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83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y="5143500" cx="9144000"/>
  <p:notesSz cx="6858000" cy="9144000"/>
  <p:embeddedFontLst>
    <p:embeddedFont>
      <p:font typeface="Roboto"/>
      <p:regular r:id="rId13"/>
      <p:bold r:id="rId14"/>
      <p:italic r:id="rId15"/>
      <p:boldItalic r:id="rId16"/>
    </p:embeddedFont>
    <p:embeddedFont>
      <p:font typeface="Roboto Medium"/>
      <p:regular r:id="rId17"/>
      <p:bold r:id="rId18"/>
      <p:italic r:id="rId19"/>
      <p:boldItalic r:id="rId20"/>
    </p:embeddedFont>
    <p:embeddedFont>
      <p:font typeface="Londrina Solid"/>
      <p:regular r:id="rId21"/>
    </p:embeddedFont>
    <p:embeddedFont>
      <p:font typeface="Bahiana"/>
      <p:regular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Medium-boldItalic.fntdata"/><Relationship Id="rId22" Type="http://schemas.openxmlformats.org/officeDocument/2006/relationships/font" Target="fonts/Bahiana-regular.fntdata"/><Relationship Id="rId21" Type="http://schemas.openxmlformats.org/officeDocument/2006/relationships/font" Target="fonts/LondrinaSolid-regular.fnt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font" Target="fonts/Roboto-regular.fntdata"/><Relationship Id="rId12" Type="http://schemas.openxmlformats.org/officeDocument/2006/relationships/slide" Target="slides/slide8.xml"/><Relationship Id="rId15" Type="http://schemas.openxmlformats.org/officeDocument/2006/relationships/font" Target="fonts/Roboto-italic.fntdata"/><Relationship Id="rId14" Type="http://schemas.openxmlformats.org/officeDocument/2006/relationships/font" Target="fonts/Roboto-bold.fntdata"/><Relationship Id="rId17" Type="http://schemas.openxmlformats.org/officeDocument/2006/relationships/font" Target="fonts/RobotoMedium-regular.fntdata"/><Relationship Id="rId16" Type="http://schemas.openxmlformats.org/officeDocument/2006/relationships/font" Target="fonts/Roboto-boldItalic.fntdata"/><Relationship Id="rId19" Type="http://schemas.openxmlformats.org/officeDocument/2006/relationships/font" Target="fonts/RobotoMedium-italic.fntdata"/><Relationship Id="rId18" Type="http://schemas.openxmlformats.org/officeDocument/2006/relationships/font" Target="fonts/RobotoMedium-bold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17" name="Shape 12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18" name="Google Shape;12218;gfa7614b5b0_0_7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19" name="Google Shape;12219;gfa7614b5b0_0_7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86" name="Shape 12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87" name="Google Shape;12487;g385fd7c5d4b_0_12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88" name="Google Shape;12488;g385fd7c5d4b_0_12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16" name="Shape 127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17" name="Google Shape;12717;g385fd7c5d4b_0_12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18" name="Google Shape;12718;g385fd7c5d4b_0_12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32" name="Shape 12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33" name="Google Shape;12833;g385fd7c5d4b_0_12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34" name="Google Shape;12834;g385fd7c5d4b_0_12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16" name="Shape 136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7" name="Google Shape;13617;g385fd7c5d4b_0_12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18" name="Google Shape;13618;g385fd7c5d4b_0_12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60" name="Shape 137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61" name="Google Shape;13761;g385fd7c5d4b_0_12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62" name="Google Shape;13762;g385fd7c5d4b_0_12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942" name="Shape 139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43" name="Google Shape;13943;ge9c8527669_0_42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44" name="Google Shape;13944;ge9c8527669_0_42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58" name="Shape 158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59" name="Google Shape;15859;gfbe433dd56_0_9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60" name="Google Shape;15860;gfbe433dd56_0_9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://bit.ly/2Tynxth" TargetMode="External"/><Relationship Id="rId3" Type="http://schemas.openxmlformats.org/officeDocument/2006/relationships/hyperlink" Target="https://flaticon.com/" TargetMode="External"/><Relationship Id="rId4" Type="http://schemas.openxmlformats.org/officeDocument/2006/relationships/hyperlink" Target="https://freepik.com/" TargetMode="Externa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-200975" y="3888951"/>
            <a:ext cx="9664906" cy="1616940"/>
          </a:xfrm>
          <a:custGeom>
            <a:rect b="b" l="l" r="r" t="t"/>
            <a:pathLst>
              <a:path extrusionOk="0" h="18720" w="68543">
                <a:moveTo>
                  <a:pt x="25073" y="2212"/>
                </a:moveTo>
                <a:cubicBezTo>
                  <a:pt x="26498" y="2212"/>
                  <a:pt x="27919" y="2265"/>
                  <a:pt x="29332" y="2311"/>
                </a:cubicBezTo>
                <a:cubicBezTo>
                  <a:pt x="26475" y="2402"/>
                  <a:pt x="23648" y="2311"/>
                  <a:pt x="20791" y="2432"/>
                </a:cubicBezTo>
                <a:cubicBezTo>
                  <a:pt x="22220" y="2265"/>
                  <a:pt x="23648" y="2212"/>
                  <a:pt x="25073" y="2212"/>
                </a:cubicBezTo>
                <a:close/>
                <a:moveTo>
                  <a:pt x="54196" y="3223"/>
                </a:moveTo>
                <a:lnTo>
                  <a:pt x="54196" y="3223"/>
                </a:lnTo>
                <a:cubicBezTo>
                  <a:pt x="55807" y="3435"/>
                  <a:pt x="57388" y="3618"/>
                  <a:pt x="58999" y="3800"/>
                </a:cubicBezTo>
                <a:cubicBezTo>
                  <a:pt x="58799" y="3811"/>
                  <a:pt x="58600" y="3816"/>
                  <a:pt x="58402" y="3816"/>
                </a:cubicBezTo>
                <a:cubicBezTo>
                  <a:pt x="56973" y="3816"/>
                  <a:pt x="55584" y="3543"/>
                  <a:pt x="54196" y="3223"/>
                </a:cubicBezTo>
                <a:close/>
                <a:moveTo>
                  <a:pt x="28968" y="10752"/>
                </a:moveTo>
                <a:cubicBezTo>
                  <a:pt x="31238" y="10752"/>
                  <a:pt x="33507" y="10881"/>
                  <a:pt x="35776" y="11065"/>
                </a:cubicBezTo>
                <a:cubicBezTo>
                  <a:pt x="35776" y="11125"/>
                  <a:pt x="35776" y="11186"/>
                  <a:pt x="35776" y="11247"/>
                </a:cubicBezTo>
                <a:cubicBezTo>
                  <a:pt x="32402" y="11125"/>
                  <a:pt x="29028" y="11004"/>
                  <a:pt x="25654" y="10852"/>
                </a:cubicBezTo>
                <a:cubicBezTo>
                  <a:pt x="26759" y="10782"/>
                  <a:pt x="27864" y="10752"/>
                  <a:pt x="28968" y="10752"/>
                </a:cubicBezTo>
                <a:close/>
                <a:moveTo>
                  <a:pt x="5824" y="12044"/>
                </a:moveTo>
                <a:cubicBezTo>
                  <a:pt x="6207" y="12044"/>
                  <a:pt x="6550" y="12122"/>
                  <a:pt x="6748" y="12280"/>
                </a:cubicBezTo>
                <a:cubicBezTo>
                  <a:pt x="6265" y="12441"/>
                  <a:pt x="5814" y="12497"/>
                  <a:pt x="5351" y="12497"/>
                </a:cubicBezTo>
                <a:cubicBezTo>
                  <a:pt x="5027" y="12497"/>
                  <a:pt x="4697" y="12470"/>
                  <a:pt x="4347" y="12432"/>
                </a:cubicBezTo>
                <a:cubicBezTo>
                  <a:pt x="4759" y="12175"/>
                  <a:pt x="5326" y="12044"/>
                  <a:pt x="5824" y="12044"/>
                </a:cubicBezTo>
                <a:close/>
                <a:moveTo>
                  <a:pt x="14849" y="13066"/>
                </a:moveTo>
                <a:cubicBezTo>
                  <a:pt x="15126" y="13066"/>
                  <a:pt x="15408" y="13104"/>
                  <a:pt x="15688" y="13104"/>
                </a:cubicBezTo>
                <a:cubicBezTo>
                  <a:pt x="15819" y="13104"/>
                  <a:pt x="15950" y="13095"/>
                  <a:pt x="16080" y="13071"/>
                </a:cubicBezTo>
                <a:lnTo>
                  <a:pt x="16080" y="13071"/>
                </a:lnTo>
                <a:cubicBezTo>
                  <a:pt x="15862" y="13266"/>
                  <a:pt x="15637" y="13326"/>
                  <a:pt x="15408" y="13326"/>
                </a:cubicBezTo>
                <a:cubicBezTo>
                  <a:pt x="15052" y="13326"/>
                  <a:pt x="14686" y="13181"/>
                  <a:pt x="14328" y="13181"/>
                </a:cubicBezTo>
                <a:cubicBezTo>
                  <a:pt x="14273" y="13181"/>
                  <a:pt x="14219" y="13185"/>
                  <a:pt x="14165" y="13192"/>
                </a:cubicBezTo>
                <a:cubicBezTo>
                  <a:pt x="14386" y="13093"/>
                  <a:pt x="14616" y="13066"/>
                  <a:pt x="14849" y="13066"/>
                </a:cubicBezTo>
                <a:close/>
                <a:moveTo>
                  <a:pt x="22037" y="13223"/>
                </a:moveTo>
                <a:cubicBezTo>
                  <a:pt x="22037" y="13253"/>
                  <a:pt x="22037" y="13314"/>
                  <a:pt x="22068" y="13344"/>
                </a:cubicBezTo>
                <a:lnTo>
                  <a:pt x="18420" y="13344"/>
                </a:lnTo>
                <a:cubicBezTo>
                  <a:pt x="18420" y="13314"/>
                  <a:pt x="18420" y="13253"/>
                  <a:pt x="18420" y="13223"/>
                </a:cubicBezTo>
                <a:close/>
                <a:moveTo>
                  <a:pt x="45837" y="13618"/>
                </a:moveTo>
                <a:lnTo>
                  <a:pt x="45837" y="13618"/>
                </a:lnTo>
                <a:cubicBezTo>
                  <a:pt x="48998" y="13800"/>
                  <a:pt x="52159" y="13983"/>
                  <a:pt x="55290" y="14743"/>
                </a:cubicBezTo>
                <a:cubicBezTo>
                  <a:pt x="52129" y="14378"/>
                  <a:pt x="48968" y="14013"/>
                  <a:pt x="45837" y="13618"/>
                </a:cubicBezTo>
                <a:close/>
                <a:moveTo>
                  <a:pt x="20280" y="14614"/>
                </a:moveTo>
                <a:cubicBezTo>
                  <a:pt x="27588" y="14614"/>
                  <a:pt x="34830" y="15018"/>
                  <a:pt x="42007" y="15776"/>
                </a:cubicBezTo>
                <a:cubicBezTo>
                  <a:pt x="41538" y="15776"/>
                  <a:pt x="41020" y="15796"/>
                  <a:pt x="40486" y="15796"/>
                </a:cubicBezTo>
                <a:cubicBezTo>
                  <a:pt x="40085" y="15796"/>
                  <a:pt x="39676" y="15785"/>
                  <a:pt x="39272" y="15746"/>
                </a:cubicBezTo>
                <a:cubicBezTo>
                  <a:pt x="38998" y="15715"/>
                  <a:pt x="38694" y="15715"/>
                  <a:pt x="38451" y="15715"/>
                </a:cubicBezTo>
                <a:cubicBezTo>
                  <a:pt x="36627" y="15594"/>
                  <a:pt x="34834" y="15654"/>
                  <a:pt x="33041" y="15502"/>
                </a:cubicBezTo>
                <a:cubicBezTo>
                  <a:pt x="31247" y="15320"/>
                  <a:pt x="29454" y="15472"/>
                  <a:pt x="27661" y="15320"/>
                </a:cubicBezTo>
                <a:cubicBezTo>
                  <a:pt x="26931" y="15252"/>
                  <a:pt x="26184" y="15217"/>
                  <a:pt x="25434" y="15217"/>
                </a:cubicBezTo>
                <a:cubicBezTo>
                  <a:pt x="25183" y="15217"/>
                  <a:pt x="24933" y="15221"/>
                  <a:pt x="24682" y="15229"/>
                </a:cubicBezTo>
                <a:cubicBezTo>
                  <a:pt x="24175" y="15252"/>
                  <a:pt x="23670" y="15262"/>
                  <a:pt x="23166" y="15262"/>
                </a:cubicBezTo>
                <a:cubicBezTo>
                  <a:pt x="21708" y="15262"/>
                  <a:pt x="20261" y="15183"/>
                  <a:pt x="18815" y="15138"/>
                </a:cubicBezTo>
                <a:cubicBezTo>
                  <a:pt x="18442" y="15130"/>
                  <a:pt x="18071" y="15127"/>
                  <a:pt x="17700" y="15127"/>
                </a:cubicBezTo>
                <a:cubicBezTo>
                  <a:pt x="16501" y="15127"/>
                  <a:pt x="15312" y="15166"/>
                  <a:pt x="14104" y="15259"/>
                </a:cubicBezTo>
                <a:cubicBezTo>
                  <a:pt x="13803" y="15276"/>
                  <a:pt x="13501" y="15283"/>
                  <a:pt x="13200" y="15283"/>
                </a:cubicBezTo>
                <a:cubicBezTo>
                  <a:pt x="12377" y="15283"/>
                  <a:pt x="11553" y="15227"/>
                  <a:pt x="10730" y="15138"/>
                </a:cubicBezTo>
                <a:cubicBezTo>
                  <a:pt x="10673" y="15130"/>
                  <a:pt x="10614" y="15126"/>
                  <a:pt x="10554" y="15126"/>
                </a:cubicBezTo>
                <a:cubicBezTo>
                  <a:pt x="10389" y="15126"/>
                  <a:pt x="10217" y="15154"/>
                  <a:pt x="10061" y="15198"/>
                </a:cubicBezTo>
                <a:cubicBezTo>
                  <a:pt x="9907" y="15253"/>
                  <a:pt x="9753" y="15285"/>
                  <a:pt x="9596" y="15285"/>
                </a:cubicBezTo>
                <a:cubicBezTo>
                  <a:pt x="9320" y="15285"/>
                  <a:pt x="9034" y="15188"/>
                  <a:pt x="8724" y="14955"/>
                </a:cubicBezTo>
                <a:cubicBezTo>
                  <a:pt x="12594" y="14725"/>
                  <a:pt x="16446" y="14614"/>
                  <a:pt x="20280" y="14614"/>
                </a:cubicBezTo>
                <a:close/>
                <a:moveTo>
                  <a:pt x="29849" y="1"/>
                </a:moveTo>
                <a:cubicBezTo>
                  <a:pt x="29363" y="1"/>
                  <a:pt x="28876" y="142"/>
                  <a:pt x="28390" y="142"/>
                </a:cubicBezTo>
                <a:cubicBezTo>
                  <a:pt x="28238" y="142"/>
                  <a:pt x="28086" y="128"/>
                  <a:pt x="27934" y="92"/>
                </a:cubicBezTo>
                <a:cubicBezTo>
                  <a:pt x="27741" y="49"/>
                  <a:pt x="27532" y="6"/>
                  <a:pt x="27340" y="6"/>
                </a:cubicBezTo>
                <a:cubicBezTo>
                  <a:pt x="27261" y="6"/>
                  <a:pt x="27185" y="13"/>
                  <a:pt x="27113" y="31"/>
                </a:cubicBezTo>
                <a:cubicBezTo>
                  <a:pt x="26356" y="208"/>
                  <a:pt x="25590" y="240"/>
                  <a:pt x="24824" y="240"/>
                </a:cubicBezTo>
                <a:cubicBezTo>
                  <a:pt x="24392" y="240"/>
                  <a:pt x="23960" y="230"/>
                  <a:pt x="23530" y="230"/>
                </a:cubicBezTo>
                <a:cubicBezTo>
                  <a:pt x="23285" y="230"/>
                  <a:pt x="23041" y="233"/>
                  <a:pt x="22797" y="244"/>
                </a:cubicBezTo>
                <a:cubicBezTo>
                  <a:pt x="20730" y="335"/>
                  <a:pt x="18633" y="396"/>
                  <a:pt x="16566" y="457"/>
                </a:cubicBezTo>
                <a:cubicBezTo>
                  <a:pt x="15806" y="487"/>
                  <a:pt x="15016" y="487"/>
                  <a:pt x="14256" y="578"/>
                </a:cubicBezTo>
                <a:cubicBezTo>
                  <a:pt x="12098" y="913"/>
                  <a:pt x="9940" y="1034"/>
                  <a:pt x="7782" y="1247"/>
                </a:cubicBezTo>
                <a:cubicBezTo>
                  <a:pt x="6171" y="1429"/>
                  <a:pt x="4560" y="1764"/>
                  <a:pt x="2918" y="1855"/>
                </a:cubicBezTo>
                <a:cubicBezTo>
                  <a:pt x="2493" y="1885"/>
                  <a:pt x="1885" y="1794"/>
                  <a:pt x="1520" y="2341"/>
                </a:cubicBezTo>
                <a:cubicBezTo>
                  <a:pt x="1993" y="2749"/>
                  <a:pt x="2537" y="2798"/>
                  <a:pt x="3094" y="2798"/>
                </a:cubicBezTo>
                <a:cubicBezTo>
                  <a:pt x="3269" y="2798"/>
                  <a:pt x="3445" y="2793"/>
                  <a:pt x="3621" y="2793"/>
                </a:cubicBezTo>
                <a:cubicBezTo>
                  <a:pt x="3928" y="2793"/>
                  <a:pt x="4234" y="2808"/>
                  <a:pt x="4529" y="2888"/>
                </a:cubicBezTo>
                <a:cubicBezTo>
                  <a:pt x="4465" y="2882"/>
                  <a:pt x="4402" y="2879"/>
                  <a:pt x="4339" y="2879"/>
                </a:cubicBezTo>
                <a:cubicBezTo>
                  <a:pt x="3808" y="2879"/>
                  <a:pt x="3311" y="3073"/>
                  <a:pt x="2776" y="3073"/>
                </a:cubicBezTo>
                <a:cubicBezTo>
                  <a:pt x="2743" y="3073"/>
                  <a:pt x="2709" y="3072"/>
                  <a:pt x="2675" y="3071"/>
                </a:cubicBezTo>
                <a:cubicBezTo>
                  <a:pt x="2637" y="3064"/>
                  <a:pt x="2598" y="3061"/>
                  <a:pt x="2560" y="3061"/>
                </a:cubicBezTo>
                <a:cubicBezTo>
                  <a:pt x="2411" y="3061"/>
                  <a:pt x="2268" y="3115"/>
                  <a:pt x="2219" y="3283"/>
                </a:cubicBezTo>
                <a:cubicBezTo>
                  <a:pt x="2159" y="3527"/>
                  <a:pt x="2402" y="3557"/>
                  <a:pt x="2584" y="3739"/>
                </a:cubicBezTo>
                <a:cubicBezTo>
                  <a:pt x="2341" y="3739"/>
                  <a:pt x="2159" y="3831"/>
                  <a:pt x="1976" y="4013"/>
                </a:cubicBezTo>
                <a:cubicBezTo>
                  <a:pt x="2371" y="4013"/>
                  <a:pt x="2675" y="4165"/>
                  <a:pt x="2918" y="4378"/>
                </a:cubicBezTo>
                <a:cubicBezTo>
                  <a:pt x="2159" y="4834"/>
                  <a:pt x="1307" y="4651"/>
                  <a:pt x="517" y="4864"/>
                </a:cubicBezTo>
                <a:cubicBezTo>
                  <a:pt x="304" y="4925"/>
                  <a:pt x="0" y="4925"/>
                  <a:pt x="0" y="5198"/>
                </a:cubicBezTo>
                <a:cubicBezTo>
                  <a:pt x="0" y="5502"/>
                  <a:pt x="304" y="5563"/>
                  <a:pt x="548" y="5563"/>
                </a:cubicBezTo>
                <a:lnTo>
                  <a:pt x="1551" y="5563"/>
                </a:lnTo>
                <a:cubicBezTo>
                  <a:pt x="1247" y="5958"/>
                  <a:pt x="608" y="5654"/>
                  <a:pt x="456" y="6201"/>
                </a:cubicBezTo>
                <a:cubicBezTo>
                  <a:pt x="791" y="6384"/>
                  <a:pt x="1186" y="6414"/>
                  <a:pt x="1551" y="6414"/>
                </a:cubicBezTo>
                <a:cubicBezTo>
                  <a:pt x="1611" y="6688"/>
                  <a:pt x="1155" y="6597"/>
                  <a:pt x="1277" y="6900"/>
                </a:cubicBezTo>
                <a:cubicBezTo>
                  <a:pt x="1581" y="7174"/>
                  <a:pt x="1946" y="7326"/>
                  <a:pt x="2371" y="7448"/>
                </a:cubicBezTo>
                <a:cubicBezTo>
                  <a:pt x="2348" y="7444"/>
                  <a:pt x="2326" y="7442"/>
                  <a:pt x="2305" y="7442"/>
                </a:cubicBezTo>
                <a:cubicBezTo>
                  <a:pt x="1968" y="7442"/>
                  <a:pt x="1894" y="7877"/>
                  <a:pt x="1551" y="7934"/>
                </a:cubicBezTo>
                <a:cubicBezTo>
                  <a:pt x="943" y="7995"/>
                  <a:pt x="943" y="8025"/>
                  <a:pt x="791" y="8238"/>
                </a:cubicBezTo>
                <a:cubicBezTo>
                  <a:pt x="1193" y="8598"/>
                  <a:pt x="1654" y="8619"/>
                  <a:pt x="2133" y="8619"/>
                </a:cubicBezTo>
                <a:cubicBezTo>
                  <a:pt x="2196" y="8619"/>
                  <a:pt x="2259" y="8618"/>
                  <a:pt x="2322" y="8618"/>
                </a:cubicBezTo>
                <a:cubicBezTo>
                  <a:pt x="2469" y="8618"/>
                  <a:pt x="2618" y="8620"/>
                  <a:pt x="2766" y="8633"/>
                </a:cubicBezTo>
                <a:cubicBezTo>
                  <a:pt x="2432" y="9059"/>
                  <a:pt x="1946" y="8876"/>
                  <a:pt x="1551" y="8967"/>
                </a:cubicBezTo>
                <a:cubicBezTo>
                  <a:pt x="1064" y="9119"/>
                  <a:pt x="852" y="9332"/>
                  <a:pt x="821" y="9818"/>
                </a:cubicBezTo>
                <a:cubicBezTo>
                  <a:pt x="1004" y="9852"/>
                  <a:pt x="1185" y="9860"/>
                  <a:pt x="1367" y="9860"/>
                </a:cubicBezTo>
                <a:cubicBezTo>
                  <a:pt x="1544" y="9860"/>
                  <a:pt x="1722" y="9852"/>
                  <a:pt x="1904" y="9852"/>
                </a:cubicBezTo>
                <a:cubicBezTo>
                  <a:pt x="2216" y="9852"/>
                  <a:pt x="2539" y="9875"/>
                  <a:pt x="2888" y="10001"/>
                </a:cubicBezTo>
                <a:cubicBezTo>
                  <a:pt x="2098" y="10274"/>
                  <a:pt x="1307" y="9940"/>
                  <a:pt x="821" y="10670"/>
                </a:cubicBezTo>
                <a:cubicBezTo>
                  <a:pt x="1551" y="10973"/>
                  <a:pt x="2250" y="11277"/>
                  <a:pt x="3040" y="11308"/>
                </a:cubicBezTo>
                <a:cubicBezTo>
                  <a:pt x="2371" y="11521"/>
                  <a:pt x="1581" y="11399"/>
                  <a:pt x="1095" y="12098"/>
                </a:cubicBezTo>
                <a:cubicBezTo>
                  <a:pt x="1129" y="12202"/>
                  <a:pt x="1213" y="12218"/>
                  <a:pt x="1303" y="12218"/>
                </a:cubicBezTo>
                <a:cubicBezTo>
                  <a:pt x="1342" y="12218"/>
                  <a:pt x="1383" y="12215"/>
                  <a:pt x="1421" y="12215"/>
                </a:cubicBezTo>
                <a:cubicBezTo>
                  <a:pt x="1525" y="12215"/>
                  <a:pt x="1611" y="12238"/>
                  <a:pt x="1611" y="12402"/>
                </a:cubicBezTo>
                <a:cubicBezTo>
                  <a:pt x="1459" y="12584"/>
                  <a:pt x="1095" y="12372"/>
                  <a:pt x="1004" y="12706"/>
                </a:cubicBezTo>
                <a:cubicBezTo>
                  <a:pt x="1247" y="13101"/>
                  <a:pt x="1703" y="13010"/>
                  <a:pt x="2128" y="13101"/>
                </a:cubicBezTo>
                <a:cubicBezTo>
                  <a:pt x="1824" y="13253"/>
                  <a:pt x="1551" y="13284"/>
                  <a:pt x="1277" y="13344"/>
                </a:cubicBezTo>
                <a:cubicBezTo>
                  <a:pt x="1034" y="13375"/>
                  <a:pt x="730" y="13405"/>
                  <a:pt x="456" y="13861"/>
                </a:cubicBezTo>
                <a:cubicBezTo>
                  <a:pt x="1287" y="14018"/>
                  <a:pt x="2114" y="14059"/>
                  <a:pt x="2935" y="14059"/>
                </a:cubicBezTo>
                <a:cubicBezTo>
                  <a:pt x="3833" y="14059"/>
                  <a:pt x="4724" y="14010"/>
                  <a:pt x="5607" y="14010"/>
                </a:cubicBezTo>
                <a:cubicBezTo>
                  <a:pt x="6102" y="14010"/>
                  <a:pt x="6594" y="14026"/>
                  <a:pt x="7083" y="14074"/>
                </a:cubicBezTo>
                <a:cubicBezTo>
                  <a:pt x="6900" y="14499"/>
                  <a:pt x="6900" y="14499"/>
                  <a:pt x="7326" y="14864"/>
                </a:cubicBezTo>
                <a:cubicBezTo>
                  <a:pt x="7204" y="15016"/>
                  <a:pt x="6931" y="15016"/>
                  <a:pt x="6931" y="15259"/>
                </a:cubicBezTo>
                <a:cubicBezTo>
                  <a:pt x="6931" y="15472"/>
                  <a:pt x="7235" y="15472"/>
                  <a:pt x="7265" y="15654"/>
                </a:cubicBezTo>
                <a:cubicBezTo>
                  <a:pt x="6931" y="15958"/>
                  <a:pt x="6475" y="15806"/>
                  <a:pt x="6232" y="16232"/>
                </a:cubicBezTo>
                <a:cubicBezTo>
                  <a:pt x="6839" y="16597"/>
                  <a:pt x="7508" y="16566"/>
                  <a:pt x="8146" y="16657"/>
                </a:cubicBezTo>
                <a:cubicBezTo>
                  <a:pt x="9602" y="16928"/>
                  <a:pt x="11072" y="16970"/>
                  <a:pt x="12537" y="16970"/>
                </a:cubicBezTo>
                <a:cubicBezTo>
                  <a:pt x="13213" y="16970"/>
                  <a:pt x="13888" y="16961"/>
                  <a:pt x="14560" y="16961"/>
                </a:cubicBezTo>
                <a:cubicBezTo>
                  <a:pt x="14643" y="16964"/>
                  <a:pt x="14727" y="16966"/>
                  <a:pt x="14810" y="16966"/>
                </a:cubicBezTo>
                <a:cubicBezTo>
                  <a:pt x="15348" y="16966"/>
                  <a:pt x="15884" y="16914"/>
                  <a:pt x="16404" y="16914"/>
                </a:cubicBezTo>
                <a:cubicBezTo>
                  <a:pt x="16655" y="16914"/>
                  <a:pt x="16902" y="16926"/>
                  <a:pt x="17144" y="16961"/>
                </a:cubicBezTo>
                <a:cubicBezTo>
                  <a:pt x="17694" y="17049"/>
                  <a:pt x="18245" y="17075"/>
                  <a:pt x="18796" y="17075"/>
                </a:cubicBezTo>
                <a:cubicBezTo>
                  <a:pt x="19582" y="17075"/>
                  <a:pt x="20369" y="17022"/>
                  <a:pt x="21156" y="17022"/>
                </a:cubicBezTo>
                <a:cubicBezTo>
                  <a:pt x="21612" y="17022"/>
                  <a:pt x="22085" y="16920"/>
                  <a:pt x="22549" y="16920"/>
                </a:cubicBezTo>
                <a:cubicBezTo>
                  <a:pt x="22704" y="16920"/>
                  <a:pt x="22858" y="16931"/>
                  <a:pt x="23010" y="16961"/>
                </a:cubicBezTo>
                <a:cubicBezTo>
                  <a:pt x="23528" y="17046"/>
                  <a:pt x="24046" y="17073"/>
                  <a:pt x="24564" y="17073"/>
                </a:cubicBezTo>
                <a:cubicBezTo>
                  <a:pt x="25353" y="17073"/>
                  <a:pt x="26142" y="17010"/>
                  <a:pt x="26931" y="16992"/>
                </a:cubicBezTo>
                <a:cubicBezTo>
                  <a:pt x="27782" y="16992"/>
                  <a:pt x="28633" y="17022"/>
                  <a:pt x="29484" y="17022"/>
                </a:cubicBezTo>
                <a:cubicBezTo>
                  <a:pt x="29619" y="17020"/>
                  <a:pt x="29754" y="17020"/>
                  <a:pt x="29888" y="17020"/>
                </a:cubicBezTo>
                <a:cubicBezTo>
                  <a:pt x="31902" y="17020"/>
                  <a:pt x="33936" y="17207"/>
                  <a:pt x="35950" y="17207"/>
                </a:cubicBezTo>
                <a:cubicBezTo>
                  <a:pt x="36084" y="17207"/>
                  <a:pt x="36219" y="17206"/>
                  <a:pt x="36354" y="17205"/>
                </a:cubicBezTo>
                <a:cubicBezTo>
                  <a:pt x="36434" y="17200"/>
                  <a:pt x="36515" y="17198"/>
                  <a:pt x="36596" y="17198"/>
                </a:cubicBezTo>
                <a:cubicBezTo>
                  <a:pt x="37092" y="17198"/>
                  <a:pt x="37589" y="17270"/>
                  <a:pt x="38086" y="17296"/>
                </a:cubicBezTo>
                <a:cubicBezTo>
                  <a:pt x="40488" y="17448"/>
                  <a:pt x="42889" y="17478"/>
                  <a:pt x="45290" y="17721"/>
                </a:cubicBezTo>
                <a:cubicBezTo>
                  <a:pt x="46992" y="17904"/>
                  <a:pt x="48694" y="17873"/>
                  <a:pt x="50427" y="18025"/>
                </a:cubicBezTo>
                <a:cubicBezTo>
                  <a:pt x="51886" y="18177"/>
                  <a:pt x="53406" y="18268"/>
                  <a:pt x="54865" y="18481"/>
                </a:cubicBezTo>
                <a:cubicBezTo>
                  <a:pt x="55808" y="18606"/>
                  <a:pt x="56751" y="18720"/>
                  <a:pt x="57695" y="18720"/>
                </a:cubicBezTo>
                <a:cubicBezTo>
                  <a:pt x="58362" y="18720"/>
                  <a:pt x="59030" y="18663"/>
                  <a:pt x="59698" y="18512"/>
                </a:cubicBezTo>
                <a:cubicBezTo>
                  <a:pt x="59667" y="17904"/>
                  <a:pt x="59150" y="17995"/>
                  <a:pt x="58786" y="17812"/>
                </a:cubicBezTo>
                <a:cubicBezTo>
                  <a:pt x="58683" y="17769"/>
                  <a:pt x="58576" y="17756"/>
                  <a:pt x="58466" y="17756"/>
                </a:cubicBezTo>
                <a:cubicBezTo>
                  <a:pt x="58328" y="17756"/>
                  <a:pt x="58187" y="17775"/>
                  <a:pt x="58047" y="17775"/>
                </a:cubicBezTo>
                <a:cubicBezTo>
                  <a:pt x="57836" y="17775"/>
                  <a:pt x="57629" y="17731"/>
                  <a:pt x="57448" y="17509"/>
                </a:cubicBezTo>
                <a:cubicBezTo>
                  <a:pt x="57527" y="17499"/>
                  <a:pt x="57605" y="17495"/>
                  <a:pt x="57683" y="17495"/>
                </a:cubicBezTo>
                <a:cubicBezTo>
                  <a:pt x="58117" y="17495"/>
                  <a:pt x="58536" y="17625"/>
                  <a:pt x="58981" y="17625"/>
                </a:cubicBezTo>
                <a:cubicBezTo>
                  <a:pt x="59193" y="17625"/>
                  <a:pt x="59410" y="17596"/>
                  <a:pt x="59637" y="17509"/>
                </a:cubicBezTo>
                <a:cubicBezTo>
                  <a:pt x="59242" y="17326"/>
                  <a:pt x="59454" y="16749"/>
                  <a:pt x="59090" y="16688"/>
                </a:cubicBezTo>
                <a:cubicBezTo>
                  <a:pt x="58330" y="16566"/>
                  <a:pt x="57661" y="16202"/>
                  <a:pt x="56871" y="16202"/>
                </a:cubicBezTo>
                <a:cubicBezTo>
                  <a:pt x="56354" y="16171"/>
                  <a:pt x="55777" y="16171"/>
                  <a:pt x="55260" y="16080"/>
                </a:cubicBezTo>
                <a:cubicBezTo>
                  <a:pt x="53527" y="15746"/>
                  <a:pt x="51825" y="15472"/>
                  <a:pt x="50093" y="15259"/>
                </a:cubicBezTo>
                <a:cubicBezTo>
                  <a:pt x="49606" y="15198"/>
                  <a:pt x="49150" y="15077"/>
                  <a:pt x="48664" y="14986"/>
                </a:cubicBezTo>
                <a:cubicBezTo>
                  <a:pt x="48995" y="14885"/>
                  <a:pt x="49319" y="14852"/>
                  <a:pt x="49642" y="14852"/>
                </a:cubicBezTo>
                <a:cubicBezTo>
                  <a:pt x="50003" y="14852"/>
                  <a:pt x="50363" y="14893"/>
                  <a:pt x="50731" y="14925"/>
                </a:cubicBezTo>
                <a:cubicBezTo>
                  <a:pt x="52463" y="15077"/>
                  <a:pt x="54196" y="15229"/>
                  <a:pt x="55898" y="15411"/>
                </a:cubicBezTo>
                <a:cubicBezTo>
                  <a:pt x="57084" y="15533"/>
                  <a:pt x="58239" y="15685"/>
                  <a:pt x="59394" y="15685"/>
                </a:cubicBezTo>
                <a:cubicBezTo>
                  <a:pt x="59758" y="15685"/>
                  <a:pt x="59850" y="15898"/>
                  <a:pt x="59667" y="16202"/>
                </a:cubicBezTo>
                <a:cubicBezTo>
                  <a:pt x="59717" y="16212"/>
                  <a:pt x="59762" y="16217"/>
                  <a:pt x="59804" y="16217"/>
                </a:cubicBezTo>
                <a:cubicBezTo>
                  <a:pt x="60119" y="16217"/>
                  <a:pt x="60214" y="15937"/>
                  <a:pt x="60214" y="15776"/>
                </a:cubicBezTo>
                <a:cubicBezTo>
                  <a:pt x="60154" y="15168"/>
                  <a:pt x="59485" y="15411"/>
                  <a:pt x="59211" y="15198"/>
                </a:cubicBezTo>
                <a:cubicBezTo>
                  <a:pt x="59824" y="14522"/>
                  <a:pt x="60555" y="14419"/>
                  <a:pt x="61312" y="14419"/>
                </a:cubicBezTo>
                <a:cubicBezTo>
                  <a:pt x="61643" y="14419"/>
                  <a:pt x="61979" y="14439"/>
                  <a:pt x="62312" y="14439"/>
                </a:cubicBezTo>
                <a:cubicBezTo>
                  <a:pt x="62524" y="14439"/>
                  <a:pt x="62737" y="14439"/>
                  <a:pt x="62920" y="14499"/>
                </a:cubicBezTo>
                <a:cubicBezTo>
                  <a:pt x="63053" y="14544"/>
                  <a:pt x="63181" y="14565"/>
                  <a:pt x="63308" y="14565"/>
                </a:cubicBezTo>
                <a:cubicBezTo>
                  <a:pt x="63617" y="14565"/>
                  <a:pt x="63922" y="14441"/>
                  <a:pt x="64287" y="14226"/>
                </a:cubicBezTo>
                <a:cubicBezTo>
                  <a:pt x="63558" y="13648"/>
                  <a:pt x="62676" y="13466"/>
                  <a:pt x="62129" y="13071"/>
                </a:cubicBezTo>
                <a:cubicBezTo>
                  <a:pt x="62721" y="12866"/>
                  <a:pt x="63335" y="12807"/>
                  <a:pt x="63964" y="12807"/>
                </a:cubicBezTo>
                <a:cubicBezTo>
                  <a:pt x="64851" y="12807"/>
                  <a:pt x="65767" y="12926"/>
                  <a:pt x="66690" y="12926"/>
                </a:cubicBezTo>
                <a:cubicBezTo>
                  <a:pt x="66963" y="12926"/>
                  <a:pt x="67236" y="12915"/>
                  <a:pt x="67509" y="12888"/>
                </a:cubicBezTo>
                <a:cubicBezTo>
                  <a:pt x="67357" y="12280"/>
                  <a:pt x="66810" y="12372"/>
                  <a:pt x="66476" y="12129"/>
                </a:cubicBezTo>
                <a:cubicBezTo>
                  <a:pt x="66719" y="12007"/>
                  <a:pt x="67175" y="12129"/>
                  <a:pt x="67175" y="11733"/>
                </a:cubicBezTo>
                <a:cubicBezTo>
                  <a:pt x="67205" y="11277"/>
                  <a:pt x="66719" y="11399"/>
                  <a:pt x="66476" y="11247"/>
                </a:cubicBezTo>
                <a:cubicBezTo>
                  <a:pt x="66454" y="11233"/>
                  <a:pt x="66428" y="11228"/>
                  <a:pt x="66399" y="11228"/>
                </a:cubicBezTo>
                <a:cubicBezTo>
                  <a:pt x="66359" y="11228"/>
                  <a:pt x="66314" y="11236"/>
                  <a:pt x="66273" y="11236"/>
                </a:cubicBezTo>
                <a:cubicBezTo>
                  <a:pt x="66218" y="11236"/>
                  <a:pt x="66168" y="11222"/>
                  <a:pt x="66141" y="11156"/>
                </a:cubicBezTo>
                <a:cubicBezTo>
                  <a:pt x="66111" y="10852"/>
                  <a:pt x="66415" y="10882"/>
                  <a:pt x="66506" y="10700"/>
                </a:cubicBezTo>
                <a:cubicBezTo>
                  <a:pt x="66141" y="9818"/>
                  <a:pt x="65351" y="9758"/>
                  <a:pt x="64561" y="9666"/>
                </a:cubicBezTo>
                <a:cubicBezTo>
                  <a:pt x="64746" y="9583"/>
                  <a:pt x="64929" y="9552"/>
                  <a:pt x="65113" y="9552"/>
                </a:cubicBezTo>
                <a:cubicBezTo>
                  <a:pt x="65631" y="9552"/>
                  <a:pt x="66145" y="9799"/>
                  <a:pt x="66672" y="9799"/>
                </a:cubicBezTo>
                <a:cubicBezTo>
                  <a:pt x="66907" y="9799"/>
                  <a:pt x="67146" y="9749"/>
                  <a:pt x="67388" y="9606"/>
                </a:cubicBezTo>
                <a:cubicBezTo>
                  <a:pt x="67053" y="9241"/>
                  <a:pt x="66749" y="8876"/>
                  <a:pt x="66233" y="8663"/>
                </a:cubicBezTo>
                <a:cubicBezTo>
                  <a:pt x="66340" y="8640"/>
                  <a:pt x="66451" y="8633"/>
                  <a:pt x="66561" y="8633"/>
                </a:cubicBezTo>
                <a:cubicBezTo>
                  <a:pt x="66685" y="8633"/>
                  <a:pt x="66807" y="8641"/>
                  <a:pt x="66923" y="8641"/>
                </a:cubicBezTo>
                <a:cubicBezTo>
                  <a:pt x="67232" y="8641"/>
                  <a:pt x="67494" y="8585"/>
                  <a:pt x="67600" y="8177"/>
                </a:cubicBezTo>
                <a:cubicBezTo>
                  <a:pt x="67418" y="7721"/>
                  <a:pt x="66932" y="7812"/>
                  <a:pt x="66537" y="7448"/>
                </a:cubicBezTo>
                <a:lnTo>
                  <a:pt x="66537" y="7448"/>
                </a:lnTo>
                <a:cubicBezTo>
                  <a:pt x="66642" y="7474"/>
                  <a:pt x="66741" y="7484"/>
                  <a:pt x="66835" y="7484"/>
                </a:cubicBezTo>
                <a:cubicBezTo>
                  <a:pt x="67127" y="7484"/>
                  <a:pt x="67381" y="7390"/>
                  <a:pt x="67665" y="7390"/>
                </a:cubicBezTo>
                <a:cubicBezTo>
                  <a:pt x="67823" y="7390"/>
                  <a:pt x="67990" y="7419"/>
                  <a:pt x="68178" y="7508"/>
                </a:cubicBezTo>
                <a:cubicBezTo>
                  <a:pt x="67722" y="6566"/>
                  <a:pt x="66749" y="6657"/>
                  <a:pt x="66263" y="5958"/>
                </a:cubicBezTo>
                <a:lnTo>
                  <a:pt x="66263" y="5958"/>
                </a:lnTo>
                <a:cubicBezTo>
                  <a:pt x="66524" y="6029"/>
                  <a:pt x="66776" y="6087"/>
                  <a:pt x="67009" y="6087"/>
                </a:cubicBezTo>
                <a:cubicBezTo>
                  <a:pt x="67374" y="6087"/>
                  <a:pt x="67694" y="5947"/>
                  <a:pt x="67935" y="5502"/>
                </a:cubicBezTo>
                <a:cubicBezTo>
                  <a:pt x="67783" y="5441"/>
                  <a:pt x="67661" y="5411"/>
                  <a:pt x="67418" y="5320"/>
                </a:cubicBezTo>
                <a:cubicBezTo>
                  <a:pt x="68269" y="5077"/>
                  <a:pt x="67631" y="4013"/>
                  <a:pt x="68543" y="3891"/>
                </a:cubicBezTo>
                <a:cubicBezTo>
                  <a:pt x="67479" y="2949"/>
                  <a:pt x="66202" y="2949"/>
                  <a:pt x="65017" y="2797"/>
                </a:cubicBezTo>
                <a:cubicBezTo>
                  <a:pt x="63375" y="2584"/>
                  <a:pt x="61795" y="2250"/>
                  <a:pt x="60123" y="2189"/>
                </a:cubicBezTo>
                <a:cubicBezTo>
                  <a:pt x="58786" y="2128"/>
                  <a:pt x="57448" y="1764"/>
                  <a:pt x="56081" y="1703"/>
                </a:cubicBezTo>
                <a:cubicBezTo>
                  <a:pt x="54530" y="1642"/>
                  <a:pt x="53011" y="1368"/>
                  <a:pt x="51460" y="1216"/>
                </a:cubicBezTo>
                <a:cubicBezTo>
                  <a:pt x="49120" y="1004"/>
                  <a:pt x="46749" y="730"/>
                  <a:pt x="44378" y="609"/>
                </a:cubicBezTo>
                <a:cubicBezTo>
                  <a:pt x="42706" y="517"/>
                  <a:pt x="41035" y="396"/>
                  <a:pt x="39332" y="335"/>
                </a:cubicBezTo>
                <a:cubicBezTo>
                  <a:pt x="36171" y="244"/>
                  <a:pt x="33010" y="1"/>
                  <a:pt x="2984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 txBox="1"/>
          <p:nvPr>
            <p:ph type="ctrTitle"/>
          </p:nvPr>
        </p:nvSpPr>
        <p:spPr>
          <a:xfrm>
            <a:off x="1666800" y="871300"/>
            <a:ext cx="5810400" cy="288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1pPr>
            <a:lvl2pPr lvl="1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/>
        </p:txBody>
      </p:sp>
      <p:sp>
        <p:nvSpPr>
          <p:cNvPr id="12" name="Google Shape;12;p2"/>
          <p:cNvSpPr txBox="1"/>
          <p:nvPr>
            <p:ph idx="1" type="subTitle"/>
          </p:nvPr>
        </p:nvSpPr>
        <p:spPr>
          <a:xfrm>
            <a:off x="2528550" y="4135221"/>
            <a:ext cx="4086900" cy="28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600">
                <a:solidFill>
                  <a:schemeClr val="accent3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9pPr>
          </a:lstStyle>
          <a:p/>
        </p:txBody>
      </p:sp>
      <p:sp>
        <p:nvSpPr>
          <p:cNvPr id="13" name="Google Shape;13;p2"/>
          <p:cNvSpPr/>
          <p:nvPr/>
        </p:nvSpPr>
        <p:spPr>
          <a:xfrm rot="9689435">
            <a:off x="-287684" y="3928926"/>
            <a:ext cx="1736292" cy="1858555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" name="Google Shape;14;p2"/>
          <p:cNvSpPr/>
          <p:nvPr/>
        </p:nvSpPr>
        <p:spPr>
          <a:xfrm rot="6750859">
            <a:off x="5805593" y="2970176"/>
            <a:ext cx="3862743" cy="3635993"/>
          </a:xfrm>
          <a:custGeom>
            <a:rect b="b" l="l" r="r" t="t"/>
            <a:pathLst>
              <a:path extrusionOk="0" fill="none" h="36726" w="34292">
                <a:moveTo>
                  <a:pt x="2338" y="0"/>
                </a:moveTo>
                <a:cubicBezTo>
                  <a:pt x="434" y="3181"/>
                  <a:pt x="1" y="7230"/>
                  <a:pt x="1205" y="10748"/>
                </a:cubicBezTo>
                <a:cubicBezTo>
                  <a:pt x="2386" y="14290"/>
                  <a:pt x="5206" y="17206"/>
                  <a:pt x="8676" y="18580"/>
                </a:cubicBezTo>
                <a:cubicBezTo>
                  <a:pt x="10869" y="19423"/>
                  <a:pt x="13303" y="19688"/>
                  <a:pt x="15230" y="21038"/>
                </a:cubicBezTo>
                <a:cubicBezTo>
                  <a:pt x="19014" y="23712"/>
                  <a:pt x="19206" y="29375"/>
                  <a:pt x="22267" y="32870"/>
                </a:cubicBezTo>
                <a:cubicBezTo>
                  <a:pt x="25183" y="36195"/>
                  <a:pt x="30773" y="36725"/>
                  <a:pt x="34292" y="34026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" name="Google Shape;15;p2"/>
          <p:cNvSpPr/>
          <p:nvPr/>
        </p:nvSpPr>
        <p:spPr>
          <a:xfrm rot="-2700081">
            <a:off x="3737313" y="-1445501"/>
            <a:ext cx="2205657" cy="2602564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" name="Google Shape;16;p2"/>
          <p:cNvSpPr/>
          <p:nvPr/>
        </p:nvSpPr>
        <p:spPr>
          <a:xfrm rot="6750859">
            <a:off x="6921143" y="3113851"/>
            <a:ext cx="3862743" cy="3635993"/>
          </a:xfrm>
          <a:custGeom>
            <a:rect b="b" l="l" r="r" t="t"/>
            <a:pathLst>
              <a:path extrusionOk="0" fill="none" h="36726" w="34292">
                <a:moveTo>
                  <a:pt x="2338" y="0"/>
                </a:moveTo>
                <a:cubicBezTo>
                  <a:pt x="434" y="3181"/>
                  <a:pt x="1" y="7230"/>
                  <a:pt x="1205" y="10748"/>
                </a:cubicBezTo>
                <a:cubicBezTo>
                  <a:pt x="2386" y="14290"/>
                  <a:pt x="5206" y="17206"/>
                  <a:pt x="8676" y="18580"/>
                </a:cubicBezTo>
                <a:cubicBezTo>
                  <a:pt x="10869" y="19423"/>
                  <a:pt x="13303" y="19688"/>
                  <a:pt x="15230" y="21038"/>
                </a:cubicBezTo>
                <a:cubicBezTo>
                  <a:pt x="19014" y="23712"/>
                  <a:pt x="19206" y="29375"/>
                  <a:pt x="22267" y="32870"/>
                </a:cubicBezTo>
                <a:cubicBezTo>
                  <a:pt x="25183" y="36195"/>
                  <a:pt x="30773" y="36725"/>
                  <a:pt x="34292" y="34026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7" name="Google Shape;17;p2"/>
          <p:cNvGrpSpPr/>
          <p:nvPr/>
        </p:nvGrpSpPr>
        <p:grpSpPr>
          <a:xfrm rot="5400000">
            <a:off x="-957410" y="226860"/>
            <a:ext cx="3222377" cy="1467420"/>
            <a:chOff x="3427375" y="613525"/>
            <a:chExt cx="1481825" cy="674800"/>
          </a:xfrm>
        </p:grpSpPr>
        <p:sp>
          <p:nvSpPr>
            <p:cNvPr id="18" name="Google Shape;18;p2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2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2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2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2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Google Shape;85;p2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2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2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" name="Google Shape;89;p2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" name="Google Shape;90;p2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2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2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" name="Google Shape;93;p2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2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" name="Google Shape;95;p2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" name="Google Shape;96;p2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" name="Google Shape;97;p2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" name="Google Shape;98;p2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" name="Google Shape;99;p2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" name="Google Shape;100;p2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" name="Google Shape;101;p2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2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" name="Google Shape;103;p2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" name="Google Shape;104;p2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" name="Google Shape;105;p2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" name="Google Shape;106;p2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" name="Google Shape;107;p2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2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2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2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2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2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2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2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2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2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2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2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2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2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2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2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2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2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" name="Google Shape;125;p2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" name="Google Shape;126;p2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" name="Google Shape;127;p2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" name="Google Shape;128;p2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" name="Google Shape;129;p2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" name="Google Shape;130;p2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" name="Google Shape;131;p2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" name="Google Shape;132;p2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" name="Google Shape;133;p2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" name="Google Shape;134;p2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" name="Google Shape;135;p2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" name="Google Shape;136;p2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" name="Google Shape;137;p2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" name="Google Shape;138;p2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" name="Google Shape;139;p2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" name="Google Shape;140;p2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" name="Google Shape;141;p2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" name="Google Shape;142;p2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" name="Google Shape;143;p2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" name="Google Shape;144;p2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" name="Google Shape;145;p2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" name="Google Shape;146;p2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" name="Google Shape;147;p2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" name="Google Shape;148;p2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" name="Google Shape;149;p2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" name="Google Shape;150;p2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" name="Google Shape;151;p2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" name="Google Shape;152;p2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" name="Google Shape;153;p2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" name="Google Shape;154;p2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" name="Google Shape;155;p2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" name="Google Shape;156;p2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" name="Google Shape;157;p2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2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" name="Google Shape;159;p2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" name="Google Shape;160;p2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" name="Google Shape;161;p2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" name="Google Shape;162;p2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" name="Google Shape;163;p2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" name="Google Shape;164;p2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" name="Google Shape;165;p2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" name="Google Shape;166;p2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" name="Google Shape;167;p2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" name="Google Shape;168;p2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" name="Google Shape;169;p2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" name="Google Shape;170;p2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" name="Google Shape;171;p2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" name="Google Shape;172;p2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" name="Google Shape;173;p2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" name="Google Shape;174;p2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" name="Google Shape;175;p2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" name="Google Shape;176;p2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" name="Google Shape;177;p2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" name="Google Shape;178;p2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" name="Google Shape;179;p2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" name="Google Shape;180;p2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" name="Google Shape;181;p2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" name="Google Shape;182;p2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" name="Google Shape;183;p2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" name="Google Shape;184;p2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" name="Google Shape;185;p2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" name="Google Shape;186;p2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" name="Google Shape;187;p2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" name="Google Shape;188;p2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" name="Google Shape;189;p2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" name="Google Shape;190;p2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" name="Google Shape;191;p2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" name="Google Shape;192;p2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" name="Google Shape;193;p2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" name="Google Shape;194;p2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" name="Google Shape;195;p2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" name="Google Shape;196;p2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" name="Google Shape;197;p2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3"/>
          <p:cNvSpPr txBox="1"/>
          <p:nvPr>
            <p:ph type="title"/>
          </p:nvPr>
        </p:nvSpPr>
        <p:spPr>
          <a:xfrm>
            <a:off x="3544875" y="2497650"/>
            <a:ext cx="4197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00" name="Google Shape;200;p3"/>
          <p:cNvSpPr txBox="1"/>
          <p:nvPr>
            <p:ph idx="1" type="subTitle"/>
          </p:nvPr>
        </p:nvSpPr>
        <p:spPr>
          <a:xfrm>
            <a:off x="3544875" y="3548804"/>
            <a:ext cx="4197600" cy="44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201" name="Google Shape;201;p3"/>
          <p:cNvSpPr txBox="1"/>
          <p:nvPr>
            <p:ph hasCustomPrompt="1" idx="2" type="title"/>
          </p:nvPr>
        </p:nvSpPr>
        <p:spPr>
          <a:xfrm>
            <a:off x="3544875" y="1233889"/>
            <a:ext cx="3868500" cy="11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6000"/>
              <a:buNone/>
              <a:defRPr b="0" sz="90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02" name="Google Shape;202;p3"/>
          <p:cNvSpPr/>
          <p:nvPr/>
        </p:nvSpPr>
        <p:spPr>
          <a:xfrm rot="4586195">
            <a:off x="6792191" y="14478"/>
            <a:ext cx="3824266" cy="2250263"/>
          </a:xfrm>
          <a:custGeom>
            <a:rect b="b" l="l" r="r" t="t"/>
            <a:pathLst>
              <a:path extrusionOk="0" h="38669" w="65717">
                <a:moveTo>
                  <a:pt x="28439" y="7218"/>
                </a:moveTo>
                <a:cubicBezTo>
                  <a:pt x="28675" y="7218"/>
                  <a:pt x="28913" y="7242"/>
                  <a:pt x="29150" y="7281"/>
                </a:cubicBezTo>
                <a:cubicBezTo>
                  <a:pt x="29813" y="7360"/>
                  <a:pt x="30475" y="7415"/>
                  <a:pt x="31134" y="7415"/>
                </a:cubicBezTo>
                <a:cubicBezTo>
                  <a:pt x="31744" y="7415"/>
                  <a:pt x="32350" y="7368"/>
                  <a:pt x="32950" y="7251"/>
                </a:cubicBezTo>
                <a:cubicBezTo>
                  <a:pt x="33056" y="7236"/>
                  <a:pt x="33162" y="7228"/>
                  <a:pt x="33265" y="7228"/>
                </a:cubicBezTo>
                <a:cubicBezTo>
                  <a:pt x="33368" y="7228"/>
                  <a:pt x="33466" y="7236"/>
                  <a:pt x="33558" y="7251"/>
                </a:cubicBezTo>
                <a:cubicBezTo>
                  <a:pt x="34054" y="7298"/>
                  <a:pt x="34533" y="7530"/>
                  <a:pt x="35036" y="7530"/>
                </a:cubicBezTo>
                <a:cubicBezTo>
                  <a:pt x="35179" y="7530"/>
                  <a:pt x="35324" y="7511"/>
                  <a:pt x="35472" y="7464"/>
                </a:cubicBezTo>
                <a:lnTo>
                  <a:pt x="35472" y="7464"/>
                </a:lnTo>
                <a:cubicBezTo>
                  <a:pt x="35412" y="7494"/>
                  <a:pt x="35351" y="7525"/>
                  <a:pt x="35229" y="7646"/>
                </a:cubicBezTo>
                <a:cubicBezTo>
                  <a:pt x="35267" y="7643"/>
                  <a:pt x="35305" y="7642"/>
                  <a:pt x="35342" y="7642"/>
                </a:cubicBezTo>
                <a:cubicBezTo>
                  <a:pt x="35539" y="7642"/>
                  <a:pt x="35724" y="7677"/>
                  <a:pt x="35911" y="7677"/>
                </a:cubicBezTo>
                <a:cubicBezTo>
                  <a:pt x="36055" y="7677"/>
                  <a:pt x="36200" y="7657"/>
                  <a:pt x="36354" y="7585"/>
                </a:cubicBezTo>
                <a:lnTo>
                  <a:pt x="36354" y="7585"/>
                </a:lnTo>
                <a:cubicBezTo>
                  <a:pt x="36185" y="7906"/>
                  <a:pt x="35979" y="7983"/>
                  <a:pt x="35772" y="7983"/>
                </a:cubicBezTo>
                <a:cubicBezTo>
                  <a:pt x="35606" y="7983"/>
                  <a:pt x="35439" y="7933"/>
                  <a:pt x="35290" y="7920"/>
                </a:cubicBezTo>
                <a:cubicBezTo>
                  <a:pt x="34534" y="7815"/>
                  <a:pt x="33763" y="7782"/>
                  <a:pt x="32998" y="7782"/>
                </a:cubicBezTo>
                <a:cubicBezTo>
                  <a:pt x="32656" y="7782"/>
                  <a:pt x="32315" y="7789"/>
                  <a:pt x="31977" y="7798"/>
                </a:cubicBezTo>
                <a:cubicBezTo>
                  <a:pt x="31891" y="7804"/>
                  <a:pt x="31806" y="7806"/>
                  <a:pt x="31721" y="7806"/>
                </a:cubicBezTo>
                <a:cubicBezTo>
                  <a:pt x="31329" y="7806"/>
                  <a:pt x="30954" y="7752"/>
                  <a:pt x="30579" y="7677"/>
                </a:cubicBezTo>
                <a:cubicBezTo>
                  <a:pt x="30336" y="7628"/>
                  <a:pt x="30088" y="7613"/>
                  <a:pt x="29839" y="7613"/>
                </a:cubicBezTo>
                <a:cubicBezTo>
                  <a:pt x="29465" y="7613"/>
                  <a:pt x="29089" y="7646"/>
                  <a:pt x="28725" y="7646"/>
                </a:cubicBezTo>
                <a:cubicBezTo>
                  <a:pt x="28147" y="7646"/>
                  <a:pt x="27600" y="7646"/>
                  <a:pt x="27022" y="7585"/>
                </a:cubicBezTo>
                <a:cubicBezTo>
                  <a:pt x="27473" y="7319"/>
                  <a:pt x="27952" y="7218"/>
                  <a:pt x="28439" y="7218"/>
                </a:cubicBezTo>
                <a:close/>
                <a:moveTo>
                  <a:pt x="64257" y="17312"/>
                </a:moveTo>
                <a:lnTo>
                  <a:pt x="64257" y="17312"/>
                </a:lnTo>
                <a:cubicBezTo>
                  <a:pt x="64500" y="17829"/>
                  <a:pt x="64227" y="18285"/>
                  <a:pt x="64014" y="18923"/>
                </a:cubicBezTo>
                <a:cubicBezTo>
                  <a:pt x="63741" y="18163"/>
                  <a:pt x="64196" y="17768"/>
                  <a:pt x="64257" y="17312"/>
                </a:cubicBezTo>
                <a:close/>
                <a:moveTo>
                  <a:pt x="24248" y="0"/>
                </a:moveTo>
                <a:cubicBezTo>
                  <a:pt x="23847" y="0"/>
                  <a:pt x="23444" y="43"/>
                  <a:pt x="23041" y="169"/>
                </a:cubicBezTo>
                <a:cubicBezTo>
                  <a:pt x="22605" y="308"/>
                  <a:pt x="22143" y="356"/>
                  <a:pt x="21681" y="356"/>
                </a:cubicBezTo>
                <a:cubicBezTo>
                  <a:pt x="21434" y="356"/>
                  <a:pt x="21187" y="342"/>
                  <a:pt x="20943" y="321"/>
                </a:cubicBezTo>
                <a:cubicBezTo>
                  <a:pt x="20523" y="277"/>
                  <a:pt x="20086" y="120"/>
                  <a:pt x="19669" y="120"/>
                </a:cubicBezTo>
                <a:cubicBezTo>
                  <a:pt x="19513" y="120"/>
                  <a:pt x="19360" y="141"/>
                  <a:pt x="19211" y="199"/>
                </a:cubicBezTo>
                <a:cubicBezTo>
                  <a:pt x="18780" y="371"/>
                  <a:pt x="18345" y="414"/>
                  <a:pt x="17909" y="414"/>
                </a:cubicBezTo>
                <a:cubicBezTo>
                  <a:pt x="17477" y="414"/>
                  <a:pt x="17045" y="372"/>
                  <a:pt x="16615" y="372"/>
                </a:cubicBezTo>
                <a:cubicBezTo>
                  <a:pt x="16406" y="372"/>
                  <a:pt x="16197" y="382"/>
                  <a:pt x="15989" y="412"/>
                </a:cubicBezTo>
                <a:cubicBezTo>
                  <a:pt x="14773" y="564"/>
                  <a:pt x="13496" y="351"/>
                  <a:pt x="12281" y="716"/>
                </a:cubicBezTo>
                <a:cubicBezTo>
                  <a:pt x="11642" y="898"/>
                  <a:pt x="10974" y="990"/>
                  <a:pt x="10457" y="1506"/>
                </a:cubicBezTo>
                <a:cubicBezTo>
                  <a:pt x="10548" y="1871"/>
                  <a:pt x="10791" y="1962"/>
                  <a:pt x="11065" y="2053"/>
                </a:cubicBezTo>
                <a:cubicBezTo>
                  <a:pt x="10609" y="2601"/>
                  <a:pt x="10001" y="2601"/>
                  <a:pt x="9484" y="2783"/>
                </a:cubicBezTo>
                <a:cubicBezTo>
                  <a:pt x="8967" y="2965"/>
                  <a:pt x="8451" y="3391"/>
                  <a:pt x="8360" y="3725"/>
                </a:cubicBezTo>
                <a:cubicBezTo>
                  <a:pt x="9069" y="4521"/>
                  <a:pt x="9916" y="4608"/>
                  <a:pt x="10789" y="4608"/>
                </a:cubicBezTo>
                <a:cubicBezTo>
                  <a:pt x="11033" y="4608"/>
                  <a:pt x="11279" y="4601"/>
                  <a:pt x="11524" y="4601"/>
                </a:cubicBezTo>
                <a:cubicBezTo>
                  <a:pt x="11944" y="4601"/>
                  <a:pt x="12362" y="4621"/>
                  <a:pt x="12767" y="4728"/>
                </a:cubicBezTo>
                <a:cubicBezTo>
                  <a:pt x="12463" y="5245"/>
                  <a:pt x="12068" y="5306"/>
                  <a:pt x="11642" y="5306"/>
                </a:cubicBezTo>
                <a:cubicBezTo>
                  <a:pt x="11447" y="5298"/>
                  <a:pt x="11252" y="5288"/>
                  <a:pt x="11059" y="5288"/>
                </a:cubicBezTo>
                <a:cubicBezTo>
                  <a:pt x="10499" y="5288"/>
                  <a:pt x="9951" y="5371"/>
                  <a:pt x="9454" y="5823"/>
                </a:cubicBezTo>
                <a:cubicBezTo>
                  <a:pt x="9655" y="5967"/>
                  <a:pt x="9584" y="6466"/>
                  <a:pt x="9861" y="6466"/>
                </a:cubicBezTo>
                <a:cubicBezTo>
                  <a:pt x="9876" y="6466"/>
                  <a:pt x="9892" y="6464"/>
                  <a:pt x="9910" y="6461"/>
                </a:cubicBezTo>
                <a:lnTo>
                  <a:pt x="9910" y="6461"/>
                </a:lnTo>
                <a:cubicBezTo>
                  <a:pt x="9788" y="6795"/>
                  <a:pt x="9636" y="7130"/>
                  <a:pt x="9515" y="7433"/>
                </a:cubicBezTo>
                <a:cubicBezTo>
                  <a:pt x="10194" y="7433"/>
                  <a:pt x="10844" y="7760"/>
                  <a:pt x="11464" y="7760"/>
                </a:cubicBezTo>
                <a:cubicBezTo>
                  <a:pt x="11731" y="7760"/>
                  <a:pt x="11994" y="7699"/>
                  <a:pt x="12250" y="7525"/>
                </a:cubicBezTo>
                <a:cubicBezTo>
                  <a:pt x="12497" y="7552"/>
                  <a:pt x="12347" y="7902"/>
                  <a:pt x="12496" y="7902"/>
                </a:cubicBezTo>
                <a:cubicBezTo>
                  <a:pt x="12511" y="7902"/>
                  <a:pt x="12531" y="7898"/>
                  <a:pt x="12554" y="7889"/>
                </a:cubicBezTo>
                <a:cubicBezTo>
                  <a:pt x="12858" y="7798"/>
                  <a:pt x="12585" y="7677"/>
                  <a:pt x="12554" y="7555"/>
                </a:cubicBezTo>
                <a:cubicBezTo>
                  <a:pt x="12524" y="7312"/>
                  <a:pt x="12737" y="7312"/>
                  <a:pt x="12888" y="7312"/>
                </a:cubicBezTo>
                <a:cubicBezTo>
                  <a:pt x="12964" y="7312"/>
                  <a:pt x="12998" y="7417"/>
                  <a:pt x="13113" y="7417"/>
                </a:cubicBezTo>
                <a:cubicBezTo>
                  <a:pt x="13136" y="7417"/>
                  <a:pt x="13162" y="7413"/>
                  <a:pt x="13192" y="7403"/>
                </a:cubicBezTo>
                <a:cubicBezTo>
                  <a:pt x="13514" y="7321"/>
                  <a:pt x="13835" y="7292"/>
                  <a:pt x="14157" y="7292"/>
                </a:cubicBezTo>
                <a:cubicBezTo>
                  <a:pt x="14904" y="7292"/>
                  <a:pt x="15653" y="7447"/>
                  <a:pt x="16414" y="7447"/>
                </a:cubicBezTo>
                <a:cubicBezTo>
                  <a:pt x="16535" y="7447"/>
                  <a:pt x="16657" y="7443"/>
                  <a:pt x="16779" y="7433"/>
                </a:cubicBezTo>
                <a:cubicBezTo>
                  <a:pt x="17417" y="7403"/>
                  <a:pt x="17995" y="7221"/>
                  <a:pt x="18694" y="7190"/>
                </a:cubicBezTo>
                <a:cubicBezTo>
                  <a:pt x="18768" y="7413"/>
                  <a:pt x="18915" y="7491"/>
                  <a:pt x="19070" y="7491"/>
                </a:cubicBezTo>
                <a:cubicBezTo>
                  <a:pt x="19233" y="7491"/>
                  <a:pt x="19406" y="7405"/>
                  <a:pt x="19515" y="7312"/>
                </a:cubicBezTo>
                <a:cubicBezTo>
                  <a:pt x="19647" y="7199"/>
                  <a:pt x="19752" y="7156"/>
                  <a:pt x="19844" y="7156"/>
                </a:cubicBezTo>
                <a:cubicBezTo>
                  <a:pt x="20049" y="7156"/>
                  <a:pt x="20187" y="7368"/>
                  <a:pt x="20396" y="7494"/>
                </a:cubicBezTo>
                <a:cubicBezTo>
                  <a:pt x="20105" y="7855"/>
                  <a:pt x="19788" y="7937"/>
                  <a:pt x="19478" y="7937"/>
                </a:cubicBezTo>
                <a:cubicBezTo>
                  <a:pt x="19219" y="7937"/>
                  <a:pt x="18964" y="7880"/>
                  <a:pt x="18733" y="7880"/>
                </a:cubicBezTo>
                <a:cubicBezTo>
                  <a:pt x="18634" y="7880"/>
                  <a:pt x="18540" y="7890"/>
                  <a:pt x="18451" y="7920"/>
                </a:cubicBezTo>
                <a:cubicBezTo>
                  <a:pt x="18238" y="7829"/>
                  <a:pt x="18512" y="7585"/>
                  <a:pt x="18238" y="7525"/>
                </a:cubicBezTo>
                <a:cubicBezTo>
                  <a:pt x="18025" y="7551"/>
                  <a:pt x="17952" y="7977"/>
                  <a:pt x="17834" y="7977"/>
                </a:cubicBezTo>
                <a:cubicBezTo>
                  <a:pt x="17818" y="7977"/>
                  <a:pt x="17801" y="7969"/>
                  <a:pt x="17782" y="7950"/>
                </a:cubicBezTo>
                <a:cubicBezTo>
                  <a:pt x="17682" y="7857"/>
                  <a:pt x="17584" y="7825"/>
                  <a:pt x="17487" y="7825"/>
                </a:cubicBezTo>
                <a:cubicBezTo>
                  <a:pt x="17263" y="7825"/>
                  <a:pt x="17049" y="7999"/>
                  <a:pt x="16843" y="7999"/>
                </a:cubicBezTo>
                <a:cubicBezTo>
                  <a:pt x="16759" y="7999"/>
                  <a:pt x="16677" y="7970"/>
                  <a:pt x="16597" y="7889"/>
                </a:cubicBezTo>
                <a:cubicBezTo>
                  <a:pt x="16535" y="7828"/>
                  <a:pt x="16474" y="7806"/>
                  <a:pt x="16410" y="7806"/>
                </a:cubicBezTo>
                <a:cubicBezTo>
                  <a:pt x="16317" y="7806"/>
                  <a:pt x="16219" y="7853"/>
                  <a:pt x="16110" y="7889"/>
                </a:cubicBezTo>
                <a:cubicBezTo>
                  <a:pt x="15751" y="8018"/>
                  <a:pt x="15413" y="8146"/>
                  <a:pt x="15005" y="8146"/>
                </a:cubicBezTo>
                <a:cubicBezTo>
                  <a:pt x="14930" y="8146"/>
                  <a:pt x="14853" y="8142"/>
                  <a:pt x="14773" y="8133"/>
                </a:cubicBezTo>
                <a:cubicBezTo>
                  <a:pt x="14570" y="8114"/>
                  <a:pt x="14322" y="8084"/>
                  <a:pt x="14070" y="8084"/>
                </a:cubicBezTo>
                <a:cubicBezTo>
                  <a:pt x="13907" y="8084"/>
                  <a:pt x="13743" y="8097"/>
                  <a:pt x="13588" y="8133"/>
                </a:cubicBezTo>
                <a:cubicBezTo>
                  <a:pt x="12919" y="8285"/>
                  <a:pt x="12311" y="8649"/>
                  <a:pt x="11673" y="8832"/>
                </a:cubicBezTo>
                <a:cubicBezTo>
                  <a:pt x="11764" y="9105"/>
                  <a:pt x="11825" y="9318"/>
                  <a:pt x="11916" y="9561"/>
                </a:cubicBezTo>
                <a:cubicBezTo>
                  <a:pt x="10913" y="9956"/>
                  <a:pt x="9575" y="9409"/>
                  <a:pt x="8755" y="10838"/>
                </a:cubicBezTo>
                <a:cubicBezTo>
                  <a:pt x="9032" y="10890"/>
                  <a:pt x="9300" y="10908"/>
                  <a:pt x="9561" y="10908"/>
                </a:cubicBezTo>
                <a:cubicBezTo>
                  <a:pt x="10071" y="10908"/>
                  <a:pt x="10554" y="10842"/>
                  <a:pt x="11027" y="10842"/>
                </a:cubicBezTo>
                <a:cubicBezTo>
                  <a:pt x="11295" y="10842"/>
                  <a:pt x="11560" y="10863"/>
                  <a:pt x="11825" y="10929"/>
                </a:cubicBezTo>
                <a:cubicBezTo>
                  <a:pt x="11977" y="10990"/>
                  <a:pt x="12129" y="10899"/>
                  <a:pt x="12159" y="11142"/>
                </a:cubicBezTo>
                <a:cubicBezTo>
                  <a:pt x="12159" y="11385"/>
                  <a:pt x="12098" y="11598"/>
                  <a:pt x="11855" y="11658"/>
                </a:cubicBezTo>
                <a:cubicBezTo>
                  <a:pt x="11551" y="11719"/>
                  <a:pt x="11278" y="11780"/>
                  <a:pt x="10974" y="11810"/>
                </a:cubicBezTo>
                <a:cubicBezTo>
                  <a:pt x="10062" y="11932"/>
                  <a:pt x="9271" y="12236"/>
                  <a:pt x="8967" y="13421"/>
                </a:cubicBezTo>
                <a:cubicBezTo>
                  <a:pt x="9211" y="13573"/>
                  <a:pt x="9393" y="13756"/>
                  <a:pt x="9545" y="14029"/>
                </a:cubicBezTo>
                <a:cubicBezTo>
                  <a:pt x="9241" y="14212"/>
                  <a:pt x="8967" y="14272"/>
                  <a:pt x="8663" y="14333"/>
                </a:cubicBezTo>
                <a:cubicBezTo>
                  <a:pt x="7812" y="14485"/>
                  <a:pt x="7448" y="15002"/>
                  <a:pt x="7630" y="15914"/>
                </a:cubicBezTo>
                <a:cubicBezTo>
                  <a:pt x="7356" y="16005"/>
                  <a:pt x="7053" y="16127"/>
                  <a:pt x="6779" y="16248"/>
                </a:cubicBezTo>
                <a:cubicBezTo>
                  <a:pt x="5654" y="16765"/>
                  <a:pt x="4378" y="16643"/>
                  <a:pt x="3223" y="17038"/>
                </a:cubicBezTo>
                <a:cubicBezTo>
                  <a:pt x="2704" y="17240"/>
                  <a:pt x="2267" y="17742"/>
                  <a:pt x="1731" y="17742"/>
                </a:cubicBezTo>
                <a:cubicBezTo>
                  <a:pt x="1702" y="17742"/>
                  <a:pt x="1672" y="17741"/>
                  <a:pt x="1642" y="17738"/>
                </a:cubicBezTo>
                <a:cubicBezTo>
                  <a:pt x="1566" y="17724"/>
                  <a:pt x="1494" y="17718"/>
                  <a:pt x="1425" y="17718"/>
                </a:cubicBezTo>
                <a:cubicBezTo>
                  <a:pt x="1026" y="17718"/>
                  <a:pt x="733" y="17925"/>
                  <a:pt x="396" y="18133"/>
                </a:cubicBezTo>
                <a:cubicBezTo>
                  <a:pt x="31" y="18345"/>
                  <a:pt x="1" y="18589"/>
                  <a:pt x="183" y="18923"/>
                </a:cubicBezTo>
                <a:cubicBezTo>
                  <a:pt x="1285" y="18923"/>
                  <a:pt x="2356" y="18395"/>
                  <a:pt x="3464" y="18395"/>
                </a:cubicBezTo>
                <a:cubicBezTo>
                  <a:pt x="3883" y="18395"/>
                  <a:pt x="4308" y="18471"/>
                  <a:pt x="4742" y="18680"/>
                </a:cubicBezTo>
                <a:cubicBezTo>
                  <a:pt x="4628" y="18909"/>
                  <a:pt x="4540" y="19138"/>
                  <a:pt x="4352" y="19138"/>
                </a:cubicBezTo>
                <a:cubicBezTo>
                  <a:pt x="4341" y="19138"/>
                  <a:pt x="4329" y="19138"/>
                  <a:pt x="4317" y="19136"/>
                </a:cubicBezTo>
                <a:cubicBezTo>
                  <a:pt x="4248" y="19125"/>
                  <a:pt x="4181" y="19120"/>
                  <a:pt x="4114" y="19120"/>
                </a:cubicBezTo>
                <a:cubicBezTo>
                  <a:pt x="3616" y="19120"/>
                  <a:pt x="3154" y="19386"/>
                  <a:pt x="2645" y="19440"/>
                </a:cubicBezTo>
                <a:cubicBezTo>
                  <a:pt x="2128" y="19501"/>
                  <a:pt x="1642" y="20291"/>
                  <a:pt x="1764" y="20838"/>
                </a:cubicBezTo>
                <a:cubicBezTo>
                  <a:pt x="3439" y="20350"/>
                  <a:pt x="5113" y="20055"/>
                  <a:pt x="6860" y="20055"/>
                </a:cubicBezTo>
                <a:cubicBezTo>
                  <a:pt x="7618" y="20055"/>
                  <a:pt x="8389" y="20110"/>
                  <a:pt x="9180" y="20230"/>
                </a:cubicBezTo>
                <a:cubicBezTo>
                  <a:pt x="8907" y="20443"/>
                  <a:pt x="8755" y="20564"/>
                  <a:pt x="8633" y="20656"/>
                </a:cubicBezTo>
                <a:cubicBezTo>
                  <a:pt x="8694" y="20868"/>
                  <a:pt x="8937" y="20808"/>
                  <a:pt x="8937" y="21081"/>
                </a:cubicBezTo>
                <a:cubicBezTo>
                  <a:pt x="8857" y="21210"/>
                  <a:pt x="8751" y="21245"/>
                  <a:pt x="8637" y="21245"/>
                </a:cubicBezTo>
                <a:cubicBezTo>
                  <a:pt x="8536" y="21245"/>
                  <a:pt x="8429" y="21217"/>
                  <a:pt x="8329" y="21203"/>
                </a:cubicBezTo>
                <a:cubicBezTo>
                  <a:pt x="8451" y="21051"/>
                  <a:pt x="8572" y="20929"/>
                  <a:pt x="8481" y="20777"/>
                </a:cubicBezTo>
                <a:lnTo>
                  <a:pt x="8481" y="20777"/>
                </a:lnTo>
                <a:cubicBezTo>
                  <a:pt x="8188" y="20830"/>
                  <a:pt x="7901" y="20855"/>
                  <a:pt x="7619" y="20855"/>
                </a:cubicBezTo>
                <a:cubicBezTo>
                  <a:pt x="7259" y="20855"/>
                  <a:pt x="6908" y="20815"/>
                  <a:pt x="6566" y="20747"/>
                </a:cubicBezTo>
                <a:cubicBezTo>
                  <a:pt x="6313" y="20705"/>
                  <a:pt x="6054" y="20643"/>
                  <a:pt x="5806" y="20643"/>
                </a:cubicBezTo>
                <a:cubicBezTo>
                  <a:pt x="5517" y="20643"/>
                  <a:pt x="5245" y="20726"/>
                  <a:pt x="5016" y="21020"/>
                </a:cubicBezTo>
                <a:cubicBezTo>
                  <a:pt x="5077" y="21324"/>
                  <a:pt x="5381" y="21111"/>
                  <a:pt x="5442" y="21415"/>
                </a:cubicBezTo>
                <a:cubicBezTo>
                  <a:pt x="5399" y="21409"/>
                  <a:pt x="5358" y="21407"/>
                  <a:pt x="5318" y="21407"/>
                </a:cubicBezTo>
                <a:cubicBezTo>
                  <a:pt x="4949" y="21407"/>
                  <a:pt x="4637" y="21634"/>
                  <a:pt x="4226" y="21689"/>
                </a:cubicBezTo>
                <a:cubicBezTo>
                  <a:pt x="4226" y="21780"/>
                  <a:pt x="4195" y="21963"/>
                  <a:pt x="4256" y="22054"/>
                </a:cubicBezTo>
                <a:cubicBezTo>
                  <a:pt x="4550" y="22641"/>
                  <a:pt x="5335" y="23181"/>
                  <a:pt x="5995" y="23181"/>
                </a:cubicBezTo>
                <a:cubicBezTo>
                  <a:pt x="6087" y="23181"/>
                  <a:pt x="6177" y="23170"/>
                  <a:pt x="6262" y="23148"/>
                </a:cubicBezTo>
                <a:cubicBezTo>
                  <a:pt x="6374" y="23115"/>
                  <a:pt x="6473" y="23099"/>
                  <a:pt x="6559" y="23099"/>
                </a:cubicBezTo>
                <a:cubicBezTo>
                  <a:pt x="6870" y="23099"/>
                  <a:pt x="7009" y="23307"/>
                  <a:pt x="6961" y="23665"/>
                </a:cubicBezTo>
                <a:cubicBezTo>
                  <a:pt x="6201" y="23847"/>
                  <a:pt x="5442" y="24029"/>
                  <a:pt x="4682" y="24242"/>
                </a:cubicBezTo>
                <a:cubicBezTo>
                  <a:pt x="2949" y="24759"/>
                  <a:pt x="2888" y="24789"/>
                  <a:pt x="2736" y="25245"/>
                </a:cubicBezTo>
                <a:cubicBezTo>
                  <a:pt x="2813" y="25236"/>
                  <a:pt x="2888" y="25232"/>
                  <a:pt x="2961" y="25232"/>
                </a:cubicBezTo>
                <a:cubicBezTo>
                  <a:pt x="4144" y="25232"/>
                  <a:pt x="4964" y="26325"/>
                  <a:pt x="6080" y="26583"/>
                </a:cubicBezTo>
                <a:cubicBezTo>
                  <a:pt x="5820" y="26821"/>
                  <a:pt x="5544" y="26951"/>
                  <a:pt x="5275" y="26951"/>
                </a:cubicBezTo>
                <a:cubicBezTo>
                  <a:pt x="5167" y="26951"/>
                  <a:pt x="5060" y="26930"/>
                  <a:pt x="4955" y="26887"/>
                </a:cubicBezTo>
                <a:cubicBezTo>
                  <a:pt x="4722" y="26799"/>
                  <a:pt x="4522" y="26752"/>
                  <a:pt x="4345" y="26752"/>
                </a:cubicBezTo>
                <a:cubicBezTo>
                  <a:pt x="3783" y="26752"/>
                  <a:pt x="3449" y="27228"/>
                  <a:pt x="3010" y="28406"/>
                </a:cubicBezTo>
                <a:cubicBezTo>
                  <a:pt x="3421" y="28589"/>
                  <a:pt x="3843" y="28640"/>
                  <a:pt x="4269" y="28640"/>
                </a:cubicBezTo>
                <a:cubicBezTo>
                  <a:pt x="4805" y="28640"/>
                  <a:pt x="5346" y="28559"/>
                  <a:pt x="5879" y="28559"/>
                </a:cubicBezTo>
                <a:cubicBezTo>
                  <a:pt x="6330" y="28559"/>
                  <a:pt x="6775" y="28617"/>
                  <a:pt x="7204" y="28832"/>
                </a:cubicBezTo>
                <a:cubicBezTo>
                  <a:pt x="6718" y="29014"/>
                  <a:pt x="6232" y="29227"/>
                  <a:pt x="5715" y="29288"/>
                </a:cubicBezTo>
                <a:cubicBezTo>
                  <a:pt x="5138" y="29379"/>
                  <a:pt x="4530" y="29409"/>
                  <a:pt x="4013" y="29774"/>
                </a:cubicBezTo>
                <a:cubicBezTo>
                  <a:pt x="3679" y="29957"/>
                  <a:pt x="3405" y="30291"/>
                  <a:pt x="2888" y="30291"/>
                </a:cubicBezTo>
                <a:cubicBezTo>
                  <a:pt x="3223" y="30565"/>
                  <a:pt x="3192" y="31020"/>
                  <a:pt x="3527" y="31051"/>
                </a:cubicBezTo>
                <a:cubicBezTo>
                  <a:pt x="4414" y="31103"/>
                  <a:pt x="5302" y="31379"/>
                  <a:pt x="6208" y="31379"/>
                </a:cubicBezTo>
                <a:cubicBezTo>
                  <a:pt x="6358" y="31379"/>
                  <a:pt x="6507" y="31372"/>
                  <a:pt x="6657" y="31355"/>
                </a:cubicBezTo>
                <a:cubicBezTo>
                  <a:pt x="6685" y="31351"/>
                  <a:pt x="6711" y="31350"/>
                  <a:pt x="6738" y="31350"/>
                </a:cubicBezTo>
                <a:cubicBezTo>
                  <a:pt x="7124" y="31350"/>
                  <a:pt x="7439" y="31687"/>
                  <a:pt x="7832" y="31687"/>
                </a:cubicBezTo>
                <a:cubicBezTo>
                  <a:pt x="7894" y="31687"/>
                  <a:pt x="7958" y="31678"/>
                  <a:pt x="8025" y="31659"/>
                </a:cubicBezTo>
                <a:lnTo>
                  <a:pt x="8025" y="31659"/>
                </a:lnTo>
                <a:cubicBezTo>
                  <a:pt x="7417" y="31902"/>
                  <a:pt x="6840" y="32297"/>
                  <a:pt x="6232" y="32297"/>
                </a:cubicBezTo>
                <a:cubicBezTo>
                  <a:pt x="5411" y="32327"/>
                  <a:pt x="4773" y="32601"/>
                  <a:pt x="4317" y="33391"/>
                </a:cubicBezTo>
                <a:cubicBezTo>
                  <a:pt x="4226" y="33543"/>
                  <a:pt x="4043" y="33665"/>
                  <a:pt x="4135" y="33908"/>
                </a:cubicBezTo>
                <a:cubicBezTo>
                  <a:pt x="4195" y="34151"/>
                  <a:pt x="4408" y="34090"/>
                  <a:pt x="4590" y="34121"/>
                </a:cubicBezTo>
                <a:cubicBezTo>
                  <a:pt x="4639" y="34131"/>
                  <a:pt x="4687" y="34136"/>
                  <a:pt x="4735" y="34136"/>
                </a:cubicBezTo>
                <a:cubicBezTo>
                  <a:pt x="5021" y="34136"/>
                  <a:pt x="5295" y="33978"/>
                  <a:pt x="5578" y="33978"/>
                </a:cubicBezTo>
                <a:cubicBezTo>
                  <a:pt x="5663" y="33978"/>
                  <a:pt x="5749" y="33992"/>
                  <a:pt x="5837" y="34030"/>
                </a:cubicBezTo>
                <a:cubicBezTo>
                  <a:pt x="5624" y="34273"/>
                  <a:pt x="5320" y="34182"/>
                  <a:pt x="5046" y="34394"/>
                </a:cubicBezTo>
                <a:cubicBezTo>
                  <a:pt x="5160" y="34768"/>
                  <a:pt x="5352" y="34855"/>
                  <a:pt x="5562" y="34855"/>
                </a:cubicBezTo>
                <a:cubicBezTo>
                  <a:pt x="5745" y="34855"/>
                  <a:pt x="5941" y="34789"/>
                  <a:pt x="6110" y="34789"/>
                </a:cubicBezTo>
                <a:cubicBezTo>
                  <a:pt x="6663" y="34789"/>
                  <a:pt x="7132" y="34484"/>
                  <a:pt x="7703" y="34484"/>
                </a:cubicBezTo>
                <a:cubicBezTo>
                  <a:pt x="7729" y="34484"/>
                  <a:pt x="7756" y="34484"/>
                  <a:pt x="7782" y="34486"/>
                </a:cubicBezTo>
                <a:cubicBezTo>
                  <a:pt x="8122" y="34486"/>
                  <a:pt x="8478" y="34590"/>
                  <a:pt x="8838" y="34590"/>
                </a:cubicBezTo>
                <a:cubicBezTo>
                  <a:pt x="8992" y="34590"/>
                  <a:pt x="9147" y="34571"/>
                  <a:pt x="9302" y="34516"/>
                </a:cubicBezTo>
                <a:cubicBezTo>
                  <a:pt x="9543" y="34420"/>
                  <a:pt x="9665" y="34383"/>
                  <a:pt x="9794" y="34383"/>
                </a:cubicBezTo>
                <a:cubicBezTo>
                  <a:pt x="9909" y="34383"/>
                  <a:pt x="10029" y="34412"/>
                  <a:pt x="10244" y="34455"/>
                </a:cubicBezTo>
                <a:cubicBezTo>
                  <a:pt x="9053" y="35051"/>
                  <a:pt x="7830" y="35242"/>
                  <a:pt x="6587" y="35242"/>
                </a:cubicBezTo>
                <a:cubicBezTo>
                  <a:pt x="5419" y="35242"/>
                  <a:pt x="4233" y="35073"/>
                  <a:pt x="3040" y="34911"/>
                </a:cubicBezTo>
                <a:lnTo>
                  <a:pt x="3040" y="34911"/>
                </a:lnTo>
                <a:cubicBezTo>
                  <a:pt x="3131" y="35762"/>
                  <a:pt x="3983" y="36279"/>
                  <a:pt x="5046" y="36279"/>
                </a:cubicBezTo>
                <a:cubicBezTo>
                  <a:pt x="5074" y="36854"/>
                  <a:pt x="4829" y="37109"/>
                  <a:pt x="4358" y="37109"/>
                </a:cubicBezTo>
                <a:cubicBezTo>
                  <a:pt x="4306" y="37109"/>
                  <a:pt x="4252" y="37106"/>
                  <a:pt x="4195" y="37100"/>
                </a:cubicBezTo>
                <a:cubicBezTo>
                  <a:pt x="3859" y="37052"/>
                  <a:pt x="3506" y="36928"/>
                  <a:pt x="3167" y="36928"/>
                </a:cubicBezTo>
                <a:cubicBezTo>
                  <a:pt x="2863" y="36928"/>
                  <a:pt x="2570" y="37028"/>
                  <a:pt x="2311" y="37373"/>
                </a:cubicBezTo>
                <a:cubicBezTo>
                  <a:pt x="2676" y="37981"/>
                  <a:pt x="2432" y="37859"/>
                  <a:pt x="3709" y="38163"/>
                </a:cubicBezTo>
                <a:cubicBezTo>
                  <a:pt x="4600" y="38398"/>
                  <a:pt x="5509" y="38668"/>
                  <a:pt x="6449" y="38668"/>
                </a:cubicBezTo>
                <a:cubicBezTo>
                  <a:pt x="6729" y="38668"/>
                  <a:pt x="7011" y="38645"/>
                  <a:pt x="7296" y="38589"/>
                </a:cubicBezTo>
                <a:cubicBezTo>
                  <a:pt x="7678" y="38499"/>
                  <a:pt x="8077" y="38392"/>
                  <a:pt x="8481" y="38392"/>
                </a:cubicBezTo>
                <a:cubicBezTo>
                  <a:pt x="8622" y="38392"/>
                  <a:pt x="8765" y="38405"/>
                  <a:pt x="8907" y="38437"/>
                </a:cubicBezTo>
                <a:cubicBezTo>
                  <a:pt x="9120" y="38484"/>
                  <a:pt x="9333" y="38587"/>
                  <a:pt x="9546" y="38587"/>
                </a:cubicBezTo>
                <a:cubicBezTo>
                  <a:pt x="9606" y="38587"/>
                  <a:pt x="9667" y="38579"/>
                  <a:pt x="9727" y="38559"/>
                </a:cubicBezTo>
                <a:cubicBezTo>
                  <a:pt x="11004" y="38103"/>
                  <a:pt x="12341" y="38011"/>
                  <a:pt x="13648" y="37920"/>
                </a:cubicBezTo>
                <a:cubicBezTo>
                  <a:pt x="15047" y="37799"/>
                  <a:pt x="16445" y="37525"/>
                  <a:pt x="17843" y="37495"/>
                </a:cubicBezTo>
                <a:cubicBezTo>
                  <a:pt x="20214" y="37464"/>
                  <a:pt x="22554" y="37039"/>
                  <a:pt x="24895" y="37039"/>
                </a:cubicBezTo>
                <a:cubicBezTo>
                  <a:pt x="26384" y="37008"/>
                  <a:pt x="27843" y="36978"/>
                  <a:pt x="29333" y="36948"/>
                </a:cubicBezTo>
                <a:cubicBezTo>
                  <a:pt x="29819" y="36948"/>
                  <a:pt x="30305" y="37163"/>
                  <a:pt x="30817" y="37163"/>
                </a:cubicBezTo>
                <a:cubicBezTo>
                  <a:pt x="30849" y="37163"/>
                  <a:pt x="30881" y="37162"/>
                  <a:pt x="30913" y="37160"/>
                </a:cubicBezTo>
                <a:cubicBezTo>
                  <a:pt x="31429" y="37117"/>
                  <a:pt x="31960" y="37074"/>
                  <a:pt x="32485" y="37074"/>
                </a:cubicBezTo>
                <a:cubicBezTo>
                  <a:pt x="32702" y="37074"/>
                  <a:pt x="32918" y="37082"/>
                  <a:pt x="33132" y="37100"/>
                </a:cubicBezTo>
                <a:cubicBezTo>
                  <a:pt x="34074" y="37160"/>
                  <a:pt x="35047" y="37404"/>
                  <a:pt x="35959" y="37404"/>
                </a:cubicBezTo>
                <a:cubicBezTo>
                  <a:pt x="36052" y="37402"/>
                  <a:pt x="36145" y="37402"/>
                  <a:pt x="36238" y="37402"/>
                </a:cubicBezTo>
                <a:cubicBezTo>
                  <a:pt x="38483" y="37402"/>
                  <a:pt x="40702" y="37743"/>
                  <a:pt x="42950" y="37859"/>
                </a:cubicBezTo>
                <a:cubicBezTo>
                  <a:pt x="44105" y="37920"/>
                  <a:pt x="45230" y="37829"/>
                  <a:pt x="46354" y="38042"/>
                </a:cubicBezTo>
                <a:cubicBezTo>
                  <a:pt x="48603" y="38437"/>
                  <a:pt x="50883" y="38498"/>
                  <a:pt x="53132" y="38559"/>
                </a:cubicBezTo>
                <a:cubicBezTo>
                  <a:pt x="53832" y="38559"/>
                  <a:pt x="54531" y="38467"/>
                  <a:pt x="54895" y="37677"/>
                </a:cubicBezTo>
                <a:cubicBezTo>
                  <a:pt x="54804" y="37282"/>
                  <a:pt x="54409" y="37647"/>
                  <a:pt x="54318" y="37221"/>
                </a:cubicBezTo>
                <a:cubicBezTo>
                  <a:pt x="54679" y="37221"/>
                  <a:pt x="55052" y="37162"/>
                  <a:pt x="55414" y="37162"/>
                </a:cubicBezTo>
                <a:cubicBezTo>
                  <a:pt x="55631" y="37162"/>
                  <a:pt x="55845" y="37183"/>
                  <a:pt x="56050" y="37252"/>
                </a:cubicBezTo>
                <a:cubicBezTo>
                  <a:pt x="56717" y="37474"/>
                  <a:pt x="57390" y="37544"/>
                  <a:pt x="58064" y="37544"/>
                </a:cubicBezTo>
                <a:cubicBezTo>
                  <a:pt x="58773" y="37544"/>
                  <a:pt x="59483" y="37466"/>
                  <a:pt x="60184" y="37404"/>
                </a:cubicBezTo>
                <a:cubicBezTo>
                  <a:pt x="60610" y="37373"/>
                  <a:pt x="60610" y="36948"/>
                  <a:pt x="60701" y="36644"/>
                </a:cubicBezTo>
                <a:cubicBezTo>
                  <a:pt x="60792" y="36340"/>
                  <a:pt x="60640" y="36188"/>
                  <a:pt x="60397" y="36005"/>
                </a:cubicBezTo>
                <a:cubicBezTo>
                  <a:pt x="59880" y="35701"/>
                  <a:pt x="59333" y="35549"/>
                  <a:pt x="58786" y="35306"/>
                </a:cubicBezTo>
                <a:cubicBezTo>
                  <a:pt x="58878" y="35121"/>
                  <a:pt x="59016" y="35094"/>
                  <a:pt x="59157" y="35094"/>
                </a:cubicBezTo>
                <a:cubicBezTo>
                  <a:pt x="59217" y="35094"/>
                  <a:pt x="59278" y="35099"/>
                  <a:pt x="59336" y="35099"/>
                </a:cubicBezTo>
                <a:cubicBezTo>
                  <a:pt x="59366" y="35099"/>
                  <a:pt x="59396" y="35098"/>
                  <a:pt x="59424" y="35093"/>
                </a:cubicBezTo>
                <a:cubicBezTo>
                  <a:pt x="59789" y="35033"/>
                  <a:pt x="60154" y="34850"/>
                  <a:pt x="60215" y="34394"/>
                </a:cubicBezTo>
                <a:cubicBezTo>
                  <a:pt x="60397" y="32935"/>
                  <a:pt x="60883" y="31598"/>
                  <a:pt x="61339" y="30261"/>
                </a:cubicBezTo>
                <a:cubicBezTo>
                  <a:pt x="62737" y="26248"/>
                  <a:pt x="64105" y="22267"/>
                  <a:pt x="65230" y="18163"/>
                </a:cubicBezTo>
                <a:cubicBezTo>
                  <a:pt x="65716" y="16339"/>
                  <a:pt x="65412" y="15792"/>
                  <a:pt x="63923" y="15458"/>
                </a:cubicBezTo>
                <a:cubicBezTo>
                  <a:pt x="63801" y="15428"/>
                  <a:pt x="63680" y="15428"/>
                  <a:pt x="63558" y="15428"/>
                </a:cubicBezTo>
                <a:cubicBezTo>
                  <a:pt x="61795" y="15154"/>
                  <a:pt x="60002" y="14880"/>
                  <a:pt x="58239" y="14576"/>
                </a:cubicBezTo>
                <a:cubicBezTo>
                  <a:pt x="57433" y="14425"/>
                  <a:pt x="56753" y="13607"/>
                  <a:pt x="55886" y="13607"/>
                </a:cubicBezTo>
                <a:cubicBezTo>
                  <a:pt x="55707" y="13607"/>
                  <a:pt x="55519" y="13642"/>
                  <a:pt x="55321" y="13725"/>
                </a:cubicBezTo>
                <a:cubicBezTo>
                  <a:pt x="55321" y="13725"/>
                  <a:pt x="55260" y="13665"/>
                  <a:pt x="55230" y="13634"/>
                </a:cubicBezTo>
                <a:cubicBezTo>
                  <a:pt x="55260" y="13330"/>
                  <a:pt x="55503" y="13148"/>
                  <a:pt x="55594" y="12874"/>
                </a:cubicBezTo>
                <a:cubicBezTo>
                  <a:pt x="55777" y="12449"/>
                  <a:pt x="55503" y="11810"/>
                  <a:pt x="55108" y="11810"/>
                </a:cubicBezTo>
                <a:cubicBezTo>
                  <a:pt x="55081" y="11811"/>
                  <a:pt x="55054" y="11812"/>
                  <a:pt x="55027" y="11812"/>
                </a:cubicBezTo>
                <a:cubicBezTo>
                  <a:pt x="54272" y="11812"/>
                  <a:pt x="53620" y="11413"/>
                  <a:pt x="52798" y="11354"/>
                </a:cubicBezTo>
                <a:cubicBezTo>
                  <a:pt x="52965" y="11259"/>
                  <a:pt x="53039" y="11144"/>
                  <a:pt x="53151" y="11144"/>
                </a:cubicBezTo>
                <a:cubicBezTo>
                  <a:pt x="53182" y="11144"/>
                  <a:pt x="53215" y="11153"/>
                  <a:pt x="53254" y="11172"/>
                </a:cubicBezTo>
                <a:cubicBezTo>
                  <a:pt x="53680" y="11415"/>
                  <a:pt x="54135" y="11324"/>
                  <a:pt x="54561" y="11476"/>
                </a:cubicBezTo>
                <a:cubicBezTo>
                  <a:pt x="54677" y="11511"/>
                  <a:pt x="54766" y="11527"/>
                  <a:pt x="54834" y="11527"/>
                </a:cubicBezTo>
                <a:cubicBezTo>
                  <a:pt x="55122" y="11527"/>
                  <a:pt x="55018" y="11237"/>
                  <a:pt x="54895" y="10868"/>
                </a:cubicBezTo>
                <a:lnTo>
                  <a:pt x="54895" y="10868"/>
                </a:lnTo>
                <a:cubicBezTo>
                  <a:pt x="54924" y="10872"/>
                  <a:pt x="54951" y="10873"/>
                  <a:pt x="54978" y="10873"/>
                </a:cubicBezTo>
                <a:cubicBezTo>
                  <a:pt x="55407" y="10873"/>
                  <a:pt x="55616" y="10436"/>
                  <a:pt x="55959" y="10321"/>
                </a:cubicBezTo>
                <a:cubicBezTo>
                  <a:pt x="55898" y="10078"/>
                  <a:pt x="55959" y="9835"/>
                  <a:pt x="55746" y="9744"/>
                </a:cubicBezTo>
                <a:cubicBezTo>
                  <a:pt x="55260" y="9531"/>
                  <a:pt x="54743" y="9227"/>
                  <a:pt x="54287" y="9227"/>
                </a:cubicBezTo>
                <a:cubicBezTo>
                  <a:pt x="53299" y="9227"/>
                  <a:pt x="52336" y="8880"/>
                  <a:pt x="51352" y="8880"/>
                </a:cubicBezTo>
                <a:cubicBezTo>
                  <a:pt x="51247" y="8880"/>
                  <a:pt x="51141" y="8884"/>
                  <a:pt x="51035" y="8892"/>
                </a:cubicBezTo>
                <a:cubicBezTo>
                  <a:pt x="50984" y="8899"/>
                  <a:pt x="50935" y="8902"/>
                  <a:pt x="50888" y="8902"/>
                </a:cubicBezTo>
                <a:cubicBezTo>
                  <a:pt x="50479" y="8902"/>
                  <a:pt x="50176" y="8678"/>
                  <a:pt x="49850" y="8406"/>
                </a:cubicBezTo>
                <a:cubicBezTo>
                  <a:pt x="49992" y="8371"/>
                  <a:pt x="50103" y="8356"/>
                  <a:pt x="50208" y="8356"/>
                </a:cubicBezTo>
                <a:cubicBezTo>
                  <a:pt x="50281" y="8356"/>
                  <a:pt x="50352" y="8363"/>
                  <a:pt x="50427" y="8376"/>
                </a:cubicBezTo>
                <a:cubicBezTo>
                  <a:pt x="50755" y="8445"/>
                  <a:pt x="51073" y="8543"/>
                  <a:pt x="51386" y="8543"/>
                </a:cubicBezTo>
                <a:cubicBezTo>
                  <a:pt x="51626" y="8543"/>
                  <a:pt x="51862" y="8486"/>
                  <a:pt x="52099" y="8315"/>
                </a:cubicBezTo>
                <a:cubicBezTo>
                  <a:pt x="52707" y="7920"/>
                  <a:pt x="53467" y="8163"/>
                  <a:pt x="54105" y="7707"/>
                </a:cubicBezTo>
                <a:cubicBezTo>
                  <a:pt x="54409" y="7494"/>
                  <a:pt x="54835" y="7585"/>
                  <a:pt x="55230" y="7494"/>
                </a:cubicBezTo>
                <a:cubicBezTo>
                  <a:pt x="55564" y="7433"/>
                  <a:pt x="55898" y="7221"/>
                  <a:pt x="55929" y="6795"/>
                </a:cubicBezTo>
                <a:cubicBezTo>
                  <a:pt x="55959" y="6339"/>
                  <a:pt x="55564" y="6339"/>
                  <a:pt x="55290" y="6278"/>
                </a:cubicBezTo>
                <a:cubicBezTo>
                  <a:pt x="55139" y="6248"/>
                  <a:pt x="55017" y="6157"/>
                  <a:pt x="54987" y="6005"/>
                </a:cubicBezTo>
                <a:cubicBezTo>
                  <a:pt x="55309" y="5606"/>
                  <a:pt x="55561" y="5433"/>
                  <a:pt x="55897" y="5433"/>
                </a:cubicBezTo>
                <a:cubicBezTo>
                  <a:pt x="56099" y="5433"/>
                  <a:pt x="56331" y="5496"/>
                  <a:pt x="56628" y="5610"/>
                </a:cubicBezTo>
                <a:cubicBezTo>
                  <a:pt x="56782" y="5661"/>
                  <a:pt x="56932" y="5718"/>
                  <a:pt x="57059" y="5718"/>
                </a:cubicBezTo>
                <a:cubicBezTo>
                  <a:pt x="57232" y="5718"/>
                  <a:pt x="57366" y="5613"/>
                  <a:pt x="57418" y="5245"/>
                </a:cubicBezTo>
                <a:cubicBezTo>
                  <a:pt x="56689" y="4941"/>
                  <a:pt x="56050" y="4515"/>
                  <a:pt x="55442" y="3999"/>
                </a:cubicBezTo>
                <a:cubicBezTo>
                  <a:pt x="55716" y="3816"/>
                  <a:pt x="55959" y="3634"/>
                  <a:pt x="56202" y="3482"/>
                </a:cubicBezTo>
                <a:cubicBezTo>
                  <a:pt x="56446" y="3330"/>
                  <a:pt x="56810" y="3239"/>
                  <a:pt x="56780" y="2874"/>
                </a:cubicBezTo>
                <a:cubicBezTo>
                  <a:pt x="56780" y="2479"/>
                  <a:pt x="56415" y="2388"/>
                  <a:pt x="56142" y="2236"/>
                </a:cubicBezTo>
                <a:cubicBezTo>
                  <a:pt x="55047" y="1628"/>
                  <a:pt x="53832" y="1476"/>
                  <a:pt x="52646" y="1476"/>
                </a:cubicBezTo>
                <a:cubicBezTo>
                  <a:pt x="50488" y="1446"/>
                  <a:pt x="48330" y="1050"/>
                  <a:pt x="46141" y="990"/>
                </a:cubicBezTo>
                <a:cubicBezTo>
                  <a:pt x="45230" y="929"/>
                  <a:pt x="44348" y="898"/>
                  <a:pt x="43436" y="838"/>
                </a:cubicBezTo>
                <a:cubicBezTo>
                  <a:pt x="41430" y="746"/>
                  <a:pt x="39454" y="564"/>
                  <a:pt x="37479" y="442"/>
                </a:cubicBezTo>
                <a:cubicBezTo>
                  <a:pt x="36263" y="382"/>
                  <a:pt x="35077" y="442"/>
                  <a:pt x="33862" y="351"/>
                </a:cubicBezTo>
                <a:cubicBezTo>
                  <a:pt x="31947" y="199"/>
                  <a:pt x="30032" y="108"/>
                  <a:pt x="28117" y="47"/>
                </a:cubicBezTo>
                <a:cubicBezTo>
                  <a:pt x="28060" y="45"/>
                  <a:pt x="28003" y="44"/>
                  <a:pt x="27947" y="44"/>
                </a:cubicBezTo>
                <a:cubicBezTo>
                  <a:pt x="27383" y="44"/>
                  <a:pt x="26833" y="151"/>
                  <a:pt x="26254" y="151"/>
                </a:cubicBezTo>
                <a:cubicBezTo>
                  <a:pt x="26147" y="151"/>
                  <a:pt x="26038" y="147"/>
                  <a:pt x="25928" y="139"/>
                </a:cubicBezTo>
                <a:cubicBezTo>
                  <a:pt x="25377" y="85"/>
                  <a:pt x="24814" y="0"/>
                  <a:pt x="2424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3" name="Google Shape;203;p3"/>
          <p:cNvGrpSpPr/>
          <p:nvPr/>
        </p:nvGrpSpPr>
        <p:grpSpPr>
          <a:xfrm rot="-945866">
            <a:off x="-1105336" y="-20512"/>
            <a:ext cx="3222367" cy="1467416"/>
            <a:chOff x="3427375" y="613525"/>
            <a:chExt cx="1481825" cy="674800"/>
          </a:xfrm>
        </p:grpSpPr>
        <p:sp>
          <p:nvSpPr>
            <p:cNvPr id="204" name="Google Shape;204;p3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" name="Google Shape;205;p3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" name="Google Shape;206;p3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" name="Google Shape;207;p3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" name="Google Shape;208;p3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" name="Google Shape;209;p3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" name="Google Shape;210;p3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" name="Google Shape;211;p3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" name="Google Shape;212;p3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" name="Google Shape;213;p3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" name="Google Shape;214;p3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" name="Google Shape;215;p3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" name="Google Shape;216;p3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" name="Google Shape;217;p3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" name="Google Shape;218;p3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" name="Google Shape;219;p3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" name="Google Shape;220;p3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" name="Google Shape;221;p3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" name="Google Shape;222;p3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" name="Google Shape;223;p3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" name="Google Shape;224;p3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" name="Google Shape;225;p3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" name="Google Shape;226;p3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" name="Google Shape;227;p3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" name="Google Shape;228;p3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" name="Google Shape;229;p3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" name="Google Shape;230;p3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" name="Google Shape;231;p3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" name="Google Shape;232;p3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" name="Google Shape;233;p3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" name="Google Shape;234;p3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" name="Google Shape;235;p3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" name="Google Shape;236;p3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" name="Google Shape;237;p3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" name="Google Shape;238;p3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" name="Google Shape;239;p3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" name="Google Shape;240;p3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" name="Google Shape;241;p3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" name="Google Shape;242;p3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" name="Google Shape;243;p3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" name="Google Shape;244;p3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" name="Google Shape;245;p3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" name="Google Shape;246;p3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" name="Google Shape;247;p3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" name="Google Shape;248;p3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" name="Google Shape;249;p3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" name="Google Shape;250;p3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" name="Google Shape;251;p3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" name="Google Shape;252;p3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" name="Google Shape;253;p3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" name="Google Shape;254;p3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" name="Google Shape;255;p3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" name="Google Shape;256;p3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" name="Google Shape;257;p3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" name="Google Shape;258;p3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" name="Google Shape;259;p3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" name="Google Shape;260;p3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" name="Google Shape;261;p3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" name="Google Shape;262;p3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" name="Google Shape;263;p3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" name="Google Shape;264;p3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" name="Google Shape;265;p3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" name="Google Shape;266;p3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" name="Google Shape;267;p3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" name="Google Shape;268;p3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" name="Google Shape;269;p3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" name="Google Shape;270;p3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" name="Google Shape;271;p3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" name="Google Shape;272;p3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" name="Google Shape;273;p3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" name="Google Shape;274;p3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" name="Google Shape;275;p3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" name="Google Shape;276;p3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" name="Google Shape;277;p3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" name="Google Shape;278;p3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" name="Google Shape;279;p3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" name="Google Shape;280;p3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" name="Google Shape;281;p3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" name="Google Shape;282;p3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" name="Google Shape;283;p3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" name="Google Shape;284;p3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" name="Google Shape;285;p3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" name="Google Shape;286;p3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" name="Google Shape;287;p3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" name="Google Shape;288;p3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" name="Google Shape;289;p3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" name="Google Shape;290;p3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" name="Google Shape;291;p3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" name="Google Shape;292;p3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" name="Google Shape;293;p3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" name="Google Shape;294;p3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" name="Google Shape;295;p3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" name="Google Shape;296;p3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" name="Google Shape;297;p3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" name="Google Shape;298;p3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" name="Google Shape;299;p3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" name="Google Shape;300;p3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" name="Google Shape;301;p3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" name="Google Shape;302;p3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" name="Google Shape;303;p3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" name="Google Shape;304;p3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" name="Google Shape;305;p3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" name="Google Shape;306;p3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" name="Google Shape;307;p3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" name="Google Shape;308;p3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" name="Google Shape;309;p3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" name="Google Shape;310;p3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" name="Google Shape;311;p3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" name="Google Shape;312;p3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" name="Google Shape;313;p3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" name="Google Shape;314;p3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" name="Google Shape;315;p3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" name="Google Shape;316;p3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" name="Google Shape;317;p3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" name="Google Shape;318;p3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" name="Google Shape;319;p3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" name="Google Shape;320;p3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" name="Google Shape;321;p3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" name="Google Shape;322;p3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" name="Google Shape;323;p3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" name="Google Shape;324;p3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" name="Google Shape;325;p3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" name="Google Shape;326;p3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" name="Google Shape;327;p3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" name="Google Shape;328;p3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" name="Google Shape;329;p3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" name="Google Shape;330;p3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" name="Google Shape;331;p3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" name="Google Shape;332;p3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" name="Google Shape;333;p3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" name="Google Shape;334;p3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" name="Google Shape;335;p3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" name="Google Shape;336;p3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" name="Google Shape;337;p3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" name="Google Shape;338;p3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" name="Google Shape;339;p3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" name="Google Shape;340;p3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" name="Google Shape;341;p3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" name="Google Shape;342;p3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" name="Google Shape;343;p3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" name="Google Shape;344;p3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" name="Google Shape;345;p3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" name="Google Shape;346;p3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" name="Google Shape;347;p3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" name="Google Shape;348;p3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" name="Google Shape;349;p3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" name="Google Shape;350;p3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" name="Google Shape;351;p3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" name="Google Shape;352;p3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" name="Google Shape;353;p3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" name="Google Shape;354;p3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" name="Google Shape;355;p3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" name="Google Shape;356;p3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" name="Google Shape;357;p3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" name="Google Shape;358;p3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" name="Google Shape;359;p3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" name="Google Shape;360;p3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" name="Google Shape;361;p3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" name="Google Shape;362;p3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" name="Google Shape;363;p3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" name="Google Shape;364;p3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" name="Google Shape;365;p3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" name="Google Shape;366;p3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" name="Google Shape;367;p3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" name="Google Shape;368;p3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" name="Google Shape;369;p3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" name="Google Shape;370;p3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" name="Google Shape;371;p3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" name="Google Shape;372;p3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" name="Google Shape;373;p3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" name="Google Shape;374;p3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" name="Google Shape;375;p3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" name="Google Shape;376;p3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" name="Google Shape;377;p3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" name="Google Shape;378;p3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" name="Google Shape;379;p3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" name="Google Shape;380;p3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" name="Google Shape;381;p3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" name="Google Shape;382;p3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" name="Google Shape;383;p3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84" name="Google Shape;384;p3"/>
          <p:cNvSpPr/>
          <p:nvPr/>
        </p:nvSpPr>
        <p:spPr>
          <a:xfrm rot="-4986706">
            <a:off x="-41860" y="-791529"/>
            <a:ext cx="2205655" cy="2602632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5" name="Google Shape;385;p3"/>
          <p:cNvSpPr/>
          <p:nvPr/>
        </p:nvSpPr>
        <p:spPr>
          <a:xfrm rot="3769222">
            <a:off x="7393160" y="1754314"/>
            <a:ext cx="3278720" cy="3203597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86" name="Google Shape;386;p3"/>
          <p:cNvGrpSpPr/>
          <p:nvPr/>
        </p:nvGrpSpPr>
        <p:grpSpPr>
          <a:xfrm rot="2208857">
            <a:off x="-2327949" y="3855106"/>
            <a:ext cx="3786272" cy="1724209"/>
            <a:chOff x="3427375" y="613525"/>
            <a:chExt cx="1481825" cy="674800"/>
          </a:xfrm>
        </p:grpSpPr>
        <p:sp>
          <p:nvSpPr>
            <p:cNvPr id="387" name="Google Shape;387;p3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" name="Google Shape;388;p3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" name="Google Shape;389;p3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" name="Google Shape;390;p3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" name="Google Shape;391;p3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" name="Google Shape;392;p3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" name="Google Shape;393;p3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" name="Google Shape;394;p3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" name="Google Shape;395;p3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" name="Google Shape;396;p3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" name="Google Shape;397;p3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" name="Google Shape;398;p3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" name="Google Shape;399;p3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" name="Google Shape;400;p3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" name="Google Shape;401;p3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" name="Google Shape;402;p3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" name="Google Shape;403;p3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" name="Google Shape;404;p3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" name="Google Shape;405;p3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" name="Google Shape;406;p3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" name="Google Shape;407;p3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" name="Google Shape;408;p3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" name="Google Shape;409;p3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" name="Google Shape;410;p3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" name="Google Shape;411;p3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" name="Google Shape;412;p3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" name="Google Shape;413;p3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" name="Google Shape;414;p3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" name="Google Shape;415;p3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" name="Google Shape;416;p3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" name="Google Shape;417;p3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" name="Google Shape;418;p3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" name="Google Shape;419;p3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" name="Google Shape;420;p3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" name="Google Shape;421;p3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" name="Google Shape;422;p3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" name="Google Shape;423;p3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" name="Google Shape;424;p3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" name="Google Shape;425;p3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" name="Google Shape;426;p3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" name="Google Shape;427;p3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" name="Google Shape;428;p3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" name="Google Shape;429;p3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" name="Google Shape;430;p3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" name="Google Shape;431;p3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" name="Google Shape;432;p3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" name="Google Shape;433;p3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" name="Google Shape;434;p3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" name="Google Shape;435;p3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" name="Google Shape;436;p3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" name="Google Shape;437;p3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" name="Google Shape;438;p3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" name="Google Shape;439;p3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" name="Google Shape;440;p3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" name="Google Shape;441;p3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" name="Google Shape;442;p3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" name="Google Shape;443;p3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" name="Google Shape;444;p3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" name="Google Shape;445;p3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" name="Google Shape;446;p3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" name="Google Shape;447;p3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" name="Google Shape;448;p3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" name="Google Shape;449;p3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" name="Google Shape;450;p3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" name="Google Shape;451;p3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" name="Google Shape;452;p3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" name="Google Shape;453;p3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" name="Google Shape;454;p3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" name="Google Shape;455;p3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" name="Google Shape;456;p3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" name="Google Shape;457;p3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" name="Google Shape;458;p3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" name="Google Shape;459;p3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" name="Google Shape;460;p3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" name="Google Shape;461;p3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" name="Google Shape;462;p3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" name="Google Shape;463;p3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" name="Google Shape;464;p3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" name="Google Shape;465;p3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" name="Google Shape;466;p3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" name="Google Shape;467;p3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" name="Google Shape;468;p3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" name="Google Shape;469;p3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" name="Google Shape;470;p3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" name="Google Shape;471;p3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" name="Google Shape;472;p3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" name="Google Shape;473;p3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" name="Google Shape;474;p3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" name="Google Shape;475;p3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" name="Google Shape;476;p3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" name="Google Shape;477;p3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" name="Google Shape;478;p3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" name="Google Shape;479;p3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" name="Google Shape;480;p3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" name="Google Shape;481;p3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" name="Google Shape;482;p3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" name="Google Shape;483;p3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" name="Google Shape;484;p3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" name="Google Shape;485;p3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" name="Google Shape;486;p3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" name="Google Shape;487;p3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" name="Google Shape;488;p3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" name="Google Shape;489;p3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" name="Google Shape;490;p3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" name="Google Shape;491;p3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" name="Google Shape;492;p3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" name="Google Shape;493;p3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" name="Google Shape;494;p3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" name="Google Shape;495;p3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" name="Google Shape;496;p3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" name="Google Shape;497;p3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" name="Google Shape;498;p3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" name="Google Shape;499;p3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" name="Google Shape;500;p3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" name="Google Shape;501;p3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" name="Google Shape;502;p3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" name="Google Shape;503;p3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" name="Google Shape;504;p3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" name="Google Shape;505;p3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" name="Google Shape;506;p3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" name="Google Shape;507;p3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" name="Google Shape;508;p3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" name="Google Shape;509;p3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" name="Google Shape;510;p3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" name="Google Shape;511;p3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" name="Google Shape;512;p3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" name="Google Shape;513;p3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" name="Google Shape;514;p3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" name="Google Shape;515;p3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" name="Google Shape;516;p3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" name="Google Shape;517;p3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" name="Google Shape;518;p3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" name="Google Shape;519;p3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" name="Google Shape;520;p3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" name="Google Shape;521;p3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" name="Google Shape;522;p3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" name="Google Shape;523;p3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" name="Google Shape;524;p3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" name="Google Shape;525;p3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" name="Google Shape;526;p3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" name="Google Shape;527;p3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" name="Google Shape;528;p3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" name="Google Shape;529;p3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" name="Google Shape;530;p3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" name="Google Shape;531;p3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" name="Google Shape;532;p3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" name="Google Shape;533;p3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" name="Google Shape;534;p3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" name="Google Shape;535;p3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" name="Google Shape;536;p3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" name="Google Shape;537;p3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" name="Google Shape;538;p3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" name="Google Shape;539;p3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" name="Google Shape;540;p3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" name="Google Shape;541;p3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" name="Google Shape;542;p3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" name="Google Shape;543;p3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" name="Google Shape;544;p3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" name="Google Shape;545;p3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" name="Google Shape;546;p3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" name="Google Shape;547;p3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" name="Google Shape;548;p3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" name="Google Shape;549;p3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" name="Google Shape;550;p3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" name="Google Shape;551;p3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" name="Google Shape;552;p3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" name="Google Shape;553;p3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" name="Google Shape;554;p3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" name="Google Shape;555;p3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" name="Google Shape;556;p3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" name="Google Shape;557;p3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" name="Google Shape;558;p3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" name="Google Shape;559;p3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" name="Google Shape;560;p3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" name="Google Shape;561;p3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" name="Google Shape;562;p3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" name="Google Shape;563;p3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" name="Google Shape;564;p3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" name="Google Shape;565;p3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" name="Google Shape;566;p3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4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sp>
        <p:nvSpPr>
          <p:cNvPr id="569" name="Google Shape;569;p4"/>
          <p:cNvSpPr txBox="1"/>
          <p:nvPr>
            <p:ph idx="1" type="body"/>
          </p:nvPr>
        </p:nvSpPr>
        <p:spPr>
          <a:xfrm>
            <a:off x="713250" y="1297400"/>
            <a:ext cx="7717500" cy="312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A7A7"/>
              </a:buClr>
              <a:buSzPts val="1400"/>
              <a:buAutoNum type="arabicPeriod"/>
              <a:defRPr sz="12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 Condensed Light"/>
              <a:buAutoNum type="alphaLcPeriod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 Condensed Light"/>
              <a:buAutoNum type="romanLcPeriod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 Condensed Light"/>
              <a:buAutoNum type="arabicPeriod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 Condensed Light"/>
              <a:buAutoNum type="alphaLcPeriod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 Condensed Light"/>
              <a:buAutoNum type="romanLcPeriod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 Condensed Light"/>
              <a:buAutoNum type="arabicPeriod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 Condensed Light"/>
              <a:buAutoNum type="alphaLcPeriod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1400"/>
              <a:buFont typeface="Roboto Condensed Light"/>
              <a:buAutoNum type="romanLcPeriod"/>
              <a:defRPr/>
            </a:lvl9pPr>
          </a:lstStyle>
          <a:p/>
        </p:txBody>
      </p:sp>
      <p:sp>
        <p:nvSpPr>
          <p:cNvPr id="570" name="Google Shape;570;p4"/>
          <p:cNvSpPr/>
          <p:nvPr/>
        </p:nvSpPr>
        <p:spPr>
          <a:xfrm>
            <a:off x="-360675" y="-1208000"/>
            <a:ext cx="1589546" cy="2382066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71" name="Google Shape;571;p4"/>
          <p:cNvGrpSpPr/>
          <p:nvPr/>
        </p:nvGrpSpPr>
        <p:grpSpPr>
          <a:xfrm rot="3354928">
            <a:off x="7379510" y="183471"/>
            <a:ext cx="3551893" cy="1617477"/>
            <a:chOff x="3427375" y="613525"/>
            <a:chExt cx="1481825" cy="674800"/>
          </a:xfrm>
        </p:grpSpPr>
        <p:sp>
          <p:nvSpPr>
            <p:cNvPr id="572" name="Google Shape;572;p4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" name="Google Shape;573;p4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" name="Google Shape;574;p4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" name="Google Shape;575;p4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" name="Google Shape;576;p4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" name="Google Shape;577;p4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" name="Google Shape;578;p4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" name="Google Shape;579;p4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" name="Google Shape;580;p4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" name="Google Shape;581;p4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" name="Google Shape;582;p4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" name="Google Shape;583;p4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" name="Google Shape;584;p4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" name="Google Shape;585;p4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" name="Google Shape;586;p4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" name="Google Shape;587;p4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" name="Google Shape;588;p4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" name="Google Shape;589;p4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" name="Google Shape;590;p4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" name="Google Shape;591;p4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" name="Google Shape;592;p4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" name="Google Shape;593;p4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" name="Google Shape;594;p4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" name="Google Shape;595;p4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" name="Google Shape;596;p4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" name="Google Shape;597;p4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" name="Google Shape;598;p4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" name="Google Shape;599;p4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" name="Google Shape;600;p4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" name="Google Shape;601;p4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" name="Google Shape;602;p4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" name="Google Shape;603;p4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" name="Google Shape;604;p4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" name="Google Shape;605;p4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" name="Google Shape;606;p4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" name="Google Shape;607;p4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" name="Google Shape;608;p4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" name="Google Shape;609;p4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" name="Google Shape;610;p4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" name="Google Shape;611;p4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2" name="Google Shape;612;p4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" name="Google Shape;613;p4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" name="Google Shape;614;p4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" name="Google Shape;615;p4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" name="Google Shape;616;p4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" name="Google Shape;617;p4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" name="Google Shape;618;p4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" name="Google Shape;619;p4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" name="Google Shape;620;p4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" name="Google Shape;621;p4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" name="Google Shape;622;p4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" name="Google Shape;623;p4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" name="Google Shape;624;p4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" name="Google Shape;625;p4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" name="Google Shape;626;p4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" name="Google Shape;627;p4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" name="Google Shape;628;p4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" name="Google Shape;629;p4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" name="Google Shape;630;p4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" name="Google Shape;631;p4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" name="Google Shape;632;p4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" name="Google Shape;633;p4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" name="Google Shape;634;p4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" name="Google Shape;635;p4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" name="Google Shape;636;p4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" name="Google Shape;637;p4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" name="Google Shape;638;p4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" name="Google Shape;639;p4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" name="Google Shape;640;p4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" name="Google Shape;641;p4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" name="Google Shape;642;p4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" name="Google Shape;643;p4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" name="Google Shape;644;p4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" name="Google Shape;645;p4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" name="Google Shape;646;p4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" name="Google Shape;647;p4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" name="Google Shape;648;p4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" name="Google Shape;649;p4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" name="Google Shape;650;p4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" name="Google Shape;651;p4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" name="Google Shape;652;p4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" name="Google Shape;653;p4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" name="Google Shape;654;p4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" name="Google Shape;655;p4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" name="Google Shape;656;p4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" name="Google Shape;657;p4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" name="Google Shape;658;p4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" name="Google Shape;659;p4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" name="Google Shape;660;p4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" name="Google Shape;661;p4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" name="Google Shape;662;p4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" name="Google Shape;663;p4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" name="Google Shape;664;p4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" name="Google Shape;665;p4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" name="Google Shape;666;p4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" name="Google Shape;667;p4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" name="Google Shape;668;p4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" name="Google Shape;669;p4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" name="Google Shape;670;p4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" name="Google Shape;671;p4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" name="Google Shape;672;p4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" name="Google Shape;673;p4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" name="Google Shape;674;p4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" name="Google Shape;675;p4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" name="Google Shape;676;p4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" name="Google Shape;677;p4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" name="Google Shape;678;p4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" name="Google Shape;679;p4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" name="Google Shape;680;p4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" name="Google Shape;681;p4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" name="Google Shape;682;p4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" name="Google Shape;683;p4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" name="Google Shape;684;p4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" name="Google Shape;685;p4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" name="Google Shape;686;p4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" name="Google Shape;687;p4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" name="Google Shape;688;p4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" name="Google Shape;689;p4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" name="Google Shape;690;p4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" name="Google Shape;691;p4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" name="Google Shape;692;p4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" name="Google Shape;693;p4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" name="Google Shape;694;p4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" name="Google Shape;695;p4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" name="Google Shape;696;p4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" name="Google Shape;697;p4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" name="Google Shape;698;p4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" name="Google Shape;699;p4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" name="Google Shape;700;p4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" name="Google Shape;701;p4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" name="Google Shape;702;p4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" name="Google Shape;703;p4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" name="Google Shape;704;p4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" name="Google Shape;705;p4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" name="Google Shape;706;p4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" name="Google Shape;707;p4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" name="Google Shape;708;p4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" name="Google Shape;709;p4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" name="Google Shape;710;p4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" name="Google Shape;711;p4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" name="Google Shape;712;p4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" name="Google Shape;713;p4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" name="Google Shape;714;p4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" name="Google Shape;715;p4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" name="Google Shape;716;p4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" name="Google Shape;717;p4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" name="Google Shape;718;p4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" name="Google Shape;719;p4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" name="Google Shape;720;p4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" name="Google Shape;721;p4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" name="Google Shape;722;p4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" name="Google Shape;723;p4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" name="Google Shape;724;p4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" name="Google Shape;725;p4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" name="Google Shape;726;p4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" name="Google Shape;727;p4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" name="Google Shape;728;p4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" name="Google Shape;729;p4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" name="Google Shape;730;p4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" name="Google Shape;731;p4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" name="Google Shape;732;p4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" name="Google Shape;733;p4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" name="Google Shape;734;p4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" name="Google Shape;735;p4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" name="Google Shape;736;p4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" name="Google Shape;737;p4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" name="Google Shape;738;p4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" name="Google Shape;739;p4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" name="Google Shape;740;p4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" name="Google Shape;741;p4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" name="Google Shape;742;p4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" name="Google Shape;743;p4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" name="Google Shape;744;p4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" name="Google Shape;745;p4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" name="Google Shape;746;p4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" name="Google Shape;747;p4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" name="Google Shape;748;p4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" name="Google Shape;749;p4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" name="Google Shape;750;p4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" name="Google Shape;751;p4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52" name="Google Shape;752;p4"/>
          <p:cNvSpPr/>
          <p:nvPr/>
        </p:nvSpPr>
        <p:spPr>
          <a:xfrm rot="-5400000">
            <a:off x="-217875" y="-296238"/>
            <a:ext cx="1309339" cy="1401538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753" name="Shape 7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4" name="Google Shape;754;p5"/>
          <p:cNvSpPr txBox="1"/>
          <p:nvPr>
            <p:ph idx="1" type="subTitle"/>
          </p:nvPr>
        </p:nvSpPr>
        <p:spPr>
          <a:xfrm>
            <a:off x="4980125" y="3368025"/>
            <a:ext cx="20622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3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755" name="Google Shape;755;p5"/>
          <p:cNvSpPr txBox="1"/>
          <p:nvPr>
            <p:ph idx="2" type="subTitle"/>
          </p:nvPr>
        </p:nvSpPr>
        <p:spPr>
          <a:xfrm>
            <a:off x="4980125" y="3767080"/>
            <a:ext cx="2062200" cy="61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6" name="Google Shape;756;p5"/>
          <p:cNvSpPr txBox="1"/>
          <p:nvPr>
            <p:ph idx="3" type="subTitle"/>
          </p:nvPr>
        </p:nvSpPr>
        <p:spPr>
          <a:xfrm>
            <a:off x="2101600" y="3368025"/>
            <a:ext cx="20622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3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757" name="Google Shape;757;p5"/>
          <p:cNvSpPr txBox="1"/>
          <p:nvPr>
            <p:ph idx="4" type="subTitle"/>
          </p:nvPr>
        </p:nvSpPr>
        <p:spPr>
          <a:xfrm>
            <a:off x="2101600" y="3767080"/>
            <a:ext cx="2062200" cy="61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8" name="Google Shape;758;p5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759" name="Google Shape;759;p5"/>
          <p:cNvGrpSpPr/>
          <p:nvPr/>
        </p:nvGrpSpPr>
        <p:grpSpPr>
          <a:xfrm flipH="1" rot="-6148796">
            <a:off x="-1323271" y="-829469"/>
            <a:ext cx="3222198" cy="1467339"/>
            <a:chOff x="3427375" y="613525"/>
            <a:chExt cx="1481825" cy="674800"/>
          </a:xfrm>
        </p:grpSpPr>
        <p:sp>
          <p:nvSpPr>
            <p:cNvPr id="760" name="Google Shape;760;p5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" name="Google Shape;761;p5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" name="Google Shape;762;p5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" name="Google Shape;763;p5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" name="Google Shape;764;p5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" name="Google Shape;765;p5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" name="Google Shape;766;p5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" name="Google Shape;767;p5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" name="Google Shape;768;p5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" name="Google Shape;769;p5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" name="Google Shape;770;p5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" name="Google Shape;771;p5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" name="Google Shape;772;p5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" name="Google Shape;773;p5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" name="Google Shape;774;p5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" name="Google Shape;775;p5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" name="Google Shape;776;p5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" name="Google Shape;777;p5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" name="Google Shape;778;p5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" name="Google Shape;779;p5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" name="Google Shape;780;p5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" name="Google Shape;781;p5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" name="Google Shape;782;p5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" name="Google Shape;783;p5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" name="Google Shape;784;p5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" name="Google Shape;785;p5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" name="Google Shape;786;p5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" name="Google Shape;787;p5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" name="Google Shape;788;p5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" name="Google Shape;789;p5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" name="Google Shape;790;p5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" name="Google Shape;791;p5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" name="Google Shape;792;p5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" name="Google Shape;793;p5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" name="Google Shape;794;p5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" name="Google Shape;795;p5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6" name="Google Shape;796;p5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" name="Google Shape;797;p5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" name="Google Shape;798;p5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" name="Google Shape;799;p5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" name="Google Shape;800;p5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" name="Google Shape;801;p5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" name="Google Shape;802;p5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" name="Google Shape;803;p5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" name="Google Shape;804;p5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" name="Google Shape;805;p5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" name="Google Shape;806;p5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" name="Google Shape;807;p5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" name="Google Shape;808;p5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" name="Google Shape;809;p5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" name="Google Shape;810;p5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" name="Google Shape;811;p5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" name="Google Shape;812;p5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" name="Google Shape;813;p5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" name="Google Shape;814;p5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" name="Google Shape;815;p5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" name="Google Shape;816;p5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" name="Google Shape;817;p5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" name="Google Shape;818;p5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" name="Google Shape;819;p5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" name="Google Shape;820;p5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" name="Google Shape;821;p5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" name="Google Shape;822;p5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" name="Google Shape;823;p5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" name="Google Shape;824;p5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" name="Google Shape;825;p5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" name="Google Shape;826;p5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" name="Google Shape;827;p5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" name="Google Shape;828;p5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" name="Google Shape;829;p5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" name="Google Shape;830;p5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" name="Google Shape;831;p5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" name="Google Shape;832;p5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" name="Google Shape;833;p5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" name="Google Shape;834;p5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" name="Google Shape;835;p5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" name="Google Shape;836;p5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" name="Google Shape;837;p5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" name="Google Shape;838;p5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" name="Google Shape;839;p5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" name="Google Shape;840;p5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" name="Google Shape;841;p5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" name="Google Shape;842;p5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" name="Google Shape;843;p5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" name="Google Shape;844;p5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" name="Google Shape;845;p5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" name="Google Shape;846;p5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" name="Google Shape;847;p5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" name="Google Shape;848;p5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" name="Google Shape;849;p5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" name="Google Shape;850;p5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" name="Google Shape;851;p5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" name="Google Shape;852;p5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" name="Google Shape;853;p5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" name="Google Shape;854;p5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" name="Google Shape;855;p5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" name="Google Shape;856;p5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" name="Google Shape;857;p5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" name="Google Shape;858;p5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" name="Google Shape;859;p5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" name="Google Shape;860;p5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" name="Google Shape;861;p5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" name="Google Shape;862;p5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" name="Google Shape;863;p5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" name="Google Shape;864;p5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" name="Google Shape;865;p5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" name="Google Shape;866;p5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" name="Google Shape;867;p5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" name="Google Shape;868;p5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9" name="Google Shape;869;p5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" name="Google Shape;870;p5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" name="Google Shape;871;p5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" name="Google Shape;872;p5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" name="Google Shape;873;p5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" name="Google Shape;874;p5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" name="Google Shape;875;p5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" name="Google Shape;876;p5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" name="Google Shape;877;p5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" name="Google Shape;878;p5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" name="Google Shape;879;p5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" name="Google Shape;880;p5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" name="Google Shape;881;p5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" name="Google Shape;882;p5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" name="Google Shape;883;p5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" name="Google Shape;884;p5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" name="Google Shape;885;p5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" name="Google Shape;886;p5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" name="Google Shape;887;p5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" name="Google Shape;888;p5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" name="Google Shape;889;p5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" name="Google Shape;890;p5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" name="Google Shape;891;p5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" name="Google Shape;892;p5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" name="Google Shape;893;p5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" name="Google Shape;894;p5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" name="Google Shape;895;p5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" name="Google Shape;896;p5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" name="Google Shape;897;p5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" name="Google Shape;898;p5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" name="Google Shape;899;p5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" name="Google Shape;900;p5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" name="Google Shape;901;p5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" name="Google Shape;902;p5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" name="Google Shape;903;p5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" name="Google Shape;904;p5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" name="Google Shape;905;p5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6" name="Google Shape;906;p5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" name="Google Shape;907;p5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" name="Google Shape;908;p5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" name="Google Shape;909;p5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" name="Google Shape;910;p5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" name="Google Shape;911;p5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" name="Google Shape;912;p5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3" name="Google Shape;913;p5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4" name="Google Shape;914;p5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" name="Google Shape;915;p5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6" name="Google Shape;916;p5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7" name="Google Shape;917;p5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8" name="Google Shape;918;p5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" name="Google Shape;919;p5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" name="Google Shape;920;p5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" name="Google Shape;921;p5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" name="Google Shape;922;p5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" name="Google Shape;923;p5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4" name="Google Shape;924;p5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" name="Google Shape;925;p5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" name="Google Shape;926;p5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" name="Google Shape;927;p5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" name="Google Shape;928;p5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" name="Google Shape;929;p5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" name="Google Shape;930;p5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" name="Google Shape;931;p5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" name="Google Shape;932;p5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" name="Google Shape;933;p5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" name="Google Shape;934;p5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" name="Google Shape;935;p5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" name="Google Shape;936;p5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" name="Google Shape;937;p5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" name="Google Shape;938;p5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" name="Google Shape;939;p5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40" name="Google Shape;940;p5"/>
          <p:cNvGrpSpPr/>
          <p:nvPr/>
        </p:nvGrpSpPr>
        <p:grpSpPr>
          <a:xfrm flipH="1" rot="1685121">
            <a:off x="-1707275" y="3477854"/>
            <a:ext cx="3222150" cy="1467317"/>
            <a:chOff x="3427375" y="613525"/>
            <a:chExt cx="1481825" cy="674800"/>
          </a:xfrm>
        </p:grpSpPr>
        <p:sp>
          <p:nvSpPr>
            <p:cNvPr id="941" name="Google Shape;941;p5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" name="Google Shape;942;p5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" name="Google Shape;943;p5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4" name="Google Shape;944;p5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5" name="Google Shape;945;p5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" name="Google Shape;946;p5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" name="Google Shape;947;p5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" name="Google Shape;948;p5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" name="Google Shape;949;p5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" name="Google Shape;950;p5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" name="Google Shape;951;p5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" name="Google Shape;952;p5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" name="Google Shape;953;p5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" name="Google Shape;954;p5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" name="Google Shape;955;p5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" name="Google Shape;956;p5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" name="Google Shape;957;p5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" name="Google Shape;958;p5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" name="Google Shape;959;p5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0" name="Google Shape;960;p5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1" name="Google Shape;961;p5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" name="Google Shape;962;p5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" name="Google Shape;963;p5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" name="Google Shape;964;p5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" name="Google Shape;965;p5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" name="Google Shape;966;p5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" name="Google Shape;967;p5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" name="Google Shape;968;p5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" name="Google Shape;969;p5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" name="Google Shape;970;p5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" name="Google Shape;971;p5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" name="Google Shape;972;p5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" name="Google Shape;973;p5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" name="Google Shape;974;p5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" name="Google Shape;975;p5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" name="Google Shape;976;p5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" name="Google Shape;977;p5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" name="Google Shape;978;p5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" name="Google Shape;979;p5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" name="Google Shape;980;p5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" name="Google Shape;981;p5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" name="Google Shape;982;p5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" name="Google Shape;983;p5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" name="Google Shape;984;p5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" name="Google Shape;985;p5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" name="Google Shape;986;p5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" name="Google Shape;987;p5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" name="Google Shape;988;p5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" name="Google Shape;989;p5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" name="Google Shape;990;p5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" name="Google Shape;991;p5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" name="Google Shape;992;p5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" name="Google Shape;993;p5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" name="Google Shape;994;p5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" name="Google Shape;995;p5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" name="Google Shape;996;p5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" name="Google Shape;997;p5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" name="Google Shape;998;p5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" name="Google Shape;999;p5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" name="Google Shape;1000;p5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" name="Google Shape;1001;p5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" name="Google Shape;1002;p5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" name="Google Shape;1003;p5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" name="Google Shape;1004;p5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" name="Google Shape;1005;p5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" name="Google Shape;1006;p5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" name="Google Shape;1007;p5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" name="Google Shape;1008;p5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" name="Google Shape;1009;p5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" name="Google Shape;1010;p5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" name="Google Shape;1011;p5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" name="Google Shape;1012;p5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" name="Google Shape;1013;p5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" name="Google Shape;1014;p5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" name="Google Shape;1015;p5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6" name="Google Shape;1016;p5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" name="Google Shape;1017;p5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" name="Google Shape;1018;p5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" name="Google Shape;1019;p5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" name="Google Shape;1020;p5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" name="Google Shape;1021;p5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" name="Google Shape;1022;p5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" name="Google Shape;1023;p5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" name="Google Shape;1024;p5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" name="Google Shape;1025;p5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" name="Google Shape;1026;p5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" name="Google Shape;1027;p5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" name="Google Shape;1028;p5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" name="Google Shape;1029;p5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" name="Google Shape;1030;p5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" name="Google Shape;1031;p5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" name="Google Shape;1032;p5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" name="Google Shape;1033;p5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" name="Google Shape;1034;p5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" name="Google Shape;1035;p5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" name="Google Shape;1036;p5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" name="Google Shape;1037;p5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" name="Google Shape;1038;p5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" name="Google Shape;1039;p5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" name="Google Shape;1040;p5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" name="Google Shape;1041;p5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" name="Google Shape;1042;p5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" name="Google Shape;1043;p5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" name="Google Shape;1044;p5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" name="Google Shape;1045;p5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" name="Google Shape;1046;p5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" name="Google Shape;1047;p5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" name="Google Shape;1048;p5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" name="Google Shape;1049;p5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" name="Google Shape;1050;p5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" name="Google Shape;1051;p5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" name="Google Shape;1052;p5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" name="Google Shape;1053;p5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" name="Google Shape;1054;p5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" name="Google Shape;1055;p5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" name="Google Shape;1056;p5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" name="Google Shape;1057;p5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" name="Google Shape;1058;p5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" name="Google Shape;1059;p5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" name="Google Shape;1060;p5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" name="Google Shape;1061;p5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" name="Google Shape;1062;p5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" name="Google Shape;1063;p5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" name="Google Shape;1064;p5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" name="Google Shape;1065;p5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" name="Google Shape;1066;p5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" name="Google Shape;1067;p5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" name="Google Shape;1068;p5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" name="Google Shape;1069;p5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" name="Google Shape;1070;p5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" name="Google Shape;1071;p5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2" name="Google Shape;1072;p5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" name="Google Shape;1073;p5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" name="Google Shape;1074;p5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" name="Google Shape;1075;p5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" name="Google Shape;1076;p5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" name="Google Shape;1077;p5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" name="Google Shape;1078;p5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" name="Google Shape;1079;p5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" name="Google Shape;1080;p5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" name="Google Shape;1081;p5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" name="Google Shape;1082;p5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" name="Google Shape;1083;p5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" name="Google Shape;1084;p5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" name="Google Shape;1085;p5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" name="Google Shape;1086;p5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" name="Google Shape;1087;p5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" name="Google Shape;1088;p5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" name="Google Shape;1089;p5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" name="Google Shape;1090;p5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" name="Google Shape;1091;p5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" name="Google Shape;1092;p5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" name="Google Shape;1093;p5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" name="Google Shape;1094;p5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" name="Google Shape;1095;p5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" name="Google Shape;1096;p5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" name="Google Shape;1097;p5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" name="Google Shape;1098;p5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" name="Google Shape;1099;p5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" name="Google Shape;1100;p5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" name="Google Shape;1101;p5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" name="Google Shape;1102;p5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" name="Google Shape;1103;p5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" name="Google Shape;1104;p5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" name="Google Shape;1105;p5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" name="Google Shape;1106;p5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" name="Google Shape;1107;p5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" name="Google Shape;1108;p5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" name="Google Shape;1109;p5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" name="Google Shape;1110;p5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1" name="Google Shape;1111;p5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" name="Google Shape;1112;p5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" name="Google Shape;1113;p5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" name="Google Shape;1114;p5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" name="Google Shape;1115;p5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" name="Google Shape;1116;p5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" name="Google Shape;1117;p5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" name="Google Shape;1118;p5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" name="Google Shape;1119;p5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" name="Google Shape;1120;p5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21" name="Google Shape;1121;p5"/>
          <p:cNvGrpSpPr/>
          <p:nvPr/>
        </p:nvGrpSpPr>
        <p:grpSpPr>
          <a:xfrm flipH="1" rot="4197502">
            <a:off x="7372032" y="4486648"/>
            <a:ext cx="3222196" cy="1467338"/>
            <a:chOff x="3427375" y="613525"/>
            <a:chExt cx="1481825" cy="674800"/>
          </a:xfrm>
        </p:grpSpPr>
        <p:sp>
          <p:nvSpPr>
            <p:cNvPr id="1122" name="Google Shape;1122;p5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" name="Google Shape;1123;p5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" name="Google Shape;1124;p5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" name="Google Shape;1125;p5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" name="Google Shape;1126;p5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" name="Google Shape;1127;p5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" name="Google Shape;1128;p5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9" name="Google Shape;1129;p5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" name="Google Shape;1130;p5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" name="Google Shape;1131;p5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" name="Google Shape;1132;p5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" name="Google Shape;1133;p5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" name="Google Shape;1134;p5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" name="Google Shape;1135;p5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" name="Google Shape;1136;p5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" name="Google Shape;1137;p5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" name="Google Shape;1138;p5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" name="Google Shape;1139;p5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" name="Google Shape;1140;p5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" name="Google Shape;1141;p5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" name="Google Shape;1142;p5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" name="Google Shape;1143;p5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" name="Google Shape;1144;p5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" name="Google Shape;1145;p5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" name="Google Shape;1146;p5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" name="Google Shape;1147;p5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" name="Google Shape;1148;p5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" name="Google Shape;1149;p5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" name="Google Shape;1150;p5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" name="Google Shape;1151;p5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" name="Google Shape;1152;p5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" name="Google Shape;1153;p5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" name="Google Shape;1154;p5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" name="Google Shape;1155;p5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" name="Google Shape;1156;p5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" name="Google Shape;1157;p5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" name="Google Shape;1158;p5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" name="Google Shape;1159;p5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" name="Google Shape;1160;p5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" name="Google Shape;1161;p5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" name="Google Shape;1162;p5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" name="Google Shape;1163;p5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" name="Google Shape;1164;p5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" name="Google Shape;1165;p5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6" name="Google Shape;1166;p5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" name="Google Shape;1167;p5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" name="Google Shape;1168;p5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" name="Google Shape;1169;p5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" name="Google Shape;1170;p5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" name="Google Shape;1171;p5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" name="Google Shape;1172;p5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" name="Google Shape;1173;p5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" name="Google Shape;1174;p5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" name="Google Shape;1175;p5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" name="Google Shape;1176;p5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" name="Google Shape;1177;p5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" name="Google Shape;1178;p5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" name="Google Shape;1179;p5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" name="Google Shape;1180;p5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" name="Google Shape;1181;p5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" name="Google Shape;1182;p5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" name="Google Shape;1183;p5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4" name="Google Shape;1184;p5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5" name="Google Shape;1185;p5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" name="Google Shape;1186;p5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" name="Google Shape;1187;p5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" name="Google Shape;1188;p5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" name="Google Shape;1189;p5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" name="Google Shape;1190;p5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" name="Google Shape;1191;p5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" name="Google Shape;1192;p5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" name="Google Shape;1193;p5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" name="Google Shape;1194;p5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" name="Google Shape;1195;p5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" name="Google Shape;1196;p5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" name="Google Shape;1197;p5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" name="Google Shape;1198;p5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" name="Google Shape;1199;p5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" name="Google Shape;1200;p5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" name="Google Shape;1201;p5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" name="Google Shape;1202;p5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3" name="Google Shape;1203;p5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" name="Google Shape;1204;p5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" name="Google Shape;1205;p5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" name="Google Shape;1206;p5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" name="Google Shape;1207;p5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" name="Google Shape;1208;p5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" name="Google Shape;1209;p5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" name="Google Shape;1210;p5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" name="Google Shape;1211;p5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" name="Google Shape;1212;p5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" name="Google Shape;1213;p5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" name="Google Shape;1214;p5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" name="Google Shape;1215;p5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" name="Google Shape;1216;p5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" name="Google Shape;1217;p5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" name="Google Shape;1218;p5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" name="Google Shape;1219;p5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" name="Google Shape;1220;p5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1" name="Google Shape;1221;p5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2" name="Google Shape;1222;p5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3" name="Google Shape;1223;p5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4" name="Google Shape;1224;p5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5" name="Google Shape;1225;p5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6" name="Google Shape;1226;p5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7" name="Google Shape;1227;p5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8" name="Google Shape;1228;p5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9" name="Google Shape;1229;p5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0" name="Google Shape;1230;p5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1" name="Google Shape;1231;p5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2" name="Google Shape;1232;p5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3" name="Google Shape;1233;p5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4" name="Google Shape;1234;p5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5" name="Google Shape;1235;p5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6" name="Google Shape;1236;p5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7" name="Google Shape;1237;p5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8" name="Google Shape;1238;p5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9" name="Google Shape;1239;p5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0" name="Google Shape;1240;p5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1" name="Google Shape;1241;p5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2" name="Google Shape;1242;p5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3" name="Google Shape;1243;p5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4" name="Google Shape;1244;p5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5" name="Google Shape;1245;p5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6" name="Google Shape;1246;p5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7" name="Google Shape;1247;p5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8" name="Google Shape;1248;p5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9" name="Google Shape;1249;p5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0" name="Google Shape;1250;p5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1" name="Google Shape;1251;p5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2" name="Google Shape;1252;p5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3" name="Google Shape;1253;p5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4" name="Google Shape;1254;p5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5" name="Google Shape;1255;p5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6" name="Google Shape;1256;p5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7" name="Google Shape;1257;p5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8" name="Google Shape;1258;p5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9" name="Google Shape;1259;p5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0" name="Google Shape;1260;p5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1" name="Google Shape;1261;p5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2" name="Google Shape;1262;p5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3" name="Google Shape;1263;p5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4" name="Google Shape;1264;p5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5" name="Google Shape;1265;p5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6" name="Google Shape;1266;p5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7" name="Google Shape;1267;p5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8" name="Google Shape;1268;p5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9" name="Google Shape;1269;p5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0" name="Google Shape;1270;p5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1" name="Google Shape;1271;p5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2" name="Google Shape;1272;p5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3" name="Google Shape;1273;p5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4" name="Google Shape;1274;p5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5" name="Google Shape;1275;p5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6" name="Google Shape;1276;p5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7" name="Google Shape;1277;p5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8" name="Google Shape;1278;p5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9" name="Google Shape;1279;p5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0" name="Google Shape;1280;p5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1" name="Google Shape;1281;p5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" name="Google Shape;1282;p5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3" name="Google Shape;1283;p5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4" name="Google Shape;1284;p5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5" name="Google Shape;1285;p5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6" name="Google Shape;1286;p5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7" name="Google Shape;1287;p5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8" name="Google Shape;1288;p5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9" name="Google Shape;1289;p5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0" name="Google Shape;1290;p5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1" name="Google Shape;1291;p5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2" name="Google Shape;1292;p5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3" name="Google Shape;1293;p5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4" name="Google Shape;1294;p5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5" name="Google Shape;1295;p5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6" name="Google Shape;1296;p5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7" name="Google Shape;1297;p5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8" name="Google Shape;1298;p5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9" name="Google Shape;1299;p5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0" name="Google Shape;1300;p5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1" name="Google Shape;1301;p5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302" name="Google Shape;1302;p5"/>
          <p:cNvSpPr/>
          <p:nvPr/>
        </p:nvSpPr>
        <p:spPr>
          <a:xfrm>
            <a:off x="7238610" y="-107237"/>
            <a:ext cx="3010989" cy="1771717"/>
          </a:xfrm>
          <a:custGeom>
            <a:rect b="b" l="l" r="r" t="t"/>
            <a:pathLst>
              <a:path extrusionOk="0" h="38669" w="65717">
                <a:moveTo>
                  <a:pt x="28439" y="7218"/>
                </a:moveTo>
                <a:cubicBezTo>
                  <a:pt x="28675" y="7218"/>
                  <a:pt x="28913" y="7242"/>
                  <a:pt x="29150" y="7281"/>
                </a:cubicBezTo>
                <a:cubicBezTo>
                  <a:pt x="29813" y="7360"/>
                  <a:pt x="30475" y="7415"/>
                  <a:pt x="31134" y="7415"/>
                </a:cubicBezTo>
                <a:cubicBezTo>
                  <a:pt x="31744" y="7415"/>
                  <a:pt x="32350" y="7368"/>
                  <a:pt x="32950" y="7251"/>
                </a:cubicBezTo>
                <a:cubicBezTo>
                  <a:pt x="33056" y="7236"/>
                  <a:pt x="33162" y="7228"/>
                  <a:pt x="33265" y="7228"/>
                </a:cubicBezTo>
                <a:cubicBezTo>
                  <a:pt x="33368" y="7228"/>
                  <a:pt x="33466" y="7236"/>
                  <a:pt x="33558" y="7251"/>
                </a:cubicBezTo>
                <a:cubicBezTo>
                  <a:pt x="34054" y="7298"/>
                  <a:pt x="34533" y="7530"/>
                  <a:pt x="35036" y="7530"/>
                </a:cubicBezTo>
                <a:cubicBezTo>
                  <a:pt x="35179" y="7530"/>
                  <a:pt x="35324" y="7511"/>
                  <a:pt x="35472" y="7464"/>
                </a:cubicBezTo>
                <a:lnTo>
                  <a:pt x="35472" y="7464"/>
                </a:lnTo>
                <a:cubicBezTo>
                  <a:pt x="35412" y="7494"/>
                  <a:pt x="35351" y="7525"/>
                  <a:pt x="35229" y="7646"/>
                </a:cubicBezTo>
                <a:cubicBezTo>
                  <a:pt x="35267" y="7643"/>
                  <a:pt x="35305" y="7642"/>
                  <a:pt x="35342" y="7642"/>
                </a:cubicBezTo>
                <a:cubicBezTo>
                  <a:pt x="35539" y="7642"/>
                  <a:pt x="35724" y="7677"/>
                  <a:pt x="35911" y="7677"/>
                </a:cubicBezTo>
                <a:cubicBezTo>
                  <a:pt x="36055" y="7677"/>
                  <a:pt x="36200" y="7657"/>
                  <a:pt x="36354" y="7585"/>
                </a:cubicBezTo>
                <a:lnTo>
                  <a:pt x="36354" y="7585"/>
                </a:lnTo>
                <a:cubicBezTo>
                  <a:pt x="36185" y="7906"/>
                  <a:pt x="35979" y="7983"/>
                  <a:pt x="35772" y="7983"/>
                </a:cubicBezTo>
                <a:cubicBezTo>
                  <a:pt x="35606" y="7983"/>
                  <a:pt x="35439" y="7933"/>
                  <a:pt x="35290" y="7920"/>
                </a:cubicBezTo>
                <a:cubicBezTo>
                  <a:pt x="34534" y="7815"/>
                  <a:pt x="33763" y="7782"/>
                  <a:pt x="32998" y="7782"/>
                </a:cubicBezTo>
                <a:cubicBezTo>
                  <a:pt x="32656" y="7782"/>
                  <a:pt x="32315" y="7789"/>
                  <a:pt x="31977" y="7798"/>
                </a:cubicBezTo>
                <a:cubicBezTo>
                  <a:pt x="31891" y="7804"/>
                  <a:pt x="31806" y="7806"/>
                  <a:pt x="31721" y="7806"/>
                </a:cubicBezTo>
                <a:cubicBezTo>
                  <a:pt x="31329" y="7806"/>
                  <a:pt x="30954" y="7752"/>
                  <a:pt x="30579" y="7677"/>
                </a:cubicBezTo>
                <a:cubicBezTo>
                  <a:pt x="30336" y="7628"/>
                  <a:pt x="30088" y="7613"/>
                  <a:pt x="29839" y="7613"/>
                </a:cubicBezTo>
                <a:cubicBezTo>
                  <a:pt x="29465" y="7613"/>
                  <a:pt x="29089" y="7646"/>
                  <a:pt x="28725" y="7646"/>
                </a:cubicBezTo>
                <a:cubicBezTo>
                  <a:pt x="28147" y="7646"/>
                  <a:pt x="27600" y="7646"/>
                  <a:pt x="27022" y="7585"/>
                </a:cubicBezTo>
                <a:cubicBezTo>
                  <a:pt x="27473" y="7319"/>
                  <a:pt x="27952" y="7218"/>
                  <a:pt x="28439" y="7218"/>
                </a:cubicBezTo>
                <a:close/>
                <a:moveTo>
                  <a:pt x="64257" y="17312"/>
                </a:moveTo>
                <a:lnTo>
                  <a:pt x="64257" y="17312"/>
                </a:lnTo>
                <a:cubicBezTo>
                  <a:pt x="64500" y="17829"/>
                  <a:pt x="64227" y="18285"/>
                  <a:pt x="64014" y="18923"/>
                </a:cubicBezTo>
                <a:cubicBezTo>
                  <a:pt x="63741" y="18163"/>
                  <a:pt x="64196" y="17768"/>
                  <a:pt x="64257" y="17312"/>
                </a:cubicBezTo>
                <a:close/>
                <a:moveTo>
                  <a:pt x="24248" y="0"/>
                </a:moveTo>
                <a:cubicBezTo>
                  <a:pt x="23847" y="0"/>
                  <a:pt x="23444" y="43"/>
                  <a:pt x="23041" y="169"/>
                </a:cubicBezTo>
                <a:cubicBezTo>
                  <a:pt x="22605" y="308"/>
                  <a:pt x="22143" y="356"/>
                  <a:pt x="21681" y="356"/>
                </a:cubicBezTo>
                <a:cubicBezTo>
                  <a:pt x="21434" y="356"/>
                  <a:pt x="21187" y="342"/>
                  <a:pt x="20943" y="321"/>
                </a:cubicBezTo>
                <a:cubicBezTo>
                  <a:pt x="20523" y="277"/>
                  <a:pt x="20086" y="120"/>
                  <a:pt x="19669" y="120"/>
                </a:cubicBezTo>
                <a:cubicBezTo>
                  <a:pt x="19513" y="120"/>
                  <a:pt x="19360" y="141"/>
                  <a:pt x="19211" y="199"/>
                </a:cubicBezTo>
                <a:cubicBezTo>
                  <a:pt x="18780" y="371"/>
                  <a:pt x="18345" y="414"/>
                  <a:pt x="17909" y="414"/>
                </a:cubicBezTo>
                <a:cubicBezTo>
                  <a:pt x="17477" y="414"/>
                  <a:pt x="17045" y="372"/>
                  <a:pt x="16615" y="372"/>
                </a:cubicBezTo>
                <a:cubicBezTo>
                  <a:pt x="16406" y="372"/>
                  <a:pt x="16197" y="382"/>
                  <a:pt x="15989" y="412"/>
                </a:cubicBezTo>
                <a:cubicBezTo>
                  <a:pt x="14773" y="564"/>
                  <a:pt x="13496" y="351"/>
                  <a:pt x="12281" y="716"/>
                </a:cubicBezTo>
                <a:cubicBezTo>
                  <a:pt x="11642" y="898"/>
                  <a:pt x="10974" y="990"/>
                  <a:pt x="10457" y="1506"/>
                </a:cubicBezTo>
                <a:cubicBezTo>
                  <a:pt x="10548" y="1871"/>
                  <a:pt x="10791" y="1962"/>
                  <a:pt x="11065" y="2053"/>
                </a:cubicBezTo>
                <a:cubicBezTo>
                  <a:pt x="10609" y="2601"/>
                  <a:pt x="10001" y="2601"/>
                  <a:pt x="9484" y="2783"/>
                </a:cubicBezTo>
                <a:cubicBezTo>
                  <a:pt x="8967" y="2965"/>
                  <a:pt x="8451" y="3391"/>
                  <a:pt x="8360" y="3725"/>
                </a:cubicBezTo>
                <a:cubicBezTo>
                  <a:pt x="9069" y="4521"/>
                  <a:pt x="9916" y="4608"/>
                  <a:pt x="10789" y="4608"/>
                </a:cubicBezTo>
                <a:cubicBezTo>
                  <a:pt x="11033" y="4608"/>
                  <a:pt x="11279" y="4601"/>
                  <a:pt x="11524" y="4601"/>
                </a:cubicBezTo>
                <a:cubicBezTo>
                  <a:pt x="11944" y="4601"/>
                  <a:pt x="12362" y="4621"/>
                  <a:pt x="12767" y="4728"/>
                </a:cubicBezTo>
                <a:cubicBezTo>
                  <a:pt x="12463" y="5245"/>
                  <a:pt x="12068" y="5306"/>
                  <a:pt x="11642" y="5306"/>
                </a:cubicBezTo>
                <a:cubicBezTo>
                  <a:pt x="11447" y="5298"/>
                  <a:pt x="11252" y="5288"/>
                  <a:pt x="11059" y="5288"/>
                </a:cubicBezTo>
                <a:cubicBezTo>
                  <a:pt x="10499" y="5288"/>
                  <a:pt x="9951" y="5371"/>
                  <a:pt x="9454" y="5823"/>
                </a:cubicBezTo>
                <a:cubicBezTo>
                  <a:pt x="9655" y="5967"/>
                  <a:pt x="9584" y="6466"/>
                  <a:pt x="9861" y="6466"/>
                </a:cubicBezTo>
                <a:cubicBezTo>
                  <a:pt x="9876" y="6466"/>
                  <a:pt x="9892" y="6464"/>
                  <a:pt x="9910" y="6461"/>
                </a:cubicBezTo>
                <a:lnTo>
                  <a:pt x="9910" y="6461"/>
                </a:lnTo>
                <a:cubicBezTo>
                  <a:pt x="9788" y="6795"/>
                  <a:pt x="9636" y="7130"/>
                  <a:pt x="9515" y="7433"/>
                </a:cubicBezTo>
                <a:cubicBezTo>
                  <a:pt x="10194" y="7433"/>
                  <a:pt x="10844" y="7760"/>
                  <a:pt x="11464" y="7760"/>
                </a:cubicBezTo>
                <a:cubicBezTo>
                  <a:pt x="11731" y="7760"/>
                  <a:pt x="11994" y="7699"/>
                  <a:pt x="12250" y="7525"/>
                </a:cubicBezTo>
                <a:cubicBezTo>
                  <a:pt x="12497" y="7552"/>
                  <a:pt x="12347" y="7902"/>
                  <a:pt x="12496" y="7902"/>
                </a:cubicBezTo>
                <a:cubicBezTo>
                  <a:pt x="12511" y="7902"/>
                  <a:pt x="12531" y="7898"/>
                  <a:pt x="12554" y="7889"/>
                </a:cubicBezTo>
                <a:cubicBezTo>
                  <a:pt x="12858" y="7798"/>
                  <a:pt x="12585" y="7677"/>
                  <a:pt x="12554" y="7555"/>
                </a:cubicBezTo>
                <a:cubicBezTo>
                  <a:pt x="12524" y="7312"/>
                  <a:pt x="12737" y="7312"/>
                  <a:pt x="12888" y="7312"/>
                </a:cubicBezTo>
                <a:cubicBezTo>
                  <a:pt x="12964" y="7312"/>
                  <a:pt x="12998" y="7417"/>
                  <a:pt x="13113" y="7417"/>
                </a:cubicBezTo>
                <a:cubicBezTo>
                  <a:pt x="13136" y="7417"/>
                  <a:pt x="13162" y="7413"/>
                  <a:pt x="13192" y="7403"/>
                </a:cubicBezTo>
                <a:cubicBezTo>
                  <a:pt x="13514" y="7321"/>
                  <a:pt x="13835" y="7292"/>
                  <a:pt x="14157" y="7292"/>
                </a:cubicBezTo>
                <a:cubicBezTo>
                  <a:pt x="14904" y="7292"/>
                  <a:pt x="15653" y="7447"/>
                  <a:pt x="16414" y="7447"/>
                </a:cubicBezTo>
                <a:cubicBezTo>
                  <a:pt x="16535" y="7447"/>
                  <a:pt x="16657" y="7443"/>
                  <a:pt x="16779" y="7433"/>
                </a:cubicBezTo>
                <a:cubicBezTo>
                  <a:pt x="17417" y="7403"/>
                  <a:pt x="17995" y="7221"/>
                  <a:pt x="18694" y="7190"/>
                </a:cubicBezTo>
                <a:cubicBezTo>
                  <a:pt x="18768" y="7413"/>
                  <a:pt x="18915" y="7491"/>
                  <a:pt x="19070" y="7491"/>
                </a:cubicBezTo>
                <a:cubicBezTo>
                  <a:pt x="19233" y="7491"/>
                  <a:pt x="19406" y="7405"/>
                  <a:pt x="19515" y="7312"/>
                </a:cubicBezTo>
                <a:cubicBezTo>
                  <a:pt x="19647" y="7199"/>
                  <a:pt x="19752" y="7156"/>
                  <a:pt x="19844" y="7156"/>
                </a:cubicBezTo>
                <a:cubicBezTo>
                  <a:pt x="20049" y="7156"/>
                  <a:pt x="20187" y="7368"/>
                  <a:pt x="20396" y="7494"/>
                </a:cubicBezTo>
                <a:cubicBezTo>
                  <a:pt x="20105" y="7855"/>
                  <a:pt x="19788" y="7937"/>
                  <a:pt x="19478" y="7937"/>
                </a:cubicBezTo>
                <a:cubicBezTo>
                  <a:pt x="19219" y="7937"/>
                  <a:pt x="18964" y="7880"/>
                  <a:pt x="18733" y="7880"/>
                </a:cubicBezTo>
                <a:cubicBezTo>
                  <a:pt x="18634" y="7880"/>
                  <a:pt x="18540" y="7890"/>
                  <a:pt x="18451" y="7920"/>
                </a:cubicBezTo>
                <a:cubicBezTo>
                  <a:pt x="18238" y="7829"/>
                  <a:pt x="18512" y="7585"/>
                  <a:pt x="18238" y="7525"/>
                </a:cubicBezTo>
                <a:cubicBezTo>
                  <a:pt x="18025" y="7551"/>
                  <a:pt x="17952" y="7977"/>
                  <a:pt x="17834" y="7977"/>
                </a:cubicBezTo>
                <a:cubicBezTo>
                  <a:pt x="17818" y="7977"/>
                  <a:pt x="17801" y="7969"/>
                  <a:pt x="17782" y="7950"/>
                </a:cubicBezTo>
                <a:cubicBezTo>
                  <a:pt x="17682" y="7857"/>
                  <a:pt x="17584" y="7825"/>
                  <a:pt x="17487" y="7825"/>
                </a:cubicBezTo>
                <a:cubicBezTo>
                  <a:pt x="17263" y="7825"/>
                  <a:pt x="17049" y="7999"/>
                  <a:pt x="16843" y="7999"/>
                </a:cubicBezTo>
                <a:cubicBezTo>
                  <a:pt x="16759" y="7999"/>
                  <a:pt x="16677" y="7970"/>
                  <a:pt x="16597" y="7889"/>
                </a:cubicBezTo>
                <a:cubicBezTo>
                  <a:pt x="16535" y="7828"/>
                  <a:pt x="16474" y="7806"/>
                  <a:pt x="16410" y="7806"/>
                </a:cubicBezTo>
                <a:cubicBezTo>
                  <a:pt x="16317" y="7806"/>
                  <a:pt x="16219" y="7853"/>
                  <a:pt x="16110" y="7889"/>
                </a:cubicBezTo>
                <a:cubicBezTo>
                  <a:pt x="15751" y="8018"/>
                  <a:pt x="15413" y="8146"/>
                  <a:pt x="15005" y="8146"/>
                </a:cubicBezTo>
                <a:cubicBezTo>
                  <a:pt x="14930" y="8146"/>
                  <a:pt x="14853" y="8142"/>
                  <a:pt x="14773" y="8133"/>
                </a:cubicBezTo>
                <a:cubicBezTo>
                  <a:pt x="14570" y="8114"/>
                  <a:pt x="14322" y="8084"/>
                  <a:pt x="14070" y="8084"/>
                </a:cubicBezTo>
                <a:cubicBezTo>
                  <a:pt x="13907" y="8084"/>
                  <a:pt x="13743" y="8097"/>
                  <a:pt x="13588" y="8133"/>
                </a:cubicBezTo>
                <a:cubicBezTo>
                  <a:pt x="12919" y="8285"/>
                  <a:pt x="12311" y="8649"/>
                  <a:pt x="11673" y="8832"/>
                </a:cubicBezTo>
                <a:cubicBezTo>
                  <a:pt x="11764" y="9105"/>
                  <a:pt x="11825" y="9318"/>
                  <a:pt x="11916" y="9561"/>
                </a:cubicBezTo>
                <a:cubicBezTo>
                  <a:pt x="10913" y="9956"/>
                  <a:pt x="9575" y="9409"/>
                  <a:pt x="8755" y="10838"/>
                </a:cubicBezTo>
                <a:cubicBezTo>
                  <a:pt x="9032" y="10890"/>
                  <a:pt x="9300" y="10908"/>
                  <a:pt x="9561" y="10908"/>
                </a:cubicBezTo>
                <a:cubicBezTo>
                  <a:pt x="10071" y="10908"/>
                  <a:pt x="10554" y="10842"/>
                  <a:pt x="11027" y="10842"/>
                </a:cubicBezTo>
                <a:cubicBezTo>
                  <a:pt x="11295" y="10842"/>
                  <a:pt x="11560" y="10863"/>
                  <a:pt x="11825" y="10929"/>
                </a:cubicBezTo>
                <a:cubicBezTo>
                  <a:pt x="11977" y="10990"/>
                  <a:pt x="12129" y="10899"/>
                  <a:pt x="12159" y="11142"/>
                </a:cubicBezTo>
                <a:cubicBezTo>
                  <a:pt x="12159" y="11385"/>
                  <a:pt x="12098" y="11598"/>
                  <a:pt x="11855" y="11658"/>
                </a:cubicBezTo>
                <a:cubicBezTo>
                  <a:pt x="11551" y="11719"/>
                  <a:pt x="11278" y="11780"/>
                  <a:pt x="10974" y="11810"/>
                </a:cubicBezTo>
                <a:cubicBezTo>
                  <a:pt x="10062" y="11932"/>
                  <a:pt x="9271" y="12236"/>
                  <a:pt x="8967" y="13421"/>
                </a:cubicBezTo>
                <a:cubicBezTo>
                  <a:pt x="9211" y="13573"/>
                  <a:pt x="9393" y="13756"/>
                  <a:pt x="9545" y="14029"/>
                </a:cubicBezTo>
                <a:cubicBezTo>
                  <a:pt x="9241" y="14212"/>
                  <a:pt x="8967" y="14272"/>
                  <a:pt x="8663" y="14333"/>
                </a:cubicBezTo>
                <a:cubicBezTo>
                  <a:pt x="7812" y="14485"/>
                  <a:pt x="7448" y="15002"/>
                  <a:pt x="7630" y="15914"/>
                </a:cubicBezTo>
                <a:cubicBezTo>
                  <a:pt x="7356" y="16005"/>
                  <a:pt x="7053" y="16127"/>
                  <a:pt x="6779" y="16248"/>
                </a:cubicBezTo>
                <a:cubicBezTo>
                  <a:pt x="5654" y="16765"/>
                  <a:pt x="4378" y="16643"/>
                  <a:pt x="3223" y="17038"/>
                </a:cubicBezTo>
                <a:cubicBezTo>
                  <a:pt x="2704" y="17240"/>
                  <a:pt x="2267" y="17742"/>
                  <a:pt x="1731" y="17742"/>
                </a:cubicBezTo>
                <a:cubicBezTo>
                  <a:pt x="1702" y="17742"/>
                  <a:pt x="1672" y="17741"/>
                  <a:pt x="1642" y="17738"/>
                </a:cubicBezTo>
                <a:cubicBezTo>
                  <a:pt x="1566" y="17724"/>
                  <a:pt x="1494" y="17718"/>
                  <a:pt x="1425" y="17718"/>
                </a:cubicBezTo>
                <a:cubicBezTo>
                  <a:pt x="1026" y="17718"/>
                  <a:pt x="733" y="17925"/>
                  <a:pt x="396" y="18133"/>
                </a:cubicBezTo>
                <a:cubicBezTo>
                  <a:pt x="31" y="18345"/>
                  <a:pt x="1" y="18589"/>
                  <a:pt x="183" y="18923"/>
                </a:cubicBezTo>
                <a:cubicBezTo>
                  <a:pt x="1285" y="18923"/>
                  <a:pt x="2356" y="18395"/>
                  <a:pt x="3464" y="18395"/>
                </a:cubicBezTo>
                <a:cubicBezTo>
                  <a:pt x="3883" y="18395"/>
                  <a:pt x="4308" y="18471"/>
                  <a:pt x="4742" y="18680"/>
                </a:cubicBezTo>
                <a:cubicBezTo>
                  <a:pt x="4628" y="18909"/>
                  <a:pt x="4540" y="19138"/>
                  <a:pt x="4352" y="19138"/>
                </a:cubicBezTo>
                <a:cubicBezTo>
                  <a:pt x="4341" y="19138"/>
                  <a:pt x="4329" y="19138"/>
                  <a:pt x="4317" y="19136"/>
                </a:cubicBezTo>
                <a:cubicBezTo>
                  <a:pt x="4248" y="19125"/>
                  <a:pt x="4181" y="19120"/>
                  <a:pt x="4114" y="19120"/>
                </a:cubicBezTo>
                <a:cubicBezTo>
                  <a:pt x="3616" y="19120"/>
                  <a:pt x="3154" y="19386"/>
                  <a:pt x="2645" y="19440"/>
                </a:cubicBezTo>
                <a:cubicBezTo>
                  <a:pt x="2128" y="19501"/>
                  <a:pt x="1642" y="20291"/>
                  <a:pt x="1764" y="20838"/>
                </a:cubicBezTo>
                <a:cubicBezTo>
                  <a:pt x="3439" y="20350"/>
                  <a:pt x="5113" y="20055"/>
                  <a:pt x="6860" y="20055"/>
                </a:cubicBezTo>
                <a:cubicBezTo>
                  <a:pt x="7618" y="20055"/>
                  <a:pt x="8389" y="20110"/>
                  <a:pt x="9180" y="20230"/>
                </a:cubicBezTo>
                <a:cubicBezTo>
                  <a:pt x="8907" y="20443"/>
                  <a:pt x="8755" y="20564"/>
                  <a:pt x="8633" y="20656"/>
                </a:cubicBezTo>
                <a:cubicBezTo>
                  <a:pt x="8694" y="20868"/>
                  <a:pt x="8937" y="20808"/>
                  <a:pt x="8937" y="21081"/>
                </a:cubicBezTo>
                <a:cubicBezTo>
                  <a:pt x="8857" y="21210"/>
                  <a:pt x="8751" y="21245"/>
                  <a:pt x="8637" y="21245"/>
                </a:cubicBezTo>
                <a:cubicBezTo>
                  <a:pt x="8536" y="21245"/>
                  <a:pt x="8429" y="21217"/>
                  <a:pt x="8329" y="21203"/>
                </a:cubicBezTo>
                <a:cubicBezTo>
                  <a:pt x="8451" y="21051"/>
                  <a:pt x="8572" y="20929"/>
                  <a:pt x="8481" y="20777"/>
                </a:cubicBezTo>
                <a:lnTo>
                  <a:pt x="8481" y="20777"/>
                </a:lnTo>
                <a:cubicBezTo>
                  <a:pt x="8188" y="20830"/>
                  <a:pt x="7901" y="20855"/>
                  <a:pt x="7619" y="20855"/>
                </a:cubicBezTo>
                <a:cubicBezTo>
                  <a:pt x="7259" y="20855"/>
                  <a:pt x="6908" y="20815"/>
                  <a:pt x="6566" y="20747"/>
                </a:cubicBezTo>
                <a:cubicBezTo>
                  <a:pt x="6313" y="20705"/>
                  <a:pt x="6054" y="20643"/>
                  <a:pt x="5806" y="20643"/>
                </a:cubicBezTo>
                <a:cubicBezTo>
                  <a:pt x="5517" y="20643"/>
                  <a:pt x="5245" y="20726"/>
                  <a:pt x="5016" y="21020"/>
                </a:cubicBezTo>
                <a:cubicBezTo>
                  <a:pt x="5077" y="21324"/>
                  <a:pt x="5381" y="21111"/>
                  <a:pt x="5442" y="21415"/>
                </a:cubicBezTo>
                <a:cubicBezTo>
                  <a:pt x="5399" y="21409"/>
                  <a:pt x="5358" y="21407"/>
                  <a:pt x="5318" y="21407"/>
                </a:cubicBezTo>
                <a:cubicBezTo>
                  <a:pt x="4949" y="21407"/>
                  <a:pt x="4637" y="21634"/>
                  <a:pt x="4226" y="21689"/>
                </a:cubicBezTo>
                <a:cubicBezTo>
                  <a:pt x="4226" y="21780"/>
                  <a:pt x="4195" y="21963"/>
                  <a:pt x="4256" y="22054"/>
                </a:cubicBezTo>
                <a:cubicBezTo>
                  <a:pt x="4550" y="22641"/>
                  <a:pt x="5335" y="23181"/>
                  <a:pt x="5995" y="23181"/>
                </a:cubicBezTo>
                <a:cubicBezTo>
                  <a:pt x="6087" y="23181"/>
                  <a:pt x="6177" y="23170"/>
                  <a:pt x="6262" y="23148"/>
                </a:cubicBezTo>
                <a:cubicBezTo>
                  <a:pt x="6374" y="23115"/>
                  <a:pt x="6473" y="23099"/>
                  <a:pt x="6559" y="23099"/>
                </a:cubicBezTo>
                <a:cubicBezTo>
                  <a:pt x="6870" y="23099"/>
                  <a:pt x="7009" y="23307"/>
                  <a:pt x="6961" y="23665"/>
                </a:cubicBezTo>
                <a:cubicBezTo>
                  <a:pt x="6201" y="23847"/>
                  <a:pt x="5442" y="24029"/>
                  <a:pt x="4682" y="24242"/>
                </a:cubicBezTo>
                <a:cubicBezTo>
                  <a:pt x="2949" y="24759"/>
                  <a:pt x="2888" y="24789"/>
                  <a:pt x="2736" y="25245"/>
                </a:cubicBezTo>
                <a:cubicBezTo>
                  <a:pt x="2813" y="25236"/>
                  <a:pt x="2888" y="25232"/>
                  <a:pt x="2961" y="25232"/>
                </a:cubicBezTo>
                <a:cubicBezTo>
                  <a:pt x="4144" y="25232"/>
                  <a:pt x="4964" y="26325"/>
                  <a:pt x="6080" y="26583"/>
                </a:cubicBezTo>
                <a:cubicBezTo>
                  <a:pt x="5820" y="26821"/>
                  <a:pt x="5544" y="26951"/>
                  <a:pt x="5275" y="26951"/>
                </a:cubicBezTo>
                <a:cubicBezTo>
                  <a:pt x="5167" y="26951"/>
                  <a:pt x="5060" y="26930"/>
                  <a:pt x="4955" y="26887"/>
                </a:cubicBezTo>
                <a:cubicBezTo>
                  <a:pt x="4722" y="26799"/>
                  <a:pt x="4522" y="26752"/>
                  <a:pt x="4345" y="26752"/>
                </a:cubicBezTo>
                <a:cubicBezTo>
                  <a:pt x="3783" y="26752"/>
                  <a:pt x="3449" y="27228"/>
                  <a:pt x="3010" y="28406"/>
                </a:cubicBezTo>
                <a:cubicBezTo>
                  <a:pt x="3421" y="28589"/>
                  <a:pt x="3843" y="28640"/>
                  <a:pt x="4269" y="28640"/>
                </a:cubicBezTo>
                <a:cubicBezTo>
                  <a:pt x="4805" y="28640"/>
                  <a:pt x="5346" y="28559"/>
                  <a:pt x="5879" y="28559"/>
                </a:cubicBezTo>
                <a:cubicBezTo>
                  <a:pt x="6330" y="28559"/>
                  <a:pt x="6775" y="28617"/>
                  <a:pt x="7204" y="28832"/>
                </a:cubicBezTo>
                <a:cubicBezTo>
                  <a:pt x="6718" y="29014"/>
                  <a:pt x="6232" y="29227"/>
                  <a:pt x="5715" y="29288"/>
                </a:cubicBezTo>
                <a:cubicBezTo>
                  <a:pt x="5138" y="29379"/>
                  <a:pt x="4530" y="29409"/>
                  <a:pt x="4013" y="29774"/>
                </a:cubicBezTo>
                <a:cubicBezTo>
                  <a:pt x="3679" y="29957"/>
                  <a:pt x="3405" y="30291"/>
                  <a:pt x="2888" y="30291"/>
                </a:cubicBezTo>
                <a:cubicBezTo>
                  <a:pt x="3223" y="30565"/>
                  <a:pt x="3192" y="31020"/>
                  <a:pt x="3527" y="31051"/>
                </a:cubicBezTo>
                <a:cubicBezTo>
                  <a:pt x="4414" y="31103"/>
                  <a:pt x="5302" y="31379"/>
                  <a:pt x="6208" y="31379"/>
                </a:cubicBezTo>
                <a:cubicBezTo>
                  <a:pt x="6358" y="31379"/>
                  <a:pt x="6507" y="31372"/>
                  <a:pt x="6657" y="31355"/>
                </a:cubicBezTo>
                <a:cubicBezTo>
                  <a:pt x="6685" y="31351"/>
                  <a:pt x="6711" y="31350"/>
                  <a:pt x="6738" y="31350"/>
                </a:cubicBezTo>
                <a:cubicBezTo>
                  <a:pt x="7124" y="31350"/>
                  <a:pt x="7439" y="31687"/>
                  <a:pt x="7832" y="31687"/>
                </a:cubicBezTo>
                <a:cubicBezTo>
                  <a:pt x="7894" y="31687"/>
                  <a:pt x="7958" y="31678"/>
                  <a:pt x="8025" y="31659"/>
                </a:cubicBezTo>
                <a:lnTo>
                  <a:pt x="8025" y="31659"/>
                </a:lnTo>
                <a:cubicBezTo>
                  <a:pt x="7417" y="31902"/>
                  <a:pt x="6840" y="32297"/>
                  <a:pt x="6232" y="32297"/>
                </a:cubicBezTo>
                <a:cubicBezTo>
                  <a:pt x="5411" y="32327"/>
                  <a:pt x="4773" y="32601"/>
                  <a:pt x="4317" y="33391"/>
                </a:cubicBezTo>
                <a:cubicBezTo>
                  <a:pt x="4226" y="33543"/>
                  <a:pt x="4043" y="33665"/>
                  <a:pt x="4135" y="33908"/>
                </a:cubicBezTo>
                <a:cubicBezTo>
                  <a:pt x="4195" y="34151"/>
                  <a:pt x="4408" y="34090"/>
                  <a:pt x="4590" y="34121"/>
                </a:cubicBezTo>
                <a:cubicBezTo>
                  <a:pt x="4639" y="34131"/>
                  <a:pt x="4687" y="34136"/>
                  <a:pt x="4735" y="34136"/>
                </a:cubicBezTo>
                <a:cubicBezTo>
                  <a:pt x="5021" y="34136"/>
                  <a:pt x="5295" y="33978"/>
                  <a:pt x="5578" y="33978"/>
                </a:cubicBezTo>
                <a:cubicBezTo>
                  <a:pt x="5663" y="33978"/>
                  <a:pt x="5749" y="33992"/>
                  <a:pt x="5837" y="34030"/>
                </a:cubicBezTo>
                <a:cubicBezTo>
                  <a:pt x="5624" y="34273"/>
                  <a:pt x="5320" y="34182"/>
                  <a:pt x="5046" y="34394"/>
                </a:cubicBezTo>
                <a:cubicBezTo>
                  <a:pt x="5160" y="34768"/>
                  <a:pt x="5352" y="34855"/>
                  <a:pt x="5562" y="34855"/>
                </a:cubicBezTo>
                <a:cubicBezTo>
                  <a:pt x="5745" y="34855"/>
                  <a:pt x="5941" y="34789"/>
                  <a:pt x="6110" y="34789"/>
                </a:cubicBezTo>
                <a:cubicBezTo>
                  <a:pt x="6663" y="34789"/>
                  <a:pt x="7132" y="34484"/>
                  <a:pt x="7703" y="34484"/>
                </a:cubicBezTo>
                <a:cubicBezTo>
                  <a:pt x="7729" y="34484"/>
                  <a:pt x="7756" y="34484"/>
                  <a:pt x="7782" y="34486"/>
                </a:cubicBezTo>
                <a:cubicBezTo>
                  <a:pt x="8122" y="34486"/>
                  <a:pt x="8478" y="34590"/>
                  <a:pt x="8838" y="34590"/>
                </a:cubicBezTo>
                <a:cubicBezTo>
                  <a:pt x="8992" y="34590"/>
                  <a:pt x="9147" y="34571"/>
                  <a:pt x="9302" y="34516"/>
                </a:cubicBezTo>
                <a:cubicBezTo>
                  <a:pt x="9543" y="34420"/>
                  <a:pt x="9665" y="34383"/>
                  <a:pt x="9794" y="34383"/>
                </a:cubicBezTo>
                <a:cubicBezTo>
                  <a:pt x="9909" y="34383"/>
                  <a:pt x="10029" y="34412"/>
                  <a:pt x="10244" y="34455"/>
                </a:cubicBezTo>
                <a:cubicBezTo>
                  <a:pt x="9053" y="35051"/>
                  <a:pt x="7830" y="35242"/>
                  <a:pt x="6587" y="35242"/>
                </a:cubicBezTo>
                <a:cubicBezTo>
                  <a:pt x="5419" y="35242"/>
                  <a:pt x="4233" y="35073"/>
                  <a:pt x="3040" y="34911"/>
                </a:cubicBezTo>
                <a:lnTo>
                  <a:pt x="3040" y="34911"/>
                </a:lnTo>
                <a:cubicBezTo>
                  <a:pt x="3131" y="35762"/>
                  <a:pt x="3983" y="36279"/>
                  <a:pt x="5046" y="36279"/>
                </a:cubicBezTo>
                <a:cubicBezTo>
                  <a:pt x="5074" y="36854"/>
                  <a:pt x="4829" y="37109"/>
                  <a:pt x="4358" y="37109"/>
                </a:cubicBezTo>
                <a:cubicBezTo>
                  <a:pt x="4306" y="37109"/>
                  <a:pt x="4252" y="37106"/>
                  <a:pt x="4195" y="37100"/>
                </a:cubicBezTo>
                <a:cubicBezTo>
                  <a:pt x="3859" y="37052"/>
                  <a:pt x="3506" y="36928"/>
                  <a:pt x="3167" y="36928"/>
                </a:cubicBezTo>
                <a:cubicBezTo>
                  <a:pt x="2863" y="36928"/>
                  <a:pt x="2570" y="37028"/>
                  <a:pt x="2311" y="37373"/>
                </a:cubicBezTo>
                <a:cubicBezTo>
                  <a:pt x="2676" y="37981"/>
                  <a:pt x="2432" y="37859"/>
                  <a:pt x="3709" y="38163"/>
                </a:cubicBezTo>
                <a:cubicBezTo>
                  <a:pt x="4600" y="38398"/>
                  <a:pt x="5509" y="38668"/>
                  <a:pt x="6449" y="38668"/>
                </a:cubicBezTo>
                <a:cubicBezTo>
                  <a:pt x="6729" y="38668"/>
                  <a:pt x="7011" y="38645"/>
                  <a:pt x="7296" y="38589"/>
                </a:cubicBezTo>
                <a:cubicBezTo>
                  <a:pt x="7678" y="38499"/>
                  <a:pt x="8077" y="38392"/>
                  <a:pt x="8481" y="38392"/>
                </a:cubicBezTo>
                <a:cubicBezTo>
                  <a:pt x="8622" y="38392"/>
                  <a:pt x="8765" y="38405"/>
                  <a:pt x="8907" y="38437"/>
                </a:cubicBezTo>
                <a:cubicBezTo>
                  <a:pt x="9120" y="38484"/>
                  <a:pt x="9333" y="38587"/>
                  <a:pt x="9546" y="38587"/>
                </a:cubicBezTo>
                <a:cubicBezTo>
                  <a:pt x="9606" y="38587"/>
                  <a:pt x="9667" y="38579"/>
                  <a:pt x="9727" y="38559"/>
                </a:cubicBezTo>
                <a:cubicBezTo>
                  <a:pt x="11004" y="38103"/>
                  <a:pt x="12341" y="38011"/>
                  <a:pt x="13648" y="37920"/>
                </a:cubicBezTo>
                <a:cubicBezTo>
                  <a:pt x="15047" y="37799"/>
                  <a:pt x="16445" y="37525"/>
                  <a:pt x="17843" y="37495"/>
                </a:cubicBezTo>
                <a:cubicBezTo>
                  <a:pt x="20214" y="37464"/>
                  <a:pt x="22554" y="37039"/>
                  <a:pt x="24895" y="37039"/>
                </a:cubicBezTo>
                <a:cubicBezTo>
                  <a:pt x="26384" y="37008"/>
                  <a:pt x="27843" y="36978"/>
                  <a:pt x="29333" y="36948"/>
                </a:cubicBezTo>
                <a:cubicBezTo>
                  <a:pt x="29819" y="36948"/>
                  <a:pt x="30305" y="37163"/>
                  <a:pt x="30817" y="37163"/>
                </a:cubicBezTo>
                <a:cubicBezTo>
                  <a:pt x="30849" y="37163"/>
                  <a:pt x="30881" y="37162"/>
                  <a:pt x="30913" y="37160"/>
                </a:cubicBezTo>
                <a:cubicBezTo>
                  <a:pt x="31429" y="37117"/>
                  <a:pt x="31960" y="37074"/>
                  <a:pt x="32485" y="37074"/>
                </a:cubicBezTo>
                <a:cubicBezTo>
                  <a:pt x="32702" y="37074"/>
                  <a:pt x="32918" y="37082"/>
                  <a:pt x="33132" y="37100"/>
                </a:cubicBezTo>
                <a:cubicBezTo>
                  <a:pt x="34074" y="37160"/>
                  <a:pt x="35047" y="37404"/>
                  <a:pt x="35959" y="37404"/>
                </a:cubicBezTo>
                <a:cubicBezTo>
                  <a:pt x="36052" y="37402"/>
                  <a:pt x="36145" y="37402"/>
                  <a:pt x="36238" y="37402"/>
                </a:cubicBezTo>
                <a:cubicBezTo>
                  <a:pt x="38483" y="37402"/>
                  <a:pt x="40702" y="37743"/>
                  <a:pt x="42950" y="37859"/>
                </a:cubicBezTo>
                <a:cubicBezTo>
                  <a:pt x="44105" y="37920"/>
                  <a:pt x="45230" y="37829"/>
                  <a:pt x="46354" y="38042"/>
                </a:cubicBezTo>
                <a:cubicBezTo>
                  <a:pt x="48603" y="38437"/>
                  <a:pt x="50883" y="38498"/>
                  <a:pt x="53132" y="38559"/>
                </a:cubicBezTo>
                <a:cubicBezTo>
                  <a:pt x="53832" y="38559"/>
                  <a:pt x="54531" y="38467"/>
                  <a:pt x="54895" y="37677"/>
                </a:cubicBezTo>
                <a:cubicBezTo>
                  <a:pt x="54804" y="37282"/>
                  <a:pt x="54409" y="37647"/>
                  <a:pt x="54318" y="37221"/>
                </a:cubicBezTo>
                <a:cubicBezTo>
                  <a:pt x="54679" y="37221"/>
                  <a:pt x="55052" y="37162"/>
                  <a:pt x="55414" y="37162"/>
                </a:cubicBezTo>
                <a:cubicBezTo>
                  <a:pt x="55631" y="37162"/>
                  <a:pt x="55845" y="37183"/>
                  <a:pt x="56050" y="37252"/>
                </a:cubicBezTo>
                <a:cubicBezTo>
                  <a:pt x="56717" y="37474"/>
                  <a:pt x="57390" y="37544"/>
                  <a:pt x="58064" y="37544"/>
                </a:cubicBezTo>
                <a:cubicBezTo>
                  <a:pt x="58773" y="37544"/>
                  <a:pt x="59483" y="37466"/>
                  <a:pt x="60184" y="37404"/>
                </a:cubicBezTo>
                <a:cubicBezTo>
                  <a:pt x="60610" y="37373"/>
                  <a:pt x="60610" y="36948"/>
                  <a:pt x="60701" y="36644"/>
                </a:cubicBezTo>
                <a:cubicBezTo>
                  <a:pt x="60792" y="36340"/>
                  <a:pt x="60640" y="36188"/>
                  <a:pt x="60397" y="36005"/>
                </a:cubicBezTo>
                <a:cubicBezTo>
                  <a:pt x="59880" y="35701"/>
                  <a:pt x="59333" y="35549"/>
                  <a:pt x="58786" y="35306"/>
                </a:cubicBezTo>
                <a:cubicBezTo>
                  <a:pt x="58878" y="35121"/>
                  <a:pt x="59016" y="35094"/>
                  <a:pt x="59157" y="35094"/>
                </a:cubicBezTo>
                <a:cubicBezTo>
                  <a:pt x="59217" y="35094"/>
                  <a:pt x="59278" y="35099"/>
                  <a:pt x="59336" y="35099"/>
                </a:cubicBezTo>
                <a:cubicBezTo>
                  <a:pt x="59366" y="35099"/>
                  <a:pt x="59396" y="35098"/>
                  <a:pt x="59424" y="35093"/>
                </a:cubicBezTo>
                <a:cubicBezTo>
                  <a:pt x="59789" y="35033"/>
                  <a:pt x="60154" y="34850"/>
                  <a:pt x="60215" y="34394"/>
                </a:cubicBezTo>
                <a:cubicBezTo>
                  <a:pt x="60397" y="32935"/>
                  <a:pt x="60883" y="31598"/>
                  <a:pt x="61339" y="30261"/>
                </a:cubicBezTo>
                <a:cubicBezTo>
                  <a:pt x="62737" y="26248"/>
                  <a:pt x="64105" y="22267"/>
                  <a:pt x="65230" y="18163"/>
                </a:cubicBezTo>
                <a:cubicBezTo>
                  <a:pt x="65716" y="16339"/>
                  <a:pt x="65412" y="15792"/>
                  <a:pt x="63923" y="15458"/>
                </a:cubicBezTo>
                <a:cubicBezTo>
                  <a:pt x="63801" y="15428"/>
                  <a:pt x="63680" y="15428"/>
                  <a:pt x="63558" y="15428"/>
                </a:cubicBezTo>
                <a:cubicBezTo>
                  <a:pt x="61795" y="15154"/>
                  <a:pt x="60002" y="14880"/>
                  <a:pt x="58239" y="14576"/>
                </a:cubicBezTo>
                <a:cubicBezTo>
                  <a:pt x="57433" y="14425"/>
                  <a:pt x="56753" y="13607"/>
                  <a:pt x="55886" y="13607"/>
                </a:cubicBezTo>
                <a:cubicBezTo>
                  <a:pt x="55707" y="13607"/>
                  <a:pt x="55519" y="13642"/>
                  <a:pt x="55321" y="13725"/>
                </a:cubicBezTo>
                <a:cubicBezTo>
                  <a:pt x="55321" y="13725"/>
                  <a:pt x="55260" y="13665"/>
                  <a:pt x="55230" y="13634"/>
                </a:cubicBezTo>
                <a:cubicBezTo>
                  <a:pt x="55260" y="13330"/>
                  <a:pt x="55503" y="13148"/>
                  <a:pt x="55594" y="12874"/>
                </a:cubicBezTo>
                <a:cubicBezTo>
                  <a:pt x="55777" y="12449"/>
                  <a:pt x="55503" y="11810"/>
                  <a:pt x="55108" y="11810"/>
                </a:cubicBezTo>
                <a:cubicBezTo>
                  <a:pt x="55081" y="11811"/>
                  <a:pt x="55054" y="11812"/>
                  <a:pt x="55027" y="11812"/>
                </a:cubicBezTo>
                <a:cubicBezTo>
                  <a:pt x="54272" y="11812"/>
                  <a:pt x="53620" y="11413"/>
                  <a:pt x="52798" y="11354"/>
                </a:cubicBezTo>
                <a:cubicBezTo>
                  <a:pt x="52965" y="11259"/>
                  <a:pt x="53039" y="11144"/>
                  <a:pt x="53151" y="11144"/>
                </a:cubicBezTo>
                <a:cubicBezTo>
                  <a:pt x="53182" y="11144"/>
                  <a:pt x="53215" y="11153"/>
                  <a:pt x="53254" y="11172"/>
                </a:cubicBezTo>
                <a:cubicBezTo>
                  <a:pt x="53680" y="11415"/>
                  <a:pt x="54135" y="11324"/>
                  <a:pt x="54561" y="11476"/>
                </a:cubicBezTo>
                <a:cubicBezTo>
                  <a:pt x="54677" y="11511"/>
                  <a:pt x="54766" y="11527"/>
                  <a:pt x="54834" y="11527"/>
                </a:cubicBezTo>
                <a:cubicBezTo>
                  <a:pt x="55122" y="11527"/>
                  <a:pt x="55018" y="11237"/>
                  <a:pt x="54895" y="10868"/>
                </a:cubicBezTo>
                <a:lnTo>
                  <a:pt x="54895" y="10868"/>
                </a:lnTo>
                <a:cubicBezTo>
                  <a:pt x="54924" y="10872"/>
                  <a:pt x="54951" y="10873"/>
                  <a:pt x="54978" y="10873"/>
                </a:cubicBezTo>
                <a:cubicBezTo>
                  <a:pt x="55407" y="10873"/>
                  <a:pt x="55616" y="10436"/>
                  <a:pt x="55959" y="10321"/>
                </a:cubicBezTo>
                <a:cubicBezTo>
                  <a:pt x="55898" y="10078"/>
                  <a:pt x="55959" y="9835"/>
                  <a:pt x="55746" y="9744"/>
                </a:cubicBezTo>
                <a:cubicBezTo>
                  <a:pt x="55260" y="9531"/>
                  <a:pt x="54743" y="9227"/>
                  <a:pt x="54287" y="9227"/>
                </a:cubicBezTo>
                <a:cubicBezTo>
                  <a:pt x="53299" y="9227"/>
                  <a:pt x="52336" y="8880"/>
                  <a:pt x="51352" y="8880"/>
                </a:cubicBezTo>
                <a:cubicBezTo>
                  <a:pt x="51247" y="8880"/>
                  <a:pt x="51141" y="8884"/>
                  <a:pt x="51035" y="8892"/>
                </a:cubicBezTo>
                <a:cubicBezTo>
                  <a:pt x="50984" y="8899"/>
                  <a:pt x="50935" y="8902"/>
                  <a:pt x="50888" y="8902"/>
                </a:cubicBezTo>
                <a:cubicBezTo>
                  <a:pt x="50479" y="8902"/>
                  <a:pt x="50176" y="8678"/>
                  <a:pt x="49850" y="8406"/>
                </a:cubicBezTo>
                <a:cubicBezTo>
                  <a:pt x="49992" y="8371"/>
                  <a:pt x="50103" y="8356"/>
                  <a:pt x="50208" y="8356"/>
                </a:cubicBezTo>
                <a:cubicBezTo>
                  <a:pt x="50281" y="8356"/>
                  <a:pt x="50352" y="8363"/>
                  <a:pt x="50427" y="8376"/>
                </a:cubicBezTo>
                <a:cubicBezTo>
                  <a:pt x="50755" y="8445"/>
                  <a:pt x="51073" y="8543"/>
                  <a:pt x="51386" y="8543"/>
                </a:cubicBezTo>
                <a:cubicBezTo>
                  <a:pt x="51626" y="8543"/>
                  <a:pt x="51862" y="8486"/>
                  <a:pt x="52099" y="8315"/>
                </a:cubicBezTo>
                <a:cubicBezTo>
                  <a:pt x="52707" y="7920"/>
                  <a:pt x="53467" y="8163"/>
                  <a:pt x="54105" y="7707"/>
                </a:cubicBezTo>
                <a:cubicBezTo>
                  <a:pt x="54409" y="7494"/>
                  <a:pt x="54835" y="7585"/>
                  <a:pt x="55230" y="7494"/>
                </a:cubicBezTo>
                <a:cubicBezTo>
                  <a:pt x="55564" y="7433"/>
                  <a:pt x="55898" y="7221"/>
                  <a:pt x="55929" y="6795"/>
                </a:cubicBezTo>
                <a:cubicBezTo>
                  <a:pt x="55959" y="6339"/>
                  <a:pt x="55564" y="6339"/>
                  <a:pt x="55290" y="6278"/>
                </a:cubicBezTo>
                <a:cubicBezTo>
                  <a:pt x="55139" y="6248"/>
                  <a:pt x="55017" y="6157"/>
                  <a:pt x="54987" y="6005"/>
                </a:cubicBezTo>
                <a:cubicBezTo>
                  <a:pt x="55309" y="5606"/>
                  <a:pt x="55561" y="5433"/>
                  <a:pt x="55897" y="5433"/>
                </a:cubicBezTo>
                <a:cubicBezTo>
                  <a:pt x="56099" y="5433"/>
                  <a:pt x="56331" y="5496"/>
                  <a:pt x="56628" y="5610"/>
                </a:cubicBezTo>
                <a:cubicBezTo>
                  <a:pt x="56782" y="5661"/>
                  <a:pt x="56932" y="5718"/>
                  <a:pt x="57059" y="5718"/>
                </a:cubicBezTo>
                <a:cubicBezTo>
                  <a:pt x="57232" y="5718"/>
                  <a:pt x="57366" y="5613"/>
                  <a:pt x="57418" y="5245"/>
                </a:cubicBezTo>
                <a:cubicBezTo>
                  <a:pt x="56689" y="4941"/>
                  <a:pt x="56050" y="4515"/>
                  <a:pt x="55442" y="3999"/>
                </a:cubicBezTo>
                <a:cubicBezTo>
                  <a:pt x="55716" y="3816"/>
                  <a:pt x="55959" y="3634"/>
                  <a:pt x="56202" y="3482"/>
                </a:cubicBezTo>
                <a:cubicBezTo>
                  <a:pt x="56446" y="3330"/>
                  <a:pt x="56810" y="3239"/>
                  <a:pt x="56780" y="2874"/>
                </a:cubicBezTo>
                <a:cubicBezTo>
                  <a:pt x="56780" y="2479"/>
                  <a:pt x="56415" y="2388"/>
                  <a:pt x="56142" y="2236"/>
                </a:cubicBezTo>
                <a:cubicBezTo>
                  <a:pt x="55047" y="1628"/>
                  <a:pt x="53832" y="1476"/>
                  <a:pt x="52646" y="1476"/>
                </a:cubicBezTo>
                <a:cubicBezTo>
                  <a:pt x="50488" y="1446"/>
                  <a:pt x="48330" y="1050"/>
                  <a:pt x="46141" y="990"/>
                </a:cubicBezTo>
                <a:cubicBezTo>
                  <a:pt x="45230" y="929"/>
                  <a:pt x="44348" y="898"/>
                  <a:pt x="43436" y="838"/>
                </a:cubicBezTo>
                <a:cubicBezTo>
                  <a:pt x="41430" y="746"/>
                  <a:pt x="39454" y="564"/>
                  <a:pt x="37479" y="442"/>
                </a:cubicBezTo>
                <a:cubicBezTo>
                  <a:pt x="36263" y="382"/>
                  <a:pt x="35077" y="442"/>
                  <a:pt x="33862" y="351"/>
                </a:cubicBezTo>
                <a:cubicBezTo>
                  <a:pt x="31947" y="199"/>
                  <a:pt x="30032" y="108"/>
                  <a:pt x="28117" y="47"/>
                </a:cubicBezTo>
                <a:cubicBezTo>
                  <a:pt x="28060" y="45"/>
                  <a:pt x="28003" y="44"/>
                  <a:pt x="27947" y="44"/>
                </a:cubicBezTo>
                <a:cubicBezTo>
                  <a:pt x="27383" y="44"/>
                  <a:pt x="26833" y="151"/>
                  <a:pt x="26254" y="151"/>
                </a:cubicBezTo>
                <a:cubicBezTo>
                  <a:pt x="26147" y="151"/>
                  <a:pt x="26038" y="147"/>
                  <a:pt x="25928" y="139"/>
                </a:cubicBezTo>
                <a:cubicBezTo>
                  <a:pt x="25377" y="85"/>
                  <a:pt x="24814" y="0"/>
                  <a:pt x="2424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3" name="Google Shape;1303;p5"/>
          <p:cNvSpPr/>
          <p:nvPr/>
        </p:nvSpPr>
        <p:spPr>
          <a:xfrm rot="642204">
            <a:off x="7746191" y="-817665"/>
            <a:ext cx="1854856" cy="3070903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4" name="Google Shape;1304;p5"/>
          <p:cNvSpPr/>
          <p:nvPr/>
        </p:nvSpPr>
        <p:spPr>
          <a:xfrm flipH="1" rot="-4236440">
            <a:off x="-309809" y="3216831"/>
            <a:ext cx="1599125" cy="2647301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305" name="Shape 1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6" name="Google Shape;1306;p6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1307" name="Google Shape;1307;p6"/>
          <p:cNvGrpSpPr/>
          <p:nvPr/>
        </p:nvGrpSpPr>
        <p:grpSpPr>
          <a:xfrm>
            <a:off x="8101565" y="-164690"/>
            <a:ext cx="3222377" cy="1467420"/>
            <a:chOff x="3427375" y="613525"/>
            <a:chExt cx="1481825" cy="674800"/>
          </a:xfrm>
        </p:grpSpPr>
        <p:sp>
          <p:nvSpPr>
            <p:cNvPr id="1308" name="Google Shape;1308;p6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9" name="Google Shape;1309;p6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0" name="Google Shape;1310;p6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1" name="Google Shape;1311;p6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2" name="Google Shape;1312;p6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3" name="Google Shape;1313;p6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4" name="Google Shape;1314;p6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5" name="Google Shape;1315;p6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6" name="Google Shape;1316;p6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7" name="Google Shape;1317;p6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8" name="Google Shape;1318;p6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9" name="Google Shape;1319;p6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0" name="Google Shape;1320;p6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1" name="Google Shape;1321;p6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2" name="Google Shape;1322;p6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3" name="Google Shape;1323;p6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4" name="Google Shape;1324;p6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5" name="Google Shape;1325;p6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6" name="Google Shape;1326;p6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7" name="Google Shape;1327;p6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8" name="Google Shape;1328;p6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9" name="Google Shape;1329;p6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0" name="Google Shape;1330;p6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1" name="Google Shape;1331;p6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2" name="Google Shape;1332;p6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3" name="Google Shape;1333;p6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4" name="Google Shape;1334;p6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5" name="Google Shape;1335;p6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6" name="Google Shape;1336;p6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7" name="Google Shape;1337;p6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8" name="Google Shape;1338;p6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9" name="Google Shape;1339;p6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0" name="Google Shape;1340;p6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1" name="Google Shape;1341;p6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2" name="Google Shape;1342;p6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3" name="Google Shape;1343;p6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4" name="Google Shape;1344;p6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5" name="Google Shape;1345;p6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6" name="Google Shape;1346;p6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7" name="Google Shape;1347;p6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8" name="Google Shape;1348;p6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9" name="Google Shape;1349;p6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0" name="Google Shape;1350;p6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1" name="Google Shape;1351;p6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2" name="Google Shape;1352;p6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3" name="Google Shape;1353;p6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4" name="Google Shape;1354;p6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5" name="Google Shape;1355;p6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6" name="Google Shape;1356;p6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7" name="Google Shape;1357;p6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8" name="Google Shape;1358;p6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9" name="Google Shape;1359;p6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0" name="Google Shape;1360;p6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1" name="Google Shape;1361;p6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2" name="Google Shape;1362;p6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3" name="Google Shape;1363;p6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4" name="Google Shape;1364;p6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5" name="Google Shape;1365;p6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6" name="Google Shape;1366;p6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7" name="Google Shape;1367;p6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8" name="Google Shape;1368;p6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9" name="Google Shape;1369;p6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0" name="Google Shape;1370;p6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1" name="Google Shape;1371;p6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2" name="Google Shape;1372;p6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3" name="Google Shape;1373;p6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4" name="Google Shape;1374;p6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5" name="Google Shape;1375;p6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6" name="Google Shape;1376;p6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7" name="Google Shape;1377;p6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8" name="Google Shape;1378;p6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9" name="Google Shape;1379;p6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0" name="Google Shape;1380;p6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1" name="Google Shape;1381;p6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2" name="Google Shape;1382;p6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3" name="Google Shape;1383;p6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4" name="Google Shape;1384;p6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5" name="Google Shape;1385;p6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6" name="Google Shape;1386;p6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7" name="Google Shape;1387;p6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8" name="Google Shape;1388;p6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9" name="Google Shape;1389;p6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0" name="Google Shape;1390;p6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1" name="Google Shape;1391;p6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2" name="Google Shape;1392;p6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" name="Google Shape;1393;p6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4" name="Google Shape;1394;p6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5" name="Google Shape;1395;p6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6" name="Google Shape;1396;p6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7" name="Google Shape;1397;p6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8" name="Google Shape;1398;p6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9" name="Google Shape;1399;p6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0" name="Google Shape;1400;p6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1" name="Google Shape;1401;p6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2" name="Google Shape;1402;p6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3" name="Google Shape;1403;p6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4" name="Google Shape;1404;p6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5" name="Google Shape;1405;p6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6" name="Google Shape;1406;p6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7" name="Google Shape;1407;p6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8" name="Google Shape;1408;p6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9" name="Google Shape;1409;p6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0" name="Google Shape;1410;p6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1" name="Google Shape;1411;p6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2" name="Google Shape;1412;p6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3" name="Google Shape;1413;p6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4" name="Google Shape;1414;p6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5" name="Google Shape;1415;p6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6" name="Google Shape;1416;p6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7" name="Google Shape;1417;p6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8" name="Google Shape;1418;p6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9" name="Google Shape;1419;p6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0" name="Google Shape;1420;p6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1" name="Google Shape;1421;p6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2" name="Google Shape;1422;p6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3" name="Google Shape;1423;p6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4" name="Google Shape;1424;p6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5" name="Google Shape;1425;p6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6" name="Google Shape;1426;p6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7" name="Google Shape;1427;p6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8" name="Google Shape;1428;p6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9" name="Google Shape;1429;p6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0" name="Google Shape;1430;p6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1" name="Google Shape;1431;p6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2" name="Google Shape;1432;p6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3" name="Google Shape;1433;p6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4" name="Google Shape;1434;p6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5" name="Google Shape;1435;p6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6" name="Google Shape;1436;p6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7" name="Google Shape;1437;p6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8" name="Google Shape;1438;p6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9" name="Google Shape;1439;p6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0" name="Google Shape;1440;p6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1" name="Google Shape;1441;p6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2" name="Google Shape;1442;p6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3" name="Google Shape;1443;p6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4" name="Google Shape;1444;p6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5" name="Google Shape;1445;p6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6" name="Google Shape;1446;p6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7" name="Google Shape;1447;p6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8" name="Google Shape;1448;p6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9" name="Google Shape;1449;p6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0" name="Google Shape;1450;p6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1" name="Google Shape;1451;p6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2" name="Google Shape;1452;p6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3" name="Google Shape;1453;p6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4" name="Google Shape;1454;p6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5" name="Google Shape;1455;p6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6" name="Google Shape;1456;p6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7" name="Google Shape;1457;p6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8" name="Google Shape;1458;p6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9" name="Google Shape;1459;p6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0" name="Google Shape;1460;p6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1" name="Google Shape;1461;p6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2" name="Google Shape;1462;p6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3" name="Google Shape;1463;p6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4" name="Google Shape;1464;p6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5" name="Google Shape;1465;p6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6" name="Google Shape;1466;p6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7" name="Google Shape;1467;p6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8" name="Google Shape;1468;p6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9" name="Google Shape;1469;p6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0" name="Google Shape;1470;p6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1" name="Google Shape;1471;p6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2" name="Google Shape;1472;p6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3" name="Google Shape;1473;p6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4" name="Google Shape;1474;p6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5" name="Google Shape;1475;p6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6" name="Google Shape;1476;p6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7" name="Google Shape;1477;p6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8" name="Google Shape;1478;p6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9" name="Google Shape;1479;p6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0" name="Google Shape;1480;p6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1" name="Google Shape;1481;p6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2" name="Google Shape;1482;p6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3" name="Google Shape;1483;p6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4" name="Google Shape;1484;p6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5" name="Google Shape;1485;p6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6" name="Google Shape;1486;p6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" name="Google Shape;1487;p6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88" name="Google Shape;1488;p6"/>
          <p:cNvSpPr/>
          <p:nvPr/>
        </p:nvSpPr>
        <p:spPr>
          <a:xfrm rot="-1940992">
            <a:off x="-310694" y="4130"/>
            <a:ext cx="1488276" cy="1129755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89" name="Google Shape;1489;p6"/>
          <p:cNvSpPr/>
          <p:nvPr/>
        </p:nvSpPr>
        <p:spPr>
          <a:xfrm rot="-6094134">
            <a:off x="-1333889" y="-41757"/>
            <a:ext cx="2205634" cy="2602550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0" name="Google Shape;1490;p6"/>
          <p:cNvSpPr/>
          <p:nvPr/>
        </p:nvSpPr>
        <p:spPr>
          <a:xfrm rot="-10483945">
            <a:off x="8162082" y="4447436"/>
            <a:ext cx="1773488" cy="1400742"/>
          </a:xfrm>
          <a:custGeom>
            <a:rect b="b" l="l" r="r" t="t"/>
            <a:pathLst>
              <a:path extrusionOk="0" h="27521" w="70945">
                <a:moveTo>
                  <a:pt x="35199" y="1964"/>
                </a:moveTo>
                <a:lnTo>
                  <a:pt x="35199" y="1964"/>
                </a:lnTo>
                <a:cubicBezTo>
                  <a:pt x="34786" y="2653"/>
                  <a:pt x="33624" y="3167"/>
                  <a:pt x="32709" y="3167"/>
                </a:cubicBezTo>
                <a:cubicBezTo>
                  <a:pt x="32614" y="3167"/>
                  <a:pt x="32521" y="3161"/>
                  <a:pt x="32433" y="3150"/>
                </a:cubicBezTo>
                <a:cubicBezTo>
                  <a:pt x="33223" y="2420"/>
                  <a:pt x="34287" y="2359"/>
                  <a:pt x="35199" y="1964"/>
                </a:cubicBezTo>
                <a:close/>
                <a:moveTo>
                  <a:pt x="30913" y="4366"/>
                </a:moveTo>
                <a:lnTo>
                  <a:pt x="30974" y="4548"/>
                </a:lnTo>
                <a:cubicBezTo>
                  <a:pt x="30184" y="4791"/>
                  <a:pt x="29424" y="5065"/>
                  <a:pt x="28633" y="5308"/>
                </a:cubicBezTo>
                <a:cubicBezTo>
                  <a:pt x="28603" y="5277"/>
                  <a:pt x="28603" y="5217"/>
                  <a:pt x="28573" y="5156"/>
                </a:cubicBezTo>
                <a:cubicBezTo>
                  <a:pt x="29363" y="4882"/>
                  <a:pt x="30123" y="4609"/>
                  <a:pt x="30913" y="4366"/>
                </a:cubicBezTo>
                <a:close/>
                <a:moveTo>
                  <a:pt x="40786" y="4588"/>
                </a:moveTo>
                <a:cubicBezTo>
                  <a:pt x="42137" y="4588"/>
                  <a:pt x="43391" y="4745"/>
                  <a:pt x="43831" y="5065"/>
                </a:cubicBezTo>
                <a:cubicBezTo>
                  <a:pt x="43312" y="5219"/>
                  <a:pt x="42792" y="5300"/>
                  <a:pt x="42272" y="5300"/>
                </a:cubicBezTo>
                <a:cubicBezTo>
                  <a:pt x="41971" y="5300"/>
                  <a:pt x="41670" y="5272"/>
                  <a:pt x="41369" y="5217"/>
                </a:cubicBezTo>
                <a:cubicBezTo>
                  <a:pt x="41223" y="5189"/>
                  <a:pt x="41077" y="5177"/>
                  <a:pt x="40930" y="5177"/>
                </a:cubicBezTo>
                <a:cubicBezTo>
                  <a:pt x="40286" y="5177"/>
                  <a:pt x="39642" y="5399"/>
                  <a:pt x="38998" y="5399"/>
                </a:cubicBezTo>
                <a:cubicBezTo>
                  <a:pt x="38963" y="5401"/>
                  <a:pt x="38928" y="5401"/>
                  <a:pt x="38892" y="5401"/>
                </a:cubicBezTo>
                <a:cubicBezTo>
                  <a:pt x="38387" y="5401"/>
                  <a:pt x="37866" y="5262"/>
                  <a:pt x="37299" y="5262"/>
                </a:cubicBezTo>
                <a:cubicBezTo>
                  <a:pt x="37082" y="5262"/>
                  <a:pt x="36859" y="5282"/>
                  <a:pt x="36628" y="5338"/>
                </a:cubicBezTo>
                <a:cubicBezTo>
                  <a:pt x="37173" y="4844"/>
                  <a:pt x="39059" y="4588"/>
                  <a:pt x="40786" y="4588"/>
                </a:cubicBezTo>
                <a:close/>
                <a:moveTo>
                  <a:pt x="53712" y="5060"/>
                </a:moveTo>
                <a:cubicBezTo>
                  <a:pt x="54241" y="5060"/>
                  <a:pt x="54650" y="5080"/>
                  <a:pt x="54865" y="5125"/>
                </a:cubicBezTo>
                <a:cubicBezTo>
                  <a:pt x="53491" y="5211"/>
                  <a:pt x="52117" y="5432"/>
                  <a:pt x="50743" y="5432"/>
                </a:cubicBezTo>
                <a:cubicBezTo>
                  <a:pt x="50658" y="5432"/>
                  <a:pt x="50573" y="5431"/>
                  <a:pt x="50488" y="5429"/>
                </a:cubicBezTo>
                <a:cubicBezTo>
                  <a:pt x="50434" y="5428"/>
                  <a:pt x="50380" y="5428"/>
                  <a:pt x="50326" y="5428"/>
                </a:cubicBezTo>
                <a:cubicBezTo>
                  <a:pt x="48977" y="5428"/>
                  <a:pt x="47648" y="5765"/>
                  <a:pt x="46195" y="5765"/>
                </a:cubicBezTo>
                <a:cubicBezTo>
                  <a:pt x="46137" y="5765"/>
                  <a:pt x="46078" y="5765"/>
                  <a:pt x="46020" y="5764"/>
                </a:cubicBezTo>
                <a:cubicBezTo>
                  <a:pt x="46787" y="5442"/>
                  <a:pt x="51399" y="5060"/>
                  <a:pt x="53712" y="5060"/>
                </a:cubicBezTo>
                <a:close/>
                <a:moveTo>
                  <a:pt x="57388" y="5977"/>
                </a:moveTo>
                <a:lnTo>
                  <a:pt x="57388" y="5977"/>
                </a:lnTo>
                <a:cubicBezTo>
                  <a:pt x="55787" y="6584"/>
                  <a:pt x="46373" y="7967"/>
                  <a:pt x="44104" y="7967"/>
                </a:cubicBezTo>
                <a:cubicBezTo>
                  <a:pt x="43873" y="7967"/>
                  <a:pt x="43716" y="7953"/>
                  <a:pt x="43649" y="7922"/>
                </a:cubicBezTo>
                <a:cubicBezTo>
                  <a:pt x="48360" y="7223"/>
                  <a:pt x="52828" y="6250"/>
                  <a:pt x="57388" y="5977"/>
                </a:cubicBezTo>
                <a:close/>
                <a:moveTo>
                  <a:pt x="14803" y="9472"/>
                </a:moveTo>
                <a:lnTo>
                  <a:pt x="14803" y="9472"/>
                </a:lnTo>
                <a:cubicBezTo>
                  <a:pt x="14256" y="9928"/>
                  <a:pt x="13618" y="10110"/>
                  <a:pt x="12949" y="10232"/>
                </a:cubicBezTo>
                <a:cubicBezTo>
                  <a:pt x="13496" y="9837"/>
                  <a:pt x="14104" y="9563"/>
                  <a:pt x="14803" y="9472"/>
                </a:cubicBezTo>
                <a:close/>
                <a:moveTo>
                  <a:pt x="7038" y="12421"/>
                </a:moveTo>
                <a:cubicBezTo>
                  <a:pt x="7187" y="12421"/>
                  <a:pt x="7311" y="12538"/>
                  <a:pt x="7387" y="12785"/>
                </a:cubicBezTo>
                <a:cubicBezTo>
                  <a:pt x="6171" y="13484"/>
                  <a:pt x="4712" y="13667"/>
                  <a:pt x="3435" y="14335"/>
                </a:cubicBezTo>
                <a:cubicBezTo>
                  <a:pt x="3831" y="13879"/>
                  <a:pt x="4378" y="13667"/>
                  <a:pt x="4894" y="13454"/>
                </a:cubicBezTo>
                <a:cubicBezTo>
                  <a:pt x="5533" y="13211"/>
                  <a:pt x="6232" y="13028"/>
                  <a:pt x="6749" y="12542"/>
                </a:cubicBezTo>
                <a:cubicBezTo>
                  <a:pt x="6851" y="12463"/>
                  <a:pt x="6949" y="12421"/>
                  <a:pt x="7038" y="12421"/>
                </a:cubicBezTo>
                <a:close/>
                <a:moveTo>
                  <a:pt x="65264" y="16750"/>
                </a:moveTo>
                <a:cubicBezTo>
                  <a:pt x="65455" y="16750"/>
                  <a:pt x="65646" y="16756"/>
                  <a:pt x="65838" y="16767"/>
                </a:cubicBezTo>
                <a:cubicBezTo>
                  <a:pt x="65838" y="16828"/>
                  <a:pt x="65868" y="16889"/>
                  <a:pt x="65868" y="16949"/>
                </a:cubicBezTo>
                <a:cubicBezTo>
                  <a:pt x="64348" y="17193"/>
                  <a:pt x="62859" y="17405"/>
                  <a:pt x="61339" y="17648"/>
                </a:cubicBezTo>
                <a:cubicBezTo>
                  <a:pt x="62591" y="17036"/>
                  <a:pt x="63913" y="16750"/>
                  <a:pt x="65264" y="16750"/>
                </a:cubicBezTo>
                <a:close/>
                <a:moveTo>
                  <a:pt x="52616" y="25430"/>
                </a:moveTo>
                <a:lnTo>
                  <a:pt x="52616" y="25430"/>
                </a:lnTo>
                <a:cubicBezTo>
                  <a:pt x="54044" y="25521"/>
                  <a:pt x="55442" y="25794"/>
                  <a:pt x="56841" y="26159"/>
                </a:cubicBezTo>
                <a:cubicBezTo>
                  <a:pt x="56674" y="26212"/>
                  <a:pt x="56511" y="26234"/>
                  <a:pt x="56349" y="26234"/>
                </a:cubicBezTo>
                <a:cubicBezTo>
                  <a:pt x="55772" y="26234"/>
                  <a:pt x="55215" y="25964"/>
                  <a:pt x="54622" y="25916"/>
                </a:cubicBezTo>
                <a:cubicBezTo>
                  <a:pt x="53953" y="25855"/>
                  <a:pt x="53254" y="25734"/>
                  <a:pt x="52616" y="25430"/>
                </a:cubicBezTo>
                <a:close/>
                <a:moveTo>
                  <a:pt x="33208" y="1"/>
                </a:moveTo>
                <a:cubicBezTo>
                  <a:pt x="33141" y="1"/>
                  <a:pt x="33075" y="10"/>
                  <a:pt x="33010" y="19"/>
                </a:cubicBezTo>
                <a:cubicBezTo>
                  <a:pt x="32159" y="171"/>
                  <a:pt x="31308" y="293"/>
                  <a:pt x="30457" y="505"/>
                </a:cubicBezTo>
                <a:cubicBezTo>
                  <a:pt x="27022" y="1387"/>
                  <a:pt x="23649" y="2542"/>
                  <a:pt x="20275" y="3666"/>
                </a:cubicBezTo>
                <a:cubicBezTo>
                  <a:pt x="18208" y="4335"/>
                  <a:pt x="16141" y="5125"/>
                  <a:pt x="14104" y="5855"/>
                </a:cubicBezTo>
                <a:cubicBezTo>
                  <a:pt x="12554" y="6402"/>
                  <a:pt x="11034" y="6949"/>
                  <a:pt x="9515" y="7527"/>
                </a:cubicBezTo>
                <a:cubicBezTo>
                  <a:pt x="7630" y="8226"/>
                  <a:pt x="5715" y="8955"/>
                  <a:pt x="3861" y="9746"/>
                </a:cubicBezTo>
                <a:cubicBezTo>
                  <a:pt x="2676" y="10232"/>
                  <a:pt x="1399" y="10566"/>
                  <a:pt x="365" y="11387"/>
                </a:cubicBezTo>
                <a:cubicBezTo>
                  <a:pt x="183" y="11509"/>
                  <a:pt x="1" y="11630"/>
                  <a:pt x="122" y="11843"/>
                </a:cubicBezTo>
                <a:cubicBezTo>
                  <a:pt x="179" y="11956"/>
                  <a:pt x="283" y="11987"/>
                  <a:pt x="404" y="11987"/>
                </a:cubicBezTo>
                <a:cubicBezTo>
                  <a:pt x="478" y="11987"/>
                  <a:pt x="559" y="11976"/>
                  <a:pt x="639" y="11964"/>
                </a:cubicBezTo>
                <a:cubicBezTo>
                  <a:pt x="754" y="11942"/>
                  <a:pt x="868" y="11832"/>
                  <a:pt x="996" y="11832"/>
                </a:cubicBezTo>
                <a:cubicBezTo>
                  <a:pt x="1038" y="11832"/>
                  <a:pt x="1081" y="11843"/>
                  <a:pt x="1125" y="11873"/>
                </a:cubicBezTo>
                <a:cubicBezTo>
                  <a:pt x="1095" y="12025"/>
                  <a:pt x="882" y="12086"/>
                  <a:pt x="913" y="12208"/>
                </a:cubicBezTo>
                <a:cubicBezTo>
                  <a:pt x="1125" y="12512"/>
                  <a:pt x="1429" y="12481"/>
                  <a:pt x="1764" y="12572"/>
                </a:cubicBezTo>
                <a:cubicBezTo>
                  <a:pt x="1460" y="12816"/>
                  <a:pt x="1247" y="13028"/>
                  <a:pt x="1034" y="13211"/>
                </a:cubicBezTo>
                <a:cubicBezTo>
                  <a:pt x="1122" y="13278"/>
                  <a:pt x="1201" y="13304"/>
                  <a:pt x="1275" y="13304"/>
                </a:cubicBezTo>
                <a:cubicBezTo>
                  <a:pt x="1498" y="13304"/>
                  <a:pt x="1671" y="13071"/>
                  <a:pt x="1899" y="13071"/>
                </a:cubicBezTo>
                <a:cubicBezTo>
                  <a:pt x="1933" y="13071"/>
                  <a:pt x="1969" y="13077"/>
                  <a:pt x="2007" y="13089"/>
                </a:cubicBezTo>
                <a:cubicBezTo>
                  <a:pt x="2584" y="13667"/>
                  <a:pt x="1277" y="14457"/>
                  <a:pt x="2220" y="14974"/>
                </a:cubicBezTo>
                <a:cubicBezTo>
                  <a:pt x="2128" y="15734"/>
                  <a:pt x="2250" y="16372"/>
                  <a:pt x="2949" y="16706"/>
                </a:cubicBezTo>
                <a:cubicBezTo>
                  <a:pt x="2888" y="17253"/>
                  <a:pt x="3375" y="17740"/>
                  <a:pt x="3010" y="18287"/>
                </a:cubicBezTo>
                <a:cubicBezTo>
                  <a:pt x="3405" y="18348"/>
                  <a:pt x="3770" y="18287"/>
                  <a:pt x="3983" y="18712"/>
                </a:cubicBezTo>
                <a:cubicBezTo>
                  <a:pt x="3587" y="18712"/>
                  <a:pt x="3283" y="18834"/>
                  <a:pt x="2979" y="18986"/>
                </a:cubicBezTo>
                <a:cubicBezTo>
                  <a:pt x="3071" y="19123"/>
                  <a:pt x="3185" y="19145"/>
                  <a:pt x="3295" y="19145"/>
                </a:cubicBezTo>
                <a:cubicBezTo>
                  <a:pt x="3350" y="19145"/>
                  <a:pt x="3404" y="19140"/>
                  <a:pt x="3454" y="19140"/>
                </a:cubicBezTo>
                <a:cubicBezTo>
                  <a:pt x="3504" y="19140"/>
                  <a:pt x="3549" y="19145"/>
                  <a:pt x="3587" y="19168"/>
                </a:cubicBezTo>
                <a:cubicBezTo>
                  <a:pt x="3564" y="19617"/>
                  <a:pt x="3797" y="19699"/>
                  <a:pt x="4059" y="19699"/>
                </a:cubicBezTo>
                <a:cubicBezTo>
                  <a:pt x="4134" y="19699"/>
                  <a:pt x="4212" y="19692"/>
                  <a:pt x="4286" y="19685"/>
                </a:cubicBezTo>
                <a:cubicBezTo>
                  <a:pt x="4651" y="19624"/>
                  <a:pt x="5016" y="19503"/>
                  <a:pt x="5411" y="19411"/>
                </a:cubicBezTo>
                <a:lnTo>
                  <a:pt x="5411" y="19411"/>
                </a:lnTo>
                <a:cubicBezTo>
                  <a:pt x="5259" y="19685"/>
                  <a:pt x="5016" y="19655"/>
                  <a:pt x="4925" y="19715"/>
                </a:cubicBezTo>
                <a:cubicBezTo>
                  <a:pt x="4651" y="20992"/>
                  <a:pt x="5806" y="20658"/>
                  <a:pt x="6384" y="21083"/>
                </a:cubicBezTo>
                <a:lnTo>
                  <a:pt x="5198" y="21083"/>
                </a:lnTo>
                <a:cubicBezTo>
                  <a:pt x="4986" y="21083"/>
                  <a:pt x="4803" y="21174"/>
                  <a:pt x="4834" y="21387"/>
                </a:cubicBezTo>
                <a:cubicBezTo>
                  <a:pt x="4862" y="21586"/>
                  <a:pt x="4944" y="21785"/>
                  <a:pt x="5203" y="21785"/>
                </a:cubicBezTo>
                <a:cubicBezTo>
                  <a:pt x="5221" y="21785"/>
                  <a:pt x="5240" y="21784"/>
                  <a:pt x="5259" y="21782"/>
                </a:cubicBezTo>
                <a:cubicBezTo>
                  <a:pt x="5381" y="21772"/>
                  <a:pt x="5499" y="21769"/>
                  <a:pt x="5623" y="21769"/>
                </a:cubicBezTo>
                <a:cubicBezTo>
                  <a:pt x="5870" y="21769"/>
                  <a:pt x="6141" y="21782"/>
                  <a:pt x="6505" y="21782"/>
                </a:cubicBezTo>
                <a:cubicBezTo>
                  <a:pt x="5685" y="22299"/>
                  <a:pt x="4894" y="22238"/>
                  <a:pt x="4226" y="22725"/>
                </a:cubicBezTo>
                <a:cubicBezTo>
                  <a:pt x="4986" y="23059"/>
                  <a:pt x="5533" y="23697"/>
                  <a:pt x="6293" y="23910"/>
                </a:cubicBezTo>
                <a:cubicBezTo>
                  <a:pt x="5685" y="24305"/>
                  <a:pt x="4773" y="23819"/>
                  <a:pt x="4195" y="24548"/>
                </a:cubicBezTo>
                <a:cubicBezTo>
                  <a:pt x="4469" y="24883"/>
                  <a:pt x="4773" y="24913"/>
                  <a:pt x="5077" y="24974"/>
                </a:cubicBezTo>
                <a:cubicBezTo>
                  <a:pt x="5988" y="25112"/>
                  <a:pt x="6899" y="25161"/>
                  <a:pt x="7810" y="25161"/>
                </a:cubicBezTo>
                <a:cubicBezTo>
                  <a:pt x="8297" y="25161"/>
                  <a:pt x="8784" y="25147"/>
                  <a:pt x="9271" y="25126"/>
                </a:cubicBezTo>
                <a:cubicBezTo>
                  <a:pt x="11247" y="25035"/>
                  <a:pt x="13223" y="25095"/>
                  <a:pt x="15199" y="25004"/>
                </a:cubicBezTo>
                <a:cubicBezTo>
                  <a:pt x="17417" y="24883"/>
                  <a:pt x="19636" y="24943"/>
                  <a:pt x="21855" y="24852"/>
                </a:cubicBezTo>
                <a:cubicBezTo>
                  <a:pt x="22715" y="24813"/>
                  <a:pt x="23580" y="24802"/>
                  <a:pt x="24446" y="24802"/>
                </a:cubicBezTo>
                <a:cubicBezTo>
                  <a:pt x="25601" y="24802"/>
                  <a:pt x="26758" y="24822"/>
                  <a:pt x="27904" y="24822"/>
                </a:cubicBezTo>
                <a:cubicBezTo>
                  <a:pt x="28588" y="24822"/>
                  <a:pt x="29264" y="24814"/>
                  <a:pt x="29937" y="24814"/>
                </a:cubicBezTo>
                <a:cubicBezTo>
                  <a:pt x="30609" y="24814"/>
                  <a:pt x="31278" y="24822"/>
                  <a:pt x="31947" y="24852"/>
                </a:cubicBezTo>
                <a:cubicBezTo>
                  <a:pt x="34226" y="24943"/>
                  <a:pt x="36476" y="25247"/>
                  <a:pt x="38725" y="25247"/>
                </a:cubicBezTo>
                <a:lnTo>
                  <a:pt x="39150" y="25247"/>
                </a:lnTo>
                <a:cubicBezTo>
                  <a:pt x="40974" y="25430"/>
                  <a:pt x="42828" y="25612"/>
                  <a:pt x="44652" y="25825"/>
                </a:cubicBezTo>
                <a:cubicBezTo>
                  <a:pt x="45716" y="25946"/>
                  <a:pt x="46780" y="26068"/>
                  <a:pt x="47844" y="26129"/>
                </a:cubicBezTo>
                <a:cubicBezTo>
                  <a:pt x="48968" y="26220"/>
                  <a:pt x="50093" y="26524"/>
                  <a:pt x="51217" y="26615"/>
                </a:cubicBezTo>
                <a:cubicBezTo>
                  <a:pt x="53102" y="26798"/>
                  <a:pt x="54956" y="27193"/>
                  <a:pt x="56871" y="27405"/>
                </a:cubicBezTo>
                <a:cubicBezTo>
                  <a:pt x="57191" y="27437"/>
                  <a:pt x="57545" y="27520"/>
                  <a:pt x="57906" y="27520"/>
                </a:cubicBezTo>
                <a:cubicBezTo>
                  <a:pt x="58230" y="27520"/>
                  <a:pt x="58561" y="27453"/>
                  <a:pt x="58877" y="27223"/>
                </a:cubicBezTo>
                <a:cubicBezTo>
                  <a:pt x="58634" y="26980"/>
                  <a:pt x="58452" y="26798"/>
                  <a:pt x="58087" y="26737"/>
                </a:cubicBezTo>
                <a:cubicBezTo>
                  <a:pt x="57661" y="26676"/>
                  <a:pt x="57145" y="26585"/>
                  <a:pt x="56841" y="26159"/>
                </a:cubicBezTo>
                <a:lnTo>
                  <a:pt x="56841" y="26159"/>
                </a:lnTo>
                <a:cubicBezTo>
                  <a:pt x="56996" y="26234"/>
                  <a:pt x="57129" y="26266"/>
                  <a:pt x="57245" y="26266"/>
                </a:cubicBezTo>
                <a:cubicBezTo>
                  <a:pt x="57790" y="26266"/>
                  <a:pt x="57981" y="25575"/>
                  <a:pt x="58482" y="25399"/>
                </a:cubicBezTo>
                <a:cubicBezTo>
                  <a:pt x="54987" y="24275"/>
                  <a:pt x="51400" y="24092"/>
                  <a:pt x="47844" y="23515"/>
                </a:cubicBezTo>
                <a:cubicBezTo>
                  <a:pt x="47965" y="23484"/>
                  <a:pt x="48026" y="23454"/>
                  <a:pt x="48087" y="23454"/>
                </a:cubicBezTo>
                <a:cubicBezTo>
                  <a:pt x="48252" y="23439"/>
                  <a:pt x="48416" y="23433"/>
                  <a:pt x="48581" y="23433"/>
                </a:cubicBezTo>
                <a:cubicBezTo>
                  <a:pt x="49388" y="23433"/>
                  <a:pt x="50195" y="23578"/>
                  <a:pt x="51003" y="23578"/>
                </a:cubicBezTo>
                <a:cubicBezTo>
                  <a:pt x="51064" y="23578"/>
                  <a:pt x="51126" y="23577"/>
                  <a:pt x="51187" y="23576"/>
                </a:cubicBezTo>
                <a:cubicBezTo>
                  <a:pt x="51377" y="23568"/>
                  <a:pt x="51565" y="23564"/>
                  <a:pt x="51754" y="23564"/>
                </a:cubicBezTo>
                <a:cubicBezTo>
                  <a:pt x="53708" y="23564"/>
                  <a:pt x="55594" y="23972"/>
                  <a:pt x="57479" y="24305"/>
                </a:cubicBezTo>
                <a:cubicBezTo>
                  <a:pt x="57626" y="24325"/>
                  <a:pt x="57757" y="24341"/>
                  <a:pt x="57877" y="24341"/>
                </a:cubicBezTo>
                <a:cubicBezTo>
                  <a:pt x="58128" y="24341"/>
                  <a:pt x="58327" y="24269"/>
                  <a:pt x="58512" y="24001"/>
                </a:cubicBezTo>
                <a:cubicBezTo>
                  <a:pt x="58391" y="23910"/>
                  <a:pt x="58269" y="23788"/>
                  <a:pt x="58117" y="23758"/>
                </a:cubicBezTo>
                <a:cubicBezTo>
                  <a:pt x="57357" y="23576"/>
                  <a:pt x="56597" y="23424"/>
                  <a:pt x="55807" y="23241"/>
                </a:cubicBezTo>
                <a:cubicBezTo>
                  <a:pt x="56069" y="23224"/>
                  <a:pt x="56321" y="23186"/>
                  <a:pt x="56574" y="23186"/>
                </a:cubicBezTo>
                <a:cubicBezTo>
                  <a:pt x="56762" y="23186"/>
                  <a:pt x="56950" y="23207"/>
                  <a:pt x="57145" y="23272"/>
                </a:cubicBezTo>
                <a:cubicBezTo>
                  <a:pt x="57449" y="23383"/>
                  <a:pt x="57668" y="23447"/>
                  <a:pt x="57849" y="23447"/>
                </a:cubicBezTo>
                <a:cubicBezTo>
                  <a:pt x="58212" y="23447"/>
                  <a:pt x="58421" y="23191"/>
                  <a:pt x="58847" y="22542"/>
                </a:cubicBezTo>
                <a:cubicBezTo>
                  <a:pt x="57297" y="21934"/>
                  <a:pt x="55625" y="21813"/>
                  <a:pt x="54044" y="21417"/>
                </a:cubicBezTo>
                <a:cubicBezTo>
                  <a:pt x="54092" y="21416"/>
                  <a:pt x="54140" y="21416"/>
                  <a:pt x="54188" y="21416"/>
                </a:cubicBezTo>
                <a:cubicBezTo>
                  <a:pt x="55445" y="21416"/>
                  <a:pt x="56675" y="21790"/>
                  <a:pt x="57905" y="21995"/>
                </a:cubicBezTo>
                <a:cubicBezTo>
                  <a:pt x="58085" y="22023"/>
                  <a:pt x="58273" y="22076"/>
                  <a:pt x="58452" y="22076"/>
                </a:cubicBezTo>
                <a:cubicBezTo>
                  <a:pt x="58664" y="22076"/>
                  <a:pt x="58864" y="22002"/>
                  <a:pt x="59029" y="21721"/>
                </a:cubicBezTo>
                <a:cubicBezTo>
                  <a:pt x="57388" y="20931"/>
                  <a:pt x="55564" y="21022"/>
                  <a:pt x="53923" y="20354"/>
                </a:cubicBezTo>
                <a:cubicBezTo>
                  <a:pt x="54348" y="20232"/>
                  <a:pt x="54743" y="20141"/>
                  <a:pt x="55139" y="20141"/>
                </a:cubicBezTo>
                <a:cubicBezTo>
                  <a:pt x="56111" y="20141"/>
                  <a:pt x="57023" y="20384"/>
                  <a:pt x="57935" y="20627"/>
                </a:cubicBezTo>
                <a:cubicBezTo>
                  <a:pt x="58160" y="20698"/>
                  <a:pt x="58392" y="20761"/>
                  <a:pt x="58618" y="20761"/>
                </a:cubicBezTo>
                <a:cubicBezTo>
                  <a:pt x="58880" y="20761"/>
                  <a:pt x="59135" y="20676"/>
                  <a:pt x="59364" y="20414"/>
                </a:cubicBezTo>
                <a:cubicBezTo>
                  <a:pt x="59120" y="20171"/>
                  <a:pt x="58877" y="19898"/>
                  <a:pt x="58604" y="19594"/>
                </a:cubicBezTo>
                <a:cubicBezTo>
                  <a:pt x="59637" y="19442"/>
                  <a:pt x="60640" y="19259"/>
                  <a:pt x="61643" y="19107"/>
                </a:cubicBezTo>
                <a:cubicBezTo>
                  <a:pt x="63801" y="18773"/>
                  <a:pt x="65929" y="18439"/>
                  <a:pt x="68117" y="18317"/>
                </a:cubicBezTo>
                <a:cubicBezTo>
                  <a:pt x="68695" y="18256"/>
                  <a:pt x="69303" y="18135"/>
                  <a:pt x="69850" y="17770"/>
                </a:cubicBezTo>
                <a:cubicBezTo>
                  <a:pt x="69622" y="17512"/>
                  <a:pt x="69364" y="17474"/>
                  <a:pt x="69098" y="17474"/>
                </a:cubicBezTo>
                <a:cubicBezTo>
                  <a:pt x="68987" y="17474"/>
                  <a:pt x="68875" y="17480"/>
                  <a:pt x="68763" y="17480"/>
                </a:cubicBezTo>
                <a:cubicBezTo>
                  <a:pt x="68606" y="17480"/>
                  <a:pt x="68451" y="17467"/>
                  <a:pt x="68300" y="17405"/>
                </a:cubicBezTo>
                <a:cubicBezTo>
                  <a:pt x="68634" y="17071"/>
                  <a:pt x="69151" y="17162"/>
                  <a:pt x="69424" y="16889"/>
                </a:cubicBezTo>
                <a:cubicBezTo>
                  <a:pt x="69303" y="16700"/>
                  <a:pt x="69157" y="16653"/>
                  <a:pt x="69004" y="16653"/>
                </a:cubicBezTo>
                <a:cubicBezTo>
                  <a:pt x="68851" y="16653"/>
                  <a:pt x="68691" y="16701"/>
                  <a:pt x="68543" y="16701"/>
                </a:cubicBezTo>
                <a:cubicBezTo>
                  <a:pt x="68433" y="16701"/>
                  <a:pt x="68329" y="16675"/>
                  <a:pt x="68239" y="16585"/>
                </a:cubicBezTo>
                <a:cubicBezTo>
                  <a:pt x="68421" y="16493"/>
                  <a:pt x="68634" y="16463"/>
                  <a:pt x="68786" y="16281"/>
                </a:cubicBezTo>
                <a:cubicBezTo>
                  <a:pt x="68209" y="15673"/>
                  <a:pt x="67388" y="15977"/>
                  <a:pt x="66598" y="15764"/>
                </a:cubicBezTo>
                <a:cubicBezTo>
                  <a:pt x="68239" y="15338"/>
                  <a:pt x="69759" y="14943"/>
                  <a:pt x="70944" y="13788"/>
                </a:cubicBezTo>
                <a:cubicBezTo>
                  <a:pt x="70841" y="13555"/>
                  <a:pt x="70715" y="13482"/>
                  <a:pt x="70588" y="13482"/>
                </a:cubicBezTo>
                <a:cubicBezTo>
                  <a:pt x="70418" y="13482"/>
                  <a:pt x="70246" y="13614"/>
                  <a:pt x="70124" y="13667"/>
                </a:cubicBezTo>
                <a:cubicBezTo>
                  <a:pt x="69753" y="13839"/>
                  <a:pt x="69534" y="13942"/>
                  <a:pt x="69393" y="13942"/>
                </a:cubicBezTo>
                <a:cubicBezTo>
                  <a:pt x="69187" y="13942"/>
                  <a:pt x="69150" y="13722"/>
                  <a:pt x="69060" y="13180"/>
                </a:cubicBezTo>
                <a:cubicBezTo>
                  <a:pt x="69394" y="12968"/>
                  <a:pt x="69759" y="12724"/>
                  <a:pt x="69972" y="12299"/>
                </a:cubicBezTo>
                <a:lnTo>
                  <a:pt x="69972" y="12299"/>
                </a:lnTo>
                <a:cubicBezTo>
                  <a:pt x="68965" y="12432"/>
                  <a:pt x="68449" y="12500"/>
                  <a:pt x="68128" y="12500"/>
                </a:cubicBezTo>
                <a:cubicBezTo>
                  <a:pt x="67789" y="12500"/>
                  <a:pt x="67668" y="12424"/>
                  <a:pt x="67418" y="12268"/>
                </a:cubicBezTo>
                <a:cubicBezTo>
                  <a:pt x="69485" y="11265"/>
                  <a:pt x="69576" y="11205"/>
                  <a:pt x="69728" y="10566"/>
                </a:cubicBezTo>
                <a:cubicBezTo>
                  <a:pt x="69720" y="10565"/>
                  <a:pt x="69711" y="10565"/>
                  <a:pt x="69703" y="10565"/>
                </a:cubicBezTo>
                <a:cubicBezTo>
                  <a:pt x="69435" y="10565"/>
                  <a:pt x="69346" y="10967"/>
                  <a:pt x="69064" y="10967"/>
                </a:cubicBezTo>
                <a:cubicBezTo>
                  <a:pt x="69017" y="10967"/>
                  <a:pt x="68966" y="10956"/>
                  <a:pt x="68908" y="10931"/>
                </a:cubicBezTo>
                <a:cubicBezTo>
                  <a:pt x="68877" y="10445"/>
                  <a:pt x="69394" y="10171"/>
                  <a:pt x="69394" y="9746"/>
                </a:cubicBezTo>
                <a:cubicBezTo>
                  <a:pt x="69121" y="9259"/>
                  <a:pt x="68513" y="9624"/>
                  <a:pt x="68239" y="9198"/>
                </a:cubicBezTo>
                <a:cubicBezTo>
                  <a:pt x="68665" y="9138"/>
                  <a:pt x="69090" y="9229"/>
                  <a:pt x="69485" y="8925"/>
                </a:cubicBezTo>
                <a:cubicBezTo>
                  <a:pt x="68999" y="8499"/>
                  <a:pt x="68361" y="8682"/>
                  <a:pt x="67844" y="8408"/>
                </a:cubicBezTo>
                <a:cubicBezTo>
                  <a:pt x="68026" y="8317"/>
                  <a:pt x="68361" y="8226"/>
                  <a:pt x="67996" y="7983"/>
                </a:cubicBezTo>
                <a:cubicBezTo>
                  <a:pt x="68179" y="7799"/>
                  <a:pt x="68422" y="7793"/>
                  <a:pt x="68668" y="7793"/>
                </a:cubicBezTo>
                <a:cubicBezTo>
                  <a:pt x="68687" y="7793"/>
                  <a:pt x="68706" y="7793"/>
                  <a:pt x="68725" y="7793"/>
                </a:cubicBezTo>
                <a:cubicBezTo>
                  <a:pt x="68991" y="7793"/>
                  <a:pt x="69257" y="7785"/>
                  <a:pt x="69455" y="7557"/>
                </a:cubicBezTo>
                <a:cubicBezTo>
                  <a:pt x="69333" y="7344"/>
                  <a:pt x="69151" y="7253"/>
                  <a:pt x="68938" y="7223"/>
                </a:cubicBezTo>
                <a:cubicBezTo>
                  <a:pt x="68665" y="7132"/>
                  <a:pt x="68421" y="7040"/>
                  <a:pt x="68482" y="6584"/>
                </a:cubicBezTo>
                <a:cubicBezTo>
                  <a:pt x="68519" y="6311"/>
                  <a:pt x="68643" y="6256"/>
                  <a:pt x="68782" y="6256"/>
                </a:cubicBezTo>
                <a:cubicBezTo>
                  <a:pt x="68875" y="6256"/>
                  <a:pt x="68975" y="6281"/>
                  <a:pt x="69060" y="6281"/>
                </a:cubicBezTo>
                <a:cubicBezTo>
                  <a:pt x="69394" y="6250"/>
                  <a:pt x="69759" y="6281"/>
                  <a:pt x="69880" y="5885"/>
                </a:cubicBezTo>
                <a:cubicBezTo>
                  <a:pt x="69759" y="5703"/>
                  <a:pt x="69607" y="5612"/>
                  <a:pt x="69394" y="5551"/>
                </a:cubicBezTo>
                <a:cubicBezTo>
                  <a:pt x="68843" y="5384"/>
                  <a:pt x="68286" y="5342"/>
                  <a:pt x="67728" y="5342"/>
                </a:cubicBezTo>
                <a:cubicBezTo>
                  <a:pt x="67154" y="5342"/>
                  <a:pt x="66580" y="5387"/>
                  <a:pt x="66010" y="5387"/>
                </a:cubicBezTo>
                <a:cubicBezTo>
                  <a:pt x="65820" y="5387"/>
                  <a:pt x="65631" y="5382"/>
                  <a:pt x="65443" y="5369"/>
                </a:cubicBezTo>
                <a:cubicBezTo>
                  <a:pt x="65261" y="5356"/>
                  <a:pt x="65076" y="5350"/>
                  <a:pt x="64890" y="5350"/>
                </a:cubicBezTo>
                <a:cubicBezTo>
                  <a:pt x="64203" y="5350"/>
                  <a:pt x="63491" y="5432"/>
                  <a:pt x="62798" y="5551"/>
                </a:cubicBezTo>
                <a:cubicBezTo>
                  <a:pt x="62647" y="5580"/>
                  <a:pt x="62495" y="5590"/>
                  <a:pt x="62342" y="5590"/>
                </a:cubicBezTo>
                <a:cubicBezTo>
                  <a:pt x="61984" y="5590"/>
                  <a:pt x="61621" y="5535"/>
                  <a:pt x="61256" y="5535"/>
                </a:cubicBezTo>
                <a:cubicBezTo>
                  <a:pt x="60960" y="5535"/>
                  <a:pt x="60664" y="5571"/>
                  <a:pt x="60367" y="5703"/>
                </a:cubicBezTo>
                <a:cubicBezTo>
                  <a:pt x="60160" y="5798"/>
                  <a:pt x="59960" y="5838"/>
                  <a:pt x="59763" y="5838"/>
                </a:cubicBezTo>
                <a:cubicBezTo>
                  <a:pt x="59207" y="5838"/>
                  <a:pt x="58678" y="5524"/>
                  <a:pt x="58117" y="5277"/>
                </a:cubicBezTo>
                <a:cubicBezTo>
                  <a:pt x="58512" y="4943"/>
                  <a:pt x="59212" y="5369"/>
                  <a:pt x="59394" y="4639"/>
                </a:cubicBezTo>
                <a:cubicBezTo>
                  <a:pt x="59120" y="4578"/>
                  <a:pt x="58877" y="4518"/>
                  <a:pt x="58604" y="4457"/>
                </a:cubicBezTo>
                <a:cubicBezTo>
                  <a:pt x="57916" y="4342"/>
                  <a:pt x="57220" y="4316"/>
                  <a:pt x="56524" y="4316"/>
                </a:cubicBezTo>
                <a:cubicBezTo>
                  <a:pt x="55928" y="4316"/>
                  <a:pt x="55333" y="4335"/>
                  <a:pt x="54743" y="4335"/>
                </a:cubicBezTo>
                <a:cubicBezTo>
                  <a:pt x="54569" y="4332"/>
                  <a:pt x="54395" y="4330"/>
                  <a:pt x="54220" y="4330"/>
                </a:cubicBezTo>
                <a:cubicBezTo>
                  <a:pt x="52784" y="4330"/>
                  <a:pt x="51347" y="4433"/>
                  <a:pt x="49910" y="4487"/>
                </a:cubicBezTo>
                <a:cubicBezTo>
                  <a:pt x="48816" y="4548"/>
                  <a:pt x="47692" y="4609"/>
                  <a:pt x="46597" y="4822"/>
                </a:cubicBezTo>
                <a:cubicBezTo>
                  <a:pt x="46244" y="4905"/>
                  <a:pt x="45792" y="5101"/>
                  <a:pt x="45415" y="5101"/>
                </a:cubicBezTo>
                <a:cubicBezTo>
                  <a:pt x="45240" y="5101"/>
                  <a:pt x="45081" y="5059"/>
                  <a:pt x="44956" y="4943"/>
                </a:cubicBezTo>
                <a:cubicBezTo>
                  <a:pt x="44409" y="4457"/>
                  <a:pt x="43801" y="4244"/>
                  <a:pt x="43163" y="4062"/>
                </a:cubicBezTo>
                <a:cubicBezTo>
                  <a:pt x="42257" y="3781"/>
                  <a:pt x="41336" y="3685"/>
                  <a:pt x="40400" y="3685"/>
                </a:cubicBezTo>
                <a:cubicBezTo>
                  <a:pt x="40016" y="3685"/>
                  <a:pt x="39630" y="3701"/>
                  <a:pt x="39242" y="3727"/>
                </a:cubicBezTo>
                <a:cubicBezTo>
                  <a:pt x="38705" y="3752"/>
                  <a:pt x="38149" y="3913"/>
                  <a:pt x="37589" y="3913"/>
                </a:cubicBezTo>
                <a:cubicBezTo>
                  <a:pt x="37451" y="3913"/>
                  <a:pt x="37313" y="3903"/>
                  <a:pt x="37175" y="3879"/>
                </a:cubicBezTo>
                <a:cubicBezTo>
                  <a:pt x="37235" y="3575"/>
                  <a:pt x="37570" y="3515"/>
                  <a:pt x="37570" y="3180"/>
                </a:cubicBezTo>
                <a:cubicBezTo>
                  <a:pt x="37400" y="3095"/>
                  <a:pt x="37236" y="3062"/>
                  <a:pt x="37074" y="3062"/>
                </a:cubicBezTo>
                <a:cubicBezTo>
                  <a:pt x="36514" y="3062"/>
                  <a:pt x="35985" y="3457"/>
                  <a:pt x="35362" y="3457"/>
                </a:cubicBezTo>
                <a:cubicBezTo>
                  <a:pt x="35328" y="3457"/>
                  <a:pt x="35294" y="3456"/>
                  <a:pt x="35260" y="3454"/>
                </a:cubicBezTo>
                <a:cubicBezTo>
                  <a:pt x="35776" y="3028"/>
                  <a:pt x="36293" y="2755"/>
                  <a:pt x="36476" y="2177"/>
                </a:cubicBezTo>
                <a:cubicBezTo>
                  <a:pt x="36300" y="2002"/>
                  <a:pt x="36105" y="1958"/>
                  <a:pt x="35890" y="1958"/>
                </a:cubicBezTo>
                <a:cubicBezTo>
                  <a:pt x="35731" y="1958"/>
                  <a:pt x="35562" y="1982"/>
                  <a:pt x="35381" y="1995"/>
                </a:cubicBezTo>
                <a:cubicBezTo>
                  <a:pt x="35746" y="1630"/>
                  <a:pt x="36263" y="1600"/>
                  <a:pt x="36597" y="1174"/>
                </a:cubicBezTo>
                <a:cubicBezTo>
                  <a:pt x="36263" y="1144"/>
                  <a:pt x="36020" y="1113"/>
                  <a:pt x="35746" y="1113"/>
                </a:cubicBezTo>
                <a:cubicBezTo>
                  <a:pt x="36263" y="232"/>
                  <a:pt x="37175" y="536"/>
                  <a:pt x="37904" y="323"/>
                </a:cubicBezTo>
                <a:cubicBezTo>
                  <a:pt x="37486" y="162"/>
                  <a:pt x="37084" y="98"/>
                  <a:pt x="36692" y="98"/>
                </a:cubicBezTo>
                <a:cubicBezTo>
                  <a:pt x="35460" y="98"/>
                  <a:pt x="34331" y="731"/>
                  <a:pt x="33132" y="961"/>
                </a:cubicBezTo>
                <a:cubicBezTo>
                  <a:pt x="33193" y="657"/>
                  <a:pt x="33588" y="566"/>
                  <a:pt x="33618" y="262"/>
                </a:cubicBezTo>
                <a:cubicBezTo>
                  <a:pt x="33512" y="50"/>
                  <a:pt x="33362" y="1"/>
                  <a:pt x="33208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91" name="Google Shape;1491;p6"/>
          <p:cNvGrpSpPr/>
          <p:nvPr/>
        </p:nvGrpSpPr>
        <p:grpSpPr>
          <a:xfrm rot="4612503">
            <a:off x="-1657691" y="4124751"/>
            <a:ext cx="3222387" cy="1467425"/>
            <a:chOff x="3427375" y="613525"/>
            <a:chExt cx="1481825" cy="674800"/>
          </a:xfrm>
        </p:grpSpPr>
        <p:sp>
          <p:nvSpPr>
            <p:cNvPr id="1492" name="Google Shape;1492;p6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3" name="Google Shape;1493;p6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4" name="Google Shape;1494;p6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5" name="Google Shape;1495;p6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6" name="Google Shape;1496;p6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7" name="Google Shape;1497;p6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8" name="Google Shape;1498;p6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9" name="Google Shape;1499;p6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0" name="Google Shape;1500;p6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1" name="Google Shape;1501;p6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2" name="Google Shape;1502;p6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3" name="Google Shape;1503;p6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4" name="Google Shape;1504;p6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5" name="Google Shape;1505;p6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6" name="Google Shape;1506;p6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7" name="Google Shape;1507;p6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8" name="Google Shape;1508;p6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9" name="Google Shape;1509;p6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0" name="Google Shape;1510;p6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1" name="Google Shape;1511;p6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2" name="Google Shape;1512;p6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3" name="Google Shape;1513;p6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" name="Google Shape;1514;p6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5" name="Google Shape;1515;p6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6" name="Google Shape;1516;p6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7" name="Google Shape;1517;p6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8" name="Google Shape;1518;p6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9" name="Google Shape;1519;p6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0" name="Google Shape;1520;p6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1" name="Google Shape;1521;p6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2" name="Google Shape;1522;p6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3" name="Google Shape;1523;p6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4" name="Google Shape;1524;p6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5" name="Google Shape;1525;p6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6" name="Google Shape;1526;p6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7" name="Google Shape;1527;p6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8" name="Google Shape;1528;p6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9" name="Google Shape;1529;p6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0" name="Google Shape;1530;p6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1" name="Google Shape;1531;p6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2" name="Google Shape;1532;p6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3" name="Google Shape;1533;p6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4" name="Google Shape;1534;p6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5" name="Google Shape;1535;p6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6" name="Google Shape;1536;p6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7" name="Google Shape;1537;p6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8" name="Google Shape;1538;p6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9" name="Google Shape;1539;p6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0" name="Google Shape;1540;p6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1" name="Google Shape;1541;p6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2" name="Google Shape;1542;p6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3" name="Google Shape;1543;p6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4" name="Google Shape;1544;p6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5" name="Google Shape;1545;p6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6" name="Google Shape;1546;p6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7" name="Google Shape;1547;p6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8" name="Google Shape;1548;p6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9" name="Google Shape;1549;p6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0" name="Google Shape;1550;p6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1" name="Google Shape;1551;p6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2" name="Google Shape;1552;p6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3" name="Google Shape;1553;p6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4" name="Google Shape;1554;p6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5" name="Google Shape;1555;p6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6" name="Google Shape;1556;p6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7" name="Google Shape;1557;p6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8" name="Google Shape;1558;p6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9" name="Google Shape;1559;p6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0" name="Google Shape;1560;p6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1" name="Google Shape;1561;p6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2" name="Google Shape;1562;p6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3" name="Google Shape;1563;p6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4" name="Google Shape;1564;p6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5" name="Google Shape;1565;p6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6" name="Google Shape;1566;p6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7" name="Google Shape;1567;p6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8" name="Google Shape;1568;p6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9" name="Google Shape;1569;p6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0" name="Google Shape;1570;p6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1" name="Google Shape;1571;p6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2" name="Google Shape;1572;p6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3" name="Google Shape;1573;p6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4" name="Google Shape;1574;p6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5" name="Google Shape;1575;p6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6" name="Google Shape;1576;p6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7" name="Google Shape;1577;p6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8" name="Google Shape;1578;p6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9" name="Google Shape;1579;p6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0" name="Google Shape;1580;p6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1" name="Google Shape;1581;p6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2" name="Google Shape;1582;p6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3" name="Google Shape;1583;p6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4" name="Google Shape;1584;p6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5" name="Google Shape;1585;p6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6" name="Google Shape;1586;p6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" name="Google Shape;1587;p6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" name="Google Shape;1588;p6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" name="Google Shape;1589;p6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" name="Google Shape;1590;p6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" name="Google Shape;1591;p6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" name="Google Shape;1592;p6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" name="Google Shape;1593;p6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" name="Google Shape;1594;p6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" name="Google Shape;1595;p6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" name="Google Shape;1596;p6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" name="Google Shape;1597;p6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" name="Google Shape;1598;p6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" name="Google Shape;1599;p6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" name="Google Shape;1600;p6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" name="Google Shape;1601;p6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" name="Google Shape;1602;p6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" name="Google Shape;1603;p6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" name="Google Shape;1604;p6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" name="Google Shape;1605;p6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" name="Google Shape;1606;p6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" name="Google Shape;1607;p6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" name="Google Shape;1608;p6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" name="Google Shape;1609;p6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" name="Google Shape;1610;p6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1" name="Google Shape;1611;p6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" name="Google Shape;1612;p6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3" name="Google Shape;1613;p6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" name="Google Shape;1614;p6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" name="Google Shape;1615;p6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" name="Google Shape;1616;p6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" name="Google Shape;1617;p6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8" name="Google Shape;1618;p6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" name="Google Shape;1619;p6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" name="Google Shape;1620;p6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1" name="Google Shape;1621;p6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2" name="Google Shape;1622;p6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" name="Google Shape;1623;p6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" name="Google Shape;1624;p6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" name="Google Shape;1625;p6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" name="Google Shape;1626;p6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7" name="Google Shape;1627;p6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" name="Google Shape;1628;p6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" name="Google Shape;1629;p6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" name="Google Shape;1630;p6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" name="Google Shape;1631;p6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" name="Google Shape;1632;p6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" name="Google Shape;1633;p6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4" name="Google Shape;1634;p6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" name="Google Shape;1635;p6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" name="Google Shape;1636;p6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" name="Google Shape;1637;p6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" name="Google Shape;1638;p6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" name="Google Shape;1639;p6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" name="Google Shape;1640;p6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" name="Google Shape;1641;p6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" name="Google Shape;1642;p6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" name="Google Shape;1643;p6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" name="Google Shape;1644;p6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" name="Google Shape;1645;p6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" name="Google Shape;1646;p6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" name="Google Shape;1647;p6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" name="Google Shape;1648;p6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" name="Google Shape;1649;p6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" name="Google Shape;1650;p6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" name="Google Shape;1651;p6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" name="Google Shape;1652;p6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" name="Google Shape;1653;p6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" name="Google Shape;1654;p6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" name="Google Shape;1655;p6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" name="Google Shape;1656;p6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" name="Google Shape;1657;p6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" name="Google Shape;1658;p6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" name="Google Shape;1659;p6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" name="Google Shape;1660;p6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" name="Google Shape;1661;p6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" name="Google Shape;1662;p6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" name="Google Shape;1663;p6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4" name="Google Shape;1664;p6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" name="Google Shape;1665;p6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" name="Google Shape;1666;p6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" name="Google Shape;1667;p6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" name="Google Shape;1668;p6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" name="Google Shape;1669;p6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" name="Google Shape;1670;p6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" name="Google Shape;1671;p6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1672" name="Shape 1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3" name="Google Shape;1673;p7"/>
          <p:cNvSpPr txBox="1"/>
          <p:nvPr>
            <p:ph type="title"/>
          </p:nvPr>
        </p:nvSpPr>
        <p:spPr>
          <a:xfrm>
            <a:off x="713225" y="1007158"/>
            <a:ext cx="3615300" cy="106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 sz="3600"/>
            </a:lvl1pPr>
            <a:lvl2pPr lvl="1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sp>
        <p:nvSpPr>
          <p:cNvPr id="1674" name="Google Shape;1674;p7"/>
          <p:cNvSpPr txBox="1"/>
          <p:nvPr>
            <p:ph idx="1" type="subTitle"/>
          </p:nvPr>
        </p:nvSpPr>
        <p:spPr>
          <a:xfrm>
            <a:off x="713225" y="2330558"/>
            <a:ext cx="3615300" cy="196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rial"/>
              <a:buChar char="●"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○"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■"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●"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○"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■"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●"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○"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■"/>
              <a:defRPr/>
            </a:lvl9pPr>
          </a:lstStyle>
          <a:p/>
        </p:txBody>
      </p:sp>
      <p:sp>
        <p:nvSpPr>
          <p:cNvPr id="1675" name="Google Shape;1675;p7"/>
          <p:cNvSpPr/>
          <p:nvPr/>
        </p:nvSpPr>
        <p:spPr>
          <a:xfrm rot="1959220">
            <a:off x="-277219" y="4593446"/>
            <a:ext cx="2195751" cy="1029678"/>
          </a:xfrm>
          <a:custGeom>
            <a:rect b="b" l="l" r="r" t="t"/>
            <a:pathLst>
              <a:path extrusionOk="0" h="28038" w="59790">
                <a:moveTo>
                  <a:pt x="50524" y="7651"/>
                </a:moveTo>
                <a:cubicBezTo>
                  <a:pt x="51057" y="7651"/>
                  <a:pt x="51564" y="7851"/>
                  <a:pt x="52160" y="8022"/>
                </a:cubicBezTo>
                <a:cubicBezTo>
                  <a:pt x="51937" y="8074"/>
                  <a:pt x="51728" y="8095"/>
                  <a:pt x="51530" y="8095"/>
                </a:cubicBezTo>
                <a:cubicBezTo>
                  <a:pt x="50915" y="8095"/>
                  <a:pt x="50393" y="7893"/>
                  <a:pt x="49819" y="7778"/>
                </a:cubicBezTo>
                <a:cubicBezTo>
                  <a:pt x="50065" y="7688"/>
                  <a:pt x="50297" y="7651"/>
                  <a:pt x="50524" y="7651"/>
                </a:cubicBezTo>
                <a:close/>
                <a:moveTo>
                  <a:pt x="17719" y="1"/>
                </a:moveTo>
                <a:cubicBezTo>
                  <a:pt x="16778" y="1"/>
                  <a:pt x="15845" y="33"/>
                  <a:pt x="14925" y="119"/>
                </a:cubicBezTo>
                <a:cubicBezTo>
                  <a:pt x="13557" y="240"/>
                  <a:pt x="12129" y="484"/>
                  <a:pt x="10883" y="1152"/>
                </a:cubicBezTo>
                <a:cubicBezTo>
                  <a:pt x="10700" y="1274"/>
                  <a:pt x="10609" y="1426"/>
                  <a:pt x="10579" y="1547"/>
                </a:cubicBezTo>
                <a:cubicBezTo>
                  <a:pt x="10487" y="1730"/>
                  <a:pt x="10700" y="1882"/>
                  <a:pt x="10822" y="1912"/>
                </a:cubicBezTo>
                <a:cubicBezTo>
                  <a:pt x="11036" y="1960"/>
                  <a:pt x="11232" y="2101"/>
                  <a:pt x="11483" y="2101"/>
                </a:cubicBezTo>
                <a:cubicBezTo>
                  <a:pt x="11552" y="2101"/>
                  <a:pt x="11625" y="2090"/>
                  <a:pt x="11703" y="2064"/>
                </a:cubicBezTo>
                <a:cubicBezTo>
                  <a:pt x="12273" y="1908"/>
                  <a:pt x="12727" y="1842"/>
                  <a:pt x="13122" y="1842"/>
                </a:cubicBezTo>
                <a:cubicBezTo>
                  <a:pt x="13804" y="1842"/>
                  <a:pt x="14310" y="2038"/>
                  <a:pt x="14925" y="2307"/>
                </a:cubicBezTo>
                <a:cubicBezTo>
                  <a:pt x="14761" y="2272"/>
                  <a:pt x="14600" y="2258"/>
                  <a:pt x="14441" y="2258"/>
                </a:cubicBezTo>
                <a:cubicBezTo>
                  <a:pt x="13923" y="2258"/>
                  <a:pt x="13424" y="2406"/>
                  <a:pt x="12889" y="2429"/>
                </a:cubicBezTo>
                <a:cubicBezTo>
                  <a:pt x="11632" y="2457"/>
                  <a:pt x="10426" y="2896"/>
                  <a:pt x="9153" y="2896"/>
                </a:cubicBezTo>
                <a:cubicBezTo>
                  <a:pt x="9041" y="2896"/>
                  <a:pt x="8929" y="2892"/>
                  <a:pt x="8816" y="2885"/>
                </a:cubicBezTo>
                <a:cubicBezTo>
                  <a:pt x="8572" y="2885"/>
                  <a:pt x="8238" y="2915"/>
                  <a:pt x="7965" y="3037"/>
                </a:cubicBezTo>
                <a:cubicBezTo>
                  <a:pt x="7539" y="3250"/>
                  <a:pt x="6870" y="3158"/>
                  <a:pt x="6810" y="3949"/>
                </a:cubicBezTo>
                <a:cubicBezTo>
                  <a:pt x="8481" y="4891"/>
                  <a:pt x="10305" y="5195"/>
                  <a:pt x="12342" y="5195"/>
                </a:cubicBezTo>
                <a:cubicBezTo>
                  <a:pt x="11863" y="5429"/>
                  <a:pt x="11360" y="5463"/>
                  <a:pt x="10861" y="5463"/>
                </a:cubicBezTo>
                <a:cubicBezTo>
                  <a:pt x="10656" y="5463"/>
                  <a:pt x="10451" y="5457"/>
                  <a:pt x="10249" y="5457"/>
                </a:cubicBezTo>
                <a:cubicBezTo>
                  <a:pt x="9601" y="5457"/>
                  <a:pt x="8980" y="5516"/>
                  <a:pt x="8451" y="6016"/>
                </a:cubicBezTo>
                <a:cubicBezTo>
                  <a:pt x="8572" y="6320"/>
                  <a:pt x="8846" y="6411"/>
                  <a:pt x="9059" y="6532"/>
                </a:cubicBezTo>
                <a:cubicBezTo>
                  <a:pt x="8373" y="6669"/>
                  <a:pt x="7712" y="6906"/>
                  <a:pt x="7053" y="6906"/>
                </a:cubicBezTo>
                <a:cubicBezTo>
                  <a:pt x="6982" y="6906"/>
                  <a:pt x="6911" y="6903"/>
                  <a:pt x="6840" y="6897"/>
                </a:cubicBezTo>
                <a:cubicBezTo>
                  <a:pt x="6730" y="6889"/>
                  <a:pt x="6620" y="6885"/>
                  <a:pt x="6512" y="6885"/>
                </a:cubicBezTo>
                <a:cubicBezTo>
                  <a:pt x="5845" y="6885"/>
                  <a:pt x="5214" y="7027"/>
                  <a:pt x="4560" y="7079"/>
                </a:cubicBezTo>
                <a:cubicBezTo>
                  <a:pt x="4469" y="7095"/>
                  <a:pt x="4385" y="7117"/>
                  <a:pt x="4313" y="7117"/>
                </a:cubicBezTo>
                <a:cubicBezTo>
                  <a:pt x="4241" y="7117"/>
                  <a:pt x="4180" y="7095"/>
                  <a:pt x="4135" y="7019"/>
                </a:cubicBezTo>
                <a:cubicBezTo>
                  <a:pt x="4044" y="6836"/>
                  <a:pt x="4135" y="6654"/>
                  <a:pt x="4317" y="6593"/>
                </a:cubicBezTo>
                <a:cubicBezTo>
                  <a:pt x="4682" y="6411"/>
                  <a:pt x="4864" y="6046"/>
                  <a:pt x="4955" y="5681"/>
                </a:cubicBezTo>
                <a:cubicBezTo>
                  <a:pt x="5047" y="5377"/>
                  <a:pt x="5138" y="4861"/>
                  <a:pt x="4682" y="4830"/>
                </a:cubicBezTo>
                <a:cubicBezTo>
                  <a:pt x="4642" y="4825"/>
                  <a:pt x="4601" y="4822"/>
                  <a:pt x="4560" y="4822"/>
                </a:cubicBezTo>
                <a:cubicBezTo>
                  <a:pt x="3708" y="4822"/>
                  <a:pt x="2770" y="5999"/>
                  <a:pt x="2828" y="6927"/>
                </a:cubicBezTo>
                <a:cubicBezTo>
                  <a:pt x="2930" y="6898"/>
                  <a:pt x="3032" y="6855"/>
                  <a:pt x="3141" y="6855"/>
                </a:cubicBezTo>
                <a:cubicBezTo>
                  <a:pt x="3259" y="6855"/>
                  <a:pt x="3385" y="6906"/>
                  <a:pt x="3527" y="7079"/>
                </a:cubicBezTo>
                <a:cubicBezTo>
                  <a:pt x="2463" y="7201"/>
                  <a:pt x="1551" y="7414"/>
                  <a:pt x="609" y="7687"/>
                </a:cubicBezTo>
                <a:cubicBezTo>
                  <a:pt x="366" y="7778"/>
                  <a:pt x="183" y="7900"/>
                  <a:pt x="153" y="8143"/>
                </a:cubicBezTo>
                <a:cubicBezTo>
                  <a:pt x="92" y="8417"/>
                  <a:pt x="335" y="8478"/>
                  <a:pt x="518" y="8569"/>
                </a:cubicBezTo>
                <a:cubicBezTo>
                  <a:pt x="1247" y="9055"/>
                  <a:pt x="2098" y="8934"/>
                  <a:pt x="2919" y="8994"/>
                </a:cubicBezTo>
                <a:cubicBezTo>
                  <a:pt x="3014" y="9006"/>
                  <a:pt x="3109" y="9011"/>
                  <a:pt x="3204" y="9011"/>
                </a:cubicBezTo>
                <a:cubicBezTo>
                  <a:pt x="3551" y="9011"/>
                  <a:pt x="3898" y="8948"/>
                  <a:pt x="4240" y="8948"/>
                </a:cubicBezTo>
                <a:cubicBezTo>
                  <a:pt x="4522" y="8948"/>
                  <a:pt x="4802" y="8991"/>
                  <a:pt x="5077" y="9146"/>
                </a:cubicBezTo>
                <a:cubicBezTo>
                  <a:pt x="4955" y="9359"/>
                  <a:pt x="4803" y="9450"/>
                  <a:pt x="4530" y="9511"/>
                </a:cubicBezTo>
                <a:cubicBezTo>
                  <a:pt x="4150" y="9617"/>
                  <a:pt x="3762" y="9640"/>
                  <a:pt x="3371" y="9640"/>
                </a:cubicBezTo>
                <a:cubicBezTo>
                  <a:pt x="3078" y="9640"/>
                  <a:pt x="2782" y="9627"/>
                  <a:pt x="2486" y="9627"/>
                </a:cubicBezTo>
                <a:cubicBezTo>
                  <a:pt x="2387" y="9627"/>
                  <a:pt x="2288" y="9629"/>
                  <a:pt x="2189" y="9633"/>
                </a:cubicBezTo>
                <a:cubicBezTo>
                  <a:pt x="1733" y="9633"/>
                  <a:pt x="1399" y="9754"/>
                  <a:pt x="1156" y="10119"/>
                </a:cubicBezTo>
                <a:cubicBezTo>
                  <a:pt x="1369" y="10423"/>
                  <a:pt x="1612" y="10636"/>
                  <a:pt x="2129" y="10636"/>
                </a:cubicBezTo>
                <a:cubicBezTo>
                  <a:pt x="1642" y="10818"/>
                  <a:pt x="1278" y="10940"/>
                  <a:pt x="943" y="11061"/>
                </a:cubicBezTo>
                <a:cubicBezTo>
                  <a:pt x="1306" y="11117"/>
                  <a:pt x="1541" y="11558"/>
                  <a:pt x="1766" y="11558"/>
                </a:cubicBezTo>
                <a:cubicBezTo>
                  <a:pt x="1785" y="11558"/>
                  <a:pt x="1805" y="11555"/>
                  <a:pt x="1825" y="11548"/>
                </a:cubicBezTo>
                <a:cubicBezTo>
                  <a:pt x="2015" y="11482"/>
                  <a:pt x="2201" y="11458"/>
                  <a:pt x="2385" y="11458"/>
                </a:cubicBezTo>
                <a:cubicBezTo>
                  <a:pt x="2851" y="11458"/>
                  <a:pt x="3301" y="11610"/>
                  <a:pt x="3746" y="11610"/>
                </a:cubicBezTo>
                <a:cubicBezTo>
                  <a:pt x="3856" y="11610"/>
                  <a:pt x="3965" y="11601"/>
                  <a:pt x="4074" y="11578"/>
                </a:cubicBezTo>
                <a:cubicBezTo>
                  <a:pt x="4104" y="11548"/>
                  <a:pt x="4135" y="11517"/>
                  <a:pt x="4196" y="11487"/>
                </a:cubicBezTo>
                <a:cubicBezTo>
                  <a:pt x="4104" y="11456"/>
                  <a:pt x="4044" y="11396"/>
                  <a:pt x="3983" y="11365"/>
                </a:cubicBezTo>
                <a:cubicBezTo>
                  <a:pt x="4062" y="11361"/>
                  <a:pt x="4141" y="11358"/>
                  <a:pt x="4220" y="11358"/>
                </a:cubicBezTo>
                <a:cubicBezTo>
                  <a:pt x="5279" y="11358"/>
                  <a:pt x="6325" y="11739"/>
                  <a:pt x="7388" y="11739"/>
                </a:cubicBezTo>
                <a:cubicBezTo>
                  <a:pt x="7830" y="11739"/>
                  <a:pt x="8275" y="11673"/>
                  <a:pt x="8724" y="11487"/>
                </a:cubicBezTo>
                <a:lnTo>
                  <a:pt x="8724" y="11487"/>
                </a:lnTo>
                <a:cubicBezTo>
                  <a:pt x="8390" y="12003"/>
                  <a:pt x="8269" y="12794"/>
                  <a:pt x="7509" y="12794"/>
                </a:cubicBezTo>
                <a:cubicBezTo>
                  <a:pt x="6354" y="12794"/>
                  <a:pt x="5229" y="13037"/>
                  <a:pt x="4104" y="13128"/>
                </a:cubicBezTo>
                <a:cubicBezTo>
                  <a:pt x="3071" y="13189"/>
                  <a:pt x="2068" y="13280"/>
                  <a:pt x="1065" y="13523"/>
                </a:cubicBezTo>
                <a:cubicBezTo>
                  <a:pt x="609" y="13614"/>
                  <a:pt x="457" y="13858"/>
                  <a:pt x="609" y="14344"/>
                </a:cubicBezTo>
                <a:cubicBezTo>
                  <a:pt x="718" y="14345"/>
                  <a:pt x="827" y="14346"/>
                  <a:pt x="937" y="14346"/>
                </a:cubicBezTo>
                <a:cubicBezTo>
                  <a:pt x="2510" y="14346"/>
                  <a:pt x="4095" y="14215"/>
                  <a:pt x="5676" y="14215"/>
                </a:cubicBezTo>
                <a:cubicBezTo>
                  <a:pt x="6461" y="14215"/>
                  <a:pt x="7245" y="14248"/>
                  <a:pt x="8025" y="14344"/>
                </a:cubicBezTo>
                <a:cubicBezTo>
                  <a:pt x="7782" y="14435"/>
                  <a:pt x="7569" y="14557"/>
                  <a:pt x="7296" y="14587"/>
                </a:cubicBezTo>
                <a:cubicBezTo>
                  <a:pt x="5989" y="14648"/>
                  <a:pt x="4682" y="14709"/>
                  <a:pt x="3405" y="14921"/>
                </a:cubicBezTo>
                <a:cubicBezTo>
                  <a:pt x="2585" y="15073"/>
                  <a:pt x="1642" y="14800"/>
                  <a:pt x="1034" y="15681"/>
                </a:cubicBezTo>
                <a:cubicBezTo>
                  <a:pt x="882" y="15925"/>
                  <a:pt x="639" y="16107"/>
                  <a:pt x="700" y="16411"/>
                </a:cubicBezTo>
                <a:cubicBezTo>
                  <a:pt x="791" y="16745"/>
                  <a:pt x="1095" y="16776"/>
                  <a:pt x="1369" y="16836"/>
                </a:cubicBezTo>
                <a:cubicBezTo>
                  <a:pt x="2311" y="17080"/>
                  <a:pt x="3314" y="16928"/>
                  <a:pt x="4347" y="17080"/>
                </a:cubicBezTo>
                <a:cubicBezTo>
                  <a:pt x="3223" y="18052"/>
                  <a:pt x="1703" y="17383"/>
                  <a:pt x="548" y="18143"/>
                </a:cubicBezTo>
                <a:cubicBezTo>
                  <a:pt x="997" y="18644"/>
                  <a:pt x="1524" y="18733"/>
                  <a:pt x="2052" y="18733"/>
                </a:cubicBezTo>
                <a:cubicBezTo>
                  <a:pt x="2342" y="18733"/>
                  <a:pt x="2633" y="18706"/>
                  <a:pt x="2910" y="18706"/>
                </a:cubicBezTo>
                <a:cubicBezTo>
                  <a:pt x="3016" y="18706"/>
                  <a:pt x="3121" y="18710"/>
                  <a:pt x="3223" y="18721"/>
                </a:cubicBezTo>
                <a:cubicBezTo>
                  <a:pt x="3517" y="18748"/>
                  <a:pt x="3813" y="18759"/>
                  <a:pt x="4111" y="18759"/>
                </a:cubicBezTo>
                <a:cubicBezTo>
                  <a:pt x="4829" y="18759"/>
                  <a:pt x="5553" y="18694"/>
                  <a:pt x="6262" y="18630"/>
                </a:cubicBezTo>
                <a:cubicBezTo>
                  <a:pt x="6363" y="18623"/>
                  <a:pt x="6462" y="18620"/>
                  <a:pt x="6559" y="18620"/>
                </a:cubicBezTo>
                <a:cubicBezTo>
                  <a:pt x="7374" y="18620"/>
                  <a:pt x="8083" y="18856"/>
                  <a:pt x="8816" y="19481"/>
                </a:cubicBezTo>
                <a:cubicBezTo>
                  <a:pt x="8455" y="19412"/>
                  <a:pt x="8124" y="19353"/>
                  <a:pt x="7805" y="19353"/>
                </a:cubicBezTo>
                <a:cubicBezTo>
                  <a:pt x="7559" y="19353"/>
                  <a:pt x="7321" y="19388"/>
                  <a:pt x="7083" y="19481"/>
                </a:cubicBezTo>
                <a:cubicBezTo>
                  <a:pt x="6728" y="19607"/>
                  <a:pt x="6374" y="19671"/>
                  <a:pt x="5984" y="19671"/>
                </a:cubicBezTo>
                <a:cubicBezTo>
                  <a:pt x="5906" y="19671"/>
                  <a:pt x="5827" y="19668"/>
                  <a:pt x="5746" y="19663"/>
                </a:cubicBezTo>
                <a:cubicBezTo>
                  <a:pt x="5648" y="19657"/>
                  <a:pt x="5543" y="19654"/>
                  <a:pt x="5433" y="19654"/>
                </a:cubicBezTo>
                <a:cubicBezTo>
                  <a:pt x="4960" y="19654"/>
                  <a:pt x="4418" y="19720"/>
                  <a:pt x="4196" y="19967"/>
                </a:cubicBezTo>
                <a:cubicBezTo>
                  <a:pt x="3881" y="20337"/>
                  <a:pt x="3500" y="20392"/>
                  <a:pt x="3126" y="20392"/>
                </a:cubicBezTo>
                <a:cubicBezTo>
                  <a:pt x="2967" y="20392"/>
                  <a:pt x="2810" y="20382"/>
                  <a:pt x="2660" y="20382"/>
                </a:cubicBezTo>
                <a:cubicBezTo>
                  <a:pt x="2582" y="20382"/>
                  <a:pt x="2506" y="20385"/>
                  <a:pt x="2433" y="20393"/>
                </a:cubicBezTo>
                <a:cubicBezTo>
                  <a:pt x="1990" y="20448"/>
                  <a:pt x="1547" y="20579"/>
                  <a:pt x="1081" y="20579"/>
                </a:cubicBezTo>
                <a:cubicBezTo>
                  <a:pt x="1035" y="20579"/>
                  <a:pt x="989" y="20578"/>
                  <a:pt x="943" y="20575"/>
                </a:cubicBezTo>
                <a:cubicBezTo>
                  <a:pt x="761" y="20575"/>
                  <a:pt x="609" y="20666"/>
                  <a:pt x="578" y="20849"/>
                </a:cubicBezTo>
                <a:cubicBezTo>
                  <a:pt x="578" y="21061"/>
                  <a:pt x="761" y="21092"/>
                  <a:pt x="974" y="21153"/>
                </a:cubicBezTo>
                <a:cubicBezTo>
                  <a:pt x="1409" y="21240"/>
                  <a:pt x="1845" y="21311"/>
                  <a:pt x="2291" y="21311"/>
                </a:cubicBezTo>
                <a:cubicBezTo>
                  <a:pt x="2468" y="21311"/>
                  <a:pt x="2647" y="21300"/>
                  <a:pt x="2828" y="21274"/>
                </a:cubicBezTo>
                <a:lnTo>
                  <a:pt x="2828" y="21274"/>
                </a:lnTo>
                <a:cubicBezTo>
                  <a:pt x="2676" y="21639"/>
                  <a:pt x="2159" y="21426"/>
                  <a:pt x="2098" y="21791"/>
                </a:cubicBezTo>
                <a:cubicBezTo>
                  <a:pt x="2287" y="22319"/>
                  <a:pt x="2628" y="22391"/>
                  <a:pt x="2991" y="22391"/>
                </a:cubicBezTo>
                <a:cubicBezTo>
                  <a:pt x="3125" y="22391"/>
                  <a:pt x="3262" y="22381"/>
                  <a:pt x="3395" y="22381"/>
                </a:cubicBezTo>
                <a:cubicBezTo>
                  <a:pt x="3482" y="22381"/>
                  <a:pt x="3567" y="22385"/>
                  <a:pt x="3648" y="22399"/>
                </a:cubicBezTo>
                <a:cubicBezTo>
                  <a:pt x="3679" y="22703"/>
                  <a:pt x="3466" y="22824"/>
                  <a:pt x="3284" y="22915"/>
                </a:cubicBezTo>
                <a:cubicBezTo>
                  <a:pt x="2797" y="23128"/>
                  <a:pt x="2311" y="23128"/>
                  <a:pt x="1825" y="23219"/>
                </a:cubicBezTo>
                <a:cubicBezTo>
                  <a:pt x="1126" y="23371"/>
                  <a:pt x="244" y="23280"/>
                  <a:pt x="1" y="24192"/>
                </a:cubicBezTo>
                <a:cubicBezTo>
                  <a:pt x="697" y="24595"/>
                  <a:pt x="1427" y="24667"/>
                  <a:pt x="2157" y="24667"/>
                </a:cubicBezTo>
                <a:cubicBezTo>
                  <a:pt x="2559" y="24667"/>
                  <a:pt x="2961" y="24645"/>
                  <a:pt x="3357" y="24645"/>
                </a:cubicBezTo>
                <a:cubicBezTo>
                  <a:pt x="3434" y="24645"/>
                  <a:pt x="3511" y="24646"/>
                  <a:pt x="3588" y="24648"/>
                </a:cubicBezTo>
                <a:cubicBezTo>
                  <a:pt x="3912" y="24658"/>
                  <a:pt x="4236" y="24665"/>
                  <a:pt x="4561" y="24665"/>
                </a:cubicBezTo>
                <a:cubicBezTo>
                  <a:pt x="5212" y="24665"/>
                  <a:pt x="5867" y="24638"/>
                  <a:pt x="6536" y="24557"/>
                </a:cubicBezTo>
                <a:cubicBezTo>
                  <a:pt x="6885" y="24522"/>
                  <a:pt x="7254" y="24447"/>
                  <a:pt x="7620" y="24447"/>
                </a:cubicBezTo>
                <a:cubicBezTo>
                  <a:pt x="7892" y="24447"/>
                  <a:pt x="8162" y="24488"/>
                  <a:pt x="8421" y="24618"/>
                </a:cubicBezTo>
                <a:cubicBezTo>
                  <a:pt x="9211" y="24982"/>
                  <a:pt x="10062" y="25226"/>
                  <a:pt x="10943" y="25226"/>
                </a:cubicBezTo>
                <a:cubicBezTo>
                  <a:pt x="10974" y="25226"/>
                  <a:pt x="11035" y="25317"/>
                  <a:pt x="11065" y="25408"/>
                </a:cubicBezTo>
                <a:cubicBezTo>
                  <a:pt x="10883" y="25530"/>
                  <a:pt x="10731" y="25621"/>
                  <a:pt x="10579" y="25742"/>
                </a:cubicBezTo>
                <a:cubicBezTo>
                  <a:pt x="10700" y="26320"/>
                  <a:pt x="11156" y="26411"/>
                  <a:pt x="11582" y="26533"/>
                </a:cubicBezTo>
                <a:cubicBezTo>
                  <a:pt x="11828" y="26611"/>
                  <a:pt x="12070" y="26636"/>
                  <a:pt x="12310" y="26636"/>
                </a:cubicBezTo>
                <a:cubicBezTo>
                  <a:pt x="12721" y="26636"/>
                  <a:pt x="13124" y="26563"/>
                  <a:pt x="13527" y="26563"/>
                </a:cubicBezTo>
                <a:cubicBezTo>
                  <a:pt x="15351" y="26502"/>
                  <a:pt x="17174" y="26563"/>
                  <a:pt x="18998" y="26411"/>
                </a:cubicBezTo>
                <a:cubicBezTo>
                  <a:pt x="19593" y="26368"/>
                  <a:pt x="20188" y="26359"/>
                  <a:pt x="20784" y="26359"/>
                </a:cubicBezTo>
                <a:cubicBezTo>
                  <a:pt x="21177" y="26359"/>
                  <a:pt x="21571" y="26363"/>
                  <a:pt x="21964" y="26363"/>
                </a:cubicBezTo>
                <a:cubicBezTo>
                  <a:pt x="22647" y="26363"/>
                  <a:pt x="23330" y="26352"/>
                  <a:pt x="24014" y="26289"/>
                </a:cubicBezTo>
                <a:cubicBezTo>
                  <a:pt x="24368" y="26267"/>
                  <a:pt x="24720" y="26259"/>
                  <a:pt x="25071" y="26259"/>
                </a:cubicBezTo>
                <a:cubicBezTo>
                  <a:pt x="25913" y="26259"/>
                  <a:pt x="26749" y="26304"/>
                  <a:pt x="27592" y="26304"/>
                </a:cubicBezTo>
                <a:cubicBezTo>
                  <a:pt x="27847" y="26304"/>
                  <a:pt x="28103" y="26300"/>
                  <a:pt x="28360" y="26289"/>
                </a:cubicBezTo>
                <a:cubicBezTo>
                  <a:pt x="28552" y="26283"/>
                  <a:pt x="28744" y="26280"/>
                  <a:pt x="28936" y="26280"/>
                </a:cubicBezTo>
                <a:cubicBezTo>
                  <a:pt x="30254" y="26280"/>
                  <a:pt x="31573" y="26421"/>
                  <a:pt x="32891" y="26421"/>
                </a:cubicBezTo>
                <a:cubicBezTo>
                  <a:pt x="33083" y="26421"/>
                  <a:pt x="33275" y="26418"/>
                  <a:pt x="33467" y="26411"/>
                </a:cubicBezTo>
                <a:lnTo>
                  <a:pt x="33679" y="26411"/>
                </a:lnTo>
                <a:cubicBezTo>
                  <a:pt x="35078" y="26563"/>
                  <a:pt x="36476" y="26715"/>
                  <a:pt x="37874" y="26806"/>
                </a:cubicBezTo>
                <a:cubicBezTo>
                  <a:pt x="38005" y="26817"/>
                  <a:pt x="38137" y="26821"/>
                  <a:pt x="38270" y="26821"/>
                </a:cubicBezTo>
                <a:cubicBezTo>
                  <a:pt x="38650" y="26821"/>
                  <a:pt x="39034" y="26788"/>
                  <a:pt x="39409" y="26788"/>
                </a:cubicBezTo>
                <a:cubicBezTo>
                  <a:pt x="39631" y="26788"/>
                  <a:pt x="39849" y="26799"/>
                  <a:pt x="40062" y="26837"/>
                </a:cubicBezTo>
                <a:cubicBezTo>
                  <a:pt x="41783" y="27152"/>
                  <a:pt x="43503" y="27386"/>
                  <a:pt x="45249" y="27386"/>
                </a:cubicBezTo>
                <a:cubicBezTo>
                  <a:pt x="45354" y="27386"/>
                  <a:pt x="45459" y="27385"/>
                  <a:pt x="45564" y="27384"/>
                </a:cubicBezTo>
                <a:cubicBezTo>
                  <a:pt x="45670" y="27379"/>
                  <a:pt x="45775" y="27377"/>
                  <a:pt x="45880" y="27377"/>
                </a:cubicBezTo>
                <a:cubicBezTo>
                  <a:pt x="47165" y="27377"/>
                  <a:pt x="48405" y="27701"/>
                  <a:pt x="49698" y="27870"/>
                </a:cubicBezTo>
                <a:cubicBezTo>
                  <a:pt x="50863" y="27999"/>
                  <a:pt x="52029" y="28037"/>
                  <a:pt x="53194" y="28037"/>
                </a:cubicBezTo>
                <a:cubicBezTo>
                  <a:pt x="53670" y="28037"/>
                  <a:pt x="54146" y="28031"/>
                  <a:pt x="54622" y="28022"/>
                </a:cubicBezTo>
                <a:cubicBezTo>
                  <a:pt x="54926" y="28022"/>
                  <a:pt x="55473" y="27931"/>
                  <a:pt x="55534" y="27475"/>
                </a:cubicBezTo>
                <a:cubicBezTo>
                  <a:pt x="55564" y="27049"/>
                  <a:pt x="55108" y="27019"/>
                  <a:pt x="54804" y="26897"/>
                </a:cubicBezTo>
                <a:cubicBezTo>
                  <a:pt x="54804" y="26867"/>
                  <a:pt x="54804" y="26806"/>
                  <a:pt x="54774" y="26654"/>
                </a:cubicBezTo>
                <a:lnTo>
                  <a:pt x="54774" y="26654"/>
                </a:lnTo>
                <a:cubicBezTo>
                  <a:pt x="55180" y="26737"/>
                  <a:pt x="55578" y="26770"/>
                  <a:pt x="55972" y="26770"/>
                </a:cubicBezTo>
                <a:cubicBezTo>
                  <a:pt x="56874" y="26770"/>
                  <a:pt x="57755" y="26599"/>
                  <a:pt x="58665" y="26472"/>
                </a:cubicBezTo>
                <a:cubicBezTo>
                  <a:pt x="58300" y="26046"/>
                  <a:pt x="58239" y="25833"/>
                  <a:pt x="58361" y="25590"/>
                </a:cubicBezTo>
                <a:cubicBezTo>
                  <a:pt x="58786" y="24739"/>
                  <a:pt x="58786" y="24709"/>
                  <a:pt x="57905" y="24526"/>
                </a:cubicBezTo>
                <a:cubicBezTo>
                  <a:pt x="57722" y="24472"/>
                  <a:pt x="57529" y="24461"/>
                  <a:pt x="57331" y="24461"/>
                </a:cubicBezTo>
                <a:cubicBezTo>
                  <a:pt x="57200" y="24461"/>
                  <a:pt x="57066" y="24466"/>
                  <a:pt x="56932" y="24466"/>
                </a:cubicBezTo>
                <a:cubicBezTo>
                  <a:pt x="56537" y="24466"/>
                  <a:pt x="56172" y="24374"/>
                  <a:pt x="55807" y="24101"/>
                </a:cubicBezTo>
                <a:cubicBezTo>
                  <a:pt x="56446" y="23888"/>
                  <a:pt x="56902" y="23371"/>
                  <a:pt x="57540" y="23311"/>
                </a:cubicBezTo>
                <a:cubicBezTo>
                  <a:pt x="57449" y="22885"/>
                  <a:pt x="57114" y="22885"/>
                  <a:pt x="56810" y="22733"/>
                </a:cubicBezTo>
                <a:cubicBezTo>
                  <a:pt x="57206" y="22612"/>
                  <a:pt x="57510" y="22490"/>
                  <a:pt x="57905" y="22186"/>
                </a:cubicBezTo>
                <a:cubicBezTo>
                  <a:pt x="56841" y="21852"/>
                  <a:pt x="55747" y="21821"/>
                  <a:pt x="54926" y="21031"/>
                </a:cubicBezTo>
                <a:cubicBezTo>
                  <a:pt x="55009" y="21026"/>
                  <a:pt x="55092" y="21024"/>
                  <a:pt x="55175" y="21024"/>
                </a:cubicBezTo>
                <a:cubicBezTo>
                  <a:pt x="55878" y="21024"/>
                  <a:pt x="56594" y="21167"/>
                  <a:pt x="57347" y="21167"/>
                </a:cubicBezTo>
                <a:cubicBezTo>
                  <a:pt x="57716" y="21167"/>
                  <a:pt x="58093" y="21133"/>
                  <a:pt x="58482" y="21031"/>
                </a:cubicBezTo>
                <a:cubicBezTo>
                  <a:pt x="58148" y="20849"/>
                  <a:pt x="57905" y="20727"/>
                  <a:pt x="57692" y="20575"/>
                </a:cubicBezTo>
                <a:cubicBezTo>
                  <a:pt x="57479" y="20423"/>
                  <a:pt x="57054" y="20362"/>
                  <a:pt x="57145" y="20089"/>
                </a:cubicBezTo>
                <a:cubicBezTo>
                  <a:pt x="57266" y="19785"/>
                  <a:pt x="57540" y="19450"/>
                  <a:pt x="57874" y="19390"/>
                </a:cubicBezTo>
                <a:cubicBezTo>
                  <a:pt x="58022" y="19365"/>
                  <a:pt x="58169" y="19321"/>
                  <a:pt x="58317" y="19321"/>
                </a:cubicBezTo>
                <a:cubicBezTo>
                  <a:pt x="58352" y="19321"/>
                  <a:pt x="58387" y="19323"/>
                  <a:pt x="58421" y="19329"/>
                </a:cubicBezTo>
                <a:cubicBezTo>
                  <a:pt x="58463" y="19339"/>
                  <a:pt x="58501" y="19344"/>
                  <a:pt x="58536" y="19344"/>
                </a:cubicBezTo>
                <a:cubicBezTo>
                  <a:pt x="58705" y="19344"/>
                  <a:pt x="58802" y="19226"/>
                  <a:pt x="58877" y="19025"/>
                </a:cubicBezTo>
                <a:cubicBezTo>
                  <a:pt x="58969" y="18751"/>
                  <a:pt x="58725" y="18599"/>
                  <a:pt x="58604" y="18569"/>
                </a:cubicBezTo>
                <a:cubicBezTo>
                  <a:pt x="58310" y="18495"/>
                  <a:pt x="58036" y="18284"/>
                  <a:pt x="57734" y="18284"/>
                </a:cubicBezTo>
                <a:cubicBezTo>
                  <a:pt x="57661" y="18284"/>
                  <a:pt x="57586" y="18296"/>
                  <a:pt x="57510" y="18326"/>
                </a:cubicBezTo>
                <a:cubicBezTo>
                  <a:pt x="57475" y="18339"/>
                  <a:pt x="57444" y="18345"/>
                  <a:pt x="57415" y="18345"/>
                </a:cubicBezTo>
                <a:cubicBezTo>
                  <a:pt x="57316" y="18345"/>
                  <a:pt x="57246" y="18275"/>
                  <a:pt x="57175" y="18204"/>
                </a:cubicBezTo>
                <a:cubicBezTo>
                  <a:pt x="57084" y="18052"/>
                  <a:pt x="57114" y="17900"/>
                  <a:pt x="57236" y="17748"/>
                </a:cubicBezTo>
                <a:cubicBezTo>
                  <a:pt x="57504" y="17481"/>
                  <a:pt x="57795" y="17378"/>
                  <a:pt x="58151" y="17378"/>
                </a:cubicBezTo>
                <a:cubicBezTo>
                  <a:pt x="58199" y="17378"/>
                  <a:pt x="58249" y="17380"/>
                  <a:pt x="58300" y="17383"/>
                </a:cubicBezTo>
                <a:cubicBezTo>
                  <a:pt x="58356" y="17394"/>
                  <a:pt x="58409" y="17399"/>
                  <a:pt x="58459" y="17399"/>
                </a:cubicBezTo>
                <a:cubicBezTo>
                  <a:pt x="58709" y="17399"/>
                  <a:pt x="58877" y="17272"/>
                  <a:pt x="58877" y="17019"/>
                </a:cubicBezTo>
                <a:cubicBezTo>
                  <a:pt x="58900" y="16745"/>
                  <a:pt x="58701" y="16711"/>
                  <a:pt x="58497" y="16711"/>
                </a:cubicBezTo>
                <a:cubicBezTo>
                  <a:pt x="58429" y="16711"/>
                  <a:pt x="58361" y="16715"/>
                  <a:pt x="58300" y="16715"/>
                </a:cubicBezTo>
                <a:cubicBezTo>
                  <a:pt x="57358" y="16654"/>
                  <a:pt x="56476" y="16441"/>
                  <a:pt x="55443" y="16046"/>
                </a:cubicBezTo>
                <a:cubicBezTo>
                  <a:pt x="55591" y="16030"/>
                  <a:pt x="55734" y="16024"/>
                  <a:pt x="55872" y="16024"/>
                </a:cubicBezTo>
                <a:cubicBezTo>
                  <a:pt x="56154" y="16024"/>
                  <a:pt x="56416" y="16047"/>
                  <a:pt x="56666" y="16047"/>
                </a:cubicBezTo>
                <a:cubicBezTo>
                  <a:pt x="56968" y="16047"/>
                  <a:pt x="57254" y="16013"/>
                  <a:pt x="57540" y="15864"/>
                </a:cubicBezTo>
                <a:cubicBezTo>
                  <a:pt x="57753" y="15742"/>
                  <a:pt x="57935" y="15621"/>
                  <a:pt x="57935" y="15377"/>
                </a:cubicBezTo>
                <a:cubicBezTo>
                  <a:pt x="57935" y="15134"/>
                  <a:pt x="57692" y="15134"/>
                  <a:pt x="57540" y="15043"/>
                </a:cubicBezTo>
                <a:cubicBezTo>
                  <a:pt x="57358" y="14952"/>
                  <a:pt x="57145" y="14921"/>
                  <a:pt x="56902" y="14830"/>
                </a:cubicBezTo>
                <a:cubicBezTo>
                  <a:pt x="57015" y="14782"/>
                  <a:pt x="57139" y="14765"/>
                  <a:pt x="57262" y="14765"/>
                </a:cubicBezTo>
                <a:cubicBezTo>
                  <a:pt x="57510" y="14765"/>
                  <a:pt x="57754" y="14832"/>
                  <a:pt x="57892" y="14832"/>
                </a:cubicBezTo>
                <a:cubicBezTo>
                  <a:pt x="57942" y="14832"/>
                  <a:pt x="57978" y="14824"/>
                  <a:pt x="57996" y="14800"/>
                </a:cubicBezTo>
                <a:cubicBezTo>
                  <a:pt x="58054" y="14736"/>
                  <a:pt x="58129" y="14715"/>
                  <a:pt x="58212" y="14715"/>
                </a:cubicBezTo>
                <a:cubicBezTo>
                  <a:pt x="58364" y="14715"/>
                  <a:pt x="58540" y="14785"/>
                  <a:pt x="58677" y="14785"/>
                </a:cubicBezTo>
                <a:cubicBezTo>
                  <a:pt x="58820" y="14785"/>
                  <a:pt x="58920" y="14710"/>
                  <a:pt x="58908" y="14405"/>
                </a:cubicBezTo>
                <a:cubicBezTo>
                  <a:pt x="57814" y="14405"/>
                  <a:pt x="56841" y="14040"/>
                  <a:pt x="55807" y="13797"/>
                </a:cubicBezTo>
                <a:lnTo>
                  <a:pt x="55807" y="13797"/>
                </a:lnTo>
                <a:cubicBezTo>
                  <a:pt x="55904" y="13817"/>
                  <a:pt x="55999" y="13826"/>
                  <a:pt x="56092" y="13826"/>
                </a:cubicBezTo>
                <a:cubicBezTo>
                  <a:pt x="56705" y="13826"/>
                  <a:pt x="57266" y="13443"/>
                  <a:pt x="57875" y="13443"/>
                </a:cubicBezTo>
                <a:cubicBezTo>
                  <a:pt x="57994" y="13443"/>
                  <a:pt x="58115" y="13457"/>
                  <a:pt x="58239" y="13493"/>
                </a:cubicBezTo>
                <a:cubicBezTo>
                  <a:pt x="58247" y="13496"/>
                  <a:pt x="58256" y="13497"/>
                  <a:pt x="58266" y="13497"/>
                </a:cubicBezTo>
                <a:cubicBezTo>
                  <a:pt x="58366" y="13497"/>
                  <a:pt x="58548" y="13361"/>
                  <a:pt x="58604" y="13250"/>
                </a:cubicBezTo>
                <a:cubicBezTo>
                  <a:pt x="58725" y="13067"/>
                  <a:pt x="58543" y="13007"/>
                  <a:pt x="58421" y="12915"/>
                </a:cubicBezTo>
                <a:cubicBezTo>
                  <a:pt x="58209" y="12733"/>
                  <a:pt x="58057" y="12520"/>
                  <a:pt x="57814" y="12277"/>
                </a:cubicBezTo>
                <a:lnTo>
                  <a:pt x="57814" y="12277"/>
                </a:lnTo>
                <a:cubicBezTo>
                  <a:pt x="57889" y="12281"/>
                  <a:pt x="57964" y="12283"/>
                  <a:pt x="58038" y="12283"/>
                </a:cubicBezTo>
                <a:cubicBezTo>
                  <a:pt x="58526" y="12283"/>
                  <a:pt x="58968" y="12200"/>
                  <a:pt x="59364" y="12095"/>
                </a:cubicBezTo>
                <a:cubicBezTo>
                  <a:pt x="59546" y="12064"/>
                  <a:pt x="59789" y="12003"/>
                  <a:pt x="59759" y="11700"/>
                </a:cubicBezTo>
                <a:cubicBezTo>
                  <a:pt x="59728" y="11456"/>
                  <a:pt x="59607" y="11335"/>
                  <a:pt x="59364" y="11274"/>
                </a:cubicBezTo>
                <a:cubicBezTo>
                  <a:pt x="58725" y="11152"/>
                  <a:pt x="58117" y="11000"/>
                  <a:pt x="57418" y="10848"/>
                </a:cubicBezTo>
                <a:cubicBezTo>
                  <a:pt x="57966" y="10393"/>
                  <a:pt x="58938" y="10514"/>
                  <a:pt x="59060" y="9602"/>
                </a:cubicBezTo>
                <a:cubicBezTo>
                  <a:pt x="57206" y="8447"/>
                  <a:pt x="55048" y="8812"/>
                  <a:pt x="53102" y="8204"/>
                </a:cubicBezTo>
                <a:cubicBezTo>
                  <a:pt x="53163" y="7870"/>
                  <a:pt x="53437" y="7596"/>
                  <a:pt x="53072" y="7414"/>
                </a:cubicBezTo>
                <a:cubicBezTo>
                  <a:pt x="52130" y="6958"/>
                  <a:pt x="51339" y="6198"/>
                  <a:pt x="50184" y="6137"/>
                </a:cubicBezTo>
                <a:cubicBezTo>
                  <a:pt x="49911" y="6137"/>
                  <a:pt x="49576" y="5985"/>
                  <a:pt x="49364" y="5712"/>
                </a:cubicBezTo>
                <a:cubicBezTo>
                  <a:pt x="48877" y="5073"/>
                  <a:pt x="48148" y="5013"/>
                  <a:pt x="47418" y="4921"/>
                </a:cubicBezTo>
                <a:cubicBezTo>
                  <a:pt x="47376" y="4915"/>
                  <a:pt x="47331" y="4914"/>
                  <a:pt x="47284" y="4914"/>
                </a:cubicBezTo>
                <a:cubicBezTo>
                  <a:pt x="47253" y="4914"/>
                  <a:pt x="47222" y="4915"/>
                  <a:pt x="47190" y="4915"/>
                </a:cubicBezTo>
                <a:cubicBezTo>
                  <a:pt x="47030" y="4915"/>
                  <a:pt x="46861" y="4901"/>
                  <a:pt x="46719" y="4739"/>
                </a:cubicBezTo>
                <a:lnTo>
                  <a:pt x="46719" y="4739"/>
                </a:lnTo>
                <a:cubicBezTo>
                  <a:pt x="46994" y="4801"/>
                  <a:pt x="47261" y="4826"/>
                  <a:pt x="47524" y="4826"/>
                </a:cubicBezTo>
                <a:cubicBezTo>
                  <a:pt x="48688" y="4826"/>
                  <a:pt x="49771" y="4327"/>
                  <a:pt x="51035" y="4253"/>
                </a:cubicBezTo>
                <a:cubicBezTo>
                  <a:pt x="50792" y="3979"/>
                  <a:pt x="50731" y="3827"/>
                  <a:pt x="50640" y="3766"/>
                </a:cubicBezTo>
                <a:cubicBezTo>
                  <a:pt x="49698" y="3281"/>
                  <a:pt x="48755" y="2849"/>
                  <a:pt x="47687" y="2849"/>
                </a:cubicBezTo>
                <a:cubicBezTo>
                  <a:pt x="47618" y="2849"/>
                  <a:pt x="47549" y="2851"/>
                  <a:pt x="47479" y="2854"/>
                </a:cubicBezTo>
                <a:cubicBezTo>
                  <a:pt x="47349" y="2860"/>
                  <a:pt x="47217" y="2862"/>
                  <a:pt x="47085" y="2862"/>
                </a:cubicBezTo>
                <a:cubicBezTo>
                  <a:pt x="46449" y="2862"/>
                  <a:pt x="45798" y="2803"/>
                  <a:pt x="45169" y="2702"/>
                </a:cubicBezTo>
                <a:cubicBezTo>
                  <a:pt x="44774" y="2642"/>
                  <a:pt x="44227" y="2581"/>
                  <a:pt x="44044" y="2338"/>
                </a:cubicBezTo>
                <a:cubicBezTo>
                  <a:pt x="43740" y="1943"/>
                  <a:pt x="43406" y="1791"/>
                  <a:pt x="43011" y="1699"/>
                </a:cubicBezTo>
                <a:cubicBezTo>
                  <a:pt x="41369" y="1213"/>
                  <a:pt x="39667" y="909"/>
                  <a:pt x="37935" y="879"/>
                </a:cubicBezTo>
                <a:cubicBezTo>
                  <a:pt x="37296" y="879"/>
                  <a:pt x="36658" y="848"/>
                  <a:pt x="36050" y="727"/>
                </a:cubicBezTo>
                <a:cubicBezTo>
                  <a:pt x="34014" y="332"/>
                  <a:pt x="31947" y="332"/>
                  <a:pt x="29910" y="210"/>
                </a:cubicBezTo>
                <a:cubicBezTo>
                  <a:pt x="29890" y="208"/>
                  <a:pt x="29871" y="207"/>
                  <a:pt x="29851" y="207"/>
                </a:cubicBezTo>
                <a:cubicBezTo>
                  <a:pt x="29595" y="207"/>
                  <a:pt x="29372" y="352"/>
                  <a:pt x="29124" y="352"/>
                </a:cubicBezTo>
                <a:cubicBezTo>
                  <a:pt x="29073" y="352"/>
                  <a:pt x="29021" y="346"/>
                  <a:pt x="28968" y="332"/>
                </a:cubicBezTo>
                <a:cubicBezTo>
                  <a:pt x="28330" y="164"/>
                  <a:pt x="27684" y="126"/>
                  <a:pt x="27038" y="126"/>
                </a:cubicBezTo>
                <a:cubicBezTo>
                  <a:pt x="26500" y="126"/>
                  <a:pt x="25961" y="153"/>
                  <a:pt x="25428" y="153"/>
                </a:cubicBezTo>
                <a:cubicBezTo>
                  <a:pt x="25321" y="153"/>
                  <a:pt x="25214" y="152"/>
                  <a:pt x="25108" y="149"/>
                </a:cubicBezTo>
                <a:cubicBezTo>
                  <a:pt x="24692" y="131"/>
                  <a:pt x="24274" y="127"/>
                  <a:pt x="23855" y="127"/>
                </a:cubicBezTo>
                <a:cubicBezTo>
                  <a:pt x="23411" y="127"/>
                  <a:pt x="22965" y="132"/>
                  <a:pt x="22520" y="132"/>
                </a:cubicBezTo>
                <a:cubicBezTo>
                  <a:pt x="21972" y="132"/>
                  <a:pt x="21425" y="124"/>
                  <a:pt x="20883" y="88"/>
                </a:cubicBezTo>
                <a:cubicBezTo>
                  <a:pt x="19825" y="40"/>
                  <a:pt x="18767" y="1"/>
                  <a:pt x="1771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676" name="Google Shape;1676;p7"/>
          <p:cNvGrpSpPr/>
          <p:nvPr/>
        </p:nvGrpSpPr>
        <p:grpSpPr>
          <a:xfrm rot="-945866">
            <a:off x="-981711" y="-576912"/>
            <a:ext cx="3222367" cy="1467416"/>
            <a:chOff x="3427375" y="613525"/>
            <a:chExt cx="1481825" cy="674800"/>
          </a:xfrm>
        </p:grpSpPr>
        <p:sp>
          <p:nvSpPr>
            <p:cNvPr id="1677" name="Google Shape;1677;p7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8" name="Google Shape;1678;p7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" name="Google Shape;1679;p7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" name="Google Shape;1680;p7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" name="Google Shape;1681;p7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" name="Google Shape;1682;p7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" name="Google Shape;1683;p7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" name="Google Shape;1684;p7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" name="Google Shape;1685;p7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" name="Google Shape;1686;p7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" name="Google Shape;1687;p7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" name="Google Shape;1688;p7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" name="Google Shape;1689;p7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" name="Google Shape;1690;p7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" name="Google Shape;1691;p7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" name="Google Shape;1692;p7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" name="Google Shape;1693;p7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" name="Google Shape;1694;p7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" name="Google Shape;1695;p7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" name="Google Shape;1696;p7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" name="Google Shape;1697;p7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" name="Google Shape;1698;p7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" name="Google Shape;1699;p7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" name="Google Shape;1700;p7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" name="Google Shape;1701;p7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" name="Google Shape;1702;p7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" name="Google Shape;1703;p7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" name="Google Shape;1704;p7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" name="Google Shape;1705;p7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" name="Google Shape;1706;p7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" name="Google Shape;1707;p7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" name="Google Shape;1708;p7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" name="Google Shape;1709;p7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" name="Google Shape;1710;p7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" name="Google Shape;1711;p7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" name="Google Shape;1712;p7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3" name="Google Shape;1713;p7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" name="Google Shape;1714;p7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" name="Google Shape;1715;p7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" name="Google Shape;1716;p7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" name="Google Shape;1717;p7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" name="Google Shape;1718;p7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" name="Google Shape;1719;p7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" name="Google Shape;1720;p7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" name="Google Shape;1721;p7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" name="Google Shape;1722;p7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" name="Google Shape;1723;p7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" name="Google Shape;1724;p7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" name="Google Shape;1725;p7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" name="Google Shape;1726;p7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" name="Google Shape;1727;p7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" name="Google Shape;1728;p7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" name="Google Shape;1729;p7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" name="Google Shape;1730;p7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" name="Google Shape;1731;p7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" name="Google Shape;1732;p7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3" name="Google Shape;1733;p7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4" name="Google Shape;1734;p7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5" name="Google Shape;1735;p7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6" name="Google Shape;1736;p7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7" name="Google Shape;1737;p7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8" name="Google Shape;1738;p7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9" name="Google Shape;1739;p7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0" name="Google Shape;1740;p7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1" name="Google Shape;1741;p7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2" name="Google Shape;1742;p7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3" name="Google Shape;1743;p7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4" name="Google Shape;1744;p7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5" name="Google Shape;1745;p7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6" name="Google Shape;1746;p7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7" name="Google Shape;1747;p7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8" name="Google Shape;1748;p7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9" name="Google Shape;1749;p7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0" name="Google Shape;1750;p7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1" name="Google Shape;1751;p7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2" name="Google Shape;1752;p7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3" name="Google Shape;1753;p7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4" name="Google Shape;1754;p7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5" name="Google Shape;1755;p7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6" name="Google Shape;1756;p7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7" name="Google Shape;1757;p7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8" name="Google Shape;1758;p7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9" name="Google Shape;1759;p7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0" name="Google Shape;1760;p7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1" name="Google Shape;1761;p7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2" name="Google Shape;1762;p7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3" name="Google Shape;1763;p7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4" name="Google Shape;1764;p7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5" name="Google Shape;1765;p7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6" name="Google Shape;1766;p7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7" name="Google Shape;1767;p7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8" name="Google Shape;1768;p7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9" name="Google Shape;1769;p7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0" name="Google Shape;1770;p7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1" name="Google Shape;1771;p7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2" name="Google Shape;1772;p7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3" name="Google Shape;1773;p7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4" name="Google Shape;1774;p7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5" name="Google Shape;1775;p7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6" name="Google Shape;1776;p7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7" name="Google Shape;1777;p7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8" name="Google Shape;1778;p7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9" name="Google Shape;1779;p7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0" name="Google Shape;1780;p7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1" name="Google Shape;1781;p7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2" name="Google Shape;1782;p7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3" name="Google Shape;1783;p7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4" name="Google Shape;1784;p7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5" name="Google Shape;1785;p7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6" name="Google Shape;1786;p7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7" name="Google Shape;1787;p7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8" name="Google Shape;1788;p7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9" name="Google Shape;1789;p7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0" name="Google Shape;1790;p7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1" name="Google Shape;1791;p7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2" name="Google Shape;1792;p7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3" name="Google Shape;1793;p7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4" name="Google Shape;1794;p7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5" name="Google Shape;1795;p7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6" name="Google Shape;1796;p7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7" name="Google Shape;1797;p7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8" name="Google Shape;1798;p7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9" name="Google Shape;1799;p7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0" name="Google Shape;1800;p7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1" name="Google Shape;1801;p7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2" name="Google Shape;1802;p7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3" name="Google Shape;1803;p7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4" name="Google Shape;1804;p7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5" name="Google Shape;1805;p7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6" name="Google Shape;1806;p7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7" name="Google Shape;1807;p7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8" name="Google Shape;1808;p7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9" name="Google Shape;1809;p7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0" name="Google Shape;1810;p7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1" name="Google Shape;1811;p7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2" name="Google Shape;1812;p7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3" name="Google Shape;1813;p7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4" name="Google Shape;1814;p7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5" name="Google Shape;1815;p7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6" name="Google Shape;1816;p7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7" name="Google Shape;1817;p7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8" name="Google Shape;1818;p7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9" name="Google Shape;1819;p7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0" name="Google Shape;1820;p7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1" name="Google Shape;1821;p7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2" name="Google Shape;1822;p7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3" name="Google Shape;1823;p7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4" name="Google Shape;1824;p7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5" name="Google Shape;1825;p7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6" name="Google Shape;1826;p7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7" name="Google Shape;1827;p7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8" name="Google Shape;1828;p7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9" name="Google Shape;1829;p7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0" name="Google Shape;1830;p7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1" name="Google Shape;1831;p7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2" name="Google Shape;1832;p7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3" name="Google Shape;1833;p7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4" name="Google Shape;1834;p7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5" name="Google Shape;1835;p7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6" name="Google Shape;1836;p7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7" name="Google Shape;1837;p7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8" name="Google Shape;1838;p7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9" name="Google Shape;1839;p7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0" name="Google Shape;1840;p7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1" name="Google Shape;1841;p7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2" name="Google Shape;1842;p7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3" name="Google Shape;1843;p7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4" name="Google Shape;1844;p7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5" name="Google Shape;1845;p7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6" name="Google Shape;1846;p7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7" name="Google Shape;1847;p7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8" name="Google Shape;1848;p7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9" name="Google Shape;1849;p7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0" name="Google Shape;1850;p7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1" name="Google Shape;1851;p7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2" name="Google Shape;1852;p7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3" name="Google Shape;1853;p7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4" name="Google Shape;1854;p7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5" name="Google Shape;1855;p7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6" name="Google Shape;1856;p7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857" name="Google Shape;1857;p7"/>
          <p:cNvSpPr/>
          <p:nvPr/>
        </p:nvSpPr>
        <p:spPr>
          <a:xfrm rot="9841544">
            <a:off x="-743679" y="3803054"/>
            <a:ext cx="2205761" cy="2602660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58" name="Google Shape;1858;p7"/>
          <p:cNvSpPr/>
          <p:nvPr/>
        </p:nvSpPr>
        <p:spPr>
          <a:xfrm rot="1847592">
            <a:off x="6780107" y="-598742"/>
            <a:ext cx="3095281" cy="1821316"/>
          </a:xfrm>
          <a:custGeom>
            <a:rect b="b" l="l" r="r" t="t"/>
            <a:pathLst>
              <a:path extrusionOk="0" h="38669" w="65717">
                <a:moveTo>
                  <a:pt x="28439" y="7218"/>
                </a:moveTo>
                <a:cubicBezTo>
                  <a:pt x="28675" y="7218"/>
                  <a:pt x="28913" y="7242"/>
                  <a:pt x="29150" y="7281"/>
                </a:cubicBezTo>
                <a:cubicBezTo>
                  <a:pt x="29813" y="7360"/>
                  <a:pt x="30475" y="7415"/>
                  <a:pt x="31134" y="7415"/>
                </a:cubicBezTo>
                <a:cubicBezTo>
                  <a:pt x="31744" y="7415"/>
                  <a:pt x="32350" y="7368"/>
                  <a:pt x="32950" y="7251"/>
                </a:cubicBezTo>
                <a:cubicBezTo>
                  <a:pt x="33056" y="7236"/>
                  <a:pt x="33162" y="7228"/>
                  <a:pt x="33265" y="7228"/>
                </a:cubicBezTo>
                <a:cubicBezTo>
                  <a:pt x="33368" y="7228"/>
                  <a:pt x="33466" y="7236"/>
                  <a:pt x="33558" y="7251"/>
                </a:cubicBezTo>
                <a:cubicBezTo>
                  <a:pt x="34054" y="7298"/>
                  <a:pt x="34533" y="7530"/>
                  <a:pt x="35036" y="7530"/>
                </a:cubicBezTo>
                <a:cubicBezTo>
                  <a:pt x="35179" y="7530"/>
                  <a:pt x="35324" y="7511"/>
                  <a:pt x="35472" y="7464"/>
                </a:cubicBezTo>
                <a:lnTo>
                  <a:pt x="35472" y="7464"/>
                </a:lnTo>
                <a:cubicBezTo>
                  <a:pt x="35412" y="7494"/>
                  <a:pt x="35351" y="7525"/>
                  <a:pt x="35229" y="7646"/>
                </a:cubicBezTo>
                <a:cubicBezTo>
                  <a:pt x="35267" y="7643"/>
                  <a:pt x="35305" y="7642"/>
                  <a:pt x="35342" y="7642"/>
                </a:cubicBezTo>
                <a:cubicBezTo>
                  <a:pt x="35539" y="7642"/>
                  <a:pt x="35724" y="7677"/>
                  <a:pt x="35911" y="7677"/>
                </a:cubicBezTo>
                <a:cubicBezTo>
                  <a:pt x="36055" y="7677"/>
                  <a:pt x="36200" y="7657"/>
                  <a:pt x="36354" y="7585"/>
                </a:cubicBezTo>
                <a:lnTo>
                  <a:pt x="36354" y="7585"/>
                </a:lnTo>
                <a:cubicBezTo>
                  <a:pt x="36185" y="7906"/>
                  <a:pt x="35979" y="7983"/>
                  <a:pt x="35772" y="7983"/>
                </a:cubicBezTo>
                <a:cubicBezTo>
                  <a:pt x="35606" y="7983"/>
                  <a:pt x="35439" y="7933"/>
                  <a:pt x="35290" y="7920"/>
                </a:cubicBezTo>
                <a:cubicBezTo>
                  <a:pt x="34534" y="7815"/>
                  <a:pt x="33763" y="7782"/>
                  <a:pt x="32998" y="7782"/>
                </a:cubicBezTo>
                <a:cubicBezTo>
                  <a:pt x="32656" y="7782"/>
                  <a:pt x="32315" y="7789"/>
                  <a:pt x="31977" y="7798"/>
                </a:cubicBezTo>
                <a:cubicBezTo>
                  <a:pt x="31891" y="7804"/>
                  <a:pt x="31806" y="7806"/>
                  <a:pt x="31721" y="7806"/>
                </a:cubicBezTo>
                <a:cubicBezTo>
                  <a:pt x="31329" y="7806"/>
                  <a:pt x="30954" y="7752"/>
                  <a:pt x="30579" y="7677"/>
                </a:cubicBezTo>
                <a:cubicBezTo>
                  <a:pt x="30336" y="7628"/>
                  <a:pt x="30088" y="7613"/>
                  <a:pt x="29839" y="7613"/>
                </a:cubicBezTo>
                <a:cubicBezTo>
                  <a:pt x="29465" y="7613"/>
                  <a:pt x="29089" y="7646"/>
                  <a:pt x="28725" y="7646"/>
                </a:cubicBezTo>
                <a:cubicBezTo>
                  <a:pt x="28147" y="7646"/>
                  <a:pt x="27600" y="7646"/>
                  <a:pt x="27022" y="7585"/>
                </a:cubicBezTo>
                <a:cubicBezTo>
                  <a:pt x="27473" y="7319"/>
                  <a:pt x="27952" y="7218"/>
                  <a:pt x="28439" y="7218"/>
                </a:cubicBezTo>
                <a:close/>
                <a:moveTo>
                  <a:pt x="64257" y="17312"/>
                </a:moveTo>
                <a:lnTo>
                  <a:pt x="64257" y="17312"/>
                </a:lnTo>
                <a:cubicBezTo>
                  <a:pt x="64500" y="17829"/>
                  <a:pt x="64227" y="18285"/>
                  <a:pt x="64014" y="18923"/>
                </a:cubicBezTo>
                <a:cubicBezTo>
                  <a:pt x="63741" y="18163"/>
                  <a:pt x="64196" y="17768"/>
                  <a:pt x="64257" y="17312"/>
                </a:cubicBezTo>
                <a:close/>
                <a:moveTo>
                  <a:pt x="24248" y="0"/>
                </a:moveTo>
                <a:cubicBezTo>
                  <a:pt x="23847" y="0"/>
                  <a:pt x="23444" y="43"/>
                  <a:pt x="23041" y="169"/>
                </a:cubicBezTo>
                <a:cubicBezTo>
                  <a:pt x="22605" y="308"/>
                  <a:pt x="22143" y="356"/>
                  <a:pt x="21681" y="356"/>
                </a:cubicBezTo>
                <a:cubicBezTo>
                  <a:pt x="21434" y="356"/>
                  <a:pt x="21187" y="342"/>
                  <a:pt x="20943" y="321"/>
                </a:cubicBezTo>
                <a:cubicBezTo>
                  <a:pt x="20523" y="277"/>
                  <a:pt x="20086" y="120"/>
                  <a:pt x="19669" y="120"/>
                </a:cubicBezTo>
                <a:cubicBezTo>
                  <a:pt x="19513" y="120"/>
                  <a:pt x="19360" y="141"/>
                  <a:pt x="19211" y="199"/>
                </a:cubicBezTo>
                <a:cubicBezTo>
                  <a:pt x="18780" y="371"/>
                  <a:pt x="18345" y="414"/>
                  <a:pt x="17909" y="414"/>
                </a:cubicBezTo>
                <a:cubicBezTo>
                  <a:pt x="17477" y="414"/>
                  <a:pt x="17045" y="372"/>
                  <a:pt x="16615" y="372"/>
                </a:cubicBezTo>
                <a:cubicBezTo>
                  <a:pt x="16406" y="372"/>
                  <a:pt x="16197" y="382"/>
                  <a:pt x="15989" y="412"/>
                </a:cubicBezTo>
                <a:cubicBezTo>
                  <a:pt x="14773" y="564"/>
                  <a:pt x="13496" y="351"/>
                  <a:pt x="12281" y="716"/>
                </a:cubicBezTo>
                <a:cubicBezTo>
                  <a:pt x="11642" y="898"/>
                  <a:pt x="10974" y="990"/>
                  <a:pt x="10457" y="1506"/>
                </a:cubicBezTo>
                <a:cubicBezTo>
                  <a:pt x="10548" y="1871"/>
                  <a:pt x="10791" y="1962"/>
                  <a:pt x="11065" y="2053"/>
                </a:cubicBezTo>
                <a:cubicBezTo>
                  <a:pt x="10609" y="2601"/>
                  <a:pt x="10001" y="2601"/>
                  <a:pt x="9484" y="2783"/>
                </a:cubicBezTo>
                <a:cubicBezTo>
                  <a:pt x="8967" y="2965"/>
                  <a:pt x="8451" y="3391"/>
                  <a:pt x="8360" y="3725"/>
                </a:cubicBezTo>
                <a:cubicBezTo>
                  <a:pt x="9069" y="4521"/>
                  <a:pt x="9916" y="4608"/>
                  <a:pt x="10789" y="4608"/>
                </a:cubicBezTo>
                <a:cubicBezTo>
                  <a:pt x="11033" y="4608"/>
                  <a:pt x="11279" y="4601"/>
                  <a:pt x="11524" y="4601"/>
                </a:cubicBezTo>
                <a:cubicBezTo>
                  <a:pt x="11944" y="4601"/>
                  <a:pt x="12362" y="4621"/>
                  <a:pt x="12767" y="4728"/>
                </a:cubicBezTo>
                <a:cubicBezTo>
                  <a:pt x="12463" y="5245"/>
                  <a:pt x="12068" y="5306"/>
                  <a:pt x="11642" y="5306"/>
                </a:cubicBezTo>
                <a:cubicBezTo>
                  <a:pt x="11447" y="5298"/>
                  <a:pt x="11252" y="5288"/>
                  <a:pt x="11059" y="5288"/>
                </a:cubicBezTo>
                <a:cubicBezTo>
                  <a:pt x="10499" y="5288"/>
                  <a:pt x="9951" y="5371"/>
                  <a:pt x="9454" y="5823"/>
                </a:cubicBezTo>
                <a:cubicBezTo>
                  <a:pt x="9655" y="5967"/>
                  <a:pt x="9584" y="6466"/>
                  <a:pt x="9861" y="6466"/>
                </a:cubicBezTo>
                <a:cubicBezTo>
                  <a:pt x="9876" y="6466"/>
                  <a:pt x="9892" y="6464"/>
                  <a:pt x="9910" y="6461"/>
                </a:cubicBezTo>
                <a:lnTo>
                  <a:pt x="9910" y="6461"/>
                </a:lnTo>
                <a:cubicBezTo>
                  <a:pt x="9788" y="6795"/>
                  <a:pt x="9636" y="7130"/>
                  <a:pt x="9515" y="7433"/>
                </a:cubicBezTo>
                <a:cubicBezTo>
                  <a:pt x="10194" y="7433"/>
                  <a:pt x="10844" y="7760"/>
                  <a:pt x="11464" y="7760"/>
                </a:cubicBezTo>
                <a:cubicBezTo>
                  <a:pt x="11731" y="7760"/>
                  <a:pt x="11994" y="7699"/>
                  <a:pt x="12250" y="7525"/>
                </a:cubicBezTo>
                <a:cubicBezTo>
                  <a:pt x="12497" y="7552"/>
                  <a:pt x="12347" y="7902"/>
                  <a:pt x="12496" y="7902"/>
                </a:cubicBezTo>
                <a:cubicBezTo>
                  <a:pt x="12511" y="7902"/>
                  <a:pt x="12531" y="7898"/>
                  <a:pt x="12554" y="7889"/>
                </a:cubicBezTo>
                <a:cubicBezTo>
                  <a:pt x="12858" y="7798"/>
                  <a:pt x="12585" y="7677"/>
                  <a:pt x="12554" y="7555"/>
                </a:cubicBezTo>
                <a:cubicBezTo>
                  <a:pt x="12524" y="7312"/>
                  <a:pt x="12737" y="7312"/>
                  <a:pt x="12888" y="7312"/>
                </a:cubicBezTo>
                <a:cubicBezTo>
                  <a:pt x="12964" y="7312"/>
                  <a:pt x="12998" y="7417"/>
                  <a:pt x="13113" y="7417"/>
                </a:cubicBezTo>
                <a:cubicBezTo>
                  <a:pt x="13136" y="7417"/>
                  <a:pt x="13162" y="7413"/>
                  <a:pt x="13192" y="7403"/>
                </a:cubicBezTo>
                <a:cubicBezTo>
                  <a:pt x="13514" y="7321"/>
                  <a:pt x="13835" y="7292"/>
                  <a:pt x="14157" y="7292"/>
                </a:cubicBezTo>
                <a:cubicBezTo>
                  <a:pt x="14904" y="7292"/>
                  <a:pt x="15653" y="7447"/>
                  <a:pt x="16414" y="7447"/>
                </a:cubicBezTo>
                <a:cubicBezTo>
                  <a:pt x="16535" y="7447"/>
                  <a:pt x="16657" y="7443"/>
                  <a:pt x="16779" y="7433"/>
                </a:cubicBezTo>
                <a:cubicBezTo>
                  <a:pt x="17417" y="7403"/>
                  <a:pt x="17995" y="7221"/>
                  <a:pt x="18694" y="7190"/>
                </a:cubicBezTo>
                <a:cubicBezTo>
                  <a:pt x="18768" y="7413"/>
                  <a:pt x="18915" y="7491"/>
                  <a:pt x="19070" y="7491"/>
                </a:cubicBezTo>
                <a:cubicBezTo>
                  <a:pt x="19233" y="7491"/>
                  <a:pt x="19406" y="7405"/>
                  <a:pt x="19515" y="7312"/>
                </a:cubicBezTo>
                <a:cubicBezTo>
                  <a:pt x="19647" y="7199"/>
                  <a:pt x="19752" y="7156"/>
                  <a:pt x="19844" y="7156"/>
                </a:cubicBezTo>
                <a:cubicBezTo>
                  <a:pt x="20049" y="7156"/>
                  <a:pt x="20187" y="7368"/>
                  <a:pt x="20396" y="7494"/>
                </a:cubicBezTo>
                <a:cubicBezTo>
                  <a:pt x="20105" y="7855"/>
                  <a:pt x="19788" y="7937"/>
                  <a:pt x="19478" y="7937"/>
                </a:cubicBezTo>
                <a:cubicBezTo>
                  <a:pt x="19219" y="7937"/>
                  <a:pt x="18964" y="7880"/>
                  <a:pt x="18733" y="7880"/>
                </a:cubicBezTo>
                <a:cubicBezTo>
                  <a:pt x="18634" y="7880"/>
                  <a:pt x="18540" y="7890"/>
                  <a:pt x="18451" y="7920"/>
                </a:cubicBezTo>
                <a:cubicBezTo>
                  <a:pt x="18238" y="7829"/>
                  <a:pt x="18512" y="7585"/>
                  <a:pt x="18238" y="7525"/>
                </a:cubicBezTo>
                <a:cubicBezTo>
                  <a:pt x="18025" y="7551"/>
                  <a:pt x="17952" y="7977"/>
                  <a:pt x="17834" y="7977"/>
                </a:cubicBezTo>
                <a:cubicBezTo>
                  <a:pt x="17818" y="7977"/>
                  <a:pt x="17801" y="7969"/>
                  <a:pt x="17782" y="7950"/>
                </a:cubicBezTo>
                <a:cubicBezTo>
                  <a:pt x="17682" y="7857"/>
                  <a:pt x="17584" y="7825"/>
                  <a:pt x="17487" y="7825"/>
                </a:cubicBezTo>
                <a:cubicBezTo>
                  <a:pt x="17263" y="7825"/>
                  <a:pt x="17049" y="7999"/>
                  <a:pt x="16843" y="7999"/>
                </a:cubicBezTo>
                <a:cubicBezTo>
                  <a:pt x="16759" y="7999"/>
                  <a:pt x="16677" y="7970"/>
                  <a:pt x="16597" y="7889"/>
                </a:cubicBezTo>
                <a:cubicBezTo>
                  <a:pt x="16535" y="7828"/>
                  <a:pt x="16474" y="7806"/>
                  <a:pt x="16410" y="7806"/>
                </a:cubicBezTo>
                <a:cubicBezTo>
                  <a:pt x="16317" y="7806"/>
                  <a:pt x="16219" y="7853"/>
                  <a:pt x="16110" y="7889"/>
                </a:cubicBezTo>
                <a:cubicBezTo>
                  <a:pt x="15751" y="8018"/>
                  <a:pt x="15413" y="8146"/>
                  <a:pt x="15005" y="8146"/>
                </a:cubicBezTo>
                <a:cubicBezTo>
                  <a:pt x="14930" y="8146"/>
                  <a:pt x="14853" y="8142"/>
                  <a:pt x="14773" y="8133"/>
                </a:cubicBezTo>
                <a:cubicBezTo>
                  <a:pt x="14570" y="8114"/>
                  <a:pt x="14322" y="8084"/>
                  <a:pt x="14070" y="8084"/>
                </a:cubicBezTo>
                <a:cubicBezTo>
                  <a:pt x="13907" y="8084"/>
                  <a:pt x="13743" y="8097"/>
                  <a:pt x="13588" y="8133"/>
                </a:cubicBezTo>
                <a:cubicBezTo>
                  <a:pt x="12919" y="8285"/>
                  <a:pt x="12311" y="8649"/>
                  <a:pt x="11673" y="8832"/>
                </a:cubicBezTo>
                <a:cubicBezTo>
                  <a:pt x="11764" y="9105"/>
                  <a:pt x="11825" y="9318"/>
                  <a:pt x="11916" y="9561"/>
                </a:cubicBezTo>
                <a:cubicBezTo>
                  <a:pt x="10913" y="9956"/>
                  <a:pt x="9575" y="9409"/>
                  <a:pt x="8755" y="10838"/>
                </a:cubicBezTo>
                <a:cubicBezTo>
                  <a:pt x="9032" y="10890"/>
                  <a:pt x="9300" y="10908"/>
                  <a:pt x="9561" y="10908"/>
                </a:cubicBezTo>
                <a:cubicBezTo>
                  <a:pt x="10071" y="10908"/>
                  <a:pt x="10554" y="10842"/>
                  <a:pt x="11027" y="10842"/>
                </a:cubicBezTo>
                <a:cubicBezTo>
                  <a:pt x="11295" y="10842"/>
                  <a:pt x="11560" y="10863"/>
                  <a:pt x="11825" y="10929"/>
                </a:cubicBezTo>
                <a:cubicBezTo>
                  <a:pt x="11977" y="10990"/>
                  <a:pt x="12129" y="10899"/>
                  <a:pt x="12159" y="11142"/>
                </a:cubicBezTo>
                <a:cubicBezTo>
                  <a:pt x="12159" y="11385"/>
                  <a:pt x="12098" y="11598"/>
                  <a:pt x="11855" y="11658"/>
                </a:cubicBezTo>
                <a:cubicBezTo>
                  <a:pt x="11551" y="11719"/>
                  <a:pt x="11278" y="11780"/>
                  <a:pt x="10974" y="11810"/>
                </a:cubicBezTo>
                <a:cubicBezTo>
                  <a:pt x="10062" y="11932"/>
                  <a:pt x="9271" y="12236"/>
                  <a:pt x="8967" y="13421"/>
                </a:cubicBezTo>
                <a:cubicBezTo>
                  <a:pt x="9211" y="13573"/>
                  <a:pt x="9393" y="13756"/>
                  <a:pt x="9545" y="14029"/>
                </a:cubicBezTo>
                <a:cubicBezTo>
                  <a:pt x="9241" y="14212"/>
                  <a:pt x="8967" y="14272"/>
                  <a:pt x="8663" y="14333"/>
                </a:cubicBezTo>
                <a:cubicBezTo>
                  <a:pt x="7812" y="14485"/>
                  <a:pt x="7448" y="15002"/>
                  <a:pt x="7630" y="15914"/>
                </a:cubicBezTo>
                <a:cubicBezTo>
                  <a:pt x="7356" y="16005"/>
                  <a:pt x="7053" y="16127"/>
                  <a:pt x="6779" y="16248"/>
                </a:cubicBezTo>
                <a:cubicBezTo>
                  <a:pt x="5654" y="16765"/>
                  <a:pt x="4378" y="16643"/>
                  <a:pt x="3223" y="17038"/>
                </a:cubicBezTo>
                <a:cubicBezTo>
                  <a:pt x="2704" y="17240"/>
                  <a:pt x="2267" y="17742"/>
                  <a:pt x="1731" y="17742"/>
                </a:cubicBezTo>
                <a:cubicBezTo>
                  <a:pt x="1702" y="17742"/>
                  <a:pt x="1672" y="17741"/>
                  <a:pt x="1642" y="17738"/>
                </a:cubicBezTo>
                <a:cubicBezTo>
                  <a:pt x="1566" y="17724"/>
                  <a:pt x="1494" y="17718"/>
                  <a:pt x="1425" y="17718"/>
                </a:cubicBezTo>
                <a:cubicBezTo>
                  <a:pt x="1026" y="17718"/>
                  <a:pt x="733" y="17925"/>
                  <a:pt x="396" y="18133"/>
                </a:cubicBezTo>
                <a:cubicBezTo>
                  <a:pt x="31" y="18345"/>
                  <a:pt x="1" y="18589"/>
                  <a:pt x="183" y="18923"/>
                </a:cubicBezTo>
                <a:cubicBezTo>
                  <a:pt x="1285" y="18923"/>
                  <a:pt x="2356" y="18395"/>
                  <a:pt x="3464" y="18395"/>
                </a:cubicBezTo>
                <a:cubicBezTo>
                  <a:pt x="3883" y="18395"/>
                  <a:pt x="4308" y="18471"/>
                  <a:pt x="4742" y="18680"/>
                </a:cubicBezTo>
                <a:cubicBezTo>
                  <a:pt x="4628" y="18909"/>
                  <a:pt x="4540" y="19138"/>
                  <a:pt x="4352" y="19138"/>
                </a:cubicBezTo>
                <a:cubicBezTo>
                  <a:pt x="4341" y="19138"/>
                  <a:pt x="4329" y="19138"/>
                  <a:pt x="4317" y="19136"/>
                </a:cubicBezTo>
                <a:cubicBezTo>
                  <a:pt x="4248" y="19125"/>
                  <a:pt x="4181" y="19120"/>
                  <a:pt x="4114" y="19120"/>
                </a:cubicBezTo>
                <a:cubicBezTo>
                  <a:pt x="3616" y="19120"/>
                  <a:pt x="3154" y="19386"/>
                  <a:pt x="2645" y="19440"/>
                </a:cubicBezTo>
                <a:cubicBezTo>
                  <a:pt x="2128" y="19501"/>
                  <a:pt x="1642" y="20291"/>
                  <a:pt x="1764" y="20838"/>
                </a:cubicBezTo>
                <a:cubicBezTo>
                  <a:pt x="3439" y="20350"/>
                  <a:pt x="5113" y="20055"/>
                  <a:pt x="6860" y="20055"/>
                </a:cubicBezTo>
                <a:cubicBezTo>
                  <a:pt x="7618" y="20055"/>
                  <a:pt x="8389" y="20110"/>
                  <a:pt x="9180" y="20230"/>
                </a:cubicBezTo>
                <a:cubicBezTo>
                  <a:pt x="8907" y="20443"/>
                  <a:pt x="8755" y="20564"/>
                  <a:pt x="8633" y="20656"/>
                </a:cubicBezTo>
                <a:cubicBezTo>
                  <a:pt x="8694" y="20868"/>
                  <a:pt x="8937" y="20808"/>
                  <a:pt x="8937" y="21081"/>
                </a:cubicBezTo>
                <a:cubicBezTo>
                  <a:pt x="8857" y="21210"/>
                  <a:pt x="8751" y="21245"/>
                  <a:pt x="8637" y="21245"/>
                </a:cubicBezTo>
                <a:cubicBezTo>
                  <a:pt x="8536" y="21245"/>
                  <a:pt x="8429" y="21217"/>
                  <a:pt x="8329" y="21203"/>
                </a:cubicBezTo>
                <a:cubicBezTo>
                  <a:pt x="8451" y="21051"/>
                  <a:pt x="8572" y="20929"/>
                  <a:pt x="8481" y="20777"/>
                </a:cubicBezTo>
                <a:lnTo>
                  <a:pt x="8481" y="20777"/>
                </a:lnTo>
                <a:cubicBezTo>
                  <a:pt x="8188" y="20830"/>
                  <a:pt x="7901" y="20855"/>
                  <a:pt x="7619" y="20855"/>
                </a:cubicBezTo>
                <a:cubicBezTo>
                  <a:pt x="7259" y="20855"/>
                  <a:pt x="6908" y="20815"/>
                  <a:pt x="6566" y="20747"/>
                </a:cubicBezTo>
                <a:cubicBezTo>
                  <a:pt x="6313" y="20705"/>
                  <a:pt x="6054" y="20643"/>
                  <a:pt x="5806" y="20643"/>
                </a:cubicBezTo>
                <a:cubicBezTo>
                  <a:pt x="5517" y="20643"/>
                  <a:pt x="5245" y="20726"/>
                  <a:pt x="5016" y="21020"/>
                </a:cubicBezTo>
                <a:cubicBezTo>
                  <a:pt x="5077" y="21324"/>
                  <a:pt x="5381" y="21111"/>
                  <a:pt x="5442" y="21415"/>
                </a:cubicBezTo>
                <a:cubicBezTo>
                  <a:pt x="5399" y="21409"/>
                  <a:pt x="5358" y="21407"/>
                  <a:pt x="5318" y="21407"/>
                </a:cubicBezTo>
                <a:cubicBezTo>
                  <a:pt x="4949" y="21407"/>
                  <a:pt x="4637" y="21634"/>
                  <a:pt x="4226" y="21689"/>
                </a:cubicBezTo>
                <a:cubicBezTo>
                  <a:pt x="4226" y="21780"/>
                  <a:pt x="4195" y="21963"/>
                  <a:pt x="4256" y="22054"/>
                </a:cubicBezTo>
                <a:cubicBezTo>
                  <a:pt x="4550" y="22641"/>
                  <a:pt x="5335" y="23181"/>
                  <a:pt x="5995" y="23181"/>
                </a:cubicBezTo>
                <a:cubicBezTo>
                  <a:pt x="6087" y="23181"/>
                  <a:pt x="6177" y="23170"/>
                  <a:pt x="6262" y="23148"/>
                </a:cubicBezTo>
                <a:cubicBezTo>
                  <a:pt x="6374" y="23115"/>
                  <a:pt x="6473" y="23099"/>
                  <a:pt x="6559" y="23099"/>
                </a:cubicBezTo>
                <a:cubicBezTo>
                  <a:pt x="6870" y="23099"/>
                  <a:pt x="7009" y="23307"/>
                  <a:pt x="6961" y="23665"/>
                </a:cubicBezTo>
                <a:cubicBezTo>
                  <a:pt x="6201" y="23847"/>
                  <a:pt x="5442" y="24029"/>
                  <a:pt x="4682" y="24242"/>
                </a:cubicBezTo>
                <a:cubicBezTo>
                  <a:pt x="2949" y="24759"/>
                  <a:pt x="2888" y="24789"/>
                  <a:pt x="2736" y="25245"/>
                </a:cubicBezTo>
                <a:cubicBezTo>
                  <a:pt x="2813" y="25236"/>
                  <a:pt x="2888" y="25232"/>
                  <a:pt x="2961" y="25232"/>
                </a:cubicBezTo>
                <a:cubicBezTo>
                  <a:pt x="4144" y="25232"/>
                  <a:pt x="4964" y="26325"/>
                  <a:pt x="6080" y="26583"/>
                </a:cubicBezTo>
                <a:cubicBezTo>
                  <a:pt x="5820" y="26821"/>
                  <a:pt x="5544" y="26951"/>
                  <a:pt x="5275" y="26951"/>
                </a:cubicBezTo>
                <a:cubicBezTo>
                  <a:pt x="5167" y="26951"/>
                  <a:pt x="5060" y="26930"/>
                  <a:pt x="4955" y="26887"/>
                </a:cubicBezTo>
                <a:cubicBezTo>
                  <a:pt x="4722" y="26799"/>
                  <a:pt x="4522" y="26752"/>
                  <a:pt x="4345" y="26752"/>
                </a:cubicBezTo>
                <a:cubicBezTo>
                  <a:pt x="3783" y="26752"/>
                  <a:pt x="3449" y="27228"/>
                  <a:pt x="3010" y="28406"/>
                </a:cubicBezTo>
                <a:cubicBezTo>
                  <a:pt x="3421" y="28589"/>
                  <a:pt x="3843" y="28640"/>
                  <a:pt x="4269" y="28640"/>
                </a:cubicBezTo>
                <a:cubicBezTo>
                  <a:pt x="4805" y="28640"/>
                  <a:pt x="5346" y="28559"/>
                  <a:pt x="5879" y="28559"/>
                </a:cubicBezTo>
                <a:cubicBezTo>
                  <a:pt x="6330" y="28559"/>
                  <a:pt x="6775" y="28617"/>
                  <a:pt x="7204" y="28832"/>
                </a:cubicBezTo>
                <a:cubicBezTo>
                  <a:pt x="6718" y="29014"/>
                  <a:pt x="6232" y="29227"/>
                  <a:pt x="5715" y="29288"/>
                </a:cubicBezTo>
                <a:cubicBezTo>
                  <a:pt x="5138" y="29379"/>
                  <a:pt x="4530" y="29409"/>
                  <a:pt x="4013" y="29774"/>
                </a:cubicBezTo>
                <a:cubicBezTo>
                  <a:pt x="3679" y="29957"/>
                  <a:pt x="3405" y="30291"/>
                  <a:pt x="2888" y="30291"/>
                </a:cubicBezTo>
                <a:cubicBezTo>
                  <a:pt x="3223" y="30565"/>
                  <a:pt x="3192" y="31020"/>
                  <a:pt x="3527" y="31051"/>
                </a:cubicBezTo>
                <a:cubicBezTo>
                  <a:pt x="4414" y="31103"/>
                  <a:pt x="5302" y="31379"/>
                  <a:pt x="6208" y="31379"/>
                </a:cubicBezTo>
                <a:cubicBezTo>
                  <a:pt x="6358" y="31379"/>
                  <a:pt x="6507" y="31372"/>
                  <a:pt x="6657" y="31355"/>
                </a:cubicBezTo>
                <a:cubicBezTo>
                  <a:pt x="6685" y="31351"/>
                  <a:pt x="6711" y="31350"/>
                  <a:pt x="6738" y="31350"/>
                </a:cubicBezTo>
                <a:cubicBezTo>
                  <a:pt x="7124" y="31350"/>
                  <a:pt x="7439" y="31687"/>
                  <a:pt x="7832" y="31687"/>
                </a:cubicBezTo>
                <a:cubicBezTo>
                  <a:pt x="7894" y="31687"/>
                  <a:pt x="7958" y="31678"/>
                  <a:pt x="8025" y="31659"/>
                </a:cubicBezTo>
                <a:lnTo>
                  <a:pt x="8025" y="31659"/>
                </a:lnTo>
                <a:cubicBezTo>
                  <a:pt x="7417" y="31902"/>
                  <a:pt x="6840" y="32297"/>
                  <a:pt x="6232" y="32297"/>
                </a:cubicBezTo>
                <a:cubicBezTo>
                  <a:pt x="5411" y="32327"/>
                  <a:pt x="4773" y="32601"/>
                  <a:pt x="4317" y="33391"/>
                </a:cubicBezTo>
                <a:cubicBezTo>
                  <a:pt x="4226" y="33543"/>
                  <a:pt x="4043" y="33665"/>
                  <a:pt x="4135" y="33908"/>
                </a:cubicBezTo>
                <a:cubicBezTo>
                  <a:pt x="4195" y="34151"/>
                  <a:pt x="4408" y="34090"/>
                  <a:pt x="4590" y="34121"/>
                </a:cubicBezTo>
                <a:cubicBezTo>
                  <a:pt x="4639" y="34131"/>
                  <a:pt x="4687" y="34136"/>
                  <a:pt x="4735" y="34136"/>
                </a:cubicBezTo>
                <a:cubicBezTo>
                  <a:pt x="5021" y="34136"/>
                  <a:pt x="5295" y="33978"/>
                  <a:pt x="5578" y="33978"/>
                </a:cubicBezTo>
                <a:cubicBezTo>
                  <a:pt x="5663" y="33978"/>
                  <a:pt x="5749" y="33992"/>
                  <a:pt x="5837" y="34030"/>
                </a:cubicBezTo>
                <a:cubicBezTo>
                  <a:pt x="5624" y="34273"/>
                  <a:pt x="5320" y="34182"/>
                  <a:pt x="5046" y="34394"/>
                </a:cubicBezTo>
                <a:cubicBezTo>
                  <a:pt x="5160" y="34768"/>
                  <a:pt x="5352" y="34855"/>
                  <a:pt x="5562" y="34855"/>
                </a:cubicBezTo>
                <a:cubicBezTo>
                  <a:pt x="5745" y="34855"/>
                  <a:pt x="5941" y="34789"/>
                  <a:pt x="6110" y="34789"/>
                </a:cubicBezTo>
                <a:cubicBezTo>
                  <a:pt x="6663" y="34789"/>
                  <a:pt x="7132" y="34484"/>
                  <a:pt x="7703" y="34484"/>
                </a:cubicBezTo>
                <a:cubicBezTo>
                  <a:pt x="7729" y="34484"/>
                  <a:pt x="7756" y="34484"/>
                  <a:pt x="7782" y="34486"/>
                </a:cubicBezTo>
                <a:cubicBezTo>
                  <a:pt x="8122" y="34486"/>
                  <a:pt x="8478" y="34590"/>
                  <a:pt x="8838" y="34590"/>
                </a:cubicBezTo>
                <a:cubicBezTo>
                  <a:pt x="8992" y="34590"/>
                  <a:pt x="9147" y="34571"/>
                  <a:pt x="9302" y="34516"/>
                </a:cubicBezTo>
                <a:cubicBezTo>
                  <a:pt x="9543" y="34420"/>
                  <a:pt x="9665" y="34383"/>
                  <a:pt x="9794" y="34383"/>
                </a:cubicBezTo>
                <a:cubicBezTo>
                  <a:pt x="9909" y="34383"/>
                  <a:pt x="10029" y="34412"/>
                  <a:pt x="10244" y="34455"/>
                </a:cubicBezTo>
                <a:cubicBezTo>
                  <a:pt x="9053" y="35051"/>
                  <a:pt x="7830" y="35242"/>
                  <a:pt x="6587" y="35242"/>
                </a:cubicBezTo>
                <a:cubicBezTo>
                  <a:pt x="5419" y="35242"/>
                  <a:pt x="4233" y="35073"/>
                  <a:pt x="3040" y="34911"/>
                </a:cubicBezTo>
                <a:lnTo>
                  <a:pt x="3040" y="34911"/>
                </a:lnTo>
                <a:cubicBezTo>
                  <a:pt x="3131" y="35762"/>
                  <a:pt x="3983" y="36279"/>
                  <a:pt x="5046" y="36279"/>
                </a:cubicBezTo>
                <a:cubicBezTo>
                  <a:pt x="5074" y="36854"/>
                  <a:pt x="4829" y="37109"/>
                  <a:pt x="4358" y="37109"/>
                </a:cubicBezTo>
                <a:cubicBezTo>
                  <a:pt x="4306" y="37109"/>
                  <a:pt x="4252" y="37106"/>
                  <a:pt x="4195" y="37100"/>
                </a:cubicBezTo>
                <a:cubicBezTo>
                  <a:pt x="3859" y="37052"/>
                  <a:pt x="3506" y="36928"/>
                  <a:pt x="3167" y="36928"/>
                </a:cubicBezTo>
                <a:cubicBezTo>
                  <a:pt x="2863" y="36928"/>
                  <a:pt x="2570" y="37028"/>
                  <a:pt x="2311" y="37373"/>
                </a:cubicBezTo>
                <a:cubicBezTo>
                  <a:pt x="2676" y="37981"/>
                  <a:pt x="2432" y="37859"/>
                  <a:pt x="3709" y="38163"/>
                </a:cubicBezTo>
                <a:cubicBezTo>
                  <a:pt x="4600" y="38398"/>
                  <a:pt x="5509" y="38668"/>
                  <a:pt x="6449" y="38668"/>
                </a:cubicBezTo>
                <a:cubicBezTo>
                  <a:pt x="6729" y="38668"/>
                  <a:pt x="7011" y="38645"/>
                  <a:pt x="7296" y="38589"/>
                </a:cubicBezTo>
                <a:cubicBezTo>
                  <a:pt x="7678" y="38499"/>
                  <a:pt x="8077" y="38392"/>
                  <a:pt x="8481" y="38392"/>
                </a:cubicBezTo>
                <a:cubicBezTo>
                  <a:pt x="8622" y="38392"/>
                  <a:pt x="8765" y="38405"/>
                  <a:pt x="8907" y="38437"/>
                </a:cubicBezTo>
                <a:cubicBezTo>
                  <a:pt x="9120" y="38484"/>
                  <a:pt x="9333" y="38587"/>
                  <a:pt x="9546" y="38587"/>
                </a:cubicBezTo>
                <a:cubicBezTo>
                  <a:pt x="9606" y="38587"/>
                  <a:pt x="9667" y="38579"/>
                  <a:pt x="9727" y="38559"/>
                </a:cubicBezTo>
                <a:cubicBezTo>
                  <a:pt x="11004" y="38103"/>
                  <a:pt x="12341" y="38011"/>
                  <a:pt x="13648" y="37920"/>
                </a:cubicBezTo>
                <a:cubicBezTo>
                  <a:pt x="15047" y="37799"/>
                  <a:pt x="16445" y="37525"/>
                  <a:pt x="17843" y="37495"/>
                </a:cubicBezTo>
                <a:cubicBezTo>
                  <a:pt x="20214" y="37464"/>
                  <a:pt x="22554" y="37039"/>
                  <a:pt x="24895" y="37039"/>
                </a:cubicBezTo>
                <a:cubicBezTo>
                  <a:pt x="26384" y="37008"/>
                  <a:pt x="27843" y="36978"/>
                  <a:pt x="29333" y="36948"/>
                </a:cubicBezTo>
                <a:cubicBezTo>
                  <a:pt x="29819" y="36948"/>
                  <a:pt x="30305" y="37163"/>
                  <a:pt x="30817" y="37163"/>
                </a:cubicBezTo>
                <a:cubicBezTo>
                  <a:pt x="30849" y="37163"/>
                  <a:pt x="30881" y="37162"/>
                  <a:pt x="30913" y="37160"/>
                </a:cubicBezTo>
                <a:cubicBezTo>
                  <a:pt x="31429" y="37117"/>
                  <a:pt x="31960" y="37074"/>
                  <a:pt x="32485" y="37074"/>
                </a:cubicBezTo>
                <a:cubicBezTo>
                  <a:pt x="32702" y="37074"/>
                  <a:pt x="32918" y="37082"/>
                  <a:pt x="33132" y="37100"/>
                </a:cubicBezTo>
                <a:cubicBezTo>
                  <a:pt x="34074" y="37160"/>
                  <a:pt x="35047" y="37404"/>
                  <a:pt x="35959" y="37404"/>
                </a:cubicBezTo>
                <a:cubicBezTo>
                  <a:pt x="36052" y="37402"/>
                  <a:pt x="36145" y="37402"/>
                  <a:pt x="36238" y="37402"/>
                </a:cubicBezTo>
                <a:cubicBezTo>
                  <a:pt x="38483" y="37402"/>
                  <a:pt x="40702" y="37743"/>
                  <a:pt x="42950" y="37859"/>
                </a:cubicBezTo>
                <a:cubicBezTo>
                  <a:pt x="44105" y="37920"/>
                  <a:pt x="45230" y="37829"/>
                  <a:pt x="46354" y="38042"/>
                </a:cubicBezTo>
                <a:cubicBezTo>
                  <a:pt x="48603" y="38437"/>
                  <a:pt x="50883" y="38498"/>
                  <a:pt x="53132" y="38559"/>
                </a:cubicBezTo>
                <a:cubicBezTo>
                  <a:pt x="53832" y="38559"/>
                  <a:pt x="54531" y="38467"/>
                  <a:pt x="54895" y="37677"/>
                </a:cubicBezTo>
                <a:cubicBezTo>
                  <a:pt x="54804" y="37282"/>
                  <a:pt x="54409" y="37647"/>
                  <a:pt x="54318" y="37221"/>
                </a:cubicBezTo>
                <a:cubicBezTo>
                  <a:pt x="54679" y="37221"/>
                  <a:pt x="55052" y="37162"/>
                  <a:pt x="55414" y="37162"/>
                </a:cubicBezTo>
                <a:cubicBezTo>
                  <a:pt x="55631" y="37162"/>
                  <a:pt x="55845" y="37183"/>
                  <a:pt x="56050" y="37252"/>
                </a:cubicBezTo>
                <a:cubicBezTo>
                  <a:pt x="56717" y="37474"/>
                  <a:pt x="57390" y="37544"/>
                  <a:pt x="58064" y="37544"/>
                </a:cubicBezTo>
                <a:cubicBezTo>
                  <a:pt x="58773" y="37544"/>
                  <a:pt x="59483" y="37466"/>
                  <a:pt x="60184" y="37404"/>
                </a:cubicBezTo>
                <a:cubicBezTo>
                  <a:pt x="60610" y="37373"/>
                  <a:pt x="60610" y="36948"/>
                  <a:pt x="60701" y="36644"/>
                </a:cubicBezTo>
                <a:cubicBezTo>
                  <a:pt x="60792" y="36340"/>
                  <a:pt x="60640" y="36188"/>
                  <a:pt x="60397" y="36005"/>
                </a:cubicBezTo>
                <a:cubicBezTo>
                  <a:pt x="59880" y="35701"/>
                  <a:pt x="59333" y="35549"/>
                  <a:pt x="58786" y="35306"/>
                </a:cubicBezTo>
                <a:cubicBezTo>
                  <a:pt x="58878" y="35121"/>
                  <a:pt x="59016" y="35094"/>
                  <a:pt x="59157" y="35094"/>
                </a:cubicBezTo>
                <a:cubicBezTo>
                  <a:pt x="59217" y="35094"/>
                  <a:pt x="59278" y="35099"/>
                  <a:pt x="59336" y="35099"/>
                </a:cubicBezTo>
                <a:cubicBezTo>
                  <a:pt x="59366" y="35099"/>
                  <a:pt x="59396" y="35098"/>
                  <a:pt x="59424" y="35093"/>
                </a:cubicBezTo>
                <a:cubicBezTo>
                  <a:pt x="59789" y="35033"/>
                  <a:pt x="60154" y="34850"/>
                  <a:pt x="60215" y="34394"/>
                </a:cubicBezTo>
                <a:cubicBezTo>
                  <a:pt x="60397" y="32935"/>
                  <a:pt x="60883" y="31598"/>
                  <a:pt x="61339" y="30261"/>
                </a:cubicBezTo>
                <a:cubicBezTo>
                  <a:pt x="62737" y="26248"/>
                  <a:pt x="64105" y="22267"/>
                  <a:pt x="65230" y="18163"/>
                </a:cubicBezTo>
                <a:cubicBezTo>
                  <a:pt x="65716" y="16339"/>
                  <a:pt x="65412" y="15792"/>
                  <a:pt x="63923" y="15458"/>
                </a:cubicBezTo>
                <a:cubicBezTo>
                  <a:pt x="63801" y="15428"/>
                  <a:pt x="63680" y="15428"/>
                  <a:pt x="63558" y="15428"/>
                </a:cubicBezTo>
                <a:cubicBezTo>
                  <a:pt x="61795" y="15154"/>
                  <a:pt x="60002" y="14880"/>
                  <a:pt x="58239" y="14576"/>
                </a:cubicBezTo>
                <a:cubicBezTo>
                  <a:pt x="57433" y="14425"/>
                  <a:pt x="56753" y="13607"/>
                  <a:pt x="55886" y="13607"/>
                </a:cubicBezTo>
                <a:cubicBezTo>
                  <a:pt x="55707" y="13607"/>
                  <a:pt x="55519" y="13642"/>
                  <a:pt x="55321" y="13725"/>
                </a:cubicBezTo>
                <a:cubicBezTo>
                  <a:pt x="55321" y="13725"/>
                  <a:pt x="55260" y="13665"/>
                  <a:pt x="55230" y="13634"/>
                </a:cubicBezTo>
                <a:cubicBezTo>
                  <a:pt x="55260" y="13330"/>
                  <a:pt x="55503" y="13148"/>
                  <a:pt x="55594" y="12874"/>
                </a:cubicBezTo>
                <a:cubicBezTo>
                  <a:pt x="55777" y="12449"/>
                  <a:pt x="55503" y="11810"/>
                  <a:pt x="55108" y="11810"/>
                </a:cubicBezTo>
                <a:cubicBezTo>
                  <a:pt x="55081" y="11811"/>
                  <a:pt x="55054" y="11812"/>
                  <a:pt x="55027" y="11812"/>
                </a:cubicBezTo>
                <a:cubicBezTo>
                  <a:pt x="54272" y="11812"/>
                  <a:pt x="53620" y="11413"/>
                  <a:pt x="52798" y="11354"/>
                </a:cubicBezTo>
                <a:cubicBezTo>
                  <a:pt x="52965" y="11259"/>
                  <a:pt x="53039" y="11144"/>
                  <a:pt x="53151" y="11144"/>
                </a:cubicBezTo>
                <a:cubicBezTo>
                  <a:pt x="53182" y="11144"/>
                  <a:pt x="53215" y="11153"/>
                  <a:pt x="53254" y="11172"/>
                </a:cubicBezTo>
                <a:cubicBezTo>
                  <a:pt x="53680" y="11415"/>
                  <a:pt x="54135" y="11324"/>
                  <a:pt x="54561" y="11476"/>
                </a:cubicBezTo>
                <a:cubicBezTo>
                  <a:pt x="54677" y="11511"/>
                  <a:pt x="54766" y="11527"/>
                  <a:pt x="54834" y="11527"/>
                </a:cubicBezTo>
                <a:cubicBezTo>
                  <a:pt x="55122" y="11527"/>
                  <a:pt x="55018" y="11237"/>
                  <a:pt x="54895" y="10868"/>
                </a:cubicBezTo>
                <a:lnTo>
                  <a:pt x="54895" y="10868"/>
                </a:lnTo>
                <a:cubicBezTo>
                  <a:pt x="54924" y="10872"/>
                  <a:pt x="54951" y="10873"/>
                  <a:pt x="54978" y="10873"/>
                </a:cubicBezTo>
                <a:cubicBezTo>
                  <a:pt x="55407" y="10873"/>
                  <a:pt x="55616" y="10436"/>
                  <a:pt x="55959" y="10321"/>
                </a:cubicBezTo>
                <a:cubicBezTo>
                  <a:pt x="55898" y="10078"/>
                  <a:pt x="55959" y="9835"/>
                  <a:pt x="55746" y="9744"/>
                </a:cubicBezTo>
                <a:cubicBezTo>
                  <a:pt x="55260" y="9531"/>
                  <a:pt x="54743" y="9227"/>
                  <a:pt x="54287" y="9227"/>
                </a:cubicBezTo>
                <a:cubicBezTo>
                  <a:pt x="53299" y="9227"/>
                  <a:pt x="52336" y="8880"/>
                  <a:pt x="51352" y="8880"/>
                </a:cubicBezTo>
                <a:cubicBezTo>
                  <a:pt x="51247" y="8880"/>
                  <a:pt x="51141" y="8884"/>
                  <a:pt x="51035" y="8892"/>
                </a:cubicBezTo>
                <a:cubicBezTo>
                  <a:pt x="50984" y="8899"/>
                  <a:pt x="50935" y="8902"/>
                  <a:pt x="50888" y="8902"/>
                </a:cubicBezTo>
                <a:cubicBezTo>
                  <a:pt x="50479" y="8902"/>
                  <a:pt x="50176" y="8678"/>
                  <a:pt x="49850" y="8406"/>
                </a:cubicBezTo>
                <a:cubicBezTo>
                  <a:pt x="49992" y="8371"/>
                  <a:pt x="50103" y="8356"/>
                  <a:pt x="50208" y="8356"/>
                </a:cubicBezTo>
                <a:cubicBezTo>
                  <a:pt x="50281" y="8356"/>
                  <a:pt x="50352" y="8363"/>
                  <a:pt x="50427" y="8376"/>
                </a:cubicBezTo>
                <a:cubicBezTo>
                  <a:pt x="50755" y="8445"/>
                  <a:pt x="51073" y="8543"/>
                  <a:pt x="51386" y="8543"/>
                </a:cubicBezTo>
                <a:cubicBezTo>
                  <a:pt x="51626" y="8543"/>
                  <a:pt x="51862" y="8486"/>
                  <a:pt x="52099" y="8315"/>
                </a:cubicBezTo>
                <a:cubicBezTo>
                  <a:pt x="52707" y="7920"/>
                  <a:pt x="53467" y="8163"/>
                  <a:pt x="54105" y="7707"/>
                </a:cubicBezTo>
                <a:cubicBezTo>
                  <a:pt x="54409" y="7494"/>
                  <a:pt x="54835" y="7585"/>
                  <a:pt x="55230" y="7494"/>
                </a:cubicBezTo>
                <a:cubicBezTo>
                  <a:pt x="55564" y="7433"/>
                  <a:pt x="55898" y="7221"/>
                  <a:pt x="55929" y="6795"/>
                </a:cubicBezTo>
                <a:cubicBezTo>
                  <a:pt x="55959" y="6339"/>
                  <a:pt x="55564" y="6339"/>
                  <a:pt x="55290" y="6278"/>
                </a:cubicBezTo>
                <a:cubicBezTo>
                  <a:pt x="55139" y="6248"/>
                  <a:pt x="55017" y="6157"/>
                  <a:pt x="54987" y="6005"/>
                </a:cubicBezTo>
                <a:cubicBezTo>
                  <a:pt x="55309" y="5606"/>
                  <a:pt x="55561" y="5433"/>
                  <a:pt x="55897" y="5433"/>
                </a:cubicBezTo>
                <a:cubicBezTo>
                  <a:pt x="56099" y="5433"/>
                  <a:pt x="56331" y="5496"/>
                  <a:pt x="56628" y="5610"/>
                </a:cubicBezTo>
                <a:cubicBezTo>
                  <a:pt x="56782" y="5661"/>
                  <a:pt x="56932" y="5718"/>
                  <a:pt x="57059" y="5718"/>
                </a:cubicBezTo>
                <a:cubicBezTo>
                  <a:pt x="57232" y="5718"/>
                  <a:pt x="57366" y="5613"/>
                  <a:pt x="57418" y="5245"/>
                </a:cubicBezTo>
                <a:cubicBezTo>
                  <a:pt x="56689" y="4941"/>
                  <a:pt x="56050" y="4515"/>
                  <a:pt x="55442" y="3999"/>
                </a:cubicBezTo>
                <a:cubicBezTo>
                  <a:pt x="55716" y="3816"/>
                  <a:pt x="55959" y="3634"/>
                  <a:pt x="56202" y="3482"/>
                </a:cubicBezTo>
                <a:cubicBezTo>
                  <a:pt x="56446" y="3330"/>
                  <a:pt x="56810" y="3239"/>
                  <a:pt x="56780" y="2874"/>
                </a:cubicBezTo>
                <a:cubicBezTo>
                  <a:pt x="56780" y="2479"/>
                  <a:pt x="56415" y="2388"/>
                  <a:pt x="56142" y="2236"/>
                </a:cubicBezTo>
                <a:cubicBezTo>
                  <a:pt x="55047" y="1628"/>
                  <a:pt x="53832" y="1476"/>
                  <a:pt x="52646" y="1476"/>
                </a:cubicBezTo>
                <a:cubicBezTo>
                  <a:pt x="50488" y="1446"/>
                  <a:pt x="48330" y="1050"/>
                  <a:pt x="46141" y="990"/>
                </a:cubicBezTo>
                <a:cubicBezTo>
                  <a:pt x="45230" y="929"/>
                  <a:pt x="44348" y="898"/>
                  <a:pt x="43436" y="838"/>
                </a:cubicBezTo>
                <a:cubicBezTo>
                  <a:pt x="41430" y="746"/>
                  <a:pt x="39454" y="564"/>
                  <a:pt x="37479" y="442"/>
                </a:cubicBezTo>
                <a:cubicBezTo>
                  <a:pt x="36263" y="382"/>
                  <a:pt x="35077" y="442"/>
                  <a:pt x="33862" y="351"/>
                </a:cubicBezTo>
                <a:cubicBezTo>
                  <a:pt x="31947" y="199"/>
                  <a:pt x="30032" y="108"/>
                  <a:pt x="28117" y="47"/>
                </a:cubicBezTo>
                <a:cubicBezTo>
                  <a:pt x="28060" y="45"/>
                  <a:pt x="28003" y="44"/>
                  <a:pt x="27947" y="44"/>
                </a:cubicBezTo>
                <a:cubicBezTo>
                  <a:pt x="27383" y="44"/>
                  <a:pt x="26833" y="151"/>
                  <a:pt x="26254" y="151"/>
                </a:cubicBezTo>
                <a:cubicBezTo>
                  <a:pt x="26147" y="151"/>
                  <a:pt x="26038" y="147"/>
                  <a:pt x="25928" y="139"/>
                </a:cubicBezTo>
                <a:cubicBezTo>
                  <a:pt x="25377" y="85"/>
                  <a:pt x="24814" y="0"/>
                  <a:pt x="2424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859" name="Google Shape;1859;p7"/>
          <p:cNvGrpSpPr/>
          <p:nvPr/>
        </p:nvGrpSpPr>
        <p:grpSpPr>
          <a:xfrm rot="-945866">
            <a:off x="6670839" y="4146213"/>
            <a:ext cx="3222367" cy="1467416"/>
            <a:chOff x="3427375" y="613525"/>
            <a:chExt cx="1481825" cy="674800"/>
          </a:xfrm>
        </p:grpSpPr>
        <p:sp>
          <p:nvSpPr>
            <p:cNvPr id="1860" name="Google Shape;1860;p7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1" name="Google Shape;1861;p7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2" name="Google Shape;1862;p7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3" name="Google Shape;1863;p7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4" name="Google Shape;1864;p7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5" name="Google Shape;1865;p7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6" name="Google Shape;1866;p7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7" name="Google Shape;1867;p7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8" name="Google Shape;1868;p7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9" name="Google Shape;1869;p7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0" name="Google Shape;1870;p7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1" name="Google Shape;1871;p7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2" name="Google Shape;1872;p7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3" name="Google Shape;1873;p7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4" name="Google Shape;1874;p7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5" name="Google Shape;1875;p7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6" name="Google Shape;1876;p7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7" name="Google Shape;1877;p7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8" name="Google Shape;1878;p7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9" name="Google Shape;1879;p7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0" name="Google Shape;1880;p7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1" name="Google Shape;1881;p7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2" name="Google Shape;1882;p7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3" name="Google Shape;1883;p7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4" name="Google Shape;1884;p7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5" name="Google Shape;1885;p7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6" name="Google Shape;1886;p7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7" name="Google Shape;1887;p7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8" name="Google Shape;1888;p7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9" name="Google Shape;1889;p7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0" name="Google Shape;1890;p7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1" name="Google Shape;1891;p7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2" name="Google Shape;1892;p7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3" name="Google Shape;1893;p7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4" name="Google Shape;1894;p7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5" name="Google Shape;1895;p7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6" name="Google Shape;1896;p7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7" name="Google Shape;1897;p7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8" name="Google Shape;1898;p7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9" name="Google Shape;1899;p7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0" name="Google Shape;1900;p7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1" name="Google Shape;1901;p7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2" name="Google Shape;1902;p7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3" name="Google Shape;1903;p7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4" name="Google Shape;1904;p7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5" name="Google Shape;1905;p7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6" name="Google Shape;1906;p7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7" name="Google Shape;1907;p7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8" name="Google Shape;1908;p7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9" name="Google Shape;1909;p7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0" name="Google Shape;1910;p7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1" name="Google Shape;1911;p7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2" name="Google Shape;1912;p7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3" name="Google Shape;1913;p7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4" name="Google Shape;1914;p7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5" name="Google Shape;1915;p7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6" name="Google Shape;1916;p7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7" name="Google Shape;1917;p7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8" name="Google Shape;1918;p7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9" name="Google Shape;1919;p7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0" name="Google Shape;1920;p7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1" name="Google Shape;1921;p7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2" name="Google Shape;1922;p7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3" name="Google Shape;1923;p7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4" name="Google Shape;1924;p7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5" name="Google Shape;1925;p7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6" name="Google Shape;1926;p7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7" name="Google Shape;1927;p7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8" name="Google Shape;1928;p7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9" name="Google Shape;1929;p7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0" name="Google Shape;1930;p7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1" name="Google Shape;1931;p7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2" name="Google Shape;1932;p7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3" name="Google Shape;1933;p7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4" name="Google Shape;1934;p7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5" name="Google Shape;1935;p7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6" name="Google Shape;1936;p7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7" name="Google Shape;1937;p7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8" name="Google Shape;1938;p7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9" name="Google Shape;1939;p7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0" name="Google Shape;1940;p7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1" name="Google Shape;1941;p7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2" name="Google Shape;1942;p7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3" name="Google Shape;1943;p7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4" name="Google Shape;1944;p7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5" name="Google Shape;1945;p7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6" name="Google Shape;1946;p7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7" name="Google Shape;1947;p7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8" name="Google Shape;1948;p7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9" name="Google Shape;1949;p7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0" name="Google Shape;1950;p7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1" name="Google Shape;1951;p7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2" name="Google Shape;1952;p7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3" name="Google Shape;1953;p7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4" name="Google Shape;1954;p7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5" name="Google Shape;1955;p7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6" name="Google Shape;1956;p7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7" name="Google Shape;1957;p7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8" name="Google Shape;1958;p7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9" name="Google Shape;1959;p7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0" name="Google Shape;1960;p7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1" name="Google Shape;1961;p7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2" name="Google Shape;1962;p7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3" name="Google Shape;1963;p7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4" name="Google Shape;1964;p7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5" name="Google Shape;1965;p7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6" name="Google Shape;1966;p7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7" name="Google Shape;1967;p7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8" name="Google Shape;1968;p7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9" name="Google Shape;1969;p7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0" name="Google Shape;1970;p7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1" name="Google Shape;1971;p7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2" name="Google Shape;1972;p7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3" name="Google Shape;1973;p7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4" name="Google Shape;1974;p7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5" name="Google Shape;1975;p7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6" name="Google Shape;1976;p7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7" name="Google Shape;1977;p7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8" name="Google Shape;1978;p7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9" name="Google Shape;1979;p7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0" name="Google Shape;1980;p7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1" name="Google Shape;1981;p7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2" name="Google Shape;1982;p7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3" name="Google Shape;1983;p7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4" name="Google Shape;1984;p7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5" name="Google Shape;1985;p7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6" name="Google Shape;1986;p7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7" name="Google Shape;1987;p7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8" name="Google Shape;1988;p7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9" name="Google Shape;1989;p7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0" name="Google Shape;1990;p7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1" name="Google Shape;1991;p7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2" name="Google Shape;1992;p7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3" name="Google Shape;1993;p7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4" name="Google Shape;1994;p7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5" name="Google Shape;1995;p7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6" name="Google Shape;1996;p7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7" name="Google Shape;1997;p7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8" name="Google Shape;1998;p7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9" name="Google Shape;1999;p7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0" name="Google Shape;2000;p7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1" name="Google Shape;2001;p7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2" name="Google Shape;2002;p7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3" name="Google Shape;2003;p7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4" name="Google Shape;2004;p7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5" name="Google Shape;2005;p7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6" name="Google Shape;2006;p7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7" name="Google Shape;2007;p7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8" name="Google Shape;2008;p7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9" name="Google Shape;2009;p7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0" name="Google Shape;2010;p7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1" name="Google Shape;2011;p7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2" name="Google Shape;2012;p7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3" name="Google Shape;2013;p7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4" name="Google Shape;2014;p7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5" name="Google Shape;2015;p7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6" name="Google Shape;2016;p7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7" name="Google Shape;2017;p7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8" name="Google Shape;2018;p7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9" name="Google Shape;2019;p7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0" name="Google Shape;2020;p7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1" name="Google Shape;2021;p7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2" name="Google Shape;2022;p7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3" name="Google Shape;2023;p7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4" name="Google Shape;2024;p7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5" name="Google Shape;2025;p7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6" name="Google Shape;2026;p7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7" name="Google Shape;2027;p7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8" name="Google Shape;2028;p7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9" name="Google Shape;2029;p7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0" name="Google Shape;2030;p7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1" name="Google Shape;2031;p7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2" name="Google Shape;2032;p7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3" name="Google Shape;2033;p7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4" name="Google Shape;2034;p7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5" name="Google Shape;2035;p7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6" name="Google Shape;2036;p7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7" name="Google Shape;2037;p7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8" name="Google Shape;2038;p7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9" name="Google Shape;2039;p7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2040" name="Shape 20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1" name="Google Shape;2041;p8"/>
          <p:cNvSpPr txBox="1"/>
          <p:nvPr>
            <p:ph type="title"/>
          </p:nvPr>
        </p:nvSpPr>
        <p:spPr>
          <a:xfrm>
            <a:off x="1950175" y="1304250"/>
            <a:ext cx="5105400" cy="2535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600"/>
              <a:buNone/>
              <a:defRPr sz="10000"/>
            </a:lvl1pPr>
            <a:lvl2pPr lvl="1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/>
        </p:txBody>
      </p:sp>
      <p:grpSp>
        <p:nvGrpSpPr>
          <p:cNvPr id="2042" name="Google Shape;2042;p8"/>
          <p:cNvGrpSpPr/>
          <p:nvPr/>
        </p:nvGrpSpPr>
        <p:grpSpPr>
          <a:xfrm rot="5400000">
            <a:off x="-1451985" y="3691998"/>
            <a:ext cx="3222377" cy="1467420"/>
            <a:chOff x="3427375" y="613525"/>
            <a:chExt cx="1481825" cy="674800"/>
          </a:xfrm>
        </p:grpSpPr>
        <p:sp>
          <p:nvSpPr>
            <p:cNvPr id="2043" name="Google Shape;2043;p8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4" name="Google Shape;2044;p8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5" name="Google Shape;2045;p8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6" name="Google Shape;2046;p8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7" name="Google Shape;2047;p8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8" name="Google Shape;2048;p8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9" name="Google Shape;2049;p8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0" name="Google Shape;2050;p8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1" name="Google Shape;2051;p8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2" name="Google Shape;2052;p8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3" name="Google Shape;2053;p8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4" name="Google Shape;2054;p8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5" name="Google Shape;2055;p8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6" name="Google Shape;2056;p8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7" name="Google Shape;2057;p8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8" name="Google Shape;2058;p8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9" name="Google Shape;2059;p8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0" name="Google Shape;2060;p8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1" name="Google Shape;2061;p8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2" name="Google Shape;2062;p8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3" name="Google Shape;2063;p8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4" name="Google Shape;2064;p8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5" name="Google Shape;2065;p8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6" name="Google Shape;2066;p8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7" name="Google Shape;2067;p8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8" name="Google Shape;2068;p8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9" name="Google Shape;2069;p8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0" name="Google Shape;2070;p8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1" name="Google Shape;2071;p8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2" name="Google Shape;2072;p8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3" name="Google Shape;2073;p8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4" name="Google Shape;2074;p8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5" name="Google Shape;2075;p8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6" name="Google Shape;2076;p8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7" name="Google Shape;2077;p8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8" name="Google Shape;2078;p8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9" name="Google Shape;2079;p8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0" name="Google Shape;2080;p8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1" name="Google Shape;2081;p8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2" name="Google Shape;2082;p8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3" name="Google Shape;2083;p8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4" name="Google Shape;2084;p8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5" name="Google Shape;2085;p8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6" name="Google Shape;2086;p8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7" name="Google Shape;2087;p8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8" name="Google Shape;2088;p8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9" name="Google Shape;2089;p8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0" name="Google Shape;2090;p8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1" name="Google Shape;2091;p8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2" name="Google Shape;2092;p8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3" name="Google Shape;2093;p8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4" name="Google Shape;2094;p8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5" name="Google Shape;2095;p8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6" name="Google Shape;2096;p8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7" name="Google Shape;2097;p8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8" name="Google Shape;2098;p8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9" name="Google Shape;2099;p8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0" name="Google Shape;2100;p8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1" name="Google Shape;2101;p8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2" name="Google Shape;2102;p8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3" name="Google Shape;2103;p8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4" name="Google Shape;2104;p8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5" name="Google Shape;2105;p8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6" name="Google Shape;2106;p8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7" name="Google Shape;2107;p8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8" name="Google Shape;2108;p8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9" name="Google Shape;2109;p8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0" name="Google Shape;2110;p8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1" name="Google Shape;2111;p8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2" name="Google Shape;2112;p8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3" name="Google Shape;2113;p8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4" name="Google Shape;2114;p8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5" name="Google Shape;2115;p8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6" name="Google Shape;2116;p8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7" name="Google Shape;2117;p8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8" name="Google Shape;2118;p8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9" name="Google Shape;2119;p8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0" name="Google Shape;2120;p8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1" name="Google Shape;2121;p8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2" name="Google Shape;2122;p8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3" name="Google Shape;2123;p8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4" name="Google Shape;2124;p8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5" name="Google Shape;2125;p8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6" name="Google Shape;2126;p8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7" name="Google Shape;2127;p8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8" name="Google Shape;2128;p8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9" name="Google Shape;2129;p8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0" name="Google Shape;2130;p8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1" name="Google Shape;2131;p8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2" name="Google Shape;2132;p8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3" name="Google Shape;2133;p8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4" name="Google Shape;2134;p8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5" name="Google Shape;2135;p8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6" name="Google Shape;2136;p8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7" name="Google Shape;2137;p8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8" name="Google Shape;2138;p8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9" name="Google Shape;2139;p8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0" name="Google Shape;2140;p8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1" name="Google Shape;2141;p8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2" name="Google Shape;2142;p8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3" name="Google Shape;2143;p8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4" name="Google Shape;2144;p8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5" name="Google Shape;2145;p8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6" name="Google Shape;2146;p8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7" name="Google Shape;2147;p8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8" name="Google Shape;2148;p8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9" name="Google Shape;2149;p8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0" name="Google Shape;2150;p8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1" name="Google Shape;2151;p8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2" name="Google Shape;2152;p8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3" name="Google Shape;2153;p8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4" name="Google Shape;2154;p8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5" name="Google Shape;2155;p8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6" name="Google Shape;2156;p8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7" name="Google Shape;2157;p8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8" name="Google Shape;2158;p8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9" name="Google Shape;2159;p8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0" name="Google Shape;2160;p8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1" name="Google Shape;2161;p8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2" name="Google Shape;2162;p8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3" name="Google Shape;2163;p8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4" name="Google Shape;2164;p8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5" name="Google Shape;2165;p8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6" name="Google Shape;2166;p8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7" name="Google Shape;2167;p8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8" name="Google Shape;2168;p8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9" name="Google Shape;2169;p8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0" name="Google Shape;2170;p8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1" name="Google Shape;2171;p8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2" name="Google Shape;2172;p8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3" name="Google Shape;2173;p8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4" name="Google Shape;2174;p8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5" name="Google Shape;2175;p8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6" name="Google Shape;2176;p8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7" name="Google Shape;2177;p8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8" name="Google Shape;2178;p8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9" name="Google Shape;2179;p8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0" name="Google Shape;2180;p8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1" name="Google Shape;2181;p8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2" name="Google Shape;2182;p8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3" name="Google Shape;2183;p8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4" name="Google Shape;2184;p8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5" name="Google Shape;2185;p8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6" name="Google Shape;2186;p8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7" name="Google Shape;2187;p8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8" name="Google Shape;2188;p8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9" name="Google Shape;2189;p8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0" name="Google Shape;2190;p8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1" name="Google Shape;2191;p8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2" name="Google Shape;2192;p8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3" name="Google Shape;2193;p8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4" name="Google Shape;2194;p8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5" name="Google Shape;2195;p8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6" name="Google Shape;2196;p8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7" name="Google Shape;2197;p8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8" name="Google Shape;2198;p8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9" name="Google Shape;2199;p8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0" name="Google Shape;2200;p8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1" name="Google Shape;2201;p8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2" name="Google Shape;2202;p8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3" name="Google Shape;2203;p8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4" name="Google Shape;2204;p8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5" name="Google Shape;2205;p8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6" name="Google Shape;2206;p8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7" name="Google Shape;2207;p8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8" name="Google Shape;2208;p8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9" name="Google Shape;2209;p8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0" name="Google Shape;2210;p8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1" name="Google Shape;2211;p8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2" name="Google Shape;2212;p8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3" name="Google Shape;2213;p8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4" name="Google Shape;2214;p8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5" name="Google Shape;2215;p8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6" name="Google Shape;2216;p8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7" name="Google Shape;2217;p8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8" name="Google Shape;2218;p8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9" name="Google Shape;2219;p8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0" name="Google Shape;2220;p8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1" name="Google Shape;2221;p8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2" name="Google Shape;2222;p8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23" name="Google Shape;2223;p8"/>
          <p:cNvSpPr/>
          <p:nvPr/>
        </p:nvSpPr>
        <p:spPr>
          <a:xfrm rot="-751630">
            <a:off x="4274901" y="3884988"/>
            <a:ext cx="6463954" cy="1081413"/>
          </a:xfrm>
          <a:custGeom>
            <a:rect b="b" l="l" r="r" t="t"/>
            <a:pathLst>
              <a:path extrusionOk="0" h="18720" w="68543">
                <a:moveTo>
                  <a:pt x="25073" y="2212"/>
                </a:moveTo>
                <a:cubicBezTo>
                  <a:pt x="26498" y="2212"/>
                  <a:pt x="27919" y="2265"/>
                  <a:pt x="29332" y="2311"/>
                </a:cubicBezTo>
                <a:cubicBezTo>
                  <a:pt x="26475" y="2402"/>
                  <a:pt x="23648" y="2311"/>
                  <a:pt x="20791" y="2432"/>
                </a:cubicBezTo>
                <a:cubicBezTo>
                  <a:pt x="22220" y="2265"/>
                  <a:pt x="23648" y="2212"/>
                  <a:pt x="25073" y="2212"/>
                </a:cubicBezTo>
                <a:close/>
                <a:moveTo>
                  <a:pt x="54196" y="3223"/>
                </a:moveTo>
                <a:lnTo>
                  <a:pt x="54196" y="3223"/>
                </a:lnTo>
                <a:cubicBezTo>
                  <a:pt x="55807" y="3435"/>
                  <a:pt x="57388" y="3618"/>
                  <a:pt x="58999" y="3800"/>
                </a:cubicBezTo>
                <a:cubicBezTo>
                  <a:pt x="58799" y="3811"/>
                  <a:pt x="58600" y="3816"/>
                  <a:pt x="58402" y="3816"/>
                </a:cubicBezTo>
                <a:cubicBezTo>
                  <a:pt x="56973" y="3816"/>
                  <a:pt x="55584" y="3543"/>
                  <a:pt x="54196" y="3223"/>
                </a:cubicBezTo>
                <a:close/>
                <a:moveTo>
                  <a:pt x="28968" y="10752"/>
                </a:moveTo>
                <a:cubicBezTo>
                  <a:pt x="31238" y="10752"/>
                  <a:pt x="33507" y="10881"/>
                  <a:pt x="35776" y="11065"/>
                </a:cubicBezTo>
                <a:cubicBezTo>
                  <a:pt x="35776" y="11125"/>
                  <a:pt x="35776" y="11186"/>
                  <a:pt x="35776" y="11247"/>
                </a:cubicBezTo>
                <a:cubicBezTo>
                  <a:pt x="32402" y="11125"/>
                  <a:pt x="29028" y="11004"/>
                  <a:pt x="25654" y="10852"/>
                </a:cubicBezTo>
                <a:cubicBezTo>
                  <a:pt x="26759" y="10782"/>
                  <a:pt x="27864" y="10752"/>
                  <a:pt x="28968" y="10752"/>
                </a:cubicBezTo>
                <a:close/>
                <a:moveTo>
                  <a:pt x="5824" y="12044"/>
                </a:moveTo>
                <a:cubicBezTo>
                  <a:pt x="6207" y="12044"/>
                  <a:pt x="6550" y="12122"/>
                  <a:pt x="6748" y="12280"/>
                </a:cubicBezTo>
                <a:cubicBezTo>
                  <a:pt x="6265" y="12441"/>
                  <a:pt x="5814" y="12497"/>
                  <a:pt x="5351" y="12497"/>
                </a:cubicBezTo>
                <a:cubicBezTo>
                  <a:pt x="5027" y="12497"/>
                  <a:pt x="4697" y="12470"/>
                  <a:pt x="4347" y="12432"/>
                </a:cubicBezTo>
                <a:cubicBezTo>
                  <a:pt x="4759" y="12175"/>
                  <a:pt x="5326" y="12044"/>
                  <a:pt x="5824" y="12044"/>
                </a:cubicBezTo>
                <a:close/>
                <a:moveTo>
                  <a:pt x="14849" y="13066"/>
                </a:moveTo>
                <a:cubicBezTo>
                  <a:pt x="15126" y="13066"/>
                  <a:pt x="15408" y="13104"/>
                  <a:pt x="15688" y="13104"/>
                </a:cubicBezTo>
                <a:cubicBezTo>
                  <a:pt x="15819" y="13104"/>
                  <a:pt x="15950" y="13095"/>
                  <a:pt x="16080" y="13071"/>
                </a:cubicBezTo>
                <a:lnTo>
                  <a:pt x="16080" y="13071"/>
                </a:lnTo>
                <a:cubicBezTo>
                  <a:pt x="15862" y="13266"/>
                  <a:pt x="15637" y="13326"/>
                  <a:pt x="15408" y="13326"/>
                </a:cubicBezTo>
                <a:cubicBezTo>
                  <a:pt x="15052" y="13326"/>
                  <a:pt x="14686" y="13181"/>
                  <a:pt x="14328" y="13181"/>
                </a:cubicBezTo>
                <a:cubicBezTo>
                  <a:pt x="14273" y="13181"/>
                  <a:pt x="14219" y="13185"/>
                  <a:pt x="14165" y="13192"/>
                </a:cubicBezTo>
                <a:cubicBezTo>
                  <a:pt x="14386" y="13093"/>
                  <a:pt x="14616" y="13066"/>
                  <a:pt x="14849" y="13066"/>
                </a:cubicBezTo>
                <a:close/>
                <a:moveTo>
                  <a:pt x="22037" y="13223"/>
                </a:moveTo>
                <a:cubicBezTo>
                  <a:pt x="22037" y="13253"/>
                  <a:pt x="22037" y="13314"/>
                  <a:pt x="22068" y="13344"/>
                </a:cubicBezTo>
                <a:lnTo>
                  <a:pt x="18420" y="13344"/>
                </a:lnTo>
                <a:cubicBezTo>
                  <a:pt x="18420" y="13314"/>
                  <a:pt x="18420" y="13253"/>
                  <a:pt x="18420" y="13223"/>
                </a:cubicBezTo>
                <a:close/>
                <a:moveTo>
                  <a:pt x="45837" y="13618"/>
                </a:moveTo>
                <a:lnTo>
                  <a:pt x="45837" y="13618"/>
                </a:lnTo>
                <a:cubicBezTo>
                  <a:pt x="48998" y="13800"/>
                  <a:pt x="52159" y="13983"/>
                  <a:pt x="55290" y="14743"/>
                </a:cubicBezTo>
                <a:cubicBezTo>
                  <a:pt x="52129" y="14378"/>
                  <a:pt x="48968" y="14013"/>
                  <a:pt x="45837" y="13618"/>
                </a:cubicBezTo>
                <a:close/>
                <a:moveTo>
                  <a:pt x="20280" y="14614"/>
                </a:moveTo>
                <a:cubicBezTo>
                  <a:pt x="27588" y="14614"/>
                  <a:pt x="34830" y="15018"/>
                  <a:pt x="42007" y="15776"/>
                </a:cubicBezTo>
                <a:cubicBezTo>
                  <a:pt x="41538" y="15776"/>
                  <a:pt x="41020" y="15796"/>
                  <a:pt x="40486" y="15796"/>
                </a:cubicBezTo>
                <a:cubicBezTo>
                  <a:pt x="40085" y="15796"/>
                  <a:pt x="39676" y="15785"/>
                  <a:pt x="39272" y="15746"/>
                </a:cubicBezTo>
                <a:cubicBezTo>
                  <a:pt x="38998" y="15715"/>
                  <a:pt x="38694" y="15715"/>
                  <a:pt x="38451" y="15715"/>
                </a:cubicBezTo>
                <a:cubicBezTo>
                  <a:pt x="36627" y="15594"/>
                  <a:pt x="34834" y="15654"/>
                  <a:pt x="33041" y="15502"/>
                </a:cubicBezTo>
                <a:cubicBezTo>
                  <a:pt x="31247" y="15320"/>
                  <a:pt x="29454" y="15472"/>
                  <a:pt x="27661" y="15320"/>
                </a:cubicBezTo>
                <a:cubicBezTo>
                  <a:pt x="26931" y="15252"/>
                  <a:pt x="26184" y="15217"/>
                  <a:pt x="25434" y="15217"/>
                </a:cubicBezTo>
                <a:cubicBezTo>
                  <a:pt x="25183" y="15217"/>
                  <a:pt x="24933" y="15221"/>
                  <a:pt x="24682" y="15229"/>
                </a:cubicBezTo>
                <a:cubicBezTo>
                  <a:pt x="24175" y="15252"/>
                  <a:pt x="23670" y="15262"/>
                  <a:pt x="23166" y="15262"/>
                </a:cubicBezTo>
                <a:cubicBezTo>
                  <a:pt x="21708" y="15262"/>
                  <a:pt x="20261" y="15183"/>
                  <a:pt x="18815" y="15138"/>
                </a:cubicBezTo>
                <a:cubicBezTo>
                  <a:pt x="18442" y="15130"/>
                  <a:pt x="18071" y="15127"/>
                  <a:pt x="17700" y="15127"/>
                </a:cubicBezTo>
                <a:cubicBezTo>
                  <a:pt x="16501" y="15127"/>
                  <a:pt x="15312" y="15166"/>
                  <a:pt x="14104" y="15259"/>
                </a:cubicBezTo>
                <a:cubicBezTo>
                  <a:pt x="13803" y="15276"/>
                  <a:pt x="13501" y="15283"/>
                  <a:pt x="13200" y="15283"/>
                </a:cubicBezTo>
                <a:cubicBezTo>
                  <a:pt x="12377" y="15283"/>
                  <a:pt x="11553" y="15227"/>
                  <a:pt x="10730" y="15138"/>
                </a:cubicBezTo>
                <a:cubicBezTo>
                  <a:pt x="10673" y="15130"/>
                  <a:pt x="10614" y="15126"/>
                  <a:pt x="10554" y="15126"/>
                </a:cubicBezTo>
                <a:cubicBezTo>
                  <a:pt x="10389" y="15126"/>
                  <a:pt x="10217" y="15154"/>
                  <a:pt x="10061" y="15198"/>
                </a:cubicBezTo>
                <a:cubicBezTo>
                  <a:pt x="9907" y="15253"/>
                  <a:pt x="9753" y="15285"/>
                  <a:pt x="9596" y="15285"/>
                </a:cubicBezTo>
                <a:cubicBezTo>
                  <a:pt x="9320" y="15285"/>
                  <a:pt x="9034" y="15188"/>
                  <a:pt x="8724" y="14955"/>
                </a:cubicBezTo>
                <a:cubicBezTo>
                  <a:pt x="12594" y="14725"/>
                  <a:pt x="16446" y="14614"/>
                  <a:pt x="20280" y="14614"/>
                </a:cubicBezTo>
                <a:close/>
                <a:moveTo>
                  <a:pt x="29849" y="1"/>
                </a:moveTo>
                <a:cubicBezTo>
                  <a:pt x="29363" y="1"/>
                  <a:pt x="28876" y="142"/>
                  <a:pt x="28390" y="142"/>
                </a:cubicBezTo>
                <a:cubicBezTo>
                  <a:pt x="28238" y="142"/>
                  <a:pt x="28086" y="128"/>
                  <a:pt x="27934" y="92"/>
                </a:cubicBezTo>
                <a:cubicBezTo>
                  <a:pt x="27741" y="49"/>
                  <a:pt x="27532" y="6"/>
                  <a:pt x="27340" y="6"/>
                </a:cubicBezTo>
                <a:cubicBezTo>
                  <a:pt x="27261" y="6"/>
                  <a:pt x="27185" y="13"/>
                  <a:pt x="27113" y="31"/>
                </a:cubicBezTo>
                <a:cubicBezTo>
                  <a:pt x="26356" y="208"/>
                  <a:pt x="25590" y="240"/>
                  <a:pt x="24824" y="240"/>
                </a:cubicBezTo>
                <a:cubicBezTo>
                  <a:pt x="24392" y="240"/>
                  <a:pt x="23960" y="230"/>
                  <a:pt x="23530" y="230"/>
                </a:cubicBezTo>
                <a:cubicBezTo>
                  <a:pt x="23285" y="230"/>
                  <a:pt x="23041" y="233"/>
                  <a:pt x="22797" y="244"/>
                </a:cubicBezTo>
                <a:cubicBezTo>
                  <a:pt x="20730" y="335"/>
                  <a:pt x="18633" y="396"/>
                  <a:pt x="16566" y="457"/>
                </a:cubicBezTo>
                <a:cubicBezTo>
                  <a:pt x="15806" y="487"/>
                  <a:pt x="15016" y="487"/>
                  <a:pt x="14256" y="578"/>
                </a:cubicBezTo>
                <a:cubicBezTo>
                  <a:pt x="12098" y="913"/>
                  <a:pt x="9940" y="1034"/>
                  <a:pt x="7782" y="1247"/>
                </a:cubicBezTo>
                <a:cubicBezTo>
                  <a:pt x="6171" y="1429"/>
                  <a:pt x="4560" y="1764"/>
                  <a:pt x="2918" y="1855"/>
                </a:cubicBezTo>
                <a:cubicBezTo>
                  <a:pt x="2493" y="1885"/>
                  <a:pt x="1885" y="1794"/>
                  <a:pt x="1520" y="2341"/>
                </a:cubicBezTo>
                <a:cubicBezTo>
                  <a:pt x="1993" y="2749"/>
                  <a:pt x="2537" y="2798"/>
                  <a:pt x="3094" y="2798"/>
                </a:cubicBezTo>
                <a:cubicBezTo>
                  <a:pt x="3269" y="2798"/>
                  <a:pt x="3445" y="2793"/>
                  <a:pt x="3621" y="2793"/>
                </a:cubicBezTo>
                <a:cubicBezTo>
                  <a:pt x="3928" y="2793"/>
                  <a:pt x="4234" y="2808"/>
                  <a:pt x="4529" y="2888"/>
                </a:cubicBezTo>
                <a:cubicBezTo>
                  <a:pt x="4465" y="2882"/>
                  <a:pt x="4402" y="2879"/>
                  <a:pt x="4339" y="2879"/>
                </a:cubicBezTo>
                <a:cubicBezTo>
                  <a:pt x="3808" y="2879"/>
                  <a:pt x="3311" y="3073"/>
                  <a:pt x="2776" y="3073"/>
                </a:cubicBezTo>
                <a:cubicBezTo>
                  <a:pt x="2743" y="3073"/>
                  <a:pt x="2709" y="3072"/>
                  <a:pt x="2675" y="3071"/>
                </a:cubicBezTo>
                <a:cubicBezTo>
                  <a:pt x="2637" y="3064"/>
                  <a:pt x="2598" y="3061"/>
                  <a:pt x="2560" y="3061"/>
                </a:cubicBezTo>
                <a:cubicBezTo>
                  <a:pt x="2411" y="3061"/>
                  <a:pt x="2268" y="3115"/>
                  <a:pt x="2219" y="3283"/>
                </a:cubicBezTo>
                <a:cubicBezTo>
                  <a:pt x="2159" y="3527"/>
                  <a:pt x="2402" y="3557"/>
                  <a:pt x="2584" y="3739"/>
                </a:cubicBezTo>
                <a:cubicBezTo>
                  <a:pt x="2341" y="3739"/>
                  <a:pt x="2159" y="3831"/>
                  <a:pt x="1976" y="4013"/>
                </a:cubicBezTo>
                <a:cubicBezTo>
                  <a:pt x="2371" y="4013"/>
                  <a:pt x="2675" y="4165"/>
                  <a:pt x="2918" y="4378"/>
                </a:cubicBezTo>
                <a:cubicBezTo>
                  <a:pt x="2159" y="4834"/>
                  <a:pt x="1307" y="4651"/>
                  <a:pt x="517" y="4864"/>
                </a:cubicBezTo>
                <a:cubicBezTo>
                  <a:pt x="304" y="4925"/>
                  <a:pt x="0" y="4925"/>
                  <a:pt x="0" y="5198"/>
                </a:cubicBezTo>
                <a:cubicBezTo>
                  <a:pt x="0" y="5502"/>
                  <a:pt x="304" y="5563"/>
                  <a:pt x="548" y="5563"/>
                </a:cubicBezTo>
                <a:lnTo>
                  <a:pt x="1551" y="5563"/>
                </a:lnTo>
                <a:cubicBezTo>
                  <a:pt x="1247" y="5958"/>
                  <a:pt x="608" y="5654"/>
                  <a:pt x="456" y="6201"/>
                </a:cubicBezTo>
                <a:cubicBezTo>
                  <a:pt x="791" y="6384"/>
                  <a:pt x="1186" y="6414"/>
                  <a:pt x="1551" y="6414"/>
                </a:cubicBezTo>
                <a:cubicBezTo>
                  <a:pt x="1611" y="6688"/>
                  <a:pt x="1155" y="6597"/>
                  <a:pt x="1277" y="6900"/>
                </a:cubicBezTo>
                <a:cubicBezTo>
                  <a:pt x="1581" y="7174"/>
                  <a:pt x="1946" y="7326"/>
                  <a:pt x="2371" y="7448"/>
                </a:cubicBezTo>
                <a:cubicBezTo>
                  <a:pt x="2348" y="7444"/>
                  <a:pt x="2326" y="7442"/>
                  <a:pt x="2305" y="7442"/>
                </a:cubicBezTo>
                <a:cubicBezTo>
                  <a:pt x="1968" y="7442"/>
                  <a:pt x="1894" y="7877"/>
                  <a:pt x="1551" y="7934"/>
                </a:cubicBezTo>
                <a:cubicBezTo>
                  <a:pt x="943" y="7995"/>
                  <a:pt x="943" y="8025"/>
                  <a:pt x="791" y="8238"/>
                </a:cubicBezTo>
                <a:cubicBezTo>
                  <a:pt x="1193" y="8598"/>
                  <a:pt x="1654" y="8619"/>
                  <a:pt x="2133" y="8619"/>
                </a:cubicBezTo>
                <a:cubicBezTo>
                  <a:pt x="2196" y="8619"/>
                  <a:pt x="2259" y="8618"/>
                  <a:pt x="2322" y="8618"/>
                </a:cubicBezTo>
                <a:cubicBezTo>
                  <a:pt x="2469" y="8618"/>
                  <a:pt x="2618" y="8620"/>
                  <a:pt x="2766" y="8633"/>
                </a:cubicBezTo>
                <a:cubicBezTo>
                  <a:pt x="2432" y="9059"/>
                  <a:pt x="1946" y="8876"/>
                  <a:pt x="1551" y="8967"/>
                </a:cubicBezTo>
                <a:cubicBezTo>
                  <a:pt x="1064" y="9119"/>
                  <a:pt x="852" y="9332"/>
                  <a:pt x="821" y="9818"/>
                </a:cubicBezTo>
                <a:cubicBezTo>
                  <a:pt x="1004" y="9852"/>
                  <a:pt x="1185" y="9860"/>
                  <a:pt x="1367" y="9860"/>
                </a:cubicBezTo>
                <a:cubicBezTo>
                  <a:pt x="1544" y="9860"/>
                  <a:pt x="1722" y="9852"/>
                  <a:pt x="1904" y="9852"/>
                </a:cubicBezTo>
                <a:cubicBezTo>
                  <a:pt x="2216" y="9852"/>
                  <a:pt x="2539" y="9875"/>
                  <a:pt x="2888" y="10001"/>
                </a:cubicBezTo>
                <a:cubicBezTo>
                  <a:pt x="2098" y="10274"/>
                  <a:pt x="1307" y="9940"/>
                  <a:pt x="821" y="10670"/>
                </a:cubicBezTo>
                <a:cubicBezTo>
                  <a:pt x="1551" y="10973"/>
                  <a:pt x="2250" y="11277"/>
                  <a:pt x="3040" y="11308"/>
                </a:cubicBezTo>
                <a:cubicBezTo>
                  <a:pt x="2371" y="11521"/>
                  <a:pt x="1581" y="11399"/>
                  <a:pt x="1095" y="12098"/>
                </a:cubicBezTo>
                <a:cubicBezTo>
                  <a:pt x="1129" y="12202"/>
                  <a:pt x="1213" y="12218"/>
                  <a:pt x="1303" y="12218"/>
                </a:cubicBezTo>
                <a:cubicBezTo>
                  <a:pt x="1342" y="12218"/>
                  <a:pt x="1383" y="12215"/>
                  <a:pt x="1421" y="12215"/>
                </a:cubicBezTo>
                <a:cubicBezTo>
                  <a:pt x="1525" y="12215"/>
                  <a:pt x="1611" y="12238"/>
                  <a:pt x="1611" y="12402"/>
                </a:cubicBezTo>
                <a:cubicBezTo>
                  <a:pt x="1459" y="12584"/>
                  <a:pt x="1095" y="12372"/>
                  <a:pt x="1004" y="12706"/>
                </a:cubicBezTo>
                <a:cubicBezTo>
                  <a:pt x="1247" y="13101"/>
                  <a:pt x="1703" y="13010"/>
                  <a:pt x="2128" y="13101"/>
                </a:cubicBezTo>
                <a:cubicBezTo>
                  <a:pt x="1824" y="13253"/>
                  <a:pt x="1551" y="13284"/>
                  <a:pt x="1277" y="13344"/>
                </a:cubicBezTo>
                <a:cubicBezTo>
                  <a:pt x="1034" y="13375"/>
                  <a:pt x="730" y="13405"/>
                  <a:pt x="456" y="13861"/>
                </a:cubicBezTo>
                <a:cubicBezTo>
                  <a:pt x="1287" y="14018"/>
                  <a:pt x="2114" y="14059"/>
                  <a:pt x="2935" y="14059"/>
                </a:cubicBezTo>
                <a:cubicBezTo>
                  <a:pt x="3833" y="14059"/>
                  <a:pt x="4724" y="14010"/>
                  <a:pt x="5607" y="14010"/>
                </a:cubicBezTo>
                <a:cubicBezTo>
                  <a:pt x="6102" y="14010"/>
                  <a:pt x="6594" y="14026"/>
                  <a:pt x="7083" y="14074"/>
                </a:cubicBezTo>
                <a:cubicBezTo>
                  <a:pt x="6900" y="14499"/>
                  <a:pt x="6900" y="14499"/>
                  <a:pt x="7326" y="14864"/>
                </a:cubicBezTo>
                <a:cubicBezTo>
                  <a:pt x="7204" y="15016"/>
                  <a:pt x="6931" y="15016"/>
                  <a:pt x="6931" y="15259"/>
                </a:cubicBezTo>
                <a:cubicBezTo>
                  <a:pt x="6931" y="15472"/>
                  <a:pt x="7235" y="15472"/>
                  <a:pt x="7265" y="15654"/>
                </a:cubicBezTo>
                <a:cubicBezTo>
                  <a:pt x="6931" y="15958"/>
                  <a:pt x="6475" y="15806"/>
                  <a:pt x="6232" y="16232"/>
                </a:cubicBezTo>
                <a:cubicBezTo>
                  <a:pt x="6839" y="16597"/>
                  <a:pt x="7508" y="16566"/>
                  <a:pt x="8146" y="16657"/>
                </a:cubicBezTo>
                <a:cubicBezTo>
                  <a:pt x="9602" y="16928"/>
                  <a:pt x="11072" y="16970"/>
                  <a:pt x="12537" y="16970"/>
                </a:cubicBezTo>
                <a:cubicBezTo>
                  <a:pt x="13213" y="16970"/>
                  <a:pt x="13888" y="16961"/>
                  <a:pt x="14560" y="16961"/>
                </a:cubicBezTo>
                <a:cubicBezTo>
                  <a:pt x="14643" y="16964"/>
                  <a:pt x="14727" y="16966"/>
                  <a:pt x="14810" y="16966"/>
                </a:cubicBezTo>
                <a:cubicBezTo>
                  <a:pt x="15348" y="16966"/>
                  <a:pt x="15884" y="16914"/>
                  <a:pt x="16404" y="16914"/>
                </a:cubicBezTo>
                <a:cubicBezTo>
                  <a:pt x="16655" y="16914"/>
                  <a:pt x="16902" y="16926"/>
                  <a:pt x="17144" y="16961"/>
                </a:cubicBezTo>
                <a:cubicBezTo>
                  <a:pt x="17694" y="17049"/>
                  <a:pt x="18245" y="17075"/>
                  <a:pt x="18796" y="17075"/>
                </a:cubicBezTo>
                <a:cubicBezTo>
                  <a:pt x="19582" y="17075"/>
                  <a:pt x="20369" y="17022"/>
                  <a:pt x="21156" y="17022"/>
                </a:cubicBezTo>
                <a:cubicBezTo>
                  <a:pt x="21612" y="17022"/>
                  <a:pt x="22085" y="16920"/>
                  <a:pt x="22549" y="16920"/>
                </a:cubicBezTo>
                <a:cubicBezTo>
                  <a:pt x="22704" y="16920"/>
                  <a:pt x="22858" y="16931"/>
                  <a:pt x="23010" y="16961"/>
                </a:cubicBezTo>
                <a:cubicBezTo>
                  <a:pt x="23528" y="17046"/>
                  <a:pt x="24046" y="17073"/>
                  <a:pt x="24564" y="17073"/>
                </a:cubicBezTo>
                <a:cubicBezTo>
                  <a:pt x="25353" y="17073"/>
                  <a:pt x="26142" y="17010"/>
                  <a:pt x="26931" y="16992"/>
                </a:cubicBezTo>
                <a:cubicBezTo>
                  <a:pt x="27782" y="16992"/>
                  <a:pt x="28633" y="17022"/>
                  <a:pt x="29484" y="17022"/>
                </a:cubicBezTo>
                <a:cubicBezTo>
                  <a:pt x="29619" y="17020"/>
                  <a:pt x="29754" y="17020"/>
                  <a:pt x="29888" y="17020"/>
                </a:cubicBezTo>
                <a:cubicBezTo>
                  <a:pt x="31902" y="17020"/>
                  <a:pt x="33936" y="17207"/>
                  <a:pt x="35950" y="17207"/>
                </a:cubicBezTo>
                <a:cubicBezTo>
                  <a:pt x="36084" y="17207"/>
                  <a:pt x="36219" y="17206"/>
                  <a:pt x="36354" y="17205"/>
                </a:cubicBezTo>
                <a:cubicBezTo>
                  <a:pt x="36434" y="17200"/>
                  <a:pt x="36515" y="17198"/>
                  <a:pt x="36596" y="17198"/>
                </a:cubicBezTo>
                <a:cubicBezTo>
                  <a:pt x="37092" y="17198"/>
                  <a:pt x="37589" y="17270"/>
                  <a:pt x="38086" y="17296"/>
                </a:cubicBezTo>
                <a:cubicBezTo>
                  <a:pt x="40488" y="17448"/>
                  <a:pt x="42889" y="17478"/>
                  <a:pt x="45290" y="17721"/>
                </a:cubicBezTo>
                <a:cubicBezTo>
                  <a:pt x="46992" y="17904"/>
                  <a:pt x="48694" y="17873"/>
                  <a:pt x="50427" y="18025"/>
                </a:cubicBezTo>
                <a:cubicBezTo>
                  <a:pt x="51886" y="18177"/>
                  <a:pt x="53406" y="18268"/>
                  <a:pt x="54865" y="18481"/>
                </a:cubicBezTo>
                <a:cubicBezTo>
                  <a:pt x="55808" y="18606"/>
                  <a:pt x="56751" y="18720"/>
                  <a:pt x="57695" y="18720"/>
                </a:cubicBezTo>
                <a:cubicBezTo>
                  <a:pt x="58362" y="18720"/>
                  <a:pt x="59030" y="18663"/>
                  <a:pt x="59698" y="18512"/>
                </a:cubicBezTo>
                <a:cubicBezTo>
                  <a:pt x="59667" y="17904"/>
                  <a:pt x="59150" y="17995"/>
                  <a:pt x="58786" y="17812"/>
                </a:cubicBezTo>
                <a:cubicBezTo>
                  <a:pt x="58683" y="17769"/>
                  <a:pt x="58576" y="17756"/>
                  <a:pt x="58466" y="17756"/>
                </a:cubicBezTo>
                <a:cubicBezTo>
                  <a:pt x="58328" y="17756"/>
                  <a:pt x="58187" y="17775"/>
                  <a:pt x="58047" y="17775"/>
                </a:cubicBezTo>
                <a:cubicBezTo>
                  <a:pt x="57836" y="17775"/>
                  <a:pt x="57629" y="17731"/>
                  <a:pt x="57448" y="17509"/>
                </a:cubicBezTo>
                <a:cubicBezTo>
                  <a:pt x="57527" y="17499"/>
                  <a:pt x="57605" y="17495"/>
                  <a:pt x="57683" y="17495"/>
                </a:cubicBezTo>
                <a:cubicBezTo>
                  <a:pt x="58117" y="17495"/>
                  <a:pt x="58536" y="17625"/>
                  <a:pt x="58981" y="17625"/>
                </a:cubicBezTo>
                <a:cubicBezTo>
                  <a:pt x="59193" y="17625"/>
                  <a:pt x="59410" y="17596"/>
                  <a:pt x="59637" y="17509"/>
                </a:cubicBezTo>
                <a:cubicBezTo>
                  <a:pt x="59242" y="17326"/>
                  <a:pt x="59454" y="16749"/>
                  <a:pt x="59090" y="16688"/>
                </a:cubicBezTo>
                <a:cubicBezTo>
                  <a:pt x="58330" y="16566"/>
                  <a:pt x="57661" y="16202"/>
                  <a:pt x="56871" y="16202"/>
                </a:cubicBezTo>
                <a:cubicBezTo>
                  <a:pt x="56354" y="16171"/>
                  <a:pt x="55777" y="16171"/>
                  <a:pt x="55260" y="16080"/>
                </a:cubicBezTo>
                <a:cubicBezTo>
                  <a:pt x="53527" y="15746"/>
                  <a:pt x="51825" y="15472"/>
                  <a:pt x="50093" y="15259"/>
                </a:cubicBezTo>
                <a:cubicBezTo>
                  <a:pt x="49606" y="15198"/>
                  <a:pt x="49150" y="15077"/>
                  <a:pt x="48664" y="14986"/>
                </a:cubicBezTo>
                <a:cubicBezTo>
                  <a:pt x="48995" y="14885"/>
                  <a:pt x="49319" y="14852"/>
                  <a:pt x="49642" y="14852"/>
                </a:cubicBezTo>
                <a:cubicBezTo>
                  <a:pt x="50003" y="14852"/>
                  <a:pt x="50363" y="14893"/>
                  <a:pt x="50731" y="14925"/>
                </a:cubicBezTo>
                <a:cubicBezTo>
                  <a:pt x="52463" y="15077"/>
                  <a:pt x="54196" y="15229"/>
                  <a:pt x="55898" y="15411"/>
                </a:cubicBezTo>
                <a:cubicBezTo>
                  <a:pt x="57084" y="15533"/>
                  <a:pt x="58239" y="15685"/>
                  <a:pt x="59394" y="15685"/>
                </a:cubicBezTo>
                <a:cubicBezTo>
                  <a:pt x="59758" y="15685"/>
                  <a:pt x="59850" y="15898"/>
                  <a:pt x="59667" y="16202"/>
                </a:cubicBezTo>
                <a:cubicBezTo>
                  <a:pt x="59717" y="16212"/>
                  <a:pt x="59762" y="16217"/>
                  <a:pt x="59804" y="16217"/>
                </a:cubicBezTo>
                <a:cubicBezTo>
                  <a:pt x="60119" y="16217"/>
                  <a:pt x="60214" y="15937"/>
                  <a:pt x="60214" y="15776"/>
                </a:cubicBezTo>
                <a:cubicBezTo>
                  <a:pt x="60154" y="15168"/>
                  <a:pt x="59485" y="15411"/>
                  <a:pt x="59211" y="15198"/>
                </a:cubicBezTo>
                <a:cubicBezTo>
                  <a:pt x="59824" y="14522"/>
                  <a:pt x="60555" y="14419"/>
                  <a:pt x="61312" y="14419"/>
                </a:cubicBezTo>
                <a:cubicBezTo>
                  <a:pt x="61643" y="14419"/>
                  <a:pt x="61979" y="14439"/>
                  <a:pt x="62312" y="14439"/>
                </a:cubicBezTo>
                <a:cubicBezTo>
                  <a:pt x="62524" y="14439"/>
                  <a:pt x="62737" y="14439"/>
                  <a:pt x="62920" y="14499"/>
                </a:cubicBezTo>
                <a:cubicBezTo>
                  <a:pt x="63053" y="14544"/>
                  <a:pt x="63181" y="14565"/>
                  <a:pt x="63308" y="14565"/>
                </a:cubicBezTo>
                <a:cubicBezTo>
                  <a:pt x="63617" y="14565"/>
                  <a:pt x="63922" y="14441"/>
                  <a:pt x="64287" y="14226"/>
                </a:cubicBezTo>
                <a:cubicBezTo>
                  <a:pt x="63558" y="13648"/>
                  <a:pt x="62676" y="13466"/>
                  <a:pt x="62129" y="13071"/>
                </a:cubicBezTo>
                <a:cubicBezTo>
                  <a:pt x="62721" y="12866"/>
                  <a:pt x="63335" y="12807"/>
                  <a:pt x="63964" y="12807"/>
                </a:cubicBezTo>
                <a:cubicBezTo>
                  <a:pt x="64851" y="12807"/>
                  <a:pt x="65767" y="12926"/>
                  <a:pt x="66690" y="12926"/>
                </a:cubicBezTo>
                <a:cubicBezTo>
                  <a:pt x="66963" y="12926"/>
                  <a:pt x="67236" y="12915"/>
                  <a:pt x="67509" y="12888"/>
                </a:cubicBezTo>
                <a:cubicBezTo>
                  <a:pt x="67357" y="12280"/>
                  <a:pt x="66810" y="12372"/>
                  <a:pt x="66476" y="12129"/>
                </a:cubicBezTo>
                <a:cubicBezTo>
                  <a:pt x="66719" y="12007"/>
                  <a:pt x="67175" y="12129"/>
                  <a:pt x="67175" y="11733"/>
                </a:cubicBezTo>
                <a:cubicBezTo>
                  <a:pt x="67205" y="11277"/>
                  <a:pt x="66719" y="11399"/>
                  <a:pt x="66476" y="11247"/>
                </a:cubicBezTo>
                <a:cubicBezTo>
                  <a:pt x="66454" y="11233"/>
                  <a:pt x="66428" y="11228"/>
                  <a:pt x="66399" y="11228"/>
                </a:cubicBezTo>
                <a:cubicBezTo>
                  <a:pt x="66359" y="11228"/>
                  <a:pt x="66314" y="11236"/>
                  <a:pt x="66273" y="11236"/>
                </a:cubicBezTo>
                <a:cubicBezTo>
                  <a:pt x="66218" y="11236"/>
                  <a:pt x="66168" y="11222"/>
                  <a:pt x="66141" y="11156"/>
                </a:cubicBezTo>
                <a:cubicBezTo>
                  <a:pt x="66111" y="10852"/>
                  <a:pt x="66415" y="10882"/>
                  <a:pt x="66506" y="10700"/>
                </a:cubicBezTo>
                <a:cubicBezTo>
                  <a:pt x="66141" y="9818"/>
                  <a:pt x="65351" y="9758"/>
                  <a:pt x="64561" y="9666"/>
                </a:cubicBezTo>
                <a:cubicBezTo>
                  <a:pt x="64746" y="9583"/>
                  <a:pt x="64929" y="9552"/>
                  <a:pt x="65113" y="9552"/>
                </a:cubicBezTo>
                <a:cubicBezTo>
                  <a:pt x="65631" y="9552"/>
                  <a:pt x="66145" y="9799"/>
                  <a:pt x="66672" y="9799"/>
                </a:cubicBezTo>
                <a:cubicBezTo>
                  <a:pt x="66907" y="9799"/>
                  <a:pt x="67146" y="9749"/>
                  <a:pt x="67388" y="9606"/>
                </a:cubicBezTo>
                <a:cubicBezTo>
                  <a:pt x="67053" y="9241"/>
                  <a:pt x="66749" y="8876"/>
                  <a:pt x="66233" y="8663"/>
                </a:cubicBezTo>
                <a:cubicBezTo>
                  <a:pt x="66340" y="8640"/>
                  <a:pt x="66451" y="8633"/>
                  <a:pt x="66561" y="8633"/>
                </a:cubicBezTo>
                <a:cubicBezTo>
                  <a:pt x="66685" y="8633"/>
                  <a:pt x="66807" y="8641"/>
                  <a:pt x="66923" y="8641"/>
                </a:cubicBezTo>
                <a:cubicBezTo>
                  <a:pt x="67232" y="8641"/>
                  <a:pt x="67494" y="8585"/>
                  <a:pt x="67600" y="8177"/>
                </a:cubicBezTo>
                <a:cubicBezTo>
                  <a:pt x="67418" y="7721"/>
                  <a:pt x="66932" y="7812"/>
                  <a:pt x="66537" y="7448"/>
                </a:cubicBezTo>
                <a:lnTo>
                  <a:pt x="66537" y="7448"/>
                </a:lnTo>
                <a:cubicBezTo>
                  <a:pt x="66642" y="7474"/>
                  <a:pt x="66741" y="7484"/>
                  <a:pt x="66835" y="7484"/>
                </a:cubicBezTo>
                <a:cubicBezTo>
                  <a:pt x="67127" y="7484"/>
                  <a:pt x="67381" y="7390"/>
                  <a:pt x="67665" y="7390"/>
                </a:cubicBezTo>
                <a:cubicBezTo>
                  <a:pt x="67823" y="7390"/>
                  <a:pt x="67990" y="7419"/>
                  <a:pt x="68178" y="7508"/>
                </a:cubicBezTo>
                <a:cubicBezTo>
                  <a:pt x="67722" y="6566"/>
                  <a:pt x="66749" y="6657"/>
                  <a:pt x="66263" y="5958"/>
                </a:cubicBezTo>
                <a:lnTo>
                  <a:pt x="66263" y="5958"/>
                </a:lnTo>
                <a:cubicBezTo>
                  <a:pt x="66524" y="6029"/>
                  <a:pt x="66776" y="6087"/>
                  <a:pt x="67009" y="6087"/>
                </a:cubicBezTo>
                <a:cubicBezTo>
                  <a:pt x="67374" y="6087"/>
                  <a:pt x="67694" y="5947"/>
                  <a:pt x="67935" y="5502"/>
                </a:cubicBezTo>
                <a:cubicBezTo>
                  <a:pt x="67783" y="5441"/>
                  <a:pt x="67661" y="5411"/>
                  <a:pt x="67418" y="5320"/>
                </a:cubicBezTo>
                <a:cubicBezTo>
                  <a:pt x="68269" y="5077"/>
                  <a:pt x="67631" y="4013"/>
                  <a:pt x="68543" y="3891"/>
                </a:cubicBezTo>
                <a:cubicBezTo>
                  <a:pt x="67479" y="2949"/>
                  <a:pt x="66202" y="2949"/>
                  <a:pt x="65017" y="2797"/>
                </a:cubicBezTo>
                <a:cubicBezTo>
                  <a:pt x="63375" y="2584"/>
                  <a:pt x="61795" y="2250"/>
                  <a:pt x="60123" y="2189"/>
                </a:cubicBezTo>
                <a:cubicBezTo>
                  <a:pt x="58786" y="2128"/>
                  <a:pt x="57448" y="1764"/>
                  <a:pt x="56081" y="1703"/>
                </a:cubicBezTo>
                <a:cubicBezTo>
                  <a:pt x="54530" y="1642"/>
                  <a:pt x="53011" y="1368"/>
                  <a:pt x="51460" y="1216"/>
                </a:cubicBezTo>
                <a:cubicBezTo>
                  <a:pt x="49120" y="1004"/>
                  <a:pt x="46749" y="730"/>
                  <a:pt x="44378" y="609"/>
                </a:cubicBezTo>
                <a:cubicBezTo>
                  <a:pt x="42706" y="517"/>
                  <a:pt x="41035" y="396"/>
                  <a:pt x="39332" y="335"/>
                </a:cubicBezTo>
                <a:cubicBezTo>
                  <a:pt x="36171" y="244"/>
                  <a:pt x="33010" y="1"/>
                  <a:pt x="2984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4" name="Google Shape;2224;p8"/>
          <p:cNvSpPr/>
          <p:nvPr/>
        </p:nvSpPr>
        <p:spPr>
          <a:xfrm rot="-9283095">
            <a:off x="-769884" y="3384928"/>
            <a:ext cx="1736273" cy="1858535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225" name="Google Shape;2225;p8"/>
          <p:cNvGrpSpPr/>
          <p:nvPr/>
        </p:nvGrpSpPr>
        <p:grpSpPr>
          <a:xfrm rot="10644392">
            <a:off x="6114432" y="-593415"/>
            <a:ext cx="3222417" cy="1467439"/>
            <a:chOff x="3427375" y="613525"/>
            <a:chExt cx="1481825" cy="674800"/>
          </a:xfrm>
        </p:grpSpPr>
        <p:sp>
          <p:nvSpPr>
            <p:cNvPr id="2226" name="Google Shape;2226;p8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7" name="Google Shape;2227;p8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8" name="Google Shape;2228;p8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9" name="Google Shape;2229;p8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0" name="Google Shape;2230;p8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1" name="Google Shape;2231;p8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2" name="Google Shape;2232;p8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3" name="Google Shape;2233;p8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4" name="Google Shape;2234;p8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5" name="Google Shape;2235;p8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6" name="Google Shape;2236;p8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7" name="Google Shape;2237;p8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8" name="Google Shape;2238;p8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9" name="Google Shape;2239;p8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0" name="Google Shape;2240;p8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1" name="Google Shape;2241;p8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2" name="Google Shape;2242;p8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3" name="Google Shape;2243;p8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4" name="Google Shape;2244;p8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5" name="Google Shape;2245;p8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6" name="Google Shape;2246;p8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7" name="Google Shape;2247;p8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8" name="Google Shape;2248;p8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9" name="Google Shape;2249;p8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0" name="Google Shape;2250;p8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1" name="Google Shape;2251;p8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2" name="Google Shape;2252;p8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3" name="Google Shape;2253;p8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4" name="Google Shape;2254;p8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5" name="Google Shape;2255;p8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6" name="Google Shape;2256;p8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7" name="Google Shape;2257;p8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8" name="Google Shape;2258;p8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9" name="Google Shape;2259;p8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0" name="Google Shape;2260;p8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1" name="Google Shape;2261;p8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2" name="Google Shape;2262;p8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3" name="Google Shape;2263;p8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4" name="Google Shape;2264;p8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5" name="Google Shape;2265;p8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6" name="Google Shape;2266;p8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7" name="Google Shape;2267;p8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8" name="Google Shape;2268;p8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9" name="Google Shape;2269;p8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0" name="Google Shape;2270;p8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1" name="Google Shape;2271;p8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2" name="Google Shape;2272;p8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3" name="Google Shape;2273;p8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4" name="Google Shape;2274;p8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5" name="Google Shape;2275;p8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6" name="Google Shape;2276;p8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7" name="Google Shape;2277;p8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8" name="Google Shape;2278;p8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9" name="Google Shape;2279;p8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0" name="Google Shape;2280;p8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1" name="Google Shape;2281;p8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2" name="Google Shape;2282;p8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3" name="Google Shape;2283;p8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4" name="Google Shape;2284;p8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5" name="Google Shape;2285;p8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6" name="Google Shape;2286;p8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7" name="Google Shape;2287;p8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8" name="Google Shape;2288;p8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9" name="Google Shape;2289;p8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0" name="Google Shape;2290;p8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1" name="Google Shape;2291;p8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2" name="Google Shape;2292;p8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3" name="Google Shape;2293;p8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4" name="Google Shape;2294;p8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5" name="Google Shape;2295;p8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6" name="Google Shape;2296;p8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7" name="Google Shape;2297;p8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8" name="Google Shape;2298;p8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9" name="Google Shape;2299;p8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0" name="Google Shape;2300;p8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1" name="Google Shape;2301;p8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2" name="Google Shape;2302;p8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3" name="Google Shape;2303;p8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4" name="Google Shape;2304;p8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5" name="Google Shape;2305;p8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6" name="Google Shape;2306;p8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7" name="Google Shape;2307;p8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8" name="Google Shape;2308;p8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9" name="Google Shape;2309;p8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0" name="Google Shape;2310;p8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1" name="Google Shape;2311;p8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2" name="Google Shape;2312;p8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3" name="Google Shape;2313;p8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4" name="Google Shape;2314;p8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5" name="Google Shape;2315;p8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6" name="Google Shape;2316;p8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7" name="Google Shape;2317;p8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8" name="Google Shape;2318;p8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9" name="Google Shape;2319;p8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0" name="Google Shape;2320;p8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1" name="Google Shape;2321;p8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2" name="Google Shape;2322;p8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3" name="Google Shape;2323;p8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4" name="Google Shape;2324;p8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5" name="Google Shape;2325;p8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6" name="Google Shape;2326;p8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7" name="Google Shape;2327;p8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8" name="Google Shape;2328;p8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9" name="Google Shape;2329;p8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0" name="Google Shape;2330;p8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1" name="Google Shape;2331;p8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2" name="Google Shape;2332;p8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3" name="Google Shape;2333;p8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4" name="Google Shape;2334;p8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5" name="Google Shape;2335;p8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6" name="Google Shape;2336;p8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7" name="Google Shape;2337;p8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8" name="Google Shape;2338;p8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9" name="Google Shape;2339;p8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0" name="Google Shape;2340;p8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1" name="Google Shape;2341;p8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2" name="Google Shape;2342;p8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3" name="Google Shape;2343;p8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4" name="Google Shape;2344;p8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5" name="Google Shape;2345;p8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6" name="Google Shape;2346;p8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7" name="Google Shape;2347;p8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8" name="Google Shape;2348;p8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9" name="Google Shape;2349;p8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0" name="Google Shape;2350;p8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1" name="Google Shape;2351;p8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2" name="Google Shape;2352;p8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3" name="Google Shape;2353;p8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4" name="Google Shape;2354;p8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5" name="Google Shape;2355;p8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6" name="Google Shape;2356;p8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7" name="Google Shape;2357;p8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8" name="Google Shape;2358;p8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9" name="Google Shape;2359;p8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0" name="Google Shape;2360;p8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1" name="Google Shape;2361;p8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2" name="Google Shape;2362;p8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3" name="Google Shape;2363;p8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4" name="Google Shape;2364;p8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5" name="Google Shape;2365;p8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6" name="Google Shape;2366;p8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7" name="Google Shape;2367;p8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8" name="Google Shape;2368;p8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9" name="Google Shape;2369;p8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0" name="Google Shape;2370;p8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1" name="Google Shape;2371;p8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2" name="Google Shape;2372;p8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3" name="Google Shape;2373;p8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4" name="Google Shape;2374;p8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5" name="Google Shape;2375;p8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6" name="Google Shape;2376;p8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7" name="Google Shape;2377;p8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8" name="Google Shape;2378;p8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9" name="Google Shape;2379;p8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0" name="Google Shape;2380;p8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1" name="Google Shape;2381;p8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2" name="Google Shape;2382;p8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3" name="Google Shape;2383;p8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4" name="Google Shape;2384;p8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5" name="Google Shape;2385;p8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6" name="Google Shape;2386;p8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7" name="Google Shape;2387;p8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8" name="Google Shape;2388;p8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9" name="Google Shape;2389;p8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0" name="Google Shape;2390;p8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1" name="Google Shape;2391;p8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2" name="Google Shape;2392;p8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3" name="Google Shape;2393;p8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4" name="Google Shape;2394;p8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5" name="Google Shape;2395;p8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6" name="Google Shape;2396;p8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7" name="Google Shape;2397;p8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8" name="Google Shape;2398;p8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9" name="Google Shape;2399;p8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0" name="Google Shape;2400;p8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1" name="Google Shape;2401;p8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2" name="Google Shape;2402;p8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3" name="Google Shape;2403;p8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4" name="Google Shape;2404;p8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5" name="Google Shape;2405;p8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406" name="Google Shape;2406;p8"/>
          <p:cNvSpPr/>
          <p:nvPr/>
        </p:nvSpPr>
        <p:spPr>
          <a:xfrm rot="3262498">
            <a:off x="7845261" y="2680375"/>
            <a:ext cx="2817496" cy="2652024"/>
          </a:xfrm>
          <a:custGeom>
            <a:rect b="b" l="l" r="r" t="t"/>
            <a:pathLst>
              <a:path extrusionOk="0" fill="none" h="36726" w="34292">
                <a:moveTo>
                  <a:pt x="2338" y="0"/>
                </a:moveTo>
                <a:cubicBezTo>
                  <a:pt x="434" y="3181"/>
                  <a:pt x="1" y="7230"/>
                  <a:pt x="1205" y="10748"/>
                </a:cubicBezTo>
                <a:cubicBezTo>
                  <a:pt x="2386" y="14290"/>
                  <a:pt x="5206" y="17206"/>
                  <a:pt x="8676" y="18580"/>
                </a:cubicBezTo>
                <a:cubicBezTo>
                  <a:pt x="10869" y="19423"/>
                  <a:pt x="13303" y="19688"/>
                  <a:pt x="15230" y="21038"/>
                </a:cubicBezTo>
                <a:cubicBezTo>
                  <a:pt x="19014" y="23712"/>
                  <a:pt x="19206" y="29375"/>
                  <a:pt x="22267" y="32870"/>
                </a:cubicBezTo>
                <a:cubicBezTo>
                  <a:pt x="25183" y="36195"/>
                  <a:pt x="30773" y="36725"/>
                  <a:pt x="34292" y="34026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07" name="Google Shape;2407;p8"/>
          <p:cNvSpPr/>
          <p:nvPr/>
        </p:nvSpPr>
        <p:spPr>
          <a:xfrm rot="-2700081">
            <a:off x="6679988" y="-1371326"/>
            <a:ext cx="2205657" cy="2602564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08" name="Google Shape;2408;p8"/>
          <p:cNvSpPr/>
          <p:nvPr/>
        </p:nvSpPr>
        <p:spPr>
          <a:xfrm>
            <a:off x="-727600" y="118825"/>
            <a:ext cx="1773625" cy="688025"/>
          </a:xfrm>
          <a:custGeom>
            <a:rect b="b" l="l" r="r" t="t"/>
            <a:pathLst>
              <a:path extrusionOk="0" h="27521" w="70945">
                <a:moveTo>
                  <a:pt x="35199" y="1964"/>
                </a:moveTo>
                <a:lnTo>
                  <a:pt x="35199" y="1964"/>
                </a:lnTo>
                <a:cubicBezTo>
                  <a:pt x="34786" y="2653"/>
                  <a:pt x="33624" y="3167"/>
                  <a:pt x="32709" y="3167"/>
                </a:cubicBezTo>
                <a:cubicBezTo>
                  <a:pt x="32614" y="3167"/>
                  <a:pt x="32521" y="3161"/>
                  <a:pt x="32433" y="3150"/>
                </a:cubicBezTo>
                <a:cubicBezTo>
                  <a:pt x="33223" y="2420"/>
                  <a:pt x="34287" y="2359"/>
                  <a:pt x="35199" y="1964"/>
                </a:cubicBezTo>
                <a:close/>
                <a:moveTo>
                  <a:pt x="30913" y="4366"/>
                </a:moveTo>
                <a:lnTo>
                  <a:pt x="30974" y="4548"/>
                </a:lnTo>
                <a:cubicBezTo>
                  <a:pt x="30184" y="4791"/>
                  <a:pt x="29424" y="5065"/>
                  <a:pt x="28633" y="5308"/>
                </a:cubicBezTo>
                <a:cubicBezTo>
                  <a:pt x="28603" y="5277"/>
                  <a:pt x="28603" y="5217"/>
                  <a:pt x="28573" y="5156"/>
                </a:cubicBezTo>
                <a:cubicBezTo>
                  <a:pt x="29363" y="4882"/>
                  <a:pt x="30123" y="4609"/>
                  <a:pt x="30913" y="4366"/>
                </a:cubicBezTo>
                <a:close/>
                <a:moveTo>
                  <a:pt x="40786" y="4588"/>
                </a:moveTo>
                <a:cubicBezTo>
                  <a:pt x="42137" y="4588"/>
                  <a:pt x="43391" y="4745"/>
                  <a:pt x="43831" y="5065"/>
                </a:cubicBezTo>
                <a:cubicBezTo>
                  <a:pt x="43312" y="5219"/>
                  <a:pt x="42792" y="5300"/>
                  <a:pt x="42272" y="5300"/>
                </a:cubicBezTo>
                <a:cubicBezTo>
                  <a:pt x="41971" y="5300"/>
                  <a:pt x="41670" y="5272"/>
                  <a:pt x="41369" y="5217"/>
                </a:cubicBezTo>
                <a:cubicBezTo>
                  <a:pt x="41223" y="5189"/>
                  <a:pt x="41077" y="5177"/>
                  <a:pt x="40930" y="5177"/>
                </a:cubicBezTo>
                <a:cubicBezTo>
                  <a:pt x="40286" y="5177"/>
                  <a:pt x="39642" y="5399"/>
                  <a:pt x="38998" y="5399"/>
                </a:cubicBezTo>
                <a:cubicBezTo>
                  <a:pt x="38963" y="5401"/>
                  <a:pt x="38928" y="5401"/>
                  <a:pt x="38892" y="5401"/>
                </a:cubicBezTo>
                <a:cubicBezTo>
                  <a:pt x="38387" y="5401"/>
                  <a:pt x="37866" y="5262"/>
                  <a:pt x="37299" y="5262"/>
                </a:cubicBezTo>
                <a:cubicBezTo>
                  <a:pt x="37082" y="5262"/>
                  <a:pt x="36859" y="5282"/>
                  <a:pt x="36628" y="5338"/>
                </a:cubicBezTo>
                <a:cubicBezTo>
                  <a:pt x="37173" y="4844"/>
                  <a:pt x="39059" y="4588"/>
                  <a:pt x="40786" y="4588"/>
                </a:cubicBezTo>
                <a:close/>
                <a:moveTo>
                  <a:pt x="53712" y="5060"/>
                </a:moveTo>
                <a:cubicBezTo>
                  <a:pt x="54241" y="5060"/>
                  <a:pt x="54650" y="5080"/>
                  <a:pt x="54865" y="5125"/>
                </a:cubicBezTo>
                <a:cubicBezTo>
                  <a:pt x="53491" y="5211"/>
                  <a:pt x="52117" y="5432"/>
                  <a:pt x="50743" y="5432"/>
                </a:cubicBezTo>
                <a:cubicBezTo>
                  <a:pt x="50658" y="5432"/>
                  <a:pt x="50573" y="5431"/>
                  <a:pt x="50488" y="5429"/>
                </a:cubicBezTo>
                <a:cubicBezTo>
                  <a:pt x="50434" y="5428"/>
                  <a:pt x="50380" y="5428"/>
                  <a:pt x="50326" y="5428"/>
                </a:cubicBezTo>
                <a:cubicBezTo>
                  <a:pt x="48977" y="5428"/>
                  <a:pt x="47648" y="5765"/>
                  <a:pt x="46195" y="5765"/>
                </a:cubicBezTo>
                <a:cubicBezTo>
                  <a:pt x="46137" y="5765"/>
                  <a:pt x="46078" y="5765"/>
                  <a:pt x="46020" y="5764"/>
                </a:cubicBezTo>
                <a:cubicBezTo>
                  <a:pt x="46787" y="5442"/>
                  <a:pt x="51399" y="5060"/>
                  <a:pt x="53712" y="5060"/>
                </a:cubicBezTo>
                <a:close/>
                <a:moveTo>
                  <a:pt x="57388" y="5977"/>
                </a:moveTo>
                <a:lnTo>
                  <a:pt x="57388" y="5977"/>
                </a:lnTo>
                <a:cubicBezTo>
                  <a:pt x="55787" y="6584"/>
                  <a:pt x="46373" y="7967"/>
                  <a:pt x="44104" y="7967"/>
                </a:cubicBezTo>
                <a:cubicBezTo>
                  <a:pt x="43873" y="7967"/>
                  <a:pt x="43716" y="7953"/>
                  <a:pt x="43649" y="7922"/>
                </a:cubicBezTo>
                <a:cubicBezTo>
                  <a:pt x="48360" y="7223"/>
                  <a:pt x="52828" y="6250"/>
                  <a:pt x="57388" y="5977"/>
                </a:cubicBezTo>
                <a:close/>
                <a:moveTo>
                  <a:pt x="14803" y="9472"/>
                </a:moveTo>
                <a:lnTo>
                  <a:pt x="14803" y="9472"/>
                </a:lnTo>
                <a:cubicBezTo>
                  <a:pt x="14256" y="9928"/>
                  <a:pt x="13618" y="10110"/>
                  <a:pt x="12949" y="10232"/>
                </a:cubicBezTo>
                <a:cubicBezTo>
                  <a:pt x="13496" y="9837"/>
                  <a:pt x="14104" y="9563"/>
                  <a:pt x="14803" y="9472"/>
                </a:cubicBezTo>
                <a:close/>
                <a:moveTo>
                  <a:pt x="7038" y="12421"/>
                </a:moveTo>
                <a:cubicBezTo>
                  <a:pt x="7187" y="12421"/>
                  <a:pt x="7311" y="12538"/>
                  <a:pt x="7387" y="12785"/>
                </a:cubicBezTo>
                <a:cubicBezTo>
                  <a:pt x="6171" y="13484"/>
                  <a:pt x="4712" y="13667"/>
                  <a:pt x="3435" y="14335"/>
                </a:cubicBezTo>
                <a:cubicBezTo>
                  <a:pt x="3831" y="13879"/>
                  <a:pt x="4378" y="13667"/>
                  <a:pt x="4894" y="13454"/>
                </a:cubicBezTo>
                <a:cubicBezTo>
                  <a:pt x="5533" y="13211"/>
                  <a:pt x="6232" y="13028"/>
                  <a:pt x="6749" y="12542"/>
                </a:cubicBezTo>
                <a:cubicBezTo>
                  <a:pt x="6851" y="12463"/>
                  <a:pt x="6949" y="12421"/>
                  <a:pt x="7038" y="12421"/>
                </a:cubicBezTo>
                <a:close/>
                <a:moveTo>
                  <a:pt x="65264" y="16750"/>
                </a:moveTo>
                <a:cubicBezTo>
                  <a:pt x="65455" y="16750"/>
                  <a:pt x="65646" y="16756"/>
                  <a:pt x="65838" y="16767"/>
                </a:cubicBezTo>
                <a:cubicBezTo>
                  <a:pt x="65838" y="16828"/>
                  <a:pt x="65868" y="16889"/>
                  <a:pt x="65868" y="16949"/>
                </a:cubicBezTo>
                <a:cubicBezTo>
                  <a:pt x="64348" y="17193"/>
                  <a:pt x="62859" y="17405"/>
                  <a:pt x="61339" y="17648"/>
                </a:cubicBezTo>
                <a:cubicBezTo>
                  <a:pt x="62591" y="17036"/>
                  <a:pt x="63913" y="16750"/>
                  <a:pt x="65264" y="16750"/>
                </a:cubicBezTo>
                <a:close/>
                <a:moveTo>
                  <a:pt x="52616" y="25430"/>
                </a:moveTo>
                <a:lnTo>
                  <a:pt x="52616" y="25430"/>
                </a:lnTo>
                <a:cubicBezTo>
                  <a:pt x="54044" y="25521"/>
                  <a:pt x="55442" y="25794"/>
                  <a:pt x="56841" y="26159"/>
                </a:cubicBezTo>
                <a:cubicBezTo>
                  <a:pt x="56674" y="26212"/>
                  <a:pt x="56511" y="26234"/>
                  <a:pt x="56349" y="26234"/>
                </a:cubicBezTo>
                <a:cubicBezTo>
                  <a:pt x="55772" y="26234"/>
                  <a:pt x="55215" y="25964"/>
                  <a:pt x="54622" y="25916"/>
                </a:cubicBezTo>
                <a:cubicBezTo>
                  <a:pt x="53953" y="25855"/>
                  <a:pt x="53254" y="25734"/>
                  <a:pt x="52616" y="25430"/>
                </a:cubicBezTo>
                <a:close/>
                <a:moveTo>
                  <a:pt x="33208" y="1"/>
                </a:moveTo>
                <a:cubicBezTo>
                  <a:pt x="33141" y="1"/>
                  <a:pt x="33075" y="10"/>
                  <a:pt x="33010" y="19"/>
                </a:cubicBezTo>
                <a:cubicBezTo>
                  <a:pt x="32159" y="171"/>
                  <a:pt x="31308" y="293"/>
                  <a:pt x="30457" y="505"/>
                </a:cubicBezTo>
                <a:cubicBezTo>
                  <a:pt x="27022" y="1387"/>
                  <a:pt x="23649" y="2542"/>
                  <a:pt x="20275" y="3666"/>
                </a:cubicBezTo>
                <a:cubicBezTo>
                  <a:pt x="18208" y="4335"/>
                  <a:pt x="16141" y="5125"/>
                  <a:pt x="14104" y="5855"/>
                </a:cubicBezTo>
                <a:cubicBezTo>
                  <a:pt x="12554" y="6402"/>
                  <a:pt x="11034" y="6949"/>
                  <a:pt x="9515" y="7527"/>
                </a:cubicBezTo>
                <a:cubicBezTo>
                  <a:pt x="7630" y="8226"/>
                  <a:pt x="5715" y="8955"/>
                  <a:pt x="3861" y="9746"/>
                </a:cubicBezTo>
                <a:cubicBezTo>
                  <a:pt x="2676" y="10232"/>
                  <a:pt x="1399" y="10566"/>
                  <a:pt x="365" y="11387"/>
                </a:cubicBezTo>
                <a:cubicBezTo>
                  <a:pt x="183" y="11509"/>
                  <a:pt x="1" y="11630"/>
                  <a:pt x="122" y="11843"/>
                </a:cubicBezTo>
                <a:cubicBezTo>
                  <a:pt x="179" y="11956"/>
                  <a:pt x="283" y="11987"/>
                  <a:pt x="404" y="11987"/>
                </a:cubicBezTo>
                <a:cubicBezTo>
                  <a:pt x="478" y="11987"/>
                  <a:pt x="559" y="11976"/>
                  <a:pt x="639" y="11964"/>
                </a:cubicBezTo>
                <a:cubicBezTo>
                  <a:pt x="754" y="11942"/>
                  <a:pt x="868" y="11832"/>
                  <a:pt x="996" y="11832"/>
                </a:cubicBezTo>
                <a:cubicBezTo>
                  <a:pt x="1038" y="11832"/>
                  <a:pt x="1081" y="11843"/>
                  <a:pt x="1125" y="11873"/>
                </a:cubicBezTo>
                <a:cubicBezTo>
                  <a:pt x="1095" y="12025"/>
                  <a:pt x="882" y="12086"/>
                  <a:pt x="913" y="12208"/>
                </a:cubicBezTo>
                <a:cubicBezTo>
                  <a:pt x="1125" y="12512"/>
                  <a:pt x="1429" y="12481"/>
                  <a:pt x="1764" y="12572"/>
                </a:cubicBezTo>
                <a:cubicBezTo>
                  <a:pt x="1460" y="12816"/>
                  <a:pt x="1247" y="13028"/>
                  <a:pt x="1034" y="13211"/>
                </a:cubicBezTo>
                <a:cubicBezTo>
                  <a:pt x="1122" y="13278"/>
                  <a:pt x="1201" y="13304"/>
                  <a:pt x="1275" y="13304"/>
                </a:cubicBezTo>
                <a:cubicBezTo>
                  <a:pt x="1498" y="13304"/>
                  <a:pt x="1671" y="13071"/>
                  <a:pt x="1899" y="13071"/>
                </a:cubicBezTo>
                <a:cubicBezTo>
                  <a:pt x="1933" y="13071"/>
                  <a:pt x="1969" y="13077"/>
                  <a:pt x="2007" y="13089"/>
                </a:cubicBezTo>
                <a:cubicBezTo>
                  <a:pt x="2584" y="13667"/>
                  <a:pt x="1277" y="14457"/>
                  <a:pt x="2220" y="14974"/>
                </a:cubicBezTo>
                <a:cubicBezTo>
                  <a:pt x="2128" y="15734"/>
                  <a:pt x="2250" y="16372"/>
                  <a:pt x="2949" y="16706"/>
                </a:cubicBezTo>
                <a:cubicBezTo>
                  <a:pt x="2888" y="17253"/>
                  <a:pt x="3375" y="17740"/>
                  <a:pt x="3010" y="18287"/>
                </a:cubicBezTo>
                <a:cubicBezTo>
                  <a:pt x="3405" y="18348"/>
                  <a:pt x="3770" y="18287"/>
                  <a:pt x="3983" y="18712"/>
                </a:cubicBezTo>
                <a:cubicBezTo>
                  <a:pt x="3587" y="18712"/>
                  <a:pt x="3283" y="18834"/>
                  <a:pt x="2979" y="18986"/>
                </a:cubicBezTo>
                <a:cubicBezTo>
                  <a:pt x="3071" y="19123"/>
                  <a:pt x="3185" y="19145"/>
                  <a:pt x="3295" y="19145"/>
                </a:cubicBezTo>
                <a:cubicBezTo>
                  <a:pt x="3350" y="19145"/>
                  <a:pt x="3404" y="19140"/>
                  <a:pt x="3454" y="19140"/>
                </a:cubicBezTo>
                <a:cubicBezTo>
                  <a:pt x="3504" y="19140"/>
                  <a:pt x="3549" y="19145"/>
                  <a:pt x="3587" y="19168"/>
                </a:cubicBezTo>
                <a:cubicBezTo>
                  <a:pt x="3564" y="19617"/>
                  <a:pt x="3797" y="19699"/>
                  <a:pt x="4059" y="19699"/>
                </a:cubicBezTo>
                <a:cubicBezTo>
                  <a:pt x="4134" y="19699"/>
                  <a:pt x="4212" y="19692"/>
                  <a:pt x="4286" y="19685"/>
                </a:cubicBezTo>
                <a:cubicBezTo>
                  <a:pt x="4651" y="19624"/>
                  <a:pt x="5016" y="19503"/>
                  <a:pt x="5411" y="19411"/>
                </a:cubicBezTo>
                <a:lnTo>
                  <a:pt x="5411" y="19411"/>
                </a:lnTo>
                <a:cubicBezTo>
                  <a:pt x="5259" y="19685"/>
                  <a:pt x="5016" y="19655"/>
                  <a:pt x="4925" y="19715"/>
                </a:cubicBezTo>
                <a:cubicBezTo>
                  <a:pt x="4651" y="20992"/>
                  <a:pt x="5806" y="20658"/>
                  <a:pt x="6384" y="21083"/>
                </a:cubicBezTo>
                <a:lnTo>
                  <a:pt x="5198" y="21083"/>
                </a:lnTo>
                <a:cubicBezTo>
                  <a:pt x="4986" y="21083"/>
                  <a:pt x="4803" y="21174"/>
                  <a:pt x="4834" y="21387"/>
                </a:cubicBezTo>
                <a:cubicBezTo>
                  <a:pt x="4862" y="21586"/>
                  <a:pt x="4944" y="21785"/>
                  <a:pt x="5203" y="21785"/>
                </a:cubicBezTo>
                <a:cubicBezTo>
                  <a:pt x="5221" y="21785"/>
                  <a:pt x="5240" y="21784"/>
                  <a:pt x="5259" y="21782"/>
                </a:cubicBezTo>
                <a:cubicBezTo>
                  <a:pt x="5381" y="21772"/>
                  <a:pt x="5499" y="21769"/>
                  <a:pt x="5623" y="21769"/>
                </a:cubicBezTo>
                <a:cubicBezTo>
                  <a:pt x="5870" y="21769"/>
                  <a:pt x="6141" y="21782"/>
                  <a:pt x="6505" y="21782"/>
                </a:cubicBezTo>
                <a:cubicBezTo>
                  <a:pt x="5685" y="22299"/>
                  <a:pt x="4894" y="22238"/>
                  <a:pt x="4226" y="22725"/>
                </a:cubicBezTo>
                <a:cubicBezTo>
                  <a:pt x="4986" y="23059"/>
                  <a:pt x="5533" y="23697"/>
                  <a:pt x="6293" y="23910"/>
                </a:cubicBezTo>
                <a:cubicBezTo>
                  <a:pt x="5685" y="24305"/>
                  <a:pt x="4773" y="23819"/>
                  <a:pt x="4195" y="24548"/>
                </a:cubicBezTo>
                <a:cubicBezTo>
                  <a:pt x="4469" y="24883"/>
                  <a:pt x="4773" y="24913"/>
                  <a:pt x="5077" y="24974"/>
                </a:cubicBezTo>
                <a:cubicBezTo>
                  <a:pt x="5988" y="25112"/>
                  <a:pt x="6899" y="25161"/>
                  <a:pt x="7810" y="25161"/>
                </a:cubicBezTo>
                <a:cubicBezTo>
                  <a:pt x="8297" y="25161"/>
                  <a:pt x="8784" y="25147"/>
                  <a:pt x="9271" y="25126"/>
                </a:cubicBezTo>
                <a:cubicBezTo>
                  <a:pt x="11247" y="25035"/>
                  <a:pt x="13223" y="25095"/>
                  <a:pt x="15199" y="25004"/>
                </a:cubicBezTo>
                <a:cubicBezTo>
                  <a:pt x="17417" y="24883"/>
                  <a:pt x="19636" y="24943"/>
                  <a:pt x="21855" y="24852"/>
                </a:cubicBezTo>
                <a:cubicBezTo>
                  <a:pt x="22715" y="24813"/>
                  <a:pt x="23580" y="24802"/>
                  <a:pt x="24446" y="24802"/>
                </a:cubicBezTo>
                <a:cubicBezTo>
                  <a:pt x="25601" y="24802"/>
                  <a:pt x="26758" y="24822"/>
                  <a:pt x="27904" y="24822"/>
                </a:cubicBezTo>
                <a:cubicBezTo>
                  <a:pt x="28588" y="24822"/>
                  <a:pt x="29264" y="24814"/>
                  <a:pt x="29937" y="24814"/>
                </a:cubicBezTo>
                <a:cubicBezTo>
                  <a:pt x="30609" y="24814"/>
                  <a:pt x="31278" y="24822"/>
                  <a:pt x="31947" y="24852"/>
                </a:cubicBezTo>
                <a:cubicBezTo>
                  <a:pt x="34226" y="24943"/>
                  <a:pt x="36476" y="25247"/>
                  <a:pt x="38725" y="25247"/>
                </a:cubicBezTo>
                <a:lnTo>
                  <a:pt x="39150" y="25247"/>
                </a:lnTo>
                <a:cubicBezTo>
                  <a:pt x="40974" y="25430"/>
                  <a:pt x="42828" y="25612"/>
                  <a:pt x="44652" y="25825"/>
                </a:cubicBezTo>
                <a:cubicBezTo>
                  <a:pt x="45716" y="25946"/>
                  <a:pt x="46780" y="26068"/>
                  <a:pt x="47844" y="26129"/>
                </a:cubicBezTo>
                <a:cubicBezTo>
                  <a:pt x="48968" y="26220"/>
                  <a:pt x="50093" y="26524"/>
                  <a:pt x="51217" y="26615"/>
                </a:cubicBezTo>
                <a:cubicBezTo>
                  <a:pt x="53102" y="26798"/>
                  <a:pt x="54956" y="27193"/>
                  <a:pt x="56871" y="27405"/>
                </a:cubicBezTo>
                <a:cubicBezTo>
                  <a:pt x="57191" y="27437"/>
                  <a:pt x="57545" y="27520"/>
                  <a:pt x="57906" y="27520"/>
                </a:cubicBezTo>
                <a:cubicBezTo>
                  <a:pt x="58230" y="27520"/>
                  <a:pt x="58561" y="27453"/>
                  <a:pt x="58877" y="27223"/>
                </a:cubicBezTo>
                <a:cubicBezTo>
                  <a:pt x="58634" y="26980"/>
                  <a:pt x="58452" y="26798"/>
                  <a:pt x="58087" y="26737"/>
                </a:cubicBezTo>
                <a:cubicBezTo>
                  <a:pt x="57661" y="26676"/>
                  <a:pt x="57145" y="26585"/>
                  <a:pt x="56841" y="26159"/>
                </a:cubicBezTo>
                <a:lnTo>
                  <a:pt x="56841" y="26159"/>
                </a:lnTo>
                <a:cubicBezTo>
                  <a:pt x="56996" y="26234"/>
                  <a:pt x="57129" y="26266"/>
                  <a:pt x="57245" y="26266"/>
                </a:cubicBezTo>
                <a:cubicBezTo>
                  <a:pt x="57790" y="26266"/>
                  <a:pt x="57981" y="25575"/>
                  <a:pt x="58482" y="25399"/>
                </a:cubicBezTo>
                <a:cubicBezTo>
                  <a:pt x="54987" y="24275"/>
                  <a:pt x="51400" y="24092"/>
                  <a:pt x="47844" y="23515"/>
                </a:cubicBezTo>
                <a:cubicBezTo>
                  <a:pt x="47965" y="23484"/>
                  <a:pt x="48026" y="23454"/>
                  <a:pt x="48087" y="23454"/>
                </a:cubicBezTo>
                <a:cubicBezTo>
                  <a:pt x="48252" y="23439"/>
                  <a:pt x="48416" y="23433"/>
                  <a:pt x="48581" y="23433"/>
                </a:cubicBezTo>
                <a:cubicBezTo>
                  <a:pt x="49388" y="23433"/>
                  <a:pt x="50195" y="23578"/>
                  <a:pt x="51003" y="23578"/>
                </a:cubicBezTo>
                <a:cubicBezTo>
                  <a:pt x="51064" y="23578"/>
                  <a:pt x="51126" y="23577"/>
                  <a:pt x="51187" y="23576"/>
                </a:cubicBezTo>
                <a:cubicBezTo>
                  <a:pt x="51377" y="23568"/>
                  <a:pt x="51565" y="23564"/>
                  <a:pt x="51754" y="23564"/>
                </a:cubicBezTo>
                <a:cubicBezTo>
                  <a:pt x="53708" y="23564"/>
                  <a:pt x="55594" y="23972"/>
                  <a:pt x="57479" y="24305"/>
                </a:cubicBezTo>
                <a:cubicBezTo>
                  <a:pt x="57626" y="24325"/>
                  <a:pt x="57757" y="24341"/>
                  <a:pt x="57877" y="24341"/>
                </a:cubicBezTo>
                <a:cubicBezTo>
                  <a:pt x="58128" y="24341"/>
                  <a:pt x="58327" y="24269"/>
                  <a:pt x="58512" y="24001"/>
                </a:cubicBezTo>
                <a:cubicBezTo>
                  <a:pt x="58391" y="23910"/>
                  <a:pt x="58269" y="23788"/>
                  <a:pt x="58117" y="23758"/>
                </a:cubicBezTo>
                <a:cubicBezTo>
                  <a:pt x="57357" y="23576"/>
                  <a:pt x="56597" y="23424"/>
                  <a:pt x="55807" y="23241"/>
                </a:cubicBezTo>
                <a:cubicBezTo>
                  <a:pt x="56069" y="23224"/>
                  <a:pt x="56321" y="23186"/>
                  <a:pt x="56574" y="23186"/>
                </a:cubicBezTo>
                <a:cubicBezTo>
                  <a:pt x="56762" y="23186"/>
                  <a:pt x="56950" y="23207"/>
                  <a:pt x="57145" y="23272"/>
                </a:cubicBezTo>
                <a:cubicBezTo>
                  <a:pt x="57449" y="23383"/>
                  <a:pt x="57668" y="23447"/>
                  <a:pt x="57849" y="23447"/>
                </a:cubicBezTo>
                <a:cubicBezTo>
                  <a:pt x="58212" y="23447"/>
                  <a:pt x="58421" y="23191"/>
                  <a:pt x="58847" y="22542"/>
                </a:cubicBezTo>
                <a:cubicBezTo>
                  <a:pt x="57297" y="21934"/>
                  <a:pt x="55625" y="21813"/>
                  <a:pt x="54044" y="21417"/>
                </a:cubicBezTo>
                <a:cubicBezTo>
                  <a:pt x="54092" y="21416"/>
                  <a:pt x="54140" y="21416"/>
                  <a:pt x="54188" y="21416"/>
                </a:cubicBezTo>
                <a:cubicBezTo>
                  <a:pt x="55445" y="21416"/>
                  <a:pt x="56675" y="21790"/>
                  <a:pt x="57905" y="21995"/>
                </a:cubicBezTo>
                <a:cubicBezTo>
                  <a:pt x="58085" y="22023"/>
                  <a:pt x="58273" y="22076"/>
                  <a:pt x="58452" y="22076"/>
                </a:cubicBezTo>
                <a:cubicBezTo>
                  <a:pt x="58664" y="22076"/>
                  <a:pt x="58864" y="22002"/>
                  <a:pt x="59029" y="21721"/>
                </a:cubicBezTo>
                <a:cubicBezTo>
                  <a:pt x="57388" y="20931"/>
                  <a:pt x="55564" y="21022"/>
                  <a:pt x="53923" y="20354"/>
                </a:cubicBezTo>
                <a:cubicBezTo>
                  <a:pt x="54348" y="20232"/>
                  <a:pt x="54743" y="20141"/>
                  <a:pt x="55139" y="20141"/>
                </a:cubicBezTo>
                <a:cubicBezTo>
                  <a:pt x="56111" y="20141"/>
                  <a:pt x="57023" y="20384"/>
                  <a:pt x="57935" y="20627"/>
                </a:cubicBezTo>
                <a:cubicBezTo>
                  <a:pt x="58160" y="20698"/>
                  <a:pt x="58392" y="20761"/>
                  <a:pt x="58618" y="20761"/>
                </a:cubicBezTo>
                <a:cubicBezTo>
                  <a:pt x="58880" y="20761"/>
                  <a:pt x="59135" y="20676"/>
                  <a:pt x="59364" y="20414"/>
                </a:cubicBezTo>
                <a:cubicBezTo>
                  <a:pt x="59120" y="20171"/>
                  <a:pt x="58877" y="19898"/>
                  <a:pt x="58604" y="19594"/>
                </a:cubicBezTo>
                <a:cubicBezTo>
                  <a:pt x="59637" y="19442"/>
                  <a:pt x="60640" y="19259"/>
                  <a:pt x="61643" y="19107"/>
                </a:cubicBezTo>
                <a:cubicBezTo>
                  <a:pt x="63801" y="18773"/>
                  <a:pt x="65929" y="18439"/>
                  <a:pt x="68117" y="18317"/>
                </a:cubicBezTo>
                <a:cubicBezTo>
                  <a:pt x="68695" y="18256"/>
                  <a:pt x="69303" y="18135"/>
                  <a:pt x="69850" y="17770"/>
                </a:cubicBezTo>
                <a:cubicBezTo>
                  <a:pt x="69622" y="17512"/>
                  <a:pt x="69364" y="17474"/>
                  <a:pt x="69098" y="17474"/>
                </a:cubicBezTo>
                <a:cubicBezTo>
                  <a:pt x="68987" y="17474"/>
                  <a:pt x="68875" y="17480"/>
                  <a:pt x="68763" y="17480"/>
                </a:cubicBezTo>
                <a:cubicBezTo>
                  <a:pt x="68606" y="17480"/>
                  <a:pt x="68451" y="17467"/>
                  <a:pt x="68300" y="17405"/>
                </a:cubicBezTo>
                <a:cubicBezTo>
                  <a:pt x="68634" y="17071"/>
                  <a:pt x="69151" y="17162"/>
                  <a:pt x="69424" y="16889"/>
                </a:cubicBezTo>
                <a:cubicBezTo>
                  <a:pt x="69303" y="16700"/>
                  <a:pt x="69157" y="16653"/>
                  <a:pt x="69004" y="16653"/>
                </a:cubicBezTo>
                <a:cubicBezTo>
                  <a:pt x="68851" y="16653"/>
                  <a:pt x="68691" y="16701"/>
                  <a:pt x="68543" y="16701"/>
                </a:cubicBezTo>
                <a:cubicBezTo>
                  <a:pt x="68433" y="16701"/>
                  <a:pt x="68329" y="16675"/>
                  <a:pt x="68239" y="16585"/>
                </a:cubicBezTo>
                <a:cubicBezTo>
                  <a:pt x="68421" y="16493"/>
                  <a:pt x="68634" y="16463"/>
                  <a:pt x="68786" y="16281"/>
                </a:cubicBezTo>
                <a:cubicBezTo>
                  <a:pt x="68209" y="15673"/>
                  <a:pt x="67388" y="15977"/>
                  <a:pt x="66598" y="15764"/>
                </a:cubicBezTo>
                <a:cubicBezTo>
                  <a:pt x="68239" y="15338"/>
                  <a:pt x="69759" y="14943"/>
                  <a:pt x="70944" y="13788"/>
                </a:cubicBezTo>
                <a:cubicBezTo>
                  <a:pt x="70841" y="13555"/>
                  <a:pt x="70715" y="13482"/>
                  <a:pt x="70588" y="13482"/>
                </a:cubicBezTo>
                <a:cubicBezTo>
                  <a:pt x="70418" y="13482"/>
                  <a:pt x="70246" y="13614"/>
                  <a:pt x="70124" y="13667"/>
                </a:cubicBezTo>
                <a:cubicBezTo>
                  <a:pt x="69753" y="13839"/>
                  <a:pt x="69534" y="13942"/>
                  <a:pt x="69393" y="13942"/>
                </a:cubicBezTo>
                <a:cubicBezTo>
                  <a:pt x="69187" y="13942"/>
                  <a:pt x="69150" y="13722"/>
                  <a:pt x="69060" y="13180"/>
                </a:cubicBezTo>
                <a:cubicBezTo>
                  <a:pt x="69394" y="12968"/>
                  <a:pt x="69759" y="12724"/>
                  <a:pt x="69972" y="12299"/>
                </a:cubicBezTo>
                <a:lnTo>
                  <a:pt x="69972" y="12299"/>
                </a:lnTo>
                <a:cubicBezTo>
                  <a:pt x="68965" y="12432"/>
                  <a:pt x="68449" y="12500"/>
                  <a:pt x="68128" y="12500"/>
                </a:cubicBezTo>
                <a:cubicBezTo>
                  <a:pt x="67789" y="12500"/>
                  <a:pt x="67668" y="12424"/>
                  <a:pt x="67418" y="12268"/>
                </a:cubicBezTo>
                <a:cubicBezTo>
                  <a:pt x="69485" y="11265"/>
                  <a:pt x="69576" y="11205"/>
                  <a:pt x="69728" y="10566"/>
                </a:cubicBezTo>
                <a:cubicBezTo>
                  <a:pt x="69720" y="10565"/>
                  <a:pt x="69711" y="10565"/>
                  <a:pt x="69703" y="10565"/>
                </a:cubicBezTo>
                <a:cubicBezTo>
                  <a:pt x="69435" y="10565"/>
                  <a:pt x="69346" y="10967"/>
                  <a:pt x="69064" y="10967"/>
                </a:cubicBezTo>
                <a:cubicBezTo>
                  <a:pt x="69017" y="10967"/>
                  <a:pt x="68966" y="10956"/>
                  <a:pt x="68908" y="10931"/>
                </a:cubicBezTo>
                <a:cubicBezTo>
                  <a:pt x="68877" y="10445"/>
                  <a:pt x="69394" y="10171"/>
                  <a:pt x="69394" y="9746"/>
                </a:cubicBezTo>
                <a:cubicBezTo>
                  <a:pt x="69121" y="9259"/>
                  <a:pt x="68513" y="9624"/>
                  <a:pt x="68239" y="9198"/>
                </a:cubicBezTo>
                <a:cubicBezTo>
                  <a:pt x="68665" y="9138"/>
                  <a:pt x="69090" y="9229"/>
                  <a:pt x="69485" y="8925"/>
                </a:cubicBezTo>
                <a:cubicBezTo>
                  <a:pt x="68999" y="8499"/>
                  <a:pt x="68361" y="8682"/>
                  <a:pt x="67844" y="8408"/>
                </a:cubicBezTo>
                <a:cubicBezTo>
                  <a:pt x="68026" y="8317"/>
                  <a:pt x="68361" y="8226"/>
                  <a:pt x="67996" y="7983"/>
                </a:cubicBezTo>
                <a:cubicBezTo>
                  <a:pt x="68179" y="7799"/>
                  <a:pt x="68422" y="7793"/>
                  <a:pt x="68668" y="7793"/>
                </a:cubicBezTo>
                <a:cubicBezTo>
                  <a:pt x="68687" y="7793"/>
                  <a:pt x="68706" y="7793"/>
                  <a:pt x="68725" y="7793"/>
                </a:cubicBezTo>
                <a:cubicBezTo>
                  <a:pt x="68991" y="7793"/>
                  <a:pt x="69257" y="7785"/>
                  <a:pt x="69455" y="7557"/>
                </a:cubicBezTo>
                <a:cubicBezTo>
                  <a:pt x="69333" y="7344"/>
                  <a:pt x="69151" y="7253"/>
                  <a:pt x="68938" y="7223"/>
                </a:cubicBezTo>
                <a:cubicBezTo>
                  <a:pt x="68665" y="7132"/>
                  <a:pt x="68421" y="7040"/>
                  <a:pt x="68482" y="6584"/>
                </a:cubicBezTo>
                <a:cubicBezTo>
                  <a:pt x="68519" y="6311"/>
                  <a:pt x="68643" y="6256"/>
                  <a:pt x="68782" y="6256"/>
                </a:cubicBezTo>
                <a:cubicBezTo>
                  <a:pt x="68875" y="6256"/>
                  <a:pt x="68975" y="6281"/>
                  <a:pt x="69060" y="6281"/>
                </a:cubicBezTo>
                <a:cubicBezTo>
                  <a:pt x="69394" y="6250"/>
                  <a:pt x="69759" y="6281"/>
                  <a:pt x="69880" y="5885"/>
                </a:cubicBezTo>
                <a:cubicBezTo>
                  <a:pt x="69759" y="5703"/>
                  <a:pt x="69607" y="5612"/>
                  <a:pt x="69394" y="5551"/>
                </a:cubicBezTo>
                <a:cubicBezTo>
                  <a:pt x="68843" y="5384"/>
                  <a:pt x="68286" y="5342"/>
                  <a:pt x="67728" y="5342"/>
                </a:cubicBezTo>
                <a:cubicBezTo>
                  <a:pt x="67154" y="5342"/>
                  <a:pt x="66580" y="5387"/>
                  <a:pt x="66010" y="5387"/>
                </a:cubicBezTo>
                <a:cubicBezTo>
                  <a:pt x="65820" y="5387"/>
                  <a:pt x="65631" y="5382"/>
                  <a:pt x="65443" y="5369"/>
                </a:cubicBezTo>
                <a:cubicBezTo>
                  <a:pt x="65261" y="5356"/>
                  <a:pt x="65076" y="5350"/>
                  <a:pt x="64890" y="5350"/>
                </a:cubicBezTo>
                <a:cubicBezTo>
                  <a:pt x="64203" y="5350"/>
                  <a:pt x="63491" y="5432"/>
                  <a:pt x="62798" y="5551"/>
                </a:cubicBezTo>
                <a:cubicBezTo>
                  <a:pt x="62647" y="5580"/>
                  <a:pt x="62495" y="5590"/>
                  <a:pt x="62342" y="5590"/>
                </a:cubicBezTo>
                <a:cubicBezTo>
                  <a:pt x="61984" y="5590"/>
                  <a:pt x="61621" y="5535"/>
                  <a:pt x="61256" y="5535"/>
                </a:cubicBezTo>
                <a:cubicBezTo>
                  <a:pt x="60960" y="5535"/>
                  <a:pt x="60664" y="5571"/>
                  <a:pt x="60367" y="5703"/>
                </a:cubicBezTo>
                <a:cubicBezTo>
                  <a:pt x="60160" y="5798"/>
                  <a:pt x="59960" y="5838"/>
                  <a:pt x="59763" y="5838"/>
                </a:cubicBezTo>
                <a:cubicBezTo>
                  <a:pt x="59207" y="5838"/>
                  <a:pt x="58678" y="5524"/>
                  <a:pt x="58117" y="5277"/>
                </a:cubicBezTo>
                <a:cubicBezTo>
                  <a:pt x="58512" y="4943"/>
                  <a:pt x="59212" y="5369"/>
                  <a:pt x="59394" y="4639"/>
                </a:cubicBezTo>
                <a:cubicBezTo>
                  <a:pt x="59120" y="4578"/>
                  <a:pt x="58877" y="4518"/>
                  <a:pt x="58604" y="4457"/>
                </a:cubicBezTo>
                <a:cubicBezTo>
                  <a:pt x="57916" y="4342"/>
                  <a:pt x="57220" y="4316"/>
                  <a:pt x="56524" y="4316"/>
                </a:cubicBezTo>
                <a:cubicBezTo>
                  <a:pt x="55928" y="4316"/>
                  <a:pt x="55333" y="4335"/>
                  <a:pt x="54743" y="4335"/>
                </a:cubicBezTo>
                <a:cubicBezTo>
                  <a:pt x="54569" y="4332"/>
                  <a:pt x="54395" y="4330"/>
                  <a:pt x="54220" y="4330"/>
                </a:cubicBezTo>
                <a:cubicBezTo>
                  <a:pt x="52784" y="4330"/>
                  <a:pt x="51347" y="4433"/>
                  <a:pt x="49910" y="4487"/>
                </a:cubicBezTo>
                <a:cubicBezTo>
                  <a:pt x="48816" y="4548"/>
                  <a:pt x="47692" y="4609"/>
                  <a:pt x="46597" y="4822"/>
                </a:cubicBezTo>
                <a:cubicBezTo>
                  <a:pt x="46244" y="4905"/>
                  <a:pt x="45792" y="5101"/>
                  <a:pt x="45415" y="5101"/>
                </a:cubicBezTo>
                <a:cubicBezTo>
                  <a:pt x="45240" y="5101"/>
                  <a:pt x="45081" y="5059"/>
                  <a:pt x="44956" y="4943"/>
                </a:cubicBezTo>
                <a:cubicBezTo>
                  <a:pt x="44409" y="4457"/>
                  <a:pt x="43801" y="4244"/>
                  <a:pt x="43163" y="4062"/>
                </a:cubicBezTo>
                <a:cubicBezTo>
                  <a:pt x="42257" y="3781"/>
                  <a:pt x="41336" y="3685"/>
                  <a:pt x="40400" y="3685"/>
                </a:cubicBezTo>
                <a:cubicBezTo>
                  <a:pt x="40016" y="3685"/>
                  <a:pt x="39630" y="3701"/>
                  <a:pt x="39242" y="3727"/>
                </a:cubicBezTo>
                <a:cubicBezTo>
                  <a:pt x="38705" y="3752"/>
                  <a:pt x="38149" y="3913"/>
                  <a:pt x="37589" y="3913"/>
                </a:cubicBezTo>
                <a:cubicBezTo>
                  <a:pt x="37451" y="3913"/>
                  <a:pt x="37313" y="3903"/>
                  <a:pt x="37175" y="3879"/>
                </a:cubicBezTo>
                <a:cubicBezTo>
                  <a:pt x="37235" y="3575"/>
                  <a:pt x="37570" y="3515"/>
                  <a:pt x="37570" y="3180"/>
                </a:cubicBezTo>
                <a:cubicBezTo>
                  <a:pt x="37400" y="3095"/>
                  <a:pt x="37236" y="3062"/>
                  <a:pt x="37074" y="3062"/>
                </a:cubicBezTo>
                <a:cubicBezTo>
                  <a:pt x="36514" y="3062"/>
                  <a:pt x="35985" y="3457"/>
                  <a:pt x="35362" y="3457"/>
                </a:cubicBezTo>
                <a:cubicBezTo>
                  <a:pt x="35328" y="3457"/>
                  <a:pt x="35294" y="3456"/>
                  <a:pt x="35260" y="3454"/>
                </a:cubicBezTo>
                <a:cubicBezTo>
                  <a:pt x="35776" y="3028"/>
                  <a:pt x="36293" y="2755"/>
                  <a:pt x="36476" y="2177"/>
                </a:cubicBezTo>
                <a:cubicBezTo>
                  <a:pt x="36300" y="2002"/>
                  <a:pt x="36105" y="1958"/>
                  <a:pt x="35890" y="1958"/>
                </a:cubicBezTo>
                <a:cubicBezTo>
                  <a:pt x="35731" y="1958"/>
                  <a:pt x="35562" y="1982"/>
                  <a:pt x="35381" y="1995"/>
                </a:cubicBezTo>
                <a:cubicBezTo>
                  <a:pt x="35746" y="1630"/>
                  <a:pt x="36263" y="1600"/>
                  <a:pt x="36597" y="1174"/>
                </a:cubicBezTo>
                <a:cubicBezTo>
                  <a:pt x="36263" y="1144"/>
                  <a:pt x="36020" y="1113"/>
                  <a:pt x="35746" y="1113"/>
                </a:cubicBezTo>
                <a:cubicBezTo>
                  <a:pt x="36263" y="232"/>
                  <a:pt x="37175" y="536"/>
                  <a:pt x="37904" y="323"/>
                </a:cubicBezTo>
                <a:cubicBezTo>
                  <a:pt x="37486" y="162"/>
                  <a:pt x="37084" y="98"/>
                  <a:pt x="36692" y="98"/>
                </a:cubicBezTo>
                <a:cubicBezTo>
                  <a:pt x="35460" y="98"/>
                  <a:pt x="34331" y="731"/>
                  <a:pt x="33132" y="961"/>
                </a:cubicBezTo>
                <a:cubicBezTo>
                  <a:pt x="33193" y="657"/>
                  <a:pt x="33588" y="566"/>
                  <a:pt x="33618" y="262"/>
                </a:cubicBezTo>
                <a:cubicBezTo>
                  <a:pt x="33512" y="50"/>
                  <a:pt x="33362" y="1"/>
                  <a:pt x="33208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2409" name="Shape 2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0" name="Google Shape;2410;p9"/>
          <p:cNvSpPr txBox="1"/>
          <p:nvPr>
            <p:ph type="title"/>
          </p:nvPr>
        </p:nvSpPr>
        <p:spPr>
          <a:xfrm>
            <a:off x="646300" y="1605988"/>
            <a:ext cx="4178700" cy="67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2411" name="Google Shape;2411;p9"/>
          <p:cNvSpPr txBox="1"/>
          <p:nvPr>
            <p:ph idx="1" type="subTitle"/>
          </p:nvPr>
        </p:nvSpPr>
        <p:spPr>
          <a:xfrm>
            <a:off x="764475" y="2501913"/>
            <a:ext cx="3942300" cy="134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2412" name="Google Shape;2412;p9"/>
          <p:cNvSpPr/>
          <p:nvPr/>
        </p:nvSpPr>
        <p:spPr>
          <a:xfrm>
            <a:off x="5971875" y="-80225"/>
            <a:ext cx="3942314" cy="1326370"/>
          </a:xfrm>
          <a:custGeom>
            <a:rect b="b" l="l" r="r" t="t"/>
            <a:pathLst>
              <a:path extrusionOk="0" h="24871" w="73923">
                <a:moveTo>
                  <a:pt x="47119" y="1"/>
                </a:moveTo>
                <a:cubicBezTo>
                  <a:pt x="45820" y="1"/>
                  <a:pt x="44521" y="19"/>
                  <a:pt x="43223" y="36"/>
                </a:cubicBezTo>
                <a:cubicBezTo>
                  <a:pt x="41581" y="36"/>
                  <a:pt x="39910" y="66"/>
                  <a:pt x="38268" y="188"/>
                </a:cubicBezTo>
                <a:cubicBezTo>
                  <a:pt x="35776" y="310"/>
                  <a:pt x="33314" y="614"/>
                  <a:pt x="30821" y="705"/>
                </a:cubicBezTo>
                <a:cubicBezTo>
                  <a:pt x="29302" y="735"/>
                  <a:pt x="27782" y="887"/>
                  <a:pt x="26292" y="887"/>
                </a:cubicBezTo>
                <a:cubicBezTo>
                  <a:pt x="25563" y="887"/>
                  <a:pt x="24925" y="1070"/>
                  <a:pt x="24317" y="1373"/>
                </a:cubicBezTo>
                <a:cubicBezTo>
                  <a:pt x="24013" y="1525"/>
                  <a:pt x="23709" y="1708"/>
                  <a:pt x="23344" y="1708"/>
                </a:cubicBezTo>
                <a:cubicBezTo>
                  <a:pt x="22918" y="1685"/>
                  <a:pt x="22493" y="1675"/>
                  <a:pt x="22068" y="1675"/>
                </a:cubicBezTo>
                <a:cubicBezTo>
                  <a:pt x="19802" y="1675"/>
                  <a:pt x="17552" y="1953"/>
                  <a:pt x="15303" y="1953"/>
                </a:cubicBezTo>
                <a:cubicBezTo>
                  <a:pt x="15207" y="1953"/>
                  <a:pt x="15112" y="1952"/>
                  <a:pt x="15016" y="1951"/>
                </a:cubicBezTo>
                <a:cubicBezTo>
                  <a:pt x="14894" y="1951"/>
                  <a:pt x="14772" y="1951"/>
                  <a:pt x="14681" y="1981"/>
                </a:cubicBezTo>
                <a:cubicBezTo>
                  <a:pt x="12949" y="2316"/>
                  <a:pt x="11186" y="2285"/>
                  <a:pt x="9453" y="2498"/>
                </a:cubicBezTo>
                <a:cubicBezTo>
                  <a:pt x="8085" y="2650"/>
                  <a:pt x="6718" y="2680"/>
                  <a:pt x="5380" y="2954"/>
                </a:cubicBezTo>
                <a:cubicBezTo>
                  <a:pt x="4924" y="3076"/>
                  <a:pt x="4286" y="2893"/>
                  <a:pt x="3921" y="3501"/>
                </a:cubicBezTo>
                <a:cubicBezTo>
                  <a:pt x="4276" y="3674"/>
                  <a:pt x="4637" y="3727"/>
                  <a:pt x="4998" y="3727"/>
                </a:cubicBezTo>
                <a:cubicBezTo>
                  <a:pt x="5571" y="3727"/>
                  <a:pt x="6148" y="3594"/>
                  <a:pt x="6711" y="3594"/>
                </a:cubicBezTo>
                <a:cubicBezTo>
                  <a:pt x="6980" y="3594"/>
                  <a:pt x="7246" y="3625"/>
                  <a:pt x="7508" y="3714"/>
                </a:cubicBezTo>
                <a:cubicBezTo>
                  <a:pt x="7234" y="3896"/>
                  <a:pt x="6930" y="3896"/>
                  <a:pt x="6596" y="3896"/>
                </a:cubicBezTo>
                <a:cubicBezTo>
                  <a:pt x="6436" y="3896"/>
                  <a:pt x="6277" y="3894"/>
                  <a:pt x="6118" y="3894"/>
                </a:cubicBezTo>
                <a:cubicBezTo>
                  <a:pt x="5640" y="3894"/>
                  <a:pt x="5167" y="3912"/>
                  <a:pt x="4711" y="4048"/>
                </a:cubicBezTo>
                <a:cubicBezTo>
                  <a:pt x="4529" y="4079"/>
                  <a:pt x="4377" y="4139"/>
                  <a:pt x="4377" y="4322"/>
                </a:cubicBezTo>
                <a:cubicBezTo>
                  <a:pt x="4377" y="4504"/>
                  <a:pt x="4529" y="4595"/>
                  <a:pt x="4711" y="4595"/>
                </a:cubicBezTo>
                <a:cubicBezTo>
                  <a:pt x="4833" y="4595"/>
                  <a:pt x="4955" y="4609"/>
                  <a:pt x="5076" y="4609"/>
                </a:cubicBezTo>
                <a:cubicBezTo>
                  <a:pt x="5137" y="4609"/>
                  <a:pt x="5198" y="4606"/>
                  <a:pt x="5259" y="4595"/>
                </a:cubicBezTo>
                <a:cubicBezTo>
                  <a:pt x="5655" y="4492"/>
                  <a:pt x="6048" y="4455"/>
                  <a:pt x="6440" y="4455"/>
                </a:cubicBezTo>
                <a:cubicBezTo>
                  <a:pt x="7311" y="4455"/>
                  <a:pt x="8177" y="4635"/>
                  <a:pt x="9058" y="4656"/>
                </a:cubicBezTo>
                <a:cubicBezTo>
                  <a:pt x="7477" y="5143"/>
                  <a:pt x="5745" y="5082"/>
                  <a:pt x="4164" y="5568"/>
                </a:cubicBezTo>
                <a:cubicBezTo>
                  <a:pt x="4164" y="5598"/>
                  <a:pt x="4164" y="5659"/>
                  <a:pt x="4164" y="5720"/>
                </a:cubicBezTo>
                <a:lnTo>
                  <a:pt x="6353" y="5720"/>
                </a:lnTo>
                <a:cubicBezTo>
                  <a:pt x="6163" y="5931"/>
                  <a:pt x="5890" y="5959"/>
                  <a:pt x="5603" y="5959"/>
                </a:cubicBezTo>
                <a:cubicBezTo>
                  <a:pt x="5498" y="5959"/>
                  <a:pt x="5392" y="5955"/>
                  <a:pt x="5286" y="5955"/>
                </a:cubicBezTo>
                <a:cubicBezTo>
                  <a:pt x="4851" y="5955"/>
                  <a:pt x="4444" y="6020"/>
                  <a:pt x="4316" y="6693"/>
                </a:cubicBezTo>
                <a:cubicBezTo>
                  <a:pt x="4481" y="6794"/>
                  <a:pt x="4643" y="6828"/>
                  <a:pt x="4805" y="6828"/>
                </a:cubicBezTo>
                <a:cubicBezTo>
                  <a:pt x="5111" y="6828"/>
                  <a:pt x="5417" y="6710"/>
                  <a:pt x="5738" y="6710"/>
                </a:cubicBezTo>
                <a:cubicBezTo>
                  <a:pt x="5908" y="6710"/>
                  <a:pt x="6082" y="6743"/>
                  <a:pt x="6262" y="6845"/>
                </a:cubicBezTo>
                <a:cubicBezTo>
                  <a:pt x="5562" y="7088"/>
                  <a:pt x="4833" y="6723"/>
                  <a:pt x="4347" y="7453"/>
                </a:cubicBezTo>
                <a:cubicBezTo>
                  <a:pt x="5113" y="7453"/>
                  <a:pt x="5849" y="7348"/>
                  <a:pt x="6576" y="7348"/>
                </a:cubicBezTo>
                <a:cubicBezTo>
                  <a:pt x="6888" y="7348"/>
                  <a:pt x="7198" y="7367"/>
                  <a:pt x="7508" y="7422"/>
                </a:cubicBezTo>
                <a:cubicBezTo>
                  <a:pt x="7629" y="7969"/>
                  <a:pt x="7325" y="8060"/>
                  <a:pt x="6900" y="8060"/>
                </a:cubicBezTo>
                <a:cubicBezTo>
                  <a:pt x="6687" y="8060"/>
                  <a:pt x="6476" y="8057"/>
                  <a:pt x="6268" y="8057"/>
                </a:cubicBezTo>
                <a:cubicBezTo>
                  <a:pt x="5642" y="8057"/>
                  <a:pt x="5038" y="8091"/>
                  <a:pt x="4468" y="8364"/>
                </a:cubicBezTo>
                <a:cubicBezTo>
                  <a:pt x="4924" y="8851"/>
                  <a:pt x="5532" y="8729"/>
                  <a:pt x="6079" y="8820"/>
                </a:cubicBezTo>
                <a:cubicBezTo>
                  <a:pt x="5532" y="9155"/>
                  <a:pt x="4772" y="9003"/>
                  <a:pt x="4255" y="9702"/>
                </a:cubicBezTo>
                <a:cubicBezTo>
                  <a:pt x="5562" y="9763"/>
                  <a:pt x="6778" y="9641"/>
                  <a:pt x="8025" y="9945"/>
                </a:cubicBezTo>
                <a:cubicBezTo>
                  <a:pt x="7660" y="10127"/>
                  <a:pt x="7356" y="10310"/>
                  <a:pt x="6991" y="10523"/>
                </a:cubicBezTo>
                <a:cubicBezTo>
                  <a:pt x="7660" y="10826"/>
                  <a:pt x="8328" y="10614"/>
                  <a:pt x="8906" y="10918"/>
                </a:cubicBezTo>
                <a:cubicBezTo>
                  <a:pt x="8389" y="11100"/>
                  <a:pt x="7721" y="10918"/>
                  <a:pt x="7386" y="11556"/>
                </a:cubicBezTo>
                <a:cubicBezTo>
                  <a:pt x="7538" y="11738"/>
                  <a:pt x="7842" y="11586"/>
                  <a:pt x="7873" y="11890"/>
                </a:cubicBezTo>
                <a:cubicBezTo>
                  <a:pt x="7333" y="12019"/>
                  <a:pt x="6815" y="12387"/>
                  <a:pt x="6208" y="12387"/>
                </a:cubicBezTo>
                <a:cubicBezTo>
                  <a:pt x="6097" y="12387"/>
                  <a:pt x="5984" y="12374"/>
                  <a:pt x="5866" y="12346"/>
                </a:cubicBezTo>
                <a:lnTo>
                  <a:pt x="5866" y="12346"/>
                </a:lnTo>
                <a:cubicBezTo>
                  <a:pt x="5903" y="12771"/>
                  <a:pt x="6046" y="12881"/>
                  <a:pt x="6222" y="12881"/>
                </a:cubicBezTo>
                <a:cubicBezTo>
                  <a:pt x="6411" y="12881"/>
                  <a:pt x="6637" y="12754"/>
                  <a:pt x="6812" y="12754"/>
                </a:cubicBezTo>
                <a:cubicBezTo>
                  <a:pt x="6882" y="12754"/>
                  <a:pt x="6944" y="12775"/>
                  <a:pt x="6991" y="12833"/>
                </a:cubicBezTo>
                <a:cubicBezTo>
                  <a:pt x="6885" y="12965"/>
                  <a:pt x="6756" y="13051"/>
                  <a:pt x="6604" y="13051"/>
                </a:cubicBezTo>
                <a:cubicBezTo>
                  <a:pt x="6582" y="13051"/>
                  <a:pt x="6559" y="13049"/>
                  <a:pt x="6535" y="13045"/>
                </a:cubicBezTo>
                <a:cubicBezTo>
                  <a:pt x="6480" y="13043"/>
                  <a:pt x="6425" y="13042"/>
                  <a:pt x="6371" y="13042"/>
                </a:cubicBezTo>
                <a:cubicBezTo>
                  <a:pt x="5663" y="13042"/>
                  <a:pt x="4977" y="13200"/>
                  <a:pt x="4293" y="13200"/>
                </a:cubicBezTo>
                <a:cubicBezTo>
                  <a:pt x="4240" y="13200"/>
                  <a:pt x="4187" y="13199"/>
                  <a:pt x="4134" y="13197"/>
                </a:cubicBezTo>
                <a:cubicBezTo>
                  <a:pt x="4090" y="13197"/>
                  <a:pt x="4045" y="13197"/>
                  <a:pt x="3999" y="13197"/>
                </a:cubicBezTo>
                <a:cubicBezTo>
                  <a:pt x="3545" y="13197"/>
                  <a:pt x="3048" y="13222"/>
                  <a:pt x="2827" y="13775"/>
                </a:cubicBezTo>
                <a:cubicBezTo>
                  <a:pt x="3040" y="13957"/>
                  <a:pt x="3283" y="14018"/>
                  <a:pt x="3526" y="14079"/>
                </a:cubicBezTo>
                <a:cubicBezTo>
                  <a:pt x="3070" y="14109"/>
                  <a:pt x="2918" y="14626"/>
                  <a:pt x="2401" y="14626"/>
                </a:cubicBezTo>
                <a:cubicBezTo>
                  <a:pt x="2365" y="14624"/>
                  <a:pt x="2329" y="14624"/>
                  <a:pt x="2292" y="14624"/>
                </a:cubicBezTo>
                <a:cubicBezTo>
                  <a:pt x="1633" y="14624"/>
                  <a:pt x="997" y="14875"/>
                  <a:pt x="334" y="14991"/>
                </a:cubicBezTo>
                <a:cubicBezTo>
                  <a:pt x="91" y="15021"/>
                  <a:pt x="0" y="15112"/>
                  <a:pt x="91" y="15386"/>
                </a:cubicBezTo>
                <a:lnTo>
                  <a:pt x="1307" y="15386"/>
                </a:lnTo>
                <a:cubicBezTo>
                  <a:pt x="1034" y="15568"/>
                  <a:pt x="730" y="15568"/>
                  <a:pt x="669" y="15933"/>
                </a:cubicBezTo>
                <a:cubicBezTo>
                  <a:pt x="734" y="16062"/>
                  <a:pt x="860" y="16100"/>
                  <a:pt x="993" y="16100"/>
                </a:cubicBezTo>
                <a:cubicBezTo>
                  <a:pt x="1047" y="16100"/>
                  <a:pt x="1102" y="16094"/>
                  <a:pt x="1155" y="16085"/>
                </a:cubicBezTo>
                <a:cubicBezTo>
                  <a:pt x="1273" y="16065"/>
                  <a:pt x="1378" y="15970"/>
                  <a:pt x="1495" y="15970"/>
                </a:cubicBezTo>
                <a:cubicBezTo>
                  <a:pt x="1559" y="15970"/>
                  <a:pt x="1627" y="15999"/>
                  <a:pt x="1702" y="16085"/>
                </a:cubicBezTo>
                <a:cubicBezTo>
                  <a:pt x="1398" y="16267"/>
                  <a:pt x="1398" y="16450"/>
                  <a:pt x="1672" y="16693"/>
                </a:cubicBezTo>
                <a:cubicBezTo>
                  <a:pt x="1793" y="16784"/>
                  <a:pt x="1930" y="16784"/>
                  <a:pt x="2063" y="16784"/>
                </a:cubicBezTo>
                <a:cubicBezTo>
                  <a:pt x="2196" y="16784"/>
                  <a:pt x="2325" y="16784"/>
                  <a:pt x="2432" y="16875"/>
                </a:cubicBezTo>
                <a:cubicBezTo>
                  <a:pt x="2037" y="17240"/>
                  <a:pt x="1307" y="16906"/>
                  <a:pt x="1003" y="17483"/>
                </a:cubicBezTo>
                <a:cubicBezTo>
                  <a:pt x="1489" y="17878"/>
                  <a:pt x="2037" y="17696"/>
                  <a:pt x="2553" y="17848"/>
                </a:cubicBezTo>
                <a:cubicBezTo>
                  <a:pt x="2532" y="17846"/>
                  <a:pt x="2510" y="17845"/>
                  <a:pt x="2489" y="17845"/>
                </a:cubicBezTo>
                <a:cubicBezTo>
                  <a:pt x="2170" y="17845"/>
                  <a:pt x="1872" y="18033"/>
                  <a:pt x="1554" y="18033"/>
                </a:cubicBezTo>
                <a:cubicBezTo>
                  <a:pt x="1532" y="18033"/>
                  <a:pt x="1511" y="18032"/>
                  <a:pt x="1489" y="18030"/>
                </a:cubicBezTo>
                <a:cubicBezTo>
                  <a:pt x="1471" y="18029"/>
                  <a:pt x="1452" y="18028"/>
                  <a:pt x="1434" y="18028"/>
                </a:cubicBezTo>
                <a:cubicBezTo>
                  <a:pt x="1104" y="18028"/>
                  <a:pt x="915" y="18286"/>
                  <a:pt x="973" y="18517"/>
                </a:cubicBezTo>
                <a:cubicBezTo>
                  <a:pt x="997" y="18685"/>
                  <a:pt x="1231" y="18739"/>
                  <a:pt x="1448" y="18739"/>
                </a:cubicBezTo>
                <a:cubicBezTo>
                  <a:pt x="1505" y="18739"/>
                  <a:pt x="1561" y="18736"/>
                  <a:pt x="1611" y="18729"/>
                </a:cubicBezTo>
                <a:cubicBezTo>
                  <a:pt x="1763" y="18699"/>
                  <a:pt x="1915" y="18608"/>
                  <a:pt x="2067" y="18608"/>
                </a:cubicBezTo>
                <a:cubicBezTo>
                  <a:pt x="2143" y="18608"/>
                  <a:pt x="2227" y="18585"/>
                  <a:pt x="2306" y="18585"/>
                </a:cubicBezTo>
                <a:cubicBezTo>
                  <a:pt x="2386" y="18585"/>
                  <a:pt x="2462" y="18608"/>
                  <a:pt x="2523" y="18699"/>
                </a:cubicBezTo>
                <a:cubicBezTo>
                  <a:pt x="2006" y="18851"/>
                  <a:pt x="1368" y="18760"/>
                  <a:pt x="973" y="19337"/>
                </a:cubicBezTo>
                <a:cubicBezTo>
                  <a:pt x="1169" y="19403"/>
                  <a:pt x="1362" y="19416"/>
                  <a:pt x="1551" y="19416"/>
                </a:cubicBezTo>
                <a:cubicBezTo>
                  <a:pt x="1689" y="19416"/>
                  <a:pt x="1824" y="19409"/>
                  <a:pt x="1958" y="19409"/>
                </a:cubicBezTo>
                <a:cubicBezTo>
                  <a:pt x="2238" y="19409"/>
                  <a:pt x="2509" y="19441"/>
                  <a:pt x="2766" y="19641"/>
                </a:cubicBezTo>
                <a:cubicBezTo>
                  <a:pt x="2401" y="19763"/>
                  <a:pt x="2097" y="19884"/>
                  <a:pt x="1763" y="19945"/>
                </a:cubicBezTo>
                <a:cubicBezTo>
                  <a:pt x="1155" y="20067"/>
                  <a:pt x="1337" y="20340"/>
                  <a:pt x="1581" y="20614"/>
                </a:cubicBezTo>
                <a:cubicBezTo>
                  <a:pt x="1481" y="20723"/>
                  <a:pt x="1369" y="20755"/>
                  <a:pt x="1248" y="20755"/>
                </a:cubicBezTo>
                <a:cubicBezTo>
                  <a:pt x="1088" y="20755"/>
                  <a:pt x="914" y="20699"/>
                  <a:pt x="740" y="20699"/>
                </a:cubicBezTo>
                <a:cubicBezTo>
                  <a:pt x="645" y="20699"/>
                  <a:pt x="549" y="20716"/>
                  <a:pt x="456" y="20766"/>
                </a:cubicBezTo>
                <a:cubicBezTo>
                  <a:pt x="821" y="21039"/>
                  <a:pt x="1277" y="20887"/>
                  <a:pt x="1611" y="21161"/>
                </a:cubicBezTo>
                <a:cubicBezTo>
                  <a:pt x="1450" y="21336"/>
                  <a:pt x="1271" y="21380"/>
                  <a:pt x="1082" y="21380"/>
                </a:cubicBezTo>
                <a:cubicBezTo>
                  <a:pt x="890" y="21380"/>
                  <a:pt x="687" y="21334"/>
                  <a:pt x="483" y="21334"/>
                </a:cubicBezTo>
                <a:cubicBezTo>
                  <a:pt x="433" y="21334"/>
                  <a:pt x="384" y="21337"/>
                  <a:pt x="334" y="21343"/>
                </a:cubicBezTo>
                <a:cubicBezTo>
                  <a:pt x="973" y="21921"/>
                  <a:pt x="1763" y="21921"/>
                  <a:pt x="2584" y="21921"/>
                </a:cubicBezTo>
                <a:cubicBezTo>
                  <a:pt x="2493" y="22377"/>
                  <a:pt x="2705" y="22468"/>
                  <a:pt x="3100" y="22498"/>
                </a:cubicBezTo>
                <a:cubicBezTo>
                  <a:pt x="4195" y="22498"/>
                  <a:pt x="5289" y="22407"/>
                  <a:pt x="6353" y="22194"/>
                </a:cubicBezTo>
                <a:cubicBezTo>
                  <a:pt x="7123" y="22049"/>
                  <a:pt x="7886" y="22008"/>
                  <a:pt x="8649" y="22008"/>
                </a:cubicBezTo>
                <a:cubicBezTo>
                  <a:pt x="9482" y="22008"/>
                  <a:pt x="10315" y="22057"/>
                  <a:pt x="11155" y="22073"/>
                </a:cubicBezTo>
                <a:cubicBezTo>
                  <a:pt x="11221" y="22073"/>
                  <a:pt x="11287" y="22072"/>
                  <a:pt x="11353" y="22072"/>
                </a:cubicBezTo>
                <a:cubicBezTo>
                  <a:pt x="11682" y="22072"/>
                  <a:pt x="12011" y="22093"/>
                  <a:pt x="12341" y="22346"/>
                </a:cubicBezTo>
                <a:cubicBezTo>
                  <a:pt x="12675" y="22590"/>
                  <a:pt x="13192" y="22711"/>
                  <a:pt x="13617" y="22742"/>
                </a:cubicBezTo>
                <a:cubicBezTo>
                  <a:pt x="14067" y="22773"/>
                  <a:pt x="14517" y="22786"/>
                  <a:pt x="14967" y="22786"/>
                </a:cubicBezTo>
                <a:cubicBezTo>
                  <a:pt x="16248" y="22786"/>
                  <a:pt x="17524" y="22680"/>
                  <a:pt x="18785" y="22590"/>
                </a:cubicBezTo>
                <a:cubicBezTo>
                  <a:pt x="20943" y="22407"/>
                  <a:pt x="23070" y="22225"/>
                  <a:pt x="25228" y="22194"/>
                </a:cubicBezTo>
                <a:cubicBezTo>
                  <a:pt x="26627" y="22194"/>
                  <a:pt x="28025" y="22225"/>
                  <a:pt x="29423" y="22316"/>
                </a:cubicBezTo>
                <a:cubicBezTo>
                  <a:pt x="31520" y="22407"/>
                  <a:pt x="33648" y="22468"/>
                  <a:pt x="35745" y="22590"/>
                </a:cubicBezTo>
                <a:cubicBezTo>
                  <a:pt x="37539" y="22681"/>
                  <a:pt x="39302" y="22772"/>
                  <a:pt x="41095" y="22863"/>
                </a:cubicBezTo>
                <a:cubicBezTo>
                  <a:pt x="42736" y="22954"/>
                  <a:pt x="44378" y="23015"/>
                  <a:pt x="46019" y="23167"/>
                </a:cubicBezTo>
                <a:cubicBezTo>
                  <a:pt x="47752" y="23319"/>
                  <a:pt x="49515" y="23501"/>
                  <a:pt x="51278" y="23623"/>
                </a:cubicBezTo>
                <a:cubicBezTo>
                  <a:pt x="51855" y="23653"/>
                  <a:pt x="52433" y="23684"/>
                  <a:pt x="53041" y="23775"/>
                </a:cubicBezTo>
                <a:cubicBezTo>
                  <a:pt x="54226" y="23988"/>
                  <a:pt x="55442" y="24170"/>
                  <a:pt x="56658" y="24261"/>
                </a:cubicBezTo>
                <a:cubicBezTo>
                  <a:pt x="57843" y="24353"/>
                  <a:pt x="59029" y="24535"/>
                  <a:pt x="60184" y="24656"/>
                </a:cubicBezTo>
                <a:cubicBezTo>
                  <a:pt x="60688" y="24700"/>
                  <a:pt x="61177" y="24871"/>
                  <a:pt x="61673" y="24871"/>
                </a:cubicBezTo>
                <a:cubicBezTo>
                  <a:pt x="61864" y="24871"/>
                  <a:pt x="62056" y="24846"/>
                  <a:pt x="62250" y="24778"/>
                </a:cubicBezTo>
                <a:cubicBezTo>
                  <a:pt x="62433" y="24413"/>
                  <a:pt x="61946" y="24322"/>
                  <a:pt x="61977" y="24018"/>
                </a:cubicBezTo>
                <a:cubicBezTo>
                  <a:pt x="62107" y="24012"/>
                  <a:pt x="62237" y="24010"/>
                  <a:pt x="62366" y="24010"/>
                </a:cubicBezTo>
                <a:cubicBezTo>
                  <a:pt x="63024" y="24010"/>
                  <a:pt x="63682" y="24073"/>
                  <a:pt x="64345" y="24073"/>
                </a:cubicBezTo>
                <a:cubicBezTo>
                  <a:pt x="64899" y="24073"/>
                  <a:pt x="65457" y="24029"/>
                  <a:pt x="66020" y="23866"/>
                </a:cubicBezTo>
                <a:cubicBezTo>
                  <a:pt x="65904" y="23606"/>
                  <a:pt x="65767" y="23531"/>
                  <a:pt x="65627" y="23531"/>
                </a:cubicBezTo>
                <a:cubicBezTo>
                  <a:pt x="65472" y="23531"/>
                  <a:pt x="65312" y="23622"/>
                  <a:pt x="65168" y="23653"/>
                </a:cubicBezTo>
                <a:cubicBezTo>
                  <a:pt x="64986" y="23532"/>
                  <a:pt x="64804" y="23410"/>
                  <a:pt x="64682" y="23289"/>
                </a:cubicBezTo>
                <a:cubicBezTo>
                  <a:pt x="64834" y="22924"/>
                  <a:pt x="64925" y="22559"/>
                  <a:pt x="65290" y="22559"/>
                </a:cubicBezTo>
                <a:cubicBezTo>
                  <a:pt x="64713" y="22012"/>
                  <a:pt x="63922" y="21890"/>
                  <a:pt x="63162" y="21556"/>
                </a:cubicBezTo>
                <a:lnTo>
                  <a:pt x="63162" y="21556"/>
                </a:lnTo>
                <a:cubicBezTo>
                  <a:pt x="63519" y="21594"/>
                  <a:pt x="63865" y="21611"/>
                  <a:pt x="64209" y="21611"/>
                </a:cubicBezTo>
                <a:cubicBezTo>
                  <a:pt x="64686" y="21611"/>
                  <a:pt x="65160" y="21579"/>
                  <a:pt x="65655" y="21526"/>
                </a:cubicBezTo>
                <a:cubicBezTo>
                  <a:pt x="65783" y="21510"/>
                  <a:pt x="65911" y="21503"/>
                  <a:pt x="66040" y="21503"/>
                </a:cubicBezTo>
                <a:cubicBezTo>
                  <a:pt x="66891" y="21503"/>
                  <a:pt x="67766" y="21811"/>
                  <a:pt x="68664" y="21890"/>
                </a:cubicBezTo>
                <a:cubicBezTo>
                  <a:pt x="69010" y="21925"/>
                  <a:pt x="69414" y="22146"/>
                  <a:pt x="69789" y="22146"/>
                </a:cubicBezTo>
                <a:cubicBezTo>
                  <a:pt x="70072" y="22146"/>
                  <a:pt x="70339" y="22019"/>
                  <a:pt x="70548" y="21587"/>
                </a:cubicBezTo>
                <a:cubicBezTo>
                  <a:pt x="70596" y="21597"/>
                  <a:pt x="70641" y="21602"/>
                  <a:pt x="70685" y="21602"/>
                </a:cubicBezTo>
                <a:cubicBezTo>
                  <a:pt x="71175" y="21602"/>
                  <a:pt x="71475" y="21016"/>
                  <a:pt x="71976" y="21016"/>
                </a:cubicBezTo>
                <a:cubicBezTo>
                  <a:pt x="72095" y="21016"/>
                  <a:pt x="72226" y="21049"/>
                  <a:pt x="72372" y="21131"/>
                </a:cubicBezTo>
                <a:cubicBezTo>
                  <a:pt x="72220" y="20675"/>
                  <a:pt x="71856" y="20675"/>
                  <a:pt x="71673" y="20431"/>
                </a:cubicBezTo>
                <a:cubicBezTo>
                  <a:pt x="71856" y="20371"/>
                  <a:pt x="72099" y="20371"/>
                  <a:pt x="72129" y="20067"/>
                </a:cubicBezTo>
                <a:cubicBezTo>
                  <a:pt x="71947" y="20006"/>
                  <a:pt x="71734" y="19915"/>
                  <a:pt x="71521" y="19793"/>
                </a:cubicBezTo>
                <a:cubicBezTo>
                  <a:pt x="72251" y="19459"/>
                  <a:pt x="71339" y="19094"/>
                  <a:pt x="71552" y="18760"/>
                </a:cubicBezTo>
                <a:cubicBezTo>
                  <a:pt x="71629" y="18734"/>
                  <a:pt x="71711" y="18728"/>
                  <a:pt x="71794" y="18728"/>
                </a:cubicBezTo>
                <a:cubicBezTo>
                  <a:pt x="71876" y="18728"/>
                  <a:pt x="71960" y="18734"/>
                  <a:pt x="72042" y="18734"/>
                </a:cubicBezTo>
                <a:cubicBezTo>
                  <a:pt x="72171" y="18734"/>
                  <a:pt x="72296" y="18718"/>
                  <a:pt x="72403" y="18638"/>
                </a:cubicBezTo>
                <a:cubicBezTo>
                  <a:pt x="72342" y="18395"/>
                  <a:pt x="72007" y="18425"/>
                  <a:pt x="72038" y="18091"/>
                </a:cubicBezTo>
                <a:cubicBezTo>
                  <a:pt x="72281" y="18061"/>
                  <a:pt x="72615" y="18030"/>
                  <a:pt x="72676" y="17696"/>
                </a:cubicBezTo>
                <a:cubicBezTo>
                  <a:pt x="72737" y="17240"/>
                  <a:pt x="72099" y="17483"/>
                  <a:pt x="72068" y="17118"/>
                </a:cubicBezTo>
                <a:cubicBezTo>
                  <a:pt x="72142" y="17077"/>
                  <a:pt x="72222" y="17067"/>
                  <a:pt x="72304" y="17067"/>
                </a:cubicBezTo>
                <a:cubicBezTo>
                  <a:pt x="72384" y="17067"/>
                  <a:pt x="72466" y="17077"/>
                  <a:pt x="72545" y="17077"/>
                </a:cubicBezTo>
                <a:cubicBezTo>
                  <a:pt x="72686" y="17077"/>
                  <a:pt x="72820" y="17046"/>
                  <a:pt x="72919" y="16875"/>
                </a:cubicBezTo>
                <a:cubicBezTo>
                  <a:pt x="72889" y="16632"/>
                  <a:pt x="72342" y="16632"/>
                  <a:pt x="72615" y="16267"/>
                </a:cubicBezTo>
                <a:cubicBezTo>
                  <a:pt x="72804" y="15998"/>
                  <a:pt x="72849" y="15513"/>
                  <a:pt x="73282" y="15513"/>
                </a:cubicBezTo>
                <a:cubicBezTo>
                  <a:pt x="73337" y="15513"/>
                  <a:pt x="73398" y="15521"/>
                  <a:pt x="73466" y="15538"/>
                </a:cubicBezTo>
                <a:cubicBezTo>
                  <a:pt x="73436" y="15173"/>
                  <a:pt x="72950" y="15203"/>
                  <a:pt x="72889" y="14900"/>
                </a:cubicBezTo>
                <a:cubicBezTo>
                  <a:pt x="72958" y="14859"/>
                  <a:pt x="73024" y="14844"/>
                  <a:pt x="73088" y="14844"/>
                </a:cubicBezTo>
                <a:cubicBezTo>
                  <a:pt x="73284" y="14844"/>
                  <a:pt x="73462" y="14985"/>
                  <a:pt x="73665" y="14985"/>
                </a:cubicBezTo>
                <a:cubicBezTo>
                  <a:pt x="73746" y="14985"/>
                  <a:pt x="73831" y="14963"/>
                  <a:pt x="73922" y="14900"/>
                </a:cubicBezTo>
                <a:cubicBezTo>
                  <a:pt x="72828" y="13684"/>
                  <a:pt x="71308" y="13927"/>
                  <a:pt x="70001" y="13623"/>
                </a:cubicBezTo>
                <a:cubicBezTo>
                  <a:pt x="68634" y="13289"/>
                  <a:pt x="67266" y="13106"/>
                  <a:pt x="65959" y="12863"/>
                </a:cubicBezTo>
                <a:cubicBezTo>
                  <a:pt x="66262" y="12507"/>
                  <a:pt x="66639" y="12437"/>
                  <a:pt x="67041" y="12437"/>
                </a:cubicBezTo>
                <a:cubicBezTo>
                  <a:pt x="67303" y="12437"/>
                  <a:pt x="67576" y="12467"/>
                  <a:pt x="67845" y="12467"/>
                </a:cubicBezTo>
                <a:cubicBezTo>
                  <a:pt x="68116" y="12467"/>
                  <a:pt x="68383" y="12437"/>
                  <a:pt x="68634" y="12316"/>
                </a:cubicBezTo>
                <a:cubicBezTo>
                  <a:pt x="68238" y="12194"/>
                  <a:pt x="67874" y="12194"/>
                  <a:pt x="67570" y="11951"/>
                </a:cubicBezTo>
                <a:cubicBezTo>
                  <a:pt x="67611" y="11784"/>
                  <a:pt x="67703" y="11746"/>
                  <a:pt x="67814" y="11746"/>
                </a:cubicBezTo>
                <a:cubicBezTo>
                  <a:pt x="67905" y="11746"/>
                  <a:pt x="68010" y="11772"/>
                  <a:pt x="68108" y="11772"/>
                </a:cubicBezTo>
                <a:cubicBezTo>
                  <a:pt x="68236" y="11772"/>
                  <a:pt x="68353" y="11728"/>
                  <a:pt x="68421" y="11526"/>
                </a:cubicBezTo>
                <a:cubicBezTo>
                  <a:pt x="68137" y="11526"/>
                  <a:pt x="67880" y="11539"/>
                  <a:pt x="67642" y="11539"/>
                </a:cubicBezTo>
                <a:cubicBezTo>
                  <a:pt x="67522" y="11539"/>
                  <a:pt x="67408" y="11536"/>
                  <a:pt x="67296" y="11526"/>
                </a:cubicBezTo>
                <a:cubicBezTo>
                  <a:pt x="66931" y="11495"/>
                  <a:pt x="66597" y="11404"/>
                  <a:pt x="66263" y="11343"/>
                </a:cubicBezTo>
                <a:cubicBezTo>
                  <a:pt x="66344" y="10970"/>
                  <a:pt x="66515" y="10879"/>
                  <a:pt x="66719" y="10879"/>
                </a:cubicBezTo>
                <a:cubicBezTo>
                  <a:pt x="66915" y="10879"/>
                  <a:pt x="67141" y="10963"/>
                  <a:pt x="67347" y="10963"/>
                </a:cubicBezTo>
                <a:cubicBezTo>
                  <a:pt x="67486" y="10963"/>
                  <a:pt x="67616" y="10924"/>
                  <a:pt x="67722" y="10796"/>
                </a:cubicBezTo>
                <a:cubicBezTo>
                  <a:pt x="67387" y="10675"/>
                  <a:pt x="67053" y="10553"/>
                  <a:pt x="66719" y="10431"/>
                </a:cubicBezTo>
                <a:cubicBezTo>
                  <a:pt x="67083" y="9945"/>
                  <a:pt x="67661" y="10188"/>
                  <a:pt x="68086" y="10006"/>
                </a:cubicBezTo>
                <a:cubicBezTo>
                  <a:pt x="68056" y="9763"/>
                  <a:pt x="67752" y="9702"/>
                  <a:pt x="67813" y="9337"/>
                </a:cubicBezTo>
                <a:lnTo>
                  <a:pt x="67813" y="9337"/>
                </a:lnTo>
                <a:cubicBezTo>
                  <a:pt x="67935" y="9507"/>
                  <a:pt x="68050" y="9568"/>
                  <a:pt x="68161" y="9568"/>
                </a:cubicBezTo>
                <a:cubicBezTo>
                  <a:pt x="68434" y="9568"/>
                  <a:pt x="68681" y="9198"/>
                  <a:pt x="68955" y="9198"/>
                </a:cubicBezTo>
                <a:cubicBezTo>
                  <a:pt x="69065" y="9198"/>
                  <a:pt x="69180" y="9258"/>
                  <a:pt x="69302" y="9428"/>
                </a:cubicBezTo>
                <a:cubicBezTo>
                  <a:pt x="69485" y="8820"/>
                  <a:pt x="69120" y="8699"/>
                  <a:pt x="68694" y="8638"/>
                </a:cubicBezTo>
                <a:cubicBezTo>
                  <a:pt x="68755" y="8486"/>
                  <a:pt x="68816" y="8364"/>
                  <a:pt x="68877" y="8273"/>
                </a:cubicBezTo>
                <a:cubicBezTo>
                  <a:pt x="68725" y="8152"/>
                  <a:pt x="68542" y="8060"/>
                  <a:pt x="68360" y="7939"/>
                </a:cubicBezTo>
                <a:cubicBezTo>
                  <a:pt x="68482" y="7787"/>
                  <a:pt x="68542" y="7665"/>
                  <a:pt x="68634" y="7574"/>
                </a:cubicBezTo>
                <a:cubicBezTo>
                  <a:pt x="68421" y="7392"/>
                  <a:pt x="68238" y="7209"/>
                  <a:pt x="67874" y="6875"/>
                </a:cubicBezTo>
                <a:lnTo>
                  <a:pt x="67874" y="6875"/>
                </a:lnTo>
                <a:cubicBezTo>
                  <a:pt x="68111" y="6943"/>
                  <a:pt x="68304" y="6973"/>
                  <a:pt x="68461" y="6973"/>
                </a:cubicBezTo>
                <a:cubicBezTo>
                  <a:pt x="69289" y="6973"/>
                  <a:pt x="69128" y="6140"/>
                  <a:pt x="69333" y="5629"/>
                </a:cubicBezTo>
                <a:cubicBezTo>
                  <a:pt x="68998" y="5507"/>
                  <a:pt x="68664" y="5416"/>
                  <a:pt x="68299" y="5386"/>
                </a:cubicBezTo>
                <a:cubicBezTo>
                  <a:pt x="68385" y="5214"/>
                  <a:pt x="68507" y="5164"/>
                  <a:pt x="68643" y="5164"/>
                </a:cubicBezTo>
                <a:cubicBezTo>
                  <a:pt x="68840" y="5164"/>
                  <a:pt x="69067" y="5270"/>
                  <a:pt x="69259" y="5270"/>
                </a:cubicBezTo>
                <a:cubicBezTo>
                  <a:pt x="69405" y="5270"/>
                  <a:pt x="69531" y="5208"/>
                  <a:pt x="69606" y="4991"/>
                </a:cubicBezTo>
                <a:cubicBezTo>
                  <a:pt x="69211" y="4656"/>
                  <a:pt x="68573" y="4747"/>
                  <a:pt x="68117" y="4200"/>
                </a:cubicBezTo>
                <a:lnTo>
                  <a:pt x="68117" y="4200"/>
                </a:lnTo>
                <a:cubicBezTo>
                  <a:pt x="68725" y="4231"/>
                  <a:pt x="69150" y="4261"/>
                  <a:pt x="69576" y="4261"/>
                </a:cubicBezTo>
                <a:cubicBezTo>
                  <a:pt x="69819" y="3957"/>
                  <a:pt x="69272" y="3836"/>
                  <a:pt x="69454" y="3471"/>
                </a:cubicBezTo>
                <a:lnTo>
                  <a:pt x="69454" y="3471"/>
                </a:lnTo>
                <a:cubicBezTo>
                  <a:pt x="69705" y="3516"/>
                  <a:pt x="69887" y="3902"/>
                  <a:pt x="70167" y="3902"/>
                </a:cubicBezTo>
                <a:cubicBezTo>
                  <a:pt x="70260" y="3902"/>
                  <a:pt x="70365" y="3859"/>
                  <a:pt x="70488" y="3744"/>
                </a:cubicBezTo>
                <a:cubicBezTo>
                  <a:pt x="70245" y="3501"/>
                  <a:pt x="70032" y="3258"/>
                  <a:pt x="69758" y="2954"/>
                </a:cubicBezTo>
                <a:cubicBezTo>
                  <a:pt x="69971" y="2954"/>
                  <a:pt x="70093" y="2893"/>
                  <a:pt x="70153" y="2711"/>
                </a:cubicBezTo>
                <a:cubicBezTo>
                  <a:pt x="69667" y="2468"/>
                  <a:pt x="69181" y="2346"/>
                  <a:pt x="68725" y="2164"/>
                </a:cubicBezTo>
                <a:cubicBezTo>
                  <a:pt x="66506" y="1313"/>
                  <a:pt x="64165" y="1161"/>
                  <a:pt x="61886" y="887"/>
                </a:cubicBezTo>
                <a:cubicBezTo>
                  <a:pt x="59971" y="674"/>
                  <a:pt x="58086" y="431"/>
                  <a:pt x="56171" y="310"/>
                </a:cubicBezTo>
                <a:cubicBezTo>
                  <a:pt x="54104" y="188"/>
                  <a:pt x="52038" y="66"/>
                  <a:pt x="49971" y="36"/>
                </a:cubicBezTo>
                <a:cubicBezTo>
                  <a:pt x="49020" y="10"/>
                  <a:pt x="48069" y="1"/>
                  <a:pt x="4711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413" name="Google Shape;2413;p9"/>
          <p:cNvGrpSpPr/>
          <p:nvPr/>
        </p:nvGrpSpPr>
        <p:grpSpPr>
          <a:xfrm rot="-2161921">
            <a:off x="-1088636" y="-164823"/>
            <a:ext cx="3222425" cy="1467442"/>
            <a:chOff x="3427375" y="613525"/>
            <a:chExt cx="1481825" cy="674800"/>
          </a:xfrm>
        </p:grpSpPr>
        <p:sp>
          <p:nvSpPr>
            <p:cNvPr id="2414" name="Google Shape;2414;p9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5" name="Google Shape;2415;p9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6" name="Google Shape;2416;p9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7" name="Google Shape;2417;p9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8" name="Google Shape;2418;p9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9" name="Google Shape;2419;p9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0" name="Google Shape;2420;p9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1" name="Google Shape;2421;p9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2" name="Google Shape;2422;p9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3" name="Google Shape;2423;p9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4" name="Google Shape;2424;p9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5" name="Google Shape;2425;p9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6" name="Google Shape;2426;p9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7" name="Google Shape;2427;p9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8" name="Google Shape;2428;p9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9" name="Google Shape;2429;p9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0" name="Google Shape;2430;p9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1" name="Google Shape;2431;p9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2" name="Google Shape;2432;p9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3" name="Google Shape;2433;p9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4" name="Google Shape;2434;p9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5" name="Google Shape;2435;p9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6" name="Google Shape;2436;p9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7" name="Google Shape;2437;p9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8" name="Google Shape;2438;p9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9" name="Google Shape;2439;p9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0" name="Google Shape;2440;p9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1" name="Google Shape;2441;p9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2" name="Google Shape;2442;p9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3" name="Google Shape;2443;p9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4" name="Google Shape;2444;p9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5" name="Google Shape;2445;p9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6" name="Google Shape;2446;p9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7" name="Google Shape;2447;p9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8" name="Google Shape;2448;p9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9" name="Google Shape;2449;p9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0" name="Google Shape;2450;p9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1" name="Google Shape;2451;p9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2" name="Google Shape;2452;p9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3" name="Google Shape;2453;p9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4" name="Google Shape;2454;p9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5" name="Google Shape;2455;p9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6" name="Google Shape;2456;p9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7" name="Google Shape;2457;p9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8" name="Google Shape;2458;p9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9" name="Google Shape;2459;p9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0" name="Google Shape;2460;p9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1" name="Google Shape;2461;p9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2" name="Google Shape;2462;p9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3" name="Google Shape;2463;p9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4" name="Google Shape;2464;p9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5" name="Google Shape;2465;p9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6" name="Google Shape;2466;p9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7" name="Google Shape;2467;p9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8" name="Google Shape;2468;p9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9" name="Google Shape;2469;p9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0" name="Google Shape;2470;p9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1" name="Google Shape;2471;p9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2" name="Google Shape;2472;p9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3" name="Google Shape;2473;p9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4" name="Google Shape;2474;p9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5" name="Google Shape;2475;p9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6" name="Google Shape;2476;p9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7" name="Google Shape;2477;p9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8" name="Google Shape;2478;p9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9" name="Google Shape;2479;p9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0" name="Google Shape;2480;p9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1" name="Google Shape;2481;p9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2" name="Google Shape;2482;p9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3" name="Google Shape;2483;p9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4" name="Google Shape;2484;p9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5" name="Google Shape;2485;p9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6" name="Google Shape;2486;p9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7" name="Google Shape;2487;p9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8" name="Google Shape;2488;p9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9" name="Google Shape;2489;p9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0" name="Google Shape;2490;p9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1" name="Google Shape;2491;p9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2" name="Google Shape;2492;p9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3" name="Google Shape;2493;p9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4" name="Google Shape;2494;p9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5" name="Google Shape;2495;p9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6" name="Google Shape;2496;p9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7" name="Google Shape;2497;p9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8" name="Google Shape;2498;p9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9" name="Google Shape;2499;p9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0" name="Google Shape;2500;p9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1" name="Google Shape;2501;p9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2" name="Google Shape;2502;p9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3" name="Google Shape;2503;p9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4" name="Google Shape;2504;p9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5" name="Google Shape;2505;p9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6" name="Google Shape;2506;p9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7" name="Google Shape;2507;p9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8" name="Google Shape;2508;p9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9" name="Google Shape;2509;p9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0" name="Google Shape;2510;p9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1" name="Google Shape;2511;p9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2" name="Google Shape;2512;p9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3" name="Google Shape;2513;p9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4" name="Google Shape;2514;p9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5" name="Google Shape;2515;p9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6" name="Google Shape;2516;p9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7" name="Google Shape;2517;p9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8" name="Google Shape;2518;p9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9" name="Google Shape;2519;p9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0" name="Google Shape;2520;p9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1" name="Google Shape;2521;p9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2" name="Google Shape;2522;p9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3" name="Google Shape;2523;p9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4" name="Google Shape;2524;p9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5" name="Google Shape;2525;p9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6" name="Google Shape;2526;p9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7" name="Google Shape;2527;p9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8" name="Google Shape;2528;p9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9" name="Google Shape;2529;p9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0" name="Google Shape;2530;p9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1" name="Google Shape;2531;p9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2" name="Google Shape;2532;p9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3" name="Google Shape;2533;p9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4" name="Google Shape;2534;p9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5" name="Google Shape;2535;p9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6" name="Google Shape;2536;p9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7" name="Google Shape;2537;p9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8" name="Google Shape;2538;p9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9" name="Google Shape;2539;p9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0" name="Google Shape;2540;p9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1" name="Google Shape;2541;p9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2" name="Google Shape;2542;p9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3" name="Google Shape;2543;p9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4" name="Google Shape;2544;p9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5" name="Google Shape;2545;p9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6" name="Google Shape;2546;p9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7" name="Google Shape;2547;p9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8" name="Google Shape;2548;p9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9" name="Google Shape;2549;p9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0" name="Google Shape;2550;p9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1" name="Google Shape;2551;p9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2" name="Google Shape;2552;p9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3" name="Google Shape;2553;p9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4" name="Google Shape;2554;p9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5" name="Google Shape;2555;p9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6" name="Google Shape;2556;p9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7" name="Google Shape;2557;p9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8" name="Google Shape;2558;p9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9" name="Google Shape;2559;p9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0" name="Google Shape;2560;p9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1" name="Google Shape;2561;p9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2" name="Google Shape;2562;p9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3" name="Google Shape;2563;p9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4" name="Google Shape;2564;p9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5" name="Google Shape;2565;p9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6" name="Google Shape;2566;p9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7" name="Google Shape;2567;p9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8" name="Google Shape;2568;p9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9" name="Google Shape;2569;p9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0" name="Google Shape;2570;p9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1" name="Google Shape;2571;p9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2" name="Google Shape;2572;p9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3" name="Google Shape;2573;p9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4" name="Google Shape;2574;p9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5" name="Google Shape;2575;p9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6" name="Google Shape;2576;p9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7" name="Google Shape;2577;p9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8" name="Google Shape;2578;p9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9" name="Google Shape;2579;p9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0" name="Google Shape;2580;p9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1" name="Google Shape;2581;p9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2" name="Google Shape;2582;p9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3" name="Google Shape;2583;p9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4" name="Google Shape;2584;p9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5" name="Google Shape;2585;p9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6" name="Google Shape;2586;p9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7" name="Google Shape;2587;p9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8" name="Google Shape;2588;p9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9" name="Google Shape;2589;p9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0" name="Google Shape;2590;p9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1" name="Google Shape;2591;p9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2" name="Google Shape;2592;p9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3" name="Google Shape;2593;p9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594" name="Google Shape;2594;p9"/>
          <p:cNvGrpSpPr/>
          <p:nvPr/>
        </p:nvGrpSpPr>
        <p:grpSpPr>
          <a:xfrm>
            <a:off x="-1811685" y="3842335"/>
            <a:ext cx="3222377" cy="1467420"/>
            <a:chOff x="3427375" y="613525"/>
            <a:chExt cx="1481825" cy="674800"/>
          </a:xfrm>
        </p:grpSpPr>
        <p:sp>
          <p:nvSpPr>
            <p:cNvPr id="2595" name="Google Shape;2595;p9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6" name="Google Shape;2596;p9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7" name="Google Shape;2597;p9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8" name="Google Shape;2598;p9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9" name="Google Shape;2599;p9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0" name="Google Shape;2600;p9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1" name="Google Shape;2601;p9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2" name="Google Shape;2602;p9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3" name="Google Shape;2603;p9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4" name="Google Shape;2604;p9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5" name="Google Shape;2605;p9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6" name="Google Shape;2606;p9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7" name="Google Shape;2607;p9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8" name="Google Shape;2608;p9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9" name="Google Shape;2609;p9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0" name="Google Shape;2610;p9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1" name="Google Shape;2611;p9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2" name="Google Shape;2612;p9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3" name="Google Shape;2613;p9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4" name="Google Shape;2614;p9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5" name="Google Shape;2615;p9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6" name="Google Shape;2616;p9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7" name="Google Shape;2617;p9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8" name="Google Shape;2618;p9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9" name="Google Shape;2619;p9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0" name="Google Shape;2620;p9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1" name="Google Shape;2621;p9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2" name="Google Shape;2622;p9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3" name="Google Shape;2623;p9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4" name="Google Shape;2624;p9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5" name="Google Shape;2625;p9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6" name="Google Shape;2626;p9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7" name="Google Shape;2627;p9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8" name="Google Shape;2628;p9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9" name="Google Shape;2629;p9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0" name="Google Shape;2630;p9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1" name="Google Shape;2631;p9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2" name="Google Shape;2632;p9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3" name="Google Shape;2633;p9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4" name="Google Shape;2634;p9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5" name="Google Shape;2635;p9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6" name="Google Shape;2636;p9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7" name="Google Shape;2637;p9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8" name="Google Shape;2638;p9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9" name="Google Shape;2639;p9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0" name="Google Shape;2640;p9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1" name="Google Shape;2641;p9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2" name="Google Shape;2642;p9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3" name="Google Shape;2643;p9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4" name="Google Shape;2644;p9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5" name="Google Shape;2645;p9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6" name="Google Shape;2646;p9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7" name="Google Shape;2647;p9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8" name="Google Shape;2648;p9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9" name="Google Shape;2649;p9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0" name="Google Shape;2650;p9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1" name="Google Shape;2651;p9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2" name="Google Shape;2652;p9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3" name="Google Shape;2653;p9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4" name="Google Shape;2654;p9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5" name="Google Shape;2655;p9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6" name="Google Shape;2656;p9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7" name="Google Shape;2657;p9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8" name="Google Shape;2658;p9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9" name="Google Shape;2659;p9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0" name="Google Shape;2660;p9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1" name="Google Shape;2661;p9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2" name="Google Shape;2662;p9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3" name="Google Shape;2663;p9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4" name="Google Shape;2664;p9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5" name="Google Shape;2665;p9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6" name="Google Shape;2666;p9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7" name="Google Shape;2667;p9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8" name="Google Shape;2668;p9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9" name="Google Shape;2669;p9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0" name="Google Shape;2670;p9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1" name="Google Shape;2671;p9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2" name="Google Shape;2672;p9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3" name="Google Shape;2673;p9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4" name="Google Shape;2674;p9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5" name="Google Shape;2675;p9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6" name="Google Shape;2676;p9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7" name="Google Shape;2677;p9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8" name="Google Shape;2678;p9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9" name="Google Shape;2679;p9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0" name="Google Shape;2680;p9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1" name="Google Shape;2681;p9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2" name="Google Shape;2682;p9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3" name="Google Shape;2683;p9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4" name="Google Shape;2684;p9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5" name="Google Shape;2685;p9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6" name="Google Shape;2686;p9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7" name="Google Shape;2687;p9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8" name="Google Shape;2688;p9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9" name="Google Shape;2689;p9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0" name="Google Shape;2690;p9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1" name="Google Shape;2691;p9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2" name="Google Shape;2692;p9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3" name="Google Shape;2693;p9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4" name="Google Shape;2694;p9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5" name="Google Shape;2695;p9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6" name="Google Shape;2696;p9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7" name="Google Shape;2697;p9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8" name="Google Shape;2698;p9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9" name="Google Shape;2699;p9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0" name="Google Shape;2700;p9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1" name="Google Shape;2701;p9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2" name="Google Shape;2702;p9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3" name="Google Shape;2703;p9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4" name="Google Shape;2704;p9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5" name="Google Shape;2705;p9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6" name="Google Shape;2706;p9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7" name="Google Shape;2707;p9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8" name="Google Shape;2708;p9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9" name="Google Shape;2709;p9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0" name="Google Shape;2710;p9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1" name="Google Shape;2711;p9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2" name="Google Shape;2712;p9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3" name="Google Shape;2713;p9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4" name="Google Shape;2714;p9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5" name="Google Shape;2715;p9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6" name="Google Shape;2716;p9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7" name="Google Shape;2717;p9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8" name="Google Shape;2718;p9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9" name="Google Shape;2719;p9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0" name="Google Shape;2720;p9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1" name="Google Shape;2721;p9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2" name="Google Shape;2722;p9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3" name="Google Shape;2723;p9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4" name="Google Shape;2724;p9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5" name="Google Shape;2725;p9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6" name="Google Shape;2726;p9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7" name="Google Shape;2727;p9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8" name="Google Shape;2728;p9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9" name="Google Shape;2729;p9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0" name="Google Shape;2730;p9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1" name="Google Shape;2731;p9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2" name="Google Shape;2732;p9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3" name="Google Shape;2733;p9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4" name="Google Shape;2734;p9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5" name="Google Shape;2735;p9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6" name="Google Shape;2736;p9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7" name="Google Shape;2737;p9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8" name="Google Shape;2738;p9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9" name="Google Shape;2739;p9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0" name="Google Shape;2740;p9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1" name="Google Shape;2741;p9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2" name="Google Shape;2742;p9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3" name="Google Shape;2743;p9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4" name="Google Shape;2744;p9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5" name="Google Shape;2745;p9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6" name="Google Shape;2746;p9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7" name="Google Shape;2747;p9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8" name="Google Shape;2748;p9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9" name="Google Shape;2749;p9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0" name="Google Shape;2750;p9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1" name="Google Shape;2751;p9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2" name="Google Shape;2752;p9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3" name="Google Shape;2753;p9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4" name="Google Shape;2754;p9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5" name="Google Shape;2755;p9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6" name="Google Shape;2756;p9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7" name="Google Shape;2757;p9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8" name="Google Shape;2758;p9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9" name="Google Shape;2759;p9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0" name="Google Shape;2760;p9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1" name="Google Shape;2761;p9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2" name="Google Shape;2762;p9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3" name="Google Shape;2763;p9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4" name="Google Shape;2764;p9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5" name="Google Shape;2765;p9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6" name="Google Shape;2766;p9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7" name="Google Shape;2767;p9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8" name="Google Shape;2768;p9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9" name="Google Shape;2769;p9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0" name="Google Shape;2770;p9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1" name="Google Shape;2771;p9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2" name="Google Shape;2772;p9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3" name="Google Shape;2773;p9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4" name="Google Shape;2774;p9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775" name="Google Shape;2775;p9"/>
          <p:cNvGrpSpPr/>
          <p:nvPr/>
        </p:nvGrpSpPr>
        <p:grpSpPr>
          <a:xfrm rot="-1957123">
            <a:off x="6777761" y="4181745"/>
            <a:ext cx="3222352" cy="1467409"/>
            <a:chOff x="3427375" y="613525"/>
            <a:chExt cx="1481825" cy="674800"/>
          </a:xfrm>
        </p:grpSpPr>
        <p:sp>
          <p:nvSpPr>
            <p:cNvPr id="2776" name="Google Shape;2776;p9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7" name="Google Shape;2777;p9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8" name="Google Shape;2778;p9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9" name="Google Shape;2779;p9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0" name="Google Shape;2780;p9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1" name="Google Shape;2781;p9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2" name="Google Shape;2782;p9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3" name="Google Shape;2783;p9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4" name="Google Shape;2784;p9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5" name="Google Shape;2785;p9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6" name="Google Shape;2786;p9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7" name="Google Shape;2787;p9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8" name="Google Shape;2788;p9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9" name="Google Shape;2789;p9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0" name="Google Shape;2790;p9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1" name="Google Shape;2791;p9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2" name="Google Shape;2792;p9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3" name="Google Shape;2793;p9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4" name="Google Shape;2794;p9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5" name="Google Shape;2795;p9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6" name="Google Shape;2796;p9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7" name="Google Shape;2797;p9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8" name="Google Shape;2798;p9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9" name="Google Shape;2799;p9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0" name="Google Shape;2800;p9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1" name="Google Shape;2801;p9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2" name="Google Shape;2802;p9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3" name="Google Shape;2803;p9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4" name="Google Shape;2804;p9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5" name="Google Shape;2805;p9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6" name="Google Shape;2806;p9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7" name="Google Shape;2807;p9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8" name="Google Shape;2808;p9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9" name="Google Shape;2809;p9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0" name="Google Shape;2810;p9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1" name="Google Shape;2811;p9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2" name="Google Shape;2812;p9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3" name="Google Shape;2813;p9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4" name="Google Shape;2814;p9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5" name="Google Shape;2815;p9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6" name="Google Shape;2816;p9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7" name="Google Shape;2817;p9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8" name="Google Shape;2818;p9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9" name="Google Shape;2819;p9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0" name="Google Shape;2820;p9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1" name="Google Shape;2821;p9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2" name="Google Shape;2822;p9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3" name="Google Shape;2823;p9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4" name="Google Shape;2824;p9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5" name="Google Shape;2825;p9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6" name="Google Shape;2826;p9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7" name="Google Shape;2827;p9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8" name="Google Shape;2828;p9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9" name="Google Shape;2829;p9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0" name="Google Shape;2830;p9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1" name="Google Shape;2831;p9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2" name="Google Shape;2832;p9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3" name="Google Shape;2833;p9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4" name="Google Shape;2834;p9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5" name="Google Shape;2835;p9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6" name="Google Shape;2836;p9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7" name="Google Shape;2837;p9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8" name="Google Shape;2838;p9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9" name="Google Shape;2839;p9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0" name="Google Shape;2840;p9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1" name="Google Shape;2841;p9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2" name="Google Shape;2842;p9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3" name="Google Shape;2843;p9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4" name="Google Shape;2844;p9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5" name="Google Shape;2845;p9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6" name="Google Shape;2846;p9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7" name="Google Shape;2847;p9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8" name="Google Shape;2848;p9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9" name="Google Shape;2849;p9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0" name="Google Shape;2850;p9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1" name="Google Shape;2851;p9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2" name="Google Shape;2852;p9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3" name="Google Shape;2853;p9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4" name="Google Shape;2854;p9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5" name="Google Shape;2855;p9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6" name="Google Shape;2856;p9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7" name="Google Shape;2857;p9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8" name="Google Shape;2858;p9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9" name="Google Shape;2859;p9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0" name="Google Shape;2860;p9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1" name="Google Shape;2861;p9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2" name="Google Shape;2862;p9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3" name="Google Shape;2863;p9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4" name="Google Shape;2864;p9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5" name="Google Shape;2865;p9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6" name="Google Shape;2866;p9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7" name="Google Shape;2867;p9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8" name="Google Shape;2868;p9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9" name="Google Shape;2869;p9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0" name="Google Shape;2870;p9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1" name="Google Shape;2871;p9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2" name="Google Shape;2872;p9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3" name="Google Shape;2873;p9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4" name="Google Shape;2874;p9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5" name="Google Shape;2875;p9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6" name="Google Shape;2876;p9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7" name="Google Shape;2877;p9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8" name="Google Shape;2878;p9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9" name="Google Shape;2879;p9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0" name="Google Shape;2880;p9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1" name="Google Shape;2881;p9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2" name="Google Shape;2882;p9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3" name="Google Shape;2883;p9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4" name="Google Shape;2884;p9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5" name="Google Shape;2885;p9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6" name="Google Shape;2886;p9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7" name="Google Shape;2887;p9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8" name="Google Shape;2888;p9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9" name="Google Shape;2889;p9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0" name="Google Shape;2890;p9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1" name="Google Shape;2891;p9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2" name="Google Shape;2892;p9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3" name="Google Shape;2893;p9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4" name="Google Shape;2894;p9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5" name="Google Shape;2895;p9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6" name="Google Shape;2896;p9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7" name="Google Shape;2897;p9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8" name="Google Shape;2898;p9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9" name="Google Shape;2899;p9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0" name="Google Shape;2900;p9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1" name="Google Shape;2901;p9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2" name="Google Shape;2902;p9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3" name="Google Shape;2903;p9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4" name="Google Shape;2904;p9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5" name="Google Shape;2905;p9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6" name="Google Shape;2906;p9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7" name="Google Shape;2907;p9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8" name="Google Shape;2908;p9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9" name="Google Shape;2909;p9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0" name="Google Shape;2910;p9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1" name="Google Shape;2911;p9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2" name="Google Shape;2912;p9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3" name="Google Shape;2913;p9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4" name="Google Shape;2914;p9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5" name="Google Shape;2915;p9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6" name="Google Shape;2916;p9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7" name="Google Shape;2917;p9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8" name="Google Shape;2918;p9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9" name="Google Shape;2919;p9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0" name="Google Shape;2920;p9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1" name="Google Shape;2921;p9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2" name="Google Shape;2922;p9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3" name="Google Shape;2923;p9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4" name="Google Shape;2924;p9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5" name="Google Shape;2925;p9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6" name="Google Shape;2926;p9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7" name="Google Shape;2927;p9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8" name="Google Shape;2928;p9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9" name="Google Shape;2929;p9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0" name="Google Shape;2930;p9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1" name="Google Shape;2931;p9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2" name="Google Shape;2932;p9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3" name="Google Shape;2933;p9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4" name="Google Shape;2934;p9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5" name="Google Shape;2935;p9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6" name="Google Shape;2936;p9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7" name="Google Shape;2937;p9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8" name="Google Shape;2938;p9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9" name="Google Shape;2939;p9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0" name="Google Shape;2940;p9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1" name="Google Shape;2941;p9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2" name="Google Shape;2942;p9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3" name="Google Shape;2943;p9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4" name="Google Shape;2944;p9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5" name="Google Shape;2945;p9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6" name="Google Shape;2946;p9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7" name="Google Shape;2947;p9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8" name="Google Shape;2948;p9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9" name="Google Shape;2949;p9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0" name="Google Shape;2950;p9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1" name="Google Shape;2951;p9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2" name="Google Shape;2952;p9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3" name="Google Shape;2953;p9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4" name="Google Shape;2954;p9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5" name="Google Shape;2955;p9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956" name="Google Shape;2956;p9"/>
          <p:cNvSpPr/>
          <p:nvPr/>
        </p:nvSpPr>
        <p:spPr>
          <a:xfrm rot="-6094134">
            <a:off x="-88064" y="-1625082"/>
            <a:ext cx="2205634" cy="2602550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57" name="Google Shape;2957;p9"/>
          <p:cNvSpPr/>
          <p:nvPr/>
        </p:nvSpPr>
        <p:spPr>
          <a:xfrm rot="10627597">
            <a:off x="-241219" y="3499638"/>
            <a:ext cx="2205602" cy="2602559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58" name="Google Shape;2958;p9"/>
          <p:cNvSpPr/>
          <p:nvPr/>
        </p:nvSpPr>
        <p:spPr>
          <a:xfrm rot="-1710802">
            <a:off x="4591559" y="-1729460"/>
            <a:ext cx="4309912" cy="3782660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2959" name="Shape 2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0" name="Google Shape;2960;p10"/>
          <p:cNvSpPr txBox="1"/>
          <p:nvPr>
            <p:ph type="title"/>
          </p:nvPr>
        </p:nvSpPr>
        <p:spPr>
          <a:xfrm>
            <a:off x="4572000" y="730525"/>
            <a:ext cx="4032600" cy="87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4100"/>
              <a:buNone/>
              <a:defRPr sz="3500">
                <a:solidFill>
                  <a:schemeClr val="lt1"/>
                </a:solidFill>
              </a:defRPr>
            </a:lvl1pPr>
            <a:lvl2pPr lvl="1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2pPr>
            <a:lvl3pPr lvl="2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3pPr>
            <a:lvl4pPr lvl="3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4pPr>
            <a:lvl5pPr lvl="4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5pPr>
            <a:lvl6pPr lvl="5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6pPr>
            <a:lvl7pPr lvl="6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7pPr>
            <a:lvl8pPr lvl="7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8pPr>
            <a:lvl9pPr lvl="8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2961" name="Shape 29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2" name="Google Shape;2962;p11"/>
          <p:cNvSpPr txBox="1"/>
          <p:nvPr>
            <p:ph hasCustomPrompt="1" type="title"/>
          </p:nvPr>
        </p:nvSpPr>
        <p:spPr>
          <a:xfrm>
            <a:off x="1214150" y="1500325"/>
            <a:ext cx="6715800" cy="106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b="0" sz="9000">
                <a:solidFill>
                  <a:schemeClr val="accen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2963" name="Google Shape;2963;p11"/>
          <p:cNvSpPr txBox="1"/>
          <p:nvPr>
            <p:ph idx="1" type="subTitle"/>
          </p:nvPr>
        </p:nvSpPr>
        <p:spPr>
          <a:xfrm>
            <a:off x="2298450" y="2740721"/>
            <a:ext cx="4547100" cy="30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2964" name="Google Shape;2964;p11"/>
          <p:cNvSpPr/>
          <p:nvPr/>
        </p:nvSpPr>
        <p:spPr>
          <a:xfrm rot="-393138">
            <a:off x="-1215834" y="3256511"/>
            <a:ext cx="5147873" cy="1996964"/>
          </a:xfrm>
          <a:custGeom>
            <a:rect b="b" l="l" r="r" t="t"/>
            <a:pathLst>
              <a:path extrusionOk="0" h="27521" w="70945">
                <a:moveTo>
                  <a:pt x="35199" y="1964"/>
                </a:moveTo>
                <a:lnTo>
                  <a:pt x="35199" y="1964"/>
                </a:lnTo>
                <a:cubicBezTo>
                  <a:pt x="34786" y="2653"/>
                  <a:pt x="33624" y="3167"/>
                  <a:pt x="32709" y="3167"/>
                </a:cubicBezTo>
                <a:cubicBezTo>
                  <a:pt x="32614" y="3167"/>
                  <a:pt x="32521" y="3161"/>
                  <a:pt x="32433" y="3150"/>
                </a:cubicBezTo>
                <a:cubicBezTo>
                  <a:pt x="33223" y="2420"/>
                  <a:pt x="34287" y="2359"/>
                  <a:pt x="35199" y="1964"/>
                </a:cubicBezTo>
                <a:close/>
                <a:moveTo>
                  <a:pt x="30913" y="4366"/>
                </a:moveTo>
                <a:lnTo>
                  <a:pt x="30974" y="4548"/>
                </a:lnTo>
                <a:cubicBezTo>
                  <a:pt x="30184" y="4791"/>
                  <a:pt x="29424" y="5065"/>
                  <a:pt x="28633" y="5308"/>
                </a:cubicBezTo>
                <a:cubicBezTo>
                  <a:pt x="28603" y="5277"/>
                  <a:pt x="28603" y="5217"/>
                  <a:pt x="28573" y="5156"/>
                </a:cubicBezTo>
                <a:cubicBezTo>
                  <a:pt x="29363" y="4882"/>
                  <a:pt x="30123" y="4609"/>
                  <a:pt x="30913" y="4366"/>
                </a:cubicBezTo>
                <a:close/>
                <a:moveTo>
                  <a:pt x="40786" y="4588"/>
                </a:moveTo>
                <a:cubicBezTo>
                  <a:pt x="42137" y="4588"/>
                  <a:pt x="43391" y="4745"/>
                  <a:pt x="43831" y="5065"/>
                </a:cubicBezTo>
                <a:cubicBezTo>
                  <a:pt x="43312" y="5219"/>
                  <a:pt x="42792" y="5300"/>
                  <a:pt x="42272" y="5300"/>
                </a:cubicBezTo>
                <a:cubicBezTo>
                  <a:pt x="41971" y="5300"/>
                  <a:pt x="41670" y="5272"/>
                  <a:pt x="41369" y="5217"/>
                </a:cubicBezTo>
                <a:cubicBezTo>
                  <a:pt x="41223" y="5189"/>
                  <a:pt x="41077" y="5177"/>
                  <a:pt x="40930" y="5177"/>
                </a:cubicBezTo>
                <a:cubicBezTo>
                  <a:pt x="40286" y="5177"/>
                  <a:pt x="39642" y="5399"/>
                  <a:pt x="38998" y="5399"/>
                </a:cubicBezTo>
                <a:cubicBezTo>
                  <a:pt x="38963" y="5401"/>
                  <a:pt x="38928" y="5401"/>
                  <a:pt x="38892" y="5401"/>
                </a:cubicBezTo>
                <a:cubicBezTo>
                  <a:pt x="38387" y="5401"/>
                  <a:pt x="37866" y="5262"/>
                  <a:pt x="37299" y="5262"/>
                </a:cubicBezTo>
                <a:cubicBezTo>
                  <a:pt x="37082" y="5262"/>
                  <a:pt x="36859" y="5282"/>
                  <a:pt x="36628" y="5338"/>
                </a:cubicBezTo>
                <a:cubicBezTo>
                  <a:pt x="37173" y="4844"/>
                  <a:pt x="39059" y="4588"/>
                  <a:pt x="40786" y="4588"/>
                </a:cubicBezTo>
                <a:close/>
                <a:moveTo>
                  <a:pt x="53712" y="5060"/>
                </a:moveTo>
                <a:cubicBezTo>
                  <a:pt x="54241" y="5060"/>
                  <a:pt x="54650" y="5080"/>
                  <a:pt x="54865" y="5125"/>
                </a:cubicBezTo>
                <a:cubicBezTo>
                  <a:pt x="53491" y="5211"/>
                  <a:pt x="52117" y="5432"/>
                  <a:pt x="50743" y="5432"/>
                </a:cubicBezTo>
                <a:cubicBezTo>
                  <a:pt x="50658" y="5432"/>
                  <a:pt x="50573" y="5431"/>
                  <a:pt x="50488" y="5429"/>
                </a:cubicBezTo>
                <a:cubicBezTo>
                  <a:pt x="50434" y="5428"/>
                  <a:pt x="50380" y="5428"/>
                  <a:pt x="50326" y="5428"/>
                </a:cubicBezTo>
                <a:cubicBezTo>
                  <a:pt x="48977" y="5428"/>
                  <a:pt x="47648" y="5765"/>
                  <a:pt x="46195" y="5765"/>
                </a:cubicBezTo>
                <a:cubicBezTo>
                  <a:pt x="46137" y="5765"/>
                  <a:pt x="46078" y="5765"/>
                  <a:pt x="46020" y="5764"/>
                </a:cubicBezTo>
                <a:cubicBezTo>
                  <a:pt x="46787" y="5442"/>
                  <a:pt x="51399" y="5060"/>
                  <a:pt x="53712" y="5060"/>
                </a:cubicBezTo>
                <a:close/>
                <a:moveTo>
                  <a:pt x="57388" y="5977"/>
                </a:moveTo>
                <a:lnTo>
                  <a:pt x="57388" y="5977"/>
                </a:lnTo>
                <a:cubicBezTo>
                  <a:pt x="55787" y="6584"/>
                  <a:pt x="46373" y="7967"/>
                  <a:pt x="44104" y="7967"/>
                </a:cubicBezTo>
                <a:cubicBezTo>
                  <a:pt x="43873" y="7967"/>
                  <a:pt x="43716" y="7953"/>
                  <a:pt x="43649" y="7922"/>
                </a:cubicBezTo>
                <a:cubicBezTo>
                  <a:pt x="48360" y="7223"/>
                  <a:pt x="52828" y="6250"/>
                  <a:pt x="57388" y="5977"/>
                </a:cubicBezTo>
                <a:close/>
                <a:moveTo>
                  <a:pt x="14803" y="9472"/>
                </a:moveTo>
                <a:lnTo>
                  <a:pt x="14803" y="9472"/>
                </a:lnTo>
                <a:cubicBezTo>
                  <a:pt x="14256" y="9928"/>
                  <a:pt x="13618" y="10110"/>
                  <a:pt x="12949" y="10232"/>
                </a:cubicBezTo>
                <a:cubicBezTo>
                  <a:pt x="13496" y="9837"/>
                  <a:pt x="14104" y="9563"/>
                  <a:pt x="14803" y="9472"/>
                </a:cubicBezTo>
                <a:close/>
                <a:moveTo>
                  <a:pt x="7038" y="12421"/>
                </a:moveTo>
                <a:cubicBezTo>
                  <a:pt x="7187" y="12421"/>
                  <a:pt x="7311" y="12538"/>
                  <a:pt x="7387" y="12785"/>
                </a:cubicBezTo>
                <a:cubicBezTo>
                  <a:pt x="6171" y="13484"/>
                  <a:pt x="4712" y="13667"/>
                  <a:pt x="3435" y="14335"/>
                </a:cubicBezTo>
                <a:cubicBezTo>
                  <a:pt x="3831" y="13879"/>
                  <a:pt x="4378" y="13667"/>
                  <a:pt x="4894" y="13454"/>
                </a:cubicBezTo>
                <a:cubicBezTo>
                  <a:pt x="5533" y="13211"/>
                  <a:pt x="6232" y="13028"/>
                  <a:pt x="6749" y="12542"/>
                </a:cubicBezTo>
                <a:cubicBezTo>
                  <a:pt x="6851" y="12463"/>
                  <a:pt x="6949" y="12421"/>
                  <a:pt x="7038" y="12421"/>
                </a:cubicBezTo>
                <a:close/>
                <a:moveTo>
                  <a:pt x="65264" y="16750"/>
                </a:moveTo>
                <a:cubicBezTo>
                  <a:pt x="65455" y="16750"/>
                  <a:pt x="65646" y="16756"/>
                  <a:pt x="65838" y="16767"/>
                </a:cubicBezTo>
                <a:cubicBezTo>
                  <a:pt x="65838" y="16828"/>
                  <a:pt x="65868" y="16889"/>
                  <a:pt x="65868" y="16949"/>
                </a:cubicBezTo>
                <a:cubicBezTo>
                  <a:pt x="64348" y="17193"/>
                  <a:pt x="62859" y="17405"/>
                  <a:pt x="61339" y="17648"/>
                </a:cubicBezTo>
                <a:cubicBezTo>
                  <a:pt x="62591" y="17036"/>
                  <a:pt x="63913" y="16750"/>
                  <a:pt x="65264" y="16750"/>
                </a:cubicBezTo>
                <a:close/>
                <a:moveTo>
                  <a:pt x="52616" y="25430"/>
                </a:moveTo>
                <a:lnTo>
                  <a:pt x="52616" y="25430"/>
                </a:lnTo>
                <a:cubicBezTo>
                  <a:pt x="54044" y="25521"/>
                  <a:pt x="55442" y="25794"/>
                  <a:pt x="56841" y="26159"/>
                </a:cubicBezTo>
                <a:cubicBezTo>
                  <a:pt x="56674" y="26212"/>
                  <a:pt x="56511" y="26234"/>
                  <a:pt x="56349" y="26234"/>
                </a:cubicBezTo>
                <a:cubicBezTo>
                  <a:pt x="55772" y="26234"/>
                  <a:pt x="55215" y="25964"/>
                  <a:pt x="54622" y="25916"/>
                </a:cubicBezTo>
                <a:cubicBezTo>
                  <a:pt x="53953" y="25855"/>
                  <a:pt x="53254" y="25734"/>
                  <a:pt x="52616" y="25430"/>
                </a:cubicBezTo>
                <a:close/>
                <a:moveTo>
                  <a:pt x="33208" y="1"/>
                </a:moveTo>
                <a:cubicBezTo>
                  <a:pt x="33141" y="1"/>
                  <a:pt x="33075" y="10"/>
                  <a:pt x="33010" y="19"/>
                </a:cubicBezTo>
                <a:cubicBezTo>
                  <a:pt x="32159" y="171"/>
                  <a:pt x="31308" y="293"/>
                  <a:pt x="30457" y="505"/>
                </a:cubicBezTo>
                <a:cubicBezTo>
                  <a:pt x="27022" y="1387"/>
                  <a:pt x="23649" y="2542"/>
                  <a:pt x="20275" y="3666"/>
                </a:cubicBezTo>
                <a:cubicBezTo>
                  <a:pt x="18208" y="4335"/>
                  <a:pt x="16141" y="5125"/>
                  <a:pt x="14104" y="5855"/>
                </a:cubicBezTo>
                <a:cubicBezTo>
                  <a:pt x="12554" y="6402"/>
                  <a:pt x="11034" y="6949"/>
                  <a:pt x="9515" y="7527"/>
                </a:cubicBezTo>
                <a:cubicBezTo>
                  <a:pt x="7630" y="8226"/>
                  <a:pt x="5715" y="8955"/>
                  <a:pt x="3861" y="9746"/>
                </a:cubicBezTo>
                <a:cubicBezTo>
                  <a:pt x="2676" y="10232"/>
                  <a:pt x="1399" y="10566"/>
                  <a:pt x="365" y="11387"/>
                </a:cubicBezTo>
                <a:cubicBezTo>
                  <a:pt x="183" y="11509"/>
                  <a:pt x="1" y="11630"/>
                  <a:pt x="122" y="11843"/>
                </a:cubicBezTo>
                <a:cubicBezTo>
                  <a:pt x="179" y="11956"/>
                  <a:pt x="283" y="11987"/>
                  <a:pt x="404" y="11987"/>
                </a:cubicBezTo>
                <a:cubicBezTo>
                  <a:pt x="478" y="11987"/>
                  <a:pt x="559" y="11976"/>
                  <a:pt x="639" y="11964"/>
                </a:cubicBezTo>
                <a:cubicBezTo>
                  <a:pt x="754" y="11942"/>
                  <a:pt x="868" y="11832"/>
                  <a:pt x="996" y="11832"/>
                </a:cubicBezTo>
                <a:cubicBezTo>
                  <a:pt x="1038" y="11832"/>
                  <a:pt x="1081" y="11843"/>
                  <a:pt x="1125" y="11873"/>
                </a:cubicBezTo>
                <a:cubicBezTo>
                  <a:pt x="1095" y="12025"/>
                  <a:pt x="882" y="12086"/>
                  <a:pt x="913" y="12208"/>
                </a:cubicBezTo>
                <a:cubicBezTo>
                  <a:pt x="1125" y="12512"/>
                  <a:pt x="1429" y="12481"/>
                  <a:pt x="1764" y="12572"/>
                </a:cubicBezTo>
                <a:cubicBezTo>
                  <a:pt x="1460" y="12816"/>
                  <a:pt x="1247" y="13028"/>
                  <a:pt x="1034" y="13211"/>
                </a:cubicBezTo>
                <a:cubicBezTo>
                  <a:pt x="1122" y="13278"/>
                  <a:pt x="1201" y="13304"/>
                  <a:pt x="1275" y="13304"/>
                </a:cubicBezTo>
                <a:cubicBezTo>
                  <a:pt x="1498" y="13304"/>
                  <a:pt x="1671" y="13071"/>
                  <a:pt x="1899" y="13071"/>
                </a:cubicBezTo>
                <a:cubicBezTo>
                  <a:pt x="1933" y="13071"/>
                  <a:pt x="1969" y="13077"/>
                  <a:pt x="2007" y="13089"/>
                </a:cubicBezTo>
                <a:cubicBezTo>
                  <a:pt x="2584" y="13667"/>
                  <a:pt x="1277" y="14457"/>
                  <a:pt x="2220" y="14974"/>
                </a:cubicBezTo>
                <a:cubicBezTo>
                  <a:pt x="2128" y="15734"/>
                  <a:pt x="2250" y="16372"/>
                  <a:pt x="2949" y="16706"/>
                </a:cubicBezTo>
                <a:cubicBezTo>
                  <a:pt x="2888" y="17253"/>
                  <a:pt x="3375" y="17740"/>
                  <a:pt x="3010" y="18287"/>
                </a:cubicBezTo>
                <a:cubicBezTo>
                  <a:pt x="3405" y="18348"/>
                  <a:pt x="3770" y="18287"/>
                  <a:pt x="3983" y="18712"/>
                </a:cubicBezTo>
                <a:cubicBezTo>
                  <a:pt x="3587" y="18712"/>
                  <a:pt x="3283" y="18834"/>
                  <a:pt x="2979" y="18986"/>
                </a:cubicBezTo>
                <a:cubicBezTo>
                  <a:pt x="3071" y="19123"/>
                  <a:pt x="3185" y="19145"/>
                  <a:pt x="3295" y="19145"/>
                </a:cubicBezTo>
                <a:cubicBezTo>
                  <a:pt x="3350" y="19145"/>
                  <a:pt x="3404" y="19140"/>
                  <a:pt x="3454" y="19140"/>
                </a:cubicBezTo>
                <a:cubicBezTo>
                  <a:pt x="3504" y="19140"/>
                  <a:pt x="3549" y="19145"/>
                  <a:pt x="3587" y="19168"/>
                </a:cubicBezTo>
                <a:cubicBezTo>
                  <a:pt x="3564" y="19617"/>
                  <a:pt x="3797" y="19699"/>
                  <a:pt x="4059" y="19699"/>
                </a:cubicBezTo>
                <a:cubicBezTo>
                  <a:pt x="4134" y="19699"/>
                  <a:pt x="4212" y="19692"/>
                  <a:pt x="4286" y="19685"/>
                </a:cubicBezTo>
                <a:cubicBezTo>
                  <a:pt x="4651" y="19624"/>
                  <a:pt x="5016" y="19503"/>
                  <a:pt x="5411" y="19411"/>
                </a:cubicBezTo>
                <a:lnTo>
                  <a:pt x="5411" y="19411"/>
                </a:lnTo>
                <a:cubicBezTo>
                  <a:pt x="5259" y="19685"/>
                  <a:pt x="5016" y="19655"/>
                  <a:pt x="4925" y="19715"/>
                </a:cubicBezTo>
                <a:cubicBezTo>
                  <a:pt x="4651" y="20992"/>
                  <a:pt x="5806" y="20658"/>
                  <a:pt x="6384" y="21083"/>
                </a:cubicBezTo>
                <a:lnTo>
                  <a:pt x="5198" y="21083"/>
                </a:lnTo>
                <a:cubicBezTo>
                  <a:pt x="4986" y="21083"/>
                  <a:pt x="4803" y="21174"/>
                  <a:pt x="4834" y="21387"/>
                </a:cubicBezTo>
                <a:cubicBezTo>
                  <a:pt x="4862" y="21586"/>
                  <a:pt x="4944" y="21785"/>
                  <a:pt x="5203" y="21785"/>
                </a:cubicBezTo>
                <a:cubicBezTo>
                  <a:pt x="5221" y="21785"/>
                  <a:pt x="5240" y="21784"/>
                  <a:pt x="5259" y="21782"/>
                </a:cubicBezTo>
                <a:cubicBezTo>
                  <a:pt x="5381" y="21772"/>
                  <a:pt x="5499" y="21769"/>
                  <a:pt x="5623" y="21769"/>
                </a:cubicBezTo>
                <a:cubicBezTo>
                  <a:pt x="5870" y="21769"/>
                  <a:pt x="6141" y="21782"/>
                  <a:pt x="6505" y="21782"/>
                </a:cubicBezTo>
                <a:cubicBezTo>
                  <a:pt x="5685" y="22299"/>
                  <a:pt x="4894" y="22238"/>
                  <a:pt x="4226" y="22725"/>
                </a:cubicBezTo>
                <a:cubicBezTo>
                  <a:pt x="4986" y="23059"/>
                  <a:pt x="5533" y="23697"/>
                  <a:pt x="6293" y="23910"/>
                </a:cubicBezTo>
                <a:cubicBezTo>
                  <a:pt x="5685" y="24305"/>
                  <a:pt x="4773" y="23819"/>
                  <a:pt x="4195" y="24548"/>
                </a:cubicBezTo>
                <a:cubicBezTo>
                  <a:pt x="4469" y="24883"/>
                  <a:pt x="4773" y="24913"/>
                  <a:pt x="5077" y="24974"/>
                </a:cubicBezTo>
                <a:cubicBezTo>
                  <a:pt x="5988" y="25112"/>
                  <a:pt x="6899" y="25161"/>
                  <a:pt x="7810" y="25161"/>
                </a:cubicBezTo>
                <a:cubicBezTo>
                  <a:pt x="8297" y="25161"/>
                  <a:pt x="8784" y="25147"/>
                  <a:pt x="9271" y="25126"/>
                </a:cubicBezTo>
                <a:cubicBezTo>
                  <a:pt x="11247" y="25035"/>
                  <a:pt x="13223" y="25095"/>
                  <a:pt x="15199" y="25004"/>
                </a:cubicBezTo>
                <a:cubicBezTo>
                  <a:pt x="17417" y="24883"/>
                  <a:pt x="19636" y="24943"/>
                  <a:pt x="21855" y="24852"/>
                </a:cubicBezTo>
                <a:cubicBezTo>
                  <a:pt x="22715" y="24813"/>
                  <a:pt x="23580" y="24802"/>
                  <a:pt x="24446" y="24802"/>
                </a:cubicBezTo>
                <a:cubicBezTo>
                  <a:pt x="25601" y="24802"/>
                  <a:pt x="26758" y="24822"/>
                  <a:pt x="27904" y="24822"/>
                </a:cubicBezTo>
                <a:cubicBezTo>
                  <a:pt x="28588" y="24822"/>
                  <a:pt x="29264" y="24814"/>
                  <a:pt x="29937" y="24814"/>
                </a:cubicBezTo>
                <a:cubicBezTo>
                  <a:pt x="30609" y="24814"/>
                  <a:pt x="31278" y="24822"/>
                  <a:pt x="31947" y="24852"/>
                </a:cubicBezTo>
                <a:cubicBezTo>
                  <a:pt x="34226" y="24943"/>
                  <a:pt x="36476" y="25247"/>
                  <a:pt x="38725" y="25247"/>
                </a:cubicBezTo>
                <a:lnTo>
                  <a:pt x="39150" y="25247"/>
                </a:lnTo>
                <a:cubicBezTo>
                  <a:pt x="40974" y="25430"/>
                  <a:pt x="42828" y="25612"/>
                  <a:pt x="44652" y="25825"/>
                </a:cubicBezTo>
                <a:cubicBezTo>
                  <a:pt x="45716" y="25946"/>
                  <a:pt x="46780" y="26068"/>
                  <a:pt x="47844" y="26129"/>
                </a:cubicBezTo>
                <a:cubicBezTo>
                  <a:pt x="48968" y="26220"/>
                  <a:pt x="50093" y="26524"/>
                  <a:pt x="51217" y="26615"/>
                </a:cubicBezTo>
                <a:cubicBezTo>
                  <a:pt x="53102" y="26798"/>
                  <a:pt x="54956" y="27193"/>
                  <a:pt x="56871" y="27405"/>
                </a:cubicBezTo>
                <a:cubicBezTo>
                  <a:pt x="57191" y="27437"/>
                  <a:pt x="57545" y="27520"/>
                  <a:pt x="57906" y="27520"/>
                </a:cubicBezTo>
                <a:cubicBezTo>
                  <a:pt x="58230" y="27520"/>
                  <a:pt x="58561" y="27453"/>
                  <a:pt x="58877" y="27223"/>
                </a:cubicBezTo>
                <a:cubicBezTo>
                  <a:pt x="58634" y="26980"/>
                  <a:pt x="58452" y="26798"/>
                  <a:pt x="58087" y="26737"/>
                </a:cubicBezTo>
                <a:cubicBezTo>
                  <a:pt x="57661" y="26676"/>
                  <a:pt x="57145" y="26585"/>
                  <a:pt x="56841" y="26159"/>
                </a:cubicBezTo>
                <a:lnTo>
                  <a:pt x="56841" y="26159"/>
                </a:lnTo>
                <a:cubicBezTo>
                  <a:pt x="56996" y="26234"/>
                  <a:pt x="57129" y="26266"/>
                  <a:pt x="57245" y="26266"/>
                </a:cubicBezTo>
                <a:cubicBezTo>
                  <a:pt x="57790" y="26266"/>
                  <a:pt x="57981" y="25575"/>
                  <a:pt x="58482" y="25399"/>
                </a:cubicBezTo>
                <a:cubicBezTo>
                  <a:pt x="54987" y="24275"/>
                  <a:pt x="51400" y="24092"/>
                  <a:pt x="47844" y="23515"/>
                </a:cubicBezTo>
                <a:cubicBezTo>
                  <a:pt x="47965" y="23484"/>
                  <a:pt x="48026" y="23454"/>
                  <a:pt x="48087" y="23454"/>
                </a:cubicBezTo>
                <a:cubicBezTo>
                  <a:pt x="48252" y="23439"/>
                  <a:pt x="48416" y="23433"/>
                  <a:pt x="48581" y="23433"/>
                </a:cubicBezTo>
                <a:cubicBezTo>
                  <a:pt x="49388" y="23433"/>
                  <a:pt x="50195" y="23578"/>
                  <a:pt x="51003" y="23578"/>
                </a:cubicBezTo>
                <a:cubicBezTo>
                  <a:pt x="51064" y="23578"/>
                  <a:pt x="51126" y="23577"/>
                  <a:pt x="51187" y="23576"/>
                </a:cubicBezTo>
                <a:cubicBezTo>
                  <a:pt x="51377" y="23568"/>
                  <a:pt x="51565" y="23564"/>
                  <a:pt x="51754" y="23564"/>
                </a:cubicBezTo>
                <a:cubicBezTo>
                  <a:pt x="53708" y="23564"/>
                  <a:pt x="55594" y="23972"/>
                  <a:pt x="57479" y="24305"/>
                </a:cubicBezTo>
                <a:cubicBezTo>
                  <a:pt x="57626" y="24325"/>
                  <a:pt x="57757" y="24341"/>
                  <a:pt x="57877" y="24341"/>
                </a:cubicBezTo>
                <a:cubicBezTo>
                  <a:pt x="58128" y="24341"/>
                  <a:pt x="58327" y="24269"/>
                  <a:pt x="58512" y="24001"/>
                </a:cubicBezTo>
                <a:cubicBezTo>
                  <a:pt x="58391" y="23910"/>
                  <a:pt x="58269" y="23788"/>
                  <a:pt x="58117" y="23758"/>
                </a:cubicBezTo>
                <a:cubicBezTo>
                  <a:pt x="57357" y="23576"/>
                  <a:pt x="56597" y="23424"/>
                  <a:pt x="55807" y="23241"/>
                </a:cubicBezTo>
                <a:cubicBezTo>
                  <a:pt x="56069" y="23224"/>
                  <a:pt x="56321" y="23186"/>
                  <a:pt x="56574" y="23186"/>
                </a:cubicBezTo>
                <a:cubicBezTo>
                  <a:pt x="56762" y="23186"/>
                  <a:pt x="56950" y="23207"/>
                  <a:pt x="57145" y="23272"/>
                </a:cubicBezTo>
                <a:cubicBezTo>
                  <a:pt x="57449" y="23383"/>
                  <a:pt x="57668" y="23447"/>
                  <a:pt x="57849" y="23447"/>
                </a:cubicBezTo>
                <a:cubicBezTo>
                  <a:pt x="58212" y="23447"/>
                  <a:pt x="58421" y="23191"/>
                  <a:pt x="58847" y="22542"/>
                </a:cubicBezTo>
                <a:cubicBezTo>
                  <a:pt x="57297" y="21934"/>
                  <a:pt x="55625" y="21813"/>
                  <a:pt x="54044" y="21417"/>
                </a:cubicBezTo>
                <a:cubicBezTo>
                  <a:pt x="54092" y="21416"/>
                  <a:pt x="54140" y="21416"/>
                  <a:pt x="54188" y="21416"/>
                </a:cubicBezTo>
                <a:cubicBezTo>
                  <a:pt x="55445" y="21416"/>
                  <a:pt x="56675" y="21790"/>
                  <a:pt x="57905" y="21995"/>
                </a:cubicBezTo>
                <a:cubicBezTo>
                  <a:pt x="58085" y="22023"/>
                  <a:pt x="58273" y="22076"/>
                  <a:pt x="58452" y="22076"/>
                </a:cubicBezTo>
                <a:cubicBezTo>
                  <a:pt x="58664" y="22076"/>
                  <a:pt x="58864" y="22002"/>
                  <a:pt x="59029" y="21721"/>
                </a:cubicBezTo>
                <a:cubicBezTo>
                  <a:pt x="57388" y="20931"/>
                  <a:pt x="55564" y="21022"/>
                  <a:pt x="53923" y="20354"/>
                </a:cubicBezTo>
                <a:cubicBezTo>
                  <a:pt x="54348" y="20232"/>
                  <a:pt x="54743" y="20141"/>
                  <a:pt x="55139" y="20141"/>
                </a:cubicBezTo>
                <a:cubicBezTo>
                  <a:pt x="56111" y="20141"/>
                  <a:pt x="57023" y="20384"/>
                  <a:pt x="57935" y="20627"/>
                </a:cubicBezTo>
                <a:cubicBezTo>
                  <a:pt x="58160" y="20698"/>
                  <a:pt x="58392" y="20761"/>
                  <a:pt x="58618" y="20761"/>
                </a:cubicBezTo>
                <a:cubicBezTo>
                  <a:pt x="58880" y="20761"/>
                  <a:pt x="59135" y="20676"/>
                  <a:pt x="59364" y="20414"/>
                </a:cubicBezTo>
                <a:cubicBezTo>
                  <a:pt x="59120" y="20171"/>
                  <a:pt x="58877" y="19898"/>
                  <a:pt x="58604" y="19594"/>
                </a:cubicBezTo>
                <a:cubicBezTo>
                  <a:pt x="59637" y="19442"/>
                  <a:pt x="60640" y="19259"/>
                  <a:pt x="61643" y="19107"/>
                </a:cubicBezTo>
                <a:cubicBezTo>
                  <a:pt x="63801" y="18773"/>
                  <a:pt x="65929" y="18439"/>
                  <a:pt x="68117" y="18317"/>
                </a:cubicBezTo>
                <a:cubicBezTo>
                  <a:pt x="68695" y="18256"/>
                  <a:pt x="69303" y="18135"/>
                  <a:pt x="69850" y="17770"/>
                </a:cubicBezTo>
                <a:cubicBezTo>
                  <a:pt x="69622" y="17512"/>
                  <a:pt x="69364" y="17474"/>
                  <a:pt x="69098" y="17474"/>
                </a:cubicBezTo>
                <a:cubicBezTo>
                  <a:pt x="68987" y="17474"/>
                  <a:pt x="68875" y="17480"/>
                  <a:pt x="68763" y="17480"/>
                </a:cubicBezTo>
                <a:cubicBezTo>
                  <a:pt x="68606" y="17480"/>
                  <a:pt x="68451" y="17467"/>
                  <a:pt x="68300" y="17405"/>
                </a:cubicBezTo>
                <a:cubicBezTo>
                  <a:pt x="68634" y="17071"/>
                  <a:pt x="69151" y="17162"/>
                  <a:pt x="69424" y="16889"/>
                </a:cubicBezTo>
                <a:cubicBezTo>
                  <a:pt x="69303" y="16700"/>
                  <a:pt x="69157" y="16653"/>
                  <a:pt x="69004" y="16653"/>
                </a:cubicBezTo>
                <a:cubicBezTo>
                  <a:pt x="68851" y="16653"/>
                  <a:pt x="68691" y="16701"/>
                  <a:pt x="68543" y="16701"/>
                </a:cubicBezTo>
                <a:cubicBezTo>
                  <a:pt x="68433" y="16701"/>
                  <a:pt x="68329" y="16675"/>
                  <a:pt x="68239" y="16585"/>
                </a:cubicBezTo>
                <a:cubicBezTo>
                  <a:pt x="68421" y="16493"/>
                  <a:pt x="68634" y="16463"/>
                  <a:pt x="68786" y="16281"/>
                </a:cubicBezTo>
                <a:cubicBezTo>
                  <a:pt x="68209" y="15673"/>
                  <a:pt x="67388" y="15977"/>
                  <a:pt x="66598" y="15764"/>
                </a:cubicBezTo>
                <a:cubicBezTo>
                  <a:pt x="68239" y="15338"/>
                  <a:pt x="69759" y="14943"/>
                  <a:pt x="70944" y="13788"/>
                </a:cubicBezTo>
                <a:cubicBezTo>
                  <a:pt x="70841" y="13555"/>
                  <a:pt x="70715" y="13482"/>
                  <a:pt x="70588" y="13482"/>
                </a:cubicBezTo>
                <a:cubicBezTo>
                  <a:pt x="70418" y="13482"/>
                  <a:pt x="70246" y="13614"/>
                  <a:pt x="70124" y="13667"/>
                </a:cubicBezTo>
                <a:cubicBezTo>
                  <a:pt x="69753" y="13839"/>
                  <a:pt x="69534" y="13942"/>
                  <a:pt x="69393" y="13942"/>
                </a:cubicBezTo>
                <a:cubicBezTo>
                  <a:pt x="69187" y="13942"/>
                  <a:pt x="69150" y="13722"/>
                  <a:pt x="69060" y="13180"/>
                </a:cubicBezTo>
                <a:cubicBezTo>
                  <a:pt x="69394" y="12968"/>
                  <a:pt x="69759" y="12724"/>
                  <a:pt x="69972" y="12299"/>
                </a:cubicBezTo>
                <a:lnTo>
                  <a:pt x="69972" y="12299"/>
                </a:lnTo>
                <a:cubicBezTo>
                  <a:pt x="68965" y="12432"/>
                  <a:pt x="68449" y="12500"/>
                  <a:pt x="68128" y="12500"/>
                </a:cubicBezTo>
                <a:cubicBezTo>
                  <a:pt x="67789" y="12500"/>
                  <a:pt x="67668" y="12424"/>
                  <a:pt x="67418" y="12268"/>
                </a:cubicBezTo>
                <a:cubicBezTo>
                  <a:pt x="69485" y="11265"/>
                  <a:pt x="69576" y="11205"/>
                  <a:pt x="69728" y="10566"/>
                </a:cubicBezTo>
                <a:cubicBezTo>
                  <a:pt x="69720" y="10565"/>
                  <a:pt x="69711" y="10565"/>
                  <a:pt x="69703" y="10565"/>
                </a:cubicBezTo>
                <a:cubicBezTo>
                  <a:pt x="69435" y="10565"/>
                  <a:pt x="69346" y="10967"/>
                  <a:pt x="69064" y="10967"/>
                </a:cubicBezTo>
                <a:cubicBezTo>
                  <a:pt x="69017" y="10967"/>
                  <a:pt x="68966" y="10956"/>
                  <a:pt x="68908" y="10931"/>
                </a:cubicBezTo>
                <a:cubicBezTo>
                  <a:pt x="68877" y="10445"/>
                  <a:pt x="69394" y="10171"/>
                  <a:pt x="69394" y="9746"/>
                </a:cubicBezTo>
                <a:cubicBezTo>
                  <a:pt x="69121" y="9259"/>
                  <a:pt x="68513" y="9624"/>
                  <a:pt x="68239" y="9198"/>
                </a:cubicBezTo>
                <a:cubicBezTo>
                  <a:pt x="68665" y="9138"/>
                  <a:pt x="69090" y="9229"/>
                  <a:pt x="69485" y="8925"/>
                </a:cubicBezTo>
                <a:cubicBezTo>
                  <a:pt x="68999" y="8499"/>
                  <a:pt x="68361" y="8682"/>
                  <a:pt x="67844" y="8408"/>
                </a:cubicBezTo>
                <a:cubicBezTo>
                  <a:pt x="68026" y="8317"/>
                  <a:pt x="68361" y="8226"/>
                  <a:pt x="67996" y="7983"/>
                </a:cubicBezTo>
                <a:cubicBezTo>
                  <a:pt x="68179" y="7799"/>
                  <a:pt x="68422" y="7793"/>
                  <a:pt x="68668" y="7793"/>
                </a:cubicBezTo>
                <a:cubicBezTo>
                  <a:pt x="68687" y="7793"/>
                  <a:pt x="68706" y="7793"/>
                  <a:pt x="68725" y="7793"/>
                </a:cubicBezTo>
                <a:cubicBezTo>
                  <a:pt x="68991" y="7793"/>
                  <a:pt x="69257" y="7785"/>
                  <a:pt x="69455" y="7557"/>
                </a:cubicBezTo>
                <a:cubicBezTo>
                  <a:pt x="69333" y="7344"/>
                  <a:pt x="69151" y="7253"/>
                  <a:pt x="68938" y="7223"/>
                </a:cubicBezTo>
                <a:cubicBezTo>
                  <a:pt x="68665" y="7132"/>
                  <a:pt x="68421" y="7040"/>
                  <a:pt x="68482" y="6584"/>
                </a:cubicBezTo>
                <a:cubicBezTo>
                  <a:pt x="68519" y="6311"/>
                  <a:pt x="68643" y="6256"/>
                  <a:pt x="68782" y="6256"/>
                </a:cubicBezTo>
                <a:cubicBezTo>
                  <a:pt x="68875" y="6256"/>
                  <a:pt x="68975" y="6281"/>
                  <a:pt x="69060" y="6281"/>
                </a:cubicBezTo>
                <a:cubicBezTo>
                  <a:pt x="69394" y="6250"/>
                  <a:pt x="69759" y="6281"/>
                  <a:pt x="69880" y="5885"/>
                </a:cubicBezTo>
                <a:cubicBezTo>
                  <a:pt x="69759" y="5703"/>
                  <a:pt x="69607" y="5612"/>
                  <a:pt x="69394" y="5551"/>
                </a:cubicBezTo>
                <a:cubicBezTo>
                  <a:pt x="68843" y="5384"/>
                  <a:pt x="68286" y="5342"/>
                  <a:pt x="67728" y="5342"/>
                </a:cubicBezTo>
                <a:cubicBezTo>
                  <a:pt x="67154" y="5342"/>
                  <a:pt x="66580" y="5387"/>
                  <a:pt x="66010" y="5387"/>
                </a:cubicBezTo>
                <a:cubicBezTo>
                  <a:pt x="65820" y="5387"/>
                  <a:pt x="65631" y="5382"/>
                  <a:pt x="65443" y="5369"/>
                </a:cubicBezTo>
                <a:cubicBezTo>
                  <a:pt x="65261" y="5356"/>
                  <a:pt x="65076" y="5350"/>
                  <a:pt x="64890" y="5350"/>
                </a:cubicBezTo>
                <a:cubicBezTo>
                  <a:pt x="64203" y="5350"/>
                  <a:pt x="63491" y="5432"/>
                  <a:pt x="62798" y="5551"/>
                </a:cubicBezTo>
                <a:cubicBezTo>
                  <a:pt x="62647" y="5580"/>
                  <a:pt x="62495" y="5590"/>
                  <a:pt x="62342" y="5590"/>
                </a:cubicBezTo>
                <a:cubicBezTo>
                  <a:pt x="61984" y="5590"/>
                  <a:pt x="61621" y="5535"/>
                  <a:pt x="61256" y="5535"/>
                </a:cubicBezTo>
                <a:cubicBezTo>
                  <a:pt x="60960" y="5535"/>
                  <a:pt x="60664" y="5571"/>
                  <a:pt x="60367" y="5703"/>
                </a:cubicBezTo>
                <a:cubicBezTo>
                  <a:pt x="60160" y="5798"/>
                  <a:pt x="59960" y="5838"/>
                  <a:pt x="59763" y="5838"/>
                </a:cubicBezTo>
                <a:cubicBezTo>
                  <a:pt x="59207" y="5838"/>
                  <a:pt x="58678" y="5524"/>
                  <a:pt x="58117" y="5277"/>
                </a:cubicBezTo>
                <a:cubicBezTo>
                  <a:pt x="58512" y="4943"/>
                  <a:pt x="59212" y="5369"/>
                  <a:pt x="59394" y="4639"/>
                </a:cubicBezTo>
                <a:cubicBezTo>
                  <a:pt x="59120" y="4578"/>
                  <a:pt x="58877" y="4518"/>
                  <a:pt x="58604" y="4457"/>
                </a:cubicBezTo>
                <a:cubicBezTo>
                  <a:pt x="57916" y="4342"/>
                  <a:pt x="57220" y="4316"/>
                  <a:pt x="56524" y="4316"/>
                </a:cubicBezTo>
                <a:cubicBezTo>
                  <a:pt x="55928" y="4316"/>
                  <a:pt x="55333" y="4335"/>
                  <a:pt x="54743" y="4335"/>
                </a:cubicBezTo>
                <a:cubicBezTo>
                  <a:pt x="54569" y="4332"/>
                  <a:pt x="54395" y="4330"/>
                  <a:pt x="54220" y="4330"/>
                </a:cubicBezTo>
                <a:cubicBezTo>
                  <a:pt x="52784" y="4330"/>
                  <a:pt x="51347" y="4433"/>
                  <a:pt x="49910" y="4487"/>
                </a:cubicBezTo>
                <a:cubicBezTo>
                  <a:pt x="48816" y="4548"/>
                  <a:pt x="47692" y="4609"/>
                  <a:pt x="46597" y="4822"/>
                </a:cubicBezTo>
                <a:cubicBezTo>
                  <a:pt x="46244" y="4905"/>
                  <a:pt x="45792" y="5101"/>
                  <a:pt x="45415" y="5101"/>
                </a:cubicBezTo>
                <a:cubicBezTo>
                  <a:pt x="45240" y="5101"/>
                  <a:pt x="45081" y="5059"/>
                  <a:pt x="44956" y="4943"/>
                </a:cubicBezTo>
                <a:cubicBezTo>
                  <a:pt x="44409" y="4457"/>
                  <a:pt x="43801" y="4244"/>
                  <a:pt x="43163" y="4062"/>
                </a:cubicBezTo>
                <a:cubicBezTo>
                  <a:pt x="42257" y="3781"/>
                  <a:pt x="41336" y="3685"/>
                  <a:pt x="40400" y="3685"/>
                </a:cubicBezTo>
                <a:cubicBezTo>
                  <a:pt x="40016" y="3685"/>
                  <a:pt x="39630" y="3701"/>
                  <a:pt x="39242" y="3727"/>
                </a:cubicBezTo>
                <a:cubicBezTo>
                  <a:pt x="38705" y="3752"/>
                  <a:pt x="38149" y="3913"/>
                  <a:pt x="37589" y="3913"/>
                </a:cubicBezTo>
                <a:cubicBezTo>
                  <a:pt x="37451" y="3913"/>
                  <a:pt x="37313" y="3903"/>
                  <a:pt x="37175" y="3879"/>
                </a:cubicBezTo>
                <a:cubicBezTo>
                  <a:pt x="37235" y="3575"/>
                  <a:pt x="37570" y="3515"/>
                  <a:pt x="37570" y="3180"/>
                </a:cubicBezTo>
                <a:cubicBezTo>
                  <a:pt x="37400" y="3095"/>
                  <a:pt x="37236" y="3062"/>
                  <a:pt x="37074" y="3062"/>
                </a:cubicBezTo>
                <a:cubicBezTo>
                  <a:pt x="36514" y="3062"/>
                  <a:pt x="35985" y="3457"/>
                  <a:pt x="35362" y="3457"/>
                </a:cubicBezTo>
                <a:cubicBezTo>
                  <a:pt x="35328" y="3457"/>
                  <a:pt x="35294" y="3456"/>
                  <a:pt x="35260" y="3454"/>
                </a:cubicBezTo>
                <a:cubicBezTo>
                  <a:pt x="35776" y="3028"/>
                  <a:pt x="36293" y="2755"/>
                  <a:pt x="36476" y="2177"/>
                </a:cubicBezTo>
                <a:cubicBezTo>
                  <a:pt x="36300" y="2002"/>
                  <a:pt x="36105" y="1958"/>
                  <a:pt x="35890" y="1958"/>
                </a:cubicBezTo>
                <a:cubicBezTo>
                  <a:pt x="35731" y="1958"/>
                  <a:pt x="35562" y="1982"/>
                  <a:pt x="35381" y="1995"/>
                </a:cubicBezTo>
                <a:cubicBezTo>
                  <a:pt x="35746" y="1630"/>
                  <a:pt x="36263" y="1600"/>
                  <a:pt x="36597" y="1174"/>
                </a:cubicBezTo>
                <a:cubicBezTo>
                  <a:pt x="36263" y="1144"/>
                  <a:pt x="36020" y="1113"/>
                  <a:pt x="35746" y="1113"/>
                </a:cubicBezTo>
                <a:cubicBezTo>
                  <a:pt x="36263" y="232"/>
                  <a:pt x="37175" y="536"/>
                  <a:pt x="37904" y="323"/>
                </a:cubicBezTo>
                <a:cubicBezTo>
                  <a:pt x="37486" y="162"/>
                  <a:pt x="37084" y="98"/>
                  <a:pt x="36692" y="98"/>
                </a:cubicBezTo>
                <a:cubicBezTo>
                  <a:pt x="35460" y="98"/>
                  <a:pt x="34331" y="731"/>
                  <a:pt x="33132" y="961"/>
                </a:cubicBezTo>
                <a:cubicBezTo>
                  <a:pt x="33193" y="657"/>
                  <a:pt x="33588" y="566"/>
                  <a:pt x="33618" y="262"/>
                </a:cubicBezTo>
                <a:cubicBezTo>
                  <a:pt x="33512" y="50"/>
                  <a:pt x="33362" y="1"/>
                  <a:pt x="33208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65" name="Google Shape;2965;p11"/>
          <p:cNvSpPr/>
          <p:nvPr/>
        </p:nvSpPr>
        <p:spPr>
          <a:xfrm>
            <a:off x="6845550" y="184225"/>
            <a:ext cx="3754705" cy="1140088"/>
          </a:xfrm>
          <a:custGeom>
            <a:rect b="b" l="l" r="r" t="t"/>
            <a:pathLst>
              <a:path extrusionOk="0" h="20665" w="68057">
                <a:moveTo>
                  <a:pt x="38238" y="16622"/>
                </a:moveTo>
                <a:cubicBezTo>
                  <a:pt x="34520" y="16918"/>
                  <a:pt x="30826" y="17214"/>
                  <a:pt x="27135" y="17214"/>
                </a:cubicBezTo>
                <a:cubicBezTo>
                  <a:pt x="26661" y="17214"/>
                  <a:pt x="26188" y="17210"/>
                  <a:pt x="25715" y="17199"/>
                </a:cubicBezTo>
                <a:cubicBezTo>
                  <a:pt x="25715" y="17138"/>
                  <a:pt x="25715" y="17047"/>
                  <a:pt x="25715" y="16986"/>
                </a:cubicBezTo>
                <a:lnTo>
                  <a:pt x="38238" y="16622"/>
                </a:lnTo>
                <a:close/>
                <a:moveTo>
                  <a:pt x="54757" y="16367"/>
                </a:moveTo>
                <a:cubicBezTo>
                  <a:pt x="56089" y="16367"/>
                  <a:pt x="57421" y="16398"/>
                  <a:pt x="58756" y="16470"/>
                </a:cubicBezTo>
                <a:cubicBezTo>
                  <a:pt x="58664" y="16926"/>
                  <a:pt x="58300" y="16956"/>
                  <a:pt x="57935" y="16956"/>
                </a:cubicBezTo>
                <a:cubicBezTo>
                  <a:pt x="55929" y="16926"/>
                  <a:pt x="53923" y="16926"/>
                  <a:pt x="51886" y="16926"/>
                </a:cubicBezTo>
                <a:cubicBezTo>
                  <a:pt x="50883" y="16926"/>
                  <a:pt x="49880" y="16986"/>
                  <a:pt x="48877" y="17078"/>
                </a:cubicBezTo>
                <a:cubicBezTo>
                  <a:pt x="47631" y="17138"/>
                  <a:pt x="46385" y="17138"/>
                  <a:pt x="45169" y="17138"/>
                </a:cubicBezTo>
                <a:cubicBezTo>
                  <a:pt x="44476" y="17138"/>
                  <a:pt x="43794" y="17237"/>
                  <a:pt x="43116" y="17237"/>
                </a:cubicBezTo>
                <a:cubicBezTo>
                  <a:pt x="42664" y="17237"/>
                  <a:pt x="42214" y="17193"/>
                  <a:pt x="41764" y="17047"/>
                </a:cubicBezTo>
                <a:cubicBezTo>
                  <a:pt x="46091" y="16698"/>
                  <a:pt x="50417" y="16367"/>
                  <a:pt x="54757" y="16367"/>
                </a:cubicBezTo>
                <a:close/>
                <a:moveTo>
                  <a:pt x="11265" y="1"/>
                </a:moveTo>
                <a:cubicBezTo>
                  <a:pt x="10963" y="1"/>
                  <a:pt x="10663" y="14"/>
                  <a:pt x="10366" y="56"/>
                </a:cubicBezTo>
                <a:cubicBezTo>
                  <a:pt x="9799" y="145"/>
                  <a:pt x="9232" y="192"/>
                  <a:pt x="8678" y="192"/>
                </a:cubicBezTo>
                <a:cubicBezTo>
                  <a:pt x="8280" y="192"/>
                  <a:pt x="7889" y="168"/>
                  <a:pt x="7508" y="117"/>
                </a:cubicBezTo>
                <a:cubicBezTo>
                  <a:pt x="7338" y="94"/>
                  <a:pt x="7180" y="80"/>
                  <a:pt x="7030" y="80"/>
                </a:cubicBezTo>
                <a:cubicBezTo>
                  <a:pt x="6590" y="80"/>
                  <a:pt x="6222" y="195"/>
                  <a:pt x="5837" y="512"/>
                </a:cubicBezTo>
                <a:cubicBezTo>
                  <a:pt x="5858" y="511"/>
                  <a:pt x="5880" y="510"/>
                  <a:pt x="5902" y="510"/>
                </a:cubicBezTo>
                <a:cubicBezTo>
                  <a:pt x="6420" y="510"/>
                  <a:pt x="6862" y="848"/>
                  <a:pt x="7387" y="877"/>
                </a:cubicBezTo>
                <a:cubicBezTo>
                  <a:pt x="9591" y="929"/>
                  <a:pt x="11818" y="1004"/>
                  <a:pt x="14028" y="1004"/>
                </a:cubicBezTo>
                <a:cubicBezTo>
                  <a:pt x="14378" y="1004"/>
                  <a:pt x="14728" y="1003"/>
                  <a:pt x="15077" y="998"/>
                </a:cubicBezTo>
                <a:cubicBezTo>
                  <a:pt x="15284" y="998"/>
                  <a:pt x="15500" y="994"/>
                  <a:pt x="15715" y="994"/>
                </a:cubicBezTo>
                <a:cubicBezTo>
                  <a:pt x="16036" y="994"/>
                  <a:pt x="16354" y="1004"/>
                  <a:pt x="16627" y="1059"/>
                </a:cubicBezTo>
                <a:cubicBezTo>
                  <a:pt x="17256" y="1206"/>
                  <a:pt x="17890" y="1247"/>
                  <a:pt x="18525" y="1247"/>
                </a:cubicBezTo>
                <a:cubicBezTo>
                  <a:pt x="19334" y="1247"/>
                  <a:pt x="20143" y="1181"/>
                  <a:pt x="20943" y="1181"/>
                </a:cubicBezTo>
                <a:cubicBezTo>
                  <a:pt x="21451" y="1190"/>
                  <a:pt x="21958" y="1193"/>
                  <a:pt x="22466" y="1193"/>
                </a:cubicBezTo>
                <a:cubicBezTo>
                  <a:pt x="23691" y="1193"/>
                  <a:pt x="24916" y="1172"/>
                  <a:pt x="26141" y="1150"/>
                </a:cubicBezTo>
                <a:cubicBezTo>
                  <a:pt x="28481" y="1150"/>
                  <a:pt x="30822" y="1333"/>
                  <a:pt x="33193" y="1424"/>
                </a:cubicBezTo>
                <a:cubicBezTo>
                  <a:pt x="35290" y="1485"/>
                  <a:pt x="37387" y="1515"/>
                  <a:pt x="39485" y="1545"/>
                </a:cubicBezTo>
                <a:cubicBezTo>
                  <a:pt x="39527" y="1551"/>
                  <a:pt x="39569" y="1552"/>
                  <a:pt x="39609" y="1552"/>
                </a:cubicBezTo>
                <a:cubicBezTo>
                  <a:pt x="39672" y="1552"/>
                  <a:pt x="39733" y="1549"/>
                  <a:pt x="39794" y="1549"/>
                </a:cubicBezTo>
                <a:cubicBezTo>
                  <a:pt x="39921" y="1549"/>
                  <a:pt x="40048" y="1565"/>
                  <a:pt x="40184" y="1667"/>
                </a:cubicBezTo>
                <a:cubicBezTo>
                  <a:pt x="40093" y="1667"/>
                  <a:pt x="40001" y="1697"/>
                  <a:pt x="39941" y="1697"/>
                </a:cubicBezTo>
                <a:lnTo>
                  <a:pt x="28603" y="1697"/>
                </a:lnTo>
                <a:cubicBezTo>
                  <a:pt x="27459" y="1697"/>
                  <a:pt x="26339" y="1860"/>
                  <a:pt x="25222" y="1860"/>
                </a:cubicBezTo>
                <a:cubicBezTo>
                  <a:pt x="25062" y="1860"/>
                  <a:pt x="24902" y="1857"/>
                  <a:pt x="24743" y="1849"/>
                </a:cubicBezTo>
                <a:cubicBezTo>
                  <a:pt x="24376" y="1816"/>
                  <a:pt x="24000" y="1792"/>
                  <a:pt x="23630" y="1792"/>
                </a:cubicBezTo>
                <a:cubicBezTo>
                  <a:pt x="23325" y="1792"/>
                  <a:pt x="23025" y="1808"/>
                  <a:pt x="22737" y="1849"/>
                </a:cubicBezTo>
                <a:cubicBezTo>
                  <a:pt x="21763" y="2018"/>
                  <a:pt x="20777" y="2060"/>
                  <a:pt x="19794" y="2060"/>
                </a:cubicBezTo>
                <a:cubicBezTo>
                  <a:pt x="19182" y="2060"/>
                  <a:pt x="18571" y="2043"/>
                  <a:pt x="17965" y="2032"/>
                </a:cubicBezTo>
                <a:cubicBezTo>
                  <a:pt x="16141" y="2001"/>
                  <a:pt x="14317" y="2001"/>
                  <a:pt x="12463" y="1941"/>
                </a:cubicBezTo>
                <a:cubicBezTo>
                  <a:pt x="10670" y="1880"/>
                  <a:pt x="8876" y="1880"/>
                  <a:pt x="7083" y="1697"/>
                </a:cubicBezTo>
                <a:cubicBezTo>
                  <a:pt x="6900" y="1697"/>
                  <a:pt x="6688" y="1758"/>
                  <a:pt x="6657" y="1849"/>
                </a:cubicBezTo>
                <a:cubicBezTo>
                  <a:pt x="6625" y="2202"/>
                  <a:pt x="6467" y="2276"/>
                  <a:pt x="6275" y="2276"/>
                </a:cubicBezTo>
                <a:cubicBezTo>
                  <a:pt x="6136" y="2276"/>
                  <a:pt x="5980" y="2237"/>
                  <a:pt x="5842" y="2237"/>
                </a:cubicBezTo>
                <a:cubicBezTo>
                  <a:pt x="5808" y="2237"/>
                  <a:pt x="5776" y="2239"/>
                  <a:pt x="5745" y="2245"/>
                </a:cubicBezTo>
                <a:cubicBezTo>
                  <a:pt x="5654" y="2265"/>
                  <a:pt x="5563" y="2265"/>
                  <a:pt x="5471" y="2265"/>
                </a:cubicBezTo>
                <a:lnTo>
                  <a:pt x="5471" y="2265"/>
                </a:lnTo>
                <a:cubicBezTo>
                  <a:pt x="5286" y="2265"/>
                  <a:pt x="5097" y="2265"/>
                  <a:pt x="4894" y="2427"/>
                </a:cubicBezTo>
                <a:cubicBezTo>
                  <a:pt x="5956" y="2545"/>
                  <a:pt x="6931" y="3006"/>
                  <a:pt x="8015" y="3006"/>
                </a:cubicBezTo>
                <a:cubicBezTo>
                  <a:pt x="8049" y="3006"/>
                  <a:pt x="8082" y="3005"/>
                  <a:pt x="8116" y="3004"/>
                </a:cubicBezTo>
                <a:lnTo>
                  <a:pt x="8116" y="3004"/>
                </a:lnTo>
                <a:cubicBezTo>
                  <a:pt x="7919" y="3187"/>
                  <a:pt x="7698" y="3210"/>
                  <a:pt x="7474" y="3210"/>
                </a:cubicBezTo>
                <a:cubicBezTo>
                  <a:pt x="7399" y="3210"/>
                  <a:pt x="7324" y="3207"/>
                  <a:pt x="7249" y="3207"/>
                </a:cubicBezTo>
                <a:cubicBezTo>
                  <a:pt x="7100" y="3207"/>
                  <a:pt x="6951" y="3217"/>
                  <a:pt x="6809" y="3278"/>
                </a:cubicBezTo>
                <a:cubicBezTo>
                  <a:pt x="5685" y="3704"/>
                  <a:pt x="4499" y="3734"/>
                  <a:pt x="3344" y="3764"/>
                </a:cubicBezTo>
                <a:cubicBezTo>
                  <a:pt x="2280" y="3764"/>
                  <a:pt x="1460" y="4463"/>
                  <a:pt x="457" y="4646"/>
                </a:cubicBezTo>
                <a:cubicBezTo>
                  <a:pt x="396" y="4646"/>
                  <a:pt x="335" y="4737"/>
                  <a:pt x="305" y="4798"/>
                </a:cubicBezTo>
                <a:cubicBezTo>
                  <a:pt x="92" y="5011"/>
                  <a:pt x="1" y="5163"/>
                  <a:pt x="365" y="5345"/>
                </a:cubicBezTo>
                <a:cubicBezTo>
                  <a:pt x="465" y="5399"/>
                  <a:pt x="576" y="5425"/>
                  <a:pt x="694" y="5425"/>
                </a:cubicBezTo>
                <a:cubicBezTo>
                  <a:pt x="1042" y="5425"/>
                  <a:pt x="1445" y="5192"/>
                  <a:pt x="1764" y="4737"/>
                </a:cubicBezTo>
                <a:cubicBezTo>
                  <a:pt x="2311" y="5071"/>
                  <a:pt x="2949" y="5071"/>
                  <a:pt x="3557" y="5315"/>
                </a:cubicBezTo>
                <a:cubicBezTo>
                  <a:pt x="2189" y="5558"/>
                  <a:pt x="2189" y="5558"/>
                  <a:pt x="2341" y="6318"/>
                </a:cubicBezTo>
                <a:cubicBezTo>
                  <a:pt x="1885" y="6530"/>
                  <a:pt x="1429" y="6713"/>
                  <a:pt x="1065" y="7321"/>
                </a:cubicBezTo>
                <a:cubicBezTo>
                  <a:pt x="1794" y="7092"/>
                  <a:pt x="2497" y="6924"/>
                  <a:pt x="3172" y="6924"/>
                </a:cubicBezTo>
                <a:cubicBezTo>
                  <a:pt x="3932" y="6924"/>
                  <a:pt x="4658" y="7136"/>
                  <a:pt x="5350" y="7716"/>
                </a:cubicBezTo>
                <a:cubicBezTo>
                  <a:pt x="4104" y="7929"/>
                  <a:pt x="2615" y="7564"/>
                  <a:pt x="1672" y="8840"/>
                </a:cubicBezTo>
                <a:cubicBezTo>
                  <a:pt x="1834" y="8898"/>
                  <a:pt x="1995" y="8918"/>
                  <a:pt x="2157" y="8918"/>
                </a:cubicBezTo>
                <a:cubicBezTo>
                  <a:pt x="2500" y="8918"/>
                  <a:pt x="2847" y="8829"/>
                  <a:pt x="3201" y="8829"/>
                </a:cubicBezTo>
                <a:cubicBezTo>
                  <a:pt x="3466" y="8829"/>
                  <a:pt x="3736" y="8879"/>
                  <a:pt x="4013" y="9053"/>
                </a:cubicBezTo>
                <a:cubicBezTo>
                  <a:pt x="3927" y="9044"/>
                  <a:pt x="3845" y="9040"/>
                  <a:pt x="3766" y="9040"/>
                </a:cubicBezTo>
                <a:cubicBezTo>
                  <a:pt x="3031" y="9040"/>
                  <a:pt x="2567" y="9407"/>
                  <a:pt x="2128" y="9874"/>
                </a:cubicBezTo>
                <a:cubicBezTo>
                  <a:pt x="1794" y="10269"/>
                  <a:pt x="1885" y="10421"/>
                  <a:pt x="2372" y="10573"/>
                </a:cubicBezTo>
                <a:cubicBezTo>
                  <a:pt x="2858" y="10755"/>
                  <a:pt x="3375" y="10603"/>
                  <a:pt x="4043" y="10816"/>
                </a:cubicBezTo>
                <a:cubicBezTo>
                  <a:pt x="3192" y="11120"/>
                  <a:pt x="2372" y="10877"/>
                  <a:pt x="1824" y="11576"/>
                </a:cubicBezTo>
                <a:cubicBezTo>
                  <a:pt x="3219" y="11819"/>
                  <a:pt x="4597" y="12047"/>
                  <a:pt x="6006" y="12047"/>
                </a:cubicBezTo>
                <a:cubicBezTo>
                  <a:pt x="6532" y="12047"/>
                  <a:pt x="7062" y="12015"/>
                  <a:pt x="7600" y="11941"/>
                </a:cubicBezTo>
                <a:lnTo>
                  <a:pt x="7600" y="11941"/>
                </a:lnTo>
                <a:cubicBezTo>
                  <a:pt x="7478" y="12488"/>
                  <a:pt x="7478" y="12488"/>
                  <a:pt x="7113" y="12518"/>
                </a:cubicBezTo>
                <a:cubicBezTo>
                  <a:pt x="5835" y="12603"/>
                  <a:pt x="4557" y="12795"/>
                  <a:pt x="3280" y="12795"/>
                </a:cubicBezTo>
                <a:cubicBezTo>
                  <a:pt x="3190" y="12795"/>
                  <a:pt x="3100" y="12794"/>
                  <a:pt x="3010" y="12792"/>
                </a:cubicBezTo>
                <a:cubicBezTo>
                  <a:pt x="2675" y="12792"/>
                  <a:pt x="2341" y="12944"/>
                  <a:pt x="2037" y="13035"/>
                </a:cubicBezTo>
                <a:cubicBezTo>
                  <a:pt x="1703" y="13126"/>
                  <a:pt x="1703" y="13430"/>
                  <a:pt x="1946" y="13521"/>
                </a:cubicBezTo>
                <a:cubicBezTo>
                  <a:pt x="2402" y="13734"/>
                  <a:pt x="2736" y="14160"/>
                  <a:pt x="3314" y="14220"/>
                </a:cubicBezTo>
                <a:cubicBezTo>
                  <a:pt x="3557" y="14251"/>
                  <a:pt x="3922" y="14190"/>
                  <a:pt x="4134" y="14433"/>
                </a:cubicBezTo>
                <a:cubicBezTo>
                  <a:pt x="3283" y="15011"/>
                  <a:pt x="2037" y="14555"/>
                  <a:pt x="1338" y="15588"/>
                </a:cubicBezTo>
                <a:cubicBezTo>
                  <a:pt x="1672" y="15923"/>
                  <a:pt x="2068" y="15953"/>
                  <a:pt x="2463" y="15983"/>
                </a:cubicBezTo>
                <a:cubicBezTo>
                  <a:pt x="3338" y="15983"/>
                  <a:pt x="4194" y="16022"/>
                  <a:pt x="5062" y="16022"/>
                </a:cubicBezTo>
                <a:cubicBezTo>
                  <a:pt x="5279" y="16022"/>
                  <a:pt x="5496" y="16020"/>
                  <a:pt x="5715" y="16014"/>
                </a:cubicBezTo>
                <a:cubicBezTo>
                  <a:pt x="6966" y="15992"/>
                  <a:pt x="8201" y="15907"/>
                  <a:pt x="9443" y="15907"/>
                </a:cubicBezTo>
                <a:cubicBezTo>
                  <a:pt x="9921" y="15907"/>
                  <a:pt x="10401" y="15919"/>
                  <a:pt x="10882" y="15953"/>
                </a:cubicBezTo>
                <a:cubicBezTo>
                  <a:pt x="11142" y="15970"/>
                  <a:pt x="11403" y="15977"/>
                  <a:pt x="11665" y="15977"/>
                </a:cubicBezTo>
                <a:cubicBezTo>
                  <a:pt x="12811" y="15977"/>
                  <a:pt x="13969" y="15834"/>
                  <a:pt x="15107" y="15710"/>
                </a:cubicBezTo>
                <a:cubicBezTo>
                  <a:pt x="15218" y="15697"/>
                  <a:pt x="15339" y="15680"/>
                  <a:pt x="15466" y="15680"/>
                </a:cubicBezTo>
                <a:cubicBezTo>
                  <a:pt x="15652" y="15680"/>
                  <a:pt x="15851" y="15717"/>
                  <a:pt x="16050" y="15862"/>
                </a:cubicBezTo>
                <a:cubicBezTo>
                  <a:pt x="15472" y="15862"/>
                  <a:pt x="15563" y="16500"/>
                  <a:pt x="15107" y="16591"/>
                </a:cubicBezTo>
                <a:cubicBezTo>
                  <a:pt x="15473" y="16943"/>
                  <a:pt x="15850" y="17036"/>
                  <a:pt x="16229" y="17036"/>
                </a:cubicBezTo>
                <a:cubicBezTo>
                  <a:pt x="16651" y="17036"/>
                  <a:pt x="17076" y="16921"/>
                  <a:pt x="17486" y="16921"/>
                </a:cubicBezTo>
                <a:cubicBezTo>
                  <a:pt x="17535" y="16921"/>
                  <a:pt x="17582" y="16922"/>
                  <a:pt x="17630" y="16926"/>
                </a:cubicBezTo>
                <a:cubicBezTo>
                  <a:pt x="17942" y="16948"/>
                  <a:pt x="18257" y="16962"/>
                  <a:pt x="18575" y="16962"/>
                </a:cubicBezTo>
                <a:cubicBezTo>
                  <a:pt x="19127" y="16962"/>
                  <a:pt x="19685" y="16920"/>
                  <a:pt x="20244" y="16804"/>
                </a:cubicBezTo>
                <a:cubicBezTo>
                  <a:pt x="20852" y="16696"/>
                  <a:pt x="21322" y="16642"/>
                  <a:pt x="21691" y="16642"/>
                </a:cubicBezTo>
                <a:cubicBezTo>
                  <a:pt x="22152" y="16642"/>
                  <a:pt x="22456" y="16726"/>
                  <a:pt x="22676" y="16895"/>
                </a:cubicBezTo>
                <a:cubicBezTo>
                  <a:pt x="22311" y="16986"/>
                  <a:pt x="21977" y="17047"/>
                  <a:pt x="21551" y="17169"/>
                </a:cubicBezTo>
                <a:cubicBezTo>
                  <a:pt x="21993" y="17564"/>
                  <a:pt x="22470" y="17639"/>
                  <a:pt x="22955" y="17639"/>
                </a:cubicBezTo>
                <a:cubicBezTo>
                  <a:pt x="23104" y="17639"/>
                  <a:pt x="23255" y="17632"/>
                  <a:pt x="23405" y="17625"/>
                </a:cubicBezTo>
                <a:cubicBezTo>
                  <a:pt x="23800" y="17625"/>
                  <a:pt x="24196" y="17716"/>
                  <a:pt x="24135" y="18172"/>
                </a:cubicBezTo>
                <a:cubicBezTo>
                  <a:pt x="24104" y="18506"/>
                  <a:pt x="23709" y="18476"/>
                  <a:pt x="23405" y="18506"/>
                </a:cubicBezTo>
                <a:cubicBezTo>
                  <a:pt x="23307" y="18525"/>
                  <a:pt x="23210" y="18532"/>
                  <a:pt x="23112" y="18532"/>
                </a:cubicBezTo>
                <a:cubicBezTo>
                  <a:pt x="22787" y="18532"/>
                  <a:pt x="22461" y="18452"/>
                  <a:pt x="22106" y="18452"/>
                </a:cubicBezTo>
                <a:cubicBezTo>
                  <a:pt x="21875" y="18452"/>
                  <a:pt x="21632" y="18486"/>
                  <a:pt x="21369" y="18597"/>
                </a:cubicBezTo>
                <a:cubicBezTo>
                  <a:pt x="22068" y="18871"/>
                  <a:pt x="22737" y="19023"/>
                  <a:pt x="23132" y="19479"/>
                </a:cubicBezTo>
                <a:cubicBezTo>
                  <a:pt x="22913" y="19819"/>
                  <a:pt x="22616" y="19887"/>
                  <a:pt x="22290" y="19887"/>
                </a:cubicBezTo>
                <a:cubicBezTo>
                  <a:pt x="22073" y="19887"/>
                  <a:pt x="21843" y="19857"/>
                  <a:pt x="21614" y="19857"/>
                </a:cubicBezTo>
                <a:cubicBezTo>
                  <a:pt x="21328" y="19857"/>
                  <a:pt x="21045" y="19904"/>
                  <a:pt x="20791" y="20117"/>
                </a:cubicBezTo>
                <a:cubicBezTo>
                  <a:pt x="21399" y="20604"/>
                  <a:pt x="22098" y="20664"/>
                  <a:pt x="22767" y="20664"/>
                </a:cubicBezTo>
                <a:cubicBezTo>
                  <a:pt x="23101" y="20659"/>
                  <a:pt x="23437" y="20658"/>
                  <a:pt x="23772" y="20658"/>
                </a:cubicBezTo>
                <a:cubicBezTo>
                  <a:pt x="24444" y="20658"/>
                  <a:pt x="25119" y="20664"/>
                  <a:pt x="25795" y="20664"/>
                </a:cubicBezTo>
                <a:cubicBezTo>
                  <a:pt x="26810" y="20664"/>
                  <a:pt x="27828" y="20649"/>
                  <a:pt x="28846" y="20573"/>
                </a:cubicBezTo>
                <a:cubicBezTo>
                  <a:pt x="30548" y="20421"/>
                  <a:pt x="32251" y="20360"/>
                  <a:pt x="33983" y="20300"/>
                </a:cubicBezTo>
                <a:cubicBezTo>
                  <a:pt x="36679" y="20214"/>
                  <a:pt x="39349" y="19838"/>
                  <a:pt x="42042" y="19838"/>
                </a:cubicBezTo>
                <a:cubicBezTo>
                  <a:pt x="42233" y="19838"/>
                  <a:pt x="42424" y="19840"/>
                  <a:pt x="42615" y="19844"/>
                </a:cubicBezTo>
                <a:cubicBezTo>
                  <a:pt x="43031" y="19852"/>
                  <a:pt x="43446" y="19856"/>
                  <a:pt x="43862" y="19856"/>
                </a:cubicBezTo>
                <a:cubicBezTo>
                  <a:pt x="44996" y="19856"/>
                  <a:pt x="46131" y="19827"/>
                  <a:pt x="47266" y="19783"/>
                </a:cubicBezTo>
                <a:cubicBezTo>
                  <a:pt x="49029" y="19661"/>
                  <a:pt x="50822" y="19631"/>
                  <a:pt x="52585" y="19570"/>
                </a:cubicBezTo>
                <a:cubicBezTo>
                  <a:pt x="52762" y="19564"/>
                  <a:pt x="52939" y="19562"/>
                  <a:pt x="53118" y="19562"/>
                </a:cubicBezTo>
                <a:cubicBezTo>
                  <a:pt x="53831" y="19562"/>
                  <a:pt x="54561" y="19600"/>
                  <a:pt x="55290" y="19600"/>
                </a:cubicBezTo>
                <a:cubicBezTo>
                  <a:pt x="55504" y="19597"/>
                  <a:pt x="55717" y="19596"/>
                  <a:pt x="55930" y="19596"/>
                </a:cubicBezTo>
                <a:cubicBezTo>
                  <a:pt x="57662" y="19596"/>
                  <a:pt x="59394" y="19695"/>
                  <a:pt x="61126" y="19722"/>
                </a:cubicBezTo>
                <a:lnTo>
                  <a:pt x="65838" y="19722"/>
                </a:lnTo>
                <a:cubicBezTo>
                  <a:pt x="66172" y="19722"/>
                  <a:pt x="66446" y="19600"/>
                  <a:pt x="66658" y="19357"/>
                </a:cubicBezTo>
                <a:cubicBezTo>
                  <a:pt x="66263" y="18901"/>
                  <a:pt x="65655" y="19145"/>
                  <a:pt x="65260" y="18780"/>
                </a:cubicBezTo>
                <a:cubicBezTo>
                  <a:pt x="65333" y="18743"/>
                  <a:pt x="65416" y="18733"/>
                  <a:pt x="65502" y="18733"/>
                </a:cubicBezTo>
                <a:cubicBezTo>
                  <a:pt x="65615" y="18733"/>
                  <a:pt x="65733" y="18751"/>
                  <a:pt x="65842" y="18751"/>
                </a:cubicBezTo>
                <a:cubicBezTo>
                  <a:pt x="65998" y="18751"/>
                  <a:pt x="66134" y="18714"/>
                  <a:pt x="66203" y="18537"/>
                </a:cubicBezTo>
                <a:cubicBezTo>
                  <a:pt x="66354" y="18111"/>
                  <a:pt x="65747" y="18293"/>
                  <a:pt x="65625" y="17989"/>
                </a:cubicBezTo>
                <a:cubicBezTo>
                  <a:pt x="65899" y="17868"/>
                  <a:pt x="65807" y="17686"/>
                  <a:pt x="65716" y="17473"/>
                </a:cubicBezTo>
                <a:cubicBezTo>
                  <a:pt x="65560" y="17187"/>
                  <a:pt x="65271" y="17101"/>
                  <a:pt x="65020" y="17101"/>
                </a:cubicBezTo>
                <a:cubicBezTo>
                  <a:pt x="64977" y="17101"/>
                  <a:pt x="64935" y="17104"/>
                  <a:pt x="64895" y="17108"/>
                </a:cubicBezTo>
                <a:cubicBezTo>
                  <a:pt x="64720" y="17118"/>
                  <a:pt x="64545" y="17123"/>
                  <a:pt x="64370" y="17123"/>
                </a:cubicBezTo>
                <a:cubicBezTo>
                  <a:pt x="63225" y="17123"/>
                  <a:pt x="62091" y="16931"/>
                  <a:pt x="60931" y="16931"/>
                </a:cubicBezTo>
                <a:cubicBezTo>
                  <a:pt x="60704" y="16931"/>
                  <a:pt x="60475" y="16938"/>
                  <a:pt x="60245" y="16956"/>
                </a:cubicBezTo>
                <a:cubicBezTo>
                  <a:pt x="60496" y="16614"/>
                  <a:pt x="60746" y="16443"/>
                  <a:pt x="61061" y="16443"/>
                </a:cubicBezTo>
                <a:cubicBezTo>
                  <a:pt x="61166" y="16443"/>
                  <a:pt x="61278" y="16462"/>
                  <a:pt x="61400" y="16500"/>
                </a:cubicBezTo>
                <a:cubicBezTo>
                  <a:pt x="61643" y="16591"/>
                  <a:pt x="61947" y="16591"/>
                  <a:pt x="62221" y="16591"/>
                </a:cubicBezTo>
                <a:cubicBezTo>
                  <a:pt x="62708" y="16559"/>
                  <a:pt x="63195" y="16526"/>
                  <a:pt x="63683" y="16526"/>
                </a:cubicBezTo>
                <a:cubicBezTo>
                  <a:pt x="64107" y="16526"/>
                  <a:pt x="64532" y="16551"/>
                  <a:pt x="64956" y="16622"/>
                </a:cubicBezTo>
                <a:cubicBezTo>
                  <a:pt x="65167" y="16664"/>
                  <a:pt x="65404" y="16726"/>
                  <a:pt x="65631" y="16726"/>
                </a:cubicBezTo>
                <a:cubicBezTo>
                  <a:pt x="65894" y="16726"/>
                  <a:pt x="66144" y="16642"/>
                  <a:pt x="66324" y="16348"/>
                </a:cubicBezTo>
                <a:cubicBezTo>
                  <a:pt x="66111" y="16014"/>
                  <a:pt x="65625" y="16014"/>
                  <a:pt x="65199" y="15619"/>
                </a:cubicBezTo>
                <a:cubicBezTo>
                  <a:pt x="66051" y="15588"/>
                  <a:pt x="66658" y="15315"/>
                  <a:pt x="67297" y="15041"/>
                </a:cubicBezTo>
                <a:cubicBezTo>
                  <a:pt x="67631" y="14859"/>
                  <a:pt x="67874" y="14676"/>
                  <a:pt x="67661" y="14251"/>
                </a:cubicBezTo>
                <a:cubicBezTo>
                  <a:pt x="67297" y="13582"/>
                  <a:pt x="67388" y="13005"/>
                  <a:pt x="68026" y="12549"/>
                </a:cubicBezTo>
                <a:cubicBezTo>
                  <a:pt x="68057" y="12549"/>
                  <a:pt x="68026" y="12488"/>
                  <a:pt x="68026" y="12427"/>
                </a:cubicBezTo>
                <a:cubicBezTo>
                  <a:pt x="67901" y="12361"/>
                  <a:pt x="67775" y="12337"/>
                  <a:pt x="67648" y="12337"/>
                </a:cubicBezTo>
                <a:cubicBezTo>
                  <a:pt x="67344" y="12337"/>
                  <a:pt x="67029" y="12472"/>
                  <a:pt x="66681" y="12472"/>
                </a:cubicBezTo>
                <a:cubicBezTo>
                  <a:pt x="66575" y="12472"/>
                  <a:pt x="66467" y="12459"/>
                  <a:pt x="66354" y="12427"/>
                </a:cubicBezTo>
                <a:cubicBezTo>
                  <a:pt x="66628" y="12245"/>
                  <a:pt x="66841" y="12154"/>
                  <a:pt x="67023" y="12032"/>
                </a:cubicBezTo>
                <a:cubicBezTo>
                  <a:pt x="66871" y="11789"/>
                  <a:pt x="67084" y="11394"/>
                  <a:pt x="66598" y="11302"/>
                </a:cubicBezTo>
                <a:cubicBezTo>
                  <a:pt x="66902" y="11211"/>
                  <a:pt x="67145" y="11333"/>
                  <a:pt x="67388" y="11150"/>
                </a:cubicBezTo>
                <a:cubicBezTo>
                  <a:pt x="67054" y="10603"/>
                  <a:pt x="66446" y="10695"/>
                  <a:pt x="65990" y="10482"/>
                </a:cubicBezTo>
                <a:cubicBezTo>
                  <a:pt x="66111" y="9114"/>
                  <a:pt x="66324" y="7807"/>
                  <a:pt x="66172" y="6439"/>
                </a:cubicBezTo>
                <a:cubicBezTo>
                  <a:pt x="66522" y="6322"/>
                  <a:pt x="66592" y="5645"/>
                  <a:pt x="67135" y="5645"/>
                </a:cubicBezTo>
                <a:cubicBezTo>
                  <a:pt x="67158" y="5645"/>
                  <a:pt x="67181" y="5646"/>
                  <a:pt x="67206" y="5649"/>
                </a:cubicBezTo>
                <a:cubicBezTo>
                  <a:pt x="67266" y="5071"/>
                  <a:pt x="66628" y="5102"/>
                  <a:pt x="66537" y="4707"/>
                </a:cubicBezTo>
                <a:cubicBezTo>
                  <a:pt x="66810" y="4524"/>
                  <a:pt x="67084" y="4342"/>
                  <a:pt x="67236" y="4038"/>
                </a:cubicBezTo>
                <a:cubicBezTo>
                  <a:pt x="67114" y="3886"/>
                  <a:pt x="66841" y="3673"/>
                  <a:pt x="66871" y="3552"/>
                </a:cubicBezTo>
                <a:cubicBezTo>
                  <a:pt x="67114" y="2792"/>
                  <a:pt x="66476" y="2792"/>
                  <a:pt x="66081" y="2701"/>
                </a:cubicBezTo>
                <a:cubicBezTo>
                  <a:pt x="65102" y="2436"/>
                  <a:pt x="64122" y="2263"/>
                  <a:pt x="63123" y="2263"/>
                </a:cubicBezTo>
                <a:cubicBezTo>
                  <a:pt x="62974" y="2263"/>
                  <a:pt x="62826" y="2267"/>
                  <a:pt x="62677" y="2275"/>
                </a:cubicBezTo>
                <a:cubicBezTo>
                  <a:pt x="62563" y="2279"/>
                  <a:pt x="62449" y="2281"/>
                  <a:pt x="62335" y="2281"/>
                </a:cubicBezTo>
                <a:cubicBezTo>
                  <a:pt x="60864" y="2281"/>
                  <a:pt x="59413" y="1965"/>
                  <a:pt x="57942" y="1965"/>
                </a:cubicBezTo>
                <a:cubicBezTo>
                  <a:pt x="57828" y="1965"/>
                  <a:pt x="57715" y="1967"/>
                  <a:pt x="57601" y="1971"/>
                </a:cubicBezTo>
                <a:cubicBezTo>
                  <a:pt x="57373" y="1971"/>
                  <a:pt x="57123" y="2077"/>
                  <a:pt x="56888" y="2077"/>
                </a:cubicBezTo>
                <a:cubicBezTo>
                  <a:pt x="56841" y="2077"/>
                  <a:pt x="56795" y="2072"/>
                  <a:pt x="56749" y="2062"/>
                </a:cubicBezTo>
                <a:cubicBezTo>
                  <a:pt x="55835" y="1875"/>
                  <a:pt x="54906" y="1830"/>
                  <a:pt x="53983" y="1830"/>
                </a:cubicBezTo>
                <a:cubicBezTo>
                  <a:pt x="53556" y="1830"/>
                  <a:pt x="53130" y="1840"/>
                  <a:pt x="52707" y="1849"/>
                </a:cubicBezTo>
                <a:cubicBezTo>
                  <a:pt x="52190" y="1849"/>
                  <a:pt x="51704" y="1819"/>
                  <a:pt x="51521" y="1211"/>
                </a:cubicBezTo>
                <a:cubicBezTo>
                  <a:pt x="51451" y="975"/>
                  <a:pt x="51179" y="886"/>
                  <a:pt x="50976" y="886"/>
                </a:cubicBezTo>
                <a:cubicBezTo>
                  <a:pt x="50917" y="886"/>
                  <a:pt x="50863" y="894"/>
                  <a:pt x="50822" y="907"/>
                </a:cubicBezTo>
                <a:cubicBezTo>
                  <a:pt x="50385" y="976"/>
                  <a:pt x="49951" y="1002"/>
                  <a:pt x="49519" y="1002"/>
                </a:cubicBezTo>
                <a:cubicBezTo>
                  <a:pt x="48810" y="1002"/>
                  <a:pt x="48105" y="933"/>
                  <a:pt x="47388" y="877"/>
                </a:cubicBezTo>
                <a:cubicBezTo>
                  <a:pt x="45351" y="755"/>
                  <a:pt x="43315" y="664"/>
                  <a:pt x="41278" y="603"/>
                </a:cubicBezTo>
                <a:cubicBezTo>
                  <a:pt x="39446" y="578"/>
                  <a:pt x="37593" y="429"/>
                  <a:pt x="35754" y="429"/>
                </a:cubicBezTo>
                <a:cubicBezTo>
                  <a:pt x="35365" y="429"/>
                  <a:pt x="34978" y="435"/>
                  <a:pt x="34591" y="451"/>
                </a:cubicBezTo>
                <a:cubicBezTo>
                  <a:pt x="34366" y="460"/>
                  <a:pt x="34141" y="463"/>
                  <a:pt x="33916" y="463"/>
                </a:cubicBezTo>
                <a:cubicBezTo>
                  <a:pt x="32530" y="463"/>
                  <a:pt x="31144" y="321"/>
                  <a:pt x="29758" y="269"/>
                </a:cubicBezTo>
                <a:cubicBezTo>
                  <a:pt x="29682" y="265"/>
                  <a:pt x="29605" y="264"/>
                  <a:pt x="29529" y="264"/>
                </a:cubicBezTo>
                <a:cubicBezTo>
                  <a:pt x="29074" y="264"/>
                  <a:pt x="28619" y="317"/>
                  <a:pt x="28164" y="317"/>
                </a:cubicBezTo>
                <a:cubicBezTo>
                  <a:pt x="28027" y="317"/>
                  <a:pt x="27889" y="312"/>
                  <a:pt x="27752" y="299"/>
                </a:cubicBezTo>
                <a:cubicBezTo>
                  <a:pt x="27251" y="243"/>
                  <a:pt x="26753" y="227"/>
                  <a:pt x="26257" y="227"/>
                </a:cubicBezTo>
                <a:cubicBezTo>
                  <a:pt x="25654" y="227"/>
                  <a:pt x="25054" y="250"/>
                  <a:pt x="24455" y="250"/>
                </a:cubicBezTo>
                <a:cubicBezTo>
                  <a:pt x="23963" y="250"/>
                  <a:pt x="23471" y="234"/>
                  <a:pt x="22980" y="178"/>
                </a:cubicBezTo>
                <a:cubicBezTo>
                  <a:pt x="22929" y="168"/>
                  <a:pt x="22878" y="164"/>
                  <a:pt x="22829" y="164"/>
                </a:cubicBezTo>
                <a:cubicBezTo>
                  <a:pt x="22730" y="164"/>
                  <a:pt x="22635" y="178"/>
                  <a:pt x="22554" y="178"/>
                </a:cubicBezTo>
                <a:cubicBezTo>
                  <a:pt x="22008" y="227"/>
                  <a:pt x="21462" y="277"/>
                  <a:pt x="20916" y="277"/>
                </a:cubicBezTo>
                <a:cubicBezTo>
                  <a:pt x="20794" y="277"/>
                  <a:pt x="20671" y="274"/>
                  <a:pt x="20548" y="269"/>
                </a:cubicBezTo>
                <a:cubicBezTo>
                  <a:pt x="19241" y="238"/>
                  <a:pt x="17934" y="87"/>
                  <a:pt x="16627" y="87"/>
                </a:cubicBezTo>
                <a:cubicBezTo>
                  <a:pt x="16514" y="89"/>
                  <a:pt x="16402" y="91"/>
                  <a:pt x="16289" y="91"/>
                </a:cubicBezTo>
                <a:cubicBezTo>
                  <a:pt x="15388" y="91"/>
                  <a:pt x="14473" y="11"/>
                  <a:pt x="13570" y="11"/>
                </a:cubicBezTo>
                <a:cubicBezTo>
                  <a:pt x="13362" y="11"/>
                  <a:pt x="13155" y="15"/>
                  <a:pt x="12949" y="26"/>
                </a:cubicBezTo>
                <a:cubicBezTo>
                  <a:pt x="12849" y="29"/>
                  <a:pt x="12748" y="31"/>
                  <a:pt x="12646" y="31"/>
                </a:cubicBezTo>
                <a:cubicBezTo>
                  <a:pt x="12189" y="31"/>
                  <a:pt x="11726" y="1"/>
                  <a:pt x="1126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966" name="Google Shape;2966;p11"/>
          <p:cNvGrpSpPr/>
          <p:nvPr/>
        </p:nvGrpSpPr>
        <p:grpSpPr>
          <a:xfrm rot="-10611622">
            <a:off x="-996737" y="-230205"/>
            <a:ext cx="3222323" cy="1467396"/>
            <a:chOff x="3427375" y="613525"/>
            <a:chExt cx="1481825" cy="674800"/>
          </a:xfrm>
        </p:grpSpPr>
        <p:sp>
          <p:nvSpPr>
            <p:cNvPr id="2967" name="Google Shape;2967;p11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8" name="Google Shape;2968;p11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9" name="Google Shape;2969;p11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0" name="Google Shape;2970;p11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1" name="Google Shape;2971;p11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2" name="Google Shape;2972;p11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3" name="Google Shape;2973;p11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4" name="Google Shape;2974;p11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5" name="Google Shape;2975;p11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6" name="Google Shape;2976;p11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7" name="Google Shape;2977;p11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8" name="Google Shape;2978;p11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9" name="Google Shape;2979;p11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0" name="Google Shape;2980;p11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1" name="Google Shape;2981;p11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2" name="Google Shape;2982;p11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3" name="Google Shape;2983;p11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4" name="Google Shape;2984;p11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5" name="Google Shape;2985;p11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6" name="Google Shape;2986;p11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7" name="Google Shape;2987;p11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8" name="Google Shape;2988;p11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9" name="Google Shape;2989;p11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0" name="Google Shape;2990;p11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1" name="Google Shape;2991;p11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2" name="Google Shape;2992;p11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3" name="Google Shape;2993;p11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4" name="Google Shape;2994;p11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5" name="Google Shape;2995;p11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6" name="Google Shape;2996;p11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7" name="Google Shape;2997;p11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8" name="Google Shape;2998;p11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9" name="Google Shape;2999;p11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0" name="Google Shape;3000;p11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1" name="Google Shape;3001;p11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2" name="Google Shape;3002;p11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3" name="Google Shape;3003;p11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4" name="Google Shape;3004;p11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5" name="Google Shape;3005;p11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6" name="Google Shape;3006;p11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7" name="Google Shape;3007;p11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8" name="Google Shape;3008;p11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9" name="Google Shape;3009;p11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0" name="Google Shape;3010;p11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1" name="Google Shape;3011;p11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2" name="Google Shape;3012;p11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3" name="Google Shape;3013;p11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4" name="Google Shape;3014;p11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5" name="Google Shape;3015;p11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6" name="Google Shape;3016;p11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7" name="Google Shape;3017;p11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8" name="Google Shape;3018;p11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9" name="Google Shape;3019;p11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0" name="Google Shape;3020;p11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1" name="Google Shape;3021;p11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2" name="Google Shape;3022;p11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3" name="Google Shape;3023;p11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4" name="Google Shape;3024;p11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5" name="Google Shape;3025;p11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6" name="Google Shape;3026;p11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7" name="Google Shape;3027;p11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8" name="Google Shape;3028;p11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9" name="Google Shape;3029;p11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0" name="Google Shape;3030;p11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1" name="Google Shape;3031;p11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2" name="Google Shape;3032;p11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3" name="Google Shape;3033;p11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4" name="Google Shape;3034;p11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5" name="Google Shape;3035;p11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6" name="Google Shape;3036;p11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7" name="Google Shape;3037;p11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8" name="Google Shape;3038;p11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9" name="Google Shape;3039;p11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0" name="Google Shape;3040;p11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1" name="Google Shape;3041;p11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2" name="Google Shape;3042;p11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3" name="Google Shape;3043;p11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4" name="Google Shape;3044;p11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5" name="Google Shape;3045;p11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6" name="Google Shape;3046;p11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7" name="Google Shape;3047;p11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8" name="Google Shape;3048;p11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9" name="Google Shape;3049;p11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0" name="Google Shape;3050;p11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1" name="Google Shape;3051;p11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2" name="Google Shape;3052;p11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3" name="Google Shape;3053;p11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4" name="Google Shape;3054;p11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5" name="Google Shape;3055;p11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6" name="Google Shape;3056;p11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7" name="Google Shape;3057;p11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8" name="Google Shape;3058;p11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9" name="Google Shape;3059;p11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0" name="Google Shape;3060;p11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1" name="Google Shape;3061;p11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2" name="Google Shape;3062;p11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3" name="Google Shape;3063;p11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4" name="Google Shape;3064;p11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5" name="Google Shape;3065;p11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6" name="Google Shape;3066;p11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7" name="Google Shape;3067;p11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8" name="Google Shape;3068;p11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9" name="Google Shape;3069;p11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0" name="Google Shape;3070;p11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1" name="Google Shape;3071;p11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2" name="Google Shape;3072;p11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3" name="Google Shape;3073;p11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4" name="Google Shape;3074;p11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5" name="Google Shape;3075;p11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6" name="Google Shape;3076;p11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7" name="Google Shape;3077;p11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8" name="Google Shape;3078;p11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9" name="Google Shape;3079;p11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0" name="Google Shape;3080;p11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1" name="Google Shape;3081;p11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2" name="Google Shape;3082;p11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3" name="Google Shape;3083;p11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4" name="Google Shape;3084;p11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5" name="Google Shape;3085;p11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6" name="Google Shape;3086;p11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7" name="Google Shape;3087;p11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8" name="Google Shape;3088;p11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9" name="Google Shape;3089;p11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0" name="Google Shape;3090;p11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1" name="Google Shape;3091;p11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2" name="Google Shape;3092;p11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3" name="Google Shape;3093;p11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4" name="Google Shape;3094;p11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5" name="Google Shape;3095;p11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6" name="Google Shape;3096;p11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7" name="Google Shape;3097;p11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8" name="Google Shape;3098;p11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9" name="Google Shape;3099;p11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0" name="Google Shape;3100;p11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1" name="Google Shape;3101;p11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2" name="Google Shape;3102;p11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3" name="Google Shape;3103;p11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4" name="Google Shape;3104;p11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5" name="Google Shape;3105;p11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6" name="Google Shape;3106;p11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7" name="Google Shape;3107;p11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8" name="Google Shape;3108;p11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9" name="Google Shape;3109;p11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0" name="Google Shape;3110;p11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1" name="Google Shape;3111;p11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2" name="Google Shape;3112;p11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3" name="Google Shape;3113;p11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4" name="Google Shape;3114;p11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5" name="Google Shape;3115;p11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6" name="Google Shape;3116;p11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7" name="Google Shape;3117;p11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8" name="Google Shape;3118;p11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9" name="Google Shape;3119;p11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0" name="Google Shape;3120;p11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1" name="Google Shape;3121;p11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2" name="Google Shape;3122;p11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3" name="Google Shape;3123;p11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4" name="Google Shape;3124;p11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5" name="Google Shape;3125;p11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6" name="Google Shape;3126;p11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7" name="Google Shape;3127;p11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8" name="Google Shape;3128;p11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9" name="Google Shape;3129;p11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0" name="Google Shape;3130;p11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1" name="Google Shape;3131;p11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2" name="Google Shape;3132;p11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3" name="Google Shape;3133;p11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4" name="Google Shape;3134;p11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5" name="Google Shape;3135;p11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6" name="Google Shape;3136;p11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7" name="Google Shape;3137;p11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8" name="Google Shape;3138;p11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9" name="Google Shape;3139;p11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0" name="Google Shape;3140;p11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1" name="Google Shape;3141;p11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2" name="Google Shape;3142;p11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3" name="Google Shape;3143;p11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4" name="Google Shape;3144;p11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5" name="Google Shape;3145;p11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6" name="Google Shape;3146;p11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147" name="Google Shape;3147;p11"/>
          <p:cNvSpPr/>
          <p:nvPr/>
        </p:nvSpPr>
        <p:spPr>
          <a:xfrm rot="-5790754">
            <a:off x="-880893" y="-106722"/>
            <a:ext cx="1736245" cy="1858505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148" name="Google Shape;3148;p11"/>
          <p:cNvGrpSpPr/>
          <p:nvPr/>
        </p:nvGrpSpPr>
        <p:grpSpPr>
          <a:xfrm rot="10212040">
            <a:off x="6527734" y="3986003"/>
            <a:ext cx="3222268" cy="1467371"/>
            <a:chOff x="3427375" y="613525"/>
            <a:chExt cx="1481825" cy="674800"/>
          </a:xfrm>
        </p:grpSpPr>
        <p:sp>
          <p:nvSpPr>
            <p:cNvPr id="3149" name="Google Shape;3149;p11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0" name="Google Shape;3150;p11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1" name="Google Shape;3151;p11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2" name="Google Shape;3152;p11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3" name="Google Shape;3153;p11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4" name="Google Shape;3154;p11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5" name="Google Shape;3155;p11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6" name="Google Shape;3156;p11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7" name="Google Shape;3157;p11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8" name="Google Shape;3158;p11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9" name="Google Shape;3159;p11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0" name="Google Shape;3160;p11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1" name="Google Shape;3161;p11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2" name="Google Shape;3162;p11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3" name="Google Shape;3163;p11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4" name="Google Shape;3164;p11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5" name="Google Shape;3165;p11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6" name="Google Shape;3166;p11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7" name="Google Shape;3167;p11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8" name="Google Shape;3168;p11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9" name="Google Shape;3169;p11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0" name="Google Shape;3170;p11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1" name="Google Shape;3171;p11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2" name="Google Shape;3172;p11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3" name="Google Shape;3173;p11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4" name="Google Shape;3174;p11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5" name="Google Shape;3175;p11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6" name="Google Shape;3176;p11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7" name="Google Shape;3177;p11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8" name="Google Shape;3178;p11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9" name="Google Shape;3179;p11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0" name="Google Shape;3180;p11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1" name="Google Shape;3181;p11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2" name="Google Shape;3182;p11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3" name="Google Shape;3183;p11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4" name="Google Shape;3184;p11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5" name="Google Shape;3185;p11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6" name="Google Shape;3186;p11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7" name="Google Shape;3187;p11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8" name="Google Shape;3188;p11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9" name="Google Shape;3189;p11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0" name="Google Shape;3190;p11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1" name="Google Shape;3191;p11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2" name="Google Shape;3192;p11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3" name="Google Shape;3193;p11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4" name="Google Shape;3194;p11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5" name="Google Shape;3195;p11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6" name="Google Shape;3196;p11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7" name="Google Shape;3197;p11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8" name="Google Shape;3198;p11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9" name="Google Shape;3199;p11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0" name="Google Shape;3200;p11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1" name="Google Shape;3201;p11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2" name="Google Shape;3202;p11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3" name="Google Shape;3203;p11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4" name="Google Shape;3204;p11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5" name="Google Shape;3205;p11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6" name="Google Shape;3206;p11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7" name="Google Shape;3207;p11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8" name="Google Shape;3208;p11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9" name="Google Shape;3209;p11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0" name="Google Shape;3210;p11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1" name="Google Shape;3211;p11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2" name="Google Shape;3212;p11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3" name="Google Shape;3213;p11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4" name="Google Shape;3214;p11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5" name="Google Shape;3215;p11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6" name="Google Shape;3216;p11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7" name="Google Shape;3217;p11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8" name="Google Shape;3218;p11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9" name="Google Shape;3219;p11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0" name="Google Shape;3220;p11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1" name="Google Shape;3221;p11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2" name="Google Shape;3222;p11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3" name="Google Shape;3223;p11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4" name="Google Shape;3224;p11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5" name="Google Shape;3225;p11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6" name="Google Shape;3226;p11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7" name="Google Shape;3227;p11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8" name="Google Shape;3228;p11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9" name="Google Shape;3229;p11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0" name="Google Shape;3230;p11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1" name="Google Shape;3231;p11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2" name="Google Shape;3232;p11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3" name="Google Shape;3233;p11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4" name="Google Shape;3234;p11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5" name="Google Shape;3235;p11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6" name="Google Shape;3236;p11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7" name="Google Shape;3237;p11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8" name="Google Shape;3238;p11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9" name="Google Shape;3239;p11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0" name="Google Shape;3240;p11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1" name="Google Shape;3241;p11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2" name="Google Shape;3242;p11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3" name="Google Shape;3243;p11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4" name="Google Shape;3244;p11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5" name="Google Shape;3245;p11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6" name="Google Shape;3246;p11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7" name="Google Shape;3247;p11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8" name="Google Shape;3248;p11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9" name="Google Shape;3249;p11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0" name="Google Shape;3250;p11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1" name="Google Shape;3251;p11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2" name="Google Shape;3252;p11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3" name="Google Shape;3253;p11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4" name="Google Shape;3254;p11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5" name="Google Shape;3255;p11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6" name="Google Shape;3256;p11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7" name="Google Shape;3257;p11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8" name="Google Shape;3258;p11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9" name="Google Shape;3259;p11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0" name="Google Shape;3260;p11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1" name="Google Shape;3261;p11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2" name="Google Shape;3262;p11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3" name="Google Shape;3263;p11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4" name="Google Shape;3264;p11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5" name="Google Shape;3265;p11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6" name="Google Shape;3266;p11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7" name="Google Shape;3267;p11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8" name="Google Shape;3268;p11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9" name="Google Shape;3269;p11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0" name="Google Shape;3270;p11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1" name="Google Shape;3271;p11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2" name="Google Shape;3272;p11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3" name="Google Shape;3273;p11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4" name="Google Shape;3274;p11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5" name="Google Shape;3275;p11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6" name="Google Shape;3276;p11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7" name="Google Shape;3277;p11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8" name="Google Shape;3278;p11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9" name="Google Shape;3279;p11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0" name="Google Shape;3280;p11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1" name="Google Shape;3281;p11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2" name="Google Shape;3282;p11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3" name="Google Shape;3283;p11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4" name="Google Shape;3284;p11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5" name="Google Shape;3285;p11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6" name="Google Shape;3286;p11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7" name="Google Shape;3287;p11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8" name="Google Shape;3288;p11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9" name="Google Shape;3289;p11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0" name="Google Shape;3290;p11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1" name="Google Shape;3291;p11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2" name="Google Shape;3292;p11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3" name="Google Shape;3293;p11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4" name="Google Shape;3294;p11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5" name="Google Shape;3295;p11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6" name="Google Shape;3296;p11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7" name="Google Shape;3297;p11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8" name="Google Shape;3298;p11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9" name="Google Shape;3299;p11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0" name="Google Shape;3300;p11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1" name="Google Shape;3301;p11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2" name="Google Shape;3302;p11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3" name="Google Shape;3303;p11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4" name="Google Shape;3304;p11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5" name="Google Shape;3305;p11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6" name="Google Shape;3306;p11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7" name="Google Shape;3307;p11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8" name="Google Shape;3308;p11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9" name="Google Shape;3309;p11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0" name="Google Shape;3310;p11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1" name="Google Shape;3311;p11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2" name="Google Shape;3312;p11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3" name="Google Shape;3313;p11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4" name="Google Shape;3314;p11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5" name="Google Shape;3315;p11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6" name="Google Shape;3316;p11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7" name="Google Shape;3317;p11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8" name="Google Shape;3318;p11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9" name="Google Shape;3319;p11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0" name="Google Shape;3320;p11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1" name="Google Shape;3321;p11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2" name="Google Shape;3322;p11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3" name="Google Shape;3323;p11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4" name="Google Shape;3324;p11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5" name="Google Shape;3325;p11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6" name="Google Shape;3326;p11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7" name="Google Shape;3327;p11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8" name="Google Shape;3328;p11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329" name="Google Shape;3329;p11"/>
          <p:cNvSpPr/>
          <p:nvPr/>
        </p:nvSpPr>
        <p:spPr>
          <a:xfrm rot="8914579">
            <a:off x="98115" y="3335491"/>
            <a:ext cx="2379454" cy="3465566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30" name="Google Shape;3330;p11"/>
          <p:cNvSpPr/>
          <p:nvPr/>
        </p:nvSpPr>
        <p:spPr>
          <a:xfrm rot="-2018253">
            <a:off x="7445472" y="-859444"/>
            <a:ext cx="1736218" cy="1858476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4"/>
        </a:solidFill>
      </p:bgPr>
    </p:bg>
    <p:spTree>
      <p:nvGrpSpPr>
        <p:cNvPr id="3331" name="Shape 33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CUSTOM">
    <p:spTree>
      <p:nvGrpSpPr>
        <p:cNvPr id="3332" name="Shape 3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3" name="Google Shape;3333;p13"/>
          <p:cNvSpPr txBox="1"/>
          <p:nvPr>
            <p:ph hasCustomPrompt="1" type="title"/>
          </p:nvPr>
        </p:nvSpPr>
        <p:spPr>
          <a:xfrm>
            <a:off x="1352703" y="1437135"/>
            <a:ext cx="774000" cy="429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b="0" sz="34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3334" name="Google Shape;3334;p13"/>
          <p:cNvSpPr txBox="1"/>
          <p:nvPr>
            <p:ph hasCustomPrompt="1" idx="2" type="title"/>
          </p:nvPr>
        </p:nvSpPr>
        <p:spPr>
          <a:xfrm>
            <a:off x="1352718" y="3513887"/>
            <a:ext cx="774000" cy="429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b="0" sz="34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3335" name="Google Shape;3335;p13"/>
          <p:cNvSpPr txBox="1"/>
          <p:nvPr>
            <p:ph hasCustomPrompt="1" idx="3" type="title"/>
          </p:nvPr>
        </p:nvSpPr>
        <p:spPr>
          <a:xfrm>
            <a:off x="1352718" y="2475517"/>
            <a:ext cx="774000" cy="429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b="0" sz="34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3336" name="Google Shape;3336;p13"/>
          <p:cNvSpPr txBox="1"/>
          <p:nvPr>
            <p:ph hasCustomPrompt="1" idx="4" type="title"/>
          </p:nvPr>
        </p:nvSpPr>
        <p:spPr>
          <a:xfrm>
            <a:off x="5032078" y="1437135"/>
            <a:ext cx="774000" cy="429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b="0" sz="32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3337" name="Google Shape;3337;p13"/>
          <p:cNvSpPr txBox="1"/>
          <p:nvPr>
            <p:ph hasCustomPrompt="1" idx="5" type="title"/>
          </p:nvPr>
        </p:nvSpPr>
        <p:spPr>
          <a:xfrm>
            <a:off x="5032093" y="3513885"/>
            <a:ext cx="774000" cy="429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b="0" sz="32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3338" name="Google Shape;3338;p13"/>
          <p:cNvSpPr txBox="1"/>
          <p:nvPr>
            <p:ph hasCustomPrompt="1" idx="6" type="title"/>
          </p:nvPr>
        </p:nvSpPr>
        <p:spPr>
          <a:xfrm>
            <a:off x="5032093" y="2475510"/>
            <a:ext cx="774000" cy="429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b="0" sz="32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3339" name="Google Shape;3339;p13"/>
          <p:cNvSpPr txBox="1"/>
          <p:nvPr>
            <p:ph idx="1" type="subTitle"/>
          </p:nvPr>
        </p:nvSpPr>
        <p:spPr>
          <a:xfrm>
            <a:off x="2079123" y="1516856"/>
            <a:ext cx="24930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3340" name="Google Shape;3340;p13"/>
          <p:cNvSpPr txBox="1"/>
          <p:nvPr>
            <p:ph idx="7" type="subTitle"/>
          </p:nvPr>
        </p:nvSpPr>
        <p:spPr>
          <a:xfrm>
            <a:off x="2079137" y="1837630"/>
            <a:ext cx="22113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41" name="Google Shape;3341;p13"/>
          <p:cNvSpPr txBox="1"/>
          <p:nvPr>
            <p:ph idx="8" type="subTitle"/>
          </p:nvPr>
        </p:nvSpPr>
        <p:spPr>
          <a:xfrm>
            <a:off x="2079123" y="3593606"/>
            <a:ext cx="24930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3342" name="Google Shape;3342;p13"/>
          <p:cNvSpPr txBox="1"/>
          <p:nvPr>
            <p:ph idx="9" type="subTitle"/>
          </p:nvPr>
        </p:nvSpPr>
        <p:spPr>
          <a:xfrm>
            <a:off x="2079137" y="3918830"/>
            <a:ext cx="22113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43" name="Google Shape;3343;p13"/>
          <p:cNvSpPr txBox="1"/>
          <p:nvPr>
            <p:ph idx="13" type="subTitle"/>
          </p:nvPr>
        </p:nvSpPr>
        <p:spPr>
          <a:xfrm>
            <a:off x="2079123" y="2555231"/>
            <a:ext cx="24930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3344" name="Google Shape;3344;p13"/>
          <p:cNvSpPr txBox="1"/>
          <p:nvPr>
            <p:ph idx="14" type="subTitle"/>
          </p:nvPr>
        </p:nvSpPr>
        <p:spPr>
          <a:xfrm>
            <a:off x="2079137" y="2880455"/>
            <a:ext cx="22113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45" name="Google Shape;3345;p13"/>
          <p:cNvSpPr txBox="1"/>
          <p:nvPr>
            <p:ph idx="15" type="subTitle"/>
          </p:nvPr>
        </p:nvSpPr>
        <p:spPr>
          <a:xfrm>
            <a:off x="5834699" y="1516856"/>
            <a:ext cx="24930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3346" name="Google Shape;3346;p13"/>
          <p:cNvSpPr txBox="1"/>
          <p:nvPr>
            <p:ph idx="16" type="subTitle"/>
          </p:nvPr>
        </p:nvSpPr>
        <p:spPr>
          <a:xfrm>
            <a:off x="5834712" y="1837630"/>
            <a:ext cx="22113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47" name="Google Shape;3347;p13"/>
          <p:cNvSpPr txBox="1"/>
          <p:nvPr>
            <p:ph idx="17" type="subTitle"/>
          </p:nvPr>
        </p:nvSpPr>
        <p:spPr>
          <a:xfrm>
            <a:off x="5834699" y="3593606"/>
            <a:ext cx="24930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3348" name="Google Shape;3348;p13"/>
          <p:cNvSpPr txBox="1"/>
          <p:nvPr>
            <p:ph idx="18" type="subTitle"/>
          </p:nvPr>
        </p:nvSpPr>
        <p:spPr>
          <a:xfrm>
            <a:off x="5834712" y="3918830"/>
            <a:ext cx="22113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49" name="Google Shape;3349;p13"/>
          <p:cNvSpPr txBox="1"/>
          <p:nvPr>
            <p:ph idx="19" type="subTitle"/>
          </p:nvPr>
        </p:nvSpPr>
        <p:spPr>
          <a:xfrm>
            <a:off x="5834699" y="2555231"/>
            <a:ext cx="24930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3350" name="Google Shape;3350;p13"/>
          <p:cNvSpPr txBox="1"/>
          <p:nvPr>
            <p:ph idx="20" type="subTitle"/>
          </p:nvPr>
        </p:nvSpPr>
        <p:spPr>
          <a:xfrm>
            <a:off x="5834712" y="2880455"/>
            <a:ext cx="22113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51" name="Google Shape;3351;p13"/>
          <p:cNvSpPr txBox="1"/>
          <p:nvPr>
            <p:ph idx="21"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sp>
        <p:nvSpPr>
          <p:cNvPr id="3352" name="Google Shape;3352;p13"/>
          <p:cNvSpPr/>
          <p:nvPr/>
        </p:nvSpPr>
        <p:spPr>
          <a:xfrm flipH="1" rot="-5400000">
            <a:off x="-1157561" y="3357086"/>
            <a:ext cx="2999272" cy="1661776"/>
          </a:xfrm>
          <a:custGeom>
            <a:rect b="b" l="l" r="r" t="t"/>
            <a:pathLst>
              <a:path extrusionOk="0" h="20665" w="68057">
                <a:moveTo>
                  <a:pt x="38238" y="16622"/>
                </a:moveTo>
                <a:cubicBezTo>
                  <a:pt x="34520" y="16918"/>
                  <a:pt x="30826" y="17214"/>
                  <a:pt x="27135" y="17214"/>
                </a:cubicBezTo>
                <a:cubicBezTo>
                  <a:pt x="26661" y="17214"/>
                  <a:pt x="26188" y="17210"/>
                  <a:pt x="25715" y="17199"/>
                </a:cubicBezTo>
                <a:cubicBezTo>
                  <a:pt x="25715" y="17138"/>
                  <a:pt x="25715" y="17047"/>
                  <a:pt x="25715" y="16986"/>
                </a:cubicBezTo>
                <a:lnTo>
                  <a:pt x="38238" y="16622"/>
                </a:lnTo>
                <a:close/>
                <a:moveTo>
                  <a:pt x="54757" y="16367"/>
                </a:moveTo>
                <a:cubicBezTo>
                  <a:pt x="56089" y="16367"/>
                  <a:pt x="57421" y="16398"/>
                  <a:pt x="58756" y="16470"/>
                </a:cubicBezTo>
                <a:cubicBezTo>
                  <a:pt x="58664" y="16926"/>
                  <a:pt x="58300" y="16956"/>
                  <a:pt x="57935" y="16956"/>
                </a:cubicBezTo>
                <a:cubicBezTo>
                  <a:pt x="55929" y="16926"/>
                  <a:pt x="53923" y="16926"/>
                  <a:pt x="51886" y="16926"/>
                </a:cubicBezTo>
                <a:cubicBezTo>
                  <a:pt x="50883" y="16926"/>
                  <a:pt x="49880" y="16986"/>
                  <a:pt x="48877" y="17078"/>
                </a:cubicBezTo>
                <a:cubicBezTo>
                  <a:pt x="47631" y="17138"/>
                  <a:pt x="46385" y="17138"/>
                  <a:pt x="45169" y="17138"/>
                </a:cubicBezTo>
                <a:cubicBezTo>
                  <a:pt x="44476" y="17138"/>
                  <a:pt x="43794" y="17237"/>
                  <a:pt x="43116" y="17237"/>
                </a:cubicBezTo>
                <a:cubicBezTo>
                  <a:pt x="42664" y="17237"/>
                  <a:pt x="42214" y="17193"/>
                  <a:pt x="41764" y="17047"/>
                </a:cubicBezTo>
                <a:cubicBezTo>
                  <a:pt x="46091" y="16698"/>
                  <a:pt x="50417" y="16367"/>
                  <a:pt x="54757" y="16367"/>
                </a:cubicBezTo>
                <a:close/>
                <a:moveTo>
                  <a:pt x="11265" y="1"/>
                </a:moveTo>
                <a:cubicBezTo>
                  <a:pt x="10963" y="1"/>
                  <a:pt x="10663" y="14"/>
                  <a:pt x="10366" y="56"/>
                </a:cubicBezTo>
                <a:cubicBezTo>
                  <a:pt x="9799" y="145"/>
                  <a:pt x="9232" y="192"/>
                  <a:pt x="8678" y="192"/>
                </a:cubicBezTo>
                <a:cubicBezTo>
                  <a:pt x="8280" y="192"/>
                  <a:pt x="7889" y="168"/>
                  <a:pt x="7508" y="117"/>
                </a:cubicBezTo>
                <a:cubicBezTo>
                  <a:pt x="7338" y="94"/>
                  <a:pt x="7180" y="80"/>
                  <a:pt x="7030" y="80"/>
                </a:cubicBezTo>
                <a:cubicBezTo>
                  <a:pt x="6590" y="80"/>
                  <a:pt x="6222" y="195"/>
                  <a:pt x="5837" y="512"/>
                </a:cubicBezTo>
                <a:cubicBezTo>
                  <a:pt x="5858" y="511"/>
                  <a:pt x="5880" y="510"/>
                  <a:pt x="5902" y="510"/>
                </a:cubicBezTo>
                <a:cubicBezTo>
                  <a:pt x="6420" y="510"/>
                  <a:pt x="6862" y="848"/>
                  <a:pt x="7387" y="877"/>
                </a:cubicBezTo>
                <a:cubicBezTo>
                  <a:pt x="9591" y="929"/>
                  <a:pt x="11818" y="1004"/>
                  <a:pt x="14028" y="1004"/>
                </a:cubicBezTo>
                <a:cubicBezTo>
                  <a:pt x="14378" y="1004"/>
                  <a:pt x="14728" y="1003"/>
                  <a:pt x="15077" y="998"/>
                </a:cubicBezTo>
                <a:cubicBezTo>
                  <a:pt x="15284" y="998"/>
                  <a:pt x="15500" y="994"/>
                  <a:pt x="15715" y="994"/>
                </a:cubicBezTo>
                <a:cubicBezTo>
                  <a:pt x="16036" y="994"/>
                  <a:pt x="16354" y="1004"/>
                  <a:pt x="16627" y="1059"/>
                </a:cubicBezTo>
                <a:cubicBezTo>
                  <a:pt x="17256" y="1206"/>
                  <a:pt x="17890" y="1247"/>
                  <a:pt x="18525" y="1247"/>
                </a:cubicBezTo>
                <a:cubicBezTo>
                  <a:pt x="19334" y="1247"/>
                  <a:pt x="20143" y="1181"/>
                  <a:pt x="20943" y="1181"/>
                </a:cubicBezTo>
                <a:cubicBezTo>
                  <a:pt x="21451" y="1190"/>
                  <a:pt x="21958" y="1193"/>
                  <a:pt x="22466" y="1193"/>
                </a:cubicBezTo>
                <a:cubicBezTo>
                  <a:pt x="23691" y="1193"/>
                  <a:pt x="24916" y="1172"/>
                  <a:pt x="26141" y="1150"/>
                </a:cubicBezTo>
                <a:cubicBezTo>
                  <a:pt x="28481" y="1150"/>
                  <a:pt x="30822" y="1333"/>
                  <a:pt x="33193" y="1424"/>
                </a:cubicBezTo>
                <a:cubicBezTo>
                  <a:pt x="35290" y="1485"/>
                  <a:pt x="37387" y="1515"/>
                  <a:pt x="39485" y="1545"/>
                </a:cubicBezTo>
                <a:cubicBezTo>
                  <a:pt x="39527" y="1551"/>
                  <a:pt x="39569" y="1552"/>
                  <a:pt x="39609" y="1552"/>
                </a:cubicBezTo>
                <a:cubicBezTo>
                  <a:pt x="39672" y="1552"/>
                  <a:pt x="39733" y="1549"/>
                  <a:pt x="39794" y="1549"/>
                </a:cubicBezTo>
                <a:cubicBezTo>
                  <a:pt x="39921" y="1549"/>
                  <a:pt x="40048" y="1565"/>
                  <a:pt x="40184" y="1667"/>
                </a:cubicBezTo>
                <a:cubicBezTo>
                  <a:pt x="40093" y="1667"/>
                  <a:pt x="40001" y="1697"/>
                  <a:pt x="39941" y="1697"/>
                </a:cubicBezTo>
                <a:lnTo>
                  <a:pt x="28603" y="1697"/>
                </a:lnTo>
                <a:cubicBezTo>
                  <a:pt x="27459" y="1697"/>
                  <a:pt x="26339" y="1860"/>
                  <a:pt x="25222" y="1860"/>
                </a:cubicBezTo>
                <a:cubicBezTo>
                  <a:pt x="25062" y="1860"/>
                  <a:pt x="24902" y="1857"/>
                  <a:pt x="24743" y="1849"/>
                </a:cubicBezTo>
                <a:cubicBezTo>
                  <a:pt x="24376" y="1816"/>
                  <a:pt x="24000" y="1792"/>
                  <a:pt x="23630" y="1792"/>
                </a:cubicBezTo>
                <a:cubicBezTo>
                  <a:pt x="23325" y="1792"/>
                  <a:pt x="23025" y="1808"/>
                  <a:pt x="22737" y="1849"/>
                </a:cubicBezTo>
                <a:cubicBezTo>
                  <a:pt x="21763" y="2018"/>
                  <a:pt x="20777" y="2060"/>
                  <a:pt x="19794" y="2060"/>
                </a:cubicBezTo>
                <a:cubicBezTo>
                  <a:pt x="19182" y="2060"/>
                  <a:pt x="18571" y="2043"/>
                  <a:pt x="17965" y="2032"/>
                </a:cubicBezTo>
                <a:cubicBezTo>
                  <a:pt x="16141" y="2001"/>
                  <a:pt x="14317" y="2001"/>
                  <a:pt x="12463" y="1941"/>
                </a:cubicBezTo>
                <a:cubicBezTo>
                  <a:pt x="10670" y="1880"/>
                  <a:pt x="8876" y="1880"/>
                  <a:pt x="7083" y="1697"/>
                </a:cubicBezTo>
                <a:cubicBezTo>
                  <a:pt x="6900" y="1697"/>
                  <a:pt x="6688" y="1758"/>
                  <a:pt x="6657" y="1849"/>
                </a:cubicBezTo>
                <a:cubicBezTo>
                  <a:pt x="6625" y="2202"/>
                  <a:pt x="6467" y="2276"/>
                  <a:pt x="6275" y="2276"/>
                </a:cubicBezTo>
                <a:cubicBezTo>
                  <a:pt x="6136" y="2276"/>
                  <a:pt x="5980" y="2237"/>
                  <a:pt x="5842" y="2237"/>
                </a:cubicBezTo>
                <a:cubicBezTo>
                  <a:pt x="5808" y="2237"/>
                  <a:pt x="5776" y="2239"/>
                  <a:pt x="5745" y="2245"/>
                </a:cubicBezTo>
                <a:cubicBezTo>
                  <a:pt x="5654" y="2265"/>
                  <a:pt x="5563" y="2265"/>
                  <a:pt x="5471" y="2265"/>
                </a:cubicBezTo>
                <a:lnTo>
                  <a:pt x="5471" y="2265"/>
                </a:lnTo>
                <a:cubicBezTo>
                  <a:pt x="5286" y="2265"/>
                  <a:pt x="5097" y="2265"/>
                  <a:pt x="4894" y="2427"/>
                </a:cubicBezTo>
                <a:cubicBezTo>
                  <a:pt x="5956" y="2545"/>
                  <a:pt x="6931" y="3006"/>
                  <a:pt x="8015" y="3006"/>
                </a:cubicBezTo>
                <a:cubicBezTo>
                  <a:pt x="8049" y="3006"/>
                  <a:pt x="8082" y="3005"/>
                  <a:pt x="8116" y="3004"/>
                </a:cubicBezTo>
                <a:lnTo>
                  <a:pt x="8116" y="3004"/>
                </a:lnTo>
                <a:cubicBezTo>
                  <a:pt x="7919" y="3187"/>
                  <a:pt x="7698" y="3210"/>
                  <a:pt x="7474" y="3210"/>
                </a:cubicBezTo>
                <a:cubicBezTo>
                  <a:pt x="7399" y="3210"/>
                  <a:pt x="7324" y="3207"/>
                  <a:pt x="7249" y="3207"/>
                </a:cubicBezTo>
                <a:cubicBezTo>
                  <a:pt x="7100" y="3207"/>
                  <a:pt x="6951" y="3217"/>
                  <a:pt x="6809" y="3278"/>
                </a:cubicBezTo>
                <a:cubicBezTo>
                  <a:pt x="5685" y="3704"/>
                  <a:pt x="4499" y="3734"/>
                  <a:pt x="3344" y="3764"/>
                </a:cubicBezTo>
                <a:cubicBezTo>
                  <a:pt x="2280" y="3764"/>
                  <a:pt x="1460" y="4463"/>
                  <a:pt x="457" y="4646"/>
                </a:cubicBezTo>
                <a:cubicBezTo>
                  <a:pt x="396" y="4646"/>
                  <a:pt x="335" y="4737"/>
                  <a:pt x="305" y="4798"/>
                </a:cubicBezTo>
                <a:cubicBezTo>
                  <a:pt x="92" y="5011"/>
                  <a:pt x="1" y="5163"/>
                  <a:pt x="365" y="5345"/>
                </a:cubicBezTo>
                <a:cubicBezTo>
                  <a:pt x="465" y="5399"/>
                  <a:pt x="576" y="5425"/>
                  <a:pt x="694" y="5425"/>
                </a:cubicBezTo>
                <a:cubicBezTo>
                  <a:pt x="1042" y="5425"/>
                  <a:pt x="1445" y="5192"/>
                  <a:pt x="1764" y="4737"/>
                </a:cubicBezTo>
                <a:cubicBezTo>
                  <a:pt x="2311" y="5071"/>
                  <a:pt x="2949" y="5071"/>
                  <a:pt x="3557" y="5315"/>
                </a:cubicBezTo>
                <a:cubicBezTo>
                  <a:pt x="2189" y="5558"/>
                  <a:pt x="2189" y="5558"/>
                  <a:pt x="2341" y="6318"/>
                </a:cubicBezTo>
                <a:cubicBezTo>
                  <a:pt x="1885" y="6530"/>
                  <a:pt x="1429" y="6713"/>
                  <a:pt x="1065" y="7321"/>
                </a:cubicBezTo>
                <a:cubicBezTo>
                  <a:pt x="1794" y="7092"/>
                  <a:pt x="2497" y="6924"/>
                  <a:pt x="3172" y="6924"/>
                </a:cubicBezTo>
                <a:cubicBezTo>
                  <a:pt x="3932" y="6924"/>
                  <a:pt x="4658" y="7136"/>
                  <a:pt x="5350" y="7716"/>
                </a:cubicBezTo>
                <a:cubicBezTo>
                  <a:pt x="4104" y="7929"/>
                  <a:pt x="2615" y="7564"/>
                  <a:pt x="1672" y="8840"/>
                </a:cubicBezTo>
                <a:cubicBezTo>
                  <a:pt x="1834" y="8898"/>
                  <a:pt x="1995" y="8918"/>
                  <a:pt x="2157" y="8918"/>
                </a:cubicBezTo>
                <a:cubicBezTo>
                  <a:pt x="2500" y="8918"/>
                  <a:pt x="2847" y="8829"/>
                  <a:pt x="3201" y="8829"/>
                </a:cubicBezTo>
                <a:cubicBezTo>
                  <a:pt x="3466" y="8829"/>
                  <a:pt x="3736" y="8879"/>
                  <a:pt x="4013" y="9053"/>
                </a:cubicBezTo>
                <a:cubicBezTo>
                  <a:pt x="3927" y="9044"/>
                  <a:pt x="3845" y="9040"/>
                  <a:pt x="3766" y="9040"/>
                </a:cubicBezTo>
                <a:cubicBezTo>
                  <a:pt x="3031" y="9040"/>
                  <a:pt x="2567" y="9407"/>
                  <a:pt x="2128" y="9874"/>
                </a:cubicBezTo>
                <a:cubicBezTo>
                  <a:pt x="1794" y="10269"/>
                  <a:pt x="1885" y="10421"/>
                  <a:pt x="2372" y="10573"/>
                </a:cubicBezTo>
                <a:cubicBezTo>
                  <a:pt x="2858" y="10755"/>
                  <a:pt x="3375" y="10603"/>
                  <a:pt x="4043" y="10816"/>
                </a:cubicBezTo>
                <a:cubicBezTo>
                  <a:pt x="3192" y="11120"/>
                  <a:pt x="2372" y="10877"/>
                  <a:pt x="1824" y="11576"/>
                </a:cubicBezTo>
                <a:cubicBezTo>
                  <a:pt x="3219" y="11819"/>
                  <a:pt x="4597" y="12047"/>
                  <a:pt x="6006" y="12047"/>
                </a:cubicBezTo>
                <a:cubicBezTo>
                  <a:pt x="6532" y="12047"/>
                  <a:pt x="7062" y="12015"/>
                  <a:pt x="7600" y="11941"/>
                </a:cubicBezTo>
                <a:lnTo>
                  <a:pt x="7600" y="11941"/>
                </a:lnTo>
                <a:cubicBezTo>
                  <a:pt x="7478" y="12488"/>
                  <a:pt x="7478" y="12488"/>
                  <a:pt x="7113" y="12518"/>
                </a:cubicBezTo>
                <a:cubicBezTo>
                  <a:pt x="5835" y="12603"/>
                  <a:pt x="4557" y="12795"/>
                  <a:pt x="3280" y="12795"/>
                </a:cubicBezTo>
                <a:cubicBezTo>
                  <a:pt x="3190" y="12795"/>
                  <a:pt x="3100" y="12794"/>
                  <a:pt x="3010" y="12792"/>
                </a:cubicBezTo>
                <a:cubicBezTo>
                  <a:pt x="2675" y="12792"/>
                  <a:pt x="2341" y="12944"/>
                  <a:pt x="2037" y="13035"/>
                </a:cubicBezTo>
                <a:cubicBezTo>
                  <a:pt x="1703" y="13126"/>
                  <a:pt x="1703" y="13430"/>
                  <a:pt x="1946" y="13521"/>
                </a:cubicBezTo>
                <a:cubicBezTo>
                  <a:pt x="2402" y="13734"/>
                  <a:pt x="2736" y="14160"/>
                  <a:pt x="3314" y="14220"/>
                </a:cubicBezTo>
                <a:cubicBezTo>
                  <a:pt x="3557" y="14251"/>
                  <a:pt x="3922" y="14190"/>
                  <a:pt x="4134" y="14433"/>
                </a:cubicBezTo>
                <a:cubicBezTo>
                  <a:pt x="3283" y="15011"/>
                  <a:pt x="2037" y="14555"/>
                  <a:pt x="1338" y="15588"/>
                </a:cubicBezTo>
                <a:cubicBezTo>
                  <a:pt x="1672" y="15923"/>
                  <a:pt x="2068" y="15953"/>
                  <a:pt x="2463" y="15983"/>
                </a:cubicBezTo>
                <a:cubicBezTo>
                  <a:pt x="3338" y="15983"/>
                  <a:pt x="4194" y="16022"/>
                  <a:pt x="5062" y="16022"/>
                </a:cubicBezTo>
                <a:cubicBezTo>
                  <a:pt x="5279" y="16022"/>
                  <a:pt x="5496" y="16020"/>
                  <a:pt x="5715" y="16014"/>
                </a:cubicBezTo>
                <a:cubicBezTo>
                  <a:pt x="6966" y="15992"/>
                  <a:pt x="8201" y="15907"/>
                  <a:pt x="9443" y="15907"/>
                </a:cubicBezTo>
                <a:cubicBezTo>
                  <a:pt x="9921" y="15907"/>
                  <a:pt x="10401" y="15919"/>
                  <a:pt x="10882" y="15953"/>
                </a:cubicBezTo>
                <a:cubicBezTo>
                  <a:pt x="11142" y="15970"/>
                  <a:pt x="11403" y="15977"/>
                  <a:pt x="11665" y="15977"/>
                </a:cubicBezTo>
                <a:cubicBezTo>
                  <a:pt x="12811" y="15977"/>
                  <a:pt x="13969" y="15834"/>
                  <a:pt x="15107" y="15710"/>
                </a:cubicBezTo>
                <a:cubicBezTo>
                  <a:pt x="15218" y="15697"/>
                  <a:pt x="15339" y="15680"/>
                  <a:pt x="15466" y="15680"/>
                </a:cubicBezTo>
                <a:cubicBezTo>
                  <a:pt x="15652" y="15680"/>
                  <a:pt x="15851" y="15717"/>
                  <a:pt x="16050" y="15862"/>
                </a:cubicBezTo>
                <a:cubicBezTo>
                  <a:pt x="15472" y="15862"/>
                  <a:pt x="15563" y="16500"/>
                  <a:pt x="15107" y="16591"/>
                </a:cubicBezTo>
                <a:cubicBezTo>
                  <a:pt x="15473" y="16943"/>
                  <a:pt x="15850" y="17036"/>
                  <a:pt x="16229" y="17036"/>
                </a:cubicBezTo>
                <a:cubicBezTo>
                  <a:pt x="16651" y="17036"/>
                  <a:pt x="17076" y="16921"/>
                  <a:pt x="17486" y="16921"/>
                </a:cubicBezTo>
                <a:cubicBezTo>
                  <a:pt x="17535" y="16921"/>
                  <a:pt x="17582" y="16922"/>
                  <a:pt x="17630" y="16926"/>
                </a:cubicBezTo>
                <a:cubicBezTo>
                  <a:pt x="17942" y="16948"/>
                  <a:pt x="18257" y="16962"/>
                  <a:pt x="18575" y="16962"/>
                </a:cubicBezTo>
                <a:cubicBezTo>
                  <a:pt x="19127" y="16962"/>
                  <a:pt x="19685" y="16920"/>
                  <a:pt x="20244" y="16804"/>
                </a:cubicBezTo>
                <a:cubicBezTo>
                  <a:pt x="20852" y="16696"/>
                  <a:pt x="21322" y="16642"/>
                  <a:pt x="21691" y="16642"/>
                </a:cubicBezTo>
                <a:cubicBezTo>
                  <a:pt x="22152" y="16642"/>
                  <a:pt x="22456" y="16726"/>
                  <a:pt x="22676" y="16895"/>
                </a:cubicBezTo>
                <a:cubicBezTo>
                  <a:pt x="22311" y="16986"/>
                  <a:pt x="21977" y="17047"/>
                  <a:pt x="21551" y="17169"/>
                </a:cubicBezTo>
                <a:cubicBezTo>
                  <a:pt x="21993" y="17564"/>
                  <a:pt x="22470" y="17639"/>
                  <a:pt x="22955" y="17639"/>
                </a:cubicBezTo>
                <a:cubicBezTo>
                  <a:pt x="23104" y="17639"/>
                  <a:pt x="23255" y="17632"/>
                  <a:pt x="23405" y="17625"/>
                </a:cubicBezTo>
                <a:cubicBezTo>
                  <a:pt x="23800" y="17625"/>
                  <a:pt x="24196" y="17716"/>
                  <a:pt x="24135" y="18172"/>
                </a:cubicBezTo>
                <a:cubicBezTo>
                  <a:pt x="24104" y="18506"/>
                  <a:pt x="23709" y="18476"/>
                  <a:pt x="23405" y="18506"/>
                </a:cubicBezTo>
                <a:cubicBezTo>
                  <a:pt x="23307" y="18525"/>
                  <a:pt x="23210" y="18532"/>
                  <a:pt x="23112" y="18532"/>
                </a:cubicBezTo>
                <a:cubicBezTo>
                  <a:pt x="22787" y="18532"/>
                  <a:pt x="22461" y="18452"/>
                  <a:pt x="22106" y="18452"/>
                </a:cubicBezTo>
                <a:cubicBezTo>
                  <a:pt x="21875" y="18452"/>
                  <a:pt x="21632" y="18486"/>
                  <a:pt x="21369" y="18597"/>
                </a:cubicBezTo>
                <a:cubicBezTo>
                  <a:pt x="22068" y="18871"/>
                  <a:pt x="22737" y="19023"/>
                  <a:pt x="23132" y="19479"/>
                </a:cubicBezTo>
                <a:cubicBezTo>
                  <a:pt x="22913" y="19819"/>
                  <a:pt x="22616" y="19887"/>
                  <a:pt x="22290" y="19887"/>
                </a:cubicBezTo>
                <a:cubicBezTo>
                  <a:pt x="22073" y="19887"/>
                  <a:pt x="21843" y="19857"/>
                  <a:pt x="21614" y="19857"/>
                </a:cubicBezTo>
                <a:cubicBezTo>
                  <a:pt x="21328" y="19857"/>
                  <a:pt x="21045" y="19904"/>
                  <a:pt x="20791" y="20117"/>
                </a:cubicBezTo>
                <a:cubicBezTo>
                  <a:pt x="21399" y="20604"/>
                  <a:pt x="22098" y="20664"/>
                  <a:pt x="22767" y="20664"/>
                </a:cubicBezTo>
                <a:cubicBezTo>
                  <a:pt x="23101" y="20659"/>
                  <a:pt x="23437" y="20658"/>
                  <a:pt x="23772" y="20658"/>
                </a:cubicBezTo>
                <a:cubicBezTo>
                  <a:pt x="24444" y="20658"/>
                  <a:pt x="25119" y="20664"/>
                  <a:pt x="25795" y="20664"/>
                </a:cubicBezTo>
                <a:cubicBezTo>
                  <a:pt x="26810" y="20664"/>
                  <a:pt x="27828" y="20649"/>
                  <a:pt x="28846" y="20573"/>
                </a:cubicBezTo>
                <a:cubicBezTo>
                  <a:pt x="30548" y="20421"/>
                  <a:pt x="32251" y="20360"/>
                  <a:pt x="33983" y="20300"/>
                </a:cubicBezTo>
                <a:cubicBezTo>
                  <a:pt x="36679" y="20214"/>
                  <a:pt x="39349" y="19838"/>
                  <a:pt x="42042" y="19838"/>
                </a:cubicBezTo>
                <a:cubicBezTo>
                  <a:pt x="42233" y="19838"/>
                  <a:pt x="42424" y="19840"/>
                  <a:pt x="42615" y="19844"/>
                </a:cubicBezTo>
                <a:cubicBezTo>
                  <a:pt x="43031" y="19852"/>
                  <a:pt x="43446" y="19856"/>
                  <a:pt x="43862" y="19856"/>
                </a:cubicBezTo>
                <a:cubicBezTo>
                  <a:pt x="44996" y="19856"/>
                  <a:pt x="46131" y="19827"/>
                  <a:pt x="47266" y="19783"/>
                </a:cubicBezTo>
                <a:cubicBezTo>
                  <a:pt x="49029" y="19661"/>
                  <a:pt x="50822" y="19631"/>
                  <a:pt x="52585" y="19570"/>
                </a:cubicBezTo>
                <a:cubicBezTo>
                  <a:pt x="52762" y="19564"/>
                  <a:pt x="52939" y="19562"/>
                  <a:pt x="53118" y="19562"/>
                </a:cubicBezTo>
                <a:cubicBezTo>
                  <a:pt x="53831" y="19562"/>
                  <a:pt x="54561" y="19600"/>
                  <a:pt x="55290" y="19600"/>
                </a:cubicBezTo>
                <a:cubicBezTo>
                  <a:pt x="55504" y="19597"/>
                  <a:pt x="55717" y="19596"/>
                  <a:pt x="55930" y="19596"/>
                </a:cubicBezTo>
                <a:cubicBezTo>
                  <a:pt x="57662" y="19596"/>
                  <a:pt x="59394" y="19695"/>
                  <a:pt x="61126" y="19722"/>
                </a:cubicBezTo>
                <a:lnTo>
                  <a:pt x="65838" y="19722"/>
                </a:lnTo>
                <a:cubicBezTo>
                  <a:pt x="66172" y="19722"/>
                  <a:pt x="66446" y="19600"/>
                  <a:pt x="66658" y="19357"/>
                </a:cubicBezTo>
                <a:cubicBezTo>
                  <a:pt x="66263" y="18901"/>
                  <a:pt x="65655" y="19145"/>
                  <a:pt x="65260" y="18780"/>
                </a:cubicBezTo>
                <a:cubicBezTo>
                  <a:pt x="65333" y="18743"/>
                  <a:pt x="65416" y="18733"/>
                  <a:pt x="65502" y="18733"/>
                </a:cubicBezTo>
                <a:cubicBezTo>
                  <a:pt x="65615" y="18733"/>
                  <a:pt x="65733" y="18751"/>
                  <a:pt x="65842" y="18751"/>
                </a:cubicBezTo>
                <a:cubicBezTo>
                  <a:pt x="65998" y="18751"/>
                  <a:pt x="66134" y="18714"/>
                  <a:pt x="66203" y="18537"/>
                </a:cubicBezTo>
                <a:cubicBezTo>
                  <a:pt x="66354" y="18111"/>
                  <a:pt x="65747" y="18293"/>
                  <a:pt x="65625" y="17989"/>
                </a:cubicBezTo>
                <a:cubicBezTo>
                  <a:pt x="65899" y="17868"/>
                  <a:pt x="65807" y="17686"/>
                  <a:pt x="65716" y="17473"/>
                </a:cubicBezTo>
                <a:cubicBezTo>
                  <a:pt x="65560" y="17187"/>
                  <a:pt x="65271" y="17101"/>
                  <a:pt x="65020" y="17101"/>
                </a:cubicBezTo>
                <a:cubicBezTo>
                  <a:pt x="64977" y="17101"/>
                  <a:pt x="64935" y="17104"/>
                  <a:pt x="64895" y="17108"/>
                </a:cubicBezTo>
                <a:cubicBezTo>
                  <a:pt x="64720" y="17118"/>
                  <a:pt x="64545" y="17123"/>
                  <a:pt x="64370" y="17123"/>
                </a:cubicBezTo>
                <a:cubicBezTo>
                  <a:pt x="63225" y="17123"/>
                  <a:pt x="62091" y="16931"/>
                  <a:pt x="60931" y="16931"/>
                </a:cubicBezTo>
                <a:cubicBezTo>
                  <a:pt x="60704" y="16931"/>
                  <a:pt x="60475" y="16938"/>
                  <a:pt x="60245" y="16956"/>
                </a:cubicBezTo>
                <a:cubicBezTo>
                  <a:pt x="60496" y="16614"/>
                  <a:pt x="60746" y="16443"/>
                  <a:pt x="61061" y="16443"/>
                </a:cubicBezTo>
                <a:cubicBezTo>
                  <a:pt x="61166" y="16443"/>
                  <a:pt x="61278" y="16462"/>
                  <a:pt x="61400" y="16500"/>
                </a:cubicBezTo>
                <a:cubicBezTo>
                  <a:pt x="61643" y="16591"/>
                  <a:pt x="61947" y="16591"/>
                  <a:pt x="62221" y="16591"/>
                </a:cubicBezTo>
                <a:cubicBezTo>
                  <a:pt x="62708" y="16559"/>
                  <a:pt x="63195" y="16526"/>
                  <a:pt x="63683" y="16526"/>
                </a:cubicBezTo>
                <a:cubicBezTo>
                  <a:pt x="64107" y="16526"/>
                  <a:pt x="64532" y="16551"/>
                  <a:pt x="64956" y="16622"/>
                </a:cubicBezTo>
                <a:cubicBezTo>
                  <a:pt x="65167" y="16664"/>
                  <a:pt x="65404" y="16726"/>
                  <a:pt x="65631" y="16726"/>
                </a:cubicBezTo>
                <a:cubicBezTo>
                  <a:pt x="65894" y="16726"/>
                  <a:pt x="66144" y="16642"/>
                  <a:pt x="66324" y="16348"/>
                </a:cubicBezTo>
                <a:cubicBezTo>
                  <a:pt x="66111" y="16014"/>
                  <a:pt x="65625" y="16014"/>
                  <a:pt x="65199" y="15619"/>
                </a:cubicBezTo>
                <a:cubicBezTo>
                  <a:pt x="66051" y="15588"/>
                  <a:pt x="66658" y="15315"/>
                  <a:pt x="67297" y="15041"/>
                </a:cubicBezTo>
                <a:cubicBezTo>
                  <a:pt x="67631" y="14859"/>
                  <a:pt x="67874" y="14676"/>
                  <a:pt x="67661" y="14251"/>
                </a:cubicBezTo>
                <a:cubicBezTo>
                  <a:pt x="67297" y="13582"/>
                  <a:pt x="67388" y="13005"/>
                  <a:pt x="68026" y="12549"/>
                </a:cubicBezTo>
                <a:cubicBezTo>
                  <a:pt x="68057" y="12549"/>
                  <a:pt x="68026" y="12488"/>
                  <a:pt x="68026" y="12427"/>
                </a:cubicBezTo>
                <a:cubicBezTo>
                  <a:pt x="67901" y="12361"/>
                  <a:pt x="67775" y="12337"/>
                  <a:pt x="67648" y="12337"/>
                </a:cubicBezTo>
                <a:cubicBezTo>
                  <a:pt x="67344" y="12337"/>
                  <a:pt x="67029" y="12472"/>
                  <a:pt x="66681" y="12472"/>
                </a:cubicBezTo>
                <a:cubicBezTo>
                  <a:pt x="66575" y="12472"/>
                  <a:pt x="66467" y="12459"/>
                  <a:pt x="66354" y="12427"/>
                </a:cubicBezTo>
                <a:cubicBezTo>
                  <a:pt x="66628" y="12245"/>
                  <a:pt x="66841" y="12154"/>
                  <a:pt x="67023" y="12032"/>
                </a:cubicBezTo>
                <a:cubicBezTo>
                  <a:pt x="66871" y="11789"/>
                  <a:pt x="67084" y="11394"/>
                  <a:pt x="66598" y="11302"/>
                </a:cubicBezTo>
                <a:cubicBezTo>
                  <a:pt x="66902" y="11211"/>
                  <a:pt x="67145" y="11333"/>
                  <a:pt x="67388" y="11150"/>
                </a:cubicBezTo>
                <a:cubicBezTo>
                  <a:pt x="67054" y="10603"/>
                  <a:pt x="66446" y="10695"/>
                  <a:pt x="65990" y="10482"/>
                </a:cubicBezTo>
                <a:cubicBezTo>
                  <a:pt x="66111" y="9114"/>
                  <a:pt x="66324" y="7807"/>
                  <a:pt x="66172" y="6439"/>
                </a:cubicBezTo>
                <a:cubicBezTo>
                  <a:pt x="66522" y="6322"/>
                  <a:pt x="66592" y="5645"/>
                  <a:pt x="67135" y="5645"/>
                </a:cubicBezTo>
                <a:cubicBezTo>
                  <a:pt x="67158" y="5645"/>
                  <a:pt x="67181" y="5646"/>
                  <a:pt x="67206" y="5649"/>
                </a:cubicBezTo>
                <a:cubicBezTo>
                  <a:pt x="67266" y="5071"/>
                  <a:pt x="66628" y="5102"/>
                  <a:pt x="66537" y="4707"/>
                </a:cubicBezTo>
                <a:cubicBezTo>
                  <a:pt x="66810" y="4524"/>
                  <a:pt x="67084" y="4342"/>
                  <a:pt x="67236" y="4038"/>
                </a:cubicBezTo>
                <a:cubicBezTo>
                  <a:pt x="67114" y="3886"/>
                  <a:pt x="66841" y="3673"/>
                  <a:pt x="66871" y="3552"/>
                </a:cubicBezTo>
                <a:cubicBezTo>
                  <a:pt x="67114" y="2792"/>
                  <a:pt x="66476" y="2792"/>
                  <a:pt x="66081" y="2701"/>
                </a:cubicBezTo>
                <a:cubicBezTo>
                  <a:pt x="65102" y="2436"/>
                  <a:pt x="64122" y="2263"/>
                  <a:pt x="63123" y="2263"/>
                </a:cubicBezTo>
                <a:cubicBezTo>
                  <a:pt x="62974" y="2263"/>
                  <a:pt x="62826" y="2267"/>
                  <a:pt x="62677" y="2275"/>
                </a:cubicBezTo>
                <a:cubicBezTo>
                  <a:pt x="62563" y="2279"/>
                  <a:pt x="62449" y="2281"/>
                  <a:pt x="62335" y="2281"/>
                </a:cubicBezTo>
                <a:cubicBezTo>
                  <a:pt x="60864" y="2281"/>
                  <a:pt x="59413" y="1965"/>
                  <a:pt x="57942" y="1965"/>
                </a:cubicBezTo>
                <a:cubicBezTo>
                  <a:pt x="57828" y="1965"/>
                  <a:pt x="57715" y="1967"/>
                  <a:pt x="57601" y="1971"/>
                </a:cubicBezTo>
                <a:cubicBezTo>
                  <a:pt x="57373" y="1971"/>
                  <a:pt x="57123" y="2077"/>
                  <a:pt x="56888" y="2077"/>
                </a:cubicBezTo>
                <a:cubicBezTo>
                  <a:pt x="56841" y="2077"/>
                  <a:pt x="56795" y="2072"/>
                  <a:pt x="56749" y="2062"/>
                </a:cubicBezTo>
                <a:cubicBezTo>
                  <a:pt x="55835" y="1875"/>
                  <a:pt x="54906" y="1830"/>
                  <a:pt x="53983" y="1830"/>
                </a:cubicBezTo>
                <a:cubicBezTo>
                  <a:pt x="53556" y="1830"/>
                  <a:pt x="53130" y="1840"/>
                  <a:pt x="52707" y="1849"/>
                </a:cubicBezTo>
                <a:cubicBezTo>
                  <a:pt x="52190" y="1849"/>
                  <a:pt x="51704" y="1819"/>
                  <a:pt x="51521" y="1211"/>
                </a:cubicBezTo>
                <a:cubicBezTo>
                  <a:pt x="51451" y="975"/>
                  <a:pt x="51179" y="886"/>
                  <a:pt x="50976" y="886"/>
                </a:cubicBezTo>
                <a:cubicBezTo>
                  <a:pt x="50917" y="886"/>
                  <a:pt x="50863" y="894"/>
                  <a:pt x="50822" y="907"/>
                </a:cubicBezTo>
                <a:cubicBezTo>
                  <a:pt x="50385" y="976"/>
                  <a:pt x="49951" y="1002"/>
                  <a:pt x="49519" y="1002"/>
                </a:cubicBezTo>
                <a:cubicBezTo>
                  <a:pt x="48810" y="1002"/>
                  <a:pt x="48105" y="933"/>
                  <a:pt x="47388" y="877"/>
                </a:cubicBezTo>
                <a:cubicBezTo>
                  <a:pt x="45351" y="755"/>
                  <a:pt x="43315" y="664"/>
                  <a:pt x="41278" y="603"/>
                </a:cubicBezTo>
                <a:cubicBezTo>
                  <a:pt x="39446" y="578"/>
                  <a:pt x="37593" y="429"/>
                  <a:pt x="35754" y="429"/>
                </a:cubicBezTo>
                <a:cubicBezTo>
                  <a:pt x="35365" y="429"/>
                  <a:pt x="34978" y="435"/>
                  <a:pt x="34591" y="451"/>
                </a:cubicBezTo>
                <a:cubicBezTo>
                  <a:pt x="34366" y="460"/>
                  <a:pt x="34141" y="463"/>
                  <a:pt x="33916" y="463"/>
                </a:cubicBezTo>
                <a:cubicBezTo>
                  <a:pt x="32530" y="463"/>
                  <a:pt x="31144" y="321"/>
                  <a:pt x="29758" y="269"/>
                </a:cubicBezTo>
                <a:cubicBezTo>
                  <a:pt x="29682" y="265"/>
                  <a:pt x="29605" y="264"/>
                  <a:pt x="29529" y="264"/>
                </a:cubicBezTo>
                <a:cubicBezTo>
                  <a:pt x="29074" y="264"/>
                  <a:pt x="28619" y="317"/>
                  <a:pt x="28164" y="317"/>
                </a:cubicBezTo>
                <a:cubicBezTo>
                  <a:pt x="28027" y="317"/>
                  <a:pt x="27889" y="312"/>
                  <a:pt x="27752" y="299"/>
                </a:cubicBezTo>
                <a:cubicBezTo>
                  <a:pt x="27251" y="243"/>
                  <a:pt x="26753" y="227"/>
                  <a:pt x="26257" y="227"/>
                </a:cubicBezTo>
                <a:cubicBezTo>
                  <a:pt x="25654" y="227"/>
                  <a:pt x="25054" y="250"/>
                  <a:pt x="24455" y="250"/>
                </a:cubicBezTo>
                <a:cubicBezTo>
                  <a:pt x="23963" y="250"/>
                  <a:pt x="23471" y="234"/>
                  <a:pt x="22980" y="178"/>
                </a:cubicBezTo>
                <a:cubicBezTo>
                  <a:pt x="22929" y="168"/>
                  <a:pt x="22878" y="164"/>
                  <a:pt x="22829" y="164"/>
                </a:cubicBezTo>
                <a:cubicBezTo>
                  <a:pt x="22730" y="164"/>
                  <a:pt x="22635" y="178"/>
                  <a:pt x="22554" y="178"/>
                </a:cubicBezTo>
                <a:cubicBezTo>
                  <a:pt x="22008" y="227"/>
                  <a:pt x="21462" y="277"/>
                  <a:pt x="20916" y="277"/>
                </a:cubicBezTo>
                <a:cubicBezTo>
                  <a:pt x="20794" y="277"/>
                  <a:pt x="20671" y="274"/>
                  <a:pt x="20548" y="269"/>
                </a:cubicBezTo>
                <a:cubicBezTo>
                  <a:pt x="19241" y="238"/>
                  <a:pt x="17934" y="87"/>
                  <a:pt x="16627" y="87"/>
                </a:cubicBezTo>
                <a:cubicBezTo>
                  <a:pt x="16514" y="89"/>
                  <a:pt x="16402" y="91"/>
                  <a:pt x="16289" y="91"/>
                </a:cubicBezTo>
                <a:cubicBezTo>
                  <a:pt x="15388" y="91"/>
                  <a:pt x="14473" y="11"/>
                  <a:pt x="13570" y="11"/>
                </a:cubicBezTo>
                <a:cubicBezTo>
                  <a:pt x="13362" y="11"/>
                  <a:pt x="13155" y="15"/>
                  <a:pt x="12949" y="26"/>
                </a:cubicBezTo>
                <a:cubicBezTo>
                  <a:pt x="12849" y="29"/>
                  <a:pt x="12748" y="31"/>
                  <a:pt x="12646" y="31"/>
                </a:cubicBezTo>
                <a:cubicBezTo>
                  <a:pt x="12189" y="31"/>
                  <a:pt x="11726" y="1"/>
                  <a:pt x="1126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53" name="Google Shape;3353;p13"/>
          <p:cNvSpPr/>
          <p:nvPr/>
        </p:nvSpPr>
        <p:spPr>
          <a:xfrm rot="10800000">
            <a:off x="6816841" y="-185689"/>
            <a:ext cx="2913059" cy="1092239"/>
          </a:xfrm>
          <a:custGeom>
            <a:rect b="b" l="l" r="r" t="t"/>
            <a:pathLst>
              <a:path extrusionOk="0" h="22980" w="63953">
                <a:moveTo>
                  <a:pt x="15198" y="2634"/>
                </a:moveTo>
                <a:lnTo>
                  <a:pt x="15198" y="2695"/>
                </a:lnTo>
                <a:lnTo>
                  <a:pt x="8845" y="2695"/>
                </a:lnTo>
                <a:lnTo>
                  <a:pt x="8845" y="2634"/>
                </a:lnTo>
                <a:close/>
                <a:moveTo>
                  <a:pt x="28663" y="2634"/>
                </a:moveTo>
                <a:cubicBezTo>
                  <a:pt x="28663" y="2634"/>
                  <a:pt x="28663" y="2665"/>
                  <a:pt x="28633" y="2695"/>
                </a:cubicBezTo>
                <a:lnTo>
                  <a:pt x="20882" y="2695"/>
                </a:lnTo>
                <a:cubicBezTo>
                  <a:pt x="20882" y="2665"/>
                  <a:pt x="20882" y="2634"/>
                  <a:pt x="20882" y="2634"/>
                </a:cubicBezTo>
                <a:close/>
                <a:moveTo>
                  <a:pt x="35046" y="2695"/>
                </a:moveTo>
                <a:cubicBezTo>
                  <a:pt x="35046" y="2726"/>
                  <a:pt x="35046" y="2786"/>
                  <a:pt x="35046" y="2817"/>
                </a:cubicBezTo>
                <a:lnTo>
                  <a:pt x="29697" y="2817"/>
                </a:lnTo>
                <a:cubicBezTo>
                  <a:pt x="29697" y="2786"/>
                  <a:pt x="29697" y="2726"/>
                  <a:pt x="29697" y="2695"/>
                </a:cubicBezTo>
                <a:close/>
                <a:moveTo>
                  <a:pt x="17515" y="3688"/>
                </a:moveTo>
                <a:cubicBezTo>
                  <a:pt x="19847" y="3688"/>
                  <a:pt x="22183" y="3764"/>
                  <a:pt x="24529" y="3850"/>
                </a:cubicBezTo>
                <a:lnTo>
                  <a:pt x="12189" y="3850"/>
                </a:lnTo>
                <a:cubicBezTo>
                  <a:pt x="13963" y="3732"/>
                  <a:pt x="15738" y="3688"/>
                  <a:pt x="17515" y="3688"/>
                </a:cubicBezTo>
                <a:close/>
                <a:moveTo>
                  <a:pt x="51825" y="11343"/>
                </a:moveTo>
                <a:cubicBezTo>
                  <a:pt x="53928" y="11343"/>
                  <a:pt x="56030" y="11580"/>
                  <a:pt x="58133" y="11601"/>
                </a:cubicBezTo>
                <a:lnTo>
                  <a:pt x="50335" y="11601"/>
                </a:lnTo>
                <a:cubicBezTo>
                  <a:pt x="50335" y="11510"/>
                  <a:pt x="50335" y="11449"/>
                  <a:pt x="50335" y="11388"/>
                </a:cubicBezTo>
                <a:cubicBezTo>
                  <a:pt x="50832" y="11356"/>
                  <a:pt x="51329" y="11343"/>
                  <a:pt x="51825" y="11343"/>
                </a:cubicBezTo>
                <a:close/>
                <a:moveTo>
                  <a:pt x="45663" y="15056"/>
                </a:moveTo>
                <a:cubicBezTo>
                  <a:pt x="46623" y="15056"/>
                  <a:pt x="47583" y="15066"/>
                  <a:pt x="48542" y="15066"/>
                </a:cubicBezTo>
                <a:cubicBezTo>
                  <a:pt x="44834" y="15309"/>
                  <a:pt x="41126" y="15553"/>
                  <a:pt x="37417" y="15796"/>
                </a:cubicBezTo>
                <a:cubicBezTo>
                  <a:pt x="40107" y="15140"/>
                  <a:pt x="42881" y="15056"/>
                  <a:pt x="45663" y="15056"/>
                </a:cubicBezTo>
                <a:close/>
                <a:moveTo>
                  <a:pt x="2219" y="8288"/>
                </a:moveTo>
                <a:lnTo>
                  <a:pt x="2219" y="8288"/>
                </a:lnTo>
                <a:cubicBezTo>
                  <a:pt x="2341" y="10932"/>
                  <a:pt x="3161" y="13425"/>
                  <a:pt x="4134" y="16009"/>
                </a:cubicBezTo>
                <a:cubicBezTo>
                  <a:pt x="2979" y="14975"/>
                  <a:pt x="1520" y="9078"/>
                  <a:pt x="2219" y="8288"/>
                </a:cubicBezTo>
                <a:close/>
                <a:moveTo>
                  <a:pt x="8815" y="19352"/>
                </a:moveTo>
                <a:lnTo>
                  <a:pt x="8815" y="19352"/>
                </a:lnTo>
                <a:cubicBezTo>
                  <a:pt x="9301" y="20203"/>
                  <a:pt x="10365" y="20416"/>
                  <a:pt x="11277" y="20841"/>
                </a:cubicBezTo>
                <a:cubicBezTo>
                  <a:pt x="11057" y="21010"/>
                  <a:pt x="10804" y="21046"/>
                  <a:pt x="10544" y="21046"/>
                </a:cubicBezTo>
                <a:cubicBezTo>
                  <a:pt x="10349" y="21046"/>
                  <a:pt x="10149" y="21025"/>
                  <a:pt x="9956" y="21025"/>
                </a:cubicBezTo>
                <a:cubicBezTo>
                  <a:pt x="9803" y="21025"/>
                  <a:pt x="9653" y="21038"/>
                  <a:pt x="9514" y="21085"/>
                </a:cubicBezTo>
                <a:cubicBezTo>
                  <a:pt x="9362" y="21358"/>
                  <a:pt x="9970" y="21419"/>
                  <a:pt x="9940" y="21662"/>
                </a:cubicBezTo>
                <a:lnTo>
                  <a:pt x="8481" y="21662"/>
                </a:lnTo>
                <a:cubicBezTo>
                  <a:pt x="8572" y="21237"/>
                  <a:pt x="9149" y="21085"/>
                  <a:pt x="9210" y="20720"/>
                </a:cubicBezTo>
                <a:cubicBezTo>
                  <a:pt x="9271" y="20264"/>
                  <a:pt x="8450" y="19990"/>
                  <a:pt x="8815" y="19352"/>
                </a:cubicBezTo>
                <a:close/>
                <a:moveTo>
                  <a:pt x="29954" y="0"/>
                </a:moveTo>
                <a:cubicBezTo>
                  <a:pt x="28772" y="0"/>
                  <a:pt x="27554" y="58"/>
                  <a:pt x="26353" y="81"/>
                </a:cubicBezTo>
                <a:cubicBezTo>
                  <a:pt x="23131" y="142"/>
                  <a:pt x="19909" y="81"/>
                  <a:pt x="16687" y="233"/>
                </a:cubicBezTo>
                <a:cubicBezTo>
                  <a:pt x="16019" y="253"/>
                  <a:pt x="15350" y="260"/>
                  <a:pt x="14681" y="260"/>
                </a:cubicBezTo>
                <a:cubicBezTo>
                  <a:pt x="13344" y="260"/>
                  <a:pt x="12006" y="233"/>
                  <a:pt x="10669" y="233"/>
                </a:cubicBezTo>
                <a:lnTo>
                  <a:pt x="8420" y="233"/>
                </a:lnTo>
                <a:cubicBezTo>
                  <a:pt x="8633" y="474"/>
                  <a:pt x="8894" y="573"/>
                  <a:pt x="9160" y="573"/>
                </a:cubicBezTo>
                <a:cubicBezTo>
                  <a:pt x="9197" y="573"/>
                  <a:pt x="9234" y="571"/>
                  <a:pt x="9271" y="568"/>
                </a:cubicBezTo>
                <a:cubicBezTo>
                  <a:pt x="9770" y="540"/>
                  <a:pt x="10268" y="529"/>
                  <a:pt x="10768" y="529"/>
                </a:cubicBezTo>
                <a:cubicBezTo>
                  <a:pt x="11913" y="529"/>
                  <a:pt x="13062" y="586"/>
                  <a:pt x="14225" y="628"/>
                </a:cubicBezTo>
                <a:cubicBezTo>
                  <a:pt x="14720" y="642"/>
                  <a:pt x="15216" y="648"/>
                  <a:pt x="15713" y="648"/>
                </a:cubicBezTo>
                <a:cubicBezTo>
                  <a:pt x="17356" y="648"/>
                  <a:pt x="19013" y="584"/>
                  <a:pt x="20669" y="537"/>
                </a:cubicBezTo>
                <a:cubicBezTo>
                  <a:pt x="22350" y="498"/>
                  <a:pt x="24030" y="487"/>
                  <a:pt x="25713" y="487"/>
                </a:cubicBezTo>
                <a:cubicBezTo>
                  <a:pt x="27957" y="487"/>
                  <a:pt x="30205" y="507"/>
                  <a:pt x="32463" y="507"/>
                </a:cubicBezTo>
                <a:cubicBezTo>
                  <a:pt x="33344" y="507"/>
                  <a:pt x="34200" y="720"/>
                  <a:pt x="35103" y="722"/>
                </a:cubicBezTo>
                <a:lnTo>
                  <a:pt x="35103" y="722"/>
                </a:lnTo>
                <a:cubicBezTo>
                  <a:pt x="28737" y="813"/>
                  <a:pt x="22387" y="1071"/>
                  <a:pt x="16064" y="1071"/>
                </a:cubicBezTo>
                <a:cubicBezTo>
                  <a:pt x="13633" y="1071"/>
                  <a:pt x="11207" y="1033"/>
                  <a:pt x="8785" y="932"/>
                </a:cubicBezTo>
                <a:lnTo>
                  <a:pt x="8785" y="932"/>
                </a:lnTo>
                <a:cubicBezTo>
                  <a:pt x="8481" y="1206"/>
                  <a:pt x="8967" y="1145"/>
                  <a:pt x="8876" y="1388"/>
                </a:cubicBezTo>
                <a:cubicBezTo>
                  <a:pt x="8839" y="1387"/>
                  <a:pt x="8802" y="1387"/>
                  <a:pt x="8765" y="1387"/>
                </a:cubicBezTo>
                <a:cubicBezTo>
                  <a:pt x="8000" y="1387"/>
                  <a:pt x="7250" y="1602"/>
                  <a:pt x="6467" y="1602"/>
                </a:cubicBezTo>
                <a:cubicBezTo>
                  <a:pt x="6200" y="1602"/>
                  <a:pt x="5930" y="1577"/>
                  <a:pt x="5654" y="1510"/>
                </a:cubicBezTo>
                <a:cubicBezTo>
                  <a:pt x="5545" y="1485"/>
                  <a:pt x="5434" y="1473"/>
                  <a:pt x="5326" y="1473"/>
                </a:cubicBezTo>
                <a:cubicBezTo>
                  <a:pt x="5040" y="1473"/>
                  <a:pt x="4775" y="1552"/>
                  <a:pt x="4620" y="1662"/>
                </a:cubicBezTo>
                <a:cubicBezTo>
                  <a:pt x="4377" y="1875"/>
                  <a:pt x="4347" y="2209"/>
                  <a:pt x="4651" y="2422"/>
                </a:cubicBezTo>
                <a:cubicBezTo>
                  <a:pt x="4894" y="2574"/>
                  <a:pt x="4894" y="2634"/>
                  <a:pt x="4711" y="2786"/>
                </a:cubicBezTo>
                <a:cubicBezTo>
                  <a:pt x="4256" y="3151"/>
                  <a:pt x="4529" y="3303"/>
                  <a:pt x="5137" y="3455"/>
                </a:cubicBezTo>
                <a:cubicBezTo>
                  <a:pt x="5563" y="3546"/>
                  <a:pt x="5988" y="3516"/>
                  <a:pt x="6474" y="3607"/>
                </a:cubicBezTo>
                <a:cubicBezTo>
                  <a:pt x="6049" y="3759"/>
                  <a:pt x="6170" y="3941"/>
                  <a:pt x="6444" y="4124"/>
                </a:cubicBezTo>
                <a:cubicBezTo>
                  <a:pt x="5902" y="4044"/>
                  <a:pt x="5394" y="3956"/>
                  <a:pt x="4910" y="3956"/>
                </a:cubicBezTo>
                <a:cubicBezTo>
                  <a:pt x="4471" y="3956"/>
                  <a:pt x="4052" y="4029"/>
                  <a:pt x="3648" y="4245"/>
                </a:cubicBezTo>
                <a:cubicBezTo>
                  <a:pt x="3860" y="4458"/>
                  <a:pt x="4347" y="4306"/>
                  <a:pt x="4377" y="4610"/>
                </a:cubicBezTo>
                <a:cubicBezTo>
                  <a:pt x="3951" y="4830"/>
                  <a:pt x="3574" y="4945"/>
                  <a:pt x="3225" y="4945"/>
                </a:cubicBezTo>
                <a:cubicBezTo>
                  <a:pt x="2802" y="4945"/>
                  <a:pt x="2419" y="4777"/>
                  <a:pt x="2037" y="4428"/>
                </a:cubicBezTo>
                <a:cubicBezTo>
                  <a:pt x="1398" y="5431"/>
                  <a:pt x="1550" y="6434"/>
                  <a:pt x="1064" y="7376"/>
                </a:cubicBezTo>
                <a:cubicBezTo>
                  <a:pt x="863" y="7354"/>
                  <a:pt x="694" y="7167"/>
                  <a:pt x="461" y="7167"/>
                </a:cubicBezTo>
                <a:cubicBezTo>
                  <a:pt x="378" y="7167"/>
                  <a:pt x="287" y="7191"/>
                  <a:pt x="183" y="7255"/>
                </a:cubicBezTo>
                <a:cubicBezTo>
                  <a:pt x="0" y="7802"/>
                  <a:pt x="912" y="7680"/>
                  <a:pt x="1155" y="7984"/>
                </a:cubicBezTo>
                <a:cubicBezTo>
                  <a:pt x="1246" y="9139"/>
                  <a:pt x="1307" y="10294"/>
                  <a:pt x="1550" y="11449"/>
                </a:cubicBezTo>
                <a:cubicBezTo>
                  <a:pt x="2067" y="13911"/>
                  <a:pt x="3101" y="16252"/>
                  <a:pt x="4104" y="18623"/>
                </a:cubicBezTo>
                <a:cubicBezTo>
                  <a:pt x="4651" y="19930"/>
                  <a:pt x="5715" y="21024"/>
                  <a:pt x="7721" y="21662"/>
                </a:cubicBezTo>
                <a:cubicBezTo>
                  <a:pt x="8207" y="21814"/>
                  <a:pt x="8785" y="21905"/>
                  <a:pt x="9210" y="22179"/>
                </a:cubicBezTo>
                <a:cubicBezTo>
                  <a:pt x="9149" y="22331"/>
                  <a:pt x="8815" y="22392"/>
                  <a:pt x="8906" y="22635"/>
                </a:cubicBezTo>
                <a:cubicBezTo>
                  <a:pt x="9709" y="22795"/>
                  <a:pt x="10513" y="22980"/>
                  <a:pt x="11379" y="22980"/>
                </a:cubicBezTo>
                <a:cubicBezTo>
                  <a:pt x="11496" y="22980"/>
                  <a:pt x="11614" y="22976"/>
                  <a:pt x="11733" y="22969"/>
                </a:cubicBezTo>
                <a:cubicBezTo>
                  <a:pt x="13283" y="22848"/>
                  <a:pt x="14833" y="22726"/>
                  <a:pt x="16353" y="22544"/>
                </a:cubicBezTo>
                <a:cubicBezTo>
                  <a:pt x="18268" y="22300"/>
                  <a:pt x="20213" y="22240"/>
                  <a:pt x="22128" y="22088"/>
                </a:cubicBezTo>
                <a:cubicBezTo>
                  <a:pt x="24043" y="21936"/>
                  <a:pt x="25958" y="21753"/>
                  <a:pt x="27873" y="21601"/>
                </a:cubicBezTo>
                <a:cubicBezTo>
                  <a:pt x="29849" y="21419"/>
                  <a:pt x="31855" y="21328"/>
                  <a:pt x="33831" y="21145"/>
                </a:cubicBezTo>
                <a:cubicBezTo>
                  <a:pt x="36597" y="20872"/>
                  <a:pt x="39393" y="20781"/>
                  <a:pt x="42159" y="20598"/>
                </a:cubicBezTo>
                <a:cubicBezTo>
                  <a:pt x="43040" y="20537"/>
                  <a:pt x="43983" y="20568"/>
                  <a:pt x="44712" y="20051"/>
                </a:cubicBezTo>
                <a:cubicBezTo>
                  <a:pt x="44347" y="19899"/>
                  <a:pt x="44013" y="19778"/>
                  <a:pt x="43648" y="19626"/>
                </a:cubicBezTo>
                <a:cubicBezTo>
                  <a:pt x="44165" y="19322"/>
                  <a:pt x="43861" y="18957"/>
                  <a:pt x="43709" y="18714"/>
                </a:cubicBezTo>
                <a:cubicBezTo>
                  <a:pt x="43602" y="18539"/>
                  <a:pt x="43388" y="18507"/>
                  <a:pt x="43136" y="18507"/>
                </a:cubicBezTo>
                <a:cubicBezTo>
                  <a:pt x="42987" y="18507"/>
                  <a:pt x="42824" y="18518"/>
                  <a:pt x="42662" y="18518"/>
                </a:cubicBezTo>
                <a:cubicBezTo>
                  <a:pt x="42476" y="18518"/>
                  <a:pt x="42292" y="18504"/>
                  <a:pt x="42129" y="18440"/>
                </a:cubicBezTo>
                <a:cubicBezTo>
                  <a:pt x="45016" y="18106"/>
                  <a:pt x="47904" y="17954"/>
                  <a:pt x="50883" y="17316"/>
                </a:cubicBezTo>
                <a:cubicBezTo>
                  <a:pt x="50183" y="17042"/>
                  <a:pt x="49636" y="17255"/>
                  <a:pt x="49211" y="17042"/>
                </a:cubicBezTo>
                <a:cubicBezTo>
                  <a:pt x="49424" y="16708"/>
                  <a:pt x="50062" y="16799"/>
                  <a:pt x="50305" y="16434"/>
                </a:cubicBezTo>
                <a:lnTo>
                  <a:pt x="50305" y="16434"/>
                </a:lnTo>
                <a:cubicBezTo>
                  <a:pt x="49211" y="16556"/>
                  <a:pt x="48147" y="16556"/>
                  <a:pt x="47114" y="16616"/>
                </a:cubicBezTo>
                <a:cubicBezTo>
                  <a:pt x="46440" y="16660"/>
                  <a:pt x="45767" y="16754"/>
                  <a:pt x="45127" y="16754"/>
                </a:cubicBezTo>
                <a:cubicBezTo>
                  <a:pt x="44439" y="16754"/>
                  <a:pt x="43790" y="16646"/>
                  <a:pt x="43223" y="16252"/>
                </a:cubicBezTo>
                <a:cubicBezTo>
                  <a:pt x="44136" y="15937"/>
                  <a:pt x="45105" y="15883"/>
                  <a:pt x="46090" y="15883"/>
                </a:cubicBezTo>
                <a:cubicBezTo>
                  <a:pt x="46605" y="15883"/>
                  <a:pt x="47124" y="15898"/>
                  <a:pt x="47641" y="15898"/>
                </a:cubicBezTo>
                <a:cubicBezTo>
                  <a:pt x="48045" y="15898"/>
                  <a:pt x="48447" y="15889"/>
                  <a:pt x="48846" y="15857"/>
                </a:cubicBezTo>
                <a:cubicBezTo>
                  <a:pt x="48755" y="15492"/>
                  <a:pt x="48208" y="15735"/>
                  <a:pt x="48025" y="15522"/>
                </a:cubicBezTo>
                <a:cubicBezTo>
                  <a:pt x="48451" y="15249"/>
                  <a:pt x="49120" y="15370"/>
                  <a:pt x="49606" y="15066"/>
                </a:cubicBezTo>
                <a:cubicBezTo>
                  <a:pt x="49332" y="14884"/>
                  <a:pt x="49059" y="14702"/>
                  <a:pt x="48755" y="14458"/>
                </a:cubicBezTo>
                <a:cubicBezTo>
                  <a:pt x="49211" y="14306"/>
                  <a:pt x="49758" y="14428"/>
                  <a:pt x="50062" y="14002"/>
                </a:cubicBezTo>
                <a:cubicBezTo>
                  <a:pt x="49798" y="13887"/>
                  <a:pt x="49529" y="13850"/>
                  <a:pt x="49256" y="13850"/>
                </a:cubicBezTo>
                <a:cubicBezTo>
                  <a:pt x="48768" y="13850"/>
                  <a:pt x="48268" y="13968"/>
                  <a:pt x="47759" y="13968"/>
                </a:cubicBezTo>
                <a:cubicBezTo>
                  <a:pt x="47506" y="13968"/>
                  <a:pt x="47250" y="13939"/>
                  <a:pt x="46992" y="13850"/>
                </a:cubicBezTo>
                <a:cubicBezTo>
                  <a:pt x="48664" y="13638"/>
                  <a:pt x="50275" y="13455"/>
                  <a:pt x="51703" y="12878"/>
                </a:cubicBezTo>
                <a:cubicBezTo>
                  <a:pt x="51399" y="12391"/>
                  <a:pt x="50791" y="12665"/>
                  <a:pt x="50305" y="12483"/>
                </a:cubicBezTo>
                <a:cubicBezTo>
                  <a:pt x="51100" y="12397"/>
                  <a:pt x="51736" y="12021"/>
                  <a:pt x="52509" y="12021"/>
                </a:cubicBezTo>
                <a:cubicBezTo>
                  <a:pt x="52564" y="12021"/>
                  <a:pt x="52620" y="12023"/>
                  <a:pt x="52676" y="12027"/>
                </a:cubicBezTo>
                <a:cubicBezTo>
                  <a:pt x="53954" y="12121"/>
                  <a:pt x="55224" y="12175"/>
                  <a:pt x="56494" y="12175"/>
                </a:cubicBezTo>
                <a:cubicBezTo>
                  <a:pt x="57671" y="12175"/>
                  <a:pt x="58848" y="12129"/>
                  <a:pt x="60032" y="12027"/>
                </a:cubicBezTo>
                <a:cubicBezTo>
                  <a:pt x="60080" y="12021"/>
                  <a:pt x="60129" y="12018"/>
                  <a:pt x="60177" y="12018"/>
                </a:cubicBezTo>
                <a:cubicBezTo>
                  <a:pt x="60371" y="12018"/>
                  <a:pt x="60561" y="12057"/>
                  <a:pt x="60731" y="12057"/>
                </a:cubicBezTo>
                <a:cubicBezTo>
                  <a:pt x="60966" y="12080"/>
                  <a:pt x="61198" y="12091"/>
                  <a:pt x="61431" y="12091"/>
                </a:cubicBezTo>
                <a:cubicBezTo>
                  <a:pt x="62129" y="12091"/>
                  <a:pt x="62836" y="11989"/>
                  <a:pt x="63679" y="11784"/>
                </a:cubicBezTo>
                <a:cubicBezTo>
                  <a:pt x="62615" y="11692"/>
                  <a:pt x="61795" y="11632"/>
                  <a:pt x="60852" y="11571"/>
                </a:cubicBezTo>
                <a:cubicBezTo>
                  <a:pt x="61582" y="11328"/>
                  <a:pt x="62220" y="11328"/>
                  <a:pt x="62858" y="11236"/>
                </a:cubicBezTo>
                <a:cubicBezTo>
                  <a:pt x="58785" y="10932"/>
                  <a:pt x="54712" y="11176"/>
                  <a:pt x="50579" y="10811"/>
                </a:cubicBezTo>
                <a:cubicBezTo>
                  <a:pt x="50761" y="10750"/>
                  <a:pt x="51035" y="10689"/>
                  <a:pt x="50883" y="10416"/>
                </a:cubicBezTo>
                <a:lnTo>
                  <a:pt x="47569" y="10416"/>
                </a:lnTo>
                <a:cubicBezTo>
                  <a:pt x="47617" y="10250"/>
                  <a:pt x="47738" y="10232"/>
                  <a:pt x="47846" y="10232"/>
                </a:cubicBezTo>
                <a:cubicBezTo>
                  <a:pt x="47877" y="10232"/>
                  <a:pt x="47907" y="10233"/>
                  <a:pt x="47934" y="10233"/>
                </a:cubicBezTo>
                <a:cubicBezTo>
                  <a:pt x="48142" y="10229"/>
                  <a:pt x="48350" y="10227"/>
                  <a:pt x="48558" y="10227"/>
                </a:cubicBezTo>
                <a:cubicBezTo>
                  <a:pt x="49839" y="10227"/>
                  <a:pt x="51117" y="10298"/>
                  <a:pt x="52372" y="10325"/>
                </a:cubicBezTo>
                <a:cubicBezTo>
                  <a:pt x="54778" y="10377"/>
                  <a:pt x="57161" y="10519"/>
                  <a:pt x="59561" y="10519"/>
                </a:cubicBezTo>
                <a:cubicBezTo>
                  <a:pt x="59950" y="10519"/>
                  <a:pt x="60340" y="10515"/>
                  <a:pt x="60731" y="10507"/>
                </a:cubicBezTo>
                <a:cubicBezTo>
                  <a:pt x="61035" y="10477"/>
                  <a:pt x="61339" y="10477"/>
                  <a:pt x="61612" y="10355"/>
                </a:cubicBezTo>
                <a:cubicBezTo>
                  <a:pt x="61687" y="10317"/>
                  <a:pt x="61704" y="10291"/>
                  <a:pt x="61721" y="10291"/>
                </a:cubicBezTo>
                <a:cubicBezTo>
                  <a:pt x="61731" y="10291"/>
                  <a:pt x="61741" y="10301"/>
                  <a:pt x="61764" y="10325"/>
                </a:cubicBezTo>
                <a:cubicBezTo>
                  <a:pt x="61521" y="9990"/>
                  <a:pt x="61156" y="10142"/>
                  <a:pt x="60944" y="9990"/>
                </a:cubicBezTo>
                <a:cubicBezTo>
                  <a:pt x="62190" y="9869"/>
                  <a:pt x="62342" y="9717"/>
                  <a:pt x="61977" y="9109"/>
                </a:cubicBezTo>
                <a:cubicBezTo>
                  <a:pt x="62048" y="9010"/>
                  <a:pt x="62157" y="8978"/>
                  <a:pt x="62284" y="8978"/>
                </a:cubicBezTo>
                <a:cubicBezTo>
                  <a:pt x="62505" y="8978"/>
                  <a:pt x="62783" y="9074"/>
                  <a:pt x="63012" y="9074"/>
                </a:cubicBezTo>
                <a:cubicBezTo>
                  <a:pt x="63216" y="9074"/>
                  <a:pt x="63381" y="8999"/>
                  <a:pt x="63436" y="8714"/>
                </a:cubicBezTo>
                <a:cubicBezTo>
                  <a:pt x="62737" y="8653"/>
                  <a:pt x="62007" y="8774"/>
                  <a:pt x="61399" y="8410"/>
                </a:cubicBezTo>
                <a:cubicBezTo>
                  <a:pt x="61567" y="8303"/>
                  <a:pt x="61747" y="8269"/>
                  <a:pt x="61934" y="8269"/>
                </a:cubicBezTo>
                <a:cubicBezTo>
                  <a:pt x="62270" y="8269"/>
                  <a:pt x="62626" y="8380"/>
                  <a:pt x="62960" y="8380"/>
                </a:cubicBezTo>
                <a:cubicBezTo>
                  <a:pt x="63183" y="8380"/>
                  <a:pt x="63396" y="8331"/>
                  <a:pt x="63588" y="8166"/>
                </a:cubicBezTo>
                <a:cubicBezTo>
                  <a:pt x="62585" y="7832"/>
                  <a:pt x="61278" y="8166"/>
                  <a:pt x="60427" y="7498"/>
                </a:cubicBezTo>
                <a:cubicBezTo>
                  <a:pt x="61430" y="7407"/>
                  <a:pt x="62342" y="7315"/>
                  <a:pt x="63254" y="7224"/>
                </a:cubicBezTo>
                <a:cubicBezTo>
                  <a:pt x="63254" y="7163"/>
                  <a:pt x="63284" y="7103"/>
                  <a:pt x="63284" y="7042"/>
                </a:cubicBezTo>
                <a:cubicBezTo>
                  <a:pt x="62555" y="7042"/>
                  <a:pt x="61855" y="7042"/>
                  <a:pt x="61430" y="6707"/>
                </a:cubicBezTo>
                <a:cubicBezTo>
                  <a:pt x="61947" y="6008"/>
                  <a:pt x="63254" y="6647"/>
                  <a:pt x="63953" y="6039"/>
                </a:cubicBezTo>
                <a:cubicBezTo>
                  <a:pt x="63254" y="5704"/>
                  <a:pt x="62433" y="5796"/>
                  <a:pt x="61795" y="5583"/>
                </a:cubicBezTo>
                <a:cubicBezTo>
                  <a:pt x="62585" y="5097"/>
                  <a:pt x="61187" y="5218"/>
                  <a:pt x="61308" y="4884"/>
                </a:cubicBezTo>
                <a:lnTo>
                  <a:pt x="61308" y="4884"/>
                </a:lnTo>
                <a:cubicBezTo>
                  <a:pt x="60351" y="4929"/>
                  <a:pt x="59393" y="4967"/>
                  <a:pt x="58436" y="4967"/>
                </a:cubicBezTo>
                <a:cubicBezTo>
                  <a:pt x="57478" y="4967"/>
                  <a:pt x="56521" y="4929"/>
                  <a:pt x="55564" y="4823"/>
                </a:cubicBezTo>
                <a:cubicBezTo>
                  <a:pt x="55427" y="4808"/>
                  <a:pt x="55282" y="4800"/>
                  <a:pt x="55138" y="4800"/>
                </a:cubicBezTo>
                <a:cubicBezTo>
                  <a:pt x="54994" y="4800"/>
                  <a:pt x="54849" y="4808"/>
                  <a:pt x="54712" y="4823"/>
                </a:cubicBezTo>
                <a:cubicBezTo>
                  <a:pt x="54377" y="4831"/>
                  <a:pt x="54042" y="4835"/>
                  <a:pt x="53708" y="4835"/>
                </a:cubicBezTo>
                <a:cubicBezTo>
                  <a:pt x="51649" y="4835"/>
                  <a:pt x="49605" y="4693"/>
                  <a:pt x="47539" y="4641"/>
                </a:cubicBezTo>
                <a:cubicBezTo>
                  <a:pt x="47874" y="4390"/>
                  <a:pt x="48237" y="4239"/>
                  <a:pt x="48659" y="4239"/>
                </a:cubicBezTo>
                <a:cubicBezTo>
                  <a:pt x="48850" y="4239"/>
                  <a:pt x="49054" y="4270"/>
                  <a:pt x="49272" y="4337"/>
                </a:cubicBezTo>
                <a:cubicBezTo>
                  <a:pt x="49454" y="4397"/>
                  <a:pt x="49667" y="4397"/>
                  <a:pt x="49880" y="4397"/>
                </a:cubicBezTo>
                <a:cubicBezTo>
                  <a:pt x="50332" y="4380"/>
                  <a:pt x="50785" y="4373"/>
                  <a:pt x="51238" y="4373"/>
                </a:cubicBezTo>
                <a:cubicBezTo>
                  <a:pt x="53155" y="4373"/>
                  <a:pt x="55068" y="4506"/>
                  <a:pt x="56962" y="4580"/>
                </a:cubicBezTo>
                <a:cubicBezTo>
                  <a:pt x="58390" y="4610"/>
                  <a:pt x="59910" y="4549"/>
                  <a:pt x="61308" y="4884"/>
                </a:cubicBezTo>
                <a:cubicBezTo>
                  <a:pt x="61643" y="4641"/>
                  <a:pt x="61977" y="4367"/>
                  <a:pt x="62372" y="4185"/>
                </a:cubicBezTo>
                <a:cubicBezTo>
                  <a:pt x="61643" y="3394"/>
                  <a:pt x="60427" y="3607"/>
                  <a:pt x="59363" y="3516"/>
                </a:cubicBezTo>
                <a:cubicBezTo>
                  <a:pt x="60396" y="3303"/>
                  <a:pt x="61703" y="3729"/>
                  <a:pt x="62463" y="2847"/>
                </a:cubicBezTo>
                <a:cubicBezTo>
                  <a:pt x="62251" y="2756"/>
                  <a:pt x="62068" y="2634"/>
                  <a:pt x="61855" y="2604"/>
                </a:cubicBezTo>
                <a:cubicBezTo>
                  <a:pt x="60184" y="2513"/>
                  <a:pt x="58542" y="2361"/>
                  <a:pt x="56871" y="2331"/>
                </a:cubicBezTo>
                <a:cubicBezTo>
                  <a:pt x="54986" y="2300"/>
                  <a:pt x="53071" y="2270"/>
                  <a:pt x="51187" y="2209"/>
                </a:cubicBezTo>
                <a:cubicBezTo>
                  <a:pt x="49971" y="2148"/>
                  <a:pt x="48816" y="1996"/>
                  <a:pt x="47661" y="1814"/>
                </a:cubicBezTo>
                <a:cubicBezTo>
                  <a:pt x="46464" y="1653"/>
                  <a:pt x="45197" y="1579"/>
                  <a:pt x="43939" y="1579"/>
                </a:cubicBezTo>
                <a:cubicBezTo>
                  <a:pt x="43537" y="1579"/>
                  <a:pt x="43135" y="1586"/>
                  <a:pt x="42737" y="1601"/>
                </a:cubicBezTo>
                <a:cubicBezTo>
                  <a:pt x="42573" y="1614"/>
                  <a:pt x="42409" y="1621"/>
                  <a:pt x="42243" y="1621"/>
                </a:cubicBezTo>
                <a:cubicBezTo>
                  <a:pt x="42009" y="1621"/>
                  <a:pt x="41770" y="1606"/>
                  <a:pt x="41521" y="1571"/>
                </a:cubicBezTo>
                <a:cubicBezTo>
                  <a:pt x="40526" y="1376"/>
                  <a:pt x="39519" y="1318"/>
                  <a:pt x="38507" y="1318"/>
                </a:cubicBezTo>
                <a:cubicBezTo>
                  <a:pt x="37942" y="1318"/>
                  <a:pt x="37376" y="1336"/>
                  <a:pt x="36809" y="1358"/>
                </a:cubicBezTo>
                <a:cubicBezTo>
                  <a:pt x="36726" y="1363"/>
                  <a:pt x="36563" y="1366"/>
                  <a:pt x="36347" y="1366"/>
                </a:cubicBezTo>
                <a:cubicBezTo>
                  <a:pt x="35303" y="1366"/>
                  <a:pt x="33022" y="1307"/>
                  <a:pt x="32493" y="1206"/>
                </a:cubicBezTo>
                <a:lnTo>
                  <a:pt x="32493" y="1206"/>
                </a:lnTo>
                <a:cubicBezTo>
                  <a:pt x="33071" y="1211"/>
                  <a:pt x="33641" y="1216"/>
                  <a:pt x="34207" y="1216"/>
                </a:cubicBezTo>
                <a:cubicBezTo>
                  <a:pt x="36738" y="1216"/>
                  <a:pt x="39175" y="1125"/>
                  <a:pt x="41733" y="628"/>
                </a:cubicBezTo>
                <a:cubicBezTo>
                  <a:pt x="41338" y="476"/>
                  <a:pt x="41247" y="385"/>
                  <a:pt x="41126" y="385"/>
                </a:cubicBezTo>
                <a:cubicBezTo>
                  <a:pt x="37782" y="142"/>
                  <a:pt x="34408" y="112"/>
                  <a:pt x="31065" y="20"/>
                </a:cubicBezTo>
                <a:cubicBezTo>
                  <a:pt x="30699" y="6"/>
                  <a:pt x="30328" y="0"/>
                  <a:pt x="2995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354" name="Google Shape;3354;p13"/>
          <p:cNvGrpSpPr/>
          <p:nvPr/>
        </p:nvGrpSpPr>
        <p:grpSpPr>
          <a:xfrm rot="-1737551">
            <a:off x="7583498" y="4202165"/>
            <a:ext cx="3551950" cy="1617503"/>
            <a:chOff x="3427375" y="613525"/>
            <a:chExt cx="1481825" cy="674800"/>
          </a:xfrm>
        </p:grpSpPr>
        <p:sp>
          <p:nvSpPr>
            <p:cNvPr id="3355" name="Google Shape;3355;p13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6" name="Google Shape;3356;p13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7" name="Google Shape;3357;p13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8" name="Google Shape;3358;p13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9" name="Google Shape;3359;p13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0" name="Google Shape;3360;p13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1" name="Google Shape;3361;p13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2" name="Google Shape;3362;p13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3" name="Google Shape;3363;p13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4" name="Google Shape;3364;p13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5" name="Google Shape;3365;p13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6" name="Google Shape;3366;p13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7" name="Google Shape;3367;p13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8" name="Google Shape;3368;p13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9" name="Google Shape;3369;p13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0" name="Google Shape;3370;p13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1" name="Google Shape;3371;p13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2" name="Google Shape;3372;p13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3" name="Google Shape;3373;p13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4" name="Google Shape;3374;p13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5" name="Google Shape;3375;p13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6" name="Google Shape;3376;p13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7" name="Google Shape;3377;p13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8" name="Google Shape;3378;p13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9" name="Google Shape;3379;p13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0" name="Google Shape;3380;p13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1" name="Google Shape;3381;p13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2" name="Google Shape;3382;p13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3" name="Google Shape;3383;p13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4" name="Google Shape;3384;p13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5" name="Google Shape;3385;p13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6" name="Google Shape;3386;p13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7" name="Google Shape;3387;p13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8" name="Google Shape;3388;p13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9" name="Google Shape;3389;p13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0" name="Google Shape;3390;p13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1" name="Google Shape;3391;p13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2" name="Google Shape;3392;p13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3" name="Google Shape;3393;p13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4" name="Google Shape;3394;p13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5" name="Google Shape;3395;p13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6" name="Google Shape;3396;p13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7" name="Google Shape;3397;p13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8" name="Google Shape;3398;p13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9" name="Google Shape;3399;p13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0" name="Google Shape;3400;p13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1" name="Google Shape;3401;p13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2" name="Google Shape;3402;p13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3" name="Google Shape;3403;p13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4" name="Google Shape;3404;p13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5" name="Google Shape;3405;p13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6" name="Google Shape;3406;p13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7" name="Google Shape;3407;p13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8" name="Google Shape;3408;p13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9" name="Google Shape;3409;p13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0" name="Google Shape;3410;p13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1" name="Google Shape;3411;p13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2" name="Google Shape;3412;p13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3" name="Google Shape;3413;p13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4" name="Google Shape;3414;p13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5" name="Google Shape;3415;p13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6" name="Google Shape;3416;p13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7" name="Google Shape;3417;p13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8" name="Google Shape;3418;p13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9" name="Google Shape;3419;p13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0" name="Google Shape;3420;p13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1" name="Google Shape;3421;p13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2" name="Google Shape;3422;p13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3" name="Google Shape;3423;p13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4" name="Google Shape;3424;p13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5" name="Google Shape;3425;p13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6" name="Google Shape;3426;p13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7" name="Google Shape;3427;p13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8" name="Google Shape;3428;p13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9" name="Google Shape;3429;p13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0" name="Google Shape;3430;p13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1" name="Google Shape;3431;p13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2" name="Google Shape;3432;p13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3" name="Google Shape;3433;p13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4" name="Google Shape;3434;p13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5" name="Google Shape;3435;p13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6" name="Google Shape;3436;p13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7" name="Google Shape;3437;p13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8" name="Google Shape;3438;p13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9" name="Google Shape;3439;p13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0" name="Google Shape;3440;p13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1" name="Google Shape;3441;p13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2" name="Google Shape;3442;p13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3" name="Google Shape;3443;p13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4" name="Google Shape;3444;p13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5" name="Google Shape;3445;p13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6" name="Google Shape;3446;p13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7" name="Google Shape;3447;p13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8" name="Google Shape;3448;p13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9" name="Google Shape;3449;p13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0" name="Google Shape;3450;p13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1" name="Google Shape;3451;p13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2" name="Google Shape;3452;p13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3" name="Google Shape;3453;p13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4" name="Google Shape;3454;p13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5" name="Google Shape;3455;p13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6" name="Google Shape;3456;p13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7" name="Google Shape;3457;p13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8" name="Google Shape;3458;p13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9" name="Google Shape;3459;p13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0" name="Google Shape;3460;p13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1" name="Google Shape;3461;p13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2" name="Google Shape;3462;p13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3" name="Google Shape;3463;p13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4" name="Google Shape;3464;p13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5" name="Google Shape;3465;p13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6" name="Google Shape;3466;p13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7" name="Google Shape;3467;p13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8" name="Google Shape;3468;p13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9" name="Google Shape;3469;p13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0" name="Google Shape;3470;p13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1" name="Google Shape;3471;p13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2" name="Google Shape;3472;p13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3" name="Google Shape;3473;p13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4" name="Google Shape;3474;p13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5" name="Google Shape;3475;p13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6" name="Google Shape;3476;p13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7" name="Google Shape;3477;p13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8" name="Google Shape;3478;p13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9" name="Google Shape;3479;p13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0" name="Google Shape;3480;p13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1" name="Google Shape;3481;p13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2" name="Google Shape;3482;p13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3" name="Google Shape;3483;p13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4" name="Google Shape;3484;p13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5" name="Google Shape;3485;p13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6" name="Google Shape;3486;p13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7" name="Google Shape;3487;p13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8" name="Google Shape;3488;p13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9" name="Google Shape;3489;p13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0" name="Google Shape;3490;p13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1" name="Google Shape;3491;p13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2" name="Google Shape;3492;p13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3" name="Google Shape;3493;p13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4" name="Google Shape;3494;p13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5" name="Google Shape;3495;p13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6" name="Google Shape;3496;p13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7" name="Google Shape;3497;p13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8" name="Google Shape;3498;p13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9" name="Google Shape;3499;p13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0" name="Google Shape;3500;p13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1" name="Google Shape;3501;p13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2" name="Google Shape;3502;p13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3" name="Google Shape;3503;p13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4" name="Google Shape;3504;p13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5" name="Google Shape;3505;p13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6" name="Google Shape;3506;p13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7" name="Google Shape;3507;p13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8" name="Google Shape;3508;p13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9" name="Google Shape;3509;p13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0" name="Google Shape;3510;p13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1" name="Google Shape;3511;p13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2" name="Google Shape;3512;p13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3" name="Google Shape;3513;p13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4" name="Google Shape;3514;p13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5" name="Google Shape;3515;p13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6" name="Google Shape;3516;p13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7" name="Google Shape;3517;p13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8" name="Google Shape;3518;p13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9" name="Google Shape;3519;p13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0" name="Google Shape;3520;p13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1" name="Google Shape;3521;p13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2" name="Google Shape;3522;p13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3" name="Google Shape;3523;p13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4" name="Google Shape;3524;p13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5" name="Google Shape;3525;p13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6" name="Google Shape;3526;p13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7" name="Google Shape;3527;p13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8" name="Google Shape;3528;p13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9" name="Google Shape;3529;p13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0" name="Google Shape;3530;p13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1" name="Google Shape;3531;p13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2" name="Google Shape;3532;p13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3" name="Google Shape;3533;p13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4" name="Google Shape;3534;p13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535" name="Google Shape;3535;p13"/>
          <p:cNvGrpSpPr/>
          <p:nvPr/>
        </p:nvGrpSpPr>
        <p:grpSpPr>
          <a:xfrm rot="7116948">
            <a:off x="-1983765" y="-95514"/>
            <a:ext cx="3551920" cy="1617489"/>
            <a:chOff x="3427375" y="613525"/>
            <a:chExt cx="1481825" cy="674800"/>
          </a:xfrm>
        </p:grpSpPr>
        <p:sp>
          <p:nvSpPr>
            <p:cNvPr id="3536" name="Google Shape;3536;p13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7" name="Google Shape;3537;p13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8" name="Google Shape;3538;p13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9" name="Google Shape;3539;p13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0" name="Google Shape;3540;p13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1" name="Google Shape;3541;p13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2" name="Google Shape;3542;p13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3" name="Google Shape;3543;p13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4" name="Google Shape;3544;p13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5" name="Google Shape;3545;p13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6" name="Google Shape;3546;p13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7" name="Google Shape;3547;p13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8" name="Google Shape;3548;p13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9" name="Google Shape;3549;p13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0" name="Google Shape;3550;p13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1" name="Google Shape;3551;p13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2" name="Google Shape;3552;p13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3" name="Google Shape;3553;p13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4" name="Google Shape;3554;p13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5" name="Google Shape;3555;p13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6" name="Google Shape;3556;p13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7" name="Google Shape;3557;p13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8" name="Google Shape;3558;p13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9" name="Google Shape;3559;p13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0" name="Google Shape;3560;p13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1" name="Google Shape;3561;p13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2" name="Google Shape;3562;p13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3" name="Google Shape;3563;p13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4" name="Google Shape;3564;p13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5" name="Google Shape;3565;p13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6" name="Google Shape;3566;p13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7" name="Google Shape;3567;p13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8" name="Google Shape;3568;p13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9" name="Google Shape;3569;p13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0" name="Google Shape;3570;p13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1" name="Google Shape;3571;p13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2" name="Google Shape;3572;p13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3" name="Google Shape;3573;p13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4" name="Google Shape;3574;p13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5" name="Google Shape;3575;p13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6" name="Google Shape;3576;p13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7" name="Google Shape;3577;p13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8" name="Google Shape;3578;p13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9" name="Google Shape;3579;p13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0" name="Google Shape;3580;p13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1" name="Google Shape;3581;p13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2" name="Google Shape;3582;p13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3" name="Google Shape;3583;p13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4" name="Google Shape;3584;p13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5" name="Google Shape;3585;p13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6" name="Google Shape;3586;p13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7" name="Google Shape;3587;p13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8" name="Google Shape;3588;p13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9" name="Google Shape;3589;p13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0" name="Google Shape;3590;p13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1" name="Google Shape;3591;p13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2" name="Google Shape;3592;p13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3" name="Google Shape;3593;p13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4" name="Google Shape;3594;p13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5" name="Google Shape;3595;p13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6" name="Google Shape;3596;p13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7" name="Google Shape;3597;p13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8" name="Google Shape;3598;p13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9" name="Google Shape;3599;p13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0" name="Google Shape;3600;p13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1" name="Google Shape;3601;p13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2" name="Google Shape;3602;p13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3" name="Google Shape;3603;p13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4" name="Google Shape;3604;p13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5" name="Google Shape;3605;p13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6" name="Google Shape;3606;p13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7" name="Google Shape;3607;p13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8" name="Google Shape;3608;p13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9" name="Google Shape;3609;p13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0" name="Google Shape;3610;p13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1" name="Google Shape;3611;p13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2" name="Google Shape;3612;p13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3" name="Google Shape;3613;p13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4" name="Google Shape;3614;p13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5" name="Google Shape;3615;p13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6" name="Google Shape;3616;p13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7" name="Google Shape;3617;p13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8" name="Google Shape;3618;p13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9" name="Google Shape;3619;p13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0" name="Google Shape;3620;p13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1" name="Google Shape;3621;p13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2" name="Google Shape;3622;p13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3" name="Google Shape;3623;p13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4" name="Google Shape;3624;p13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5" name="Google Shape;3625;p13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6" name="Google Shape;3626;p13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7" name="Google Shape;3627;p13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8" name="Google Shape;3628;p13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9" name="Google Shape;3629;p13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0" name="Google Shape;3630;p13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1" name="Google Shape;3631;p13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2" name="Google Shape;3632;p13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3" name="Google Shape;3633;p13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4" name="Google Shape;3634;p13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5" name="Google Shape;3635;p13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6" name="Google Shape;3636;p13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7" name="Google Shape;3637;p13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8" name="Google Shape;3638;p13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9" name="Google Shape;3639;p13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0" name="Google Shape;3640;p13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1" name="Google Shape;3641;p13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2" name="Google Shape;3642;p13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3" name="Google Shape;3643;p13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4" name="Google Shape;3644;p13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5" name="Google Shape;3645;p13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6" name="Google Shape;3646;p13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7" name="Google Shape;3647;p13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8" name="Google Shape;3648;p13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9" name="Google Shape;3649;p13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0" name="Google Shape;3650;p13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1" name="Google Shape;3651;p13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2" name="Google Shape;3652;p13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3" name="Google Shape;3653;p13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4" name="Google Shape;3654;p13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5" name="Google Shape;3655;p13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6" name="Google Shape;3656;p13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7" name="Google Shape;3657;p13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8" name="Google Shape;3658;p13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9" name="Google Shape;3659;p13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0" name="Google Shape;3660;p13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1" name="Google Shape;3661;p13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2" name="Google Shape;3662;p13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3" name="Google Shape;3663;p13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4" name="Google Shape;3664;p13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5" name="Google Shape;3665;p13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6" name="Google Shape;3666;p13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7" name="Google Shape;3667;p13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8" name="Google Shape;3668;p13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9" name="Google Shape;3669;p13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0" name="Google Shape;3670;p13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1" name="Google Shape;3671;p13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2" name="Google Shape;3672;p13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3" name="Google Shape;3673;p13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4" name="Google Shape;3674;p13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5" name="Google Shape;3675;p13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6" name="Google Shape;3676;p13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7" name="Google Shape;3677;p13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8" name="Google Shape;3678;p13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9" name="Google Shape;3679;p13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0" name="Google Shape;3680;p13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1" name="Google Shape;3681;p13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2" name="Google Shape;3682;p13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3" name="Google Shape;3683;p13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4" name="Google Shape;3684;p13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5" name="Google Shape;3685;p13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6" name="Google Shape;3686;p13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7" name="Google Shape;3687;p13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8" name="Google Shape;3688;p13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9" name="Google Shape;3689;p13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0" name="Google Shape;3690;p13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1" name="Google Shape;3691;p13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2" name="Google Shape;3692;p13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3" name="Google Shape;3693;p13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4" name="Google Shape;3694;p13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5" name="Google Shape;3695;p13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6" name="Google Shape;3696;p13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7" name="Google Shape;3697;p13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8" name="Google Shape;3698;p13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9" name="Google Shape;3699;p13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0" name="Google Shape;3700;p13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1" name="Google Shape;3701;p13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2" name="Google Shape;3702;p13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3" name="Google Shape;3703;p13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4" name="Google Shape;3704;p13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5" name="Google Shape;3705;p13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6" name="Google Shape;3706;p13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7" name="Google Shape;3707;p13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8" name="Google Shape;3708;p13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9" name="Google Shape;3709;p13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0" name="Google Shape;3710;p13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1" name="Google Shape;3711;p13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2" name="Google Shape;3712;p13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3" name="Google Shape;3713;p13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4" name="Google Shape;3714;p13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5" name="Google Shape;3715;p13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716" name="Google Shape;3716;p13"/>
          <p:cNvSpPr/>
          <p:nvPr/>
        </p:nvSpPr>
        <p:spPr>
          <a:xfrm rot="-9291648">
            <a:off x="-1665490" y="2307784"/>
            <a:ext cx="3862724" cy="3636001"/>
          </a:xfrm>
          <a:custGeom>
            <a:rect b="b" l="l" r="r" t="t"/>
            <a:pathLst>
              <a:path extrusionOk="0" fill="none" h="36726" w="34292">
                <a:moveTo>
                  <a:pt x="2338" y="0"/>
                </a:moveTo>
                <a:cubicBezTo>
                  <a:pt x="434" y="3181"/>
                  <a:pt x="1" y="7230"/>
                  <a:pt x="1205" y="10748"/>
                </a:cubicBezTo>
                <a:cubicBezTo>
                  <a:pt x="2386" y="14290"/>
                  <a:pt x="5206" y="17206"/>
                  <a:pt x="8676" y="18580"/>
                </a:cubicBezTo>
                <a:cubicBezTo>
                  <a:pt x="10869" y="19423"/>
                  <a:pt x="13303" y="19688"/>
                  <a:pt x="15230" y="21038"/>
                </a:cubicBezTo>
                <a:cubicBezTo>
                  <a:pt x="19014" y="23712"/>
                  <a:pt x="19206" y="29375"/>
                  <a:pt x="22267" y="32870"/>
                </a:cubicBezTo>
                <a:cubicBezTo>
                  <a:pt x="25183" y="36195"/>
                  <a:pt x="30773" y="36725"/>
                  <a:pt x="34292" y="34026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17" name="Google Shape;3717;p13"/>
          <p:cNvSpPr/>
          <p:nvPr/>
        </p:nvSpPr>
        <p:spPr>
          <a:xfrm rot="-2331527">
            <a:off x="6358726" y="-692215"/>
            <a:ext cx="1902133" cy="1401531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CUSTOM_1">
    <p:spTree>
      <p:nvGrpSpPr>
        <p:cNvPr id="3718" name="Shape 3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9" name="Google Shape;3719;p14"/>
          <p:cNvSpPr txBox="1"/>
          <p:nvPr>
            <p:ph type="title"/>
          </p:nvPr>
        </p:nvSpPr>
        <p:spPr>
          <a:xfrm>
            <a:off x="1820208" y="3330299"/>
            <a:ext cx="3772200" cy="40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 sz="29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 sz="29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 sz="29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 sz="29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 sz="29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 sz="29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 sz="29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None/>
              <a:defRPr sz="29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720" name="Google Shape;3720;p14"/>
          <p:cNvSpPr txBox="1"/>
          <p:nvPr>
            <p:ph idx="1" type="subTitle"/>
          </p:nvPr>
        </p:nvSpPr>
        <p:spPr>
          <a:xfrm>
            <a:off x="1097750" y="1450800"/>
            <a:ext cx="5217000" cy="143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27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grpSp>
        <p:nvGrpSpPr>
          <p:cNvPr id="3721" name="Google Shape;3721;p14"/>
          <p:cNvGrpSpPr/>
          <p:nvPr/>
        </p:nvGrpSpPr>
        <p:grpSpPr>
          <a:xfrm>
            <a:off x="7603240" y="-466240"/>
            <a:ext cx="3222377" cy="1467420"/>
            <a:chOff x="3427375" y="613525"/>
            <a:chExt cx="1481825" cy="674800"/>
          </a:xfrm>
        </p:grpSpPr>
        <p:sp>
          <p:nvSpPr>
            <p:cNvPr id="3722" name="Google Shape;3722;p14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3" name="Google Shape;3723;p14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4" name="Google Shape;3724;p14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5" name="Google Shape;3725;p14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6" name="Google Shape;3726;p14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7" name="Google Shape;3727;p14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8" name="Google Shape;3728;p14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9" name="Google Shape;3729;p14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0" name="Google Shape;3730;p14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1" name="Google Shape;3731;p14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2" name="Google Shape;3732;p14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3" name="Google Shape;3733;p14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4" name="Google Shape;3734;p14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5" name="Google Shape;3735;p14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6" name="Google Shape;3736;p14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7" name="Google Shape;3737;p14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8" name="Google Shape;3738;p14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9" name="Google Shape;3739;p14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0" name="Google Shape;3740;p14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1" name="Google Shape;3741;p14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2" name="Google Shape;3742;p14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3" name="Google Shape;3743;p14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4" name="Google Shape;3744;p14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5" name="Google Shape;3745;p14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6" name="Google Shape;3746;p14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7" name="Google Shape;3747;p14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8" name="Google Shape;3748;p14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9" name="Google Shape;3749;p14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0" name="Google Shape;3750;p14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1" name="Google Shape;3751;p14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2" name="Google Shape;3752;p14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3" name="Google Shape;3753;p14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4" name="Google Shape;3754;p14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5" name="Google Shape;3755;p14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6" name="Google Shape;3756;p14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7" name="Google Shape;3757;p14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8" name="Google Shape;3758;p14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9" name="Google Shape;3759;p14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0" name="Google Shape;3760;p14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1" name="Google Shape;3761;p14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2" name="Google Shape;3762;p14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3" name="Google Shape;3763;p14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4" name="Google Shape;3764;p14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5" name="Google Shape;3765;p14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6" name="Google Shape;3766;p14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7" name="Google Shape;3767;p14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8" name="Google Shape;3768;p14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9" name="Google Shape;3769;p14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0" name="Google Shape;3770;p14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1" name="Google Shape;3771;p14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2" name="Google Shape;3772;p14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3" name="Google Shape;3773;p14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4" name="Google Shape;3774;p14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5" name="Google Shape;3775;p14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6" name="Google Shape;3776;p14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7" name="Google Shape;3777;p14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8" name="Google Shape;3778;p14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9" name="Google Shape;3779;p14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0" name="Google Shape;3780;p14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1" name="Google Shape;3781;p14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2" name="Google Shape;3782;p14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3" name="Google Shape;3783;p14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4" name="Google Shape;3784;p14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5" name="Google Shape;3785;p14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6" name="Google Shape;3786;p14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7" name="Google Shape;3787;p14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8" name="Google Shape;3788;p14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9" name="Google Shape;3789;p14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0" name="Google Shape;3790;p14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1" name="Google Shape;3791;p14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2" name="Google Shape;3792;p14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3" name="Google Shape;3793;p14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4" name="Google Shape;3794;p14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5" name="Google Shape;3795;p14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6" name="Google Shape;3796;p14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7" name="Google Shape;3797;p14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8" name="Google Shape;3798;p14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9" name="Google Shape;3799;p14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0" name="Google Shape;3800;p14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1" name="Google Shape;3801;p14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2" name="Google Shape;3802;p14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3" name="Google Shape;3803;p14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4" name="Google Shape;3804;p14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5" name="Google Shape;3805;p14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6" name="Google Shape;3806;p14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7" name="Google Shape;3807;p14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8" name="Google Shape;3808;p14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9" name="Google Shape;3809;p14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0" name="Google Shape;3810;p14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1" name="Google Shape;3811;p14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2" name="Google Shape;3812;p14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3" name="Google Shape;3813;p14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4" name="Google Shape;3814;p14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5" name="Google Shape;3815;p14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6" name="Google Shape;3816;p14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7" name="Google Shape;3817;p14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8" name="Google Shape;3818;p14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9" name="Google Shape;3819;p14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0" name="Google Shape;3820;p14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1" name="Google Shape;3821;p14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2" name="Google Shape;3822;p14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3" name="Google Shape;3823;p14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4" name="Google Shape;3824;p14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5" name="Google Shape;3825;p14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6" name="Google Shape;3826;p14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7" name="Google Shape;3827;p14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8" name="Google Shape;3828;p14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9" name="Google Shape;3829;p14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0" name="Google Shape;3830;p14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1" name="Google Shape;3831;p14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2" name="Google Shape;3832;p14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3" name="Google Shape;3833;p14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4" name="Google Shape;3834;p14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5" name="Google Shape;3835;p14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6" name="Google Shape;3836;p14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7" name="Google Shape;3837;p14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8" name="Google Shape;3838;p14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9" name="Google Shape;3839;p14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0" name="Google Shape;3840;p14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1" name="Google Shape;3841;p14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2" name="Google Shape;3842;p14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3" name="Google Shape;3843;p14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4" name="Google Shape;3844;p14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5" name="Google Shape;3845;p14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6" name="Google Shape;3846;p14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7" name="Google Shape;3847;p14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8" name="Google Shape;3848;p14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9" name="Google Shape;3849;p14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0" name="Google Shape;3850;p14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1" name="Google Shape;3851;p14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2" name="Google Shape;3852;p14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3" name="Google Shape;3853;p14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4" name="Google Shape;3854;p14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5" name="Google Shape;3855;p14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6" name="Google Shape;3856;p14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7" name="Google Shape;3857;p14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8" name="Google Shape;3858;p14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9" name="Google Shape;3859;p14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0" name="Google Shape;3860;p14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1" name="Google Shape;3861;p14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2" name="Google Shape;3862;p14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3" name="Google Shape;3863;p14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4" name="Google Shape;3864;p14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5" name="Google Shape;3865;p14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6" name="Google Shape;3866;p14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7" name="Google Shape;3867;p14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8" name="Google Shape;3868;p14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9" name="Google Shape;3869;p14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0" name="Google Shape;3870;p14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1" name="Google Shape;3871;p14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2" name="Google Shape;3872;p14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3" name="Google Shape;3873;p14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4" name="Google Shape;3874;p14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5" name="Google Shape;3875;p14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6" name="Google Shape;3876;p14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7" name="Google Shape;3877;p14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8" name="Google Shape;3878;p14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9" name="Google Shape;3879;p14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0" name="Google Shape;3880;p14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1" name="Google Shape;3881;p14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2" name="Google Shape;3882;p14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3" name="Google Shape;3883;p14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4" name="Google Shape;3884;p14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5" name="Google Shape;3885;p14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6" name="Google Shape;3886;p14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7" name="Google Shape;3887;p14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8" name="Google Shape;3888;p14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9" name="Google Shape;3889;p14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0" name="Google Shape;3890;p14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1" name="Google Shape;3891;p14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2" name="Google Shape;3892;p14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3" name="Google Shape;3893;p14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4" name="Google Shape;3894;p14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5" name="Google Shape;3895;p14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6" name="Google Shape;3896;p14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7" name="Google Shape;3897;p14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8" name="Google Shape;3898;p14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9" name="Google Shape;3899;p14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0" name="Google Shape;3900;p14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1" name="Google Shape;3901;p14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02" name="Google Shape;3902;p14"/>
          <p:cNvSpPr/>
          <p:nvPr/>
        </p:nvSpPr>
        <p:spPr>
          <a:xfrm rot="-10606485">
            <a:off x="7290903" y="3715791"/>
            <a:ext cx="1930260" cy="1465267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03" name="Google Shape;3903;p14"/>
          <p:cNvSpPr/>
          <p:nvPr/>
        </p:nvSpPr>
        <p:spPr>
          <a:xfrm rot="4231773">
            <a:off x="-1263370" y="3201409"/>
            <a:ext cx="2695868" cy="1357823"/>
          </a:xfrm>
          <a:custGeom>
            <a:rect b="b" l="l" r="r" t="t"/>
            <a:pathLst>
              <a:path extrusionOk="0" h="34875" w="69242">
                <a:moveTo>
                  <a:pt x="63776" y="6151"/>
                </a:moveTo>
                <a:cubicBezTo>
                  <a:pt x="64247" y="6151"/>
                  <a:pt x="64728" y="6322"/>
                  <a:pt x="65017" y="6665"/>
                </a:cubicBezTo>
                <a:cubicBezTo>
                  <a:pt x="64907" y="6630"/>
                  <a:pt x="64794" y="6617"/>
                  <a:pt x="64677" y="6617"/>
                </a:cubicBezTo>
                <a:cubicBezTo>
                  <a:pt x="64355" y="6617"/>
                  <a:pt x="64012" y="6716"/>
                  <a:pt x="63681" y="6716"/>
                </a:cubicBezTo>
                <a:cubicBezTo>
                  <a:pt x="63403" y="6716"/>
                  <a:pt x="63133" y="6647"/>
                  <a:pt x="62889" y="6392"/>
                </a:cubicBezTo>
                <a:cubicBezTo>
                  <a:pt x="63136" y="6231"/>
                  <a:pt x="63453" y="6151"/>
                  <a:pt x="63776" y="6151"/>
                </a:cubicBezTo>
                <a:close/>
                <a:moveTo>
                  <a:pt x="61488" y="6386"/>
                </a:moveTo>
                <a:cubicBezTo>
                  <a:pt x="61785" y="6386"/>
                  <a:pt x="62081" y="6457"/>
                  <a:pt x="62368" y="6457"/>
                </a:cubicBezTo>
                <a:cubicBezTo>
                  <a:pt x="62452" y="6457"/>
                  <a:pt x="62535" y="6451"/>
                  <a:pt x="62617" y="6435"/>
                </a:cubicBezTo>
                <a:lnTo>
                  <a:pt x="62617" y="6435"/>
                </a:lnTo>
                <a:cubicBezTo>
                  <a:pt x="62209" y="6532"/>
                  <a:pt x="61812" y="6776"/>
                  <a:pt x="61370" y="6776"/>
                </a:cubicBezTo>
                <a:cubicBezTo>
                  <a:pt x="61177" y="6776"/>
                  <a:pt x="60976" y="6729"/>
                  <a:pt x="60762" y="6604"/>
                </a:cubicBezTo>
                <a:cubicBezTo>
                  <a:pt x="61001" y="6433"/>
                  <a:pt x="61245" y="6386"/>
                  <a:pt x="61488" y="6386"/>
                </a:cubicBezTo>
                <a:close/>
                <a:moveTo>
                  <a:pt x="60647" y="19297"/>
                </a:moveTo>
                <a:cubicBezTo>
                  <a:pt x="60798" y="19297"/>
                  <a:pt x="60966" y="19329"/>
                  <a:pt x="61157" y="19401"/>
                </a:cubicBezTo>
                <a:cubicBezTo>
                  <a:pt x="61318" y="19463"/>
                  <a:pt x="61510" y="19474"/>
                  <a:pt x="61718" y="19474"/>
                </a:cubicBezTo>
                <a:cubicBezTo>
                  <a:pt x="61838" y="19474"/>
                  <a:pt x="61963" y="19471"/>
                  <a:pt x="62090" y="19471"/>
                </a:cubicBezTo>
                <a:cubicBezTo>
                  <a:pt x="62283" y="19471"/>
                  <a:pt x="62482" y="19479"/>
                  <a:pt x="62677" y="19522"/>
                </a:cubicBezTo>
                <a:cubicBezTo>
                  <a:pt x="62363" y="20131"/>
                  <a:pt x="61737" y="20448"/>
                  <a:pt x="60967" y="20448"/>
                </a:cubicBezTo>
                <a:cubicBezTo>
                  <a:pt x="60468" y="20448"/>
                  <a:pt x="59907" y="20314"/>
                  <a:pt x="59333" y="20039"/>
                </a:cubicBezTo>
                <a:cubicBezTo>
                  <a:pt x="59762" y="19706"/>
                  <a:pt x="60097" y="19297"/>
                  <a:pt x="60647" y="19297"/>
                </a:cubicBezTo>
                <a:close/>
                <a:moveTo>
                  <a:pt x="4925" y="24477"/>
                </a:moveTo>
                <a:cubicBezTo>
                  <a:pt x="5897" y="24477"/>
                  <a:pt x="6779" y="24629"/>
                  <a:pt x="7600" y="25146"/>
                </a:cubicBezTo>
                <a:cubicBezTo>
                  <a:pt x="7464" y="25127"/>
                  <a:pt x="7330" y="25120"/>
                  <a:pt x="7197" y="25120"/>
                </a:cubicBezTo>
                <a:cubicBezTo>
                  <a:pt x="6754" y="25120"/>
                  <a:pt x="6324" y="25200"/>
                  <a:pt x="5900" y="25200"/>
                </a:cubicBezTo>
                <a:cubicBezTo>
                  <a:pt x="5624" y="25200"/>
                  <a:pt x="5350" y="25166"/>
                  <a:pt x="5077" y="25054"/>
                </a:cubicBezTo>
                <a:cubicBezTo>
                  <a:pt x="4985" y="24781"/>
                  <a:pt x="5320" y="24963"/>
                  <a:pt x="5350" y="24811"/>
                </a:cubicBezTo>
                <a:cubicBezTo>
                  <a:pt x="5229" y="24720"/>
                  <a:pt x="5107" y="24629"/>
                  <a:pt x="4925" y="24477"/>
                </a:cubicBezTo>
                <a:close/>
                <a:moveTo>
                  <a:pt x="43436" y="27456"/>
                </a:moveTo>
                <a:cubicBezTo>
                  <a:pt x="43141" y="27536"/>
                  <a:pt x="42941" y="27806"/>
                  <a:pt x="42668" y="27806"/>
                </a:cubicBezTo>
                <a:cubicBezTo>
                  <a:pt x="42632" y="27806"/>
                  <a:pt x="42594" y="27801"/>
                  <a:pt x="42555" y="27790"/>
                </a:cubicBezTo>
                <a:lnTo>
                  <a:pt x="42555" y="27790"/>
                </a:lnTo>
                <a:cubicBezTo>
                  <a:pt x="42585" y="28155"/>
                  <a:pt x="42585" y="28459"/>
                  <a:pt x="42980" y="28611"/>
                </a:cubicBezTo>
                <a:cubicBezTo>
                  <a:pt x="43098" y="28640"/>
                  <a:pt x="43357" y="29038"/>
                  <a:pt x="42827" y="29038"/>
                </a:cubicBezTo>
                <a:cubicBezTo>
                  <a:pt x="42808" y="29038"/>
                  <a:pt x="42788" y="29037"/>
                  <a:pt x="42767" y="29036"/>
                </a:cubicBezTo>
                <a:lnTo>
                  <a:pt x="42767" y="29036"/>
                </a:lnTo>
                <a:cubicBezTo>
                  <a:pt x="42950" y="29188"/>
                  <a:pt x="43071" y="29279"/>
                  <a:pt x="43193" y="29371"/>
                </a:cubicBezTo>
                <a:cubicBezTo>
                  <a:pt x="43223" y="29462"/>
                  <a:pt x="43132" y="29462"/>
                  <a:pt x="43102" y="29462"/>
                </a:cubicBezTo>
                <a:cubicBezTo>
                  <a:pt x="42857" y="29579"/>
                  <a:pt x="42619" y="29624"/>
                  <a:pt x="42386" y="29624"/>
                </a:cubicBezTo>
                <a:cubicBezTo>
                  <a:pt x="41895" y="29624"/>
                  <a:pt x="41428" y="29424"/>
                  <a:pt x="40974" y="29279"/>
                </a:cubicBezTo>
                <a:cubicBezTo>
                  <a:pt x="40123" y="29006"/>
                  <a:pt x="39302" y="28823"/>
                  <a:pt x="38421" y="28823"/>
                </a:cubicBezTo>
                <a:cubicBezTo>
                  <a:pt x="38330" y="28580"/>
                  <a:pt x="38512" y="28428"/>
                  <a:pt x="38542" y="28246"/>
                </a:cubicBezTo>
                <a:cubicBezTo>
                  <a:pt x="38390" y="28033"/>
                  <a:pt x="38056" y="28033"/>
                  <a:pt x="37934" y="27638"/>
                </a:cubicBezTo>
                <a:lnTo>
                  <a:pt x="37934" y="27638"/>
                </a:lnTo>
                <a:cubicBezTo>
                  <a:pt x="38204" y="27651"/>
                  <a:pt x="38471" y="27657"/>
                  <a:pt x="38737" y="27657"/>
                </a:cubicBezTo>
                <a:cubicBezTo>
                  <a:pt x="40332" y="27657"/>
                  <a:pt x="41873" y="27456"/>
                  <a:pt x="43436" y="27456"/>
                </a:cubicBezTo>
                <a:close/>
                <a:moveTo>
                  <a:pt x="39241" y="30769"/>
                </a:moveTo>
                <a:cubicBezTo>
                  <a:pt x="39728" y="30982"/>
                  <a:pt x="40396" y="30678"/>
                  <a:pt x="40944" y="31437"/>
                </a:cubicBezTo>
                <a:cubicBezTo>
                  <a:pt x="40214" y="31255"/>
                  <a:pt x="39697" y="31103"/>
                  <a:pt x="39181" y="30951"/>
                </a:cubicBezTo>
                <a:cubicBezTo>
                  <a:pt x="39211" y="30890"/>
                  <a:pt x="39211" y="30830"/>
                  <a:pt x="39241" y="30769"/>
                </a:cubicBezTo>
                <a:close/>
                <a:moveTo>
                  <a:pt x="37589" y="0"/>
                </a:moveTo>
                <a:cubicBezTo>
                  <a:pt x="36735" y="0"/>
                  <a:pt x="35889" y="233"/>
                  <a:pt x="35031" y="233"/>
                </a:cubicBezTo>
                <a:cubicBezTo>
                  <a:pt x="34925" y="233"/>
                  <a:pt x="34819" y="229"/>
                  <a:pt x="34712" y="221"/>
                </a:cubicBezTo>
                <a:cubicBezTo>
                  <a:pt x="34241" y="172"/>
                  <a:pt x="33769" y="122"/>
                  <a:pt x="33314" y="122"/>
                </a:cubicBezTo>
                <a:cubicBezTo>
                  <a:pt x="33212" y="122"/>
                  <a:pt x="33111" y="124"/>
                  <a:pt x="33010" y="130"/>
                </a:cubicBezTo>
                <a:cubicBezTo>
                  <a:pt x="31521" y="191"/>
                  <a:pt x="30032" y="221"/>
                  <a:pt x="28542" y="221"/>
                </a:cubicBezTo>
                <a:cubicBezTo>
                  <a:pt x="26776" y="221"/>
                  <a:pt x="25010" y="497"/>
                  <a:pt x="23245" y="497"/>
                </a:cubicBezTo>
                <a:cubicBezTo>
                  <a:pt x="23156" y="497"/>
                  <a:pt x="23068" y="496"/>
                  <a:pt x="22980" y="495"/>
                </a:cubicBezTo>
                <a:cubicBezTo>
                  <a:pt x="22300" y="495"/>
                  <a:pt x="21631" y="442"/>
                  <a:pt x="20961" y="442"/>
                </a:cubicBezTo>
                <a:cubicBezTo>
                  <a:pt x="20491" y="442"/>
                  <a:pt x="20021" y="468"/>
                  <a:pt x="19545" y="556"/>
                </a:cubicBezTo>
                <a:cubicBezTo>
                  <a:pt x="19059" y="647"/>
                  <a:pt x="18603" y="890"/>
                  <a:pt x="18086" y="920"/>
                </a:cubicBezTo>
                <a:cubicBezTo>
                  <a:pt x="16384" y="951"/>
                  <a:pt x="14682" y="1012"/>
                  <a:pt x="12980" y="1042"/>
                </a:cubicBezTo>
                <a:cubicBezTo>
                  <a:pt x="11723" y="1042"/>
                  <a:pt x="10453" y="1028"/>
                  <a:pt x="9188" y="1028"/>
                </a:cubicBezTo>
                <a:cubicBezTo>
                  <a:pt x="8555" y="1028"/>
                  <a:pt x="7924" y="1032"/>
                  <a:pt x="7296" y="1042"/>
                </a:cubicBezTo>
                <a:cubicBezTo>
                  <a:pt x="6049" y="1072"/>
                  <a:pt x="4773" y="1072"/>
                  <a:pt x="3557" y="1467"/>
                </a:cubicBezTo>
                <a:cubicBezTo>
                  <a:pt x="3314" y="1559"/>
                  <a:pt x="2919" y="1498"/>
                  <a:pt x="2888" y="1954"/>
                </a:cubicBezTo>
                <a:cubicBezTo>
                  <a:pt x="3800" y="2714"/>
                  <a:pt x="4742" y="2774"/>
                  <a:pt x="6019" y="3018"/>
                </a:cubicBezTo>
                <a:cubicBezTo>
                  <a:pt x="5628" y="3478"/>
                  <a:pt x="5080" y="3642"/>
                  <a:pt x="4574" y="3642"/>
                </a:cubicBezTo>
                <a:cubicBezTo>
                  <a:pt x="4411" y="3642"/>
                  <a:pt x="4252" y="3625"/>
                  <a:pt x="4104" y="3595"/>
                </a:cubicBezTo>
                <a:cubicBezTo>
                  <a:pt x="3986" y="3572"/>
                  <a:pt x="3876" y="3561"/>
                  <a:pt x="3771" y="3561"/>
                </a:cubicBezTo>
                <a:cubicBezTo>
                  <a:pt x="3200" y="3561"/>
                  <a:pt x="2799" y="3871"/>
                  <a:pt x="2311" y="4051"/>
                </a:cubicBezTo>
                <a:cubicBezTo>
                  <a:pt x="2280" y="3778"/>
                  <a:pt x="2189" y="3474"/>
                  <a:pt x="2189" y="3200"/>
                </a:cubicBezTo>
                <a:cubicBezTo>
                  <a:pt x="2189" y="2653"/>
                  <a:pt x="2219" y="2653"/>
                  <a:pt x="2007" y="2501"/>
                </a:cubicBezTo>
                <a:cubicBezTo>
                  <a:pt x="1855" y="2562"/>
                  <a:pt x="1885" y="2805"/>
                  <a:pt x="1824" y="2835"/>
                </a:cubicBezTo>
                <a:cubicBezTo>
                  <a:pt x="1004" y="3413"/>
                  <a:pt x="1125" y="4477"/>
                  <a:pt x="548" y="5176"/>
                </a:cubicBezTo>
                <a:cubicBezTo>
                  <a:pt x="487" y="5267"/>
                  <a:pt x="457" y="5388"/>
                  <a:pt x="457" y="5510"/>
                </a:cubicBezTo>
                <a:cubicBezTo>
                  <a:pt x="365" y="7303"/>
                  <a:pt x="244" y="9066"/>
                  <a:pt x="305" y="10860"/>
                </a:cubicBezTo>
                <a:cubicBezTo>
                  <a:pt x="365" y="11863"/>
                  <a:pt x="335" y="12896"/>
                  <a:pt x="305" y="13899"/>
                </a:cubicBezTo>
                <a:cubicBezTo>
                  <a:pt x="305" y="14993"/>
                  <a:pt x="335" y="16057"/>
                  <a:pt x="213" y="17152"/>
                </a:cubicBezTo>
                <a:cubicBezTo>
                  <a:pt x="1" y="18702"/>
                  <a:pt x="426" y="20161"/>
                  <a:pt x="1004" y="21589"/>
                </a:cubicBezTo>
                <a:cubicBezTo>
                  <a:pt x="1247" y="22197"/>
                  <a:pt x="1764" y="22866"/>
                  <a:pt x="1064" y="23504"/>
                </a:cubicBezTo>
                <a:cubicBezTo>
                  <a:pt x="1034" y="23565"/>
                  <a:pt x="1004" y="23656"/>
                  <a:pt x="1034" y="23717"/>
                </a:cubicBezTo>
                <a:cubicBezTo>
                  <a:pt x="1490" y="24325"/>
                  <a:pt x="1277" y="25146"/>
                  <a:pt x="1672" y="25814"/>
                </a:cubicBezTo>
                <a:cubicBezTo>
                  <a:pt x="1794" y="26027"/>
                  <a:pt x="2098" y="26270"/>
                  <a:pt x="1946" y="26635"/>
                </a:cubicBezTo>
                <a:cubicBezTo>
                  <a:pt x="1794" y="26665"/>
                  <a:pt x="1642" y="26696"/>
                  <a:pt x="1490" y="26726"/>
                </a:cubicBezTo>
                <a:cubicBezTo>
                  <a:pt x="1703" y="27121"/>
                  <a:pt x="1247" y="27243"/>
                  <a:pt x="1156" y="27486"/>
                </a:cubicBezTo>
                <a:cubicBezTo>
                  <a:pt x="1277" y="27881"/>
                  <a:pt x="1672" y="27881"/>
                  <a:pt x="1976" y="28094"/>
                </a:cubicBezTo>
                <a:cubicBezTo>
                  <a:pt x="1794" y="28580"/>
                  <a:pt x="1095" y="28763"/>
                  <a:pt x="1216" y="29340"/>
                </a:cubicBezTo>
                <a:cubicBezTo>
                  <a:pt x="1520" y="29918"/>
                  <a:pt x="2584" y="29431"/>
                  <a:pt x="2645" y="30434"/>
                </a:cubicBezTo>
                <a:cubicBezTo>
                  <a:pt x="2485" y="30422"/>
                  <a:pt x="2326" y="30414"/>
                  <a:pt x="2169" y="30414"/>
                </a:cubicBezTo>
                <a:cubicBezTo>
                  <a:pt x="1581" y="30414"/>
                  <a:pt x="1021" y="30518"/>
                  <a:pt x="517" y="30830"/>
                </a:cubicBezTo>
                <a:cubicBezTo>
                  <a:pt x="305" y="30951"/>
                  <a:pt x="153" y="31042"/>
                  <a:pt x="183" y="31286"/>
                </a:cubicBezTo>
                <a:cubicBezTo>
                  <a:pt x="305" y="31772"/>
                  <a:pt x="1399" y="32653"/>
                  <a:pt x="1916" y="32653"/>
                </a:cubicBezTo>
                <a:cubicBezTo>
                  <a:pt x="2919" y="32653"/>
                  <a:pt x="3922" y="32441"/>
                  <a:pt x="4925" y="32380"/>
                </a:cubicBezTo>
                <a:cubicBezTo>
                  <a:pt x="5606" y="32336"/>
                  <a:pt x="6292" y="32328"/>
                  <a:pt x="6980" y="32328"/>
                </a:cubicBezTo>
                <a:cubicBezTo>
                  <a:pt x="7435" y="32328"/>
                  <a:pt x="7891" y="32332"/>
                  <a:pt x="8348" y="32332"/>
                </a:cubicBezTo>
                <a:cubicBezTo>
                  <a:pt x="9140" y="32332"/>
                  <a:pt x="9935" y="32320"/>
                  <a:pt x="10730" y="32258"/>
                </a:cubicBezTo>
                <a:cubicBezTo>
                  <a:pt x="11023" y="32232"/>
                  <a:pt x="11321" y="32221"/>
                  <a:pt x="11621" y="32221"/>
                </a:cubicBezTo>
                <a:cubicBezTo>
                  <a:pt x="12379" y="32221"/>
                  <a:pt x="13151" y="32293"/>
                  <a:pt x="13891" y="32380"/>
                </a:cubicBezTo>
                <a:cubicBezTo>
                  <a:pt x="14591" y="32471"/>
                  <a:pt x="15350" y="32501"/>
                  <a:pt x="16080" y="32836"/>
                </a:cubicBezTo>
                <a:cubicBezTo>
                  <a:pt x="15928" y="32905"/>
                  <a:pt x="15795" y="32924"/>
                  <a:pt x="15672" y="32924"/>
                </a:cubicBezTo>
                <a:cubicBezTo>
                  <a:pt x="15525" y="32924"/>
                  <a:pt x="15392" y="32896"/>
                  <a:pt x="15259" y="32896"/>
                </a:cubicBezTo>
                <a:cubicBezTo>
                  <a:pt x="14487" y="32910"/>
                  <a:pt x="13708" y="32936"/>
                  <a:pt x="12932" y="32936"/>
                </a:cubicBezTo>
                <a:cubicBezTo>
                  <a:pt x="11967" y="32936"/>
                  <a:pt x="11005" y="32896"/>
                  <a:pt x="10062" y="32745"/>
                </a:cubicBezTo>
                <a:cubicBezTo>
                  <a:pt x="9509" y="32666"/>
                  <a:pt x="8956" y="32587"/>
                  <a:pt x="8403" y="32587"/>
                </a:cubicBezTo>
                <a:cubicBezTo>
                  <a:pt x="8318" y="32587"/>
                  <a:pt x="8232" y="32588"/>
                  <a:pt x="8147" y="32593"/>
                </a:cubicBezTo>
                <a:cubicBezTo>
                  <a:pt x="7843" y="32593"/>
                  <a:pt x="7812" y="32714"/>
                  <a:pt x="7721" y="32836"/>
                </a:cubicBezTo>
                <a:cubicBezTo>
                  <a:pt x="7934" y="32988"/>
                  <a:pt x="8177" y="33079"/>
                  <a:pt x="8329" y="33231"/>
                </a:cubicBezTo>
                <a:cubicBezTo>
                  <a:pt x="9059" y="34082"/>
                  <a:pt x="9970" y="34538"/>
                  <a:pt x="11095" y="34599"/>
                </a:cubicBezTo>
                <a:cubicBezTo>
                  <a:pt x="11165" y="34601"/>
                  <a:pt x="11235" y="34602"/>
                  <a:pt x="11304" y="34602"/>
                </a:cubicBezTo>
                <a:cubicBezTo>
                  <a:pt x="11706" y="34602"/>
                  <a:pt x="12107" y="34567"/>
                  <a:pt x="12500" y="34567"/>
                </a:cubicBezTo>
                <a:cubicBezTo>
                  <a:pt x="12871" y="34567"/>
                  <a:pt x="13235" y="34598"/>
                  <a:pt x="13587" y="34720"/>
                </a:cubicBezTo>
                <a:cubicBezTo>
                  <a:pt x="13923" y="34851"/>
                  <a:pt x="14259" y="34867"/>
                  <a:pt x="14594" y="34867"/>
                </a:cubicBezTo>
                <a:cubicBezTo>
                  <a:pt x="14705" y="34867"/>
                  <a:pt x="14815" y="34865"/>
                  <a:pt x="14926" y="34865"/>
                </a:cubicBezTo>
                <a:cubicBezTo>
                  <a:pt x="15027" y="34865"/>
                  <a:pt x="15128" y="34867"/>
                  <a:pt x="15229" y="34872"/>
                </a:cubicBezTo>
                <a:cubicBezTo>
                  <a:pt x="15262" y="34874"/>
                  <a:pt x="15295" y="34874"/>
                  <a:pt x="15328" y="34874"/>
                </a:cubicBezTo>
                <a:cubicBezTo>
                  <a:pt x="16019" y="34874"/>
                  <a:pt x="16686" y="34597"/>
                  <a:pt x="17352" y="34597"/>
                </a:cubicBezTo>
                <a:cubicBezTo>
                  <a:pt x="17384" y="34597"/>
                  <a:pt x="17416" y="34597"/>
                  <a:pt x="17448" y="34599"/>
                </a:cubicBezTo>
                <a:cubicBezTo>
                  <a:pt x="17611" y="34605"/>
                  <a:pt x="17775" y="34608"/>
                  <a:pt x="17939" y="34608"/>
                </a:cubicBezTo>
                <a:cubicBezTo>
                  <a:pt x="19325" y="34608"/>
                  <a:pt x="20709" y="34391"/>
                  <a:pt x="22068" y="34173"/>
                </a:cubicBezTo>
                <a:cubicBezTo>
                  <a:pt x="23177" y="33997"/>
                  <a:pt x="24286" y="33778"/>
                  <a:pt x="25378" y="33778"/>
                </a:cubicBezTo>
                <a:cubicBezTo>
                  <a:pt x="25603" y="33778"/>
                  <a:pt x="25827" y="33788"/>
                  <a:pt x="26050" y="33808"/>
                </a:cubicBezTo>
                <a:cubicBezTo>
                  <a:pt x="26240" y="33832"/>
                  <a:pt x="26428" y="33841"/>
                  <a:pt x="26615" y="33841"/>
                </a:cubicBezTo>
                <a:cubicBezTo>
                  <a:pt x="27615" y="33841"/>
                  <a:pt x="28584" y="33564"/>
                  <a:pt x="29571" y="33564"/>
                </a:cubicBezTo>
                <a:cubicBezTo>
                  <a:pt x="29613" y="33564"/>
                  <a:pt x="29655" y="33564"/>
                  <a:pt x="29697" y="33565"/>
                </a:cubicBezTo>
                <a:cubicBezTo>
                  <a:pt x="29978" y="33583"/>
                  <a:pt x="30279" y="33600"/>
                  <a:pt x="30577" y="33600"/>
                </a:cubicBezTo>
                <a:cubicBezTo>
                  <a:pt x="30795" y="33600"/>
                  <a:pt x="31011" y="33591"/>
                  <a:pt x="31217" y="33565"/>
                </a:cubicBezTo>
                <a:cubicBezTo>
                  <a:pt x="32615" y="33474"/>
                  <a:pt x="34044" y="33322"/>
                  <a:pt x="35442" y="33322"/>
                </a:cubicBezTo>
                <a:cubicBezTo>
                  <a:pt x="35746" y="33322"/>
                  <a:pt x="36050" y="33261"/>
                  <a:pt x="36323" y="33231"/>
                </a:cubicBezTo>
                <a:cubicBezTo>
                  <a:pt x="36668" y="33231"/>
                  <a:pt x="37014" y="32987"/>
                  <a:pt x="37359" y="32987"/>
                </a:cubicBezTo>
                <a:cubicBezTo>
                  <a:pt x="37469" y="32987"/>
                  <a:pt x="37580" y="33012"/>
                  <a:pt x="37691" y="33079"/>
                </a:cubicBezTo>
                <a:cubicBezTo>
                  <a:pt x="38056" y="33352"/>
                  <a:pt x="38482" y="33292"/>
                  <a:pt x="38877" y="33352"/>
                </a:cubicBezTo>
                <a:cubicBezTo>
                  <a:pt x="38927" y="33360"/>
                  <a:pt x="38976" y="33363"/>
                  <a:pt x="39024" y="33363"/>
                </a:cubicBezTo>
                <a:cubicBezTo>
                  <a:pt x="39303" y="33363"/>
                  <a:pt x="39548" y="33250"/>
                  <a:pt x="39844" y="33250"/>
                </a:cubicBezTo>
                <a:cubicBezTo>
                  <a:pt x="39895" y="33250"/>
                  <a:pt x="39947" y="33253"/>
                  <a:pt x="40001" y="33261"/>
                </a:cubicBezTo>
                <a:cubicBezTo>
                  <a:pt x="41215" y="33435"/>
                  <a:pt x="42388" y="33850"/>
                  <a:pt x="43636" y="33850"/>
                </a:cubicBezTo>
                <a:cubicBezTo>
                  <a:pt x="43920" y="33850"/>
                  <a:pt x="44207" y="33829"/>
                  <a:pt x="44500" y="33778"/>
                </a:cubicBezTo>
                <a:cubicBezTo>
                  <a:pt x="45351" y="33626"/>
                  <a:pt x="46232" y="33839"/>
                  <a:pt x="47084" y="33504"/>
                </a:cubicBezTo>
                <a:cubicBezTo>
                  <a:pt x="46871" y="32349"/>
                  <a:pt x="45625" y="32319"/>
                  <a:pt x="44956" y="31498"/>
                </a:cubicBezTo>
                <a:lnTo>
                  <a:pt x="44956" y="31498"/>
                </a:lnTo>
                <a:cubicBezTo>
                  <a:pt x="45109" y="31519"/>
                  <a:pt x="45257" y="31530"/>
                  <a:pt x="45398" y="31530"/>
                </a:cubicBezTo>
                <a:cubicBezTo>
                  <a:pt x="46070" y="31530"/>
                  <a:pt x="46623" y="31303"/>
                  <a:pt x="47175" y="30951"/>
                </a:cubicBezTo>
                <a:cubicBezTo>
                  <a:pt x="46658" y="30130"/>
                  <a:pt x="45746" y="30009"/>
                  <a:pt x="45017" y="29583"/>
                </a:cubicBezTo>
                <a:cubicBezTo>
                  <a:pt x="45290" y="29188"/>
                  <a:pt x="45685" y="29371"/>
                  <a:pt x="46020" y="29279"/>
                </a:cubicBezTo>
                <a:cubicBezTo>
                  <a:pt x="46111" y="28307"/>
                  <a:pt x="45898" y="27912"/>
                  <a:pt x="44895" y="27364"/>
                </a:cubicBezTo>
                <a:cubicBezTo>
                  <a:pt x="45057" y="27364"/>
                  <a:pt x="45192" y="27351"/>
                  <a:pt x="45318" y="27351"/>
                </a:cubicBezTo>
                <a:cubicBezTo>
                  <a:pt x="45381" y="27351"/>
                  <a:pt x="45442" y="27354"/>
                  <a:pt x="45503" y="27364"/>
                </a:cubicBezTo>
                <a:cubicBezTo>
                  <a:pt x="46099" y="27486"/>
                  <a:pt x="46694" y="27530"/>
                  <a:pt x="47290" y="27530"/>
                </a:cubicBezTo>
                <a:cubicBezTo>
                  <a:pt x="48031" y="27530"/>
                  <a:pt x="48773" y="27462"/>
                  <a:pt x="49515" y="27395"/>
                </a:cubicBezTo>
                <a:cubicBezTo>
                  <a:pt x="49800" y="27371"/>
                  <a:pt x="50067" y="27236"/>
                  <a:pt x="50358" y="27236"/>
                </a:cubicBezTo>
                <a:cubicBezTo>
                  <a:pt x="50439" y="27236"/>
                  <a:pt x="50523" y="27247"/>
                  <a:pt x="50609" y="27273"/>
                </a:cubicBezTo>
                <a:cubicBezTo>
                  <a:pt x="51187" y="27425"/>
                  <a:pt x="51795" y="27516"/>
                  <a:pt x="52403" y="27516"/>
                </a:cubicBezTo>
                <a:cubicBezTo>
                  <a:pt x="53223" y="27516"/>
                  <a:pt x="53983" y="27273"/>
                  <a:pt x="54774" y="27243"/>
                </a:cubicBezTo>
                <a:cubicBezTo>
                  <a:pt x="56810" y="27182"/>
                  <a:pt x="58847" y="27273"/>
                  <a:pt x="60883" y="27091"/>
                </a:cubicBezTo>
                <a:cubicBezTo>
                  <a:pt x="61390" y="27050"/>
                  <a:pt x="61893" y="27040"/>
                  <a:pt x="62394" y="27040"/>
                </a:cubicBezTo>
                <a:cubicBezTo>
                  <a:pt x="62895" y="27040"/>
                  <a:pt x="63394" y="27050"/>
                  <a:pt x="63891" y="27050"/>
                </a:cubicBezTo>
                <a:cubicBezTo>
                  <a:pt x="64389" y="27050"/>
                  <a:pt x="64885" y="27040"/>
                  <a:pt x="65382" y="27000"/>
                </a:cubicBezTo>
                <a:cubicBezTo>
                  <a:pt x="66598" y="26909"/>
                  <a:pt x="67753" y="26787"/>
                  <a:pt x="68847" y="26361"/>
                </a:cubicBezTo>
                <a:cubicBezTo>
                  <a:pt x="68816" y="26088"/>
                  <a:pt x="68786" y="25845"/>
                  <a:pt x="68786" y="25723"/>
                </a:cubicBezTo>
                <a:cubicBezTo>
                  <a:pt x="67935" y="25054"/>
                  <a:pt x="66841" y="25480"/>
                  <a:pt x="66081" y="24781"/>
                </a:cubicBezTo>
                <a:cubicBezTo>
                  <a:pt x="66415" y="24447"/>
                  <a:pt x="66871" y="24477"/>
                  <a:pt x="67266" y="24355"/>
                </a:cubicBezTo>
                <a:cubicBezTo>
                  <a:pt x="67844" y="24143"/>
                  <a:pt x="68026" y="23839"/>
                  <a:pt x="67661" y="23383"/>
                </a:cubicBezTo>
                <a:cubicBezTo>
                  <a:pt x="67509" y="23187"/>
                  <a:pt x="67279" y="23100"/>
                  <a:pt x="67026" y="23100"/>
                </a:cubicBezTo>
                <a:cubicBezTo>
                  <a:pt x="66926" y="23100"/>
                  <a:pt x="66823" y="23114"/>
                  <a:pt x="66719" y="23140"/>
                </a:cubicBezTo>
                <a:cubicBezTo>
                  <a:pt x="66573" y="23184"/>
                  <a:pt x="66427" y="23217"/>
                  <a:pt x="66279" y="23217"/>
                </a:cubicBezTo>
                <a:cubicBezTo>
                  <a:pt x="66027" y="23217"/>
                  <a:pt x="65771" y="23123"/>
                  <a:pt x="65503" y="22836"/>
                </a:cubicBezTo>
                <a:cubicBezTo>
                  <a:pt x="66202" y="22744"/>
                  <a:pt x="66233" y="22045"/>
                  <a:pt x="66719" y="21832"/>
                </a:cubicBezTo>
                <a:cubicBezTo>
                  <a:pt x="66902" y="21741"/>
                  <a:pt x="66902" y="21529"/>
                  <a:pt x="66841" y="21498"/>
                </a:cubicBezTo>
                <a:cubicBezTo>
                  <a:pt x="66214" y="21140"/>
                  <a:pt x="65909" y="20312"/>
                  <a:pt x="65092" y="20312"/>
                </a:cubicBezTo>
                <a:cubicBezTo>
                  <a:pt x="65077" y="20312"/>
                  <a:pt x="65062" y="20312"/>
                  <a:pt x="65047" y="20313"/>
                </a:cubicBezTo>
                <a:cubicBezTo>
                  <a:pt x="65022" y="20314"/>
                  <a:pt x="64996" y="20314"/>
                  <a:pt x="64971" y="20314"/>
                </a:cubicBezTo>
                <a:cubicBezTo>
                  <a:pt x="64160" y="20314"/>
                  <a:pt x="63566" y="19849"/>
                  <a:pt x="62859" y="19614"/>
                </a:cubicBezTo>
                <a:cubicBezTo>
                  <a:pt x="63862" y="19340"/>
                  <a:pt x="64865" y="19431"/>
                  <a:pt x="65868" y="19310"/>
                </a:cubicBezTo>
                <a:cubicBezTo>
                  <a:pt x="66628" y="19249"/>
                  <a:pt x="67479" y="19310"/>
                  <a:pt x="68026" y="18611"/>
                </a:cubicBezTo>
                <a:cubicBezTo>
                  <a:pt x="67783" y="18276"/>
                  <a:pt x="67327" y="18185"/>
                  <a:pt x="67054" y="17911"/>
                </a:cubicBezTo>
                <a:cubicBezTo>
                  <a:pt x="66447" y="17305"/>
                  <a:pt x="65698" y="17146"/>
                  <a:pt x="64956" y="17146"/>
                </a:cubicBezTo>
                <a:cubicBezTo>
                  <a:pt x="64731" y="17146"/>
                  <a:pt x="64507" y="17161"/>
                  <a:pt x="64288" y="17182"/>
                </a:cubicBezTo>
                <a:cubicBezTo>
                  <a:pt x="62950" y="17273"/>
                  <a:pt x="61643" y="17395"/>
                  <a:pt x="60306" y="17395"/>
                </a:cubicBezTo>
                <a:cubicBezTo>
                  <a:pt x="59850" y="17395"/>
                  <a:pt x="59850" y="17395"/>
                  <a:pt x="59546" y="16908"/>
                </a:cubicBezTo>
                <a:cubicBezTo>
                  <a:pt x="60694" y="16626"/>
                  <a:pt x="61842" y="16534"/>
                  <a:pt x="62991" y="16534"/>
                </a:cubicBezTo>
                <a:cubicBezTo>
                  <a:pt x="63940" y="16534"/>
                  <a:pt x="64889" y="16596"/>
                  <a:pt x="65838" y="16665"/>
                </a:cubicBezTo>
                <a:cubicBezTo>
                  <a:pt x="66173" y="16710"/>
                  <a:pt x="66558" y="16853"/>
                  <a:pt x="66895" y="16853"/>
                </a:cubicBezTo>
                <a:cubicBezTo>
                  <a:pt x="67017" y="16853"/>
                  <a:pt x="67132" y="16835"/>
                  <a:pt x="67236" y="16787"/>
                </a:cubicBezTo>
                <a:cubicBezTo>
                  <a:pt x="67661" y="16604"/>
                  <a:pt x="68026" y="16149"/>
                  <a:pt x="68300" y="15693"/>
                </a:cubicBezTo>
                <a:cubicBezTo>
                  <a:pt x="68421" y="15510"/>
                  <a:pt x="68239" y="15115"/>
                  <a:pt x="68209" y="14811"/>
                </a:cubicBezTo>
                <a:cubicBezTo>
                  <a:pt x="67175" y="14507"/>
                  <a:pt x="66111" y="14477"/>
                  <a:pt x="65108" y="14386"/>
                </a:cubicBezTo>
                <a:cubicBezTo>
                  <a:pt x="64525" y="14321"/>
                  <a:pt x="63957" y="14179"/>
                  <a:pt x="63382" y="14179"/>
                </a:cubicBezTo>
                <a:cubicBezTo>
                  <a:pt x="63148" y="14179"/>
                  <a:pt x="62914" y="14203"/>
                  <a:pt x="62677" y="14264"/>
                </a:cubicBezTo>
                <a:cubicBezTo>
                  <a:pt x="62632" y="14274"/>
                  <a:pt x="62592" y="14279"/>
                  <a:pt x="62556" y="14279"/>
                </a:cubicBezTo>
                <a:cubicBezTo>
                  <a:pt x="62270" y="14279"/>
                  <a:pt x="62238" y="13973"/>
                  <a:pt x="62373" y="13595"/>
                </a:cubicBezTo>
                <a:cubicBezTo>
                  <a:pt x="62708" y="13562"/>
                  <a:pt x="63045" y="13549"/>
                  <a:pt x="63382" y="13549"/>
                </a:cubicBezTo>
                <a:cubicBezTo>
                  <a:pt x="64724" y="13549"/>
                  <a:pt x="66072" y="13759"/>
                  <a:pt x="67405" y="13759"/>
                </a:cubicBezTo>
                <a:cubicBezTo>
                  <a:pt x="67888" y="13759"/>
                  <a:pt x="68369" y="13731"/>
                  <a:pt x="68847" y="13656"/>
                </a:cubicBezTo>
                <a:cubicBezTo>
                  <a:pt x="68634" y="13322"/>
                  <a:pt x="68877" y="12805"/>
                  <a:pt x="68634" y="12531"/>
                </a:cubicBezTo>
                <a:cubicBezTo>
                  <a:pt x="66324" y="11863"/>
                  <a:pt x="64014" y="11863"/>
                  <a:pt x="61734" y="11468"/>
                </a:cubicBezTo>
                <a:cubicBezTo>
                  <a:pt x="61917" y="11072"/>
                  <a:pt x="62494" y="11316"/>
                  <a:pt x="62555" y="10829"/>
                </a:cubicBezTo>
                <a:cubicBezTo>
                  <a:pt x="61765" y="10434"/>
                  <a:pt x="60731" y="11012"/>
                  <a:pt x="60063" y="10130"/>
                </a:cubicBezTo>
                <a:cubicBezTo>
                  <a:pt x="60451" y="10067"/>
                  <a:pt x="60730" y="10033"/>
                  <a:pt x="60956" y="10033"/>
                </a:cubicBezTo>
                <a:cubicBezTo>
                  <a:pt x="61385" y="10033"/>
                  <a:pt x="61620" y="10156"/>
                  <a:pt x="62038" y="10434"/>
                </a:cubicBezTo>
                <a:cubicBezTo>
                  <a:pt x="62480" y="10264"/>
                  <a:pt x="63319" y="10161"/>
                  <a:pt x="64085" y="10161"/>
                </a:cubicBezTo>
                <a:cubicBezTo>
                  <a:pt x="64691" y="10161"/>
                  <a:pt x="65252" y="10226"/>
                  <a:pt x="65534" y="10373"/>
                </a:cubicBezTo>
                <a:cubicBezTo>
                  <a:pt x="65871" y="10537"/>
                  <a:pt x="66191" y="10604"/>
                  <a:pt x="66500" y="10604"/>
                </a:cubicBezTo>
                <a:cubicBezTo>
                  <a:pt x="67109" y="10604"/>
                  <a:pt x="67674" y="10342"/>
                  <a:pt x="68239" y="10039"/>
                </a:cubicBezTo>
                <a:cubicBezTo>
                  <a:pt x="68239" y="10039"/>
                  <a:pt x="68269" y="10009"/>
                  <a:pt x="68300" y="9978"/>
                </a:cubicBezTo>
                <a:cubicBezTo>
                  <a:pt x="68209" y="9917"/>
                  <a:pt x="68117" y="9887"/>
                  <a:pt x="67996" y="9826"/>
                </a:cubicBezTo>
                <a:cubicBezTo>
                  <a:pt x="68330" y="9644"/>
                  <a:pt x="68482" y="9340"/>
                  <a:pt x="68513" y="8975"/>
                </a:cubicBezTo>
                <a:cubicBezTo>
                  <a:pt x="68361" y="8945"/>
                  <a:pt x="68209" y="8975"/>
                  <a:pt x="68148" y="8914"/>
                </a:cubicBezTo>
                <a:cubicBezTo>
                  <a:pt x="67905" y="8732"/>
                  <a:pt x="67418" y="8975"/>
                  <a:pt x="67388" y="8519"/>
                </a:cubicBezTo>
                <a:cubicBezTo>
                  <a:pt x="67357" y="8246"/>
                  <a:pt x="67540" y="8033"/>
                  <a:pt x="67874" y="7911"/>
                </a:cubicBezTo>
                <a:cubicBezTo>
                  <a:pt x="68087" y="7851"/>
                  <a:pt x="68026" y="7486"/>
                  <a:pt x="67813" y="7364"/>
                </a:cubicBezTo>
                <a:cubicBezTo>
                  <a:pt x="67570" y="7243"/>
                  <a:pt x="67388" y="7060"/>
                  <a:pt x="67114" y="6969"/>
                </a:cubicBezTo>
                <a:cubicBezTo>
                  <a:pt x="66780" y="6878"/>
                  <a:pt x="66354" y="6908"/>
                  <a:pt x="66050" y="6635"/>
                </a:cubicBezTo>
                <a:cubicBezTo>
                  <a:pt x="66129" y="6556"/>
                  <a:pt x="66208" y="6477"/>
                  <a:pt x="66228" y="6477"/>
                </a:cubicBezTo>
                <a:cubicBezTo>
                  <a:pt x="66231" y="6477"/>
                  <a:pt x="66233" y="6479"/>
                  <a:pt x="66233" y="6483"/>
                </a:cubicBezTo>
                <a:cubicBezTo>
                  <a:pt x="66474" y="6582"/>
                  <a:pt x="66701" y="6623"/>
                  <a:pt x="66916" y="6623"/>
                </a:cubicBezTo>
                <a:cubicBezTo>
                  <a:pt x="67624" y="6623"/>
                  <a:pt x="68218" y="6178"/>
                  <a:pt x="68847" y="5875"/>
                </a:cubicBezTo>
                <a:cubicBezTo>
                  <a:pt x="69060" y="5753"/>
                  <a:pt x="69242" y="5571"/>
                  <a:pt x="69212" y="5267"/>
                </a:cubicBezTo>
                <a:cubicBezTo>
                  <a:pt x="69212" y="5085"/>
                  <a:pt x="69212" y="4841"/>
                  <a:pt x="68999" y="4811"/>
                </a:cubicBezTo>
                <a:cubicBezTo>
                  <a:pt x="68482" y="4781"/>
                  <a:pt x="68057" y="4477"/>
                  <a:pt x="67570" y="4355"/>
                </a:cubicBezTo>
                <a:cubicBezTo>
                  <a:pt x="65595" y="3869"/>
                  <a:pt x="63558" y="3595"/>
                  <a:pt x="61491" y="3504"/>
                </a:cubicBezTo>
                <a:cubicBezTo>
                  <a:pt x="61461" y="3230"/>
                  <a:pt x="61613" y="3170"/>
                  <a:pt x="61734" y="3048"/>
                </a:cubicBezTo>
                <a:cubicBezTo>
                  <a:pt x="62190" y="2622"/>
                  <a:pt x="62190" y="2075"/>
                  <a:pt x="61582" y="1893"/>
                </a:cubicBezTo>
                <a:cubicBezTo>
                  <a:pt x="60214" y="1437"/>
                  <a:pt x="59029" y="616"/>
                  <a:pt x="57448" y="525"/>
                </a:cubicBezTo>
                <a:cubicBezTo>
                  <a:pt x="55321" y="404"/>
                  <a:pt x="53193" y="464"/>
                  <a:pt x="51096" y="221"/>
                </a:cubicBezTo>
                <a:cubicBezTo>
                  <a:pt x="50967" y="208"/>
                  <a:pt x="50837" y="202"/>
                  <a:pt x="50707" y="202"/>
                </a:cubicBezTo>
                <a:cubicBezTo>
                  <a:pt x="50079" y="202"/>
                  <a:pt x="49442" y="331"/>
                  <a:pt x="48829" y="331"/>
                </a:cubicBezTo>
                <a:cubicBezTo>
                  <a:pt x="48702" y="331"/>
                  <a:pt x="48576" y="326"/>
                  <a:pt x="48451" y="312"/>
                </a:cubicBezTo>
                <a:cubicBezTo>
                  <a:pt x="46840" y="100"/>
                  <a:pt x="45199" y="130"/>
                  <a:pt x="43588" y="69"/>
                </a:cubicBezTo>
                <a:cubicBezTo>
                  <a:pt x="43552" y="68"/>
                  <a:pt x="43517" y="67"/>
                  <a:pt x="43481" y="67"/>
                </a:cubicBezTo>
                <a:cubicBezTo>
                  <a:pt x="42836" y="67"/>
                  <a:pt x="42192" y="258"/>
                  <a:pt x="41560" y="258"/>
                </a:cubicBezTo>
                <a:cubicBezTo>
                  <a:pt x="41364" y="258"/>
                  <a:pt x="41168" y="239"/>
                  <a:pt x="40974" y="191"/>
                </a:cubicBezTo>
                <a:cubicBezTo>
                  <a:pt x="40718" y="129"/>
                  <a:pt x="40463" y="111"/>
                  <a:pt x="40207" y="111"/>
                </a:cubicBezTo>
                <a:cubicBezTo>
                  <a:pt x="39837" y="111"/>
                  <a:pt x="39467" y="149"/>
                  <a:pt x="39096" y="149"/>
                </a:cubicBezTo>
                <a:cubicBezTo>
                  <a:pt x="38841" y="149"/>
                  <a:pt x="38585" y="131"/>
                  <a:pt x="38330" y="69"/>
                </a:cubicBezTo>
                <a:cubicBezTo>
                  <a:pt x="38082" y="20"/>
                  <a:pt x="37835" y="0"/>
                  <a:pt x="3758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04" name="Google Shape;3904;p14"/>
          <p:cNvSpPr/>
          <p:nvPr/>
        </p:nvSpPr>
        <p:spPr>
          <a:xfrm rot="-640842">
            <a:off x="8288366" y="-284405"/>
            <a:ext cx="2205658" cy="2602494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05" name="Google Shape;3905;p14"/>
          <p:cNvGrpSpPr/>
          <p:nvPr/>
        </p:nvGrpSpPr>
        <p:grpSpPr>
          <a:xfrm rot="-2272776">
            <a:off x="-1071811" y="-593334"/>
            <a:ext cx="3222344" cy="1467405"/>
            <a:chOff x="3427375" y="613525"/>
            <a:chExt cx="1481825" cy="674800"/>
          </a:xfrm>
        </p:grpSpPr>
        <p:sp>
          <p:nvSpPr>
            <p:cNvPr id="3906" name="Google Shape;3906;p14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7" name="Google Shape;3907;p14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8" name="Google Shape;3908;p14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9" name="Google Shape;3909;p14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0" name="Google Shape;3910;p14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1" name="Google Shape;3911;p14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2" name="Google Shape;3912;p14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3" name="Google Shape;3913;p14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4" name="Google Shape;3914;p14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5" name="Google Shape;3915;p14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6" name="Google Shape;3916;p14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7" name="Google Shape;3917;p14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8" name="Google Shape;3918;p14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9" name="Google Shape;3919;p14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0" name="Google Shape;3920;p14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1" name="Google Shape;3921;p14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2" name="Google Shape;3922;p14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3" name="Google Shape;3923;p14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4" name="Google Shape;3924;p14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5" name="Google Shape;3925;p14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6" name="Google Shape;3926;p14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7" name="Google Shape;3927;p14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8" name="Google Shape;3928;p14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9" name="Google Shape;3929;p14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0" name="Google Shape;3930;p14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1" name="Google Shape;3931;p14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2" name="Google Shape;3932;p14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3" name="Google Shape;3933;p14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4" name="Google Shape;3934;p14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5" name="Google Shape;3935;p14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6" name="Google Shape;3936;p14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7" name="Google Shape;3937;p14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8" name="Google Shape;3938;p14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9" name="Google Shape;3939;p14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0" name="Google Shape;3940;p14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1" name="Google Shape;3941;p14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2" name="Google Shape;3942;p14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3" name="Google Shape;3943;p14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4" name="Google Shape;3944;p14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5" name="Google Shape;3945;p14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6" name="Google Shape;3946;p14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7" name="Google Shape;3947;p14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8" name="Google Shape;3948;p14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9" name="Google Shape;3949;p14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0" name="Google Shape;3950;p14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1" name="Google Shape;3951;p14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2" name="Google Shape;3952;p14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3" name="Google Shape;3953;p14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4" name="Google Shape;3954;p14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5" name="Google Shape;3955;p14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6" name="Google Shape;3956;p14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7" name="Google Shape;3957;p14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8" name="Google Shape;3958;p14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9" name="Google Shape;3959;p14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0" name="Google Shape;3960;p14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1" name="Google Shape;3961;p14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2" name="Google Shape;3962;p14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3" name="Google Shape;3963;p14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4" name="Google Shape;3964;p14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5" name="Google Shape;3965;p14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6" name="Google Shape;3966;p14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7" name="Google Shape;3967;p14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8" name="Google Shape;3968;p14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9" name="Google Shape;3969;p14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0" name="Google Shape;3970;p14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1" name="Google Shape;3971;p14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2" name="Google Shape;3972;p14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3" name="Google Shape;3973;p14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4" name="Google Shape;3974;p14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5" name="Google Shape;3975;p14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6" name="Google Shape;3976;p14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7" name="Google Shape;3977;p14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8" name="Google Shape;3978;p14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9" name="Google Shape;3979;p14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0" name="Google Shape;3980;p14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1" name="Google Shape;3981;p14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2" name="Google Shape;3982;p14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3" name="Google Shape;3983;p14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4" name="Google Shape;3984;p14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5" name="Google Shape;3985;p14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6" name="Google Shape;3986;p14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7" name="Google Shape;3987;p14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8" name="Google Shape;3988;p14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9" name="Google Shape;3989;p14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0" name="Google Shape;3990;p14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1" name="Google Shape;3991;p14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2" name="Google Shape;3992;p14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3" name="Google Shape;3993;p14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4" name="Google Shape;3994;p14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5" name="Google Shape;3995;p14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6" name="Google Shape;3996;p14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7" name="Google Shape;3997;p14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8" name="Google Shape;3998;p14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9" name="Google Shape;3999;p14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0" name="Google Shape;4000;p14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1" name="Google Shape;4001;p14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2" name="Google Shape;4002;p14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3" name="Google Shape;4003;p14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4" name="Google Shape;4004;p14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5" name="Google Shape;4005;p14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6" name="Google Shape;4006;p14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7" name="Google Shape;4007;p14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8" name="Google Shape;4008;p14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9" name="Google Shape;4009;p14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0" name="Google Shape;4010;p14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1" name="Google Shape;4011;p14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2" name="Google Shape;4012;p14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3" name="Google Shape;4013;p14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4" name="Google Shape;4014;p14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5" name="Google Shape;4015;p14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6" name="Google Shape;4016;p14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7" name="Google Shape;4017;p14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8" name="Google Shape;4018;p14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9" name="Google Shape;4019;p14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0" name="Google Shape;4020;p14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1" name="Google Shape;4021;p14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2" name="Google Shape;4022;p14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3" name="Google Shape;4023;p14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4" name="Google Shape;4024;p14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5" name="Google Shape;4025;p14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6" name="Google Shape;4026;p14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7" name="Google Shape;4027;p14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8" name="Google Shape;4028;p14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9" name="Google Shape;4029;p14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0" name="Google Shape;4030;p14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1" name="Google Shape;4031;p14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2" name="Google Shape;4032;p14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3" name="Google Shape;4033;p14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4" name="Google Shape;4034;p14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5" name="Google Shape;4035;p14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6" name="Google Shape;4036;p14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7" name="Google Shape;4037;p14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8" name="Google Shape;4038;p14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9" name="Google Shape;4039;p14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0" name="Google Shape;4040;p14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1" name="Google Shape;4041;p14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2" name="Google Shape;4042;p14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3" name="Google Shape;4043;p14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4" name="Google Shape;4044;p14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5" name="Google Shape;4045;p14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6" name="Google Shape;4046;p14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7" name="Google Shape;4047;p14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8" name="Google Shape;4048;p14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9" name="Google Shape;4049;p14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0" name="Google Shape;4050;p14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1" name="Google Shape;4051;p14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2" name="Google Shape;4052;p14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3" name="Google Shape;4053;p14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4" name="Google Shape;4054;p14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5" name="Google Shape;4055;p14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6" name="Google Shape;4056;p14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7" name="Google Shape;4057;p14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8" name="Google Shape;4058;p14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9" name="Google Shape;4059;p14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0" name="Google Shape;4060;p14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1" name="Google Shape;4061;p14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2" name="Google Shape;4062;p14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3" name="Google Shape;4063;p14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4" name="Google Shape;4064;p14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5" name="Google Shape;4065;p14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6" name="Google Shape;4066;p14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7" name="Google Shape;4067;p14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8" name="Google Shape;4068;p14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9" name="Google Shape;4069;p14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0" name="Google Shape;4070;p14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1" name="Google Shape;4071;p14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2" name="Google Shape;4072;p14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3" name="Google Shape;4073;p14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4" name="Google Shape;4074;p14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5" name="Google Shape;4075;p14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6" name="Google Shape;4076;p14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7" name="Google Shape;4077;p14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8" name="Google Shape;4078;p14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9" name="Google Shape;4079;p14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0" name="Google Shape;4080;p14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1" name="Google Shape;4081;p14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2" name="Google Shape;4082;p14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3" name="Google Shape;4083;p14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4" name="Google Shape;4084;p14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5" name="Google Shape;4085;p14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086" name="Google Shape;4086;p14"/>
          <p:cNvSpPr/>
          <p:nvPr/>
        </p:nvSpPr>
        <p:spPr>
          <a:xfrm rot="-9167639">
            <a:off x="-644782" y="2591044"/>
            <a:ext cx="2205630" cy="2602494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87" name="Google Shape;4087;p14"/>
          <p:cNvSpPr/>
          <p:nvPr/>
        </p:nvSpPr>
        <p:spPr>
          <a:xfrm rot="4583687">
            <a:off x="8288387" y="2669454"/>
            <a:ext cx="2205650" cy="2602482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1">
  <p:cSld name="CUSTOM_1_1">
    <p:spTree>
      <p:nvGrpSpPr>
        <p:cNvPr id="4088" name="Shape 40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9" name="Google Shape;4089;p15"/>
          <p:cNvSpPr/>
          <p:nvPr/>
        </p:nvSpPr>
        <p:spPr>
          <a:xfrm rot="1551283">
            <a:off x="-407938" y="104571"/>
            <a:ext cx="1413109" cy="1087550"/>
          </a:xfrm>
          <a:custGeom>
            <a:rect b="b" l="l" r="r" t="t"/>
            <a:pathLst>
              <a:path extrusionOk="0" h="17239" w="65838">
                <a:moveTo>
                  <a:pt x="54712" y="6632"/>
                </a:moveTo>
                <a:cubicBezTo>
                  <a:pt x="55807" y="6784"/>
                  <a:pt x="56901" y="6905"/>
                  <a:pt x="57965" y="7027"/>
                </a:cubicBezTo>
                <a:cubicBezTo>
                  <a:pt x="57972" y="7028"/>
                  <a:pt x="57979" y="7028"/>
                  <a:pt x="57986" y="7029"/>
                </a:cubicBezTo>
                <a:lnTo>
                  <a:pt x="57986" y="7029"/>
                </a:lnTo>
                <a:cubicBezTo>
                  <a:pt x="57722" y="7071"/>
                  <a:pt x="57459" y="7088"/>
                  <a:pt x="57198" y="7088"/>
                </a:cubicBezTo>
                <a:cubicBezTo>
                  <a:pt x="56352" y="7088"/>
                  <a:pt x="55523" y="6907"/>
                  <a:pt x="54712" y="6814"/>
                </a:cubicBezTo>
                <a:cubicBezTo>
                  <a:pt x="54712" y="6753"/>
                  <a:pt x="54712" y="6693"/>
                  <a:pt x="54712" y="6632"/>
                </a:cubicBezTo>
                <a:close/>
                <a:moveTo>
                  <a:pt x="53253" y="7483"/>
                </a:moveTo>
                <a:lnTo>
                  <a:pt x="53253" y="7483"/>
                </a:lnTo>
                <a:cubicBezTo>
                  <a:pt x="54256" y="7513"/>
                  <a:pt x="55168" y="7696"/>
                  <a:pt x="56080" y="7878"/>
                </a:cubicBezTo>
                <a:cubicBezTo>
                  <a:pt x="56010" y="7876"/>
                  <a:pt x="55940" y="7875"/>
                  <a:pt x="55870" y="7875"/>
                </a:cubicBezTo>
                <a:cubicBezTo>
                  <a:pt x="55567" y="7875"/>
                  <a:pt x="55263" y="7892"/>
                  <a:pt x="54960" y="7892"/>
                </a:cubicBezTo>
                <a:cubicBezTo>
                  <a:pt x="54391" y="7892"/>
                  <a:pt x="53822" y="7832"/>
                  <a:pt x="53253" y="7483"/>
                </a:cubicBezTo>
                <a:close/>
                <a:moveTo>
                  <a:pt x="17294" y="1"/>
                </a:moveTo>
                <a:cubicBezTo>
                  <a:pt x="17072" y="1"/>
                  <a:pt x="16849" y="3"/>
                  <a:pt x="16627" y="6"/>
                </a:cubicBezTo>
                <a:cubicBezTo>
                  <a:pt x="13040" y="36"/>
                  <a:pt x="9453" y="97"/>
                  <a:pt x="5867" y="279"/>
                </a:cubicBezTo>
                <a:cubicBezTo>
                  <a:pt x="4499" y="340"/>
                  <a:pt x="3131" y="583"/>
                  <a:pt x="1763" y="826"/>
                </a:cubicBezTo>
                <a:cubicBezTo>
                  <a:pt x="1490" y="887"/>
                  <a:pt x="1490" y="1069"/>
                  <a:pt x="1368" y="1191"/>
                </a:cubicBezTo>
                <a:cubicBezTo>
                  <a:pt x="1491" y="1289"/>
                  <a:pt x="1554" y="1506"/>
                  <a:pt x="1750" y="1506"/>
                </a:cubicBezTo>
                <a:cubicBezTo>
                  <a:pt x="1796" y="1506"/>
                  <a:pt x="1851" y="1494"/>
                  <a:pt x="1915" y="1465"/>
                </a:cubicBezTo>
                <a:cubicBezTo>
                  <a:pt x="2028" y="1408"/>
                  <a:pt x="2148" y="1384"/>
                  <a:pt x="2274" y="1384"/>
                </a:cubicBezTo>
                <a:cubicBezTo>
                  <a:pt x="2419" y="1384"/>
                  <a:pt x="2573" y="1416"/>
                  <a:pt x="2736" y="1465"/>
                </a:cubicBezTo>
                <a:cubicBezTo>
                  <a:pt x="2675" y="2225"/>
                  <a:pt x="2857" y="2893"/>
                  <a:pt x="3404" y="3410"/>
                </a:cubicBezTo>
                <a:cubicBezTo>
                  <a:pt x="3222" y="3714"/>
                  <a:pt x="2432" y="3714"/>
                  <a:pt x="2979" y="4322"/>
                </a:cubicBezTo>
                <a:cubicBezTo>
                  <a:pt x="3009" y="4322"/>
                  <a:pt x="2979" y="4413"/>
                  <a:pt x="2949" y="4443"/>
                </a:cubicBezTo>
                <a:cubicBezTo>
                  <a:pt x="2584" y="4656"/>
                  <a:pt x="2645" y="5082"/>
                  <a:pt x="2493" y="5477"/>
                </a:cubicBezTo>
                <a:cubicBezTo>
                  <a:pt x="2158" y="5294"/>
                  <a:pt x="1915" y="5173"/>
                  <a:pt x="1885" y="4778"/>
                </a:cubicBezTo>
                <a:cubicBezTo>
                  <a:pt x="1885" y="4474"/>
                  <a:pt x="1824" y="4109"/>
                  <a:pt x="1429" y="4048"/>
                </a:cubicBezTo>
                <a:cubicBezTo>
                  <a:pt x="1389" y="4040"/>
                  <a:pt x="1352" y="4036"/>
                  <a:pt x="1318" y="4036"/>
                </a:cubicBezTo>
                <a:cubicBezTo>
                  <a:pt x="991" y="4036"/>
                  <a:pt x="928" y="4406"/>
                  <a:pt x="790" y="4626"/>
                </a:cubicBezTo>
                <a:cubicBezTo>
                  <a:pt x="730" y="4747"/>
                  <a:pt x="699" y="4869"/>
                  <a:pt x="638" y="4991"/>
                </a:cubicBezTo>
                <a:cubicBezTo>
                  <a:pt x="31" y="6845"/>
                  <a:pt x="31" y="8790"/>
                  <a:pt x="0" y="10674"/>
                </a:cubicBezTo>
                <a:cubicBezTo>
                  <a:pt x="0" y="11890"/>
                  <a:pt x="456" y="13106"/>
                  <a:pt x="1094" y="14200"/>
                </a:cubicBezTo>
                <a:cubicBezTo>
                  <a:pt x="1229" y="14416"/>
                  <a:pt x="1387" y="14702"/>
                  <a:pt x="1696" y="14702"/>
                </a:cubicBezTo>
                <a:cubicBezTo>
                  <a:pt x="1736" y="14702"/>
                  <a:pt x="1778" y="14697"/>
                  <a:pt x="1824" y="14687"/>
                </a:cubicBezTo>
                <a:cubicBezTo>
                  <a:pt x="2128" y="13988"/>
                  <a:pt x="1398" y="13592"/>
                  <a:pt x="1338" y="12893"/>
                </a:cubicBezTo>
                <a:lnTo>
                  <a:pt x="1338" y="12893"/>
                </a:lnTo>
                <a:cubicBezTo>
                  <a:pt x="1467" y="12989"/>
                  <a:pt x="1562" y="13026"/>
                  <a:pt x="1636" y="13026"/>
                </a:cubicBezTo>
                <a:cubicBezTo>
                  <a:pt x="1893" y="13026"/>
                  <a:pt x="1885" y="12576"/>
                  <a:pt x="2097" y="12529"/>
                </a:cubicBezTo>
                <a:cubicBezTo>
                  <a:pt x="2766" y="13167"/>
                  <a:pt x="2857" y="14170"/>
                  <a:pt x="3617" y="14535"/>
                </a:cubicBezTo>
                <a:cubicBezTo>
                  <a:pt x="3465" y="14869"/>
                  <a:pt x="3040" y="14899"/>
                  <a:pt x="3131" y="15295"/>
                </a:cubicBezTo>
                <a:cubicBezTo>
                  <a:pt x="3192" y="15659"/>
                  <a:pt x="3587" y="15629"/>
                  <a:pt x="3891" y="15690"/>
                </a:cubicBezTo>
                <a:cubicBezTo>
                  <a:pt x="4711" y="15903"/>
                  <a:pt x="5654" y="15690"/>
                  <a:pt x="6414" y="16328"/>
                </a:cubicBezTo>
                <a:cubicBezTo>
                  <a:pt x="6474" y="16369"/>
                  <a:pt x="6559" y="16382"/>
                  <a:pt x="6656" y="16382"/>
                </a:cubicBezTo>
                <a:cubicBezTo>
                  <a:pt x="6849" y="16382"/>
                  <a:pt x="7092" y="16328"/>
                  <a:pt x="7295" y="16328"/>
                </a:cubicBezTo>
                <a:cubicBezTo>
                  <a:pt x="7265" y="16176"/>
                  <a:pt x="7234" y="16055"/>
                  <a:pt x="7174" y="15933"/>
                </a:cubicBezTo>
                <a:cubicBezTo>
                  <a:pt x="7261" y="15892"/>
                  <a:pt x="7344" y="15876"/>
                  <a:pt x="7422" y="15876"/>
                </a:cubicBezTo>
                <a:cubicBezTo>
                  <a:pt x="7713" y="15876"/>
                  <a:pt x="7954" y="16097"/>
                  <a:pt x="8243" y="16097"/>
                </a:cubicBezTo>
                <a:cubicBezTo>
                  <a:pt x="8281" y="16097"/>
                  <a:pt x="8319" y="16093"/>
                  <a:pt x="8359" y="16085"/>
                </a:cubicBezTo>
                <a:cubicBezTo>
                  <a:pt x="9066" y="15948"/>
                  <a:pt x="9772" y="15931"/>
                  <a:pt x="10492" y="15931"/>
                </a:cubicBezTo>
                <a:cubicBezTo>
                  <a:pt x="10732" y="15931"/>
                  <a:pt x="10973" y="15933"/>
                  <a:pt x="11216" y="15933"/>
                </a:cubicBezTo>
                <a:cubicBezTo>
                  <a:pt x="11461" y="15937"/>
                  <a:pt x="11707" y="15939"/>
                  <a:pt x="11953" y="15939"/>
                </a:cubicBezTo>
                <a:cubicBezTo>
                  <a:pt x="13508" y="15939"/>
                  <a:pt x="15083" y="15864"/>
                  <a:pt x="16657" y="15811"/>
                </a:cubicBezTo>
                <a:cubicBezTo>
                  <a:pt x="17143" y="15781"/>
                  <a:pt x="17630" y="15811"/>
                  <a:pt x="18116" y="15751"/>
                </a:cubicBezTo>
                <a:cubicBezTo>
                  <a:pt x="19545" y="15629"/>
                  <a:pt x="21004" y="15599"/>
                  <a:pt x="22432" y="15538"/>
                </a:cubicBezTo>
                <a:cubicBezTo>
                  <a:pt x="23000" y="15528"/>
                  <a:pt x="23570" y="15524"/>
                  <a:pt x="24142" y="15524"/>
                </a:cubicBezTo>
                <a:cubicBezTo>
                  <a:pt x="25286" y="15524"/>
                  <a:pt x="26434" y="15538"/>
                  <a:pt x="27569" y="15538"/>
                </a:cubicBezTo>
                <a:lnTo>
                  <a:pt x="30730" y="15538"/>
                </a:lnTo>
                <a:cubicBezTo>
                  <a:pt x="30383" y="15645"/>
                  <a:pt x="30059" y="15822"/>
                  <a:pt x="29697" y="15822"/>
                </a:cubicBezTo>
                <a:cubicBezTo>
                  <a:pt x="29647" y="15822"/>
                  <a:pt x="29596" y="15819"/>
                  <a:pt x="29545" y="15811"/>
                </a:cubicBezTo>
                <a:cubicBezTo>
                  <a:pt x="29209" y="15774"/>
                  <a:pt x="28873" y="15761"/>
                  <a:pt x="28536" y="15761"/>
                </a:cubicBezTo>
                <a:cubicBezTo>
                  <a:pt x="27662" y="15761"/>
                  <a:pt x="26788" y="15852"/>
                  <a:pt x="25914" y="15852"/>
                </a:cubicBezTo>
                <a:cubicBezTo>
                  <a:pt x="25757" y="15852"/>
                  <a:pt x="25599" y="15849"/>
                  <a:pt x="25441" y="15842"/>
                </a:cubicBezTo>
                <a:cubicBezTo>
                  <a:pt x="25083" y="15826"/>
                  <a:pt x="24725" y="15820"/>
                  <a:pt x="24366" y="15820"/>
                </a:cubicBezTo>
                <a:cubicBezTo>
                  <a:pt x="22597" y="15820"/>
                  <a:pt x="20828" y="15984"/>
                  <a:pt x="19058" y="16085"/>
                </a:cubicBezTo>
                <a:cubicBezTo>
                  <a:pt x="17721" y="16146"/>
                  <a:pt x="16414" y="16237"/>
                  <a:pt x="15076" y="16328"/>
                </a:cubicBezTo>
                <a:cubicBezTo>
                  <a:pt x="14707" y="16374"/>
                  <a:pt x="14320" y="16491"/>
                  <a:pt x="13969" y="16491"/>
                </a:cubicBezTo>
                <a:cubicBezTo>
                  <a:pt x="13858" y="16491"/>
                  <a:pt x="13750" y="16479"/>
                  <a:pt x="13648" y="16450"/>
                </a:cubicBezTo>
                <a:cubicBezTo>
                  <a:pt x="13303" y="16363"/>
                  <a:pt x="12958" y="16332"/>
                  <a:pt x="12616" y="16332"/>
                </a:cubicBezTo>
                <a:cubicBezTo>
                  <a:pt x="12235" y="16332"/>
                  <a:pt x="11858" y="16371"/>
                  <a:pt x="11490" y="16419"/>
                </a:cubicBezTo>
                <a:cubicBezTo>
                  <a:pt x="10131" y="16530"/>
                  <a:pt x="8798" y="16666"/>
                  <a:pt x="7421" y="16666"/>
                </a:cubicBezTo>
                <a:cubicBezTo>
                  <a:pt x="7288" y="16666"/>
                  <a:pt x="7155" y="16665"/>
                  <a:pt x="7022" y="16662"/>
                </a:cubicBezTo>
                <a:cubicBezTo>
                  <a:pt x="6971" y="16657"/>
                  <a:pt x="6922" y="16653"/>
                  <a:pt x="6875" y="16653"/>
                </a:cubicBezTo>
                <a:cubicBezTo>
                  <a:pt x="6661" y="16653"/>
                  <a:pt x="6471" y="16724"/>
                  <a:pt x="6322" y="16997"/>
                </a:cubicBezTo>
                <a:cubicBezTo>
                  <a:pt x="6726" y="17064"/>
                  <a:pt x="7120" y="17085"/>
                  <a:pt x="7504" y="17085"/>
                </a:cubicBezTo>
                <a:cubicBezTo>
                  <a:pt x="7816" y="17085"/>
                  <a:pt x="8121" y="17071"/>
                  <a:pt x="8420" y="17058"/>
                </a:cubicBezTo>
                <a:cubicBezTo>
                  <a:pt x="8981" y="17043"/>
                  <a:pt x="9540" y="17039"/>
                  <a:pt x="10099" y="17039"/>
                </a:cubicBezTo>
                <a:cubicBezTo>
                  <a:pt x="10870" y="17039"/>
                  <a:pt x="11639" y="17047"/>
                  <a:pt x="12408" y="17047"/>
                </a:cubicBezTo>
                <a:cubicBezTo>
                  <a:pt x="13437" y="17047"/>
                  <a:pt x="14467" y="17033"/>
                  <a:pt x="15502" y="16966"/>
                </a:cubicBezTo>
                <a:cubicBezTo>
                  <a:pt x="17508" y="16814"/>
                  <a:pt x="19514" y="16754"/>
                  <a:pt x="21551" y="16662"/>
                </a:cubicBezTo>
                <a:cubicBezTo>
                  <a:pt x="23891" y="16571"/>
                  <a:pt x="26262" y="16602"/>
                  <a:pt x="28603" y="16541"/>
                </a:cubicBezTo>
                <a:cubicBezTo>
                  <a:pt x="31824" y="16419"/>
                  <a:pt x="35016" y="16510"/>
                  <a:pt x="38238" y="16389"/>
                </a:cubicBezTo>
                <a:cubicBezTo>
                  <a:pt x="39072" y="16350"/>
                  <a:pt x="39905" y="16339"/>
                  <a:pt x="40739" y="16339"/>
                </a:cubicBezTo>
                <a:cubicBezTo>
                  <a:pt x="41851" y="16339"/>
                  <a:pt x="42962" y="16358"/>
                  <a:pt x="44074" y="16358"/>
                </a:cubicBezTo>
                <a:cubicBezTo>
                  <a:pt x="47235" y="16389"/>
                  <a:pt x="50427" y="16358"/>
                  <a:pt x="53618" y="16480"/>
                </a:cubicBezTo>
                <a:cubicBezTo>
                  <a:pt x="55685" y="16571"/>
                  <a:pt x="57722" y="16723"/>
                  <a:pt x="59788" y="16814"/>
                </a:cubicBezTo>
                <a:cubicBezTo>
                  <a:pt x="60731" y="16845"/>
                  <a:pt x="61673" y="17027"/>
                  <a:pt x="62615" y="17149"/>
                </a:cubicBezTo>
                <a:cubicBezTo>
                  <a:pt x="62950" y="17202"/>
                  <a:pt x="63296" y="17238"/>
                  <a:pt x="63644" y="17238"/>
                </a:cubicBezTo>
                <a:cubicBezTo>
                  <a:pt x="64086" y="17238"/>
                  <a:pt x="64531" y="17180"/>
                  <a:pt x="64956" y="17027"/>
                </a:cubicBezTo>
                <a:cubicBezTo>
                  <a:pt x="62372" y="16206"/>
                  <a:pt x="59697" y="16024"/>
                  <a:pt x="57022" y="15872"/>
                </a:cubicBezTo>
                <a:cubicBezTo>
                  <a:pt x="54378" y="15690"/>
                  <a:pt x="51734" y="15629"/>
                  <a:pt x="49059" y="15538"/>
                </a:cubicBezTo>
                <a:cubicBezTo>
                  <a:pt x="49160" y="15295"/>
                  <a:pt x="49315" y="15254"/>
                  <a:pt x="49480" y="15254"/>
                </a:cubicBezTo>
                <a:cubicBezTo>
                  <a:pt x="49562" y="15254"/>
                  <a:pt x="49646" y="15264"/>
                  <a:pt x="49728" y="15264"/>
                </a:cubicBezTo>
                <a:cubicBezTo>
                  <a:pt x="50694" y="15264"/>
                  <a:pt x="51661" y="15231"/>
                  <a:pt x="52627" y="15231"/>
                </a:cubicBezTo>
                <a:cubicBezTo>
                  <a:pt x="53272" y="15231"/>
                  <a:pt x="53916" y="15246"/>
                  <a:pt x="54560" y="15295"/>
                </a:cubicBezTo>
                <a:cubicBezTo>
                  <a:pt x="55928" y="15386"/>
                  <a:pt x="57266" y="15538"/>
                  <a:pt x="58603" y="15568"/>
                </a:cubicBezTo>
                <a:cubicBezTo>
                  <a:pt x="59150" y="15599"/>
                  <a:pt x="59728" y="15629"/>
                  <a:pt x="60305" y="15690"/>
                </a:cubicBezTo>
                <a:cubicBezTo>
                  <a:pt x="61582" y="15842"/>
                  <a:pt x="62828" y="15963"/>
                  <a:pt x="64105" y="16085"/>
                </a:cubicBezTo>
                <a:cubicBezTo>
                  <a:pt x="64150" y="16091"/>
                  <a:pt x="64195" y="16094"/>
                  <a:pt x="64239" y="16094"/>
                </a:cubicBezTo>
                <a:cubicBezTo>
                  <a:pt x="64431" y="16094"/>
                  <a:pt x="64618" y="16028"/>
                  <a:pt x="64865" y="15781"/>
                </a:cubicBezTo>
                <a:cubicBezTo>
                  <a:pt x="61430" y="15264"/>
                  <a:pt x="58117" y="14899"/>
                  <a:pt x="54743" y="14778"/>
                </a:cubicBezTo>
                <a:cubicBezTo>
                  <a:pt x="54743" y="14747"/>
                  <a:pt x="54743" y="14687"/>
                  <a:pt x="54743" y="14656"/>
                </a:cubicBezTo>
                <a:cubicBezTo>
                  <a:pt x="54823" y="14495"/>
                  <a:pt x="54667" y="14215"/>
                  <a:pt x="54524" y="14215"/>
                </a:cubicBezTo>
                <a:cubicBezTo>
                  <a:pt x="54505" y="14215"/>
                  <a:pt x="54487" y="14220"/>
                  <a:pt x="54469" y="14231"/>
                </a:cubicBezTo>
                <a:cubicBezTo>
                  <a:pt x="54439" y="14383"/>
                  <a:pt x="54439" y="14504"/>
                  <a:pt x="54408" y="14656"/>
                </a:cubicBezTo>
                <a:cubicBezTo>
                  <a:pt x="54317" y="14544"/>
                  <a:pt x="54236" y="14503"/>
                  <a:pt x="54159" y="14503"/>
                </a:cubicBezTo>
                <a:cubicBezTo>
                  <a:pt x="53952" y="14503"/>
                  <a:pt x="53780" y="14803"/>
                  <a:pt x="53547" y="14803"/>
                </a:cubicBezTo>
                <a:cubicBezTo>
                  <a:pt x="53494" y="14803"/>
                  <a:pt x="53436" y="14787"/>
                  <a:pt x="53375" y="14747"/>
                </a:cubicBezTo>
                <a:cubicBezTo>
                  <a:pt x="53618" y="14717"/>
                  <a:pt x="53679" y="14535"/>
                  <a:pt x="53588" y="14413"/>
                </a:cubicBezTo>
                <a:cubicBezTo>
                  <a:pt x="53223" y="13805"/>
                  <a:pt x="52433" y="13896"/>
                  <a:pt x="51916" y="13501"/>
                </a:cubicBezTo>
                <a:cubicBezTo>
                  <a:pt x="52111" y="13467"/>
                  <a:pt x="52307" y="13453"/>
                  <a:pt x="52502" y="13453"/>
                </a:cubicBezTo>
                <a:cubicBezTo>
                  <a:pt x="53347" y="13453"/>
                  <a:pt x="54195" y="13711"/>
                  <a:pt x="55059" y="13711"/>
                </a:cubicBezTo>
                <a:cubicBezTo>
                  <a:pt x="55427" y="13711"/>
                  <a:pt x="55797" y="13664"/>
                  <a:pt x="56171" y="13532"/>
                </a:cubicBezTo>
                <a:cubicBezTo>
                  <a:pt x="55351" y="12681"/>
                  <a:pt x="54287" y="13349"/>
                  <a:pt x="53405" y="12772"/>
                </a:cubicBezTo>
                <a:lnTo>
                  <a:pt x="53405" y="12772"/>
                </a:lnTo>
                <a:cubicBezTo>
                  <a:pt x="57114" y="13197"/>
                  <a:pt x="60731" y="12985"/>
                  <a:pt x="64348" y="13592"/>
                </a:cubicBezTo>
                <a:cubicBezTo>
                  <a:pt x="64287" y="13410"/>
                  <a:pt x="64226" y="13349"/>
                  <a:pt x="64135" y="13349"/>
                </a:cubicBezTo>
                <a:cubicBezTo>
                  <a:pt x="63223" y="13228"/>
                  <a:pt x="62281" y="13228"/>
                  <a:pt x="61399" y="13015"/>
                </a:cubicBezTo>
                <a:cubicBezTo>
                  <a:pt x="60001" y="12650"/>
                  <a:pt x="58451" y="13106"/>
                  <a:pt x="57144" y="12225"/>
                </a:cubicBezTo>
                <a:cubicBezTo>
                  <a:pt x="56924" y="12247"/>
                  <a:pt x="56704" y="12257"/>
                  <a:pt x="56486" y="12257"/>
                </a:cubicBezTo>
                <a:cubicBezTo>
                  <a:pt x="54955" y="12257"/>
                  <a:pt x="53462" y="11769"/>
                  <a:pt x="51946" y="11769"/>
                </a:cubicBezTo>
                <a:cubicBezTo>
                  <a:pt x="51156" y="11769"/>
                  <a:pt x="50335" y="11738"/>
                  <a:pt x="49454" y="11434"/>
                </a:cubicBezTo>
                <a:cubicBezTo>
                  <a:pt x="49876" y="11373"/>
                  <a:pt x="50282" y="11349"/>
                  <a:pt x="50678" y="11349"/>
                </a:cubicBezTo>
                <a:cubicBezTo>
                  <a:pt x="51651" y="11349"/>
                  <a:pt x="52559" y="11491"/>
                  <a:pt x="53466" y="11556"/>
                </a:cubicBezTo>
                <a:cubicBezTo>
                  <a:pt x="54074" y="11617"/>
                  <a:pt x="54743" y="11708"/>
                  <a:pt x="55351" y="11738"/>
                </a:cubicBezTo>
                <a:cubicBezTo>
                  <a:pt x="55947" y="11788"/>
                  <a:pt x="56544" y="12021"/>
                  <a:pt x="57124" y="12021"/>
                </a:cubicBezTo>
                <a:cubicBezTo>
                  <a:pt x="57253" y="12021"/>
                  <a:pt x="57381" y="12009"/>
                  <a:pt x="57509" y="11981"/>
                </a:cubicBezTo>
                <a:cubicBezTo>
                  <a:pt x="57889" y="11914"/>
                  <a:pt x="58317" y="11815"/>
                  <a:pt x="58675" y="11815"/>
                </a:cubicBezTo>
                <a:cubicBezTo>
                  <a:pt x="58804" y="11815"/>
                  <a:pt x="58924" y="11828"/>
                  <a:pt x="59029" y="11860"/>
                </a:cubicBezTo>
                <a:cubicBezTo>
                  <a:pt x="59849" y="12133"/>
                  <a:pt x="60700" y="12073"/>
                  <a:pt x="61491" y="12285"/>
                </a:cubicBezTo>
                <a:cubicBezTo>
                  <a:pt x="61585" y="12304"/>
                  <a:pt x="61692" y="12347"/>
                  <a:pt x="61773" y="12347"/>
                </a:cubicBezTo>
                <a:cubicBezTo>
                  <a:pt x="61823" y="12347"/>
                  <a:pt x="61863" y="12331"/>
                  <a:pt x="61886" y="12285"/>
                </a:cubicBezTo>
                <a:cubicBezTo>
                  <a:pt x="62006" y="12081"/>
                  <a:pt x="62140" y="12019"/>
                  <a:pt x="62282" y="12019"/>
                </a:cubicBezTo>
                <a:cubicBezTo>
                  <a:pt x="62497" y="12019"/>
                  <a:pt x="62729" y="12164"/>
                  <a:pt x="62950" y="12164"/>
                </a:cubicBezTo>
                <a:cubicBezTo>
                  <a:pt x="63441" y="12164"/>
                  <a:pt x="63902" y="12359"/>
                  <a:pt x="64376" y="12359"/>
                </a:cubicBezTo>
                <a:cubicBezTo>
                  <a:pt x="64576" y="12359"/>
                  <a:pt x="64778" y="12324"/>
                  <a:pt x="64986" y="12225"/>
                </a:cubicBezTo>
                <a:cubicBezTo>
                  <a:pt x="65108" y="12164"/>
                  <a:pt x="65260" y="12194"/>
                  <a:pt x="65260" y="11981"/>
                </a:cubicBezTo>
                <a:cubicBezTo>
                  <a:pt x="65229" y="11799"/>
                  <a:pt x="65077" y="11830"/>
                  <a:pt x="64956" y="11799"/>
                </a:cubicBezTo>
                <a:cubicBezTo>
                  <a:pt x="64074" y="11556"/>
                  <a:pt x="63193" y="11374"/>
                  <a:pt x="62281" y="11374"/>
                </a:cubicBezTo>
                <a:cubicBezTo>
                  <a:pt x="62226" y="11374"/>
                  <a:pt x="62172" y="11375"/>
                  <a:pt x="62118" y="11375"/>
                </a:cubicBezTo>
                <a:cubicBezTo>
                  <a:pt x="61905" y="11375"/>
                  <a:pt x="61716" y="11355"/>
                  <a:pt x="61643" y="11161"/>
                </a:cubicBezTo>
                <a:cubicBezTo>
                  <a:pt x="61615" y="11079"/>
                  <a:pt x="61685" y="10974"/>
                  <a:pt x="61571" y="10974"/>
                </a:cubicBezTo>
                <a:cubicBezTo>
                  <a:pt x="61557" y="10974"/>
                  <a:pt x="61541" y="10975"/>
                  <a:pt x="61521" y="10978"/>
                </a:cubicBezTo>
                <a:cubicBezTo>
                  <a:pt x="61050" y="11049"/>
                  <a:pt x="60598" y="11120"/>
                  <a:pt x="60135" y="11120"/>
                </a:cubicBezTo>
                <a:cubicBezTo>
                  <a:pt x="60000" y="11120"/>
                  <a:pt x="59865" y="11114"/>
                  <a:pt x="59728" y="11100"/>
                </a:cubicBezTo>
                <a:cubicBezTo>
                  <a:pt x="58884" y="10988"/>
                  <a:pt x="58015" y="10823"/>
                  <a:pt x="57167" y="10823"/>
                </a:cubicBezTo>
                <a:cubicBezTo>
                  <a:pt x="57099" y="10823"/>
                  <a:pt x="57030" y="10824"/>
                  <a:pt x="56962" y="10826"/>
                </a:cubicBezTo>
                <a:cubicBezTo>
                  <a:pt x="56901" y="10828"/>
                  <a:pt x="56840" y="10829"/>
                  <a:pt x="56780" y="10829"/>
                </a:cubicBezTo>
                <a:cubicBezTo>
                  <a:pt x="55932" y="10829"/>
                  <a:pt x="55110" y="10644"/>
                  <a:pt x="54287" y="10644"/>
                </a:cubicBezTo>
                <a:cubicBezTo>
                  <a:pt x="54219" y="10644"/>
                  <a:pt x="54144" y="10647"/>
                  <a:pt x="54064" y="10647"/>
                </a:cubicBezTo>
                <a:cubicBezTo>
                  <a:pt x="53785" y="10647"/>
                  <a:pt x="53446" y="10610"/>
                  <a:pt x="53162" y="10279"/>
                </a:cubicBezTo>
                <a:lnTo>
                  <a:pt x="53162" y="10279"/>
                </a:lnTo>
                <a:cubicBezTo>
                  <a:pt x="54226" y="10340"/>
                  <a:pt x="55199" y="10340"/>
                  <a:pt x="56141" y="10492"/>
                </a:cubicBezTo>
                <a:cubicBezTo>
                  <a:pt x="56307" y="10524"/>
                  <a:pt x="56473" y="10537"/>
                  <a:pt x="56639" y="10537"/>
                </a:cubicBezTo>
                <a:cubicBezTo>
                  <a:pt x="57187" y="10537"/>
                  <a:pt x="57737" y="10402"/>
                  <a:pt x="58295" y="10402"/>
                </a:cubicBezTo>
                <a:cubicBezTo>
                  <a:pt x="58528" y="10402"/>
                  <a:pt x="58762" y="10426"/>
                  <a:pt x="58998" y="10492"/>
                </a:cubicBezTo>
                <a:cubicBezTo>
                  <a:pt x="58911" y="10623"/>
                  <a:pt x="58832" y="10656"/>
                  <a:pt x="58754" y="10656"/>
                </a:cubicBezTo>
                <a:cubicBezTo>
                  <a:pt x="58672" y="10656"/>
                  <a:pt x="58592" y="10620"/>
                  <a:pt x="58504" y="10620"/>
                </a:cubicBezTo>
                <a:cubicBezTo>
                  <a:pt x="58441" y="10620"/>
                  <a:pt x="58373" y="10639"/>
                  <a:pt x="58299" y="10705"/>
                </a:cubicBezTo>
                <a:cubicBezTo>
                  <a:pt x="58575" y="10757"/>
                  <a:pt x="58821" y="10857"/>
                  <a:pt x="59054" y="10857"/>
                </a:cubicBezTo>
                <a:cubicBezTo>
                  <a:pt x="59233" y="10857"/>
                  <a:pt x="59404" y="10798"/>
                  <a:pt x="59576" y="10614"/>
                </a:cubicBezTo>
                <a:cubicBezTo>
                  <a:pt x="59634" y="10556"/>
                  <a:pt x="59752" y="10535"/>
                  <a:pt x="59878" y="10535"/>
                </a:cubicBezTo>
                <a:cubicBezTo>
                  <a:pt x="59951" y="10535"/>
                  <a:pt x="60026" y="10542"/>
                  <a:pt x="60092" y="10553"/>
                </a:cubicBezTo>
                <a:cubicBezTo>
                  <a:pt x="61308" y="10735"/>
                  <a:pt x="62494" y="10948"/>
                  <a:pt x="63710" y="11070"/>
                </a:cubicBezTo>
                <a:cubicBezTo>
                  <a:pt x="63979" y="11098"/>
                  <a:pt x="64263" y="11146"/>
                  <a:pt x="64562" y="11146"/>
                </a:cubicBezTo>
                <a:cubicBezTo>
                  <a:pt x="64904" y="11146"/>
                  <a:pt x="65266" y="11084"/>
                  <a:pt x="65655" y="10857"/>
                </a:cubicBezTo>
                <a:cubicBezTo>
                  <a:pt x="61734" y="10006"/>
                  <a:pt x="57934" y="9763"/>
                  <a:pt x="54105" y="9550"/>
                </a:cubicBezTo>
                <a:cubicBezTo>
                  <a:pt x="54135" y="9367"/>
                  <a:pt x="54165" y="9216"/>
                  <a:pt x="54226" y="9033"/>
                </a:cubicBezTo>
                <a:cubicBezTo>
                  <a:pt x="55323" y="9112"/>
                  <a:pt x="56398" y="9392"/>
                  <a:pt x="57489" y="9392"/>
                </a:cubicBezTo>
                <a:cubicBezTo>
                  <a:pt x="57668" y="9392"/>
                  <a:pt x="57846" y="9385"/>
                  <a:pt x="58026" y="9367"/>
                </a:cubicBezTo>
                <a:cubicBezTo>
                  <a:pt x="57874" y="8881"/>
                  <a:pt x="57478" y="8912"/>
                  <a:pt x="57022" y="8760"/>
                </a:cubicBezTo>
                <a:lnTo>
                  <a:pt x="57570" y="8760"/>
                </a:lnTo>
                <a:cubicBezTo>
                  <a:pt x="57679" y="8755"/>
                  <a:pt x="57788" y="8753"/>
                  <a:pt x="57897" y="8753"/>
                </a:cubicBezTo>
                <a:cubicBezTo>
                  <a:pt x="59331" y="8753"/>
                  <a:pt x="60719" y="9103"/>
                  <a:pt x="62159" y="9216"/>
                </a:cubicBezTo>
                <a:cubicBezTo>
                  <a:pt x="62889" y="9276"/>
                  <a:pt x="63618" y="9307"/>
                  <a:pt x="64348" y="9550"/>
                </a:cubicBezTo>
                <a:cubicBezTo>
                  <a:pt x="64441" y="9583"/>
                  <a:pt x="64535" y="9597"/>
                  <a:pt x="64630" y="9597"/>
                </a:cubicBezTo>
                <a:cubicBezTo>
                  <a:pt x="64971" y="9597"/>
                  <a:pt x="65322" y="9412"/>
                  <a:pt x="65655" y="9246"/>
                </a:cubicBezTo>
                <a:cubicBezTo>
                  <a:pt x="63284" y="8608"/>
                  <a:pt x="60822" y="8395"/>
                  <a:pt x="58421" y="8152"/>
                </a:cubicBezTo>
                <a:cubicBezTo>
                  <a:pt x="58330" y="7848"/>
                  <a:pt x="58664" y="7787"/>
                  <a:pt x="58542" y="7453"/>
                </a:cubicBezTo>
                <a:cubicBezTo>
                  <a:pt x="58512" y="7240"/>
                  <a:pt x="57967" y="7421"/>
                  <a:pt x="57995" y="7029"/>
                </a:cubicBezTo>
                <a:lnTo>
                  <a:pt x="57995" y="7029"/>
                </a:lnTo>
                <a:cubicBezTo>
                  <a:pt x="59624" y="7149"/>
                  <a:pt x="61254" y="7515"/>
                  <a:pt x="62883" y="7515"/>
                </a:cubicBezTo>
                <a:cubicBezTo>
                  <a:pt x="62946" y="7515"/>
                  <a:pt x="63009" y="7514"/>
                  <a:pt x="63071" y="7513"/>
                </a:cubicBezTo>
                <a:cubicBezTo>
                  <a:pt x="63097" y="7509"/>
                  <a:pt x="63124" y="7507"/>
                  <a:pt x="63151" y="7507"/>
                </a:cubicBezTo>
                <a:cubicBezTo>
                  <a:pt x="63313" y="7507"/>
                  <a:pt x="63488" y="7574"/>
                  <a:pt x="63618" y="7574"/>
                </a:cubicBezTo>
                <a:cubicBezTo>
                  <a:pt x="64070" y="7574"/>
                  <a:pt x="64505" y="7792"/>
                  <a:pt x="64948" y="7792"/>
                </a:cubicBezTo>
                <a:cubicBezTo>
                  <a:pt x="65101" y="7792"/>
                  <a:pt x="65255" y="7766"/>
                  <a:pt x="65412" y="7696"/>
                </a:cubicBezTo>
                <a:cubicBezTo>
                  <a:pt x="65624" y="7605"/>
                  <a:pt x="65837" y="7544"/>
                  <a:pt x="65807" y="7270"/>
                </a:cubicBezTo>
                <a:cubicBezTo>
                  <a:pt x="65776" y="7027"/>
                  <a:pt x="65533" y="6997"/>
                  <a:pt x="65381" y="6966"/>
                </a:cubicBezTo>
                <a:cubicBezTo>
                  <a:pt x="64805" y="6861"/>
                  <a:pt x="64207" y="6644"/>
                  <a:pt x="63605" y="6644"/>
                </a:cubicBezTo>
                <a:cubicBezTo>
                  <a:pt x="63508" y="6644"/>
                  <a:pt x="63411" y="6650"/>
                  <a:pt x="63314" y="6662"/>
                </a:cubicBezTo>
                <a:cubicBezTo>
                  <a:pt x="63265" y="6669"/>
                  <a:pt x="63216" y="6672"/>
                  <a:pt x="63168" y="6672"/>
                </a:cubicBezTo>
                <a:cubicBezTo>
                  <a:pt x="62636" y="6672"/>
                  <a:pt x="62166" y="6313"/>
                  <a:pt x="61629" y="6313"/>
                </a:cubicBezTo>
                <a:cubicBezTo>
                  <a:pt x="61525" y="6313"/>
                  <a:pt x="61418" y="6326"/>
                  <a:pt x="61308" y="6358"/>
                </a:cubicBezTo>
                <a:cubicBezTo>
                  <a:pt x="61279" y="6027"/>
                  <a:pt x="61148" y="5955"/>
                  <a:pt x="60985" y="5955"/>
                </a:cubicBezTo>
                <a:cubicBezTo>
                  <a:pt x="60861" y="5955"/>
                  <a:pt x="60719" y="5997"/>
                  <a:pt x="60591" y="5997"/>
                </a:cubicBezTo>
                <a:cubicBezTo>
                  <a:pt x="60532" y="5997"/>
                  <a:pt x="60477" y="5988"/>
                  <a:pt x="60427" y="5963"/>
                </a:cubicBezTo>
                <a:cubicBezTo>
                  <a:pt x="59940" y="5720"/>
                  <a:pt x="59393" y="5811"/>
                  <a:pt x="58907" y="5750"/>
                </a:cubicBezTo>
                <a:cubicBezTo>
                  <a:pt x="57630" y="5538"/>
                  <a:pt x="56384" y="5234"/>
                  <a:pt x="55077" y="5203"/>
                </a:cubicBezTo>
                <a:cubicBezTo>
                  <a:pt x="54935" y="5203"/>
                  <a:pt x="54783" y="5213"/>
                  <a:pt x="54629" y="5213"/>
                </a:cubicBezTo>
                <a:cubicBezTo>
                  <a:pt x="54321" y="5213"/>
                  <a:pt x="54003" y="5173"/>
                  <a:pt x="53740" y="4930"/>
                </a:cubicBezTo>
                <a:cubicBezTo>
                  <a:pt x="54062" y="4862"/>
                  <a:pt x="54386" y="4836"/>
                  <a:pt x="54711" y="4836"/>
                </a:cubicBezTo>
                <a:cubicBezTo>
                  <a:pt x="55749" y="4836"/>
                  <a:pt x="56802" y="5098"/>
                  <a:pt x="57851" y="5098"/>
                </a:cubicBezTo>
                <a:cubicBezTo>
                  <a:pt x="58244" y="5098"/>
                  <a:pt x="58637" y="5061"/>
                  <a:pt x="59029" y="4960"/>
                </a:cubicBezTo>
                <a:cubicBezTo>
                  <a:pt x="58968" y="4656"/>
                  <a:pt x="58633" y="4747"/>
                  <a:pt x="58725" y="4443"/>
                </a:cubicBezTo>
                <a:lnTo>
                  <a:pt x="58725" y="4443"/>
                </a:lnTo>
                <a:cubicBezTo>
                  <a:pt x="59292" y="4548"/>
                  <a:pt x="59859" y="4581"/>
                  <a:pt x="60436" y="4581"/>
                </a:cubicBezTo>
                <a:cubicBezTo>
                  <a:pt x="60694" y="4581"/>
                  <a:pt x="60954" y="4574"/>
                  <a:pt x="61217" y="4565"/>
                </a:cubicBezTo>
                <a:cubicBezTo>
                  <a:pt x="61126" y="4504"/>
                  <a:pt x="61035" y="4443"/>
                  <a:pt x="60944" y="4443"/>
                </a:cubicBezTo>
                <a:cubicBezTo>
                  <a:pt x="59758" y="4383"/>
                  <a:pt x="58573" y="4231"/>
                  <a:pt x="57478" y="3987"/>
                </a:cubicBezTo>
                <a:cubicBezTo>
                  <a:pt x="55108" y="3410"/>
                  <a:pt x="52706" y="3015"/>
                  <a:pt x="50305" y="2832"/>
                </a:cubicBezTo>
                <a:cubicBezTo>
                  <a:pt x="48086" y="2650"/>
                  <a:pt x="45867" y="2680"/>
                  <a:pt x="43648" y="2528"/>
                </a:cubicBezTo>
                <a:cubicBezTo>
                  <a:pt x="42250" y="2468"/>
                  <a:pt x="40852" y="2498"/>
                  <a:pt x="39484" y="2316"/>
                </a:cubicBezTo>
                <a:cubicBezTo>
                  <a:pt x="39394" y="2307"/>
                  <a:pt x="39305" y="2303"/>
                  <a:pt x="39217" y="2303"/>
                </a:cubicBezTo>
                <a:cubicBezTo>
                  <a:pt x="38836" y="2303"/>
                  <a:pt x="38474" y="2372"/>
                  <a:pt x="38108" y="2372"/>
                </a:cubicBezTo>
                <a:cubicBezTo>
                  <a:pt x="37990" y="2372"/>
                  <a:pt x="37871" y="2365"/>
                  <a:pt x="37752" y="2346"/>
                </a:cubicBezTo>
                <a:cubicBezTo>
                  <a:pt x="36814" y="2202"/>
                  <a:pt x="35876" y="2115"/>
                  <a:pt x="34938" y="2115"/>
                </a:cubicBezTo>
                <a:cubicBezTo>
                  <a:pt x="34690" y="2115"/>
                  <a:pt x="34443" y="2121"/>
                  <a:pt x="34195" y="2133"/>
                </a:cubicBezTo>
                <a:cubicBezTo>
                  <a:pt x="34141" y="2134"/>
                  <a:pt x="34086" y="2135"/>
                  <a:pt x="34031" y="2135"/>
                </a:cubicBezTo>
                <a:cubicBezTo>
                  <a:pt x="32229" y="2135"/>
                  <a:pt x="30478" y="1676"/>
                  <a:pt x="28703" y="1676"/>
                </a:cubicBezTo>
                <a:cubicBezTo>
                  <a:pt x="28649" y="1676"/>
                  <a:pt x="28596" y="1677"/>
                  <a:pt x="28542" y="1677"/>
                </a:cubicBezTo>
                <a:cubicBezTo>
                  <a:pt x="28420" y="1677"/>
                  <a:pt x="28329" y="1556"/>
                  <a:pt x="28207" y="1465"/>
                </a:cubicBezTo>
                <a:lnTo>
                  <a:pt x="28207" y="1465"/>
                </a:lnTo>
                <a:cubicBezTo>
                  <a:pt x="28429" y="1550"/>
                  <a:pt x="28649" y="1580"/>
                  <a:pt x="28867" y="1580"/>
                </a:cubicBezTo>
                <a:cubicBezTo>
                  <a:pt x="29395" y="1580"/>
                  <a:pt x="29914" y="1402"/>
                  <a:pt x="30432" y="1402"/>
                </a:cubicBezTo>
                <a:cubicBezTo>
                  <a:pt x="30460" y="1402"/>
                  <a:pt x="30489" y="1403"/>
                  <a:pt x="30517" y="1404"/>
                </a:cubicBezTo>
                <a:cubicBezTo>
                  <a:pt x="31612" y="1434"/>
                  <a:pt x="32706" y="1434"/>
                  <a:pt x="33831" y="1525"/>
                </a:cubicBezTo>
                <a:cubicBezTo>
                  <a:pt x="34556" y="1569"/>
                  <a:pt x="35281" y="1577"/>
                  <a:pt x="36007" y="1577"/>
                </a:cubicBezTo>
                <a:cubicBezTo>
                  <a:pt x="36487" y="1577"/>
                  <a:pt x="36968" y="1574"/>
                  <a:pt x="37450" y="1574"/>
                </a:cubicBezTo>
                <a:cubicBezTo>
                  <a:pt x="38286" y="1574"/>
                  <a:pt x="39126" y="1585"/>
                  <a:pt x="39971" y="1647"/>
                </a:cubicBezTo>
                <a:cubicBezTo>
                  <a:pt x="41733" y="1799"/>
                  <a:pt x="43527" y="1769"/>
                  <a:pt x="45320" y="1921"/>
                </a:cubicBezTo>
                <a:cubicBezTo>
                  <a:pt x="47509" y="2133"/>
                  <a:pt x="49697" y="2225"/>
                  <a:pt x="51886" y="2498"/>
                </a:cubicBezTo>
                <a:cubicBezTo>
                  <a:pt x="53709" y="2711"/>
                  <a:pt x="55563" y="2863"/>
                  <a:pt x="57387" y="3167"/>
                </a:cubicBezTo>
                <a:cubicBezTo>
                  <a:pt x="57733" y="3224"/>
                  <a:pt x="58103" y="3318"/>
                  <a:pt x="58459" y="3318"/>
                </a:cubicBezTo>
                <a:cubicBezTo>
                  <a:pt x="58666" y="3318"/>
                  <a:pt x="58869" y="3287"/>
                  <a:pt x="59059" y="3197"/>
                </a:cubicBezTo>
                <a:cubicBezTo>
                  <a:pt x="59458" y="2990"/>
                  <a:pt x="59866" y="2908"/>
                  <a:pt x="60273" y="2908"/>
                </a:cubicBezTo>
                <a:cubicBezTo>
                  <a:pt x="60641" y="2908"/>
                  <a:pt x="61008" y="2975"/>
                  <a:pt x="61369" y="3076"/>
                </a:cubicBezTo>
                <a:cubicBezTo>
                  <a:pt x="62068" y="3258"/>
                  <a:pt x="62828" y="3228"/>
                  <a:pt x="63527" y="3471"/>
                </a:cubicBezTo>
                <a:cubicBezTo>
                  <a:pt x="63436" y="3319"/>
                  <a:pt x="63649" y="3076"/>
                  <a:pt x="63254" y="3045"/>
                </a:cubicBezTo>
                <a:cubicBezTo>
                  <a:pt x="62524" y="2954"/>
                  <a:pt x="61764" y="2711"/>
                  <a:pt x="61035" y="2498"/>
                </a:cubicBezTo>
                <a:cubicBezTo>
                  <a:pt x="59758" y="2164"/>
                  <a:pt x="58451" y="2103"/>
                  <a:pt x="57205" y="1829"/>
                </a:cubicBezTo>
                <a:cubicBezTo>
                  <a:pt x="55229" y="1434"/>
                  <a:pt x="53193" y="1434"/>
                  <a:pt x="51217" y="1282"/>
                </a:cubicBezTo>
                <a:cubicBezTo>
                  <a:pt x="49059" y="1100"/>
                  <a:pt x="46931" y="918"/>
                  <a:pt x="44803" y="735"/>
                </a:cubicBezTo>
                <a:cubicBezTo>
                  <a:pt x="43132" y="583"/>
                  <a:pt x="41429" y="522"/>
                  <a:pt x="39727" y="462"/>
                </a:cubicBezTo>
                <a:cubicBezTo>
                  <a:pt x="38998" y="421"/>
                  <a:pt x="38265" y="414"/>
                  <a:pt x="37531" y="414"/>
                </a:cubicBezTo>
                <a:cubicBezTo>
                  <a:pt x="37164" y="414"/>
                  <a:pt x="36797" y="416"/>
                  <a:pt x="36429" y="416"/>
                </a:cubicBezTo>
                <a:cubicBezTo>
                  <a:pt x="35328" y="416"/>
                  <a:pt x="34226" y="401"/>
                  <a:pt x="33131" y="279"/>
                </a:cubicBezTo>
                <a:cubicBezTo>
                  <a:pt x="32737" y="233"/>
                  <a:pt x="32343" y="218"/>
                  <a:pt x="31948" y="218"/>
                </a:cubicBezTo>
                <a:cubicBezTo>
                  <a:pt x="31140" y="218"/>
                  <a:pt x="30331" y="283"/>
                  <a:pt x="29522" y="283"/>
                </a:cubicBezTo>
                <a:cubicBezTo>
                  <a:pt x="29418" y="283"/>
                  <a:pt x="29314" y="282"/>
                  <a:pt x="29210" y="279"/>
                </a:cubicBezTo>
                <a:cubicBezTo>
                  <a:pt x="29096" y="277"/>
                  <a:pt x="28981" y="276"/>
                  <a:pt x="28866" y="276"/>
                </a:cubicBezTo>
                <a:cubicBezTo>
                  <a:pt x="28203" y="276"/>
                  <a:pt x="27534" y="311"/>
                  <a:pt x="26862" y="311"/>
                </a:cubicBezTo>
                <a:cubicBezTo>
                  <a:pt x="26228" y="311"/>
                  <a:pt x="25592" y="280"/>
                  <a:pt x="24955" y="158"/>
                </a:cubicBezTo>
                <a:cubicBezTo>
                  <a:pt x="24847" y="137"/>
                  <a:pt x="24739" y="129"/>
                  <a:pt x="24630" y="129"/>
                </a:cubicBezTo>
                <a:cubicBezTo>
                  <a:pt x="24159" y="129"/>
                  <a:pt x="23688" y="287"/>
                  <a:pt x="23217" y="287"/>
                </a:cubicBezTo>
                <a:cubicBezTo>
                  <a:pt x="23158" y="287"/>
                  <a:pt x="23099" y="285"/>
                  <a:pt x="23040" y="279"/>
                </a:cubicBezTo>
                <a:cubicBezTo>
                  <a:pt x="21132" y="116"/>
                  <a:pt x="19224" y="1"/>
                  <a:pt x="17294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90" name="Google Shape;4090;p15"/>
          <p:cNvSpPr/>
          <p:nvPr/>
        </p:nvSpPr>
        <p:spPr>
          <a:xfrm rot="743943">
            <a:off x="-565477" y="3300585"/>
            <a:ext cx="3824223" cy="2250238"/>
          </a:xfrm>
          <a:custGeom>
            <a:rect b="b" l="l" r="r" t="t"/>
            <a:pathLst>
              <a:path extrusionOk="0" h="38669" w="65717">
                <a:moveTo>
                  <a:pt x="28439" y="7218"/>
                </a:moveTo>
                <a:cubicBezTo>
                  <a:pt x="28675" y="7218"/>
                  <a:pt x="28913" y="7242"/>
                  <a:pt x="29150" y="7281"/>
                </a:cubicBezTo>
                <a:cubicBezTo>
                  <a:pt x="29813" y="7360"/>
                  <a:pt x="30475" y="7415"/>
                  <a:pt x="31134" y="7415"/>
                </a:cubicBezTo>
                <a:cubicBezTo>
                  <a:pt x="31744" y="7415"/>
                  <a:pt x="32350" y="7368"/>
                  <a:pt x="32950" y="7251"/>
                </a:cubicBezTo>
                <a:cubicBezTo>
                  <a:pt x="33056" y="7236"/>
                  <a:pt x="33162" y="7228"/>
                  <a:pt x="33265" y="7228"/>
                </a:cubicBezTo>
                <a:cubicBezTo>
                  <a:pt x="33368" y="7228"/>
                  <a:pt x="33466" y="7236"/>
                  <a:pt x="33558" y="7251"/>
                </a:cubicBezTo>
                <a:cubicBezTo>
                  <a:pt x="34054" y="7298"/>
                  <a:pt x="34533" y="7530"/>
                  <a:pt x="35036" y="7530"/>
                </a:cubicBezTo>
                <a:cubicBezTo>
                  <a:pt x="35179" y="7530"/>
                  <a:pt x="35324" y="7511"/>
                  <a:pt x="35472" y="7464"/>
                </a:cubicBezTo>
                <a:lnTo>
                  <a:pt x="35472" y="7464"/>
                </a:lnTo>
                <a:cubicBezTo>
                  <a:pt x="35412" y="7494"/>
                  <a:pt x="35351" y="7525"/>
                  <a:pt x="35229" y="7646"/>
                </a:cubicBezTo>
                <a:cubicBezTo>
                  <a:pt x="35267" y="7643"/>
                  <a:pt x="35305" y="7642"/>
                  <a:pt x="35342" y="7642"/>
                </a:cubicBezTo>
                <a:cubicBezTo>
                  <a:pt x="35539" y="7642"/>
                  <a:pt x="35724" y="7677"/>
                  <a:pt x="35911" y="7677"/>
                </a:cubicBezTo>
                <a:cubicBezTo>
                  <a:pt x="36055" y="7677"/>
                  <a:pt x="36200" y="7657"/>
                  <a:pt x="36354" y="7585"/>
                </a:cubicBezTo>
                <a:lnTo>
                  <a:pt x="36354" y="7585"/>
                </a:lnTo>
                <a:cubicBezTo>
                  <a:pt x="36185" y="7906"/>
                  <a:pt x="35979" y="7983"/>
                  <a:pt x="35772" y="7983"/>
                </a:cubicBezTo>
                <a:cubicBezTo>
                  <a:pt x="35606" y="7983"/>
                  <a:pt x="35439" y="7933"/>
                  <a:pt x="35290" y="7920"/>
                </a:cubicBezTo>
                <a:cubicBezTo>
                  <a:pt x="34534" y="7815"/>
                  <a:pt x="33763" y="7782"/>
                  <a:pt x="32998" y="7782"/>
                </a:cubicBezTo>
                <a:cubicBezTo>
                  <a:pt x="32656" y="7782"/>
                  <a:pt x="32315" y="7789"/>
                  <a:pt x="31977" y="7798"/>
                </a:cubicBezTo>
                <a:cubicBezTo>
                  <a:pt x="31891" y="7804"/>
                  <a:pt x="31806" y="7806"/>
                  <a:pt x="31721" y="7806"/>
                </a:cubicBezTo>
                <a:cubicBezTo>
                  <a:pt x="31329" y="7806"/>
                  <a:pt x="30954" y="7752"/>
                  <a:pt x="30579" y="7677"/>
                </a:cubicBezTo>
                <a:cubicBezTo>
                  <a:pt x="30336" y="7628"/>
                  <a:pt x="30088" y="7613"/>
                  <a:pt x="29839" y="7613"/>
                </a:cubicBezTo>
                <a:cubicBezTo>
                  <a:pt x="29465" y="7613"/>
                  <a:pt x="29089" y="7646"/>
                  <a:pt x="28725" y="7646"/>
                </a:cubicBezTo>
                <a:cubicBezTo>
                  <a:pt x="28147" y="7646"/>
                  <a:pt x="27600" y="7646"/>
                  <a:pt x="27022" y="7585"/>
                </a:cubicBezTo>
                <a:cubicBezTo>
                  <a:pt x="27473" y="7319"/>
                  <a:pt x="27952" y="7218"/>
                  <a:pt x="28439" y="7218"/>
                </a:cubicBezTo>
                <a:close/>
                <a:moveTo>
                  <a:pt x="64257" y="17312"/>
                </a:moveTo>
                <a:lnTo>
                  <a:pt x="64257" y="17312"/>
                </a:lnTo>
                <a:cubicBezTo>
                  <a:pt x="64500" y="17829"/>
                  <a:pt x="64227" y="18285"/>
                  <a:pt x="64014" y="18923"/>
                </a:cubicBezTo>
                <a:cubicBezTo>
                  <a:pt x="63741" y="18163"/>
                  <a:pt x="64196" y="17768"/>
                  <a:pt x="64257" y="17312"/>
                </a:cubicBezTo>
                <a:close/>
                <a:moveTo>
                  <a:pt x="24248" y="0"/>
                </a:moveTo>
                <a:cubicBezTo>
                  <a:pt x="23847" y="0"/>
                  <a:pt x="23444" y="43"/>
                  <a:pt x="23041" y="169"/>
                </a:cubicBezTo>
                <a:cubicBezTo>
                  <a:pt x="22605" y="308"/>
                  <a:pt x="22143" y="356"/>
                  <a:pt x="21681" y="356"/>
                </a:cubicBezTo>
                <a:cubicBezTo>
                  <a:pt x="21434" y="356"/>
                  <a:pt x="21187" y="342"/>
                  <a:pt x="20943" y="321"/>
                </a:cubicBezTo>
                <a:cubicBezTo>
                  <a:pt x="20523" y="277"/>
                  <a:pt x="20086" y="120"/>
                  <a:pt x="19669" y="120"/>
                </a:cubicBezTo>
                <a:cubicBezTo>
                  <a:pt x="19513" y="120"/>
                  <a:pt x="19360" y="141"/>
                  <a:pt x="19211" y="199"/>
                </a:cubicBezTo>
                <a:cubicBezTo>
                  <a:pt x="18780" y="371"/>
                  <a:pt x="18345" y="414"/>
                  <a:pt x="17909" y="414"/>
                </a:cubicBezTo>
                <a:cubicBezTo>
                  <a:pt x="17477" y="414"/>
                  <a:pt x="17045" y="372"/>
                  <a:pt x="16615" y="372"/>
                </a:cubicBezTo>
                <a:cubicBezTo>
                  <a:pt x="16406" y="372"/>
                  <a:pt x="16197" y="382"/>
                  <a:pt x="15989" y="412"/>
                </a:cubicBezTo>
                <a:cubicBezTo>
                  <a:pt x="14773" y="564"/>
                  <a:pt x="13496" y="351"/>
                  <a:pt x="12281" y="716"/>
                </a:cubicBezTo>
                <a:cubicBezTo>
                  <a:pt x="11642" y="898"/>
                  <a:pt x="10974" y="990"/>
                  <a:pt x="10457" y="1506"/>
                </a:cubicBezTo>
                <a:cubicBezTo>
                  <a:pt x="10548" y="1871"/>
                  <a:pt x="10791" y="1962"/>
                  <a:pt x="11065" y="2053"/>
                </a:cubicBezTo>
                <a:cubicBezTo>
                  <a:pt x="10609" y="2601"/>
                  <a:pt x="10001" y="2601"/>
                  <a:pt x="9484" y="2783"/>
                </a:cubicBezTo>
                <a:cubicBezTo>
                  <a:pt x="8967" y="2965"/>
                  <a:pt x="8451" y="3391"/>
                  <a:pt x="8360" y="3725"/>
                </a:cubicBezTo>
                <a:cubicBezTo>
                  <a:pt x="9069" y="4521"/>
                  <a:pt x="9916" y="4608"/>
                  <a:pt x="10789" y="4608"/>
                </a:cubicBezTo>
                <a:cubicBezTo>
                  <a:pt x="11033" y="4608"/>
                  <a:pt x="11279" y="4601"/>
                  <a:pt x="11524" y="4601"/>
                </a:cubicBezTo>
                <a:cubicBezTo>
                  <a:pt x="11944" y="4601"/>
                  <a:pt x="12362" y="4621"/>
                  <a:pt x="12767" y="4728"/>
                </a:cubicBezTo>
                <a:cubicBezTo>
                  <a:pt x="12463" y="5245"/>
                  <a:pt x="12068" y="5306"/>
                  <a:pt x="11642" y="5306"/>
                </a:cubicBezTo>
                <a:cubicBezTo>
                  <a:pt x="11447" y="5298"/>
                  <a:pt x="11252" y="5288"/>
                  <a:pt x="11059" y="5288"/>
                </a:cubicBezTo>
                <a:cubicBezTo>
                  <a:pt x="10499" y="5288"/>
                  <a:pt x="9951" y="5371"/>
                  <a:pt x="9454" y="5823"/>
                </a:cubicBezTo>
                <a:cubicBezTo>
                  <a:pt x="9655" y="5967"/>
                  <a:pt x="9584" y="6466"/>
                  <a:pt x="9861" y="6466"/>
                </a:cubicBezTo>
                <a:cubicBezTo>
                  <a:pt x="9876" y="6466"/>
                  <a:pt x="9892" y="6464"/>
                  <a:pt x="9910" y="6461"/>
                </a:cubicBezTo>
                <a:lnTo>
                  <a:pt x="9910" y="6461"/>
                </a:lnTo>
                <a:cubicBezTo>
                  <a:pt x="9788" y="6795"/>
                  <a:pt x="9636" y="7130"/>
                  <a:pt x="9515" y="7433"/>
                </a:cubicBezTo>
                <a:cubicBezTo>
                  <a:pt x="10194" y="7433"/>
                  <a:pt x="10844" y="7760"/>
                  <a:pt x="11464" y="7760"/>
                </a:cubicBezTo>
                <a:cubicBezTo>
                  <a:pt x="11731" y="7760"/>
                  <a:pt x="11994" y="7699"/>
                  <a:pt x="12250" y="7525"/>
                </a:cubicBezTo>
                <a:cubicBezTo>
                  <a:pt x="12497" y="7552"/>
                  <a:pt x="12347" y="7902"/>
                  <a:pt x="12496" y="7902"/>
                </a:cubicBezTo>
                <a:cubicBezTo>
                  <a:pt x="12511" y="7902"/>
                  <a:pt x="12531" y="7898"/>
                  <a:pt x="12554" y="7889"/>
                </a:cubicBezTo>
                <a:cubicBezTo>
                  <a:pt x="12858" y="7798"/>
                  <a:pt x="12585" y="7677"/>
                  <a:pt x="12554" y="7555"/>
                </a:cubicBezTo>
                <a:cubicBezTo>
                  <a:pt x="12524" y="7312"/>
                  <a:pt x="12737" y="7312"/>
                  <a:pt x="12888" y="7312"/>
                </a:cubicBezTo>
                <a:cubicBezTo>
                  <a:pt x="12964" y="7312"/>
                  <a:pt x="12998" y="7417"/>
                  <a:pt x="13113" y="7417"/>
                </a:cubicBezTo>
                <a:cubicBezTo>
                  <a:pt x="13136" y="7417"/>
                  <a:pt x="13162" y="7413"/>
                  <a:pt x="13192" y="7403"/>
                </a:cubicBezTo>
                <a:cubicBezTo>
                  <a:pt x="13514" y="7321"/>
                  <a:pt x="13835" y="7292"/>
                  <a:pt x="14157" y="7292"/>
                </a:cubicBezTo>
                <a:cubicBezTo>
                  <a:pt x="14904" y="7292"/>
                  <a:pt x="15653" y="7447"/>
                  <a:pt x="16414" y="7447"/>
                </a:cubicBezTo>
                <a:cubicBezTo>
                  <a:pt x="16535" y="7447"/>
                  <a:pt x="16657" y="7443"/>
                  <a:pt x="16779" y="7433"/>
                </a:cubicBezTo>
                <a:cubicBezTo>
                  <a:pt x="17417" y="7403"/>
                  <a:pt x="17995" y="7221"/>
                  <a:pt x="18694" y="7190"/>
                </a:cubicBezTo>
                <a:cubicBezTo>
                  <a:pt x="18768" y="7413"/>
                  <a:pt x="18915" y="7491"/>
                  <a:pt x="19070" y="7491"/>
                </a:cubicBezTo>
                <a:cubicBezTo>
                  <a:pt x="19233" y="7491"/>
                  <a:pt x="19406" y="7405"/>
                  <a:pt x="19515" y="7312"/>
                </a:cubicBezTo>
                <a:cubicBezTo>
                  <a:pt x="19647" y="7199"/>
                  <a:pt x="19752" y="7156"/>
                  <a:pt x="19844" y="7156"/>
                </a:cubicBezTo>
                <a:cubicBezTo>
                  <a:pt x="20049" y="7156"/>
                  <a:pt x="20187" y="7368"/>
                  <a:pt x="20396" y="7494"/>
                </a:cubicBezTo>
                <a:cubicBezTo>
                  <a:pt x="20105" y="7855"/>
                  <a:pt x="19788" y="7937"/>
                  <a:pt x="19478" y="7937"/>
                </a:cubicBezTo>
                <a:cubicBezTo>
                  <a:pt x="19219" y="7937"/>
                  <a:pt x="18964" y="7880"/>
                  <a:pt x="18733" y="7880"/>
                </a:cubicBezTo>
                <a:cubicBezTo>
                  <a:pt x="18634" y="7880"/>
                  <a:pt x="18540" y="7890"/>
                  <a:pt x="18451" y="7920"/>
                </a:cubicBezTo>
                <a:cubicBezTo>
                  <a:pt x="18238" y="7829"/>
                  <a:pt x="18512" y="7585"/>
                  <a:pt x="18238" y="7525"/>
                </a:cubicBezTo>
                <a:cubicBezTo>
                  <a:pt x="18025" y="7551"/>
                  <a:pt x="17952" y="7977"/>
                  <a:pt x="17834" y="7977"/>
                </a:cubicBezTo>
                <a:cubicBezTo>
                  <a:pt x="17818" y="7977"/>
                  <a:pt x="17801" y="7969"/>
                  <a:pt x="17782" y="7950"/>
                </a:cubicBezTo>
                <a:cubicBezTo>
                  <a:pt x="17682" y="7857"/>
                  <a:pt x="17584" y="7825"/>
                  <a:pt x="17487" y="7825"/>
                </a:cubicBezTo>
                <a:cubicBezTo>
                  <a:pt x="17263" y="7825"/>
                  <a:pt x="17049" y="7999"/>
                  <a:pt x="16843" y="7999"/>
                </a:cubicBezTo>
                <a:cubicBezTo>
                  <a:pt x="16759" y="7999"/>
                  <a:pt x="16677" y="7970"/>
                  <a:pt x="16597" y="7889"/>
                </a:cubicBezTo>
                <a:cubicBezTo>
                  <a:pt x="16535" y="7828"/>
                  <a:pt x="16474" y="7806"/>
                  <a:pt x="16410" y="7806"/>
                </a:cubicBezTo>
                <a:cubicBezTo>
                  <a:pt x="16317" y="7806"/>
                  <a:pt x="16219" y="7853"/>
                  <a:pt x="16110" y="7889"/>
                </a:cubicBezTo>
                <a:cubicBezTo>
                  <a:pt x="15751" y="8018"/>
                  <a:pt x="15413" y="8146"/>
                  <a:pt x="15005" y="8146"/>
                </a:cubicBezTo>
                <a:cubicBezTo>
                  <a:pt x="14930" y="8146"/>
                  <a:pt x="14853" y="8142"/>
                  <a:pt x="14773" y="8133"/>
                </a:cubicBezTo>
                <a:cubicBezTo>
                  <a:pt x="14570" y="8114"/>
                  <a:pt x="14322" y="8084"/>
                  <a:pt x="14070" y="8084"/>
                </a:cubicBezTo>
                <a:cubicBezTo>
                  <a:pt x="13907" y="8084"/>
                  <a:pt x="13743" y="8097"/>
                  <a:pt x="13588" y="8133"/>
                </a:cubicBezTo>
                <a:cubicBezTo>
                  <a:pt x="12919" y="8285"/>
                  <a:pt x="12311" y="8649"/>
                  <a:pt x="11673" y="8832"/>
                </a:cubicBezTo>
                <a:cubicBezTo>
                  <a:pt x="11764" y="9105"/>
                  <a:pt x="11825" y="9318"/>
                  <a:pt x="11916" y="9561"/>
                </a:cubicBezTo>
                <a:cubicBezTo>
                  <a:pt x="10913" y="9956"/>
                  <a:pt x="9575" y="9409"/>
                  <a:pt x="8755" y="10838"/>
                </a:cubicBezTo>
                <a:cubicBezTo>
                  <a:pt x="9032" y="10890"/>
                  <a:pt x="9300" y="10908"/>
                  <a:pt x="9561" y="10908"/>
                </a:cubicBezTo>
                <a:cubicBezTo>
                  <a:pt x="10071" y="10908"/>
                  <a:pt x="10554" y="10842"/>
                  <a:pt x="11027" y="10842"/>
                </a:cubicBezTo>
                <a:cubicBezTo>
                  <a:pt x="11295" y="10842"/>
                  <a:pt x="11560" y="10863"/>
                  <a:pt x="11825" y="10929"/>
                </a:cubicBezTo>
                <a:cubicBezTo>
                  <a:pt x="11977" y="10990"/>
                  <a:pt x="12129" y="10899"/>
                  <a:pt x="12159" y="11142"/>
                </a:cubicBezTo>
                <a:cubicBezTo>
                  <a:pt x="12159" y="11385"/>
                  <a:pt x="12098" y="11598"/>
                  <a:pt x="11855" y="11658"/>
                </a:cubicBezTo>
                <a:cubicBezTo>
                  <a:pt x="11551" y="11719"/>
                  <a:pt x="11278" y="11780"/>
                  <a:pt x="10974" y="11810"/>
                </a:cubicBezTo>
                <a:cubicBezTo>
                  <a:pt x="10062" y="11932"/>
                  <a:pt x="9271" y="12236"/>
                  <a:pt x="8967" y="13421"/>
                </a:cubicBezTo>
                <a:cubicBezTo>
                  <a:pt x="9211" y="13573"/>
                  <a:pt x="9393" y="13756"/>
                  <a:pt x="9545" y="14029"/>
                </a:cubicBezTo>
                <a:cubicBezTo>
                  <a:pt x="9241" y="14212"/>
                  <a:pt x="8967" y="14272"/>
                  <a:pt x="8663" y="14333"/>
                </a:cubicBezTo>
                <a:cubicBezTo>
                  <a:pt x="7812" y="14485"/>
                  <a:pt x="7448" y="15002"/>
                  <a:pt x="7630" y="15914"/>
                </a:cubicBezTo>
                <a:cubicBezTo>
                  <a:pt x="7356" y="16005"/>
                  <a:pt x="7053" y="16127"/>
                  <a:pt x="6779" y="16248"/>
                </a:cubicBezTo>
                <a:cubicBezTo>
                  <a:pt x="5654" y="16765"/>
                  <a:pt x="4378" y="16643"/>
                  <a:pt x="3223" y="17038"/>
                </a:cubicBezTo>
                <a:cubicBezTo>
                  <a:pt x="2704" y="17240"/>
                  <a:pt x="2267" y="17742"/>
                  <a:pt x="1731" y="17742"/>
                </a:cubicBezTo>
                <a:cubicBezTo>
                  <a:pt x="1702" y="17742"/>
                  <a:pt x="1672" y="17741"/>
                  <a:pt x="1642" y="17738"/>
                </a:cubicBezTo>
                <a:cubicBezTo>
                  <a:pt x="1566" y="17724"/>
                  <a:pt x="1494" y="17718"/>
                  <a:pt x="1425" y="17718"/>
                </a:cubicBezTo>
                <a:cubicBezTo>
                  <a:pt x="1026" y="17718"/>
                  <a:pt x="733" y="17925"/>
                  <a:pt x="396" y="18133"/>
                </a:cubicBezTo>
                <a:cubicBezTo>
                  <a:pt x="31" y="18345"/>
                  <a:pt x="1" y="18589"/>
                  <a:pt x="183" y="18923"/>
                </a:cubicBezTo>
                <a:cubicBezTo>
                  <a:pt x="1285" y="18923"/>
                  <a:pt x="2356" y="18395"/>
                  <a:pt x="3464" y="18395"/>
                </a:cubicBezTo>
                <a:cubicBezTo>
                  <a:pt x="3883" y="18395"/>
                  <a:pt x="4308" y="18471"/>
                  <a:pt x="4742" y="18680"/>
                </a:cubicBezTo>
                <a:cubicBezTo>
                  <a:pt x="4628" y="18909"/>
                  <a:pt x="4540" y="19138"/>
                  <a:pt x="4352" y="19138"/>
                </a:cubicBezTo>
                <a:cubicBezTo>
                  <a:pt x="4341" y="19138"/>
                  <a:pt x="4329" y="19138"/>
                  <a:pt x="4317" y="19136"/>
                </a:cubicBezTo>
                <a:cubicBezTo>
                  <a:pt x="4248" y="19125"/>
                  <a:pt x="4181" y="19120"/>
                  <a:pt x="4114" y="19120"/>
                </a:cubicBezTo>
                <a:cubicBezTo>
                  <a:pt x="3616" y="19120"/>
                  <a:pt x="3154" y="19386"/>
                  <a:pt x="2645" y="19440"/>
                </a:cubicBezTo>
                <a:cubicBezTo>
                  <a:pt x="2128" y="19501"/>
                  <a:pt x="1642" y="20291"/>
                  <a:pt x="1764" y="20838"/>
                </a:cubicBezTo>
                <a:cubicBezTo>
                  <a:pt x="3439" y="20350"/>
                  <a:pt x="5113" y="20055"/>
                  <a:pt x="6860" y="20055"/>
                </a:cubicBezTo>
                <a:cubicBezTo>
                  <a:pt x="7618" y="20055"/>
                  <a:pt x="8389" y="20110"/>
                  <a:pt x="9180" y="20230"/>
                </a:cubicBezTo>
                <a:cubicBezTo>
                  <a:pt x="8907" y="20443"/>
                  <a:pt x="8755" y="20564"/>
                  <a:pt x="8633" y="20656"/>
                </a:cubicBezTo>
                <a:cubicBezTo>
                  <a:pt x="8694" y="20868"/>
                  <a:pt x="8937" y="20808"/>
                  <a:pt x="8937" y="21081"/>
                </a:cubicBezTo>
                <a:cubicBezTo>
                  <a:pt x="8857" y="21210"/>
                  <a:pt x="8751" y="21245"/>
                  <a:pt x="8637" y="21245"/>
                </a:cubicBezTo>
                <a:cubicBezTo>
                  <a:pt x="8536" y="21245"/>
                  <a:pt x="8429" y="21217"/>
                  <a:pt x="8329" y="21203"/>
                </a:cubicBezTo>
                <a:cubicBezTo>
                  <a:pt x="8451" y="21051"/>
                  <a:pt x="8572" y="20929"/>
                  <a:pt x="8481" y="20777"/>
                </a:cubicBezTo>
                <a:lnTo>
                  <a:pt x="8481" y="20777"/>
                </a:lnTo>
                <a:cubicBezTo>
                  <a:pt x="8188" y="20830"/>
                  <a:pt x="7901" y="20855"/>
                  <a:pt x="7619" y="20855"/>
                </a:cubicBezTo>
                <a:cubicBezTo>
                  <a:pt x="7259" y="20855"/>
                  <a:pt x="6908" y="20815"/>
                  <a:pt x="6566" y="20747"/>
                </a:cubicBezTo>
                <a:cubicBezTo>
                  <a:pt x="6313" y="20705"/>
                  <a:pt x="6054" y="20643"/>
                  <a:pt x="5806" y="20643"/>
                </a:cubicBezTo>
                <a:cubicBezTo>
                  <a:pt x="5517" y="20643"/>
                  <a:pt x="5245" y="20726"/>
                  <a:pt x="5016" y="21020"/>
                </a:cubicBezTo>
                <a:cubicBezTo>
                  <a:pt x="5077" y="21324"/>
                  <a:pt x="5381" y="21111"/>
                  <a:pt x="5442" y="21415"/>
                </a:cubicBezTo>
                <a:cubicBezTo>
                  <a:pt x="5399" y="21409"/>
                  <a:pt x="5358" y="21407"/>
                  <a:pt x="5318" y="21407"/>
                </a:cubicBezTo>
                <a:cubicBezTo>
                  <a:pt x="4949" y="21407"/>
                  <a:pt x="4637" y="21634"/>
                  <a:pt x="4226" y="21689"/>
                </a:cubicBezTo>
                <a:cubicBezTo>
                  <a:pt x="4226" y="21780"/>
                  <a:pt x="4195" y="21963"/>
                  <a:pt x="4256" y="22054"/>
                </a:cubicBezTo>
                <a:cubicBezTo>
                  <a:pt x="4550" y="22641"/>
                  <a:pt x="5335" y="23181"/>
                  <a:pt x="5995" y="23181"/>
                </a:cubicBezTo>
                <a:cubicBezTo>
                  <a:pt x="6087" y="23181"/>
                  <a:pt x="6177" y="23170"/>
                  <a:pt x="6262" y="23148"/>
                </a:cubicBezTo>
                <a:cubicBezTo>
                  <a:pt x="6374" y="23115"/>
                  <a:pt x="6473" y="23099"/>
                  <a:pt x="6559" y="23099"/>
                </a:cubicBezTo>
                <a:cubicBezTo>
                  <a:pt x="6870" y="23099"/>
                  <a:pt x="7009" y="23307"/>
                  <a:pt x="6961" y="23665"/>
                </a:cubicBezTo>
                <a:cubicBezTo>
                  <a:pt x="6201" y="23847"/>
                  <a:pt x="5442" y="24029"/>
                  <a:pt x="4682" y="24242"/>
                </a:cubicBezTo>
                <a:cubicBezTo>
                  <a:pt x="2949" y="24759"/>
                  <a:pt x="2888" y="24789"/>
                  <a:pt x="2736" y="25245"/>
                </a:cubicBezTo>
                <a:cubicBezTo>
                  <a:pt x="2813" y="25236"/>
                  <a:pt x="2888" y="25232"/>
                  <a:pt x="2961" y="25232"/>
                </a:cubicBezTo>
                <a:cubicBezTo>
                  <a:pt x="4144" y="25232"/>
                  <a:pt x="4964" y="26325"/>
                  <a:pt x="6080" y="26583"/>
                </a:cubicBezTo>
                <a:cubicBezTo>
                  <a:pt x="5820" y="26821"/>
                  <a:pt x="5544" y="26951"/>
                  <a:pt x="5275" y="26951"/>
                </a:cubicBezTo>
                <a:cubicBezTo>
                  <a:pt x="5167" y="26951"/>
                  <a:pt x="5060" y="26930"/>
                  <a:pt x="4955" y="26887"/>
                </a:cubicBezTo>
                <a:cubicBezTo>
                  <a:pt x="4722" y="26799"/>
                  <a:pt x="4522" y="26752"/>
                  <a:pt x="4345" y="26752"/>
                </a:cubicBezTo>
                <a:cubicBezTo>
                  <a:pt x="3783" y="26752"/>
                  <a:pt x="3449" y="27228"/>
                  <a:pt x="3010" y="28406"/>
                </a:cubicBezTo>
                <a:cubicBezTo>
                  <a:pt x="3421" y="28589"/>
                  <a:pt x="3843" y="28640"/>
                  <a:pt x="4269" y="28640"/>
                </a:cubicBezTo>
                <a:cubicBezTo>
                  <a:pt x="4805" y="28640"/>
                  <a:pt x="5346" y="28559"/>
                  <a:pt x="5879" y="28559"/>
                </a:cubicBezTo>
                <a:cubicBezTo>
                  <a:pt x="6330" y="28559"/>
                  <a:pt x="6775" y="28617"/>
                  <a:pt x="7204" y="28832"/>
                </a:cubicBezTo>
                <a:cubicBezTo>
                  <a:pt x="6718" y="29014"/>
                  <a:pt x="6232" y="29227"/>
                  <a:pt x="5715" y="29288"/>
                </a:cubicBezTo>
                <a:cubicBezTo>
                  <a:pt x="5138" y="29379"/>
                  <a:pt x="4530" y="29409"/>
                  <a:pt x="4013" y="29774"/>
                </a:cubicBezTo>
                <a:cubicBezTo>
                  <a:pt x="3679" y="29957"/>
                  <a:pt x="3405" y="30291"/>
                  <a:pt x="2888" y="30291"/>
                </a:cubicBezTo>
                <a:cubicBezTo>
                  <a:pt x="3223" y="30565"/>
                  <a:pt x="3192" y="31020"/>
                  <a:pt x="3527" y="31051"/>
                </a:cubicBezTo>
                <a:cubicBezTo>
                  <a:pt x="4414" y="31103"/>
                  <a:pt x="5302" y="31379"/>
                  <a:pt x="6208" y="31379"/>
                </a:cubicBezTo>
                <a:cubicBezTo>
                  <a:pt x="6358" y="31379"/>
                  <a:pt x="6507" y="31372"/>
                  <a:pt x="6657" y="31355"/>
                </a:cubicBezTo>
                <a:cubicBezTo>
                  <a:pt x="6685" y="31351"/>
                  <a:pt x="6711" y="31350"/>
                  <a:pt x="6738" y="31350"/>
                </a:cubicBezTo>
                <a:cubicBezTo>
                  <a:pt x="7124" y="31350"/>
                  <a:pt x="7439" y="31687"/>
                  <a:pt x="7832" y="31687"/>
                </a:cubicBezTo>
                <a:cubicBezTo>
                  <a:pt x="7894" y="31687"/>
                  <a:pt x="7958" y="31678"/>
                  <a:pt x="8025" y="31659"/>
                </a:cubicBezTo>
                <a:lnTo>
                  <a:pt x="8025" y="31659"/>
                </a:lnTo>
                <a:cubicBezTo>
                  <a:pt x="7417" y="31902"/>
                  <a:pt x="6840" y="32297"/>
                  <a:pt x="6232" y="32297"/>
                </a:cubicBezTo>
                <a:cubicBezTo>
                  <a:pt x="5411" y="32327"/>
                  <a:pt x="4773" y="32601"/>
                  <a:pt x="4317" y="33391"/>
                </a:cubicBezTo>
                <a:cubicBezTo>
                  <a:pt x="4226" y="33543"/>
                  <a:pt x="4043" y="33665"/>
                  <a:pt x="4135" y="33908"/>
                </a:cubicBezTo>
                <a:cubicBezTo>
                  <a:pt x="4195" y="34151"/>
                  <a:pt x="4408" y="34090"/>
                  <a:pt x="4590" y="34121"/>
                </a:cubicBezTo>
                <a:cubicBezTo>
                  <a:pt x="4639" y="34131"/>
                  <a:pt x="4687" y="34136"/>
                  <a:pt x="4735" y="34136"/>
                </a:cubicBezTo>
                <a:cubicBezTo>
                  <a:pt x="5021" y="34136"/>
                  <a:pt x="5295" y="33978"/>
                  <a:pt x="5578" y="33978"/>
                </a:cubicBezTo>
                <a:cubicBezTo>
                  <a:pt x="5663" y="33978"/>
                  <a:pt x="5749" y="33992"/>
                  <a:pt x="5837" y="34030"/>
                </a:cubicBezTo>
                <a:cubicBezTo>
                  <a:pt x="5624" y="34273"/>
                  <a:pt x="5320" y="34182"/>
                  <a:pt x="5046" y="34394"/>
                </a:cubicBezTo>
                <a:cubicBezTo>
                  <a:pt x="5160" y="34768"/>
                  <a:pt x="5352" y="34855"/>
                  <a:pt x="5562" y="34855"/>
                </a:cubicBezTo>
                <a:cubicBezTo>
                  <a:pt x="5745" y="34855"/>
                  <a:pt x="5941" y="34789"/>
                  <a:pt x="6110" y="34789"/>
                </a:cubicBezTo>
                <a:cubicBezTo>
                  <a:pt x="6663" y="34789"/>
                  <a:pt x="7132" y="34484"/>
                  <a:pt x="7703" y="34484"/>
                </a:cubicBezTo>
                <a:cubicBezTo>
                  <a:pt x="7729" y="34484"/>
                  <a:pt x="7756" y="34484"/>
                  <a:pt x="7782" y="34486"/>
                </a:cubicBezTo>
                <a:cubicBezTo>
                  <a:pt x="8122" y="34486"/>
                  <a:pt x="8478" y="34590"/>
                  <a:pt x="8838" y="34590"/>
                </a:cubicBezTo>
                <a:cubicBezTo>
                  <a:pt x="8992" y="34590"/>
                  <a:pt x="9147" y="34571"/>
                  <a:pt x="9302" y="34516"/>
                </a:cubicBezTo>
                <a:cubicBezTo>
                  <a:pt x="9543" y="34420"/>
                  <a:pt x="9665" y="34383"/>
                  <a:pt x="9794" y="34383"/>
                </a:cubicBezTo>
                <a:cubicBezTo>
                  <a:pt x="9909" y="34383"/>
                  <a:pt x="10029" y="34412"/>
                  <a:pt x="10244" y="34455"/>
                </a:cubicBezTo>
                <a:cubicBezTo>
                  <a:pt x="9053" y="35051"/>
                  <a:pt x="7830" y="35242"/>
                  <a:pt x="6587" y="35242"/>
                </a:cubicBezTo>
                <a:cubicBezTo>
                  <a:pt x="5419" y="35242"/>
                  <a:pt x="4233" y="35073"/>
                  <a:pt x="3040" y="34911"/>
                </a:cubicBezTo>
                <a:lnTo>
                  <a:pt x="3040" y="34911"/>
                </a:lnTo>
                <a:cubicBezTo>
                  <a:pt x="3131" y="35762"/>
                  <a:pt x="3983" y="36279"/>
                  <a:pt x="5046" y="36279"/>
                </a:cubicBezTo>
                <a:cubicBezTo>
                  <a:pt x="5074" y="36854"/>
                  <a:pt x="4829" y="37109"/>
                  <a:pt x="4358" y="37109"/>
                </a:cubicBezTo>
                <a:cubicBezTo>
                  <a:pt x="4306" y="37109"/>
                  <a:pt x="4252" y="37106"/>
                  <a:pt x="4195" y="37100"/>
                </a:cubicBezTo>
                <a:cubicBezTo>
                  <a:pt x="3859" y="37052"/>
                  <a:pt x="3506" y="36928"/>
                  <a:pt x="3167" y="36928"/>
                </a:cubicBezTo>
                <a:cubicBezTo>
                  <a:pt x="2863" y="36928"/>
                  <a:pt x="2570" y="37028"/>
                  <a:pt x="2311" y="37373"/>
                </a:cubicBezTo>
                <a:cubicBezTo>
                  <a:pt x="2676" y="37981"/>
                  <a:pt x="2432" y="37859"/>
                  <a:pt x="3709" y="38163"/>
                </a:cubicBezTo>
                <a:cubicBezTo>
                  <a:pt x="4600" y="38398"/>
                  <a:pt x="5509" y="38668"/>
                  <a:pt x="6449" y="38668"/>
                </a:cubicBezTo>
                <a:cubicBezTo>
                  <a:pt x="6729" y="38668"/>
                  <a:pt x="7011" y="38645"/>
                  <a:pt x="7296" y="38589"/>
                </a:cubicBezTo>
                <a:cubicBezTo>
                  <a:pt x="7678" y="38499"/>
                  <a:pt x="8077" y="38392"/>
                  <a:pt x="8481" y="38392"/>
                </a:cubicBezTo>
                <a:cubicBezTo>
                  <a:pt x="8622" y="38392"/>
                  <a:pt x="8765" y="38405"/>
                  <a:pt x="8907" y="38437"/>
                </a:cubicBezTo>
                <a:cubicBezTo>
                  <a:pt x="9120" y="38484"/>
                  <a:pt x="9333" y="38587"/>
                  <a:pt x="9546" y="38587"/>
                </a:cubicBezTo>
                <a:cubicBezTo>
                  <a:pt x="9606" y="38587"/>
                  <a:pt x="9667" y="38579"/>
                  <a:pt x="9727" y="38559"/>
                </a:cubicBezTo>
                <a:cubicBezTo>
                  <a:pt x="11004" y="38103"/>
                  <a:pt x="12341" y="38011"/>
                  <a:pt x="13648" y="37920"/>
                </a:cubicBezTo>
                <a:cubicBezTo>
                  <a:pt x="15047" y="37799"/>
                  <a:pt x="16445" y="37525"/>
                  <a:pt x="17843" y="37495"/>
                </a:cubicBezTo>
                <a:cubicBezTo>
                  <a:pt x="20214" y="37464"/>
                  <a:pt x="22554" y="37039"/>
                  <a:pt x="24895" y="37039"/>
                </a:cubicBezTo>
                <a:cubicBezTo>
                  <a:pt x="26384" y="37008"/>
                  <a:pt x="27843" y="36978"/>
                  <a:pt x="29333" y="36948"/>
                </a:cubicBezTo>
                <a:cubicBezTo>
                  <a:pt x="29819" y="36948"/>
                  <a:pt x="30305" y="37163"/>
                  <a:pt x="30817" y="37163"/>
                </a:cubicBezTo>
                <a:cubicBezTo>
                  <a:pt x="30849" y="37163"/>
                  <a:pt x="30881" y="37162"/>
                  <a:pt x="30913" y="37160"/>
                </a:cubicBezTo>
                <a:cubicBezTo>
                  <a:pt x="31429" y="37117"/>
                  <a:pt x="31960" y="37074"/>
                  <a:pt x="32485" y="37074"/>
                </a:cubicBezTo>
                <a:cubicBezTo>
                  <a:pt x="32702" y="37074"/>
                  <a:pt x="32918" y="37082"/>
                  <a:pt x="33132" y="37100"/>
                </a:cubicBezTo>
                <a:cubicBezTo>
                  <a:pt x="34074" y="37160"/>
                  <a:pt x="35047" y="37404"/>
                  <a:pt x="35959" y="37404"/>
                </a:cubicBezTo>
                <a:cubicBezTo>
                  <a:pt x="36052" y="37402"/>
                  <a:pt x="36145" y="37402"/>
                  <a:pt x="36238" y="37402"/>
                </a:cubicBezTo>
                <a:cubicBezTo>
                  <a:pt x="38483" y="37402"/>
                  <a:pt x="40702" y="37743"/>
                  <a:pt x="42950" y="37859"/>
                </a:cubicBezTo>
                <a:cubicBezTo>
                  <a:pt x="44105" y="37920"/>
                  <a:pt x="45230" y="37829"/>
                  <a:pt x="46354" y="38042"/>
                </a:cubicBezTo>
                <a:cubicBezTo>
                  <a:pt x="48603" y="38437"/>
                  <a:pt x="50883" y="38498"/>
                  <a:pt x="53132" y="38559"/>
                </a:cubicBezTo>
                <a:cubicBezTo>
                  <a:pt x="53832" y="38559"/>
                  <a:pt x="54531" y="38467"/>
                  <a:pt x="54895" y="37677"/>
                </a:cubicBezTo>
                <a:cubicBezTo>
                  <a:pt x="54804" y="37282"/>
                  <a:pt x="54409" y="37647"/>
                  <a:pt x="54318" y="37221"/>
                </a:cubicBezTo>
                <a:cubicBezTo>
                  <a:pt x="54679" y="37221"/>
                  <a:pt x="55052" y="37162"/>
                  <a:pt x="55414" y="37162"/>
                </a:cubicBezTo>
                <a:cubicBezTo>
                  <a:pt x="55631" y="37162"/>
                  <a:pt x="55845" y="37183"/>
                  <a:pt x="56050" y="37252"/>
                </a:cubicBezTo>
                <a:cubicBezTo>
                  <a:pt x="56717" y="37474"/>
                  <a:pt x="57390" y="37544"/>
                  <a:pt x="58064" y="37544"/>
                </a:cubicBezTo>
                <a:cubicBezTo>
                  <a:pt x="58773" y="37544"/>
                  <a:pt x="59483" y="37466"/>
                  <a:pt x="60184" y="37404"/>
                </a:cubicBezTo>
                <a:cubicBezTo>
                  <a:pt x="60610" y="37373"/>
                  <a:pt x="60610" y="36948"/>
                  <a:pt x="60701" y="36644"/>
                </a:cubicBezTo>
                <a:cubicBezTo>
                  <a:pt x="60792" y="36340"/>
                  <a:pt x="60640" y="36188"/>
                  <a:pt x="60397" y="36005"/>
                </a:cubicBezTo>
                <a:cubicBezTo>
                  <a:pt x="59880" y="35701"/>
                  <a:pt x="59333" y="35549"/>
                  <a:pt x="58786" y="35306"/>
                </a:cubicBezTo>
                <a:cubicBezTo>
                  <a:pt x="58878" y="35121"/>
                  <a:pt x="59016" y="35094"/>
                  <a:pt x="59157" y="35094"/>
                </a:cubicBezTo>
                <a:cubicBezTo>
                  <a:pt x="59217" y="35094"/>
                  <a:pt x="59278" y="35099"/>
                  <a:pt x="59336" y="35099"/>
                </a:cubicBezTo>
                <a:cubicBezTo>
                  <a:pt x="59366" y="35099"/>
                  <a:pt x="59396" y="35098"/>
                  <a:pt x="59424" y="35093"/>
                </a:cubicBezTo>
                <a:cubicBezTo>
                  <a:pt x="59789" y="35033"/>
                  <a:pt x="60154" y="34850"/>
                  <a:pt x="60215" y="34394"/>
                </a:cubicBezTo>
                <a:cubicBezTo>
                  <a:pt x="60397" y="32935"/>
                  <a:pt x="60883" y="31598"/>
                  <a:pt x="61339" y="30261"/>
                </a:cubicBezTo>
                <a:cubicBezTo>
                  <a:pt x="62737" y="26248"/>
                  <a:pt x="64105" y="22267"/>
                  <a:pt x="65230" y="18163"/>
                </a:cubicBezTo>
                <a:cubicBezTo>
                  <a:pt x="65716" y="16339"/>
                  <a:pt x="65412" y="15792"/>
                  <a:pt x="63923" y="15458"/>
                </a:cubicBezTo>
                <a:cubicBezTo>
                  <a:pt x="63801" y="15428"/>
                  <a:pt x="63680" y="15428"/>
                  <a:pt x="63558" y="15428"/>
                </a:cubicBezTo>
                <a:cubicBezTo>
                  <a:pt x="61795" y="15154"/>
                  <a:pt x="60002" y="14880"/>
                  <a:pt x="58239" y="14576"/>
                </a:cubicBezTo>
                <a:cubicBezTo>
                  <a:pt x="57433" y="14425"/>
                  <a:pt x="56753" y="13607"/>
                  <a:pt x="55886" y="13607"/>
                </a:cubicBezTo>
                <a:cubicBezTo>
                  <a:pt x="55707" y="13607"/>
                  <a:pt x="55519" y="13642"/>
                  <a:pt x="55321" y="13725"/>
                </a:cubicBezTo>
                <a:cubicBezTo>
                  <a:pt x="55321" y="13725"/>
                  <a:pt x="55260" y="13665"/>
                  <a:pt x="55230" y="13634"/>
                </a:cubicBezTo>
                <a:cubicBezTo>
                  <a:pt x="55260" y="13330"/>
                  <a:pt x="55503" y="13148"/>
                  <a:pt x="55594" y="12874"/>
                </a:cubicBezTo>
                <a:cubicBezTo>
                  <a:pt x="55777" y="12449"/>
                  <a:pt x="55503" y="11810"/>
                  <a:pt x="55108" y="11810"/>
                </a:cubicBezTo>
                <a:cubicBezTo>
                  <a:pt x="55081" y="11811"/>
                  <a:pt x="55054" y="11812"/>
                  <a:pt x="55027" y="11812"/>
                </a:cubicBezTo>
                <a:cubicBezTo>
                  <a:pt x="54272" y="11812"/>
                  <a:pt x="53620" y="11413"/>
                  <a:pt x="52798" y="11354"/>
                </a:cubicBezTo>
                <a:cubicBezTo>
                  <a:pt x="52965" y="11259"/>
                  <a:pt x="53039" y="11144"/>
                  <a:pt x="53151" y="11144"/>
                </a:cubicBezTo>
                <a:cubicBezTo>
                  <a:pt x="53182" y="11144"/>
                  <a:pt x="53215" y="11153"/>
                  <a:pt x="53254" y="11172"/>
                </a:cubicBezTo>
                <a:cubicBezTo>
                  <a:pt x="53680" y="11415"/>
                  <a:pt x="54135" y="11324"/>
                  <a:pt x="54561" y="11476"/>
                </a:cubicBezTo>
                <a:cubicBezTo>
                  <a:pt x="54677" y="11511"/>
                  <a:pt x="54766" y="11527"/>
                  <a:pt x="54834" y="11527"/>
                </a:cubicBezTo>
                <a:cubicBezTo>
                  <a:pt x="55122" y="11527"/>
                  <a:pt x="55018" y="11237"/>
                  <a:pt x="54895" y="10868"/>
                </a:cubicBezTo>
                <a:lnTo>
                  <a:pt x="54895" y="10868"/>
                </a:lnTo>
                <a:cubicBezTo>
                  <a:pt x="54924" y="10872"/>
                  <a:pt x="54951" y="10873"/>
                  <a:pt x="54978" y="10873"/>
                </a:cubicBezTo>
                <a:cubicBezTo>
                  <a:pt x="55407" y="10873"/>
                  <a:pt x="55616" y="10436"/>
                  <a:pt x="55959" y="10321"/>
                </a:cubicBezTo>
                <a:cubicBezTo>
                  <a:pt x="55898" y="10078"/>
                  <a:pt x="55959" y="9835"/>
                  <a:pt x="55746" y="9744"/>
                </a:cubicBezTo>
                <a:cubicBezTo>
                  <a:pt x="55260" y="9531"/>
                  <a:pt x="54743" y="9227"/>
                  <a:pt x="54287" y="9227"/>
                </a:cubicBezTo>
                <a:cubicBezTo>
                  <a:pt x="53299" y="9227"/>
                  <a:pt x="52336" y="8880"/>
                  <a:pt x="51352" y="8880"/>
                </a:cubicBezTo>
                <a:cubicBezTo>
                  <a:pt x="51247" y="8880"/>
                  <a:pt x="51141" y="8884"/>
                  <a:pt x="51035" y="8892"/>
                </a:cubicBezTo>
                <a:cubicBezTo>
                  <a:pt x="50984" y="8899"/>
                  <a:pt x="50935" y="8902"/>
                  <a:pt x="50888" y="8902"/>
                </a:cubicBezTo>
                <a:cubicBezTo>
                  <a:pt x="50479" y="8902"/>
                  <a:pt x="50176" y="8678"/>
                  <a:pt x="49850" y="8406"/>
                </a:cubicBezTo>
                <a:cubicBezTo>
                  <a:pt x="49992" y="8371"/>
                  <a:pt x="50103" y="8356"/>
                  <a:pt x="50208" y="8356"/>
                </a:cubicBezTo>
                <a:cubicBezTo>
                  <a:pt x="50281" y="8356"/>
                  <a:pt x="50352" y="8363"/>
                  <a:pt x="50427" y="8376"/>
                </a:cubicBezTo>
                <a:cubicBezTo>
                  <a:pt x="50755" y="8445"/>
                  <a:pt x="51073" y="8543"/>
                  <a:pt x="51386" y="8543"/>
                </a:cubicBezTo>
                <a:cubicBezTo>
                  <a:pt x="51626" y="8543"/>
                  <a:pt x="51862" y="8486"/>
                  <a:pt x="52099" y="8315"/>
                </a:cubicBezTo>
                <a:cubicBezTo>
                  <a:pt x="52707" y="7920"/>
                  <a:pt x="53467" y="8163"/>
                  <a:pt x="54105" y="7707"/>
                </a:cubicBezTo>
                <a:cubicBezTo>
                  <a:pt x="54409" y="7494"/>
                  <a:pt x="54835" y="7585"/>
                  <a:pt x="55230" y="7494"/>
                </a:cubicBezTo>
                <a:cubicBezTo>
                  <a:pt x="55564" y="7433"/>
                  <a:pt x="55898" y="7221"/>
                  <a:pt x="55929" y="6795"/>
                </a:cubicBezTo>
                <a:cubicBezTo>
                  <a:pt x="55959" y="6339"/>
                  <a:pt x="55564" y="6339"/>
                  <a:pt x="55290" y="6278"/>
                </a:cubicBezTo>
                <a:cubicBezTo>
                  <a:pt x="55139" y="6248"/>
                  <a:pt x="55017" y="6157"/>
                  <a:pt x="54987" y="6005"/>
                </a:cubicBezTo>
                <a:cubicBezTo>
                  <a:pt x="55309" y="5606"/>
                  <a:pt x="55561" y="5433"/>
                  <a:pt x="55897" y="5433"/>
                </a:cubicBezTo>
                <a:cubicBezTo>
                  <a:pt x="56099" y="5433"/>
                  <a:pt x="56331" y="5496"/>
                  <a:pt x="56628" y="5610"/>
                </a:cubicBezTo>
                <a:cubicBezTo>
                  <a:pt x="56782" y="5661"/>
                  <a:pt x="56932" y="5718"/>
                  <a:pt x="57059" y="5718"/>
                </a:cubicBezTo>
                <a:cubicBezTo>
                  <a:pt x="57232" y="5718"/>
                  <a:pt x="57366" y="5613"/>
                  <a:pt x="57418" y="5245"/>
                </a:cubicBezTo>
                <a:cubicBezTo>
                  <a:pt x="56689" y="4941"/>
                  <a:pt x="56050" y="4515"/>
                  <a:pt x="55442" y="3999"/>
                </a:cubicBezTo>
                <a:cubicBezTo>
                  <a:pt x="55716" y="3816"/>
                  <a:pt x="55959" y="3634"/>
                  <a:pt x="56202" y="3482"/>
                </a:cubicBezTo>
                <a:cubicBezTo>
                  <a:pt x="56446" y="3330"/>
                  <a:pt x="56810" y="3239"/>
                  <a:pt x="56780" y="2874"/>
                </a:cubicBezTo>
                <a:cubicBezTo>
                  <a:pt x="56780" y="2479"/>
                  <a:pt x="56415" y="2388"/>
                  <a:pt x="56142" y="2236"/>
                </a:cubicBezTo>
                <a:cubicBezTo>
                  <a:pt x="55047" y="1628"/>
                  <a:pt x="53832" y="1476"/>
                  <a:pt x="52646" y="1476"/>
                </a:cubicBezTo>
                <a:cubicBezTo>
                  <a:pt x="50488" y="1446"/>
                  <a:pt x="48330" y="1050"/>
                  <a:pt x="46141" y="990"/>
                </a:cubicBezTo>
                <a:cubicBezTo>
                  <a:pt x="45230" y="929"/>
                  <a:pt x="44348" y="898"/>
                  <a:pt x="43436" y="838"/>
                </a:cubicBezTo>
                <a:cubicBezTo>
                  <a:pt x="41430" y="746"/>
                  <a:pt x="39454" y="564"/>
                  <a:pt x="37479" y="442"/>
                </a:cubicBezTo>
                <a:cubicBezTo>
                  <a:pt x="36263" y="382"/>
                  <a:pt x="35077" y="442"/>
                  <a:pt x="33862" y="351"/>
                </a:cubicBezTo>
                <a:cubicBezTo>
                  <a:pt x="31947" y="199"/>
                  <a:pt x="30032" y="108"/>
                  <a:pt x="28117" y="47"/>
                </a:cubicBezTo>
                <a:cubicBezTo>
                  <a:pt x="28060" y="45"/>
                  <a:pt x="28003" y="44"/>
                  <a:pt x="27947" y="44"/>
                </a:cubicBezTo>
                <a:cubicBezTo>
                  <a:pt x="27383" y="44"/>
                  <a:pt x="26833" y="151"/>
                  <a:pt x="26254" y="151"/>
                </a:cubicBezTo>
                <a:cubicBezTo>
                  <a:pt x="26147" y="151"/>
                  <a:pt x="26038" y="147"/>
                  <a:pt x="25928" y="139"/>
                </a:cubicBezTo>
                <a:cubicBezTo>
                  <a:pt x="25377" y="85"/>
                  <a:pt x="24814" y="0"/>
                  <a:pt x="2424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091" name="Google Shape;4091;p15"/>
          <p:cNvGrpSpPr/>
          <p:nvPr/>
        </p:nvGrpSpPr>
        <p:grpSpPr>
          <a:xfrm rot="1144190">
            <a:off x="6461697" y="-403705"/>
            <a:ext cx="3222439" cy="1467449"/>
            <a:chOff x="3427375" y="613525"/>
            <a:chExt cx="1481825" cy="674800"/>
          </a:xfrm>
        </p:grpSpPr>
        <p:sp>
          <p:nvSpPr>
            <p:cNvPr id="4092" name="Google Shape;4092;p15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3" name="Google Shape;4093;p15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4" name="Google Shape;4094;p15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5" name="Google Shape;4095;p15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6" name="Google Shape;4096;p15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7" name="Google Shape;4097;p15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8" name="Google Shape;4098;p15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9" name="Google Shape;4099;p15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0" name="Google Shape;4100;p15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1" name="Google Shape;4101;p15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2" name="Google Shape;4102;p15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3" name="Google Shape;4103;p15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4" name="Google Shape;4104;p15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5" name="Google Shape;4105;p15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6" name="Google Shape;4106;p15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7" name="Google Shape;4107;p15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8" name="Google Shape;4108;p15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9" name="Google Shape;4109;p15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0" name="Google Shape;4110;p15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1" name="Google Shape;4111;p15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2" name="Google Shape;4112;p15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3" name="Google Shape;4113;p15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4" name="Google Shape;4114;p15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5" name="Google Shape;4115;p15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6" name="Google Shape;4116;p15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7" name="Google Shape;4117;p15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8" name="Google Shape;4118;p15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9" name="Google Shape;4119;p15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0" name="Google Shape;4120;p15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1" name="Google Shape;4121;p15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2" name="Google Shape;4122;p15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3" name="Google Shape;4123;p15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4" name="Google Shape;4124;p15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5" name="Google Shape;4125;p15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6" name="Google Shape;4126;p15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7" name="Google Shape;4127;p15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8" name="Google Shape;4128;p15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9" name="Google Shape;4129;p15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0" name="Google Shape;4130;p15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1" name="Google Shape;4131;p15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2" name="Google Shape;4132;p15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3" name="Google Shape;4133;p15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4" name="Google Shape;4134;p15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5" name="Google Shape;4135;p15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6" name="Google Shape;4136;p15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7" name="Google Shape;4137;p15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8" name="Google Shape;4138;p15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9" name="Google Shape;4139;p15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0" name="Google Shape;4140;p15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1" name="Google Shape;4141;p15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2" name="Google Shape;4142;p15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3" name="Google Shape;4143;p15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4" name="Google Shape;4144;p15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5" name="Google Shape;4145;p15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6" name="Google Shape;4146;p15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7" name="Google Shape;4147;p15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8" name="Google Shape;4148;p15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9" name="Google Shape;4149;p15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0" name="Google Shape;4150;p15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1" name="Google Shape;4151;p15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2" name="Google Shape;4152;p15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3" name="Google Shape;4153;p15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4" name="Google Shape;4154;p15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5" name="Google Shape;4155;p15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6" name="Google Shape;4156;p15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7" name="Google Shape;4157;p15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8" name="Google Shape;4158;p15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9" name="Google Shape;4159;p15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0" name="Google Shape;4160;p15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1" name="Google Shape;4161;p15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2" name="Google Shape;4162;p15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3" name="Google Shape;4163;p15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4" name="Google Shape;4164;p15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5" name="Google Shape;4165;p15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6" name="Google Shape;4166;p15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7" name="Google Shape;4167;p15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8" name="Google Shape;4168;p15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9" name="Google Shape;4169;p15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0" name="Google Shape;4170;p15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1" name="Google Shape;4171;p15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2" name="Google Shape;4172;p15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3" name="Google Shape;4173;p15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4" name="Google Shape;4174;p15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5" name="Google Shape;4175;p15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6" name="Google Shape;4176;p15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7" name="Google Shape;4177;p15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8" name="Google Shape;4178;p15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9" name="Google Shape;4179;p15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0" name="Google Shape;4180;p15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1" name="Google Shape;4181;p15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2" name="Google Shape;4182;p15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3" name="Google Shape;4183;p15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4" name="Google Shape;4184;p15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5" name="Google Shape;4185;p15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6" name="Google Shape;4186;p15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7" name="Google Shape;4187;p15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8" name="Google Shape;4188;p15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9" name="Google Shape;4189;p15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0" name="Google Shape;4190;p15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1" name="Google Shape;4191;p15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2" name="Google Shape;4192;p15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3" name="Google Shape;4193;p15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4" name="Google Shape;4194;p15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5" name="Google Shape;4195;p15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6" name="Google Shape;4196;p15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7" name="Google Shape;4197;p15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8" name="Google Shape;4198;p15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9" name="Google Shape;4199;p15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0" name="Google Shape;4200;p15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1" name="Google Shape;4201;p15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2" name="Google Shape;4202;p15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3" name="Google Shape;4203;p15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4" name="Google Shape;4204;p15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5" name="Google Shape;4205;p15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6" name="Google Shape;4206;p15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7" name="Google Shape;4207;p15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8" name="Google Shape;4208;p15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9" name="Google Shape;4209;p15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0" name="Google Shape;4210;p15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1" name="Google Shape;4211;p15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2" name="Google Shape;4212;p15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3" name="Google Shape;4213;p15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4" name="Google Shape;4214;p15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5" name="Google Shape;4215;p15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6" name="Google Shape;4216;p15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7" name="Google Shape;4217;p15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8" name="Google Shape;4218;p15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9" name="Google Shape;4219;p15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0" name="Google Shape;4220;p15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1" name="Google Shape;4221;p15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2" name="Google Shape;4222;p15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3" name="Google Shape;4223;p15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4" name="Google Shape;4224;p15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5" name="Google Shape;4225;p15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6" name="Google Shape;4226;p15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7" name="Google Shape;4227;p15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8" name="Google Shape;4228;p15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9" name="Google Shape;4229;p15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0" name="Google Shape;4230;p15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1" name="Google Shape;4231;p15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2" name="Google Shape;4232;p15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3" name="Google Shape;4233;p15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4" name="Google Shape;4234;p15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5" name="Google Shape;4235;p15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6" name="Google Shape;4236;p15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7" name="Google Shape;4237;p15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8" name="Google Shape;4238;p15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9" name="Google Shape;4239;p15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0" name="Google Shape;4240;p15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1" name="Google Shape;4241;p15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2" name="Google Shape;4242;p15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3" name="Google Shape;4243;p15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4" name="Google Shape;4244;p15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5" name="Google Shape;4245;p15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6" name="Google Shape;4246;p15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7" name="Google Shape;4247;p15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8" name="Google Shape;4248;p15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9" name="Google Shape;4249;p15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0" name="Google Shape;4250;p15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1" name="Google Shape;4251;p15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2" name="Google Shape;4252;p15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3" name="Google Shape;4253;p15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4" name="Google Shape;4254;p15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5" name="Google Shape;4255;p15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6" name="Google Shape;4256;p15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7" name="Google Shape;4257;p15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8" name="Google Shape;4258;p15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9" name="Google Shape;4259;p15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0" name="Google Shape;4260;p15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1" name="Google Shape;4261;p15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2" name="Google Shape;4262;p15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3" name="Google Shape;4263;p15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4" name="Google Shape;4264;p15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5" name="Google Shape;4265;p15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6" name="Google Shape;4266;p15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7" name="Google Shape;4267;p15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8" name="Google Shape;4268;p15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9" name="Google Shape;4269;p15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0" name="Google Shape;4270;p15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1" name="Google Shape;4271;p15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272" name="Google Shape;4272;p15"/>
          <p:cNvSpPr/>
          <p:nvPr/>
        </p:nvSpPr>
        <p:spPr>
          <a:xfrm rot="-5994109">
            <a:off x="-1105182" y="-272244"/>
            <a:ext cx="2205672" cy="2602643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73" name="Google Shape;4273;p15"/>
          <p:cNvSpPr/>
          <p:nvPr/>
        </p:nvSpPr>
        <p:spPr>
          <a:xfrm rot="370012">
            <a:off x="7306614" y="-953447"/>
            <a:ext cx="3278748" cy="3203590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274" name="Google Shape;4274;p15"/>
          <p:cNvGrpSpPr/>
          <p:nvPr/>
        </p:nvGrpSpPr>
        <p:grpSpPr>
          <a:xfrm rot="-252633">
            <a:off x="6054821" y="4374193"/>
            <a:ext cx="3786206" cy="1724179"/>
            <a:chOff x="3427375" y="613525"/>
            <a:chExt cx="1481825" cy="674800"/>
          </a:xfrm>
        </p:grpSpPr>
        <p:sp>
          <p:nvSpPr>
            <p:cNvPr id="4275" name="Google Shape;4275;p15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6" name="Google Shape;4276;p15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7" name="Google Shape;4277;p15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8" name="Google Shape;4278;p15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9" name="Google Shape;4279;p15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0" name="Google Shape;4280;p15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1" name="Google Shape;4281;p15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2" name="Google Shape;4282;p15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3" name="Google Shape;4283;p15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4" name="Google Shape;4284;p15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5" name="Google Shape;4285;p15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6" name="Google Shape;4286;p15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7" name="Google Shape;4287;p15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8" name="Google Shape;4288;p15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9" name="Google Shape;4289;p15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0" name="Google Shape;4290;p15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1" name="Google Shape;4291;p15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2" name="Google Shape;4292;p15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3" name="Google Shape;4293;p15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4" name="Google Shape;4294;p15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5" name="Google Shape;4295;p15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6" name="Google Shape;4296;p15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7" name="Google Shape;4297;p15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8" name="Google Shape;4298;p15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9" name="Google Shape;4299;p15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0" name="Google Shape;4300;p15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1" name="Google Shape;4301;p15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2" name="Google Shape;4302;p15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3" name="Google Shape;4303;p15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4" name="Google Shape;4304;p15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5" name="Google Shape;4305;p15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6" name="Google Shape;4306;p15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7" name="Google Shape;4307;p15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8" name="Google Shape;4308;p15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9" name="Google Shape;4309;p15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0" name="Google Shape;4310;p15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1" name="Google Shape;4311;p15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2" name="Google Shape;4312;p15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3" name="Google Shape;4313;p15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4" name="Google Shape;4314;p15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5" name="Google Shape;4315;p15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6" name="Google Shape;4316;p15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7" name="Google Shape;4317;p15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8" name="Google Shape;4318;p15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9" name="Google Shape;4319;p15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0" name="Google Shape;4320;p15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1" name="Google Shape;4321;p15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2" name="Google Shape;4322;p15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3" name="Google Shape;4323;p15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4" name="Google Shape;4324;p15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5" name="Google Shape;4325;p15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6" name="Google Shape;4326;p15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7" name="Google Shape;4327;p15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8" name="Google Shape;4328;p15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9" name="Google Shape;4329;p15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0" name="Google Shape;4330;p15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1" name="Google Shape;4331;p15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2" name="Google Shape;4332;p15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3" name="Google Shape;4333;p15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4" name="Google Shape;4334;p15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5" name="Google Shape;4335;p15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6" name="Google Shape;4336;p15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7" name="Google Shape;4337;p15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8" name="Google Shape;4338;p15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9" name="Google Shape;4339;p15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0" name="Google Shape;4340;p15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1" name="Google Shape;4341;p15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2" name="Google Shape;4342;p15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3" name="Google Shape;4343;p15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4" name="Google Shape;4344;p15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5" name="Google Shape;4345;p15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6" name="Google Shape;4346;p15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7" name="Google Shape;4347;p15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8" name="Google Shape;4348;p15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9" name="Google Shape;4349;p15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0" name="Google Shape;4350;p15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1" name="Google Shape;4351;p15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2" name="Google Shape;4352;p15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3" name="Google Shape;4353;p15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4" name="Google Shape;4354;p15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5" name="Google Shape;4355;p15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6" name="Google Shape;4356;p15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7" name="Google Shape;4357;p15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8" name="Google Shape;4358;p15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9" name="Google Shape;4359;p15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0" name="Google Shape;4360;p15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1" name="Google Shape;4361;p15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2" name="Google Shape;4362;p15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3" name="Google Shape;4363;p15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4" name="Google Shape;4364;p15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5" name="Google Shape;4365;p15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6" name="Google Shape;4366;p15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7" name="Google Shape;4367;p15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8" name="Google Shape;4368;p15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9" name="Google Shape;4369;p15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0" name="Google Shape;4370;p15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1" name="Google Shape;4371;p15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2" name="Google Shape;4372;p15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3" name="Google Shape;4373;p15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4" name="Google Shape;4374;p15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5" name="Google Shape;4375;p15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6" name="Google Shape;4376;p15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7" name="Google Shape;4377;p15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8" name="Google Shape;4378;p15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9" name="Google Shape;4379;p15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0" name="Google Shape;4380;p15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1" name="Google Shape;4381;p15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2" name="Google Shape;4382;p15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3" name="Google Shape;4383;p15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4" name="Google Shape;4384;p15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5" name="Google Shape;4385;p15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6" name="Google Shape;4386;p15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7" name="Google Shape;4387;p15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8" name="Google Shape;4388;p15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9" name="Google Shape;4389;p15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0" name="Google Shape;4390;p15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1" name="Google Shape;4391;p15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2" name="Google Shape;4392;p15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3" name="Google Shape;4393;p15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4" name="Google Shape;4394;p15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5" name="Google Shape;4395;p15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6" name="Google Shape;4396;p15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7" name="Google Shape;4397;p15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8" name="Google Shape;4398;p15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9" name="Google Shape;4399;p15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0" name="Google Shape;4400;p15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1" name="Google Shape;4401;p15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2" name="Google Shape;4402;p15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3" name="Google Shape;4403;p15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4" name="Google Shape;4404;p15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5" name="Google Shape;4405;p15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6" name="Google Shape;4406;p15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7" name="Google Shape;4407;p15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8" name="Google Shape;4408;p15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9" name="Google Shape;4409;p15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0" name="Google Shape;4410;p15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1" name="Google Shape;4411;p15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2" name="Google Shape;4412;p15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3" name="Google Shape;4413;p15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4" name="Google Shape;4414;p15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5" name="Google Shape;4415;p15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6" name="Google Shape;4416;p15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7" name="Google Shape;4417;p15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8" name="Google Shape;4418;p15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9" name="Google Shape;4419;p15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0" name="Google Shape;4420;p15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1" name="Google Shape;4421;p15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2" name="Google Shape;4422;p15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3" name="Google Shape;4423;p15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4" name="Google Shape;4424;p15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5" name="Google Shape;4425;p15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6" name="Google Shape;4426;p15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7" name="Google Shape;4427;p15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8" name="Google Shape;4428;p15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9" name="Google Shape;4429;p15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0" name="Google Shape;4430;p15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1" name="Google Shape;4431;p15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2" name="Google Shape;4432;p15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3" name="Google Shape;4433;p15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4" name="Google Shape;4434;p15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5" name="Google Shape;4435;p15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6" name="Google Shape;4436;p15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7" name="Google Shape;4437;p15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8" name="Google Shape;4438;p15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9" name="Google Shape;4439;p15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0" name="Google Shape;4440;p15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1" name="Google Shape;4441;p15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2" name="Google Shape;4442;p15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3" name="Google Shape;4443;p15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4" name="Google Shape;4444;p15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5" name="Google Shape;4445;p15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6" name="Google Shape;4446;p15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7" name="Google Shape;4447;p15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8" name="Google Shape;4448;p15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9" name="Google Shape;4449;p15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0" name="Google Shape;4450;p15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1" name="Google Shape;4451;p15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2" name="Google Shape;4452;p15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3" name="Google Shape;4453;p15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4" name="Google Shape;4454;p15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455" name="Google Shape;4455;p15"/>
          <p:cNvSpPr txBox="1"/>
          <p:nvPr>
            <p:ph type="title"/>
          </p:nvPr>
        </p:nvSpPr>
        <p:spPr>
          <a:xfrm>
            <a:off x="5430475" y="1204625"/>
            <a:ext cx="3000300" cy="2184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7000"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456" name="Google Shape;4456;p15"/>
          <p:cNvSpPr txBox="1"/>
          <p:nvPr>
            <p:ph idx="1" type="subTitle"/>
          </p:nvPr>
        </p:nvSpPr>
        <p:spPr>
          <a:xfrm>
            <a:off x="5430475" y="3462950"/>
            <a:ext cx="3000300" cy="6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4457" name="Google Shape;4457;p15"/>
          <p:cNvSpPr txBox="1"/>
          <p:nvPr>
            <p:ph hasCustomPrompt="1" idx="2" type="title"/>
          </p:nvPr>
        </p:nvSpPr>
        <p:spPr>
          <a:xfrm>
            <a:off x="3282000" y="1204625"/>
            <a:ext cx="1961700" cy="1143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6000"/>
              <a:buNone/>
              <a:defRPr b="0" sz="90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2">
  <p:cSld name="CUSTOM_15">
    <p:spTree>
      <p:nvGrpSpPr>
        <p:cNvPr id="4458" name="Shape 4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9" name="Google Shape;4459;p16"/>
          <p:cNvSpPr txBox="1"/>
          <p:nvPr>
            <p:ph type="title"/>
          </p:nvPr>
        </p:nvSpPr>
        <p:spPr>
          <a:xfrm>
            <a:off x="2293000" y="2464488"/>
            <a:ext cx="6293700" cy="1143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7000"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460" name="Google Shape;4460;p16"/>
          <p:cNvSpPr txBox="1"/>
          <p:nvPr>
            <p:ph idx="1" type="subTitle"/>
          </p:nvPr>
        </p:nvSpPr>
        <p:spPr>
          <a:xfrm>
            <a:off x="3375350" y="3608400"/>
            <a:ext cx="4128900" cy="6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4461" name="Google Shape;4461;p16"/>
          <p:cNvSpPr txBox="1"/>
          <p:nvPr>
            <p:ph hasCustomPrompt="1" idx="2" type="title"/>
          </p:nvPr>
        </p:nvSpPr>
        <p:spPr>
          <a:xfrm>
            <a:off x="4459000" y="1242263"/>
            <a:ext cx="1961700" cy="1143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b="0" sz="90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462" name="Google Shape;4462;p16"/>
          <p:cNvSpPr/>
          <p:nvPr/>
        </p:nvSpPr>
        <p:spPr>
          <a:xfrm rot="-393187">
            <a:off x="-431142" y="82980"/>
            <a:ext cx="3272971" cy="1269652"/>
          </a:xfrm>
          <a:custGeom>
            <a:rect b="b" l="l" r="r" t="t"/>
            <a:pathLst>
              <a:path extrusionOk="0" h="27521" w="70945">
                <a:moveTo>
                  <a:pt x="35199" y="1964"/>
                </a:moveTo>
                <a:lnTo>
                  <a:pt x="35199" y="1964"/>
                </a:lnTo>
                <a:cubicBezTo>
                  <a:pt x="34786" y="2653"/>
                  <a:pt x="33624" y="3167"/>
                  <a:pt x="32709" y="3167"/>
                </a:cubicBezTo>
                <a:cubicBezTo>
                  <a:pt x="32614" y="3167"/>
                  <a:pt x="32521" y="3161"/>
                  <a:pt x="32433" y="3150"/>
                </a:cubicBezTo>
                <a:cubicBezTo>
                  <a:pt x="33223" y="2420"/>
                  <a:pt x="34287" y="2359"/>
                  <a:pt x="35199" y="1964"/>
                </a:cubicBezTo>
                <a:close/>
                <a:moveTo>
                  <a:pt x="30913" y="4366"/>
                </a:moveTo>
                <a:lnTo>
                  <a:pt x="30974" y="4548"/>
                </a:lnTo>
                <a:cubicBezTo>
                  <a:pt x="30184" y="4791"/>
                  <a:pt x="29424" y="5065"/>
                  <a:pt x="28633" y="5308"/>
                </a:cubicBezTo>
                <a:cubicBezTo>
                  <a:pt x="28603" y="5277"/>
                  <a:pt x="28603" y="5217"/>
                  <a:pt x="28573" y="5156"/>
                </a:cubicBezTo>
                <a:cubicBezTo>
                  <a:pt x="29363" y="4882"/>
                  <a:pt x="30123" y="4609"/>
                  <a:pt x="30913" y="4366"/>
                </a:cubicBezTo>
                <a:close/>
                <a:moveTo>
                  <a:pt x="40786" y="4588"/>
                </a:moveTo>
                <a:cubicBezTo>
                  <a:pt x="42137" y="4588"/>
                  <a:pt x="43391" y="4745"/>
                  <a:pt x="43831" y="5065"/>
                </a:cubicBezTo>
                <a:cubicBezTo>
                  <a:pt x="43312" y="5219"/>
                  <a:pt x="42792" y="5300"/>
                  <a:pt x="42272" y="5300"/>
                </a:cubicBezTo>
                <a:cubicBezTo>
                  <a:pt x="41971" y="5300"/>
                  <a:pt x="41670" y="5272"/>
                  <a:pt x="41369" y="5217"/>
                </a:cubicBezTo>
                <a:cubicBezTo>
                  <a:pt x="41223" y="5189"/>
                  <a:pt x="41077" y="5177"/>
                  <a:pt x="40930" y="5177"/>
                </a:cubicBezTo>
                <a:cubicBezTo>
                  <a:pt x="40286" y="5177"/>
                  <a:pt x="39642" y="5399"/>
                  <a:pt x="38998" y="5399"/>
                </a:cubicBezTo>
                <a:cubicBezTo>
                  <a:pt x="38963" y="5401"/>
                  <a:pt x="38928" y="5401"/>
                  <a:pt x="38892" y="5401"/>
                </a:cubicBezTo>
                <a:cubicBezTo>
                  <a:pt x="38387" y="5401"/>
                  <a:pt x="37866" y="5262"/>
                  <a:pt x="37299" y="5262"/>
                </a:cubicBezTo>
                <a:cubicBezTo>
                  <a:pt x="37082" y="5262"/>
                  <a:pt x="36859" y="5282"/>
                  <a:pt x="36628" y="5338"/>
                </a:cubicBezTo>
                <a:cubicBezTo>
                  <a:pt x="37173" y="4844"/>
                  <a:pt x="39059" y="4588"/>
                  <a:pt x="40786" y="4588"/>
                </a:cubicBezTo>
                <a:close/>
                <a:moveTo>
                  <a:pt x="53712" y="5060"/>
                </a:moveTo>
                <a:cubicBezTo>
                  <a:pt x="54241" y="5060"/>
                  <a:pt x="54650" y="5080"/>
                  <a:pt x="54865" y="5125"/>
                </a:cubicBezTo>
                <a:cubicBezTo>
                  <a:pt x="53491" y="5211"/>
                  <a:pt x="52117" y="5432"/>
                  <a:pt x="50743" y="5432"/>
                </a:cubicBezTo>
                <a:cubicBezTo>
                  <a:pt x="50658" y="5432"/>
                  <a:pt x="50573" y="5431"/>
                  <a:pt x="50488" y="5429"/>
                </a:cubicBezTo>
                <a:cubicBezTo>
                  <a:pt x="50434" y="5428"/>
                  <a:pt x="50380" y="5428"/>
                  <a:pt x="50326" y="5428"/>
                </a:cubicBezTo>
                <a:cubicBezTo>
                  <a:pt x="48977" y="5428"/>
                  <a:pt x="47648" y="5765"/>
                  <a:pt x="46195" y="5765"/>
                </a:cubicBezTo>
                <a:cubicBezTo>
                  <a:pt x="46137" y="5765"/>
                  <a:pt x="46078" y="5765"/>
                  <a:pt x="46020" y="5764"/>
                </a:cubicBezTo>
                <a:cubicBezTo>
                  <a:pt x="46787" y="5442"/>
                  <a:pt x="51399" y="5060"/>
                  <a:pt x="53712" y="5060"/>
                </a:cubicBezTo>
                <a:close/>
                <a:moveTo>
                  <a:pt x="57388" y="5977"/>
                </a:moveTo>
                <a:lnTo>
                  <a:pt x="57388" y="5977"/>
                </a:lnTo>
                <a:cubicBezTo>
                  <a:pt x="55787" y="6584"/>
                  <a:pt x="46373" y="7967"/>
                  <a:pt x="44104" y="7967"/>
                </a:cubicBezTo>
                <a:cubicBezTo>
                  <a:pt x="43873" y="7967"/>
                  <a:pt x="43716" y="7953"/>
                  <a:pt x="43649" y="7922"/>
                </a:cubicBezTo>
                <a:cubicBezTo>
                  <a:pt x="48360" y="7223"/>
                  <a:pt x="52828" y="6250"/>
                  <a:pt x="57388" y="5977"/>
                </a:cubicBezTo>
                <a:close/>
                <a:moveTo>
                  <a:pt x="14803" y="9472"/>
                </a:moveTo>
                <a:lnTo>
                  <a:pt x="14803" y="9472"/>
                </a:lnTo>
                <a:cubicBezTo>
                  <a:pt x="14256" y="9928"/>
                  <a:pt x="13618" y="10110"/>
                  <a:pt x="12949" y="10232"/>
                </a:cubicBezTo>
                <a:cubicBezTo>
                  <a:pt x="13496" y="9837"/>
                  <a:pt x="14104" y="9563"/>
                  <a:pt x="14803" y="9472"/>
                </a:cubicBezTo>
                <a:close/>
                <a:moveTo>
                  <a:pt x="7038" y="12421"/>
                </a:moveTo>
                <a:cubicBezTo>
                  <a:pt x="7187" y="12421"/>
                  <a:pt x="7311" y="12538"/>
                  <a:pt x="7387" y="12785"/>
                </a:cubicBezTo>
                <a:cubicBezTo>
                  <a:pt x="6171" y="13484"/>
                  <a:pt x="4712" y="13667"/>
                  <a:pt x="3435" y="14335"/>
                </a:cubicBezTo>
                <a:cubicBezTo>
                  <a:pt x="3831" y="13879"/>
                  <a:pt x="4378" y="13667"/>
                  <a:pt x="4894" y="13454"/>
                </a:cubicBezTo>
                <a:cubicBezTo>
                  <a:pt x="5533" y="13211"/>
                  <a:pt x="6232" y="13028"/>
                  <a:pt x="6749" y="12542"/>
                </a:cubicBezTo>
                <a:cubicBezTo>
                  <a:pt x="6851" y="12463"/>
                  <a:pt x="6949" y="12421"/>
                  <a:pt x="7038" y="12421"/>
                </a:cubicBezTo>
                <a:close/>
                <a:moveTo>
                  <a:pt x="65264" y="16750"/>
                </a:moveTo>
                <a:cubicBezTo>
                  <a:pt x="65455" y="16750"/>
                  <a:pt x="65646" y="16756"/>
                  <a:pt x="65838" y="16767"/>
                </a:cubicBezTo>
                <a:cubicBezTo>
                  <a:pt x="65838" y="16828"/>
                  <a:pt x="65868" y="16889"/>
                  <a:pt x="65868" y="16949"/>
                </a:cubicBezTo>
                <a:cubicBezTo>
                  <a:pt x="64348" y="17193"/>
                  <a:pt x="62859" y="17405"/>
                  <a:pt x="61339" y="17648"/>
                </a:cubicBezTo>
                <a:cubicBezTo>
                  <a:pt x="62591" y="17036"/>
                  <a:pt x="63913" y="16750"/>
                  <a:pt x="65264" y="16750"/>
                </a:cubicBezTo>
                <a:close/>
                <a:moveTo>
                  <a:pt x="52616" y="25430"/>
                </a:moveTo>
                <a:lnTo>
                  <a:pt x="52616" y="25430"/>
                </a:lnTo>
                <a:cubicBezTo>
                  <a:pt x="54044" y="25521"/>
                  <a:pt x="55442" y="25794"/>
                  <a:pt x="56841" y="26159"/>
                </a:cubicBezTo>
                <a:cubicBezTo>
                  <a:pt x="56674" y="26212"/>
                  <a:pt x="56511" y="26234"/>
                  <a:pt x="56349" y="26234"/>
                </a:cubicBezTo>
                <a:cubicBezTo>
                  <a:pt x="55772" y="26234"/>
                  <a:pt x="55215" y="25964"/>
                  <a:pt x="54622" y="25916"/>
                </a:cubicBezTo>
                <a:cubicBezTo>
                  <a:pt x="53953" y="25855"/>
                  <a:pt x="53254" y="25734"/>
                  <a:pt x="52616" y="25430"/>
                </a:cubicBezTo>
                <a:close/>
                <a:moveTo>
                  <a:pt x="33208" y="1"/>
                </a:moveTo>
                <a:cubicBezTo>
                  <a:pt x="33141" y="1"/>
                  <a:pt x="33075" y="10"/>
                  <a:pt x="33010" y="19"/>
                </a:cubicBezTo>
                <a:cubicBezTo>
                  <a:pt x="32159" y="171"/>
                  <a:pt x="31308" y="293"/>
                  <a:pt x="30457" y="505"/>
                </a:cubicBezTo>
                <a:cubicBezTo>
                  <a:pt x="27022" y="1387"/>
                  <a:pt x="23649" y="2542"/>
                  <a:pt x="20275" y="3666"/>
                </a:cubicBezTo>
                <a:cubicBezTo>
                  <a:pt x="18208" y="4335"/>
                  <a:pt x="16141" y="5125"/>
                  <a:pt x="14104" y="5855"/>
                </a:cubicBezTo>
                <a:cubicBezTo>
                  <a:pt x="12554" y="6402"/>
                  <a:pt x="11034" y="6949"/>
                  <a:pt x="9515" y="7527"/>
                </a:cubicBezTo>
                <a:cubicBezTo>
                  <a:pt x="7630" y="8226"/>
                  <a:pt x="5715" y="8955"/>
                  <a:pt x="3861" y="9746"/>
                </a:cubicBezTo>
                <a:cubicBezTo>
                  <a:pt x="2676" y="10232"/>
                  <a:pt x="1399" y="10566"/>
                  <a:pt x="365" y="11387"/>
                </a:cubicBezTo>
                <a:cubicBezTo>
                  <a:pt x="183" y="11509"/>
                  <a:pt x="1" y="11630"/>
                  <a:pt x="122" y="11843"/>
                </a:cubicBezTo>
                <a:cubicBezTo>
                  <a:pt x="179" y="11956"/>
                  <a:pt x="283" y="11987"/>
                  <a:pt x="404" y="11987"/>
                </a:cubicBezTo>
                <a:cubicBezTo>
                  <a:pt x="478" y="11987"/>
                  <a:pt x="559" y="11976"/>
                  <a:pt x="639" y="11964"/>
                </a:cubicBezTo>
                <a:cubicBezTo>
                  <a:pt x="754" y="11942"/>
                  <a:pt x="868" y="11832"/>
                  <a:pt x="996" y="11832"/>
                </a:cubicBezTo>
                <a:cubicBezTo>
                  <a:pt x="1038" y="11832"/>
                  <a:pt x="1081" y="11843"/>
                  <a:pt x="1125" y="11873"/>
                </a:cubicBezTo>
                <a:cubicBezTo>
                  <a:pt x="1095" y="12025"/>
                  <a:pt x="882" y="12086"/>
                  <a:pt x="913" y="12208"/>
                </a:cubicBezTo>
                <a:cubicBezTo>
                  <a:pt x="1125" y="12512"/>
                  <a:pt x="1429" y="12481"/>
                  <a:pt x="1764" y="12572"/>
                </a:cubicBezTo>
                <a:cubicBezTo>
                  <a:pt x="1460" y="12816"/>
                  <a:pt x="1247" y="13028"/>
                  <a:pt x="1034" y="13211"/>
                </a:cubicBezTo>
                <a:cubicBezTo>
                  <a:pt x="1122" y="13278"/>
                  <a:pt x="1201" y="13304"/>
                  <a:pt x="1275" y="13304"/>
                </a:cubicBezTo>
                <a:cubicBezTo>
                  <a:pt x="1498" y="13304"/>
                  <a:pt x="1671" y="13071"/>
                  <a:pt x="1899" y="13071"/>
                </a:cubicBezTo>
                <a:cubicBezTo>
                  <a:pt x="1933" y="13071"/>
                  <a:pt x="1969" y="13077"/>
                  <a:pt x="2007" y="13089"/>
                </a:cubicBezTo>
                <a:cubicBezTo>
                  <a:pt x="2584" y="13667"/>
                  <a:pt x="1277" y="14457"/>
                  <a:pt x="2220" y="14974"/>
                </a:cubicBezTo>
                <a:cubicBezTo>
                  <a:pt x="2128" y="15734"/>
                  <a:pt x="2250" y="16372"/>
                  <a:pt x="2949" y="16706"/>
                </a:cubicBezTo>
                <a:cubicBezTo>
                  <a:pt x="2888" y="17253"/>
                  <a:pt x="3375" y="17740"/>
                  <a:pt x="3010" y="18287"/>
                </a:cubicBezTo>
                <a:cubicBezTo>
                  <a:pt x="3405" y="18348"/>
                  <a:pt x="3770" y="18287"/>
                  <a:pt x="3983" y="18712"/>
                </a:cubicBezTo>
                <a:cubicBezTo>
                  <a:pt x="3587" y="18712"/>
                  <a:pt x="3283" y="18834"/>
                  <a:pt x="2979" y="18986"/>
                </a:cubicBezTo>
                <a:cubicBezTo>
                  <a:pt x="3071" y="19123"/>
                  <a:pt x="3185" y="19145"/>
                  <a:pt x="3295" y="19145"/>
                </a:cubicBezTo>
                <a:cubicBezTo>
                  <a:pt x="3350" y="19145"/>
                  <a:pt x="3404" y="19140"/>
                  <a:pt x="3454" y="19140"/>
                </a:cubicBezTo>
                <a:cubicBezTo>
                  <a:pt x="3504" y="19140"/>
                  <a:pt x="3549" y="19145"/>
                  <a:pt x="3587" y="19168"/>
                </a:cubicBezTo>
                <a:cubicBezTo>
                  <a:pt x="3564" y="19617"/>
                  <a:pt x="3797" y="19699"/>
                  <a:pt x="4059" y="19699"/>
                </a:cubicBezTo>
                <a:cubicBezTo>
                  <a:pt x="4134" y="19699"/>
                  <a:pt x="4212" y="19692"/>
                  <a:pt x="4286" y="19685"/>
                </a:cubicBezTo>
                <a:cubicBezTo>
                  <a:pt x="4651" y="19624"/>
                  <a:pt x="5016" y="19503"/>
                  <a:pt x="5411" y="19411"/>
                </a:cubicBezTo>
                <a:lnTo>
                  <a:pt x="5411" y="19411"/>
                </a:lnTo>
                <a:cubicBezTo>
                  <a:pt x="5259" y="19685"/>
                  <a:pt x="5016" y="19655"/>
                  <a:pt x="4925" y="19715"/>
                </a:cubicBezTo>
                <a:cubicBezTo>
                  <a:pt x="4651" y="20992"/>
                  <a:pt x="5806" y="20658"/>
                  <a:pt x="6384" y="21083"/>
                </a:cubicBezTo>
                <a:lnTo>
                  <a:pt x="5198" y="21083"/>
                </a:lnTo>
                <a:cubicBezTo>
                  <a:pt x="4986" y="21083"/>
                  <a:pt x="4803" y="21174"/>
                  <a:pt x="4834" y="21387"/>
                </a:cubicBezTo>
                <a:cubicBezTo>
                  <a:pt x="4862" y="21586"/>
                  <a:pt x="4944" y="21785"/>
                  <a:pt x="5203" y="21785"/>
                </a:cubicBezTo>
                <a:cubicBezTo>
                  <a:pt x="5221" y="21785"/>
                  <a:pt x="5240" y="21784"/>
                  <a:pt x="5259" y="21782"/>
                </a:cubicBezTo>
                <a:cubicBezTo>
                  <a:pt x="5381" y="21772"/>
                  <a:pt x="5499" y="21769"/>
                  <a:pt x="5623" y="21769"/>
                </a:cubicBezTo>
                <a:cubicBezTo>
                  <a:pt x="5870" y="21769"/>
                  <a:pt x="6141" y="21782"/>
                  <a:pt x="6505" y="21782"/>
                </a:cubicBezTo>
                <a:cubicBezTo>
                  <a:pt x="5685" y="22299"/>
                  <a:pt x="4894" y="22238"/>
                  <a:pt x="4226" y="22725"/>
                </a:cubicBezTo>
                <a:cubicBezTo>
                  <a:pt x="4986" y="23059"/>
                  <a:pt x="5533" y="23697"/>
                  <a:pt x="6293" y="23910"/>
                </a:cubicBezTo>
                <a:cubicBezTo>
                  <a:pt x="5685" y="24305"/>
                  <a:pt x="4773" y="23819"/>
                  <a:pt x="4195" y="24548"/>
                </a:cubicBezTo>
                <a:cubicBezTo>
                  <a:pt x="4469" y="24883"/>
                  <a:pt x="4773" y="24913"/>
                  <a:pt x="5077" y="24974"/>
                </a:cubicBezTo>
                <a:cubicBezTo>
                  <a:pt x="5988" y="25112"/>
                  <a:pt x="6899" y="25161"/>
                  <a:pt x="7810" y="25161"/>
                </a:cubicBezTo>
                <a:cubicBezTo>
                  <a:pt x="8297" y="25161"/>
                  <a:pt x="8784" y="25147"/>
                  <a:pt x="9271" y="25126"/>
                </a:cubicBezTo>
                <a:cubicBezTo>
                  <a:pt x="11247" y="25035"/>
                  <a:pt x="13223" y="25095"/>
                  <a:pt x="15199" y="25004"/>
                </a:cubicBezTo>
                <a:cubicBezTo>
                  <a:pt x="17417" y="24883"/>
                  <a:pt x="19636" y="24943"/>
                  <a:pt x="21855" y="24852"/>
                </a:cubicBezTo>
                <a:cubicBezTo>
                  <a:pt x="22715" y="24813"/>
                  <a:pt x="23580" y="24802"/>
                  <a:pt x="24446" y="24802"/>
                </a:cubicBezTo>
                <a:cubicBezTo>
                  <a:pt x="25601" y="24802"/>
                  <a:pt x="26758" y="24822"/>
                  <a:pt x="27904" y="24822"/>
                </a:cubicBezTo>
                <a:cubicBezTo>
                  <a:pt x="28588" y="24822"/>
                  <a:pt x="29264" y="24814"/>
                  <a:pt x="29937" y="24814"/>
                </a:cubicBezTo>
                <a:cubicBezTo>
                  <a:pt x="30609" y="24814"/>
                  <a:pt x="31278" y="24822"/>
                  <a:pt x="31947" y="24852"/>
                </a:cubicBezTo>
                <a:cubicBezTo>
                  <a:pt x="34226" y="24943"/>
                  <a:pt x="36476" y="25247"/>
                  <a:pt x="38725" y="25247"/>
                </a:cubicBezTo>
                <a:lnTo>
                  <a:pt x="39150" y="25247"/>
                </a:lnTo>
                <a:cubicBezTo>
                  <a:pt x="40974" y="25430"/>
                  <a:pt x="42828" y="25612"/>
                  <a:pt x="44652" y="25825"/>
                </a:cubicBezTo>
                <a:cubicBezTo>
                  <a:pt x="45716" y="25946"/>
                  <a:pt x="46780" y="26068"/>
                  <a:pt x="47844" y="26129"/>
                </a:cubicBezTo>
                <a:cubicBezTo>
                  <a:pt x="48968" y="26220"/>
                  <a:pt x="50093" y="26524"/>
                  <a:pt x="51217" y="26615"/>
                </a:cubicBezTo>
                <a:cubicBezTo>
                  <a:pt x="53102" y="26798"/>
                  <a:pt x="54956" y="27193"/>
                  <a:pt x="56871" y="27405"/>
                </a:cubicBezTo>
                <a:cubicBezTo>
                  <a:pt x="57191" y="27437"/>
                  <a:pt x="57545" y="27520"/>
                  <a:pt x="57906" y="27520"/>
                </a:cubicBezTo>
                <a:cubicBezTo>
                  <a:pt x="58230" y="27520"/>
                  <a:pt x="58561" y="27453"/>
                  <a:pt x="58877" y="27223"/>
                </a:cubicBezTo>
                <a:cubicBezTo>
                  <a:pt x="58634" y="26980"/>
                  <a:pt x="58452" y="26798"/>
                  <a:pt x="58087" y="26737"/>
                </a:cubicBezTo>
                <a:cubicBezTo>
                  <a:pt x="57661" y="26676"/>
                  <a:pt x="57145" y="26585"/>
                  <a:pt x="56841" y="26159"/>
                </a:cubicBezTo>
                <a:lnTo>
                  <a:pt x="56841" y="26159"/>
                </a:lnTo>
                <a:cubicBezTo>
                  <a:pt x="56996" y="26234"/>
                  <a:pt x="57129" y="26266"/>
                  <a:pt x="57245" y="26266"/>
                </a:cubicBezTo>
                <a:cubicBezTo>
                  <a:pt x="57790" y="26266"/>
                  <a:pt x="57981" y="25575"/>
                  <a:pt x="58482" y="25399"/>
                </a:cubicBezTo>
                <a:cubicBezTo>
                  <a:pt x="54987" y="24275"/>
                  <a:pt x="51400" y="24092"/>
                  <a:pt x="47844" y="23515"/>
                </a:cubicBezTo>
                <a:cubicBezTo>
                  <a:pt x="47965" y="23484"/>
                  <a:pt x="48026" y="23454"/>
                  <a:pt x="48087" y="23454"/>
                </a:cubicBezTo>
                <a:cubicBezTo>
                  <a:pt x="48252" y="23439"/>
                  <a:pt x="48416" y="23433"/>
                  <a:pt x="48581" y="23433"/>
                </a:cubicBezTo>
                <a:cubicBezTo>
                  <a:pt x="49388" y="23433"/>
                  <a:pt x="50195" y="23578"/>
                  <a:pt x="51003" y="23578"/>
                </a:cubicBezTo>
                <a:cubicBezTo>
                  <a:pt x="51064" y="23578"/>
                  <a:pt x="51126" y="23577"/>
                  <a:pt x="51187" y="23576"/>
                </a:cubicBezTo>
                <a:cubicBezTo>
                  <a:pt x="51377" y="23568"/>
                  <a:pt x="51565" y="23564"/>
                  <a:pt x="51754" y="23564"/>
                </a:cubicBezTo>
                <a:cubicBezTo>
                  <a:pt x="53708" y="23564"/>
                  <a:pt x="55594" y="23972"/>
                  <a:pt x="57479" y="24305"/>
                </a:cubicBezTo>
                <a:cubicBezTo>
                  <a:pt x="57626" y="24325"/>
                  <a:pt x="57757" y="24341"/>
                  <a:pt x="57877" y="24341"/>
                </a:cubicBezTo>
                <a:cubicBezTo>
                  <a:pt x="58128" y="24341"/>
                  <a:pt x="58327" y="24269"/>
                  <a:pt x="58512" y="24001"/>
                </a:cubicBezTo>
                <a:cubicBezTo>
                  <a:pt x="58391" y="23910"/>
                  <a:pt x="58269" y="23788"/>
                  <a:pt x="58117" y="23758"/>
                </a:cubicBezTo>
                <a:cubicBezTo>
                  <a:pt x="57357" y="23576"/>
                  <a:pt x="56597" y="23424"/>
                  <a:pt x="55807" y="23241"/>
                </a:cubicBezTo>
                <a:cubicBezTo>
                  <a:pt x="56069" y="23224"/>
                  <a:pt x="56321" y="23186"/>
                  <a:pt x="56574" y="23186"/>
                </a:cubicBezTo>
                <a:cubicBezTo>
                  <a:pt x="56762" y="23186"/>
                  <a:pt x="56950" y="23207"/>
                  <a:pt x="57145" y="23272"/>
                </a:cubicBezTo>
                <a:cubicBezTo>
                  <a:pt x="57449" y="23383"/>
                  <a:pt x="57668" y="23447"/>
                  <a:pt x="57849" y="23447"/>
                </a:cubicBezTo>
                <a:cubicBezTo>
                  <a:pt x="58212" y="23447"/>
                  <a:pt x="58421" y="23191"/>
                  <a:pt x="58847" y="22542"/>
                </a:cubicBezTo>
                <a:cubicBezTo>
                  <a:pt x="57297" y="21934"/>
                  <a:pt x="55625" y="21813"/>
                  <a:pt x="54044" y="21417"/>
                </a:cubicBezTo>
                <a:cubicBezTo>
                  <a:pt x="54092" y="21416"/>
                  <a:pt x="54140" y="21416"/>
                  <a:pt x="54188" y="21416"/>
                </a:cubicBezTo>
                <a:cubicBezTo>
                  <a:pt x="55445" y="21416"/>
                  <a:pt x="56675" y="21790"/>
                  <a:pt x="57905" y="21995"/>
                </a:cubicBezTo>
                <a:cubicBezTo>
                  <a:pt x="58085" y="22023"/>
                  <a:pt x="58273" y="22076"/>
                  <a:pt x="58452" y="22076"/>
                </a:cubicBezTo>
                <a:cubicBezTo>
                  <a:pt x="58664" y="22076"/>
                  <a:pt x="58864" y="22002"/>
                  <a:pt x="59029" y="21721"/>
                </a:cubicBezTo>
                <a:cubicBezTo>
                  <a:pt x="57388" y="20931"/>
                  <a:pt x="55564" y="21022"/>
                  <a:pt x="53923" y="20354"/>
                </a:cubicBezTo>
                <a:cubicBezTo>
                  <a:pt x="54348" y="20232"/>
                  <a:pt x="54743" y="20141"/>
                  <a:pt x="55139" y="20141"/>
                </a:cubicBezTo>
                <a:cubicBezTo>
                  <a:pt x="56111" y="20141"/>
                  <a:pt x="57023" y="20384"/>
                  <a:pt x="57935" y="20627"/>
                </a:cubicBezTo>
                <a:cubicBezTo>
                  <a:pt x="58160" y="20698"/>
                  <a:pt x="58392" y="20761"/>
                  <a:pt x="58618" y="20761"/>
                </a:cubicBezTo>
                <a:cubicBezTo>
                  <a:pt x="58880" y="20761"/>
                  <a:pt x="59135" y="20676"/>
                  <a:pt x="59364" y="20414"/>
                </a:cubicBezTo>
                <a:cubicBezTo>
                  <a:pt x="59120" y="20171"/>
                  <a:pt x="58877" y="19898"/>
                  <a:pt x="58604" y="19594"/>
                </a:cubicBezTo>
                <a:cubicBezTo>
                  <a:pt x="59637" y="19442"/>
                  <a:pt x="60640" y="19259"/>
                  <a:pt x="61643" y="19107"/>
                </a:cubicBezTo>
                <a:cubicBezTo>
                  <a:pt x="63801" y="18773"/>
                  <a:pt x="65929" y="18439"/>
                  <a:pt x="68117" y="18317"/>
                </a:cubicBezTo>
                <a:cubicBezTo>
                  <a:pt x="68695" y="18256"/>
                  <a:pt x="69303" y="18135"/>
                  <a:pt x="69850" y="17770"/>
                </a:cubicBezTo>
                <a:cubicBezTo>
                  <a:pt x="69622" y="17512"/>
                  <a:pt x="69364" y="17474"/>
                  <a:pt x="69098" y="17474"/>
                </a:cubicBezTo>
                <a:cubicBezTo>
                  <a:pt x="68987" y="17474"/>
                  <a:pt x="68875" y="17480"/>
                  <a:pt x="68763" y="17480"/>
                </a:cubicBezTo>
                <a:cubicBezTo>
                  <a:pt x="68606" y="17480"/>
                  <a:pt x="68451" y="17467"/>
                  <a:pt x="68300" y="17405"/>
                </a:cubicBezTo>
                <a:cubicBezTo>
                  <a:pt x="68634" y="17071"/>
                  <a:pt x="69151" y="17162"/>
                  <a:pt x="69424" y="16889"/>
                </a:cubicBezTo>
                <a:cubicBezTo>
                  <a:pt x="69303" y="16700"/>
                  <a:pt x="69157" y="16653"/>
                  <a:pt x="69004" y="16653"/>
                </a:cubicBezTo>
                <a:cubicBezTo>
                  <a:pt x="68851" y="16653"/>
                  <a:pt x="68691" y="16701"/>
                  <a:pt x="68543" y="16701"/>
                </a:cubicBezTo>
                <a:cubicBezTo>
                  <a:pt x="68433" y="16701"/>
                  <a:pt x="68329" y="16675"/>
                  <a:pt x="68239" y="16585"/>
                </a:cubicBezTo>
                <a:cubicBezTo>
                  <a:pt x="68421" y="16493"/>
                  <a:pt x="68634" y="16463"/>
                  <a:pt x="68786" y="16281"/>
                </a:cubicBezTo>
                <a:cubicBezTo>
                  <a:pt x="68209" y="15673"/>
                  <a:pt x="67388" y="15977"/>
                  <a:pt x="66598" y="15764"/>
                </a:cubicBezTo>
                <a:cubicBezTo>
                  <a:pt x="68239" y="15338"/>
                  <a:pt x="69759" y="14943"/>
                  <a:pt x="70944" y="13788"/>
                </a:cubicBezTo>
                <a:cubicBezTo>
                  <a:pt x="70841" y="13555"/>
                  <a:pt x="70715" y="13482"/>
                  <a:pt x="70588" y="13482"/>
                </a:cubicBezTo>
                <a:cubicBezTo>
                  <a:pt x="70418" y="13482"/>
                  <a:pt x="70246" y="13614"/>
                  <a:pt x="70124" y="13667"/>
                </a:cubicBezTo>
                <a:cubicBezTo>
                  <a:pt x="69753" y="13839"/>
                  <a:pt x="69534" y="13942"/>
                  <a:pt x="69393" y="13942"/>
                </a:cubicBezTo>
                <a:cubicBezTo>
                  <a:pt x="69187" y="13942"/>
                  <a:pt x="69150" y="13722"/>
                  <a:pt x="69060" y="13180"/>
                </a:cubicBezTo>
                <a:cubicBezTo>
                  <a:pt x="69394" y="12968"/>
                  <a:pt x="69759" y="12724"/>
                  <a:pt x="69972" y="12299"/>
                </a:cubicBezTo>
                <a:lnTo>
                  <a:pt x="69972" y="12299"/>
                </a:lnTo>
                <a:cubicBezTo>
                  <a:pt x="68965" y="12432"/>
                  <a:pt x="68449" y="12500"/>
                  <a:pt x="68128" y="12500"/>
                </a:cubicBezTo>
                <a:cubicBezTo>
                  <a:pt x="67789" y="12500"/>
                  <a:pt x="67668" y="12424"/>
                  <a:pt x="67418" y="12268"/>
                </a:cubicBezTo>
                <a:cubicBezTo>
                  <a:pt x="69485" y="11265"/>
                  <a:pt x="69576" y="11205"/>
                  <a:pt x="69728" y="10566"/>
                </a:cubicBezTo>
                <a:cubicBezTo>
                  <a:pt x="69720" y="10565"/>
                  <a:pt x="69711" y="10565"/>
                  <a:pt x="69703" y="10565"/>
                </a:cubicBezTo>
                <a:cubicBezTo>
                  <a:pt x="69435" y="10565"/>
                  <a:pt x="69346" y="10967"/>
                  <a:pt x="69064" y="10967"/>
                </a:cubicBezTo>
                <a:cubicBezTo>
                  <a:pt x="69017" y="10967"/>
                  <a:pt x="68966" y="10956"/>
                  <a:pt x="68908" y="10931"/>
                </a:cubicBezTo>
                <a:cubicBezTo>
                  <a:pt x="68877" y="10445"/>
                  <a:pt x="69394" y="10171"/>
                  <a:pt x="69394" y="9746"/>
                </a:cubicBezTo>
                <a:cubicBezTo>
                  <a:pt x="69121" y="9259"/>
                  <a:pt x="68513" y="9624"/>
                  <a:pt x="68239" y="9198"/>
                </a:cubicBezTo>
                <a:cubicBezTo>
                  <a:pt x="68665" y="9138"/>
                  <a:pt x="69090" y="9229"/>
                  <a:pt x="69485" y="8925"/>
                </a:cubicBezTo>
                <a:cubicBezTo>
                  <a:pt x="68999" y="8499"/>
                  <a:pt x="68361" y="8682"/>
                  <a:pt x="67844" y="8408"/>
                </a:cubicBezTo>
                <a:cubicBezTo>
                  <a:pt x="68026" y="8317"/>
                  <a:pt x="68361" y="8226"/>
                  <a:pt x="67996" y="7983"/>
                </a:cubicBezTo>
                <a:cubicBezTo>
                  <a:pt x="68179" y="7799"/>
                  <a:pt x="68422" y="7793"/>
                  <a:pt x="68668" y="7793"/>
                </a:cubicBezTo>
                <a:cubicBezTo>
                  <a:pt x="68687" y="7793"/>
                  <a:pt x="68706" y="7793"/>
                  <a:pt x="68725" y="7793"/>
                </a:cubicBezTo>
                <a:cubicBezTo>
                  <a:pt x="68991" y="7793"/>
                  <a:pt x="69257" y="7785"/>
                  <a:pt x="69455" y="7557"/>
                </a:cubicBezTo>
                <a:cubicBezTo>
                  <a:pt x="69333" y="7344"/>
                  <a:pt x="69151" y="7253"/>
                  <a:pt x="68938" y="7223"/>
                </a:cubicBezTo>
                <a:cubicBezTo>
                  <a:pt x="68665" y="7132"/>
                  <a:pt x="68421" y="7040"/>
                  <a:pt x="68482" y="6584"/>
                </a:cubicBezTo>
                <a:cubicBezTo>
                  <a:pt x="68519" y="6311"/>
                  <a:pt x="68643" y="6256"/>
                  <a:pt x="68782" y="6256"/>
                </a:cubicBezTo>
                <a:cubicBezTo>
                  <a:pt x="68875" y="6256"/>
                  <a:pt x="68975" y="6281"/>
                  <a:pt x="69060" y="6281"/>
                </a:cubicBezTo>
                <a:cubicBezTo>
                  <a:pt x="69394" y="6250"/>
                  <a:pt x="69759" y="6281"/>
                  <a:pt x="69880" y="5885"/>
                </a:cubicBezTo>
                <a:cubicBezTo>
                  <a:pt x="69759" y="5703"/>
                  <a:pt x="69607" y="5612"/>
                  <a:pt x="69394" y="5551"/>
                </a:cubicBezTo>
                <a:cubicBezTo>
                  <a:pt x="68843" y="5384"/>
                  <a:pt x="68286" y="5342"/>
                  <a:pt x="67728" y="5342"/>
                </a:cubicBezTo>
                <a:cubicBezTo>
                  <a:pt x="67154" y="5342"/>
                  <a:pt x="66580" y="5387"/>
                  <a:pt x="66010" y="5387"/>
                </a:cubicBezTo>
                <a:cubicBezTo>
                  <a:pt x="65820" y="5387"/>
                  <a:pt x="65631" y="5382"/>
                  <a:pt x="65443" y="5369"/>
                </a:cubicBezTo>
                <a:cubicBezTo>
                  <a:pt x="65261" y="5356"/>
                  <a:pt x="65076" y="5350"/>
                  <a:pt x="64890" y="5350"/>
                </a:cubicBezTo>
                <a:cubicBezTo>
                  <a:pt x="64203" y="5350"/>
                  <a:pt x="63491" y="5432"/>
                  <a:pt x="62798" y="5551"/>
                </a:cubicBezTo>
                <a:cubicBezTo>
                  <a:pt x="62647" y="5580"/>
                  <a:pt x="62495" y="5590"/>
                  <a:pt x="62342" y="5590"/>
                </a:cubicBezTo>
                <a:cubicBezTo>
                  <a:pt x="61984" y="5590"/>
                  <a:pt x="61621" y="5535"/>
                  <a:pt x="61256" y="5535"/>
                </a:cubicBezTo>
                <a:cubicBezTo>
                  <a:pt x="60960" y="5535"/>
                  <a:pt x="60664" y="5571"/>
                  <a:pt x="60367" y="5703"/>
                </a:cubicBezTo>
                <a:cubicBezTo>
                  <a:pt x="60160" y="5798"/>
                  <a:pt x="59960" y="5838"/>
                  <a:pt x="59763" y="5838"/>
                </a:cubicBezTo>
                <a:cubicBezTo>
                  <a:pt x="59207" y="5838"/>
                  <a:pt x="58678" y="5524"/>
                  <a:pt x="58117" y="5277"/>
                </a:cubicBezTo>
                <a:cubicBezTo>
                  <a:pt x="58512" y="4943"/>
                  <a:pt x="59212" y="5369"/>
                  <a:pt x="59394" y="4639"/>
                </a:cubicBezTo>
                <a:cubicBezTo>
                  <a:pt x="59120" y="4578"/>
                  <a:pt x="58877" y="4518"/>
                  <a:pt x="58604" y="4457"/>
                </a:cubicBezTo>
                <a:cubicBezTo>
                  <a:pt x="57916" y="4342"/>
                  <a:pt x="57220" y="4316"/>
                  <a:pt x="56524" y="4316"/>
                </a:cubicBezTo>
                <a:cubicBezTo>
                  <a:pt x="55928" y="4316"/>
                  <a:pt x="55333" y="4335"/>
                  <a:pt x="54743" y="4335"/>
                </a:cubicBezTo>
                <a:cubicBezTo>
                  <a:pt x="54569" y="4332"/>
                  <a:pt x="54395" y="4330"/>
                  <a:pt x="54220" y="4330"/>
                </a:cubicBezTo>
                <a:cubicBezTo>
                  <a:pt x="52784" y="4330"/>
                  <a:pt x="51347" y="4433"/>
                  <a:pt x="49910" y="4487"/>
                </a:cubicBezTo>
                <a:cubicBezTo>
                  <a:pt x="48816" y="4548"/>
                  <a:pt x="47692" y="4609"/>
                  <a:pt x="46597" y="4822"/>
                </a:cubicBezTo>
                <a:cubicBezTo>
                  <a:pt x="46244" y="4905"/>
                  <a:pt x="45792" y="5101"/>
                  <a:pt x="45415" y="5101"/>
                </a:cubicBezTo>
                <a:cubicBezTo>
                  <a:pt x="45240" y="5101"/>
                  <a:pt x="45081" y="5059"/>
                  <a:pt x="44956" y="4943"/>
                </a:cubicBezTo>
                <a:cubicBezTo>
                  <a:pt x="44409" y="4457"/>
                  <a:pt x="43801" y="4244"/>
                  <a:pt x="43163" y="4062"/>
                </a:cubicBezTo>
                <a:cubicBezTo>
                  <a:pt x="42257" y="3781"/>
                  <a:pt x="41336" y="3685"/>
                  <a:pt x="40400" y="3685"/>
                </a:cubicBezTo>
                <a:cubicBezTo>
                  <a:pt x="40016" y="3685"/>
                  <a:pt x="39630" y="3701"/>
                  <a:pt x="39242" y="3727"/>
                </a:cubicBezTo>
                <a:cubicBezTo>
                  <a:pt x="38705" y="3752"/>
                  <a:pt x="38149" y="3913"/>
                  <a:pt x="37589" y="3913"/>
                </a:cubicBezTo>
                <a:cubicBezTo>
                  <a:pt x="37451" y="3913"/>
                  <a:pt x="37313" y="3903"/>
                  <a:pt x="37175" y="3879"/>
                </a:cubicBezTo>
                <a:cubicBezTo>
                  <a:pt x="37235" y="3575"/>
                  <a:pt x="37570" y="3515"/>
                  <a:pt x="37570" y="3180"/>
                </a:cubicBezTo>
                <a:cubicBezTo>
                  <a:pt x="37400" y="3095"/>
                  <a:pt x="37236" y="3062"/>
                  <a:pt x="37074" y="3062"/>
                </a:cubicBezTo>
                <a:cubicBezTo>
                  <a:pt x="36514" y="3062"/>
                  <a:pt x="35985" y="3457"/>
                  <a:pt x="35362" y="3457"/>
                </a:cubicBezTo>
                <a:cubicBezTo>
                  <a:pt x="35328" y="3457"/>
                  <a:pt x="35294" y="3456"/>
                  <a:pt x="35260" y="3454"/>
                </a:cubicBezTo>
                <a:cubicBezTo>
                  <a:pt x="35776" y="3028"/>
                  <a:pt x="36293" y="2755"/>
                  <a:pt x="36476" y="2177"/>
                </a:cubicBezTo>
                <a:cubicBezTo>
                  <a:pt x="36300" y="2002"/>
                  <a:pt x="36105" y="1958"/>
                  <a:pt x="35890" y="1958"/>
                </a:cubicBezTo>
                <a:cubicBezTo>
                  <a:pt x="35731" y="1958"/>
                  <a:pt x="35562" y="1982"/>
                  <a:pt x="35381" y="1995"/>
                </a:cubicBezTo>
                <a:cubicBezTo>
                  <a:pt x="35746" y="1630"/>
                  <a:pt x="36263" y="1600"/>
                  <a:pt x="36597" y="1174"/>
                </a:cubicBezTo>
                <a:cubicBezTo>
                  <a:pt x="36263" y="1144"/>
                  <a:pt x="36020" y="1113"/>
                  <a:pt x="35746" y="1113"/>
                </a:cubicBezTo>
                <a:cubicBezTo>
                  <a:pt x="36263" y="232"/>
                  <a:pt x="37175" y="536"/>
                  <a:pt x="37904" y="323"/>
                </a:cubicBezTo>
                <a:cubicBezTo>
                  <a:pt x="37486" y="162"/>
                  <a:pt x="37084" y="98"/>
                  <a:pt x="36692" y="98"/>
                </a:cubicBezTo>
                <a:cubicBezTo>
                  <a:pt x="35460" y="98"/>
                  <a:pt x="34331" y="731"/>
                  <a:pt x="33132" y="961"/>
                </a:cubicBezTo>
                <a:cubicBezTo>
                  <a:pt x="33193" y="657"/>
                  <a:pt x="33588" y="566"/>
                  <a:pt x="33618" y="262"/>
                </a:cubicBezTo>
                <a:cubicBezTo>
                  <a:pt x="33512" y="50"/>
                  <a:pt x="33362" y="1"/>
                  <a:pt x="33208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63" name="Google Shape;4463;p16"/>
          <p:cNvSpPr/>
          <p:nvPr/>
        </p:nvSpPr>
        <p:spPr>
          <a:xfrm rot="1268927">
            <a:off x="7698312" y="4496624"/>
            <a:ext cx="3220432" cy="977860"/>
          </a:xfrm>
          <a:custGeom>
            <a:rect b="b" l="l" r="r" t="t"/>
            <a:pathLst>
              <a:path extrusionOk="0" h="20665" w="68057">
                <a:moveTo>
                  <a:pt x="38238" y="16622"/>
                </a:moveTo>
                <a:cubicBezTo>
                  <a:pt x="34520" y="16918"/>
                  <a:pt x="30826" y="17214"/>
                  <a:pt x="27135" y="17214"/>
                </a:cubicBezTo>
                <a:cubicBezTo>
                  <a:pt x="26661" y="17214"/>
                  <a:pt x="26188" y="17210"/>
                  <a:pt x="25715" y="17199"/>
                </a:cubicBezTo>
                <a:cubicBezTo>
                  <a:pt x="25715" y="17138"/>
                  <a:pt x="25715" y="17047"/>
                  <a:pt x="25715" y="16986"/>
                </a:cubicBezTo>
                <a:lnTo>
                  <a:pt x="38238" y="16622"/>
                </a:lnTo>
                <a:close/>
                <a:moveTo>
                  <a:pt x="54757" y="16367"/>
                </a:moveTo>
                <a:cubicBezTo>
                  <a:pt x="56089" y="16367"/>
                  <a:pt x="57421" y="16398"/>
                  <a:pt x="58756" y="16470"/>
                </a:cubicBezTo>
                <a:cubicBezTo>
                  <a:pt x="58664" y="16926"/>
                  <a:pt x="58300" y="16956"/>
                  <a:pt x="57935" y="16956"/>
                </a:cubicBezTo>
                <a:cubicBezTo>
                  <a:pt x="55929" y="16926"/>
                  <a:pt x="53923" y="16926"/>
                  <a:pt x="51886" y="16926"/>
                </a:cubicBezTo>
                <a:cubicBezTo>
                  <a:pt x="50883" y="16926"/>
                  <a:pt x="49880" y="16986"/>
                  <a:pt x="48877" y="17078"/>
                </a:cubicBezTo>
                <a:cubicBezTo>
                  <a:pt x="47631" y="17138"/>
                  <a:pt x="46385" y="17138"/>
                  <a:pt x="45169" y="17138"/>
                </a:cubicBezTo>
                <a:cubicBezTo>
                  <a:pt x="44476" y="17138"/>
                  <a:pt x="43794" y="17237"/>
                  <a:pt x="43116" y="17237"/>
                </a:cubicBezTo>
                <a:cubicBezTo>
                  <a:pt x="42664" y="17237"/>
                  <a:pt x="42214" y="17193"/>
                  <a:pt x="41764" y="17047"/>
                </a:cubicBezTo>
                <a:cubicBezTo>
                  <a:pt x="46091" y="16698"/>
                  <a:pt x="50417" y="16367"/>
                  <a:pt x="54757" y="16367"/>
                </a:cubicBezTo>
                <a:close/>
                <a:moveTo>
                  <a:pt x="11265" y="1"/>
                </a:moveTo>
                <a:cubicBezTo>
                  <a:pt x="10963" y="1"/>
                  <a:pt x="10663" y="14"/>
                  <a:pt x="10366" y="56"/>
                </a:cubicBezTo>
                <a:cubicBezTo>
                  <a:pt x="9799" y="145"/>
                  <a:pt x="9232" y="192"/>
                  <a:pt x="8678" y="192"/>
                </a:cubicBezTo>
                <a:cubicBezTo>
                  <a:pt x="8280" y="192"/>
                  <a:pt x="7889" y="168"/>
                  <a:pt x="7508" y="117"/>
                </a:cubicBezTo>
                <a:cubicBezTo>
                  <a:pt x="7338" y="94"/>
                  <a:pt x="7180" y="80"/>
                  <a:pt x="7030" y="80"/>
                </a:cubicBezTo>
                <a:cubicBezTo>
                  <a:pt x="6590" y="80"/>
                  <a:pt x="6222" y="195"/>
                  <a:pt x="5837" y="512"/>
                </a:cubicBezTo>
                <a:cubicBezTo>
                  <a:pt x="5858" y="511"/>
                  <a:pt x="5880" y="510"/>
                  <a:pt x="5902" y="510"/>
                </a:cubicBezTo>
                <a:cubicBezTo>
                  <a:pt x="6420" y="510"/>
                  <a:pt x="6862" y="848"/>
                  <a:pt x="7387" y="877"/>
                </a:cubicBezTo>
                <a:cubicBezTo>
                  <a:pt x="9591" y="929"/>
                  <a:pt x="11818" y="1004"/>
                  <a:pt x="14028" y="1004"/>
                </a:cubicBezTo>
                <a:cubicBezTo>
                  <a:pt x="14378" y="1004"/>
                  <a:pt x="14728" y="1003"/>
                  <a:pt x="15077" y="998"/>
                </a:cubicBezTo>
                <a:cubicBezTo>
                  <a:pt x="15284" y="998"/>
                  <a:pt x="15500" y="994"/>
                  <a:pt x="15715" y="994"/>
                </a:cubicBezTo>
                <a:cubicBezTo>
                  <a:pt x="16036" y="994"/>
                  <a:pt x="16354" y="1004"/>
                  <a:pt x="16627" y="1059"/>
                </a:cubicBezTo>
                <a:cubicBezTo>
                  <a:pt x="17256" y="1206"/>
                  <a:pt x="17890" y="1247"/>
                  <a:pt x="18525" y="1247"/>
                </a:cubicBezTo>
                <a:cubicBezTo>
                  <a:pt x="19334" y="1247"/>
                  <a:pt x="20143" y="1181"/>
                  <a:pt x="20943" y="1181"/>
                </a:cubicBezTo>
                <a:cubicBezTo>
                  <a:pt x="21451" y="1190"/>
                  <a:pt x="21958" y="1193"/>
                  <a:pt x="22466" y="1193"/>
                </a:cubicBezTo>
                <a:cubicBezTo>
                  <a:pt x="23691" y="1193"/>
                  <a:pt x="24916" y="1172"/>
                  <a:pt x="26141" y="1150"/>
                </a:cubicBezTo>
                <a:cubicBezTo>
                  <a:pt x="28481" y="1150"/>
                  <a:pt x="30822" y="1333"/>
                  <a:pt x="33193" y="1424"/>
                </a:cubicBezTo>
                <a:cubicBezTo>
                  <a:pt x="35290" y="1485"/>
                  <a:pt x="37387" y="1515"/>
                  <a:pt x="39485" y="1545"/>
                </a:cubicBezTo>
                <a:cubicBezTo>
                  <a:pt x="39527" y="1551"/>
                  <a:pt x="39569" y="1552"/>
                  <a:pt x="39609" y="1552"/>
                </a:cubicBezTo>
                <a:cubicBezTo>
                  <a:pt x="39672" y="1552"/>
                  <a:pt x="39733" y="1549"/>
                  <a:pt x="39794" y="1549"/>
                </a:cubicBezTo>
                <a:cubicBezTo>
                  <a:pt x="39921" y="1549"/>
                  <a:pt x="40048" y="1565"/>
                  <a:pt x="40184" y="1667"/>
                </a:cubicBezTo>
                <a:cubicBezTo>
                  <a:pt x="40093" y="1667"/>
                  <a:pt x="40001" y="1697"/>
                  <a:pt x="39941" y="1697"/>
                </a:cubicBezTo>
                <a:lnTo>
                  <a:pt x="28603" y="1697"/>
                </a:lnTo>
                <a:cubicBezTo>
                  <a:pt x="27459" y="1697"/>
                  <a:pt x="26339" y="1860"/>
                  <a:pt x="25222" y="1860"/>
                </a:cubicBezTo>
                <a:cubicBezTo>
                  <a:pt x="25062" y="1860"/>
                  <a:pt x="24902" y="1857"/>
                  <a:pt x="24743" y="1849"/>
                </a:cubicBezTo>
                <a:cubicBezTo>
                  <a:pt x="24376" y="1816"/>
                  <a:pt x="24000" y="1792"/>
                  <a:pt x="23630" y="1792"/>
                </a:cubicBezTo>
                <a:cubicBezTo>
                  <a:pt x="23325" y="1792"/>
                  <a:pt x="23025" y="1808"/>
                  <a:pt x="22737" y="1849"/>
                </a:cubicBezTo>
                <a:cubicBezTo>
                  <a:pt x="21763" y="2018"/>
                  <a:pt x="20777" y="2060"/>
                  <a:pt x="19794" y="2060"/>
                </a:cubicBezTo>
                <a:cubicBezTo>
                  <a:pt x="19182" y="2060"/>
                  <a:pt x="18571" y="2043"/>
                  <a:pt x="17965" y="2032"/>
                </a:cubicBezTo>
                <a:cubicBezTo>
                  <a:pt x="16141" y="2001"/>
                  <a:pt x="14317" y="2001"/>
                  <a:pt x="12463" y="1941"/>
                </a:cubicBezTo>
                <a:cubicBezTo>
                  <a:pt x="10670" y="1880"/>
                  <a:pt x="8876" y="1880"/>
                  <a:pt x="7083" y="1697"/>
                </a:cubicBezTo>
                <a:cubicBezTo>
                  <a:pt x="6900" y="1697"/>
                  <a:pt x="6688" y="1758"/>
                  <a:pt x="6657" y="1849"/>
                </a:cubicBezTo>
                <a:cubicBezTo>
                  <a:pt x="6625" y="2202"/>
                  <a:pt x="6467" y="2276"/>
                  <a:pt x="6275" y="2276"/>
                </a:cubicBezTo>
                <a:cubicBezTo>
                  <a:pt x="6136" y="2276"/>
                  <a:pt x="5980" y="2237"/>
                  <a:pt x="5842" y="2237"/>
                </a:cubicBezTo>
                <a:cubicBezTo>
                  <a:pt x="5808" y="2237"/>
                  <a:pt x="5776" y="2239"/>
                  <a:pt x="5745" y="2245"/>
                </a:cubicBezTo>
                <a:cubicBezTo>
                  <a:pt x="5654" y="2265"/>
                  <a:pt x="5563" y="2265"/>
                  <a:pt x="5471" y="2265"/>
                </a:cubicBezTo>
                <a:lnTo>
                  <a:pt x="5471" y="2265"/>
                </a:lnTo>
                <a:cubicBezTo>
                  <a:pt x="5286" y="2265"/>
                  <a:pt x="5097" y="2265"/>
                  <a:pt x="4894" y="2427"/>
                </a:cubicBezTo>
                <a:cubicBezTo>
                  <a:pt x="5956" y="2545"/>
                  <a:pt x="6931" y="3006"/>
                  <a:pt x="8015" y="3006"/>
                </a:cubicBezTo>
                <a:cubicBezTo>
                  <a:pt x="8049" y="3006"/>
                  <a:pt x="8082" y="3005"/>
                  <a:pt x="8116" y="3004"/>
                </a:cubicBezTo>
                <a:lnTo>
                  <a:pt x="8116" y="3004"/>
                </a:lnTo>
                <a:cubicBezTo>
                  <a:pt x="7919" y="3187"/>
                  <a:pt x="7698" y="3210"/>
                  <a:pt x="7474" y="3210"/>
                </a:cubicBezTo>
                <a:cubicBezTo>
                  <a:pt x="7399" y="3210"/>
                  <a:pt x="7324" y="3207"/>
                  <a:pt x="7249" y="3207"/>
                </a:cubicBezTo>
                <a:cubicBezTo>
                  <a:pt x="7100" y="3207"/>
                  <a:pt x="6951" y="3217"/>
                  <a:pt x="6809" y="3278"/>
                </a:cubicBezTo>
                <a:cubicBezTo>
                  <a:pt x="5685" y="3704"/>
                  <a:pt x="4499" y="3734"/>
                  <a:pt x="3344" y="3764"/>
                </a:cubicBezTo>
                <a:cubicBezTo>
                  <a:pt x="2280" y="3764"/>
                  <a:pt x="1460" y="4463"/>
                  <a:pt x="457" y="4646"/>
                </a:cubicBezTo>
                <a:cubicBezTo>
                  <a:pt x="396" y="4646"/>
                  <a:pt x="335" y="4737"/>
                  <a:pt x="305" y="4798"/>
                </a:cubicBezTo>
                <a:cubicBezTo>
                  <a:pt x="92" y="5011"/>
                  <a:pt x="1" y="5163"/>
                  <a:pt x="365" y="5345"/>
                </a:cubicBezTo>
                <a:cubicBezTo>
                  <a:pt x="465" y="5399"/>
                  <a:pt x="576" y="5425"/>
                  <a:pt x="694" y="5425"/>
                </a:cubicBezTo>
                <a:cubicBezTo>
                  <a:pt x="1042" y="5425"/>
                  <a:pt x="1445" y="5192"/>
                  <a:pt x="1764" y="4737"/>
                </a:cubicBezTo>
                <a:cubicBezTo>
                  <a:pt x="2311" y="5071"/>
                  <a:pt x="2949" y="5071"/>
                  <a:pt x="3557" y="5315"/>
                </a:cubicBezTo>
                <a:cubicBezTo>
                  <a:pt x="2189" y="5558"/>
                  <a:pt x="2189" y="5558"/>
                  <a:pt x="2341" y="6318"/>
                </a:cubicBezTo>
                <a:cubicBezTo>
                  <a:pt x="1885" y="6530"/>
                  <a:pt x="1429" y="6713"/>
                  <a:pt x="1065" y="7321"/>
                </a:cubicBezTo>
                <a:cubicBezTo>
                  <a:pt x="1794" y="7092"/>
                  <a:pt x="2497" y="6924"/>
                  <a:pt x="3172" y="6924"/>
                </a:cubicBezTo>
                <a:cubicBezTo>
                  <a:pt x="3932" y="6924"/>
                  <a:pt x="4658" y="7136"/>
                  <a:pt x="5350" y="7716"/>
                </a:cubicBezTo>
                <a:cubicBezTo>
                  <a:pt x="4104" y="7929"/>
                  <a:pt x="2615" y="7564"/>
                  <a:pt x="1672" y="8840"/>
                </a:cubicBezTo>
                <a:cubicBezTo>
                  <a:pt x="1834" y="8898"/>
                  <a:pt x="1995" y="8918"/>
                  <a:pt x="2157" y="8918"/>
                </a:cubicBezTo>
                <a:cubicBezTo>
                  <a:pt x="2500" y="8918"/>
                  <a:pt x="2847" y="8829"/>
                  <a:pt x="3201" y="8829"/>
                </a:cubicBezTo>
                <a:cubicBezTo>
                  <a:pt x="3466" y="8829"/>
                  <a:pt x="3736" y="8879"/>
                  <a:pt x="4013" y="9053"/>
                </a:cubicBezTo>
                <a:cubicBezTo>
                  <a:pt x="3927" y="9044"/>
                  <a:pt x="3845" y="9040"/>
                  <a:pt x="3766" y="9040"/>
                </a:cubicBezTo>
                <a:cubicBezTo>
                  <a:pt x="3031" y="9040"/>
                  <a:pt x="2567" y="9407"/>
                  <a:pt x="2128" y="9874"/>
                </a:cubicBezTo>
                <a:cubicBezTo>
                  <a:pt x="1794" y="10269"/>
                  <a:pt x="1885" y="10421"/>
                  <a:pt x="2372" y="10573"/>
                </a:cubicBezTo>
                <a:cubicBezTo>
                  <a:pt x="2858" y="10755"/>
                  <a:pt x="3375" y="10603"/>
                  <a:pt x="4043" y="10816"/>
                </a:cubicBezTo>
                <a:cubicBezTo>
                  <a:pt x="3192" y="11120"/>
                  <a:pt x="2372" y="10877"/>
                  <a:pt x="1824" y="11576"/>
                </a:cubicBezTo>
                <a:cubicBezTo>
                  <a:pt x="3219" y="11819"/>
                  <a:pt x="4597" y="12047"/>
                  <a:pt x="6006" y="12047"/>
                </a:cubicBezTo>
                <a:cubicBezTo>
                  <a:pt x="6532" y="12047"/>
                  <a:pt x="7062" y="12015"/>
                  <a:pt x="7600" y="11941"/>
                </a:cubicBezTo>
                <a:lnTo>
                  <a:pt x="7600" y="11941"/>
                </a:lnTo>
                <a:cubicBezTo>
                  <a:pt x="7478" y="12488"/>
                  <a:pt x="7478" y="12488"/>
                  <a:pt x="7113" y="12518"/>
                </a:cubicBezTo>
                <a:cubicBezTo>
                  <a:pt x="5835" y="12603"/>
                  <a:pt x="4557" y="12795"/>
                  <a:pt x="3280" y="12795"/>
                </a:cubicBezTo>
                <a:cubicBezTo>
                  <a:pt x="3190" y="12795"/>
                  <a:pt x="3100" y="12794"/>
                  <a:pt x="3010" y="12792"/>
                </a:cubicBezTo>
                <a:cubicBezTo>
                  <a:pt x="2675" y="12792"/>
                  <a:pt x="2341" y="12944"/>
                  <a:pt x="2037" y="13035"/>
                </a:cubicBezTo>
                <a:cubicBezTo>
                  <a:pt x="1703" y="13126"/>
                  <a:pt x="1703" y="13430"/>
                  <a:pt x="1946" y="13521"/>
                </a:cubicBezTo>
                <a:cubicBezTo>
                  <a:pt x="2402" y="13734"/>
                  <a:pt x="2736" y="14160"/>
                  <a:pt x="3314" y="14220"/>
                </a:cubicBezTo>
                <a:cubicBezTo>
                  <a:pt x="3557" y="14251"/>
                  <a:pt x="3922" y="14190"/>
                  <a:pt x="4134" y="14433"/>
                </a:cubicBezTo>
                <a:cubicBezTo>
                  <a:pt x="3283" y="15011"/>
                  <a:pt x="2037" y="14555"/>
                  <a:pt x="1338" y="15588"/>
                </a:cubicBezTo>
                <a:cubicBezTo>
                  <a:pt x="1672" y="15923"/>
                  <a:pt x="2068" y="15953"/>
                  <a:pt x="2463" y="15983"/>
                </a:cubicBezTo>
                <a:cubicBezTo>
                  <a:pt x="3338" y="15983"/>
                  <a:pt x="4194" y="16022"/>
                  <a:pt x="5062" y="16022"/>
                </a:cubicBezTo>
                <a:cubicBezTo>
                  <a:pt x="5279" y="16022"/>
                  <a:pt x="5496" y="16020"/>
                  <a:pt x="5715" y="16014"/>
                </a:cubicBezTo>
                <a:cubicBezTo>
                  <a:pt x="6966" y="15992"/>
                  <a:pt x="8201" y="15907"/>
                  <a:pt x="9443" y="15907"/>
                </a:cubicBezTo>
                <a:cubicBezTo>
                  <a:pt x="9921" y="15907"/>
                  <a:pt x="10401" y="15919"/>
                  <a:pt x="10882" y="15953"/>
                </a:cubicBezTo>
                <a:cubicBezTo>
                  <a:pt x="11142" y="15970"/>
                  <a:pt x="11403" y="15977"/>
                  <a:pt x="11665" y="15977"/>
                </a:cubicBezTo>
                <a:cubicBezTo>
                  <a:pt x="12811" y="15977"/>
                  <a:pt x="13969" y="15834"/>
                  <a:pt x="15107" y="15710"/>
                </a:cubicBezTo>
                <a:cubicBezTo>
                  <a:pt x="15218" y="15697"/>
                  <a:pt x="15339" y="15680"/>
                  <a:pt x="15466" y="15680"/>
                </a:cubicBezTo>
                <a:cubicBezTo>
                  <a:pt x="15652" y="15680"/>
                  <a:pt x="15851" y="15717"/>
                  <a:pt x="16050" y="15862"/>
                </a:cubicBezTo>
                <a:cubicBezTo>
                  <a:pt x="15472" y="15862"/>
                  <a:pt x="15563" y="16500"/>
                  <a:pt x="15107" y="16591"/>
                </a:cubicBezTo>
                <a:cubicBezTo>
                  <a:pt x="15473" y="16943"/>
                  <a:pt x="15850" y="17036"/>
                  <a:pt x="16229" y="17036"/>
                </a:cubicBezTo>
                <a:cubicBezTo>
                  <a:pt x="16651" y="17036"/>
                  <a:pt x="17076" y="16921"/>
                  <a:pt x="17486" y="16921"/>
                </a:cubicBezTo>
                <a:cubicBezTo>
                  <a:pt x="17535" y="16921"/>
                  <a:pt x="17582" y="16922"/>
                  <a:pt x="17630" y="16926"/>
                </a:cubicBezTo>
                <a:cubicBezTo>
                  <a:pt x="17942" y="16948"/>
                  <a:pt x="18257" y="16962"/>
                  <a:pt x="18575" y="16962"/>
                </a:cubicBezTo>
                <a:cubicBezTo>
                  <a:pt x="19127" y="16962"/>
                  <a:pt x="19685" y="16920"/>
                  <a:pt x="20244" y="16804"/>
                </a:cubicBezTo>
                <a:cubicBezTo>
                  <a:pt x="20852" y="16696"/>
                  <a:pt x="21322" y="16642"/>
                  <a:pt x="21691" y="16642"/>
                </a:cubicBezTo>
                <a:cubicBezTo>
                  <a:pt x="22152" y="16642"/>
                  <a:pt x="22456" y="16726"/>
                  <a:pt x="22676" y="16895"/>
                </a:cubicBezTo>
                <a:cubicBezTo>
                  <a:pt x="22311" y="16986"/>
                  <a:pt x="21977" y="17047"/>
                  <a:pt x="21551" y="17169"/>
                </a:cubicBezTo>
                <a:cubicBezTo>
                  <a:pt x="21993" y="17564"/>
                  <a:pt x="22470" y="17639"/>
                  <a:pt x="22955" y="17639"/>
                </a:cubicBezTo>
                <a:cubicBezTo>
                  <a:pt x="23104" y="17639"/>
                  <a:pt x="23255" y="17632"/>
                  <a:pt x="23405" y="17625"/>
                </a:cubicBezTo>
                <a:cubicBezTo>
                  <a:pt x="23800" y="17625"/>
                  <a:pt x="24196" y="17716"/>
                  <a:pt x="24135" y="18172"/>
                </a:cubicBezTo>
                <a:cubicBezTo>
                  <a:pt x="24104" y="18506"/>
                  <a:pt x="23709" y="18476"/>
                  <a:pt x="23405" y="18506"/>
                </a:cubicBezTo>
                <a:cubicBezTo>
                  <a:pt x="23307" y="18525"/>
                  <a:pt x="23210" y="18532"/>
                  <a:pt x="23112" y="18532"/>
                </a:cubicBezTo>
                <a:cubicBezTo>
                  <a:pt x="22787" y="18532"/>
                  <a:pt x="22461" y="18452"/>
                  <a:pt x="22106" y="18452"/>
                </a:cubicBezTo>
                <a:cubicBezTo>
                  <a:pt x="21875" y="18452"/>
                  <a:pt x="21632" y="18486"/>
                  <a:pt x="21369" y="18597"/>
                </a:cubicBezTo>
                <a:cubicBezTo>
                  <a:pt x="22068" y="18871"/>
                  <a:pt x="22737" y="19023"/>
                  <a:pt x="23132" y="19479"/>
                </a:cubicBezTo>
                <a:cubicBezTo>
                  <a:pt x="22913" y="19819"/>
                  <a:pt x="22616" y="19887"/>
                  <a:pt x="22290" y="19887"/>
                </a:cubicBezTo>
                <a:cubicBezTo>
                  <a:pt x="22073" y="19887"/>
                  <a:pt x="21843" y="19857"/>
                  <a:pt x="21614" y="19857"/>
                </a:cubicBezTo>
                <a:cubicBezTo>
                  <a:pt x="21328" y="19857"/>
                  <a:pt x="21045" y="19904"/>
                  <a:pt x="20791" y="20117"/>
                </a:cubicBezTo>
                <a:cubicBezTo>
                  <a:pt x="21399" y="20604"/>
                  <a:pt x="22098" y="20664"/>
                  <a:pt x="22767" y="20664"/>
                </a:cubicBezTo>
                <a:cubicBezTo>
                  <a:pt x="23101" y="20659"/>
                  <a:pt x="23437" y="20658"/>
                  <a:pt x="23772" y="20658"/>
                </a:cubicBezTo>
                <a:cubicBezTo>
                  <a:pt x="24444" y="20658"/>
                  <a:pt x="25119" y="20664"/>
                  <a:pt x="25795" y="20664"/>
                </a:cubicBezTo>
                <a:cubicBezTo>
                  <a:pt x="26810" y="20664"/>
                  <a:pt x="27828" y="20649"/>
                  <a:pt x="28846" y="20573"/>
                </a:cubicBezTo>
                <a:cubicBezTo>
                  <a:pt x="30548" y="20421"/>
                  <a:pt x="32251" y="20360"/>
                  <a:pt x="33983" y="20300"/>
                </a:cubicBezTo>
                <a:cubicBezTo>
                  <a:pt x="36679" y="20214"/>
                  <a:pt x="39349" y="19838"/>
                  <a:pt x="42042" y="19838"/>
                </a:cubicBezTo>
                <a:cubicBezTo>
                  <a:pt x="42233" y="19838"/>
                  <a:pt x="42424" y="19840"/>
                  <a:pt x="42615" y="19844"/>
                </a:cubicBezTo>
                <a:cubicBezTo>
                  <a:pt x="43031" y="19852"/>
                  <a:pt x="43446" y="19856"/>
                  <a:pt x="43862" y="19856"/>
                </a:cubicBezTo>
                <a:cubicBezTo>
                  <a:pt x="44996" y="19856"/>
                  <a:pt x="46131" y="19827"/>
                  <a:pt x="47266" y="19783"/>
                </a:cubicBezTo>
                <a:cubicBezTo>
                  <a:pt x="49029" y="19661"/>
                  <a:pt x="50822" y="19631"/>
                  <a:pt x="52585" y="19570"/>
                </a:cubicBezTo>
                <a:cubicBezTo>
                  <a:pt x="52762" y="19564"/>
                  <a:pt x="52939" y="19562"/>
                  <a:pt x="53118" y="19562"/>
                </a:cubicBezTo>
                <a:cubicBezTo>
                  <a:pt x="53831" y="19562"/>
                  <a:pt x="54561" y="19600"/>
                  <a:pt x="55290" y="19600"/>
                </a:cubicBezTo>
                <a:cubicBezTo>
                  <a:pt x="55504" y="19597"/>
                  <a:pt x="55717" y="19596"/>
                  <a:pt x="55930" y="19596"/>
                </a:cubicBezTo>
                <a:cubicBezTo>
                  <a:pt x="57662" y="19596"/>
                  <a:pt x="59394" y="19695"/>
                  <a:pt x="61126" y="19722"/>
                </a:cubicBezTo>
                <a:lnTo>
                  <a:pt x="65838" y="19722"/>
                </a:lnTo>
                <a:cubicBezTo>
                  <a:pt x="66172" y="19722"/>
                  <a:pt x="66446" y="19600"/>
                  <a:pt x="66658" y="19357"/>
                </a:cubicBezTo>
                <a:cubicBezTo>
                  <a:pt x="66263" y="18901"/>
                  <a:pt x="65655" y="19145"/>
                  <a:pt x="65260" y="18780"/>
                </a:cubicBezTo>
                <a:cubicBezTo>
                  <a:pt x="65333" y="18743"/>
                  <a:pt x="65416" y="18733"/>
                  <a:pt x="65502" y="18733"/>
                </a:cubicBezTo>
                <a:cubicBezTo>
                  <a:pt x="65615" y="18733"/>
                  <a:pt x="65733" y="18751"/>
                  <a:pt x="65842" y="18751"/>
                </a:cubicBezTo>
                <a:cubicBezTo>
                  <a:pt x="65998" y="18751"/>
                  <a:pt x="66134" y="18714"/>
                  <a:pt x="66203" y="18537"/>
                </a:cubicBezTo>
                <a:cubicBezTo>
                  <a:pt x="66354" y="18111"/>
                  <a:pt x="65747" y="18293"/>
                  <a:pt x="65625" y="17989"/>
                </a:cubicBezTo>
                <a:cubicBezTo>
                  <a:pt x="65899" y="17868"/>
                  <a:pt x="65807" y="17686"/>
                  <a:pt x="65716" y="17473"/>
                </a:cubicBezTo>
                <a:cubicBezTo>
                  <a:pt x="65560" y="17187"/>
                  <a:pt x="65271" y="17101"/>
                  <a:pt x="65020" y="17101"/>
                </a:cubicBezTo>
                <a:cubicBezTo>
                  <a:pt x="64977" y="17101"/>
                  <a:pt x="64935" y="17104"/>
                  <a:pt x="64895" y="17108"/>
                </a:cubicBezTo>
                <a:cubicBezTo>
                  <a:pt x="64720" y="17118"/>
                  <a:pt x="64545" y="17123"/>
                  <a:pt x="64370" y="17123"/>
                </a:cubicBezTo>
                <a:cubicBezTo>
                  <a:pt x="63225" y="17123"/>
                  <a:pt x="62091" y="16931"/>
                  <a:pt x="60931" y="16931"/>
                </a:cubicBezTo>
                <a:cubicBezTo>
                  <a:pt x="60704" y="16931"/>
                  <a:pt x="60475" y="16938"/>
                  <a:pt x="60245" y="16956"/>
                </a:cubicBezTo>
                <a:cubicBezTo>
                  <a:pt x="60496" y="16614"/>
                  <a:pt x="60746" y="16443"/>
                  <a:pt x="61061" y="16443"/>
                </a:cubicBezTo>
                <a:cubicBezTo>
                  <a:pt x="61166" y="16443"/>
                  <a:pt x="61278" y="16462"/>
                  <a:pt x="61400" y="16500"/>
                </a:cubicBezTo>
                <a:cubicBezTo>
                  <a:pt x="61643" y="16591"/>
                  <a:pt x="61947" y="16591"/>
                  <a:pt x="62221" y="16591"/>
                </a:cubicBezTo>
                <a:cubicBezTo>
                  <a:pt x="62708" y="16559"/>
                  <a:pt x="63195" y="16526"/>
                  <a:pt x="63683" y="16526"/>
                </a:cubicBezTo>
                <a:cubicBezTo>
                  <a:pt x="64107" y="16526"/>
                  <a:pt x="64532" y="16551"/>
                  <a:pt x="64956" y="16622"/>
                </a:cubicBezTo>
                <a:cubicBezTo>
                  <a:pt x="65167" y="16664"/>
                  <a:pt x="65404" y="16726"/>
                  <a:pt x="65631" y="16726"/>
                </a:cubicBezTo>
                <a:cubicBezTo>
                  <a:pt x="65894" y="16726"/>
                  <a:pt x="66144" y="16642"/>
                  <a:pt x="66324" y="16348"/>
                </a:cubicBezTo>
                <a:cubicBezTo>
                  <a:pt x="66111" y="16014"/>
                  <a:pt x="65625" y="16014"/>
                  <a:pt x="65199" y="15619"/>
                </a:cubicBezTo>
                <a:cubicBezTo>
                  <a:pt x="66051" y="15588"/>
                  <a:pt x="66658" y="15315"/>
                  <a:pt x="67297" y="15041"/>
                </a:cubicBezTo>
                <a:cubicBezTo>
                  <a:pt x="67631" y="14859"/>
                  <a:pt x="67874" y="14676"/>
                  <a:pt x="67661" y="14251"/>
                </a:cubicBezTo>
                <a:cubicBezTo>
                  <a:pt x="67297" y="13582"/>
                  <a:pt x="67388" y="13005"/>
                  <a:pt x="68026" y="12549"/>
                </a:cubicBezTo>
                <a:cubicBezTo>
                  <a:pt x="68057" y="12549"/>
                  <a:pt x="68026" y="12488"/>
                  <a:pt x="68026" y="12427"/>
                </a:cubicBezTo>
                <a:cubicBezTo>
                  <a:pt x="67901" y="12361"/>
                  <a:pt x="67775" y="12337"/>
                  <a:pt x="67648" y="12337"/>
                </a:cubicBezTo>
                <a:cubicBezTo>
                  <a:pt x="67344" y="12337"/>
                  <a:pt x="67029" y="12472"/>
                  <a:pt x="66681" y="12472"/>
                </a:cubicBezTo>
                <a:cubicBezTo>
                  <a:pt x="66575" y="12472"/>
                  <a:pt x="66467" y="12459"/>
                  <a:pt x="66354" y="12427"/>
                </a:cubicBezTo>
                <a:cubicBezTo>
                  <a:pt x="66628" y="12245"/>
                  <a:pt x="66841" y="12154"/>
                  <a:pt x="67023" y="12032"/>
                </a:cubicBezTo>
                <a:cubicBezTo>
                  <a:pt x="66871" y="11789"/>
                  <a:pt x="67084" y="11394"/>
                  <a:pt x="66598" y="11302"/>
                </a:cubicBezTo>
                <a:cubicBezTo>
                  <a:pt x="66902" y="11211"/>
                  <a:pt x="67145" y="11333"/>
                  <a:pt x="67388" y="11150"/>
                </a:cubicBezTo>
                <a:cubicBezTo>
                  <a:pt x="67054" y="10603"/>
                  <a:pt x="66446" y="10695"/>
                  <a:pt x="65990" y="10482"/>
                </a:cubicBezTo>
                <a:cubicBezTo>
                  <a:pt x="66111" y="9114"/>
                  <a:pt x="66324" y="7807"/>
                  <a:pt x="66172" y="6439"/>
                </a:cubicBezTo>
                <a:cubicBezTo>
                  <a:pt x="66522" y="6322"/>
                  <a:pt x="66592" y="5645"/>
                  <a:pt x="67135" y="5645"/>
                </a:cubicBezTo>
                <a:cubicBezTo>
                  <a:pt x="67158" y="5645"/>
                  <a:pt x="67181" y="5646"/>
                  <a:pt x="67206" y="5649"/>
                </a:cubicBezTo>
                <a:cubicBezTo>
                  <a:pt x="67266" y="5071"/>
                  <a:pt x="66628" y="5102"/>
                  <a:pt x="66537" y="4707"/>
                </a:cubicBezTo>
                <a:cubicBezTo>
                  <a:pt x="66810" y="4524"/>
                  <a:pt x="67084" y="4342"/>
                  <a:pt x="67236" y="4038"/>
                </a:cubicBezTo>
                <a:cubicBezTo>
                  <a:pt x="67114" y="3886"/>
                  <a:pt x="66841" y="3673"/>
                  <a:pt x="66871" y="3552"/>
                </a:cubicBezTo>
                <a:cubicBezTo>
                  <a:pt x="67114" y="2792"/>
                  <a:pt x="66476" y="2792"/>
                  <a:pt x="66081" y="2701"/>
                </a:cubicBezTo>
                <a:cubicBezTo>
                  <a:pt x="65102" y="2436"/>
                  <a:pt x="64122" y="2263"/>
                  <a:pt x="63123" y="2263"/>
                </a:cubicBezTo>
                <a:cubicBezTo>
                  <a:pt x="62974" y="2263"/>
                  <a:pt x="62826" y="2267"/>
                  <a:pt x="62677" y="2275"/>
                </a:cubicBezTo>
                <a:cubicBezTo>
                  <a:pt x="62563" y="2279"/>
                  <a:pt x="62449" y="2281"/>
                  <a:pt x="62335" y="2281"/>
                </a:cubicBezTo>
                <a:cubicBezTo>
                  <a:pt x="60864" y="2281"/>
                  <a:pt x="59413" y="1965"/>
                  <a:pt x="57942" y="1965"/>
                </a:cubicBezTo>
                <a:cubicBezTo>
                  <a:pt x="57828" y="1965"/>
                  <a:pt x="57715" y="1967"/>
                  <a:pt x="57601" y="1971"/>
                </a:cubicBezTo>
                <a:cubicBezTo>
                  <a:pt x="57373" y="1971"/>
                  <a:pt x="57123" y="2077"/>
                  <a:pt x="56888" y="2077"/>
                </a:cubicBezTo>
                <a:cubicBezTo>
                  <a:pt x="56841" y="2077"/>
                  <a:pt x="56795" y="2072"/>
                  <a:pt x="56749" y="2062"/>
                </a:cubicBezTo>
                <a:cubicBezTo>
                  <a:pt x="55835" y="1875"/>
                  <a:pt x="54906" y="1830"/>
                  <a:pt x="53983" y="1830"/>
                </a:cubicBezTo>
                <a:cubicBezTo>
                  <a:pt x="53556" y="1830"/>
                  <a:pt x="53130" y="1840"/>
                  <a:pt x="52707" y="1849"/>
                </a:cubicBezTo>
                <a:cubicBezTo>
                  <a:pt x="52190" y="1849"/>
                  <a:pt x="51704" y="1819"/>
                  <a:pt x="51521" y="1211"/>
                </a:cubicBezTo>
                <a:cubicBezTo>
                  <a:pt x="51451" y="975"/>
                  <a:pt x="51179" y="886"/>
                  <a:pt x="50976" y="886"/>
                </a:cubicBezTo>
                <a:cubicBezTo>
                  <a:pt x="50917" y="886"/>
                  <a:pt x="50863" y="894"/>
                  <a:pt x="50822" y="907"/>
                </a:cubicBezTo>
                <a:cubicBezTo>
                  <a:pt x="50385" y="976"/>
                  <a:pt x="49951" y="1002"/>
                  <a:pt x="49519" y="1002"/>
                </a:cubicBezTo>
                <a:cubicBezTo>
                  <a:pt x="48810" y="1002"/>
                  <a:pt x="48105" y="933"/>
                  <a:pt x="47388" y="877"/>
                </a:cubicBezTo>
                <a:cubicBezTo>
                  <a:pt x="45351" y="755"/>
                  <a:pt x="43315" y="664"/>
                  <a:pt x="41278" y="603"/>
                </a:cubicBezTo>
                <a:cubicBezTo>
                  <a:pt x="39446" y="578"/>
                  <a:pt x="37593" y="429"/>
                  <a:pt x="35754" y="429"/>
                </a:cubicBezTo>
                <a:cubicBezTo>
                  <a:pt x="35365" y="429"/>
                  <a:pt x="34978" y="435"/>
                  <a:pt x="34591" y="451"/>
                </a:cubicBezTo>
                <a:cubicBezTo>
                  <a:pt x="34366" y="460"/>
                  <a:pt x="34141" y="463"/>
                  <a:pt x="33916" y="463"/>
                </a:cubicBezTo>
                <a:cubicBezTo>
                  <a:pt x="32530" y="463"/>
                  <a:pt x="31144" y="321"/>
                  <a:pt x="29758" y="269"/>
                </a:cubicBezTo>
                <a:cubicBezTo>
                  <a:pt x="29682" y="265"/>
                  <a:pt x="29605" y="264"/>
                  <a:pt x="29529" y="264"/>
                </a:cubicBezTo>
                <a:cubicBezTo>
                  <a:pt x="29074" y="264"/>
                  <a:pt x="28619" y="317"/>
                  <a:pt x="28164" y="317"/>
                </a:cubicBezTo>
                <a:cubicBezTo>
                  <a:pt x="28027" y="317"/>
                  <a:pt x="27889" y="312"/>
                  <a:pt x="27752" y="299"/>
                </a:cubicBezTo>
                <a:cubicBezTo>
                  <a:pt x="27251" y="243"/>
                  <a:pt x="26753" y="227"/>
                  <a:pt x="26257" y="227"/>
                </a:cubicBezTo>
                <a:cubicBezTo>
                  <a:pt x="25654" y="227"/>
                  <a:pt x="25054" y="250"/>
                  <a:pt x="24455" y="250"/>
                </a:cubicBezTo>
                <a:cubicBezTo>
                  <a:pt x="23963" y="250"/>
                  <a:pt x="23471" y="234"/>
                  <a:pt x="22980" y="178"/>
                </a:cubicBezTo>
                <a:cubicBezTo>
                  <a:pt x="22929" y="168"/>
                  <a:pt x="22878" y="164"/>
                  <a:pt x="22829" y="164"/>
                </a:cubicBezTo>
                <a:cubicBezTo>
                  <a:pt x="22730" y="164"/>
                  <a:pt x="22635" y="178"/>
                  <a:pt x="22554" y="178"/>
                </a:cubicBezTo>
                <a:cubicBezTo>
                  <a:pt x="22008" y="227"/>
                  <a:pt x="21462" y="277"/>
                  <a:pt x="20916" y="277"/>
                </a:cubicBezTo>
                <a:cubicBezTo>
                  <a:pt x="20794" y="277"/>
                  <a:pt x="20671" y="274"/>
                  <a:pt x="20548" y="269"/>
                </a:cubicBezTo>
                <a:cubicBezTo>
                  <a:pt x="19241" y="238"/>
                  <a:pt x="17934" y="87"/>
                  <a:pt x="16627" y="87"/>
                </a:cubicBezTo>
                <a:cubicBezTo>
                  <a:pt x="16514" y="89"/>
                  <a:pt x="16402" y="91"/>
                  <a:pt x="16289" y="91"/>
                </a:cubicBezTo>
                <a:cubicBezTo>
                  <a:pt x="15388" y="91"/>
                  <a:pt x="14473" y="11"/>
                  <a:pt x="13570" y="11"/>
                </a:cubicBezTo>
                <a:cubicBezTo>
                  <a:pt x="13362" y="11"/>
                  <a:pt x="13155" y="15"/>
                  <a:pt x="12949" y="26"/>
                </a:cubicBezTo>
                <a:cubicBezTo>
                  <a:pt x="12849" y="29"/>
                  <a:pt x="12748" y="31"/>
                  <a:pt x="12646" y="31"/>
                </a:cubicBezTo>
                <a:cubicBezTo>
                  <a:pt x="12189" y="31"/>
                  <a:pt x="11726" y="1"/>
                  <a:pt x="1126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464" name="Google Shape;4464;p16"/>
          <p:cNvGrpSpPr/>
          <p:nvPr/>
        </p:nvGrpSpPr>
        <p:grpSpPr>
          <a:xfrm rot="-8100000">
            <a:off x="-1142503" y="3920894"/>
            <a:ext cx="3222221" cy="1467349"/>
            <a:chOff x="3427375" y="613525"/>
            <a:chExt cx="1481825" cy="674800"/>
          </a:xfrm>
        </p:grpSpPr>
        <p:sp>
          <p:nvSpPr>
            <p:cNvPr id="4465" name="Google Shape;4465;p16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6" name="Google Shape;4466;p16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7" name="Google Shape;4467;p16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8" name="Google Shape;4468;p16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9" name="Google Shape;4469;p16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0" name="Google Shape;4470;p16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1" name="Google Shape;4471;p16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2" name="Google Shape;4472;p16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3" name="Google Shape;4473;p16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4" name="Google Shape;4474;p16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5" name="Google Shape;4475;p16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6" name="Google Shape;4476;p16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7" name="Google Shape;4477;p16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8" name="Google Shape;4478;p16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9" name="Google Shape;4479;p16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0" name="Google Shape;4480;p16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1" name="Google Shape;4481;p16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2" name="Google Shape;4482;p16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3" name="Google Shape;4483;p16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4" name="Google Shape;4484;p16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5" name="Google Shape;4485;p16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6" name="Google Shape;4486;p16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7" name="Google Shape;4487;p16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8" name="Google Shape;4488;p16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9" name="Google Shape;4489;p16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0" name="Google Shape;4490;p16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1" name="Google Shape;4491;p16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2" name="Google Shape;4492;p16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3" name="Google Shape;4493;p16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4" name="Google Shape;4494;p16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5" name="Google Shape;4495;p16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6" name="Google Shape;4496;p16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7" name="Google Shape;4497;p16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8" name="Google Shape;4498;p16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9" name="Google Shape;4499;p16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0" name="Google Shape;4500;p16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1" name="Google Shape;4501;p16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2" name="Google Shape;4502;p16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3" name="Google Shape;4503;p16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4" name="Google Shape;4504;p16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5" name="Google Shape;4505;p16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6" name="Google Shape;4506;p16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7" name="Google Shape;4507;p16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8" name="Google Shape;4508;p16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9" name="Google Shape;4509;p16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0" name="Google Shape;4510;p16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1" name="Google Shape;4511;p16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2" name="Google Shape;4512;p16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3" name="Google Shape;4513;p16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4" name="Google Shape;4514;p16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5" name="Google Shape;4515;p16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6" name="Google Shape;4516;p16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7" name="Google Shape;4517;p16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8" name="Google Shape;4518;p16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9" name="Google Shape;4519;p16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0" name="Google Shape;4520;p16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1" name="Google Shape;4521;p16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2" name="Google Shape;4522;p16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3" name="Google Shape;4523;p16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4" name="Google Shape;4524;p16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5" name="Google Shape;4525;p16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6" name="Google Shape;4526;p16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7" name="Google Shape;4527;p16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8" name="Google Shape;4528;p16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9" name="Google Shape;4529;p16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0" name="Google Shape;4530;p16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1" name="Google Shape;4531;p16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2" name="Google Shape;4532;p16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3" name="Google Shape;4533;p16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4" name="Google Shape;4534;p16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5" name="Google Shape;4535;p16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6" name="Google Shape;4536;p16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7" name="Google Shape;4537;p16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8" name="Google Shape;4538;p16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9" name="Google Shape;4539;p16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0" name="Google Shape;4540;p16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1" name="Google Shape;4541;p16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2" name="Google Shape;4542;p16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3" name="Google Shape;4543;p16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4" name="Google Shape;4544;p16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5" name="Google Shape;4545;p16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6" name="Google Shape;4546;p16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7" name="Google Shape;4547;p16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8" name="Google Shape;4548;p16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9" name="Google Shape;4549;p16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0" name="Google Shape;4550;p16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1" name="Google Shape;4551;p16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2" name="Google Shape;4552;p16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3" name="Google Shape;4553;p16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4" name="Google Shape;4554;p16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5" name="Google Shape;4555;p16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6" name="Google Shape;4556;p16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7" name="Google Shape;4557;p16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8" name="Google Shape;4558;p16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9" name="Google Shape;4559;p16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0" name="Google Shape;4560;p16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1" name="Google Shape;4561;p16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2" name="Google Shape;4562;p16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3" name="Google Shape;4563;p16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4" name="Google Shape;4564;p16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5" name="Google Shape;4565;p16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6" name="Google Shape;4566;p16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7" name="Google Shape;4567;p16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8" name="Google Shape;4568;p16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9" name="Google Shape;4569;p16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0" name="Google Shape;4570;p16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1" name="Google Shape;4571;p16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2" name="Google Shape;4572;p16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3" name="Google Shape;4573;p16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4" name="Google Shape;4574;p16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5" name="Google Shape;4575;p16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6" name="Google Shape;4576;p16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7" name="Google Shape;4577;p16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8" name="Google Shape;4578;p16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9" name="Google Shape;4579;p16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0" name="Google Shape;4580;p16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1" name="Google Shape;4581;p16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2" name="Google Shape;4582;p16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3" name="Google Shape;4583;p16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4" name="Google Shape;4584;p16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5" name="Google Shape;4585;p16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6" name="Google Shape;4586;p16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7" name="Google Shape;4587;p16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8" name="Google Shape;4588;p16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9" name="Google Shape;4589;p16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0" name="Google Shape;4590;p16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1" name="Google Shape;4591;p16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2" name="Google Shape;4592;p16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3" name="Google Shape;4593;p16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4" name="Google Shape;4594;p16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5" name="Google Shape;4595;p16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6" name="Google Shape;4596;p16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7" name="Google Shape;4597;p16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8" name="Google Shape;4598;p16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9" name="Google Shape;4599;p16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0" name="Google Shape;4600;p16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1" name="Google Shape;4601;p16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2" name="Google Shape;4602;p16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3" name="Google Shape;4603;p16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4" name="Google Shape;4604;p16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5" name="Google Shape;4605;p16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6" name="Google Shape;4606;p16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7" name="Google Shape;4607;p16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8" name="Google Shape;4608;p16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9" name="Google Shape;4609;p16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0" name="Google Shape;4610;p16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1" name="Google Shape;4611;p16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2" name="Google Shape;4612;p16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3" name="Google Shape;4613;p16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4" name="Google Shape;4614;p16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5" name="Google Shape;4615;p16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6" name="Google Shape;4616;p16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7" name="Google Shape;4617;p16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8" name="Google Shape;4618;p16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9" name="Google Shape;4619;p16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0" name="Google Shape;4620;p16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1" name="Google Shape;4621;p16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2" name="Google Shape;4622;p16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3" name="Google Shape;4623;p16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4" name="Google Shape;4624;p16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5" name="Google Shape;4625;p16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6" name="Google Shape;4626;p16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7" name="Google Shape;4627;p16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8" name="Google Shape;4628;p16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9" name="Google Shape;4629;p16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0" name="Google Shape;4630;p16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1" name="Google Shape;4631;p16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2" name="Google Shape;4632;p16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3" name="Google Shape;4633;p16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4" name="Google Shape;4634;p16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5" name="Google Shape;4635;p16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6" name="Google Shape;4636;p16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7" name="Google Shape;4637;p16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8" name="Google Shape;4638;p16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9" name="Google Shape;4639;p16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0" name="Google Shape;4640;p16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1" name="Google Shape;4641;p16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2" name="Google Shape;4642;p16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3" name="Google Shape;4643;p16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4" name="Google Shape;4644;p16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645" name="Google Shape;4645;p16"/>
          <p:cNvSpPr/>
          <p:nvPr/>
        </p:nvSpPr>
        <p:spPr>
          <a:xfrm rot="-5026928">
            <a:off x="-298747" y="-698113"/>
            <a:ext cx="1826340" cy="2518111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646" name="Google Shape;4646;p16"/>
          <p:cNvGrpSpPr/>
          <p:nvPr/>
        </p:nvGrpSpPr>
        <p:grpSpPr>
          <a:xfrm rot="10212040">
            <a:off x="6227434" y="-406547"/>
            <a:ext cx="3222268" cy="1467371"/>
            <a:chOff x="3427375" y="613525"/>
            <a:chExt cx="1481825" cy="674800"/>
          </a:xfrm>
        </p:grpSpPr>
        <p:sp>
          <p:nvSpPr>
            <p:cNvPr id="4647" name="Google Shape;4647;p16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8" name="Google Shape;4648;p16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9" name="Google Shape;4649;p16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0" name="Google Shape;4650;p16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1" name="Google Shape;4651;p16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2" name="Google Shape;4652;p16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3" name="Google Shape;4653;p16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4" name="Google Shape;4654;p16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5" name="Google Shape;4655;p16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6" name="Google Shape;4656;p16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7" name="Google Shape;4657;p16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8" name="Google Shape;4658;p16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9" name="Google Shape;4659;p16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0" name="Google Shape;4660;p16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1" name="Google Shape;4661;p16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2" name="Google Shape;4662;p16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3" name="Google Shape;4663;p16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4" name="Google Shape;4664;p16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5" name="Google Shape;4665;p16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6" name="Google Shape;4666;p16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7" name="Google Shape;4667;p16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8" name="Google Shape;4668;p16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9" name="Google Shape;4669;p16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0" name="Google Shape;4670;p16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1" name="Google Shape;4671;p16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2" name="Google Shape;4672;p16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3" name="Google Shape;4673;p16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4" name="Google Shape;4674;p16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5" name="Google Shape;4675;p16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6" name="Google Shape;4676;p16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7" name="Google Shape;4677;p16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8" name="Google Shape;4678;p16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9" name="Google Shape;4679;p16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0" name="Google Shape;4680;p16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1" name="Google Shape;4681;p16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2" name="Google Shape;4682;p16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3" name="Google Shape;4683;p16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4" name="Google Shape;4684;p16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5" name="Google Shape;4685;p16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6" name="Google Shape;4686;p16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7" name="Google Shape;4687;p16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8" name="Google Shape;4688;p16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9" name="Google Shape;4689;p16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0" name="Google Shape;4690;p16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1" name="Google Shape;4691;p16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2" name="Google Shape;4692;p16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3" name="Google Shape;4693;p16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4" name="Google Shape;4694;p16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5" name="Google Shape;4695;p16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6" name="Google Shape;4696;p16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7" name="Google Shape;4697;p16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8" name="Google Shape;4698;p16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9" name="Google Shape;4699;p16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0" name="Google Shape;4700;p16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1" name="Google Shape;4701;p16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2" name="Google Shape;4702;p16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3" name="Google Shape;4703;p16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4" name="Google Shape;4704;p16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5" name="Google Shape;4705;p16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6" name="Google Shape;4706;p16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7" name="Google Shape;4707;p16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8" name="Google Shape;4708;p16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9" name="Google Shape;4709;p16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0" name="Google Shape;4710;p16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1" name="Google Shape;4711;p16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2" name="Google Shape;4712;p16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3" name="Google Shape;4713;p16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4" name="Google Shape;4714;p16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5" name="Google Shape;4715;p16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6" name="Google Shape;4716;p16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7" name="Google Shape;4717;p16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8" name="Google Shape;4718;p16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9" name="Google Shape;4719;p16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0" name="Google Shape;4720;p16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1" name="Google Shape;4721;p16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2" name="Google Shape;4722;p16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3" name="Google Shape;4723;p16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4" name="Google Shape;4724;p16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5" name="Google Shape;4725;p16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6" name="Google Shape;4726;p16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7" name="Google Shape;4727;p16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8" name="Google Shape;4728;p16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9" name="Google Shape;4729;p16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0" name="Google Shape;4730;p16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1" name="Google Shape;4731;p16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2" name="Google Shape;4732;p16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3" name="Google Shape;4733;p16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4" name="Google Shape;4734;p16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5" name="Google Shape;4735;p16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6" name="Google Shape;4736;p16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7" name="Google Shape;4737;p16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8" name="Google Shape;4738;p16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9" name="Google Shape;4739;p16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0" name="Google Shape;4740;p16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1" name="Google Shape;4741;p16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2" name="Google Shape;4742;p16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3" name="Google Shape;4743;p16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4" name="Google Shape;4744;p16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5" name="Google Shape;4745;p16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6" name="Google Shape;4746;p16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7" name="Google Shape;4747;p16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8" name="Google Shape;4748;p16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9" name="Google Shape;4749;p16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0" name="Google Shape;4750;p16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1" name="Google Shape;4751;p16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2" name="Google Shape;4752;p16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3" name="Google Shape;4753;p16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4" name="Google Shape;4754;p16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5" name="Google Shape;4755;p16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6" name="Google Shape;4756;p16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7" name="Google Shape;4757;p16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8" name="Google Shape;4758;p16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9" name="Google Shape;4759;p16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0" name="Google Shape;4760;p16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1" name="Google Shape;4761;p16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2" name="Google Shape;4762;p16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3" name="Google Shape;4763;p16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4" name="Google Shape;4764;p16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5" name="Google Shape;4765;p16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6" name="Google Shape;4766;p16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7" name="Google Shape;4767;p16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8" name="Google Shape;4768;p16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9" name="Google Shape;4769;p16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0" name="Google Shape;4770;p16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1" name="Google Shape;4771;p16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2" name="Google Shape;4772;p16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3" name="Google Shape;4773;p16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4" name="Google Shape;4774;p16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5" name="Google Shape;4775;p16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6" name="Google Shape;4776;p16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7" name="Google Shape;4777;p16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8" name="Google Shape;4778;p16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9" name="Google Shape;4779;p16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0" name="Google Shape;4780;p16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1" name="Google Shape;4781;p16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2" name="Google Shape;4782;p16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3" name="Google Shape;4783;p16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4" name="Google Shape;4784;p16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5" name="Google Shape;4785;p16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6" name="Google Shape;4786;p16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7" name="Google Shape;4787;p16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8" name="Google Shape;4788;p16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9" name="Google Shape;4789;p16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0" name="Google Shape;4790;p16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1" name="Google Shape;4791;p16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2" name="Google Shape;4792;p16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3" name="Google Shape;4793;p16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4" name="Google Shape;4794;p16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5" name="Google Shape;4795;p16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6" name="Google Shape;4796;p16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7" name="Google Shape;4797;p16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8" name="Google Shape;4798;p16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9" name="Google Shape;4799;p16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0" name="Google Shape;4800;p16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1" name="Google Shape;4801;p16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2" name="Google Shape;4802;p16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3" name="Google Shape;4803;p16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4" name="Google Shape;4804;p16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5" name="Google Shape;4805;p16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6" name="Google Shape;4806;p16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7" name="Google Shape;4807;p16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8" name="Google Shape;4808;p16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9" name="Google Shape;4809;p16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0" name="Google Shape;4810;p16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1" name="Google Shape;4811;p16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2" name="Google Shape;4812;p16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3" name="Google Shape;4813;p16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4" name="Google Shape;4814;p16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5" name="Google Shape;4815;p16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6" name="Google Shape;4816;p16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7" name="Google Shape;4817;p16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8" name="Google Shape;4818;p16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9" name="Google Shape;4819;p16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0" name="Google Shape;4820;p16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1" name="Google Shape;4821;p16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2" name="Google Shape;4822;p16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3" name="Google Shape;4823;p16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4" name="Google Shape;4824;p16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5" name="Google Shape;4825;p16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6" name="Google Shape;4826;p16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827" name="Google Shape;4827;p16"/>
          <p:cNvSpPr/>
          <p:nvPr/>
        </p:nvSpPr>
        <p:spPr>
          <a:xfrm rot="192701">
            <a:off x="7413581" y="-366851"/>
            <a:ext cx="2011563" cy="2549273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28" name="Google Shape;4828;p16"/>
          <p:cNvSpPr/>
          <p:nvPr/>
        </p:nvSpPr>
        <p:spPr>
          <a:xfrm rot="9855936">
            <a:off x="-118653" y="3272567"/>
            <a:ext cx="1854942" cy="3070889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3">
  <p:cSld name="CUSTOM_16">
    <p:spTree>
      <p:nvGrpSpPr>
        <p:cNvPr id="4829" name="Shape 48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0" name="Google Shape;4830;p17"/>
          <p:cNvSpPr txBox="1"/>
          <p:nvPr>
            <p:ph type="title"/>
          </p:nvPr>
        </p:nvSpPr>
        <p:spPr>
          <a:xfrm>
            <a:off x="539500" y="2228088"/>
            <a:ext cx="4754700" cy="1143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7000"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None/>
              <a:defRPr sz="8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831" name="Google Shape;4831;p17"/>
          <p:cNvSpPr txBox="1"/>
          <p:nvPr>
            <p:ph idx="1" type="subTitle"/>
          </p:nvPr>
        </p:nvSpPr>
        <p:spPr>
          <a:xfrm>
            <a:off x="539500" y="3372000"/>
            <a:ext cx="4754700" cy="6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4832" name="Google Shape;4832;p17"/>
          <p:cNvSpPr txBox="1"/>
          <p:nvPr>
            <p:ph hasCustomPrompt="1" idx="2" type="title"/>
          </p:nvPr>
        </p:nvSpPr>
        <p:spPr>
          <a:xfrm>
            <a:off x="3798100" y="1161300"/>
            <a:ext cx="1496100" cy="1143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6000"/>
              <a:buNone/>
              <a:defRPr b="0" sz="90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833" name="Google Shape;4833;p17"/>
          <p:cNvSpPr/>
          <p:nvPr/>
        </p:nvSpPr>
        <p:spPr>
          <a:xfrm>
            <a:off x="4924675" y="3571825"/>
            <a:ext cx="3310001" cy="1947661"/>
          </a:xfrm>
          <a:custGeom>
            <a:rect b="b" l="l" r="r" t="t"/>
            <a:pathLst>
              <a:path extrusionOk="0" h="38669" w="65717">
                <a:moveTo>
                  <a:pt x="28439" y="7218"/>
                </a:moveTo>
                <a:cubicBezTo>
                  <a:pt x="28675" y="7218"/>
                  <a:pt x="28913" y="7242"/>
                  <a:pt x="29150" y="7281"/>
                </a:cubicBezTo>
                <a:cubicBezTo>
                  <a:pt x="29813" y="7360"/>
                  <a:pt x="30475" y="7415"/>
                  <a:pt x="31134" y="7415"/>
                </a:cubicBezTo>
                <a:cubicBezTo>
                  <a:pt x="31744" y="7415"/>
                  <a:pt x="32350" y="7368"/>
                  <a:pt x="32950" y="7251"/>
                </a:cubicBezTo>
                <a:cubicBezTo>
                  <a:pt x="33056" y="7236"/>
                  <a:pt x="33162" y="7228"/>
                  <a:pt x="33265" y="7228"/>
                </a:cubicBezTo>
                <a:cubicBezTo>
                  <a:pt x="33368" y="7228"/>
                  <a:pt x="33466" y="7236"/>
                  <a:pt x="33558" y="7251"/>
                </a:cubicBezTo>
                <a:cubicBezTo>
                  <a:pt x="34054" y="7298"/>
                  <a:pt x="34533" y="7530"/>
                  <a:pt x="35036" y="7530"/>
                </a:cubicBezTo>
                <a:cubicBezTo>
                  <a:pt x="35179" y="7530"/>
                  <a:pt x="35324" y="7511"/>
                  <a:pt x="35472" y="7464"/>
                </a:cubicBezTo>
                <a:lnTo>
                  <a:pt x="35472" y="7464"/>
                </a:lnTo>
                <a:cubicBezTo>
                  <a:pt x="35412" y="7494"/>
                  <a:pt x="35351" y="7525"/>
                  <a:pt x="35229" y="7646"/>
                </a:cubicBezTo>
                <a:cubicBezTo>
                  <a:pt x="35267" y="7643"/>
                  <a:pt x="35305" y="7642"/>
                  <a:pt x="35342" y="7642"/>
                </a:cubicBezTo>
                <a:cubicBezTo>
                  <a:pt x="35539" y="7642"/>
                  <a:pt x="35724" y="7677"/>
                  <a:pt x="35911" y="7677"/>
                </a:cubicBezTo>
                <a:cubicBezTo>
                  <a:pt x="36055" y="7677"/>
                  <a:pt x="36200" y="7657"/>
                  <a:pt x="36354" y="7585"/>
                </a:cubicBezTo>
                <a:lnTo>
                  <a:pt x="36354" y="7585"/>
                </a:lnTo>
                <a:cubicBezTo>
                  <a:pt x="36185" y="7906"/>
                  <a:pt x="35979" y="7983"/>
                  <a:pt x="35772" y="7983"/>
                </a:cubicBezTo>
                <a:cubicBezTo>
                  <a:pt x="35606" y="7983"/>
                  <a:pt x="35439" y="7933"/>
                  <a:pt x="35290" y="7920"/>
                </a:cubicBezTo>
                <a:cubicBezTo>
                  <a:pt x="34534" y="7815"/>
                  <a:pt x="33763" y="7782"/>
                  <a:pt x="32998" y="7782"/>
                </a:cubicBezTo>
                <a:cubicBezTo>
                  <a:pt x="32656" y="7782"/>
                  <a:pt x="32315" y="7789"/>
                  <a:pt x="31977" y="7798"/>
                </a:cubicBezTo>
                <a:cubicBezTo>
                  <a:pt x="31891" y="7804"/>
                  <a:pt x="31806" y="7806"/>
                  <a:pt x="31721" y="7806"/>
                </a:cubicBezTo>
                <a:cubicBezTo>
                  <a:pt x="31329" y="7806"/>
                  <a:pt x="30954" y="7752"/>
                  <a:pt x="30579" y="7677"/>
                </a:cubicBezTo>
                <a:cubicBezTo>
                  <a:pt x="30336" y="7628"/>
                  <a:pt x="30088" y="7613"/>
                  <a:pt x="29839" y="7613"/>
                </a:cubicBezTo>
                <a:cubicBezTo>
                  <a:pt x="29465" y="7613"/>
                  <a:pt x="29089" y="7646"/>
                  <a:pt x="28725" y="7646"/>
                </a:cubicBezTo>
                <a:cubicBezTo>
                  <a:pt x="28147" y="7646"/>
                  <a:pt x="27600" y="7646"/>
                  <a:pt x="27022" y="7585"/>
                </a:cubicBezTo>
                <a:cubicBezTo>
                  <a:pt x="27473" y="7319"/>
                  <a:pt x="27952" y="7218"/>
                  <a:pt x="28439" y="7218"/>
                </a:cubicBezTo>
                <a:close/>
                <a:moveTo>
                  <a:pt x="64257" y="17312"/>
                </a:moveTo>
                <a:lnTo>
                  <a:pt x="64257" y="17312"/>
                </a:lnTo>
                <a:cubicBezTo>
                  <a:pt x="64500" y="17829"/>
                  <a:pt x="64227" y="18285"/>
                  <a:pt x="64014" y="18923"/>
                </a:cubicBezTo>
                <a:cubicBezTo>
                  <a:pt x="63741" y="18163"/>
                  <a:pt x="64196" y="17768"/>
                  <a:pt x="64257" y="17312"/>
                </a:cubicBezTo>
                <a:close/>
                <a:moveTo>
                  <a:pt x="24248" y="0"/>
                </a:moveTo>
                <a:cubicBezTo>
                  <a:pt x="23847" y="0"/>
                  <a:pt x="23444" y="43"/>
                  <a:pt x="23041" y="169"/>
                </a:cubicBezTo>
                <a:cubicBezTo>
                  <a:pt x="22605" y="308"/>
                  <a:pt x="22143" y="356"/>
                  <a:pt x="21681" y="356"/>
                </a:cubicBezTo>
                <a:cubicBezTo>
                  <a:pt x="21434" y="356"/>
                  <a:pt x="21187" y="342"/>
                  <a:pt x="20943" y="321"/>
                </a:cubicBezTo>
                <a:cubicBezTo>
                  <a:pt x="20523" y="277"/>
                  <a:pt x="20086" y="120"/>
                  <a:pt x="19669" y="120"/>
                </a:cubicBezTo>
                <a:cubicBezTo>
                  <a:pt x="19513" y="120"/>
                  <a:pt x="19360" y="141"/>
                  <a:pt x="19211" y="199"/>
                </a:cubicBezTo>
                <a:cubicBezTo>
                  <a:pt x="18780" y="371"/>
                  <a:pt x="18345" y="414"/>
                  <a:pt x="17909" y="414"/>
                </a:cubicBezTo>
                <a:cubicBezTo>
                  <a:pt x="17477" y="414"/>
                  <a:pt x="17045" y="372"/>
                  <a:pt x="16615" y="372"/>
                </a:cubicBezTo>
                <a:cubicBezTo>
                  <a:pt x="16406" y="372"/>
                  <a:pt x="16197" y="382"/>
                  <a:pt x="15989" y="412"/>
                </a:cubicBezTo>
                <a:cubicBezTo>
                  <a:pt x="14773" y="564"/>
                  <a:pt x="13496" y="351"/>
                  <a:pt x="12281" y="716"/>
                </a:cubicBezTo>
                <a:cubicBezTo>
                  <a:pt x="11642" y="898"/>
                  <a:pt x="10974" y="990"/>
                  <a:pt x="10457" y="1506"/>
                </a:cubicBezTo>
                <a:cubicBezTo>
                  <a:pt x="10548" y="1871"/>
                  <a:pt x="10791" y="1962"/>
                  <a:pt x="11065" y="2053"/>
                </a:cubicBezTo>
                <a:cubicBezTo>
                  <a:pt x="10609" y="2601"/>
                  <a:pt x="10001" y="2601"/>
                  <a:pt x="9484" y="2783"/>
                </a:cubicBezTo>
                <a:cubicBezTo>
                  <a:pt x="8967" y="2965"/>
                  <a:pt x="8451" y="3391"/>
                  <a:pt x="8360" y="3725"/>
                </a:cubicBezTo>
                <a:cubicBezTo>
                  <a:pt x="9069" y="4521"/>
                  <a:pt x="9916" y="4608"/>
                  <a:pt x="10789" y="4608"/>
                </a:cubicBezTo>
                <a:cubicBezTo>
                  <a:pt x="11033" y="4608"/>
                  <a:pt x="11279" y="4601"/>
                  <a:pt x="11524" y="4601"/>
                </a:cubicBezTo>
                <a:cubicBezTo>
                  <a:pt x="11944" y="4601"/>
                  <a:pt x="12362" y="4621"/>
                  <a:pt x="12767" y="4728"/>
                </a:cubicBezTo>
                <a:cubicBezTo>
                  <a:pt x="12463" y="5245"/>
                  <a:pt x="12068" y="5306"/>
                  <a:pt x="11642" y="5306"/>
                </a:cubicBezTo>
                <a:cubicBezTo>
                  <a:pt x="11447" y="5298"/>
                  <a:pt x="11252" y="5288"/>
                  <a:pt x="11059" y="5288"/>
                </a:cubicBezTo>
                <a:cubicBezTo>
                  <a:pt x="10499" y="5288"/>
                  <a:pt x="9951" y="5371"/>
                  <a:pt x="9454" y="5823"/>
                </a:cubicBezTo>
                <a:cubicBezTo>
                  <a:pt x="9655" y="5967"/>
                  <a:pt x="9584" y="6466"/>
                  <a:pt x="9861" y="6466"/>
                </a:cubicBezTo>
                <a:cubicBezTo>
                  <a:pt x="9876" y="6466"/>
                  <a:pt x="9892" y="6464"/>
                  <a:pt x="9910" y="6461"/>
                </a:cubicBezTo>
                <a:lnTo>
                  <a:pt x="9910" y="6461"/>
                </a:lnTo>
                <a:cubicBezTo>
                  <a:pt x="9788" y="6795"/>
                  <a:pt x="9636" y="7130"/>
                  <a:pt x="9515" y="7433"/>
                </a:cubicBezTo>
                <a:cubicBezTo>
                  <a:pt x="10194" y="7433"/>
                  <a:pt x="10844" y="7760"/>
                  <a:pt x="11464" y="7760"/>
                </a:cubicBezTo>
                <a:cubicBezTo>
                  <a:pt x="11731" y="7760"/>
                  <a:pt x="11994" y="7699"/>
                  <a:pt x="12250" y="7525"/>
                </a:cubicBezTo>
                <a:cubicBezTo>
                  <a:pt x="12497" y="7552"/>
                  <a:pt x="12347" y="7902"/>
                  <a:pt x="12496" y="7902"/>
                </a:cubicBezTo>
                <a:cubicBezTo>
                  <a:pt x="12511" y="7902"/>
                  <a:pt x="12531" y="7898"/>
                  <a:pt x="12554" y="7889"/>
                </a:cubicBezTo>
                <a:cubicBezTo>
                  <a:pt x="12858" y="7798"/>
                  <a:pt x="12585" y="7677"/>
                  <a:pt x="12554" y="7555"/>
                </a:cubicBezTo>
                <a:cubicBezTo>
                  <a:pt x="12524" y="7312"/>
                  <a:pt x="12737" y="7312"/>
                  <a:pt x="12888" y="7312"/>
                </a:cubicBezTo>
                <a:cubicBezTo>
                  <a:pt x="12964" y="7312"/>
                  <a:pt x="12998" y="7417"/>
                  <a:pt x="13113" y="7417"/>
                </a:cubicBezTo>
                <a:cubicBezTo>
                  <a:pt x="13136" y="7417"/>
                  <a:pt x="13162" y="7413"/>
                  <a:pt x="13192" y="7403"/>
                </a:cubicBezTo>
                <a:cubicBezTo>
                  <a:pt x="13514" y="7321"/>
                  <a:pt x="13835" y="7292"/>
                  <a:pt x="14157" y="7292"/>
                </a:cubicBezTo>
                <a:cubicBezTo>
                  <a:pt x="14904" y="7292"/>
                  <a:pt x="15653" y="7447"/>
                  <a:pt x="16414" y="7447"/>
                </a:cubicBezTo>
                <a:cubicBezTo>
                  <a:pt x="16535" y="7447"/>
                  <a:pt x="16657" y="7443"/>
                  <a:pt x="16779" y="7433"/>
                </a:cubicBezTo>
                <a:cubicBezTo>
                  <a:pt x="17417" y="7403"/>
                  <a:pt x="17995" y="7221"/>
                  <a:pt x="18694" y="7190"/>
                </a:cubicBezTo>
                <a:cubicBezTo>
                  <a:pt x="18768" y="7413"/>
                  <a:pt x="18915" y="7491"/>
                  <a:pt x="19070" y="7491"/>
                </a:cubicBezTo>
                <a:cubicBezTo>
                  <a:pt x="19233" y="7491"/>
                  <a:pt x="19406" y="7405"/>
                  <a:pt x="19515" y="7312"/>
                </a:cubicBezTo>
                <a:cubicBezTo>
                  <a:pt x="19647" y="7199"/>
                  <a:pt x="19752" y="7156"/>
                  <a:pt x="19844" y="7156"/>
                </a:cubicBezTo>
                <a:cubicBezTo>
                  <a:pt x="20049" y="7156"/>
                  <a:pt x="20187" y="7368"/>
                  <a:pt x="20396" y="7494"/>
                </a:cubicBezTo>
                <a:cubicBezTo>
                  <a:pt x="20105" y="7855"/>
                  <a:pt x="19788" y="7937"/>
                  <a:pt x="19478" y="7937"/>
                </a:cubicBezTo>
                <a:cubicBezTo>
                  <a:pt x="19219" y="7937"/>
                  <a:pt x="18964" y="7880"/>
                  <a:pt x="18733" y="7880"/>
                </a:cubicBezTo>
                <a:cubicBezTo>
                  <a:pt x="18634" y="7880"/>
                  <a:pt x="18540" y="7890"/>
                  <a:pt x="18451" y="7920"/>
                </a:cubicBezTo>
                <a:cubicBezTo>
                  <a:pt x="18238" y="7829"/>
                  <a:pt x="18512" y="7585"/>
                  <a:pt x="18238" y="7525"/>
                </a:cubicBezTo>
                <a:cubicBezTo>
                  <a:pt x="18025" y="7551"/>
                  <a:pt x="17952" y="7977"/>
                  <a:pt x="17834" y="7977"/>
                </a:cubicBezTo>
                <a:cubicBezTo>
                  <a:pt x="17818" y="7977"/>
                  <a:pt x="17801" y="7969"/>
                  <a:pt x="17782" y="7950"/>
                </a:cubicBezTo>
                <a:cubicBezTo>
                  <a:pt x="17682" y="7857"/>
                  <a:pt x="17584" y="7825"/>
                  <a:pt x="17487" y="7825"/>
                </a:cubicBezTo>
                <a:cubicBezTo>
                  <a:pt x="17263" y="7825"/>
                  <a:pt x="17049" y="7999"/>
                  <a:pt x="16843" y="7999"/>
                </a:cubicBezTo>
                <a:cubicBezTo>
                  <a:pt x="16759" y="7999"/>
                  <a:pt x="16677" y="7970"/>
                  <a:pt x="16597" y="7889"/>
                </a:cubicBezTo>
                <a:cubicBezTo>
                  <a:pt x="16535" y="7828"/>
                  <a:pt x="16474" y="7806"/>
                  <a:pt x="16410" y="7806"/>
                </a:cubicBezTo>
                <a:cubicBezTo>
                  <a:pt x="16317" y="7806"/>
                  <a:pt x="16219" y="7853"/>
                  <a:pt x="16110" y="7889"/>
                </a:cubicBezTo>
                <a:cubicBezTo>
                  <a:pt x="15751" y="8018"/>
                  <a:pt x="15413" y="8146"/>
                  <a:pt x="15005" y="8146"/>
                </a:cubicBezTo>
                <a:cubicBezTo>
                  <a:pt x="14930" y="8146"/>
                  <a:pt x="14853" y="8142"/>
                  <a:pt x="14773" y="8133"/>
                </a:cubicBezTo>
                <a:cubicBezTo>
                  <a:pt x="14570" y="8114"/>
                  <a:pt x="14322" y="8084"/>
                  <a:pt x="14070" y="8084"/>
                </a:cubicBezTo>
                <a:cubicBezTo>
                  <a:pt x="13907" y="8084"/>
                  <a:pt x="13743" y="8097"/>
                  <a:pt x="13588" y="8133"/>
                </a:cubicBezTo>
                <a:cubicBezTo>
                  <a:pt x="12919" y="8285"/>
                  <a:pt x="12311" y="8649"/>
                  <a:pt x="11673" y="8832"/>
                </a:cubicBezTo>
                <a:cubicBezTo>
                  <a:pt x="11764" y="9105"/>
                  <a:pt x="11825" y="9318"/>
                  <a:pt x="11916" y="9561"/>
                </a:cubicBezTo>
                <a:cubicBezTo>
                  <a:pt x="10913" y="9956"/>
                  <a:pt x="9575" y="9409"/>
                  <a:pt x="8755" y="10838"/>
                </a:cubicBezTo>
                <a:cubicBezTo>
                  <a:pt x="9032" y="10890"/>
                  <a:pt x="9300" y="10908"/>
                  <a:pt x="9561" y="10908"/>
                </a:cubicBezTo>
                <a:cubicBezTo>
                  <a:pt x="10071" y="10908"/>
                  <a:pt x="10554" y="10842"/>
                  <a:pt x="11027" y="10842"/>
                </a:cubicBezTo>
                <a:cubicBezTo>
                  <a:pt x="11295" y="10842"/>
                  <a:pt x="11560" y="10863"/>
                  <a:pt x="11825" y="10929"/>
                </a:cubicBezTo>
                <a:cubicBezTo>
                  <a:pt x="11977" y="10990"/>
                  <a:pt x="12129" y="10899"/>
                  <a:pt x="12159" y="11142"/>
                </a:cubicBezTo>
                <a:cubicBezTo>
                  <a:pt x="12159" y="11385"/>
                  <a:pt x="12098" y="11598"/>
                  <a:pt x="11855" y="11658"/>
                </a:cubicBezTo>
                <a:cubicBezTo>
                  <a:pt x="11551" y="11719"/>
                  <a:pt x="11278" y="11780"/>
                  <a:pt x="10974" y="11810"/>
                </a:cubicBezTo>
                <a:cubicBezTo>
                  <a:pt x="10062" y="11932"/>
                  <a:pt x="9271" y="12236"/>
                  <a:pt x="8967" y="13421"/>
                </a:cubicBezTo>
                <a:cubicBezTo>
                  <a:pt x="9211" y="13573"/>
                  <a:pt x="9393" y="13756"/>
                  <a:pt x="9545" y="14029"/>
                </a:cubicBezTo>
                <a:cubicBezTo>
                  <a:pt x="9241" y="14212"/>
                  <a:pt x="8967" y="14272"/>
                  <a:pt x="8663" y="14333"/>
                </a:cubicBezTo>
                <a:cubicBezTo>
                  <a:pt x="7812" y="14485"/>
                  <a:pt x="7448" y="15002"/>
                  <a:pt x="7630" y="15914"/>
                </a:cubicBezTo>
                <a:cubicBezTo>
                  <a:pt x="7356" y="16005"/>
                  <a:pt x="7053" y="16127"/>
                  <a:pt x="6779" y="16248"/>
                </a:cubicBezTo>
                <a:cubicBezTo>
                  <a:pt x="5654" y="16765"/>
                  <a:pt x="4378" y="16643"/>
                  <a:pt x="3223" y="17038"/>
                </a:cubicBezTo>
                <a:cubicBezTo>
                  <a:pt x="2704" y="17240"/>
                  <a:pt x="2267" y="17742"/>
                  <a:pt x="1731" y="17742"/>
                </a:cubicBezTo>
                <a:cubicBezTo>
                  <a:pt x="1702" y="17742"/>
                  <a:pt x="1672" y="17741"/>
                  <a:pt x="1642" y="17738"/>
                </a:cubicBezTo>
                <a:cubicBezTo>
                  <a:pt x="1566" y="17724"/>
                  <a:pt x="1494" y="17718"/>
                  <a:pt x="1425" y="17718"/>
                </a:cubicBezTo>
                <a:cubicBezTo>
                  <a:pt x="1026" y="17718"/>
                  <a:pt x="733" y="17925"/>
                  <a:pt x="396" y="18133"/>
                </a:cubicBezTo>
                <a:cubicBezTo>
                  <a:pt x="31" y="18345"/>
                  <a:pt x="1" y="18589"/>
                  <a:pt x="183" y="18923"/>
                </a:cubicBezTo>
                <a:cubicBezTo>
                  <a:pt x="1285" y="18923"/>
                  <a:pt x="2356" y="18395"/>
                  <a:pt x="3464" y="18395"/>
                </a:cubicBezTo>
                <a:cubicBezTo>
                  <a:pt x="3883" y="18395"/>
                  <a:pt x="4308" y="18471"/>
                  <a:pt x="4742" y="18680"/>
                </a:cubicBezTo>
                <a:cubicBezTo>
                  <a:pt x="4628" y="18909"/>
                  <a:pt x="4540" y="19138"/>
                  <a:pt x="4352" y="19138"/>
                </a:cubicBezTo>
                <a:cubicBezTo>
                  <a:pt x="4341" y="19138"/>
                  <a:pt x="4329" y="19138"/>
                  <a:pt x="4317" y="19136"/>
                </a:cubicBezTo>
                <a:cubicBezTo>
                  <a:pt x="4248" y="19125"/>
                  <a:pt x="4181" y="19120"/>
                  <a:pt x="4114" y="19120"/>
                </a:cubicBezTo>
                <a:cubicBezTo>
                  <a:pt x="3616" y="19120"/>
                  <a:pt x="3154" y="19386"/>
                  <a:pt x="2645" y="19440"/>
                </a:cubicBezTo>
                <a:cubicBezTo>
                  <a:pt x="2128" y="19501"/>
                  <a:pt x="1642" y="20291"/>
                  <a:pt x="1764" y="20838"/>
                </a:cubicBezTo>
                <a:cubicBezTo>
                  <a:pt x="3439" y="20350"/>
                  <a:pt x="5113" y="20055"/>
                  <a:pt x="6860" y="20055"/>
                </a:cubicBezTo>
                <a:cubicBezTo>
                  <a:pt x="7618" y="20055"/>
                  <a:pt x="8389" y="20110"/>
                  <a:pt x="9180" y="20230"/>
                </a:cubicBezTo>
                <a:cubicBezTo>
                  <a:pt x="8907" y="20443"/>
                  <a:pt x="8755" y="20564"/>
                  <a:pt x="8633" y="20656"/>
                </a:cubicBezTo>
                <a:cubicBezTo>
                  <a:pt x="8694" y="20868"/>
                  <a:pt x="8937" y="20808"/>
                  <a:pt x="8937" y="21081"/>
                </a:cubicBezTo>
                <a:cubicBezTo>
                  <a:pt x="8857" y="21210"/>
                  <a:pt x="8751" y="21245"/>
                  <a:pt x="8637" y="21245"/>
                </a:cubicBezTo>
                <a:cubicBezTo>
                  <a:pt x="8536" y="21245"/>
                  <a:pt x="8429" y="21217"/>
                  <a:pt x="8329" y="21203"/>
                </a:cubicBezTo>
                <a:cubicBezTo>
                  <a:pt x="8451" y="21051"/>
                  <a:pt x="8572" y="20929"/>
                  <a:pt x="8481" y="20777"/>
                </a:cubicBezTo>
                <a:lnTo>
                  <a:pt x="8481" y="20777"/>
                </a:lnTo>
                <a:cubicBezTo>
                  <a:pt x="8188" y="20830"/>
                  <a:pt x="7901" y="20855"/>
                  <a:pt x="7619" y="20855"/>
                </a:cubicBezTo>
                <a:cubicBezTo>
                  <a:pt x="7259" y="20855"/>
                  <a:pt x="6908" y="20815"/>
                  <a:pt x="6566" y="20747"/>
                </a:cubicBezTo>
                <a:cubicBezTo>
                  <a:pt x="6313" y="20705"/>
                  <a:pt x="6054" y="20643"/>
                  <a:pt x="5806" y="20643"/>
                </a:cubicBezTo>
                <a:cubicBezTo>
                  <a:pt x="5517" y="20643"/>
                  <a:pt x="5245" y="20726"/>
                  <a:pt x="5016" y="21020"/>
                </a:cubicBezTo>
                <a:cubicBezTo>
                  <a:pt x="5077" y="21324"/>
                  <a:pt x="5381" y="21111"/>
                  <a:pt x="5442" y="21415"/>
                </a:cubicBezTo>
                <a:cubicBezTo>
                  <a:pt x="5399" y="21409"/>
                  <a:pt x="5358" y="21407"/>
                  <a:pt x="5318" y="21407"/>
                </a:cubicBezTo>
                <a:cubicBezTo>
                  <a:pt x="4949" y="21407"/>
                  <a:pt x="4637" y="21634"/>
                  <a:pt x="4226" y="21689"/>
                </a:cubicBezTo>
                <a:cubicBezTo>
                  <a:pt x="4226" y="21780"/>
                  <a:pt x="4195" y="21963"/>
                  <a:pt x="4256" y="22054"/>
                </a:cubicBezTo>
                <a:cubicBezTo>
                  <a:pt x="4550" y="22641"/>
                  <a:pt x="5335" y="23181"/>
                  <a:pt x="5995" y="23181"/>
                </a:cubicBezTo>
                <a:cubicBezTo>
                  <a:pt x="6087" y="23181"/>
                  <a:pt x="6177" y="23170"/>
                  <a:pt x="6262" y="23148"/>
                </a:cubicBezTo>
                <a:cubicBezTo>
                  <a:pt x="6374" y="23115"/>
                  <a:pt x="6473" y="23099"/>
                  <a:pt x="6559" y="23099"/>
                </a:cubicBezTo>
                <a:cubicBezTo>
                  <a:pt x="6870" y="23099"/>
                  <a:pt x="7009" y="23307"/>
                  <a:pt x="6961" y="23665"/>
                </a:cubicBezTo>
                <a:cubicBezTo>
                  <a:pt x="6201" y="23847"/>
                  <a:pt x="5442" y="24029"/>
                  <a:pt x="4682" y="24242"/>
                </a:cubicBezTo>
                <a:cubicBezTo>
                  <a:pt x="2949" y="24759"/>
                  <a:pt x="2888" y="24789"/>
                  <a:pt x="2736" y="25245"/>
                </a:cubicBezTo>
                <a:cubicBezTo>
                  <a:pt x="2813" y="25236"/>
                  <a:pt x="2888" y="25232"/>
                  <a:pt x="2961" y="25232"/>
                </a:cubicBezTo>
                <a:cubicBezTo>
                  <a:pt x="4144" y="25232"/>
                  <a:pt x="4964" y="26325"/>
                  <a:pt x="6080" y="26583"/>
                </a:cubicBezTo>
                <a:cubicBezTo>
                  <a:pt x="5820" y="26821"/>
                  <a:pt x="5544" y="26951"/>
                  <a:pt x="5275" y="26951"/>
                </a:cubicBezTo>
                <a:cubicBezTo>
                  <a:pt x="5167" y="26951"/>
                  <a:pt x="5060" y="26930"/>
                  <a:pt x="4955" y="26887"/>
                </a:cubicBezTo>
                <a:cubicBezTo>
                  <a:pt x="4722" y="26799"/>
                  <a:pt x="4522" y="26752"/>
                  <a:pt x="4345" y="26752"/>
                </a:cubicBezTo>
                <a:cubicBezTo>
                  <a:pt x="3783" y="26752"/>
                  <a:pt x="3449" y="27228"/>
                  <a:pt x="3010" y="28406"/>
                </a:cubicBezTo>
                <a:cubicBezTo>
                  <a:pt x="3421" y="28589"/>
                  <a:pt x="3843" y="28640"/>
                  <a:pt x="4269" y="28640"/>
                </a:cubicBezTo>
                <a:cubicBezTo>
                  <a:pt x="4805" y="28640"/>
                  <a:pt x="5346" y="28559"/>
                  <a:pt x="5879" y="28559"/>
                </a:cubicBezTo>
                <a:cubicBezTo>
                  <a:pt x="6330" y="28559"/>
                  <a:pt x="6775" y="28617"/>
                  <a:pt x="7204" y="28832"/>
                </a:cubicBezTo>
                <a:cubicBezTo>
                  <a:pt x="6718" y="29014"/>
                  <a:pt x="6232" y="29227"/>
                  <a:pt x="5715" y="29288"/>
                </a:cubicBezTo>
                <a:cubicBezTo>
                  <a:pt x="5138" y="29379"/>
                  <a:pt x="4530" y="29409"/>
                  <a:pt x="4013" y="29774"/>
                </a:cubicBezTo>
                <a:cubicBezTo>
                  <a:pt x="3679" y="29957"/>
                  <a:pt x="3405" y="30291"/>
                  <a:pt x="2888" y="30291"/>
                </a:cubicBezTo>
                <a:cubicBezTo>
                  <a:pt x="3223" y="30565"/>
                  <a:pt x="3192" y="31020"/>
                  <a:pt x="3527" y="31051"/>
                </a:cubicBezTo>
                <a:cubicBezTo>
                  <a:pt x="4414" y="31103"/>
                  <a:pt x="5302" y="31379"/>
                  <a:pt x="6208" y="31379"/>
                </a:cubicBezTo>
                <a:cubicBezTo>
                  <a:pt x="6358" y="31379"/>
                  <a:pt x="6507" y="31372"/>
                  <a:pt x="6657" y="31355"/>
                </a:cubicBezTo>
                <a:cubicBezTo>
                  <a:pt x="6685" y="31351"/>
                  <a:pt x="6711" y="31350"/>
                  <a:pt x="6738" y="31350"/>
                </a:cubicBezTo>
                <a:cubicBezTo>
                  <a:pt x="7124" y="31350"/>
                  <a:pt x="7439" y="31687"/>
                  <a:pt x="7832" y="31687"/>
                </a:cubicBezTo>
                <a:cubicBezTo>
                  <a:pt x="7894" y="31687"/>
                  <a:pt x="7958" y="31678"/>
                  <a:pt x="8025" y="31659"/>
                </a:cubicBezTo>
                <a:lnTo>
                  <a:pt x="8025" y="31659"/>
                </a:lnTo>
                <a:cubicBezTo>
                  <a:pt x="7417" y="31902"/>
                  <a:pt x="6840" y="32297"/>
                  <a:pt x="6232" y="32297"/>
                </a:cubicBezTo>
                <a:cubicBezTo>
                  <a:pt x="5411" y="32327"/>
                  <a:pt x="4773" y="32601"/>
                  <a:pt x="4317" y="33391"/>
                </a:cubicBezTo>
                <a:cubicBezTo>
                  <a:pt x="4226" y="33543"/>
                  <a:pt x="4043" y="33665"/>
                  <a:pt x="4135" y="33908"/>
                </a:cubicBezTo>
                <a:cubicBezTo>
                  <a:pt x="4195" y="34151"/>
                  <a:pt x="4408" y="34090"/>
                  <a:pt x="4590" y="34121"/>
                </a:cubicBezTo>
                <a:cubicBezTo>
                  <a:pt x="4639" y="34131"/>
                  <a:pt x="4687" y="34136"/>
                  <a:pt x="4735" y="34136"/>
                </a:cubicBezTo>
                <a:cubicBezTo>
                  <a:pt x="5021" y="34136"/>
                  <a:pt x="5295" y="33978"/>
                  <a:pt x="5578" y="33978"/>
                </a:cubicBezTo>
                <a:cubicBezTo>
                  <a:pt x="5663" y="33978"/>
                  <a:pt x="5749" y="33992"/>
                  <a:pt x="5837" y="34030"/>
                </a:cubicBezTo>
                <a:cubicBezTo>
                  <a:pt x="5624" y="34273"/>
                  <a:pt x="5320" y="34182"/>
                  <a:pt x="5046" y="34394"/>
                </a:cubicBezTo>
                <a:cubicBezTo>
                  <a:pt x="5160" y="34768"/>
                  <a:pt x="5352" y="34855"/>
                  <a:pt x="5562" y="34855"/>
                </a:cubicBezTo>
                <a:cubicBezTo>
                  <a:pt x="5745" y="34855"/>
                  <a:pt x="5941" y="34789"/>
                  <a:pt x="6110" y="34789"/>
                </a:cubicBezTo>
                <a:cubicBezTo>
                  <a:pt x="6663" y="34789"/>
                  <a:pt x="7132" y="34484"/>
                  <a:pt x="7703" y="34484"/>
                </a:cubicBezTo>
                <a:cubicBezTo>
                  <a:pt x="7729" y="34484"/>
                  <a:pt x="7756" y="34484"/>
                  <a:pt x="7782" y="34486"/>
                </a:cubicBezTo>
                <a:cubicBezTo>
                  <a:pt x="8122" y="34486"/>
                  <a:pt x="8478" y="34590"/>
                  <a:pt x="8838" y="34590"/>
                </a:cubicBezTo>
                <a:cubicBezTo>
                  <a:pt x="8992" y="34590"/>
                  <a:pt x="9147" y="34571"/>
                  <a:pt x="9302" y="34516"/>
                </a:cubicBezTo>
                <a:cubicBezTo>
                  <a:pt x="9543" y="34420"/>
                  <a:pt x="9665" y="34383"/>
                  <a:pt x="9794" y="34383"/>
                </a:cubicBezTo>
                <a:cubicBezTo>
                  <a:pt x="9909" y="34383"/>
                  <a:pt x="10029" y="34412"/>
                  <a:pt x="10244" y="34455"/>
                </a:cubicBezTo>
                <a:cubicBezTo>
                  <a:pt x="9053" y="35051"/>
                  <a:pt x="7830" y="35242"/>
                  <a:pt x="6587" y="35242"/>
                </a:cubicBezTo>
                <a:cubicBezTo>
                  <a:pt x="5419" y="35242"/>
                  <a:pt x="4233" y="35073"/>
                  <a:pt x="3040" y="34911"/>
                </a:cubicBezTo>
                <a:lnTo>
                  <a:pt x="3040" y="34911"/>
                </a:lnTo>
                <a:cubicBezTo>
                  <a:pt x="3131" y="35762"/>
                  <a:pt x="3983" y="36279"/>
                  <a:pt x="5046" y="36279"/>
                </a:cubicBezTo>
                <a:cubicBezTo>
                  <a:pt x="5074" y="36854"/>
                  <a:pt x="4829" y="37109"/>
                  <a:pt x="4358" y="37109"/>
                </a:cubicBezTo>
                <a:cubicBezTo>
                  <a:pt x="4306" y="37109"/>
                  <a:pt x="4252" y="37106"/>
                  <a:pt x="4195" y="37100"/>
                </a:cubicBezTo>
                <a:cubicBezTo>
                  <a:pt x="3859" y="37052"/>
                  <a:pt x="3506" y="36928"/>
                  <a:pt x="3167" y="36928"/>
                </a:cubicBezTo>
                <a:cubicBezTo>
                  <a:pt x="2863" y="36928"/>
                  <a:pt x="2570" y="37028"/>
                  <a:pt x="2311" y="37373"/>
                </a:cubicBezTo>
                <a:cubicBezTo>
                  <a:pt x="2676" y="37981"/>
                  <a:pt x="2432" y="37859"/>
                  <a:pt x="3709" y="38163"/>
                </a:cubicBezTo>
                <a:cubicBezTo>
                  <a:pt x="4600" y="38398"/>
                  <a:pt x="5509" y="38668"/>
                  <a:pt x="6449" y="38668"/>
                </a:cubicBezTo>
                <a:cubicBezTo>
                  <a:pt x="6729" y="38668"/>
                  <a:pt x="7011" y="38645"/>
                  <a:pt x="7296" y="38589"/>
                </a:cubicBezTo>
                <a:cubicBezTo>
                  <a:pt x="7678" y="38499"/>
                  <a:pt x="8077" y="38392"/>
                  <a:pt x="8481" y="38392"/>
                </a:cubicBezTo>
                <a:cubicBezTo>
                  <a:pt x="8622" y="38392"/>
                  <a:pt x="8765" y="38405"/>
                  <a:pt x="8907" y="38437"/>
                </a:cubicBezTo>
                <a:cubicBezTo>
                  <a:pt x="9120" y="38484"/>
                  <a:pt x="9333" y="38587"/>
                  <a:pt x="9546" y="38587"/>
                </a:cubicBezTo>
                <a:cubicBezTo>
                  <a:pt x="9606" y="38587"/>
                  <a:pt x="9667" y="38579"/>
                  <a:pt x="9727" y="38559"/>
                </a:cubicBezTo>
                <a:cubicBezTo>
                  <a:pt x="11004" y="38103"/>
                  <a:pt x="12341" y="38011"/>
                  <a:pt x="13648" y="37920"/>
                </a:cubicBezTo>
                <a:cubicBezTo>
                  <a:pt x="15047" y="37799"/>
                  <a:pt x="16445" y="37525"/>
                  <a:pt x="17843" y="37495"/>
                </a:cubicBezTo>
                <a:cubicBezTo>
                  <a:pt x="20214" y="37464"/>
                  <a:pt x="22554" y="37039"/>
                  <a:pt x="24895" y="37039"/>
                </a:cubicBezTo>
                <a:cubicBezTo>
                  <a:pt x="26384" y="37008"/>
                  <a:pt x="27843" y="36978"/>
                  <a:pt x="29333" y="36948"/>
                </a:cubicBezTo>
                <a:cubicBezTo>
                  <a:pt x="29819" y="36948"/>
                  <a:pt x="30305" y="37163"/>
                  <a:pt x="30817" y="37163"/>
                </a:cubicBezTo>
                <a:cubicBezTo>
                  <a:pt x="30849" y="37163"/>
                  <a:pt x="30881" y="37162"/>
                  <a:pt x="30913" y="37160"/>
                </a:cubicBezTo>
                <a:cubicBezTo>
                  <a:pt x="31429" y="37117"/>
                  <a:pt x="31960" y="37074"/>
                  <a:pt x="32485" y="37074"/>
                </a:cubicBezTo>
                <a:cubicBezTo>
                  <a:pt x="32702" y="37074"/>
                  <a:pt x="32918" y="37082"/>
                  <a:pt x="33132" y="37100"/>
                </a:cubicBezTo>
                <a:cubicBezTo>
                  <a:pt x="34074" y="37160"/>
                  <a:pt x="35047" y="37404"/>
                  <a:pt x="35959" y="37404"/>
                </a:cubicBezTo>
                <a:cubicBezTo>
                  <a:pt x="36052" y="37402"/>
                  <a:pt x="36145" y="37402"/>
                  <a:pt x="36238" y="37402"/>
                </a:cubicBezTo>
                <a:cubicBezTo>
                  <a:pt x="38483" y="37402"/>
                  <a:pt x="40702" y="37743"/>
                  <a:pt x="42950" y="37859"/>
                </a:cubicBezTo>
                <a:cubicBezTo>
                  <a:pt x="44105" y="37920"/>
                  <a:pt x="45230" y="37829"/>
                  <a:pt x="46354" y="38042"/>
                </a:cubicBezTo>
                <a:cubicBezTo>
                  <a:pt x="48603" y="38437"/>
                  <a:pt x="50883" y="38498"/>
                  <a:pt x="53132" y="38559"/>
                </a:cubicBezTo>
                <a:cubicBezTo>
                  <a:pt x="53832" y="38559"/>
                  <a:pt x="54531" y="38467"/>
                  <a:pt x="54895" y="37677"/>
                </a:cubicBezTo>
                <a:cubicBezTo>
                  <a:pt x="54804" y="37282"/>
                  <a:pt x="54409" y="37647"/>
                  <a:pt x="54318" y="37221"/>
                </a:cubicBezTo>
                <a:cubicBezTo>
                  <a:pt x="54679" y="37221"/>
                  <a:pt x="55052" y="37162"/>
                  <a:pt x="55414" y="37162"/>
                </a:cubicBezTo>
                <a:cubicBezTo>
                  <a:pt x="55631" y="37162"/>
                  <a:pt x="55845" y="37183"/>
                  <a:pt x="56050" y="37252"/>
                </a:cubicBezTo>
                <a:cubicBezTo>
                  <a:pt x="56717" y="37474"/>
                  <a:pt x="57390" y="37544"/>
                  <a:pt x="58064" y="37544"/>
                </a:cubicBezTo>
                <a:cubicBezTo>
                  <a:pt x="58773" y="37544"/>
                  <a:pt x="59483" y="37466"/>
                  <a:pt x="60184" y="37404"/>
                </a:cubicBezTo>
                <a:cubicBezTo>
                  <a:pt x="60610" y="37373"/>
                  <a:pt x="60610" y="36948"/>
                  <a:pt x="60701" y="36644"/>
                </a:cubicBezTo>
                <a:cubicBezTo>
                  <a:pt x="60792" y="36340"/>
                  <a:pt x="60640" y="36188"/>
                  <a:pt x="60397" y="36005"/>
                </a:cubicBezTo>
                <a:cubicBezTo>
                  <a:pt x="59880" y="35701"/>
                  <a:pt x="59333" y="35549"/>
                  <a:pt x="58786" y="35306"/>
                </a:cubicBezTo>
                <a:cubicBezTo>
                  <a:pt x="58878" y="35121"/>
                  <a:pt x="59016" y="35094"/>
                  <a:pt x="59157" y="35094"/>
                </a:cubicBezTo>
                <a:cubicBezTo>
                  <a:pt x="59217" y="35094"/>
                  <a:pt x="59278" y="35099"/>
                  <a:pt x="59336" y="35099"/>
                </a:cubicBezTo>
                <a:cubicBezTo>
                  <a:pt x="59366" y="35099"/>
                  <a:pt x="59396" y="35098"/>
                  <a:pt x="59424" y="35093"/>
                </a:cubicBezTo>
                <a:cubicBezTo>
                  <a:pt x="59789" y="35033"/>
                  <a:pt x="60154" y="34850"/>
                  <a:pt x="60215" y="34394"/>
                </a:cubicBezTo>
                <a:cubicBezTo>
                  <a:pt x="60397" y="32935"/>
                  <a:pt x="60883" y="31598"/>
                  <a:pt x="61339" y="30261"/>
                </a:cubicBezTo>
                <a:cubicBezTo>
                  <a:pt x="62737" y="26248"/>
                  <a:pt x="64105" y="22267"/>
                  <a:pt x="65230" y="18163"/>
                </a:cubicBezTo>
                <a:cubicBezTo>
                  <a:pt x="65716" y="16339"/>
                  <a:pt x="65412" y="15792"/>
                  <a:pt x="63923" y="15458"/>
                </a:cubicBezTo>
                <a:cubicBezTo>
                  <a:pt x="63801" y="15428"/>
                  <a:pt x="63680" y="15428"/>
                  <a:pt x="63558" y="15428"/>
                </a:cubicBezTo>
                <a:cubicBezTo>
                  <a:pt x="61795" y="15154"/>
                  <a:pt x="60002" y="14880"/>
                  <a:pt x="58239" y="14576"/>
                </a:cubicBezTo>
                <a:cubicBezTo>
                  <a:pt x="57433" y="14425"/>
                  <a:pt x="56753" y="13607"/>
                  <a:pt x="55886" y="13607"/>
                </a:cubicBezTo>
                <a:cubicBezTo>
                  <a:pt x="55707" y="13607"/>
                  <a:pt x="55519" y="13642"/>
                  <a:pt x="55321" y="13725"/>
                </a:cubicBezTo>
                <a:cubicBezTo>
                  <a:pt x="55321" y="13725"/>
                  <a:pt x="55260" y="13665"/>
                  <a:pt x="55230" y="13634"/>
                </a:cubicBezTo>
                <a:cubicBezTo>
                  <a:pt x="55260" y="13330"/>
                  <a:pt x="55503" y="13148"/>
                  <a:pt x="55594" y="12874"/>
                </a:cubicBezTo>
                <a:cubicBezTo>
                  <a:pt x="55777" y="12449"/>
                  <a:pt x="55503" y="11810"/>
                  <a:pt x="55108" y="11810"/>
                </a:cubicBezTo>
                <a:cubicBezTo>
                  <a:pt x="55081" y="11811"/>
                  <a:pt x="55054" y="11812"/>
                  <a:pt x="55027" y="11812"/>
                </a:cubicBezTo>
                <a:cubicBezTo>
                  <a:pt x="54272" y="11812"/>
                  <a:pt x="53620" y="11413"/>
                  <a:pt x="52798" y="11354"/>
                </a:cubicBezTo>
                <a:cubicBezTo>
                  <a:pt x="52965" y="11259"/>
                  <a:pt x="53039" y="11144"/>
                  <a:pt x="53151" y="11144"/>
                </a:cubicBezTo>
                <a:cubicBezTo>
                  <a:pt x="53182" y="11144"/>
                  <a:pt x="53215" y="11153"/>
                  <a:pt x="53254" y="11172"/>
                </a:cubicBezTo>
                <a:cubicBezTo>
                  <a:pt x="53680" y="11415"/>
                  <a:pt x="54135" y="11324"/>
                  <a:pt x="54561" y="11476"/>
                </a:cubicBezTo>
                <a:cubicBezTo>
                  <a:pt x="54677" y="11511"/>
                  <a:pt x="54766" y="11527"/>
                  <a:pt x="54834" y="11527"/>
                </a:cubicBezTo>
                <a:cubicBezTo>
                  <a:pt x="55122" y="11527"/>
                  <a:pt x="55018" y="11237"/>
                  <a:pt x="54895" y="10868"/>
                </a:cubicBezTo>
                <a:lnTo>
                  <a:pt x="54895" y="10868"/>
                </a:lnTo>
                <a:cubicBezTo>
                  <a:pt x="54924" y="10872"/>
                  <a:pt x="54951" y="10873"/>
                  <a:pt x="54978" y="10873"/>
                </a:cubicBezTo>
                <a:cubicBezTo>
                  <a:pt x="55407" y="10873"/>
                  <a:pt x="55616" y="10436"/>
                  <a:pt x="55959" y="10321"/>
                </a:cubicBezTo>
                <a:cubicBezTo>
                  <a:pt x="55898" y="10078"/>
                  <a:pt x="55959" y="9835"/>
                  <a:pt x="55746" y="9744"/>
                </a:cubicBezTo>
                <a:cubicBezTo>
                  <a:pt x="55260" y="9531"/>
                  <a:pt x="54743" y="9227"/>
                  <a:pt x="54287" y="9227"/>
                </a:cubicBezTo>
                <a:cubicBezTo>
                  <a:pt x="53299" y="9227"/>
                  <a:pt x="52336" y="8880"/>
                  <a:pt x="51352" y="8880"/>
                </a:cubicBezTo>
                <a:cubicBezTo>
                  <a:pt x="51247" y="8880"/>
                  <a:pt x="51141" y="8884"/>
                  <a:pt x="51035" y="8892"/>
                </a:cubicBezTo>
                <a:cubicBezTo>
                  <a:pt x="50984" y="8899"/>
                  <a:pt x="50935" y="8902"/>
                  <a:pt x="50888" y="8902"/>
                </a:cubicBezTo>
                <a:cubicBezTo>
                  <a:pt x="50479" y="8902"/>
                  <a:pt x="50176" y="8678"/>
                  <a:pt x="49850" y="8406"/>
                </a:cubicBezTo>
                <a:cubicBezTo>
                  <a:pt x="49992" y="8371"/>
                  <a:pt x="50103" y="8356"/>
                  <a:pt x="50208" y="8356"/>
                </a:cubicBezTo>
                <a:cubicBezTo>
                  <a:pt x="50281" y="8356"/>
                  <a:pt x="50352" y="8363"/>
                  <a:pt x="50427" y="8376"/>
                </a:cubicBezTo>
                <a:cubicBezTo>
                  <a:pt x="50755" y="8445"/>
                  <a:pt x="51073" y="8543"/>
                  <a:pt x="51386" y="8543"/>
                </a:cubicBezTo>
                <a:cubicBezTo>
                  <a:pt x="51626" y="8543"/>
                  <a:pt x="51862" y="8486"/>
                  <a:pt x="52099" y="8315"/>
                </a:cubicBezTo>
                <a:cubicBezTo>
                  <a:pt x="52707" y="7920"/>
                  <a:pt x="53467" y="8163"/>
                  <a:pt x="54105" y="7707"/>
                </a:cubicBezTo>
                <a:cubicBezTo>
                  <a:pt x="54409" y="7494"/>
                  <a:pt x="54835" y="7585"/>
                  <a:pt x="55230" y="7494"/>
                </a:cubicBezTo>
                <a:cubicBezTo>
                  <a:pt x="55564" y="7433"/>
                  <a:pt x="55898" y="7221"/>
                  <a:pt x="55929" y="6795"/>
                </a:cubicBezTo>
                <a:cubicBezTo>
                  <a:pt x="55959" y="6339"/>
                  <a:pt x="55564" y="6339"/>
                  <a:pt x="55290" y="6278"/>
                </a:cubicBezTo>
                <a:cubicBezTo>
                  <a:pt x="55139" y="6248"/>
                  <a:pt x="55017" y="6157"/>
                  <a:pt x="54987" y="6005"/>
                </a:cubicBezTo>
                <a:cubicBezTo>
                  <a:pt x="55309" y="5606"/>
                  <a:pt x="55561" y="5433"/>
                  <a:pt x="55897" y="5433"/>
                </a:cubicBezTo>
                <a:cubicBezTo>
                  <a:pt x="56099" y="5433"/>
                  <a:pt x="56331" y="5496"/>
                  <a:pt x="56628" y="5610"/>
                </a:cubicBezTo>
                <a:cubicBezTo>
                  <a:pt x="56782" y="5661"/>
                  <a:pt x="56932" y="5718"/>
                  <a:pt x="57059" y="5718"/>
                </a:cubicBezTo>
                <a:cubicBezTo>
                  <a:pt x="57232" y="5718"/>
                  <a:pt x="57366" y="5613"/>
                  <a:pt x="57418" y="5245"/>
                </a:cubicBezTo>
                <a:cubicBezTo>
                  <a:pt x="56689" y="4941"/>
                  <a:pt x="56050" y="4515"/>
                  <a:pt x="55442" y="3999"/>
                </a:cubicBezTo>
                <a:cubicBezTo>
                  <a:pt x="55716" y="3816"/>
                  <a:pt x="55959" y="3634"/>
                  <a:pt x="56202" y="3482"/>
                </a:cubicBezTo>
                <a:cubicBezTo>
                  <a:pt x="56446" y="3330"/>
                  <a:pt x="56810" y="3239"/>
                  <a:pt x="56780" y="2874"/>
                </a:cubicBezTo>
                <a:cubicBezTo>
                  <a:pt x="56780" y="2479"/>
                  <a:pt x="56415" y="2388"/>
                  <a:pt x="56142" y="2236"/>
                </a:cubicBezTo>
                <a:cubicBezTo>
                  <a:pt x="55047" y="1628"/>
                  <a:pt x="53832" y="1476"/>
                  <a:pt x="52646" y="1476"/>
                </a:cubicBezTo>
                <a:cubicBezTo>
                  <a:pt x="50488" y="1446"/>
                  <a:pt x="48330" y="1050"/>
                  <a:pt x="46141" y="990"/>
                </a:cubicBezTo>
                <a:cubicBezTo>
                  <a:pt x="45230" y="929"/>
                  <a:pt x="44348" y="898"/>
                  <a:pt x="43436" y="838"/>
                </a:cubicBezTo>
                <a:cubicBezTo>
                  <a:pt x="41430" y="746"/>
                  <a:pt x="39454" y="564"/>
                  <a:pt x="37479" y="442"/>
                </a:cubicBezTo>
                <a:cubicBezTo>
                  <a:pt x="36263" y="382"/>
                  <a:pt x="35077" y="442"/>
                  <a:pt x="33862" y="351"/>
                </a:cubicBezTo>
                <a:cubicBezTo>
                  <a:pt x="31947" y="199"/>
                  <a:pt x="30032" y="108"/>
                  <a:pt x="28117" y="47"/>
                </a:cubicBezTo>
                <a:cubicBezTo>
                  <a:pt x="28060" y="45"/>
                  <a:pt x="28003" y="44"/>
                  <a:pt x="27947" y="44"/>
                </a:cubicBezTo>
                <a:cubicBezTo>
                  <a:pt x="27383" y="44"/>
                  <a:pt x="26833" y="151"/>
                  <a:pt x="26254" y="151"/>
                </a:cubicBezTo>
                <a:cubicBezTo>
                  <a:pt x="26147" y="151"/>
                  <a:pt x="26038" y="147"/>
                  <a:pt x="25928" y="139"/>
                </a:cubicBezTo>
                <a:cubicBezTo>
                  <a:pt x="25377" y="85"/>
                  <a:pt x="24814" y="0"/>
                  <a:pt x="2424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34" name="Google Shape;4834;p17"/>
          <p:cNvSpPr/>
          <p:nvPr/>
        </p:nvSpPr>
        <p:spPr>
          <a:xfrm rot="-4103137">
            <a:off x="55414" y="-21690"/>
            <a:ext cx="1496097" cy="1135692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835" name="Google Shape;4835;p17"/>
          <p:cNvGrpSpPr/>
          <p:nvPr/>
        </p:nvGrpSpPr>
        <p:grpSpPr>
          <a:xfrm rot="163060">
            <a:off x="6920520" y="-102740"/>
            <a:ext cx="3222148" cy="1467316"/>
            <a:chOff x="3427375" y="613525"/>
            <a:chExt cx="1481825" cy="674800"/>
          </a:xfrm>
        </p:grpSpPr>
        <p:sp>
          <p:nvSpPr>
            <p:cNvPr id="4836" name="Google Shape;4836;p17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7" name="Google Shape;4837;p17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8" name="Google Shape;4838;p17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9" name="Google Shape;4839;p17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0" name="Google Shape;4840;p17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1" name="Google Shape;4841;p17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2" name="Google Shape;4842;p17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3" name="Google Shape;4843;p17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4" name="Google Shape;4844;p17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5" name="Google Shape;4845;p17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6" name="Google Shape;4846;p17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7" name="Google Shape;4847;p17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8" name="Google Shape;4848;p17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9" name="Google Shape;4849;p17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0" name="Google Shape;4850;p17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1" name="Google Shape;4851;p17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2" name="Google Shape;4852;p17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3" name="Google Shape;4853;p17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4" name="Google Shape;4854;p17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5" name="Google Shape;4855;p17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6" name="Google Shape;4856;p17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7" name="Google Shape;4857;p17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8" name="Google Shape;4858;p17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9" name="Google Shape;4859;p17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0" name="Google Shape;4860;p17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1" name="Google Shape;4861;p17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2" name="Google Shape;4862;p17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3" name="Google Shape;4863;p17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4" name="Google Shape;4864;p17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5" name="Google Shape;4865;p17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6" name="Google Shape;4866;p17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7" name="Google Shape;4867;p17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8" name="Google Shape;4868;p17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9" name="Google Shape;4869;p17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0" name="Google Shape;4870;p17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1" name="Google Shape;4871;p17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2" name="Google Shape;4872;p17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3" name="Google Shape;4873;p17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4" name="Google Shape;4874;p17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5" name="Google Shape;4875;p17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6" name="Google Shape;4876;p17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7" name="Google Shape;4877;p17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8" name="Google Shape;4878;p17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9" name="Google Shape;4879;p17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0" name="Google Shape;4880;p17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1" name="Google Shape;4881;p17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2" name="Google Shape;4882;p17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3" name="Google Shape;4883;p17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4" name="Google Shape;4884;p17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5" name="Google Shape;4885;p17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6" name="Google Shape;4886;p17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7" name="Google Shape;4887;p17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8" name="Google Shape;4888;p17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9" name="Google Shape;4889;p17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0" name="Google Shape;4890;p17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1" name="Google Shape;4891;p17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2" name="Google Shape;4892;p17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3" name="Google Shape;4893;p17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4" name="Google Shape;4894;p17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5" name="Google Shape;4895;p17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6" name="Google Shape;4896;p17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7" name="Google Shape;4897;p17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8" name="Google Shape;4898;p17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9" name="Google Shape;4899;p17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0" name="Google Shape;4900;p17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1" name="Google Shape;4901;p17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2" name="Google Shape;4902;p17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3" name="Google Shape;4903;p17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4" name="Google Shape;4904;p17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5" name="Google Shape;4905;p17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6" name="Google Shape;4906;p17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7" name="Google Shape;4907;p17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8" name="Google Shape;4908;p17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9" name="Google Shape;4909;p17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0" name="Google Shape;4910;p17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1" name="Google Shape;4911;p17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2" name="Google Shape;4912;p17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3" name="Google Shape;4913;p17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4" name="Google Shape;4914;p17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5" name="Google Shape;4915;p17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6" name="Google Shape;4916;p17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7" name="Google Shape;4917;p17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8" name="Google Shape;4918;p17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9" name="Google Shape;4919;p17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0" name="Google Shape;4920;p17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1" name="Google Shape;4921;p17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2" name="Google Shape;4922;p17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3" name="Google Shape;4923;p17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4" name="Google Shape;4924;p17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5" name="Google Shape;4925;p17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6" name="Google Shape;4926;p17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7" name="Google Shape;4927;p17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8" name="Google Shape;4928;p17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9" name="Google Shape;4929;p17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0" name="Google Shape;4930;p17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1" name="Google Shape;4931;p17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2" name="Google Shape;4932;p17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3" name="Google Shape;4933;p17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4" name="Google Shape;4934;p17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5" name="Google Shape;4935;p17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6" name="Google Shape;4936;p17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7" name="Google Shape;4937;p17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8" name="Google Shape;4938;p17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9" name="Google Shape;4939;p17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0" name="Google Shape;4940;p17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1" name="Google Shape;4941;p17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2" name="Google Shape;4942;p17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3" name="Google Shape;4943;p17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4" name="Google Shape;4944;p17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5" name="Google Shape;4945;p17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6" name="Google Shape;4946;p17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7" name="Google Shape;4947;p17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8" name="Google Shape;4948;p17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9" name="Google Shape;4949;p17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0" name="Google Shape;4950;p17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1" name="Google Shape;4951;p17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2" name="Google Shape;4952;p17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3" name="Google Shape;4953;p17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4" name="Google Shape;4954;p17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5" name="Google Shape;4955;p17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6" name="Google Shape;4956;p17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7" name="Google Shape;4957;p17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8" name="Google Shape;4958;p17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9" name="Google Shape;4959;p17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0" name="Google Shape;4960;p17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1" name="Google Shape;4961;p17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2" name="Google Shape;4962;p17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3" name="Google Shape;4963;p17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4" name="Google Shape;4964;p17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5" name="Google Shape;4965;p17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6" name="Google Shape;4966;p17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7" name="Google Shape;4967;p17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8" name="Google Shape;4968;p17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9" name="Google Shape;4969;p17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0" name="Google Shape;4970;p17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1" name="Google Shape;4971;p17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2" name="Google Shape;4972;p17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3" name="Google Shape;4973;p17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4" name="Google Shape;4974;p17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5" name="Google Shape;4975;p17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6" name="Google Shape;4976;p17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7" name="Google Shape;4977;p17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8" name="Google Shape;4978;p17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9" name="Google Shape;4979;p17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0" name="Google Shape;4980;p17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1" name="Google Shape;4981;p17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2" name="Google Shape;4982;p17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3" name="Google Shape;4983;p17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4" name="Google Shape;4984;p17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5" name="Google Shape;4985;p17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6" name="Google Shape;4986;p17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7" name="Google Shape;4987;p17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8" name="Google Shape;4988;p17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9" name="Google Shape;4989;p17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0" name="Google Shape;4990;p17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1" name="Google Shape;4991;p17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2" name="Google Shape;4992;p17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3" name="Google Shape;4993;p17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4" name="Google Shape;4994;p17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5" name="Google Shape;4995;p17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6" name="Google Shape;4996;p17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7" name="Google Shape;4997;p17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8" name="Google Shape;4998;p17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9" name="Google Shape;4999;p17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0" name="Google Shape;5000;p17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1" name="Google Shape;5001;p17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2" name="Google Shape;5002;p17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3" name="Google Shape;5003;p17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4" name="Google Shape;5004;p17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5" name="Google Shape;5005;p17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6" name="Google Shape;5006;p17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7" name="Google Shape;5007;p17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8" name="Google Shape;5008;p17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9" name="Google Shape;5009;p17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0" name="Google Shape;5010;p17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1" name="Google Shape;5011;p17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2" name="Google Shape;5012;p17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3" name="Google Shape;5013;p17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4" name="Google Shape;5014;p17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5" name="Google Shape;5015;p17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016" name="Google Shape;5016;p17"/>
          <p:cNvSpPr/>
          <p:nvPr/>
        </p:nvSpPr>
        <p:spPr>
          <a:xfrm rot="-909831">
            <a:off x="7827488" y="-690069"/>
            <a:ext cx="1854950" cy="3070862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017" name="Google Shape;5017;p17"/>
          <p:cNvGrpSpPr/>
          <p:nvPr/>
        </p:nvGrpSpPr>
        <p:grpSpPr>
          <a:xfrm rot="163060">
            <a:off x="-934005" y="4050710"/>
            <a:ext cx="3222148" cy="1467316"/>
            <a:chOff x="3427375" y="613525"/>
            <a:chExt cx="1481825" cy="674800"/>
          </a:xfrm>
        </p:grpSpPr>
        <p:sp>
          <p:nvSpPr>
            <p:cNvPr id="5018" name="Google Shape;5018;p17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9" name="Google Shape;5019;p17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0" name="Google Shape;5020;p17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1" name="Google Shape;5021;p17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2" name="Google Shape;5022;p17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3" name="Google Shape;5023;p17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4" name="Google Shape;5024;p17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5" name="Google Shape;5025;p17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6" name="Google Shape;5026;p17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7" name="Google Shape;5027;p17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8" name="Google Shape;5028;p17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9" name="Google Shape;5029;p17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0" name="Google Shape;5030;p17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1" name="Google Shape;5031;p17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2" name="Google Shape;5032;p17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3" name="Google Shape;5033;p17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4" name="Google Shape;5034;p17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5" name="Google Shape;5035;p17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6" name="Google Shape;5036;p17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7" name="Google Shape;5037;p17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8" name="Google Shape;5038;p17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9" name="Google Shape;5039;p17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0" name="Google Shape;5040;p17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1" name="Google Shape;5041;p17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2" name="Google Shape;5042;p17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3" name="Google Shape;5043;p17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4" name="Google Shape;5044;p17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5" name="Google Shape;5045;p17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6" name="Google Shape;5046;p17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7" name="Google Shape;5047;p17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8" name="Google Shape;5048;p17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9" name="Google Shape;5049;p17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0" name="Google Shape;5050;p17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1" name="Google Shape;5051;p17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2" name="Google Shape;5052;p17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3" name="Google Shape;5053;p17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4" name="Google Shape;5054;p17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5" name="Google Shape;5055;p17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6" name="Google Shape;5056;p17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7" name="Google Shape;5057;p17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8" name="Google Shape;5058;p17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9" name="Google Shape;5059;p17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0" name="Google Shape;5060;p17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1" name="Google Shape;5061;p17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2" name="Google Shape;5062;p17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3" name="Google Shape;5063;p17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4" name="Google Shape;5064;p17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5" name="Google Shape;5065;p17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6" name="Google Shape;5066;p17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7" name="Google Shape;5067;p17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8" name="Google Shape;5068;p17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9" name="Google Shape;5069;p17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0" name="Google Shape;5070;p17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1" name="Google Shape;5071;p17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2" name="Google Shape;5072;p17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3" name="Google Shape;5073;p17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4" name="Google Shape;5074;p17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5" name="Google Shape;5075;p17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6" name="Google Shape;5076;p17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7" name="Google Shape;5077;p17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8" name="Google Shape;5078;p17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9" name="Google Shape;5079;p17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0" name="Google Shape;5080;p17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1" name="Google Shape;5081;p17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2" name="Google Shape;5082;p17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3" name="Google Shape;5083;p17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4" name="Google Shape;5084;p17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5" name="Google Shape;5085;p17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6" name="Google Shape;5086;p17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7" name="Google Shape;5087;p17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8" name="Google Shape;5088;p17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9" name="Google Shape;5089;p17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0" name="Google Shape;5090;p17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1" name="Google Shape;5091;p17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2" name="Google Shape;5092;p17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3" name="Google Shape;5093;p17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4" name="Google Shape;5094;p17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5" name="Google Shape;5095;p17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6" name="Google Shape;5096;p17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7" name="Google Shape;5097;p17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8" name="Google Shape;5098;p17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9" name="Google Shape;5099;p17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0" name="Google Shape;5100;p17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1" name="Google Shape;5101;p17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2" name="Google Shape;5102;p17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3" name="Google Shape;5103;p17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4" name="Google Shape;5104;p17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5" name="Google Shape;5105;p17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6" name="Google Shape;5106;p17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7" name="Google Shape;5107;p17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8" name="Google Shape;5108;p17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9" name="Google Shape;5109;p17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0" name="Google Shape;5110;p17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1" name="Google Shape;5111;p17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2" name="Google Shape;5112;p17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3" name="Google Shape;5113;p17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4" name="Google Shape;5114;p17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5" name="Google Shape;5115;p17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6" name="Google Shape;5116;p17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7" name="Google Shape;5117;p17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8" name="Google Shape;5118;p17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9" name="Google Shape;5119;p17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0" name="Google Shape;5120;p17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1" name="Google Shape;5121;p17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2" name="Google Shape;5122;p17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3" name="Google Shape;5123;p17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4" name="Google Shape;5124;p17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5" name="Google Shape;5125;p17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6" name="Google Shape;5126;p17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7" name="Google Shape;5127;p17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8" name="Google Shape;5128;p17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9" name="Google Shape;5129;p17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0" name="Google Shape;5130;p17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1" name="Google Shape;5131;p17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2" name="Google Shape;5132;p17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3" name="Google Shape;5133;p17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4" name="Google Shape;5134;p17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5" name="Google Shape;5135;p17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6" name="Google Shape;5136;p17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7" name="Google Shape;5137;p17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8" name="Google Shape;5138;p17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9" name="Google Shape;5139;p17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0" name="Google Shape;5140;p17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1" name="Google Shape;5141;p17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2" name="Google Shape;5142;p17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3" name="Google Shape;5143;p17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4" name="Google Shape;5144;p17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5" name="Google Shape;5145;p17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6" name="Google Shape;5146;p17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7" name="Google Shape;5147;p17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8" name="Google Shape;5148;p17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9" name="Google Shape;5149;p17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0" name="Google Shape;5150;p17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1" name="Google Shape;5151;p17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2" name="Google Shape;5152;p17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3" name="Google Shape;5153;p17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4" name="Google Shape;5154;p17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5" name="Google Shape;5155;p17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6" name="Google Shape;5156;p17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7" name="Google Shape;5157;p17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8" name="Google Shape;5158;p17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9" name="Google Shape;5159;p17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0" name="Google Shape;5160;p17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1" name="Google Shape;5161;p17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2" name="Google Shape;5162;p17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3" name="Google Shape;5163;p17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4" name="Google Shape;5164;p17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5" name="Google Shape;5165;p17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6" name="Google Shape;5166;p17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7" name="Google Shape;5167;p17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8" name="Google Shape;5168;p17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9" name="Google Shape;5169;p17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0" name="Google Shape;5170;p17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1" name="Google Shape;5171;p17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2" name="Google Shape;5172;p17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3" name="Google Shape;5173;p17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4" name="Google Shape;5174;p17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5" name="Google Shape;5175;p17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6" name="Google Shape;5176;p17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7" name="Google Shape;5177;p17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8" name="Google Shape;5178;p17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9" name="Google Shape;5179;p17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0" name="Google Shape;5180;p17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1" name="Google Shape;5181;p17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2" name="Google Shape;5182;p17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3" name="Google Shape;5183;p17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4" name="Google Shape;5184;p17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5" name="Google Shape;5185;p17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6" name="Google Shape;5186;p17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7" name="Google Shape;5187;p17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8" name="Google Shape;5188;p17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9" name="Google Shape;5189;p17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0" name="Google Shape;5190;p17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1" name="Google Shape;5191;p17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2" name="Google Shape;5192;p17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3" name="Google Shape;5193;p17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4" name="Google Shape;5194;p17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5" name="Google Shape;5195;p17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6" name="Google Shape;5196;p17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7" name="Google Shape;5197;p17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">
  <p:cSld name="CUSTOM_2">
    <p:spTree>
      <p:nvGrpSpPr>
        <p:cNvPr id="5198" name="Shape 5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9" name="Google Shape;5199;p18"/>
          <p:cNvSpPr txBox="1"/>
          <p:nvPr>
            <p:ph idx="1" type="subTitle"/>
          </p:nvPr>
        </p:nvSpPr>
        <p:spPr>
          <a:xfrm>
            <a:off x="1643490" y="2135607"/>
            <a:ext cx="1495200" cy="42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00" name="Google Shape;5200;p18"/>
          <p:cNvSpPr txBox="1"/>
          <p:nvPr>
            <p:ph hasCustomPrompt="1" type="title"/>
          </p:nvPr>
        </p:nvSpPr>
        <p:spPr>
          <a:xfrm>
            <a:off x="1643640" y="1613875"/>
            <a:ext cx="1495200" cy="56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b="0" sz="30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201" name="Google Shape;5201;p18"/>
          <p:cNvSpPr txBox="1"/>
          <p:nvPr>
            <p:ph idx="2" type="subTitle"/>
          </p:nvPr>
        </p:nvSpPr>
        <p:spPr>
          <a:xfrm>
            <a:off x="6016411" y="3339163"/>
            <a:ext cx="1495200" cy="42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02" name="Google Shape;5202;p18"/>
          <p:cNvSpPr txBox="1"/>
          <p:nvPr>
            <p:ph hasCustomPrompt="1" idx="3" type="title"/>
          </p:nvPr>
        </p:nvSpPr>
        <p:spPr>
          <a:xfrm>
            <a:off x="6016488" y="2895263"/>
            <a:ext cx="1495200" cy="56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b="0" sz="30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203" name="Google Shape;5203;p18"/>
          <p:cNvSpPr txBox="1"/>
          <p:nvPr>
            <p:ph idx="4"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sp>
        <p:nvSpPr>
          <p:cNvPr id="5204" name="Google Shape;5204;p18"/>
          <p:cNvSpPr txBox="1"/>
          <p:nvPr>
            <p:ph idx="5" type="subTitle"/>
          </p:nvPr>
        </p:nvSpPr>
        <p:spPr>
          <a:xfrm>
            <a:off x="1643501" y="3352150"/>
            <a:ext cx="1495200" cy="42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05" name="Google Shape;5205;p18"/>
          <p:cNvSpPr txBox="1"/>
          <p:nvPr>
            <p:ph hasCustomPrompt="1" idx="6" type="title"/>
          </p:nvPr>
        </p:nvSpPr>
        <p:spPr>
          <a:xfrm>
            <a:off x="1643500" y="2882275"/>
            <a:ext cx="1495200" cy="55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30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206" name="Google Shape;5206;p18"/>
          <p:cNvSpPr txBox="1"/>
          <p:nvPr>
            <p:ph idx="7" type="subTitle"/>
          </p:nvPr>
        </p:nvSpPr>
        <p:spPr>
          <a:xfrm>
            <a:off x="6016442" y="2131707"/>
            <a:ext cx="1495200" cy="42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07" name="Google Shape;5207;p18"/>
          <p:cNvSpPr txBox="1"/>
          <p:nvPr>
            <p:ph hasCustomPrompt="1" idx="8" type="title"/>
          </p:nvPr>
        </p:nvSpPr>
        <p:spPr>
          <a:xfrm>
            <a:off x="6016440" y="1613863"/>
            <a:ext cx="1495200" cy="55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30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208" name="Google Shape;5208;p18"/>
          <p:cNvSpPr txBox="1"/>
          <p:nvPr>
            <p:ph hasCustomPrompt="1" idx="9" type="title"/>
          </p:nvPr>
        </p:nvSpPr>
        <p:spPr>
          <a:xfrm>
            <a:off x="3305225" y="3526713"/>
            <a:ext cx="2533500" cy="659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b="0" sz="35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209" name="Google Shape;5209;p18"/>
          <p:cNvSpPr txBox="1"/>
          <p:nvPr>
            <p:ph idx="13" type="subTitle"/>
          </p:nvPr>
        </p:nvSpPr>
        <p:spPr>
          <a:xfrm>
            <a:off x="3481175" y="4000000"/>
            <a:ext cx="2181600" cy="42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grpSp>
        <p:nvGrpSpPr>
          <p:cNvPr id="5210" name="Google Shape;5210;p18"/>
          <p:cNvGrpSpPr/>
          <p:nvPr/>
        </p:nvGrpSpPr>
        <p:grpSpPr>
          <a:xfrm rot="1072950">
            <a:off x="6248854" y="-111769"/>
            <a:ext cx="3222157" cy="1467320"/>
            <a:chOff x="3427375" y="613525"/>
            <a:chExt cx="1481825" cy="674800"/>
          </a:xfrm>
        </p:grpSpPr>
        <p:sp>
          <p:nvSpPr>
            <p:cNvPr id="5211" name="Google Shape;5211;p18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2" name="Google Shape;5212;p18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3" name="Google Shape;5213;p18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4" name="Google Shape;5214;p18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5" name="Google Shape;5215;p18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6" name="Google Shape;5216;p18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7" name="Google Shape;5217;p18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8" name="Google Shape;5218;p18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9" name="Google Shape;5219;p18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0" name="Google Shape;5220;p18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1" name="Google Shape;5221;p18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2" name="Google Shape;5222;p18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3" name="Google Shape;5223;p18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4" name="Google Shape;5224;p18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5" name="Google Shape;5225;p18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6" name="Google Shape;5226;p18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7" name="Google Shape;5227;p18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8" name="Google Shape;5228;p18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9" name="Google Shape;5229;p18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0" name="Google Shape;5230;p18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1" name="Google Shape;5231;p18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2" name="Google Shape;5232;p18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3" name="Google Shape;5233;p18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4" name="Google Shape;5234;p18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5" name="Google Shape;5235;p18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6" name="Google Shape;5236;p18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7" name="Google Shape;5237;p18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8" name="Google Shape;5238;p18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9" name="Google Shape;5239;p18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0" name="Google Shape;5240;p18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1" name="Google Shape;5241;p18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2" name="Google Shape;5242;p18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3" name="Google Shape;5243;p18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4" name="Google Shape;5244;p18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5" name="Google Shape;5245;p18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6" name="Google Shape;5246;p18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7" name="Google Shape;5247;p18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8" name="Google Shape;5248;p18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9" name="Google Shape;5249;p18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0" name="Google Shape;5250;p18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1" name="Google Shape;5251;p18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2" name="Google Shape;5252;p18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3" name="Google Shape;5253;p18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4" name="Google Shape;5254;p18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5" name="Google Shape;5255;p18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6" name="Google Shape;5256;p18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7" name="Google Shape;5257;p18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8" name="Google Shape;5258;p18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9" name="Google Shape;5259;p18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0" name="Google Shape;5260;p18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1" name="Google Shape;5261;p18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2" name="Google Shape;5262;p18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3" name="Google Shape;5263;p18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4" name="Google Shape;5264;p18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5" name="Google Shape;5265;p18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6" name="Google Shape;5266;p18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7" name="Google Shape;5267;p18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8" name="Google Shape;5268;p18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9" name="Google Shape;5269;p18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0" name="Google Shape;5270;p18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1" name="Google Shape;5271;p18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2" name="Google Shape;5272;p18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3" name="Google Shape;5273;p18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4" name="Google Shape;5274;p18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5" name="Google Shape;5275;p18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6" name="Google Shape;5276;p18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7" name="Google Shape;5277;p18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8" name="Google Shape;5278;p18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9" name="Google Shape;5279;p18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0" name="Google Shape;5280;p18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1" name="Google Shape;5281;p18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2" name="Google Shape;5282;p18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3" name="Google Shape;5283;p18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4" name="Google Shape;5284;p18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5" name="Google Shape;5285;p18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6" name="Google Shape;5286;p18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7" name="Google Shape;5287;p18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8" name="Google Shape;5288;p18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9" name="Google Shape;5289;p18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0" name="Google Shape;5290;p18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1" name="Google Shape;5291;p18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2" name="Google Shape;5292;p18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3" name="Google Shape;5293;p18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4" name="Google Shape;5294;p18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5" name="Google Shape;5295;p18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6" name="Google Shape;5296;p18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7" name="Google Shape;5297;p18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8" name="Google Shape;5298;p18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9" name="Google Shape;5299;p18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0" name="Google Shape;5300;p18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1" name="Google Shape;5301;p18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2" name="Google Shape;5302;p18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3" name="Google Shape;5303;p18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4" name="Google Shape;5304;p18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5" name="Google Shape;5305;p18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6" name="Google Shape;5306;p18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7" name="Google Shape;5307;p18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8" name="Google Shape;5308;p18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9" name="Google Shape;5309;p18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0" name="Google Shape;5310;p18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1" name="Google Shape;5311;p18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2" name="Google Shape;5312;p18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3" name="Google Shape;5313;p18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4" name="Google Shape;5314;p18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5" name="Google Shape;5315;p18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6" name="Google Shape;5316;p18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7" name="Google Shape;5317;p18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8" name="Google Shape;5318;p18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9" name="Google Shape;5319;p18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0" name="Google Shape;5320;p18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1" name="Google Shape;5321;p18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2" name="Google Shape;5322;p18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3" name="Google Shape;5323;p18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4" name="Google Shape;5324;p18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5" name="Google Shape;5325;p18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6" name="Google Shape;5326;p18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7" name="Google Shape;5327;p18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8" name="Google Shape;5328;p18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9" name="Google Shape;5329;p18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0" name="Google Shape;5330;p18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1" name="Google Shape;5331;p18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2" name="Google Shape;5332;p18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3" name="Google Shape;5333;p18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4" name="Google Shape;5334;p18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5" name="Google Shape;5335;p18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6" name="Google Shape;5336;p18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7" name="Google Shape;5337;p18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8" name="Google Shape;5338;p18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9" name="Google Shape;5339;p18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0" name="Google Shape;5340;p18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1" name="Google Shape;5341;p18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2" name="Google Shape;5342;p18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3" name="Google Shape;5343;p18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4" name="Google Shape;5344;p18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5" name="Google Shape;5345;p18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6" name="Google Shape;5346;p18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7" name="Google Shape;5347;p18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8" name="Google Shape;5348;p18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9" name="Google Shape;5349;p18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0" name="Google Shape;5350;p18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1" name="Google Shape;5351;p18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2" name="Google Shape;5352;p18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3" name="Google Shape;5353;p18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4" name="Google Shape;5354;p18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5" name="Google Shape;5355;p18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6" name="Google Shape;5356;p18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7" name="Google Shape;5357;p18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8" name="Google Shape;5358;p18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9" name="Google Shape;5359;p18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0" name="Google Shape;5360;p18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1" name="Google Shape;5361;p18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2" name="Google Shape;5362;p18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3" name="Google Shape;5363;p18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4" name="Google Shape;5364;p18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5" name="Google Shape;5365;p18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6" name="Google Shape;5366;p18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7" name="Google Shape;5367;p18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8" name="Google Shape;5368;p18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9" name="Google Shape;5369;p18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0" name="Google Shape;5370;p18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1" name="Google Shape;5371;p18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2" name="Google Shape;5372;p18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3" name="Google Shape;5373;p18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4" name="Google Shape;5374;p18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5" name="Google Shape;5375;p18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6" name="Google Shape;5376;p18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7" name="Google Shape;5377;p18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8" name="Google Shape;5378;p18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9" name="Google Shape;5379;p18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0" name="Google Shape;5380;p18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1" name="Google Shape;5381;p18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2" name="Google Shape;5382;p18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3" name="Google Shape;5383;p18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4" name="Google Shape;5384;p18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5" name="Google Shape;5385;p18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6" name="Google Shape;5386;p18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7" name="Google Shape;5387;p18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8" name="Google Shape;5388;p18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9" name="Google Shape;5389;p18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0" name="Google Shape;5390;p18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391" name="Google Shape;5391;p18"/>
          <p:cNvSpPr/>
          <p:nvPr/>
        </p:nvSpPr>
        <p:spPr>
          <a:xfrm>
            <a:off x="7384870" y="-1397322"/>
            <a:ext cx="1854952" cy="3070879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392" name="Google Shape;5392;p18"/>
          <p:cNvGrpSpPr/>
          <p:nvPr/>
        </p:nvGrpSpPr>
        <p:grpSpPr>
          <a:xfrm rot="-1392289">
            <a:off x="7035597" y="3765874"/>
            <a:ext cx="3222248" cy="1467362"/>
            <a:chOff x="3427375" y="613525"/>
            <a:chExt cx="1481825" cy="674800"/>
          </a:xfrm>
        </p:grpSpPr>
        <p:sp>
          <p:nvSpPr>
            <p:cNvPr id="5393" name="Google Shape;5393;p18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4" name="Google Shape;5394;p18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5" name="Google Shape;5395;p18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6" name="Google Shape;5396;p18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7" name="Google Shape;5397;p18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8" name="Google Shape;5398;p18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9" name="Google Shape;5399;p18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0" name="Google Shape;5400;p18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1" name="Google Shape;5401;p18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2" name="Google Shape;5402;p18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3" name="Google Shape;5403;p18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4" name="Google Shape;5404;p18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5" name="Google Shape;5405;p18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6" name="Google Shape;5406;p18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7" name="Google Shape;5407;p18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8" name="Google Shape;5408;p18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9" name="Google Shape;5409;p18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0" name="Google Shape;5410;p18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1" name="Google Shape;5411;p18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2" name="Google Shape;5412;p18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3" name="Google Shape;5413;p18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4" name="Google Shape;5414;p18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5" name="Google Shape;5415;p18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6" name="Google Shape;5416;p18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7" name="Google Shape;5417;p18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8" name="Google Shape;5418;p18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9" name="Google Shape;5419;p18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0" name="Google Shape;5420;p18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1" name="Google Shape;5421;p18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2" name="Google Shape;5422;p18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3" name="Google Shape;5423;p18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4" name="Google Shape;5424;p18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5" name="Google Shape;5425;p18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6" name="Google Shape;5426;p18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7" name="Google Shape;5427;p18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8" name="Google Shape;5428;p18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9" name="Google Shape;5429;p18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0" name="Google Shape;5430;p18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1" name="Google Shape;5431;p18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2" name="Google Shape;5432;p18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3" name="Google Shape;5433;p18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4" name="Google Shape;5434;p18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5" name="Google Shape;5435;p18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6" name="Google Shape;5436;p18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7" name="Google Shape;5437;p18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8" name="Google Shape;5438;p18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9" name="Google Shape;5439;p18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0" name="Google Shape;5440;p18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1" name="Google Shape;5441;p18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2" name="Google Shape;5442;p18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3" name="Google Shape;5443;p18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4" name="Google Shape;5444;p18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5" name="Google Shape;5445;p18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6" name="Google Shape;5446;p18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7" name="Google Shape;5447;p18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8" name="Google Shape;5448;p18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9" name="Google Shape;5449;p18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0" name="Google Shape;5450;p18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1" name="Google Shape;5451;p18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2" name="Google Shape;5452;p18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3" name="Google Shape;5453;p18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4" name="Google Shape;5454;p18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5" name="Google Shape;5455;p18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6" name="Google Shape;5456;p18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7" name="Google Shape;5457;p18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8" name="Google Shape;5458;p18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9" name="Google Shape;5459;p18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0" name="Google Shape;5460;p18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1" name="Google Shape;5461;p18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2" name="Google Shape;5462;p18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3" name="Google Shape;5463;p18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4" name="Google Shape;5464;p18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5" name="Google Shape;5465;p18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6" name="Google Shape;5466;p18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7" name="Google Shape;5467;p18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8" name="Google Shape;5468;p18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9" name="Google Shape;5469;p18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0" name="Google Shape;5470;p18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1" name="Google Shape;5471;p18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2" name="Google Shape;5472;p18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3" name="Google Shape;5473;p18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4" name="Google Shape;5474;p18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5" name="Google Shape;5475;p18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6" name="Google Shape;5476;p18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7" name="Google Shape;5477;p18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8" name="Google Shape;5478;p18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9" name="Google Shape;5479;p18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0" name="Google Shape;5480;p18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1" name="Google Shape;5481;p18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2" name="Google Shape;5482;p18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3" name="Google Shape;5483;p18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4" name="Google Shape;5484;p18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5" name="Google Shape;5485;p18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6" name="Google Shape;5486;p18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7" name="Google Shape;5487;p18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8" name="Google Shape;5488;p18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9" name="Google Shape;5489;p18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0" name="Google Shape;5490;p18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1" name="Google Shape;5491;p18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2" name="Google Shape;5492;p18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3" name="Google Shape;5493;p18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4" name="Google Shape;5494;p18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5" name="Google Shape;5495;p18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6" name="Google Shape;5496;p18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7" name="Google Shape;5497;p18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8" name="Google Shape;5498;p18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9" name="Google Shape;5499;p18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0" name="Google Shape;5500;p18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1" name="Google Shape;5501;p18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2" name="Google Shape;5502;p18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3" name="Google Shape;5503;p18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4" name="Google Shape;5504;p18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5" name="Google Shape;5505;p18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6" name="Google Shape;5506;p18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7" name="Google Shape;5507;p18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8" name="Google Shape;5508;p18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9" name="Google Shape;5509;p18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0" name="Google Shape;5510;p18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1" name="Google Shape;5511;p18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2" name="Google Shape;5512;p18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3" name="Google Shape;5513;p18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4" name="Google Shape;5514;p18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5" name="Google Shape;5515;p18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6" name="Google Shape;5516;p18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7" name="Google Shape;5517;p18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8" name="Google Shape;5518;p18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9" name="Google Shape;5519;p18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0" name="Google Shape;5520;p18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1" name="Google Shape;5521;p18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2" name="Google Shape;5522;p18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3" name="Google Shape;5523;p18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4" name="Google Shape;5524;p18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5" name="Google Shape;5525;p18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6" name="Google Shape;5526;p18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7" name="Google Shape;5527;p18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8" name="Google Shape;5528;p18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9" name="Google Shape;5529;p18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0" name="Google Shape;5530;p18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1" name="Google Shape;5531;p18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2" name="Google Shape;5532;p18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3" name="Google Shape;5533;p18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4" name="Google Shape;5534;p18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5" name="Google Shape;5535;p18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6" name="Google Shape;5536;p18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7" name="Google Shape;5537;p18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8" name="Google Shape;5538;p18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9" name="Google Shape;5539;p18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0" name="Google Shape;5540;p18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1" name="Google Shape;5541;p18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2" name="Google Shape;5542;p18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3" name="Google Shape;5543;p18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4" name="Google Shape;5544;p18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5" name="Google Shape;5545;p18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6" name="Google Shape;5546;p18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7" name="Google Shape;5547;p18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8" name="Google Shape;5548;p18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9" name="Google Shape;5549;p18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0" name="Google Shape;5550;p18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1" name="Google Shape;5551;p18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2" name="Google Shape;5552;p18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3" name="Google Shape;5553;p18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4" name="Google Shape;5554;p18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5" name="Google Shape;5555;p18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6" name="Google Shape;5556;p18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7" name="Google Shape;5557;p18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8" name="Google Shape;5558;p18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9" name="Google Shape;5559;p18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0" name="Google Shape;5560;p18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1" name="Google Shape;5561;p18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2" name="Google Shape;5562;p18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3" name="Google Shape;5563;p18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4" name="Google Shape;5564;p18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5" name="Google Shape;5565;p18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6" name="Google Shape;5566;p18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7" name="Google Shape;5567;p18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8" name="Google Shape;5568;p18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9" name="Google Shape;5569;p18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0" name="Google Shape;5570;p18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1" name="Google Shape;5571;p18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2" name="Google Shape;5572;p18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573" name="Google Shape;5573;p18"/>
          <p:cNvSpPr/>
          <p:nvPr/>
        </p:nvSpPr>
        <p:spPr>
          <a:xfrm>
            <a:off x="-1966779" y="161350"/>
            <a:ext cx="2971748" cy="1166697"/>
          </a:xfrm>
          <a:custGeom>
            <a:rect b="b" l="l" r="r" t="t"/>
            <a:pathLst>
              <a:path extrusionOk="0" h="18519" w="69698">
                <a:moveTo>
                  <a:pt x="4328" y="10688"/>
                </a:moveTo>
                <a:cubicBezTo>
                  <a:pt x="4501" y="10688"/>
                  <a:pt x="4677" y="10743"/>
                  <a:pt x="4864" y="10905"/>
                </a:cubicBezTo>
                <a:cubicBezTo>
                  <a:pt x="4854" y="10904"/>
                  <a:pt x="4844" y="10904"/>
                  <a:pt x="4835" y="10904"/>
                </a:cubicBezTo>
                <a:cubicBezTo>
                  <a:pt x="4356" y="10904"/>
                  <a:pt x="4756" y="11598"/>
                  <a:pt x="4285" y="11598"/>
                </a:cubicBezTo>
                <a:cubicBezTo>
                  <a:pt x="4235" y="11598"/>
                  <a:pt x="4175" y="11591"/>
                  <a:pt x="4104" y="11573"/>
                </a:cubicBezTo>
                <a:cubicBezTo>
                  <a:pt x="3952" y="11361"/>
                  <a:pt x="3769" y="11117"/>
                  <a:pt x="3587" y="10874"/>
                </a:cubicBezTo>
                <a:cubicBezTo>
                  <a:pt x="3839" y="10802"/>
                  <a:pt x="4079" y="10688"/>
                  <a:pt x="4328" y="10688"/>
                </a:cubicBezTo>
                <a:close/>
                <a:moveTo>
                  <a:pt x="41320" y="14309"/>
                </a:moveTo>
                <a:cubicBezTo>
                  <a:pt x="41878" y="14309"/>
                  <a:pt x="42433" y="14339"/>
                  <a:pt x="42706" y="14370"/>
                </a:cubicBezTo>
                <a:cubicBezTo>
                  <a:pt x="43375" y="14491"/>
                  <a:pt x="44044" y="14522"/>
                  <a:pt x="44712" y="14583"/>
                </a:cubicBezTo>
                <a:cubicBezTo>
                  <a:pt x="46719" y="14704"/>
                  <a:pt x="48755" y="14704"/>
                  <a:pt x="50731" y="15038"/>
                </a:cubicBezTo>
                <a:cubicBezTo>
                  <a:pt x="52859" y="15373"/>
                  <a:pt x="54986" y="15403"/>
                  <a:pt x="57084" y="15829"/>
                </a:cubicBezTo>
                <a:cubicBezTo>
                  <a:pt x="57205" y="15859"/>
                  <a:pt x="57296" y="15950"/>
                  <a:pt x="57479" y="16072"/>
                </a:cubicBezTo>
                <a:cubicBezTo>
                  <a:pt x="51521" y="15403"/>
                  <a:pt x="45746" y="14704"/>
                  <a:pt x="39910" y="14431"/>
                </a:cubicBezTo>
                <a:cubicBezTo>
                  <a:pt x="40199" y="14339"/>
                  <a:pt x="40761" y="14309"/>
                  <a:pt x="41320" y="14309"/>
                </a:cubicBezTo>
                <a:close/>
                <a:moveTo>
                  <a:pt x="21809" y="14948"/>
                </a:moveTo>
                <a:cubicBezTo>
                  <a:pt x="22404" y="14948"/>
                  <a:pt x="22997" y="14973"/>
                  <a:pt x="23587" y="15038"/>
                </a:cubicBezTo>
                <a:cubicBezTo>
                  <a:pt x="23419" y="15207"/>
                  <a:pt x="23384" y="15261"/>
                  <a:pt x="23225" y="15261"/>
                </a:cubicBezTo>
                <a:cubicBezTo>
                  <a:pt x="23184" y="15261"/>
                  <a:pt x="23134" y="15258"/>
                  <a:pt x="23071" y="15251"/>
                </a:cubicBezTo>
                <a:cubicBezTo>
                  <a:pt x="22870" y="15249"/>
                  <a:pt x="22669" y="15247"/>
                  <a:pt x="22469" y="15247"/>
                </a:cubicBezTo>
                <a:cubicBezTo>
                  <a:pt x="20334" y="15247"/>
                  <a:pt x="18225" y="15391"/>
                  <a:pt x="16141" y="15586"/>
                </a:cubicBezTo>
                <a:cubicBezTo>
                  <a:pt x="14834" y="15677"/>
                  <a:pt x="13496" y="15890"/>
                  <a:pt x="12189" y="15890"/>
                </a:cubicBezTo>
                <a:cubicBezTo>
                  <a:pt x="10579" y="15890"/>
                  <a:pt x="9026" y="16256"/>
                  <a:pt x="7447" y="16256"/>
                </a:cubicBezTo>
                <a:cubicBezTo>
                  <a:pt x="7387" y="16256"/>
                  <a:pt x="7326" y="16255"/>
                  <a:pt x="7265" y="16254"/>
                </a:cubicBezTo>
                <a:cubicBezTo>
                  <a:pt x="6323" y="16254"/>
                  <a:pt x="5380" y="16528"/>
                  <a:pt x="4438" y="16619"/>
                </a:cubicBezTo>
                <a:cubicBezTo>
                  <a:pt x="4310" y="16640"/>
                  <a:pt x="4179" y="16665"/>
                  <a:pt x="4051" y="16665"/>
                </a:cubicBezTo>
                <a:cubicBezTo>
                  <a:pt x="3815" y="16665"/>
                  <a:pt x="3593" y="16579"/>
                  <a:pt x="3435" y="16224"/>
                </a:cubicBezTo>
                <a:cubicBezTo>
                  <a:pt x="4317" y="16042"/>
                  <a:pt x="5168" y="15798"/>
                  <a:pt x="6019" y="15707"/>
                </a:cubicBezTo>
                <a:cubicBezTo>
                  <a:pt x="8420" y="15434"/>
                  <a:pt x="10821" y="15403"/>
                  <a:pt x="13253" y="15403"/>
                </a:cubicBezTo>
                <a:cubicBezTo>
                  <a:pt x="13830" y="15403"/>
                  <a:pt x="14408" y="15251"/>
                  <a:pt x="14985" y="15160"/>
                </a:cubicBezTo>
                <a:cubicBezTo>
                  <a:pt x="15077" y="15160"/>
                  <a:pt x="15168" y="15130"/>
                  <a:pt x="15259" y="15130"/>
                </a:cubicBezTo>
                <a:cubicBezTo>
                  <a:pt x="15655" y="15156"/>
                  <a:pt x="16051" y="15166"/>
                  <a:pt x="16447" y="15166"/>
                </a:cubicBezTo>
                <a:cubicBezTo>
                  <a:pt x="18244" y="15166"/>
                  <a:pt x="20036" y="14948"/>
                  <a:pt x="21809" y="14948"/>
                </a:cubicBezTo>
                <a:close/>
                <a:moveTo>
                  <a:pt x="27747" y="1"/>
                </a:moveTo>
                <a:cubicBezTo>
                  <a:pt x="27323" y="1"/>
                  <a:pt x="26899" y="7"/>
                  <a:pt x="26475" y="23"/>
                </a:cubicBezTo>
                <a:cubicBezTo>
                  <a:pt x="25938" y="33"/>
                  <a:pt x="25404" y="37"/>
                  <a:pt x="24872" y="37"/>
                </a:cubicBezTo>
                <a:cubicBezTo>
                  <a:pt x="23807" y="37"/>
                  <a:pt x="22747" y="23"/>
                  <a:pt x="21673" y="23"/>
                </a:cubicBezTo>
                <a:cubicBezTo>
                  <a:pt x="21125" y="23"/>
                  <a:pt x="20578" y="21"/>
                  <a:pt x="20031" y="21"/>
                </a:cubicBezTo>
                <a:cubicBezTo>
                  <a:pt x="18663" y="21"/>
                  <a:pt x="17296" y="36"/>
                  <a:pt x="15928" y="145"/>
                </a:cubicBezTo>
                <a:cubicBezTo>
                  <a:pt x="15869" y="154"/>
                  <a:pt x="15810" y="157"/>
                  <a:pt x="15752" y="157"/>
                </a:cubicBezTo>
                <a:cubicBezTo>
                  <a:pt x="15496" y="157"/>
                  <a:pt x="15237" y="88"/>
                  <a:pt x="14958" y="88"/>
                </a:cubicBezTo>
                <a:cubicBezTo>
                  <a:pt x="14868" y="88"/>
                  <a:pt x="14776" y="95"/>
                  <a:pt x="14682" y="114"/>
                </a:cubicBezTo>
                <a:cubicBezTo>
                  <a:pt x="13800" y="266"/>
                  <a:pt x="12919" y="449"/>
                  <a:pt x="12067" y="509"/>
                </a:cubicBezTo>
                <a:cubicBezTo>
                  <a:pt x="10426" y="631"/>
                  <a:pt x="8754" y="844"/>
                  <a:pt x="7083" y="874"/>
                </a:cubicBezTo>
                <a:cubicBezTo>
                  <a:pt x="6232" y="874"/>
                  <a:pt x="5320" y="996"/>
                  <a:pt x="4529" y="1421"/>
                </a:cubicBezTo>
                <a:cubicBezTo>
                  <a:pt x="4925" y="1999"/>
                  <a:pt x="5532" y="1877"/>
                  <a:pt x="6110" y="2029"/>
                </a:cubicBezTo>
                <a:cubicBezTo>
                  <a:pt x="5776" y="2212"/>
                  <a:pt x="5168" y="2212"/>
                  <a:pt x="5259" y="2667"/>
                </a:cubicBezTo>
                <a:cubicBezTo>
                  <a:pt x="5328" y="2986"/>
                  <a:pt x="5498" y="3065"/>
                  <a:pt x="5703" y="3065"/>
                </a:cubicBezTo>
                <a:cubicBezTo>
                  <a:pt x="5904" y="3065"/>
                  <a:pt x="6138" y="2989"/>
                  <a:pt x="6344" y="2989"/>
                </a:cubicBezTo>
                <a:cubicBezTo>
                  <a:pt x="6389" y="2989"/>
                  <a:pt x="6433" y="2993"/>
                  <a:pt x="6475" y="3002"/>
                </a:cubicBezTo>
                <a:cubicBezTo>
                  <a:pt x="6085" y="3503"/>
                  <a:pt x="5696" y="3800"/>
                  <a:pt x="5073" y="3800"/>
                </a:cubicBezTo>
                <a:cubicBezTo>
                  <a:pt x="5015" y="3800"/>
                  <a:pt x="4956" y="3797"/>
                  <a:pt x="4894" y="3792"/>
                </a:cubicBezTo>
                <a:cubicBezTo>
                  <a:pt x="4859" y="3789"/>
                  <a:pt x="4825" y="3787"/>
                  <a:pt x="4792" y="3787"/>
                </a:cubicBezTo>
                <a:cubicBezTo>
                  <a:pt x="4181" y="3787"/>
                  <a:pt x="3768" y="4294"/>
                  <a:pt x="3192" y="4582"/>
                </a:cubicBezTo>
                <a:cubicBezTo>
                  <a:pt x="3587" y="5008"/>
                  <a:pt x="4073" y="4856"/>
                  <a:pt x="4408" y="5069"/>
                </a:cubicBezTo>
                <a:cubicBezTo>
                  <a:pt x="4104" y="5464"/>
                  <a:pt x="3861" y="5829"/>
                  <a:pt x="4590" y="6102"/>
                </a:cubicBezTo>
                <a:cubicBezTo>
                  <a:pt x="2918" y="6254"/>
                  <a:pt x="1399" y="6771"/>
                  <a:pt x="0" y="7622"/>
                </a:cubicBezTo>
                <a:cubicBezTo>
                  <a:pt x="191" y="7671"/>
                  <a:pt x="381" y="7690"/>
                  <a:pt x="571" y="7690"/>
                </a:cubicBezTo>
                <a:cubicBezTo>
                  <a:pt x="1103" y="7690"/>
                  <a:pt x="1641" y="7546"/>
                  <a:pt x="2234" y="7546"/>
                </a:cubicBezTo>
                <a:cubicBezTo>
                  <a:pt x="2339" y="7546"/>
                  <a:pt x="2445" y="7551"/>
                  <a:pt x="2554" y="7561"/>
                </a:cubicBezTo>
                <a:cubicBezTo>
                  <a:pt x="1855" y="7987"/>
                  <a:pt x="1095" y="7926"/>
                  <a:pt x="639" y="8473"/>
                </a:cubicBezTo>
                <a:cubicBezTo>
                  <a:pt x="728" y="8697"/>
                  <a:pt x="900" y="8772"/>
                  <a:pt x="1057" y="8772"/>
                </a:cubicBezTo>
                <a:cubicBezTo>
                  <a:pt x="1114" y="8772"/>
                  <a:pt x="1168" y="8763"/>
                  <a:pt x="1216" y="8747"/>
                </a:cubicBezTo>
                <a:cubicBezTo>
                  <a:pt x="1885" y="8503"/>
                  <a:pt x="2554" y="8534"/>
                  <a:pt x="3222" y="8351"/>
                </a:cubicBezTo>
                <a:cubicBezTo>
                  <a:pt x="3459" y="8286"/>
                  <a:pt x="3697" y="8225"/>
                  <a:pt x="3931" y="8225"/>
                </a:cubicBezTo>
                <a:cubicBezTo>
                  <a:pt x="4238" y="8225"/>
                  <a:pt x="4541" y="8328"/>
                  <a:pt x="4833" y="8655"/>
                </a:cubicBezTo>
                <a:cubicBezTo>
                  <a:pt x="4377" y="8777"/>
                  <a:pt x="4317" y="9172"/>
                  <a:pt x="4195" y="9598"/>
                </a:cubicBezTo>
                <a:cubicBezTo>
                  <a:pt x="3913" y="9295"/>
                  <a:pt x="3617" y="9100"/>
                  <a:pt x="3282" y="9100"/>
                </a:cubicBezTo>
                <a:cubicBezTo>
                  <a:pt x="3112" y="9100"/>
                  <a:pt x="2931" y="9151"/>
                  <a:pt x="2736" y="9263"/>
                </a:cubicBezTo>
                <a:cubicBezTo>
                  <a:pt x="2645" y="9841"/>
                  <a:pt x="3222" y="9841"/>
                  <a:pt x="3466" y="10054"/>
                </a:cubicBezTo>
                <a:cubicBezTo>
                  <a:pt x="3010" y="10601"/>
                  <a:pt x="2159" y="10358"/>
                  <a:pt x="1611" y="11087"/>
                </a:cubicBezTo>
                <a:cubicBezTo>
                  <a:pt x="1679" y="11079"/>
                  <a:pt x="1743" y="11075"/>
                  <a:pt x="1804" y="11075"/>
                </a:cubicBezTo>
                <a:cubicBezTo>
                  <a:pt x="2437" y="11075"/>
                  <a:pt x="2779" y="11476"/>
                  <a:pt x="3222" y="11725"/>
                </a:cubicBezTo>
                <a:cubicBezTo>
                  <a:pt x="2766" y="12151"/>
                  <a:pt x="1763" y="11634"/>
                  <a:pt x="1763" y="12728"/>
                </a:cubicBezTo>
                <a:cubicBezTo>
                  <a:pt x="2071" y="12882"/>
                  <a:pt x="2373" y="12939"/>
                  <a:pt x="2672" y="12939"/>
                </a:cubicBezTo>
                <a:cubicBezTo>
                  <a:pt x="3376" y="12939"/>
                  <a:pt x="4059" y="12622"/>
                  <a:pt x="4742" y="12516"/>
                </a:cubicBezTo>
                <a:cubicBezTo>
                  <a:pt x="4742" y="12576"/>
                  <a:pt x="4773" y="12637"/>
                  <a:pt x="4773" y="12698"/>
                </a:cubicBezTo>
                <a:cubicBezTo>
                  <a:pt x="3739" y="13002"/>
                  <a:pt x="2706" y="13306"/>
                  <a:pt x="1611" y="13640"/>
                </a:cubicBezTo>
                <a:cubicBezTo>
                  <a:pt x="1962" y="14020"/>
                  <a:pt x="2341" y="14161"/>
                  <a:pt x="2745" y="14161"/>
                </a:cubicBezTo>
                <a:cubicBezTo>
                  <a:pt x="3181" y="14161"/>
                  <a:pt x="3645" y="13997"/>
                  <a:pt x="4134" y="13792"/>
                </a:cubicBezTo>
                <a:lnTo>
                  <a:pt x="4134" y="13792"/>
                </a:lnTo>
                <a:cubicBezTo>
                  <a:pt x="3952" y="14127"/>
                  <a:pt x="3952" y="14309"/>
                  <a:pt x="4073" y="14552"/>
                </a:cubicBezTo>
                <a:cubicBezTo>
                  <a:pt x="3314" y="14583"/>
                  <a:pt x="2797" y="14978"/>
                  <a:pt x="2432" y="15586"/>
                </a:cubicBezTo>
                <a:cubicBezTo>
                  <a:pt x="2675" y="15768"/>
                  <a:pt x="3131" y="15768"/>
                  <a:pt x="2888" y="16194"/>
                </a:cubicBezTo>
                <a:cubicBezTo>
                  <a:pt x="2792" y="16228"/>
                  <a:pt x="2697" y="16241"/>
                  <a:pt x="2602" y="16241"/>
                </a:cubicBezTo>
                <a:cubicBezTo>
                  <a:pt x="2365" y="16241"/>
                  <a:pt x="2132" y="16163"/>
                  <a:pt x="1915" y="16163"/>
                </a:cubicBezTo>
                <a:cubicBezTo>
                  <a:pt x="2037" y="16893"/>
                  <a:pt x="2766" y="16467"/>
                  <a:pt x="3070" y="16801"/>
                </a:cubicBezTo>
                <a:cubicBezTo>
                  <a:pt x="3007" y="17246"/>
                  <a:pt x="2767" y="17381"/>
                  <a:pt x="2483" y="17381"/>
                </a:cubicBezTo>
                <a:cubicBezTo>
                  <a:pt x="2359" y="17381"/>
                  <a:pt x="2227" y="17355"/>
                  <a:pt x="2098" y="17318"/>
                </a:cubicBezTo>
                <a:cubicBezTo>
                  <a:pt x="1884" y="17247"/>
                  <a:pt x="1691" y="17217"/>
                  <a:pt x="1483" y="17217"/>
                </a:cubicBezTo>
                <a:cubicBezTo>
                  <a:pt x="1335" y="17217"/>
                  <a:pt x="1180" y="17232"/>
                  <a:pt x="1003" y="17257"/>
                </a:cubicBezTo>
                <a:cubicBezTo>
                  <a:pt x="1247" y="17592"/>
                  <a:pt x="1551" y="17592"/>
                  <a:pt x="1763" y="17652"/>
                </a:cubicBezTo>
                <a:cubicBezTo>
                  <a:pt x="2298" y="17847"/>
                  <a:pt x="2853" y="18061"/>
                  <a:pt x="3442" y="18061"/>
                </a:cubicBezTo>
                <a:cubicBezTo>
                  <a:pt x="3590" y="18061"/>
                  <a:pt x="3739" y="18048"/>
                  <a:pt x="3891" y="18017"/>
                </a:cubicBezTo>
                <a:cubicBezTo>
                  <a:pt x="6566" y="17379"/>
                  <a:pt x="9271" y="17136"/>
                  <a:pt x="11976" y="17075"/>
                </a:cubicBezTo>
                <a:cubicBezTo>
                  <a:pt x="12827" y="17045"/>
                  <a:pt x="13678" y="16984"/>
                  <a:pt x="14530" y="16923"/>
                </a:cubicBezTo>
                <a:cubicBezTo>
                  <a:pt x="16566" y="16741"/>
                  <a:pt x="18603" y="16528"/>
                  <a:pt x="20639" y="16376"/>
                </a:cubicBezTo>
                <a:cubicBezTo>
                  <a:pt x="21733" y="16315"/>
                  <a:pt x="22858" y="16345"/>
                  <a:pt x="23952" y="16285"/>
                </a:cubicBezTo>
                <a:cubicBezTo>
                  <a:pt x="26262" y="16163"/>
                  <a:pt x="28542" y="16072"/>
                  <a:pt x="30852" y="15981"/>
                </a:cubicBezTo>
                <a:cubicBezTo>
                  <a:pt x="31595" y="15942"/>
                  <a:pt x="32337" y="15930"/>
                  <a:pt x="33082" y="15930"/>
                </a:cubicBezTo>
                <a:cubicBezTo>
                  <a:pt x="34075" y="15930"/>
                  <a:pt x="35073" y="15950"/>
                  <a:pt x="36080" y="15950"/>
                </a:cubicBezTo>
                <a:cubicBezTo>
                  <a:pt x="39272" y="15981"/>
                  <a:pt x="42463" y="15981"/>
                  <a:pt x="45655" y="16194"/>
                </a:cubicBezTo>
                <a:cubicBezTo>
                  <a:pt x="47691" y="16345"/>
                  <a:pt x="49697" y="16528"/>
                  <a:pt x="51734" y="16680"/>
                </a:cubicBezTo>
                <a:cubicBezTo>
                  <a:pt x="52889" y="16771"/>
                  <a:pt x="54044" y="16832"/>
                  <a:pt x="55199" y="16953"/>
                </a:cubicBezTo>
                <a:cubicBezTo>
                  <a:pt x="56932" y="17136"/>
                  <a:pt x="58664" y="17379"/>
                  <a:pt x="60397" y="17652"/>
                </a:cubicBezTo>
                <a:cubicBezTo>
                  <a:pt x="62129" y="17896"/>
                  <a:pt x="63892" y="18048"/>
                  <a:pt x="65625" y="18412"/>
                </a:cubicBezTo>
                <a:cubicBezTo>
                  <a:pt x="65837" y="18465"/>
                  <a:pt x="66078" y="18519"/>
                  <a:pt x="66328" y="18519"/>
                </a:cubicBezTo>
                <a:cubicBezTo>
                  <a:pt x="66651" y="18519"/>
                  <a:pt x="66988" y="18430"/>
                  <a:pt x="67296" y="18139"/>
                </a:cubicBezTo>
                <a:cubicBezTo>
                  <a:pt x="66719" y="17804"/>
                  <a:pt x="66233" y="17561"/>
                  <a:pt x="65564" y="17197"/>
                </a:cubicBezTo>
                <a:cubicBezTo>
                  <a:pt x="65941" y="17197"/>
                  <a:pt x="66265" y="17335"/>
                  <a:pt x="66543" y="17335"/>
                </a:cubicBezTo>
                <a:cubicBezTo>
                  <a:pt x="66735" y="17335"/>
                  <a:pt x="66904" y="17268"/>
                  <a:pt x="67053" y="17045"/>
                </a:cubicBezTo>
                <a:cubicBezTo>
                  <a:pt x="66780" y="16680"/>
                  <a:pt x="66385" y="16497"/>
                  <a:pt x="65989" y="16254"/>
                </a:cubicBezTo>
                <a:cubicBezTo>
                  <a:pt x="66263" y="16254"/>
                  <a:pt x="66506" y="16224"/>
                  <a:pt x="66689" y="16194"/>
                </a:cubicBezTo>
                <a:cubicBezTo>
                  <a:pt x="66597" y="15555"/>
                  <a:pt x="66233" y="15282"/>
                  <a:pt x="65594" y="15221"/>
                </a:cubicBezTo>
                <a:cubicBezTo>
                  <a:pt x="65078" y="15190"/>
                  <a:pt x="64530" y="15069"/>
                  <a:pt x="64014" y="14978"/>
                </a:cubicBezTo>
                <a:cubicBezTo>
                  <a:pt x="63406" y="14856"/>
                  <a:pt x="62737" y="14887"/>
                  <a:pt x="62099" y="14248"/>
                </a:cubicBezTo>
                <a:lnTo>
                  <a:pt x="62099" y="14248"/>
                </a:lnTo>
                <a:cubicBezTo>
                  <a:pt x="62237" y="14274"/>
                  <a:pt x="62368" y="14284"/>
                  <a:pt x="62495" y="14284"/>
                </a:cubicBezTo>
                <a:cubicBezTo>
                  <a:pt x="62976" y="14284"/>
                  <a:pt x="63386" y="14138"/>
                  <a:pt x="63778" y="14138"/>
                </a:cubicBezTo>
                <a:cubicBezTo>
                  <a:pt x="63898" y="14138"/>
                  <a:pt x="64017" y="14152"/>
                  <a:pt x="64135" y="14187"/>
                </a:cubicBezTo>
                <a:cubicBezTo>
                  <a:pt x="64986" y="14431"/>
                  <a:pt x="65898" y="14491"/>
                  <a:pt x="66780" y="14735"/>
                </a:cubicBezTo>
                <a:cubicBezTo>
                  <a:pt x="66884" y="14766"/>
                  <a:pt x="66971" y="14782"/>
                  <a:pt x="67048" y="14782"/>
                </a:cubicBezTo>
                <a:cubicBezTo>
                  <a:pt x="67265" y="14782"/>
                  <a:pt x="67407" y="14663"/>
                  <a:pt x="67631" y="14461"/>
                </a:cubicBezTo>
                <a:cubicBezTo>
                  <a:pt x="66385" y="13397"/>
                  <a:pt x="64865" y="13549"/>
                  <a:pt x="63436" y="13215"/>
                </a:cubicBezTo>
                <a:cubicBezTo>
                  <a:pt x="63514" y="13079"/>
                  <a:pt x="63616" y="13055"/>
                  <a:pt x="63711" y="13055"/>
                </a:cubicBezTo>
                <a:cubicBezTo>
                  <a:pt x="63765" y="13055"/>
                  <a:pt x="63818" y="13063"/>
                  <a:pt x="63862" y="13063"/>
                </a:cubicBezTo>
                <a:cubicBezTo>
                  <a:pt x="64834" y="13093"/>
                  <a:pt x="65777" y="13276"/>
                  <a:pt x="66719" y="13458"/>
                </a:cubicBezTo>
                <a:cubicBezTo>
                  <a:pt x="66902" y="13486"/>
                  <a:pt x="67058" y="13503"/>
                  <a:pt x="67191" y="13503"/>
                </a:cubicBezTo>
                <a:cubicBezTo>
                  <a:pt x="67631" y="13503"/>
                  <a:pt x="67825" y="13319"/>
                  <a:pt x="67965" y="12759"/>
                </a:cubicBezTo>
                <a:cubicBezTo>
                  <a:pt x="66658" y="12121"/>
                  <a:pt x="65169" y="12151"/>
                  <a:pt x="63679" y="11756"/>
                </a:cubicBezTo>
                <a:cubicBezTo>
                  <a:pt x="63892" y="11563"/>
                  <a:pt x="64080" y="11517"/>
                  <a:pt x="64251" y="11517"/>
                </a:cubicBezTo>
                <a:cubicBezTo>
                  <a:pt x="64349" y="11517"/>
                  <a:pt x="64442" y="11532"/>
                  <a:pt x="64530" y="11543"/>
                </a:cubicBezTo>
                <a:cubicBezTo>
                  <a:pt x="65412" y="11665"/>
                  <a:pt x="66293" y="11847"/>
                  <a:pt x="67205" y="12029"/>
                </a:cubicBezTo>
                <a:cubicBezTo>
                  <a:pt x="67348" y="12062"/>
                  <a:pt x="67490" y="12087"/>
                  <a:pt x="67631" y="12087"/>
                </a:cubicBezTo>
                <a:cubicBezTo>
                  <a:pt x="67881" y="12087"/>
                  <a:pt x="68127" y="12008"/>
                  <a:pt x="68360" y="11756"/>
                </a:cubicBezTo>
                <a:cubicBezTo>
                  <a:pt x="67874" y="11391"/>
                  <a:pt x="67479" y="11087"/>
                  <a:pt x="66932" y="10965"/>
                </a:cubicBezTo>
                <a:cubicBezTo>
                  <a:pt x="65625" y="10662"/>
                  <a:pt x="64257" y="10631"/>
                  <a:pt x="63163" y="9719"/>
                </a:cubicBezTo>
                <a:lnTo>
                  <a:pt x="63558" y="9719"/>
                </a:lnTo>
                <a:cubicBezTo>
                  <a:pt x="64834" y="9962"/>
                  <a:pt x="66111" y="10175"/>
                  <a:pt x="67418" y="10418"/>
                </a:cubicBezTo>
                <a:cubicBezTo>
                  <a:pt x="67561" y="10442"/>
                  <a:pt x="67704" y="10466"/>
                  <a:pt x="67840" y="10466"/>
                </a:cubicBezTo>
                <a:cubicBezTo>
                  <a:pt x="68050" y="10466"/>
                  <a:pt x="68243" y="10409"/>
                  <a:pt x="68391" y="10206"/>
                </a:cubicBezTo>
                <a:cubicBezTo>
                  <a:pt x="68604" y="9932"/>
                  <a:pt x="68239" y="9780"/>
                  <a:pt x="68087" y="9628"/>
                </a:cubicBezTo>
                <a:cubicBezTo>
                  <a:pt x="68196" y="9478"/>
                  <a:pt x="68336" y="9456"/>
                  <a:pt x="68479" y="9456"/>
                </a:cubicBezTo>
                <a:cubicBezTo>
                  <a:pt x="68536" y="9456"/>
                  <a:pt x="68593" y="9460"/>
                  <a:pt x="68649" y="9460"/>
                </a:cubicBezTo>
                <a:cubicBezTo>
                  <a:pt x="68766" y="9460"/>
                  <a:pt x="68878" y="9445"/>
                  <a:pt x="68968" y="9355"/>
                </a:cubicBezTo>
                <a:cubicBezTo>
                  <a:pt x="68907" y="8899"/>
                  <a:pt x="68300" y="9111"/>
                  <a:pt x="68239" y="8655"/>
                </a:cubicBezTo>
                <a:cubicBezTo>
                  <a:pt x="68408" y="8499"/>
                  <a:pt x="68611" y="8471"/>
                  <a:pt x="68826" y="8471"/>
                </a:cubicBezTo>
                <a:cubicBezTo>
                  <a:pt x="68945" y="8471"/>
                  <a:pt x="69068" y="8480"/>
                  <a:pt x="69191" y="8480"/>
                </a:cubicBezTo>
                <a:cubicBezTo>
                  <a:pt x="69363" y="8480"/>
                  <a:pt x="69536" y="8463"/>
                  <a:pt x="69698" y="8382"/>
                </a:cubicBezTo>
                <a:cubicBezTo>
                  <a:pt x="69242" y="7622"/>
                  <a:pt x="68482" y="7531"/>
                  <a:pt x="67783" y="7348"/>
                </a:cubicBezTo>
                <a:cubicBezTo>
                  <a:pt x="67357" y="7257"/>
                  <a:pt x="66749" y="7379"/>
                  <a:pt x="66628" y="6740"/>
                </a:cubicBezTo>
                <a:cubicBezTo>
                  <a:pt x="66512" y="6815"/>
                  <a:pt x="66294" y="6849"/>
                  <a:pt x="66019" y="6849"/>
                </a:cubicBezTo>
                <a:cubicBezTo>
                  <a:pt x="65285" y="6849"/>
                  <a:pt x="64144" y="6608"/>
                  <a:pt x="63436" y="6254"/>
                </a:cubicBezTo>
                <a:cubicBezTo>
                  <a:pt x="63831" y="5798"/>
                  <a:pt x="64591" y="6193"/>
                  <a:pt x="64895" y="5585"/>
                </a:cubicBezTo>
                <a:cubicBezTo>
                  <a:pt x="64713" y="5342"/>
                  <a:pt x="64379" y="5342"/>
                  <a:pt x="64075" y="5160"/>
                </a:cubicBezTo>
                <a:cubicBezTo>
                  <a:pt x="64409" y="5008"/>
                  <a:pt x="64530" y="4765"/>
                  <a:pt x="64561" y="4491"/>
                </a:cubicBezTo>
                <a:cubicBezTo>
                  <a:pt x="64973" y="4514"/>
                  <a:pt x="65333" y="4675"/>
                  <a:pt x="65694" y="4675"/>
                </a:cubicBezTo>
                <a:cubicBezTo>
                  <a:pt x="65812" y="4675"/>
                  <a:pt x="65930" y="4658"/>
                  <a:pt x="66050" y="4613"/>
                </a:cubicBezTo>
                <a:cubicBezTo>
                  <a:pt x="65290" y="4187"/>
                  <a:pt x="64257" y="4400"/>
                  <a:pt x="63710" y="3488"/>
                </a:cubicBezTo>
                <a:cubicBezTo>
                  <a:pt x="64470" y="3488"/>
                  <a:pt x="65199" y="3640"/>
                  <a:pt x="65929" y="3823"/>
                </a:cubicBezTo>
                <a:cubicBezTo>
                  <a:pt x="66207" y="3906"/>
                  <a:pt x="66621" y="3945"/>
                  <a:pt x="67010" y="3945"/>
                </a:cubicBezTo>
                <a:cubicBezTo>
                  <a:pt x="67469" y="3945"/>
                  <a:pt x="67894" y="3891"/>
                  <a:pt x="68026" y="3792"/>
                </a:cubicBezTo>
                <a:cubicBezTo>
                  <a:pt x="65199" y="3032"/>
                  <a:pt x="62312" y="2667"/>
                  <a:pt x="59454" y="2364"/>
                </a:cubicBezTo>
                <a:lnTo>
                  <a:pt x="64682" y="2364"/>
                </a:lnTo>
                <a:cubicBezTo>
                  <a:pt x="64470" y="2181"/>
                  <a:pt x="64318" y="2090"/>
                  <a:pt x="64135" y="2090"/>
                </a:cubicBezTo>
                <a:cubicBezTo>
                  <a:pt x="62160" y="2029"/>
                  <a:pt x="60184" y="1786"/>
                  <a:pt x="58208" y="1786"/>
                </a:cubicBezTo>
                <a:cubicBezTo>
                  <a:pt x="58162" y="1787"/>
                  <a:pt x="58116" y="1788"/>
                  <a:pt x="58070" y="1788"/>
                </a:cubicBezTo>
                <a:cubicBezTo>
                  <a:pt x="56867" y="1788"/>
                  <a:pt x="55638" y="1421"/>
                  <a:pt x="54409" y="1421"/>
                </a:cubicBezTo>
                <a:cubicBezTo>
                  <a:pt x="52707" y="1421"/>
                  <a:pt x="51035" y="1117"/>
                  <a:pt x="49333" y="1057"/>
                </a:cubicBezTo>
                <a:cubicBezTo>
                  <a:pt x="46779" y="996"/>
                  <a:pt x="44226" y="570"/>
                  <a:pt x="41673" y="570"/>
                </a:cubicBezTo>
                <a:cubicBezTo>
                  <a:pt x="41430" y="570"/>
                  <a:pt x="41187" y="570"/>
                  <a:pt x="40913" y="540"/>
                </a:cubicBezTo>
                <a:cubicBezTo>
                  <a:pt x="39576" y="357"/>
                  <a:pt x="38208" y="327"/>
                  <a:pt x="36840" y="205"/>
                </a:cubicBezTo>
                <a:cubicBezTo>
                  <a:pt x="36469" y="183"/>
                  <a:pt x="36095" y="177"/>
                  <a:pt x="35718" y="177"/>
                </a:cubicBezTo>
                <a:cubicBezTo>
                  <a:pt x="35305" y="177"/>
                  <a:pt x="34889" y="184"/>
                  <a:pt x="34472" y="184"/>
                </a:cubicBezTo>
                <a:cubicBezTo>
                  <a:pt x="34238" y="184"/>
                  <a:pt x="34004" y="182"/>
                  <a:pt x="33770" y="175"/>
                </a:cubicBezTo>
                <a:cubicBezTo>
                  <a:pt x="31762" y="150"/>
                  <a:pt x="29754" y="1"/>
                  <a:pt x="27747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74" name="Google Shape;5574;p18"/>
          <p:cNvSpPr/>
          <p:nvPr/>
        </p:nvSpPr>
        <p:spPr>
          <a:xfrm rot="4529135">
            <a:off x="7235107" y="3453765"/>
            <a:ext cx="1599085" cy="2647247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575" name="Google Shape;5575;p18"/>
          <p:cNvGrpSpPr/>
          <p:nvPr/>
        </p:nvGrpSpPr>
        <p:grpSpPr>
          <a:xfrm rot="-1392289">
            <a:off x="-1965453" y="4147824"/>
            <a:ext cx="3222248" cy="1467362"/>
            <a:chOff x="3427375" y="613525"/>
            <a:chExt cx="1481825" cy="674800"/>
          </a:xfrm>
        </p:grpSpPr>
        <p:sp>
          <p:nvSpPr>
            <p:cNvPr id="5576" name="Google Shape;5576;p18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7" name="Google Shape;5577;p18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8" name="Google Shape;5578;p18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9" name="Google Shape;5579;p18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0" name="Google Shape;5580;p18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1" name="Google Shape;5581;p18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2" name="Google Shape;5582;p18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3" name="Google Shape;5583;p18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4" name="Google Shape;5584;p18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5" name="Google Shape;5585;p18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6" name="Google Shape;5586;p18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7" name="Google Shape;5587;p18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8" name="Google Shape;5588;p18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9" name="Google Shape;5589;p18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0" name="Google Shape;5590;p18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1" name="Google Shape;5591;p18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2" name="Google Shape;5592;p18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3" name="Google Shape;5593;p18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4" name="Google Shape;5594;p18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5" name="Google Shape;5595;p18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6" name="Google Shape;5596;p18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7" name="Google Shape;5597;p18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8" name="Google Shape;5598;p18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9" name="Google Shape;5599;p18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0" name="Google Shape;5600;p18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1" name="Google Shape;5601;p18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2" name="Google Shape;5602;p18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3" name="Google Shape;5603;p18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4" name="Google Shape;5604;p18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5" name="Google Shape;5605;p18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6" name="Google Shape;5606;p18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7" name="Google Shape;5607;p18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8" name="Google Shape;5608;p18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9" name="Google Shape;5609;p18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0" name="Google Shape;5610;p18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1" name="Google Shape;5611;p18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2" name="Google Shape;5612;p18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3" name="Google Shape;5613;p18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4" name="Google Shape;5614;p18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5" name="Google Shape;5615;p18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6" name="Google Shape;5616;p18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7" name="Google Shape;5617;p18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8" name="Google Shape;5618;p18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9" name="Google Shape;5619;p18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0" name="Google Shape;5620;p18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1" name="Google Shape;5621;p18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2" name="Google Shape;5622;p18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3" name="Google Shape;5623;p18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4" name="Google Shape;5624;p18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5" name="Google Shape;5625;p18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6" name="Google Shape;5626;p18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7" name="Google Shape;5627;p18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8" name="Google Shape;5628;p18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9" name="Google Shape;5629;p18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0" name="Google Shape;5630;p18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1" name="Google Shape;5631;p18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2" name="Google Shape;5632;p18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3" name="Google Shape;5633;p18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4" name="Google Shape;5634;p18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5" name="Google Shape;5635;p18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6" name="Google Shape;5636;p18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7" name="Google Shape;5637;p18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8" name="Google Shape;5638;p18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9" name="Google Shape;5639;p18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0" name="Google Shape;5640;p18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1" name="Google Shape;5641;p18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2" name="Google Shape;5642;p18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3" name="Google Shape;5643;p18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4" name="Google Shape;5644;p18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5" name="Google Shape;5645;p18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6" name="Google Shape;5646;p18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7" name="Google Shape;5647;p18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8" name="Google Shape;5648;p18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9" name="Google Shape;5649;p18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0" name="Google Shape;5650;p18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1" name="Google Shape;5651;p18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2" name="Google Shape;5652;p18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3" name="Google Shape;5653;p18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4" name="Google Shape;5654;p18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5" name="Google Shape;5655;p18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6" name="Google Shape;5656;p18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7" name="Google Shape;5657;p18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8" name="Google Shape;5658;p18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9" name="Google Shape;5659;p18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0" name="Google Shape;5660;p18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1" name="Google Shape;5661;p18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2" name="Google Shape;5662;p18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3" name="Google Shape;5663;p18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4" name="Google Shape;5664;p18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5" name="Google Shape;5665;p18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6" name="Google Shape;5666;p18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7" name="Google Shape;5667;p18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8" name="Google Shape;5668;p18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9" name="Google Shape;5669;p18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0" name="Google Shape;5670;p18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1" name="Google Shape;5671;p18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2" name="Google Shape;5672;p18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3" name="Google Shape;5673;p18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4" name="Google Shape;5674;p18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5" name="Google Shape;5675;p18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6" name="Google Shape;5676;p18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7" name="Google Shape;5677;p18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8" name="Google Shape;5678;p18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9" name="Google Shape;5679;p18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0" name="Google Shape;5680;p18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1" name="Google Shape;5681;p18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2" name="Google Shape;5682;p18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3" name="Google Shape;5683;p18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4" name="Google Shape;5684;p18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5" name="Google Shape;5685;p18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6" name="Google Shape;5686;p18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7" name="Google Shape;5687;p18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8" name="Google Shape;5688;p18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9" name="Google Shape;5689;p18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0" name="Google Shape;5690;p18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1" name="Google Shape;5691;p18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2" name="Google Shape;5692;p18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3" name="Google Shape;5693;p18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4" name="Google Shape;5694;p18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5" name="Google Shape;5695;p18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6" name="Google Shape;5696;p18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7" name="Google Shape;5697;p18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8" name="Google Shape;5698;p18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9" name="Google Shape;5699;p18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0" name="Google Shape;5700;p18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1" name="Google Shape;5701;p18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2" name="Google Shape;5702;p18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3" name="Google Shape;5703;p18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4" name="Google Shape;5704;p18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5" name="Google Shape;5705;p18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6" name="Google Shape;5706;p18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7" name="Google Shape;5707;p18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8" name="Google Shape;5708;p18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9" name="Google Shape;5709;p18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0" name="Google Shape;5710;p18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1" name="Google Shape;5711;p18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2" name="Google Shape;5712;p18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3" name="Google Shape;5713;p18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4" name="Google Shape;5714;p18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5" name="Google Shape;5715;p18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6" name="Google Shape;5716;p18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7" name="Google Shape;5717;p18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8" name="Google Shape;5718;p18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9" name="Google Shape;5719;p18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0" name="Google Shape;5720;p18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1" name="Google Shape;5721;p18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2" name="Google Shape;5722;p18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3" name="Google Shape;5723;p18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4" name="Google Shape;5724;p18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5" name="Google Shape;5725;p18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6" name="Google Shape;5726;p18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7" name="Google Shape;5727;p18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8" name="Google Shape;5728;p18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9" name="Google Shape;5729;p18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0" name="Google Shape;5730;p18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1" name="Google Shape;5731;p18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2" name="Google Shape;5732;p18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3" name="Google Shape;5733;p18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4" name="Google Shape;5734;p18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5" name="Google Shape;5735;p18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6" name="Google Shape;5736;p18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7" name="Google Shape;5737;p18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8" name="Google Shape;5738;p18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9" name="Google Shape;5739;p18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0" name="Google Shape;5740;p18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1" name="Google Shape;5741;p18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2" name="Google Shape;5742;p18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3" name="Google Shape;5743;p18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4" name="Google Shape;5744;p18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5" name="Google Shape;5745;p18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6" name="Google Shape;5746;p18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7" name="Google Shape;5747;p18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8" name="Google Shape;5748;p18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9" name="Google Shape;5749;p18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0" name="Google Shape;5750;p18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1" name="Google Shape;5751;p18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2" name="Google Shape;5752;p18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3" name="Google Shape;5753;p18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4" name="Google Shape;5754;p18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5" name="Google Shape;5755;p18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1">
  <p:cSld name="CUSTOM_2_1_1">
    <p:spTree>
      <p:nvGrpSpPr>
        <p:cNvPr id="5756" name="Shape 57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7" name="Google Shape;5757;p19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5758" name="Google Shape;5758;p19"/>
          <p:cNvGrpSpPr/>
          <p:nvPr/>
        </p:nvGrpSpPr>
        <p:grpSpPr>
          <a:xfrm>
            <a:off x="7300665" y="3937423"/>
            <a:ext cx="3222377" cy="1467420"/>
            <a:chOff x="3427375" y="613525"/>
            <a:chExt cx="1481825" cy="674800"/>
          </a:xfrm>
        </p:grpSpPr>
        <p:sp>
          <p:nvSpPr>
            <p:cNvPr id="5759" name="Google Shape;5759;p19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0" name="Google Shape;5760;p19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1" name="Google Shape;5761;p19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2" name="Google Shape;5762;p19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3" name="Google Shape;5763;p19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4" name="Google Shape;5764;p19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5" name="Google Shape;5765;p19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6" name="Google Shape;5766;p19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7" name="Google Shape;5767;p19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8" name="Google Shape;5768;p19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9" name="Google Shape;5769;p19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0" name="Google Shape;5770;p19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1" name="Google Shape;5771;p19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2" name="Google Shape;5772;p19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3" name="Google Shape;5773;p19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4" name="Google Shape;5774;p19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5" name="Google Shape;5775;p19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6" name="Google Shape;5776;p19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7" name="Google Shape;5777;p19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8" name="Google Shape;5778;p19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9" name="Google Shape;5779;p19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0" name="Google Shape;5780;p19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1" name="Google Shape;5781;p19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2" name="Google Shape;5782;p19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3" name="Google Shape;5783;p19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4" name="Google Shape;5784;p19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5" name="Google Shape;5785;p19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6" name="Google Shape;5786;p19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7" name="Google Shape;5787;p19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8" name="Google Shape;5788;p19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9" name="Google Shape;5789;p19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0" name="Google Shape;5790;p19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1" name="Google Shape;5791;p19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2" name="Google Shape;5792;p19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3" name="Google Shape;5793;p19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4" name="Google Shape;5794;p19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5" name="Google Shape;5795;p19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6" name="Google Shape;5796;p19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7" name="Google Shape;5797;p19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8" name="Google Shape;5798;p19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9" name="Google Shape;5799;p19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0" name="Google Shape;5800;p19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1" name="Google Shape;5801;p19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2" name="Google Shape;5802;p19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3" name="Google Shape;5803;p19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4" name="Google Shape;5804;p19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5" name="Google Shape;5805;p19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6" name="Google Shape;5806;p19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7" name="Google Shape;5807;p19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8" name="Google Shape;5808;p19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9" name="Google Shape;5809;p19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0" name="Google Shape;5810;p19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1" name="Google Shape;5811;p19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2" name="Google Shape;5812;p19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3" name="Google Shape;5813;p19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4" name="Google Shape;5814;p19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5" name="Google Shape;5815;p19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6" name="Google Shape;5816;p19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7" name="Google Shape;5817;p19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8" name="Google Shape;5818;p19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9" name="Google Shape;5819;p19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0" name="Google Shape;5820;p19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1" name="Google Shape;5821;p19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2" name="Google Shape;5822;p19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3" name="Google Shape;5823;p19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4" name="Google Shape;5824;p19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5" name="Google Shape;5825;p19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6" name="Google Shape;5826;p19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7" name="Google Shape;5827;p19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8" name="Google Shape;5828;p19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9" name="Google Shape;5829;p19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0" name="Google Shape;5830;p19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1" name="Google Shape;5831;p19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2" name="Google Shape;5832;p19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3" name="Google Shape;5833;p19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4" name="Google Shape;5834;p19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5" name="Google Shape;5835;p19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6" name="Google Shape;5836;p19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7" name="Google Shape;5837;p19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8" name="Google Shape;5838;p19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9" name="Google Shape;5839;p19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0" name="Google Shape;5840;p19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1" name="Google Shape;5841;p19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2" name="Google Shape;5842;p19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3" name="Google Shape;5843;p19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4" name="Google Shape;5844;p19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5" name="Google Shape;5845;p19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6" name="Google Shape;5846;p19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7" name="Google Shape;5847;p19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8" name="Google Shape;5848;p19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9" name="Google Shape;5849;p19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0" name="Google Shape;5850;p19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1" name="Google Shape;5851;p19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2" name="Google Shape;5852;p19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3" name="Google Shape;5853;p19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4" name="Google Shape;5854;p19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5" name="Google Shape;5855;p19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6" name="Google Shape;5856;p19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7" name="Google Shape;5857;p19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8" name="Google Shape;5858;p19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9" name="Google Shape;5859;p19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0" name="Google Shape;5860;p19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1" name="Google Shape;5861;p19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2" name="Google Shape;5862;p19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3" name="Google Shape;5863;p19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4" name="Google Shape;5864;p19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5" name="Google Shape;5865;p19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6" name="Google Shape;5866;p19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7" name="Google Shape;5867;p19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8" name="Google Shape;5868;p19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9" name="Google Shape;5869;p19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0" name="Google Shape;5870;p19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1" name="Google Shape;5871;p19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2" name="Google Shape;5872;p19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3" name="Google Shape;5873;p19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4" name="Google Shape;5874;p19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5" name="Google Shape;5875;p19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6" name="Google Shape;5876;p19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7" name="Google Shape;5877;p19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8" name="Google Shape;5878;p19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9" name="Google Shape;5879;p19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0" name="Google Shape;5880;p19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1" name="Google Shape;5881;p19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2" name="Google Shape;5882;p19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3" name="Google Shape;5883;p19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4" name="Google Shape;5884;p19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5" name="Google Shape;5885;p19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6" name="Google Shape;5886;p19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7" name="Google Shape;5887;p19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8" name="Google Shape;5888;p19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9" name="Google Shape;5889;p19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0" name="Google Shape;5890;p19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1" name="Google Shape;5891;p19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2" name="Google Shape;5892;p19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3" name="Google Shape;5893;p19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4" name="Google Shape;5894;p19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5" name="Google Shape;5895;p19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6" name="Google Shape;5896;p19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7" name="Google Shape;5897;p19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8" name="Google Shape;5898;p19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9" name="Google Shape;5899;p19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0" name="Google Shape;5900;p19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1" name="Google Shape;5901;p19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2" name="Google Shape;5902;p19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3" name="Google Shape;5903;p19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4" name="Google Shape;5904;p19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5" name="Google Shape;5905;p19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6" name="Google Shape;5906;p19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7" name="Google Shape;5907;p19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8" name="Google Shape;5908;p19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9" name="Google Shape;5909;p19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0" name="Google Shape;5910;p19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1" name="Google Shape;5911;p19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2" name="Google Shape;5912;p19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3" name="Google Shape;5913;p19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4" name="Google Shape;5914;p19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5" name="Google Shape;5915;p19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6" name="Google Shape;5916;p19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7" name="Google Shape;5917;p19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8" name="Google Shape;5918;p19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9" name="Google Shape;5919;p19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0" name="Google Shape;5920;p19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1" name="Google Shape;5921;p19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2" name="Google Shape;5922;p19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3" name="Google Shape;5923;p19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4" name="Google Shape;5924;p19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5" name="Google Shape;5925;p19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6" name="Google Shape;5926;p19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7" name="Google Shape;5927;p19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8" name="Google Shape;5928;p19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9" name="Google Shape;5929;p19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0" name="Google Shape;5930;p19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1" name="Google Shape;5931;p19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2" name="Google Shape;5932;p19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3" name="Google Shape;5933;p19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4" name="Google Shape;5934;p19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5" name="Google Shape;5935;p19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6" name="Google Shape;5936;p19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7" name="Google Shape;5937;p19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8" name="Google Shape;5938;p19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939" name="Google Shape;5939;p19"/>
          <p:cNvSpPr/>
          <p:nvPr/>
        </p:nvSpPr>
        <p:spPr>
          <a:xfrm rot="10800000">
            <a:off x="7746925" y="73588"/>
            <a:ext cx="3639414" cy="1224462"/>
          </a:xfrm>
          <a:custGeom>
            <a:rect b="b" l="l" r="r" t="t"/>
            <a:pathLst>
              <a:path extrusionOk="0" h="24871" w="73923">
                <a:moveTo>
                  <a:pt x="47119" y="1"/>
                </a:moveTo>
                <a:cubicBezTo>
                  <a:pt x="45820" y="1"/>
                  <a:pt x="44521" y="19"/>
                  <a:pt x="43223" y="36"/>
                </a:cubicBezTo>
                <a:cubicBezTo>
                  <a:pt x="41581" y="36"/>
                  <a:pt x="39910" y="66"/>
                  <a:pt x="38268" y="188"/>
                </a:cubicBezTo>
                <a:cubicBezTo>
                  <a:pt x="35776" y="310"/>
                  <a:pt x="33314" y="614"/>
                  <a:pt x="30821" y="705"/>
                </a:cubicBezTo>
                <a:cubicBezTo>
                  <a:pt x="29302" y="735"/>
                  <a:pt x="27782" y="887"/>
                  <a:pt x="26292" y="887"/>
                </a:cubicBezTo>
                <a:cubicBezTo>
                  <a:pt x="25563" y="887"/>
                  <a:pt x="24925" y="1070"/>
                  <a:pt x="24317" y="1373"/>
                </a:cubicBezTo>
                <a:cubicBezTo>
                  <a:pt x="24013" y="1525"/>
                  <a:pt x="23709" y="1708"/>
                  <a:pt x="23344" y="1708"/>
                </a:cubicBezTo>
                <a:cubicBezTo>
                  <a:pt x="22918" y="1685"/>
                  <a:pt x="22493" y="1675"/>
                  <a:pt x="22068" y="1675"/>
                </a:cubicBezTo>
                <a:cubicBezTo>
                  <a:pt x="19802" y="1675"/>
                  <a:pt x="17552" y="1953"/>
                  <a:pt x="15303" y="1953"/>
                </a:cubicBezTo>
                <a:cubicBezTo>
                  <a:pt x="15207" y="1953"/>
                  <a:pt x="15112" y="1952"/>
                  <a:pt x="15016" y="1951"/>
                </a:cubicBezTo>
                <a:cubicBezTo>
                  <a:pt x="14894" y="1951"/>
                  <a:pt x="14772" y="1951"/>
                  <a:pt x="14681" y="1981"/>
                </a:cubicBezTo>
                <a:cubicBezTo>
                  <a:pt x="12949" y="2316"/>
                  <a:pt x="11186" y="2285"/>
                  <a:pt x="9453" y="2498"/>
                </a:cubicBezTo>
                <a:cubicBezTo>
                  <a:pt x="8085" y="2650"/>
                  <a:pt x="6718" y="2680"/>
                  <a:pt x="5380" y="2954"/>
                </a:cubicBezTo>
                <a:cubicBezTo>
                  <a:pt x="4924" y="3076"/>
                  <a:pt x="4286" y="2893"/>
                  <a:pt x="3921" y="3501"/>
                </a:cubicBezTo>
                <a:cubicBezTo>
                  <a:pt x="4276" y="3674"/>
                  <a:pt x="4637" y="3727"/>
                  <a:pt x="4998" y="3727"/>
                </a:cubicBezTo>
                <a:cubicBezTo>
                  <a:pt x="5571" y="3727"/>
                  <a:pt x="6148" y="3594"/>
                  <a:pt x="6711" y="3594"/>
                </a:cubicBezTo>
                <a:cubicBezTo>
                  <a:pt x="6980" y="3594"/>
                  <a:pt x="7246" y="3625"/>
                  <a:pt x="7508" y="3714"/>
                </a:cubicBezTo>
                <a:cubicBezTo>
                  <a:pt x="7234" y="3896"/>
                  <a:pt x="6930" y="3896"/>
                  <a:pt x="6596" y="3896"/>
                </a:cubicBezTo>
                <a:cubicBezTo>
                  <a:pt x="6436" y="3896"/>
                  <a:pt x="6277" y="3894"/>
                  <a:pt x="6118" y="3894"/>
                </a:cubicBezTo>
                <a:cubicBezTo>
                  <a:pt x="5640" y="3894"/>
                  <a:pt x="5167" y="3912"/>
                  <a:pt x="4711" y="4048"/>
                </a:cubicBezTo>
                <a:cubicBezTo>
                  <a:pt x="4529" y="4079"/>
                  <a:pt x="4377" y="4139"/>
                  <a:pt x="4377" y="4322"/>
                </a:cubicBezTo>
                <a:cubicBezTo>
                  <a:pt x="4377" y="4504"/>
                  <a:pt x="4529" y="4595"/>
                  <a:pt x="4711" y="4595"/>
                </a:cubicBezTo>
                <a:cubicBezTo>
                  <a:pt x="4833" y="4595"/>
                  <a:pt x="4955" y="4609"/>
                  <a:pt x="5076" y="4609"/>
                </a:cubicBezTo>
                <a:cubicBezTo>
                  <a:pt x="5137" y="4609"/>
                  <a:pt x="5198" y="4606"/>
                  <a:pt x="5259" y="4595"/>
                </a:cubicBezTo>
                <a:cubicBezTo>
                  <a:pt x="5655" y="4492"/>
                  <a:pt x="6048" y="4455"/>
                  <a:pt x="6440" y="4455"/>
                </a:cubicBezTo>
                <a:cubicBezTo>
                  <a:pt x="7311" y="4455"/>
                  <a:pt x="8177" y="4635"/>
                  <a:pt x="9058" y="4656"/>
                </a:cubicBezTo>
                <a:cubicBezTo>
                  <a:pt x="7477" y="5143"/>
                  <a:pt x="5745" y="5082"/>
                  <a:pt x="4164" y="5568"/>
                </a:cubicBezTo>
                <a:cubicBezTo>
                  <a:pt x="4164" y="5598"/>
                  <a:pt x="4164" y="5659"/>
                  <a:pt x="4164" y="5720"/>
                </a:cubicBezTo>
                <a:lnTo>
                  <a:pt x="6353" y="5720"/>
                </a:lnTo>
                <a:cubicBezTo>
                  <a:pt x="6163" y="5931"/>
                  <a:pt x="5890" y="5959"/>
                  <a:pt x="5603" y="5959"/>
                </a:cubicBezTo>
                <a:cubicBezTo>
                  <a:pt x="5498" y="5959"/>
                  <a:pt x="5392" y="5955"/>
                  <a:pt x="5286" y="5955"/>
                </a:cubicBezTo>
                <a:cubicBezTo>
                  <a:pt x="4851" y="5955"/>
                  <a:pt x="4444" y="6020"/>
                  <a:pt x="4316" y="6693"/>
                </a:cubicBezTo>
                <a:cubicBezTo>
                  <a:pt x="4481" y="6794"/>
                  <a:pt x="4643" y="6828"/>
                  <a:pt x="4805" y="6828"/>
                </a:cubicBezTo>
                <a:cubicBezTo>
                  <a:pt x="5111" y="6828"/>
                  <a:pt x="5417" y="6710"/>
                  <a:pt x="5738" y="6710"/>
                </a:cubicBezTo>
                <a:cubicBezTo>
                  <a:pt x="5908" y="6710"/>
                  <a:pt x="6082" y="6743"/>
                  <a:pt x="6262" y="6845"/>
                </a:cubicBezTo>
                <a:cubicBezTo>
                  <a:pt x="5562" y="7088"/>
                  <a:pt x="4833" y="6723"/>
                  <a:pt x="4347" y="7453"/>
                </a:cubicBezTo>
                <a:cubicBezTo>
                  <a:pt x="5113" y="7453"/>
                  <a:pt x="5849" y="7348"/>
                  <a:pt x="6576" y="7348"/>
                </a:cubicBezTo>
                <a:cubicBezTo>
                  <a:pt x="6888" y="7348"/>
                  <a:pt x="7198" y="7367"/>
                  <a:pt x="7508" y="7422"/>
                </a:cubicBezTo>
                <a:cubicBezTo>
                  <a:pt x="7629" y="7969"/>
                  <a:pt x="7325" y="8060"/>
                  <a:pt x="6900" y="8060"/>
                </a:cubicBezTo>
                <a:cubicBezTo>
                  <a:pt x="6687" y="8060"/>
                  <a:pt x="6476" y="8057"/>
                  <a:pt x="6268" y="8057"/>
                </a:cubicBezTo>
                <a:cubicBezTo>
                  <a:pt x="5642" y="8057"/>
                  <a:pt x="5038" y="8091"/>
                  <a:pt x="4468" y="8364"/>
                </a:cubicBezTo>
                <a:cubicBezTo>
                  <a:pt x="4924" y="8851"/>
                  <a:pt x="5532" y="8729"/>
                  <a:pt x="6079" y="8820"/>
                </a:cubicBezTo>
                <a:cubicBezTo>
                  <a:pt x="5532" y="9155"/>
                  <a:pt x="4772" y="9003"/>
                  <a:pt x="4255" y="9702"/>
                </a:cubicBezTo>
                <a:cubicBezTo>
                  <a:pt x="5562" y="9763"/>
                  <a:pt x="6778" y="9641"/>
                  <a:pt x="8025" y="9945"/>
                </a:cubicBezTo>
                <a:cubicBezTo>
                  <a:pt x="7660" y="10127"/>
                  <a:pt x="7356" y="10310"/>
                  <a:pt x="6991" y="10523"/>
                </a:cubicBezTo>
                <a:cubicBezTo>
                  <a:pt x="7660" y="10826"/>
                  <a:pt x="8328" y="10614"/>
                  <a:pt x="8906" y="10918"/>
                </a:cubicBezTo>
                <a:cubicBezTo>
                  <a:pt x="8389" y="11100"/>
                  <a:pt x="7721" y="10918"/>
                  <a:pt x="7386" y="11556"/>
                </a:cubicBezTo>
                <a:cubicBezTo>
                  <a:pt x="7538" y="11738"/>
                  <a:pt x="7842" y="11586"/>
                  <a:pt x="7873" y="11890"/>
                </a:cubicBezTo>
                <a:cubicBezTo>
                  <a:pt x="7333" y="12019"/>
                  <a:pt x="6815" y="12387"/>
                  <a:pt x="6208" y="12387"/>
                </a:cubicBezTo>
                <a:cubicBezTo>
                  <a:pt x="6097" y="12387"/>
                  <a:pt x="5984" y="12374"/>
                  <a:pt x="5866" y="12346"/>
                </a:cubicBezTo>
                <a:lnTo>
                  <a:pt x="5866" y="12346"/>
                </a:lnTo>
                <a:cubicBezTo>
                  <a:pt x="5903" y="12771"/>
                  <a:pt x="6046" y="12881"/>
                  <a:pt x="6222" y="12881"/>
                </a:cubicBezTo>
                <a:cubicBezTo>
                  <a:pt x="6411" y="12881"/>
                  <a:pt x="6637" y="12754"/>
                  <a:pt x="6812" y="12754"/>
                </a:cubicBezTo>
                <a:cubicBezTo>
                  <a:pt x="6882" y="12754"/>
                  <a:pt x="6944" y="12775"/>
                  <a:pt x="6991" y="12833"/>
                </a:cubicBezTo>
                <a:cubicBezTo>
                  <a:pt x="6885" y="12965"/>
                  <a:pt x="6756" y="13051"/>
                  <a:pt x="6604" y="13051"/>
                </a:cubicBezTo>
                <a:cubicBezTo>
                  <a:pt x="6582" y="13051"/>
                  <a:pt x="6559" y="13049"/>
                  <a:pt x="6535" y="13045"/>
                </a:cubicBezTo>
                <a:cubicBezTo>
                  <a:pt x="6480" y="13043"/>
                  <a:pt x="6425" y="13042"/>
                  <a:pt x="6371" y="13042"/>
                </a:cubicBezTo>
                <a:cubicBezTo>
                  <a:pt x="5663" y="13042"/>
                  <a:pt x="4977" y="13200"/>
                  <a:pt x="4293" y="13200"/>
                </a:cubicBezTo>
                <a:cubicBezTo>
                  <a:pt x="4240" y="13200"/>
                  <a:pt x="4187" y="13199"/>
                  <a:pt x="4134" y="13197"/>
                </a:cubicBezTo>
                <a:cubicBezTo>
                  <a:pt x="4090" y="13197"/>
                  <a:pt x="4045" y="13197"/>
                  <a:pt x="3999" y="13197"/>
                </a:cubicBezTo>
                <a:cubicBezTo>
                  <a:pt x="3545" y="13197"/>
                  <a:pt x="3048" y="13222"/>
                  <a:pt x="2827" y="13775"/>
                </a:cubicBezTo>
                <a:cubicBezTo>
                  <a:pt x="3040" y="13957"/>
                  <a:pt x="3283" y="14018"/>
                  <a:pt x="3526" y="14079"/>
                </a:cubicBezTo>
                <a:cubicBezTo>
                  <a:pt x="3070" y="14109"/>
                  <a:pt x="2918" y="14626"/>
                  <a:pt x="2401" y="14626"/>
                </a:cubicBezTo>
                <a:cubicBezTo>
                  <a:pt x="2365" y="14624"/>
                  <a:pt x="2329" y="14624"/>
                  <a:pt x="2292" y="14624"/>
                </a:cubicBezTo>
                <a:cubicBezTo>
                  <a:pt x="1633" y="14624"/>
                  <a:pt x="997" y="14875"/>
                  <a:pt x="334" y="14991"/>
                </a:cubicBezTo>
                <a:cubicBezTo>
                  <a:pt x="91" y="15021"/>
                  <a:pt x="0" y="15112"/>
                  <a:pt x="91" y="15386"/>
                </a:cubicBezTo>
                <a:lnTo>
                  <a:pt x="1307" y="15386"/>
                </a:lnTo>
                <a:cubicBezTo>
                  <a:pt x="1034" y="15568"/>
                  <a:pt x="730" y="15568"/>
                  <a:pt x="669" y="15933"/>
                </a:cubicBezTo>
                <a:cubicBezTo>
                  <a:pt x="734" y="16062"/>
                  <a:pt x="860" y="16100"/>
                  <a:pt x="993" y="16100"/>
                </a:cubicBezTo>
                <a:cubicBezTo>
                  <a:pt x="1047" y="16100"/>
                  <a:pt x="1102" y="16094"/>
                  <a:pt x="1155" y="16085"/>
                </a:cubicBezTo>
                <a:cubicBezTo>
                  <a:pt x="1273" y="16065"/>
                  <a:pt x="1378" y="15970"/>
                  <a:pt x="1495" y="15970"/>
                </a:cubicBezTo>
                <a:cubicBezTo>
                  <a:pt x="1559" y="15970"/>
                  <a:pt x="1627" y="15999"/>
                  <a:pt x="1702" y="16085"/>
                </a:cubicBezTo>
                <a:cubicBezTo>
                  <a:pt x="1398" y="16267"/>
                  <a:pt x="1398" y="16450"/>
                  <a:pt x="1672" y="16693"/>
                </a:cubicBezTo>
                <a:cubicBezTo>
                  <a:pt x="1793" y="16784"/>
                  <a:pt x="1930" y="16784"/>
                  <a:pt x="2063" y="16784"/>
                </a:cubicBezTo>
                <a:cubicBezTo>
                  <a:pt x="2196" y="16784"/>
                  <a:pt x="2325" y="16784"/>
                  <a:pt x="2432" y="16875"/>
                </a:cubicBezTo>
                <a:cubicBezTo>
                  <a:pt x="2037" y="17240"/>
                  <a:pt x="1307" y="16906"/>
                  <a:pt x="1003" y="17483"/>
                </a:cubicBezTo>
                <a:cubicBezTo>
                  <a:pt x="1489" y="17878"/>
                  <a:pt x="2037" y="17696"/>
                  <a:pt x="2553" y="17848"/>
                </a:cubicBezTo>
                <a:cubicBezTo>
                  <a:pt x="2532" y="17846"/>
                  <a:pt x="2510" y="17845"/>
                  <a:pt x="2489" y="17845"/>
                </a:cubicBezTo>
                <a:cubicBezTo>
                  <a:pt x="2170" y="17845"/>
                  <a:pt x="1872" y="18033"/>
                  <a:pt x="1554" y="18033"/>
                </a:cubicBezTo>
                <a:cubicBezTo>
                  <a:pt x="1532" y="18033"/>
                  <a:pt x="1511" y="18032"/>
                  <a:pt x="1489" y="18030"/>
                </a:cubicBezTo>
                <a:cubicBezTo>
                  <a:pt x="1471" y="18029"/>
                  <a:pt x="1452" y="18028"/>
                  <a:pt x="1434" y="18028"/>
                </a:cubicBezTo>
                <a:cubicBezTo>
                  <a:pt x="1104" y="18028"/>
                  <a:pt x="915" y="18286"/>
                  <a:pt x="973" y="18517"/>
                </a:cubicBezTo>
                <a:cubicBezTo>
                  <a:pt x="997" y="18685"/>
                  <a:pt x="1231" y="18739"/>
                  <a:pt x="1448" y="18739"/>
                </a:cubicBezTo>
                <a:cubicBezTo>
                  <a:pt x="1505" y="18739"/>
                  <a:pt x="1561" y="18736"/>
                  <a:pt x="1611" y="18729"/>
                </a:cubicBezTo>
                <a:cubicBezTo>
                  <a:pt x="1763" y="18699"/>
                  <a:pt x="1915" y="18608"/>
                  <a:pt x="2067" y="18608"/>
                </a:cubicBezTo>
                <a:cubicBezTo>
                  <a:pt x="2143" y="18608"/>
                  <a:pt x="2227" y="18585"/>
                  <a:pt x="2306" y="18585"/>
                </a:cubicBezTo>
                <a:cubicBezTo>
                  <a:pt x="2386" y="18585"/>
                  <a:pt x="2462" y="18608"/>
                  <a:pt x="2523" y="18699"/>
                </a:cubicBezTo>
                <a:cubicBezTo>
                  <a:pt x="2006" y="18851"/>
                  <a:pt x="1368" y="18760"/>
                  <a:pt x="973" y="19337"/>
                </a:cubicBezTo>
                <a:cubicBezTo>
                  <a:pt x="1169" y="19403"/>
                  <a:pt x="1362" y="19416"/>
                  <a:pt x="1551" y="19416"/>
                </a:cubicBezTo>
                <a:cubicBezTo>
                  <a:pt x="1689" y="19416"/>
                  <a:pt x="1824" y="19409"/>
                  <a:pt x="1958" y="19409"/>
                </a:cubicBezTo>
                <a:cubicBezTo>
                  <a:pt x="2238" y="19409"/>
                  <a:pt x="2509" y="19441"/>
                  <a:pt x="2766" y="19641"/>
                </a:cubicBezTo>
                <a:cubicBezTo>
                  <a:pt x="2401" y="19763"/>
                  <a:pt x="2097" y="19884"/>
                  <a:pt x="1763" y="19945"/>
                </a:cubicBezTo>
                <a:cubicBezTo>
                  <a:pt x="1155" y="20067"/>
                  <a:pt x="1337" y="20340"/>
                  <a:pt x="1581" y="20614"/>
                </a:cubicBezTo>
                <a:cubicBezTo>
                  <a:pt x="1481" y="20723"/>
                  <a:pt x="1369" y="20755"/>
                  <a:pt x="1248" y="20755"/>
                </a:cubicBezTo>
                <a:cubicBezTo>
                  <a:pt x="1088" y="20755"/>
                  <a:pt x="914" y="20699"/>
                  <a:pt x="740" y="20699"/>
                </a:cubicBezTo>
                <a:cubicBezTo>
                  <a:pt x="645" y="20699"/>
                  <a:pt x="549" y="20716"/>
                  <a:pt x="456" y="20766"/>
                </a:cubicBezTo>
                <a:cubicBezTo>
                  <a:pt x="821" y="21039"/>
                  <a:pt x="1277" y="20887"/>
                  <a:pt x="1611" y="21161"/>
                </a:cubicBezTo>
                <a:cubicBezTo>
                  <a:pt x="1450" y="21336"/>
                  <a:pt x="1271" y="21380"/>
                  <a:pt x="1082" y="21380"/>
                </a:cubicBezTo>
                <a:cubicBezTo>
                  <a:pt x="890" y="21380"/>
                  <a:pt x="687" y="21334"/>
                  <a:pt x="483" y="21334"/>
                </a:cubicBezTo>
                <a:cubicBezTo>
                  <a:pt x="433" y="21334"/>
                  <a:pt x="384" y="21337"/>
                  <a:pt x="334" y="21343"/>
                </a:cubicBezTo>
                <a:cubicBezTo>
                  <a:pt x="973" y="21921"/>
                  <a:pt x="1763" y="21921"/>
                  <a:pt x="2584" y="21921"/>
                </a:cubicBezTo>
                <a:cubicBezTo>
                  <a:pt x="2493" y="22377"/>
                  <a:pt x="2705" y="22468"/>
                  <a:pt x="3100" y="22498"/>
                </a:cubicBezTo>
                <a:cubicBezTo>
                  <a:pt x="4195" y="22498"/>
                  <a:pt x="5289" y="22407"/>
                  <a:pt x="6353" y="22194"/>
                </a:cubicBezTo>
                <a:cubicBezTo>
                  <a:pt x="7123" y="22049"/>
                  <a:pt x="7886" y="22008"/>
                  <a:pt x="8649" y="22008"/>
                </a:cubicBezTo>
                <a:cubicBezTo>
                  <a:pt x="9482" y="22008"/>
                  <a:pt x="10315" y="22057"/>
                  <a:pt x="11155" y="22073"/>
                </a:cubicBezTo>
                <a:cubicBezTo>
                  <a:pt x="11221" y="22073"/>
                  <a:pt x="11287" y="22072"/>
                  <a:pt x="11353" y="22072"/>
                </a:cubicBezTo>
                <a:cubicBezTo>
                  <a:pt x="11682" y="22072"/>
                  <a:pt x="12011" y="22093"/>
                  <a:pt x="12341" y="22346"/>
                </a:cubicBezTo>
                <a:cubicBezTo>
                  <a:pt x="12675" y="22590"/>
                  <a:pt x="13192" y="22711"/>
                  <a:pt x="13617" y="22742"/>
                </a:cubicBezTo>
                <a:cubicBezTo>
                  <a:pt x="14067" y="22773"/>
                  <a:pt x="14517" y="22786"/>
                  <a:pt x="14967" y="22786"/>
                </a:cubicBezTo>
                <a:cubicBezTo>
                  <a:pt x="16248" y="22786"/>
                  <a:pt x="17524" y="22680"/>
                  <a:pt x="18785" y="22590"/>
                </a:cubicBezTo>
                <a:cubicBezTo>
                  <a:pt x="20943" y="22407"/>
                  <a:pt x="23070" y="22225"/>
                  <a:pt x="25228" y="22194"/>
                </a:cubicBezTo>
                <a:cubicBezTo>
                  <a:pt x="26627" y="22194"/>
                  <a:pt x="28025" y="22225"/>
                  <a:pt x="29423" y="22316"/>
                </a:cubicBezTo>
                <a:cubicBezTo>
                  <a:pt x="31520" y="22407"/>
                  <a:pt x="33648" y="22468"/>
                  <a:pt x="35745" y="22590"/>
                </a:cubicBezTo>
                <a:cubicBezTo>
                  <a:pt x="37539" y="22681"/>
                  <a:pt x="39302" y="22772"/>
                  <a:pt x="41095" y="22863"/>
                </a:cubicBezTo>
                <a:cubicBezTo>
                  <a:pt x="42736" y="22954"/>
                  <a:pt x="44378" y="23015"/>
                  <a:pt x="46019" y="23167"/>
                </a:cubicBezTo>
                <a:cubicBezTo>
                  <a:pt x="47752" y="23319"/>
                  <a:pt x="49515" y="23501"/>
                  <a:pt x="51278" y="23623"/>
                </a:cubicBezTo>
                <a:cubicBezTo>
                  <a:pt x="51855" y="23653"/>
                  <a:pt x="52433" y="23684"/>
                  <a:pt x="53041" y="23775"/>
                </a:cubicBezTo>
                <a:cubicBezTo>
                  <a:pt x="54226" y="23988"/>
                  <a:pt x="55442" y="24170"/>
                  <a:pt x="56658" y="24261"/>
                </a:cubicBezTo>
                <a:cubicBezTo>
                  <a:pt x="57843" y="24353"/>
                  <a:pt x="59029" y="24535"/>
                  <a:pt x="60184" y="24656"/>
                </a:cubicBezTo>
                <a:cubicBezTo>
                  <a:pt x="60688" y="24700"/>
                  <a:pt x="61177" y="24871"/>
                  <a:pt x="61673" y="24871"/>
                </a:cubicBezTo>
                <a:cubicBezTo>
                  <a:pt x="61864" y="24871"/>
                  <a:pt x="62056" y="24846"/>
                  <a:pt x="62250" y="24778"/>
                </a:cubicBezTo>
                <a:cubicBezTo>
                  <a:pt x="62433" y="24413"/>
                  <a:pt x="61946" y="24322"/>
                  <a:pt x="61977" y="24018"/>
                </a:cubicBezTo>
                <a:cubicBezTo>
                  <a:pt x="62107" y="24012"/>
                  <a:pt x="62237" y="24010"/>
                  <a:pt x="62366" y="24010"/>
                </a:cubicBezTo>
                <a:cubicBezTo>
                  <a:pt x="63024" y="24010"/>
                  <a:pt x="63682" y="24073"/>
                  <a:pt x="64345" y="24073"/>
                </a:cubicBezTo>
                <a:cubicBezTo>
                  <a:pt x="64899" y="24073"/>
                  <a:pt x="65457" y="24029"/>
                  <a:pt x="66020" y="23866"/>
                </a:cubicBezTo>
                <a:cubicBezTo>
                  <a:pt x="65904" y="23606"/>
                  <a:pt x="65767" y="23531"/>
                  <a:pt x="65627" y="23531"/>
                </a:cubicBezTo>
                <a:cubicBezTo>
                  <a:pt x="65472" y="23531"/>
                  <a:pt x="65312" y="23622"/>
                  <a:pt x="65168" y="23653"/>
                </a:cubicBezTo>
                <a:cubicBezTo>
                  <a:pt x="64986" y="23532"/>
                  <a:pt x="64804" y="23410"/>
                  <a:pt x="64682" y="23289"/>
                </a:cubicBezTo>
                <a:cubicBezTo>
                  <a:pt x="64834" y="22924"/>
                  <a:pt x="64925" y="22559"/>
                  <a:pt x="65290" y="22559"/>
                </a:cubicBezTo>
                <a:cubicBezTo>
                  <a:pt x="64713" y="22012"/>
                  <a:pt x="63922" y="21890"/>
                  <a:pt x="63162" y="21556"/>
                </a:cubicBezTo>
                <a:lnTo>
                  <a:pt x="63162" y="21556"/>
                </a:lnTo>
                <a:cubicBezTo>
                  <a:pt x="63519" y="21594"/>
                  <a:pt x="63865" y="21611"/>
                  <a:pt x="64209" y="21611"/>
                </a:cubicBezTo>
                <a:cubicBezTo>
                  <a:pt x="64686" y="21611"/>
                  <a:pt x="65160" y="21579"/>
                  <a:pt x="65655" y="21526"/>
                </a:cubicBezTo>
                <a:cubicBezTo>
                  <a:pt x="65783" y="21510"/>
                  <a:pt x="65911" y="21503"/>
                  <a:pt x="66040" y="21503"/>
                </a:cubicBezTo>
                <a:cubicBezTo>
                  <a:pt x="66891" y="21503"/>
                  <a:pt x="67766" y="21811"/>
                  <a:pt x="68664" y="21890"/>
                </a:cubicBezTo>
                <a:cubicBezTo>
                  <a:pt x="69010" y="21925"/>
                  <a:pt x="69414" y="22146"/>
                  <a:pt x="69789" y="22146"/>
                </a:cubicBezTo>
                <a:cubicBezTo>
                  <a:pt x="70072" y="22146"/>
                  <a:pt x="70339" y="22019"/>
                  <a:pt x="70548" y="21587"/>
                </a:cubicBezTo>
                <a:cubicBezTo>
                  <a:pt x="70596" y="21597"/>
                  <a:pt x="70641" y="21602"/>
                  <a:pt x="70685" y="21602"/>
                </a:cubicBezTo>
                <a:cubicBezTo>
                  <a:pt x="71175" y="21602"/>
                  <a:pt x="71475" y="21016"/>
                  <a:pt x="71976" y="21016"/>
                </a:cubicBezTo>
                <a:cubicBezTo>
                  <a:pt x="72095" y="21016"/>
                  <a:pt x="72226" y="21049"/>
                  <a:pt x="72372" y="21131"/>
                </a:cubicBezTo>
                <a:cubicBezTo>
                  <a:pt x="72220" y="20675"/>
                  <a:pt x="71856" y="20675"/>
                  <a:pt x="71673" y="20431"/>
                </a:cubicBezTo>
                <a:cubicBezTo>
                  <a:pt x="71856" y="20371"/>
                  <a:pt x="72099" y="20371"/>
                  <a:pt x="72129" y="20067"/>
                </a:cubicBezTo>
                <a:cubicBezTo>
                  <a:pt x="71947" y="20006"/>
                  <a:pt x="71734" y="19915"/>
                  <a:pt x="71521" y="19793"/>
                </a:cubicBezTo>
                <a:cubicBezTo>
                  <a:pt x="72251" y="19459"/>
                  <a:pt x="71339" y="19094"/>
                  <a:pt x="71552" y="18760"/>
                </a:cubicBezTo>
                <a:cubicBezTo>
                  <a:pt x="71629" y="18734"/>
                  <a:pt x="71711" y="18728"/>
                  <a:pt x="71794" y="18728"/>
                </a:cubicBezTo>
                <a:cubicBezTo>
                  <a:pt x="71876" y="18728"/>
                  <a:pt x="71960" y="18734"/>
                  <a:pt x="72042" y="18734"/>
                </a:cubicBezTo>
                <a:cubicBezTo>
                  <a:pt x="72171" y="18734"/>
                  <a:pt x="72296" y="18718"/>
                  <a:pt x="72403" y="18638"/>
                </a:cubicBezTo>
                <a:cubicBezTo>
                  <a:pt x="72342" y="18395"/>
                  <a:pt x="72007" y="18425"/>
                  <a:pt x="72038" y="18091"/>
                </a:cubicBezTo>
                <a:cubicBezTo>
                  <a:pt x="72281" y="18061"/>
                  <a:pt x="72615" y="18030"/>
                  <a:pt x="72676" y="17696"/>
                </a:cubicBezTo>
                <a:cubicBezTo>
                  <a:pt x="72737" y="17240"/>
                  <a:pt x="72099" y="17483"/>
                  <a:pt x="72068" y="17118"/>
                </a:cubicBezTo>
                <a:cubicBezTo>
                  <a:pt x="72142" y="17077"/>
                  <a:pt x="72222" y="17067"/>
                  <a:pt x="72304" y="17067"/>
                </a:cubicBezTo>
                <a:cubicBezTo>
                  <a:pt x="72384" y="17067"/>
                  <a:pt x="72466" y="17077"/>
                  <a:pt x="72545" y="17077"/>
                </a:cubicBezTo>
                <a:cubicBezTo>
                  <a:pt x="72686" y="17077"/>
                  <a:pt x="72820" y="17046"/>
                  <a:pt x="72919" y="16875"/>
                </a:cubicBezTo>
                <a:cubicBezTo>
                  <a:pt x="72889" y="16632"/>
                  <a:pt x="72342" y="16632"/>
                  <a:pt x="72615" y="16267"/>
                </a:cubicBezTo>
                <a:cubicBezTo>
                  <a:pt x="72804" y="15998"/>
                  <a:pt x="72849" y="15513"/>
                  <a:pt x="73282" y="15513"/>
                </a:cubicBezTo>
                <a:cubicBezTo>
                  <a:pt x="73337" y="15513"/>
                  <a:pt x="73398" y="15521"/>
                  <a:pt x="73466" y="15538"/>
                </a:cubicBezTo>
                <a:cubicBezTo>
                  <a:pt x="73436" y="15173"/>
                  <a:pt x="72950" y="15203"/>
                  <a:pt x="72889" y="14900"/>
                </a:cubicBezTo>
                <a:cubicBezTo>
                  <a:pt x="72958" y="14859"/>
                  <a:pt x="73024" y="14844"/>
                  <a:pt x="73088" y="14844"/>
                </a:cubicBezTo>
                <a:cubicBezTo>
                  <a:pt x="73284" y="14844"/>
                  <a:pt x="73462" y="14985"/>
                  <a:pt x="73665" y="14985"/>
                </a:cubicBezTo>
                <a:cubicBezTo>
                  <a:pt x="73746" y="14985"/>
                  <a:pt x="73831" y="14963"/>
                  <a:pt x="73922" y="14900"/>
                </a:cubicBezTo>
                <a:cubicBezTo>
                  <a:pt x="72828" y="13684"/>
                  <a:pt x="71308" y="13927"/>
                  <a:pt x="70001" y="13623"/>
                </a:cubicBezTo>
                <a:cubicBezTo>
                  <a:pt x="68634" y="13289"/>
                  <a:pt x="67266" y="13106"/>
                  <a:pt x="65959" y="12863"/>
                </a:cubicBezTo>
                <a:cubicBezTo>
                  <a:pt x="66262" y="12507"/>
                  <a:pt x="66639" y="12437"/>
                  <a:pt x="67041" y="12437"/>
                </a:cubicBezTo>
                <a:cubicBezTo>
                  <a:pt x="67303" y="12437"/>
                  <a:pt x="67576" y="12467"/>
                  <a:pt x="67845" y="12467"/>
                </a:cubicBezTo>
                <a:cubicBezTo>
                  <a:pt x="68116" y="12467"/>
                  <a:pt x="68383" y="12437"/>
                  <a:pt x="68634" y="12316"/>
                </a:cubicBezTo>
                <a:cubicBezTo>
                  <a:pt x="68238" y="12194"/>
                  <a:pt x="67874" y="12194"/>
                  <a:pt x="67570" y="11951"/>
                </a:cubicBezTo>
                <a:cubicBezTo>
                  <a:pt x="67611" y="11784"/>
                  <a:pt x="67703" y="11746"/>
                  <a:pt x="67814" y="11746"/>
                </a:cubicBezTo>
                <a:cubicBezTo>
                  <a:pt x="67905" y="11746"/>
                  <a:pt x="68010" y="11772"/>
                  <a:pt x="68108" y="11772"/>
                </a:cubicBezTo>
                <a:cubicBezTo>
                  <a:pt x="68236" y="11772"/>
                  <a:pt x="68353" y="11728"/>
                  <a:pt x="68421" y="11526"/>
                </a:cubicBezTo>
                <a:cubicBezTo>
                  <a:pt x="68137" y="11526"/>
                  <a:pt x="67880" y="11539"/>
                  <a:pt x="67642" y="11539"/>
                </a:cubicBezTo>
                <a:cubicBezTo>
                  <a:pt x="67522" y="11539"/>
                  <a:pt x="67408" y="11536"/>
                  <a:pt x="67296" y="11526"/>
                </a:cubicBezTo>
                <a:cubicBezTo>
                  <a:pt x="66931" y="11495"/>
                  <a:pt x="66597" y="11404"/>
                  <a:pt x="66263" y="11343"/>
                </a:cubicBezTo>
                <a:cubicBezTo>
                  <a:pt x="66344" y="10970"/>
                  <a:pt x="66515" y="10879"/>
                  <a:pt x="66719" y="10879"/>
                </a:cubicBezTo>
                <a:cubicBezTo>
                  <a:pt x="66915" y="10879"/>
                  <a:pt x="67141" y="10963"/>
                  <a:pt x="67347" y="10963"/>
                </a:cubicBezTo>
                <a:cubicBezTo>
                  <a:pt x="67486" y="10963"/>
                  <a:pt x="67616" y="10924"/>
                  <a:pt x="67722" y="10796"/>
                </a:cubicBezTo>
                <a:cubicBezTo>
                  <a:pt x="67387" y="10675"/>
                  <a:pt x="67053" y="10553"/>
                  <a:pt x="66719" y="10431"/>
                </a:cubicBezTo>
                <a:cubicBezTo>
                  <a:pt x="67083" y="9945"/>
                  <a:pt x="67661" y="10188"/>
                  <a:pt x="68086" y="10006"/>
                </a:cubicBezTo>
                <a:cubicBezTo>
                  <a:pt x="68056" y="9763"/>
                  <a:pt x="67752" y="9702"/>
                  <a:pt x="67813" y="9337"/>
                </a:cubicBezTo>
                <a:lnTo>
                  <a:pt x="67813" y="9337"/>
                </a:lnTo>
                <a:cubicBezTo>
                  <a:pt x="67935" y="9507"/>
                  <a:pt x="68050" y="9568"/>
                  <a:pt x="68161" y="9568"/>
                </a:cubicBezTo>
                <a:cubicBezTo>
                  <a:pt x="68434" y="9568"/>
                  <a:pt x="68681" y="9198"/>
                  <a:pt x="68955" y="9198"/>
                </a:cubicBezTo>
                <a:cubicBezTo>
                  <a:pt x="69065" y="9198"/>
                  <a:pt x="69180" y="9258"/>
                  <a:pt x="69302" y="9428"/>
                </a:cubicBezTo>
                <a:cubicBezTo>
                  <a:pt x="69485" y="8820"/>
                  <a:pt x="69120" y="8699"/>
                  <a:pt x="68694" y="8638"/>
                </a:cubicBezTo>
                <a:cubicBezTo>
                  <a:pt x="68755" y="8486"/>
                  <a:pt x="68816" y="8364"/>
                  <a:pt x="68877" y="8273"/>
                </a:cubicBezTo>
                <a:cubicBezTo>
                  <a:pt x="68725" y="8152"/>
                  <a:pt x="68542" y="8060"/>
                  <a:pt x="68360" y="7939"/>
                </a:cubicBezTo>
                <a:cubicBezTo>
                  <a:pt x="68482" y="7787"/>
                  <a:pt x="68542" y="7665"/>
                  <a:pt x="68634" y="7574"/>
                </a:cubicBezTo>
                <a:cubicBezTo>
                  <a:pt x="68421" y="7392"/>
                  <a:pt x="68238" y="7209"/>
                  <a:pt x="67874" y="6875"/>
                </a:cubicBezTo>
                <a:lnTo>
                  <a:pt x="67874" y="6875"/>
                </a:lnTo>
                <a:cubicBezTo>
                  <a:pt x="68111" y="6943"/>
                  <a:pt x="68304" y="6973"/>
                  <a:pt x="68461" y="6973"/>
                </a:cubicBezTo>
                <a:cubicBezTo>
                  <a:pt x="69289" y="6973"/>
                  <a:pt x="69128" y="6140"/>
                  <a:pt x="69333" y="5629"/>
                </a:cubicBezTo>
                <a:cubicBezTo>
                  <a:pt x="68998" y="5507"/>
                  <a:pt x="68664" y="5416"/>
                  <a:pt x="68299" y="5386"/>
                </a:cubicBezTo>
                <a:cubicBezTo>
                  <a:pt x="68385" y="5214"/>
                  <a:pt x="68507" y="5164"/>
                  <a:pt x="68643" y="5164"/>
                </a:cubicBezTo>
                <a:cubicBezTo>
                  <a:pt x="68840" y="5164"/>
                  <a:pt x="69067" y="5270"/>
                  <a:pt x="69259" y="5270"/>
                </a:cubicBezTo>
                <a:cubicBezTo>
                  <a:pt x="69405" y="5270"/>
                  <a:pt x="69531" y="5208"/>
                  <a:pt x="69606" y="4991"/>
                </a:cubicBezTo>
                <a:cubicBezTo>
                  <a:pt x="69211" y="4656"/>
                  <a:pt x="68573" y="4747"/>
                  <a:pt x="68117" y="4200"/>
                </a:cubicBezTo>
                <a:lnTo>
                  <a:pt x="68117" y="4200"/>
                </a:lnTo>
                <a:cubicBezTo>
                  <a:pt x="68725" y="4231"/>
                  <a:pt x="69150" y="4261"/>
                  <a:pt x="69576" y="4261"/>
                </a:cubicBezTo>
                <a:cubicBezTo>
                  <a:pt x="69819" y="3957"/>
                  <a:pt x="69272" y="3836"/>
                  <a:pt x="69454" y="3471"/>
                </a:cubicBezTo>
                <a:lnTo>
                  <a:pt x="69454" y="3471"/>
                </a:lnTo>
                <a:cubicBezTo>
                  <a:pt x="69705" y="3516"/>
                  <a:pt x="69887" y="3902"/>
                  <a:pt x="70167" y="3902"/>
                </a:cubicBezTo>
                <a:cubicBezTo>
                  <a:pt x="70260" y="3902"/>
                  <a:pt x="70365" y="3859"/>
                  <a:pt x="70488" y="3744"/>
                </a:cubicBezTo>
                <a:cubicBezTo>
                  <a:pt x="70245" y="3501"/>
                  <a:pt x="70032" y="3258"/>
                  <a:pt x="69758" y="2954"/>
                </a:cubicBezTo>
                <a:cubicBezTo>
                  <a:pt x="69971" y="2954"/>
                  <a:pt x="70093" y="2893"/>
                  <a:pt x="70153" y="2711"/>
                </a:cubicBezTo>
                <a:cubicBezTo>
                  <a:pt x="69667" y="2468"/>
                  <a:pt x="69181" y="2346"/>
                  <a:pt x="68725" y="2164"/>
                </a:cubicBezTo>
                <a:cubicBezTo>
                  <a:pt x="66506" y="1313"/>
                  <a:pt x="64165" y="1161"/>
                  <a:pt x="61886" y="887"/>
                </a:cubicBezTo>
                <a:cubicBezTo>
                  <a:pt x="59971" y="674"/>
                  <a:pt x="58086" y="431"/>
                  <a:pt x="56171" y="310"/>
                </a:cubicBezTo>
                <a:cubicBezTo>
                  <a:pt x="54104" y="188"/>
                  <a:pt x="52038" y="66"/>
                  <a:pt x="49971" y="36"/>
                </a:cubicBezTo>
                <a:cubicBezTo>
                  <a:pt x="49020" y="10"/>
                  <a:pt x="48069" y="1"/>
                  <a:pt x="4711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940" name="Google Shape;5940;p19"/>
          <p:cNvGrpSpPr/>
          <p:nvPr/>
        </p:nvGrpSpPr>
        <p:grpSpPr>
          <a:xfrm>
            <a:off x="-2055235" y="-200290"/>
            <a:ext cx="3222377" cy="1467420"/>
            <a:chOff x="3427375" y="613525"/>
            <a:chExt cx="1481825" cy="674800"/>
          </a:xfrm>
        </p:grpSpPr>
        <p:sp>
          <p:nvSpPr>
            <p:cNvPr id="5941" name="Google Shape;5941;p19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2" name="Google Shape;5942;p19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3" name="Google Shape;5943;p19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4" name="Google Shape;5944;p19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5" name="Google Shape;5945;p19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6" name="Google Shape;5946;p19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7" name="Google Shape;5947;p19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8" name="Google Shape;5948;p19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9" name="Google Shape;5949;p19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0" name="Google Shape;5950;p19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1" name="Google Shape;5951;p19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2" name="Google Shape;5952;p19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3" name="Google Shape;5953;p19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4" name="Google Shape;5954;p19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5" name="Google Shape;5955;p19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6" name="Google Shape;5956;p19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7" name="Google Shape;5957;p19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8" name="Google Shape;5958;p19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9" name="Google Shape;5959;p19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0" name="Google Shape;5960;p19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1" name="Google Shape;5961;p19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2" name="Google Shape;5962;p19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3" name="Google Shape;5963;p19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4" name="Google Shape;5964;p19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5" name="Google Shape;5965;p19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6" name="Google Shape;5966;p19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7" name="Google Shape;5967;p19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8" name="Google Shape;5968;p19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9" name="Google Shape;5969;p19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0" name="Google Shape;5970;p19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1" name="Google Shape;5971;p19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2" name="Google Shape;5972;p19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3" name="Google Shape;5973;p19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4" name="Google Shape;5974;p19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5" name="Google Shape;5975;p19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6" name="Google Shape;5976;p19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7" name="Google Shape;5977;p19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8" name="Google Shape;5978;p19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9" name="Google Shape;5979;p19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0" name="Google Shape;5980;p19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1" name="Google Shape;5981;p19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2" name="Google Shape;5982;p19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3" name="Google Shape;5983;p19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4" name="Google Shape;5984;p19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5" name="Google Shape;5985;p19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6" name="Google Shape;5986;p19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7" name="Google Shape;5987;p19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8" name="Google Shape;5988;p19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9" name="Google Shape;5989;p19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0" name="Google Shape;5990;p19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1" name="Google Shape;5991;p19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2" name="Google Shape;5992;p19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3" name="Google Shape;5993;p19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4" name="Google Shape;5994;p19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5" name="Google Shape;5995;p19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6" name="Google Shape;5996;p19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7" name="Google Shape;5997;p19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8" name="Google Shape;5998;p19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9" name="Google Shape;5999;p19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0" name="Google Shape;6000;p19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1" name="Google Shape;6001;p19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2" name="Google Shape;6002;p19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3" name="Google Shape;6003;p19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4" name="Google Shape;6004;p19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5" name="Google Shape;6005;p19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6" name="Google Shape;6006;p19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7" name="Google Shape;6007;p19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8" name="Google Shape;6008;p19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9" name="Google Shape;6009;p19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0" name="Google Shape;6010;p19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1" name="Google Shape;6011;p19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2" name="Google Shape;6012;p19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3" name="Google Shape;6013;p19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4" name="Google Shape;6014;p19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5" name="Google Shape;6015;p19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6" name="Google Shape;6016;p19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7" name="Google Shape;6017;p19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8" name="Google Shape;6018;p19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9" name="Google Shape;6019;p19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0" name="Google Shape;6020;p19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1" name="Google Shape;6021;p19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2" name="Google Shape;6022;p19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3" name="Google Shape;6023;p19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4" name="Google Shape;6024;p19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5" name="Google Shape;6025;p19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6" name="Google Shape;6026;p19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7" name="Google Shape;6027;p19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8" name="Google Shape;6028;p19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9" name="Google Shape;6029;p19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0" name="Google Shape;6030;p19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1" name="Google Shape;6031;p19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2" name="Google Shape;6032;p19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3" name="Google Shape;6033;p19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4" name="Google Shape;6034;p19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5" name="Google Shape;6035;p19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6" name="Google Shape;6036;p19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7" name="Google Shape;6037;p19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8" name="Google Shape;6038;p19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9" name="Google Shape;6039;p19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0" name="Google Shape;6040;p19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1" name="Google Shape;6041;p19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2" name="Google Shape;6042;p19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3" name="Google Shape;6043;p19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4" name="Google Shape;6044;p19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5" name="Google Shape;6045;p19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6" name="Google Shape;6046;p19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7" name="Google Shape;6047;p19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8" name="Google Shape;6048;p19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9" name="Google Shape;6049;p19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0" name="Google Shape;6050;p19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1" name="Google Shape;6051;p19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2" name="Google Shape;6052;p19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3" name="Google Shape;6053;p19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4" name="Google Shape;6054;p19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5" name="Google Shape;6055;p19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6" name="Google Shape;6056;p19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7" name="Google Shape;6057;p19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8" name="Google Shape;6058;p19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9" name="Google Shape;6059;p19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0" name="Google Shape;6060;p19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1" name="Google Shape;6061;p19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2" name="Google Shape;6062;p19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3" name="Google Shape;6063;p19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4" name="Google Shape;6064;p19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5" name="Google Shape;6065;p19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6" name="Google Shape;6066;p19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7" name="Google Shape;6067;p19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8" name="Google Shape;6068;p19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9" name="Google Shape;6069;p19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0" name="Google Shape;6070;p19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1" name="Google Shape;6071;p19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2" name="Google Shape;6072;p19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3" name="Google Shape;6073;p19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4" name="Google Shape;6074;p19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5" name="Google Shape;6075;p19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6" name="Google Shape;6076;p19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7" name="Google Shape;6077;p19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8" name="Google Shape;6078;p19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9" name="Google Shape;6079;p19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0" name="Google Shape;6080;p19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1" name="Google Shape;6081;p19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2" name="Google Shape;6082;p19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3" name="Google Shape;6083;p19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4" name="Google Shape;6084;p19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5" name="Google Shape;6085;p19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6" name="Google Shape;6086;p19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7" name="Google Shape;6087;p19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8" name="Google Shape;6088;p19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9" name="Google Shape;6089;p19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0" name="Google Shape;6090;p19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1" name="Google Shape;6091;p19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2" name="Google Shape;6092;p19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3" name="Google Shape;6093;p19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4" name="Google Shape;6094;p19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5" name="Google Shape;6095;p19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6" name="Google Shape;6096;p19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7" name="Google Shape;6097;p19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8" name="Google Shape;6098;p19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9" name="Google Shape;6099;p19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0" name="Google Shape;6100;p19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1" name="Google Shape;6101;p19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2" name="Google Shape;6102;p19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3" name="Google Shape;6103;p19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4" name="Google Shape;6104;p19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5" name="Google Shape;6105;p19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6" name="Google Shape;6106;p19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7" name="Google Shape;6107;p19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8" name="Google Shape;6108;p19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9" name="Google Shape;6109;p19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0" name="Google Shape;6110;p19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1" name="Google Shape;6111;p19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2" name="Google Shape;6112;p19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3" name="Google Shape;6113;p19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4" name="Google Shape;6114;p19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5" name="Google Shape;6115;p19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6" name="Google Shape;6116;p19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7" name="Google Shape;6117;p19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8" name="Google Shape;6118;p19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9" name="Google Shape;6119;p19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20" name="Google Shape;6120;p19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121" name="Google Shape;6121;p19"/>
          <p:cNvSpPr/>
          <p:nvPr/>
        </p:nvSpPr>
        <p:spPr>
          <a:xfrm rot="-715203">
            <a:off x="7084376" y="-1394352"/>
            <a:ext cx="2205664" cy="2602578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2">
  <p:cSld name="CUSTOM_2_1_1_2">
    <p:spTree>
      <p:nvGrpSpPr>
        <p:cNvPr id="6122" name="Shape 6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3" name="Google Shape;6123;p20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6124" name="Google Shape;6124;p20"/>
          <p:cNvGrpSpPr/>
          <p:nvPr/>
        </p:nvGrpSpPr>
        <p:grpSpPr>
          <a:xfrm rot="-2143453">
            <a:off x="7178552" y="4324300"/>
            <a:ext cx="3222339" cy="1467403"/>
            <a:chOff x="3427375" y="613525"/>
            <a:chExt cx="1481825" cy="674800"/>
          </a:xfrm>
        </p:grpSpPr>
        <p:sp>
          <p:nvSpPr>
            <p:cNvPr id="6125" name="Google Shape;6125;p20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26" name="Google Shape;6126;p20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27" name="Google Shape;6127;p20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28" name="Google Shape;6128;p20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29" name="Google Shape;6129;p20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0" name="Google Shape;6130;p20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1" name="Google Shape;6131;p20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2" name="Google Shape;6132;p20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3" name="Google Shape;6133;p20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4" name="Google Shape;6134;p20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5" name="Google Shape;6135;p20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6" name="Google Shape;6136;p20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7" name="Google Shape;6137;p20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8" name="Google Shape;6138;p20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9" name="Google Shape;6139;p20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0" name="Google Shape;6140;p20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1" name="Google Shape;6141;p20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2" name="Google Shape;6142;p20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3" name="Google Shape;6143;p20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4" name="Google Shape;6144;p20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5" name="Google Shape;6145;p20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6" name="Google Shape;6146;p20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7" name="Google Shape;6147;p20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8" name="Google Shape;6148;p20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9" name="Google Shape;6149;p20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0" name="Google Shape;6150;p20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1" name="Google Shape;6151;p20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2" name="Google Shape;6152;p20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3" name="Google Shape;6153;p20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4" name="Google Shape;6154;p20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5" name="Google Shape;6155;p20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6" name="Google Shape;6156;p20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7" name="Google Shape;6157;p20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8" name="Google Shape;6158;p20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9" name="Google Shape;6159;p20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0" name="Google Shape;6160;p20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1" name="Google Shape;6161;p20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2" name="Google Shape;6162;p20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3" name="Google Shape;6163;p20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4" name="Google Shape;6164;p20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5" name="Google Shape;6165;p20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6" name="Google Shape;6166;p20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7" name="Google Shape;6167;p20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8" name="Google Shape;6168;p20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9" name="Google Shape;6169;p20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0" name="Google Shape;6170;p20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1" name="Google Shape;6171;p20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2" name="Google Shape;6172;p20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3" name="Google Shape;6173;p20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4" name="Google Shape;6174;p20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5" name="Google Shape;6175;p20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6" name="Google Shape;6176;p20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7" name="Google Shape;6177;p20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8" name="Google Shape;6178;p20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9" name="Google Shape;6179;p20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0" name="Google Shape;6180;p20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1" name="Google Shape;6181;p20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2" name="Google Shape;6182;p20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3" name="Google Shape;6183;p20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4" name="Google Shape;6184;p20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5" name="Google Shape;6185;p20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6" name="Google Shape;6186;p20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7" name="Google Shape;6187;p20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8" name="Google Shape;6188;p20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9" name="Google Shape;6189;p20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0" name="Google Shape;6190;p20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1" name="Google Shape;6191;p20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2" name="Google Shape;6192;p20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3" name="Google Shape;6193;p20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4" name="Google Shape;6194;p20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5" name="Google Shape;6195;p20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6" name="Google Shape;6196;p20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7" name="Google Shape;6197;p20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8" name="Google Shape;6198;p20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9" name="Google Shape;6199;p20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0" name="Google Shape;6200;p20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1" name="Google Shape;6201;p20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2" name="Google Shape;6202;p20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3" name="Google Shape;6203;p20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4" name="Google Shape;6204;p20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5" name="Google Shape;6205;p20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6" name="Google Shape;6206;p20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7" name="Google Shape;6207;p20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8" name="Google Shape;6208;p20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9" name="Google Shape;6209;p20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0" name="Google Shape;6210;p20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1" name="Google Shape;6211;p20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2" name="Google Shape;6212;p20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3" name="Google Shape;6213;p20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4" name="Google Shape;6214;p20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5" name="Google Shape;6215;p20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6" name="Google Shape;6216;p20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7" name="Google Shape;6217;p20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8" name="Google Shape;6218;p20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9" name="Google Shape;6219;p20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0" name="Google Shape;6220;p20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1" name="Google Shape;6221;p20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2" name="Google Shape;6222;p20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3" name="Google Shape;6223;p20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4" name="Google Shape;6224;p20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5" name="Google Shape;6225;p20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6" name="Google Shape;6226;p20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7" name="Google Shape;6227;p20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8" name="Google Shape;6228;p20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9" name="Google Shape;6229;p20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0" name="Google Shape;6230;p20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1" name="Google Shape;6231;p20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2" name="Google Shape;6232;p20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3" name="Google Shape;6233;p20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4" name="Google Shape;6234;p20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5" name="Google Shape;6235;p20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6" name="Google Shape;6236;p20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7" name="Google Shape;6237;p20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8" name="Google Shape;6238;p20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9" name="Google Shape;6239;p20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0" name="Google Shape;6240;p20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1" name="Google Shape;6241;p20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2" name="Google Shape;6242;p20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3" name="Google Shape;6243;p20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4" name="Google Shape;6244;p20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5" name="Google Shape;6245;p20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6" name="Google Shape;6246;p20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7" name="Google Shape;6247;p20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8" name="Google Shape;6248;p20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9" name="Google Shape;6249;p20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0" name="Google Shape;6250;p20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1" name="Google Shape;6251;p20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2" name="Google Shape;6252;p20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3" name="Google Shape;6253;p20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4" name="Google Shape;6254;p20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5" name="Google Shape;6255;p20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6" name="Google Shape;6256;p20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7" name="Google Shape;6257;p20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8" name="Google Shape;6258;p20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9" name="Google Shape;6259;p20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0" name="Google Shape;6260;p20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1" name="Google Shape;6261;p20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2" name="Google Shape;6262;p20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3" name="Google Shape;6263;p20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4" name="Google Shape;6264;p20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5" name="Google Shape;6265;p20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6" name="Google Shape;6266;p20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7" name="Google Shape;6267;p20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8" name="Google Shape;6268;p20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9" name="Google Shape;6269;p20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0" name="Google Shape;6270;p20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1" name="Google Shape;6271;p20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2" name="Google Shape;6272;p20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3" name="Google Shape;6273;p20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4" name="Google Shape;6274;p20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5" name="Google Shape;6275;p20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6" name="Google Shape;6276;p20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7" name="Google Shape;6277;p20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8" name="Google Shape;6278;p20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9" name="Google Shape;6279;p20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0" name="Google Shape;6280;p20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1" name="Google Shape;6281;p20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2" name="Google Shape;6282;p20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3" name="Google Shape;6283;p20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4" name="Google Shape;6284;p20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5" name="Google Shape;6285;p20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6" name="Google Shape;6286;p20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7" name="Google Shape;6287;p20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8" name="Google Shape;6288;p20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9" name="Google Shape;6289;p20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0" name="Google Shape;6290;p20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1" name="Google Shape;6291;p20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2" name="Google Shape;6292;p20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3" name="Google Shape;6293;p20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4" name="Google Shape;6294;p20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5" name="Google Shape;6295;p20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6" name="Google Shape;6296;p20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7" name="Google Shape;6297;p20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8" name="Google Shape;6298;p20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9" name="Google Shape;6299;p20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0" name="Google Shape;6300;p20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1" name="Google Shape;6301;p20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2" name="Google Shape;6302;p20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3" name="Google Shape;6303;p20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4" name="Google Shape;6304;p20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305" name="Google Shape;6305;p20"/>
          <p:cNvSpPr/>
          <p:nvPr/>
        </p:nvSpPr>
        <p:spPr>
          <a:xfrm>
            <a:off x="-643787" y="4458575"/>
            <a:ext cx="2366581" cy="850375"/>
          </a:xfrm>
          <a:custGeom>
            <a:rect b="b" l="l" r="r" t="t"/>
            <a:pathLst>
              <a:path extrusionOk="0" h="22980" w="63953">
                <a:moveTo>
                  <a:pt x="15198" y="2634"/>
                </a:moveTo>
                <a:lnTo>
                  <a:pt x="15198" y="2695"/>
                </a:lnTo>
                <a:lnTo>
                  <a:pt x="8845" y="2695"/>
                </a:lnTo>
                <a:lnTo>
                  <a:pt x="8845" y="2634"/>
                </a:lnTo>
                <a:close/>
                <a:moveTo>
                  <a:pt x="28663" y="2634"/>
                </a:moveTo>
                <a:cubicBezTo>
                  <a:pt x="28663" y="2634"/>
                  <a:pt x="28663" y="2665"/>
                  <a:pt x="28633" y="2695"/>
                </a:cubicBezTo>
                <a:lnTo>
                  <a:pt x="20882" y="2695"/>
                </a:lnTo>
                <a:cubicBezTo>
                  <a:pt x="20882" y="2665"/>
                  <a:pt x="20882" y="2634"/>
                  <a:pt x="20882" y="2634"/>
                </a:cubicBezTo>
                <a:close/>
                <a:moveTo>
                  <a:pt x="35046" y="2695"/>
                </a:moveTo>
                <a:cubicBezTo>
                  <a:pt x="35046" y="2726"/>
                  <a:pt x="35046" y="2786"/>
                  <a:pt x="35046" y="2817"/>
                </a:cubicBezTo>
                <a:lnTo>
                  <a:pt x="29697" y="2817"/>
                </a:lnTo>
                <a:cubicBezTo>
                  <a:pt x="29697" y="2786"/>
                  <a:pt x="29697" y="2726"/>
                  <a:pt x="29697" y="2695"/>
                </a:cubicBezTo>
                <a:close/>
                <a:moveTo>
                  <a:pt x="17515" y="3688"/>
                </a:moveTo>
                <a:cubicBezTo>
                  <a:pt x="19847" y="3688"/>
                  <a:pt x="22183" y="3764"/>
                  <a:pt x="24529" y="3850"/>
                </a:cubicBezTo>
                <a:lnTo>
                  <a:pt x="12189" y="3850"/>
                </a:lnTo>
                <a:cubicBezTo>
                  <a:pt x="13963" y="3732"/>
                  <a:pt x="15738" y="3688"/>
                  <a:pt x="17515" y="3688"/>
                </a:cubicBezTo>
                <a:close/>
                <a:moveTo>
                  <a:pt x="51825" y="11343"/>
                </a:moveTo>
                <a:cubicBezTo>
                  <a:pt x="53928" y="11343"/>
                  <a:pt x="56030" y="11580"/>
                  <a:pt x="58133" y="11601"/>
                </a:cubicBezTo>
                <a:lnTo>
                  <a:pt x="50335" y="11601"/>
                </a:lnTo>
                <a:cubicBezTo>
                  <a:pt x="50335" y="11510"/>
                  <a:pt x="50335" y="11449"/>
                  <a:pt x="50335" y="11388"/>
                </a:cubicBezTo>
                <a:cubicBezTo>
                  <a:pt x="50832" y="11356"/>
                  <a:pt x="51329" y="11343"/>
                  <a:pt x="51825" y="11343"/>
                </a:cubicBezTo>
                <a:close/>
                <a:moveTo>
                  <a:pt x="45663" y="15056"/>
                </a:moveTo>
                <a:cubicBezTo>
                  <a:pt x="46623" y="15056"/>
                  <a:pt x="47583" y="15066"/>
                  <a:pt x="48542" y="15066"/>
                </a:cubicBezTo>
                <a:cubicBezTo>
                  <a:pt x="44834" y="15309"/>
                  <a:pt x="41126" y="15553"/>
                  <a:pt x="37417" y="15796"/>
                </a:cubicBezTo>
                <a:cubicBezTo>
                  <a:pt x="40107" y="15140"/>
                  <a:pt x="42881" y="15056"/>
                  <a:pt x="45663" y="15056"/>
                </a:cubicBezTo>
                <a:close/>
                <a:moveTo>
                  <a:pt x="2219" y="8288"/>
                </a:moveTo>
                <a:lnTo>
                  <a:pt x="2219" y="8288"/>
                </a:lnTo>
                <a:cubicBezTo>
                  <a:pt x="2341" y="10932"/>
                  <a:pt x="3161" y="13425"/>
                  <a:pt x="4134" y="16009"/>
                </a:cubicBezTo>
                <a:cubicBezTo>
                  <a:pt x="2979" y="14975"/>
                  <a:pt x="1520" y="9078"/>
                  <a:pt x="2219" y="8288"/>
                </a:cubicBezTo>
                <a:close/>
                <a:moveTo>
                  <a:pt x="8815" y="19352"/>
                </a:moveTo>
                <a:lnTo>
                  <a:pt x="8815" y="19352"/>
                </a:lnTo>
                <a:cubicBezTo>
                  <a:pt x="9301" y="20203"/>
                  <a:pt x="10365" y="20416"/>
                  <a:pt x="11277" y="20841"/>
                </a:cubicBezTo>
                <a:cubicBezTo>
                  <a:pt x="11057" y="21010"/>
                  <a:pt x="10804" y="21046"/>
                  <a:pt x="10544" y="21046"/>
                </a:cubicBezTo>
                <a:cubicBezTo>
                  <a:pt x="10349" y="21046"/>
                  <a:pt x="10149" y="21025"/>
                  <a:pt x="9956" y="21025"/>
                </a:cubicBezTo>
                <a:cubicBezTo>
                  <a:pt x="9803" y="21025"/>
                  <a:pt x="9653" y="21038"/>
                  <a:pt x="9514" y="21085"/>
                </a:cubicBezTo>
                <a:cubicBezTo>
                  <a:pt x="9362" y="21358"/>
                  <a:pt x="9970" y="21419"/>
                  <a:pt x="9940" y="21662"/>
                </a:cubicBezTo>
                <a:lnTo>
                  <a:pt x="8481" y="21662"/>
                </a:lnTo>
                <a:cubicBezTo>
                  <a:pt x="8572" y="21237"/>
                  <a:pt x="9149" y="21085"/>
                  <a:pt x="9210" y="20720"/>
                </a:cubicBezTo>
                <a:cubicBezTo>
                  <a:pt x="9271" y="20264"/>
                  <a:pt x="8450" y="19990"/>
                  <a:pt x="8815" y="19352"/>
                </a:cubicBezTo>
                <a:close/>
                <a:moveTo>
                  <a:pt x="29954" y="0"/>
                </a:moveTo>
                <a:cubicBezTo>
                  <a:pt x="28772" y="0"/>
                  <a:pt x="27554" y="58"/>
                  <a:pt x="26353" y="81"/>
                </a:cubicBezTo>
                <a:cubicBezTo>
                  <a:pt x="23131" y="142"/>
                  <a:pt x="19909" y="81"/>
                  <a:pt x="16687" y="233"/>
                </a:cubicBezTo>
                <a:cubicBezTo>
                  <a:pt x="16019" y="253"/>
                  <a:pt x="15350" y="260"/>
                  <a:pt x="14681" y="260"/>
                </a:cubicBezTo>
                <a:cubicBezTo>
                  <a:pt x="13344" y="260"/>
                  <a:pt x="12006" y="233"/>
                  <a:pt x="10669" y="233"/>
                </a:cubicBezTo>
                <a:lnTo>
                  <a:pt x="8420" y="233"/>
                </a:lnTo>
                <a:cubicBezTo>
                  <a:pt x="8633" y="474"/>
                  <a:pt x="8894" y="573"/>
                  <a:pt x="9160" y="573"/>
                </a:cubicBezTo>
                <a:cubicBezTo>
                  <a:pt x="9197" y="573"/>
                  <a:pt x="9234" y="571"/>
                  <a:pt x="9271" y="568"/>
                </a:cubicBezTo>
                <a:cubicBezTo>
                  <a:pt x="9770" y="540"/>
                  <a:pt x="10268" y="529"/>
                  <a:pt x="10768" y="529"/>
                </a:cubicBezTo>
                <a:cubicBezTo>
                  <a:pt x="11913" y="529"/>
                  <a:pt x="13062" y="586"/>
                  <a:pt x="14225" y="628"/>
                </a:cubicBezTo>
                <a:cubicBezTo>
                  <a:pt x="14720" y="642"/>
                  <a:pt x="15216" y="648"/>
                  <a:pt x="15713" y="648"/>
                </a:cubicBezTo>
                <a:cubicBezTo>
                  <a:pt x="17356" y="648"/>
                  <a:pt x="19013" y="584"/>
                  <a:pt x="20669" y="537"/>
                </a:cubicBezTo>
                <a:cubicBezTo>
                  <a:pt x="22350" y="498"/>
                  <a:pt x="24030" y="487"/>
                  <a:pt x="25713" y="487"/>
                </a:cubicBezTo>
                <a:cubicBezTo>
                  <a:pt x="27957" y="487"/>
                  <a:pt x="30205" y="507"/>
                  <a:pt x="32463" y="507"/>
                </a:cubicBezTo>
                <a:cubicBezTo>
                  <a:pt x="33344" y="507"/>
                  <a:pt x="34200" y="720"/>
                  <a:pt x="35103" y="722"/>
                </a:cubicBezTo>
                <a:lnTo>
                  <a:pt x="35103" y="722"/>
                </a:lnTo>
                <a:cubicBezTo>
                  <a:pt x="28737" y="813"/>
                  <a:pt x="22387" y="1071"/>
                  <a:pt x="16064" y="1071"/>
                </a:cubicBezTo>
                <a:cubicBezTo>
                  <a:pt x="13633" y="1071"/>
                  <a:pt x="11207" y="1033"/>
                  <a:pt x="8785" y="932"/>
                </a:cubicBezTo>
                <a:lnTo>
                  <a:pt x="8785" y="932"/>
                </a:lnTo>
                <a:cubicBezTo>
                  <a:pt x="8481" y="1206"/>
                  <a:pt x="8967" y="1145"/>
                  <a:pt x="8876" y="1388"/>
                </a:cubicBezTo>
                <a:cubicBezTo>
                  <a:pt x="8839" y="1387"/>
                  <a:pt x="8802" y="1387"/>
                  <a:pt x="8765" y="1387"/>
                </a:cubicBezTo>
                <a:cubicBezTo>
                  <a:pt x="8000" y="1387"/>
                  <a:pt x="7250" y="1602"/>
                  <a:pt x="6467" y="1602"/>
                </a:cubicBezTo>
                <a:cubicBezTo>
                  <a:pt x="6200" y="1602"/>
                  <a:pt x="5930" y="1577"/>
                  <a:pt x="5654" y="1510"/>
                </a:cubicBezTo>
                <a:cubicBezTo>
                  <a:pt x="5545" y="1485"/>
                  <a:pt x="5434" y="1473"/>
                  <a:pt x="5326" y="1473"/>
                </a:cubicBezTo>
                <a:cubicBezTo>
                  <a:pt x="5040" y="1473"/>
                  <a:pt x="4775" y="1552"/>
                  <a:pt x="4620" y="1662"/>
                </a:cubicBezTo>
                <a:cubicBezTo>
                  <a:pt x="4377" y="1875"/>
                  <a:pt x="4347" y="2209"/>
                  <a:pt x="4651" y="2422"/>
                </a:cubicBezTo>
                <a:cubicBezTo>
                  <a:pt x="4894" y="2574"/>
                  <a:pt x="4894" y="2634"/>
                  <a:pt x="4711" y="2786"/>
                </a:cubicBezTo>
                <a:cubicBezTo>
                  <a:pt x="4256" y="3151"/>
                  <a:pt x="4529" y="3303"/>
                  <a:pt x="5137" y="3455"/>
                </a:cubicBezTo>
                <a:cubicBezTo>
                  <a:pt x="5563" y="3546"/>
                  <a:pt x="5988" y="3516"/>
                  <a:pt x="6474" y="3607"/>
                </a:cubicBezTo>
                <a:cubicBezTo>
                  <a:pt x="6049" y="3759"/>
                  <a:pt x="6170" y="3941"/>
                  <a:pt x="6444" y="4124"/>
                </a:cubicBezTo>
                <a:cubicBezTo>
                  <a:pt x="5902" y="4044"/>
                  <a:pt x="5394" y="3956"/>
                  <a:pt x="4910" y="3956"/>
                </a:cubicBezTo>
                <a:cubicBezTo>
                  <a:pt x="4471" y="3956"/>
                  <a:pt x="4052" y="4029"/>
                  <a:pt x="3648" y="4245"/>
                </a:cubicBezTo>
                <a:cubicBezTo>
                  <a:pt x="3860" y="4458"/>
                  <a:pt x="4347" y="4306"/>
                  <a:pt x="4377" y="4610"/>
                </a:cubicBezTo>
                <a:cubicBezTo>
                  <a:pt x="3951" y="4830"/>
                  <a:pt x="3574" y="4945"/>
                  <a:pt x="3225" y="4945"/>
                </a:cubicBezTo>
                <a:cubicBezTo>
                  <a:pt x="2802" y="4945"/>
                  <a:pt x="2419" y="4777"/>
                  <a:pt x="2037" y="4428"/>
                </a:cubicBezTo>
                <a:cubicBezTo>
                  <a:pt x="1398" y="5431"/>
                  <a:pt x="1550" y="6434"/>
                  <a:pt x="1064" y="7376"/>
                </a:cubicBezTo>
                <a:cubicBezTo>
                  <a:pt x="863" y="7354"/>
                  <a:pt x="694" y="7167"/>
                  <a:pt x="461" y="7167"/>
                </a:cubicBezTo>
                <a:cubicBezTo>
                  <a:pt x="378" y="7167"/>
                  <a:pt x="287" y="7191"/>
                  <a:pt x="183" y="7255"/>
                </a:cubicBezTo>
                <a:cubicBezTo>
                  <a:pt x="0" y="7802"/>
                  <a:pt x="912" y="7680"/>
                  <a:pt x="1155" y="7984"/>
                </a:cubicBezTo>
                <a:cubicBezTo>
                  <a:pt x="1246" y="9139"/>
                  <a:pt x="1307" y="10294"/>
                  <a:pt x="1550" y="11449"/>
                </a:cubicBezTo>
                <a:cubicBezTo>
                  <a:pt x="2067" y="13911"/>
                  <a:pt x="3101" y="16252"/>
                  <a:pt x="4104" y="18623"/>
                </a:cubicBezTo>
                <a:cubicBezTo>
                  <a:pt x="4651" y="19930"/>
                  <a:pt x="5715" y="21024"/>
                  <a:pt x="7721" y="21662"/>
                </a:cubicBezTo>
                <a:cubicBezTo>
                  <a:pt x="8207" y="21814"/>
                  <a:pt x="8785" y="21905"/>
                  <a:pt x="9210" y="22179"/>
                </a:cubicBezTo>
                <a:cubicBezTo>
                  <a:pt x="9149" y="22331"/>
                  <a:pt x="8815" y="22392"/>
                  <a:pt x="8906" y="22635"/>
                </a:cubicBezTo>
                <a:cubicBezTo>
                  <a:pt x="9709" y="22795"/>
                  <a:pt x="10513" y="22980"/>
                  <a:pt x="11379" y="22980"/>
                </a:cubicBezTo>
                <a:cubicBezTo>
                  <a:pt x="11496" y="22980"/>
                  <a:pt x="11614" y="22976"/>
                  <a:pt x="11733" y="22969"/>
                </a:cubicBezTo>
                <a:cubicBezTo>
                  <a:pt x="13283" y="22848"/>
                  <a:pt x="14833" y="22726"/>
                  <a:pt x="16353" y="22544"/>
                </a:cubicBezTo>
                <a:cubicBezTo>
                  <a:pt x="18268" y="22300"/>
                  <a:pt x="20213" y="22240"/>
                  <a:pt x="22128" y="22088"/>
                </a:cubicBezTo>
                <a:cubicBezTo>
                  <a:pt x="24043" y="21936"/>
                  <a:pt x="25958" y="21753"/>
                  <a:pt x="27873" y="21601"/>
                </a:cubicBezTo>
                <a:cubicBezTo>
                  <a:pt x="29849" y="21419"/>
                  <a:pt x="31855" y="21328"/>
                  <a:pt x="33831" y="21145"/>
                </a:cubicBezTo>
                <a:cubicBezTo>
                  <a:pt x="36597" y="20872"/>
                  <a:pt x="39393" y="20781"/>
                  <a:pt x="42159" y="20598"/>
                </a:cubicBezTo>
                <a:cubicBezTo>
                  <a:pt x="43040" y="20537"/>
                  <a:pt x="43983" y="20568"/>
                  <a:pt x="44712" y="20051"/>
                </a:cubicBezTo>
                <a:cubicBezTo>
                  <a:pt x="44347" y="19899"/>
                  <a:pt x="44013" y="19778"/>
                  <a:pt x="43648" y="19626"/>
                </a:cubicBezTo>
                <a:cubicBezTo>
                  <a:pt x="44165" y="19322"/>
                  <a:pt x="43861" y="18957"/>
                  <a:pt x="43709" y="18714"/>
                </a:cubicBezTo>
                <a:cubicBezTo>
                  <a:pt x="43602" y="18539"/>
                  <a:pt x="43388" y="18507"/>
                  <a:pt x="43136" y="18507"/>
                </a:cubicBezTo>
                <a:cubicBezTo>
                  <a:pt x="42987" y="18507"/>
                  <a:pt x="42824" y="18518"/>
                  <a:pt x="42662" y="18518"/>
                </a:cubicBezTo>
                <a:cubicBezTo>
                  <a:pt x="42476" y="18518"/>
                  <a:pt x="42292" y="18504"/>
                  <a:pt x="42129" y="18440"/>
                </a:cubicBezTo>
                <a:cubicBezTo>
                  <a:pt x="45016" y="18106"/>
                  <a:pt x="47904" y="17954"/>
                  <a:pt x="50883" y="17316"/>
                </a:cubicBezTo>
                <a:cubicBezTo>
                  <a:pt x="50183" y="17042"/>
                  <a:pt x="49636" y="17255"/>
                  <a:pt x="49211" y="17042"/>
                </a:cubicBezTo>
                <a:cubicBezTo>
                  <a:pt x="49424" y="16708"/>
                  <a:pt x="50062" y="16799"/>
                  <a:pt x="50305" y="16434"/>
                </a:cubicBezTo>
                <a:lnTo>
                  <a:pt x="50305" y="16434"/>
                </a:lnTo>
                <a:cubicBezTo>
                  <a:pt x="49211" y="16556"/>
                  <a:pt x="48147" y="16556"/>
                  <a:pt x="47114" y="16616"/>
                </a:cubicBezTo>
                <a:cubicBezTo>
                  <a:pt x="46440" y="16660"/>
                  <a:pt x="45767" y="16754"/>
                  <a:pt x="45127" y="16754"/>
                </a:cubicBezTo>
                <a:cubicBezTo>
                  <a:pt x="44439" y="16754"/>
                  <a:pt x="43790" y="16646"/>
                  <a:pt x="43223" y="16252"/>
                </a:cubicBezTo>
                <a:cubicBezTo>
                  <a:pt x="44136" y="15937"/>
                  <a:pt x="45105" y="15883"/>
                  <a:pt x="46090" y="15883"/>
                </a:cubicBezTo>
                <a:cubicBezTo>
                  <a:pt x="46605" y="15883"/>
                  <a:pt x="47124" y="15898"/>
                  <a:pt x="47641" y="15898"/>
                </a:cubicBezTo>
                <a:cubicBezTo>
                  <a:pt x="48045" y="15898"/>
                  <a:pt x="48447" y="15889"/>
                  <a:pt x="48846" y="15857"/>
                </a:cubicBezTo>
                <a:cubicBezTo>
                  <a:pt x="48755" y="15492"/>
                  <a:pt x="48208" y="15735"/>
                  <a:pt x="48025" y="15522"/>
                </a:cubicBezTo>
                <a:cubicBezTo>
                  <a:pt x="48451" y="15249"/>
                  <a:pt x="49120" y="15370"/>
                  <a:pt x="49606" y="15066"/>
                </a:cubicBezTo>
                <a:cubicBezTo>
                  <a:pt x="49332" y="14884"/>
                  <a:pt x="49059" y="14702"/>
                  <a:pt x="48755" y="14458"/>
                </a:cubicBezTo>
                <a:cubicBezTo>
                  <a:pt x="49211" y="14306"/>
                  <a:pt x="49758" y="14428"/>
                  <a:pt x="50062" y="14002"/>
                </a:cubicBezTo>
                <a:cubicBezTo>
                  <a:pt x="49798" y="13887"/>
                  <a:pt x="49529" y="13850"/>
                  <a:pt x="49256" y="13850"/>
                </a:cubicBezTo>
                <a:cubicBezTo>
                  <a:pt x="48768" y="13850"/>
                  <a:pt x="48268" y="13968"/>
                  <a:pt x="47759" y="13968"/>
                </a:cubicBezTo>
                <a:cubicBezTo>
                  <a:pt x="47506" y="13968"/>
                  <a:pt x="47250" y="13939"/>
                  <a:pt x="46992" y="13850"/>
                </a:cubicBezTo>
                <a:cubicBezTo>
                  <a:pt x="48664" y="13638"/>
                  <a:pt x="50275" y="13455"/>
                  <a:pt x="51703" y="12878"/>
                </a:cubicBezTo>
                <a:cubicBezTo>
                  <a:pt x="51399" y="12391"/>
                  <a:pt x="50791" y="12665"/>
                  <a:pt x="50305" y="12483"/>
                </a:cubicBezTo>
                <a:cubicBezTo>
                  <a:pt x="51100" y="12397"/>
                  <a:pt x="51736" y="12021"/>
                  <a:pt x="52509" y="12021"/>
                </a:cubicBezTo>
                <a:cubicBezTo>
                  <a:pt x="52564" y="12021"/>
                  <a:pt x="52620" y="12023"/>
                  <a:pt x="52676" y="12027"/>
                </a:cubicBezTo>
                <a:cubicBezTo>
                  <a:pt x="53954" y="12121"/>
                  <a:pt x="55224" y="12175"/>
                  <a:pt x="56494" y="12175"/>
                </a:cubicBezTo>
                <a:cubicBezTo>
                  <a:pt x="57671" y="12175"/>
                  <a:pt x="58848" y="12129"/>
                  <a:pt x="60032" y="12027"/>
                </a:cubicBezTo>
                <a:cubicBezTo>
                  <a:pt x="60080" y="12021"/>
                  <a:pt x="60129" y="12018"/>
                  <a:pt x="60177" y="12018"/>
                </a:cubicBezTo>
                <a:cubicBezTo>
                  <a:pt x="60371" y="12018"/>
                  <a:pt x="60561" y="12057"/>
                  <a:pt x="60731" y="12057"/>
                </a:cubicBezTo>
                <a:cubicBezTo>
                  <a:pt x="60966" y="12080"/>
                  <a:pt x="61198" y="12091"/>
                  <a:pt x="61431" y="12091"/>
                </a:cubicBezTo>
                <a:cubicBezTo>
                  <a:pt x="62129" y="12091"/>
                  <a:pt x="62836" y="11989"/>
                  <a:pt x="63679" y="11784"/>
                </a:cubicBezTo>
                <a:cubicBezTo>
                  <a:pt x="62615" y="11692"/>
                  <a:pt x="61795" y="11632"/>
                  <a:pt x="60852" y="11571"/>
                </a:cubicBezTo>
                <a:cubicBezTo>
                  <a:pt x="61582" y="11328"/>
                  <a:pt x="62220" y="11328"/>
                  <a:pt x="62858" y="11236"/>
                </a:cubicBezTo>
                <a:cubicBezTo>
                  <a:pt x="58785" y="10932"/>
                  <a:pt x="54712" y="11176"/>
                  <a:pt x="50579" y="10811"/>
                </a:cubicBezTo>
                <a:cubicBezTo>
                  <a:pt x="50761" y="10750"/>
                  <a:pt x="51035" y="10689"/>
                  <a:pt x="50883" y="10416"/>
                </a:cubicBezTo>
                <a:lnTo>
                  <a:pt x="47569" y="10416"/>
                </a:lnTo>
                <a:cubicBezTo>
                  <a:pt x="47617" y="10250"/>
                  <a:pt x="47738" y="10232"/>
                  <a:pt x="47846" y="10232"/>
                </a:cubicBezTo>
                <a:cubicBezTo>
                  <a:pt x="47877" y="10232"/>
                  <a:pt x="47907" y="10233"/>
                  <a:pt x="47934" y="10233"/>
                </a:cubicBezTo>
                <a:cubicBezTo>
                  <a:pt x="48142" y="10229"/>
                  <a:pt x="48350" y="10227"/>
                  <a:pt x="48558" y="10227"/>
                </a:cubicBezTo>
                <a:cubicBezTo>
                  <a:pt x="49839" y="10227"/>
                  <a:pt x="51117" y="10298"/>
                  <a:pt x="52372" y="10325"/>
                </a:cubicBezTo>
                <a:cubicBezTo>
                  <a:pt x="54778" y="10377"/>
                  <a:pt x="57161" y="10519"/>
                  <a:pt x="59561" y="10519"/>
                </a:cubicBezTo>
                <a:cubicBezTo>
                  <a:pt x="59950" y="10519"/>
                  <a:pt x="60340" y="10515"/>
                  <a:pt x="60731" y="10507"/>
                </a:cubicBezTo>
                <a:cubicBezTo>
                  <a:pt x="61035" y="10477"/>
                  <a:pt x="61339" y="10477"/>
                  <a:pt x="61612" y="10355"/>
                </a:cubicBezTo>
                <a:cubicBezTo>
                  <a:pt x="61687" y="10317"/>
                  <a:pt x="61704" y="10291"/>
                  <a:pt x="61721" y="10291"/>
                </a:cubicBezTo>
                <a:cubicBezTo>
                  <a:pt x="61731" y="10291"/>
                  <a:pt x="61741" y="10301"/>
                  <a:pt x="61764" y="10325"/>
                </a:cubicBezTo>
                <a:cubicBezTo>
                  <a:pt x="61521" y="9990"/>
                  <a:pt x="61156" y="10142"/>
                  <a:pt x="60944" y="9990"/>
                </a:cubicBezTo>
                <a:cubicBezTo>
                  <a:pt x="62190" y="9869"/>
                  <a:pt x="62342" y="9717"/>
                  <a:pt x="61977" y="9109"/>
                </a:cubicBezTo>
                <a:cubicBezTo>
                  <a:pt x="62048" y="9010"/>
                  <a:pt x="62157" y="8978"/>
                  <a:pt x="62284" y="8978"/>
                </a:cubicBezTo>
                <a:cubicBezTo>
                  <a:pt x="62505" y="8978"/>
                  <a:pt x="62783" y="9074"/>
                  <a:pt x="63012" y="9074"/>
                </a:cubicBezTo>
                <a:cubicBezTo>
                  <a:pt x="63216" y="9074"/>
                  <a:pt x="63381" y="8999"/>
                  <a:pt x="63436" y="8714"/>
                </a:cubicBezTo>
                <a:cubicBezTo>
                  <a:pt x="62737" y="8653"/>
                  <a:pt x="62007" y="8774"/>
                  <a:pt x="61399" y="8410"/>
                </a:cubicBezTo>
                <a:cubicBezTo>
                  <a:pt x="61567" y="8303"/>
                  <a:pt x="61747" y="8269"/>
                  <a:pt x="61934" y="8269"/>
                </a:cubicBezTo>
                <a:cubicBezTo>
                  <a:pt x="62270" y="8269"/>
                  <a:pt x="62626" y="8380"/>
                  <a:pt x="62960" y="8380"/>
                </a:cubicBezTo>
                <a:cubicBezTo>
                  <a:pt x="63183" y="8380"/>
                  <a:pt x="63396" y="8331"/>
                  <a:pt x="63588" y="8166"/>
                </a:cubicBezTo>
                <a:cubicBezTo>
                  <a:pt x="62585" y="7832"/>
                  <a:pt x="61278" y="8166"/>
                  <a:pt x="60427" y="7498"/>
                </a:cubicBezTo>
                <a:cubicBezTo>
                  <a:pt x="61430" y="7407"/>
                  <a:pt x="62342" y="7315"/>
                  <a:pt x="63254" y="7224"/>
                </a:cubicBezTo>
                <a:cubicBezTo>
                  <a:pt x="63254" y="7163"/>
                  <a:pt x="63284" y="7103"/>
                  <a:pt x="63284" y="7042"/>
                </a:cubicBezTo>
                <a:cubicBezTo>
                  <a:pt x="62555" y="7042"/>
                  <a:pt x="61855" y="7042"/>
                  <a:pt x="61430" y="6707"/>
                </a:cubicBezTo>
                <a:cubicBezTo>
                  <a:pt x="61947" y="6008"/>
                  <a:pt x="63254" y="6647"/>
                  <a:pt x="63953" y="6039"/>
                </a:cubicBezTo>
                <a:cubicBezTo>
                  <a:pt x="63254" y="5704"/>
                  <a:pt x="62433" y="5796"/>
                  <a:pt x="61795" y="5583"/>
                </a:cubicBezTo>
                <a:cubicBezTo>
                  <a:pt x="62585" y="5097"/>
                  <a:pt x="61187" y="5218"/>
                  <a:pt x="61308" y="4884"/>
                </a:cubicBezTo>
                <a:lnTo>
                  <a:pt x="61308" y="4884"/>
                </a:lnTo>
                <a:cubicBezTo>
                  <a:pt x="60351" y="4929"/>
                  <a:pt x="59393" y="4967"/>
                  <a:pt x="58436" y="4967"/>
                </a:cubicBezTo>
                <a:cubicBezTo>
                  <a:pt x="57478" y="4967"/>
                  <a:pt x="56521" y="4929"/>
                  <a:pt x="55564" y="4823"/>
                </a:cubicBezTo>
                <a:cubicBezTo>
                  <a:pt x="55427" y="4808"/>
                  <a:pt x="55282" y="4800"/>
                  <a:pt x="55138" y="4800"/>
                </a:cubicBezTo>
                <a:cubicBezTo>
                  <a:pt x="54994" y="4800"/>
                  <a:pt x="54849" y="4808"/>
                  <a:pt x="54712" y="4823"/>
                </a:cubicBezTo>
                <a:cubicBezTo>
                  <a:pt x="54377" y="4831"/>
                  <a:pt x="54042" y="4835"/>
                  <a:pt x="53708" y="4835"/>
                </a:cubicBezTo>
                <a:cubicBezTo>
                  <a:pt x="51649" y="4835"/>
                  <a:pt x="49605" y="4693"/>
                  <a:pt x="47539" y="4641"/>
                </a:cubicBezTo>
                <a:cubicBezTo>
                  <a:pt x="47874" y="4390"/>
                  <a:pt x="48237" y="4239"/>
                  <a:pt x="48659" y="4239"/>
                </a:cubicBezTo>
                <a:cubicBezTo>
                  <a:pt x="48850" y="4239"/>
                  <a:pt x="49054" y="4270"/>
                  <a:pt x="49272" y="4337"/>
                </a:cubicBezTo>
                <a:cubicBezTo>
                  <a:pt x="49454" y="4397"/>
                  <a:pt x="49667" y="4397"/>
                  <a:pt x="49880" y="4397"/>
                </a:cubicBezTo>
                <a:cubicBezTo>
                  <a:pt x="50332" y="4380"/>
                  <a:pt x="50785" y="4373"/>
                  <a:pt x="51238" y="4373"/>
                </a:cubicBezTo>
                <a:cubicBezTo>
                  <a:pt x="53155" y="4373"/>
                  <a:pt x="55068" y="4506"/>
                  <a:pt x="56962" y="4580"/>
                </a:cubicBezTo>
                <a:cubicBezTo>
                  <a:pt x="58390" y="4610"/>
                  <a:pt x="59910" y="4549"/>
                  <a:pt x="61308" y="4884"/>
                </a:cubicBezTo>
                <a:cubicBezTo>
                  <a:pt x="61643" y="4641"/>
                  <a:pt x="61977" y="4367"/>
                  <a:pt x="62372" y="4185"/>
                </a:cubicBezTo>
                <a:cubicBezTo>
                  <a:pt x="61643" y="3394"/>
                  <a:pt x="60427" y="3607"/>
                  <a:pt x="59363" y="3516"/>
                </a:cubicBezTo>
                <a:cubicBezTo>
                  <a:pt x="60396" y="3303"/>
                  <a:pt x="61703" y="3729"/>
                  <a:pt x="62463" y="2847"/>
                </a:cubicBezTo>
                <a:cubicBezTo>
                  <a:pt x="62251" y="2756"/>
                  <a:pt x="62068" y="2634"/>
                  <a:pt x="61855" y="2604"/>
                </a:cubicBezTo>
                <a:cubicBezTo>
                  <a:pt x="60184" y="2513"/>
                  <a:pt x="58542" y="2361"/>
                  <a:pt x="56871" y="2331"/>
                </a:cubicBezTo>
                <a:cubicBezTo>
                  <a:pt x="54986" y="2300"/>
                  <a:pt x="53071" y="2270"/>
                  <a:pt x="51187" y="2209"/>
                </a:cubicBezTo>
                <a:cubicBezTo>
                  <a:pt x="49971" y="2148"/>
                  <a:pt x="48816" y="1996"/>
                  <a:pt x="47661" y="1814"/>
                </a:cubicBezTo>
                <a:cubicBezTo>
                  <a:pt x="46464" y="1653"/>
                  <a:pt x="45197" y="1579"/>
                  <a:pt x="43939" y="1579"/>
                </a:cubicBezTo>
                <a:cubicBezTo>
                  <a:pt x="43537" y="1579"/>
                  <a:pt x="43135" y="1586"/>
                  <a:pt x="42737" y="1601"/>
                </a:cubicBezTo>
                <a:cubicBezTo>
                  <a:pt x="42573" y="1614"/>
                  <a:pt x="42409" y="1621"/>
                  <a:pt x="42243" y="1621"/>
                </a:cubicBezTo>
                <a:cubicBezTo>
                  <a:pt x="42009" y="1621"/>
                  <a:pt x="41770" y="1606"/>
                  <a:pt x="41521" y="1571"/>
                </a:cubicBezTo>
                <a:cubicBezTo>
                  <a:pt x="40526" y="1376"/>
                  <a:pt x="39519" y="1318"/>
                  <a:pt x="38507" y="1318"/>
                </a:cubicBezTo>
                <a:cubicBezTo>
                  <a:pt x="37942" y="1318"/>
                  <a:pt x="37376" y="1336"/>
                  <a:pt x="36809" y="1358"/>
                </a:cubicBezTo>
                <a:cubicBezTo>
                  <a:pt x="36726" y="1363"/>
                  <a:pt x="36563" y="1366"/>
                  <a:pt x="36347" y="1366"/>
                </a:cubicBezTo>
                <a:cubicBezTo>
                  <a:pt x="35303" y="1366"/>
                  <a:pt x="33022" y="1307"/>
                  <a:pt x="32493" y="1206"/>
                </a:cubicBezTo>
                <a:lnTo>
                  <a:pt x="32493" y="1206"/>
                </a:lnTo>
                <a:cubicBezTo>
                  <a:pt x="33071" y="1211"/>
                  <a:pt x="33641" y="1216"/>
                  <a:pt x="34207" y="1216"/>
                </a:cubicBezTo>
                <a:cubicBezTo>
                  <a:pt x="36738" y="1216"/>
                  <a:pt x="39175" y="1125"/>
                  <a:pt x="41733" y="628"/>
                </a:cubicBezTo>
                <a:cubicBezTo>
                  <a:pt x="41338" y="476"/>
                  <a:pt x="41247" y="385"/>
                  <a:pt x="41126" y="385"/>
                </a:cubicBezTo>
                <a:cubicBezTo>
                  <a:pt x="37782" y="142"/>
                  <a:pt x="34408" y="112"/>
                  <a:pt x="31065" y="20"/>
                </a:cubicBezTo>
                <a:cubicBezTo>
                  <a:pt x="30699" y="6"/>
                  <a:pt x="30328" y="0"/>
                  <a:pt x="2995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06" name="Google Shape;6306;p20"/>
          <p:cNvSpPr/>
          <p:nvPr/>
        </p:nvSpPr>
        <p:spPr>
          <a:xfrm rot="10447777">
            <a:off x="7046558" y="-82155"/>
            <a:ext cx="3115897" cy="1065390"/>
          </a:xfrm>
          <a:custGeom>
            <a:rect b="b" l="l" r="r" t="t"/>
            <a:pathLst>
              <a:path extrusionOk="0" h="27022" w="79030">
                <a:moveTo>
                  <a:pt x="36644" y="3246"/>
                </a:moveTo>
                <a:cubicBezTo>
                  <a:pt x="39150" y="3246"/>
                  <a:pt x="41613" y="3591"/>
                  <a:pt x="44075" y="3837"/>
                </a:cubicBezTo>
                <a:cubicBezTo>
                  <a:pt x="43848" y="3839"/>
                  <a:pt x="43621" y="3841"/>
                  <a:pt x="43395" y="3841"/>
                </a:cubicBezTo>
                <a:cubicBezTo>
                  <a:pt x="40830" y="3841"/>
                  <a:pt x="38293" y="3678"/>
                  <a:pt x="35807" y="3260"/>
                </a:cubicBezTo>
                <a:cubicBezTo>
                  <a:pt x="36087" y="3250"/>
                  <a:pt x="36366" y="3246"/>
                  <a:pt x="36644" y="3246"/>
                </a:cubicBezTo>
                <a:close/>
                <a:moveTo>
                  <a:pt x="63543" y="7755"/>
                </a:moveTo>
                <a:cubicBezTo>
                  <a:pt x="64614" y="7755"/>
                  <a:pt x="65685" y="7798"/>
                  <a:pt x="66750" y="7940"/>
                </a:cubicBezTo>
                <a:cubicBezTo>
                  <a:pt x="66750" y="8049"/>
                  <a:pt x="66653" y="8158"/>
                  <a:pt x="66523" y="8158"/>
                </a:cubicBezTo>
                <a:cubicBezTo>
                  <a:pt x="66508" y="8158"/>
                  <a:pt x="66492" y="8156"/>
                  <a:pt x="66476" y="8153"/>
                </a:cubicBezTo>
                <a:cubicBezTo>
                  <a:pt x="66151" y="8095"/>
                  <a:pt x="65825" y="8075"/>
                  <a:pt x="65499" y="8075"/>
                </a:cubicBezTo>
                <a:cubicBezTo>
                  <a:pt x="64849" y="8075"/>
                  <a:pt x="64196" y="8153"/>
                  <a:pt x="63536" y="8153"/>
                </a:cubicBezTo>
                <a:cubicBezTo>
                  <a:pt x="63321" y="8153"/>
                  <a:pt x="63106" y="8144"/>
                  <a:pt x="62890" y="8123"/>
                </a:cubicBezTo>
                <a:cubicBezTo>
                  <a:pt x="62046" y="8060"/>
                  <a:pt x="61217" y="7879"/>
                  <a:pt x="60373" y="7826"/>
                </a:cubicBezTo>
                <a:lnTo>
                  <a:pt x="60373" y="7826"/>
                </a:lnTo>
                <a:cubicBezTo>
                  <a:pt x="61427" y="7796"/>
                  <a:pt x="62486" y="7755"/>
                  <a:pt x="63543" y="7755"/>
                </a:cubicBezTo>
                <a:close/>
                <a:moveTo>
                  <a:pt x="71638" y="10090"/>
                </a:moveTo>
                <a:cubicBezTo>
                  <a:pt x="72112" y="10090"/>
                  <a:pt x="72803" y="10180"/>
                  <a:pt x="73893" y="10342"/>
                </a:cubicBezTo>
                <a:cubicBezTo>
                  <a:pt x="73027" y="10486"/>
                  <a:pt x="72142" y="10573"/>
                  <a:pt x="71238" y="10573"/>
                </a:cubicBezTo>
                <a:cubicBezTo>
                  <a:pt x="71000" y="10573"/>
                  <a:pt x="70760" y="10567"/>
                  <a:pt x="70519" y="10554"/>
                </a:cubicBezTo>
                <a:cubicBezTo>
                  <a:pt x="70790" y="10233"/>
                  <a:pt x="71042" y="10090"/>
                  <a:pt x="71638" y="10090"/>
                </a:cubicBezTo>
                <a:close/>
                <a:moveTo>
                  <a:pt x="68626" y="17552"/>
                </a:moveTo>
                <a:cubicBezTo>
                  <a:pt x="70094" y="17552"/>
                  <a:pt x="71991" y="17630"/>
                  <a:pt x="74227" y="17789"/>
                </a:cubicBezTo>
                <a:cubicBezTo>
                  <a:pt x="73876" y="17974"/>
                  <a:pt x="71363" y="18080"/>
                  <a:pt x="69005" y="18080"/>
                </a:cubicBezTo>
                <a:cubicBezTo>
                  <a:pt x="67488" y="18080"/>
                  <a:pt x="66034" y="18036"/>
                  <a:pt x="65260" y="17941"/>
                </a:cubicBezTo>
                <a:cubicBezTo>
                  <a:pt x="65535" y="17683"/>
                  <a:pt x="66721" y="17552"/>
                  <a:pt x="68626" y="17552"/>
                </a:cubicBezTo>
                <a:close/>
                <a:moveTo>
                  <a:pt x="3496" y="18153"/>
                </a:moveTo>
                <a:lnTo>
                  <a:pt x="5411" y="20129"/>
                </a:lnTo>
                <a:cubicBezTo>
                  <a:pt x="4439" y="19643"/>
                  <a:pt x="3891" y="18974"/>
                  <a:pt x="3496" y="18153"/>
                </a:cubicBezTo>
                <a:close/>
                <a:moveTo>
                  <a:pt x="23557" y="25387"/>
                </a:moveTo>
                <a:cubicBezTo>
                  <a:pt x="22339" y="25407"/>
                  <a:pt x="21133" y="25638"/>
                  <a:pt x="19846" y="25638"/>
                </a:cubicBezTo>
                <a:cubicBezTo>
                  <a:pt x="19175" y="25638"/>
                  <a:pt x="18481" y="25575"/>
                  <a:pt x="17752" y="25387"/>
                </a:cubicBezTo>
                <a:close/>
                <a:moveTo>
                  <a:pt x="34589" y="25802"/>
                </a:moveTo>
                <a:cubicBezTo>
                  <a:pt x="36887" y="25802"/>
                  <a:pt x="39185" y="25841"/>
                  <a:pt x="41479" y="25841"/>
                </a:cubicBezTo>
                <a:cubicBezTo>
                  <a:pt x="42467" y="25841"/>
                  <a:pt x="43453" y="25834"/>
                  <a:pt x="44439" y="25813"/>
                </a:cubicBezTo>
                <a:lnTo>
                  <a:pt x="44439" y="25813"/>
                </a:lnTo>
                <a:cubicBezTo>
                  <a:pt x="41742" y="25986"/>
                  <a:pt x="39039" y="26022"/>
                  <a:pt x="36335" y="26022"/>
                </a:cubicBezTo>
                <a:cubicBezTo>
                  <a:pt x="34389" y="26022"/>
                  <a:pt x="32443" y="26004"/>
                  <a:pt x="30500" y="26004"/>
                </a:cubicBezTo>
                <a:cubicBezTo>
                  <a:pt x="29451" y="26004"/>
                  <a:pt x="28404" y="26009"/>
                  <a:pt x="27357" y="26026"/>
                </a:cubicBezTo>
                <a:cubicBezTo>
                  <a:pt x="29764" y="25846"/>
                  <a:pt x="32176" y="25802"/>
                  <a:pt x="34589" y="25802"/>
                </a:cubicBezTo>
                <a:close/>
                <a:moveTo>
                  <a:pt x="20089" y="0"/>
                </a:moveTo>
                <a:cubicBezTo>
                  <a:pt x="19569" y="0"/>
                  <a:pt x="19046" y="24"/>
                  <a:pt x="18512" y="98"/>
                </a:cubicBezTo>
                <a:cubicBezTo>
                  <a:pt x="16749" y="342"/>
                  <a:pt x="15047" y="615"/>
                  <a:pt x="13345" y="1041"/>
                </a:cubicBezTo>
                <a:cubicBezTo>
                  <a:pt x="12676" y="1223"/>
                  <a:pt x="11916" y="1375"/>
                  <a:pt x="11126" y="1436"/>
                </a:cubicBezTo>
                <a:cubicBezTo>
                  <a:pt x="11044" y="1445"/>
                  <a:pt x="10954" y="1448"/>
                  <a:pt x="10860" y="1448"/>
                </a:cubicBezTo>
                <a:cubicBezTo>
                  <a:pt x="10684" y="1448"/>
                  <a:pt x="10492" y="1437"/>
                  <a:pt x="10305" y="1437"/>
                </a:cubicBezTo>
                <a:cubicBezTo>
                  <a:pt x="9926" y="1437"/>
                  <a:pt x="9566" y="1480"/>
                  <a:pt x="9393" y="1740"/>
                </a:cubicBezTo>
                <a:cubicBezTo>
                  <a:pt x="9393" y="2044"/>
                  <a:pt x="9849" y="1831"/>
                  <a:pt x="9849" y="2104"/>
                </a:cubicBezTo>
                <a:cubicBezTo>
                  <a:pt x="9120" y="2287"/>
                  <a:pt x="8451" y="2560"/>
                  <a:pt x="7843" y="2864"/>
                </a:cubicBezTo>
                <a:cubicBezTo>
                  <a:pt x="5928" y="3867"/>
                  <a:pt x="4043" y="4840"/>
                  <a:pt x="3101" y="6451"/>
                </a:cubicBezTo>
                <a:cubicBezTo>
                  <a:pt x="2189" y="8032"/>
                  <a:pt x="1308" y="9612"/>
                  <a:pt x="730" y="11254"/>
                </a:cubicBezTo>
                <a:cubicBezTo>
                  <a:pt x="183" y="12743"/>
                  <a:pt x="1" y="14293"/>
                  <a:pt x="62" y="15813"/>
                </a:cubicBezTo>
                <a:cubicBezTo>
                  <a:pt x="153" y="17181"/>
                  <a:pt x="518" y="18518"/>
                  <a:pt x="1399" y="19825"/>
                </a:cubicBezTo>
                <a:cubicBezTo>
                  <a:pt x="2524" y="21406"/>
                  <a:pt x="3891" y="22804"/>
                  <a:pt x="6050" y="23868"/>
                </a:cubicBezTo>
                <a:cubicBezTo>
                  <a:pt x="8572" y="25084"/>
                  <a:pt x="11460" y="25752"/>
                  <a:pt x="14439" y="26239"/>
                </a:cubicBezTo>
                <a:cubicBezTo>
                  <a:pt x="14271" y="26473"/>
                  <a:pt x="14012" y="26486"/>
                  <a:pt x="13726" y="26486"/>
                </a:cubicBezTo>
                <a:cubicBezTo>
                  <a:pt x="13690" y="26486"/>
                  <a:pt x="13654" y="26486"/>
                  <a:pt x="13617" y="26486"/>
                </a:cubicBezTo>
                <a:cubicBezTo>
                  <a:pt x="13416" y="26486"/>
                  <a:pt x="13207" y="26492"/>
                  <a:pt x="13010" y="26573"/>
                </a:cubicBezTo>
                <a:cubicBezTo>
                  <a:pt x="13360" y="26873"/>
                  <a:pt x="13812" y="26947"/>
                  <a:pt x="14232" y="26947"/>
                </a:cubicBezTo>
                <a:cubicBezTo>
                  <a:pt x="14323" y="26947"/>
                  <a:pt x="14413" y="26943"/>
                  <a:pt x="14500" y="26938"/>
                </a:cubicBezTo>
                <a:cubicBezTo>
                  <a:pt x="15219" y="26902"/>
                  <a:pt x="15938" y="26894"/>
                  <a:pt x="16658" y="26894"/>
                </a:cubicBezTo>
                <a:cubicBezTo>
                  <a:pt x="17242" y="26894"/>
                  <a:pt x="17826" y="26900"/>
                  <a:pt x="18409" y="26900"/>
                </a:cubicBezTo>
                <a:cubicBezTo>
                  <a:pt x="18960" y="26900"/>
                  <a:pt x="19511" y="26895"/>
                  <a:pt x="20062" y="26877"/>
                </a:cubicBezTo>
                <a:cubicBezTo>
                  <a:pt x="20513" y="26877"/>
                  <a:pt x="20922" y="27021"/>
                  <a:pt x="21375" y="27021"/>
                </a:cubicBezTo>
                <a:cubicBezTo>
                  <a:pt x="21472" y="27021"/>
                  <a:pt x="21571" y="27015"/>
                  <a:pt x="21673" y="26998"/>
                </a:cubicBezTo>
                <a:cubicBezTo>
                  <a:pt x="22919" y="26816"/>
                  <a:pt x="24226" y="26664"/>
                  <a:pt x="25472" y="26664"/>
                </a:cubicBezTo>
                <a:cubicBezTo>
                  <a:pt x="28050" y="26640"/>
                  <a:pt x="30609" y="26466"/>
                  <a:pt x="33163" y="26466"/>
                </a:cubicBezTo>
                <a:cubicBezTo>
                  <a:pt x="33862" y="26466"/>
                  <a:pt x="34561" y="26479"/>
                  <a:pt x="35260" y="26512"/>
                </a:cubicBezTo>
                <a:cubicBezTo>
                  <a:pt x="35723" y="26527"/>
                  <a:pt x="36183" y="26533"/>
                  <a:pt x="36640" y="26533"/>
                </a:cubicBezTo>
                <a:cubicBezTo>
                  <a:pt x="38013" y="26533"/>
                  <a:pt x="39363" y="26482"/>
                  <a:pt x="40731" y="26482"/>
                </a:cubicBezTo>
                <a:cubicBezTo>
                  <a:pt x="41906" y="26482"/>
                  <a:pt x="43095" y="26468"/>
                  <a:pt x="44279" y="26468"/>
                </a:cubicBezTo>
                <a:cubicBezTo>
                  <a:pt x="44872" y="26468"/>
                  <a:pt x="45463" y="26472"/>
                  <a:pt x="46050" y="26482"/>
                </a:cubicBezTo>
                <a:cubicBezTo>
                  <a:pt x="46488" y="26482"/>
                  <a:pt x="46926" y="26551"/>
                  <a:pt x="47368" y="26551"/>
                </a:cubicBezTo>
                <a:cubicBezTo>
                  <a:pt x="47755" y="26551"/>
                  <a:pt x="48146" y="26498"/>
                  <a:pt x="48543" y="26299"/>
                </a:cubicBezTo>
                <a:cubicBezTo>
                  <a:pt x="48117" y="25904"/>
                  <a:pt x="47327" y="26178"/>
                  <a:pt x="46993" y="25813"/>
                </a:cubicBezTo>
                <a:cubicBezTo>
                  <a:pt x="47110" y="25771"/>
                  <a:pt x="47243" y="25764"/>
                  <a:pt x="47384" y="25764"/>
                </a:cubicBezTo>
                <a:cubicBezTo>
                  <a:pt x="47460" y="25764"/>
                  <a:pt x="47537" y="25766"/>
                  <a:pt x="47616" y="25766"/>
                </a:cubicBezTo>
                <a:cubicBezTo>
                  <a:pt x="47925" y="25766"/>
                  <a:pt x="48249" y="25734"/>
                  <a:pt x="48512" y="25418"/>
                </a:cubicBezTo>
                <a:cubicBezTo>
                  <a:pt x="47365" y="25318"/>
                  <a:pt x="46221" y="25287"/>
                  <a:pt x="45082" y="25287"/>
                </a:cubicBezTo>
                <a:cubicBezTo>
                  <a:pt x="43127" y="25287"/>
                  <a:pt x="41182" y="25379"/>
                  <a:pt x="39247" y="25379"/>
                </a:cubicBezTo>
                <a:cubicBezTo>
                  <a:pt x="38189" y="25379"/>
                  <a:pt x="37134" y="25352"/>
                  <a:pt x="36081" y="25266"/>
                </a:cubicBezTo>
                <a:lnTo>
                  <a:pt x="36081" y="25266"/>
                </a:lnTo>
                <a:cubicBezTo>
                  <a:pt x="36249" y="25273"/>
                  <a:pt x="36416" y="25276"/>
                  <a:pt x="36583" y="25276"/>
                </a:cubicBezTo>
                <a:cubicBezTo>
                  <a:pt x="38592" y="25276"/>
                  <a:pt x="40534" y="24808"/>
                  <a:pt x="42555" y="24780"/>
                </a:cubicBezTo>
                <a:cubicBezTo>
                  <a:pt x="43290" y="24780"/>
                  <a:pt x="44044" y="24606"/>
                  <a:pt x="44780" y="24606"/>
                </a:cubicBezTo>
                <a:cubicBezTo>
                  <a:pt x="45353" y="24606"/>
                  <a:pt x="45914" y="24711"/>
                  <a:pt x="46445" y="25084"/>
                </a:cubicBezTo>
                <a:cubicBezTo>
                  <a:pt x="46486" y="25104"/>
                  <a:pt x="46550" y="25111"/>
                  <a:pt x="46629" y="25111"/>
                </a:cubicBezTo>
                <a:cubicBezTo>
                  <a:pt x="46787" y="25111"/>
                  <a:pt x="47003" y="25084"/>
                  <a:pt x="47205" y="25084"/>
                </a:cubicBezTo>
                <a:cubicBezTo>
                  <a:pt x="47093" y="24692"/>
                  <a:pt x="47033" y="24377"/>
                  <a:pt x="47688" y="24377"/>
                </a:cubicBezTo>
                <a:cubicBezTo>
                  <a:pt x="47745" y="24377"/>
                  <a:pt x="47807" y="24380"/>
                  <a:pt x="47874" y="24384"/>
                </a:cubicBezTo>
                <a:cubicBezTo>
                  <a:pt x="47900" y="24386"/>
                  <a:pt x="47925" y="24387"/>
                  <a:pt x="47949" y="24387"/>
                </a:cubicBezTo>
                <a:cubicBezTo>
                  <a:pt x="48289" y="24387"/>
                  <a:pt x="48425" y="24198"/>
                  <a:pt x="48482" y="24141"/>
                </a:cubicBezTo>
                <a:cubicBezTo>
                  <a:pt x="48512" y="23746"/>
                  <a:pt x="48087" y="23928"/>
                  <a:pt x="47965" y="23716"/>
                </a:cubicBezTo>
                <a:cubicBezTo>
                  <a:pt x="51096" y="23199"/>
                  <a:pt x="54379" y="23655"/>
                  <a:pt x="57570" y="23199"/>
                </a:cubicBezTo>
                <a:cubicBezTo>
                  <a:pt x="57266" y="22804"/>
                  <a:pt x="56780" y="22804"/>
                  <a:pt x="56415" y="22682"/>
                </a:cubicBezTo>
                <a:cubicBezTo>
                  <a:pt x="56446" y="22409"/>
                  <a:pt x="56962" y="22500"/>
                  <a:pt x="57054" y="22257"/>
                </a:cubicBezTo>
                <a:cubicBezTo>
                  <a:pt x="57023" y="22135"/>
                  <a:pt x="56537" y="22135"/>
                  <a:pt x="56719" y="22014"/>
                </a:cubicBezTo>
                <a:cubicBezTo>
                  <a:pt x="59972" y="21558"/>
                  <a:pt x="63224" y="21770"/>
                  <a:pt x="66385" y="21071"/>
                </a:cubicBezTo>
                <a:cubicBezTo>
                  <a:pt x="65959" y="20676"/>
                  <a:pt x="65534" y="20676"/>
                  <a:pt x="65260" y="20646"/>
                </a:cubicBezTo>
                <a:cubicBezTo>
                  <a:pt x="65443" y="19977"/>
                  <a:pt x="66142" y="19977"/>
                  <a:pt x="66932" y="19916"/>
                </a:cubicBezTo>
                <a:cubicBezTo>
                  <a:pt x="67510" y="19855"/>
                  <a:pt x="68087" y="19886"/>
                  <a:pt x="68634" y="19825"/>
                </a:cubicBezTo>
                <a:cubicBezTo>
                  <a:pt x="71461" y="19460"/>
                  <a:pt x="74318" y="19217"/>
                  <a:pt x="77176" y="18974"/>
                </a:cubicBezTo>
                <a:cubicBezTo>
                  <a:pt x="77631" y="18944"/>
                  <a:pt x="78118" y="18883"/>
                  <a:pt x="78239" y="18427"/>
                </a:cubicBezTo>
                <a:lnTo>
                  <a:pt x="76233" y="18427"/>
                </a:lnTo>
                <a:cubicBezTo>
                  <a:pt x="76811" y="18214"/>
                  <a:pt x="77479" y="18275"/>
                  <a:pt x="77631" y="17789"/>
                </a:cubicBezTo>
                <a:cubicBezTo>
                  <a:pt x="77084" y="17758"/>
                  <a:pt x="76598" y="17728"/>
                  <a:pt x="76233" y="17728"/>
                </a:cubicBezTo>
                <a:cubicBezTo>
                  <a:pt x="76203" y="16634"/>
                  <a:pt x="74865" y="17029"/>
                  <a:pt x="74166" y="16877"/>
                </a:cubicBezTo>
                <a:cubicBezTo>
                  <a:pt x="75200" y="16390"/>
                  <a:pt x="76963" y="17059"/>
                  <a:pt x="77631" y="15904"/>
                </a:cubicBezTo>
                <a:cubicBezTo>
                  <a:pt x="77449" y="15752"/>
                  <a:pt x="76780" y="15722"/>
                  <a:pt x="77297" y="15387"/>
                </a:cubicBezTo>
                <a:cubicBezTo>
                  <a:pt x="77601" y="15175"/>
                  <a:pt x="77297" y="15023"/>
                  <a:pt x="77024" y="14992"/>
                </a:cubicBezTo>
                <a:cubicBezTo>
                  <a:pt x="76750" y="14931"/>
                  <a:pt x="76446" y="14962"/>
                  <a:pt x="75929" y="14931"/>
                </a:cubicBezTo>
                <a:cubicBezTo>
                  <a:pt x="76537" y="14810"/>
                  <a:pt x="76963" y="14810"/>
                  <a:pt x="77206" y="14567"/>
                </a:cubicBezTo>
                <a:cubicBezTo>
                  <a:pt x="76932" y="14050"/>
                  <a:pt x="76264" y="14172"/>
                  <a:pt x="75625" y="14050"/>
                </a:cubicBezTo>
                <a:cubicBezTo>
                  <a:pt x="76659" y="13959"/>
                  <a:pt x="77236" y="13655"/>
                  <a:pt x="76811" y="12956"/>
                </a:cubicBezTo>
                <a:cubicBezTo>
                  <a:pt x="76867" y="12941"/>
                  <a:pt x="76920" y="12935"/>
                  <a:pt x="76972" y="12935"/>
                </a:cubicBezTo>
                <a:cubicBezTo>
                  <a:pt x="77233" y="12935"/>
                  <a:pt x="77448" y="13093"/>
                  <a:pt x="77673" y="13093"/>
                </a:cubicBezTo>
                <a:cubicBezTo>
                  <a:pt x="77767" y="13093"/>
                  <a:pt x="77863" y="13065"/>
                  <a:pt x="77966" y="12986"/>
                </a:cubicBezTo>
                <a:cubicBezTo>
                  <a:pt x="77905" y="12682"/>
                  <a:pt x="77145" y="12773"/>
                  <a:pt x="77297" y="12348"/>
                </a:cubicBezTo>
                <a:cubicBezTo>
                  <a:pt x="77334" y="12343"/>
                  <a:pt x="77371" y="12341"/>
                  <a:pt x="77408" y="12341"/>
                </a:cubicBezTo>
                <a:cubicBezTo>
                  <a:pt x="77677" y="12341"/>
                  <a:pt x="77971" y="12451"/>
                  <a:pt x="78326" y="12451"/>
                </a:cubicBezTo>
                <a:cubicBezTo>
                  <a:pt x="78537" y="12451"/>
                  <a:pt x="78769" y="12412"/>
                  <a:pt x="79030" y="12287"/>
                </a:cubicBezTo>
                <a:cubicBezTo>
                  <a:pt x="77935" y="12165"/>
                  <a:pt x="77327" y="11649"/>
                  <a:pt x="76385" y="11497"/>
                </a:cubicBezTo>
                <a:cubicBezTo>
                  <a:pt x="75443" y="11314"/>
                  <a:pt x="74470" y="11436"/>
                  <a:pt x="73498" y="11345"/>
                </a:cubicBezTo>
                <a:cubicBezTo>
                  <a:pt x="74592" y="10889"/>
                  <a:pt x="76020" y="11375"/>
                  <a:pt x="76963" y="10737"/>
                </a:cubicBezTo>
                <a:cubicBezTo>
                  <a:pt x="77054" y="10463"/>
                  <a:pt x="76416" y="10433"/>
                  <a:pt x="76659" y="10250"/>
                </a:cubicBezTo>
                <a:cubicBezTo>
                  <a:pt x="76993" y="10007"/>
                  <a:pt x="76568" y="9855"/>
                  <a:pt x="76659" y="9612"/>
                </a:cubicBezTo>
                <a:cubicBezTo>
                  <a:pt x="76932" y="9521"/>
                  <a:pt x="77236" y="9430"/>
                  <a:pt x="77540" y="9339"/>
                </a:cubicBezTo>
                <a:cubicBezTo>
                  <a:pt x="77540" y="9278"/>
                  <a:pt x="77540" y="9217"/>
                  <a:pt x="77540" y="9126"/>
                </a:cubicBezTo>
                <a:cubicBezTo>
                  <a:pt x="75109" y="8913"/>
                  <a:pt x="72586" y="9004"/>
                  <a:pt x="70093" y="8670"/>
                </a:cubicBezTo>
                <a:cubicBezTo>
                  <a:pt x="70306" y="8579"/>
                  <a:pt x="70458" y="8488"/>
                  <a:pt x="70580" y="8427"/>
                </a:cubicBezTo>
                <a:cubicBezTo>
                  <a:pt x="70428" y="8214"/>
                  <a:pt x="70154" y="8214"/>
                  <a:pt x="69941" y="8153"/>
                </a:cubicBezTo>
                <a:cubicBezTo>
                  <a:pt x="69668" y="8032"/>
                  <a:pt x="70245" y="7940"/>
                  <a:pt x="70063" y="7788"/>
                </a:cubicBezTo>
                <a:cubicBezTo>
                  <a:pt x="69972" y="7667"/>
                  <a:pt x="69820" y="7636"/>
                  <a:pt x="69637" y="7606"/>
                </a:cubicBezTo>
                <a:cubicBezTo>
                  <a:pt x="69485" y="7606"/>
                  <a:pt x="69333" y="7629"/>
                  <a:pt x="69185" y="7629"/>
                </a:cubicBezTo>
                <a:cubicBezTo>
                  <a:pt x="69037" y="7629"/>
                  <a:pt x="68893" y="7606"/>
                  <a:pt x="68756" y="7515"/>
                </a:cubicBezTo>
                <a:lnTo>
                  <a:pt x="68756" y="7515"/>
                </a:lnTo>
                <a:cubicBezTo>
                  <a:pt x="68862" y="7528"/>
                  <a:pt x="68968" y="7534"/>
                  <a:pt x="69073" y="7534"/>
                </a:cubicBezTo>
                <a:cubicBezTo>
                  <a:pt x="69692" y="7534"/>
                  <a:pt x="70303" y="7340"/>
                  <a:pt x="70938" y="7340"/>
                </a:cubicBezTo>
                <a:cubicBezTo>
                  <a:pt x="71189" y="7340"/>
                  <a:pt x="71444" y="7370"/>
                  <a:pt x="71704" y="7454"/>
                </a:cubicBezTo>
                <a:cubicBezTo>
                  <a:pt x="71005" y="7150"/>
                  <a:pt x="70336" y="6937"/>
                  <a:pt x="69546" y="6755"/>
                </a:cubicBezTo>
                <a:cubicBezTo>
                  <a:pt x="69342" y="6711"/>
                  <a:pt x="69146" y="6696"/>
                  <a:pt x="68953" y="6696"/>
                </a:cubicBezTo>
                <a:cubicBezTo>
                  <a:pt x="68450" y="6696"/>
                  <a:pt x="67975" y="6803"/>
                  <a:pt x="67475" y="6803"/>
                </a:cubicBezTo>
                <a:cubicBezTo>
                  <a:pt x="67366" y="6803"/>
                  <a:pt x="67257" y="6798"/>
                  <a:pt x="67145" y="6785"/>
                </a:cubicBezTo>
                <a:cubicBezTo>
                  <a:pt x="66279" y="6664"/>
                  <a:pt x="65397" y="6649"/>
                  <a:pt x="64523" y="6649"/>
                </a:cubicBezTo>
                <a:cubicBezTo>
                  <a:pt x="64232" y="6649"/>
                  <a:pt x="63942" y="6650"/>
                  <a:pt x="63653" y="6650"/>
                </a:cubicBezTo>
                <a:cubicBezTo>
                  <a:pt x="63075" y="6650"/>
                  <a:pt x="62505" y="6644"/>
                  <a:pt x="61947" y="6603"/>
                </a:cubicBezTo>
                <a:cubicBezTo>
                  <a:pt x="62011" y="6267"/>
                  <a:pt x="61763" y="6234"/>
                  <a:pt x="61470" y="6234"/>
                </a:cubicBezTo>
                <a:cubicBezTo>
                  <a:pt x="61399" y="6234"/>
                  <a:pt x="61326" y="6236"/>
                  <a:pt x="61253" y="6236"/>
                </a:cubicBezTo>
                <a:cubicBezTo>
                  <a:pt x="61056" y="6236"/>
                  <a:pt x="60867" y="6222"/>
                  <a:pt x="60762" y="6117"/>
                </a:cubicBezTo>
                <a:cubicBezTo>
                  <a:pt x="61583" y="5995"/>
                  <a:pt x="61947" y="5539"/>
                  <a:pt x="62616" y="5083"/>
                </a:cubicBezTo>
                <a:cubicBezTo>
                  <a:pt x="59789" y="4567"/>
                  <a:pt x="56932" y="4810"/>
                  <a:pt x="54257" y="4354"/>
                </a:cubicBezTo>
                <a:cubicBezTo>
                  <a:pt x="55899" y="4293"/>
                  <a:pt x="57540" y="4354"/>
                  <a:pt x="59455" y="4080"/>
                </a:cubicBezTo>
                <a:cubicBezTo>
                  <a:pt x="58573" y="3898"/>
                  <a:pt x="59303" y="3715"/>
                  <a:pt x="59181" y="3563"/>
                </a:cubicBezTo>
                <a:cubicBezTo>
                  <a:pt x="58421" y="3290"/>
                  <a:pt x="57631" y="3381"/>
                  <a:pt x="56902" y="3320"/>
                </a:cubicBezTo>
                <a:cubicBezTo>
                  <a:pt x="57136" y="3112"/>
                  <a:pt x="57408" y="3050"/>
                  <a:pt x="57696" y="3050"/>
                </a:cubicBezTo>
                <a:cubicBezTo>
                  <a:pt x="58120" y="3050"/>
                  <a:pt x="58580" y="3184"/>
                  <a:pt x="59011" y="3184"/>
                </a:cubicBezTo>
                <a:cubicBezTo>
                  <a:pt x="59313" y="3184"/>
                  <a:pt x="59600" y="3118"/>
                  <a:pt x="59850" y="2895"/>
                </a:cubicBezTo>
                <a:cubicBezTo>
                  <a:pt x="59546" y="2652"/>
                  <a:pt x="59181" y="2560"/>
                  <a:pt x="58786" y="2469"/>
                </a:cubicBezTo>
                <a:cubicBezTo>
                  <a:pt x="58603" y="2437"/>
                  <a:pt x="58422" y="2426"/>
                  <a:pt x="58244" y="2426"/>
                </a:cubicBezTo>
                <a:cubicBezTo>
                  <a:pt x="57842" y="2426"/>
                  <a:pt x="57451" y="2482"/>
                  <a:pt x="57070" y="2482"/>
                </a:cubicBezTo>
                <a:cubicBezTo>
                  <a:pt x="56973" y="2482"/>
                  <a:pt x="56876" y="2478"/>
                  <a:pt x="56780" y="2469"/>
                </a:cubicBezTo>
                <a:cubicBezTo>
                  <a:pt x="54713" y="2287"/>
                  <a:pt x="52616" y="2196"/>
                  <a:pt x="50518" y="1983"/>
                </a:cubicBezTo>
                <a:cubicBezTo>
                  <a:pt x="47084" y="1649"/>
                  <a:pt x="43558" y="1588"/>
                  <a:pt x="40093" y="1253"/>
                </a:cubicBezTo>
                <a:cubicBezTo>
                  <a:pt x="37600" y="1041"/>
                  <a:pt x="35169" y="585"/>
                  <a:pt x="32676" y="463"/>
                </a:cubicBezTo>
                <a:cubicBezTo>
                  <a:pt x="31641" y="417"/>
                  <a:pt x="30607" y="249"/>
                  <a:pt x="29585" y="249"/>
                </a:cubicBezTo>
                <a:cubicBezTo>
                  <a:pt x="29256" y="249"/>
                  <a:pt x="28929" y="267"/>
                  <a:pt x="28603" y="311"/>
                </a:cubicBezTo>
                <a:cubicBezTo>
                  <a:pt x="28139" y="371"/>
                  <a:pt x="27680" y="394"/>
                  <a:pt x="27223" y="394"/>
                </a:cubicBezTo>
                <a:cubicBezTo>
                  <a:pt x="25585" y="394"/>
                  <a:pt x="23982" y="92"/>
                  <a:pt x="22342" y="68"/>
                </a:cubicBezTo>
                <a:cubicBezTo>
                  <a:pt x="21586" y="50"/>
                  <a:pt x="20842" y="0"/>
                  <a:pt x="2008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307" name="Google Shape;6307;p20"/>
          <p:cNvGrpSpPr/>
          <p:nvPr/>
        </p:nvGrpSpPr>
        <p:grpSpPr>
          <a:xfrm rot="-2143453">
            <a:off x="-1269698" y="-581725"/>
            <a:ext cx="3222339" cy="1467403"/>
            <a:chOff x="3427375" y="613525"/>
            <a:chExt cx="1481825" cy="674800"/>
          </a:xfrm>
        </p:grpSpPr>
        <p:sp>
          <p:nvSpPr>
            <p:cNvPr id="6308" name="Google Shape;6308;p20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9" name="Google Shape;6309;p20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0" name="Google Shape;6310;p20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1" name="Google Shape;6311;p20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2" name="Google Shape;6312;p20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3" name="Google Shape;6313;p20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4" name="Google Shape;6314;p20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5" name="Google Shape;6315;p20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6" name="Google Shape;6316;p20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7" name="Google Shape;6317;p20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8" name="Google Shape;6318;p20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9" name="Google Shape;6319;p20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0" name="Google Shape;6320;p20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1" name="Google Shape;6321;p20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2" name="Google Shape;6322;p20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3" name="Google Shape;6323;p20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4" name="Google Shape;6324;p20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5" name="Google Shape;6325;p20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6" name="Google Shape;6326;p20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7" name="Google Shape;6327;p20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8" name="Google Shape;6328;p20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9" name="Google Shape;6329;p20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0" name="Google Shape;6330;p20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1" name="Google Shape;6331;p20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2" name="Google Shape;6332;p20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3" name="Google Shape;6333;p20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4" name="Google Shape;6334;p20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5" name="Google Shape;6335;p20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6" name="Google Shape;6336;p20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7" name="Google Shape;6337;p20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8" name="Google Shape;6338;p20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9" name="Google Shape;6339;p20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0" name="Google Shape;6340;p20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1" name="Google Shape;6341;p20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2" name="Google Shape;6342;p20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3" name="Google Shape;6343;p20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4" name="Google Shape;6344;p20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5" name="Google Shape;6345;p20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6" name="Google Shape;6346;p20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7" name="Google Shape;6347;p20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8" name="Google Shape;6348;p20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9" name="Google Shape;6349;p20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0" name="Google Shape;6350;p20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1" name="Google Shape;6351;p20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2" name="Google Shape;6352;p20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3" name="Google Shape;6353;p20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4" name="Google Shape;6354;p20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5" name="Google Shape;6355;p20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6" name="Google Shape;6356;p20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7" name="Google Shape;6357;p20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8" name="Google Shape;6358;p20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9" name="Google Shape;6359;p20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0" name="Google Shape;6360;p20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1" name="Google Shape;6361;p20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2" name="Google Shape;6362;p20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3" name="Google Shape;6363;p20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4" name="Google Shape;6364;p20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5" name="Google Shape;6365;p20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6" name="Google Shape;6366;p20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7" name="Google Shape;6367;p20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8" name="Google Shape;6368;p20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9" name="Google Shape;6369;p20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0" name="Google Shape;6370;p20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1" name="Google Shape;6371;p20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2" name="Google Shape;6372;p20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3" name="Google Shape;6373;p20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4" name="Google Shape;6374;p20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5" name="Google Shape;6375;p20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6" name="Google Shape;6376;p20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7" name="Google Shape;6377;p20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8" name="Google Shape;6378;p20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9" name="Google Shape;6379;p20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0" name="Google Shape;6380;p20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1" name="Google Shape;6381;p20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2" name="Google Shape;6382;p20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3" name="Google Shape;6383;p20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4" name="Google Shape;6384;p20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5" name="Google Shape;6385;p20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6" name="Google Shape;6386;p20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7" name="Google Shape;6387;p20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8" name="Google Shape;6388;p20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9" name="Google Shape;6389;p20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0" name="Google Shape;6390;p20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1" name="Google Shape;6391;p20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2" name="Google Shape;6392;p20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3" name="Google Shape;6393;p20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4" name="Google Shape;6394;p20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5" name="Google Shape;6395;p20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6" name="Google Shape;6396;p20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7" name="Google Shape;6397;p20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8" name="Google Shape;6398;p20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9" name="Google Shape;6399;p20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0" name="Google Shape;6400;p20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1" name="Google Shape;6401;p20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2" name="Google Shape;6402;p20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3" name="Google Shape;6403;p20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4" name="Google Shape;6404;p20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5" name="Google Shape;6405;p20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6" name="Google Shape;6406;p20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7" name="Google Shape;6407;p20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8" name="Google Shape;6408;p20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9" name="Google Shape;6409;p20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0" name="Google Shape;6410;p20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1" name="Google Shape;6411;p20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2" name="Google Shape;6412;p20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3" name="Google Shape;6413;p20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4" name="Google Shape;6414;p20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5" name="Google Shape;6415;p20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6" name="Google Shape;6416;p20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7" name="Google Shape;6417;p20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8" name="Google Shape;6418;p20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9" name="Google Shape;6419;p20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0" name="Google Shape;6420;p20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1" name="Google Shape;6421;p20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2" name="Google Shape;6422;p20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3" name="Google Shape;6423;p20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4" name="Google Shape;6424;p20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5" name="Google Shape;6425;p20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6" name="Google Shape;6426;p20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7" name="Google Shape;6427;p20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8" name="Google Shape;6428;p20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9" name="Google Shape;6429;p20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0" name="Google Shape;6430;p20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1" name="Google Shape;6431;p20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2" name="Google Shape;6432;p20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3" name="Google Shape;6433;p20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4" name="Google Shape;6434;p20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5" name="Google Shape;6435;p20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6" name="Google Shape;6436;p20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7" name="Google Shape;6437;p20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8" name="Google Shape;6438;p20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9" name="Google Shape;6439;p20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0" name="Google Shape;6440;p20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1" name="Google Shape;6441;p20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2" name="Google Shape;6442;p20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3" name="Google Shape;6443;p20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4" name="Google Shape;6444;p20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5" name="Google Shape;6445;p20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6" name="Google Shape;6446;p20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7" name="Google Shape;6447;p20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8" name="Google Shape;6448;p20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9" name="Google Shape;6449;p20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0" name="Google Shape;6450;p20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1" name="Google Shape;6451;p20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2" name="Google Shape;6452;p20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3" name="Google Shape;6453;p20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4" name="Google Shape;6454;p20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5" name="Google Shape;6455;p20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6" name="Google Shape;6456;p20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7" name="Google Shape;6457;p20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8" name="Google Shape;6458;p20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9" name="Google Shape;6459;p20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0" name="Google Shape;6460;p20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1" name="Google Shape;6461;p20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2" name="Google Shape;6462;p20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3" name="Google Shape;6463;p20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4" name="Google Shape;6464;p20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5" name="Google Shape;6465;p20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6" name="Google Shape;6466;p20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7" name="Google Shape;6467;p20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8" name="Google Shape;6468;p20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9" name="Google Shape;6469;p20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0" name="Google Shape;6470;p20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1" name="Google Shape;6471;p20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2" name="Google Shape;6472;p20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3" name="Google Shape;6473;p20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4" name="Google Shape;6474;p20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5" name="Google Shape;6475;p20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6" name="Google Shape;6476;p20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7" name="Google Shape;6477;p20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8" name="Google Shape;6478;p20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9" name="Google Shape;6479;p20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0" name="Google Shape;6480;p20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1" name="Google Shape;6481;p20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2" name="Google Shape;6482;p20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3" name="Google Shape;6483;p20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4" name="Google Shape;6484;p20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5" name="Google Shape;6485;p20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6" name="Google Shape;6486;p20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7" name="Google Shape;6487;p20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488" name="Google Shape;6488;p20"/>
          <p:cNvSpPr/>
          <p:nvPr/>
        </p:nvSpPr>
        <p:spPr>
          <a:xfrm rot="-6434087">
            <a:off x="-473530" y="-1524555"/>
            <a:ext cx="2205723" cy="2602652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89" name="Google Shape;6489;p20"/>
          <p:cNvSpPr/>
          <p:nvPr/>
        </p:nvSpPr>
        <p:spPr>
          <a:xfrm rot="-1657332">
            <a:off x="7381092" y="-850784"/>
            <a:ext cx="2205736" cy="2602639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3">
  <p:cSld name="CUSTOM_11">
    <p:spTree>
      <p:nvGrpSpPr>
        <p:cNvPr id="6490" name="Shape 6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1" name="Google Shape;6491;p21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6492" name="Google Shape;6492;p21"/>
          <p:cNvGrpSpPr/>
          <p:nvPr/>
        </p:nvGrpSpPr>
        <p:grpSpPr>
          <a:xfrm rot="-8548188">
            <a:off x="-1071659" y="-1027315"/>
            <a:ext cx="3222324" cy="1467396"/>
            <a:chOff x="3427375" y="613525"/>
            <a:chExt cx="1481825" cy="674800"/>
          </a:xfrm>
        </p:grpSpPr>
        <p:sp>
          <p:nvSpPr>
            <p:cNvPr id="6493" name="Google Shape;6493;p21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4" name="Google Shape;6494;p21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5" name="Google Shape;6495;p21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6" name="Google Shape;6496;p21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7" name="Google Shape;6497;p21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8" name="Google Shape;6498;p21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9" name="Google Shape;6499;p21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0" name="Google Shape;6500;p21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1" name="Google Shape;6501;p21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2" name="Google Shape;6502;p21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3" name="Google Shape;6503;p21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4" name="Google Shape;6504;p21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5" name="Google Shape;6505;p21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6" name="Google Shape;6506;p21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7" name="Google Shape;6507;p21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8" name="Google Shape;6508;p21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9" name="Google Shape;6509;p21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0" name="Google Shape;6510;p21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1" name="Google Shape;6511;p21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2" name="Google Shape;6512;p21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3" name="Google Shape;6513;p21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4" name="Google Shape;6514;p21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5" name="Google Shape;6515;p21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6" name="Google Shape;6516;p21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7" name="Google Shape;6517;p21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8" name="Google Shape;6518;p21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9" name="Google Shape;6519;p21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0" name="Google Shape;6520;p21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1" name="Google Shape;6521;p21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2" name="Google Shape;6522;p21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3" name="Google Shape;6523;p21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4" name="Google Shape;6524;p21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5" name="Google Shape;6525;p21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6" name="Google Shape;6526;p21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7" name="Google Shape;6527;p21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8" name="Google Shape;6528;p21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9" name="Google Shape;6529;p21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0" name="Google Shape;6530;p21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1" name="Google Shape;6531;p21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2" name="Google Shape;6532;p21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3" name="Google Shape;6533;p21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4" name="Google Shape;6534;p21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5" name="Google Shape;6535;p21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6" name="Google Shape;6536;p21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7" name="Google Shape;6537;p21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8" name="Google Shape;6538;p21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9" name="Google Shape;6539;p21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0" name="Google Shape;6540;p21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1" name="Google Shape;6541;p21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2" name="Google Shape;6542;p21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3" name="Google Shape;6543;p21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4" name="Google Shape;6544;p21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5" name="Google Shape;6545;p21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6" name="Google Shape;6546;p21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7" name="Google Shape;6547;p21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8" name="Google Shape;6548;p21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9" name="Google Shape;6549;p21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0" name="Google Shape;6550;p21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1" name="Google Shape;6551;p21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2" name="Google Shape;6552;p21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3" name="Google Shape;6553;p21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4" name="Google Shape;6554;p21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5" name="Google Shape;6555;p21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6" name="Google Shape;6556;p21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7" name="Google Shape;6557;p21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8" name="Google Shape;6558;p21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9" name="Google Shape;6559;p21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0" name="Google Shape;6560;p21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1" name="Google Shape;6561;p21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2" name="Google Shape;6562;p21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3" name="Google Shape;6563;p21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4" name="Google Shape;6564;p21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5" name="Google Shape;6565;p21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6" name="Google Shape;6566;p21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7" name="Google Shape;6567;p21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8" name="Google Shape;6568;p21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9" name="Google Shape;6569;p21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0" name="Google Shape;6570;p21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1" name="Google Shape;6571;p21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2" name="Google Shape;6572;p21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3" name="Google Shape;6573;p21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4" name="Google Shape;6574;p21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5" name="Google Shape;6575;p21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6" name="Google Shape;6576;p21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7" name="Google Shape;6577;p21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8" name="Google Shape;6578;p21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9" name="Google Shape;6579;p21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0" name="Google Shape;6580;p21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1" name="Google Shape;6581;p21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2" name="Google Shape;6582;p21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3" name="Google Shape;6583;p21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4" name="Google Shape;6584;p21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5" name="Google Shape;6585;p21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6" name="Google Shape;6586;p21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7" name="Google Shape;6587;p21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8" name="Google Shape;6588;p21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9" name="Google Shape;6589;p21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0" name="Google Shape;6590;p21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1" name="Google Shape;6591;p21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2" name="Google Shape;6592;p21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3" name="Google Shape;6593;p21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4" name="Google Shape;6594;p21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5" name="Google Shape;6595;p21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6" name="Google Shape;6596;p21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7" name="Google Shape;6597;p21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8" name="Google Shape;6598;p21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9" name="Google Shape;6599;p21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0" name="Google Shape;6600;p21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1" name="Google Shape;6601;p21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2" name="Google Shape;6602;p21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3" name="Google Shape;6603;p21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4" name="Google Shape;6604;p21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5" name="Google Shape;6605;p21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6" name="Google Shape;6606;p21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7" name="Google Shape;6607;p21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8" name="Google Shape;6608;p21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9" name="Google Shape;6609;p21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0" name="Google Shape;6610;p21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1" name="Google Shape;6611;p21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2" name="Google Shape;6612;p21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3" name="Google Shape;6613;p21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4" name="Google Shape;6614;p21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5" name="Google Shape;6615;p21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6" name="Google Shape;6616;p21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7" name="Google Shape;6617;p21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8" name="Google Shape;6618;p21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9" name="Google Shape;6619;p21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0" name="Google Shape;6620;p21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1" name="Google Shape;6621;p21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2" name="Google Shape;6622;p21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3" name="Google Shape;6623;p21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4" name="Google Shape;6624;p21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5" name="Google Shape;6625;p21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6" name="Google Shape;6626;p21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7" name="Google Shape;6627;p21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8" name="Google Shape;6628;p21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9" name="Google Shape;6629;p21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0" name="Google Shape;6630;p21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1" name="Google Shape;6631;p21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2" name="Google Shape;6632;p21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3" name="Google Shape;6633;p21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4" name="Google Shape;6634;p21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5" name="Google Shape;6635;p21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6" name="Google Shape;6636;p21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7" name="Google Shape;6637;p21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8" name="Google Shape;6638;p21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9" name="Google Shape;6639;p21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0" name="Google Shape;6640;p21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1" name="Google Shape;6641;p21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2" name="Google Shape;6642;p21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3" name="Google Shape;6643;p21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4" name="Google Shape;6644;p21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5" name="Google Shape;6645;p21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6" name="Google Shape;6646;p21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7" name="Google Shape;6647;p21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8" name="Google Shape;6648;p21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9" name="Google Shape;6649;p21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0" name="Google Shape;6650;p21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1" name="Google Shape;6651;p21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2" name="Google Shape;6652;p21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3" name="Google Shape;6653;p21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4" name="Google Shape;6654;p21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5" name="Google Shape;6655;p21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6" name="Google Shape;6656;p21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7" name="Google Shape;6657;p21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8" name="Google Shape;6658;p21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9" name="Google Shape;6659;p21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0" name="Google Shape;6660;p21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1" name="Google Shape;6661;p21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2" name="Google Shape;6662;p21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3" name="Google Shape;6663;p21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4" name="Google Shape;6664;p21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5" name="Google Shape;6665;p21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6" name="Google Shape;6666;p21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7" name="Google Shape;6667;p21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8" name="Google Shape;6668;p21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9" name="Google Shape;6669;p21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0" name="Google Shape;6670;p21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1" name="Google Shape;6671;p21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2" name="Google Shape;6672;p21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673" name="Google Shape;6673;p21"/>
          <p:cNvGrpSpPr/>
          <p:nvPr/>
        </p:nvGrpSpPr>
        <p:grpSpPr>
          <a:xfrm rot="8907227">
            <a:off x="7192843" y="-638067"/>
            <a:ext cx="3222317" cy="1467393"/>
            <a:chOff x="3427375" y="613525"/>
            <a:chExt cx="1481825" cy="674800"/>
          </a:xfrm>
        </p:grpSpPr>
        <p:sp>
          <p:nvSpPr>
            <p:cNvPr id="6674" name="Google Shape;6674;p21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5" name="Google Shape;6675;p21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6" name="Google Shape;6676;p21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7" name="Google Shape;6677;p21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8" name="Google Shape;6678;p21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9" name="Google Shape;6679;p21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0" name="Google Shape;6680;p21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1" name="Google Shape;6681;p21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2" name="Google Shape;6682;p21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3" name="Google Shape;6683;p21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4" name="Google Shape;6684;p21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5" name="Google Shape;6685;p21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6" name="Google Shape;6686;p21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7" name="Google Shape;6687;p21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8" name="Google Shape;6688;p21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9" name="Google Shape;6689;p21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0" name="Google Shape;6690;p21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1" name="Google Shape;6691;p21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2" name="Google Shape;6692;p21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3" name="Google Shape;6693;p21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4" name="Google Shape;6694;p21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5" name="Google Shape;6695;p21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6" name="Google Shape;6696;p21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7" name="Google Shape;6697;p21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8" name="Google Shape;6698;p21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9" name="Google Shape;6699;p21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0" name="Google Shape;6700;p21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1" name="Google Shape;6701;p21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2" name="Google Shape;6702;p21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3" name="Google Shape;6703;p21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4" name="Google Shape;6704;p21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5" name="Google Shape;6705;p21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6" name="Google Shape;6706;p21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7" name="Google Shape;6707;p21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8" name="Google Shape;6708;p21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9" name="Google Shape;6709;p21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0" name="Google Shape;6710;p21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1" name="Google Shape;6711;p21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2" name="Google Shape;6712;p21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3" name="Google Shape;6713;p21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4" name="Google Shape;6714;p21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5" name="Google Shape;6715;p21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6" name="Google Shape;6716;p21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7" name="Google Shape;6717;p21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8" name="Google Shape;6718;p21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9" name="Google Shape;6719;p21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0" name="Google Shape;6720;p21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1" name="Google Shape;6721;p21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2" name="Google Shape;6722;p21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3" name="Google Shape;6723;p21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4" name="Google Shape;6724;p21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5" name="Google Shape;6725;p21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6" name="Google Shape;6726;p21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7" name="Google Shape;6727;p21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8" name="Google Shape;6728;p21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9" name="Google Shape;6729;p21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0" name="Google Shape;6730;p21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1" name="Google Shape;6731;p21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2" name="Google Shape;6732;p21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3" name="Google Shape;6733;p21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4" name="Google Shape;6734;p21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5" name="Google Shape;6735;p21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6" name="Google Shape;6736;p21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7" name="Google Shape;6737;p21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8" name="Google Shape;6738;p21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9" name="Google Shape;6739;p21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0" name="Google Shape;6740;p21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1" name="Google Shape;6741;p21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2" name="Google Shape;6742;p21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3" name="Google Shape;6743;p21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4" name="Google Shape;6744;p21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5" name="Google Shape;6745;p21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6" name="Google Shape;6746;p21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7" name="Google Shape;6747;p21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8" name="Google Shape;6748;p21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9" name="Google Shape;6749;p21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0" name="Google Shape;6750;p21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1" name="Google Shape;6751;p21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2" name="Google Shape;6752;p21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3" name="Google Shape;6753;p21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4" name="Google Shape;6754;p21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5" name="Google Shape;6755;p21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6" name="Google Shape;6756;p21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7" name="Google Shape;6757;p21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8" name="Google Shape;6758;p21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9" name="Google Shape;6759;p21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0" name="Google Shape;6760;p21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1" name="Google Shape;6761;p21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2" name="Google Shape;6762;p21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3" name="Google Shape;6763;p21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4" name="Google Shape;6764;p21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5" name="Google Shape;6765;p21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6" name="Google Shape;6766;p21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7" name="Google Shape;6767;p21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8" name="Google Shape;6768;p21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9" name="Google Shape;6769;p21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0" name="Google Shape;6770;p21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1" name="Google Shape;6771;p21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2" name="Google Shape;6772;p21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3" name="Google Shape;6773;p21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4" name="Google Shape;6774;p21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5" name="Google Shape;6775;p21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6" name="Google Shape;6776;p21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7" name="Google Shape;6777;p21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8" name="Google Shape;6778;p21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9" name="Google Shape;6779;p21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0" name="Google Shape;6780;p21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1" name="Google Shape;6781;p21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2" name="Google Shape;6782;p21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3" name="Google Shape;6783;p21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4" name="Google Shape;6784;p21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5" name="Google Shape;6785;p21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6" name="Google Shape;6786;p21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7" name="Google Shape;6787;p21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8" name="Google Shape;6788;p21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9" name="Google Shape;6789;p21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0" name="Google Shape;6790;p21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1" name="Google Shape;6791;p21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2" name="Google Shape;6792;p21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3" name="Google Shape;6793;p21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4" name="Google Shape;6794;p21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5" name="Google Shape;6795;p21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6" name="Google Shape;6796;p21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7" name="Google Shape;6797;p21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8" name="Google Shape;6798;p21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9" name="Google Shape;6799;p21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0" name="Google Shape;6800;p21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1" name="Google Shape;6801;p21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2" name="Google Shape;6802;p21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3" name="Google Shape;6803;p21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4" name="Google Shape;6804;p21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5" name="Google Shape;6805;p21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6" name="Google Shape;6806;p21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7" name="Google Shape;6807;p21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8" name="Google Shape;6808;p21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9" name="Google Shape;6809;p21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0" name="Google Shape;6810;p21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1" name="Google Shape;6811;p21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2" name="Google Shape;6812;p21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3" name="Google Shape;6813;p21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4" name="Google Shape;6814;p21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5" name="Google Shape;6815;p21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6" name="Google Shape;6816;p21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7" name="Google Shape;6817;p21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8" name="Google Shape;6818;p21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9" name="Google Shape;6819;p21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0" name="Google Shape;6820;p21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1" name="Google Shape;6821;p21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2" name="Google Shape;6822;p21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3" name="Google Shape;6823;p21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4" name="Google Shape;6824;p21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5" name="Google Shape;6825;p21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6" name="Google Shape;6826;p21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7" name="Google Shape;6827;p21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8" name="Google Shape;6828;p21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9" name="Google Shape;6829;p21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0" name="Google Shape;6830;p21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1" name="Google Shape;6831;p21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2" name="Google Shape;6832;p21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3" name="Google Shape;6833;p21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4" name="Google Shape;6834;p21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5" name="Google Shape;6835;p21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6" name="Google Shape;6836;p21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7" name="Google Shape;6837;p21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8" name="Google Shape;6838;p21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9" name="Google Shape;6839;p21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0" name="Google Shape;6840;p21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1" name="Google Shape;6841;p21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2" name="Google Shape;6842;p21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3" name="Google Shape;6843;p21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4" name="Google Shape;6844;p21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5" name="Google Shape;6845;p21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6" name="Google Shape;6846;p21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7" name="Google Shape;6847;p21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8" name="Google Shape;6848;p21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9" name="Google Shape;6849;p21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0" name="Google Shape;6850;p21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1" name="Google Shape;6851;p21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2" name="Google Shape;6852;p21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3" name="Google Shape;6853;p21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854" name="Google Shape;6854;p21"/>
          <p:cNvSpPr/>
          <p:nvPr/>
        </p:nvSpPr>
        <p:spPr>
          <a:xfrm>
            <a:off x="-541050" y="4425700"/>
            <a:ext cx="3342484" cy="871875"/>
          </a:xfrm>
          <a:custGeom>
            <a:rect b="b" l="l" r="r" t="t"/>
            <a:pathLst>
              <a:path extrusionOk="0" h="34875" w="69242">
                <a:moveTo>
                  <a:pt x="63776" y="6151"/>
                </a:moveTo>
                <a:cubicBezTo>
                  <a:pt x="64247" y="6151"/>
                  <a:pt x="64728" y="6322"/>
                  <a:pt x="65017" y="6665"/>
                </a:cubicBezTo>
                <a:cubicBezTo>
                  <a:pt x="64907" y="6630"/>
                  <a:pt x="64794" y="6617"/>
                  <a:pt x="64677" y="6617"/>
                </a:cubicBezTo>
                <a:cubicBezTo>
                  <a:pt x="64355" y="6617"/>
                  <a:pt x="64012" y="6716"/>
                  <a:pt x="63681" y="6716"/>
                </a:cubicBezTo>
                <a:cubicBezTo>
                  <a:pt x="63403" y="6716"/>
                  <a:pt x="63133" y="6647"/>
                  <a:pt x="62889" y="6392"/>
                </a:cubicBezTo>
                <a:cubicBezTo>
                  <a:pt x="63136" y="6231"/>
                  <a:pt x="63453" y="6151"/>
                  <a:pt x="63776" y="6151"/>
                </a:cubicBezTo>
                <a:close/>
                <a:moveTo>
                  <a:pt x="61488" y="6386"/>
                </a:moveTo>
                <a:cubicBezTo>
                  <a:pt x="61785" y="6386"/>
                  <a:pt x="62081" y="6457"/>
                  <a:pt x="62368" y="6457"/>
                </a:cubicBezTo>
                <a:cubicBezTo>
                  <a:pt x="62452" y="6457"/>
                  <a:pt x="62535" y="6451"/>
                  <a:pt x="62617" y="6435"/>
                </a:cubicBezTo>
                <a:lnTo>
                  <a:pt x="62617" y="6435"/>
                </a:lnTo>
                <a:cubicBezTo>
                  <a:pt x="62209" y="6532"/>
                  <a:pt x="61812" y="6776"/>
                  <a:pt x="61370" y="6776"/>
                </a:cubicBezTo>
                <a:cubicBezTo>
                  <a:pt x="61177" y="6776"/>
                  <a:pt x="60976" y="6729"/>
                  <a:pt x="60762" y="6604"/>
                </a:cubicBezTo>
                <a:cubicBezTo>
                  <a:pt x="61001" y="6433"/>
                  <a:pt x="61245" y="6386"/>
                  <a:pt x="61488" y="6386"/>
                </a:cubicBezTo>
                <a:close/>
                <a:moveTo>
                  <a:pt x="60647" y="19297"/>
                </a:moveTo>
                <a:cubicBezTo>
                  <a:pt x="60798" y="19297"/>
                  <a:pt x="60966" y="19329"/>
                  <a:pt x="61157" y="19401"/>
                </a:cubicBezTo>
                <a:cubicBezTo>
                  <a:pt x="61318" y="19463"/>
                  <a:pt x="61510" y="19474"/>
                  <a:pt x="61718" y="19474"/>
                </a:cubicBezTo>
                <a:cubicBezTo>
                  <a:pt x="61838" y="19474"/>
                  <a:pt x="61963" y="19471"/>
                  <a:pt x="62090" y="19471"/>
                </a:cubicBezTo>
                <a:cubicBezTo>
                  <a:pt x="62283" y="19471"/>
                  <a:pt x="62482" y="19479"/>
                  <a:pt x="62677" y="19522"/>
                </a:cubicBezTo>
                <a:cubicBezTo>
                  <a:pt x="62363" y="20131"/>
                  <a:pt x="61737" y="20448"/>
                  <a:pt x="60967" y="20448"/>
                </a:cubicBezTo>
                <a:cubicBezTo>
                  <a:pt x="60468" y="20448"/>
                  <a:pt x="59907" y="20314"/>
                  <a:pt x="59333" y="20039"/>
                </a:cubicBezTo>
                <a:cubicBezTo>
                  <a:pt x="59762" y="19706"/>
                  <a:pt x="60097" y="19297"/>
                  <a:pt x="60647" y="19297"/>
                </a:cubicBezTo>
                <a:close/>
                <a:moveTo>
                  <a:pt x="4925" y="24477"/>
                </a:moveTo>
                <a:cubicBezTo>
                  <a:pt x="5897" y="24477"/>
                  <a:pt x="6779" y="24629"/>
                  <a:pt x="7600" y="25146"/>
                </a:cubicBezTo>
                <a:cubicBezTo>
                  <a:pt x="7464" y="25127"/>
                  <a:pt x="7330" y="25120"/>
                  <a:pt x="7197" y="25120"/>
                </a:cubicBezTo>
                <a:cubicBezTo>
                  <a:pt x="6754" y="25120"/>
                  <a:pt x="6324" y="25200"/>
                  <a:pt x="5900" y="25200"/>
                </a:cubicBezTo>
                <a:cubicBezTo>
                  <a:pt x="5624" y="25200"/>
                  <a:pt x="5350" y="25166"/>
                  <a:pt x="5077" y="25054"/>
                </a:cubicBezTo>
                <a:cubicBezTo>
                  <a:pt x="4985" y="24781"/>
                  <a:pt x="5320" y="24963"/>
                  <a:pt x="5350" y="24811"/>
                </a:cubicBezTo>
                <a:cubicBezTo>
                  <a:pt x="5229" y="24720"/>
                  <a:pt x="5107" y="24629"/>
                  <a:pt x="4925" y="24477"/>
                </a:cubicBezTo>
                <a:close/>
                <a:moveTo>
                  <a:pt x="43436" y="27456"/>
                </a:moveTo>
                <a:cubicBezTo>
                  <a:pt x="43141" y="27536"/>
                  <a:pt x="42941" y="27806"/>
                  <a:pt x="42668" y="27806"/>
                </a:cubicBezTo>
                <a:cubicBezTo>
                  <a:pt x="42632" y="27806"/>
                  <a:pt x="42594" y="27801"/>
                  <a:pt x="42555" y="27790"/>
                </a:cubicBezTo>
                <a:lnTo>
                  <a:pt x="42555" y="27790"/>
                </a:lnTo>
                <a:cubicBezTo>
                  <a:pt x="42585" y="28155"/>
                  <a:pt x="42585" y="28459"/>
                  <a:pt x="42980" y="28611"/>
                </a:cubicBezTo>
                <a:cubicBezTo>
                  <a:pt x="43098" y="28640"/>
                  <a:pt x="43357" y="29038"/>
                  <a:pt x="42827" y="29038"/>
                </a:cubicBezTo>
                <a:cubicBezTo>
                  <a:pt x="42808" y="29038"/>
                  <a:pt x="42788" y="29037"/>
                  <a:pt x="42767" y="29036"/>
                </a:cubicBezTo>
                <a:lnTo>
                  <a:pt x="42767" y="29036"/>
                </a:lnTo>
                <a:cubicBezTo>
                  <a:pt x="42950" y="29188"/>
                  <a:pt x="43071" y="29279"/>
                  <a:pt x="43193" y="29371"/>
                </a:cubicBezTo>
                <a:cubicBezTo>
                  <a:pt x="43223" y="29462"/>
                  <a:pt x="43132" y="29462"/>
                  <a:pt x="43102" y="29462"/>
                </a:cubicBezTo>
                <a:cubicBezTo>
                  <a:pt x="42857" y="29579"/>
                  <a:pt x="42619" y="29624"/>
                  <a:pt x="42386" y="29624"/>
                </a:cubicBezTo>
                <a:cubicBezTo>
                  <a:pt x="41895" y="29624"/>
                  <a:pt x="41428" y="29424"/>
                  <a:pt x="40974" y="29279"/>
                </a:cubicBezTo>
                <a:cubicBezTo>
                  <a:pt x="40123" y="29006"/>
                  <a:pt x="39302" y="28823"/>
                  <a:pt x="38421" y="28823"/>
                </a:cubicBezTo>
                <a:cubicBezTo>
                  <a:pt x="38330" y="28580"/>
                  <a:pt x="38512" y="28428"/>
                  <a:pt x="38542" y="28246"/>
                </a:cubicBezTo>
                <a:cubicBezTo>
                  <a:pt x="38390" y="28033"/>
                  <a:pt x="38056" y="28033"/>
                  <a:pt x="37934" y="27638"/>
                </a:cubicBezTo>
                <a:lnTo>
                  <a:pt x="37934" y="27638"/>
                </a:lnTo>
                <a:cubicBezTo>
                  <a:pt x="38204" y="27651"/>
                  <a:pt x="38471" y="27657"/>
                  <a:pt x="38737" y="27657"/>
                </a:cubicBezTo>
                <a:cubicBezTo>
                  <a:pt x="40332" y="27657"/>
                  <a:pt x="41873" y="27456"/>
                  <a:pt x="43436" y="27456"/>
                </a:cubicBezTo>
                <a:close/>
                <a:moveTo>
                  <a:pt x="39241" y="30769"/>
                </a:moveTo>
                <a:cubicBezTo>
                  <a:pt x="39728" y="30982"/>
                  <a:pt x="40396" y="30678"/>
                  <a:pt x="40944" y="31437"/>
                </a:cubicBezTo>
                <a:cubicBezTo>
                  <a:pt x="40214" y="31255"/>
                  <a:pt x="39697" y="31103"/>
                  <a:pt x="39181" y="30951"/>
                </a:cubicBezTo>
                <a:cubicBezTo>
                  <a:pt x="39211" y="30890"/>
                  <a:pt x="39211" y="30830"/>
                  <a:pt x="39241" y="30769"/>
                </a:cubicBezTo>
                <a:close/>
                <a:moveTo>
                  <a:pt x="37589" y="0"/>
                </a:moveTo>
                <a:cubicBezTo>
                  <a:pt x="36735" y="0"/>
                  <a:pt x="35889" y="233"/>
                  <a:pt x="35031" y="233"/>
                </a:cubicBezTo>
                <a:cubicBezTo>
                  <a:pt x="34925" y="233"/>
                  <a:pt x="34819" y="229"/>
                  <a:pt x="34712" y="221"/>
                </a:cubicBezTo>
                <a:cubicBezTo>
                  <a:pt x="34241" y="172"/>
                  <a:pt x="33769" y="122"/>
                  <a:pt x="33314" y="122"/>
                </a:cubicBezTo>
                <a:cubicBezTo>
                  <a:pt x="33212" y="122"/>
                  <a:pt x="33111" y="124"/>
                  <a:pt x="33010" y="130"/>
                </a:cubicBezTo>
                <a:cubicBezTo>
                  <a:pt x="31521" y="191"/>
                  <a:pt x="30032" y="221"/>
                  <a:pt x="28542" y="221"/>
                </a:cubicBezTo>
                <a:cubicBezTo>
                  <a:pt x="26776" y="221"/>
                  <a:pt x="25010" y="497"/>
                  <a:pt x="23245" y="497"/>
                </a:cubicBezTo>
                <a:cubicBezTo>
                  <a:pt x="23156" y="497"/>
                  <a:pt x="23068" y="496"/>
                  <a:pt x="22980" y="495"/>
                </a:cubicBezTo>
                <a:cubicBezTo>
                  <a:pt x="22300" y="495"/>
                  <a:pt x="21631" y="442"/>
                  <a:pt x="20961" y="442"/>
                </a:cubicBezTo>
                <a:cubicBezTo>
                  <a:pt x="20491" y="442"/>
                  <a:pt x="20021" y="468"/>
                  <a:pt x="19545" y="556"/>
                </a:cubicBezTo>
                <a:cubicBezTo>
                  <a:pt x="19059" y="647"/>
                  <a:pt x="18603" y="890"/>
                  <a:pt x="18086" y="920"/>
                </a:cubicBezTo>
                <a:cubicBezTo>
                  <a:pt x="16384" y="951"/>
                  <a:pt x="14682" y="1012"/>
                  <a:pt x="12980" y="1042"/>
                </a:cubicBezTo>
                <a:cubicBezTo>
                  <a:pt x="11723" y="1042"/>
                  <a:pt x="10453" y="1028"/>
                  <a:pt x="9188" y="1028"/>
                </a:cubicBezTo>
                <a:cubicBezTo>
                  <a:pt x="8555" y="1028"/>
                  <a:pt x="7924" y="1032"/>
                  <a:pt x="7296" y="1042"/>
                </a:cubicBezTo>
                <a:cubicBezTo>
                  <a:pt x="6049" y="1072"/>
                  <a:pt x="4773" y="1072"/>
                  <a:pt x="3557" y="1467"/>
                </a:cubicBezTo>
                <a:cubicBezTo>
                  <a:pt x="3314" y="1559"/>
                  <a:pt x="2919" y="1498"/>
                  <a:pt x="2888" y="1954"/>
                </a:cubicBezTo>
                <a:cubicBezTo>
                  <a:pt x="3800" y="2714"/>
                  <a:pt x="4742" y="2774"/>
                  <a:pt x="6019" y="3018"/>
                </a:cubicBezTo>
                <a:cubicBezTo>
                  <a:pt x="5628" y="3478"/>
                  <a:pt x="5080" y="3642"/>
                  <a:pt x="4574" y="3642"/>
                </a:cubicBezTo>
                <a:cubicBezTo>
                  <a:pt x="4411" y="3642"/>
                  <a:pt x="4252" y="3625"/>
                  <a:pt x="4104" y="3595"/>
                </a:cubicBezTo>
                <a:cubicBezTo>
                  <a:pt x="3986" y="3572"/>
                  <a:pt x="3876" y="3561"/>
                  <a:pt x="3771" y="3561"/>
                </a:cubicBezTo>
                <a:cubicBezTo>
                  <a:pt x="3200" y="3561"/>
                  <a:pt x="2799" y="3871"/>
                  <a:pt x="2311" y="4051"/>
                </a:cubicBezTo>
                <a:cubicBezTo>
                  <a:pt x="2280" y="3778"/>
                  <a:pt x="2189" y="3474"/>
                  <a:pt x="2189" y="3200"/>
                </a:cubicBezTo>
                <a:cubicBezTo>
                  <a:pt x="2189" y="2653"/>
                  <a:pt x="2219" y="2653"/>
                  <a:pt x="2007" y="2501"/>
                </a:cubicBezTo>
                <a:cubicBezTo>
                  <a:pt x="1855" y="2562"/>
                  <a:pt x="1885" y="2805"/>
                  <a:pt x="1824" y="2835"/>
                </a:cubicBezTo>
                <a:cubicBezTo>
                  <a:pt x="1004" y="3413"/>
                  <a:pt x="1125" y="4477"/>
                  <a:pt x="548" y="5176"/>
                </a:cubicBezTo>
                <a:cubicBezTo>
                  <a:pt x="487" y="5267"/>
                  <a:pt x="457" y="5388"/>
                  <a:pt x="457" y="5510"/>
                </a:cubicBezTo>
                <a:cubicBezTo>
                  <a:pt x="365" y="7303"/>
                  <a:pt x="244" y="9066"/>
                  <a:pt x="305" y="10860"/>
                </a:cubicBezTo>
                <a:cubicBezTo>
                  <a:pt x="365" y="11863"/>
                  <a:pt x="335" y="12896"/>
                  <a:pt x="305" y="13899"/>
                </a:cubicBezTo>
                <a:cubicBezTo>
                  <a:pt x="305" y="14993"/>
                  <a:pt x="335" y="16057"/>
                  <a:pt x="213" y="17152"/>
                </a:cubicBezTo>
                <a:cubicBezTo>
                  <a:pt x="1" y="18702"/>
                  <a:pt x="426" y="20161"/>
                  <a:pt x="1004" y="21589"/>
                </a:cubicBezTo>
                <a:cubicBezTo>
                  <a:pt x="1247" y="22197"/>
                  <a:pt x="1764" y="22866"/>
                  <a:pt x="1064" y="23504"/>
                </a:cubicBezTo>
                <a:cubicBezTo>
                  <a:pt x="1034" y="23565"/>
                  <a:pt x="1004" y="23656"/>
                  <a:pt x="1034" y="23717"/>
                </a:cubicBezTo>
                <a:cubicBezTo>
                  <a:pt x="1490" y="24325"/>
                  <a:pt x="1277" y="25146"/>
                  <a:pt x="1672" y="25814"/>
                </a:cubicBezTo>
                <a:cubicBezTo>
                  <a:pt x="1794" y="26027"/>
                  <a:pt x="2098" y="26270"/>
                  <a:pt x="1946" y="26635"/>
                </a:cubicBezTo>
                <a:cubicBezTo>
                  <a:pt x="1794" y="26665"/>
                  <a:pt x="1642" y="26696"/>
                  <a:pt x="1490" y="26726"/>
                </a:cubicBezTo>
                <a:cubicBezTo>
                  <a:pt x="1703" y="27121"/>
                  <a:pt x="1247" y="27243"/>
                  <a:pt x="1156" y="27486"/>
                </a:cubicBezTo>
                <a:cubicBezTo>
                  <a:pt x="1277" y="27881"/>
                  <a:pt x="1672" y="27881"/>
                  <a:pt x="1976" y="28094"/>
                </a:cubicBezTo>
                <a:cubicBezTo>
                  <a:pt x="1794" y="28580"/>
                  <a:pt x="1095" y="28763"/>
                  <a:pt x="1216" y="29340"/>
                </a:cubicBezTo>
                <a:cubicBezTo>
                  <a:pt x="1520" y="29918"/>
                  <a:pt x="2584" y="29431"/>
                  <a:pt x="2645" y="30434"/>
                </a:cubicBezTo>
                <a:cubicBezTo>
                  <a:pt x="2485" y="30422"/>
                  <a:pt x="2326" y="30414"/>
                  <a:pt x="2169" y="30414"/>
                </a:cubicBezTo>
                <a:cubicBezTo>
                  <a:pt x="1581" y="30414"/>
                  <a:pt x="1021" y="30518"/>
                  <a:pt x="517" y="30830"/>
                </a:cubicBezTo>
                <a:cubicBezTo>
                  <a:pt x="305" y="30951"/>
                  <a:pt x="153" y="31042"/>
                  <a:pt x="183" y="31286"/>
                </a:cubicBezTo>
                <a:cubicBezTo>
                  <a:pt x="305" y="31772"/>
                  <a:pt x="1399" y="32653"/>
                  <a:pt x="1916" y="32653"/>
                </a:cubicBezTo>
                <a:cubicBezTo>
                  <a:pt x="2919" y="32653"/>
                  <a:pt x="3922" y="32441"/>
                  <a:pt x="4925" y="32380"/>
                </a:cubicBezTo>
                <a:cubicBezTo>
                  <a:pt x="5606" y="32336"/>
                  <a:pt x="6292" y="32328"/>
                  <a:pt x="6980" y="32328"/>
                </a:cubicBezTo>
                <a:cubicBezTo>
                  <a:pt x="7435" y="32328"/>
                  <a:pt x="7891" y="32332"/>
                  <a:pt x="8348" y="32332"/>
                </a:cubicBezTo>
                <a:cubicBezTo>
                  <a:pt x="9140" y="32332"/>
                  <a:pt x="9935" y="32320"/>
                  <a:pt x="10730" y="32258"/>
                </a:cubicBezTo>
                <a:cubicBezTo>
                  <a:pt x="11023" y="32232"/>
                  <a:pt x="11321" y="32221"/>
                  <a:pt x="11621" y="32221"/>
                </a:cubicBezTo>
                <a:cubicBezTo>
                  <a:pt x="12379" y="32221"/>
                  <a:pt x="13151" y="32293"/>
                  <a:pt x="13891" y="32380"/>
                </a:cubicBezTo>
                <a:cubicBezTo>
                  <a:pt x="14591" y="32471"/>
                  <a:pt x="15350" y="32501"/>
                  <a:pt x="16080" y="32836"/>
                </a:cubicBezTo>
                <a:cubicBezTo>
                  <a:pt x="15928" y="32905"/>
                  <a:pt x="15795" y="32924"/>
                  <a:pt x="15672" y="32924"/>
                </a:cubicBezTo>
                <a:cubicBezTo>
                  <a:pt x="15525" y="32924"/>
                  <a:pt x="15392" y="32896"/>
                  <a:pt x="15259" y="32896"/>
                </a:cubicBezTo>
                <a:cubicBezTo>
                  <a:pt x="14487" y="32910"/>
                  <a:pt x="13708" y="32936"/>
                  <a:pt x="12932" y="32936"/>
                </a:cubicBezTo>
                <a:cubicBezTo>
                  <a:pt x="11967" y="32936"/>
                  <a:pt x="11005" y="32896"/>
                  <a:pt x="10062" y="32745"/>
                </a:cubicBezTo>
                <a:cubicBezTo>
                  <a:pt x="9509" y="32666"/>
                  <a:pt x="8956" y="32587"/>
                  <a:pt x="8403" y="32587"/>
                </a:cubicBezTo>
                <a:cubicBezTo>
                  <a:pt x="8318" y="32587"/>
                  <a:pt x="8232" y="32588"/>
                  <a:pt x="8147" y="32593"/>
                </a:cubicBezTo>
                <a:cubicBezTo>
                  <a:pt x="7843" y="32593"/>
                  <a:pt x="7812" y="32714"/>
                  <a:pt x="7721" y="32836"/>
                </a:cubicBezTo>
                <a:cubicBezTo>
                  <a:pt x="7934" y="32988"/>
                  <a:pt x="8177" y="33079"/>
                  <a:pt x="8329" y="33231"/>
                </a:cubicBezTo>
                <a:cubicBezTo>
                  <a:pt x="9059" y="34082"/>
                  <a:pt x="9970" y="34538"/>
                  <a:pt x="11095" y="34599"/>
                </a:cubicBezTo>
                <a:cubicBezTo>
                  <a:pt x="11165" y="34601"/>
                  <a:pt x="11235" y="34602"/>
                  <a:pt x="11304" y="34602"/>
                </a:cubicBezTo>
                <a:cubicBezTo>
                  <a:pt x="11706" y="34602"/>
                  <a:pt x="12107" y="34567"/>
                  <a:pt x="12500" y="34567"/>
                </a:cubicBezTo>
                <a:cubicBezTo>
                  <a:pt x="12871" y="34567"/>
                  <a:pt x="13235" y="34598"/>
                  <a:pt x="13587" y="34720"/>
                </a:cubicBezTo>
                <a:cubicBezTo>
                  <a:pt x="13923" y="34851"/>
                  <a:pt x="14259" y="34867"/>
                  <a:pt x="14594" y="34867"/>
                </a:cubicBezTo>
                <a:cubicBezTo>
                  <a:pt x="14705" y="34867"/>
                  <a:pt x="14815" y="34865"/>
                  <a:pt x="14926" y="34865"/>
                </a:cubicBezTo>
                <a:cubicBezTo>
                  <a:pt x="15027" y="34865"/>
                  <a:pt x="15128" y="34867"/>
                  <a:pt x="15229" y="34872"/>
                </a:cubicBezTo>
                <a:cubicBezTo>
                  <a:pt x="15262" y="34874"/>
                  <a:pt x="15295" y="34874"/>
                  <a:pt x="15328" y="34874"/>
                </a:cubicBezTo>
                <a:cubicBezTo>
                  <a:pt x="16019" y="34874"/>
                  <a:pt x="16686" y="34597"/>
                  <a:pt x="17352" y="34597"/>
                </a:cubicBezTo>
                <a:cubicBezTo>
                  <a:pt x="17384" y="34597"/>
                  <a:pt x="17416" y="34597"/>
                  <a:pt x="17448" y="34599"/>
                </a:cubicBezTo>
                <a:cubicBezTo>
                  <a:pt x="17611" y="34605"/>
                  <a:pt x="17775" y="34608"/>
                  <a:pt x="17939" y="34608"/>
                </a:cubicBezTo>
                <a:cubicBezTo>
                  <a:pt x="19325" y="34608"/>
                  <a:pt x="20709" y="34391"/>
                  <a:pt x="22068" y="34173"/>
                </a:cubicBezTo>
                <a:cubicBezTo>
                  <a:pt x="23177" y="33997"/>
                  <a:pt x="24286" y="33778"/>
                  <a:pt x="25378" y="33778"/>
                </a:cubicBezTo>
                <a:cubicBezTo>
                  <a:pt x="25603" y="33778"/>
                  <a:pt x="25827" y="33788"/>
                  <a:pt x="26050" y="33808"/>
                </a:cubicBezTo>
                <a:cubicBezTo>
                  <a:pt x="26240" y="33832"/>
                  <a:pt x="26428" y="33841"/>
                  <a:pt x="26615" y="33841"/>
                </a:cubicBezTo>
                <a:cubicBezTo>
                  <a:pt x="27615" y="33841"/>
                  <a:pt x="28584" y="33564"/>
                  <a:pt x="29571" y="33564"/>
                </a:cubicBezTo>
                <a:cubicBezTo>
                  <a:pt x="29613" y="33564"/>
                  <a:pt x="29655" y="33564"/>
                  <a:pt x="29697" y="33565"/>
                </a:cubicBezTo>
                <a:cubicBezTo>
                  <a:pt x="29978" y="33583"/>
                  <a:pt x="30279" y="33600"/>
                  <a:pt x="30577" y="33600"/>
                </a:cubicBezTo>
                <a:cubicBezTo>
                  <a:pt x="30795" y="33600"/>
                  <a:pt x="31011" y="33591"/>
                  <a:pt x="31217" y="33565"/>
                </a:cubicBezTo>
                <a:cubicBezTo>
                  <a:pt x="32615" y="33474"/>
                  <a:pt x="34044" y="33322"/>
                  <a:pt x="35442" y="33322"/>
                </a:cubicBezTo>
                <a:cubicBezTo>
                  <a:pt x="35746" y="33322"/>
                  <a:pt x="36050" y="33261"/>
                  <a:pt x="36323" y="33231"/>
                </a:cubicBezTo>
                <a:cubicBezTo>
                  <a:pt x="36668" y="33231"/>
                  <a:pt x="37014" y="32987"/>
                  <a:pt x="37359" y="32987"/>
                </a:cubicBezTo>
                <a:cubicBezTo>
                  <a:pt x="37469" y="32987"/>
                  <a:pt x="37580" y="33012"/>
                  <a:pt x="37691" y="33079"/>
                </a:cubicBezTo>
                <a:cubicBezTo>
                  <a:pt x="38056" y="33352"/>
                  <a:pt x="38482" y="33292"/>
                  <a:pt x="38877" y="33352"/>
                </a:cubicBezTo>
                <a:cubicBezTo>
                  <a:pt x="38927" y="33360"/>
                  <a:pt x="38976" y="33363"/>
                  <a:pt x="39024" y="33363"/>
                </a:cubicBezTo>
                <a:cubicBezTo>
                  <a:pt x="39303" y="33363"/>
                  <a:pt x="39548" y="33250"/>
                  <a:pt x="39844" y="33250"/>
                </a:cubicBezTo>
                <a:cubicBezTo>
                  <a:pt x="39895" y="33250"/>
                  <a:pt x="39947" y="33253"/>
                  <a:pt x="40001" y="33261"/>
                </a:cubicBezTo>
                <a:cubicBezTo>
                  <a:pt x="41215" y="33435"/>
                  <a:pt x="42388" y="33850"/>
                  <a:pt x="43636" y="33850"/>
                </a:cubicBezTo>
                <a:cubicBezTo>
                  <a:pt x="43920" y="33850"/>
                  <a:pt x="44207" y="33829"/>
                  <a:pt x="44500" y="33778"/>
                </a:cubicBezTo>
                <a:cubicBezTo>
                  <a:pt x="45351" y="33626"/>
                  <a:pt x="46232" y="33839"/>
                  <a:pt x="47084" y="33504"/>
                </a:cubicBezTo>
                <a:cubicBezTo>
                  <a:pt x="46871" y="32349"/>
                  <a:pt x="45625" y="32319"/>
                  <a:pt x="44956" y="31498"/>
                </a:cubicBezTo>
                <a:lnTo>
                  <a:pt x="44956" y="31498"/>
                </a:lnTo>
                <a:cubicBezTo>
                  <a:pt x="45109" y="31519"/>
                  <a:pt x="45257" y="31530"/>
                  <a:pt x="45398" y="31530"/>
                </a:cubicBezTo>
                <a:cubicBezTo>
                  <a:pt x="46070" y="31530"/>
                  <a:pt x="46623" y="31303"/>
                  <a:pt x="47175" y="30951"/>
                </a:cubicBezTo>
                <a:cubicBezTo>
                  <a:pt x="46658" y="30130"/>
                  <a:pt x="45746" y="30009"/>
                  <a:pt x="45017" y="29583"/>
                </a:cubicBezTo>
                <a:cubicBezTo>
                  <a:pt x="45290" y="29188"/>
                  <a:pt x="45685" y="29371"/>
                  <a:pt x="46020" y="29279"/>
                </a:cubicBezTo>
                <a:cubicBezTo>
                  <a:pt x="46111" y="28307"/>
                  <a:pt x="45898" y="27912"/>
                  <a:pt x="44895" y="27364"/>
                </a:cubicBezTo>
                <a:cubicBezTo>
                  <a:pt x="45057" y="27364"/>
                  <a:pt x="45192" y="27351"/>
                  <a:pt x="45318" y="27351"/>
                </a:cubicBezTo>
                <a:cubicBezTo>
                  <a:pt x="45381" y="27351"/>
                  <a:pt x="45442" y="27354"/>
                  <a:pt x="45503" y="27364"/>
                </a:cubicBezTo>
                <a:cubicBezTo>
                  <a:pt x="46099" y="27486"/>
                  <a:pt x="46694" y="27530"/>
                  <a:pt x="47290" y="27530"/>
                </a:cubicBezTo>
                <a:cubicBezTo>
                  <a:pt x="48031" y="27530"/>
                  <a:pt x="48773" y="27462"/>
                  <a:pt x="49515" y="27395"/>
                </a:cubicBezTo>
                <a:cubicBezTo>
                  <a:pt x="49800" y="27371"/>
                  <a:pt x="50067" y="27236"/>
                  <a:pt x="50358" y="27236"/>
                </a:cubicBezTo>
                <a:cubicBezTo>
                  <a:pt x="50439" y="27236"/>
                  <a:pt x="50523" y="27247"/>
                  <a:pt x="50609" y="27273"/>
                </a:cubicBezTo>
                <a:cubicBezTo>
                  <a:pt x="51187" y="27425"/>
                  <a:pt x="51795" y="27516"/>
                  <a:pt x="52403" y="27516"/>
                </a:cubicBezTo>
                <a:cubicBezTo>
                  <a:pt x="53223" y="27516"/>
                  <a:pt x="53983" y="27273"/>
                  <a:pt x="54774" y="27243"/>
                </a:cubicBezTo>
                <a:cubicBezTo>
                  <a:pt x="56810" y="27182"/>
                  <a:pt x="58847" y="27273"/>
                  <a:pt x="60883" y="27091"/>
                </a:cubicBezTo>
                <a:cubicBezTo>
                  <a:pt x="61390" y="27050"/>
                  <a:pt x="61893" y="27040"/>
                  <a:pt x="62394" y="27040"/>
                </a:cubicBezTo>
                <a:cubicBezTo>
                  <a:pt x="62895" y="27040"/>
                  <a:pt x="63394" y="27050"/>
                  <a:pt x="63891" y="27050"/>
                </a:cubicBezTo>
                <a:cubicBezTo>
                  <a:pt x="64389" y="27050"/>
                  <a:pt x="64885" y="27040"/>
                  <a:pt x="65382" y="27000"/>
                </a:cubicBezTo>
                <a:cubicBezTo>
                  <a:pt x="66598" y="26909"/>
                  <a:pt x="67753" y="26787"/>
                  <a:pt x="68847" y="26361"/>
                </a:cubicBezTo>
                <a:cubicBezTo>
                  <a:pt x="68816" y="26088"/>
                  <a:pt x="68786" y="25845"/>
                  <a:pt x="68786" y="25723"/>
                </a:cubicBezTo>
                <a:cubicBezTo>
                  <a:pt x="67935" y="25054"/>
                  <a:pt x="66841" y="25480"/>
                  <a:pt x="66081" y="24781"/>
                </a:cubicBezTo>
                <a:cubicBezTo>
                  <a:pt x="66415" y="24447"/>
                  <a:pt x="66871" y="24477"/>
                  <a:pt x="67266" y="24355"/>
                </a:cubicBezTo>
                <a:cubicBezTo>
                  <a:pt x="67844" y="24143"/>
                  <a:pt x="68026" y="23839"/>
                  <a:pt x="67661" y="23383"/>
                </a:cubicBezTo>
                <a:cubicBezTo>
                  <a:pt x="67509" y="23187"/>
                  <a:pt x="67279" y="23100"/>
                  <a:pt x="67026" y="23100"/>
                </a:cubicBezTo>
                <a:cubicBezTo>
                  <a:pt x="66926" y="23100"/>
                  <a:pt x="66823" y="23114"/>
                  <a:pt x="66719" y="23140"/>
                </a:cubicBezTo>
                <a:cubicBezTo>
                  <a:pt x="66573" y="23184"/>
                  <a:pt x="66427" y="23217"/>
                  <a:pt x="66279" y="23217"/>
                </a:cubicBezTo>
                <a:cubicBezTo>
                  <a:pt x="66027" y="23217"/>
                  <a:pt x="65771" y="23123"/>
                  <a:pt x="65503" y="22836"/>
                </a:cubicBezTo>
                <a:cubicBezTo>
                  <a:pt x="66202" y="22744"/>
                  <a:pt x="66233" y="22045"/>
                  <a:pt x="66719" y="21832"/>
                </a:cubicBezTo>
                <a:cubicBezTo>
                  <a:pt x="66902" y="21741"/>
                  <a:pt x="66902" y="21529"/>
                  <a:pt x="66841" y="21498"/>
                </a:cubicBezTo>
                <a:cubicBezTo>
                  <a:pt x="66214" y="21140"/>
                  <a:pt x="65909" y="20312"/>
                  <a:pt x="65092" y="20312"/>
                </a:cubicBezTo>
                <a:cubicBezTo>
                  <a:pt x="65077" y="20312"/>
                  <a:pt x="65062" y="20312"/>
                  <a:pt x="65047" y="20313"/>
                </a:cubicBezTo>
                <a:cubicBezTo>
                  <a:pt x="65022" y="20314"/>
                  <a:pt x="64996" y="20314"/>
                  <a:pt x="64971" y="20314"/>
                </a:cubicBezTo>
                <a:cubicBezTo>
                  <a:pt x="64160" y="20314"/>
                  <a:pt x="63566" y="19849"/>
                  <a:pt x="62859" y="19614"/>
                </a:cubicBezTo>
                <a:cubicBezTo>
                  <a:pt x="63862" y="19340"/>
                  <a:pt x="64865" y="19431"/>
                  <a:pt x="65868" y="19310"/>
                </a:cubicBezTo>
                <a:cubicBezTo>
                  <a:pt x="66628" y="19249"/>
                  <a:pt x="67479" y="19310"/>
                  <a:pt x="68026" y="18611"/>
                </a:cubicBezTo>
                <a:cubicBezTo>
                  <a:pt x="67783" y="18276"/>
                  <a:pt x="67327" y="18185"/>
                  <a:pt x="67054" y="17911"/>
                </a:cubicBezTo>
                <a:cubicBezTo>
                  <a:pt x="66447" y="17305"/>
                  <a:pt x="65698" y="17146"/>
                  <a:pt x="64956" y="17146"/>
                </a:cubicBezTo>
                <a:cubicBezTo>
                  <a:pt x="64731" y="17146"/>
                  <a:pt x="64507" y="17161"/>
                  <a:pt x="64288" y="17182"/>
                </a:cubicBezTo>
                <a:cubicBezTo>
                  <a:pt x="62950" y="17273"/>
                  <a:pt x="61643" y="17395"/>
                  <a:pt x="60306" y="17395"/>
                </a:cubicBezTo>
                <a:cubicBezTo>
                  <a:pt x="59850" y="17395"/>
                  <a:pt x="59850" y="17395"/>
                  <a:pt x="59546" y="16908"/>
                </a:cubicBezTo>
                <a:cubicBezTo>
                  <a:pt x="60694" y="16626"/>
                  <a:pt x="61842" y="16534"/>
                  <a:pt x="62991" y="16534"/>
                </a:cubicBezTo>
                <a:cubicBezTo>
                  <a:pt x="63940" y="16534"/>
                  <a:pt x="64889" y="16596"/>
                  <a:pt x="65838" y="16665"/>
                </a:cubicBezTo>
                <a:cubicBezTo>
                  <a:pt x="66173" y="16710"/>
                  <a:pt x="66558" y="16853"/>
                  <a:pt x="66895" y="16853"/>
                </a:cubicBezTo>
                <a:cubicBezTo>
                  <a:pt x="67017" y="16853"/>
                  <a:pt x="67132" y="16835"/>
                  <a:pt x="67236" y="16787"/>
                </a:cubicBezTo>
                <a:cubicBezTo>
                  <a:pt x="67661" y="16604"/>
                  <a:pt x="68026" y="16149"/>
                  <a:pt x="68300" y="15693"/>
                </a:cubicBezTo>
                <a:cubicBezTo>
                  <a:pt x="68421" y="15510"/>
                  <a:pt x="68239" y="15115"/>
                  <a:pt x="68209" y="14811"/>
                </a:cubicBezTo>
                <a:cubicBezTo>
                  <a:pt x="67175" y="14507"/>
                  <a:pt x="66111" y="14477"/>
                  <a:pt x="65108" y="14386"/>
                </a:cubicBezTo>
                <a:cubicBezTo>
                  <a:pt x="64525" y="14321"/>
                  <a:pt x="63957" y="14179"/>
                  <a:pt x="63382" y="14179"/>
                </a:cubicBezTo>
                <a:cubicBezTo>
                  <a:pt x="63148" y="14179"/>
                  <a:pt x="62914" y="14203"/>
                  <a:pt x="62677" y="14264"/>
                </a:cubicBezTo>
                <a:cubicBezTo>
                  <a:pt x="62632" y="14274"/>
                  <a:pt x="62592" y="14279"/>
                  <a:pt x="62556" y="14279"/>
                </a:cubicBezTo>
                <a:cubicBezTo>
                  <a:pt x="62270" y="14279"/>
                  <a:pt x="62238" y="13973"/>
                  <a:pt x="62373" y="13595"/>
                </a:cubicBezTo>
                <a:cubicBezTo>
                  <a:pt x="62708" y="13562"/>
                  <a:pt x="63045" y="13549"/>
                  <a:pt x="63382" y="13549"/>
                </a:cubicBezTo>
                <a:cubicBezTo>
                  <a:pt x="64724" y="13549"/>
                  <a:pt x="66072" y="13759"/>
                  <a:pt x="67405" y="13759"/>
                </a:cubicBezTo>
                <a:cubicBezTo>
                  <a:pt x="67888" y="13759"/>
                  <a:pt x="68369" y="13731"/>
                  <a:pt x="68847" y="13656"/>
                </a:cubicBezTo>
                <a:cubicBezTo>
                  <a:pt x="68634" y="13322"/>
                  <a:pt x="68877" y="12805"/>
                  <a:pt x="68634" y="12531"/>
                </a:cubicBezTo>
                <a:cubicBezTo>
                  <a:pt x="66324" y="11863"/>
                  <a:pt x="64014" y="11863"/>
                  <a:pt x="61734" y="11468"/>
                </a:cubicBezTo>
                <a:cubicBezTo>
                  <a:pt x="61917" y="11072"/>
                  <a:pt x="62494" y="11316"/>
                  <a:pt x="62555" y="10829"/>
                </a:cubicBezTo>
                <a:cubicBezTo>
                  <a:pt x="61765" y="10434"/>
                  <a:pt x="60731" y="11012"/>
                  <a:pt x="60063" y="10130"/>
                </a:cubicBezTo>
                <a:cubicBezTo>
                  <a:pt x="60451" y="10067"/>
                  <a:pt x="60730" y="10033"/>
                  <a:pt x="60956" y="10033"/>
                </a:cubicBezTo>
                <a:cubicBezTo>
                  <a:pt x="61385" y="10033"/>
                  <a:pt x="61620" y="10156"/>
                  <a:pt x="62038" y="10434"/>
                </a:cubicBezTo>
                <a:cubicBezTo>
                  <a:pt x="62480" y="10264"/>
                  <a:pt x="63319" y="10161"/>
                  <a:pt x="64085" y="10161"/>
                </a:cubicBezTo>
                <a:cubicBezTo>
                  <a:pt x="64691" y="10161"/>
                  <a:pt x="65252" y="10226"/>
                  <a:pt x="65534" y="10373"/>
                </a:cubicBezTo>
                <a:cubicBezTo>
                  <a:pt x="65871" y="10537"/>
                  <a:pt x="66191" y="10604"/>
                  <a:pt x="66500" y="10604"/>
                </a:cubicBezTo>
                <a:cubicBezTo>
                  <a:pt x="67109" y="10604"/>
                  <a:pt x="67674" y="10342"/>
                  <a:pt x="68239" y="10039"/>
                </a:cubicBezTo>
                <a:cubicBezTo>
                  <a:pt x="68239" y="10039"/>
                  <a:pt x="68269" y="10009"/>
                  <a:pt x="68300" y="9978"/>
                </a:cubicBezTo>
                <a:cubicBezTo>
                  <a:pt x="68209" y="9917"/>
                  <a:pt x="68117" y="9887"/>
                  <a:pt x="67996" y="9826"/>
                </a:cubicBezTo>
                <a:cubicBezTo>
                  <a:pt x="68330" y="9644"/>
                  <a:pt x="68482" y="9340"/>
                  <a:pt x="68513" y="8975"/>
                </a:cubicBezTo>
                <a:cubicBezTo>
                  <a:pt x="68361" y="8945"/>
                  <a:pt x="68209" y="8975"/>
                  <a:pt x="68148" y="8914"/>
                </a:cubicBezTo>
                <a:cubicBezTo>
                  <a:pt x="67905" y="8732"/>
                  <a:pt x="67418" y="8975"/>
                  <a:pt x="67388" y="8519"/>
                </a:cubicBezTo>
                <a:cubicBezTo>
                  <a:pt x="67357" y="8246"/>
                  <a:pt x="67540" y="8033"/>
                  <a:pt x="67874" y="7911"/>
                </a:cubicBezTo>
                <a:cubicBezTo>
                  <a:pt x="68087" y="7851"/>
                  <a:pt x="68026" y="7486"/>
                  <a:pt x="67813" y="7364"/>
                </a:cubicBezTo>
                <a:cubicBezTo>
                  <a:pt x="67570" y="7243"/>
                  <a:pt x="67388" y="7060"/>
                  <a:pt x="67114" y="6969"/>
                </a:cubicBezTo>
                <a:cubicBezTo>
                  <a:pt x="66780" y="6878"/>
                  <a:pt x="66354" y="6908"/>
                  <a:pt x="66050" y="6635"/>
                </a:cubicBezTo>
                <a:cubicBezTo>
                  <a:pt x="66129" y="6556"/>
                  <a:pt x="66208" y="6477"/>
                  <a:pt x="66228" y="6477"/>
                </a:cubicBezTo>
                <a:cubicBezTo>
                  <a:pt x="66231" y="6477"/>
                  <a:pt x="66233" y="6479"/>
                  <a:pt x="66233" y="6483"/>
                </a:cubicBezTo>
                <a:cubicBezTo>
                  <a:pt x="66474" y="6582"/>
                  <a:pt x="66701" y="6623"/>
                  <a:pt x="66916" y="6623"/>
                </a:cubicBezTo>
                <a:cubicBezTo>
                  <a:pt x="67624" y="6623"/>
                  <a:pt x="68218" y="6178"/>
                  <a:pt x="68847" y="5875"/>
                </a:cubicBezTo>
                <a:cubicBezTo>
                  <a:pt x="69060" y="5753"/>
                  <a:pt x="69242" y="5571"/>
                  <a:pt x="69212" y="5267"/>
                </a:cubicBezTo>
                <a:cubicBezTo>
                  <a:pt x="69212" y="5085"/>
                  <a:pt x="69212" y="4841"/>
                  <a:pt x="68999" y="4811"/>
                </a:cubicBezTo>
                <a:cubicBezTo>
                  <a:pt x="68482" y="4781"/>
                  <a:pt x="68057" y="4477"/>
                  <a:pt x="67570" y="4355"/>
                </a:cubicBezTo>
                <a:cubicBezTo>
                  <a:pt x="65595" y="3869"/>
                  <a:pt x="63558" y="3595"/>
                  <a:pt x="61491" y="3504"/>
                </a:cubicBezTo>
                <a:cubicBezTo>
                  <a:pt x="61461" y="3230"/>
                  <a:pt x="61613" y="3170"/>
                  <a:pt x="61734" y="3048"/>
                </a:cubicBezTo>
                <a:cubicBezTo>
                  <a:pt x="62190" y="2622"/>
                  <a:pt x="62190" y="2075"/>
                  <a:pt x="61582" y="1893"/>
                </a:cubicBezTo>
                <a:cubicBezTo>
                  <a:pt x="60214" y="1437"/>
                  <a:pt x="59029" y="616"/>
                  <a:pt x="57448" y="525"/>
                </a:cubicBezTo>
                <a:cubicBezTo>
                  <a:pt x="55321" y="404"/>
                  <a:pt x="53193" y="464"/>
                  <a:pt x="51096" y="221"/>
                </a:cubicBezTo>
                <a:cubicBezTo>
                  <a:pt x="50967" y="208"/>
                  <a:pt x="50837" y="202"/>
                  <a:pt x="50707" y="202"/>
                </a:cubicBezTo>
                <a:cubicBezTo>
                  <a:pt x="50079" y="202"/>
                  <a:pt x="49442" y="331"/>
                  <a:pt x="48829" y="331"/>
                </a:cubicBezTo>
                <a:cubicBezTo>
                  <a:pt x="48702" y="331"/>
                  <a:pt x="48576" y="326"/>
                  <a:pt x="48451" y="312"/>
                </a:cubicBezTo>
                <a:cubicBezTo>
                  <a:pt x="46840" y="100"/>
                  <a:pt x="45199" y="130"/>
                  <a:pt x="43588" y="69"/>
                </a:cubicBezTo>
                <a:cubicBezTo>
                  <a:pt x="43552" y="68"/>
                  <a:pt x="43517" y="67"/>
                  <a:pt x="43481" y="67"/>
                </a:cubicBezTo>
                <a:cubicBezTo>
                  <a:pt x="42836" y="67"/>
                  <a:pt x="42192" y="258"/>
                  <a:pt x="41560" y="258"/>
                </a:cubicBezTo>
                <a:cubicBezTo>
                  <a:pt x="41364" y="258"/>
                  <a:pt x="41168" y="239"/>
                  <a:pt x="40974" y="191"/>
                </a:cubicBezTo>
                <a:cubicBezTo>
                  <a:pt x="40718" y="129"/>
                  <a:pt x="40463" y="111"/>
                  <a:pt x="40207" y="111"/>
                </a:cubicBezTo>
                <a:cubicBezTo>
                  <a:pt x="39837" y="111"/>
                  <a:pt x="39467" y="149"/>
                  <a:pt x="39096" y="149"/>
                </a:cubicBezTo>
                <a:cubicBezTo>
                  <a:pt x="38841" y="149"/>
                  <a:pt x="38585" y="131"/>
                  <a:pt x="38330" y="69"/>
                </a:cubicBezTo>
                <a:cubicBezTo>
                  <a:pt x="38082" y="20"/>
                  <a:pt x="37835" y="0"/>
                  <a:pt x="3758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55" name="Google Shape;6855;p21"/>
          <p:cNvSpPr/>
          <p:nvPr/>
        </p:nvSpPr>
        <p:spPr>
          <a:xfrm rot="1333571">
            <a:off x="7877997" y="-319692"/>
            <a:ext cx="1995498" cy="2366874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56" name="Google Shape;6856;p21"/>
          <p:cNvSpPr/>
          <p:nvPr/>
        </p:nvSpPr>
        <p:spPr>
          <a:xfrm rot="-3727337">
            <a:off x="-181844" y="-690197"/>
            <a:ext cx="1736228" cy="1858487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4">
  <p:cSld name="CUSTOM_12">
    <p:spTree>
      <p:nvGrpSpPr>
        <p:cNvPr id="6857" name="Shape 68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8" name="Google Shape;6858;p22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sp>
        <p:nvSpPr>
          <p:cNvPr id="6859" name="Google Shape;6859;p22"/>
          <p:cNvSpPr/>
          <p:nvPr/>
        </p:nvSpPr>
        <p:spPr>
          <a:xfrm rot="-8412575">
            <a:off x="7872050" y="3659626"/>
            <a:ext cx="2217185" cy="1699207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860" name="Google Shape;6860;p22"/>
          <p:cNvGrpSpPr/>
          <p:nvPr/>
        </p:nvGrpSpPr>
        <p:grpSpPr>
          <a:xfrm rot="-8548188">
            <a:off x="-1693771" y="3530535"/>
            <a:ext cx="3222324" cy="1467396"/>
            <a:chOff x="3427375" y="613525"/>
            <a:chExt cx="1481825" cy="674800"/>
          </a:xfrm>
        </p:grpSpPr>
        <p:sp>
          <p:nvSpPr>
            <p:cNvPr id="6861" name="Google Shape;6861;p22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2" name="Google Shape;6862;p22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3" name="Google Shape;6863;p22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4" name="Google Shape;6864;p22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5" name="Google Shape;6865;p22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6" name="Google Shape;6866;p22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7" name="Google Shape;6867;p22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8" name="Google Shape;6868;p22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9" name="Google Shape;6869;p22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0" name="Google Shape;6870;p22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1" name="Google Shape;6871;p22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2" name="Google Shape;6872;p22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3" name="Google Shape;6873;p22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4" name="Google Shape;6874;p22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5" name="Google Shape;6875;p22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6" name="Google Shape;6876;p22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7" name="Google Shape;6877;p22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8" name="Google Shape;6878;p22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9" name="Google Shape;6879;p22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0" name="Google Shape;6880;p22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1" name="Google Shape;6881;p22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2" name="Google Shape;6882;p22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3" name="Google Shape;6883;p22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4" name="Google Shape;6884;p22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5" name="Google Shape;6885;p22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6" name="Google Shape;6886;p22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7" name="Google Shape;6887;p22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8" name="Google Shape;6888;p22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9" name="Google Shape;6889;p22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0" name="Google Shape;6890;p22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1" name="Google Shape;6891;p22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2" name="Google Shape;6892;p22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3" name="Google Shape;6893;p22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4" name="Google Shape;6894;p22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5" name="Google Shape;6895;p22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6" name="Google Shape;6896;p22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7" name="Google Shape;6897;p22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8" name="Google Shape;6898;p22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9" name="Google Shape;6899;p22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0" name="Google Shape;6900;p22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1" name="Google Shape;6901;p22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2" name="Google Shape;6902;p22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3" name="Google Shape;6903;p22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4" name="Google Shape;6904;p22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5" name="Google Shape;6905;p22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6" name="Google Shape;6906;p22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7" name="Google Shape;6907;p22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8" name="Google Shape;6908;p22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9" name="Google Shape;6909;p22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0" name="Google Shape;6910;p22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1" name="Google Shape;6911;p22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2" name="Google Shape;6912;p22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3" name="Google Shape;6913;p22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4" name="Google Shape;6914;p22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5" name="Google Shape;6915;p22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6" name="Google Shape;6916;p22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7" name="Google Shape;6917;p22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8" name="Google Shape;6918;p22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9" name="Google Shape;6919;p22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0" name="Google Shape;6920;p22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1" name="Google Shape;6921;p22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2" name="Google Shape;6922;p22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3" name="Google Shape;6923;p22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4" name="Google Shape;6924;p22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5" name="Google Shape;6925;p22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6" name="Google Shape;6926;p22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7" name="Google Shape;6927;p22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8" name="Google Shape;6928;p22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9" name="Google Shape;6929;p22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0" name="Google Shape;6930;p22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1" name="Google Shape;6931;p22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2" name="Google Shape;6932;p22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3" name="Google Shape;6933;p22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4" name="Google Shape;6934;p22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5" name="Google Shape;6935;p22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6" name="Google Shape;6936;p22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7" name="Google Shape;6937;p22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8" name="Google Shape;6938;p22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9" name="Google Shape;6939;p22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0" name="Google Shape;6940;p22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1" name="Google Shape;6941;p22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2" name="Google Shape;6942;p22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3" name="Google Shape;6943;p22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4" name="Google Shape;6944;p22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5" name="Google Shape;6945;p22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6" name="Google Shape;6946;p22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7" name="Google Shape;6947;p22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8" name="Google Shape;6948;p22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9" name="Google Shape;6949;p22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0" name="Google Shape;6950;p22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1" name="Google Shape;6951;p22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2" name="Google Shape;6952;p22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3" name="Google Shape;6953;p22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4" name="Google Shape;6954;p22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5" name="Google Shape;6955;p22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6" name="Google Shape;6956;p22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7" name="Google Shape;6957;p22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8" name="Google Shape;6958;p22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9" name="Google Shape;6959;p22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0" name="Google Shape;6960;p22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1" name="Google Shape;6961;p22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2" name="Google Shape;6962;p22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3" name="Google Shape;6963;p22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4" name="Google Shape;6964;p22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5" name="Google Shape;6965;p22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6" name="Google Shape;6966;p22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7" name="Google Shape;6967;p22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8" name="Google Shape;6968;p22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9" name="Google Shape;6969;p22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0" name="Google Shape;6970;p22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1" name="Google Shape;6971;p22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2" name="Google Shape;6972;p22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3" name="Google Shape;6973;p22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4" name="Google Shape;6974;p22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5" name="Google Shape;6975;p22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6" name="Google Shape;6976;p22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7" name="Google Shape;6977;p22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8" name="Google Shape;6978;p22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9" name="Google Shape;6979;p22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0" name="Google Shape;6980;p22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1" name="Google Shape;6981;p22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2" name="Google Shape;6982;p22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3" name="Google Shape;6983;p22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4" name="Google Shape;6984;p22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5" name="Google Shape;6985;p22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6" name="Google Shape;6986;p22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7" name="Google Shape;6987;p22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8" name="Google Shape;6988;p22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9" name="Google Shape;6989;p22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0" name="Google Shape;6990;p22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1" name="Google Shape;6991;p22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2" name="Google Shape;6992;p22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3" name="Google Shape;6993;p22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4" name="Google Shape;6994;p22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5" name="Google Shape;6995;p22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6" name="Google Shape;6996;p22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7" name="Google Shape;6997;p22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8" name="Google Shape;6998;p22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9" name="Google Shape;6999;p22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0" name="Google Shape;7000;p22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1" name="Google Shape;7001;p22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2" name="Google Shape;7002;p22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3" name="Google Shape;7003;p22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4" name="Google Shape;7004;p22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5" name="Google Shape;7005;p22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6" name="Google Shape;7006;p22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7" name="Google Shape;7007;p22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8" name="Google Shape;7008;p22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9" name="Google Shape;7009;p22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0" name="Google Shape;7010;p22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1" name="Google Shape;7011;p22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2" name="Google Shape;7012;p22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3" name="Google Shape;7013;p22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4" name="Google Shape;7014;p22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5" name="Google Shape;7015;p22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6" name="Google Shape;7016;p22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7" name="Google Shape;7017;p22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8" name="Google Shape;7018;p22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9" name="Google Shape;7019;p22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0" name="Google Shape;7020;p22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1" name="Google Shape;7021;p22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2" name="Google Shape;7022;p22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3" name="Google Shape;7023;p22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4" name="Google Shape;7024;p22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5" name="Google Shape;7025;p22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6" name="Google Shape;7026;p22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7" name="Google Shape;7027;p22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8" name="Google Shape;7028;p22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9" name="Google Shape;7029;p22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0" name="Google Shape;7030;p22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1" name="Google Shape;7031;p22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2" name="Google Shape;7032;p22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3" name="Google Shape;7033;p22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4" name="Google Shape;7034;p22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5" name="Google Shape;7035;p22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6" name="Google Shape;7036;p22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7" name="Google Shape;7037;p22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8" name="Google Shape;7038;p22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9" name="Google Shape;7039;p22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0" name="Google Shape;7040;p22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041" name="Google Shape;7041;p22"/>
          <p:cNvSpPr/>
          <p:nvPr/>
        </p:nvSpPr>
        <p:spPr>
          <a:xfrm rot="4922184">
            <a:off x="7869176" y="4029756"/>
            <a:ext cx="1736268" cy="1858529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042" name="Google Shape;7042;p22"/>
          <p:cNvGrpSpPr/>
          <p:nvPr/>
        </p:nvGrpSpPr>
        <p:grpSpPr>
          <a:xfrm rot="-10174144">
            <a:off x="7192988" y="-409395"/>
            <a:ext cx="3222283" cy="1467377"/>
            <a:chOff x="3427375" y="613525"/>
            <a:chExt cx="1481825" cy="674800"/>
          </a:xfrm>
        </p:grpSpPr>
        <p:sp>
          <p:nvSpPr>
            <p:cNvPr id="7043" name="Google Shape;7043;p22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4" name="Google Shape;7044;p22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5" name="Google Shape;7045;p22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6" name="Google Shape;7046;p22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7" name="Google Shape;7047;p22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8" name="Google Shape;7048;p22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9" name="Google Shape;7049;p22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0" name="Google Shape;7050;p22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1" name="Google Shape;7051;p22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2" name="Google Shape;7052;p22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3" name="Google Shape;7053;p22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4" name="Google Shape;7054;p22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5" name="Google Shape;7055;p22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6" name="Google Shape;7056;p22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7" name="Google Shape;7057;p22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8" name="Google Shape;7058;p22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9" name="Google Shape;7059;p22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0" name="Google Shape;7060;p22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1" name="Google Shape;7061;p22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2" name="Google Shape;7062;p22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3" name="Google Shape;7063;p22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4" name="Google Shape;7064;p22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5" name="Google Shape;7065;p22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6" name="Google Shape;7066;p22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7" name="Google Shape;7067;p22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8" name="Google Shape;7068;p22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9" name="Google Shape;7069;p22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0" name="Google Shape;7070;p22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1" name="Google Shape;7071;p22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2" name="Google Shape;7072;p22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3" name="Google Shape;7073;p22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4" name="Google Shape;7074;p22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5" name="Google Shape;7075;p22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6" name="Google Shape;7076;p22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7" name="Google Shape;7077;p22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8" name="Google Shape;7078;p22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9" name="Google Shape;7079;p22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0" name="Google Shape;7080;p22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1" name="Google Shape;7081;p22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2" name="Google Shape;7082;p22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3" name="Google Shape;7083;p22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4" name="Google Shape;7084;p22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5" name="Google Shape;7085;p22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6" name="Google Shape;7086;p22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7" name="Google Shape;7087;p22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8" name="Google Shape;7088;p22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9" name="Google Shape;7089;p22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0" name="Google Shape;7090;p22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1" name="Google Shape;7091;p22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2" name="Google Shape;7092;p22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3" name="Google Shape;7093;p22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4" name="Google Shape;7094;p22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5" name="Google Shape;7095;p22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6" name="Google Shape;7096;p22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7" name="Google Shape;7097;p22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8" name="Google Shape;7098;p22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9" name="Google Shape;7099;p22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0" name="Google Shape;7100;p22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1" name="Google Shape;7101;p22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2" name="Google Shape;7102;p22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3" name="Google Shape;7103;p22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4" name="Google Shape;7104;p22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5" name="Google Shape;7105;p22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6" name="Google Shape;7106;p22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7" name="Google Shape;7107;p22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8" name="Google Shape;7108;p22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9" name="Google Shape;7109;p22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0" name="Google Shape;7110;p22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1" name="Google Shape;7111;p22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2" name="Google Shape;7112;p22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3" name="Google Shape;7113;p22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4" name="Google Shape;7114;p22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5" name="Google Shape;7115;p22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6" name="Google Shape;7116;p22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7" name="Google Shape;7117;p22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8" name="Google Shape;7118;p22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9" name="Google Shape;7119;p22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0" name="Google Shape;7120;p22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1" name="Google Shape;7121;p22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2" name="Google Shape;7122;p22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3" name="Google Shape;7123;p22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4" name="Google Shape;7124;p22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5" name="Google Shape;7125;p22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6" name="Google Shape;7126;p22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7" name="Google Shape;7127;p22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8" name="Google Shape;7128;p22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9" name="Google Shape;7129;p22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0" name="Google Shape;7130;p22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1" name="Google Shape;7131;p22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2" name="Google Shape;7132;p22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3" name="Google Shape;7133;p22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4" name="Google Shape;7134;p22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5" name="Google Shape;7135;p22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6" name="Google Shape;7136;p22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7" name="Google Shape;7137;p22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8" name="Google Shape;7138;p22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9" name="Google Shape;7139;p22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0" name="Google Shape;7140;p22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1" name="Google Shape;7141;p22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2" name="Google Shape;7142;p22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3" name="Google Shape;7143;p22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4" name="Google Shape;7144;p22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5" name="Google Shape;7145;p22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6" name="Google Shape;7146;p22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7" name="Google Shape;7147;p22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8" name="Google Shape;7148;p22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9" name="Google Shape;7149;p22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0" name="Google Shape;7150;p22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1" name="Google Shape;7151;p22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2" name="Google Shape;7152;p22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3" name="Google Shape;7153;p22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4" name="Google Shape;7154;p22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5" name="Google Shape;7155;p22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6" name="Google Shape;7156;p22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7" name="Google Shape;7157;p22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8" name="Google Shape;7158;p22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9" name="Google Shape;7159;p22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0" name="Google Shape;7160;p22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1" name="Google Shape;7161;p22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2" name="Google Shape;7162;p22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3" name="Google Shape;7163;p22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4" name="Google Shape;7164;p22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5" name="Google Shape;7165;p22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6" name="Google Shape;7166;p22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7" name="Google Shape;7167;p22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8" name="Google Shape;7168;p22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9" name="Google Shape;7169;p22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0" name="Google Shape;7170;p22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1" name="Google Shape;7171;p22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2" name="Google Shape;7172;p22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3" name="Google Shape;7173;p22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4" name="Google Shape;7174;p22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5" name="Google Shape;7175;p22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6" name="Google Shape;7176;p22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7" name="Google Shape;7177;p22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8" name="Google Shape;7178;p22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9" name="Google Shape;7179;p22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0" name="Google Shape;7180;p22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1" name="Google Shape;7181;p22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2" name="Google Shape;7182;p22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3" name="Google Shape;7183;p22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4" name="Google Shape;7184;p22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5" name="Google Shape;7185;p22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6" name="Google Shape;7186;p22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7" name="Google Shape;7187;p22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8" name="Google Shape;7188;p22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9" name="Google Shape;7189;p22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0" name="Google Shape;7190;p22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1" name="Google Shape;7191;p22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2" name="Google Shape;7192;p22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3" name="Google Shape;7193;p22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4" name="Google Shape;7194;p22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5" name="Google Shape;7195;p22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6" name="Google Shape;7196;p22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7" name="Google Shape;7197;p22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8" name="Google Shape;7198;p22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9" name="Google Shape;7199;p22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0" name="Google Shape;7200;p22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1" name="Google Shape;7201;p22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2" name="Google Shape;7202;p22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3" name="Google Shape;7203;p22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4" name="Google Shape;7204;p22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5" name="Google Shape;7205;p22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6" name="Google Shape;7206;p22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7" name="Google Shape;7207;p22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8" name="Google Shape;7208;p22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9" name="Google Shape;7209;p22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0" name="Google Shape;7210;p22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1" name="Google Shape;7211;p22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2" name="Google Shape;7212;p22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3" name="Google Shape;7213;p22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4" name="Google Shape;7214;p22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5" name="Google Shape;7215;p22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6" name="Google Shape;7216;p22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7" name="Google Shape;7217;p22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8" name="Google Shape;7218;p22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9" name="Google Shape;7219;p22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0" name="Google Shape;7220;p22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1" name="Google Shape;7221;p22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2" name="Google Shape;7222;p22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223" name="Google Shape;7223;p22"/>
          <p:cNvSpPr/>
          <p:nvPr/>
        </p:nvSpPr>
        <p:spPr>
          <a:xfrm rot="-215561">
            <a:off x="7727913" y="-580232"/>
            <a:ext cx="1736250" cy="1858511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24" name="Google Shape;7224;p22"/>
          <p:cNvSpPr/>
          <p:nvPr/>
        </p:nvSpPr>
        <p:spPr>
          <a:xfrm rot="10284185">
            <a:off x="-874465" y="-16902"/>
            <a:ext cx="2217215" cy="1699228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5">
  <p:cSld name="CUSTOM_13">
    <p:spTree>
      <p:nvGrpSpPr>
        <p:cNvPr id="7225" name="Shape 7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26" name="Google Shape;7226;p23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7227" name="Google Shape;7227;p23"/>
          <p:cNvGrpSpPr/>
          <p:nvPr/>
        </p:nvGrpSpPr>
        <p:grpSpPr>
          <a:xfrm rot="56281">
            <a:off x="6587702" y="-637920"/>
            <a:ext cx="3222364" cy="1467414"/>
            <a:chOff x="3427375" y="613525"/>
            <a:chExt cx="1481825" cy="674800"/>
          </a:xfrm>
        </p:grpSpPr>
        <p:sp>
          <p:nvSpPr>
            <p:cNvPr id="7228" name="Google Shape;7228;p23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9" name="Google Shape;7229;p23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0" name="Google Shape;7230;p23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1" name="Google Shape;7231;p23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2" name="Google Shape;7232;p23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3" name="Google Shape;7233;p23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4" name="Google Shape;7234;p23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5" name="Google Shape;7235;p23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6" name="Google Shape;7236;p23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7" name="Google Shape;7237;p23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8" name="Google Shape;7238;p23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9" name="Google Shape;7239;p23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0" name="Google Shape;7240;p23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1" name="Google Shape;7241;p23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2" name="Google Shape;7242;p23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3" name="Google Shape;7243;p23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4" name="Google Shape;7244;p23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5" name="Google Shape;7245;p23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6" name="Google Shape;7246;p23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7" name="Google Shape;7247;p23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8" name="Google Shape;7248;p23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9" name="Google Shape;7249;p23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0" name="Google Shape;7250;p23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1" name="Google Shape;7251;p23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2" name="Google Shape;7252;p23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3" name="Google Shape;7253;p23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4" name="Google Shape;7254;p23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5" name="Google Shape;7255;p23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6" name="Google Shape;7256;p23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7" name="Google Shape;7257;p23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8" name="Google Shape;7258;p23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9" name="Google Shape;7259;p23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0" name="Google Shape;7260;p23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1" name="Google Shape;7261;p23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2" name="Google Shape;7262;p23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3" name="Google Shape;7263;p23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4" name="Google Shape;7264;p23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5" name="Google Shape;7265;p23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6" name="Google Shape;7266;p23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7" name="Google Shape;7267;p23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8" name="Google Shape;7268;p23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9" name="Google Shape;7269;p23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0" name="Google Shape;7270;p23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1" name="Google Shape;7271;p23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2" name="Google Shape;7272;p23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3" name="Google Shape;7273;p23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4" name="Google Shape;7274;p23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5" name="Google Shape;7275;p23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6" name="Google Shape;7276;p23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7" name="Google Shape;7277;p23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8" name="Google Shape;7278;p23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9" name="Google Shape;7279;p23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0" name="Google Shape;7280;p23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1" name="Google Shape;7281;p23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2" name="Google Shape;7282;p23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3" name="Google Shape;7283;p23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4" name="Google Shape;7284;p23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5" name="Google Shape;7285;p23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6" name="Google Shape;7286;p23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7" name="Google Shape;7287;p23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8" name="Google Shape;7288;p23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9" name="Google Shape;7289;p23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0" name="Google Shape;7290;p23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1" name="Google Shape;7291;p23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2" name="Google Shape;7292;p23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3" name="Google Shape;7293;p23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4" name="Google Shape;7294;p23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5" name="Google Shape;7295;p23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6" name="Google Shape;7296;p23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7" name="Google Shape;7297;p23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8" name="Google Shape;7298;p23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9" name="Google Shape;7299;p23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0" name="Google Shape;7300;p23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1" name="Google Shape;7301;p23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2" name="Google Shape;7302;p23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3" name="Google Shape;7303;p23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4" name="Google Shape;7304;p23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5" name="Google Shape;7305;p23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6" name="Google Shape;7306;p23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7" name="Google Shape;7307;p23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8" name="Google Shape;7308;p23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9" name="Google Shape;7309;p23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0" name="Google Shape;7310;p23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1" name="Google Shape;7311;p23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2" name="Google Shape;7312;p23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3" name="Google Shape;7313;p23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4" name="Google Shape;7314;p23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5" name="Google Shape;7315;p23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6" name="Google Shape;7316;p23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7" name="Google Shape;7317;p23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8" name="Google Shape;7318;p23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9" name="Google Shape;7319;p23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0" name="Google Shape;7320;p23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1" name="Google Shape;7321;p23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2" name="Google Shape;7322;p23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3" name="Google Shape;7323;p23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4" name="Google Shape;7324;p23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5" name="Google Shape;7325;p23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6" name="Google Shape;7326;p23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7" name="Google Shape;7327;p23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8" name="Google Shape;7328;p23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9" name="Google Shape;7329;p23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0" name="Google Shape;7330;p23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1" name="Google Shape;7331;p23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2" name="Google Shape;7332;p23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3" name="Google Shape;7333;p23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4" name="Google Shape;7334;p23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5" name="Google Shape;7335;p23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6" name="Google Shape;7336;p23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7" name="Google Shape;7337;p23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8" name="Google Shape;7338;p23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9" name="Google Shape;7339;p23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0" name="Google Shape;7340;p23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1" name="Google Shape;7341;p23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2" name="Google Shape;7342;p23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3" name="Google Shape;7343;p23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4" name="Google Shape;7344;p23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5" name="Google Shape;7345;p23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6" name="Google Shape;7346;p23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7" name="Google Shape;7347;p23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8" name="Google Shape;7348;p23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9" name="Google Shape;7349;p23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0" name="Google Shape;7350;p23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1" name="Google Shape;7351;p23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2" name="Google Shape;7352;p23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3" name="Google Shape;7353;p23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4" name="Google Shape;7354;p23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5" name="Google Shape;7355;p23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6" name="Google Shape;7356;p23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7" name="Google Shape;7357;p23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8" name="Google Shape;7358;p23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9" name="Google Shape;7359;p23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0" name="Google Shape;7360;p23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1" name="Google Shape;7361;p23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2" name="Google Shape;7362;p23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3" name="Google Shape;7363;p23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4" name="Google Shape;7364;p23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5" name="Google Shape;7365;p23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6" name="Google Shape;7366;p23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7" name="Google Shape;7367;p23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8" name="Google Shape;7368;p23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9" name="Google Shape;7369;p23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0" name="Google Shape;7370;p23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1" name="Google Shape;7371;p23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2" name="Google Shape;7372;p23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3" name="Google Shape;7373;p23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4" name="Google Shape;7374;p23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5" name="Google Shape;7375;p23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6" name="Google Shape;7376;p23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7" name="Google Shape;7377;p23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8" name="Google Shape;7378;p23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9" name="Google Shape;7379;p23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0" name="Google Shape;7380;p23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1" name="Google Shape;7381;p23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2" name="Google Shape;7382;p23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3" name="Google Shape;7383;p23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4" name="Google Shape;7384;p23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5" name="Google Shape;7385;p23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6" name="Google Shape;7386;p23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7" name="Google Shape;7387;p23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8" name="Google Shape;7388;p23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9" name="Google Shape;7389;p23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0" name="Google Shape;7390;p23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1" name="Google Shape;7391;p23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2" name="Google Shape;7392;p23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3" name="Google Shape;7393;p23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4" name="Google Shape;7394;p23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5" name="Google Shape;7395;p23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6" name="Google Shape;7396;p23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7" name="Google Shape;7397;p23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8" name="Google Shape;7398;p23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9" name="Google Shape;7399;p23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0" name="Google Shape;7400;p23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1" name="Google Shape;7401;p23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2" name="Google Shape;7402;p23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3" name="Google Shape;7403;p23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4" name="Google Shape;7404;p23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5" name="Google Shape;7405;p23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6" name="Google Shape;7406;p23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7" name="Google Shape;7407;p23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408" name="Google Shape;7408;p23"/>
          <p:cNvSpPr/>
          <p:nvPr/>
        </p:nvSpPr>
        <p:spPr>
          <a:xfrm rot="-2699838">
            <a:off x="7550885" y="-1334594"/>
            <a:ext cx="2205709" cy="2602676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409" name="Google Shape;7409;p23"/>
          <p:cNvGrpSpPr/>
          <p:nvPr/>
        </p:nvGrpSpPr>
        <p:grpSpPr>
          <a:xfrm rot="1984925">
            <a:off x="-1662275" y="3942973"/>
            <a:ext cx="3222422" cy="1467441"/>
            <a:chOff x="3427375" y="613525"/>
            <a:chExt cx="1481825" cy="674800"/>
          </a:xfrm>
        </p:grpSpPr>
        <p:sp>
          <p:nvSpPr>
            <p:cNvPr id="7410" name="Google Shape;7410;p23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1" name="Google Shape;7411;p23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2" name="Google Shape;7412;p23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3" name="Google Shape;7413;p23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4" name="Google Shape;7414;p23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5" name="Google Shape;7415;p23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6" name="Google Shape;7416;p23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7" name="Google Shape;7417;p23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8" name="Google Shape;7418;p23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9" name="Google Shape;7419;p23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0" name="Google Shape;7420;p23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1" name="Google Shape;7421;p23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2" name="Google Shape;7422;p23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3" name="Google Shape;7423;p23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4" name="Google Shape;7424;p23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5" name="Google Shape;7425;p23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6" name="Google Shape;7426;p23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7" name="Google Shape;7427;p23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8" name="Google Shape;7428;p23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9" name="Google Shape;7429;p23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0" name="Google Shape;7430;p23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1" name="Google Shape;7431;p23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2" name="Google Shape;7432;p23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3" name="Google Shape;7433;p23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4" name="Google Shape;7434;p23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5" name="Google Shape;7435;p23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6" name="Google Shape;7436;p23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7" name="Google Shape;7437;p23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8" name="Google Shape;7438;p23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9" name="Google Shape;7439;p23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0" name="Google Shape;7440;p23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1" name="Google Shape;7441;p23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2" name="Google Shape;7442;p23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3" name="Google Shape;7443;p23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4" name="Google Shape;7444;p23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5" name="Google Shape;7445;p23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6" name="Google Shape;7446;p23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7" name="Google Shape;7447;p23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8" name="Google Shape;7448;p23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9" name="Google Shape;7449;p23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0" name="Google Shape;7450;p23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1" name="Google Shape;7451;p23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2" name="Google Shape;7452;p23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3" name="Google Shape;7453;p23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4" name="Google Shape;7454;p23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5" name="Google Shape;7455;p23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6" name="Google Shape;7456;p23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7" name="Google Shape;7457;p23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8" name="Google Shape;7458;p23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9" name="Google Shape;7459;p23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0" name="Google Shape;7460;p23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1" name="Google Shape;7461;p23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2" name="Google Shape;7462;p23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3" name="Google Shape;7463;p23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4" name="Google Shape;7464;p23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5" name="Google Shape;7465;p23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6" name="Google Shape;7466;p23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7" name="Google Shape;7467;p23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8" name="Google Shape;7468;p23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9" name="Google Shape;7469;p23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0" name="Google Shape;7470;p23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1" name="Google Shape;7471;p23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2" name="Google Shape;7472;p23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3" name="Google Shape;7473;p23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4" name="Google Shape;7474;p23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5" name="Google Shape;7475;p23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6" name="Google Shape;7476;p23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7" name="Google Shape;7477;p23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8" name="Google Shape;7478;p23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9" name="Google Shape;7479;p23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0" name="Google Shape;7480;p23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1" name="Google Shape;7481;p23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2" name="Google Shape;7482;p23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3" name="Google Shape;7483;p23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4" name="Google Shape;7484;p23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5" name="Google Shape;7485;p23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6" name="Google Shape;7486;p23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7" name="Google Shape;7487;p23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8" name="Google Shape;7488;p23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9" name="Google Shape;7489;p23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0" name="Google Shape;7490;p23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1" name="Google Shape;7491;p23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2" name="Google Shape;7492;p23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3" name="Google Shape;7493;p23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4" name="Google Shape;7494;p23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5" name="Google Shape;7495;p23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6" name="Google Shape;7496;p23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7" name="Google Shape;7497;p23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8" name="Google Shape;7498;p23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9" name="Google Shape;7499;p23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0" name="Google Shape;7500;p23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1" name="Google Shape;7501;p23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2" name="Google Shape;7502;p23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3" name="Google Shape;7503;p23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4" name="Google Shape;7504;p23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5" name="Google Shape;7505;p23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6" name="Google Shape;7506;p23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7" name="Google Shape;7507;p23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8" name="Google Shape;7508;p23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9" name="Google Shape;7509;p23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0" name="Google Shape;7510;p23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1" name="Google Shape;7511;p23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2" name="Google Shape;7512;p23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3" name="Google Shape;7513;p23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4" name="Google Shape;7514;p23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5" name="Google Shape;7515;p23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6" name="Google Shape;7516;p23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7" name="Google Shape;7517;p23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8" name="Google Shape;7518;p23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9" name="Google Shape;7519;p23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0" name="Google Shape;7520;p23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1" name="Google Shape;7521;p23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2" name="Google Shape;7522;p23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3" name="Google Shape;7523;p23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4" name="Google Shape;7524;p23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5" name="Google Shape;7525;p23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6" name="Google Shape;7526;p23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7" name="Google Shape;7527;p23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8" name="Google Shape;7528;p23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9" name="Google Shape;7529;p23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0" name="Google Shape;7530;p23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1" name="Google Shape;7531;p23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2" name="Google Shape;7532;p23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3" name="Google Shape;7533;p23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4" name="Google Shape;7534;p23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5" name="Google Shape;7535;p23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6" name="Google Shape;7536;p23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7" name="Google Shape;7537;p23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8" name="Google Shape;7538;p23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9" name="Google Shape;7539;p23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0" name="Google Shape;7540;p23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1" name="Google Shape;7541;p23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2" name="Google Shape;7542;p23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3" name="Google Shape;7543;p23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4" name="Google Shape;7544;p23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5" name="Google Shape;7545;p23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6" name="Google Shape;7546;p23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7" name="Google Shape;7547;p23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8" name="Google Shape;7548;p23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9" name="Google Shape;7549;p23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0" name="Google Shape;7550;p23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1" name="Google Shape;7551;p23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2" name="Google Shape;7552;p23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3" name="Google Shape;7553;p23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4" name="Google Shape;7554;p23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5" name="Google Shape;7555;p23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6" name="Google Shape;7556;p23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7" name="Google Shape;7557;p23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8" name="Google Shape;7558;p23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9" name="Google Shape;7559;p23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0" name="Google Shape;7560;p23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1" name="Google Shape;7561;p23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2" name="Google Shape;7562;p23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3" name="Google Shape;7563;p23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4" name="Google Shape;7564;p23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5" name="Google Shape;7565;p23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6" name="Google Shape;7566;p23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7" name="Google Shape;7567;p23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8" name="Google Shape;7568;p23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9" name="Google Shape;7569;p23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0" name="Google Shape;7570;p23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1" name="Google Shape;7571;p23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2" name="Google Shape;7572;p23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3" name="Google Shape;7573;p23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4" name="Google Shape;7574;p23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5" name="Google Shape;7575;p23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6" name="Google Shape;7576;p23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7" name="Google Shape;7577;p23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8" name="Google Shape;7578;p23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9" name="Google Shape;7579;p23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0" name="Google Shape;7580;p23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1" name="Google Shape;7581;p23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2" name="Google Shape;7582;p23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3" name="Google Shape;7583;p23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4" name="Google Shape;7584;p23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5" name="Google Shape;7585;p23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6" name="Google Shape;7586;p23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7" name="Google Shape;7587;p23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8" name="Google Shape;7588;p23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9" name="Google Shape;7589;p23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590" name="Google Shape;7590;p23"/>
          <p:cNvSpPr/>
          <p:nvPr/>
        </p:nvSpPr>
        <p:spPr>
          <a:xfrm>
            <a:off x="393225" y="-298798"/>
            <a:ext cx="1816138" cy="1305645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91" name="Google Shape;7591;p23"/>
          <p:cNvSpPr/>
          <p:nvPr/>
        </p:nvSpPr>
        <p:spPr>
          <a:xfrm rot="-3998037">
            <a:off x="159237" y="-708316"/>
            <a:ext cx="1384801" cy="1796747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92" name="Google Shape;7592;p23"/>
          <p:cNvSpPr/>
          <p:nvPr/>
        </p:nvSpPr>
        <p:spPr>
          <a:xfrm>
            <a:off x="6498550" y="4385125"/>
            <a:ext cx="3323307" cy="907639"/>
          </a:xfrm>
          <a:custGeom>
            <a:rect b="b" l="l" r="r" t="t"/>
            <a:pathLst>
              <a:path extrusionOk="0" h="18720" w="68543">
                <a:moveTo>
                  <a:pt x="25073" y="2212"/>
                </a:moveTo>
                <a:cubicBezTo>
                  <a:pt x="26498" y="2212"/>
                  <a:pt x="27919" y="2265"/>
                  <a:pt x="29332" y="2311"/>
                </a:cubicBezTo>
                <a:cubicBezTo>
                  <a:pt x="26475" y="2402"/>
                  <a:pt x="23648" y="2311"/>
                  <a:pt x="20791" y="2432"/>
                </a:cubicBezTo>
                <a:cubicBezTo>
                  <a:pt x="22220" y="2265"/>
                  <a:pt x="23648" y="2212"/>
                  <a:pt x="25073" y="2212"/>
                </a:cubicBezTo>
                <a:close/>
                <a:moveTo>
                  <a:pt x="54196" y="3223"/>
                </a:moveTo>
                <a:lnTo>
                  <a:pt x="54196" y="3223"/>
                </a:lnTo>
                <a:cubicBezTo>
                  <a:pt x="55807" y="3435"/>
                  <a:pt x="57388" y="3618"/>
                  <a:pt x="58999" y="3800"/>
                </a:cubicBezTo>
                <a:cubicBezTo>
                  <a:pt x="58799" y="3811"/>
                  <a:pt x="58600" y="3816"/>
                  <a:pt x="58402" y="3816"/>
                </a:cubicBezTo>
                <a:cubicBezTo>
                  <a:pt x="56973" y="3816"/>
                  <a:pt x="55584" y="3543"/>
                  <a:pt x="54196" y="3223"/>
                </a:cubicBezTo>
                <a:close/>
                <a:moveTo>
                  <a:pt x="28968" y="10752"/>
                </a:moveTo>
                <a:cubicBezTo>
                  <a:pt x="31238" y="10752"/>
                  <a:pt x="33507" y="10881"/>
                  <a:pt x="35776" y="11065"/>
                </a:cubicBezTo>
                <a:cubicBezTo>
                  <a:pt x="35776" y="11125"/>
                  <a:pt x="35776" y="11186"/>
                  <a:pt x="35776" y="11247"/>
                </a:cubicBezTo>
                <a:cubicBezTo>
                  <a:pt x="32402" y="11125"/>
                  <a:pt x="29028" y="11004"/>
                  <a:pt x="25654" y="10852"/>
                </a:cubicBezTo>
                <a:cubicBezTo>
                  <a:pt x="26759" y="10782"/>
                  <a:pt x="27864" y="10752"/>
                  <a:pt x="28968" y="10752"/>
                </a:cubicBezTo>
                <a:close/>
                <a:moveTo>
                  <a:pt x="5824" y="12044"/>
                </a:moveTo>
                <a:cubicBezTo>
                  <a:pt x="6207" y="12044"/>
                  <a:pt x="6550" y="12122"/>
                  <a:pt x="6748" y="12280"/>
                </a:cubicBezTo>
                <a:cubicBezTo>
                  <a:pt x="6265" y="12441"/>
                  <a:pt x="5814" y="12497"/>
                  <a:pt x="5351" y="12497"/>
                </a:cubicBezTo>
                <a:cubicBezTo>
                  <a:pt x="5027" y="12497"/>
                  <a:pt x="4697" y="12470"/>
                  <a:pt x="4347" y="12432"/>
                </a:cubicBezTo>
                <a:cubicBezTo>
                  <a:pt x="4759" y="12175"/>
                  <a:pt x="5326" y="12044"/>
                  <a:pt x="5824" y="12044"/>
                </a:cubicBezTo>
                <a:close/>
                <a:moveTo>
                  <a:pt x="14849" y="13066"/>
                </a:moveTo>
                <a:cubicBezTo>
                  <a:pt x="15126" y="13066"/>
                  <a:pt x="15408" y="13104"/>
                  <a:pt x="15688" y="13104"/>
                </a:cubicBezTo>
                <a:cubicBezTo>
                  <a:pt x="15819" y="13104"/>
                  <a:pt x="15950" y="13095"/>
                  <a:pt x="16080" y="13071"/>
                </a:cubicBezTo>
                <a:lnTo>
                  <a:pt x="16080" y="13071"/>
                </a:lnTo>
                <a:cubicBezTo>
                  <a:pt x="15862" y="13266"/>
                  <a:pt x="15637" y="13326"/>
                  <a:pt x="15408" y="13326"/>
                </a:cubicBezTo>
                <a:cubicBezTo>
                  <a:pt x="15052" y="13326"/>
                  <a:pt x="14686" y="13181"/>
                  <a:pt x="14328" y="13181"/>
                </a:cubicBezTo>
                <a:cubicBezTo>
                  <a:pt x="14273" y="13181"/>
                  <a:pt x="14219" y="13185"/>
                  <a:pt x="14165" y="13192"/>
                </a:cubicBezTo>
                <a:cubicBezTo>
                  <a:pt x="14386" y="13093"/>
                  <a:pt x="14616" y="13066"/>
                  <a:pt x="14849" y="13066"/>
                </a:cubicBezTo>
                <a:close/>
                <a:moveTo>
                  <a:pt x="22037" y="13223"/>
                </a:moveTo>
                <a:cubicBezTo>
                  <a:pt x="22037" y="13253"/>
                  <a:pt x="22037" y="13314"/>
                  <a:pt x="22068" y="13344"/>
                </a:cubicBezTo>
                <a:lnTo>
                  <a:pt x="18420" y="13344"/>
                </a:lnTo>
                <a:cubicBezTo>
                  <a:pt x="18420" y="13314"/>
                  <a:pt x="18420" y="13253"/>
                  <a:pt x="18420" y="13223"/>
                </a:cubicBezTo>
                <a:close/>
                <a:moveTo>
                  <a:pt x="45837" y="13618"/>
                </a:moveTo>
                <a:lnTo>
                  <a:pt x="45837" y="13618"/>
                </a:lnTo>
                <a:cubicBezTo>
                  <a:pt x="48998" y="13800"/>
                  <a:pt x="52159" y="13983"/>
                  <a:pt x="55290" y="14743"/>
                </a:cubicBezTo>
                <a:cubicBezTo>
                  <a:pt x="52129" y="14378"/>
                  <a:pt x="48968" y="14013"/>
                  <a:pt x="45837" y="13618"/>
                </a:cubicBezTo>
                <a:close/>
                <a:moveTo>
                  <a:pt x="20280" y="14614"/>
                </a:moveTo>
                <a:cubicBezTo>
                  <a:pt x="27588" y="14614"/>
                  <a:pt x="34830" y="15018"/>
                  <a:pt x="42007" y="15776"/>
                </a:cubicBezTo>
                <a:cubicBezTo>
                  <a:pt x="41538" y="15776"/>
                  <a:pt x="41020" y="15796"/>
                  <a:pt x="40486" y="15796"/>
                </a:cubicBezTo>
                <a:cubicBezTo>
                  <a:pt x="40085" y="15796"/>
                  <a:pt x="39676" y="15785"/>
                  <a:pt x="39272" y="15746"/>
                </a:cubicBezTo>
                <a:cubicBezTo>
                  <a:pt x="38998" y="15715"/>
                  <a:pt x="38694" y="15715"/>
                  <a:pt x="38451" y="15715"/>
                </a:cubicBezTo>
                <a:cubicBezTo>
                  <a:pt x="36627" y="15594"/>
                  <a:pt x="34834" y="15654"/>
                  <a:pt x="33041" y="15502"/>
                </a:cubicBezTo>
                <a:cubicBezTo>
                  <a:pt x="31247" y="15320"/>
                  <a:pt x="29454" y="15472"/>
                  <a:pt x="27661" y="15320"/>
                </a:cubicBezTo>
                <a:cubicBezTo>
                  <a:pt x="26931" y="15252"/>
                  <a:pt x="26184" y="15217"/>
                  <a:pt x="25434" y="15217"/>
                </a:cubicBezTo>
                <a:cubicBezTo>
                  <a:pt x="25183" y="15217"/>
                  <a:pt x="24933" y="15221"/>
                  <a:pt x="24682" y="15229"/>
                </a:cubicBezTo>
                <a:cubicBezTo>
                  <a:pt x="24175" y="15252"/>
                  <a:pt x="23670" y="15262"/>
                  <a:pt x="23166" y="15262"/>
                </a:cubicBezTo>
                <a:cubicBezTo>
                  <a:pt x="21708" y="15262"/>
                  <a:pt x="20261" y="15183"/>
                  <a:pt x="18815" y="15138"/>
                </a:cubicBezTo>
                <a:cubicBezTo>
                  <a:pt x="18442" y="15130"/>
                  <a:pt x="18071" y="15127"/>
                  <a:pt x="17700" y="15127"/>
                </a:cubicBezTo>
                <a:cubicBezTo>
                  <a:pt x="16501" y="15127"/>
                  <a:pt x="15312" y="15166"/>
                  <a:pt x="14104" y="15259"/>
                </a:cubicBezTo>
                <a:cubicBezTo>
                  <a:pt x="13803" y="15276"/>
                  <a:pt x="13501" y="15283"/>
                  <a:pt x="13200" y="15283"/>
                </a:cubicBezTo>
                <a:cubicBezTo>
                  <a:pt x="12377" y="15283"/>
                  <a:pt x="11553" y="15227"/>
                  <a:pt x="10730" y="15138"/>
                </a:cubicBezTo>
                <a:cubicBezTo>
                  <a:pt x="10673" y="15130"/>
                  <a:pt x="10614" y="15126"/>
                  <a:pt x="10554" y="15126"/>
                </a:cubicBezTo>
                <a:cubicBezTo>
                  <a:pt x="10389" y="15126"/>
                  <a:pt x="10217" y="15154"/>
                  <a:pt x="10061" y="15198"/>
                </a:cubicBezTo>
                <a:cubicBezTo>
                  <a:pt x="9907" y="15253"/>
                  <a:pt x="9753" y="15285"/>
                  <a:pt x="9596" y="15285"/>
                </a:cubicBezTo>
                <a:cubicBezTo>
                  <a:pt x="9320" y="15285"/>
                  <a:pt x="9034" y="15188"/>
                  <a:pt x="8724" y="14955"/>
                </a:cubicBezTo>
                <a:cubicBezTo>
                  <a:pt x="12594" y="14725"/>
                  <a:pt x="16446" y="14614"/>
                  <a:pt x="20280" y="14614"/>
                </a:cubicBezTo>
                <a:close/>
                <a:moveTo>
                  <a:pt x="29849" y="1"/>
                </a:moveTo>
                <a:cubicBezTo>
                  <a:pt x="29363" y="1"/>
                  <a:pt x="28876" y="142"/>
                  <a:pt x="28390" y="142"/>
                </a:cubicBezTo>
                <a:cubicBezTo>
                  <a:pt x="28238" y="142"/>
                  <a:pt x="28086" y="128"/>
                  <a:pt x="27934" y="92"/>
                </a:cubicBezTo>
                <a:cubicBezTo>
                  <a:pt x="27741" y="49"/>
                  <a:pt x="27532" y="6"/>
                  <a:pt x="27340" y="6"/>
                </a:cubicBezTo>
                <a:cubicBezTo>
                  <a:pt x="27261" y="6"/>
                  <a:pt x="27185" y="13"/>
                  <a:pt x="27113" y="31"/>
                </a:cubicBezTo>
                <a:cubicBezTo>
                  <a:pt x="26356" y="208"/>
                  <a:pt x="25590" y="240"/>
                  <a:pt x="24824" y="240"/>
                </a:cubicBezTo>
                <a:cubicBezTo>
                  <a:pt x="24392" y="240"/>
                  <a:pt x="23960" y="230"/>
                  <a:pt x="23530" y="230"/>
                </a:cubicBezTo>
                <a:cubicBezTo>
                  <a:pt x="23285" y="230"/>
                  <a:pt x="23041" y="233"/>
                  <a:pt x="22797" y="244"/>
                </a:cubicBezTo>
                <a:cubicBezTo>
                  <a:pt x="20730" y="335"/>
                  <a:pt x="18633" y="396"/>
                  <a:pt x="16566" y="457"/>
                </a:cubicBezTo>
                <a:cubicBezTo>
                  <a:pt x="15806" y="487"/>
                  <a:pt x="15016" y="487"/>
                  <a:pt x="14256" y="578"/>
                </a:cubicBezTo>
                <a:cubicBezTo>
                  <a:pt x="12098" y="913"/>
                  <a:pt x="9940" y="1034"/>
                  <a:pt x="7782" y="1247"/>
                </a:cubicBezTo>
                <a:cubicBezTo>
                  <a:pt x="6171" y="1429"/>
                  <a:pt x="4560" y="1764"/>
                  <a:pt x="2918" y="1855"/>
                </a:cubicBezTo>
                <a:cubicBezTo>
                  <a:pt x="2493" y="1885"/>
                  <a:pt x="1885" y="1794"/>
                  <a:pt x="1520" y="2341"/>
                </a:cubicBezTo>
                <a:cubicBezTo>
                  <a:pt x="1993" y="2749"/>
                  <a:pt x="2537" y="2798"/>
                  <a:pt x="3094" y="2798"/>
                </a:cubicBezTo>
                <a:cubicBezTo>
                  <a:pt x="3269" y="2798"/>
                  <a:pt x="3445" y="2793"/>
                  <a:pt x="3621" y="2793"/>
                </a:cubicBezTo>
                <a:cubicBezTo>
                  <a:pt x="3928" y="2793"/>
                  <a:pt x="4234" y="2808"/>
                  <a:pt x="4529" y="2888"/>
                </a:cubicBezTo>
                <a:cubicBezTo>
                  <a:pt x="4465" y="2882"/>
                  <a:pt x="4402" y="2879"/>
                  <a:pt x="4339" y="2879"/>
                </a:cubicBezTo>
                <a:cubicBezTo>
                  <a:pt x="3808" y="2879"/>
                  <a:pt x="3311" y="3073"/>
                  <a:pt x="2776" y="3073"/>
                </a:cubicBezTo>
                <a:cubicBezTo>
                  <a:pt x="2743" y="3073"/>
                  <a:pt x="2709" y="3072"/>
                  <a:pt x="2675" y="3071"/>
                </a:cubicBezTo>
                <a:cubicBezTo>
                  <a:pt x="2637" y="3064"/>
                  <a:pt x="2598" y="3061"/>
                  <a:pt x="2560" y="3061"/>
                </a:cubicBezTo>
                <a:cubicBezTo>
                  <a:pt x="2411" y="3061"/>
                  <a:pt x="2268" y="3115"/>
                  <a:pt x="2219" y="3283"/>
                </a:cubicBezTo>
                <a:cubicBezTo>
                  <a:pt x="2159" y="3527"/>
                  <a:pt x="2402" y="3557"/>
                  <a:pt x="2584" y="3739"/>
                </a:cubicBezTo>
                <a:cubicBezTo>
                  <a:pt x="2341" y="3739"/>
                  <a:pt x="2159" y="3831"/>
                  <a:pt x="1976" y="4013"/>
                </a:cubicBezTo>
                <a:cubicBezTo>
                  <a:pt x="2371" y="4013"/>
                  <a:pt x="2675" y="4165"/>
                  <a:pt x="2918" y="4378"/>
                </a:cubicBezTo>
                <a:cubicBezTo>
                  <a:pt x="2159" y="4834"/>
                  <a:pt x="1307" y="4651"/>
                  <a:pt x="517" y="4864"/>
                </a:cubicBezTo>
                <a:cubicBezTo>
                  <a:pt x="304" y="4925"/>
                  <a:pt x="0" y="4925"/>
                  <a:pt x="0" y="5198"/>
                </a:cubicBezTo>
                <a:cubicBezTo>
                  <a:pt x="0" y="5502"/>
                  <a:pt x="304" y="5563"/>
                  <a:pt x="548" y="5563"/>
                </a:cubicBezTo>
                <a:lnTo>
                  <a:pt x="1551" y="5563"/>
                </a:lnTo>
                <a:cubicBezTo>
                  <a:pt x="1247" y="5958"/>
                  <a:pt x="608" y="5654"/>
                  <a:pt x="456" y="6201"/>
                </a:cubicBezTo>
                <a:cubicBezTo>
                  <a:pt x="791" y="6384"/>
                  <a:pt x="1186" y="6414"/>
                  <a:pt x="1551" y="6414"/>
                </a:cubicBezTo>
                <a:cubicBezTo>
                  <a:pt x="1611" y="6688"/>
                  <a:pt x="1155" y="6597"/>
                  <a:pt x="1277" y="6900"/>
                </a:cubicBezTo>
                <a:cubicBezTo>
                  <a:pt x="1581" y="7174"/>
                  <a:pt x="1946" y="7326"/>
                  <a:pt x="2371" y="7448"/>
                </a:cubicBezTo>
                <a:cubicBezTo>
                  <a:pt x="2348" y="7444"/>
                  <a:pt x="2326" y="7442"/>
                  <a:pt x="2305" y="7442"/>
                </a:cubicBezTo>
                <a:cubicBezTo>
                  <a:pt x="1968" y="7442"/>
                  <a:pt x="1894" y="7877"/>
                  <a:pt x="1551" y="7934"/>
                </a:cubicBezTo>
                <a:cubicBezTo>
                  <a:pt x="943" y="7995"/>
                  <a:pt x="943" y="8025"/>
                  <a:pt x="791" y="8238"/>
                </a:cubicBezTo>
                <a:cubicBezTo>
                  <a:pt x="1193" y="8598"/>
                  <a:pt x="1654" y="8619"/>
                  <a:pt x="2133" y="8619"/>
                </a:cubicBezTo>
                <a:cubicBezTo>
                  <a:pt x="2196" y="8619"/>
                  <a:pt x="2259" y="8618"/>
                  <a:pt x="2322" y="8618"/>
                </a:cubicBezTo>
                <a:cubicBezTo>
                  <a:pt x="2469" y="8618"/>
                  <a:pt x="2618" y="8620"/>
                  <a:pt x="2766" y="8633"/>
                </a:cubicBezTo>
                <a:cubicBezTo>
                  <a:pt x="2432" y="9059"/>
                  <a:pt x="1946" y="8876"/>
                  <a:pt x="1551" y="8967"/>
                </a:cubicBezTo>
                <a:cubicBezTo>
                  <a:pt x="1064" y="9119"/>
                  <a:pt x="852" y="9332"/>
                  <a:pt x="821" y="9818"/>
                </a:cubicBezTo>
                <a:cubicBezTo>
                  <a:pt x="1004" y="9852"/>
                  <a:pt x="1185" y="9860"/>
                  <a:pt x="1367" y="9860"/>
                </a:cubicBezTo>
                <a:cubicBezTo>
                  <a:pt x="1544" y="9860"/>
                  <a:pt x="1722" y="9852"/>
                  <a:pt x="1904" y="9852"/>
                </a:cubicBezTo>
                <a:cubicBezTo>
                  <a:pt x="2216" y="9852"/>
                  <a:pt x="2539" y="9875"/>
                  <a:pt x="2888" y="10001"/>
                </a:cubicBezTo>
                <a:cubicBezTo>
                  <a:pt x="2098" y="10274"/>
                  <a:pt x="1307" y="9940"/>
                  <a:pt x="821" y="10670"/>
                </a:cubicBezTo>
                <a:cubicBezTo>
                  <a:pt x="1551" y="10973"/>
                  <a:pt x="2250" y="11277"/>
                  <a:pt x="3040" y="11308"/>
                </a:cubicBezTo>
                <a:cubicBezTo>
                  <a:pt x="2371" y="11521"/>
                  <a:pt x="1581" y="11399"/>
                  <a:pt x="1095" y="12098"/>
                </a:cubicBezTo>
                <a:cubicBezTo>
                  <a:pt x="1129" y="12202"/>
                  <a:pt x="1213" y="12218"/>
                  <a:pt x="1303" y="12218"/>
                </a:cubicBezTo>
                <a:cubicBezTo>
                  <a:pt x="1342" y="12218"/>
                  <a:pt x="1383" y="12215"/>
                  <a:pt x="1421" y="12215"/>
                </a:cubicBezTo>
                <a:cubicBezTo>
                  <a:pt x="1525" y="12215"/>
                  <a:pt x="1611" y="12238"/>
                  <a:pt x="1611" y="12402"/>
                </a:cubicBezTo>
                <a:cubicBezTo>
                  <a:pt x="1459" y="12584"/>
                  <a:pt x="1095" y="12372"/>
                  <a:pt x="1004" y="12706"/>
                </a:cubicBezTo>
                <a:cubicBezTo>
                  <a:pt x="1247" y="13101"/>
                  <a:pt x="1703" y="13010"/>
                  <a:pt x="2128" y="13101"/>
                </a:cubicBezTo>
                <a:cubicBezTo>
                  <a:pt x="1824" y="13253"/>
                  <a:pt x="1551" y="13284"/>
                  <a:pt x="1277" y="13344"/>
                </a:cubicBezTo>
                <a:cubicBezTo>
                  <a:pt x="1034" y="13375"/>
                  <a:pt x="730" y="13405"/>
                  <a:pt x="456" y="13861"/>
                </a:cubicBezTo>
                <a:cubicBezTo>
                  <a:pt x="1287" y="14018"/>
                  <a:pt x="2114" y="14059"/>
                  <a:pt x="2935" y="14059"/>
                </a:cubicBezTo>
                <a:cubicBezTo>
                  <a:pt x="3833" y="14059"/>
                  <a:pt x="4724" y="14010"/>
                  <a:pt x="5607" y="14010"/>
                </a:cubicBezTo>
                <a:cubicBezTo>
                  <a:pt x="6102" y="14010"/>
                  <a:pt x="6594" y="14026"/>
                  <a:pt x="7083" y="14074"/>
                </a:cubicBezTo>
                <a:cubicBezTo>
                  <a:pt x="6900" y="14499"/>
                  <a:pt x="6900" y="14499"/>
                  <a:pt x="7326" y="14864"/>
                </a:cubicBezTo>
                <a:cubicBezTo>
                  <a:pt x="7204" y="15016"/>
                  <a:pt x="6931" y="15016"/>
                  <a:pt x="6931" y="15259"/>
                </a:cubicBezTo>
                <a:cubicBezTo>
                  <a:pt x="6931" y="15472"/>
                  <a:pt x="7235" y="15472"/>
                  <a:pt x="7265" y="15654"/>
                </a:cubicBezTo>
                <a:cubicBezTo>
                  <a:pt x="6931" y="15958"/>
                  <a:pt x="6475" y="15806"/>
                  <a:pt x="6232" y="16232"/>
                </a:cubicBezTo>
                <a:cubicBezTo>
                  <a:pt x="6839" y="16597"/>
                  <a:pt x="7508" y="16566"/>
                  <a:pt x="8146" y="16657"/>
                </a:cubicBezTo>
                <a:cubicBezTo>
                  <a:pt x="9602" y="16928"/>
                  <a:pt x="11072" y="16970"/>
                  <a:pt x="12537" y="16970"/>
                </a:cubicBezTo>
                <a:cubicBezTo>
                  <a:pt x="13213" y="16970"/>
                  <a:pt x="13888" y="16961"/>
                  <a:pt x="14560" y="16961"/>
                </a:cubicBezTo>
                <a:cubicBezTo>
                  <a:pt x="14643" y="16964"/>
                  <a:pt x="14727" y="16966"/>
                  <a:pt x="14810" y="16966"/>
                </a:cubicBezTo>
                <a:cubicBezTo>
                  <a:pt x="15348" y="16966"/>
                  <a:pt x="15884" y="16914"/>
                  <a:pt x="16404" y="16914"/>
                </a:cubicBezTo>
                <a:cubicBezTo>
                  <a:pt x="16655" y="16914"/>
                  <a:pt x="16902" y="16926"/>
                  <a:pt x="17144" y="16961"/>
                </a:cubicBezTo>
                <a:cubicBezTo>
                  <a:pt x="17694" y="17049"/>
                  <a:pt x="18245" y="17075"/>
                  <a:pt x="18796" y="17075"/>
                </a:cubicBezTo>
                <a:cubicBezTo>
                  <a:pt x="19582" y="17075"/>
                  <a:pt x="20369" y="17022"/>
                  <a:pt x="21156" y="17022"/>
                </a:cubicBezTo>
                <a:cubicBezTo>
                  <a:pt x="21612" y="17022"/>
                  <a:pt x="22085" y="16920"/>
                  <a:pt x="22549" y="16920"/>
                </a:cubicBezTo>
                <a:cubicBezTo>
                  <a:pt x="22704" y="16920"/>
                  <a:pt x="22858" y="16931"/>
                  <a:pt x="23010" y="16961"/>
                </a:cubicBezTo>
                <a:cubicBezTo>
                  <a:pt x="23528" y="17046"/>
                  <a:pt x="24046" y="17073"/>
                  <a:pt x="24564" y="17073"/>
                </a:cubicBezTo>
                <a:cubicBezTo>
                  <a:pt x="25353" y="17073"/>
                  <a:pt x="26142" y="17010"/>
                  <a:pt x="26931" y="16992"/>
                </a:cubicBezTo>
                <a:cubicBezTo>
                  <a:pt x="27782" y="16992"/>
                  <a:pt x="28633" y="17022"/>
                  <a:pt x="29484" y="17022"/>
                </a:cubicBezTo>
                <a:cubicBezTo>
                  <a:pt x="29619" y="17020"/>
                  <a:pt x="29754" y="17020"/>
                  <a:pt x="29888" y="17020"/>
                </a:cubicBezTo>
                <a:cubicBezTo>
                  <a:pt x="31902" y="17020"/>
                  <a:pt x="33936" y="17207"/>
                  <a:pt x="35950" y="17207"/>
                </a:cubicBezTo>
                <a:cubicBezTo>
                  <a:pt x="36084" y="17207"/>
                  <a:pt x="36219" y="17206"/>
                  <a:pt x="36354" y="17205"/>
                </a:cubicBezTo>
                <a:cubicBezTo>
                  <a:pt x="36434" y="17200"/>
                  <a:pt x="36515" y="17198"/>
                  <a:pt x="36596" y="17198"/>
                </a:cubicBezTo>
                <a:cubicBezTo>
                  <a:pt x="37092" y="17198"/>
                  <a:pt x="37589" y="17270"/>
                  <a:pt x="38086" y="17296"/>
                </a:cubicBezTo>
                <a:cubicBezTo>
                  <a:pt x="40488" y="17448"/>
                  <a:pt x="42889" y="17478"/>
                  <a:pt x="45290" y="17721"/>
                </a:cubicBezTo>
                <a:cubicBezTo>
                  <a:pt x="46992" y="17904"/>
                  <a:pt x="48694" y="17873"/>
                  <a:pt x="50427" y="18025"/>
                </a:cubicBezTo>
                <a:cubicBezTo>
                  <a:pt x="51886" y="18177"/>
                  <a:pt x="53406" y="18268"/>
                  <a:pt x="54865" y="18481"/>
                </a:cubicBezTo>
                <a:cubicBezTo>
                  <a:pt x="55808" y="18606"/>
                  <a:pt x="56751" y="18720"/>
                  <a:pt x="57695" y="18720"/>
                </a:cubicBezTo>
                <a:cubicBezTo>
                  <a:pt x="58362" y="18720"/>
                  <a:pt x="59030" y="18663"/>
                  <a:pt x="59698" y="18512"/>
                </a:cubicBezTo>
                <a:cubicBezTo>
                  <a:pt x="59667" y="17904"/>
                  <a:pt x="59150" y="17995"/>
                  <a:pt x="58786" y="17812"/>
                </a:cubicBezTo>
                <a:cubicBezTo>
                  <a:pt x="58683" y="17769"/>
                  <a:pt x="58576" y="17756"/>
                  <a:pt x="58466" y="17756"/>
                </a:cubicBezTo>
                <a:cubicBezTo>
                  <a:pt x="58328" y="17756"/>
                  <a:pt x="58187" y="17775"/>
                  <a:pt x="58047" y="17775"/>
                </a:cubicBezTo>
                <a:cubicBezTo>
                  <a:pt x="57836" y="17775"/>
                  <a:pt x="57629" y="17731"/>
                  <a:pt x="57448" y="17509"/>
                </a:cubicBezTo>
                <a:cubicBezTo>
                  <a:pt x="57527" y="17499"/>
                  <a:pt x="57605" y="17495"/>
                  <a:pt x="57683" y="17495"/>
                </a:cubicBezTo>
                <a:cubicBezTo>
                  <a:pt x="58117" y="17495"/>
                  <a:pt x="58536" y="17625"/>
                  <a:pt x="58981" y="17625"/>
                </a:cubicBezTo>
                <a:cubicBezTo>
                  <a:pt x="59193" y="17625"/>
                  <a:pt x="59410" y="17596"/>
                  <a:pt x="59637" y="17509"/>
                </a:cubicBezTo>
                <a:cubicBezTo>
                  <a:pt x="59242" y="17326"/>
                  <a:pt x="59454" y="16749"/>
                  <a:pt x="59090" y="16688"/>
                </a:cubicBezTo>
                <a:cubicBezTo>
                  <a:pt x="58330" y="16566"/>
                  <a:pt x="57661" y="16202"/>
                  <a:pt x="56871" y="16202"/>
                </a:cubicBezTo>
                <a:cubicBezTo>
                  <a:pt x="56354" y="16171"/>
                  <a:pt x="55777" y="16171"/>
                  <a:pt x="55260" y="16080"/>
                </a:cubicBezTo>
                <a:cubicBezTo>
                  <a:pt x="53527" y="15746"/>
                  <a:pt x="51825" y="15472"/>
                  <a:pt x="50093" y="15259"/>
                </a:cubicBezTo>
                <a:cubicBezTo>
                  <a:pt x="49606" y="15198"/>
                  <a:pt x="49150" y="15077"/>
                  <a:pt x="48664" y="14986"/>
                </a:cubicBezTo>
                <a:cubicBezTo>
                  <a:pt x="48995" y="14885"/>
                  <a:pt x="49319" y="14852"/>
                  <a:pt x="49642" y="14852"/>
                </a:cubicBezTo>
                <a:cubicBezTo>
                  <a:pt x="50003" y="14852"/>
                  <a:pt x="50363" y="14893"/>
                  <a:pt x="50731" y="14925"/>
                </a:cubicBezTo>
                <a:cubicBezTo>
                  <a:pt x="52463" y="15077"/>
                  <a:pt x="54196" y="15229"/>
                  <a:pt x="55898" y="15411"/>
                </a:cubicBezTo>
                <a:cubicBezTo>
                  <a:pt x="57084" y="15533"/>
                  <a:pt x="58239" y="15685"/>
                  <a:pt x="59394" y="15685"/>
                </a:cubicBezTo>
                <a:cubicBezTo>
                  <a:pt x="59758" y="15685"/>
                  <a:pt x="59850" y="15898"/>
                  <a:pt x="59667" y="16202"/>
                </a:cubicBezTo>
                <a:cubicBezTo>
                  <a:pt x="59717" y="16212"/>
                  <a:pt x="59762" y="16217"/>
                  <a:pt x="59804" y="16217"/>
                </a:cubicBezTo>
                <a:cubicBezTo>
                  <a:pt x="60119" y="16217"/>
                  <a:pt x="60214" y="15937"/>
                  <a:pt x="60214" y="15776"/>
                </a:cubicBezTo>
                <a:cubicBezTo>
                  <a:pt x="60154" y="15168"/>
                  <a:pt x="59485" y="15411"/>
                  <a:pt x="59211" y="15198"/>
                </a:cubicBezTo>
                <a:cubicBezTo>
                  <a:pt x="59824" y="14522"/>
                  <a:pt x="60555" y="14419"/>
                  <a:pt x="61312" y="14419"/>
                </a:cubicBezTo>
                <a:cubicBezTo>
                  <a:pt x="61643" y="14419"/>
                  <a:pt x="61979" y="14439"/>
                  <a:pt x="62312" y="14439"/>
                </a:cubicBezTo>
                <a:cubicBezTo>
                  <a:pt x="62524" y="14439"/>
                  <a:pt x="62737" y="14439"/>
                  <a:pt x="62920" y="14499"/>
                </a:cubicBezTo>
                <a:cubicBezTo>
                  <a:pt x="63053" y="14544"/>
                  <a:pt x="63181" y="14565"/>
                  <a:pt x="63308" y="14565"/>
                </a:cubicBezTo>
                <a:cubicBezTo>
                  <a:pt x="63617" y="14565"/>
                  <a:pt x="63922" y="14441"/>
                  <a:pt x="64287" y="14226"/>
                </a:cubicBezTo>
                <a:cubicBezTo>
                  <a:pt x="63558" y="13648"/>
                  <a:pt x="62676" y="13466"/>
                  <a:pt x="62129" y="13071"/>
                </a:cubicBezTo>
                <a:cubicBezTo>
                  <a:pt x="62721" y="12866"/>
                  <a:pt x="63335" y="12807"/>
                  <a:pt x="63964" y="12807"/>
                </a:cubicBezTo>
                <a:cubicBezTo>
                  <a:pt x="64851" y="12807"/>
                  <a:pt x="65767" y="12926"/>
                  <a:pt x="66690" y="12926"/>
                </a:cubicBezTo>
                <a:cubicBezTo>
                  <a:pt x="66963" y="12926"/>
                  <a:pt x="67236" y="12915"/>
                  <a:pt x="67509" y="12888"/>
                </a:cubicBezTo>
                <a:cubicBezTo>
                  <a:pt x="67357" y="12280"/>
                  <a:pt x="66810" y="12372"/>
                  <a:pt x="66476" y="12129"/>
                </a:cubicBezTo>
                <a:cubicBezTo>
                  <a:pt x="66719" y="12007"/>
                  <a:pt x="67175" y="12129"/>
                  <a:pt x="67175" y="11733"/>
                </a:cubicBezTo>
                <a:cubicBezTo>
                  <a:pt x="67205" y="11277"/>
                  <a:pt x="66719" y="11399"/>
                  <a:pt x="66476" y="11247"/>
                </a:cubicBezTo>
                <a:cubicBezTo>
                  <a:pt x="66454" y="11233"/>
                  <a:pt x="66428" y="11228"/>
                  <a:pt x="66399" y="11228"/>
                </a:cubicBezTo>
                <a:cubicBezTo>
                  <a:pt x="66359" y="11228"/>
                  <a:pt x="66314" y="11236"/>
                  <a:pt x="66273" y="11236"/>
                </a:cubicBezTo>
                <a:cubicBezTo>
                  <a:pt x="66218" y="11236"/>
                  <a:pt x="66168" y="11222"/>
                  <a:pt x="66141" y="11156"/>
                </a:cubicBezTo>
                <a:cubicBezTo>
                  <a:pt x="66111" y="10852"/>
                  <a:pt x="66415" y="10882"/>
                  <a:pt x="66506" y="10700"/>
                </a:cubicBezTo>
                <a:cubicBezTo>
                  <a:pt x="66141" y="9818"/>
                  <a:pt x="65351" y="9758"/>
                  <a:pt x="64561" y="9666"/>
                </a:cubicBezTo>
                <a:cubicBezTo>
                  <a:pt x="64746" y="9583"/>
                  <a:pt x="64929" y="9552"/>
                  <a:pt x="65113" y="9552"/>
                </a:cubicBezTo>
                <a:cubicBezTo>
                  <a:pt x="65631" y="9552"/>
                  <a:pt x="66145" y="9799"/>
                  <a:pt x="66672" y="9799"/>
                </a:cubicBezTo>
                <a:cubicBezTo>
                  <a:pt x="66907" y="9799"/>
                  <a:pt x="67146" y="9749"/>
                  <a:pt x="67388" y="9606"/>
                </a:cubicBezTo>
                <a:cubicBezTo>
                  <a:pt x="67053" y="9241"/>
                  <a:pt x="66749" y="8876"/>
                  <a:pt x="66233" y="8663"/>
                </a:cubicBezTo>
                <a:cubicBezTo>
                  <a:pt x="66340" y="8640"/>
                  <a:pt x="66451" y="8633"/>
                  <a:pt x="66561" y="8633"/>
                </a:cubicBezTo>
                <a:cubicBezTo>
                  <a:pt x="66685" y="8633"/>
                  <a:pt x="66807" y="8641"/>
                  <a:pt x="66923" y="8641"/>
                </a:cubicBezTo>
                <a:cubicBezTo>
                  <a:pt x="67232" y="8641"/>
                  <a:pt x="67494" y="8585"/>
                  <a:pt x="67600" y="8177"/>
                </a:cubicBezTo>
                <a:cubicBezTo>
                  <a:pt x="67418" y="7721"/>
                  <a:pt x="66932" y="7812"/>
                  <a:pt x="66537" y="7448"/>
                </a:cubicBezTo>
                <a:lnTo>
                  <a:pt x="66537" y="7448"/>
                </a:lnTo>
                <a:cubicBezTo>
                  <a:pt x="66642" y="7474"/>
                  <a:pt x="66741" y="7484"/>
                  <a:pt x="66835" y="7484"/>
                </a:cubicBezTo>
                <a:cubicBezTo>
                  <a:pt x="67127" y="7484"/>
                  <a:pt x="67381" y="7390"/>
                  <a:pt x="67665" y="7390"/>
                </a:cubicBezTo>
                <a:cubicBezTo>
                  <a:pt x="67823" y="7390"/>
                  <a:pt x="67990" y="7419"/>
                  <a:pt x="68178" y="7508"/>
                </a:cubicBezTo>
                <a:cubicBezTo>
                  <a:pt x="67722" y="6566"/>
                  <a:pt x="66749" y="6657"/>
                  <a:pt x="66263" y="5958"/>
                </a:cubicBezTo>
                <a:lnTo>
                  <a:pt x="66263" y="5958"/>
                </a:lnTo>
                <a:cubicBezTo>
                  <a:pt x="66524" y="6029"/>
                  <a:pt x="66776" y="6087"/>
                  <a:pt x="67009" y="6087"/>
                </a:cubicBezTo>
                <a:cubicBezTo>
                  <a:pt x="67374" y="6087"/>
                  <a:pt x="67694" y="5947"/>
                  <a:pt x="67935" y="5502"/>
                </a:cubicBezTo>
                <a:cubicBezTo>
                  <a:pt x="67783" y="5441"/>
                  <a:pt x="67661" y="5411"/>
                  <a:pt x="67418" y="5320"/>
                </a:cubicBezTo>
                <a:cubicBezTo>
                  <a:pt x="68269" y="5077"/>
                  <a:pt x="67631" y="4013"/>
                  <a:pt x="68543" y="3891"/>
                </a:cubicBezTo>
                <a:cubicBezTo>
                  <a:pt x="67479" y="2949"/>
                  <a:pt x="66202" y="2949"/>
                  <a:pt x="65017" y="2797"/>
                </a:cubicBezTo>
                <a:cubicBezTo>
                  <a:pt x="63375" y="2584"/>
                  <a:pt x="61795" y="2250"/>
                  <a:pt x="60123" y="2189"/>
                </a:cubicBezTo>
                <a:cubicBezTo>
                  <a:pt x="58786" y="2128"/>
                  <a:pt x="57448" y="1764"/>
                  <a:pt x="56081" y="1703"/>
                </a:cubicBezTo>
                <a:cubicBezTo>
                  <a:pt x="54530" y="1642"/>
                  <a:pt x="53011" y="1368"/>
                  <a:pt x="51460" y="1216"/>
                </a:cubicBezTo>
                <a:cubicBezTo>
                  <a:pt x="49120" y="1004"/>
                  <a:pt x="46749" y="730"/>
                  <a:pt x="44378" y="609"/>
                </a:cubicBezTo>
                <a:cubicBezTo>
                  <a:pt x="42706" y="517"/>
                  <a:pt x="41035" y="396"/>
                  <a:pt x="39332" y="335"/>
                </a:cubicBezTo>
                <a:cubicBezTo>
                  <a:pt x="36171" y="244"/>
                  <a:pt x="33010" y="1"/>
                  <a:pt x="2984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6">
  <p:cSld name="CUSTOM_14">
    <p:spTree>
      <p:nvGrpSpPr>
        <p:cNvPr id="7593" name="Shape 7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4" name="Google Shape;7594;p24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7595" name="Google Shape;7595;p24"/>
          <p:cNvGrpSpPr/>
          <p:nvPr/>
        </p:nvGrpSpPr>
        <p:grpSpPr>
          <a:xfrm flipH="1" rot="-1072950">
            <a:off x="-1692589" y="110656"/>
            <a:ext cx="3222157" cy="1467320"/>
            <a:chOff x="3427375" y="613525"/>
            <a:chExt cx="1481825" cy="674800"/>
          </a:xfrm>
        </p:grpSpPr>
        <p:sp>
          <p:nvSpPr>
            <p:cNvPr id="7596" name="Google Shape;7596;p24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7" name="Google Shape;7597;p24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8" name="Google Shape;7598;p24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9" name="Google Shape;7599;p24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0" name="Google Shape;7600;p24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1" name="Google Shape;7601;p24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2" name="Google Shape;7602;p24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3" name="Google Shape;7603;p24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4" name="Google Shape;7604;p24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5" name="Google Shape;7605;p24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6" name="Google Shape;7606;p24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7" name="Google Shape;7607;p24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8" name="Google Shape;7608;p24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9" name="Google Shape;7609;p24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0" name="Google Shape;7610;p24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1" name="Google Shape;7611;p24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2" name="Google Shape;7612;p24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3" name="Google Shape;7613;p24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4" name="Google Shape;7614;p24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5" name="Google Shape;7615;p24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6" name="Google Shape;7616;p24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7" name="Google Shape;7617;p24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8" name="Google Shape;7618;p24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9" name="Google Shape;7619;p24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0" name="Google Shape;7620;p24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1" name="Google Shape;7621;p24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2" name="Google Shape;7622;p24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3" name="Google Shape;7623;p24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4" name="Google Shape;7624;p24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5" name="Google Shape;7625;p24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6" name="Google Shape;7626;p24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7" name="Google Shape;7627;p24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8" name="Google Shape;7628;p24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9" name="Google Shape;7629;p24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0" name="Google Shape;7630;p24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1" name="Google Shape;7631;p24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2" name="Google Shape;7632;p24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3" name="Google Shape;7633;p24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4" name="Google Shape;7634;p24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5" name="Google Shape;7635;p24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6" name="Google Shape;7636;p24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7" name="Google Shape;7637;p24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8" name="Google Shape;7638;p24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9" name="Google Shape;7639;p24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0" name="Google Shape;7640;p24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1" name="Google Shape;7641;p24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2" name="Google Shape;7642;p24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3" name="Google Shape;7643;p24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4" name="Google Shape;7644;p24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5" name="Google Shape;7645;p24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6" name="Google Shape;7646;p24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7" name="Google Shape;7647;p24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8" name="Google Shape;7648;p24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9" name="Google Shape;7649;p24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0" name="Google Shape;7650;p24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1" name="Google Shape;7651;p24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2" name="Google Shape;7652;p24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3" name="Google Shape;7653;p24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4" name="Google Shape;7654;p24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5" name="Google Shape;7655;p24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6" name="Google Shape;7656;p24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7" name="Google Shape;7657;p24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8" name="Google Shape;7658;p24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9" name="Google Shape;7659;p24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0" name="Google Shape;7660;p24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1" name="Google Shape;7661;p24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2" name="Google Shape;7662;p24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3" name="Google Shape;7663;p24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4" name="Google Shape;7664;p24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5" name="Google Shape;7665;p24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6" name="Google Shape;7666;p24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7" name="Google Shape;7667;p24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8" name="Google Shape;7668;p24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9" name="Google Shape;7669;p24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0" name="Google Shape;7670;p24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1" name="Google Shape;7671;p24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2" name="Google Shape;7672;p24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3" name="Google Shape;7673;p24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4" name="Google Shape;7674;p24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5" name="Google Shape;7675;p24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6" name="Google Shape;7676;p24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7" name="Google Shape;7677;p24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8" name="Google Shape;7678;p24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9" name="Google Shape;7679;p24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0" name="Google Shape;7680;p24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1" name="Google Shape;7681;p24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2" name="Google Shape;7682;p24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3" name="Google Shape;7683;p24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4" name="Google Shape;7684;p24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5" name="Google Shape;7685;p24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6" name="Google Shape;7686;p24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7" name="Google Shape;7687;p24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8" name="Google Shape;7688;p24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9" name="Google Shape;7689;p24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0" name="Google Shape;7690;p24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1" name="Google Shape;7691;p24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2" name="Google Shape;7692;p24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3" name="Google Shape;7693;p24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4" name="Google Shape;7694;p24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5" name="Google Shape;7695;p24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6" name="Google Shape;7696;p24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7" name="Google Shape;7697;p24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8" name="Google Shape;7698;p24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9" name="Google Shape;7699;p24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0" name="Google Shape;7700;p24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1" name="Google Shape;7701;p24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2" name="Google Shape;7702;p24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3" name="Google Shape;7703;p24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4" name="Google Shape;7704;p24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5" name="Google Shape;7705;p24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6" name="Google Shape;7706;p24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7" name="Google Shape;7707;p24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8" name="Google Shape;7708;p24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9" name="Google Shape;7709;p24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0" name="Google Shape;7710;p24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1" name="Google Shape;7711;p24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2" name="Google Shape;7712;p24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3" name="Google Shape;7713;p24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4" name="Google Shape;7714;p24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5" name="Google Shape;7715;p24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6" name="Google Shape;7716;p24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7" name="Google Shape;7717;p24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8" name="Google Shape;7718;p24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9" name="Google Shape;7719;p24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0" name="Google Shape;7720;p24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1" name="Google Shape;7721;p24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2" name="Google Shape;7722;p24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3" name="Google Shape;7723;p24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4" name="Google Shape;7724;p24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5" name="Google Shape;7725;p24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6" name="Google Shape;7726;p24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7" name="Google Shape;7727;p24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8" name="Google Shape;7728;p24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9" name="Google Shape;7729;p24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0" name="Google Shape;7730;p24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1" name="Google Shape;7731;p24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2" name="Google Shape;7732;p24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3" name="Google Shape;7733;p24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4" name="Google Shape;7734;p24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5" name="Google Shape;7735;p24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6" name="Google Shape;7736;p24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7" name="Google Shape;7737;p24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8" name="Google Shape;7738;p24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9" name="Google Shape;7739;p24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0" name="Google Shape;7740;p24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1" name="Google Shape;7741;p24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2" name="Google Shape;7742;p24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3" name="Google Shape;7743;p24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4" name="Google Shape;7744;p24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5" name="Google Shape;7745;p24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6" name="Google Shape;7746;p24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7" name="Google Shape;7747;p24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8" name="Google Shape;7748;p24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9" name="Google Shape;7749;p24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0" name="Google Shape;7750;p24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1" name="Google Shape;7751;p24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2" name="Google Shape;7752;p24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3" name="Google Shape;7753;p24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4" name="Google Shape;7754;p24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5" name="Google Shape;7755;p24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6" name="Google Shape;7756;p24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7" name="Google Shape;7757;p24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8" name="Google Shape;7758;p24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9" name="Google Shape;7759;p24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0" name="Google Shape;7760;p24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1" name="Google Shape;7761;p24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2" name="Google Shape;7762;p24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3" name="Google Shape;7763;p24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4" name="Google Shape;7764;p24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5" name="Google Shape;7765;p24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6" name="Google Shape;7766;p24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7" name="Google Shape;7767;p24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8" name="Google Shape;7768;p24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9" name="Google Shape;7769;p24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0" name="Google Shape;7770;p24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1" name="Google Shape;7771;p24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2" name="Google Shape;7772;p24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3" name="Google Shape;7773;p24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4" name="Google Shape;7774;p24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5" name="Google Shape;7775;p24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776" name="Google Shape;7776;p24"/>
          <p:cNvSpPr/>
          <p:nvPr/>
        </p:nvSpPr>
        <p:spPr>
          <a:xfrm flipH="1">
            <a:off x="-1168576" y="-425897"/>
            <a:ext cx="1854952" cy="3070879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777" name="Google Shape;7777;p24"/>
          <p:cNvSpPr/>
          <p:nvPr/>
        </p:nvSpPr>
        <p:spPr>
          <a:xfrm>
            <a:off x="7495500" y="-425900"/>
            <a:ext cx="1854999" cy="1408136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778" name="Google Shape;7778;p24"/>
          <p:cNvGrpSpPr/>
          <p:nvPr/>
        </p:nvGrpSpPr>
        <p:grpSpPr>
          <a:xfrm flipH="1" rot="197893">
            <a:off x="2703434" y="4656227"/>
            <a:ext cx="3222083" cy="1467286"/>
            <a:chOff x="3427375" y="613525"/>
            <a:chExt cx="1481825" cy="674800"/>
          </a:xfrm>
        </p:grpSpPr>
        <p:sp>
          <p:nvSpPr>
            <p:cNvPr id="7779" name="Google Shape;7779;p24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0" name="Google Shape;7780;p24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1" name="Google Shape;7781;p24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2" name="Google Shape;7782;p24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3" name="Google Shape;7783;p24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4" name="Google Shape;7784;p24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5" name="Google Shape;7785;p24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6" name="Google Shape;7786;p24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7" name="Google Shape;7787;p24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8" name="Google Shape;7788;p24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9" name="Google Shape;7789;p24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0" name="Google Shape;7790;p24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1" name="Google Shape;7791;p24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2" name="Google Shape;7792;p24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3" name="Google Shape;7793;p24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4" name="Google Shape;7794;p24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5" name="Google Shape;7795;p24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6" name="Google Shape;7796;p24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7" name="Google Shape;7797;p24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8" name="Google Shape;7798;p24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9" name="Google Shape;7799;p24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0" name="Google Shape;7800;p24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1" name="Google Shape;7801;p24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2" name="Google Shape;7802;p24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3" name="Google Shape;7803;p24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4" name="Google Shape;7804;p24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5" name="Google Shape;7805;p24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6" name="Google Shape;7806;p24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7" name="Google Shape;7807;p24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8" name="Google Shape;7808;p24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9" name="Google Shape;7809;p24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0" name="Google Shape;7810;p24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1" name="Google Shape;7811;p24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2" name="Google Shape;7812;p24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3" name="Google Shape;7813;p24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4" name="Google Shape;7814;p24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5" name="Google Shape;7815;p24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6" name="Google Shape;7816;p24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7" name="Google Shape;7817;p24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8" name="Google Shape;7818;p24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9" name="Google Shape;7819;p24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0" name="Google Shape;7820;p24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1" name="Google Shape;7821;p24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2" name="Google Shape;7822;p24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3" name="Google Shape;7823;p24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4" name="Google Shape;7824;p24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5" name="Google Shape;7825;p24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6" name="Google Shape;7826;p24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7" name="Google Shape;7827;p24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8" name="Google Shape;7828;p24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9" name="Google Shape;7829;p24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0" name="Google Shape;7830;p24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1" name="Google Shape;7831;p24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2" name="Google Shape;7832;p24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3" name="Google Shape;7833;p24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4" name="Google Shape;7834;p24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5" name="Google Shape;7835;p24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6" name="Google Shape;7836;p24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7" name="Google Shape;7837;p24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8" name="Google Shape;7838;p24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9" name="Google Shape;7839;p24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0" name="Google Shape;7840;p24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1" name="Google Shape;7841;p24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2" name="Google Shape;7842;p24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3" name="Google Shape;7843;p24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4" name="Google Shape;7844;p24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5" name="Google Shape;7845;p24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6" name="Google Shape;7846;p24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7" name="Google Shape;7847;p24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8" name="Google Shape;7848;p24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9" name="Google Shape;7849;p24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0" name="Google Shape;7850;p24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1" name="Google Shape;7851;p24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2" name="Google Shape;7852;p24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3" name="Google Shape;7853;p24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4" name="Google Shape;7854;p24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5" name="Google Shape;7855;p24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6" name="Google Shape;7856;p24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7" name="Google Shape;7857;p24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8" name="Google Shape;7858;p24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9" name="Google Shape;7859;p24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0" name="Google Shape;7860;p24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1" name="Google Shape;7861;p24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2" name="Google Shape;7862;p24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3" name="Google Shape;7863;p24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4" name="Google Shape;7864;p24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5" name="Google Shape;7865;p24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6" name="Google Shape;7866;p24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7" name="Google Shape;7867;p24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8" name="Google Shape;7868;p24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9" name="Google Shape;7869;p24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0" name="Google Shape;7870;p24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1" name="Google Shape;7871;p24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2" name="Google Shape;7872;p24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3" name="Google Shape;7873;p24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4" name="Google Shape;7874;p24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5" name="Google Shape;7875;p24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6" name="Google Shape;7876;p24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7" name="Google Shape;7877;p24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8" name="Google Shape;7878;p24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9" name="Google Shape;7879;p24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0" name="Google Shape;7880;p24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1" name="Google Shape;7881;p24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2" name="Google Shape;7882;p24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3" name="Google Shape;7883;p24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4" name="Google Shape;7884;p24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5" name="Google Shape;7885;p24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6" name="Google Shape;7886;p24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7" name="Google Shape;7887;p24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8" name="Google Shape;7888;p24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9" name="Google Shape;7889;p24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0" name="Google Shape;7890;p24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1" name="Google Shape;7891;p24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2" name="Google Shape;7892;p24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3" name="Google Shape;7893;p24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4" name="Google Shape;7894;p24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5" name="Google Shape;7895;p24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6" name="Google Shape;7896;p24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7" name="Google Shape;7897;p24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8" name="Google Shape;7898;p24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9" name="Google Shape;7899;p24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0" name="Google Shape;7900;p24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1" name="Google Shape;7901;p24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2" name="Google Shape;7902;p24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3" name="Google Shape;7903;p24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4" name="Google Shape;7904;p24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5" name="Google Shape;7905;p24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6" name="Google Shape;7906;p24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7" name="Google Shape;7907;p24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8" name="Google Shape;7908;p24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9" name="Google Shape;7909;p24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0" name="Google Shape;7910;p24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1" name="Google Shape;7911;p24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2" name="Google Shape;7912;p24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3" name="Google Shape;7913;p24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4" name="Google Shape;7914;p24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5" name="Google Shape;7915;p24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6" name="Google Shape;7916;p24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7" name="Google Shape;7917;p24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8" name="Google Shape;7918;p24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9" name="Google Shape;7919;p24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0" name="Google Shape;7920;p24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1" name="Google Shape;7921;p24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2" name="Google Shape;7922;p24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3" name="Google Shape;7923;p24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4" name="Google Shape;7924;p24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5" name="Google Shape;7925;p24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6" name="Google Shape;7926;p24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7" name="Google Shape;7927;p24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8" name="Google Shape;7928;p24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9" name="Google Shape;7929;p24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0" name="Google Shape;7930;p24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1" name="Google Shape;7931;p24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2" name="Google Shape;7932;p24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3" name="Google Shape;7933;p24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4" name="Google Shape;7934;p24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5" name="Google Shape;7935;p24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6" name="Google Shape;7936;p24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7" name="Google Shape;7937;p24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8" name="Google Shape;7938;p24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9" name="Google Shape;7939;p24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0" name="Google Shape;7940;p24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1" name="Google Shape;7941;p24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2" name="Google Shape;7942;p24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3" name="Google Shape;7943;p24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4" name="Google Shape;7944;p24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5" name="Google Shape;7945;p24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6" name="Google Shape;7946;p24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7" name="Google Shape;7947;p24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8" name="Google Shape;7948;p24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9" name="Google Shape;7949;p24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0" name="Google Shape;7950;p24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1" name="Google Shape;7951;p24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2" name="Google Shape;7952;p24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3" name="Google Shape;7953;p24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4" name="Google Shape;7954;p24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5" name="Google Shape;7955;p24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6" name="Google Shape;7956;p24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7" name="Google Shape;7957;p24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8" name="Google Shape;7958;p24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7">
  <p:cSld name="CUSTOM_17">
    <p:spTree>
      <p:nvGrpSpPr>
        <p:cNvPr id="7959" name="Shape 7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60" name="Google Shape;7960;p25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7961" name="Google Shape;7961;p25"/>
          <p:cNvGrpSpPr/>
          <p:nvPr/>
        </p:nvGrpSpPr>
        <p:grpSpPr>
          <a:xfrm rot="1072950">
            <a:off x="6837461" y="-111769"/>
            <a:ext cx="3222157" cy="1467320"/>
            <a:chOff x="3427375" y="613525"/>
            <a:chExt cx="1481825" cy="674800"/>
          </a:xfrm>
        </p:grpSpPr>
        <p:sp>
          <p:nvSpPr>
            <p:cNvPr id="7962" name="Google Shape;7962;p25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63" name="Google Shape;7963;p25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64" name="Google Shape;7964;p25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65" name="Google Shape;7965;p25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66" name="Google Shape;7966;p25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67" name="Google Shape;7967;p25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68" name="Google Shape;7968;p25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69" name="Google Shape;7969;p25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0" name="Google Shape;7970;p25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1" name="Google Shape;7971;p25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2" name="Google Shape;7972;p25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3" name="Google Shape;7973;p25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4" name="Google Shape;7974;p25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5" name="Google Shape;7975;p25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6" name="Google Shape;7976;p25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7" name="Google Shape;7977;p25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8" name="Google Shape;7978;p25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9" name="Google Shape;7979;p25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0" name="Google Shape;7980;p25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1" name="Google Shape;7981;p25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2" name="Google Shape;7982;p25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3" name="Google Shape;7983;p25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4" name="Google Shape;7984;p25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5" name="Google Shape;7985;p25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6" name="Google Shape;7986;p25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7" name="Google Shape;7987;p25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8" name="Google Shape;7988;p25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9" name="Google Shape;7989;p25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0" name="Google Shape;7990;p25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1" name="Google Shape;7991;p25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2" name="Google Shape;7992;p25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3" name="Google Shape;7993;p25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4" name="Google Shape;7994;p25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5" name="Google Shape;7995;p25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6" name="Google Shape;7996;p25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7" name="Google Shape;7997;p25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8" name="Google Shape;7998;p25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9" name="Google Shape;7999;p25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0" name="Google Shape;8000;p25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1" name="Google Shape;8001;p25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2" name="Google Shape;8002;p25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3" name="Google Shape;8003;p25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4" name="Google Shape;8004;p25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5" name="Google Shape;8005;p25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6" name="Google Shape;8006;p25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7" name="Google Shape;8007;p25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8" name="Google Shape;8008;p25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9" name="Google Shape;8009;p25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0" name="Google Shape;8010;p25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1" name="Google Shape;8011;p25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2" name="Google Shape;8012;p25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3" name="Google Shape;8013;p25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4" name="Google Shape;8014;p25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5" name="Google Shape;8015;p25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6" name="Google Shape;8016;p25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7" name="Google Shape;8017;p25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8" name="Google Shape;8018;p25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9" name="Google Shape;8019;p25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0" name="Google Shape;8020;p25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1" name="Google Shape;8021;p25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2" name="Google Shape;8022;p25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3" name="Google Shape;8023;p25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4" name="Google Shape;8024;p25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5" name="Google Shape;8025;p25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6" name="Google Shape;8026;p25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7" name="Google Shape;8027;p25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8" name="Google Shape;8028;p25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9" name="Google Shape;8029;p25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0" name="Google Shape;8030;p25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1" name="Google Shape;8031;p25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2" name="Google Shape;8032;p25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3" name="Google Shape;8033;p25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4" name="Google Shape;8034;p25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5" name="Google Shape;8035;p25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6" name="Google Shape;8036;p25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7" name="Google Shape;8037;p25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8" name="Google Shape;8038;p25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9" name="Google Shape;8039;p25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0" name="Google Shape;8040;p25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1" name="Google Shape;8041;p25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2" name="Google Shape;8042;p25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3" name="Google Shape;8043;p25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4" name="Google Shape;8044;p25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5" name="Google Shape;8045;p25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6" name="Google Shape;8046;p25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7" name="Google Shape;8047;p25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8" name="Google Shape;8048;p25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9" name="Google Shape;8049;p25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0" name="Google Shape;8050;p25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1" name="Google Shape;8051;p25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2" name="Google Shape;8052;p25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3" name="Google Shape;8053;p25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4" name="Google Shape;8054;p25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5" name="Google Shape;8055;p25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6" name="Google Shape;8056;p25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7" name="Google Shape;8057;p25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8" name="Google Shape;8058;p25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9" name="Google Shape;8059;p25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0" name="Google Shape;8060;p25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1" name="Google Shape;8061;p25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2" name="Google Shape;8062;p25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3" name="Google Shape;8063;p25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4" name="Google Shape;8064;p25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5" name="Google Shape;8065;p25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6" name="Google Shape;8066;p25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7" name="Google Shape;8067;p25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8" name="Google Shape;8068;p25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9" name="Google Shape;8069;p25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0" name="Google Shape;8070;p25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1" name="Google Shape;8071;p25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2" name="Google Shape;8072;p25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3" name="Google Shape;8073;p25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4" name="Google Shape;8074;p25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5" name="Google Shape;8075;p25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6" name="Google Shape;8076;p25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7" name="Google Shape;8077;p25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8" name="Google Shape;8078;p25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9" name="Google Shape;8079;p25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0" name="Google Shape;8080;p25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1" name="Google Shape;8081;p25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2" name="Google Shape;8082;p25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3" name="Google Shape;8083;p25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4" name="Google Shape;8084;p25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5" name="Google Shape;8085;p25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6" name="Google Shape;8086;p25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7" name="Google Shape;8087;p25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8" name="Google Shape;8088;p25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9" name="Google Shape;8089;p25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0" name="Google Shape;8090;p25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1" name="Google Shape;8091;p25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2" name="Google Shape;8092;p25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3" name="Google Shape;8093;p25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4" name="Google Shape;8094;p25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5" name="Google Shape;8095;p25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6" name="Google Shape;8096;p25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7" name="Google Shape;8097;p25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8" name="Google Shape;8098;p25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9" name="Google Shape;8099;p25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0" name="Google Shape;8100;p25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1" name="Google Shape;8101;p25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2" name="Google Shape;8102;p25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3" name="Google Shape;8103;p25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4" name="Google Shape;8104;p25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5" name="Google Shape;8105;p25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6" name="Google Shape;8106;p25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7" name="Google Shape;8107;p25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8" name="Google Shape;8108;p25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9" name="Google Shape;8109;p25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0" name="Google Shape;8110;p25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1" name="Google Shape;8111;p25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2" name="Google Shape;8112;p25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3" name="Google Shape;8113;p25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4" name="Google Shape;8114;p25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5" name="Google Shape;8115;p25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6" name="Google Shape;8116;p25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7" name="Google Shape;8117;p25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8" name="Google Shape;8118;p25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9" name="Google Shape;8119;p25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0" name="Google Shape;8120;p25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1" name="Google Shape;8121;p25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2" name="Google Shape;8122;p25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3" name="Google Shape;8123;p25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4" name="Google Shape;8124;p25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5" name="Google Shape;8125;p25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6" name="Google Shape;8126;p25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7" name="Google Shape;8127;p25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8" name="Google Shape;8128;p25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9" name="Google Shape;8129;p25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0" name="Google Shape;8130;p25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1" name="Google Shape;8131;p25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2" name="Google Shape;8132;p25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3" name="Google Shape;8133;p25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4" name="Google Shape;8134;p25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5" name="Google Shape;8135;p25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6" name="Google Shape;8136;p25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7" name="Google Shape;8137;p25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8" name="Google Shape;8138;p25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9" name="Google Shape;8139;p25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0" name="Google Shape;8140;p25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1" name="Google Shape;8141;p25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142" name="Google Shape;8142;p25"/>
          <p:cNvSpPr/>
          <p:nvPr/>
        </p:nvSpPr>
        <p:spPr>
          <a:xfrm>
            <a:off x="7680652" y="-648322"/>
            <a:ext cx="1854952" cy="3070879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143" name="Google Shape;8143;p25"/>
          <p:cNvSpPr/>
          <p:nvPr/>
        </p:nvSpPr>
        <p:spPr>
          <a:xfrm>
            <a:off x="-606725" y="225750"/>
            <a:ext cx="2103109" cy="1499162"/>
          </a:xfrm>
          <a:custGeom>
            <a:rect b="b" l="l" r="r" t="t"/>
            <a:pathLst>
              <a:path extrusionOk="0" h="24871" w="73923">
                <a:moveTo>
                  <a:pt x="47119" y="1"/>
                </a:moveTo>
                <a:cubicBezTo>
                  <a:pt x="45820" y="1"/>
                  <a:pt x="44521" y="19"/>
                  <a:pt x="43223" y="36"/>
                </a:cubicBezTo>
                <a:cubicBezTo>
                  <a:pt x="41581" y="36"/>
                  <a:pt x="39910" y="66"/>
                  <a:pt x="38268" y="188"/>
                </a:cubicBezTo>
                <a:cubicBezTo>
                  <a:pt x="35776" y="310"/>
                  <a:pt x="33314" y="614"/>
                  <a:pt x="30821" y="705"/>
                </a:cubicBezTo>
                <a:cubicBezTo>
                  <a:pt x="29302" y="735"/>
                  <a:pt x="27782" y="887"/>
                  <a:pt x="26292" y="887"/>
                </a:cubicBezTo>
                <a:cubicBezTo>
                  <a:pt x="25563" y="887"/>
                  <a:pt x="24925" y="1070"/>
                  <a:pt x="24317" y="1373"/>
                </a:cubicBezTo>
                <a:cubicBezTo>
                  <a:pt x="24013" y="1525"/>
                  <a:pt x="23709" y="1708"/>
                  <a:pt x="23344" y="1708"/>
                </a:cubicBezTo>
                <a:cubicBezTo>
                  <a:pt x="22918" y="1685"/>
                  <a:pt x="22493" y="1675"/>
                  <a:pt x="22068" y="1675"/>
                </a:cubicBezTo>
                <a:cubicBezTo>
                  <a:pt x="19802" y="1675"/>
                  <a:pt x="17552" y="1953"/>
                  <a:pt x="15303" y="1953"/>
                </a:cubicBezTo>
                <a:cubicBezTo>
                  <a:pt x="15207" y="1953"/>
                  <a:pt x="15112" y="1952"/>
                  <a:pt x="15016" y="1951"/>
                </a:cubicBezTo>
                <a:cubicBezTo>
                  <a:pt x="14894" y="1951"/>
                  <a:pt x="14772" y="1951"/>
                  <a:pt x="14681" y="1981"/>
                </a:cubicBezTo>
                <a:cubicBezTo>
                  <a:pt x="12949" y="2316"/>
                  <a:pt x="11186" y="2285"/>
                  <a:pt x="9453" y="2498"/>
                </a:cubicBezTo>
                <a:cubicBezTo>
                  <a:pt x="8085" y="2650"/>
                  <a:pt x="6718" y="2680"/>
                  <a:pt x="5380" y="2954"/>
                </a:cubicBezTo>
                <a:cubicBezTo>
                  <a:pt x="4924" y="3076"/>
                  <a:pt x="4286" y="2893"/>
                  <a:pt x="3921" y="3501"/>
                </a:cubicBezTo>
                <a:cubicBezTo>
                  <a:pt x="4276" y="3674"/>
                  <a:pt x="4637" y="3727"/>
                  <a:pt x="4998" y="3727"/>
                </a:cubicBezTo>
                <a:cubicBezTo>
                  <a:pt x="5571" y="3727"/>
                  <a:pt x="6148" y="3594"/>
                  <a:pt x="6711" y="3594"/>
                </a:cubicBezTo>
                <a:cubicBezTo>
                  <a:pt x="6980" y="3594"/>
                  <a:pt x="7246" y="3625"/>
                  <a:pt x="7508" y="3714"/>
                </a:cubicBezTo>
                <a:cubicBezTo>
                  <a:pt x="7234" y="3896"/>
                  <a:pt x="6930" y="3896"/>
                  <a:pt x="6596" y="3896"/>
                </a:cubicBezTo>
                <a:cubicBezTo>
                  <a:pt x="6436" y="3896"/>
                  <a:pt x="6277" y="3894"/>
                  <a:pt x="6118" y="3894"/>
                </a:cubicBezTo>
                <a:cubicBezTo>
                  <a:pt x="5640" y="3894"/>
                  <a:pt x="5167" y="3912"/>
                  <a:pt x="4711" y="4048"/>
                </a:cubicBezTo>
                <a:cubicBezTo>
                  <a:pt x="4529" y="4079"/>
                  <a:pt x="4377" y="4139"/>
                  <a:pt x="4377" y="4322"/>
                </a:cubicBezTo>
                <a:cubicBezTo>
                  <a:pt x="4377" y="4504"/>
                  <a:pt x="4529" y="4595"/>
                  <a:pt x="4711" y="4595"/>
                </a:cubicBezTo>
                <a:cubicBezTo>
                  <a:pt x="4833" y="4595"/>
                  <a:pt x="4955" y="4609"/>
                  <a:pt x="5076" y="4609"/>
                </a:cubicBezTo>
                <a:cubicBezTo>
                  <a:pt x="5137" y="4609"/>
                  <a:pt x="5198" y="4606"/>
                  <a:pt x="5259" y="4595"/>
                </a:cubicBezTo>
                <a:cubicBezTo>
                  <a:pt x="5655" y="4492"/>
                  <a:pt x="6048" y="4455"/>
                  <a:pt x="6440" y="4455"/>
                </a:cubicBezTo>
                <a:cubicBezTo>
                  <a:pt x="7311" y="4455"/>
                  <a:pt x="8177" y="4635"/>
                  <a:pt x="9058" y="4656"/>
                </a:cubicBezTo>
                <a:cubicBezTo>
                  <a:pt x="7477" y="5143"/>
                  <a:pt x="5745" y="5082"/>
                  <a:pt x="4164" y="5568"/>
                </a:cubicBezTo>
                <a:cubicBezTo>
                  <a:pt x="4164" y="5598"/>
                  <a:pt x="4164" y="5659"/>
                  <a:pt x="4164" y="5720"/>
                </a:cubicBezTo>
                <a:lnTo>
                  <a:pt x="6353" y="5720"/>
                </a:lnTo>
                <a:cubicBezTo>
                  <a:pt x="6163" y="5931"/>
                  <a:pt x="5890" y="5959"/>
                  <a:pt x="5603" y="5959"/>
                </a:cubicBezTo>
                <a:cubicBezTo>
                  <a:pt x="5498" y="5959"/>
                  <a:pt x="5392" y="5955"/>
                  <a:pt x="5286" y="5955"/>
                </a:cubicBezTo>
                <a:cubicBezTo>
                  <a:pt x="4851" y="5955"/>
                  <a:pt x="4444" y="6020"/>
                  <a:pt x="4316" y="6693"/>
                </a:cubicBezTo>
                <a:cubicBezTo>
                  <a:pt x="4481" y="6794"/>
                  <a:pt x="4643" y="6828"/>
                  <a:pt x="4805" y="6828"/>
                </a:cubicBezTo>
                <a:cubicBezTo>
                  <a:pt x="5111" y="6828"/>
                  <a:pt x="5417" y="6710"/>
                  <a:pt x="5738" y="6710"/>
                </a:cubicBezTo>
                <a:cubicBezTo>
                  <a:pt x="5908" y="6710"/>
                  <a:pt x="6082" y="6743"/>
                  <a:pt x="6262" y="6845"/>
                </a:cubicBezTo>
                <a:cubicBezTo>
                  <a:pt x="5562" y="7088"/>
                  <a:pt x="4833" y="6723"/>
                  <a:pt x="4347" y="7453"/>
                </a:cubicBezTo>
                <a:cubicBezTo>
                  <a:pt x="5113" y="7453"/>
                  <a:pt x="5849" y="7348"/>
                  <a:pt x="6576" y="7348"/>
                </a:cubicBezTo>
                <a:cubicBezTo>
                  <a:pt x="6888" y="7348"/>
                  <a:pt x="7198" y="7367"/>
                  <a:pt x="7508" y="7422"/>
                </a:cubicBezTo>
                <a:cubicBezTo>
                  <a:pt x="7629" y="7969"/>
                  <a:pt x="7325" y="8060"/>
                  <a:pt x="6900" y="8060"/>
                </a:cubicBezTo>
                <a:cubicBezTo>
                  <a:pt x="6687" y="8060"/>
                  <a:pt x="6476" y="8057"/>
                  <a:pt x="6268" y="8057"/>
                </a:cubicBezTo>
                <a:cubicBezTo>
                  <a:pt x="5642" y="8057"/>
                  <a:pt x="5038" y="8091"/>
                  <a:pt x="4468" y="8364"/>
                </a:cubicBezTo>
                <a:cubicBezTo>
                  <a:pt x="4924" y="8851"/>
                  <a:pt x="5532" y="8729"/>
                  <a:pt x="6079" y="8820"/>
                </a:cubicBezTo>
                <a:cubicBezTo>
                  <a:pt x="5532" y="9155"/>
                  <a:pt x="4772" y="9003"/>
                  <a:pt x="4255" y="9702"/>
                </a:cubicBezTo>
                <a:cubicBezTo>
                  <a:pt x="5562" y="9763"/>
                  <a:pt x="6778" y="9641"/>
                  <a:pt x="8025" y="9945"/>
                </a:cubicBezTo>
                <a:cubicBezTo>
                  <a:pt x="7660" y="10127"/>
                  <a:pt x="7356" y="10310"/>
                  <a:pt x="6991" y="10523"/>
                </a:cubicBezTo>
                <a:cubicBezTo>
                  <a:pt x="7660" y="10826"/>
                  <a:pt x="8328" y="10614"/>
                  <a:pt x="8906" y="10918"/>
                </a:cubicBezTo>
                <a:cubicBezTo>
                  <a:pt x="8389" y="11100"/>
                  <a:pt x="7721" y="10918"/>
                  <a:pt x="7386" y="11556"/>
                </a:cubicBezTo>
                <a:cubicBezTo>
                  <a:pt x="7538" y="11738"/>
                  <a:pt x="7842" y="11586"/>
                  <a:pt x="7873" y="11890"/>
                </a:cubicBezTo>
                <a:cubicBezTo>
                  <a:pt x="7333" y="12019"/>
                  <a:pt x="6815" y="12387"/>
                  <a:pt x="6208" y="12387"/>
                </a:cubicBezTo>
                <a:cubicBezTo>
                  <a:pt x="6097" y="12387"/>
                  <a:pt x="5984" y="12374"/>
                  <a:pt x="5866" y="12346"/>
                </a:cubicBezTo>
                <a:lnTo>
                  <a:pt x="5866" y="12346"/>
                </a:lnTo>
                <a:cubicBezTo>
                  <a:pt x="5903" y="12771"/>
                  <a:pt x="6046" y="12881"/>
                  <a:pt x="6222" y="12881"/>
                </a:cubicBezTo>
                <a:cubicBezTo>
                  <a:pt x="6411" y="12881"/>
                  <a:pt x="6637" y="12754"/>
                  <a:pt x="6812" y="12754"/>
                </a:cubicBezTo>
                <a:cubicBezTo>
                  <a:pt x="6882" y="12754"/>
                  <a:pt x="6944" y="12775"/>
                  <a:pt x="6991" y="12833"/>
                </a:cubicBezTo>
                <a:cubicBezTo>
                  <a:pt x="6885" y="12965"/>
                  <a:pt x="6756" y="13051"/>
                  <a:pt x="6604" y="13051"/>
                </a:cubicBezTo>
                <a:cubicBezTo>
                  <a:pt x="6582" y="13051"/>
                  <a:pt x="6559" y="13049"/>
                  <a:pt x="6535" y="13045"/>
                </a:cubicBezTo>
                <a:cubicBezTo>
                  <a:pt x="6480" y="13043"/>
                  <a:pt x="6425" y="13042"/>
                  <a:pt x="6371" y="13042"/>
                </a:cubicBezTo>
                <a:cubicBezTo>
                  <a:pt x="5663" y="13042"/>
                  <a:pt x="4977" y="13200"/>
                  <a:pt x="4293" y="13200"/>
                </a:cubicBezTo>
                <a:cubicBezTo>
                  <a:pt x="4240" y="13200"/>
                  <a:pt x="4187" y="13199"/>
                  <a:pt x="4134" y="13197"/>
                </a:cubicBezTo>
                <a:cubicBezTo>
                  <a:pt x="4090" y="13197"/>
                  <a:pt x="4045" y="13197"/>
                  <a:pt x="3999" y="13197"/>
                </a:cubicBezTo>
                <a:cubicBezTo>
                  <a:pt x="3545" y="13197"/>
                  <a:pt x="3048" y="13222"/>
                  <a:pt x="2827" y="13775"/>
                </a:cubicBezTo>
                <a:cubicBezTo>
                  <a:pt x="3040" y="13957"/>
                  <a:pt x="3283" y="14018"/>
                  <a:pt x="3526" y="14079"/>
                </a:cubicBezTo>
                <a:cubicBezTo>
                  <a:pt x="3070" y="14109"/>
                  <a:pt x="2918" y="14626"/>
                  <a:pt x="2401" y="14626"/>
                </a:cubicBezTo>
                <a:cubicBezTo>
                  <a:pt x="2365" y="14624"/>
                  <a:pt x="2329" y="14624"/>
                  <a:pt x="2292" y="14624"/>
                </a:cubicBezTo>
                <a:cubicBezTo>
                  <a:pt x="1633" y="14624"/>
                  <a:pt x="997" y="14875"/>
                  <a:pt x="334" y="14991"/>
                </a:cubicBezTo>
                <a:cubicBezTo>
                  <a:pt x="91" y="15021"/>
                  <a:pt x="0" y="15112"/>
                  <a:pt x="91" y="15386"/>
                </a:cubicBezTo>
                <a:lnTo>
                  <a:pt x="1307" y="15386"/>
                </a:lnTo>
                <a:cubicBezTo>
                  <a:pt x="1034" y="15568"/>
                  <a:pt x="730" y="15568"/>
                  <a:pt x="669" y="15933"/>
                </a:cubicBezTo>
                <a:cubicBezTo>
                  <a:pt x="734" y="16062"/>
                  <a:pt x="860" y="16100"/>
                  <a:pt x="993" y="16100"/>
                </a:cubicBezTo>
                <a:cubicBezTo>
                  <a:pt x="1047" y="16100"/>
                  <a:pt x="1102" y="16094"/>
                  <a:pt x="1155" y="16085"/>
                </a:cubicBezTo>
                <a:cubicBezTo>
                  <a:pt x="1273" y="16065"/>
                  <a:pt x="1378" y="15970"/>
                  <a:pt x="1495" y="15970"/>
                </a:cubicBezTo>
                <a:cubicBezTo>
                  <a:pt x="1559" y="15970"/>
                  <a:pt x="1627" y="15999"/>
                  <a:pt x="1702" y="16085"/>
                </a:cubicBezTo>
                <a:cubicBezTo>
                  <a:pt x="1398" y="16267"/>
                  <a:pt x="1398" y="16450"/>
                  <a:pt x="1672" y="16693"/>
                </a:cubicBezTo>
                <a:cubicBezTo>
                  <a:pt x="1793" y="16784"/>
                  <a:pt x="1930" y="16784"/>
                  <a:pt x="2063" y="16784"/>
                </a:cubicBezTo>
                <a:cubicBezTo>
                  <a:pt x="2196" y="16784"/>
                  <a:pt x="2325" y="16784"/>
                  <a:pt x="2432" y="16875"/>
                </a:cubicBezTo>
                <a:cubicBezTo>
                  <a:pt x="2037" y="17240"/>
                  <a:pt x="1307" y="16906"/>
                  <a:pt x="1003" y="17483"/>
                </a:cubicBezTo>
                <a:cubicBezTo>
                  <a:pt x="1489" y="17878"/>
                  <a:pt x="2037" y="17696"/>
                  <a:pt x="2553" y="17848"/>
                </a:cubicBezTo>
                <a:cubicBezTo>
                  <a:pt x="2532" y="17846"/>
                  <a:pt x="2510" y="17845"/>
                  <a:pt x="2489" y="17845"/>
                </a:cubicBezTo>
                <a:cubicBezTo>
                  <a:pt x="2170" y="17845"/>
                  <a:pt x="1872" y="18033"/>
                  <a:pt x="1554" y="18033"/>
                </a:cubicBezTo>
                <a:cubicBezTo>
                  <a:pt x="1532" y="18033"/>
                  <a:pt x="1511" y="18032"/>
                  <a:pt x="1489" y="18030"/>
                </a:cubicBezTo>
                <a:cubicBezTo>
                  <a:pt x="1471" y="18029"/>
                  <a:pt x="1452" y="18028"/>
                  <a:pt x="1434" y="18028"/>
                </a:cubicBezTo>
                <a:cubicBezTo>
                  <a:pt x="1104" y="18028"/>
                  <a:pt x="915" y="18286"/>
                  <a:pt x="973" y="18517"/>
                </a:cubicBezTo>
                <a:cubicBezTo>
                  <a:pt x="997" y="18685"/>
                  <a:pt x="1231" y="18739"/>
                  <a:pt x="1448" y="18739"/>
                </a:cubicBezTo>
                <a:cubicBezTo>
                  <a:pt x="1505" y="18739"/>
                  <a:pt x="1561" y="18736"/>
                  <a:pt x="1611" y="18729"/>
                </a:cubicBezTo>
                <a:cubicBezTo>
                  <a:pt x="1763" y="18699"/>
                  <a:pt x="1915" y="18608"/>
                  <a:pt x="2067" y="18608"/>
                </a:cubicBezTo>
                <a:cubicBezTo>
                  <a:pt x="2143" y="18608"/>
                  <a:pt x="2227" y="18585"/>
                  <a:pt x="2306" y="18585"/>
                </a:cubicBezTo>
                <a:cubicBezTo>
                  <a:pt x="2386" y="18585"/>
                  <a:pt x="2462" y="18608"/>
                  <a:pt x="2523" y="18699"/>
                </a:cubicBezTo>
                <a:cubicBezTo>
                  <a:pt x="2006" y="18851"/>
                  <a:pt x="1368" y="18760"/>
                  <a:pt x="973" y="19337"/>
                </a:cubicBezTo>
                <a:cubicBezTo>
                  <a:pt x="1169" y="19403"/>
                  <a:pt x="1362" y="19416"/>
                  <a:pt x="1551" y="19416"/>
                </a:cubicBezTo>
                <a:cubicBezTo>
                  <a:pt x="1689" y="19416"/>
                  <a:pt x="1824" y="19409"/>
                  <a:pt x="1958" y="19409"/>
                </a:cubicBezTo>
                <a:cubicBezTo>
                  <a:pt x="2238" y="19409"/>
                  <a:pt x="2509" y="19441"/>
                  <a:pt x="2766" y="19641"/>
                </a:cubicBezTo>
                <a:cubicBezTo>
                  <a:pt x="2401" y="19763"/>
                  <a:pt x="2097" y="19884"/>
                  <a:pt x="1763" y="19945"/>
                </a:cubicBezTo>
                <a:cubicBezTo>
                  <a:pt x="1155" y="20067"/>
                  <a:pt x="1337" y="20340"/>
                  <a:pt x="1581" y="20614"/>
                </a:cubicBezTo>
                <a:cubicBezTo>
                  <a:pt x="1481" y="20723"/>
                  <a:pt x="1369" y="20755"/>
                  <a:pt x="1248" y="20755"/>
                </a:cubicBezTo>
                <a:cubicBezTo>
                  <a:pt x="1088" y="20755"/>
                  <a:pt x="914" y="20699"/>
                  <a:pt x="740" y="20699"/>
                </a:cubicBezTo>
                <a:cubicBezTo>
                  <a:pt x="645" y="20699"/>
                  <a:pt x="549" y="20716"/>
                  <a:pt x="456" y="20766"/>
                </a:cubicBezTo>
                <a:cubicBezTo>
                  <a:pt x="821" y="21039"/>
                  <a:pt x="1277" y="20887"/>
                  <a:pt x="1611" y="21161"/>
                </a:cubicBezTo>
                <a:cubicBezTo>
                  <a:pt x="1450" y="21336"/>
                  <a:pt x="1271" y="21380"/>
                  <a:pt x="1082" y="21380"/>
                </a:cubicBezTo>
                <a:cubicBezTo>
                  <a:pt x="890" y="21380"/>
                  <a:pt x="687" y="21334"/>
                  <a:pt x="483" y="21334"/>
                </a:cubicBezTo>
                <a:cubicBezTo>
                  <a:pt x="433" y="21334"/>
                  <a:pt x="384" y="21337"/>
                  <a:pt x="334" y="21343"/>
                </a:cubicBezTo>
                <a:cubicBezTo>
                  <a:pt x="973" y="21921"/>
                  <a:pt x="1763" y="21921"/>
                  <a:pt x="2584" y="21921"/>
                </a:cubicBezTo>
                <a:cubicBezTo>
                  <a:pt x="2493" y="22377"/>
                  <a:pt x="2705" y="22468"/>
                  <a:pt x="3100" y="22498"/>
                </a:cubicBezTo>
                <a:cubicBezTo>
                  <a:pt x="4195" y="22498"/>
                  <a:pt x="5289" y="22407"/>
                  <a:pt x="6353" y="22194"/>
                </a:cubicBezTo>
                <a:cubicBezTo>
                  <a:pt x="7123" y="22049"/>
                  <a:pt x="7886" y="22008"/>
                  <a:pt x="8649" y="22008"/>
                </a:cubicBezTo>
                <a:cubicBezTo>
                  <a:pt x="9482" y="22008"/>
                  <a:pt x="10315" y="22057"/>
                  <a:pt x="11155" y="22073"/>
                </a:cubicBezTo>
                <a:cubicBezTo>
                  <a:pt x="11221" y="22073"/>
                  <a:pt x="11287" y="22072"/>
                  <a:pt x="11353" y="22072"/>
                </a:cubicBezTo>
                <a:cubicBezTo>
                  <a:pt x="11682" y="22072"/>
                  <a:pt x="12011" y="22093"/>
                  <a:pt x="12341" y="22346"/>
                </a:cubicBezTo>
                <a:cubicBezTo>
                  <a:pt x="12675" y="22590"/>
                  <a:pt x="13192" y="22711"/>
                  <a:pt x="13617" y="22742"/>
                </a:cubicBezTo>
                <a:cubicBezTo>
                  <a:pt x="14067" y="22773"/>
                  <a:pt x="14517" y="22786"/>
                  <a:pt x="14967" y="22786"/>
                </a:cubicBezTo>
                <a:cubicBezTo>
                  <a:pt x="16248" y="22786"/>
                  <a:pt x="17524" y="22680"/>
                  <a:pt x="18785" y="22590"/>
                </a:cubicBezTo>
                <a:cubicBezTo>
                  <a:pt x="20943" y="22407"/>
                  <a:pt x="23070" y="22225"/>
                  <a:pt x="25228" y="22194"/>
                </a:cubicBezTo>
                <a:cubicBezTo>
                  <a:pt x="26627" y="22194"/>
                  <a:pt x="28025" y="22225"/>
                  <a:pt x="29423" y="22316"/>
                </a:cubicBezTo>
                <a:cubicBezTo>
                  <a:pt x="31520" y="22407"/>
                  <a:pt x="33648" y="22468"/>
                  <a:pt x="35745" y="22590"/>
                </a:cubicBezTo>
                <a:cubicBezTo>
                  <a:pt x="37539" y="22681"/>
                  <a:pt x="39302" y="22772"/>
                  <a:pt x="41095" y="22863"/>
                </a:cubicBezTo>
                <a:cubicBezTo>
                  <a:pt x="42736" y="22954"/>
                  <a:pt x="44378" y="23015"/>
                  <a:pt x="46019" y="23167"/>
                </a:cubicBezTo>
                <a:cubicBezTo>
                  <a:pt x="47752" y="23319"/>
                  <a:pt x="49515" y="23501"/>
                  <a:pt x="51278" y="23623"/>
                </a:cubicBezTo>
                <a:cubicBezTo>
                  <a:pt x="51855" y="23653"/>
                  <a:pt x="52433" y="23684"/>
                  <a:pt x="53041" y="23775"/>
                </a:cubicBezTo>
                <a:cubicBezTo>
                  <a:pt x="54226" y="23988"/>
                  <a:pt x="55442" y="24170"/>
                  <a:pt x="56658" y="24261"/>
                </a:cubicBezTo>
                <a:cubicBezTo>
                  <a:pt x="57843" y="24353"/>
                  <a:pt x="59029" y="24535"/>
                  <a:pt x="60184" y="24656"/>
                </a:cubicBezTo>
                <a:cubicBezTo>
                  <a:pt x="60688" y="24700"/>
                  <a:pt x="61177" y="24871"/>
                  <a:pt x="61673" y="24871"/>
                </a:cubicBezTo>
                <a:cubicBezTo>
                  <a:pt x="61864" y="24871"/>
                  <a:pt x="62056" y="24846"/>
                  <a:pt x="62250" y="24778"/>
                </a:cubicBezTo>
                <a:cubicBezTo>
                  <a:pt x="62433" y="24413"/>
                  <a:pt x="61946" y="24322"/>
                  <a:pt x="61977" y="24018"/>
                </a:cubicBezTo>
                <a:cubicBezTo>
                  <a:pt x="62107" y="24012"/>
                  <a:pt x="62237" y="24010"/>
                  <a:pt x="62366" y="24010"/>
                </a:cubicBezTo>
                <a:cubicBezTo>
                  <a:pt x="63024" y="24010"/>
                  <a:pt x="63682" y="24073"/>
                  <a:pt x="64345" y="24073"/>
                </a:cubicBezTo>
                <a:cubicBezTo>
                  <a:pt x="64899" y="24073"/>
                  <a:pt x="65457" y="24029"/>
                  <a:pt x="66020" y="23866"/>
                </a:cubicBezTo>
                <a:cubicBezTo>
                  <a:pt x="65904" y="23606"/>
                  <a:pt x="65767" y="23531"/>
                  <a:pt x="65627" y="23531"/>
                </a:cubicBezTo>
                <a:cubicBezTo>
                  <a:pt x="65472" y="23531"/>
                  <a:pt x="65312" y="23622"/>
                  <a:pt x="65168" y="23653"/>
                </a:cubicBezTo>
                <a:cubicBezTo>
                  <a:pt x="64986" y="23532"/>
                  <a:pt x="64804" y="23410"/>
                  <a:pt x="64682" y="23289"/>
                </a:cubicBezTo>
                <a:cubicBezTo>
                  <a:pt x="64834" y="22924"/>
                  <a:pt x="64925" y="22559"/>
                  <a:pt x="65290" y="22559"/>
                </a:cubicBezTo>
                <a:cubicBezTo>
                  <a:pt x="64713" y="22012"/>
                  <a:pt x="63922" y="21890"/>
                  <a:pt x="63162" y="21556"/>
                </a:cubicBezTo>
                <a:lnTo>
                  <a:pt x="63162" y="21556"/>
                </a:lnTo>
                <a:cubicBezTo>
                  <a:pt x="63519" y="21594"/>
                  <a:pt x="63865" y="21611"/>
                  <a:pt x="64209" y="21611"/>
                </a:cubicBezTo>
                <a:cubicBezTo>
                  <a:pt x="64686" y="21611"/>
                  <a:pt x="65160" y="21579"/>
                  <a:pt x="65655" y="21526"/>
                </a:cubicBezTo>
                <a:cubicBezTo>
                  <a:pt x="65783" y="21510"/>
                  <a:pt x="65911" y="21503"/>
                  <a:pt x="66040" y="21503"/>
                </a:cubicBezTo>
                <a:cubicBezTo>
                  <a:pt x="66891" y="21503"/>
                  <a:pt x="67766" y="21811"/>
                  <a:pt x="68664" y="21890"/>
                </a:cubicBezTo>
                <a:cubicBezTo>
                  <a:pt x="69010" y="21925"/>
                  <a:pt x="69414" y="22146"/>
                  <a:pt x="69789" y="22146"/>
                </a:cubicBezTo>
                <a:cubicBezTo>
                  <a:pt x="70072" y="22146"/>
                  <a:pt x="70339" y="22019"/>
                  <a:pt x="70548" y="21587"/>
                </a:cubicBezTo>
                <a:cubicBezTo>
                  <a:pt x="70596" y="21597"/>
                  <a:pt x="70641" y="21602"/>
                  <a:pt x="70685" y="21602"/>
                </a:cubicBezTo>
                <a:cubicBezTo>
                  <a:pt x="71175" y="21602"/>
                  <a:pt x="71475" y="21016"/>
                  <a:pt x="71976" y="21016"/>
                </a:cubicBezTo>
                <a:cubicBezTo>
                  <a:pt x="72095" y="21016"/>
                  <a:pt x="72226" y="21049"/>
                  <a:pt x="72372" y="21131"/>
                </a:cubicBezTo>
                <a:cubicBezTo>
                  <a:pt x="72220" y="20675"/>
                  <a:pt x="71856" y="20675"/>
                  <a:pt x="71673" y="20431"/>
                </a:cubicBezTo>
                <a:cubicBezTo>
                  <a:pt x="71856" y="20371"/>
                  <a:pt x="72099" y="20371"/>
                  <a:pt x="72129" y="20067"/>
                </a:cubicBezTo>
                <a:cubicBezTo>
                  <a:pt x="71947" y="20006"/>
                  <a:pt x="71734" y="19915"/>
                  <a:pt x="71521" y="19793"/>
                </a:cubicBezTo>
                <a:cubicBezTo>
                  <a:pt x="72251" y="19459"/>
                  <a:pt x="71339" y="19094"/>
                  <a:pt x="71552" y="18760"/>
                </a:cubicBezTo>
                <a:cubicBezTo>
                  <a:pt x="71629" y="18734"/>
                  <a:pt x="71711" y="18728"/>
                  <a:pt x="71794" y="18728"/>
                </a:cubicBezTo>
                <a:cubicBezTo>
                  <a:pt x="71876" y="18728"/>
                  <a:pt x="71960" y="18734"/>
                  <a:pt x="72042" y="18734"/>
                </a:cubicBezTo>
                <a:cubicBezTo>
                  <a:pt x="72171" y="18734"/>
                  <a:pt x="72296" y="18718"/>
                  <a:pt x="72403" y="18638"/>
                </a:cubicBezTo>
                <a:cubicBezTo>
                  <a:pt x="72342" y="18395"/>
                  <a:pt x="72007" y="18425"/>
                  <a:pt x="72038" y="18091"/>
                </a:cubicBezTo>
                <a:cubicBezTo>
                  <a:pt x="72281" y="18061"/>
                  <a:pt x="72615" y="18030"/>
                  <a:pt x="72676" y="17696"/>
                </a:cubicBezTo>
                <a:cubicBezTo>
                  <a:pt x="72737" y="17240"/>
                  <a:pt x="72099" y="17483"/>
                  <a:pt x="72068" y="17118"/>
                </a:cubicBezTo>
                <a:cubicBezTo>
                  <a:pt x="72142" y="17077"/>
                  <a:pt x="72222" y="17067"/>
                  <a:pt x="72304" y="17067"/>
                </a:cubicBezTo>
                <a:cubicBezTo>
                  <a:pt x="72384" y="17067"/>
                  <a:pt x="72466" y="17077"/>
                  <a:pt x="72545" y="17077"/>
                </a:cubicBezTo>
                <a:cubicBezTo>
                  <a:pt x="72686" y="17077"/>
                  <a:pt x="72820" y="17046"/>
                  <a:pt x="72919" y="16875"/>
                </a:cubicBezTo>
                <a:cubicBezTo>
                  <a:pt x="72889" y="16632"/>
                  <a:pt x="72342" y="16632"/>
                  <a:pt x="72615" y="16267"/>
                </a:cubicBezTo>
                <a:cubicBezTo>
                  <a:pt x="72804" y="15998"/>
                  <a:pt x="72849" y="15513"/>
                  <a:pt x="73282" y="15513"/>
                </a:cubicBezTo>
                <a:cubicBezTo>
                  <a:pt x="73337" y="15513"/>
                  <a:pt x="73398" y="15521"/>
                  <a:pt x="73466" y="15538"/>
                </a:cubicBezTo>
                <a:cubicBezTo>
                  <a:pt x="73436" y="15173"/>
                  <a:pt x="72950" y="15203"/>
                  <a:pt x="72889" y="14900"/>
                </a:cubicBezTo>
                <a:cubicBezTo>
                  <a:pt x="72958" y="14859"/>
                  <a:pt x="73024" y="14844"/>
                  <a:pt x="73088" y="14844"/>
                </a:cubicBezTo>
                <a:cubicBezTo>
                  <a:pt x="73284" y="14844"/>
                  <a:pt x="73462" y="14985"/>
                  <a:pt x="73665" y="14985"/>
                </a:cubicBezTo>
                <a:cubicBezTo>
                  <a:pt x="73746" y="14985"/>
                  <a:pt x="73831" y="14963"/>
                  <a:pt x="73922" y="14900"/>
                </a:cubicBezTo>
                <a:cubicBezTo>
                  <a:pt x="72828" y="13684"/>
                  <a:pt x="71308" y="13927"/>
                  <a:pt x="70001" y="13623"/>
                </a:cubicBezTo>
                <a:cubicBezTo>
                  <a:pt x="68634" y="13289"/>
                  <a:pt x="67266" y="13106"/>
                  <a:pt x="65959" y="12863"/>
                </a:cubicBezTo>
                <a:cubicBezTo>
                  <a:pt x="66262" y="12507"/>
                  <a:pt x="66639" y="12437"/>
                  <a:pt x="67041" y="12437"/>
                </a:cubicBezTo>
                <a:cubicBezTo>
                  <a:pt x="67303" y="12437"/>
                  <a:pt x="67576" y="12467"/>
                  <a:pt x="67845" y="12467"/>
                </a:cubicBezTo>
                <a:cubicBezTo>
                  <a:pt x="68116" y="12467"/>
                  <a:pt x="68383" y="12437"/>
                  <a:pt x="68634" y="12316"/>
                </a:cubicBezTo>
                <a:cubicBezTo>
                  <a:pt x="68238" y="12194"/>
                  <a:pt x="67874" y="12194"/>
                  <a:pt x="67570" y="11951"/>
                </a:cubicBezTo>
                <a:cubicBezTo>
                  <a:pt x="67611" y="11784"/>
                  <a:pt x="67703" y="11746"/>
                  <a:pt x="67814" y="11746"/>
                </a:cubicBezTo>
                <a:cubicBezTo>
                  <a:pt x="67905" y="11746"/>
                  <a:pt x="68010" y="11772"/>
                  <a:pt x="68108" y="11772"/>
                </a:cubicBezTo>
                <a:cubicBezTo>
                  <a:pt x="68236" y="11772"/>
                  <a:pt x="68353" y="11728"/>
                  <a:pt x="68421" y="11526"/>
                </a:cubicBezTo>
                <a:cubicBezTo>
                  <a:pt x="68137" y="11526"/>
                  <a:pt x="67880" y="11539"/>
                  <a:pt x="67642" y="11539"/>
                </a:cubicBezTo>
                <a:cubicBezTo>
                  <a:pt x="67522" y="11539"/>
                  <a:pt x="67408" y="11536"/>
                  <a:pt x="67296" y="11526"/>
                </a:cubicBezTo>
                <a:cubicBezTo>
                  <a:pt x="66931" y="11495"/>
                  <a:pt x="66597" y="11404"/>
                  <a:pt x="66263" y="11343"/>
                </a:cubicBezTo>
                <a:cubicBezTo>
                  <a:pt x="66344" y="10970"/>
                  <a:pt x="66515" y="10879"/>
                  <a:pt x="66719" y="10879"/>
                </a:cubicBezTo>
                <a:cubicBezTo>
                  <a:pt x="66915" y="10879"/>
                  <a:pt x="67141" y="10963"/>
                  <a:pt x="67347" y="10963"/>
                </a:cubicBezTo>
                <a:cubicBezTo>
                  <a:pt x="67486" y="10963"/>
                  <a:pt x="67616" y="10924"/>
                  <a:pt x="67722" y="10796"/>
                </a:cubicBezTo>
                <a:cubicBezTo>
                  <a:pt x="67387" y="10675"/>
                  <a:pt x="67053" y="10553"/>
                  <a:pt x="66719" y="10431"/>
                </a:cubicBezTo>
                <a:cubicBezTo>
                  <a:pt x="67083" y="9945"/>
                  <a:pt x="67661" y="10188"/>
                  <a:pt x="68086" y="10006"/>
                </a:cubicBezTo>
                <a:cubicBezTo>
                  <a:pt x="68056" y="9763"/>
                  <a:pt x="67752" y="9702"/>
                  <a:pt x="67813" y="9337"/>
                </a:cubicBezTo>
                <a:lnTo>
                  <a:pt x="67813" y="9337"/>
                </a:lnTo>
                <a:cubicBezTo>
                  <a:pt x="67935" y="9507"/>
                  <a:pt x="68050" y="9568"/>
                  <a:pt x="68161" y="9568"/>
                </a:cubicBezTo>
                <a:cubicBezTo>
                  <a:pt x="68434" y="9568"/>
                  <a:pt x="68681" y="9198"/>
                  <a:pt x="68955" y="9198"/>
                </a:cubicBezTo>
                <a:cubicBezTo>
                  <a:pt x="69065" y="9198"/>
                  <a:pt x="69180" y="9258"/>
                  <a:pt x="69302" y="9428"/>
                </a:cubicBezTo>
                <a:cubicBezTo>
                  <a:pt x="69485" y="8820"/>
                  <a:pt x="69120" y="8699"/>
                  <a:pt x="68694" y="8638"/>
                </a:cubicBezTo>
                <a:cubicBezTo>
                  <a:pt x="68755" y="8486"/>
                  <a:pt x="68816" y="8364"/>
                  <a:pt x="68877" y="8273"/>
                </a:cubicBezTo>
                <a:cubicBezTo>
                  <a:pt x="68725" y="8152"/>
                  <a:pt x="68542" y="8060"/>
                  <a:pt x="68360" y="7939"/>
                </a:cubicBezTo>
                <a:cubicBezTo>
                  <a:pt x="68482" y="7787"/>
                  <a:pt x="68542" y="7665"/>
                  <a:pt x="68634" y="7574"/>
                </a:cubicBezTo>
                <a:cubicBezTo>
                  <a:pt x="68421" y="7392"/>
                  <a:pt x="68238" y="7209"/>
                  <a:pt x="67874" y="6875"/>
                </a:cubicBezTo>
                <a:lnTo>
                  <a:pt x="67874" y="6875"/>
                </a:lnTo>
                <a:cubicBezTo>
                  <a:pt x="68111" y="6943"/>
                  <a:pt x="68304" y="6973"/>
                  <a:pt x="68461" y="6973"/>
                </a:cubicBezTo>
                <a:cubicBezTo>
                  <a:pt x="69289" y="6973"/>
                  <a:pt x="69128" y="6140"/>
                  <a:pt x="69333" y="5629"/>
                </a:cubicBezTo>
                <a:cubicBezTo>
                  <a:pt x="68998" y="5507"/>
                  <a:pt x="68664" y="5416"/>
                  <a:pt x="68299" y="5386"/>
                </a:cubicBezTo>
                <a:cubicBezTo>
                  <a:pt x="68385" y="5214"/>
                  <a:pt x="68507" y="5164"/>
                  <a:pt x="68643" y="5164"/>
                </a:cubicBezTo>
                <a:cubicBezTo>
                  <a:pt x="68840" y="5164"/>
                  <a:pt x="69067" y="5270"/>
                  <a:pt x="69259" y="5270"/>
                </a:cubicBezTo>
                <a:cubicBezTo>
                  <a:pt x="69405" y="5270"/>
                  <a:pt x="69531" y="5208"/>
                  <a:pt x="69606" y="4991"/>
                </a:cubicBezTo>
                <a:cubicBezTo>
                  <a:pt x="69211" y="4656"/>
                  <a:pt x="68573" y="4747"/>
                  <a:pt x="68117" y="4200"/>
                </a:cubicBezTo>
                <a:lnTo>
                  <a:pt x="68117" y="4200"/>
                </a:lnTo>
                <a:cubicBezTo>
                  <a:pt x="68725" y="4231"/>
                  <a:pt x="69150" y="4261"/>
                  <a:pt x="69576" y="4261"/>
                </a:cubicBezTo>
                <a:cubicBezTo>
                  <a:pt x="69819" y="3957"/>
                  <a:pt x="69272" y="3836"/>
                  <a:pt x="69454" y="3471"/>
                </a:cubicBezTo>
                <a:lnTo>
                  <a:pt x="69454" y="3471"/>
                </a:lnTo>
                <a:cubicBezTo>
                  <a:pt x="69705" y="3516"/>
                  <a:pt x="69887" y="3902"/>
                  <a:pt x="70167" y="3902"/>
                </a:cubicBezTo>
                <a:cubicBezTo>
                  <a:pt x="70260" y="3902"/>
                  <a:pt x="70365" y="3859"/>
                  <a:pt x="70488" y="3744"/>
                </a:cubicBezTo>
                <a:cubicBezTo>
                  <a:pt x="70245" y="3501"/>
                  <a:pt x="70032" y="3258"/>
                  <a:pt x="69758" y="2954"/>
                </a:cubicBezTo>
                <a:cubicBezTo>
                  <a:pt x="69971" y="2954"/>
                  <a:pt x="70093" y="2893"/>
                  <a:pt x="70153" y="2711"/>
                </a:cubicBezTo>
                <a:cubicBezTo>
                  <a:pt x="69667" y="2468"/>
                  <a:pt x="69181" y="2346"/>
                  <a:pt x="68725" y="2164"/>
                </a:cubicBezTo>
                <a:cubicBezTo>
                  <a:pt x="66506" y="1313"/>
                  <a:pt x="64165" y="1161"/>
                  <a:pt x="61886" y="887"/>
                </a:cubicBezTo>
                <a:cubicBezTo>
                  <a:pt x="59971" y="674"/>
                  <a:pt x="58086" y="431"/>
                  <a:pt x="56171" y="310"/>
                </a:cubicBezTo>
                <a:cubicBezTo>
                  <a:pt x="54104" y="188"/>
                  <a:pt x="52038" y="66"/>
                  <a:pt x="49971" y="36"/>
                </a:cubicBezTo>
                <a:cubicBezTo>
                  <a:pt x="49020" y="10"/>
                  <a:pt x="48069" y="1"/>
                  <a:pt x="4711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144" name="Google Shape;8144;p25"/>
          <p:cNvSpPr/>
          <p:nvPr/>
        </p:nvSpPr>
        <p:spPr>
          <a:xfrm rot="6696168">
            <a:off x="-376891" y="4171288"/>
            <a:ext cx="1643425" cy="1498689"/>
          </a:xfrm>
          <a:custGeom>
            <a:rect b="b" l="l" r="r" t="t"/>
            <a:pathLst>
              <a:path extrusionOk="0" h="24871" w="73923">
                <a:moveTo>
                  <a:pt x="47119" y="1"/>
                </a:moveTo>
                <a:cubicBezTo>
                  <a:pt x="45820" y="1"/>
                  <a:pt x="44521" y="19"/>
                  <a:pt x="43223" y="36"/>
                </a:cubicBezTo>
                <a:cubicBezTo>
                  <a:pt x="41581" y="36"/>
                  <a:pt x="39910" y="66"/>
                  <a:pt x="38268" y="188"/>
                </a:cubicBezTo>
                <a:cubicBezTo>
                  <a:pt x="35776" y="310"/>
                  <a:pt x="33314" y="614"/>
                  <a:pt x="30821" y="705"/>
                </a:cubicBezTo>
                <a:cubicBezTo>
                  <a:pt x="29302" y="735"/>
                  <a:pt x="27782" y="887"/>
                  <a:pt x="26292" y="887"/>
                </a:cubicBezTo>
                <a:cubicBezTo>
                  <a:pt x="25563" y="887"/>
                  <a:pt x="24925" y="1070"/>
                  <a:pt x="24317" y="1373"/>
                </a:cubicBezTo>
                <a:cubicBezTo>
                  <a:pt x="24013" y="1525"/>
                  <a:pt x="23709" y="1708"/>
                  <a:pt x="23344" y="1708"/>
                </a:cubicBezTo>
                <a:cubicBezTo>
                  <a:pt x="22918" y="1685"/>
                  <a:pt x="22493" y="1675"/>
                  <a:pt x="22068" y="1675"/>
                </a:cubicBezTo>
                <a:cubicBezTo>
                  <a:pt x="19802" y="1675"/>
                  <a:pt x="17552" y="1953"/>
                  <a:pt x="15303" y="1953"/>
                </a:cubicBezTo>
                <a:cubicBezTo>
                  <a:pt x="15207" y="1953"/>
                  <a:pt x="15112" y="1952"/>
                  <a:pt x="15016" y="1951"/>
                </a:cubicBezTo>
                <a:cubicBezTo>
                  <a:pt x="14894" y="1951"/>
                  <a:pt x="14772" y="1951"/>
                  <a:pt x="14681" y="1981"/>
                </a:cubicBezTo>
                <a:cubicBezTo>
                  <a:pt x="12949" y="2316"/>
                  <a:pt x="11186" y="2285"/>
                  <a:pt x="9453" y="2498"/>
                </a:cubicBezTo>
                <a:cubicBezTo>
                  <a:pt x="8085" y="2650"/>
                  <a:pt x="6718" y="2680"/>
                  <a:pt x="5380" y="2954"/>
                </a:cubicBezTo>
                <a:cubicBezTo>
                  <a:pt x="4924" y="3076"/>
                  <a:pt x="4286" y="2893"/>
                  <a:pt x="3921" y="3501"/>
                </a:cubicBezTo>
                <a:cubicBezTo>
                  <a:pt x="4276" y="3674"/>
                  <a:pt x="4637" y="3727"/>
                  <a:pt x="4998" y="3727"/>
                </a:cubicBezTo>
                <a:cubicBezTo>
                  <a:pt x="5571" y="3727"/>
                  <a:pt x="6148" y="3594"/>
                  <a:pt x="6711" y="3594"/>
                </a:cubicBezTo>
                <a:cubicBezTo>
                  <a:pt x="6980" y="3594"/>
                  <a:pt x="7246" y="3625"/>
                  <a:pt x="7508" y="3714"/>
                </a:cubicBezTo>
                <a:cubicBezTo>
                  <a:pt x="7234" y="3896"/>
                  <a:pt x="6930" y="3896"/>
                  <a:pt x="6596" y="3896"/>
                </a:cubicBezTo>
                <a:cubicBezTo>
                  <a:pt x="6436" y="3896"/>
                  <a:pt x="6277" y="3894"/>
                  <a:pt x="6118" y="3894"/>
                </a:cubicBezTo>
                <a:cubicBezTo>
                  <a:pt x="5640" y="3894"/>
                  <a:pt x="5167" y="3912"/>
                  <a:pt x="4711" y="4048"/>
                </a:cubicBezTo>
                <a:cubicBezTo>
                  <a:pt x="4529" y="4079"/>
                  <a:pt x="4377" y="4139"/>
                  <a:pt x="4377" y="4322"/>
                </a:cubicBezTo>
                <a:cubicBezTo>
                  <a:pt x="4377" y="4504"/>
                  <a:pt x="4529" y="4595"/>
                  <a:pt x="4711" y="4595"/>
                </a:cubicBezTo>
                <a:cubicBezTo>
                  <a:pt x="4833" y="4595"/>
                  <a:pt x="4955" y="4609"/>
                  <a:pt x="5076" y="4609"/>
                </a:cubicBezTo>
                <a:cubicBezTo>
                  <a:pt x="5137" y="4609"/>
                  <a:pt x="5198" y="4606"/>
                  <a:pt x="5259" y="4595"/>
                </a:cubicBezTo>
                <a:cubicBezTo>
                  <a:pt x="5655" y="4492"/>
                  <a:pt x="6048" y="4455"/>
                  <a:pt x="6440" y="4455"/>
                </a:cubicBezTo>
                <a:cubicBezTo>
                  <a:pt x="7311" y="4455"/>
                  <a:pt x="8177" y="4635"/>
                  <a:pt x="9058" y="4656"/>
                </a:cubicBezTo>
                <a:cubicBezTo>
                  <a:pt x="7477" y="5143"/>
                  <a:pt x="5745" y="5082"/>
                  <a:pt x="4164" y="5568"/>
                </a:cubicBezTo>
                <a:cubicBezTo>
                  <a:pt x="4164" y="5598"/>
                  <a:pt x="4164" y="5659"/>
                  <a:pt x="4164" y="5720"/>
                </a:cubicBezTo>
                <a:lnTo>
                  <a:pt x="6353" y="5720"/>
                </a:lnTo>
                <a:cubicBezTo>
                  <a:pt x="6163" y="5931"/>
                  <a:pt x="5890" y="5959"/>
                  <a:pt x="5603" y="5959"/>
                </a:cubicBezTo>
                <a:cubicBezTo>
                  <a:pt x="5498" y="5959"/>
                  <a:pt x="5392" y="5955"/>
                  <a:pt x="5286" y="5955"/>
                </a:cubicBezTo>
                <a:cubicBezTo>
                  <a:pt x="4851" y="5955"/>
                  <a:pt x="4444" y="6020"/>
                  <a:pt x="4316" y="6693"/>
                </a:cubicBezTo>
                <a:cubicBezTo>
                  <a:pt x="4481" y="6794"/>
                  <a:pt x="4643" y="6828"/>
                  <a:pt x="4805" y="6828"/>
                </a:cubicBezTo>
                <a:cubicBezTo>
                  <a:pt x="5111" y="6828"/>
                  <a:pt x="5417" y="6710"/>
                  <a:pt x="5738" y="6710"/>
                </a:cubicBezTo>
                <a:cubicBezTo>
                  <a:pt x="5908" y="6710"/>
                  <a:pt x="6082" y="6743"/>
                  <a:pt x="6262" y="6845"/>
                </a:cubicBezTo>
                <a:cubicBezTo>
                  <a:pt x="5562" y="7088"/>
                  <a:pt x="4833" y="6723"/>
                  <a:pt x="4347" y="7453"/>
                </a:cubicBezTo>
                <a:cubicBezTo>
                  <a:pt x="5113" y="7453"/>
                  <a:pt x="5849" y="7348"/>
                  <a:pt x="6576" y="7348"/>
                </a:cubicBezTo>
                <a:cubicBezTo>
                  <a:pt x="6888" y="7348"/>
                  <a:pt x="7198" y="7367"/>
                  <a:pt x="7508" y="7422"/>
                </a:cubicBezTo>
                <a:cubicBezTo>
                  <a:pt x="7629" y="7969"/>
                  <a:pt x="7325" y="8060"/>
                  <a:pt x="6900" y="8060"/>
                </a:cubicBezTo>
                <a:cubicBezTo>
                  <a:pt x="6687" y="8060"/>
                  <a:pt x="6476" y="8057"/>
                  <a:pt x="6268" y="8057"/>
                </a:cubicBezTo>
                <a:cubicBezTo>
                  <a:pt x="5642" y="8057"/>
                  <a:pt x="5038" y="8091"/>
                  <a:pt x="4468" y="8364"/>
                </a:cubicBezTo>
                <a:cubicBezTo>
                  <a:pt x="4924" y="8851"/>
                  <a:pt x="5532" y="8729"/>
                  <a:pt x="6079" y="8820"/>
                </a:cubicBezTo>
                <a:cubicBezTo>
                  <a:pt x="5532" y="9155"/>
                  <a:pt x="4772" y="9003"/>
                  <a:pt x="4255" y="9702"/>
                </a:cubicBezTo>
                <a:cubicBezTo>
                  <a:pt x="5562" y="9763"/>
                  <a:pt x="6778" y="9641"/>
                  <a:pt x="8025" y="9945"/>
                </a:cubicBezTo>
                <a:cubicBezTo>
                  <a:pt x="7660" y="10127"/>
                  <a:pt x="7356" y="10310"/>
                  <a:pt x="6991" y="10523"/>
                </a:cubicBezTo>
                <a:cubicBezTo>
                  <a:pt x="7660" y="10826"/>
                  <a:pt x="8328" y="10614"/>
                  <a:pt x="8906" y="10918"/>
                </a:cubicBezTo>
                <a:cubicBezTo>
                  <a:pt x="8389" y="11100"/>
                  <a:pt x="7721" y="10918"/>
                  <a:pt x="7386" y="11556"/>
                </a:cubicBezTo>
                <a:cubicBezTo>
                  <a:pt x="7538" y="11738"/>
                  <a:pt x="7842" y="11586"/>
                  <a:pt x="7873" y="11890"/>
                </a:cubicBezTo>
                <a:cubicBezTo>
                  <a:pt x="7333" y="12019"/>
                  <a:pt x="6815" y="12387"/>
                  <a:pt x="6208" y="12387"/>
                </a:cubicBezTo>
                <a:cubicBezTo>
                  <a:pt x="6097" y="12387"/>
                  <a:pt x="5984" y="12374"/>
                  <a:pt x="5866" y="12346"/>
                </a:cubicBezTo>
                <a:lnTo>
                  <a:pt x="5866" y="12346"/>
                </a:lnTo>
                <a:cubicBezTo>
                  <a:pt x="5903" y="12771"/>
                  <a:pt x="6046" y="12881"/>
                  <a:pt x="6222" y="12881"/>
                </a:cubicBezTo>
                <a:cubicBezTo>
                  <a:pt x="6411" y="12881"/>
                  <a:pt x="6637" y="12754"/>
                  <a:pt x="6812" y="12754"/>
                </a:cubicBezTo>
                <a:cubicBezTo>
                  <a:pt x="6882" y="12754"/>
                  <a:pt x="6944" y="12775"/>
                  <a:pt x="6991" y="12833"/>
                </a:cubicBezTo>
                <a:cubicBezTo>
                  <a:pt x="6885" y="12965"/>
                  <a:pt x="6756" y="13051"/>
                  <a:pt x="6604" y="13051"/>
                </a:cubicBezTo>
                <a:cubicBezTo>
                  <a:pt x="6582" y="13051"/>
                  <a:pt x="6559" y="13049"/>
                  <a:pt x="6535" y="13045"/>
                </a:cubicBezTo>
                <a:cubicBezTo>
                  <a:pt x="6480" y="13043"/>
                  <a:pt x="6425" y="13042"/>
                  <a:pt x="6371" y="13042"/>
                </a:cubicBezTo>
                <a:cubicBezTo>
                  <a:pt x="5663" y="13042"/>
                  <a:pt x="4977" y="13200"/>
                  <a:pt x="4293" y="13200"/>
                </a:cubicBezTo>
                <a:cubicBezTo>
                  <a:pt x="4240" y="13200"/>
                  <a:pt x="4187" y="13199"/>
                  <a:pt x="4134" y="13197"/>
                </a:cubicBezTo>
                <a:cubicBezTo>
                  <a:pt x="4090" y="13197"/>
                  <a:pt x="4045" y="13197"/>
                  <a:pt x="3999" y="13197"/>
                </a:cubicBezTo>
                <a:cubicBezTo>
                  <a:pt x="3545" y="13197"/>
                  <a:pt x="3048" y="13222"/>
                  <a:pt x="2827" y="13775"/>
                </a:cubicBezTo>
                <a:cubicBezTo>
                  <a:pt x="3040" y="13957"/>
                  <a:pt x="3283" y="14018"/>
                  <a:pt x="3526" y="14079"/>
                </a:cubicBezTo>
                <a:cubicBezTo>
                  <a:pt x="3070" y="14109"/>
                  <a:pt x="2918" y="14626"/>
                  <a:pt x="2401" y="14626"/>
                </a:cubicBezTo>
                <a:cubicBezTo>
                  <a:pt x="2365" y="14624"/>
                  <a:pt x="2329" y="14624"/>
                  <a:pt x="2292" y="14624"/>
                </a:cubicBezTo>
                <a:cubicBezTo>
                  <a:pt x="1633" y="14624"/>
                  <a:pt x="997" y="14875"/>
                  <a:pt x="334" y="14991"/>
                </a:cubicBezTo>
                <a:cubicBezTo>
                  <a:pt x="91" y="15021"/>
                  <a:pt x="0" y="15112"/>
                  <a:pt x="91" y="15386"/>
                </a:cubicBezTo>
                <a:lnTo>
                  <a:pt x="1307" y="15386"/>
                </a:lnTo>
                <a:cubicBezTo>
                  <a:pt x="1034" y="15568"/>
                  <a:pt x="730" y="15568"/>
                  <a:pt x="669" y="15933"/>
                </a:cubicBezTo>
                <a:cubicBezTo>
                  <a:pt x="734" y="16062"/>
                  <a:pt x="860" y="16100"/>
                  <a:pt x="993" y="16100"/>
                </a:cubicBezTo>
                <a:cubicBezTo>
                  <a:pt x="1047" y="16100"/>
                  <a:pt x="1102" y="16094"/>
                  <a:pt x="1155" y="16085"/>
                </a:cubicBezTo>
                <a:cubicBezTo>
                  <a:pt x="1273" y="16065"/>
                  <a:pt x="1378" y="15970"/>
                  <a:pt x="1495" y="15970"/>
                </a:cubicBezTo>
                <a:cubicBezTo>
                  <a:pt x="1559" y="15970"/>
                  <a:pt x="1627" y="15999"/>
                  <a:pt x="1702" y="16085"/>
                </a:cubicBezTo>
                <a:cubicBezTo>
                  <a:pt x="1398" y="16267"/>
                  <a:pt x="1398" y="16450"/>
                  <a:pt x="1672" y="16693"/>
                </a:cubicBezTo>
                <a:cubicBezTo>
                  <a:pt x="1793" y="16784"/>
                  <a:pt x="1930" y="16784"/>
                  <a:pt x="2063" y="16784"/>
                </a:cubicBezTo>
                <a:cubicBezTo>
                  <a:pt x="2196" y="16784"/>
                  <a:pt x="2325" y="16784"/>
                  <a:pt x="2432" y="16875"/>
                </a:cubicBezTo>
                <a:cubicBezTo>
                  <a:pt x="2037" y="17240"/>
                  <a:pt x="1307" y="16906"/>
                  <a:pt x="1003" y="17483"/>
                </a:cubicBezTo>
                <a:cubicBezTo>
                  <a:pt x="1489" y="17878"/>
                  <a:pt x="2037" y="17696"/>
                  <a:pt x="2553" y="17848"/>
                </a:cubicBezTo>
                <a:cubicBezTo>
                  <a:pt x="2532" y="17846"/>
                  <a:pt x="2510" y="17845"/>
                  <a:pt x="2489" y="17845"/>
                </a:cubicBezTo>
                <a:cubicBezTo>
                  <a:pt x="2170" y="17845"/>
                  <a:pt x="1872" y="18033"/>
                  <a:pt x="1554" y="18033"/>
                </a:cubicBezTo>
                <a:cubicBezTo>
                  <a:pt x="1532" y="18033"/>
                  <a:pt x="1511" y="18032"/>
                  <a:pt x="1489" y="18030"/>
                </a:cubicBezTo>
                <a:cubicBezTo>
                  <a:pt x="1471" y="18029"/>
                  <a:pt x="1452" y="18028"/>
                  <a:pt x="1434" y="18028"/>
                </a:cubicBezTo>
                <a:cubicBezTo>
                  <a:pt x="1104" y="18028"/>
                  <a:pt x="915" y="18286"/>
                  <a:pt x="973" y="18517"/>
                </a:cubicBezTo>
                <a:cubicBezTo>
                  <a:pt x="997" y="18685"/>
                  <a:pt x="1231" y="18739"/>
                  <a:pt x="1448" y="18739"/>
                </a:cubicBezTo>
                <a:cubicBezTo>
                  <a:pt x="1505" y="18739"/>
                  <a:pt x="1561" y="18736"/>
                  <a:pt x="1611" y="18729"/>
                </a:cubicBezTo>
                <a:cubicBezTo>
                  <a:pt x="1763" y="18699"/>
                  <a:pt x="1915" y="18608"/>
                  <a:pt x="2067" y="18608"/>
                </a:cubicBezTo>
                <a:cubicBezTo>
                  <a:pt x="2143" y="18608"/>
                  <a:pt x="2227" y="18585"/>
                  <a:pt x="2306" y="18585"/>
                </a:cubicBezTo>
                <a:cubicBezTo>
                  <a:pt x="2386" y="18585"/>
                  <a:pt x="2462" y="18608"/>
                  <a:pt x="2523" y="18699"/>
                </a:cubicBezTo>
                <a:cubicBezTo>
                  <a:pt x="2006" y="18851"/>
                  <a:pt x="1368" y="18760"/>
                  <a:pt x="973" y="19337"/>
                </a:cubicBezTo>
                <a:cubicBezTo>
                  <a:pt x="1169" y="19403"/>
                  <a:pt x="1362" y="19416"/>
                  <a:pt x="1551" y="19416"/>
                </a:cubicBezTo>
                <a:cubicBezTo>
                  <a:pt x="1689" y="19416"/>
                  <a:pt x="1824" y="19409"/>
                  <a:pt x="1958" y="19409"/>
                </a:cubicBezTo>
                <a:cubicBezTo>
                  <a:pt x="2238" y="19409"/>
                  <a:pt x="2509" y="19441"/>
                  <a:pt x="2766" y="19641"/>
                </a:cubicBezTo>
                <a:cubicBezTo>
                  <a:pt x="2401" y="19763"/>
                  <a:pt x="2097" y="19884"/>
                  <a:pt x="1763" y="19945"/>
                </a:cubicBezTo>
                <a:cubicBezTo>
                  <a:pt x="1155" y="20067"/>
                  <a:pt x="1337" y="20340"/>
                  <a:pt x="1581" y="20614"/>
                </a:cubicBezTo>
                <a:cubicBezTo>
                  <a:pt x="1481" y="20723"/>
                  <a:pt x="1369" y="20755"/>
                  <a:pt x="1248" y="20755"/>
                </a:cubicBezTo>
                <a:cubicBezTo>
                  <a:pt x="1088" y="20755"/>
                  <a:pt x="914" y="20699"/>
                  <a:pt x="740" y="20699"/>
                </a:cubicBezTo>
                <a:cubicBezTo>
                  <a:pt x="645" y="20699"/>
                  <a:pt x="549" y="20716"/>
                  <a:pt x="456" y="20766"/>
                </a:cubicBezTo>
                <a:cubicBezTo>
                  <a:pt x="821" y="21039"/>
                  <a:pt x="1277" y="20887"/>
                  <a:pt x="1611" y="21161"/>
                </a:cubicBezTo>
                <a:cubicBezTo>
                  <a:pt x="1450" y="21336"/>
                  <a:pt x="1271" y="21380"/>
                  <a:pt x="1082" y="21380"/>
                </a:cubicBezTo>
                <a:cubicBezTo>
                  <a:pt x="890" y="21380"/>
                  <a:pt x="687" y="21334"/>
                  <a:pt x="483" y="21334"/>
                </a:cubicBezTo>
                <a:cubicBezTo>
                  <a:pt x="433" y="21334"/>
                  <a:pt x="384" y="21337"/>
                  <a:pt x="334" y="21343"/>
                </a:cubicBezTo>
                <a:cubicBezTo>
                  <a:pt x="973" y="21921"/>
                  <a:pt x="1763" y="21921"/>
                  <a:pt x="2584" y="21921"/>
                </a:cubicBezTo>
                <a:cubicBezTo>
                  <a:pt x="2493" y="22377"/>
                  <a:pt x="2705" y="22468"/>
                  <a:pt x="3100" y="22498"/>
                </a:cubicBezTo>
                <a:cubicBezTo>
                  <a:pt x="4195" y="22498"/>
                  <a:pt x="5289" y="22407"/>
                  <a:pt x="6353" y="22194"/>
                </a:cubicBezTo>
                <a:cubicBezTo>
                  <a:pt x="7123" y="22049"/>
                  <a:pt x="7886" y="22008"/>
                  <a:pt x="8649" y="22008"/>
                </a:cubicBezTo>
                <a:cubicBezTo>
                  <a:pt x="9482" y="22008"/>
                  <a:pt x="10315" y="22057"/>
                  <a:pt x="11155" y="22073"/>
                </a:cubicBezTo>
                <a:cubicBezTo>
                  <a:pt x="11221" y="22073"/>
                  <a:pt x="11287" y="22072"/>
                  <a:pt x="11353" y="22072"/>
                </a:cubicBezTo>
                <a:cubicBezTo>
                  <a:pt x="11682" y="22072"/>
                  <a:pt x="12011" y="22093"/>
                  <a:pt x="12341" y="22346"/>
                </a:cubicBezTo>
                <a:cubicBezTo>
                  <a:pt x="12675" y="22590"/>
                  <a:pt x="13192" y="22711"/>
                  <a:pt x="13617" y="22742"/>
                </a:cubicBezTo>
                <a:cubicBezTo>
                  <a:pt x="14067" y="22773"/>
                  <a:pt x="14517" y="22786"/>
                  <a:pt x="14967" y="22786"/>
                </a:cubicBezTo>
                <a:cubicBezTo>
                  <a:pt x="16248" y="22786"/>
                  <a:pt x="17524" y="22680"/>
                  <a:pt x="18785" y="22590"/>
                </a:cubicBezTo>
                <a:cubicBezTo>
                  <a:pt x="20943" y="22407"/>
                  <a:pt x="23070" y="22225"/>
                  <a:pt x="25228" y="22194"/>
                </a:cubicBezTo>
                <a:cubicBezTo>
                  <a:pt x="26627" y="22194"/>
                  <a:pt x="28025" y="22225"/>
                  <a:pt x="29423" y="22316"/>
                </a:cubicBezTo>
                <a:cubicBezTo>
                  <a:pt x="31520" y="22407"/>
                  <a:pt x="33648" y="22468"/>
                  <a:pt x="35745" y="22590"/>
                </a:cubicBezTo>
                <a:cubicBezTo>
                  <a:pt x="37539" y="22681"/>
                  <a:pt x="39302" y="22772"/>
                  <a:pt x="41095" y="22863"/>
                </a:cubicBezTo>
                <a:cubicBezTo>
                  <a:pt x="42736" y="22954"/>
                  <a:pt x="44378" y="23015"/>
                  <a:pt x="46019" y="23167"/>
                </a:cubicBezTo>
                <a:cubicBezTo>
                  <a:pt x="47752" y="23319"/>
                  <a:pt x="49515" y="23501"/>
                  <a:pt x="51278" y="23623"/>
                </a:cubicBezTo>
                <a:cubicBezTo>
                  <a:pt x="51855" y="23653"/>
                  <a:pt x="52433" y="23684"/>
                  <a:pt x="53041" y="23775"/>
                </a:cubicBezTo>
                <a:cubicBezTo>
                  <a:pt x="54226" y="23988"/>
                  <a:pt x="55442" y="24170"/>
                  <a:pt x="56658" y="24261"/>
                </a:cubicBezTo>
                <a:cubicBezTo>
                  <a:pt x="57843" y="24353"/>
                  <a:pt x="59029" y="24535"/>
                  <a:pt x="60184" y="24656"/>
                </a:cubicBezTo>
                <a:cubicBezTo>
                  <a:pt x="60688" y="24700"/>
                  <a:pt x="61177" y="24871"/>
                  <a:pt x="61673" y="24871"/>
                </a:cubicBezTo>
                <a:cubicBezTo>
                  <a:pt x="61864" y="24871"/>
                  <a:pt x="62056" y="24846"/>
                  <a:pt x="62250" y="24778"/>
                </a:cubicBezTo>
                <a:cubicBezTo>
                  <a:pt x="62433" y="24413"/>
                  <a:pt x="61946" y="24322"/>
                  <a:pt x="61977" y="24018"/>
                </a:cubicBezTo>
                <a:cubicBezTo>
                  <a:pt x="62107" y="24012"/>
                  <a:pt x="62237" y="24010"/>
                  <a:pt x="62366" y="24010"/>
                </a:cubicBezTo>
                <a:cubicBezTo>
                  <a:pt x="63024" y="24010"/>
                  <a:pt x="63682" y="24073"/>
                  <a:pt x="64345" y="24073"/>
                </a:cubicBezTo>
                <a:cubicBezTo>
                  <a:pt x="64899" y="24073"/>
                  <a:pt x="65457" y="24029"/>
                  <a:pt x="66020" y="23866"/>
                </a:cubicBezTo>
                <a:cubicBezTo>
                  <a:pt x="65904" y="23606"/>
                  <a:pt x="65767" y="23531"/>
                  <a:pt x="65627" y="23531"/>
                </a:cubicBezTo>
                <a:cubicBezTo>
                  <a:pt x="65472" y="23531"/>
                  <a:pt x="65312" y="23622"/>
                  <a:pt x="65168" y="23653"/>
                </a:cubicBezTo>
                <a:cubicBezTo>
                  <a:pt x="64986" y="23532"/>
                  <a:pt x="64804" y="23410"/>
                  <a:pt x="64682" y="23289"/>
                </a:cubicBezTo>
                <a:cubicBezTo>
                  <a:pt x="64834" y="22924"/>
                  <a:pt x="64925" y="22559"/>
                  <a:pt x="65290" y="22559"/>
                </a:cubicBezTo>
                <a:cubicBezTo>
                  <a:pt x="64713" y="22012"/>
                  <a:pt x="63922" y="21890"/>
                  <a:pt x="63162" y="21556"/>
                </a:cubicBezTo>
                <a:lnTo>
                  <a:pt x="63162" y="21556"/>
                </a:lnTo>
                <a:cubicBezTo>
                  <a:pt x="63519" y="21594"/>
                  <a:pt x="63865" y="21611"/>
                  <a:pt x="64209" y="21611"/>
                </a:cubicBezTo>
                <a:cubicBezTo>
                  <a:pt x="64686" y="21611"/>
                  <a:pt x="65160" y="21579"/>
                  <a:pt x="65655" y="21526"/>
                </a:cubicBezTo>
                <a:cubicBezTo>
                  <a:pt x="65783" y="21510"/>
                  <a:pt x="65911" y="21503"/>
                  <a:pt x="66040" y="21503"/>
                </a:cubicBezTo>
                <a:cubicBezTo>
                  <a:pt x="66891" y="21503"/>
                  <a:pt x="67766" y="21811"/>
                  <a:pt x="68664" y="21890"/>
                </a:cubicBezTo>
                <a:cubicBezTo>
                  <a:pt x="69010" y="21925"/>
                  <a:pt x="69414" y="22146"/>
                  <a:pt x="69789" y="22146"/>
                </a:cubicBezTo>
                <a:cubicBezTo>
                  <a:pt x="70072" y="22146"/>
                  <a:pt x="70339" y="22019"/>
                  <a:pt x="70548" y="21587"/>
                </a:cubicBezTo>
                <a:cubicBezTo>
                  <a:pt x="70596" y="21597"/>
                  <a:pt x="70641" y="21602"/>
                  <a:pt x="70685" y="21602"/>
                </a:cubicBezTo>
                <a:cubicBezTo>
                  <a:pt x="71175" y="21602"/>
                  <a:pt x="71475" y="21016"/>
                  <a:pt x="71976" y="21016"/>
                </a:cubicBezTo>
                <a:cubicBezTo>
                  <a:pt x="72095" y="21016"/>
                  <a:pt x="72226" y="21049"/>
                  <a:pt x="72372" y="21131"/>
                </a:cubicBezTo>
                <a:cubicBezTo>
                  <a:pt x="72220" y="20675"/>
                  <a:pt x="71856" y="20675"/>
                  <a:pt x="71673" y="20431"/>
                </a:cubicBezTo>
                <a:cubicBezTo>
                  <a:pt x="71856" y="20371"/>
                  <a:pt x="72099" y="20371"/>
                  <a:pt x="72129" y="20067"/>
                </a:cubicBezTo>
                <a:cubicBezTo>
                  <a:pt x="71947" y="20006"/>
                  <a:pt x="71734" y="19915"/>
                  <a:pt x="71521" y="19793"/>
                </a:cubicBezTo>
                <a:cubicBezTo>
                  <a:pt x="72251" y="19459"/>
                  <a:pt x="71339" y="19094"/>
                  <a:pt x="71552" y="18760"/>
                </a:cubicBezTo>
                <a:cubicBezTo>
                  <a:pt x="71629" y="18734"/>
                  <a:pt x="71711" y="18728"/>
                  <a:pt x="71794" y="18728"/>
                </a:cubicBezTo>
                <a:cubicBezTo>
                  <a:pt x="71876" y="18728"/>
                  <a:pt x="71960" y="18734"/>
                  <a:pt x="72042" y="18734"/>
                </a:cubicBezTo>
                <a:cubicBezTo>
                  <a:pt x="72171" y="18734"/>
                  <a:pt x="72296" y="18718"/>
                  <a:pt x="72403" y="18638"/>
                </a:cubicBezTo>
                <a:cubicBezTo>
                  <a:pt x="72342" y="18395"/>
                  <a:pt x="72007" y="18425"/>
                  <a:pt x="72038" y="18091"/>
                </a:cubicBezTo>
                <a:cubicBezTo>
                  <a:pt x="72281" y="18061"/>
                  <a:pt x="72615" y="18030"/>
                  <a:pt x="72676" y="17696"/>
                </a:cubicBezTo>
                <a:cubicBezTo>
                  <a:pt x="72737" y="17240"/>
                  <a:pt x="72099" y="17483"/>
                  <a:pt x="72068" y="17118"/>
                </a:cubicBezTo>
                <a:cubicBezTo>
                  <a:pt x="72142" y="17077"/>
                  <a:pt x="72222" y="17067"/>
                  <a:pt x="72304" y="17067"/>
                </a:cubicBezTo>
                <a:cubicBezTo>
                  <a:pt x="72384" y="17067"/>
                  <a:pt x="72466" y="17077"/>
                  <a:pt x="72545" y="17077"/>
                </a:cubicBezTo>
                <a:cubicBezTo>
                  <a:pt x="72686" y="17077"/>
                  <a:pt x="72820" y="17046"/>
                  <a:pt x="72919" y="16875"/>
                </a:cubicBezTo>
                <a:cubicBezTo>
                  <a:pt x="72889" y="16632"/>
                  <a:pt x="72342" y="16632"/>
                  <a:pt x="72615" y="16267"/>
                </a:cubicBezTo>
                <a:cubicBezTo>
                  <a:pt x="72804" y="15998"/>
                  <a:pt x="72849" y="15513"/>
                  <a:pt x="73282" y="15513"/>
                </a:cubicBezTo>
                <a:cubicBezTo>
                  <a:pt x="73337" y="15513"/>
                  <a:pt x="73398" y="15521"/>
                  <a:pt x="73466" y="15538"/>
                </a:cubicBezTo>
                <a:cubicBezTo>
                  <a:pt x="73436" y="15173"/>
                  <a:pt x="72950" y="15203"/>
                  <a:pt x="72889" y="14900"/>
                </a:cubicBezTo>
                <a:cubicBezTo>
                  <a:pt x="72958" y="14859"/>
                  <a:pt x="73024" y="14844"/>
                  <a:pt x="73088" y="14844"/>
                </a:cubicBezTo>
                <a:cubicBezTo>
                  <a:pt x="73284" y="14844"/>
                  <a:pt x="73462" y="14985"/>
                  <a:pt x="73665" y="14985"/>
                </a:cubicBezTo>
                <a:cubicBezTo>
                  <a:pt x="73746" y="14985"/>
                  <a:pt x="73831" y="14963"/>
                  <a:pt x="73922" y="14900"/>
                </a:cubicBezTo>
                <a:cubicBezTo>
                  <a:pt x="72828" y="13684"/>
                  <a:pt x="71308" y="13927"/>
                  <a:pt x="70001" y="13623"/>
                </a:cubicBezTo>
                <a:cubicBezTo>
                  <a:pt x="68634" y="13289"/>
                  <a:pt x="67266" y="13106"/>
                  <a:pt x="65959" y="12863"/>
                </a:cubicBezTo>
                <a:cubicBezTo>
                  <a:pt x="66262" y="12507"/>
                  <a:pt x="66639" y="12437"/>
                  <a:pt x="67041" y="12437"/>
                </a:cubicBezTo>
                <a:cubicBezTo>
                  <a:pt x="67303" y="12437"/>
                  <a:pt x="67576" y="12467"/>
                  <a:pt x="67845" y="12467"/>
                </a:cubicBezTo>
                <a:cubicBezTo>
                  <a:pt x="68116" y="12467"/>
                  <a:pt x="68383" y="12437"/>
                  <a:pt x="68634" y="12316"/>
                </a:cubicBezTo>
                <a:cubicBezTo>
                  <a:pt x="68238" y="12194"/>
                  <a:pt x="67874" y="12194"/>
                  <a:pt x="67570" y="11951"/>
                </a:cubicBezTo>
                <a:cubicBezTo>
                  <a:pt x="67611" y="11784"/>
                  <a:pt x="67703" y="11746"/>
                  <a:pt x="67814" y="11746"/>
                </a:cubicBezTo>
                <a:cubicBezTo>
                  <a:pt x="67905" y="11746"/>
                  <a:pt x="68010" y="11772"/>
                  <a:pt x="68108" y="11772"/>
                </a:cubicBezTo>
                <a:cubicBezTo>
                  <a:pt x="68236" y="11772"/>
                  <a:pt x="68353" y="11728"/>
                  <a:pt x="68421" y="11526"/>
                </a:cubicBezTo>
                <a:cubicBezTo>
                  <a:pt x="68137" y="11526"/>
                  <a:pt x="67880" y="11539"/>
                  <a:pt x="67642" y="11539"/>
                </a:cubicBezTo>
                <a:cubicBezTo>
                  <a:pt x="67522" y="11539"/>
                  <a:pt x="67408" y="11536"/>
                  <a:pt x="67296" y="11526"/>
                </a:cubicBezTo>
                <a:cubicBezTo>
                  <a:pt x="66931" y="11495"/>
                  <a:pt x="66597" y="11404"/>
                  <a:pt x="66263" y="11343"/>
                </a:cubicBezTo>
                <a:cubicBezTo>
                  <a:pt x="66344" y="10970"/>
                  <a:pt x="66515" y="10879"/>
                  <a:pt x="66719" y="10879"/>
                </a:cubicBezTo>
                <a:cubicBezTo>
                  <a:pt x="66915" y="10879"/>
                  <a:pt x="67141" y="10963"/>
                  <a:pt x="67347" y="10963"/>
                </a:cubicBezTo>
                <a:cubicBezTo>
                  <a:pt x="67486" y="10963"/>
                  <a:pt x="67616" y="10924"/>
                  <a:pt x="67722" y="10796"/>
                </a:cubicBezTo>
                <a:cubicBezTo>
                  <a:pt x="67387" y="10675"/>
                  <a:pt x="67053" y="10553"/>
                  <a:pt x="66719" y="10431"/>
                </a:cubicBezTo>
                <a:cubicBezTo>
                  <a:pt x="67083" y="9945"/>
                  <a:pt x="67661" y="10188"/>
                  <a:pt x="68086" y="10006"/>
                </a:cubicBezTo>
                <a:cubicBezTo>
                  <a:pt x="68056" y="9763"/>
                  <a:pt x="67752" y="9702"/>
                  <a:pt x="67813" y="9337"/>
                </a:cubicBezTo>
                <a:lnTo>
                  <a:pt x="67813" y="9337"/>
                </a:lnTo>
                <a:cubicBezTo>
                  <a:pt x="67935" y="9507"/>
                  <a:pt x="68050" y="9568"/>
                  <a:pt x="68161" y="9568"/>
                </a:cubicBezTo>
                <a:cubicBezTo>
                  <a:pt x="68434" y="9568"/>
                  <a:pt x="68681" y="9198"/>
                  <a:pt x="68955" y="9198"/>
                </a:cubicBezTo>
                <a:cubicBezTo>
                  <a:pt x="69065" y="9198"/>
                  <a:pt x="69180" y="9258"/>
                  <a:pt x="69302" y="9428"/>
                </a:cubicBezTo>
                <a:cubicBezTo>
                  <a:pt x="69485" y="8820"/>
                  <a:pt x="69120" y="8699"/>
                  <a:pt x="68694" y="8638"/>
                </a:cubicBezTo>
                <a:cubicBezTo>
                  <a:pt x="68755" y="8486"/>
                  <a:pt x="68816" y="8364"/>
                  <a:pt x="68877" y="8273"/>
                </a:cubicBezTo>
                <a:cubicBezTo>
                  <a:pt x="68725" y="8152"/>
                  <a:pt x="68542" y="8060"/>
                  <a:pt x="68360" y="7939"/>
                </a:cubicBezTo>
                <a:cubicBezTo>
                  <a:pt x="68482" y="7787"/>
                  <a:pt x="68542" y="7665"/>
                  <a:pt x="68634" y="7574"/>
                </a:cubicBezTo>
                <a:cubicBezTo>
                  <a:pt x="68421" y="7392"/>
                  <a:pt x="68238" y="7209"/>
                  <a:pt x="67874" y="6875"/>
                </a:cubicBezTo>
                <a:lnTo>
                  <a:pt x="67874" y="6875"/>
                </a:lnTo>
                <a:cubicBezTo>
                  <a:pt x="68111" y="6943"/>
                  <a:pt x="68304" y="6973"/>
                  <a:pt x="68461" y="6973"/>
                </a:cubicBezTo>
                <a:cubicBezTo>
                  <a:pt x="69289" y="6973"/>
                  <a:pt x="69128" y="6140"/>
                  <a:pt x="69333" y="5629"/>
                </a:cubicBezTo>
                <a:cubicBezTo>
                  <a:pt x="68998" y="5507"/>
                  <a:pt x="68664" y="5416"/>
                  <a:pt x="68299" y="5386"/>
                </a:cubicBezTo>
                <a:cubicBezTo>
                  <a:pt x="68385" y="5214"/>
                  <a:pt x="68507" y="5164"/>
                  <a:pt x="68643" y="5164"/>
                </a:cubicBezTo>
                <a:cubicBezTo>
                  <a:pt x="68840" y="5164"/>
                  <a:pt x="69067" y="5270"/>
                  <a:pt x="69259" y="5270"/>
                </a:cubicBezTo>
                <a:cubicBezTo>
                  <a:pt x="69405" y="5270"/>
                  <a:pt x="69531" y="5208"/>
                  <a:pt x="69606" y="4991"/>
                </a:cubicBezTo>
                <a:cubicBezTo>
                  <a:pt x="69211" y="4656"/>
                  <a:pt x="68573" y="4747"/>
                  <a:pt x="68117" y="4200"/>
                </a:cubicBezTo>
                <a:lnTo>
                  <a:pt x="68117" y="4200"/>
                </a:lnTo>
                <a:cubicBezTo>
                  <a:pt x="68725" y="4231"/>
                  <a:pt x="69150" y="4261"/>
                  <a:pt x="69576" y="4261"/>
                </a:cubicBezTo>
                <a:cubicBezTo>
                  <a:pt x="69819" y="3957"/>
                  <a:pt x="69272" y="3836"/>
                  <a:pt x="69454" y="3471"/>
                </a:cubicBezTo>
                <a:lnTo>
                  <a:pt x="69454" y="3471"/>
                </a:lnTo>
                <a:cubicBezTo>
                  <a:pt x="69705" y="3516"/>
                  <a:pt x="69887" y="3902"/>
                  <a:pt x="70167" y="3902"/>
                </a:cubicBezTo>
                <a:cubicBezTo>
                  <a:pt x="70260" y="3902"/>
                  <a:pt x="70365" y="3859"/>
                  <a:pt x="70488" y="3744"/>
                </a:cubicBezTo>
                <a:cubicBezTo>
                  <a:pt x="70245" y="3501"/>
                  <a:pt x="70032" y="3258"/>
                  <a:pt x="69758" y="2954"/>
                </a:cubicBezTo>
                <a:cubicBezTo>
                  <a:pt x="69971" y="2954"/>
                  <a:pt x="70093" y="2893"/>
                  <a:pt x="70153" y="2711"/>
                </a:cubicBezTo>
                <a:cubicBezTo>
                  <a:pt x="69667" y="2468"/>
                  <a:pt x="69181" y="2346"/>
                  <a:pt x="68725" y="2164"/>
                </a:cubicBezTo>
                <a:cubicBezTo>
                  <a:pt x="66506" y="1313"/>
                  <a:pt x="64165" y="1161"/>
                  <a:pt x="61886" y="887"/>
                </a:cubicBezTo>
                <a:cubicBezTo>
                  <a:pt x="59971" y="674"/>
                  <a:pt x="58086" y="431"/>
                  <a:pt x="56171" y="310"/>
                </a:cubicBezTo>
                <a:cubicBezTo>
                  <a:pt x="54104" y="188"/>
                  <a:pt x="52038" y="66"/>
                  <a:pt x="49971" y="36"/>
                </a:cubicBezTo>
                <a:cubicBezTo>
                  <a:pt x="49020" y="10"/>
                  <a:pt x="48069" y="1"/>
                  <a:pt x="4711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145" name="Google Shape;8145;p25"/>
          <p:cNvGrpSpPr/>
          <p:nvPr/>
        </p:nvGrpSpPr>
        <p:grpSpPr>
          <a:xfrm rot="3077720">
            <a:off x="7658022" y="4355240"/>
            <a:ext cx="3222161" cy="1467322"/>
            <a:chOff x="3427375" y="613525"/>
            <a:chExt cx="1481825" cy="674800"/>
          </a:xfrm>
        </p:grpSpPr>
        <p:sp>
          <p:nvSpPr>
            <p:cNvPr id="8146" name="Google Shape;8146;p25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7" name="Google Shape;8147;p25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8" name="Google Shape;8148;p25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9" name="Google Shape;8149;p25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0" name="Google Shape;8150;p25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1" name="Google Shape;8151;p25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2" name="Google Shape;8152;p25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3" name="Google Shape;8153;p25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4" name="Google Shape;8154;p25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5" name="Google Shape;8155;p25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6" name="Google Shape;8156;p25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7" name="Google Shape;8157;p25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8" name="Google Shape;8158;p25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9" name="Google Shape;8159;p25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0" name="Google Shape;8160;p25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1" name="Google Shape;8161;p25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2" name="Google Shape;8162;p25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3" name="Google Shape;8163;p25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4" name="Google Shape;8164;p25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5" name="Google Shape;8165;p25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6" name="Google Shape;8166;p25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7" name="Google Shape;8167;p25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8" name="Google Shape;8168;p25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9" name="Google Shape;8169;p25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0" name="Google Shape;8170;p25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1" name="Google Shape;8171;p25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2" name="Google Shape;8172;p25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3" name="Google Shape;8173;p25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4" name="Google Shape;8174;p25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5" name="Google Shape;8175;p25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6" name="Google Shape;8176;p25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7" name="Google Shape;8177;p25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8" name="Google Shape;8178;p25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9" name="Google Shape;8179;p25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0" name="Google Shape;8180;p25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1" name="Google Shape;8181;p25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2" name="Google Shape;8182;p25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3" name="Google Shape;8183;p25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4" name="Google Shape;8184;p25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5" name="Google Shape;8185;p25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6" name="Google Shape;8186;p25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7" name="Google Shape;8187;p25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8" name="Google Shape;8188;p25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9" name="Google Shape;8189;p25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0" name="Google Shape;8190;p25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1" name="Google Shape;8191;p25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2" name="Google Shape;8192;p25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3" name="Google Shape;8193;p25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4" name="Google Shape;8194;p25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5" name="Google Shape;8195;p25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6" name="Google Shape;8196;p25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7" name="Google Shape;8197;p25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8" name="Google Shape;8198;p25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9" name="Google Shape;8199;p25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0" name="Google Shape;8200;p25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1" name="Google Shape;8201;p25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2" name="Google Shape;8202;p25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3" name="Google Shape;8203;p25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4" name="Google Shape;8204;p25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5" name="Google Shape;8205;p25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6" name="Google Shape;8206;p25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7" name="Google Shape;8207;p25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8" name="Google Shape;8208;p25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9" name="Google Shape;8209;p25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0" name="Google Shape;8210;p25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1" name="Google Shape;8211;p25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2" name="Google Shape;8212;p25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3" name="Google Shape;8213;p25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4" name="Google Shape;8214;p25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5" name="Google Shape;8215;p25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6" name="Google Shape;8216;p25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7" name="Google Shape;8217;p25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8" name="Google Shape;8218;p25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9" name="Google Shape;8219;p25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0" name="Google Shape;8220;p25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1" name="Google Shape;8221;p25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2" name="Google Shape;8222;p25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3" name="Google Shape;8223;p25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4" name="Google Shape;8224;p25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5" name="Google Shape;8225;p25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6" name="Google Shape;8226;p25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7" name="Google Shape;8227;p25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8" name="Google Shape;8228;p25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9" name="Google Shape;8229;p25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0" name="Google Shape;8230;p25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1" name="Google Shape;8231;p25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2" name="Google Shape;8232;p25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3" name="Google Shape;8233;p25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4" name="Google Shape;8234;p25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5" name="Google Shape;8235;p25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6" name="Google Shape;8236;p25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7" name="Google Shape;8237;p25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8" name="Google Shape;8238;p25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9" name="Google Shape;8239;p25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0" name="Google Shape;8240;p25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1" name="Google Shape;8241;p25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2" name="Google Shape;8242;p25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3" name="Google Shape;8243;p25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4" name="Google Shape;8244;p25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5" name="Google Shape;8245;p25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6" name="Google Shape;8246;p25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7" name="Google Shape;8247;p25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8" name="Google Shape;8248;p25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9" name="Google Shape;8249;p25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0" name="Google Shape;8250;p25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1" name="Google Shape;8251;p25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2" name="Google Shape;8252;p25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3" name="Google Shape;8253;p25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4" name="Google Shape;8254;p25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5" name="Google Shape;8255;p25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6" name="Google Shape;8256;p25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7" name="Google Shape;8257;p25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8" name="Google Shape;8258;p25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9" name="Google Shape;8259;p25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0" name="Google Shape;8260;p25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1" name="Google Shape;8261;p25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2" name="Google Shape;8262;p25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3" name="Google Shape;8263;p25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4" name="Google Shape;8264;p25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5" name="Google Shape;8265;p25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6" name="Google Shape;8266;p25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7" name="Google Shape;8267;p25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8" name="Google Shape;8268;p25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9" name="Google Shape;8269;p25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0" name="Google Shape;8270;p25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1" name="Google Shape;8271;p25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2" name="Google Shape;8272;p25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3" name="Google Shape;8273;p25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4" name="Google Shape;8274;p25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5" name="Google Shape;8275;p25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6" name="Google Shape;8276;p25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7" name="Google Shape;8277;p25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8" name="Google Shape;8278;p25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9" name="Google Shape;8279;p25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0" name="Google Shape;8280;p25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1" name="Google Shape;8281;p25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2" name="Google Shape;8282;p25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3" name="Google Shape;8283;p25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4" name="Google Shape;8284;p25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5" name="Google Shape;8285;p25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6" name="Google Shape;8286;p25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7" name="Google Shape;8287;p25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8" name="Google Shape;8288;p25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9" name="Google Shape;8289;p25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0" name="Google Shape;8290;p25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1" name="Google Shape;8291;p25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2" name="Google Shape;8292;p25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3" name="Google Shape;8293;p25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4" name="Google Shape;8294;p25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5" name="Google Shape;8295;p25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6" name="Google Shape;8296;p25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7" name="Google Shape;8297;p25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8" name="Google Shape;8298;p25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9" name="Google Shape;8299;p25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0" name="Google Shape;8300;p25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1" name="Google Shape;8301;p25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2" name="Google Shape;8302;p25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3" name="Google Shape;8303;p25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4" name="Google Shape;8304;p25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5" name="Google Shape;8305;p25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6" name="Google Shape;8306;p25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7" name="Google Shape;8307;p25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8" name="Google Shape;8308;p25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9" name="Google Shape;8309;p25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0" name="Google Shape;8310;p25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1" name="Google Shape;8311;p25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2" name="Google Shape;8312;p25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3" name="Google Shape;8313;p25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4" name="Google Shape;8314;p25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5" name="Google Shape;8315;p25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6" name="Google Shape;8316;p25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7" name="Google Shape;8317;p25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8" name="Google Shape;8318;p25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9" name="Google Shape;8319;p25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0" name="Google Shape;8320;p25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1" name="Google Shape;8321;p25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2" name="Google Shape;8322;p25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3" name="Google Shape;8323;p25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4" name="Google Shape;8324;p25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5" name="Google Shape;8325;p25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326" name="Google Shape;8326;p25"/>
          <p:cNvSpPr/>
          <p:nvPr/>
        </p:nvSpPr>
        <p:spPr>
          <a:xfrm rot="-8984378">
            <a:off x="-959317" y="1164203"/>
            <a:ext cx="1854937" cy="3070876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8">
  <p:cSld name="CUSTOM_18">
    <p:spTree>
      <p:nvGrpSpPr>
        <p:cNvPr id="8327" name="Shape 8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8" name="Google Shape;8328;p26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8329" name="Google Shape;8329;p26"/>
          <p:cNvGrpSpPr/>
          <p:nvPr/>
        </p:nvGrpSpPr>
        <p:grpSpPr>
          <a:xfrm flipH="1" rot="-1072950">
            <a:off x="-817269" y="-111769"/>
            <a:ext cx="3222157" cy="1467320"/>
            <a:chOff x="3427375" y="613525"/>
            <a:chExt cx="1481825" cy="674800"/>
          </a:xfrm>
        </p:grpSpPr>
        <p:sp>
          <p:nvSpPr>
            <p:cNvPr id="8330" name="Google Shape;8330;p26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1" name="Google Shape;8331;p26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2" name="Google Shape;8332;p26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3" name="Google Shape;8333;p26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4" name="Google Shape;8334;p26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5" name="Google Shape;8335;p26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6" name="Google Shape;8336;p26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7" name="Google Shape;8337;p26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8" name="Google Shape;8338;p26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9" name="Google Shape;8339;p26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0" name="Google Shape;8340;p26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1" name="Google Shape;8341;p26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2" name="Google Shape;8342;p26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3" name="Google Shape;8343;p26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4" name="Google Shape;8344;p26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5" name="Google Shape;8345;p26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6" name="Google Shape;8346;p26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7" name="Google Shape;8347;p26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8" name="Google Shape;8348;p26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9" name="Google Shape;8349;p26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0" name="Google Shape;8350;p26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1" name="Google Shape;8351;p26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2" name="Google Shape;8352;p26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3" name="Google Shape;8353;p26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4" name="Google Shape;8354;p26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5" name="Google Shape;8355;p26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6" name="Google Shape;8356;p26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7" name="Google Shape;8357;p26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8" name="Google Shape;8358;p26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9" name="Google Shape;8359;p26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0" name="Google Shape;8360;p26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1" name="Google Shape;8361;p26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2" name="Google Shape;8362;p26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3" name="Google Shape;8363;p26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4" name="Google Shape;8364;p26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5" name="Google Shape;8365;p26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6" name="Google Shape;8366;p26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7" name="Google Shape;8367;p26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8" name="Google Shape;8368;p26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9" name="Google Shape;8369;p26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0" name="Google Shape;8370;p26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1" name="Google Shape;8371;p26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2" name="Google Shape;8372;p26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3" name="Google Shape;8373;p26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4" name="Google Shape;8374;p26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5" name="Google Shape;8375;p26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6" name="Google Shape;8376;p26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7" name="Google Shape;8377;p26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8" name="Google Shape;8378;p26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9" name="Google Shape;8379;p26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0" name="Google Shape;8380;p26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1" name="Google Shape;8381;p26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2" name="Google Shape;8382;p26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3" name="Google Shape;8383;p26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4" name="Google Shape;8384;p26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5" name="Google Shape;8385;p26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6" name="Google Shape;8386;p26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7" name="Google Shape;8387;p26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8" name="Google Shape;8388;p26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9" name="Google Shape;8389;p26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0" name="Google Shape;8390;p26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1" name="Google Shape;8391;p26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2" name="Google Shape;8392;p26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3" name="Google Shape;8393;p26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4" name="Google Shape;8394;p26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5" name="Google Shape;8395;p26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6" name="Google Shape;8396;p26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7" name="Google Shape;8397;p26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8" name="Google Shape;8398;p26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9" name="Google Shape;8399;p26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0" name="Google Shape;8400;p26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1" name="Google Shape;8401;p26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2" name="Google Shape;8402;p26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3" name="Google Shape;8403;p26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4" name="Google Shape;8404;p26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5" name="Google Shape;8405;p26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6" name="Google Shape;8406;p26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7" name="Google Shape;8407;p26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8" name="Google Shape;8408;p26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9" name="Google Shape;8409;p26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0" name="Google Shape;8410;p26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1" name="Google Shape;8411;p26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2" name="Google Shape;8412;p26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3" name="Google Shape;8413;p26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4" name="Google Shape;8414;p26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5" name="Google Shape;8415;p26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6" name="Google Shape;8416;p26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7" name="Google Shape;8417;p26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8" name="Google Shape;8418;p26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9" name="Google Shape;8419;p26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0" name="Google Shape;8420;p26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1" name="Google Shape;8421;p26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2" name="Google Shape;8422;p26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3" name="Google Shape;8423;p26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4" name="Google Shape;8424;p26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5" name="Google Shape;8425;p26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6" name="Google Shape;8426;p26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7" name="Google Shape;8427;p26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8" name="Google Shape;8428;p26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9" name="Google Shape;8429;p26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0" name="Google Shape;8430;p26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1" name="Google Shape;8431;p26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2" name="Google Shape;8432;p26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3" name="Google Shape;8433;p26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4" name="Google Shape;8434;p26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5" name="Google Shape;8435;p26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6" name="Google Shape;8436;p26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7" name="Google Shape;8437;p26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8" name="Google Shape;8438;p26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9" name="Google Shape;8439;p26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0" name="Google Shape;8440;p26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1" name="Google Shape;8441;p26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2" name="Google Shape;8442;p26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3" name="Google Shape;8443;p26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4" name="Google Shape;8444;p26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5" name="Google Shape;8445;p26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6" name="Google Shape;8446;p26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7" name="Google Shape;8447;p26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8" name="Google Shape;8448;p26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9" name="Google Shape;8449;p26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0" name="Google Shape;8450;p26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1" name="Google Shape;8451;p26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2" name="Google Shape;8452;p26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3" name="Google Shape;8453;p26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4" name="Google Shape;8454;p26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5" name="Google Shape;8455;p26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6" name="Google Shape;8456;p26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7" name="Google Shape;8457;p26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8" name="Google Shape;8458;p26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9" name="Google Shape;8459;p26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0" name="Google Shape;8460;p26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1" name="Google Shape;8461;p26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2" name="Google Shape;8462;p26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3" name="Google Shape;8463;p26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4" name="Google Shape;8464;p26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5" name="Google Shape;8465;p26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6" name="Google Shape;8466;p26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7" name="Google Shape;8467;p26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8" name="Google Shape;8468;p26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9" name="Google Shape;8469;p26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0" name="Google Shape;8470;p26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1" name="Google Shape;8471;p26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2" name="Google Shape;8472;p26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3" name="Google Shape;8473;p26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4" name="Google Shape;8474;p26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5" name="Google Shape;8475;p26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6" name="Google Shape;8476;p26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7" name="Google Shape;8477;p26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8" name="Google Shape;8478;p26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9" name="Google Shape;8479;p26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0" name="Google Shape;8480;p26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1" name="Google Shape;8481;p26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2" name="Google Shape;8482;p26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3" name="Google Shape;8483;p26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4" name="Google Shape;8484;p26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5" name="Google Shape;8485;p26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6" name="Google Shape;8486;p26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7" name="Google Shape;8487;p26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8" name="Google Shape;8488;p26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9" name="Google Shape;8489;p26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0" name="Google Shape;8490;p26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1" name="Google Shape;8491;p26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2" name="Google Shape;8492;p26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3" name="Google Shape;8493;p26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4" name="Google Shape;8494;p26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5" name="Google Shape;8495;p26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6" name="Google Shape;8496;p26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7" name="Google Shape;8497;p26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8" name="Google Shape;8498;p26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9" name="Google Shape;8499;p26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0" name="Google Shape;8500;p26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1" name="Google Shape;8501;p26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2" name="Google Shape;8502;p26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3" name="Google Shape;8503;p26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4" name="Google Shape;8504;p26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5" name="Google Shape;8505;p26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6" name="Google Shape;8506;p26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7" name="Google Shape;8507;p26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8" name="Google Shape;8508;p26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9" name="Google Shape;8509;p26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510" name="Google Shape;8510;p26"/>
          <p:cNvSpPr/>
          <p:nvPr/>
        </p:nvSpPr>
        <p:spPr>
          <a:xfrm flipH="1">
            <a:off x="-586080" y="-1397322"/>
            <a:ext cx="1854952" cy="3070879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11" name="Google Shape;8511;p26"/>
          <p:cNvSpPr/>
          <p:nvPr/>
        </p:nvSpPr>
        <p:spPr>
          <a:xfrm flipH="1" rot="-1309880">
            <a:off x="7490316" y="-334376"/>
            <a:ext cx="2103138" cy="1499142"/>
          </a:xfrm>
          <a:custGeom>
            <a:rect b="b" l="l" r="r" t="t"/>
            <a:pathLst>
              <a:path extrusionOk="0" h="24871" w="73923">
                <a:moveTo>
                  <a:pt x="47119" y="1"/>
                </a:moveTo>
                <a:cubicBezTo>
                  <a:pt x="45820" y="1"/>
                  <a:pt x="44521" y="19"/>
                  <a:pt x="43223" y="36"/>
                </a:cubicBezTo>
                <a:cubicBezTo>
                  <a:pt x="41581" y="36"/>
                  <a:pt x="39910" y="66"/>
                  <a:pt x="38268" y="188"/>
                </a:cubicBezTo>
                <a:cubicBezTo>
                  <a:pt x="35776" y="310"/>
                  <a:pt x="33314" y="614"/>
                  <a:pt x="30821" y="705"/>
                </a:cubicBezTo>
                <a:cubicBezTo>
                  <a:pt x="29302" y="735"/>
                  <a:pt x="27782" y="887"/>
                  <a:pt x="26292" y="887"/>
                </a:cubicBezTo>
                <a:cubicBezTo>
                  <a:pt x="25563" y="887"/>
                  <a:pt x="24925" y="1070"/>
                  <a:pt x="24317" y="1373"/>
                </a:cubicBezTo>
                <a:cubicBezTo>
                  <a:pt x="24013" y="1525"/>
                  <a:pt x="23709" y="1708"/>
                  <a:pt x="23344" y="1708"/>
                </a:cubicBezTo>
                <a:cubicBezTo>
                  <a:pt x="22918" y="1685"/>
                  <a:pt x="22493" y="1675"/>
                  <a:pt x="22068" y="1675"/>
                </a:cubicBezTo>
                <a:cubicBezTo>
                  <a:pt x="19802" y="1675"/>
                  <a:pt x="17552" y="1953"/>
                  <a:pt x="15303" y="1953"/>
                </a:cubicBezTo>
                <a:cubicBezTo>
                  <a:pt x="15207" y="1953"/>
                  <a:pt x="15112" y="1952"/>
                  <a:pt x="15016" y="1951"/>
                </a:cubicBezTo>
                <a:cubicBezTo>
                  <a:pt x="14894" y="1951"/>
                  <a:pt x="14772" y="1951"/>
                  <a:pt x="14681" y="1981"/>
                </a:cubicBezTo>
                <a:cubicBezTo>
                  <a:pt x="12949" y="2316"/>
                  <a:pt x="11186" y="2285"/>
                  <a:pt x="9453" y="2498"/>
                </a:cubicBezTo>
                <a:cubicBezTo>
                  <a:pt x="8085" y="2650"/>
                  <a:pt x="6718" y="2680"/>
                  <a:pt x="5380" y="2954"/>
                </a:cubicBezTo>
                <a:cubicBezTo>
                  <a:pt x="4924" y="3076"/>
                  <a:pt x="4286" y="2893"/>
                  <a:pt x="3921" y="3501"/>
                </a:cubicBezTo>
                <a:cubicBezTo>
                  <a:pt x="4276" y="3674"/>
                  <a:pt x="4637" y="3727"/>
                  <a:pt x="4998" y="3727"/>
                </a:cubicBezTo>
                <a:cubicBezTo>
                  <a:pt x="5571" y="3727"/>
                  <a:pt x="6148" y="3594"/>
                  <a:pt x="6711" y="3594"/>
                </a:cubicBezTo>
                <a:cubicBezTo>
                  <a:pt x="6980" y="3594"/>
                  <a:pt x="7246" y="3625"/>
                  <a:pt x="7508" y="3714"/>
                </a:cubicBezTo>
                <a:cubicBezTo>
                  <a:pt x="7234" y="3896"/>
                  <a:pt x="6930" y="3896"/>
                  <a:pt x="6596" y="3896"/>
                </a:cubicBezTo>
                <a:cubicBezTo>
                  <a:pt x="6436" y="3896"/>
                  <a:pt x="6277" y="3894"/>
                  <a:pt x="6118" y="3894"/>
                </a:cubicBezTo>
                <a:cubicBezTo>
                  <a:pt x="5640" y="3894"/>
                  <a:pt x="5167" y="3912"/>
                  <a:pt x="4711" y="4048"/>
                </a:cubicBezTo>
                <a:cubicBezTo>
                  <a:pt x="4529" y="4079"/>
                  <a:pt x="4377" y="4139"/>
                  <a:pt x="4377" y="4322"/>
                </a:cubicBezTo>
                <a:cubicBezTo>
                  <a:pt x="4377" y="4504"/>
                  <a:pt x="4529" y="4595"/>
                  <a:pt x="4711" y="4595"/>
                </a:cubicBezTo>
                <a:cubicBezTo>
                  <a:pt x="4833" y="4595"/>
                  <a:pt x="4955" y="4609"/>
                  <a:pt x="5076" y="4609"/>
                </a:cubicBezTo>
                <a:cubicBezTo>
                  <a:pt x="5137" y="4609"/>
                  <a:pt x="5198" y="4606"/>
                  <a:pt x="5259" y="4595"/>
                </a:cubicBezTo>
                <a:cubicBezTo>
                  <a:pt x="5655" y="4492"/>
                  <a:pt x="6048" y="4455"/>
                  <a:pt x="6440" y="4455"/>
                </a:cubicBezTo>
                <a:cubicBezTo>
                  <a:pt x="7311" y="4455"/>
                  <a:pt x="8177" y="4635"/>
                  <a:pt x="9058" y="4656"/>
                </a:cubicBezTo>
                <a:cubicBezTo>
                  <a:pt x="7477" y="5143"/>
                  <a:pt x="5745" y="5082"/>
                  <a:pt x="4164" y="5568"/>
                </a:cubicBezTo>
                <a:cubicBezTo>
                  <a:pt x="4164" y="5598"/>
                  <a:pt x="4164" y="5659"/>
                  <a:pt x="4164" y="5720"/>
                </a:cubicBezTo>
                <a:lnTo>
                  <a:pt x="6353" y="5720"/>
                </a:lnTo>
                <a:cubicBezTo>
                  <a:pt x="6163" y="5931"/>
                  <a:pt x="5890" y="5959"/>
                  <a:pt x="5603" y="5959"/>
                </a:cubicBezTo>
                <a:cubicBezTo>
                  <a:pt x="5498" y="5959"/>
                  <a:pt x="5392" y="5955"/>
                  <a:pt x="5286" y="5955"/>
                </a:cubicBezTo>
                <a:cubicBezTo>
                  <a:pt x="4851" y="5955"/>
                  <a:pt x="4444" y="6020"/>
                  <a:pt x="4316" y="6693"/>
                </a:cubicBezTo>
                <a:cubicBezTo>
                  <a:pt x="4481" y="6794"/>
                  <a:pt x="4643" y="6828"/>
                  <a:pt x="4805" y="6828"/>
                </a:cubicBezTo>
                <a:cubicBezTo>
                  <a:pt x="5111" y="6828"/>
                  <a:pt x="5417" y="6710"/>
                  <a:pt x="5738" y="6710"/>
                </a:cubicBezTo>
                <a:cubicBezTo>
                  <a:pt x="5908" y="6710"/>
                  <a:pt x="6082" y="6743"/>
                  <a:pt x="6262" y="6845"/>
                </a:cubicBezTo>
                <a:cubicBezTo>
                  <a:pt x="5562" y="7088"/>
                  <a:pt x="4833" y="6723"/>
                  <a:pt x="4347" y="7453"/>
                </a:cubicBezTo>
                <a:cubicBezTo>
                  <a:pt x="5113" y="7453"/>
                  <a:pt x="5849" y="7348"/>
                  <a:pt x="6576" y="7348"/>
                </a:cubicBezTo>
                <a:cubicBezTo>
                  <a:pt x="6888" y="7348"/>
                  <a:pt x="7198" y="7367"/>
                  <a:pt x="7508" y="7422"/>
                </a:cubicBezTo>
                <a:cubicBezTo>
                  <a:pt x="7629" y="7969"/>
                  <a:pt x="7325" y="8060"/>
                  <a:pt x="6900" y="8060"/>
                </a:cubicBezTo>
                <a:cubicBezTo>
                  <a:pt x="6687" y="8060"/>
                  <a:pt x="6476" y="8057"/>
                  <a:pt x="6268" y="8057"/>
                </a:cubicBezTo>
                <a:cubicBezTo>
                  <a:pt x="5642" y="8057"/>
                  <a:pt x="5038" y="8091"/>
                  <a:pt x="4468" y="8364"/>
                </a:cubicBezTo>
                <a:cubicBezTo>
                  <a:pt x="4924" y="8851"/>
                  <a:pt x="5532" y="8729"/>
                  <a:pt x="6079" y="8820"/>
                </a:cubicBezTo>
                <a:cubicBezTo>
                  <a:pt x="5532" y="9155"/>
                  <a:pt x="4772" y="9003"/>
                  <a:pt x="4255" y="9702"/>
                </a:cubicBezTo>
                <a:cubicBezTo>
                  <a:pt x="5562" y="9763"/>
                  <a:pt x="6778" y="9641"/>
                  <a:pt x="8025" y="9945"/>
                </a:cubicBezTo>
                <a:cubicBezTo>
                  <a:pt x="7660" y="10127"/>
                  <a:pt x="7356" y="10310"/>
                  <a:pt x="6991" y="10523"/>
                </a:cubicBezTo>
                <a:cubicBezTo>
                  <a:pt x="7660" y="10826"/>
                  <a:pt x="8328" y="10614"/>
                  <a:pt x="8906" y="10918"/>
                </a:cubicBezTo>
                <a:cubicBezTo>
                  <a:pt x="8389" y="11100"/>
                  <a:pt x="7721" y="10918"/>
                  <a:pt x="7386" y="11556"/>
                </a:cubicBezTo>
                <a:cubicBezTo>
                  <a:pt x="7538" y="11738"/>
                  <a:pt x="7842" y="11586"/>
                  <a:pt x="7873" y="11890"/>
                </a:cubicBezTo>
                <a:cubicBezTo>
                  <a:pt x="7333" y="12019"/>
                  <a:pt x="6815" y="12387"/>
                  <a:pt x="6208" y="12387"/>
                </a:cubicBezTo>
                <a:cubicBezTo>
                  <a:pt x="6097" y="12387"/>
                  <a:pt x="5984" y="12374"/>
                  <a:pt x="5866" y="12346"/>
                </a:cubicBezTo>
                <a:lnTo>
                  <a:pt x="5866" y="12346"/>
                </a:lnTo>
                <a:cubicBezTo>
                  <a:pt x="5903" y="12771"/>
                  <a:pt x="6046" y="12881"/>
                  <a:pt x="6222" y="12881"/>
                </a:cubicBezTo>
                <a:cubicBezTo>
                  <a:pt x="6411" y="12881"/>
                  <a:pt x="6637" y="12754"/>
                  <a:pt x="6812" y="12754"/>
                </a:cubicBezTo>
                <a:cubicBezTo>
                  <a:pt x="6882" y="12754"/>
                  <a:pt x="6944" y="12775"/>
                  <a:pt x="6991" y="12833"/>
                </a:cubicBezTo>
                <a:cubicBezTo>
                  <a:pt x="6885" y="12965"/>
                  <a:pt x="6756" y="13051"/>
                  <a:pt x="6604" y="13051"/>
                </a:cubicBezTo>
                <a:cubicBezTo>
                  <a:pt x="6582" y="13051"/>
                  <a:pt x="6559" y="13049"/>
                  <a:pt x="6535" y="13045"/>
                </a:cubicBezTo>
                <a:cubicBezTo>
                  <a:pt x="6480" y="13043"/>
                  <a:pt x="6425" y="13042"/>
                  <a:pt x="6371" y="13042"/>
                </a:cubicBezTo>
                <a:cubicBezTo>
                  <a:pt x="5663" y="13042"/>
                  <a:pt x="4977" y="13200"/>
                  <a:pt x="4293" y="13200"/>
                </a:cubicBezTo>
                <a:cubicBezTo>
                  <a:pt x="4240" y="13200"/>
                  <a:pt x="4187" y="13199"/>
                  <a:pt x="4134" y="13197"/>
                </a:cubicBezTo>
                <a:cubicBezTo>
                  <a:pt x="4090" y="13197"/>
                  <a:pt x="4045" y="13197"/>
                  <a:pt x="3999" y="13197"/>
                </a:cubicBezTo>
                <a:cubicBezTo>
                  <a:pt x="3545" y="13197"/>
                  <a:pt x="3048" y="13222"/>
                  <a:pt x="2827" y="13775"/>
                </a:cubicBezTo>
                <a:cubicBezTo>
                  <a:pt x="3040" y="13957"/>
                  <a:pt x="3283" y="14018"/>
                  <a:pt x="3526" y="14079"/>
                </a:cubicBezTo>
                <a:cubicBezTo>
                  <a:pt x="3070" y="14109"/>
                  <a:pt x="2918" y="14626"/>
                  <a:pt x="2401" y="14626"/>
                </a:cubicBezTo>
                <a:cubicBezTo>
                  <a:pt x="2365" y="14624"/>
                  <a:pt x="2329" y="14624"/>
                  <a:pt x="2292" y="14624"/>
                </a:cubicBezTo>
                <a:cubicBezTo>
                  <a:pt x="1633" y="14624"/>
                  <a:pt x="997" y="14875"/>
                  <a:pt x="334" y="14991"/>
                </a:cubicBezTo>
                <a:cubicBezTo>
                  <a:pt x="91" y="15021"/>
                  <a:pt x="0" y="15112"/>
                  <a:pt x="91" y="15386"/>
                </a:cubicBezTo>
                <a:lnTo>
                  <a:pt x="1307" y="15386"/>
                </a:lnTo>
                <a:cubicBezTo>
                  <a:pt x="1034" y="15568"/>
                  <a:pt x="730" y="15568"/>
                  <a:pt x="669" y="15933"/>
                </a:cubicBezTo>
                <a:cubicBezTo>
                  <a:pt x="734" y="16062"/>
                  <a:pt x="860" y="16100"/>
                  <a:pt x="993" y="16100"/>
                </a:cubicBezTo>
                <a:cubicBezTo>
                  <a:pt x="1047" y="16100"/>
                  <a:pt x="1102" y="16094"/>
                  <a:pt x="1155" y="16085"/>
                </a:cubicBezTo>
                <a:cubicBezTo>
                  <a:pt x="1273" y="16065"/>
                  <a:pt x="1378" y="15970"/>
                  <a:pt x="1495" y="15970"/>
                </a:cubicBezTo>
                <a:cubicBezTo>
                  <a:pt x="1559" y="15970"/>
                  <a:pt x="1627" y="15999"/>
                  <a:pt x="1702" y="16085"/>
                </a:cubicBezTo>
                <a:cubicBezTo>
                  <a:pt x="1398" y="16267"/>
                  <a:pt x="1398" y="16450"/>
                  <a:pt x="1672" y="16693"/>
                </a:cubicBezTo>
                <a:cubicBezTo>
                  <a:pt x="1793" y="16784"/>
                  <a:pt x="1930" y="16784"/>
                  <a:pt x="2063" y="16784"/>
                </a:cubicBezTo>
                <a:cubicBezTo>
                  <a:pt x="2196" y="16784"/>
                  <a:pt x="2325" y="16784"/>
                  <a:pt x="2432" y="16875"/>
                </a:cubicBezTo>
                <a:cubicBezTo>
                  <a:pt x="2037" y="17240"/>
                  <a:pt x="1307" y="16906"/>
                  <a:pt x="1003" y="17483"/>
                </a:cubicBezTo>
                <a:cubicBezTo>
                  <a:pt x="1489" y="17878"/>
                  <a:pt x="2037" y="17696"/>
                  <a:pt x="2553" y="17848"/>
                </a:cubicBezTo>
                <a:cubicBezTo>
                  <a:pt x="2532" y="17846"/>
                  <a:pt x="2510" y="17845"/>
                  <a:pt x="2489" y="17845"/>
                </a:cubicBezTo>
                <a:cubicBezTo>
                  <a:pt x="2170" y="17845"/>
                  <a:pt x="1872" y="18033"/>
                  <a:pt x="1554" y="18033"/>
                </a:cubicBezTo>
                <a:cubicBezTo>
                  <a:pt x="1532" y="18033"/>
                  <a:pt x="1511" y="18032"/>
                  <a:pt x="1489" y="18030"/>
                </a:cubicBezTo>
                <a:cubicBezTo>
                  <a:pt x="1471" y="18029"/>
                  <a:pt x="1452" y="18028"/>
                  <a:pt x="1434" y="18028"/>
                </a:cubicBezTo>
                <a:cubicBezTo>
                  <a:pt x="1104" y="18028"/>
                  <a:pt x="915" y="18286"/>
                  <a:pt x="973" y="18517"/>
                </a:cubicBezTo>
                <a:cubicBezTo>
                  <a:pt x="997" y="18685"/>
                  <a:pt x="1231" y="18739"/>
                  <a:pt x="1448" y="18739"/>
                </a:cubicBezTo>
                <a:cubicBezTo>
                  <a:pt x="1505" y="18739"/>
                  <a:pt x="1561" y="18736"/>
                  <a:pt x="1611" y="18729"/>
                </a:cubicBezTo>
                <a:cubicBezTo>
                  <a:pt x="1763" y="18699"/>
                  <a:pt x="1915" y="18608"/>
                  <a:pt x="2067" y="18608"/>
                </a:cubicBezTo>
                <a:cubicBezTo>
                  <a:pt x="2143" y="18608"/>
                  <a:pt x="2227" y="18585"/>
                  <a:pt x="2306" y="18585"/>
                </a:cubicBezTo>
                <a:cubicBezTo>
                  <a:pt x="2386" y="18585"/>
                  <a:pt x="2462" y="18608"/>
                  <a:pt x="2523" y="18699"/>
                </a:cubicBezTo>
                <a:cubicBezTo>
                  <a:pt x="2006" y="18851"/>
                  <a:pt x="1368" y="18760"/>
                  <a:pt x="973" y="19337"/>
                </a:cubicBezTo>
                <a:cubicBezTo>
                  <a:pt x="1169" y="19403"/>
                  <a:pt x="1362" y="19416"/>
                  <a:pt x="1551" y="19416"/>
                </a:cubicBezTo>
                <a:cubicBezTo>
                  <a:pt x="1689" y="19416"/>
                  <a:pt x="1824" y="19409"/>
                  <a:pt x="1958" y="19409"/>
                </a:cubicBezTo>
                <a:cubicBezTo>
                  <a:pt x="2238" y="19409"/>
                  <a:pt x="2509" y="19441"/>
                  <a:pt x="2766" y="19641"/>
                </a:cubicBezTo>
                <a:cubicBezTo>
                  <a:pt x="2401" y="19763"/>
                  <a:pt x="2097" y="19884"/>
                  <a:pt x="1763" y="19945"/>
                </a:cubicBezTo>
                <a:cubicBezTo>
                  <a:pt x="1155" y="20067"/>
                  <a:pt x="1337" y="20340"/>
                  <a:pt x="1581" y="20614"/>
                </a:cubicBezTo>
                <a:cubicBezTo>
                  <a:pt x="1481" y="20723"/>
                  <a:pt x="1369" y="20755"/>
                  <a:pt x="1248" y="20755"/>
                </a:cubicBezTo>
                <a:cubicBezTo>
                  <a:pt x="1088" y="20755"/>
                  <a:pt x="914" y="20699"/>
                  <a:pt x="740" y="20699"/>
                </a:cubicBezTo>
                <a:cubicBezTo>
                  <a:pt x="645" y="20699"/>
                  <a:pt x="549" y="20716"/>
                  <a:pt x="456" y="20766"/>
                </a:cubicBezTo>
                <a:cubicBezTo>
                  <a:pt x="821" y="21039"/>
                  <a:pt x="1277" y="20887"/>
                  <a:pt x="1611" y="21161"/>
                </a:cubicBezTo>
                <a:cubicBezTo>
                  <a:pt x="1450" y="21336"/>
                  <a:pt x="1271" y="21380"/>
                  <a:pt x="1082" y="21380"/>
                </a:cubicBezTo>
                <a:cubicBezTo>
                  <a:pt x="890" y="21380"/>
                  <a:pt x="687" y="21334"/>
                  <a:pt x="483" y="21334"/>
                </a:cubicBezTo>
                <a:cubicBezTo>
                  <a:pt x="433" y="21334"/>
                  <a:pt x="384" y="21337"/>
                  <a:pt x="334" y="21343"/>
                </a:cubicBezTo>
                <a:cubicBezTo>
                  <a:pt x="973" y="21921"/>
                  <a:pt x="1763" y="21921"/>
                  <a:pt x="2584" y="21921"/>
                </a:cubicBezTo>
                <a:cubicBezTo>
                  <a:pt x="2493" y="22377"/>
                  <a:pt x="2705" y="22468"/>
                  <a:pt x="3100" y="22498"/>
                </a:cubicBezTo>
                <a:cubicBezTo>
                  <a:pt x="4195" y="22498"/>
                  <a:pt x="5289" y="22407"/>
                  <a:pt x="6353" y="22194"/>
                </a:cubicBezTo>
                <a:cubicBezTo>
                  <a:pt x="7123" y="22049"/>
                  <a:pt x="7886" y="22008"/>
                  <a:pt x="8649" y="22008"/>
                </a:cubicBezTo>
                <a:cubicBezTo>
                  <a:pt x="9482" y="22008"/>
                  <a:pt x="10315" y="22057"/>
                  <a:pt x="11155" y="22073"/>
                </a:cubicBezTo>
                <a:cubicBezTo>
                  <a:pt x="11221" y="22073"/>
                  <a:pt x="11287" y="22072"/>
                  <a:pt x="11353" y="22072"/>
                </a:cubicBezTo>
                <a:cubicBezTo>
                  <a:pt x="11682" y="22072"/>
                  <a:pt x="12011" y="22093"/>
                  <a:pt x="12341" y="22346"/>
                </a:cubicBezTo>
                <a:cubicBezTo>
                  <a:pt x="12675" y="22590"/>
                  <a:pt x="13192" y="22711"/>
                  <a:pt x="13617" y="22742"/>
                </a:cubicBezTo>
                <a:cubicBezTo>
                  <a:pt x="14067" y="22773"/>
                  <a:pt x="14517" y="22786"/>
                  <a:pt x="14967" y="22786"/>
                </a:cubicBezTo>
                <a:cubicBezTo>
                  <a:pt x="16248" y="22786"/>
                  <a:pt x="17524" y="22680"/>
                  <a:pt x="18785" y="22590"/>
                </a:cubicBezTo>
                <a:cubicBezTo>
                  <a:pt x="20943" y="22407"/>
                  <a:pt x="23070" y="22225"/>
                  <a:pt x="25228" y="22194"/>
                </a:cubicBezTo>
                <a:cubicBezTo>
                  <a:pt x="26627" y="22194"/>
                  <a:pt x="28025" y="22225"/>
                  <a:pt x="29423" y="22316"/>
                </a:cubicBezTo>
                <a:cubicBezTo>
                  <a:pt x="31520" y="22407"/>
                  <a:pt x="33648" y="22468"/>
                  <a:pt x="35745" y="22590"/>
                </a:cubicBezTo>
                <a:cubicBezTo>
                  <a:pt x="37539" y="22681"/>
                  <a:pt x="39302" y="22772"/>
                  <a:pt x="41095" y="22863"/>
                </a:cubicBezTo>
                <a:cubicBezTo>
                  <a:pt x="42736" y="22954"/>
                  <a:pt x="44378" y="23015"/>
                  <a:pt x="46019" y="23167"/>
                </a:cubicBezTo>
                <a:cubicBezTo>
                  <a:pt x="47752" y="23319"/>
                  <a:pt x="49515" y="23501"/>
                  <a:pt x="51278" y="23623"/>
                </a:cubicBezTo>
                <a:cubicBezTo>
                  <a:pt x="51855" y="23653"/>
                  <a:pt x="52433" y="23684"/>
                  <a:pt x="53041" y="23775"/>
                </a:cubicBezTo>
                <a:cubicBezTo>
                  <a:pt x="54226" y="23988"/>
                  <a:pt x="55442" y="24170"/>
                  <a:pt x="56658" y="24261"/>
                </a:cubicBezTo>
                <a:cubicBezTo>
                  <a:pt x="57843" y="24353"/>
                  <a:pt x="59029" y="24535"/>
                  <a:pt x="60184" y="24656"/>
                </a:cubicBezTo>
                <a:cubicBezTo>
                  <a:pt x="60688" y="24700"/>
                  <a:pt x="61177" y="24871"/>
                  <a:pt x="61673" y="24871"/>
                </a:cubicBezTo>
                <a:cubicBezTo>
                  <a:pt x="61864" y="24871"/>
                  <a:pt x="62056" y="24846"/>
                  <a:pt x="62250" y="24778"/>
                </a:cubicBezTo>
                <a:cubicBezTo>
                  <a:pt x="62433" y="24413"/>
                  <a:pt x="61946" y="24322"/>
                  <a:pt x="61977" y="24018"/>
                </a:cubicBezTo>
                <a:cubicBezTo>
                  <a:pt x="62107" y="24012"/>
                  <a:pt x="62237" y="24010"/>
                  <a:pt x="62366" y="24010"/>
                </a:cubicBezTo>
                <a:cubicBezTo>
                  <a:pt x="63024" y="24010"/>
                  <a:pt x="63682" y="24073"/>
                  <a:pt x="64345" y="24073"/>
                </a:cubicBezTo>
                <a:cubicBezTo>
                  <a:pt x="64899" y="24073"/>
                  <a:pt x="65457" y="24029"/>
                  <a:pt x="66020" y="23866"/>
                </a:cubicBezTo>
                <a:cubicBezTo>
                  <a:pt x="65904" y="23606"/>
                  <a:pt x="65767" y="23531"/>
                  <a:pt x="65627" y="23531"/>
                </a:cubicBezTo>
                <a:cubicBezTo>
                  <a:pt x="65472" y="23531"/>
                  <a:pt x="65312" y="23622"/>
                  <a:pt x="65168" y="23653"/>
                </a:cubicBezTo>
                <a:cubicBezTo>
                  <a:pt x="64986" y="23532"/>
                  <a:pt x="64804" y="23410"/>
                  <a:pt x="64682" y="23289"/>
                </a:cubicBezTo>
                <a:cubicBezTo>
                  <a:pt x="64834" y="22924"/>
                  <a:pt x="64925" y="22559"/>
                  <a:pt x="65290" y="22559"/>
                </a:cubicBezTo>
                <a:cubicBezTo>
                  <a:pt x="64713" y="22012"/>
                  <a:pt x="63922" y="21890"/>
                  <a:pt x="63162" y="21556"/>
                </a:cubicBezTo>
                <a:lnTo>
                  <a:pt x="63162" y="21556"/>
                </a:lnTo>
                <a:cubicBezTo>
                  <a:pt x="63519" y="21594"/>
                  <a:pt x="63865" y="21611"/>
                  <a:pt x="64209" y="21611"/>
                </a:cubicBezTo>
                <a:cubicBezTo>
                  <a:pt x="64686" y="21611"/>
                  <a:pt x="65160" y="21579"/>
                  <a:pt x="65655" y="21526"/>
                </a:cubicBezTo>
                <a:cubicBezTo>
                  <a:pt x="65783" y="21510"/>
                  <a:pt x="65911" y="21503"/>
                  <a:pt x="66040" y="21503"/>
                </a:cubicBezTo>
                <a:cubicBezTo>
                  <a:pt x="66891" y="21503"/>
                  <a:pt x="67766" y="21811"/>
                  <a:pt x="68664" y="21890"/>
                </a:cubicBezTo>
                <a:cubicBezTo>
                  <a:pt x="69010" y="21925"/>
                  <a:pt x="69414" y="22146"/>
                  <a:pt x="69789" y="22146"/>
                </a:cubicBezTo>
                <a:cubicBezTo>
                  <a:pt x="70072" y="22146"/>
                  <a:pt x="70339" y="22019"/>
                  <a:pt x="70548" y="21587"/>
                </a:cubicBezTo>
                <a:cubicBezTo>
                  <a:pt x="70596" y="21597"/>
                  <a:pt x="70641" y="21602"/>
                  <a:pt x="70685" y="21602"/>
                </a:cubicBezTo>
                <a:cubicBezTo>
                  <a:pt x="71175" y="21602"/>
                  <a:pt x="71475" y="21016"/>
                  <a:pt x="71976" y="21016"/>
                </a:cubicBezTo>
                <a:cubicBezTo>
                  <a:pt x="72095" y="21016"/>
                  <a:pt x="72226" y="21049"/>
                  <a:pt x="72372" y="21131"/>
                </a:cubicBezTo>
                <a:cubicBezTo>
                  <a:pt x="72220" y="20675"/>
                  <a:pt x="71856" y="20675"/>
                  <a:pt x="71673" y="20431"/>
                </a:cubicBezTo>
                <a:cubicBezTo>
                  <a:pt x="71856" y="20371"/>
                  <a:pt x="72099" y="20371"/>
                  <a:pt x="72129" y="20067"/>
                </a:cubicBezTo>
                <a:cubicBezTo>
                  <a:pt x="71947" y="20006"/>
                  <a:pt x="71734" y="19915"/>
                  <a:pt x="71521" y="19793"/>
                </a:cubicBezTo>
                <a:cubicBezTo>
                  <a:pt x="72251" y="19459"/>
                  <a:pt x="71339" y="19094"/>
                  <a:pt x="71552" y="18760"/>
                </a:cubicBezTo>
                <a:cubicBezTo>
                  <a:pt x="71629" y="18734"/>
                  <a:pt x="71711" y="18728"/>
                  <a:pt x="71794" y="18728"/>
                </a:cubicBezTo>
                <a:cubicBezTo>
                  <a:pt x="71876" y="18728"/>
                  <a:pt x="71960" y="18734"/>
                  <a:pt x="72042" y="18734"/>
                </a:cubicBezTo>
                <a:cubicBezTo>
                  <a:pt x="72171" y="18734"/>
                  <a:pt x="72296" y="18718"/>
                  <a:pt x="72403" y="18638"/>
                </a:cubicBezTo>
                <a:cubicBezTo>
                  <a:pt x="72342" y="18395"/>
                  <a:pt x="72007" y="18425"/>
                  <a:pt x="72038" y="18091"/>
                </a:cubicBezTo>
                <a:cubicBezTo>
                  <a:pt x="72281" y="18061"/>
                  <a:pt x="72615" y="18030"/>
                  <a:pt x="72676" y="17696"/>
                </a:cubicBezTo>
                <a:cubicBezTo>
                  <a:pt x="72737" y="17240"/>
                  <a:pt x="72099" y="17483"/>
                  <a:pt x="72068" y="17118"/>
                </a:cubicBezTo>
                <a:cubicBezTo>
                  <a:pt x="72142" y="17077"/>
                  <a:pt x="72222" y="17067"/>
                  <a:pt x="72304" y="17067"/>
                </a:cubicBezTo>
                <a:cubicBezTo>
                  <a:pt x="72384" y="17067"/>
                  <a:pt x="72466" y="17077"/>
                  <a:pt x="72545" y="17077"/>
                </a:cubicBezTo>
                <a:cubicBezTo>
                  <a:pt x="72686" y="17077"/>
                  <a:pt x="72820" y="17046"/>
                  <a:pt x="72919" y="16875"/>
                </a:cubicBezTo>
                <a:cubicBezTo>
                  <a:pt x="72889" y="16632"/>
                  <a:pt x="72342" y="16632"/>
                  <a:pt x="72615" y="16267"/>
                </a:cubicBezTo>
                <a:cubicBezTo>
                  <a:pt x="72804" y="15998"/>
                  <a:pt x="72849" y="15513"/>
                  <a:pt x="73282" y="15513"/>
                </a:cubicBezTo>
                <a:cubicBezTo>
                  <a:pt x="73337" y="15513"/>
                  <a:pt x="73398" y="15521"/>
                  <a:pt x="73466" y="15538"/>
                </a:cubicBezTo>
                <a:cubicBezTo>
                  <a:pt x="73436" y="15173"/>
                  <a:pt x="72950" y="15203"/>
                  <a:pt x="72889" y="14900"/>
                </a:cubicBezTo>
                <a:cubicBezTo>
                  <a:pt x="72958" y="14859"/>
                  <a:pt x="73024" y="14844"/>
                  <a:pt x="73088" y="14844"/>
                </a:cubicBezTo>
                <a:cubicBezTo>
                  <a:pt x="73284" y="14844"/>
                  <a:pt x="73462" y="14985"/>
                  <a:pt x="73665" y="14985"/>
                </a:cubicBezTo>
                <a:cubicBezTo>
                  <a:pt x="73746" y="14985"/>
                  <a:pt x="73831" y="14963"/>
                  <a:pt x="73922" y="14900"/>
                </a:cubicBezTo>
                <a:cubicBezTo>
                  <a:pt x="72828" y="13684"/>
                  <a:pt x="71308" y="13927"/>
                  <a:pt x="70001" y="13623"/>
                </a:cubicBezTo>
                <a:cubicBezTo>
                  <a:pt x="68634" y="13289"/>
                  <a:pt x="67266" y="13106"/>
                  <a:pt x="65959" y="12863"/>
                </a:cubicBezTo>
                <a:cubicBezTo>
                  <a:pt x="66262" y="12507"/>
                  <a:pt x="66639" y="12437"/>
                  <a:pt x="67041" y="12437"/>
                </a:cubicBezTo>
                <a:cubicBezTo>
                  <a:pt x="67303" y="12437"/>
                  <a:pt x="67576" y="12467"/>
                  <a:pt x="67845" y="12467"/>
                </a:cubicBezTo>
                <a:cubicBezTo>
                  <a:pt x="68116" y="12467"/>
                  <a:pt x="68383" y="12437"/>
                  <a:pt x="68634" y="12316"/>
                </a:cubicBezTo>
                <a:cubicBezTo>
                  <a:pt x="68238" y="12194"/>
                  <a:pt x="67874" y="12194"/>
                  <a:pt x="67570" y="11951"/>
                </a:cubicBezTo>
                <a:cubicBezTo>
                  <a:pt x="67611" y="11784"/>
                  <a:pt x="67703" y="11746"/>
                  <a:pt x="67814" y="11746"/>
                </a:cubicBezTo>
                <a:cubicBezTo>
                  <a:pt x="67905" y="11746"/>
                  <a:pt x="68010" y="11772"/>
                  <a:pt x="68108" y="11772"/>
                </a:cubicBezTo>
                <a:cubicBezTo>
                  <a:pt x="68236" y="11772"/>
                  <a:pt x="68353" y="11728"/>
                  <a:pt x="68421" y="11526"/>
                </a:cubicBezTo>
                <a:cubicBezTo>
                  <a:pt x="68137" y="11526"/>
                  <a:pt x="67880" y="11539"/>
                  <a:pt x="67642" y="11539"/>
                </a:cubicBezTo>
                <a:cubicBezTo>
                  <a:pt x="67522" y="11539"/>
                  <a:pt x="67408" y="11536"/>
                  <a:pt x="67296" y="11526"/>
                </a:cubicBezTo>
                <a:cubicBezTo>
                  <a:pt x="66931" y="11495"/>
                  <a:pt x="66597" y="11404"/>
                  <a:pt x="66263" y="11343"/>
                </a:cubicBezTo>
                <a:cubicBezTo>
                  <a:pt x="66344" y="10970"/>
                  <a:pt x="66515" y="10879"/>
                  <a:pt x="66719" y="10879"/>
                </a:cubicBezTo>
                <a:cubicBezTo>
                  <a:pt x="66915" y="10879"/>
                  <a:pt x="67141" y="10963"/>
                  <a:pt x="67347" y="10963"/>
                </a:cubicBezTo>
                <a:cubicBezTo>
                  <a:pt x="67486" y="10963"/>
                  <a:pt x="67616" y="10924"/>
                  <a:pt x="67722" y="10796"/>
                </a:cubicBezTo>
                <a:cubicBezTo>
                  <a:pt x="67387" y="10675"/>
                  <a:pt x="67053" y="10553"/>
                  <a:pt x="66719" y="10431"/>
                </a:cubicBezTo>
                <a:cubicBezTo>
                  <a:pt x="67083" y="9945"/>
                  <a:pt x="67661" y="10188"/>
                  <a:pt x="68086" y="10006"/>
                </a:cubicBezTo>
                <a:cubicBezTo>
                  <a:pt x="68056" y="9763"/>
                  <a:pt x="67752" y="9702"/>
                  <a:pt x="67813" y="9337"/>
                </a:cubicBezTo>
                <a:lnTo>
                  <a:pt x="67813" y="9337"/>
                </a:lnTo>
                <a:cubicBezTo>
                  <a:pt x="67935" y="9507"/>
                  <a:pt x="68050" y="9568"/>
                  <a:pt x="68161" y="9568"/>
                </a:cubicBezTo>
                <a:cubicBezTo>
                  <a:pt x="68434" y="9568"/>
                  <a:pt x="68681" y="9198"/>
                  <a:pt x="68955" y="9198"/>
                </a:cubicBezTo>
                <a:cubicBezTo>
                  <a:pt x="69065" y="9198"/>
                  <a:pt x="69180" y="9258"/>
                  <a:pt x="69302" y="9428"/>
                </a:cubicBezTo>
                <a:cubicBezTo>
                  <a:pt x="69485" y="8820"/>
                  <a:pt x="69120" y="8699"/>
                  <a:pt x="68694" y="8638"/>
                </a:cubicBezTo>
                <a:cubicBezTo>
                  <a:pt x="68755" y="8486"/>
                  <a:pt x="68816" y="8364"/>
                  <a:pt x="68877" y="8273"/>
                </a:cubicBezTo>
                <a:cubicBezTo>
                  <a:pt x="68725" y="8152"/>
                  <a:pt x="68542" y="8060"/>
                  <a:pt x="68360" y="7939"/>
                </a:cubicBezTo>
                <a:cubicBezTo>
                  <a:pt x="68482" y="7787"/>
                  <a:pt x="68542" y="7665"/>
                  <a:pt x="68634" y="7574"/>
                </a:cubicBezTo>
                <a:cubicBezTo>
                  <a:pt x="68421" y="7392"/>
                  <a:pt x="68238" y="7209"/>
                  <a:pt x="67874" y="6875"/>
                </a:cubicBezTo>
                <a:lnTo>
                  <a:pt x="67874" y="6875"/>
                </a:lnTo>
                <a:cubicBezTo>
                  <a:pt x="68111" y="6943"/>
                  <a:pt x="68304" y="6973"/>
                  <a:pt x="68461" y="6973"/>
                </a:cubicBezTo>
                <a:cubicBezTo>
                  <a:pt x="69289" y="6973"/>
                  <a:pt x="69128" y="6140"/>
                  <a:pt x="69333" y="5629"/>
                </a:cubicBezTo>
                <a:cubicBezTo>
                  <a:pt x="68998" y="5507"/>
                  <a:pt x="68664" y="5416"/>
                  <a:pt x="68299" y="5386"/>
                </a:cubicBezTo>
                <a:cubicBezTo>
                  <a:pt x="68385" y="5214"/>
                  <a:pt x="68507" y="5164"/>
                  <a:pt x="68643" y="5164"/>
                </a:cubicBezTo>
                <a:cubicBezTo>
                  <a:pt x="68840" y="5164"/>
                  <a:pt x="69067" y="5270"/>
                  <a:pt x="69259" y="5270"/>
                </a:cubicBezTo>
                <a:cubicBezTo>
                  <a:pt x="69405" y="5270"/>
                  <a:pt x="69531" y="5208"/>
                  <a:pt x="69606" y="4991"/>
                </a:cubicBezTo>
                <a:cubicBezTo>
                  <a:pt x="69211" y="4656"/>
                  <a:pt x="68573" y="4747"/>
                  <a:pt x="68117" y="4200"/>
                </a:cubicBezTo>
                <a:lnTo>
                  <a:pt x="68117" y="4200"/>
                </a:lnTo>
                <a:cubicBezTo>
                  <a:pt x="68725" y="4231"/>
                  <a:pt x="69150" y="4261"/>
                  <a:pt x="69576" y="4261"/>
                </a:cubicBezTo>
                <a:cubicBezTo>
                  <a:pt x="69819" y="3957"/>
                  <a:pt x="69272" y="3836"/>
                  <a:pt x="69454" y="3471"/>
                </a:cubicBezTo>
                <a:lnTo>
                  <a:pt x="69454" y="3471"/>
                </a:lnTo>
                <a:cubicBezTo>
                  <a:pt x="69705" y="3516"/>
                  <a:pt x="69887" y="3902"/>
                  <a:pt x="70167" y="3902"/>
                </a:cubicBezTo>
                <a:cubicBezTo>
                  <a:pt x="70260" y="3902"/>
                  <a:pt x="70365" y="3859"/>
                  <a:pt x="70488" y="3744"/>
                </a:cubicBezTo>
                <a:cubicBezTo>
                  <a:pt x="70245" y="3501"/>
                  <a:pt x="70032" y="3258"/>
                  <a:pt x="69758" y="2954"/>
                </a:cubicBezTo>
                <a:cubicBezTo>
                  <a:pt x="69971" y="2954"/>
                  <a:pt x="70093" y="2893"/>
                  <a:pt x="70153" y="2711"/>
                </a:cubicBezTo>
                <a:cubicBezTo>
                  <a:pt x="69667" y="2468"/>
                  <a:pt x="69181" y="2346"/>
                  <a:pt x="68725" y="2164"/>
                </a:cubicBezTo>
                <a:cubicBezTo>
                  <a:pt x="66506" y="1313"/>
                  <a:pt x="64165" y="1161"/>
                  <a:pt x="61886" y="887"/>
                </a:cubicBezTo>
                <a:cubicBezTo>
                  <a:pt x="59971" y="674"/>
                  <a:pt x="58086" y="431"/>
                  <a:pt x="56171" y="310"/>
                </a:cubicBezTo>
                <a:cubicBezTo>
                  <a:pt x="54104" y="188"/>
                  <a:pt x="52038" y="66"/>
                  <a:pt x="49971" y="36"/>
                </a:cubicBezTo>
                <a:cubicBezTo>
                  <a:pt x="49020" y="10"/>
                  <a:pt x="48069" y="1"/>
                  <a:pt x="4711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12" name="Google Shape;8512;p26"/>
          <p:cNvSpPr/>
          <p:nvPr/>
        </p:nvSpPr>
        <p:spPr>
          <a:xfrm flipH="1" rot="-6696168">
            <a:off x="7174990" y="4339551"/>
            <a:ext cx="1643425" cy="1498689"/>
          </a:xfrm>
          <a:custGeom>
            <a:rect b="b" l="l" r="r" t="t"/>
            <a:pathLst>
              <a:path extrusionOk="0" h="24871" w="73923">
                <a:moveTo>
                  <a:pt x="47119" y="1"/>
                </a:moveTo>
                <a:cubicBezTo>
                  <a:pt x="45820" y="1"/>
                  <a:pt x="44521" y="19"/>
                  <a:pt x="43223" y="36"/>
                </a:cubicBezTo>
                <a:cubicBezTo>
                  <a:pt x="41581" y="36"/>
                  <a:pt x="39910" y="66"/>
                  <a:pt x="38268" y="188"/>
                </a:cubicBezTo>
                <a:cubicBezTo>
                  <a:pt x="35776" y="310"/>
                  <a:pt x="33314" y="614"/>
                  <a:pt x="30821" y="705"/>
                </a:cubicBezTo>
                <a:cubicBezTo>
                  <a:pt x="29302" y="735"/>
                  <a:pt x="27782" y="887"/>
                  <a:pt x="26292" y="887"/>
                </a:cubicBezTo>
                <a:cubicBezTo>
                  <a:pt x="25563" y="887"/>
                  <a:pt x="24925" y="1070"/>
                  <a:pt x="24317" y="1373"/>
                </a:cubicBezTo>
                <a:cubicBezTo>
                  <a:pt x="24013" y="1525"/>
                  <a:pt x="23709" y="1708"/>
                  <a:pt x="23344" y="1708"/>
                </a:cubicBezTo>
                <a:cubicBezTo>
                  <a:pt x="22918" y="1685"/>
                  <a:pt x="22493" y="1675"/>
                  <a:pt x="22068" y="1675"/>
                </a:cubicBezTo>
                <a:cubicBezTo>
                  <a:pt x="19802" y="1675"/>
                  <a:pt x="17552" y="1953"/>
                  <a:pt x="15303" y="1953"/>
                </a:cubicBezTo>
                <a:cubicBezTo>
                  <a:pt x="15207" y="1953"/>
                  <a:pt x="15112" y="1952"/>
                  <a:pt x="15016" y="1951"/>
                </a:cubicBezTo>
                <a:cubicBezTo>
                  <a:pt x="14894" y="1951"/>
                  <a:pt x="14772" y="1951"/>
                  <a:pt x="14681" y="1981"/>
                </a:cubicBezTo>
                <a:cubicBezTo>
                  <a:pt x="12949" y="2316"/>
                  <a:pt x="11186" y="2285"/>
                  <a:pt x="9453" y="2498"/>
                </a:cubicBezTo>
                <a:cubicBezTo>
                  <a:pt x="8085" y="2650"/>
                  <a:pt x="6718" y="2680"/>
                  <a:pt x="5380" y="2954"/>
                </a:cubicBezTo>
                <a:cubicBezTo>
                  <a:pt x="4924" y="3076"/>
                  <a:pt x="4286" y="2893"/>
                  <a:pt x="3921" y="3501"/>
                </a:cubicBezTo>
                <a:cubicBezTo>
                  <a:pt x="4276" y="3674"/>
                  <a:pt x="4637" y="3727"/>
                  <a:pt x="4998" y="3727"/>
                </a:cubicBezTo>
                <a:cubicBezTo>
                  <a:pt x="5571" y="3727"/>
                  <a:pt x="6148" y="3594"/>
                  <a:pt x="6711" y="3594"/>
                </a:cubicBezTo>
                <a:cubicBezTo>
                  <a:pt x="6980" y="3594"/>
                  <a:pt x="7246" y="3625"/>
                  <a:pt x="7508" y="3714"/>
                </a:cubicBezTo>
                <a:cubicBezTo>
                  <a:pt x="7234" y="3896"/>
                  <a:pt x="6930" y="3896"/>
                  <a:pt x="6596" y="3896"/>
                </a:cubicBezTo>
                <a:cubicBezTo>
                  <a:pt x="6436" y="3896"/>
                  <a:pt x="6277" y="3894"/>
                  <a:pt x="6118" y="3894"/>
                </a:cubicBezTo>
                <a:cubicBezTo>
                  <a:pt x="5640" y="3894"/>
                  <a:pt x="5167" y="3912"/>
                  <a:pt x="4711" y="4048"/>
                </a:cubicBezTo>
                <a:cubicBezTo>
                  <a:pt x="4529" y="4079"/>
                  <a:pt x="4377" y="4139"/>
                  <a:pt x="4377" y="4322"/>
                </a:cubicBezTo>
                <a:cubicBezTo>
                  <a:pt x="4377" y="4504"/>
                  <a:pt x="4529" y="4595"/>
                  <a:pt x="4711" y="4595"/>
                </a:cubicBezTo>
                <a:cubicBezTo>
                  <a:pt x="4833" y="4595"/>
                  <a:pt x="4955" y="4609"/>
                  <a:pt x="5076" y="4609"/>
                </a:cubicBezTo>
                <a:cubicBezTo>
                  <a:pt x="5137" y="4609"/>
                  <a:pt x="5198" y="4606"/>
                  <a:pt x="5259" y="4595"/>
                </a:cubicBezTo>
                <a:cubicBezTo>
                  <a:pt x="5655" y="4492"/>
                  <a:pt x="6048" y="4455"/>
                  <a:pt x="6440" y="4455"/>
                </a:cubicBezTo>
                <a:cubicBezTo>
                  <a:pt x="7311" y="4455"/>
                  <a:pt x="8177" y="4635"/>
                  <a:pt x="9058" y="4656"/>
                </a:cubicBezTo>
                <a:cubicBezTo>
                  <a:pt x="7477" y="5143"/>
                  <a:pt x="5745" y="5082"/>
                  <a:pt x="4164" y="5568"/>
                </a:cubicBezTo>
                <a:cubicBezTo>
                  <a:pt x="4164" y="5598"/>
                  <a:pt x="4164" y="5659"/>
                  <a:pt x="4164" y="5720"/>
                </a:cubicBezTo>
                <a:lnTo>
                  <a:pt x="6353" y="5720"/>
                </a:lnTo>
                <a:cubicBezTo>
                  <a:pt x="6163" y="5931"/>
                  <a:pt x="5890" y="5959"/>
                  <a:pt x="5603" y="5959"/>
                </a:cubicBezTo>
                <a:cubicBezTo>
                  <a:pt x="5498" y="5959"/>
                  <a:pt x="5392" y="5955"/>
                  <a:pt x="5286" y="5955"/>
                </a:cubicBezTo>
                <a:cubicBezTo>
                  <a:pt x="4851" y="5955"/>
                  <a:pt x="4444" y="6020"/>
                  <a:pt x="4316" y="6693"/>
                </a:cubicBezTo>
                <a:cubicBezTo>
                  <a:pt x="4481" y="6794"/>
                  <a:pt x="4643" y="6828"/>
                  <a:pt x="4805" y="6828"/>
                </a:cubicBezTo>
                <a:cubicBezTo>
                  <a:pt x="5111" y="6828"/>
                  <a:pt x="5417" y="6710"/>
                  <a:pt x="5738" y="6710"/>
                </a:cubicBezTo>
                <a:cubicBezTo>
                  <a:pt x="5908" y="6710"/>
                  <a:pt x="6082" y="6743"/>
                  <a:pt x="6262" y="6845"/>
                </a:cubicBezTo>
                <a:cubicBezTo>
                  <a:pt x="5562" y="7088"/>
                  <a:pt x="4833" y="6723"/>
                  <a:pt x="4347" y="7453"/>
                </a:cubicBezTo>
                <a:cubicBezTo>
                  <a:pt x="5113" y="7453"/>
                  <a:pt x="5849" y="7348"/>
                  <a:pt x="6576" y="7348"/>
                </a:cubicBezTo>
                <a:cubicBezTo>
                  <a:pt x="6888" y="7348"/>
                  <a:pt x="7198" y="7367"/>
                  <a:pt x="7508" y="7422"/>
                </a:cubicBezTo>
                <a:cubicBezTo>
                  <a:pt x="7629" y="7969"/>
                  <a:pt x="7325" y="8060"/>
                  <a:pt x="6900" y="8060"/>
                </a:cubicBezTo>
                <a:cubicBezTo>
                  <a:pt x="6687" y="8060"/>
                  <a:pt x="6476" y="8057"/>
                  <a:pt x="6268" y="8057"/>
                </a:cubicBezTo>
                <a:cubicBezTo>
                  <a:pt x="5642" y="8057"/>
                  <a:pt x="5038" y="8091"/>
                  <a:pt x="4468" y="8364"/>
                </a:cubicBezTo>
                <a:cubicBezTo>
                  <a:pt x="4924" y="8851"/>
                  <a:pt x="5532" y="8729"/>
                  <a:pt x="6079" y="8820"/>
                </a:cubicBezTo>
                <a:cubicBezTo>
                  <a:pt x="5532" y="9155"/>
                  <a:pt x="4772" y="9003"/>
                  <a:pt x="4255" y="9702"/>
                </a:cubicBezTo>
                <a:cubicBezTo>
                  <a:pt x="5562" y="9763"/>
                  <a:pt x="6778" y="9641"/>
                  <a:pt x="8025" y="9945"/>
                </a:cubicBezTo>
                <a:cubicBezTo>
                  <a:pt x="7660" y="10127"/>
                  <a:pt x="7356" y="10310"/>
                  <a:pt x="6991" y="10523"/>
                </a:cubicBezTo>
                <a:cubicBezTo>
                  <a:pt x="7660" y="10826"/>
                  <a:pt x="8328" y="10614"/>
                  <a:pt x="8906" y="10918"/>
                </a:cubicBezTo>
                <a:cubicBezTo>
                  <a:pt x="8389" y="11100"/>
                  <a:pt x="7721" y="10918"/>
                  <a:pt x="7386" y="11556"/>
                </a:cubicBezTo>
                <a:cubicBezTo>
                  <a:pt x="7538" y="11738"/>
                  <a:pt x="7842" y="11586"/>
                  <a:pt x="7873" y="11890"/>
                </a:cubicBezTo>
                <a:cubicBezTo>
                  <a:pt x="7333" y="12019"/>
                  <a:pt x="6815" y="12387"/>
                  <a:pt x="6208" y="12387"/>
                </a:cubicBezTo>
                <a:cubicBezTo>
                  <a:pt x="6097" y="12387"/>
                  <a:pt x="5984" y="12374"/>
                  <a:pt x="5866" y="12346"/>
                </a:cubicBezTo>
                <a:lnTo>
                  <a:pt x="5866" y="12346"/>
                </a:lnTo>
                <a:cubicBezTo>
                  <a:pt x="5903" y="12771"/>
                  <a:pt x="6046" y="12881"/>
                  <a:pt x="6222" y="12881"/>
                </a:cubicBezTo>
                <a:cubicBezTo>
                  <a:pt x="6411" y="12881"/>
                  <a:pt x="6637" y="12754"/>
                  <a:pt x="6812" y="12754"/>
                </a:cubicBezTo>
                <a:cubicBezTo>
                  <a:pt x="6882" y="12754"/>
                  <a:pt x="6944" y="12775"/>
                  <a:pt x="6991" y="12833"/>
                </a:cubicBezTo>
                <a:cubicBezTo>
                  <a:pt x="6885" y="12965"/>
                  <a:pt x="6756" y="13051"/>
                  <a:pt x="6604" y="13051"/>
                </a:cubicBezTo>
                <a:cubicBezTo>
                  <a:pt x="6582" y="13051"/>
                  <a:pt x="6559" y="13049"/>
                  <a:pt x="6535" y="13045"/>
                </a:cubicBezTo>
                <a:cubicBezTo>
                  <a:pt x="6480" y="13043"/>
                  <a:pt x="6425" y="13042"/>
                  <a:pt x="6371" y="13042"/>
                </a:cubicBezTo>
                <a:cubicBezTo>
                  <a:pt x="5663" y="13042"/>
                  <a:pt x="4977" y="13200"/>
                  <a:pt x="4293" y="13200"/>
                </a:cubicBezTo>
                <a:cubicBezTo>
                  <a:pt x="4240" y="13200"/>
                  <a:pt x="4187" y="13199"/>
                  <a:pt x="4134" y="13197"/>
                </a:cubicBezTo>
                <a:cubicBezTo>
                  <a:pt x="4090" y="13197"/>
                  <a:pt x="4045" y="13197"/>
                  <a:pt x="3999" y="13197"/>
                </a:cubicBezTo>
                <a:cubicBezTo>
                  <a:pt x="3545" y="13197"/>
                  <a:pt x="3048" y="13222"/>
                  <a:pt x="2827" y="13775"/>
                </a:cubicBezTo>
                <a:cubicBezTo>
                  <a:pt x="3040" y="13957"/>
                  <a:pt x="3283" y="14018"/>
                  <a:pt x="3526" y="14079"/>
                </a:cubicBezTo>
                <a:cubicBezTo>
                  <a:pt x="3070" y="14109"/>
                  <a:pt x="2918" y="14626"/>
                  <a:pt x="2401" y="14626"/>
                </a:cubicBezTo>
                <a:cubicBezTo>
                  <a:pt x="2365" y="14624"/>
                  <a:pt x="2329" y="14624"/>
                  <a:pt x="2292" y="14624"/>
                </a:cubicBezTo>
                <a:cubicBezTo>
                  <a:pt x="1633" y="14624"/>
                  <a:pt x="997" y="14875"/>
                  <a:pt x="334" y="14991"/>
                </a:cubicBezTo>
                <a:cubicBezTo>
                  <a:pt x="91" y="15021"/>
                  <a:pt x="0" y="15112"/>
                  <a:pt x="91" y="15386"/>
                </a:cubicBezTo>
                <a:lnTo>
                  <a:pt x="1307" y="15386"/>
                </a:lnTo>
                <a:cubicBezTo>
                  <a:pt x="1034" y="15568"/>
                  <a:pt x="730" y="15568"/>
                  <a:pt x="669" y="15933"/>
                </a:cubicBezTo>
                <a:cubicBezTo>
                  <a:pt x="734" y="16062"/>
                  <a:pt x="860" y="16100"/>
                  <a:pt x="993" y="16100"/>
                </a:cubicBezTo>
                <a:cubicBezTo>
                  <a:pt x="1047" y="16100"/>
                  <a:pt x="1102" y="16094"/>
                  <a:pt x="1155" y="16085"/>
                </a:cubicBezTo>
                <a:cubicBezTo>
                  <a:pt x="1273" y="16065"/>
                  <a:pt x="1378" y="15970"/>
                  <a:pt x="1495" y="15970"/>
                </a:cubicBezTo>
                <a:cubicBezTo>
                  <a:pt x="1559" y="15970"/>
                  <a:pt x="1627" y="15999"/>
                  <a:pt x="1702" y="16085"/>
                </a:cubicBezTo>
                <a:cubicBezTo>
                  <a:pt x="1398" y="16267"/>
                  <a:pt x="1398" y="16450"/>
                  <a:pt x="1672" y="16693"/>
                </a:cubicBezTo>
                <a:cubicBezTo>
                  <a:pt x="1793" y="16784"/>
                  <a:pt x="1930" y="16784"/>
                  <a:pt x="2063" y="16784"/>
                </a:cubicBezTo>
                <a:cubicBezTo>
                  <a:pt x="2196" y="16784"/>
                  <a:pt x="2325" y="16784"/>
                  <a:pt x="2432" y="16875"/>
                </a:cubicBezTo>
                <a:cubicBezTo>
                  <a:pt x="2037" y="17240"/>
                  <a:pt x="1307" y="16906"/>
                  <a:pt x="1003" y="17483"/>
                </a:cubicBezTo>
                <a:cubicBezTo>
                  <a:pt x="1489" y="17878"/>
                  <a:pt x="2037" y="17696"/>
                  <a:pt x="2553" y="17848"/>
                </a:cubicBezTo>
                <a:cubicBezTo>
                  <a:pt x="2532" y="17846"/>
                  <a:pt x="2510" y="17845"/>
                  <a:pt x="2489" y="17845"/>
                </a:cubicBezTo>
                <a:cubicBezTo>
                  <a:pt x="2170" y="17845"/>
                  <a:pt x="1872" y="18033"/>
                  <a:pt x="1554" y="18033"/>
                </a:cubicBezTo>
                <a:cubicBezTo>
                  <a:pt x="1532" y="18033"/>
                  <a:pt x="1511" y="18032"/>
                  <a:pt x="1489" y="18030"/>
                </a:cubicBezTo>
                <a:cubicBezTo>
                  <a:pt x="1471" y="18029"/>
                  <a:pt x="1452" y="18028"/>
                  <a:pt x="1434" y="18028"/>
                </a:cubicBezTo>
                <a:cubicBezTo>
                  <a:pt x="1104" y="18028"/>
                  <a:pt x="915" y="18286"/>
                  <a:pt x="973" y="18517"/>
                </a:cubicBezTo>
                <a:cubicBezTo>
                  <a:pt x="997" y="18685"/>
                  <a:pt x="1231" y="18739"/>
                  <a:pt x="1448" y="18739"/>
                </a:cubicBezTo>
                <a:cubicBezTo>
                  <a:pt x="1505" y="18739"/>
                  <a:pt x="1561" y="18736"/>
                  <a:pt x="1611" y="18729"/>
                </a:cubicBezTo>
                <a:cubicBezTo>
                  <a:pt x="1763" y="18699"/>
                  <a:pt x="1915" y="18608"/>
                  <a:pt x="2067" y="18608"/>
                </a:cubicBezTo>
                <a:cubicBezTo>
                  <a:pt x="2143" y="18608"/>
                  <a:pt x="2227" y="18585"/>
                  <a:pt x="2306" y="18585"/>
                </a:cubicBezTo>
                <a:cubicBezTo>
                  <a:pt x="2386" y="18585"/>
                  <a:pt x="2462" y="18608"/>
                  <a:pt x="2523" y="18699"/>
                </a:cubicBezTo>
                <a:cubicBezTo>
                  <a:pt x="2006" y="18851"/>
                  <a:pt x="1368" y="18760"/>
                  <a:pt x="973" y="19337"/>
                </a:cubicBezTo>
                <a:cubicBezTo>
                  <a:pt x="1169" y="19403"/>
                  <a:pt x="1362" y="19416"/>
                  <a:pt x="1551" y="19416"/>
                </a:cubicBezTo>
                <a:cubicBezTo>
                  <a:pt x="1689" y="19416"/>
                  <a:pt x="1824" y="19409"/>
                  <a:pt x="1958" y="19409"/>
                </a:cubicBezTo>
                <a:cubicBezTo>
                  <a:pt x="2238" y="19409"/>
                  <a:pt x="2509" y="19441"/>
                  <a:pt x="2766" y="19641"/>
                </a:cubicBezTo>
                <a:cubicBezTo>
                  <a:pt x="2401" y="19763"/>
                  <a:pt x="2097" y="19884"/>
                  <a:pt x="1763" y="19945"/>
                </a:cubicBezTo>
                <a:cubicBezTo>
                  <a:pt x="1155" y="20067"/>
                  <a:pt x="1337" y="20340"/>
                  <a:pt x="1581" y="20614"/>
                </a:cubicBezTo>
                <a:cubicBezTo>
                  <a:pt x="1481" y="20723"/>
                  <a:pt x="1369" y="20755"/>
                  <a:pt x="1248" y="20755"/>
                </a:cubicBezTo>
                <a:cubicBezTo>
                  <a:pt x="1088" y="20755"/>
                  <a:pt x="914" y="20699"/>
                  <a:pt x="740" y="20699"/>
                </a:cubicBezTo>
                <a:cubicBezTo>
                  <a:pt x="645" y="20699"/>
                  <a:pt x="549" y="20716"/>
                  <a:pt x="456" y="20766"/>
                </a:cubicBezTo>
                <a:cubicBezTo>
                  <a:pt x="821" y="21039"/>
                  <a:pt x="1277" y="20887"/>
                  <a:pt x="1611" y="21161"/>
                </a:cubicBezTo>
                <a:cubicBezTo>
                  <a:pt x="1450" y="21336"/>
                  <a:pt x="1271" y="21380"/>
                  <a:pt x="1082" y="21380"/>
                </a:cubicBezTo>
                <a:cubicBezTo>
                  <a:pt x="890" y="21380"/>
                  <a:pt x="687" y="21334"/>
                  <a:pt x="483" y="21334"/>
                </a:cubicBezTo>
                <a:cubicBezTo>
                  <a:pt x="433" y="21334"/>
                  <a:pt x="384" y="21337"/>
                  <a:pt x="334" y="21343"/>
                </a:cubicBezTo>
                <a:cubicBezTo>
                  <a:pt x="973" y="21921"/>
                  <a:pt x="1763" y="21921"/>
                  <a:pt x="2584" y="21921"/>
                </a:cubicBezTo>
                <a:cubicBezTo>
                  <a:pt x="2493" y="22377"/>
                  <a:pt x="2705" y="22468"/>
                  <a:pt x="3100" y="22498"/>
                </a:cubicBezTo>
                <a:cubicBezTo>
                  <a:pt x="4195" y="22498"/>
                  <a:pt x="5289" y="22407"/>
                  <a:pt x="6353" y="22194"/>
                </a:cubicBezTo>
                <a:cubicBezTo>
                  <a:pt x="7123" y="22049"/>
                  <a:pt x="7886" y="22008"/>
                  <a:pt x="8649" y="22008"/>
                </a:cubicBezTo>
                <a:cubicBezTo>
                  <a:pt x="9482" y="22008"/>
                  <a:pt x="10315" y="22057"/>
                  <a:pt x="11155" y="22073"/>
                </a:cubicBezTo>
                <a:cubicBezTo>
                  <a:pt x="11221" y="22073"/>
                  <a:pt x="11287" y="22072"/>
                  <a:pt x="11353" y="22072"/>
                </a:cubicBezTo>
                <a:cubicBezTo>
                  <a:pt x="11682" y="22072"/>
                  <a:pt x="12011" y="22093"/>
                  <a:pt x="12341" y="22346"/>
                </a:cubicBezTo>
                <a:cubicBezTo>
                  <a:pt x="12675" y="22590"/>
                  <a:pt x="13192" y="22711"/>
                  <a:pt x="13617" y="22742"/>
                </a:cubicBezTo>
                <a:cubicBezTo>
                  <a:pt x="14067" y="22773"/>
                  <a:pt x="14517" y="22786"/>
                  <a:pt x="14967" y="22786"/>
                </a:cubicBezTo>
                <a:cubicBezTo>
                  <a:pt x="16248" y="22786"/>
                  <a:pt x="17524" y="22680"/>
                  <a:pt x="18785" y="22590"/>
                </a:cubicBezTo>
                <a:cubicBezTo>
                  <a:pt x="20943" y="22407"/>
                  <a:pt x="23070" y="22225"/>
                  <a:pt x="25228" y="22194"/>
                </a:cubicBezTo>
                <a:cubicBezTo>
                  <a:pt x="26627" y="22194"/>
                  <a:pt x="28025" y="22225"/>
                  <a:pt x="29423" y="22316"/>
                </a:cubicBezTo>
                <a:cubicBezTo>
                  <a:pt x="31520" y="22407"/>
                  <a:pt x="33648" y="22468"/>
                  <a:pt x="35745" y="22590"/>
                </a:cubicBezTo>
                <a:cubicBezTo>
                  <a:pt x="37539" y="22681"/>
                  <a:pt x="39302" y="22772"/>
                  <a:pt x="41095" y="22863"/>
                </a:cubicBezTo>
                <a:cubicBezTo>
                  <a:pt x="42736" y="22954"/>
                  <a:pt x="44378" y="23015"/>
                  <a:pt x="46019" y="23167"/>
                </a:cubicBezTo>
                <a:cubicBezTo>
                  <a:pt x="47752" y="23319"/>
                  <a:pt x="49515" y="23501"/>
                  <a:pt x="51278" y="23623"/>
                </a:cubicBezTo>
                <a:cubicBezTo>
                  <a:pt x="51855" y="23653"/>
                  <a:pt x="52433" y="23684"/>
                  <a:pt x="53041" y="23775"/>
                </a:cubicBezTo>
                <a:cubicBezTo>
                  <a:pt x="54226" y="23988"/>
                  <a:pt x="55442" y="24170"/>
                  <a:pt x="56658" y="24261"/>
                </a:cubicBezTo>
                <a:cubicBezTo>
                  <a:pt x="57843" y="24353"/>
                  <a:pt x="59029" y="24535"/>
                  <a:pt x="60184" y="24656"/>
                </a:cubicBezTo>
                <a:cubicBezTo>
                  <a:pt x="60688" y="24700"/>
                  <a:pt x="61177" y="24871"/>
                  <a:pt x="61673" y="24871"/>
                </a:cubicBezTo>
                <a:cubicBezTo>
                  <a:pt x="61864" y="24871"/>
                  <a:pt x="62056" y="24846"/>
                  <a:pt x="62250" y="24778"/>
                </a:cubicBezTo>
                <a:cubicBezTo>
                  <a:pt x="62433" y="24413"/>
                  <a:pt x="61946" y="24322"/>
                  <a:pt x="61977" y="24018"/>
                </a:cubicBezTo>
                <a:cubicBezTo>
                  <a:pt x="62107" y="24012"/>
                  <a:pt x="62237" y="24010"/>
                  <a:pt x="62366" y="24010"/>
                </a:cubicBezTo>
                <a:cubicBezTo>
                  <a:pt x="63024" y="24010"/>
                  <a:pt x="63682" y="24073"/>
                  <a:pt x="64345" y="24073"/>
                </a:cubicBezTo>
                <a:cubicBezTo>
                  <a:pt x="64899" y="24073"/>
                  <a:pt x="65457" y="24029"/>
                  <a:pt x="66020" y="23866"/>
                </a:cubicBezTo>
                <a:cubicBezTo>
                  <a:pt x="65904" y="23606"/>
                  <a:pt x="65767" y="23531"/>
                  <a:pt x="65627" y="23531"/>
                </a:cubicBezTo>
                <a:cubicBezTo>
                  <a:pt x="65472" y="23531"/>
                  <a:pt x="65312" y="23622"/>
                  <a:pt x="65168" y="23653"/>
                </a:cubicBezTo>
                <a:cubicBezTo>
                  <a:pt x="64986" y="23532"/>
                  <a:pt x="64804" y="23410"/>
                  <a:pt x="64682" y="23289"/>
                </a:cubicBezTo>
                <a:cubicBezTo>
                  <a:pt x="64834" y="22924"/>
                  <a:pt x="64925" y="22559"/>
                  <a:pt x="65290" y="22559"/>
                </a:cubicBezTo>
                <a:cubicBezTo>
                  <a:pt x="64713" y="22012"/>
                  <a:pt x="63922" y="21890"/>
                  <a:pt x="63162" y="21556"/>
                </a:cubicBezTo>
                <a:lnTo>
                  <a:pt x="63162" y="21556"/>
                </a:lnTo>
                <a:cubicBezTo>
                  <a:pt x="63519" y="21594"/>
                  <a:pt x="63865" y="21611"/>
                  <a:pt x="64209" y="21611"/>
                </a:cubicBezTo>
                <a:cubicBezTo>
                  <a:pt x="64686" y="21611"/>
                  <a:pt x="65160" y="21579"/>
                  <a:pt x="65655" y="21526"/>
                </a:cubicBezTo>
                <a:cubicBezTo>
                  <a:pt x="65783" y="21510"/>
                  <a:pt x="65911" y="21503"/>
                  <a:pt x="66040" y="21503"/>
                </a:cubicBezTo>
                <a:cubicBezTo>
                  <a:pt x="66891" y="21503"/>
                  <a:pt x="67766" y="21811"/>
                  <a:pt x="68664" y="21890"/>
                </a:cubicBezTo>
                <a:cubicBezTo>
                  <a:pt x="69010" y="21925"/>
                  <a:pt x="69414" y="22146"/>
                  <a:pt x="69789" y="22146"/>
                </a:cubicBezTo>
                <a:cubicBezTo>
                  <a:pt x="70072" y="22146"/>
                  <a:pt x="70339" y="22019"/>
                  <a:pt x="70548" y="21587"/>
                </a:cubicBezTo>
                <a:cubicBezTo>
                  <a:pt x="70596" y="21597"/>
                  <a:pt x="70641" y="21602"/>
                  <a:pt x="70685" y="21602"/>
                </a:cubicBezTo>
                <a:cubicBezTo>
                  <a:pt x="71175" y="21602"/>
                  <a:pt x="71475" y="21016"/>
                  <a:pt x="71976" y="21016"/>
                </a:cubicBezTo>
                <a:cubicBezTo>
                  <a:pt x="72095" y="21016"/>
                  <a:pt x="72226" y="21049"/>
                  <a:pt x="72372" y="21131"/>
                </a:cubicBezTo>
                <a:cubicBezTo>
                  <a:pt x="72220" y="20675"/>
                  <a:pt x="71856" y="20675"/>
                  <a:pt x="71673" y="20431"/>
                </a:cubicBezTo>
                <a:cubicBezTo>
                  <a:pt x="71856" y="20371"/>
                  <a:pt x="72099" y="20371"/>
                  <a:pt x="72129" y="20067"/>
                </a:cubicBezTo>
                <a:cubicBezTo>
                  <a:pt x="71947" y="20006"/>
                  <a:pt x="71734" y="19915"/>
                  <a:pt x="71521" y="19793"/>
                </a:cubicBezTo>
                <a:cubicBezTo>
                  <a:pt x="72251" y="19459"/>
                  <a:pt x="71339" y="19094"/>
                  <a:pt x="71552" y="18760"/>
                </a:cubicBezTo>
                <a:cubicBezTo>
                  <a:pt x="71629" y="18734"/>
                  <a:pt x="71711" y="18728"/>
                  <a:pt x="71794" y="18728"/>
                </a:cubicBezTo>
                <a:cubicBezTo>
                  <a:pt x="71876" y="18728"/>
                  <a:pt x="71960" y="18734"/>
                  <a:pt x="72042" y="18734"/>
                </a:cubicBezTo>
                <a:cubicBezTo>
                  <a:pt x="72171" y="18734"/>
                  <a:pt x="72296" y="18718"/>
                  <a:pt x="72403" y="18638"/>
                </a:cubicBezTo>
                <a:cubicBezTo>
                  <a:pt x="72342" y="18395"/>
                  <a:pt x="72007" y="18425"/>
                  <a:pt x="72038" y="18091"/>
                </a:cubicBezTo>
                <a:cubicBezTo>
                  <a:pt x="72281" y="18061"/>
                  <a:pt x="72615" y="18030"/>
                  <a:pt x="72676" y="17696"/>
                </a:cubicBezTo>
                <a:cubicBezTo>
                  <a:pt x="72737" y="17240"/>
                  <a:pt x="72099" y="17483"/>
                  <a:pt x="72068" y="17118"/>
                </a:cubicBezTo>
                <a:cubicBezTo>
                  <a:pt x="72142" y="17077"/>
                  <a:pt x="72222" y="17067"/>
                  <a:pt x="72304" y="17067"/>
                </a:cubicBezTo>
                <a:cubicBezTo>
                  <a:pt x="72384" y="17067"/>
                  <a:pt x="72466" y="17077"/>
                  <a:pt x="72545" y="17077"/>
                </a:cubicBezTo>
                <a:cubicBezTo>
                  <a:pt x="72686" y="17077"/>
                  <a:pt x="72820" y="17046"/>
                  <a:pt x="72919" y="16875"/>
                </a:cubicBezTo>
                <a:cubicBezTo>
                  <a:pt x="72889" y="16632"/>
                  <a:pt x="72342" y="16632"/>
                  <a:pt x="72615" y="16267"/>
                </a:cubicBezTo>
                <a:cubicBezTo>
                  <a:pt x="72804" y="15998"/>
                  <a:pt x="72849" y="15513"/>
                  <a:pt x="73282" y="15513"/>
                </a:cubicBezTo>
                <a:cubicBezTo>
                  <a:pt x="73337" y="15513"/>
                  <a:pt x="73398" y="15521"/>
                  <a:pt x="73466" y="15538"/>
                </a:cubicBezTo>
                <a:cubicBezTo>
                  <a:pt x="73436" y="15173"/>
                  <a:pt x="72950" y="15203"/>
                  <a:pt x="72889" y="14900"/>
                </a:cubicBezTo>
                <a:cubicBezTo>
                  <a:pt x="72958" y="14859"/>
                  <a:pt x="73024" y="14844"/>
                  <a:pt x="73088" y="14844"/>
                </a:cubicBezTo>
                <a:cubicBezTo>
                  <a:pt x="73284" y="14844"/>
                  <a:pt x="73462" y="14985"/>
                  <a:pt x="73665" y="14985"/>
                </a:cubicBezTo>
                <a:cubicBezTo>
                  <a:pt x="73746" y="14985"/>
                  <a:pt x="73831" y="14963"/>
                  <a:pt x="73922" y="14900"/>
                </a:cubicBezTo>
                <a:cubicBezTo>
                  <a:pt x="72828" y="13684"/>
                  <a:pt x="71308" y="13927"/>
                  <a:pt x="70001" y="13623"/>
                </a:cubicBezTo>
                <a:cubicBezTo>
                  <a:pt x="68634" y="13289"/>
                  <a:pt x="67266" y="13106"/>
                  <a:pt x="65959" y="12863"/>
                </a:cubicBezTo>
                <a:cubicBezTo>
                  <a:pt x="66262" y="12507"/>
                  <a:pt x="66639" y="12437"/>
                  <a:pt x="67041" y="12437"/>
                </a:cubicBezTo>
                <a:cubicBezTo>
                  <a:pt x="67303" y="12437"/>
                  <a:pt x="67576" y="12467"/>
                  <a:pt x="67845" y="12467"/>
                </a:cubicBezTo>
                <a:cubicBezTo>
                  <a:pt x="68116" y="12467"/>
                  <a:pt x="68383" y="12437"/>
                  <a:pt x="68634" y="12316"/>
                </a:cubicBezTo>
                <a:cubicBezTo>
                  <a:pt x="68238" y="12194"/>
                  <a:pt x="67874" y="12194"/>
                  <a:pt x="67570" y="11951"/>
                </a:cubicBezTo>
                <a:cubicBezTo>
                  <a:pt x="67611" y="11784"/>
                  <a:pt x="67703" y="11746"/>
                  <a:pt x="67814" y="11746"/>
                </a:cubicBezTo>
                <a:cubicBezTo>
                  <a:pt x="67905" y="11746"/>
                  <a:pt x="68010" y="11772"/>
                  <a:pt x="68108" y="11772"/>
                </a:cubicBezTo>
                <a:cubicBezTo>
                  <a:pt x="68236" y="11772"/>
                  <a:pt x="68353" y="11728"/>
                  <a:pt x="68421" y="11526"/>
                </a:cubicBezTo>
                <a:cubicBezTo>
                  <a:pt x="68137" y="11526"/>
                  <a:pt x="67880" y="11539"/>
                  <a:pt x="67642" y="11539"/>
                </a:cubicBezTo>
                <a:cubicBezTo>
                  <a:pt x="67522" y="11539"/>
                  <a:pt x="67408" y="11536"/>
                  <a:pt x="67296" y="11526"/>
                </a:cubicBezTo>
                <a:cubicBezTo>
                  <a:pt x="66931" y="11495"/>
                  <a:pt x="66597" y="11404"/>
                  <a:pt x="66263" y="11343"/>
                </a:cubicBezTo>
                <a:cubicBezTo>
                  <a:pt x="66344" y="10970"/>
                  <a:pt x="66515" y="10879"/>
                  <a:pt x="66719" y="10879"/>
                </a:cubicBezTo>
                <a:cubicBezTo>
                  <a:pt x="66915" y="10879"/>
                  <a:pt x="67141" y="10963"/>
                  <a:pt x="67347" y="10963"/>
                </a:cubicBezTo>
                <a:cubicBezTo>
                  <a:pt x="67486" y="10963"/>
                  <a:pt x="67616" y="10924"/>
                  <a:pt x="67722" y="10796"/>
                </a:cubicBezTo>
                <a:cubicBezTo>
                  <a:pt x="67387" y="10675"/>
                  <a:pt x="67053" y="10553"/>
                  <a:pt x="66719" y="10431"/>
                </a:cubicBezTo>
                <a:cubicBezTo>
                  <a:pt x="67083" y="9945"/>
                  <a:pt x="67661" y="10188"/>
                  <a:pt x="68086" y="10006"/>
                </a:cubicBezTo>
                <a:cubicBezTo>
                  <a:pt x="68056" y="9763"/>
                  <a:pt x="67752" y="9702"/>
                  <a:pt x="67813" y="9337"/>
                </a:cubicBezTo>
                <a:lnTo>
                  <a:pt x="67813" y="9337"/>
                </a:lnTo>
                <a:cubicBezTo>
                  <a:pt x="67935" y="9507"/>
                  <a:pt x="68050" y="9568"/>
                  <a:pt x="68161" y="9568"/>
                </a:cubicBezTo>
                <a:cubicBezTo>
                  <a:pt x="68434" y="9568"/>
                  <a:pt x="68681" y="9198"/>
                  <a:pt x="68955" y="9198"/>
                </a:cubicBezTo>
                <a:cubicBezTo>
                  <a:pt x="69065" y="9198"/>
                  <a:pt x="69180" y="9258"/>
                  <a:pt x="69302" y="9428"/>
                </a:cubicBezTo>
                <a:cubicBezTo>
                  <a:pt x="69485" y="8820"/>
                  <a:pt x="69120" y="8699"/>
                  <a:pt x="68694" y="8638"/>
                </a:cubicBezTo>
                <a:cubicBezTo>
                  <a:pt x="68755" y="8486"/>
                  <a:pt x="68816" y="8364"/>
                  <a:pt x="68877" y="8273"/>
                </a:cubicBezTo>
                <a:cubicBezTo>
                  <a:pt x="68725" y="8152"/>
                  <a:pt x="68542" y="8060"/>
                  <a:pt x="68360" y="7939"/>
                </a:cubicBezTo>
                <a:cubicBezTo>
                  <a:pt x="68482" y="7787"/>
                  <a:pt x="68542" y="7665"/>
                  <a:pt x="68634" y="7574"/>
                </a:cubicBezTo>
                <a:cubicBezTo>
                  <a:pt x="68421" y="7392"/>
                  <a:pt x="68238" y="7209"/>
                  <a:pt x="67874" y="6875"/>
                </a:cubicBezTo>
                <a:lnTo>
                  <a:pt x="67874" y="6875"/>
                </a:lnTo>
                <a:cubicBezTo>
                  <a:pt x="68111" y="6943"/>
                  <a:pt x="68304" y="6973"/>
                  <a:pt x="68461" y="6973"/>
                </a:cubicBezTo>
                <a:cubicBezTo>
                  <a:pt x="69289" y="6973"/>
                  <a:pt x="69128" y="6140"/>
                  <a:pt x="69333" y="5629"/>
                </a:cubicBezTo>
                <a:cubicBezTo>
                  <a:pt x="68998" y="5507"/>
                  <a:pt x="68664" y="5416"/>
                  <a:pt x="68299" y="5386"/>
                </a:cubicBezTo>
                <a:cubicBezTo>
                  <a:pt x="68385" y="5214"/>
                  <a:pt x="68507" y="5164"/>
                  <a:pt x="68643" y="5164"/>
                </a:cubicBezTo>
                <a:cubicBezTo>
                  <a:pt x="68840" y="5164"/>
                  <a:pt x="69067" y="5270"/>
                  <a:pt x="69259" y="5270"/>
                </a:cubicBezTo>
                <a:cubicBezTo>
                  <a:pt x="69405" y="5270"/>
                  <a:pt x="69531" y="5208"/>
                  <a:pt x="69606" y="4991"/>
                </a:cubicBezTo>
                <a:cubicBezTo>
                  <a:pt x="69211" y="4656"/>
                  <a:pt x="68573" y="4747"/>
                  <a:pt x="68117" y="4200"/>
                </a:cubicBezTo>
                <a:lnTo>
                  <a:pt x="68117" y="4200"/>
                </a:lnTo>
                <a:cubicBezTo>
                  <a:pt x="68725" y="4231"/>
                  <a:pt x="69150" y="4261"/>
                  <a:pt x="69576" y="4261"/>
                </a:cubicBezTo>
                <a:cubicBezTo>
                  <a:pt x="69819" y="3957"/>
                  <a:pt x="69272" y="3836"/>
                  <a:pt x="69454" y="3471"/>
                </a:cubicBezTo>
                <a:lnTo>
                  <a:pt x="69454" y="3471"/>
                </a:lnTo>
                <a:cubicBezTo>
                  <a:pt x="69705" y="3516"/>
                  <a:pt x="69887" y="3902"/>
                  <a:pt x="70167" y="3902"/>
                </a:cubicBezTo>
                <a:cubicBezTo>
                  <a:pt x="70260" y="3902"/>
                  <a:pt x="70365" y="3859"/>
                  <a:pt x="70488" y="3744"/>
                </a:cubicBezTo>
                <a:cubicBezTo>
                  <a:pt x="70245" y="3501"/>
                  <a:pt x="70032" y="3258"/>
                  <a:pt x="69758" y="2954"/>
                </a:cubicBezTo>
                <a:cubicBezTo>
                  <a:pt x="69971" y="2954"/>
                  <a:pt x="70093" y="2893"/>
                  <a:pt x="70153" y="2711"/>
                </a:cubicBezTo>
                <a:cubicBezTo>
                  <a:pt x="69667" y="2468"/>
                  <a:pt x="69181" y="2346"/>
                  <a:pt x="68725" y="2164"/>
                </a:cubicBezTo>
                <a:cubicBezTo>
                  <a:pt x="66506" y="1313"/>
                  <a:pt x="64165" y="1161"/>
                  <a:pt x="61886" y="887"/>
                </a:cubicBezTo>
                <a:cubicBezTo>
                  <a:pt x="59971" y="674"/>
                  <a:pt x="58086" y="431"/>
                  <a:pt x="56171" y="310"/>
                </a:cubicBezTo>
                <a:cubicBezTo>
                  <a:pt x="54104" y="188"/>
                  <a:pt x="52038" y="66"/>
                  <a:pt x="49971" y="36"/>
                </a:cubicBezTo>
                <a:cubicBezTo>
                  <a:pt x="49020" y="10"/>
                  <a:pt x="48069" y="1"/>
                  <a:pt x="4711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513" name="Google Shape;8513;p26"/>
          <p:cNvGrpSpPr/>
          <p:nvPr/>
        </p:nvGrpSpPr>
        <p:grpSpPr>
          <a:xfrm flipH="1" rot="-381791">
            <a:off x="-1071619" y="4347651"/>
            <a:ext cx="3222223" cy="1467350"/>
            <a:chOff x="3427375" y="613525"/>
            <a:chExt cx="1481825" cy="674800"/>
          </a:xfrm>
        </p:grpSpPr>
        <p:sp>
          <p:nvSpPr>
            <p:cNvPr id="8514" name="Google Shape;8514;p26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5" name="Google Shape;8515;p26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6" name="Google Shape;8516;p26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7" name="Google Shape;8517;p26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8" name="Google Shape;8518;p26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9" name="Google Shape;8519;p26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0" name="Google Shape;8520;p26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1" name="Google Shape;8521;p26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2" name="Google Shape;8522;p26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3" name="Google Shape;8523;p26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4" name="Google Shape;8524;p26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5" name="Google Shape;8525;p26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6" name="Google Shape;8526;p26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7" name="Google Shape;8527;p26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8" name="Google Shape;8528;p26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9" name="Google Shape;8529;p26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0" name="Google Shape;8530;p26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1" name="Google Shape;8531;p26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2" name="Google Shape;8532;p26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3" name="Google Shape;8533;p26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4" name="Google Shape;8534;p26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5" name="Google Shape;8535;p26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6" name="Google Shape;8536;p26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7" name="Google Shape;8537;p26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8" name="Google Shape;8538;p26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9" name="Google Shape;8539;p26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0" name="Google Shape;8540;p26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1" name="Google Shape;8541;p26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2" name="Google Shape;8542;p26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3" name="Google Shape;8543;p26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4" name="Google Shape;8544;p26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5" name="Google Shape;8545;p26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6" name="Google Shape;8546;p26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7" name="Google Shape;8547;p26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8" name="Google Shape;8548;p26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9" name="Google Shape;8549;p26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0" name="Google Shape;8550;p26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1" name="Google Shape;8551;p26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2" name="Google Shape;8552;p26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3" name="Google Shape;8553;p26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4" name="Google Shape;8554;p26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5" name="Google Shape;8555;p26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6" name="Google Shape;8556;p26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7" name="Google Shape;8557;p26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8" name="Google Shape;8558;p26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9" name="Google Shape;8559;p26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0" name="Google Shape;8560;p26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1" name="Google Shape;8561;p26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2" name="Google Shape;8562;p26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3" name="Google Shape;8563;p26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4" name="Google Shape;8564;p26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5" name="Google Shape;8565;p26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6" name="Google Shape;8566;p26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7" name="Google Shape;8567;p26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8" name="Google Shape;8568;p26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9" name="Google Shape;8569;p26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0" name="Google Shape;8570;p26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1" name="Google Shape;8571;p26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2" name="Google Shape;8572;p26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3" name="Google Shape;8573;p26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4" name="Google Shape;8574;p26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5" name="Google Shape;8575;p26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6" name="Google Shape;8576;p26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7" name="Google Shape;8577;p26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8" name="Google Shape;8578;p26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9" name="Google Shape;8579;p26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0" name="Google Shape;8580;p26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1" name="Google Shape;8581;p26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2" name="Google Shape;8582;p26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3" name="Google Shape;8583;p26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4" name="Google Shape;8584;p26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5" name="Google Shape;8585;p26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6" name="Google Shape;8586;p26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7" name="Google Shape;8587;p26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8" name="Google Shape;8588;p26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9" name="Google Shape;8589;p26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0" name="Google Shape;8590;p26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1" name="Google Shape;8591;p26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2" name="Google Shape;8592;p26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3" name="Google Shape;8593;p26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4" name="Google Shape;8594;p26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5" name="Google Shape;8595;p26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6" name="Google Shape;8596;p26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7" name="Google Shape;8597;p26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8" name="Google Shape;8598;p26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9" name="Google Shape;8599;p26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0" name="Google Shape;8600;p26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1" name="Google Shape;8601;p26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2" name="Google Shape;8602;p26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3" name="Google Shape;8603;p26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4" name="Google Shape;8604;p26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5" name="Google Shape;8605;p26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6" name="Google Shape;8606;p26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7" name="Google Shape;8607;p26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8" name="Google Shape;8608;p26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9" name="Google Shape;8609;p26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0" name="Google Shape;8610;p26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1" name="Google Shape;8611;p26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2" name="Google Shape;8612;p26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3" name="Google Shape;8613;p26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4" name="Google Shape;8614;p26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5" name="Google Shape;8615;p26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6" name="Google Shape;8616;p26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7" name="Google Shape;8617;p26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8" name="Google Shape;8618;p26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9" name="Google Shape;8619;p26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0" name="Google Shape;8620;p26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1" name="Google Shape;8621;p26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2" name="Google Shape;8622;p26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3" name="Google Shape;8623;p26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4" name="Google Shape;8624;p26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5" name="Google Shape;8625;p26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6" name="Google Shape;8626;p26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7" name="Google Shape;8627;p26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8" name="Google Shape;8628;p26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9" name="Google Shape;8629;p26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0" name="Google Shape;8630;p26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1" name="Google Shape;8631;p26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2" name="Google Shape;8632;p26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3" name="Google Shape;8633;p26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4" name="Google Shape;8634;p26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5" name="Google Shape;8635;p26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6" name="Google Shape;8636;p26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7" name="Google Shape;8637;p26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8" name="Google Shape;8638;p26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9" name="Google Shape;8639;p26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0" name="Google Shape;8640;p26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1" name="Google Shape;8641;p26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2" name="Google Shape;8642;p26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3" name="Google Shape;8643;p26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4" name="Google Shape;8644;p26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5" name="Google Shape;8645;p26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6" name="Google Shape;8646;p26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7" name="Google Shape;8647;p26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8" name="Google Shape;8648;p26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9" name="Google Shape;8649;p26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0" name="Google Shape;8650;p26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1" name="Google Shape;8651;p26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2" name="Google Shape;8652;p26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3" name="Google Shape;8653;p26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4" name="Google Shape;8654;p26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5" name="Google Shape;8655;p26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6" name="Google Shape;8656;p26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7" name="Google Shape;8657;p26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8" name="Google Shape;8658;p26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9" name="Google Shape;8659;p26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0" name="Google Shape;8660;p26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1" name="Google Shape;8661;p26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2" name="Google Shape;8662;p26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3" name="Google Shape;8663;p26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4" name="Google Shape;8664;p26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5" name="Google Shape;8665;p26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6" name="Google Shape;8666;p26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7" name="Google Shape;8667;p26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8" name="Google Shape;8668;p26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9" name="Google Shape;8669;p26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0" name="Google Shape;8670;p26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1" name="Google Shape;8671;p26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2" name="Google Shape;8672;p26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3" name="Google Shape;8673;p26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4" name="Google Shape;8674;p26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5" name="Google Shape;8675;p26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6" name="Google Shape;8676;p26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7" name="Google Shape;8677;p26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8" name="Google Shape;8678;p26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9" name="Google Shape;8679;p26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0" name="Google Shape;8680;p26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1" name="Google Shape;8681;p26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2" name="Google Shape;8682;p26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3" name="Google Shape;8683;p26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4" name="Google Shape;8684;p26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5" name="Google Shape;8685;p26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6" name="Google Shape;8686;p26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7" name="Google Shape;8687;p26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8" name="Google Shape;8688;p26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9" name="Google Shape;8689;p26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90" name="Google Shape;8690;p26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91" name="Google Shape;8691;p26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92" name="Google Shape;8692;p26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93" name="Google Shape;8693;p26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694" name="Google Shape;8694;p26"/>
          <p:cNvSpPr/>
          <p:nvPr/>
        </p:nvSpPr>
        <p:spPr>
          <a:xfrm flipH="1" rot="-6303240">
            <a:off x="409352" y="3697305"/>
            <a:ext cx="1599103" cy="2647284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9">
  <p:cSld name="CUSTOM_19">
    <p:spTree>
      <p:nvGrpSpPr>
        <p:cNvPr id="8695" name="Shape 86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96" name="Google Shape;8696;p27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8697" name="Google Shape;8697;p27"/>
          <p:cNvGrpSpPr/>
          <p:nvPr/>
        </p:nvGrpSpPr>
        <p:grpSpPr>
          <a:xfrm rot="-8100000">
            <a:off x="-1323124" y="4342103"/>
            <a:ext cx="3222221" cy="1467349"/>
            <a:chOff x="3427375" y="613525"/>
            <a:chExt cx="1481825" cy="674800"/>
          </a:xfrm>
        </p:grpSpPr>
        <p:sp>
          <p:nvSpPr>
            <p:cNvPr id="8698" name="Google Shape;8698;p27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99" name="Google Shape;8699;p27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0" name="Google Shape;8700;p27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1" name="Google Shape;8701;p27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2" name="Google Shape;8702;p27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3" name="Google Shape;8703;p27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4" name="Google Shape;8704;p27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5" name="Google Shape;8705;p27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6" name="Google Shape;8706;p27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7" name="Google Shape;8707;p27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8" name="Google Shape;8708;p27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9" name="Google Shape;8709;p27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0" name="Google Shape;8710;p27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1" name="Google Shape;8711;p27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2" name="Google Shape;8712;p27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3" name="Google Shape;8713;p27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4" name="Google Shape;8714;p27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5" name="Google Shape;8715;p27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6" name="Google Shape;8716;p27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7" name="Google Shape;8717;p27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8" name="Google Shape;8718;p27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9" name="Google Shape;8719;p27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0" name="Google Shape;8720;p27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1" name="Google Shape;8721;p27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2" name="Google Shape;8722;p27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3" name="Google Shape;8723;p27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4" name="Google Shape;8724;p27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5" name="Google Shape;8725;p27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6" name="Google Shape;8726;p27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7" name="Google Shape;8727;p27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8" name="Google Shape;8728;p27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9" name="Google Shape;8729;p27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0" name="Google Shape;8730;p27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1" name="Google Shape;8731;p27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2" name="Google Shape;8732;p27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3" name="Google Shape;8733;p27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4" name="Google Shape;8734;p27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5" name="Google Shape;8735;p27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6" name="Google Shape;8736;p27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7" name="Google Shape;8737;p27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8" name="Google Shape;8738;p27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9" name="Google Shape;8739;p27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0" name="Google Shape;8740;p27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1" name="Google Shape;8741;p27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2" name="Google Shape;8742;p27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3" name="Google Shape;8743;p27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4" name="Google Shape;8744;p27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5" name="Google Shape;8745;p27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6" name="Google Shape;8746;p27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7" name="Google Shape;8747;p27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8" name="Google Shape;8748;p27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9" name="Google Shape;8749;p27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0" name="Google Shape;8750;p27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1" name="Google Shape;8751;p27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2" name="Google Shape;8752;p27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3" name="Google Shape;8753;p27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4" name="Google Shape;8754;p27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5" name="Google Shape;8755;p27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6" name="Google Shape;8756;p27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7" name="Google Shape;8757;p27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8" name="Google Shape;8758;p27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9" name="Google Shape;8759;p27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0" name="Google Shape;8760;p27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1" name="Google Shape;8761;p27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2" name="Google Shape;8762;p27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3" name="Google Shape;8763;p27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4" name="Google Shape;8764;p27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5" name="Google Shape;8765;p27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6" name="Google Shape;8766;p27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7" name="Google Shape;8767;p27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8" name="Google Shape;8768;p27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9" name="Google Shape;8769;p27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0" name="Google Shape;8770;p27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1" name="Google Shape;8771;p27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2" name="Google Shape;8772;p27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3" name="Google Shape;8773;p27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4" name="Google Shape;8774;p27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5" name="Google Shape;8775;p27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6" name="Google Shape;8776;p27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7" name="Google Shape;8777;p27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8" name="Google Shape;8778;p27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9" name="Google Shape;8779;p27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0" name="Google Shape;8780;p27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1" name="Google Shape;8781;p27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2" name="Google Shape;8782;p27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3" name="Google Shape;8783;p27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4" name="Google Shape;8784;p27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5" name="Google Shape;8785;p27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6" name="Google Shape;8786;p27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7" name="Google Shape;8787;p27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8" name="Google Shape;8788;p27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9" name="Google Shape;8789;p27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0" name="Google Shape;8790;p27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1" name="Google Shape;8791;p27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2" name="Google Shape;8792;p27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3" name="Google Shape;8793;p27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4" name="Google Shape;8794;p27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5" name="Google Shape;8795;p27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6" name="Google Shape;8796;p27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7" name="Google Shape;8797;p27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8" name="Google Shape;8798;p27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9" name="Google Shape;8799;p27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0" name="Google Shape;8800;p27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1" name="Google Shape;8801;p27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2" name="Google Shape;8802;p27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3" name="Google Shape;8803;p27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4" name="Google Shape;8804;p27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5" name="Google Shape;8805;p27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6" name="Google Shape;8806;p27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7" name="Google Shape;8807;p27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8" name="Google Shape;8808;p27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9" name="Google Shape;8809;p27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0" name="Google Shape;8810;p27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1" name="Google Shape;8811;p27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2" name="Google Shape;8812;p27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3" name="Google Shape;8813;p27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4" name="Google Shape;8814;p27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5" name="Google Shape;8815;p27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6" name="Google Shape;8816;p27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7" name="Google Shape;8817;p27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8" name="Google Shape;8818;p27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9" name="Google Shape;8819;p27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0" name="Google Shape;8820;p27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1" name="Google Shape;8821;p27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2" name="Google Shape;8822;p27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3" name="Google Shape;8823;p27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4" name="Google Shape;8824;p27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5" name="Google Shape;8825;p27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6" name="Google Shape;8826;p27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7" name="Google Shape;8827;p27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8" name="Google Shape;8828;p27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9" name="Google Shape;8829;p27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0" name="Google Shape;8830;p27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1" name="Google Shape;8831;p27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2" name="Google Shape;8832;p27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3" name="Google Shape;8833;p27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4" name="Google Shape;8834;p27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5" name="Google Shape;8835;p27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6" name="Google Shape;8836;p27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7" name="Google Shape;8837;p27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8" name="Google Shape;8838;p27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9" name="Google Shape;8839;p27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0" name="Google Shape;8840;p27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1" name="Google Shape;8841;p27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2" name="Google Shape;8842;p27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3" name="Google Shape;8843;p27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4" name="Google Shape;8844;p27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5" name="Google Shape;8845;p27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6" name="Google Shape;8846;p27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7" name="Google Shape;8847;p27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8" name="Google Shape;8848;p27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9" name="Google Shape;8849;p27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0" name="Google Shape;8850;p27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1" name="Google Shape;8851;p27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2" name="Google Shape;8852;p27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3" name="Google Shape;8853;p27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4" name="Google Shape;8854;p27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5" name="Google Shape;8855;p27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6" name="Google Shape;8856;p27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7" name="Google Shape;8857;p27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8" name="Google Shape;8858;p27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9" name="Google Shape;8859;p27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0" name="Google Shape;8860;p27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1" name="Google Shape;8861;p27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2" name="Google Shape;8862;p27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3" name="Google Shape;8863;p27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4" name="Google Shape;8864;p27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5" name="Google Shape;8865;p27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6" name="Google Shape;8866;p27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7" name="Google Shape;8867;p27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8" name="Google Shape;8868;p27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9" name="Google Shape;8869;p27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0" name="Google Shape;8870;p27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1" name="Google Shape;8871;p27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2" name="Google Shape;8872;p27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3" name="Google Shape;8873;p27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4" name="Google Shape;8874;p27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5" name="Google Shape;8875;p27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6" name="Google Shape;8876;p27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7" name="Google Shape;8877;p27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878" name="Google Shape;8878;p27"/>
          <p:cNvSpPr/>
          <p:nvPr/>
        </p:nvSpPr>
        <p:spPr>
          <a:xfrm rot="10136163">
            <a:off x="7310223" y="-588275"/>
            <a:ext cx="1854928" cy="3070881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879" name="Google Shape;8879;p27"/>
          <p:cNvGrpSpPr/>
          <p:nvPr/>
        </p:nvGrpSpPr>
        <p:grpSpPr>
          <a:xfrm rot="10507486">
            <a:off x="-1663934" y="-340141"/>
            <a:ext cx="3222180" cy="1467330"/>
            <a:chOff x="3427375" y="613525"/>
            <a:chExt cx="1481825" cy="674800"/>
          </a:xfrm>
        </p:grpSpPr>
        <p:sp>
          <p:nvSpPr>
            <p:cNvPr id="8880" name="Google Shape;8880;p27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1" name="Google Shape;8881;p27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2" name="Google Shape;8882;p27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3" name="Google Shape;8883;p27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4" name="Google Shape;8884;p27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5" name="Google Shape;8885;p27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6" name="Google Shape;8886;p27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7" name="Google Shape;8887;p27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8" name="Google Shape;8888;p27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9" name="Google Shape;8889;p27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0" name="Google Shape;8890;p27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1" name="Google Shape;8891;p27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2" name="Google Shape;8892;p27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3" name="Google Shape;8893;p27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4" name="Google Shape;8894;p27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5" name="Google Shape;8895;p27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6" name="Google Shape;8896;p27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7" name="Google Shape;8897;p27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8" name="Google Shape;8898;p27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9" name="Google Shape;8899;p27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0" name="Google Shape;8900;p27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1" name="Google Shape;8901;p27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2" name="Google Shape;8902;p27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3" name="Google Shape;8903;p27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4" name="Google Shape;8904;p27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5" name="Google Shape;8905;p27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6" name="Google Shape;8906;p27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7" name="Google Shape;8907;p27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8" name="Google Shape;8908;p27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9" name="Google Shape;8909;p27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0" name="Google Shape;8910;p27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1" name="Google Shape;8911;p27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2" name="Google Shape;8912;p27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3" name="Google Shape;8913;p27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4" name="Google Shape;8914;p27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5" name="Google Shape;8915;p27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6" name="Google Shape;8916;p27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7" name="Google Shape;8917;p27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8" name="Google Shape;8918;p27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9" name="Google Shape;8919;p27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0" name="Google Shape;8920;p27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1" name="Google Shape;8921;p27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2" name="Google Shape;8922;p27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3" name="Google Shape;8923;p27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4" name="Google Shape;8924;p27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5" name="Google Shape;8925;p27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6" name="Google Shape;8926;p27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7" name="Google Shape;8927;p27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8" name="Google Shape;8928;p27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9" name="Google Shape;8929;p27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0" name="Google Shape;8930;p27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1" name="Google Shape;8931;p27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2" name="Google Shape;8932;p27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3" name="Google Shape;8933;p27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4" name="Google Shape;8934;p27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5" name="Google Shape;8935;p27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6" name="Google Shape;8936;p27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7" name="Google Shape;8937;p27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8" name="Google Shape;8938;p27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9" name="Google Shape;8939;p27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0" name="Google Shape;8940;p27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1" name="Google Shape;8941;p27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2" name="Google Shape;8942;p27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3" name="Google Shape;8943;p27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4" name="Google Shape;8944;p27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5" name="Google Shape;8945;p27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6" name="Google Shape;8946;p27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7" name="Google Shape;8947;p27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8" name="Google Shape;8948;p27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9" name="Google Shape;8949;p27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0" name="Google Shape;8950;p27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1" name="Google Shape;8951;p27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2" name="Google Shape;8952;p27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3" name="Google Shape;8953;p27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4" name="Google Shape;8954;p27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5" name="Google Shape;8955;p27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6" name="Google Shape;8956;p27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7" name="Google Shape;8957;p27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8" name="Google Shape;8958;p27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9" name="Google Shape;8959;p27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0" name="Google Shape;8960;p27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1" name="Google Shape;8961;p27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2" name="Google Shape;8962;p27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3" name="Google Shape;8963;p27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4" name="Google Shape;8964;p27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5" name="Google Shape;8965;p27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6" name="Google Shape;8966;p27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7" name="Google Shape;8967;p27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8" name="Google Shape;8968;p27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9" name="Google Shape;8969;p27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0" name="Google Shape;8970;p27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1" name="Google Shape;8971;p27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2" name="Google Shape;8972;p27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3" name="Google Shape;8973;p27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4" name="Google Shape;8974;p27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5" name="Google Shape;8975;p27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6" name="Google Shape;8976;p27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7" name="Google Shape;8977;p27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8" name="Google Shape;8978;p27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9" name="Google Shape;8979;p27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0" name="Google Shape;8980;p27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1" name="Google Shape;8981;p27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2" name="Google Shape;8982;p27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3" name="Google Shape;8983;p27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4" name="Google Shape;8984;p27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5" name="Google Shape;8985;p27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6" name="Google Shape;8986;p27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7" name="Google Shape;8987;p27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8" name="Google Shape;8988;p27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9" name="Google Shape;8989;p27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0" name="Google Shape;8990;p27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1" name="Google Shape;8991;p27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2" name="Google Shape;8992;p27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3" name="Google Shape;8993;p27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4" name="Google Shape;8994;p27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5" name="Google Shape;8995;p27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6" name="Google Shape;8996;p27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7" name="Google Shape;8997;p27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8" name="Google Shape;8998;p27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9" name="Google Shape;8999;p27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0" name="Google Shape;9000;p27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1" name="Google Shape;9001;p27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2" name="Google Shape;9002;p27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3" name="Google Shape;9003;p27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4" name="Google Shape;9004;p27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5" name="Google Shape;9005;p27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6" name="Google Shape;9006;p27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7" name="Google Shape;9007;p27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8" name="Google Shape;9008;p27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9" name="Google Shape;9009;p27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0" name="Google Shape;9010;p27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1" name="Google Shape;9011;p27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2" name="Google Shape;9012;p27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3" name="Google Shape;9013;p27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4" name="Google Shape;9014;p27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5" name="Google Shape;9015;p27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6" name="Google Shape;9016;p27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7" name="Google Shape;9017;p27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8" name="Google Shape;9018;p27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9" name="Google Shape;9019;p27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0" name="Google Shape;9020;p27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1" name="Google Shape;9021;p27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2" name="Google Shape;9022;p27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3" name="Google Shape;9023;p27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4" name="Google Shape;9024;p27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5" name="Google Shape;9025;p27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6" name="Google Shape;9026;p27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7" name="Google Shape;9027;p27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8" name="Google Shape;9028;p27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9" name="Google Shape;9029;p27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0" name="Google Shape;9030;p27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1" name="Google Shape;9031;p27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2" name="Google Shape;9032;p27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3" name="Google Shape;9033;p27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4" name="Google Shape;9034;p27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5" name="Google Shape;9035;p27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6" name="Google Shape;9036;p27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7" name="Google Shape;9037;p27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8" name="Google Shape;9038;p27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9" name="Google Shape;9039;p27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0" name="Google Shape;9040;p27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1" name="Google Shape;9041;p27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2" name="Google Shape;9042;p27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3" name="Google Shape;9043;p27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4" name="Google Shape;9044;p27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5" name="Google Shape;9045;p27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6" name="Google Shape;9046;p27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7" name="Google Shape;9047;p27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8" name="Google Shape;9048;p27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9" name="Google Shape;9049;p27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0" name="Google Shape;9050;p27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1" name="Google Shape;9051;p27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2" name="Google Shape;9052;p27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3" name="Google Shape;9053;p27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4" name="Google Shape;9054;p27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5" name="Google Shape;9055;p27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6" name="Google Shape;9056;p27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7" name="Google Shape;9057;p27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8" name="Google Shape;9058;p27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9" name="Google Shape;9059;p27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060" name="Google Shape;9060;p27"/>
          <p:cNvSpPr/>
          <p:nvPr/>
        </p:nvSpPr>
        <p:spPr>
          <a:xfrm rot="-5170998">
            <a:off x="-184156" y="-1001568"/>
            <a:ext cx="1599117" cy="2647284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9061" name="Google Shape;9061;p27"/>
          <p:cNvGrpSpPr/>
          <p:nvPr/>
        </p:nvGrpSpPr>
        <p:grpSpPr>
          <a:xfrm rot="8743868">
            <a:off x="7372025" y="-974003"/>
            <a:ext cx="3222199" cy="1467339"/>
            <a:chOff x="3427375" y="613525"/>
            <a:chExt cx="1481825" cy="674800"/>
          </a:xfrm>
        </p:grpSpPr>
        <p:sp>
          <p:nvSpPr>
            <p:cNvPr id="9062" name="Google Shape;9062;p27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63" name="Google Shape;9063;p27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64" name="Google Shape;9064;p27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65" name="Google Shape;9065;p27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66" name="Google Shape;9066;p27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67" name="Google Shape;9067;p27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68" name="Google Shape;9068;p27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69" name="Google Shape;9069;p27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0" name="Google Shape;9070;p27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1" name="Google Shape;9071;p27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2" name="Google Shape;9072;p27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3" name="Google Shape;9073;p27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4" name="Google Shape;9074;p27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5" name="Google Shape;9075;p27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6" name="Google Shape;9076;p27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7" name="Google Shape;9077;p27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8" name="Google Shape;9078;p27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9" name="Google Shape;9079;p27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0" name="Google Shape;9080;p27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1" name="Google Shape;9081;p27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2" name="Google Shape;9082;p27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3" name="Google Shape;9083;p27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4" name="Google Shape;9084;p27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5" name="Google Shape;9085;p27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6" name="Google Shape;9086;p27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7" name="Google Shape;9087;p27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8" name="Google Shape;9088;p27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9" name="Google Shape;9089;p27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0" name="Google Shape;9090;p27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1" name="Google Shape;9091;p27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2" name="Google Shape;9092;p27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3" name="Google Shape;9093;p27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4" name="Google Shape;9094;p27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5" name="Google Shape;9095;p27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6" name="Google Shape;9096;p27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7" name="Google Shape;9097;p27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8" name="Google Shape;9098;p27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9" name="Google Shape;9099;p27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0" name="Google Shape;9100;p27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1" name="Google Shape;9101;p27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2" name="Google Shape;9102;p27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3" name="Google Shape;9103;p27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4" name="Google Shape;9104;p27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5" name="Google Shape;9105;p27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6" name="Google Shape;9106;p27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7" name="Google Shape;9107;p27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8" name="Google Shape;9108;p27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9" name="Google Shape;9109;p27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0" name="Google Shape;9110;p27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1" name="Google Shape;9111;p27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2" name="Google Shape;9112;p27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3" name="Google Shape;9113;p27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4" name="Google Shape;9114;p27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5" name="Google Shape;9115;p27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6" name="Google Shape;9116;p27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7" name="Google Shape;9117;p27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8" name="Google Shape;9118;p27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9" name="Google Shape;9119;p27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0" name="Google Shape;9120;p27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1" name="Google Shape;9121;p27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2" name="Google Shape;9122;p27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3" name="Google Shape;9123;p27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4" name="Google Shape;9124;p27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5" name="Google Shape;9125;p27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6" name="Google Shape;9126;p27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7" name="Google Shape;9127;p27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8" name="Google Shape;9128;p27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9" name="Google Shape;9129;p27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30" name="Google Shape;9130;p27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31" name="Google Shape;9131;p27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32" name="Google Shape;9132;p27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33" name="Google Shape;9133;p27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34" name="Google Shape;9134;p27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35" name="Google Shape;9135;p27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36" name="Google Shape;9136;p27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37" name="Google Shape;9137;p27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38" name="Google Shape;9138;p27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39" name="Google Shape;9139;p27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40" name="Google Shape;9140;p27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41" name="Google Shape;9141;p27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42" name="Google Shape;9142;p27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43" name="Google Shape;9143;p27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44" name="Google Shape;9144;p27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45" name="Google Shape;9145;p27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46" name="Google Shape;9146;p27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47" name="Google Shape;9147;p27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48" name="Google Shape;9148;p27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49" name="Google Shape;9149;p27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0" name="Google Shape;9150;p27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1" name="Google Shape;9151;p27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2" name="Google Shape;9152;p27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3" name="Google Shape;9153;p27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4" name="Google Shape;9154;p27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5" name="Google Shape;9155;p27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6" name="Google Shape;9156;p27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7" name="Google Shape;9157;p27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8" name="Google Shape;9158;p27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9" name="Google Shape;9159;p27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60" name="Google Shape;9160;p27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61" name="Google Shape;9161;p27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62" name="Google Shape;9162;p27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63" name="Google Shape;9163;p27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64" name="Google Shape;9164;p27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65" name="Google Shape;9165;p27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66" name="Google Shape;9166;p27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67" name="Google Shape;9167;p27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68" name="Google Shape;9168;p27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69" name="Google Shape;9169;p27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70" name="Google Shape;9170;p27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71" name="Google Shape;9171;p27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72" name="Google Shape;9172;p27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73" name="Google Shape;9173;p27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74" name="Google Shape;9174;p27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75" name="Google Shape;9175;p27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76" name="Google Shape;9176;p27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77" name="Google Shape;9177;p27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78" name="Google Shape;9178;p27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79" name="Google Shape;9179;p27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80" name="Google Shape;9180;p27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81" name="Google Shape;9181;p27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82" name="Google Shape;9182;p27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83" name="Google Shape;9183;p27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84" name="Google Shape;9184;p27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85" name="Google Shape;9185;p27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86" name="Google Shape;9186;p27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87" name="Google Shape;9187;p27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88" name="Google Shape;9188;p27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89" name="Google Shape;9189;p27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0" name="Google Shape;9190;p27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1" name="Google Shape;9191;p27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2" name="Google Shape;9192;p27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3" name="Google Shape;9193;p27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4" name="Google Shape;9194;p27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5" name="Google Shape;9195;p27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6" name="Google Shape;9196;p27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7" name="Google Shape;9197;p27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8" name="Google Shape;9198;p27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9" name="Google Shape;9199;p27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0" name="Google Shape;9200;p27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1" name="Google Shape;9201;p27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2" name="Google Shape;9202;p27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3" name="Google Shape;9203;p27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4" name="Google Shape;9204;p27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5" name="Google Shape;9205;p27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6" name="Google Shape;9206;p27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7" name="Google Shape;9207;p27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8" name="Google Shape;9208;p27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9" name="Google Shape;9209;p27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0" name="Google Shape;9210;p27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1" name="Google Shape;9211;p27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2" name="Google Shape;9212;p27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3" name="Google Shape;9213;p27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4" name="Google Shape;9214;p27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5" name="Google Shape;9215;p27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6" name="Google Shape;9216;p27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7" name="Google Shape;9217;p27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8" name="Google Shape;9218;p27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9" name="Google Shape;9219;p27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0" name="Google Shape;9220;p27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1" name="Google Shape;9221;p27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2" name="Google Shape;9222;p27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3" name="Google Shape;9223;p27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4" name="Google Shape;9224;p27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5" name="Google Shape;9225;p27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6" name="Google Shape;9226;p27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7" name="Google Shape;9227;p27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8" name="Google Shape;9228;p27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9" name="Google Shape;9229;p27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0" name="Google Shape;9230;p27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1" name="Google Shape;9231;p27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2" name="Google Shape;9232;p27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3" name="Google Shape;9233;p27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4" name="Google Shape;9234;p27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5" name="Google Shape;9235;p27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6" name="Google Shape;9236;p27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7" name="Google Shape;9237;p27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8" name="Google Shape;9238;p27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9" name="Google Shape;9239;p27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40" name="Google Shape;9240;p27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41" name="Google Shape;9241;p27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242" name="Google Shape;9242;p27"/>
          <p:cNvSpPr/>
          <p:nvPr/>
        </p:nvSpPr>
        <p:spPr>
          <a:xfrm>
            <a:off x="7959425" y="3917842"/>
            <a:ext cx="4018255" cy="1220062"/>
          </a:xfrm>
          <a:custGeom>
            <a:rect b="b" l="l" r="r" t="t"/>
            <a:pathLst>
              <a:path extrusionOk="0" h="20665" w="68057">
                <a:moveTo>
                  <a:pt x="38238" y="16622"/>
                </a:moveTo>
                <a:cubicBezTo>
                  <a:pt x="34520" y="16918"/>
                  <a:pt x="30826" y="17214"/>
                  <a:pt x="27135" y="17214"/>
                </a:cubicBezTo>
                <a:cubicBezTo>
                  <a:pt x="26661" y="17214"/>
                  <a:pt x="26188" y="17210"/>
                  <a:pt x="25715" y="17199"/>
                </a:cubicBezTo>
                <a:cubicBezTo>
                  <a:pt x="25715" y="17138"/>
                  <a:pt x="25715" y="17047"/>
                  <a:pt x="25715" y="16986"/>
                </a:cubicBezTo>
                <a:lnTo>
                  <a:pt x="38238" y="16622"/>
                </a:lnTo>
                <a:close/>
                <a:moveTo>
                  <a:pt x="54757" y="16367"/>
                </a:moveTo>
                <a:cubicBezTo>
                  <a:pt x="56089" y="16367"/>
                  <a:pt x="57421" y="16398"/>
                  <a:pt x="58756" y="16470"/>
                </a:cubicBezTo>
                <a:cubicBezTo>
                  <a:pt x="58664" y="16926"/>
                  <a:pt x="58300" y="16956"/>
                  <a:pt x="57935" y="16956"/>
                </a:cubicBezTo>
                <a:cubicBezTo>
                  <a:pt x="55929" y="16926"/>
                  <a:pt x="53923" y="16926"/>
                  <a:pt x="51886" y="16926"/>
                </a:cubicBezTo>
                <a:cubicBezTo>
                  <a:pt x="50883" y="16926"/>
                  <a:pt x="49880" y="16986"/>
                  <a:pt x="48877" y="17078"/>
                </a:cubicBezTo>
                <a:cubicBezTo>
                  <a:pt x="47631" y="17138"/>
                  <a:pt x="46385" y="17138"/>
                  <a:pt x="45169" y="17138"/>
                </a:cubicBezTo>
                <a:cubicBezTo>
                  <a:pt x="44476" y="17138"/>
                  <a:pt x="43794" y="17237"/>
                  <a:pt x="43116" y="17237"/>
                </a:cubicBezTo>
                <a:cubicBezTo>
                  <a:pt x="42664" y="17237"/>
                  <a:pt x="42214" y="17193"/>
                  <a:pt x="41764" y="17047"/>
                </a:cubicBezTo>
                <a:cubicBezTo>
                  <a:pt x="46091" y="16698"/>
                  <a:pt x="50417" y="16367"/>
                  <a:pt x="54757" y="16367"/>
                </a:cubicBezTo>
                <a:close/>
                <a:moveTo>
                  <a:pt x="11265" y="1"/>
                </a:moveTo>
                <a:cubicBezTo>
                  <a:pt x="10963" y="1"/>
                  <a:pt x="10663" y="14"/>
                  <a:pt x="10366" y="56"/>
                </a:cubicBezTo>
                <a:cubicBezTo>
                  <a:pt x="9799" y="145"/>
                  <a:pt x="9232" y="192"/>
                  <a:pt x="8678" y="192"/>
                </a:cubicBezTo>
                <a:cubicBezTo>
                  <a:pt x="8280" y="192"/>
                  <a:pt x="7889" y="168"/>
                  <a:pt x="7508" y="117"/>
                </a:cubicBezTo>
                <a:cubicBezTo>
                  <a:pt x="7338" y="94"/>
                  <a:pt x="7180" y="80"/>
                  <a:pt x="7030" y="80"/>
                </a:cubicBezTo>
                <a:cubicBezTo>
                  <a:pt x="6590" y="80"/>
                  <a:pt x="6222" y="195"/>
                  <a:pt x="5837" y="512"/>
                </a:cubicBezTo>
                <a:cubicBezTo>
                  <a:pt x="5858" y="511"/>
                  <a:pt x="5880" y="510"/>
                  <a:pt x="5902" y="510"/>
                </a:cubicBezTo>
                <a:cubicBezTo>
                  <a:pt x="6420" y="510"/>
                  <a:pt x="6862" y="848"/>
                  <a:pt x="7387" y="877"/>
                </a:cubicBezTo>
                <a:cubicBezTo>
                  <a:pt x="9591" y="929"/>
                  <a:pt x="11818" y="1004"/>
                  <a:pt x="14028" y="1004"/>
                </a:cubicBezTo>
                <a:cubicBezTo>
                  <a:pt x="14378" y="1004"/>
                  <a:pt x="14728" y="1003"/>
                  <a:pt x="15077" y="998"/>
                </a:cubicBezTo>
                <a:cubicBezTo>
                  <a:pt x="15284" y="998"/>
                  <a:pt x="15500" y="994"/>
                  <a:pt x="15715" y="994"/>
                </a:cubicBezTo>
                <a:cubicBezTo>
                  <a:pt x="16036" y="994"/>
                  <a:pt x="16354" y="1004"/>
                  <a:pt x="16627" y="1059"/>
                </a:cubicBezTo>
                <a:cubicBezTo>
                  <a:pt x="17256" y="1206"/>
                  <a:pt x="17890" y="1247"/>
                  <a:pt x="18525" y="1247"/>
                </a:cubicBezTo>
                <a:cubicBezTo>
                  <a:pt x="19334" y="1247"/>
                  <a:pt x="20143" y="1181"/>
                  <a:pt x="20943" y="1181"/>
                </a:cubicBezTo>
                <a:cubicBezTo>
                  <a:pt x="21451" y="1190"/>
                  <a:pt x="21958" y="1193"/>
                  <a:pt x="22466" y="1193"/>
                </a:cubicBezTo>
                <a:cubicBezTo>
                  <a:pt x="23691" y="1193"/>
                  <a:pt x="24916" y="1172"/>
                  <a:pt x="26141" y="1150"/>
                </a:cubicBezTo>
                <a:cubicBezTo>
                  <a:pt x="28481" y="1150"/>
                  <a:pt x="30822" y="1333"/>
                  <a:pt x="33193" y="1424"/>
                </a:cubicBezTo>
                <a:cubicBezTo>
                  <a:pt x="35290" y="1485"/>
                  <a:pt x="37387" y="1515"/>
                  <a:pt x="39485" y="1545"/>
                </a:cubicBezTo>
                <a:cubicBezTo>
                  <a:pt x="39527" y="1551"/>
                  <a:pt x="39569" y="1552"/>
                  <a:pt x="39609" y="1552"/>
                </a:cubicBezTo>
                <a:cubicBezTo>
                  <a:pt x="39672" y="1552"/>
                  <a:pt x="39733" y="1549"/>
                  <a:pt x="39794" y="1549"/>
                </a:cubicBezTo>
                <a:cubicBezTo>
                  <a:pt x="39921" y="1549"/>
                  <a:pt x="40048" y="1565"/>
                  <a:pt x="40184" y="1667"/>
                </a:cubicBezTo>
                <a:cubicBezTo>
                  <a:pt x="40093" y="1667"/>
                  <a:pt x="40001" y="1697"/>
                  <a:pt x="39941" y="1697"/>
                </a:cubicBezTo>
                <a:lnTo>
                  <a:pt x="28603" y="1697"/>
                </a:lnTo>
                <a:cubicBezTo>
                  <a:pt x="27459" y="1697"/>
                  <a:pt x="26339" y="1860"/>
                  <a:pt x="25222" y="1860"/>
                </a:cubicBezTo>
                <a:cubicBezTo>
                  <a:pt x="25062" y="1860"/>
                  <a:pt x="24902" y="1857"/>
                  <a:pt x="24743" y="1849"/>
                </a:cubicBezTo>
                <a:cubicBezTo>
                  <a:pt x="24376" y="1816"/>
                  <a:pt x="24000" y="1792"/>
                  <a:pt x="23630" y="1792"/>
                </a:cubicBezTo>
                <a:cubicBezTo>
                  <a:pt x="23325" y="1792"/>
                  <a:pt x="23025" y="1808"/>
                  <a:pt x="22737" y="1849"/>
                </a:cubicBezTo>
                <a:cubicBezTo>
                  <a:pt x="21763" y="2018"/>
                  <a:pt x="20777" y="2060"/>
                  <a:pt x="19794" y="2060"/>
                </a:cubicBezTo>
                <a:cubicBezTo>
                  <a:pt x="19182" y="2060"/>
                  <a:pt x="18571" y="2043"/>
                  <a:pt x="17965" y="2032"/>
                </a:cubicBezTo>
                <a:cubicBezTo>
                  <a:pt x="16141" y="2001"/>
                  <a:pt x="14317" y="2001"/>
                  <a:pt x="12463" y="1941"/>
                </a:cubicBezTo>
                <a:cubicBezTo>
                  <a:pt x="10670" y="1880"/>
                  <a:pt x="8876" y="1880"/>
                  <a:pt x="7083" y="1697"/>
                </a:cubicBezTo>
                <a:cubicBezTo>
                  <a:pt x="6900" y="1697"/>
                  <a:pt x="6688" y="1758"/>
                  <a:pt x="6657" y="1849"/>
                </a:cubicBezTo>
                <a:cubicBezTo>
                  <a:pt x="6625" y="2202"/>
                  <a:pt x="6467" y="2276"/>
                  <a:pt x="6275" y="2276"/>
                </a:cubicBezTo>
                <a:cubicBezTo>
                  <a:pt x="6136" y="2276"/>
                  <a:pt x="5980" y="2237"/>
                  <a:pt x="5842" y="2237"/>
                </a:cubicBezTo>
                <a:cubicBezTo>
                  <a:pt x="5808" y="2237"/>
                  <a:pt x="5776" y="2239"/>
                  <a:pt x="5745" y="2245"/>
                </a:cubicBezTo>
                <a:cubicBezTo>
                  <a:pt x="5654" y="2265"/>
                  <a:pt x="5563" y="2265"/>
                  <a:pt x="5471" y="2265"/>
                </a:cubicBezTo>
                <a:lnTo>
                  <a:pt x="5471" y="2265"/>
                </a:lnTo>
                <a:cubicBezTo>
                  <a:pt x="5286" y="2265"/>
                  <a:pt x="5097" y="2265"/>
                  <a:pt x="4894" y="2427"/>
                </a:cubicBezTo>
                <a:cubicBezTo>
                  <a:pt x="5956" y="2545"/>
                  <a:pt x="6931" y="3006"/>
                  <a:pt x="8015" y="3006"/>
                </a:cubicBezTo>
                <a:cubicBezTo>
                  <a:pt x="8049" y="3006"/>
                  <a:pt x="8082" y="3005"/>
                  <a:pt x="8116" y="3004"/>
                </a:cubicBezTo>
                <a:lnTo>
                  <a:pt x="8116" y="3004"/>
                </a:lnTo>
                <a:cubicBezTo>
                  <a:pt x="7919" y="3187"/>
                  <a:pt x="7698" y="3210"/>
                  <a:pt x="7474" y="3210"/>
                </a:cubicBezTo>
                <a:cubicBezTo>
                  <a:pt x="7399" y="3210"/>
                  <a:pt x="7324" y="3207"/>
                  <a:pt x="7249" y="3207"/>
                </a:cubicBezTo>
                <a:cubicBezTo>
                  <a:pt x="7100" y="3207"/>
                  <a:pt x="6951" y="3217"/>
                  <a:pt x="6809" y="3278"/>
                </a:cubicBezTo>
                <a:cubicBezTo>
                  <a:pt x="5685" y="3704"/>
                  <a:pt x="4499" y="3734"/>
                  <a:pt x="3344" y="3764"/>
                </a:cubicBezTo>
                <a:cubicBezTo>
                  <a:pt x="2280" y="3764"/>
                  <a:pt x="1460" y="4463"/>
                  <a:pt x="457" y="4646"/>
                </a:cubicBezTo>
                <a:cubicBezTo>
                  <a:pt x="396" y="4646"/>
                  <a:pt x="335" y="4737"/>
                  <a:pt x="305" y="4798"/>
                </a:cubicBezTo>
                <a:cubicBezTo>
                  <a:pt x="92" y="5011"/>
                  <a:pt x="1" y="5163"/>
                  <a:pt x="365" y="5345"/>
                </a:cubicBezTo>
                <a:cubicBezTo>
                  <a:pt x="465" y="5399"/>
                  <a:pt x="576" y="5425"/>
                  <a:pt x="694" y="5425"/>
                </a:cubicBezTo>
                <a:cubicBezTo>
                  <a:pt x="1042" y="5425"/>
                  <a:pt x="1445" y="5192"/>
                  <a:pt x="1764" y="4737"/>
                </a:cubicBezTo>
                <a:cubicBezTo>
                  <a:pt x="2311" y="5071"/>
                  <a:pt x="2949" y="5071"/>
                  <a:pt x="3557" y="5315"/>
                </a:cubicBezTo>
                <a:cubicBezTo>
                  <a:pt x="2189" y="5558"/>
                  <a:pt x="2189" y="5558"/>
                  <a:pt x="2341" y="6318"/>
                </a:cubicBezTo>
                <a:cubicBezTo>
                  <a:pt x="1885" y="6530"/>
                  <a:pt x="1429" y="6713"/>
                  <a:pt x="1065" y="7321"/>
                </a:cubicBezTo>
                <a:cubicBezTo>
                  <a:pt x="1794" y="7092"/>
                  <a:pt x="2497" y="6924"/>
                  <a:pt x="3172" y="6924"/>
                </a:cubicBezTo>
                <a:cubicBezTo>
                  <a:pt x="3932" y="6924"/>
                  <a:pt x="4658" y="7136"/>
                  <a:pt x="5350" y="7716"/>
                </a:cubicBezTo>
                <a:cubicBezTo>
                  <a:pt x="4104" y="7929"/>
                  <a:pt x="2615" y="7564"/>
                  <a:pt x="1672" y="8840"/>
                </a:cubicBezTo>
                <a:cubicBezTo>
                  <a:pt x="1834" y="8898"/>
                  <a:pt x="1995" y="8918"/>
                  <a:pt x="2157" y="8918"/>
                </a:cubicBezTo>
                <a:cubicBezTo>
                  <a:pt x="2500" y="8918"/>
                  <a:pt x="2847" y="8829"/>
                  <a:pt x="3201" y="8829"/>
                </a:cubicBezTo>
                <a:cubicBezTo>
                  <a:pt x="3466" y="8829"/>
                  <a:pt x="3736" y="8879"/>
                  <a:pt x="4013" y="9053"/>
                </a:cubicBezTo>
                <a:cubicBezTo>
                  <a:pt x="3927" y="9044"/>
                  <a:pt x="3845" y="9040"/>
                  <a:pt x="3766" y="9040"/>
                </a:cubicBezTo>
                <a:cubicBezTo>
                  <a:pt x="3031" y="9040"/>
                  <a:pt x="2567" y="9407"/>
                  <a:pt x="2128" y="9874"/>
                </a:cubicBezTo>
                <a:cubicBezTo>
                  <a:pt x="1794" y="10269"/>
                  <a:pt x="1885" y="10421"/>
                  <a:pt x="2372" y="10573"/>
                </a:cubicBezTo>
                <a:cubicBezTo>
                  <a:pt x="2858" y="10755"/>
                  <a:pt x="3375" y="10603"/>
                  <a:pt x="4043" y="10816"/>
                </a:cubicBezTo>
                <a:cubicBezTo>
                  <a:pt x="3192" y="11120"/>
                  <a:pt x="2372" y="10877"/>
                  <a:pt x="1824" y="11576"/>
                </a:cubicBezTo>
                <a:cubicBezTo>
                  <a:pt x="3219" y="11819"/>
                  <a:pt x="4597" y="12047"/>
                  <a:pt x="6006" y="12047"/>
                </a:cubicBezTo>
                <a:cubicBezTo>
                  <a:pt x="6532" y="12047"/>
                  <a:pt x="7062" y="12015"/>
                  <a:pt x="7600" y="11941"/>
                </a:cubicBezTo>
                <a:lnTo>
                  <a:pt x="7600" y="11941"/>
                </a:lnTo>
                <a:cubicBezTo>
                  <a:pt x="7478" y="12488"/>
                  <a:pt x="7478" y="12488"/>
                  <a:pt x="7113" y="12518"/>
                </a:cubicBezTo>
                <a:cubicBezTo>
                  <a:pt x="5835" y="12603"/>
                  <a:pt x="4557" y="12795"/>
                  <a:pt x="3280" y="12795"/>
                </a:cubicBezTo>
                <a:cubicBezTo>
                  <a:pt x="3190" y="12795"/>
                  <a:pt x="3100" y="12794"/>
                  <a:pt x="3010" y="12792"/>
                </a:cubicBezTo>
                <a:cubicBezTo>
                  <a:pt x="2675" y="12792"/>
                  <a:pt x="2341" y="12944"/>
                  <a:pt x="2037" y="13035"/>
                </a:cubicBezTo>
                <a:cubicBezTo>
                  <a:pt x="1703" y="13126"/>
                  <a:pt x="1703" y="13430"/>
                  <a:pt x="1946" y="13521"/>
                </a:cubicBezTo>
                <a:cubicBezTo>
                  <a:pt x="2402" y="13734"/>
                  <a:pt x="2736" y="14160"/>
                  <a:pt x="3314" y="14220"/>
                </a:cubicBezTo>
                <a:cubicBezTo>
                  <a:pt x="3557" y="14251"/>
                  <a:pt x="3922" y="14190"/>
                  <a:pt x="4134" y="14433"/>
                </a:cubicBezTo>
                <a:cubicBezTo>
                  <a:pt x="3283" y="15011"/>
                  <a:pt x="2037" y="14555"/>
                  <a:pt x="1338" y="15588"/>
                </a:cubicBezTo>
                <a:cubicBezTo>
                  <a:pt x="1672" y="15923"/>
                  <a:pt x="2068" y="15953"/>
                  <a:pt x="2463" y="15983"/>
                </a:cubicBezTo>
                <a:cubicBezTo>
                  <a:pt x="3338" y="15983"/>
                  <a:pt x="4194" y="16022"/>
                  <a:pt x="5062" y="16022"/>
                </a:cubicBezTo>
                <a:cubicBezTo>
                  <a:pt x="5279" y="16022"/>
                  <a:pt x="5496" y="16020"/>
                  <a:pt x="5715" y="16014"/>
                </a:cubicBezTo>
                <a:cubicBezTo>
                  <a:pt x="6966" y="15992"/>
                  <a:pt x="8201" y="15907"/>
                  <a:pt x="9443" y="15907"/>
                </a:cubicBezTo>
                <a:cubicBezTo>
                  <a:pt x="9921" y="15907"/>
                  <a:pt x="10401" y="15919"/>
                  <a:pt x="10882" y="15953"/>
                </a:cubicBezTo>
                <a:cubicBezTo>
                  <a:pt x="11142" y="15970"/>
                  <a:pt x="11403" y="15977"/>
                  <a:pt x="11665" y="15977"/>
                </a:cubicBezTo>
                <a:cubicBezTo>
                  <a:pt x="12811" y="15977"/>
                  <a:pt x="13969" y="15834"/>
                  <a:pt x="15107" y="15710"/>
                </a:cubicBezTo>
                <a:cubicBezTo>
                  <a:pt x="15218" y="15697"/>
                  <a:pt x="15339" y="15680"/>
                  <a:pt x="15466" y="15680"/>
                </a:cubicBezTo>
                <a:cubicBezTo>
                  <a:pt x="15652" y="15680"/>
                  <a:pt x="15851" y="15717"/>
                  <a:pt x="16050" y="15862"/>
                </a:cubicBezTo>
                <a:cubicBezTo>
                  <a:pt x="15472" y="15862"/>
                  <a:pt x="15563" y="16500"/>
                  <a:pt x="15107" y="16591"/>
                </a:cubicBezTo>
                <a:cubicBezTo>
                  <a:pt x="15473" y="16943"/>
                  <a:pt x="15850" y="17036"/>
                  <a:pt x="16229" y="17036"/>
                </a:cubicBezTo>
                <a:cubicBezTo>
                  <a:pt x="16651" y="17036"/>
                  <a:pt x="17076" y="16921"/>
                  <a:pt x="17486" y="16921"/>
                </a:cubicBezTo>
                <a:cubicBezTo>
                  <a:pt x="17535" y="16921"/>
                  <a:pt x="17582" y="16922"/>
                  <a:pt x="17630" y="16926"/>
                </a:cubicBezTo>
                <a:cubicBezTo>
                  <a:pt x="17942" y="16948"/>
                  <a:pt x="18257" y="16962"/>
                  <a:pt x="18575" y="16962"/>
                </a:cubicBezTo>
                <a:cubicBezTo>
                  <a:pt x="19127" y="16962"/>
                  <a:pt x="19685" y="16920"/>
                  <a:pt x="20244" y="16804"/>
                </a:cubicBezTo>
                <a:cubicBezTo>
                  <a:pt x="20852" y="16696"/>
                  <a:pt x="21322" y="16642"/>
                  <a:pt x="21691" y="16642"/>
                </a:cubicBezTo>
                <a:cubicBezTo>
                  <a:pt x="22152" y="16642"/>
                  <a:pt x="22456" y="16726"/>
                  <a:pt x="22676" y="16895"/>
                </a:cubicBezTo>
                <a:cubicBezTo>
                  <a:pt x="22311" y="16986"/>
                  <a:pt x="21977" y="17047"/>
                  <a:pt x="21551" y="17169"/>
                </a:cubicBezTo>
                <a:cubicBezTo>
                  <a:pt x="21993" y="17564"/>
                  <a:pt x="22470" y="17639"/>
                  <a:pt x="22955" y="17639"/>
                </a:cubicBezTo>
                <a:cubicBezTo>
                  <a:pt x="23104" y="17639"/>
                  <a:pt x="23255" y="17632"/>
                  <a:pt x="23405" y="17625"/>
                </a:cubicBezTo>
                <a:cubicBezTo>
                  <a:pt x="23800" y="17625"/>
                  <a:pt x="24196" y="17716"/>
                  <a:pt x="24135" y="18172"/>
                </a:cubicBezTo>
                <a:cubicBezTo>
                  <a:pt x="24104" y="18506"/>
                  <a:pt x="23709" y="18476"/>
                  <a:pt x="23405" y="18506"/>
                </a:cubicBezTo>
                <a:cubicBezTo>
                  <a:pt x="23307" y="18525"/>
                  <a:pt x="23210" y="18532"/>
                  <a:pt x="23112" y="18532"/>
                </a:cubicBezTo>
                <a:cubicBezTo>
                  <a:pt x="22787" y="18532"/>
                  <a:pt x="22461" y="18452"/>
                  <a:pt x="22106" y="18452"/>
                </a:cubicBezTo>
                <a:cubicBezTo>
                  <a:pt x="21875" y="18452"/>
                  <a:pt x="21632" y="18486"/>
                  <a:pt x="21369" y="18597"/>
                </a:cubicBezTo>
                <a:cubicBezTo>
                  <a:pt x="22068" y="18871"/>
                  <a:pt x="22737" y="19023"/>
                  <a:pt x="23132" y="19479"/>
                </a:cubicBezTo>
                <a:cubicBezTo>
                  <a:pt x="22913" y="19819"/>
                  <a:pt x="22616" y="19887"/>
                  <a:pt x="22290" y="19887"/>
                </a:cubicBezTo>
                <a:cubicBezTo>
                  <a:pt x="22073" y="19887"/>
                  <a:pt x="21843" y="19857"/>
                  <a:pt x="21614" y="19857"/>
                </a:cubicBezTo>
                <a:cubicBezTo>
                  <a:pt x="21328" y="19857"/>
                  <a:pt x="21045" y="19904"/>
                  <a:pt x="20791" y="20117"/>
                </a:cubicBezTo>
                <a:cubicBezTo>
                  <a:pt x="21399" y="20604"/>
                  <a:pt x="22098" y="20664"/>
                  <a:pt x="22767" y="20664"/>
                </a:cubicBezTo>
                <a:cubicBezTo>
                  <a:pt x="23101" y="20659"/>
                  <a:pt x="23437" y="20658"/>
                  <a:pt x="23772" y="20658"/>
                </a:cubicBezTo>
                <a:cubicBezTo>
                  <a:pt x="24444" y="20658"/>
                  <a:pt x="25119" y="20664"/>
                  <a:pt x="25795" y="20664"/>
                </a:cubicBezTo>
                <a:cubicBezTo>
                  <a:pt x="26810" y="20664"/>
                  <a:pt x="27828" y="20649"/>
                  <a:pt x="28846" y="20573"/>
                </a:cubicBezTo>
                <a:cubicBezTo>
                  <a:pt x="30548" y="20421"/>
                  <a:pt x="32251" y="20360"/>
                  <a:pt x="33983" y="20300"/>
                </a:cubicBezTo>
                <a:cubicBezTo>
                  <a:pt x="36679" y="20214"/>
                  <a:pt x="39349" y="19838"/>
                  <a:pt x="42042" y="19838"/>
                </a:cubicBezTo>
                <a:cubicBezTo>
                  <a:pt x="42233" y="19838"/>
                  <a:pt x="42424" y="19840"/>
                  <a:pt x="42615" y="19844"/>
                </a:cubicBezTo>
                <a:cubicBezTo>
                  <a:pt x="43031" y="19852"/>
                  <a:pt x="43446" y="19856"/>
                  <a:pt x="43862" y="19856"/>
                </a:cubicBezTo>
                <a:cubicBezTo>
                  <a:pt x="44996" y="19856"/>
                  <a:pt x="46131" y="19827"/>
                  <a:pt x="47266" y="19783"/>
                </a:cubicBezTo>
                <a:cubicBezTo>
                  <a:pt x="49029" y="19661"/>
                  <a:pt x="50822" y="19631"/>
                  <a:pt x="52585" y="19570"/>
                </a:cubicBezTo>
                <a:cubicBezTo>
                  <a:pt x="52762" y="19564"/>
                  <a:pt x="52939" y="19562"/>
                  <a:pt x="53118" y="19562"/>
                </a:cubicBezTo>
                <a:cubicBezTo>
                  <a:pt x="53831" y="19562"/>
                  <a:pt x="54561" y="19600"/>
                  <a:pt x="55290" y="19600"/>
                </a:cubicBezTo>
                <a:cubicBezTo>
                  <a:pt x="55504" y="19597"/>
                  <a:pt x="55717" y="19596"/>
                  <a:pt x="55930" y="19596"/>
                </a:cubicBezTo>
                <a:cubicBezTo>
                  <a:pt x="57662" y="19596"/>
                  <a:pt x="59394" y="19695"/>
                  <a:pt x="61126" y="19722"/>
                </a:cubicBezTo>
                <a:lnTo>
                  <a:pt x="65838" y="19722"/>
                </a:lnTo>
                <a:cubicBezTo>
                  <a:pt x="66172" y="19722"/>
                  <a:pt x="66446" y="19600"/>
                  <a:pt x="66658" y="19357"/>
                </a:cubicBezTo>
                <a:cubicBezTo>
                  <a:pt x="66263" y="18901"/>
                  <a:pt x="65655" y="19145"/>
                  <a:pt x="65260" y="18780"/>
                </a:cubicBezTo>
                <a:cubicBezTo>
                  <a:pt x="65333" y="18743"/>
                  <a:pt x="65416" y="18733"/>
                  <a:pt x="65502" y="18733"/>
                </a:cubicBezTo>
                <a:cubicBezTo>
                  <a:pt x="65615" y="18733"/>
                  <a:pt x="65733" y="18751"/>
                  <a:pt x="65842" y="18751"/>
                </a:cubicBezTo>
                <a:cubicBezTo>
                  <a:pt x="65998" y="18751"/>
                  <a:pt x="66134" y="18714"/>
                  <a:pt x="66203" y="18537"/>
                </a:cubicBezTo>
                <a:cubicBezTo>
                  <a:pt x="66354" y="18111"/>
                  <a:pt x="65747" y="18293"/>
                  <a:pt x="65625" y="17989"/>
                </a:cubicBezTo>
                <a:cubicBezTo>
                  <a:pt x="65899" y="17868"/>
                  <a:pt x="65807" y="17686"/>
                  <a:pt x="65716" y="17473"/>
                </a:cubicBezTo>
                <a:cubicBezTo>
                  <a:pt x="65560" y="17187"/>
                  <a:pt x="65271" y="17101"/>
                  <a:pt x="65020" y="17101"/>
                </a:cubicBezTo>
                <a:cubicBezTo>
                  <a:pt x="64977" y="17101"/>
                  <a:pt x="64935" y="17104"/>
                  <a:pt x="64895" y="17108"/>
                </a:cubicBezTo>
                <a:cubicBezTo>
                  <a:pt x="64720" y="17118"/>
                  <a:pt x="64545" y="17123"/>
                  <a:pt x="64370" y="17123"/>
                </a:cubicBezTo>
                <a:cubicBezTo>
                  <a:pt x="63225" y="17123"/>
                  <a:pt x="62091" y="16931"/>
                  <a:pt x="60931" y="16931"/>
                </a:cubicBezTo>
                <a:cubicBezTo>
                  <a:pt x="60704" y="16931"/>
                  <a:pt x="60475" y="16938"/>
                  <a:pt x="60245" y="16956"/>
                </a:cubicBezTo>
                <a:cubicBezTo>
                  <a:pt x="60496" y="16614"/>
                  <a:pt x="60746" y="16443"/>
                  <a:pt x="61061" y="16443"/>
                </a:cubicBezTo>
                <a:cubicBezTo>
                  <a:pt x="61166" y="16443"/>
                  <a:pt x="61278" y="16462"/>
                  <a:pt x="61400" y="16500"/>
                </a:cubicBezTo>
                <a:cubicBezTo>
                  <a:pt x="61643" y="16591"/>
                  <a:pt x="61947" y="16591"/>
                  <a:pt x="62221" y="16591"/>
                </a:cubicBezTo>
                <a:cubicBezTo>
                  <a:pt x="62708" y="16559"/>
                  <a:pt x="63195" y="16526"/>
                  <a:pt x="63683" y="16526"/>
                </a:cubicBezTo>
                <a:cubicBezTo>
                  <a:pt x="64107" y="16526"/>
                  <a:pt x="64532" y="16551"/>
                  <a:pt x="64956" y="16622"/>
                </a:cubicBezTo>
                <a:cubicBezTo>
                  <a:pt x="65167" y="16664"/>
                  <a:pt x="65404" y="16726"/>
                  <a:pt x="65631" y="16726"/>
                </a:cubicBezTo>
                <a:cubicBezTo>
                  <a:pt x="65894" y="16726"/>
                  <a:pt x="66144" y="16642"/>
                  <a:pt x="66324" y="16348"/>
                </a:cubicBezTo>
                <a:cubicBezTo>
                  <a:pt x="66111" y="16014"/>
                  <a:pt x="65625" y="16014"/>
                  <a:pt x="65199" y="15619"/>
                </a:cubicBezTo>
                <a:cubicBezTo>
                  <a:pt x="66051" y="15588"/>
                  <a:pt x="66658" y="15315"/>
                  <a:pt x="67297" y="15041"/>
                </a:cubicBezTo>
                <a:cubicBezTo>
                  <a:pt x="67631" y="14859"/>
                  <a:pt x="67874" y="14676"/>
                  <a:pt x="67661" y="14251"/>
                </a:cubicBezTo>
                <a:cubicBezTo>
                  <a:pt x="67297" y="13582"/>
                  <a:pt x="67388" y="13005"/>
                  <a:pt x="68026" y="12549"/>
                </a:cubicBezTo>
                <a:cubicBezTo>
                  <a:pt x="68057" y="12549"/>
                  <a:pt x="68026" y="12488"/>
                  <a:pt x="68026" y="12427"/>
                </a:cubicBezTo>
                <a:cubicBezTo>
                  <a:pt x="67901" y="12361"/>
                  <a:pt x="67775" y="12337"/>
                  <a:pt x="67648" y="12337"/>
                </a:cubicBezTo>
                <a:cubicBezTo>
                  <a:pt x="67344" y="12337"/>
                  <a:pt x="67029" y="12472"/>
                  <a:pt x="66681" y="12472"/>
                </a:cubicBezTo>
                <a:cubicBezTo>
                  <a:pt x="66575" y="12472"/>
                  <a:pt x="66467" y="12459"/>
                  <a:pt x="66354" y="12427"/>
                </a:cubicBezTo>
                <a:cubicBezTo>
                  <a:pt x="66628" y="12245"/>
                  <a:pt x="66841" y="12154"/>
                  <a:pt x="67023" y="12032"/>
                </a:cubicBezTo>
                <a:cubicBezTo>
                  <a:pt x="66871" y="11789"/>
                  <a:pt x="67084" y="11394"/>
                  <a:pt x="66598" y="11302"/>
                </a:cubicBezTo>
                <a:cubicBezTo>
                  <a:pt x="66902" y="11211"/>
                  <a:pt x="67145" y="11333"/>
                  <a:pt x="67388" y="11150"/>
                </a:cubicBezTo>
                <a:cubicBezTo>
                  <a:pt x="67054" y="10603"/>
                  <a:pt x="66446" y="10695"/>
                  <a:pt x="65990" y="10482"/>
                </a:cubicBezTo>
                <a:cubicBezTo>
                  <a:pt x="66111" y="9114"/>
                  <a:pt x="66324" y="7807"/>
                  <a:pt x="66172" y="6439"/>
                </a:cubicBezTo>
                <a:cubicBezTo>
                  <a:pt x="66522" y="6322"/>
                  <a:pt x="66592" y="5645"/>
                  <a:pt x="67135" y="5645"/>
                </a:cubicBezTo>
                <a:cubicBezTo>
                  <a:pt x="67158" y="5645"/>
                  <a:pt x="67181" y="5646"/>
                  <a:pt x="67206" y="5649"/>
                </a:cubicBezTo>
                <a:cubicBezTo>
                  <a:pt x="67266" y="5071"/>
                  <a:pt x="66628" y="5102"/>
                  <a:pt x="66537" y="4707"/>
                </a:cubicBezTo>
                <a:cubicBezTo>
                  <a:pt x="66810" y="4524"/>
                  <a:pt x="67084" y="4342"/>
                  <a:pt x="67236" y="4038"/>
                </a:cubicBezTo>
                <a:cubicBezTo>
                  <a:pt x="67114" y="3886"/>
                  <a:pt x="66841" y="3673"/>
                  <a:pt x="66871" y="3552"/>
                </a:cubicBezTo>
                <a:cubicBezTo>
                  <a:pt x="67114" y="2792"/>
                  <a:pt x="66476" y="2792"/>
                  <a:pt x="66081" y="2701"/>
                </a:cubicBezTo>
                <a:cubicBezTo>
                  <a:pt x="65102" y="2436"/>
                  <a:pt x="64122" y="2263"/>
                  <a:pt x="63123" y="2263"/>
                </a:cubicBezTo>
                <a:cubicBezTo>
                  <a:pt x="62974" y="2263"/>
                  <a:pt x="62826" y="2267"/>
                  <a:pt x="62677" y="2275"/>
                </a:cubicBezTo>
                <a:cubicBezTo>
                  <a:pt x="62563" y="2279"/>
                  <a:pt x="62449" y="2281"/>
                  <a:pt x="62335" y="2281"/>
                </a:cubicBezTo>
                <a:cubicBezTo>
                  <a:pt x="60864" y="2281"/>
                  <a:pt x="59413" y="1965"/>
                  <a:pt x="57942" y="1965"/>
                </a:cubicBezTo>
                <a:cubicBezTo>
                  <a:pt x="57828" y="1965"/>
                  <a:pt x="57715" y="1967"/>
                  <a:pt x="57601" y="1971"/>
                </a:cubicBezTo>
                <a:cubicBezTo>
                  <a:pt x="57373" y="1971"/>
                  <a:pt x="57123" y="2077"/>
                  <a:pt x="56888" y="2077"/>
                </a:cubicBezTo>
                <a:cubicBezTo>
                  <a:pt x="56841" y="2077"/>
                  <a:pt x="56795" y="2072"/>
                  <a:pt x="56749" y="2062"/>
                </a:cubicBezTo>
                <a:cubicBezTo>
                  <a:pt x="55835" y="1875"/>
                  <a:pt x="54906" y="1830"/>
                  <a:pt x="53983" y="1830"/>
                </a:cubicBezTo>
                <a:cubicBezTo>
                  <a:pt x="53556" y="1830"/>
                  <a:pt x="53130" y="1840"/>
                  <a:pt x="52707" y="1849"/>
                </a:cubicBezTo>
                <a:cubicBezTo>
                  <a:pt x="52190" y="1849"/>
                  <a:pt x="51704" y="1819"/>
                  <a:pt x="51521" y="1211"/>
                </a:cubicBezTo>
                <a:cubicBezTo>
                  <a:pt x="51451" y="975"/>
                  <a:pt x="51179" y="886"/>
                  <a:pt x="50976" y="886"/>
                </a:cubicBezTo>
                <a:cubicBezTo>
                  <a:pt x="50917" y="886"/>
                  <a:pt x="50863" y="894"/>
                  <a:pt x="50822" y="907"/>
                </a:cubicBezTo>
                <a:cubicBezTo>
                  <a:pt x="50385" y="976"/>
                  <a:pt x="49951" y="1002"/>
                  <a:pt x="49519" y="1002"/>
                </a:cubicBezTo>
                <a:cubicBezTo>
                  <a:pt x="48810" y="1002"/>
                  <a:pt x="48105" y="933"/>
                  <a:pt x="47388" y="877"/>
                </a:cubicBezTo>
                <a:cubicBezTo>
                  <a:pt x="45351" y="755"/>
                  <a:pt x="43315" y="664"/>
                  <a:pt x="41278" y="603"/>
                </a:cubicBezTo>
                <a:cubicBezTo>
                  <a:pt x="39446" y="578"/>
                  <a:pt x="37593" y="429"/>
                  <a:pt x="35754" y="429"/>
                </a:cubicBezTo>
                <a:cubicBezTo>
                  <a:pt x="35365" y="429"/>
                  <a:pt x="34978" y="435"/>
                  <a:pt x="34591" y="451"/>
                </a:cubicBezTo>
                <a:cubicBezTo>
                  <a:pt x="34366" y="460"/>
                  <a:pt x="34141" y="463"/>
                  <a:pt x="33916" y="463"/>
                </a:cubicBezTo>
                <a:cubicBezTo>
                  <a:pt x="32530" y="463"/>
                  <a:pt x="31144" y="321"/>
                  <a:pt x="29758" y="269"/>
                </a:cubicBezTo>
                <a:cubicBezTo>
                  <a:pt x="29682" y="265"/>
                  <a:pt x="29605" y="264"/>
                  <a:pt x="29529" y="264"/>
                </a:cubicBezTo>
                <a:cubicBezTo>
                  <a:pt x="29074" y="264"/>
                  <a:pt x="28619" y="317"/>
                  <a:pt x="28164" y="317"/>
                </a:cubicBezTo>
                <a:cubicBezTo>
                  <a:pt x="28027" y="317"/>
                  <a:pt x="27889" y="312"/>
                  <a:pt x="27752" y="299"/>
                </a:cubicBezTo>
                <a:cubicBezTo>
                  <a:pt x="27251" y="243"/>
                  <a:pt x="26753" y="227"/>
                  <a:pt x="26257" y="227"/>
                </a:cubicBezTo>
                <a:cubicBezTo>
                  <a:pt x="25654" y="227"/>
                  <a:pt x="25054" y="250"/>
                  <a:pt x="24455" y="250"/>
                </a:cubicBezTo>
                <a:cubicBezTo>
                  <a:pt x="23963" y="250"/>
                  <a:pt x="23471" y="234"/>
                  <a:pt x="22980" y="178"/>
                </a:cubicBezTo>
                <a:cubicBezTo>
                  <a:pt x="22929" y="168"/>
                  <a:pt x="22878" y="164"/>
                  <a:pt x="22829" y="164"/>
                </a:cubicBezTo>
                <a:cubicBezTo>
                  <a:pt x="22730" y="164"/>
                  <a:pt x="22635" y="178"/>
                  <a:pt x="22554" y="178"/>
                </a:cubicBezTo>
                <a:cubicBezTo>
                  <a:pt x="22008" y="227"/>
                  <a:pt x="21462" y="277"/>
                  <a:pt x="20916" y="277"/>
                </a:cubicBezTo>
                <a:cubicBezTo>
                  <a:pt x="20794" y="277"/>
                  <a:pt x="20671" y="274"/>
                  <a:pt x="20548" y="269"/>
                </a:cubicBezTo>
                <a:cubicBezTo>
                  <a:pt x="19241" y="238"/>
                  <a:pt x="17934" y="87"/>
                  <a:pt x="16627" y="87"/>
                </a:cubicBezTo>
                <a:cubicBezTo>
                  <a:pt x="16514" y="89"/>
                  <a:pt x="16402" y="91"/>
                  <a:pt x="16289" y="91"/>
                </a:cubicBezTo>
                <a:cubicBezTo>
                  <a:pt x="15388" y="91"/>
                  <a:pt x="14473" y="11"/>
                  <a:pt x="13570" y="11"/>
                </a:cubicBezTo>
                <a:cubicBezTo>
                  <a:pt x="13362" y="11"/>
                  <a:pt x="13155" y="15"/>
                  <a:pt x="12949" y="26"/>
                </a:cubicBezTo>
                <a:cubicBezTo>
                  <a:pt x="12849" y="29"/>
                  <a:pt x="12748" y="31"/>
                  <a:pt x="12646" y="31"/>
                </a:cubicBezTo>
                <a:cubicBezTo>
                  <a:pt x="12189" y="31"/>
                  <a:pt x="11726" y="1"/>
                  <a:pt x="1126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10">
  <p:cSld name="CUSTOM_20">
    <p:spTree>
      <p:nvGrpSpPr>
        <p:cNvPr id="9243" name="Shape 9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44" name="Google Shape;9244;p28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9245" name="Google Shape;9245;p28"/>
          <p:cNvGrpSpPr/>
          <p:nvPr/>
        </p:nvGrpSpPr>
        <p:grpSpPr>
          <a:xfrm flipH="1" rot="9727050">
            <a:off x="6774229" y="4342274"/>
            <a:ext cx="3222157" cy="1467320"/>
            <a:chOff x="3427375" y="613525"/>
            <a:chExt cx="1481825" cy="674800"/>
          </a:xfrm>
        </p:grpSpPr>
        <p:sp>
          <p:nvSpPr>
            <p:cNvPr id="9246" name="Google Shape;9246;p28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47" name="Google Shape;9247;p28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48" name="Google Shape;9248;p28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49" name="Google Shape;9249;p28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0" name="Google Shape;9250;p28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1" name="Google Shape;9251;p28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2" name="Google Shape;9252;p28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3" name="Google Shape;9253;p28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4" name="Google Shape;9254;p28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5" name="Google Shape;9255;p28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6" name="Google Shape;9256;p28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7" name="Google Shape;9257;p28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8" name="Google Shape;9258;p28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9" name="Google Shape;9259;p28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0" name="Google Shape;9260;p28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1" name="Google Shape;9261;p28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2" name="Google Shape;9262;p28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3" name="Google Shape;9263;p28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4" name="Google Shape;9264;p28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5" name="Google Shape;9265;p28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6" name="Google Shape;9266;p28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7" name="Google Shape;9267;p28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8" name="Google Shape;9268;p28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9" name="Google Shape;9269;p28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0" name="Google Shape;9270;p28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1" name="Google Shape;9271;p28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2" name="Google Shape;9272;p28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3" name="Google Shape;9273;p28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4" name="Google Shape;9274;p28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5" name="Google Shape;9275;p28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6" name="Google Shape;9276;p28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7" name="Google Shape;9277;p28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8" name="Google Shape;9278;p28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9" name="Google Shape;9279;p28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0" name="Google Shape;9280;p28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1" name="Google Shape;9281;p28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2" name="Google Shape;9282;p28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3" name="Google Shape;9283;p28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4" name="Google Shape;9284;p28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5" name="Google Shape;9285;p28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6" name="Google Shape;9286;p28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7" name="Google Shape;9287;p28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8" name="Google Shape;9288;p28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9" name="Google Shape;9289;p28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0" name="Google Shape;9290;p28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1" name="Google Shape;9291;p28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2" name="Google Shape;9292;p28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3" name="Google Shape;9293;p28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4" name="Google Shape;9294;p28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5" name="Google Shape;9295;p28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6" name="Google Shape;9296;p28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7" name="Google Shape;9297;p28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8" name="Google Shape;9298;p28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9" name="Google Shape;9299;p28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0" name="Google Shape;9300;p28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1" name="Google Shape;9301;p28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2" name="Google Shape;9302;p28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3" name="Google Shape;9303;p28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4" name="Google Shape;9304;p28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5" name="Google Shape;9305;p28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6" name="Google Shape;9306;p28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7" name="Google Shape;9307;p28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8" name="Google Shape;9308;p28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9" name="Google Shape;9309;p28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0" name="Google Shape;9310;p28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1" name="Google Shape;9311;p28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2" name="Google Shape;9312;p28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3" name="Google Shape;9313;p28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4" name="Google Shape;9314;p28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5" name="Google Shape;9315;p28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6" name="Google Shape;9316;p28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7" name="Google Shape;9317;p28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8" name="Google Shape;9318;p28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9" name="Google Shape;9319;p28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0" name="Google Shape;9320;p28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1" name="Google Shape;9321;p28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2" name="Google Shape;9322;p28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3" name="Google Shape;9323;p28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4" name="Google Shape;9324;p28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5" name="Google Shape;9325;p28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6" name="Google Shape;9326;p28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7" name="Google Shape;9327;p28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8" name="Google Shape;9328;p28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9" name="Google Shape;9329;p28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0" name="Google Shape;9330;p28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1" name="Google Shape;9331;p28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2" name="Google Shape;9332;p28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3" name="Google Shape;9333;p28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4" name="Google Shape;9334;p28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5" name="Google Shape;9335;p28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6" name="Google Shape;9336;p28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7" name="Google Shape;9337;p28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8" name="Google Shape;9338;p28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9" name="Google Shape;9339;p28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0" name="Google Shape;9340;p28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1" name="Google Shape;9341;p28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2" name="Google Shape;9342;p28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3" name="Google Shape;9343;p28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4" name="Google Shape;9344;p28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5" name="Google Shape;9345;p28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6" name="Google Shape;9346;p28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7" name="Google Shape;9347;p28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8" name="Google Shape;9348;p28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9" name="Google Shape;9349;p28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0" name="Google Shape;9350;p28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1" name="Google Shape;9351;p28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2" name="Google Shape;9352;p28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3" name="Google Shape;9353;p28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4" name="Google Shape;9354;p28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5" name="Google Shape;9355;p28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6" name="Google Shape;9356;p28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7" name="Google Shape;9357;p28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8" name="Google Shape;9358;p28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9" name="Google Shape;9359;p28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0" name="Google Shape;9360;p28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1" name="Google Shape;9361;p28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2" name="Google Shape;9362;p28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3" name="Google Shape;9363;p28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4" name="Google Shape;9364;p28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5" name="Google Shape;9365;p28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6" name="Google Shape;9366;p28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7" name="Google Shape;9367;p28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8" name="Google Shape;9368;p28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9" name="Google Shape;9369;p28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0" name="Google Shape;9370;p28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1" name="Google Shape;9371;p28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2" name="Google Shape;9372;p28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3" name="Google Shape;9373;p28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4" name="Google Shape;9374;p28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5" name="Google Shape;9375;p28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6" name="Google Shape;9376;p28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7" name="Google Shape;9377;p28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8" name="Google Shape;9378;p28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9" name="Google Shape;9379;p28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0" name="Google Shape;9380;p28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1" name="Google Shape;9381;p28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2" name="Google Shape;9382;p28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3" name="Google Shape;9383;p28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4" name="Google Shape;9384;p28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5" name="Google Shape;9385;p28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6" name="Google Shape;9386;p28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7" name="Google Shape;9387;p28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8" name="Google Shape;9388;p28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9" name="Google Shape;9389;p28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0" name="Google Shape;9390;p28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1" name="Google Shape;9391;p28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2" name="Google Shape;9392;p28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3" name="Google Shape;9393;p28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4" name="Google Shape;9394;p28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5" name="Google Shape;9395;p28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6" name="Google Shape;9396;p28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7" name="Google Shape;9397;p28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8" name="Google Shape;9398;p28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9" name="Google Shape;9399;p28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0" name="Google Shape;9400;p28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1" name="Google Shape;9401;p28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2" name="Google Shape;9402;p28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3" name="Google Shape;9403;p28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4" name="Google Shape;9404;p28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5" name="Google Shape;9405;p28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6" name="Google Shape;9406;p28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7" name="Google Shape;9407;p28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8" name="Google Shape;9408;p28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9" name="Google Shape;9409;p28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0" name="Google Shape;9410;p28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1" name="Google Shape;9411;p28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2" name="Google Shape;9412;p28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3" name="Google Shape;9413;p28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4" name="Google Shape;9414;p28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5" name="Google Shape;9415;p28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6" name="Google Shape;9416;p28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7" name="Google Shape;9417;p28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8" name="Google Shape;9418;p28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9" name="Google Shape;9419;p28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0" name="Google Shape;9420;p28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1" name="Google Shape;9421;p28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2" name="Google Shape;9422;p28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3" name="Google Shape;9423;p28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4" name="Google Shape;9424;p28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5" name="Google Shape;9425;p28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426" name="Google Shape;9426;p28"/>
          <p:cNvSpPr/>
          <p:nvPr/>
        </p:nvSpPr>
        <p:spPr>
          <a:xfrm flipH="1" rot="10800000">
            <a:off x="-322454" y="-601357"/>
            <a:ext cx="1854952" cy="3070879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9427" name="Google Shape;9427;p28"/>
          <p:cNvGrpSpPr/>
          <p:nvPr/>
        </p:nvGrpSpPr>
        <p:grpSpPr>
          <a:xfrm flipH="1" rot="-9407711">
            <a:off x="7645197" y="-287511"/>
            <a:ext cx="3222248" cy="1467362"/>
            <a:chOff x="3427375" y="613525"/>
            <a:chExt cx="1481825" cy="674800"/>
          </a:xfrm>
        </p:grpSpPr>
        <p:sp>
          <p:nvSpPr>
            <p:cNvPr id="9428" name="Google Shape;9428;p28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9" name="Google Shape;9429;p28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0" name="Google Shape;9430;p28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1" name="Google Shape;9431;p28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2" name="Google Shape;9432;p28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3" name="Google Shape;9433;p28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4" name="Google Shape;9434;p28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5" name="Google Shape;9435;p28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6" name="Google Shape;9436;p28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7" name="Google Shape;9437;p28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8" name="Google Shape;9438;p28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9" name="Google Shape;9439;p28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40" name="Google Shape;9440;p28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41" name="Google Shape;9441;p28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42" name="Google Shape;9442;p28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43" name="Google Shape;9443;p28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44" name="Google Shape;9444;p28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45" name="Google Shape;9445;p28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46" name="Google Shape;9446;p28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47" name="Google Shape;9447;p28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48" name="Google Shape;9448;p28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49" name="Google Shape;9449;p28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50" name="Google Shape;9450;p28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51" name="Google Shape;9451;p28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52" name="Google Shape;9452;p28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53" name="Google Shape;9453;p28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54" name="Google Shape;9454;p28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55" name="Google Shape;9455;p28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56" name="Google Shape;9456;p28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57" name="Google Shape;9457;p28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58" name="Google Shape;9458;p28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59" name="Google Shape;9459;p28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0" name="Google Shape;9460;p28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1" name="Google Shape;9461;p28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2" name="Google Shape;9462;p28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3" name="Google Shape;9463;p28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4" name="Google Shape;9464;p28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5" name="Google Shape;9465;p28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6" name="Google Shape;9466;p28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7" name="Google Shape;9467;p28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8" name="Google Shape;9468;p28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9" name="Google Shape;9469;p28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0" name="Google Shape;9470;p28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1" name="Google Shape;9471;p28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2" name="Google Shape;9472;p28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3" name="Google Shape;9473;p28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4" name="Google Shape;9474;p28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5" name="Google Shape;9475;p28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6" name="Google Shape;9476;p28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7" name="Google Shape;9477;p28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8" name="Google Shape;9478;p28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9" name="Google Shape;9479;p28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0" name="Google Shape;9480;p28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1" name="Google Shape;9481;p28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2" name="Google Shape;9482;p28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3" name="Google Shape;9483;p28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4" name="Google Shape;9484;p28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5" name="Google Shape;9485;p28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6" name="Google Shape;9486;p28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7" name="Google Shape;9487;p28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8" name="Google Shape;9488;p28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9" name="Google Shape;9489;p28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0" name="Google Shape;9490;p28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1" name="Google Shape;9491;p28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2" name="Google Shape;9492;p28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3" name="Google Shape;9493;p28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4" name="Google Shape;9494;p28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5" name="Google Shape;9495;p28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6" name="Google Shape;9496;p28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7" name="Google Shape;9497;p28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8" name="Google Shape;9498;p28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9" name="Google Shape;9499;p28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0" name="Google Shape;9500;p28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1" name="Google Shape;9501;p28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2" name="Google Shape;9502;p28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3" name="Google Shape;9503;p28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4" name="Google Shape;9504;p28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5" name="Google Shape;9505;p28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6" name="Google Shape;9506;p28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7" name="Google Shape;9507;p28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8" name="Google Shape;9508;p28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9" name="Google Shape;9509;p28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0" name="Google Shape;9510;p28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1" name="Google Shape;9511;p28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2" name="Google Shape;9512;p28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3" name="Google Shape;9513;p28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4" name="Google Shape;9514;p28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5" name="Google Shape;9515;p28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6" name="Google Shape;9516;p28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7" name="Google Shape;9517;p28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8" name="Google Shape;9518;p28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9" name="Google Shape;9519;p28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0" name="Google Shape;9520;p28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1" name="Google Shape;9521;p28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2" name="Google Shape;9522;p28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3" name="Google Shape;9523;p28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4" name="Google Shape;9524;p28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5" name="Google Shape;9525;p28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6" name="Google Shape;9526;p28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7" name="Google Shape;9527;p28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8" name="Google Shape;9528;p28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9" name="Google Shape;9529;p28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0" name="Google Shape;9530;p28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1" name="Google Shape;9531;p28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2" name="Google Shape;9532;p28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3" name="Google Shape;9533;p28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4" name="Google Shape;9534;p28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5" name="Google Shape;9535;p28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6" name="Google Shape;9536;p28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7" name="Google Shape;9537;p28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8" name="Google Shape;9538;p28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9" name="Google Shape;9539;p28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0" name="Google Shape;9540;p28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1" name="Google Shape;9541;p28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2" name="Google Shape;9542;p28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3" name="Google Shape;9543;p28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4" name="Google Shape;9544;p28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5" name="Google Shape;9545;p28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6" name="Google Shape;9546;p28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7" name="Google Shape;9547;p28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8" name="Google Shape;9548;p28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9" name="Google Shape;9549;p28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0" name="Google Shape;9550;p28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1" name="Google Shape;9551;p28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2" name="Google Shape;9552;p28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3" name="Google Shape;9553;p28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4" name="Google Shape;9554;p28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5" name="Google Shape;9555;p28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6" name="Google Shape;9556;p28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7" name="Google Shape;9557;p28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8" name="Google Shape;9558;p28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9" name="Google Shape;9559;p28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0" name="Google Shape;9560;p28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1" name="Google Shape;9561;p28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2" name="Google Shape;9562;p28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3" name="Google Shape;9563;p28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4" name="Google Shape;9564;p28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5" name="Google Shape;9565;p28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6" name="Google Shape;9566;p28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7" name="Google Shape;9567;p28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8" name="Google Shape;9568;p28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9" name="Google Shape;9569;p28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0" name="Google Shape;9570;p28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1" name="Google Shape;9571;p28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2" name="Google Shape;9572;p28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3" name="Google Shape;9573;p28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4" name="Google Shape;9574;p28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5" name="Google Shape;9575;p28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6" name="Google Shape;9576;p28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7" name="Google Shape;9577;p28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8" name="Google Shape;9578;p28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9" name="Google Shape;9579;p28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0" name="Google Shape;9580;p28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1" name="Google Shape;9581;p28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2" name="Google Shape;9582;p28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3" name="Google Shape;9583;p28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4" name="Google Shape;9584;p28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5" name="Google Shape;9585;p28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6" name="Google Shape;9586;p28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7" name="Google Shape;9587;p28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8" name="Google Shape;9588;p28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9" name="Google Shape;9589;p28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0" name="Google Shape;9590;p28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1" name="Google Shape;9591;p28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2" name="Google Shape;9592;p28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3" name="Google Shape;9593;p28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4" name="Google Shape;9594;p28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5" name="Google Shape;9595;p28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6" name="Google Shape;9596;p28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7" name="Google Shape;9597;p28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8" name="Google Shape;9598;p28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9" name="Google Shape;9599;p28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00" name="Google Shape;9600;p28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01" name="Google Shape;9601;p28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02" name="Google Shape;9602;p28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03" name="Google Shape;9603;p28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04" name="Google Shape;9604;p28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05" name="Google Shape;9605;p28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06" name="Google Shape;9606;p28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07" name="Google Shape;9607;p28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608" name="Google Shape;9608;p28"/>
          <p:cNvSpPr/>
          <p:nvPr/>
        </p:nvSpPr>
        <p:spPr>
          <a:xfrm flipH="1" rot="1881212">
            <a:off x="-1469537" y="3997323"/>
            <a:ext cx="2508268" cy="984768"/>
          </a:xfrm>
          <a:custGeom>
            <a:rect b="b" l="l" r="r" t="t"/>
            <a:pathLst>
              <a:path extrusionOk="0" h="18519" w="69698">
                <a:moveTo>
                  <a:pt x="4328" y="10688"/>
                </a:moveTo>
                <a:cubicBezTo>
                  <a:pt x="4501" y="10688"/>
                  <a:pt x="4677" y="10743"/>
                  <a:pt x="4864" y="10905"/>
                </a:cubicBezTo>
                <a:cubicBezTo>
                  <a:pt x="4854" y="10904"/>
                  <a:pt x="4844" y="10904"/>
                  <a:pt x="4835" y="10904"/>
                </a:cubicBezTo>
                <a:cubicBezTo>
                  <a:pt x="4356" y="10904"/>
                  <a:pt x="4756" y="11598"/>
                  <a:pt x="4285" y="11598"/>
                </a:cubicBezTo>
                <a:cubicBezTo>
                  <a:pt x="4235" y="11598"/>
                  <a:pt x="4175" y="11591"/>
                  <a:pt x="4104" y="11573"/>
                </a:cubicBezTo>
                <a:cubicBezTo>
                  <a:pt x="3952" y="11361"/>
                  <a:pt x="3769" y="11117"/>
                  <a:pt x="3587" y="10874"/>
                </a:cubicBezTo>
                <a:cubicBezTo>
                  <a:pt x="3839" y="10802"/>
                  <a:pt x="4079" y="10688"/>
                  <a:pt x="4328" y="10688"/>
                </a:cubicBezTo>
                <a:close/>
                <a:moveTo>
                  <a:pt x="41320" y="14309"/>
                </a:moveTo>
                <a:cubicBezTo>
                  <a:pt x="41878" y="14309"/>
                  <a:pt x="42433" y="14339"/>
                  <a:pt x="42706" y="14370"/>
                </a:cubicBezTo>
                <a:cubicBezTo>
                  <a:pt x="43375" y="14491"/>
                  <a:pt x="44044" y="14522"/>
                  <a:pt x="44712" y="14583"/>
                </a:cubicBezTo>
                <a:cubicBezTo>
                  <a:pt x="46719" y="14704"/>
                  <a:pt x="48755" y="14704"/>
                  <a:pt x="50731" y="15038"/>
                </a:cubicBezTo>
                <a:cubicBezTo>
                  <a:pt x="52859" y="15373"/>
                  <a:pt x="54986" y="15403"/>
                  <a:pt x="57084" y="15829"/>
                </a:cubicBezTo>
                <a:cubicBezTo>
                  <a:pt x="57205" y="15859"/>
                  <a:pt x="57296" y="15950"/>
                  <a:pt x="57479" y="16072"/>
                </a:cubicBezTo>
                <a:cubicBezTo>
                  <a:pt x="51521" y="15403"/>
                  <a:pt x="45746" y="14704"/>
                  <a:pt x="39910" y="14431"/>
                </a:cubicBezTo>
                <a:cubicBezTo>
                  <a:pt x="40199" y="14339"/>
                  <a:pt x="40761" y="14309"/>
                  <a:pt x="41320" y="14309"/>
                </a:cubicBezTo>
                <a:close/>
                <a:moveTo>
                  <a:pt x="21809" y="14948"/>
                </a:moveTo>
                <a:cubicBezTo>
                  <a:pt x="22404" y="14948"/>
                  <a:pt x="22997" y="14973"/>
                  <a:pt x="23587" y="15038"/>
                </a:cubicBezTo>
                <a:cubicBezTo>
                  <a:pt x="23419" y="15207"/>
                  <a:pt x="23384" y="15261"/>
                  <a:pt x="23225" y="15261"/>
                </a:cubicBezTo>
                <a:cubicBezTo>
                  <a:pt x="23184" y="15261"/>
                  <a:pt x="23134" y="15258"/>
                  <a:pt x="23071" y="15251"/>
                </a:cubicBezTo>
                <a:cubicBezTo>
                  <a:pt x="22870" y="15249"/>
                  <a:pt x="22669" y="15247"/>
                  <a:pt x="22469" y="15247"/>
                </a:cubicBezTo>
                <a:cubicBezTo>
                  <a:pt x="20334" y="15247"/>
                  <a:pt x="18225" y="15391"/>
                  <a:pt x="16141" y="15586"/>
                </a:cubicBezTo>
                <a:cubicBezTo>
                  <a:pt x="14834" y="15677"/>
                  <a:pt x="13496" y="15890"/>
                  <a:pt x="12189" y="15890"/>
                </a:cubicBezTo>
                <a:cubicBezTo>
                  <a:pt x="10579" y="15890"/>
                  <a:pt x="9026" y="16256"/>
                  <a:pt x="7447" y="16256"/>
                </a:cubicBezTo>
                <a:cubicBezTo>
                  <a:pt x="7387" y="16256"/>
                  <a:pt x="7326" y="16255"/>
                  <a:pt x="7265" y="16254"/>
                </a:cubicBezTo>
                <a:cubicBezTo>
                  <a:pt x="6323" y="16254"/>
                  <a:pt x="5380" y="16528"/>
                  <a:pt x="4438" y="16619"/>
                </a:cubicBezTo>
                <a:cubicBezTo>
                  <a:pt x="4310" y="16640"/>
                  <a:pt x="4179" y="16665"/>
                  <a:pt x="4051" y="16665"/>
                </a:cubicBezTo>
                <a:cubicBezTo>
                  <a:pt x="3815" y="16665"/>
                  <a:pt x="3593" y="16579"/>
                  <a:pt x="3435" y="16224"/>
                </a:cubicBezTo>
                <a:cubicBezTo>
                  <a:pt x="4317" y="16042"/>
                  <a:pt x="5168" y="15798"/>
                  <a:pt x="6019" y="15707"/>
                </a:cubicBezTo>
                <a:cubicBezTo>
                  <a:pt x="8420" y="15434"/>
                  <a:pt x="10821" y="15403"/>
                  <a:pt x="13253" y="15403"/>
                </a:cubicBezTo>
                <a:cubicBezTo>
                  <a:pt x="13830" y="15403"/>
                  <a:pt x="14408" y="15251"/>
                  <a:pt x="14985" y="15160"/>
                </a:cubicBezTo>
                <a:cubicBezTo>
                  <a:pt x="15077" y="15160"/>
                  <a:pt x="15168" y="15130"/>
                  <a:pt x="15259" y="15130"/>
                </a:cubicBezTo>
                <a:cubicBezTo>
                  <a:pt x="15655" y="15156"/>
                  <a:pt x="16051" y="15166"/>
                  <a:pt x="16447" y="15166"/>
                </a:cubicBezTo>
                <a:cubicBezTo>
                  <a:pt x="18244" y="15166"/>
                  <a:pt x="20036" y="14948"/>
                  <a:pt x="21809" y="14948"/>
                </a:cubicBezTo>
                <a:close/>
                <a:moveTo>
                  <a:pt x="27747" y="1"/>
                </a:moveTo>
                <a:cubicBezTo>
                  <a:pt x="27323" y="1"/>
                  <a:pt x="26899" y="7"/>
                  <a:pt x="26475" y="23"/>
                </a:cubicBezTo>
                <a:cubicBezTo>
                  <a:pt x="25938" y="33"/>
                  <a:pt x="25404" y="37"/>
                  <a:pt x="24872" y="37"/>
                </a:cubicBezTo>
                <a:cubicBezTo>
                  <a:pt x="23807" y="37"/>
                  <a:pt x="22747" y="23"/>
                  <a:pt x="21673" y="23"/>
                </a:cubicBezTo>
                <a:cubicBezTo>
                  <a:pt x="21125" y="23"/>
                  <a:pt x="20578" y="21"/>
                  <a:pt x="20031" y="21"/>
                </a:cubicBezTo>
                <a:cubicBezTo>
                  <a:pt x="18663" y="21"/>
                  <a:pt x="17296" y="36"/>
                  <a:pt x="15928" y="145"/>
                </a:cubicBezTo>
                <a:cubicBezTo>
                  <a:pt x="15869" y="154"/>
                  <a:pt x="15810" y="157"/>
                  <a:pt x="15752" y="157"/>
                </a:cubicBezTo>
                <a:cubicBezTo>
                  <a:pt x="15496" y="157"/>
                  <a:pt x="15237" y="88"/>
                  <a:pt x="14958" y="88"/>
                </a:cubicBezTo>
                <a:cubicBezTo>
                  <a:pt x="14868" y="88"/>
                  <a:pt x="14776" y="95"/>
                  <a:pt x="14682" y="114"/>
                </a:cubicBezTo>
                <a:cubicBezTo>
                  <a:pt x="13800" y="266"/>
                  <a:pt x="12919" y="449"/>
                  <a:pt x="12067" y="509"/>
                </a:cubicBezTo>
                <a:cubicBezTo>
                  <a:pt x="10426" y="631"/>
                  <a:pt x="8754" y="844"/>
                  <a:pt x="7083" y="874"/>
                </a:cubicBezTo>
                <a:cubicBezTo>
                  <a:pt x="6232" y="874"/>
                  <a:pt x="5320" y="996"/>
                  <a:pt x="4529" y="1421"/>
                </a:cubicBezTo>
                <a:cubicBezTo>
                  <a:pt x="4925" y="1999"/>
                  <a:pt x="5532" y="1877"/>
                  <a:pt x="6110" y="2029"/>
                </a:cubicBezTo>
                <a:cubicBezTo>
                  <a:pt x="5776" y="2212"/>
                  <a:pt x="5168" y="2212"/>
                  <a:pt x="5259" y="2667"/>
                </a:cubicBezTo>
                <a:cubicBezTo>
                  <a:pt x="5328" y="2986"/>
                  <a:pt x="5498" y="3065"/>
                  <a:pt x="5703" y="3065"/>
                </a:cubicBezTo>
                <a:cubicBezTo>
                  <a:pt x="5904" y="3065"/>
                  <a:pt x="6138" y="2989"/>
                  <a:pt x="6344" y="2989"/>
                </a:cubicBezTo>
                <a:cubicBezTo>
                  <a:pt x="6389" y="2989"/>
                  <a:pt x="6433" y="2993"/>
                  <a:pt x="6475" y="3002"/>
                </a:cubicBezTo>
                <a:cubicBezTo>
                  <a:pt x="6085" y="3503"/>
                  <a:pt x="5696" y="3800"/>
                  <a:pt x="5073" y="3800"/>
                </a:cubicBezTo>
                <a:cubicBezTo>
                  <a:pt x="5015" y="3800"/>
                  <a:pt x="4956" y="3797"/>
                  <a:pt x="4894" y="3792"/>
                </a:cubicBezTo>
                <a:cubicBezTo>
                  <a:pt x="4859" y="3789"/>
                  <a:pt x="4825" y="3787"/>
                  <a:pt x="4792" y="3787"/>
                </a:cubicBezTo>
                <a:cubicBezTo>
                  <a:pt x="4181" y="3787"/>
                  <a:pt x="3768" y="4294"/>
                  <a:pt x="3192" y="4582"/>
                </a:cubicBezTo>
                <a:cubicBezTo>
                  <a:pt x="3587" y="5008"/>
                  <a:pt x="4073" y="4856"/>
                  <a:pt x="4408" y="5069"/>
                </a:cubicBezTo>
                <a:cubicBezTo>
                  <a:pt x="4104" y="5464"/>
                  <a:pt x="3861" y="5829"/>
                  <a:pt x="4590" y="6102"/>
                </a:cubicBezTo>
                <a:cubicBezTo>
                  <a:pt x="2918" y="6254"/>
                  <a:pt x="1399" y="6771"/>
                  <a:pt x="0" y="7622"/>
                </a:cubicBezTo>
                <a:cubicBezTo>
                  <a:pt x="191" y="7671"/>
                  <a:pt x="381" y="7690"/>
                  <a:pt x="571" y="7690"/>
                </a:cubicBezTo>
                <a:cubicBezTo>
                  <a:pt x="1103" y="7690"/>
                  <a:pt x="1641" y="7546"/>
                  <a:pt x="2234" y="7546"/>
                </a:cubicBezTo>
                <a:cubicBezTo>
                  <a:pt x="2339" y="7546"/>
                  <a:pt x="2445" y="7551"/>
                  <a:pt x="2554" y="7561"/>
                </a:cubicBezTo>
                <a:cubicBezTo>
                  <a:pt x="1855" y="7987"/>
                  <a:pt x="1095" y="7926"/>
                  <a:pt x="639" y="8473"/>
                </a:cubicBezTo>
                <a:cubicBezTo>
                  <a:pt x="728" y="8697"/>
                  <a:pt x="900" y="8772"/>
                  <a:pt x="1057" y="8772"/>
                </a:cubicBezTo>
                <a:cubicBezTo>
                  <a:pt x="1114" y="8772"/>
                  <a:pt x="1168" y="8763"/>
                  <a:pt x="1216" y="8747"/>
                </a:cubicBezTo>
                <a:cubicBezTo>
                  <a:pt x="1885" y="8503"/>
                  <a:pt x="2554" y="8534"/>
                  <a:pt x="3222" y="8351"/>
                </a:cubicBezTo>
                <a:cubicBezTo>
                  <a:pt x="3459" y="8286"/>
                  <a:pt x="3697" y="8225"/>
                  <a:pt x="3931" y="8225"/>
                </a:cubicBezTo>
                <a:cubicBezTo>
                  <a:pt x="4238" y="8225"/>
                  <a:pt x="4541" y="8328"/>
                  <a:pt x="4833" y="8655"/>
                </a:cubicBezTo>
                <a:cubicBezTo>
                  <a:pt x="4377" y="8777"/>
                  <a:pt x="4317" y="9172"/>
                  <a:pt x="4195" y="9598"/>
                </a:cubicBezTo>
                <a:cubicBezTo>
                  <a:pt x="3913" y="9295"/>
                  <a:pt x="3617" y="9100"/>
                  <a:pt x="3282" y="9100"/>
                </a:cubicBezTo>
                <a:cubicBezTo>
                  <a:pt x="3112" y="9100"/>
                  <a:pt x="2931" y="9151"/>
                  <a:pt x="2736" y="9263"/>
                </a:cubicBezTo>
                <a:cubicBezTo>
                  <a:pt x="2645" y="9841"/>
                  <a:pt x="3222" y="9841"/>
                  <a:pt x="3466" y="10054"/>
                </a:cubicBezTo>
                <a:cubicBezTo>
                  <a:pt x="3010" y="10601"/>
                  <a:pt x="2159" y="10358"/>
                  <a:pt x="1611" y="11087"/>
                </a:cubicBezTo>
                <a:cubicBezTo>
                  <a:pt x="1679" y="11079"/>
                  <a:pt x="1743" y="11075"/>
                  <a:pt x="1804" y="11075"/>
                </a:cubicBezTo>
                <a:cubicBezTo>
                  <a:pt x="2437" y="11075"/>
                  <a:pt x="2779" y="11476"/>
                  <a:pt x="3222" y="11725"/>
                </a:cubicBezTo>
                <a:cubicBezTo>
                  <a:pt x="2766" y="12151"/>
                  <a:pt x="1763" y="11634"/>
                  <a:pt x="1763" y="12728"/>
                </a:cubicBezTo>
                <a:cubicBezTo>
                  <a:pt x="2071" y="12882"/>
                  <a:pt x="2373" y="12939"/>
                  <a:pt x="2672" y="12939"/>
                </a:cubicBezTo>
                <a:cubicBezTo>
                  <a:pt x="3376" y="12939"/>
                  <a:pt x="4059" y="12622"/>
                  <a:pt x="4742" y="12516"/>
                </a:cubicBezTo>
                <a:cubicBezTo>
                  <a:pt x="4742" y="12576"/>
                  <a:pt x="4773" y="12637"/>
                  <a:pt x="4773" y="12698"/>
                </a:cubicBezTo>
                <a:cubicBezTo>
                  <a:pt x="3739" y="13002"/>
                  <a:pt x="2706" y="13306"/>
                  <a:pt x="1611" y="13640"/>
                </a:cubicBezTo>
                <a:cubicBezTo>
                  <a:pt x="1962" y="14020"/>
                  <a:pt x="2341" y="14161"/>
                  <a:pt x="2745" y="14161"/>
                </a:cubicBezTo>
                <a:cubicBezTo>
                  <a:pt x="3181" y="14161"/>
                  <a:pt x="3645" y="13997"/>
                  <a:pt x="4134" y="13792"/>
                </a:cubicBezTo>
                <a:lnTo>
                  <a:pt x="4134" y="13792"/>
                </a:lnTo>
                <a:cubicBezTo>
                  <a:pt x="3952" y="14127"/>
                  <a:pt x="3952" y="14309"/>
                  <a:pt x="4073" y="14552"/>
                </a:cubicBezTo>
                <a:cubicBezTo>
                  <a:pt x="3314" y="14583"/>
                  <a:pt x="2797" y="14978"/>
                  <a:pt x="2432" y="15586"/>
                </a:cubicBezTo>
                <a:cubicBezTo>
                  <a:pt x="2675" y="15768"/>
                  <a:pt x="3131" y="15768"/>
                  <a:pt x="2888" y="16194"/>
                </a:cubicBezTo>
                <a:cubicBezTo>
                  <a:pt x="2792" y="16228"/>
                  <a:pt x="2697" y="16241"/>
                  <a:pt x="2602" y="16241"/>
                </a:cubicBezTo>
                <a:cubicBezTo>
                  <a:pt x="2365" y="16241"/>
                  <a:pt x="2132" y="16163"/>
                  <a:pt x="1915" y="16163"/>
                </a:cubicBezTo>
                <a:cubicBezTo>
                  <a:pt x="2037" y="16893"/>
                  <a:pt x="2766" y="16467"/>
                  <a:pt x="3070" y="16801"/>
                </a:cubicBezTo>
                <a:cubicBezTo>
                  <a:pt x="3007" y="17246"/>
                  <a:pt x="2767" y="17381"/>
                  <a:pt x="2483" y="17381"/>
                </a:cubicBezTo>
                <a:cubicBezTo>
                  <a:pt x="2359" y="17381"/>
                  <a:pt x="2227" y="17355"/>
                  <a:pt x="2098" y="17318"/>
                </a:cubicBezTo>
                <a:cubicBezTo>
                  <a:pt x="1884" y="17247"/>
                  <a:pt x="1691" y="17217"/>
                  <a:pt x="1483" y="17217"/>
                </a:cubicBezTo>
                <a:cubicBezTo>
                  <a:pt x="1335" y="17217"/>
                  <a:pt x="1180" y="17232"/>
                  <a:pt x="1003" y="17257"/>
                </a:cubicBezTo>
                <a:cubicBezTo>
                  <a:pt x="1247" y="17592"/>
                  <a:pt x="1551" y="17592"/>
                  <a:pt x="1763" y="17652"/>
                </a:cubicBezTo>
                <a:cubicBezTo>
                  <a:pt x="2298" y="17847"/>
                  <a:pt x="2853" y="18061"/>
                  <a:pt x="3442" y="18061"/>
                </a:cubicBezTo>
                <a:cubicBezTo>
                  <a:pt x="3590" y="18061"/>
                  <a:pt x="3739" y="18048"/>
                  <a:pt x="3891" y="18017"/>
                </a:cubicBezTo>
                <a:cubicBezTo>
                  <a:pt x="6566" y="17379"/>
                  <a:pt x="9271" y="17136"/>
                  <a:pt x="11976" y="17075"/>
                </a:cubicBezTo>
                <a:cubicBezTo>
                  <a:pt x="12827" y="17045"/>
                  <a:pt x="13678" y="16984"/>
                  <a:pt x="14530" y="16923"/>
                </a:cubicBezTo>
                <a:cubicBezTo>
                  <a:pt x="16566" y="16741"/>
                  <a:pt x="18603" y="16528"/>
                  <a:pt x="20639" y="16376"/>
                </a:cubicBezTo>
                <a:cubicBezTo>
                  <a:pt x="21733" y="16315"/>
                  <a:pt x="22858" y="16345"/>
                  <a:pt x="23952" y="16285"/>
                </a:cubicBezTo>
                <a:cubicBezTo>
                  <a:pt x="26262" y="16163"/>
                  <a:pt x="28542" y="16072"/>
                  <a:pt x="30852" y="15981"/>
                </a:cubicBezTo>
                <a:cubicBezTo>
                  <a:pt x="31595" y="15942"/>
                  <a:pt x="32337" y="15930"/>
                  <a:pt x="33082" y="15930"/>
                </a:cubicBezTo>
                <a:cubicBezTo>
                  <a:pt x="34075" y="15930"/>
                  <a:pt x="35073" y="15950"/>
                  <a:pt x="36080" y="15950"/>
                </a:cubicBezTo>
                <a:cubicBezTo>
                  <a:pt x="39272" y="15981"/>
                  <a:pt x="42463" y="15981"/>
                  <a:pt x="45655" y="16194"/>
                </a:cubicBezTo>
                <a:cubicBezTo>
                  <a:pt x="47691" y="16345"/>
                  <a:pt x="49697" y="16528"/>
                  <a:pt x="51734" y="16680"/>
                </a:cubicBezTo>
                <a:cubicBezTo>
                  <a:pt x="52889" y="16771"/>
                  <a:pt x="54044" y="16832"/>
                  <a:pt x="55199" y="16953"/>
                </a:cubicBezTo>
                <a:cubicBezTo>
                  <a:pt x="56932" y="17136"/>
                  <a:pt x="58664" y="17379"/>
                  <a:pt x="60397" y="17652"/>
                </a:cubicBezTo>
                <a:cubicBezTo>
                  <a:pt x="62129" y="17896"/>
                  <a:pt x="63892" y="18048"/>
                  <a:pt x="65625" y="18412"/>
                </a:cubicBezTo>
                <a:cubicBezTo>
                  <a:pt x="65837" y="18465"/>
                  <a:pt x="66078" y="18519"/>
                  <a:pt x="66328" y="18519"/>
                </a:cubicBezTo>
                <a:cubicBezTo>
                  <a:pt x="66651" y="18519"/>
                  <a:pt x="66988" y="18430"/>
                  <a:pt x="67296" y="18139"/>
                </a:cubicBezTo>
                <a:cubicBezTo>
                  <a:pt x="66719" y="17804"/>
                  <a:pt x="66233" y="17561"/>
                  <a:pt x="65564" y="17197"/>
                </a:cubicBezTo>
                <a:cubicBezTo>
                  <a:pt x="65941" y="17197"/>
                  <a:pt x="66265" y="17335"/>
                  <a:pt x="66543" y="17335"/>
                </a:cubicBezTo>
                <a:cubicBezTo>
                  <a:pt x="66735" y="17335"/>
                  <a:pt x="66904" y="17268"/>
                  <a:pt x="67053" y="17045"/>
                </a:cubicBezTo>
                <a:cubicBezTo>
                  <a:pt x="66780" y="16680"/>
                  <a:pt x="66385" y="16497"/>
                  <a:pt x="65989" y="16254"/>
                </a:cubicBezTo>
                <a:cubicBezTo>
                  <a:pt x="66263" y="16254"/>
                  <a:pt x="66506" y="16224"/>
                  <a:pt x="66689" y="16194"/>
                </a:cubicBezTo>
                <a:cubicBezTo>
                  <a:pt x="66597" y="15555"/>
                  <a:pt x="66233" y="15282"/>
                  <a:pt x="65594" y="15221"/>
                </a:cubicBezTo>
                <a:cubicBezTo>
                  <a:pt x="65078" y="15190"/>
                  <a:pt x="64530" y="15069"/>
                  <a:pt x="64014" y="14978"/>
                </a:cubicBezTo>
                <a:cubicBezTo>
                  <a:pt x="63406" y="14856"/>
                  <a:pt x="62737" y="14887"/>
                  <a:pt x="62099" y="14248"/>
                </a:cubicBezTo>
                <a:lnTo>
                  <a:pt x="62099" y="14248"/>
                </a:lnTo>
                <a:cubicBezTo>
                  <a:pt x="62237" y="14274"/>
                  <a:pt x="62368" y="14284"/>
                  <a:pt x="62495" y="14284"/>
                </a:cubicBezTo>
                <a:cubicBezTo>
                  <a:pt x="62976" y="14284"/>
                  <a:pt x="63386" y="14138"/>
                  <a:pt x="63778" y="14138"/>
                </a:cubicBezTo>
                <a:cubicBezTo>
                  <a:pt x="63898" y="14138"/>
                  <a:pt x="64017" y="14152"/>
                  <a:pt x="64135" y="14187"/>
                </a:cubicBezTo>
                <a:cubicBezTo>
                  <a:pt x="64986" y="14431"/>
                  <a:pt x="65898" y="14491"/>
                  <a:pt x="66780" y="14735"/>
                </a:cubicBezTo>
                <a:cubicBezTo>
                  <a:pt x="66884" y="14766"/>
                  <a:pt x="66971" y="14782"/>
                  <a:pt x="67048" y="14782"/>
                </a:cubicBezTo>
                <a:cubicBezTo>
                  <a:pt x="67265" y="14782"/>
                  <a:pt x="67407" y="14663"/>
                  <a:pt x="67631" y="14461"/>
                </a:cubicBezTo>
                <a:cubicBezTo>
                  <a:pt x="66385" y="13397"/>
                  <a:pt x="64865" y="13549"/>
                  <a:pt x="63436" y="13215"/>
                </a:cubicBezTo>
                <a:cubicBezTo>
                  <a:pt x="63514" y="13079"/>
                  <a:pt x="63616" y="13055"/>
                  <a:pt x="63711" y="13055"/>
                </a:cubicBezTo>
                <a:cubicBezTo>
                  <a:pt x="63765" y="13055"/>
                  <a:pt x="63818" y="13063"/>
                  <a:pt x="63862" y="13063"/>
                </a:cubicBezTo>
                <a:cubicBezTo>
                  <a:pt x="64834" y="13093"/>
                  <a:pt x="65777" y="13276"/>
                  <a:pt x="66719" y="13458"/>
                </a:cubicBezTo>
                <a:cubicBezTo>
                  <a:pt x="66902" y="13486"/>
                  <a:pt x="67058" y="13503"/>
                  <a:pt x="67191" y="13503"/>
                </a:cubicBezTo>
                <a:cubicBezTo>
                  <a:pt x="67631" y="13503"/>
                  <a:pt x="67825" y="13319"/>
                  <a:pt x="67965" y="12759"/>
                </a:cubicBezTo>
                <a:cubicBezTo>
                  <a:pt x="66658" y="12121"/>
                  <a:pt x="65169" y="12151"/>
                  <a:pt x="63679" y="11756"/>
                </a:cubicBezTo>
                <a:cubicBezTo>
                  <a:pt x="63892" y="11563"/>
                  <a:pt x="64080" y="11517"/>
                  <a:pt x="64251" y="11517"/>
                </a:cubicBezTo>
                <a:cubicBezTo>
                  <a:pt x="64349" y="11517"/>
                  <a:pt x="64442" y="11532"/>
                  <a:pt x="64530" y="11543"/>
                </a:cubicBezTo>
                <a:cubicBezTo>
                  <a:pt x="65412" y="11665"/>
                  <a:pt x="66293" y="11847"/>
                  <a:pt x="67205" y="12029"/>
                </a:cubicBezTo>
                <a:cubicBezTo>
                  <a:pt x="67348" y="12062"/>
                  <a:pt x="67490" y="12087"/>
                  <a:pt x="67631" y="12087"/>
                </a:cubicBezTo>
                <a:cubicBezTo>
                  <a:pt x="67881" y="12087"/>
                  <a:pt x="68127" y="12008"/>
                  <a:pt x="68360" y="11756"/>
                </a:cubicBezTo>
                <a:cubicBezTo>
                  <a:pt x="67874" y="11391"/>
                  <a:pt x="67479" y="11087"/>
                  <a:pt x="66932" y="10965"/>
                </a:cubicBezTo>
                <a:cubicBezTo>
                  <a:pt x="65625" y="10662"/>
                  <a:pt x="64257" y="10631"/>
                  <a:pt x="63163" y="9719"/>
                </a:cubicBezTo>
                <a:lnTo>
                  <a:pt x="63558" y="9719"/>
                </a:lnTo>
                <a:cubicBezTo>
                  <a:pt x="64834" y="9962"/>
                  <a:pt x="66111" y="10175"/>
                  <a:pt x="67418" y="10418"/>
                </a:cubicBezTo>
                <a:cubicBezTo>
                  <a:pt x="67561" y="10442"/>
                  <a:pt x="67704" y="10466"/>
                  <a:pt x="67840" y="10466"/>
                </a:cubicBezTo>
                <a:cubicBezTo>
                  <a:pt x="68050" y="10466"/>
                  <a:pt x="68243" y="10409"/>
                  <a:pt x="68391" y="10206"/>
                </a:cubicBezTo>
                <a:cubicBezTo>
                  <a:pt x="68604" y="9932"/>
                  <a:pt x="68239" y="9780"/>
                  <a:pt x="68087" y="9628"/>
                </a:cubicBezTo>
                <a:cubicBezTo>
                  <a:pt x="68196" y="9478"/>
                  <a:pt x="68336" y="9456"/>
                  <a:pt x="68479" y="9456"/>
                </a:cubicBezTo>
                <a:cubicBezTo>
                  <a:pt x="68536" y="9456"/>
                  <a:pt x="68593" y="9460"/>
                  <a:pt x="68649" y="9460"/>
                </a:cubicBezTo>
                <a:cubicBezTo>
                  <a:pt x="68766" y="9460"/>
                  <a:pt x="68878" y="9445"/>
                  <a:pt x="68968" y="9355"/>
                </a:cubicBezTo>
                <a:cubicBezTo>
                  <a:pt x="68907" y="8899"/>
                  <a:pt x="68300" y="9111"/>
                  <a:pt x="68239" y="8655"/>
                </a:cubicBezTo>
                <a:cubicBezTo>
                  <a:pt x="68408" y="8499"/>
                  <a:pt x="68611" y="8471"/>
                  <a:pt x="68826" y="8471"/>
                </a:cubicBezTo>
                <a:cubicBezTo>
                  <a:pt x="68945" y="8471"/>
                  <a:pt x="69068" y="8480"/>
                  <a:pt x="69191" y="8480"/>
                </a:cubicBezTo>
                <a:cubicBezTo>
                  <a:pt x="69363" y="8480"/>
                  <a:pt x="69536" y="8463"/>
                  <a:pt x="69698" y="8382"/>
                </a:cubicBezTo>
                <a:cubicBezTo>
                  <a:pt x="69242" y="7622"/>
                  <a:pt x="68482" y="7531"/>
                  <a:pt x="67783" y="7348"/>
                </a:cubicBezTo>
                <a:cubicBezTo>
                  <a:pt x="67357" y="7257"/>
                  <a:pt x="66749" y="7379"/>
                  <a:pt x="66628" y="6740"/>
                </a:cubicBezTo>
                <a:cubicBezTo>
                  <a:pt x="66512" y="6815"/>
                  <a:pt x="66294" y="6849"/>
                  <a:pt x="66019" y="6849"/>
                </a:cubicBezTo>
                <a:cubicBezTo>
                  <a:pt x="65285" y="6849"/>
                  <a:pt x="64144" y="6608"/>
                  <a:pt x="63436" y="6254"/>
                </a:cubicBezTo>
                <a:cubicBezTo>
                  <a:pt x="63831" y="5798"/>
                  <a:pt x="64591" y="6193"/>
                  <a:pt x="64895" y="5585"/>
                </a:cubicBezTo>
                <a:cubicBezTo>
                  <a:pt x="64713" y="5342"/>
                  <a:pt x="64379" y="5342"/>
                  <a:pt x="64075" y="5160"/>
                </a:cubicBezTo>
                <a:cubicBezTo>
                  <a:pt x="64409" y="5008"/>
                  <a:pt x="64530" y="4765"/>
                  <a:pt x="64561" y="4491"/>
                </a:cubicBezTo>
                <a:cubicBezTo>
                  <a:pt x="64973" y="4514"/>
                  <a:pt x="65333" y="4675"/>
                  <a:pt x="65694" y="4675"/>
                </a:cubicBezTo>
                <a:cubicBezTo>
                  <a:pt x="65812" y="4675"/>
                  <a:pt x="65930" y="4658"/>
                  <a:pt x="66050" y="4613"/>
                </a:cubicBezTo>
                <a:cubicBezTo>
                  <a:pt x="65290" y="4187"/>
                  <a:pt x="64257" y="4400"/>
                  <a:pt x="63710" y="3488"/>
                </a:cubicBezTo>
                <a:cubicBezTo>
                  <a:pt x="64470" y="3488"/>
                  <a:pt x="65199" y="3640"/>
                  <a:pt x="65929" y="3823"/>
                </a:cubicBezTo>
                <a:cubicBezTo>
                  <a:pt x="66207" y="3906"/>
                  <a:pt x="66621" y="3945"/>
                  <a:pt x="67010" y="3945"/>
                </a:cubicBezTo>
                <a:cubicBezTo>
                  <a:pt x="67469" y="3945"/>
                  <a:pt x="67894" y="3891"/>
                  <a:pt x="68026" y="3792"/>
                </a:cubicBezTo>
                <a:cubicBezTo>
                  <a:pt x="65199" y="3032"/>
                  <a:pt x="62312" y="2667"/>
                  <a:pt x="59454" y="2364"/>
                </a:cubicBezTo>
                <a:lnTo>
                  <a:pt x="64682" y="2364"/>
                </a:lnTo>
                <a:cubicBezTo>
                  <a:pt x="64470" y="2181"/>
                  <a:pt x="64318" y="2090"/>
                  <a:pt x="64135" y="2090"/>
                </a:cubicBezTo>
                <a:cubicBezTo>
                  <a:pt x="62160" y="2029"/>
                  <a:pt x="60184" y="1786"/>
                  <a:pt x="58208" y="1786"/>
                </a:cubicBezTo>
                <a:cubicBezTo>
                  <a:pt x="58162" y="1787"/>
                  <a:pt x="58116" y="1788"/>
                  <a:pt x="58070" y="1788"/>
                </a:cubicBezTo>
                <a:cubicBezTo>
                  <a:pt x="56867" y="1788"/>
                  <a:pt x="55638" y="1421"/>
                  <a:pt x="54409" y="1421"/>
                </a:cubicBezTo>
                <a:cubicBezTo>
                  <a:pt x="52707" y="1421"/>
                  <a:pt x="51035" y="1117"/>
                  <a:pt x="49333" y="1057"/>
                </a:cubicBezTo>
                <a:cubicBezTo>
                  <a:pt x="46779" y="996"/>
                  <a:pt x="44226" y="570"/>
                  <a:pt x="41673" y="570"/>
                </a:cubicBezTo>
                <a:cubicBezTo>
                  <a:pt x="41430" y="570"/>
                  <a:pt x="41187" y="570"/>
                  <a:pt x="40913" y="540"/>
                </a:cubicBezTo>
                <a:cubicBezTo>
                  <a:pt x="39576" y="357"/>
                  <a:pt x="38208" y="327"/>
                  <a:pt x="36840" y="205"/>
                </a:cubicBezTo>
                <a:cubicBezTo>
                  <a:pt x="36469" y="183"/>
                  <a:pt x="36095" y="177"/>
                  <a:pt x="35718" y="177"/>
                </a:cubicBezTo>
                <a:cubicBezTo>
                  <a:pt x="35305" y="177"/>
                  <a:pt x="34889" y="184"/>
                  <a:pt x="34472" y="184"/>
                </a:cubicBezTo>
                <a:cubicBezTo>
                  <a:pt x="34238" y="184"/>
                  <a:pt x="34004" y="182"/>
                  <a:pt x="33770" y="175"/>
                </a:cubicBezTo>
                <a:cubicBezTo>
                  <a:pt x="31762" y="150"/>
                  <a:pt x="29754" y="1"/>
                  <a:pt x="27747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09" name="Google Shape;9609;p28"/>
          <p:cNvSpPr/>
          <p:nvPr/>
        </p:nvSpPr>
        <p:spPr>
          <a:xfrm flipH="1" rot="6270865">
            <a:off x="7844707" y="-1155287"/>
            <a:ext cx="1599085" cy="2647247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9610" name="Google Shape;9610;p28"/>
          <p:cNvGrpSpPr/>
          <p:nvPr/>
        </p:nvGrpSpPr>
        <p:grpSpPr>
          <a:xfrm flipH="1" rot="-9407711">
            <a:off x="-1965453" y="-821861"/>
            <a:ext cx="3222248" cy="1467362"/>
            <a:chOff x="3427375" y="613525"/>
            <a:chExt cx="1481825" cy="674800"/>
          </a:xfrm>
        </p:grpSpPr>
        <p:sp>
          <p:nvSpPr>
            <p:cNvPr id="9611" name="Google Shape;9611;p28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12" name="Google Shape;9612;p28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13" name="Google Shape;9613;p28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14" name="Google Shape;9614;p28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15" name="Google Shape;9615;p28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16" name="Google Shape;9616;p28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17" name="Google Shape;9617;p28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18" name="Google Shape;9618;p28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19" name="Google Shape;9619;p28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0" name="Google Shape;9620;p28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1" name="Google Shape;9621;p28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2" name="Google Shape;9622;p28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3" name="Google Shape;9623;p28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4" name="Google Shape;9624;p28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5" name="Google Shape;9625;p28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6" name="Google Shape;9626;p28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7" name="Google Shape;9627;p28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8" name="Google Shape;9628;p28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9" name="Google Shape;9629;p28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0" name="Google Shape;9630;p28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1" name="Google Shape;9631;p28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2" name="Google Shape;9632;p28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3" name="Google Shape;9633;p28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4" name="Google Shape;9634;p28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5" name="Google Shape;9635;p28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6" name="Google Shape;9636;p28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7" name="Google Shape;9637;p28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8" name="Google Shape;9638;p28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9" name="Google Shape;9639;p28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0" name="Google Shape;9640;p28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1" name="Google Shape;9641;p28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2" name="Google Shape;9642;p28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3" name="Google Shape;9643;p28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4" name="Google Shape;9644;p28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5" name="Google Shape;9645;p28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6" name="Google Shape;9646;p28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7" name="Google Shape;9647;p28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8" name="Google Shape;9648;p28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9" name="Google Shape;9649;p28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0" name="Google Shape;9650;p28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1" name="Google Shape;9651;p28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2" name="Google Shape;9652;p28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3" name="Google Shape;9653;p28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4" name="Google Shape;9654;p28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5" name="Google Shape;9655;p28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6" name="Google Shape;9656;p28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7" name="Google Shape;9657;p28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8" name="Google Shape;9658;p28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9" name="Google Shape;9659;p28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0" name="Google Shape;9660;p28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1" name="Google Shape;9661;p28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2" name="Google Shape;9662;p28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3" name="Google Shape;9663;p28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4" name="Google Shape;9664;p28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5" name="Google Shape;9665;p28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6" name="Google Shape;9666;p28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7" name="Google Shape;9667;p28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8" name="Google Shape;9668;p28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9" name="Google Shape;9669;p28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0" name="Google Shape;9670;p28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1" name="Google Shape;9671;p28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2" name="Google Shape;9672;p28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3" name="Google Shape;9673;p28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4" name="Google Shape;9674;p28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5" name="Google Shape;9675;p28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6" name="Google Shape;9676;p28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7" name="Google Shape;9677;p28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8" name="Google Shape;9678;p28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9" name="Google Shape;9679;p28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0" name="Google Shape;9680;p28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1" name="Google Shape;9681;p28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2" name="Google Shape;9682;p28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3" name="Google Shape;9683;p28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4" name="Google Shape;9684;p28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5" name="Google Shape;9685;p28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6" name="Google Shape;9686;p28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7" name="Google Shape;9687;p28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8" name="Google Shape;9688;p28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9" name="Google Shape;9689;p28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0" name="Google Shape;9690;p28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1" name="Google Shape;9691;p28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2" name="Google Shape;9692;p28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3" name="Google Shape;9693;p28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4" name="Google Shape;9694;p28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5" name="Google Shape;9695;p28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6" name="Google Shape;9696;p28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7" name="Google Shape;9697;p28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8" name="Google Shape;9698;p28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9" name="Google Shape;9699;p28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0" name="Google Shape;9700;p28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1" name="Google Shape;9701;p28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2" name="Google Shape;9702;p28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3" name="Google Shape;9703;p28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4" name="Google Shape;9704;p28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5" name="Google Shape;9705;p28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6" name="Google Shape;9706;p28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7" name="Google Shape;9707;p28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8" name="Google Shape;9708;p28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9" name="Google Shape;9709;p28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0" name="Google Shape;9710;p28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1" name="Google Shape;9711;p28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2" name="Google Shape;9712;p28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3" name="Google Shape;9713;p28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4" name="Google Shape;9714;p28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5" name="Google Shape;9715;p28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6" name="Google Shape;9716;p28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7" name="Google Shape;9717;p28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8" name="Google Shape;9718;p28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9" name="Google Shape;9719;p28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0" name="Google Shape;9720;p28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1" name="Google Shape;9721;p28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2" name="Google Shape;9722;p28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3" name="Google Shape;9723;p28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4" name="Google Shape;9724;p28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5" name="Google Shape;9725;p28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6" name="Google Shape;9726;p28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7" name="Google Shape;9727;p28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8" name="Google Shape;9728;p28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9" name="Google Shape;9729;p28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0" name="Google Shape;9730;p28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1" name="Google Shape;9731;p28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2" name="Google Shape;9732;p28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3" name="Google Shape;9733;p28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4" name="Google Shape;9734;p28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5" name="Google Shape;9735;p28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6" name="Google Shape;9736;p28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7" name="Google Shape;9737;p28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8" name="Google Shape;9738;p28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9" name="Google Shape;9739;p28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0" name="Google Shape;9740;p28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1" name="Google Shape;9741;p28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2" name="Google Shape;9742;p28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3" name="Google Shape;9743;p28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4" name="Google Shape;9744;p28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5" name="Google Shape;9745;p28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6" name="Google Shape;9746;p28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7" name="Google Shape;9747;p28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8" name="Google Shape;9748;p28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9" name="Google Shape;9749;p28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0" name="Google Shape;9750;p28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1" name="Google Shape;9751;p28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2" name="Google Shape;9752;p28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3" name="Google Shape;9753;p28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4" name="Google Shape;9754;p28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5" name="Google Shape;9755;p28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6" name="Google Shape;9756;p28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7" name="Google Shape;9757;p28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8" name="Google Shape;9758;p28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9" name="Google Shape;9759;p28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0" name="Google Shape;9760;p28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1" name="Google Shape;9761;p28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2" name="Google Shape;9762;p28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3" name="Google Shape;9763;p28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4" name="Google Shape;9764;p28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5" name="Google Shape;9765;p28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6" name="Google Shape;9766;p28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7" name="Google Shape;9767;p28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8" name="Google Shape;9768;p28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9" name="Google Shape;9769;p28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0" name="Google Shape;9770;p28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1" name="Google Shape;9771;p28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2" name="Google Shape;9772;p28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3" name="Google Shape;9773;p28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4" name="Google Shape;9774;p28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5" name="Google Shape;9775;p28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6" name="Google Shape;9776;p28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7" name="Google Shape;9777;p28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8" name="Google Shape;9778;p28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9" name="Google Shape;9779;p28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0" name="Google Shape;9780;p28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1" name="Google Shape;9781;p28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2" name="Google Shape;9782;p28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3" name="Google Shape;9783;p28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4" name="Google Shape;9784;p28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5" name="Google Shape;9785;p28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6" name="Google Shape;9786;p28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7" name="Google Shape;9787;p28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8" name="Google Shape;9788;p28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9" name="Google Shape;9789;p28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0" name="Google Shape;9790;p28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CUSTOM_2_1_1_1">
    <p:spTree>
      <p:nvGrpSpPr>
        <p:cNvPr id="9791" name="Shape 97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92" name="Google Shape;9792;p29"/>
          <p:cNvSpPr txBox="1"/>
          <p:nvPr>
            <p:ph idx="1" type="subTitle"/>
          </p:nvPr>
        </p:nvSpPr>
        <p:spPr>
          <a:xfrm>
            <a:off x="4794950" y="2200825"/>
            <a:ext cx="3358800" cy="106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9793" name="Google Shape;9793;p29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9794" name="Google Shape;9794;p29"/>
          <p:cNvGrpSpPr/>
          <p:nvPr/>
        </p:nvGrpSpPr>
        <p:grpSpPr>
          <a:xfrm rot="6148796">
            <a:off x="7391634" y="-800769"/>
            <a:ext cx="3222198" cy="1467339"/>
            <a:chOff x="3427375" y="613525"/>
            <a:chExt cx="1481825" cy="674800"/>
          </a:xfrm>
        </p:grpSpPr>
        <p:sp>
          <p:nvSpPr>
            <p:cNvPr id="9795" name="Google Shape;9795;p29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6" name="Google Shape;9796;p29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7" name="Google Shape;9797;p29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8" name="Google Shape;9798;p29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9" name="Google Shape;9799;p29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0" name="Google Shape;9800;p29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1" name="Google Shape;9801;p29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2" name="Google Shape;9802;p29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3" name="Google Shape;9803;p29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4" name="Google Shape;9804;p29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5" name="Google Shape;9805;p29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6" name="Google Shape;9806;p29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7" name="Google Shape;9807;p29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8" name="Google Shape;9808;p29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9" name="Google Shape;9809;p29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0" name="Google Shape;9810;p29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1" name="Google Shape;9811;p29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2" name="Google Shape;9812;p29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3" name="Google Shape;9813;p29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4" name="Google Shape;9814;p29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5" name="Google Shape;9815;p29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6" name="Google Shape;9816;p29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7" name="Google Shape;9817;p29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8" name="Google Shape;9818;p29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9" name="Google Shape;9819;p29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0" name="Google Shape;9820;p29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1" name="Google Shape;9821;p29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2" name="Google Shape;9822;p29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3" name="Google Shape;9823;p29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4" name="Google Shape;9824;p29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5" name="Google Shape;9825;p29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6" name="Google Shape;9826;p29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7" name="Google Shape;9827;p29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8" name="Google Shape;9828;p29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9" name="Google Shape;9829;p29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0" name="Google Shape;9830;p29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1" name="Google Shape;9831;p29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2" name="Google Shape;9832;p29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3" name="Google Shape;9833;p29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4" name="Google Shape;9834;p29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5" name="Google Shape;9835;p29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6" name="Google Shape;9836;p29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7" name="Google Shape;9837;p29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8" name="Google Shape;9838;p29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9" name="Google Shape;9839;p29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0" name="Google Shape;9840;p29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1" name="Google Shape;9841;p29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2" name="Google Shape;9842;p29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3" name="Google Shape;9843;p29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4" name="Google Shape;9844;p29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5" name="Google Shape;9845;p29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6" name="Google Shape;9846;p29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7" name="Google Shape;9847;p29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8" name="Google Shape;9848;p29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9" name="Google Shape;9849;p29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0" name="Google Shape;9850;p29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1" name="Google Shape;9851;p29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2" name="Google Shape;9852;p29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3" name="Google Shape;9853;p29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4" name="Google Shape;9854;p29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5" name="Google Shape;9855;p29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6" name="Google Shape;9856;p29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7" name="Google Shape;9857;p29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8" name="Google Shape;9858;p29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9" name="Google Shape;9859;p29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0" name="Google Shape;9860;p29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1" name="Google Shape;9861;p29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2" name="Google Shape;9862;p29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3" name="Google Shape;9863;p29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4" name="Google Shape;9864;p29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5" name="Google Shape;9865;p29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6" name="Google Shape;9866;p29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7" name="Google Shape;9867;p29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8" name="Google Shape;9868;p29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9" name="Google Shape;9869;p29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0" name="Google Shape;9870;p29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1" name="Google Shape;9871;p29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2" name="Google Shape;9872;p29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3" name="Google Shape;9873;p29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4" name="Google Shape;9874;p29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5" name="Google Shape;9875;p29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6" name="Google Shape;9876;p29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7" name="Google Shape;9877;p29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8" name="Google Shape;9878;p29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9" name="Google Shape;9879;p29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0" name="Google Shape;9880;p29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1" name="Google Shape;9881;p29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2" name="Google Shape;9882;p29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3" name="Google Shape;9883;p29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4" name="Google Shape;9884;p29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5" name="Google Shape;9885;p29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6" name="Google Shape;9886;p29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7" name="Google Shape;9887;p29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8" name="Google Shape;9888;p29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9" name="Google Shape;9889;p29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0" name="Google Shape;9890;p29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1" name="Google Shape;9891;p29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2" name="Google Shape;9892;p29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3" name="Google Shape;9893;p29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4" name="Google Shape;9894;p29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5" name="Google Shape;9895;p29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6" name="Google Shape;9896;p29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7" name="Google Shape;9897;p29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8" name="Google Shape;9898;p29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9" name="Google Shape;9899;p29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0" name="Google Shape;9900;p29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1" name="Google Shape;9901;p29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2" name="Google Shape;9902;p29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3" name="Google Shape;9903;p29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4" name="Google Shape;9904;p29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5" name="Google Shape;9905;p29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6" name="Google Shape;9906;p29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7" name="Google Shape;9907;p29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8" name="Google Shape;9908;p29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9" name="Google Shape;9909;p29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0" name="Google Shape;9910;p29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1" name="Google Shape;9911;p29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2" name="Google Shape;9912;p29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3" name="Google Shape;9913;p29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4" name="Google Shape;9914;p29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5" name="Google Shape;9915;p29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6" name="Google Shape;9916;p29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7" name="Google Shape;9917;p29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8" name="Google Shape;9918;p29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9" name="Google Shape;9919;p29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0" name="Google Shape;9920;p29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1" name="Google Shape;9921;p29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2" name="Google Shape;9922;p29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3" name="Google Shape;9923;p29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4" name="Google Shape;9924;p29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5" name="Google Shape;9925;p29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6" name="Google Shape;9926;p29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7" name="Google Shape;9927;p29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8" name="Google Shape;9928;p29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9" name="Google Shape;9929;p29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0" name="Google Shape;9930;p29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1" name="Google Shape;9931;p29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2" name="Google Shape;9932;p29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3" name="Google Shape;9933;p29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4" name="Google Shape;9934;p29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5" name="Google Shape;9935;p29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6" name="Google Shape;9936;p29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7" name="Google Shape;9937;p29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8" name="Google Shape;9938;p29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9" name="Google Shape;9939;p29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0" name="Google Shape;9940;p29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1" name="Google Shape;9941;p29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2" name="Google Shape;9942;p29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3" name="Google Shape;9943;p29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4" name="Google Shape;9944;p29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5" name="Google Shape;9945;p29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6" name="Google Shape;9946;p29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7" name="Google Shape;9947;p29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8" name="Google Shape;9948;p29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9" name="Google Shape;9949;p29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0" name="Google Shape;9950;p29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1" name="Google Shape;9951;p29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2" name="Google Shape;9952;p29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3" name="Google Shape;9953;p29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4" name="Google Shape;9954;p29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5" name="Google Shape;9955;p29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6" name="Google Shape;9956;p29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7" name="Google Shape;9957;p29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8" name="Google Shape;9958;p29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9" name="Google Shape;9959;p29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0" name="Google Shape;9960;p29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1" name="Google Shape;9961;p29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2" name="Google Shape;9962;p29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3" name="Google Shape;9963;p29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4" name="Google Shape;9964;p29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5" name="Google Shape;9965;p29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6" name="Google Shape;9966;p29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7" name="Google Shape;9967;p29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8" name="Google Shape;9968;p29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9" name="Google Shape;9969;p29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0" name="Google Shape;9970;p29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1" name="Google Shape;9971;p29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2" name="Google Shape;9972;p29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3" name="Google Shape;9973;p29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4" name="Google Shape;9974;p29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975" name="Google Shape;9975;p29"/>
          <p:cNvGrpSpPr/>
          <p:nvPr/>
        </p:nvGrpSpPr>
        <p:grpSpPr>
          <a:xfrm rot="-622194">
            <a:off x="6957742" y="3836281"/>
            <a:ext cx="3222105" cy="1467296"/>
            <a:chOff x="3427375" y="613525"/>
            <a:chExt cx="1481825" cy="674800"/>
          </a:xfrm>
        </p:grpSpPr>
        <p:sp>
          <p:nvSpPr>
            <p:cNvPr id="9976" name="Google Shape;9976;p29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7" name="Google Shape;9977;p29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8" name="Google Shape;9978;p29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9" name="Google Shape;9979;p29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0" name="Google Shape;9980;p29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1" name="Google Shape;9981;p29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2" name="Google Shape;9982;p29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3" name="Google Shape;9983;p29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4" name="Google Shape;9984;p29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5" name="Google Shape;9985;p29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6" name="Google Shape;9986;p29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7" name="Google Shape;9987;p29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8" name="Google Shape;9988;p29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9" name="Google Shape;9989;p29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0" name="Google Shape;9990;p29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1" name="Google Shape;9991;p29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2" name="Google Shape;9992;p29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3" name="Google Shape;9993;p29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4" name="Google Shape;9994;p29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5" name="Google Shape;9995;p29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6" name="Google Shape;9996;p29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7" name="Google Shape;9997;p29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8" name="Google Shape;9998;p29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9" name="Google Shape;9999;p29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0" name="Google Shape;10000;p29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1" name="Google Shape;10001;p29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2" name="Google Shape;10002;p29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3" name="Google Shape;10003;p29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4" name="Google Shape;10004;p29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5" name="Google Shape;10005;p29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6" name="Google Shape;10006;p29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7" name="Google Shape;10007;p29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8" name="Google Shape;10008;p29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9" name="Google Shape;10009;p29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0" name="Google Shape;10010;p29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1" name="Google Shape;10011;p29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2" name="Google Shape;10012;p29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3" name="Google Shape;10013;p29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4" name="Google Shape;10014;p29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5" name="Google Shape;10015;p29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6" name="Google Shape;10016;p29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7" name="Google Shape;10017;p29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8" name="Google Shape;10018;p29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9" name="Google Shape;10019;p29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0" name="Google Shape;10020;p29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1" name="Google Shape;10021;p29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2" name="Google Shape;10022;p29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3" name="Google Shape;10023;p29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4" name="Google Shape;10024;p29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5" name="Google Shape;10025;p29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6" name="Google Shape;10026;p29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7" name="Google Shape;10027;p29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8" name="Google Shape;10028;p29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9" name="Google Shape;10029;p29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0" name="Google Shape;10030;p29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1" name="Google Shape;10031;p29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2" name="Google Shape;10032;p29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3" name="Google Shape;10033;p29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4" name="Google Shape;10034;p29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5" name="Google Shape;10035;p29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6" name="Google Shape;10036;p29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7" name="Google Shape;10037;p29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8" name="Google Shape;10038;p29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9" name="Google Shape;10039;p29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0" name="Google Shape;10040;p29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1" name="Google Shape;10041;p29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2" name="Google Shape;10042;p29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3" name="Google Shape;10043;p29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4" name="Google Shape;10044;p29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5" name="Google Shape;10045;p29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6" name="Google Shape;10046;p29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7" name="Google Shape;10047;p29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8" name="Google Shape;10048;p29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9" name="Google Shape;10049;p29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0" name="Google Shape;10050;p29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1" name="Google Shape;10051;p29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2" name="Google Shape;10052;p29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3" name="Google Shape;10053;p29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4" name="Google Shape;10054;p29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5" name="Google Shape;10055;p29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6" name="Google Shape;10056;p29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7" name="Google Shape;10057;p29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8" name="Google Shape;10058;p29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9" name="Google Shape;10059;p29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0" name="Google Shape;10060;p29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1" name="Google Shape;10061;p29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2" name="Google Shape;10062;p29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3" name="Google Shape;10063;p29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4" name="Google Shape;10064;p29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5" name="Google Shape;10065;p29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6" name="Google Shape;10066;p29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7" name="Google Shape;10067;p29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8" name="Google Shape;10068;p29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9" name="Google Shape;10069;p29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0" name="Google Shape;10070;p29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1" name="Google Shape;10071;p29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2" name="Google Shape;10072;p29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3" name="Google Shape;10073;p29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4" name="Google Shape;10074;p29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5" name="Google Shape;10075;p29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6" name="Google Shape;10076;p29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7" name="Google Shape;10077;p29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8" name="Google Shape;10078;p29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9" name="Google Shape;10079;p29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0" name="Google Shape;10080;p29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1" name="Google Shape;10081;p29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2" name="Google Shape;10082;p29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3" name="Google Shape;10083;p29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4" name="Google Shape;10084;p29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5" name="Google Shape;10085;p29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6" name="Google Shape;10086;p29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7" name="Google Shape;10087;p29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8" name="Google Shape;10088;p29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9" name="Google Shape;10089;p29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0" name="Google Shape;10090;p29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1" name="Google Shape;10091;p29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2" name="Google Shape;10092;p29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3" name="Google Shape;10093;p29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4" name="Google Shape;10094;p29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5" name="Google Shape;10095;p29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6" name="Google Shape;10096;p29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7" name="Google Shape;10097;p29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8" name="Google Shape;10098;p29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9" name="Google Shape;10099;p29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0" name="Google Shape;10100;p29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1" name="Google Shape;10101;p29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2" name="Google Shape;10102;p29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3" name="Google Shape;10103;p29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4" name="Google Shape;10104;p29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5" name="Google Shape;10105;p29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6" name="Google Shape;10106;p29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7" name="Google Shape;10107;p29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8" name="Google Shape;10108;p29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9" name="Google Shape;10109;p29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0" name="Google Shape;10110;p29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1" name="Google Shape;10111;p29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2" name="Google Shape;10112;p29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3" name="Google Shape;10113;p29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4" name="Google Shape;10114;p29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5" name="Google Shape;10115;p29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6" name="Google Shape;10116;p29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7" name="Google Shape;10117;p29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8" name="Google Shape;10118;p29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9" name="Google Shape;10119;p29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0" name="Google Shape;10120;p29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1" name="Google Shape;10121;p29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2" name="Google Shape;10122;p29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3" name="Google Shape;10123;p29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4" name="Google Shape;10124;p29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5" name="Google Shape;10125;p29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6" name="Google Shape;10126;p29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7" name="Google Shape;10127;p29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8" name="Google Shape;10128;p29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9" name="Google Shape;10129;p29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0" name="Google Shape;10130;p29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1" name="Google Shape;10131;p29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2" name="Google Shape;10132;p29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3" name="Google Shape;10133;p29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4" name="Google Shape;10134;p29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5" name="Google Shape;10135;p29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6" name="Google Shape;10136;p29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7" name="Google Shape;10137;p29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8" name="Google Shape;10138;p29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9" name="Google Shape;10139;p29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0" name="Google Shape;10140;p29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1" name="Google Shape;10141;p29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2" name="Google Shape;10142;p29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3" name="Google Shape;10143;p29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4" name="Google Shape;10144;p29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5" name="Google Shape;10145;p29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6" name="Google Shape;10146;p29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7" name="Google Shape;10147;p29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8" name="Google Shape;10148;p29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9" name="Google Shape;10149;p29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0" name="Google Shape;10150;p29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1" name="Google Shape;10151;p29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2" name="Google Shape;10152;p29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3" name="Google Shape;10153;p29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4" name="Google Shape;10154;p29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5" name="Google Shape;10155;p29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156" name="Google Shape;10156;p29"/>
          <p:cNvSpPr/>
          <p:nvPr/>
        </p:nvSpPr>
        <p:spPr>
          <a:xfrm flipH="1" rot="1320137">
            <a:off x="-1504707" y="-111620"/>
            <a:ext cx="3010949" cy="1771693"/>
          </a:xfrm>
          <a:custGeom>
            <a:rect b="b" l="l" r="r" t="t"/>
            <a:pathLst>
              <a:path extrusionOk="0" h="38669" w="65717">
                <a:moveTo>
                  <a:pt x="28439" y="7218"/>
                </a:moveTo>
                <a:cubicBezTo>
                  <a:pt x="28675" y="7218"/>
                  <a:pt x="28913" y="7242"/>
                  <a:pt x="29150" y="7281"/>
                </a:cubicBezTo>
                <a:cubicBezTo>
                  <a:pt x="29813" y="7360"/>
                  <a:pt x="30475" y="7415"/>
                  <a:pt x="31134" y="7415"/>
                </a:cubicBezTo>
                <a:cubicBezTo>
                  <a:pt x="31744" y="7415"/>
                  <a:pt x="32350" y="7368"/>
                  <a:pt x="32950" y="7251"/>
                </a:cubicBezTo>
                <a:cubicBezTo>
                  <a:pt x="33056" y="7236"/>
                  <a:pt x="33162" y="7228"/>
                  <a:pt x="33265" y="7228"/>
                </a:cubicBezTo>
                <a:cubicBezTo>
                  <a:pt x="33368" y="7228"/>
                  <a:pt x="33466" y="7236"/>
                  <a:pt x="33558" y="7251"/>
                </a:cubicBezTo>
                <a:cubicBezTo>
                  <a:pt x="34054" y="7298"/>
                  <a:pt x="34533" y="7530"/>
                  <a:pt x="35036" y="7530"/>
                </a:cubicBezTo>
                <a:cubicBezTo>
                  <a:pt x="35179" y="7530"/>
                  <a:pt x="35324" y="7511"/>
                  <a:pt x="35472" y="7464"/>
                </a:cubicBezTo>
                <a:lnTo>
                  <a:pt x="35472" y="7464"/>
                </a:lnTo>
                <a:cubicBezTo>
                  <a:pt x="35412" y="7494"/>
                  <a:pt x="35351" y="7525"/>
                  <a:pt x="35229" y="7646"/>
                </a:cubicBezTo>
                <a:cubicBezTo>
                  <a:pt x="35267" y="7643"/>
                  <a:pt x="35305" y="7642"/>
                  <a:pt x="35342" y="7642"/>
                </a:cubicBezTo>
                <a:cubicBezTo>
                  <a:pt x="35539" y="7642"/>
                  <a:pt x="35724" y="7677"/>
                  <a:pt x="35911" y="7677"/>
                </a:cubicBezTo>
                <a:cubicBezTo>
                  <a:pt x="36055" y="7677"/>
                  <a:pt x="36200" y="7657"/>
                  <a:pt x="36354" y="7585"/>
                </a:cubicBezTo>
                <a:lnTo>
                  <a:pt x="36354" y="7585"/>
                </a:lnTo>
                <a:cubicBezTo>
                  <a:pt x="36185" y="7906"/>
                  <a:pt x="35979" y="7983"/>
                  <a:pt x="35772" y="7983"/>
                </a:cubicBezTo>
                <a:cubicBezTo>
                  <a:pt x="35606" y="7983"/>
                  <a:pt x="35439" y="7933"/>
                  <a:pt x="35290" y="7920"/>
                </a:cubicBezTo>
                <a:cubicBezTo>
                  <a:pt x="34534" y="7815"/>
                  <a:pt x="33763" y="7782"/>
                  <a:pt x="32998" y="7782"/>
                </a:cubicBezTo>
                <a:cubicBezTo>
                  <a:pt x="32656" y="7782"/>
                  <a:pt x="32315" y="7789"/>
                  <a:pt x="31977" y="7798"/>
                </a:cubicBezTo>
                <a:cubicBezTo>
                  <a:pt x="31891" y="7804"/>
                  <a:pt x="31806" y="7806"/>
                  <a:pt x="31721" y="7806"/>
                </a:cubicBezTo>
                <a:cubicBezTo>
                  <a:pt x="31329" y="7806"/>
                  <a:pt x="30954" y="7752"/>
                  <a:pt x="30579" y="7677"/>
                </a:cubicBezTo>
                <a:cubicBezTo>
                  <a:pt x="30336" y="7628"/>
                  <a:pt x="30088" y="7613"/>
                  <a:pt x="29839" y="7613"/>
                </a:cubicBezTo>
                <a:cubicBezTo>
                  <a:pt x="29465" y="7613"/>
                  <a:pt x="29089" y="7646"/>
                  <a:pt x="28725" y="7646"/>
                </a:cubicBezTo>
                <a:cubicBezTo>
                  <a:pt x="28147" y="7646"/>
                  <a:pt x="27600" y="7646"/>
                  <a:pt x="27022" y="7585"/>
                </a:cubicBezTo>
                <a:cubicBezTo>
                  <a:pt x="27473" y="7319"/>
                  <a:pt x="27952" y="7218"/>
                  <a:pt x="28439" y="7218"/>
                </a:cubicBezTo>
                <a:close/>
                <a:moveTo>
                  <a:pt x="64257" y="17312"/>
                </a:moveTo>
                <a:lnTo>
                  <a:pt x="64257" y="17312"/>
                </a:lnTo>
                <a:cubicBezTo>
                  <a:pt x="64500" y="17829"/>
                  <a:pt x="64227" y="18285"/>
                  <a:pt x="64014" y="18923"/>
                </a:cubicBezTo>
                <a:cubicBezTo>
                  <a:pt x="63741" y="18163"/>
                  <a:pt x="64196" y="17768"/>
                  <a:pt x="64257" y="17312"/>
                </a:cubicBezTo>
                <a:close/>
                <a:moveTo>
                  <a:pt x="24248" y="0"/>
                </a:moveTo>
                <a:cubicBezTo>
                  <a:pt x="23847" y="0"/>
                  <a:pt x="23444" y="43"/>
                  <a:pt x="23041" y="169"/>
                </a:cubicBezTo>
                <a:cubicBezTo>
                  <a:pt x="22605" y="308"/>
                  <a:pt x="22143" y="356"/>
                  <a:pt x="21681" y="356"/>
                </a:cubicBezTo>
                <a:cubicBezTo>
                  <a:pt x="21434" y="356"/>
                  <a:pt x="21187" y="342"/>
                  <a:pt x="20943" y="321"/>
                </a:cubicBezTo>
                <a:cubicBezTo>
                  <a:pt x="20523" y="277"/>
                  <a:pt x="20086" y="120"/>
                  <a:pt x="19669" y="120"/>
                </a:cubicBezTo>
                <a:cubicBezTo>
                  <a:pt x="19513" y="120"/>
                  <a:pt x="19360" y="141"/>
                  <a:pt x="19211" y="199"/>
                </a:cubicBezTo>
                <a:cubicBezTo>
                  <a:pt x="18780" y="371"/>
                  <a:pt x="18345" y="414"/>
                  <a:pt x="17909" y="414"/>
                </a:cubicBezTo>
                <a:cubicBezTo>
                  <a:pt x="17477" y="414"/>
                  <a:pt x="17045" y="372"/>
                  <a:pt x="16615" y="372"/>
                </a:cubicBezTo>
                <a:cubicBezTo>
                  <a:pt x="16406" y="372"/>
                  <a:pt x="16197" y="382"/>
                  <a:pt x="15989" y="412"/>
                </a:cubicBezTo>
                <a:cubicBezTo>
                  <a:pt x="14773" y="564"/>
                  <a:pt x="13496" y="351"/>
                  <a:pt x="12281" y="716"/>
                </a:cubicBezTo>
                <a:cubicBezTo>
                  <a:pt x="11642" y="898"/>
                  <a:pt x="10974" y="990"/>
                  <a:pt x="10457" y="1506"/>
                </a:cubicBezTo>
                <a:cubicBezTo>
                  <a:pt x="10548" y="1871"/>
                  <a:pt x="10791" y="1962"/>
                  <a:pt x="11065" y="2053"/>
                </a:cubicBezTo>
                <a:cubicBezTo>
                  <a:pt x="10609" y="2601"/>
                  <a:pt x="10001" y="2601"/>
                  <a:pt x="9484" y="2783"/>
                </a:cubicBezTo>
                <a:cubicBezTo>
                  <a:pt x="8967" y="2965"/>
                  <a:pt x="8451" y="3391"/>
                  <a:pt x="8360" y="3725"/>
                </a:cubicBezTo>
                <a:cubicBezTo>
                  <a:pt x="9069" y="4521"/>
                  <a:pt x="9916" y="4608"/>
                  <a:pt x="10789" y="4608"/>
                </a:cubicBezTo>
                <a:cubicBezTo>
                  <a:pt x="11033" y="4608"/>
                  <a:pt x="11279" y="4601"/>
                  <a:pt x="11524" y="4601"/>
                </a:cubicBezTo>
                <a:cubicBezTo>
                  <a:pt x="11944" y="4601"/>
                  <a:pt x="12362" y="4621"/>
                  <a:pt x="12767" y="4728"/>
                </a:cubicBezTo>
                <a:cubicBezTo>
                  <a:pt x="12463" y="5245"/>
                  <a:pt x="12068" y="5306"/>
                  <a:pt x="11642" y="5306"/>
                </a:cubicBezTo>
                <a:cubicBezTo>
                  <a:pt x="11447" y="5298"/>
                  <a:pt x="11252" y="5288"/>
                  <a:pt x="11059" y="5288"/>
                </a:cubicBezTo>
                <a:cubicBezTo>
                  <a:pt x="10499" y="5288"/>
                  <a:pt x="9951" y="5371"/>
                  <a:pt x="9454" y="5823"/>
                </a:cubicBezTo>
                <a:cubicBezTo>
                  <a:pt x="9655" y="5967"/>
                  <a:pt x="9584" y="6466"/>
                  <a:pt x="9861" y="6466"/>
                </a:cubicBezTo>
                <a:cubicBezTo>
                  <a:pt x="9876" y="6466"/>
                  <a:pt x="9892" y="6464"/>
                  <a:pt x="9910" y="6461"/>
                </a:cubicBezTo>
                <a:lnTo>
                  <a:pt x="9910" y="6461"/>
                </a:lnTo>
                <a:cubicBezTo>
                  <a:pt x="9788" y="6795"/>
                  <a:pt x="9636" y="7130"/>
                  <a:pt x="9515" y="7433"/>
                </a:cubicBezTo>
                <a:cubicBezTo>
                  <a:pt x="10194" y="7433"/>
                  <a:pt x="10844" y="7760"/>
                  <a:pt x="11464" y="7760"/>
                </a:cubicBezTo>
                <a:cubicBezTo>
                  <a:pt x="11731" y="7760"/>
                  <a:pt x="11994" y="7699"/>
                  <a:pt x="12250" y="7525"/>
                </a:cubicBezTo>
                <a:cubicBezTo>
                  <a:pt x="12497" y="7552"/>
                  <a:pt x="12347" y="7902"/>
                  <a:pt x="12496" y="7902"/>
                </a:cubicBezTo>
                <a:cubicBezTo>
                  <a:pt x="12511" y="7902"/>
                  <a:pt x="12531" y="7898"/>
                  <a:pt x="12554" y="7889"/>
                </a:cubicBezTo>
                <a:cubicBezTo>
                  <a:pt x="12858" y="7798"/>
                  <a:pt x="12585" y="7677"/>
                  <a:pt x="12554" y="7555"/>
                </a:cubicBezTo>
                <a:cubicBezTo>
                  <a:pt x="12524" y="7312"/>
                  <a:pt x="12737" y="7312"/>
                  <a:pt x="12888" y="7312"/>
                </a:cubicBezTo>
                <a:cubicBezTo>
                  <a:pt x="12964" y="7312"/>
                  <a:pt x="12998" y="7417"/>
                  <a:pt x="13113" y="7417"/>
                </a:cubicBezTo>
                <a:cubicBezTo>
                  <a:pt x="13136" y="7417"/>
                  <a:pt x="13162" y="7413"/>
                  <a:pt x="13192" y="7403"/>
                </a:cubicBezTo>
                <a:cubicBezTo>
                  <a:pt x="13514" y="7321"/>
                  <a:pt x="13835" y="7292"/>
                  <a:pt x="14157" y="7292"/>
                </a:cubicBezTo>
                <a:cubicBezTo>
                  <a:pt x="14904" y="7292"/>
                  <a:pt x="15653" y="7447"/>
                  <a:pt x="16414" y="7447"/>
                </a:cubicBezTo>
                <a:cubicBezTo>
                  <a:pt x="16535" y="7447"/>
                  <a:pt x="16657" y="7443"/>
                  <a:pt x="16779" y="7433"/>
                </a:cubicBezTo>
                <a:cubicBezTo>
                  <a:pt x="17417" y="7403"/>
                  <a:pt x="17995" y="7221"/>
                  <a:pt x="18694" y="7190"/>
                </a:cubicBezTo>
                <a:cubicBezTo>
                  <a:pt x="18768" y="7413"/>
                  <a:pt x="18915" y="7491"/>
                  <a:pt x="19070" y="7491"/>
                </a:cubicBezTo>
                <a:cubicBezTo>
                  <a:pt x="19233" y="7491"/>
                  <a:pt x="19406" y="7405"/>
                  <a:pt x="19515" y="7312"/>
                </a:cubicBezTo>
                <a:cubicBezTo>
                  <a:pt x="19647" y="7199"/>
                  <a:pt x="19752" y="7156"/>
                  <a:pt x="19844" y="7156"/>
                </a:cubicBezTo>
                <a:cubicBezTo>
                  <a:pt x="20049" y="7156"/>
                  <a:pt x="20187" y="7368"/>
                  <a:pt x="20396" y="7494"/>
                </a:cubicBezTo>
                <a:cubicBezTo>
                  <a:pt x="20105" y="7855"/>
                  <a:pt x="19788" y="7937"/>
                  <a:pt x="19478" y="7937"/>
                </a:cubicBezTo>
                <a:cubicBezTo>
                  <a:pt x="19219" y="7937"/>
                  <a:pt x="18964" y="7880"/>
                  <a:pt x="18733" y="7880"/>
                </a:cubicBezTo>
                <a:cubicBezTo>
                  <a:pt x="18634" y="7880"/>
                  <a:pt x="18540" y="7890"/>
                  <a:pt x="18451" y="7920"/>
                </a:cubicBezTo>
                <a:cubicBezTo>
                  <a:pt x="18238" y="7829"/>
                  <a:pt x="18512" y="7585"/>
                  <a:pt x="18238" y="7525"/>
                </a:cubicBezTo>
                <a:cubicBezTo>
                  <a:pt x="18025" y="7551"/>
                  <a:pt x="17952" y="7977"/>
                  <a:pt x="17834" y="7977"/>
                </a:cubicBezTo>
                <a:cubicBezTo>
                  <a:pt x="17818" y="7977"/>
                  <a:pt x="17801" y="7969"/>
                  <a:pt x="17782" y="7950"/>
                </a:cubicBezTo>
                <a:cubicBezTo>
                  <a:pt x="17682" y="7857"/>
                  <a:pt x="17584" y="7825"/>
                  <a:pt x="17487" y="7825"/>
                </a:cubicBezTo>
                <a:cubicBezTo>
                  <a:pt x="17263" y="7825"/>
                  <a:pt x="17049" y="7999"/>
                  <a:pt x="16843" y="7999"/>
                </a:cubicBezTo>
                <a:cubicBezTo>
                  <a:pt x="16759" y="7999"/>
                  <a:pt x="16677" y="7970"/>
                  <a:pt x="16597" y="7889"/>
                </a:cubicBezTo>
                <a:cubicBezTo>
                  <a:pt x="16535" y="7828"/>
                  <a:pt x="16474" y="7806"/>
                  <a:pt x="16410" y="7806"/>
                </a:cubicBezTo>
                <a:cubicBezTo>
                  <a:pt x="16317" y="7806"/>
                  <a:pt x="16219" y="7853"/>
                  <a:pt x="16110" y="7889"/>
                </a:cubicBezTo>
                <a:cubicBezTo>
                  <a:pt x="15751" y="8018"/>
                  <a:pt x="15413" y="8146"/>
                  <a:pt x="15005" y="8146"/>
                </a:cubicBezTo>
                <a:cubicBezTo>
                  <a:pt x="14930" y="8146"/>
                  <a:pt x="14853" y="8142"/>
                  <a:pt x="14773" y="8133"/>
                </a:cubicBezTo>
                <a:cubicBezTo>
                  <a:pt x="14570" y="8114"/>
                  <a:pt x="14322" y="8084"/>
                  <a:pt x="14070" y="8084"/>
                </a:cubicBezTo>
                <a:cubicBezTo>
                  <a:pt x="13907" y="8084"/>
                  <a:pt x="13743" y="8097"/>
                  <a:pt x="13588" y="8133"/>
                </a:cubicBezTo>
                <a:cubicBezTo>
                  <a:pt x="12919" y="8285"/>
                  <a:pt x="12311" y="8649"/>
                  <a:pt x="11673" y="8832"/>
                </a:cubicBezTo>
                <a:cubicBezTo>
                  <a:pt x="11764" y="9105"/>
                  <a:pt x="11825" y="9318"/>
                  <a:pt x="11916" y="9561"/>
                </a:cubicBezTo>
                <a:cubicBezTo>
                  <a:pt x="10913" y="9956"/>
                  <a:pt x="9575" y="9409"/>
                  <a:pt x="8755" y="10838"/>
                </a:cubicBezTo>
                <a:cubicBezTo>
                  <a:pt x="9032" y="10890"/>
                  <a:pt x="9300" y="10908"/>
                  <a:pt x="9561" y="10908"/>
                </a:cubicBezTo>
                <a:cubicBezTo>
                  <a:pt x="10071" y="10908"/>
                  <a:pt x="10554" y="10842"/>
                  <a:pt x="11027" y="10842"/>
                </a:cubicBezTo>
                <a:cubicBezTo>
                  <a:pt x="11295" y="10842"/>
                  <a:pt x="11560" y="10863"/>
                  <a:pt x="11825" y="10929"/>
                </a:cubicBezTo>
                <a:cubicBezTo>
                  <a:pt x="11977" y="10990"/>
                  <a:pt x="12129" y="10899"/>
                  <a:pt x="12159" y="11142"/>
                </a:cubicBezTo>
                <a:cubicBezTo>
                  <a:pt x="12159" y="11385"/>
                  <a:pt x="12098" y="11598"/>
                  <a:pt x="11855" y="11658"/>
                </a:cubicBezTo>
                <a:cubicBezTo>
                  <a:pt x="11551" y="11719"/>
                  <a:pt x="11278" y="11780"/>
                  <a:pt x="10974" y="11810"/>
                </a:cubicBezTo>
                <a:cubicBezTo>
                  <a:pt x="10062" y="11932"/>
                  <a:pt x="9271" y="12236"/>
                  <a:pt x="8967" y="13421"/>
                </a:cubicBezTo>
                <a:cubicBezTo>
                  <a:pt x="9211" y="13573"/>
                  <a:pt x="9393" y="13756"/>
                  <a:pt x="9545" y="14029"/>
                </a:cubicBezTo>
                <a:cubicBezTo>
                  <a:pt x="9241" y="14212"/>
                  <a:pt x="8967" y="14272"/>
                  <a:pt x="8663" y="14333"/>
                </a:cubicBezTo>
                <a:cubicBezTo>
                  <a:pt x="7812" y="14485"/>
                  <a:pt x="7448" y="15002"/>
                  <a:pt x="7630" y="15914"/>
                </a:cubicBezTo>
                <a:cubicBezTo>
                  <a:pt x="7356" y="16005"/>
                  <a:pt x="7053" y="16127"/>
                  <a:pt x="6779" y="16248"/>
                </a:cubicBezTo>
                <a:cubicBezTo>
                  <a:pt x="5654" y="16765"/>
                  <a:pt x="4378" y="16643"/>
                  <a:pt x="3223" y="17038"/>
                </a:cubicBezTo>
                <a:cubicBezTo>
                  <a:pt x="2704" y="17240"/>
                  <a:pt x="2267" y="17742"/>
                  <a:pt x="1731" y="17742"/>
                </a:cubicBezTo>
                <a:cubicBezTo>
                  <a:pt x="1702" y="17742"/>
                  <a:pt x="1672" y="17741"/>
                  <a:pt x="1642" y="17738"/>
                </a:cubicBezTo>
                <a:cubicBezTo>
                  <a:pt x="1566" y="17724"/>
                  <a:pt x="1494" y="17718"/>
                  <a:pt x="1425" y="17718"/>
                </a:cubicBezTo>
                <a:cubicBezTo>
                  <a:pt x="1026" y="17718"/>
                  <a:pt x="733" y="17925"/>
                  <a:pt x="396" y="18133"/>
                </a:cubicBezTo>
                <a:cubicBezTo>
                  <a:pt x="31" y="18345"/>
                  <a:pt x="1" y="18589"/>
                  <a:pt x="183" y="18923"/>
                </a:cubicBezTo>
                <a:cubicBezTo>
                  <a:pt x="1285" y="18923"/>
                  <a:pt x="2356" y="18395"/>
                  <a:pt x="3464" y="18395"/>
                </a:cubicBezTo>
                <a:cubicBezTo>
                  <a:pt x="3883" y="18395"/>
                  <a:pt x="4308" y="18471"/>
                  <a:pt x="4742" y="18680"/>
                </a:cubicBezTo>
                <a:cubicBezTo>
                  <a:pt x="4628" y="18909"/>
                  <a:pt x="4540" y="19138"/>
                  <a:pt x="4352" y="19138"/>
                </a:cubicBezTo>
                <a:cubicBezTo>
                  <a:pt x="4341" y="19138"/>
                  <a:pt x="4329" y="19138"/>
                  <a:pt x="4317" y="19136"/>
                </a:cubicBezTo>
                <a:cubicBezTo>
                  <a:pt x="4248" y="19125"/>
                  <a:pt x="4181" y="19120"/>
                  <a:pt x="4114" y="19120"/>
                </a:cubicBezTo>
                <a:cubicBezTo>
                  <a:pt x="3616" y="19120"/>
                  <a:pt x="3154" y="19386"/>
                  <a:pt x="2645" y="19440"/>
                </a:cubicBezTo>
                <a:cubicBezTo>
                  <a:pt x="2128" y="19501"/>
                  <a:pt x="1642" y="20291"/>
                  <a:pt x="1764" y="20838"/>
                </a:cubicBezTo>
                <a:cubicBezTo>
                  <a:pt x="3439" y="20350"/>
                  <a:pt x="5113" y="20055"/>
                  <a:pt x="6860" y="20055"/>
                </a:cubicBezTo>
                <a:cubicBezTo>
                  <a:pt x="7618" y="20055"/>
                  <a:pt x="8389" y="20110"/>
                  <a:pt x="9180" y="20230"/>
                </a:cubicBezTo>
                <a:cubicBezTo>
                  <a:pt x="8907" y="20443"/>
                  <a:pt x="8755" y="20564"/>
                  <a:pt x="8633" y="20656"/>
                </a:cubicBezTo>
                <a:cubicBezTo>
                  <a:pt x="8694" y="20868"/>
                  <a:pt x="8937" y="20808"/>
                  <a:pt x="8937" y="21081"/>
                </a:cubicBezTo>
                <a:cubicBezTo>
                  <a:pt x="8857" y="21210"/>
                  <a:pt x="8751" y="21245"/>
                  <a:pt x="8637" y="21245"/>
                </a:cubicBezTo>
                <a:cubicBezTo>
                  <a:pt x="8536" y="21245"/>
                  <a:pt x="8429" y="21217"/>
                  <a:pt x="8329" y="21203"/>
                </a:cubicBezTo>
                <a:cubicBezTo>
                  <a:pt x="8451" y="21051"/>
                  <a:pt x="8572" y="20929"/>
                  <a:pt x="8481" y="20777"/>
                </a:cubicBezTo>
                <a:lnTo>
                  <a:pt x="8481" y="20777"/>
                </a:lnTo>
                <a:cubicBezTo>
                  <a:pt x="8188" y="20830"/>
                  <a:pt x="7901" y="20855"/>
                  <a:pt x="7619" y="20855"/>
                </a:cubicBezTo>
                <a:cubicBezTo>
                  <a:pt x="7259" y="20855"/>
                  <a:pt x="6908" y="20815"/>
                  <a:pt x="6566" y="20747"/>
                </a:cubicBezTo>
                <a:cubicBezTo>
                  <a:pt x="6313" y="20705"/>
                  <a:pt x="6054" y="20643"/>
                  <a:pt x="5806" y="20643"/>
                </a:cubicBezTo>
                <a:cubicBezTo>
                  <a:pt x="5517" y="20643"/>
                  <a:pt x="5245" y="20726"/>
                  <a:pt x="5016" y="21020"/>
                </a:cubicBezTo>
                <a:cubicBezTo>
                  <a:pt x="5077" y="21324"/>
                  <a:pt x="5381" y="21111"/>
                  <a:pt x="5442" y="21415"/>
                </a:cubicBezTo>
                <a:cubicBezTo>
                  <a:pt x="5399" y="21409"/>
                  <a:pt x="5358" y="21407"/>
                  <a:pt x="5318" y="21407"/>
                </a:cubicBezTo>
                <a:cubicBezTo>
                  <a:pt x="4949" y="21407"/>
                  <a:pt x="4637" y="21634"/>
                  <a:pt x="4226" y="21689"/>
                </a:cubicBezTo>
                <a:cubicBezTo>
                  <a:pt x="4226" y="21780"/>
                  <a:pt x="4195" y="21963"/>
                  <a:pt x="4256" y="22054"/>
                </a:cubicBezTo>
                <a:cubicBezTo>
                  <a:pt x="4550" y="22641"/>
                  <a:pt x="5335" y="23181"/>
                  <a:pt x="5995" y="23181"/>
                </a:cubicBezTo>
                <a:cubicBezTo>
                  <a:pt x="6087" y="23181"/>
                  <a:pt x="6177" y="23170"/>
                  <a:pt x="6262" y="23148"/>
                </a:cubicBezTo>
                <a:cubicBezTo>
                  <a:pt x="6374" y="23115"/>
                  <a:pt x="6473" y="23099"/>
                  <a:pt x="6559" y="23099"/>
                </a:cubicBezTo>
                <a:cubicBezTo>
                  <a:pt x="6870" y="23099"/>
                  <a:pt x="7009" y="23307"/>
                  <a:pt x="6961" y="23665"/>
                </a:cubicBezTo>
                <a:cubicBezTo>
                  <a:pt x="6201" y="23847"/>
                  <a:pt x="5442" y="24029"/>
                  <a:pt x="4682" y="24242"/>
                </a:cubicBezTo>
                <a:cubicBezTo>
                  <a:pt x="2949" y="24759"/>
                  <a:pt x="2888" y="24789"/>
                  <a:pt x="2736" y="25245"/>
                </a:cubicBezTo>
                <a:cubicBezTo>
                  <a:pt x="2813" y="25236"/>
                  <a:pt x="2888" y="25232"/>
                  <a:pt x="2961" y="25232"/>
                </a:cubicBezTo>
                <a:cubicBezTo>
                  <a:pt x="4144" y="25232"/>
                  <a:pt x="4964" y="26325"/>
                  <a:pt x="6080" y="26583"/>
                </a:cubicBezTo>
                <a:cubicBezTo>
                  <a:pt x="5820" y="26821"/>
                  <a:pt x="5544" y="26951"/>
                  <a:pt x="5275" y="26951"/>
                </a:cubicBezTo>
                <a:cubicBezTo>
                  <a:pt x="5167" y="26951"/>
                  <a:pt x="5060" y="26930"/>
                  <a:pt x="4955" y="26887"/>
                </a:cubicBezTo>
                <a:cubicBezTo>
                  <a:pt x="4722" y="26799"/>
                  <a:pt x="4522" y="26752"/>
                  <a:pt x="4345" y="26752"/>
                </a:cubicBezTo>
                <a:cubicBezTo>
                  <a:pt x="3783" y="26752"/>
                  <a:pt x="3449" y="27228"/>
                  <a:pt x="3010" y="28406"/>
                </a:cubicBezTo>
                <a:cubicBezTo>
                  <a:pt x="3421" y="28589"/>
                  <a:pt x="3843" y="28640"/>
                  <a:pt x="4269" y="28640"/>
                </a:cubicBezTo>
                <a:cubicBezTo>
                  <a:pt x="4805" y="28640"/>
                  <a:pt x="5346" y="28559"/>
                  <a:pt x="5879" y="28559"/>
                </a:cubicBezTo>
                <a:cubicBezTo>
                  <a:pt x="6330" y="28559"/>
                  <a:pt x="6775" y="28617"/>
                  <a:pt x="7204" y="28832"/>
                </a:cubicBezTo>
                <a:cubicBezTo>
                  <a:pt x="6718" y="29014"/>
                  <a:pt x="6232" y="29227"/>
                  <a:pt x="5715" y="29288"/>
                </a:cubicBezTo>
                <a:cubicBezTo>
                  <a:pt x="5138" y="29379"/>
                  <a:pt x="4530" y="29409"/>
                  <a:pt x="4013" y="29774"/>
                </a:cubicBezTo>
                <a:cubicBezTo>
                  <a:pt x="3679" y="29957"/>
                  <a:pt x="3405" y="30291"/>
                  <a:pt x="2888" y="30291"/>
                </a:cubicBezTo>
                <a:cubicBezTo>
                  <a:pt x="3223" y="30565"/>
                  <a:pt x="3192" y="31020"/>
                  <a:pt x="3527" y="31051"/>
                </a:cubicBezTo>
                <a:cubicBezTo>
                  <a:pt x="4414" y="31103"/>
                  <a:pt x="5302" y="31379"/>
                  <a:pt x="6208" y="31379"/>
                </a:cubicBezTo>
                <a:cubicBezTo>
                  <a:pt x="6358" y="31379"/>
                  <a:pt x="6507" y="31372"/>
                  <a:pt x="6657" y="31355"/>
                </a:cubicBezTo>
                <a:cubicBezTo>
                  <a:pt x="6685" y="31351"/>
                  <a:pt x="6711" y="31350"/>
                  <a:pt x="6738" y="31350"/>
                </a:cubicBezTo>
                <a:cubicBezTo>
                  <a:pt x="7124" y="31350"/>
                  <a:pt x="7439" y="31687"/>
                  <a:pt x="7832" y="31687"/>
                </a:cubicBezTo>
                <a:cubicBezTo>
                  <a:pt x="7894" y="31687"/>
                  <a:pt x="7958" y="31678"/>
                  <a:pt x="8025" y="31659"/>
                </a:cubicBezTo>
                <a:lnTo>
                  <a:pt x="8025" y="31659"/>
                </a:lnTo>
                <a:cubicBezTo>
                  <a:pt x="7417" y="31902"/>
                  <a:pt x="6840" y="32297"/>
                  <a:pt x="6232" y="32297"/>
                </a:cubicBezTo>
                <a:cubicBezTo>
                  <a:pt x="5411" y="32327"/>
                  <a:pt x="4773" y="32601"/>
                  <a:pt x="4317" y="33391"/>
                </a:cubicBezTo>
                <a:cubicBezTo>
                  <a:pt x="4226" y="33543"/>
                  <a:pt x="4043" y="33665"/>
                  <a:pt x="4135" y="33908"/>
                </a:cubicBezTo>
                <a:cubicBezTo>
                  <a:pt x="4195" y="34151"/>
                  <a:pt x="4408" y="34090"/>
                  <a:pt x="4590" y="34121"/>
                </a:cubicBezTo>
                <a:cubicBezTo>
                  <a:pt x="4639" y="34131"/>
                  <a:pt x="4687" y="34136"/>
                  <a:pt x="4735" y="34136"/>
                </a:cubicBezTo>
                <a:cubicBezTo>
                  <a:pt x="5021" y="34136"/>
                  <a:pt x="5295" y="33978"/>
                  <a:pt x="5578" y="33978"/>
                </a:cubicBezTo>
                <a:cubicBezTo>
                  <a:pt x="5663" y="33978"/>
                  <a:pt x="5749" y="33992"/>
                  <a:pt x="5837" y="34030"/>
                </a:cubicBezTo>
                <a:cubicBezTo>
                  <a:pt x="5624" y="34273"/>
                  <a:pt x="5320" y="34182"/>
                  <a:pt x="5046" y="34394"/>
                </a:cubicBezTo>
                <a:cubicBezTo>
                  <a:pt x="5160" y="34768"/>
                  <a:pt x="5352" y="34855"/>
                  <a:pt x="5562" y="34855"/>
                </a:cubicBezTo>
                <a:cubicBezTo>
                  <a:pt x="5745" y="34855"/>
                  <a:pt x="5941" y="34789"/>
                  <a:pt x="6110" y="34789"/>
                </a:cubicBezTo>
                <a:cubicBezTo>
                  <a:pt x="6663" y="34789"/>
                  <a:pt x="7132" y="34484"/>
                  <a:pt x="7703" y="34484"/>
                </a:cubicBezTo>
                <a:cubicBezTo>
                  <a:pt x="7729" y="34484"/>
                  <a:pt x="7756" y="34484"/>
                  <a:pt x="7782" y="34486"/>
                </a:cubicBezTo>
                <a:cubicBezTo>
                  <a:pt x="8122" y="34486"/>
                  <a:pt x="8478" y="34590"/>
                  <a:pt x="8838" y="34590"/>
                </a:cubicBezTo>
                <a:cubicBezTo>
                  <a:pt x="8992" y="34590"/>
                  <a:pt x="9147" y="34571"/>
                  <a:pt x="9302" y="34516"/>
                </a:cubicBezTo>
                <a:cubicBezTo>
                  <a:pt x="9543" y="34420"/>
                  <a:pt x="9665" y="34383"/>
                  <a:pt x="9794" y="34383"/>
                </a:cubicBezTo>
                <a:cubicBezTo>
                  <a:pt x="9909" y="34383"/>
                  <a:pt x="10029" y="34412"/>
                  <a:pt x="10244" y="34455"/>
                </a:cubicBezTo>
                <a:cubicBezTo>
                  <a:pt x="9053" y="35051"/>
                  <a:pt x="7830" y="35242"/>
                  <a:pt x="6587" y="35242"/>
                </a:cubicBezTo>
                <a:cubicBezTo>
                  <a:pt x="5419" y="35242"/>
                  <a:pt x="4233" y="35073"/>
                  <a:pt x="3040" y="34911"/>
                </a:cubicBezTo>
                <a:lnTo>
                  <a:pt x="3040" y="34911"/>
                </a:lnTo>
                <a:cubicBezTo>
                  <a:pt x="3131" y="35762"/>
                  <a:pt x="3983" y="36279"/>
                  <a:pt x="5046" y="36279"/>
                </a:cubicBezTo>
                <a:cubicBezTo>
                  <a:pt x="5074" y="36854"/>
                  <a:pt x="4829" y="37109"/>
                  <a:pt x="4358" y="37109"/>
                </a:cubicBezTo>
                <a:cubicBezTo>
                  <a:pt x="4306" y="37109"/>
                  <a:pt x="4252" y="37106"/>
                  <a:pt x="4195" y="37100"/>
                </a:cubicBezTo>
                <a:cubicBezTo>
                  <a:pt x="3859" y="37052"/>
                  <a:pt x="3506" y="36928"/>
                  <a:pt x="3167" y="36928"/>
                </a:cubicBezTo>
                <a:cubicBezTo>
                  <a:pt x="2863" y="36928"/>
                  <a:pt x="2570" y="37028"/>
                  <a:pt x="2311" y="37373"/>
                </a:cubicBezTo>
                <a:cubicBezTo>
                  <a:pt x="2676" y="37981"/>
                  <a:pt x="2432" y="37859"/>
                  <a:pt x="3709" y="38163"/>
                </a:cubicBezTo>
                <a:cubicBezTo>
                  <a:pt x="4600" y="38398"/>
                  <a:pt x="5509" y="38668"/>
                  <a:pt x="6449" y="38668"/>
                </a:cubicBezTo>
                <a:cubicBezTo>
                  <a:pt x="6729" y="38668"/>
                  <a:pt x="7011" y="38645"/>
                  <a:pt x="7296" y="38589"/>
                </a:cubicBezTo>
                <a:cubicBezTo>
                  <a:pt x="7678" y="38499"/>
                  <a:pt x="8077" y="38392"/>
                  <a:pt x="8481" y="38392"/>
                </a:cubicBezTo>
                <a:cubicBezTo>
                  <a:pt x="8622" y="38392"/>
                  <a:pt x="8765" y="38405"/>
                  <a:pt x="8907" y="38437"/>
                </a:cubicBezTo>
                <a:cubicBezTo>
                  <a:pt x="9120" y="38484"/>
                  <a:pt x="9333" y="38587"/>
                  <a:pt x="9546" y="38587"/>
                </a:cubicBezTo>
                <a:cubicBezTo>
                  <a:pt x="9606" y="38587"/>
                  <a:pt x="9667" y="38579"/>
                  <a:pt x="9727" y="38559"/>
                </a:cubicBezTo>
                <a:cubicBezTo>
                  <a:pt x="11004" y="38103"/>
                  <a:pt x="12341" y="38011"/>
                  <a:pt x="13648" y="37920"/>
                </a:cubicBezTo>
                <a:cubicBezTo>
                  <a:pt x="15047" y="37799"/>
                  <a:pt x="16445" y="37525"/>
                  <a:pt x="17843" y="37495"/>
                </a:cubicBezTo>
                <a:cubicBezTo>
                  <a:pt x="20214" y="37464"/>
                  <a:pt x="22554" y="37039"/>
                  <a:pt x="24895" y="37039"/>
                </a:cubicBezTo>
                <a:cubicBezTo>
                  <a:pt x="26384" y="37008"/>
                  <a:pt x="27843" y="36978"/>
                  <a:pt x="29333" y="36948"/>
                </a:cubicBezTo>
                <a:cubicBezTo>
                  <a:pt x="29819" y="36948"/>
                  <a:pt x="30305" y="37163"/>
                  <a:pt x="30817" y="37163"/>
                </a:cubicBezTo>
                <a:cubicBezTo>
                  <a:pt x="30849" y="37163"/>
                  <a:pt x="30881" y="37162"/>
                  <a:pt x="30913" y="37160"/>
                </a:cubicBezTo>
                <a:cubicBezTo>
                  <a:pt x="31429" y="37117"/>
                  <a:pt x="31960" y="37074"/>
                  <a:pt x="32485" y="37074"/>
                </a:cubicBezTo>
                <a:cubicBezTo>
                  <a:pt x="32702" y="37074"/>
                  <a:pt x="32918" y="37082"/>
                  <a:pt x="33132" y="37100"/>
                </a:cubicBezTo>
                <a:cubicBezTo>
                  <a:pt x="34074" y="37160"/>
                  <a:pt x="35047" y="37404"/>
                  <a:pt x="35959" y="37404"/>
                </a:cubicBezTo>
                <a:cubicBezTo>
                  <a:pt x="36052" y="37402"/>
                  <a:pt x="36145" y="37402"/>
                  <a:pt x="36238" y="37402"/>
                </a:cubicBezTo>
                <a:cubicBezTo>
                  <a:pt x="38483" y="37402"/>
                  <a:pt x="40702" y="37743"/>
                  <a:pt x="42950" y="37859"/>
                </a:cubicBezTo>
                <a:cubicBezTo>
                  <a:pt x="44105" y="37920"/>
                  <a:pt x="45230" y="37829"/>
                  <a:pt x="46354" y="38042"/>
                </a:cubicBezTo>
                <a:cubicBezTo>
                  <a:pt x="48603" y="38437"/>
                  <a:pt x="50883" y="38498"/>
                  <a:pt x="53132" y="38559"/>
                </a:cubicBezTo>
                <a:cubicBezTo>
                  <a:pt x="53832" y="38559"/>
                  <a:pt x="54531" y="38467"/>
                  <a:pt x="54895" y="37677"/>
                </a:cubicBezTo>
                <a:cubicBezTo>
                  <a:pt x="54804" y="37282"/>
                  <a:pt x="54409" y="37647"/>
                  <a:pt x="54318" y="37221"/>
                </a:cubicBezTo>
                <a:cubicBezTo>
                  <a:pt x="54679" y="37221"/>
                  <a:pt x="55052" y="37162"/>
                  <a:pt x="55414" y="37162"/>
                </a:cubicBezTo>
                <a:cubicBezTo>
                  <a:pt x="55631" y="37162"/>
                  <a:pt x="55845" y="37183"/>
                  <a:pt x="56050" y="37252"/>
                </a:cubicBezTo>
                <a:cubicBezTo>
                  <a:pt x="56717" y="37474"/>
                  <a:pt x="57390" y="37544"/>
                  <a:pt x="58064" y="37544"/>
                </a:cubicBezTo>
                <a:cubicBezTo>
                  <a:pt x="58773" y="37544"/>
                  <a:pt x="59483" y="37466"/>
                  <a:pt x="60184" y="37404"/>
                </a:cubicBezTo>
                <a:cubicBezTo>
                  <a:pt x="60610" y="37373"/>
                  <a:pt x="60610" y="36948"/>
                  <a:pt x="60701" y="36644"/>
                </a:cubicBezTo>
                <a:cubicBezTo>
                  <a:pt x="60792" y="36340"/>
                  <a:pt x="60640" y="36188"/>
                  <a:pt x="60397" y="36005"/>
                </a:cubicBezTo>
                <a:cubicBezTo>
                  <a:pt x="59880" y="35701"/>
                  <a:pt x="59333" y="35549"/>
                  <a:pt x="58786" y="35306"/>
                </a:cubicBezTo>
                <a:cubicBezTo>
                  <a:pt x="58878" y="35121"/>
                  <a:pt x="59016" y="35094"/>
                  <a:pt x="59157" y="35094"/>
                </a:cubicBezTo>
                <a:cubicBezTo>
                  <a:pt x="59217" y="35094"/>
                  <a:pt x="59278" y="35099"/>
                  <a:pt x="59336" y="35099"/>
                </a:cubicBezTo>
                <a:cubicBezTo>
                  <a:pt x="59366" y="35099"/>
                  <a:pt x="59396" y="35098"/>
                  <a:pt x="59424" y="35093"/>
                </a:cubicBezTo>
                <a:cubicBezTo>
                  <a:pt x="59789" y="35033"/>
                  <a:pt x="60154" y="34850"/>
                  <a:pt x="60215" y="34394"/>
                </a:cubicBezTo>
                <a:cubicBezTo>
                  <a:pt x="60397" y="32935"/>
                  <a:pt x="60883" y="31598"/>
                  <a:pt x="61339" y="30261"/>
                </a:cubicBezTo>
                <a:cubicBezTo>
                  <a:pt x="62737" y="26248"/>
                  <a:pt x="64105" y="22267"/>
                  <a:pt x="65230" y="18163"/>
                </a:cubicBezTo>
                <a:cubicBezTo>
                  <a:pt x="65716" y="16339"/>
                  <a:pt x="65412" y="15792"/>
                  <a:pt x="63923" y="15458"/>
                </a:cubicBezTo>
                <a:cubicBezTo>
                  <a:pt x="63801" y="15428"/>
                  <a:pt x="63680" y="15428"/>
                  <a:pt x="63558" y="15428"/>
                </a:cubicBezTo>
                <a:cubicBezTo>
                  <a:pt x="61795" y="15154"/>
                  <a:pt x="60002" y="14880"/>
                  <a:pt x="58239" y="14576"/>
                </a:cubicBezTo>
                <a:cubicBezTo>
                  <a:pt x="57433" y="14425"/>
                  <a:pt x="56753" y="13607"/>
                  <a:pt x="55886" y="13607"/>
                </a:cubicBezTo>
                <a:cubicBezTo>
                  <a:pt x="55707" y="13607"/>
                  <a:pt x="55519" y="13642"/>
                  <a:pt x="55321" y="13725"/>
                </a:cubicBezTo>
                <a:cubicBezTo>
                  <a:pt x="55321" y="13725"/>
                  <a:pt x="55260" y="13665"/>
                  <a:pt x="55230" y="13634"/>
                </a:cubicBezTo>
                <a:cubicBezTo>
                  <a:pt x="55260" y="13330"/>
                  <a:pt x="55503" y="13148"/>
                  <a:pt x="55594" y="12874"/>
                </a:cubicBezTo>
                <a:cubicBezTo>
                  <a:pt x="55777" y="12449"/>
                  <a:pt x="55503" y="11810"/>
                  <a:pt x="55108" y="11810"/>
                </a:cubicBezTo>
                <a:cubicBezTo>
                  <a:pt x="55081" y="11811"/>
                  <a:pt x="55054" y="11812"/>
                  <a:pt x="55027" y="11812"/>
                </a:cubicBezTo>
                <a:cubicBezTo>
                  <a:pt x="54272" y="11812"/>
                  <a:pt x="53620" y="11413"/>
                  <a:pt x="52798" y="11354"/>
                </a:cubicBezTo>
                <a:cubicBezTo>
                  <a:pt x="52965" y="11259"/>
                  <a:pt x="53039" y="11144"/>
                  <a:pt x="53151" y="11144"/>
                </a:cubicBezTo>
                <a:cubicBezTo>
                  <a:pt x="53182" y="11144"/>
                  <a:pt x="53215" y="11153"/>
                  <a:pt x="53254" y="11172"/>
                </a:cubicBezTo>
                <a:cubicBezTo>
                  <a:pt x="53680" y="11415"/>
                  <a:pt x="54135" y="11324"/>
                  <a:pt x="54561" y="11476"/>
                </a:cubicBezTo>
                <a:cubicBezTo>
                  <a:pt x="54677" y="11511"/>
                  <a:pt x="54766" y="11527"/>
                  <a:pt x="54834" y="11527"/>
                </a:cubicBezTo>
                <a:cubicBezTo>
                  <a:pt x="55122" y="11527"/>
                  <a:pt x="55018" y="11237"/>
                  <a:pt x="54895" y="10868"/>
                </a:cubicBezTo>
                <a:lnTo>
                  <a:pt x="54895" y="10868"/>
                </a:lnTo>
                <a:cubicBezTo>
                  <a:pt x="54924" y="10872"/>
                  <a:pt x="54951" y="10873"/>
                  <a:pt x="54978" y="10873"/>
                </a:cubicBezTo>
                <a:cubicBezTo>
                  <a:pt x="55407" y="10873"/>
                  <a:pt x="55616" y="10436"/>
                  <a:pt x="55959" y="10321"/>
                </a:cubicBezTo>
                <a:cubicBezTo>
                  <a:pt x="55898" y="10078"/>
                  <a:pt x="55959" y="9835"/>
                  <a:pt x="55746" y="9744"/>
                </a:cubicBezTo>
                <a:cubicBezTo>
                  <a:pt x="55260" y="9531"/>
                  <a:pt x="54743" y="9227"/>
                  <a:pt x="54287" y="9227"/>
                </a:cubicBezTo>
                <a:cubicBezTo>
                  <a:pt x="53299" y="9227"/>
                  <a:pt x="52336" y="8880"/>
                  <a:pt x="51352" y="8880"/>
                </a:cubicBezTo>
                <a:cubicBezTo>
                  <a:pt x="51247" y="8880"/>
                  <a:pt x="51141" y="8884"/>
                  <a:pt x="51035" y="8892"/>
                </a:cubicBezTo>
                <a:cubicBezTo>
                  <a:pt x="50984" y="8899"/>
                  <a:pt x="50935" y="8902"/>
                  <a:pt x="50888" y="8902"/>
                </a:cubicBezTo>
                <a:cubicBezTo>
                  <a:pt x="50479" y="8902"/>
                  <a:pt x="50176" y="8678"/>
                  <a:pt x="49850" y="8406"/>
                </a:cubicBezTo>
                <a:cubicBezTo>
                  <a:pt x="49992" y="8371"/>
                  <a:pt x="50103" y="8356"/>
                  <a:pt x="50208" y="8356"/>
                </a:cubicBezTo>
                <a:cubicBezTo>
                  <a:pt x="50281" y="8356"/>
                  <a:pt x="50352" y="8363"/>
                  <a:pt x="50427" y="8376"/>
                </a:cubicBezTo>
                <a:cubicBezTo>
                  <a:pt x="50755" y="8445"/>
                  <a:pt x="51073" y="8543"/>
                  <a:pt x="51386" y="8543"/>
                </a:cubicBezTo>
                <a:cubicBezTo>
                  <a:pt x="51626" y="8543"/>
                  <a:pt x="51862" y="8486"/>
                  <a:pt x="52099" y="8315"/>
                </a:cubicBezTo>
                <a:cubicBezTo>
                  <a:pt x="52707" y="7920"/>
                  <a:pt x="53467" y="8163"/>
                  <a:pt x="54105" y="7707"/>
                </a:cubicBezTo>
                <a:cubicBezTo>
                  <a:pt x="54409" y="7494"/>
                  <a:pt x="54835" y="7585"/>
                  <a:pt x="55230" y="7494"/>
                </a:cubicBezTo>
                <a:cubicBezTo>
                  <a:pt x="55564" y="7433"/>
                  <a:pt x="55898" y="7221"/>
                  <a:pt x="55929" y="6795"/>
                </a:cubicBezTo>
                <a:cubicBezTo>
                  <a:pt x="55959" y="6339"/>
                  <a:pt x="55564" y="6339"/>
                  <a:pt x="55290" y="6278"/>
                </a:cubicBezTo>
                <a:cubicBezTo>
                  <a:pt x="55139" y="6248"/>
                  <a:pt x="55017" y="6157"/>
                  <a:pt x="54987" y="6005"/>
                </a:cubicBezTo>
                <a:cubicBezTo>
                  <a:pt x="55309" y="5606"/>
                  <a:pt x="55561" y="5433"/>
                  <a:pt x="55897" y="5433"/>
                </a:cubicBezTo>
                <a:cubicBezTo>
                  <a:pt x="56099" y="5433"/>
                  <a:pt x="56331" y="5496"/>
                  <a:pt x="56628" y="5610"/>
                </a:cubicBezTo>
                <a:cubicBezTo>
                  <a:pt x="56782" y="5661"/>
                  <a:pt x="56932" y="5718"/>
                  <a:pt x="57059" y="5718"/>
                </a:cubicBezTo>
                <a:cubicBezTo>
                  <a:pt x="57232" y="5718"/>
                  <a:pt x="57366" y="5613"/>
                  <a:pt x="57418" y="5245"/>
                </a:cubicBezTo>
                <a:cubicBezTo>
                  <a:pt x="56689" y="4941"/>
                  <a:pt x="56050" y="4515"/>
                  <a:pt x="55442" y="3999"/>
                </a:cubicBezTo>
                <a:cubicBezTo>
                  <a:pt x="55716" y="3816"/>
                  <a:pt x="55959" y="3634"/>
                  <a:pt x="56202" y="3482"/>
                </a:cubicBezTo>
                <a:cubicBezTo>
                  <a:pt x="56446" y="3330"/>
                  <a:pt x="56810" y="3239"/>
                  <a:pt x="56780" y="2874"/>
                </a:cubicBezTo>
                <a:cubicBezTo>
                  <a:pt x="56780" y="2479"/>
                  <a:pt x="56415" y="2388"/>
                  <a:pt x="56142" y="2236"/>
                </a:cubicBezTo>
                <a:cubicBezTo>
                  <a:pt x="55047" y="1628"/>
                  <a:pt x="53832" y="1476"/>
                  <a:pt x="52646" y="1476"/>
                </a:cubicBezTo>
                <a:cubicBezTo>
                  <a:pt x="50488" y="1446"/>
                  <a:pt x="48330" y="1050"/>
                  <a:pt x="46141" y="990"/>
                </a:cubicBezTo>
                <a:cubicBezTo>
                  <a:pt x="45230" y="929"/>
                  <a:pt x="44348" y="898"/>
                  <a:pt x="43436" y="838"/>
                </a:cubicBezTo>
                <a:cubicBezTo>
                  <a:pt x="41430" y="746"/>
                  <a:pt x="39454" y="564"/>
                  <a:pt x="37479" y="442"/>
                </a:cubicBezTo>
                <a:cubicBezTo>
                  <a:pt x="36263" y="382"/>
                  <a:pt x="35077" y="442"/>
                  <a:pt x="33862" y="351"/>
                </a:cubicBezTo>
                <a:cubicBezTo>
                  <a:pt x="31947" y="199"/>
                  <a:pt x="30032" y="108"/>
                  <a:pt x="28117" y="47"/>
                </a:cubicBezTo>
                <a:cubicBezTo>
                  <a:pt x="28060" y="45"/>
                  <a:pt x="28003" y="44"/>
                  <a:pt x="27947" y="44"/>
                </a:cubicBezTo>
                <a:cubicBezTo>
                  <a:pt x="27383" y="44"/>
                  <a:pt x="26833" y="151"/>
                  <a:pt x="26254" y="151"/>
                </a:cubicBezTo>
                <a:cubicBezTo>
                  <a:pt x="26147" y="151"/>
                  <a:pt x="26038" y="147"/>
                  <a:pt x="25928" y="139"/>
                </a:cubicBezTo>
                <a:cubicBezTo>
                  <a:pt x="25377" y="85"/>
                  <a:pt x="24814" y="0"/>
                  <a:pt x="2424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57" name="Google Shape;10157;p29"/>
          <p:cNvSpPr/>
          <p:nvPr/>
        </p:nvSpPr>
        <p:spPr>
          <a:xfrm flipH="1" rot="678034">
            <a:off x="-838554" y="-791263"/>
            <a:ext cx="1854867" cy="3070899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58" name="Google Shape;10158;p29"/>
          <p:cNvSpPr/>
          <p:nvPr/>
        </p:nvSpPr>
        <p:spPr>
          <a:xfrm rot="5299249">
            <a:off x="7111126" y="3381240"/>
            <a:ext cx="1599126" cy="2647280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59" name="Google Shape;10159;p29"/>
          <p:cNvSpPr/>
          <p:nvPr/>
        </p:nvSpPr>
        <p:spPr>
          <a:xfrm rot="-681404">
            <a:off x="-322296" y="4095033"/>
            <a:ext cx="1606801" cy="1219728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1">
  <p:cSld name="CUSTOM_2_1_1_1_1">
    <p:spTree>
      <p:nvGrpSpPr>
        <p:cNvPr id="10160" name="Shape 10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61" name="Google Shape;10161;p30"/>
          <p:cNvSpPr txBox="1"/>
          <p:nvPr>
            <p:ph idx="1" type="subTitle"/>
          </p:nvPr>
        </p:nvSpPr>
        <p:spPr>
          <a:xfrm>
            <a:off x="713225" y="1605200"/>
            <a:ext cx="3770700" cy="299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3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○"/>
              <a:defRPr sz="13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3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3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○"/>
              <a:defRPr sz="13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3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3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○"/>
              <a:defRPr sz="13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300"/>
            </a:lvl9pPr>
          </a:lstStyle>
          <a:p/>
        </p:txBody>
      </p:sp>
      <p:sp>
        <p:nvSpPr>
          <p:cNvPr id="10162" name="Google Shape;10162;p30"/>
          <p:cNvSpPr txBox="1"/>
          <p:nvPr>
            <p:ph idx="2" type="subTitle"/>
          </p:nvPr>
        </p:nvSpPr>
        <p:spPr>
          <a:xfrm>
            <a:off x="4659975" y="1605200"/>
            <a:ext cx="3770700" cy="299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○"/>
              <a:defRPr sz="13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3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3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○"/>
              <a:defRPr sz="13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3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3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○"/>
              <a:defRPr sz="13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300"/>
            </a:lvl9pPr>
          </a:lstStyle>
          <a:p/>
        </p:txBody>
      </p:sp>
      <p:sp>
        <p:nvSpPr>
          <p:cNvPr id="10163" name="Google Shape;10163;p30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sp>
        <p:nvSpPr>
          <p:cNvPr id="10164" name="Google Shape;10164;p30"/>
          <p:cNvSpPr/>
          <p:nvPr/>
        </p:nvSpPr>
        <p:spPr>
          <a:xfrm rot="-681437">
            <a:off x="-914461" y="-503860"/>
            <a:ext cx="2033593" cy="1543707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0165" name="Google Shape;10165;p30"/>
          <p:cNvGrpSpPr/>
          <p:nvPr/>
        </p:nvGrpSpPr>
        <p:grpSpPr>
          <a:xfrm rot="3248644">
            <a:off x="7241816" y="-446247"/>
            <a:ext cx="3222200" cy="1467339"/>
            <a:chOff x="3427375" y="613525"/>
            <a:chExt cx="1481825" cy="674800"/>
          </a:xfrm>
        </p:grpSpPr>
        <p:sp>
          <p:nvSpPr>
            <p:cNvPr id="10166" name="Google Shape;10166;p30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67" name="Google Shape;10167;p30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68" name="Google Shape;10168;p30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69" name="Google Shape;10169;p30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0" name="Google Shape;10170;p30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1" name="Google Shape;10171;p30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2" name="Google Shape;10172;p30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3" name="Google Shape;10173;p30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4" name="Google Shape;10174;p30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5" name="Google Shape;10175;p30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6" name="Google Shape;10176;p30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7" name="Google Shape;10177;p30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8" name="Google Shape;10178;p30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9" name="Google Shape;10179;p30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0" name="Google Shape;10180;p30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1" name="Google Shape;10181;p30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2" name="Google Shape;10182;p30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3" name="Google Shape;10183;p30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4" name="Google Shape;10184;p30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5" name="Google Shape;10185;p30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6" name="Google Shape;10186;p30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7" name="Google Shape;10187;p30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8" name="Google Shape;10188;p30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9" name="Google Shape;10189;p30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0" name="Google Shape;10190;p30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1" name="Google Shape;10191;p30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2" name="Google Shape;10192;p30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3" name="Google Shape;10193;p30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4" name="Google Shape;10194;p30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5" name="Google Shape;10195;p30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6" name="Google Shape;10196;p30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7" name="Google Shape;10197;p30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8" name="Google Shape;10198;p30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9" name="Google Shape;10199;p30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0" name="Google Shape;10200;p30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1" name="Google Shape;10201;p30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2" name="Google Shape;10202;p30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3" name="Google Shape;10203;p30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4" name="Google Shape;10204;p30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5" name="Google Shape;10205;p30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6" name="Google Shape;10206;p30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7" name="Google Shape;10207;p30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8" name="Google Shape;10208;p30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9" name="Google Shape;10209;p30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0" name="Google Shape;10210;p30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1" name="Google Shape;10211;p30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2" name="Google Shape;10212;p30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3" name="Google Shape;10213;p30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4" name="Google Shape;10214;p30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5" name="Google Shape;10215;p30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6" name="Google Shape;10216;p30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7" name="Google Shape;10217;p30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8" name="Google Shape;10218;p30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9" name="Google Shape;10219;p30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0" name="Google Shape;10220;p30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1" name="Google Shape;10221;p30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2" name="Google Shape;10222;p30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3" name="Google Shape;10223;p30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4" name="Google Shape;10224;p30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5" name="Google Shape;10225;p30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6" name="Google Shape;10226;p30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7" name="Google Shape;10227;p30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8" name="Google Shape;10228;p30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9" name="Google Shape;10229;p30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0" name="Google Shape;10230;p30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1" name="Google Shape;10231;p30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2" name="Google Shape;10232;p30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3" name="Google Shape;10233;p30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4" name="Google Shape;10234;p30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5" name="Google Shape;10235;p30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6" name="Google Shape;10236;p30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7" name="Google Shape;10237;p30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8" name="Google Shape;10238;p30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9" name="Google Shape;10239;p30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0" name="Google Shape;10240;p30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1" name="Google Shape;10241;p30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2" name="Google Shape;10242;p30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3" name="Google Shape;10243;p30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4" name="Google Shape;10244;p30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5" name="Google Shape;10245;p30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6" name="Google Shape;10246;p30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7" name="Google Shape;10247;p30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8" name="Google Shape;10248;p30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9" name="Google Shape;10249;p30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0" name="Google Shape;10250;p30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1" name="Google Shape;10251;p30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2" name="Google Shape;10252;p30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3" name="Google Shape;10253;p30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4" name="Google Shape;10254;p30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5" name="Google Shape;10255;p30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6" name="Google Shape;10256;p30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7" name="Google Shape;10257;p30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8" name="Google Shape;10258;p30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9" name="Google Shape;10259;p30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0" name="Google Shape;10260;p30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1" name="Google Shape;10261;p30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2" name="Google Shape;10262;p30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3" name="Google Shape;10263;p30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4" name="Google Shape;10264;p30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5" name="Google Shape;10265;p30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6" name="Google Shape;10266;p30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7" name="Google Shape;10267;p30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8" name="Google Shape;10268;p30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9" name="Google Shape;10269;p30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0" name="Google Shape;10270;p30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1" name="Google Shape;10271;p30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2" name="Google Shape;10272;p30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3" name="Google Shape;10273;p30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4" name="Google Shape;10274;p30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5" name="Google Shape;10275;p30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6" name="Google Shape;10276;p30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7" name="Google Shape;10277;p30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8" name="Google Shape;10278;p30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9" name="Google Shape;10279;p30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0" name="Google Shape;10280;p30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1" name="Google Shape;10281;p30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2" name="Google Shape;10282;p30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3" name="Google Shape;10283;p30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4" name="Google Shape;10284;p30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5" name="Google Shape;10285;p30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6" name="Google Shape;10286;p30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7" name="Google Shape;10287;p30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8" name="Google Shape;10288;p30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9" name="Google Shape;10289;p30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0" name="Google Shape;10290;p30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1" name="Google Shape;10291;p30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2" name="Google Shape;10292;p30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3" name="Google Shape;10293;p30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4" name="Google Shape;10294;p30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5" name="Google Shape;10295;p30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6" name="Google Shape;10296;p30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7" name="Google Shape;10297;p30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8" name="Google Shape;10298;p30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9" name="Google Shape;10299;p30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0" name="Google Shape;10300;p30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1" name="Google Shape;10301;p30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2" name="Google Shape;10302;p30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3" name="Google Shape;10303;p30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4" name="Google Shape;10304;p30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5" name="Google Shape;10305;p30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6" name="Google Shape;10306;p30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7" name="Google Shape;10307;p30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8" name="Google Shape;10308;p30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9" name="Google Shape;10309;p30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0" name="Google Shape;10310;p30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1" name="Google Shape;10311;p30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2" name="Google Shape;10312;p30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3" name="Google Shape;10313;p30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4" name="Google Shape;10314;p30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5" name="Google Shape;10315;p30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6" name="Google Shape;10316;p30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7" name="Google Shape;10317;p30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8" name="Google Shape;10318;p30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9" name="Google Shape;10319;p30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0" name="Google Shape;10320;p30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1" name="Google Shape;10321;p30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2" name="Google Shape;10322;p30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3" name="Google Shape;10323;p30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4" name="Google Shape;10324;p30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5" name="Google Shape;10325;p30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6" name="Google Shape;10326;p30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7" name="Google Shape;10327;p30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8" name="Google Shape;10328;p30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9" name="Google Shape;10329;p30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0" name="Google Shape;10330;p30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1" name="Google Shape;10331;p30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2" name="Google Shape;10332;p30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3" name="Google Shape;10333;p30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4" name="Google Shape;10334;p30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5" name="Google Shape;10335;p30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6" name="Google Shape;10336;p30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7" name="Google Shape;10337;p30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8" name="Google Shape;10338;p30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9" name="Google Shape;10339;p30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0" name="Google Shape;10340;p30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1" name="Google Shape;10341;p30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2" name="Google Shape;10342;p30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3" name="Google Shape;10343;p30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4" name="Google Shape;10344;p30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5" name="Google Shape;10345;p30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346" name="Google Shape;10346;p30"/>
          <p:cNvGrpSpPr/>
          <p:nvPr/>
        </p:nvGrpSpPr>
        <p:grpSpPr>
          <a:xfrm flipH="1" rot="1949969">
            <a:off x="-1449896" y="4099604"/>
            <a:ext cx="3222114" cy="1467300"/>
            <a:chOff x="3427375" y="613525"/>
            <a:chExt cx="1481825" cy="674800"/>
          </a:xfrm>
        </p:grpSpPr>
        <p:sp>
          <p:nvSpPr>
            <p:cNvPr id="10347" name="Google Shape;10347;p30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8" name="Google Shape;10348;p30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9" name="Google Shape;10349;p30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0" name="Google Shape;10350;p30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1" name="Google Shape;10351;p30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2" name="Google Shape;10352;p30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3" name="Google Shape;10353;p30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4" name="Google Shape;10354;p30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5" name="Google Shape;10355;p30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6" name="Google Shape;10356;p30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7" name="Google Shape;10357;p30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8" name="Google Shape;10358;p30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9" name="Google Shape;10359;p30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0" name="Google Shape;10360;p30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1" name="Google Shape;10361;p30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2" name="Google Shape;10362;p30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3" name="Google Shape;10363;p30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4" name="Google Shape;10364;p30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5" name="Google Shape;10365;p30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6" name="Google Shape;10366;p30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7" name="Google Shape;10367;p30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8" name="Google Shape;10368;p30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9" name="Google Shape;10369;p30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0" name="Google Shape;10370;p30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1" name="Google Shape;10371;p30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2" name="Google Shape;10372;p30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3" name="Google Shape;10373;p30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4" name="Google Shape;10374;p30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5" name="Google Shape;10375;p30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6" name="Google Shape;10376;p30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7" name="Google Shape;10377;p30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8" name="Google Shape;10378;p30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9" name="Google Shape;10379;p30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0" name="Google Shape;10380;p30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1" name="Google Shape;10381;p30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2" name="Google Shape;10382;p30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3" name="Google Shape;10383;p30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4" name="Google Shape;10384;p30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5" name="Google Shape;10385;p30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6" name="Google Shape;10386;p30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7" name="Google Shape;10387;p30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8" name="Google Shape;10388;p30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9" name="Google Shape;10389;p30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0" name="Google Shape;10390;p30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1" name="Google Shape;10391;p30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2" name="Google Shape;10392;p30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3" name="Google Shape;10393;p30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4" name="Google Shape;10394;p30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5" name="Google Shape;10395;p30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6" name="Google Shape;10396;p30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7" name="Google Shape;10397;p30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8" name="Google Shape;10398;p30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9" name="Google Shape;10399;p30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0" name="Google Shape;10400;p30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1" name="Google Shape;10401;p30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2" name="Google Shape;10402;p30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3" name="Google Shape;10403;p30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4" name="Google Shape;10404;p30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5" name="Google Shape;10405;p30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6" name="Google Shape;10406;p30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7" name="Google Shape;10407;p30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8" name="Google Shape;10408;p30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9" name="Google Shape;10409;p30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0" name="Google Shape;10410;p30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1" name="Google Shape;10411;p30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2" name="Google Shape;10412;p30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3" name="Google Shape;10413;p30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4" name="Google Shape;10414;p30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5" name="Google Shape;10415;p30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6" name="Google Shape;10416;p30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7" name="Google Shape;10417;p30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8" name="Google Shape;10418;p30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9" name="Google Shape;10419;p30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0" name="Google Shape;10420;p30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1" name="Google Shape;10421;p30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2" name="Google Shape;10422;p30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3" name="Google Shape;10423;p30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4" name="Google Shape;10424;p30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5" name="Google Shape;10425;p30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6" name="Google Shape;10426;p30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7" name="Google Shape;10427;p30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8" name="Google Shape;10428;p30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9" name="Google Shape;10429;p30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0" name="Google Shape;10430;p30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1" name="Google Shape;10431;p30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2" name="Google Shape;10432;p30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3" name="Google Shape;10433;p30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4" name="Google Shape;10434;p30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5" name="Google Shape;10435;p30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6" name="Google Shape;10436;p30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7" name="Google Shape;10437;p30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8" name="Google Shape;10438;p30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9" name="Google Shape;10439;p30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0" name="Google Shape;10440;p30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1" name="Google Shape;10441;p30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2" name="Google Shape;10442;p30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3" name="Google Shape;10443;p30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4" name="Google Shape;10444;p30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5" name="Google Shape;10445;p30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6" name="Google Shape;10446;p30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7" name="Google Shape;10447;p30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8" name="Google Shape;10448;p30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9" name="Google Shape;10449;p30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0" name="Google Shape;10450;p30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1" name="Google Shape;10451;p30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2" name="Google Shape;10452;p30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3" name="Google Shape;10453;p30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4" name="Google Shape;10454;p30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5" name="Google Shape;10455;p30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6" name="Google Shape;10456;p30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7" name="Google Shape;10457;p30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8" name="Google Shape;10458;p30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9" name="Google Shape;10459;p30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0" name="Google Shape;10460;p30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1" name="Google Shape;10461;p30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2" name="Google Shape;10462;p30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3" name="Google Shape;10463;p30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4" name="Google Shape;10464;p30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5" name="Google Shape;10465;p30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6" name="Google Shape;10466;p30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7" name="Google Shape;10467;p30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8" name="Google Shape;10468;p30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9" name="Google Shape;10469;p30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0" name="Google Shape;10470;p30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1" name="Google Shape;10471;p30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2" name="Google Shape;10472;p30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3" name="Google Shape;10473;p30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4" name="Google Shape;10474;p30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5" name="Google Shape;10475;p30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6" name="Google Shape;10476;p30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7" name="Google Shape;10477;p30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8" name="Google Shape;10478;p30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9" name="Google Shape;10479;p30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0" name="Google Shape;10480;p30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1" name="Google Shape;10481;p30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2" name="Google Shape;10482;p30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3" name="Google Shape;10483;p30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4" name="Google Shape;10484;p30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5" name="Google Shape;10485;p30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6" name="Google Shape;10486;p30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7" name="Google Shape;10487;p30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8" name="Google Shape;10488;p30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9" name="Google Shape;10489;p30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0" name="Google Shape;10490;p30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1" name="Google Shape;10491;p30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2" name="Google Shape;10492;p30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3" name="Google Shape;10493;p30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4" name="Google Shape;10494;p30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5" name="Google Shape;10495;p30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6" name="Google Shape;10496;p30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7" name="Google Shape;10497;p30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8" name="Google Shape;10498;p30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9" name="Google Shape;10499;p30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0" name="Google Shape;10500;p30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1" name="Google Shape;10501;p30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2" name="Google Shape;10502;p30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3" name="Google Shape;10503;p30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4" name="Google Shape;10504;p30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5" name="Google Shape;10505;p30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6" name="Google Shape;10506;p30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7" name="Google Shape;10507;p30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8" name="Google Shape;10508;p30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9" name="Google Shape;10509;p30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0" name="Google Shape;10510;p30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1" name="Google Shape;10511;p30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2" name="Google Shape;10512;p30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3" name="Google Shape;10513;p30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4" name="Google Shape;10514;p30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5" name="Google Shape;10515;p30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6" name="Google Shape;10516;p30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7" name="Google Shape;10517;p30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8" name="Google Shape;10518;p30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9" name="Google Shape;10519;p30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0" name="Google Shape;10520;p30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1" name="Google Shape;10521;p30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2" name="Google Shape;10522;p30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3" name="Google Shape;10523;p30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4" name="Google Shape;10524;p30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5" name="Google Shape;10525;p30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6" name="Google Shape;10526;p30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527" name="Google Shape;10527;p30"/>
          <p:cNvSpPr/>
          <p:nvPr/>
        </p:nvSpPr>
        <p:spPr>
          <a:xfrm flipH="1" rot="336437">
            <a:off x="-468405" y="-818649"/>
            <a:ext cx="1335592" cy="2211269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28" name="Google Shape;10528;p30"/>
          <p:cNvSpPr/>
          <p:nvPr/>
        </p:nvSpPr>
        <p:spPr>
          <a:xfrm flipH="1" rot="-3971580">
            <a:off x="-79661" y="3882722"/>
            <a:ext cx="1599156" cy="2647264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CUSTOM_4">
    <p:spTree>
      <p:nvGrpSpPr>
        <p:cNvPr id="10529" name="Shape 10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30" name="Google Shape;10530;p31"/>
          <p:cNvSpPr txBox="1"/>
          <p:nvPr>
            <p:ph idx="1" type="subTitle"/>
          </p:nvPr>
        </p:nvSpPr>
        <p:spPr>
          <a:xfrm>
            <a:off x="1381044" y="2829325"/>
            <a:ext cx="17373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531" name="Google Shape;10531;p31"/>
          <p:cNvSpPr txBox="1"/>
          <p:nvPr>
            <p:ph idx="2" type="subTitle"/>
          </p:nvPr>
        </p:nvSpPr>
        <p:spPr>
          <a:xfrm>
            <a:off x="1381045" y="3176802"/>
            <a:ext cx="1737300" cy="739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32" name="Google Shape;10532;p31"/>
          <p:cNvSpPr txBox="1"/>
          <p:nvPr>
            <p:ph idx="3" type="subTitle"/>
          </p:nvPr>
        </p:nvSpPr>
        <p:spPr>
          <a:xfrm>
            <a:off x="6026944" y="2829325"/>
            <a:ext cx="17373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533" name="Google Shape;10533;p31"/>
          <p:cNvSpPr txBox="1"/>
          <p:nvPr>
            <p:ph idx="4" type="subTitle"/>
          </p:nvPr>
        </p:nvSpPr>
        <p:spPr>
          <a:xfrm>
            <a:off x="6026945" y="3176804"/>
            <a:ext cx="1737300" cy="739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34" name="Google Shape;10534;p31"/>
          <p:cNvSpPr txBox="1"/>
          <p:nvPr>
            <p:ph idx="5" type="subTitle"/>
          </p:nvPr>
        </p:nvSpPr>
        <p:spPr>
          <a:xfrm>
            <a:off x="3703995" y="2829325"/>
            <a:ext cx="17373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535" name="Google Shape;10535;p31"/>
          <p:cNvSpPr txBox="1"/>
          <p:nvPr>
            <p:ph idx="6" type="subTitle"/>
          </p:nvPr>
        </p:nvSpPr>
        <p:spPr>
          <a:xfrm>
            <a:off x="3703996" y="3176803"/>
            <a:ext cx="1737300" cy="739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36" name="Google Shape;10536;p31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10537" name="Google Shape;10537;p31"/>
          <p:cNvGrpSpPr/>
          <p:nvPr/>
        </p:nvGrpSpPr>
        <p:grpSpPr>
          <a:xfrm>
            <a:off x="7229490" y="-20477"/>
            <a:ext cx="3222377" cy="1467420"/>
            <a:chOff x="3427375" y="613525"/>
            <a:chExt cx="1481825" cy="674800"/>
          </a:xfrm>
        </p:grpSpPr>
        <p:sp>
          <p:nvSpPr>
            <p:cNvPr id="10538" name="Google Shape;10538;p31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9" name="Google Shape;10539;p31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0" name="Google Shape;10540;p31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1" name="Google Shape;10541;p31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2" name="Google Shape;10542;p31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3" name="Google Shape;10543;p31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4" name="Google Shape;10544;p31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5" name="Google Shape;10545;p31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6" name="Google Shape;10546;p31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7" name="Google Shape;10547;p31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8" name="Google Shape;10548;p31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9" name="Google Shape;10549;p31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0" name="Google Shape;10550;p31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1" name="Google Shape;10551;p31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2" name="Google Shape;10552;p31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3" name="Google Shape;10553;p31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4" name="Google Shape;10554;p31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5" name="Google Shape;10555;p31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6" name="Google Shape;10556;p31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7" name="Google Shape;10557;p31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8" name="Google Shape;10558;p31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9" name="Google Shape;10559;p31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0" name="Google Shape;10560;p31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1" name="Google Shape;10561;p31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2" name="Google Shape;10562;p31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3" name="Google Shape;10563;p31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4" name="Google Shape;10564;p31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5" name="Google Shape;10565;p31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6" name="Google Shape;10566;p31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7" name="Google Shape;10567;p31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8" name="Google Shape;10568;p31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9" name="Google Shape;10569;p31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0" name="Google Shape;10570;p31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1" name="Google Shape;10571;p31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2" name="Google Shape;10572;p31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3" name="Google Shape;10573;p31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4" name="Google Shape;10574;p31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5" name="Google Shape;10575;p31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6" name="Google Shape;10576;p31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7" name="Google Shape;10577;p31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8" name="Google Shape;10578;p31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9" name="Google Shape;10579;p31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0" name="Google Shape;10580;p31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1" name="Google Shape;10581;p31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2" name="Google Shape;10582;p31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3" name="Google Shape;10583;p31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4" name="Google Shape;10584;p31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5" name="Google Shape;10585;p31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6" name="Google Shape;10586;p31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7" name="Google Shape;10587;p31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8" name="Google Shape;10588;p31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9" name="Google Shape;10589;p31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0" name="Google Shape;10590;p31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1" name="Google Shape;10591;p31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2" name="Google Shape;10592;p31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3" name="Google Shape;10593;p31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4" name="Google Shape;10594;p31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5" name="Google Shape;10595;p31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6" name="Google Shape;10596;p31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7" name="Google Shape;10597;p31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8" name="Google Shape;10598;p31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9" name="Google Shape;10599;p31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0" name="Google Shape;10600;p31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1" name="Google Shape;10601;p31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2" name="Google Shape;10602;p31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3" name="Google Shape;10603;p31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4" name="Google Shape;10604;p31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5" name="Google Shape;10605;p31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6" name="Google Shape;10606;p31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7" name="Google Shape;10607;p31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8" name="Google Shape;10608;p31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9" name="Google Shape;10609;p31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0" name="Google Shape;10610;p31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1" name="Google Shape;10611;p31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2" name="Google Shape;10612;p31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3" name="Google Shape;10613;p31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4" name="Google Shape;10614;p31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5" name="Google Shape;10615;p31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6" name="Google Shape;10616;p31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7" name="Google Shape;10617;p31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8" name="Google Shape;10618;p31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9" name="Google Shape;10619;p31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0" name="Google Shape;10620;p31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1" name="Google Shape;10621;p31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2" name="Google Shape;10622;p31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3" name="Google Shape;10623;p31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4" name="Google Shape;10624;p31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5" name="Google Shape;10625;p31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6" name="Google Shape;10626;p31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7" name="Google Shape;10627;p31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8" name="Google Shape;10628;p31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9" name="Google Shape;10629;p31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0" name="Google Shape;10630;p31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1" name="Google Shape;10631;p31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2" name="Google Shape;10632;p31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3" name="Google Shape;10633;p31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4" name="Google Shape;10634;p31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5" name="Google Shape;10635;p31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6" name="Google Shape;10636;p31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7" name="Google Shape;10637;p31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8" name="Google Shape;10638;p31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9" name="Google Shape;10639;p31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0" name="Google Shape;10640;p31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1" name="Google Shape;10641;p31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2" name="Google Shape;10642;p31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3" name="Google Shape;10643;p31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4" name="Google Shape;10644;p31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5" name="Google Shape;10645;p31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6" name="Google Shape;10646;p31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7" name="Google Shape;10647;p31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8" name="Google Shape;10648;p31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9" name="Google Shape;10649;p31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0" name="Google Shape;10650;p31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1" name="Google Shape;10651;p31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2" name="Google Shape;10652;p31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3" name="Google Shape;10653;p31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4" name="Google Shape;10654;p31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5" name="Google Shape;10655;p31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6" name="Google Shape;10656;p31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7" name="Google Shape;10657;p31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8" name="Google Shape;10658;p31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9" name="Google Shape;10659;p31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0" name="Google Shape;10660;p31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1" name="Google Shape;10661;p31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2" name="Google Shape;10662;p31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3" name="Google Shape;10663;p31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4" name="Google Shape;10664;p31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5" name="Google Shape;10665;p31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6" name="Google Shape;10666;p31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7" name="Google Shape;10667;p31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8" name="Google Shape;10668;p31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9" name="Google Shape;10669;p31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0" name="Google Shape;10670;p31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1" name="Google Shape;10671;p31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2" name="Google Shape;10672;p31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3" name="Google Shape;10673;p31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4" name="Google Shape;10674;p31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5" name="Google Shape;10675;p31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6" name="Google Shape;10676;p31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7" name="Google Shape;10677;p31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8" name="Google Shape;10678;p31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9" name="Google Shape;10679;p31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0" name="Google Shape;10680;p31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1" name="Google Shape;10681;p31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2" name="Google Shape;10682;p31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3" name="Google Shape;10683;p31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4" name="Google Shape;10684;p31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5" name="Google Shape;10685;p31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6" name="Google Shape;10686;p31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7" name="Google Shape;10687;p31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8" name="Google Shape;10688;p31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9" name="Google Shape;10689;p31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0" name="Google Shape;10690;p31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1" name="Google Shape;10691;p31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2" name="Google Shape;10692;p31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3" name="Google Shape;10693;p31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4" name="Google Shape;10694;p31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5" name="Google Shape;10695;p31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6" name="Google Shape;10696;p31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7" name="Google Shape;10697;p31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8" name="Google Shape;10698;p31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9" name="Google Shape;10699;p31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0" name="Google Shape;10700;p31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1" name="Google Shape;10701;p31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2" name="Google Shape;10702;p31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3" name="Google Shape;10703;p31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4" name="Google Shape;10704;p31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5" name="Google Shape;10705;p31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6" name="Google Shape;10706;p31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7" name="Google Shape;10707;p31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8" name="Google Shape;10708;p31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9" name="Google Shape;10709;p31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0" name="Google Shape;10710;p31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1" name="Google Shape;10711;p31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2" name="Google Shape;10712;p31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3" name="Google Shape;10713;p31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4" name="Google Shape;10714;p31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5" name="Google Shape;10715;p31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6" name="Google Shape;10716;p31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7" name="Google Shape;10717;p31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718" name="Google Shape;10718;p31"/>
          <p:cNvSpPr/>
          <p:nvPr/>
        </p:nvSpPr>
        <p:spPr>
          <a:xfrm>
            <a:off x="-383125" y="-274050"/>
            <a:ext cx="1642925" cy="1467392"/>
          </a:xfrm>
          <a:custGeom>
            <a:rect b="b" l="l" r="r" t="t"/>
            <a:pathLst>
              <a:path extrusionOk="0" h="38669" w="65717">
                <a:moveTo>
                  <a:pt x="28439" y="7218"/>
                </a:moveTo>
                <a:cubicBezTo>
                  <a:pt x="28675" y="7218"/>
                  <a:pt x="28913" y="7242"/>
                  <a:pt x="29150" y="7281"/>
                </a:cubicBezTo>
                <a:cubicBezTo>
                  <a:pt x="29813" y="7360"/>
                  <a:pt x="30475" y="7415"/>
                  <a:pt x="31134" y="7415"/>
                </a:cubicBezTo>
                <a:cubicBezTo>
                  <a:pt x="31744" y="7415"/>
                  <a:pt x="32350" y="7368"/>
                  <a:pt x="32950" y="7251"/>
                </a:cubicBezTo>
                <a:cubicBezTo>
                  <a:pt x="33056" y="7236"/>
                  <a:pt x="33162" y="7228"/>
                  <a:pt x="33265" y="7228"/>
                </a:cubicBezTo>
                <a:cubicBezTo>
                  <a:pt x="33368" y="7228"/>
                  <a:pt x="33466" y="7236"/>
                  <a:pt x="33558" y="7251"/>
                </a:cubicBezTo>
                <a:cubicBezTo>
                  <a:pt x="34054" y="7298"/>
                  <a:pt x="34533" y="7530"/>
                  <a:pt x="35036" y="7530"/>
                </a:cubicBezTo>
                <a:cubicBezTo>
                  <a:pt x="35179" y="7530"/>
                  <a:pt x="35324" y="7511"/>
                  <a:pt x="35472" y="7464"/>
                </a:cubicBezTo>
                <a:lnTo>
                  <a:pt x="35472" y="7464"/>
                </a:lnTo>
                <a:cubicBezTo>
                  <a:pt x="35412" y="7494"/>
                  <a:pt x="35351" y="7525"/>
                  <a:pt x="35229" y="7646"/>
                </a:cubicBezTo>
                <a:cubicBezTo>
                  <a:pt x="35267" y="7643"/>
                  <a:pt x="35305" y="7642"/>
                  <a:pt x="35342" y="7642"/>
                </a:cubicBezTo>
                <a:cubicBezTo>
                  <a:pt x="35539" y="7642"/>
                  <a:pt x="35724" y="7677"/>
                  <a:pt x="35911" y="7677"/>
                </a:cubicBezTo>
                <a:cubicBezTo>
                  <a:pt x="36055" y="7677"/>
                  <a:pt x="36200" y="7657"/>
                  <a:pt x="36354" y="7585"/>
                </a:cubicBezTo>
                <a:lnTo>
                  <a:pt x="36354" y="7585"/>
                </a:lnTo>
                <a:cubicBezTo>
                  <a:pt x="36185" y="7906"/>
                  <a:pt x="35979" y="7983"/>
                  <a:pt x="35772" y="7983"/>
                </a:cubicBezTo>
                <a:cubicBezTo>
                  <a:pt x="35606" y="7983"/>
                  <a:pt x="35439" y="7933"/>
                  <a:pt x="35290" y="7920"/>
                </a:cubicBezTo>
                <a:cubicBezTo>
                  <a:pt x="34534" y="7815"/>
                  <a:pt x="33763" y="7782"/>
                  <a:pt x="32998" y="7782"/>
                </a:cubicBezTo>
                <a:cubicBezTo>
                  <a:pt x="32656" y="7782"/>
                  <a:pt x="32315" y="7789"/>
                  <a:pt x="31977" y="7798"/>
                </a:cubicBezTo>
                <a:cubicBezTo>
                  <a:pt x="31891" y="7804"/>
                  <a:pt x="31806" y="7806"/>
                  <a:pt x="31721" y="7806"/>
                </a:cubicBezTo>
                <a:cubicBezTo>
                  <a:pt x="31329" y="7806"/>
                  <a:pt x="30954" y="7752"/>
                  <a:pt x="30579" y="7677"/>
                </a:cubicBezTo>
                <a:cubicBezTo>
                  <a:pt x="30336" y="7628"/>
                  <a:pt x="30088" y="7613"/>
                  <a:pt x="29839" y="7613"/>
                </a:cubicBezTo>
                <a:cubicBezTo>
                  <a:pt x="29465" y="7613"/>
                  <a:pt x="29089" y="7646"/>
                  <a:pt x="28725" y="7646"/>
                </a:cubicBezTo>
                <a:cubicBezTo>
                  <a:pt x="28147" y="7646"/>
                  <a:pt x="27600" y="7646"/>
                  <a:pt x="27022" y="7585"/>
                </a:cubicBezTo>
                <a:cubicBezTo>
                  <a:pt x="27473" y="7319"/>
                  <a:pt x="27952" y="7218"/>
                  <a:pt x="28439" y="7218"/>
                </a:cubicBezTo>
                <a:close/>
                <a:moveTo>
                  <a:pt x="64257" y="17312"/>
                </a:moveTo>
                <a:lnTo>
                  <a:pt x="64257" y="17312"/>
                </a:lnTo>
                <a:cubicBezTo>
                  <a:pt x="64500" y="17829"/>
                  <a:pt x="64227" y="18285"/>
                  <a:pt x="64014" y="18923"/>
                </a:cubicBezTo>
                <a:cubicBezTo>
                  <a:pt x="63741" y="18163"/>
                  <a:pt x="64196" y="17768"/>
                  <a:pt x="64257" y="17312"/>
                </a:cubicBezTo>
                <a:close/>
                <a:moveTo>
                  <a:pt x="24248" y="0"/>
                </a:moveTo>
                <a:cubicBezTo>
                  <a:pt x="23847" y="0"/>
                  <a:pt x="23444" y="43"/>
                  <a:pt x="23041" y="169"/>
                </a:cubicBezTo>
                <a:cubicBezTo>
                  <a:pt x="22605" y="308"/>
                  <a:pt x="22143" y="356"/>
                  <a:pt x="21681" y="356"/>
                </a:cubicBezTo>
                <a:cubicBezTo>
                  <a:pt x="21434" y="356"/>
                  <a:pt x="21187" y="342"/>
                  <a:pt x="20943" y="321"/>
                </a:cubicBezTo>
                <a:cubicBezTo>
                  <a:pt x="20523" y="277"/>
                  <a:pt x="20086" y="120"/>
                  <a:pt x="19669" y="120"/>
                </a:cubicBezTo>
                <a:cubicBezTo>
                  <a:pt x="19513" y="120"/>
                  <a:pt x="19360" y="141"/>
                  <a:pt x="19211" y="199"/>
                </a:cubicBezTo>
                <a:cubicBezTo>
                  <a:pt x="18780" y="371"/>
                  <a:pt x="18345" y="414"/>
                  <a:pt x="17909" y="414"/>
                </a:cubicBezTo>
                <a:cubicBezTo>
                  <a:pt x="17477" y="414"/>
                  <a:pt x="17045" y="372"/>
                  <a:pt x="16615" y="372"/>
                </a:cubicBezTo>
                <a:cubicBezTo>
                  <a:pt x="16406" y="372"/>
                  <a:pt x="16197" y="382"/>
                  <a:pt x="15989" y="412"/>
                </a:cubicBezTo>
                <a:cubicBezTo>
                  <a:pt x="14773" y="564"/>
                  <a:pt x="13496" y="351"/>
                  <a:pt x="12281" y="716"/>
                </a:cubicBezTo>
                <a:cubicBezTo>
                  <a:pt x="11642" y="898"/>
                  <a:pt x="10974" y="990"/>
                  <a:pt x="10457" y="1506"/>
                </a:cubicBezTo>
                <a:cubicBezTo>
                  <a:pt x="10548" y="1871"/>
                  <a:pt x="10791" y="1962"/>
                  <a:pt x="11065" y="2053"/>
                </a:cubicBezTo>
                <a:cubicBezTo>
                  <a:pt x="10609" y="2601"/>
                  <a:pt x="10001" y="2601"/>
                  <a:pt x="9484" y="2783"/>
                </a:cubicBezTo>
                <a:cubicBezTo>
                  <a:pt x="8967" y="2965"/>
                  <a:pt x="8451" y="3391"/>
                  <a:pt x="8360" y="3725"/>
                </a:cubicBezTo>
                <a:cubicBezTo>
                  <a:pt x="9069" y="4521"/>
                  <a:pt x="9916" y="4608"/>
                  <a:pt x="10789" y="4608"/>
                </a:cubicBezTo>
                <a:cubicBezTo>
                  <a:pt x="11033" y="4608"/>
                  <a:pt x="11279" y="4601"/>
                  <a:pt x="11524" y="4601"/>
                </a:cubicBezTo>
                <a:cubicBezTo>
                  <a:pt x="11944" y="4601"/>
                  <a:pt x="12362" y="4621"/>
                  <a:pt x="12767" y="4728"/>
                </a:cubicBezTo>
                <a:cubicBezTo>
                  <a:pt x="12463" y="5245"/>
                  <a:pt x="12068" y="5306"/>
                  <a:pt x="11642" y="5306"/>
                </a:cubicBezTo>
                <a:cubicBezTo>
                  <a:pt x="11447" y="5298"/>
                  <a:pt x="11252" y="5288"/>
                  <a:pt x="11059" y="5288"/>
                </a:cubicBezTo>
                <a:cubicBezTo>
                  <a:pt x="10499" y="5288"/>
                  <a:pt x="9951" y="5371"/>
                  <a:pt x="9454" y="5823"/>
                </a:cubicBezTo>
                <a:cubicBezTo>
                  <a:pt x="9655" y="5967"/>
                  <a:pt x="9584" y="6466"/>
                  <a:pt x="9861" y="6466"/>
                </a:cubicBezTo>
                <a:cubicBezTo>
                  <a:pt x="9876" y="6466"/>
                  <a:pt x="9892" y="6464"/>
                  <a:pt x="9910" y="6461"/>
                </a:cubicBezTo>
                <a:lnTo>
                  <a:pt x="9910" y="6461"/>
                </a:lnTo>
                <a:cubicBezTo>
                  <a:pt x="9788" y="6795"/>
                  <a:pt x="9636" y="7130"/>
                  <a:pt x="9515" y="7433"/>
                </a:cubicBezTo>
                <a:cubicBezTo>
                  <a:pt x="10194" y="7433"/>
                  <a:pt x="10844" y="7760"/>
                  <a:pt x="11464" y="7760"/>
                </a:cubicBezTo>
                <a:cubicBezTo>
                  <a:pt x="11731" y="7760"/>
                  <a:pt x="11994" y="7699"/>
                  <a:pt x="12250" y="7525"/>
                </a:cubicBezTo>
                <a:cubicBezTo>
                  <a:pt x="12497" y="7552"/>
                  <a:pt x="12347" y="7902"/>
                  <a:pt x="12496" y="7902"/>
                </a:cubicBezTo>
                <a:cubicBezTo>
                  <a:pt x="12511" y="7902"/>
                  <a:pt x="12531" y="7898"/>
                  <a:pt x="12554" y="7889"/>
                </a:cubicBezTo>
                <a:cubicBezTo>
                  <a:pt x="12858" y="7798"/>
                  <a:pt x="12585" y="7677"/>
                  <a:pt x="12554" y="7555"/>
                </a:cubicBezTo>
                <a:cubicBezTo>
                  <a:pt x="12524" y="7312"/>
                  <a:pt x="12737" y="7312"/>
                  <a:pt x="12888" y="7312"/>
                </a:cubicBezTo>
                <a:cubicBezTo>
                  <a:pt x="12964" y="7312"/>
                  <a:pt x="12998" y="7417"/>
                  <a:pt x="13113" y="7417"/>
                </a:cubicBezTo>
                <a:cubicBezTo>
                  <a:pt x="13136" y="7417"/>
                  <a:pt x="13162" y="7413"/>
                  <a:pt x="13192" y="7403"/>
                </a:cubicBezTo>
                <a:cubicBezTo>
                  <a:pt x="13514" y="7321"/>
                  <a:pt x="13835" y="7292"/>
                  <a:pt x="14157" y="7292"/>
                </a:cubicBezTo>
                <a:cubicBezTo>
                  <a:pt x="14904" y="7292"/>
                  <a:pt x="15653" y="7447"/>
                  <a:pt x="16414" y="7447"/>
                </a:cubicBezTo>
                <a:cubicBezTo>
                  <a:pt x="16535" y="7447"/>
                  <a:pt x="16657" y="7443"/>
                  <a:pt x="16779" y="7433"/>
                </a:cubicBezTo>
                <a:cubicBezTo>
                  <a:pt x="17417" y="7403"/>
                  <a:pt x="17995" y="7221"/>
                  <a:pt x="18694" y="7190"/>
                </a:cubicBezTo>
                <a:cubicBezTo>
                  <a:pt x="18768" y="7413"/>
                  <a:pt x="18915" y="7491"/>
                  <a:pt x="19070" y="7491"/>
                </a:cubicBezTo>
                <a:cubicBezTo>
                  <a:pt x="19233" y="7491"/>
                  <a:pt x="19406" y="7405"/>
                  <a:pt x="19515" y="7312"/>
                </a:cubicBezTo>
                <a:cubicBezTo>
                  <a:pt x="19647" y="7199"/>
                  <a:pt x="19752" y="7156"/>
                  <a:pt x="19844" y="7156"/>
                </a:cubicBezTo>
                <a:cubicBezTo>
                  <a:pt x="20049" y="7156"/>
                  <a:pt x="20187" y="7368"/>
                  <a:pt x="20396" y="7494"/>
                </a:cubicBezTo>
                <a:cubicBezTo>
                  <a:pt x="20105" y="7855"/>
                  <a:pt x="19788" y="7937"/>
                  <a:pt x="19478" y="7937"/>
                </a:cubicBezTo>
                <a:cubicBezTo>
                  <a:pt x="19219" y="7937"/>
                  <a:pt x="18964" y="7880"/>
                  <a:pt x="18733" y="7880"/>
                </a:cubicBezTo>
                <a:cubicBezTo>
                  <a:pt x="18634" y="7880"/>
                  <a:pt x="18540" y="7890"/>
                  <a:pt x="18451" y="7920"/>
                </a:cubicBezTo>
                <a:cubicBezTo>
                  <a:pt x="18238" y="7829"/>
                  <a:pt x="18512" y="7585"/>
                  <a:pt x="18238" y="7525"/>
                </a:cubicBezTo>
                <a:cubicBezTo>
                  <a:pt x="18025" y="7551"/>
                  <a:pt x="17952" y="7977"/>
                  <a:pt x="17834" y="7977"/>
                </a:cubicBezTo>
                <a:cubicBezTo>
                  <a:pt x="17818" y="7977"/>
                  <a:pt x="17801" y="7969"/>
                  <a:pt x="17782" y="7950"/>
                </a:cubicBezTo>
                <a:cubicBezTo>
                  <a:pt x="17682" y="7857"/>
                  <a:pt x="17584" y="7825"/>
                  <a:pt x="17487" y="7825"/>
                </a:cubicBezTo>
                <a:cubicBezTo>
                  <a:pt x="17263" y="7825"/>
                  <a:pt x="17049" y="7999"/>
                  <a:pt x="16843" y="7999"/>
                </a:cubicBezTo>
                <a:cubicBezTo>
                  <a:pt x="16759" y="7999"/>
                  <a:pt x="16677" y="7970"/>
                  <a:pt x="16597" y="7889"/>
                </a:cubicBezTo>
                <a:cubicBezTo>
                  <a:pt x="16535" y="7828"/>
                  <a:pt x="16474" y="7806"/>
                  <a:pt x="16410" y="7806"/>
                </a:cubicBezTo>
                <a:cubicBezTo>
                  <a:pt x="16317" y="7806"/>
                  <a:pt x="16219" y="7853"/>
                  <a:pt x="16110" y="7889"/>
                </a:cubicBezTo>
                <a:cubicBezTo>
                  <a:pt x="15751" y="8018"/>
                  <a:pt x="15413" y="8146"/>
                  <a:pt x="15005" y="8146"/>
                </a:cubicBezTo>
                <a:cubicBezTo>
                  <a:pt x="14930" y="8146"/>
                  <a:pt x="14853" y="8142"/>
                  <a:pt x="14773" y="8133"/>
                </a:cubicBezTo>
                <a:cubicBezTo>
                  <a:pt x="14570" y="8114"/>
                  <a:pt x="14322" y="8084"/>
                  <a:pt x="14070" y="8084"/>
                </a:cubicBezTo>
                <a:cubicBezTo>
                  <a:pt x="13907" y="8084"/>
                  <a:pt x="13743" y="8097"/>
                  <a:pt x="13588" y="8133"/>
                </a:cubicBezTo>
                <a:cubicBezTo>
                  <a:pt x="12919" y="8285"/>
                  <a:pt x="12311" y="8649"/>
                  <a:pt x="11673" y="8832"/>
                </a:cubicBezTo>
                <a:cubicBezTo>
                  <a:pt x="11764" y="9105"/>
                  <a:pt x="11825" y="9318"/>
                  <a:pt x="11916" y="9561"/>
                </a:cubicBezTo>
                <a:cubicBezTo>
                  <a:pt x="10913" y="9956"/>
                  <a:pt x="9575" y="9409"/>
                  <a:pt x="8755" y="10838"/>
                </a:cubicBezTo>
                <a:cubicBezTo>
                  <a:pt x="9032" y="10890"/>
                  <a:pt x="9300" y="10908"/>
                  <a:pt x="9561" y="10908"/>
                </a:cubicBezTo>
                <a:cubicBezTo>
                  <a:pt x="10071" y="10908"/>
                  <a:pt x="10554" y="10842"/>
                  <a:pt x="11027" y="10842"/>
                </a:cubicBezTo>
                <a:cubicBezTo>
                  <a:pt x="11295" y="10842"/>
                  <a:pt x="11560" y="10863"/>
                  <a:pt x="11825" y="10929"/>
                </a:cubicBezTo>
                <a:cubicBezTo>
                  <a:pt x="11977" y="10990"/>
                  <a:pt x="12129" y="10899"/>
                  <a:pt x="12159" y="11142"/>
                </a:cubicBezTo>
                <a:cubicBezTo>
                  <a:pt x="12159" y="11385"/>
                  <a:pt x="12098" y="11598"/>
                  <a:pt x="11855" y="11658"/>
                </a:cubicBezTo>
                <a:cubicBezTo>
                  <a:pt x="11551" y="11719"/>
                  <a:pt x="11278" y="11780"/>
                  <a:pt x="10974" y="11810"/>
                </a:cubicBezTo>
                <a:cubicBezTo>
                  <a:pt x="10062" y="11932"/>
                  <a:pt x="9271" y="12236"/>
                  <a:pt x="8967" y="13421"/>
                </a:cubicBezTo>
                <a:cubicBezTo>
                  <a:pt x="9211" y="13573"/>
                  <a:pt x="9393" y="13756"/>
                  <a:pt x="9545" y="14029"/>
                </a:cubicBezTo>
                <a:cubicBezTo>
                  <a:pt x="9241" y="14212"/>
                  <a:pt x="8967" y="14272"/>
                  <a:pt x="8663" y="14333"/>
                </a:cubicBezTo>
                <a:cubicBezTo>
                  <a:pt x="7812" y="14485"/>
                  <a:pt x="7448" y="15002"/>
                  <a:pt x="7630" y="15914"/>
                </a:cubicBezTo>
                <a:cubicBezTo>
                  <a:pt x="7356" y="16005"/>
                  <a:pt x="7053" y="16127"/>
                  <a:pt x="6779" y="16248"/>
                </a:cubicBezTo>
                <a:cubicBezTo>
                  <a:pt x="5654" y="16765"/>
                  <a:pt x="4378" y="16643"/>
                  <a:pt x="3223" y="17038"/>
                </a:cubicBezTo>
                <a:cubicBezTo>
                  <a:pt x="2704" y="17240"/>
                  <a:pt x="2267" y="17742"/>
                  <a:pt x="1731" y="17742"/>
                </a:cubicBezTo>
                <a:cubicBezTo>
                  <a:pt x="1702" y="17742"/>
                  <a:pt x="1672" y="17741"/>
                  <a:pt x="1642" y="17738"/>
                </a:cubicBezTo>
                <a:cubicBezTo>
                  <a:pt x="1566" y="17724"/>
                  <a:pt x="1494" y="17718"/>
                  <a:pt x="1425" y="17718"/>
                </a:cubicBezTo>
                <a:cubicBezTo>
                  <a:pt x="1026" y="17718"/>
                  <a:pt x="733" y="17925"/>
                  <a:pt x="396" y="18133"/>
                </a:cubicBezTo>
                <a:cubicBezTo>
                  <a:pt x="31" y="18345"/>
                  <a:pt x="1" y="18589"/>
                  <a:pt x="183" y="18923"/>
                </a:cubicBezTo>
                <a:cubicBezTo>
                  <a:pt x="1285" y="18923"/>
                  <a:pt x="2356" y="18395"/>
                  <a:pt x="3464" y="18395"/>
                </a:cubicBezTo>
                <a:cubicBezTo>
                  <a:pt x="3883" y="18395"/>
                  <a:pt x="4308" y="18471"/>
                  <a:pt x="4742" y="18680"/>
                </a:cubicBezTo>
                <a:cubicBezTo>
                  <a:pt x="4628" y="18909"/>
                  <a:pt x="4540" y="19138"/>
                  <a:pt x="4352" y="19138"/>
                </a:cubicBezTo>
                <a:cubicBezTo>
                  <a:pt x="4341" y="19138"/>
                  <a:pt x="4329" y="19138"/>
                  <a:pt x="4317" y="19136"/>
                </a:cubicBezTo>
                <a:cubicBezTo>
                  <a:pt x="4248" y="19125"/>
                  <a:pt x="4181" y="19120"/>
                  <a:pt x="4114" y="19120"/>
                </a:cubicBezTo>
                <a:cubicBezTo>
                  <a:pt x="3616" y="19120"/>
                  <a:pt x="3154" y="19386"/>
                  <a:pt x="2645" y="19440"/>
                </a:cubicBezTo>
                <a:cubicBezTo>
                  <a:pt x="2128" y="19501"/>
                  <a:pt x="1642" y="20291"/>
                  <a:pt x="1764" y="20838"/>
                </a:cubicBezTo>
                <a:cubicBezTo>
                  <a:pt x="3439" y="20350"/>
                  <a:pt x="5113" y="20055"/>
                  <a:pt x="6860" y="20055"/>
                </a:cubicBezTo>
                <a:cubicBezTo>
                  <a:pt x="7618" y="20055"/>
                  <a:pt x="8389" y="20110"/>
                  <a:pt x="9180" y="20230"/>
                </a:cubicBezTo>
                <a:cubicBezTo>
                  <a:pt x="8907" y="20443"/>
                  <a:pt x="8755" y="20564"/>
                  <a:pt x="8633" y="20656"/>
                </a:cubicBezTo>
                <a:cubicBezTo>
                  <a:pt x="8694" y="20868"/>
                  <a:pt x="8937" y="20808"/>
                  <a:pt x="8937" y="21081"/>
                </a:cubicBezTo>
                <a:cubicBezTo>
                  <a:pt x="8857" y="21210"/>
                  <a:pt x="8751" y="21245"/>
                  <a:pt x="8637" y="21245"/>
                </a:cubicBezTo>
                <a:cubicBezTo>
                  <a:pt x="8536" y="21245"/>
                  <a:pt x="8429" y="21217"/>
                  <a:pt x="8329" y="21203"/>
                </a:cubicBezTo>
                <a:cubicBezTo>
                  <a:pt x="8451" y="21051"/>
                  <a:pt x="8572" y="20929"/>
                  <a:pt x="8481" y="20777"/>
                </a:cubicBezTo>
                <a:lnTo>
                  <a:pt x="8481" y="20777"/>
                </a:lnTo>
                <a:cubicBezTo>
                  <a:pt x="8188" y="20830"/>
                  <a:pt x="7901" y="20855"/>
                  <a:pt x="7619" y="20855"/>
                </a:cubicBezTo>
                <a:cubicBezTo>
                  <a:pt x="7259" y="20855"/>
                  <a:pt x="6908" y="20815"/>
                  <a:pt x="6566" y="20747"/>
                </a:cubicBezTo>
                <a:cubicBezTo>
                  <a:pt x="6313" y="20705"/>
                  <a:pt x="6054" y="20643"/>
                  <a:pt x="5806" y="20643"/>
                </a:cubicBezTo>
                <a:cubicBezTo>
                  <a:pt x="5517" y="20643"/>
                  <a:pt x="5245" y="20726"/>
                  <a:pt x="5016" y="21020"/>
                </a:cubicBezTo>
                <a:cubicBezTo>
                  <a:pt x="5077" y="21324"/>
                  <a:pt x="5381" y="21111"/>
                  <a:pt x="5442" y="21415"/>
                </a:cubicBezTo>
                <a:cubicBezTo>
                  <a:pt x="5399" y="21409"/>
                  <a:pt x="5358" y="21407"/>
                  <a:pt x="5318" y="21407"/>
                </a:cubicBezTo>
                <a:cubicBezTo>
                  <a:pt x="4949" y="21407"/>
                  <a:pt x="4637" y="21634"/>
                  <a:pt x="4226" y="21689"/>
                </a:cubicBezTo>
                <a:cubicBezTo>
                  <a:pt x="4226" y="21780"/>
                  <a:pt x="4195" y="21963"/>
                  <a:pt x="4256" y="22054"/>
                </a:cubicBezTo>
                <a:cubicBezTo>
                  <a:pt x="4550" y="22641"/>
                  <a:pt x="5335" y="23181"/>
                  <a:pt x="5995" y="23181"/>
                </a:cubicBezTo>
                <a:cubicBezTo>
                  <a:pt x="6087" y="23181"/>
                  <a:pt x="6177" y="23170"/>
                  <a:pt x="6262" y="23148"/>
                </a:cubicBezTo>
                <a:cubicBezTo>
                  <a:pt x="6374" y="23115"/>
                  <a:pt x="6473" y="23099"/>
                  <a:pt x="6559" y="23099"/>
                </a:cubicBezTo>
                <a:cubicBezTo>
                  <a:pt x="6870" y="23099"/>
                  <a:pt x="7009" y="23307"/>
                  <a:pt x="6961" y="23665"/>
                </a:cubicBezTo>
                <a:cubicBezTo>
                  <a:pt x="6201" y="23847"/>
                  <a:pt x="5442" y="24029"/>
                  <a:pt x="4682" y="24242"/>
                </a:cubicBezTo>
                <a:cubicBezTo>
                  <a:pt x="2949" y="24759"/>
                  <a:pt x="2888" y="24789"/>
                  <a:pt x="2736" y="25245"/>
                </a:cubicBezTo>
                <a:cubicBezTo>
                  <a:pt x="2813" y="25236"/>
                  <a:pt x="2888" y="25232"/>
                  <a:pt x="2961" y="25232"/>
                </a:cubicBezTo>
                <a:cubicBezTo>
                  <a:pt x="4144" y="25232"/>
                  <a:pt x="4964" y="26325"/>
                  <a:pt x="6080" y="26583"/>
                </a:cubicBezTo>
                <a:cubicBezTo>
                  <a:pt x="5820" y="26821"/>
                  <a:pt x="5544" y="26951"/>
                  <a:pt x="5275" y="26951"/>
                </a:cubicBezTo>
                <a:cubicBezTo>
                  <a:pt x="5167" y="26951"/>
                  <a:pt x="5060" y="26930"/>
                  <a:pt x="4955" y="26887"/>
                </a:cubicBezTo>
                <a:cubicBezTo>
                  <a:pt x="4722" y="26799"/>
                  <a:pt x="4522" y="26752"/>
                  <a:pt x="4345" y="26752"/>
                </a:cubicBezTo>
                <a:cubicBezTo>
                  <a:pt x="3783" y="26752"/>
                  <a:pt x="3449" y="27228"/>
                  <a:pt x="3010" y="28406"/>
                </a:cubicBezTo>
                <a:cubicBezTo>
                  <a:pt x="3421" y="28589"/>
                  <a:pt x="3843" y="28640"/>
                  <a:pt x="4269" y="28640"/>
                </a:cubicBezTo>
                <a:cubicBezTo>
                  <a:pt x="4805" y="28640"/>
                  <a:pt x="5346" y="28559"/>
                  <a:pt x="5879" y="28559"/>
                </a:cubicBezTo>
                <a:cubicBezTo>
                  <a:pt x="6330" y="28559"/>
                  <a:pt x="6775" y="28617"/>
                  <a:pt x="7204" y="28832"/>
                </a:cubicBezTo>
                <a:cubicBezTo>
                  <a:pt x="6718" y="29014"/>
                  <a:pt x="6232" y="29227"/>
                  <a:pt x="5715" y="29288"/>
                </a:cubicBezTo>
                <a:cubicBezTo>
                  <a:pt x="5138" y="29379"/>
                  <a:pt x="4530" y="29409"/>
                  <a:pt x="4013" y="29774"/>
                </a:cubicBezTo>
                <a:cubicBezTo>
                  <a:pt x="3679" y="29957"/>
                  <a:pt x="3405" y="30291"/>
                  <a:pt x="2888" y="30291"/>
                </a:cubicBezTo>
                <a:cubicBezTo>
                  <a:pt x="3223" y="30565"/>
                  <a:pt x="3192" y="31020"/>
                  <a:pt x="3527" y="31051"/>
                </a:cubicBezTo>
                <a:cubicBezTo>
                  <a:pt x="4414" y="31103"/>
                  <a:pt x="5302" y="31379"/>
                  <a:pt x="6208" y="31379"/>
                </a:cubicBezTo>
                <a:cubicBezTo>
                  <a:pt x="6358" y="31379"/>
                  <a:pt x="6507" y="31372"/>
                  <a:pt x="6657" y="31355"/>
                </a:cubicBezTo>
                <a:cubicBezTo>
                  <a:pt x="6685" y="31351"/>
                  <a:pt x="6711" y="31350"/>
                  <a:pt x="6738" y="31350"/>
                </a:cubicBezTo>
                <a:cubicBezTo>
                  <a:pt x="7124" y="31350"/>
                  <a:pt x="7439" y="31687"/>
                  <a:pt x="7832" y="31687"/>
                </a:cubicBezTo>
                <a:cubicBezTo>
                  <a:pt x="7894" y="31687"/>
                  <a:pt x="7958" y="31678"/>
                  <a:pt x="8025" y="31659"/>
                </a:cubicBezTo>
                <a:lnTo>
                  <a:pt x="8025" y="31659"/>
                </a:lnTo>
                <a:cubicBezTo>
                  <a:pt x="7417" y="31902"/>
                  <a:pt x="6840" y="32297"/>
                  <a:pt x="6232" y="32297"/>
                </a:cubicBezTo>
                <a:cubicBezTo>
                  <a:pt x="5411" y="32327"/>
                  <a:pt x="4773" y="32601"/>
                  <a:pt x="4317" y="33391"/>
                </a:cubicBezTo>
                <a:cubicBezTo>
                  <a:pt x="4226" y="33543"/>
                  <a:pt x="4043" y="33665"/>
                  <a:pt x="4135" y="33908"/>
                </a:cubicBezTo>
                <a:cubicBezTo>
                  <a:pt x="4195" y="34151"/>
                  <a:pt x="4408" y="34090"/>
                  <a:pt x="4590" y="34121"/>
                </a:cubicBezTo>
                <a:cubicBezTo>
                  <a:pt x="4639" y="34131"/>
                  <a:pt x="4687" y="34136"/>
                  <a:pt x="4735" y="34136"/>
                </a:cubicBezTo>
                <a:cubicBezTo>
                  <a:pt x="5021" y="34136"/>
                  <a:pt x="5295" y="33978"/>
                  <a:pt x="5578" y="33978"/>
                </a:cubicBezTo>
                <a:cubicBezTo>
                  <a:pt x="5663" y="33978"/>
                  <a:pt x="5749" y="33992"/>
                  <a:pt x="5837" y="34030"/>
                </a:cubicBezTo>
                <a:cubicBezTo>
                  <a:pt x="5624" y="34273"/>
                  <a:pt x="5320" y="34182"/>
                  <a:pt x="5046" y="34394"/>
                </a:cubicBezTo>
                <a:cubicBezTo>
                  <a:pt x="5160" y="34768"/>
                  <a:pt x="5352" y="34855"/>
                  <a:pt x="5562" y="34855"/>
                </a:cubicBezTo>
                <a:cubicBezTo>
                  <a:pt x="5745" y="34855"/>
                  <a:pt x="5941" y="34789"/>
                  <a:pt x="6110" y="34789"/>
                </a:cubicBezTo>
                <a:cubicBezTo>
                  <a:pt x="6663" y="34789"/>
                  <a:pt x="7132" y="34484"/>
                  <a:pt x="7703" y="34484"/>
                </a:cubicBezTo>
                <a:cubicBezTo>
                  <a:pt x="7729" y="34484"/>
                  <a:pt x="7756" y="34484"/>
                  <a:pt x="7782" y="34486"/>
                </a:cubicBezTo>
                <a:cubicBezTo>
                  <a:pt x="8122" y="34486"/>
                  <a:pt x="8478" y="34590"/>
                  <a:pt x="8838" y="34590"/>
                </a:cubicBezTo>
                <a:cubicBezTo>
                  <a:pt x="8992" y="34590"/>
                  <a:pt x="9147" y="34571"/>
                  <a:pt x="9302" y="34516"/>
                </a:cubicBezTo>
                <a:cubicBezTo>
                  <a:pt x="9543" y="34420"/>
                  <a:pt x="9665" y="34383"/>
                  <a:pt x="9794" y="34383"/>
                </a:cubicBezTo>
                <a:cubicBezTo>
                  <a:pt x="9909" y="34383"/>
                  <a:pt x="10029" y="34412"/>
                  <a:pt x="10244" y="34455"/>
                </a:cubicBezTo>
                <a:cubicBezTo>
                  <a:pt x="9053" y="35051"/>
                  <a:pt x="7830" y="35242"/>
                  <a:pt x="6587" y="35242"/>
                </a:cubicBezTo>
                <a:cubicBezTo>
                  <a:pt x="5419" y="35242"/>
                  <a:pt x="4233" y="35073"/>
                  <a:pt x="3040" y="34911"/>
                </a:cubicBezTo>
                <a:lnTo>
                  <a:pt x="3040" y="34911"/>
                </a:lnTo>
                <a:cubicBezTo>
                  <a:pt x="3131" y="35762"/>
                  <a:pt x="3983" y="36279"/>
                  <a:pt x="5046" y="36279"/>
                </a:cubicBezTo>
                <a:cubicBezTo>
                  <a:pt x="5074" y="36854"/>
                  <a:pt x="4829" y="37109"/>
                  <a:pt x="4358" y="37109"/>
                </a:cubicBezTo>
                <a:cubicBezTo>
                  <a:pt x="4306" y="37109"/>
                  <a:pt x="4252" y="37106"/>
                  <a:pt x="4195" y="37100"/>
                </a:cubicBezTo>
                <a:cubicBezTo>
                  <a:pt x="3859" y="37052"/>
                  <a:pt x="3506" y="36928"/>
                  <a:pt x="3167" y="36928"/>
                </a:cubicBezTo>
                <a:cubicBezTo>
                  <a:pt x="2863" y="36928"/>
                  <a:pt x="2570" y="37028"/>
                  <a:pt x="2311" y="37373"/>
                </a:cubicBezTo>
                <a:cubicBezTo>
                  <a:pt x="2676" y="37981"/>
                  <a:pt x="2432" y="37859"/>
                  <a:pt x="3709" y="38163"/>
                </a:cubicBezTo>
                <a:cubicBezTo>
                  <a:pt x="4600" y="38398"/>
                  <a:pt x="5509" y="38668"/>
                  <a:pt x="6449" y="38668"/>
                </a:cubicBezTo>
                <a:cubicBezTo>
                  <a:pt x="6729" y="38668"/>
                  <a:pt x="7011" y="38645"/>
                  <a:pt x="7296" y="38589"/>
                </a:cubicBezTo>
                <a:cubicBezTo>
                  <a:pt x="7678" y="38499"/>
                  <a:pt x="8077" y="38392"/>
                  <a:pt x="8481" y="38392"/>
                </a:cubicBezTo>
                <a:cubicBezTo>
                  <a:pt x="8622" y="38392"/>
                  <a:pt x="8765" y="38405"/>
                  <a:pt x="8907" y="38437"/>
                </a:cubicBezTo>
                <a:cubicBezTo>
                  <a:pt x="9120" y="38484"/>
                  <a:pt x="9333" y="38587"/>
                  <a:pt x="9546" y="38587"/>
                </a:cubicBezTo>
                <a:cubicBezTo>
                  <a:pt x="9606" y="38587"/>
                  <a:pt x="9667" y="38579"/>
                  <a:pt x="9727" y="38559"/>
                </a:cubicBezTo>
                <a:cubicBezTo>
                  <a:pt x="11004" y="38103"/>
                  <a:pt x="12341" y="38011"/>
                  <a:pt x="13648" y="37920"/>
                </a:cubicBezTo>
                <a:cubicBezTo>
                  <a:pt x="15047" y="37799"/>
                  <a:pt x="16445" y="37525"/>
                  <a:pt x="17843" y="37495"/>
                </a:cubicBezTo>
                <a:cubicBezTo>
                  <a:pt x="20214" y="37464"/>
                  <a:pt x="22554" y="37039"/>
                  <a:pt x="24895" y="37039"/>
                </a:cubicBezTo>
                <a:cubicBezTo>
                  <a:pt x="26384" y="37008"/>
                  <a:pt x="27843" y="36978"/>
                  <a:pt x="29333" y="36948"/>
                </a:cubicBezTo>
                <a:cubicBezTo>
                  <a:pt x="29819" y="36948"/>
                  <a:pt x="30305" y="37163"/>
                  <a:pt x="30817" y="37163"/>
                </a:cubicBezTo>
                <a:cubicBezTo>
                  <a:pt x="30849" y="37163"/>
                  <a:pt x="30881" y="37162"/>
                  <a:pt x="30913" y="37160"/>
                </a:cubicBezTo>
                <a:cubicBezTo>
                  <a:pt x="31429" y="37117"/>
                  <a:pt x="31960" y="37074"/>
                  <a:pt x="32485" y="37074"/>
                </a:cubicBezTo>
                <a:cubicBezTo>
                  <a:pt x="32702" y="37074"/>
                  <a:pt x="32918" y="37082"/>
                  <a:pt x="33132" y="37100"/>
                </a:cubicBezTo>
                <a:cubicBezTo>
                  <a:pt x="34074" y="37160"/>
                  <a:pt x="35047" y="37404"/>
                  <a:pt x="35959" y="37404"/>
                </a:cubicBezTo>
                <a:cubicBezTo>
                  <a:pt x="36052" y="37402"/>
                  <a:pt x="36145" y="37402"/>
                  <a:pt x="36238" y="37402"/>
                </a:cubicBezTo>
                <a:cubicBezTo>
                  <a:pt x="38483" y="37402"/>
                  <a:pt x="40702" y="37743"/>
                  <a:pt x="42950" y="37859"/>
                </a:cubicBezTo>
                <a:cubicBezTo>
                  <a:pt x="44105" y="37920"/>
                  <a:pt x="45230" y="37829"/>
                  <a:pt x="46354" y="38042"/>
                </a:cubicBezTo>
                <a:cubicBezTo>
                  <a:pt x="48603" y="38437"/>
                  <a:pt x="50883" y="38498"/>
                  <a:pt x="53132" y="38559"/>
                </a:cubicBezTo>
                <a:cubicBezTo>
                  <a:pt x="53832" y="38559"/>
                  <a:pt x="54531" y="38467"/>
                  <a:pt x="54895" y="37677"/>
                </a:cubicBezTo>
                <a:cubicBezTo>
                  <a:pt x="54804" y="37282"/>
                  <a:pt x="54409" y="37647"/>
                  <a:pt x="54318" y="37221"/>
                </a:cubicBezTo>
                <a:cubicBezTo>
                  <a:pt x="54679" y="37221"/>
                  <a:pt x="55052" y="37162"/>
                  <a:pt x="55414" y="37162"/>
                </a:cubicBezTo>
                <a:cubicBezTo>
                  <a:pt x="55631" y="37162"/>
                  <a:pt x="55845" y="37183"/>
                  <a:pt x="56050" y="37252"/>
                </a:cubicBezTo>
                <a:cubicBezTo>
                  <a:pt x="56717" y="37474"/>
                  <a:pt x="57390" y="37544"/>
                  <a:pt x="58064" y="37544"/>
                </a:cubicBezTo>
                <a:cubicBezTo>
                  <a:pt x="58773" y="37544"/>
                  <a:pt x="59483" y="37466"/>
                  <a:pt x="60184" y="37404"/>
                </a:cubicBezTo>
                <a:cubicBezTo>
                  <a:pt x="60610" y="37373"/>
                  <a:pt x="60610" y="36948"/>
                  <a:pt x="60701" y="36644"/>
                </a:cubicBezTo>
                <a:cubicBezTo>
                  <a:pt x="60792" y="36340"/>
                  <a:pt x="60640" y="36188"/>
                  <a:pt x="60397" y="36005"/>
                </a:cubicBezTo>
                <a:cubicBezTo>
                  <a:pt x="59880" y="35701"/>
                  <a:pt x="59333" y="35549"/>
                  <a:pt x="58786" y="35306"/>
                </a:cubicBezTo>
                <a:cubicBezTo>
                  <a:pt x="58878" y="35121"/>
                  <a:pt x="59016" y="35094"/>
                  <a:pt x="59157" y="35094"/>
                </a:cubicBezTo>
                <a:cubicBezTo>
                  <a:pt x="59217" y="35094"/>
                  <a:pt x="59278" y="35099"/>
                  <a:pt x="59336" y="35099"/>
                </a:cubicBezTo>
                <a:cubicBezTo>
                  <a:pt x="59366" y="35099"/>
                  <a:pt x="59396" y="35098"/>
                  <a:pt x="59424" y="35093"/>
                </a:cubicBezTo>
                <a:cubicBezTo>
                  <a:pt x="59789" y="35033"/>
                  <a:pt x="60154" y="34850"/>
                  <a:pt x="60215" y="34394"/>
                </a:cubicBezTo>
                <a:cubicBezTo>
                  <a:pt x="60397" y="32935"/>
                  <a:pt x="60883" y="31598"/>
                  <a:pt x="61339" y="30261"/>
                </a:cubicBezTo>
                <a:cubicBezTo>
                  <a:pt x="62737" y="26248"/>
                  <a:pt x="64105" y="22267"/>
                  <a:pt x="65230" y="18163"/>
                </a:cubicBezTo>
                <a:cubicBezTo>
                  <a:pt x="65716" y="16339"/>
                  <a:pt x="65412" y="15792"/>
                  <a:pt x="63923" y="15458"/>
                </a:cubicBezTo>
                <a:cubicBezTo>
                  <a:pt x="63801" y="15428"/>
                  <a:pt x="63680" y="15428"/>
                  <a:pt x="63558" y="15428"/>
                </a:cubicBezTo>
                <a:cubicBezTo>
                  <a:pt x="61795" y="15154"/>
                  <a:pt x="60002" y="14880"/>
                  <a:pt x="58239" y="14576"/>
                </a:cubicBezTo>
                <a:cubicBezTo>
                  <a:pt x="57433" y="14425"/>
                  <a:pt x="56753" y="13607"/>
                  <a:pt x="55886" y="13607"/>
                </a:cubicBezTo>
                <a:cubicBezTo>
                  <a:pt x="55707" y="13607"/>
                  <a:pt x="55519" y="13642"/>
                  <a:pt x="55321" y="13725"/>
                </a:cubicBezTo>
                <a:cubicBezTo>
                  <a:pt x="55321" y="13725"/>
                  <a:pt x="55260" y="13665"/>
                  <a:pt x="55230" y="13634"/>
                </a:cubicBezTo>
                <a:cubicBezTo>
                  <a:pt x="55260" y="13330"/>
                  <a:pt x="55503" y="13148"/>
                  <a:pt x="55594" y="12874"/>
                </a:cubicBezTo>
                <a:cubicBezTo>
                  <a:pt x="55777" y="12449"/>
                  <a:pt x="55503" y="11810"/>
                  <a:pt x="55108" y="11810"/>
                </a:cubicBezTo>
                <a:cubicBezTo>
                  <a:pt x="55081" y="11811"/>
                  <a:pt x="55054" y="11812"/>
                  <a:pt x="55027" y="11812"/>
                </a:cubicBezTo>
                <a:cubicBezTo>
                  <a:pt x="54272" y="11812"/>
                  <a:pt x="53620" y="11413"/>
                  <a:pt x="52798" y="11354"/>
                </a:cubicBezTo>
                <a:cubicBezTo>
                  <a:pt x="52965" y="11259"/>
                  <a:pt x="53039" y="11144"/>
                  <a:pt x="53151" y="11144"/>
                </a:cubicBezTo>
                <a:cubicBezTo>
                  <a:pt x="53182" y="11144"/>
                  <a:pt x="53215" y="11153"/>
                  <a:pt x="53254" y="11172"/>
                </a:cubicBezTo>
                <a:cubicBezTo>
                  <a:pt x="53680" y="11415"/>
                  <a:pt x="54135" y="11324"/>
                  <a:pt x="54561" y="11476"/>
                </a:cubicBezTo>
                <a:cubicBezTo>
                  <a:pt x="54677" y="11511"/>
                  <a:pt x="54766" y="11527"/>
                  <a:pt x="54834" y="11527"/>
                </a:cubicBezTo>
                <a:cubicBezTo>
                  <a:pt x="55122" y="11527"/>
                  <a:pt x="55018" y="11237"/>
                  <a:pt x="54895" y="10868"/>
                </a:cubicBezTo>
                <a:lnTo>
                  <a:pt x="54895" y="10868"/>
                </a:lnTo>
                <a:cubicBezTo>
                  <a:pt x="54924" y="10872"/>
                  <a:pt x="54951" y="10873"/>
                  <a:pt x="54978" y="10873"/>
                </a:cubicBezTo>
                <a:cubicBezTo>
                  <a:pt x="55407" y="10873"/>
                  <a:pt x="55616" y="10436"/>
                  <a:pt x="55959" y="10321"/>
                </a:cubicBezTo>
                <a:cubicBezTo>
                  <a:pt x="55898" y="10078"/>
                  <a:pt x="55959" y="9835"/>
                  <a:pt x="55746" y="9744"/>
                </a:cubicBezTo>
                <a:cubicBezTo>
                  <a:pt x="55260" y="9531"/>
                  <a:pt x="54743" y="9227"/>
                  <a:pt x="54287" y="9227"/>
                </a:cubicBezTo>
                <a:cubicBezTo>
                  <a:pt x="53299" y="9227"/>
                  <a:pt x="52336" y="8880"/>
                  <a:pt x="51352" y="8880"/>
                </a:cubicBezTo>
                <a:cubicBezTo>
                  <a:pt x="51247" y="8880"/>
                  <a:pt x="51141" y="8884"/>
                  <a:pt x="51035" y="8892"/>
                </a:cubicBezTo>
                <a:cubicBezTo>
                  <a:pt x="50984" y="8899"/>
                  <a:pt x="50935" y="8902"/>
                  <a:pt x="50888" y="8902"/>
                </a:cubicBezTo>
                <a:cubicBezTo>
                  <a:pt x="50479" y="8902"/>
                  <a:pt x="50176" y="8678"/>
                  <a:pt x="49850" y="8406"/>
                </a:cubicBezTo>
                <a:cubicBezTo>
                  <a:pt x="49992" y="8371"/>
                  <a:pt x="50103" y="8356"/>
                  <a:pt x="50208" y="8356"/>
                </a:cubicBezTo>
                <a:cubicBezTo>
                  <a:pt x="50281" y="8356"/>
                  <a:pt x="50352" y="8363"/>
                  <a:pt x="50427" y="8376"/>
                </a:cubicBezTo>
                <a:cubicBezTo>
                  <a:pt x="50755" y="8445"/>
                  <a:pt x="51073" y="8543"/>
                  <a:pt x="51386" y="8543"/>
                </a:cubicBezTo>
                <a:cubicBezTo>
                  <a:pt x="51626" y="8543"/>
                  <a:pt x="51862" y="8486"/>
                  <a:pt x="52099" y="8315"/>
                </a:cubicBezTo>
                <a:cubicBezTo>
                  <a:pt x="52707" y="7920"/>
                  <a:pt x="53467" y="8163"/>
                  <a:pt x="54105" y="7707"/>
                </a:cubicBezTo>
                <a:cubicBezTo>
                  <a:pt x="54409" y="7494"/>
                  <a:pt x="54835" y="7585"/>
                  <a:pt x="55230" y="7494"/>
                </a:cubicBezTo>
                <a:cubicBezTo>
                  <a:pt x="55564" y="7433"/>
                  <a:pt x="55898" y="7221"/>
                  <a:pt x="55929" y="6795"/>
                </a:cubicBezTo>
                <a:cubicBezTo>
                  <a:pt x="55959" y="6339"/>
                  <a:pt x="55564" y="6339"/>
                  <a:pt x="55290" y="6278"/>
                </a:cubicBezTo>
                <a:cubicBezTo>
                  <a:pt x="55139" y="6248"/>
                  <a:pt x="55017" y="6157"/>
                  <a:pt x="54987" y="6005"/>
                </a:cubicBezTo>
                <a:cubicBezTo>
                  <a:pt x="55309" y="5606"/>
                  <a:pt x="55561" y="5433"/>
                  <a:pt x="55897" y="5433"/>
                </a:cubicBezTo>
                <a:cubicBezTo>
                  <a:pt x="56099" y="5433"/>
                  <a:pt x="56331" y="5496"/>
                  <a:pt x="56628" y="5610"/>
                </a:cubicBezTo>
                <a:cubicBezTo>
                  <a:pt x="56782" y="5661"/>
                  <a:pt x="56932" y="5718"/>
                  <a:pt x="57059" y="5718"/>
                </a:cubicBezTo>
                <a:cubicBezTo>
                  <a:pt x="57232" y="5718"/>
                  <a:pt x="57366" y="5613"/>
                  <a:pt x="57418" y="5245"/>
                </a:cubicBezTo>
                <a:cubicBezTo>
                  <a:pt x="56689" y="4941"/>
                  <a:pt x="56050" y="4515"/>
                  <a:pt x="55442" y="3999"/>
                </a:cubicBezTo>
                <a:cubicBezTo>
                  <a:pt x="55716" y="3816"/>
                  <a:pt x="55959" y="3634"/>
                  <a:pt x="56202" y="3482"/>
                </a:cubicBezTo>
                <a:cubicBezTo>
                  <a:pt x="56446" y="3330"/>
                  <a:pt x="56810" y="3239"/>
                  <a:pt x="56780" y="2874"/>
                </a:cubicBezTo>
                <a:cubicBezTo>
                  <a:pt x="56780" y="2479"/>
                  <a:pt x="56415" y="2388"/>
                  <a:pt x="56142" y="2236"/>
                </a:cubicBezTo>
                <a:cubicBezTo>
                  <a:pt x="55047" y="1628"/>
                  <a:pt x="53832" y="1476"/>
                  <a:pt x="52646" y="1476"/>
                </a:cubicBezTo>
                <a:cubicBezTo>
                  <a:pt x="50488" y="1446"/>
                  <a:pt x="48330" y="1050"/>
                  <a:pt x="46141" y="990"/>
                </a:cubicBezTo>
                <a:cubicBezTo>
                  <a:pt x="45230" y="929"/>
                  <a:pt x="44348" y="898"/>
                  <a:pt x="43436" y="838"/>
                </a:cubicBezTo>
                <a:cubicBezTo>
                  <a:pt x="41430" y="746"/>
                  <a:pt x="39454" y="564"/>
                  <a:pt x="37479" y="442"/>
                </a:cubicBezTo>
                <a:cubicBezTo>
                  <a:pt x="36263" y="382"/>
                  <a:pt x="35077" y="442"/>
                  <a:pt x="33862" y="351"/>
                </a:cubicBezTo>
                <a:cubicBezTo>
                  <a:pt x="31947" y="199"/>
                  <a:pt x="30032" y="108"/>
                  <a:pt x="28117" y="47"/>
                </a:cubicBezTo>
                <a:cubicBezTo>
                  <a:pt x="28060" y="45"/>
                  <a:pt x="28003" y="44"/>
                  <a:pt x="27947" y="44"/>
                </a:cubicBezTo>
                <a:cubicBezTo>
                  <a:pt x="27383" y="44"/>
                  <a:pt x="26833" y="151"/>
                  <a:pt x="26254" y="151"/>
                </a:cubicBezTo>
                <a:cubicBezTo>
                  <a:pt x="26147" y="151"/>
                  <a:pt x="26038" y="147"/>
                  <a:pt x="25928" y="139"/>
                </a:cubicBezTo>
                <a:cubicBezTo>
                  <a:pt x="25377" y="85"/>
                  <a:pt x="24814" y="0"/>
                  <a:pt x="2424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19" name="Google Shape;10719;p31"/>
          <p:cNvSpPr/>
          <p:nvPr/>
        </p:nvSpPr>
        <p:spPr>
          <a:xfrm>
            <a:off x="-629900" y="3725325"/>
            <a:ext cx="1773625" cy="1400750"/>
          </a:xfrm>
          <a:custGeom>
            <a:rect b="b" l="l" r="r" t="t"/>
            <a:pathLst>
              <a:path extrusionOk="0" h="27521" w="70945">
                <a:moveTo>
                  <a:pt x="35199" y="1964"/>
                </a:moveTo>
                <a:lnTo>
                  <a:pt x="35199" y="1964"/>
                </a:lnTo>
                <a:cubicBezTo>
                  <a:pt x="34786" y="2653"/>
                  <a:pt x="33624" y="3167"/>
                  <a:pt x="32709" y="3167"/>
                </a:cubicBezTo>
                <a:cubicBezTo>
                  <a:pt x="32614" y="3167"/>
                  <a:pt x="32521" y="3161"/>
                  <a:pt x="32433" y="3150"/>
                </a:cubicBezTo>
                <a:cubicBezTo>
                  <a:pt x="33223" y="2420"/>
                  <a:pt x="34287" y="2359"/>
                  <a:pt x="35199" y="1964"/>
                </a:cubicBezTo>
                <a:close/>
                <a:moveTo>
                  <a:pt x="30913" y="4366"/>
                </a:moveTo>
                <a:lnTo>
                  <a:pt x="30974" y="4548"/>
                </a:lnTo>
                <a:cubicBezTo>
                  <a:pt x="30184" y="4791"/>
                  <a:pt x="29424" y="5065"/>
                  <a:pt x="28633" y="5308"/>
                </a:cubicBezTo>
                <a:cubicBezTo>
                  <a:pt x="28603" y="5277"/>
                  <a:pt x="28603" y="5217"/>
                  <a:pt x="28573" y="5156"/>
                </a:cubicBezTo>
                <a:cubicBezTo>
                  <a:pt x="29363" y="4882"/>
                  <a:pt x="30123" y="4609"/>
                  <a:pt x="30913" y="4366"/>
                </a:cubicBezTo>
                <a:close/>
                <a:moveTo>
                  <a:pt x="40786" y="4588"/>
                </a:moveTo>
                <a:cubicBezTo>
                  <a:pt x="42137" y="4588"/>
                  <a:pt x="43391" y="4745"/>
                  <a:pt x="43831" y="5065"/>
                </a:cubicBezTo>
                <a:cubicBezTo>
                  <a:pt x="43312" y="5219"/>
                  <a:pt x="42792" y="5300"/>
                  <a:pt x="42272" y="5300"/>
                </a:cubicBezTo>
                <a:cubicBezTo>
                  <a:pt x="41971" y="5300"/>
                  <a:pt x="41670" y="5272"/>
                  <a:pt x="41369" y="5217"/>
                </a:cubicBezTo>
                <a:cubicBezTo>
                  <a:pt x="41223" y="5189"/>
                  <a:pt x="41077" y="5177"/>
                  <a:pt x="40930" y="5177"/>
                </a:cubicBezTo>
                <a:cubicBezTo>
                  <a:pt x="40286" y="5177"/>
                  <a:pt x="39642" y="5399"/>
                  <a:pt x="38998" y="5399"/>
                </a:cubicBezTo>
                <a:cubicBezTo>
                  <a:pt x="38963" y="5401"/>
                  <a:pt x="38928" y="5401"/>
                  <a:pt x="38892" y="5401"/>
                </a:cubicBezTo>
                <a:cubicBezTo>
                  <a:pt x="38387" y="5401"/>
                  <a:pt x="37866" y="5262"/>
                  <a:pt x="37299" y="5262"/>
                </a:cubicBezTo>
                <a:cubicBezTo>
                  <a:pt x="37082" y="5262"/>
                  <a:pt x="36859" y="5282"/>
                  <a:pt x="36628" y="5338"/>
                </a:cubicBezTo>
                <a:cubicBezTo>
                  <a:pt x="37173" y="4844"/>
                  <a:pt x="39059" y="4588"/>
                  <a:pt x="40786" y="4588"/>
                </a:cubicBezTo>
                <a:close/>
                <a:moveTo>
                  <a:pt x="53712" y="5060"/>
                </a:moveTo>
                <a:cubicBezTo>
                  <a:pt x="54241" y="5060"/>
                  <a:pt x="54650" y="5080"/>
                  <a:pt x="54865" y="5125"/>
                </a:cubicBezTo>
                <a:cubicBezTo>
                  <a:pt x="53491" y="5211"/>
                  <a:pt x="52117" y="5432"/>
                  <a:pt x="50743" y="5432"/>
                </a:cubicBezTo>
                <a:cubicBezTo>
                  <a:pt x="50658" y="5432"/>
                  <a:pt x="50573" y="5431"/>
                  <a:pt x="50488" y="5429"/>
                </a:cubicBezTo>
                <a:cubicBezTo>
                  <a:pt x="50434" y="5428"/>
                  <a:pt x="50380" y="5428"/>
                  <a:pt x="50326" y="5428"/>
                </a:cubicBezTo>
                <a:cubicBezTo>
                  <a:pt x="48977" y="5428"/>
                  <a:pt x="47648" y="5765"/>
                  <a:pt x="46195" y="5765"/>
                </a:cubicBezTo>
                <a:cubicBezTo>
                  <a:pt x="46137" y="5765"/>
                  <a:pt x="46078" y="5765"/>
                  <a:pt x="46020" y="5764"/>
                </a:cubicBezTo>
                <a:cubicBezTo>
                  <a:pt x="46787" y="5442"/>
                  <a:pt x="51399" y="5060"/>
                  <a:pt x="53712" y="5060"/>
                </a:cubicBezTo>
                <a:close/>
                <a:moveTo>
                  <a:pt x="57388" y="5977"/>
                </a:moveTo>
                <a:lnTo>
                  <a:pt x="57388" y="5977"/>
                </a:lnTo>
                <a:cubicBezTo>
                  <a:pt x="55787" y="6584"/>
                  <a:pt x="46373" y="7967"/>
                  <a:pt x="44104" y="7967"/>
                </a:cubicBezTo>
                <a:cubicBezTo>
                  <a:pt x="43873" y="7967"/>
                  <a:pt x="43716" y="7953"/>
                  <a:pt x="43649" y="7922"/>
                </a:cubicBezTo>
                <a:cubicBezTo>
                  <a:pt x="48360" y="7223"/>
                  <a:pt x="52828" y="6250"/>
                  <a:pt x="57388" y="5977"/>
                </a:cubicBezTo>
                <a:close/>
                <a:moveTo>
                  <a:pt x="14803" y="9472"/>
                </a:moveTo>
                <a:lnTo>
                  <a:pt x="14803" y="9472"/>
                </a:lnTo>
                <a:cubicBezTo>
                  <a:pt x="14256" y="9928"/>
                  <a:pt x="13618" y="10110"/>
                  <a:pt x="12949" y="10232"/>
                </a:cubicBezTo>
                <a:cubicBezTo>
                  <a:pt x="13496" y="9837"/>
                  <a:pt x="14104" y="9563"/>
                  <a:pt x="14803" y="9472"/>
                </a:cubicBezTo>
                <a:close/>
                <a:moveTo>
                  <a:pt x="7038" y="12421"/>
                </a:moveTo>
                <a:cubicBezTo>
                  <a:pt x="7187" y="12421"/>
                  <a:pt x="7311" y="12538"/>
                  <a:pt x="7387" y="12785"/>
                </a:cubicBezTo>
                <a:cubicBezTo>
                  <a:pt x="6171" y="13484"/>
                  <a:pt x="4712" y="13667"/>
                  <a:pt x="3435" y="14335"/>
                </a:cubicBezTo>
                <a:cubicBezTo>
                  <a:pt x="3831" y="13879"/>
                  <a:pt x="4378" y="13667"/>
                  <a:pt x="4894" y="13454"/>
                </a:cubicBezTo>
                <a:cubicBezTo>
                  <a:pt x="5533" y="13211"/>
                  <a:pt x="6232" y="13028"/>
                  <a:pt x="6749" y="12542"/>
                </a:cubicBezTo>
                <a:cubicBezTo>
                  <a:pt x="6851" y="12463"/>
                  <a:pt x="6949" y="12421"/>
                  <a:pt x="7038" y="12421"/>
                </a:cubicBezTo>
                <a:close/>
                <a:moveTo>
                  <a:pt x="65264" y="16750"/>
                </a:moveTo>
                <a:cubicBezTo>
                  <a:pt x="65455" y="16750"/>
                  <a:pt x="65646" y="16756"/>
                  <a:pt x="65838" y="16767"/>
                </a:cubicBezTo>
                <a:cubicBezTo>
                  <a:pt x="65838" y="16828"/>
                  <a:pt x="65868" y="16889"/>
                  <a:pt x="65868" y="16949"/>
                </a:cubicBezTo>
                <a:cubicBezTo>
                  <a:pt x="64348" y="17193"/>
                  <a:pt x="62859" y="17405"/>
                  <a:pt x="61339" y="17648"/>
                </a:cubicBezTo>
                <a:cubicBezTo>
                  <a:pt x="62591" y="17036"/>
                  <a:pt x="63913" y="16750"/>
                  <a:pt x="65264" y="16750"/>
                </a:cubicBezTo>
                <a:close/>
                <a:moveTo>
                  <a:pt x="52616" y="25430"/>
                </a:moveTo>
                <a:lnTo>
                  <a:pt x="52616" y="25430"/>
                </a:lnTo>
                <a:cubicBezTo>
                  <a:pt x="54044" y="25521"/>
                  <a:pt x="55442" y="25794"/>
                  <a:pt x="56841" y="26159"/>
                </a:cubicBezTo>
                <a:cubicBezTo>
                  <a:pt x="56674" y="26212"/>
                  <a:pt x="56511" y="26234"/>
                  <a:pt x="56349" y="26234"/>
                </a:cubicBezTo>
                <a:cubicBezTo>
                  <a:pt x="55772" y="26234"/>
                  <a:pt x="55215" y="25964"/>
                  <a:pt x="54622" y="25916"/>
                </a:cubicBezTo>
                <a:cubicBezTo>
                  <a:pt x="53953" y="25855"/>
                  <a:pt x="53254" y="25734"/>
                  <a:pt x="52616" y="25430"/>
                </a:cubicBezTo>
                <a:close/>
                <a:moveTo>
                  <a:pt x="33208" y="1"/>
                </a:moveTo>
                <a:cubicBezTo>
                  <a:pt x="33141" y="1"/>
                  <a:pt x="33075" y="10"/>
                  <a:pt x="33010" y="19"/>
                </a:cubicBezTo>
                <a:cubicBezTo>
                  <a:pt x="32159" y="171"/>
                  <a:pt x="31308" y="293"/>
                  <a:pt x="30457" y="505"/>
                </a:cubicBezTo>
                <a:cubicBezTo>
                  <a:pt x="27022" y="1387"/>
                  <a:pt x="23649" y="2542"/>
                  <a:pt x="20275" y="3666"/>
                </a:cubicBezTo>
                <a:cubicBezTo>
                  <a:pt x="18208" y="4335"/>
                  <a:pt x="16141" y="5125"/>
                  <a:pt x="14104" y="5855"/>
                </a:cubicBezTo>
                <a:cubicBezTo>
                  <a:pt x="12554" y="6402"/>
                  <a:pt x="11034" y="6949"/>
                  <a:pt x="9515" y="7527"/>
                </a:cubicBezTo>
                <a:cubicBezTo>
                  <a:pt x="7630" y="8226"/>
                  <a:pt x="5715" y="8955"/>
                  <a:pt x="3861" y="9746"/>
                </a:cubicBezTo>
                <a:cubicBezTo>
                  <a:pt x="2676" y="10232"/>
                  <a:pt x="1399" y="10566"/>
                  <a:pt x="365" y="11387"/>
                </a:cubicBezTo>
                <a:cubicBezTo>
                  <a:pt x="183" y="11509"/>
                  <a:pt x="1" y="11630"/>
                  <a:pt x="122" y="11843"/>
                </a:cubicBezTo>
                <a:cubicBezTo>
                  <a:pt x="179" y="11956"/>
                  <a:pt x="283" y="11987"/>
                  <a:pt x="404" y="11987"/>
                </a:cubicBezTo>
                <a:cubicBezTo>
                  <a:pt x="478" y="11987"/>
                  <a:pt x="559" y="11976"/>
                  <a:pt x="639" y="11964"/>
                </a:cubicBezTo>
                <a:cubicBezTo>
                  <a:pt x="754" y="11942"/>
                  <a:pt x="868" y="11832"/>
                  <a:pt x="996" y="11832"/>
                </a:cubicBezTo>
                <a:cubicBezTo>
                  <a:pt x="1038" y="11832"/>
                  <a:pt x="1081" y="11843"/>
                  <a:pt x="1125" y="11873"/>
                </a:cubicBezTo>
                <a:cubicBezTo>
                  <a:pt x="1095" y="12025"/>
                  <a:pt x="882" y="12086"/>
                  <a:pt x="913" y="12208"/>
                </a:cubicBezTo>
                <a:cubicBezTo>
                  <a:pt x="1125" y="12512"/>
                  <a:pt x="1429" y="12481"/>
                  <a:pt x="1764" y="12572"/>
                </a:cubicBezTo>
                <a:cubicBezTo>
                  <a:pt x="1460" y="12816"/>
                  <a:pt x="1247" y="13028"/>
                  <a:pt x="1034" y="13211"/>
                </a:cubicBezTo>
                <a:cubicBezTo>
                  <a:pt x="1122" y="13278"/>
                  <a:pt x="1201" y="13304"/>
                  <a:pt x="1275" y="13304"/>
                </a:cubicBezTo>
                <a:cubicBezTo>
                  <a:pt x="1498" y="13304"/>
                  <a:pt x="1671" y="13071"/>
                  <a:pt x="1899" y="13071"/>
                </a:cubicBezTo>
                <a:cubicBezTo>
                  <a:pt x="1933" y="13071"/>
                  <a:pt x="1969" y="13077"/>
                  <a:pt x="2007" y="13089"/>
                </a:cubicBezTo>
                <a:cubicBezTo>
                  <a:pt x="2584" y="13667"/>
                  <a:pt x="1277" y="14457"/>
                  <a:pt x="2220" y="14974"/>
                </a:cubicBezTo>
                <a:cubicBezTo>
                  <a:pt x="2128" y="15734"/>
                  <a:pt x="2250" y="16372"/>
                  <a:pt x="2949" y="16706"/>
                </a:cubicBezTo>
                <a:cubicBezTo>
                  <a:pt x="2888" y="17253"/>
                  <a:pt x="3375" y="17740"/>
                  <a:pt x="3010" y="18287"/>
                </a:cubicBezTo>
                <a:cubicBezTo>
                  <a:pt x="3405" y="18348"/>
                  <a:pt x="3770" y="18287"/>
                  <a:pt x="3983" y="18712"/>
                </a:cubicBezTo>
                <a:cubicBezTo>
                  <a:pt x="3587" y="18712"/>
                  <a:pt x="3283" y="18834"/>
                  <a:pt x="2979" y="18986"/>
                </a:cubicBezTo>
                <a:cubicBezTo>
                  <a:pt x="3071" y="19123"/>
                  <a:pt x="3185" y="19145"/>
                  <a:pt x="3295" y="19145"/>
                </a:cubicBezTo>
                <a:cubicBezTo>
                  <a:pt x="3350" y="19145"/>
                  <a:pt x="3404" y="19140"/>
                  <a:pt x="3454" y="19140"/>
                </a:cubicBezTo>
                <a:cubicBezTo>
                  <a:pt x="3504" y="19140"/>
                  <a:pt x="3549" y="19145"/>
                  <a:pt x="3587" y="19168"/>
                </a:cubicBezTo>
                <a:cubicBezTo>
                  <a:pt x="3564" y="19617"/>
                  <a:pt x="3797" y="19699"/>
                  <a:pt x="4059" y="19699"/>
                </a:cubicBezTo>
                <a:cubicBezTo>
                  <a:pt x="4134" y="19699"/>
                  <a:pt x="4212" y="19692"/>
                  <a:pt x="4286" y="19685"/>
                </a:cubicBezTo>
                <a:cubicBezTo>
                  <a:pt x="4651" y="19624"/>
                  <a:pt x="5016" y="19503"/>
                  <a:pt x="5411" y="19411"/>
                </a:cubicBezTo>
                <a:lnTo>
                  <a:pt x="5411" y="19411"/>
                </a:lnTo>
                <a:cubicBezTo>
                  <a:pt x="5259" y="19685"/>
                  <a:pt x="5016" y="19655"/>
                  <a:pt x="4925" y="19715"/>
                </a:cubicBezTo>
                <a:cubicBezTo>
                  <a:pt x="4651" y="20992"/>
                  <a:pt x="5806" y="20658"/>
                  <a:pt x="6384" y="21083"/>
                </a:cubicBezTo>
                <a:lnTo>
                  <a:pt x="5198" y="21083"/>
                </a:lnTo>
                <a:cubicBezTo>
                  <a:pt x="4986" y="21083"/>
                  <a:pt x="4803" y="21174"/>
                  <a:pt x="4834" y="21387"/>
                </a:cubicBezTo>
                <a:cubicBezTo>
                  <a:pt x="4862" y="21586"/>
                  <a:pt x="4944" y="21785"/>
                  <a:pt x="5203" y="21785"/>
                </a:cubicBezTo>
                <a:cubicBezTo>
                  <a:pt x="5221" y="21785"/>
                  <a:pt x="5240" y="21784"/>
                  <a:pt x="5259" y="21782"/>
                </a:cubicBezTo>
                <a:cubicBezTo>
                  <a:pt x="5381" y="21772"/>
                  <a:pt x="5499" y="21769"/>
                  <a:pt x="5623" y="21769"/>
                </a:cubicBezTo>
                <a:cubicBezTo>
                  <a:pt x="5870" y="21769"/>
                  <a:pt x="6141" y="21782"/>
                  <a:pt x="6505" y="21782"/>
                </a:cubicBezTo>
                <a:cubicBezTo>
                  <a:pt x="5685" y="22299"/>
                  <a:pt x="4894" y="22238"/>
                  <a:pt x="4226" y="22725"/>
                </a:cubicBezTo>
                <a:cubicBezTo>
                  <a:pt x="4986" y="23059"/>
                  <a:pt x="5533" y="23697"/>
                  <a:pt x="6293" y="23910"/>
                </a:cubicBezTo>
                <a:cubicBezTo>
                  <a:pt x="5685" y="24305"/>
                  <a:pt x="4773" y="23819"/>
                  <a:pt x="4195" y="24548"/>
                </a:cubicBezTo>
                <a:cubicBezTo>
                  <a:pt x="4469" y="24883"/>
                  <a:pt x="4773" y="24913"/>
                  <a:pt x="5077" y="24974"/>
                </a:cubicBezTo>
                <a:cubicBezTo>
                  <a:pt x="5988" y="25112"/>
                  <a:pt x="6899" y="25161"/>
                  <a:pt x="7810" y="25161"/>
                </a:cubicBezTo>
                <a:cubicBezTo>
                  <a:pt x="8297" y="25161"/>
                  <a:pt x="8784" y="25147"/>
                  <a:pt x="9271" y="25126"/>
                </a:cubicBezTo>
                <a:cubicBezTo>
                  <a:pt x="11247" y="25035"/>
                  <a:pt x="13223" y="25095"/>
                  <a:pt x="15199" y="25004"/>
                </a:cubicBezTo>
                <a:cubicBezTo>
                  <a:pt x="17417" y="24883"/>
                  <a:pt x="19636" y="24943"/>
                  <a:pt x="21855" y="24852"/>
                </a:cubicBezTo>
                <a:cubicBezTo>
                  <a:pt x="22715" y="24813"/>
                  <a:pt x="23580" y="24802"/>
                  <a:pt x="24446" y="24802"/>
                </a:cubicBezTo>
                <a:cubicBezTo>
                  <a:pt x="25601" y="24802"/>
                  <a:pt x="26758" y="24822"/>
                  <a:pt x="27904" y="24822"/>
                </a:cubicBezTo>
                <a:cubicBezTo>
                  <a:pt x="28588" y="24822"/>
                  <a:pt x="29264" y="24814"/>
                  <a:pt x="29937" y="24814"/>
                </a:cubicBezTo>
                <a:cubicBezTo>
                  <a:pt x="30609" y="24814"/>
                  <a:pt x="31278" y="24822"/>
                  <a:pt x="31947" y="24852"/>
                </a:cubicBezTo>
                <a:cubicBezTo>
                  <a:pt x="34226" y="24943"/>
                  <a:pt x="36476" y="25247"/>
                  <a:pt x="38725" y="25247"/>
                </a:cubicBezTo>
                <a:lnTo>
                  <a:pt x="39150" y="25247"/>
                </a:lnTo>
                <a:cubicBezTo>
                  <a:pt x="40974" y="25430"/>
                  <a:pt x="42828" y="25612"/>
                  <a:pt x="44652" y="25825"/>
                </a:cubicBezTo>
                <a:cubicBezTo>
                  <a:pt x="45716" y="25946"/>
                  <a:pt x="46780" y="26068"/>
                  <a:pt x="47844" y="26129"/>
                </a:cubicBezTo>
                <a:cubicBezTo>
                  <a:pt x="48968" y="26220"/>
                  <a:pt x="50093" y="26524"/>
                  <a:pt x="51217" y="26615"/>
                </a:cubicBezTo>
                <a:cubicBezTo>
                  <a:pt x="53102" y="26798"/>
                  <a:pt x="54956" y="27193"/>
                  <a:pt x="56871" y="27405"/>
                </a:cubicBezTo>
                <a:cubicBezTo>
                  <a:pt x="57191" y="27437"/>
                  <a:pt x="57545" y="27520"/>
                  <a:pt x="57906" y="27520"/>
                </a:cubicBezTo>
                <a:cubicBezTo>
                  <a:pt x="58230" y="27520"/>
                  <a:pt x="58561" y="27453"/>
                  <a:pt x="58877" y="27223"/>
                </a:cubicBezTo>
                <a:cubicBezTo>
                  <a:pt x="58634" y="26980"/>
                  <a:pt x="58452" y="26798"/>
                  <a:pt x="58087" y="26737"/>
                </a:cubicBezTo>
                <a:cubicBezTo>
                  <a:pt x="57661" y="26676"/>
                  <a:pt x="57145" y="26585"/>
                  <a:pt x="56841" y="26159"/>
                </a:cubicBezTo>
                <a:lnTo>
                  <a:pt x="56841" y="26159"/>
                </a:lnTo>
                <a:cubicBezTo>
                  <a:pt x="56996" y="26234"/>
                  <a:pt x="57129" y="26266"/>
                  <a:pt x="57245" y="26266"/>
                </a:cubicBezTo>
                <a:cubicBezTo>
                  <a:pt x="57790" y="26266"/>
                  <a:pt x="57981" y="25575"/>
                  <a:pt x="58482" y="25399"/>
                </a:cubicBezTo>
                <a:cubicBezTo>
                  <a:pt x="54987" y="24275"/>
                  <a:pt x="51400" y="24092"/>
                  <a:pt x="47844" y="23515"/>
                </a:cubicBezTo>
                <a:cubicBezTo>
                  <a:pt x="47965" y="23484"/>
                  <a:pt x="48026" y="23454"/>
                  <a:pt x="48087" y="23454"/>
                </a:cubicBezTo>
                <a:cubicBezTo>
                  <a:pt x="48252" y="23439"/>
                  <a:pt x="48416" y="23433"/>
                  <a:pt x="48581" y="23433"/>
                </a:cubicBezTo>
                <a:cubicBezTo>
                  <a:pt x="49388" y="23433"/>
                  <a:pt x="50195" y="23578"/>
                  <a:pt x="51003" y="23578"/>
                </a:cubicBezTo>
                <a:cubicBezTo>
                  <a:pt x="51064" y="23578"/>
                  <a:pt x="51126" y="23577"/>
                  <a:pt x="51187" y="23576"/>
                </a:cubicBezTo>
                <a:cubicBezTo>
                  <a:pt x="51377" y="23568"/>
                  <a:pt x="51565" y="23564"/>
                  <a:pt x="51754" y="23564"/>
                </a:cubicBezTo>
                <a:cubicBezTo>
                  <a:pt x="53708" y="23564"/>
                  <a:pt x="55594" y="23972"/>
                  <a:pt x="57479" y="24305"/>
                </a:cubicBezTo>
                <a:cubicBezTo>
                  <a:pt x="57626" y="24325"/>
                  <a:pt x="57757" y="24341"/>
                  <a:pt x="57877" y="24341"/>
                </a:cubicBezTo>
                <a:cubicBezTo>
                  <a:pt x="58128" y="24341"/>
                  <a:pt x="58327" y="24269"/>
                  <a:pt x="58512" y="24001"/>
                </a:cubicBezTo>
                <a:cubicBezTo>
                  <a:pt x="58391" y="23910"/>
                  <a:pt x="58269" y="23788"/>
                  <a:pt x="58117" y="23758"/>
                </a:cubicBezTo>
                <a:cubicBezTo>
                  <a:pt x="57357" y="23576"/>
                  <a:pt x="56597" y="23424"/>
                  <a:pt x="55807" y="23241"/>
                </a:cubicBezTo>
                <a:cubicBezTo>
                  <a:pt x="56069" y="23224"/>
                  <a:pt x="56321" y="23186"/>
                  <a:pt x="56574" y="23186"/>
                </a:cubicBezTo>
                <a:cubicBezTo>
                  <a:pt x="56762" y="23186"/>
                  <a:pt x="56950" y="23207"/>
                  <a:pt x="57145" y="23272"/>
                </a:cubicBezTo>
                <a:cubicBezTo>
                  <a:pt x="57449" y="23383"/>
                  <a:pt x="57668" y="23447"/>
                  <a:pt x="57849" y="23447"/>
                </a:cubicBezTo>
                <a:cubicBezTo>
                  <a:pt x="58212" y="23447"/>
                  <a:pt x="58421" y="23191"/>
                  <a:pt x="58847" y="22542"/>
                </a:cubicBezTo>
                <a:cubicBezTo>
                  <a:pt x="57297" y="21934"/>
                  <a:pt x="55625" y="21813"/>
                  <a:pt x="54044" y="21417"/>
                </a:cubicBezTo>
                <a:cubicBezTo>
                  <a:pt x="54092" y="21416"/>
                  <a:pt x="54140" y="21416"/>
                  <a:pt x="54188" y="21416"/>
                </a:cubicBezTo>
                <a:cubicBezTo>
                  <a:pt x="55445" y="21416"/>
                  <a:pt x="56675" y="21790"/>
                  <a:pt x="57905" y="21995"/>
                </a:cubicBezTo>
                <a:cubicBezTo>
                  <a:pt x="58085" y="22023"/>
                  <a:pt x="58273" y="22076"/>
                  <a:pt x="58452" y="22076"/>
                </a:cubicBezTo>
                <a:cubicBezTo>
                  <a:pt x="58664" y="22076"/>
                  <a:pt x="58864" y="22002"/>
                  <a:pt x="59029" y="21721"/>
                </a:cubicBezTo>
                <a:cubicBezTo>
                  <a:pt x="57388" y="20931"/>
                  <a:pt x="55564" y="21022"/>
                  <a:pt x="53923" y="20354"/>
                </a:cubicBezTo>
                <a:cubicBezTo>
                  <a:pt x="54348" y="20232"/>
                  <a:pt x="54743" y="20141"/>
                  <a:pt x="55139" y="20141"/>
                </a:cubicBezTo>
                <a:cubicBezTo>
                  <a:pt x="56111" y="20141"/>
                  <a:pt x="57023" y="20384"/>
                  <a:pt x="57935" y="20627"/>
                </a:cubicBezTo>
                <a:cubicBezTo>
                  <a:pt x="58160" y="20698"/>
                  <a:pt x="58392" y="20761"/>
                  <a:pt x="58618" y="20761"/>
                </a:cubicBezTo>
                <a:cubicBezTo>
                  <a:pt x="58880" y="20761"/>
                  <a:pt x="59135" y="20676"/>
                  <a:pt x="59364" y="20414"/>
                </a:cubicBezTo>
                <a:cubicBezTo>
                  <a:pt x="59120" y="20171"/>
                  <a:pt x="58877" y="19898"/>
                  <a:pt x="58604" y="19594"/>
                </a:cubicBezTo>
                <a:cubicBezTo>
                  <a:pt x="59637" y="19442"/>
                  <a:pt x="60640" y="19259"/>
                  <a:pt x="61643" y="19107"/>
                </a:cubicBezTo>
                <a:cubicBezTo>
                  <a:pt x="63801" y="18773"/>
                  <a:pt x="65929" y="18439"/>
                  <a:pt x="68117" y="18317"/>
                </a:cubicBezTo>
                <a:cubicBezTo>
                  <a:pt x="68695" y="18256"/>
                  <a:pt x="69303" y="18135"/>
                  <a:pt x="69850" y="17770"/>
                </a:cubicBezTo>
                <a:cubicBezTo>
                  <a:pt x="69622" y="17512"/>
                  <a:pt x="69364" y="17474"/>
                  <a:pt x="69098" y="17474"/>
                </a:cubicBezTo>
                <a:cubicBezTo>
                  <a:pt x="68987" y="17474"/>
                  <a:pt x="68875" y="17480"/>
                  <a:pt x="68763" y="17480"/>
                </a:cubicBezTo>
                <a:cubicBezTo>
                  <a:pt x="68606" y="17480"/>
                  <a:pt x="68451" y="17467"/>
                  <a:pt x="68300" y="17405"/>
                </a:cubicBezTo>
                <a:cubicBezTo>
                  <a:pt x="68634" y="17071"/>
                  <a:pt x="69151" y="17162"/>
                  <a:pt x="69424" y="16889"/>
                </a:cubicBezTo>
                <a:cubicBezTo>
                  <a:pt x="69303" y="16700"/>
                  <a:pt x="69157" y="16653"/>
                  <a:pt x="69004" y="16653"/>
                </a:cubicBezTo>
                <a:cubicBezTo>
                  <a:pt x="68851" y="16653"/>
                  <a:pt x="68691" y="16701"/>
                  <a:pt x="68543" y="16701"/>
                </a:cubicBezTo>
                <a:cubicBezTo>
                  <a:pt x="68433" y="16701"/>
                  <a:pt x="68329" y="16675"/>
                  <a:pt x="68239" y="16585"/>
                </a:cubicBezTo>
                <a:cubicBezTo>
                  <a:pt x="68421" y="16493"/>
                  <a:pt x="68634" y="16463"/>
                  <a:pt x="68786" y="16281"/>
                </a:cubicBezTo>
                <a:cubicBezTo>
                  <a:pt x="68209" y="15673"/>
                  <a:pt x="67388" y="15977"/>
                  <a:pt x="66598" y="15764"/>
                </a:cubicBezTo>
                <a:cubicBezTo>
                  <a:pt x="68239" y="15338"/>
                  <a:pt x="69759" y="14943"/>
                  <a:pt x="70944" y="13788"/>
                </a:cubicBezTo>
                <a:cubicBezTo>
                  <a:pt x="70841" y="13555"/>
                  <a:pt x="70715" y="13482"/>
                  <a:pt x="70588" y="13482"/>
                </a:cubicBezTo>
                <a:cubicBezTo>
                  <a:pt x="70418" y="13482"/>
                  <a:pt x="70246" y="13614"/>
                  <a:pt x="70124" y="13667"/>
                </a:cubicBezTo>
                <a:cubicBezTo>
                  <a:pt x="69753" y="13839"/>
                  <a:pt x="69534" y="13942"/>
                  <a:pt x="69393" y="13942"/>
                </a:cubicBezTo>
                <a:cubicBezTo>
                  <a:pt x="69187" y="13942"/>
                  <a:pt x="69150" y="13722"/>
                  <a:pt x="69060" y="13180"/>
                </a:cubicBezTo>
                <a:cubicBezTo>
                  <a:pt x="69394" y="12968"/>
                  <a:pt x="69759" y="12724"/>
                  <a:pt x="69972" y="12299"/>
                </a:cubicBezTo>
                <a:lnTo>
                  <a:pt x="69972" y="12299"/>
                </a:lnTo>
                <a:cubicBezTo>
                  <a:pt x="68965" y="12432"/>
                  <a:pt x="68449" y="12500"/>
                  <a:pt x="68128" y="12500"/>
                </a:cubicBezTo>
                <a:cubicBezTo>
                  <a:pt x="67789" y="12500"/>
                  <a:pt x="67668" y="12424"/>
                  <a:pt x="67418" y="12268"/>
                </a:cubicBezTo>
                <a:cubicBezTo>
                  <a:pt x="69485" y="11265"/>
                  <a:pt x="69576" y="11205"/>
                  <a:pt x="69728" y="10566"/>
                </a:cubicBezTo>
                <a:cubicBezTo>
                  <a:pt x="69720" y="10565"/>
                  <a:pt x="69711" y="10565"/>
                  <a:pt x="69703" y="10565"/>
                </a:cubicBezTo>
                <a:cubicBezTo>
                  <a:pt x="69435" y="10565"/>
                  <a:pt x="69346" y="10967"/>
                  <a:pt x="69064" y="10967"/>
                </a:cubicBezTo>
                <a:cubicBezTo>
                  <a:pt x="69017" y="10967"/>
                  <a:pt x="68966" y="10956"/>
                  <a:pt x="68908" y="10931"/>
                </a:cubicBezTo>
                <a:cubicBezTo>
                  <a:pt x="68877" y="10445"/>
                  <a:pt x="69394" y="10171"/>
                  <a:pt x="69394" y="9746"/>
                </a:cubicBezTo>
                <a:cubicBezTo>
                  <a:pt x="69121" y="9259"/>
                  <a:pt x="68513" y="9624"/>
                  <a:pt x="68239" y="9198"/>
                </a:cubicBezTo>
                <a:cubicBezTo>
                  <a:pt x="68665" y="9138"/>
                  <a:pt x="69090" y="9229"/>
                  <a:pt x="69485" y="8925"/>
                </a:cubicBezTo>
                <a:cubicBezTo>
                  <a:pt x="68999" y="8499"/>
                  <a:pt x="68361" y="8682"/>
                  <a:pt x="67844" y="8408"/>
                </a:cubicBezTo>
                <a:cubicBezTo>
                  <a:pt x="68026" y="8317"/>
                  <a:pt x="68361" y="8226"/>
                  <a:pt x="67996" y="7983"/>
                </a:cubicBezTo>
                <a:cubicBezTo>
                  <a:pt x="68179" y="7799"/>
                  <a:pt x="68422" y="7793"/>
                  <a:pt x="68668" y="7793"/>
                </a:cubicBezTo>
                <a:cubicBezTo>
                  <a:pt x="68687" y="7793"/>
                  <a:pt x="68706" y="7793"/>
                  <a:pt x="68725" y="7793"/>
                </a:cubicBezTo>
                <a:cubicBezTo>
                  <a:pt x="68991" y="7793"/>
                  <a:pt x="69257" y="7785"/>
                  <a:pt x="69455" y="7557"/>
                </a:cubicBezTo>
                <a:cubicBezTo>
                  <a:pt x="69333" y="7344"/>
                  <a:pt x="69151" y="7253"/>
                  <a:pt x="68938" y="7223"/>
                </a:cubicBezTo>
                <a:cubicBezTo>
                  <a:pt x="68665" y="7132"/>
                  <a:pt x="68421" y="7040"/>
                  <a:pt x="68482" y="6584"/>
                </a:cubicBezTo>
                <a:cubicBezTo>
                  <a:pt x="68519" y="6311"/>
                  <a:pt x="68643" y="6256"/>
                  <a:pt x="68782" y="6256"/>
                </a:cubicBezTo>
                <a:cubicBezTo>
                  <a:pt x="68875" y="6256"/>
                  <a:pt x="68975" y="6281"/>
                  <a:pt x="69060" y="6281"/>
                </a:cubicBezTo>
                <a:cubicBezTo>
                  <a:pt x="69394" y="6250"/>
                  <a:pt x="69759" y="6281"/>
                  <a:pt x="69880" y="5885"/>
                </a:cubicBezTo>
                <a:cubicBezTo>
                  <a:pt x="69759" y="5703"/>
                  <a:pt x="69607" y="5612"/>
                  <a:pt x="69394" y="5551"/>
                </a:cubicBezTo>
                <a:cubicBezTo>
                  <a:pt x="68843" y="5384"/>
                  <a:pt x="68286" y="5342"/>
                  <a:pt x="67728" y="5342"/>
                </a:cubicBezTo>
                <a:cubicBezTo>
                  <a:pt x="67154" y="5342"/>
                  <a:pt x="66580" y="5387"/>
                  <a:pt x="66010" y="5387"/>
                </a:cubicBezTo>
                <a:cubicBezTo>
                  <a:pt x="65820" y="5387"/>
                  <a:pt x="65631" y="5382"/>
                  <a:pt x="65443" y="5369"/>
                </a:cubicBezTo>
                <a:cubicBezTo>
                  <a:pt x="65261" y="5356"/>
                  <a:pt x="65076" y="5350"/>
                  <a:pt x="64890" y="5350"/>
                </a:cubicBezTo>
                <a:cubicBezTo>
                  <a:pt x="64203" y="5350"/>
                  <a:pt x="63491" y="5432"/>
                  <a:pt x="62798" y="5551"/>
                </a:cubicBezTo>
                <a:cubicBezTo>
                  <a:pt x="62647" y="5580"/>
                  <a:pt x="62495" y="5590"/>
                  <a:pt x="62342" y="5590"/>
                </a:cubicBezTo>
                <a:cubicBezTo>
                  <a:pt x="61984" y="5590"/>
                  <a:pt x="61621" y="5535"/>
                  <a:pt x="61256" y="5535"/>
                </a:cubicBezTo>
                <a:cubicBezTo>
                  <a:pt x="60960" y="5535"/>
                  <a:pt x="60664" y="5571"/>
                  <a:pt x="60367" y="5703"/>
                </a:cubicBezTo>
                <a:cubicBezTo>
                  <a:pt x="60160" y="5798"/>
                  <a:pt x="59960" y="5838"/>
                  <a:pt x="59763" y="5838"/>
                </a:cubicBezTo>
                <a:cubicBezTo>
                  <a:pt x="59207" y="5838"/>
                  <a:pt x="58678" y="5524"/>
                  <a:pt x="58117" y="5277"/>
                </a:cubicBezTo>
                <a:cubicBezTo>
                  <a:pt x="58512" y="4943"/>
                  <a:pt x="59212" y="5369"/>
                  <a:pt x="59394" y="4639"/>
                </a:cubicBezTo>
                <a:cubicBezTo>
                  <a:pt x="59120" y="4578"/>
                  <a:pt x="58877" y="4518"/>
                  <a:pt x="58604" y="4457"/>
                </a:cubicBezTo>
                <a:cubicBezTo>
                  <a:pt x="57916" y="4342"/>
                  <a:pt x="57220" y="4316"/>
                  <a:pt x="56524" y="4316"/>
                </a:cubicBezTo>
                <a:cubicBezTo>
                  <a:pt x="55928" y="4316"/>
                  <a:pt x="55333" y="4335"/>
                  <a:pt x="54743" y="4335"/>
                </a:cubicBezTo>
                <a:cubicBezTo>
                  <a:pt x="54569" y="4332"/>
                  <a:pt x="54395" y="4330"/>
                  <a:pt x="54220" y="4330"/>
                </a:cubicBezTo>
                <a:cubicBezTo>
                  <a:pt x="52784" y="4330"/>
                  <a:pt x="51347" y="4433"/>
                  <a:pt x="49910" y="4487"/>
                </a:cubicBezTo>
                <a:cubicBezTo>
                  <a:pt x="48816" y="4548"/>
                  <a:pt x="47692" y="4609"/>
                  <a:pt x="46597" y="4822"/>
                </a:cubicBezTo>
                <a:cubicBezTo>
                  <a:pt x="46244" y="4905"/>
                  <a:pt x="45792" y="5101"/>
                  <a:pt x="45415" y="5101"/>
                </a:cubicBezTo>
                <a:cubicBezTo>
                  <a:pt x="45240" y="5101"/>
                  <a:pt x="45081" y="5059"/>
                  <a:pt x="44956" y="4943"/>
                </a:cubicBezTo>
                <a:cubicBezTo>
                  <a:pt x="44409" y="4457"/>
                  <a:pt x="43801" y="4244"/>
                  <a:pt x="43163" y="4062"/>
                </a:cubicBezTo>
                <a:cubicBezTo>
                  <a:pt x="42257" y="3781"/>
                  <a:pt x="41336" y="3685"/>
                  <a:pt x="40400" y="3685"/>
                </a:cubicBezTo>
                <a:cubicBezTo>
                  <a:pt x="40016" y="3685"/>
                  <a:pt x="39630" y="3701"/>
                  <a:pt x="39242" y="3727"/>
                </a:cubicBezTo>
                <a:cubicBezTo>
                  <a:pt x="38705" y="3752"/>
                  <a:pt x="38149" y="3913"/>
                  <a:pt x="37589" y="3913"/>
                </a:cubicBezTo>
                <a:cubicBezTo>
                  <a:pt x="37451" y="3913"/>
                  <a:pt x="37313" y="3903"/>
                  <a:pt x="37175" y="3879"/>
                </a:cubicBezTo>
                <a:cubicBezTo>
                  <a:pt x="37235" y="3575"/>
                  <a:pt x="37570" y="3515"/>
                  <a:pt x="37570" y="3180"/>
                </a:cubicBezTo>
                <a:cubicBezTo>
                  <a:pt x="37400" y="3095"/>
                  <a:pt x="37236" y="3062"/>
                  <a:pt x="37074" y="3062"/>
                </a:cubicBezTo>
                <a:cubicBezTo>
                  <a:pt x="36514" y="3062"/>
                  <a:pt x="35985" y="3457"/>
                  <a:pt x="35362" y="3457"/>
                </a:cubicBezTo>
                <a:cubicBezTo>
                  <a:pt x="35328" y="3457"/>
                  <a:pt x="35294" y="3456"/>
                  <a:pt x="35260" y="3454"/>
                </a:cubicBezTo>
                <a:cubicBezTo>
                  <a:pt x="35776" y="3028"/>
                  <a:pt x="36293" y="2755"/>
                  <a:pt x="36476" y="2177"/>
                </a:cubicBezTo>
                <a:cubicBezTo>
                  <a:pt x="36300" y="2002"/>
                  <a:pt x="36105" y="1958"/>
                  <a:pt x="35890" y="1958"/>
                </a:cubicBezTo>
                <a:cubicBezTo>
                  <a:pt x="35731" y="1958"/>
                  <a:pt x="35562" y="1982"/>
                  <a:pt x="35381" y="1995"/>
                </a:cubicBezTo>
                <a:cubicBezTo>
                  <a:pt x="35746" y="1630"/>
                  <a:pt x="36263" y="1600"/>
                  <a:pt x="36597" y="1174"/>
                </a:cubicBezTo>
                <a:cubicBezTo>
                  <a:pt x="36263" y="1144"/>
                  <a:pt x="36020" y="1113"/>
                  <a:pt x="35746" y="1113"/>
                </a:cubicBezTo>
                <a:cubicBezTo>
                  <a:pt x="36263" y="232"/>
                  <a:pt x="37175" y="536"/>
                  <a:pt x="37904" y="323"/>
                </a:cubicBezTo>
                <a:cubicBezTo>
                  <a:pt x="37486" y="162"/>
                  <a:pt x="37084" y="98"/>
                  <a:pt x="36692" y="98"/>
                </a:cubicBezTo>
                <a:cubicBezTo>
                  <a:pt x="35460" y="98"/>
                  <a:pt x="34331" y="731"/>
                  <a:pt x="33132" y="961"/>
                </a:cubicBezTo>
                <a:cubicBezTo>
                  <a:pt x="33193" y="657"/>
                  <a:pt x="33588" y="566"/>
                  <a:pt x="33618" y="262"/>
                </a:cubicBezTo>
                <a:cubicBezTo>
                  <a:pt x="33512" y="50"/>
                  <a:pt x="33362" y="1"/>
                  <a:pt x="33208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20" name="Google Shape;10720;p31"/>
          <p:cNvSpPr/>
          <p:nvPr/>
        </p:nvSpPr>
        <p:spPr>
          <a:xfrm rot="5659024">
            <a:off x="6847291" y="3754480"/>
            <a:ext cx="2205630" cy="2602507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21" name="Google Shape;10721;p31"/>
          <p:cNvSpPr/>
          <p:nvPr/>
        </p:nvSpPr>
        <p:spPr>
          <a:xfrm rot="-5021174">
            <a:off x="-1403981" y="-132869"/>
            <a:ext cx="2448890" cy="2149323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solidFill>
            <a:schemeClr val="dk2"/>
          </a:solidFill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">
  <p:cSld name="CUSTOM_6">
    <p:spTree>
      <p:nvGrpSpPr>
        <p:cNvPr id="10722" name="Shape 107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23" name="Google Shape;10723;p32"/>
          <p:cNvSpPr txBox="1"/>
          <p:nvPr>
            <p:ph idx="1" type="subTitle"/>
          </p:nvPr>
        </p:nvSpPr>
        <p:spPr>
          <a:xfrm>
            <a:off x="1219177" y="1697375"/>
            <a:ext cx="17634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724" name="Google Shape;10724;p32"/>
          <p:cNvSpPr txBox="1"/>
          <p:nvPr>
            <p:ph idx="2" type="subTitle"/>
          </p:nvPr>
        </p:nvSpPr>
        <p:spPr>
          <a:xfrm>
            <a:off x="1219177" y="2062975"/>
            <a:ext cx="1763400" cy="67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25" name="Google Shape;10725;p32"/>
          <p:cNvSpPr txBox="1"/>
          <p:nvPr>
            <p:ph idx="3" type="subTitle"/>
          </p:nvPr>
        </p:nvSpPr>
        <p:spPr>
          <a:xfrm>
            <a:off x="1219177" y="3221025"/>
            <a:ext cx="17634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726" name="Google Shape;10726;p32"/>
          <p:cNvSpPr txBox="1"/>
          <p:nvPr>
            <p:ph idx="4" type="subTitle"/>
          </p:nvPr>
        </p:nvSpPr>
        <p:spPr>
          <a:xfrm>
            <a:off x="1219177" y="3593739"/>
            <a:ext cx="1763400" cy="67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27" name="Google Shape;10727;p32"/>
          <p:cNvSpPr txBox="1"/>
          <p:nvPr>
            <p:ph idx="5" type="subTitle"/>
          </p:nvPr>
        </p:nvSpPr>
        <p:spPr>
          <a:xfrm>
            <a:off x="6150652" y="1697375"/>
            <a:ext cx="17634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728" name="Google Shape;10728;p32"/>
          <p:cNvSpPr txBox="1"/>
          <p:nvPr>
            <p:ph idx="6" type="subTitle"/>
          </p:nvPr>
        </p:nvSpPr>
        <p:spPr>
          <a:xfrm>
            <a:off x="6150652" y="2062975"/>
            <a:ext cx="1763400" cy="67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29" name="Google Shape;10729;p32"/>
          <p:cNvSpPr txBox="1"/>
          <p:nvPr>
            <p:ph idx="7" type="subTitle"/>
          </p:nvPr>
        </p:nvSpPr>
        <p:spPr>
          <a:xfrm>
            <a:off x="6150652" y="3221025"/>
            <a:ext cx="17634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730" name="Google Shape;10730;p32"/>
          <p:cNvSpPr txBox="1"/>
          <p:nvPr>
            <p:ph idx="8" type="subTitle"/>
          </p:nvPr>
        </p:nvSpPr>
        <p:spPr>
          <a:xfrm>
            <a:off x="6150652" y="3593739"/>
            <a:ext cx="1763400" cy="67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31" name="Google Shape;10731;p32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10732" name="Google Shape;10732;p32"/>
          <p:cNvGrpSpPr/>
          <p:nvPr/>
        </p:nvGrpSpPr>
        <p:grpSpPr>
          <a:xfrm rot="-4726954">
            <a:off x="-1133367" y="49357"/>
            <a:ext cx="3222140" cy="1467312"/>
            <a:chOff x="3427375" y="613525"/>
            <a:chExt cx="1481825" cy="674800"/>
          </a:xfrm>
        </p:grpSpPr>
        <p:sp>
          <p:nvSpPr>
            <p:cNvPr id="10733" name="Google Shape;10733;p32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4" name="Google Shape;10734;p32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5" name="Google Shape;10735;p32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6" name="Google Shape;10736;p32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7" name="Google Shape;10737;p32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8" name="Google Shape;10738;p32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9" name="Google Shape;10739;p32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0" name="Google Shape;10740;p32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1" name="Google Shape;10741;p32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2" name="Google Shape;10742;p32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3" name="Google Shape;10743;p32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4" name="Google Shape;10744;p32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5" name="Google Shape;10745;p32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6" name="Google Shape;10746;p32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7" name="Google Shape;10747;p32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8" name="Google Shape;10748;p32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9" name="Google Shape;10749;p32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0" name="Google Shape;10750;p32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1" name="Google Shape;10751;p32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2" name="Google Shape;10752;p32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3" name="Google Shape;10753;p32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4" name="Google Shape;10754;p32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5" name="Google Shape;10755;p32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6" name="Google Shape;10756;p32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7" name="Google Shape;10757;p32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8" name="Google Shape;10758;p32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9" name="Google Shape;10759;p32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0" name="Google Shape;10760;p32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1" name="Google Shape;10761;p32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2" name="Google Shape;10762;p32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3" name="Google Shape;10763;p32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4" name="Google Shape;10764;p32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5" name="Google Shape;10765;p32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6" name="Google Shape;10766;p32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7" name="Google Shape;10767;p32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8" name="Google Shape;10768;p32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9" name="Google Shape;10769;p32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0" name="Google Shape;10770;p32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1" name="Google Shape;10771;p32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2" name="Google Shape;10772;p32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3" name="Google Shape;10773;p32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4" name="Google Shape;10774;p32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5" name="Google Shape;10775;p32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6" name="Google Shape;10776;p32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7" name="Google Shape;10777;p32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8" name="Google Shape;10778;p32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9" name="Google Shape;10779;p32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0" name="Google Shape;10780;p32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1" name="Google Shape;10781;p32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2" name="Google Shape;10782;p32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3" name="Google Shape;10783;p32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4" name="Google Shape;10784;p32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5" name="Google Shape;10785;p32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6" name="Google Shape;10786;p32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7" name="Google Shape;10787;p32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8" name="Google Shape;10788;p32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9" name="Google Shape;10789;p32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0" name="Google Shape;10790;p32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1" name="Google Shape;10791;p32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2" name="Google Shape;10792;p32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3" name="Google Shape;10793;p32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4" name="Google Shape;10794;p32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5" name="Google Shape;10795;p32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6" name="Google Shape;10796;p32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7" name="Google Shape;10797;p32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8" name="Google Shape;10798;p32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9" name="Google Shape;10799;p32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0" name="Google Shape;10800;p32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1" name="Google Shape;10801;p32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2" name="Google Shape;10802;p32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3" name="Google Shape;10803;p32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4" name="Google Shape;10804;p32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5" name="Google Shape;10805;p32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6" name="Google Shape;10806;p32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7" name="Google Shape;10807;p32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8" name="Google Shape;10808;p32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9" name="Google Shape;10809;p32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0" name="Google Shape;10810;p32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1" name="Google Shape;10811;p32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2" name="Google Shape;10812;p32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3" name="Google Shape;10813;p32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4" name="Google Shape;10814;p32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5" name="Google Shape;10815;p32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6" name="Google Shape;10816;p32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7" name="Google Shape;10817;p32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8" name="Google Shape;10818;p32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9" name="Google Shape;10819;p32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0" name="Google Shape;10820;p32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1" name="Google Shape;10821;p32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2" name="Google Shape;10822;p32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3" name="Google Shape;10823;p32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4" name="Google Shape;10824;p32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5" name="Google Shape;10825;p32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6" name="Google Shape;10826;p32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7" name="Google Shape;10827;p32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8" name="Google Shape;10828;p32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9" name="Google Shape;10829;p32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0" name="Google Shape;10830;p32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1" name="Google Shape;10831;p32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2" name="Google Shape;10832;p32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3" name="Google Shape;10833;p32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4" name="Google Shape;10834;p32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5" name="Google Shape;10835;p32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6" name="Google Shape;10836;p32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7" name="Google Shape;10837;p32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8" name="Google Shape;10838;p32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9" name="Google Shape;10839;p32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0" name="Google Shape;10840;p32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1" name="Google Shape;10841;p32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2" name="Google Shape;10842;p32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3" name="Google Shape;10843;p32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4" name="Google Shape;10844;p32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5" name="Google Shape;10845;p32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6" name="Google Shape;10846;p32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7" name="Google Shape;10847;p32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8" name="Google Shape;10848;p32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9" name="Google Shape;10849;p32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0" name="Google Shape;10850;p32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1" name="Google Shape;10851;p32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2" name="Google Shape;10852;p32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3" name="Google Shape;10853;p32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4" name="Google Shape;10854;p32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5" name="Google Shape;10855;p32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6" name="Google Shape;10856;p32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7" name="Google Shape;10857;p32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8" name="Google Shape;10858;p32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9" name="Google Shape;10859;p32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0" name="Google Shape;10860;p32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1" name="Google Shape;10861;p32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2" name="Google Shape;10862;p32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3" name="Google Shape;10863;p32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4" name="Google Shape;10864;p32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5" name="Google Shape;10865;p32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6" name="Google Shape;10866;p32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7" name="Google Shape;10867;p32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8" name="Google Shape;10868;p32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9" name="Google Shape;10869;p32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0" name="Google Shape;10870;p32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1" name="Google Shape;10871;p32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2" name="Google Shape;10872;p32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3" name="Google Shape;10873;p32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4" name="Google Shape;10874;p32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5" name="Google Shape;10875;p32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6" name="Google Shape;10876;p32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7" name="Google Shape;10877;p32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8" name="Google Shape;10878;p32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9" name="Google Shape;10879;p32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0" name="Google Shape;10880;p32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1" name="Google Shape;10881;p32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2" name="Google Shape;10882;p32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3" name="Google Shape;10883;p32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4" name="Google Shape;10884;p32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5" name="Google Shape;10885;p32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6" name="Google Shape;10886;p32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7" name="Google Shape;10887;p32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8" name="Google Shape;10888;p32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9" name="Google Shape;10889;p32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0" name="Google Shape;10890;p32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1" name="Google Shape;10891;p32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2" name="Google Shape;10892;p32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3" name="Google Shape;10893;p32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4" name="Google Shape;10894;p32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5" name="Google Shape;10895;p32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6" name="Google Shape;10896;p32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7" name="Google Shape;10897;p32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8" name="Google Shape;10898;p32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9" name="Google Shape;10899;p32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0" name="Google Shape;10900;p32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1" name="Google Shape;10901;p32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2" name="Google Shape;10902;p32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3" name="Google Shape;10903;p32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4" name="Google Shape;10904;p32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5" name="Google Shape;10905;p32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6" name="Google Shape;10906;p32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7" name="Google Shape;10907;p32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8" name="Google Shape;10908;p32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9" name="Google Shape;10909;p32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0" name="Google Shape;10910;p32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1" name="Google Shape;10911;p32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2" name="Google Shape;10912;p32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913" name="Google Shape;10913;p32"/>
          <p:cNvSpPr/>
          <p:nvPr/>
        </p:nvSpPr>
        <p:spPr>
          <a:xfrm rot="-6669729">
            <a:off x="-387972" y="-536882"/>
            <a:ext cx="1854913" cy="3070851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14" name="Google Shape;10914;p32"/>
          <p:cNvSpPr/>
          <p:nvPr/>
        </p:nvSpPr>
        <p:spPr>
          <a:xfrm rot="-1105751">
            <a:off x="-682652" y="3725226"/>
            <a:ext cx="1845384" cy="1400949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15" name="Google Shape;10915;p32"/>
          <p:cNvSpPr/>
          <p:nvPr/>
        </p:nvSpPr>
        <p:spPr>
          <a:xfrm rot="-1105751">
            <a:off x="7426873" y="-519149"/>
            <a:ext cx="1845384" cy="1400949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16" name="Google Shape;10916;p32"/>
          <p:cNvSpPr/>
          <p:nvPr/>
        </p:nvSpPr>
        <p:spPr>
          <a:xfrm rot="-762612">
            <a:off x="7276389" y="-1676335"/>
            <a:ext cx="1854945" cy="3070843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CUSTOM_7">
    <p:spTree>
      <p:nvGrpSpPr>
        <p:cNvPr id="10917" name="Shape 109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18" name="Google Shape;10918;p33"/>
          <p:cNvSpPr txBox="1"/>
          <p:nvPr>
            <p:ph idx="1" type="subTitle"/>
          </p:nvPr>
        </p:nvSpPr>
        <p:spPr>
          <a:xfrm>
            <a:off x="1247418" y="1966400"/>
            <a:ext cx="19596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919" name="Google Shape;10919;p33"/>
          <p:cNvSpPr txBox="1"/>
          <p:nvPr>
            <p:ph idx="2" type="subTitle"/>
          </p:nvPr>
        </p:nvSpPr>
        <p:spPr>
          <a:xfrm>
            <a:off x="1247419" y="2290850"/>
            <a:ext cx="19596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20" name="Google Shape;10920;p33"/>
          <p:cNvSpPr txBox="1"/>
          <p:nvPr>
            <p:ph idx="3" type="subTitle"/>
          </p:nvPr>
        </p:nvSpPr>
        <p:spPr>
          <a:xfrm>
            <a:off x="1247418" y="3227763"/>
            <a:ext cx="19596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921" name="Google Shape;10921;p33"/>
          <p:cNvSpPr txBox="1"/>
          <p:nvPr>
            <p:ph idx="4" type="subTitle"/>
          </p:nvPr>
        </p:nvSpPr>
        <p:spPr>
          <a:xfrm>
            <a:off x="1247419" y="3558666"/>
            <a:ext cx="19596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22" name="Google Shape;10922;p33"/>
          <p:cNvSpPr txBox="1"/>
          <p:nvPr>
            <p:ph idx="5" type="subTitle"/>
          </p:nvPr>
        </p:nvSpPr>
        <p:spPr>
          <a:xfrm>
            <a:off x="6642068" y="1966400"/>
            <a:ext cx="19596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923" name="Google Shape;10923;p33"/>
          <p:cNvSpPr txBox="1"/>
          <p:nvPr>
            <p:ph idx="6" type="subTitle"/>
          </p:nvPr>
        </p:nvSpPr>
        <p:spPr>
          <a:xfrm>
            <a:off x="6642069" y="2290850"/>
            <a:ext cx="19596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24" name="Google Shape;10924;p33"/>
          <p:cNvSpPr txBox="1"/>
          <p:nvPr>
            <p:ph idx="7" type="subTitle"/>
          </p:nvPr>
        </p:nvSpPr>
        <p:spPr>
          <a:xfrm>
            <a:off x="6642068" y="3227763"/>
            <a:ext cx="19596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925" name="Google Shape;10925;p33"/>
          <p:cNvSpPr txBox="1"/>
          <p:nvPr>
            <p:ph idx="8" type="subTitle"/>
          </p:nvPr>
        </p:nvSpPr>
        <p:spPr>
          <a:xfrm>
            <a:off x="6642069" y="3558666"/>
            <a:ext cx="19596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26" name="Google Shape;10926;p33"/>
          <p:cNvSpPr txBox="1"/>
          <p:nvPr>
            <p:ph idx="9" type="subTitle"/>
          </p:nvPr>
        </p:nvSpPr>
        <p:spPr>
          <a:xfrm>
            <a:off x="3944743" y="1966400"/>
            <a:ext cx="19596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927" name="Google Shape;10927;p33"/>
          <p:cNvSpPr txBox="1"/>
          <p:nvPr>
            <p:ph idx="13" type="subTitle"/>
          </p:nvPr>
        </p:nvSpPr>
        <p:spPr>
          <a:xfrm>
            <a:off x="3944744" y="2290850"/>
            <a:ext cx="19596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28" name="Google Shape;10928;p33"/>
          <p:cNvSpPr txBox="1"/>
          <p:nvPr>
            <p:ph idx="14" type="subTitle"/>
          </p:nvPr>
        </p:nvSpPr>
        <p:spPr>
          <a:xfrm>
            <a:off x="3944743" y="3227763"/>
            <a:ext cx="1959600" cy="30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2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ahiana"/>
              <a:buNone/>
              <a:defRPr sz="2900">
                <a:solidFill>
                  <a:schemeClr val="dk1"/>
                </a:solidFill>
                <a:latin typeface="Bahiana"/>
                <a:ea typeface="Bahiana"/>
                <a:cs typeface="Bahiana"/>
                <a:sym typeface="Bahiana"/>
              </a:defRPr>
            </a:lvl9pPr>
          </a:lstStyle>
          <a:p/>
        </p:txBody>
      </p:sp>
      <p:sp>
        <p:nvSpPr>
          <p:cNvPr id="10929" name="Google Shape;10929;p33"/>
          <p:cNvSpPr txBox="1"/>
          <p:nvPr>
            <p:ph idx="15" type="subTitle"/>
          </p:nvPr>
        </p:nvSpPr>
        <p:spPr>
          <a:xfrm>
            <a:off x="3944744" y="3558666"/>
            <a:ext cx="1959600" cy="4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30" name="Google Shape;10930;p33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 sz="4100"/>
            </a:lvl9pPr>
          </a:lstStyle>
          <a:p/>
        </p:txBody>
      </p:sp>
      <p:grpSp>
        <p:nvGrpSpPr>
          <p:cNvPr id="10931" name="Google Shape;10931;p33"/>
          <p:cNvGrpSpPr/>
          <p:nvPr/>
        </p:nvGrpSpPr>
        <p:grpSpPr>
          <a:xfrm>
            <a:off x="7501690" y="-249415"/>
            <a:ext cx="3222377" cy="1467420"/>
            <a:chOff x="3427375" y="613525"/>
            <a:chExt cx="1481825" cy="674800"/>
          </a:xfrm>
        </p:grpSpPr>
        <p:sp>
          <p:nvSpPr>
            <p:cNvPr id="10932" name="Google Shape;10932;p33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3" name="Google Shape;10933;p33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4" name="Google Shape;10934;p33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5" name="Google Shape;10935;p33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6" name="Google Shape;10936;p33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7" name="Google Shape;10937;p33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8" name="Google Shape;10938;p33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9" name="Google Shape;10939;p33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0" name="Google Shape;10940;p33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1" name="Google Shape;10941;p33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2" name="Google Shape;10942;p33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3" name="Google Shape;10943;p33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4" name="Google Shape;10944;p33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5" name="Google Shape;10945;p33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6" name="Google Shape;10946;p33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7" name="Google Shape;10947;p33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8" name="Google Shape;10948;p33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9" name="Google Shape;10949;p33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0" name="Google Shape;10950;p33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1" name="Google Shape;10951;p33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2" name="Google Shape;10952;p33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3" name="Google Shape;10953;p33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4" name="Google Shape;10954;p33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5" name="Google Shape;10955;p33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6" name="Google Shape;10956;p33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7" name="Google Shape;10957;p33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8" name="Google Shape;10958;p33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9" name="Google Shape;10959;p33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0" name="Google Shape;10960;p33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1" name="Google Shape;10961;p33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2" name="Google Shape;10962;p33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3" name="Google Shape;10963;p33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4" name="Google Shape;10964;p33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5" name="Google Shape;10965;p33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6" name="Google Shape;10966;p33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7" name="Google Shape;10967;p33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8" name="Google Shape;10968;p33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9" name="Google Shape;10969;p33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0" name="Google Shape;10970;p33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1" name="Google Shape;10971;p33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2" name="Google Shape;10972;p33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3" name="Google Shape;10973;p33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4" name="Google Shape;10974;p33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5" name="Google Shape;10975;p33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6" name="Google Shape;10976;p33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7" name="Google Shape;10977;p33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8" name="Google Shape;10978;p33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9" name="Google Shape;10979;p33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0" name="Google Shape;10980;p33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1" name="Google Shape;10981;p33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2" name="Google Shape;10982;p33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3" name="Google Shape;10983;p33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4" name="Google Shape;10984;p33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5" name="Google Shape;10985;p33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6" name="Google Shape;10986;p33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7" name="Google Shape;10987;p33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8" name="Google Shape;10988;p33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9" name="Google Shape;10989;p33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0" name="Google Shape;10990;p33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1" name="Google Shape;10991;p33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2" name="Google Shape;10992;p33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3" name="Google Shape;10993;p33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4" name="Google Shape;10994;p33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5" name="Google Shape;10995;p33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6" name="Google Shape;10996;p33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7" name="Google Shape;10997;p33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8" name="Google Shape;10998;p33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9" name="Google Shape;10999;p33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0" name="Google Shape;11000;p33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1" name="Google Shape;11001;p33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2" name="Google Shape;11002;p33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3" name="Google Shape;11003;p33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4" name="Google Shape;11004;p33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5" name="Google Shape;11005;p33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6" name="Google Shape;11006;p33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7" name="Google Shape;11007;p33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8" name="Google Shape;11008;p33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9" name="Google Shape;11009;p33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0" name="Google Shape;11010;p33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1" name="Google Shape;11011;p33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2" name="Google Shape;11012;p33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3" name="Google Shape;11013;p33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4" name="Google Shape;11014;p33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5" name="Google Shape;11015;p33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6" name="Google Shape;11016;p33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7" name="Google Shape;11017;p33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8" name="Google Shape;11018;p33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9" name="Google Shape;11019;p33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0" name="Google Shape;11020;p33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1" name="Google Shape;11021;p33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2" name="Google Shape;11022;p33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3" name="Google Shape;11023;p33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4" name="Google Shape;11024;p33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5" name="Google Shape;11025;p33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6" name="Google Shape;11026;p33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7" name="Google Shape;11027;p33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8" name="Google Shape;11028;p33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9" name="Google Shape;11029;p33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0" name="Google Shape;11030;p33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1" name="Google Shape;11031;p33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2" name="Google Shape;11032;p33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3" name="Google Shape;11033;p33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4" name="Google Shape;11034;p33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5" name="Google Shape;11035;p33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6" name="Google Shape;11036;p33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7" name="Google Shape;11037;p33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8" name="Google Shape;11038;p33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9" name="Google Shape;11039;p33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0" name="Google Shape;11040;p33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1" name="Google Shape;11041;p33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2" name="Google Shape;11042;p33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3" name="Google Shape;11043;p33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4" name="Google Shape;11044;p33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5" name="Google Shape;11045;p33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6" name="Google Shape;11046;p33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7" name="Google Shape;11047;p33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8" name="Google Shape;11048;p33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9" name="Google Shape;11049;p33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0" name="Google Shape;11050;p33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1" name="Google Shape;11051;p33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2" name="Google Shape;11052;p33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3" name="Google Shape;11053;p33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4" name="Google Shape;11054;p33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5" name="Google Shape;11055;p33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6" name="Google Shape;11056;p33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7" name="Google Shape;11057;p33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8" name="Google Shape;11058;p33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9" name="Google Shape;11059;p33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0" name="Google Shape;11060;p33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1" name="Google Shape;11061;p33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2" name="Google Shape;11062;p33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3" name="Google Shape;11063;p33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4" name="Google Shape;11064;p33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5" name="Google Shape;11065;p33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6" name="Google Shape;11066;p33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7" name="Google Shape;11067;p33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8" name="Google Shape;11068;p33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9" name="Google Shape;11069;p33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0" name="Google Shape;11070;p33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1" name="Google Shape;11071;p33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2" name="Google Shape;11072;p33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3" name="Google Shape;11073;p33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4" name="Google Shape;11074;p33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5" name="Google Shape;11075;p33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6" name="Google Shape;11076;p33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7" name="Google Shape;11077;p33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8" name="Google Shape;11078;p33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9" name="Google Shape;11079;p33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0" name="Google Shape;11080;p33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1" name="Google Shape;11081;p33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2" name="Google Shape;11082;p33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3" name="Google Shape;11083;p33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4" name="Google Shape;11084;p33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5" name="Google Shape;11085;p33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6" name="Google Shape;11086;p33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7" name="Google Shape;11087;p33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8" name="Google Shape;11088;p33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9" name="Google Shape;11089;p33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0" name="Google Shape;11090;p33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1" name="Google Shape;11091;p33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2" name="Google Shape;11092;p33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3" name="Google Shape;11093;p33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4" name="Google Shape;11094;p33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5" name="Google Shape;11095;p33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6" name="Google Shape;11096;p33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7" name="Google Shape;11097;p33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8" name="Google Shape;11098;p33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9" name="Google Shape;11099;p33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0" name="Google Shape;11100;p33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1" name="Google Shape;11101;p33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2" name="Google Shape;11102;p33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3" name="Google Shape;11103;p33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4" name="Google Shape;11104;p33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5" name="Google Shape;11105;p33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6" name="Google Shape;11106;p33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7" name="Google Shape;11107;p33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8" name="Google Shape;11108;p33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9" name="Google Shape;11109;p33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10" name="Google Shape;11110;p33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11" name="Google Shape;11111;p33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112" name="Google Shape;11112;p33"/>
          <p:cNvSpPr/>
          <p:nvPr/>
        </p:nvSpPr>
        <p:spPr>
          <a:xfrm rot="2972313">
            <a:off x="-347264" y="-131371"/>
            <a:ext cx="1773526" cy="1400764"/>
          </a:xfrm>
          <a:custGeom>
            <a:rect b="b" l="l" r="r" t="t"/>
            <a:pathLst>
              <a:path extrusionOk="0" h="27521" w="70945">
                <a:moveTo>
                  <a:pt x="35199" y="1964"/>
                </a:moveTo>
                <a:lnTo>
                  <a:pt x="35199" y="1964"/>
                </a:lnTo>
                <a:cubicBezTo>
                  <a:pt x="34786" y="2653"/>
                  <a:pt x="33624" y="3167"/>
                  <a:pt x="32709" y="3167"/>
                </a:cubicBezTo>
                <a:cubicBezTo>
                  <a:pt x="32614" y="3167"/>
                  <a:pt x="32521" y="3161"/>
                  <a:pt x="32433" y="3150"/>
                </a:cubicBezTo>
                <a:cubicBezTo>
                  <a:pt x="33223" y="2420"/>
                  <a:pt x="34287" y="2359"/>
                  <a:pt x="35199" y="1964"/>
                </a:cubicBezTo>
                <a:close/>
                <a:moveTo>
                  <a:pt x="30913" y="4366"/>
                </a:moveTo>
                <a:lnTo>
                  <a:pt x="30974" y="4548"/>
                </a:lnTo>
                <a:cubicBezTo>
                  <a:pt x="30184" y="4791"/>
                  <a:pt x="29424" y="5065"/>
                  <a:pt x="28633" y="5308"/>
                </a:cubicBezTo>
                <a:cubicBezTo>
                  <a:pt x="28603" y="5277"/>
                  <a:pt x="28603" y="5217"/>
                  <a:pt x="28573" y="5156"/>
                </a:cubicBezTo>
                <a:cubicBezTo>
                  <a:pt x="29363" y="4882"/>
                  <a:pt x="30123" y="4609"/>
                  <a:pt x="30913" y="4366"/>
                </a:cubicBezTo>
                <a:close/>
                <a:moveTo>
                  <a:pt x="40786" y="4588"/>
                </a:moveTo>
                <a:cubicBezTo>
                  <a:pt x="42137" y="4588"/>
                  <a:pt x="43391" y="4745"/>
                  <a:pt x="43831" y="5065"/>
                </a:cubicBezTo>
                <a:cubicBezTo>
                  <a:pt x="43312" y="5219"/>
                  <a:pt x="42792" y="5300"/>
                  <a:pt x="42272" y="5300"/>
                </a:cubicBezTo>
                <a:cubicBezTo>
                  <a:pt x="41971" y="5300"/>
                  <a:pt x="41670" y="5272"/>
                  <a:pt x="41369" y="5217"/>
                </a:cubicBezTo>
                <a:cubicBezTo>
                  <a:pt x="41223" y="5189"/>
                  <a:pt x="41077" y="5177"/>
                  <a:pt x="40930" y="5177"/>
                </a:cubicBezTo>
                <a:cubicBezTo>
                  <a:pt x="40286" y="5177"/>
                  <a:pt x="39642" y="5399"/>
                  <a:pt x="38998" y="5399"/>
                </a:cubicBezTo>
                <a:cubicBezTo>
                  <a:pt x="38963" y="5401"/>
                  <a:pt x="38928" y="5401"/>
                  <a:pt x="38892" y="5401"/>
                </a:cubicBezTo>
                <a:cubicBezTo>
                  <a:pt x="38387" y="5401"/>
                  <a:pt x="37866" y="5262"/>
                  <a:pt x="37299" y="5262"/>
                </a:cubicBezTo>
                <a:cubicBezTo>
                  <a:pt x="37082" y="5262"/>
                  <a:pt x="36859" y="5282"/>
                  <a:pt x="36628" y="5338"/>
                </a:cubicBezTo>
                <a:cubicBezTo>
                  <a:pt x="37173" y="4844"/>
                  <a:pt x="39059" y="4588"/>
                  <a:pt x="40786" y="4588"/>
                </a:cubicBezTo>
                <a:close/>
                <a:moveTo>
                  <a:pt x="53712" y="5060"/>
                </a:moveTo>
                <a:cubicBezTo>
                  <a:pt x="54241" y="5060"/>
                  <a:pt x="54650" y="5080"/>
                  <a:pt x="54865" y="5125"/>
                </a:cubicBezTo>
                <a:cubicBezTo>
                  <a:pt x="53491" y="5211"/>
                  <a:pt x="52117" y="5432"/>
                  <a:pt x="50743" y="5432"/>
                </a:cubicBezTo>
                <a:cubicBezTo>
                  <a:pt x="50658" y="5432"/>
                  <a:pt x="50573" y="5431"/>
                  <a:pt x="50488" y="5429"/>
                </a:cubicBezTo>
                <a:cubicBezTo>
                  <a:pt x="50434" y="5428"/>
                  <a:pt x="50380" y="5428"/>
                  <a:pt x="50326" y="5428"/>
                </a:cubicBezTo>
                <a:cubicBezTo>
                  <a:pt x="48977" y="5428"/>
                  <a:pt x="47648" y="5765"/>
                  <a:pt x="46195" y="5765"/>
                </a:cubicBezTo>
                <a:cubicBezTo>
                  <a:pt x="46137" y="5765"/>
                  <a:pt x="46078" y="5765"/>
                  <a:pt x="46020" y="5764"/>
                </a:cubicBezTo>
                <a:cubicBezTo>
                  <a:pt x="46787" y="5442"/>
                  <a:pt x="51399" y="5060"/>
                  <a:pt x="53712" y="5060"/>
                </a:cubicBezTo>
                <a:close/>
                <a:moveTo>
                  <a:pt x="57388" y="5977"/>
                </a:moveTo>
                <a:lnTo>
                  <a:pt x="57388" y="5977"/>
                </a:lnTo>
                <a:cubicBezTo>
                  <a:pt x="55787" y="6584"/>
                  <a:pt x="46373" y="7967"/>
                  <a:pt x="44104" y="7967"/>
                </a:cubicBezTo>
                <a:cubicBezTo>
                  <a:pt x="43873" y="7967"/>
                  <a:pt x="43716" y="7953"/>
                  <a:pt x="43649" y="7922"/>
                </a:cubicBezTo>
                <a:cubicBezTo>
                  <a:pt x="48360" y="7223"/>
                  <a:pt x="52828" y="6250"/>
                  <a:pt x="57388" y="5977"/>
                </a:cubicBezTo>
                <a:close/>
                <a:moveTo>
                  <a:pt x="14803" y="9472"/>
                </a:moveTo>
                <a:lnTo>
                  <a:pt x="14803" y="9472"/>
                </a:lnTo>
                <a:cubicBezTo>
                  <a:pt x="14256" y="9928"/>
                  <a:pt x="13618" y="10110"/>
                  <a:pt x="12949" y="10232"/>
                </a:cubicBezTo>
                <a:cubicBezTo>
                  <a:pt x="13496" y="9837"/>
                  <a:pt x="14104" y="9563"/>
                  <a:pt x="14803" y="9472"/>
                </a:cubicBezTo>
                <a:close/>
                <a:moveTo>
                  <a:pt x="7038" y="12421"/>
                </a:moveTo>
                <a:cubicBezTo>
                  <a:pt x="7187" y="12421"/>
                  <a:pt x="7311" y="12538"/>
                  <a:pt x="7387" y="12785"/>
                </a:cubicBezTo>
                <a:cubicBezTo>
                  <a:pt x="6171" y="13484"/>
                  <a:pt x="4712" y="13667"/>
                  <a:pt x="3435" y="14335"/>
                </a:cubicBezTo>
                <a:cubicBezTo>
                  <a:pt x="3831" y="13879"/>
                  <a:pt x="4378" y="13667"/>
                  <a:pt x="4894" y="13454"/>
                </a:cubicBezTo>
                <a:cubicBezTo>
                  <a:pt x="5533" y="13211"/>
                  <a:pt x="6232" y="13028"/>
                  <a:pt x="6749" y="12542"/>
                </a:cubicBezTo>
                <a:cubicBezTo>
                  <a:pt x="6851" y="12463"/>
                  <a:pt x="6949" y="12421"/>
                  <a:pt x="7038" y="12421"/>
                </a:cubicBezTo>
                <a:close/>
                <a:moveTo>
                  <a:pt x="65264" y="16750"/>
                </a:moveTo>
                <a:cubicBezTo>
                  <a:pt x="65455" y="16750"/>
                  <a:pt x="65646" y="16756"/>
                  <a:pt x="65838" y="16767"/>
                </a:cubicBezTo>
                <a:cubicBezTo>
                  <a:pt x="65838" y="16828"/>
                  <a:pt x="65868" y="16889"/>
                  <a:pt x="65868" y="16949"/>
                </a:cubicBezTo>
                <a:cubicBezTo>
                  <a:pt x="64348" y="17193"/>
                  <a:pt x="62859" y="17405"/>
                  <a:pt x="61339" y="17648"/>
                </a:cubicBezTo>
                <a:cubicBezTo>
                  <a:pt x="62591" y="17036"/>
                  <a:pt x="63913" y="16750"/>
                  <a:pt x="65264" y="16750"/>
                </a:cubicBezTo>
                <a:close/>
                <a:moveTo>
                  <a:pt x="52616" y="25430"/>
                </a:moveTo>
                <a:lnTo>
                  <a:pt x="52616" y="25430"/>
                </a:lnTo>
                <a:cubicBezTo>
                  <a:pt x="54044" y="25521"/>
                  <a:pt x="55442" y="25794"/>
                  <a:pt x="56841" y="26159"/>
                </a:cubicBezTo>
                <a:cubicBezTo>
                  <a:pt x="56674" y="26212"/>
                  <a:pt x="56511" y="26234"/>
                  <a:pt x="56349" y="26234"/>
                </a:cubicBezTo>
                <a:cubicBezTo>
                  <a:pt x="55772" y="26234"/>
                  <a:pt x="55215" y="25964"/>
                  <a:pt x="54622" y="25916"/>
                </a:cubicBezTo>
                <a:cubicBezTo>
                  <a:pt x="53953" y="25855"/>
                  <a:pt x="53254" y="25734"/>
                  <a:pt x="52616" y="25430"/>
                </a:cubicBezTo>
                <a:close/>
                <a:moveTo>
                  <a:pt x="33208" y="1"/>
                </a:moveTo>
                <a:cubicBezTo>
                  <a:pt x="33141" y="1"/>
                  <a:pt x="33075" y="10"/>
                  <a:pt x="33010" y="19"/>
                </a:cubicBezTo>
                <a:cubicBezTo>
                  <a:pt x="32159" y="171"/>
                  <a:pt x="31308" y="293"/>
                  <a:pt x="30457" y="505"/>
                </a:cubicBezTo>
                <a:cubicBezTo>
                  <a:pt x="27022" y="1387"/>
                  <a:pt x="23649" y="2542"/>
                  <a:pt x="20275" y="3666"/>
                </a:cubicBezTo>
                <a:cubicBezTo>
                  <a:pt x="18208" y="4335"/>
                  <a:pt x="16141" y="5125"/>
                  <a:pt x="14104" y="5855"/>
                </a:cubicBezTo>
                <a:cubicBezTo>
                  <a:pt x="12554" y="6402"/>
                  <a:pt x="11034" y="6949"/>
                  <a:pt x="9515" y="7527"/>
                </a:cubicBezTo>
                <a:cubicBezTo>
                  <a:pt x="7630" y="8226"/>
                  <a:pt x="5715" y="8955"/>
                  <a:pt x="3861" y="9746"/>
                </a:cubicBezTo>
                <a:cubicBezTo>
                  <a:pt x="2676" y="10232"/>
                  <a:pt x="1399" y="10566"/>
                  <a:pt x="365" y="11387"/>
                </a:cubicBezTo>
                <a:cubicBezTo>
                  <a:pt x="183" y="11509"/>
                  <a:pt x="1" y="11630"/>
                  <a:pt x="122" y="11843"/>
                </a:cubicBezTo>
                <a:cubicBezTo>
                  <a:pt x="179" y="11956"/>
                  <a:pt x="283" y="11987"/>
                  <a:pt x="404" y="11987"/>
                </a:cubicBezTo>
                <a:cubicBezTo>
                  <a:pt x="478" y="11987"/>
                  <a:pt x="559" y="11976"/>
                  <a:pt x="639" y="11964"/>
                </a:cubicBezTo>
                <a:cubicBezTo>
                  <a:pt x="754" y="11942"/>
                  <a:pt x="868" y="11832"/>
                  <a:pt x="996" y="11832"/>
                </a:cubicBezTo>
                <a:cubicBezTo>
                  <a:pt x="1038" y="11832"/>
                  <a:pt x="1081" y="11843"/>
                  <a:pt x="1125" y="11873"/>
                </a:cubicBezTo>
                <a:cubicBezTo>
                  <a:pt x="1095" y="12025"/>
                  <a:pt x="882" y="12086"/>
                  <a:pt x="913" y="12208"/>
                </a:cubicBezTo>
                <a:cubicBezTo>
                  <a:pt x="1125" y="12512"/>
                  <a:pt x="1429" y="12481"/>
                  <a:pt x="1764" y="12572"/>
                </a:cubicBezTo>
                <a:cubicBezTo>
                  <a:pt x="1460" y="12816"/>
                  <a:pt x="1247" y="13028"/>
                  <a:pt x="1034" y="13211"/>
                </a:cubicBezTo>
                <a:cubicBezTo>
                  <a:pt x="1122" y="13278"/>
                  <a:pt x="1201" y="13304"/>
                  <a:pt x="1275" y="13304"/>
                </a:cubicBezTo>
                <a:cubicBezTo>
                  <a:pt x="1498" y="13304"/>
                  <a:pt x="1671" y="13071"/>
                  <a:pt x="1899" y="13071"/>
                </a:cubicBezTo>
                <a:cubicBezTo>
                  <a:pt x="1933" y="13071"/>
                  <a:pt x="1969" y="13077"/>
                  <a:pt x="2007" y="13089"/>
                </a:cubicBezTo>
                <a:cubicBezTo>
                  <a:pt x="2584" y="13667"/>
                  <a:pt x="1277" y="14457"/>
                  <a:pt x="2220" y="14974"/>
                </a:cubicBezTo>
                <a:cubicBezTo>
                  <a:pt x="2128" y="15734"/>
                  <a:pt x="2250" y="16372"/>
                  <a:pt x="2949" y="16706"/>
                </a:cubicBezTo>
                <a:cubicBezTo>
                  <a:pt x="2888" y="17253"/>
                  <a:pt x="3375" y="17740"/>
                  <a:pt x="3010" y="18287"/>
                </a:cubicBezTo>
                <a:cubicBezTo>
                  <a:pt x="3405" y="18348"/>
                  <a:pt x="3770" y="18287"/>
                  <a:pt x="3983" y="18712"/>
                </a:cubicBezTo>
                <a:cubicBezTo>
                  <a:pt x="3587" y="18712"/>
                  <a:pt x="3283" y="18834"/>
                  <a:pt x="2979" y="18986"/>
                </a:cubicBezTo>
                <a:cubicBezTo>
                  <a:pt x="3071" y="19123"/>
                  <a:pt x="3185" y="19145"/>
                  <a:pt x="3295" y="19145"/>
                </a:cubicBezTo>
                <a:cubicBezTo>
                  <a:pt x="3350" y="19145"/>
                  <a:pt x="3404" y="19140"/>
                  <a:pt x="3454" y="19140"/>
                </a:cubicBezTo>
                <a:cubicBezTo>
                  <a:pt x="3504" y="19140"/>
                  <a:pt x="3549" y="19145"/>
                  <a:pt x="3587" y="19168"/>
                </a:cubicBezTo>
                <a:cubicBezTo>
                  <a:pt x="3564" y="19617"/>
                  <a:pt x="3797" y="19699"/>
                  <a:pt x="4059" y="19699"/>
                </a:cubicBezTo>
                <a:cubicBezTo>
                  <a:pt x="4134" y="19699"/>
                  <a:pt x="4212" y="19692"/>
                  <a:pt x="4286" y="19685"/>
                </a:cubicBezTo>
                <a:cubicBezTo>
                  <a:pt x="4651" y="19624"/>
                  <a:pt x="5016" y="19503"/>
                  <a:pt x="5411" y="19411"/>
                </a:cubicBezTo>
                <a:lnTo>
                  <a:pt x="5411" y="19411"/>
                </a:lnTo>
                <a:cubicBezTo>
                  <a:pt x="5259" y="19685"/>
                  <a:pt x="5016" y="19655"/>
                  <a:pt x="4925" y="19715"/>
                </a:cubicBezTo>
                <a:cubicBezTo>
                  <a:pt x="4651" y="20992"/>
                  <a:pt x="5806" y="20658"/>
                  <a:pt x="6384" y="21083"/>
                </a:cubicBezTo>
                <a:lnTo>
                  <a:pt x="5198" y="21083"/>
                </a:lnTo>
                <a:cubicBezTo>
                  <a:pt x="4986" y="21083"/>
                  <a:pt x="4803" y="21174"/>
                  <a:pt x="4834" y="21387"/>
                </a:cubicBezTo>
                <a:cubicBezTo>
                  <a:pt x="4862" y="21586"/>
                  <a:pt x="4944" y="21785"/>
                  <a:pt x="5203" y="21785"/>
                </a:cubicBezTo>
                <a:cubicBezTo>
                  <a:pt x="5221" y="21785"/>
                  <a:pt x="5240" y="21784"/>
                  <a:pt x="5259" y="21782"/>
                </a:cubicBezTo>
                <a:cubicBezTo>
                  <a:pt x="5381" y="21772"/>
                  <a:pt x="5499" y="21769"/>
                  <a:pt x="5623" y="21769"/>
                </a:cubicBezTo>
                <a:cubicBezTo>
                  <a:pt x="5870" y="21769"/>
                  <a:pt x="6141" y="21782"/>
                  <a:pt x="6505" y="21782"/>
                </a:cubicBezTo>
                <a:cubicBezTo>
                  <a:pt x="5685" y="22299"/>
                  <a:pt x="4894" y="22238"/>
                  <a:pt x="4226" y="22725"/>
                </a:cubicBezTo>
                <a:cubicBezTo>
                  <a:pt x="4986" y="23059"/>
                  <a:pt x="5533" y="23697"/>
                  <a:pt x="6293" y="23910"/>
                </a:cubicBezTo>
                <a:cubicBezTo>
                  <a:pt x="5685" y="24305"/>
                  <a:pt x="4773" y="23819"/>
                  <a:pt x="4195" y="24548"/>
                </a:cubicBezTo>
                <a:cubicBezTo>
                  <a:pt x="4469" y="24883"/>
                  <a:pt x="4773" y="24913"/>
                  <a:pt x="5077" y="24974"/>
                </a:cubicBezTo>
                <a:cubicBezTo>
                  <a:pt x="5988" y="25112"/>
                  <a:pt x="6899" y="25161"/>
                  <a:pt x="7810" y="25161"/>
                </a:cubicBezTo>
                <a:cubicBezTo>
                  <a:pt x="8297" y="25161"/>
                  <a:pt x="8784" y="25147"/>
                  <a:pt x="9271" y="25126"/>
                </a:cubicBezTo>
                <a:cubicBezTo>
                  <a:pt x="11247" y="25035"/>
                  <a:pt x="13223" y="25095"/>
                  <a:pt x="15199" y="25004"/>
                </a:cubicBezTo>
                <a:cubicBezTo>
                  <a:pt x="17417" y="24883"/>
                  <a:pt x="19636" y="24943"/>
                  <a:pt x="21855" y="24852"/>
                </a:cubicBezTo>
                <a:cubicBezTo>
                  <a:pt x="22715" y="24813"/>
                  <a:pt x="23580" y="24802"/>
                  <a:pt x="24446" y="24802"/>
                </a:cubicBezTo>
                <a:cubicBezTo>
                  <a:pt x="25601" y="24802"/>
                  <a:pt x="26758" y="24822"/>
                  <a:pt x="27904" y="24822"/>
                </a:cubicBezTo>
                <a:cubicBezTo>
                  <a:pt x="28588" y="24822"/>
                  <a:pt x="29264" y="24814"/>
                  <a:pt x="29937" y="24814"/>
                </a:cubicBezTo>
                <a:cubicBezTo>
                  <a:pt x="30609" y="24814"/>
                  <a:pt x="31278" y="24822"/>
                  <a:pt x="31947" y="24852"/>
                </a:cubicBezTo>
                <a:cubicBezTo>
                  <a:pt x="34226" y="24943"/>
                  <a:pt x="36476" y="25247"/>
                  <a:pt x="38725" y="25247"/>
                </a:cubicBezTo>
                <a:lnTo>
                  <a:pt x="39150" y="25247"/>
                </a:lnTo>
                <a:cubicBezTo>
                  <a:pt x="40974" y="25430"/>
                  <a:pt x="42828" y="25612"/>
                  <a:pt x="44652" y="25825"/>
                </a:cubicBezTo>
                <a:cubicBezTo>
                  <a:pt x="45716" y="25946"/>
                  <a:pt x="46780" y="26068"/>
                  <a:pt x="47844" y="26129"/>
                </a:cubicBezTo>
                <a:cubicBezTo>
                  <a:pt x="48968" y="26220"/>
                  <a:pt x="50093" y="26524"/>
                  <a:pt x="51217" y="26615"/>
                </a:cubicBezTo>
                <a:cubicBezTo>
                  <a:pt x="53102" y="26798"/>
                  <a:pt x="54956" y="27193"/>
                  <a:pt x="56871" y="27405"/>
                </a:cubicBezTo>
                <a:cubicBezTo>
                  <a:pt x="57191" y="27437"/>
                  <a:pt x="57545" y="27520"/>
                  <a:pt x="57906" y="27520"/>
                </a:cubicBezTo>
                <a:cubicBezTo>
                  <a:pt x="58230" y="27520"/>
                  <a:pt x="58561" y="27453"/>
                  <a:pt x="58877" y="27223"/>
                </a:cubicBezTo>
                <a:cubicBezTo>
                  <a:pt x="58634" y="26980"/>
                  <a:pt x="58452" y="26798"/>
                  <a:pt x="58087" y="26737"/>
                </a:cubicBezTo>
                <a:cubicBezTo>
                  <a:pt x="57661" y="26676"/>
                  <a:pt x="57145" y="26585"/>
                  <a:pt x="56841" y="26159"/>
                </a:cubicBezTo>
                <a:lnTo>
                  <a:pt x="56841" y="26159"/>
                </a:lnTo>
                <a:cubicBezTo>
                  <a:pt x="56996" y="26234"/>
                  <a:pt x="57129" y="26266"/>
                  <a:pt x="57245" y="26266"/>
                </a:cubicBezTo>
                <a:cubicBezTo>
                  <a:pt x="57790" y="26266"/>
                  <a:pt x="57981" y="25575"/>
                  <a:pt x="58482" y="25399"/>
                </a:cubicBezTo>
                <a:cubicBezTo>
                  <a:pt x="54987" y="24275"/>
                  <a:pt x="51400" y="24092"/>
                  <a:pt x="47844" y="23515"/>
                </a:cubicBezTo>
                <a:cubicBezTo>
                  <a:pt x="47965" y="23484"/>
                  <a:pt x="48026" y="23454"/>
                  <a:pt x="48087" y="23454"/>
                </a:cubicBezTo>
                <a:cubicBezTo>
                  <a:pt x="48252" y="23439"/>
                  <a:pt x="48416" y="23433"/>
                  <a:pt x="48581" y="23433"/>
                </a:cubicBezTo>
                <a:cubicBezTo>
                  <a:pt x="49388" y="23433"/>
                  <a:pt x="50195" y="23578"/>
                  <a:pt x="51003" y="23578"/>
                </a:cubicBezTo>
                <a:cubicBezTo>
                  <a:pt x="51064" y="23578"/>
                  <a:pt x="51126" y="23577"/>
                  <a:pt x="51187" y="23576"/>
                </a:cubicBezTo>
                <a:cubicBezTo>
                  <a:pt x="51377" y="23568"/>
                  <a:pt x="51565" y="23564"/>
                  <a:pt x="51754" y="23564"/>
                </a:cubicBezTo>
                <a:cubicBezTo>
                  <a:pt x="53708" y="23564"/>
                  <a:pt x="55594" y="23972"/>
                  <a:pt x="57479" y="24305"/>
                </a:cubicBezTo>
                <a:cubicBezTo>
                  <a:pt x="57626" y="24325"/>
                  <a:pt x="57757" y="24341"/>
                  <a:pt x="57877" y="24341"/>
                </a:cubicBezTo>
                <a:cubicBezTo>
                  <a:pt x="58128" y="24341"/>
                  <a:pt x="58327" y="24269"/>
                  <a:pt x="58512" y="24001"/>
                </a:cubicBezTo>
                <a:cubicBezTo>
                  <a:pt x="58391" y="23910"/>
                  <a:pt x="58269" y="23788"/>
                  <a:pt x="58117" y="23758"/>
                </a:cubicBezTo>
                <a:cubicBezTo>
                  <a:pt x="57357" y="23576"/>
                  <a:pt x="56597" y="23424"/>
                  <a:pt x="55807" y="23241"/>
                </a:cubicBezTo>
                <a:cubicBezTo>
                  <a:pt x="56069" y="23224"/>
                  <a:pt x="56321" y="23186"/>
                  <a:pt x="56574" y="23186"/>
                </a:cubicBezTo>
                <a:cubicBezTo>
                  <a:pt x="56762" y="23186"/>
                  <a:pt x="56950" y="23207"/>
                  <a:pt x="57145" y="23272"/>
                </a:cubicBezTo>
                <a:cubicBezTo>
                  <a:pt x="57449" y="23383"/>
                  <a:pt x="57668" y="23447"/>
                  <a:pt x="57849" y="23447"/>
                </a:cubicBezTo>
                <a:cubicBezTo>
                  <a:pt x="58212" y="23447"/>
                  <a:pt x="58421" y="23191"/>
                  <a:pt x="58847" y="22542"/>
                </a:cubicBezTo>
                <a:cubicBezTo>
                  <a:pt x="57297" y="21934"/>
                  <a:pt x="55625" y="21813"/>
                  <a:pt x="54044" y="21417"/>
                </a:cubicBezTo>
                <a:cubicBezTo>
                  <a:pt x="54092" y="21416"/>
                  <a:pt x="54140" y="21416"/>
                  <a:pt x="54188" y="21416"/>
                </a:cubicBezTo>
                <a:cubicBezTo>
                  <a:pt x="55445" y="21416"/>
                  <a:pt x="56675" y="21790"/>
                  <a:pt x="57905" y="21995"/>
                </a:cubicBezTo>
                <a:cubicBezTo>
                  <a:pt x="58085" y="22023"/>
                  <a:pt x="58273" y="22076"/>
                  <a:pt x="58452" y="22076"/>
                </a:cubicBezTo>
                <a:cubicBezTo>
                  <a:pt x="58664" y="22076"/>
                  <a:pt x="58864" y="22002"/>
                  <a:pt x="59029" y="21721"/>
                </a:cubicBezTo>
                <a:cubicBezTo>
                  <a:pt x="57388" y="20931"/>
                  <a:pt x="55564" y="21022"/>
                  <a:pt x="53923" y="20354"/>
                </a:cubicBezTo>
                <a:cubicBezTo>
                  <a:pt x="54348" y="20232"/>
                  <a:pt x="54743" y="20141"/>
                  <a:pt x="55139" y="20141"/>
                </a:cubicBezTo>
                <a:cubicBezTo>
                  <a:pt x="56111" y="20141"/>
                  <a:pt x="57023" y="20384"/>
                  <a:pt x="57935" y="20627"/>
                </a:cubicBezTo>
                <a:cubicBezTo>
                  <a:pt x="58160" y="20698"/>
                  <a:pt x="58392" y="20761"/>
                  <a:pt x="58618" y="20761"/>
                </a:cubicBezTo>
                <a:cubicBezTo>
                  <a:pt x="58880" y="20761"/>
                  <a:pt x="59135" y="20676"/>
                  <a:pt x="59364" y="20414"/>
                </a:cubicBezTo>
                <a:cubicBezTo>
                  <a:pt x="59120" y="20171"/>
                  <a:pt x="58877" y="19898"/>
                  <a:pt x="58604" y="19594"/>
                </a:cubicBezTo>
                <a:cubicBezTo>
                  <a:pt x="59637" y="19442"/>
                  <a:pt x="60640" y="19259"/>
                  <a:pt x="61643" y="19107"/>
                </a:cubicBezTo>
                <a:cubicBezTo>
                  <a:pt x="63801" y="18773"/>
                  <a:pt x="65929" y="18439"/>
                  <a:pt x="68117" y="18317"/>
                </a:cubicBezTo>
                <a:cubicBezTo>
                  <a:pt x="68695" y="18256"/>
                  <a:pt x="69303" y="18135"/>
                  <a:pt x="69850" y="17770"/>
                </a:cubicBezTo>
                <a:cubicBezTo>
                  <a:pt x="69622" y="17512"/>
                  <a:pt x="69364" y="17474"/>
                  <a:pt x="69098" y="17474"/>
                </a:cubicBezTo>
                <a:cubicBezTo>
                  <a:pt x="68987" y="17474"/>
                  <a:pt x="68875" y="17480"/>
                  <a:pt x="68763" y="17480"/>
                </a:cubicBezTo>
                <a:cubicBezTo>
                  <a:pt x="68606" y="17480"/>
                  <a:pt x="68451" y="17467"/>
                  <a:pt x="68300" y="17405"/>
                </a:cubicBezTo>
                <a:cubicBezTo>
                  <a:pt x="68634" y="17071"/>
                  <a:pt x="69151" y="17162"/>
                  <a:pt x="69424" y="16889"/>
                </a:cubicBezTo>
                <a:cubicBezTo>
                  <a:pt x="69303" y="16700"/>
                  <a:pt x="69157" y="16653"/>
                  <a:pt x="69004" y="16653"/>
                </a:cubicBezTo>
                <a:cubicBezTo>
                  <a:pt x="68851" y="16653"/>
                  <a:pt x="68691" y="16701"/>
                  <a:pt x="68543" y="16701"/>
                </a:cubicBezTo>
                <a:cubicBezTo>
                  <a:pt x="68433" y="16701"/>
                  <a:pt x="68329" y="16675"/>
                  <a:pt x="68239" y="16585"/>
                </a:cubicBezTo>
                <a:cubicBezTo>
                  <a:pt x="68421" y="16493"/>
                  <a:pt x="68634" y="16463"/>
                  <a:pt x="68786" y="16281"/>
                </a:cubicBezTo>
                <a:cubicBezTo>
                  <a:pt x="68209" y="15673"/>
                  <a:pt x="67388" y="15977"/>
                  <a:pt x="66598" y="15764"/>
                </a:cubicBezTo>
                <a:cubicBezTo>
                  <a:pt x="68239" y="15338"/>
                  <a:pt x="69759" y="14943"/>
                  <a:pt x="70944" y="13788"/>
                </a:cubicBezTo>
                <a:cubicBezTo>
                  <a:pt x="70841" y="13555"/>
                  <a:pt x="70715" y="13482"/>
                  <a:pt x="70588" y="13482"/>
                </a:cubicBezTo>
                <a:cubicBezTo>
                  <a:pt x="70418" y="13482"/>
                  <a:pt x="70246" y="13614"/>
                  <a:pt x="70124" y="13667"/>
                </a:cubicBezTo>
                <a:cubicBezTo>
                  <a:pt x="69753" y="13839"/>
                  <a:pt x="69534" y="13942"/>
                  <a:pt x="69393" y="13942"/>
                </a:cubicBezTo>
                <a:cubicBezTo>
                  <a:pt x="69187" y="13942"/>
                  <a:pt x="69150" y="13722"/>
                  <a:pt x="69060" y="13180"/>
                </a:cubicBezTo>
                <a:cubicBezTo>
                  <a:pt x="69394" y="12968"/>
                  <a:pt x="69759" y="12724"/>
                  <a:pt x="69972" y="12299"/>
                </a:cubicBezTo>
                <a:lnTo>
                  <a:pt x="69972" y="12299"/>
                </a:lnTo>
                <a:cubicBezTo>
                  <a:pt x="68965" y="12432"/>
                  <a:pt x="68449" y="12500"/>
                  <a:pt x="68128" y="12500"/>
                </a:cubicBezTo>
                <a:cubicBezTo>
                  <a:pt x="67789" y="12500"/>
                  <a:pt x="67668" y="12424"/>
                  <a:pt x="67418" y="12268"/>
                </a:cubicBezTo>
                <a:cubicBezTo>
                  <a:pt x="69485" y="11265"/>
                  <a:pt x="69576" y="11205"/>
                  <a:pt x="69728" y="10566"/>
                </a:cubicBezTo>
                <a:cubicBezTo>
                  <a:pt x="69720" y="10565"/>
                  <a:pt x="69711" y="10565"/>
                  <a:pt x="69703" y="10565"/>
                </a:cubicBezTo>
                <a:cubicBezTo>
                  <a:pt x="69435" y="10565"/>
                  <a:pt x="69346" y="10967"/>
                  <a:pt x="69064" y="10967"/>
                </a:cubicBezTo>
                <a:cubicBezTo>
                  <a:pt x="69017" y="10967"/>
                  <a:pt x="68966" y="10956"/>
                  <a:pt x="68908" y="10931"/>
                </a:cubicBezTo>
                <a:cubicBezTo>
                  <a:pt x="68877" y="10445"/>
                  <a:pt x="69394" y="10171"/>
                  <a:pt x="69394" y="9746"/>
                </a:cubicBezTo>
                <a:cubicBezTo>
                  <a:pt x="69121" y="9259"/>
                  <a:pt x="68513" y="9624"/>
                  <a:pt x="68239" y="9198"/>
                </a:cubicBezTo>
                <a:cubicBezTo>
                  <a:pt x="68665" y="9138"/>
                  <a:pt x="69090" y="9229"/>
                  <a:pt x="69485" y="8925"/>
                </a:cubicBezTo>
                <a:cubicBezTo>
                  <a:pt x="68999" y="8499"/>
                  <a:pt x="68361" y="8682"/>
                  <a:pt x="67844" y="8408"/>
                </a:cubicBezTo>
                <a:cubicBezTo>
                  <a:pt x="68026" y="8317"/>
                  <a:pt x="68361" y="8226"/>
                  <a:pt x="67996" y="7983"/>
                </a:cubicBezTo>
                <a:cubicBezTo>
                  <a:pt x="68179" y="7799"/>
                  <a:pt x="68422" y="7793"/>
                  <a:pt x="68668" y="7793"/>
                </a:cubicBezTo>
                <a:cubicBezTo>
                  <a:pt x="68687" y="7793"/>
                  <a:pt x="68706" y="7793"/>
                  <a:pt x="68725" y="7793"/>
                </a:cubicBezTo>
                <a:cubicBezTo>
                  <a:pt x="68991" y="7793"/>
                  <a:pt x="69257" y="7785"/>
                  <a:pt x="69455" y="7557"/>
                </a:cubicBezTo>
                <a:cubicBezTo>
                  <a:pt x="69333" y="7344"/>
                  <a:pt x="69151" y="7253"/>
                  <a:pt x="68938" y="7223"/>
                </a:cubicBezTo>
                <a:cubicBezTo>
                  <a:pt x="68665" y="7132"/>
                  <a:pt x="68421" y="7040"/>
                  <a:pt x="68482" y="6584"/>
                </a:cubicBezTo>
                <a:cubicBezTo>
                  <a:pt x="68519" y="6311"/>
                  <a:pt x="68643" y="6256"/>
                  <a:pt x="68782" y="6256"/>
                </a:cubicBezTo>
                <a:cubicBezTo>
                  <a:pt x="68875" y="6256"/>
                  <a:pt x="68975" y="6281"/>
                  <a:pt x="69060" y="6281"/>
                </a:cubicBezTo>
                <a:cubicBezTo>
                  <a:pt x="69394" y="6250"/>
                  <a:pt x="69759" y="6281"/>
                  <a:pt x="69880" y="5885"/>
                </a:cubicBezTo>
                <a:cubicBezTo>
                  <a:pt x="69759" y="5703"/>
                  <a:pt x="69607" y="5612"/>
                  <a:pt x="69394" y="5551"/>
                </a:cubicBezTo>
                <a:cubicBezTo>
                  <a:pt x="68843" y="5384"/>
                  <a:pt x="68286" y="5342"/>
                  <a:pt x="67728" y="5342"/>
                </a:cubicBezTo>
                <a:cubicBezTo>
                  <a:pt x="67154" y="5342"/>
                  <a:pt x="66580" y="5387"/>
                  <a:pt x="66010" y="5387"/>
                </a:cubicBezTo>
                <a:cubicBezTo>
                  <a:pt x="65820" y="5387"/>
                  <a:pt x="65631" y="5382"/>
                  <a:pt x="65443" y="5369"/>
                </a:cubicBezTo>
                <a:cubicBezTo>
                  <a:pt x="65261" y="5356"/>
                  <a:pt x="65076" y="5350"/>
                  <a:pt x="64890" y="5350"/>
                </a:cubicBezTo>
                <a:cubicBezTo>
                  <a:pt x="64203" y="5350"/>
                  <a:pt x="63491" y="5432"/>
                  <a:pt x="62798" y="5551"/>
                </a:cubicBezTo>
                <a:cubicBezTo>
                  <a:pt x="62647" y="5580"/>
                  <a:pt x="62495" y="5590"/>
                  <a:pt x="62342" y="5590"/>
                </a:cubicBezTo>
                <a:cubicBezTo>
                  <a:pt x="61984" y="5590"/>
                  <a:pt x="61621" y="5535"/>
                  <a:pt x="61256" y="5535"/>
                </a:cubicBezTo>
                <a:cubicBezTo>
                  <a:pt x="60960" y="5535"/>
                  <a:pt x="60664" y="5571"/>
                  <a:pt x="60367" y="5703"/>
                </a:cubicBezTo>
                <a:cubicBezTo>
                  <a:pt x="60160" y="5798"/>
                  <a:pt x="59960" y="5838"/>
                  <a:pt x="59763" y="5838"/>
                </a:cubicBezTo>
                <a:cubicBezTo>
                  <a:pt x="59207" y="5838"/>
                  <a:pt x="58678" y="5524"/>
                  <a:pt x="58117" y="5277"/>
                </a:cubicBezTo>
                <a:cubicBezTo>
                  <a:pt x="58512" y="4943"/>
                  <a:pt x="59212" y="5369"/>
                  <a:pt x="59394" y="4639"/>
                </a:cubicBezTo>
                <a:cubicBezTo>
                  <a:pt x="59120" y="4578"/>
                  <a:pt x="58877" y="4518"/>
                  <a:pt x="58604" y="4457"/>
                </a:cubicBezTo>
                <a:cubicBezTo>
                  <a:pt x="57916" y="4342"/>
                  <a:pt x="57220" y="4316"/>
                  <a:pt x="56524" y="4316"/>
                </a:cubicBezTo>
                <a:cubicBezTo>
                  <a:pt x="55928" y="4316"/>
                  <a:pt x="55333" y="4335"/>
                  <a:pt x="54743" y="4335"/>
                </a:cubicBezTo>
                <a:cubicBezTo>
                  <a:pt x="54569" y="4332"/>
                  <a:pt x="54395" y="4330"/>
                  <a:pt x="54220" y="4330"/>
                </a:cubicBezTo>
                <a:cubicBezTo>
                  <a:pt x="52784" y="4330"/>
                  <a:pt x="51347" y="4433"/>
                  <a:pt x="49910" y="4487"/>
                </a:cubicBezTo>
                <a:cubicBezTo>
                  <a:pt x="48816" y="4548"/>
                  <a:pt x="47692" y="4609"/>
                  <a:pt x="46597" y="4822"/>
                </a:cubicBezTo>
                <a:cubicBezTo>
                  <a:pt x="46244" y="4905"/>
                  <a:pt x="45792" y="5101"/>
                  <a:pt x="45415" y="5101"/>
                </a:cubicBezTo>
                <a:cubicBezTo>
                  <a:pt x="45240" y="5101"/>
                  <a:pt x="45081" y="5059"/>
                  <a:pt x="44956" y="4943"/>
                </a:cubicBezTo>
                <a:cubicBezTo>
                  <a:pt x="44409" y="4457"/>
                  <a:pt x="43801" y="4244"/>
                  <a:pt x="43163" y="4062"/>
                </a:cubicBezTo>
                <a:cubicBezTo>
                  <a:pt x="42257" y="3781"/>
                  <a:pt x="41336" y="3685"/>
                  <a:pt x="40400" y="3685"/>
                </a:cubicBezTo>
                <a:cubicBezTo>
                  <a:pt x="40016" y="3685"/>
                  <a:pt x="39630" y="3701"/>
                  <a:pt x="39242" y="3727"/>
                </a:cubicBezTo>
                <a:cubicBezTo>
                  <a:pt x="38705" y="3752"/>
                  <a:pt x="38149" y="3913"/>
                  <a:pt x="37589" y="3913"/>
                </a:cubicBezTo>
                <a:cubicBezTo>
                  <a:pt x="37451" y="3913"/>
                  <a:pt x="37313" y="3903"/>
                  <a:pt x="37175" y="3879"/>
                </a:cubicBezTo>
                <a:cubicBezTo>
                  <a:pt x="37235" y="3575"/>
                  <a:pt x="37570" y="3515"/>
                  <a:pt x="37570" y="3180"/>
                </a:cubicBezTo>
                <a:cubicBezTo>
                  <a:pt x="37400" y="3095"/>
                  <a:pt x="37236" y="3062"/>
                  <a:pt x="37074" y="3062"/>
                </a:cubicBezTo>
                <a:cubicBezTo>
                  <a:pt x="36514" y="3062"/>
                  <a:pt x="35985" y="3457"/>
                  <a:pt x="35362" y="3457"/>
                </a:cubicBezTo>
                <a:cubicBezTo>
                  <a:pt x="35328" y="3457"/>
                  <a:pt x="35294" y="3456"/>
                  <a:pt x="35260" y="3454"/>
                </a:cubicBezTo>
                <a:cubicBezTo>
                  <a:pt x="35776" y="3028"/>
                  <a:pt x="36293" y="2755"/>
                  <a:pt x="36476" y="2177"/>
                </a:cubicBezTo>
                <a:cubicBezTo>
                  <a:pt x="36300" y="2002"/>
                  <a:pt x="36105" y="1958"/>
                  <a:pt x="35890" y="1958"/>
                </a:cubicBezTo>
                <a:cubicBezTo>
                  <a:pt x="35731" y="1958"/>
                  <a:pt x="35562" y="1982"/>
                  <a:pt x="35381" y="1995"/>
                </a:cubicBezTo>
                <a:cubicBezTo>
                  <a:pt x="35746" y="1630"/>
                  <a:pt x="36263" y="1600"/>
                  <a:pt x="36597" y="1174"/>
                </a:cubicBezTo>
                <a:cubicBezTo>
                  <a:pt x="36263" y="1144"/>
                  <a:pt x="36020" y="1113"/>
                  <a:pt x="35746" y="1113"/>
                </a:cubicBezTo>
                <a:cubicBezTo>
                  <a:pt x="36263" y="232"/>
                  <a:pt x="37175" y="536"/>
                  <a:pt x="37904" y="323"/>
                </a:cubicBezTo>
                <a:cubicBezTo>
                  <a:pt x="37486" y="162"/>
                  <a:pt x="37084" y="98"/>
                  <a:pt x="36692" y="98"/>
                </a:cubicBezTo>
                <a:cubicBezTo>
                  <a:pt x="35460" y="98"/>
                  <a:pt x="34331" y="731"/>
                  <a:pt x="33132" y="961"/>
                </a:cubicBezTo>
                <a:cubicBezTo>
                  <a:pt x="33193" y="657"/>
                  <a:pt x="33588" y="566"/>
                  <a:pt x="33618" y="262"/>
                </a:cubicBezTo>
                <a:cubicBezTo>
                  <a:pt x="33512" y="50"/>
                  <a:pt x="33362" y="1"/>
                  <a:pt x="33208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113" name="Google Shape;11113;p33"/>
          <p:cNvGrpSpPr/>
          <p:nvPr/>
        </p:nvGrpSpPr>
        <p:grpSpPr>
          <a:xfrm rot="-2999622">
            <a:off x="7314012" y="3887221"/>
            <a:ext cx="3222402" cy="1467432"/>
            <a:chOff x="3427375" y="613525"/>
            <a:chExt cx="1481825" cy="674800"/>
          </a:xfrm>
        </p:grpSpPr>
        <p:sp>
          <p:nvSpPr>
            <p:cNvPr id="11114" name="Google Shape;11114;p33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15" name="Google Shape;11115;p33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16" name="Google Shape;11116;p33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17" name="Google Shape;11117;p33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18" name="Google Shape;11118;p33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19" name="Google Shape;11119;p33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0" name="Google Shape;11120;p33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1" name="Google Shape;11121;p33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2" name="Google Shape;11122;p33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3" name="Google Shape;11123;p33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4" name="Google Shape;11124;p33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5" name="Google Shape;11125;p33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6" name="Google Shape;11126;p33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7" name="Google Shape;11127;p33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8" name="Google Shape;11128;p33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9" name="Google Shape;11129;p33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0" name="Google Shape;11130;p33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1" name="Google Shape;11131;p33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2" name="Google Shape;11132;p33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3" name="Google Shape;11133;p33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4" name="Google Shape;11134;p33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5" name="Google Shape;11135;p33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6" name="Google Shape;11136;p33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7" name="Google Shape;11137;p33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8" name="Google Shape;11138;p33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9" name="Google Shape;11139;p33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0" name="Google Shape;11140;p33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1" name="Google Shape;11141;p33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2" name="Google Shape;11142;p33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3" name="Google Shape;11143;p33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4" name="Google Shape;11144;p33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5" name="Google Shape;11145;p33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6" name="Google Shape;11146;p33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7" name="Google Shape;11147;p33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8" name="Google Shape;11148;p33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9" name="Google Shape;11149;p33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0" name="Google Shape;11150;p33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1" name="Google Shape;11151;p33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2" name="Google Shape;11152;p33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3" name="Google Shape;11153;p33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4" name="Google Shape;11154;p33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5" name="Google Shape;11155;p33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6" name="Google Shape;11156;p33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7" name="Google Shape;11157;p33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8" name="Google Shape;11158;p33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9" name="Google Shape;11159;p33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0" name="Google Shape;11160;p33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1" name="Google Shape;11161;p33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2" name="Google Shape;11162;p33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3" name="Google Shape;11163;p33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4" name="Google Shape;11164;p33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5" name="Google Shape;11165;p33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6" name="Google Shape;11166;p33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7" name="Google Shape;11167;p33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8" name="Google Shape;11168;p33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9" name="Google Shape;11169;p33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0" name="Google Shape;11170;p33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1" name="Google Shape;11171;p33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2" name="Google Shape;11172;p33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3" name="Google Shape;11173;p33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4" name="Google Shape;11174;p33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5" name="Google Shape;11175;p33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6" name="Google Shape;11176;p33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7" name="Google Shape;11177;p33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8" name="Google Shape;11178;p33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9" name="Google Shape;11179;p33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0" name="Google Shape;11180;p33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1" name="Google Shape;11181;p33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2" name="Google Shape;11182;p33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3" name="Google Shape;11183;p33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4" name="Google Shape;11184;p33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5" name="Google Shape;11185;p33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6" name="Google Shape;11186;p33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7" name="Google Shape;11187;p33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8" name="Google Shape;11188;p33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9" name="Google Shape;11189;p33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0" name="Google Shape;11190;p33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1" name="Google Shape;11191;p33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2" name="Google Shape;11192;p33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3" name="Google Shape;11193;p33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4" name="Google Shape;11194;p33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5" name="Google Shape;11195;p33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6" name="Google Shape;11196;p33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7" name="Google Shape;11197;p33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8" name="Google Shape;11198;p33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9" name="Google Shape;11199;p33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0" name="Google Shape;11200;p33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1" name="Google Shape;11201;p33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2" name="Google Shape;11202;p33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3" name="Google Shape;11203;p33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4" name="Google Shape;11204;p33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5" name="Google Shape;11205;p33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6" name="Google Shape;11206;p33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7" name="Google Shape;11207;p33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8" name="Google Shape;11208;p33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9" name="Google Shape;11209;p33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0" name="Google Shape;11210;p33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1" name="Google Shape;11211;p33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2" name="Google Shape;11212;p33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3" name="Google Shape;11213;p33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4" name="Google Shape;11214;p33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5" name="Google Shape;11215;p33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6" name="Google Shape;11216;p33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7" name="Google Shape;11217;p33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8" name="Google Shape;11218;p33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9" name="Google Shape;11219;p33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0" name="Google Shape;11220;p33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1" name="Google Shape;11221;p33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2" name="Google Shape;11222;p33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3" name="Google Shape;11223;p33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4" name="Google Shape;11224;p33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5" name="Google Shape;11225;p33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6" name="Google Shape;11226;p33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7" name="Google Shape;11227;p33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8" name="Google Shape;11228;p33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9" name="Google Shape;11229;p33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0" name="Google Shape;11230;p33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1" name="Google Shape;11231;p33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2" name="Google Shape;11232;p33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3" name="Google Shape;11233;p33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4" name="Google Shape;11234;p33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5" name="Google Shape;11235;p33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6" name="Google Shape;11236;p33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7" name="Google Shape;11237;p33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8" name="Google Shape;11238;p33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9" name="Google Shape;11239;p33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0" name="Google Shape;11240;p33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1" name="Google Shape;11241;p33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2" name="Google Shape;11242;p33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3" name="Google Shape;11243;p33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4" name="Google Shape;11244;p33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5" name="Google Shape;11245;p33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6" name="Google Shape;11246;p33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7" name="Google Shape;11247;p33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8" name="Google Shape;11248;p33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9" name="Google Shape;11249;p33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0" name="Google Shape;11250;p33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1" name="Google Shape;11251;p33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2" name="Google Shape;11252;p33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3" name="Google Shape;11253;p33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4" name="Google Shape;11254;p33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5" name="Google Shape;11255;p33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6" name="Google Shape;11256;p33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7" name="Google Shape;11257;p33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8" name="Google Shape;11258;p33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9" name="Google Shape;11259;p33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0" name="Google Shape;11260;p33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1" name="Google Shape;11261;p33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2" name="Google Shape;11262;p33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3" name="Google Shape;11263;p33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4" name="Google Shape;11264;p33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5" name="Google Shape;11265;p33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6" name="Google Shape;11266;p33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7" name="Google Shape;11267;p33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8" name="Google Shape;11268;p33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9" name="Google Shape;11269;p33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0" name="Google Shape;11270;p33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1" name="Google Shape;11271;p33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2" name="Google Shape;11272;p33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3" name="Google Shape;11273;p33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4" name="Google Shape;11274;p33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5" name="Google Shape;11275;p33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6" name="Google Shape;11276;p33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7" name="Google Shape;11277;p33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8" name="Google Shape;11278;p33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9" name="Google Shape;11279;p33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0" name="Google Shape;11280;p33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1" name="Google Shape;11281;p33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2" name="Google Shape;11282;p33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3" name="Google Shape;11283;p33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4" name="Google Shape;11284;p33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5" name="Google Shape;11285;p33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6" name="Google Shape;11286;p33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7" name="Google Shape;11287;p33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8" name="Google Shape;11288;p33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9" name="Google Shape;11289;p33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90" name="Google Shape;11290;p33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91" name="Google Shape;11291;p33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92" name="Google Shape;11292;p33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93" name="Google Shape;11293;p33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294" name="Google Shape;11294;p33"/>
          <p:cNvSpPr/>
          <p:nvPr/>
        </p:nvSpPr>
        <p:spPr>
          <a:xfrm flipH="1" rot="-6614824">
            <a:off x="-844669" y="3967937"/>
            <a:ext cx="1864841" cy="1784219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">
  <p:cSld name="CUSTOM_8">
    <p:spTree>
      <p:nvGrpSpPr>
        <p:cNvPr id="11295" name="Shape 11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96" name="Google Shape;11296;p34"/>
          <p:cNvSpPr txBox="1"/>
          <p:nvPr>
            <p:ph type="title"/>
          </p:nvPr>
        </p:nvSpPr>
        <p:spPr>
          <a:xfrm>
            <a:off x="2743799" y="717802"/>
            <a:ext cx="3656400" cy="114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90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1297" name="Google Shape;11297;p34"/>
          <p:cNvSpPr txBox="1"/>
          <p:nvPr>
            <p:ph idx="1" type="subTitle"/>
          </p:nvPr>
        </p:nvSpPr>
        <p:spPr>
          <a:xfrm>
            <a:off x="2743801" y="1935430"/>
            <a:ext cx="3656400" cy="87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Medium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Medium"/>
              <a:buNone/>
              <a:defRPr sz="1600">
                <a:latin typeface="Roboto Medium"/>
                <a:ea typeface="Roboto Medium"/>
                <a:cs typeface="Roboto Medium"/>
                <a:sym typeface="Roboto Medium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Medium"/>
              <a:buNone/>
              <a:defRPr sz="1600">
                <a:latin typeface="Roboto Medium"/>
                <a:ea typeface="Roboto Medium"/>
                <a:cs typeface="Roboto Medium"/>
                <a:sym typeface="Roboto Medium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Medium"/>
              <a:buNone/>
              <a:defRPr sz="1600">
                <a:latin typeface="Roboto Medium"/>
                <a:ea typeface="Roboto Medium"/>
                <a:cs typeface="Roboto Medium"/>
                <a:sym typeface="Roboto Medium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Medium"/>
              <a:buNone/>
              <a:defRPr sz="1600">
                <a:latin typeface="Roboto Medium"/>
                <a:ea typeface="Roboto Medium"/>
                <a:cs typeface="Roboto Medium"/>
                <a:sym typeface="Roboto Medium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Medium"/>
              <a:buNone/>
              <a:defRPr sz="1600">
                <a:latin typeface="Roboto Medium"/>
                <a:ea typeface="Roboto Medium"/>
                <a:cs typeface="Roboto Medium"/>
                <a:sym typeface="Roboto Medium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Medium"/>
              <a:buNone/>
              <a:defRPr sz="1600">
                <a:latin typeface="Roboto Medium"/>
                <a:ea typeface="Roboto Medium"/>
                <a:cs typeface="Roboto Medium"/>
                <a:sym typeface="Roboto Medium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Medium"/>
              <a:buNone/>
              <a:defRPr sz="1600">
                <a:latin typeface="Roboto Medium"/>
                <a:ea typeface="Roboto Medium"/>
                <a:cs typeface="Roboto Medium"/>
                <a:sym typeface="Roboto Medium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Medium"/>
              <a:buNone/>
              <a:defRPr sz="1600">
                <a:latin typeface="Roboto Medium"/>
                <a:ea typeface="Roboto Medium"/>
                <a:cs typeface="Roboto Medium"/>
                <a:sym typeface="Roboto Medium"/>
              </a:defRPr>
            </a:lvl9pPr>
          </a:lstStyle>
          <a:p/>
        </p:txBody>
      </p:sp>
      <p:sp>
        <p:nvSpPr>
          <p:cNvPr id="11298" name="Google Shape;11298;p34"/>
          <p:cNvSpPr txBox="1"/>
          <p:nvPr/>
        </p:nvSpPr>
        <p:spPr>
          <a:xfrm>
            <a:off x="2743763" y="3455695"/>
            <a:ext cx="3656400" cy="618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29525" lIns="129525" spcFirstLastPara="1" rIns="129525" wrap="square" tIns="1295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18"/>
              <a:buNone/>
            </a:pPr>
            <a:r>
              <a:rPr lang="en" sz="1200">
                <a:solidFill>
                  <a:schemeClr val="accent5"/>
                </a:solidFill>
                <a:latin typeface="Roboto"/>
                <a:ea typeface="Roboto"/>
                <a:cs typeface="Roboto"/>
                <a:sym typeface="Roboto"/>
              </a:rPr>
              <a:t>Credits: This presentation template was created by </a:t>
            </a:r>
            <a:r>
              <a:rPr lang="en" sz="1200">
                <a:solidFill>
                  <a:schemeClr val="accent5"/>
                </a:solidFill>
                <a:uFill>
                  <a:noFill/>
                </a:uFill>
                <a:latin typeface="Roboto Medium"/>
                <a:ea typeface="Roboto Medium"/>
                <a:cs typeface="Roboto Medium"/>
                <a:sym typeface="Roboto Medium"/>
                <a:hlinkClick r:id="rId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chemeClr val="accent5"/>
                </a:solidFill>
                <a:latin typeface="Roboto"/>
                <a:ea typeface="Roboto"/>
                <a:cs typeface="Roboto"/>
                <a:sym typeface="Roboto"/>
              </a:rPr>
              <a:t>, including icons by </a:t>
            </a:r>
            <a:r>
              <a:rPr lang="en" sz="1200">
                <a:solidFill>
                  <a:schemeClr val="accent5"/>
                </a:solidFill>
                <a:uFill>
                  <a:noFill/>
                </a:uFill>
                <a:latin typeface="Roboto Medium"/>
                <a:ea typeface="Roboto Medium"/>
                <a:cs typeface="Roboto Medium"/>
                <a:sym typeface="Roboto Medium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Flaticon</a:t>
            </a:r>
            <a:r>
              <a:rPr lang="en" sz="1200">
                <a:solidFill>
                  <a:schemeClr val="accent5"/>
                </a:solidFill>
                <a:latin typeface="Roboto"/>
                <a:ea typeface="Roboto"/>
                <a:cs typeface="Roboto"/>
                <a:sym typeface="Roboto"/>
              </a:rPr>
              <a:t>, and infographics &amp; images by </a:t>
            </a:r>
            <a:r>
              <a:rPr lang="en" sz="1200">
                <a:solidFill>
                  <a:schemeClr val="accent5"/>
                </a:solidFill>
                <a:uFill>
                  <a:noFill/>
                </a:uFill>
                <a:latin typeface="Roboto Medium"/>
                <a:ea typeface="Roboto Medium"/>
                <a:cs typeface="Roboto Medium"/>
                <a:sym typeface="Roboto Medium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endParaRPr sz="1200">
              <a:solidFill>
                <a:schemeClr val="accent5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299" name="Google Shape;11299;p34"/>
          <p:cNvSpPr/>
          <p:nvPr/>
        </p:nvSpPr>
        <p:spPr>
          <a:xfrm flipH="1" rot="681427">
            <a:off x="7192404" y="-354118"/>
            <a:ext cx="2824180" cy="2143844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300" name="Google Shape;11300;p34"/>
          <p:cNvGrpSpPr/>
          <p:nvPr/>
        </p:nvGrpSpPr>
        <p:grpSpPr>
          <a:xfrm flipH="1" rot="-6148796">
            <a:off x="-1071593" y="-598744"/>
            <a:ext cx="3222198" cy="1467339"/>
            <a:chOff x="3427375" y="613525"/>
            <a:chExt cx="1481825" cy="674800"/>
          </a:xfrm>
        </p:grpSpPr>
        <p:sp>
          <p:nvSpPr>
            <p:cNvPr id="11301" name="Google Shape;11301;p34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2" name="Google Shape;11302;p34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3" name="Google Shape;11303;p34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4" name="Google Shape;11304;p34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5" name="Google Shape;11305;p34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6" name="Google Shape;11306;p34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7" name="Google Shape;11307;p34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8" name="Google Shape;11308;p34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9" name="Google Shape;11309;p34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0" name="Google Shape;11310;p34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1" name="Google Shape;11311;p34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2" name="Google Shape;11312;p34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3" name="Google Shape;11313;p34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4" name="Google Shape;11314;p34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5" name="Google Shape;11315;p34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6" name="Google Shape;11316;p34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7" name="Google Shape;11317;p34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8" name="Google Shape;11318;p34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9" name="Google Shape;11319;p34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0" name="Google Shape;11320;p34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1" name="Google Shape;11321;p34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2" name="Google Shape;11322;p34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3" name="Google Shape;11323;p34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4" name="Google Shape;11324;p34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5" name="Google Shape;11325;p34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6" name="Google Shape;11326;p34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7" name="Google Shape;11327;p34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8" name="Google Shape;11328;p34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9" name="Google Shape;11329;p34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0" name="Google Shape;11330;p34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1" name="Google Shape;11331;p34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2" name="Google Shape;11332;p34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3" name="Google Shape;11333;p34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4" name="Google Shape;11334;p34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5" name="Google Shape;11335;p34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6" name="Google Shape;11336;p34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7" name="Google Shape;11337;p34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8" name="Google Shape;11338;p34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9" name="Google Shape;11339;p34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0" name="Google Shape;11340;p34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1" name="Google Shape;11341;p34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2" name="Google Shape;11342;p34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3" name="Google Shape;11343;p34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4" name="Google Shape;11344;p34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5" name="Google Shape;11345;p34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6" name="Google Shape;11346;p34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7" name="Google Shape;11347;p34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8" name="Google Shape;11348;p34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9" name="Google Shape;11349;p34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0" name="Google Shape;11350;p34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1" name="Google Shape;11351;p34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2" name="Google Shape;11352;p34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3" name="Google Shape;11353;p34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4" name="Google Shape;11354;p34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5" name="Google Shape;11355;p34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6" name="Google Shape;11356;p34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7" name="Google Shape;11357;p34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8" name="Google Shape;11358;p34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9" name="Google Shape;11359;p34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0" name="Google Shape;11360;p34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1" name="Google Shape;11361;p34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2" name="Google Shape;11362;p34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3" name="Google Shape;11363;p34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4" name="Google Shape;11364;p34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5" name="Google Shape;11365;p34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6" name="Google Shape;11366;p34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7" name="Google Shape;11367;p34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8" name="Google Shape;11368;p34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9" name="Google Shape;11369;p34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0" name="Google Shape;11370;p34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1" name="Google Shape;11371;p34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2" name="Google Shape;11372;p34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3" name="Google Shape;11373;p34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4" name="Google Shape;11374;p34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5" name="Google Shape;11375;p34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6" name="Google Shape;11376;p34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7" name="Google Shape;11377;p34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8" name="Google Shape;11378;p34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9" name="Google Shape;11379;p34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0" name="Google Shape;11380;p34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1" name="Google Shape;11381;p34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2" name="Google Shape;11382;p34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3" name="Google Shape;11383;p34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4" name="Google Shape;11384;p34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5" name="Google Shape;11385;p34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6" name="Google Shape;11386;p34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7" name="Google Shape;11387;p34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8" name="Google Shape;11388;p34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9" name="Google Shape;11389;p34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0" name="Google Shape;11390;p34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1" name="Google Shape;11391;p34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2" name="Google Shape;11392;p34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3" name="Google Shape;11393;p34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4" name="Google Shape;11394;p34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5" name="Google Shape;11395;p34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6" name="Google Shape;11396;p34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7" name="Google Shape;11397;p34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8" name="Google Shape;11398;p34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9" name="Google Shape;11399;p34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0" name="Google Shape;11400;p34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1" name="Google Shape;11401;p34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2" name="Google Shape;11402;p34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3" name="Google Shape;11403;p34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4" name="Google Shape;11404;p34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5" name="Google Shape;11405;p34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6" name="Google Shape;11406;p34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7" name="Google Shape;11407;p34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8" name="Google Shape;11408;p34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9" name="Google Shape;11409;p34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0" name="Google Shape;11410;p34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1" name="Google Shape;11411;p34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2" name="Google Shape;11412;p34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3" name="Google Shape;11413;p34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4" name="Google Shape;11414;p34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5" name="Google Shape;11415;p34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6" name="Google Shape;11416;p34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7" name="Google Shape;11417;p34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8" name="Google Shape;11418;p34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9" name="Google Shape;11419;p34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0" name="Google Shape;11420;p34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1" name="Google Shape;11421;p34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2" name="Google Shape;11422;p34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3" name="Google Shape;11423;p34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4" name="Google Shape;11424;p34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5" name="Google Shape;11425;p34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6" name="Google Shape;11426;p34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7" name="Google Shape;11427;p34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8" name="Google Shape;11428;p34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9" name="Google Shape;11429;p34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0" name="Google Shape;11430;p34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1" name="Google Shape;11431;p34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2" name="Google Shape;11432;p34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3" name="Google Shape;11433;p34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4" name="Google Shape;11434;p34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5" name="Google Shape;11435;p34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6" name="Google Shape;11436;p34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7" name="Google Shape;11437;p34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8" name="Google Shape;11438;p34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9" name="Google Shape;11439;p34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0" name="Google Shape;11440;p34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1" name="Google Shape;11441;p34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2" name="Google Shape;11442;p34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3" name="Google Shape;11443;p34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4" name="Google Shape;11444;p34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5" name="Google Shape;11445;p34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6" name="Google Shape;11446;p34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7" name="Google Shape;11447;p34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8" name="Google Shape;11448;p34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9" name="Google Shape;11449;p34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0" name="Google Shape;11450;p34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1" name="Google Shape;11451;p34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2" name="Google Shape;11452;p34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3" name="Google Shape;11453;p34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4" name="Google Shape;11454;p34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5" name="Google Shape;11455;p34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6" name="Google Shape;11456;p34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7" name="Google Shape;11457;p34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8" name="Google Shape;11458;p34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9" name="Google Shape;11459;p34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0" name="Google Shape;11460;p34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1" name="Google Shape;11461;p34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2" name="Google Shape;11462;p34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3" name="Google Shape;11463;p34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4" name="Google Shape;11464;p34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5" name="Google Shape;11465;p34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6" name="Google Shape;11466;p34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7" name="Google Shape;11467;p34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8" name="Google Shape;11468;p34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9" name="Google Shape;11469;p34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0" name="Google Shape;11470;p34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1" name="Google Shape;11471;p34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2" name="Google Shape;11472;p34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3" name="Google Shape;11473;p34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4" name="Google Shape;11474;p34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5" name="Google Shape;11475;p34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6" name="Google Shape;11476;p34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7" name="Google Shape;11477;p34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8" name="Google Shape;11478;p34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9" name="Google Shape;11479;p34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0" name="Google Shape;11480;p34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481" name="Google Shape;11481;p34"/>
          <p:cNvGrpSpPr/>
          <p:nvPr/>
        </p:nvGrpSpPr>
        <p:grpSpPr>
          <a:xfrm rot="-1949969">
            <a:off x="7163218" y="3718604"/>
            <a:ext cx="3222114" cy="1467300"/>
            <a:chOff x="3427375" y="613525"/>
            <a:chExt cx="1481825" cy="674800"/>
          </a:xfrm>
        </p:grpSpPr>
        <p:sp>
          <p:nvSpPr>
            <p:cNvPr id="11482" name="Google Shape;11482;p34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3" name="Google Shape;11483;p34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4" name="Google Shape;11484;p34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5" name="Google Shape;11485;p34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6" name="Google Shape;11486;p34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7" name="Google Shape;11487;p34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8" name="Google Shape;11488;p34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9" name="Google Shape;11489;p34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0" name="Google Shape;11490;p34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1" name="Google Shape;11491;p34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2" name="Google Shape;11492;p34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3" name="Google Shape;11493;p34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4" name="Google Shape;11494;p34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5" name="Google Shape;11495;p34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6" name="Google Shape;11496;p34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7" name="Google Shape;11497;p34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8" name="Google Shape;11498;p34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9" name="Google Shape;11499;p34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0" name="Google Shape;11500;p34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1" name="Google Shape;11501;p34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2" name="Google Shape;11502;p34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3" name="Google Shape;11503;p34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4" name="Google Shape;11504;p34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5" name="Google Shape;11505;p34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6" name="Google Shape;11506;p34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7" name="Google Shape;11507;p34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8" name="Google Shape;11508;p34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9" name="Google Shape;11509;p34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0" name="Google Shape;11510;p34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1" name="Google Shape;11511;p34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2" name="Google Shape;11512;p34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3" name="Google Shape;11513;p34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4" name="Google Shape;11514;p34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5" name="Google Shape;11515;p34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6" name="Google Shape;11516;p34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7" name="Google Shape;11517;p34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8" name="Google Shape;11518;p34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9" name="Google Shape;11519;p34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0" name="Google Shape;11520;p34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1" name="Google Shape;11521;p34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2" name="Google Shape;11522;p34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3" name="Google Shape;11523;p34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4" name="Google Shape;11524;p34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5" name="Google Shape;11525;p34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6" name="Google Shape;11526;p34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7" name="Google Shape;11527;p34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8" name="Google Shape;11528;p34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9" name="Google Shape;11529;p34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0" name="Google Shape;11530;p34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1" name="Google Shape;11531;p34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2" name="Google Shape;11532;p34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3" name="Google Shape;11533;p34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4" name="Google Shape;11534;p34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5" name="Google Shape;11535;p34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6" name="Google Shape;11536;p34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7" name="Google Shape;11537;p34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8" name="Google Shape;11538;p34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9" name="Google Shape;11539;p34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0" name="Google Shape;11540;p34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1" name="Google Shape;11541;p34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2" name="Google Shape;11542;p34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3" name="Google Shape;11543;p34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4" name="Google Shape;11544;p34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5" name="Google Shape;11545;p34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6" name="Google Shape;11546;p34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7" name="Google Shape;11547;p34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8" name="Google Shape;11548;p34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9" name="Google Shape;11549;p34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0" name="Google Shape;11550;p34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1" name="Google Shape;11551;p34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2" name="Google Shape;11552;p34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3" name="Google Shape;11553;p34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4" name="Google Shape;11554;p34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5" name="Google Shape;11555;p34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6" name="Google Shape;11556;p34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7" name="Google Shape;11557;p34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8" name="Google Shape;11558;p34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9" name="Google Shape;11559;p34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0" name="Google Shape;11560;p34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1" name="Google Shape;11561;p34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2" name="Google Shape;11562;p34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3" name="Google Shape;11563;p34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4" name="Google Shape;11564;p34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5" name="Google Shape;11565;p34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6" name="Google Shape;11566;p34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7" name="Google Shape;11567;p34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8" name="Google Shape;11568;p34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9" name="Google Shape;11569;p34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0" name="Google Shape;11570;p34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1" name="Google Shape;11571;p34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2" name="Google Shape;11572;p34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3" name="Google Shape;11573;p34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4" name="Google Shape;11574;p34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5" name="Google Shape;11575;p34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6" name="Google Shape;11576;p34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7" name="Google Shape;11577;p34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8" name="Google Shape;11578;p34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9" name="Google Shape;11579;p34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0" name="Google Shape;11580;p34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1" name="Google Shape;11581;p34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2" name="Google Shape;11582;p34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3" name="Google Shape;11583;p34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4" name="Google Shape;11584;p34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5" name="Google Shape;11585;p34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6" name="Google Shape;11586;p34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7" name="Google Shape;11587;p34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8" name="Google Shape;11588;p34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9" name="Google Shape;11589;p34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0" name="Google Shape;11590;p34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1" name="Google Shape;11591;p34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2" name="Google Shape;11592;p34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3" name="Google Shape;11593;p34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4" name="Google Shape;11594;p34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5" name="Google Shape;11595;p34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6" name="Google Shape;11596;p34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7" name="Google Shape;11597;p34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8" name="Google Shape;11598;p34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9" name="Google Shape;11599;p34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0" name="Google Shape;11600;p34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1" name="Google Shape;11601;p34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2" name="Google Shape;11602;p34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3" name="Google Shape;11603;p34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4" name="Google Shape;11604;p34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5" name="Google Shape;11605;p34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6" name="Google Shape;11606;p34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7" name="Google Shape;11607;p34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8" name="Google Shape;11608;p34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9" name="Google Shape;11609;p34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0" name="Google Shape;11610;p34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1" name="Google Shape;11611;p34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2" name="Google Shape;11612;p34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3" name="Google Shape;11613;p34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4" name="Google Shape;11614;p34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5" name="Google Shape;11615;p34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6" name="Google Shape;11616;p34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7" name="Google Shape;11617;p34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8" name="Google Shape;11618;p34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9" name="Google Shape;11619;p34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0" name="Google Shape;11620;p34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1" name="Google Shape;11621;p34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2" name="Google Shape;11622;p34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3" name="Google Shape;11623;p34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4" name="Google Shape;11624;p34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5" name="Google Shape;11625;p34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6" name="Google Shape;11626;p34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7" name="Google Shape;11627;p34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8" name="Google Shape;11628;p34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9" name="Google Shape;11629;p34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0" name="Google Shape;11630;p34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1" name="Google Shape;11631;p34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2" name="Google Shape;11632;p34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3" name="Google Shape;11633;p34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4" name="Google Shape;11634;p34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5" name="Google Shape;11635;p34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6" name="Google Shape;11636;p34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7" name="Google Shape;11637;p34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8" name="Google Shape;11638;p34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9" name="Google Shape;11639;p34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0" name="Google Shape;11640;p34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1" name="Google Shape;11641;p34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2" name="Google Shape;11642;p34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3" name="Google Shape;11643;p34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4" name="Google Shape;11644;p34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5" name="Google Shape;11645;p34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6" name="Google Shape;11646;p34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7" name="Google Shape;11647;p34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8" name="Google Shape;11648;p34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9" name="Google Shape;11649;p34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0" name="Google Shape;11650;p34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1" name="Google Shape;11651;p34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2" name="Google Shape;11652;p34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3" name="Google Shape;11653;p34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4" name="Google Shape;11654;p34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5" name="Google Shape;11655;p34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6" name="Google Shape;11656;p34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7" name="Google Shape;11657;p34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8" name="Google Shape;11658;p34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9" name="Google Shape;11659;p34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60" name="Google Shape;11660;p34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61" name="Google Shape;11661;p34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662" name="Google Shape;11662;p34"/>
          <p:cNvSpPr/>
          <p:nvPr/>
        </p:nvSpPr>
        <p:spPr>
          <a:xfrm rot="-336341">
            <a:off x="7542333" y="-791268"/>
            <a:ext cx="1854848" cy="3070922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63" name="Google Shape;11663;p34"/>
          <p:cNvSpPr/>
          <p:nvPr/>
        </p:nvSpPr>
        <p:spPr>
          <a:xfrm rot="3971580">
            <a:off x="7415942" y="3501722"/>
            <a:ext cx="1599156" cy="2647264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64" name="Google Shape;11664;p34"/>
          <p:cNvSpPr/>
          <p:nvPr/>
        </p:nvSpPr>
        <p:spPr>
          <a:xfrm rot="-3329347">
            <a:off x="-1648714" y="3351929"/>
            <a:ext cx="3979805" cy="1543847"/>
          </a:xfrm>
          <a:custGeom>
            <a:rect b="b" l="l" r="r" t="t"/>
            <a:pathLst>
              <a:path extrusionOk="0" h="27521" w="70945">
                <a:moveTo>
                  <a:pt x="35199" y="1964"/>
                </a:moveTo>
                <a:lnTo>
                  <a:pt x="35199" y="1964"/>
                </a:lnTo>
                <a:cubicBezTo>
                  <a:pt x="34786" y="2653"/>
                  <a:pt x="33624" y="3167"/>
                  <a:pt x="32709" y="3167"/>
                </a:cubicBezTo>
                <a:cubicBezTo>
                  <a:pt x="32614" y="3167"/>
                  <a:pt x="32521" y="3161"/>
                  <a:pt x="32433" y="3150"/>
                </a:cubicBezTo>
                <a:cubicBezTo>
                  <a:pt x="33223" y="2420"/>
                  <a:pt x="34287" y="2359"/>
                  <a:pt x="35199" y="1964"/>
                </a:cubicBezTo>
                <a:close/>
                <a:moveTo>
                  <a:pt x="30913" y="4366"/>
                </a:moveTo>
                <a:lnTo>
                  <a:pt x="30974" y="4548"/>
                </a:lnTo>
                <a:cubicBezTo>
                  <a:pt x="30184" y="4791"/>
                  <a:pt x="29424" y="5065"/>
                  <a:pt x="28633" y="5308"/>
                </a:cubicBezTo>
                <a:cubicBezTo>
                  <a:pt x="28603" y="5277"/>
                  <a:pt x="28603" y="5217"/>
                  <a:pt x="28573" y="5156"/>
                </a:cubicBezTo>
                <a:cubicBezTo>
                  <a:pt x="29363" y="4882"/>
                  <a:pt x="30123" y="4609"/>
                  <a:pt x="30913" y="4366"/>
                </a:cubicBezTo>
                <a:close/>
                <a:moveTo>
                  <a:pt x="40786" y="4588"/>
                </a:moveTo>
                <a:cubicBezTo>
                  <a:pt x="42137" y="4588"/>
                  <a:pt x="43391" y="4745"/>
                  <a:pt x="43831" y="5065"/>
                </a:cubicBezTo>
                <a:cubicBezTo>
                  <a:pt x="43312" y="5219"/>
                  <a:pt x="42792" y="5300"/>
                  <a:pt x="42272" y="5300"/>
                </a:cubicBezTo>
                <a:cubicBezTo>
                  <a:pt x="41971" y="5300"/>
                  <a:pt x="41670" y="5272"/>
                  <a:pt x="41369" y="5217"/>
                </a:cubicBezTo>
                <a:cubicBezTo>
                  <a:pt x="41223" y="5189"/>
                  <a:pt x="41077" y="5177"/>
                  <a:pt x="40930" y="5177"/>
                </a:cubicBezTo>
                <a:cubicBezTo>
                  <a:pt x="40286" y="5177"/>
                  <a:pt x="39642" y="5399"/>
                  <a:pt x="38998" y="5399"/>
                </a:cubicBezTo>
                <a:cubicBezTo>
                  <a:pt x="38963" y="5401"/>
                  <a:pt x="38928" y="5401"/>
                  <a:pt x="38892" y="5401"/>
                </a:cubicBezTo>
                <a:cubicBezTo>
                  <a:pt x="38387" y="5401"/>
                  <a:pt x="37866" y="5262"/>
                  <a:pt x="37299" y="5262"/>
                </a:cubicBezTo>
                <a:cubicBezTo>
                  <a:pt x="37082" y="5262"/>
                  <a:pt x="36859" y="5282"/>
                  <a:pt x="36628" y="5338"/>
                </a:cubicBezTo>
                <a:cubicBezTo>
                  <a:pt x="37173" y="4844"/>
                  <a:pt x="39059" y="4588"/>
                  <a:pt x="40786" y="4588"/>
                </a:cubicBezTo>
                <a:close/>
                <a:moveTo>
                  <a:pt x="53712" y="5060"/>
                </a:moveTo>
                <a:cubicBezTo>
                  <a:pt x="54241" y="5060"/>
                  <a:pt x="54650" y="5080"/>
                  <a:pt x="54865" y="5125"/>
                </a:cubicBezTo>
                <a:cubicBezTo>
                  <a:pt x="53491" y="5211"/>
                  <a:pt x="52117" y="5432"/>
                  <a:pt x="50743" y="5432"/>
                </a:cubicBezTo>
                <a:cubicBezTo>
                  <a:pt x="50658" y="5432"/>
                  <a:pt x="50573" y="5431"/>
                  <a:pt x="50488" y="5429"/>
                </a:cubicBezTo>
                <a:cubicBezTo>
                  <a:pt x="50434" y="5428"/>
                  <a:pt x="50380" y="5428"/>
                  <a:pt x="50326" y="5428"/>
                </a:cubicBezTo>
                <a:cubicBezTo>
                  <a:pt x="48977" y="5428"/>
                  <a:pt x="47648" y="5765"/>
                  <a:pt x="46195" y="5765"/>
                </a:cubicBezTo>
                <a:cubicBezTo>
                  <a:pt x="46137" y="5765"/>
                  <a:pt x="46078" y="5765"/>
                  <a:pt x="46020" y="5764"/>
                </a:cubicBezTo>
                <a:cubicBezTo>
                  <a:pt x="46787" y="5442"/>
                  <a:pt x="51399" y="5060"/>
                  <a:pt x="53712" y="5060"/>
                </a:cubicBezTo>
                <a:close/>
                <a:moveTo>
                  <a:pt x="57388" y="5977"/>
                </a:moveTo>
                <a:lnTo>
                  <a:pt x="57388" y="5977"/>
                </a:lnTo>
                <a:cubicBezTo>
                  <a:pt x="55787" y="6584"/>
                  <a:pt x="46373" y="7967"/>
                  <a:pt x="44104" y="7967"/>
                </a:cubicBezTo>
                <a:cubicBezTo>
                  <a:pt x="43873" y="7967"/>
                  <a:pt x="43716" y="7953"/>
                  <a:pt x="43649" y="7922"/>
                </a:cubicBezTo>
                <a:cubicBezTo>
                  <a:pt x="48360" y="7223"/>
                  <a:pt x="52828" y="6250"/>
                  <a:pt x="57388" y="5977"/>
                </a:cubicBezTo>
                <a:close/>
                <a:moveTo>
                  <a:pt x="14803" y="9472"/>
                </a:moveTo>
                <a:lnTo>
                  <a:pt x="14803" y="9472"/>
                </a:lnTo>
                <a:cubicBezTo>
                  <a:pt x="14256" y="9928"/>
                  <a:pt x="13618" y="10110"/>
                  <a:pt x="12949" y="10232"/>
                </a:cubicBezTo>
                <a:cubicBezTo>
                  <a:pt x="13496" y="9837"/>
                  <a:pt x="14104" y="9563"/>
                  <a:pt x="14803" y="9472"/>
                </a:cubicBezTo>
                <a:close/>
                <a:moveTo>
                  <a:pt x="7038" y="12421"/>
                </a:moveTo>
                <a:cubicBezTo>
                  <a:pt x="7187" y="12421"/>
                  <a:pt x="7311" y="12538"/>
                  <a:pt x="7387" y="12785"/>
                </a:cubicBezTo>
                <a:cubicBezTo>
                  <a:pt x="6171" y="13484"/>
                  <a:pt x="4712" y="13667"/>
                  <a:pt x="3435" y="14335"/>
                </a:cubicBezTo>
                <a:cubicBezTo>
                  <a:pt x="3831" y="13879"/>
                  <a:pt x="4378" y="13667"/>
                  <a:pt x="4894" y="13454"/>
                </a:cubicBezTo>
                <a:cubicBezTo>
                  <a:pt x="5533" y="13211"/>
                  <a:pt x="6232" y="13028"/>
                  <a:pt x="6749" y="12542"/>
                </a:cubicBezTo>
                <a:cubicBezTo>
                  <a:pt x="6851" y="12463"/>
                  <a:pt x="6949" y="12421"/>
                  <a:pt x="7038" y="12421"/>
                </a:cubicBezTo>
                <a:close/>
                <a:moveTo>
                  <a:pt x="65264" y="16750"/>
                </a:moveTo>
                <a:cubicBezTo>
                  <a:pt x="65455" y="16750"/>
                  <a:pt x="65646" y="16756"/>
                  <a:pt x="65838" y="16767"/>
                </a:cubicBezTo>
                <a:cubicBezTo>
                  <a:pt x="65838" y="16828"/>
                  <a:pt x="65868" y="16889"/>
                  <a:pt x="65868" y="16949"/>
                </a:cubicBezTo>
                <a:cubicBezTo>
                  <a:pt x="64348" y="17193"/>
                  <a:pt x="62859" y="17405"/>
                  <a:pt x="61339" y="17648"/>
                </a:cubicBezTo>
                <a:cubicBezTo>
                  <a:pt x="62591" y="17036"/>
                  <a:pt x="63913" y="16750"/>
                  <a:pt x="65264" y="16750"/>
                </a:cubicBezTo>
                <a:close/>
                <a:moveTo>
                  <a:pt x="52616" y="25430"/>
                </a:moveTo>
                <a:lnTo>
                  <a:pt x="52616" y="25430"/>
                </a:lnTo>
                <a:cubicBezTo>
                  <a:pt x="54044" y="25521"/>
                  <a:pt x="55442" y="25794"/>
                  <a:pt x="56841" y="26159"/>
                </a:cubicBezTo>
                <a:cubicBezTo>
                  <a:pt x="56674" y="26212"/>
                  <a:pt x="56511" y="26234"/>
                  <a:pt x="56349" y="26234"/>
                </a:cubicBezTo>
                <a:cubicBezTo>
                  <a:pt x="55772" y="26234"/>
                  <a:pt x="55215" y="25964"/>
                  <a:pt x="54622" y="25916"/>
                </a:cubicBezTo>
                <a:cubicBezTo>
                  <a:pt x="53953" y="25855"/>
                  <a:pt x="53254" y="25734"/>
                  <a:pt x="52616" y="25430"/>
                </a:cubicBezTo>
                <a:close/>
                <a:moveTo>
                  <a:pt x="33208" y="1"/>
                </a:moveTo>
                <a:cubicBezTo>
                  <a:pt x="33141" y="1"/>
                  <a:pt x="33075" y="10"/>
                  <a:pt x="33010" y="19"/>
                </a:cubicBezTo>
                <a:cubicBezTo>
                  <a:pt x="32159" y="171"/>
                  <a:pt x="31308" y="293"/>
                  <a:pt x="30457" y="505"/>
                </a:cubicBezTo>
                <a:cubicBezTo>
                  <a:pt x="27022" y="1387"/>
                  <a:pt x="23649" y="2542"/>
                  <a:pt x="20275" y="3666"/>
                </a:cubicBezTo>
                <a:cubicBezTo>
                  <a:pt x="18208" y="4335"/>
                  <a:pt x="16141" y="5125"/>
                  <a:pt x="14104" y="5855"/>
                </a:cubicBezTo>
                <a:cubicBezTo>
                  <a:pt x="12554" y="6402"/>
                  <a:pt x="11034" y="6949"/>
                  <a:pt x="9515" y="7527"/>
                </a:cubicBezTo>
                <a:cubicBezTo>
                  <a:pt x="7630" y="8226"/>
                  <a:pt x="5715" y="8955"/>
                  <a:pt x="3861" y="9746"/>
                </a:cubicBezTo>
                <a:cubicBezTo>
                  <a:pt x="2676" y="10232"/>
                  <a:pt x="1399" y="10566"/>
                  <a:pt x="365" y="11387"/>
                </a:cubicBezTo>
                <a:cubicBezTo>
                  <a:pt x="183" y="11509"/>
                  <a:pt x="1" y="11630"/>
                  <a:pt x="122" y="11843"/>
                </a:cubicBezTo>
                <a:cubicBezTo>
                  <a:pt x="179" y="11956"/>
                  <a:pt x="283" y="11987"/>
                  <a:pt x="404" y="11987"/>
                </a:cubicBezTo>
                <a:cubicBezTo>
                  <a:pt x="478" y="11987"/>
                  <a:pt x="559" y="11976"/>
                  <a:pt x="639" y="11964"/>
                </a:cubicBezTo>
                <a:cubicBezTo>
                  <a:pt x="754" y="11942"/>
                  <a:pt x="868" y="11832"/>
                  <a:pt x="996" y="11832"/>
                </a:cubicBezTo>
                <a:cubicBezTo>
                  <a:pt x="1038" y="11832"/>
                  <a:pt x="1081" y="11843"/>
                  <a:pt x="1125" y="11873"/>
                </a:cubicBezTo>
                <a:cubicBezTo>
                  <a:pt x="1095" y="12025"/>
                  <a:pt x="882" y="12086"/>
                  <a:pt x="913" y="12208"/>
                </a:cubicBezTo>
                <a:cubicBezTo>
                  <a:pt x="1125" y="12512"/>
                  <a:pt x="1429" y="12481"/>
                  <a:pt x="1764" y="12572"/>
                </a:cubicBezTo>
                <a:cubicBezTo>
                  <a:pt x="1460" y="12816"/>
                  <a:pt x="1247" y="13028"/>
                  <a:pt x="1034" y="13211"/>
                </a:cubicBezTo>
                <a:cubicBezTo>
                  <a:pt x="1122" y="13278"/>
                  <a:pt x="1201" y="13304"/>
                  <a:pt x="1275" y="13304"/>
                </a:cubicBezTo>
                <a:cubicBezTo>
                  <a:pt x="1498" y="13304"/>
                  <a:pt x="1671" y="13071"/>
                  <a:pt x="1899" y="13071"/>
                </a:cubicBezTo>
                <a:cubicBezTo>
                  <a:pt x="1933" y="13071"/>
                  <a:pt x="1969" y="13077"/>
                  <a:pt x="2007" y="13089"/>
                </a:cubicBezTo>
                <a:cubicBezTo>
                  <a:pt x="2584" y="13667"/>
                  <a:pt x="1277" y="14457"/>
                  <a:pt x="2220" y="14974"/>
                </a:cubicBezTo>
                <a:cubicBezTo>
                  <a:pt x="2128" y="15734"/>
                  <a:pt x="2250" y="16372"/>
                  <a:pt x="2949" y="16706"/>
                </a:cubicBezTo>
                <a:cubicBezTo>
                  <a:pt x="2888" y="17253"/>
                  <a:pt x="3375" y="17740"/>
                  <a:pt x="3010" y="18287"/>
                </a:cubicBezTo>
                <a:cubicBezTo>
                  <a:pt x="3405" y="18348"/>
                  <a:pt x="3770" y="18287"/>
                  <a:pt x="3983" y="18712"/>
                </a:cubicBezTo>
                <a:cubicBezTo>
                  <a:pt x="3587" y="18712"/>
                  <a:pt x="3283" y="18834"/>
                  <a:pt x="2979" y="18986"/>
                </a:cubicBezTo>
                <a:cubicBezTo>
                  <a:pt x="3071" y="19123"/>
                  <a:pt x="3185" y="19145"/>
                  <a:pt x="3295" y="19145"/>
                </a:cubicBezTo>
                <a:cubicBezTo>
                  <a:pt x="3350" y="19145"/>
                  <a:pt x="3404" y="19140"/>
                  <a:pt x="3454" y="19140"/>
                </a:cubicBezTo>
                <a:cubicBezTo>
                  <a:pt x="3504" y="19140"/>
                  <a:pt x="3549" y="19145"/>
                  <a:pt x="3587" y="19168"/>
                </a:cubicBezTo>
                <a:cubicBezTo>
                  <a:pt x="3564" y="19617"/>
                  <a:pt x="3797" y="19699"/>
                  <a:pt x="4059" y="19699"/>
                </a:cubicBezTo>
                <a:cubicBezTo>
                  <a:pt x="4134" y="19699"/>
                  <a:pt x="4212" y="19692"/>
                  <a:pt x="4286" y="19685"/>
                </a:cubicBezTo>
                <a:cubicBezTo>
                  <a:pt x="4651" y="19624"/>
                  <a:pt x="5016" y="19503"/>
                  <a:pt x="5411" y="19411"/>
                </a:cubicBezTo>
                <a:lnTo>
                  <a:pt x="5411" y="19411"/>
                </a:lnTo>
                <a:cubicBezTo>
                  <a:pt x="5259" y="19685"/>
                  <a:pt x="5016" y="19655"/>
                  <a:pt x="4925" y="19715"/>
                </a:cubicBezTo>
                <a:cubicBezTo>
                  <a:pt x="4651" y="20992"/>
                  <a:pt x="5806" y="20658"/>
                  <a:pt x="6384" y="21083"/>
                </a:cubicBezTo>
                <a:lnTo>
                  <a:pt x="5198" y="21083"/>
                </a:lnTo>
                <a:cubicBezTo>
                  <a:pt x="4986" y="21083"/>
                  <a:pt x="4803" y="21174"/>
                  <a:pt x="4834" y="21387"/>
                </a:cubicBezTo>
                <a:cubicBezTo>
                  <a:pt x="4862" y="21586"/>
                  <a:pt x="4944" y="21785"/>
                  <a:pt x="5203" y="21785"/>
                </a:cubicBezTo>
                <a:cubicBezTo>
                  <a:pt x="5221" y="21785"/>
                  <a:pt x="5240" y="21784"/>
                  <a:pt x="5259" y="21782"/>
                </a:cubicBezTo>
                <a:cubicBezTo>
                  <a:pt x="5381" y="21772"/>
                  <a:pt x="5499" y="21769"/>
                  <a:pt x="5623" y="21769"/>
                </a:cubicBezTo>
                <a:cubicBezTo>
                  <a:pt x="5870" y="21769"/>
                  <a:pt x="6141" y="21782"/>
                  <a:pt x="6505" y="21782"/>
                </a:cubicBezTo>
                <a:cubicBezTo>
                  <a:pt x="5685" y="22299"/>
                  <a:pt x="4894" y="22238"/>
                  <a:pt x="4226" y="22725"/>
                </a:cubicBezTo>
                <a:cubicBezTo>
                  <a:pt x="4986" y="23059"/>
                  <a:pt x="5533" y="23697"/>
                  <a:pt x="6293" y="23910"/>
                </a:cubicBezTo>
                <a:cubicBezTo>
                  <a:pt x="5685" y="24305"/>
                  <a:pt x="4773" y="23819"/>
                  <a:pt x="4195" y="24548"/>
                </a:cubicBezTo>
                <a:cubicBezTo>
                  <a:pt x="4469" y="24883"/>
                  <a:pt x="4773" y="24913"/>
                  <a:pt x="5077" y="24974"/>
                </a:cubicBezTo>
                <a:cubicBezTo>
                  <a:pt x="5988" y="25112"/>
                  <a:pt x="6899" y="25161"/>
                  <a:pt x="7810" y="25161"/>
                </a:cubicBezTo>
                <a:cubicBezTo>
                  <a:pt x="8297" y="25161"/>
                  <a:pt x="8784" y="25147"/>
                  <a:pt x="9271" y="25126"/>
                </a:cubicBezTo>
                <a:cubicBezTo>
                  <a:pt x="11247" y="25035"/>
                  <a:pt x="13223" y="25095"/>
                  <a:pt x="15199" y="25004"/>
                </a:cubicBezTo>
                <a:cubicBezTo>
                  <a:pt x="17417" y="24883"/>
                  <a:pt x="19636" y="24943"/>
                  <a:pt x="21855" y="24852"/>
                </a:cubicBezTo>
                <a:cubicBezTo>
                  <a:pt x="22715" y="24813"/>
                  <a:pt x="23580" y="24802"/>
                  <a:pt x="24446" y="24802"/>
                </a:cubicBezTo>
                <a:cubicBezTo>
                  <a:pt x="25601" y="24802"/>
                  <a:pt x="26758" y="24822"/>
                  <a:pt x="27904" y="24822"/>
                </a:cubicBezTo>
                <a:cubicBezTo>
                  <a:pt x="28588" y="24822"/>
                  <a:pt x="29264" y="24814"/>
                  <a:pt x="29937" y="24814"/>
                </a:cubicBezTo>
                <a:cubicBezTo>
                  <a:pt x="30609" y="24814"/>
                  <a:pt x="31278" y="24822"/>
                  <a:pt x="31947" y="24852"/>
                </a:cubicBezTo>
                <a:cubicBezTo>
                  <a:pt x="34226" y="24943"/>
                  <a:pt x="36476" y="25247"/>
                  <a:pt x="38725" y="25247"/>
                </a:cubicBezTo>
                <a:lnTo>
                  <a:pt x="39150" y="25247"/>
                </a:lnTo>
                <a:cubicBezTo>
                  <a:pt x="40974" y="25430"/>
                  <a:pt x="42828" y="25612"/>
                  <a:pt x="44652" y="25825"/>
                </a:cubicBezTo>
                <a:cubicBezTo>
                  <a:pt x="45716" y="25946"/>
                  <a:pt x="46780" y="26068"/>
                  <a:pt x="47844" y="26129"/>
                </a:cubicBezTo>
                <a:cubicBezTo>
                  <a:pt x="48968" y="26220"/>
                  <a:pt x="50093" y="26524"/>
                  <a:pt x="51217" y="26615"/>
                </a:cubicBezTo>
                <a:cubicBezTo>
                  <a:pt x="53102" y="26798"/>
                  <a:pt x="54956" y="27193"/>
                  <a:pt x="56871" y="27405"/>
                </a:cubicBezTo>
                <a:cubicBezTo>
                  <a:pt x="57191" y="27437"/>
                  <a:pt x="57545" y="27520"/>
                  <a:pt x="57906" y="27520"/>
                </a:cubicBezTo>
                <a:cubicBezTo>
                  <a:pt x="58230" y="27520"/>
                  <a:pt x="58561" y="27453"/>
                  <a:pt x="58877" y="27223"/>
                </a:cubicBezTo>
                <a:cubicBezTo>
                  <a:pt x="58634" y="26980"/>
                  <a:pt x="58452" y="26798"/>
                  <a:pt x="58087" y="26737"/>
                </a:cubicBezTo>
                <a:cubicBezTo>
                  <a:pt x="57661" y="26676"/>
                  <a:pt x="57145" y="26585"/>
                  <a:pt x="56841" y="26159"/>
                </a:cubicBezTo>
                <a:lnTo>
                  <a:pt x="56841" y="26159"/>
                </a:lnTo>
                <a:cubicBezTo>
                  <a:pt x="56996" y="26234"/>
                  <a:pt x="57129" y="26266"/>
                  <a:pt x="57245" y="26266"/>
                </a:cubicBezTo>
                <a:cubicBezTo>
                  <a:pt x="57790" y="26266"/>
                  <a:pt x="57981" y="25575"/>
                  <a:pt x="58482" y="25399"/>
                </a:cubicBezTo>
                <a:cubicBezTo>
                  <a:pt x="54987" y="24275"/>
                  <a:pt x="51400" y="24092"/>
                  <a:pt x="47844" y="23515"/>
                </a:cubicBezTo>
                <a:cubicBezTo>
                  <a:pt x="47965" y="23484"/>
                  <a:pt x="48026" y="23454"/>
                  <a:pt x="48087" y="23454"/>
                </a:cubicBezTo>
                <a:cubicBezTo>
                  <a:pt x="48252" y="23439"/>
                  <a:pt x="48416" y="23433"/>
                  <a:pt x="48581" y="23433"/>
                </a:cubicBezTo>
                <a:cubicBezTo>
                  <a:pt x="49388" y="23433"/>
                  <a:pt x="50195" y="23578"/>
                  <a:pt x="51003" y="23578"/>
                </a:cubicBezTo>
                <a:cubicBezTo>
                  <a:pt x="51064" y="23578"/>
                  <a:pt x="51126" y="23577"/>
                  <a:pt x="51187" y="23576"/>
                </a:cubicBezTo>
                <a:cubicBezTo>
                  <a:pt x="51377" y="23568"/>
                  <a:pt x="51565" y="23564"/>
                  <a:pt x="51754" y="23564"/>
                </a:cubicBezTo>
                <a:cubicBezTo>
                  <a:pt x="53708" y="23564"/>
                  <a:pt x="55594" y="23972"/>
                  <a:pt x="57479" y="24305"/>
                </a:cubicBezTo>
                <a:cubicBezTo>
                  <a:pt x="57626" y="24325"/>
                  <a:pt x="57757" y="24341"/>
                  <a:pt x="57877" y="24341"/>
                </a:cubicBezTo>
                <a:cubicBezTo>
                  <a:pt x="58128" y="24341"/>
                  <a:pt x="58327" y="24269"/>
                  <a:pt x="58512" y="24001"/>
                </a:cubicBezTo>
                <a:cubicBezTo>
                  <a:pt x="58391" y="23910"/>
                  <a:pt x="58269" y="23788"/>
                  <a:pt x="58117" y="23758"/>
                </a:cubicBezTo>
                <a:cubicBezTo>
                  <a:pt x="57357" y="23576"/>
                  <a:pt x="56597" y="23424"/>
                  <a:pt x="55807" y="23241"/>
                </a:cubicBezTo>
                <a:cubicBezTo>
                  <a:pt x="56069" y="23224"/>
                  <a:pt x="56321" y="23186"/>
                  <a:pt x="56574" y="23186"/>
                </a:cubicBezTo>
                <a:cubicBezTo>
                  <a:pt x="56762" y="23186"/>
                  <a:pt x="56950" y="23207"/>
                  <a:pt x="57145" y="23272"/>
                </a:cubicBezTo>
                <a:cubicBezTo>
                  <a:pt x="57449" y="23383"/>
                  <a:pt x="57668" y="23447"/>
                  <a:pt x="57849" y="23447"/>
                </a:cubicBezTo>
                <a:cubicBezTo>
                  <a:pt x="58212" y="23447"/>
                  <a:pt x="58421" y="23191"/>
                  <a:pt x="58847" y="22542"/>
                </a:cubicBezTo>
                <a:cubicBezTo>
                  <a:pt x="57297" y="21934"/>
                  <a:pt x="55625" y="21813"/>
                  <a:pt x="54044" y="21417"/>
                </a:cubicBezTo>
                <a:cubicBezTo>
                  <a:pt x="54092" y="21416"/>
                  <a:pt x="54140" y="21416"/>
                  <a:pt x="54188" y="21416"/>
                </a:cubicBezTo>
                <a:cubicBezTo>
                  <a:pt x="55445" y="21416"/>
                  <a:pt x="56675" y="21790"/>
                  <a:pt x="57905" y="21995"/>
                </a:cubicBezTo>
                <a:cubicBezTo>
                  <a:pt x="58085" y="22023"/>
                  <a:pt x="58273" y="22076"/>
                  <a:pt x="58452" y="22076"/>
                </a:cubicBezTo>
                <a:cubicBezTo>
                  <a:pt x="58664" y="22076"/>
                  <a:pt x="58864" y="22002"/>
                  <a:pt x="59029" y="21721"/>
                </a:cubicBezTo>
                <a:cubicBezTo>
                  <a:pt x="57388" y="20931"/>
                  <a:pt x="55564" y="21022"/>
                  <a:pt x="53923" y="20354"/>
                </a:cubicBezTo>
                <a:cubicBezTo>
                  <a:pt x="54348" y="20232"/>
                  <a:pt x="54743" y="20141"/>
                  <a:pt x="55139" y="20141"/>
                </a:cubicBezTo>
                <a:cubicBezTo>
                  <a:pt x="56111" y="20141"/>
                  <a:pt x="57023" y="20384"/>
                  <a:pt x="57935" y="20627"/>
                </a:cubicBezTo>
                <a:cubicBezTo>
                  <a:pt x="58160" y="20698"/>
                  <a:pt x="58392" y="20761"/>
                  <a:pt x="58618" y="20761"/>
                </a:cubicBezTo>
                <a:cubicBezTo>
                  <a:pt x="58880" y="20761"/>
                  <a:pt x="59135" y="20676"/>
                  <a:pt x="59364" y="20414"/>
                </a:cubicBezTo>
                <a:cubicBezTo>
                  <a:pt x="59120" y="20171"/>
                  <a:pt x="58877" y="19898"/>
                  <a:pt x="58604" y="19594"/>
                </a:cubicBezTo>
                <a:cubicBezTo>
                  <a:pt x="59637" y="19442"/>
                  <a:pt x="60640" y="19259"/>
                  <a:pt x="61643" y="19107"/>
                </a:cubicBezTo>
                <a:cubicBezTo>
                  <a:pt x="63801" y="18773"/>
                  <a:pt x="65929" y="18439"/>
                  <a:pt x="68117" y="18317"/>
                </a:cubicBezTo>
                <a:cubicBezTo>
                  <a:pt x="68695" y="18256"/>
                  <a:pt x="69303" y="18135"/>
                  <a:pt x="69850" y="17770"/>
                </a:cubicBezTo>
                <a:cubicBezTo>
                  <a:pt x="69622" y="17512"/>
                  <a:pt x="69364" y="17474"/>
                  <a:pt x="69098" y="17474"/>
                </a:cubicBezTo>
                <a:cubicBezTo>
                  <a:pt x="68987" y="17474"/>
                  <a:pt x="68875" y="17480"/>
                  <a:pt x="68763" y="17480"/>
                </a:cubicBezTo>
                <a:cubicBezTo>
                  <a:pt x="68606" y="17480"/>
                  <a:pt x="68451" y="17467"/>
                  <a:pt x="68300" y="17405"/>
                </a:cubicBezTo>
                <a:cubicBezTo>
                  <a:pt x="68634" y="17071"/>
                  <a:pt x="69151" y="17162"/>
                  <a:pt x="69424" y="16889"/>
                </a:cubicBezTo>
                <a:cubicBezTo>
                  <a:pt x="69303" y="16700"/>
                  <a:pt x="69157" y="16653"/>
                  <a:pt x="69004" y="16653"/>
                </a:cubicBezTo>
                <a:cubicBezTo>
                  <a:pt x="68851" y="16653"/>
                  <a:pt x="68691" y="16701"/>
                  <a:pt x="68543" y="16701"/>
                </a:cubicBezTo>
                <a:cubicBezTo>
                  <a:pt x="68433" y="16701"/>
                  <a:pt x="68329" y="16675"/>
                  <a:pt x="68239" y="16585"/>
                </a:cubicBezTo>
                <a:cubicBezTo>
                  <a:pt x="68421" y="16493"/>
                  <a:pt x="68634" y="16463"/>
                  <a:pt x="68786" y="16281"/>
                </a:cubicBezTo>
                <a:cubicBezTo>
                  <a:pt x="68209" y="15673"/>
                  <a:pt x="67388" y="15977"/>
                  <a:pt x="66598" y="15764"/>
                </a:cubicBezTo>
                <a:cubicBezTo>
                  <a:pt x="68239" y="15338"/>
                  <a:pt x="69759" y="14943"/>
                  <a:pt x="70944" y="13788"/>
                </a:cubicBezTo>
                <a:cubicBezTo>
                  <a:pt x="70841" y="13555"/>
                  <a:pt x="70715" y="13482"/>
                  <a:pt x="70588" y="13482"/>
                </a:cubicBezTo>
                <a:cubicBezTo>
                  <a:pt x="70418" y="13482"/>
                  <a:pt x="70246" y="13614"/>
                  <a:pt x="70124" y="13667"/>
                </a:cubicBezTo>
                <a:cubicBezTo>
                  <a:pt x="69753" y="13839"/>
                  <a:pt x="69534" y="13942"/>
                  <a:pt x="69393" y="13942"/>
                </a:cubicBezTo>
                <a:cubicBezTo>
                  <a:pt x="69187" y="13942"/>
                  <a:pt x="69150" y="13722"/>
                  <a:pt x="69060" y="13180"/>
                </a:cubicBezTo>
                <a:cubicBezTo>
                  <a:pt x="69394" y="12968"/>
                  <a:pt x="69759" y="12724"/>
                  <a:pt x="69972" y="12299"/>
                </a:cubicBezTo>
                <a:lnTo>
                  <a:pt x="69972" y="12299"/>
                </a:lnTo>
                <a:cubicBezTo>
                  <a:pt x="68965" y="12432"/>
                  <a:pt x="68449" y="12500"/>
                  <a:pt x="68128" y="12500"/>
                </a:cubicBezTo>
                <a:cubicBezTo>
                  <a:pt x="67789" y="12500"/>
                  <a:pt x="67668" y="12424"/>
                  <a:pt x="67418" y="12268"/>
                </a:cubicBezTo>
                <a:cubicBezTo>
                  <a:pt x="69485" y="11265"/>
                  <a:pt x="69576" y="11205"/>
                  <a:pt x="69728" y="10566"/>
                </a:cubicBezTo>
                <a:cubicBezTo>
                  <a:pt x="69720" y="10565"/>
                  <a:pt x="69711" y="10565"/>
                  <a:pt x="69703" y="10565"/>
                </a:cubicBezTo>
                <a:cubicBezTo>
                  <a:pt x="69435" y="10565"/>
                  <a:pt x="69346" y="10967"/>
                  <a:pt x="69064" y="10967"/>
                </a:cubicBezTo>
                <a:cubicBezTo>
                  <a:pt x="69017" y="10967"/>
                  <a:pt x="68966" y="10956"/>
                  <a:pt x="68908" y="10931"/>
                </a:cubicBezTo>
                <a:cubicBezTo>
                  <a:pt x="68877" y="10445"/>
                  <a:pt x="69394" y="10171"/>
                  <a:pt x="69394" y="9746"/>
                </a:cubicBezTo>
                <a:cubicBezTo>
                  <a:pt x="69121" y="9259"/>
                  <a:pt x="68513" y="9624"/>
                  <a:pt x="68239" y="9198"/>
                </a:cubicBezTo>
                <a:cubicBezTo>
                  <a:pt x="68665" y="9138"/>
                  <a:pt x="69090" y="9229"/>
                  <a:pt x="69485" y="8925"/>
                </a:cubicBezTo>
                <a:cubicBezTo>
                  <a:pt x="68999" y="8499"/>
                  <a:pt x="68361" y="8682"/>
                  <a:pt x="67844" y="8408"/>
                </a:cubicBezTo>
                <a:cubicBezTo>
                  <a:pt x="68026" y="8317"/>
                  <a:pt x="68361" y="8226"/>
                  <a:pt x="67996" y="7983"/>
                </a:cubicBezTo>
                <a:cubicBezTo>
                  <a:pt x="68179" y="7799"/>
                  <a:pt x="68422" y="7793"/>
                  <a:pt x="68668" y="7793"/>
                </a:cubicBezTo>
                <a:cubicBezTo>
                  <a:pt x="68687" y="7793"/>
                  <a:pt x="68706" y="7793"/>
                  <a:pt x="68725" y="7793"/>
                </a:cubicBezTo>
                <a:cubicBezTo>
                  <a:pt x="68991" y="7793"/>
                  <a:pt x="69257" y="7785"/>
                  <a:pt x="69455" y="7557"/>
                </a:cubicBezTo>
                <a:cubicBezTo>
                  <a:pt x="69333" y="7344"/>
                  <a:pt x="69151" y="7253"/>
                  <a:pt x="68938" y="7223"/>
                </a:cubicBezTo>
                <a:cubicBezTo>
                  <a:pt x="68665" y="7132"/>
                  <a:pt x="68421" y="7040"/>
                  <a:pt x="68482" y="6584"/>
                </a:cubicBezTo>
                <a:cubicBezTo>
                  <a:pt x="68519" y="6311"/>
                  <a:pt x="68643" y="6256"/>
                  <a:pt x="68782" y="6256"/>
                </a:cubicBezTo>
                <a:cubicBezTo>
                  <a:pt x="68875" y="6256"/>
                  <a:pt x="68975" y="6281"/>
                  <a:pt x="69060" y="6281"/>
                </a:cubicBezTo>
                <a:cubicBezTo>
                  <a:pt x="69394" y="6250"/>
                  <a:pt x="69759" y="6281"/>
                  <a:pt x="69880" y="5885"/>
                </a:cubicBezTo>
                <a:cubicBezTo>
                  <a:pt x="69759" y="5703"/>
                  <a:pt x="69607" y="5612"/>
                  <a:pt x="69394" y="5551"/>
                </a:cubicBezTo>
                <a:cubicBezTo>
                  <a:pt x="68843" y="5384"/>
                  <a:pt x="68286" y="5342"/>
                  <a:pt x="67728" y="5342"/>
                </a:cubicBezTo>
                <a:cubicBezTo>
                  <a:pt x="67154" y="5342"/>
                  <a:pt x="66580" y="5387"/>
                  <a:pt x="66010" y="5387"/>
                </a:cubicBezTo>
                <a:cubicBezTo>
                  <a:pt x="65820" y="5387"/>
                  <a:pt x="65631" y="5382"/>
                  <a:pt x="65443" y="5369"/>
                </a:cubicBezTo>
                <a:cubicBezTo>
                  <a:pt x="65261" y="5356"/>
                  <a:pt x="65076" y="5350"/>
                  <a:pt x="64890" y="5350"/>
                </a:cubicBezTo>
                <a:cubicBezTo>
                  <a:pt x="64203" y="5350"/>
                  <a:pt x="63491" y="5432"/>
                  <a:pt x="62798" y="5551"/>
                </a:cubicBezTo>
                <a:cubicBezTo>
                  <a:pt x="62647" y="5580"/>
                  <a:pt x="62495" y="5590"/>
                  <a:pt x="62342" y="5590"/>
                </a:cubicBezTo>
                <a:cubicBezTo>
                  <a:pt x="61984" y="5590"/>
                  <a:pt x="61621" y="5535"/>
                  <a:pt x="61256" y="5535"/>
                </a:cubicBezTo>
                <a:cubicBezTo>
                  <a:pt x="60960" y="5535"/>
                  <a:pt x="60664" y="5571"/>
                  <a:pt x="60367" y="5703"/>
                </a:cubicBezTo>
                <a:cubicBezTo>
                  <a:pt x="60160" y="5798"/>
                  <a:pt x="59960" y="5838"/>
                  <a:pt x="59763" y="5838"/>
                </a:cubicBezTo>
                <a:cubicBezTo>
                  <a:pt x="59207" y="5838"/>
                  <a:pt x="58678" y="5524"/>
                  <a:pt x="58117" y="5277"/>
                </a:cubicBezTo>
                <a:cubicBezTo>
                  <a:pt x="58512" y="4943"/>
                  <a:pt x="59212" y="5369"/>
                  <a:pt x="59394" y="4639"/>
                </a:cubicBezTo>
                <a:cubicBezTo>
                  <a:pt x="59120" y="4578"/>
                  <a:pt x="58877" y="4518"/>
                  <a:pt x="58604" y="4457"/>
                </a:cubicBezTo>
                <a:cubicBezTo>
                  <a:pt x="57916" y="4342"/>
                  <a:pt x="57220" y="4316"/>
                  <a:pt x="56524" y="4316"/>
                </a:cubicBezTo>
                <a:cubicBezTo>
                  <a:pt x="55928" y="4316"/>
                  <a:pt x="55333" y="4335"/>
                  <a:pt x="54743" y="4335"/>
                </a:cubicBezTo>
                <a:cubicBezTo>
                  <a:pt x="54569" y="4332"/>
                  <a:pt x="54395" y="4330"/>
                  <a:pt x="54220" y="4330"/>
                </a:cubicBezTo>
                <a:cubicBezTo>
                  <a:pt x="52784" y="4330"/>
                  <a:pt x="51347" y="4433"/>
                  <a:pt x="49910" y="4487"/>
                </a:cubicBezTo>
                <a:cubicBezTo>
                  <a:pt x="48816" y="4548"/>
                  <a:pt x="47692" y="4609"/>
                  <a:pt x="46597" y="4822"/>
                </a:cubicBezTo>
                <a:cubicBezTo>
                  <a:pt x="46244" y="4905"/>
                  <a:pt x="45792" y="5101"/>
                  <a:pt x="45415" y="5101"/>
                </a:cubicBezTo>
                <a:cubicBezTo>
                  <a:pt x="45240" y="5101"/>
                  <a:pt x="45081" y="5059"/>
                  <a:pt x="44956" y="4943"/>
                </a:cubicBezTo>
                <a:cubicBezTo>
                  <a:pt x="44409" y="4457"/>
                  <a:pt x="43801" y="4244"/>
                  <a:pt x="43163" y="4062"/>
                </a:cubicBezTo>
                <a:cubicBezTo>
                  <a:pt x="42257" y="3781"/>
                  <a:pt x="41336" y="3685"/>
                  <a:pt x="40400" y="3685"/>
                </a:cubicBezTo>
                <a:cubicBezTo>
                  <a:pt x="40016" y="3685"/>
                  <a:pt x="39630" y="3701"/>
                  <a:pt x="39242" y="3727"/>
                </a:cubicBezTo>
                <a:cubicBezTo>
                  <a:pt x="38705" y="3752"/>
                  <a:pt x="38149" y="3913"/>
                  <a:pt x="37589" y="3913"/>
                </a:cubicBezTo>
                <a:cubicBezTo>
                  <a:pt x="37451" y="3913"/>
                  <a:pt x="37313" y="3903"/>
                  <a:pt x="37175" y="3879"/>
                </a:cubicBezTo>
                <a:cubicBezTo>
                  <a:pt x="37235" y="3575"/>
                  <a:pt x="37570" y="3515"/>
                  <a:pt x="37570" y="3180"/>
                </a:cubicBezTo>
                <a:cubicBezTo>
                  <a:pt x="37400" y="3095"/>
                  <a:pt x="37236" y="3062"/>
                  <a:pt x="37074" y="3062"/>
                </a:cubicBezTo>
                <a:cubicBezTo>
                  <a:pt x="36514" y="3062"/>
                  <a:pt x="35985" y="3457"/>
                  <a:pt x="35362" y="3457"/>
                </a:cubicBezTo>
                <a:cubicBezTo>
                  <a:pt x="35328" y="3457"/>
                  <a:pt x="35294" y="3456"/>
                  <a:pt x="35260" y="3454"/>
                </a:cubicBezTo>
                <a:cubicBezTo>
                  <a:pt x="35776" y="3028"/>
                  <a:pt x="36293" y="2755"/>
                  <a:pt x="36476" y="2177"/>
                </a:cubicBezTo>
                <a:cubicBezTo>
                  <a:pt x="36300" y="2002"/>
                  <a:pt x="36105" y="1958"/>
                  <a:pt x="35890" y="1958"/>
                </a:cubicBezTo>
                <a:cubicBezTo>
                  <a:pt x="35731" y="1958"/>
                  <a:pt x="35562" y="1982"/>
                  <a:pt x="35381" y="1995"/>
                </a:cubicBezTo>
                <a:cubicBezTo>
                  <a:pt x="35746" y="1630"/>
                  <a:pt x="36263" y="1600"/>
                  <a:pt x="36597" y="1174"/>
                </a:cubicBezTo>
                <a:cubicBezTo>
                  <a:pt x="36263" y="1144"/>
                  <a:pt x="36020" y="1113"/>
                  <a:pt x="35746" y="1113"/>
                </a:cubicBezTo>
                <a:cubicBezTo>
                  <a:pt x="36263" y="232"/>
                  <a:pt x="37175" y="536"/>
                  <a:pt x="37904" y="323"/>
                </a:cubicBezTo>
                <a:cubicBezTo>
                  <a:pt x="37486" y="162"/>
                  <a:pt x="37084" y="98"/>
                  <a:pt x="36692" y="98"/>
                </a:cubicBezTo>
                <a:cubicBezTo>
                  <a:pt x="35460" y="98"/>
                  <a:pt x="34331" y="731"/>
                  <a:pt x="33132" y="961"/>
                </a:cubicBezTo>
                <a:cubicBezTo>
                  <a:pt x="33193" y="657"/>
                  <a:pt x="33588" y="566"/>
                  <a:pt x="33618" y="262"/>
                </a:cubicBezTo>
                <a:cubicBezTo>
                  <a:pt x="33512" y="50"/>
                  <a:pt x="33362" y="1"/>
                  <a:pt x="33208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">
  <p:cSld name="CUSTOM_9">
    <p:spTree>
      <p:nvGrpSpPr>
        <p:cNvPr id="11665" name="Shape 116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666" name="Google Shape;11666;p35"/>
          <p:cNvGrpSpPr/>
          <p:nvPr/>
        </p:nvGrpSpPr>
        <p:grpSpPr>
          <a:xfrm flipH="1" rot="3834025">
            <a:off x="7042613" y="33697"/>
            <a:ext cx="3222116" cy="1467301"/>
            <a:chOff x="3427375" y="613525"/>
            <a:chExt cx="1481825" cy="674800"/>
          </a:xfrm>
        </p:grpSpPr>
        <p:sp>
          <p:nvSpPr>
            <p:cNvPr id="11667" name="Google Shape;11667;p35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68" name="Google Shape;11668;p35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69" name="Google Shape;11669;p35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0" name="Google Shape;11670;p35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1" name="Google Shape;11671;p35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2" name="Google Shape;11672;p35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3" name="Google Shape;11673;p35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4" name="Google Shape;11674;p35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5" name="Google Shape;11675;p35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6" name="Google Shape;11676;p35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7" name="Google Shape;11677;p35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8" name="Google Shape;11678;p35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9" name="Google Shape;11679;p35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0" name="Google Shape;11680;p35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1" name="Google Shape;11681;p35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2" name="Google Shape;11682;p35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3" name="Google Shape;11683;p35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4" name="Google Shape;11684;p35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5" name="Google Shape;11685;p35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6" name="Google Shape;11686;p35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7" name="Google Shape;11687;p35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8" name="Google Shape;11688;p35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9" name="Google Shape;11689;p35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0" name="Google Shape;11690;p35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1" name="Google Shape;11691;p35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2" name="Google Shape;11692;p35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3" name="Google Shape;11693;p35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4" name="Google Shape;11694;p35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5" name="Google Shape;11695;p35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6" name="Google Shape;11696;p35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7" name="Google Shape;11697;p35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8" name="Google Shape;11698;p35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9" name="Google Shape;11699;p35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0" name="Google Shape;11700;p35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1" name="Google Shape;11701;p35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2" name="Google Shape;11702;p35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3" name="Google Shape;11703;p35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4" name="Google Shape;11704;p35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5" name="Google Shape;11705;p35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6" name="Google Shape;11706;p35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7" name="Google Shape;11707;p35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8" name="Google Shape;11708;p35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9" name="Google Shape;11709;p35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0" name="Google Shape;11710;p35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1" name="Google Shape;11711;p35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2" name="Google Shape;11712;p35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3" name="Google Shape;11713;p35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4" name="Google Shape;11714;p35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5" name="Google Shape;11715;p35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6" name="Google Shape;11716;p35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7" name="Google Shape;11717;p35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8" name="Google Shape;11718;p35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9" name="Google Shape;11719;p35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0" name="Google Shape;11720;p35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1" name="Google Shape;11721;p35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2" name="Google Shape;11722;p35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3" name="Google Shape;11723;p35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4" name="Google Shape;11724;p35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5" name="Google Shape;11725;p35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6" name="Google Shape;11726;p35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7" name="Google Shape;11727;p35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8" name="Google Shape;11728;p35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9" name="Google Shape;11729;p35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0" name="Google Shape;11730;p35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1" name="Google Shape;11731;p35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2" name="Google Shape;11732;p35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3" name="Google Shape;11733;p35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4" name="Google Shape;11734;p35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5" name="Google Shape;11735;p35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6" name="Google Shape;11736;p35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7" name="Google Shape;11737;p35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8" name="Google Shape;11738;p35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9" name="Google Shape;11739;p35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0" name="Google Shape;11740;p35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1" name="Google Shape;11741;p35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2" name="Google Shape;11742;p35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3" name="Google Shape;11743;p35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4" name="Google Shape;11744;p35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5" name="Google Shape;11745;p35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6" name="Google Shape;11746;p35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7" name="Google Shape;11747;p35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8" name="Google Shape;11748;p35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9" name="Google Shape;11749;p35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0" name="Google Shape;11750;p35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1" name="Google Shape;11751;p35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2" name="Google Shape;11752;p35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3" name="Google Shape;11753;p35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4" name="Google Shape;11754;p35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5" name="Google Shape;11755;p35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6" name="Google Shape;11756;p35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7" name="Google Shape;11757;p35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8" name="Google Shape;11758;p35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9" name="Google Shape;11759;p35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0" name="Google Shape;11760;p35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1" name="Google Shape;11761;p35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2" name="Google Shape;11762;p35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3" name="Google Shape;11763;p35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4" name="Google Shape;11764;p35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5" name="Google Shape;11765;p35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6" name="Google Shape;11766;p35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7" name="Google Shape;11767;p35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8" name="Google Shape;11768;p35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9" name="Google Shape;11769;p35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0" name="Google Shape;11770;p35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1" name="Google Shape;11771;p35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2" name="Google Shape;11772;p35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3" name="Google Shape;11773;p35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4" name="Google Shape;11774;p35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5" name="Google Shape;11775;p35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6" name="Google Shape;11776;p35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7" name="Google Shape;11777;p35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8" name="Google Shape;11778;p35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9" name="Google Shape;11779;p35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0" name="Google Shape;11780;p35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1" name="Google Shape;11781;p35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2" name="Google Shape;11782;p35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3" name="Google Shape;11783;p35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4" name="Google Shape;11784;p35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5" name="Google Shape;11785;p35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6" name="Google Shape;11786;p35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7" name="Google Shape;11787;p35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8" name="Google Shape;11788;p35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9" name="Google Shape;11789;p35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0" name="Google Shape;11790;p35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1" name="Google Shape;11791;p35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2" name="Google Shape;11792;p35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3" name="Google Shape;11793;p35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4" name="Google Shape;11794;p35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5" name="Google Shape;11795;p35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6" name="Google Shape;11796;p35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7" name="Google Shape;11797;p35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8" name="Google Shape;11798;p35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9" name="Google Shape;11799;p35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0" name="Google Shape;11800;p35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1" name="Google Shape;11801;p35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2" name="Google Shape;11802;p35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3" name="Google Shape;11803;p35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4" name="Google Shape;11804;p35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5" name="Google Shape;11805;p35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6" name="Google Shape;11806;p35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7" name="Google Shape;11807;p35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8" name="Google Shape;11808;p35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9" name="Google Shape;11809;p35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0" name="Google Shape;11810;p35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1" name="Google Shape;11811;p35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2" name="Google Shape;11812;p35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3" name="Google Shape;11813;p35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4" name="Google Shape;11814;p35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5" name="Google Shape;11815;p35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6" name="Google Shape;11816;p35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7" name="Google Shape;11817;p35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8" name="Google Shape;11818;p35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9" name="Google Shape;11819;p35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0" name="Google Shape;11820;p35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1" name="Google Shape;11821;p35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2" name="Google Shape;11822;p35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3" name="Google Shape;11823;p35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4" name="Google Shape;11824;p35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5" name="Google Shape;11825;p35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6" name="Google Shape;11826;p35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7" name="Google Shape;11827;p35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8" name="Google Shape;11828;p35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9" name="Google Shape;11829;p35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0" name="Google Shape;11830;p35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1" name="Google Shape;11831;p35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2" name="Google Shape;11832;p35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3" name="Google Shape;11833;p35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4" name="Google Shape;11834;p35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5" name="Google Shape;11835;p35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6" name="Google Shape;11836;p35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7" name="Google Shape;11837;p35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8" name="Google Shape;11838;p35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9" name="Google Shape;11839;p35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40" name="Google Shape;11840;p35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41" name="Google Shape;11841;p35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42" name="Google Shape;11842;p35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43" name="Google Shape;11843;p35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44" name="Google Shape;11844;p35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45" name="Google Shape;11845;p35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46" name="Google Shape;11846;p35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847" name="Google Shape;11847;p35"/>
          <p:cNvSpPr/>
          <p:nvPr/>
        </p:nvSpPr>
        <p:spPr>
          <a:xfrm flipH="1" rot="5776904">
            <a:off x="7721984" y="-544121"/>
            <a:ext cx="1854908" cy="3070881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48" name="Google Shape;11848;p35"/>
          <p:cNvSpPr/>
          <p:nvPr/>
        </p:nvSpPr>
        <p:spPr>
          <a:xfrm flipH="1" rot="1105751">
            <a:off x="-544248" y="3570901"/>
            <a:ext cx="1845384" cy="1400949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49" name="Google Shape;11849;p35"/>
          <p:cNvSpPr/>
          <p:nvPr/>
        </p:nvSpPr>
        <p:spPr>
          <a:xfrm flipH="1" rot="1105751">
            <a:off x="-519673" y="-61949"/>
            <a:ext cx="1845384" cy="1400949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50" name="Google Shape;11850;p35"/>
          <p:cNvSpPr/>
          <p:nvPr/>
        </p:nvSpPr>
        <p:spPr>
          <a:xfrm flipH="1" rot="762612">
            <a:off x="-378750" y="-1219135"/>
            <a:ext cx="1854945" cy="3070843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1">
  <p:cSld name="CUSTOM_10">
    <p:spTree>
      <p:nvGrpSpPr>
        <p:cNvPr id="11851" name="Shape 118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52" name="Google Shape;11852;p36"/>
          <p:cNvGrpSpPr/>
          <p:nvPr/>
        </p:nvGrpSpPr>
        <p:grpSpPr>
          <a:xfrm rot="-2525755">
            <a:off x="-1062005" y="-577555"/>
            <a:ext cx="3222168" cy="1467325"/>
            <a:chOff x="3427375" y="613525"/>
            <a:chExt cx="1481825" cy="674800"/>
          </a:xfrm>
        </p:grpSpPr>
        <p:sp>
          <p:nvSpPr>
            <p:cNvPr id="11853" name="Google Shape;11853;p36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54" name="Google Shape;11854;p36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55" name="Google Shape;11855;p36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56" name="Google Shape;11856;p36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57" name="Google Shape;11857;p36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58" name="Google Shape;11858;p36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59" name="Google Shape;11859;p36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0" name="Google Shape;11860;p36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1" name="Google Shape;11861;p36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2" name="Google Shape;11862;p36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3" name="Google Shape;11863;p36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4" name="Google Shape;11864;p36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5" name="Google Shape;11865;p36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6" name="Google Shape;11866;p36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7" name="Google Shape;11867;p36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8" name="Google Shape;11868;p36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9" name="Google Shape;11869;p36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0" name="Google Shape;11870;p36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1" name="Google Shape;11871;p36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2" name="Google Shape;11872;p36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3" name="Google Shape;11873;p36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4" name="Google Shape;11874;p36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5" name="Google Shape;11875;p36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6" name="Google Shape;11876;p36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7" name="Google Shape;11877;p36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8" name="Google Shape;11878;p36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9" name="Google Shape;11879;p36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0" name="Google Shape;11880;p36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1" name="Google Shape;11881;p36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2" name="Google Shape;11882;p36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3" name="Google Shape;11883;p36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4" name="Google Shape;11884;p36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5" name="Google Shape;11885;p36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6" name="Google Shape;11886;p36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7" name="Google Shape;11887;p36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8" name="Google Shape;11888;p36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9" name="Google Shape;11889;p36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0" name="Google Shape;11890;p36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1" name="Google Shape;11891;p36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2" name="Google Shape;11892;p36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3" name="Google Shape;11893;p36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4" name="Google Shape;11894;p36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5" name="Google Shape;11895;p36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6" name="Google Shape;11896;p36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7" name="Google Shape;11897;p36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8" name="Google Shape;11898;p36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9" name="Google Shape;11899;p36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0" name="Google Shape;11900;p36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1" name="Google Shape;11901;p36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2" name="Google Shape;11902;p36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3" name="Google Shape;11903;p36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4" name="Google Shape;11904;p36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5" name="Google Shape;11905;p36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6" name="Google Shape;11906;p36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7" name="Google Shape;11907;p36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8" name="Google Shape;11908;p36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9" name="Google Shape;11909;p36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0" name="Google Shape;11910;p36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1" name="Google Shape;11911;p36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2" name="Google Shape;11912;p36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3" name="Google Shape;11913;p36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4" name="Google Shape;11914;p36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5" name="Google Shape;11915;p36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6" name="Google Shape;11916;p36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7" name="Google Shape;11917;p36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8" name="Google Shape;11918;p36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9" name="Google Shape;11919;p36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0" name="Google Shape;11920;p36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1" name="Google Shape;11921;p36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2" name="Google Shape;11922;p36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3" name="Google Shape;11923;p36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4" name="Google Shape;11924;p36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5" name="Google Shape;11925;p36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6" name="Google Shape;11926;p36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7" name="Google Shape;11927;p36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8" name="Google Shape;11928;p36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9" name="Google Shape;11929;p36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0" name="Google Shape;11930;p36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1" name="Google Shape;11931;p36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2" name="Google Shape;11932;p36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3" name="Google Shape;11933;p36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4" name="Google Shape;11934;p36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5" name="Google Shape;11935;p36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6" name="Google Shape;11936;p36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7" name="Google Shape;11937;p36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8" name="Google Shape;11938;p36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9" name="Google Shape;11939;p36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0" name="Google Shape;11940;p36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1" name="Google Shape;11941;p36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2" name="Google Shape;11942;p36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3" name="Google Shape;11943;p36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4" name="Google Shape;11944;p36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5" name="Google Shape;11945;p36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6" name="Google Shape;11946;p36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7" name="Google Shape;11947;p36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8" name="Google Shape;11948;p36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9" name="Google Shape;11949;p36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0" name="Google Shape;11950;p36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1" name="Google Shape;11951;p36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2" name="Google Shape;11952;p36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3" name="Google Shape;11953;p36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4" name="Google Shape;11954;p36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5" name="Google Shape;11955;p36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6" name="Google Shape;11956;p36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7" name="Google Shape;11957;p36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8" name="Google Shape;11958;p36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9" name="Google Shape;11959;p36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0" name="Google Shape;11960;p36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1" name="Google Shape;11961;p36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2" name="Google Shape;11962;p36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3" name="Google Shape;11963;p36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4" name="Google Shape;11964;p36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5" name="Google Shape;11965;p36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6" name="Google Shape;11966;p36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7" name="Google Shape;11967;p36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8" name="Google Shape;11968;p36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9" name="Google Shape;11969;p36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0" name="Google Shape;11970;p36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1" name="Google Shape;11971;p36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2" name="Google Shape;11972;p36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3" name="Google Shape;11973;p36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4" name="Google Shape;11974;p36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5" name="Google Shape;11975;p36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6" name="Google Shape;11976;p36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7" name="Google Shape;11977;p36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8" name="Google Shape;11978;p36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9" name="Google Shape;11979;p36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0" name="Google Shape;11980;p36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1" name="Google Shape;11981;p36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2" name="Google Shape;11982;p36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3" name="Google Shape;11983;p36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4" name="Google Shape;11984;p36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5" name="Google Shape;11985;p36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6" name="Google Shape;11986;p36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7" name="Google Shape;11987;p36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8" name="Google Shape;11988;p36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9" name="Google Shape;11989;p36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0" name="Google Shape;11990;p36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1" name="Google Shape;11991;p36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2" name="Google Shape;11992;p36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3" name="Google Shape;11993;p36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4" name="Google Shape;11994;p36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5" name="Google Shape;11995;p36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6" name="Google Shape;11996;p36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7" name="Google Shape;11997;p36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8" name="Google Shape;11998;p36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9" name="Google Shape;11999;p36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0" name="Google Shape;12000;p36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1" name="Google Shape;12001;p36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2" name="Google Shape;12002;p36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3" name="Google Shape;12003;p36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4" name="Google Shape;12004;p36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5" name="Google Shape;12005;p36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6" name="Google Shape;12006;p36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7" name="Google Shape;12007;p36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8" name="Google Shape;12008;p36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9" name="Google Shape;12009;p36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0" name="Google Shape;12010;p36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1" name="Google Shape;12011;p36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2" name="Google Shape;12012;p36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3" name="Google Shape;12013;p36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4" name="Google Shape;12014;p36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5" name="Google Shape;12015;p36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6" name="Google Shape;12016;p36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7" name="Google Shape;12017;p36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8" name="Google Shape;12018;p36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9" name="Google Shape;12019;p36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0" name="Google Shape;12020;p36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1" name="Google Shape;12021;p36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2" name="Google Shape;12022;p36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3" name="Google Shape;12023;p36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4" name="Google Shape;12024;p36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5" name="Google Shape;12025;p36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6" name="Google Shape;12026;p36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7" name="Google Shape;12027;p36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8" name="Google Shape;12028;p36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9" name="Google Shape;12029;p36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30" name="Google Shape;12030;p36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31" name="Google Shape;12031;p36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32" name="Google Shape;12032;p36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033" name="Google Shape;12033;p36"/>
          <p:cNvSpPr/>
          <p:nvPr/>
        </p:nvSpPr>
        <p:spPr>
          <a:xfrm rot="-4468670">
            <a:off x="-457793" y="-1169753"/>
            <a:ext cx="1854929" cy="3070864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34" name="Google Shape;12034;p36"/>
          <p:cNvSpPr/>
          <p:nvPr/>
        </p:nvSpPr>
        <p:spPr>
          <a:xfrm rot="-1105751">
            <a:off x="7800405" y="-214349"/>
            <a:ext cx="1845384" cy="1400949"/>
          </a:xfrm>
          <a:custGeom>
            <a:rect b="b" l="l" r="r" t="t"/>
            <a:pathLst>
              <a:path extrusionOk="0" h="35649" w="46962">
                <a:moveTo>
                  <a:pt x="37318" y="9758"/>
                </a:moveTo>
                <a:cubicBezTo>
                  <a:pt x="37370" y="9758"/>
                  <a:pt x="37423" y="9760"/>
                  <a:pt x="37478" y="9762"/>
                </a:cubicBezTo>
                <a:cubicBezTo>
                  <a:pt x="38329" y="9762"/>
                  <a:pt x="39150" y="10005"/>
                  <a:pt x="40001" y="10005"/>
                </a:cubicBezTo>
                <a:cubicBezTo>
                  <a:pt x="40159" y="9988"/>
                  <a:pt x="40338" y="9858"/>
                  <a:pt x="40519" y="9858"/>
                </a:cubicBezTo>
                <a:cubicBezTo>
                  <a:pt x="40651" y="9858"/>
                  <a:pt x="40785" y="9927"/>
                  <a:pt x="40913" y="10157"/>
                </a:cubicBezTo>
                <a:cubicBezTo>
                  <a:pt x="39658" y="10299"/>
                  <a:pt x="38440" y="10608"/>
                  <a:pt x="37158" y="10608"/>
                </a:cubicBezTo>
                <a:cubicBezTo>
                  <a:pt x="36795" y="10608"/>
                  <a:pt x="36426" y="10583"/>
                  <a:pt x="36049" y="10522"/>
                </a:cubicBezTo>
                <a:cubicBezTo>
                  <a:pt x="36354" y="9913"/>
                  <a:pt x="36784" y="9758"/>
                  <a:pt x="37318" y="9758"/>
                </a:cubicBezTo>
                <a:close/>
                <a:moveTo>
                  <a:pt x="39910" y="24443"/>
                </a:moveTo>
                <a:lnTo>
                  <a:pt x="39910" y="24443"/>
                </a:lnTo>
                <a:cubicBezTo>
                  <a:pt x="39607" y="25268"/>
                  <a:pt x="38808" y="25894"/>
                  <a:pt x="38073" y="25894"/>
                </a:cubicBezTo>
                <a:cubicBezTo>
                  <a:pt x="37996" y="25894"/>
                  <a:pt x="37918" y="25887"/>
                  <a:pt x="37843" y="25872"/>
                </a:cubicBezTo>
                <a:cubicBezTo>
                  <a:pt x="38451" y="24747"/>
                  <a:pt x="38451" y="24747"/>
                  <a:pt x="39910" y="24443"/>
                </a:cubicBezTo>
                <a:close/>
                <a:moveTo>
                  <a:pt x="27769" y="29670"/>
                </a:moveTo>
                <a:cubicBezTo>
                  <a:pt x="28419" y="29670"/>
                  <a:pt x="29043" y="29716"/>
                  <a:pt x="29545" y="29823"/>
                </a:cubicBezTo>
                <a:cubicBezTo>
                  <a:pt x="27630" y="29854"/>
                  <a:pt x="25776" y="30340"/>
                  <a:pt x="23830" y="30431"/>
                </a:cubicBezTo>
                <a:cubicBezTo>
                  <a:pt x="24074" y="30010"/>
                  <a:pt x="26016" y="29670"/>
                  <a:pt x="27769" y="29670"/>
                </a:cubicBezTo>
                <a:close/>
                <a:moveTo>
                  <a:pt x="35370" y="0"/>
                </a:moveTo>
                <a:cubicBezTo>
                  <a:pt x="33698" y="0"/>
                  <a:pt x="32047" y="100"/>
                  <a:pt x="30396" y="127"/>
                </a:cubicBezTo>
                <a:lnTo>
                  <a:pt x="30183" y="127"/>
                </a:lnTo>
                <a:cubicBezTo>
                  <a:pt x="27660" y="552"/>
                  <a:pt x="25107" y="522"/>
                  <a:pt x="22554" y="826"/>
                </a:cubicBezTo>
                <a:cubicBezTo>
                  <a:pt x="21247" y="978"/>
                  <a:pt x="19909" y="826"/>
                  <a:pt x="18633" y="1252"/>
                </a:cubicBezTo>
                <a:cubicBezTo>
                  <a:pt x="18402" y="1348"/>
                  <a:pt x="18146" y="1407"/>
                  <a:pt x="17921" y="1407"/>
                </a:cubicBezTo>
                <a:cubicBezTo>
                  <a:pt x="17790" y="1407"/>
                  <a:pt x="17669" y="1387"/>
                  <a:pt x="17569" y="1343"/>
                </a:cubicBezTo>
                <a:cubicBezTo>
                  <a:pt x="17496" y="1313"/>
                  <a:pt x="17435" y="1302"/>
                  <a:pt x="17383" y="1302"/>
                </a:cubicBezTo>
                <a:cubicBezTo>
                  <a:pt x="17219" y="1302"/>
                  <a:pt x="17144" y="1418"/>
                  <a:pt x="17052" y="1464"/>
                </a:cubicBezTo>
                <a:cubicBezTo>
                  <a:pt x="16819" y="1435"/>
                  <a:pt x="16893" y="1128"/>
                  <a:pt x="16713" y="1128"/>
                </a:cubicBezTo>
                <a:cubicBezTo>
                  <a:pt x="16705" y="1128"/>
                  <a:pt x="16697" y="1129"/>
                  <a:pt x="16687" y="1130"/>
                </a:cubicBezTo>
                <a:cubicBezTo>
                  <a:pt x="16110" y="1647"/>
                  <a:pt x="15471" y="1951"/>
                  <a:pt x="14712" y="1951"/>
                </a:cubicBezTo>
                <a:cubicBezTo>
                  <a:pt x="14639" y="1948"/>
                  <a:pt x="14567" y="1947"/>
                  <a:pt x="14495" y="1947"/>
                </a:cubicBezTo>
                <a:cubicBezTo>
                  <a:pt x="13742" y="1947"/>
                  <a:pt x="12968" y="2083"/>
                  <a:pt x="12219" y="2194"/>
                </a:cubicBezTo>
                <a:cubicBezTo>
                  <a:pt x="11186" y="2346"/>
                  <a:pt x="10213" y="2771"/>
                  <a:pt x="9149" y="2771"/>
                </a:cubicBezTo>
                <a:cubicBezTo>
                  <a:pt x="7173" y="2771"/>
                  <a:pt x="5593" y="3744"/>
                  <a:pt x="4043" y="4838"/>
                </a:cubicBezTo>
                <a:cubicBezTo>
                  <a:pt x="4320" y="5134"/>
                  <a:pt x="4756" y="5307"/>
                  <a:pt x="5150" y="5307"/>
                </a:cubicBezTo>
                <a:cubicBezTo>
                  <a:pt x="5403" y="5307"/>
                  <a:pt x="5639" y="5236"/>
                  <a:pt x="5806" y="5081"/>
                </a:cubicBezTo>
                <a:cubicBezTo>
                  <a:pt x="6079" y="4808"/>
                  <a:pt x="6336" y="4713"/>
                  <a:pt x="6588" y="4713"/>
                </a:cubicBezTo>
                <a:cubicBezTo>
                  <a:pt x="6924" y="4713"/>
                  <a:pt x="7252" y="4882"/>
                  <a:pt x="7599" y="5021"/>
                </a:cubicBezTo>
                <a:cubicBezTo>
                  <a:pt x="6505" y="5963"/>
                  <a:pt x="5441" y="6966"/>
                  <a:pt x="4286" y="7817"/>
                </a:cubicBezTo>
                <a:cubicBezTo>
                  <a:pt x="3678" y="8273"/>
                  <a:pt x="3283" y="8820"/>
                  <a:pt x="2888" y="9641"/>
                </a:cubicBezTo>
                <a:cubicBezTo>
                  <a:pt x="3556" y="9276"/>
                  <a:pt x="4043" y="8972"/>
                  <a:pt x="4438" y="8546"/>
                </a:cubicBezTo>
                <a:cubicBezTo>
                  <a:pt x="4639" y="8364"/>
                  <a:pt x="4818" y="8236"/>
                  <a:pt x="5015" y="8236"/>
                </a:cubicBezTo>
                <a:cubicBezTo>
                  <a:pt x="5145" y="8236"/>
                  <a:pt x="5283" y="8292"/>
                  <a:pt x="5441" y="8425"/>
                </a:cubicBezTo>
                <a:cubicBezTo>
                  <a:pt x="5532" y="8850"/>
                  <a:pt x="5289" y="9215"/>
                  <a:pt x="5198" y="9610"/>
                </a:cubicBezTo>
                <a:cubicBezTo>
                  <a:pt x="4651" y="11556"/>
                  <a:pt x="4225" y="13531"/>
                  <a:pt x="3526" y="15416"/>
                </a:cubicBezTo>
                <a:cubicBezTo>
                  <a:pt x="3374" y="15811"/>
                  <a:pt x="3100" y="16115"/>
                  <a:pt x="3070" y="16571"/>
                </a:cubicBezTo>
                <a:cubicBezTo>
                  <a:pt x="2979" y="17270"/>
                  <a:pt x="2675" y="17969"/>
                  <a:pt x="2432" y="18638"/>
                </a:cubicBezTo>
                <a:cubicBezTo>
                  <a:pt x="2356" y="18814"/>
                  <a:pt x="2301" y="19033"/>
                  <a:pt x="2077" y="19033"/>
                </a:cubicBezTo>
                <a:cubicBezTo>
                  <a:pt x="2031" y="19033"/>
                  <a:pt x="1977" y="19023"/>
                  <a:pt x="1915" y="19003"/>
                </a:cubicBezTo>
                <a:cubicBezTo>
                  <a:pt x="1641" y="18911"/>
                  <a:pt x="1489" y="18790"/>
                  <a:pt x="1550" y="18425"/>
                </a:cubicBezTo>
                <a:cubicBezTo>
                  <a:pt x="1702" y="17726"/>
                  <a:pt x="1185" y="17179"/>
                  <a:pt x="1155" y="16480"/>
                </a:cubicBezTo>
                <a:cubicBezTo>
                  <a:pt x="1155" y="16382"/>
                  <a:pt x="1094" y="16354"/>
                  <a:pt x="1008" y="16354"/>
                </a:cubicBezTo>
                <a:cubicBezTo>
                  <a:pt x="935" y="16354"/>
                  <a:pt x="844" y="16374"/>
                  <a:pt x="760" y="16389"/>
                </a:cubicBezTo>
                <a:cubicBezTo>
                  <a:pt x="730" y="17422"/>
                  <a:pt x="821" y="18425"/>
                  <a:pt x="1155" y="19398"/>
                </a:cubicBezTo>
                <a:cubicBezTo>
                  <a:pt x="1429" y="20188"/>
                  <a:pt x="1824" y="20978"/>
                  <a:pt x="1398" y="21829"/>
                </a:cubicBezTo>
                <a:cubicBezTo>
                  <a:pt x="1033" y="22528"/>
                  <a:pt x="882" y="23258"/>
                  <a:pt x="669" y="24018"/>
                </a:cubicBezTo>
                <a:cubicBezTo>
                  <a:pt x="365" y="25082"/>
                  <a:pt x="0" y="26146"/>
                  <a:pt x="304" y="27331"/>
                </a:cubicBezTo>
                <a:cubicBezTo>
                  <a:pt x="1277" y="27057"/>
                  <a:pt x="1337" y="25994"/>
                  <a:pt x="1945" y="25325"/>
                </a:cubicBezTo>
                <a:lnTo>
                  <a:pt x="1945" y="25325"/>
                </a:lnTo>
                <a:cubicBezTo>
                  <a:pt x="2037" y="25902"/>
                  <a:pt x="1915" y="26358"/>
                  <a:pt x="2128" y="26814"/>
                </a:cubicBezTo>
                <a:cubicBezTo>
                  <a:pt x="2183" y="26979"/>
                  <a:pt x="2089" y="27218"/>
                  <a:pt x="2361" y="27218"/>
                </a:cubicBezTo>
                <a:cubicBezTo>
                  <a:pt x="2390" y="27218"/>
                  <a:pt x="2424" y="27215"/>
                  <a:pt x="2462" y="27209"/>
                </a:cubicBezTo>
                <a:cubicBezTo>
                  <a:pt x="2796" y="27179"/>
                  <a:pt x="3040" y="27057"/>
                  <a:pt x="3070" y="26845"/>
                </a:cubicBezTo>
                <a:cubicBezTo>
                  <a:pt x="3192" y="26146"/>
                  <a:pt x="3556" y="25568"/>
                  <a:pt x="3678" y="24930"/>
                </a:cubicBezTo>
                <a:cubicBezTo>
                  <a:pt x="3708" y="24778"/>
                  <a:pt x="3678" y="24443"/>
                  <a:pt x="3982" y="24413"/>
                </a:cubicBezTo>
                <a:cubicBezTo>
                  <a:pt x="4012" y="24443"/>
                  <a:pt x="4043" y="24474"/>
                  <a:pt x="4043" y="24504"/>
                </a:cubicBezTo>
                <a:cubicBezTo>
                  <a:pt x="3982" y="25416"/>
                  <a:pt x="3404" y="26419"/>
                  <a:pt x="4590" y="27088"/>
                </a:cubicBezTo>
                <a:cubicBezTo>
                  <a:pt x="4620" y="27118"/>
                  <a:pt x="4620" y="27270"/>
                  <a:pt x="4620" y="27361"/>
                </a:cubicBezTo>
                <a:cubicBezTo>
                  <a:pt x="4894" y="28638"/>
                  <a:pt x="4955" y="29945"/>
                  <a:pt x="5410" y="31191"/>
                </a:cubicBezTo>
                <a:cubicBezTo>
                  <a:pt x="5622" y="31747"/>
                  <a:pt x="5788" y="32096"/>
                  <a:pt x="6250" y="32096"/>
                </a:cubicBezTo>
                <a:cubicBezTo>
                  <a:pt x="6318" y="32096"/>
                  <a:pt x="6392" y="32088"/>
                  <a:pt x="6474" y="32073"/>
                </a:cubicBezTo>
                <a:cubicBezTo>
                  <a:pt x="6900" y="31222"/>
                  <a:pt x="5654" y="30340"/>
                  <a:pt x="6535" y="29489"/>
                </a:cubicBezTo>
                <a:lnTo>
                  <a:pt x="6535" y="29489"/>
                </a:lnTo>
                <a:cubicBezTo>
                  <a:pt x="6930" y="29763"/>
                  <a:pt x="6930" y="30097"/>
                  <a:pt x="7021" y="30431"/>
                </a:cubicBezTo>
                <a:cubicBezTo>
                  <a:pt x="7143" y="30735"/>
                  <a:pt x="7082" y="31161"/>
                  <a:pt x="7477" y="31282"/>
                </a:cubicBezTo>
                <a:cubicBezTo>
                  <a:pt x="7531" y="31299"/>
                  <a:pt x="7577" y="31307"/>
                  <a:pt x="7616" y="31307"/>
                </a:cubicBezTo>
                <a:cubicBezTo>
                  <a:pt x="7936" y="31307"/>
                  <a:pt x="7845" y="30816"/>
                  <a:pt x="8116" y="30735"/>
                </a:cubicBezTo>
                <a:cubicBezTo>
                  <a:pt x="8146" y="30735"/>
                  <a:pt x="8176" y="30674"/>
                  <a:pt x="8237" y="30644"/>
                </a:cubicBezTo>
                <a:cubicBezTo>
                  <a:pt x="8122" y="30385"/>
                  <a:pt x="7706" y="29880"/>
                  <a:pt x="8207" y="29880"/>
                </a:cubicBezTo>
                <a:cubicBezTo>
                  <a:pt x="8235" y="29880"/>
                  <a:pt x="8265" y="29881"/>
                  <a:pt x="8298" y="29884"/>
                </a:cubicBezTo>
                <a:cubicBezTo>
                  <a:pt x="9119" y="29975"/>
                  <a:pt x="10000" y="30127"/>
                  <a:pt x="10608" y="30857"/>
                </a:cubicBezTo>
                <a:cubicBezTo>
                  <a:pt x="10973" y="31282"/>
                  <a:pt x="11429" y="31617"/>
                  <a:pt x="11915" y="31921"/>
                </a:cubicBezTo>
                <a:cubicBezTo>
                  <a:pt x="12371" y="32225"/>
                  <a:pt x="12766" y="32620"/>
                  <a:pt x="12432" y="33228"/>
                </a:cubicBezTo>
                <a:cubicBezTo>
                  <a:pt x="12736" y="33592"/>
                  <a:pt x="13253" y="33592"/>
                  <a:pt x="13557" y="33988"/>
                </a:cubicBezTo>
                <a:cubicBezTo>
                  <a:pt x="12888" y="34352"/>
                  <a:pt x="12280" y="34687"/>
                  <a:pt x="11642" y="35082"/>
                </a:cubicBezTo>
                <a:cubicBezTo>
                  <a:pt x="11824" y="35325"/>
                  <a:pt x="11915" y="35599"/>
                  <a:pt x="12219" y="35599"/>
                </a:cubicBezTo>
                <a:cubicBezTo>
                  <a:pt x="12933" y="35599"/>
                  <a:pt x="13646" y="35648"/>
                  <a:pt x="14351" y="35648"/>
                </a:cubicBezTo>
                <a:cubicBezTo>
                  <a:pt x="14998" y="35648"/>
                  <a:pt x="15637" y="35606"/>
                  <a:pt x="16262" y="35447"/>
                </a:cubicBezTo>
                <a:cubicBezTo>
                  <a:pt x="17111" y="35227"/>
                  <a:pt x="17951" y="35169"/>
                  <a:pt x="18792" y="35169"/>
                </a:cubicBezTo>
                <a:cubicBezTo>
                  <a:pt x="19577" y="35169"/>
                  <a:pt x="20363" y="35219"/>
                  <a:pt x="21155" y="35234"/>
                </a:cubicBezTo>
                <a:cubicBezTo>
                  <a:pt x="22168" y="35261"/>
                  <a:pt x="23206" y="35486"/>
                  <a:pt x="24246" y="35486"/>
                </a:cubicBezTo>
                <a:cubicBezTo>
                  <a:pt x="24360" y="35486"/>
                  <a:pt x="24475" y="35483"/>
                  <a:pt x="24590" y="35477"/>
                </a:cubicBezTo>
                <a:cubicBezTo>
                  <a:pt x="26336" y="35396"/>
                  <a:pt x="28058" y="35031"/>
                  <a:pt x="29820" y="35031"/>
                </a:cubicBezTo>
                <a:cubicBezTo>
                  <a:pt x="30052" y="35031"/>
                  <a:pt x="30284" y="35037"/>
                  <a:pt x="30517" y="35051"/>
                </a:cubicBezTo>
                <a:cubicBezTo>
                  <a:pt x="30601" y="35059"/>
                  <a:pt x="30686" y="35063"/>
                  <a:pt x="30773" y="35063"/>
                </a:cubicBezTo>
                <a:cubicBezTo>
                  <a:pt x="31032" y="35063"/>
                  <a:pt x="31300" y="35029"/>
                  <a:pt x="31551" y="34960"/>
                </a:cubicBezTo>
                <a:cubicBezTo>
                  <a:pt x="33223" y="34474"/>
                  <a:pt x="35016" y="34656"/>
                  <a:pt x="36688" y="34231"/>
                </a:cubicBezTo>
                <a:cubicBezTo>
                  <a:pt x="37721" y="33988"/>
                  <a:pt x="38876" y="34109"/>
                  <a:pt x="39697" y="33137"/>
                </a:cubicBezTo>
                <a:cubicBezTo>
                  <a:pt x="38299" y="31890"/>
                  <a:pt x="36536" y="31708"/>
                  <a:pt x="34773" y="31495"/>
                </a:cubicBezTo>
                <a:cubicBezTo>
                  <a:pt x="35126" y="31344"/>
                  <a:pt x="35495" y="31318"/>
                  <a:pt x="35869" y="31318"/>
                </a:cubicBezTo>
                <a:cubicBezTo>
                  <a:pt x="36061" y="31318"/>
                  <a:pt x="36254" y="31325"/>
                  <a:pt x="36447" y="31325"/>
                </a:cubicBezTo>
                <a:cubicBezTo>
                  <a:pt x="36784" y="31325"/>
                  <a:pt x="37120" y="31304"/>
                  <a:pt x="37448" y="31191"/>
                </a:cubicBezTo>
                <a:cubicBezTo>
                  <a:pt x="38329" y="30918"/>
                  <a:pt x="38998" y="30310"/>
                  <a:pt x="39727" y="29763"/>
                </a:cubicBezTo>
                <a:cubicBezTo>
                  <a:pt x="39180" y="29611"/>
                  <a:pt x="39028" y="28942"/>
                  <a:pt x="38420" y="28942"/>
                </a:cubicBezTo>
                <a:cubicBezTo>
                  <a:pt x="38400" y="28943"/>
                  <a:pt x="38379" y="28943"/>
                  <a:pt x="38357" y="28943"/>
                </a:cubicBezTo>
                <a:cubicBezTo>
                  <a:pt x="37741" y="28943"/>
                  <a:pt x="36727" y="28531"/>
                  <a:pt x="36110" y="28091"/>
                </a:cubicBezTo>
                <a:cubicBezTo>
                  <a:pt x="37934" y="27939"/>
                  <a:pt x="39059" y="26784"/>
                  <a:pt x="40183" y="25538"/>
                </a:cubicBezTo>
                <a:lnTo>
                  <a:pt x="40183" y="25538"/>
                </a:lnTo>
                <a:cubicBezTo>
                  <a:pt x="40305" y="25598"/>
                  <a:pt x="40001" y="25750"/>
                  <a:pt x="40244" y="25872"/>
                </a:cubicBezTo>
                <a:cubicBezTo>
                  <a:pt x="40700" y="25112"/>
                  <a:pt x="42007" y="25021"/>
                  <a:pt x="41855" y="23744"/>
                </a:cubicBezTo>
                <a:cubicBezTo>
                  <a:pt x="42341" y="23349"/>
                  <a:pt x="43192" y="23319"/>
                  <a:pt x="43223" y="22589"/>
                </a:cubicBezTo>
                <a:cubicBezTo>
                  <a:pt x="43161" y="22404"/>
                  <a:pt x="43089" y="22359"/>
                  <a:pt x="43015" y="22359"/>
                </a:cubicBezTo>
                <a:cubicBezTo>
                  <a:pt x="42947" y="22359"/>
                  <a:pt x="42877" y="22398"/>
                  <a:pt x="42811" y="22398"/>
                </a:cubicBezTo>
                <a:cubicBezTo>
                  <a:pt x="42774" y="22398"/>
                  <a:pt x="42739" y="22385"/>
                  <a:pt x="42706" y="22346"/>
                </a:cubicBezTo>
                <a:cubicBezTo>
                  <a:pt x="42541" y="22126"/>
                  <a:pt x="42369" y="22055"/>
                  <a:pt x="42189" y="22055"/>
                </a:cubicBezTo>
                <a:cubicBezTo>
                  <a:pt x="41971" y="22055"/>
                  <a:pt x="41740" y="22158"/>
                  <a:pt x="41490" y="22224"/>
                </a:cubicBezTo>
                <a:cubicBezTo>
                  <a:pt x="41241" y="22287"/>
                  <a:pt x="40975" y="22365"/>
                  <a:pt x="40706" y="22365"/>
                </a:cubicBezTo>
                <a:cubicBezTo>
                  <a:pt x="40451" y="22365"/>
                  <a:pt x="40192" y="22295"/>
                  <a:pt x="39940" y="22073"/>
                </a:cubicBezTo>
                <a:cubicBezTo>
                  <a:pt x="39802" y="21958"/>
                  <a:pt x="39596" y="21705"/>
                  <a:pt x="39242" y="21705"/>
                </a:cubicBezTo>
                <a:cubicBezTo>
                  <a:pt x="39126" y="21705"/>
                  <a:pt x="38995" y="21732"/>
                  <a:pt x="38846" y="21799"/>
                </a:cubicBezTo>
                <a:cubicBezTo>
                  <a:pt x="39180" y="21100"/>
                  <a:pt x="39758" y="20857"/>
                  <a:pt x="40214" y="20583"/>
                </a:cubicBezTo>
                <a:cubicBezTo>
                  <a:pt x="40332" y="20498"/>
                  <a:pt x="40545" y="20366"/>
                  <a:pt x="40779" y="20366"/>
                </a:cubicBezTo>
                <a:cubicBezTo>
                  <a:pt x="40965" y="20366"/>
                  <a:pt x="41163" y="20449"/>
                  <a:pt x="41338" y="20705"/>
                </a:cubicBezTo>
                <a:cubicBezTo>
                  <a:pt x="41308" y="20188"/>
                  <a:pt x="41551" y="20097"/>
                  <a:pt x="41946" y="20097"/>
                </a:cubicBezTo>
                <a:cubicBezTo>
                  <a:pt x="42584" y="20066"/>
                  <a:pt x="43223" y="20006"/>
                  <a:pt x="43861" y="19945"/>
                </a:cubicBezTo>
                <a:cubicBezTo>
                  <a:pt x="44097" y="19923"/>
                  <a:pt x="44348" y="19811"/>
                  <a:pt x="44615" y="19811"/>
                </a:cubicBezTo>
                <a:cubicBezTo>
                  <a:pt x="44726" y="19811"/>
                  <a:pt x="44839" y="19830"/>
                  <a:pt x="44955" y="19884"/>
                </a:cubicBezTo>
                <a:cubicBezTo>
                  <a:pt x="44955" y="19975"/>
                  <a:pt x="44955" y="20066"/>
                  <a:pt x="44955" y="20158"/>
                </a:cubicBezTo>
                <a:cubicBezTo>
                  <a:pt x="44993" y="20624"/>
                  <a:pt x="45098" y="20849"/>
                  <a:pt x="45329" y="20849"/>
                </a:cubicBezTo>
                <a:cubicBezTo>
                  <a:pt x="45474" y="20849"/>
                  <a:pt x="45669" y="20760"/>
                  <a:pt x="45928" y="20583"/>
                </a:cubicBezTo>
                <a:cubicBezTo>
                  <a:pt x="46536" y="20188"/>
                  <a:pt x="46931" y="19641"/>
                  <a:pt x="46961" y="18881"/>
                </a:cubicBezTo>
                <a:cubicBezTo>
                  <a:pt x="46961" y="18607"/>
                  <a:pt x="46901" y="18486"/>
                  <a:pt x="46627" y="18425"/>
                </a:cubicBezTo>
                <a:cubicBezTo>
                  <a:pt x="46535" y="18397"/>
                  <a:pt x="46445" y="18386"/>
                  <a:pt x="46358" y="18386"/>
                </a:cubicBezTo>
                <a:cubicBezTo>
                  <a:pt x="46142" y="18386"/>
                  <a:pt x="45936" y="18448"/>
                  <a:pt x="45718" y="18448"/>
                </a:cubicBezTo>
                <a:cubicBezTo>
                  <a:pt x="45648" y="18448"/>
                  <a:pt x="45576" y="18442"/>
                  <a:pt x="45502" y="18425"/>
                </a:cubicBezTo>
                <a:cubicBezTo>
                  <a:pt x="44866" y="18314"/>
                  <a:pt x="44305" y="17927"/>
                  <a:pt x="43591" y="17927"/>
                </a:cubicBezTo>
                <a:cubicBezTo>
                  <a:pt x="43520" y="17927"/>
                  <a:pt x="43448" y="17931"/>
                  <a:pt x="43375" y="17939"/>
                </a:cubicBezTo>
                <a:cubicBezTo>
                  <a:pt x="43679" y="17574"/>
                  <a:pt x="43831" y="17179"/>
                  <a:pt x="44226" y="17027"/>
                </a:cubicBezTo>
                <a:cubicBezTo>
                  <a:pt x="44165" y="16784"/>
                  <a:pt x="44104" y="16571"/>
                  <a:pt x="44043" y="16328"/>
                </a:cubicBezTo>
                <a:cubicBezTo>
                  <a:pt x="44287" y="16206"/>
                  <a:pt x="44530" y="16115"/>
                  <a:pt x="44773" y="15993"/>
                </a:cubicBezTo>
                <a:cubicBezTo>
                  <a:pt x="44712" y="15659"/>
                  <a:pt x="44439" y="15477"/>
                  <a:pt x="44256" y="15294"/>
                </a:cubicBezTo>
                <a:cubicBezTo>
                  <a:pt x="44104" y="15051"/>
                  <a:pt x="44530" y="15203"/>
                  <a:pt x="44408" y="14960"/>
                </a:cubicBezTo>
                <a:cubicBezTo>
                  <a:pt x="44131" y="14960"/>
                  <a:pt x="43837" y="15152"/>
                  <a:pt x="43579" y="15152"/>
                </a:cubicBezTo>
                <a:cubicBezTo>
                  <a:pt x="43496" y="15152"/>
                  <a:pt x="43418" y="15133"/>
                  <a:pt x="43344" y="15082"/>
                </a:cubicBezTo>
                <a:cubicBezTo>
                  <a:pt x="42974" y="14815"/>
                  <a:pt x="42604" y="14743"/>
                  <a:pt x="42230" y="14743"/>
                </a:cubicBezTo>
                <a:cubicBezTo>
                  <a:pt x="41837" y="14743"/>
                  <a:pt x="41440" y="14823"/>
                  <a:pt x="41034" y="14838"/>
                </a:cubicBezTo>
                <a:cubicBezTo>
                  <a:pt x="40795" y="14838"/>
                  <a:pt x="40612" y="15084"/>
                  <a:pt x="40352" y="15084"/>
                </a:cubicBezTo>
                <a:cubicBezTo>
                  <a:pt x="40282" y="15084"/>
                  <a:pt x="40206" y="15066"/>
                  <a:pt x="40122" y="15021"/>
                </a:cubicBezTo>
                <a:cubicBezTo>
                  <a:pt x="40122" y="14534"/>
                  <a:pt x="40548" y="14200"/>
                  <a:pt x="40669" y="13744"/>
                </a:cubicBezTo>
                <a:cubicBezTo>
                  <a:pt x="40708" y="13609"/>
                  <a:pt x="40796" y="13584"/>
                  <a:pt x="40894" y="13584"/>
                </a:cubicBezTo>
                <a:cubicBezTo>
                  <a:pt x="40950" y="13584"/>
                  <a:pt x="41009" y="13592"/>
                  <a:pt x="41065" y="13592"/>
                </a:cubicBezTo>
                <a:cubicBezTo>
                  <a:pt x="41825" y="13531"/>
                  <a:pt x="42584" y="13531"/>
                  <a:pt x="43344" y="13410"/>
                </a:cubicBezTo>
                <a:cubicBezTo>
                  <a:pt x="43679" y="13379"/>
                  <a:pt x="44195" y="13471"/>
                  <a:pt x="44287" y="12863"/>
                </a:cubicBezTo>
                <a:cubicBezTo>
                  <a:pt x="44302" y="12771"/>
                  <a:pt x="44363" y="12741"/>
                  <a:pt x="44435" y="12741"/>
                </a:cubicBezTo>
                <a:cubicBezTo>
                  <a:pt x="44507" y="12741"/>
                  <a:pt x="44591" y="12771"/>
                  <a:pt x="44651" y="12802"/>
                </a:cubicBezTo>
                <a:cubicBezTo>
                  <a:pt x="44697" y="12954"/>
                  <a:pt x="44636" y="12961"/>
                  <a:pt x="44568" y="12961"/>
                </a:cubicBezTo>
                <a:cubicBezTo>
                  <a:pt x="44560" y="12961"/>
                  <a:pt x="44552" y="12961"/>
                  <a:pt x="44545" y="12961"/>
                </a:cubicBezTo>
                <a:cubicBezTo>
                  <a:pt x="44484" y="12961"/>
                  <a:pt x="44425" y="12967"/>
                  <a:pt x="44439" y="13075"/>
                </a:cubicBezTo>
                <a:cubicBezTo>
                  <a:pt x="44511" y="13133"/>
                  <a:pt x="44604" y="13171"/>
                  <a:pt x="44679" y="13171"/>
                </a:cubicBezTo>
                <a:cubicBezTo>
                  <a:pt x="44760" y="13171"/>
                  <a:pt x="44819" y="13126"/>
                  <a:pt x="44803" y="13015"/>
                </a:cubicBezTo>
                <a:cubicBezTo>
                  <a:pt x="44743" y="12559"/>
                  <a:pt x="45077" y="12407"/>
                  <a:pt x="45320" y="12194"/>
                </a:cubicBezTo>
                <a:cubicBezTo>
                  <a:pt x="45502" y="12012"/>
                  <a:pt x="45594" y="11738"/>
                  <a:pt x="45715" y="11495"/>
                </a:cubicBezTo>
                <a:cubicBezTo>
                  <a:pt x="45837" y="11312"/>
                  <a:pt x="45837" y="11161"/>
                  <a:pt x="45654" y="11009"/>
                </a:cubicBezTo>
                <a:cubicBezTo>
                  <a:pt x="45587" y="10964"/>
                  <a:pt x="45525" y="10944"/>
                  <a:pt x="45464" y="10944"/>
                </a:cubicBezTo>
                <a:cubicBezTo>
                  <a:pt x="45360" y="10944"/>
                  <a:pt x="45264" y="11004"/>
                  <a:pt x="45168" y="11100"/>
                </a:cubicBezTo>
                <a:cubicBezTo>
                  <a:pt x="44773" y="11464"/>
                  <a:pt x="44378" y="11860"/>
                  <a:pt x="44378" y="12498"/>
                </a:cubicBezTo>
                <a:cubicBezTo>
                  <a:pt x="43922" y="12255"/>
                  <a:pt x="43496" y="12042"/>
                  <a:pt x="43040" y="11799"/>
                </a:cubicBezTo>
                <a:cubicBezTo>
                  <a:pt x="43375" y="11647"/>
                  <a:pt x="43648" y="11556"/>
                  <a:pt x="43861" y="11404"/>
                </a:cubicBezTo>
                <a:cubicBezTo>
                  <a:pt x="44165" y="11221"/>
                  <a:pt x="43922" y="10857"/>
                  <a:pt x="44135" y="10583"/>
                </a:cubicBezTo>
                <a:cubicBezTo>
                  <a:pt x="44651" y="9945"/>
                  <a:pt x="44560" y="9732"/>
                  <a:pt x="43891" y="9215"/>
                </a:cubicBezTo>
                <a:cubicBezTo>
                  <a:pt x="43527" y="8911"/>
                  <a:pt x="43010" y="8942"/>
                  <a:pt x="42645" y="8638"/>
                </a:cubicBezTo>
                <a:cubicBezTo>
                  <a:pt x="42874" y="8377"/>
                  <a:pt x="43129" y="8310"/>
                  <a:pt x="43395" y="8310"/>
                </a:cubicBezTo>
                <a:cubicBezTo>
                  <a:pt x="43672" y="8310"/>
                  <a:pt x="43959" y="8382"/>
                  <a:pt x="44240" y="8382"/>
                </a:cubicBezTo>
                <a:cubicBezTo>
                  <a:pt x="44444" y="8382"/>
                  <a:pt x="44644" y="8344"/>
                  <a:pt x="44834" y="8212"/>
                </a:cubicBezTo>
                <a:cubicBezTo>
                  <a:pt x="44773" y="7027"/>
                  <a:pt x="43435" y="7361"/>
                  <a:pt x="42888" y="6723"/>
                </a:cubicBezTo>
                <a:cubicBezTo>
                  <a:pt x="43679" y="6297"/>
                  <a:pt x="43679" y="6297"/>
                  <a:pt x="43344" y="5446"/>
                </a:cubicBezTo>
                <a:lnTo>
                  <a:pt x="43344" y="5446"/>
                </a:lnTo>
                <a:cubicBezTo>
                  <a:pt x="43593" y="5771"/>
                  <a:pt x="43854" y="5832"/>
                  <a:pt x="44112" y="5832"/>
                </a:cubicBezTo>
                <a:cubicBezTo>
                  <a:pt x="44263" y="5832"/>
                  <a:pt x="44414" y="5811"/>
                  <a:pt x="44560" y="5811"/>
                </a:cubicBezTo>
                <a:cubicBezTo>
                  <a:pt x="44530" y="5629"/>
                  <a:pt x="44347" y="5720"/>
                  <a:pt x="44439" y="5537"/>
                </a:cubicBezTo>
                <a:cubicBezTo>
                  <a:pt x="44560" y="5537"/>
                  <a:pt x="44695" y="5524"/>
                  <a:pt x="44835" y="5524"/>
                </a:cubicBezTo>
                <a:cubicBezTo>
                  <a:pt x="44905" y="5524"/>
                  <a:pt x="44976" y="5527"/>
                  <a:pt x="45046" y="5537"/>
                </a:cubicBezTo>
                <a:cubicBezTo>
                  <a:pt x="45079" y="5545"/>
                  <a:pt x="45109" y="5548"/>
                  <a:pt x="45137" y="5548"/>
                </a:cubicBezTo>
                <a:cubicBezTo>
                  <a:pt x="45341" y="5548"/>
                  <a:pt x="45418" y="5364"/>
                  <a:pt x="45472" y="5203"/>
                </a:cubicBezTo>
                <a:cubicBezTo>
                  <a:pt x="45563" y="4990"/>
                  <a:pt x="45381" y="4899"/>
                  <a:pt x="45198" y="4838"/>
                </a:cubicBezTo>
                <a:cubicBezTo>
                  <a:pt x="44682" y="4686"/>
                  <a:pt x="44347" y="4139"/>
                  <a:pt x="43739" y="4139"/>
                </a:cubicBezTo>
                <a:lnTo>
                  <a:pt x="44955" y="4139"/>
                </a:lnTo>
                <a:cubicBezTo>
                  <a:pt x="44785" y="4007"/>
                  <a:pt x="44618" y="3969"/>
                  <a:pt x="44454" y="3969"/>
                </a:cubicBezTo>
                <a:cubicBezTo>
                  <a:pt x="44228" y="3969"/>
                  <a:pt x="44008" y="4041"/>
                  <a:pt x="43793" y="4041"/>
                </a:cubicBezTo>
                <a:cubicBezTo>
                  <a:pt x="43662" y="4041"/>
                  <a:pt x="43532" y="4014"/>
                  <a:pt x="43405" y="3926"/>
                </a:cubicBezTo>
                <a:cubicBezTo>
                  <a:pt x="43618" y="3896"/>
                  <a:pt x="43770" y="3866"/>
                  <a:pt x="43952" y="3835"/>
                </a:cubicBezTo>
                <a:cubicBezTo>
                  <a:pt x="43132" y="3562"/>
                  <a:pt x="42372" y="3166"/>
                  <a:pt x="41369" y="3166"/>
                </a:cubicBezTo>
                <a:cubicBezTo>
                  <a:pt x="41825" y="2954"/>
                  <a:pt x="42220" y="2832"/>
                  <a:pt x="42524" y="2619"/>
                </a:cubicBezTo>
                <a:cubicBezTo>
                  <a:pt x="42862" y="2394"/>
                  <a:pt x="43201" y="2284"/>
                  <a:pt x="43554" y="2284"/>
                </a:cubicBezTo>
                <a:cubicBezTo>
                  <a:pt x="43772" y="2284"/>
                  <a:pt x="43994" y="2326"/>
                  <a:pt x="44226" y="2407"/>
                </a:cubicBezTo>
                <a:cubicBezTo>
                  <a:pt x="44640" y="2521"/>
                  <a:pt x="45054" y="2628"/>
                  <a:pt x="45458" y="2628"/>
                </a:cubicBezTo>
                <a:cubicBezTo>
                  <a:pt x="45915" y="2628"/>
                  <a:pt x="46360" y="2491"/>
                  <a:pt x="46779" y="2072"/>
                </a:cubicBezTo>
                <a:cubicBezTo>
                  <a:pt x="46566" y="1525"/>
                  <a:pt x="46019" y="1282"/>
                  <a:pt x="45594" y="1160"/>
                </a:cubicBezTo>
                <a:cubicBezTo>
                  <a:pt x="44035" y="723"/>
                  <a:pt x="42477" y="261"/>
                  <a:pt x="40852" y="261"/>
                </a:cubicBezTo>
                <a:cubicBezTo>
                  <a:pt x="40671" y="261"/>
                  <a:pt x="40488" y="267"/>
                  <a:pt x="40305" y="279"/>
                </a:cubicBezTo>
                <a:cubicBezTo>
                  <a:pt x="40173" y="284"/>
                  <a:pt x="40041" y="287"/>
                  <a:pt x="39909" y="287"/>
                </a:cubicBezTo>
                <a:cubicBezTo>
                  <a:pt x="38587" y="287"/>
                  <a:pt x="37288" y="33"/>
                  <a:pt x="35989" y="5"/>
                </a:cubicBezTo>
                <a:cubicBezTo>
                  <a:pt x="35782" y="2"/>
                  <a:pt x="35576" y="0"/>
                  <a:pt x="353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35" name="Google Shape;12035;p36"/>
          <p:cNvSpPr/>
          <p:nvPr/>
        </p:nvSpPr>
        <p:spPr>
          <a:xfrm rot="-762612">
            <a:off x="8305821" y="-772485"/>
            <a:ext cx="1854945" cy="3070843"/>
          </a:xfrm>
          <a:custGeom>
            <a:rect b="b" l="l" r="r" t="t"/>
            <a:pathLst>
              <a:path extrusionOk="0" fill="none" h="31497" w="29425">
                <a:moveTo>
                  <a:pt x="2025" y="1"/>
                </a:moveTo>
                <a:cubicBezTo>
                  <a:pt x="386" y="2724"/>
                  <a:pt x="1" y="6194"/>
                  <a:pt x="1037" y="9206"/>
                </a:cubicBezTo>
                <a:cubicBezTo>
                  <a:pt x="2073" y="12243"/>
                  <a:pt x="4483" y="14749"/>
                  <a:pt x="7447" y="15905"/>
                </a:cubicBezTo>
                <a:cubicBezTo>
                  <a:pt x="9327" y="16652"/>
                  <a:pt x="11423" y="16893"/>
                  <a:pt x="13062" y="18050"/>
                </a:cubicBezTo>
                <a:cubicBezTo>
                  <a:pt x="16315" y="20339"/>
                  <a:pt x="16460" y="25183"/>
                  <a:pt x="19086" y="28171"/>
                </a:cubicBezTo>
                <a:cubicBezTo>
                  <a:pt x="21616" y="31039"/>
                  <a:pt x="26412" y="31497"/>
                  <a:pt x="29424" y="29183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2409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2036" name="Google Shape;12036;p36"/>
          <p:cNvGrpSpPr/>
          <p:nvPr/>
        </p:nvGrpSpPr>
        <p:grpSpPr>
          <a:xfrm rot="-4881384">
            <a:off x="-1351407" y="4389722"/>
            <a:ext cx="3222224" cy="1467351"/>
            <a:chOff x="3427375" y="613525"/>
            <a:chExt cx="1481825" cy="674800"/>
          </a:xfrm>
        </p:grpSpPr>
        <p:sp>
          <p:nvSpPr>
            <p:cNvPr id="12037" name="Google Shape;12037;p36"/>
            <p:cNvSpPr/>
            <p:nvPr/>
          </p:nvSpPr>
          <p:spPr>
            <a:xfrm>
              <a:off x="3963875" y="791325"/>
              <a:ext cx="17500" cy="19375"/>
            </a:xfrm>
            <a:custGeom>
              <a:rect b="b" l="l" r="r" t="t"/>
              <a:pathLst>
                <a:path extrusionOk="0" h="775" w="700">
                  <a:moveTo>
                    <a:pt x="334" y="1"/>
                  </a:moveTo>
                  <a:cubicBezTo>
                    <a:pt x="91" y="31"/>
                    <a:pt x="0" y="214"/>
                    <a:pt x="0" y="426"/>
                  </a:cubicBezTo>
                  <a:cubicBezTo>
                    <a:pt x="26" y="633"/>
                    <a:pt x="140" y="774"/>
                    <a:pt x="323" y="774"/>
                  </a:cubicBezTo>
                  <a:cubicBezTo>
                    <a:pt x="355" y="774"/>
                    <a:pt x="389" y="770"/>
                    <a:pt x="426" y="761"/>
                  </a:cubicBezTo>
                  <a:cubicBezTo>
                    <a:pt x="608" y="730"/>
                    <a:pt x="699" y="578"/>
                    <a:pt x="699" y="396"/>
                  </a:cubicBezTo>
                  <a:cubicBezTo>
                    <a:pt x="699" y="153"/>
                    <a:pt x="578" y="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38" name="Google Shape;12038;p36"/>
            <p:cNvSpPr/>
            <p:nvPr/>
          </p:nvSpPr>
          <p:spPr>
            <a:xfrm>
              <a:off x="4552025" y="909875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365" y="1"/>
                  </a:moveTo>
                  <a:cubicBezTo>
                    <a:pt x="92" y="1"/>
                    <a:pt x="31" y="213"/>
                    <a:pt x="31" y="426"/>
                  </a:cubicBezTo>
                  <a:cubicBezTo>
                    <a:pt x="0" y="639"/>
                    <a:pt x="122" y="821"/>
                    <a:pt x="365" y="821"/>
                  </a:cubicBezTo>
                  <a:cubicBezTo>
                    <a:pt x="608" y="791"/>
                    <a:pt x="730" y="639"/>
                    <a:pt x="760" y="426"/>
                  </a:cubicBezTo>
                  <a:cubicBezTo>
                    <a:pt x="700" y="183"/>
                    <a:pt x="578" y="3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39" name="Google Shape;12039;p36"/>
            <p:cNvSpPr/>
            <p:nvPr/>
          </p:nvSpPr>
          <p:spPr>
            <a:xfrm>
              <a:off x="3670550" y="912075"/>
              <a:ext cx="16750" cy="17675"/>
            </a:xfrm>
            <a:custGeom>
              <a:rect b="b" l="l" r="r" t="t"/>
              <a:pathLst>
                <a:path extrusionOk="0" h="707" w="670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92" y="703"/>
                    <a:pt x="304" y="703"/>
                  </a:cubicBezTo>
                  <a:cubicBezTo>
                    <a:pt x="320" y="705"/>
                    <a:pt x="335" y="706"/>
                    <a:pt x="350" y="706"/>
                  </a:cubicBezTo>
                  <a:cubicBezTo>
                    <a:pt x="535" y="706"/>
                    <a:pt x="641" y="535"/>
                    <a:pt x="669" y="338"/>
                  </a:cubicBezTo>
                  <a:cubicBezTo>
                    <a:pt x="639" y="156"/>
                    <a:pt x="54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0" name="Google Shape;12040;p36"/>
            <p:cNvSpPr/>
            <p:nvPr/>
          </p:nvSpPr>
          <p:spPr>
            <a:xfrm>
              <a:off x="3866600" y="910575"/>
              <a:ext cx="18250" cy="19850"/>
            </a:xfrm>
            <a:custGeom>
              <a:rect b="b" l="l" r="r" t="t"/>
              <a:pathLst>
                <a:path extrusionOk="0" h="794" w="730">
                  <a:moveTo>
                    <a:pt x="375" y="0"/>
                  </a:moveTo>
                  <a:cubicBezTo>
                    <a:pt x="362" y="0"/>
                    <a:pt x="349" y="1"/>
                    <a:pt x="335" y="3"/>
                  </a:cubicBezTo>
                  <a:cubicBezTo>
                    <a:pt x="92" y="3"/>
                    <a:pt x="0" y="185"/>
                    <a:pt x="0" y="398"/>
                  </a:cubicBezTo>
                  <a:cubicBezTo>
                    <a:pt x="0" y="641"/>
                    <a:pt x="122" y="793"/>
                    <a:pt x="365" y="793"/>
                  </a:cubicBezTo>
                  <a:cubicBezTo>
                    <a:pt x="608" y="793"/>
                    <a:pt x="700" y="611"/>
                    <a:pt x="730" y="398"/>
                  </a:cubicBezTo>
                  <a:cubicBezTo>
                    <a:pt x="644" y="226"/>
                    <a:pt x="585" y="0"/>
                    <a:pt x="3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1" name="Google Shape;12041;p36"/>
            <p:cNvSpPr/>
            <p:nvPr/>
          </p:nvSpPr>
          <p:spPr>
            <a:xfrm>
              <a:off x="3961575" y="910275"/>
              <a:ext cx="20550" cy="20900"/>
            </a:xfrm>
            <a:custGeom>
              <a:rect b="b" l="l" r="r" t="t"/>
              <a:pathLst>
                <a:path extrusionOk="0" h="836" w="822">
                  <a:moveTo>
                    <a:pt x="456" y="0"/>
                  </a:moveTo>
                  <a:cubicBezTo>
                    <a:pt x="379" y="0"/>
                    <a:pt x="299" y="39"/>
                    <a:pt x="214" y="137"/>
                  </a:cubicBezTo>
                  <a:cubicBezTo>
                    <a:pt x="1" y="410"/>
                    <a:pt x="123" y="623"/>
                    <a:pt x="335" y="836"/>
                  </a:cubicBezTo>
                  <a:cubicBezTo>
                    <a:pt x="791" y="836"/>
                    <a:pt x="822" y="532"/>
                    <a:pt x="791" y="197"/>
                  </a:cubicBezTo>
                  <a:cubicBezTo>
                    <a:pt x="682" y="88"/>
                    <a:pt x="572" y="0"/>
                    <a:pt x="4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2" name="Google Shape;12042;p36"/>
            <p:cNvSpPr/>
            <p:nvPr/>
          </p:nvSpPr>
          <p:spPr>
            <a:xfrm>
              <a:off x="4061125" y="910650"/>
              <a:ext cx="19025" cy="19775"/>
            </a:xfrm>
            <a:custGeom>
              <a:rect b="b" l="l" r="r" t="t"/>
              <a:pathLst>
                <a:path extrusionOk="0" h="791" w="761">
                  <a:moveTo>
                    <a:pt x="366" y="0"/>
                  </a:moveTo>
                  <a:cubicBezTo>
                    <a:pt x="122" y="0"/>
                    <a:pt x="31" y="182"/>
                    <a:pt x="31" y="395"/>
                  </a:cubicBezTo>
                  <a:cubicBezTo>
                    <a:pt x="1" y="638"/>
                    <a:pt x="153" y="790"/>
                    <a:pt x="396" y="790"/>
                  </a:cubicBezTo>
                  <a:cubicBezTo>
                    <a:pt x="639" y="790"/>
                    <a:pt x="730" y="638"/>
                    <a:pt x="761" y="395"/>
                  </a:cubicBezTo>
                  <a:cubicBezTo>
                    <a:pt x="700" y="182"/>
                    <a:pt x="639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3" name="Google Shape;12043;p36"/>
            <p:cNvSpPr/>
            <p:nvPr/>
          </p:nvSpPr>
          <p:spPr>
            <a:xfrm>
              <a:off x="4158400" y="907975"/>
              <a:ext cx="20550" cy="23050"/>
            </a:xfrm>
            <a:custGeom>
              <a:rect b="b" l="l" r="r" t="t"/>
              <a:pathLst>
                <a:path extrusionOk="0" h="922" w="822">
                  <a:moveTo>
                    <a:pt x="529" y="0"/>
                  </a:moveTo>
                  <a:cubicBezTo>
                    <a:pt x="499" y="0"/>
                    <a:pt x="465" y="5"/>
                    <a:pt x="426" y="16"/>
                  </a:cubicBezTo>
                  <a:cubicBezTo>
                    <a:pt x="0" y="137"/>
                    <a:pt x="31" y="472"/>
                    <a:pt x="122" y="776"/>
                  </a:cubicBezTo>
                  <a:cubicBezTo>
                    <a:pt x="318" y="868"/>
                    <a:pt x="445" y="921"/>
                    <a:pt x="534" y="921"/>
                  </a:cubicBezTo>
                  <a:cubicBezTo>
                    <a:pt x="679" y="921"/>
                    <a:pt x="727" y="780"/>
                    <a:pt x="821" y="441"/>
                  </a:cubicBezTo>
                  <a:cubicBezTo>
                    <a:pt x="741" y="280"/>
                    <a:pt x="755" y="0"/>
                    <a:pt x="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4" name="Google Shape;12044;p36"/>
            <p:cNvSpPr/>
            <p:nvPr/>
          </p:nvSpPr>
          <p:spPr>
            <a:xfrm>
              <a:off x="4209300" y="1091400"/>
              <a:ext cx="18275" cy="18450"/>
            </a:xfrm>
            <a:custGeom>
              <a:rect b="b" l="l" r="r" t="t"/>
              <a:pathLst>
                <a:path extrusionOk="0" h="738" w="731">
                  <a:moveTo>
                    <a:pt x="387" y="1"/>
                  </a:moveTo>
                  <a:cubicBezTo>
                    <a:pt x="370" y="1"/>
                    <a:pt x="353" y="2"/>
                    <a:pt x="335" y="4"/>
                  </a:cubicBezTo>
                  <a:cubicBezTo>
                    <a:pt x="92" y="4"/>
                    <a:pt x="1" y="187"/>
                    <a:pt x="1" y="399"/>
                  </a:cubicBezTo>
                  <a:cubicBezTo>
                    <a:pt x="31" y="612"/>
                    <a:pt x="153" y="734"/>
                    <a:pt x="335" y="734"/>
                  </a:cubicBezTo>
                  <a:cubicBezTo>
                    <a:pt x="353" y="736"/>
                    <a:pt x="370" y="737"/>
                    <a:pt x="387" y="737"/>
                  </a:cubicBezTo>
                  <a:cubicBezTo>
                    <a:pt x="592" y="737"/>
                    <a:pt x="674" y="566"/>
                    <a:pt x="730" y="369"/>
                  </a:cubicBezTo>
                  <a:cubicBezTo>
                    <a:pt x="674" y="172"/>
                    <a:pt x="592" y="1"/>
                    <a:pt x="3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5" name="Google Shape;12045;p36"/>
            <p:cNvSpPr/>
            <p:nvPr/>
          </p:nvSpPr>
          <p:spPr>
            <a:xfrm>
              <a:off x="4257950" y="910650"/>
              <a:ext cx="18250" cy="19875"/>
            </a:xfrm>
            <a:custGeom>
              <a:rect b="b" l="l" r="r" t="t"/>
              <a:pathLst>
                <a:path extrusionOk="0" h="795" w="730">
                  <a:moveTo>
                    <a:pt x="395" y="0"/>
                  </a:moveTo>
                  <a:cubicBezTo>
                    <a:pt x="152" y="0"/>
                    <a:pt x="31" y="182"/>
                    <a:pt x="31" y="395"/>
                  </a:cubicBezTo>
                  <a:cubicBezTo>
                    <a:pt x="0" y="608"/>
                    <a:pt x="122" y="760"/>
                    <a:pt x="304" y="790"/>
                  </a:cubicBezTo>
                  <a:cubicBezTo>
                    <a:pt x="329" y="793"/>
                    <a:pt x="352" y="795"/>
                    <a:pt x="375" y="795"/>
                  </a:cubicBezTo>
                  <a:cubicBezTo>
                    <a:pt x="577" y="795"/>
                    <a:pt x="702" y="675"/>
                    <a:pt x="730" y="456"/>
                  </a:cubicBezTo>
                  <a:cubicBezTo>
                    <a:pt x="730" y="213"/>
                    <a:pt x="608" y="30"/>
                    <a:pt x="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6" name="Google Shape;12046;p36"/>
            <p:cNvSpPr/>
            <p:nvPr/>
          </p:nvSpPr>
          <p:spPr>
            <a:xfrm>
              <a:off x="4355225" y="909775"/>
              <a:ext cx="21275" cy="21575"/>
            </a:xfrm>
            <a:custGeom>
              <a:rect b="b" l="l" r="r" t="t"/>
              <a:pathLst>
                <a:path extrusionOk="0" h="863" w="851">
                  <a:moveTo>
                    <a:pt x="382" y="0"/>
                  </a:moveTo>
                  <a:cubicBezTo>
                    <a:pt x="260" y="0"/>
                    <a:pt x="145" y="103"/>
                    <a:pt x="30" y="217"/>
                  </a:cubicBezTo>
                  <a:cubicBezTo>
                    <a:pt x="2" y="527"/>
                    <a:pt x="0" y="862"/>
                    <a:pt x="410" y="862"/>
                  </a:cubicBezTo>
                  <a:cubicBezTo>
                    <a:pt x="443" y="862"/>
                    <a:pt x="478" y="860"/>
                    <a:pt x="517" y="856"/>
                  </a:cubicBezTo>
                  <a:cubicBezTo>
                    <a:pt x="760" y="643"/>
                    <a:pt x="851" y="400"/>
                    <a:pt x="608" y="126"/>
                  </a:cubicBezTo>
                  <a:cubicBezTo>
                    <a:pt x="529" y="36"/>
                    <a:pt x="454" y="0"/>
                    <a:pt x="3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7" name="Google Shape;12047;p36"/>
            <p:cNvSpPr/>
            <p:nvPr/>
          </p:nvSpPr>
          <p:spPr>
            <a:xfrm>
              <a:off x="4600650" y="1091500"/>
              <a:ext cx="19025" cy="18400"/>
            </a:xfrm>
            <a:custGeom>
              <a:rect b="b" l="l" r="r" t="t"/>
              <a:pathLst>
                <a:path extrusionOk="0" h="736" w="761">
                  <a:moveTo>
                    <a:pt x="426" y="0"/>
                  </a:moveTo>
                  <a:cubicBezTo>
                    <a:pt x="183" y="0"/>
                    <a:pt x="62" y="122"/>
                    <a:pt x="31" y="365"/>
                  </a:cubicBezTo>
                  <a:cubicBezTo>
                    <a:pt x="1" y="578"/>
                    <a:pt x="153" y="699"/>
                    <a:pt x="335" y="730"/>
                  </a:cubicBezTo>
                  <a:cubicBezTo>
                    <a:pt x="358" y="733"/>
                    <a:pt x="380" y="735"/>
                    <a:pt x="402" y="735"/>
                  </a:cubicBezTo>
                  <a:cubicBezTo>
                    <a:pt x="554" y="735"/>
                    <a:pt x="677" y="642"/>
                    <a:pt x="730" y="456"/>
                  </a:cubicBezTo>
                  <a:cubicBezTo>
                    <a:pt x="761" y="243"/>
                    <a:pt x="66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8" name="Google Shape;12048;p36"/>
            <p:cNvSpPr/>
            <p:nvPr/>
          </p:nvSpPr>
          <p:spPr>
            <a:xfrm>
              <a:off x="4404600" y="971325"/>
              <a:ext cx="19025" cy="19125"/>
            </a:xfrm>
            <a:custGeom>
              <a:rect b="b" l="l" r="r" t="t"/>
              <a:pathLst>
                <a:path extrusionOk="0" h="765" w="761">
                  <a:moveTo>
                    <a:pt x="425" y="1"/>
                  </a:moveTo>
                  <a:cubicBezTo>
                    <a:pt x="406" y="1"/>
                    <a:pt x="386" y="2"/>
                    <a:pt x="365" y="5"/>
                  </a:cubicBezTo>
                  <a:cubicBezTo>
                    <a:pt x="92" y="35"/>
                    <a:pt x="1" y="248"/>
                    <a:pt x="31" y="430"/>
                  </a:cubicBezTo>
                  <a:cubicBezTo>
                    <a:pt x="31" y="613"/>
                    <a:pt x="183" y="765"/>
                    <a:pt x="396" y="765"/>
                  </a:cubicBezTo>
                  <a:cubicBezTo>
                    <a:pt x="609" y="734"/>
                    <a:pt x="761" y="613"/>
                    <a:pt x="761" y="369"/>
                  </a:cubicBezTo>
                  <a:cubicBezTo>
                    <a:pt x="733" y="147"/>
                    <a:pt x="629" y="1"/>
                    <a:pt x="4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9" name="Google Shape;12049;p36"/>
            <p:cNvSpPr/>
            <p:nvPr/>
          </p:nvSpPr>
          <p:spPr>
            <a:xfrm>
              <a:off x="4111275" y="971425"/>
              <a:ext cx="18275" cy="18375"/>
            </a:xfrm>
            <a:custGeom>
              <a:rect b="b" l="l" r="r" t="t"/>
              <a:pathLst>
                <a:path extrusionOk="0" h="735" w="731">
                  <a:moveTo>
                    <a:pt x="366" y="1"/>
                  </a:moveTo>
                  <a:cubicBezTo>
                    <a:pt x="92" y="1"/>
                    <a:pt x="1" y="183"/>
                    <a:pt x="1" y="396"/>
                  </a:cubicBezTo>
                  <a:cubicBezTo>
                    <a:pt x="1" y="609"/>
                    <a:pt x="122" y="730"/>
                    <a:pt x="335" y="730"/>
                  </a:cubicBezTo>
                  <a:cubicBezTo>
                    <a:pt x="357" y="733"/>
                    <a:pt x="377" y="735"/>
                    <a:pt x="397" y="735"/>
                  </a:cubicBezTo>
                  <a:cubicBezTo>
                    <a:pt x="577" y="735"/>
                    <a:pt x="703" y="612"/>
                    <a:pt x="730" y="365"/>
                  </a:cubicBezTo>
                  <a:cubicBezTo>
                    <a:pt x="700" y="183"/>
                    <a:pt x="609" y="1"/>
                    <a:pt x="36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0" name="Google Shape;12050;p36"/>
            <p:cNvSpPr/>
            <p:nvPr/>
          </p:nvSpPr>
          <p:spPr>
            <a:xfrm>
              <a:off x="4012500" y="971425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65" y="1"/>
                  </a:moveTo>
                  <a:cubicBezTo>
                    <a:pt x="122" y="61"/>
                    <a:pt x="0" y="213"/>
                    <a:pt x="31" y="426"/>
                  </a:cubicBezTo>
                  <a:cubicBezTo>
                    <a:pt x="59" y="593"/>
                    <a:pt x="162" y="734"/>
                    <a:pt x="342" y="734"/>
                  </a:cubicBezTo>
                  <a:cubicBezTo>
                    <a:pt x="360" y="734"/>
                    <a:pt x="377" y="733"/>
                    <a:pt x="396" y="730"/>
                  </a:cubicBezTo>
                  <a:cubicBezTo>
                    <a:pt x="639" y="730"/>
                    <a:pt x="730" y="548"/>
                    <a:pt x="700" y="305"/>
                  </a:cubicBezTo>
                  <a:cubicBezTo>
                    <a:pt x="669" y="122"/>
                    <a:pt x="578" y="1"/>
                    <a:pt x="3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1" name="Google Shape;12051;p36"/>
            <p:cNvSpPr/>
            <p:nvPr/>
          </p:nvSpPr>
          <p:spPr>
            <a:xfrm>
              <a:off x="4306575" y="1091375"/>
              <a:ext cx="19025" cy="18375"/>
            </a:xfrm>
            <a:custGeom>
              <a:rect b="b" l="l" r="r" t="t"/>
              <a:pathLst>
                <a:path extrusionOk="0" h="735" w="761">
                  <a:moveTo>
                    <a:pt x="421" y="1"/>
                  </a:moveTo>
                  <a:cubicBezTo>
                    <a:pt x="403" y="1"/>
                    <a:pt x="384" y="2"/>
                    <a:pt x="365" y="5"/>
                  </a:cubicBezTo>
                  <a:cubicBezTo>
                    <a:pt x="122" y="36"/>
                    <a:pt x="1" y="218"/>
                    <a:pt x="61" y="461"/>
                  </a:cubicBezTo>
                  <a:cubicBezTo>
                    <a:pt x="92" y="643"/>
                    <a:pt x="213" y="735"/>
                    <a:pt x="396" y="735"/>
                  </a:cubicBezTo>
                  <a:cubicBezTo>
                    <a:pt x="669" y="704"/>
                    <a:pt x="760" y="522"/>
                    <a:pt x="730" y="279"/>
                  </a:cubicBezTo>
                  <a:cubicBezTo>
                    <a:pt x="703" y="115"/>
                    <a:pt x="578" y="1"/>
                    <a:pt x="4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2" name="Google Shape;12052;p36"/>
            <p:cNvSpPr/>
            <p:nvPr/>
          </p:nvSpPr>
          <p:spPr>
            <a:xfrm>
              <a:off x="4012500" y="1091500"/>
              <a:ext cx="18250" cy="18375"/>
            </a:xfrm>
            <a:custGeom>
              <a:rect b="b" l="l" r="r" t="t"/>
              <a:pathLst>
                <a:path extrusionOk="0" h="735" w="730">
                  <a:moveTo>
                    <a:pt x="396" y="0"/>
                  </a:moveTo>
                  <a:cubicBezTo>
                    <a:pt x="152" y="0"/>
                    <a:pt x="61" y="152"/>
                    <a:pt x="0" y="395"/>
                  </a:cubicBezTo>
                  <a:cubicBezTo>
                    <a:pt x="55" y="614"/>
                    <a:pt x="183" y="734"/>
                    <a:pt x="363" y="734"/>
                  </a:cubicBezTo>
                  <a:cubicBezTo>
                    <a:pt x="384" y="734"/>
                    <a:pt x="405" y="733"/>
                    <a:pt x="426" y="730"/>
                  </a:cubicBezTo>
                  <a:cubicBezTo>
                    <a:pt x="639" y="699"/>
                    <a:pt x="730" y="547"/>
                    <a:pt x="700" y="335"/>
                  </a:cubicBezTo>
                  <a:cubicBezTo>
                    <a:pt x="700" y="152"/>
                    <a:pt x="578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3" name="Google Shape;12053;p36"/>
            <p:cNvSpPr/>
            <p:nvPr/>
          </p:nvSpPr>
          <p:spPr>
            <a:xfrm>
              <a:off x="3915225" y="109140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6" y="0"/>
                  </a:moveTo>
                  <a:cubicBezTo>
                    <a:pt x="133" y="0"/>
                    <a:pt x="29" y="146"/>
                    <a:pt x="1" y="369"/>
                  </a:cubicBezTo>
                  <a:cubicBezTo>
                    <a:pt x="1" y="551"/>
                    <a:pt x="92" y="734"/>
                    <a:pt x="305" y="734"/>
                  </a:cubicBezTo>
                  <a:cubicBezTo>
                    <a:pt x="325" y="736"/>
                    <a:pt x="345" y="738"/>
                    <a:pt x="364" y="738"/>
                  </a:cubicBezTo>
                  <a:cubicBezTo>
                    <a:pt x="568" y="738"/>
                    <a:pt x="672" y="591"/>
                    <a:pt x="700" y="369"/>
                  </a:cubicBezTo>
                  <a:cubicBezTo>
                    <a:pt x="670" y="187"/>
                    <a:pt x="609" y="4"/>
                    <a:pt x="396" y="4"/>
                  </a:cubicBezTo>
                  <a:cubicBezTo>
                    <a:pt x="375" y="2"/>
                    <a:pt x="355" y="0"/>
                    <a:pt x="3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4" name="Google Shape;12054;p36"/>
            <p:cNvSpPr/>
            <p:nvPr/>
          </p:nvSpPr>
          <p:spPr>
            <a:xfrm>
              <a:off x="4403850" y="850600"/>
              <a:ext cx="19025" cy="20550"/>
            </a:xfrm>
            <a:custGeom>
              <a:rect b="b" l="l" r="r" t="t"/>
              <a:pathLst>
                <a:path extrusionOk="0" h="822" w="761">
                  <a:moveTo>
                    <a:pt x="426" y="1"/>
                  </a:moveTo>
                  <a:cubicBezTo>
                    <a:pt x="152" y="1"/>
                    <a:pt x="61" y="183"/>
                    <a:pt x="31" y="396"/>
                  </a:cubicBezTo>
                  <a:cubicBezTo>
                    <a:pt x="0" y="639"/>
                    <a:pt x="122" y="791"/>
                    <a:pt x="395" y="821"/>
                  </a:cubicBezTo>
                  <a:cubicBezTo>
                    <a:pt x="639" y="821"/>
                    <a:pt x="730" y="669"/>
                    <a:pt x="760" y="426"/>
                  </a:cubicBezTo>
                  <a:cubicBezTo>
                    <a:pt x="730" y="214"/>
                    <a:pt x="699" y="1"/>
                    <a:pt x="4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5" name="Google Shape;12055;p36"/>
            <p:cNvSpPr/>
            <p:nvPr/>
          </p:nvSpPr>
          <p:spPr>
            <a:xfrm>
              <a:off x="4112050" y="850600"/>
              <a:ext cx="17500" cy="20625"/>
            </a:xfrm>
            <a:custGeom>
              <a:rect b="b" l="l" r="r" t="t"/>
              <a:pathLst>
                <a:path extrusionOk="0" h="825" w="700">
                  <a:moveTo>
                    <a:pt x="304" y="1"/>
                  </a:moveTo>
                  <a:cubicBezTo>
                    <a:pt x="61" y="31"/>
                    <a:pt x="0" y="244"/>
                    <a:pt x="0" y="457"/>
                  </a:cubicBezTo>
                  <a:cubicBezTo>
                    <a:pt x="0" y="654"/>
                    <a:pt x="79" y="825"/>
                    <a:pt x="307" y="825"/>
                  </a:cubicBezTo>
                  <a:cubicBezTo>
                    <a:pt x="326" y="825"/>
                    <a:pt x="345" y="824"/>
                    <a:pt x="365" y="821"/>
                  </a:cubicBezTo>
                  <a:cubicBezTo>
                    <a:pt x="608" y="791"/>
                    <a:pt x="699" y="609"/>
                    <a:pt x="669" y="396"/>
                  </a:cubicBezTo>
                  <a:cubicBezTo>
                    <a:pt x="669" y="183"/>
                    <a:pt x="54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6" name="Google Shape;12056;p36"/>
            <p:cNvSpPr/>
            <p:nvPr/>
          </p:nvSpPr>
          <p:spPr>
            <a:xfrm>
              <a:off x="4062650" y="791325"/>
              <a:ext cx="16750" cy="19125"/>
            </a:xfrm>
            <a:custGeom>
              <a:rect b="b" l="l" r="r" t="t"/>
              <a:pathLst>
                <a:path extrusionOk="0" h="765" w="670">
                  <a:moveTo>
                    <a:pt x="335" y="1"/>
                  </a:moveTo>
                  <a:cubicBezTo>
                    <a:pt x="122" y="1"/>
                    <a:pt x="1" y="183"/>
                    <a:pt x="1" y="396"/>
                  </a:cubicBezTo>
                  <a:cubicBezTo>
                    <a:pt x="1" y="593"/>
                    <a:pt x="105" y="764"/>
                    <a:pt x="314" y="764"/>
                  </a:cubicBezTo>
                  <a:cubicBezTo>
                    <a:pt x="330" y="764"/>
                    <a:pt x="347" y="763"/>
                    <a:pt x="365" y="761"/>
                  </a:cubicBezTo>
                  <a:cubicBezTo>
                    <a:pt x="639" y="761"/>
                    <a:pt x="669" y="548"/>
                    <a:pt x="669" y="335"/>
                  </a:cubicBezTo>
                  <a:cubicBezTo>
                    <a:pt x="669" y="15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7" name="Google Shape;12057;p36"/>
            <p:cNvSpPr/>
            <p:nvPr/>
          </p:nvSpPr>
          <p:spPr>
            <a:xfrm>
              <a:off x="4307325" y="732075"/>
              <a:ext cx="17525" cy="17575"/>
            </a:xfrm>
            <a:custGeom>
              <a:rect b="b" l="l" r="r" t="t"/>
              <a:pathLst>
                <a:path extrusionOk="0" h="703" w="701">
                  <a:moveTo>
                    <a:pt x="366" y="0"/>
                  </a:moveTo>
                  <a:cubicBezTo>
                    <a:pt x="153" y="30"/>
                    <a:pt x="1" y="152"/>
                    <a:pt x="1" y="334"/>
                  </a:cubicBezTo>
                  <a:cubicBezTo>
                    <a:pt x="1" y="532"/>
                    <a:pt x="131" y="703"/>
                    <a:pt x="344" y="703"/>
                  </a:cubicBezTo>
                  <a:cubicBezTo>
                    <a:pt x="361" y="703"/>
                    <a:pt x="378" y="701"/>
                    <a:pt x="396" y="699"/>
                  </a:cubicBezTo>
                  <a:cubicBezTo>
                    <a:pt x="579" y="669"/>
                    <a:pt x="700" y="547"/>
                    <a:pt x="700" y="334"/>
                  </a:cubicBezTo>
                  <a:cubicBezTo>
                    <a:pt x="700" y="122"/>
                    <a:pt x="54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8" name="Google Shape;12058;p36"/>
            <p:cNvSpPr/>
            <p:nvPr/>
          </p:nvSpPr>
          <p:spPr>
            <a:xfrm>
              <a:off x="4013250" y="732075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66" y="0"/>
                  </a:moveTo>
                  <a:cubicBezTo>
                    <a:pt x="153" y="0"/>
                    <a:pt x="1" y="152"/>
                    <a:pt x="1" y="365"/>
                  </a:cubicBezTo>
                  <a:cubicBezTo>
                    <a:pt x="27" y="549"/>
                    <a:pt x="122" y="711"/>
                    <a:pt x="306" y="711"/>
                  </a:cubicBezTo>
                  <a:cubicBezTo>
                    <a:pt x="334" y="711"/>
                    <a:pt x="364" y="707"/>
                    <a:pt x="396" y="699"/>
                  </a:cubicBezTo>
                  <a:cubicBezTo>
                    <a:pt x="578" y="699"/>
                    <a:pt x="670" y="547"/>
                    <a:pt x="670" y="334"/>
                  </a:cubicBezTo>
                  <a:cubicBezTo>
                    <a:pt x="670" y="152"/>
                    <a:pt x="578" y="3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9" name="Google Shape;12059;p36"/>
            <p:cNvSpPr/>
            <p:nvPr/>
          </p:nvSpPr>
          <p:spPr>
            <a:xfrm>
              <a:off x="4504150" y="850600"/>
              <a:ext cx="16750" cy="19800"/>
            </a:xfrm>
            <a:custGeom>
              <a:rect b="b" l="l" r="r" t="t"/>
              <a:pathLst>
                <a:path extrusionOk="0" h="792" w="670">
                  <a:moveTo>
                    <a:pt x="304" y="1"/>
                  </a:moveTo>
                  <a:cubicBezTo>
                    <a:pt x="61" y="31"/>
                    <a:pt x="0" y="214"/>
                    <a:pt x="0" y="457"/>
                  </a:cubicBezTo>
                  <a:cubicBezTo>
                    <a:pt x="0" y="639"/>
                    <a:pt x="92" y="791"/>
                    <a:pt x="304" y="791"/>
                  </a:cubicBezTo>
                  <a:cubicBezTo>
                    <a:pt x="548" y="791"/>
                    <a:pt x="639" y="639"/>
                    <a:pt x="669" y="426"/>
                  </a:cubicBezTo>
                  <a:cubicBezTo>
                    <a:pt x="608" y="214"/>
                    <a:pt x="548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0" name="Google Shape;12060;p36"/>
            <p:cNvSpPr/>
            <p:nvPr/>
          </p:nvSpPr>
          <p:spPr>
            <a:xfrm>
              <a:off x="4600650" y="851375"/>
              <a:ext cx="19025" cy="19025"/>
            </a:xfrm>
            <a:custGeom>
              <a:rect b="b" l="l" r="r" t="t"/>
              <a:pathLst>
                <a:path extrusionOk="0" h="761" w="761">
                  <a:moveTo>
                    <a:pt x="335" y="0"/>
                  </a:moveTo>
                  <a:cubicBezTo>
                    <a:pt x="62" y="31"/>
                    <a:pt x="1" y="243"/>
                    <a:pt x="62" y="456"/>
                  </a:cubicBezTo>
                  <a:cubicBezTo>
                    <a:pt x="92" y="638"/>
                    <a:pt x="214" y="760"/>
                    <a:pt x="426" y="760"/>
                  </a:cubicBezTo>
                  <a:cubicBezTo>
                    <a:pt x="669" y="699"/>
                    <a:pt x="761" y="517"/>
                    <a:pt x="730" y="304"/>
                  </a:cubicBezTo>
                  <a:cubicBezTo>
                    <a:pt x="700" y="91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1" name="Google Shape;12061;p36"/>
            <p:cNvSpPr/>
            <p:nvPr/>
          </p:nvSpPr>
          <p:spPr>
            <a:xfrm>
              <a:off x="4307325" y="851375"/>
              <a:ext cx="18275" cy="19025"/>
            </a:xfrm>
            <a:custGeom>
              <a:rect b="b" l="l" r="r" t="t"/>
              <a:pathLst>
                <a:path extrusionOk="0" h="761" w="731">
                  <a:moveTo>
                    <a:pt x="396" y="0"/>
                  </a:moveTo>
                  <a:cubicBezTo>
                    <a:pt x="153" y="0"/>
                    <a:pt x="31" y="152"/>
                    <a:pt x="1" y="395"/>
                  </a:cubicBezTo>
                  <a:cubicBezTo>
                    <a:pt x="1" y="638"/>
                    <a:pt x="153" y="760"/>
                    <a:pt x="335" y="760"/>
                  </a:cubicBezTo>
                  <a:cubicBezTo>
                    <a:pt x="670" y="760"/>
                    <a:pt x="730" y="578"/>
                    <a:pt x="730" y="335"/>
                  </a:cubicBezTo>
                  <a:cubicBezTo>
                    <a:pt x="730" y="152"/>
                    <a:pt x="609" y="31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2" name="Google Shape;12062;p36"/>
            <p:cNvSpPr/>
            <p:nvPr/>
          </p:nvSpPr>
          <p:spPr>
            <a:xfrm>
              <a:off x="4650050" y="911325"/>
              <a:ext cx="17500" cy="18325"/>
            </a:xfrm>
            <a:custGeom>
              <a:rect b="b" l="l" r="r" t="t"/>
              <a:pathLst>
                <a:path extrusionOk="0" h="733" w="700">
                  <a:moveTo>
                    <a:pt x="392" y="0"/>
                  </a:moveTo>
                  <a:cubicBezTo>
                    <a:pt x="374" y="0"/>
                    <a:pt x="355" y="1"/>
                    <a:pt x="335" y="3"/>
                  </a:cubicBezTo>
                  <a:cubicBezTo>
                    <a:pt x="152" y="3"/>
                    <a:pt x="31" y="186"/>
                    <a:pt x="31" y="368"/>
                  </a:cubicBezTo>
                  <a:cubicBezTo>
                    <a:pt x="0" y="581"/>
                    <a:pt x="152" y="733"/>
                    <a:pt x="396" y="733"/>
                  </a:cubicBezTo>
                  <a:cubicBezTo>
                    <a:pt x="608" y="703"/>
                    <a:pt x="700" y="581"/>
                    <a:pt x="700" y="368"/>
                  </a:cubicBezTo>
                  <a:cubicBezTo>
                    <a:pt x="700" y="171"/>
                    <a:pt x="621" y="0"/>
                    <a:pt x="3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3" name="Google Shape;12063;p36"/>
            <p:cNvSpPr/>
            <p:nvPr/>
          </p:nvSpPr>
          <p:spPr>
            <a:xfrm>
              <a:off x="4601425" y="732825"/>
              <a:ext cx="17500" cy="16750"/>
            </a:xfrm>
            <a:custGeom>
              <a:rect b="b" l="l" r="r" t="t"/>
              <a:pathLst>
                <a:path extrusionOk="0" h="670" w="700">
                  <a:moveTo>
                    <a:pt x="365" y="0"/>
                  </a:moveTo>
                  <a:cubicBezTo>
                    <a:pt x="152" y="0"/>
                    <a:pt x="31" y="92"/>
                    <a:pt x="31" y="304"/>
                  </a:cubicBezTo>
                  <a:cubicBezTo>
                    <a:pt x="0" y="548"/>
                    <a:pt x="152" y="669"/>
                    <a:pt x="395" y="669"/>
                  </a:cubicBezTo>
                  <a:cubicBezTo>
                    <a:pt x="578" y="639"/>
                    <a:pt x="699" y="517"/>
                    <a:pt x="699" y="304"/>
                  </a:cubicBezTo>
                  <a:cubicBezTo>
                    <a:pt x="669" y="92"/>
                    <a:pt x="547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4" name="Google Shape;12064;p36"/>
            <p:cNvSpPr/>
            <p:nvPr/>
          </p:nvSpPr>
          <p:spPr>
            <a:xfrm>
              <a:off x="4209300" y="732075"/>
              <a:ext cx="17525" cy="18250"/>
            </a:xfrm>
            <a:custGeom>
              <a:rect b="b" l="l" r="r" t="t"/>
              <a:pathLst>
                <a:path extrusionOk="0" h="730" w="701">
                  <a:moveTo>
                    <a:pt x="366" y="0"/>
                  </a:moveTo>
                  <a:cubicBezTo>
                    <a:pt x="123" y="0"/>
                    <a:pt x="1" y="122"/>
                    <a:pt x="31" y="365"/>
                  </a:cubicBezTo>
                  <a:cubicBezTo>
                    <a:pt x="31" y="578"/>
                    <a:pt x="153" y="669"/>
                    <a:pt x="335" y="730"/>
                  </a:cubicBezTo>
                  <a:cubicBezTo>
                    <a:pt x="548" y="669"/>
                    <a:pt x="700" y="547"/>
                    <a:pt x="700" y="334"/>
                  </a:cubicBezTo>
                  <a:cubicBezTo>
                    <a:pt x="700" y="122"/>
                    <a:pt x="57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5" name="Google Shape;12065;p36"/>
            <p:cNvSpPr/>
            <p:nvPr/>
          </p:nvSpPr>
          <p:spPr>
            <a:xfrm>
              <a:off x="4208550" y="851375"/>
              <a:ext cx="19025" cy="19875"/>
            </a:xfrm>
            <a:custGeom>
              <a:rect b="b" l="l" r="r" t="t"/>
              <a:pathLst>
                <a:path extrusionOk="0" h="795" w="761">
                  <a:moveTo>
                    <a:pt x="426" y="0"/>
                  </a:moveTo>
                  <a:cubicBezTo>
                    <a:pt x="183" y="0"/>
                    <a:pt x="61" y="152"/>
                    <a:pt x="31" y="365"/>
                  </a:cubicBezTo>
                  <a:cubicBezTo>
                    <a:pt x="1" y="608"/>
                    <a:pt x="122" y="760"/>
                    <a:pt x="365" y="790"/>
                  </a:cubicBezTo>
                  <a:cubicBezTo>
                    <a:pt x="386" y="793"/>
                    <a:pt x="406" y="794"/>
                    <a:pt x="425" y="794"/>
                  </a:cubicBezTo>
                  <a:cubicBezTo>
                    <a:pt x="628" y="794"/>
                    <a:pt x="730" y="648"/>
                    <a:pt x="730" y="426"/>
                  </a:cubicBezTo>
                  <a:cubicBezTo>
                    <a:pt x="760" y="213"/>
                    <a:pt x="639" y="61"/>
                    <a:pt x="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6" name="Google Shape;12066;p36"/>
            <p:cNvSpPr/>
            <p:nvPr/>
          </p:nvSpPr>
          <p:spPr>
            <a:xfrm>
              <a:off x="3916000" y="85137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304" y="0"/>
                  </a:moveTo>
                  <a:cubicBezTo>
                    <a:pt x="91" y="0"/>
                    <a:pt x="0" y="152"/>
                    <a:pt x="0" y="335"/>
                  </a:cubicBezTo>
                  <a:cubicBezTo>
                    <a:pt x="0" y="578"/>
                    <a:pt x="31" y="760"/>
                    <a:pt x="304" y="760"/>
                  </a:cubicBezTo>
                  <a:cubicBezTo>
                    <a:pt x="547" y="760"/>
                    <a:pt x="608" y="608"/>
                    <a:pt x="669" y="365"/>
                  </a:cubicBezTo>
                  <a:cubicBezTo>
                    <a:pt x="608" y="213"/>
                    <a:pt x="578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7" name="Google Shape;12067;p36"/>
            <p:cNvSpPr/>
            <p:nvPr/>
          </p:nvSpPr>
          <p:spPr>
            <a:xfrm>
              <a:off x="4258700" y="791325"/>
              <a:ext cx="17500" cy="19025"/>
            </a:xfrm>
            <a:custGeom>
              <a:rect b="b" l="l" r="r" t="t"/>
              <a:pathLst>
                <a:path extrusionOk="0" h="761" w="700">
                  <a:moveTo>
                    <a:pt x="335" y="1"/>
                  </a:moveTo>
                  <a:cubicBezTo>
                    <a:pt x="122" y="31"/>
                    <a:pt x="1" y="183"/>
                    <a:pt x="1" y="366"/>
                  </a:cubicBezTo>
                  <a:cubicBezTo>
                    <a:pt x="1" y="609"/>
                    <a:pt x="122" y="761"/>
                    <a:pt x="365" y="761"/>
                  </a:cubicBezTo>
                  <a:cubicBezTo>
                    <a:pt x="578" y="730"/>
                    <a:pt x="669" y="578"/>
                    <a:pt x="700" y="396"/>
                  </a:cubicBezTo>
                  <a:cubicBezTo>
                    <a:pt x="66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8" name="Google Shape;12068;p36"/>
            <p:cNvSpPr/>
            <p:nvPr/>
          </p:nvSpPr>
          <p:spPr>
            <a:xfrm>
              <a:off x="4650800" y="1032225"/>
              <a:ext cx="16750" cy="18250"/>
            </a:xfrm>
            <a:custGeom>
              <a:rect b="b" l="l" r="r" t="t"/>
              <a:pathLst>
                <a:path extrusionOk="0" h="730" w="670">
                  <a:moveTo>
                    <a:pt x="396" y="0"/>
                  </a:moveTo>
                  <a:cubicBezTo>
                    <a:pt x="153" y="0"/>
                    <a:pt x="1" y="122"/>
                    <a:pt x="1" y="365"/>
                  </a:cubicBezTo>
                  <a:cubicBezTo>
                    <a:pt x="1" y="547"/>
                    <a:pt x="122" y="699"/>
                    <a:pt x="305" y="73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70" y="152"/>
                    <a:pt x="609" y="0"/>
                    <a:pt x="3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9" name="Google Shape;12069;p36"/>
            <p:cNvSpPr/>
            <p:nvPr/>
          </p:nvSpPr>
          <p:spPr>
            <a:xfrm>
              <a:off x="4356725" y="1032075"/>
              <a:ext cx="17500" cy="18500"/>
            </a:xfrm>
            <a:custGeom>
              <a:rect b="b" l="l" r="r" t="t"/>
              <a:pathLst>
                <a:path extrusionOk="0" h="740" w="700">
                  <a:moveTo>
                    <a:pt x="380" y="1"/>
                  </a:moveTo>
                  <a:cubicBezTo>
                    <a:pt x="356" y="1"/>
                    <a:pt x="331" y="3"/>
                    <a:pt x="305" y="6"/>
                  </a:cubicBezTo>
                  <a:cubicBezTo>
                    <a:pt x="92" y="37"/>
                    <a:pt x="1" y="189"/>
                    <a:pt x="31" y="371"/>
                  </a:cubicBezTo>
                  <a:cubicBezTo>
                    <a:pt x="31" y="568"/>
                    <a:pt x="109" y="739"/>
                    <a:pt x="314" y="739"/>
                  </a:cubicBezTo>
                  <a:cubicBezTo>
                    <a:pt x="330" y="739"/>
                    <a:pt x="348" y="738"/>
                    <a:pt x="365" y="736"/>
                  </a:cubicBezTo>
                  <a:cubicBezTo>
                    <a:pt x="639" y="736"/>
                    <a:pt x="700" y="523"/>
                    <a:pt x="700" y="310"/>
                  </a:cubicBezTo>
                  <a:cubicBezTo>
                    <a:pt x="673" y="97"/>
                    <a:pt x="553" y="1"/>
                    <a:pt x="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0" name="Google Shape;12070;p36"/>
            <p:cNvSpPr/>
            <p:nvPr/>
          </p:nvSpPr>
          <p:spPr>
            <a:xfrm>
              <a:off x="4258700" y="1032125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5" y="0"/>
                  </a:moveTo>
                  <a:cubicBezTo>
                    <a:pt x="128" y="0"/>
                    <a:pt x="1" y="144"/>
                    <a:pt x="1" y="339"/>
                  </a:cubicBezTo>
                  <a:cubicBezTo>
                    <a:pt x="1" y="551"/>
                    <a:pt x="122" y="703"/>
                    <a:pt x="305" y="734"/>
                  </a:cubicBezTo>
                  <a:cubicBezTo>
                    <a:pt x="320" y="736"/>
                    <a:pt x="335" y="737"/>
                    <a:pt x="350" y="737"/>
                  </a:cubicBezTo>
                  <a:cubicBezTo>
                    <a:pt x="535" y="737"/>
                    <a:pt x="643" y="562"/>
                    <a:pt x="700" y="308"/>
                  </a:cubicBezTo>
                  <a:cubicBezTo>
                    <a:pt x="669" y="187"/>
                    <a:pt x="609" y="35"/>
                    <a:pt x="396" y="4"/>
                  </a:cubicBezTo>
                  <a:cubicBezTo>
                    <a:pt x="375" y="2"/>
                    <a:pt x="355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1" name="Google Shape;12071;p36"/>
            <p:cNvSpPr/>
            <p:nvPr/>
          </p:nvSpPr>
          <p:spPr>
            <a:xfrm>
              <a:off x="4159925" y="1032225"/>
              <a:ext cx="18250" cy="18325"/>
            </a:xfrm>
            <a:custGeom>
              <a:rect b="b" l="l" r="r" t="t"/>
              <a:pathLst>
                <a:path extrusionOk="0" h="733" w="730">
                  <a:moveTo>
                    <a:pt x="335" y="0"/>
                  </a:moveTo>
                  <a:cubicBezTo>
                    <a:pt x="152" y="0"/>
                    <a:pt x="31" y="122"/>
                    <a:pt x="31" y="304"/>
                  </a:cubicBezTo>
                  <a:cubicBezTo>
                    <a:pt x="0" y="547"/>
                    <a:pt x="91" y="699"/>
                    <a:pt x="335" y="730"/>
                  </a:cubicBezTo>
                  <a:cubicBezTo>
                    <a:pt x="352" y="732"/>
                    <a:pt x="369" y="733"/>
                    <a:pt x="385" y="733"/>
                  </a:cubicBezTo>
                  <a:cubicBezTo>
                    <a:pt x="616" y="733"/>
                    <a:pt x="673" y="536"/>
                    <a:pt x="730" y="365"/>
                  </a:cubicBezTo>
                  <a:cubicBezTo>
                    <a:pt x="699" y="122"/>
                    <a:pt x="57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2" name="Google Shape;12072;p36"/>
            <p:cNvSpPr/>
            <p:nvPr/>
          </p:nvSpPr>
          <p:spPr>
            <a:xfrm>
              <a:off x="4061125" y="1032225"/>
              <a:ext cx="18275" cy="18250"/>
            </a:xfrm>
            <a:custGeom>
              <a:rect b="b" l="l" r="r" t="t"/>
              <a:pathLst>
                <a:path extrusionOk="0" h="730" w="731">
                  <a:moveTo>
                    <a:pt x="335" y="0"/>
                  </a:moveTo>
                  <a:cubicBezTo>
                    <a:pt x="183" y="31"/>
                    <a:pt x="1" y="152"/>
                    <a:pt x="62" y="395"/>
                  </a:cubicBezTo>
                  <a:cubicBezTo>
                    <a:pt x="92" y="578"/>
                    <a:pt x="153" y="730"/>
                    <a:pt x="396" y="730"/>
                  </a:cubicBezTo>
                  <a:cubicBezTo>
                    <a:pt x="639" y="730"/>
                    <a:pt x="730" y="547"/>
                    <a:pt x="730" y="304"/>
                  </a:cubicBezTo>
                  <a:cubicBezTo>
                    <a:pt x="730" y="92"/>
                    <a:pt x="609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3" name="Google Shape;12073;p36"/>
            <p:cNvSpPr/>
            <p:nvPr/>
          </p:nvSpPr>
          <p:spPr>
            <a:xfrm>
              <a:off x="3963875" y="1032075"/>
              <a:ext cx="17500" cy="19175"/>
            </a:xfrm>
            <a:custGeom>
              <a:rect b="b" l="l" r="r" t="t"/>
              <a:pathLst>
                <a:path extrusionOk="0" h="767" w="700">
                  <a:moveTo>
                    <a:pt x="359" y="1"/>
                  </a:moveTo>
                  <a:cubicBezTo>
                    <a:pt x="332" y="1"/>
                    <a:pt x="304" y="3"/>
                    <a:pt x="274" y="6"/>
                  </a:cubicBezTo>
                  <a:cubicBezTo>
                    <a:pt x="91" y="6"/>
                    <a:pt x="0" y="158"/>
                    <a:pt x="0" y="341"/>
                  </a:cubicBezTo>
                  <a:cubicBezTo>
                    <a:pt x="31" y="584"/>
                    <a:pt x="152" y="705"/>
                    <a:pt x="365" y="766"/>
                  </a:cubicBezTo>
                  <a:cubicBezTo>
                    <a:pt x="608" y="705"/>
                    <a:pt x="699" y="523"/>
                    <a:pt x="699" y="310"/>
                  </a:cubicBezTo>
                  <a:cubicBezTo>
                    <a:pt x="673" y="97"/>
                    <a:pt x="552" y="1"/>
                    <a:pt x="3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4" name="Google Shape;12074;p36"/>
            <p:cNvSpPr/>
            <p:nvPr/>
          </p:nvSpPr>
          <p:spPr>
            <a:xfrm>
              <a:off x="3866600" y="1032225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35" y="0"/>
                  </a:moveTo>
                  <a:cubicBezTo>
                    <a:pt x="61" y="0"/>
                    <a:pt x="0" y="183"/>
                    <a:pt x="0" y="395"/>
                  </a:cubicBezTo>
                  <a:cubicBezTo>
                    <a:pt x="31" y="608"/>
                    <a:pt x="122" y="730"/>
                    <a:pt x="335" y="730"/>
                  </a:cubicBezTo>
                  <a:cubicBezTo>
                    <a:pt x="608" y="699"/>
                    <a:pt x="669" y="517"/>
                    <a:pt x="700" y="304"/>
                  </a:cubicBezTo>
                  <a:cubicBezTo>
                    <a:pt x="639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5" name="Google Shape;12075;p36"/>
            <p:cNvSpPr/>
            <p:nvPr/>
          </p:nvSpPr>
          <p:spPr>
            <a:xfrm>
              <a:off x="4601425" y="971850"/>
              <a:ext cx="17500" cy="17975"/>
            </a:xfrm>
            <a:custGeom>
              <a:rect b="b" l="l" r="r" t="t"/>
              <a:pathLst>
                <a:path extrusionOk="0" h="719" w="700">
                  <a:moveTo>
                    <a:pt x="375" y="1"/>
                  </a:moveTo>
                  <a:cubicBezTo>
                    <a:pt x="344" y="1"/>
                    <a:pt x="310" y="5"/>
                    <a:pt x="274" y="14"/>
                  </a:cubicBezTo>
                  <a:cubicBezTo>
                    <a:pt x="91" y="44"/>
                    <a:pt x="0" y="196"/>
                    <a:pt x="0" y="379"/>
                  </a:cubicBezTo>
                  <a:cubicBezTo>
                    <a:pt x="27" y="619"/>
                    <a:pt x="147" y="719"/>
                    <a:pt x="341" y="719"/>
                  </a:cubicBezTo>
                  <a:cubicBezTo>
                    <a:pt x="368" y="719"/>
                    <a:pt x="396" y="717"/>
                    <a:pt x="426" y="713"/>
                  </a:cubicBezTo>
                  <a:cubicBezTo>
                    <a:pt x="608" y="683"/>
                    <a:pt x="699" y="531"/>
                    <a:pt x="699" y="348"/>
                  </a:cubicBezTo>
                  <a:cubicBezTo>
                    <a:pt x="648" y="142"/>
                    <a:pt x="552" y="1"/>
                    <a:pt x="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6" name="Google Shape;12076;p36"/>
            <p:cNvSpPr/>
            <p:nvPr/>
          </p:nvSpPr>
          <p:spPr>
            <a:xfrm>
              <a:off x="4504150" y="971350"/>
              <a:ext cx="16750" cy="18450"/>
            </a:xfrm>
            <a:custGeom>
              <a:rect b="b" l="l" r="r" t="t"/>
              <a:pathLst>
                <a:path extrusionOk="0" h="738" w="670">
                  <a:moveTo>
                    <a:pt x="326" y="0"/>
                  </a:moveTo>
                  <a:cubicBezTo>
                    <a:pt x="309" y="0"/>
                    <a:pt x="292" y="1"/>
                    <a:pt x="274" y="4"/>
                  </a:cubicBezTo>
                  <a:cubicBezTo>
                    <a:pt x="61" y="34"/>
                    <a:pt x="0" y="216"/>
                    <a:pt x="0" y="399"/>
                  </a:cubicBezTo>
                  <a:cubicBezTo>
                    <a:pt x="0" y="581"/>
                    <a:pt x="92" y="733"/>
                    <a:pt x="304" y="733"/>
                  </a:cubicBezTo>
                  <a:cubicBezTo>
                    <a:pt x="325" y="736"/>
                    <a:pt x="345" y="737"/>
                    <a:pt x="364" y="737"/>
                  </a:cubicBezTo>
                  <a:cubicBezTo>
                    <a:pt x="567" y="737"/>
                    <a:pt x="669" y="591"/>
                    <a:pt x="669" y="368"/>
                  </a:cubicBezTo>
                  <a:cubicBezTo>
                    <a:pt x="641" y="171"/>
                    <a:pt x="535" y="0"/>
                    <a:pt x="3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7" name="Google Shape;12077;p36"/>
            <p:cNvSpPr/>
            <p:nvPr/>
          </p:nvSpPr>
          <p:spPr>
            <a:xfrm>
              <a:off x="4307325" y="971850"/>
              <a:ext cx="19025" cy="17950"/>
            </a:xfrm>
            <a:custGeom>
              <a:rect b="b" l="l" r="r" t="t"/>
              <a:pathLst>
                <a:path extrusionOk="0" h="718" w="761">
                  <a:moveTo>
                    <a:pt x="324" y="1"/>
                  </a:moveTo>
                  <a:cubicBezTo>
                    <a:pt x="148" y="1"/>
                    <a:pt x="53" y="137"/>
                    <a:pt x="1" y="318"/>
                  </a:cubicBezTo>
                  <a:cubicBezTo>
                    <a:pt x="1" y="561"/>
                    <a:pt x="123" y="713"/>
                    <a:pt x="335" y="713"/>
                  </a:cubicBezTo>
                  <a:cubicBezTo>
                    <a:pt x="357" y="716"/>
                    <a:pt x="379" y="718"/>
                    <a:pt x="399" y="718"/>
                  </a:cubicBezTo>
                  <a:cubicBezTo>
                    <a:pt x="578" y="718"/>
                    <a:pt x="703" y="603"/>
                    <a:pt x="730" y="440"/>
                  </a:cubicBezTo>
                  <a:cubicBezTo>
                    <a:pt x="761" y="227"/>
                    <a:pt x="639" y="44"/>
                    <a:pt x="427" y="14"/>
                  </a:cubicBezTo>
                  <a:cubicBezTo>
                    <a:pt x="390" y="5"/>
                    <a:pt x="356" y="1"/>
                    <a:pt x="3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8" name="Google Shape;12078;p36"/>
            <p:cNvSpPr/>
            <p:nvPr/>
          </p:nvSpPr>
          <p:spPr>
            <a:xfrm>
              <a:off x="4208550" y="971350"/>
              <a:ext cx="19025" cy="18450"/>
            </a:xfrm>
            <a:custGeom>
              <a:rect b="b" l="l" r="r" t="t"/>
              <a:pathLst>
                <a:path extrusionOk="0" h="738" w="761">
                  <a:moveTo>
                    <a:pt x="387" y="0"/>
                  </a:moveTo>
                  <a:cubicBezTo>
                    <a:pt x="370" y="0"/>
                    <a:pt x="353" y="1"/>
                    <a:pt x="335" y="4"/>
                  </a:cubicBezTo>
                  <a:cubicBezTo>
                    <a:pt x="92" y="34"/>
                    <a:pt x="1" y="216"/>
                    <a:pt x="31" y="460"/>
                  </a:cubicBezTo>
                  <a:cubicBezTo>
                    <a:pt x="31" y="623"/>
                    <a:pt x="153" y="738"/>
                    <a:pt x="310" y="738"/>
                  </a:cubicBezTo>
                  <a:cubicBezTo>
                    <a:pt x="328" y="738"/>
                    <a:pt x="346" y="736"/>
                    <a:pt x="365" y="733"/>
                  </a:cubicBezTo>
                  <a:cubicBezTo>
                    <a:pt x="608" y="733"/>
                    <a:pt x="730" y="612"/>
                    <a:pt x="760" y="338"/>
                  </a:cubicBezTo>
                  <a:cubicBezTo>
                    <a:pt x="704" y="169"/>
                    <a:pt x="596" y="0"/>
                    <a:pt x="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9" name="Google Shape;12079;p36"/>
            <p:cNvSpPr/>
            <p:nvPr/>
          </p:nvSpPr>
          <p:spPr>
            <a:xfrm>
              <a:off x="391522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56" y="0"/>
                  </a:moveTo>
                  <a:cubicBezTo>
                    <a:pt x="340" y="0"/>
                    <a:pt x="323" y="1"/>
                    <a:pt x="305" y="4"/>
                  </a:cubicBezTo>
                  <a:cubicBezTo>
                    <a:pt x="92" y="34"/>
                    <a:pt x="1" y="186"/>
                    <a:pt x="31" y="399"/>
                  </a:cubicBezTo>
                  <a:cubicBezTo>
                    <a:pt x="31" y="617"/>
                    <a:pt x="129" y="738"/>
                    <a:pt x="326" y="738"/>
                  </a:cubicBezTo>
                  <a:cubicBezTo>
                    <a:pt x="348" y="738"/>
                    <a:pt x="371" y="736"/>
                    <a:pt x="396" y="733"/>
                  </a:cubicBezTo>
                  <a:cubicBezTo>
                    <a:pt x="609" y="703"/>
                    <a:pt x="700" y="581"/>
                    <a:pt x="700" y="368"/>
                  </a:cubicBezTo>
                  <a:cubicBezTo>
                    <a:pt x="644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0" name="Google Shape;12080;p36"/>
            <p:cNvSpPr/>
            <p:nvPr/>
          </p:nvSpPr>
          <p:spPr>
            <a:xfrm>
              <a:off x="4014025" y="1212325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35" y="0"/>
                  </a:moveTo>
                  <a:cubicBezTo>
                    <a:pt x="122" y="0"/>
                    <a:pt x="0" y="152"/>
                    <a:pt x="0" y="334"/>
                  </a:cubicBezTo>
                  <a:cubicBezTo>
                    <a:pt x="0" y="517"/>
                    <a:pt x="91" y="669"/>
                    <a:pt x="304" y="699"/>
                  </a:cubicBezTo>
                  <a:cubicBezTo>
                    <a:pt x="487" y="699"/>
                    <a:pt x="608" y="578"/>
                    <a:pt x="639" y="304"/>
                  </a:cubicBezTo>
                  <a:cubicBezTo>
                    <a:pt x="608" y="182"/>
                    <a:pt x="547" y="3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1" name="Google Shape;12081;p36"/>
            <p:cNvSpPr/>
            <p:nvPr/>
          </p:nvSpPr>
          <p:spPr>
            <a:xfrm>
              <a:off x="4650800" y="792025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92" y="3"/>
                    <a:pt x="1" y="186"/>
                    <a:pt x="31" y="368"/>
                  </a:cubicBezTo>
                  <a:cubicBezTo>
                    <a:pt x="31" y="550"/>
                    <a:pt x="122" y="702"/>
                    <a:pt x="335" y="702"/>
                  </a:cubicBezTo>
                  <a:cubicBezTo>
                    <a:pt x="548" y="702"/>
                    <a:pt x="639" y="581"/>
                    <a:pt x="670" y="368"/>
                  </a:cubicBezTo>
                  <a:cubicBezTo>
                    <a:pt x="641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2" name="Google Shape;12082;p36"/>
            <p:cNvSpPr/>
            <p:nvPr/>
          </p:nvSpPr>
          <p:spPr>
            <a:xfrm>
              <a:off x="4552775" y="792100"/>
              <a:ext cx="17500" cy="17500"/>
            </a:xfrm>
            <a:custGeom>
              <a:rect b="b" l="l" r="r" t="t"/>
              <a:pathLst>
                <a:path extrusionOk="0" h="700" w="700">
                  <a:moveTo>
                    <a:pt x="366" y="0"/>
                  </a:moveTo>
                  <a:cubicBezTo>
                    <a:pt x="122" y="0"/>
                    <a:pt x="1" y="152"/>
                    <a:pt x="1" y="365"/>
                  </a:cubicBezTo>
                  <a:cubicBezTo>
                    <a:pt x="31" y="578"/>
                    <a:pt x="122" y="699"/>
                    <a:pt x="335" y="699"/>
                  </a:cubicBezTo>
                  <a:cubicBezTo>
                    <a:pt x="548" y="669"/>
                    <a:pt x="700" y="578"/>
                    <a:pt x="670" y="335"/>
                  </a:cubicBezTo>
                  <a:cubicBezTo>
                    <a:pt x="670" y="122"/>
                    <a:pt x="548" y="0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3" name="Google Shape;12083;p36"/>
            <p:cNvSpPr/>
            <p:nvPr/>
          </p:nvSpPr>
          <p:spPr>
            <a:xfrm>
              <a:off x="4357500" y="791325"/>
              <a:ext cx="16725" cy="19025"/>
            </a:xfrm>
            <a:custGeom>
              <a:rect b="b" l="l" r="r" t="t"/>
              <a:pathLst>
                <a:path extrusionOk="0" h="761" w="669">
                  <a:moveTo>
                    <a:pt x="274" y="1"/>
                  </a:moveTo>
                  <a:cubicBezTo>
                    <a:pt x="122" y="31"/>
                    <a:pt x="31" y="153"/>
                    <a:pt x="31" y="335"/>
                  </a:cubicBezTo>
                  <a:cubicBezTo>
                    <a:pt x="0" y="548"/>
                    <a:pt x="31" y="761"/>
                    <a:pt x="334" y="761"/>
                  </a:cubicBezTo>
                  <a:cubicBezTo>
                    <a:pt x="517" y="761"/>
                    <a:pt x="638" y="639"/>
                    <a:pt x="638" y="426"/>
                  </a:cubicBezTo>
                  <a:cubicBezTo>
                    <a:pt x="669" y="214"/>
                    <a:pt x="578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4" name="Google Shape;12084;p36"/>
            <p:cNvSpPr/>
            <p:nvPr/>
          </p:nvSpPr>
          <p:spPr>
            <a:xfrm>
              <a:off x="4160675" y="7913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1"/>
                  </a:moveTo>
                  <a:cubicBezTo>
                    <a:pt x="92" y="31"/>
                    <a:pt x="1" y="153"/>
                    <a:pt x="1" y="335"/>
                  </a:cubicBezTo>
                  <a:cubicBezTo>
                    <a:pt x="1" y="561"/>
                    <a:pt x="79" y="734"/>
                    <a:pt x="284" y="734"/>
                  </a:cubicBezTo>
                  <a:cubicBezTo>
                    <a:pt x="300" y="734"/>
                    <a:pt x="317" y="733"/>
                    <a:pt x="335" y="730"/>
                  </a:cubicBezTo>
                  <a:cubicBezTo>
                    <a:pt x="548" y="730"/>
                    <a:pt x="639" y="609"/>
                    <a:pt x="639" y="426"/>
                  </a:cubicBezTo>
                  <a:cubicBezTo>
                    <a:pt x="669" y="183"/>
                    <a:pt x="578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5" name="Google Shape;12085;p36"/>
            <p:cNvSpPr/>
            <p:nvPr/>
          </p:nvSpPr>
          <p:spPr>
            <a:xfrm>
              <a:off x="4651575" y="1152200"/>
              <a:ext cx="15975" cy="17575"/>
            </a:xfrm>
            <a:custGeom>
              <a:rect b="b" l="l" r="r" t="t"/>
              <a:pathLst>
                <a:path extrusionOk="0" h="703" w="639">
                  <a:moveTo>
                    <a:pt x="313" y="1"/>
                  </a:moveTo>
                  <a:cubicBezTo>
                    <a:pt x="105" y="1"/>
                    <a:pt x="0" y="172"/>
                    <a:pt x="0" y="369"/>
                  </a:cubicBezTo>
                  <a:cubicBezTo>
                    <a:pt x="0" y="551"/>
                    <a:pt x="122" y="703"/>
                    <a:pt x="335" y="703"/>
                  </a:cubicBezTo>
                  <a:cubicBezTo>
                    <a:pt x="547" y="703"/>
                    <a:pt x="608" y="551"/>
                    <a:pt x="639" y="308"/>
                  </a:cubicBezTo>
                  <a:cubicBezTo>
                    <a:pt x="608" y="186"/>
                    <a:pt x="578" y="4"/>
                    <a:pt x="365" y="4"/>
                  </a:cubicBezTo>
                  <a:cubicBezTo>
                    <a:pt x="347" y="2"/>
                    <a:pt x="330" y="1"/>
                    <a:pt x="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6" name="Google Shape;12086;p36"/>
            <p:cNvSpPr/>
            <p:nvPr/>
          </p:nvSpPr>
          <p:spPr>
            <a:xfrm>
              <a:off x="3866600" y="792100"/>
              <a:ext cx="17500" cy="18250"/>
            </a:xfrm>
            <a:custGeom>
              <a:rect b="b" l="l" r="r" t="t"/>
              <a:pathLst>
                <a:path extrusionOk="0" h="730" w="700">
                  <a:moveTo>
                    <a:pt x="365" y="0"/>
                  </a:moveTo>
                  <a:cubicBezTo>
                    <a:pt x="122" y="0"/>
                    <a:pt x="0" y="152"/>
                    <a:pt x="0" y="395"/>
                  </a:cubicBezTo>
                  <a:cubicBezTo>
                    <a:pt x="31" y="578"/>
                    <a:pt x="92" y="730"/>
                    <a:pt x="396" y="730"/>
                  </a:cubicBezTo>
                  <a:cubicBezTo>
                    <a:pt x="548" y="699"/>
                    <a:pt x="700" y="578"/>
                    <a:pt x="700" y="335"/>
                  </a:cubicBezTo>
                  <a:cubicBezTo>
                    <a:pt x="669" y="15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7" name="Google Shape;12087;p36"/>
            <p:cNvSpPr/>
            <p:nvPr/>
          </p:nvSpPr>
          <p:spPr>
            <a:xfrm>
              <a:off x="4552775" y="1151525"/>
              <a:ext cx="16750" cy="17850"/>
            </a:xfrm>
            <a:custGeom>
              <a:rect b="b" l="l" r="r" t="t"/>
              <a:pathLst>
                <a:path extrusionOk="0" h="714" w="670">
                  <a:moveTo>
                    <a:pt x="335" y="0"/>
                  </a:moveTo>
                  <a:cubicBezTo>
                    <a:pt x="183" y="31"/>
                    <a:pt x="62" y="122"/>
                    <a:pt x="31" y="304"/>
                  </a:cubicBezTo>
                  <a:cubicBezTo>
                    <a:pt x="1" y="517"/>
                    <a:pt x="62" y="669"/>
                    <a:pt x="274" y="700"/>
                  </a:cubicBezTo>
                  <a:cubicBezTo>
                    <a:pt x="306" y="709"/>
                    <a:pt x="338" y="713"/>
                    <a:pt x="368" y="713"/>
                  </a:cubicBezTo>
                  <a:cubicBezTo>
                    <a:pt x="538" y="713"/>
                    <a:pt x="670" y="576"/>
                    <a:pt x="670" y="396"/>
                  </a:cubicBezTo>
                  <a:cubicBezTo>
                    <a:pt x="670" y="183"/>
                    <a:pt x="57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8" name="Google Shape;12088;p36"/>
            <p:cNvSpPr/>
            <p:nvPr/>
          </p:nvSpPr>
          <p:spPr>
            <a:xfrm>
              <a:off x="3866600" y="1151525"/>
              <a:ext cx="16750" cy="18350"/>
            </a:xfrm>
            <a:custGeom>
              <a:rect b="b" l="l" r="r" t="t"/>
              <a:pathLst>
                <a:path extrusionOk="0" h="734" w="670">
                  <a:moveTo>
                    <a:pt x="335" y="0"/>
                  </a:moveTo>
                  <a:cubicBezTo>
                    <a:pt x="122" y="31"/>
                    <a:pt x="0" y="152"/>
                    <a:pt x="0" y="365"/>
                  </a:cubicBezTo>
                  <a:cubicBezTo>
                    <a:pt x="0" y="588"/>
                    <a:pt x="102" y="734"/>
                    <a:pt x="329" y="734"/>
                  </a:cubicBezTo>
                  <a:cubicBezTo>
                    <a:pt x="350" y="734"/>
                    <a:pt x="372" y="733"/>
                    <a:pt x="396" y="730"/>
                  </a:cubicBezTo>
                  <a:cubicBezTo>
                    <a:pt x="578" y="700"/>
                    <a:pt x="669" y="548"/>
                    <a:pt x="639" y="335"/>
                  </a:cubicBezTo>
                  <a:cubicBezTo>
                    <a:pt x="639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9" name="Google Shape;12089;p36"/>
            <p:cNvSpPr/>
            <p:nvPr/>
          </p:nvSpPr>
          <p:spPr>
            <a:xfrm>
              <a:off x="4504150" y="1091200"/>
              <a:ext cx="16750" cy="17800"/>
            </a:xfrm>
            <a:custGeom>
              <a:rect b="b" l="l" r="r" t="t"/>
              <a:pathLst>
                <a:path extrusionOk="0" h="712" w="670">
                  <a:moveTo>
                    <a:pt x="354" y="0"/>
                  </a:moveTo>
                  <a:cubicBezTo>
                    <a:pt x="329" y="0"/>
                    <a:pt x="302" y="4"/>
                    <a:pt x="274" y="12"/>
                  </a:cubicBezTo>
                  <a:cubicBezTo>
                    <a:pt x="92" y="43"/>
                    <a:pt x="0" y="195"/>
                    <a:pt x="0" y="407"/>
                  </a:cubicBezTo>
                  <a:cubicBezTo>
                    <a:pt x="0" y="590"/>
                    <a:pt x="122" y="711"/>
                    <a:pt x="304" y="711"/>
                  </a:cubicBezTo>
                  <a:cubicBezTo>
                    <a:pt x="548" y="711"/>
                    <a:pt x="669" y="559"/>
                    <a:pt x="669" y="347"/>
                  </a:cubicBezTo>
                  <a:cubicBezTo>
                    <a:pt x="616" y="162"/>
                    <a:pt x="518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0" name="Google Shape;12090;p36"/>
            <p:cNvSpPr/>
            <p:nvPr/>
          </p:nvSpPr>
          <p:spPr>
            <a:xfrm>
              <a:off x="3768575" y="910550"/>
              <a:ext cx="15975" cy="19875"/>
            </a:xfrm>
            <a:custGeom>
              <a:rect b="b" l="l" r="r" t="t"/>
              <a:pathLst>
                <a:path extrusionOk="0" h="795" w="639">
                  <a:moveTo>
                    <a:pt x="320" y="1"/>
                  </a:moveTo>
                  <a:cubicBezTo>
                    <a:pt x="139" y="1"/>
                    <a:pt x="59" y="170"/>
                    <a:pt x="31" y="338"/>
                  </a:cubicBezTo>
                  <a:cubicBezTo>
                    <a:pt x="0" y="551"/>
                    <a:pt x="61" y="764"/>
                    <a:pt x="335" y="794"/>
                  </a:cubicBezTo>
                  <a:cubicBezTo>
                    <a:pt x="548" y="794"/>
                    <a:pt x="639" y="642"/>
                    <a:pt x="639" y="460"/>
                  </a:cubicBezTo>
                  <a:cubicBezTo>
                    <a:pt x="639" y="247"/>
                    <a:pt x="578" y="34"/>
                    <a:pt x="365" y="4"/>
                  </a:cubicBezTo>
                  <a:cubicBezTo>
                    <a:pt x="349" y="2"/>
                    <a:pt x="334" y="1"/>
                    <a:pt x="3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1" name="Google Shape;12091;p36"/>
            <p:cNvSpPr/>
            <p:nvPr/>
          </p:nvSpPr>
          <p:spPr>
            <a:xfrm>
              <a:off x="3669025" y="1032075"/>
              <a:ext cx="18275" cy="17750"/>
            </a:xfrm>
            <a:custGeom>
              <a:rect b="b" l="l" r="r" t="t"/>
              <a:pathLst>
                <a:path extrusionOk="0" h="710" w="731">
                  <a:moveTo>
                    <a:pt x="358" y="1"/>
                  </a:moveTo>
                  <a:cubicBezTo>
                    <a:pt x="207" y="1"/>
                    <a:pt x="84" y="90"/>
                    <a:pt x="31" y="249"/>
                  </a:cubicBezTo>
                  <a:cubicBezTo>
                    <a:pt x="1" y="493"/>
                    <a:pt x="122" y="675"/>
                    <a:pt x="365" y="705"/>
                  </a:cubicBezTo>
                  <a:cubicBezTo>
                    <a:pt x="381" y="708"/>
                    <a:pt x="396" y="709"/>
                    <a:pt x="411" y="709"/>
                  </a:cubicBezTo>
                  <a:cubicBezTo>
                    <a:pt x="568" y="709"/>
                    <a:pt x="672" y="568"/>
                    <a:pt x="700" y="401"/>
                  </a:cubicBezTo>
                  <a:cubicBezTo>
                    <a:pt x="730" y="189"/>
                    <a:pt x="639" y="67"/>
                    <a:pt x="426" y="6"/>
                  </a:cubicBezTo>
                  <a:cubicBezTo>
                    <a:pt x="403" y="2"/>
                    <a:pt x="380" y="1"/>
                    <a:pt x="3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2" name="Google Shape;12092;p36"/>
            <p:cNvSpPr/>
            <p:nvPr/>
          </p:nvSpPr>
          <p:spPr>
            <a:xfrm>
              <a:off x="3719175" y="971350"/>
              <a:ext cx="17500" cy="18450"/>
            </a:xfrm>
            <a:custGeom>
              <a:rect b="b" l="l" r="r" t="t"/>
              <a:pathLst>
                <a:path extrusionOk="0" h="738" w="700">
                  <a:moveTo>
                    <a:pt x="333" y="0"/>
                  </a:moveTo>
                  <a:cubicBezTo>
                    <a:pt x="314" y="0"/>
                    <a:pt x="295" y="1"/>
                    <a:pt x="274" y="4"/>
                  </a:cubicBezTo>
                  <a:cubicBezTo>
                    <a:pt x="92" y="64"/>
                    <a:pt x="1" y="216"/>
                    <a:pt x="1" y="399"/>
                  </a:cubicBezTo>
                  <a:cubicBezTo>
                    <a:pt x="29" y="593"/>
                    <a:pt x="133" y="737"/>
                    <a:pt x="336" y="737"/>
                  </a:cubicBezTo>
                  <a:cubicBezTo>
                    <a:pt x="355" y="737"/>
                    <a:pt x="375" y="736"/>
                    <a:pt x="396" y="733"/>
                  </a:cubicBezTo>
                  <a:cubicBezTo>
                    <a:pt x="578" y="703"/>
                    <a:pt x="700" y="581"/>
                    <a:pt x="669" y="308"/>
                  </a:cubicBezTo>
                  <a:cubicBezTo>
                    <a:pt x="641" y="167"/>
                    <a:pt x="561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3" name="Google Shape;12093;p36"/>
            <p:cNvSpPr/>
            <p:nvPr/>
          </p:nvSpPr>
          <p:spPr>
            <a:xfrm>
              <a:off x="4013250" y="851375"/>
              <a:ext cx="16750" cy="19100"/>
            </a:xfrm>
            <a:custGeom>
              <a:rect b="b" l="l" r="r" t="t"/>
              <a:pathLst>
                <a:path extrusionOk="0" h="764" w="670">
                  <a:moveTo>
                    <a:pt x="366" y="0"/>
                  </a:moveTo>
                  <a:cubicBezTo>
                    <a:pt x="122" y="0"/>
                    <a:pt x="1" y="183"/>
                    <a:pt x="1" y="395"/>
                  </a:cubicBezTo>
                  <a:cubicBezTo>
                    <a:pt x="1" y="592"/>
                    <a:pt x="131" y="763"/>
                    <a:pt x="344" y="763"/>
                  </a:cubicBezTo>
                  <a:cubicBezTo>
                    <a:pt x="361" y="763"/>
                    <a:pt x="378" y="762"/>
                    <a:pt x="396" y="760"/>
                  </a:cubicBezTo>
                  <a:cubicBezTo>
                    <a:pt x="578" y="730"/>
                    <a:pt x="670" y="578"/>
                    <a:pt x="670" y="365"/>
                  </a:cubicBezTo>
                  <a:cubicBezTo>
                    <a:pt x="639" y="183"/>
                    <a:pt x="57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4" name="Google Shape;12094;p36"/>
            <p:cNvSpPr/>
            <p:nvPr/>
          </p:nvSpPr>
          <p:spPr>
            <a:xfrm>
              <a:off x="3719950" y="852800"/>
              <a:ext cx="15975" cy="16900"/>
            </a:xfrm>
            <a:custGeom>
              <a:rect b="b" l="l" r="r" t="t"/>
              <a:pathLst>
                <a:path extrusionOk="0" h="676" w="639">
                  <a:moveTo>
                    <a:pt x="281" y="0"/>
                  </a:moveTo>
                  <a:cubicBezTo>
                    <a:pt x="102" y="0"/>
                    <a:pt x="0" y="141"/>
                    <a:pt x="0" y="308"/>
                  </a:cubicBezTo>
                  <a:cubicBezTo>
                    <a:pt x="0" y="478"/>
                    <a:pt x="80" y="676"/>
                    <a:pt x="289" y="676"/>
                  </a:cubicBezTo>
                  <a:cubicBezTo>
                    <a:pt x="304" y="676"/>
                    <a:pt x="319" y="675"/>
                    <a:pt x="334" y="673"/>
                  </a:cubicBezTo>
                  <a:cubicBezTo>
                    <a:pt x="517" y="673"/>
                    <a:pt x="638" y="521"/>
                    <a:pt x="638" y="338"/>
                  </a:cubicBezTo>
                  <a:cubicBezTo>
                    <a:pt x="638" y="126"/>
                    <a:pt x="517" y="4"/>
                    <a:pt x="334" y="4"/>
                  </a:cubicBezTo>
                  <a:cubicBezTo>
                    <a:pt x="316" y="1"/>
                    <a:pt x="298" y="0"/>
                    <a:pt x="2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5" name="Google Shape;12095;p36"/>
            <p:cNvSpPr/>
            <p:nvPr/>
          </p:nvSpPr>
          <p:spPr>
            <a:xfrm>
              <a:off x="4552025" y="1032225"/>
              <a:ext cx="18250" cy="18350"/>
            </a:xfrm>
            <a:custGeom>
              <a:rect b="b" l="l" r="r" t="t"/>
              <a:pathLst>
                <a:path extrusionOk="0" h="734" w="730">
                  <a:moveTo>
                    <a:pt x="335" y="0"/>
                  </a:moveTo>
                  <a:cubicBezTo>
                    <a:pt x="122" y="61"/>
                    <a:pt x="0" y="152"/>
                    <a:pt x="31" y="365"/>
                  </a:cubicBezTo>
                  <a:cubicBezTo>
                    <a:pt x="59" y="562"/>
                    <a:pt x="165" y="733"/>
                    <a:pt x="374" y="733"/>
                  </a:cubicBezTo>
                  <a:cubicBezTo>
                    <a:pt x="391" y="733"/>
                    <a:pt x="408" y="732"/>
                    <a:pt x="426" y="730"/>
                  </a:cubicBezTo>
                  <a:cubicBezTo>
                    <a:pt x="608" y="699"/>
                    <a:pt x="730" y="547"/>
                    <a:pt x="730" y="365"/>
                  </a:cubicBezTo>
                  <a:cubicBezTo>
                    <a:pt x="700" y="12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6" name="Google Shape;12096;p36"/>
            <p:cNvSpPr/>
            <p:nvPr/>
          </p:nvSpPr>
          <p:spPr>
            <a:xfrm>
              <a:off x="4799000" y="852875"/>
              <a:ext cx="16725" cy="16750"/>
            </a:xfrm>
            <a:custGeom>
              <a:rect b="b" l="l" r="r" t="t"/>
              <a:pathLst>
                <a:path extrusionOk="0" h="670" w="669">
                  <a:moveTo>
                    <a:pt x="304" y="1"/>
                  </a:moveTo>
                  <a:cubicBezTo>
                    <a:pt x="91" y="31"/>
                    <a:pt x="0" y="153"/>
                    <a:pt x="30" y="335"/>
                  </a:cubicBezTo>
                  <a:cubicBezTo>
                    <a:pt x="30" y="548"/>
                    <a:pt x="152" y="639"/>
                    <a:pt x="395" y="670"/>
                  </a:cubicBezTo>
                  <a:cubicBezTo>
                    <a:pt x="517" y="609"/>
                    <a:pt x="669" y="518"/>
                    <a:pt x="638" y="305"/>
                  </a:cubicBezTo>
                  <a:cubicBezTo>
                    <a:pt x="638" y="123"/>
                    <a:pt x="51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7" name="Google Shape;12097;p36"/>
            <p:cNvSpPr/>
            <p:nvPr/>
          </p:nvSpPr>
          <p:spPr>
            <a:xfrm>
              <a:off x="4799000" y="972200"/>
              <a:ext cx="16725" cy="17500"/>
            </a:xfrm>
            <a:custGeom>
              <a:rect b="b" l="l" r="r" t="t"/>
              <a:pathLst>
                <a:path extrusionOk="0" h="700" w="669">
                  <a:moveTo>
                    <a:pt x="365" y="0"/>
                  </a:moveTo>
                  <a:cubicBezTo>
                    <a:pt x="152" y="0"/>
                    <a:pt x="30" y="122"/>
                    <a:pt x="30" y="334"/>
                  </a:cubicBezTo>
                  <a:cubicBezTo>
                    <a:pt x="0" y="517"/>
                    <a:pt x="122" y="669"/>
                    <a:pt x="365" y="699"/>
                  </a:cubicBezTo>
                  <a:cubicBezTo>
                    <a:pt x="517" y="669"/>
                    <a:pt x="669" y="578"/>
                    <a:pt x="669" y="365"/>
                  </a:cubicBezTo>
                  <a:cubicBezTo>
                    <a:pt x="669" y="182"/>
                    <a:pt x="578" y="3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8" name="Google Shape;12098;p36"/>
            <p:cNvSpPr/>
            <p:nvPr/>
          </p:nvSpPr>
          <p:spPr>
            <a:xfrm>
              <a:off x="4700950" y="9722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5" y="0"/>
                  </a:moveTo>
                  <a:cubicBezTo>
                    <a:pt x="123" y="30"/>
                    <a:pt x="31" y="152"/>
                    <a:pt x="31" y="334"/>
                  </a:cubicBezTo>
                  <a:cubicBezTo>
                    <a:pt x="1" y="547"/>
                    <a:pt x="123" y="669"/>
                    <a:pt x="305" y="699"/>
                  </a:cubicBezTo>
                  <a:cubicBezTo>
                    <a:pt x="518" y="699"/>
                    <a:pt x="609" y="547"/>
                    <a:pt x="609" y="365"/>
                  </a:cubicBezTo>
                  <a:cubicBezTo>
                    <a:pt x="609" y="182"/>
                    <a:pt x="518" y="3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9" name="Google Shape;12099;p36"/>
            <p:cNvSpPr/>
            <p:nvPr/>
          </p:nvSpPr>
          <p:spPr>
            <a:xfrm>
              <a:off x="4454750" y="910550"/>
              <a:ext cx="16000" cy="19875"/>
            </a:xfrm>
            <a:custGeom>
              <a:rect b="b" l="l" r="r" t="t"/>
              <a:pathLst>
                <a:path extrusionOk="0" h="795" w="640">
                  <a:moveTo>
                    <a:pt x="344" y="1"/>
                  </a:moveTo>
                  <a:cubicBezTo>
                    <a:pt x="135" y="1"/>
                    <a:pt x="29" y="174"/>
                    <a:pt x="1" y="399"/>
                  </a:cubicBezTo>
                  <a:cubicBezTo>
                    <a:pt x="1" y="612"/>
                    <a:pt x="122" y="794"/>
                    <a:pt x="366" y="794"/>
                  </a:cubicBezTo>
                  <a:cubicBezTo>
                    <a:pt x="578" y="764"/>
                    <a:pt x="639" y="612"/>
                    <a:pt x="639" y="338"/>
                  </a:cubicBezTo>
                  <a:cubicBezTo>
                    <a:pt x="609" y="247"/>
                    <a:pt x="609" y="34"/>
                    <a:pt x="396" y="4"/>
                  </a:cubicBezTo>
                  <a:cubicBezTo>
                    <a:pt x="378" y="2"/>
                    <a:pt x="361" y="1"/>
                    <a:pt x="3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0" name="Google Shape;12100;p36"/>
            <p:cNvSpPr/>
            <p:nvPr/>
          </p:nvSpPr>
          <p:spPr>
            <a:xfrm>
              <a:off x="4454000" y="792100"/>
              <a:ext cx="19775" cy="16750"/>
            </a:xfrm>
            <a:custGeom>
              <a:rect b="b" l="l" r="r" t="t"/>
              <a:pathLst>
                <a:path extrusionOk="0" h="670" w="791">
                  <a:moveTo>
                    <a:pt x="152" y="0"/>
                  </a:moveTo>
                  <a:cubicBezTo>
                    <a:pt x="0" y="608"/>
                    <a:pt x="31" y="669"/>
                    <a:pt x="608" y="669"/>
                  </a:cubicBezTo>
                  <a:cubicBezTo>
                    <a:pt x="730" y="426"/>
                    <a:pt x="791" y="213"/>
                    <a:pt x="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1" name="Google Shape;12101;p36"/>
            <p:cNvSpPr/>
            <p:nvPr/>
          </p:nvSpPr>
          <p:spPr>
            <a:xfrm>
              <a:off x="3621150" y="9722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365" y="0"/>
                  </a:moveTo>
                  <a:cubicBezTo>
                    <a:pt x="153" y="0"/>
                    <a:pt x="61" y="122"/>
                    <a:pt x="31" y="334"/>
                  </a:cubicBezTo>
                  <a:cubicBezTo>
                    <a:pt x="1" y="517"/>
                    <a:pt x="122" y="669"/>
                    <a:pt x="305" y="699"/>
                  </a:cubicBezTo>
                  <a:cubicBezTo>
                    <a:pt x="517" y="699"/>
                    <a:pt x="609" y="547"/>
                    <a:pt x="639" y="365"/>
                  </a:cubicBezTo>
                  <a:cubicBezTo>
                    <a:pt x="609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2" name="Google Shape;12102;p36"/>
            <p:cNvSpPr/>
            <p:nvPr/>
          </p:nvSpPr>
          <p:spPr>
            <a:xfrm>
              <a:off x="3818725" y="9721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78" y="1"/>
                  </a:moveTo>
                  <a:cubicBezTo>
                    <a:pt x="53" y="1"/>
                    <a:pt x="1" y="172"/>
                    <a:pt x="1" y="369"/>
                  </a:cubicBezTo>
                  <a:cubicBezTo>
                    <a:pt x="1" y="582"/>
                    <a:pt x="92" y="703"/>
                    <a:pt x="305" y="703"/>
                  </a:cubicBezTo>
                  <a:cubicBezTo>
                    <a:pt x="517" y="703"/>
                    <a:pt x="608" y="551"/>
                    <a:pt x="608" y="278"/>
                  </a:cubicBezTo>
                  <a:cubicBezTo>
                    <a:pt x="578" y="186"/>
                    <a:pt x="548" y="4"/>
                    <a:pt x="335" y="4"/>
                  </a:cubicBezTo>
                  <a:cubicBezTo>
                    <a:pt x="315" y="2"/>
                    <a:pt x="296" y="1"/>
                    <a:pt x="2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3" name="Google Shape;12103;p36"/>
            <p:cNvSpPr/>
            <p:nvPr/>
          </p:nvSpPr>
          <p:spPr>
            <a:xfrm>
              <a:off x="4701725" y="852125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304" y="1"/>
                  </a:moveTo>
                  <a:cubicBezTo>
                    <a:pt x="92" y="31"/>
                    <a:pt x="0" y="122"/>
                    <a:pt x="0" y="335"/>
                  </a:cubicBezTo>
                  <a:cubicBezTo>
                    <a:pt x="0" y="548"/>
                    <a:pt x="92" y="700"/>
                    <a:pt x="274" y="700"/>
                  </a:cubicBezTo>
                  <a:cubicBezTo>
                    <a:pt x="290" y="702"/>
                    <a:pt x="305" y="703"/>
                    <a:pt x="319" y="703"/>
                  </a:cubicBezTo>
                  <a:cubicBezTo>
                    <a:pt x="500" y="703"/>
                    <a:pt x="578" y="534"/>
                    <a:pt x="578" y="365"/>
                  </a:cubicBezTo>
                  <a:cubicBezTo>
                    <a:pt x="608" y="15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4" name="Google Shape;12104;p36"/>
            <p:cNvSpPr/>
            <p:nvPr/>
          </p:nvSpPr>
          <p:spPr>
            <a:xfrm>
              <a:off x="3817975" y="852000"/>
              <a:ext cx="16725" cy="18400"/>
            </a:xfrm>
            <a:custGeom>
              <a:rect b="b" l="l" r="r" t="t"/>
              <a:pathLst>
                <a:path extrusionOk="0" h="736" w="669">
                  <a:moveTo>
                    <a:pt x="336" y="1"/>
                  </a:moveTo>
                  <a:cubicBezTo>
                    <a:pt x="316" y="1"/>
                    <a:pt x="295" y="2"/>
                    <a:pt x="274" y="6"/>
                  </a:cubicBezTo>
                  <a:cubicBezTo>
                    <a:pt x="61" y="36"/>
                    <a:pt x="0" y="188"/>
                    <a:pt x="31" y="370"/>
                  </a:cubicBezTo>
                  <a:cubicBezTo>
                    <a:pt x="31" y="583"/>
                    <a:pt x="122" y="735"/>
                    <a:pt x="335" y="735"/>
                  </a:cubicBezTo>
                  <a:cubicBezTo>
                    <a:pt x="608" y="705"/>
                    <a:pt x="669" y="522"/>
                    <a:pt x="638" y="310"/>
                  </a:cubicBezTo>
                  <a:cubicBezTo>
                    <a:pt x="611" y="118"/>
                    <a:pt x="510" y="1"/>
                    <a:pt x="3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5" name="Google Shape;12105;p36"/>
            <p:cNvSpPr/>
            <p:nvPr/>
          </p:nvSpPr>
          <p:spPr>
            <a:xfrm>
              <a:off x="4552775" y="672800"/>
              <a:ext cx="16750" cy="15600"/>
            </a:xfrm>
            <a:custGeom>
              <a:rect b="b" l="l" r="r" t="t"/>
              <a:pathLst>
                <a:path extrusionOk="0" h="624" w="670">
                  <a:moveTo>
                    <a:pt x="366" y="0"/>
                  </a:moveTo>
                  <a:cubicBezTo>
                    <a:pt x="153" y="0"/>
                    <a:pt x="31" y="122"/>
                    <a:pt x="31" y="335"/>
                  </a:cubicBezTo>
                  <a:cubicBezTo>
                    <a:pt x="1" y="487"/>
                    <a:pt x="153" y="608"/>
                    <a:pt x="274" y="608"/>
                  </a:cubicBezTo>
                  <a:cubicBezTo>
                    <a:pt x="312" y="619"/>
                    <a:pt x="348" y="624"/>
                    <a:pt x="381" y="624"/>
                  </a:cubicBezTo>
                  <a:cubicBezTo>
                    <a:pt x="537" y="624"/>
                    <a:pt x="645" y="515"/>
                    <a:pt x="670" y="365"/>
                  </a:cubicBezTo>
                  <a:cubicBezTo>
                    <a:pt x="670" y="152"/>
                    <a:pt x="548" y="3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6" name="Google Shape;12106;p36"/>
            <p:cNvSpPr/>
            <p:nvPr/>
          </p:nvSpPr>
          <p:spPr>
            <a:xfrm>
              <a:off x="4258700" y="672675"/>
              <a:ext cx="16750" cy="16100"/>
            </a:xfrm>
            <a:custGeom>
              <a:rect b="b" l="l" r="r" t="t"/>
              <a:pathLst>
                <a:path extrusionOk="0" h="644" w="670">
                  <a:moveTo>
                    <a:pt x="363" y="1"/>
                  </a:moveTo>
                  <a:cubicBezTo>
                    <a:pt x="189" y="1"/>
                    <a:pt x="82" y="115"/>
                    <a:pt x="1" y="279"/>
                  </a:cubicBezTo>
                  <a:cubicBezTo>
                    <a:pt x="31" y="461"/>
                    <a:pt x="122" y="613"/>
                    <a:pt x="335" y="644"/>
                  </a:cubicBezTo>
                  <a:cubicBezTo>
                    <a:pt x="517" y="644"/>
                    <a:pt x="639" y="522"/>
                    <a:pt x="669" y="309"/>
                  </a:cubicBezTo>
                  <a:cubicBezTo>
                    <a:pt x="669" y="157"/>
                    <a:pt x="548" y="36"/>
                    <a:pt x="426" y="5"/>
                  </a:cubicBezTo>
                  <a:cubicBezTo>
                    <a:pt x="404" y="2"/>
                    <a:pt x="383" y="1"/>
                    <a:pt x="3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7" name="Google Shape;12107;p36"/>
            <p:cNvSpPr/>
            <p:nvPr/>
          </p:nvSpPr>
          <p:spPr>
            <a:xfrm>
              <a:off x="4308100" y="1212975"/>
              <a:ext cx="16750" cy="16850"/>
            </a:xfrm>
            <a:custGeom>
              <a:rect b="b" l="l" r="r" t="t"/>
              <a:pathLst>
                <a:path extrusionOk="0" h="674" w="670">
                  <a:moveTo>
                    <a:pt x="312" y="1"/>
                  </a:moveTo>
                  <a:cubicBezTo>
                    <a:pt x="132" y="1"/>
                    <a:pt x="31" y="142"/>
                    <a:pt x="31" y="308"/>
                  </a:cubicBezTo>
                  <a:cubicBezTo>
                    <a:pt x="0" y="491"/>
                    <a:pt x="92" y="612"/>
                    <a:pt x="304" y="673"/>
                  </a:cubicBezTo>
                  <a:cubicBezTo>
                    <a:pt x="487" y="643"/>
                    <a:pt x="608" y="552"/>
                    <a:pt x="639" y="339"/>
                  </a:cubicBezTo>
                  <a:cubicBezTo>
                    <a:pt x="669" y="156"/>
                    <a:pt x="548" y="4"/>
                    <a:pt x="365" y="4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8" name="Google Shape;12108;p36"/>
            <p:cNvSpPr/>
            <p:nvPr/>
          </p:nvSpPr>
          <p:spPr>
            <a:xfrm>
              <a:off x="3916000" y="12123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122" y="30"/>
                    <a:pt x="31" y="152"/>
                    <a:pt x="0" y="334"/>
                  </a:cubicBezTo>
                  <a:cubicBezTo>
                    <a:pt x="0" y="517"/>
                    <a:pt x="122" y="669"/>
                    <a:pt x="304" y="699"/>
                  </a:cubicBezTo>
                  <a:cubicBezTo>
                    <a:pt x="517" y="699"/>
                    <a:pt x="608" y="547"/>
                    <a:pt x="608" y="365"/>
                  </a:cubicBezTo>
                  <a:cubicBezTo>
                    <a:pt x="608" y="182"/>
                    <a:pt x="54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9" name="Google Shape;12109;p36"/>
            <p:cNvSpPr/>
            <p:nvPr/>
          </p:nvSpPr>
          <p:spPr>
            <a:xfrm>
              <a:off x="4602175" y="1212950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03" y="1"/>
                  </a:moveTo>
                  <a:cubicBezTo>
                    <a:pt x="129" y="1"/>
                    <a:pt x="28" y="118"/>
                    <a:pt x="1" y="309"/>
                  </a:cubicBezTo>
                  <a:cubicBezTo>
                    <a:pt x="1" y="492"/>
                    <a:pt x="122" y="613"/>
                    <a:pt x="304" y="674"/>
                  </a:cubicBezTo>
                  <a:cubicBezTo>
                    <a:pt x="517" y="644"/>
                    <a:pt x="639" y="553"/>
                    <a:pt x="639" y="340"/>
                  </a:cubicBezTo>
                  <a:cubicBezTo>
                    <a:pt x="669" y="157"/>
                    <a:pt x="548" y="5"/>
                    <a:pt x="365" y="5"/>
                  </a:cubicBezTo>
                  <a:cubicBezTo>
                    <a:pt x="344" y="2"/>
                    <a:pt x="323" y="1"/>
                    <a:pt x="3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0" name="Google Shape;12110;p36"/>
            <p:cNvSpPr/>
            <p:nvPr/>
          </p:nvSpPr>
          <p:spPr>
            <a:xfrm>
              <a:off x="4504150" y="732825"/>
              <a:ext cx="15975" cy="16075"/>
            </a:xfrm>
            <a:custGeom>
              <a:rect b="b" l="l" r="r" t="t"/>
              <a:pathLst>
                <a:path extrusionOk="0" h="643" w="639">
                  <a:moveTo>
                    <a:pt x="335" y="0"/>
                  </a:moveTo>
                  <a:cubicBezTo>
                    <a:pt x="122" y="0"/>
                    <a:pt x="0" y="122"/>
                    <a:pt x="0" y="304"/>
                  </a:cubicBezTo>
                  <a:cubicBezTo>
                    <a:pt x="31" y="487"/>
                    <a:pt x="122" y="639"/>
                    <a:pt x="335" y="639"/>
                  </a:cubicBezTo>
                  <a:cubicBezTo>
                    <a:pt x="351" y="641"/>
                    <a:pt x="366" y="642"/>
                    <a:pt x="380" y="642"/>
                  </a:cubicBezTo>
                  <a:cubicBezTo>
                    <a:pt x="556" y="642"/>
                    <a:pt x="611" y="473"/>
                    <a:pt x="639" y="304"/>
                  </a:cubicBezTo>
                  <a:cubicBezTo>
                    <a:pt x="608" y="152"/>
                    <a:pt x="548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1" name="Google Shape;12111;p36"/>
            <p:cNvSpPr/>
            <p:nvPr/>
          </p:nvSpPr>
          <p:spPr>
            <a:xfrm>
              <a:off x="4455525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343" y="0"/>
                  </a:moveTo>
                  <a:cubicBezTo>
                    <a:pt x="331" y="0"/>
                    <a:pt x="318" y="2"/>
                    <a:pt x="304" y="4"/>
                  </a:cubicBezTo>
                  <a:cubicBezTo>
                    <a:pt x="91" y="4"/>
                    <a:pt x="0" y="156"/>
                    <a:pt x="0" y="369"/>
                  </a:cubicBezTo>
                  <a:cubicBezTo>
                    <a:pt x="0" y="551"/>
                    <a:pt x="122" y="673"/>
                    <a:pt x="304" y="703"/>
                  </a:cubicBezTo>
                  <a:cubicBezTo>
                    <a:pt x="517" y="673"/>
                    <a:pt x="608" y="521"/>
                    <a:pt x="608" y="338"/>
                  </a:cubicBezTo>
                  <a:cubicBezTo>
                    <a:pt x="580" y="169"/>
                    <a:pt x="500" y="0"/>
                    <a:pt x="3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2" name="Google Shape;12112;p36"/>
            <p:cNvSpPr/>
            <p:nvPr/>
          </p:nvSpPr>
          <p:spPr>
            <a:xfrm>
              <a:off x="4258700" y="1152275"/>
              <a:ext cx="16750" cy="16875"/>
            </a:xfrm>
            <a:custGeom>
              <a:rect b="b" l="l" r="r" t="t"/>
              <a:pathLst>
                <a:path extrusionOk="0" h="675" w="670">
                  <a:moveTo>
                    <a:pt x="335" y="1"/>
                  </a:moveTo>
                  <a:cubicBezTo>
                    <a:pt x="153" y="1"/>
                    <a:pt x="61" y="122"/>
                    <a:pt x="31" y="244"/>
                  </a:cubicBezTo>
                  <a:cubicBezTo>
                    <a:pt x="1" y="487"/>
                    <a:pt x="92" y="639"/>
                    <a:pt x="335" y="670"/>
                  </a:cubicBezTo>
                  <a:cubicBezTo>
                    <a:pt x="354" y="673"/>
                    <a:pt x="372" y="674"/>
                    <a:pt x="389" y="674"/>
                  </a:cubicBezTo>
                  <a:cubicBezTo>
                    <a:pt x="536" y="674"/>
                    <a:pt x="615" y="560"/>
                    <a:pt x="669" y="396"/>
                  </a:cubicBezTo>
                  <a:cubicBezTo>
                    <a:pt x="639" y="183"/>
                    <a:pt x="57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3" name="Google Shape;12113;p36"/>
            <p:cNvSpPr/>
            <p:nvPr/>
          </p:nvSpPr>
          <p:spPr>
            <a:xfrm>
              <a:off x="4160675" y="1152175"/>
              <a:ext cx="15975" cy="17600"/>
            </a:xfrm>
            <a:custGeom>
              <a:rect b="b" l="l" r="r" t="t"/>
              <a:pathLst>
                <a:path extrusionOk="0" h="704" w="639">
                  <a:moveTo>
                    <a:pt x="312" y="1"/>
                  </a:moveTo>
                  <a:cubicBezTo>
                    <a:pt x="132" y="1"/>
                    <a:pt x="31" y="142"/>
                    <a:pt x="31" y="309"/>
                  </a:cubicBezTo>
                  <a:cubicBezTo>
                    <a:pt x="1" y="522"/>
                    <a:pt x="122" y="643"/>
                    <a:pt x="305" y="704"/>
                  </a:cubicBezTo>
                  <a:cubicBezTo>
                    <a:pt x="517" y="704"/>
                    <a:pt x="609" y="552"/>
                    <a:pt x="639" y="370"/>
                  </a:cubicBezTo>
                  <a:cubicBezTo>
                    <a:pt x="639" y="187"/>
                    <a:pt x="578" y="5"/>
                    <a:pt x="365" y="5"/>
                  </a:cubicBezTo>
                  <a:cubicBezTo>
                    <a:pt x="347" y="2"/>
                    <a:pt x="329" y="1"/>
                    <a:pt x="3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4" name="Google Shape;12114;p36"/>
            <p:cNvSpPr/>
            <p:nvPr/>
          </p:nvSpPr>
          <p:spPr>
            <a:xfrm>
              <a:off x="4062650" y="1151525"/>
              <a:ext cx="16750" cy="18400"/>
            </a:xfrm>
            <a:custGeom>
              <a:rect b="b" l="l" r="r" t="t"/>
              <a:pathLst>
                <a:path extrusionOk="0" h="736" w="670">
                  <a:moveTo>
                    <a:pt x="335" y="0"/>
                  </a:moveTo>
                  <a:cubicBezTo>
                    <a:pt x="153" y="31"/>
                    <a:pt x="61" y="152"/>
                    <a:pt x="31" y="335"/>
                  </a:cubicBezTo>
                  <a:cubicBezTo>
                    <a:pt x="1" y="517"/>
                    <a:pt x="61" y="700"/>
                    <a:pt x="274" y="730"/>
                  </a:cubicBezTo>
                  <a:cubicBezTo>
                    <a:pt x="297" y="734"/>
                    <a:pt x="319" y="736"/>
                    <a:pt x="341" y="736"/>
                  </a:cubicBezTo>
                  <a:cubicBezTo>
                    <a:pt x="493" y="736"/>
                    <a:pt x="612" y="643"/>
                    <a:pt x="639" y="456"/>
                  </a:cubicBezTo>
                  <a:cubicBezTo>
                    <a:pt x="669" y="244"/>
                    <a:pt x="608" y="61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5" name="Google Shape;12115;p36"/>
            <p:cNvSpPr/>
            <p:nvPr/>
          </p:nvSpPr>
          <p:spPr>
            <a:xfrm>
              <a:off x="3964625" y="1152200"/>
              <a:ext cx="16750" cy="17575"/>
            </a:xfrm>
            <a:custGeom>
              <a:rect b="b" l="l" r="r" t="t"/>
              <a:pathLst>
                <a:path extrusionOk="0" h="703" w="670">
                  <a:moveTo>
                    <a:pt x="356" y="1"/>
                  </a:moveTo>
                  <a:cubicBezTo>
                    <a:pt x="340" y="1"/>
                    <a:pt x="322" y="2"/>
                    <a:pt x="304" y="4"/>
                  </a:cubicBezTo>
                  <a:cubicBezTo>
                    <a:pt x="122" y="4"/>
                    <a:pt x="1" y="156"/>
                    <a:pt x="1" y="338"/>
                  </a:cubicBezTo>
                  <a:cubicBezTo>
                    <a:pt x="1" y="551"/>
                    <a:pt x="122" y="673"/>
                    <a:pt x="304" y="703"/>
                  </a:cubicBezTo>
                  <a:cubicBezTo>
                    <a:pt x="517" y="673"/>
                    <a:pt x="639" y="581"/>
                    <a:pt x="669" y="369"/>
                  </a:cubicBezTo>
                  <a:cubicBezTo>
                    <a:pt x="669" y="172"/>
                    <a:pt x="565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6" name="Google Shape;12116;p36"/>
            <p:cNvSpPr/>
            <p:nvPr/>
          </p:nvSpPr>
          <p:spPr>
            <a:xfrm>
              <a:off x="3671300" y="1152200"/>
              <a:ext cx="15225" cy="16825"/>
            </a:xfrm>
            <a:custGeom>
              <a:rect b="b" l="l" r="r" t="t"/>
              <a:pathLst>
                <a:path extrusionOk="0" h="673" w="609">
                  <a:moveTo>
                    <a:pt x="325" y="0"/>
                  </a:moveTo>
                  <a:cubicBezTo>
                    <a:pt x="309" y="0"/>
                    <a:pt x="292" y="2"/>
                    <a:pt x="274" y="4"/>
                  </a:cubicBezTo>
                  <a:cubicBezTo>
                    <a:pt x="62" y="34"/>
                    <a:pt x="1" y="217"/>
                    <a:pt x="31" y="399"/>
                  </a:cubicBezTo>
                  <a:cubicBezTo>
                    <a:pt x="31" y="521"/>
                    <a:pt x="92" y="673"/>
                    <a:pt x="274" y="673"/>
                  </a:cubicBezTo>
                  <a:cubicBezTo>
                    <a:pt x="518" y="673"/>
                    <a:pt x="578" y="521"/>
                    <a:pt x="609" y="338"/>
                  </a:cubicBezTo>
                  <a:cubicBezTo>
                    <a:pt x="552" y="169"/>
                    <a:pt x="522" y="0"/>
                    <a:pt x="3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7" name="Google Shape;12117;p36"/>
            <p:cNvSpPr/>
            <p:nvPr/>
          </p:nvSpPr>
          <p:spPr>
            <a:xfrm>
              <a:off x="3770100" y="1151525"/>
              <a:ext cx="14450" cy="17500"/>
            </a:xfrm>
            <a:custGeom>
              <a:rect b="b" l="l" r="r" t="t"/>
              <a:pathLst>
                <a:path extrusionOk="0" h="700" w="578">
                  <a:moveTo>
                    <a:pt x="274" y="0"/>
                  </a:moveTo>
                  <a:cubicBezTo>
                    <a:pt x="91" y="0"/>
                    <a:pt x="0" y="183"/>
                    <a:pt x="0" y="365"/>
                  </a:cubicBezTo>
                  <a:cubicBezTo>
                    <a:pt x="0" y="548"/>
                    <a:pt x="91" y="700"/>
                    <a:pt x="274" y="700"/>
                  </a:cubicBezTo>
                  <a:cubicBezTo>
                    <a:pt x="487" y="700"/>
                    <a:pt x="578" y="548"/>
                    <a:pt x="578" y="304"/>
                  </a:cubicBezTo>
                  <a:cubicBezTo>
                    <a:pt x="547" y="183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8" name="Google Shape;12118;p36"/>
            <p:cNvSpPr/>
            <p:nvPr/>
          </p:nvSpPr>
          <p:spPr>
            <a:xfrm>
              <a:off x="3621925" y="1091500"/>
              <a:ext cx="15975" cy="17500"/>
            </a:xfrm>
            <a:custGeom>
              <a:rect b="b" l="l" r="r" t="t"/>
              <a:pathLst>
                <a:path extrusionOk="0" h="700" w="639">
                  <a:moveTo>
                    <a:pt x="274" y="0"/>
                  </a:moveTo>
                  <a:cubicBezTo>
                    <a:pt x="91" y="31"/>
                    <a:pt x="0" y="183"/>
                    <a:pt x="0" y="365"/>
                  </a:cubicBezTo>
                  <a:cubicBezTo>
                    <a:pt x="0" y="578"/>
                    <a:pt x="122" y="699"/>
                    <a:pt x="304" y="699"/>
                  </a:cubicBezTo>
                  <a:cubicBezTo>
                    <a:pt x="547" y="669"/>
                    <a:pt x="638" y="547"/>
                    <a:pt x="608" y="335"/>
                  </a:cubicBezTo>
                  <a:cubicBezTo>
                    <a:pt x="608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9" name="Google Shape;12119;p36"/>
            <p:cNvSpPr/>
            <p:nvPr/>
          </p:nvSpPr>
          <p:spPr>
            <a:xfrm>
              <a:off x="3719950" y="1091500"/>
              <a:ext cx="15975" cy="16850"/>
            </a:xfrm>
            <a:custGeom>
              <a:rect b="b" l="l" r="r" t="t"/>
              <a:pathLst>
                <a:path extrusionOk="0" h="674" w="639">
                  <a:moveTo>
                    <a:pt x="304" y="0"/>
                  </a:moveTo>
                  <a:cubicBezTo>
                    <a:pt x="152" y="31"/>
                    <a:pt x="31" y="152"/>
                    <a:pt x="31" y="335"/>
                  </a:cubicBezTo>
                  <a:cubicBezTo>
                    <a:pt x="0" y="547"/>
                    <a:pt x="91" y="669"/>
                    <a:pt x="304" y="669"/>
                  </a:cubicBezTo>
                  <a:cubicBezTo>
                    <a:pt x="326" y="672"/>
                    <a:pt x="347" y="674"/>
                    <a:pt x="366" y="674"/>
                  </a:cubicBezTo>
                  <a:cubicBezTo>
                    <a:pt x="540" y="674"/>
                    <a:pt x="638" y="556"/>
                    <a:pt x="638" y="365"/>
                  </a:cubicBezTo>
                  <a:cubicBezTo>
                    <a:pt x="638" y="183"/>
                    <a:pt x="547" y="6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0" name="Google Shape;12120;p36"/>
            <p:cNvSpPr/>
            <p:nvPr/>
          </p:nvSpPr>
          <p:spPr>
            <a:xfrm>
              <a:off x="4406125" y="1091400"/>
              <a:ext cx="16750" cy="17725"/>
            </a:xfrm>
            <a:custGeom>
              <a:rect b="b" l="l" r="r" t="t"/>
              <a:pathLst>
                <a:path extrusionOk="0" h="709" w="670">
                  <a:moveTo>
                    <a:pt x="333" y="0"/>
                  </a:moveTo>
                  <a:cubicBezTo>
                    <a:pt x="315" y="0"/>
                    <a:pt x="295" y="2"/>
                    <a:pt x="274" y="4"/>
                  </a:cubicBezTo>
                  <a:cubicBezTo>
                    <a:pt x="61" y="35"/>
                    <a:pt x="0" y="217"/>
                    <a:pt x="0" y="399"/>
                  </a:cubicBezTo>
                  <a:cubicBezTo>
                    <a:pt x="27" y="613"/>
                    <a:pt x="124" y="709"/>
                    <a:pt x="311" y="709"/>
                  </a:cubicBezTo>
                  <a:cubicBezTo>
                    <a:pt x="338" y="709"/>
                    <a:pt x="366" y="707"/>
                    <a:pt x="396" y="703"/>
                  </a:cubicBezTo>
                  <a:cubicBezTo>
                    <a:pt x="608" y="703"/>
                    <a:pt x="639" y="521"/>
                    <a:pt x="669" y="339"/>
                  </a:cubicBezTo>
                  <a:cubicBezTo>
                    <a:pt x="614" y="144"/>
                    <a:pt x="53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1" name="Google Shape;12121;p36"/>
            <p:cNvSpPr/>
            <p:nvPr/>
          </p:nvSpPr>
          <p:spPr>
            <a:xfrm>
              <a:off x="3671300" y="792000"/>
              <a:ext cx="15225" cy="17600"/>
            </a:xfrm>
            <a:custGeom>
              <a:rect b="b" l="l" r="r" t="t"/>
              <a:pathLst>
                <a:path extrusionOk="0" h="704" w="609">
                  <a:moveTo>
                    <a:pt x="290" y="1"/>
                  </a:moveTo>
                  <a:cubicBezTo>
                    <a:pt x="109" y="1"/>
                    <a:pt x="31" y="170"/>
                    <a:pt x="31" y="339"/>
                  </a:cubicBezTo>
                  <a:cubicBezTo>
                    <a:pt x="1" y="521"/>
                    <a:pt x="62" y="673"/>
                    <a:pt x="305" y="703"/>
                  </a:cubicBezTo>
                  <a:cubicBezTo>
                    <a:pt x="487" y="703"/>
                    <a:pt x="609" y="551"/>
                    <a:pt x="609" y="369"/>
                  </a:cubicBezTo>
                  <a:cubicBezTo>
                    <a:pt x="609" y="187"/>
                    <a:pt x="518" y="35"/>
                    <a:pt x="335" y="4"/>
                  </a:cubicBezTo>
                  <a:cubicBezTo>
                    <a:pt x="319" y="2"/>
                    <a:pt x="304" y="1"/>
                    <a:pt x="2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2" name="Google Shape;12122;p36"/>
            <p:cNvSpPr/>
            <p:nvPr/>
          </p:nvSpPr>
          <p:spPr>
            <a:xfrm>
              <a:off x="4454750" y="1032150"/>
              <a:ext cx="16000" cy="20900"/>
            </a:xfrm>
            <a:custGeom>
              <a:rect b="b" l="l" r="r" t="t"/>
              <a:pathLst>
                <a:path extrusionOk="0" h="836" w="640">
                  <a:moveTo>
                    <a:pt x="356" y="0"/>
                  </a:moveTo>
                  <a:cubicBezTo>
                    <a:pt x="340" y="0"/>
                    <a:pt x="323" y="1"/>
                    <a:pt x="305" y="3"/>
                  </a:cubicBezTo>
                  <a:cubicBezTo>
                    <a:pt x="31" y="34"/>
                    <a:pt x="1" y="216"/>
                    <a:pt x="31" y="429"/>
                  </a:cubicBezTo>
                  <a:cubicBezTo>
                    <a:pt x="31" y="520"/>
                    <a:pt x="62" y="581"/>
                    <a:pt x="92" y="672"/>
                  </a:cubicBezTo>
                  <a:cubicBezTo>
                    <a:pt x="165" y="789"/>
                    <a:pt x="238" y="836"/>
                    <a:pt x="315" y="836"/>
                  </a:cubicBezTo>
                  <a:cubicBezTo>
                    <a:pt x="397" y="836"/>
                    <a:pt x="484" y="781"/>
                    <a:pt x="578" y="702"/>
                  </a:cubicBezTo>
                  <a:cubicBezTo>
                    <a:pt x="609" y="581"/>
                    <a:pt x="639" y="490"/>
                    <a:pt x="639" y="368"/>
                  </a:cubicBezTo>
                  <a:cubicBezTo>
                    <a:pt x="639" y="171"/>
                    <a:pt x="561" y="0"/>
                    <a:pt x="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3" name="Google Shape;12123;p36"/>
            <p:cNvSpPr/>
            <p:nvPr/>
          </p:nvSpPr>
          <p:spPr>
            <a:xfrm>
              <a:off x="4848375" y="1032875"/>
              <a:ext cx="15225" cy="15450"/>
            </a:xfrm>
            <a:custGeom>
              <a:rect b="b" l="l" r="r" t="t"/>
              <a:pathLst>
                <a:path extrusionOk="0" h="618" w="609">
                  <a:moveTo>
                    <a:pt x="306" y="0"/>
                  </a:moveTo>
                  <a:cubicBezTo>
                    <a:pt x="286" y="0"/>
                    <a:pt x="266" y="2"/>
                    <a:pt x="244" y="5"/>
                  </a:cubicBezTo>
                  <a:cubicBezTo>
                    <a:pt x="122" y="35"/>
                    <a:pt x="1" y="157"/>
                    <a:pt x="31" y="339"/>
                  </a:cubicBezTo>
                  <a:cubicBezTo>
                    <a:pt x="31" y="503"/>
                    <a:pt x="153" y="617"/>
                    <a:pt x="310" y="617"/>
                  </a:cubicBezTo>
                  <a:cubicBezTo>
                    <a:pt x="328" y="617"/>
                    <a:pt x="347" y="616"/>
                    <a:pt x="365" y="613"/>
                  </a:cubicBezTo>
                  <a:cubicBezTo>
                    <a:pt x="517" y="582"/>
                    <a:pt x="609" y="461"/>
                    <a:pt x="609" y="309"/>
                  </a:cubicBezTo>
                  <a:cubicBezTo>
                    <a:pt x="581" y="118"/>
                    <a:pt x="481" y="0"/>
                    <a:pt x="3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4" name="Google Shape;12124;p36"/>
            <p:cNvSpPr/>
            <p:nvPr/>
          </p:nvSpPr>
          <p:spPr>
            <a:xfrm>
              <a:off x="4750350" y="1032875"/>
              <a:ext cx="15225" cy="16850"/>
            </a:xfrm>
            <a:custGeom>
              <a:rect b="b" l="l" r="r" t="t"/>
              <a:pathLst>
                <a:path extrusionOk="0" h="674" w="609">
                  <a:moveTo>
                    <a:pt x="333" y="0"/>
                  </a:moveTo>
                  <a:cubicBezTo>
                    <a:pt x="159" y="0"/>
                    <a:pt x="58" y="115"/>
                    <a:pt x="31" y="278"/>
                  </a:cubicBezTo>
                  <a:cubicBezTo>
                    <a:pt x="1" y="461"/>
                    <a:pt x="92" y="613"/>
                    <a:pt x="305" y="673"/>
                  </a:cubicBezTo>
                  <a:cubicBezTo>
                    <a:pt x="487" y="643"/>
                    <a:pt x="578" y="521"/>
                    <a:pt x="578" y="339"/>
                  </a:cubicBezTo>
                  <a:cubicBezTo>
                    <a:pt x="609" y="187"/>
                    <a:pt x="548" y="35"/>
                    <a:pt x="396" y="5"/>
                  </a:cubicBezTo>
                  <a:cubicBezTo>
                    <a:pt x="374" y="2"/>
                    <a:pt x="353" y="0"/>
                    <a:pt x="3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5" name="Google Shape;12125;p36"/>
            <p:cNvSpPr/>
            <p:nvPr/>
          </p:nvSpPr>
          <p:spPr>
            <a:xfrm>
              <a:off x="3770100" y="1032225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304" y="0"/>
                  </a:moveTo>
                  <a:cubicBezTo>
                    <a:pt x="61" y="0"/>
                    <a:pt x="0" y="122"/>
                    <a:pt x="0" y="335"/>
                  </a:cubicBezTo>
                  <a:cubicBezTo>
                    <a:pt x="0" y="517"/>
                    <a:pt x="31" y="699"/>
                    <a:pt x="274" y="699"/>
                  </a:cubicBezTo>
                  <a:cubicBezTo>
                    <a:pt x="456" y="699"/>
                    <a:pt x="578" y="547"/>
                    <a:pt x="578" y="365"/>
                  </a:cubicBezTo>
                  <a:cubicBezTo>
                    <a:pt x="608" y="152"/>
                    <a:pt x="487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6" name="Google Shape;12126;p36"/>
            <p:cNvSpPr/>
            <p:nvPr/>
          </p:nvSpPr>
          <p:spPr>
            <a:xfrm>
              <a:off x="4358250" y="1152200"/>
              <a:ext cx="15225" cy="17575"/>
            </a:xfrm>
            <a:custGeom>
              <a:rect b="b" l="l" r="r" t="t"/>
              <a:pathLst>
                <a:path extrusionOk="0" h="703" w="609">
                  <a:moveTo>
                    <a:pt x="259" y="0"/>
                  </a:moveTo>
                  <a:cubicBezTo>
                    <a:pt x="83" y="0"/>
                    <a:pt x="29" y="167"/>
                    <a:pt x="1" y="308"/>
                  </a:cubicBezTo>
                  <a:cubicBezTo>
                    <a:pt x="1" y="521"/>
                    <a:pt x="61" y="673"/>
                    <a:pt x="274" y="703"/>
                  </a:cubicBezTo>
                  <a:cubicBezTo>
                    <a:pt x="456" y="673"/>
                    <a:pt x="608" y="581"/>
                    <a:pt x="608" y="369"/>
                  </a:cubicBezTo>
                  <a:cubicBezTo>
                    <a:pt x="608" y="186"/>
                    <a:pt x="517" y="34"/>
                    <a:pt x="304" y="4"/>
                  </a:cubicBezTo>
                  <a:cubicBezTo>
                    <a:pt x="289" y="2"/>
                    <a:pt x="274" y="0"/>
                    <a:pt x="2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7" name="Google Shape;12127;p36"/>
            <p:cNvSpPr/>
            <p:nvPr/>
          </p:nvSpPr>
          <p:spPr>
            <a:xfrm>
              <a:off x="4504150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04" y="0"/>
                  </a:moveTo>
                  <a:cubicBezTo>
                    <a:pt x="152" y="0"/>
                    <a:pt x="31" y="92"/>
                    <a:pt x="31" y="244"/>
                  </a:cubicBezTo>
                  <a:cubicBezTo>
                    <a:pt x="0" y="456"/>
                    <a:pt x="92" y="608"/>
                    <a:pt x="274" y="639"/>
                  </a:cubicBezTo>
                  <a:cubicBezTo>
                    <a:pt x="292" y="641"/>
                    <a:pt x="310" y="643"/>
                    <a:pt x="327" y="643"/>
                  </a:cubicBezTo>
                  <a:cubicBezTo>
                    <a:pt x="502" y="643"/>
                    <a:pt x="581" y="501"/>
                    <a:pt x="608" y="335"/>
                  </a:cubicBezTo>
                  <a:cubicBezTo>
                    <a:pt x="608" y="122"/>
                    <a:pt x="517" y="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8" name="Google Shape;12128;p36"/>
            <p:cNvSpPr/>
            <p:nvPr/>
          </p:nvSpPr>
          <p:spPr>
            <a:xfrm>
              <a:off x="3621925" y="1212325"/>
              <a:ext cx="14450" cy="16725"/>
            </a:xfrm>
            <a:custGeom>
              <a:rect b="b" l="l" r="r" t="t"/>
              <a:pathLst>
                <a:path extrusionOk="0" h="669" w="578">
                  <a:moveTo>
                    <a:pt x="304" y="0"/>
                  </a:moveTo>
                  <a:cubicBezTo>
                    <a:pt x="122" y="30"/>
                    <a:pt x="0" y="152"/>
                    <a:pt x="0" y="334"/>
                  </a:cubicBezTo>
                  <a:cubicBezTo>
                    <a:pt x="30" y="547"/>
                    <a:pt x="122" y="669"/>
                    <a:pt x="334" y="669"/>
                  </a:cubicBezTo>
                  <a:cubicBezTo>
                    <a:pt x="486" y="669"/>
                    <a:pt x="547" y="517"/>
                    <a:pt x="578" y="365"/>
                  </a:cubicBezTo>
                  <a:cubicBezTo>
                    <a:pt x="578" y="182"/>
                    <a:pt x="517" y="30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9" name="Google Shape;12129;p36"/>
            <p:cNvSpPr/>
            <p:nvPr/>
          </p:nvSpPr>
          <p:spPr>
            <a:xfrm>
              <a:off x="3720700" y="1212325"/>
              <a:ext cx="14475" cy="16725"/>
            </a:xfrm>
            <a:custGeom>
              <a:rect b="b" l="l" r="r" t="t"/>
              <a:pathLst>
                <a:path extrusionOk="0" h="669" w="579">
                  <a:moveTo>
                    <a:pt x="244" y="0"/>
                  </a:moveTo>
                  <a:cubicBezTo>
                    <a:pt x="61" y="61"/>
                    <a:pt x="1" y="182"/>
                    <a:pt x="31" y="365"/>
                  </a:cubicBezTo>
                  <a:cubicBezTo>
                    <a:pt x="31" y="517"/>
                    <a:pt x="92" y="669"/>
                    <a:pt x="274" y="669"/>
                  </a:cubicBezTo>
                  <a:cubicBezTo>
                    <a:pt x="456" y="669"/>
                    <a:pt x="578" y="547"/>
                    <a:pt x="578" y="334"/>
                  </a:cubicBezTo>
                  <a:cubicBezTo>
                    <a:pt x="578" y="152"/>
                    <a:pt x="456" y="3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0" name="Google Shape;12130;p36"/>
            <p:cNvSpPr/>
            <p:nvPr/>
          </p:nvSpPr>
          <p:spPr>
            <a:xfrm>
              <a:off x="4210075" y="1213075"/>
              <a:ext cx="15225" cy="16075"/>
            </a:xfrm>
            <a:custGeom>
              <a:rect b="b" l="l" r="r" t="t"/>
              <a:pathLst>
                <a:path extrusionOk="0" h="643" w="609">
                  <a:moveTo>
                    <a:pt x="335" y="0"/>
                  </a:moveTo>
                  <a:cubicBezTo>
                    <a:pt x="183" y="0"/>
                    <a:pt x="61" y="92"/>
                    <a:pt x="31" y="244"/>
                  </a:cubicBezTo>
                  <a:cubicBezTo>
                    <a:pt x="0" y="426"/>
                    <a:pt x="92" y="578"/>
                    <a:pt x="274" y="639"/>
                  </a:cubicBezTo>
                  <a:cubicBezTo>
                    <a:pt x="292" y="641"/>
                    <a:pt x="309" y="643"/>
                    <a:pt x="326" y="643"/>
                  </a:cubicBezTo>
                  <a:cubicBezTo>
                    <a:pt x="502" y="643"/>
                    <a:pt x="580" y="496"/>
                    <a:pt x="608" y="274"/>
                  </a:cubicBezTo>
                  <a:cubicBezTo>
                    <a:pt x="578" y="152"/>
                    <a:pt x="54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1" name="Google Shape;12131;p36"/>
            <p:cNvSpPr/>
            <p:nvPr/>
          </p:nvSpPr>
          <p:spPr>
            <a:xfrm>
              <a:off x="4112050" y="1091500"/>
              <a:ext cx="16675" cy="17600"/>
            </a:xfrm>
            <a:custGeom>
              <a:rect b="b" l="l" r="r" t="t"/>
              <a:pathLst>
                <a:path extrusionOk="0" h="704" w="667">
                  <a:moveTo>
                    <a:pt x="365" y="0"/>
                  </a:moveTo>
                  <a:cubicBezTo>
                    <a:pt x="122" y="31"/>
                    <a:pt x="0" y="183"/>
                    <a:pt x="31" y="426"/>
                  </a:cubicBezTo>
                  <a:cubicBezTo>
                    <a:pt x="31" y="578"/>
                    <a:pt x="122" y="669"/>
                    <a:pt x="274" y="699"/>
                  </a:cubicBezTo>
                  <a:cubicBezTo>
                    <a:pt x="297" y="702"/>
                    <a:pt x="319" y="703"/>
                    <a:pt x="340" y="703"/>
                  </a:cubicBezTo>
                  <a:cubicBezTo>
                    <a:pt x="567" y="703"/>
                    <a:pt x="666" y="557"/>
                    <a:pt x="639" y="335"/>
                  </a:cubicBezTo>
                  <a:cubicBezTo>
                    <a:pt x="639" y="152"/>
                    <a:pt x="547" y="31"/>
                    <a:pt x="3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2" name="Google Shape;12132;p36"/>
            <p:cNvSpPr/>
            <p:nvPr/>
          </p:nvSpPr>
          <p:spPr>
            <a:xfrm>
              <a:off x="4406875" y="732700"/>
              <a:ext cx="15225" cy="16225"/>
            </a:xfrm>
            <a:custGeom>
              <a:rect b="b" l="l" r="r" t="t"/>
              <a:pathLst>
                <a:path extrusionOk="0" h="649" w="609">
                  <a:moveTo>
                    <a:pt x="329" y="1"/>
                  </a:moveTo>
                  <a:cubicBezTo>
                    <a:pt x="311" y="1"/>
                    <a:pt x="293" y="2"/>
                    <a:pt x="274" y="5"/>
                  </a:cubicBezTo>
                  <a:cubicBezTo>
                    <a:pt x="62" y="36"/>
                    <a:pt x="1" y="188"/>
                    <a:pt x="1" y="370"/>
                  </a:cubicBezTo>
                  <a:cubicBezTo>
                    <a:pt x="28" y="534"/>
                    <a:pt x="104" y="648"/>
                    <a:pt x="273" y="648"/>
                  </a:cubicBezTo>
                  <a:cubicBezTo>
                    <a:pt x="293" y="648"/>
                    <a:pt x="313" y="647"/>
                    <a:pt x="335" y="644"/>
                  </a:cubicBezTo>
                  <a:cubicBezTo>
                    <a:pt x="548" y="644"/>
                    <a:pt x="609" y="492"/>
                    <a:pt x="609" y="249"/>
                  </a:cubicBezTo>
                  <a:cubicBezTo>
                    <a:pt x="554" y="113"/>
                    <a:pt x="475" y="1"/>
                    <a:pt x="3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3" name="Google Shape;12133;p36"/>
            <p:cNvSpPr/>
            <p:nvPr/>
          </p:nvSpPr>
          <p:spPr>
            <a:xfrm>
              <a:off x="3769325" y="792100"/>
              <a:ext cx="15225" cy="17125"/>
            </a:xfrm>
            <a:custGeom>
              <a:rect b="b" l="l" r="r" t="t"/>
              <a:pathLst>
                <a:path extrusionOk="0" h="685" w="609">
                  <a:moveTo>
                    <a:pt x="366" y="0"/>
                  </a:moveTo>
                  <a:cubicBezTo>
                    <a:pt x="183" y="0"/>
                    <a:pt x="92" y="92"/>
                    <a:pt x="31" y="243"/>
                  </a:cubicBezTo>
                  <a:cubicBezTo>
                    <a:pt x="1" y="426"/>
                    <a:pt x="31" y="608"/>
                    <a:pt x="244" y="669"/>
                  </a:cubicBezTo>
                  <a:cubicBezTo>
                    <a:pt x="282" y="680"/>
                    <a:pt x="317" y="685"/>
                    <a:pt x="348" y="685"/>
                  </a:cubicBezTo>
                  <a:cubicBezTo>
                    <a:pt x="497" y="685"/>
                    <a:pt x="584" y="576"/>
                    <a:pt x="609" y="426"/>
                  </a:cubicBezTo>
                  <a:cubicBezTo>
                    <a:pt x="609" y="213"/>
                    <a:pt x="548" y="61"/>
                    <a:pt x="3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4" name="Google Shape;12134;p36"/>
            <p:cNvSpPr/>
            <p:nvPr/>
          </p:nvSpPr>
          <p:spPr>
            <a:xfrm>
              <a:off x="3523900" y="853525"/>
              <a:ext cx="14450" cy="15450"/>
            </a:xfrm>
            <a:custGeom>
              <a:rect b="b" l="l" r="r" t="t"/>
              <a:pathLst>
                <a:path extrusionOk="0" h="618" w="578">
                  <a:moveTo>
                    <a:pt x="273" y="1"/>
                  </a:moveTo>
                  <a:cubicBezTo>
                    <a:pt x="104" y="1"/>
                    <a:pt x="27" y="118"/>
                    <a:pt x="0" y="309"/>
                  </a:cubicBezTo>
                  <a:cubicBezTo>
                    <a:pt x="0" y="461"/>
                    <a:pt x="91" y="613"/>
                    <a:pt x="274" y="613"/>
                  </a:cubicBezTo>
                  <a:cubicBezTo>
                    <a:pt x="292" y="616"/>
                    <a:pt x="309" y="617"/>
                    <a:pt x="325" y="617"/>
                  </a:cubicBezTo>
                  <a:cubicBezTo>
                    <a:pt x="497" y="617"/>
                    <a:pt x="550" y="476"/>
                    <a:pt x="578" y="309"/>
                  </a:cubicBezTo>
                  <a:cubicBezTo>
                    <a:pt x="578" y="127"/>
                    <a:pt x="486" y="5"/>
                    <a:pt x="334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5" name="Google Shape;12135;p36"/>
            <p:cNvSpPr/>
            <p:nvPr/>
          </p:nvSpPr>
          <p:spPr>
            <a:xfrm>
              <a:off x="4750350" y="792525"/>
              <a:ext cx="15225" cy="17075"/>
            </a:xfrm>
            <a:custGeom>
              <a:rect b="b" l="l" r="r" t="t"/>
              <a:pathLst>
                <a:path extrusionOk="0" h="683" w="609">
                  <a:moveTo>
                    <a:pt x="276" y="0"/>
                  </a:moveTo>
                  <a:cubicBezTo>
                    <a:pt x="126" y="0"/>
                    <a:pt x="57" y="133"/>
                    <a:pt x="31" y="287"/>
                  </a:cubicBezTo>
                  <a:cubicBezTo>
                    <a:pt x="1" y="470"/>
                    <a:pt x="92" y="622"/>
                    <a:pt x="274" y="682"/>
                  </a:cubicBezTo>
                  <a:cubicBezTo>
                    <a:pt x="457" y="682"/>
                    <a:pt x="548" y="591"/>
                    <a:pt x="578" y="439"/>
                  </a:cubicBezTo>
                  <a:cubicBezTo>
                    <a:pt x="609" y="257"/>
                    <a:pt x="578" y="75"/>
                    <a:pt x="365" y="14"/>
                  </a:cubicBezTo>
                  <a:cubicBezTo>
                    <a:pt x="333" y="4"/>
                    <a:pt x="303" y="0"/>
                    <a:pt x="2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6" name="Google Shape;12136;p36"/>
            <p:cNvSpPr/>
            <p:nvPr/>
          </p:nvSpPr>
          <p:spPr>
            <a:xfrm>
              <a:off x="3572525" y="792750"/>
              <a:ext cx="15975" cy="16100"/>
            </a:xfrm>
            <a:custGeom>
              <a:rect b="b" l="l" r="r" t="t"/>
              <a:pathLst>
                <a:path extrusionOk="0" h="644" w="639">
                  <a:moveTo>
                    <a:pt x="328" y="0"/>
                  </a:moveTo>
                  <a:cubicBezTo>
                    <a:pt x="311" y="0"/>
                    <a:pt x="293" y="2"/>
                    <a:pt x="274" y="5"/>
                  </a:cubicBezTo>
                  <a:cubicBezTo>
                    <a:pt x="92" y="66"/>
                    <a:pt x="0" y="217"/>
                    <a:pt x="61" y="430"/>
                  </a:cubicBezTo>
                  <a:cubicBezTo>
                    <a:pt x="92" y="582"/>
                    <a:pt x="213" y="643"/>
                    <a:pt x="395" y="643"/>
                  </a:cubicBezTo>
                  <a:cubicBezTo>
                    <a:pt x="578" y="582"/>
                    <a:pt x="639" y="430"/>
                    <a:pt x="578" y="248"/>
                  </a:cubicBezTo>
                  <a:cubicBezTo>
                    <a:pt x="551" y="112"/>
                    <a:pt x="475" y="0"/>
                    <a:pt x="32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7" name="Google Shape;12137;p36"/>
            <p:cNvSpPr/>
            <p:nvPr/>
          </p:nvSpPr>
          <p:spPr>
            <a:xfrm>
              <a:off x="3572525" y="10329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74" y="1"/>
                  </a:moveTo>
                  <a:cubicBezTo>
                    <a:pt x="92" y="31"/>
                    <a:pt x="0" y="183"/>
                    <a:pt x="31" y="365"/>
                  </a:cubicBezTo>
                  <a:cubicBezTo>
                    <a:pt x="58" y="502"/>
                    <a:pt x="158" y="613"/>
                    <a:pt x="288" y="613"/>
                  </a:cubicBezTo>
                  <a:cubicBezTo>
                    <a:pt x="303" y="613"/>
                    <a:pt x="319" y="612"/>
                    <a:pt x="335" y="609"/>
                  </a:cubicBezTo>
                  <a:cubicBezTo>
                    <a:pt x="547" y="609"/>
                    <a:pt x="608" y="426"/>
                    <a:pt x="578" y="244"/>
                  </a:cubicBezTo>
                  <a:cubicBezTo>
                    <a:pt x="578" y="92"/>
                    <a:pt x="487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8" name="Google Shape;12138;p36"/>
            <p:cNvSpPr/>
            <p:nvPr/>
          </p:nvSpPr>
          <p:spPr>
            <a:xfrm>
              <a:off x="4751125" y="1153050"/>
              <a:ext cx="13700" cy="15975"/>
            </a:xfrm>
            <a:custGeom>
              <a:rect b="b" l="l" r="r" t="t"/>
              <a:pathLst>
                <a:path extrusionOk="0" h="639" w="548">
                  <a:moveTo>
                    <a:pt x="274" y="0"/>
                  </a:moveTo>
                  <a:cubicBezTo>
                    <a:pt x="122" y="0"/>
                    <a:pt x="30" y="122"/>
                    <a:pt x="0" y="274"/>
                  </a:cubicBezTo>
                  <a:cubicBezTo>
                    <a:pt x="0" y="487"/>
                    <a:pt x="91" y="608"/>
                    <a:pt x="304" y="639"/>
                  </a:cubicBezTo>
                  <a:cubicBezTo>
                    <a:pt x="456" y="639"/>
                    <a:pt x="517" y="487"/>
                    <a:pt x="547" y="335"/>
                  </a:cubicBezTo>
                  <a:cubicBezTo>
                    <a:pt x="547" y="152"/>
                    <a:pt x="48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9" name="Google Shape;12139;p36"/>
            <p:cNvSpPr/>
            <p:nvPr/>
          </p:nvSpPr>
          <p:spPr>
            <a:xfrm>
              <a:off x="4799750" y="1093000"/>
              <a:ext cx="15225" cy="15225"/>
            </a:xfrm>
            <a:custGeom>
              <a:rect b="b" l="l" r="r" t="t"/>
              <a:pathLst>
                <a:path extrusionOk="0" h="609" w="609">
                  <a:moveTo>
                    <a:pt x="304" y="1"/>
                  </a:moveTo>
                  <a:cubicBezTo>
                    <a:pt x="152" y="1"/>
                    <a:pt x="31" y="123"/>
                    <a:pt x="0" y="275"/>
                  </a:cubicBezTo>
                  <a:cubicBezTo>
                    <a:pt x="0" y="457"/>
                    <a:pt x="92" y="578"/>
                    <a:pt x="304" y="609"/>
                  </a:cubicBezTo>
                  <a:cubicBezTo>
                    <a:pt x="517" y="609"/>
                    <a:pt x="608" y="487"/>
                    <a:pt x="578" y="275"/>
                  </a:cubicBezTo>
                  <a:cubicBezTo>
                    <a:pt x="578" y="123"/>
                    <a:pt x="487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0" name="Google Shape;12140;p36"/>
            <p:cNvSpPr/>
            <p:nvPr/>
          </p:nvSpPr>
          <p:spPr>
            <a:xfrm>
              <a:off x="4701725" y="1092250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4" y="1"/>
                  </a:moveTo>
                  <a:cubicBezTo>
                    <a:pt x="92" y="61"/>
                    <a:pt x="0" y="153"/>
                    <a:pt x="0" y="365"/>
                  </a:cubicBezTo>
                  <a:cubicBezTo>
                    <a:pt x="31" y="548"/>
                    <a:pt x="152" y="639"/>
                    <a:pt x="304" y="639"/>
                  </a:cubicBezTo>
                  <a:cubicBezTo>
                    <a:pt x="487" y="639"/>
                    <a:pt x="608" y="487"/>
                    <a:pt x="578" y="305"/>
                  </a:cubicBezTo>
                  <a:cubicBezTo>
                    <a:pt x="547" y="122"/>
                    <a:pt x="456" y="3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1" name="Google Shape;12141;p36"/>
            <p:cNvSpPr/>
            <p:nvPr/>
          </p:nvSpPr>
          <p:spPr>
            <a:xfrm>
              <a:off x="3818725" y="1091500"/>
              <a:ext cx="15225" cy="17500"/>
            </a:xfrm>
            <a:custGeom>
              <a:rect b="b" l="l" r="r" t="t"/>
              <a:pathLst>
                <a:path extrusionOk="0" h="700" w="609">
                  <a:moveTo>
                    <a:pt x="274" y="0"/>
                  </a:moveTo>
                  <a:cubicBezTo>
                    <a:pt x="92" y="61"/>
                    <a:pt x="1" y="183"/>
                    <a:pt x="1" y="395"/>
                  </a:cubicBezTo>
                  <a:cubicBezTo>
                    <a:pt x="1" y="608"/>
                    <a:pt x="122" y="699"/>
                    <a:pt x="335" y="699"/>
                  </a:cubicBezTo>
                  <a:cubicBezTo>
                    <a:pt x="548" y="669"/>
                    <a:pt x="608" y="517"/>
                    <a:pt x="608" y="335"/>
                  </a:cubicBezTo>
                  <a:cubicBezTo>
                    <a:pt x="578" y="122"/>
                    <a:pt x="487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2" name="Google Shape;12142;p36"/>
            <p:cNvSpPr/>
            <p:nvPr/>
          </p:nvSpPr>
          <p:spPr>
            <a:xfrm>
              <a:off x="3573275" y="1152950"/>
              <a:ext cx="14475" cy="15425"/>
            </a:xfrm>
            <a:custGeom>
              <a:rect b="b" l="l" r="r" t="t"/>
              <a:pathLst>
                <a:path extrusionOk="0" h="617" w="579">
                  <a:moveTo>
                    <a:pt x="283" y="0"/>
                  </a:moveTo>
                  <a:cubicBezTo>
                    <a:pt x="107" y="0"/>
                    <a:pt x="29" y="142"/>
                    <a:pt x="1" y="308"/>
                  </a:cubicBezTo>
                  <a:cubicBezTo>
                    <a:pt x="1" y="475"/>
                    <a:pt x="102" y="616"/>
                    <a:pt x="282" y="616"/>
                  </a:cubicBezTo>
                  <a:cubicBezTo>
                    <a:pt x="299" y="616"/>
                    <a:pt x="317" y="615"/>
                    <a:pt x="335" y="612"/>
                  </a:cubicBezTo>
                  <a:cubicBezTo>
                    <a:pt x="487" y="612"/>
                    <a:pt x="548" y="460"/>
                    <a:pt x="578" y="308"/>
                  </a:cubicBezTo>
                  <a:cubicBezTo>
                    <a:pt x="548" y="156"/>
                    <a:pt x="517" y="35"/>
                    <a:pt x="335" y="4"/>
                  </a:cubicBezTo>
                  <a:cubicBezTo>
                    <a:pt x="317" y="2"/>
                    <a:pt x="299" y="0"/>
                    <a:pt x="2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3" name="Google Shape;12143;p36"/>
            <p:cNvSpPr/>
            <p:nvPr/>
          </p:nvSpPr>
          <p:spPr>
            <a:xfrm>
              <a:off x="3818725" y="1212950"/>
              <a:ext cx="14475" cy="16100"/>
            </a:xfrm>
            <a:custGeom>
              <a:rect b="b" l="l" r="r" t="t"/>
              <a:pathLst>
                <a:path extrusionOk="0" h="644" w="579">
                  <a:moveTo>
                    <a:pt x="273" y="1"/>
                  </a:moveTo>
                  <a:cubicBezTo>
                    <a:pt x="104" y="1"/>
                    <a:pt x="28" y="115"/>
                    <a:pt x="1" y="279"/>
                  </a:cubicBezTo>
                  <a:cubicBezTo>
                    <a:pt x="1" y="492"/>
                    <a:pt x="122" y="583"/>
                    <a:pt x="274" y="644"/>
                  </a:cubicBezTo>
                  <a:cubicBezTo>
                    <a:pt x="456" y="613"/>
                    <a:pt x="578" y="492"/>
                    <a:pt x="578" y="309"/>
                  </a:cubicBezTo>
                  <a:cubicBezTo>
                    <a:pt x="578" y="127"/>
                    <a:pt x="487" y="36"/>
                    <a:pt x="335" y="5"/>
                  </a:cubicBezTo>
                  <a:cubicBezTo>
                    <a:pt x="313" y="2"/>
                    <a:pt x="292" y="1"/>
                    <a:pt x="2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4" name="Google Shape;12144;p36"/>
            <p:cNvSpPr/>
            <p:nvPr/>
          </p:nvSpPr>
          <p:spPr>
            <a:xfrm>
              <a:off x="4112800" y="1213000"/>
              <a:ext cx="14475" cy="16050"/>
            </a:xfrm>
            <a:custGeom>
              <a:rect b="b" l="l" r="r" t="t"/>
              <a:pathLst>
                <a:path extrusionOk="0" h="642" w="579">
                  <a:moveTo>
                    <a:pt x="296" y="0"/>
                  </a:moveTo>
                  <a:cubicBezTo>
                    <a:pt x="280" y="0"/>
                    <a:pt x="262" y="1"/>
                    <a:pt x="244" y="3"/>
                  </a:cubicBezTo>
                  <a:cubicBezTo>
                    <a:pt x="92" y="34"/>
                    <a:pt x="1" y="155"/>
                    <a:pt x="1" y="307"/>
                  </a:cubicBezTo>
                  <a:cubicBezTo>
                    <a:pt x="31" y="520"/>
                    <a:pt x="122" y="642"/>
                    <a:pt x="335" y="642"/>
                  </a:cubicBezTo>
                  <a:cubicBezTo>
                    <a:pt x="487" y="611"/>
                    <a:pt x="578" y="490"/>
                    <a:pt x="578" y="247"/>
                  </a:cubicBezTo>
                  <a:cubicBezTo>
                    <a:pt x="550" y="162"/>
                    <a:pt x="496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5" name="Google Shape;12145;p36"/>
            <p:cNvSpPr/>
            <p:nvPr/>
          </p:nvSpPr>
          <p:spPr>
            <a:xfrm>
              <a:off x="3769325" y="673550"/>
              <a:ext cx="15225" cy="13900"/>
            </a:xfrm>
            <a:custGeom>
              <a:rect b="b" l="l" r="r" t="t"/>
              <a:pathLst>
                <a:path extrusionOk="0" h="556" w="609">
                  <a:moveTo>
                    <a:pt x="305" y="1"/>
                  </a:moveTo>
                  <a:cubicBezTo>
                    <a:pt x="92" y="1"/>
                    <a:pt x="1" y="153"/>
                    <a:pt x="31" y="335"/>
                  </a:cubicBezTo>
                  <a:cubicBezTo>
                    <a:pt x="57" y="488"/>
                    <a:pt x="146" y="555"/>
                    <a:pt x="282" y="555"/>
                  </a:cubicBezTo>
                  <a:cubicBezTo>
                    <a:pt x="308" y="555"/>
                    <a:pt x="336" y="553"/>
                    <a:pt x="366" y="548"/>
                  </a:cubicBezTo>
                  <a:cubicBezTo>
                    <a:pt x="518" y="517"/>
                    <a:pt x="609" y="426"/>
                    <a:pt x="578" y="122"/>
                  </a:cubicBezTo>
                  <a:cubicBezTo>
                    <a:pt x="578" y="92"/>
                    <a:pt x="457" y="1"/>
                    <a:pt x="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6" name="Google Shape;12146;p36"/>
            <p:cNvSpPr/>
            <p:nvPr/>
          </p:nvSpPr>
          <p:spPr>
            <a:xfrm>
              <a:off x="4406875" y="1213075"/>
              <a:ext cx="15225" cy="15975"/>
            </a:xfrm>
            <a:custGeom>
              <a:rect b="b" l="l" r="r" t="t"/>
              <a:pathLst>
                <a:path extrusionOk="0" h="639" w="609">
                  <a:moveTo>
                    <a:pt x="305" y="0"/>
                  </a:moveTo>
                  <a:cubicBezTo>
                    <a:pt x="92" y="0"/>
                    <a:pt x="1" y="152"/>
                    <a:pt x="31" y="365"/>
                  </a:cubicBezTo>
                  <a:cubicBezTo>
                    <a:pt x="31" y="517"/>
                    <a:pt x="153" y="639"/>
                    <a:pt x="305" y="639"/>
                  </a:cubicBezTo>
                  <a:cubicBezTo>
                    <a:pt x="487" y="608"/>
                    <a:pt x="609" y="487"/>
                    <a:pt x="578" y="274"/>
                  </a:cubicBezTo>
                  <a:cubicBezTo>
                    <a:pt x="578" y="92"/>
                    <a:pt x="457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7" name="Google Shape;12147;p36"/>
            <p:cNvSpPr/>
            <p:nvPr/>
          </p:nvSpPr>
          <p:spPr>
            <a:xfrm>
              <a:off x="3965375" y="673150"/>
              <a:ext cx="16000" cy="14300"/>
            </a:xfrm>
            <a:custGeom>
              <a:rect b="b" l="l" r="r" t="t"/>
              <a:pathLst>
                <a:path extrusionOk="0" h="572" w="640">
                  <a:moveTo>
                    <a:pt x="335" y="1"/>
                  </a:moveTo>
                  <a:cubicBezTo>
                    <a:pt x="307" y="1"/>
                    <a:pt x="276" y="6"/>
                    <a:pt x="244" y="17"/>
                  </a:cubicBezTo>
                  <a:cubicBezTo>
                    <a:pt x="92" y="47"/>
                    <a:pt x="1" y="169"/>
                    <a:pt x="1" y="321"/>
                  </a:cubicBezTo>
                  <a:cubicBezTo>
                    <a:pt x="27" y="500"/>
                    <a:pt x="138" y="571"/>
                    <a:pt x="282" y="571"/>
                  </a:cubicBezTo>
                  <a:cubicBezTo>
                    <a:pt x="309" y="571"/>
                    <a:pt x="337" y="569"/>
                    <a:pt x="366" y="564"/>
                  </a:cubicBezTo>
                  <a:cubicBezTo>
                    <a:pt x="518" y="533"/>
                    <a:pt x="639" y="442"/>
                    <a:pt x="609" y="260"/>
                  </a:cubicBezTo>
                  <a:cubicBezTo>
                    <a:pt x="559" y="110"/>
                    <a:pt x="468" y="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8" name="Google Shape;12148;p36"/>
            <p:cNvSpPr/>
            <p:nvPr/>
          </p:nvSpPr>
          <p:spPr>
            <a:xfrm>
              <a:off x="4359000" y="673400"/>
              <a:ext cx="15225" cy="14000"/>
            </a:xfrm>
            <a:custGeom>
              <a:rect b="b" l="l" r="r" t="t"/>
              <a:pathLst>
                <a:path extrusionOk="0" h="560" w="609">
                  <a:moveTo>
                    <a:pt x="261" y="1"/>
                  </a:moveTo>
                  <a:cubicBezTo>
                    <a:pt x="237" y="1"/>
                    <a:pt x="211" y="3"/>
                    <a:pt x="183" y="7"/>
                  </a:cubicBezTo>
                  <a:cubicBezTo>
                    <a:pt x="62" y="7"/>
                    <a:pt x="1" y="128"/>
                    <a:pt x="1" y="311"/>
                  </a:cubicBezTo>
                  <a:cubicBezTo>
                    <a:pt x="1" y="470"/>
                    <a:pt x="70" y="559"/>
                    <a:pt x="209" y="559"/>
                  </a:cubicBezTo>
                  <a:cubicBezTo>
                    <a:pt x="230" y="559"/>
                    <a:pt x="251" y="558"/>
                    <a:pt x="274" y="554"/>
                  </a:cubicBezTo>
                  <a:cubicBezTo>
                    <a:pt x="487" y="554"/>
                    <a:pt x="609" y="432"/>
                    <a:pt x="548" y="219"/>
                  </a:cubicBezTo>
                  <a:cubicBezTo>
                    <a:pt x="522" y="87"/>
                    <a:pt x="426" y="1"/>
                    <a:pt x="2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9" name="Google Shape;12149;p36"/>
            <p:cNvSpPr/>
            <p:nvPr/>
          </p:nvSpPr>
          <p:spPr>
            <a:xfrm>
              <a:off x="4455525" y="672800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74" y="0"/>
                  </a:moveTo>
                  <a:cubicBezTo>
                    <a:pt x="122" y="31"/>
                    <a:pt x="31" y="122"/>
                    <a:pt x="0" y="274"/>
                  </a:cubicBezTo>
                  <a:cubicBezTo>
                    <a:pt x="0" y="465"/>
                    <a:pt x="98" y="582"/>
                    <a:pt x="272" y="582"/>
                  </a:cubicBezTo>
                  <a:cubicBezTo>
                    <a:pt x="292" y="582"/>
                    <a:pt x="313" y="581"/>
                    <a:pt x="335" y="578"/>
                  </a:cubicBezTo>
                  <a:cubicBezTo>
                    <a:pt x="486" y="578"/>
                    <a:pt x="578" y="487"/>
                    <a:pt x="578" y="335"/>
                  </a:cubicBezTo>
                  <a:cubicBezTo>
                    <a:pt x="578" y="122"/>
                    <a:pt x="48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0" name="Google Shape;12150;p36"/>
            <p:cNvSpPr/>
            <p:nvPr/>
          </p:nvSpPr>
          <p:spPr>
            <a:xfrm>
              <a:off x="4112050" y="732075"/>
              <a:ext cx="15975" cy="16725"/>
            </a:xfrm>
            <a:custGeom>
              <a:rect b="b" l="l" r="r" t="t"/>
              <a:pathLst>
                <a:path extrusionOk="0" h="669" w="639">
                  <a:moveTo>
                    <a:pt x="335" y="0"/>
                  </a:moveTo>
                  <a:cubicBezTo>
                    <a:pt x="152" y="0"/>
                    <a:pt x="0" y="152"/>
                    <a:pt x="31" y="365"/>
                  </a:cubicBezTo>
                  <a:cubicBezTo>
                    <a:pt x="31" y="517"/>
                    <a:pt x="91" y="638"/>
                    <a:pt x="274" y="669"/>
                  </a:cubicBezTo>
                  <a:cubicBezTo>
                    <a:pt x="487" y="669"/>
                    <a:pt x="608" y="578"/>
                    <a:pt x="639" y="365"/>
                  </a:cubicBezTo>
                  <a:cubicBezTo>
                    <a:pt x="639" y="152"/>
                    <a:pt x="517" y="0"/>
                    <a:pt x="3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1" name="Google Shape;12151;p36"/>
            <p:cNvSpPr/>
            <p:nvPr/>
          </p:nvSpPr>
          <p:spPr>
            <a:xfrm>
              <a:off x="4701725" y="1213075"/>
              <a:ext cx="15225" cy="15350"/>
            </a:xfrm>
            <a:custGeom>
              <a:rect b="b" l="l" r="r" t="t"/>
              <a:pathLst>
                <a:path extrusionOk="0" h="614" w="609">
                  <a:moveTo>
                    <a:pt x="244" y="0"/>
                  </a:moveTo>
                  <a:cubicBezTo>
                    <a:pt x="92" y="61"/>
                    <a:pt x="0" y="152"/>
                    <a:pt x="31" y="335"/>
                  </a:cubicBezTo>
                  <a:cubicBezTo>
                    <a:pt x="31" y="498"/>
                    <a:pt x="129" y="613"/>
                    <a:pt x="236" y="613"/>
                  </a:cubicBezTo>
                  <a:cubicBezTo>
                    <a:pt x="249" y="613"/>
                    <a:pt x="261" y="612"/>
                    <a:pt x="274" y="608"/>
                  </a:cubicBezTo>
                  <a:cubicBezTo>
                    <a:pt x="487" y="608"/>
                    <a:pt x="608" y="456"/>
                    <a:pt x="547" y="244"/>
                  </a:cubicBezTo>
                  <a:cubicBezTo>
                    <a:pt x="517" y="92"/>
                    <a:pt x="426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2" name="Google Shape;12152;p36"/>
            <p:cNvSpPr/>
            <p:nvPr/>
          </p:nvSpPr>
          <p:spPr>
            <a:xfrm>
              <a:off x="3621925" y="853550"/>
              <a:ext cx="14450" cy="16075"/>
            </a:xfrm>
            <a:custGeom>
              <a:rect b="b" l="l" r="r" t="t"/>
              <a:pathLst>
                <a:path extrusionOk="0" h="643" w="578">
                  <a:moveTo>
                    <a:pt x="349" y="0"/>
                  </a:moveTo>
                  <a:cubicBezTo>
                    <a:pt x="335" y="0"/>
                    <a:pt x="320" y="2"/>
                    <a:pt x="304" y="4"/>
                  </a:cubicBezTo>
                  <a:cubicBezTo>
                    <a:pt x="122" y="4"/>
                    <a:pt x="0" y="126"/>
                    <a:pt x="30" y="339"/>
                  </a:cubicBezTo>
                  <a:cubicBezTo>
                    <a:pt x="30" y="491"/>
                    <a:pt x="152" y="612"/>
                    <a:pt x="304" y="643"/>
                  </a:cubicBezTo>
                  <a:cubicBezTo>
                    <a:pt x="517" y="643"/>
                    <a:pt x="578" y="460"/>
                    <a:pt x="578" y="278"/>
                  </a:cubicBezTo>
                  <a:cubicBezTo>
                    <a:pt x="550" y="139"/>
                    <a:pt x="497" y="0"/>
                    <a:pt x="3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3" name="Google Shape;12153;p36"/>
            <p:cNvSpPr/>
            <p:nvPr/>
          </p:nvSpPr>
          <p:spPr>
            <a:xfrm>
              <a:off x="3523900" y="972950"/>
              <a:ext cx="15200" cy="16375"/>
            </a:xfrm>
            <a:custGeom>
              <a:rect b="b" l="l" r="r" t="t"/>
              <a:pathLst>
                <a:path extrusionOk="0" h="655" w="608">
                  <a:moveTo>
                    <a:pt x="334" y="0"/>
                  </a:moveTo>
                  <a:cubicBezTo>
                    <a:pt x="182" y="0"/>
                    <a:pt x="61" y="61"/>
                    <a:pt x="30" y="213"/>
                  </a:cubicBezTo>
                  <a:cubicBezTo>
                    <a:pt x="0" y="396"/>
                    <a:pt x="30" y="578"/>
                    <a:pt x="213" y="639"/>
                  </a:cubicBezTo>
                  <a:cubicBezTo>
                    <a:pt x="250" y="650"/>
                    <a:pt x="285" y="655"/>
                    <a:pt x="317" y="655"/>
                  </a:cubicBezTo>
                  <a:cubicBezTo>
                    <a:pt x="466" y="655"/>
                    <a:pt x="553" y="546"/>
                    <a:pt x="578" y="396"/>
                  </a:cubicBezTo>
                  <a:cubicBezTo>
                    <a:pt x="608" y="213"/>
                    <a:pt x="517" y="61"/>
                    <a:pt x="3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4" name="Google Shape;12154;p36"/>
            <p:cNvSpPr/>
            <p:nvPr/>
          </p:nvSpPr>
          <p:spPr>
            <a:xfrm>
              <a:off x="4751125" y="912825"/>
              <a:ext cx="13700" cy="15325"/>
            </a:xfrm>
            <a:custGeom>
              <a:rect b="b" l="l" r="r" t="t"/>
              <a:pathLst>
                <a:path extrusionOk="0" h="613" w="548">
                  <a:moveTo>
                    <a:pt x="303" y="0"/>
                  </a:moveTo>
                  <a:cubicBezTo>
                    <a:pt x="284" y="0"/>
                    <a:pt x="264" y="2"/>
                    <a:pt x="243" y="4"/>
                  </a:cubicBezTo>
                  <a:cubicBezTo>
                    <a:pt x="91" y="4"/>
                    <a:pt x="0" y="126"/>
                    <a:pt x="0" y="308"/>
                  </a:cubicBezTo>
                  <a:cubicBezTo>
                    <a:pt x="0" y="521"/>
                    <a:pt x="91" y="612"/>
                    <a:pt x="304" y="612"/>
                  </a:cubicBezTo>
                  <a:cubicBezTo>
                    <a:pt x="486" y="612"/>
                    <a:pt x="547" y="491"/>
                    <a:pt x="547" y="278"/>
                  </a:cubicBezTo>
                  <a:cubicBezTo>
                    <a:pt x="547" y="139"/>
                    <a:pt x="497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5" name="Google Shape;12155;p36"/>
            <p:cNvSpPr/>
            <p:nvPr/>
          </p:nvSpPr>
          <p:spPr>
            <a:xfrm>
              <a:off x="3770100" y="1273875"/>
              <a:ext cx="13700" cy="13800"/>
            </a:xfrm>
            <a:custGeom>
              <a:rect b="b" l="l" r="r" t="t"/>
              <a:pathLst>
                <a:path extrusionOk="0" h="552" w="548">
                  <a:moveTo>
                    <a:pt x="243" y="0"/>
                  </a:moveTo>
                  <a:cubicBezTo>
                    <a:pt x="91" y="31"/>
                    <a:pt x="0" y="152"/>
                    <a:pt x="31" y="304"/>
                  </a:cubicBezTo>
                  <a:cubicBezTo>
                    <a:pt x="31" y="440"/>
                    <a:pt x="104" y="552"/>
                    <a:pt x="250" y="552"/>
                  </a:cubicBezTo>
                  <a:cubicBezTo>
                    <a:pt x="267" y="552"/>
                    <a:pt x="285" y="550"/>
                    <a:pt x="304" y="547"/>
                  </a:cubicBezTo>
                  <a:cubicBezTo>
                    <a:pt x="456" y="547"/>
                    <a:pt x="547" y="426"/>
                    <a:pt x="547" y="243"/>
                  </a:cubicBezTo>
                  <a:cubicBezTo>
                    <a:pt x="517" y="91"/>
                    <a:pt x="426" y="0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6" name="Google Shape;12156;p36"/>
            <p:cNvSpPr/>
            <p:nvPr/>
          </p:nvSpPr>
          <p:spPr>
            <a:xfrm>
              <a:off x="3868125" y="1273875"/>
              <a:ext cx="13700" cy="14450"/>
            </a:xfrm>
            <a:custGeom>
              <a:rect b="b" l="l" r="r" t="t"/>
              <a:pathLst>
                <a:path extrusionOk="0" h="578" w="548">
                  <a:moveTo>
                    <a:pt x="274" y="0"/>
                  </a:moveTo>
                  <a:cubicBezTo>
                    <a:pt x="122" y="31"/>
                    <a:pt x="0" y="122"/>
                    <a:pt x="0" y="274"/>
                  </a:cubicBezTo>
                  <a:cubicBezTo>
                    <a:pt x="0" y="426"/>
                    <a:pt x="122" y="547"/>
                    <a:pt x="274" y="578"/>
                  </a:cubicBezTo>
                  <a:cubicBezTo>
                    <a:pt x="426" y="578"/>
                    <a:pt x="517" y="426"/>
                    <a:pt x="547" y="274"/>
                  </a:cubicBezTo>
                  <a:cubicBezTo>
                    <a:pt x="547" y="122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7" name="Google Shape;12157;p36"/>
            <p:cNvSpPr/>
            <p:nvPr/>
          </p:nvSpPr>
          <p:spPr>
            <a:xfrm>
              <a:off x="3475250" y="913675"/>
              <a:ext cx="14475" cy="14475"/>
            </a:xfrm>
            <a:custGeom>
              <a:rect b="b" l="l" r="r" t="t"/>
              <a:pathLst>
                <a:path extrusionOk="0" h="579" w="579">
                  <a:moveTo>
                    <a:pt x="274" y="1"/>
                  </a:moveTo>
                  <a:cubicBezTo>
                    <a:pt x="122" y="1"/>
                    <a:pt x="31" y="122"/>
                    <a:pt x="31" y="274"/>
                  </a:cubicBezTo>
                  <a:cubicBezTo>
                    <a:pt x="1" y="426"/>
                    <a:pt x="61" y="548"/>
                    <a:pt x="244" y="578"/>
                  </a:cubicBezTo>
                  <a:cubicBezTo>
                    <a:pt x="396" y="578"/>
                    <a:pt x="517" y="517"/>
                    <a:pt x="548" y="365"/>
                  </a:cubicBezTo>
                  <a:cubicBezTo>
                    <a:pt x="578" y="153"/>
                    <a:pt x="457" y="3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8" name="Google Shape;12158;p36"/>
            <p:cNvSpPr/>
            <p:nvPr/>
          </p:nvSpPr>
          <p:spPr>
            <a:xfrm>
              <a:off x="3573275" y="913550"/>
              <a:ext cx="13700" cy="14725"/>
            </a:xfrm>
            <a:custGeom>
              <a:rect b="b" l="l" r="r" t="t"/>
              <a:pathLst>
                <a:path extrusionOk="0" h="589" w="548">
                  <a:moveTo>
                    <a:pt x="296" y="1"/>
                  </a:moveTo>
                  <a:cubicBezTo>
                    <a:pt x="104" y="1"/>
                    <a:pt x="28" y="119"/>
                    <a:pt x="1" y="310"/>
                  </a:cubicBezTo>
                  <a:cubicBezTo>
                    <a:pt x="1" y="462"/>
                    <a:pt x="122" y="583"/>
                    <a:pt x="274" y="583"/>
                  </a:cubicBezTo>
                  <a:cubicBezTo>
                    <a:pt x="297" y="587"/>
                    <a:pt x="318" y="589"/>
                    <a:pt x="338" y="589"/>
                  </a:cubicBezTo>
                  <a:cubicBezTo>
                    <a:pt x="478" y="589"/>
                    <a:pt x="548" y="496"/>
                    <a:pt x="548" y="310"/>
                  </a:cubicBezTo>
                  <a:cubicBezTo>
                    <a:pt x="548" y="188"/>
                    <a:pt x="548" y="36"/>
                    <a:pt x="365" y="6"/>
                  </a:cubicBezTo>
                  <a:cubicBezTo>
                    <a:pt x="341" y="3"/>
                    <a:pt x="317" y="1"/>
                    <a:pt x="2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9" name="Google Shape;12159;p36"/>
            <p:cNvSpPr/>
            <p:nvPr/>
          </p:nvSpPr>
          <p:spPr>
            <a:xfrm>
              <a:off x="4849150" y="913675"/>
              <a:ext cx="14450" cy="14575"/>
            </a:xfrm>
            <a:custGeom>
              <a:rect b="b" l="l" r="r" t="t"/>
              <a:pathLst>
                <a:path extrusionOk="0" h="583" w="578">
                  <a:moveTo>
                    <a:pt x="243" y="1"/>
                  </a:moveTo>
                  <a:cubicBezTo>
                    <a:pt x="91" y="1"/>
                    <a:pt x="0" y="153"/>
                    <a:pt x="0" y="274"/>
                  </a:cubicBezTo>
                  <a:cubicBezTo>
                    <a:pt x="0" y="441"/>
                    <a:pt x="76" y="582"/>
                    <a:pt x="228" y="582"/>
                  </a:cubicBezTo>
                  <a:cubicBezTo>
                    <a:pt x="243" y="582"/>
                    <a:pt x="258" y="581"/>
                    <a:pt x="274" y="578"/>
                  </a:cubicBezTo>
                  <a:cubicBezTo>
                    <a:pt x="486" y="578"/>
                    <a:pt x="578" y="457"/>
                    <a:pt x="578" y="305"/>
                  </a:cubicBezTo>
                  <a:cubicBezTo>
                    <a:pt x="578" y="153"/>
                    <a:pt x="456" y="1"/>
                    <a:pt x="2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0" name="Google Shape;12160;p36"/>
            <p:cNvSpPr/>
            <p:nvPr/>
          </p:nvSpPr>
          <p:spPr>
            <a:xfrm>
              <a:off x="3868125" y="673425"/>
              <a:ext cx="13700" cy="13825"/>
            </a:xfrm>
            <a:custGeom>
              <a:rect b="b" l="l" r="r" t="t"/>
              <a:pathLst>
                <a:path extrusionOk="0" h="553" w="548">
                  <a:moveTo>
                    <a:pt x="250" y="1"/>
                  </a:moveTo>
                  <a:cubicBezTo>
                    <a:pt x="98" y="1"/>
                    <a:pt x="0" y="119"/>
                    <a:pt x="0" y="310"/>
                  </a:cubicBezTo>
                  <a:cubicBezTo>
                    <a:pt x="0" y="462"/>
                    <a:pt x="122" y="553"/>
                    <a:pt x="274" y="553"/>
                  </a:cubicBezTo>
                  <a:cubicBezTo>
                    <a:pt x="426" y="553"/>
                    <a:pt x="547" y="462"/>
                    <a:pt x="547" y="310"/>
                  </a:cubicBezTo>
                  <a:cubicBezTo>
                    <a:pt x="547" y="158"/>
                    <a:pt x="487" y="6"/>
                    <a:pt x="304" y="6"/>
                  </a:cubicBezTo>
                  <a:cubicBezTo>
                    <a:pt x="286" y="3"/>
                    <a:pt x="268" y="1"/>
                    <a:pt x="2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1" name="Google Shape;12161;p36"/>
            <p:cNvSpPr/>
            <p:nvPr/>
          </p:nvSpPr>
          <p:spPr>
            <a:xfrm>
              <a:off x="4064175" y="673425"/>
              <a:ext cx="14450" cy="13825"/>
            </a:xfrm>
            <a:custGeom>
              <a:rect b="b" l="l" r="r" t="t"/>
              <a:pathLst>
                <a:path extrusionOk="0" h="553" w="578">
                  <a:moveTo>
                    <a:pt x="221" y="1"/>
                  </a:moveTo>
                  <a:cubicBezTo>
                    <a:pt x="79" y="1"/>
                    <a:pt x="28" y="113"/>
                    <a:pt x="0" y="249"/>
                  </a:cubicBezTo>
                  <a:cubicBezTo>
                    <a:pt x="0" y="401"/>
                    <a:pt x="61" y="522"/>
                    <a:pt x="274" y="553"/>
                  </a:cubicBezTo>
                  <a:cubicBezTo>
                    <a:pt x="365" y="522"/>
                    <a:pt x="517" y="522"/>
                    <a:pt x="547" y="340"/>
                  </a:cubicBezTo>
                  <a:cubicBezTo>
                    <a:pt x="578" y="127"/>
                    <a:pt x="487" y="6"/>
                    <a:pt x="274" y="6"/>
                  </a:cubicBezTo>
                  <a:cubicBezTo>
                    <a:pt x="255" y="2"/>
                    <a:pt x="237" y="1"/>
                    <a:pt x="2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2" name="Google Shape;12162;p36"/>
            <p:cNvSpPr/>
            <p:nvPr/>
          </p:nvSpPr>
          <p:spPr>
            <a:xfrm>
              <a:off x="3523900" y="733575"/>
              <a:ext cx="14450" cy="14475"/>
            </a:xfrm>
            <a:custGeom>
              <a:rect b="b" l="l" r="r" t="t"/>
              <a:pathLst>
                <a:path extrusionOk="0" h="579" w="578">
                  <a:moveTo>
                    <a:pt x="334" y="1"/>
                  </a:moveTo>
                  <a:cubicBezTo>
                    <a:pt x="182" y="1"/>
                    <a:pt x="61" y="62"/>
                    <a:pt x="30" y="244"/>
                  </a:cubicBezTo>
                  <a:cubicBezTo>
                    <a:pt x="0" y="426"/>
                    <a:pt x="91" y="578"/>
                    <a:pt x="304" y="578"/>
                  </a:cubicBezTo>
                  <a:cubicBezTo>
                    <a:pt x="456" y="578"/>
                    <a:pt x="547" y="487"/>
                    <a:pt x="547" y="305"/>
                  </a:cubicBezTo>
                  <a:cubicBezTo>
                    <a:pt x="578" y="153"/>
                    <a:pt x="486" y="31"/>
                    <a:pt x="3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3" name="Google Shape;12163;p36"/>
            <p:cNvSpPr/>
            <p:nvPr/>
          </p:nvSpPr>
          <p:spPr>
            <a:xfrm>
              <a:off x="3720700" y="733400"/>
              <a:ext cx="15225" cy="14825"/>
            </a:xfrm>
            <a:custGeom>
              <a:rect b="b" l="l" r="r" t="t"/>
              <a:pathLst>
                <a:path extrusionOk="0" h="593" w="609">
                  <a:moveTo>
                    <a:pt x="245" y="0"/>
                  </a:moveTo>
                  <a:cubicBezTo>
                    <a:pt x="153" y="0"/>
                    <a:pt x="86" y="59"/>
                    <a:pt x="61" y="160"/>
                  </a:cubicBezTo>
                  <a:cubicBezTo>
                    <a:pt x="1" y="342"/>
                    <a:pt x="1" y="525"/>
                    <a:pt x="244" y="585"/>
                  </a:cubicBezTo>
                  <a:cubicBezTo>
                    <a:pt x="268" y="590"/>
                    <a:pt x="291" y="593"/>
                    <a:pt x="314" y="593"/>
                  </a:cubicBezTo>
                  <a:cubicBezTo>
                    <a:pt x="433" y="593"/>
                    <a:pt x="532" y="521"/>
                    <a:pt x="608" y="342"/>
                  </a:cubicBezTo>
                  <a:cubicBezTo>
                    <a:pt x="578" y="190"/>
                    <a:pt x="517" y="38"/>
                    <a:pt x="304" y="8"/>
                  </a:cubicBezTo>
                  <a:cubicBezTo>
                    <a:pt x="284" y="3"/>
                    <a:pt x="264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4" name="Google Shape;12164;p36"/>
            <p:cNvSpPr/>
            <p:nvPr/>
          </p:nvSpPr>
          <p:spPr>
            <a:xfrm>
              <a:off x="3817975" y="733575"/>
              <a:ext cx="15975" cy="14625"/>
            </a:xfrm>
            <a:custGeom>
              <a:rect b="b" l="l" r="r" t="t"/>
              <a:pathLst>
                <a:path extrusionOk="0" h="585" w="639">
                  <a:moveTo>
                    <a:pt x="274" y="1"/>
                  </a:moveTo>
                  <a:cubicBezTo>
                    <a:pt x="122" y="62"/>
                    <a:pt x="0" y="153"/>
                    <a:pt x="61" y="366"/>
                  </a:cubicBezTo>
                  <a:cubicBezTo>
                    <a:pt x="87" y="498"/>
                    <a:pt x="160" y="584"/>
                    <a:pt x="279" y="584"/>
                  </a:cubicBezTo>
                  <a:cubicBezTo>
                    <a:pt x="296" y="584"/>
                    <a:pt x="315" y="582"/>
                    <a:pt x="335" y="578"/>
                  </a:cubicBezTo>
                  <a:cubicBezTo>
                    <a:pt x="547" y="548"/>
                    <a:pt x="638" y="426"/>
                    <a:pt x="608" y="214"/>
                  </a:cubicBezTo>
                  <a:cubicBezTo>
                    <a:pt x="578" y="62"/>
                    <a:pt x="45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5" name="Google Shape;12165;p36"/>
            <p:cNvSpPr/>
            <p:nvPr/>
          </p:nvSpPr>
          <p:spPr>
            <a:xfrm>
              <a:off x="3916000" y="733475"/>
              <a:ext cx="14450" cy="14700"/>
            </a:xfrm>
            <a:custGeom>
              <a:rect b="b" l="l" r="r" t="t"/>
              <a:pathLst>
                <a:path extrusionOk="0" h="588" w="578">
                  <a:moveTo>
                    <a:pt x="356" y="1"/>
                  </a:moveTo>
                  <a:cubicBezTo>
                    <a:pt x="340" y="1"/>
                    <a:pt x="322" y="2"/>
                    <a:pt x="304" y="5"/>
                  </a:cubicBezTo>
                  <a:cubicBezTo>
                    <a:pt x="152" y="5"/>
                    <a:pt x="31" y="66"/>
                    <a:pt x="31" y="248"/>
                  </a:cubicBezTo>
                  <a:cubicBezTo>
                    <a:pt x="0" y="461"/>
                    <a:pt x="122" y="582"/>
                    <a:pt x="304" y="582"/>
                  </a:cubicBezTo>
                  <a:cubicBezTo>
                    <a:pt x="320" y="586"/>
                    <a:pt x="335" y="587"/>
                    <a:pt x="350" y="587"/>
                  </a:cubicBezTo>
                  <a:cubicBezTo>
                    <a:pt x="475" y="587"/>
                    <a:pt x="551" y="475"/>
                    <a:pt x="578" y="339"/>
                  </a:cubicBezTo>
                  <a:cubicBezTo>
                    <a:pt x="578" y="145"/>
                    <a:pt x="527" y="1"/>
                    <a:pt x="3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6" name="Google Shape;12166;p36"/>
            <p:cNvSpPr/>
            <p:nvPr/>
          </p:nvSpPr>
          <p:spPr>
            <a:xfrm>
              <a:off x="4701725" y="733250"/>
              <a:ext cx="14450" cy="14800"/>
            </a:xfrm>
            <a:custGeom>
              <a:rect b="b" l="l" r="r" t="t"/>
              <a:pathLst>
                <a:path extrusionOk="0" h="592" w="578">
                  <a:moveTo>
                    <a:pt x="245" y="0"/>
                  </a:moveTo>
                  <a:cubicBezTo>
                    <a:pt x="95" y="0"/>
                    <a:pt x="26" y="133"/>
                    <a:pt x="0" y="287"/>
                  </a:cubicBezTo>
                  <a:cubicBezTo>
                    <a:pt x="0" y="439"/>
                    <a:pt x="92" y="591"/>
                    <a:pt x="274" y="591"/>
                  </a:cubicBezTo>
                  <a:cubicBezTo>
                    <a:pt x="426" y="591"/>
                    <a:pt x="517" y="500"/>
                    <a:pt x="578" y="348"/>
                  </a:cubicBezTo>
                  <a:cubicBezTo>
                    <a:pt x="578" y="166"/>
                    <a:pt x="517" y="44"/>
                    <a:pt x="335" y="14"/>
                  </a:cubicBezTo>
                  <a:cubicBezTo>
                    <a:pt x="302" y="5"/>
                    <a:pt x="273" y="0"/>
                    <a:pt x="2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7" name="Google Shape;12167;p36"/>
            <p:cNvSpPr/>
            <p:nvPr/>
          </p:nvSpPr>
          <p:spPr>
            <a:xfrm>
              <a:off x="3721450" y="614175"/>
              <a:ext cx="12950" cy="13800"/>
            </a:xfrm>
            <a:custGeom>
              <a:rect b="b" l="l" r="r" t="t"/>
              <a:pathLst>
                <a:path extrusionOk="0" h="552" w="518">
                  <a:moveTo>
                    <a:pt x="229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1" y="400"/>
                    <a:pt x="92" y="521"/>
                    <a:pt x="244" y="552"/>
                  </a:cubicBezTo>
                  <a:cubicBezTo>
                    <a:pt x="396" y="552"/>
                    <a:pt x="487" y="430"/>
                    <a:pt x="518" y="278"/>
                  </a:cubicBezTo>
                  <a:cubicBezTo>
                    <a:pt x="487" y="126"/>
                    <a:pt x="426" y="5"/>
                    <a:pt x="274" y="5"/>
                  </a:cubicBezTo>
                  <a:cubicBezTo>
                    <a:pt x="259" y="2"/>
                    <a:pt x="243" y="0"/>
                    <a:pt x="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8" name="Google Shape;12168;p36"/>
            <p:cNvSpPr/>
            <p:nvPr/>
          </p:nvSpPr>
          <p:spPr>
            <a:xfrm>
              <a:off x="4505675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274" y="0"/>
                  </a:moveTo>
                  <a:cubicBezTo>
                    <a:pt x="122" y="31"/>
                    <a:pt x="0" y="122"/>
                    <a:pt x="0" y="304"/>
                  </a:cubicBezTo>
                  <a:cubicBezTo>
                    <a:pt x="0" y="456"/>
                    <a:pt x="122" y="578"/>
                    <a:pt x="274" y="578"/>
                  </a:cubicBezTo>
                  <a:cubicBezTo>
                    <a:pt x="426" y="578"/>
                    <a:pt x="517" y="456"/>
                    <a:pt x="517" y="304"/>
                  </a:cubicBezTo>
                  <a:cubicBezTo>
                    <a:pt x="517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9" name="Google Shape;12169;p36"/>
            <p:cNvSpPr/>
            <p:nvPr/>
          </p:nvSpPr>
          <p:spPr>
            <a:xfrm>
              <a:off x="3474500" y="793625"/>
              <a:ext cx="15225" cy="15325"/>
            </a:xfrm>
            <a:custGeom>
              <a:rect b="b" l="l" r="r" t="t"/>
              <a:pathLst>
                <a:path extrusionOk="0" h="613" w="609">
                  <a:moveTo>
                    <a:pt x="274" y="0"/>
                  </a:moveTo>
                  <a:cubicBezTo>
                    <a:pt x="91" y="31"/>
                    <a:pt x="0" y="182"/>
                    <a:pt x="31" y="365"/>
                  </a:cubicBezTo>
                  <a:cubicBezTo>
                    <a:pt x="58" y="501"/>
                    <a:pt x="134" y="613"/>
                    <a:pt x="281" y="613"/>
                  </a:cubicBezTo>
                  <a:cubicBezTo>
                    <a:pt x="298" y="613"/>
                    <a:pt x="316" y="611"/>
                    <a:pt x="335" y="608"/>
                  </a:cubicBezTo>
                  <a:cubicBezTo>
                    <a:pt x="517" y="578"/>
                    <a:pt x="608" y="426"/>
                    <a:pt x="578" y="243"/>
                  </a:cubicBezTo>
                  <a:cubicBezTo>
                    <a:pt x="547" y="91"/>
                    <a:pt x="45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0" name="Google Shape;12170;p36"/>
            <p:cNvSpPr/>
            <p:nvPr/>
          </p:nvSpPr>
          <p:spPr>
            <a:xfrm>
              <a:off x="3524650" y="1093650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2" y="1"/>
                  </a:moveTo>
                  <a:cubicBezTo>
                    <a:pt x="98" y="1"/>
                    <a:pt x="0" y="115"/>
                    <a:pt x="0" y="279"/>
                  </a:cubicBezTo>
                  <a:cubicBezTo>
                    <a:pt x="0" y="431"/>
                    <a:pt x="92" y="552"/>
                    <a:pt x="244" y="583"/>
                  </a:cubicBezTo>
                  <a:cubicBezTo>
                    <a:pt x="396" y="583"/>
                    <a:pt x="517" y="492"/>
                    <a:pt x="517" y="340"/>
                  </a:cubicBezTo>
                  <a:cubicBezTo>
                    <a:pt x="548" y="188"/>
                    <a:pt x="487" y="36"/>
                    <a:pt x="335" y="5"/>
                  </a:cubicBezTo>
                  <a:cubicBezTo>
                    <a:pt x="313" y="2"/>
                    <a:pt x="292" y="1"/>
                    <a:pt x="2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1" name="Google Shape;12171;p36"/>
            <p:cNvSpPr/>
            <p:nvPr/>
          </p:nvSpPr>
          <p:spPr>
            <a:xfrm>
              <a:off x="3475250" y="1153675"/>
              <a:ext cx="13700" cy="13950"/>
            </a:xfrm>
            <a:custGeom>
              <a:rect b="b" l="l" r="r" t="t"/>
              <a:pathLst>
                <a:path extrusionOk="0" h="558" w="548">
                  <a:moveTo>
                    <a:pt x="258" y="1"/>
                  </a:moveTo>
                  <a:cubicBezTo>
                    <a:pt x="129" y="1"/>
                    <a:pt x="31" y="113"/>
                    <a:pt x="31" y="249"/>
                  </a:cubicBezTo>
                  <a:cubicBezTo>
                    <a:pt x="1" y="401"/>
                    <a:pt x="92" y="553"/>
                    <a:pt x="244" y="553"/>
                  </a:cubicBezTo>
                  <a:cubicBezTo>
                    <a:pt x="260" y="556"/>
                    <a:pt x="275" y="557"/>
                    <a:pt x="289" y="557"/>
                  </a:cubicBezTo>
                  <a:cubicBezTo>
                    <a:pt x="414" y="557"/>
                    <a:pt x="493" y="443"/>
                    <a:pt x="548" y="279"/>
                  </a:cubicBezTo>
                  <a:cubicBezTo>
                    <a:pt x="548" y="158"/>
                    <a:pt x="457" y="36"/>
                    <a:pt x="305" y="6"/>
                  </a:cubicBezTo>
                  <a:cubicBezTo>
                    <a:pt x="289" y="2"/>
                    <a:pt x="273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2" name="Google Shape;12172;p36"/>
            <p:cNvSpPr/>
            <p:nvPr/>
          </p:nvSpPr>
          <p:spPr>
            <a:xfrm>
              <a:off x="3819475" y="613525"/>
              <a:ext cx="12950" cy="14450"/>
            </a:xfrm>
            <a:custGeom>
              <a:rect b="b" l="l" r="r" t="t"/>
              <a:pathLst>
                <a:path extrusionOk="0" h="578" w="518">
                  <a:moveTo>
                    <a:pt x="244" y="0"/>
                  </a:moveTo>
                  <a:cubicBezTo>
                    <a:pt x="123" y="31"/>
                    <a:pt x="1" y="122"/>
                    <a:pt x="1" y="304"/>
                  </a:cubicBezTo>
                  <a:cubicBezTo>
                    <a:pt x="1" y="456"/>
                    <a:pt x="123" y="578"/>
                    <a:pt x="275" y="578"/>
                  </a:cubicBezTo>
                  <a:cubicBezTo>
                    <a:pt x="426" y="578"/>
                    <a:pt x="518" y="456"/>
                    <a:pt x="518" y="274"/>
                  </a:cubicBezTo>
                  <a:cubicBezTo>
                    <a:pt x="518" y="122"/>
                    <a:pt x="396" y="31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3" name="Google Shape;12173;p36"/>
            <p:cNvSpPr/>
            <p:nvPr/>
          </p:nvSpPr>
          <p:spPr>
            <a:xfrm>
              <a:off x="3622675" y="733575"/>
              <a:ext cx="13700" cy="14575"/>
            </a:xfrm>
            <a:custGeom>
              <a:rect b="b" l="l" r="r" t="t"/>
              <a:pathLst>
                <a:path extrusionOk="0" h="583" w="548">
                  <a:moveTo>
                    <a:pt x="274" y="1"/>
                  </a:moveTo>
                  <a:cubicBezTo>
                    <a:pt x="92" y="31"/>
                    <a:pt x="0" y="153"/>
                    <a:pt x="0" y="305"/>
                  </a:cubicBezTo>
                  <a:cubicBezTo>
                    <a:pt x="0" y="444"/>
                    <a:pt x="102" y="582"/>
                    <a:pt x="281" y="582"/>
                  </a:cubicBezTo>
                  <a:cubicBezTo>
                    <a:pt x="298" y="582"/>
                    <a:pt x="316" y="581"/>
                    <a:pt x="335" y="578"/>
                  </a:cubicBezTo>
                  <a:cubicBezTo>
                    <a:pt x="517" y="548"/>
                    <a:pt x="548" y="396"/>
                    <a:pt x="517" y="244"/>
                  </a:cubicBezTo>
                  <a:cubicBezTo>
                    <a:pt x="517" y="92"/>
                    <a:pt x="426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4" name="Google Shape;12174;p36"/>
            <p:cNvSpPr/>
            <p:nvPr/>
          </p:nvSpPr>
          <p:spPr>
            <a:xfrm>
              <a:off x="4407650" y="613525"/>
              <a:ext cx="12925" cy="14450"/>
            </a:xfrm>
            <a:custGeom>
              <a:rect b="b" l="l" r="r" t="t"/>
              <a:pathLst>
                <a:path extrusionOk="0" h="578" w="517">
                  <a:moveTo>
                    <a:pt x="304" y="0"/>
                  </a:moveTo>
                  <a:cubicBezTo>
                    <a:pt x="152" y="0"/>
                    <a:pt x="31" y="92"/>
                    <a:pt x="31" y="274"/>
                  </a:cubicBezTo>
                  <a:cubicBezTo>
                    <a:pt x="0" y="426"/>
                    <a:pt x="91" y="547"/>
                    <a:pt x="243" y="578"/>
                  </a:cubicBezTo>
                  <a:cubicBezTo>
                    <a:pt x="395" y="578"/>
                    <a:pt x="487" y="456"/>
                    <a:pt x="517" y="304"/>
                  </a:cubicBezTo>
                  <a:cubicBezTo>
                    <a:pt x="517" y="152"/>
                    <a:pt x="456" y="31"/>
                    <a:pt x="3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5" name="Google Shape;12175;p36"/>
            <p:cNvSpPr/>
            <p:nvPr/>
          </p:nvSpPr>
          <p:spPr>
            <a:xfrm>
              <a:off x="3917500" y="614275"/>
              <a:ext cx="12950" cy="13300"/>
            </a:xfrm>
            <a:custGeom>
              <a:rect b="b" l="l" r="r" t="t"/>
              <a:pathLst>
                <a:path extrusionOk="0" h="532" w="518">
                  <a:moveTo>
                    <a:pt x="275" y="1"/>
                  </a:moveTo>
                  <a:cubicBezTo>
                    <a:pt x="153" y="1"/>
                    <a:pt x="62" y="62"/>
                    <a:pt x="31" y="214"/>
                  </a:cubicBezTo>
                  <a:cubicBezTo>
                    <a:pt x="1" y="366"/>
                    <a:pt x="62" y="487"/>
                    <a:pt x="214" y="517"/>
                  </a:cubicBezTo>
                  <a:cubicBezTo>
                    <a:pt x="243" y="527"/>
                    <a:pt x="269" y="531"/>
                    <a:pt x="292" y="531"/>
                  </a:cubicBezTo>
                  <a:cubicBezTo>
                    <a:pt x="415" y="531"/>
                    <a:pt x="462" y="412"/>
                    <a:pt x="487" y="335"/>
                  </a:cubicBezTo>
                  <a:cubicBezTo>
                    <a:pt x="518" y="122"/>
                    <a:pt x="427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6" name="Google Shape;12176;p36"/>
            <p:cNvSpPr/>
            <p:nvPr/>
          </p:nvSpPr>
          <p:spPr>
            <a:xfrm>
              <a:off x="4653100" y="673200"/>
              <a:ext cx="14450" cy="14050"/>
            </a:xfrm>
            <a:custGeom>
              <a:rect b="b" l="l" r="r" t="t"/>
              <a:pathLst>
                <a:path extrusionOk="0" h="562" w="578">
                  <a:moveTo>
                    <a:pt x="274" y="1"/>
                  </a:moveTo>
                  <a:cubicBezTo>
                    <a:pt x="246" y="1"/>
                    <a:pt x="216" y="5"/>
                    <a:pt x="182" y="15"/>
                  </a:cubicBezTo>
                  <a:cubicBezTo>
                    <a:pt x="0" y="45"/>
                    <a:pt x="0" y="197"/>
                    <a:pt x="0" y="349"/>
                  </a:cubicBezTo>
                  <a:cubicBezTo>
                    <a:pt x="30" y="531"/>
                    <a:pt x="152" y="562"/>
                    <a:pt x="304" y="562"/>
                  </a:cubicBezTo>
                  <a:cubicBezTo>
                    <a:pt x="456" y="531"/>
                    <a:pt x="578" y="440"/>
                    <a:pt x="547" y="227"/>
                  </a:cubicBezTo>
                  <a:cubicBezTo>
                    <a:pt x="496" y="125"/>
                    <a:pt x="423" y="1"/>
                    <a:pt x="2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7" name="Google Shape;12177;p36"/>
            <p:cNvSpPr/>
            <p:nvPr/>
          </p:nvSpPr>
          <p:spPr>
            <a:xfrm>
              <a:off x="4162200" y="673550"/>
              <a:ext cx="13700" cy="13700"/>
            </a:xfrm>
            <a:custGeom>
              <a:rect b="b" l="l" r="r" t="t"/>
              <a:pathLst>
                <a:path extrusionOk="0" h="548" w="548">
                  <a:moveTo>
                    <a:pt x="304" y="1"/>
                  </a:moveTo>
                  <a:cubicBezTo>
                    <a:pt x="122" y="1"/>
                    <a:pt x="0" y="122"/>
                    <a:pt x="0" y="305"/>
                  </a:cubicBezTo>
                  <a:cubicBezTo>
                    <a:pt x="0" y="487"/>
                    <a:pt x="152" y="517"/>
                    <a:pt x="274" y="548"/>
                  </a:cubicBezTo>
                  <a:cubicBezTo>
                    <a:pt x="456" y="517"/>
                    <a:pt x="548" y="426"/>
                    <a:pt x="548" y="274"/>
                  </a:cubicBezTo>
                  <a:cubicBezTo>
                    <a:pt x="548" y="122"/>
                    <a:pt x="487" y="1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8" name="Google Shape;12178;p36"/>
            <p:cNvSpPr/>
            <p:nvPr/>
          </p:nvSpPr>
          <p:spPr>
            <a:xfrm>
              <a:off x="4016300" y="614275"/>
              <a:ext cx="12175" cy="13050"/>
            </a:xfrm>
            <a:custGeom>
              <a:rect b="b" l="l" r="r" t="t"/>
              <a:pathLst>
                <a:path extrusionOk="0" h="522" w="487">
                  <a:moveTo>
                    <a:pt x="213" y="1"/>
                  </a:moveTo>
                  <a:cubicBezTo>
                    <a:pt x="92" y="1"/>
                    <a:pt x="0" y="92"/>
                    <a:pt x="0" y="214"/>
                  </a:cubicBezTo>
                  <a:cubicBezTo>
                    <a:pt x="0" y="366"/>
                    <a:pt x="31" y="487"/>
                    <a:pt x="213" y="517"/>
                  </a:cubicBezTo>
                  <a:cubicBezTo>
                    <a:pt x="229" y="520"/>
                    <a:pt x="244" y="521"/>
                    <a:pt x="259" y="521"/>
                  </a:cubicBezTo>
                  <a:cubicBezTo>
                    <a:pt x="406" y="521"/>
                    <a:pt x="459" y="385"/>
                    <a:pt x="487" y="274"/>
                  </a:cubicBezTo>
                  <a:cubicBezTo>
                    <a:pt x="456" y="122"/>
                    <a:pt x="396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9" name="Google Shape;12179;p36"/>
            <p:cNvSpPr/>
            <p:nvPr/>
          </p:nvSpPr>
          <p:spPr>
            <a:xfrm>
              <a:off x="3673575" y="673450"/>
              <a:ext cx="12200" cy="13800"/>
            </a:xfrm>
            <a:custGeom>
              <a:rect b="b" l="l" r="r" t="t"/>
              <a:pathLst>
                <a:path extrusionOk="0" h="552" w="488">
                  <a:moveTo>
                    <a:pt x="229" y="1"/>
                  </a:moveTo>
                  <a:cubicBezTo>
                    <a:pt x="214" y="1"/>
                    <a:pt x="199" y="2"/>
                    <a:pt x="183" y="5"/>
                  </a:cubicBezTo>
                  <a:cubicBezTo>
                    <a:pt x="1" y="35"/>
                    <a:pt x="1" y="187"/>
                    <a:pt x="1" y="339"/>
                  </a:cubicBezTo>
                  <a:cubicBezTo>
                    <a:pt x="1" y="461"/>
                    <a:pt x="92" y="552"/>
                    <a:pt x="214" y="552"/>
                  </a:cubicBezTo>
                  <a:cubicBezTo>
                    <a:pt x="366" y="552"/>
                    <a:pt x="487" y="430"/>
                    <a:pt x="457" y="248"/>
                  </a:cubicBezTo>
                  <a:cubicBezTo>
                    <a:pt x="429" y="137"/>
                    <a:pt x="376" y="1"/>
                    <a:pt x="2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0" name="Google Shape;12180;p36"/>
            <p:cNvSpPr/>
            <p:nvPr/>
          </p:nvSpPr>
          <p:spPr>
            <a:xfrm>
              <a:off x="3573275" y="673550"/>
              <a:ext cx="13700" cy="13125"/>
            </a:xfrm>
            <a:custGeom>
              <a:rect b="b" l="l" r="r" t="t"/>
              <a:pathLst>
                <a:path extrusionOk="0" h="525" w="548">
                  <a:moveTo>
                    <a:pt x="335" y="1"/>
                  </a:moveTo>
                  <a:cubicBezTo>
                    <a:pt x="153" y="1"/>
                    <a:pt x="62" y="92"/>
                    <a:pt x="31" y="244"/>
                  </a:cubicBezTo>
                  <a:cubicBezTo>
                    <a:pt x="1" y="426"/>
                    <a:pt x="122" y="487"/>
                    <a:pt x="274" y="517"/>
                  </a:cubicBezTo>
                  <a:cubicBezTo>
                    <a:pt x="299" y="522"/>
                    <a:pt x="323" y="525"/>
                    <a:pt x="346" y="525"/>
                  </a:cubicBezTo>
                  <a:cubicBezTo>
                    <a:pt x="463" y="525"/>
                    <a:pt x="548" y="457"/>
                    <a:pt x="548" y="305"/>
                  </a:cubicBezTo>
                  <a:cubicBezTo>
                    <a:pt x="548" y="153"/>
                    <a:pt x="487" y="31"/>
                    <a:pt x="3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1" name="Google Shape;12181;p36"/>
            <p:cNvSpPr/>
            <p:nvPr/>
          </p:nvSpPr>
          <p:spPr>
            <a:xfrm>
              <a:off x="3475250" y="1033750"/>
              <a:ext cx="14475" cy="13875"/>
            </a:xfrm>
            <a:custGeom>
              <a:rect b="b" l="l" r="r" t="t"/>
              <a:pathLst>
                <a:path extrusionOk="0" h="555" w="579">
                  <a:moveTo>
                    <a:pt x="274" y="0"/>
                  </a:moveTo>
                  <a:cubicBezTo>
                    <a:pt x="61" y="0"/>
                    <a:pt x="1" y="152"/>
                    <a:pt x="31" y="334"/>
                  </a:cubicBezTo>
                  <a:cubicBezTo>
                    <a:pt x="31" y="487"/>
                    <a:pt x="116" y="555"/>
                    <a:pt x="233" y="555"/>
                  </a:cubicBezTo>
                  <a:cubicBezTo>
                    <a:pt x="256" y="555"/>
                    <a:pt x="280" y="552"/>
                    <a:pt x="305" y="547"/>
                  </a:cubicBezTo>
                  <a:cubicBezTo>
                    <a:pt x="457" y="517"/>
                    <a:pt x="578" y="426"/>
                    <a:pt x="548" y="304"/>
                  </a:cubicBezTo>
                  <a:cubicBezTo>
                    <a:pt x="517" y="91"/>
                    <a:pt x="426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2" name="Google Shape;12182;p36"/>
            <p:cNvSpPr/>
            <p:nvPr/>
          </p:nvSpPr>
          <p:spPr>
            <a:xfrm>
              <a:off x="4653100" y="1273875"/>
              <a:ext cx="12925" cy="12925"/>
            </a:xfrm>
            <a:custGeom>
              <a:rect b="b" l="l" r="r" t="t"/>
              <a:pathLst>
                <a:path extrusionOk="0" h="517" w="517">
                  <a:moveTo>
                    <a:pt x="274" y="0"/>
                  </a:moveTo>
                  <a:cubicBezTo>
                    <a:pt x="91" y="31"/>
                    <a:pt x="0" y="122"/>
                    <a:pt x="30" y="304"/>
                  </a:cubicBezTo>
                  <a:cubicBezTo>
                    <a:pt x="61" y="426"/>
                    <a:pt x="152" y="486"/>
                    <a:pt x="274" y="517"/>
                  </a:cubicBezTo>
                  <a:cubicBezTo>
                    <a:pt x="395" y="456"/>
                    <a:pt x="517" y="395"/>
                    <a:pt x="486" y="213"/>
                  </a:cubicBezTo>
                  <a:cubicBezTo>
                    <a:pt x="486" y="91"/>
                    <a:pt x="365" y="0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3" name="Google Shape;12183;p36"/>
            <p:cNvSpPr/>
            <p:nvPr/>
          </p:nvSpPr>
          <p:spPr>
            <a:xfrm>
              <a:off x="4359000" y="1273875"/>
              <a:ext cx="12950" cy="13275"/>
            </a:xfrm>
            <a:custGeom>
              <a:rect b="b" l="l" r="r" t="t"/>
              <a:pathLst>
                <a:path extrusionOk="0" h="531" w="518">
                  <a:moveTo>
                    <a:pt x="274" y="0"/>
                  </a:moveTo>
                  <a:cubicBezTo>
                    <a:pt x="153" y="0"/>
                    <a:pt x="31" y="61"/>
                    <a:pt x="31" y="182"/>
                  </a:cubicBezTo>
                  <a:cubicBezTo>
                    <a:pt x="1" y="334"/>
                    <a:pt x="31" y="486"/>
                    <a:pt x="183" y="517"/>
                  </a:cubicBezTo>
                  <a:cubicBezTo>
                    <a:pt x="212" y="526"/>
                    <a:pt x="238" y="531"/>
                    <a:pt x="263" y="531"/>
                  </a:cubicBezTo>
                  <a:cubicBezTo>
                    <a:pt x="393" y="531"/>
                    <a:pt x="462" y="407"/>
                    <a:pt x="487" y="304"/>
                  </a:cubicBezTo>
                  <a:cubicBezTo>
                    <a:pt x="518" y="122"/>
                    <a:pt x="426" y="31"/>
                    <a:pt x="2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4" name="Google Shape;12184;p36"/>
            <p:cNvSpPr/>
            <p:nvPr/>
          </p:nvSpPr>
          <p:spPr>
            <a:xfrm>
              <a:off x="4162950" y="1274500"/>
              <a:ext cx="12950" cy="13075"/>
            </a:xfrm>
            <a:custGeom>
              <a:rect b="b" l="l" r="r" t="t"/>
              <a:pathLst>
                <a:path extrusionOk="0" h="523" w="518">
                  <a:moveTo>
                    <a:pt x="228" y="1"/>
                  </a:moveTo>
                  <a:cubicBezTo>
                    <a:pt x="98" y="1"/>
                    <a:pt x="1" y="113"/>
                    <a:pt x="1" y="249"/>
                  </a:cubicBezTo>
                  <a:cubicBezTo>
                    <a:pt x="1" y="401"/>
                    <a:pt x="92" y="492"/>
                    <a:pt x="274" y="522"/>
                  </a:cubicBezTo>
                  <a:cubicBezTo>
                    <a:pt x="426" y="492"/>
                    <a:pt x="518" y="370"/>
                    <a:pt x="487" y="218"/>
                  </a:cubicBezTo>
                  <a:cubicBezTo>
                    <a:pt x="487" y="97"/>
                    <a:pt x="426" y="6"/>
                    <a:pt x="274" y="6"/>
                  </a:cubicBezTo>
                  <a:cubicBezTo>
                    <a:pt x="259" y="2"/>
                    <a:pt x="243" y="1"/>
                    <a:pt x="22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5" name="Google Shape;12185;p36"/>
            <p:cNvSpPr/>
            <p:nvPr/>
          </p:nvSpPr>
          <p:spPr>
            <a:xfrm>
              <a:off x="4064925" y="1273875"/>
              <a:ext cx="12950" cy="13700"/>
            </a:xfrm>
            <a:custGeom>
              <a:rect b="b" l="l" r="r" t="t"/>
              <a:pathLst>
                <a:path extrusionOk="0" h="548" w="518">
                  <a:moveTo>
                    <a:pt x="183" y="0"/>
                  </a:moveTo>
                  <a:cubicBezTo>
                    <a:pt x="62" y="31"/>
                    <a:pt x="1" y="152"/>
                    <a:pt x="1" y="274"/>
                  </a:cubicBezTo>
                  <a:cubicBezTo>
                    <a:pt x="1" y="426"/>
                    <a:pt x="92" y="547"/>
                    <a:pt x="274" y="547"/>
                  </a:cubicBezTo>
                  <a:cubicBezTo>
                    <a:pt x="426" y="486"/>
                    <a:pt x="517" y="395"/>
                    <a:pt x="517" y="243"/>
                  </a:cubicBezTo>
                  <a:cubicBezTo>
                    <a:pt x="487" y="61"/>
                    <a:pt x="366" y="0"/>
                    <a:pt x="18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6" name="Google Shape;12186;p36"/>
            <p:cNvSpPr/>
            <p:nvPr/>
          </p:nvSpPr>
          <p:spPr>
            <a:xfrm>
              <a:off x="4800500" y="734350"/>
              <a:ext cx="12950" cy="13025"/>
            </a:xfrm>
            <a:custGeom>
              <a:rect b="b" l="l" r="r" t="t"/>
              <a:pathLst>
                <a:path extrusionOk="0" h="521" w="518">
                  <a:moveTo>
                    <a:pt x="305" y="0"/>
                  </a:moveTo>
                  <a:cubicBezTo>
                    <a:pt x="92" y="0"/>
                    <a:pt x="1" y="122"/>
                    <a:pt x="1" y="274"/>
                  </a:cubicBezTo>
                  <a:cubicBezTo>
                    <a:pt x="1" y="395"/>
                    <a:pt x="122" y="517"/>
                    <a:pt x="274" y="517"/>
                  </a:cubicBezTo>
                  <a:cubicBezTo>
                    <a:pt x="288" y="520"/>
                    <a:pt x="300" y="521"/>
                    <a:pt x="313" y="521"/>
                  </a:cubicBezTo>
                  <a:cubicBezTo>
                    <a:pt x="442" y="521"/>
                    <a:pt x="518" y="382"/>
                    <a:pt x="518" y="243"/>
                  </a:cubicBezTo>
                  <a:cubicBezTo>
                    <a:pt x="518" y="122"/>
                    <a:pt x="426" y="0"/>
                    <a:pt x="3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7" name="Google Shape;12187;p36"/>
            <p:cNvSpPr/>
            <p:nvPr/>
          </p:nvSpPr>
          <p:spPr>
            <a:xfrm>
              <a:off x="4114325" y="614925"/>
              <a:ext cx="12175" cy="12300"/>
            </a:xfrm>
            <a:custGeom>
              <a:rect b="b" l="l" r="r" t="t"/>
              <a:pathLst>
                <a:path extrusionOk="0" h="492" w="487">
                  <a:moveTo>
                    <a:pt x="250" y="0"/>
                  </a:moveTo>
                  <a:cubicBezTo>
                    <a:pt x="104" y="0"/>
                    <a:pt x="31" y="112"/>
                    <a:pt x="31" y="248"/>
                  </a:cubicBezTo>
                  <a:cubicBezTo>
                    <a:pt x="0" y="370"/>
                    <a:pt x="122" y="461"/>
                    <a:pt x="244" y="491"/>
                  </a:cubicBezTo>
                  <a:cubicBezTo>
                    <a:pt x="335" y="461"/>
                    <a:pt x="456" y="400"/>
                    <a:pt x="456" y="279"/>
                  </a:cubicBezTo>
                  <a:cubicBezTo>
                    <a:pt x="487" y="157"/>
                    <a:pt x="426" y="36"/>
                    <a:pt x="304" y="5"/>
                  </a:cubicBezTo>
                  <a:cubicBezTo>
                    <a:pt x="285" y="2"/>
                    <a:pt x="267" y="0"/>
                    <a:pt x="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8" name="Google Shape;12188;p36"/>
            <p:cNvSpPr/>
            <p:nvPr/>
          </p:nvSpPr>
          <p:spPr>
            <a:xfrm>
              <a:off x="4751875" y="674325"/>
              <a:ext cx="11425" cy="12175"/>
            </a:xfrm>
            <a:custGeom>
              <a:rect b="b" l="l" r="r" t="t"/>
              <a:pathLst>
                <a:path extrusionOk="0" h="487" w="457">
                  <a:moveTo>
                    <a:pt x="244" y="0"/>
                  </a:moveTo>
                  <a:cubicBezTo>
                    <a:pt x="92" y="0"/>
                    <a:pt x="0" y="122"/>
                    <a:pt x="31" y="304"/>
                  </a:cubicBezTo>
                  <a:cubicBezTo>
                    <a:pt x="31" y="456"/>
                    <a:pt x="152" y="486"/>
                    <a:pt x="274" y="486"/>
                  </a:cubicBezTo>
                  <a:cubicBezTo>
                    <a:pt x="426" y="456"/>
                    <a:pt x="456" y="365"/>
                    <a:pt x="456" y="243"/>
                  </a:cubicBezTo>
                  <a:cubicBezTo>
                    <a:pt x="456" y="122"/>
                    <a:pt x="365" y="0"/>
                    <a:pt x="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9" name="Google Shape;12189;p36"/>
            <p:cNvSpPr/>
            <p:nvPr/>
          </p:nvSpPr>
          <p:spPr>
            <a:xfrm>
              <a:off x="3966900" y="1274500"/>
              <a:ext cx="12200" cy="13175"/>
            </a:xfrm>
            <a:custGeom>
              <a:rect b="b" l="l" r="r" t="t"/>
              <a:pathLst>
                <a:path extrusionOk="0" h="527" w="488">
                  <a:moveTo>
                    <a:pt x="267" y="1"/>
                  </a:moveTo>
                  <a:cubicBezTo>
                    <a:pt x="250" y="1"/>
                    <a:pt x="233" y="2"/>
                    <a:pt x="213" y="6"/>
                  </a:cubicBezTo>
                  <a:cubicBezTo>
                    <a:pt x="62" y="6"/>
                    <a:pt x="1" y="157"/>
                    <a:pt x="31" y="249"/>
                  </a:cubicBezTo>
                  <a:cubicBezTo>
                    <a:pt x="31" y="387"/>
                    <a:pt x="82" y="526"/>
                    <a:pt x="252" y="526"/>
                  </a:cubicBezTo>
                  <a:cubicBezTo>
                    <a:pt x="269" y="526"/>
                    <a:pt x="286" y="525"/>
                    <a:pt x="305" y="522"/>
                  </a:cubicBezTo>
                  <a:cubicBezTo>
                    <a:pt x="457" y="492"/>
                    <a:pt x="457" y="370"/>
                    <a:pt x="487" y="249"/>
                  </a:cubicBezTo>
                  <a:cubicBezTo>
                    <a:pt x="460" y="113"/>
                    <a:pt x="408" y="1"/>
                    <a:pt x="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0" name="Google Shape;12190;p36"/>
            <p:cNvSpPr/>
            <p:nvPr/>
          </p:nvSpPr>
          <p:spPr>
            <a:xfrm>
              <a:off x="4457025" y="1274625"/>
              <a:ext cx="11425" cy="11550"/>
            </a:xfrm>
            <a:custGeom>
              <a:rect b="b" l="l" r="r" t="t"/>
              <a:pathLst>
                <a:path extrusionOk="0" h="462" w="457">
                  <a:moveTo>
                    <a:pt x="275" y="1"/>
                  </a:moveTo>
                  <a:cubicBezTo>
                    <a:pt x="153" y="1"/>
                    <a:pt x="62" y="61"/>
                    <a:pt x="31" y="183"/>
                  </a:cubicBezTo>
                  <a:cubicBezTo>
                    <a:pt x="1" y="335"/>
                    <a:pt x="123" y="456"/>
                    <a:pt x="244" y="456"/>
                  </a:cubicBezTo>
                  <a:cubicBezTo>
                    <a:pt x="257" y="460"/>
                    <a:pt x="269" y="461"/>
                    <a:pt x="281" y="461"/>
                  </a:cubicBezTo>
                  <a:cubicBezTo>
                    <a:pt x="378" y="461"/>
                    <a:pt x="430" y="352"/>
                    <a:pt x="457" y="244"/>
                  </a:cubicBezTo>
                  <a:cubicBezTo>
                    <a:pt x="457" y="122"/>
                    <a:pt x="396" y="31"/>
                    <a:pt x="2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1" name="Google Shape;12191;p36"/>
            <p:cNvSpPr/>
            <p:nvPr/>
          </p:nvSpPr>
          <p:spPr>
            <a:xfrm>
              <a:off x="4555825" y="1274625"/>
              <a:ext cx="11425" cy="12300"/>
            </a:xfrm>
            <a:custGeom>
              <a:rect b="b" l="l" r="r" t="t"/>
              <a:pathLst>
                <a:path extrusionOk="0" h="492" w="457">
                  <a:moveTo>
                    <a:pt x="213" y="1"/>
                  </a:moveTo>
                  <a:cubicBezTo>
                    <a:pt x="61" y="1"/>
                    <a:pt x="0" y="122"/>
                    <a:pt x="0" y="274"/>
                  </a:cubicBezTo>
                  <a:cubicBezTo>
                    <a:pt x="28" y="383"/>
                    <a:pt x="79" y="492"/>
                    <a:pt x="177" y="492"/>
                  </a:cubicBezTo>
                  <a:cubicBezTo>
                    <a:pt x="188" y="492"/>
                    <a:pt x="200" y="490"/>
                    <a:pt x="213" y="487"/>
                  </a:cubicBezTo>
                  <a:cubicBezTo>
                    <a:pt x="396" y="487"/>
                    <a:pt x="456" y="365"/>
                    <a:pt x="426" y="213"/>
                  </a:cubicBezTo>
                  <a:cubicBezTo>
                    <a:pt x="426" y="61"/>
                    <a:pt x="335" y="1"/>
                    <a:pt x="2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2" name="Google Shape;12192;p36"/>
            <p:cNvSpPr/>
            <p:nvPr/>
          </p:nvSpPr>
          <p:spPr>
            <a:xfrm>
              <a:off x="3525400" y="1213825"/>
              <a:ext cx="12200" cy="12950"/>
            </a:xfrm>
            <a:custGeom>
              <a:rect b="b" l="l" r="r" t="t"/>
              <a:pathLst>
                <a:path extrusionOk="0" h="518" w="488">
                  <a:moveTo>
                    <a:pt x="244" y="1"/>
                  </a:moveTo>
                  <a:cubicBezTo>
                    <a:pt x="92" y="62"/>
                    <a:pt x="1" y="153"/>
                    <a:pt x="1" y="305"/>
                  </a:cubicBezTo>
                  <a:cubicBezTo>
                    <a:pt x="31" y="457"/>
                    <a:pt x="122" y="518"/>
                    <a:pt x="244" y="518"/>
                  </a:cubicBezTo>
                  <a:cubicBezTo>
                    <a:pt x="396" y="518"/>
                    <a:pt x="487" y="396"/>
                    <a:pt x="457" y="214"/>
                  </a:cubicBezTo>
                  <a:cubicBezTo>
                    <a:pt x="457" y="92"/>
                    <a:pt x="366" y="31"/>
                    <a:pt x="2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3" name="Google Shape;12193;p36"/>
            <p:cNvSpPr/>
            <p:nvPr/>
          </p:nvSpPr>
          <p:spPr>
            <a:xfrm>
              <a:off x="4850650" y="795000"/>
              <a:ext cx="11425" cy="13075"/>
            </a:xfrm>
            <a:custGeom>
              <a:rect b="b" l="l" r="r" t="t"/>
              <a:pathLst>
                <a:path extrusionOk="0" h="523" w="457">
                  <a:moveTo>
                    <a:pt x="189" y="0"/>
                  </a:moveTo>
                  <a:cubicBezTo>
                    <a:pt x="77" y="0"/>
                    <a:pt x="27" y="83"/>
                    <a:pt x="1" y="188"/>
                  </a:cubicBezTo>
                  <a:cubicBezTo>
                    <a:pt x="1" y="340"/>
                    <a:pt x="31" y="462"/>
                    <a:pt x="244" y="523"/>
                  </a:cubicBezTo>
                  <a:cubicBezTo>
                    <a:pt x="335" y="492"/>
                    <a:pt x="426" y="401"/>
                    <a:pt x="426" y="310"/>
                  </a:cubicBezTo>
                  <a:cubicBezTo>
                    <a:pt x="457" y="158"/>
                    <a:pt x="396" y="6"/>
                    <a:pt x="244" y="6"/>
                  </a:cubicBezTo>
                  <a:cubicBezTo>
                    <a:pt x="224" y="2"/>
                    <a:pt x="206" y="0"/>
                    <a:pt x="1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4" name="Google Shape;12194;p36"/>
            <p:cNvSpPr/>
            <p:nvPr/>
          </p:nvSpPr>
          <p:spPr>
            <a:xfrm>
              <a:off x="4900825" y="1096050"/>
              <a:ext cx="7600" cy="9300"/>
            </a:xfrm>
            <a:custGeom>
              <a:rect b="b" l="l" r="r" t="t"/>
              <a:pathLst>
                <a:path extrusionOk="0" h="372" w="304">
                  <a:moveTo>
                    <a:pt x="152" y="1"/>
                  </a:moveTo>
                  <a:cubicBezTo>
                    <a:pt x="61" y="1"/>
                    <a:pt x="0" y="92"/>
                    <a:pt x="0" y="183"/>
                  </a:cubicBezTo>
                  <a:cubicBezTo>
                    <a:pt x="0" y="289"/>
                    <a:pt x="46" y="371"/>
                    <a:pt x="138" y="371"/>
                  </a:cubicBezTo>
                  <a:cubicBezTo>
                    <a:pt x="151" y="371"/>
                    <a:pt x="166" y="369"/>
                    <a:pt x="182" y="365"/>
                  </a:cubicBezTo>
                  <a:cubicBezTo>
                    <a:pt x="243" y="365"/>
                    <a:pt x="274" y="244"/>
                    <a:pt x="304" y="213"/>
                  </a:cubicBezTo>
                  <a:cubicBezTo>
                    <a:pt x="304" y="61"/>
                    <a:pt x="24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5" name="Google Shape;12195;p36"/>
            <p:cNvSpPr/>
            <p:nvPr/>
          </p:nvSpPr>
          <p:spPr>
            <a:xfrm>
              <a:off x="4311125" y="614900"/>
              <a:ext cx="9925" cy="12325"/>
            </a:xfrm>
            <a:custGeom>
              <a:rect b="b" l="l" r="r" t="t"/>
              <a:pathLst>
                <a:path extrusionOk="0" h="493" w="397">
                  <a:moveTo>
                    <a:pt x="230" y="0"/>
                  </a:moveTo>
                  <a:cubicBezTo>
                    <a:pt x="215" y="0"/>
                    <a:pt x="199" y="2"/>
                    <a:pt x="183" y="6"/>
                  </a:cubicBezTo>
                  <a:cubicBezTo>
                    <a:pt x="31" y="37"/>
                    <a:pt x="1" y="128"/>
                    <a:pt x="1" y="249"/>
                  </a:cubicBezTo>
                  <a:cubicBezTo>
                    <a:pt x="1" y="371"/>
                    <a:pt x="62" y="492"/>
                    <a:pt x="183" y="492"/>
                  </a:cubicBezTo>
                  <a:cubicBezTo>
                    <a:pt x="396" y="492"/>
                    <a:pt x="396" y="341"/>
                    <a:pt x="396" y="189"/>
                  </a:cubicBezTo>
                  <a:cubicBezTo>
                    <a:pt x="396" y="83"/>
                    <a:pt x="327" y="0"/>
                    <a:pt x="2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6" name="Google Shape;12196;p36"/>
            <p:cNvSpPr/>
            <p:nvPr/>
          </p:nvSpPr>
          <p:spPr>
            <a:xfrm>
              <a:off x="4213100" y="615050"/>
              <a:ext cx="10675" cy="11750"/>
            </a:xfrm>
            <a:custGeom>
              <a:rect b="b" l="l" r="r" t="t"/>
              <a:pathLst>
                <a:path extrusionOk="0" h="470" w="427">
                  <a:moveTo>
                    <a:pt x="214" y="0"/>
                  </a:moveTo>
                  <a:cubicBezTo>
                    <a:pt x="62" y="0"/>
                    <a:pt x="1" y="122"/>
                    <a:pt x="31" y="243"/>
                  </a:cubicBezTo>
                  <a:cubicBezTo>
                    <a:pt x="31" y="346"/>
                    <a:pt x="75" y="470"/>
                    <a:pt x="197" y="470"/>
                  </a:cubicBezTo>
                  <a:cubicBezTo>
                    <a:pt x="220" y="470"/>
                    <a:pt x="246" y="466"/>
                    <a:pt x="274" y="456"/>
                  </a:cubicBezTo>
                  <a:cubicBezTo>
                    <a:pt x="396" y="426"/>
                    <a:pt x="426" y="335"/>
                    <a:pt x="426" y="152"/>
                  </a:cubicBezTo>
                  <a:cubicBezTo>
                    <a:pt x="396" y="91"/>
                    <a:pt x="335" y="0"/>
                    <a:pt x="2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7" name="Google Shape;12197;p36"/>
            <p:cNvSpPr/>
            <p:nvPr/>
          </p:nvSpPr>
          <p:spPr>
            <a:xfrm>
              <a:off x="3624950" y="61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213" y="0"/>
                  </a:moveTo>
                  <a:cubicBezTo>
                    <a:pt x="92" y="0"/>
                    <a:pt x="31" y="91"/>
                    <a:pt x="1" y="213"/>
                  </a:cubicBezTo>
                  <a:cubicBezTo>
                    <a:pt x="1" y="335"/>
                    <a:pt x="31" y="456"/>
                    <a:pt x="153" y="456"/>
                  </a:cubicBezTo>
                  <a:cubicBezTo>
                    <a:pt x="173" y="460"/>
                    <a:pt x="191" y="462"/>
                    <a:pt x="208" y="462"/>
                  </a:cubicBezTo>
                  <a:cubicBezTo>
                    <a:pt x="320" y="462"/>
                    <a:pt x="369" y="379"/>
                    <a:pt x="396" y="274"/>
                  </a:cubicBezTo>
                  <a:cubicBezTo>
                    <a:pt x="426" y="152"/>
                    <a:pt x="365" y="61"/>
                    <a:pt x="2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8" name="Google Shape;12198;p36"/>
            <p:cNvSpPr/>
            <p:nvPr/>
          </p:nvSpPr>
          <p:spPr>
            <a:xfrm>
              <a:off x="3529975" y="617175"/>
              <a:ext cx="7625" cy="9300"/>
            </a:xfrm>
            <a:custGeom>
              <a:rect b="b" l="l" r="r" t="t"/>
              <a:pathLst>
                <a:path extrusionOk="0" h="372" w="305">
                  <a:moveTo>
                    <a:pt x="148" y="0"/>
                  </a:moveTo>
                  <a:cubicBezTo>
                    <a:pt x="76" y="0"/>
                    <a:pt x="27" y="79"/>
                    <a:pt x="0" y="158"/>
                  </a:cubicBezTo>
                  <a:cubicBezTo>
                    <a:pt x="0" y="250"/>
                    <a:pt x="0" y="371"/>
                    <a:pt x="152" y="371"/>
                  </a:cubicBezTo>
                  <a:cubicBezTo>
                    <a:pt x="243" y="371"/>
                    <a:pt x="304" y="280"/>
                    <a:pt x="304" y="189"/>
                  </a:cubicBezTo>
                  <a:cubicBezTo>
                    <a:pt x="274" y="128"/>
                    <a:pt x="243" y="37"/>
                    <a:pt x="183" y="6"/>
                  </a:cubicBezTo>
                  <a:cubicBezTo>
                    <a:pt x="170" y="2"/>
                    <a:pt x="159" y="0"/>
                    <a:pt x="1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9" name="Google Shape;12199;p36"/>
            <p:cNvSpPr/>
            <p:nvPr/>
          </p:nvSpPr>
          <p:spPr>
            <a:xfrm>
              <a:off x="3428900" y="735875"/>
              <a:ext cx="7625" cy="10000"/>
            </a:xfrm>
            <a:custGeom>
              <a:rect b="b" l="l" r="r" t="t"/>
              <a:pathLst>
                <a:path extrusionOk="0" h="400" w="305">
                  <a:moveTo>
                    <a:pt x="153" y="0"/>
                  </a:moveTo>
                  <a:cubicBezTo>
                    <a:pt x="61" y="0"/>
                    <a:pt x="1" y="61"/>
                    <a:pt x="1" y="182"/>
                  </a:cubicBezTo>
                  <a:cubicBezTo>
                    <a:pt x="1" y="291"/>
                    <a:pt x="25" y="400"/>
                    <a:pt x="139" y="400"/>
                  </a:cubicBezTo>
                  <a:cubicBezTo>
                    <a:pt x="152" y="400"/>
                    <a:pt x="167" y="398"/>
                    <a:pt x="183" y="395"/>
                  </a:cubicBezTo>
                  <a:cubicBezTo>
                    <a:pt x="274" y="365"/>
                    <a:pt x="305" y="274"/>
                    <a:pt x="305" y="182"/>
                  </a:cubicBezTo>
                  <a:cubicBezTo>
                    <a:pt x="305" y="91"/>
                    <a:pt x="244" y="0"/>
                    <a:pt x="1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0" name="Google Shape;12200;p36"/>
            <p:cNvSpPr/>
            <p:nvPr/>
          </p:nvSpPr>
          <p:spPr>
            <a:xfrm>
              <a:off x="3427375" y="855050"/>
              <a:ext cx="10675" cy="11550"/>
            </a:xfrm>
            <a:custGeom>
              <a:rect b="b" l="l" r="r" t="t"/>
              <a:pathLst>
                <a:path extrusionOk="0" h="462" w="427">
                  <a:moveTo>
                    <a:pt x="191" y="0"/>
                  </a:moveTo>
                  <a:cubicBezTo>
                    <a:pt x="55" y="0"/>
                    <a:pt x="28" y="109"/>
                    <a:pt x="1" y="218"/>
                  </a:cubicBezTo>
                  <a:cubicBezTo>
                    <a:pt x="1" y="340"/>
                    <a:pt x="62" y="431"/>
                    <a:pt x="183" y="461"/>
                  </a:cubicBezTo>
                  <a:cubicBezTo>
                    <a:pt x="335" y="461"/>
                    <a:pt x="396" y="370"/>
                    <a:pt x="426" y="279"/>
                  </a:cubicBezTo>
                  <a:cubicBezTo>
                    <a:pt x="396" y="127"/>
                    <a:pt x="366" y="5"/>
                    <a:pt x="244" y="5"/>
                  </a:cubicBezTo>
                  <a:cubicBezTo>
                    <a:pt x="225" y="2"/>
                    <a:pt x="207" y="0"/>
                    <a:pt x="19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1" name="Google Shape;12201;p36"/>
            <p:cNvSpPr/>
            <p:nvPr/>
          </p:nvSpPr>
          <p:spPr>
            <a:xfrm>
              <a:off x="4703250" y="616550"/>
              <a:ext cx="9900" cy="9925"/>
            </a:xfrm>
            <a:custGeom>
              <a:rect b="b" l="l" r="r" t="t"/>
              <a:pathLst>
                <a:path extrusionOk="0" h="397" w="396">
                  <a:moveTo>
                    <a:pt x="152" y="1"/>
                  </a:moveTo>
                  <a:cubicBezTo>
                    <a:pt x="61" y="31"/>
                    <a:pt x="0" y="92"/>
                    <a:pt x="31" y="183"/>
                  </a:cubicBezTo>
                  <a:cubicBezTo>
                    <a:pt x="31" y="305"/>
                    <a:pt x="122" y="396"/>
                    <a:pt x="243" y="396"/>
                  </a:cubicBezTo>
                  <a:cubicBezTo>
                    <a:pt x="335" y="366"/>
                    <a:pt x="395" y="305"/>
                    <a:pt x="395" y="214"/>
                  </a:cubicBezTo>
                  <a:cubicBezTo>
                    <a:pt x="365" y="92"/>
                    <a:pt x="274" y="3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2" name="Google Shape;12202;p36"/>
            <p:cNvSpPr/>
            <p:nvPr/>
          </p:nvSpPr>
          <p:spPr>
            <a:xfrm>
              <a:off x="4605225" y="615050"/>
              <a:ext cx="10650" cy="12175"/>
            </a:xfrm>
            <a:custGeom>
              <a:rect b="b" l="l" r="r" t="t"/>
              <a:pathLst>
                <a:path extrusionOk="0" h="487" w="426">
                  <a:moveTo>
                    <a:pt x="243" y="0"/>
                  </a:moveTo>
                  <a:cubicBezTo>
                    <a:pt x="152" y="0"/>
                    <a:pt x="31" y="31"/>
                    <a:pt x="31" y="183"/>
                  </a:cubicBezTo>
                  <a:cubicBezTo>
                    <a:pt x="0" y="335"/>
                    <a:pt x="31" y="456"/>
                    <a:pt x="213" y="486"/>
                  </a:cubicBezTo>
                  <a:cubicBezTo>
                    <a:pt x="334" y="486"/>
                    <a:pt x="365" y="365"/>
                    <a:pt x="395" y="274"/>
                  </a:cubicBezTo>
                  <a:cubicBezTo>
                    <a:pt x="426" y="152"/>
                    <a:pt x="365" y="31"/>
                    <a:pt x="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3" name="Google Shape;12203;p36"/>
            <p:cNvSpPr/>
            <p:nvPr/>
          </p:nvSpPr>
          <p:spPr>
            <a:xfrm>
              <a:off x="3428150" y="975850"/>
              <a:ext cx="9900" cy="10925"/>
            </a:xfrm>
            <a:custGeom>
              <a:rect b="b" l="l" r="r" t="t"/>
              <a:pathLst>
                <a:path extrusionOk="0" h="437" w="396">
                  <a:moveTo>
                    <a:pt x="158" y="0"/>
                  </a:moveTo>
                  <a:cubicBezTo>
                    <a:pt x="46" y="0"/>
                    <a:pt x="0" y="83"/>
                    <a:pt x="0" y="188"/>
                  </a:cubicBezTo>
                  <a:cubicBezTo>
                    <a:pt x="0" y="310"/>
                    <a:pt x="31" y="432"/>
                    <a:pt x="183" y="432"/>
                  </a:cubicBezTo>
                  <a:cubicBezTo>
                    <a:pt x="199" y="435"/>
                    <a:pt x="213" y="436"/>
                    <a:pt x="226" y="436"/>
                  </a:cubicBezTo>
                  <a:cubicBezTo>
                    <a:pt x="335" y="436"/>
                    <a:pt x="341" y="331"/>
                    <a:pt x="395" y="249"/>
                  </a:cubicBezTo>
                  <a:cubicBezTo>
                    <a:pt x="365" y="128"/>
                    <a:pt x="365" y="6"/>
                    <a:pt x="213" y="6"/>
                  </a:cubicBezTo>
                  <a:cubicBezTo>
                    <a:pt x="193" y="2"/>
                    <a:pt x="175" y="0"/>
                    <a:pt x="1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4" name="Google Shape;12204;p36"/>
            <p:cNvSpPr/>
            <p:nvPr/>
          </p:nvSpPr>
          <p:spPr>
            <a:xfrm>
              <a:off x="4899300" y="976900"/>
              <a:ext cx="9900" cy="9950"/>
            </a:xfrm>
            <a:custGeom>
              <a:rect b="b" l="l" r="r" t="t"/>
              <a:pathLst>
                <a:path extrusionOk="0" h="398" w="396">
                  <a:moveTo>
                    <a:pt x="174" y="0"/>
                  </a:moveTo>
                  <a:cubicBezTo>
                    <a:pt x="121" y="0"/>
                    <a:pt x="83" y="50"/>
                    <a:pt x="61" y="116"/>
                  </a:cubicBezTo>
                  <a:cubicBezTo>
                    <a:pt x="0" y="238"/>
                    <a:pt x="61" y="329"/>
                    <a:pt x="152" y="390"/>
                  </a:cubicBezTo>
                  <a:cubicBezTo>
                    <a:pt x="168" y="395"/>
                    <a:pt x="184" y="398"/>
                    <a:pt x="198" y="398"/>
                  </a:cubicBezTo>
                  <a:cubicBezTo>
                    <a:pt x="265" y="398"/>
                    <a:pt x="315" y="343"/>
                    <a:pt x="365" y="268"/>
                  </a:cubicBezTo>
                  <a:cubicBezTo>
                    <a:pt x="395" y="146"/>
                    <a:pt x="365" y="55"/>
                    <a:pt x="243" y="25"/>
                  </a:cubicBezTo>
                  <a:cubicBezTo>
                    <a:pt x="218" y="8"/>
                    <a:pt x="195" y="0"/>
                    <a:pt x="1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5" name="Google Shape;12205;p36"/>
            <p:cNvSpPr/>
            <p:nvPr/>
          </p:nvSpPr>
          <p:spPr>
            <a:xfrm>
              <a:off x="4261750" y="1274500"/>
              <a:ext cx="10650" cy="12400"/>
            </a:xfrm>
            <a:custGeom>
              <a:rect b="b" l="l" r="r" t="t"/>
              <a:pathLst>
                <a:path extrusionOk="0" h="496" w="426">
                  <a:moveTo>
                    <a:pt x="258" y="1"/>
                  </a:moveTo>
                  <a:cubicBezTo>
                    <a:pt x="244" y="1"/>
                    <a:pt x="229" y="2"/>
                    <a:pt x="213" y="6"/>
                  </a:cubicBezTo>
                  <a:cubicBezTo>
                    <a:pt x="61" y="6"/>
                    <a:pt x="0" y="127"/>
                    <a:pt x="31" y="249"/>
                  </a:cubicBezTo>
                  <a:cubicBezTo>
                    <a:pt x="31" y="360"/>
                    <a:pt x="81" y="496"/>
                    <a:pt x="229" y="496"/>
                  </a:cubicBezTo>
                  <a:cubicBezTo>
                    <a:pt x="243" y="496"/>
                    <a:pt x="258" y="495"/>
                    <a:pt x="274" y="492"/>
                  </a:cubicBezTo>
                  <a:cubicBezTo>
                    <a:pt x="395" y="461"/>
                    <a:pt x="426" y="340"/>
                    <a:pt x="426" y="157"/>
                  </a:cubicBezTo>
                  <a:cubicBezTo>
                    <a:pt x="399" y="103"/>
                    <a:pt x="372" y="1"/>
                    <a:pt x="2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6" name="Google Shape;12206;p36"/>
            <p:cNvSpPr/>
            <p:nvPr/>
          </p:nvSpPr>
          <p:spPr>
            <a:xfrm>
              <a:off x="3673575" y="1274625"/>
              <a:ext cx="10675" cy="12950"/>
            </a:xfrm>
            <a:custGeom>
              <a:rect b="b" l="l" r="r" t="t"/>
              <a:pathLst>
                <a:path extrusionOk="0" h="518" w="427">
                  <a:moveTo>
                    <a:pt x="214" y="1"/>
                  </a:moveTo>
                  <a:cubicBezTo>
                    <a:pt x="62" y="1"/>
                    <a:pt x="1" y="92"/>
                    <a:pt x="1" y="213"/>
                  </a:cubicBezTo>
                  <a:cubicBezTo>
                    <a:pt x="1" y="365"/>
                    <a:pt x="31" y="517"/>
                    <a:pt x="214" y="517"/>
                  </a:cubicBezTo>
                  <a:cubicBezTo>
                    <a:pt x="366" y="517"/>
                    <a:pt x="396" y="396"/>
                    <a:pt x="427" y="274"/>
                  </a:cubicBezTo>
                  <a:cubicBezTo>
                    <a:pt x="396" y="152"/>
                    <a:pt x="396" y="1"/>
                    <a:pt x="2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7" name="Google Shape;12207;p36"/>
            <p:cNvSpPr/>
            <p:nvPr/>
          </p:nvSpPr>
          <p:spPr>
            <a:xfrm>
              <a:off x="3575550" y="1275375"/>
              <a:ext cx="9925" cy="9925"/>
            </a:xfrm>
            <a:custGeom>
              <a:rect b="b" l="l" r="r" t="t"/>
              <a:pathLst>
                <a:path extrusionOk="0" h="397" w="397">
                  <a:moveTo>
                    <a:pt x="183" y="1"/>
                  </a:moveTo>
                  <a:cubicBezTo>
                    <a:pt x="92" y="1"/>
                    <a:pt x="31" y="62"/>
                    <a:pt x="31" y="153"/>
                  </a:cubicBezTo>
                  <a:cubicBezTo>
                    <a:pt x="1" y="274"/>
                    <a:pt x="62" y="366"/>
                    <a:pt x="183" y="396"/>
                  </a:cubicBezTo>
                  <a:cubicBezTo>
                    <a:pt x="305" y="396"/>
                    <a:pt x="396" y="305"/>
                    <a:pt x="396" y="183"/>
                  </a:cubicBezTo>
                  <a:cubicBezTo>
                    <a:pt x="396" y="62"/>
                    <a:pt x="305" y="1"/>
                    <a:pt x="1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8" name="Google Shape;12208;p36"/>
            <p:cNvSpPr/>
            <p:nvPr/>
          </p:nvSpPr>
          <p:spPr>
            <a:xfrm>
              <a:off x="3429650" y="1096050"/>
              <a:ext cx="7625" cy="8375"/>
            </a:xfrm>
            <a:custGeom>
              <a:rect b="b" l="l" r="r" t="t"/>
              <a:pathLst>
                <a:path extrusionOk="0" h="335" w="305">
                  <a:moveTo>
                    <a:pt x="123" y="1"/>
                  </a:moveTo>
                  <a:cubicBezTo>
                    <a:pt x="31" y="31"/>
                    <a:pt x="1" y="92"/>
                    <a:pt x="1" y="183"/>
                  </a:cubicBezTo>
                  <a:cubicBezTo>
                    <a:pt x="31" y="274"/>
                    <a:pt x="92" y="335"/>
                    <a:pt x="183" y="335"/>
                  </a:cubicBezTo>
                  <a:cubicBezTo>
                    <a:pt x="275" y="335"/>
                    <a:pt x="305" y="244"/>
                    <a:pt x="275" y="153"/>
                  </a:cubicBezTo>
                  <a:cubicBezTo>
                    <a:pt x="275" y="61"/>
                    <a:pt x="244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9" name="Google Shape;12209;p36"/>
            <p:cNvSpPr/>
            <p:nvPr/>
          </p:nvSpPr>
          <p:spPr>
            <a:xfrm>
              <a:off x="4754150" y="1275950"/>
              <a:ext cx="8250" cy="7050"/>
            </a:xfrm>
            <a:custGeom>
              <a:rect b="b" l="l" r="r" t="t"/>
              <a:pathLst>
                <a:path extrusionOk="0" h="282" w="330">
                  <a:moveTo>
                    <a:pt x="200" y="0"/>
                  </a:moveTo>
                  <a:cubicBezTo>
                    <a:pt x="185" y="0"/>
                    <a:pt x="169" y="3"/>
                    <a:pt x="153" y="8"/>
                  </a:cubicBezTo>
                  <a:cubicBezTo>
                    <a:pt x="92" y="39"/>
                    <a:pt x="31" y="99"/>
                    <a:pt x="1" y="130"/>
                  </a:cubicBezTo>
                  <a:cubicBezTo>
                    <a:pt x="1" y="251"/>
                    <a:pt x="61" y="282"/>
                    <a:pt x="153" y="282"/>
                  </a:cubicBezTo>
                  <a:cubicBezTo>
                    <a:pt x="244" y="282"/>
                    <a:pt x="305" y="221"/>
                    <a:pt x="305" y="130"/>
                  </a:cubicBezTo>
                  <a:cubicBezTo>
                    <a:pt x="330" y="55"/>
                    <a:pt x="272" y="0"/>
                    <a:pt x="2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10" name="Google Shape;12210;p36"/>
            <p:cNvSpPr/>
            <p:nvPr/>
          </p:nvSpPr>
          <p:spPr>
            <a:xfrm>
              <a:off x="4803550" y="1213825"/>
              <a:ext cx="9900" cy="12500"/>
            </a:xfrm>
            <a:custGeom>
              <a:rect b="b" l="l" r="r" t="t"/>
              <a:pathLst>
                <a:path extrusionOk="0" h="500" w="396">
                  <a:moveTo>
                    <a:pt x="152" y="1"/>
                  </a:moveTo>
                  <a:cubicBezTo>
                    <a:pt x="99" y="1"/>
                    <a:pt x="46" y="46"/>
                    <a:pt x="0" y="153"/>
                  </a:cubicBezTo>
                  <a:cubicBezTo>
                    <a:pt x="31" y="153"/>
                    <a:pt x="31" y="183"/>
                    <a:pt x="31" y="214"/>
                  </a:cubicBezTo>
                  <a:cubicBezTo>
                    <a:pt x="61" y="244"/>
                    <a:pt x="31" y="274"/>
                    <a:pt x="0" y="335"/>
                  </a:cubicBezTo>
                  <a:cubicBezTo>
                    <a:pt x="19" y="445"/>
                    <a:pt x="70" y="499"/>
                    <a:pt x="140" y="499"/>
                  </a:cubicBezTo>
                  <a:cubicBezTo>
                    <a:pt x="188" y="499"/>
                    <a:pt x="244" y="475"/>
                    <a:pt x="304" y="426"/>
                  </a:cubicBezTo>
                  <a:cubicBezTo>
                    <a:pt x="396" y="335"/>
                    <a:pt x="365" y="214"/>
                    <a:pt x="304" y="122"/>
                  </a:cubicBezTo>
                  <a:cubicBezTo>
                    <a:pt x="259" y="46"/>
                    <a:pt x="206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11" name="Google Shape;12211;p36"/>
            <p:cNvSpPr/>
            <p:nvPr/>
          </p:nvSpPr>
          <p:spPr>
            <a:xfrm>
              <a:off x="4901575" y="858650"/>
              <a:ext cx="6100" cy="5650"/>
            </a:xfrm>
            <a:custGeom>
              <a:rect b="b" l="l" r="r" t="t"/>
              <a:pathLst>
                <a:path extrusionOk="0" h="226" w="244">
                  <a:moveTo>
                    <a:pt x="114" y="1"/>
                  </a:moveTo>
                  <a:cubicBezTo>
                    <a:pt x="76" y="1"/>
                    <a:pt x="31" y="22"/>
                    <a:pt x="31" y="44"/>
                  </a:cubicBezTo>
                  <a:cubicBezTo>
                    <a:pt x="0" y="135"/>
                    <a:pt x="31" y="196"/>
                    <a:pt x="122" y="226"/>
                  </a:cubicBezTo>
                  <a:cubicBezTo>
                    <a:pt x="152" y="226"/>
                    <a:pt x="183" y="165"/>
                    <a:pt x="244" y="135"/>
                  </a:cubicBezTo>
                  <a:cubicBezTo>
                    <a:pt x="213" y="74"/>
                    <a:pt x="183" y="13"/>
                    <a:pt x="152" y="13"/>
                  </a:cubicBezTo>
                  <a:cubicBezTo>
                    <a:pt x="144" y="4"/>
                    <a:pt x="129" y="1"/>
                    <a:pt x="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12" name="Google Shape;12212;p36"/>
            <p:cNvSpPr/>
            <p:nvPr/>
          </p:nvSpPr>
          <p:spPr>
            <a:xfrm>
              <a:off x="3477525" y="677625"/>
              <a:ext cx="8400" cy="7500"/>
            </a:xfrm>
            <a:custGeom>
              <a:rect b="b" l="l" r="r" t="t"/>
              <a:pathLst>
                <a:path extrusionOk="0" h="300" w="336">
                  <a:moveTo>
                    <a:pt x="222" y="0"/>
                  </a:moveTo>
                  <a:cubicBezTo>
                    <a:pt x="203" y="0"/>
                    <a:pt x="180" y="6"/>
                    <a:pt x="153" y="20"/>
                  </a:cubicBezTo>
                  <a:cubicBezTo>
                    <a:pt x="122" y="20"/>
                    <a:pt x="62" y="81"/>
                    <a:pt x="62" y="111"/>
                  </a:cubicBezTo>
                  <a:cubicBezTo>
                    <a:pt x="1" y="233"/>
                    <a:pt x="92" y="263"/>
                    <a:pt x="183" y="294"/>
                  </a:cubicBezTo>
                  <a:cubicBezTo>
                    <a:pt x="195" y="298"/>
                    <a:pt x="207" y="300"/>
                    <a:pt x="217" y="300"/>
                  </a:cubicBezTo>
                  <a:cubicBezTo>
                    <a:pt x="283" y="300"/>
                    <a:pt x="309" y="221"/>
                    <a:pt x="335" y="142"/>
                  </a:cubicBezTo>
                  <a:cubicBezTo>
                    <a:pt x="312" y="71"/>
                    <a:pt x="288" y="0"/>
                    <a:pt x="2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13" name="Google Shape;12213;p36"/>
            <p:cNvSpPr/>
            <p:nvPr/>
          </p:nvSpPr>
          <p:spPr>
            <a:xfrm>
              <a:off x="4468425" y="792100"/>
              <a:ext cx="8400" cy="16750"/>
            </a:xfrm>
            <a:custGeom>
              <a:rect b="b" l="l" r="r" t="t"/>
              <a:pathLst>
                <a:path extrusionOk="0" h="670" w="336">
                  <a:moveTo>
                    <a:pt x="1" y="0"/>
                  </a:moveTo>
                  <a:lnTo>
                    <a:pt x="1" y="0"/>
                  </a:lnTo>
                  <a:cubicBezTo>
                    <a:pt x="92" y="213"/>
                    <a:pt x="92" y="426"/>
                    <a:pt x="31" y="669"/>
                  </a:cubicBezTo>
                  <a:cubicBezTo>
                    <a:pt x="305" y="426"/>
                    <a:pt x="335" y="18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14" name="Google Shape;12214;p36"/>
            <p:cNvSpPr/>
            <p:nvPr/>
          </p:nvSpPr>
          <p:spPr>
            <a:xfrm>
              <a:off x="4850650" y="1155925"/>
              <a:ext cx="9925" cy="9450"/>
            </a:xfrm>
            <a:custGeom>
              <a:rect b="b" l="l" r="r" t="t"/>
              <a:pathLst>
                <a:path extrusionOk="0" h="378" w="397">
                  <a:moveTo>
                    <a:pt x="169" y="1"/>
                  </a:moveTo>
                  <a:cubicBezTo>
                    <a:pt x="84" y="1"/>
                    <a:pt x="58" y="76"/>
                    <a:pt x="31" y="128"/>
                  </a:cubicBezTo>
                  <a:cubicBezTo>
                    <a:pt x="1" y="250"/>
                    <a:pt x="31" y="341"/>
                    <a:pt x="244" y="372"/>
                  </a:cubicBezTo>
                  <a:cubicBezTo>
                    <a:pt x="252" y="376"/>
                    <a:pt x="261" y="378"/>
                    <a:pt x="269" y="378"/>
                  </a:cubicBezTo>
                  <a:cubicBezTo>
                    <a:pt x="320" y="378"/>
                    <a:pt x="366" y="302"/>
                    <a:pt x="366" y="250"/>
                  </a:cubicBezTo>
                  <a:cubicBezTo>
                    <a:pt x="396" y="128"/>
                    <a:pt x="366" y="37"/>
                    <a:pt x="214" y="7"/>
                  </a:cubicBezTo>
                  <a:cubicBezTo>
                    <a:pt x="197" y="3"/>
                    <a:pt x="182" y="1"/>
                    <a:pt x="16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15" name="Google Shape;12215;p36"/>
            <p:cNvSpPr/>
            <p:nvPr/>
          </p:nvSpPr>
          <p:spPr>
            <a:xfrm>
              <a:off x="4079375" y="1236625"/>
              <a:ext cx="6100" cy="5350"/>
            </a:xfrm>
            <a:custGeom>
              <a:rect b="b" l="l" r="r" t="t"/>
              <a:pathLst>
                <a:path extrusionOk="0" h="214" w="244">
                  <a:moveTo>
                    <a:pt x="152" y="1"/>
                  </a:moveTo>
                  <a:cubicBezTo>
                    <a:pt x="122" y="1"/>
                    <a:pt x="31" y="31"/>
                    <a:pt x="31" y="62"/>
                  </a:cubicBezTo>
                  <a:cubicBezTo>
                    <a:pt x="0" y="153"/>
                    <a:pt x="61" y="214"/>
                    <a:pt x="152" y="214"/>
                  </a:cubicBezTo>
                  <a:cubicBezTo>
                    <a:pt x="183" y="214"/>
                    <a:pt x="213" y="153"/>
                    <a:pt x="243" y="92"/>
                  </a:cubicBezTo>
                  <a:cubicBezTo>
                    <a:pt x="213" y="62"/>
                    <a:pt x="183" y="1"/>
                    <a:pt x="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16" name="Google Shape;12216;p36"/>
            <p:cNvSpPr/>
            <p:nvPr/>
          </p:nvSpPr>
          <p:spPr>
            <a:xfrm>
              <a:off x="4803550" y="1217625"/>
              <a:ext cx="3825" cy="4600"/>
            </a:xfrm>
            <a:custGeom>
              <a:rect b="b" l="l" r="r" t="t"/>
              <a:pathLst>
                <a:path extrusionOk="0" h="184" w="153">
                  <a:moveTo>
                    <a:pt x="0" y="1"/>
                  </a:moveTo>
                  <a:cubicBezTo>
                    <a:pt x="0" y="62"/>
                    <a:pt x="0" y="122"/>
                    <a:pt x="0" y="183"/>
                  </a:cubicBezTo>
                  <a:cubicBezTo>
                    <a:pt x="122" y="122"/>
                    <a:pt x="152" y="6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19.xml"/><Relationship Id="rId22" Type="http://schemas.openxmlformats.org/officeDocument/2006/relationships/slideLayout" Target="../slideLayouts/slideLayout21.xml"/><Relationship Id="rId21" Type="http://schemas.openxmlformats.org/officeDocument/2006/relationships/slideLayout" Target="../slideLayouts/slideLayout20.xml"/><Relationship Id="rId24" Type="http://schemas.openxmlformats.org/officeDocument/2006/relationships/slideLayout" Target="../slideLayouts/slideLayout23.xml"/><Relationship Id="rId23" Type="http://schemas.openxmlformats.org/officeDocument/2006/relationships/slideLayout" Target="../slideLayouts/slideLayout22.xml"/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26" Type="http://schemas.openxmlformats.org/officeDocument/2006/relationships/slideLayout" Target="../slideLayouts/slideLayout25.xml"/><Relationship Id="rId25" Type="http://schemas.openxmlformats.org/officeDocument/2006/relationships/slideLayout" Target="../slideLayouts/slideLayout24.xml"/><Relationship Id="rId28" Type="http://schemas.openxmlformats.org/officeDocument/2006/relationships/slideLayout" Target="../slideLayouts/slideLayout27.xml"/><Relationship Id="rId27" Type="http://schemas.openxmlformats.org/officeDocument/2006/relationships/slideLayout" Target="../slideLayouts/slideLayout26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29" Type="http://schemas.openxmlformats.org/officeDocument/2006/relationships/slideLayout" Target="../slideLayouts/slideLayout28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31" Type="http://schemas.openxmlformats.org/officeDocument/2006/relationships/slideLayout" Target="../slideLayouts/slideLayout30.xml"/><Relationship Id="rId30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0.xml"/><Relationship Id="rId33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9.xml"/><Relationship Id="rId32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12.xml"/><Relationship Id="rId35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11.xml"/><Relationship Id="rId34" Type="http://schemas.openxmlformats.org/officeDocument/2006/relationships/slideLayout" Target="../slideLayouts/slideLayout33.xml"/><Relationship Id="rId15" Type="http://schemas.openxmlformats.org/officeDocument/2006/relationships/slideLayout" Target="../slideLayouts/slideLayout14.xml"/><Relationship Id="rId37" Type="http://schemas.openxmlformats.org/officeDocument/2006/relationships/theme" Target="../theme/theme2.xml"/><Relationship Id="rId14" Type="http://schemas.openxmlformats.org/officeDocument/2006/relationships/slideLayout" Target="../slideLayouts/slideLayout13.xml"/><Relationship Id="rId36" Type="http://schemas.openxmlformats.org/officeDocument/2006/relationships/slideLayout" Target="../slideLayouts/slideLayout35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19" Type="http://schemas.openxmlformats.org/officeDocument/2006/relationships/slideLayout" Target="../slideLayouts/slideLayout18.xml"/><Relationship Id="rId18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Londrina Solid"/>
              <a:buNone/>
              <a:defRPr b="1" sz="4100">
                <a:solidFill>
                  <a:schemeClr val="dk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Londrina Solid"/>
              <a:buNone/>
              <a:defRPr b="1" sz="4100">
                <a:solidFill>
                  <a:schemeClr val="dk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Londrina Solid"/>
              <a:buNone/>
              <a:defRPr b="1" sz="4100">
                <a:solidFill>
                  <a:schemeClr val="dk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Londrina Solid"/>
              <a:buNone/>
              <a:defRPr b="1" sz="4100">
                <a:solidFill>
                  <a:schemeClr val="dk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Londrina Solid"/>
              <a:buNone/>
              <a:defRPr b="1" sz="4100">
                <a:solidFill>
                  <a:schemeClr val="dk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Londrina Solid"/>
              <a:buNone/>
              <a:defRPr b="1" sz="4100">
                <a:solidFill>
                  <a:schemeClr val="dk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Londrina Solid"/>
              <a:buNone/>
              <a:defRPr b="1" sz="4100">
                <a:solidFill>
                  <a:schemeClr val="dk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Londrina Solid"/>
              <a:buNone/>
              <a:defRPr b="1" sz="4100">
                <a:solidFill>
                  <a:schemeClr val="dk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Londrina Solid"/>
              <a:buNone/>
              <a:defRPr b="1" sz="4100">
                <a:solidFill>
                  <a:schemeClr val="dk1"/>
                </a:solidFill>
                <a:latin typeface="Londrina Solid"/>
                <a:ea typeface="Londrina Solid"/>
                <a:cs typeface="Londrina Solid"/>
                <a:sym typeface="Londrina Solid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713225" y="1297400"/>
            <a:ext cx="7717500" cy="332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Roboto"/>
              <a:buChar char="●"/>
              <a:defRPr>
                <a:solidFill>
                  <a:schemeClr val="accent4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Roboto"/>
              <a:buChar char="○"/>
              <a:defRPr>
                <a:solidFill>
                  <a:schemeClr val="accent4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Roboto"/>
              <a:buChar char="■"/>
              <a:defRPr>
                <a:solidFill>
                  <a:schemeClr val="accent4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Roboto"/>
              <a:buChar char="●"/>
              <a:defRPr>
                <a:solidFill>
                  <a:schemeClr val="accent4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Roboto"/>
              <a:buChar char="○"/>
              <a:defRPr>
                <a:solidFill>
                  <a:schemeClr val="accent4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Roboto"/>
              <a:buChar char="■"/>
              <a:defRPr>
                <a:solidFill>
                  <a:schemeClr val="accent4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Roboto"/>
              <a:buChar char="●"/>
              <a:defRPr>
                <a:solidFill>
                  <a:schemeClr val="accent4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Roboto"/>
              <a:buChar char="○"/>
              <a:defRPr>
                <a:solidFill>
                  <a:schemeClr val="accent4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accent4"/>
              </a:buClr>
              <a:buSzPts val="1400"/>
              <a:buFont typeface="Roboto"/>
              <a:buChar char="■"/>
              <a:defRPr>
                <a:solidFill>
                  <a:schemeClr val="accent4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pic>
        <p:nvPicPr>
          <p:cNvPr id="8" name="Google Shape;8;p1"/>
          <p:cNvPicPr preferRelativeResize="0"/>
          <p:nvPr/>
        </p:nvPicPr>
        <p:blipFill>
          <a:blip r:embed="rId1">
            <a:alphaModFix amt="21000"/>
          </a:blip>
          <a:stretch>
            <a:fillRect/>
          </a:stretch>
        </p:blipFill>
        <p:spPr>
          <a:xfrm>
            <a:off x="-55651" y="-31303"/>
            <a:ext cx="9255301" cy="5206107"/>
          </a:xfrm>
          <a:prstGeom prst="rect">
            <a:avLst/>
          </a:prstGeom>
          <a:noFill/>
          <a:ln>
            <a:noFill/>
          </a:ln>
        </p:spPr>
      </p:pic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  <p:sldLayoutId id="2147483665" r:id="rId19"/>
    <p:sldLayoutId id="2147483666" r:id="rId20"/>
    <p:sldLayoutId id="2147483667" r:id="rId21"/>
    <p:sldLayoutId id="2147483668" r:id="rId22"/>
    <p:sldLayoutId id="2147483669" r:id="rId23"/>
    <p:sldLayoutId id="2147483670" r:id="rId24"/>
    <p:sldLayoutId id="2147483671" r:id="rId25"/>
    <p:sldLayoutId id="2147483672" r:id="rId26"/>
    <p:sldLayoutId id="2147483673" r:id="rId27"/>
    <p:sldLayoutId id="2147483674" r:id="rId28"/>
    <p:sldLayoutId id="2147483675" r:id="rId29"/>
    <p:sldLayoutId id="2147483676" r:id="rId30"/>
    <p:sldLayoutId id="2147483677" r:id="rId31"/>
    <p:sldLayoutId id="2147483678" r:id="rId32"/>
    <p:sldLayoutId id="2147483679" r:id="rId33"/>
    <p:sldLayoutId id="2147483680" r:id="rId34"/>
    <p:sldLayoutId id="2147483681" r:id="rId35"/>
    <p:sldLayoutId id="2147483682" r:id="rId3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6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220" name="Shape 12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21" name="Google Shape;12221;p37"/>
          <p:cNvSpPr txBox="1"/>
          <p:nvPr>
            <p:ph type="ctrTitle"/>
          </p:nvPr>
        </p:nvSpPr>
        <p:spPr>
          <a:xfrm>
            <a:off x="1666800" y="765363"/>
            <a:ext cx="5810400" cy="2395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100"/>
              <a:buFont typeface="Arial"/>
              <a:buNone/>
            </a:pPr>
            <a:r>
              <a:rPr lang="en" sz="5500"/>
              <a:t>Material Culture in Theory: A Case Study</a:t>
            </a:r>
            <a:r>
              <a:rPr lang="en" sz="3300">
                <a:solidFill>
                  <a:schemeClr val="accent1"/>
                </a:solidFill>
              </a:rPr>
              <a:t> </a:t>
            </a:r>
            <a:endParaRPr sz="6400"/>
          </a:p>
        </p:txBody>
      </p:sp>
      <p:grpSp>
        <p:nvGrpSpPr>
          <p:cNvPr id="12222" name="Google Shape;12222;p37"/>
          <p:cNvGrpSpPr/>
          <p:nvPr/>
        </p:nvGrpSpPr>
        <p:grpSpPr>
          <a:xfrm>
            <a:off x="7499502" y="976706"/>
            <a:ext cx="623795" cy="700969"/>
            <a:chOff x="342335" y="2698687"/>
            <a:chExt cx="987017" cy="1109129"/>
          </a:xfrm>
        </p:grpSpPr>
        <p:grpSp>
          <p:nvGrpSpPr>
            <p:cNvPr id="12223" name="Google Shape;12223;p37"/>
            <p:cNvGrpSpPr/>
            <p:nvPr/>
          </p:nvGrpSpPr>
          <p:grpSpPr>
            <a:xfrm rot="-4922709">
              <a:off x="335758" y="2824828"/>
              <a:ext cx="1000172" cy="856846"/>
              <a:chOff x="2717100" y="3870000"/>
              <a:chExt cx="1327100" cy="1136925"/>
            </a:xfrm>
          </p:grpSpPr>
          <p:sp>
            <p:nvSpPr>
              <p:cNvPr id="12224" name="Google Shape;12224;p37"/>
              <p:cNvSpPr/>
              <p:nvPr/>
            </p:nvSpPr>
            <p:spPr>
              <a:xfrm>
                <a:off x="3211625" y="4378425"/>
                <a:ext cx="278575" cy="81925"/>
              </a:xfrm>
              <a:custGeom>
                <a:rect b="b" l="l" r="r" t="t"/>
                <a:pathLst>
                  <a:path extrusionOk="0" h="3277" w="11143">
                    <a:moveTo>
                      <a:pt x="5742" y="1"/>
                    </a:moveTo>
                    <a:cubicBezTo>
                      <a:pt x="3903" y="1"/>
                      <a:pt x="1960" y="596"/>
                      <a:pt x="1" y="1341"/>
                    </a:cubicBezTo>
                    <a:cubicBezTo>
                      <a:pt x="2013" y="2695"/>
                      <a:pt x="4179" y="3277"/>
                      <a:pt x="6443" y="3277"/>
                    </a:cubicBezTo>
                    <a:cubicBezTo>
                      <a:pt x="7971" y="3277"/>
                      <a:pt x="9543" y="3012"/>
                      <a:pt x="11142" y="2542"/>
                    </a:cubicBezTo>
                    <a:cubicBezTo>
                      <a:pt x="9528" y="670"/>
                      <a:pt x="7694" y="1"/>
                      <a:pt x="574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25" name="Google Shape;12225;p37"/>
              <p:cNvSpPr/>
              <p:nvPr/>
            </p:nvSpPr>
            <p:spPr>
              <a:xfrm>
                <a:off x="3359225" y="4492825"/>
                <a:ext cx="161825" cy="204325"/>
              </a:xfrm>
              <a:custGeom>
                <a:rect b="b" l="l" r="r" t="t"/>
                <a:pathLst>
                  <a:path extrusionOk="0" h="8173" w="6473">
                    <a:moveTo>
                      <a:pt x="5605" y="0"/>
                    </a:moveTo>
                    <a:cubicBezTo>
                      <a:pt x="4571" y="1335"/>
                      <a:pt x="3203" y="2436"/>
                      <a:pt x="2236" y="3837"/>
                    </a:cubicBezTo>
                    <a:cubicBezTo>
                      <a:pt x="1769" y="4537"/>
                      <a:pt x="1" y="8173"/>
                      <a:pt x="1" y="8173"/>
                    </a:cubicBezTo>
                    <a:cubicBezTo>
                      <a:pt x="2169" y="7806"/>
                      <a:pt x="5271" y="7206"/>
                      <a:pt x="5972" y="4704"/>
                    </a:cubicBezTo>
                    <a:cubicBezTo>
                      <a:pt x="6472" y="2969"/>
                      <a:pt x="6072" y="1535"/>
                      <a:pt x="56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26" name="Google Shape;12226;p37"/>
              <p:cNvSpPr/>
              <p:nvPr/>
            </p:nvSpPr>
            <p:spPr>
              <a:xfrm>
                <a:off x="3104050" y="4304275"/>
                <a:ext cx="236025" cy="49300"/>
              </a:xfrm>
              <a:custGeom>
                <a:rect b="b" l="l" r="r" t="t"/>
                <a:pathLst>
                  <a:path extrusionOk="0" h="1972" w="9441">
                    <a:moveTo>
                      <a:pt x="3805" y="1"/>
                    </a:moveTo>
                    <a:cubicBezTo>
                      <a:pt x="2557" y="1"/>
                      <a:pt x="1292" y="147"/>
                      <a:pt x="1" y="371"/>
                    </a:cubicBezTo>
                    <a:cubicBezTo>
                      <a:pt x="634" y="638"/>
                      <a:pt x="1302" y="871"/>
                      <a:pt x="1969" y="1071"/>
                    </a:cubicBezTo>
                    <a:cubicBezTo>
                      <a:pt x="3136" y="1438"/>
                      <a:pt x="4370" y="1605"/>
                      <a:pt x="5538" y="1972"/>
                    </a:cubicBezTo>
                    <a:cubicBezTo>
                      <a:pt x="6806" y="1572"/>
                      <a:pt x="8106" y="1271"/>
                      <a:pt x="9441" y="1271"/>
                    </a:cubicBezTo>
                    <a:cubicBezTo>
                      <a:pt x="7584" y="343"/>
                      <a:pt x="5715" y="1"/>
                      <a:pt x="380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27" name="Google Shape;12227;p37"/>
              <p:cNvSpPr/>
              <p:nvPr/>
            </p:nvSpPr>
            <p:spPr>
              <a:xfrm>
                <a:off x="3083200" y="3916575"/>
                <a:ext cx="304425" cy="390300"/>
              </a:xfrm>
              <a:custGeom>
                <a:rect b="b" l="l" r="r" t="t"/>
                <a:pathLst>
                  <a:path extrusionOk="0" h="15612" w="12177">
                    <a:moveTo>
                      <a:pt x="6505" y="1"/>
                    </a:moveTo>
                    <a:cubicBezTo>
                      <a:pt x="4804" y="2269"/>
                      <a:pt x="3503" y="4671"/>
                      <a:pt x="2636" y="7406"/>
                    </a:cubicBezTo>
                    <a:cubicBezTo>
                      <a:pt x="2549" y="7688"/>
                      <a:pt x="2322" y="7829"/>
                      <a:pt x="2072" y="7829"/>
                    </a:cubicBezTo>
                    <a:cubicBezTo>
                      <a:pt x="1938" y="7829"/>
                      <a:pt x="1797" y="7788"/>
                      <a:pt x="1669" y="7706"/>
                    </a:cubicBezTo>
                    <a:cubicBezTo>
                      <a:pt x="1168" y="7339"/>
                      <a:pt x="635" y="6972"/>
                      <a:pt x="134" y="6605"/>
                    </a:cubicBezTo>
                    <a:lnTo>
                      <a:pt x="134" y="6605"/>
                    </a:lnTo>
                    <a:cubicBezTo>
                      <a:pt x="1" y="9407"/>
                      <a:pt x="1001" y="11609"/>
                      <a:pt x="2436" y="14044"/>
                    </a:cubicBezTo>
                    <a:cubicBezTo>
                      <a:pt x="3213" y="13947"/>
                      <a:pt x="3990" y="13895"/>
                      <a:pt x="4755" y="13895"/>
                    </a:cubicBezTo>
                    <a:cubicBezTo>
                      <a:pt x="5302" y="13895"/>
                      <a:pt x="5843" y="13922"/>
                      <a:pt x="6372" y="13977"/>
                    </a:cubicBezTo>
                    <a:cubicBezTo>
                      <a:pt x="5972" y="13177"/>
                      <a:pt x="5638" y="12309"/>
                      <a:pt x="5438" y="11409"/>
                    </a:cubicBezTo>
                    <a:cubicBezTo>
                      <a:pt x="4804" y="11109"/>
                      <a:pt x="4237" y="10742"/>
                      <a:pt x="3637" y="10341"/>
                    </a:cubicBezTo>
                    <a:cubicBezTo>
                      <a:pt x="3003" y="9908"/>
                      <a:pt x="2302" y="9507"/>
                      <a:pt x="1735" y="8940"/>
                    </a:cubicBezTo>
                    <a:cubicBezTo>
                      <a:pt x="1676" y="8881"/>
                      <a:pt x="1669" y="8663"/>
                      <a:pt x="1786" y="8663"/>
                    </a:cubicBezTo>
                    <a:cubicBezTo>
                      <a:pt x="1801" y="8663"/>
                      <a:pt x="1817" y="8666"/>
                      <a:pt x="1835" y="8674"/>
                    </a:cubicBezTo>
                    <a:cubicBezTo>
                      <a:pt x="2603" y="8874"/>
                      <a:pt x="3303" y="9274"/>
                      <a:pt x="4004" y="9641"/>
                    </a:cubicBezTo>
                    <a:cubicBezTo>
                      <a:pt x="4404" y="9874"/>
                      <a:pt x="4838" y="10108"/>
                      <a:pt x="5238" y="10341"/>
                    </a:cubicBezTo>
                    <a:cubicBezTo>
                      <a:pt x="4838" y="7840"/>
                      <a:pt x="5104" y="5138"/>
                      <a:pt x="5805" y="2936"/>
                    </a:cubicBezTo>
                    <a:cubicBezTo>
                      <a:pt x="5818" y="2885"/>
                      <a:pt x="5855" y="2863"/>
                      <a:pt x="5896" y="2863"/>
                    </a:cubicBezTo>
                    <a:cubicBezTo>
                      <a:pt x="5962" y="2863"/>
                      <a:pt x="6038" y="2920"/>
                      <a:pt x="6038" y="3003"/>
                    </a:cubicBezTo>
                    <a:cubicBezTo>
                      <a:pt x="5772" y="5204"/>
                      <a:pt x="5738" y="7439"/>
                      <a:pt x="6305" y="9608"/>
                    </a:cubicBezTo>
                    <a:cubicBezTo>
                      <a:pt x="6305" y="9641"/>
                      <a:pt x="6339" y="9708"/>
                      <a:pt x="6372" y="9774"/>
                    </a:cubicBezTo>
                    <a:cubicBezTo>
                      <a:pt x="6806" y="8207"/>
                      <a:pt x="7706" y="6672"/>
                      <a:pt x="8607" y="5438"/>
                    </a:cubicBezTo>
                    <a:cubicBezTo>
                      <a:pt x="8655" y="5380"/>
                      <a:pt x="8714" y="5356"/>
                      <a:pt x="8771" y="5356"/>
                    </a:cubicBezTo>
                    <a:cubicBezTo>
                      <a:pt x="8913" y="5356"/>
                      <a:pt x="9045" y="5505"/>
                      <a:pt x="8974" y="5671"/>
                    </a:cubicBezTo>
                    <a:cubicBezTo>
                      <a:pt x="8540" y="6705"/>
                      <a:pt x="8107" y="7773"/>
                      <a:pt x="7740" y="8840"/>
                    </a:cubicBezTo>
                    <a:cubicBezTo>
                      <a:pt x="7439" y="9708"/>
                      <a:pt x="7239" y="10575"/>
                      <a:pt x="6906" y="11409"/>
                    </a:cubicBezTo>
                    <a:cubicBezTo>
                      <a:pt x="7072" y="11842"/>
                      <a:pt x="7273" y="12276"/>
                      <a:pt x="7439" y="12710"/>
                    </a:cubicBezTo>
                    <a:cubicBezTo>
                      <a:pt x="7940" y="11309"/>
                      <a:pt x="8674" y="9974"/>
                      <a:pt x="9774" y="9074"/>
                    </a:cubicBezTo>
                    <a:cubicBezTo>
                      <a:pt x="9844" y="9019"/>
                      <a:pt x="9915" y="8995"/>
                      <a:pt x="9984" y="8995"/>
                    </a:cubicBezTo>
                    <a:cubicBezTo>
                      <a:pt x="10247" y="8995"/>
                      <a:pt x="10460" y="9343"/>
                      <a:pt x="10275" y="9608"/>
                    </a:cubicBezTo>
                    <a:cubicBezTo>
                      <a:pt x="9341" y="10942"/>
                      <a:pt x="8440" y="12143"/>
                      <a:pt x="7873" y="13644"/>
                    </a:cubicBezTo>
                    <a:cubicBezTo>
                      <a:pt x="7973" y="13877"/>
                      <a:pt x="8040" y="14111"/>
                      <a:pt x="8140" y="14344"/>
                    </a:cubicBezTo>
                    <a:cubicBezTo>
                      <a:pt x="9074" y="14611"/>
                      <a:pt x="9941" y="15011"/>
                      <a:pt x="10708" y="15612"/>
                    </a:cubicBezTo>
                    <a:cubicBezTo>
                      <a:pt x="10808" y="13610"/>
                      <a:pt x="11342" y="11576"/>
                      <a:pt x="12176" y="9708"/>
                    </a:cubicBezTo>
                    <a:cubicBezTo>
                      <a:pt x="12109" y="9641"/>
                      <a:pt x="12076" y="9574"/>
                      <a:pt x="12043" y="9507"/>
                    </a:cubicBezTo>
                    <a:cubicBezTo>
                      <a:pt x="11075" y="6939"/>
                      <a:pt x="10842" y="4070"/>
                      <a:pt x="10408" y="1368"/>
                    </a:cubicBezTo>
                    <a:cubicBezTo>
                      <a:pt x="9808" y="2069"/>
                      <a:pt x="9341" y="2703"/>
                      <a:pt x="8940" y="3603"/>
                    </a:cubicBezTo>
                    <a:cubicBezTo>
                      <a:pt x="8859" y="3782"/>
                      <a:pt x="8722" y="3866"/>
                      <a:pt x="8584" y="3866"/>
                    </a:cubicBezTo>
                    <a:cubicBezTo>
                      <a:pt x="8439" y="3866"/>
                      <a:pt x="8292" y="3774"/>
                      <a:pt x="8207" y="3603"/>
                    </a:cubicBezTo>
                    <a:cubicBezTo>
                      <a:pt x="7573" y="2436"/>
                      <a:pt x="7039" y="1235"/>
                      <a:pt x="650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28" name="Google Shape;12228;p37"/>
              <p:cNvSpPr/>
              <p:nvPr/>
            </p:nvSpPr>
            <p:spPr>
              <a:xfrm>
                <a:off x="2910575" y="4340225"/>
                <a:ext cx="172650" cy="140950"/>
              </a:xfrm>
              <a:custGeom>
                <a:rect b="b" l="l" r="r" t="t"/>
                <a:pathLst>
                  <a:path extrusionOk="0" h="5638" w="6906">
                    <a:moveTo>
                      <a:pt x="6172" y="0"/>
                    </a:moveTo>
                    <a:cubicBezTo>
                      <a:pt x="5038" y="934"/>
                      <a:pt x="3603" y="1601"/>
                      <a:pt x="2503" y="2635"/>
                    </a:cubicBezTo>
                    <a:cubicBezTo>
                      <a:pt x="1535" y="3536"/>
                      <a:pt x="768" y="4537"/>
                      <a:pt x="1" y="5571"/>
                    </a:cubicBezTo>
                    <a:cubicBezTo>
                      <a:pt x="835" y="5571"/>
                      <a:pt x="1669" y="5571"/>
                      <a:pt x="2469" y="5637"/>
                    </a:cubicBezTo>
                    <a:cubicBezTo>
                      <a:pt x="2036" y="4403"/>
                      <a:pt x="3703" y="2769"/>
                      <a:pt x="4504" y="2068"/>
                    </a:cubicBezTo>
                    <a:cubicBezTo>
                      <a:pt x="5238" y="1401"/>
                      <a:pt x="6038" y="801"/>
                      <a:pt x="6906" y="334"/>
                    </a:cubicBezTo>
                    <a:cubicBezTo>
                      <a:pt x="6672" y="234"/>
                      <a:pt x="6405" y="134"/>
                      <a:pt x="61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29" name="Google Shape;12229;p37"/>
              <p:cNvSpPr/>
              <p:nvPr/>
            </p:nvSpPr>
            <p:spPr>
              <a:xfrm>
                <a:off x="3137400" y="4461125"/>
                <a:ext cx="318600" cy="157650"/>
              </a:xfrm>
              <a:custGeom>
                <a:rect b="b" l="l" r="r" t="t"/>
                <a:pathLst>
                  <a:path extrusionOk="0" h="6306" w="12744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907" y="5939"/>
                      <a:pt x="9141" y="5605"/>
                      <a:pt x="9341" y="5338"/>
                    </a:cubicBezTo>
                    <a:cubicBezTo>
                      <a:pt x="10242" y="3937"/>
                      <a:pt x="11342" y="2269"/>
                      <a:pt x="12743" y="1135"/>
                    </a:cubicBezTo>
                    <a:lnTo>
                      <a:pt x="12743" y="1135"/>
                    </a:lnTo>
                    <a:cubicBezTo>
                      <a:pt x="11742" y="1415"/>
                      <a:pt x="10708" y="1546"/>
                      <a:pt x="9671" y="1546"/>
                    </a:cubicBezTo>
                    <a:cubicBezTo>
                      <a:pt x="7496" y="1546"/>
                      <a:pt x="5302" y="972"/>
                      <a:pt x="33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30" name="Google Shape;12230;p37"/>
              <p:cNvSpPr/>
              <p:nvPr/>
            </p:nvSpPr>
            <p:spPr>
              <a:xfrm>
                <a:off x="2913925" y="4638775"/>
                <a:ext cx="261875" cy="153925"/>
              </a:xfrm>
              <a:custGeom>
                <a:rect b="b" l="l" r="r" t="t"/>
                <a:pathLst>
                  <a:path extrusionOk="0" h="6157" w="10475">
                    <a:moveTo>
                      <a:pt x="4570" y="0"/>
                    </a:moveTo>
                    <a:cubicBezTo>
                      <a:pt x="2869" y="1668"/>
                      <a:pt x="1168" y="3302"/>
                      <a:pt x="0" y="5404"/>
                    </a:cubicBezTo>
                    <a:cubicBezTo>
                      <a:pt x="1201" y="5804"/>
                      <a:pt x="2435" y="6071"/>
                      <a:pt x="3703" y="6138"/>
                    </a:cubicBezTo>
                    <a:cubicBezTo>
                      <a:pt x="3914" y="6152"/>
                      <a:pt x="4126" y="6157"/>
                      <a:pt x="4337" y="6157"/>
                    </a:cubicBezTo>
                    <a:cubicBezTo>
                      <a:pt x="4915" y="6157"/>
                      <a:pt x="5493" y="6118"/>
                      <a:pt x="6071" y="6118"/>
                    </a:cubicBezTo>
                    <a:cubicBezTo>
                      <a:pt x="6282" y="6118"/>
                      <a:pt x="6494" y="6124"/>
                      <a:pt x="6705" y="6138"/>
                    </a:cubicBezTo>
                    <a:cubicBezTo>
                      <a:pt x="6805" y="5070"/>
                      <a:pt x="7372" y="3903"/>
                      <a:pt x="7772" y="3136"/>
                    </a:cubicBezTo>
                    <a:cubicBezTo>
                      <a:pt x="8440" y="1968"/>
                      <a:pt x="9307" y="834"/>
                      <a:pt x="10474" y="133"/>
                    </a:cubicBezTo>
                    <a:lnTo>
                      <a:pt x="10408" y="133"/>
                    </a:lnTo>
                    <a:cubicBezTo>
                      <a:pt x="10341" y="133"/>
                      <a:pt x="10308" y="167"/>
                      <a:pt x="10274" y="167"/>
                    </a:cubicBezTo>
                    <a:cubicBezTo>
                      <a:pt x="9637" y="313"/>
                      <a:pt x="8962" y="369"/>
                      <a:pt x="8280" y="369"/>
                    </a:cubicBezTo>
                    <a:cubicBezTo>
                      <a:pt x="7249" y="369"/>
                      <a:pt x="6201" y="241"/>
                      <a:pt x="5237" y="100"/>
                    </a:cubicBezTo>
                    <a:cubicBezTo>
                      <a:pt x="5037" y="67"/>
                      <a:pt x="4837" y="33"/>
                      <a:pt x="45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31" name="Google Shape;12231;p37"/>
              <p:cNvSpPr/>
              <p:nvPr/>
            </p:nvSpPr>
            <p:spPr>
              <a:xfrm>
                <a:off x="3369250" y="4008300"/>
                <a:ext cx="495375" cy="439525"/>
              </a:xfrm>
              <a:custGeom>
                <a:rect b="b" l="l" r="r" t="t"/>
                <a:pathLst>
                  <a:path extrusionOk="0" h="17581" w="19815">
                    <a:moveTo>
                      <a:pt x="19814" y="1"/>
                    </a:moveTo>
                    <a:lnTo>
                      <a:pt x="19814" y="1"/>
                    </a:lnTo>
                    <a:cubicBezTo>
                      <a:pt x="17513" y="768"/>
                      <a:pt x="15178" y="1469"/>
                      <a:pt x="12876" y="2269"/>
                    </a:cubicBezTo>
                    <a:cubicBezTo>
                      <a:pt x="12792" y="2297"/>
                      <a:pt x="12713" y="2310"/>
                      <a:pt x="12639" y="2310"/>
                    </a:cubicBezTo>
                    <a:cubicBezTo>
                      <a:pt x="12273" y="2310"/>
                      <a:pt x="12042" y="1991"/>
                      <a:pt x="12042" y="1602"/>
                    </a:cubicBezTo>
                    <a:cubicBezTo>
                      <a:pt x="12042" y="1135"/>
                      <a:pt x="12042" y="668"/>
                      <a:pt x="12042" y="201"/>
                    </a:cubicBezTo>
                    <a:cubicBezTo>
                      <a:pt x="10775" y="902"/>
                      <a:pt x="9474" y="1769"/>
                      <a:pt x="8406" y="2703"/>
                    </a:cubicBezTo>
                    <a:cubicBezTo>
                      <a:pt x="8324" y="2774"/>
                      <a:pt x="8220" y="2807"/>
                      <a:pt x="8116" y="2807"/>
                    </a:cubicBezTo>
                    <a:cubicBezTo>
                      <a:pt x="7927" y="2807"/>
                      <a:pt x="7737" y="2697"/>
                      <a:pt x="7672" y="2503"/>
                    </a:cubicBezTo>
                    <a:cubicBezTo>
                      <a:pt x="7539" y="2102"/>
                      <a:pt x="7439" y="1769"/>
                      <a:pt x="7339" y="1369"/>
                    </a:cubicBezTo>
                    <a:cubicBezTo>
                      <a:pt x="6572" y="2369"/>
                      <a:pt x="5871" y="3370"/>
                      <a:pt x="5171" y="4404"/>
                    </a:cubicBezTo>
                    <a:cubicBezTo>
                      <a:pt x="5071" y="4541"/>
                      <a:pt x="4949" y="4599"/>
                      <a:pt x="4831" y="4599"/>
                    </a:cubicBezTo>
                    <a:cubicBezTo>
                      <a:pt x="4632" y="4599"/>
                      <a:pt x="4445" y="4434"/>
                      <a:pt x="4403" y="4204"/>
                    </a:cubicBezTo>
                    <a:cubicBezTo>
                      <a:pt x="4303" y="3804"/>
                      <a:pt x="4203" y="3370"/>
                      <a:pt x="4137" y="2970"/>
                    </a:cubicBezTo>
                    <a:cubicBezTo>
                      <a:pt x="2202" y="5972"/>
                      <a:pt x="1068" y="9107"/>
                      <a:pt x="0" y="12543"/>
                    </a:cubicBezTo>
                    <a:cubicBezTo>
                      <a:pt x="167" y="12710"/>
                      <a:pt x="334" y="12877"/>
                      <a:pt x="467" y="13077"/>
                    </a:cubicBezTo>
                    <a:cubicBezTo>
                      <a:pt x="534" y="13110"/>
                      <a:pt x="567" y="13177"/>
                      <a:pt x="567" y="13244"/>
                    </a:cubicBezTo>
                    <a:cubicBezTo>
                      <a:pt x="734" y="13277"/>
                      <a:pt x="901" y="13310"/>
                      <a:pt x="1068" y="13344"/>
                    </a:cubicBezTo>
                    <a:cubicBezTo>
                      <a:pt x="1668" y="13477"/>
                      <a:pt x="2269" y="13744"/>
                      <a:pt x="2836" y="14078"/>
                    </a:cubicBezTo>
                    <a:cubicBezTo>
                      <a:pt x="3002" y="13744"/>
                      <a:pt x="3169" y="13411"/>
                      <a:pt x="3369" y="13077"/>
                    </a:cubicBezTo>
                    <a:lnTo>
                      <a:pt x="3269" y="13077"/>
                    </a:lnTo>
                    <a:cubicBezTo>
                      <a:pt x="3102" y="13010"/>
                      <a:pt x="3036" y="12777"/>
                      <a:pt x="3102" y="12643"/>
                    </a:cubicBezTo>
                    <a:cubicBezTo>
                      <a:pt x="2269" y="11309"/>
                      <a:pt x="2402" y="9141"/>
                      <a:pt x="2736" y="7706"/>
                    </a:cubicBezTo>
                    <a:cubicBezTo>
                      <a:pt x="2749" y="7639"/>
                      <a:pt x="2795" y="7610"/>
                      <a:pt x="2843" y="7610"/>
                    </a:cubicBezTo>
                    <a:cubicBezTo>
                      <a:pt x="2914" y="7610"/>
                      <a:pt x="2989" y="7674"/>
                      <a:pt x="2969" y="7773"/>
                    </a:cubicBezTo>
                    <a:cubicBezTo>
                      <a:pt x="2869" y="8640"/>
                      <a:pt x="2869" y="9541"/>
                      <a:pt x="3069" y="10408"/>
                    </a:cubicBezTo>
                    <a:cubicBezTo>
                      <a:pt x="3236" y="11142"/>
                      <a:pt x="3536" y="11809"/>
                      <a:pt x="3703" y="12543"/>
                    </a:cubicBezTo>
                    <a:cubicBezTo>
                      <a:pt x="4470" y="11309"/>
                      <a:pt x="5404" y="10175"/>
                      <a:pt x="6438" y="9107"/>
                    </a:cubicBezTo>
                    <a:cubicBezTo>
                      <a:pt x="6071" y="8841"/>
                      <a:pt x="5904" y="8507"/>
                      <a:pt x="6071" y="8073"/>
                    </a:cubicBezTo>
                    <a:cubicBezTo>
                      <a:pt x="6038" y="6873"/>
                      <a:pt x="6572" y="5405"/>
                      <a:pt x="7205" y="4504"/>
                    </a:cubicBezTo>
                    <a:cubicBezTo>
                      <a:pt x="7241" y="4446"/>
                      <a:pt x="7292" y="4420"/>
                      <a:pt x="7343" y="4420"/>
                    </a:cubicBezTo>
                    <a:cubicBezTo>
                      <a:pt x="7437" y="4420"/>
                      <a:pt x="7527" y="4508"/>
                      <a:pt x="7506" y="4638"/>
                    </a:cubicBezTo>
                    <a:cubicBezTo>
                      <a:pt x="7339" y="5371"/>
                      <a:pt x="7139" y="6105"/>
                      <a:pt x="7005" y="6873"/>
                    </a:cubicBezTo>
                    <a:cubicBezTo>
                      <a:pt x="6939" y="7373"/>
                      <a:pt x="6939" y="7907"/>
                      <a:pt x="6805" y="8407"/>
                    </a:cubicBezTo>
                    <a:cubicBezTo>
                      <a:pt x="6872" y="8440"/>
                      <a:pt x="6972" y="8474"/>
                      <a:pt x="7039" y="8507"/>
                    </a:cubicBezTo>
                    <a:cubicBezTo>
                      <a:pt x="7572" y="8007"/>
                      <a:pt x="8073" y="7540"/>
                      <a:pt x="8606" y="7073"/>
                    </a:cubicBezTo>
                    <a:cubicBezTo>
                      <a:pt x="8973" y="6772"/>
                      <a:pt x="9340" y="6472"/>
                      <a:pt x="9707" y="6172"/>
                    </a:cubicBezTo>
                    <a:cubicBezTo>
                      <a:pt x="9440" y="5238"/>
                      <a:pt x="9674" y="4071"/>
                      <a:pt x="10107" y="3237"/>
                    </a:cubicBezTo>
                    <a:cubicBezTo>
                      <a:pt x="10140" y="3162"/>
                      <a:pt x="10192" y="3131"/>
                      <a:pt x="10248" y="3131"/>
                    </a:cubicBezTo>
                    <a:cubicBezTo>
                      <a:pt x="10366" y="3131"/>
                      <a:pt x="10497" y="3267"/>
                      <a:pt x="10474" y="3403"/>
                    </a:cubicBezTo>
                    <a:cubicBezTo>
                      <a:pt x="10441" y="3870"/>
                      <a:pt x="10408" y="4337"/>
                      <a:pt x="10408" y="4804"/>
                    </a:cubicBezTo>
                    <a:cubicBezTo>
                      <a:pt x="10374" y="5071"/>
                      <a:pt x="10408" y="5371"/>
                      <a:pt x="10408" y="5638"/>
                    </a:cubicBezTo>
                    <a:cubicBezTo>
                      <a:pt x="12142" y="4271"/>
                      <a:pt x="14077" y="3036"/>
                      <a:pt x="16112" y="2503"/>
                    </a:cubicBezTo>
                    <a:cubicBezTo>
                      <a:pt x="16152" y="2491"/>
                      <a:pt x="16189" y="2486"/>
                      <a:pt x="16223" y="2486"/>
                    </a:cubicBezTo>
                    <a:cubicBezTo>
                      <a:pt x="16587" y="2486"/>
                      <a:pt x="16620" y="3090"/>
                      <a:pt x="16345" y="3303"/>
                    </a:cubicBezTo>
                    <a:cubicBezTo>
                      <a:pt x="14711" y="4404"/>
                      <a:pt x="12976" y="5305"/>
                      <a:pt x="11308" y="6339"/>
                    </a:cubicBezTo>
                    <a:cubicBezTo>
                      <a:pt x="11975" y="6472"/>
                      <a:pt x="12643" y="6606"/>
                      <a:pt x="13276" y="6806"/>
                    </a:cubicBezTo>
                    <a:cubicBezTo>
                      <a:pt x="13534" y="6902"/>
                      <a:pt x="13450" y="7341"/>
                      <a:pt x="13203" y="7341"/>
                    </a:cubicBezTo>
                    <a:cubicBezTo>
                      <a:pt x="13194" y="7341"/>
                      <a:pt x="13185" y="7341"/>
                      <a:pt x="13176" y="7340"/>
                    </a:cubicBezTo>
                    <a:cubicBezTo>
                      <a:pt x="12342" y="7206"/>
                      <a:pt x="11542" y="6973"/>
                      <a:pt x="10741" y="6706"/>
                    </a:cubicBezTo>
                    <a:cubicBezTo>
                      <a:pt x="10007" y="7206"/>
                      <a:pt x="9307" y="7706"/>
                      <a:pt x="8640" y="8307"/>
                    </a:cubicBezTo>
                    <a:cubicBezTo>
                      <a:pt x="8506" y="8407"/>
                      <a:pt x="8373" y="8540"/>
                      <a:pt x="8239" y="8674"/>
                    </a:cubicBezTo>
                    <a:cubicBezTo>
                      <a:pt x="8640" y="8707"/>
                      <a:pt x="9040" y="8707"/>
                      <a:pt x="9207" y="8741"/>
                    </a:cubicBezTo>
                    <a:cubicBezTo>
                      <a:pt x="9941" y="8874"/>
                      <a:pt x="10708" y="9007"/>
                      <a:pt x="11442" y="9208"/>
                    </a:cubicBezTo>
                    <a:cubicBezTo>
                      <a:pt x="11866" y="9338"/>
                      <a:pt x="11875" y="10043"/>
                      <a:pt x="11376" y="10043"/>
                    </a:cubicBezTo>
                    <a:cubicBezTo>
                      <a:pt x="11365" y="10043"/>
                      <a:pt x="11354" y="10042"/>
                      <a:pt x="11342" y="10041"/>
                    </a:cubicBezTo>
                    <a:cubicBezTo>
                      <a:pt x="10875" y="10041"/>
                      <a:pt x="8773" y="9975"/>
                      <a:pt x="7339" y="9508"/>
                    </a:cubicBezTo>
                    <a:cubicBezTo>
                      <a:pt x="6338" y="10542"/>
                      <a:pt x="5404" y="11576"/>
                      <a:pt x="4470" y="12677"/>
                    </a:cubicBezTo>
                    <a:cubicBezTo>
                      <a:pt x="5013" y="12700"/>
                      <a:pt x="5538" y="12724"/>
                      <a:pt x="6071" y="12724"/>
                    </a:cubicBezTo>
                    <a:cubicBezTo>
                      <a:pt x="6292" y="12724"/>
                      <a:pt x="6514" y="12720"/>
                      <a:pt x="6738" y="12710"/>
                    </a:cubicBezTo>
                    <a:cubicBezTo>
                      <a:pt x="7105" y="12710"/>
                      <a:pt x="7205" y="13277"/>
                      <a:pt x="6838" y="13344"/>
                    </a:cubicBezTo>
                    <a:cubicBezTo>
                      <a:pt x="6438" y="13397"/>
                      <a:pt x="6049" y="13424"/>
                      <a:pt x="5665" y="13424"/>
                    </a:cubicBezTo>
                    <a:cubicBezTo>
                      <a:pt x="5091" y="13424"/>
                      <a:pt x="4530" y="13364"/>
                      <a:pt x="3970" y="13244"/>
                    </a:cubicBezTo>
                    <a:cubicBezTo>
                      <a:pt x="3670" y="13577"/>
                      <a:pt x="3369" y="13911"/>
                      <a:pt x="3102" y="14211"/>
                    </a:cubicBezTo>
                    <a:cubicBezTo>
                      <a:pt x="4303" y="15012"/>
                      <a:pt x="5271" y="16146"/>
                      <a:pt x="5437" y="17547"/>
                    </a:cubicBezTo>
                    <a:cubicBezTo>
                      <a:pt x="5437" y="17547"/>
                      <a:pt x="5437" y="17580"/>
                      <a:pt x="5437" y="17580"/>
                    </a:cubicBezTo>
                    <a:cubicBezTo>
                      <a:pt x="7973" y="14878"/>
                      <a:pt x="11108" y="13110"/>
                      <a:pt x="14544" y="11843"/>
                    </a:cubicBezTo>
                    <a:cubicBezTo>
                      <a:pt x="14377" y="11809"/>
                      <a:pt x="14244" y="11743"/>
                      <a:pt x="14110" y="11676"/>
                    </a:cubicBezTo>
                    <a:cubicBezTo>
                      <a:pt x="13643" y="11509"/>
                      <a:pt x="13510" y="10775"/>
                      <a:pt x="13910" y="10475"/>
                    </a:cubicBezTo>
                    <a:cubicBezTo>
                      <a:pt x="15244" y="9374"/>
                      <a:pt x="16412" y="8173"/>
                      <a:pt x="17446" y="6806"/>
                    </a:cubicBezTo>
                    <a:lnTo>
                      <a:pt x="17446" y="6806"/>
                    </a:lnTo>
                    <a:cubicBezTo>
                      <a:pt x="17346" y="6839"/>
                      <a:pt x="17246" y="6873"/>
                      <a:pt x="17146" y="6906"/>
                    </a:cubicBezTo>
                    <a:cubicBezTo>
                      <a:pt x="17086" y="6925"/>
                      <a:pt x="17028" y="6934"/>
                      <a:pt x="16972" y="6934"/>
                    </a:cubicBezTo>
                    <a:cubicBezTo>
                      <a:pt x="16443" y="6934"/>
                      <a:pt x="16143" y="6131"/>
                      <a:pt x="16445" y="5738"/>
                    </a:cubicBezTo>
                    <a:cubicBezTo>
                      <a:pt x="17880" y="3937"/>
                      <a:pt x="18714" y="1936"/>
                      <a:pt x="1981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32" name="Google Shape;12232;p37"/>
              <p:cNvSpPr/>
              <p:nvPr/>
            </p:nvSpPr>
            <p:spPr>
              <a:xfrm>
                <a:off x="3106550" y="4637925"/>
                <a:ext cx="236025" cy="164425"/>
              </a:xfrm>
              <a:custGeom>
                <a:rect b="b" l="l" r="r" t="t"/>
                <a:pathLst>
                  <a:path extrusionOk="0" h="6577" w="9441">
                    <a:moveTo>
                      <a:pt x="9441" y="1"/>
                    </a:moveTo>
                    <a:lnTo>
                      <a:pt x="9441" y="1"/>
                    </a:lnTo>
                    <a:cubicBezTo>
                      <a:pt x="8240" y="219"/>
                      <a:pt x="7081" y="352"/>
                      <a:pt x="5882" y="352"/>
                    </a:cubicBezTo>
                    <a:cubicBezTo>
                      <a:pt x="5249" y="352"/>
                      <a:pt x="4605" y="315"/>
                      <a:pt x="3937" y="234"/>
                    </a:cubicBezTo>
                    <a:lnTo>
                      <a:pt x="3603" y="234"/>
                    </a:lnTo>
                    <a:cubicBezTo>
                      <a:pt x="2970" y="1202"/>
                      <a:pt x="2269" y="2136"/>
                      <a:pt x="1735" y="3170"/>
                    </a:cubicBezTo>
                    <a:cubicBezTo>
                      <a:pt x="1442" y="3789"/>
                      <a:pt x="1" y="6576"/>
                      <a:pt x="1370" y="6576"/>
                    </a:cubicBezTo>
                    <a:cubicBezTo>
                      <a:pt x="1401" y="6576"/>
                      <a:pt x="1434" y="6575"/>
                      <a:pt x="1468" y="6572"/>
                    </a:cubicBezTo>
                    <a:cubicBezTo>
                      <a:pt x="2669" y="6472"/>
                      <a:pt x="3870" y="6305"/>
                      <a:pt x="5004" y="6005"/>
                    </a:cubicBezTo>
                    <a:cubicBezTo>
                      <a:pt x="6072" y="5705"/>
                      <a:pt x="7106" y="5204"/>
                      <a:pt x="8207" y="5004"/>
                    </a:cubicBezTo>
                    <a:cubicBezTo>
                      <a:pt x="8340" y="4637"/>
                      <a:pt x="8540" y="4304"/>
                      <a:pt x="8740" y="3970"/>
                    </a:cubicBezTo>
                    <a:cubicBezTo>
                      <a:pt x="8640" y="3870"/>
                      <a:pt x="8540" y="3770"/>
                      <a:pt x="8507" y="3637"/>
                    </a:cubicBezTo>
                    <a:cubicBezTo>
                      <a:pt x="8140" y="2636"/>
                      <a:pt x="8740" y="1235"/>
                      <a:pt x="944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33" name="Google Shape;12233;p37"/>
              <p:cNvSpPr/>
              <p:nvPr/>
            </p:nvSpPr>
            <p:spPr>
              <a:xfrm>
                <a:off x="3137400" y="4461125"/>
                <a:ext cx="225200" cy="157650"/>
              </a:xfrm>
              <a:custGeom>
                <a:rect b="b" l="l" r="r" t="t"/>
                <a:pathLst>
                  <a:path extrusionOk="0" h="6306" w="9008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807" y="6139"/>
                      <a:pt x="8907" y="6005"/>
                      <a:pt x="9007" y="5838"/>
                    </a:cubicBezTo>
                    <a:cubicBezTo>
                      <a:pt x="7273" y="5638"/>
                      <a:pt x="5472" y="5271"/>
                      <a:pt x="4171" y="4337"/>
                    </a:cubicBezTo>
                    <a:cubicBezTo>
                      <a:pt x="2469" y="3137"/>
                      <a:pt x="3170" y="1735"/>
                      <a:pt x="3804" y="234"/>
                    </a:cubicBezTo>
                    <a:cubicBezTo>
                      <a:pt x="3637" y="168"/>
                      <a:pt x="3503" y="101"/>
                      <a:pt x="33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34" name="Google Shape;12234;p37"/>
              <p:cNvSpPr/>
              <p:nvPr/>
            </p:nvSpPr>
            <p:spPr>
              <a:xfrm>
                <a:off x="3106550" y="4643775"/>
                <a:ext cx="215175" cy="158575"/>
              </a:xfrm>
              <a:custGeom>
                <a:rect b="b" l="l" r="r" t="t"/>
                <a:pathLst>
                  <a:path extrusionOk="0" h="6343" w="8607">
                    <a:moveTo>
                      <a:pt x="3603" y="0"/>
                    </a:moveTo>
                    <a:cubicBezTo>
                      <a:pt x="2970" y="968"/>
                      <a:pt x="2269" y="1902"/>
                      <a:pt x="1735" y="2936"/>
                    </a:cubicBezTo>
                    <a:cubicBezTo>
                      <a:pt x="1442" y="3555"/>
                      <a:pt x="1" y="6342"/>
                      <a:pt x="1370" y="6342"/>
                    </a:cubicBezTo>
                    <a:cubicBezTo>
                      <a:pt x="1401" y="6342"/>
                      <a:pt x="1434" y="6341"/>
                      <a:pt x="1468" y="6338"/>
                    </a:cubicBezTo>
                    <a:cubicBezTo>
                      <a:pt x="2669" y="6238"/>
                      <a:pt x="3870" y="6071"/>
                      <a:pt x="5004" y="5771"/>
                    </a:cubicBezTo>
                    <a:cubicBezTo>
                      <a:pt x="6072" y="5471"/>
                      <a:pt x="7106" y="4970"/>
                      <a:pt x="8207" y="4770"/>
                    </a:cubicBezTo>
                    <a:cubicBezTo>
                      <a:pt x="8307" y="4503"/>
                      <a:pt x="8473" y="4203"/>
                      <a:pt x="8607" y="3936"/>
                    </a:cubicBezTo>
                    <a:lnTo>
                      <a:pt x="8607" y="3936"/>
                    </a:lnTo>
                    <a:cubicBezTo>
                      <a:pt x="7849" y="4182"/>
                      <a:pt x="7052" y="4340"/>
                      <a:pt x="6280" y="4340"/>
                    </a:cubicBezTo>
                    <a:cubicBezTo>
                      <a:pt x="5796" y="4340"/>
                      <a:pt x="5321" y="4278"/>
                      <a:pt x="4871" y="4136"/>
                    </a:cubicBezTo>
                    <a:cubicBezTo>
                      <a:pt x="3170" y="3569"/>
                      <a:pt x="3203" y="1501"/>
                      <a:pt x="37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35" name="Google Shape;12235;p37"/>
              <p:cNvSpPr/>
              <p:nvPr/>
            </p:nvSpPr>
            <p:spPr>
              <a:xfrm>
                <a:off x="3007325" y="4361900"/>
                <a:ext cx="185150" cy="105925"/>
              </a:xfrm>
              <a:custGeom>
                <a:rect b="b" l="l" r="r" t="t"/>
                <a:pathLst>
                  <a:path extrusionOk="0" h="4237" w="7406">
                    <a:moveTo>
                      <a:pt x="4303" y="0"/>
                    </a:moveTo>
                    <a:cubicBezTo>
                      <a:pt x="2702" y="1201"/>
                      <a:pt x="934" y="2402"/>
                      <a:pt x="0" y="4237"/>
                    </a:cubicBezTo>
                    <a:cubicBezTo>
                      <a:pt x="34" y="4170"/>
                      <a:pt x="3703" y="4237"/>
                      <a:pt x="4237" y="4137"/>
                    </a:cubicBezTo>
                    <a:cubicBezTo>
                      <a:pt x="5304" y="3937"/>
                      <a:pt x="6338" y="3536"/>
                      <a:pt x="7406" y="3369"/>
                    </a:cubicBezTo>
                    <a:cubicBezTo>
                      <a:pt x="6939" y="3069"/>
                      <a:pt x="6472" y="2769"/>
                      <a:pt x="6071" y="2435"/>
                    </a:cubicBezTo>
                    <a:cubicBezTo>
                      <a:pt x="5604" y="2069"/>
                      <a:pt x="5638" y="1235"/>
                      <a:pt x="6171" y="1001"/>
                    </a:cubicBezTo>
                    <a:cubicBezTo>
                      <a:pt x="6371" y="901"/>
                      <a:pt x="6538" y="834"/>
                      <a:pt x="6738" y="734"/>
                    </a:cubicBezTo>
                    <a:cubicBezTo>
                      <a:pt x="5904" y="567"/>
                      <a:pt x="5071" y="301"/>
                      <a:pt x="43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36" name="Google Shape;12236;p37"/>
              <p:cNvSpPr/>
              <p:nvPr/>
            </p:nvSpPr>
            <p:spPr>
              <a:xfrm>
                <a:off x="2962275" y="4489500"/>
                <a:ext cx="208525" cy="121775"/>
              </a:xfrm>
              <a:custGeom>
                <a:rect b="b" l="l" r="r" t="t"/>
                <a:pathLst>
                  <a:path extrusionOk="0" h="4871" w="8341">
                    <a:moveTo>
                      <a:pt x="8340" y="0"/>
                    </a:moveTo>
                    <a:lnTo>
                      <a:pt x="8340" y="0"/>
                    </a:lnTo>
                    <a:cubicBezTo>
                      <a:pt x="6906" y="500"/>
                      <a:pt x="5305" y="634"/>
                      <a:pt x="3837" y="701"/>
                    </a:cubicBezTo>
                    <a:cubicBezTo>
                      <a:pt x="3526" y="701"/>
                      <a:pt x="3111" y="730"/>
                      <a:pt x="2681" y="730"/>
                    </a:cubicBezTo>
                    <a:cubicBezTo>
                      <a:pt x="2466" y="730"/>
                      <a:pt x="2247" y="723"/>
                      <a:pt x="2036" y="701"/>
                    </a:cubicBezTo>
                    <a:cubicBezTo>
                      <a:pt x="1802" y="1301"/>
                      <a:pt x="1469" y="1868"/>
                      <a:pt x="1168" y="2435"/>
                    </a:cubicBezTo>
                    <a:cubicBezTo>
                      <a:pt x="968" y="2769"/>
                      <a:pt x="1" y="4003"/>
                      <a:pt x="1035" y="4236"/>
                    </a:cubicBezTo>
                    <a:cubicBezTo>
                      <a:pt x="1435" y="4370"/>
                      <a:pt x="1836" y="4437"/>
                      <a:pt x="2236" y="4537"/>
                    </a:cubicBezTo>
                    <a:cubicBezTo>
                      <a:pt x="3437" y="4770"/>
                      <a:pt x="4638" y="4804"/>
                      <a:pt x="5838" y="4870"/>
                    </a:cubicBezTo>
                    <a:cubicBezTo>
                      <a:pt x="5605" y="3936"/>
                      <a:pt x="6539" y="2669"/>
                      <a:pt x="6906" y="2035"/>
                    </a:cubicBezTo>
                    <a:cubicBezTo>
                      <a:pt x="7340" y="1301"/>
                      <a:pt x="7840" y="634"/>
                      <a:pt x="834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37" name="Google Shape;12237;p37"/>
              <p:cNvSpPr/>
              <p:nvPr/>
            </p:nvSpPr>
            <p:spPr>
              <a:xfrm>
                <a:off x="2773825" y="4681300"/>
                <a:ext cx="156800" cy="113425"/>
              </a:xfrm>
              <a:custGeom>
                <a:rect b="b" l="l" r="r" t="t"/>
                <a:pathLst>
                  <a:path extrusionOk="0" h="4537" w="6272">
                    <a:moveTo>
                      <a:pt x="4770" y="0"/>
                    </a:moveTo>
                    <a:cubicBezTo>
                      <a:pt x="3603" y="167"/>
                      <a:pt x="2435" y="167"/>
                      <a:pt x="1301" y="167"/>
                    </a:cubicBezTo>
                    <a:cubicBezTo>
                      <a:pt x="868" y="1601"/>
                      <a:pt x="267" y="2936"/>
                      <a:pt x="0" y="4437"/>
                    </a:cubicBezTo>
                    <a:cubicBezTo>
                      <a:pt x="667" y="4537"/>
                      <a:pt x="1301" y="4537"/>
                      <a:pt x="1968" y="4537"/>
                    </a:cubicBezTo>
                    <a:cubicBezTo>
                      <a:pt x="2269" y="4437"/>
                      <a:pt x="2569" y="4370"/>
                      <a:pt x="2836" y="4303"/>
                    </a:cubicBezTo>
                    <a:cubicBezTo>
                      <a:pt x="3136" y="4203"/>
                      <a:pt x="3469" y="4036"/>
                      <a:pt x="3803" y="3936"/>
                    </a:cubicBezTo>
                    <a:cubicBezTo>
                      <a:pt x="3803" y="3903"/>
                      <a:pt x="3803" y="3903"/>
                      <a:pt x="3803" y="3870"/>
                    </a:cubicBezTo>
                    <a:cubicBezTo>
                      <a:pt x="4437" y="2502"/>
                      <a:pt x="5237" y="1168"/>
                      <a:pt x="6271" y="100"/>
                    </a:cubicBezTo>
                    <a:lnTo>
                      <a:pt x="6271" y="100"/>
                    </a:lnTo>
                    <a:cubicBezTo>
                      <a:pt x="6146" y="109"/>
                      <a:pt x="6019" y="113"/>
                      <a:pt x="5891" y="113"/>
                    </a:cubicBezTo>
                    <a:cubicBezTo>
                      <a:pt x="5508" y="113"/>
                      <a:pt x="5121" y="75"/>
                      <a:pt x="47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38" name="Google Shape;12238;p37"/>
              <p:cNvSpPr/>
              <p:nvPr/>
            </p:nvSpPr>
            <p:spPr>
              <a:xfrm>
                <a:off x="3445975" y="4654600"/>
                <a:ext cx="90925" cy="197675"/>
              </a:xfrm>
              <a:custGeom>
                <a:rect b="b" l="l" r="r" t="t"/>
                <a:pathLst>
                  <a:path extrusionOk="0" h="7907" w="3637">
                    <a:moveTo>
                      <a:pt x="3369" y="1"/>
                    </a:moveTo>
                    <a:lnTo>
                      <a:pt x="3369" y="1"/>
                    </a:lnTo>
                    <a:cubicBezTo>
                      <a:pt x="2936" y="635"/>
                      <a:pt x="2368" y="1202"/>
                      <a:pt x="1701" y="1702"/>
                    </a:cubicBezTo>
                    <a:cubicBezTo>
                      <a:pt x="1068" y="3770"/>
                      <a:pt x="400" y="5772"/>
                      <a:pt x="0" y="7906"/>
                    </a:cubicBezTo>
                    <a:cubicBezTo>
                      <a:pt x="1368" y="7006"/>
                      <a:pt x="2602" y="5838"/>
                      <a:pt x="3102" y="4271"/>
                    </a:cubicBezTo>
                    <a:cubicBezTo>
                      <a:pt x="3636" y="2769"/>
                      <a:pt x="3569" y="1435"/>
                      <a:pt x="33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39" name="Google Shape;12239;p37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40" name="Google Shape;12240;p37"/>
              <p:cNvSpPr/>
              <p:nvPr/>
            </p:nvSpPr>
            <p:spPr>
              <a:xfrm>
                <a:off x="3182450" y="4180925"/>
                <a:ext cx="60050" cy="85100"/>
              </a:xfrm>
              <a:custGeom>
                <a:rect b="b" l="l" r="r" t="t"/>
                <a:pathLst>
                  <a:path extrusionOk="0" h="3404" w="2402">
                    <a:moveTo>
                      <a:pt x="0" y="1"/>
                    </a:moveTo>
                    <a:cubicBezTo>
                      <a:pt x="0" y="468"/>
                      <a:pt x="200" y="1302"/>
                      <a:pt x="200" y="1502"/>
                    </a:cubicBezTo>
                    <a:cubicBezTo>
                      <a:pt x="300" y="2169"/>
                      <a:pt x="401" y="2736"/>
                      <a:pt x="634" y="3337"/>
                    </a:cubicBezTo>
                    <a:cubicBezTo>
                      <a:pt x="1234" y="3337"/>
                      <a:pt x="1835" y="3337"/>
                      <a:pt x="2402" y="3403"/>
                    </a:cubicBezTo>
                    <a:cubicBezTo>
                      <a:pt x="2035" y="2669"/>
                      <a:pt x="1735" y="1902"/>
                      <a:pt x="1535" y="1068"/>
                    </a:cubicBezTo>
                    <a:cubicBezTo>
                      <a:pt x="1001" y="735"/>
                      <a:pt x="501" y="368"/>
                      <a:pt x="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41" name="Google Shape;12241;p37"/>
              <p:cNvSpPr/>
              <p:nvPr/>
            </p:nvSpPr>
            <p:spPr>
              <a:xfrm>
                <a:off x="3255825" y="4024150"/>
                <a:ext cx="131800" cy="282725"/>
              </a:xfrm>
              <a:custGeom>
                <a:rect b="b" l="l" r="r" t="t"/>
                <a:pathLst>
                  <a:path extrusionOk="0" h="11309" w="5272">
                    <a:moveTo>
                      <a:pt x="3937" y="1"/>
                    </a:moveTo>
                    <a:cubicBezTo>
                      <a:pt x="2836" y="1468"/>
                      <a:pt x="1835" y="3036"/>
                      <a:pt x="835" y="4571"/>
                    </a:cubicBezTo>
                    <a:cubicBezTo>
                      <a:pt x="534" y="5405"/>
                      <a:pt x="334" y="6272"/>
                      <a:pt x="1" y="7106"/>
                    </a:cubicBezTo>
                    <a:cubicBezTo>
                      <a:pt x="167" y="7539"/>
                      <a:pt x="368" y="7973"/>
                      <a:pt x="534" y="8407"/>
                    </a:cubicBezTo>
                    <a:cubicBezTo>
                      <a:pt x="1035" y="7006"/>
                      <a:pt x="1769" y="5671"/>
                      <a:pt x="2869" y="4771"/>
                    </a:cubicBezTo>
                    <a:cubicBezTo>
                      <a:pt x="2939" y="4716"/>
                      <a:pt x="3010" y="4692"/>
                      <a:pt x="3079" y="4692"/>
                    </a:cubicBezTo>
                    <a:cubicBezTo>
                      <a:pt x="3342" y="4692"/>
                      <a:pt x="3555" y="5040"/>
                      <a:pt x="3370" y="5305"/>
                    </a:cubicBezTo>
                    <a:cubicBezTo>
                      <a:pt x="2436" y="6639"/>
                      <a:pt x="1535" y="7840"/>
                      <a:pt x="968" y="9341"/>
                    </a:cubicBezTo>
                    <a:cubicBezTo>
                      <a:pt x="1068" y="9574"/>
                      <a:pt x="1135" y="9808"/>
                      <a:pt x="1235" y="10041"/>
                    </a:cubicBezTo>
                    <a:cubicBezTo>
                      <a:pt x="2169" y="10308"/>
                      <a:pt x="3036" y="10708"/>
                      <a:pt x="3803" y="11309"/>
                    </a:cubicBezTo>
                    <a:cubicBezTo>
                      <a:pt x="3903" y="9307"/>
                      <a:pt x="4437" y="7273"/>
                      <a:pt x="5271" y="5405"/>
                    </a:cubicBezTo>
                    <a:cubicBezTo>
                      <a:pt x="5204" y="5338"/>
                      <a:pt x="5171" y="5271"/>
                      <a:pt x="5138" y="5204"/>
                    </a:cubicBezTo>
                    <a:cubicBezTo>
                      <a:pt x="4504" y="3570"/>
                      <a:pt x="4204" y="1769"/>
                      <a:pt x="39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42" name="Google Shape;12242;p37"/>
              <p:cNvSpPr/>
              <p:nvPr/>
            </p:nvSpPr>
            <p:spPr>
              <a:xfrm>
                <a:off x="3539375" y="4148400"/>
                <a:ext cx="72575" cy="71750"/>
              </a:xfrm>
              <a:custGeom>
                <a:rect b="b" l="l" r="r" t="t"/>
                <a:pathLst>
                  <a:path extrusionOk="0" h="2870" w="2903">
                    <a:moveTo>
                      <a:pt x="2802" y="1"/>
                    </a:moveTo>
                    <a:cubicBezTo>
                      <a:pt x="1868" y="501"/>
                      <a:pt x="1001" y="1068"/>
                      <a:pt x="167" y="1702"/>
                    </a:cubicBezTo>
                    <a:cubicBezTo>
                      <a:pt x="100" y="2069"/>
                      <a:pt x="100" y="2436"/>
                      <a:pt x="0" y="2770"/>
                    </a:cubicBezTo>
                    <a:cubicBezTo>
                      <a:pt x="67" y="2803"/>
                      <a:pt x="167" y="2836"/>
                      <a:pt x="234" y="2870"/>
                    </a:cubicBezTo>
                    <a:cubicBezTo>
                      <a:pt x="767" y="2369"/>
                      <a:pt x="1268" y="1902"/>
                      <a:pt x="1801" y="1469"/>
                    </a:cubicBezTo>
                    <a:cubicBezTo>
                      <a:pt x="2168" y="1168"/>
                      <a:pt x="2535" y="868"/>
                      <a:pt x="2902" y="535"/>
                    </a:cubicBezTo>
                    <a:cubicBezTo>
                      <a:pt x="2869" y="368"/>
                      <a:pt x="2835" y="201"/>
                      <a:pt x="28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43" name="Google Shape;12243;p37"/>
              <p:cNvSpPr/>
              <p:nvPr/>
            </p:nvSpPr>
            <p:spPr>
              <a:xfrm>
                <a:off x="3443475" y="4192600"/>
                <a:ext cx="86750" cy="128450"/>
              </a:xfrm>
              <a:custGeom>
                <a:rect b="b" l="l" r="r" t="t"/>
                <a:pathLst>
                  <a:path extrusionOk="0" h="5138" w="3470">
                    <a:moveTo>
                      <a:pt x="1468" y="1"/>
                    </a:moveTo>
                    <a:cubicBezTo>
                      <a:pt x="901" y="768"/>
                      <a:pt x="434" y="1569"/>
                      <a:pt x="0" y="2403"/>
                    </a:cubicBezTo>
                    <a:cubicBezTo>
                      <a:pt x="33" y="2603"/>
                      <a:pt x="33" y="2803"/>
                      <a:pt x="100" y="3003"/>
                    </a:cubicBezTo>
                    <a:cubicBezTo>
                      <a:pt x="267" y="3737"/>
                      <a:pt x="567" y="4437"/>
                      <a:pt x="734" y="5138"/>
                    </a:cubicBezTo>
                    <a:cubicBezTo>
                      <a:pt x="1501" y="3904"/>
                      <a:pt x="2435" y="2770"/>
                      <a:pt x="3469" y="1702"/>
                    </a:cubicBezTo>
                    <a:cubicBezTo>
                      <a:pt x="3102" y="1469"/>
                      <a:pt x="2935" y="1102"/>
                      <a:pt x="3102" y="701"/>
                    </a:cubicBezTo>
                    <a:lnTo>
                      <a:pt x="3102" y="668"/>
                    </a:lnTo>
                    <a:cubicBezTo>
                      <a:pt x="2835" y="935"/>
                      <a:pt x="2569" y="1168"/>
                      <a:pt x="2302" y="1435"/>
                    </a:cubicBezTo>
                    <a:cubicBezTo>
                      <a:pt x="2243" y="1494"/>
                      <a:pt x="2172" y="1519"/>
                      <a:pt x="2101" y="1519"/>
                    </a:cubicBezTo>
                    <a:cubicBezTo>
                      <a:pt x="1968" y="1519"/>
                      <a:pt x="1833" y="1432"/>
                      <a:pt x="1768" y="1302"/>
                    </a:cubicBezTo>
                    <a:cubicBezTo>
                      <a:pt x="1635" y="868"/>
                      <a:pt x="1534" y="435"/>
                      <a:pt x="14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44" name="Google Shape;12244;p37"/>
              <p:cNvSpPr/>
              <p:nvPr/>
            </p:nvSpPr>
            <p:spPr>
              <a:xfrm>
                <a:off x="3446800" y="4115050"/>
                <a:ext cx="358625" cy="332775"/>
              </a:xfrm>
              <a:custGeom>
                <a:rect b="b" l="l" r="r" t="t"/>
                <a:pathLst>
                  <a:path extrusionOk="0" h="13311" w="14345">
                    <a:moveTo>
                      <a:pt x="11675" y="1"/>
                    </a:moveTo>
                    <a:cubicBezTo>
                      <a:pt x="10508" y="701"/>
                      <a:pt x="9340" y="1335"/>
                      <a:pt x="8206" y="2035"/>
                    </a:cubicBezTo>
                    <a:cubicBezTo>
                      <a:pt x="8873" y="2169"/>
                      <a:pt x="9541" y="2302"/>
                      <a:pt x="10174" y="2536"/>
                    </a:cubicBezTo>
                    <a:cubicBezTo>
                      <a:pt x="10425" y="2598"/>
                      <a:pt x="10352" y="3042"/>
                      <a:pt x="10122" y="3042"/>
                    </a:cubicBezTo>
                    <a:cubicBezTo>
                      <a:pt x="10107" y="3042"/>
                      <a:pt x="10091" y="3040"/>
                      <a:pt x="10074" y="3036"/>
                    </a:cubicBezTo>
                    <a:cubicBezTo>
                      <a:pt x="9240" y="2903"/>
                      <a:pt x="8440" y="2669"/>
                      <a:pt x="7639" y="2436"/>
                    </a:cubicBezTo>
                    <a:cubicBezTo>
                      <a:pt x="6905" y="2903"/>
                      <a:pt x="6205" y="3436"/>
                      <a:pt x="5538" y="4004"/>
                    </a:cubicBezTo>
                    <a:cubicBezTo>
                      <a:pt x="5404" y="4137"/>
                      <a:pt x="5271" y="4270"/>
                      <a:pt x="5137" y="4370"/>
                    </a:cubicBezTo>
                    <a:cubicBezTo>
                      <a:pt x="5538" y="4404"/>
                      <a:pt x="5938" y="4437"/>
                      <a:pt x="6105" y="4471"/>
                    </a:cubicBezTo>
                    <a:cubicBezTo>
                      <a:pt x="6839" y="4604"/>
                      <a:pt x="7606" y="4704"/>
                      <a:pt x="8340" y="4938"/>
                    </a:cubicBezTo>
                    <a:cubicBezTo>
                      <a:pt x="8773" y="5071"/>
                      <a:pt x="8773" y="5771"/>
                      <a:pt x="8240" y="5771"/>
                    </a:cubicBezTo>
                    <a:cubicBezTo>
                      <a:pt x="7773" y="5738"/>
                      <a:pt x="5671" y="5671"/>
                      <a:pt x="4237" y="5238"/>
                    </a:cubicBezTo>
                    <a:cubicBezTo>
                      <a:pt x="3236" y="6238"/>
                      <a:pt x="2302" y="7306"/>
                      <a:pt x="1368" y="8373"/>
                    </a:cubicBezTo>
                    <a:cubicBezTo>
                      <a:pt x="2135" y="8440"/>
                      <a:pt x="2869" y="8440"/>
                      <a:pt x="3636" y="8440"/>
                    </a:cubicBezTo>
                    <a:cubicBezTo>
                      <a:pt x="4003" y="8440"/>
                      <a:pt x="4103" y="9007"/>
                      <a:pt x="3736" y="9040"/>
                    </a:cubicBezTo>
                    <a:cubicBezTo>
                      <a:pt x="3347" y="9105"/>
                      <a:pt x="2967" y="9135"/>
                      <a:pt x="2593" y="9135"/>
                    </a:cubicBezTo>
                    <a:cubicBezTo>
                      <a:pt x="2008" y="9135"/>
                      <a:pt x="1438" y="9063"/>
                      <a:pt x="868" y="8940"/>
                    </a:cubicBezTo>
                    <a:cubicBezTo>
                      <a:pt x="568" y="9274"/>
                      <a:pt x="267" y="9608"/>
                      <a:pt x="0" y="9941"/>
                    </a:cubicBezTo>
                    <a:cubicBezTo>
                      <a:pt x="1201" y="10708"/>
                      <a:pt x="2169" y="11876"/>
                      <a:pt x="2335" y="13243"/>
                    </a:cubicBezTo>
                    <a:cubicBezTo>
                      <a:pt x="2335" y="13277"/>
                      <a:pt x="2335" y="13277"/>
                      <a:pt x="2335" y="13310"/>
                    </a:cubicBezTo>
                    <a:cubicBezTo>
                      <a:pt x="4871" y="10575"/>
                      <a:pt x="8006" y="8807"/>
                      <a:pt x="11442" y="7573"/>
                    </a:cubicBezTo>
                    <a:cubicBezTo>
                      <a:pt x="11275" y="7506"/>
                      <a:pt x="11142" y="7473"/>
                      <a:pt x="11008" y="7406"/>
                    </a:cubicBezTo>
                    <a:cubicBezTo>
                      <a:pt x="10541" y="7206"/>
                      <a:pt x="10408" y="6505"/>
                      <a:pt x="10808" y="6172"/>
                    </a:cubicBezTo>
                    <a:cubicBezTo>
                      <a:pt x="12142" y="5104"/>
                      <a:pt x="13310" y="3870"/>
                      <a:pt x="14344" y="2536"/>
                    </a:cubicBezTo>
                    <a:lnTo>
                      <a:pt x="14344" y="2536"/>
                    </a:lnTo>
                    <a:cubicBezTo>
                      <a:pt x="14244" y="2569"/>
                      <a:pt x="14144" y="2603"/>
                      <a:pt x="14044" y="2636"/>
                    </a:cubicBezTo>
                    <a:cubicBezTo>
                      <a:pt x="13993" y="2651"/>
                      <a:pt x="13943" y="2657"/>
                      <a:pt x="13895" y="2657"/>
                    </a:cubicBezTo>
                    <a:cubicBezTo>
                      <a:pt x="13726" y="2657"/>
                      <a:pt x="13581" y="2573"/>
                      <a:pt x="13477" y="2469"/>
                    </a:cubicBezTo>
                    <a:cubicBezTo>
                      <a:pt x="12743" y="2402"/>
                      <a:pt x="12042" y="2302"/>
                      <a:pt x="11309" y="2269"/>
                    </a:cubicBezTo>
                    <a:cubicBezTo>
                      <a:pt x="11108" y="2269"/>
                      <a:pt x="10942" y="2069"/>
                      <a:pt x="11008" y="1869"/>
                    </a:cubicBezTo>
                    <a:cubicBezTo>
                      <a:pt x="11208" y="1235"/>
                      <a:pt x="11442" y="601"/>
                      <a:pt x="1167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45" name="Google Shape;12245;p37"/>
              <p:cNvSpPr/>
              <p:nvPr/>
            </p:nvSpPr>
            <p:spPr>
              <a:xfrm>
                <a:off x="3629425" y="4123400"/>
                <a:ext cx="33375" cy="25025"/>
              </a:xfrm>
              <a:custGeom>
                <a:rect b="b" l="l" r="r" t="t"/>
                <a:pathLst>
                  <a:path extrusionOk="0" h="1001" w="1335">
                    <a:moveTo>
                      <a:pt x="1335" y="0"/>
                    </a:moveTo>
                    <a:lnTo>
                      <a:pt x="1335" y="0"/>
                    </a:lnTo>
                    <a:cubicBezTo>
                      <a:pt x="901" y="200"/>
                      <a:pt x="434" y="401"/>
                      <a:pt x="1" y="601"/>
                    </a:cubicBezTo>
                    <a:cubicBezTo>
                      <a:pt x="1" y="734"/>
                      <a:pt x="1" y="868"/>
                      <a:pt x="1" y="1001"/>
                    </a:cubicBezTo>
                    <a:cubicBezTo>
                      <a:pt x="434" y="667"/>
                      <a:pt x="901" y="334"/>
                      <a:pt x="13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46" name="Google Shape;12246;p37"/>
              <p:cNvSpPr/>
              <p:nvPr/>
            </p:nvSpPr>
            <p:spPr>
              <a:xfrm>
                <a:off x="3404275" y="4275175"/>
                <a:ext cx="49225" cy="84250"/>
              </a:xfrm>
              <a:custGeom>
                <a:rect b="b" l="l" r="r" t="t"/>
                <a:pathLst>
                  <a:path extrusionOk="0" h="3370" w="1969">
                    <a:moveTo>
                      <a:pt x="1101" y="0"/>
                    </a:moveTo>
                    <a:cubicBezTo>
                      <a:pt x="701" y="901"/>
                      <a:pt x="334" y="1802"/>
                      <a:pt x="0" y="2769"/>
                    </a:cubicBezTo>
                    <a:cubicBezTo>
                      <a:pt x="501" y="2902"/>
                      <a:pt x="968" y="3102"/>
                      <a:pt x="1435" y="3369"/>
                    </a:cubicBezTo>
                    <a:cubicBezTo>
                      <a:pt x="1601" y="3036"/>
                      <a:pt x="1768" y="2702"/>
                      <a:pt x="1968" y="2402"/>
                    </a:cubicBezTo>
                    <a:cubicBezTo>
                      <a:pt x="1935" y="2402"/>
                      <a:pt x="1902" y="2369"/>
                      <a:pt x="1868" y="2369"/>
                    </a:cubicBezTo>
                    <a:cubicBezTo>
                      <a:pt x="1701" y="2335"/>
                      <a:pt x="1635" y="2102"/>
                      <a:pt x="1701" y="1968"/>
                    </a:cubicBezTo>
                    <a:cubicBezTo>
                      <a:pt x="1368" y="1401"/>
                      <a:pt x="1201" y="734"/>
                      <a:pt x="1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47" name="Google Shape;12247;p37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48" name="Google Shape;12248;p37"/>
              <p:cNvSpPr/>
              <p:nvPr/>
            </p:nvSpPr>
            <p:spPr>
              <a:xfrm>
                <a:off x="3322550" y="4721325"/>
                <a:ext cx="125950" cy="110925"/>
              </a:xfrm>
              <a:custGeom>
                <a:rect b="b" l="l" r="r" t="t"/>
                <a:pathLst>
                  <a:path extrusionOk="0" h="4437" w="5038">
                    <a:moveTo>
                      <a:pt x="5037" y="0"/>
                    </a:moveTo>
                    <a:lnTo>
                      <a:pt x="5037" y="0"/>
                    </a:lnTo>
                    <a:cubicBezTo>
                      <a:pt x="3877" y="550"/>
                      <a:pt x="2632" y="876"/>
                      <a:pt x="1458" y="876"/>
                    </a:cubicBezTo>
                    <a:cubicBezTo>
                      <a:pt x="1349" y="876"/>
                      <a:pt x="1242" y="873"/>
                      <a:pt x="1134" y="868"/>
                    </a:cubicBezTo>
                    <a:cubicBezTo>
                      <a:pt x="801" y="2069"/>
                      <a:pt x="334" y="3236"/>
                      <a:pt x="0" y="4437"/>
                    </a:cubicBezTo>
                    <a:cubicBezTo>
                      <a:pt x="734" y="4404"/>
                      <a:pt x="1468" y="4337"/>
                      <a:pt x="2202" y="4303"/>
                    </a:cubicBezTo>
                    <a:cubicBezTo>
                      <a:pt x="2702" y="4303"/>
                      <a:pt x="3169" y="4303"/>
                      <a:pt x="3603" y="4437"/>
                    </a:cubicBezTo>
                    <a:cubicBezTo>
                      <a:pt x="3936" y="2936"/>
                      <a:pt x="4403" y="1401"/>
                      <a:pt x="503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49" name="Google Shape;12249;p37"/>
              <p:cNvSpPr/>
              <p:nvPr/>
            </p:nvSpPr>
            <p:spPr>
              <a:xfrm>
                <a:off x="3204125" y="4855575"/>
                <a:ext cx="201825" cy="98450"/>
              </a:xfrm>
              <a:custGeom>
                <a:rect b="b" l="l" r="r" t="t"/>
                <a:pathLst>
                  <a:path extrusionOk="0" h="3938" w="8073">
                    <a:moveTo>
                      <a:pt x="3169" y="1"/>
                    </a:moveTo>
                    <a:cubicBezTo>
                      <a:pt x="2569" y="568"/>
                      <a:pt x="1935" y="1135"/>
                      <a:pt x="1435" y="1802"/>
                    </a:cubicBezTo>
                    <a:cubicBezTo>
                      <a:pt x="901" y="2503"/>
                      <a:pt x="401" y="3203"/>
                      <a:pt x="1" y="3937"/>
                    </a:cubicBezTo>
                    <a:cubicBezTo>
                      <a:pt x="1168" y="3670"/>
                      <a:pt x="2336" y="3337"/>
                      <a:pt x="3470" y="2836"/>
                    </a:cubicBezTo>
                    <a:cubicBezTo>
                      <a:pt x="4971" y="2202"/>
                      <a:pt x="6305" y="1168"/>
                      <a:pt x="7773" y="535"/>
                    </a:cubicBezTo>
                    <a:cubicBezTo>
                      <a:pt x="7873" y="501"/>
                      <a:pt x="7940" y="501"/>
                      <a:pt x="8006" y="501"/>
                    </a:cubicBezTo>
                    <a:cubicBezTo>
                      <a:pt x="8040" y="435"/>
                      <a:pt x="8040" y="334"/>
                      <a:pt x="8073" y="268"/>
                    </a:cubicBezTo>
                    <a:lnTo>
                      <a:pt x="8073" y="268"/>
                    </a:lnTo>
                    <a:cubicBezTo>
                      <a:pt x="7673" y="401"/>
                      <a:pt x="7206" y="435"/>
                      <a:pt x="6772" y="468"/>
                    </a:cubicBezTo>
                    <a:cubicBezTo>
                      <a:pt x="5838" y="535"/>
                      <a:pt x="4871" y="601"/>
                      <a:pt x="3937" y="635"/>
                    </a:cubicBezTo>
                    <a:cubicBezTo>
                      <a:pt x="3503" y="635"/>
                      <a:pt x="3203" y="368"/>
                      <a:pt x="31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50" name="Google Shape;12250;p37"/>
              <p:cNvSpPr/>
              <p:nvPr/>
            </p:nvSpPr>
            <p:spPr>
              <a:xfrm>
                <a:off x="2828025" y="4817225"/>
                <a:ext cx="222675" cy="109825"/>
              </a:xfrm>
              <a:custGeom>
                <a:rect b="b" l="l" r="r" t="t"/>
                <a:pathLst>
                  <a:path extrusionOk="0" h="4393" w="8907">
                    <a:moveTo>
                      <a:pt x="3570" y="0"/>
                    </a:moveTo>
                    <a:cubicBezTo>
                      <a:pt x="3036" y="801"/>
                      <a:pt x="2102" y="1502"/>
                      <a:pt x="1468" y="2202"/>
                    </a:cubicBezTo>
                    <a:cubicBezTo>
                      <a:pt x="1035" y="2669"/>
                      <a:pt x="634" y="3169"/>
                      <a:pt x="267" y="3736"/>
                    </a:cubicBezTo>
                    <a:cubicBezTo>
                      <a:pt x="167" y="3870"/>
                      <a:pt x="67" y="4003"/>
                      <a:pt x="0" y="4103"/>
                    </a:cubicBezTo>
                    <a:cubicBezTo>
                      <a:pt x="267" y="4203"/>
                      <a:pt x="534" y="4304"/>
                      <a:pt x="801" y="4370"/>
                    </a:cubicBezTo>
                    <a:cubicBezTo>
                      <a:pt x="1119" y="4384"/>
                      <a:pt x="1431" y="4392"/>
                      <a:pt x="1742" y="4392"/>
                    </a:cubicBezTo>
                    <a:cubicBezTo>
                      <a:pt x="2182" y="4392"/>
                      <a:pt x="2620" y="4376"/>
                      <a:pt x="3069" y="4337"/>
                    </a:cubicBezTo>
                    <a:cubicBezTo>
                      <a:pt x="3803" y="4304"/>
                      <a:pt x="4570" y="4137"/>
                      <a:pt x="5338" y="4103"/>
                    </a:cubicBezTo>
                    <a:cubicBezTo>
                      <a:pt x="6172" y="2869"/>
                      <a:pt x="7439" y="1335"/>
                      <a:pt x="8907" y="701"/>
                    </a:cubicBezTo>
                    <a:lnTo>
                      <a:pt x="8907" y="701"/>
                    </a:lnTo>
                    <a:cubicBezTo>
                      <a:pt x="8618" y="729"/>
                      <a:pt x="8323" y="742"/>
                      <a:pt x="8025" y="742"/>
                    </a:cubicBezTo>
                    <a:cubicBezTo>
                      <a:pt x="6535" y="742"/>
                      <a:pt x="4960" y="417"/>
                      <a:pt x="35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51" name="Google Shape;12251;p37"/>
              <p:cNvSpPr/>
              <p:nvPr/>
            </p:nvSpPr>
            <p:spPr>
              <a:xfrm>
                <a:off x="2809675" y="4512000"/>
                <a:ext cx="193500" cy="139300"/>
              </a:xfrm>
              <a:custGeom>
                <a:rect b="b" l="l" r="r" t="t"/>
                <a:pathLst>
                  <a:path extrusionOk="0" h="5572" w="7740">
                    <a:moveTo>
                      <a:pt x="7172" y="1"/>
                    </a:moveTo>
                    <a:lnTo>
                      <a:pt x="7172" y="1"/>
                    </a:lnTo>
                    <a:cubicBezTo>
                      <a:pt x="6665" y="64"/>
                      <a:pt x="6130" y="87"/>
                      <a:pt x="5595" y="87"/>
                    </a:cubicBezTo>
                    <a:cubicBezTo>
                      <a:pt x="5286" y="87"/>
                      <a:pt x="4976" y="80"/>
                      <a:pt x="4671" y="67"/>
                    </a:cubicBezTo>
                    <a:cubicBezTo>
                      <a:pt x="4003" y="1001"/>
                      <a:pt x="2936" y="1702"/>
                      <a:pt x="2169" y="2536"/>
                    </a:cubicBezTo>
                    <a:cubicBezTo>
                      <a:pt x="1335" y="3470"/>
                      <a:pt x="634" y="4504"/>
                      <a:pt x="1" y="5571"/>
                    </a:cubicBezTo>
                    <a:cubicBezTo>
                      <a:pt x="534" y="5571"/>
                      <a:pt x="1068" y="5538"/>
                      <a:pt x="1602" y="5538"/>
                    </a:cubicBezTo>
                    <a:cubicBezTo>
                      <a:pt x="2002" y="5371"/>
                      <a:pt x="2469" y="5338"/>
                      <a:pt x="2940" y="5338"/>
                    </a:cubicBezTo>
                    <a:cubicBezTo>
                      <a:pt x="3254" y="5338"/>
                      <a:pt x="3570" y="5353"/>
                      <a:pt x="3870" y="5353"/>
                    </a:cubicBezTo>
                    <a:cubicBezTo>
                      <a:pt x="4019" y="5353"/>
                      <a:pt x="4165" y="5349"/>
                      <a:pt x="4304" y="5338"/>
                    </a:cubicBezTo>
                    <a:cubicBezTo>
                      <a:pt x="5238" y="5309"/>
                      <a:pt x="6198" y="4947"/>
                      <a:pt x="7117" y="4947"/>
                    </a:cubicBezTo>
                    <a:cubicBezTo>
                      <a:pt x="7248" y="4947"/>
                      <a:pt x="7377" y="4954"/>
                      <a:pt x="7506" y="4971"/>
                    </a:cubicBezTo>
                    <a:cubicBezTo>
                      <a:pt x="7539" y="4971"/>
                      <a:pt x="7573" y="5004"/>
                      <a:pt x="7573" y="5004"/>
                    </a:cubicBezTo>
                    <a:cubicBezTo>
                      <a:pt x="7639" y="4971"/>
                      <a:pt x="7673" y="4971"/>
                      <a:pt x="7739" y="4938"/>
                    </a:cubicBezTo>
                    <a:cubicBezTo>
                      <a:pt x="6906" y="4804"/>
                      <a:pt x="6038" y="4571"/>
                      <a:pt x="5638" y="4104"/>
                    </a:cubicBezTo>
                    <a:cubicBezTo>
                      <a:pt x="4604" y="2903"/>
                      <a:pt x="5972" y="1102"/>
                      <a:pt x="717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52" name="Google Shape;12252;p37"/>
              <p:cNvSpPr/>
              <p:nvPr/>
            </p:nvSpPr>
            <p:spPr>
              <a:xfrm>
                <a:off x="3010650" y="4810550"/>
                <a:ext cx="283575" cy="113600"/>
              </a:xfrm>
              <a:custGeom>
                <a:rect b="b" l="l" r="r" t="t"/>
                <a:pathLst>
                  <a:path extrusionOk="0" h="4544" w="11343">
                    <a:moveTo>
                      <a:pt x="11342" y="1"/>
                    </a:moveTo>
                    <a:lnTo>
                      <a:pt x="11342" y="1"/>
                    </a:lnTo>
                    <a:cubicBezTo>
                      <a:pt x="10075" y="634"/>
                      <a:pt x="8607" y="968"/>
                      <a:pt x="7373" y="1168"/>
                    </a:cubicBezTo>
                    <a:cubicBezTo>
                      <a:pt x="6685" y="1288"/>
                      <a:pt x="5804" y="1515"/>
                      <a:pt x="4992" y="1515"/>
                    </a:cubicBezTo>
                    <a:cubicBezTo>
                      <a:pt x="4227" y="1515"/>
                      <a:pt x="3524" y="1314"/>
                      <a:pt x="3103" y="634"/>
                    </a:cubicBezTo>
                    <a:cubicBezTo>
                      <a:pt x="3070" y="634"/>
                      <a:pt x="3036" y="634"/>
                      <a:pt x="3003" y="668"/>
                    </a:cubicBezTo>
                    <a:cubicBezTo>
                      <a:pt x="3103" y="701"/>
                      <a:pt x="3170" y="868"/>
                      <a:pt x="3103" y="968"/>
                    </a:cubicBezTo>
                    <a:cubicBezTo>
                      <a:pt x="2236" y="2269"/>
                      <a:pt x="1001" y="3203"/>
                      <a:pt x="1" y="4404"/>
                    </a:cubicBezTo>
                    <a:cubicBezTo>
                      <a:pt x="959" y="4505"/>
                      <a:pt x="1904" y="4544"/>
                      <a:pt x="2851" y="4544"/>
                    </a:cubicBezTo>
                    <a:cubicBezTo>
                      <a:pt x="4080" y="4544"/>
                      <a:pt x="5310" y="4479"/>
                      <a:pt x="6572" y="4404"/>
                    </a:cubicBezTo>
                    <a:cubicBezTo>
                      <a:pt x="7706" y="2569"/>
                      <a:pt x="9307" y="835"/>
                      <a:pt x="11242" y="267"/>
                    </a:cubicBezTo>
                    <a:cubicBezTo>
                      <a:pt x="11275" y="167"/>
                      <a:pt x="11309" y="101"/>
                      <a:pt x="1134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53" name="Google Shape;12253;p37"/>
              <p:cNvSpPr/>
              <p:nvPr/>
            </p:nvSpPr>
            <p:spPr>
              <a:xfrm>
                <a:off x="2749625" y="4819725"/>
                <a:ext cx="118450" cy="89250"/>
              </a:xfrm>
              <a:custGeom>
                <a:rect b="b" l="l" r="r" t="t"/>
                <a:pathLst>
                  <a:path extrusionOk="0" h="3570" w="4738">
                    <a:moveTo>
                      <a:pt x="4738" y="1"/>
                    </a:moveTo>
                    <a:lnTo>
                      <a:pt x="4738" y="1"/>
                    </a:lnTo>
                    <a:cubicBezTo>
                      <a:pt x="4371" y="134"/>
                      <a:pt x="3970" y="167"/>
                      <a:pt x="3637" y="167"/>
                    </a:cubicBezTo>
                    <a:cubicBezTo>
                      <a:pt x="3587" y="184"/>
                      <a:pt x="3528" y="192"/>
                      <a:pt x="3470" y="192"/>
                    </a:cubicBezTo>
                    <a:cubicBezTo>
                      <a:pt x="3412" y="192"/>
                      <a:pt x="3353" y="184"/>
                      <a:pt x="3303" y="167"/>
                    </a:cubicBezTo>
                    <a:cubicBezTo>
                      <a:pt x="2797" y="305"/>
                      <a:pt x="2306" y="380"/>
                      <a:pt x="1809" y="380"/>
                    </a:cubicBezTo>
                    <a:cubicBezTo>
                      <a:pt x="1586" y="380"/>
                      <a:pt x="1362" y="365"/>
                      <a:pt x="1135" y="334"/>
                    </a:cubicBezTo>
                    <a:cubicBezTo>
                      <a:pt x="801" y="1468"/>
                      <a:pt x="1" y="2969"/>
                      <a:pt x="1035" y="3303"/>
                    </a:cubicBezTo>
                    <a:cubicBezTo>
                      <a:pt x="1268" y="3403"/>
                      <a:pt x="1535" y="3470"/>
                      <a:pt x="1802" y="3570"/>
                    </a:cubicBezTo>
                    <a:cubicBezTo>
                      <a:pt x="1936" y="2602"/>
                      <a:pt x="3136" y="1535"/>
                      <a:pt x="3737" y="935"/>
                    </a:cubicBezTo>
                    <a:cubicBezTo>
                      <a:pt x="4037" y="668"/>
                      <a:pt x="4371" y="334"/>
                      <a:pt x="473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54" name="Google Shape;12254;p37"/>
              <p:cNvSpPr/>
              <p:nvPr/>
            </p:nvSpPr>
            <p:spPr>
              <a:xfrm>
                <a:off x="2717100" y="3870000"/>
                <a:ext cx="1327100" cy="1136925"/>
              </a:xfrm>
              <a:custGeom>
                <a:rect b="b" l="l" r="r" t="t"/>
                <a:pathLst>
                  <a:path extrusionOk="0" h="45477" w="53084">
                    <a:moveTo>
                      <a:pt x="21149" y="1864"/>
                    </a:moveTo>
                    <a:cubicBezTo>
                      <a:pt x="21683" y="3098"/>
                      <a:pt x="22217" y="4299"/>
                      <a:pt x="22851" y="5466"/>
                    </a:cubicBezTo>
                    <a:cubicBezTo>
                      <a:pt x="22936" y="5637"/>
                      <a:pt x="23083" y="5729"/>
                      <a:pt x="23228" y="5729"/>
                    </a:cubicBezTo>
                    <a:cubicBezTo>
                      <a:pt x="23366" y="5729"/>
                      <a:pt x="23503" y="5645"/>
                      <a:pt x="23584" y="5466"/>
                    </a:cubicBezTo>
                    <a:cubicBezTo>
                      <a:pt x="23985" y="4566"/>
                      <a:pt x="24452" y="3932"/>
                      <a:pt x="25052" y="3231"/>
                    </a:cubicBezTo>
                    <a:cubicBezTo>
                      <a:pt x="25486" y="5933"/>
                      <a:pt x="25719" y="8802"/>
                      <a:pt x="26687" y="11370"/>
                    </a:cubicBezTo>
                    <a:cubicBezTo>
                      <a:pt x="26720" y="11437"/>
                      <a:pt x="26753" y="11504"/>
                      <a:pt x="26820" y="11571"/>
                    </a:cubicBezTo>
                    <a:cubicBezTo>
                      <a:pt x="25986" y="13439"/>
                      <a:pt x="25452" y="15473"/>
                      <a:pt x="25352" y="17475"/>
                    </a:cubicBezTo>
                    <a:cubicBezTo>
                      <a:pt x="24585" y="16874"/>
                      <a:pt x="23718" y="16474"/>
                      <a:pt x="22784" y="16207"/>
                    </a:cubicBezTo>
                    <a:cubicBezTo>
                      <a:pt x="22684" y="15974"/>
                      <a:pt x="22617" y="15740"/>
                      <a:pt x="22517" y="15507"/>
                    </a:cubicBezTo>
                    <a:cubicBezTo>
                      <a:pt x="23084" y="14006"/>
                      <a:pt x="23985" y="12805"/>
                      <a:pt x="24919" y="11471"/>
                    </a:cubicBezTo>
                    <a:cubicBezTo>
                      <a:pt x="25104" y="11206"/>
                      <a:pt x="24891" y="10858"/>
                      <a:pt x="24628" y="10858"/>
                    </a:cubicBezTo>
                    <a:cubicBezTo>
                      <a:pt x="24559" y="10858"/>
                      <a:pt x="24488" y="10882"/>
                      <a:pt x="24418" y="10937"/>
                    </a:cubicBezTo>
                    <a:cubicBezTo>
                      <a:pt x="23318" y="11837"/>
                      <a:pt x="22584" y="13172"/>
                      <a:pt x="22083" y="14573"/>
                    </a:cubicBezTo>
                    <a:cubicBezTo>
                      <a:pt x="21917" y="14139"/>
                      <a:pt x="21716" y="13705"/>
                      <a:pt x="21550" y="13272"/>
                    </a:cubicBezTo>
                    <a:cubicBezTo>
                      <a:pt x="21883" y="12438"/>
                      <a:pt x="22083" y="11571"/>
                      <a:pt x="22384" y="10703"/>
                    </a:cubicBezTo>
                    <a:cubicBezTo>
                      <a:pt x="22751" y="9636"/>
                      <a:pt x="23184" y="8568"/>
                      <a:pt x="23618" y="7534"/>
                    </a:cubicBezTo>
                    <a:cubicBezTo>
                      <a:pt x="23689" y="7368"/>
                      <a:pt x="23557" y="7219"/>
                      <a:pt x="23415" y="7219"/>
                    </a:cubicBezTo>
                    <a:cubicBezTo>
                      <a:pt x="23358" y="7219"/>
                      <a:pt x="23299" y="7243"/>
                      <a:pt x="23251" y="7301"/>
                    </a:cubicBezTo>
                    <a:cubicBezTo>
                      <a:pt x="22350" y="8535"/>
                      <a:pt x="21450" y="10070"/>
                      <a:pt x="21016" y="11637"/>
                    </a:cubicBezTo>
                    <a:cubicBezTo>
                      <a:pt x="20983" y="11571"/>
                      <a:pt x="20949" y="11504"/>
                      <a:pt x="20949" y="11471"/>
                    </a:cubicBezTo>
                    <a:cubicBezTo>
                      <a:pt x="20382" y="9302"/>
                      <a:pt x="20416" y="7067"/>
                      <a:pt x="20682" y="4866"/>
                    </a:cubicBezTo>
                    <a:cubicBezTo>
                      <a:pt x="20682" y="4783"/>
                      <a:pt x="20606" y="4726"/>
                      <a:pt x="20540" y="4726"/>
                    </a:cubicBezTo>
                    <a:cubicBezTo>
                      <a:pt x="20499" y="4726"/>
                      <a:pt x="20462" y="4748"/>
                      <a:pt x="20449" y="4799"/>
                    </a:cubicBezTo>
                    <a:cubicBezTo>
                      <a:pt x="19748" y="7001"/>
                      <a:pt x="19482" y="9703"/>
                      <a:pt x="19882" y="12204"/>
                    </a:cubicBezTo>
                    <a:cubicBezTo>
                      <a:pt x="19482" y="11971"/>
                      <a:pt x="19048" y="11737"/>
                      <a:pt x="18648" y="11504"/>
                    </a:cubicBezTo>
                    <a:cubicBezTo>
                      <a:pt x="17947" y="11137"/>
                      <a:pt x="17247" y="10737"/>
                      <a:pt x="16479" y="10537"/>
                    </a:cubicBezTo>
                    <a:cubicBezTo>
                      <a:pt x="16461" y="10529"/>
                      <a:pt x="16445" y="10526"/>
                      <a:pt x="16430" y="10526"/>
                    </a:cubicBezTo>
                    <a:cubicBezTo>
                      <a:pt x="16313" y="10526"/>
                      <a:pt x="16320" y="10744"/>
                      <a:pt x="16379" y="10803"/>
                    </a:cubicBezTo>
                    <a:cubicBezTo>
                      <a:pt x="16946" y="11370"/>
                      <a:pt x="17647" y="11771"/>
                      <a:pt x="18281" y="12204"/>
                    </a:cubicBezTo>
                    <a:cubicBezTo>
                      <a:pt x="18881" y="12605"/>
                      <a:pt x="19448" y="12972"/>
                      <a:pt x="20082" y="13272"/>
                    </a:cubicBezTo>
                    <a:cubicBezTo>
                      <a:pt x="20282" y="14172"/>
                      <a:pt x="20616" y="15040"/>
                      <a:pt x="21016" y="15840"/>
                    </a:cubicBezTo>
                    <a:cubicBezTo>
                      <a:pt x="20487" y="15785"/>
                      <a:pt x="19946" y="15758"/>
                      <a:pt x="19399" y="15758"/>
                    </a:cubicBezTo>
                    <a:cubicBezTo>
                      <a:pt x="18634" y="15758"/>
                      <a:pt x="17857" y="15810"/>
                      <a:pt x="17080" y="15907"/>
                    </a:cubicBezTo>
                    <a:cubicBezTo>
                      <a:pt x="15645" y="13472"/>
                      <a:pt x="14645" y="11270"/>
                      <a:pt x="14778" y="8468"/>
                    </a:cubicBezTo>
                    <a:lnTo>
                      <a:pt x="14778" y="8468"/>
                    </a:lnTo>
                    <a:cubicBezTo>
                      <a:pt x="15279" y="8835"/>
                      <a:pt x="15812" y="9202"/>
                      <a:pt x="16313" y="9569"/>
                    </a:cubicBezTo>
                    <a:cubicBezTo>
                      <a:pt x="16441" y="9651"/>
                      <a:pt x="16582" y="9692"/>
                      <a:pt x="16716" y="9692"/>
                    </a:cubicBezTo>
                    <a:cubicBezTo>
                      <a:pt x="16966" y="9692"/>
                      <a:pt x="17193" y="9551"/>
                      <a:pt x="17280" y="9269"/>
                    </a:cubicBezTo>
                    <a:cubicBezTo>
                      <a:pt x="18147" y="6534"/>
                      <a:pt x="19448" y="4132"/>
                      <a:pt x="21149" y="1864"/>
                    </a:cubicBezTo>
                    <a:close/>
                    <a:moveTo>
                      <a:pt x="19337" y="17362"/>
                    </a:moveTo>
                    <a:cubicBezTo>
                      <a:pt x="21228" y="17362"/>
                      <a:pt x="23080" y="17703"/>
                      <a:pt x="24919" y="18642"/>
                    </a:cubicBezTo>
                    <a:cubicBezTo>
                      <a:pt x="23584" y="18642"/>
                      <a:pt x="22284" y="18943"/>
                      <a:pt x="21016" y="19343"/>
                    </a:cubicBezTo>
                    <a:cubicBezTo>
                      <a:pt x="19848" y="18976"/>
                      <a:pt x="18614" y="18809"/>
                      <a:pt x="17447" y="18442"/>
                    </a:cubicBezTo>
                    <a:cubicBezTo>
                      <a:pt x="16780" y="18242"/>
                      <a:pt x="16112" y="18009"/>
                      <a:pt x="15479" y="17742"/>
                    </a:cubicBezTo>
                    <a:cubicBezTo>
                      <a:pt x="16789" y="17514"/>
                      <a:pt x="18072" y="17362"/>
                      <a:pt x="19337" y="17362"/>
                    </a:cubicBezTo>
                    <a:close/>
                    <a:moveTo>
                      <a:pt x="45900" y="5533"/>
                    </a:moveTo>
                    <a:cubicBezTo>
                      <a:pt x="44800" y="7468"/>
                      <a:pt x="43966" y="9469"/>
                      <a:pt x="42531" y="11270"/>
                    </a:cubicBezTo>
                    <a:cubicBezTo>
                      <a:pt x="42229" y="11663"/>
                      <a:pt x="42529" y="12466"/>
                      <a:pt x="43058" y="12466"/>
                    </a:cubicBezTo>
                    <a:cubicBezTo>
                      <a:pt x="43114" y="12466"/>
                      <a:pt x="43172" y="12457"/>
                      <a:pt x="43232" y="12438"/>
                    </a:cubicBezTo>
                    <a:cubicBezTo>
                      <a:pt x="43332" y="12405"/>
                      <a:pt x="43432" y="12371"/>
                      <a:pt x="43565" y="12338"/>
                    </a:cubicBezTo>
                    <a:lnTo>
                      <a:pt x="43565" y="12338"/>
                    </a:lnTo>
                    <a:cubicBezTo>
                      <a:pt x="42498" y="13705"/>
                      <a:pt x="41330" y="14906"/>
                      <a:pt x="39996" y="16007"/>
                    </a:cubicBezTo>
                    <a:cubicBezTo>
                      <a:pt x="39596" y="16307"/>
                      <a:pt x="39729" y="17041"/>
                      <a:pt x="40196" y="17208"/>
                    </a:cubicBezTo>
                    <a:cubicBezTo>
                      <a:pt x="40330" y="17275"/>
                      <a:pt x="40463" y="17341"/>
                      <a:pt x="40630" y="17375"/>
                    </a:cubicBezTo>
                    <a:cubicBezTo>
                      <a:pt x="37194" y="18642"/>
                      <a:pt x="34059" y="20410"/>
                      <a:pt x="31523" y="23112"/>
                    </a:cubicBezTo>
                    <a:cubicBezTo>
                      <a:pt x="31523" y="23112"/>
                      <a:pt x="31523" y="23079"/>
                      <a:pt x="31523" y="23079"/>
                    </a:cubicBezTo>
                    <a:cubicBezTo>
                      <a:pt x="31357" y="21678"/>
                      <a:pt x="30389" y="20544"/>
                      <a:pt x="29188" y="19743"/>
                    </a:cubicBezTo>
                    <a:cubicBezTo>
                      <a:pt x="29455" y="19443"/>
                      <a:pt x="29756" y="19109"/>
                      <a:pt x="30056" y="18776"/>
                    </a:cubicBezTo>
                    <a:cubicBezTo>
                      <a:pt x="30616" y="18896"/>
                      <a:pt x="31177" y="18956"/>
                      <a:pt x="31751" y="18956"/>
                    </a:cubicBezTo>
                    <a:cubicBezTo>
                      <a:pt x="32135" y="18956"/>
                      <a:pt x="32524" y="18929"/>
                      <a:pt x="32924" y="18876"/>
                    </a:cubicBezTo>
                    <a:cubicBezTo>
                      <a:pt x="33291" y="18809"/>
                      <a:pt x="33191" y="18242"/>
                      <a:pt x="32824" y="18242"/>
                    </a:cubicBezTo>
                    <a:cubicBezTo>
                      <a:pt x="32600" y="18252"/>
                      <a:pt x="32378" y="18256"/>
                      <a:pt x="32157" y="18256"/>
                    </a:cubicBezTo>
                    <a:cubicBezTo>
                      <a:pt x="31624" y="18256"/>
                      <a:pt x="31099" y="18232"/>
                      <a:pt x="30556" y="18209"/>
                    </a:cubicBezTo>
                    <a:cubicBezTo>
                      <a:pt x="31490" y="17108"/>
                      <a:pt x="32424" y="16074"/>
                      <a:pt x="33425" y="15040"/>
                    </a:cubicBezTo>
                    <a:cubicBezTo>
                      <a:pt x="34859" y="15507"/>
                      <a:pt x="36961" y="15573"/>
                      <a:pt x="37428" y="15573"/>
                    </a:cubicBezTo>
                    <a:cubicBezTo>
                      <a:pt x="37440" y="15574"/>
                      <a:pt x="37451" y="15575"/>
                      <a:pt x="37462" y="15575"/>
                    </a:cubicBezTo>
                    <a:cubicBezTo>
                      <a:pt x="37961" y="15575"/>
                      <a:pt x="37952" y="14870"/>
                      <a:pt x="37528" y="14740"/>
                    </a:cubicBezTo>
                    <a:cubicBezTo>
                      <a:pt x="36794" y="14539"/>
                      <a:pt x="36027" y="14406"/>
                      <a:pt x="35293" y="14273"/>
                    </a:cubicBezTo>
                    <a:cubicBezTo>
                      <a:pt x="35126" y="14239"/>
                      <a:pt x="34726" y="14239"/>
                      <a:pt x="34325" y="14206"/>
                    </a:cubicBezTo>
                    <a:cubicBezTo>
                      <a:pt x="34459" y="14072"/>
                      <a:pt x="34592" y="13939"/>
                      <a:pt x="34726" y="13839"/>
                    </a:cubicBezTo>
                    <a:cubicBezTo>
                      <a:pt x="35393" y="13238"/>
                      <a:pt x="36093" y="12738"/>
                      <a:pt x="36827" y="12238"/>
                    </a:cubicBezTo>
                    <a:cubicBezTo>
                      <a:pt x="37628" y="12505"/>
                      <a:pt x="38428" y="12738"/>
                      <a:pt x="39262" y="12872"/>
                    </a:cubicBezTo>
                    <a:cubicBezTo>
                      <a:pt x="39273" y="12873"/>
                      <a:pt x="39283" y="12873"/>
                      <a:pt x="39292" y="12873"/>
                    </a:cubicBezTo>
                    <a:cubicBezTo>
                      <a:pt x="39567" y="12873"/>
                      <a:pt x="39620" y="12434"/>
                      <a:pt x="39362" y="12338"/>
                    </a:cubicBezTo>
                    <a:cubicBezTo>
                      <a:pt x="38729" y="12138"/>
                      <a:pt x="38061" y="12004"/>
                      <a:pt x="37394" y="11871"/>
                    </a:cubicBezTo>
                    <a:cubicBezTo>
                      <a:pt x="39062" y="10837"/>
                      <a:pt x="40797" y="9936"/>
                      <a:pt x="42431" y="8835"/>
                    </a:cubicBezTo>
                    <a:cubicBezTo>
                      <a:pt x="42706" y="8622"/>
                      <a:pt x="42673" y="8018"/>
                      <a:pt x="42309" y="8018"/>
                    </a:cubicBezTo>
                    <a:cubicBezTo>
                      <a:pt x="42275" y="8018"/>
                      <a:pt x="42238" y="8023"/>
                      <a:pt x="42198" y="8035"/>
                    </a:cubicBezTo>
                    <a:cubicBezTo>
                      <a:pt x="40163" y="8568"/>
                      <a:pt x="38228" y="9803"/>
                      <a:pt x="36494" y="11170"/>
                    </a:cubicBezTo>
                    <a:cubicBezTo>
                      <a:pt x="36494" y="10870"/>
                      <a:pt x="36460" y="10603"/>
                      <a:pt x="36494" y="10336"/>
                    </a:cubicBezTo>
                    <a:cubicBezTo>
                      <a:pt x="36494" y="9869"/>
                      <a:pt x="36527" y="9402"/>
                      <a:pt x="36560" y="8935"/>
                    </a:cubicBezTo>
                    <a:cubicBezTo>
                      <a:pt x="36583" y="8799"/>
                      <a:pt x="36452" y="8663"/>
                      <a:pt x="36334" y="8663"/>
                    </a:cubicBezTo>
                    <a:cubicBezTo>
                      <a:pt x="36278" y="8663"/>
                      <a:pt x="36226" y="8694"/>
                      <a:pt x="36193" y="8769"/>
                    </a:cubicBezTo>
                    <a:cubicBezTo>
                      <a:pt x="35760" y="9603"/>
                      <a:pt x="35526" y="10770"/>
                      <a:pt x="35793" y="11704"/>
                    </a:cubicBezTo>
                    <a:cubicBezTo>
                      <a:pt x="35426" y="12004"/>
                      <a:pt x="35059" y="12304"/>
                      <a:pt x="34692" y="12605"/>
                    </a:cubicBezTo>
                    <a:cubicBezTo>
                      <a:pt x="34159" y="13072"/>
                      <a:pt x="33658" y="13539"/>
                      <a:pt x="33125" y="14039"/>
                    </a:cubicBezTo>
                    <a:cubicBezTo>
                      <a:pt x="33058" y="14006"/>
                      <a:pt x="32958" y="13972"/>
                      <a:pt x="32891" y="13939"/>
                    </a:cubicBezTo>
                    <a:cubicBezTo>
                      <a:pt x="33025" y="13439"/>
                      <a:pt x="33025" y="12905"/>
                      <a:pt x="33091" y="12405"/>
                    </a:cubicBezTo>
                    <a:cubicBezTo>
                      <a:pt x="33225" y="11637"/>
                      <a:pt x="33425" y="10903"/>
                      <a:pt x="33592" y="10170"/>
                    </a:cubicBezTo>
                    <a:cubicBezTo>
                      <a:pt x="33613" y="10040"/>
                      <a:pt x="33523" y="9952"/>
                      <a:pt x="33429" y="9952"/>
                    </a:cubicBezTo>
                    <a:cubicBezTo>
                      <a:pt x="33378" y="9952"/>
                      <a:pt x="33327" y="9978"/>
                      <a:pt x="33291" y="10036"/>
                    </a:cubicBezTo>
                    <a:cubicBezTo>
                      <a:pt x="32658" y="10937"/>
                      <a:pt x="32124" y="12405"/>
                      <a:pt x="32157" y="13605"/>
                    </a:cubicBezTo>
                    <a:cubicBezTo>
                      <a:pt x="31990" y="14039"/>
                      <a:pt x="32157" y="14373"/>
                      <a:pt x="32524" y="14639"/>
                    </a:cubicBezTo>
                    <a:cubicBezTo>
                      <a:pt x="31490" y="15707"/>
                      <a:pt x="30556" y="16841"/>
                      <a:pt x="29789" y="18075"/>
                    </a:cubicBezTo>
                    <a:cubicBezTo>
                      <a:pt x="29622" y="17341"/>
                      <a:pt x="29322" y="16674"/>
                      <a:pt x="29155" y="15940"/>
                    </a:cubicBezTo>
                    <a:cubicBezTo>
                      <a:pt x="28955" y="15073"/>
                      <a:pt x="28955" y="14172"/>
                      <a:pt x="29055" y="13305"/>
                    </a:cubicBezTo>
                    <a:cubicBezTo>
                      <a:pt x="29075" y="13206"/>
                      <a:pt x="29000" y="13142"/>
                      <a:pt x="28929" y="13142"/>
                    </a:cubicBezTo>
                    <a:cubicBezTo>
                      <a:pt x="28881" y="13142"/>
                      <a:pt x="28835" y="13171"/>
                      <a:pt x="28822" y="13238"/>
                    </a:cubicBezTo>
                    <a:cubicBezTo>
                      <a:pt x="28488" y="14673"/>
                      <a:pt x="28355" y="16841"/>
                      <a:pt x="29188" y="18175"/>
                    </a:cubicBezTo>
                    <a:cubicBezTo>
                      <a:pt x="29122" y="18309"/>
                      <a:pt x="29188" y="18542"/>
                      <a:pt x="29355" y="18609"/>
                    </a:cubicBezTo>
                    <a:lnTo>
                      <a:pt x="29455" y="18609"/>
                    </a:lnTo>
                    <a:cubicBezTo>
                      <a:pt x="29255" y="18943"/>
                      <a:pt x="29088" y="19276"/>
                      <a:pt x="28922" y="19610"/>
                    </a:cubicBezTo>
                    <a:cubicBezTo>
                      <a:pt x="28355" y="19276"/>
                      <a:pt x="27754" y="19009"/>
                      <a:pt x="27154" y="18876"/>
                    </a:cubicBezTo>
                    <a:cubicBezTo>
                      <a:pt x="26987" y="18842"/>
                      <a:pt x="26820" y="18809"/>
                      <a:pt x="26653" y="18776"/>
                    </a:cubicBezTo>
                    <a:cubicBezTo>
                      <a:pt x="26653" y="18709"/>
                      <a:pt x="26620" y="18642"/>
                      <a:pt x="26553" y="18609"/>
                    </a:cubicBezTo>
                    <a:cubicBezTo>
                      <a:pt x="26420" y="18409"/>
                      <a:pt x="26253" y="18242"/>
                      <a:pt x="26086" y="18075"/>
                    </a:cubicBezTo>
                    <a:cubicBezTo>
                      <a:pt x="27154" y="14639"/>
                      <a:pt x="28288" y="11504"/>
                      <a:pt x="30223" y="8502"/>
                    </a:cubicBezTo>
                    <a:cubicBezTo>
                      <a:pt x="30289" y="8902"/>
                      <a:pt x="30389" y="9336"/>
                      <a:pt x="30489" y="9736"/>
                    </a:cubicBezTo>
                    <a:cubicBezTo>
                      <a:pt x="30531" y="9966"/>
                      <a:pt x="30718" y="10131"/>
                      <a:pt x="30917" y="10131"/>
                    </a:cubicBezTo>
                    <a:cubicBezTo>
                      <a:pt x="31035" y="10131"/>
                      <a:pt x="31157" y="10073"/>
                      <a:pt x="31257" y="9936"/>
                    </a:cubicBezTo>
                    <a:cubicBezTo>
                      <a:pt x="31957" y="8902"/>
                      <a:pt x="32658" y="7901"/>
                      <a:pt x="33425" y="6901"/>
                    </a:cubicBezTo>
                    <a:cubicBezTo>
                      <a:pt x="33525" y="7301"/>
                      <a:pt x="33625" y="7634"/>
                      <a:pt x="33758" y="8035"/>
                    </a:cubicBezTo>
                    <a:cubicBezTo>
                      <a:pt x="33823" y="8229"/>
                      <a:pt x="34013" y="8339"/>
                      <a:pt x="34202" y="8339"/>
                    </a:cubicBezTo>
                    <a:cubicBezTo>
                      <a:pt x="34306" y="8339"/>
                      <a:pt x="34410" y="8306"/>
                      <a:pt x="34492" y="8235"/>
                    </a:cubicBezTo>
                    <a:cubicBezTo>
                      <a:pt x="35560" y="7301"/>
                      <a:pt x="36861" y="6434"/>
                      <a:pt x="38128" y="5733"/>
                    </a:cubicBezTo>
                    <a:cubicBezTo>
                      <a:pt x="38128" y="6200"/>
                      <a:pt x="38128" y="6667"/>
                      <a:pt x="38128" y="7134"/>
                    </a:cubicBezTo>
                    <a:cubicBezTo>
                      <a:pt x="38128" y="7523"/>
                      <a:pt x="38359" y="7842"/>
                      <a:pt x="38725" y="7842"/>
                    </a:cubicBezTo>
                    <a:cubicBezTo>
                      <a:pt x="38799" y="7842"/>
                      <a:pt x="38878" y="7829"/>
                      <a:pt x="38962" y="7801"/>
                    </a:cubicBezTo>
                    <a:cubicBezTo>
                      <a:pt x="41264" y="7001"/>
                      <a:pt x="43599" y="6300"/>
                      <a:pt x="45900" y="5533"/>
                    </a:cubicBezTo>
                    <a:close/>
                    <a:moveTo>
                      <a:pt x="25523" y="20338"/>
                    </a:moveTo>
                    <a:cubicBezTo>
                      <a:pt x="27475" y="20338"/>
                      <a:pt x="29309" y="21007"/>
                      <a:pt x="30923" y="22879"/>
                    </a:cubicBezTo>
                    <a:cubicBezTo>
                      <a:pt x="29324" y="23349"/>
                      <a:pt x="27752" y="23614"/>
                      <a:pt x="26224" y="23614"/>
                    </a:cubicBezTo>
                    <a:cubicBezTo>
                      <a:pt x="23960" y="23614"/>
                      <a:pt x="21794" y="23032"/>
                      <a:pt x="19782" y="21678"/>
                    </a:cubicBezTo>
                    <a:cubicBezTo>
                      <a:pt x="21741" y="20933"/>
                      <a:pt x="23684" y="20338"/>
                      <a:pt x="25523" y="20338"/>
                    </a:cubicBezTo>
                    <a:close/>
                    <a:moveTo>
                      <a:pt x="15912" y="19676"/>
                    </a:moveTo>
                    <a:cubicBezTo>
                      <a:pt x="16680" y="19977"/>
                      <a:pt x="17513" y="20243"/>
                      <a:pt x="18347" y="20410"/>
                    </a:cubicBezTo>
                    <a:cubicBezTo>
                      <a:pt x="18147" y="20510"/>
                      <a:pt x="17980" y="20577"/>
                      <a:pt x="17780" y="20677"/>
                    </a:cubicBezTo>
                    <a:cubicBezTo>
                      <a:pt x="17247" y="20911"/>
                      <a:pt x="17213" y="21745"/>
                      <a:pt x="17680" y="22111"/>
                    </a:cubicBezTo>
                    <a:cubicBezTo>
                      <a:pt x="18081" y="22445"/>
                      <a:pt x="18548" y="22745"/>
                      <a:pt x="19015" y="23045"/>
                    </a:cubicBezTo>
                    <a:cubicBezTo>
                      <a:pt x="17947" y="23212"/>
                      <a:pt x="16913" y="23613"/>
                      <a:pt x="15846" y="23813"/>
                    </a:cubicBezTo>
                    <a:cubicBezTo>
                      <a:pt x="15312" y="23913"/>
                      <a:pt x="11643" y="23846"/>
                      <a:pt x="11609" y="23913"/>
                    </a:cubicBezTo>
                    <a:cubicBezTo>
                      <a:pt x="12543" y="22078"/>
                      <a:pt x="14311" y="20877"/>
                      <a:pt x="15912" y="19676"/>
                    </a:cubicBezTo>
                    <a:close/>
                    <a:moveTo>
                      <a:pt x="13911" y="18809"/>
                    </a:moveTo>
                    <a:cubicBezTo>
                      <a:pt x="14144" y="18943"/>
                      <a:pt x="14411" y="19043"/>
                      <a:pt x="14645" y="19143"/>
                    </a:cubicBezTo>
                    <a:cubicBezTo>
                      <a:pt x="13777" y="19610"/>
                      <a:pt x="12977" y="20210"/>
                      <a:pt x="12243" y="20877"/>
                    </a:cubicBezTo>
                    <a:cubicBezTo>
                      <a:pt x="11442" y="21578"/>
                      <a:pt x="9775" y="23212"/>
                      <a:pt x="10208" y="24446"/>
                    </a:cubicBezTo>
                    <a:cubicBezTo>
                      <a:pt x="9408" y="24380"/>
                      <a:pt x="8574" y="24380"/>
                      <a:pt x="7740" y="24380"/>
                    </a:cubicBezTo>
                    <a:cubicBezTo>
                      <a:pt x="8507" y="23346"/>
                      <a:pt x="9274" y="22345"/>
                      <a:pt x="10242" y="21444"/>
                    </a:cubicBezTo>
                    <a:cubicBezTo>
                      <a:pt x="11342" y="20410"/>
                      <a:pt x="12777" y="19743"/>
                      <a:pt x="13911" y="18809"/>
                    </a:cubicBezTo>
                    <a:close/>
                    <a:moveTo>
                      <a:pt x="18147" y="24780"/>
                    </a:moveTo>
                    <a:lnTo>
                      <a:pt x="18147" y="24780"/>
                    </a:lnTo>
                    <a:cubicBezTo>
                      <a:pt x="17647" y="25414"/>
                      <a:pt x="17147" y="26081"/>
                      <a:pt x="16713" y="26815"/>
                    </a:cubicBezTo>
                    <a:cubicBezTo>
                      <a:pt x="16346" y="27449"/>
                      <a:pt x="15412" y="28716"/>
                      <a:pt x="15645" y="29650"/>
                    </a:cubicBezTo>
                    <a:cubicBezTo>
                      <a:pt x="14445" y="29584"/>
                      <a:pt x="13244" y="29550"/>
                      <a:pt x="12043" y="29317"/>
                    </a:cubicBezTo>
                    <a:cubicBezTo>
                      <a:pt x="11643" y="29217"/>
                      <a:pt x="11242" y="29117"/>
                      <a:pt x="10842" y="29016"/>
                    </a:cubicBezTo>
                    <a:cubicBezTo>
                      <a:pt x="9808" y="28783"/>
                      <a:pt x="10775" y="27549"/>
                      <a:pt x="10975" y="27215"/>
                    </a:cubicBezTo>
                    <a:cubicBezTo>
                      <a:pt x="11276" y="26648"/>
                      <a:pt x="11609" y="26081"/>
                      <a:pt x="11843" y="25481"/>
                    </a:cubicBezTo>
                    <a:cubicBezTo>
                      <a:pt x="12054" y="25503"/>
                      <a:pt x="12273" y="25510"/>
                      <a:pt x="12488" y="25510"/>
                    </a:cubicBezTo>
                    <a:cubicBezTo>
                      <a:pt x="12918" y="25510"/>
                      <a:pt x="13333" y="25481"/>
                      <a:pt x="13644" y="25481"/>
                    </a:cubicBezTo>
                    <a:cubicBezTo>
                      <a:pt x="15112" y="25414"/>
                      <a:pt x="16713" y="25280"/>
                      <a:pt x="18147" y="24780"/>
                    </a:cubicBezTo>
                    <a:close/>
                    <a:moveTo>
                      <a:pt x="20149" y="23646"/>
                    </a:moveTo>
                    <a:cubicBezTo>
                      <a:pt x="22114" y="24617"/>
                      <a:pt x="24308" y="25191"/>
                      <a:pt x="26483" y="25191"/>
                    </a:cubicBezTo>
                    <a:cubicBezTo>
                      <a:pt x="27520" y="25191"/>
                      <a:pt x="28554" y="25060"/>
                      <a:pt x="29555" y="24780"/>
                    </a:cubicBezTo>
                    <a:lnTo>
                      <a:pt x="29555" y="24780"/>
                    </a:lnTo>
                    <a:cubicBezTo>
                      <a:pt x="28154" y="25914"/>
                      <a:pt x="27054" y="27582"/>
                      <a:pt x="26153" y="28983"/>
                    </a:cubicBezTo>
                    <a:cubicBezTo>
                      <a:pt x="25953" y="29250"/>
                      <a:pt x="25719" y="29584"/>
                      <a:pt x="25486" y="29950"/>
                    </a:cubicBezTo>
                    <a:cubicBezTo>
                      <a:pt x="23117" y="29917"/>
                      <a:pt x="20649" y="29750"/>
                      <a:pt x="18281" y="29417"/>
                    </a:cubicBezTo>
                    <a:cubicBezTo>
                      <a:pt x="17480" y="29283"/>
                      <a:pt x="16813" y="29517"/>
                      <a:pt x="17213" y="28549"/>
                    </a:cubicBezTo>
                    <a:cubicBezTo>
                      <a:pt x="17513" y="27849"/>
                      <a:pt x="17914" y="27148"/>
                      <a:pt x="18281" y="26481"/>
                    </a:cubicBezTo>
                    <a:cubicBezTo>
                      <a:pt x="18848" y="25481"/>
                      <a:pt x="19482" y="24580"/>
                      <a:pt x="20149" y="23646"/>
                    </a:cubicBezTo>
                    <a:close/>
                    <a:moveTo>
                      <a:pt x="10875" y="25681"/>
                    </a:moveTo>
                    <a:cubicBezTo>
                      <a:pt x="9675" y="26782"/>
                      <a:pt x="8307" y="28583"/>
                      <a:pt x="9341" y="29784"/>
                    </a:cubicBezTo>
                    <a:cubicBezTo>
                      <a:pt x="9741" y="30251"/>
                      <a:pt x="10609" y="30484"/>
                      <a:pt x="11442" y="30618"/>
                    </a:cubicBezTo>
                    <a:cubicBezTo>
                      <a:pt x="11376" y="30651"/>
                      <a:pt x="11342" y="30651"/>
                      <a:pt x="11276" y="30684"/>
                    </a:cubicBezTo>
                    <a:cubicBezTo>
                      <a:pt x="11276" y="30684"/>
                      <a:pt x="11242" y="30651"/>
                      <a:pt x="11209" y="30651"/>
                    </a:cubicBezTo>
                    <a:cubicBezTo>
                      <a:pt x="11080" y="30634"/>
                      <a:pt x="10951" y="30627"/>
                      <a:pt x="10820" y="30627"/>
                    </a:cubicBezTo>
                    <a:cubicBezTo>
                      <a:pt x="9901" y="30627"/>
                      <a:pt x="8941" y="30989"/>
                      <a:pt x="8007" y="31018"/>
                    </a:cubicBezTo>
                    <a:cubicBezTo>
                      <a:pt x="7868" y="31029"/>
                      <a:pt x="7722" y="31033"/>
                      <a:pt x="7573" y="31033"/>
                    </a:cubicBezTo>
                    <a:cubicBezTo>
                      <a:pt x="7273" y="31033"/>
                      <a:pt x="6957" y="31018"/>
                      <a:pt x="6643" y="31018"/>
                    </a:cubicBezTo>
                    <a:cubicBezTo>
                      <a:pt x="6172" y="31018"/>
                      <a:pt x="5705" y="31051"/>
                      <a:pt x="5305" y="31218"/>
                    </a:cubicBezTo>
                    <a:cubicBezTo>
                      <a:pt x="4771" y="31218"/>
                      <a:pt x="4237" y="31251"/>
                      <a:pt x="3704" y="31251"/>
                    </a:cubicBezTo>
                    <a:cubicBezTo>
                      <a:pt x="4337" y="30184"/>
                      <a:pt x="5038" y="29150"/>
                      <a:pt x="5872" y="28216"/>
                    </a:cubicBezTo>
                    <a:cubicBezTo>
                      <a:pt x="6639" y="27382"/>
                      <a:pt x="7706" y="26681"/>
                      <a:pt x="8374" y="25747"/>
                    </a:cubicBezTo>
                    <a:cubicBezTo>
                      <a:pt x="8691" y="25760"/>
                      <a:pt x="9004" y="25767"/>
                      <a:pt x="9313" y="25767"/>
                    </a:cubicBezTo>
                    <a:cubicBezTo>
                      <a:pt x="9847" y="25767"/>
                      <a:pt x="10368" y="25744"/>
                      <a:pt x="10875" y="25681"/>
                    </a:cubicBezTo>
                    <a:close/>
                    <a:moveTo>
                      <a:pt x="31290" y="24913"/>
                    </a:moveTo>
                    <a:cubicBezTo>
                      <a:pt x="31757" y="26448"/>
                      <a:pt x="32157" y="27882"/>
                      <a:pt x="31657" y="29617"/>
                    </a:cubicBezTo>
                    <a:cubicBezTo>
                      <a:pt x="30956" y="32119"/>
                      <a:pt x="27854" y="32719"/>
                      <a:pt x="25686" y="33086"/>
                    </a:cubicBezTo>
                    <a:cubicBezTo>
                      <a:pt x="25686" y="33086"/>
                      <a:pt x="27454" y="29450"/>
                      <a:pt x="27921" y="28750"/>
                    </a:cubicBezTo>
                    <a:cubicBezTo>
                      <a:pt x="28888" y="27349"/>
                      <a:pt x="30256" y="26248"/>
                      <a:pt x="31290" y="24913"/>
                    </a:cubicBezTo>
                    <a:close/>
                    <a:moveTo>
                      <a:pt x="47001" y="24280"/>
                    </a:moveTo>
                    <a:cubicBezTo>
                      <a:pt x="46901" y="24580"/>
                      <a:pt x="46801" y="24880"/>
                      <a:pt x="46701" y="25180"/>
                    </a:cubicBezTo>
                    <a:cubicBezTo>
                      <a:pt x="46610" y="25513"/>
                      <a:pt x="46821" y="26066"/>
                      <a:pt x="47235" y="26066"/>
                    </a:cubicBezTo>
                    <a:cubicBezTo>
                      <a:pt x="47277" y="26066"/>
                      <a:pt x="47322" y="26060"/>
                      <a:pt x="47368" y="26048"/>
                    </a:cubicBezTo>
                    <a:cubicBezTo>
                      <a:pt x="48802" y="25681"/>
                      <a:pt x="50170" y="25247"/>
                      <a:pt x="51504" y="24680"/>
                    </a:cubicBezTo>
                    <a:lnTo>
                      <a:pt x="51504" y="24680"/>
                    </a:lnTo>
                    <a:cubicBezTo>
                      <a:pt x="50270" y="28183"/>
                      <a:pt x="47035" y="30551"/>
                      <a:pt x="43599" y="31818"/>
                    </a:cubicBezTo>
                    <a:cubicBezTo>
                      <a:pt x="43499" y="31852"/>
                      <a:pt x="43432" y="31919"/>
                      <a:pt x="43365" y="31985"/>
                    </a:cubicBezTo>
                    <a:cubicBezTo>
                      <a:pt x="43198" y="32019"/>
                      <a:pt x="43098" y="32285"/>
                      <a:pt x="43232" y="32452"/>
                    </a:cubicBezTo>
                    <a:cubicBezTo>
                      <a:pt x="43265" y="32486"/>
                      <a:pt x="43265" y="32486"/>
                      <a:pt x="43299" y="32519"/>
                    </a:cubicBezTo>
                    <a:cubicBezTo>
                      <a:pt x="43332" y="32752"/>
                      <a:pt x="43499" y="32953"/>
                      <a:pt x="43699" y="33019"/>
                    </a:cubicBezTo>
                    <a:cubicBezTo>
                      <a:pt x="43899" y="33253"/>
                      <a:pt x="44132" y="33486"/>
                      <a:pt x="44333" y="33686"/>
                    </a:cubicBezTo>
                    <a:cubicBezTo>
                      <a:pt x="43540" y="33807"/>
                      <a:pt x="42756" y="33874"/>
                      <a:pt x="41967" y="33874"/>
                    </a:cubicBezTo>
                    <a:cubicBezTo>
                      <a:pt x="41229" y="33874"/>
                      <a:pt x="40487" y="33815"/>
                      <a:pt x="39729" y="33686"/>
                    </a:cubicBezTo>
                    <a:cubicBezTo>
                      <a:pt x="37394" y="33320"/>
                      <a:pt x="35793" y="31985"/>
                      <a:pt x="33725" y="31151"/>
                    </a:cubicBezTo>
                    <a:cubicBezTo>
                      <a:pt x="33692" y="31118"/>
                      <a:pt x="33625" y="31118"/>
                      <a:pt x="33592" y="31118"/>
                    </a:cubicBezTo>
                    <a:cubicBezTo>
                      <a:pt x="33458" y="30884"/>
                      <a:pt x="33258" y="30651"/>
                      <a:pt x="33058" y="30417"/>
                    </a:cubicBezTo>
                    <a:cubicBezTo>
                      <a:pt x="33158" y="30151"/>
                      <a:pt x="33258" y="29850"/>
                      <a:pt x="33325" y="29584"/>
                    </a:cubicBezTo>
                    <a:cubicBezTo>
                      <a:pt x="35093" y="30184"/>
                      <a:pt x="37127" y="30518"/>
                      <a:pt x="39162" y="30551"/>
                    </a:cubicBezTo>
                    <a:cubicBezTo>
                      <a:pt x="39362" y="30651"/>
                      <a:pt x="39563" y="30784"/>
                      <a:pt x="39729" y="30884"/>
                    </a:cubicBezTo>
                    <a:cubicBezTo>
                      <a:pt x="40230" y="31185"/>
                      <a:pt x="40730" y="31452"/>
                      <a:pt x="41297" y="31618"/>
                    </a:cubicBezTo>
                    <a:cubicBezTo>
                      <a:pt x="41337" y="31633"/>
                      <a:pt x="41375" y="31639"/>
                      <a:pt x="41411" y="31639"/>
                    </a:cubicBezTo>
                    <a:cubicBezTo>
                      <a:pt x="41708" y="31639"/>
                      <a:pt x="41865" y="31193"/>
                      <a:pt x="41597" y="30985"/>
                    </a:cubicBezTo>
                    <a:cubicBezTo>
                      <a:pt x="41330" y="30818"/>
                      <a:pt x="41030" y="30651"/>
                      <a:pt x="40763" y="30484"/>
                    </a:cubicBezTo>
                    <a:cubicBezTo>
                      <a:pt x="42965" y="30317"/>
                      <a:pt x="45133" y="29784"/>
                      <a:pt x="46901" y="28816"/>
                    </a:cubicBezTo>
                    <a:cubicBezTo>
                      <a:pt x="47278" y="28596"/>
                      <a:pt x="47152" y="27874"/>
                      <a:pt x="46718" y="27874"/>
                    </a:cubicBezTo>
                    <a:cubicBezTo>
                      <a:pt x="46691" y="27874"/>
                      <a:pt x="46663" y="27876"/>
                      <a:pt x="46634" y="27882"/>
                    </a:cubicBezTo>
                    <a:cubicBezTo>
                      <a:pt x="45900" y="28049"/>
                      <a:pt x="45200" y="28216"/>
                      <a:pt x="44466" y="28416"/>
                    </a:cubicBezTo>
                    <a:cubicBezTo>
                      <a:pt x="44933" y="28016"/>
                      <a:pt x="45300" y="27549"/>
                      <a:pt x="45600" y="26982"/>
                    </a:cubicBezTo>
                    <a:cubicBezTo>
                      <a:pt x="45723" y="26711"/>
                      <a:pt x="45538" y="26423"/>
                      <a:pt x="45313" y="26423"/>
                    </a:cubicBezTo>
                    <a:cubicBezTo>
                      <a:pt x="45232" y="26423"/>
                      <a:pt x="45146" y="26460"/>
                      <a:pt x="45066" y="26548"/>
                    </a:cubicBezTo>
                    <a:cubicBezTo>
                      <a:pt x="44466" y="27282"/>
                      <a:pt x="43766" y="28049"/>
                      <a:pt x="42965" y="28583"/>
                    </a:cubicBezTo>
                    <a:cubicBezTo>
                      <a:pt x="42865" y="28650"/>
                      <a:pt x="42832" y="28750"/>
                      <a:pt x="42798" y="28850"/>
                    </a:cubicBezTo>
                    <a:cubicBezTo>
                      <a:pt x="42031" y="29016"/>
                      <a:pt x="41264" y="29183"/>
                      <a:pt x="40430" y="29250"/>
                    </a:cubicBezTo>
                    <a:cubicBezTo>
                      <a:pt x="39796" y="29350"/>
                      <a:pt x="39162" y="29383"/>
                      <a:pt x="38528" y="29383"/>
                    </a:cubicBezTo>
                    <a:cubicBezTo>
                      <a:pt x="39529" y="29016"/>
                      <a:pt x="40497" y="28583"/>
                      <a:pt x="41431" y="28082"/>
                    </a:cubicBezTo>
                    <a:cubicBezTo>
                      <a:pt x="41759" y="27933"/>
                      <a:pt x="41606" y="27462"/>
                      <a:pt x="41282" y="27462"/>
                    </a:cubicBezTo>
                    <a:cubicBezTo>
                      <a:pt x="41245" y="27462"/>
                      <a:pt x="41205" y="27468"/>
                      <a:pt x="41164" y="27482"/>
                    </a:cubicBezTo>
                    <a:cubicBezTo>
                      <a:pt x="39696" y="27982"/>
                      <a:pt x="38295" y="28616"/>
                      <a:pt x="36927" y="29350"/>
                    </a:cubicBezTo>
                    <a:cubicBezTo>
                      <a:pt x="35760" y="29283"/>
                      <a:pt x="34592" y="29183"/>
                      <a:pt x="33425" y="29050"/>
                    </a:cubicBezTo>
                    <a:cubicBezTo>
                      <a:pt x="33525" y="28216"/>
                      <a:pt x="33492" y="27349"/>
                      <a:pt x="33291" y="26515"/>
                    </a:cubicBezTo>
                    <a:cubicBezTo>
                      <a:pt x="34959" y="25581"/>
                      <a:pt x="36627" y="24913"/>
                      <a:pt x="38562" y="24847"/>
                    </a:cubicBezTo>
                    <a:cubicBezTo>
                      <a:pt x="38629" y="25147"/>
                      <a:pt x="38695" y="25380"/>
                      <a:pt x="38862" y="25848"/>
                    </a:cubicBezTo>
                    <a:cubicBezTo>
                      <a:pt x="38912" y="26024"/>
                      <a:pt x="39115" y="26162"/>
                      <a:pt x="39311" y="26162"/>
                    </a:cubicBezTo>
                    <a:cubicBezTo>
                      <a:pt x="39375" y="26162"/>
                      <a:pt x="39438" y="26147"/>
                      <a:pt x="39496" y="26114"/>
                    </a:cubicBezTo>
                    <a:cubicBezTo>
                      <a:pt x="41664" y="24847"/>
                      <a:pt x="44433" y="24480"/>
                      <a:pt x="47001" y="24280"/>
                    </a:cubicBezTo>
                    <a:close/>
                    <a:moveTo>
                      <a:pt x="12443" y="30751"/>
                    </a:moveTo>
                    <a:cubicBezTo>
                      <a:pt x="12710" y="30784"/>
                      <a:pt x="12910" y="30818"/>
                      <a:pt x="13110" y="30851"/>
                    </a:cubicBezTo>
                    <a:cubicBezTo>
                      <a:pt x="14074" y="30992"/>
                      <a:pt x="15122" y="31120"/>
                      <a:pt x="16146" y="31120"/>
                    </a:cubicBezTo>
                    <a:cubicBezTo>
                      <a:pt x="16823" y="31120"/>
                      <a:pt x="17490" y="31064"/>
                      <a:pt x="18114" y="30918"/>
                    </a:cubicBezTo>
                    <a:cubicBezTo>
                      <a:pt x="18181" y="30918"/>
                      <a:pt x="18214" y="30884"/>
                      <a:pt x="18281" y="30884"/>
                    </a:cubicBezTo>
                    <a:lnTo>
                      <a:pt x="18347" y="30884"/>
                    </a:lnTo>
                    <a:cubicBezTo>
                      <a:pt x="17180" y="31585"/>
                      <a:pt x="16313" y="32719"/>
                      <a:pt x="15645" y="33887"/>
                    </a:cubicBezTo>
                    <a:cubicBezTo>
                      <a:pt x="15245" y="34654"/>
                      <a:pt x="14678" y="35821"/>
                      <a:pt x="14578" y="36889"/>
                    </a:cubicBezTo>
                    <a:cubicBezTo>
                      <a:pt x="14367" y="36875"/>
                      <a:pt x="14155" y="36869"/>
                      <a:pt x="13944" y="36869"/>
                    </a:cubicBezTo>
                    <a:cubicBezTo>
                      <a:pt x="13366" y="36869"/>
                      <a:pt x="12788" y="36908"/>
                      <a:pt x="12210" y="36908"/>
                    </a:cubicBezTo>
                    <a:cubicBezTo>
                      <a:pt x="11999" y="36908"/>
                      <a:pt x="11787" y="36903"/>
                      <a:pt x="11576" y="36889"/>
                    </a:cubicBezTo>
                    <a:cubicBezTo>
                      <a:pt x="10308" y="36822"/>
                      <a:pt x="9074" y="36555"/>
                      <a:pt x="7873" y="36155"/>
                    </a:cubicBezTo>
                    <a:cubicBezTo>
                      <a:pt x="9041" y="34053"/>
                      <a:pt x="10742" y="32419"/>
                      <a:pt x="12443" y="30751"/>
                    </a:cubicBezTo>
                    <a:close/>
                    <a:moveTo>
                      <a:pt x="7039" y="32452"/>
                    </a:moveTo>
                    <a:cubicBezTo>
                      <a:pt x="7390" y="32527"/>
                      <a:pt x="7777" y="32565"/>
                      <a:pt x="8160" y="32565"/>
                    </a:cubicBezTo>
                    <a:cubicBezTo>
                      <a:pt x="8288" y="32565"/>
                      <a:pt x="8415" y="32561"/>
                      <a:pt x="8540" y="32552"/>
                    </a:cubicBezTo>
                    <a:lnTo>
                      <a:pt x="8540" y="32552"/>
                    </a:lnTo>
                    <a:cubicBezTo>
                      <a:pt x="7506" y="33620"/>
                      <a:pt x="6706" y="34954"/>
                      <a:pt x="6072" y="36322"/>
                    </a:cubicBezTo>
                    <a:cubicBezTo>
                      <a:pt x="6072" y="36355"/>
                      <a:pt x="6072" y="36355"/>
                      <a:pt x="6072" y="36388"/>
                    </a:cubicBezTo>
                    <a:cubicBezTo>
                      <a:pt x="5738" y="36488"/>
                      <a:pt x="5405" y="36655"/>
                      <a:pt x="5105" y="36755"/>
                    </a:cubicBezTo>
                    <a:cubicBezTo>
                      <a:pt x="4838" y="36822"/>
                      <a:pt x="4538" y="36889"/>
                      <a:pt x="4237" y="36989"/>
                    </a:cubicBezTo>
                    <a:cubicBezTo>
                      <a:pt x="3570" y="36989"/>
                      <a:pt x="2936" y="36989"/>
                      <a:pt x="2269" y="36889"/>
                    </a:cubicBezTo>
                    <a:cubicBezTo>
                      <a:pt x="2536" y="35388"/>
                      <a:pt x="3137" y="34053"/>
                      <a:pt x="3570" y="32619"/>
                    </a:cubicBezTo>
                    <a:cubicBezTo>
                      <a:pt x="4704" y="32619"/>
                      <a:pt x="5872" y="32619"/>
                      <a:pt x="7039" y="32452"/>
                    </a:cubicBezTo>
                    <a:close/>
                    <a:moveTo>
                      <a:pt x="25019" y="30718"/>
                    </a:moveTo>
                    <a:lnTo>
                      <a:pt x="25019" y="30718"/>
                    </a:lnTo>
                    <a:cubicBezTo>
                      <a:pt x="24318" y="31952"/>
                      <a:pt x="23718" y="33353"/>
                      <a:pt x="24085" y="34354"/>
                    </a:cubicBezTo>
                    <a:cubicBezTo>
                      <a:pt x="24118" y="34487"/>
                      <a:pt x="24218" y="34587"/>
                      <a:pt x="24318" y="34687"/>
                    </a:cubicBezTo>
                    <a:cubicBezTo>
                      <a:pt x="24118" y="35021"/>
                      <a:pt x="23951" y="35354"/>
                      <a:pt x="23785" y="35721"/>
                    </a:cubicBezTo>
                    <a:cubicBezTo>
                      <a:pt x="22684" y="35921"/>
                      <a:pt x="21650" y="36422"/>
                      <a:pt x="20582" y="36722"/>
                    </a:cubicBezTo>
                    <a:cubicBezTo>
                      <a:pt x="19448" y="37022"/>
                      <a:pt x="18247" y="37189"/>
                      <a:pt x="17046" y="37289"/>
                    </a:cubicBezTo>
                    <a:cubicBezTo>
                      <a:pt x="17012" y="37292"/>
                      <a:pt x="16979" y="37293"/>
                      <a:pt x="16948" y="37293"/>
                    </a:cubicBezTo>
                    <a:cubicBezTo>
                      <a:pt x="15579" y="37293"/>
                      <a:pt x="17020" y="34506"/>
                      <a:pt x="17313" y="33887"/>
                    </a:cubicBezTo>
                    <a:cubicBezTo>
                      <a:pt x="17847" y="32853"/>
                      <a:pt x="18548" y="31919"/>
                      <a:pt x="19181" y="30951"/>
                    </a:cubicBezTo>
                    <a:lnTo>
                      <a:pt x="19515" y="30951"/>
                    </a:lnTo>
                    <a:cubicBezTo>
                      <a:pt x="20183" y="31032"/>
                      <a:pt x="20827" y="31069"/>
                      <a:pt x="21460" y="31069"/>
                    </a:cubicBezTo>
                    <a:cubicBezTo>
                      <a:pt x="22659" y="31069"/>
                      <a:pt x="23818" y="30936"/>
                      <a:pt x="25019" y="30718"/>
                    </a:cubicBezTo>
                    <a:close/>
                    <a:moveTo>
                      <a:pt x="29255" y="34053"/>
                    </a:moveTo>
                    <a:lnTo>
                      <a:pt x="29255" y="34053"/>
                    </a:lnTo>
                    <a:cubicBezTo>
                      <a:pt x="28621" y="35454"/>
                      <a:pt x="28154" y="36989"/>
                      <a:pt x="27821" y="38490"/>
                    </a:cubicBezTo>
                    <a:cubicBezTo>
                      <a:pt x="27387" y="38356"/>
                      <a:pt x="26920" y="38356"/>
                      <a:pt x="26420" y="38356"/>
                    </a:cubicBezTo>
                    <a:cubicBezTo>
                      <a:pt x="25686" y="38390"/>
                      <a:pt x="24952" y="38457"/>
                      <a:pt x="24218" y="38490"/>
                    </a:cubicBezTo>
                    <a:cubicBezTo>
                      <a:pt x="24552" y="37289"/>
                      <a:pt x="25019" y="36122"/>
                      <a:pt x="25352" y="34921"/>
                    </a:cubicBezTo>
                    <a:cubicBezTo>
                      <a:pt x="25460" y="34926"/>
                      <a:pt x="25567" y="34929"/>
                      <a:pt x="25676" y="34929"/>
                    </a:cubicBezTo>
                    <a:cubicBezTo>
                      <a:pt x="26850" y="34929"/>
                      <a:pt x="28095" y="34603"/>
                      <a:pt x="29255" y="34053"/>
                    </a:cubicBezTo>
                    <a:close/>
                    <a:moveTo>
                      <a:pt x="32524" y="31385"/>
                    </a:moveTo>
                    <a:lnTo>
                      <a:pt x="32524" y="31385"/>
                    </a:lnTo>
                    <a:cubicBezTo>
                      <a:pt x="32724" y="32819"/>
                      <a:pt x="32791" y="34153"/>
                      <a:pt x="32257" y="35655"/>
                    </a:cubicBezTo>
                    <a:cubicBezTo>
                      <a:pt x="31757" y="37222"/>
                      <a:pt x="30523" y="38390"/>
                      <a:pt x="29155" y="39290"/>
                    </a:cubicBezTo>
                    <a:cubicBezTo>
                      <a:pt x="29555" y="37156"/>
                      <a:pt x="30223" y="35154"/>
                      <a:pt x="30856" y="33086"/>
                    </a:cubicBezTo>
                    <a:cubicBezTo>
                      <a:pt x="31523" y="32586"/>
                      <a:pt x="32091" y="32019"/>
                      <a:pt x="32524" y="31385"/>
                    </a:cubicBezTo>
                    <a:close/>
                    <a:moveTo>
                      <a:pt x="6039" y="37990"/>
                    </a:moveTo>
                    <a:lnTo>
                      <a:pt x="6039" y="37990"/>
                    </a:lnTo>
                    <a:cubicBezTo>
                      <a:pt x="5672" y="38323"/>
                      <a:pt x="5338" y="38657"/>
                      <a:pt x="5038" y="38924"/>
                    </a:cubicBezTo>
                    <a:cubicBezTo>
                      <a:pt x="4437" y="39524"/>
                      <a:pt x="3237" y="40591"/>
                      <a:pt x="3103" y="41559"/>
                    </a:cubicBezTo>
                    <a:cubicBezTo>
                      <a:pt x="2836" y="41492"/>
                      <a:pt x="2569" y="41392"/>
                      <a:pt x="2336" y="41292"/>
                    </a:cubicBezTo>
                    <a:cubicBezTo>
                      <a:pt x="1302" y="40958"/>
                      <a:pt x="2102" y="39457"/>
                      <a:pt x="2436" y="38323"/>
                    </a:cubicBezTo>
                    <a:cubicBezTo>
                      <a:pt x="2689" y="38358"/>
                      <a:pt x="2939" y="38376"/>
                      <a:pt x="3187" y="38376"/>
                    </a:cubicBezTo>
                    <a:cubicBezTo>
                      <a:pt x="3657" y="38376"/>
                      <a:pt x="4124" y="38309"/>
                      <a:pt x="4604" y="38156"/>
                    </a:cubicBezTo>
                    <a:cubicBezTo>
                      <a:pt x="4654" y="38173"/>
                      <a:pt x="4713" y="38181"/>
                      <a:pt x="4771" y="38181"/>
                    </a:cubicBezTo>
                    <a:cubicBezTo>
                      <a:pt x="4829" y="38181"/>
                      <a:pt x="4888" y="38173"/>
                      <a:pt x="4938" y="38156"/>
                    </a:cubicBezTo>
                    <a:cubicBezTo>
                      <a:pt x="5271" y="38156"/>
                      <a:pt x="5672" y="38123"/>
                      <a:pt x="6039" y="37990"/>
                    </a:cubicBezTo>
                    <a:close/>
                    <a:moveTo>
                      <a:pt x="23084" y="37623"/>
                    </a:moveTo>
                    <a:lnTo>
                      <a:pt x="23084" y="37623"/>
                    </a:lnTo>
                    <a:cubicBezTo>
                      <a:pt x="23051" y="37723"/>
                      <a:pt x="23017" y="37789"/>
                      <a:pt x="22984" y="37889"/>
                    </a:cubicBezTo>
                    <a:cubicBezTo>
                      <a:pt x="21049" y="38457"/>
                      <a:pt x="19448" y="40191"/>
                      <a:pt x="18314" y="42026"/>
                    </a:cubicBezTo>
                    <a:cubicBezTo>
                      <a:pt x="17052" y="42101"/>
                      <a:pt x="15822" y="42166"/>
                      <a:pt x="14593" y="42166"/>
                    </a:cubicBezTo>
                    <a:cubicBezTo>
                      <a:pt x="13646" y="42166"/>
                      <a:pt x="12701" y="42127"/>
                      <a:pt x="11743" y="42026"/>
                    </a:cubicBezTo>
                    <a:cubicBezTo>
                      <a:pt x="12743" y="40825"/>
                      <a:pt x="13978" y="39891"/>
                      <a:pt x="14845" y="38590"/>
                    </a:cubicBezTo>
                    <a:cubicBezTo>
                      <a:pt x="14912" y="38490"/>
                      <a:pt x="14845" y="38323"/>
                      <a:pt x="14745" y="38290"/>
                    </a:cubicBezTo>
                    <a:cubicBezTo>
                      <a:pt x="14778" y="38256"/>
                      <a:pt x="14812" y="38256"/>
                      <a:pt x="14845" y="38256"/>
                    </a:cubicBezTo>
                    <a:cubicBezTo>
                      <a:pt x="15266" y="38936"/>
                      <a:pt x="15969" y="39137"/>
                      <a:pt x="16734" y="39137"/>
                    </a:cubicBezTo>
                    <a:cubicBezTo>
                      <a:pt x="17546" y="39137"/>
                      <a:pt x="18427" y="38910"/>
                      <a:pt x="19115" y="38790"/>
                    </a:cubicBezTo>
                    <a:cubicBezTo>
                      <a:pt x="20349" y="38590"/>
                      <a:pt x="21817" y="38256"/>
                      <a:pt x="23084" y="37623"/>
                    </a:cubicBezTo>
                    <a:close/>
                    <a:moveTo>
                      <a:pt x="8007" y="37889"/>
                    </a:moveTo>
                    <a:cubicBezTo>
                      <a:pt x="9397" y="38306"/>
                      <a:pt x="10972" y="38631"/>
                      <a:pt x="12462" y="38631"/>
                    </a:cubicBezTo>
                    <a:cubicBezTo>
                      <a:pt x="12760" y="38631"/>
                      <a:pt x="13055" y="38618"/>
                      <a:pt x="13344" y="38590"/>
                    </a:cubicBezTo>
                    <a:lnTo>
                      <a:pt x="13344" y="38590"/>
                    </a:lnTo>
                    <a:cubicBezTo>
                      <a:pt x="11876" y="39224"/>
                      <a:pt x="10609" y="40758"/>
                      <a:pt x="9775" y="41992"/>
                    </a:cubicBezTo>
                    <a:cubicBezTo>
                      <a:pt x="9007" y="42026"/>
                      <a:pt x="8240" y="42193"/>
                      <a:pt x="7506" y="42226"/>
                    </a:cubicBezTo>
                    <a:cubicBezTo>
                      <a:pt x="7057" y="42265"/>
                      <a:pt x="6619" y="42281"/>
                      <a:pt x="6179" y="42281"/>
                    </a:cubicBezTo>
                    <a:cubicBezTo>
                      <a:pt x="5868" y="42281"/>
                      <a:pt x="5556" y="42273"/>
                      <a:pt x="5238" y="42259"/>
                    </a:cubicBezTo>
                    <a:cubicBezTo>
                      <a:pt x="4971" y="42193"/>
                      <a:pt x="4704" y="42092"/>
                      <a:pt x="4437" y="41992"/>
                    </a:cubicBezTo>
                    <a:cubicBezTo>
                      <a:pt x="4504" y="41892"/>
                      <a:pt x="4604" y="41759"/>
                      <a:pt x="4704" y="41625"/>
                    </a:cubicBezTo>
                    <a:cubicBezTo>
                      <a:pt x="5071" y="41058"/>
                      <a:pt x="5472" y="40558"/>
                      <a:pt x="5905" y="40091"/>
                    </a:cubicBezTo>
                    <a:cubicBezTo>
                      <a:pt x="6539" y="39391"/>
                      <a:pt x="7473" y="38690"/>
                      <a:pt x="8007" y="37889"/>
                    </a:cubicBezTo>
                    <a:close/>
                    <a:moveTo>
                      <a:pt x="22650" y="39424"/>
                    </a:moveTo>
                    <a:cubicBezTo>
                      <a:pt x="22684" y="39791"/>
                      <a:pt x="22984" y="40058"/>
                      <a:pt x="23418" y="40058"/>
                    </a:cubicBezTo>
                    <a:cubicBezTo>
                      <a:pt x="24352" y="40024"/>
                      <a:pt x="25319" y="39958"/>
                      <a:pt x="26253" y="39891"/>
                    </a:cubicBezTo>
                    <a:cubicBezTo>
                      <a:pt x="26687" y="39858"/>
                      <a:pt x="27154" y="39824"/>
                      <a:pt x="27554" y="39691"/>
                    </a:cubicBezTo>
                    <a:lnTo>
                      <a:pt x="27554" y="39691"/>
                    </a:lnTo>
                    <a:cubicBezTo>
                      <a:pt x="27521" y="39757"/>
                      <a:pt x="27521" y="39858"/>
                      <a:pt x="27487" y="39924"/>
                    </a:cubicBezTo>
                    <a:cubicBezTo>
                      <a:pt x="27421" y="39924"/>
                      <a:pt x="27354" y="39924"/>
                      <a:pt x="27254" y="39958"/>
                    </a:cubicBezTo>
                    <a:cubicBezTo>
                      <a:pt x="25786" y="40591"/>
                      <a:pt x="24452" y="41625"/>
                      <a:pt x="22951" y="42259"/>
                    </a:cubicBezTo>
                    <a:cubicBezTo>
                      <a:pt x="21817" y="42760"/>
                      <a:pt x="20649" y="43093"/>
                      <a:pt x="19482" y="43360"/>
                    </a:cubicBezTo>
                    <a:cubicBezTo>
                      <a:pt x="19882" y="42626"/>
                      <a:pt x="20382" y="41926"/>
                      <a:pt x="20916" y="41225"/>
                    </a:cubicBezTo>
                    <a:cubicBezTo>
                      <a:pt x="21416" y="40558"/>
                      <a:pt x="22050" y="39991"/>
                      <a:pt x="22650" y="39424"/>
                    </a:cubicBezTo>
                    <a:close/>
                    <a:moveTo>
                      <a:pt x="21224" y="1"/>
                    </a:moveTo>
                    <a:cubicBezTo>
                      <a:pt x="21097" y="1"/>
                      <a:pt x="20974" y="48"/>
                      <a:pt x="20883" y="162"/>
                    </a:cubicBezTo>
                    <a:cubicBezTo>
                      <a:pt x="18881" y="2464"/>
                      <a:pt x="17380" y="5099"/>
                      <a:pt x="16379" y="8001"/>
                    </a:cubicBezTo>
                    <a:cubicBezTo>
                      <a:pt x="15779" y="7601"/>
                      <a:pt x="15212" y="7167"/>
                      <a:pt x="14611" y="6801"/>
                    </a:cubicBezTo>
                    <a:cubicBezTo>
                      <a:pt x="14490" y="6709"/>
                      <a:pt x="14358" y="6667"/>
                      <a:pt x="14233" y="6667"/>
                    </a:cubicBezTo>
                    <a:cubicBezTo>
                      <a:pt x="13947" y="6667"/>
                      <a:pt x="13690" y="6886"/>
                      <a:pt x="13644" y="7234"/>
                    </a:cubicBezTo>
                    <a:cubicBezTo>
                      <a:pt x="13310" y="10236"/>
                      <a:pt x="13978" y="13839"/>
                      <a:pt x="16213" y="16007"/>
                    </a:cubicBezTo>
                    <a:cubicBezTo>
                      <a:pt x="15012" y="16207"/>
                      <a:pt x="13844" y="16441"/>
                      <a:pt x="12743" y="16674"/>
                    </a:cubicBezTo>
                    <a:cubicBezTo>
                      <a:pt x="12010" y="16841"/>
                      <a:pt x="11976" y="17808"/>
                      <a:pt x="12577" y="18175"/>
                    </a:cubicBezTo>
                    <a:cubicBezTo>
                      <a:pt x="11543" y="18642"/>
                      <a:pt x="10609" y="19376"/>
                      <a:pt x="9775" y="20010"/>
                    </a:cubicBezTo>
                    <a:cubicBezTo>
                      <a:pt x="8173" y="21244"/>
                      <a:pt x="6672" y="22945"/>
                      <a:pt x="5838" y="24813"/>
                    </a:cubicBezTo>
                    <a:cubicBezTo>
                      <a:pt x="5645" y="25266"/>
                      <a:pt x="6045" y="25749"/>
                      <a:pt x="6495" y="25749"/>
                    </a:cubicBezTo>
                    <a:cubicBezTo>
                      <a:pt x="6509" y="25749"/>
                      <a:pt x="6524" y="25748"/>
                      <a:pt x="6539" y="25747"/>
                    </a:cubicBezTo>
                    <a:lnTo>
                      <a:pt x="6873" y="25747"/>
                    </a:lnTo>
                    <a:cubicBezTo>
                      <a:pt x="6105" y="26248"/>
                      <a:pt x="5405" y="26982"/>
                      <a:pt x="4838" y="27549"/>
                    </a:cubicBezTo>
                    <a:cubicBezTo>
                      <a:pt x="3670" y="28750"/>
                      <a:pt x="2803" y="30184"/>
                      <a:pt x="2069" y="31718"/>
                    </a:cubicBezTo>
                    <a:cubicBezTo>
                      <a:pt x="1902" y="32119"/>
                      <a:pt x="2203" y="32486"/>
                      <a:pt x="2569" y="32586"/>
                    </a:cubicBezTo>
                    <a:cubicBezTo>
                      <a:pt x="1535" y="33920"/>
                      <a:pt x="1102" y="35788"/>
                      <a:pt x="902" y="37389"/>
                    </a:cubicBezTo>
                    <a:cubicBezTo>
                      <a:pt x="835" y="37756"/>
                      <a:pt x="1135" y="38090"/>
                      <a:pt x="1469" y="38156"/>
                    </a:cubicBezTo>
                    <a:cubicBezTo>
                      <a:pt x="1502" y="38156"/>
                      <a:pt x="1502" y="38190"/>
                      <a:pt x="1535" y="38190"/>
                    </a:cubicBezTo>
                    <a:cubicBezTo>
                      <a:pt x="768" y="39357"/>
                      <a:pt x="1" y="40591"/>
                      <a:pt x="902" y="41959"/>
                    </a:cubicBezTo>
                    <a:cubicBezTo>
                      <a:pt x="1302" y="42626"/>
                      <a:pt x="2436" y="42826"/>
                      <a:pt x="3103" y="43026"/>
                    </a:cubicBezTo>
                    <a:cubicBezTo>
                      <a:pt x="4237" y="43327"/>
                      <a:pt x="5338" y="43493"/>
                      <a:pt x="6506" y="43560"/>
                    </a:cubicBezTo>
                    <a:cubicBezTo>
                      <a:pt x="6990" y="43627"/>
                      <a:pt x="7479" y="43662"/>
                      <a:pt x="7959" y="43662"/>
                    </a:cubicBezTo>
                    <a:cubicBezTo>
                      <a:pt x="8669" y="43662"/>
                      <a:pt x="9358" y="43586"/>
                      <a:pt x="9975" y="43427"/>
                    </a:cubicBezTo>
                    <a:cubicBezTo>
                      <a:pt x="10041" y="43460"/>
                      <a:pt x="10108" y="43493"/>
                      <a:pt x="10208" y="43493"/>
                    </a:cubicBezTo>
                    <a:cubicBezTo>
                      <a:pt x="11313" y="43680"/>
                      <a:pt x="12468" y="43787"/>
                      <a:pt x="13630" y="43787"/>
                    </a:cubicBezTo>
                    <a:cubicBezTo>
                      <a:pt x="14960" y="43787"/>
                      <a:pt x="16299" y="43647"/>
                      <a:pt x="17580" y="43327"/>
                    </a:cubicBezTo>
                    <a:lnTo>
                      <a:pt x="17580" y="43327"/>
                    </a:lnTo>
                    <a:cubicBezTo>
                      <a:pt x="17413" y="43660"/>
                      <a:pt x="17280" y="43960"/>
                      <a:pt x="17147" y="44227"/>
                    </a:cubicBezTo>
                    <a:cubicBezTo>
                      <a:pt x="16900" y="44781"/>
                      <a:pt x="17335" y="45477"/>
                      <a:pt x="17902" y="45477"/>
                    </a:cubicBezTo>
                    <a:cubicBezTo>
                      <a:pt x="17949" y="45477"/>
                      <a:pt x="17998" y="45472"/>
                      <a:pt x="18047" y="45462"/>
                    </a:cubicBezTo>
                    <a:cubicBezTo>
                      <a:pt x="21149" y="44894"/>
                      <a:pt x="25186" y="43560"/>
                      <a:pt x="27387" y="41058"/>
                    </a:cubicBezTo>
                    <a:cubicBezTo>
                      <a:pt x="27466" y="41398"/>
                      <a:pt x="27809" y="41655"/>
                      <a:pt x="28163" y="41655"/>
                    </a:cubicBezTo>
                    <a:cubicBezTo>
                      <a:pt x="28261" y="41655"/>
                      <a:pt x="28360" y="41636"/>
                      <a:pt x="28455" y="41592"/>
                    </a:cubicBezTo>
                    <a:cubicBezTo>
                      <a:pt x="31390" y="40291"/>
                      <a:pt x="34726" y="36455"/>
                      <a:pt x="34292" y="33019"/>
                    </a:cubicBezTo>
                    <a:lnTo>
                      <a:pt x="34292" y="33019"/>
                    </a:lnTo>
                    <a:cubicBezTo>
                      <a:pt x="36243" y="34598"/>
                      <a:pt x="39146" y="35283"/>
                      <a:pt x="41863" y="35283"/>
                    </a:cubicBezTo>
                    <a:cubicBezTo>
                      <a:pt x="43280" y="35283"/>
                      <a:pt x="44646" y="35097"/>
                      <a:pt x="45800" y="34754"/>
                    </a:cubicBezTo>
                    <a:cubicBezTo>
                      <a:pt x="46301" y="34620"/>
                      <a:pt x="46501" y="33920"/>
                      <a:pt x="46034" y="33586"/>
                    </a:cubicBezTo>
                    <a:cubicBezTo>
                      <a:pt x="45667" y="33320"/>
                      <a:pt x="45333" y="33053"/>
                      <a:pt x="44966" y="32819"/>
                    </a:cubicBezTo>
                    <a:cubicBezTo>
                      <a:pt x="49169" y="31652"/>
                      <a:pt x="51938" y="27916"/>
                      <a:pt x="52972" y="23779"/>
                    </a:cubicBezTo>
                    <a:cubicBezTo>
                      <a:pt x="53084" y="23389"/>
                      <a:pt x="52822" y="22882"/>
                      <a:pt x="52422" y="22882"/>
                    </a:cubicBezTo>
                    <a:cubicBezTo>
                      <a:pt x="52343" y="22882"/>
                      <a:pt x="52259" y="22902"/>
                      <a:pt x="52172" y="22945"/>
                    </a:cubicBezTo>
                    <a:cubicBezTo>
                      <a:pt x="50904" y="23579"/>
                      <a:pt x="49603" y="24113"/>
                      <a:pt x="48269" y="24513"/>
                    </a:cubicBezTo>
                    <a:cubicBezTo>
                      <a:pt x="48335" y="24246"/>
                      <a:pt x="48436" y="24013"/>
                      <a:pt x="48536" y="23779"/>
                    </a:cubicBezTo>
                    <a:cubicBezTo>
                      <a:pt x="48662" y="23338"/>
                      <a:pt x="48370" y="22807"/>
                      <a:pt x="47915" y="22807"/>
                    </a:cubicBezTo>
                    <a:cubicBezTo>
                      <a:pt x="47889" y="22807"/>
                      <a:pt x="47862" y="22808"/>
                      <a:pt x="47835" y="22812"/>
                    </a:cubicBezTo>
                    <a:cubicBezTo>
                      <a:pt x="45100" y="23312"/>
                      <a:pt x="42531" y="24380"/>
                      <a:pt x="39863" y="24980"/>
                    </a:cubicBezTo>
                    <a:cubicBezTo>
                      <a:pt x="39863" y="24713"/>
                      <a:pt x="39863" y="24446"/>
                      <a:pt x="39829" y="23979"/>
                    </a:cubicBezTo>
                    <a:cubicBezTo>
                      <a:pt x="39829" y="23546"/>
                      <a:pt x="39396" y="23312"/>
                      <a:pt x="39062" y="23312"/>
                    </a:cubicBezTo>
                    <a:cubicBezTo>
                      <a:pt x="36794" y="23479"/>
                      <a:pt x="34626" y="24246"/>
                      <a:pt x="33091" y="25848"/>
                    </a:cubicBezTo>
                    <a:cubicBezTo>
                      <a:pt x="32924" y="25347"/>
                      <a:pt x="32691" y="24880"/>
                      <a:pt x="32424" y="24413"/>
                    </a:cubicBezTo>
                    <a:cubicBezTo>
                      <a:pt x="35326" y="21578"/>
                      <a:pt x="38595" y="19143"/>
                      <a:pt x="42531" y="17942"/>
                    </a:cubicBezTo>
                    <a:cubicBezTo>
                      <a:pt x="43065" y="17808"/>
                      <a:pt x="43098" y="17108"/>
                      <a:pt x="42631" y="16841"/>
                    </a:cubicBezTo>
                    <a:cubicBezTo>
                      <a:pt x="42331" y="16674"/>
                      <a:pt x="42031" y="16507"/>
                      <a:pt x="41731" y="16374"/>
                    </a:cubicBezTo>
                    <a:cubicBezTo>
                      <a:pt x="43332" y="14940"/>
                      <a:pt x="44733" y="13339"/>
                      <a:pt x="45900" y="11471"/>
                    </a:cubicBezTo>
                    <a:cubicBezTo>
                      <a:pt x="46142" y="11078"/>
                      <a:pt x="45919" y="10275"/>
                      <a:pt x="45379" y="10275"/>
                    </a:cubicBezTo>
                    <a:cubicBezTo>
                      <a:pt x="45323" y="10275"/>
                      <a:pt x="45263" y="10284"/>
                      <a:pt x="45200" y="10303"/>
                    </a:cubicBezTo>
                    <a:cubicBezTo>
                      <a:pt x="45133" y="10336"/>
                      <a:pt x="45033" y="10336"/>
                      <a:pt x="44966" y="10370"/>
                    </a:cubicBezTo>
                    <a:cubicBezTo>
                      <a:pt x="46034" y="8769"/>
                      <a:pt x="46901" y="6934"/>
                      <a:pt x="47035" y="5066"/>
                    </a:cubicBezTo>
                    <a:cubicBezTo>
                      <a:pt x="47339" y="4731"/>
                      <a:pt x="47087" y="3977"/>
                      <a:pt x="46609" y="3977"/>
                    </a:cubicBezTo>
                    <a:cubicBezTo>
                      <a:pt x="46563" y="3977"/>
                      <a:pt x="46516" y="3984"/>
                      <a:pt x="46467" y="3999"/>
                    </a:cubicBezTo>
                    <a:cubicBezTo>
                      <a:pt x="44066" y="4732"/>
                      <a:pt x="41697" y="5566"/>
                      <a:pt x="39296" y="6367"/>
                    </a:cubicBezTo>
                    <a:cubicBezTo>
                      <a:pt x="39296" y="5833"/>
                      <a:pt x="39262" y="5299"/>
                      <a:pt x="39162" y="4766"/>
                    </a:cubicBezTo>
                    <a:cubicBezTo>
                      <a:pt x="39139" y="4509"/>
                      <a:pt x="38919" y="4317"/>
                      <a:pt x="38686" y="4317"/>
                    </a:cubicBezTo>
                    <a:cubicBezTo>
                      <a:pt x="38587" y="4317"/>
                      <a:pt x="38485" y="4352"/>
                      <a:pt x="38395" y="4432"/>
                    </a:cubicBezTo>
                    <a:cubicBezTo>
                      <a:pt x="37228" y="5366"/>
                      <a:pt x="35927" y="6334"/>
                      <a:pt x="34559" y="7067"/>
                    </a:cubicBezTo>
                    <a:cubicBezTo>
                      <a:pt x="34459" y="6534"/>
                      <a:pt x="34325" y="6033"/>
                      <a:pt x="34159" y="5533"/>
                    </a:cubicBezTo>
                    <a:cubicBezTo>
                      <a:pt x="34101" y="5322"/>
                      <a:pt x="33901" y="5210"/>
                      <a:pt x="33709" y="5210"/>
                    </a:cubicBezTo>
                    <a:cubicBezTo>
                      <a:pt x="33567" y="5210"/>
                      <a:pt x="33429" y="5272"/>
                      <a:pt x="33358" y="5400"/>
                    </a:cubicBezTo>
                    <a:cubicBezTo>
                      <a:pt x="32691" y="6467"/>
                      <a:pt x="31990" y="7434"/>
                      <a:pt x="31290" y="8435"/>
                    </a:cubicBezTo>
                    <a:cubicBezTo>
                      <a:pt x="31257" y="7868"/>
                      <a:pt x="31223" y="7301"/>
                      <a:pt x="31190" y="6700"/>
                    </a:cubicBezTo>
                    <a:cubicBezTo>
                      <a:pt x="31170" y="6324"/>
                      <a:pt x="30892" y="6136"/>
                      <a:pt x="30592" y="6136"/>
                    </a:cubicBezTo>
                    <a:cubicBezTo>
                      <a:pt x="30387" y="6136"/>
                      <a:pt x="30171" y="6224"/>
                      <a:pt x="30022" y="6400"/>
                    </a:cubicBezTo>
                    <a:cubicBezTo>
                      <a:pt x="29088" y="7501"/>
                      <a:pt x="28254" y="8735"/>
                      <a:pt x="27521" y="10070"/>
                    </a:cubicBezTo>
                    <a:cubicBezTo>
                      <a:pt x="27187" y="7501"/>
                      <a:pt x="26186" y="4933"/>
                      <a:pt x="25553" y="2431"/>
                    </a:cubicBezTo>
                    <a:cubicBezTo>
                      <a:pt x="25526" y="2299"/>
                      <a:pt x="25395" y="2124"/>
                      <a:pt x="25225" y="2124"/>
                    </a:cubicBezTo>
                    <a:cubicBezTo>
                      <a:pt x="25181" y="2124"/>
                      <a:pt x="25134" y="2136"/>
                      <a:pt x="25086" y="2164"/>
                    </a:cubicBezTo>
                    <a:cubicBezTo>
                      <a:pt x="24252" y="2731"/>
                      <a:pt x="23718" y="3365"/>
                      <a:pt x="23284" y="4199"/>
                    </a:cubicBezTo>
                    <a:cubicBezTo>
                      <a:pt x="22817" y="2898"/>
                      <a:pt x="22317" y="1664"/>
                      <a:pt x="21817" y="396"/>
                    </a:cubicBezTo>
                    <a:cubicBezTo>
                      <a:pt x="21729" y="177"/>
                      <a:pt x="21468" y="1"/>
                      <a:pt x="2122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2255" name="Google Shape;12255;p37"/>
            <p:cNvGrpSpPr/>
            <p:nvPr/>
          </p:nvGrpSpPr>
          <p:grpSpPr>
            <a:xfrm rot="-4922709">
              <a:off x="335758" y="2824828"/>
              <a:ext cx="1000172" cy="856846"/>
              <a:chOff x="2717100" y="3870000"/>
              <a:chExt cx="1327100" cy="1136925"/>
            </a:xfrm>
          </p:grpSpPr>
          <p:sp>
            <p:nvSpPr>
              <p:cNvPr id="12256" name="Google Shape;12256;p37"/>
              <p:cNvSpPr/>
              <p:nvPr/>
            </p:nvSpPr>
            <p:spPr>
              <a:xfrm>
                <a:off x="3211625" y="4378425"/>
                <a:ext cx="278575" cy="81925"/>
              </a:xfrm>
              <a:custGeom>
                <a:rect b="b" l="l" r="r" t="t"/>
                <a:pathLst>
                  <a:path extrusionOk="0" h="3277" w="11143">
                    <a:moveTo>
                      <a:pt x="5742" y="1"/>
                    </a:moveTo>
                    <a:cubicBezTo>
                      <a:pt x="3903" y="1"/>
                      <a:pt x="1960" y="596"/>
                      <a:pt x="1" y="1341"/>
                    </a:cubicBezTo>
                    <a:cubicBezTo>
                      <a:pt x="2013" y="2695"/>
                      <a:pt x="4179" y="3277"/>
                      <a:pt x="6443" y="3277"/>
                    </a:cubicBezTo>
                    <a:cubicBezTo>
                      <a:pt x="7971" y="3277"/>
                      <a:pt x="9543" y="3012"/>
                      <a:pt x="11142" y="2542"/>
                    </a:cubicBezTo>
                    <a:cubicBezTo>
                      <a:pt x="9528" y="670"/>
                      <a:pt x="7694" y="1"/>
                      <a:pt x="5742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57" name="Google Shape;12257;p37"/>
              <p:cNvSpPr/>
              <p:nvPr/>
            </p:nvSpPr>
            <p:spPr>
              <a:xfrm>
                <a:off x="3359225" y="4492825"/>
                <a:ext cx="161825" cy="204325"/>
              </a:xfrm>
              <a:custGeom>
                <a:rect b="b" l="l" r="r" t="t"/>
                <a:pathLst>
                  <a:path extrusionOk="0" h="8173" w="6473">
                    <a:moveTo>
                      <a:pt x="5605" y="0"/>
                    </a:moveTo>
                    <a:cubicBezTo>
                      <a:pt x="4571" y="1335"/>
                      <a:pt x="3203" y="2436"/>
                      <a:pt x="2236" y="3837"/>
                    </a:cubicBezTo>
                    <a:cubicBezTo>
                      <a:pt x="1769" y="4537"/>
                      <a:pt x="1" y="8173"/>
                      <a:pt x="1" y="8173"/>
                    </a:cubicBezTo>
                    <a:cubicBezTo>
                      <a:pt x="2169" y="7806"/>
                      <a:pt x="5271" y="7206"/>
                      <a:pt x="5972" y="4704"/>
                    </a:cubicBezTo>
                    <a:cubicBezTo>
                      <a:pt x="6472" y="2969"/>
                      <a:pt x="6072" y="1535"/>
                      <a:pt x="5605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58" name="Google Shape;12258;p37"/>
              <p:cNvSpPr/>
              <p:nvPr/>
            </p:nvSpPr>
            <p:spPr>
              <a:xfrm>
                <a:off x="3104050" y="4304275"/>
                <a:ext cx="236025" cy="49300"/>
              </a:xfrm>
              <a:custGeom>
                <a:rect b="b" l="l" r="r" t="t"/>
                <a:pathLst>
                  <a:path extrusionOk="0" h="1972" w="9441">
                    <a:moveTo>
                      <a:pt x="3805" y="1"/>
                    </a:moveTo>
                    <a:cubicBezTo>
                      <a:pt x="2557" y="1"/>
                      <a:pt x="1292" y="147"/>
                      <a:pt x="1" y="371"/>
                    </a:cubicBezTo>
                    <a:cubicBezTo>
                      <a:pt x="634" y="638"/>
                      <a:pt x="1302" y="871"/>
                      <a:pt x="1969" y="1071"/>
                    </a:cubicBezTo>
                    <a:cubicBezTo>
                      <a:pt x="3136" y="1438"/>
                      <a:pt x="4370" y="1605"/>
                      <a:pt x="5538" y="1972"/>
                    </a:cubicBezTo>
                    <a:cubicBezTo>
                      <a:pt x="6806" y="1572"/>
                      <a:pt x="8106" y="1271"/>
                      <a:pt x="9441" y="1271"/>
                    </a:cubicBezTo>
                    <a:cubicBezTo>
                      <a:pt x="7584" y="343"/>
                      <a:pt x="5715" y="1"/>
                      <a:pt x="3805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59" name="Google Shape;12259;p37"/>
              <p:cNvSpPr/>
              <p:nvPr/>
            </p:nvSpPr>
            <p:spPr>
              <a:xfrm>
                <a:off x="3083200" y="3916575"/>
                <a:ext cx="304425" cy="390300"/>
              </a:xfrm>
              <a:custGeom>
                <a:rect b="b" l="l" r="r" t="t"/>
                <a:pathLst>
                  <a:path extrusionOk="0" h="15612" w="12177">
                    <a:moveTo>
                      <a:pt x="6505" y="1"/>
                    </a:moveTo>
                    <a:cubicBezTo>
                      <a:pt x="4804" y="2269"/>
                      <a:pt x="3503" y="4671"/>
                      <a:pt x="2636" y="7406"/>
                    </a:cubicBezTo>
                    <a:cubicBezTo>
                      <a:pt x="2549" y="7688"/>
                      <a:pt x="2322" y="7829"/>
                      <a:pt x="2072" y="7829"/>
                    </a:cubicBezTo>
                    <a:cubicBezTo>
                      <a:pt x="1938" y="7829"/>
                      <a:pt x="1797" y="7788"/>
                      <a:pt x="1669" y="7706"/>
                    </a:cubicBezTo>
                    <a:cubicBezTo>
                      <a:pt x="1168" y="7339"/>
                      <a:pt x="635" y="6972"/>
                      <a:pt x="134" y="6605"/>
                    </a:cubicBezTo>
                    <a:lnTo>
                      <a:pt x="134" y="6605"/>
                    </a:lnTo>
                    <a:cubicBezTo>
                      <a:pt x="1" y="9407"/>
                      <a:pt x="1001" y="11609"/>
                      <a:pt x="2436" y="14044"/>
                    </a:cubicBezTo>
                    <a:cubicBezTo>
                      <a:pt x="3213" y="13947"/>
                      <a:pt x="3990" y="13895"/>
                      <a:pt x="4755" y="13895"/>
                    </a:cubicBezTo>
                    <a:cubicBezTo>
                      <a:pt x="5302" y="13895"/>
                      <a:pt x="5843" y="13922"/>
                      <a:pt x="6372" y="13977"/>
                    </a:cubicBezTo>
                    <a:cubicBezTo>
                      <a:pt x="5972" y="13177"/>
                      <a:pt x="5638" y="12309"/>
                      <a:pt x="5438" y="11409"/>
                    </a:cubicBezTo>
                    <a:cubicBezTo>
                      <a:pt x="4804" y="11109"/>
                      <a:pt x="4237" y="10742"/>
                      <a:pt x="3637" y="10341"/>
                    </a:cubicBezTo>
                    <a:cubicBezTo>
                      <a:pt x="3003" y="9908"/>
                      <a:pt x="2302" y="9507"/>
                      <a:pt x="1735" y="8940"/>
                    </a:cubicBezTo>
                    <a:cubicBezTo>
                      <a:pt x="1676" y="8881"/>
                      <a:pt x="1669" y="8663"/>
                      <a:pt x="1786" y="8663"/>
                    </a:cubicBezTo>
                    <a:cubicBezTo>
                      <a:pt x="1801" y="8663"/>
                      <a:pt x="1817" y="8666"/>
                      <a:pt x="1835" y="8674"/>
                    </a:cubicBezTo>
                    <a:cubicBezTo>
                      <a:pt x="2603" y="8874"/>
                      <a:pt x="3303" y="9274"/>
                      <a:pt x="4004" y="9641"/>
                    </a:cubicBezTo>
                    <a:cubicBezTo>
                      <a:pt x="4404" y="9874"/>
                      <a:pt x="4838" y="10108"/>
                      <a:pt x="5238" y="10341"/>
                    </a:cubicBezTo>
                    <a:cubicBezTo>
                      <a:pt x="4838" y="7840"/>
                      <a:pt x="5104" y="5138"/>
                      <a:pt x="5805" y="2936"/>
                    </a:cubicBezTo>
                    <a:cubicBezTo>
                      <a:pt x="5818" y="2885"/>
                      <a:pt x="5855" y="2863"/>
                      <a:pt x="5896" y="2863"/>
                    </a:cubicBezTo>
                    <a:cubicBezTo>
                      <a:pt x="5962" y="2863"/>
                      <a:pt x="6038" y="2920"/>
                      <a:pt x="6038" y="3003"/>
                    </a:cubicBezTo>
                    <a:cubicBezTo>
                      <a:pt x="5772" y="5204"/>
                      <a:pt x="5738" y="7439"/>
                      <a:pt x="6305" y="9608"/>
                    </a:cubicBezTo>
                    <a:cubicBezTo>
                      <a:pt x="6305" y="9641"/>
                      <a:pt x="6339" y="9708"/>
                      <a:pt x="6372" y="9774"/>
                    </a:cubicBezTo>
                    <a:cubicBezTo>
                      <a:pt x="6806" y="8207"/>
                      <a:pt x="7706" y="6672"/>
                      <a:pt x="8607" y="5438"/>
                    </a:cubicBezTo>
                    <a:cubicBezTo>
                      <a:pt x="8655" y="5380"/>
                      <a:pt x="8714" y="5356"/>
                      <a:pt x="8771" y="5356"/>
                    </a:cubicBezTo>
                    <a:cubicBezTo>
                      <a:pt x="8913" y="5356"/>
                      <a:pt x="9045" y="5505"/>
                      <a:pt x="8974" y="5671"/>
                    </a:cubicBezTo>
                    <a:cubicBezTo>
                      <a:pt x="8540" y="6705"/>
                      <a:pt x="8107" y="7773"/>
                      <a:pt x="7740" y="8840"/>
                    </a:cubicBezTo>
                    <a:cubicBezTo>
                      <a:pt x="7439" y="9708"/>
                      <a:pt x="7239" y="10575"/>
                      <a:pt x="6906" y="11409"/>
                    </a:cubicBezTo>
                    <a:cubicBezTo>
                      <a:pt x="7072" y="11842"/>
                      <a:pt x="7273" y="12276"/>
                      <a:pt x="7439" y="12710"/>
                    </a:cubicBezTo>
                    <a:cubicBezTo>
                      <a:pt x="7940" y="11309"/>
                      <a:pt x="8674" y="9974"/>
                      <a:pt x="9774" y="9074"/>
                    </a:cubicBezTo>
                    <a:cubicBezTo>
                      <a:pt x="9844" y="9019"/>
                      <a:pt x="9915" y="8995"/>
                      <a:pt x="9984" y="8995"/>
                    </a:cubicBezTo>
                    <a:cubicBezTo>
                      <a:pt x="10247" y="8995"/>
                      <a:pt x="10460" y="9343"/>
                      <a:pt x="10275" y="9608"/>
                    </a:cubicBezTo>
                    <a:cubicBezTo>
                      <a:pt x="9341" y="10942"/>
                      <a:pt x="8440" y="12143"/>
                      <a:pt x="7873" y="13644"/>
                    </a:cubicBezTo>
                    <a:cubicBezTo>
                      <a:pt x="7973" y="13877"/>
                      <a:pt x="8040" y="14111"/>
                      <a:pt x="8140" y="14344"/>
                    </a:cubicBezTo>
                    <a:cubicBezTo>
                      <a:pt x="9074" y="14611"/>
                      <a:pt x="9941" y="15011"/>
                      <a:pt x="10708" y="15612"/>
                    </a:cubicBezTo>
                    <a:cubicBezTo>
                      <a:pt x="10808" y="13610"/>
                      <a:pt x="11342" y="11576"/>
                      <a:pt x="12176" y="9708"/>
                    </a:cubicBezTo>
                    <a:cubicBezTo>
                      <a:pt x="12109" y="9641"/>
                      <a:pt x="12076" y="9574"/>
                      <a:pt x="12043" y="9507"/>
                    </a:cubicBezTo>
                    <a:cubicBezTo>
                      <a:pt x="11075" y="6939"/>
                      <a:pt x="10842" y="4070"/>
                      <a:pt x="10408" y="1368"/>
                    </a:cubicBezTo>
                    <a:cubicBezTo>
                      <a:pt x="9808" y="2069"/>
                      <a:pt x="9341" y="2703"/>
                      <a:pt x="8940" y="3603"/>
                    </a:cubicBezTo>
                    <a:cubicBezTo>
                      <a:pt x="8859" y="3782"/>
                      <a:pt x="8722" y="3866"/>
                      <a:pt x="8584" y="3866"/>
                    </a:cubicBezTo>
                    <a:cubicBezTo>
                      <a:pt x="8439" y="3866"/>
                      <a:pt x="8292" y="3774"/>
                      <a:pt x="8207" y="3603"/>
                    </a:cubicBezTo>
                    <a:cubicBezTo>
                      <a:pt x="7573" y="2436"/>
                      <a:pt x="7039" y="1235"/>
                      <a:pt x="6505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60" name="Google Shape;12260;p37"/>
              <p:cNvSpPr/>
              <p:nvPr/>
            </p:nvSpPr>
            <p:spPr>
              <a:xfrm>
                <a:off x="2910575" y="4340225"/>
                <a:ext cx="172650" cy="140950"/>
              </a:xfrm>
              <a:custGeom>
                <a:rect b="b" l="l" r="r" t="t"/>
                <a:pathLst>
                  <a:path extrusionOk="0" h="5638" w="6906">
                    <a:moveTo>
                      <a:pt x="6172" y="0"/>
                    </a:moveTo>
                    <a:cubicBezTo>
                      <a:pt x="5038" y="934"/>
                      <a:pt x="3603" y="1601"/>
                      <a:pt x="2503" y="2635"/>
                    </a:cubicBezTo>
                    <a:cubicBezTo>
                      <a:pt x="1535" y="3536"/>
                      <a:pt x="768" y="4537"/>
                      <a:pt x="1" y="5571"/>
                    </a:cubicBezTo>
                    <a:cubicBezTo>
                      <a:pt x="835" y="5571"/>
                      <a:pt x="1669" y="5571"/>
                      <a:pt x="2469" y="5637"/>
                    </a:cubicBezTo>
                    <a:cubicBezTo>
                      <a:pt x="2036" y="4403"/>
                      <a:pt x="3703" y="2769"/>
                      <a:pt x="4504" y="2068"/>
                    </a:cubicBezTo>
                    <a:cubicBezTo>
                      <a:pt x="5238" y="1401"/>
                      <a:pt x="6038" y="801"/>
                      <a:pt x="6906" y="334"/>
                    </a:cubicBezTo>
                    <a:cubicBezTo>
                      <a:pt x="6672" y="234"/>
                      <a:pt x="6405" y="134"/>
                      <a:pt x="6172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61" name="Google Shape;12261;p37"/>
              <p:cNvSpPr/>
              <p:nvPr/>
            </p:nvSpPr>
            <p:spPr>
              <a:xfrm>
                <a:off x="3137400" y="4461125"/>
                <a:ext cx="318600" cy="157650"/>
              </a:xfrm>
              <a:custGeom>
                <a:rect b="b" l="l" r="r" t="t"/>
                <a:pathLst>
                  <a:path extrusionOk="0" h="6306" w="12744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907" y="5939"/>
                      <a:pt x="9141" y="5605"/>
                      <a:pt x="9341" y="5338"/>
                    </a:cubicBezTo>
                    <a:cubicBezTo>
                      <a:pt x="10242" y="3937"/>
                      <a:pt x="11342" y="2269"/>
                      <a:pt x="12743" y="1135"/>
                    </a:cubicBezTo>
                    <a:lnTo>
                      <a:pt x="12743" y="1135"/>
                    </a:lnTo>
                    <a:cubicBezTo>
                      <a:pt x="11742" y="1415"/>
                      <a:pt x="10708" y="1546"/>
                      <a:pt x="9671" y="1546"/>
                    </a:cubicBezTo>
                    <a:cubicBezTo>
                      <a:pt x="7496" y="1546"/>
                      <a:pt x="5302" y="972"/>
                      <a:pt x="3337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62" name="Google Shape;12262;p37"/>
              <p:cNvSpPr/>
              <p:nvPr/>
            </p:nvSpPr>
            <p:spPr>
              <a:xfrm>
                <a:off x="2913925" y="4638775"/>
                <a:ext cx="261875" cy="153925"/>
              </a:xfrm>
              <a:custGeom>
                <a:rect b="b" l="l" r="r" t="t"/>
                <a:pathLst>
                  <a:path extrusionOk="0" h="6157" w="10475">
                    <a:moveTo>
                      <a:pt x="4570" y="0"/>
                    </a:moveTo>
                    <a:cubicBezTo>
                      <a:pt x="2869" y="1668"/>
                      <a:pt x="1168" y="3302"/>
                      <a:pt x="0" y="5404"/>
                    </a:cubicBezTo>
                    <a:cubicBezTo>
                      <a:pt x="1201" y="5804"/>
                      <a:pt x="2435" y="6071"/>
                      <a:pt x="3703" y="6138"/>
                    </a:cubicBezTo>
                    <a:cubicBezTo>
                      <a:pt x="3914" y="6152"/>
                      <a:pt x="4126" y="6157"/>
                      <a:pt x="4337" y="6157"/>
                    </a:cubicBezTo>
                    <a:cubicBezTo>
                      <a:pt x="4915" y="6157"/>
                      <a:pt x="5493" y="6118"/>
                      <a:pt x="6071" y="6118"/>
                    </a:cubicBezTo>
                    <a:cubicBezTo>
                      <a:pt x="6282" y="6118"/>
                      <a:pt x="6494" y="6124"/>
                      <a:pt x="6705" y="6138"/>
                    </a:cubicBezTo>
                    <a:cubicBezTo>
                      <a:pt x="6805" y="5070"/>
                      <a:pt x="7372" y="3903"/>
                      <a:pt x="7772" y="3136"/>
                    </a:cubicBezTo>
                    <a:cubicBezTo>
                      <a:pt x="8440" y="1968"/>
                      <a:pt x="9307" y="834"/>
                      <a:pt x="10474" y="133"/>
                    </a:cubicBezTo>
                    <a:lnTo>
                      <a:pt x="10408" y="133"/>
                    </a:lnTo>
                    <a:cubicBezTo>
                      <a:pt x="10341" y="133"/>
                      <a:pt x="10308" y="167"/>
                      <a:pt x="10274" y="167"/>
                    </a:cubicBezTo>
                    <a:cubicBezTo>
                      <a:pt x="9637" y="313"/>
                      <a:pt x="8962" y="369"/>
                      <a:pt x="8280" y="369"/>
                    </a:cubicBezTo>
                    <a:cubicBezTo>
                      <a:pt x="7249" y="369"/>
                      <a:pt x="6201" y="241"/>
                      <a:pt x="5237" y="100"/>
                    </a:cubicBezTo>
                    <a:cubicBezTo>
                      <a:pt x="5037" y="67"/>
                      <a:pt x="4837" y="33"/>
                      <a:pt x="457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63" name="Google Shape;12263;p37"/>
              <p:cNvSpPr/>
              <p:nvPr/>
            </p:nvSpPr>
            <p:spPr>
              <a:xfrm>
                <a:off x="3369250" y="4008300"/>
                <a:ext cx="495375" cy="439525"/>
              </a:xfrm>
              <a:custGeom>
                <a:rect b="b" l="l" r="r" t="t"/>
                <a:pathLst>
                  <a:path extrusionOk="0" h="17581" w="19815">
                    <a:moveTo>
                      <a:pt x="19814" y="1"/>
                    </a:moveTo>
                    <a:lnTo>
                      <a:pt x="19814" y="1"/>
                    </a:lnTo>
                    <a:cubicBezTo>
                      <a:pt x="17513" y="768"/>
                      <a:pt x="15178" y="1469"/>
                      <a:pt x="12876" y="2269"/>
                    </a:cubicBezTo>
                    <a:cubicBezTo>
                      <a:pt x="12792" y="2297"/>
                      <a:pt x="12713" y="2310"/>
                      <a:pt x="12639" y="2310"/>
                    </a:cubicBezTo>
                    <a:cubicBezTo>
                      <a:pt x="12273" y="2310"/>
                      <a:pt x="12042" y="1991"/>
                      <a:pt x="12042" y="1602"/>
                    </a:cubicBezTo>
                    <a:cubicBezTo>
                      <a:pt x="12042" y="1135"/>
                      <a:pt x="12042" y="668"/>
                      <a:pt x="12042" y="201"/>
                    </a:cubicBezTo>
                    <a:cubicBezTo>
                      <a:pt x="10775" y="902"/>
                      <a:pt x="9474" y="1769"/>
                      <a:pt x="8406" y="2703"/>
                    </a:cubicBezTo>
                    <a:cubicBezTo>
                      <a:pt x="8324" y="2774"/>
                      <a:pt x="8220" y="2807"/>
                      <a:pt x="8116" y="2807"/>
                    </a:cubicBezTo>
                    <a:cubicBezTo>
                      <a:pt x="7927" y="2807"/>
                      <a:pt x="7737" y="2697"/>
                      <a:pt x="7672" y="2503"/>
                    </a:cubicBezTo>
                    <a:cubicBezTo>
                      <a:pt x="7539" y="2102"/>
                      <a:pt x="7439" y="1769"/>
                      <a:pt x="7339" y="1369"/>
                    </a:cubicBezTo>
                    <a:cubicBezTo>
                      <a:pt x="6572" y="2369"/>
                      <a:pt x="5871" y="3370"/>
                      <a:pt x="5171" y="4404"/>
                    </a:cubicBezTo>
                    <a:cubicBezTo>
                      <a:pt x="5071" y="4541"/>
                      <a:pt x="4949" y="4599"/>
                      <a:pt x="4831" y="4599"/>
                    </a:cubicBezTo>
                    <a:cubicBezTo>
                      <a:pt x="4632" y="4599"/>
                      <a:pt x="4445" y="4434"/>
                      <a:pt x="4403" y="4204"/>
                    </a:cubicBezTo>
                    <a:cubicBezTo>
                      <a:pt x="4303" y="3804"/>
                      <a:pt x="4203" y="3370"/>
                      <a:pt x="4137" y="2970"/>
                    </a:cubicBezTo>
                    <a:cubicBezTo>
                      <a:pt x="2202" y="5972"/>
                      <a:pt x="1068" y="9107"/>
                      <a:pt x="0" y="12543"/>
                    </a:cubicBezTo>
                    <a:cubicBezTo>
                      <a:pt x="167" y="12710"/>
                      <a:pt x="334" y="12877"/>
                      <a:pt x="467" y="13077"/>
                    </a:cubicBezTo>
                    <a:cubicBezTo>
                      <a:pt x="534" y="13110"/>
                      <a:pt x="567" y="13177"/>
                      <a:pt x="567" y="13244"/>
                    </a:cubicBezTo>
                    <a:cubicBezTo>
                      <a:pt x="734" y="13277"/>
                      <a:pt x="901" y="13310"/>
                      <a:pt x="1068" y="13344"/>
                    </a:cubicBezTo>
                    <a:cubicBezTo>
                      <a:pt x="1668" y="13477"/>
                      <a:pt x="2269" y="13744"/>
                      <a:pt x="2836" y="14078"/>
                    </a:cubicBezTo>
                    <a:cubicBezTo>
                      <a:pt x="3002" y="13744"/>
                      <a:pt x="3169" y="13411"/>
                      <a:pt x="3369" y="13077"/>
                    </a:cubicBezTo>
                    <a:lnTo>
                      <a:pt x="3269" y="13077"/>
                    </a:lnTo>
                    <a:cubicBezTo>
                      <a:pt x="3102" y="13010"/>
                      <a:pt x="3036" y="12777"/>
                      <a:pt x="3102" y="12643"/>
                    </a:cubicBezTo>
                    <a:cubicBezTo>
                      <a:pt x="2269" y="11309"/>
                      <a:pt x="2402" y="9141"/>
                      <a:pt x="2736" y="7706"/>
                    </a:cubicBezTo>
                    <a:cubicBezTo>
                      <a:pt x="2749" y="7639"/>
                      <a:pt x="2795" y="7610"/>
                      <a:pt x="2843" y="7610"/>
                    </a:cubicBezTo>
                    <a:cubicBezTo>
                      <a:pt x="2914" y="7610"/>
                      <a:pt x="2989" y="7674"/>
                      <a:pt x="2969" y="7773"/>
                    </a:cubicBezTo>
                    <a:cubicBezTo>
                      <a:pt x="2869" y="8640"/>
                      <a:pt x="2869" y="9541"/>
                      <a:pt x="3069" y="10408"/>
                    </a:cubicBezTo>
                    <a:cubicBezTo>
                      <a:pt x="3236" y="11142"/>
                      <a:pt x="3536" y="11809"/>
                      <a:pt x="3703" y="12543"/>
                    </a:cubicBezTo>
                    <a:cubicBezTo>
                      <a:pt x="4470" y="11309"/>
                      <a:pt x="5404" y="10175"/>
                      <a:pt x="6438" y="9107"/>
                    </a:cubicBezTo>
                    <a:cubicBezTo>
                      <a:pt x="6071" y="8841"/>
                      <a:pt x="5904" y="8507"/>
                      <a:pt x="6071" y="8073"/>
                    </a:cubicBezTo>
                    <a:cubicBezTo>
                      <a:pt x="6038" y="6873"/>
                      <a:pt x="6572" y="5405"/>
                      <a:pt x="7205" y="4504"/>
                    </a:cubicBezTo>
                    <a:cubicBezTo>
                      <a:pt x="7241" y="4446"/>
                      <a:pt x="7292" y="4420"/>
                      <a:pt x="7343" y="4420"/>
                    </a:cubicBezTo>
                    <a:cubicBezTo>
                      <a:pt x="7437" y="4420"/>
                      <a:pt x="7527" y="4508"/>
                      <a:pt x="7506" y="4638"/>
                    </a:cubicBezTo>
                    <a:cubicBezTo>
                      <a:pt x="7339" y="5371"/>
                      <a:pt x="7139" y="6105"/>
                      <a:pt x="7005" y="6873"/>
                    </a:cubicBezTo>
                    <a:cubicBezTo>
                      <a:pt x="6939" y="7373"/>
                      <a:pt x="6939" y="7907"/>
                      <a:pt x="6805" y="8407"/>
                    </a:cubicBezTo>
                    <a:cubicBezTo>
                      <a:pt x="6872" y="8440"/>
                      <a:pt x="6972" y="8474"/>
                      <a:pt x="7039" y="8507"/>
                    </a:cubicBezTo>
                    <a:cubicBezTo>
                      <a:pt x="7572" y="8007"/>
                      <a:pt x="8073" y="7540"/>
                      <a:pt x="8606" y="7073"/>
                    </a:cubicBezTo>
                    <a:cubicBezTo>
                      <a:pt x="8973" y="6772"/>
                      <a:pt x="9340" y="6472"/>
                      <a:pt x="9707" y="6172"/>
                    </a:cubicBezTo>
                    <a:cubicBezTo>
                      <a:pt x="9440" y="5238"/>
                      <a:pt x="9674" y="4071"/>
                      <a:pt x="10107" y="3237"/>
                    </a:cubicBezTo>
                    <a:cubicBezTo>
                      <a:pt x="10140" y="3162"/>
                      <a:pt x="10192" y="3131"/>
                      <a:pt x="10248" y="3131"/>
                    </a:cubicBezTo>
                    <a:cubicBezTo>
                      <a:pt x="10366" y="3131"/>
                      <a:pt x="10497" y="3267"/>
                      <a:pt x="10474" y="3403"/>
                    </a:cubicBezTo>
                    <a:cubicBezTo>
                      <a:pt x="10441" y="3870"/>
                      <a:pt x="10408" y="4337"/>
                      <a:pt x="10408" y="4804"/>
                    </a:cubicBezTo>
                    <a:cubicBezTo>
                      <a:pt x="10374" y="5071"/>
                      <a:pt x="10408" y="5371"/>
                      <a:pt x="10408" y="5638"/>
                    </a:cubicBezTo>
                    <a:cubicBezTo>
                      <a:pt x="12142" y="4271"/>
                      <a:pt x="14077" y="3036"/>
                      <a:pt x="16112" y="2503"/>
                    </a:cubicBezTo>
                    <a:cubicBezTo>
                      <a:pt x="16152" y="2491"/>
                      <a:pt x="16189" y="2486"/>
                      <a:pt x="16223" y="2486"/>
                    </a:cubicBezTo>
                    <a:cubicBezTo>
                      <a:pt x="16587" y="2486"/>
                      <a:pt x="16620" y="3090"/>
                      <a:pt x="16345" y="3303"/>
                    </a:cubicBezTo>
                    <a:cubicBezTo>
                      <a:pt x="14711" y="4404"/>
                      <a:pt x="12976" y="5305"/>
                      <a:pt x="11308" y="6339"/>
                    </a:cubicBezTo>
                    <a:cubicBezTo>
                      <a:pt x="11975" y="6472"/>
                      <a:pt x="12643" y="6606"/>
                      <a:pt x="13276" y="6806"/>
                    </a:cubicBezTo>
                    <a:cubicBezTo>
                      <a:pt x="13534" y="6902"/>
                      <a:pt x="13450" y="7341"/>
                      <a:pt x="13203" y="7341"/>
                    </a:cubicBezTo>
                    <a:cubicBezTo>
                      <a:pt x="13194" y="7341"/>
                      <a:pt x="13185" y="7341"/>
                      <a:pt x="13176" y="7340"/>
                    </a:cubicBezTo>
                    <a:cubicBezTo>
                      <a:pt x="12342" y="7206"/>
                      <a:pt x="11542" y="6973"/>
                      <a:pt x="10741" y="6706"/>
                    </a:cubicBezTo>
                    <a:cubicBezTo>
                      <a:pt x="10007" y="7206"/>
                      <a:pt x="9307" y="7706"/>
                      <a:pt x="8640" y="8307"/>
                    </a:cubicBezTo>
                    <a:cubicBezTo>
                      <a:pt x="8506" y="8407"/>
                      <a:pt x="8373" y="8540"/>
                      <a:pt x="8239" y="8674"/>
                    </a:cubicBezTo>
                    <a:cubicBezTo>
                      <a:pt x="8640" y="8707"/>
                      <a:pt x="9040" y="8707"/>
                      <a:pt x="9207" y="8741"/>
                    </a:cubicBezTo>
                    <a:cubicBezTo>
                      <a:pt x="9941" y="8874"/>
                      <a:pt x="10708" y="9007"/>
                      <a:pt x="11442" y="9208"/>
                    </a:cubicBezTo>
                    <a:cubicBezTo>
                      <a:pt x="11866" y="9338"/>
                      <a:pt x="11875" y="10043"/>
                      <a:pt x="11376" y="10043"/>
                    </a:cubicBezTo>
                    <a:cubicBezTo>
                      <a:pt x="11365" y="10043"/>
                      <a:pt x="11354" y="10042"/>
                      <a:pt x="11342" y="10041"/>
                    </a:cubicBezTo>
                    <a:cubicBezTo>
                      <a:pt x="10875" y="10041"/>
                      <a:pt x="8773" y="9975"/>
                      <a:pt x="7339" y="9508"/>
                    </a:cubicBezTo>
                    <a:cubicBezTo>
                      <a:pt x="6338" y="10542"/>
                      <a:pt x="5404" y="11576"/>
                      <a:pt x="4470" y="12677"/>
                    </a:cubicBezTo>
                    <a:cubicBezTo>
                      <a:pt x="5013" y="12700"/>
                      <a:pt x="5538" y="12724"/>
                      <a:pt x="6071" y="12724"/>
                    </a:cubicBezTo>
                    <a:cubicBezTo>
                      <a:pt x="6292" y="12724"/>
                      <a:pt x="6514" y="12720"/>
                      <a:pt x="6738" y="12710"/>
                    </a:cubicBezTo>
                    <a:cubicBezTo>
                      <a:pt x="7105" y="12710"/>
                      <a:pt x="7205" y="13277"/>
                      <a:pt x="6838" y="13344"/>
                    </a:cubicBezTo>
                    <a:cubicBezTo>
                      <a:pt x="6438" y="13397"/>
                      <a:pt x="6049" y="13424"/>
                      <a:pt x="5665" y="13424"/>
                    </a:cubicBezTo>
                    <a:cubicBezTo>
                      <a:pt x="5091" y="13424"/>
                      <a:pt x="4530" y="13364"/>
                      <a:pt x="3970" y="13244"/>
                    </a:cubicBezTo>
                    <a:cubicBezTo>
                      <a:pt x="3670" y="13577"/>
                      <a:pt x="3369" y="13911"/>
                      <a:pt x="3102" y="14211"/>
                    </a:cubicBezTo>
                    <a:cubicBezTo>
                      <a:pt x="4303" y="15012"/>
                      <a:pt x="5271" y="16146"/>
                      <a:pt x="5437" y="17547"/>
                    </a:cubicBezTo>
                    <a:cubicBezTo>
                      <a:pt x="5437" y="17547"/>
                      <a:pt x="5437" y="17580"/>
                      <a:pt x="5437" y="17580"/>
                    </a:cubicBezTo>
                    <a:cubicBezTo>
                      <a:pt x="7973" y="14878"/>
                      <a:pt x="11108" y="13110"/>
                      <a:pt x="14544" y="11843"/>
                    </a:cubicBezTo>
                    <a:cubicBezTo>
                      <a:pt x="14377" y="11809"/>
                      <a:pt x="14244" y="11743"/>
                      <a:pt x="14110" y="11676"/>
                    </a:cubicBezTo>
                    <a:cubicBezTo>
                      <a:pt x="13643" y="11509"/>
                      <a:pt x="13510" y="10775"/>
                      <a:pt x="13910" y="10475"/>
                    </a:cubicBezTo>
                    <a:cubicBezTo>
                      <a:pt x="15244" y="9374"/>
                      <a:pt x="16412" y="8173"/>
                      <a:pt x="17446" y="6806"/>
                    </a:cubicBezTo>
                    <a:lnTo>
                      <a:pt x="17446" y="6806"/>
                    </a:lnTo>
                    <a:cubicBezTo>
                      <a:pt x="17346" y="6839"/>
                      <a:pt x="17246" y="6873"/>
                      <a:pt x="17146" y="6906"/>
                    </a:cubicBezTo>
                    <a:cubicBezTo>
                      <a:pt x="17086" y="6925"/>
                      <a:pt x="17028" y="6934"/>
                      <a:pt x="16972" y="6934"/>
                    </a:cubicBezTo>
                    <a:cubicBezTo>
                      <a:pt x="16443" y="6934"/>
                      <a:pt x="16143" y="6131"/>
                      <a:pt x="16445" y="5738"/>
                    </a:cubicBezTo>
                    <a:cubicBezTo>
                      <a:pt x="17880" y="3937"/>
                      <a:pt x="18714" y="1936"/>
                      <a:pt x="19814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64" name="Google Shape;12264;p37"/>
              <p:cNvSpPr/>
              <p:nvPr/>
            </p:nvSpPr>
            <p:spPr>
              <a:xfrm>
                <a:off x="3106550" y="4637925"/>
                <a:ext cx="236025" cy="164425"/>
              </a:xfrm>
              <a:custGeom>
                <a:rect b="b" l="l" r="r" t="t"/>
                <a:pathLst>
                  <a:path extrusionOk="0" h="6577" w="9441">
                    <a:moveTo>
                      <a:pt x="9441" y="1"/>
                    </a:moveTo>
                    <a:lnTo>
                      <a:pt x="9441" y="1"/>
                    </a:lnTo>
                    <a:cubicBezTo>
                      <a:pt x="8240" y="219"/>
                      <a:pt x="7081" y="352"/>
                      <a:pt x="5882" y="352"/>
                    </a:cubicBezTo>
                    <a:cubicBezTo>
                      <a:pt x="5249" y="352"/>
                      <a:pt x="4605" y="315"/>
                      <a:pt x="3937" y="234"/>
                    </a:cubicBezTo>
                    <a:lnTo>
                      <a:pt x="3603" y="234"/>
                    </a:lnTo>
                    <a:cubicBezTo>
                      <a:pt x="2970" y="1202"/>
                      <a:pt x="2269" y="2136"/>
                      <a:pt x="1735" y="3170"/>
                    </a:cubicBezTo>
                    <a:cubicBezTo>
                      <a:pt x="1442" y="3789"/>
                      <a:pt x="1" y="6576"/>
                      <a:pt x="1370" y="6576"/>
                    </a:cubicBezTo>
                    <a:cubicBezTo>
                      <a:pt x="1401" y="6576"/>
                      <a:pt x="1434" y="6575"/>
                      <a:pt x="1468" y="6572"/>
                    </a:cubicBezTo>
                    <a:cubicBezTo>
                      <a:pt x="2669" y="6472"/>
                      <a:pt x="3870" y="6305"/>
                      <a:pt x="5004" y="6005"/>
                    </a:cubicBezTo>
                    <a:cubicBezTo>
                      <a:pt x="6072" y="5705"/>
                      <a:pt x="7106" y="5204"/>
                      <a:pt x="8207" y="5004"/>
                    </a:cubicBezTo>
                    <a:cubicBezTo>
                      <a:pt x="8340" y="4637"/>
                      <a:pt x="8540" y="4304"/>
                      <a:pt x="8740" y="3970"/>
                    </a:cubicBezTo>
                    <a:cubicBezTo>
                      <a:pt x="8640" y="3870"/>
                      <a:pt x="8540" y="3770"/>
                      <a:pt x="8507" y="3637"/>
                    </a:cubicBezTo>
                    <a:cubicBezTo>
                      <a:pt x="8140" y="2636"/>
                      <a:pt x="8740" y="1235"/>
                      <a:pt x="9441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65" name="Google Shape;12265;p37"/>
              <p:cNvSpPr/>
              <p:nvPr/>
            </p:nvSpPr>
            <p:spPr>
              <a:xfrm>
                <a:off x="3137400" y="4461125"/>
                <a:ext cx="225200" cy="157650"/>
              </a:xfrm>
              <a:custGeom>
                <a:rect b="b" l="l" r="r" t="t"/>
                <a:pathLst>
                  <a:path extrusionOk="0" h="6306" w="9008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807" y="6139"/>
                      <a:pt x="8907" y="6005"/>
                      <a:pt x="9007" y="5838"/>
                    </a:cubicBezTo>
                    <a:cubicBezTo>
                      <a:pt x="7273" y="5638"/>
                      <a:pt x="5472" y="5271"/>
                      <a:pt x="4171" y="4337"/>
                    </a:cubicBezTo>
                    <a:cubicBezTo>
                      <a:pt x="2469" y="3137"/>
                      <a:pt x="3170" y="1735"/>
                      <a:pt x="3804" y="234"/>
                    </a:cubicBezTo>
                    <a:cubicBezTo>
                      <a:pt x="3637" y="168"/>
                      <a:pt x="3503" y="101"/>
                      <a:pt x="3337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66" name="Google Shape;12266;p37"/>
              <p:cNvSpPr/>
              <p:nvPr/>
            </p:nvSpPr>
            <p:spPr>
              <a:xfrm>
                <a:off x="3106550" y="4643775"/>
                <a:ext cx="215175" cy="158575"/>
              </a:xfrm>
              <a:custGeom>
                <a:rect b="b" l="l" r="r" t="t"/>
                <a:pathLst>
                  <a:path extrusionOk="0" h="6343" w="8607">
                    <a:moveTo>
                      <a:pt x="3603" y="0"/>
                    </a:moveTo>
                    <a:cubicBezTo>
                      <a:pt x="2970" y="968"/>
                      <a:pt x="2269" y="1902"/>
                      <a:pt x="1735" y="2936"/>
                    </a:cubicBezTo>
                    <a:cubicBezTo>
                      <a:pt x="1442" y="3555"/>
                      <a:pt x="1" y="6342"/>
                      <a:pt x="1370" y="6342"/>
                    </a:cubicBezTo>
                    <a:cubicBezTo>
                      <a:pt x="1401" y="6342"/>
                      <a:pt x="1434" y="6341"/>
                      <a:pt x="1468" y="6338"/>
                    </a:cubicBezTo>
                    <a:cubicBezTo>
                      <a:pt x="2669" y="6238"/>
                      <a:pt x="3870" y="6071"/>
                      <a:pt x="5004" y="5771"/>
                    </a:cubicBezTo>
                    <a:cubicBezTo>
                      <a:pt x="6072" y="5471"/>
                      <a:pt x="7106" y="4970"/>
                      <a:pt x="8207" y="4770"/>
                    </a:cubicBezTo>
                    <a:cubicBezTo>
                      <a:pt x="8307" y="4503"/>
                      <a:pt x="8473" y="4203"/>
                      <a:pt x="8607" y="3936"/>
                    </a:cubicBezTo>
                    <a:lnTo>
                      <a:pt x="8607" y="3936"/>
                    </a:lnTo>
                    <a:cubicBezTo>
                      <a:pt x="7849" y="4182"/>
                      <a:pt x="7052" y="4340"/>
                      <a:pt x="6280" y="4340"/>
                    </a:cubicBezTo>
                    <a:cubicBezTo>
                      <a:pt x="5796" y="4340"/>
                      <a:pt x="5321" y="4278"/>
                      <a:pt x="4871" y="4136"/>
                    </a:cubicBezTo>
                    <a:cubicBezTo>
                      <a:pt x="3170" y="3569"/>
                      <a:pt x="3203" y="1501"/>
                      <a:pt x="3703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67" name="Google Shape;12267;p37"/>
              <p:cNvSpPr/>
              <p:nvPr/>
            </p:nvSpPr>
            <p:spPr>
              <a:xfrm>
                <a:off x="3007325" y="4361900"/>
                <a:ext cx="185150" cy="105925"/>
              </a:xfrm>
              <a:custGeom>
                <a:rect b="b" l="l" r="r" t="t"/>
                <a:pathLst>
                  <a:path extrusionOk="0" h="4237" w="7406">
                    <a:moveTo>
                      <a:pt x="4303" y="0"/>
                    </a:moveTo>
                    <a:cubicBezTo>
                      <a:pt x="2702" y="1201"/>
                      <a:pt x="934" y="2402"/>
                      <a:pt x="0" y="4237"/>
                    </a:cubicBezTo>
                    <a:cubicBezTo>
                      <a:pt x="34" y="4170"/>
                      <a:pt x="3703" y="4237"/>
                      <a:pt x="4237" y="4137"/>
                    </a:cubicBezTo>
                    <a:cubicBezTo>
                      <a:pt x="5304" y="3937"/>
                      <a:pt x="6338" y="3536"/>
                      <a:pt x="7406" y="3369"/>
                    </a:cubicBezTo>
                    <a:cubicBezTo>
                      <a:pt x="6939" y="3069"/>
                      <a:pt x="6472" y="2769"/>
                      <a:pt x="6071" y="2435"/>
                    </a:cubicBezTo>
                    <a:cubicBezTo>
                      <a:pt x="5604" y="2069"/>
                      <a:pt x="5638" y="1235"/>
                      <a:pt x="6171" y="1001"/>
                    </a:cubicBezTo>
                    <a:cubicBezTo>
                      <a:pt x="6371" y="901"/>
                      <a:pt x="6538" y="834"/>
                      <a:pt x="6738" y="734"/>
                    </a:cubicBezTo>
                    <a:cubicBezTo>
                      <a:pt x="5904" y="567"/>
                      <a:pt x="5071" y="301"/>
                      <a:pt x="4303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68" name="Google Shape;12268;p37"/>
              <p:cNvSpPr/>
              <p:nvPr/>
            </p:nvSpPr>
            <p:spPr>
              <a:xfrm>
                <a:off x="2962275" y="4489500"/>
                <a:ext cx="208525" cy="121775"/>
              </a:xfrm>
              <a:custGeom>
                <a:rect b="b" l="l" r="r" t="t"/>
                <a:pathLst>
                  <a:path extrusionOk="0" h="4871" w="8341">
                    <a:moveTo>
                      <a:pt x="8340" y="0"/>
                    </a:moveTo>
                    <a:lnTo>
                      <a:pt x="8340" y="0"/>
                    </a:lnTo>
                    <a:cubicBezTo>
                      <a:pt x="6906" y="500"/>
                      <a:pt x="5305" y="634"/>
                      <a:pt x="3837" y="701"/>
                    </a:cubicBezTo>
                    <a:cubicBezTo>
                      <a:pt x="3526" y="701"/>
                      <a:pt x="3111" y="730"/>
                      <a:pt x="2681" y="730"/>
                    </a:cubicBezTo>
                    <a:cubicBezTo>
                      <a:pt x="2466" y="730"/>
                      <a:pt x="2247" y="723"/>
                      <a:pt x="2036" y="701"/>
                    </a:cubicBezTo>
                    <a:cubicBezTo>
                      <a:pt x="1802" y="1301"/>
                      <a:pt x="1469" y="1868"/>
                      <a:pt x="1168" y="2435"/>
                    </a:cubicBezTo>
                    <a:cubicBezTo>
                      <a:pt x="968" y="2769"/>
                      <a:pt x="1" y="4003"/>
                      <a:pt x="1035" y="4236"/>
                    </a:cubicBezTo>
                    <a:cubicBezTo>
                      <a:pt x="1435" y="4370"/>
                      <a:pt x="1836" y="4437"/>
                      <a:pt x="2236" y="4537"/>
                    </a:cubicBezTo>
                    <a:cubicBezTo>
                      <a:pt x="3437" y="4770"/>
                      <a:pt x="4638" y="4804"/>
                      <a:pt x="5838" y="4870"/>
                    </a:cubicBezTo>
                    <a:cubicBezTo>
                      <a:pt x="5605" y="3936"/>
                      <a:pt x="6539" y="2669"/>
                      <a:pt x="6906" y="2035"/>
                    </a:cubicBezTo>
                    <a:cubicBezTo>
                      <a:pt x="7340" y="1301"/>
                      <a:pt x="7840" y="634"/>
                      <a:pt x="834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69" name="Google Shape;12269;p37"/>
              <p:cNvSpPr/>
              <p:nvPr/>
            </p:nvSpPr>
            <p:spPr>
              <a:xfrm>
                <a:off x="2773825" y="4681300"/>
                <a:ext cx="156800" cy="113425"/>
              </a:xfrm>
              <a:custGeom>
                <a:rect b="b" l="l" r="r" t="t"/>
                <a:pathLst>
                  <a:path extrusionOk="0" h="4537" w="6272">
                    <a:moveTo>
                      <a:pt x="4770" y="0"/>
                    </a:moveTo>
                    <a:cubicBezTo>
                      <a:pt x="3603" y="167"/>
                      <a:pt x="2435" y="167"/>
                      <a:pt x="1301" y="167"/>
                    </a:cubicBezTo>
                    <a:cubicBezTo>
                      <a:pt x="868" y="1601"/>
                      <a:pt x="267" y="2936"/>
                      <a:pt x="0" y="4437"/>
                    </a:cubicBezTo>
                    <a:cubicBezTo>
                      <a:pt x="667" y="4537"/>
                      <a:pt x="1301" y="4537"/>
                      <a:pt x="1968" y="4537"/>
                    </a:cubicBezTo>
                    <a:cubicBezTo>
                      <a:pt x="2269" y="4437"/>
                      <a:pt x="2569" y="4370"/>
                      <a:pt x="2836" y="4303"/>
                    </a:cubicBezTo>
                    <a:cubicBezTo>
                      <a:pt x="3136" y="4203"/>
                      <a:pt x="3469" y="4036"/>
                      <a:pt x="3803" y="3936"/>
                    </a:cubicBezTo>
                    <a:cubicBezTo>
                      <a:pt x="3803" y="3903"/>
                      <a:pt x="3803" y="3903"/>
                      <a:pt x="3803" y="3870"/>
                    </a:cubicBezTo>
                    <a:cubicBezTo>
                      <a:pt x="4437" y="2502"/>
                      <a:pt x="5237" y="1168"/>
                      <a:pt x="6271" y="100"/>
                    </a:cubicBezTo>
                    <a:lnTo>
                      <a:pt x="6271" y="100"/>
                    </a:lnTo>
                    <a:cubicBezTo>
                      <a:pt x="6146" y="109"/>
                      <a:pt x="6019" y="113"/>
                      <a:pt x="5891" y="113"/>
                    </a:cubicBezTo>
                    <a:cubicBezTo>
                      <a:pt x="5508" y="113"/>
                      <a:pt x="5121" y="75"/>
                      <a:pt x="477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70" name="Google Shape;12270;p37"/>
              <p:cNvSpPr/>
              <p:nvPr/>
            </p:nvSpPr>
            <p:spPr>
              <a:xfrm>
                <a:off x="3445975" y="4654600"/>
                <a:ext cx="90925" cy="197675"/>
              </a:xfrm>
              <a:custGeom>
                <a:rect b="b" l="l" r="r" t="t"/>
                <a:pathLst>
                  <a:path extrusionOk="0" h="7907" w="3637">
                    <a:moveTo>
                      <a:pt x="3369" y="1"/>
                    </a:moveTo>
                    <a:lnTo>
                      <a:pt x="3369" y="1"/>
                    </a:lnTo>
                    <a:cubicBezTo>
                      <a:pt x="2936" y="635"/>
                      <a:pt x="2368" y="1202"/>
                      <a:pt x="1701" y="1702"/>
                    </a:cubicBezTo>
                    <a:cubicBezTo>
                      <a:pt x="1068" y="3770"/>
                      <a:pt x="400" y="5772"/>
                      <a:pt x="0" y="7906"/>
                    </a:cubicBezTo>
                    <a:cubicBezTo>
                      <a:pt x="1368" y="7006"/>
                      <a:pt x="2602" y="5838"/>
                      <a:pt x="3102" y="4271"/>
                    </a:cubicBezTo>
                    <a:cubicBezTo>
                      <a:pt x="3636" y="2769"/>
                      <a:pt x="3569" y="1435"/>
                      <a:pt x="3369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71" name="Google Shape;12271;p37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72" name="Google Shape;12272;p37"/>
              <p:cNvSpPr/>
              <p:nvPr/>
            </p:nvSpPr>
            <p:spPr>
              <a:xfrm>
                <a:off x="3182450" y="4180925"/>
                <a:ext cx="60050" cy="85100"/>
              </a:xfrm>
              <a:custGeom>
                <a:rect b="b" l="l" r="r" t="t"/>
                <a:pathLst>
                  <a:path extrusionOk="0" h="3404" w="2402">
                    <a:moveTo>
                      <a:pt x="0" y="1"/>
                    </a:moveTo>
                    <a:cubicBezTo>
                      <a:pt x="0" y="468"/>
                      <a:pt x="200" y="1302"/>
                      <a:pt x="200" y="1502"/>
                    </a:cubicBezTo>
                    <a:cubicBezTo>
                      <a:pt x="300" y="2169"/>
                      <a:pt x="401" y="2736"/>
                      <a:pt x="634" y="3337"/>
                    </a:cubicBezTo>
                    <a:cubicBezTo>
                      <a:pt x="1234" y="3337"/>
                      <a:pt x="1835" y="3337"/>
                      <a:pt x="2402" y="3403"/>
                    </a:cubicBezTo>
                    <a:cubicBezTo>
                      <a:pt x="2035" y="2669"/>
                      <a:pt x="1735" y="1902"/>
                      <a:pt x="1535" y="1068"/>
                    </a:cubicBezTo>
                    <a:cubicBezTo>
                      <a:pt x="1001" y="735"/>
                      <a:pt x="501" y="368"/>
                      <a:pt x="0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73" name="Google Shape;12273;p37"/>
              <p:cNvSpPr/>
              <p:nvPr/>
            </p:nvSpPr>
            <p:spPr>
              <a:xfrm>
                <a:off x="3255825" y="4024150"/>
                <a:ext cx="131800" cy="282725"/>
              </a:xfrm>
              <a:custGeom>
                <a:rect b="b" l="l" r="r" t="t"/>
                <a:pathLst>
                  <a:path extrusionOk="0" h="11309" w="5272">
                    <a:moveTo>
                      <a:pt x="3937" y="1"/>
                    </a:moveTo>
                    <a:cubicBezTo>
                      <a:pt x="2836" y="1468"/>
                      <a:pt x="1835" y="3036"/>
                      <a:pt x="835" y="4571"/>
                    </a:cubicBezTo>
                    <a:cubicBezTo>
                      <a:pt x="534" y="5405"/>
                      <a:pt x="334" y="6272"/>
                      <a:pt x="1" y="7106"/>
                    </a:cubicBezTo>
                    <a:cubicBezTo>
                      <a:pt x="167" y="7539"/>
                      <a:pt x="368" y="7973"/>
                      <a:pt x="534" y="8407"/>
                    </a:cubicBezTo>
                    <a:cubicBezTo>
                      <a:pt x="1035" y="7006"/>
                      <a:pt x="1769" y="5671"/>
                      <a:pt x="2869" y="4771"/>
                    </a:cubicBezTo>
                    <a:cubicBezTo>
                      <a:pt x="2939" y="4716"/>
                      <a:pt x="3010" y="4692"/>
                      <a:pt x="3079" y="4692"/>
                    </a:cubicBezTo>
                    <a:cubicBezTo>
                      <a:pt x="3342" y="4692"/>
                      <a:pt x="3555" y="5040"/>
                      <a:pt x="3370" y="5305"/>
                    </a:cubicBezTo>
                    <a:cubicBezTo>
                      <a:pt x="2436" y="6639"/>
                      <a:pt x="1535" y="7840"/>
                      <a:pt x="968" y="9341"/>
                    </a:cubicBezTo>
                    <a:cubicBezTo>
                      <a:pt x="1068" y="9574"/>
                      <a:pt x="1135" y="9808"/>
                      <a:pt x="1235" y="10041"/>
                    </a:cubicBezTo>
                    <a:cubicBezTo>
                      <a:pt x="2169" y="10308"/>
                      <a:pt x="3036" y="10708"/>
                      <a:pt x="3803" y="11309"/>
                    </a:cubicBezTo>
                    <a:cubicBezTo>
                      <a:pt x="3903" y="9307"/>
                      <a:pt x="4437" y="7273"/>
                      <a:pt x="5271" y="5405"/>
                    </a:cubicBezTo>
                    <a:cubicBezTo>
                      <a:pt x="5204" y="5338"/>
                      <a:pt x="5171" y="5271"/>
                      <a:pt x="5138" y="5204"/>
                    </a:cubicBezTo>
                    <a:cubicBezTo>
                      <a:pt x="4504" y="3570"/>
                      <a:pt x="4204" y="1769"/>
                      <a:pt x="3937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74" name="Google Shape;12274;p37"/>
              <p:cNvSpPr/>
              <p:nvPr/>
            </p:nvSpPr>
            <p:spPr>
              <a:xfrm>
                <a:off x="3539375" y="4148400"/>
                <a:ext cx="72575" cy="71750"/>
              </a:xfrm>
              <a:custGeom>
                <a:rect b="b" l="l" r="r" t="t"/>
                <a:pathLst>
                  <a:path extrusionOk="0" h="2870" w="2903">
                    <a:moveTo>
                      <a:pt x="2802" y="1"/>
                    </a:moveTo>
                    <a:cubicBezTo>
                      <a:pt x="1868" y="501"/>
                      <a:pt x="1001" y="1068"/>
                      <a:pt x="167" y="1702"/>
                    </a:cubicBezTo>
                    <a:cubicBezTo>
                      <a:pt x="100" y="2069"/>
                      <a:pt x="100" y="2436"/>
                      <a:pt x="0" y="2770"/>
                    </a:cubicBezTo>
                    <a:cubicBezTo>
                      <a:pt x="67" y="2803"/>
                      <a:pt x="167" y="2836"/>
                      <a:pt x="234" y="2870"/>
                    </a:cubicBezTo>
                    <a:cubicBezTo>
                      <a:pt x="767" y="2369"/>
                      <a:pt x="1268" y="1902"/>
                      <a:pt x="1801" y="1469"/>
                    </a:cubicBezTo>
                    <a:cubicBezTo>
                      <a:pt x="2168" y="1168"/>
                      <a:pt x="2535" y="868"/>
                      <a:pt x="2902" y="535"/>
                    </a:cubicBezTo>
                    <a:cubicBezTo>
                      <a:pt x="2869" y="368"/>
                      <a:pt x="2835" y="201"/>
                      <a:pt x="2802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75" name="Google Shape;12275;p37"/>
              <p:cNvSpPr/>
              <p:nvPr/>
            </p:nvSpPr>
            <p:spPr>
              <a:xfrm>
                <a:off x="3443475" y="4192600"/>
                <a:ext cx="86750" cy="128450"/>
              </a:xfrm>
              <a:custGeom>
                <a:rect b="b" l="l" r="r" t="t"/>
                <a:pathLst>
                  <a:path extrusionOk="0" h="5138" w="3470">
                    <a:moveTo>
                      <a:pt x="1468" y="1"/>
                    </a:moveTo>
                    <a:cubicBezTo>
                      <a:pt x="901" y="768"/>
                      <a:pt x="434" y="1569"/>
                      <a:pt x="0" y="2403"/>
                    </a:cubicBezTo>
                    <a:cubicBezTo>
                      <a:pt x="33" y="2603"/>
                      <a:pt x="33" y="2803"/>
                      <a:pt x="100" y="3003"/>
                    </a:cubicBezTo>
                    <a:cubicBezTo>
                      <a:pt x="267" y="3737"/>
                      <a:pt x="567" y="4437"/>
                      <a:pt x="734" y="5138"/>
                    </a:cubicBezTo>
                    <a:cubicBezTo>
                      <a:pt x="1501" y="3904"/>
                      <a:pt x="2435" y="2770"/>
                      <a:pt x="3469" y="1702"/>
                    </a:cubicBezTo>
                    <a:cubicBezTo>
                      <a:pt x="3102" y="1469"/>
                      <a:pt x="2935" y="1102"/>
                      <a:pt x="3102" y="701"/>
                    </a:cubicBezTo>
                    <a:lnTo>
                      <a:pt x="3102" y="668"/>
                    </a:lnTo>
                    <a:cubicBezTo>
                      <a:pt x="2835" y="935"/>
                      <a:pt x="2569" y="1168"/>
                      <a:pt x="2302" y="1435"/>
                    </a:cubicBezTo>
                    <a:cubicBezTo>
                      <a:pt x="2243" y="1494"/>
                      <a:pt x="2172" y="1519"/>
                      <a:pt x="2101" y="1519"/>
                    </a:cubicBezTo>
                    <a:cubicBezTo>
                      <a:pt x="1968" y="1519"/>
                      <a:pt x="1833" y="1432"/>
                      <a:pt x="1768" y="1302"/>
                    </a:cubicBezTo>
                    <a:cubicBezTo>
                      <a:pt x="1635" y="868"/>
                      <a:pt x="1534" y="435"/>
                      <a:pt x="1468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76" name="Google Shape;12276;p37"/>
              <p:cNvSpPr/>
              <p:nvPr/>
            </p:nvSpPr>
            <p:spPr>
              <a:xfrm>
                <a:off x="3446800" y="4115050"/>
                <a:ext cx="358625" cy="332775"/>
              </a:xfrm>
              <a:custGeom>
                <a:rect b="b" l="l" r="r" t="t"/>
                <a:pathLst>
                  <a:path extrusionOk="0" h="13311" w="14345">
                    <a:moveTo>
                      <a:pt x="11675" y="1"/>
                    </a:moveTo>
                    <a:cubicBezTo>
                      <a:pt x="10508" y="701"/>
                      <a:pt x="9340" y="1335"/>
                      <a:pt x="8206" y="2035"/>
                    </a:cubicBezTo>
                    <a:cubicBezTo>
                      <a:pt x="8873" y="2169"/>
                      <a:pt x="9541" y="2302"/>
                      <a:pt x="10174" y="2536"/>
                    </a:cubicBezTo>
                    <a:cubicBezTo>
                      <a:pt x="10425" y="2598"/>
                      <a:pt x="10352" y="3042"/>
                      <a:pt x="10122" y="3042"/>
                    </a:cubicBezTo>
                    <a:cubicBezTo>
                      <a:pt x="10107" y="3042"/>
                      <a:pt x="10091" y="3040"/>
                      <a:pt x="10074" y="3036"/>
                    </a:cubicBezTo>
                    <a:cubicBezTo>
                      <a:pt x="9240" y="2903"/>
                      <a:pt x="8440" y="2669"/>
                      <a:pt x="7639" y="2436"/>
                    </a:cubicBezTo>
                    <a:cubicBezTo>
                      <a:pt x="6905" y="2903"/>
                      <a:pt x="6205" y="3436"/>
                      <a:pt x="5538" y="4004"/>
                    </a:cubicBezTo>
                    <a:cubicBezTo>
                      <a:pt x="5404" y="4137"/>
                      <a:pt x="5271" y="4270"/>
                      <a:pt x="5137" y="4370"/>
                    </a:cubicBezTo>
                    <a:cubicBezTo>
                      <a:pt x="5538" y="4404"/>
                      <a:pt x="5938" y="4437"/>
                      <a:pt x="6105" y="4471"/>
                    </a:cubicBezTo>
                    <a:cubicBezTo>
                      <a:pt x="6839" y="4604"/>
                      <a:pt x="7606" y="4704"/>
                      <a:pt x="8340" y="4938"/>
                    </a:cubicBezTo>
                    <a:cubicBezTo>
                      <a:pt x="8773" y="5071"/>
                      <a:pt x="8773" y="5771"/>
                      <a:pt x="8240" y="5771"/>
                    </a:cubicBezTo>
                    <a:cubicBezTo>
                      <a:pt x="7773" y="5738"/>
                      <a:pt x="5671" y="5671"/>
                      <a:pt x="4237" y="5238"/>
                    </a:cubicBezTo>
                    <a:cubicBezTo>
                      <a:pt x="3236" y="6238"/>
                      <a:pt x="2302" y="7306"/>
                      <a:pt x="1368" y="8373"/>
                    </a:cubicBezTo>
                    <a:cubicBezTo>
                      <a:pt x="2135" y="8440"/>
                      <a:pt x="2869" y="8440"/>
                      <a:pt x="3636" y="8440"/>
                    </a:cubicBezTo>
                    <a:cubicBezTo>
                      <a:pt x="4003" y="8440"/>
                      <a:pt x="4103" y="9007"/>
                      <a:pt x="3736" y="9040"/>
                    </a:cubicBezTo>
                    <a:cubicBezTo>
                      <a:pt x="3347" y="9105"/>
                      <a:pt x="2967" y="9135"/>
                      <a:pt x="2593" y="9135"/>
                    </a:cubicBezTo>
                    <a:cubicBezTo>
                      <a:pt x="2008" y="9135"/>
                      <a:pt x="1438" y="9063"/>
                      <a:pt x="868" y="8940"/>
                    </a:cubicBezTo>
                    <a:cubicBezTo>
                      <a:pt x="568" y="9274"/>
                      <a:pt x="267" y="9608"/>
                      <a:pt x="0" y="9941"/>
                    </a:cubicBezTo>
                    <a:cubicBezTo>
                      <a:pt x="1201" y="10708"/>
                      <a:pt x="2169" y="11876"/>
                      <a:pt x="2335" y="13243"/>
                    </a:cubicBezTo>
                    <a:cubicBezTo>
                      <a:pt x="2335" y="13277"/>
                      <a:pt x="2335" y="13277"/>
                      <a:pt x="2335" y="13310"/>
                    </a:cubicBezTo>
                    <a:cubicBezTo>
                      <a:pt x="4871" y="10575"/>
                      <a:pt x="8006" y="8807"/>
                      <a:pt x="11442" y="7573"/>
                    </a:cubicBezTo>
                    <a:cubicBezTo>
                      <a:pt x="11275" y="7506"/>
                      <a:pt x="11142" y="7473"/>
                      <a:pt x="11008" y="7406"/>
                    </a:cubicBezTo>
                    <a:cubicBezTo>
                      <a:pt x="10541" y="7206"/>
                      <a:pt x="10408" y="6505"/>
                      <a:pt x="10808" y="6172"/>
                    </a:cubicBezTo>
                    <a:cubicBezTo>
                      <a:pt x="12142" y="5104"/>
                      <a:pt x="13310" y="3870"/>
                      <a:pt x="14344" y="2536"/>
                    </a:cubicBezTo>
                    <a:lnTo>
                      <a:pt x="14344" y="2536"/>
                    </a:lnTo>
                    <a:cubicBezTo>
                      <a:pt x="14244" y="2569"/>
                      <a:pt x="14144" y="2603"/>
                      <a:pt x="14044" y="2636"/>
                    </a:cubicBezTo>
                    <a:cubicBezTo>
                      <a:pt x="13993" y="2651"/>
                      <a:pt x="13943" y="2657"/>
                      <a:pt x="13895" y="2657"/>
                    </a:cubicBezTo>
                    <a:cubicBezTo>
                      <a:pt x="13726" y="2657"/>
                      <a:pt x="13581" y="2573"/>
                      <a:pt x="13477" y="2469"/>
                    </a:cubicBezTo>
                    <a:cubicBezTo>
                      <a:pt x="12743" y="2402"/>
                      <a:pt x="12042" y="2302"/>
                      <a:pt x="11309" y="2269"/>
                    </a:cubicBezTo>
                    <a:cubicBezTo>
                      <a:pt x="11108" y="2269"/>
                      <a:pt x="10942" y="2069"/>
                      <a:pt x="11008" y="1869"/>
                    </a:cubicBezTo>
                    <a:cubicBezTo>
                      <a:pt x="11208" y="1235"/>
                      <a:pt x="11442" y="601"/>
                      <a:pt x="11675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77" name="Google Shape;12277;p37"/>
              <p:cNvSpPr/>
              <p:nvPr/>
            </p:nvSpPr>
            <p:spPr>
              <a:xfrm>
                <a:off x="3629425" y="4123400"/>
                <a:ext cx="33375" cy="25025"/>
              </a:xfrm>
              <a:custGeom>
                <a:rect b="b" l="l" r="r" t="t"/>
                <a:pathLst>
                  <a:path extrusionOk="0" h="1001" w="1335">
                    <a:moveTo>
                      <a:pt x="1335" y="0"/>
                    </a:moveTo>
                    <a:lnTo>
                      <a:pt x="1335" y="0"/>
                    </a:lnTo>
                    <a:cubicBezTo>
                      <a:pt x="901" y="200"/>
                      <a:pt x="434" y="401"/>
                      <a:pt x="1" y="601"/>
                    </a:cubicBezTo>
                    <a:cubicBezTo>
                      <a:pt x="1" y="734"/>
                      <a:pt x="1" y="868"/>
                      <a:pt x="1" y="1001"/>
                    </a:cubicBezTo>
                    <a:cubicBezTo>
                      <a:pt x="434" y="667"/>
                      <a:pt x="901" y="334"/>
                      <a:pt x="1335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78" name="Google Shape;12278;p37"/>
              <p:cNvSpPr/>
              <p:nvPr/>
            </p:nvSpPr>
            <p:spPr>
              <a:xfrm>
                <a:off x="3404275" y="4275175"/>
                <a:ext cx="49225" cy="84250"/>
              </a:xfrm>
              <a:custGeom>
                <a:rect b="b" l="l" r="r" t="t"/>
                <a:pathLst>
                  <a:path extrusionOk="0" h="3370" w="1969">
                    <a:moveTo>
                      <a:pt x="1101" y="0"/>
                    </a:moveTo>
                    <a:cubicBezTo>
                      <a:pt x="701" y="901"/>
                      <a:pt x="334" y="1802"/>
                      <a:pt x="0" y="2769"/>
                    </a:cubicBezTo>
                    <a:cubicBezTo>
                      <a:pt x="501" y="2902"/>
                      <a:pt x="968" y="3102"/>
                      <a:pt x="1435" y="3369"/>
                    </a:cubicBezTo>
                    <a:cubicBezTo>
                      <a:pt x="1601" y="3036"/>
                      <a:pt x="1768" y="2702"/>
                      <a:pt x="1968" y="2402"/>
                    </a:cubicBezTo>
                    <a:cubicBezTo>
                      <a:pt x="1935" y="2402"/>
                      <a:pt x="1902" y="2369"/>
                      <a:pt x="1868" y="2369"/>
                    </a:cubicBezTo>
                    <a:cubicBezTo>
                      <a:pt x="1701" y="2335"/>
                      <a:pt x="1635" y="2102"/>
                      <a:pt x="1701" y="1968"/>
                    </a:cubicBezTo>
                    <a:cubicBezTo>
                      <a:pt x="1368" y="1401"/>
                      <a:pt x="1201" y="734"/>
                      <a:pt x="1101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79" name="Google Shape;12279;p37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80" name="Google Shape;12280;p37"/>
              <p:cNvSpPr/>
              <p:nvPr/>
            </p:nvSpPr>
            <p:spPr>
              <a:xfrm>
                <a:off x="3322550" y="4721325"/>
                <a:ext cx="125950" cy="110925"/>
              </a:xfrm>
              <a:custGeom>
                <a:rect b="b" l="l" r="r" t="t"/>
                <a:pathLst>
                  <a:path extrusionOk="0" h="4437" w="5038">
                    <a:moveTo>
                      <a:pt x="5037" y="0"/>
                    </a:moveTo>
                    <a:lnTo>
                      <a:pt x="5037" y="0"/>
                    </a:lnTo>
                    <a:cubicBezTo>
                      <a:pt x="3877" y="550"/>
                      <a:pt x="2632" y="876"/>
                      <a:pt x="1458" y="876"/>
                    </a:cubicBezTo>
                    <a:cubicBezTo>
                      <a:pt x="1349" y="876"/>
                      <a:pt x="1242" y="873"/>
                      <a:pt x="1134" y="868"/>
                    </a:cubicBezTo>
                    <a:cubicBezTo>
                      <a:pt x="801" y="2069"/>
                      <a:pt x="334" y="3236"/>
                      <a:pt x="0" y="4437"/>
                    </a:cubicBezTo>
                    <a:cubicBezTo>
                      <a:pt x="734" y="4404"/>
                      <a:pt x="1468" y="4337"/>
                      <a:pt x="2202" y="4303"/>
                    </a:cubicBezTo>
                    <a:cubicBezTo>
                      <a:pt x="2702" y="4303"/>
                      <a:pt x="3169" y="4303"/>
                      <a:pt x="3603" y="4437"/>
                    </a:cubicBezTo>
                    <a:cubicBezTo>
                      <a:pt x="3936" y="2936"/>
                      <a:pt x="4403" y="1401"/>
                      <a:pt x="5037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81" name="Google Shape;12281;p37"/>
              <p:cNvSpPr/>
              <p:nvPr/>
            </p:nvSpPr>
            <p:spPr>
              <a:xfrm>
                <a:off x="3204125" y="4855575"/>
                <a:ext cx="201825" cy="98450"/>
              </a:xfrm>
              <a:custGeom>
                <a:rect b="b" l="l" r="r" t="t"/>
                <a:pathLst>
                  <a:path extrusionOk="0" h="3938" w="8073">
                    <a:moveTo>
                      <a:pt x="3169" y="1"/>
                    </a:moveTo>
                    <a:cubicBezTo>
                      <a:pt x="2569" y="568"/>
                      <a:pt x="1935" y="1135"/>
                      <a:pt x="1435" y="1802"/>
                    </a:cubicBezTo>
                    <a:cubicBezTo>
                      <a:pt x="901" y="2503"/>
                      <a:pt x="401" y="3203"/>
                      <a:pt x="1" y="3937"/>
                    </a:cubicBezTo>
                    <a:cubicBezTo>
                      <a:pt x="1168" y="3670"/>
                      <a:pt x="2336" y="3337"/>
                      <a:pt x="3470" y="2836"/>
                    </a:cubicBezTo>
                    <a:cubicBezTo>
                      <a:pt x="4971" y="2202"/>
                      <a:pt x="6305" y="1168"/>
                      <a:pt x="7773" y="535"/>
                    </a:cubicBezTo>
                    <a:cubicBezTo>
                      <a:pt x="7873" y="501"/>
                      <a:pt x="7940" y="501"/>
                      <a:pt x="8006" y="501"/>
                    </a:cubicBezTo>
                    <a:cubicBezTo>
                      <a:pt x="8040" y="435"/>
                      <a:pt x="8040" y="334"/>
                      <a:pt x="8073" y="268"/>
                    </a:cubicBezTo>
                    <a:lnTo>
                      <a:pt x="8073" y="268"/>
                    </a:lnTo>
                    <a:cubicBezTo>
                      <a:pt x="7673" y="401"/>
                      <a:pt x="7206" y="435"/>
                      <a:pt x="6772" y="468"/>
                    </a:cubicBezTo>
                    <a:cubicBezTo>
                      <a:pt x="5838" y="535"/>
                      <a:pt x="4871" y="601"/>
                      <a:pt x="3937" y="635"/>
                    </a:cubicBezTo>
                    <a:cubicBezTo>
                      <a:pt x="3503" y="635"/>
                      <a:pt x="3203" y="368"/>
                      <a:pt x="3169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82" name="Google Shape;12282;p37"/>
              <p:cNvSpPr/>
              <p:nvPr/>
            </p:nvSpPr>
            <p:spPr>
              <a:xfrm>
                <a:off x="2828025" y="4817225"/>
                <a:ext cx="222675" cy="109825"/>
              </a:xfrm>
              <a:custGeom>
                <a:rect b="b" l="l" r="r" t="t"/>
                <a:pathLst>
                  <a:path extrusionOk="0" h="4393" w="8907">
                    <a:moveTo>
                      <a:pt x="3570" y="0"/>
                    </a:moveTo>
                    <a:cubicBezTo>
                      <a:pt x="3036" y="801"/>
                      <a:pt x="2102" y="1502"/>
                      <a:pt x="1468" y="2202"/>
                    </a:cubicBezTo>
                    <a:cubicBezTo>
                      <a:pt x="1035" y="2669"/>
                      <a:pt x="634" y="3169"/>
                      <a:pt x="267" y="3736"/>
                    </a:cubicBezTo>
                    <a:cubicBezTo>
                      <a:pt x="167" y="3870"/>
                      <a:pt x="67" y="4003"/>
                      <a:pt x="0" y="4103"/>
                    </a:cubicBezTo>
                    <a:cubicBezTo>
                      <a:pt x="267" y="4203"/>
                      <a:pt x="534" y="4304"/>
                      <a:pt x="801" y="4370"/>
                    </a:cubicBezTo>
                    <a:cubicBezTo>
                      <a:pt x="1119" y="4384"/>
                      <a:pt x="1431" y="4392"/>
                      <a:pt x="1742" y="4392"/>
                    </a:cubicBezTo>
                    <a:cubicBezTo>
                      <a:pt x="2182" y="4392"/>
                      <a:pt x="2620" y="4376"/>
                      <a:pt x="3069" y="4337"/>
                    </a:cubicBezTo>
                    <a:cubicBezTo>
                      <a:pt x="3803" y="4304"/>
                      <a:pt x="4570" y="4137"/>
                      <a:pt x="5338" y="4103"/>
                    </a:cubicBezTo>
                    <a:cubicBezTo>
                      <a:pt x="6172" y="2869"/>
                      <a:pt x="7439" y="1335"/>
                      <a:pt x="8907" y="701"/>
                    </a:cubicBezTo>
                    <a:lnTo>
                      <a:pt x="8907" y="701"/>
                    </a:lnTo>
                    <a:cubicBezTo>
                      <a:pt x="8618" y="729"/>
                      <a:pt x="8323" y="742"/>
                      <a:pt x="8025" y="742"/>
                    </a:cubicBezTo>
                    <a:cubicBezTo>
                      <a:pt x="6535" y="742"/>
                      <a:pt x="4960" y="417"/>
                      <a:pt x="3570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83" name="Google Shape;12283;p37"/>
              <p:cNvSpPr/>
              <p:nvPr/>
            </p:nvSpPr>
            <p:spPr>
              <a:xfrm>
                <a:off x="2809675" y="4512000"/>
                <a:ext cx="193500" cy="139300"/>
              </a:xfrm>
              <a:custGeom>
                <a:rect b="b" l="l" r="r" t="t"/>
                <a:pathLst>
                  <a:path extrusionOk="0" h="5572" w="7740">
                    <a:moveTo>
                      <a:pt x="7172" y="1"/>
                    </a:moveTo>
                    <a:lnTo>
                      <a:pt x="7172" y="1"/>
                    </a:lnTo>
                    <a:cubicBezTo>
                      <a:pt x="6665" y="64"/>
                      <a:pt x="6130" y="87"/>
                      <a:pt x="5595" y="87"/>
                    </a:cubicBezTo>
                    <a:cubicBezTo>
                      <a:pt x="5286" y="87"/>
                      <a:pt x="4976" y="80"/>
                      <a:pt x="4671" y="67"/>
                    </a:cubicBezTo>
                    <a:cubicBezTo>
                      <a:pt x="4003" y="1001"/>
                      <a:pt x="2936" y="1702"/>
                      <a:pt x="2169" y="2536"/>
                    </a:cubicBezTo>
                    <a:cubicBezTo>
                      <a:pt x="1335" y="3470"/>
                      <a:pt x="634" y="4504"/>
                      <a:pt x="1" y="5571"/>
                    </a:cubicBezTo>
                    <a:cubicBezTo>
                      <a:pt x="534" y="5571"/>
                      <a:pt x="1068" y="5538"/>
                      <a:pt x="1602" y="5538"/>
                    </a:cubicBezTo>
                    <a:cubicBezTo>
                      <a:pt x="2002" y="5371"/>
                      <a:pt x="2469" y="5338"/>
                      <a:pt x="2940" y="5338"/>
                    </a:cubicBezTo>
                    <a:cubicBezTo>
                      <a:pt x="3254" y="5338"/>
                      <a:pt x="3570" y="5353"/>
                      <a:pt x="3870" y="5353"/>
                    </a:cubicBezTo>
                    <a:cubicBezTo>
                      <a:pt x="4019" y="5353"/>
                      <a:pt x="4165" y="5349"/>
                      <a:pt x="4304" y="5338"/>
                    </a:cubicBezTo>
                    <a:cubicBezTo>
                      <a:pt x="5238" y="5309"/>
                      <a:pt x="6198" y="4947"/>
                      <a:pt x="7117" y="4947"/>
                    </a:cubicBezTo>
                    <a:cubicBezTo>
                      <a:pt x="7248" y="4947"/>
                      <a:pt x="7377" y="4954"/>
                      <a:pt x="7506" y="4971"/>
                    </a:cubicBezTo>
                    <a:cubicBezTo>
                      <a:pt x="7539" y="4971"/>
                      <a:pt x="7573" y="5004"/>
                      <a:pt x="7573" y="5004"/>
                    </a:cubicBezTo>
                    <a:cubicBezTo>
                      <a:pt x="7639" y="4971"/>
                      <a:pt x="7673" y="4971"/>
                      <a:pt x="7739" y="4938"/>
                    </a:cubicBezTo>
                    <a:cubicBezTo>
                      <a:pt x="6906" y="4804"/>
                      <a:pt x="6038" y="4571"/>
                      <a:pt x="5638" y="4104"/>
                    </a:cubicBezTo>
                    <a:cubicBezTo>
                      <a:pt x="4604" y="2903"/>
                      <a:pt x="5972" y="1102"/>
                      <a:pt x="7172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84" name="Google Shape;12284;p37"/>
              <p:cNvSpPr/>
              <p:nvPr/>
            </p:nvSpPr>
            <p:spPr>
              <a:xfrm>
                <a:off x="3010650" y="4810550"/>
                <a:ext cx="283575" cy="113600"/>
              </a:xfrm>
              <a:custGeom>
                <a:rect b="b" l="l" r="r" t="t"/>
                <a:pathLst>
                  <a:path extrusionOk="0" h="4544" w="11343">
                    <a:moveTo>
                      <a:pt x="11342" y="1"/>
                    </a:moveTo>
                    <a:lnTo>
                      <a:pt x="11342" y="1"/>
                    </a:lnTo>
                    <a:cubicBezTo>
                      <a:pt x="10075" y="634"/>
                      <a:pt x="8607" y="968"/>
                      <a:pt x="7373" y="1168"/>
                    </a:cubicBezTo>
                    <a:cubicBezTo>
                      <a:pt x="6685" y="1288"/>
                      <a:pt x="5804" y="1515"/>
                      <a:pt x="4992" y="1515"/>
                    </a:cubicBezTo>
                    <a:cubicBezTo>
                      <a:pt x="4227" y="1515"/>
                      <a:pt x="3524" y="1314"/>
                      <a:pt x="3103" y="634"/>
                    </a:cubicBezTo>
                    <a:cubicBezTo>
                      <a:pt x="3070" y="634"/>
                      <a:pt x="3036" y="634"/>
                      <a:pt x="3003" y="668"/>
                    </a:cubicBezTo>
                    <a:cubicBezTo>
                      <a:pt x="3103" y="701"/>
                      <a:pt x="3170" y="868"/>
                      <a:pt x="3103" y="968"/>
                    </a:cubicBezTo>
                    <a:cubicBezTo>
                      <a:pt x="2236" y="2269"/>
                      <a:pt x="1001" y="3203"/>
                      <a:pt x="1" y="4404"/>
                    </a:cubicBezTo>
                    <a:cubicBezTo>
                      <a:pt x="959" y="4505"/>
                      <a:pt x="1904" y="4544"/>
                      <a:pt x="2851" y="4544"/>
                    </a:cubicBezTo>
                    <a:cubicBezTo>
                      <a:pt x="4080" y="4544"/>
                      <a:pt x="5310" y="4479"/>
                      <a:pt x="6572" y="4404"/>
                    </a:cubicBezTo>
                    <a:cubicBezTo>
                      <a:pt x="7706" y="2569"/>
                      <a:pt x="9307" y="835"/>
                      <a:pt x="11242" y="267"/>
                    </a:cubicBezTo>
                    <a:cubicBezTo>
                      <a:pt x="11275" y="167"/>
                      <a:pt x="11309" y="101"/>
                      <a:pt x="11342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85" name="Google Shape;12285;p37"/>
              <p:cNvSpPr/>
              <p:nvPr/>
            </p:nvSpPr>
            <p:spPr>
              <a:xfrm>
                <a:off x="2749625" y="4819725"/>
                <a:ext cx="118450" cy="89250"/>
              </a:xfrm>
              <a:custGeom>
                <a:rect b="b" l="l" r="r" t="t"/>
                <a:pathLst>
                  <a:path extrusionOk="0" h="3570" w="4738">
                    <a:moveTo>
                      <a:pt x="4738" y="1"/>
                    </a:moveTo>
                    <a:lnTo>
                      <a:pt x="4738" y="1"/>
                    </a:lnTo>
                    <a:cubicBezTo>
                      <a:pt x="4371" y="134"/>
                      <a:pt x="3970" y="167"/>
                      <a:pt x="3637" y="167"/>
                    </a:cubicBezTo>
                    <a:cubicBezTo>
                      <a:pt x="3587" y="184"/>
                      <a:pt x="3528" y="192"/>
                      <a:pt x="3470" y="192"/>
                    </a:cubicBezTo>
                    <a:cubicBezTo>
                      <a:pt x="3412" y="192"/>
                      <a:pt x="3353" y="184"/>
                      <a:pt x="3303" y="167"/>
                    </a:cubicBezTo>
                    <a:cubicBezTo>
                      <a:pt x="2797" y="305"/>
                      <a:pt x="2306" y="380"/>
                      <a:pt x="1809" y="380"/>
                    </a:cubicBezTo>
                    <a:cubicBezTo>
                      <a:pt x="1586" y="380"/>
                      <a:pt x="1362" y="365"/>
                      <a:pt x="1135" y="334"/>
                    </a:cubicBezTo>
                    <a:cubicBezTo>
                      <a:pt x="801" y="1468"/>
                      <a:pt x="1" y="2969"/>
                      <a:pt x="1035" y="3303"/>
                    </a:cubicBezTo>
                    <a:cubicBezTo>
                      <a:pt x="1268" y="3403"/>
                      <a:pt x="1535" y="3470"/>
                      <a:pt x="1802" y="3570"/>
                    </a:cubicBezTo>
                    <a:cubicBezTo>
                      <a:pt x="1936" y="2602"/>
                      <a:pt x="3136" y="1535"/>
                      <a:pt x="3737" y="935"/>
                    </a:cubicBezTo>
                    <a:cubicBezTo>
                      <a:pt x="4037" y="668"/>
                      <a:pt x="4371" y="334"/>
                      <a:pt x="4738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86" name="Google Shape;12286;p37"/>
              <p:cNvSpPr/>
              <p:nvPr/>
            </p:nvSpPr>
            <p:spPr>
              <a:xfrm>
                <a:off x="2717100" y="3870000"/>
                <a:ext cx="1327100" cy="1136925"/>
              </a:xfrm>
              <a:custGeom>
                <a:rect b="b" l="l" r="r" t="t"/>
                <a:pathLst>
                  <a:path extrusionOk="0" h="45477" w="53084">
                    <a:moveTo>
                      <a:pt x="21149" y="1864"/>
                    </a:moveTo>
                    <a:cubicBezTo>
                      <a:pt x="21683" y="3098"/>
                      <a:pt x="22217" y="4299"/>
                      <a:pt x="22851" y="5466"/>
                    </a:cubicBezTo>
                    <a:cubicBezTo>
                      <a:pt x="22936" y="5637"/>
                      <a:pt x="23083" y="5729"/>
                      <a:pt x="23228" y="5729"/>
                    </a:cubicBezTo>
                    <a:cubicBezTo>
                      <a:pt x="23366" y="5729"/>
                      <a:pt x="23503" y="5645"/>
                      <a:pt x="23584" y="5466"/>
                    </a:cubicBezTo>
                    <a:cubicBezTo>
                      <a:pt x="23985" y="4566"/>
                      <a:pt x="24452" y="3932"/>
                      <a:pt x="25052" y="3231"/>
                    </a:cubicBezTo>
                    <a:cubicBezTo>
                      <a:pt x="25486" y="5933"/>
                      <a:pt x="25719" y="8802"/>
                      <a:pt x="26687" y="11370"/>
                    </a:cubicBezTo>
                    <a:cubicBezTo>
                      <a:pt x="26720" y="11437"/>
                      <a:pt x="26753" y="11504"/>
                      <a:pt x="26820" y="11571"/>
                    </a:cubicBezTo>
                    <a:cubicBezTo>
                      <a:pt x="25986" y="13439"/>
                      <a:pt x="25452" y="15473"/>
                      <a:pt x="25352" y="17475"/>
                    </a:cubicBezTo>
                    <a:cubicBezTo>
                      <a:pt x="24585" y="16874"/>
                      <a:pt x="23718" y="16474"/>
                      <a:pt x="22784" y="16207"/>
                    </a:cubicBezTo>
                    <a:cubicBezTo>
                      <a:pt x="22684" y="15974"/>
                      <a:pt x="22617" y="15740"/>
                      <a:pt x="22517" y="15507"/>
                    </a:cubicBezTo>
                    <a:cubicBezTo>
                      <a:pt x="23084" y="14006"/>
                      <a:pt x="23985" y="12805"/>
                      <a:pt x="24919" y="11471"/>
                    </a:cubicBezTo>
                    <a:cubicBezTo>
                      <a:pt x="25104" y="11206"/>
                      <a:pt x="24891" y="10858"/>
                      <a:pt x="24628" y="10858"/>
                    </a:cubicBezTo>
                    <a:cubicBezTo>
                      <a:pt x="24559" y="10858"/>
                      <a:pt x="24488" y="10882"/>
                      <a:pt x="24418" y="10937"/>
                    </a:cubicBezTo>
                    <a:cubicBezTo>
                      <a:pt x="23318" y="11837"/>
                      <a:pt x="22584" y="13172"/>
                      <a:pt x="22083" y="14573"/>
                    </a:cubicBezTo>
                    <a:cubicBezTo>
                      <a:pt x="21917" y="14139"/>
                      <a:pt x="21716" y="13705"/>
                      <a:pt x="21550" y="13272"/>
                    </a:cubicBezTo>
                    <a:cubicBezTo>
                      <a:pt x="21883" y="12438"/>
                      <a:pt x="22083" y="11571"/>
                      <a:pt x="22384" y="10703"/>
                    </a:cubicBezTo>
                    <a:cubicBezTo>
                      <a:pt x="22751" y="9636"/>
                      <a:pt x="23184" y="8568"/>
                      <a:pt x="23618" y="7534"/>
                    </a:cubicBezTo>
                    <a:cubicBezTo>
                      <a:pt x="23689" y="7368"/>
                      <a:pt x="23557" y="7219"/>
                      <a:pt x="23415" y="7219"/>
                    </a:cubicBezTo>
                    <a:cubicBezTo>
                      <a:pt x="23358" y="7219"/>
                      <a:pt x="23299" y="7243"/>
                      <a:pt x="23251" y="7301"/>
                    </a:cubicBezTo>
                    <a:cubicBezTo>
                      <a:pt x="22350" y="8535"/>
                      <a:pt x="21450" y="10070"/>
                      <a:pt x="21016" y="11637"/>
                    </a:cubicBezTo>
                    <a:cubicBezTo>
                      <a:pt x="20983" y="11571"/>
                      <a:pt x="20949" y="11504"/>
                      <a:pt x="20949" y="11471"/>
                    </a:cubicBezTo>
                    <a:cubicBezTo>
                      <a:pt x="20382" y="9302"/>
                      <a:pt x="20416" y="7067"/>
                      <a:pt x="20682" y="4866"/>
                    </a:cubicBezTo>
                    <a:cubicBezTo>
                      <a:pt x="20682" y="4783"/>
                      <a:pt x="20606" y="4726"/>
                      <a:pt x="20540" y="4726"/>
                    </a:cubicBezTo>
                    <a:cubicBezTo>
                      <a:pt x="20499" y="4726"/>
                      <a:pt x="20462" y="4748"/>
                      <a:pt x="20449" y="4799"/>
                    </a:cubicBezTo>
                    <a:cubicBezTo>
                      <a:pt x="19748" y="7001"/>
                      <a:pt x="19482" y="9703"/>
                      <a:pt x="19882" y="12204"/>
                    </a:cubicBezTo>
                    <a:cubicBezTo>
                      <a:pt x="19482" y="11971"/>
                      <a:pt x="19048" y="11737"/>
                      <a:pt x="18648" y="11504"/>
                    </a:cubicBezTo>
                    <a:cubicBezTo>
                      <a:pt x="17947" y="11137"/>
                      <a:pt x="17247" y="10737"/>
                      <a:pt x="16479" y="10537"/>
                    </a:cubicBezTo>
                    <a:cubicBezTo>
                      <a:pt x="16461" y="10529"/>
                      <a:pt x="16445" y="10526"/>
                      <a:pt x="16430" y="10526"/>
                    </a:cubicBezTo>
                    <a:cubicBezTo>
                      <a:pt x="16313" y="10526"/>
                      <a:pt x="16320" y="10744"/>
                      <a:pt x="16379" y="10803"/>
                    </a:cubicBezTo>
                    <a:cubicBezTo>
                      <a:pt x="16946" y="11370"/>
                      <a:pt x="17647" y="11771"/>
                      <a:pt x="18281" y="12204"/>
                    </a:cubicBezTo>
                    <a:cubicBezTo>
                      <a:pt x="18881" y="12605"/>
                      <a:pt x="19448" y="12972"/>
                      <a:pt x="20082" y="13272"/>
                    </a:cubicBezTo>
                    <a:cubicBezTo>
                      <a:pt x="20282" y="14172"/>
                      <a:pt x="20616" y="15040"/>
                      <a:pt x="21016" y="15840"/>
                    </a:cubicBezTo>
                    <a:cubicBezTo>
                      <a:pt x="20487" y="15785"/>
                      <a:pt x="19946" y="15758"/>
                      <a:pt x="19399" y="15758"/>
                    </a:cubicBezTo>
                    <a:cubicBezTo>
                      <a:pt x="18634" y="15758"/>
                      <a:pt x="17857" y="15810"/>
                      <a:pt x="17080" y="15907"/>
                    </a:cubicBezTo>
                    <a:cubicBezTo>
                      <a:pt x="15645" y="13472"/>
                      <a:pt x="14645" y="11270"/>
                      <a:pt x="14778" y="8468"/>
                    </a:cubicBezTo>
                    <a:lnTo>
                      <a:pt x="14778" y="8468"/>
                    </a:lnTo>
                    <a:cubicBezTo>
                      <a:pt x="15279" y="8835"/>
                      <a:pt x="15812" y="9202"/>
                      <a:pt x="16313" y="9569"/>
                    </a:cubicBezTo>
                    <a:cubicBezTo>
                      <a:pt x="16441" y="9651"/>
                      <a:pt x="16582" y="9692"/>
                      <a:pt x="16716" y="9692"/>
                    </a:cubicBezTo>
                    <a:cubicBezTo>
                      <a:pt x="16966" y="9692"/>
                      <a:pt x="17193" y="9551"/>
                      <a:pt x="17280" y="9269"/>
                    </a:cubicBezTo>
                    <a:cubicBezTo>
                      <a:pt x="18147" y="6534"/>
                      <a:pt x="19448" y="4132"/>
                      <a:pt x="21149" y="1864"/>
                    </a:cubicBezTo>
                    <a:close/>
                    <a:moveTo>
                      <a:pt x="19337" y="17362"/>
                    </a:moveTo>
                    <a:cubicBezTo>
                      <a:pt x="21228" y="17362"/>
                      <a:pt x="23080" y="17703"/>
                      <a:pt x="24919" y="18642"/>
                    </a:cubicBezTo>
                    <a:cubicBezTo>
                      <a:pt x="23584" y="18642"/>
                      <a:pt x="22284" y="18943"/>
                      <a:pt x="21016" y="19343"/>
                    </a:cubicBezTo>
                    <a:cubicBezTo>
                      <a:pt x="19848" y="18976"/>
                      <a:pt x="18614" y="18809"/>
                      <a:pt x="17447" y="18442"/>
                    </a:cubicBezTo>
                    <a:cubicBezTo>
                      <a:pt x="16780" y="18242"/>
                      <a:pt x="16112" y="18009"/>
                      <a:pt x="15479" y="17742"/>
                    </a:cubicBezTo>
                    <a:cubicBezTo>
                      <a:pt x="16789" y="17514"/>
                      <a:pt x="18072" y="17362"/>
                      <a:pt x="19337" y="17362"/>
                    </a:cubicBezTo>
                    <a:close/>
                    <a:moveTo>
                      <a:pt x="45900" y="5533"/>
                    </a:moveTo>
                    <a:cubicBezTo>
                      <a:pt x="44800" y="7468"/>
                      <a:pt x="43966" y="9469"/>
                      <a:pt x="42531" y="11270"/>
                    </a:cubicBezTo>
                    <a:cubicBezTo>
                      <a:pt x="42229" y="11663"/>
                      <a:pt x="42529" y="12466"/>
                      <a:pt x="43058" y="12466"/>
                    </a:cubicBezTo>
                    <a:cubicBezTo>
                      <a:pt x="43114" y="12466"/>
                      <a:pt x="43172" y="12457"/>
                      <a:pt x="43232" y="12438"/>
                    </a:cubicBezTo>
                    <a:cubicBezTo>
                      <a:pt x="43332" y="12405"/>
                      <a:pt x="43432" y="12371"/>
                      <a:pt x="43565" y="12338"/>
                    </a:cubicBezTo>
                    <a:lnTo>
                      <a:pt x="43565" y="12338"/>
                    </a:lnTo>
                    <a:cubicBezTo>
                      <a:pt x="42498" y="13705"/>
                      <a:pt x="41330" y="14906"/>
                      <a:pt x="39996" y="16007"/>
                    </a:cubicBezTo>
                    <a:cubicBezTo>
                      <a:pt x="39596" y="16307"/>
                      <a:pt x="39729" y="17041"/>
                      <a:pt x="40196" y="17208"/>
                    </a:cubicBezTo>
                    <a:cubicBezTo>
                      <a:pt x="40330" y="17275"/>
                      <a:pt x="40463" y="17341"/>
                      <a:pt x="40630" y="17375"/>
                    </a:cubicBezTo>
                    <a:cubicBezTo>
                      <a:pt x="37194" y="18642"/>
                      <a:pt x="34059" y="20410"/>
                      <a:pt x="31523" y="23112"/>
                    </a:cubicBezTo>
                    <a:cubicBezTo>
                      <a:pt x="31523" y="23112"/>
                      <a:pt x="31523" y="23079"/>
                      <a:pt x="31523" y="23079"/>
                    </a:cubicBezTo>
                    <a:cubicBezTo>
                      <a:pt x="31357" y="21678"/>
                      <a:pt x="30389" y="20544"/>
                      <a:pt x="29188" y="19743"/>
                    </a:cubicBezTo>
                    <a:cubicBezTo>
                      <a:pt x="29455" y="19443"/>
                      <a:pt x="29756" y="19109"/>
                      <a:pt x="30056" y="18776"/>
                    </a:cubicBezTo>
                    <a:cubicBezTo>
                      <a:pt x="30616" y="18896"/>
                      <a:pt x="31177" y="18956"/>
                      <a:pt x="31751" y="18956"/>
                    </a:cubicBezTo>
                    <a:cubicBezTo>
                      <a:pt x="32135" y="18956"/>
                      <a:pt x="32524" y="18929"/>
                      <a:pt x="32924" y="18876"/>
                    </a:cubicBezTo>
                    <a:cubicBezTo>
                      <a:pt x="33291" y="18809"/>
                      <a:pt x="33191" y="18242"/>
                      <a:pt x="32824" y="18242"/>
                    </a:cubicBezTo>
                    <a:cubicBezTo>
                      <a:pt x="32600" y="18252"/>
                      <a:pt x="32378" y="18256"/>
                      <a:pt x="32157" y="18256"/>
                    </a:cubicBezTo>
                    <a:cubicBezTo>
                      <a:pt x="31624" y="18256"/>
                      <a:pt x="31099" y="18232"/>
                      <a:pt x="30556" y="18209"/>
                    </a:cubicBezTo>
                    <a:cubicBezTo>
                      <a:pt x="31490" y="17108"/>
                      <a:pt x="32424" y="16074"/>
                      <a:pt x="33425" y="15040"/>
                    </a:cubicBezTo>
                    <a:cubicBezTo>
                      <a:pt x="34859" y="15507"/>
                      <a:pt x="36961" y="15573"/>
                      <a:pt x="37428" y="15573"/>
                    </a:cubicBezTo>
                    <a:cubicBezTo>
                      <a:pt x="37440" y="15574"/>
                      <a:pt x="37451" y="15575"/>
                      <a:pt x="37462" y="15575"/>
                    </a:cubicBezTo>
                    <a:cubicBezTo>
                      <a:pt x="37961" y="15575"/>
                      <a:pt x="37952" y="14870"/>
                      <a:pt x="37528" y="14740"/>
                    </a:cubicBezTo>
                    <a:cubicBezTo>
                      <a:pt x="36794" y="14539"/>
                      <a:pt x="36027" y="14406"/>
                      <a:pt x="35293" y="14273"/>
                    </a:cubicBezTo>
                    <a:cubicBezTo>
                      <a:pt x="35126" y="14239"/>
                      <a:pt x="34726" y="14239"/>
                      <a:pt x="34325" y="14206"/>
                    </a:cubicBezTo>
                    <a:cubicBezTo>
                      <a:pt x="34459" y="14072"/>
                      <a:pt x="34592" y="13939"/>
                      <a:pt x="34726" y="13839"/>
                    </a:cubicBezTo>
                    <a:cubicBezTo>
                      <a:pt x="35393" y="13238"/>
                      <a:pt x="36093" y="12738"/>
                      <a:pt x="36827" y="12238"/>
                    </a:cubicBezTo>
                    <a:cubicBezTo>
                      <a:pt x="37628" y="12505"/>
                      <a:pt x="38428" y="12738"/>
                      <a:pt x="39262" y="12872"/>
                    </a:cubicBezTo>
                    <a:cubicBezTo>
                      <a:pt x="39273" y="12873"/>
                      <a:pt x="39283" y="12873"/>
                      <a:pt x="39292" y="12873"/>
                    </a:cubicBezTo>
                    <a:cubicBezTo>
                      <a:pt x="39567" y="12873"/>
                      <a:pt x="39620" y="12434"/>
                      <a:pt x="39362" y="12338"/>
                    </a:cubicBezTo>
                    <a:cubicBezTo>
                      <a:pt x="38729" y="12138"/>
                      <a:pt x="38061" y="12004"/>
                      <a:pt x="37394" y="11871"/>
                    </a:cubicBezTo>
                    <a:cubicBezTo>
                      <a:pt x="39062" y="10837"/>
                      <a:pt x="40797" y="9936"/>
                      <a:pt x="42431" y="8835"/>
                    </a:cubicBezTo>
                    <a:cubicBezTo>
                      <a:pt x="42706" y="8622"/>
                      <a:pt x="42673" y="8018"/>
                      <a:pt x="42309" y="8018"/>
                    </a:cubicBezTo>
                    <a:cubicBezTo>
                      <a:pt x="42275" y="8018"/>
                      <a:pt x="42238" y="8023"/>
                      <a:pt x="42198" y="8035"/>
                    </a:cubicBezTo>
                    <a:cubicBezTo>
                      <a:pt x="40163" y="8568"/>
                      <a:pt x="38228" y="9803"/>
                      <a:pt x="36494" y="11170"/>
                    </a:cubicBezTo>
                    <a:cubicBezTo>
                      <a:pt x="36494" y="10870"/>
                      <a:pt x="36460" y="10603"/>
                      <a:pt x="36494" y="10336"/>
                    </a:cubicBezTo>
                    <a:cubicBezTo>
                      <a:pt x="36494" y="9869"/>
                      <a:pt x="36527" y="9402"/>
                      <a:pt x="36560" y="8935"/>
                    </a:cubicBezTo>
                    <a:cubicBezTo>
                      <a:pt x="36583" y="8799"/>
                      <a:pt x="36452" y="8663"/>
                      <a:pt x="36334" y="8663"/>
                    </a:cubicBezTo>
                    <a:cubicBezTo>
                      <a:pt x="36278" y="8663"/>
                      <a:pt x="36226" y="8694"/>
                      <a:pt x="36193" y="8769"/>
                    </a:cubicBezTo>
                    <a:cubicBezTo>
                      <a:pt x="35760" y="9603"/>
                      <a:pt x="35526" y="10770"/>
                      <a:pt x="35793" y="11704"/>
                    </a:cubicBezTo>
                    <a:cubicBezTo>
                      <a:pt x="35426" y="12004"/>
                      <a:pt x="35059" y="12304"/>
                      <a:pt x="34692" y="12605"/>
                    </a:cubicBezTo>
                    <a:cubicBezTo>
                      <a:pt x="34159" y="13072"/>
                      <a:pt x="33658" y="13539"/>
                      <a:pt x="33125" y="14039"/>
                    </a:cubicBezTo>
                    <a:cubicBezTo>
                      <a:pt x="33058" y="14006"/>
                      <a:pt x="32958" y="13972"/>
                      <a:pt x="32891" y="13939"/>
                    </a:cubicBezTo>
                    <a:cubicBezTo>
                      <a:pt x="33025" y="13439"/>
                      <a:pt x="33025" y="12905"/>
                      <a:pt x="33091" y="12405"/>
                    </a:cubicBezTo>
                    <a:cubicBezTo>
                      <a:pt x="33225" y="11637"/>
                      <a:pt x="33425" y="10903"/>
                      <a:pt x="33592" y="10170"/>
                    </a:cubicBezTo>
                    <a:cubicBezTo>
                      <a:pt x="33613" y="10040"/>
                      <a:pt x="33523" y="9952"/>
                      <a:pt x="33429" y="9952"/>
                    </a:cubicBezTo>
                    <a:cubicBezTo>
                      <a:pt x="33378" y="9952"/>
                      <a:pt x="33327" y="9978"/>
                      <a:pt x="33291" y="10036"/>
                    </a:cubicBezTo>
                    <a:cubicBezTo>
                      <a:pt x="32658" y="10937"/>
                      <a:pt x="32124" y="12405"/>
                      <a:pt x="32157" y="13605"/>
                    </a:cubicBezTo>
                    <a:cubicBezTo>
                      <a:pt x="31990" y="14039"/>
                      <a:pt x="32157" y="14373"/>
                      <a:pt x="32524" y="14639"/>
                    </a:cubicBezTo>
                    <a:cubicBezTo>
                      <a:pt x="31490" y="15707"/>
                      <a:pt x="30556" y="16841"/>
                      <a:pt x="29789" y="18075"/>
                    </a:cubicBezTo>
                    <a:cubicBezTo>
                      <a:pt x="29622" y="17341"/>
                      <a:pt x="29322" y="16674"/>
                      <a:pt x="29155" y="15940"/>
                    </a:cubicBezTo>
                    <a:cubicBezTo>
                      <a:pt x="28955" y="15073"/>
                      <a:pt x="28955" y="14172"/>
                      <a:pt x="29055" y="13305"/>
                    </a:cubicBezTo>
                    <a:cubicBezTo>
                      <a:pt x="29075" y="13206"/>
                      <a:pt x="29000" y="13142"/>
                      <a:pt x="28929" y="13142"/>
                    </a:cubicBezTo>
                    <a:cubicBezTo>
                      <a:pt x="28881" y="13142"/>
                      <a:pt x="28835" y="13171"/>
                      <a:pt x="28822" y="13238"/>
                    </a:cubicBezTo>
                    <a:cubicBezTo>
                      <a:pt x="28488" y="14673"/>
                      <a:pt x="28355" y="16841"/>
                      <a:pt x="29188" y="18175"/>
                    </a:cubicBezTo>
                    <a:cubicBezTo>
                      <a:pt x="29122" y="18309"/>
                      <a:pt x="29188" y="18542"/>
                      <a:pt x="29355" y="18609"/>
                    </a:cubicBezTo>
                    <a:lnTo>
                      <a:pt x="29455" y="18609"/>
                    </a:lnTo>
                    <a:cubicBezTo>
                      <a:pt x="29255" y="18943"/>
                      <a:pt x="29088" y="19276"/>
                      <a:pt x="28922" y="19610"/>
                    </a:cubicBezTo>
                    <a:cubicBezTo>
                      <a:pt x="28355" y="19276"/>
                      <a:pt x="27754" y="19009"/>
                      <a:pt x="27154" y="18876"/>
                    </a:cubicBezTo>
                    <a:cubicBezTo>
                      <a:pt x="26987" y="18842"/>
                      <a:pt x="26820" y="18809"/>
                      <a:pt x="26653" y="18776"/>
                    </a:cubicBezTo>
                    <a:cubicBezTo>
                      <a:pt x="26653" y="18709"/>
                      <a:pt x="26620" y="18642"/>
                      <a:pt x="26553" y="18609"/>
                    </a:cubicBezTo>
                    <a:cubicBezTo>
                      <a:pt x="26420" y="18409"/>
                      <a:pt x="26253" y="18242"/>
                      <a:pt x="26086" y="18075"/>
                    </a:cubicBezTo>
                    <a:cubicBezTo>
                      <a:pt x="27154" y="14639"/>
                      <a:pt x="28288" y="11504"/>
                      <a:pt x="30223" y="8502"/>
                    </a:cubicBezTo>
                    <a:cubicBezTo>
                      <a:pt x="30289" y="8902"/>
                      <a:pt x="30389" y="9336"/>
                      <a:pt x="30489" y="9736"/>
                    </a:cubicBezTo>
                    <a:cubicBezTo>
                      <a:pt x="30531" y="9966"/>
                      <a:pt x="30718" y="10131"/>
                      <a:pt x="30917" y="10131"/>
                    </a:cubicBezTo>
                    <a:cubicBezTo>
                      <a:pt x="31035" y="10131"/>
                      <a:pt x="31157" y="10073"/>
                      <a:pt x="31257" y="9936"/>
                    </a:cubicBezTo>
                    <a:cubicBezTo>
                      <a:pt x="31957" y="8902"/>
                      <a:pt x="32658" y="7901"/>
                      <a:pt x="33425" y="6901"/>
                    </a:cubicBezTo>
                    <a:cubicBezTo>
                      <a:pt x="33525" y="7301"/>
                      <a:pt x="33625" y="7634"/>
                      <a:pt x="33758" y="8035"/>
                    </a:cubicBezTo>
                    <a:cubicBezTo>
                      <a:pt x="33823" y="8229"/>
                      <a:pt x="34013" y="8339"/>
                      <a:pt x="34202" y="8339"/>
                    </a:cubicBezTo>
                    <a:cubicBezTo>
                      <a:pt x="34306" y="8339"/>
                      <a:pt x="34410" y="8306"/>
                      <a:pt x="34492" y="8235"/>
                    </a:cubicBezTo>
                    <a:cubicBezTo>
                      <a:pt x="35560" y="7301"/>
                      <a:pt x="36861" y="6434"/>
                      <a:pt x="38128" y="5733"/>
                    </a:cubicBezTo>
                    <a:cubicBezTo>
                      <a:pt x="38128" y="6200"/>
                      <a:pt x="38128" y="6667"/>
                      <a:pt x="38128" y="7134"/>
                    </a:cubicBezTo>
                    <a:cubicBezTo>
                      <a:pt x="38128" y="7523"/>
                      <a:pt x="38359" y="7842"/>
                      <a:pt x="38725" y="7842"/>
                    </a:cubicBezTo>
                    <a:cubicBezTo>
                      <a:pt x="38799" y="7842"/>
                      <a:pt x="38878" y="7829"/>
                      <a:pt x="38962" y="7801"/>
                    </a:cubicBezTo>
                    <a:cubicBezTo>
                      <a:pt x="41264" y="7001"/>
                      <a:pt x="43599" y="6300"/>
                      <a:pt x="45900" y="5533"/>
                    </a:cubicBezTo>
                    <a:close/>
                    <a:moveTo>
                      <a:pt x="25523" y="20338"/>
                    </a:moveTo>
                    <a:cubicBezTo>
                      <a:pt x="27475" y="20338"/>
                      <a:pt x="29309" y="21007"/>
                      <a:pt x="30923" y="22879"/>
                    </a:cubicBezTo>
                    <a:cubicBezTo>
                      <a:pt x="29324" y="23349"/>
                      <a:pt x="27752" y="23614"/>
                      <a:pt x="26224" y="23614"/>
                    </a:cubicBezTo>
                    <a:cubicBezTo>
                      <a:pt x="23960" y="23614"/>
                      <a:pt x="21794" y="23032"/>
                      <a:pt x="19782" y="21678"/>
                    </a:cubicBezTo>
                    <a:cubicBezTo>
                      <a:pt x="21741" y="20933"/>
                      <a:pt x="23684" y="20338"/>
                      <a:pt x="25523" y="20338"/>
                    </a:cubicBezTo>
                    <a:close/>
                    <a:moveTo>
                      <a:pt x="15912" y="19676"/>
                    </a:moveTo>
                    <a:cubicBezTo>
                      <a:pt x="16680" y="19977"/>
                      <a:pt x="17513" y="20243"/>
                      <a:pt x="18347" y="20410"/>
                    </a:cubicBezTo>
                    <a:cubicBezTo>
                      <a:pt x="18147" y="20510"/>
                      <a:pt x="17980" y="20577"/>
                      <a:pt x="17780" y="20677"/>
                    </a:cubicBezTo>
                    <a:cubicBezTo>
                      <a:pt x="17247" y="20911"/>
                      <a:pt x="17213" y="21745"/>
                      <a:pt x="17680" y="22111"/>
                    </a:cubicBezTo>
                    <a:cubicBezTo>
                      <a:pt x="18081" y="22445"/>
                      <a:pt x="18548" y="22745"/>
                      <a:pt x="19015" y="23045"/>
                    </a:cubicBezTo>
                    <a:cubicBezTo>
                      <a:pt x="17947" y="23212"/>
                      <a:pt x="16913" y="23613"/>
                      <a:pt x="15846" y="23813"/>
                    </a:cubicBezTo>
                    <a:cubicBezTo>
                      <a:pt x="15312" y="23913"/>
                      <a:pt x="11643" y="23846"/>
                      <a:pt x="11609" y="23913"/>
                    </a:cubicBezTo>
                    <a:cubicBezTo>
                      <a:pt x="12543" y="22078"/>
                      <a:pt x="14311" y="20877"/>
                      <a:pt x="15912" y="19676"/>
                    </a:cubicBezTo>
                    <a:close/>
                    <a:moveTo>
                      <a:pt x="13911" y="18809"/>
                    </a:moveTo>
                    <a:cubicBezTo>
                      <a:pt x="14144" y="18943"/>
                      <a:pt x="14411" y="19043"/>
                      <a:pt x="14645" y="19143"/>
                    </a:cubicBezTo>
                    <a:cubicBezTo>
                      <a:pt x="13777" y="19610"/>
                      <a:pt x="12977" y="20210"/>
                      <a:pt x="12243" y="20877"/>
                    </a:cubicBezTo>
                    <a:cubicBezTo>
                      <a:pt x="11442" y="21578"/>
                      <a:pt x="9775" y="23212"/>
                      <a:pt x="10208" y="24446"/>
                    </a:cubicBezTo>
                    <a:cubicBezTo>
                      <a:pt x="9408" y="24380"/>
                      <a:pt x="8574" y="24380"/>
                      <a:pt x="7740" y="24380"/>
                    </a:cubicBezTo>
                    <a:cubicBezTo>
                      <a:pt x="8507" y="23346"/>
                      <a:pt x="9274" y="22345"/>
                      <a:pt x="10242" y="21444"/>
                    </a:cubicBezTo>
                    <a:cubicBezTo>
                      <a:pt x="11342" y="20410"/>
                      <a:pt x="12777" y="19743"/>
                      <a:pt x="13911" y="18809"/>
                    </a:cubicBezTo>
                    <a:close/>
                    <a:moveTo>
                      <a:pt x="18147" y="24780"/>
                    </a:moveTo>
                    <a:lnTo>
                      <a:pt x="18147" y="24780"/>
                    </a:lnTo>
                    <a:cubicBezTo>
                      <a:pt x="17647" y="25414"/>
                      <a:pt x="17147" y="26081"/>
                      <a:pt x="16713" y="26815"/>
                    </a:cubicBezTo>
                    <a:cubicBezTo>
                      <a:pt x="16346" y="27449"/>
                      <a:pt x="15412" y="28716"/>
                      <a:pt x="15645" y="29650"/>
                    </a:cubicBezTo>
                    <a:cubicBezTo>
                      <a:pt x="14445" y="29584"/>
                      <a:pt x="13244" y="29550"/>
                      <a:pt x="12043" y="29317"/>
                    </a:cubicBezTo>
                    <a:cubicBezTo>
                      <a:pt x="11643" y="29217"/>
                      <a:pt x="11242" y="29117"/>
                      <a:pt x="10842" y="29016"/>
                    </a:cubicBezTo>
                    <a:cubicBezTo>
                      <a:pt x="9808" y="28783"/>
                      <a:pt x="10775" y="27549"/>
                      <a:pt x="10975" y="27215"/>
                    </a:cubicBezTo>
                    <a:cubicBezTo>
                      <a:pt x="11276" y="26648"/>
                      <a:pt x="11609" y="26081"/>
                      <a:pt x="11843" y="25481"/>
                    </a:cubicBezTo>
                    <a:cubicBezTo>
                      <a:pt x="12054" y="25503"/>
                      <a:pt x="12273" y="25510"/>
                      <a:pt x="12488" y="25510"/>
                    </a:cubicBezTo>
                    <a:cubicBezTo>
                      <a:pt x="12918" y="25510"/>
                      <a:pt x="13333" y="25481"/>
                      <a:pt x="13644" y="25481"/>
                    </a:cubicBezTo>
                    <a:cubicBezTo>
                      <a:pt x="15112" y="25414"/>
                      <a:pt x="16713" y="25280"/>
                      <a:pt x="18147" y="24780"/>
                    </a:cubicBezTo>
                    <a:close/>
                    <a:moveTo>
                      <a:pt x="20149" y="23646"/>
                    </a:moveTo>
                    <a:cubicBezTo>
                      <a:pt x="22114" y="24617"/>
                      <a:pt x="24308" y="25191"/>
                      <a:pt x="26483" y="25191"/>
                    </a:cubicBezTo>
                    <a:cubicBezTo>
                      <a:pt x="27520" y="25191"/>
                      <a:pt x="28554" y="25060"/>
                      <a:pt x="29555" y="24780"/>
                    </a:cubicBezTo>
                    <a:lnTo>
                      <a:pt x="29555" y="24780"/>
                    </a:lnTo>
                    <a:cubicBezTo>
                      <a:pt x="28154" y="25914"/>
                      <a:pt x="27054" y="27582"/>
                      <a:pt x="26153" y="28983"/>
                    </a:cubicBezTo>
                    <a:cubicBezTo>
                      <a:pt x="25953" y="29250"/>
                      <a:pt x="25719" y="29584"/>
                      <a:pt x="25486" y="29950"/>
                    </a:cubicBezTo>
                    <a:cubicBezTo>
                      <a:pt x="23117" y="29917"/>
                      <a:pt x="20649" y="29750"/>
                      <a:pt x="18281" y="29417"/>
                    </a:cubicBezTo>
                    <a:cubicBezTo>
                      <a:pt x="17480" y="29283"/>
                      <a:pt x="16813" y="29517"/>
                      <a:pt x="17213" y="28549"/>
                    </a:cubicBezTo>
                    <a:cubicBezTo>
                      <a:pt x="17513" y="27849"/>
                      <a:pt x="17914" y="27148"/>
                      <a:pt x="18281" y="26481"/>
                    </a:cubicBezTo>
                    <a:cubicBezTo>
                      <a:pt x="18848" y="25481"/>
                      <a:pt x="19482" y="24580"/>
                      <a:pt x="20149" y="23646"/>
                    </a:cubicBezTo>
                    <a:close/>
                    <a:moveTo>
                      <a:pt x="10875" y="25681"/>
                    </a:moveTo>
                    <a:cubicBezTo>
                      <a:pt x="9675" y="26782"/>
                      <a:pt x="8307" y="28583"/>
                      <a:pt x="9341" y="29784"/>
                    </a:cubicBezTo>
                    <a:cubicBezTo>
                      <a:pt x="9741" y="30251"/>
                      <a:pt x="10609" y="30484"/>
                      <a:pt x="11442" y="30618"/>
                    </a:cubicBezTo>
                    <a:cubicBezTo>
                      <a:pt x="11376" y="30651"/>
                      <a:pt x="11342" y="30651"/>
                      <a:pt x="11276" y="30684"/>
                    </a:cubicBezTo>
                    <a:cubicBezTo>
                      <a:pt x="11276" y="30684"/>
                      <a:pt x="11242" y="30651"/>
                      <a:pt x="11209" y="30651"/>
                    </a:cubicBezTo>
                    <a:cubicBezTo>
                      <a:pt x="11080" y="30634"/>
                      <a:pt x="10951" y="30627"/>
                      <a:pt x="10820" y="30627"/>
                    </a:cubicBezTo>
                    <a:cubicBezTo>
                      <a:pt x="9901" y="30627"/>
                      <a:pt x="8941" y="30989"/>
                      <a:pt x="8007" y="31018"/>
                    </a:cubicBezTo>
                    <a:cubicBezTo>
                      <a:pt x="7868" y="31029"/>
                      <a:pt x="7722" y="31033"/>
                      <a:pt x="7573" y="31033"/>
                    </a:cubicBezTo>
                    <a:cubicBezTo>
                      <a:pt x="7273" y="31033"/>
                      <a:pt x="6957" y="31018"/>
                      <a:pt x="6643" y="31018"/>
                    </a:cubicBezTo>
                    <a:cubicBezTo>
                      <a:pt x="6172" y="31018"/>
                      <a:pt x="5705" y="31051"/>
                      <a:pt x="5305" y="31218"/>
                    </a:cubicBezTo>
                    <a:cubicBezTo>
                      <a:pt x="4771" y="31218"/>
                      <a:pt x="4237" y="31251"/>
                      <a:pt x="3704" y="31251"/>
                    </a:cubicBezTo>
                    <a:cubicBezTo>
                      <a:pt x="4337" y="30184"/>
                      <a:pt x="5038" y="29150"/>
                      <a:pt x="5872" y="28216"/>
                    </a:cubicBezTo>
                    <a:cubicBezTo>
                      <a:pt x="6639" y="27382"/>
                      <a:pt x="7706" y="26681"/>
                      <a:pt x="8374" y="25747"/>
                    </a:cubicBezTo>
                    <a:cubicBezTo>
                      <a:pt x="8691" y="25760"/>
                      <a:pt x="9004" y="25767"/>
                      <a:pt x="9313" y="25767"/>
                    </a:cubicBezTo>
                    <a:cubicBezTo>
                      <a:pt x="9847" y="25767"/>
                      <a:pt x="10368" y="25744"/>
                      <a:pt x="10875" y="25681"/>
                    </a:cubicBezTo>
                    <a:close/>
                    <a:moveTo>
                      <a:pt x="31290" y="24913"/>
                    </a:moveTo>
                    <a:cubicBezTo>
                      <a:pt x="31757" y="26448"/>
                      <a:pt x="32157" y="27882"/>
                      <a:pt x="31657" y="29617"/>
                    </a:cubicBezTo>
                    <a:cubicBezTo>
                      <a:pt x="30956" y="32119"/>
                      <a:pt x="27854" y="32719"/>
                      <a:pt x="25686" y="33086"/>
                    </a:cubicBezTo>
                    <a:cubicBezTo>
                      <a:pt x="25686" y="33086"/>
                      <a:pt x="27454" y="29450"/>
                      <a:pt x="27921" y="28750"/>
                    </a:cubicBezTo>
                    <a:cubicBezTo>
                      <a:pt x="28888" y="27349"/>
                      <a:pt x="30256" y="26248"/>
                      <a:pt x="31290" y="24913"/>
                    </a:cubicBezTo>
                    <a:close/>
                    <a:moveTo>
                      <a:pt x="47001" y="24280"/>
                    </a:moveTo>
                    <a:cubicBezTo>
                      <a:pt x="46901" y="24580"/>
                      <a:pt x="46801" y="24880"/>
                      <a:pt x="46701" y="25180"/>
                    </a:cubicBezTo>
                    <a:cubicBezTo>
                      <a:pt x="46610" y="25513"/>
                      <a:pt x="46821" y="26066"/>
                      <a:pt x="47235" y="26066"/>
                    </a:cubicBezTo>
                    <a:cubicBezTo>
                      <a:pt x="47277" y="26066"/>
                      <a:pt x="47322" y="26060"/>
                      <a:pt x="47368" y="26048"/>
                    </a:cubicBezTo>
                    <a:cubicBezTo>
                      <a:pt x="48802" y="25681"/>
                      <a:pt x="50170" y="25247"/>
                      <a:pt x="51504" y="24680"/>
                    </a:cubicBezTo>
                    <a:lnTo>
                      <a:pt x="51504" y="24680"/>
                    </a:lnTo>
                    <a:cubicBezTo>
                      <a:pt x="50270" y="28183"/>
                      <a:pt x="47035" y="30551"/>
                      <a:pt x="43599" y="31818"/>
                    </a:cubicBezTo>
                    <a:cubicBezTo>
                      <a:pt x="43499" y="31852"/>
                      <a:pt x="43432" y="31919"/>
                      <a:pt x="43365" y="31985"/>
                    </a:cubicBezTo>
                    <a:cubicBezTo>
                      <a:pt x="43198" y="32019"/>
                      <a:pt x="43098" y="32285"/>
                      <a:pt x="43232" y="32452"/>
                    </a:cubicBezTo>
                    <a:cubicBezTo>
                      <a:pt x="43265" y="32486"/>
                      <a:pt x="43265" y="32486"/>
                      <a:pt x="43299" y="32519"/>
                    </a:cubicBezTo>
                    <a:cubicBezTo>
                      <a:pt x="43332" y="32752"/>
                      <a:pt x="43499" y="32953"/>
                      <a:pt x="43699" y="33019"/>
                    </a:cubicBezTo>
                    <a:cubicBezTo>
                      <a:pt x="43899" y="33253"/>
                      <a:pt x="44132" y="33486"/>
                      <a:pt x="44333" y="33686"/>
                    </a:cubicBezTo>
                    <a:cubicBezTo>
                      <a:pt x="43540" y="33807"/>
                      <a:pt x="42756" y="33874"/>
                      <a:pt x="41967" y="33874"/>
                    </a:cubicBezTo>
                    <a:cubicBezTo>
                      <a:pt x="41229" y="33874"/>
                      <a:pt x="40487" y="33815"/>
                      <a:pt x="39729" y="33686"/>
                    </a:cubicBezTo>
                    <a:cubicBezTo>
                      <a:pt x="37394" y="33320"/>
                      <a:pt x="35793" y="31985"/>
                      <a:pt x="33725" y="31151"/>
                    </a:cubicBezTo>
                    <a:cubicBezTo>
                      <a:pt x="33692" y="31118"/>
                      <a:pt x="33625" y="31118"/>
                      <a:pt x="33592" y="31118"/>
                    </a:cubicBezTo>
                    <a:cubicBezTo>
                      <a:pt x="33458" y="30884"/>
                      <a:pt x="33258" y="30651"/>
                      <a:pt x="33058" y="30417"/>
                    </a:cubicBezTo>
                    <a:cubicBezTo>
                      <a:pt x="33158" y="30151"/>
                      <a:pt x="33258" y="29850"/>
                      <a:pt x="33325" y="29584"/>
                    </a:cubicBezTo>
                    <a:cubicBezTo>
                      <a:pt x="35093" y="30184"/>
                      <a:pt x="37127" y="30518"/>
                      <a:pt x="39162" y="30551"/>
                    </a:cubicBezTo>
                    <a:cubicBezTo>
                      <a:pt x="39362" y="30651"/>
                      <a:pt x="39563" y="30784"/>
                      <a:pt x="39729" y="30884"/>
                    </a:cubicBezTo>
                    <a:cubicBezTo>
                      <a:pt x="40230" y="31185"/>
                      <a:pt x="40730" y="31452"/>
                      <a:pt x="41297" y="31618"/>
                    </a:cubicBezTo>
                    <a:cubicBezTo>
                      <a:pt x="41337" y="31633"/>
                      <a:pt x="41375" y="31639"/>
                      <a:pt x="41411" y="31639"/>
                    </a:cubicBezTo>
                    <a:cubicBezTo>
                      <a:pt x="41708" y="31639"/>
                      <a:pt x="41865" y="31193"/>
                      <a:pt x="41597" y="30985"/>
                    </a:cubicBezTo>
                    <a:cubicBezTo>
                      <a:pt x="41330" y="30818"/>
                      <a:pt x="41030" y="30651"/>
                      <a:pt x="40763" y="30484"/>
                    </a:cubicBezTo>
                    <a:cubicBezTo>
                      <a:pt x="42965" y="30317"/>
                      <a:pt x="45133" y="29784"/>
                      <a:pt x="46901" y="28816"/>
                    </a:cubicBezTo>
                    <a:cubicBezTo>
                      <a:pt x="47278" y="28596"/>
                      <a:pt x="47152" y="27874"/>
                      <a:pt x="46718" y="27874"/>
                    </a:cubicBezTo>
                    <a:cubicBezTo>
                      <a:pt x="46691" y="27874"/>
                      <a:pt x="46663" y="27876"/>
                      <a:pt x="46634" y="27882"/>
                    </a:cubicBezTo>
                    <a:cubicBezTo>
                      <a:pt x="45900" y="28049"/>
                      <a:pt x="45200" y="28216"/>
                      <a:pt x="44466" y="28416"/>
                    </a:cubicBezTo>
                    <a:cubicBezTo>
                      <a:pt x="44933" y="28016"/>
                      <a:pt x="45300" y="27549"/>
                      <a:pt x="45600" y="26982"/>
                    </a:cubicBezTo>
                    <a:cubicBezTo>
                      <a:pt x="45723" y="26711"/>
                      <a:pt x="45538" y="26423"/>
                      <a:pt x="45313" y="26423"/>
                    </a:cubicBezTo>
                    <a:cubicBezTo>
                      <a:pt x="45232" y="26423"/>
                      <a:pt x="45146" y="26460"/>
                      <a:pt x="45066" y="26548"/>
                    </a:cubicBezTo>
                    <a:cubicBezTo>
                      <a:pt x="44466" y="27282"/>
                      <a:pt x="43766" y="28049"/>
                      <a:pt x="42965" y="28583"/>
                    </a:cubicBezTo>
                    <a:cubicBezTo>
                      <a:pt x="42865" y="28650"/>
                      <a:pt x="42832" y="28750"/>
                      <a:pt x="42798" y="28850"/>
                    </a:cubicBezTo>
                    <a:cubicBezTo>
                      <a:pt x="42031" y="29016"/>
                      <a:pt x="41264" y="29183"/>
                      <a:pt x="40430" y="29250"/>
                    </a:cubicBezTo>
                    <a:cubicBezTo>
                      <a:pt x="39796" y="29350"/>
                      <a:pt x="39162" y="29383"/>
                      <a:pt x="38528" y="29383"/>
                    </a:cubicBezTo>
                    <a:cubicBezTo>
                      <a:pt x="39529" y="29016"/>
                      <a:pt x="40497" y="28583"/>
                      <a:pt x="41431" y="28082"/>
                    </a:cubicBezTo>
                    <a:cubicBezTo>
                      <a:pt x="41759" y="27933"/>
                      <a:pt x="41606" y="27462"/>
                      <a:pt x="41282" y="27462"/>
                    </a:cubicBezTo>
                    <a:cubicBezTo>
                      <a:pt x="41245" y="27462"/>
                      <a:pt x="41205" y="27468"/>
                      <a:pt x="41164" y="27482"/>
                    </a:cubicBezTo>
                    <a:cubicBezTo>
                      <a:pt x="39696" y="27982"/>
                      <a:pt x="38295" y="28616"/>
                      <a:pt x="36927" y="29350"/>
                    </a:cubicBezTo>
                    <a:cubicBezTo>
                      <a:pt x="35760" y="29283"/>
                      <a:pt x="34592" y="29183"/>
                      <a:pt x="33425" y="29050"/>
                    </a:cubicBezTo>
                    <a:cubicBezTo>
                      <a:pt x="33525" y="28216"/>
                      <a:pt x="33492" y="27349"/>
                      <a:pt x="33291" y="26515"/>
                    </a:cubicBezTo>
                    <a:cubicBezTo>
                      <a:pt x="34959" y="25581"/>
                      <a:pt x="36627" y="24913"/>
                      <a:pt x="38562" y="24847"/>
                    </a:cubicBezTo>
                    <a:cubicBezTo>
                      <a:pt x="38629" y="25147"/>
                      <a:pt x="38695" y="25380"/>
                      <a:pt x="38862" y="25848"/>
                    </a:cubicBezTo>
                    <a:cubicBezTo>
                      <a:pt x="38912" y="26024"/>
                      <a:pt x="39115" y="26162"/>
                      <a:pt x="39311" y="26162"/>
                    </a:cubicBezTo>
                    <a:cubicBezTo>
                      <a:pt x="39375" y="26162"/>
                      <a:pt x="39438" y="26147"/>
                      <a:pt x="39496" y="26114"/>
                    </a:cubicBezTo>
                    <a:cubicBezTo>
                      <a:pt x="41664" y="24847"/>
                      <a:pt x="44433" y="24480"/>
                      <a:pt x="47001" y="24280"/>
                    </a:cubicBezTo>
                    <a:close/>
                    <a:moveTo>
                      <a:pt x="12443" y="30751"/>
                    </a:moveTo>
                    <a:cubicBezTo>
                      <a:pt x="12710" y="30784"/>
                      <a:pt x="12910" y="30818"/>
                      <a:pt x="13110" y="30851"/>
                    </a:cubicBezTo>
                    <a:cubicBezTo>
                      <a:pt x="14074" y="30992"/>
                      <a:pt x="15122" y="31120"/>
                      <a:pt x="16146" y="31120"/>
                    </a:cubicBezTo>
                    <a:cubicBezTo>
                      <a:pt x="16823" y="31120"/>
                      <a:pt x="17490" y="31064"/>
                      <a:pt x="18114" y="30918"/>
                    </a:cubicBezTo>
                    <a:cubicBezTo>
                      <a:pt x="18181" y="30918"/>
                      <a:pt x="18214" y="30884"/>
                      <a:pt x="18281" y="30884"/>
                    </a:cubicBezTo>
                    <a:lnTo>
                      <a:pt x="18347" y="30884"/>
                    </a:lnTo>
                    <a:cubicBezTo>
                      <a:pt x="17180" y="31585"/>
                      <a:pt x="16313" y="32719"/>
                      <a:pt x="15645" y="33887"/>
                    </a:cubicBezTo>
                    <a:cubicBezTo>
                      <a:pt x="15245" y="34654"/>
                      <a:pt x="14678" y="35821"/>
                      <a:pt x="14578" y="36889"/>
                    </a:cubicBezTo>
                    <a:cubicBezTo>
                      <a:pt x="14367" y="36875"/>
                      <a:pt x="14155" y="36869"/>
                      <a:pt x="13944" y="36869"/>
                    </a:cubicBezTo>
                    <a:cubicBezTo>
                      <a:pt x="13366" y="36869"/>
                      <a:pt x="12788" y="36908"/>
                      <a:pt x="12210" y="36908"/>
                    </a:cubicBezTo>
                    <a:cubicBezTo>
                      <a:pt x="11999" y="36908"/>
                      <a:pt x="11787" y="36903"/>
                      <a:pt x="11576" y="36889"/>
                    </a:cubicBezTo>
                    <a:cubicBezTo>
                      <a:pt x="10308" y="36822"/>
                      <a:pt x="9074" y="36555"/>
                      <a:pt x="7873" y="36155"/>
                    </a:cubicBezTo>
                    <a:cubicBezTo>
                      <a:pt x="9041" y="34053"/>
                      <a:pt x="10742" y="32419"/>
                      <a:pt x="12443" y="30751"/>
                    </a:cubicBezTo>
                    <a:close/>
                    <a:moveTo>
                      <a:pt x="7039" y="32452"/>
                    </a:moveTo>
                    <a:cubicBezTo>
                      <a:pt x="7390" y="32527"/>
                      <a:pt x="7777" y="32565"/>
                      <a:pt x="8160" y="32565"/>
                    </a:cubicBezTo>
                    <a:cubicBezTo>
                      <a:pt x="8288" y="32565"/>
                      <a:pt x="8415" y="32561"/>
                      <a:pt x="8540" y="32552"/>
                    </a:cubicBezTo>
                    <a:lnTo>
                      <a:pt x="8540" y="32552"/>
                    </a:lnTo>
                    <a:cubicBezTo>
                      <a:pt x="7506" y="33620"/>
                      <a:pt x="6706" y="34954"/>
                      <a:pt x="6072" y="36322"/>
                    </a:cubicBezTo>
                    <a:cubicBezTo>
                      <a:pt x="6072" y="36355"/>
                      <a:pt x="6072" y="36355"/>
                      <a:pt x="6072" y="36388"/>
                    </a:cubicBezTo>
                    <a:cubicBezTo>
                      <a:pt x="5738" y="36488"/>
                      <a:pt x="5405" y="36655"/>
                      <a:pt x="5105" y="36755"/>
                    </a:cubicBezTo>
                    <a:cubicBezTo>
                      <a:pt x="4838" y="36822"/>
                      <a:pt x="4538" y="36889"/>
                      <a:pt x="4237" y="36989"/>
                    </a:cubicBezTo>
                    <a:cubicBezTo>
                      <a:pt x="3570" y="36989"/>
                      <a:pt x="2936" y="36989"/>
                      <a:pt x="2269" y="36889"/>
                    </a:cubicBezTo>
                    <a:cubicBezTo>
                      <a:pt x="2536" y="35388"/>
                      <a:pt x="3137" y="34053"/>
                      <a:pt x="3570" y="32619"/>
                    </a:cubicBezTo>
                    <a:cubicBezTo>
                      <a:pt x="4704" y="32619"/>
                      <a:pt x="5872" y="32619"/>
                      <a:pt x="7039" y="32452"/>
                    </a:cubicBezTo>
                    <a:close/>
                    <a:moveTo>
                      <a:pt x="25019" y="30718"/>
                    </a:moveTo>
                    <a:lnTo>
                      <a:pt x="25019" y="30718"/>
                    </a:lnTo>
                    <a:cubicBezTo>
                      <a:pt x="24318" y="31952"/>
                      <a:pt x="23718" y="33353"/>
                      <a:pt x="24085" y="34354"/>
                    </a:cubicBezTo>
                    <a:cubicBezTo>
                      <a:pt x="24118" y="34487"/>
                      <a:pt x="24218" y="34587"/>
                      <a:pt x="24318" y="34687"/>
                    </a:cubicBezTo>
                    <a:cubicBezTo>
                      <a:pt x="24118" y="35021"/>
                      <a:pt x="23951" y="35354"/>
                      <a:pt x="23785" y="35721"/>
                    </a:cubicBezTo>
                    <a:cubicBezTo>
                      <a:pt x="22684" y="35921"/>
                      <a:pt x="21650" y="36422"/>
                      <a:pt x="20582" y="36722"/>
                    </a:cubicBezTo>
                    <a:cubicBezTo>
                      <a:pt x="19448" y="37022"/>
                      <a:pt x="18247" y="37189"/>
                      <a:pt x="17046" y="37289"/>
                    </a:cubicBezTo>
                    <a:cubicBezTo>
                      <a:pt x="17012" y="37292"/>
                      <a:pt x="16979" y="37293"/>
                      <a:pt x="16948" y="37293"/>
                    </a:cubicBezTo>
                    <a:cubicBezTo>
                      <a:pt x="15579" y="37293"/>
                      <a:pt x="17020" y="34506"/>
                      <a:pt x="17313" y="33887"/>
                    </a:cubicBezTo>
                    <a:cubicBezTo>
                      <a:pt x="17847" y="32853"/>
                      <a:pt x="18548" y="31919"/>
                      <a:pt x="19181" y="30951"/>
                    </a:cubicBezTo>
                    <a:lnTo>
                      <a:pt x="19515" y="30951"/>
                    </a:lnTo>
                    <a:cubicBezTo>
                      <a:pt x="20183" y="31032"/>
                      <a:pt x="20827" y="31069"/>
                      <a:pt x="21460" y="31069"/>
                    </a:cubicBezTo>
                    <a:cubicBezTo>
                      <a:pt x="22659" y="31069"/>
                      <a:pt x="23818" y="30936"/>
                      <a:pt x="25019" y="30718"/>
                    </a:cubicBezTo>
                    <a:close/>
                    <a:moveTo>
                      <a:pt x="29255" y="34053"/>
                    </a:moveTo>
                    <a:lnTo>
                      <a:pt x="29255" y="34053"/>
                    </a:lnTo>
                    <a:cubicBezTo>
                      <a:pt x="28621" y="35454"/>
                      <a:pt x="28154" y="36989"/>
                      <a:pt x="27821" y="38490"/>
                    </a:cubicBezTo>
                    <a:cubicBezTo>
                      <a:pt x="27387" y="38356"/>
                      <a:pt x="26920" y="38356"/>
                      <a:pt x="26420" y="38356"/>
                    </a:cubicBezTo>
                    <a:cubicBezTo>
                      <a:pt x="25686" y="38390"/>
                      <a:pt x="24952" y="38457"/>
                      <a:pt x="24218" y="38490"/>
                    </a:cubicBezTo>
                    <a:cubicBezTo>
                      <a:pt x="24552" y="37289"/>
                      <a:pt x="25019" y="36122"/>
                      <a:pt x="25352" y="34921"/>
                    </a:cubicBezTo>
                    <a:cubicBezTo>
                      <a:pt x="25460" y="34926"/>
                      <a:pt x="25567" y="34929"/>
                      <a:pt x="25676" y="34929"/>
                    </a:cubicBezTo>
                    <a:cubicBezTo>
                      <a:pt x="26850" y="34929"/>
                      <a:pt x="28095" y="34603"/>
                      <a:pt x="29255" y="34053"/>
                    </a:cubicBezTo>
                    <a:close/>
                    <a:moveTo>
                      <a:pt x="32524" y="31385"/>
                    </a:moveTo>
                    <a:lnTo>
                      <a:pt x="32524" y="31385"/>
                    </a:lnTo>
                    <a:cubicBezTo>
                      <a:pt x="32724" y="32819"/>
                      <a:pt x="32791" y="34153"/>
                      <a:pt x="32257" y="35655"/>
                    </a:cubicBezTo>
                    <a:cubicBezTo>
                      <a:pt x="31757" y="37222"/>
                      <a:pt x="30523" y="38390"/>
                      <a:pt x="29155" y="39290"/>
                    </a:cubicBezTo>
                    <a:cubicBezTo>
                      <a:pt x="29555" y="37156"/>
                      <a:pt x="30223" y="35154"/>
                      <a:pt x="30856" y="33086"/>
                    </a:cubicBezTo>
                    <a:cubicBezTo>
                      <a:pt x="31523" y="32586"/>
                      <a:pt x="32091" y="32019"/>
                      <a:pt x="32524" y="31385"/>
                    </a:cubicBezTo>
                    <a:close/>
                    <a:moveTo>
                      <a:pt x="6039" y="37990"/>
                    </a:moveTo>
                    <a:lnTo>
                      <a:pt x="6039" y="37990"/>
                    </a:lnTo>
                    <a:cubicBezTo>
                      <a:pt x="5672" y="38323"/>
                      <a:pt x="5338" y="38657"/>
                      <a:pt x="5038" y="38924"/>
                    </a:cubicBezTo>
                    <a:cubicBezTo>
                      <a:pt x="4437" y="39524"/>
                      <a:pt x="3237" y="40591"/>
                      <a:pt x="3103" y="41559"/>
                    </a:cubicBezTo>
                    <a:cubicBezTo>
                      <a:pt x="2836" y="41492"/>
                      <a:pt x="2569" y="41392"/>
                      <a:pt x="2336" y="41292"/>
                    </a:cubicBezTo>
                    <a:cubicBezTo>
                      <a:pt x="1302" y="40958"/>
                      <a:pt x="2102" y="39457"/>
                      <a:pt x="2436" y="38323"/>
                    </a:cubicBezTo>
                    <a:cubicBezTo>
                      <a:pt x="2689" y="38358"/>
                      <a:pt x="2939" y="38376"/>
                      <a:pt x="3187" y="38376"/>
                    </a:cubicBezTo>
                    <a:cubicBezTo>
                      <a:pt x="3657" y="38376"/>
                      <a:pt x="4124" y="38309"/>
                      <a:pt x="4604" y="38156"/>
                    </a:cubicBezTo>
                    <a:cubicBezTo>
                      <a:pt x="4654" y="38173"/>
                      <a:pt x="4713" y="38181"/>
                      <a:pt x="4771" y="38181"/>
                    </a:cubicBezTo>
                    <a:cubicBezTo>
                      <a:pt x="4829" y="38181"/>
                      <a:pt x="4888" y="38173"/>
                      <a:pt x="4938" y="38156"/>
                    </a:cubicBezTo>
                    <a:cubicBezTo>
                      <a:pt x="5271" y="38156"/>
                      <a:pt x="5672" y="38123"/>
                      <a:pt x="6039" y="37990"/>
                    </a:cubicBezTo>
                    <a:close/>
                    <a:moveTo>
                      <a:pt x="23084" y="37623"/>
                    </a:moveTo>
                    <a:lnTo>
                      <a:pt x="23084" y="37623"/>
                    </a:lnTo>
                    <a:cubicBezTo>
                      <a:pt x="23051" y="37723"/>
                      <a:pt x="23017" y="37789"/>
                      <a:pt x="22984" y="37889"/>
                    </a:cubicBezTo>
                    <a:cubicBezTo>
                      <a:pt x="21049" y="38457"/>
                      <a:pt x="19448" y="40191"/>
                      <a:pt x="18314" y="42026"/>
                    </a:cubicBezTo>
                    <a:cubicBezTo>
                      <a:pt x="17052" y="42101"/>
                      <a:pt x="15822" y="42166"/>
                      <a:pt x="14593" y="42166"/>
                    </a:cubicBezTo>
                    <a:cubicBezTo>
                      <a:pt x="13646" y="42166"/>
                      <a:pt x="12701" y="42127"/>
                      <a:pt x="11743" y="42026"/>
                    </a:cubicBezTo>
                    <a:cubicBezTo>
                      <a:pt x="12743" y="40825"/>
                      <a:pt x="13978" y="39891"/>
                      <a:pt x="14845" y="38590"/>
                    </a:cubicBezTo>
                    <a:cubicBezTo>
                      <a:pt x="14912" y="38490"/>
                      <a:pt x="14845" y="38323"/>
                      <a:pt x="14745" y="38290"/>
                    </a:cubicBezTo>
                    <a:cubicBezTo>
                      <a:pt x="14778" y="38256"/>
                      <a:pt x="14812" y="38256"/>
                      <a:pt x="14845" y="38256"/>
                    </a:cubicBezTo>
                    <a:cubicBezTo>
                      <a:pt x="15266" y="38936"/>
                      <a:pt x="15969" y="39137"/>
                      <a:pt x="16734" y="39137"/>
                    </a:cubicBezTo>
                    <a:cubicBezTo>
                      <a:pt x="17546" y="39137"/>
                      <a:pt x="18427" y="38910"/>
                      <a:pt x="19115" y="38790"/>
                    </a:cubicBezTo>
                    <a:cubicBezTo>
                      <a:pt x="20349" y="38590"/>
                      <a:pt x="21817" y="38256"/>
                      <a:pt x="23084" y="37623"/>
                    </a:cubicBezTo>
                    <a:close/>
                    <a:moveTo>
                      <a:pt x="8007" y="37889"/>
                    </a:moveTo>
                    <a:cubicBezTo>
                      <a:pt x="9397" y="38306"/>
                      <a:pt x="10972" y="38631"/>
                      <a:pt x="12462" y="38631"/>
                    </a:cubicBezTo>
                    <a:cubicBezTo>
                      <a:pt x="12760" y="38631"/>
                      <a:pt x="13055" y="38618"/>
                      <a:pt x="13344" y="38590"/>
                    </a:cubicBezTo>
                    <a:lnTo>
                      <a:pt x="13344" y="38590"/>
                    </a:lnTo>
                    <a:cubicBezTo>
                      <a:pt x="11876" y="39224"/>
                      <a:pt x="10609" y="40758"/>
                      <a:pt x="9775" y="41992"/>
                    </a:cubicBezTo>
                    <a:cubicBezTo>
                      <a:pt x="9007" y="42026"/>
                      <a:pt x="8240" y="42193"/>
                      <a:pt x="7506" y="42226"/>
                    </a:cubicBezTo>
                    <a:cubicBezTo>
                      <a:pt x="7057" y="42265"/>
                      <a:pt x="6619" y="42281"/>
                      <a:pt x="6179" y="42281"/>
                    </a:cubicBezTo>
                    <a:cubicBezTo>
                      <a:pt x="5868" y="42281"/>
                      <a:pt x="5556" y="42273"/>
                      <a:pt x="5238" y="42259"/>
                    </a:cubicBezTo>
                    <a:cubicBezTo>
                      <a:pt x="4971" y="42193"/>
                      <a:pt x="4704" y="42092"/>
                      <a:pt x="4437" y="41992"/>
                    </a:cubicBezTo>
                    <a:cubicBezTo>
                      <a:pt x="4504" y="41892"/>
                      <a:pt x="4604" y="41759"/>
                      <a:pt x="4704" y="41625"/>
                    </a:cubicBezTo>
                    <a:cubicBezTo>
                      <a:pt x="5071" y="41058"/>
                      <a:pt x="5472" y="40558"/>
                      <a:pt x="5905" y="40091"/>
                    </a:cubicBezTo>
                    <a:cubicBezTo>
                      <a:pt x="6539" y="39391"/>
                      <a:pt x="7473" y="38690"/>
                      <a:pt x="8007" y="37889"/>
                    </a:cubicBezTo>
                    <a:close/>
                    <a:moveTo>
                      <a:pt x="22650" y="39424"/>
                    </a:moveTo>
                    <a:cubicBezTo>
                      <a:pt x="22684" y="39791"/>
                      <a:pt x="22984" y="40058"/>
                      <a:pt x="23418" y="40058"/>
                    </a:cubicBezTo>
                    <a:cubicBezTo>
                      <a:pt x="24352" y="40024"/>
                      <a:pt x="25319" y="39958"/>
                      <a:pt x="26253" y="39891"/>
                    </a:cubicBezTo>
                    <a:cubicBezTo>
                      <a:pt x="26687" y="39858"/>
                      <a:pt x="27154" y="39824"/>
                      <a:pt x="27554" y="39691"/>
                    </a:cubicBezTo>
                    <a:lnTo>
                      <a:pt x="27554" y="39691"/>
                    </a:lnTo>
                    <a:cubicBezTo>
                      <a:pt x="27521" y="39757"/>
                      <a:pt x="27521" y="39858"/>
                      <a:pt x="27487" y="39924"/>
                    </a:cubicBezTo>
                    <a:cubicBezTo>
                      <a:pt x="27421" y="39924"/>
                      <a:pt x="27354" y="39924"/>
                      <a:pt x="27254" y="39958"/>
                    </a:cubicBezTo>
                    <a:cubicBezTo>
                      <a:pt x="25786" y="40591"/>
                      <a:pt x="24452" y="41625"/>
                      <a:pt x="22951" y="42259"/>
                    </a:cubicBezTo>
                    <a:cubicBezTo>
                      <a:pt x="21817" y="42760"/>
                      <a:pt x="20649" y="43093"/>
                      <a:pt x="19482" y="43360"/>
                    </a:cubicBezTo>
                    <a:cubicBezTo>
                      <a:pt x="19882" y="42626"/>
                      <a:pt x="20382" y="41926"/>
                      <a:pt x="20916" y="41225"/>
                    </a:cubicBezTo>
                    <a:cubicBezTo>
                      <a:pt x="21416" y="40558"/>
                      <a:pt x="22050" y="39991"/>
                      <a:pt x="22650" y="39424"/>
                    </a:cubicBezTo>
                    <a:close/>
                    <a:moveTo>
                      <a:pt x="21224" y="1"/>
                    </a:moveTo>
                    <a:cubicBezTo>
                      <a:pt x="21097" y="1"/>
                      <a:pt x="20974" y="48"/>
                      <a:pt x="20883" y="162"/>
                    </a:cubicBezTo>
                    <a:cubicBezTo>
                      <a:pt x="18881" y="2464"/>
                      <a:pt x="17380" y="5099"/>
                      <a:pt x="16379" y="8001"/>
                    </a:cubicBezTo>
                    <a:cubicBezTo>
                      <a:pt x="15779" y="7601"/>
                      <a:pt x="15212" y="7167"/>
                      <a:pt x="14611" y="6801"/>
                    </a:cubicBezTo>
                    <a:cubicBezTo>
                      <a:pt x="14490" y="6709"/>
                      <a:pt x="14358" y="6667"/>
                      <a:pt x="14233" y="6667"/>
                    </a:cubicBezTo>
                    <a:cubicBezTo>
                      <a:pt x="13947" y="6667"/>
                      <a:pt x="13690" y="6886"/>
                      <a:pt x="13644" y="7234"/>
                    </a:cubicBezTo>
                    <a:cubicBezTo>
                      <a:pt x="13310" y="10236"/>
                      <a:pt x="13978" y="13839"/>
                      <a:pt x="16213" y="16007"/>
                    </a:cubicBezTo>
                    <a:cubicBezTo>
                      <a:pt x="15012" y="16207"/>
                      <a:pt x="13844" y="16441"/>
                      <a:pt x="12743" y="16674"/>
                    </a:cubicBezTo>
                    <a:cubicBezTo>
                      <a:pt x="12010" y="16841"/>
                      <a:pt x="11976" y="17808"/>
                      <a:pt x="12577" y="18175"/>
                    </a:cubicBezTo>
                    <a:cubicBezTo>
                      <a:pt x="11543" y="18642"/>
                      <a:pt x="10609" y="19376"/>
                      <a:pt x="9775" y="20010"/>
                    </a:cubicBezTo>
                    <a:cubicBezTo>
                      <a:pt x="8173" y="21244"/>
                      <a:pt x="6672" y="22945"/>
                      <a:pt x="5838" y="24813"/>
                    </a:cubicBezTo>
                    <a:cubicBezTo>
                      <a:pt x="5645" y="25266"/>
                      <a:pt x="6045" y="25749"/>
                      <a:pt x="6495" y="25749"/>
                    </a:cubicBezTo>
                    <a:cubicBezTo>
                      <a:pt x="6509" y="25749"/>
                      <a:pt x="6524" y="25748"/>
                      <a:pt x="6539" y="25747"/>
                    </a:cubicBezTo>
                    <a:lnTo>
                      <a:pt x="6873" y="25747"/>
                    </a:lnTo>
                    <a:cubicBezTo>
                      <a:pt x="6105" y="26248"/>
                      <a:pt x="5405" y="26982"/>
                      <a:pt x="4838" y="27549"/>
                    </a:cubicBezTo>
                    <a:cubicBezTo>
                      <a:pt x="3670" y="28750"/>
                      <a:pt x="2803" y="30184"/>
                      <a:pt x="2069" y="31718"/>
                    </a:cubicBezTo>
                    <a:cubicBezTo>
                      <a:pt x="1902" y="32119"/>
                      <a:pt x="2203" y="32486"/>
                      <a:pt x="2569" y="32586"/>
                    </a:cubicBezTo>
                    <a:cubicBezTo>
                      <a:pt x="1535" y="33920"/>
                      <a:pt x="1102" y="35788"/>
                      <a:pt x="902" y="37389"/>
                    </a:cubicBezTo>
                    <a:cubicBezTo>
                      <a:pt x="835" y="37756"/>
                      <a:pt x="1135" y="38090"/>
                      <a:pt x="1469" y="38156"/>
                    </a:cubicBezTo>
                    <a:cubicBezTo>
                      <a:pt x="1502" y="38156"/>
                      <a:pt x="1502" y="38190"/>
                      <a:pt x="1535" y="38190"/>
                    </a:cubicBezTo>
                    <a:cubicBezTo>
                      <a:pt x="768" y="39357"/>
                      <a:pt x="1" y="40591"/>
                      <a:pt x="902" y="41959"/>
                    </a:cubicBezTo>
                    <a:cubicBezTo>
                      <a:pt x="1302" y="42626"/>
                      <a:pt x="2436" y="42826"/>
                      <a:pt x="3103" y="43026"/>
                    </a:cubicBezTo>
                    <a:cubicBezTo>
                      <a:pt x="4237" y="43327"/>
                      <a:pt x="5338" y="43493"/>
                      <a:pt x="6506" y="43560"/>
                    </a:cubicBezTo>
                    <a:cubicBezTo>
                      <a:pt x="6990" y="43627"/>
                      <a:pt x="7479" y="43662"/>
                      <a:pt x="7959" y="43662"/>
                    </a:cubicBezTo>
                    <a:cubicBezTo>
                      <a:pt x="8669" y="43662"/>
                      <a:pt x="9358" y="43586"/>
                      <a:pt x="9975" y="43427"/>
                    </a:cubicBezTo>
                    <a:cubicBezTo>
                      <a:pt x="10041" y="43460"/>
                      <a:pt x="10108" y="43493"/>
                      <a:pt x="10208" y="43493"/>
                    </a:cubicBezTo>
                    <a:cubicBezTo>
                      <a:pt x="11313" y="43680"/>
                      <a:pt x="12468" y="43787"/>
                      <a:pt x="13630" y="43787"/>
                    </a:cubicBezTo>
                    <a:cubicBezTo>
                      <a:pt x="14960" y="43787"/>
                      <a:pt x="16299" y="43647"/>
                      <a:pt x="17580" y="43327"/>
                    </a:cubicBezTo>
                    <a:lnTo>
                      <a:pt x="17580" y="43327"/>
                    </a:lnTo>
                    <a:cubicBezTo>
                      <a:pt x="17413" y="43660"/>
                      <a:pt x="17280" y="43960"/>
                      <a:pt x="17147" y="44227"/>
                    </a:cubicBezTo>
                    <a:cubicBezTo>
                      <a:pt x="16900" y="44781"/>
                      <a:pt x="17335" y="45477"/>
                      <a:pt x="17902" y="45477"/>
                    </a:cubicBezTo>
                    <a:cubicBezTo>
                      <a:pt x="17949" y="45477"/>
                      <a:pt x="17998" y="45472"/>
                      <a:pt x="18047" y="45462"/>
                    </a:cubicBezTo>
                    <a:cubicBezTo>
                      <a:pt x="21149" y="44894"/>
                      <a:pt x="25186" y="43560"/>
                      <a:pt x="27387" y="41058"/>
                    </a:cubicBezTo>
                    <a:cubicBezTo>
                      <a:pt x="27466" y="41398"/>
                      <a:pt x="27809" y="41655"/>
                      <a:pt x="28163" y="41655"/>
                    </a:cubicBezTo>
                    <a:cubicBezTo>
                      <a:pt x="28261" y="41655"/>
                      <a:pt x="28360" y="41636"/>
                      <a:pt x="28455" y="41592"/>
                    </a:cubicBezTo>
                    <a:cubicBezTo>
                      <a:pt x="31390" y="40291"/>
                      <a:pt x="34726" y="36455"/>
                      <a:pt x="34292" y="33019"/>
                    </a:cubicBezTo>
                    <a:lnTo>
                      <a:pt x="34292" y="33019"/>
                    </a:lnTo>
                    <a:cubicBezTo>
                      <a:pt x="36243" y="34598"/>
                      <a:pt x="39146" y="35283"/>
                      <a:pt x="41863" y="35283"/>
                    </a:cubicBezTo>
                    <a:cubicBezTo>
                      <a:pt x="43280" y="35283"/>
                      <a:pt x="44646" y="35097"/>
                      <a:pt x="45800" y="34754"/>
                    </a:cubicBezTo>
                    <a:cubicBezTo>
                      <a:pt x="46301" y="34620"/>
                      <a:pt x="46501" y="33920"/>
                      <a:pt x="46034" y="33586"/>
                    </a:cubicBezTo>
                    <a:cubicBezTo>
                      <a:pt x="45667" y="33320"/>
                      <a:pt x="45333" y="33053"/>
                      <a:pt x="44966" y="32819"/>
                    </a:cubicBezTo>
                    <a:cubicBezTo>
                      <a:pt x="49169" y="31652"/>
                      <a:pt x="51938" y="27916"/>
                      <a:pt x="52972" y="23779"/>
                    </a:cubicBezTo>
                    <a:cubicBezTo>
                      <a:pt x="53084" y="23389"/>
                      <a:pt x="52822" y="22882"/>
                      <a:pt x="52422" y="22882"/>
                    </a:cubicBezTo>
                    <a:cubicBezTo>
                      <a:pt x="52343" y="22882"/>
                      <a:pt x="52259" y="22902"/>
                      <a:pt x="52172" y="22945"/>
                    </a:cubicBezTo>
                    <a:cubicBezTo>
                      <a:pt x="50904" y="23579"/>
                      <a:pt x="49603" y="24113"/>
                      <a:pt x="48269" y="24513"/>
                    </a:cubicBezTo>
                    <a:cubicBezTo>
                      <a:pt x="48335" y="24246"/>
                      <a:pt x="48436" y="24013"/>
                      <a:pt x="48536" y="23779"/>
                    </a:cubicBezTo>
                    <a:cubicBezTo>
                      <a:pt x="48662" y="23338"/>
                      <a:pt x="48370" y="22807"/>
                      <a:pt x="47915" y="22807"/>
                    </a:cubicBezTo>
                    <a:cubicBezTo>
                      <a:pt x="47889" y="22807"/>
                      <a:pt x="47862" y="22808"/>
                      <a:pt x="47835" y="22812"/>
                    </a:cubicBezTo>
                    <a:cubicBezTo>
                      <a:pt x="45100" y="23312"/>
                      <a:pt x="42531" y="24380"/>
                      <a:pt x="39863" y="24980"/>
                    </a:cubicBezTo>
                    <a:cubicBezTo>
                      <a:pt x="39863" y="24713"/>
                      <a:pt x="39863" y="24446"/>
                      <a:pt x="39829" y="23979"/>
                    </a:cubicBezTo>
                    <a:cubicBezTo>
                      <a:pt x="39829" y="23546"/>
                      <a:pt x="39396" y="23312"/>
                      <a:pt x="39062" y="23312"/>
                    </a:cubicBezTo>
                    <a:cubicBezTo>
                      <a:pt x="36794" y="23479"/>
                      <a:pt x="34626" y="24246"/>
                      <a:pt x="33091" y="25848"/>
                    </a:cubicBezTo>
                    <a:cubicBezTo>
                      <a:pt x="32924" y="25347"/>
                      <a:pt x="32691" y="24880"/>
                      <a:pt x="32424" y="24413"/>
                    </a:cubicBezTo>
                    <a:cubicBezTo>
                      <a:pt x="35326" y="21578"/>
                      <a:pt x="38595" y="19143"/>
                      <a:pt x="42531" y="17942"/>
                    </a:cubicBezTo>
                    <a:cubicBezTo>
                      <a:pt x="43065" y="17808"/>
                      <a:pt x="43098" y="17108"/>
                      <a:pt x="42631" y="16841"/>
                    </a:cubicBezTo>
                    <a:cubicBezTo>
                      <a:pt x="42331" y="16674"/>
                      <a:pt x="42031" y="16507"/>
                      <a:pt x="41731" y="16374"/>
                    </a:cubicBezTo>
                    <a:cubicBezTo>
                      <a:pt x="43332" y="14940"/>
                      <a:pt x="44733" y="13339"/>
                      <a:pt x="45900" y="11471"/>
                    </a:cubicBezTo>
                    <a:cubicBezTo>
                      <a:pt x="46142" y="11078"/>
                      <a:pt x="45919" y="10275"/>
                      <a:pt x="45379" y="10275"/>
                    </a:cubicBezTo>
                    <a:cubicBezTo>
                      <a:pt x="45323" y="10275"/>
                      <a:pt x="45263" y="10284"/>
                      <a:pt x="45200" y="10303"/>
                    </a:cubicBezTo>
                    <a:cubicBezTo>
                      <a:pt x="45133" y="10336"/>
                      <a:pt x="45033" y="10336"/>
                      <a:pt x="44966" y="10370"/>
                    </a:cubicBezTo>
                    <a:cubicBezTo>
                      <a:pt x="46034" y="8769"/>
                      <a:pt x="46901" y="6934"/>
                      <a:pt x="47035" y="5066"/>
                    </a:cubicBezTo>
                    <a:cubicBezTo>
                      <a:pt x="47339" y="4731"/>
                      <a:pt x="47087" y="3977"/>
                      <a:pt x="46609" y="3977"/>
                    </a:cubicBezTo>
                    <a:cubicBezTo>
                      <a:pt x="46563" y="3977"/>
                      <a:pt x="46516" y="3984"/>
                      <a:pt x="46467" y="3999"/>
                    </a:cubicBezTo>
                    <a:cubicBezTo>
                      <a:pt x="44066" y="4732"/>
                      <a:pt x="41697" y="5566"/>
                      <a:pt x="39296" y="6367"/>
                    </a:cubicBezTo>
                    <a:cubicBezTo>
                      <a:pt x="39296" y="5833"/>
                      <a:pt x="39262" y="5299"/>
                      <a:pt x="39162" y="4766"/>
                    </a:cubicBezTo>
                    <a:cubicBezTo>
                      <a:pt x="39139" y="4509"/>
                      <a:pt x="38919" y="4317"/>
                      <a:pt x="38686" y="4317"/>
                    </a:cubicBezTo>
                    <a:cubicBezTo>
                      <a:pt x="38587" y="4317"/>
                      <a:pt x="38485" y="4352"/>
                      <a:pt x="38395" y="4432"/>
                    </a:cubicBezTo>
                    <a:cubicBezTo>
                      <a:pt x="37228" y="5366"/>
                      <a:pt x="35927" y="6334"/>
                      <a:pt x="34559" y="7067"/>
                    </a:cubicBezTo>
                    <a:cubicBezTo>
                      <a:pt x="34459" y="6534"/>
                      <a:pt x="34325" y="6033"/>
                      <a:pt x="34159" y="5533"/>
                    </a:cubicBezTo>
                    <a:cubicBezTo>
                      <a:pt x="34101" y="5322"/>
                      <a:pt x="33901" y="5210"/>
                      <a:pt x="33709" y="5210"/>
                    </a:cubicBezTo>
                    <a:cubicBezTo>
                      <a:pt x="33567" y="5210"/>
                      <a:pt x="33429" y="5272"/>
                      <a:pt x="33358" y="5400"/>
                    </a:cubicBezTo>
                    <a:cubicBezTo>
                      <a:pt x="32691" y="6467"/>
                      <a:pt x="31990" y="7434"/>
                      <a:pt x="31290" y="8435"/>
                    </a:cubicBezTo>
                    <a:cubicBezTo>
                      <a:pt x="31257" y="7868"/>
                      <a:pt x="31223" y="7301"/>
                      <a:pt x="31190" y="6700"/>
                    </a:cubicBezTo>
                    <a:cubicBezTo>
                      <a:pt x="31170" y="6324"/>
                      <a:pt x="30892" y="6136"/>
                      <a:pt x="30592" y="6136"/>
                    </a:cubicBezTo>
                    <a:cubicBezTo>
                      <a:pt x="30387" y="6136"/>
                      <a:pt x="30171" y="6224"/>
                      <a:pt x="30022" y="6400"/>
                    </a:cubicBezTo>
                    <a:cubicBezTo>
                      <a:pt x="29088" y="7501"/>
                      <a:pt x="28254" y="8735"/>
                      <a:pt x="27521" y="10070"/>
                    </a:cubicBezTo>
                    <a:cubicBezTo>
                      <a:pt x="27187" y="7501"/>
                      <a:pt x="26186" y="4933"/>
                      <a:pt x="25553" y="2431"/>
                    </a:cubicBezTo>
                    <a:cubicBezTo>
                      <a:pt x="25526" y="2299"/>
                      <a:pt x="25395" y="2124"/>
                      <a:pt x="25225" y="2124"/>
                    </a:cubicBezTo>
                    <a:cubicBezTo>
                      <a:pt x="25181" y="2124"/>
                      <a:pt x="25134" y="2136"/>
                      <a:pt x="25086" y="2164"/>
                    </a:cubicBezTo>
                    <a:cubicBezTo>
                      <a:pt x="24252" y="2731"/>
                      <a:pt x="23718" y="3365"/>
                      <a:pt x="23284" y="4199"/>
                    </a:cubicBezTo>
                    <a:cubicBezTo>
                      <a:pt x="22817" y="2898"/>
                      <a:pt x="22317" y="1664"/>
                      <a:pt x="21817" y="396"/>
                    </a:cubicBezTo>
                    <a:cubicBezTo>
                      <a:pt x="21729" y="177"/>
                      <a:pt x="21468" y="1"/>
                      <a:pt x="21224" y="1"/>
                    </a:cubicBezTo>
                    <a:close/>
                  </a:path>
                </a:pathLst>
              </a:custGeom>
              <a:solidFill>
                <a:srgbClr val="23140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2287" name="Google Shape;12287;p37"/>
          <p:cNvGrpSpPr/>
          <p:nvPr/>
        </p:nvGrpSpPr>
        <p:grpSpPr>
          <a:xfrm flipH="1">
            <a:off x="1732877" y="2875266"/>
            <a:ext cx="741632" cy="903597"/>
            <a:chOff x="512140" y="916649"/>
            <a:chExt cx="1055404" cy="1285894"/>
          </a:xfrm>
        </p:grpSpPr>
        <p:grpSp>
          <p:nvGrpSpPr>
            <p:cNvPr id="12288" name="Google Shape;12288;p37"/>
            <p:cNvGrpSpPr/>
            <p:nvPr/>
          </p:nvGrpSpPr>
          <p:grpSpPr>
            <a:xfrm flipH="1" rot="-1983738">
              <a:off x="813788" y="939578"/>
              <a:ext cx="452108" cy="1240035"/>
              <a:chOff x="695575" y="2117350"/>
              <a:chExt cx="452150" cy="1240150"/>
            </a:xfrm>
          </p:grpSpPr>
          <p:sp>
            <p:nvSpPr>
              <p:cNvPr id="12289" name="Google Shape;12289;p37"/>
              <p:cNvSpPr/>
              <p:nvPr/>
            </p:nvSpPr>
            <p:spPr>
              <a:xfrm>
                <a:off x="733550" y="2285050"/>
                <a:ext cx="396700" cy="1042900"/>
              </a:xfrm>
              <a:custGeom>
                <a:rect b="b" l="l" r="r" t="t"/>
                <a:pathLst>
                  <a:path extrusionOk="0" h="41716" w="15868">
                    <a:moveTo>
                      <a:pt x="12571" y="1"/>
                    </a:moveTo>
                    <a:cubicBezTo>
                      <a:pt x="12436" y="1"/>
                      <a:pt x="12288" y="24"/>
                      <a:pt x="12129" y="70"/>
                    </a:cubicBezTo>
                    <a:cubicBezTo>
                      <a:pt x="11734" y="192"/>
                      <a:pt x="11278" y="344"/>
                      <a:pt x="10974" y="618"/>
                    </a:cubicBezTo>
                    <a:cubicBezTo>
                      <a:pt x="9424" y="1925"/>
                      <a:pt x="8056" y="3384"/>
                      <a:pt x="7570" y="5450"/>
                    </a:cubicBezTo>
                    <a:cubicBezTo>
                      <a:pt x="7509" y="5694"/>
                      <a:pt x="7418" y="5906"/>
                      <a:pt x="7326" y="6089"/>
                    </a:cubicBezTo>
                    <a:cubicBezTo>
                      <a:pt x="6475" y="5724"/>
                      <a:pt x="5715" y="5359"/>
                      <a:pt x="4895" y="5086"/>
                    </a:cubicBezTo>
                    <a:cubicBezTo>
                      <a:pt x="4734" y="5032"/>
                      <a:pt x="4584" y="5007"/>
                      <a:pt x="4447" y="5007"/>
                    </a:cubicBezTo>
                    <a:cubicBezTo>
                      <a:pt x="3882" y="5007"/>
                      <a:pt x="3533" y="5440"/>
                      <a:pt x="3557" y="6150"/>
                    </a:cubicBezTo>
                    <a:cubicBezTo>
                      <a:pt x="3588" y="6605"/>
                      <a:pt x="3679" y="7061"/>
                      <a:pt x="3740" y="7517"/>
                    </a:cubicBezTo>
                    <a:cubicBezTo>
                      <a:pt x="3861" y="8216"/>
                      <a:pt x="3983" y="8916"/>
                      <a:pt x="4104" y="9615"/>
                    </a:cubicBezTo>
                    <a:cubicBezTo>
                      <a:pt x="2858" y="9888"/>
                      <a:pt x="2585" y="10162"/>
                      <a:pt x="2554" y="11347"/>
                    </a:cubicBezTo>
                    <a:cubicBezTo>
                      <a:pt x="2524" y="11834"/>
                      <a:pt x="2585" y="12320"/>
                      <a:pt x="2615" y="12806"/>
                    </a:cubicBezTo>
                    <a:cubicBezTo>
                      <a:pt x="2676" y="13627"/>
                      <a:pt x="2737" y="14478"/>
                      <a:pt x="2797" y="15299"/>
                    </a:cubicBezTo>
                    <a:cubicBezTo>
                      <a:pt x="1399" y="15724"/>
                      <a:pt x="1095" y="16150"/>
                      <a:pt x="1247" y="17517"/>
                    </a:cubicBezTo>
                    <a:cubicBezTo>
                      <a:pt x="1369" y="18338"/>
                      <a:pt x="1642" y="19159"/>
                      <a:pt x="1825" y="19980"/>
                    </a:cubicBezTo>
                    <a:cubicBezTo>
                      <a:pt x="1916" y="20253"/>
                      <a:pt x="2007" y="20527"/>
                      <a:pt x="2098" y="20800"/>
                    </a:cubicBezTo>
                    <a:cubicBezTo>
                      <a:pt x="396" y="21135"/>
                      <a:pt x="1" y="21712"/>
                      <a:pt x="457" y="23293"/>
                    </a:cubicBezTo>
                    <a:cubicBezTo>
                      <a:pt x="700" y="24174"/>
                      <a:pt x="1095" y="24995"/>
                      <a:pt x="1430" y="25846"/>
                    </a:cubicBezTo>
                    <a:cubicBezTo>
                      <a:pt x="1521" y="26119"/>
                      <a:pt x="1642" y="26393"/>
                      <a:pt x="1764" y="26636"/>
                    </a:cubicBezTo>
                    <a:cubicBezTo>
                      <a:pt x="639" y="27366"/>
                      <a:pt x="457" y="27730"/>
                      <a:pt x="882" y="28916"/>
                    </a:cubicBezTo>
                    <a:cubicBezTo>
                      <a:pt x="1186" y="29737"/>
                      <a:pt x="1642" y="30527"/>
                      <a:pt x="2038" y="31287"/>
                    </a:cubicBezTo>
                    <a:cubicBezTo>
                      <a:pt x="2159" y="31560"/>
                      <a:pt x="2372" y="31803"/>
                      <a:pt x="2554" y="32077"/>
                    </a:cubicBezTo>
                    <a:cubicBezTo>
                      <a:pt x="2250" y="32229"/>
                      <a:pt x="2007" y="32320"/>
                      <a:pt x="1764" y="32442"/>
                    </a:cubicBezTo>
                    <a:cubicBezTo>
                      <a:pt x="943" y="32898"/>
                      <a:pt x="700" y="33354"/>
                      <a:pt x="1004" y="34235"/>
                    </a:cubicBezTo>
                    <a:cubicBezTo>
                      <a:pt x="1186" y="34782"/>
                      <a:pt x="1490" y="35299"/>
                      <a:pt x="1794" y="35755"/>
                    </a:cubicBezTo>
                    <a:cubicBezTo>
                      <a:pt x="2098" y="36211"/>
                      <a:pt x="2493" y="36606"/>
                      <a:pt x="2889" y="37062"/>
                    </a:cubicBezTo>
                    <a:cubicBezTo>
                      <a:pt x="2645" y="37214"/>
                      <a:pt x="2463" y="37335"/>
                      <a:pt x="2250" y="37457"/>
                    </a:cubicBezTo>
                    <a:cubicBezTo>
                      <a:pt x="1217" y="38156"/>
                      <a:pt x="1156" y="39068"/>
                      <a:pt x="2159" y="39797"/>
                    </a:cubicBezTo>
                    <a:cubicBezTo>
                      <a:pt x="2919" y="40345"/>
                      <a:pt x="3709" y="40861"/>
                      <a:pt x="4560" y="41287"/>
                    </a:cubicBezTo>
                    <a:cubicBezTo>
                      <a:pt x="4983" y="41540"/>
                      <a:pt x="5510" y="41716"/>
                      <a:pt x="5997" y="41716"/>
                    </a:cubicBezTo>
                    <a:cubicBezTo>
                      <a:pt x="6035" y="41716"/>
                      <a:pt x="6073" y="41715"/>
                      <a:pt x="6111" y="41712"/>
                    </a:cubicBezTo>
                    <a:cubicBezTo>
                      <a:pt x="7114" y="41682"/>
                      <a:pt x="8086" y="41469"/>
                      <a:pt x="9089" y="41348"/>
                    </a:cubicBezTo>
                    <a:cubicBezTo>
                      <a:pt x="9283" y="41320"/>
                      <a:pt x="9451" y="41192"/>
                      <a:pt x="9640" y="41192"/>
                    </a:cubicBezTo>
                    <a:cubicBezTo>
                      <a:pt x="9659" y="41192"/>
                      <a:pt x="9678" y="41193"/>
                      <a:pt x="9697" y="41196"/>
                    </a:cubicBezTo>
                    <a:cubicBezTo>
                      <a:pt x="9796" y="41205"/>
                      <a:pt x="9893" y="41210"/>
                      <a:pt x="9988" y="41210"/>
                    </a:cubicBezTo>
                    <a:cubicBezTo>
                      <a:pt x="11088" y="41210"/>
                      <a:pt x="11918" y="40583"/>
                      <a:pt x="12646" y="39828"/>
                    </a:cubicBezTo>
                    <a:cubicBezTo>
                      <a:pt x="13892" y="38551"/>
                      <a:pt x="14409" y="36910"/>
                      <a:pt x="14713" y="35147"/>
                    </a:cubicBezTo>
                    <a:cubicBezTo>
                      <a:pt x="14956" y="33658"/>
                      <a:pt x="14713" y="33323"/>
                      <a:pt x="13193" y="33171"/>
                    </a:cubicBezTo>
                    <a:cubicBezTo>
                      <a:pt x="13162" y="32624"/>
                      <a:pt x="13162" y="32047"/>
                      <a:pt x="13102" y="31469"/>
                    </a:cubicBezTo>
                    <a:cubicBezTo>
                      <a:pt x="13041" y="30588"/>
                      <a:pt x="12858" y="29767"/>
                      <a:pt x="11916" y="29433"/>
                    </a:cubicBezTo>
                    <a:cubicBezTo>
                      <a:pt x="11977" y="28703"/>
                      <a:pt x="12098" y="28065"/>
                      <a:pt x="12129" y="27396"/>
                    </a:cubicBezTo>
                    <a:cubicBezTo>
                      <a:pt x="12159" y="26758"/>
                      <a:pt x="12250" y="26089"/>
                      <a:pt x="12038" y="25512"/>
                    </a:cubicBezTo>
                    <a:cubicBezTo>
                      <a:pt x="11764" y="24691"/>
                      <a:pt x="11764" y="23931"/>
                      <a:pt x="11855" y="23110"/>
                    </a:cubicBezTo>
                    <a:cubicBezTo>
                      <a:pt x="11886" y="22746"/>
                      <a:pt x="11886" y="22381"/>
                      <a:pt x="11886" y="22016"/>
                    </a:cubicBezTo>
                    <a:cubicBezTo>
                      <a:pt x="11916" y="21439"/>
                      <a:pt x="11916" y="20861"/>
                      <a:pt x="11582" y="20344"/>
                    </a:cubicBezTo>
                    <a:cubicBezTo>
                      <a:pt x="11491" y="20162"/>
                      <a:pt x="11491" y="19858"/>
                      <a:pt x="11521" y="19645"/>
                    </a:cubicBezTo>
                    <a:cubicBezTo>
                      <a:pt x="11795" y="18521"/>
                      <a:pt x="11734" y="17396"/>
                      <a:pt x="11643" y="16271"/>
                    </a:cubicBezTo>
                    <a:cubicBezTo>
                      <a:pt x="11612" y="15967"/>
                      <a:pt x="11673" y="15603"/>
                      <a:pt x="11855" y="15359"/>
                    </a:cubicBezTo>
                    <a:cubicBezTo>
                      <a:pt x="12980" y="13596"/>
                      <a:pt x="13801" y="11651"/>
                      <a:pt x="15199" y="10071"/>
                    </a:cubicBezTo>
                    <a:cubicBezTo>
                      <a:pt x="15290" y="9979"/>
                      <a:pt x="15351" y="9858"/>
                      <a:pt x="15412" y="9767"/>
                    </a:cubicBezTo>
                    <a:cubicBezTo>
                      <a:pt x="15868" y="8916"/>
                      <a:pt x="15594" y="8277"/>
                      <a:pt x="14621" y="8095"/>
                    </a:cubicBezTo>
                    <a:cubicBezTo>
                      <a:pt x="13892" y="7943"/>
                      <a:pt x="13132" y="7852"/>
                      <a:pt x="12281" y="7700"/>
                    </a:cubicBezTo>
                    <a:cubicBezTo>
                      <a:pt x="12402" y="7396"/>
                      <a:pt x="12494" y="7244"/>
                      <a:pt x="12554" y="7092"/>
                    </a:cubicBezTo>
                    <a:cubicBezTo>
                      <a:pt x="12646" y="6909"/>
                      <a:pt x="12737" y="6697"/>
                      <a:pt x="12858" y="6514"/>
                    </a:cubicBezTo>
                    <a:cubicBezTo>
                      <a:pt x="13770" y="4721"/>
                      <a:pt x="13618" y="2806"/>
                      <a:pt x="13406" y="891"/>
                    </a:cubicBezTo>
                    <a:cubicBezTo>
                      <a:pt x="13358" y="297"/>
                      <a:pt x="13051" y="1"/>
                      <a:pt x="1257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90" name="Google Shape;12290;p37"/>
              <p:cNvSpPr/>
              <p:nvPr/>
            </p:nvSpPr>
            <p:spPr>
              <a:xfrm>
                <a:off x="761675" y="2707575"/>
                <a:ext cx="190000" cy="396850"/>
              </a:xfrm>
              <a:custGeom>
                <a:rect b="b" l="l" r="r" t="t"/>
                <a:pathLst>
                  <a:path extrusionOk="0" h="15874" w="7600">
                    <a:moveTo>
                      <a:pt x="973" y="0"/>
                    </a:moveTo>
                    <a:cubicBezTo>
                      <a:pt x="790" y="0"/>
                      <a:pt x="618" y="76"/>
                      <a:pt x="487" y="221"/>
                    </a:cubicBezTo>
                    <a:cubicBezTo>
                      <a:pt x="213" y="525"/>
                      <a:pt x="305" y="920"/>
                      <a:pt x="700" y="1285"/>
                    </a:cubicBezTo>
                    <a:cubicBezTo>
                      <a:pt x="1034" y="1589"/>
                      <a:pt x="1368" y="1923"/>
                      <a:pt x="1733" y="2227"/>
                    </a:cubicBezTo>
                    <a:cubicBezTo>
                      <a:pt x="1034" y="2775"/>
                      <a:pt x="1004" y="3352"/>
                      <a:pt x="1672" y="3595"/>
                    </a:cubicBezTo>
                    <a:cubicBezTo>
                      <a:pt x="2645" y="3930"/>
                      <a:pt x="3131" y="4781"/>
                      <a:pt x="3648" y="5510"/>
                    </a:cubicBezTo>
                    <a:cubicBezTo>
                      <a:pt x="3897" y="5872"/>
                      <a:pt x="4112" y="6066"/>
                      <a:pt x="4457" y="6066"/>
                    </a:cubicBezTo>
                    <a:cubicBezTo>
                      <a:pt x="4575" y="6066"/>
                      <a:pt x="4709" y="6043"/>
                      <a:pt x="4864" y="5997"/>
                    </a:cubicBezTo>
                    <a:lnTo>
                      <a:pt x="4864" y="5997"/>
                    </a:lnTo>
                    <a:cubicBezTo>
                      <a:pt x="4560" y="6574"/>
                      <a:pt x="4317" y="7060"/>
                      <a:pt x="4043" y="7547"/>
                    </a:cubicBezTo>
                    <a:cubicBezTo>
                      <a:pt x="3435" y="7000"/>
                      <a:pt x="2888" y="6483"/>
                      <a:pt x="2341" y="5997"/>
                    </a:cubicBezTo>
                    <a:cubicBezTo>
                      <a:pt x="1976" y="5693"/>
                      <a:pt x="1612" y="5389"/>
                      <a:pt x="1216" y="5145"/>
                    </a:cubicBezTo>
                    <a:cubicBezTo>
                      <a:pt x="1078" y="5057"/>
                      <a:pt x="937" y="5016"/>
                      <a:pt x="805" y="5016"/>
                    </a:cubicBezTo>
                    <a:cubicBezTo>
                      <a:pt x="530" y="5016"/>
                      <a:pt x="296" y="5192"/>
                      <a:pt x="213" y="5480"/>
                    </a:cubicBezTo>
                    <a:cubicBezTo>
                      <a:pt x="122" y="5905"/>
                      <a:pt x="1" y="6361"/>
                      <a:pt x="274" y="6756"/>
                    </a:cubicBezTo>
                    <a:cubicBezTo>
                      <a:pt x="700" y="7395"/>
                      <a:pt x="1095" y="8033"/>
                      <a:pt x="1612" y="8580"/>
                    </a:cubicBezTo>
                    <a:cubicBezTo>
                      <a:pt x="1976" y="8975"/>
                      <a:pt x="2311" y="9370"/>
                      <a:pt x="2523" y="9857"/>
                    </a:cubicBezTo>
                    <a:cubicBezTo>
                      <a:pt x="2675" y="10313"/>
                      <a:pt x="2919" y="10738"/>
                      <a:pt x="3101" y="11194"/>
                    </a:cubicBezTo>
                    <a:cubicBezTo>
                      <a:pt x="2797" y="11042"/>
                      <a:pt x="2584" y="10890"/>
                      <a:pt x="2372" y="10738"/>
                    </a:cubicBezTo>
                    <a:cubicBezTo>
                      <a:pt x="2138" y="10567"/>
                      <a:pt x="1913" y="10484"/>
                      <a:pt x="1716" y="10484"/>
                    </a:cubicBezTo>
                    <a:cubicBezTo>
                      <a:pt x="1528" y="10484"/>
                      <a:pt x="1366" y="10559"/>
                      <a:pt x="1247" y="10708"/>
                    </a:cubicBezTo>
                    <a:cubicBezTo>
                      <a:pt x="973" y="11042"/>
                      <a:pt x="1064" y="11377"/>
                      <a:pt x="1490" y="11772"/>
                    </a:cubicBezTo>
                    <a:cubicBezTo>
                      <a:pt x="1520" y="11802"/>
                      <a:pt x="1520" y="11832"/>
                      <a:pt x="1520" y="11863"/>
                    </a:cubicBezTo>
                    <a:cubicBezTo>
                      <a:pt x="882" y="12319"/>
                      <a:pt x="852" y="12744"/>
                      <a:pt x="1460" y="13261"/>
                    </a:cubicBezTo>
                    <a:cubicBezTo>
                      <a:pt x="2159" y="13869"/>
                      <a:pt x="2858" y="14416"/>
                      <a:pt x="3587" y="14994"/>
                    </a:cubicBezTo>
                    <a:cubicBezTo>
                      <a:pt x="3666" y="15046"/>
                      <a:pt x="3745" y="15121"/>
                      <a:pt x="3824" y="15121"/>
                    </a:cubicBezTo>
                    <a:cubicBezTo>
                      <a:pt x="3836" y="15121"/>
                      <a:pt x="3848" y="15119"/>
                      <a:pt x="3861" y="15115"/>
                    </a:cubicBezTo>
                    <a:cubicBezTo>
                      <a:pt x="3918" y="15104"/>
                      <a:pt x="3970" y="15099"/>
                      <a:pt x="4020" y="15099"/>
                    </a:cubicBezTo>
                    <a:cubicBezTo>
                      <a:pt x="4371" y="15099"/>
                      <a:pt x="4564" y="15358"/>
                      <a:pt x="4803" y="15571"/>
                    </a:cubicBezTo>
                    <a:cubicBezTo>
                      <a:pt x="5054" y="15772"/>
                      <a:pt x="5299" y="15874"/>
                      <a:pt x="5514" y="15874"/>
                    </a:cubicBezTo>
                    <a:cubicBezTo>
                      <a:pt x="5820" y="15874"/>
                      <a:pt x="6064" y="15666"/>
                      <a:pt x="6171" y="15237"/>
                    </a:cubicBezTo>
                    <a:cubicBezTo>
                      <a:pt x="6566" y="13778"/>
                      <a:pt x="6840" y="12319"/>
                      <a:pt x="7113" y="10829"/>
                    </a:cubicBezTo>
                    <a:cubicBezTo>
                      <a:pt x="7144" y="10647"/>
                      <a:pt x="6900" y="10252"/>
                      <a:pt x="6718" y="10161"/>
                    </a:cubicBezTo>
                    <a:cubicBezTo>
                      <a:pt x="6557" y="10088"/>
                      <a:pt x="6400" y="10053"/>
                      <a:pt x="6252" y="10053"/>
                    </a:cubicBezTo>
                    <a:cubicBezTo>
                      <a:pt x="5783" y="10053"/>
                      <a:pt x="5405" y="10397"/>
                      <a:pt x="5289" y="10951"/>
                    </a:cubicBezTo>
                    <a:cubicBezTo>
                      <a:pt x="5168" y="11680"/>
                      <a:pt x="5016" y="12410"/>
                      <a:pt x="4834" y="13200"/>
                    </a:cubicBezTo>
                    <a:cubicBezTo>
                      <a:pt x="4408" y="12714"/>
                      <a:pt x="4074" y="12288"/>
                      <a:pt x="3800" y="11984"/>
                    </a:cubicBezTo>
                    <a:cubicBezTo>
                      <a:pt x="4043" y="11741"/>
                      <a:pt x="4378" y="11559"/>
                      <a:pt x="4438" y="11316"/>
                    </a:cubicBezTo>
                    <a:cubicBezTo>
                      <a:pt x="4530" y="11042"/>
                      <a:pt x="4378" y="10708"/>
                      <a:pt x="4347" y="10465"/>
                    </a:cubicBezTo>
                    <a:cubicBezTo>
                      <a:pt x="4621" y="10161"/>
                      <a:pt x="4925" y="9948"/>
                      <a:pt x="5107" y="9644"/>
                    </a:cubicBezTo>
                    <a:cubicBezTo>
                      <a:pt x="5685" y="8702"/>
                      <a:pt x="6232" y="7729"/>
                      <a:pt x="6748" y="6726"/>
                    </a:cubicBezTo>
                    <a:cubicBezTo>
                      <a:pt x="6870" y="6513"/>
                      <a:pt x="6748" y="6179"/>
                      <a:pt x="6748" y="5905"/>
                    </a:cubicBezTo>
                    <a:cubicBezTo>
                      <a:pt x="6748" y="5753"/>
                      <a:pt x="6657" y="5571"/>
                      <a:pt x="6718" y="5449"/>
                    </a:cubicBezTo>
                    <a:cubicBezTo>
                      <a:pt x="7144" y="4629"/>
                      <a:pt x="7022" y="4325"/>
                      <a:pt x="6171" y="4082"/>
                    </a:cubicBezTo>
                    <a:cubicBezTo>
                      <a:pt x="6505" y="3443"/>
                      <a:pt x="6870" y="2775"/>
                      <a:pt x="7204" y="2136"/>
                    </a:cubicBezTo>
                    <a:cubicBezTo>
                      <a:pt x="7600" y="1407"/>
                      <a:pt x="7569" y="1346"/>
                      <a:pt x="6992" y="799"/>
                    </a:cubicBezTo>
                    <a:cubicBezTo>
                      <a:pt x="6931" y="738"/>
                      <a:pt x="6931" y="677"/>
                      <a:pt x="6870" y="647"/>
                    </a:cubicBezTo>
                    <a:cubicBezTo>
                      <a:pt x="6684" y="359"/>
                      <a:pt x="6460" y="213"/>
                      <a:pt x="6231" y="213"/>
                    </a:cubicBezTo>
                    <a:cubicBezTo>
                      <a:pt x="6047" y="213"/>
                      <a:pt x="5860" y="306"/>
                      <a:pt x="5685" y="495"/>
                    </a:cubicBezTo>
                    <a:cubicBezTo>
                      <a:pt x="5441" y="738"/>
                      <a:pt x="5229" y="1042"/>
                      <a:pt x="5046" y="1316"/>
                    </a:cubicBezTo>
                    <a:cubicBezTo>
                      <a:pt x="4682" y="1832"/>
                      <a:pt x="4378" y="2349"/>
                      <a:pt x="4043" y="2896"/>
                    </a:cubicBezTo>
                    <a:cubicBezTo>
                      <a:pt x="3891" y="2744"/>
                      <a:pt x="3800" y="2623"/>
                      <a:pt x="3679" y="2501"/>
                    </a:cubicBezTo>
                    <a:cubicBezTo>
                      <a:pt x="2979" y="1741"/>
                      <a:pt x="2311" y="981"/>
                      <a:pt x="1581" y="282"/>
                    </a:cubicBezTo>
                    <a:cubicBezTo>
                      <a:pt x="1391" y="91"/>
                      <a:pt x="1175" y="0"/>
                      <a:pt x="97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91" name="Google Shape;12291;p37"/>
              <p:cNvSpPr/>
              <p:nvPr/>
            </p:nvSpPr>
            <p:spPr>
              <a:xfrm>
                <a:off x="799675" y="3075375"/>
                <a:ext cx="194550" cy="209275"/>
              </a:xfrm>
              <a:custGeom>
                <a:rect b="b" l="l" r="r" t="t"/>
                <a:pathLst>
                  <a:path extrusionOk="0" h="8371" w="7782">
                    <a:moveTo>
                      <a:pt x="5879" y="1"/>
                    </a:moveTo>
                    <a:cubicBezTo>
                      <a:pt x="5807" y="1"/>
                      <a:pt x="5731" y="13"/>
                      <a:pt x="5654" y="38"/>
                    </a:cubicBezTo>
                    <a:cubicBezTo>
                      <a:pt x="5289" y="130"/>
                      <a:pt x="5107" y="403"/>
                      <a:pt x="5168" y="768"/>
                    </a:cubicBezTo>
                    <a:cubicBezTo>
                      <a:pt x="5259" y="1376"/>
                      <a:pt x="4925" y="1862"/>
                      <a:pt x="4712" y="2470"/>
                    </a:cubicBezTo>
                    <a:cubicBezTo>
                      <a:pt x="4590" y="2227"/>
                      <a:pt x="4499" y="2075"/>
                      <a:pt x="4408" y="1953"/>
                    </a:cubicBezTo>
                    <a:cubicBezTo>
                      <a:pt x="4261" y="1734"/>
                      <a:pt x="4056" y="1592"/>
                      <a:pt x="3824" y="1592"/>
                    </a:cubicBezTo>
                    <a:cubicBezTo>
                      <a:pt x="3767" y="1592"/>
                      <a:pt x="3708" y="1601"/>
                      <a:pt x="3648" y="1619"/>
                    </a:cubicBezTo>
                    <a:cubicBezTo>
                      <a:pt x="3528" y="1662"/>
                      <a:pt x="3415" y="1681"/>
                      <a:pt x="3309" y="1681"/>
                    </a:cubicBezTo>
                    <a:cubicBezTo>
                      <a:pt x="3036" y="1681"/>
                      <a:pt x="2802" y="1559"/>
                      <a:pt x="2584" y="1406"/>
                    </a:cubicBezTo>
                    <a:cubicBezTo>
                      <a:pt x="2250" y="1209"/>
                      <a:pt x="2075" y="1102"/>
                      <a:pt x="1904" y="1102"/>
                    </a:cubicBezTo>
                    <a:cubicBezTo>
                      <a:pt x="1733" y="1102"/>
                      <a:pt x="1566" y="1209"/>
                      <a:pt x="1247" y="1437"/>
                    </a:cubicBezTo>
                    <a:cubicBezTo>
                      <a:pt x="1216" y="1406"/>
                      <a:pt x="1155" y="1376"/>
                      <a:pt x="1095" y="1345"/>
                    </a:cubicBezTo>
                    <a:cubicBezTo>
                      <a:pt x="954" y="1261"/>
                      <a:pt x="819" y="1215"/>
                      <a:pt x="691" y="1215"/>
                    </a:cubicBezTo>
                    <a:cubicBezTo>
                      <a:pt x="543" y="1215"/>
                      <a:pt x="404" y="1276"/>
                      <a:pt x="274" y="1406"/>
                    </a:cubicBezTo>
                    <a:cubicBezTo>
                      <a:pt x="31" y="1649"/>
                      <a:pt x="0" y="1923"/>
                      <a:pt x="152" y="2197"/>
                    </a:cubicBezTo>
                    <a:cubicBezTo>
                      <a:pt x="213" y="2288"/>
                      <a:pt x="244" y="2409"/>
                      <a:pt x="213" y="2500"/>
                    </a:cubicBezTo>
                    <a:cubicBezTo>
                      <a:pt x="61" y="3017"/>
                      <a:pt x="335" y="3321"/>
                      <a:pt x="730" y="3625"/>
                    </a:cubicBezTo>
                    <a:cubicBezTo>
                      <a:pt x="1520" y="4233"/>
                      <a:pt x="2341" y="4871"/>
                      <a:pt x="3131" y="5479"/>
                    </a:cubicBezTo>
                    <a:cubicBezTo>
                      <a:pt x="3344" y="5662"/>
                      <a:pt x="3526" y="5905"/>
                      <a:pt x="3769" y="5996"/>
                    </a:cubicBezTo>
                    <a:cubicBezTo>
                      <a:pt x="3874" y="6035"/>
                      <a:pt x="3984" y="6046"/>
                      <a:pt x="4101" y="6046"/>
                    </a:cubicBezTo>
                    <a:cubicBezTo>
                      <a:pt x="4258" y="6046"/>
                      <a:pt x="4430" y="6026"/>
                      <a:pt x="4621" y="6026"/>
                    </a:cubicBezTo>
                    <a:cubicBezTo>
                      <a:pt x="4560" y="6300"/>
                      <a:pt x="4499" y="6634"/>
                      <a:pt x="4408" y="6999"/>
                    </a:cubicBezTo>
                    <a:cubicBezTo>
                      <a:pt x="4256" y="6938"/>
                      <a:pt x="4134" y="6877"/>
                      <a:pt x="4013" y="6847"/>
                    </a:cubicBezTo>
                    <a:cubicBezTo>
                      <a:pt x="3222" y="6573"/>
                      <a:pt x="2432" y="6300"/>
                      <a:pt x="1611" y="6087"/>
                    </a:cubicBezTo>
                    <a:cubicBezTo>
                      <a:pt x="1509" y="6059"/>
                      <a:pt x="1407" y="6043"/>
                      <a:pt x="1309" y="6043"/>
                    </a:cubicBezTo>
                    <a:cubicBezTo>
                      <a:pt x="1084" y="6043"/>
                      <a:pt x="878" y="6128"/>
                      <a:pt x="730" y="6361"/>
                    </a:cubicBezTo>
                    <a:cubicBezTo>
                      <a:pt x="244" y="7181"/>
                      <a:pt x="487" y="7820"/>
                      <a:pt x="1368" y="8124"/>
                    </a:cubicBezTo>
                    <a:cubicBezTo>
                      <a:pt x="1520" y="8184"/>
                      <a:pt x="1672" y="8215"/>
                      <a:pt x="1824" y="8245"/>
                    </a:cubicBezTo>
                    <a:cubicBezTo>
                      <a:pt x="2858" y="8276"/>
                      <a:pt x="3891" y="8306"/>
                      <a:pt x="4925" y="8367"/>
                    </a:cubicBezTo>
                    <a:cubicBezTo>
                      <a:pt x="4969" y="8369"/>
                      <a:pt x="5012" y="8371"/>
                      <a:pt x="5054" y="8371"/>
                    </a:cubicBezTo>
                    <a:cubicBezTo>
                      <a:pt x="5534" y="8371"/>
                      <a:pt x="5884" y="8206"/>
                      <a:pt x="6080" y="7759"/>
                    </a:cubicBezTo>
                    <a:cubicBezTo>
                      <a:pt x="6627" y="6513"/>
                      <a:pt x="7143" y="5266"/>
                      <a:pt x="7630" y="4020"/>
                    </a:cubicBezTo>
                    <a:cubicBezTo>
                      <a:pt x="7782" y="3595"/>
                      <a:pt x="7599" y="3230"/>
                      <a:pt x="7265" y="3108"/>
                    </a:cubicBezTo>
                    <a:cubicBezTo>
                      <a:pt x="7180" y="3073"/>
                      <a:pt x="7096" y="3056"/>
                      <a:pt x="7013" y="3056"/>
                    </a:cubicBezTo>
                    <a:cubicBezTo>
                      <a:pt x="6741" y="3056"/>
                      <a:pt x="6493" y="3245"/>
                      <a:pt x="6353" y="3595"/>
                    </a:cubicBezTo>
                    <a:cubicBezTo>
                      <a:pt x="6232" y="3868"/>
                      <a:pt x="6140" y="4172"/>
                      <a:pt x="6019" y="4446"/>
                    </a:cubicBezTo>
                    <a:cubicBezTo>
                      <a:pt x="6171" y="3443"/>
                      <a:pt x="6384" y="2470"/>
                      <a:pt x="6536" y="1497"/>
                    </a:cubicBezTo>
                    <a:cubicBezTo>
                      <a:pt x="6596" y="1163"/>
                      <a:pt x="6566" y="768"/>
                      <a:pt x="6475" y="434"/>
                    </a:cubicBezTo>
                    <a:cubicBezTo>
                      <a:pt x="6379" y="170"/>
                      <a:pt x="6150" y="1"/>
                      <a:pt x="587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92" name="Google Shape;12292;p37"/>
              <p:cNvSpPr/>
              <p:nvPr/>
            </p:nvSpPr>
            <p:spPr>
              <a:xfrm>
                <a:off x="789800" y="2576500"/>
                <a:ext cx="165675" cy="169050"/>
              </a:xfrm>
              <a:custGeom>
                <a:rect b="b" l="l" r="r" t="t"/>
                <a:pathLst>
                  <a:path extrusionOk="0" h="6762" w="6627">
                    <a:moveTo>
                      <a:pt x="657" y="1"/>
                    </a:moveTo>
                    <a:cubicBezTo>
                      <a:pt x="552" y="1"/>
                      <a:pt x="449" y="18"/>
                      <a:pt x="365" y="54"/>
                    </a:cubicBezTo>
                    <a:cubicBezTo>
                      <a:pt x="213" y="115"/>
                      <a:pt x="0" y="479"/>
                      <a:pt x="61" y="601"/>
                    </a:cubicBezTo>
                    <a:cubicBezTo>
                      <a:pt x="304" y="1087"/>
                      <a:pt x="243" y="1543"/>
                      <a:pt x="213" y="2030"/>
                    </a:cubicBezTo>
                    <a:cubicBezTo>
                      <a:pt x="213" y="2090"/>
                      <a:pt x="243" y="2151"/>
                      <a:pt x="274" y="2212"/>
                    </a:cubicBezTo>
                    <a:cubicBezTo>
                      <a:pt x="395" y="2577"/>
                      <a:pt x="487" y="2942"/>
                      <a:pt x="608" y="3306"/>
                    </a:cubicBezTo>
                    <a:cubicBezTo>
                      <a:pt x="1003" y="4279"/>
                      <a:pt x="1429" y="5221"/>
                      <a:pt x="1824" y="6194"/>
                    </a:cubicBezTo>
                    <a:cubicBezTo>
                      <a:pt x="1981" y="6548"/>
                      <a:pt x="2291" y="6762"/>
                      <a:pt x="2565" y="6762"/>
                    </a:cubicBezTo>
                    <a:cubicBezTo>
                      <a:pt x="2714" y="6762"/>
                      <a:pt x="2852" y="6698"/>
                      <a:pt x="2949" y="6559"/>
                    </a:cubicBezTo>
                    <a:cubicBezTo>
                      <a:pt x="3192" y="6194"/>
                      <a:pt x="3465" y="6042"/>
                      <a:pt x="3830" y="5920"/>
                    </a:cubicBezTo>
                    <a:cubicBezTo>
                      <a:pt x="3952" y="5859"/>
                      <a:pt x="4073" y="5738"/>
                      <a:pt x="4164" y="5647"/>
                    </a:cubicBezTo>
                    <a:cubicBezTo>
                      <a:pt x="5137" y="4431"/>
                      <a:pt x="5988" y="3215"/>
                      <a:pt x="6505" y="1756"/>
                    </a:cubicBezTo>
                    <a:cubicBezTo>
                      <a:pt x="6627" y="1391"/>
                      <a:pt x="6627" y="1057"/>
                      <a:pt x="6262" y="875"/>
                    </a:cubicBezTo>
                    <a:cubicBezTo>
                      <a:pt x="6146" y="801"/>
                      <a:pt x="6031" y="768"/>
                      <a:pt x="5919" y="768"/>
                    </a:cubicBezTo>
                    <a:cubicBezTo>
                      <a:pt x="5707" y="768"/>
                      <a:pt x="5509" y="888"/>
                      <a:pt x="5350" y="1087"/>
                    </a:cubicBezTo>
                    <a:cubicBezTo>
                      <a:pt x="5228" y="1209"/>
                      <a:pt x="5107" y="1361"/>
                      <a:pt x="5016" y="1513"/>
                    </a:cubicBezTo>
                    <a:cubicBezTo>
                      <a:pt x="4499" y="2212"/>
                      <a:pt x="4013" y="2911"/>
                      <a:pt x="3496" y="3580"/>
                    </a:cubicBezTo>
                    <a:cubicBezTo>
                      <a:pt x="2888" y="2638"/>
                      <a:pt x="2310" y="1695"/>
                      <a:pt x="1702" y="783"/>
                    </a:cubicBezTo>
                    <a:cubicBezTo>
                      <a:pt x="1550" y="540"/>
                      <a:pt x="1368" y="236"/>
                      <a:pt x="1095" y="115"/>
                    </a:cubicBezTo>
                    <a:cubicBezTo>
                      <a:pt x="984" y="41"/>
                      <a:pt x="818" y="1"/>
                      <a:pt x="65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93" name="Google Shape;12293;p37"/>
              <p:cNvSpPr/>
              <p:nvPr/>
            </p:nvSpPr>
            <p:spPr>
              <a:xfrm>
                <a:off x="826275" y="2437375"/>
                <a:ext cx="159600" cy="177750"/>
              </a:xfrm>
              <a:custGeom>
                <a:rect b="b" l="l" r="r" t="t"/>
                <a:pathLst>
                  <a:path extrusionOk="0" h="7110" w="6384">
                    <a:moveTo>
                      <a:pt x="820" y="0"/>
                    </a:moveTo>
                    <a:cubicBezTo>
                      <a:pt x="729" y="0"/>
                      <a:pt x="636" y="19"/>
                      <a:pt x="547" y="57"/>
                    </a:cubicBezTo>
                    <a:cubicBezTo>
                      <a:pt x="183" y="209"/>
                      <a:pt x="91" y="573"/>
                      <a:pt x="243" y="1060"/>
                    </a:cubicBezTo>
                    <a:cubicBezTo>
                      <a:pt x="426" y="1546"/>
                      <a:pt x="547" y="2002"/>
                      <a:pt x="730" y="2519"/>
                    </a:cubicBezTo>
                    <a:cubicBezTo>
                      <a:pt x="122" y="2792"/>
                      <a:pt x="0" y="3005"/>
                      <a:pt x="122" y="3582"/>
                    </a:cubicBezTo>
                    <a:cubicBezTo>
                      <a:pt x="274" y="4342"/>
                      <a:pt x="487" y="5072"/>
                      <a:pt x="669" y="5801"/>
                    </a:cubicBezTo>
                    <a:cubicBezTo>
                      <a:pt x="821" y="6470"/>
                      <a:pt x="973" y="7108"/>
                      <a:pt x="1946" y="7108"/>
                    </a:cubicBezTo>
                    <a:cubicBezTo>
                      <a:pt x="2025" y="7108"/>
                      <a:pt x="2101" y="7110"/>
                      <a:pt x="2176" y="7110"/>
                    </a:cubicBezTo>
                    <a:cubicBezTo>
                      <a:pt x="2474" y="7110"/>
                      <a:pt x="2742" y="7090"/>
                      <a:pt x="3009" y="6896"/>
                    </a:cubicBezTo>
                    <a:cubicBezTo>
                      <a:pt x="3769" y="6288"/>
                      <a:pt x="4499" y="5680"/>
                      <a:pt x="5259" y="5102"/>
                    </a:cubicBezTo>
                    <a:cubicBezTo>
                      <a:pt x="5897" y="4646"/>
                      <a:pt x="6383" y="4099"/>
                      <a:pt x="6171" y="3218"/>
                    </a:cubicBezTo>
                    <a:cubicBezTo>
                      <a:pt x="6140" y="3005"/>
                      <a:pt x="6049" y="2701"/>
                      <a:pt x="5897" y="2610"/>
                    </a:cubicBezTo>
                    <a:cubicBezTo>
                      <a:pt x="5830" y="2576"/>
                      <a:pt x="5747" y="2563"/>
                      <a:pt x="5656" y="2563"/>
                    </a:cubicBezTo>
                    <a:cubicBezTo>
                      <a:pt x="5499" y="2563"/>
                      <a:pt x="5321" y="2602"/>
                      <a:pt x="5168" y="2640"/>
                    </a:cubicBezTo>
                    <a:cubicBezTo>
                      <a:pt x="5046" y="2640"/>
                      <a:pt x="4955" y="2792"/>
                      <a:pt x="4864" y="2883"/>
                    </a:cubicBezTo>
                    <a:cubicBezTo>
                      <a:pt x="4164" y="3461"/>
                      <a:pt x="3465" y="4038"/>
                      <a:pt x="2766" y="4677"/>
                    </a:cubicBezTo>
                    <a:cubicBezTo>
                      <a:pt x="2705" y="4464"/>
                      <a:pt x="2645" y="4312"/>
                      <a:pt x="2614" y="4160"/>
                    </a:cubicBezTo>
                    <a:cubicBezTo>
                      <a:pt x="2250" y="2944"/>
                      <a:pt x="1885" y="1759"/>
                      <a:pt x="1490" y="573"/>
                    </a:cubicBezTo>
                    <a:cubicBezTo>
                      <a:pt x="1375" y="183"/>
                      <a:pt x="1104" y="0"/>
                      <a:pt x="82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94" name="Google Shape;12294;p37"/>
              <p:cNvSpPr/>
              <p:nvPr/>
            </p:nvSpPr>
            <p:spPr>
              <a:xfrm>
                <a:off x="913650" y="2352225"/>
                <a:ext cx="95025" cy="136125"/>
              </a:xfrm>
              <a:custGeom>
                <a:rect b="b" l="l" r="r" t="t"/>
                <a:pathLst>
                  <a:path extrusionOk="0" h="5445" w="3801">
                    <a:moveTo>
                      <a:pt x="1900" y="1"/>
                    </a:moveTo>
                    <a:cubicBezTo>
                      <a:pt x="1629" y="1"/>
                      <a:pt x="1361" y="183"/>
                      <a:pt x="1125" y="545"/>
                    </a:cubicBezTo>
                    <a:cubicBezTo>
                      <a:pt x="1095" y="605"/>
                      <a:pt x="1034" y="666"/>
                      <a:pt x="1034" y="727"/>
                    </a:cubicBezTo>
                    <a:cubicBezTo>
                      <a:pt x="700" y="2064"/>
                      <a:pt x="335" y="3402"/>
                      <a:pt x="31" y="4739"/>
                    </a:cubicBezTo>
                    <a:cubicBezTo>
                      <a:pt x="1" y="4922"/>
                      <a:pt x="244" y="5317"/>
                      <a:pt x="426" y="5408"/>
                    </a:cubicBezTo>
                    <a:cubicBezTo>
                      <a:pt x="495" y="5434"/>
                      <a:pt x="572" y="5445"/>
                      <a:pt x="651" y="5445"/>
                    </a:cubicBezTo>
                    <a:cubicBezTo>
                      <a:pt x="852" y="5445"/>
                      <a:pt x="1073" y="5373"/>
                      <a:pt x="1247" y="5286"/>
                    </a:cubicBezTo>
                    <a:cubicBezTo>
                      <a:pt x="1429" y="5225"/>
                      <a:pt x="1521" y="4982"/>
                      <a:pt x="1642" y="4800"/>
                    </a:cubicBezTo>
                    <a:cubicBezTo>
                      <a:pt x="2220" y="3766"/>
                      <a:pt x="2828" y="2733"/>
                      <a:pt x="3405" y="1700"/>
                    </a:cubicBezTo>
                    <a:cubicBezTo>
                      <a:pt x="3587" y="1365"/>
                      <a:pt x="3800" y="1092"/>
                      <a:pt x="3557" y="727"/>
                    </a:cubicBezTo>
                    <a:cubicBezTo>
                      <a:pt x="3423" y="498"/>
                      <a:pt x="3229" y="424"/>
                      <a:pt x="3021" y="424"/>
                    </a:cubicBezTo>
                    <a:cubicBezTo>
                      <a:pt x="2898" y="424"/>
                      <a:pt x="2769" y="450"/>
                      <a:pt x="2645" y="484"/>
                    </a:cubicBezTo>
                    <a:cubicBezTo>
                      <a:pt x="2410" y="161"/>
                      <a:pt x="2154" y="1"/>
                      <a:pt x="19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95" name="Google Shape;12295;p37"/>
              <p:cNvSpPr/>
              <p:nvPr/>
            </p:nvSpPr>
            <p:spPr>
              <a:xfrm>
                <a:off x="702400" y="2117350"/>
                <a:ext cx="445325" cy="1240150"/>
              </a:xfrm>
              <a:custGeom>
                <a:rect b="b" l="l" r="r" t="t"/>
                <a:pathLst>
                  <a:path extrusionOk="0" h="49606" w="17813">
                    <a:moveTo>
                      <a:pt x="10305" y="8116"/>
                    </a:moveTo>
                    <a:cubicBezTo>
                      <a:pt x="9819" y="9544"/>
                      <a:pt x="9363" y="10791"/>
                      <a:pt x="8937" y="12067"/>
                    </a:cubicBezTo>
                    <a:cubicBezTo>
                      <a:pt x="8998" y="10669"/>
                      <a:pt x="8816" y="9210"/>
                      <a:pt x="10305" y="8116"/>
                    </a:cubicBezTo>
                    <a:close/>
                    <a:moveTo>
                      <a:pt x="8360" y="11520"/>
                    </a:moveTo>
                    <a:lnTo>
                      <a:pt x="8360" y="13101"/>
                    </a:lnTo>
                    <a:cubicBezTo>
                      <a:pt x="7782" y="12493"/>
                      <a:pt x="8025" y="12006"/>
                      <a:pt x="8360" y="11520"/>
                    </a:cubicBezTo>
                    <a:close/>
                    <a:moveTo>
                      <a:pt x="12828" y="6292"/>
                    </a:moveTo>
                    <a:cubicBezTo>
                      <a:pt x="13223" y="7174"/>
                      <a:pt x="13193" y="7933"/>
                      <a:pt x="12767" y="8724"/>
                    </a:cubicBezTo>
                    <a:cubicBezTo>
                      <a:pt x="11977" y="10061"/>
                      <a:pt x="11278" y="11429"/>
                      <a:pt x="10548" y="12766"/>
                    </a:cubicBezTo>
                    <a:cubicBezTo>
                      <a:pt x="10366" y="13070"/>
                      <a:pt x="10153" y="13313"/>
                      <a:pt x="9849" y="13526"/>
                    </a:cubicBezTo>
                    <a:cubicBezTo>
                      <a:pt x="9940" y="13283"/>
                      <a:pt x="10001" y="13040"/>
                      <a:pt x="10123" y="12827"/>
                    </a:cubicBezTo>
                    <a:cubicBezTo>
                      <a:pt x="10578" y="11915"/>
                      <a:pt x="11065" y="11003"/>
                      <a:pt x="11551" y="10092"/>
                    </a:cubicBezTo>
                    <a:cubicBezTo>
                      <a:pt x="11916" y="9392"/>
                      <a:pt x="11916" y="9392"/>
                      <a:pt x="11794" y="8724"/>
                    </a:cubicBezTo>
                    <a:lnTo>
                      <a:pt x="11794" y="8724"/>
                    </a:lnTo>
                    <a:cubicBezTo>
                      <a:pt x="11156" y="9727"/>
                      <a:pt x="10457" y="10851"/>
                      <a:pt x="9758" y="11946"/>
                    </a:cubicBezTo>
                    <a:cubicBezTo>
                      <a:pt x="9727" y="11946"/>
                      <a:pt x="9697" y="11915"/>
                      <a:pt x="9667" y="11915"/>
                    </a:cubicBezTo>
                    <a:cubicBezTo>
                      <a:pt x="9697" y="11703"/>
                      <a:pt x="9667" y="11490"/>
                      <a:pt x="9758" y="11307"/>
                    </a:cubicBezTo>
                    <a:cubicBezTo>
                      <a:pt x="10214" y="10061"/>
                      <a:pt x="10670" y="8815"/>
                      <a:pt x="11156" y="7569"/>
                    </a:cubicBezTo>
                    <a:cubicBezTo>
                      <a:pt x="11460" y="6839"/>
                      <a:pt x="12159" y="6626"/>
                      <a:pt x="12828" y="6292"/>
                    </a:cubicBezTo>
                    <a:close/>
                    <a:moveTo>
                      <a:pt x="13223" y="8997"/>
                    </a:moveTo>
                    <a:lnTo>
                      <a:pt x="13223" y="8997"/>
                    </a:lnTo>
                    <a:cubicBezTo>
                      <a:pt x="13618" y="11368"/>
                      <a:pt x="12250" y="13739"/>
                      <a:pt x="10335" y="14013"/>
                    </a:cubicBezTo>
                    <a:cubicBezTo>
                      <a:pt x="11308" y="12310"/>
                      <a:pt x="12281" y="10669"/>
                      <a:pt x="13223" y="8997"/>
                    </a:cubicBezTo>
                    <a:close/>
                    <a:moveTo>
                      <a:pt x="3922" y="11216"/>
                    </a:moveTo>
                    <a:cubicBezTo>
                      <a:pt x="4925" y="11307"/>
                      <a:pt x="5837" y="11551"/>
                      <a:pt x="6627" y="12128"/>
                    </a:cubicBezTo>
                    <a:cubicBezTo>
                      <a:pt x="7022" y="12462"/>
                      <a:pt x="7417" y="12888"/>
                      <a:pt x="7721" y="13313"/>
                    </a:cubicBezTo>
                    <a:cubicBezTo>
                      <a:pt x="8542" y="14377"/>
                      <a:pt x="8542" y="15472"/>
                      <a:pt x="7752" y="16627"/>
                    </a:cubicBezTo>
                    <a:cubicBezTo>
                      <a:pt x="7235" y="15532"/>
                      <a:pt x="6688" y="14469"/>
                      <a:pt x="6171" y="13405"/>
                    </a:cubicBezTo>
                    <a:cubicBezTo>
                      <a:pt x="6110" y="13435"/>
                      <a:pt x="6080" y="13465"/>
                      <a:pt x="6019" y="13465"/>
                    </a:cubicBezTo>
                    <a:cubicBezTo>
                      <a:pt x="6384" y="14317"/>
                      <a:pt x="6749" y="15198"/>
                      <a:pt x="7144" y="16019"/>
                    </a:cubicBezTo>
                    <a:cubicBezTo>
                      <a:pt x="7600" y="16961"/>
                      <a:pt x="7721" y="17873"/>
                      <a:pt x="7174" y="18876"/>
                    </a:cubicBezTo>
                    <a:cubicBezTo>
                      <a:pt x="7053" y="18693"/>
                      <a:pt x="6961" y="18511"/>
                      <a:pt x="6870" y="18359"/>
                    </a:cubicBezTo>
                    <a:cubicBezTo>
                      <a:pt x="6475" y="17538"/>
                      <a:pt x="5928" y="16870"/>
                      <a:pt x="5168" y="16383"/>
                    </a:cubicBezTo>
                    <a:cubicBezTo>
                      <a:pt x="4712" y="16079"/>
                      <a:pt x="4408" y="15684"/>
                      <a:pt x="4287" y="15168"/>
                    </a:cubicBezTo>
                    <a:cubicBezTo>
                      <a:pt x="3952" y="14013"/>
                      <a:pt x="3557" y="12888"/>
                      <a:pt x="3800" y="11672"/>
                    </a:cubicBezTo>
                    <a:cubicBezTo>
                      <a:pt x="3831" y="11551"/>
                      <a:pt x="3861" y="11459"/>
                      <a:pt x="3922" y="11216"/>
                    </a:cubicBezTo>
                    <a:close/>
                    <a:moveTo>
                      <a:pt x="12285" y="14375"/>
                    </a:moveTo>
                    <a:cubicBezTo>
                      <a:pt x="13172" y="14375"/>
                      <a:pt x="14066" y="14586"/>
                      <a:pt x="14986" y="14924"/>
                    </a:cubicBezTo>
                    <a:cubicBezTo>
                      <a:pt x="14803" y="16110"/>
                      <a:pt x="13983" y="16809"/>
                      <a:pt x="13375" y="17721"/>
                    </a:cubicBezTo>
                    <a:cubicBezTo>
                      <a:pt x="12627" y="17347"/>
                      <a:pt x="11923" y="17160"/>
                      <a:pt x="11260" y="17160"/>
                    </a:cubicBezTo>
                    <a:cubicBezTo>
                      <a:pt x="10090" y="17160"/>
                      <a:pt x="9048" y="17742"/>
                      <a:pt x="8116" y="18906"/>
                    </a:cubicBezTo>
                    <a:cubicBezTo>
                      <a:pt x="7964" y="18390"/>
                      <a:pt x="8147" y="18116"/>
                      <a:pt x="8451" y="17903"/>
                    </a:cubicBezTo>
                    <a:cubicBezTo>
                      <a:pt x="9059" y="17508"/>
                      <a:pt x="9667" y="17113"/>
                      <a:pt x="10275" y="16718"/>
                    </a:cubicBezTo>
                    <a:cubicBezTo>
                      <a:pt x="10578" y="16535"/>
                      <a:pt x="10882" y="16383"/>
                      <a:pt x="11156" y="16201"/>
                    </a:cubicBezTo>
                    <a:cubicBezTo>
                      <a:pt x="11126" y="16140"/>
                      <a:pt x="11095" y="16079"/>
                      <a:pt x="11065" y="16019"/>
                    </a:cubicBezTo>
                    <a:cubicBezTo>
                      <a:pt x="10214" y="16444"/>
                      <a:pt x="9363" y="16870"/>
                      <a:pt x="8451" y="17356"/>
                    </a:cubicBezTo>
                    <a:cubicBezTo>
                      <a:pt x="8572" y="16262"/>
                      <a:pt x="8907" y="15411"/>
                      <a:pt x="9940" y="14924"/>
                    </a:cubicBezTo>
                    <a:cubicBezTo>
                      <a:pt x="10724" y="14539"/>
                      <a:pt x="11502" y="14375"/>
                      <a:pt x="12285" y="14375"/>
                    </a:cubicBezTo>
                    <a:close/>
                    <a:moveTo>
                      <a:pt x="2949" y="15867"/>
                    </a:moveTo>
                    <a:cubicBezTo>
                      <a:pt x="5685" y="16687"/>
                      <a:pt x="7357" y="19089"/>
                      <a:pt x="6688" y="21308"/>
                    </a:cubicBezTo>
                    <a:cubicBezTo>
                      <a:pt x="5958" y="20213"/>
                      <a:pt x="5259" y="19180"/>
                      <a:pt x="4591" y="18116"/>
                    </a:cubicBezTo>
                    <a:cubicBezTo>
                      <a:pt x="4530" y="18146"/>
                      <a:pt x="4469" y="18177"/>
                      <a:pt x="4439" y="18207"/>
                    </a:cubicBezTo>
                    <a:cubicBezTo>
                      <a:pt x="4499" y="18390"/>
                      <a:pt x="4591" y="18542"/>
                      <a:pt x="4682" y="18693"/>
                    </a:cubicBezTo>
                    <a:cubicBezTo>
                      <a:pt x="5198" y="19605"/>
                      <a:pt x="5715" y="20487"/>
                      <a:pt x="6232" y="21368"/>
                    </a:cubicBezTo>
                    <a:cubicBezTo>
                      <a:pt x="6718" y="22159"/>
                      <a:pt x="6627" y="22918"/>
                      <a:pt x="6353" y="23770"/>
                    </a:cubicBezTo>
                    <a:cubicBezTo>
                      <a:pt x="5989" y="23314"/>
                      <a:pt x="5685" y="22827"/>
                      <a:pt x="5259" y="22523"/>
                    </a:cubicBezTo>
                    <a:cubicBezTo>
                      <a:pt x="4773" y="22128"/>
                      <a:pt x="4165" y="21915"/>
                      <a:pt x="3618" y="21581"/>
                    </a:cubicBezTo>
                    <a:cubicBezTo>
                      <a:pt x="3405" y="21459"/>
                      <a:pt x="3101" y="21308"/>
                      <a:pt x="3040" y="21095"/>
                    </a:cubicBezTo>
                    <a:cubicBezTo>
                      <a:pt x="2584" y="19727"/>
                      <a:pt x="2372" y="18329"/>
                      <a:pt x="2615" y="16870"/>
                    </a:cubicBezTo>
                    <a:cubicBezTo>
                      <a:pt x="2676" y="16535"/>
                      <a:pt x="2828" y="16201"/>
                      <a:pt x="2949" y="15867"/>
                    </a:cubicBezTo>
                    <a:close/>
                    <a:moveTo>
                      <a:pt x="11270" y="17745"/>
                    </a:moveTo>
                    <a:cubicBezTo>
                      <a:pt x="11662" y="17745"/>
                      <a:pt x="12060" y="17821"/>
                      <a:pt x="12463" y="17964"/>
                    </a:cubicBezTo>
                    <a:cubicBezTo>
                      <a:pt x="13101" y="18177"/>
                      <a:pt x="13253" y="18481"/>
                      <a:pt x="12949" y="19028"/>
                    </a:cubicBezTo>
                    <a:cubicBezTo>
                      <a:pt x="12493" y="19818"/>
                      <a:pt x="11946" y="20578"/>
                      <a:pt x="11430" y="21308"/>
                    </a:cubicBezTo>
                    <a:cubicBezTo>
                      <a:pt x="11338" y="21429"/>
                      <a:pt x="11126" y="21490"/>
                      <a:pt x="10974" y="21520"/>
                    </a:cubicBezTo>
                    <a:cubicBezTo>
                      <a:pt x="9484" y="21763"/>
                      <a:pt x="8268" y="22463"/>
                      <a:pt x="7417" y="23678"/>
                    </a:cubicBezTo>
                    <a:cubicBezTo>
                      <a:pt x="7357" y="23739"/>
                      <a:pt x="7265" y="23770"/>
                      <a:pt x="7083" y="23770"/>
                    </a:cubicBezTo>
                    <a:cubicBezTo>
                      <a:pt x="7205" y="23526"/>
                      <a:pt x="7265" y="23283"/>
                      <a:pt x="7417" y="23070"/>
                    </a:cubicBezTo>
                    <a:cubicBezTo>
                      <a:pt x="8208" y="22128"/>
                      <a:pt x="9028" y="21186"/>
                      <a:pt x="9849" y="20274"/>
                    </a:cubicBezTo>
                    <a:cubicBezTo>
                      <a:pt x="10062" y="20001"/>
                      <a:pt x="10366" y="19788"/>
                      <a:pt x="10366" y="19423"/>
                    </a:cubicBezTo>
                    <a:lnTo>
                      <a:pt x="10366" y="19423"/>
                    </a:lnTo>
                    <a:cubicBezTo>
                      <a:pt x="9454" y="20335"/>
                      <a:pt x="8512" y="21216"/>
                      <a:pt x="7600" y="22098"/>
                    </a:cubicBezTo>
                    <a:cubicBezTo>
                      <a:pt x="7326" y="20183"/>
                      <a:pt x="8329" y="19058"/>
                      <a:pt x="9727" y="18177"/>
                    </a:cubicBezTo>
                    <a:cubicBezTo>
                      <a:pt x="10232" y="17881"/>
                      <a:pt x="10746" y="17745"/>
                      <a:pt x="11270" y="17745"/>
                    </a:cubicBezTo>
                    <a:close/>
                    <a:moveTo>
                      <a:pt x="2249" y="21865"/>
                    </a:moveTo>
                    <a:cubicBezTo>
                      <a:pt x="3335" y="21865"/>
                      <a:pt x="4516" y="22305"/>
                      <a:pt x="5229" y="23040"/>
                    </a:cubicBezTo>
                    <a:cubicBezTo>
                      <a:pt x="6050" y="23891"/>
                      <a:pt x="6566" y="24864"/>
                      <a:pt x="6110" y="26201"/>
                    </a:cubicBezTo>
                    <a:cubicBezTo>
                      <a:pt x="5259" y="25229"/>
                      <a:pt x="4682" y="24074"/>
                      <a:pt x="3679" y="23344"/>
                    </a:cubicBezTo>
                    <a:cubicBezTo>
                      <a:pt x="3648" y="23374"/>
                      <a:pt x="3587" y="23435"/>
                      <a:pt x="3527" y="23466"/>
                    </a:cubicBezTo>
                    <a:cubicBezTo>
                      <a:pt x="3618" y="23587"/>
                      <a:pt x="3709" y="23739"/>
                      <a:pt x="3800" y="23861"/>
                    </a:cubicBezTo>
                    <a:cubicBezTo>
                      <a:pt x="4317" y="24560"/>
                      <a:pt x="4803" y="25289"/>
                      <a:pt x="5381" y="25958"/>
                    </a:cubicBezTo>
                    <a:cubicBezTo>
                      <a:pt x="6080" y="26809"/>
                      <a:pt x="6293" y="27751"/>
                      <a:pt x="5958" y="28906"/>
                    </a:cubicBezTo>
                    <a:cubicBezTo>
                      <a:pt x="5837" y="28815"/>
                      <a:pt x="5715" y="28724"/>
                      <a:pt x="5624" y="28633"/>
                    </a:cubicBezTo>
                    <a:cubicBezTo>
                      <a:pt x="5077" y="27873"/>
                      <a:pt x="4317" y="27387"/>
                      <a:pt x="3405" y="27143"/>
                    </a:cubicBezTo>
                    <a:cubicBezTo>
                      <a:pt x="2828" y="27022"/>
                      <a:pt x="2524" y="26718"/>
                      <a:pt x="2280" y="26201"/>
                    </a:cubicBezTo>
                    <a:cubicBezTo>
                      <a:pt x="1794" y="25137"/>
                      <a:pt x="1217" y="24104"/>
                      <a:pt x="1217" y="22858"/>
                    </a:cubicBezTo>
                    <a:cubicBezTo>
                      <a:pt x="1217" y="22584"/>
                      <a:pt x="1247" y="22280"/>
                      <a:pt x="1247" y="22007"/>
                    </a:cubicBezTo>
                    <a:cubicBezTo>
                      <a:pt x="1558" y="21910"/>
                      <a:pt x="1898" y="21865"/>
                      <a:pt x="2249" y="21865"/>
                    </a:cubicBezTo>
                    <a:close/>
                    <a:moveTo>
                      <a:pt x="11034" y="22098"/>
                    </a:moveTo>
                    <a:cubicBezTo>
                      <a:pt x="11490" y="22493"/>
                      <a:pt x="11551" y="23040"/>
                      <a:pt x="11430" y="23557"/>
                    </a:cubicBezTo>
                    <a:cubicBezTo>
                      <a:pt x="11308" y="24286"/>
                      <a:pt x="11126" y="24985"/>
                      <a:pt x="10913" y="25684"/>
                    </a:cubicBezTo>
                    <a:cubicBezTo>
                      <a:pt x="10822" y="25897"/>
                      <a:pt x="10609" y="26171"/>
                      <a:pt x="10396" y="26262"/>
                    </a:cubicBezTo>
                    <a:cubicBezTo>
                      <a:pt x="8998" y="26900"/>
                      <a:pt x="7782" y="27751"/>
                      <a:pt x="6901" y="29089"/>
                    </a:cubicBezTo>
                    <a:cubicBezTo>
                      <a:pt x="6749" y="28268"/>
                      <a:pt x="6749" y="27508"/>
                      <a:pt x="7326" y="26840"/>
                    </a:cubicBezTo>
                    <a:cubicBezTo>
                      <a:pt x="7904" y="26171"/>
                      <a:pt x="8481" y="25502"/>
                      <a:pt x="9028" y="24833"/>
                    </a:cubicBezTo>
                    <a:cubicBezTo>
                      <a:pt x="9211" y="24621"/>
                      <a:pt x="9363" y="24408"/>
                      <a:pt x="9515" y="24225"/>
                    </a:cubicBezTo>
                    <a:cubicBezTo>
                      <a:pt x="9454" y="24165"/>
                      <a:pt x="9393" y="24104"/>
                      <a:pt x="9332" y="24074"/>
                    </a:cubicBezTo>
                    <a:cubicBezTo>
                      <a:pt x="8572" y="24864"/>
                      <a:pt x="7843" y="25684"/>
                      <a:pt x="6992" y="26596"/>
                    </a:cubicBezTo>
                    <a:cubicBezTo>
                      <a:pt x="6627" y="24499"/>
                      <a:pt x="8816" y="22341"/>
                      <a:pt x="11034" y="22098"/>
                    </a:cubicBezTo>
                    <a:close/>
                    <a:moveTo>
                      <a:pt x="11156" y="26627"/>
                    </a:moveTo>
                    <a:cubicBezTo>
                      <a:pt x="11764" y="27326"/>
                      <a:pt x="11703" y="28724"/>
                      <a:pt x="11004" y="30517"/>
                    </a:cubicBezTo>
                    <a:cubicBezTo>
                      <a:pt x="9211" y="30913"/>
                      <a:pt x="7964" y="32007"/>
                      <a:pt x="7113" y="33679"/>
                    </a:cubicBezTo>
                    <a:cubicBezTo>
                      <a:pt x="6809" y="32888"/>
                      <a:pt x="6779" y="32736"/>
                      <a:pt x="7205" y="32159"/>
                    </a:cubicBezTo>
                    <a:cubicBezTo>
                      <a:pt x="7843" y="31308"/>
                      <a:pt x="8542" y="30517"/>
                      <a:pt x="9211" y="29697"/>
                    </a:cubicBezTo>
                    <a:cubicBezTo>
                      <a:pt x="9484" y="29332"/>
                      <a:pt x="9758" y="28998"/>
                      <a:pt x="9940" y="28572"/>
                    </a:cubicBezTo>
                    <a:lnTo>
                      <a:pt x="9940" y="28572"/>
                    </a:lnTo>
                    <a:cubicBezTo>
                      <a:pt x="9484" y="28724"/>
                      <a:pt x="9241" y="29119"/>
                      <a:pt x="8937" y="29454"/>
                    </a:cubicBezTo>
                    <a:cubicBezTo>
                      <a:pt x="8603" y="29788"/>
                      <a:pt x="8268" y="30153"/>
                      <a:pt x="7934" y="30517"/>
                    </a:cubicBezTo>
                    <a:cubicBezTo>
                      <a:pt x="7600" y="30852"/>
                      <a:pt x="7296" y="31216"/>
                      <a:pt x="6870" y="31703"/>
                    </a:cubicBezTo>
                    <a:cubicBezTo>
                      <a:pt x="6627" y="30578"/>
                      <a:pt x="7022" y="29788"/>
                      <a:pt x="7539" y="29089"/>
                    </a:cubicBezTo>
                    <a:cubicBezTo>
                      <a:pt x="8299" y="28055"/>
                      <a:pt x="9302" y="27326"/>
                      <a:pt x="10487" y="26900"/>
                    </a:cubicBezTo>
                    <a:cubicBezTo>
                      <a:pt x="10730" y="26809"/>
                      <a:pt x="10943" y="26718"/>
                      <a:pt x="11156" y="26627"/>
                    </a:cubicBezTo>
                    <a:close/>
                    <a:moveTo>
                      <a:pt x="761" y="27295"/>
                    </a:moveTo>
                    <a:cubicBezTo>
                      <a:pt x="2007" y="27295"/>
                      <a:pt x="3101" y="27478"/>
                      <a:pt x="4104" y="27964"/>
                    </a:cubicBezTo>
                    <a:cubicBezTo>
                      <a:pt x="5533" y="28663"/>
                      <a:pt x="6171" y="30001"/>
                      <a:pt x="5958" y="31855"/>
                    </a:cubicBezTo>
                    <a:cubicBezTo>
                      <a:pt x="4955" y="30913"/>
                      <a:pt x="4226" y="29788"/>
                      <a:pt x="2949" y="29241"/>
                    </a:cubicBezTo>
                    <a:lnTo>
                      <a:pt x="2949" y="29241"/>
                    </a:lnTo>
                    <a:cubicBezTo>
                      <a:pt x="3040" y="29362"/>
                      <a:pt x="3101" y="29514"/>
                      <a:pt x="3223" y="29606"/>
                    </a:cubicBezTo>
                    <a:cubicBezTo>
                      <a:pt x="4043" y="30578"/>
                      <a:pt x="4894" y="31520"/>
                      <a:pt x="5746" y="32463"/>
                    </a:cubicBezTo>
                    <a:cubicBezTo>
                      <a:pt x="6080" y="32858"/>
                      <a:pt x="6232" y="33283"/>
                      <a:pt x="6110" y="33861"/>
                    </a:cubicBezTo>
                    <a:cubicBezTo>
                      <a:pt x="5928" y="33800"/>
                      <a:pt x="5776" y="33739"/>
                      <a:pt x="5624" y="33679"/>
                    </a:cubicBezTo>
                    <a:cubicBezTo>
                      <a:pt x="4864" y="33192"/>
                      <a:pt x="4043" y="32919"/>
                      <a:pt x="3162" y="32858"/>
                    </a:cubicBezTo>
                    <a:cubicBezTo>
                      <a:pt x="2676" y="32827"/>
                      <a:pt x="2341" y="32645"/>
                      <a:pt x="2068" y="32311"/>
                    </a:cubicBezTo>
                    <a:cubicBezTo>
                      <a:pt x="943" y="30852"/>
                      <a:pt x="426" y="29241"/>
                      <a:pt x="761" y="27295"/>
                    </a:cubicBezTo>
                    <a:close/>
                    <a:moveTo>
                      <a:pt x="2458" y="33365"/>
                    </a:moveTo>
                    <a:cubicBezTo>
                      <a:pt x="3661" y="33365"/>
                      <a:pt x="4814" y="33654"/>
                      <a:pt x="5867" y="34438"/>
                    </a:cubicBezTo>
                    <a:cubicBezTo>
                      <a:pt x="6019" y="34560"/>
                      <a:pt x="6171" y="34742"/>
                      <a:pt x="6201" y="34925"/>
                    </a:cubicBezTo>
                    <a:cubicBezTo>
                      <a:pt x="6323" y="35472"/>
                      <a:pt x="6353" y="36049"/>
                      <a:pt x="6414" y="36809"/>
                    </a:cubicBezTo>
                    <a:cubicBezTo>
                      <a:pt x="5502" y="35958"/>
                      <a:pt x="4743" y="35289"/>
                      <a:pt x="4013" y="34590"/>
                    </a:cubicBezTo>
                    <a:cubicBezTo>
                      <a:pt x="3952" y="34651"/>
                      <a:pt x="3922" y="34682"/>
                      <a:pt x="3891" y="34712"/>
                    </a:cubicBezTo>
                    <a:cubicBezTo>
                      <a:pt x="3983" y="34834"/>
                      <a:pt x="4104" y="34986"/>
                      <a:pt x="4226" y="35107"/>
                    </a:cubicBezTo>
                    <a:cubicBezTo>
                      <a:pt x="4803" y="35715"/>
                      <a:pt x="5381" y="36353"/>
                      <a:pt x="5989" y="36931"/>
                    </a:cubicBezTo>
                    <a:cubicBezTo>
                      <a:pt x="6475" y="37417"/>
                      <a:pt x="6688" y="37964"/>
                      <a:pt x="6688" y="38663"/>
                    </a:cubicBezTo>
                    <a:cubicBezTo>
                      <a:pt x="5989" y="38390"/>
                      <a:pt x="5320" y="38116"/>
                      <a:pt x="4651" y="37873"/>
                    </a:cubicBezTo>
                    <a:cubicBezTo>
                      <a:pt x="4454" y="37807"/>
                      <a:pt x="4241" y="37757"/>
                      <a:pt x="4047" y="37757"/>
                    </a:cubicBezTo>
                    <a:cubicBezTo>
                      <a:pt x="3971" y="37757"/>
                      <a:pt x="3899" y="37765"/>
                      <a:pt x="3831" y="37782"/>
                    </a:cubicBezTo>
                    <a:cubicBezTo>
                      <a:pt x="3705" y="37811"/>
                      <a:pt x="3589" y="37825"/>
                      <a:pt x="3480" y="37825"/>
                    </a:cubicBezTo>
                    <a:cubicBezTo>
                      <a:pt x="2906" y="37825"/>
                      <a:pt x="2552" y="37442"/>
                      <a:pt x="2220" y="36931"/>
                    </a:cubicBezTo>
                    <a:cubicBezTo>
                      <a:pt x="1946" y="36475"/>
                      <a:pt x="1612" y="36019"/>
                      <a:pt x="1369" y="35563"/>
                    </a:cubicBezTo>
                    <a:cubicBezTo>
                      <a:pt x="1034" y="34925"/>
                      <a:pt x="882" y="34256"/>
                      <a:pt x="1156" y="33466"/>
                    </a:cubicBezTo>
                    <a:cubicBezTo>
                      <a:pt x="1595" y="33402"/>
                      <a:pt x="2030" y="33365"/>
                      <a:pt x="2458" y="33365"/>
                    </a:cubicBezTo>
                    <a:close/>
                    <a:moveTo>
                      <a:pt x="11096" y="31109"/>
                    </a:moveTo>
                    <a:cubicBezTo>
                      <a:pt x="11409" y="31109"/>
                      <a:pt x="11558" y="31268"/>
                      <a:pt x="11673" y="31703"/>
                    </a:cubicBezTo>
                    <a:cubicBezTo>
                      <a:pt x="11764" y="32007"/>
                      <a:pt x="11825" y="32372"/>
                      <a:pt x="11794" y="32675"/>
                    </a:cubicBezTo>
                    <a:cubicBezTo>
                      <a:pt x="11673" y="33618"/>
                      <a:pt x="11490" y="34530"/>
                      <a:pt x="11308" y="35441"/>
                    </a:cubicBezTo>
                    <a:cubicBezTo>
                      <a:pt x="11278" y="35654"/>
                      <a:pt x="11065" y="35897"/>
                      <a:pt x="10882" y="35989"/>
                    </a:cubicBezTo>
                    <a:cubicBezTo>
                      <a:pt x="9515" y="36505"/>
                      <a:pt x="8542" y="37448"/>
                      <a:pt x="7873" y="38724"/>
                    </a:cubicBezTo>
                    <a:cubicBezTo>
                      <a:pt x="7843" y="38785"/>
                      <a:pt x="7782" y="38815"/>
                      <a:pt x="7721" y="38846"/>
                    </a:cubicBezTo>
                    <a:cubicBezTo>
                      <a:pt x="7387" y="38359"/>
                      <a:pt x="7478" y="37873"/>
                      <a:pt x="7752" y="37387"/>
                    </a:cubicBezTo>
                    <a:cubicBezTo>
                      <a:pt x="8390" y="36353"/>
                      <a:pt x="8998" y="35320"/>
                      <a:pt x="9606" y="34256"/>
                    </a:cubicBezTo>
                    <a:cubicBezTo>
                      <a:pt x="9788" y="33982"/>
                      <a:pt x="9971" y="33709"/>
                      <a:pt x="10092" y="33375"/>
                    </a:cubicBezTo>
                    <a:lnTo>
                      <a:pt x="10092" y="33375"/>
                    </a:lnTo>
                    <a:cubicBezTo>
                      <a:pt x="9423" y="33770"/>
                      <a:pt x="9089" y="34438"/>
                      <a:pt x="8694" y="35016"/>
                    </a:cubicBezTo>
                    <a:cubicBezTo>
                      <a:pt x="8268" y="35654"/>
                      <a:pt x="7873" y="36293"/>
                      <a:pt x="7357" y="37144"/>
                    </a:cubicBezTo>
                    <a:cubicBezTo>
                      <a:pt x="7265" y="36445"/>
                      <a:pt x="7113" y="35928"/>
                      <a:pt x="7174" y="35441"/>
                    </a:cubicBezTo>
                    <a:cubicBezTo>
                      <a:pt x="7417" y="33466"/>
                      <a:pt x="8481" y="32068"/>
                      <a:pt x="10305" y="31277"/>
                    </a:cubicBezTo>
                    <a:cubicBezTo>
                      <a:pt x="10427" y="31216"/>
                      <a:pt x="10578" y="31186"/>
                      <a:pt x="10730" y="31156"/>
                    </a:cubicBezTo>
                    <a:cubicBezTo>
                      <a:pt x="10873" y="31126"/>
                      <a:pt x="10993" y="31109"/>
                      <a:pt x="11096" y="31109"/>
                    </a:cubicBezTo>
                    <a:close/>
                    <a:moveTo>
                      <a:pt x="3965" y="38281"/>
                    </a:moveTo>
                    <a:cubicBezTo>
                      <a:pt x="4709" y="38281"/>
                      <a:pt x="5444" y="38485"/>
                      <a:pt x="6171" y="38937"/>
                    </a:cubicBezTo>
                    <a:cubicBezTo>
                      <a:pt x="6901" y="39423"/>
                      <a:pt x="6992" y="39575"/>
                      <a:pt x="7053" y="40639"/>
                    </a:cubicBezTo>
                    <a:cubicBezTo>
                      <a:pt x="6080" y="40183"/>
                      <a:pt x="5138" y="39758"/>
                      <a:pt x="4195" y="39332"/>
                    </a:cubicBezTo>
                    <a:lnTo>
                      <a:pt x="4104" y="39484"/>
                    </a:lnTo>
                    <a:cubicBezTo>
                      <a:pt x="4256" y="39575"/>
                      <a:pt x="4378" y="39697"/>
                      <a:pt x="4530" y="39788"/>
                    </a:cubicBezTo>
                    <a:cubicBezTo>
                      <a:pt x="5138" y="40122"/>
                      <a:pt x="5746" y="40457"/>
                      <a:pt x="6384" y="40761"/>
                    </a:cubicBezTo>
                    <a:cubicBezTo>
                      <a:pt x="7357" y="41247"/>
                      <a:pt x="7600" y="42098"/>
                      <a:pt x="7660" y="43223"/>
                    </a:cubicBezTo>
                    <a:cubicBezTo>
                      <a:pt x="6901" y="42691"/>
                      <a:pt x="6148" y="42493"/>
                      <a:pt x="5388" y="42493"/>
                    </a:cubicBezTo>
                    <a:cubicBezTo>
                      <a:pt x="4629" y="42493"/>
                      <a:pt x="3861" y="42691"/>
                      <a:pt x="3071" y="42949"/>
                    </a:cubicBezTo>
                    <a:cubicBezTo>
                      <a:pt x="2554" y="42250"/>
                      <a:pt x="2098" y="41642"/>
                      <a:pt x="1673" y="41034"/>
                    </a:cubicBezTo>
                    <a:cubicBezTo>
                      <a:pt x="1521" y="40791"/>
                      <a:pt x="1369" y="40548"/>
                      <a:pt x="1308" y="40305"/>
                    </a:cubicBezTo>
                    <a:cubicBezTo>
                      <a:pt x="1004" y="39423"/>
                      <a:pt x="1156" y="39119"/>
                      <a:pt x="1976" y="38724"/>
                    </a:cubicBezTo>
                    <a:cubicBezTo>
                      <a:pt x="2646" y="38439"/>
                      <a:pt x="3309" y="38281"/>
                      <a:pt x="3965" y="38281"/>
                    </a:cubicBezTo>
                    <a:close/>
                    <a:moveTo>
                      <a:pt x="11797" y="36369"/>
                    </a:moveTo>
                    <a:cubicBezTo>
                      <a:pt x="12170" y="36369"/>
                      <a:pt x="12335" y="36577"/>
                      <a:pt x="12402" y="37113"/>
                    </a:cubicBezTo>
                    <a:cubicBezTo>
                      <a:pt x="12524" y="37843"/>
                      <a:pt x="12493" y="38603"/>
                      <a:pt x="12493" y="39362"/>
                    </a:cubicBezTo>
                    <a:cubicBezTo>
                      <a:pt x="12463" y="39545"/>
                      <a:pt x="12281" y="39818"/>
                      <a:pt x="12129" y="39910"/>
                    </a:cubicBezTo>
                    <a:cubicBezTo>
                      <a:pt x="10548" y="40669"/>
                      <a:pt x="9454" y="41885"/>
                      <a:pt x="8876" y="43648"/>
                    </a:cubicBezTo>
                    <a:cubicBezTo>
                      <a:pt x="8512" y="42980"/>
                      <a:pt x="8451" y="42432"/>
                      <a:pt x="8755" y="41825"/>
                    </a:cubicBezTo>
                    <a:cubicBezTo>
                      <a:pt x="9271" y="40761"/>
                      <a:pt x="9788" y="39666"/>
                      <a:pt x="10305" y="38603"/>
                    </a:cubicBezTo>
                    <a:lnTo>
                      <a:pt x="10305" y="38603"/>
                    </a:lnTo>
                    <a:cubicBezTo>
                      <a:pt x="9423" y="39423"/>
                      <a:pt x="9028" y="40578"/>
                      <a:pt x="8360" y="41673"/>
                    </a:cubicBezTo>
                    <a:cubicBezTo>
                      <a:pt x="7843" y="40518"/>
                      <a:pt x="7843" y="39575"/>
                      <a:pt x="8481" y="38603"/>
                    </a:cubicBezTo>
                    <a:cubicBezTo>
                      <a:pt x="9180" y="37539"/>
                      <a:pt x="10123" y="36809"/>
                      <a:pt x="11308" y="36445"/>
                    </a:cubicBezTo>
                    <a:cubicBezTo>
                      <a:pt x="11501" y="36396"/>
                      <a:pt x="11662" y="36369"/>
                      <a:pt x="11797" y="36369"/>
                    </a:cubicBezTo>
                    <a:close/>
                    <a:moveTo>
                      <a:pt x="13892" y="39758"/>
                    </a:moveTo>
                    <a:cubicBezTo>
                      <a:pt x="15259" y="42402"/>
                      <a:pt x="13071" y="46262"/>
                      <a:pt x="9819" y="47022"/>
                    </a:cubicBezTo>
                    <a:cubicBezTo>
                      <a:pt x="9515" y="46657"/>
                      <a:pt x="9606" y="46262"/>
                      <a:pt x="9819" y="45867"/>
                    </a:cubicBezTo>
                    <a:cubicBezTo>
                      <a:pt x="10214" y="45168"/>
                      <a:pt x="10639" y="44439"/>
                      <a:pt x="11034" y="43709"/>
                    </a:cubicBezTo>
                    <a:cubicBezTo>
                      <a:pt x="11126" y="43527"/>
                      <a:pt x="11217" y="43314"/>
                      <a:pt x="11186" y="43040"/>
                    </a:cubicBezTo>
                    <a:lnTo>
                      <a:pt x="11186" y="43040"/>
                    </a:lnTo>
                    <a:cubicBezTo>
                      <a:pt x="10609" y="43922"/>
                      <a:pt x="10062" y="44803"/>
                      <a:pt x="9454" y="45776"/>
                    </a:cubicBezTo>
                    <a:cubicBezTo>
                      <a:pt x="9059" y="44986"/>
                      <a:pt x="9180" y="44317"/>
                      <a:pt x="9393" y="43679"/>
                    </a:cubicBezTo>
                    <a:cubicBezTo>
                      <a:pt x="9819" y="42372"/>
                      <a:pt x="10609" y="41308"/>
                      <a:pt x="11855" y="40669"/>
                    </a:cubicBezTo>
                    <a:cubicBezTo>
                      <a:pt x="12493" y="40305"/>
                      <a:pt x="13223" y="40062"/>
                      <a:pt x="13892" y="39758"/>
                    </a:cubicBezTo>
                    <a:close/>
                    <a:moveTo>
                      <a:pt x="5519" y="43047"/>
                    </a:moveTo>
                    <a:cubicBezTo>
                      <a:pt x="5887" y="43047"/>
                      <a:pt x="6258" y="43110"/>
                      <a:pt x="6597" y="43223"/>
                    </a:cubicBezTo>
                    <a:cubicBezTo>
                      <a:pt x="7539" y="43527"/>
                      <a:pt x="8238" y="44104"/>
                      <a:pt x="8329" y="45290"/>
                    </a:cubicBezTo>
                    <a:cubicBezTo>
                      <a:pt x="7296" y="44986"/>
                      <a:pt x="6293" y="44651"/>
                      <a:pt x="5259" y="44347"/>
                    </a:cubicBezTo>
                    <a:cubicBezTo>
                      <a:pt x="5229" y="44408"/>
                      <a:pt x="5229" y="44469"/>
                      <a:pt x="5198" y="44530"/>
                    </a:cubicBezTo>
                    <a:cubicBezTo>
                      <a:pt x="5290" y="44621"/>
                      <a:pt x="5411" y="44743"/>
                      <a:pt x="5533" y="44803"/>
                    </a:cubicBezTo>
                    <a:cubicBezTo>
                      <a:pt x="6201" y="45046"/>
                      <a:pt x="6870" y="45350"/>
                      <a:pt x="7569" y="45533"/>
                    </a:cubicBezTo>
                    <a:cubicBezTo>
                      <a:pt x="8512" y="45776"/>
                      <a:pt x="8937" y="46353"/>
                      <a:pt x="8998" y="47326"/>
                    </a:cubicBezTo>
                    <a:cubicBezTo>
                      <a:pt x="8381" y="47501"/>
                      <a:pt x="7745" y="47583"/>
                      <a:pt x="7116" y="47583"/>
                    </a:cubicBezTo>
                    <a:cubicBezTo>
                      <a:pt x="4676" y="47583"/>
                      <a:pt x="2337" y="46341"/>
                      <a:pt x="1612" y="44408"/>
                    </a:cubicBezTo>
                    <a:cubicBezTo>
                      <a:pt x="1733" y="44287"/>
                      <a:pt x="1885" y="44135"/>
                      <a:pt x="2068" y="44043"/>
                    </a:cubicBezTo>
                    <a:cubicBezTo>
                      <a:pt x="3010" y="43466"/>
                      <a:pt x="4043" y="43162"/>
                      <a:pt x="5138" y="43071"/>
                    </a:cubicBezTo>
                    <a:cubicBezTo>
                      <a:pt x="5263" y="43055"/>
                      <a:pt x="5391" y="43047"/>
                      <a:pt x="5519" y="43047"/>
                    </a:cubicBezTo>
                    <a:close/>
                    <a:moveTo>
                      <a:pt x="8694" y="0"/>
                    </a:moveTo>
                    <a:cubicBezTo>
                      <a:pt x="7904" y="2888"/>
                      <a:pt x="7265" y="5836"/>
                      <a:pt x="6870" y="8845"/>
                    </a:cubicBezTo>
                    <a:cubicBezTo>
                      <a:pt x="6353" y="6839"/>
                      <a:pt x="6232" y="4803"/>
                      <a:pt x="5898" y="2797"/>
                    </a:cubicBezTo>
                    <a:lnTo>
                      <a:pt x="5898" y="2797"/>
                    </a:lnTo>
                    <a:cubicBezTo>
                      <a:pt x="6019" y="5502"/>
                      <a:pt x="6232" y="8207"/>
                      <a:pt x="6779" y="10912"/>
                    </a:cubicBezTo>
                    <a:cubicBezTo>
                      <a:pt x="5168" y="8359"/>
                      <a:pt x="4347" y="5502"/>
                      <a:pt x="3618" y="2645"/>
                    </a:cubicBezTo>
                    <a:lnTo>
                      <a:pt x="3618" y="2645"/>
                    </a:lnTo>
                    <a:cubicBezTo>
                      <a:pt x="3679" y="4164"/>
                      <a:pt x="4043" y="5623"/>
                      <a:pt x="4530" y="7052"/>
                    </a:cubicBezTo>
                    <a:cubicBezTo>
                      <a:pt x="5016" y="8450"/>
                      <a:pt x="5624" y="9818"/>
                      <a:pt x="6171" y="11186"/>
                    </a:cubicBezTo>
                    <a:cubicBezTo>
                      <a:pt x="5594" y="11034"/>
                      <a:pt x="5016" y="10851"/>
                      <a:pt x="4439" y="10730"/>
                    </a:cubicBezTo>
                    <a:cubicBezTo>
                      <a:pt x="4257" y="10696"/>
                      <a:pt x="4106" y="10678"/>
                      <a:pt x="3978" y="10678"/>
                    </a:cubicBezTo>
                    <a:cubicBezTo>
                      <a:pt x="3527" y="10678"/>
                      <a:pt x="3372" y="10911"/>
                      <a:pt x="3253" y="11551"/>
                    </a:cubicBezTo>
                    <a:cubicBezTo>
                      <a:pt x="3071" y="12523"/>
                      <a:pt x="3253" y="13435"/>
                      <a:pt x="3527" y="14347"/>
                    </a:cubicBezTo>
                    <a:cubicBezTo>
                      <a:pt x="3648" y="14712"/>
                      <a:pt x="3770" y="15046"/>
                      <a:pt x="3891" y="15472"/>
                    </a:cubicBezTo>
                    <a:cubicBezTo>
                      <a:pt x="3558" y="15406"/>
                      <a:pt x="3294" y="15368"/>
                      <a:pt x="3082" y="15368"/>
                    </a:cubicBezTo>
                    <a:cubicBezTo>
                      <a:pt x="2503" y="15368"/>
                      <a:pt x="2315" y="15659"/>
                      <a:pt x="2159" y="16505"/>
                    </a:cubicBezTo>
                    <a:cubicBezTo>
                      <a:pt x="2037" y="17174"/>
                      <a:pt x="2007" y="17903"/>
                      <a:pt x="2098" y="18572"/>
                    </a:cubicBezTo>
                    <a:cubicBezTo>
                      <a:pt x="2189" y="19484"/>
                      <a:pt x="2432" y="20365"/>
                      <a:pt x="2645" y="21308"/>
                    </a:cubicBezTo>
                    <a:lnTo>
                      <a:pt x="1916" y="21308"/>
                    </a:lnTo>
                    <a:cubicBezTo>
                      <a:pt x="913" y="21308"/>
                      <a:pt x="700" y="21490"/>
                      <a:pt x="669" y="22523"/>
                    </a:cubicBezTo>
                    <a:cubicBezTo>
                      <a:pt x="609" y="23526"/>
                      <a:pt x="821" y="24438"/>
                      <a:pt x="1277" y="25350"/>
                    </a:cubicBezTo>
                    <a:cubicBezTo>
                      <a:pt x="1490" y="25776"/>
                      <a:pt x="1733" y="26232"/>
                      <a:pt x="1946" y="26718"/>
                    </a:cubicBezTo>
                    <a:cubicBezTo>
                      <a:pt x="1794" y="26748"/>
                      <a:pt x="1733" y="26779"/>
                      <a:pt x="1673" y="26779"/>
                    </a:cubicBezTo>
                    <a:cubicBezTo>
                      <a:pt x="548" y="26809"/>
                      <a:pt x="548" y="26809"/>
                      <a:pt x="31" y="27782"/>
                    </a:cubicBezTo>
                    <a:cubicBezTo>
                      <a:pt x="31" y="27812"/>
                      <a:pt x="1" y="27843"/>
                      <a:pt x="1" y="27873"/>
                    </a:cubicBezTo>
                    <a:cubicBezTo>
                      <a:pt x="1" y="28116"/>
                      <a:pt x="1" y="28359"/>
                      <a:pt x="1" y="28602"/>
                    </a:cubicBezTo>
                    <a:cubicBezTo>
                      <a:pt x="92" y="28815"/>
                      <a:pt x="244" y="29028"/>
                      <a:pt x="274" y="29271"/>
                    </a:cubicBezTo>
                    <a:cubicBezTo>
                      <a:pt x="487" y="30609"/>
                      <a:pt x="1065" y="31733"/>
                      <a:pt x="1976" y="32706"/>
                    </a:cubicBezTo>
                    <a:cubicBezTo>
                      <a:pt x="1885" y="32767"/>
                      <a:pt x="1885" y="32797"/>
                      <a:pt x="1855" y="32797"/>
                    </a:cubicBezTo>
                    <a:cubicBezTo>
                      <a:pt x="1733" y="32827"/>
                      <a:pt x="1612" y="32858"/>
                      <a:pt x="1490" y="32888"/>
                    </a:cubicBezTo>
                    <a:cubicBezTo>
                      <a:pt x="609" y="33101"/>
                      <a:pt x="457" y="33283"/>
                      <a:pt x="487" y="34195"/>
                    </a:cubicBezTo>
                    <a:cubicBezTo>
                      <a:pt x="487" y="35016"/>
                      <a:pt x="791" y="35745"/>
                      <a:pt x="1277" y="36384"/>
                    </a:cubicBezTo>
                    <a:cubicBezTo>
                      <a:pt x="1673" y="36870"/>
                      <a:pt x="2037" y="37387"/>
                      <a:pt x="2463" y="37934"/>
                    </a:cubicBezTo>
                    <a:cubicBezTo>
                      <a:pt x="2068" y="38116"/>
                      <a:pt x="1794" y="38238"/>
                      <a:pt x="1490" y="38390"/>
                    </a:cubicBezTo>
                    <a:cubicBezTo>
                      <a:pt x="730" y="38755"/>
                      <a:pt x="518" y="39119"/>
                      <a:pt x="700" y="39910"/>
                    </a:cubicBezTo>
                    <a:cubicBezTo>
                      <a:pt x="852" y="40518"/>
                      <a:pt x="1156" y="41095"/>
                      <a:pt x="1460" y="41642"/>
                    </a:cubicBezTo>
                    <a:cubicBezTo>
                      <a:pt x="1794" y="42128"/>
                      <a:pt x="2220" y="42584"/>
                      <a:pt x="2615" y="43071"/>
                    </a:cubicBezTo>
                    <a:cubicBezTo>
                      <a:pt x="2250" y="43314"/>
                      <a:pt x="1946" y="43496"/>
                      <a:pt x="1642" y="43679"/>
                    </a:cubicBezTo>
                    <a:cubicBezTo>
                      <a:pt x="1004" y="44165"/>
                      <a:pt x="913" y="44439"/>
                      <a:pt x="1277" y="45138"/>
                    </a:cubicBezTo>
                    <a:cubicBezTo>
                      <a:pt x="1369" y="45350"/>
                      <a:pt x="1521" y="45563"/>
                      <a:pt x="1673" y="45746"/>
                    </a:cubicBezTo>
                    <a:cubicBezTo>
                      <a:pt x="2804" y="47136"/>
                      <a:pt x="4610" y="48142"/>
                      <a:pt x="6569" y="48142"/>
                    </a:cubicBezTo>
                    <a:cubicBezTo>
                      <a:pt x="7137" y="48142"/>
                      <a:pt x="7718" y="48058"/>
                      <a:pt x="8299" y="47873"/>
                    </a:cubicBezTo>
                    <a:cubicBezTo>
                      <a:pt x="8572" y="47812"/>
                      <a:pt x="8846" y="47721"/>
                      <a:pt x="9119" y="47660"/>
                    </a:cubicBezTo>
                    <a:cubicBezTo>
                      <a:pt x="10001" y="49484"/>
                      <a:pt x="10001" y="49484"/>
                      <a:pt x="10427" y="49606"/>
                    </a:cubicBezTo>
                    <a:cubicBezTo>
                      <a:pt x="10244" y="48846"/>
                      <a:pt x="10062" y="48116"/>
                      <a:pt x="9879" y="47417"/>
                    </a:cubicBezTo>
                    <a:cubicBezTo>
                      <a:pt x="13405" y="46657"/>
                      <a:pt x="15229" y="43284"/>
                      <a:pt x="14652" y="40457"/>
                    </a:cubicBezTo>
                    <a:cubicBezTo>
                      <a:pt x="14482" y="39629"/>
                      <a:pt x="14386" y="39349"/>
                      <a:pt x="13940" y="39349"/>
                    </a:cubicBezTo>
                    <a:cubicBezTo>
                      <a:pt x="13747" y="39349"/>
                      <a:pt x="13489" y="39402"/>
                      <a:pt x="13132" y="39484"/>
                    </a:cubicBezTo>
                    <a:cubicBezTo>
                      <a:pt x="13126" y="39490"/>
                      <a:pt x="13118" y="39493"/>
                      <a:pt x="13110" y="39493"/>
                    </a:cubicBezTo>
                    <a:cubicBezTo>
                      <a:pt x="13077" y="39493"/>
                      <a:pt x="13028" y="39454"/>
                      <a:pt x="12980" y="39454"/>
                    </a:cubicBezTo>
                    <a:cubicBezTo>
                      <a:pt x="12980" y="38785"/>
                      <a:pt x="13010" y="38116"/>
                      <a:pt x="12980" y="37448"/>
                    </a:cubicBezTo>
                    <a:cubicBezTo>
                      <a:pt x="12919" y="36596"/>
                      <a:pt x="12737" y="35806"/>
                      <a:pt x="11673" y="35715"/>
                    </a:cubicBezTo>
                    <a:cubicBezTo>
                      <a:pt x="11916" y="33891"/>
                      <a:pt x="12858" y="32159"/>
                      <a:pt x="11521" y="30517"/>
                    </a:cubicBezTo>
                    <a:cubicBezTo>
                      <a:pt x="11673" y="29818"/>
                      <a:pt x="11825" y="29119"/>
                      <a:pt x="11946" y="28450"/>
                    </a:cubicBezTo>
                    <a:cubicBezTo>
                      <a:pt x="12129" y="27478"/>
                      <a:pt x="12159" y="26566"/>
                      <a:pt x="11278" y="25928"/>
                    </a:cubicBezTo>
                    <a:cubicBezTo>
                      <a:pt x="12037" y="23283"/>
                      <a:pt x="12037" y="23283"/>
                      <a:pt x="11703" y="21855"/>
                    </a:cubicBezTo>
                    <a:cubicBezTo>
                      <a:pt x="12129" y="21277"/>
                      <a:pt x="12615" y="20730"/>
                      <a:pt x="12980" y="20092"/>
                    </a:cubicBezTo>
                    <a:cubicBezTo>
                      <a:pt x="13284" y="19636"/>
                      <a:pt x="13527" y="19089"/>
                      <a:pt x="13648" y="18542"/>
                    </a:cubicBezTo>
                    <a:cubicBezTo>
                      <a:pt x="13709" y="18146"/>
                      <a:pt x="13831" y="17873"/>
                      <a:pt x="14074" y="17569"/>
                    </a:cubicBezTo>
                    <a:cubicBezTo>
                      <a:pt x="14500" y="17022"/>
                      <a:pt x="14955" y="16505"/>
                      <a:pt x="15320" y="15897"/>
                    </a:cubicBezTo>
                    <a:cubicBezTo>
                      <a:pt x="15837" y="15016"/>
                      <a:pt x="15594" y="14469"/>
                      <a:pt x="14621" y="14165"/>
                    </a:cubicBezTo>
                    <a:cubicBezTo>
                      <a:pt x="14044" y="13982"/>
                      <a:pt x="13496" y="13861"/>
                      <a:pt x="12858" y="13709"/>
                    </a:cubicBezTo>
                    <a:cubicBezTo>
                      <a:pt x="13557" y="13070"/>
                      <a:pt x="14226" y="12523"/>
                      <a:pt x="14803" y="11915"/>
                    </a:cubicBezTo>
                    <a:cubicBezTo>
                      <a:pt x="15411" y="11307"/>
                      <a:pt x="15928" y="10639"/>
                      <a:pt x="16445" y="9970"/>
                    </a:cubicBezTo>
                    <a:cubicBezTo>
                      <a:pt x="16962" y="9332"/>
                      <a:pt x="17569" y="8724"/>
                      <a:pt x="17813" y="7903"/>
                    </a:cubicBezTo>
                    <a:lnTo>
                      <a:pt x="17813" y="7903"/>
                    </a:lnTo>
                    <a:cubicBezTo>
                      <a:pt x="16293" y="9818"/>
                      <a:pt x="14803" y="11733"/>
                      <a:pt x="12767" y="13131"/>
                    </a:cubicBezTo>
                    <a:cubicBezTo>
                      <a:pt x="14348" y="10882"/>
                      <a:pt x="15351" y="8359"/>
                      <a:pt x="16536" y="5927"/>
                    </a:cubicBezTo>
                    <a:lnTo>
                      <a:pt x="16536" y="5927"/>
                    </a:lnTo>
                    <a:cubicBezTo>
                      <a:pt x="15624" y="7326"/>
                      <a:pt x="14925" y="8845"/>
                      <a:pt x="13922" y="10396"/>
                    </a:cubicBezTo>
                    <a:cubicBezTo>
                      <a:pt x="13861" y="9605"/>
                      <a:pt x="13831" y="9028"/>
                      <a:pt x="13740" y="8481"/>
                    </a:cubicBezTo>
                    <a:cubicBezTo>
                      <a:pt x="13648" y="7873"/>
                      <a:pt x="13740" y="7356"/>
                      <a:pt x="13952" y="6809"/>
                    </a:cubicBezTo>
                    <a:cubicBezTo>
                      <a:pt x="14378" y="5867"/>
                      <a:pt x="14712" y="4924"/>
                      <a:pt x="15107" y="3952"/>
                    </a:cubicBezTo>
                    <a:cubicBezTo>
                      <a:pt x="15047" y="3952"/>
                      <a:pt x="14986" y="3921"/>
                      <a:pt x="14925" y="3891"/>
                    </a:cubicBezTo>
                    <a:cubicBezTo>
                      <a:pt x="14500" y="4833"/>
                      <a:pt x="14074" y="5775"/>
                      <a:pt x="13648" y="6687"/>
                    </a:cubicBezTo>
                    <a:cubicBezTo>
                      <a:pt x="13405" y="6353"/>
                      <a:pt x="13223" y="5927"/>
                      <a:pt x="12949" y="5836"/>
                    </a:cubicBezTo>
                    <a:cubicBezTo>
                      <a:pt x="12896" y="5818"/>
                      <a:pt x="12839" y="5811"/>
                      <a:pt x="12777" y="5811"/>
                    </a:cubicBezTo>
                    <a:cubicBezTo>
                      <a:pt x="12523" y="5811"/>
                      <a:pt x="12204" y="5939"/>
                      <a:pt x="11885" y="5988"/>
                    </a:cubicBezTo>
                    <a:cubicBezTo>
                      <a:pt x="12402" y="4864"/>
                      <a:pt x="12919" y="3769"/>
                      <a:pt x="13436" y="2675"/>
                    </a:cubicBezTo>
                    <a:cubicBezTo>
                      <a:pt x="13375" y="2645"/>
                      <a:pt x="13314" y="2645"/>
                      <a:pt x="13284" y="2614"/>
                    </a:cubicBezTo>
                    <a:cubicBezTo>
                      <a:pt x="13101" y="2857"/>
                      <a:pt x="12949" y="3101"/>
                      <a:pt x="12797" y="3374"/>
                    </a:cubicBezTo>
                    <a:cubicBezTo>
                      <a:pt x="12341" y="4256"/>
                      <a:pt x="11855" y="5137"/>
                      <a:pt x="11399" y="6049"/>
                    </a:cubicBezTo>
                    <a:cubicBezTo>
                      <a:pt x="11034" y="6809"/>
                      <a:pt x="10396" y="7204"/>
                      <a:pt x="9606" y="7812"/>
                    </a:cubicBezTo>
                    <a:cubicBezTo>
                      <a:pt x="10275" y="5502"/>
                      <a:pt x="10882" y="3374"/>
                      <a:pt x="11490" y="1246"/>
                    </a:cubicBezTo>
                    <a:lnTo>
                      <a:pt x="11490" y="1246"/>
                    </a:lnTo>
                    <a:cubicBezTo>
                      <a:pt x="10123" y="4438"/>
                      <a:pt x="9393" y="7812"/>
                      <a:pt x="7843" y="10943"/>
                    </a:cubicBezTo>
                    <a:cubicBezTo>
                      <a:pt x="7600" y="9727"/>
                      <a:pt x="7600" y="8511"/>
                      <a:pt x="7691" y="7295"/>
                    </a:cubicBezTo>
                    <a:cubicBezTo>
                      <a:pt x="7812" y="6049"/>
                      <a:pt x="8025" y="4803"/>
                      <a:pt x="8238" y="3587"/>
                    </a:cubicBezTo>
                    <a:cubicBezTo>
                      <a:pt x="8451" y="2401"/>
                      <a:pt x="8694" y="1216"/>
                      <a:pt x="8937" y="61"/>
                    </a:cubicBezTo>
                    <a:cubicBezTo>
                      <a:pt x="8876" y="31"/>
                      <a:pt x="8785" y="31"/>
                      <a:pt x="869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96" name="Google Shape;12296;p37"/>
              <p:cNvSpPr/>
              <p:nvPr/>
            </p:nvSpPr>
            <p:spPr>
              <a:xfrm>
                <a:off x="695575" y="2254625"/>
                <a:ext cx="406550" cy="1087925"/>
              </a:xfrm>
              <a:custGeom>
                <a:rect b="b" l="l" r="r" t="t"/>
                <a:pathLst>
                  <a:path extrusionOk="0" h="43517" w="16262">
                    <a:moveTo>
                      <a:pt x="12736" y="1166"/>
                    </a:moveTo>
                    <a:lnTo>
                      <a:pt x="12736" y="1166"/>
                    </a:lnTo>
                    <a:cubicBezTo>
                      <a:pt x="13435" y="3354"/>
                      <a:pt x="13648" y="5421"/>
                      <a:pt x="12432" y="7427"/>
                    </a:cubicBezTo>
                    <a:cubicBezTo>
                      <a:pt x="12341" y="7549"/>
                      <a:pt x="12280" y="7670"/>
                      <a:pt x="12219" y="7822"/>
                    </a:cubicBezTo>
                    <a:cubicBezTo>
                      <a:pt x="11855" y="8613"/>
                      <a:pt x="11976" y="8765"/>
                      <a:pt x="12827" y="8947"/>
                    </a:cubicBezTo>
                    <a:cubicBezTo>
                      <a:pt x="13314" y="9038"/>
                      <a:pt x="13769" y="9190"/>
                      <a:pt x="14256" y="9342"/>
                    </a:cubicBezTo>
                    <a:cubicBezTo>
                      <a:pt x="14529" y="9433"/>
                      <a:pt x="14803" y="9585"/>
                      <a:pt x="15076" y="9737"/>
                    </a:cubicBezTo>
                    <a:cubicBezTo>
                      <a:pt x="15076" y="10406"/>
                      <a:pt x="14803" y="10984"/>
                      <a:pt x="14499" y="11531"/>
                    </a:cubicBezTo>
                    <a:cubicBezTo>
                      <a:pt x="13648" y="12899"/>
                      <a:pt x="12797" y="14266"/>
                      <a:pt x="11915" y="15604"/>
                    </a:cubicBezTo>
                    <a:cubicBezTo>
                      <a:pt x="11611" y="16060"/>
                      <a:pt x="11490" y="16485"/>
                      <a:pt x="11611" y="17063"/>
                    </a:cubicBezTo>
                    <a:cubicBezTo>
                      <a:pt x="11824" y="18127"/>
                      <a:pt x="11611" y="19221"/>
                      <a:pt x="11307" y="20285"/>
                    </a:cubicBezTo>
                    <a:cubicBezTo>
                      <a:pt x="11186" y="20710"/>
                      <a:pt x="11095" y="21075"/>
                      <a:pt x="11490" y="21440"/>
                    </a:cubicBezTo>
                    <a:cubicBezTo>
                      <a:pt x="11642" y="21561"/>
                      <a:pt x="11672" y="21865"/>
                      <a:pt x="11672" y="22078"/>
                    </a:cubicBezTo>
                    <a:cubicBezTo>
                      <a:pt x="11611" y="23051"/>
                      <a:pt x="11520" y="24023"/>
                      <a:pt x="11459" y="24996"/>
                    </a:cubicBezTo>
                    <a:cubicBezTo>
                      <a:pt x="11429" y="25239"/>
                      <a:pt x="11338" y="25543"/>
                      <a:pt x="11459" y="25695"/>
                    </a:cubicBezTo>
                    <a:cubicBezTo>
                      <a:pt x="11976" y="26333"/>
                      <a:pt x="11855" y="27063"/>
                      <a:pt x="11855" y="27792"/>
                    </a:cubicBezTo>
                    <a:cubicBezTo>
                      <a:pt x="11855" y="28461"/>
                      <a:pt x="11763" y="29130"/>
                      <a:pt x="11703" y="29798"/>
                    </a:cubicBezTo>
                    <a:cubicBezTo>
                      <a:pt x="11611" y="30771"/>
                      <a:pt x="11611" y="30771"/>
                      <a:pt x="12645" y="31166"/>
                    </a:cubicBezTo>
                    <a:cubicBezTo>
                      <a:pt x="12675" y="31835"/>
                      <a:pt x="12736" y="32504"/>
                      <a:pt x="12766" y="33203"/>
                    </a:cubicBezTo>
                    <a:cubicBezTo>
                      <a:pt x="12797" y="33416"/>
                      <a:pt x="12797" y="33628"/>
                      <a:pt x="12827" y="33841"/>
                    </a:cubicBezTo>
                    <a:cubicBezTo>
                      <a:pt x="12917" y="34446"/>
                      <a:pt x="13073" y="34688"/>
                      <a:pt x="13465" y="34688"/>
                    </a:cubicBezTo>
                    <a:cubicBezTo>
                      <a:pt x="13605" y="34688"/>
                      <a:pt x="13774" y="34657"/>
                      <a:pt x="13982" y="34601"/>
                    </a:cubicBezTo>
                    <a:cubicBezTo>
                      <a:pt x="14165" y="34571"/>
                      <a:pt x="14347" y="34540"/>
                      <a:pt x="14499" y="34510"/>
                    </a:cubicBezTo>
                    <a:lnTo>
                      <a:pt x="14499" y="34510"/>
                    </a:lnTo>
                    <a:cubicBezTo>
                      <a:pt x="15076" y="36881"/>
                      <a:pt x="13982" y="39981"/>
                      <a:pt x="11064" y="41288"/>
                    </a:cubicBezTo>
                    <a:cubicBezTo>
                      <a:pt x="9964" y="41783"/>
                      <a:pt x="8842" y="41991"/>
                      <a:pt x="7711" y="41991"/>
                    </a:cubicBezTo>
                    <a:cubicBezTo>
                      <a:pt x="6967" y="41991"/>
                      <a:pt x="6219" y="41901"/>
                      <a:pt x="5471" y="41744"/>
                    </a:cubicBezTo>
                    <a:cubicBezTo>
                      <a:pt x="4134" y="41470"/>
                      <a:pt x="3101" y="40650"/>
                      <a:pt x="2189" y="39707"/>
                    </a:cubicBezTo>
                    <a:cubicBezTo>
                      <a:pt x="2067" y="39616"/>
                      <a:pt x="2037" y="39464"/>
                      <a:pt x="1915" y="39252"/>
                    </a:cubicBezTo>
                    <a:cubicBezTo>
                      <a:pt x="2249" y="39008"/>
                      <a:pt x="2553" y="38765"/>
                      <a:pt x="2857" y="38522"/>
                    </a:cubicBezTo>
                    <a:cubicBezTo>
                      <a:pt x="3435" y="38066"/>
                      <a:pt x="3496" y="37762"/>
                      <a:pt x="3131" y="37124"/>
                    </a:cubicBezTo>
                    <a:cubicBezTo>
                      <a:pt x="2675" y="36394"/>
                      <a:pt x="2189" y="35695"/>
                      <a:pt x="1824" y="34935"/>
                    </a:cubicBezTo>
                    <a:cubicBezTo>
                      <a:pt x="1490" y="34267"/>
                      <a:pt x="1581" y="34084"/>
                      <a:pt x="2189" y="33659"/>
                    </a:cubicBezTo>
                    <a:cubicBezTo>
                      <a:pt x="3374" y="32868"/>
                      <a:pt x="3405" y="32686"/>
                      <a:pt x="2797" y="31379"/>
                    </a:cubicBezTo>
                    <a:cubicBezTo>
                      <a:pt x="2432" y="30589"/>
                      <a:pt x="2098" y="29768"/>
                      <a:pt x="1794" y="28947"/>
                    </a:cubicBezTo>
                    <a:cubicBezTo>
                      <a:pt x="1611" y="28552"/>
                      <a:pt x="1733" y="28279"/>
                      <a:pt x="2128" y="28036"/>
                    </a:cubicBezTo>
                    <a:cubicBezTo>
                      <a:pt x="2888" y="27549"/>
                      <a:pt x="2918" y="27306"/>
                      <a:pt x="2584" y="26455"/>
                    </a:cubicBezTo>
                    <a:cubicBezTo>
                      <a:pt x="2280" y="25634"/>
                      <a:pt x="1976" y="24814"/>
                      <a:pt x="1733" y="23963"/>
                    </a:cubicBezTo>
                    <a:cubicBezTo>
                      <a:pt x="1611" y="23476"/>
                      <a:pt x="1642" y="22959"/>
                      <a:pt x="1581" y="22473"/>
                    </a:cubicBezTo>
                    <a:cubicBezTo>
                      <a:pt x="1733" y="22412"/>
                      <a:pt x="1794" y="22382"/>
                      <a:pt x="1854" y="22382"/>
                    </a:cubicBezTo>
                    <a:cubicBezTo>
                      <a:pt x="2096" y="22415"/>
                      <a:pt x="2276" y="22440"/>
                      <a:pt x="2411" y="22440"/>
                    </a:cubicBezTo>
                    <a:cubicBezTo>
                      <a:pt x="2767" y="22440"/>
                      <a:pt x="2805" y="22270"/>
                      <a:pt x="2827" y="21652"/>
                    </a:cubicBezTo>
                    <a:cubicBezTo>
                      <a:pt x="2857" y="21166"/>
                      <a:pt x="2766" y="20649"/>
                      <a:pt x="2675" y="20133"/>
                    </a:cubicBezTo>
                    <a:cubicBezTo>
                      <a:pt x="2493" y="19342"/>
                      <a:pt x="2280" y="18552"/>
                      <a:pt x="2128" y="17731"/>
                    </a:cubicBezTo>
                    <a:cubicBezTo>
                      <a:pt x="2067" y="17458"/>
                      <a:pt x="2128" y="17154"/>
                      <a:pt x="2128" y="16880"/>
                    </a:cubicBezTo>
                    <a:cubicBezTo>
                      <a:pt x="3587" y="16242"/>
                      <a:pt x="3587" y="16242"/>
                      <a:pt x="3465" y="14540"/>
                    </a:cubicBezTo>
                    <a:cubicBezTo>
                      <a:pt x="3405" y="13354"/>
                      <a:pt x="3313" y="12169"/>
                      <a:pt x="3678" y="10953"/>
                    </a:cubicBezTo>
                    <a:cubicBezTo>
                      <a:pt x="3800" y="10923"/>
                      <a:pt x="3921" y="10892"/>
                      <a:pt x="4073" y="10832"/>
                    </a:cubicBezTo>
                    <a:cubicBezTo>
                      <a:pt x="4651" y="10619"/>
                      <a:pt x="4772" y="10436"/>
                      <a:pt x="4651" y="9798"/>
                    </a:cubicBezTo>
                    <a:cubicBezTo>
                      <a:pt x="4499" y="9069"/>
                      <a:pt x="4316" y="8309"/>
                      <a:pt x="4225" y="7579"/>
                    </a:cubicBezTo>
                    <a:cubicBezTo>
                      <a:pt x="4164" y="7063"/>
                      <a:pt x="4225" y="6546"/>
                      <a:pt x="4225" y="5908"/>
                    </a:cubicBezTo>
                    <a:cubicBezTo>
                      <a:pt x="4833" y="6060"/>
                      <a:pt x="5380" y="6181"/>
                      <a:pt x="5867" y="6333"/>
                    </a:cubicBezTo>
                    <a:cubicBezTo>
                      <a:pt x="6292" y="6485"/>
                      <a:pt x="6718" y="6698"/>
                      <a:pt x="7143" y="6850"/>
                    </a:cubicBezTo>
                    <a:cubicBezTo>
                      <a:pt x="7342" y="6922"/>
                      <a:pt x="7520" y="6960"/>
                      <a:pt x="7679" y="6960"/>
                    </a:cubicBezTo>
                    <a:cubicBezTo>
                      <a:pt x="8057" y="6960"/>
                      <a:pt x="8337" y="6751"/>
                      <a:pt x="8572" y="6303"/>
                    </a:cubicBezTo>
                    <a:cubicBezTo>
                      <a:pt x="8754" y="5968"/>
                      <a:pt x="8937" y="5604"/>
                      <a:pt x="9089" y="5239"/>
                    </a:cubicBezTo>
                    <a:cubicBezTo>
                      <a:pt x="9727" y="3597"/>
                      <a:pt x="10973" y="2442"/>
                      <a:pt x="12341" y="1379"/>
                    </a:cubicBezTo>
                    <a:cubicBezTo>
                      <a:pt x="12432" y="1318"/>
                      <a:pt x="12554" y="1287"/>
                      <a:pt x="12736" y="1166"/>
                    </a:cubicBezTo>
                    <a:close/>
                    <a:moveTo>
                      <a:pt x="12953" y="0"/>
                    </a:moveTo>
                    <a:cubicBezTo>
                      <a:pt x="12695" y="0"/>
                      <a:pt x="12393" y="105"/>
                      <a:pt x="12037" y="315"/>
                    </a:cubicBezTo>
                    <a:cubicBezTo>
                      <a:pt x="11338" y="740"/>
                      <a:pt x="10639" y="1196"/>
                      <a:pt x="10000" y="1683"/>
                    </a:cubicBezTo>
                    <a:cubicBezTo>
                      <a:pt x="8724" y="2716"/>
                      <a:pt x="7842" y="3993"/>
                      <a:pt x="7660" y="5664"/>
                    </a:cubicBezTo>
                    <a:cubicBezTo>
                      <a:pt x="7660" y="5816"/>
                      <a:pt x="7599" y="5938"/>
                      <a:pt x="7569" y="6151"/>
                    </a:cubicBezTo>
                    <a:cubicBezTo>
                      <a:pt x="7265" y="5968"/>
                      <a:pt x="7022" y="5786"/>
                      <a:pt x="6778" y="5695"/>
                    </a:cubicBezTo>
                    <a:cubicBezTo>
                      <a:pt x="6110" y="5421"/>
                      <a:pt x="5441" y="5117"/>
                      <a:pt x="4742" y="4965"/>
                    </a:cubicBezTo>
                    <a:cubicBezTo>
                      <a:pt x="4568" y="4926"/>
                      <a:pt x="4409" y="4907"/>
                      <a:pt x="4264" y="4907"/>
                    </a:cubicBezTo>
                    <a:cubicBezTo>
                      <a:pt x="3622" y="4907"/>
                      <a:pt x="3255" y="5291"/>
                      <a:pt x="3131" y="6060"/>
                    </a:cubicBezTo>
                    <a:cubicBezTo>
                      <a:pt x="3040" y="6607"/>
                      <a:pt x="3040" y="7154"/>
                      <a:pt x="3070" y="7701"/>
                    </a:cubicBezTo>
                    <a:cubicBezTo>
                      <a:pt x="3131" y="8370"/>
                      <a:pt x="3283" y="9008"/>
                      <a:pt x="3405" y="9707"/>
                    </a:cubicBezTo>
                    <a:cubicBezTo>
                      <a:pt x="2584" y="10163"/>
                      <a:pt x="2310" y="10984"/>
                      <a:pt x="2219" y="11835"/>
                    </a:cubicBezTo>
                    <a:cubicBezTo>
                      <a:pt x="2158" y="12777"/>
                      <a:pt x="2249" y="13750"/>
                      <a:pt x="2249" y="14722"/>
                    </a:cubicBezTo>
                    <a:cubicBezTo>
                      <a:pt x="2280" y="14965"/>
                      <a:pt x="2310" y="15178"/>
                      <a:pt x="2310" y="15391"/>
                    </a:cubicBezTo>
                    <a:cubicBezTo>
                      <a:pt x="1064" y="15908"/>
                      <a:pt x="791" y="16333"/>
                      <a:pt x="882" y="17640"/>
                    </a:cubicBezTo>
                    <a:cubicBezTo>
                      <a:pt x="912" y="18187"/>
                      <a:pt x="1003" y="18734"/>
                      <a:pt x="1125" y="19251"/>
                    </a:cubicBezTo>
                    <a:cubicBezTo>
                      <a:pt x="1216" y="19798"/>
                      <a:pt x="1398" y="20315"/>
                      <a:pt x="1550" y="20862"/>
                    </a:cubicBezTo>
                    <a:cubicBezTo>
                      <a:pt x="578" y="21136"/>
                      <a:pt x="365" y="21865"/>
                      <a:pt x="395" y="22716"/>
                    </a:cubicBezTo>
                    <a:cubicBezTo>
                      <a:pt x="395" y="23142"/>
                      <a:pt x="395" y="23628"/>
                      <a:pt x="487" y="24054"/>
                    </a:cubicBezTo>
                    <a:cubicBezTo>
                      <a:pt x="730" y="25057"/>
                      <a:pt x="1034" y="26029"/>
                      <a:pt x="1338" y="27063"/>
                    </a:cubicBezTo>
                    <a:cubicBezTo>
                      <a:pt x="426" y="27701"/>
                      <a:pt x="395" y="28674"/>
                      <a:pt x="760" y="29707"/>
                    </a:cubicBezTo>
                    <a:cubicBezTo>
                      <a:pt x="973" y="30376"/>
                      <a:pt x="1307" y="31045"/>
                      <a:pt x="1611" y="31713"/>
                    </a:cubicBezTo>
                    <a:cubicBezTo>
                      <a:pt x="1702" y="31957"/>
                      <a:pt x="1824" y="32169"/>
                      <a:pt x="1946" y="32412"/>
                    </a:cubicBezTo>
                    <a:cubicBezTo>
                      <a:pt x="0" y="33720"/>
                      <a:pt x="395" y="34662"/>
                      <a:pt x="1064" y="36060"/>
                    </a:cubicBezTo>
                    <a:cubicBezTo>
                      <a:pt x="1338" y="36607"/>
                      <a:pt x="1702" y="37093"/>
                      <a:pt x="2037" y="37641"/>
                    </a:cubicBezTo>
                    <a:cubicBezTo>
                      <a:pt x="1794" y="37853"/>
                      <a:pt x="1550" y="38066"/>
                      <a:pt x="1338" y="38248"/>
                    </a:cubicBezTo>
                    <a:cubicBezTo>
                      <a:pt x="760" y="38826"/>
                      <a:pt x="608" y="39282"/>
                      <a:pt x="973" y="39981"/>
                    </a:cubicBezTo>
                    <a:cubicBezTo>
                      <a:pt x="1885" y="41714"/>
                      <a:pt x="3222" y="42990"/>
                      <a:pt x="5228" y="43385"/>
                    </a:cubicBezTo>
                    <a:cubicBezTo>
                      <a:pt x="5696" y="43472"/>
                      <a:pt x="6160" y="43517"/>
                      <a:pt x="6621" y="43517"/>
                    </a:cubicBezTo>
                    <a:cubicBezTo>
                      <a:pt x="7449" y="43517"/>
                      <a:pt x="8269" y="43374"/>
                      <a:pt x="9089" y="43081"/>
                    </a:cubicBezTo>
                    <a:cubicBezTo>
                      <a:pt x="9666" y="42869"/>
                      <a:pt x="10304" y="42838"/>
                      <a:pt x="10912" y="42625"/>
                    </a:cubicBezTo>
                    <a:cubicBezTo>
                      <a:pt x="11490" y="42443"/>
                      <a:pt x="12098" y="42291"/>
                      <a:pt x="12584" y="41957"/>
                    </a:cubicBezTo>
                    <a:cubicBezTo>
                      <a:pt x="14955" y="40285"/>
                      <a:pt x="16080" y="38066"/>
                      <a:pt x="15563" y="35118"/>
                    </a:cubicBezTo>
                    <a:cubicBezTo>
                      <a:pt x="15365" y="33881"/>
                      <a:pt x="15248" y="33590"/>
                      <a:pt x="14360" y="33590"/>
                    </a:cubicBezTo>
                    <a:cubicBezTo>
                      <a:pt x="14156" y="33590"/>
                      <a:pt x="13912" y="33606"/>
                      <a:pt x="13617" y="33628"/>
                    </a:cubicBezTo>
                    <a:cubicBezTo>
                      <a:pt x="13587" y="33020"/>
                      <a:pt x="13587" y="32443"/>
                      <a:pt x="13526" y="31835"/>
                    </a:cubicBezTo>
                    <a:cubicBezTo>
                      <a:pt x="13466" y="31105"/>
                      <a:pt x="13374" y="30376"/>
                      <a:pt x="12584" y="30011"/>
                    </a:cubicBezTo>
                    <a:cubicBezTo>
                      <a:pt x="12706" y="29282"/>
                      <a:pt x="12797" y="28674"/>
                      <a:pt x="12827" y="28096"/>
                    </a:cubicBezTo>
                    <a:cubicBezTo>
                      <a:pt x="12858" y="27458"/>
                      <a:pt x="13010" y="26698"/>
                      <a:pt x="12736" y="26212"/>
                    </a:cubicBezTo>
                    <a:cubicBezTo>
                      <a:pt x="12219" y="25178"/>
                      <a:pt x="12554" y="24206"/>
                      <a:pt x="12614" y="23203"/>
                    </a:cubicBezTo>
                    <a:cubicBezTo>
                      <a:pt x="12675" y="22686"/>
                      <a:pt x="12706" y="22169"/>
                      <a:pt x="12706" y="21652"/>
                    </a:cubicBezTo>
                    <a:cubicBezTo>
                      <a:pt x="12706" y="21349"/>
                      <a:pt x="12645" y="20953"/>
                      <a:pt x="12462" y="20710"/>
                    </a:cubicBezTo>
                    <a:cubicBezTo>
                      <a:pt x="12219" y="20406"/>
                      <a:pt x="12310" y="20133"/>
                      <a:pt x="12341" y="19798"/>
                    </a:cubicBezTo>
                    <a:cubicBezTo>
                      <a:pt x="12493" y="18978"/>
                      <a:pt x="12675" y="18157"/>
                      <a:pt x="12645" y="17367"/>
                    </a:cubicBezTo>
                    <a:cubicBezTo>
                      <a:pt x="12614" y="16759"/>
                      <a:pt x="12766" y="16333"/>
                      <a:pt x="13101" y="15877"/>
                    </a:cubicBezTo>
                    <a:cubicBezTo>
                      <a:pt x="13557" y="15239"/>
                      <a:pt x="13921" y="14540"/>
                      <a:pt x="14317" y="13841"/>
                    </a:cubicBezTo>
                    <a:cubicBezTo>
                      <a:pt x="14560" y="13415"/>
                      <a:pt x="14773" y="12990"/>
                      <a:pt x="14985" y="12564"/>
                    </a:cubicBezTo>
                    <a:cubicBezTo>
                      <a:pt x="15350" y="11804"/>
                      <a:pt x="15776" y="11044"/>
                      <a:pt x="16019" y="10254"/>
                    </a:cubicBezTo>
                    <a:cubicBezTo>
                      <a:pt x="16262" y="9494"/>
                      <a:pt x="16049" y="9129"/>
                      <a:pt x="15320" y="8795"/>
                    </a:cubicBezTo>
                    <a:cubicBezTo>
                      <a:pt x="14803" y="8522"/>
                      <a:pt x="14225" y="8309"/>
                      <a:pt x="13739" y="8096"/>
                    </a:cubicBezTo>
                    <a:cubicBezTo>
                      <a:pt x="14013" y="7215"/>
                      <a:pt x="14377" y="6394"/>
                      <a:pt x="14438" y="5543"/>
                    </a:cubicBezTo>
                    <a:cubicBezTo>
                      <a:pt x="14529" y="4479"/>
                      <a:pt x="14408" y="3415"/>
                      <a:pt x="14317" y="2351"/>
                    </a:cubicBezTo>
                    <a:cubicBezTo>
                      <a:pt x="14286" y="1956"/>
                      <a:pt x="14165" y="1531"/>
                      <a:pt x="14013" y="1135"/>
                    </a:cubicBezTo>
                    <a:cubicBezTo>
                      <a:pt x="13774" y="379"/>
                      <a:pt x="13443" y="0"/>
                      <a:pt x="1295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2297" name="Google Shape;12297;p37"/>
            <p:cNvGrpSpPr/>
            <p:nvPr/>
          </p:nvGrpSpPr>
          <p:grpSpPr>
            <a:xfrm flipH="1" rot="-1983738">
              <a:off x="813788" y="939578"/>
              <a:ext cx="452108" cy="1240035"/>
              <a:chOff x="695575" y="2117350"/>
              <a:chExt cx="452150" cy="1240150"/>
            </a:xfrm>
          </p:grpSpPr>
          <p:sp>
            <p:nvSpPr>
              <p:cNvPr id="12298" name="Google Shape;12298;p37"/>
              <p:cNvSpPr/>
              <p:nvPr/>
            </p:nvSpPr>
            <p:spPr>
              <a:xfrm>
                <a:off x="733550" y="2285050"/>
                <a:ext cx="396700" cy="1042900"/>
              </a:xfrm>
              <a:custGeom>
                <a:rect b="b" l="l" r="r" t="t"/>
                <a:pathLst>
                  <a:path extrusionOk="0" h="41716" w="15868">
                    <a:moveTo>
                      <a:pt x="12571" y="1"/>
                    </a:moveTo>
                    <a:cubicBezTo>
                      <a:pt x="12436" y="1"/>
                      <a:pt x="12288" y="24"/>
                      <a:pt x="12129" y="70"/>
                    </a:cubicBezTo>
                    <a:cubicBezTo>
                      <a:pt x="11734" y="192"/>
                      <a:pt x="11278" y="344"/>
                      <a:pt x="10974" y="618"/>
                    </a:cubicBezTo>
                    <a:cubicBezTo>
                      <a:pt x="9424" y="1925"/>
                      <a:pt x="8056" y="3384"/>
                      <a:pt x="7570" y="5450"/>
                    </a:cubicBezTo>
                    <a:cubicBezTo>
                      <a:pt x="7509" y="5694"/>
                      <a:pt x="7418" y="5906"/>
                      <a:pt x="7326" y="6089"/>
                    </a:cubicBezTo>
                    <a:cubicBezTo>
                      <a:pt x="6475" y="5724"/>
                      <a:pt x="5715" y="5359"/>
                      <a:pt x="4895" y="5086"/>
                    </a:cubicBezTo>
                    <a:cubicBezTo>
                      <a:pt x="4734" y="5032"/>
                      <a:pt x="4584" y="5007"/>
                      <a:pt x="4447" y="5007"/>
                    </a:cubicBezTo>
                    <a:cubicBezTo>
                      <a:pt x="3882" y="5007"/>
                      <a:pt x="3533" y="5440"/>
                      <a:pt x="3557" y="6150"/>
                    </a:cubicBezTo>
                    <a:cubicBezTo>
                      <a:pt x="3588" y="6605"/>
                      <a:pt x="3679" y="7061"/>
                      <a:pt x="3740" y="7517"/>
                    </a:cubicBezTo>
                    <a:cubicBezTo>
                      <a:pt x="3861" y="8216"/>
                      <a:pt x="3983" y="8916"/>
                      <a:pt x="4104" y="9615"/>
                    </a:cubicBezTo>
                    <a:cubicBezTo>
                      <a:pt x="2858" y="9888"/>
                      <a:pt x="2585" y="10162"/>
                      <a:pt x="2554" y="11347"/>
                    </a:cubicBezTo>
                    <a:cubicBezTo>
                      <a:pt x="2524" y="11834"/>
                      <a:pt x="2585" y="12320"/>
                      <a:pt x="2615" y="12806"/>
                    </a:cubicBezTo>
                    <a:cubicBezTo>
                      <a:pt x="2676" y="13627"/>
                      <a:pt x="2737" y="14478"/>
                      <a:pt x="2797" y="15299"/>
                    </a:cubicBezTo>
                    <a:cubicBezTo>
                      <a:pt x="1399" y="15724"/>
                      <a:pt x="1095" y="16150"/>
                      <a:pt x="1247" y="17517"/>
                    </a:cubicBezTo>
                    <a:cubicBezTo>
                      <a:pt x="1369" y="18338"/>
                      <a:pt x="1642" y="19159"/>
                      <a:pt x="1825" y="19980"/>
                    </a:cubicBezTo>
                    <a:cubicBezTo>
                      <a:pt x="1916" y="20253"/>
                      <a:pt x="2007" y="20527"/>
                      <a:pt x="2098" y="20800"/>
                    </a:cubicBezTo>
                    <a:cubicBezTo>
                      <a:pt x="396" y="21135"/>
                      <a:pt x="1" y="21712"/>
                      <a:pt x="457" y="23293"/>
                    </a:cubicBezTo>
                    <a:cubicBezTo>
                      <a:pt x="700" y="24174"/>
                      <a:pt x="1095" y="24995"/>
                      <a:pt x="1430" y="25846"/>
                    </a:cubicBezTo>
                    <a:cubicBezTo>
                      <a:pt x="1521" y="26119"/>
                      <a:pt x="1642" y="26393"/>
                      <a:pt x="1764" y="26636"/>
                    </a:cubicBezTo>
                    <a:cubicBezTo>
                      <a:pt x="639" y="27366"/>
                      <a:pt x="457" y="27730"/>
                      <a:pt x="882" y="28916"/>
                    </a:cubicBezTo>
                    <a:cubicBezTo>
                      <a:pt x="1186" y="29737"/>
                      <a:pt x="1642" y="30527"/>
                      <a:pt x="2038" y="31287"/>
                    </a:cubicBezTo>
                    <a:cubicBezTo>
                      <a:pt x="2159" y="31560"/>
                      <a:pt x="2372" y="31803"/>
                      <a:pt x="2554" y="32077"/>
                    </a:cubicBezTo>
                    <a:cubicBezTo>
                      <a:pt x="2250" y="32229"/>
                      <a:pt x="2007" y="32320"/>
                      <a:pt x="1764" y="32442"/>
                    </a:cubicBezTo>
                    <a:cubicBezTo>
                      <a:pt x="943" y="32898"/>
                      <a:pt x="700" y="33354"/>
                      <a:pt x="1004" y="34235"/>
                    </a:cubicBezTo>
                    <a:cubicBezTo>
                      <a:pt x="1186" y="34782"/>
                      <a:pt x="1490" y="35299"/>
                      <a:pt x="1794" y="35755"/>
                    </a:cubicBezTo>
                    <a:cubicBezTo>
                      <a:pt x="2098" y="36211"/>
                      <a:pt x="2493" y="36606"/>
                      <a:pt x="2889" y="37062"/>
                    </a:cubicBezTo>
                    <a:cubicBezTo>
                      <a:pt x="2645" y="37214"/>
                      <a:pt x="2463" y="37335"/>
                      <a:pt x="2250" y="37457"/>
                    </a:cubicBezTo>
                    <a:cubicBezTo>
                      <a:pt x="1217" y="38156"/>
                      <a:pt x="1156" y="39068"/>
                      <a:pt x="2159" y="39797"/>
                    </a:cubicBezTo>
                    <a:cubicBezTo>
                      <a:pt x="2919" y="40345"/>
                      <a:pt x="3709" y="40861"/>
                      <a:pt x="4560" y="41287"/>
                    </a:cubicBezTo>
                    <a:cubicBezTo>
                      <a:pt x="4983" y="41540"/>
                      <a:pt x="5510" y="41716"/>
                      <a:pt x="5997" y="41716"/>
                    </a:cubicBezTo>
                    <a:cubicBezTo>
                      <a:pt x="6035" y="41716"/>
                      <a:pt x="6073" y="41715"/>
                      <a:pt x="6111" y="41712"/>
                    </a:cubicBezTo>
                    <a:cubicBezTo>
                      <a:pt x="7114" y="41682"/>
                      <a:pt x="8086" y="41469"/>
                      <a:pt x="9089" y="41348"/>
                    </a:cubicBezTo>
                    <a:cubicBezTo>
                      <a:pt x="9283" y="41320"/>
                      <a:pt x="9451" y="41192"/>
                      <a:pt x="9640" y="41192"/>
                    </a:cubicBezTo>
                    <a:cubicBezTo>
                      <a:pt x="9659" y="41192"/>
                      <a:pt x="9678" y="41193"/>
                      <a:pt x="9697" y="41196"/>
                    </a:cubicBezTo>
                    <a:cubicBezTo>
                      <a:pt x="9796" y="41205"/>
                      <a:pt x="9893" y="41210"/>
                      <a:pt x="9988" y="41210"/>
                    </a:cubicBezTo>
                    <a:cubicBezTo>
                      <a:pt x="11088" y="41210"/>
                      <a:pt x="11918" y="40583"/>
                      <a:pt x="12646" y="39828"/>
                    </a:cubicBezTo>
                    <a:cubicBezTo>
                      <a:pt x="13892" y="38551"/>
                      <a:pt x="14409" y="36910"/>
                      <a:pt x="14713" y="35147"/>
                    </a:cubicBezTo>
                    <a:cubicBezTo>
                      <a:pt x="14956" y="33658"/>
                      <a:pt x="14713" y="33323"/>
                      <a:pt x="13193" y="33171"/>
                    </a:cubicBezTo>
                    <a:cubicBezTo>
                      <a:pt x="13162" y="32624"/>
                      <a:pt x="13162" y="32047"/>
                      <a:pt x="13102" y="31469"/>
                    </a:cubicBezTo>
                    <a:cubicBezTo>
                      <a:pt x="13041" y="30588"/>
                      <a:pt x="12858" y="29767"/>
                      <a:pt x="11916" y="29433"/>
                    </a:cubicBezTo>
                    <a:cubicBezTo>
                      <a:pt x="11977" y="28703"/>
                      <a:pt x="12098" y="28065"/>
                      <a:pt x="12129" y="27396"/>
                    </a:cubicBezTo>
                    <a:cubicBezTo>
                      <a:pt x="12159" y="26758"/>
                      <a:pt x="12250" y="26089"/>
                      <a:pt x="12038" y="25512"/>
                    </a:cubicBezTo>
                    <a:cubicBezTo>
                      <a:pt x="11764" y="24691"/>
                      <a:pt x="11764" y="23931"/>
                      <a:pt x="11855" y="23110"/>
                    </a:cubicBezTo>
                    <a:cubicBezTo>
                      <a:pt x="11886" y="22746"/>
                      <a:pt x="11886" y="22381"/>
                      <a:pt x="11886" y="22016"/>
                    </a:cubicBezTo>
                    <a:cubicBezTo>
                      <a:pt x="11916" y="21439"/>
                      <a:pt x="11916" y="20861"/>
                      <a:pt x="11582" y="20344"/>
                    </a:cubicBezTo>
                    <a:cubicBezTo>
                      <a:pt x="11491" y="20162"/>
                      <a:pt x="11491" y="19858"/>
                      <a:pt x="11521" y="19645"/>
                    </a:cubicBezTo>
                    <a:cubicBezTo>
                      <a:pt x="11795" y="18521"/>
                      <a:pt x="11734" y="17396"/>
                      <a:pt x="11643" y="16271"/>
                    </a:cubicBezTo>
                    <a:cubicBezTo>
                      <a:pt x="11612" y="15967"/>
                      <a:pt x="11673" y="15603"/>
                      <a:pt x="11855" y="15359"/>
                    </a:cubicBezTo>
                    <a:cubicBezTo>
                      <a:pt x="12980" y="13596"/>
                      <a:pt x="13801" y="11651"/>
                      <a:pt x="15199" y="10071"/>
                    </a:cubicBezTo>
                    <a:cubicBezTo>
                      <a:pt x="15290" y="9979"/>
                      <a:pt x="15351" y="9858"/>
                      <a:pt x="15412" y="9767"/>
                    </a:cubicBezTo>
                    <a:cubicBezTo>
                      <a:pt x="15868" y="8916"/>
                      <a:pt x="15594" y="8277"/>
                      <a:pt x="14621" y="8095"/>
                    </a:cubicBezTo>
                    <a:cubicBezTo>
                      <a:pt x="13892" y="7943"/>
                      <a:pt x="13132" y="7852"/>
                      <a:pt x="12281" y="7700"/>
                    </a:cubicBezTo>
                    <a:cubicBezTo>
                      <a:pt x="12402" y="7396"/>
                      <a:pt x="12494" y="7244"/>
                      <a:pt x="12554" y="7092"/>
                    </a:cubicBezTo>
                    <a:cubicBezTo>
                      <a:pt x="12646" y="6909"/>
                      <a:pt x="12737" y="6697"/>
                      <a:pt x="12858" y="6514"/>
                    </a:cubicBezTo>
                    <a:cubicBezTo>
                      <a:pt x="13770" y="4721"/>
                      <a:pt x="13618" y="2806"/>
                      <a:pt x="13406" y="891"/>
                    </a:cubicBezTo>
                    <a:cubicBezTo>
                      <a:pt x="13358" y="297"/>
                      <a:pt x="13051" y="1"/>
                      <a:pt x="12571" y="1"/>
                    </a:cubicBezTo>
                    <a:close/>
                  </a:path>
                </a:pathLst>
              </a:custGeom>
              <a:solidFill>
                <a:srgbClr val="FFD50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99" name="Google Shape;12299;p37"/>
              <p:cNvSpPr/>
              <p:nvPr/>
            </p:nvSpPr>
            <p:spPr>
              <a:xfrm>
                <a:off x="761675" y="2707575"/>
                <a:ext cx="190000" cy="396850"/>
              </a:xfrm>
              <a:custGeom>
                <a:rect b="b" l="l" r="r" t="t"/>
                <a:pathLst>
                  <a:path extrusionOk="0" h="15874" w="7600">
                    <a:moveTo>
                      <a:pt x="973" y="0"/>
                    </a:moveTo>
                    <a:cubicBezTo>
                      <a:pt x="790" y="0"/>
                      <a:pt x="618" y="76"/>
                      <a:pt x="487" y="221"/>
                    </a:cubicBezTo>
                    <a:cubicBezTo>
                      <a:pt x="213" y="525"/>
                      <a:pt x="305" y="920"/>
                      <a:pt x="700" y="1285"/>
                    </a:cubicBezTo>
                    <a:cubicBezTo>
                      <a:pt x="1034" y="1589"/>
                      <a:pt x="1368" y="1923"/>
                      <a:pt x="1733" y="2227"/>
                    </a:cubicBezTo>
                    <a:cubicBezTo>
                      <a:pt x="1034" y="2775"/>
                      <a:pt x="1004" y="3352"/>
                      <a:pt x="1672" y="3595"/>
                    </a:cubicBezTo>
                    <a:cubicBezTo>
                      <a:pt x="2645" y="3930"/>
                      <a:pt x="3131" y="4781"/>
                      <a:pt x="3648" y="5510"/>
                    </a:cubicBezTo>
                    <a:cubicBezTo>
                      <a:pt x="3897" y="5872"/>
                      <a:pt x="4112" y="6066"/>
                      <a:pt x="4457" y="6066"/>
                    </a:cubicBezTo>
                    <a:cubicBezTo>
                      <a:pt x="4575" y="6066"/>
                      <a:pt x="4709" y="6043"/>
                      <a:pt x="4864" y="5997"/>
                    </a:cubicBezTo>
                    <a:lnTo>
                      <a:pt x="4864" y="5997"/>
                    </a:lnTo>
                    <a:cubicBezTo>
                      <a:pt x="4560" y="6574"/>
                      <a:pt x="4317" y="7060"/>
                      <a:pt x="4043" y="7547"/>
                    </a:cubicBezTo>
                    <a:cubicBezTo>
                      <a:pt x="3435" y="7000"/>
                      <a:pt x="2888" y="6483"/>
                      <a:pt x="2341" y="5997"/>
                    </a:cubicBezTo>
                    <a:cubicBezTo>
                      <a:pt x="1976" y="5693"/>
                      <a:pt x="1612" y="5389"/>
                      <a:pt x="1216" y="5145"/>
                    </a:cubicBezTo>
                    <a:cubicBezTo>
                      <a:pt x="1078" y="5057"/>
                      <a:pt x="937" y="5016"/>
                      <a:pt x="805" y="5016"/>
                    </a:cubicBezTo>
                    <a:cubicBezTo>
                      <a:pt x="530" y="5016"/>
                      <a:pt x="296" y="5192"/>
                      <a:pt x="213" y="5480"/>
                    </a:cubicBezTo>
                    <a:cubicBezTo>
                      <a:pt x="122" y="5905"/>
                      <a:pt x="1" y="6361"/>
                      <a:pt x="274" y="6756"/>
                    </a:cubicBezTo>
                    <a:cubicBezTo>
                      <a:pt x="700" y="7395"/>
                      <a:pt x="1095" y="8033"/>
                      <a:pt x="1612" y="8580"/>
                    </a:cubicBezTo>
                    <a:cubicBezTo>
                      <a:pt x="1976" y="8975"/>
                      <a:pt x="2311" y="9370"/>
                      <a:pt x="2523" y="9857"/>
                    </a:cubicBezTo>
                    <a:cubicBezTo>
                      <a:pt x="2675" y="10313"/>
                      <a:pt x="2919" y="10738"/>
                      <a:pt x="3101" y="11194"/>
                    </a:cubicBezTo>
                    <a:cubicBezTo>
                      <a:pt x="2797" y="11042"/>
                      <a:pt x="2584" y="10890"/>
                      <a:pt x="2372" y="10738"/>
                    </a:cubicBezTo>
                    <a:cubicBezTo>
                      <a:pt x="2138" y="10567"/>
                      <a:pt x="1913" y="10484"/>
                      <a:pt x="1716" y="10484"/>
                    </a:cubicBezTo>
                    <a:cubicBezTo>
                      <a:pt x="1528" y="10484"/>
                      <a:pt x="1366" y="10559"/>
                      <a:pt x="1247" y="10708"/>
                    </a:cubicBezTo>
                    <a:cubicBezTo>
                      <a:pt x="973" y="11042"/>
                      <a:pt x="1064" y="11377"/>
                      <a:pt x="1490" y="11772"/>
                    </a:cubicBezTo>
                    <a:cubicBezTo>
                      <a:pt x="1520" y="11802"/>
                      <a:pt x="1520" y="11832"/>
                      <a:pt x="1520" y="11863"/>
                    </a:cubicBezTo>
                    <a:cubicBezTo>
                      <a:pt x="882" y="12319"/>
                      <a:pt x="852" y="12744"/>
                      <a:pt x="1460" y="13261"/>
                    </a:cubicBezTo>
                    <a:cubicBezTo>
                      <a:pt x="2159" y="13869"/>
                      <a:pt x="2858" y="14416"/>
                      <a:pt x="3587" y="14994"/>
                    </a:cubicBezTo>
                    <a:cubicBezTo>
                      <a:pt x="3666" y="15046"/>
                      <a:pt x="3745" y="15121"/>
                      <a:pt x="3824" y="15121"/>
                    </a:cubicBezTo>
                    <a:cubicBezTo>
                      <a:pt x="3836" y="15121"/>
                      <a:pt x="3848" y="15119"/>
                      <a:pt x="3861" y="15115"/>
                    </a:cubicBezTo>
                    <a:cubicBezTo>
                      <a:pt x="3918" y="15104"/>
                      <a:pt x="3970" y="15099"/>
                      <a:pt x="4020" y="15099"/>
                    </a:cubicBezTo>
                    <a:cubicBezTo>
                      <a:pt x="4371" y="15099"/>
                      <a:pt x="4564" y="15358"/>
                      <a:pt x="4803" y="15571"/>
                    </a:cubicBezTo>
                    <a:cubicBezTo>
                      <a:pt x="5054" y="15772"/>
                      <a:pt x="5299" y="15874"/>
                      <a:pt x="5514" y="15874"/>
                    </a:cubicBezTo>
                    <a:cubicBezTo>
                      <a:pt x="5820" y="15874"/>
                      <a:pt x="6064" y="15666"/>
                      <a:pt x="6171" y="15237"/>
                    </a:cubicBezTo>
                    <a:cubicBezTo>
                      <a:pt x="6566" y="13778"/>
                      <a:pt x="6840" y="12319"/>
                      <a:pt x="7113" y="10829"/>
                    </a:cubicBezTo>
                    <a:cubicBezTo>
                      <a:pt x="7144" y="10647"/>
                      <a:pt x="6900" y="10252"/>
                      <a:pt x="6718" y="10161"/>
                    </a:cubicBezTo>
                    <a:cubicBezTo>
                      <a:pt x="6557" y="10088"/>
                      <a:pt x="6400" y="10053"/>
                      <a:pt x="6252" y="10053"/>
                    </a:cubicBezTo>
                    <a:cubicBezTo>
                      <a:pt x="5783" y="10053"/>
                      <a:pt x="5405" y="10397"/>
                      <a:pt x="5289" y="10951"/>
                    </a:cubicBezTo>
                    <a:cubicBezTo>
                      <a:pt x="5168" y="11680"/>
                      <a:pt x="5016" y="12410"/>
                      <a:pt x="4834" y="13200"/>
                    </a:cubicBezTo>
                    <a:cubicBezTo>
                      <a:pt x="4408" y="12714"/>
                      <a:pt x="4074" y="12288"/>
                      <a:pt x="3800" y="11984"/>
                    </a:cubicBezTo>
                    <a:cubicBezTo>
                      <a:pt x="4043" y="11741"/>
                      <a:pt x="4378" y="11559"/>
                      <a:pt x="4438" y="11316"/>
                    </a:cubicBezTo>
                    <a:cubicBezTo>
                      <a:pt x="4530" y="11042"/>
                      <a:pt x="4378" y="10708"/>
                      <a:pt x="4347" y="10465"/>
                    </a:cubicBezTo>
                    <a:cubicBezTo>
                      <a:pt x="4621" y="10161"/>
                      <a:pt x="4925" y="9948"/>
                      <a:pt x="5107" y="9644"/>
                    </a:cubicBezTo>
                    <a:cubicBezTo>
                      <a:pt x="5685" y="8702"/>
                      <a:pt x="6232" y="7729"/>
                      <a:pt x="6748" y="6726"/>
                    </a:cubicBezTo>
                    <a:cubicBezTo>
                      <a:pt x="6870" y="6513"/>
                      <a:pt x="6748" y="6179"/>
                      <a:pt x="6748" y="5905"/>
                    </a:cubicBezTo>
                    <a:cubicBezTo>
                      <a:pt x="6748" y="5753"/>
                      <a:pt x="6657" y="5571"/>
                      <a:pt x="6718" y="5449"/>
                    </a:cubicBezTo>
                    <a:cubicBezTo>
                      <a:pt x="7144" y="4629"/>
                      <a:pt x="7022" y="4325"/>
                      <a:pt x="6171" y="4082"/>
                    </a:cubicBezTo>
                    <a:cubicBezTo>
                      <a:pt x="6505" y="3443"/>
                      <a:pt x="6870" y="2775"/>
                      <a:pt x="7204" y="2136"/>
                    </a:cubicBezTo>
                    <a:cubicBezTo>
                      <a:pt x="7600" y="1407"/>
                      <a:pt x="7569" y="1346"/>
                      <a:pt x="6992" y="799"/>
                    </a:cubicBezTo>
                    <a:cubicBezTo>
                      <a:pt x="6931" y="738"/>
                      <a:pt x="6931" y="677"/>
                      <a:pt x="6870" y="647"/>
                    </a:cubicBezTo>
                    <a:cubicBezTo>
                      <a:pt x="6684" y="359"/>
                      <a:pt x="6460" y="213"/>
                      <a:pt x="6231" y="213"/>
                    </a:cubicBezTo>
                    <a:cubicBezTo>
                      <a:pt x="6047" y="213"/>
                      <a:pt x="5860" y="306"/>
                      <a:pt x="5685" y="495"/>
                    </a:cubicBezTo>
                    <a:cubicBezTo>
                      <a:pt x="5441" y="738"/>
                      <a:pt x="5229" y="1042"/>
                      <a:pt x="5046" y="1316"/>
                    </a:cubicBezTo>
                    <a:cubicBezTo>
                      <a:pt x="4682" y="1832"/>
                      <a:pt x="4378" y="2349"/>
                      <a:pt x="4043" y="2896"/>
                    </a:cubicBezTo>
                    <a:cubicBezTo>
                      <a:pt x="3891" y="2744"/>
                      <a:pt x="3800" y="2623"/>
                      <a:pt x="3679" y="2501"/>
                    </a:cubicBezTo>
                    <a:cubicBezTo>
                      <a:pt x="2979" y="1741"/>
                      <a:pt x="2311" y="981"/>
                      <a:pt x="1581" y="282"/>
                    </a:cubicBezTo>
                    <a:cubicBezTo>
                      <a:pt x="1391" y="91"/>
                      <a:pt x="1175" y="0"/>
                      <a:pt x="973" y="0"/>
                    </a:cubicBezTo>
                    <a:close/>
                  </a:path>
                </a:pathLst>
              </a:custGeom>
              <a:solidFill>
                <a:srgbClr val="F18E1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00" name="Google Shape;12300;p37"/>
              <p:cNvSpPr/>
              <p:nvPr/>
            </p:nvSpPr>
            <p:spPr>
              <a:xfrm>
                <a:off x="799675" y="3075375"/>
                <a:ext cx="194550" cy="209275"/>
              </a:xfrm>
              <a:custGeom>
                <a:rect b="b" l="l" r="r" t="t"/>
                <a:pathLst>
                  <a:path extrusionOk="0" h="8371" w="7782">
                    <a:moveTo>
                      <a:pt x="5879" y="1"/>
                    </a:moveTo>
                    <a:cubicBezTo>
                      <a:pt x="5807" y="1"/>
                      <a:pt x="5731" y="13"/>
                      <a:pt x="5654" y="38"/>
                    </a:cubicBezTo>
                    <a:cubicBezTo>
                      <a:pt x="5289" y="130"/>
                      <a:pt x="5107" y="403"/>
                      <a:pt x="5168" y="768"/>
                    </a:cubicBezTo>
                    <a:cubicBezTo>
                      <a:pt x="5259" y="1376"/>
                      <a:pt x="4925" y="1862"/>
                      <a:pt x="4712" y="2470"/>
                    </a:cubicBezTo>
                    <a:cubicBezTo>
                      <a:pt x="4590" y="2227"/>
                      <a:pt x="4499" y="2075"/>
                      <a:pt x="4408" y="1953"/>
                    </a:cubicBezTo>
                    <a:cubicBezTo>
                      <a:pt x="4261" y="1734"/>
                      <a:pt x="4056" y="1592"/>
                      <a:pt x="3824" y="1592"/>
                    </a:cubicBezTo>
                    <a:cubicBezTo>
                      <a:pt x="3767" y="1592"/>
                      <a:pt x="3708" y="1601"/>
                      <a:pt x="3648" y="1619"/>
                    </a:cubicBezTo>
                    <a:cubicBezTo>
                      <a:pt x="3528" y="1662"/>
                      <a:pt x="3415" y="1681"/>
                      <a:pt x="3309" y="1681"/>
                    </a:cubicBezTo>
                    <a:cubicBezTo>
                      <a:pt x="3036" y="1681"/>
                      <a:pt x="2802" y="1559"/>
                      <a:pt x="2584" y="1406"/>
                    </a:cubicBezTo>
                    <a:cubicBezTo>
                      <a:pt x="2250" y="1209"/>
                      <a:pt x="2075" y="1102"/>
                      <a:pt x="1904" y="1102"/>
                    </a:cubicBezTo>
                    <a:cubicBezTo>
                      <a:pt x="1733" y="1102"/>
                      <a:pt x="1566" y="1209"/>
                      <a:pt x="1247" y="1437"/>
                    </a:cubicBezTo>
                    <a:cubicBezTo>
                      <a:pt x="1216" y="1406"/>
                      <a:pt x="1155" y="1376"/>
                      <a:pt x="1095" y="1345"/>
                    </a:cubicBezTo>
                    <a:cubicBezTo>
                      <a:pt x="954" y="1261"/>
                      <a:pt x="819" y="1215"/>
                      <a:pt x="691" y="1215"/>
                    </a:cubicBezTo>
                    <a:cubicBezTo>
                      <a:pt x="543" y="1215"/>
                      <a:pt x="404" y="1276"/>
                      <a:pt x="274" y="1406"/>
                    </a:cubicBezTo>
                    <a:cubicBezTo>
                      <a:pt x="31" y="1649"/>
                      <a:pt x="0" y="1923"/>
                      <a:pt x="152" y="2197"/>
                    </a:cubicBezTo>
                    <a:cubicBezTo>
                      <a:pt x="213" y="2288"/>
                      <a:pt x="244" y="2409"/>
                      <a:pt x="213" y="2500"/>
                    </a:cubicBezTo>
                    <a:cubicBezTo>
                      <a:pt x="61" y="3017"/>
                      <a:pt x="335" y="3321"/>
                      <a:pt x="730" y="3625"/>
                    </a:cubicBezTo>
                    <a:cubicBezTo>
                      <a:pt x="1520" y="4233"/>
                      <a:pt x="2341" y="4871"/>
                      <a:pt x="3131" y="5479"/>
                    </a:cubicBezTo>
                    <a:cubicBezTo>
                      <a:pt x="3344" y="5662"/>
                      <a:pt x="3526" y="5905"/>
                      <a:pt x="3769" y="5996"/>
                    </a:cubicBezTo>
                    <a:cubicBezTo>
                      <a:pt x="3874" y="6035"/>
                      <a:pt x="3984" y="6046"/>
                      <a:pt x="4101" y="6046"/>
                    </a:cubicBezTo>
                    <a:cubicBezTo>
                      <a:pt x="4258" y="6046"/>
                      <a:pt x="4430" y="6026"/>
                      <a:pt x="4621" y="6026"/>
                    </a:cubicBezTo>
                    <a:cubicBezTo>
                      <a:pt x="4560" y="6300"/>
                      <a:pt x="4499" y="6634"/>
                      <a:pt x="4408" y="6999"/>
                    </a:cubicBezTo>
                    <a:cubicBezTo>
                      <a:pt x="4256" y="6938"/>
                      <a:pt x="4134" y="6877"/>
                      <a:pt x="4013" y="6847"/>
                    </a:cubicBezTo>
                    <a:cubicBezTo>
                      <a:pt x="3222" y="6573"/>
                      <a:pt x="2432" y="6300"/>
                      <a:pt x="1611" y="6087"/>
                    </a:cubicBezTo>
                    <a:cubicBezTo>
                      <a:pt x="1509" y="6059"/>
                      <a:pt x="1407" y="6043"/>
                      <a:pt x="1309" y="6043"/>
                    </a:cubicBezTo>
                    <a:cubicBezTo>
                      <a:pt x="1084" y="6043"/>
                      <a:pt x="878" y="6128"/>
                      <a:pt x="730" y="6361"/>
                    </a:cubicBezTo>
                    <a:cubicBezTo>
                      <a:pt x="244" y="7181"/>
                      <a:pt x="487" y="7820"/>
                      <a:pt x="1368" y="8124"/>
                    </a:cubicBezTo>
                    <a:cubicBezTo>
                      <a:pt x="1520" y="8184"/>
                      <a:pt x="1672" y="8215"/>
                      <a:pt x="1824" y="8245"/>
                    </a:cubicBezTo>
                    <a:cubicBezTo>
                      <a:pt x="2858" y="8276"/>
                      <a:pt x="3891" y="8306"/>
                      <a:pt x="4925" y="8367"/>
                    </a:cubicBezTo>
                    <a:cubicBezTo>
                      <a:pt x="4969" y="8369"/>
                      <a:pt x="5012" y="8371"/>
                      <a:pt x="5054" y="8371"/>
                    </a:cubicBezTo>
                    <a:cubicBezTo>
                      <a:pt x="5534" y="8371"/>
                      <a:pt x="5884" y="8206"/>
                      <a:pt x="6080" y="7759"/>
                    </a:cubicBezTo>
                    <a:cubicBezTo>
                      <a:pt x="6627" y="6513"/>
                      <a:pt x="7143" y="5266"/>
                      <a:pt x="7630" y="4020"/>
                    </a:cubicBezTo>
                    <a:cubicBezTo>
                      <a:pt x="7782" y="3595"/>
                      <a:pt x="7599" y="3230"/>
                      <a:pt x="7265" y="3108"/>
                    </a:cubicBezTo>
                    <a:cubicBezTo>
                      <a:pt x="7180" y="3073"/>
                      <a:pt x="7096" y="3056"/>
                      <a:pt x="7013" y="3056"/>
                    </a:cubicBezTo>
                    <a:cubicBezTo>
                      <a:pt x="6741" y="3056"/>
                      <a:pt x="6493" y="3245"/>
                      <a:pt x="6353" y="3595"/>
                    </a:cubicBezTo>
                    <a:cubicBezTo>
                      <a:pt x="6232" y="3868"/>
                      <a:pt x="6140" y="4172"/>
                      <a:pt x="6019" y="4446"/>
                    </a:cubicBezTo>
                    <a:cubicBezTo>
                      <a:pt x="6171" y="3443"/>
                      <a:pt x="6384" y="2470"/>
                      <a:pt x="6536" y="1497"/>
                    </a:cubicBezTo>
                    <a:cubicBezTo>
                      <a:pt x="6596" y="1163"/>
                      <a:pt x="6566" y="768"/>
                      <a:pt x="6475" y="434"/>
                    </a:cubicBezTo>
                    <a:cubicBezTo>
                      <a:pt x="6379" y="170"/>
                      <a:pt x="6150" y="1"/>
                      <a:pt x="5879" y="1"/>
                    </a:cubicBezTo>
                    <a:close/>
                  </a:path>
                </a:pathLst>
              </a:custGeom>
              <a:solidFill>
                <a:srgbClr val="F18E1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01" name="Google Shape;12301;p37"/>
              <p:cNvSpPr/>
              <p:nvPr/>
            </p:nvSpPr>
            <p:spPr>
              <a:xfrm>
                <a:off x="789800" y="2576500"/>
                <a:ext cx="165675" cy="169050"/>
              </a:xfrm>
              <a:custGeom>
                <a:rect b="b" l="l" r="r" t="t"/>
                <a:pathLst>
                  <a:path extrusionOk="0" h="6762" w="6627">
                    <a:moveTo>
                      <a:pt x="657" y="1"/>
                    </a:moveTo>
                    <a:cubicBezTo>
                      <a:pt x="552" y="1"/>
                      <a:pt x="449" y="18"/>
                      <a:pt x="365" y="54"/>
                    </a:cubicBezTo>
                    <a:cubicBezTo>
                      <a:pt x="213" y="115"/>
                      <a:pt x="0" y="479"/>
                      <a:pt x="61" y="601"/>
                    </a:cubicBezTo>
                    <a:cubicBezTo>
                      <a:pt x="304" y="1087"/>
                      <a:pt x="243" y="1543"/>
                      <a:pt x="213" y="2030"/>
                    </a:cubicBezTo>
                    <a:cubicBezTo>
                      <a:pt x="213" y="2090"/>
                      <a:pt x="243" y="2151"/>
                      <a:pt x="274" y="2212"/>
                    </a:cubicBezTo>
                    <a:cubicBezTo>
                      <a:pt x="395" y="2577"/>
                      <a:pt x="487" y="2942"/>
                      <a:pt x="608" y="3306"/>
                    </a:cubicBezTo>
                    <a:cubicBezTo>
                      <a:pt x="1003" y="4279"/>
                      <a:pt x="1429" y="5221"/>
                      <a:pt x="1824" y="6194"/>
                    </a:cubicBezTo>
                    <a:cubicBezTo>
                      <a:pt x="1981" y="6548"/>
                      <a:pt x="2291" y="6762"/>
                      <a:pt x="2565" y="6762"/>
                    </a:cubicBezTo>
                    <a:cubicBezTo>
                      <a:pt x="2714" y="6762"/>
                      <a:pt x="2852" y="6698"/>
                      <a:pt x="2949" y="6559"/>
                    </a:cubicBezTo>
                    <a:cubicBezTo>
                      <a:pt x="3192" y="6194"/>
                      <a:pt x="3465" y="6042"/>
                      <a:pt x="3830" y="5920"/>
                    </a:cubicBezTo>
                    <a:cubicBezTo>
                      <a:pt x="3952" y="5859"/>
                      <a:pt x="4073" y="5738"/>
                      <a:pt x="4164" y="5647"/>
                    </a:cubicBezTo>
                    <a:cubicBezTo>
                      <a:pt x="5137" y="4431"/>
                      <a:pt x="5988" y="3215"/>
                      <a:pt x="6505" y="1756"/>
                    </a:cubicBezTo>
                    <a:cubicBezTo>
                      <a:pt x="6627" y="1391"/>
                      <a:pt x="6627" y="1057"/>
                      <a:pt x="6262" y="875"/>
                    </a:cubicBezTo>
                    <a:cubicBezTo>
                      <a:pt x="6146" y="801"/>
                      <a:pt x="6031" y="768"/>
                      <a:pt x="5919" y="768"/>
                    </a:cubicBezTo>
                    <a:cubicBezTo>
                      <a:pt x="5707" y="768"/>
                      <a:pt x="5509" y="888"/>
                      <a:pt x="5350" y="1087"/>
                    </a:cubicBezTo>
                    <a:cubicBezTo>
                      <a:pt x="5228" y="1209"/>
                      <a:pt x="5107" y="1361"/>
                      <a:pt x="5016" y="1513"/>
                    </a:cubicBezTo>
                    <a:cubicBezTo>
                      <a:pt x="4499" y="2212"/>
                      <a:pt x="4013" y="2911"/>
                      <a:pt x="3496" y="3580"/>
                    </a:cubicBezTo>
                    <a:cubicBezTo>
                      <a:pt x="2888" y="2638"/>
                      <a:pt x="2310" y="1695"/>
                      <a:pt x="1702" y="783"/>
                    </a:cubicBezTo>
                    <a:cubicBezTo>
                      <a:pt x="1550" y="540"/>
                      <a:pt x="1368" y="236"/>
                      <a:pt x="1095" y="115"/>
                    </a:cubicBezTo>
                    <a:cubicBezTo>
                      <a:pt x="984" y="41"/>
                      <a:pt x="818" y="1"/>
                      <a:pt x="657" y="1"/>
                    </a:cubicBezTo>
                    <a:close/>
                  </a:path>
                </a:pathLst>
              </a:custGeom>
              <a:solidFill>
                <a:srgbClr val="F18E1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02" name="Google Shape;12302;p37"/>
              <p:cNvSpPr/>
              <p:nvPr/>
            </p:nvSpPr>
            <p:spPr>
              <a:xfrm>
                <a:off x="826275" y="2437375"/>
                <a:ext cx="159600" cy="177750"/>
              </a:xfrm>
              <a:custGeom>
                <a:rect b="b" l="l" r="r" t="t"/>
                <a:pathLst>
                  <a:path extrusionOk="0" h="7110" w="6384">
                    <a:moveTo>
                      <a:pt x="820" y="0"/>
                    </a:moveTo>
                    <a:cubicBezTo>
                      <a:pt x="729" y="0"/>
                      <a:pt x="636" y="19"/>
                      <a:pt x="547" y="57"/>
                    </a:cubicBezTo>
                    <a:cubicBezTo>
                      <a:pt x="183" y="209"/>
                      <a:pt x="91" y="573"/>
                      <a:pt x="243" y="1060"/>
                    </a:cubicBezTo>
                    <a:cubicBezTo>
                      <a:pt x="426" y="1546"/>
                      <a:pt x="547" y="2002"/>
                      <a:pt x="730" y="2519"/>
                    </a:cubicBezTo>
                    <a:cubicBezTo>
                      <a:pt x="122" y="2792"/>
                      <a:pt x="0" y="3005"/>
                      <a:pt x="122" y="3582"/>
                    </a:cubicBezTo>
                    <a:cubicBezTo>
                      <a:pt x="274" y="4342"/>
                      <a:pt x="487" y="5072"/>
                      <a:pt x="669" y="5801"/>
                    </a:cubicBezTo>
                    <a:cubicBezTo>
                      <a:pt x="821" y="6470"/>
                      <a:pt x="973" y="7108"/>
                      <a:pt x="1946" y="7108"/>
                    </a:cubicBezTo>
                    <a:cubicBezTo>
                      <a:pt x="2025" y="7108"/>
                      <a:pt x="2101" y="7110"/>
                      <a:pt x="2176" y="7110"/>
                    </a:cubicBezTo>
                    <a:cubicBezTo>
                      <a:pt x="2474" y="7110"/>
                      <a:pt x="2742" y="7090"/>
                      <a:pt x="3009" y="6896"/>
                    </a:cubicBezTo>
                    <a:cubicBezTo>
                      <a:pt x="3769" y="6288"/>
                      <a:pt x="4499" y="5680"/>
                      <a:pt x="5259" y="5102"/>
                    </a:cubicBezTo>
                    <a:cubicBezTo>
                      <a:pt x="5897" y="4646"/>
                      <a:pt x="6383" y="4099"/>
                      <a:pt x="6171" y="3218"/>
                    </a:cubicBezTo>
                    <a:cubicBezTo>
                      <a:pt x="6140" y="3005"/>
                      <a:pt x="6049" y="2701"/>
                      <a:pt x="5897" y="2610"/>
                    </a:cubicBezTo>
                    <a:cubicBezTo>
                      <a:pt x="5830" y="2576"/>
                      <a:pt x="5747" y="2563"/>
                      <a:pt x="5656" y="2563"/>
                    </a:cubicBezTo>
                    <a:cubicBezTo>
                      <a:pt x="5499" y="2563"/>
                      <a:pt x="5321" y="2602"/>
                      <a:pt x="5168" y="2640"/>
                    </a:cubicBezTo>
                    <a:cubicBezTo>
                      <a:pt x="5046" y="2640"/>
                      <a:pt x="4955" y="2792"/>
                      <a:pt x="4864" y="2883"/>
                    </a:cubicBezTo>
                    <a:cubicBezTo>
                      <a:pt x="4164" y="3461"/>
                      <a:pt x="3465" y="4038"/>
                      <a:pt x="2766" y="4677"/>
                    </a:cubicBezTo>
                    <a:cubicBezTo>
                      <a:pt x="2705" y="4464"/>
                      <a:pt x="2645" y="4312"/>
                      <a:pt x="2614" y="4160"/>
                    </a:cubicBezTo>
                    <a:cubicBezTo>
                      <a:pt x="2250" y="2944"/>
                      <a:pt x="1885" y="1759"/>
                      <a:pt x="1490" y="573"/>
                    </a:cubicBezTo>
                    <a:cubicBezTo>
                      <a:pt x="1375" y="183"/>
                      <a:pt x="1104" y="0"/>
                      <a:pt x="820" y="0"/>
                    </a:cubicBezTo>
                    <a:close/>
                  </a:path>
                </a:pathLst>
              </a:custGeom>
              <a:solidFill>
                <a:srgbClr val="F18E1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03" name="Google Shape;12303;p37"/>
              <p:cNvSpPr/>
              <p:nvPr/>
            </p:nvSpPr>
            <p:spPr>
              <a:xfrm>
                <a:off x="913650" y="2352225"/>
                <a:ext cx="95025" cy="136125"/>
              </a:xfrm>
              <a:custGeom>
                <a:rect b="b" l="l" r="r" t="t"/>
                <a:pathLst>
                  <a:path extrusionOk="0" h="5445" w="3801">
                    <a:moveTo>
                      <a:pt x="1900" y="1"/>
                    </a:moveTo>
                    <a:cubicBezTo>
                      <a:pt x="1629" y="1"/>
                      <a:pt x="1361" y="183"/>
                      <a:pt x="1125" y="545"/>
                    </a:cubicBezTo>
                    <a:cubicBezTo>
                      <a:pt x="1095" y="605"/>
                      <a:pt x="1034" y="666"/>
                      <a:pt x="1034" y="727"/>
                    </a:cubicBezTo>
                    <a:cubicBezTo>
                      <a:pt x="700" y="2064"/>
                      <a:pt x="335" y="3402"/>
                      <a:pt x="31" y="4739"/>
                    </a:cubicBezTo>
                    <a:cubicBezTo>
                      <a:pt x="1" y="4922"/>
                      <a:pt x="244" y="5317"/>
                      <a:pt x="426" y="5408"/>
                    </a:cubicBezTo>
                    <a:cubicBezTo>
                      <a:pt x="495" y="5434"/>
                      <a:pt x="572" y="5445"/>
                      <a:pt x="651" y="5445"/>
                    </a:cubicBezTo>
                    <a:cubicBezTo>
                      <a:pt x="852" y="5445"/>
                      <a:pt x="1073" y="5373"/>
                      <a:pt x="1247" y="5286"/>
                    </a:cubicBezTo>
                    <a:cubicBezTo>
                      <a:pt x="1429" y="5225"/>
                      <a:pt x="1521" y="4982"/>
                      <a:pt x="1642" y="4800"/>
                    </a:cubicBezTo>
                    <a:cubicBezTo>
                      <a:pt x="2220" y="3766"/>
                      <a:pt x="2828" y="2733"/>
                      <a:pt x="3405" y="1700"/>
                    </a:cubicBezTo>
                    <a:cubicBezTo>
                      <a:pt x="3587" y="1365"/>
                      <a:pt x="3800" y="1092"/>
                      <a:pt x="3557" y="727"/>
                    </a:cubicBezTo>
                    <a:cubicBezTo>
                      <a:pt x="3423" y="498"/>
                      <a:pt x="3229" y="424"/>
                      <a:pt x="3021" y="424"/>
                    </a:cubicBezTo>
                    <a:cubicBezTo>
                      <a:pt x="2898" y="424"/>
                      <a:pt x="2769" y="450"/>
                      <a:pt x="2645" y="484"/>
                    </a:cubicBezTo>
                    <a:cubicBezTo>
                      <a:pt x="2410" y="161"/>
                      <a:pt x="2154" y="1"/>
                      <a:pt x="1900" y="1"/>
                    </a:cubicBezTo>
                    <a:close/>
                  </a:path>
                </a:pathLst>
              </a:custGeom>
              <a:solidFill>
                <a:srgbClr val="F18E1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04" name="Google Shape;12304;p37"/>
              <p:cNvSpPr/>
              <p:nvPr/>
            </p:nvSpPr>
            <p:spPr>
              <a:xfrm>
                <a:off x="702400" y="2117350"/>
                <a:ext cx="445325" cy="1240150"/>
              </a:xfrm>
              <a:custGeom>
                <a:rect b="b" l="l" r="r" t="t"/>
                <a:pathLst>
                  <a:path extrusionOk="0" h="49606" w="17813">
                    <a:moveTo>
                      <a:pt x="10305" y="8116"/>
                    </a:moveTo>
                    <a:cubicBezTo>
                      <a:pt x="9819" y="9544"/>
                      <a:pt x="9363" y="10791"/>
                      <a:pt x="8937" y="12067"/>
                    </a:cubicBezTo>
                    <a:cubicBezTo>
                      <a:pt x="8998" y="10669"/>
                      <a:pt x="8816" y="9210"/>
                      <a:pt x="10305" y="8116"/>
                    </a:cubicBezTo>
                    <a:close/>
                    <a:moveTo>
                      <a:pt x="8360" y="11520"/>
                    </a:moveTo>
                    <a:lnTo>
                      <a:pt x="8360" y="13101"/>
                    </a:lnTo>
                    <a:cubicBezTo>
                      <a:pt x="7782" y="12493"/>
                      <a:pt x="8025" y="12006"/>
                      <a:pt x="8360" y="11520"/>
                    </a:cubicBezTo>
                    <a:close/>
                    <a:moveTo>
                      <a:pt x="12828" y="6292"/>
                    </a:moveTo>
                    <a:cubicBezTo>
                      <a:pt x="13223" y="7174"/>
                      <a:pt x="13193" y="7933"/>
                      <a:pt x="12767" y="8724"/>
                    </a:cubicBezTo>
                    <a:cubicBezTo>
                      <a:pt x="11977" y="10061"/>
                      <a:pt x="11278" y="11429"/>
                      <a:pt x="10548" y="12766"/>
                    </a:cubicBezTo>
                    <a:cubicBezTo>
                      <a:pt x="10366" y="13070"/>
                      <a:pt x="10153" y="13313"/>
                      <a:pt x="9849" y="13526"/>
                    </a:cubicBezTo>
                    <a:cubicBezTo>
                      <a:pt x="9940" y="13283"/>
                      <a:pt x="10001" y="13040"/>
                      <a:pt x="10123" y="12827"/>
                    </a:cubicBezTo>
                    <a:cubicBezTo>
                      <a:pt x="10578" y="11915"/>
                      <a:pt x="11065" y="11003"/>
                      <a:pt x="11551" y="10092"/>
                    </a:cubicBezTo>
                    <a:cubicBezTo>
                      <a:pt x="11916" y="9392"/>
                      <a:pt x="11916" y="9392"/>
                      <a:pt x="11794" y="8724"/>
                    </a:cubicBezTo>
                    <a:lnTo>
                      <a:pt x="11794" y="8724"/>
                    </a:lnTo>
                    <a:cubicBezTo>
                      <a:pt x="11156" y="9727"/>
                      <a:pt x="10457" y="10851"/>
                      <a:pt x="9758" y="11946"/>
                    </a:cubicBezTo>
                    <a:cubicBezTo>
                      <a:pt x="9727" y="11946"/>
                      <a:pt x="9697" y="11915"/>
                      <a:pt x="9667" y="11915"/>
                    </a:cubicBezTo>
                    <a:cubicBezTo>
                      <a:pt x="9697" y="11703"/>
                      <a:pt x="9667" y="11490"/>
                      <a:pt x="9758" y="11307"/>
                    </a:cubicBezTo>
                    <a:cubicBezTo>
                      <a:pt x="10214" y="10061"/>
                      <a:pt x="10670" y="8815"/>
                      <a:pt x="11156" y="7569"/>
                    </a:cubicBezTo>
                    <a:cubicBezTo>
                      <a:pt x="11460" y="6839"/>
                      <a:pt x="12159" y="6626"/>
                      <a:pt x="12828" y="6292"/>
                    </a:cubicBezTo>
                    <a:close/>
                    <a:moveTo>
                      <a:pt x="13223" y="8997"/>
                    </a:moveTo>
                    <a:lnTo>
                      <a:pt x="13223" y="8997"/>
                    </a:lnTo>
                    <a:cubicBezTo>
                      <a:pt x="13618" y="11368"/>
                      <a:pt x="12250" y="13739"/>
                      <a:pt x="10335" y="14013"/>
                    </a:cubicBezTo>
                    <a:cubicBezTo>
                      <a:pt x="11308" y="12310"/>
                      <a:pt x="12281" y="10669"/>
                      <a:pt x="13223" y="8997"/>
                    </a:cubicBezTo>
                    <a:close/>
                    <a:moveTo>
                      <a:pt x="3922" y="11216"/>
                    </a:moveTo>
                    <a:cubicBezTo>
                      <a:pt x="4925" y="11307"/>
                      <a:pt x="5837" y="11551"/>
                      <a:pt x="6627" y="12128"/>
                    </a:cubicBezTo>
                    <a:cubicBezTo>
                      <a:pt x="7022" y="12462"/>
                      <a:pt x="7417" y="12888"/>
                      <a:pt x="7721" y="13313"/>
                    </a:cubicBezTo>
                    <a:cubicBezTo>
                      <a:pt x="8542" y="14377"/>
                      <a:pt x="8542" y="15472"/>
                      <a:pt x="7752" y="16627"/>
                    </a:cubicBezTo>
                    <a:cubicBezTo>
                      <a:pt x="7235" y="15532"/>
                      <a:pt x="6688" y="14469"/>
                      <a:pt x="6171" y="13405"/>
                    </a:cubicBezTo>
                    <a:cubicBezTo>
                      <a:pt x="6110" y="13435"/>
                      <a:pt x="6080" y="13465"/>
                      <a:pt x="6019" y="13465"/>
                    </a:cubicBezTo>
                    <a:cubicBezTo>
                      <a:pt x="6384" y="14317"/>
                      <a:pt x="6749" y="15198"/>
                      <a:pt x="7144" y="16019"/>
                    </a:cubicBezTo>
                    <a:cubicBezTo>
                      <a:pt x="7600" y="16961"/>
                      <a:pt x="7721" y="17873"/>
                      <a:pt x="7174" y="18876"/>
                    </a:cubicBezTo>
                    <a:cubicBezTo>
                      <a:pt x="7053" y="18693"/>
                      <a:pt x="6961" y="18511"/>
                      <a:pt x="6870" y="18359"/>
                    </a:cubicBezTo>
                    <a:cubicBezTo>
                      <a:pt x="6475" y="17538"/>
                      <a:pt x="5928" y="16870"/>
                      <a:pt x="5168" y="16383"/>
                    </a:cubicBezTo>
                    <a:cubicBezTo>
                      <a:pt x="4712" y="16079"/>
                      <a:pt x="4408" y="15684"/>
                      <a:pt x="4287" y="15168"/>
                    </a:cubicBezTo>
                    <a:cubicBezTo>
                      <a:pt x="3952" y="14013"/>
                      <a:pt x="3557" y="12888"/>
                      <a:pt x="3800" y="11672"/>
                    </a:cubicBezTo>
                    <a:cubicBezTo>
                      <a:pt x="3831" y="11551"/>
                      <a:pt x="3861" y="11459"/>
                      <a:pt x="3922" y="11216"/>
                    </a:cubicBezTo>
                    <a:close/>
                    <a:moveTo>
                      <a:pt x="12285" y="14375"/>
                    </a:moveTo>
                    <a:cubicBezTo>
                      <a:pt x="13172" y="14375"/>
                      <a:pt x="14066" y="14586"/>
                      <a:pt x="14986" y="14924"/>
                    </a:cubicBezTo>
                    <a:cubicBezTo>
                      <a:pt x="14803" y="16110"/>
                      <a:pt x="13983" y="16809"/>
                      <a:pt x="13375" y="17721"/>
                    </a:cubicBezTo>
                    <a:cubicBezTo>
                      <a:pt x="12627" y="17347"/>
                      <a:pt x="11923" y="17160"/>
                      <a:pt x="11260" y="17160"/>
                    </a:cubicBezTo>
                    <a:cubicBezTo>
                      <a:pt x="10090" y="17160"/>
                      <a:pt x="9048" y="17742"/>
                      <a:pt x="8116" y="18906"/>
                    </a:cubicBezTo>
                    <a:cubicBezTo>
                      <a:pt x="7964" y="18390"/>
                      <a:pt x="8147" y="18116"/>
                      <a:pt x="8451" y="17903"/>
                    </a:cubicBezTo>
                    <a:cubicBezTo>
                      <a:pt x="9059" y="17508"/>
                      <a:pt x="9667" y="17113"/>
                      <a:pt x="10275" y="16718"/>
                    </a:cubicBezTo>
                    <a:cubicBezTo>
                      <a:pt x="10578" y="16535"/>
                      <a:pt x="10882" y="16383"/>
                      <a:pt x="11156" y="16201"/>
                    </a:cubicBezTo>
                    <a:cubicBezTo>
                      <a:pt x="11126" y="16140"/>
                      <a:pt x="11095" y="16079"/>
                      <a:pt x="11065" y="16019"/>
                    </a:cubicBezTo>
                    <a:cubicBezTo>
                      <a:pt x="10214" y="16444"/>
                      <a:pt x="9363" y="16870"/>
                      <a:pt x="8451" y="17356"/>
                    </a:cubicBezTo>
                    <a:cubicBezTo>
                      <a:pt x="8572" y="16262"/>
                      <a:pt x="8907" y="15411"/>
                      <a:pt x="9940" y="14924"/>
                    </a:cubicBezTo>
                    <a:cubicBezTo>
                      <a:pt x="10724" y="14539"/>
                      <a:pt x="11502" y="14375"/>
                      <a:pt x="12285" y="14375"/>
                    </a:cubicBezTo>
                    <a:close/>
                    <a:moveTo>
                      <a:pt x="2949" y="15867"/>
                    </a:moveTo>
                    <a:cubicBezTo>
                      <a:pt x="5685" y="16687"/>
                      <a:pt x="7357" y="19089"/>
                      <a:pt x="6688" y="21308"/>
                    </a:cubicBezTo>
                    <a:cubicBezTo>
                      <a:pt x="5958" y="20213"/>
                      <a:pt x="5259" y="19180"/>
                      <a:pt x="4591" y="18116"/>
                    </a:cubicBezTo>
                    <a:cubicBezTo>
                      <a:pt x="4530" y="18146"/>
                      <a:pt x="4469" y="18177"/>
                      <a:pt x="4439" y="18207"/>
                    </a:cubicBezTo>
                    <a:cubicBezTo>
                      <a:pt x="4499" y="18390"/>
                      <a:pt x="4591" y="18542"/>
                      <a:pt x="4682" y="18693"/>
                    </a:cubicBezTo>
                    <a:cubicBezTo>
                      <a:pt x="5198" y="19605"/>
                      <a:pt x="5715" y="20487"/>
                      <a:pt x="6232" y="21368"/>
                    </a:cubicBezTo>
                    <a:cubicBezTo>
                      <a:pt x="6718" y="22159"/>
                      <a:pt x="6627" y="22918"/>
                      <a:pt x="6353" y="23770"/>
                    </a:cubicBezTo>
                    <a:cubicBezTo>
                      <a:pt x="5989" y="23314"/>
                      <a:pt x="5685" y="22827"/>
                      <a:pt x="5259" y="22523"/>
                    </a:cubicBezTo>
                    <a:cubicBezTo>
                      <a:pt x="4773" y="22128"/>
                      <a:pt x="4165" y="21915"/>
                      <a:pt x="3618" y="21581"/>
                    </a:cubicBezTo>
                    <a:cubicBezTo>
                      <a:pt x="3405" y="21459"/>
                      <a:pt x="3101" y="21308"/>
                      <a:pt x="3040" y="21095"/>
                    </a:cubicBezTo>
                    <a:cubicBezTo>
                      <a:pt x="2584" y="19727"/>
                      <a:pt x="2372" y="18329"/>
                      <a:pt x="2615" y="16870"/>
                    </a:cubicBezTo>
                    <a:cubicBezTo>
                      <a:pt x="2676" y="16535"/>
                      <a:pt x="2828" y="16201"/>
                      <a:pt x="2949" y="15867"/>
                    </a:cubicBezTo>
                    <a:close/>
                    <a:moveTo>
                      <a:pt x="11270" y="17745"/>
                    </a:moveTo>
                    <a:cubicBezTo>
                      <a:pt x="11662" y="17745"/>
                      <a:pt x="12060" y="17821"/>
                      <a:pt x="12463" y="17964"/>
                    </a:cubicBezTo>
                    <a:cubicBezTo>
                      <a:pt x="13101" y="18177"/>
                      <a:pt x="13253" y="18481"/>
                      <a:pt x="12949" y="19028"/>
                    </a:cubicBezTo>
                    <a:cubicBezTo>
                      <a:pt x="12493" y="19818"/>
                      <a:pt x="11946" y="20578"/>
                      <a:pt x="11430" y="21308"/>
                    </a:cubicBezTo>
                    <a:cubicBezTo>
                      <a:pt x="11338" y="21429"/>
                      <a:pt x="11126" y="21490"/>
                      <a:pt x="10974" y="21520"/>
                    </a:cubicBezTo>
                    <a:cubicBezTo>
                      <a:pt x="9484" y="21763"/>
                      <a:pt x="8268" y="22463"/>
                      <a:pt x="7417" y="23678"/>
                    </a:cubicBezTo>
                    <a:cubicBezTo>
                      <a:pt x="7357" y="23739"/>
                      <a:pt x="7265" y="23770"/>
                      <a:pt x="7083" y="23770"/>
                    </a:cubicBezTo>
                    <a:cubicBezTo>
                      <a:pt x="7205" y="23526"/>
                      <a:pt x="7265" y="23283"/>
                      <a:pt x="7417" y="23070"/>
                    </a:cubicBezTo>
                    <a:cubicBezTo>
                      <a:pt x="8208" y="22128"/>
                      <a:pt x="9028" y="21186"/>
                      <a:pt x="9849" y="20274"/>
                    </a:cubicBezTo>
                    <a:cubicBezTo>
                      <a:pt x="10062" y="20001"/>
                      <a:pt x="10366" y="19788"/>
                      <a:pt x="10366" y="19423"/>
                    </a:cubicBezTo>
                    <a:lnTo>
                      <a:pt x="10366" y="19423"/>
                    </a:lnTo>
                    <a:cubicBezTo>
                      <a:pt x="9454" y="20335"/>
                      <a:pt x="8512" y="21216"/>
                      <a:pt x="7600" y="22098"/>
                    </a:cubicBezTo>
                    <a:cubicBezTo>
                      <a:pt x="7326" y="20183"/>
                      <a:pt x="8329" y="19058"/>
                      <a:pt x="9727" y="18177"/>
                    </a:cubicBezTo>
                    <a:cubicBezTo>
                      <a:pt x="10232" y="17881"/>
                      <a:pt x="10746" y="17745"/>
                      <a:pt x="11270" y="17745"/>
                    </a:cubicBezTo>
                    <a:close/>
                    <a:moveTo>
                      <a:pt x="2249" y="21865"/>
                    </a:moveTo>
                    <a:cubicBezTo>
                      <a:pt x="3335" y="21865"/>
                      <a:pt x="4516" y="22305"/>
                      <a:pt x="5229" y="23040"/>
                    </a:cubicBezTo>
                    <a:cubicBezTo>
                      <a:pt x="6050" y="23891"/>
                      <a:pt x="6566" y="24864"/>
                      <a:pt x="6110" y="26201"/>
                    </a:cubicBezTo>
                    <a:cubicBezTo>
                      <a:pt x="5259" y="25229"/>
                      <a:pt x="4682" y="24074"/>
                      <a:pt x="3679" y="23344"/>
                    </a:cubicBezTo>
                    <a:cubicBezTo>
                      <a:pt x="3648" y="23374"/>
                      <a:pt x="3587" y="23435"/>
                      <a:pt x="3527" y="23466"/>
                    </a:cubicBezTo>
                    <a:cubicBezTo>
                      <a:pt x="3618" y="23587"/>
                      <a:pt x="3709" y="23739"/>
                      <a:pt x="3800" y="23861"/>
                    </a:cubicBezTo>
                    <a:cubicBezTo>
                      <a:pt x="4317" y="24560"/>
                      <a:pt x="4803" y="25289"/>
                      <a:pt x="5381" y="25958"/>
                    </a:cubicBezTo>
                    <a:cubicBezTo>
                      <a:pt x="6080" y="26809"/>
                      <a:pt x="6293" y="27751"/>
                      <a:pt x="5958" y="28906"/>
                    </a:cubicBezTo>
                    <a:cubicBezTo>
                      <a:pt x="5837" y="28815"/>
                      <a:pt x="5715" y="28724"/>
                      <a:pt x="5624" y="28633"/>
                    </a:cubicBezTo>
                    <a:cubicBezTo>
                      <a:pt x="5077" y="27873"/>
                      <a:pt x="4317" y="27387"/>
                      <a:pt x="3405" y="27143"/>
                    </a:cubicBezTo>
                    <a:cubicBezTo>
                      <a:pt x="2828" y="27022"/>
                      <a:pt x="2524" y="26718"/>
                      <a:pt x="2280" y="26201"/>
                    </a:cubicBezTo>
                    <a:cubicBezTo>
                      <a:pt x="1794" y="25137"/>
                      <a:pt x="1217" y="24104"/>
                      <a:pt x="1217" y="22858"/>
                    </a:cubicBezTo>
                    <a:cubicBezTo>
                      <a:pt x="1217" y="22584"/>
                      <a:pt x="1247" y="22280"/>
                      <a:pt x="1247" y="22007"/>
                    </a:cubicBezTo>
                    <a:cubicBezTo>
                      <a:pt x="1558" y="21910"/>
                      <a:pt x="1898" y="21865"/>
                      <a:pt x="2249" y="21865"/>
                    </a:cubicBezTo>
                    <a:close/>
                    <a:moveTo>
                      <a:pt x="11034" y="22098"/>
                    </a:moveTo>
                    <a:cubicBezTo>
                      <a:pt x="11490" y="22493"/>
                      <a:pt x="11551" y="23040"/>
                      <a:pt x="11430" y="23557"/>
                    </a:cubicBezTo>
                    <a:cubicBezTo>
                      <a:pt x="11308" y="24286"/>
                      <a:pt x="11126" y="24985"/>
                      <a:pt x="10913" y="25684"/>
                    </a:cubicBezTo>
                    <a:cubicBezTo>
                      <a:pt x="10822" y="25897"/>
                      <a:pt x="10609" y="26171"/>
                      <a:pt x="10396" y="26262"/>
                    </a:cubicBezTo>
                    <a:cubicBezTo>
                      <a:pt x="8998" y="26900"/>
                      <a:pt x="7782" y="27751"/>
                      <a:pt x="6901" y="29089"/>
                    </a:cubicBezTo>
                    <a:cubicBezTo>
                      <a:pt x="6749" y="28268"/>
                      <a:pt x="6749" y="27508"/>
                      <a:pt x="7326" y="26840"/>
                    </a:cubicBezTo>
                    <a:cubicBezTo>
                      <a:pt x="7904" y="26171"/>
                      <a:pt x="8481" y="25502"/>
                      <a:pt x="9028" y="24833"/>
                    </a:cubicBezTo>
                    <a:cubicBezTo>
                      <a:pt x="9211" y="24621"/>
                      <a:pt x="9363" y="24408"/>
                      <a:pt x="9515" y="24225"/>
                    </a:cubicBezTo>
                    <a:cubicBezTo>
                      <a:pt x="9454" y="24165"/>
                      <a:pt x="9393" y="24104"/>
                      <a:pt x="9332" y="24074"/>
                    </a:cubicBezTo>
                    <a:cubicBezTo>
                      <a:pt x="8572" y="24864"/>
                      <a:pt x="7843" y="25684"/>
                      <a:pt x="6992" y="26596"/>
                    </a:cubicBezTo>
                    <a:cubicBezTo>
                      <a:pt x="6627" y="24499"/>
                      <a:pt x="8816" y="22341"/>
                      <a:pt x="11034" y="22098"/>
                    </a:cubicBezTo>
                    <a:close/>
                    <a:moveTo>
                      <a:pt x="11156" y="26627"/>
                    </a:moveTo>
                    <a:cubicBezTo>
                      <a:pt x="11764" y="27326"/>
                      <a:pt x="11703" y="28724"/>
                      <a:pt x="11004" y="30517"/>
                    </a:cubicBezTo>
                    <a:cubicBezTo>
                      <a:pt x="9211" y="30913"/>
                      <a:pt x="7964" y="32007"/>
                      <a:pt x="7113" y="33679"/>
                    </a:cubicBezTo>
                    <a:cubicBezTo>
                      <a:pt x="6809" y="32888"/>
                      <a:pt x="6779" y="32736"/>
                      <a:pt x="7205" y="32159"/>
                    </a:cubicBezTo>
                    <a:cubicBezTo>
                      <a:pt x="7843" y="31308"/>
                      <a:pt x="8542" y="30517"/>
                      <a:pt x="9211" y="29697"/>
                    </a:cubicBezTo>
                    <a:cubicBezTo>
                      <a:pt x="9484" y="29332"/>
                      <a:pt x="9758" y="28998"/>
                      <a:pt x="9940" y="28572"/>
                    </a:cubicBezTo>
                    <a:lnTo>
                      <a:pt x="9940" y="28572"/>
                    </a:lnTo>
                    <a:cubicBezTo>
                      <a:pt x="9484" y="28724"/>
                      <a:pt x="9241" y="29119"/>
                      <a:pt x="8937" y="29454"/>
                    </a:cubicBezTo>
                    <a:cubicBezTo>
                      <a:pt x="8603" y="29788"/>
                      <a:pt x="8268" y="30153"/>
                      <a:pt x="7934" y="30517"/>
                    </a:cubicBezTo>
                    <a:cubicBezTo>
                      <a:pt x="7600" y="30852"/>
                      <a:pt x="7296" y="31216"/>
                      <a:pt x="6870" y="31703"/>
                    </a:cubicBezTo>
                    <a:cubicBezTo>
                      <a:pt x="6627" y="30578"/>
                      <a:pt x="7022" y="29788"/>
                      <a:pt x="7539" y="29089"/>
                    </a:cubicBezTo>
                    <a:cubicBezTo>
                      <a:pt x="8299" y="28055"/>
                      <a:pt x="9302" y="27326"/>
                      <a:pt x="10487" y="26900"/>
                    </a:cubicBezTo>
                    <a:cubicBezTo>
                      <a:pt x="10730" y="26809"/>
                      <a:pt x="10943" y="26718"/>
                      <a:pt x="11156" y="26627"/>
                    </a:cubicBezTo>
                    <a:close/>
                    <a:moveTo>
                      <a:pt x="761" y="27295"/>
                    </a:moveTo>
                    <a:cubicBezTo>
                      <a:pt x="2007" y="27295"/>
                      <a:pt x="3101" y="27478"/>
                      <a:pt x="4104" y="27964"/>
                    </a:cubicBezTo>
                    <a:cubicBezTo>
                      <a:pt x="5533" y="28663"/>
                      <a:pt x="6171" y="30001"/>
                      <a:pt x="5958" y="31855"/>
                    </a:cubicBezTo>
                    <a:cubicBezTo>
                      <a:pt x="4955" y="30913"/>
                      <a:pt x="4226" y="29788"/>
                      <a:pt x="2949" y="29241"/>
                    </a:cubicBezTo>
                    <a:lnTo>
                      <a:pt x="2949" y="29241"/>
                    </a:lnTo>
                    <a:cubicBezTo>
                      <a:pt x="3040" y="29362"/>
                      <a:pt x="3101" y="29514"/>
                      <a:pt x="3223" y="29606"/>
                    </a:cubicBezTo>
                    <a:cubicBezTo>
                      <a:pt x="4043" y="30578"/>
                      <a:pt x="4894" y="31520"/>
                      <a:pt x="5746" y="32463"/>
                    </a:cubicBezTo>
                    <a:cubicBezTo>
                      <a:pt x="6080" y="32858"/>
                      <a:pt x="6232" y="33283"/>
                      <a:pt x="6110" y="33861"/>
                    </a:cubicBezTo>
                    <a:cubicBezTo>
                      <a:pt x="5928" y="33800"/>
                      <a:pt x="5776" y="33739"/>
                      <a:pt x="5624" y="33679"/>
                    </a:cubicBezTo>
                    <a:cubicBezTo>
                      <a:pt x="4864" y="33192"/>
                      <a:pt x="4043" y="32919"/>
                      <a:pt x="3162" y="32858"/>
                    </a:cubicBezTo>
                    <a:cubicBezTo>
                      <a:pt x="2676" y="32827"/>
                      <a:pt x="2341" y="32645"/>
                      <a:pt x="2068" y="32311"/>
                    </a:cubicBezTo>
                    <a:cubicBezTo>
                      <a:pt x="943" y="30852"/>
                      <a:pt x="426" y="29241"/>
                      <a:pt x="761" y="27295"/>
                    </a:cubicBezTo>
                    <a:close/>
                    <a:moveTo>
                      <a:pt x="2458" y="33365"/>
                    </a:moveTo>
                    <a:cubicBezTo>
                      <a:pt x="3661" y="33365"/>
                      <a:pt x="4814" y="33654"/>
                      <a:pt x="5867" y="34438"/>
                    </a:cubicBezTo>
                    <a:cubicBezTo>
                      <a:pt x="6019" y="34560"/>
                      <a:pt x="6171" y="34742"/>
                      <a:pt x="6201" y="34925"/>
                    </a:cubicBezTo>
                    <a:cubicBezTo>
                      <a:pt x="6323" y="35472"/>
                      <a:pt x="6353" y="36049"/>
                      <a:pt x="6414" y="36809"/>
                    </a:cubicBezTo>
                    <a:cubicBezTo>
                      <a:pt x="5502" y="35958"/>
                      <a:pt x="4743" y="35289"/>
                      <a:pt x="4013" y="34590"/>
                    </a:cubicBezTo>
                    <a:cubicBezTo>
                      <a:pt x="3952" y="34651"/>
                      <a:pt x="3922" y="34682"/>
                      <a:pt x="3891" y="34712"/>
                    </a:cubicBezTo>
                    <a:cubicBezTo>
                      <a:pt x="3983" y="34834"/>
                      <a:pt x="4104" y="34986"/>
                      <a:pt x="4226" y="35107"/>
                    </a:cubicBezTo>
                    <a:cubicBezTo>
                      <a:pt x="4803" y="35715"/>
                      <a:pt x="5381" y="36353"/>
                      <a:pt x="5989" y="36931"/>
                    </a:cubicBezTo>
                    <a:cubicBezTo>
                      <a:pt x="6475" y="37417"/>
                      <a:pt x="6688" y="37964"/>
                      <a:pt x="6688" y="38663"/>
                    </a:cubicBezTo>
                    <a:cubicBezTo>
                      <a:pt x="5989" y="38390"/>
                      <a:pt x="5320" y="38116"/>
                      <a:pt x="4651" y="37873"/>
                    </a:cubicBezTo>
                    <a:cubicBezTo>
                      <a:pt x="4454" y="37807"/>
                      <a:pt x="4241" y="37757"/>
                      <a:pt x="4047" y="37757"/>
                    </a:cubicBezTo>
                    <a:cubicBezTo>
                      <a:pt x="3971" y="37757"/>
                      <a:pt x="3899" y="37765"/>
                      <a:pt x="3831" y="37782"/>
                    </a:cubicBezTo>
                    <a:cubicBezTo>
                      <a:pt x="3705" y="37811"/>
                      <a:pt x="3589" y="37825"/>
                      <a:pt x="3480" y="37825"/>
                    </a:cubicBezTo>
                    <a:cubicBezTo>
                      <a:pt x="2906" y="37825"/>
                      <a:pt x="2552" y="37442"/>
                      <a:pt x="2220" y="36931"/>
                    </a:cubicBezTo>
                    <a:cubicBezTo>
                      <a:pt x="1946" y="36475"/>
                      <a:pt x="1612" y="36019"/>
                      <a:pt x="1369" y="35563"/>
                    </a:cubicBezTo>
                    <a:cubicBezTo>
                      <a:pt x="1034" y="34925"/>
                      <a:pt x="882" y="34256"/>
                      <a:pt x="1156" y="33466"/>
                    </a:cubicBezTo>
                    <a:cubicBezTo>
                      <a:pt x="1595" y="33402"/>
                      <a:pt x="2030" y="33365"/>
                      <a:pt x="2458" y="33365"/>
                    </a:cubicBezTo>
                    <a:close/>
                    <a:moveTo>
                      <a:pt x="11096" y="31109"/>
                    </a:moveTo>
                    <a:cubicBezTo>
                      <a:pt x="11409" y="31109"/>
                      <a:pt x="11558" y="31268"/>
                      <a:pt x="11673" y="31703"/>
                    </a:cubicBezTo>
                    <a:cubicBezTo>
                      <a:pt x="11764" y="32007"/>
                      <a:pt x="11825" y="32372"/>
                      <a:pt x="11794" y="32675"/>
                    </a:cubicBezTo>
                    <a:cubicBezTo>
                      <a:pt x="11673" y="33618"/>
                      <a:pt x="11490" y="34530"/>
                      <a:pt x="11308" y="35441"/>
                    </a:cubicBezTo>
                    <a:cubicBezTo>
                      <a:pt x="11278" y="35654"/>
                      <a:pt x="11065" y="35897"/>
                      <a:pt x="10882" y="35989"/>
                    </a:cubicBezTo>
                    <a:cubicBezTo>
                      <a:pt x="9515" y="36505"/>
                      <a:pt x="8542" y="37448"/>
                      <a:pt x="7873" y="38724"/>
                    </a:cubicBezTo>
                    <a:cubicBezTo>
                      <a:pt x="7843" y="38785"/>
                      <a:pt x="7782" y="38815"/>
                      <a:pt x="7721" y="38846"/>
                    </a:cubicBezTo>
                    <a:cubicBezTo>
                      <a:pt x="7387" y="38359"/>
                      <a:pt x="7478" y="37873"/>
                      <a:pt x="7752" y="37387"/>
                    </a:cubicBezTo>
                    <a:cubicBezTo>
                      <a:pt x="8390" y="36353"/>
                      <a:pt x="8998" y="35320"/>
                      <a:pt x="9606" y="34256"/>
                    </a:cubicBezTo>
                    <a:cubicBezTo>
                      <a:pt x="9788" y="33982"/>
                      <a:pt x="9971" y="33709"/>
                      <a:pt x="10092" y="33375"/>
                    </a:cubicBezTo>
                    <a:lnTo>
                      <a:pt x="10092" y="33375"/>
                    </a:lnTo>
                    <a:cubicBezTo>
                      <a:pt x="9423" y="33770"/>
                      <a:pt x="9089" y="34438"/>
                      <a:pt x="8694" y="35016"/>
                    </a:cubicBezTo>
                    <a:cubicBezTo>
                      <a:pt x="8268" y="35654"/>
                      <a:pt x="7873" y="36293"/>
                      <a:pt x="7357" y="37144"/>
                    </a:cubicBezTo>
                    <a:cubicBezTo>
                      <a:pt x="7265" y="36445"/>
                      <a:pt x="7113" y="35928"/>
                      <a:pt x="7174" y="35441"/>
                    </a:cubicBezTo>
                    <a:cubicBezTo>
                      <a:pt x="7417" y="33466"/>
                      <a:pt x="8481" y="32068"/>
                      <a:pt x="10305" y="31277"/>
                    </a:cubicBezTo>
                    <a:cubicBezTo>
                      <a:pt x="10427" y="31216"/>
                      <a:pt x="10578" y="31186"/>
                      <a:pt x="10730" y="31156"/>
                    </a:cubicBezTo>
                    <a:cubicBezTo>
                      <a:pt x="10873" y="31126"/>
                      <a:pt x="10993" y="31109"/>
                      <a:pt x="11096" y="31109"/>
                    </a:cubicBezTo>
                    <a:close/>
                    <a:moveTo>
                      <a:pt x="3965" y="38281"/>
                    </a:moveTo>
                    <a:cubicBezTo>
                      <a:pt x="4709" y="38281"/>
                      <a:pt x="5444" y="38485"/>
                      <a:pt x="6171" y="38937"/>
                    </a:cubicBezTo>
                    <a:cubicBezTo>
                      <a:pt x="6901" y="39423"/>
                      <a:pt x="6992" y="39575"/>
                      <a:pt x="7053" y="40639"/>
                    </a:cubicBezTo>
                    <a:cubicBezTo>
                      <a:pt x="6080" y="40183"/>
                      <a:pt x="5138" y="39758"/>
                      <a:pt x="4195" y="39332"/>
                    </a:cubicBezTo>
                    <a:lnTo>
                      <a:pt x="4104" y="39484"/>
                    </a:lnTo>
                    <a:cubicBezTo>
                      <a:pt x="4256" y="39575"/>
                      <a:pt x="4378" y="39697"/>
                      <a:pt x="4530" y="39788"/>
                    </a:cubicBezTo>
                    <a:cubicBezTo>
                      <a:pt x="5138" y="40122"/>
                      <a:pt x="5746" y="40457"/>
                      <a:pt x="6384" y="40761"/>
                    </a:cubicBezTo>
                    <a:cubicBezTo>
                      <a:pt x="7357" y="41247"/>
                      <a:pt x="7600" y="42098"/>
                      <a:pt x="7660" y="43223"/>
                    </a:cubicBezTo>
                    <a:cubicBezTo>
                      <a:pt x="6901" y="42691"/>
                      <a:pt x="6148" y="42493"/>
                      <a:pt x="5388" y="42493"/>
                    </a:cubicBezTo>
                    <a:cubicBezTo>
                      <a:pt x="4629" y="42493"/>
                      <a:pt x="3861" y="42691"/>
                      <a:pt x="3071" y="42949"/>
                    </a:cubicBezTo>
                    <a:cubicBezTo>
                      <a:pt x="2554" y="42250"/>
                      <a:pt x="2098" y="41642"/>
                      <a:pt x="1673" y="41034"/>
                    </a:cubicBezTo>
                    <a:cubicBezTo>
                      <a:pt x="1521" y="40791"/>
                      <a:pt x="1369" y="40548"/>
                      <a:pt x="1308" y="40305"/>
                    </a:cubicBezTo>
                    <a:cubicBezTo>
                      <a:pt x="1004" y="39423"/>
                      <a:pt x="1156" y="39119"/>
                      <a:pt x="1976" y="38724"/>
                    </a:cubicBezTo>
                    <a:cubicBezTo>
                      <a:pt x="2646" y="38439"/>
                      <a:pt x="3309" y="38281"/>
                      <a:pt x="3965" y="38281"/>
                    </a:cubicBezTo>
                    <a:close/>
                    <a:moveTo>
                      <a:pt x="11797" y="36369"/>
                    </a:moveTo>
                    <a:cubicBezTo>
                      <a:pt x="12170" y="36369"/>
                      <a:pt x="12335" y="36577"/>
                      <a:pt x="12402" y="37113"/>
                    </a:cubicBezTo>
                    <a:cubicBezTo>
                      <a:pt x="12524" y="37843"/>
                      <a:pt x="12493" y="38603"/>
                      <a:pt x="12493" y="39362"/>
                    </a:cubicBezTo>
                    <a:cubicBezTo>
                      <a:pt x="12463" y="39545"/>
                      <a:pt x="12281" y="39818"/>
                      <a:pt x="12129" y="39910"/>
                    </a:cubicBezTo>
                    <a:cubicBezTo>
                      <a:pt x="10548" y="40669"/>
                      <a:pt x="9454" y="41885"/>
                      <a:pt x="8876" y="43648"/>
                    </a:cubicBezTo>
                    <a:cubicBezTo>
                      <a:pt x="8512" y="42980"/>
                      <a:pt x="8451" y="42432"/>
                      <a:pt x="8755" y="41825"/>
                    </a:cubicBezTo>
                    <a:cubicBezTo>
                      <a:pt x="9271" y="40761"/>
                      <a:pt x="9788" y="39666"/>
                      <a:pt x="10305" y="38603"/>
                    </a:cubicBezTo>
                    <a:lnTo>
                      <a:pt x="10305" y="38603"/>
                    </a:lnTo>
                    <a:cubicBezTo>
                      <a:pt x="9423" y="39423"/>
                      <a:pt x="9028" y="40578"/>
                      <a:pt x="8360" y="41673"/>
                    </a:cubicBezTo>
                    <a:cubicBezTo>
                      <a:pt x="7843" y="40518"/>
                      <a:pt x="7843" y="39575"/>
                      <a:pt x="8481" y="38603"/>
                    </a:cubicBezTo>
                    <a:cubicBezTo>
                      <a:pt x="9180" y="37539"/>
                      <a:pt x="10123" y="36809"/>
                      <a:pt x="11308" y="36445"/>
                    </a:cubicBezTo>
                    <a:cubicBezTo>
                      <a:pt x="11501" y="36396"/>
                      <a:pt x="11662" y="36369"/>
                      <a:pt x="11797" y="36369"/>
                    </a:cubicBezTo>
                    <a:close/>
                    <a:moveTo>
                      <a:pt x="13892" y="39758"/>
                    </a:moveTo>
                    <a:cubicBezTo>
                      <a:pt x="15259" y="42402"/>
                      <a:pt x="13071" y="46262"/>
                      <a:pt x="9819" y="47022"/>
                    </a:cubicBezTo>
                    <a:cubicBezTo>
                      <a:pt x="9515" y="46657"/>
                      <a:pt x="9606" y="46262"/>
                      <a:pt x="9819" y="45867"/>
                    </a:cubicBezTo>
                    <a:cubicBezTo>
                      <a:pt x="10214" y="45168"/>
                      <a:pt x="10639" y="44439"/>
                      <a:pt x="11034" y="43709"/>
                    </a:cubicBezTo>
                    <a:cubicBezTo>
                      <a:pt x="11126" y="43527"/>
                      <a:pt x="11217" y="43314"/>
                      <a:pt x="11186" y="43040"/>
                    </a:cubicBezTo>
                    <a:lnTo>
                      <a:pt x="11186" y="43040"/>
                    </a:lnTo>
                    <a:cubicBezTo>
                      <a:pt x="10609" y="43922"/>
                      <a:pt x="10062" y="44803"/>
                      <a:pt x="9454" y="45776"/>
                    </a:cubicBezTo>
                    <a:cubicBezTo>
                      <a:pt x="9059" y="44986"/>
                      <a:pt x="9180" y="44317"/>
                      <a:pt x="9393" y="43679"/>
                    </a:cubicBezTo>
                    <a:cubicBezTo>
                      <a:pt x="9819" y="42372"/>
                      <a:pt x="10609" y="41308"/>
                      <a:pt x="11855" y="40669"/>
                    </a:cubicBezTo>
                    <a:cubicBezTo>
                      <a:pt x="12493" y="40305"/>
                      <a:pt x="13223" y="40062"/>
                      <a:pt x="13892" y="39758"/>
                    </a:cubicBezTo>
                    <a:close/>
                    <a:moveTo>
                      <a:pt x="5519" y="43047"/>
                    </a:moveTo>
                    <a:cubicBezTo>
                      <a:pt x="5887" y="43047"/>
                      <a:pt x="6258" y="43110"/>
                      <a:pt x="6597" y="43223"/>
                    </a:cubicBezTo>
                    <a:cubicBezTo>
                      <a:pt x="7539" y="43527"/>
                      <a:pt x="8238" y="44104"/>
                      <a:pt x="8329" y="45290"/>
                    </a:cubicBezTo>
                    <a:cubicBezTo>
                      <a:pt x="7296" y="44986"/>
                      <a:pt x="6293" y="44651"/>
                      <a:pt x="5259" y="44347"/>
                    </a:cubicBezTo>
                    <a:cubicBezTo>
                      <a:pt x="5229" y="44408"/>
                      <a:pt x="5229" y="44469"/>
                      <a:pt x="5198" y="44530"/>
                    </a:cubicBezTo>
                    <a:cubicBezTo>
                      <a:pt x="5290" y="44621"/>
                      <a:pt x="5411" y="44743"/>
                      <a:pt x="5533" y="44803"/>
                    </a:cubicBezTo>
                    <a:cubicBezTo>
                      <a:pt x="6201" y="45046"/>
                      <a:pt x="6870" y="45350"/>
                      <a:pt x="7569" y="45533"/>
                    </a:cubicBezTo>
                    <a:cubicBezTo>
                      <a:pt x="8512" y="45776"/>
                      <a:pt x="8937" y="46353"/>
                      <a:pt x="8998" y="47326"/>
                    </a:cubicBezTo>
                    <a:cubicBezTo>
                      <a:pt x="8381" y="47501"/>
                      <a:pt x="7745" y="47583"/>
                      <a:pt x="7116" y="47583"/>
                    </a:cubicBezTo>
                    <a:cubicBezTo>
                      <a:pt x="4676" y="47583"/>
                      <a:pt x="2337" y="46341"/>
                      <a:pt x="1612" y="44408"/>
                    </a:cubicBezTo>
                    <a:cubicBezTo>
                      <a:pt x="1733" y="44287"/>
                      <a:pt x="1885" y="44135"/>
                      <a:pt x="2068" y="44043"/>
                    </a:cubicBezTo>
                    <a:cubicBezTo>
                      <a:pt x="3010" y="43466"/>
                      <a:pt x="4043" y="43162"/>
                      <a:pt x="5138" y="43071"/>
                    </a:cubicBezTo>
                    <a:cubicBezTo>
                      <a:pt x="5263" y="43055"/>
                      <a:pt x="5391" y="43047"/>
                      <a:pt x="5519" y="43047"/>
                    </a:cubicBezTo>
                    <a:close/>
                    <a:moveTo>
                      <a:pt x="8694" y="0"/>
                    </a:moveTo>
                    <a:cubicBezTo>
                      <a:pt x="7904" y="2888"/>
                      <a:pt x="7265" y="5836"/>
                      <a:pt x="6870" y="8845"/>
                    </a:cubicBezTo>
                    <a:cubicBezTo>
                      <a:pt x="6353" y="6839"/>
                      <a:pt x="6232" y="4803"/>
                      <a:pt x="5898" y="2797"/>
                    </a:cubicBezTo>
                    <a:lnTo>
                      <a:pt x="5898" y="2797"/>
                    </a:lnTo>
                    <a:cubicBezTo>
                      <a:pt x="6019" y="5502"/>
                      <a:pt x="6232" y="8207"/>
                      <a:pt x="6779" y="10912"/>
                    </a:cubicBezTo>
                    <a:cubicBezTo>
                      <a:pt x="5168" y="8359"/>
                      <a:pt x="4347" y="5502"/>
                      <a:pt x="3618" y="2645"/>
                    </a:cubicBezTo>
                    <a:lnTo>
                      <a:pt x="3618" y="2645"/>
                    </a:lnTo>
                    <a:cubicBezTo>
                      <a:pt x="3679" y="4164"/>
                      <a:pt x="4043" y="5623"/>
                      <a:pt x="4530" y="7052"/>
                    </a:cubicBezTo>
                    <a:cubicBezTo>
                      <a:pt x="5016" y="8450"/>
                      <a:pt x="5624" y="9818"/>
                      <a:pt x="6171" y="11186"/>
                    </a:cubicBezTo>
                    <a:cubicBezTo>
                      <a:pt x="5594" y="11034"/>
                      <a:pt x="5016" y="10851"/>
                      <a:pt x="4439" y="10730"/>
                    </a:cubicBezTo>
                    <a:cubicBezTo>
                      <a:pt x="4257" y="10696"/>
                      <a:pt x="4106" y="10678"/>
                      <a:pt x="3978" y="10678"/>
                    </a:cubicBezTo>
                    <a:cubicBezTo>
                      <a:pt x="3527" y="10678"/>
                      <a:pt x="3372" y="10911"/>
                      <a:pt x="3253" y="11551"/>
                    </a:cubicBezTo>
                    <a:cubicBezTo>
                      <a:pt x="3071" y="12523"/>
                      <a:pt x="3253" y="13435"/>
                      <a:pt x="3527" y="14347"/>
                    </a:cubicBezTo>
                    <a:cubicBezTo>
                      <a:pt x="3648" y="14712"/>
                      <a:pt x="3770" y="15046"/>
                      <a:pt x="3891" y="15472"/>
                    </a:cubicBezTo>
                    <a:cubicBezTo>
                      <a:pt x="3558" y="15406"/>
                      <a:pt x="3294" y="15368"/>
                      <a:pt x="3082" y="15368"/>
                    </a:cubicBezTo>
                    <a:cubicBezTo>
                      <a:pt x="2503" y="15368"/>
                      <a:pt x="2315" y="15659"/>
                      <a:pt x="2159" y="16505"/>
                    </a:cubicBezTo>
                    <a:cubicBezTo>
                      <a:pt x="2037" y="17174"/>
                      <a:pt x="2007" y="17903"/>
                      <a:pt x="2098" y="18572"/>
                    </a:cubicBezTo>
                    <a:cubicBezTo>
                      <a:pt x="2189" y="19484"/>
                      <a:pt x="2432" y="20365"/>
                      <a:pt x="2645" y="21308"/>
                    </a:cubicBezTo>
                    <a:lnTo>
                      <a:pt x="1916" y="21308"/>
                    </a:lnTo>
                    <a:cubicBezTo>
                      <a:pt x="913" y="21308"/>
                      <a:pt x="700" y="21490"/>
                      <a:pt x="669" y="22523"/>
                    </a:cubicBezTo>
                    <a:cubicBezTo>
                      <a:pt x="609" y="23526"/>
                      <a:pt x="821" y="24438"/>
                      <a:pt x="1277" y="25350"/>
                    </a:cubicBezTo>
                    <a:cubicBezTo>
                      <a:pt x="1490" y="25776"/>
                      <a:pt x="1733" y="26232"/>
                      <a:pt x="1946" y="26718"/>
                    </a:cubicBezTo>
                    <a:cubicBezTo>
                      <a:pt x="1794" y="26748"/>
                      <a:pt x="1733" y="26779"/>
                      <a:pt x="1673" y="26779"/>
                    </a:cubicBezTo>
                    <a:cubicBezTo>
                      <a:pt x="548" y="26809"/>
                      <a:pt x="548" y="26809"/>
                      <a:pt x="31" y="27782"/>
                    </a:cubicBezTo>
                    <a:cubicBezTo>
                      <a:pt x="31" y="27812"/>
                      <a:pt x="1" y="27843"/>
                      <a:pt x="1" y="27873"/>
                    </a:cubicBezTo>
                    <a:cubicBezTo>
                      <a:pt x="1" y="28116"/>
                      <a:pt x="1" y="28359"/>
                      <a:pt x="1" y="28602"/>
                    </a:cubicBezTo>
                    <a:cubicBezTo>
                      <a:pt x="92" y="28815"/>
                      <a:pt x="244" y="29028"/>
                      <a:pt x="274" y="29271"/>
                    </a:cubicBezTo>
                    <a:cubicBezTo>
                      <a:pt x="487" y="30609"/>
                      <a:pt x="1065" y="31733"/>
                      <a:pt x="1976" y="32706"/>
                    </a:cubicBezTo>
                    <a:cubicBezTo>
                      <a:pt x="1885" y="32767"/>
                      <a:pt x="1885" y="32797"/>
                      <a:pt x="1855" y="32797"/>
                    </a:cubicBezTo>
                    <a:cubicBezTo>
                      <a:pt x="1733" y="32827"/>
                      <a:pt x="1612" y="32858"/>
                      <a:pt x="1490" y="32888"/>
                    </a:cubicBezTo>
                    <a:cubicBezTo>
                      <a:pt x="609" y="33101"/>
                      <a:pt x="457" y="33283"/>
                      <a:pt x="487" y="34195"/>
                    </a:cubicBezTo>
                    <a:cubicBezTo>
                      <a:pt x="487" y="35016"/>
                      <a:pt x="791" y="35745"/>
                      <a:pt x="1277" y="36384"/>
                    </a:cubicBezTo>
                    <a:cubicBezTo>
                      <a:pt x="1673" y="36870"/>
                      <a:pt x="2037" y="37387"/>
                      <a:pt x="2463" y="37934"/>
                    </a:cubicBezTo>
                    <a:cubicBezTo>
                      <a:pt x="2068" y="38116"/>
                      <a:pt x="1794" y="38238"/>
                      <a:pt x="1490" y="38390"/>
                    </a:cubicBezTo>
                    <a:cubicBezTo>
                      <a:pt x="730" y="38755"/>
                      <a:pt x="518" y="39119"/>
                      <a:pt x="700" y="39910"/>
                    </a:cubicBezTo>
                    <a:cubicBezTo>
                      <a:pt x="852" y="40518"/>
                      <a:pt x="1156" y="41095"/>
                      <a:pt x="1460" y="41642"/>
                    </a:cubicBezTo>
                    <a:cubicBezTo>
                      <a:pt x="1794" y="42128"/>
                      <a:pt x="2220" y="42584"/>
                      <a:pt x="2615" y="43071"/>
                    </a:cubicBezTo>
                    <a:cubicBezTo>
                      <a:pt x="2250" y="43314"/>
                      <a:pt x="1946" y="43496"/>
                      <a:pt x="1642" y="43679"/>
                    </a:cubicBezTo>
                    <a:cubicBezTo>
                      <a:pt x="1004" y="44165"/>
                      <a:pt x="913" y="44439"/>
                      <a:pt x="1277" y="45138"/>
                    </a:cubicBezTo>
                    <a:cubicBezTo>
                      <a:pt x="1369" y="45350"/>
                      <a:pt x="1521" y="45563"/>
                      <a:pt x="1673" y="45746"/>
                    </a:cubicBezTo>
                    <a:cubicBezTo>
                      <a:pt x="2804" y="47136"/>
                      <a:pt x="4610" y="48142"/>
                      <a:pt x="6569" y="48142"/>
                    </a:cubicBezTo>
                    <a:cubicBezTo>
                      <a:pt x="7137" y="48142"/>
                      <a:pt x="7718" y="48058"/>
                      <a:pt x="8299" y="47873"/>
                    </a:cubicBezTo>
                    <a:cubicBezTo>
                      <a:pt x="8572" y="47812"/>
                      <a:pt x="8846" y="47721"/>
                      <a:pt x="9119" y="47660"/>
                    </a:cubicBezTo>
                    <a:cubicBezTo>
                      <a:pt x="10001" y="49484"/>
                      <a:pt x="10001" y="49484"/>
                      <a:pt x="10427" y="49606"/>
                    </a:cubicBezTo>
                    <a:cubicBezTo>
                      <a:pt x="10244" y="48846"/>
                      <a:pt x="10062" y="48116"/>
                      <a:pt x="9879" y="47417"/>
                    </a:cubicBezTo>
                    <a:cubicBezTo>
                      <a:pt x="13405" y="46657"/>
                      <a:pt x="15229" y="43284"/>
                      <a:pt x="14652" y="40457"/>
                    </a:cubicBezTo>
                    <a:cubicBezTo>
                      <a:pt x="14482" y="39629"/>
                      <a:pt x="14386" y="39349"/>
                      <a:pt x="13940" y="39349"/>
                    </a:cubicBezTo>
                    <a:cubicBezTo>
                      <a:pt x="13747" y="39349"/>
                      <a:pt x="13489" y="39402"/>
                      <a:pt x="13132" y="39484"/>
                    </a:cubicBezTo>
                    <a:cubicBezTo>
                      <a:pt x="13126" y="39490"/>
                      <a:pt x="13118" y="39493"/>
                      <a:pt x="13110" y="39493"/>
                    </a:cubicBezTo>
                    <a:cubicBezTo>
                      <a:pt x="13077" y="39493"/>
                      <a:pt x="13028" y="39454"/>
                      <a:pt x="12980" y="39454"/>
                    </a:cubicBezTo>
                    <a:cubicBezTo>
                      <a:pt x="12980" y="38785"/>
                      <a:pt x="13010" y="38116"/>
                      <a:pt x="12980" y="37448"/>
                    </a:cubicBezTo>
                    <a:cubicBezTo>
                      <a:pt x="12919" y="36596"/>
                      <a:pt x="12737" y="35806"/>
                      <a:pt x="11673" y="35715"/>
                    </a:cubicBezTo>
                    <a:cubicBezTo>
                      <a:pt x="11916" y="33891"/>
                      <a:pt x="12858" y="32159"/>
                      <a:pt x="11521" y="30517"/>
                    </a:cubicBezTo>
                    <a:cubicBezTo>
                      <a:pt x="11673" y="29818"/>
                      <a:pt x="11825" y="29119"/>
                      <a:pt x="11946" y="28450"/>
                    </a:cubicBezTo>
                    <a:cubicBezTo>
                      <a:pt x="12129" y="27478"/>
                      <a:pt x="12159" y="26566"/>
                      <a:pt x="11278" y="25928"/>
                    </a:cubicBezTo>
                    <a:cubicBezTo>
                      <a:pt x="12037" y="23283"/>
                      <a:pt x="12037" y="23283"/>
                      <a:pt x="11703" y="21855"/>
                    </a:cubicBezTo>
                    <a:cubicBezTo>
                      <a:pt x="12129" y="21277"/>
                      <a:pt x="12615" y="20730"/>
                      <a:pt x="12980" y="20092"/>
                    </a:cubicBezTo>
                    <a:cubicBezTo>
                      <a:pt x="13284" y="19636"/>
                      <a:pt x="13527" y="19089"/>
                      <a:pt x="13648" y="18542"/>
                    </a:cubicBezTo>
                    <a:cubicBezTo>
                      <a:pt x="13709" y="18146"/>
                      <a:pt x="13831" y="17873"/>
                      <a:pt x="14074" y="17569"/>
                    </a:cubicBezTo>
                    <a:cubicBezTo>
                      <a:pt x="14500" y="17022"/>
                      <a:pt x="14955" y="16505"/>
                      <a:pt x="15320" y="15897"/>
                    </a:cubicBezTo>
                    <a:cubicBezTo>
                      <a:pt x="15837" y="15016"/>
                      <a:pt x="15594" y="14469"/>
                      <a:pt x="14621" y="14165"/>
                    </a:cubicBezTo>
                    <a:cubicBezTo>
                      <a:pt x="14044" y="13982"/>
                      <a:pt x="13496" y="13861"/>
                      <a:pt x="12858" y="13709"/>
                    </a:cubicBezTo>
                    <a:cubicBezTo>
                      <a:pt x="13557" y="13070"/>
                      <a:pt x="14226" y="12523"/>
                      <a:pt x="14803" y="11915"/>
                    </a:cubicBezTo>
                    <a:cubicBezTo>
                      <a:pt x="15411" y="11307"/>
                      <a:pt x="15928" y="10639"/>
                      <a:pt x="16445" y="9970"/>
                    </a:cubicBezTo>
                    <a:cubicBezTo>
                      <a:pt x="16962" y="9332"/>
                      <a:pt x="17569" y="8724"/>
                      <a:pt x="17813" y="7903"/>
                    </a:cubicBezTo>
                    <a:lnTo>
                      <a:pt x="17813" y="7903"/>
                    </a:lnTo>
                    <a:cubicBezTo>
                      <a:pt x="16293" y="9818"/>
                      <a:pt x="14803" y="11733"/>
                      <a:pt x="12767" y="13131"/>
                    </a:cubicBezTo>
                    <a:cubicBezTo>
                      <a:pt x="14348" y="10882"/>
                      <a:pt x="15351" y="8359"/>
                      <a:pt x="16536" y="5927"/>
                    </a:cubicBezTo>
                    <a:lnTo>
                      <a:pt x="16536" y="5927"/>
                    </a:lnTo>
                    <a:cubicBezTo>
                      <a:pt x="15624" y="7326"/>
                      <a:pt x="14925" y="8845"/>
                      <a:pt x="13922" y="10396"/>
                    </a:cubicBezTo>
                    <a:cubicBezTo>
                      <a:pt x="13861" y="9605"/>
                      <a:pt x="13831" y="9028"/>
                      <a:pt x="13740" y="8481"/>
                    </a:cubicBezTo>
                    <a:cubicBezTo>
                      <a:pt x="13648" y="7873"/>
                      <a:pt x="13740" y="7356"/>
                      <a:pt x="13952" y="6809"/>
                    </a:cubicBezTo>
                    <a:cubicBezTo>
                      <a:pt x="14378" y="5867"/>
                      <a:pt x="14712" y="4924"/>
                      <a:pt x="15107" y="3952"/>
                    </a:cubicBezTo>
                    <a:cubicBezTo>
                      <a:pt x="15047" y="3952"/>
                      <a:pt x="14986" y="3921"/>
                      <a:pt x="14925" y="3891"/>
                    </a:cubicBezTo>
                    <a:cubicBezTo>
                      <a:pt x="14500" y="4833"/>
                      <a:pt x="14074" y="5775"/>
                      <a:pt x="13648" y="6687"/>
                    </a:cubicBezTo>
                    <a:cubicBezTo>
                      <a:pt x="13405" y="6353"/>
                      <a:pt x="13223" y="5927"/>
                      <a:pt x="12949" y="5836"/>
                    </a:cubicBezTo>
                    <a:cubicBezTo>
                      <a:pt x="12896" y="5818"/>
                      <a:pt x="12839" y="5811"/>
                      <a:pt x="12777" y="5811"/>
                    </a:cubicBezTo>
                    <a:cubicBezTo>
                      <a:pt x="12523" y="5811"/>
                      <a:pt x="12204" y="5939"/>
                      <a:pt x="11885" y="5988"/>
                    </a:cubicBezTo>
                    <a:cubicBezTo>
                      <a:pt x="12402" y="4864"/>
                      <a:pt x="12919" y="3769"/>
                      <a:pt x="13436" y="2675"/>
                    </a:cubicBezTo>
                    <a:cubicBezTo>
                      <a:pt x="13375" y="2645"/>
                      <a:pt x="13314" y="2645"/>
                      <a:pt x="13284" y="2614"/>
                    </a:cubicBezTo>
                    <a:cubicBezTo>
                      <a:pt x="13101" y="2857"/>
                      <a:pt x="12949" y="3101"/>
                      <a:pt x="12797" y="3374"/>
                    </a:cubicBezTo>
                    <a:cubicBezTo>
                      <a:pt x="12341" y="4256"/>
                      <a:pt x="11855" y="5137"/>
                      <a:pt x="11399" y="6049"/>
                    </a:cubicBezTo>
                    <a:cubicBezTo>
                      <a:pt x="11034" y="6809"/>
                      <a:pt x="10396" y="7204"/>
                      <a:pt x="9606" y="7812"/>
                    </a:cubicBezTo>
                    <a:cubicBezTo>
                      <a:pt x="10275" y="5502"/>
                      <a:pt x="10882" y="3374"/>
                      <a:pt x="11490" y="1246"/>
                    </a:cubicBezTo>
                    <a:lnTo>
                      <a:pt x="11490" y="1246"/>
                    </a:lnTo>
                    <a:cubicBezTo>
                      <a:pt x="10123" y="4438"/>
                      <a:pt x="9393" y="7812"/>
                      <a:pt x="7843" y="10943"/>
                    </a:cubicBezTo>
                    <a:cubicBezTo>
                      <a:pt x="7600" y="9727"/>
                      <a:pt x="7600" y="8511"/>
                      <a:pt x="7691" y="7295"/>
                    </a:cubicBezTo>
                    <a:cubicBezTo>
                      <a:pt x="7812" y="6049"/>
                      <a:pt x="8025" y="4803"/>
                      <a:pt x="8238" y="3587"/>
                    </a:cubicBezTo>
                    <a:cubicBezTo>
                      <a:pt x="8451" y="2401"/>
                      <a:pt x="8694" y="1216"/>
                      <a:pt x="8937" y="61"/>
                    </a:cubicBezTo>
                    <a:cubicBezTo>
                      <a:pt x="8876" y="31"/>
                      <a:pt x="8785" y="31"/>
                      <a:pt x="869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05" name="Google Shape;12305;p37"/>
              <p:cNvSpPr/>
              <p:nvPr/>
            </p:nvSpPr>
            <p:spPr>
              <a:xfrm>
                <a:off x="695575" y="2254625"/>
                <a:ext cx="406550" cy="1087925"/>
              </a:xfrm>
              <a:custGeom>
                <a:rect b="b" l="l" r="r" t="t"/>
                <a:pathLst>
                  <a:path extrusionOk="0" h="43517" w="16262">
                    <a:moveTo>
                      <a:pt x="12736" y="1166"/>
                    </a:moveTo>
                    <a:lnTo>
                      <a:pt x="12736" y="1166"/>
                    </a:lnTo>
                    <a:cubicBezTo>
                      <a:pt x="13435" y="3354"/>
                      <a:pt x="13648" y="5421"/>
                      <a:pt x="12432" y="7427"/>
                    </a:cubicBezTo>
                    <a:cubicBezTo>
                      <a:pt x="12341" y="7549"/>
                      <a:pt x="12280" y="7670"/>
                      <a:pt x="12219" y="7822"/>
                    </a:cubicBezTo>
                    <a:cubicBezTo>
                      <a:pt x="11855" y="8613"/>
                      <a:pt x="11976" y="8765"/>
                      <a:pt x="12827" y="8947"/>
                    </a:cubicBezTo>
                    <a:cubicBezTo>
                      <a:pt x="13314" y="9038"/>
                      <a:pt x="13769" y="9190"/>
                      <a:pt x="14256" y="9342"/>
                    </a:cubicBezTo>
                    <a:cubicBezTo>
                      <a:pt x="14529" y="9433"/>
                      <a:pt x="14803" y="9585"/>
                      <a:pt x="15076" y="9737"/>
                    </a:cubicBezTo>
                    <a:cubicBezTo>
                      <a:pt x="15076" y="10406"/>
                      <a:pt x="14803" y="10984"/>
                      <a:pt x="14499" y="11531"/>
                    </a:cubicBezTo>
                    <a:cubicBezTo>
                      <a:pt x="13648" y="12899"/>
                      <a:pt x="12797" y="14266"/>
                      <a:pt x="11915" y="15604"/>
                    </a:cubicBezTo>
                    <a:cubicBezTo>
                      <a:pt x="11611" y="16060"/>
                      <a:pt x="11490" y="16485"/>
                      <a:pt x="11611" y="17063"/>
                    </a:cubicBezTo>
                    <a:cubicBezTo>
                      <a:pt x="11824" y="18127"/>
                      <a:pt x="11611" y="19221"/>
                      <a:pt x="11307" y="20285"/>
                    </a:cubicBezTo>
                    <a:cubicBezTo>
                      <a:pt x="11186" y="20710"/>
                      <a:pt x="11095" y="21075"/>
                      <a:pt x="11490" y="21440"/>
                    </a:cubicBezTo>
                    <a:cubicBezTo>
                      <a:pt x="11642" y="21561"/>
                      <a:pt x="11672" y="21865"/>
                      <a:pt x="11672" y="22078"/>
                    </a:cubicBezTo>
                    <a:cubicBezTo>
                      <a:pt x="11611" y="23051"/>
                      <a:pt x="11520" y="24023"/>
                      <a:pt x="11459" y="24996"/>
                    </a:cubicBezTo>
                    <a:cubicBezTo>
                      <a:pt x="11429" y="25239"/>
                      <a:pt x="11338" y="25543"/>
                      <a:pt x="11459" y="25695"/>
                    </a:cubicBezTo>
                    <a:cubicBezTo>
                      <a:pt x="11976" y="26333"/>
                      <a:pt x="11855" y="27063"/>
                      <a:pt x="11855" y="27792"/>
                    </a:cubicBezTo>
                    <a:cubicBezTo>
                      <a:pt x="11855" y="28461"/>
                      <a:pt x="11763" y="29130"/>
                      <a:pt x="11703" y="29798"/>
                    </a:cubicBezTo>
                    <a:cubicBezTo>
                      <a:pt x="11611" y="30771"/>
                      <a:pt x="11611" y="30771"/>
                      <a:pt x="12645" y="31166"/>
                    </a:cubicBezTo>
                    <a:cubicBezTo>
                      <a:pt x="12675" y="31835"/>
                      <a:pt x="12736" y="32504"/>
                      <a:pt x="12766" y="33203"/>
                    </a:cubicBezTo>
                    <a:cubicBezTo>
                      <a:pt x="12797" y="33416"/>
                      <a:pt x="12797" y="33628"/>
                      <a:pt x="12827" y="33841"/>
                    </a:cubicBezTo>
                    <a:cubicBezTo>
                      <a:pt x="12917" y="34446"/>
                      <a:pt x="13073" y="34688"/>
                      <a:pt x="13465" y="34688"/>
                    </a:cubicBezTo>
                    <a:cubicBezTo>
                      <a:pt x="13605" y="34688"/>
                      <a:pt x="13774" y="34657"/>
                      <a:pt x="13982" y="34601"/>
                    </a:cubicBezTo>
                    <a:cubicBezTo>
                      <a:pt x="14165" y="34571"/>
                      <a:pt x="14347" y="34540"/>
                      <a:pt x="14499" y="34510"/>
                    </a:cubicBezTo>
                    <a:lnTo>
                      <a:pt x="14499" y="34510"/>
                    </a:lnTo>
                    <a:cubicBezTo>
                      <a:pt x="15076" y="36881"/>
                      <a:pt x="13982" y="39981"/>
                      <a:pt x="11064" y="41288"/>
                    </a:cubicBezTo>
                    <a:cubicBezTo>
                      <a:pt x="9964" y="41783"/>
                      <a:pt x="8842" y="41991"/>
                      <a:pt x="7711" y="41991"/>
                    </a:cubicBezTo>
                    <a:cubicBezTo>
                      <a:pt x="6967" y="41991"/>
                      <a:pt x="6219" y="41901"/>
                      <a:pt x="5471" y="41744"/>
                    </a:cubicBezTo>
                    <a:cubicBezTo>
                      <a:pt x="4134" y="41470"/>
                      <a:pt x="3101" y="40650"/>
                      <a:pt x="2189" y="39707"/>
                    </a:cubicBezTo>
                    <a:cubicBezTo>
                      <a:pt x="2067" y="39616"/>
                      <a:pt x="2037" y="39464"/>
                      <a:pt x="1915" y="39252"/>
                    </a:cubicBezTo>
                    <a:cubicBezTo>
                      <a:pt x="2249" y="39008"/>
                      <a:pt x="2553" y="38765"/>
                      <a:pt x="2857" y="38522"/>
                    </a:cubicBezTo>
                    <a:cubicBezTo>
                      <a:pt x="3435" y="38066"/>
                      <a:pt x="3496" y="37762"/>
                      <a:pt x="3131" y="37124"/>
                    </a:cubicBezTo>
                    <a:cubicBezTo>
                      <a:pt x="2675" y="36394"/>
                      <a:pt x="2189" y="35695"/>
                      <a:pt x="1824" y="34935"/>
                    </a:cubicBezTo>
                    <a:cubicBezTo>
                      <a:pt x="1490" y="34267"/>
                      <a:pt x="1581" y="34084"/>
                      <a:pt x="2189" y="33659"/>
                    </a:cubicBezTo>
                    <a:cubicBezTo>
                      <a:pt x="3374" y="32868"/>
                      <a:pt x="3405" y="32686"/>
                      <a:pt x="2797" y="31379"/>
                    </a:cubicBezTo>
                    <a:cubicBezTo>
                      <a:pt x="2432" y="30589"/>
                      <a:pt x="2098" y="29768"/>
                      <a:pt x="1794" y="28947"/>
                    </a:cubicBezTo>
                    <a:cubicBezTo>
                      <a:pt x="1611" y="28552"/>
                      <a:pt x="1733" y="28279"/>
                      <a:pt x="2128" y="28036"/>
                    </a:cubicBezTo>
                    <a:cubicBezTo>
                      <a:pt x="2888" y="27549"/>
                      <a:pt x="2918" y="27306"/>
                      <a:pt x="2584" y="26455"/>
                    </a:cubicBezTo>
                    <a:cubicBezTo>
                      <a:pt x="2280" y="25634"/>
                      <a:pt x="1976" y="24814"/>
                      <a:pt x="1733" y="23963"/>
                    </a:cubicBezTo>
                    <a:cubicBezTo>
                      <a:pt x="1611" y="23476"/>
                      <a:pt x="1642" y="22959"/>
                      <a:pt x="1581" y="22473"/>
                    </a:cubicBezTo>
                    <a:cubicBezTo>
                      <a:pt x="1733" y="22412"/>
                      <a:pt x="1794" y="22382"/>
                      <a:pt x="1854" y="22382"/>
                    </a:cubicBezTo>
                    <a:cubicBezTo>
                      <a:pt x="2096" y="22415"/>
                      <a:pt x="2276" y="22440"/>
                      <a:pt x="2411" y="22440"/>
                    </a:cubicBezTo>
                    <a:cubicBezTo>
                      <a:pt x="2767" y="22440"/>
                      <a:pt x="2805" y="22270"/>
                      <a:pt x="2827" y="21652"/>
                    </a:cubicBezTo>
                    <a:cubicBezTo>
                      <a:pt x="2857" y="21166"/>
                      <a:pt x="2766" y="20649"/>
                      <a:pt x="2675" y="20133"/>
                    </a:cubicBezTo>
                    <a:cubicBezTo>
                      <a:pt x="2493" y="19342"/>
                      <a:pt x="2280" y="18552"/>
                      <a:pt x="2128" y="17731"/>
                    </a:cubicBezTo>
                    <a:cubicBezTo>
                      <a:pt x="2067" y="17458"/>
                      <a:pt x="2128" y="17154"/>
                      <a:pt x="2128" y="16880"/>
                    </a:cubicBezTo>
                    <a:cubicBezTo>
                      <a:pt x="3587" y="16242"/>
                      <a:pt x="3587" y="16242"/>
                      <a:pt x="3465" y="14540"/>
                    </a:cubicBezTo>
                    <a:cubicBezTo>
                      <a:pt x="3405" y="13354"/>
                      <a:pt x="3313" y="12169"/>
                      <a:pt x="3678" y="10953"/>
                    </a:cubicBezTo>
                    <a:cubicBezTo>
                      <a:pt x="3800" y="10923"/>
                      <a:pt x="3921" y="10892"/>
                      <a:pt x="4073" y="10832"/>
                    </a:cubicBezTo>
                    <a:cubicBezTo>
                      <a:pt x="4651" y="10619"/>
                      <a:pt x="4772" y="10436"/>
                      <a:pt x="4651" y="9798"/>
                    </a:cubicBezTo>
                    <a:cubicBezTo>
                      <a:pt x="4499" y="9069"/>
                      <a:pt x="4316" y="8309"/>
                      <a:pt x="4225" y="7579"/>
                    </a:cubicBezTo>
                    <a:cubicBezTo>
                      <a:pt x="4164" y="7063"/>
                      <a:pt x="4225" y="6546"/>
                      <a:pt x="4225" y="5908"/>
                    </a:cubicBezTo>
                    <a:cubicBezTo>
                      <a:pt x="4833" y="6060"/>
                      <a:pt x="5380" y="6181"/>
                      <a:pt x="5867" y="6333"/>
                    </a:cubicBezTo>
                    <a:cubicBezTo>
                      <a:pt x="6292" y="6485"/>
                      <a:pt x="6718" y="6698"/>
                      <a:pt x="7143" y="6850"/>
                    </a:cubicBezTo>
                    <a:cubicBezTo>
                      <a:pt x="7342" y="6922"/>
                      <a:pt x="7520" y="6960"/>
                      <a:pt x="7679" y="6960"/>
                    </a:cubicBezTo>
                    <a:cubicBezTo>
                      <a:pt x="8057" y="6960"/>
                      <a:pt x="8337" y="6751"/>
                      <a:pt x="8572" y="6303"/>
                    </a:cubicBezTo>
                    <a:cubicBezTo>
                      <a:pt x="8754" y="5968"/>
                      <a:pt x="8937" y="5604"/>
                      <a:pt x="9089" y="5239"/>
                    </a:cubicBezTo>
                    <a:cubicBezTo>
                      <a:pt x="9727" y="3597"/>
                      <a:pt x="10973" y="2442"/>
                      <a:pt x="12341" y="1379"/>
                    </a:cubicBezTo>
                    <a:cubicBezTo>
                      <a:pt x="12432" y="1318"/>
                      <a:pt x="12554" y="1287"/>
                      <a:pt x="12736" y="1166"/>
                    </a:cubicBezTo>
                    <a:close/>
                    <a:moveTo>
                      <a:pt x="12953" y="0"/>
                    </a:moveTo>
                    <a:cubicBezTo>
                      <a:pt x="12695" y="0"/>
                      <a:pt x="12393" y="105"/>
                      <a:pt x="12037" y="315"/>
                    </a:cubicBezTo>
                    <a:cubicBezTo>
                      <a:pt x="11338" y="740"/>
                      <a:pt x="10639" y="1196"/>
                      <a:pt x="10000" y="1683"/>
                    </a:cubicBezTo>
                    <a:cubicBezTo>
                      <a:pt x="8724" y="2716"/>
                      <a:pt x="7842" y="3993"/>
                      <a:pt x="7660" y="5664"/>
                    </a:cubicBezTo>
                    <a:cubicBezTo>
                      <a:pt x="7660" y="5816"/>
                      <a:pt x="7599" y="5938"/>
                      <a:pt x="7569" y="6151"/>
                    </a:cubicBezTo>
                    <a:cubicBezTo>
                      <a:pt x="7265" y="5968"/>
                      <a:pt x="7022" y="5786"/>
                      <a:pt x="6778" y="5695"/>
                    </a:cubicBezTo>
                    <a:cubicBezTo>
                      <a:pt x="6110" y="5421"/>
                      <a:pt x="5441" y="5117"/>
                      <a:pt x="4742" y="4965"/>
                    </a:cubicBezTo>
                    <a:cubicBezTo>
                      <a:pt x="4568" y="4926"/>
                      <a:pt x="4409" y="4907"/>
                      <a:pt x="4264" y="4907"/>
                    </a:cubicBezTo>
                    <a:cubicBezTo>
                      <a:pt x="3622" y="4907"/>
                      <a:pt x="3255" y="5291"/>
                      <a:pt x="3131" y="6060"/>
                    </a:cubicBezTo>
                    <a:cubicBezTo>
                      <a:pt x="3040" y="6607"/>
                      <a:pt x="3040" y="7154"/>
                      <a:pt x="3070" y="7701"/>
                    </a:cubicBezTo>
                    <a:cubicBezTo>
                      <a:pt x="3131" y="8370"/>
                      <a:pt x="3283" y="9008"/>
                      <a:pt x="3405" y="9707"/>
                    </a:cubicBezTo>
                    <a:cubicBezTo>
                      <a:pt x="2584" y="10163"/>
                      <a:pt x="2310" y="10984"/>
                      <a:pt x="2219" y="11835"/>
                    </a:cubicBezTo>
                    <a:cubicBezTo>
                      <a:pt x="2158" y="12777"/>
                      <a:pt x="2249" y="13750"/>
                      <a:pt x="2249" y="14722"/>
                    </a:cubicBezTo>
                    <a:cubicBezTo>
                      <a:pt x="2280" y="14965"/>
                      <a:pt x="2310" y="15178"/>
                      <a:pt x="2310" y="15391"/>
                    </a:cubicBezTo>
                    <a:cubicBezTo>
                      <a:pt x="1064" y="15908"/>
                      <a:pt x="791" y="16333"/>
                      <a:pt x="882" y="17640"/>
                    </a:cubicBezTo>
                    <a:cubicBezTo>
                      <a:pt x="912" y="18187"/>
                      <a:pt x="1003" y="18734"/>
                      <a:pt x="1125" y="19251"/>
                    </a:cubicBezTo>
                    <a:cubicBezTo>
                      <a:pt x="1216" y="19798"/>
                      <a:pt x="1398" y="20315"/>
                      <a:pt x="1550" y="20862"/>
                    </a:cubicBezTo>
                    <a:cubicBezTo>
                      <a:pt x="578" y="21136"/>
                      <a:pt x="365" y="21865"/>
                      <a:pt x="395" y="22716"/>
                    </a:cubicBezTo>
                    <a:cubicBezTo>
                      <a:pt x="395" y="23142"/>
                      <a:pt x="395" y="23628"/>
                      <a:pt x="487" y="24054"/>
                    </a:cubicBezTo>
                    <a:cubicBezTo>
                      <a:pt x="730" y="25057"/>
                      <a:pt x="1034" y="26029"/>
                      <a:pt x="1338" y="27063"/>
                    </a:cubicBezTo>
                    <a:cubicBezTo>
                      <a:pt x="426" y="27701"/>
                      <a:pt x="395" y="28674"/>
                      <a:pt x="760" y="29707"/>
                    </a:cubicBezTo>
                    <a:cubicBezTo>
                      <a:pt x="973" y="30376"/>
                      <a:pt x="1307" y="31045"/>
                      <a:pt x="1611" y="31713"/>
                    </a:cubicBezTo>
                    <a:cubicBezTo>
                      <a:pt x="1702" y="31957"/>
                      <a:pt x="1824" y="32169"/>
                      <a:pt x="1946" y="32412"/>
                    </a:cubicBezTo>
                    <a:cubicBezTo>
                      <a:pt x="0" y="33720"/>
                      <a:pt x="395" y="34662"/>
                      <a:pt x="1064" y="36060"/>
                    </a:cubicBezTo>
                    <a:cubicBezTo>
                      <a:pt x="1338" y="36607"/>
                      <a:pt x="1702" y="37093"/>
                      <a:pt x="2037" y="37641"/>
                    </a:cubicBezTo>
                    <a:cubicBezTo>
                      <a:pt x="1794" y="37853"/>
                      <a:pt x="1550" y="38066"/>
                      <a:pt x="1338" y="38248"/>
                    </a:cubicBezTo>
                    <a:cubicBezTo>
                      <a:pt x="760" y="38826"/>
                      <a:pt x="608" y="39282"/>
                      <a:pt x="973" y="39981"/>
                    </a:cubicBezTo>
                    <a:cubicBezTo>
                      <a:pt x="1885" y="41714"/>
                      <a:pt x="3222" y="42990"/>
                      <a:pt x="5228" y="43385"/>
                    </a:cubicBezTo>
                    <a:cubicBezTo>
                      <a:pt x="5696" y="43472"/>
                      <a:pt x="6160" y="43517"/>
                      <a:pt x="6621" y="43517"/>
                    </a:cubicBezTo>
                    <a:cubicBezTo>
                      <a:pt x="7449" y="43517"/>
                      <a:pt x="8269" y="43374"/>
                      <a:pt x="9089" y="43081"/>
                    </a:cubicBezTo>
                    <a:cubicBezTo>
                      <a:pt x="9666" y="42869"/>
                      <a:pt x="10304" y="42838"/>
                      <a:pt x="10912" y="42625"/>
                    </a:cubicBezTo>
                    <a:cubicBezTo>
                      <a:pt x="11490" y="42443"/>
                      <a:pt x="12098" y="42291"/>
                      <a:pt x="12584" y="41957"/>
                    </a:cubicBezTo>
                    <a:cubicBezTo>
                      <a:pt x="14955" y="40285"/>
                      <a:pt x="16080" y="38066"/>
                      <a:pt x="15563" y="35118"/>
                    </a:cubicBezTo>
                    <a:cubicBezTo>
                      <a:pt x="15365" y="33881"/>
                      <a:pt x="15248" y="33590"/>
                      <a:pt x="14360" y="33590"/>
                    </a:cubicBezTo>
                    <a:cubicBezTo>
                      <a:pt x="14156" y="33590"/>
                      <a:pt x="13912" y="33606"/>
                      <a:pt x="13617" y="33628"/>
                    </a:cubicBezTo>
                    <a:cubicBezTo>
                      <a:pt x="13587" y="33020"/>
                      <a:pt x="13587" y="32443"/>
                      <a:pt x="13526" y="31835"/>
                    </a:cubicBezTo>
                    <a:cubicBezTo>
                      <a:pt x="13466" y="31105"/>
                      <a:pt x="13374" y="30376"/>
                      <a:pt x="12584" y="30011"/>
                    </a:cubicBezTo>
                    <a:cubicBezTo>
                      <a:pt x="12706" y="29282"/>
                      <a:pt x="12797" y="28674"/>
                      <a:pt x="12827" y="28096"/>
                    </a:cubicBezTo>
                    <a:cubicBezTo>
                      <a:pt x="12858" y="27458"/>
                      <a:pt x="13010" y="26698"/>
                      <a:pt x="12736" y="26212"/>
                    </a:cubicBezTo>
                    <a:cubicBezTo>
                      <a:pt x="12219" y="25178"/>
                      <a:pt x="12554" y="24206"/>
                      <a:pt x="12614" y="23203"/>
                    </a:cubicBezTo>
                    <a:cubicBezTo>
                      <a:pt x="12675" y="22686"/>
                      <a:pt x="12706" y="22169"/>
                      <a:pt x="12706" y="21652"/>
                    </a:cubicBezTo>
                    <a:cubicBezTo>
                      <a:pt x="12706" y="21349"/>
                      <a:pt x="12645" y="20953"/>
                      <a:pt x="12462" y="20710"/>
                    </a:cubicBezTo>
                    <a:cubicBezTo>
                      <a:pt x="12219" y="20406"/>
                      <a:pt x="12310" y="20133"/>
                      <a:pt x="12341" y="19798"/>
                    </a:cubicBezTo>
                    <a:cubicBezTo>
                      <a:pt x="12493" y="18978"/>
                      <a:pt x="12675" y="18157"/>
                      <a:pt x="12645" y="17367"/>
                    </a:cubicBezTo>
                    <a:cubicBezTo>
                      <a:pt x="12614" y="16759"/>
                      <a:pt x="12766" y="16333"/>
                      <a:pt x="13101" y="15877"/>
                    </a:cubicBezTo>
                    <a:cubicBezTo>
                      <a:pt x="13557" y="15239"/>
                      <a:pt x="13921" y="14540"/>
                      <a:pt x="14317" y="13841"/>
                    </a:cubicBezTo>
                    <a:cubicBezTo>
                      <a:pt x="14560" y="13415"/>
                      <a:pt x="14773" y="12990"/>
                      <a:pt x="14985" y="12564"/>
                    </a:cubicBezTo>
                    <a:cubicBezTo>
                      <a:pt x="15350" y="11804"/>
                      <a:pt x="15776" y="11044"/>
                      <a:pt x="16019" y="10254"/>
                    </a:cubicBezTo>
                    <a:cubicBezTo>
                      <a:pt x="16262" y="9494"/>
                      <a:pt x="16049" y="9129"/>
                      <a:pt x="15320" y="8795"/>
                    </a:cubicBezTo>
                    <a:cubicBezTo>
                      <a:pt x="14803" y="8522"/>
                      <a:pt x="14225" y="8309"/>
                      <a:pt x="13739" y="8096"/>
                    </a:cubicBezTo>
                    <a:cubicBezTo>
                      <a:pt x="14013" y="7215"/>
                      <a:pt x="14377" y="6394"/>
                      <a:pt x="14438" y="5543"/>
                    </a:cubicBezTo>
                    <a:cubicBezTo>
                      <a:pt x="14529" y="4479"/>
                      <a:pt x="14408" y="3415"/>
                      <a:pt x="14317" y="2351"/>
                    </a:cubicBezTo>
                    <a:cubicBezTo>
                      <a:pt x="14286" y="1956"/>
                      <a:pt x="14165" y="1531"/>
                      <a:pt x="14013" y="1135"/>
                    </a:cubicBezTo>
                    <a:cubicBezTo>
                      <a:pt x="13774" y="379"/>
                      <a:pt x="13443" y="0"/>
                      <a:pt x="1295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2306" name="Google Shape;12306;p37"/>
          <p:cNvGrpSpPr/>
          <p:nvPr/>
        </p:nvGrpSpPr>
        <p:grpSpPr>
          <a:xfrm rot="1193283">
            <a:off x="990548" y="643045"/>
            <a:ext cx="678342" cy="2639828"/>
            <a:chOff x="6819935" y="1112720"/>
            <a:chExt cx="896158" cy="3487790"/>
          </a:xfrm>
        </p:grpSpPr>
        <p:grpSp>
          <p:nvGrpSpPr>
            <p:cNvPr id="12307" name="Google Shape;12307;p37"/>
            <p:cNvGrpSpPr/>
            <p:nvPr/>
          </p:nvGrpSpPr>
          <p:grpSpPr>
            <a:xfrm>
              <a:off x="6819935" y="1112720"/>
              <a:ext cx="896158" cy="3487790"/>
              <a:chOff x="6743735" y="1036520"/>
              <a:chExt cx="896158" cy="3487790"/>
            </a:xfrm>
          </p:grpSpPr>
          <p:sp>
            <p:nvSpPr>
              <p:cNvPr id="12308" name="Google Shape;12308;p37"/>
              <p:cNvSpPr/>
              <p:nvPr/>
            </p:nvSpPr>
            <p:spPr>
              <a:xfrm>
                <a:off x="6743735" y="1036520"/>
                <a:ext cx="896158" cy="3487790"/>
              </a:xfrm>
              <a:custGeom>
                <a:rect b="b" l="l" r="r" t="t"/>
                <a:pathLst>
                  <a:path extrusionOk="0" h="60111" w="15445">
                    <a:moveTo>
                      <a:pt x="15344" y="41931"/>
                    </a:moveTo>
                    <a:cubicBezTo>
                      <a:pt x="15344" y="44433"/>
                      <a:pt x="15378" y="46968"/>
                      <a:pt x="15344" y="49470"/>
                    </a:cubicBezTo>
                    <a:cubicBezTo>
                      <a:pt x="15311" y="51604"/>
                      <a:pt x="15444" y="53739"/>
                      <a:pt x="15211" y="55841"/>
                    </a:cubicBezTo>
                    <a:cubicBezTo>
                      <a:pt x="15044" y="57742"/>
                      <a:pt x="13743" y="59110"/>
                      <a:pt x="11875" y="59477"/>
                    </a:cubicBezTo>
                    <a:cubicBezTo>
                      <a:pt x="9207" y="59977"/>
                      <a:pt x="6538" y="60111"/>
                      <a:pt x="3870" y="59577"/>
                    </a:cubicBezTo>
                    <a:cubicBezTo>
                      <a:pt x="1968" y="59210"/>
                      <a:pt x="634" y="58142"/>
                      <a:pt x="134" y="56208"/>
                    </a:cubicBezTo>
                    <a:cubicBezTo>
                      <a:pt x="0" y="55607"/>
                      <a:pt x="67" y="55007"/>
                      <a:pt x="67" y="54406"/>
                    </a:cubicBezTo>
                    <a:cubicBezTo>
                      <a:pt x="67" y="50470"/>
                      <a:pt x="0" y="46501"/>
                      <a:pt x="100" y="42565"/>
                    </a:cubicBezTo>
                    <a:cubicBezTo>
                      <a:pt x="167" y="38595"/>
                      <a:pt x="134" y="34626"/>
                      <a:pt x="234" y="30623"/>
                    </a:cubicBezTo>
                    <a:cubicBezTo>
                      <a:pt x="267" y="28755"/>
                      <a:pt x="367" y="26920"/>
                      <a:pt x="1134" y="25152"/>
                    </a:cubicBezTo>
                    <a:cubicBezTo>
                      <a:pt x="1535" y="24218"/>
                      <a:pt x="2135" y="23351"/>
                      <a:pt x="2502" y="22417"/>
                    </a:cubicBezTo>
                    <a:cubicBezTo>
                      <a:pt x="3136" y="20849"/>
                      <a:pt x="3436" y="19248"/>
                      <a:pt x="3569" y="17613"/>
                    </a:cubicBezTo>
                    <a:cubicBezTo>
                      <a:pt x="3803" y="15145"/>
                      <a:pt x="4070" y="12710"/>
                      <a:pt x="4270" y="10242"/>
                    </a:cubicBezTo>
                    <a:cubicBezTo>
                      <a:pt x="4403" y="8841"/>
                      <a:pt x="4503" y="7406"/>
                      <a:pt x="4337" y="6005"/>
                    </a:cubicBezTo>
                    <a:cubicBezTo>
                      <a:pt x="4270" y="5305"/>
                      <a:pt x="4303" y="4604"/>
                      <a:pt x="4470" y="3904"/>
                    </a:cubicBezTo>
                    <a:cubicBezTo>
                      <a:pt x="4603" y="3403"/>
                      <a:pt x="4570" y="2936"/>
                      <a:pt x="4403" y="2436"/>
                    </a:cubicBezTo>
                    <a:cubicBezTo>
                      <a:pt x="4303" y="2169"/>
                      <a:pt x="4203" y="1902"/>
                      <a:pt x="4170" y="1602"/>
                    </a:cubicBezTo>
                    <a:cubicBezTo>
                      <a:pt x="4103" y="902"/>
                      <a:pt x="4403" y="468"/>
                      <a:pt x="5070" y="334"/>
                    </a:cubicBezTo>
                    <a:cubicBezTo>
                      <a:pt x="6872" y="1"/>
                      <a:pt x="8673" y="68"/>
                      <a:pt x="10441" y="435"/>
                    </a:cubicBezTo>
                    <a:cubicBezTo>
                      <a:pt x="11208" y="601"/>
                      <a:pt x="11542" y="1469"/>
                      <a:pt x="11108" y="2136"/>
                    </a:cubicBezTo>
                    <a:cubicBezTo>
                      <a:pt x="10708" y="2770"/>
                      <a:pt x="10641" y="3403"/>
                      <a:pt x="10875" y="4104"/>
                    </a:cubicBezTo>
                    <a:cubicBezTo>
                      <a:pt x="11108" y="4671"/>
                      <a:pt x="11141" y="5238"/>
                      <a:pt x="10975" y="5805"/>
                    </a:cubicBezTo>
                    <a:cubicBezTo>
                      <a:pt x="10774" y="6672"/>
                      <a:pt x="10908" y="7506"/>
                      <a:pt x="10975" y="8374"/>
                    </a:cubicBezTo>
                    <a:cubicBezTo>
                      <a:pt x="11275" y="11909"/>
                      <a:pt x="11475" y="15445"/>
                      <a:pt x="11909" y="18981"/>
                    </a:cubicBezTo>
                    <a:cubicBezTo>
                      <a:pt x="12142" y="20782"/>
                      <a:pt x="12709" y="22517"/>
                      <a:pt x="13643" y="24085"/>
                    </a:cubicBezTo>
                    <a:cubicBezTo>
                      <a:pt x="14611" y="25686"/>
                      <a:pt x="15011" y="27420"/>
                      <a:pt x="15011" y="29288"/>
                    </a:cubicBezTo>
                    <a:cubicBezTo>
                      <a:pt x="15078" y="33158"/>
                      <a:pt x="15144" y="37061"/>
                      <a:pt x="15211" y="40964"/>
                    </a:cubicBezTo>
                    <a:cubicBezTo>
                      <a:pt x="15211" y="41264"/>
                      <a:pt x="15211" y="41597"/>
                      <a:pt x="15211" y="4193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09" name="Google Shape;12309;p37"/>
              <p:cNvSpPr/>
              <p:nvPr/>
            </p:nvSpPr>
            <p:spPr>
              <a:xfrm>
                <a:off x="6900511" y="2201668"/>
                <a:ext cx="696792" cy="956211"/>
              </a:xfrm>
              <a:custGeom>
                <a:rect b="b" l="l" r="r" t="t"/>
                <a:pathLst>
                  <a:path extrusionOk="0" h="16480" w="12009">
                    <a:moveTo>
                      <a:pt x="2635" y="301"/>
                    </a:moveTo>
                    <a:cubicBezTo>
                      <a:pt x="4637" y="301"/>
                      <a:pt x="6638" y="201"/>
                      <a:pt x="8606" y="34"/>
                    </a:cubicBezTo>
                    <a:cubicBezTo>
                      <a:pt x="8740" y="1"/>
                      <a:pt x="8873" y="1"/>
                      <a:pt x="8906" y="168"/>
                    </a:cubicBezTo>
                    <a:cubicBezTo>
                      <a:pt x="9273" y="2269"/>
                      <a:pt x="10508" y="4004"/>
                      <a:pt x="11341" y="5905"/>
                    </a:cubicBezTo>
                    <a:cubicBezTo>
                      <a:pt x="11708" y="6772"/>
                      <a:pt x="11842" y="7740"/>
                      <a:pt x="11875" y="8674"/>
                    </a:cubicBezTo>
                    <a:cubicBezTo>
                      <a:pt x="11942" y="10842"/>
                      <a:pt x="12009" y="13044"/>
                      <a:pt x="11975" y="15245"/>
                    </a:cubicBezTo>
                    <a:cubicBezTo>
                      <a:pt x="11975" y="15545"/>
                      <a:pt x="11942" y="15812"/>
                      <a:pt x="11942" y="16112"/>
                    </a:cubicBezTo>
                    <a:cubicBezTo>
                      <a:pt x="11942" y="16246"/>
                      <a:pt x="11942" y="16379"/>
                      <a:pt x="11808" y="16413"/>
                    </a:cubicBezTo>
                    <a:cubicBezTo>
                      <a:pt x="11675" y="16479"/>
                      <a:pt x="11608" y="16313"/>
                      <a:pt x="11542" y="16213"/>
                    </a:cubicBezTo>
                    <a:cubicBezTo>
                      <a:pt x="10574" y="14678"/>
                      <a:pt x="9107" y="13844"/>
                      <a:pt x="7372" y="13477"/>
                    </a:cubicBezTo>
                    <a:cubicBezTo>
                      <a:pt x="4870" y="12944"/>
                      <a:pt x="2502" y="13277"/>
                      <a:pt x="367" y="14711"/>
                    </a:cubicBezTo>
                    <a:cubicBezTo>
                      <a:pt x="0" y="14645"/>
                      <a:pt x="100" y="14345"/>
                      <a:pt x="100" y="14144"/>
                    </a:cubicBezTo>
                    <a:cubicBezTo>
                      <a:pt x="100" y="13344"/>
                      <a:pt x="234" y="12543"/>
                      <a:pt x="200" y="11743"/>
                    </a:cubicBezTo>
                    <a:cubicBezTo>
                      <a:pt x="167" y="10242"/>
                      <a:pt x="200" y="8774"/>
                      <a:pt x="200" y="7306"/>
                    </a:cubicBezTo>
                    <a:cubicBezTo>
                      <a:pt x="200" y="6372"/>
                      <a:pt x="367" y="5471"/>
                      <a:pt x="801" y="4604"/>
                    </a:cubicBezTo>
                    <a:cubicBezTo>
                      <a:pt x="1434" y="3337"/>
                      <a:pt x="2068" y="2036"/>
                      <a:pt x="2435" y="668"/>
                    </a:cubicBezTo>
                    <a:cubicBezTo>
                      <a:pt x="2468" y="535"/>
                      <a:pt x="2535" y="401"/>
                      <a:pt x="2635" y="3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10" name="Google Shape;12310;p37"/>
              <p:cNvSpPr/>
              <p:nvPr/>
            </p:nvSpPr>
            <p:spPr>
              <a:xfrm>
                <a:off x="6888849" y="3930040"/>
                <a:ext cx="720059" cy="530384"/>
              </a:xfrm>
              <a:custGeom>
                <a:rect b="b" l="l" r="r" t="t"/>
                <a:pathLst>
                  <a:path extrusionOk="0" h="9141" w="12410">
                    <a:moveTo>
                      <a:pt x="234" y="2569"/>
                    </a:moveTo>
                    <a:cubicBezTo>
                      <a:pt x="1302" y="3437"/>
                      <a:pt x="2469" y="4137"/>
                      <a:pt x="3804" y="4504"/>
                    </a:cubicBezTo>
                    <a:cubicBezTo>
                      <a:pt x="4204" y="4604"/>
                      <a:pt x="4571" y="4738"/>
                      <a:pt x="4904" y="4404"/>
                    </a:cubicBezTo>
                    <a:cubicBezTo>
                      <a:pt x="5004" y="4304"/>
                      <a:pt x="5071" y="4337"/>
                      <a:pt x="5171" y="4437"/>
                    </a:cubicBezTo>
                    <a:cubicBezTo>
                      <a:pt x="5572" y="5004"/>
                      <a:pt x="6139" y="4871"/>
                      <a:pt x="6672" y="4704"/>
                    </a:cubicBezTo>
                    <a:cubicBezTo>
                      <a:pt x="8874" y="4070"/>
                      <a:pt x="10475" y="2703"/>
                      <a:pt x="11676" y="801"/>
                    </a:cubicBezTo>
                    <a:cubicBezTo>
                      <a:pt x="11843" y="535"/>
                      <a:pt x="12009" y="301"/>
                      <a:pt x="12210" y="1"/>
                    </a:cubicBezTo>
                    <a:cubicBezTo>
                      <a:pt x="12376" y="234"/>
                      <a:pt x="12376" y="468"/>
                      <a:pt x="12376" y="735"/>
                    </a:cubicBezTo>
                    <a:cubicBezTo>
                      <a:pt x="12410" y="2436"/>
                      <a:pt x="12410" y="4137"/>
                      <a:pt x="12276" y="5805"/>
                    </a:cubicBezTo>
                    <a:cubicBezTo>
                      <a:pt x="12176" y="7206"/>
                      <a:pt x="11442" y="8240"/>
                      <a:pt x="10141" y="8841"/>
                    </a:cubicBezTo>
                    <a:cubicBezTo>
                      <a:pt x="9007" y="9141"/>
                      <a:pt x="7873" y="9074"/>
                      <a:pt x="6739" y="9007"/>
                    </a:cubicBezTo>
                    <a:cubicBezTo>
                      <a:pt x="5405" y="8941"/>
                      <a:pt x="4104" y="8640"/>
                      <a:pt x="2803" y="8307"/>
                    </a:cubicBezTo>
                    <a:cubicBezTo>
                      <a:pt x="1335" y="7940"/>
                      <a:pt x="501" y="7139"/>
                      <a:pt x="301" y="5605"/>
                    </a:cubicBezTo>
                    <a:cubicBezTo>
                      <a:pt x="201" y="4704"/>
                      <a:pt x="101" y="3804"/>
                      <a:pt x="34" y="2903"/>
                    </a:cubicBezTo>
                    <a:cubicBezTo>
                      <a:pt x="34" y="2770"/>
                      <a:pt x="1" y="2569"/>
                      <a:pt x="234" y="256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11" name="Google Shape;12311;p37"/>
              <p:cNvSpPr/>
              <p:nvPr/>
            </p:nvSpPr>
            <p:spPr>
              <a:xfrm>
                <a:off x="6883047" y="2977834"/>
                <a:ext cx="727834" cy="1215513"/>
              </a:xfrm>
              <a:custGeom>
                <a:rect b="b" l="l" r="r" t="t"/>
                <a:pathLst>
                  <a:path extrusionOk="0" h="20949" w="12544">
                    <a:moveTo>
                      <a:pt x="568" y="1968"/>
                    </a:moveTo>
                    <a:cubicBezTo>
                      <a:pt x="1535" y="1001"/>
                      <a:pt x="2736" y="601"/>
                      <a:pt x="4037" y="367"/>
                    </a:cubicBezTo>
                    <a:cubicBezTo>
                      <a:pt x="6005" y="0"/>
                      <a:pt x="7873" y="267"/>
                      <a:pt x="9608" y="1234"/>
                    </a:cubicBezTo>
                    <a:cubicBezTo>
                      <a:pt x="10675" y="1801"/>
                      <a:pt x="11442" y="2669"/>
                      <a:pt x="11976" y="3736"/>
                    </a:cubicBezTo>
                    <a:cubicBezTo>
                      <a:pt x="12176" y="4170"/>
                      <a:pt x="12276" y="4603"/>
                      <a:pt x="12276" y="5070"/>
                    </a:cubicBezTo>
                    <a:cubicBezTo>
                      <a:pt x="12343" y="6538"/>
                      <a:pt x="12310" y="8006"/>
                      <a:pt x="12410" y="9440"/>
                    </a:cubicBezTo>
                    <a:cubicBezTo>
                      <a:pt x="12543" y="11041"/>
                      <a:pt x="12410" y="12676"/>
                      <a:pt x="12476" y="14277"/>
                    </a:cubicBezTo>
                    <a:cubicBezTo>
                      <a:pt x="12510" y="14944"/>
                      <a:pt x="12310" y="15545"/>
                      <a:pt x="11976" y="16112"/>
                    </a:cubicBezTo>
                    <a:cubicBezTo>
                      <a:pt x="11209" y="17413"/>
                      <a:pt x="10442" y="18647"/>
                      <a:pt x="9207" y="19514"/>
                    </a:cubicBezTo>
                    <a:cubicBezTo>
                      <a:pt x="8307" y="20148"/>
                      <a:pt x="7306" y="20481"/>
                      <a:pt x="6305" y="20848"/>
                    </a:cubicBezTo>
                    <a:cubicBezTo>
                      <a:pt x="6038" y="20948"/>
                      <a:pt x="5805" y="20882"/>
                      <a:pt x="5638" y="20648"/>
                    </a:cubicBezTo>
                    <a:cubicBezTo>
                      <a:pt x="5371" y="20315"/>
                      <a:pt x="5071" y="20148"/>
                      <a:pt x="4671" y="20481"/>
                    </a:cubicBezTo>
                    <a:cubicBezTo>
                      <a:pt x="4537" y="20648"/>
                      <a:pt x="4337" y="20648"/>
                      <a:pt x="4137" y="20582"/>
                    </a:cubicBezTo>
                    <a:cubicBezTo>
                      <a:pt x="2636" y="20115"/>
                      <a:pt x="1302" y="19414"/>
                      <a:pt x="234" y="18247"/>
                    </a:cubicBezTo>
                    <a:cubicBezTo>
                      <a:pt x="68" y="17813"/>
                      <a:pt x="1" y="17346"/>
                      <a:pt x="234" y="16912"/>
                    </a:cubicBezTo>
                    <a:cubicBezTo>
                      <a:pt x="535" y="16812"/>
                      <a:pt x="668" y="17046"/>
                      <a:pt x="801" y="17212"/>
                    </a:cubicBezTo>
                    <a:cubicBezTo>
                      <a:pt x="1735" y="18247"/>
                      <a:pt x="2870" y="18780"/>
                      <a:pt x="4237" y="18947"/>
                    </a:cubicBezTo>
                    <a:cubicBezTo>
                      <a:pt x="6105" y="19147"/>
                      <a:pt x="7740" y="18613"/>
                      <a:pt x="9174" y="17379"/>
                    </a:cubicBezTo>
                    <a:cubicBezTo>
                      <a:pt x="10275" y="16412"/>
                      <a:pt x="10975" y="15178"/>
                      <a:pt x="11276" y="13743"/>
                    </a:cubicBezTo>
                    <a:cubicBezTo>
                      <a:pt x="11743" y="11675"/>
                      <a:pt x="11976" y="9574"/>
                      <a:pt x="11609" y="7472"/>
                    </a:cubicBezTo>
                    <a:cubicBezTo>
                      <a:pt x="11242" y="5471"/>
                      <a:pt x="10241" y="3770"/>
                      <a:pt x="8574" y="2535"/>
                    </a:cubicBezTo>
                    <a:cubicBezTo>
                      <a:pt x="7473" y="1735"/>
                      <a:pt x="6172" y="1535"/>
                      <a:pt x="4804" y="1635"/>
                    </a:cubicBezTo>
                    <a:cubicBezTo>
                      <a:pt x="3403" y="1735"/>
                      <a:pt x="2169" y="2235"/>
                      <a:pt x="1068" y="3069"/>
                    </a:cubicBezTo>
                    <a:cubicBezTo>
                      <a:pt x="935" y="3169"/>
                      <a:pt x="768" y="3303"/>
                      <a:pt x="568" y="3202"/>
                    </a:cubicBezTo>
                    <a:cubicBezTo>
                      <a:pt x="301" y="2802"/>
                      <a:pt x="334" y="2369"/>
                      <a:pt x="568" y="19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12" name="Google Shape;12312;p37"/>
              <p:cNvSpPr/>
              <p:nvPr/>
            </p:nvSpPr>
            <p:spPr>
              <a:xfrm>
                <a:off x="7072722" y="1233970"/>
                <a:ext cx="292317" cy="541988"/>
              </a:xfrm>
              <a:custGeom>
                <a:rect b="b" l="l" r="r" t="t"/>
                <a:pathLst>
                  <a:path extrusionOk="0" h="9341" w="5038">
                    <a:moveTo>
                      <a:pt x="4604" y="200"/>
                    </a:moveTo>
                    <a:cubicBezTo>
                      <a:pt x="4904" y="968"/>
                      <a:pt x="4971" y="1768"/>
                      <a:pt x="4838" y="2636"/>
                    </a:cubicBezTo>
                    <a:cubicBezTo>
                      <a:pt x="4671" y="3770"/>
                      <a:pt x="4904" y="4937"/>
                      <a:pt x="4904" y="6071"/>
                    </a:cubicBezTo>
                    <a:cubicBezTo>
                      <a:pt x="4904" y="6872"/>
                      <a:pt x="4971" y="7706"/>
                      <a:pt x="5004" y="8540"/>
                    </a:cubicBezTo>
                    <a:cubicBezTo>
                      <a:pt x="5038" y="8740"/>
                      <a:pt x="5038" y="8940"/>
                      <a:pt x="4738" y="8973"/>
                    </a:cubicBezTo>
                    <a:cubicBezTo>
                      <a:pt x="3236" y="9274"/>
                      <a:pt x="1702" y="9340"/>
                      <a:pt x="168" y="9140"/>
                    </a:cubicBezTo>
                    <a:cubicBezTo>
                      <a:pt x="1" y="8973"/>
                      <a:pt x="1" y="8740"/>
                      <a:pt x="1" y="8506"/>
                    </a:cubicBezTo>
                    <a:cubicBezTo>
                      <a:pt x="34" y="6271"/>
                      <a:pt x="101" y="4037"/>
                      <a:pt x="334" y="1802"/>
                    </a:cubicBezTo>
                    <a:cubicBezTo>
                      <a:pt x="368" y="1435"/>
                      <a:pt x="501" y="1268"/>
                      <a:pt x="901" y="1201"/>
                    </a:cubicBezTo>
                    <a:cubicBezTo>
                      <a:pt x="1869" y="1034"/>
                      <a:pt x="2836" y="1134"/>
                      <a:pt x="3437" y="1235"/>
                    </a:cubicBezTo>
                    <a:cubicBezTo>
                      <a:pt x="2903" y="1201"/>
                      <a:pt x="1969" y="1001"/>
                      <a:pt x="1068" y="1201"/>
                    </a:cubicBezTo>
                    <a:cubicBezTo>
                      <a:pt x="735" y="1268"/>
                      <a:pt x="468" y="1168"/>
                      <a:pt x="434" y="768"/>
                    </a:cubicBezTo>
                    <a:cubicBezTo>
                      <a:pt x="401" y="367"/>
                      <a:pt x="535" y="67"/>
                      <a:pt x="868" y="67"/>
                    </a:cubicBezTo>
                    <a:cubicBezTo>
                      <a:pt x="2036" y="0"/>
                      <a:pt x="3170" y="0"/>
                      <a:pt x="4337" y="67"/>
                    </a:cubicBezTo>
                    <a:cubicBezTo>
                      <a:pt x="4437" y="67"/>
                      <a:pt x="4504" y="134"/>
                      <a:pt x="4604" y="2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13" name="Google Shape;12313;p37"/>
              <p:cNvSpPr/>
              <p:nvPr/>
            </p:nvSpPr>
            <p:spPr>
              <a:xfrm>
                <a:off x="6780463" y="2215245"/>
                <a:ext cx="272996" cy="1008431"/>
              </a:xfrm>
              <a:custGeom>
                <a:rect b="b" l="l" r="r" t="t"/>
                <a:pathLst>
                  <a:path extrusionOk="0" h="17380" w="4705">
                    <a:moveTo>
                      <a:pt x="4704" y="67"/>
                    </a:moveTo>
                    <a:cubicBezTo>
                      <a:pt x="4604" y="1001"/>
                      <a:pt x="4204" y="1802"/>
                      <a:pt x="3837" y="2636"/>
                    </a:cubicBezTo>
                    <a:cubicBezTo>
                      <a:pt x="3503" y="3470"/>
                      <a:pt x="3103" y="4237"/>
                      <a:pt x="2703" y="5037"/>
                    </a:cubicBezTo>
                    <a:cubicBezTo>
                      <a:pt x="2469" y="5604"/>
                      <a:pt x="2436" y="6171"/>
                      <a:pt x="2436" y="6772"/>
                    </a:cubicBezTo>
                    <a:cubicBezTo>
                      <a:pt x="2403" y="8607"/>
                      <a:pt x="2436" y="10441"/>
                      <a:pt x="2403" y="12276"/>
                    </a:cubicBezTo>
                    <a:cubicBezTo>
                      <a:pt x="2403" y="12843"/>
                      <a:pt x="2336" y="13410"/>
                      <a:pt x="2336" y="14010"/>
                    </a:cubicBezTo>
                    <a:cubicBezTo>
                      <a:pt x="2303" y="14177"/>
                      <a:pt x="2269" y="14344"/>
                      <a:pt x="2436" y="14477"/>
                    </a:cubicBezTo>
                    <a:cubicBezTo>
                      <a:pt x="1435" y="15245"/>
                      <a:pt x="735" y="16212"/>
                      <a:pt x="168" y="17380"/>
                    </a:cubicBezTo>
                    <a:cubicBezTo>
                      <a:pt x="1" y="17113"/>
                      <a:pt x="34" y="16913"/>
                      <a:pt x="34" y="16746"/>
                    </a:cubicBezTo>
                    <a:cubicBezTo>
                      <a:pt x="68" y="14544"/>
                      <a:pt x="34" y="12376"/>
                      <a:pt x="68" y="10208"/>
                    </a:cubicBezTo>
                    <a:cubicBezTo>
                      <a:pt x="101" y="8173"/>
                      <a:pt x="268" y="6171"/>
                      <a:pt x="1268" y="4337"/>
                    </a:cubicBezTo>
                    <a:cubicBezTo>
                      <a:pt x="1936" y="3136"/>
                      <a:pt x="2469" y="1868"/>
                      <a:pt x="3036" y="567"/>
                    </a:cubicBezTo>
                    <a:cubicBezTo>
                      <a:pt x="3203" y="167"/>
                      <a:pt x="3437" y="0"/>
                      <a:pt x="3870" y="67"/>
                    </a:cubicBezTo>
                    <a:cubicBezTo>
                      <a:pt x="4137" y="100"/>
                      <a:pt x="4404" y="67"/>
                      <a:pt x="4704" y="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14" name="Google Shape;12314;p37"/>
              <p:cNvSpPr/>
              <p:nvPr/>
            </p:nvSpPr>
            <p:spPr>
              <a:xfrm>
                <a:off x="7053401" y="1841697"/>
                <a:ext cx="350340" cy="305837"/>
              </a:xfrm>
              <a:custGeom>
                <a:rect b="b" l="l" r="r" t="t"/>
                <a:pathLst>
                  <a:path extrusionOk="0" h="5271" w="6038">
                    <a:moveTo>
                      <a:pt x="501" y="34"/>
                    </a:moveTo>
                    <a:cubicBezTo>
                      <a:pt x="2068" y="34"/>
                      <a:pt x="3636" y="34"/>
                      <a:pt x="5237" y="0"/>
                    </a:cubicBezTo>
                    <a:cubicBezTo>
                      <a:pt x="5471" y="0"/>
                      <a:pt x="5538" y="67"/>
                      <a:pt x="5571" y="301"/>
                    </a:cubicBezTo>
                    <a:cubicBezTo>
                      <a:pt x="5704" y="1768"/>
                      <a:pt x="5871" y="3203"/>
                      <a:pt x="6038" y="4637"/>
                    </a:cubicBezTo>
                    <a:cubicBezTo>
                      <a:pt x="6038" y="4904"/>
                      <a:pt x="5938" y="4937"/>
                      <a:pt x="5738" y="4971"/>
                    </a:cubicBezTo>
                    <a:cubicBezTo>
                      <a:pt x="4870" y="5071"/>
                      <a:pt x="3970" y="5204"/>
                      <a:pt x="3102" y="5171"/>
                    </a:cubicBezTo>
                    <a:cubicBezTo>
                      <a:pt x="2202" y="5271"/>
                      <a:pt x="1301" y="5204"/>
                      <a:pt x="434" y="5204"/>
                    </a:cubicBezTo>
                    <a:cubicBezTo>
                      <a:pt x="34" y="5238"/>
                      <a:pt x="34" y="4937"/>
                      <a:pt x="34" y="4670"/>
                    </a:cubicBezTo>
                    <a:cubicBezTo>
                      <a:pt x="0" y="3870"/>
                      <a:pt x="134" y="3069"/>
                      <a:pt x="167" y="2269"/>
                    </a:cubicBezTo>
                    <a:cubicBezTo>
                      <a:pt x="167" y="1668"/>
                      <a:pt x="334" y="1068"/>
                      <a:pt x="334" y="434"/>
                    </a:cubicBezTo>
                    <a:cubicBezTo>
                      <a:pt x="334" y="301"/>
                      <a:pt x="401" y="134"/>
                      <a:pt x="501" y="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15" name="Google Shape;12315;p37"/>
              <p:cNvSpPr/>
              <p:nvPr/>
            </p:nvSpPr>
            <p:spPr>
              <a:xfrm>
                <a:off x="6768859" y="3914606"/>
                <a:ext cx="708455" cy="580689"/>
              </a:xfrm>
              <a:custGeom>
                <a:rect b="b" l="l" r="r" t="t"/>
                <a:pathLst>
                  <a:path extrusionOk="0" h="10008" w="12210">
                    <a:moveTo>
                      <a:pt x="2302" y="2835"/>
                    </a:moveTo>
                    <a:cubicBezTo>
                      <a:pt x="2302" y="3369"/>
                      <a:pt x="2269" y="3936"/>
                      <a:pt x="2336" y="4470"/>
                    </a:cubicBezTo>
                    <a:cubicBezTo>
                      <a:pt x="2402" y="5337"/>
                      <a:pt x="2569" y="6171"/>
                      <a:pt x="2836" y="6972"/>
                    </a:cubicBezTo>
                    <a:cubicBezTo>
                      <a:pt x="2970" y="7472"/>
                      <a:pt x="3270" y="7806"/>
                      <a:pt x="3703" y="7972"/>
                    </a:cubicBezTo>
                    <a:cubicBezTo>
                      <a:pt x="5238" y="8573"/>
                      <a:pt x="6772" y="8973"/>
                      <a:pt x="8440" y="9107"/>
                    </a:cubicBezTo>
                    <a:cubicBezTo>
                      <a:pt x="9708" y="9207"/>
                      <a:pt x="10942" y="9140"/>
                      <a:pt x="12209" y="9107"/>
                    </a:cubicBezTo>
                    <a:cubicBezTo>
                      <a:pt x="11376" y="9574"/>
                      <a:pt x="10408" y="9674"/>
                      <a:pt x="9474" y="9807"/>
                    </a:cubicBezTo>
                    <a:cubicBezTo>
                      <a:pt x="8006" y="10007"/>
                      <a:pt x="6539" y="9940"/>
                      <a:pt x="5071" y="9807"/>
                    </a:cubicBezTo>
                    <a:cubicBezTo>
                      <a:pt x="3970" y="9707"/>
                      <a:pt x="2903" y="9540"/>
                      <a:pt x="1935" y="8973"/>
                    </a:cubicBezTo>
                    <a:cubicBezTo>
                      <a:pt x="668" y="8239"/>
                      <a:pt x="101" y="7072"/>
                      <a:pt x="67" y="5671"/>
                    </a:cubicBezTo>
                    <a:cubicBezTo>
                      <a:pt x="1" y="3869"/>
                      <a:pt x="34" y="2035"/>
                      <a:pt x="34" y="234"/>
                    </a:cubicBezTo>
                    <a:cubicBezTo>
                      <a:pt x="34" y="200"/>
                      <a:pt x="67" y="133"/>
                      <a:pt x="101" y="0"/>
                    </a:cubicBezTo>
                    <a:cubicBezTo>
                      <a:pt x="835" y="1001"/>
                      <a:pt x="1502" y="1968"/>
                      <a:pt x="2302" y="28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16" name="Google Shape;12316;p37"/>
              <p:cNvSpPr/>
              <p:nvPr/>
            </p:nvSpPr>
            <p:spPr>
              <a:xfrm>
                <a:off x="7014700" y="1142991"/>
                <a:ext cx="340650" cy="621363"/>
              </a:xfrm>
              <a:custGeom>
                <a:rect b="b" l="l" r="r" t="t"/>
                <a:pathLst>
                  <a:path extrusionOk="0" h="10709" w="5871">
                    <a:moveTo>
                      <a:pt x="5604" y="1768"/>
                    </a:moveTo>
                    <a:cubicBezTo>
                      <a:pt x="4403" y="1768"/>
                      <a:pt x="3236" y="1768"/>
                      <a:pt x="2035" y="1768"/>
                    </a:cubicBezTo>
                    <a:cubicBezTo>
                      <a:pt x="1901" y="1768"/>
                      <a:pt x="1668" y="1668"/>
                      <a:pt x="1601" y="1902"/>
                    </a:cubicBezTo>
                    <a:cubicBezTo>
                      <a:pt x="1535" y="2135"/>
                      <a:pt x="1501" y="2402"/>
                      <a:pt x="1635" y="2602"/>
                    </a:cubicBezTo>
                    <a:cubicBezTo>
                      <a:pt x="1735" y="2769"/>
                      <a:pt x="1935" y="2636"/>
                      <a:pt x="2102" y="2636"/>
                    </a:cubicBezTo>
                    <a:cubicBezTo>
                      <a:pt x="3069" y="2502"/>
                      <a:pt x="4036" y="2536"/>
                      <a:pt x="4970" y="2836"/>
                    </a:cubicBezTo>
                    <a:cubicBezTo>
                      <a:pt x="4470" y="2903"/>
                      <a:pt x="4003" y="2936"/>
                      <a:pt x="3503" y="2836"/>
                    </a:cubicBezTo>
                    <a:cubicBezTo>
                      <a:pt x="2902" y="2702"/>
                      <a:pt x="2302" y="2903"/>
                      <a:pt x="1735" y="2903"/>
                    </a:cubicBezTo>
                    <a:cubicBezTo>
                      <a:pt x="1501" y="2903"/>
                      <a:pt x="1468" y="3103"/>
                      <a:pt x="1468" y="3303"/>
                    </a:cubicBezTo>
                    <a:cubicBezTo>
                      <a:pt x="1401" y="4771"/>
                      <a:pt x="1268" y="6272"/>
                      <a:pt x="1234" y="7739"/>
                    </a:cubicBezTo>
                    <a:cubicBezTo>
                      <a:pt x="1201" y="8740"/>
                      <a:pt x="1201" y="9741"/>
                      <a:pt x="1168" y="10708"/>
                    </a:cubicBezTo>
                    <a:cubicBezTo>
                      <a:pt x="1101" y="10708"/>
                      <a:pt x="1068" y="10708"/>
                      <a:pt x="1001" y="10708"/>
                    </a:cubicBezTo>
                    <a:cubicBezTo>
                      <a:pt x="0" y="10708"/>
                      <a:pt x="0" y="10708"/>
                      <a:pt x="33" y="9707"/>
                    </a:cubicBezTo>
                    <a:cubicBezTo>
                      <a:pt x="33" y="8373"/>
                      <a:pt x="100" y="7039"/>
                      <a:pt x="234" y="5671"/>
                    </a:cubicBezTo>
                    <a:cubicBezTo>
                      <a:pt x="300" y="4971"/>
                      <a:pt x="134" y="4237"/>
                      <a:pt x="134" y="3536"/>
                    </a:cubicBezTo>
                    <a:cubicBezTo>
                      <a:pt x="134" y="2936"/>
                      <a:pt x="167" y="2369"/>
                      <a:pt x="300" y="1802"/>
                    </a:cubicBezTo>
                    <a:cubicBezTo>
                      <a:pt x="434" y="1368"/>
                      <a:pt x="267" y="968"/>
                      <a:pt x="200" y="534"/>
                    </a:cubicBezTo>
                    <a:cubicBezTo>
                      <a:pt x="134" y="334"/>
                      <a:pt x="134" y="201"/>
                      <a:pt x="400" y="201"/>
                    </a:cubicBezTo>
                    <a:cubicBezTo>
                      <a:pt x="1068" y="267"/>
                      <a:pt x="1735" y="67"/>
                      <a:pt x="2368" y="34"/>
                    </a:cubicBezTo>
                    <a:cubicBezTo>
                      <a:pt x="3302" y="1"/>
                      <a:pt x="4203" y="101"/>
                      <a:pt x="5137" y="201"/>
                    </a:cubicBezTo>
                    <a:cubicBezTo>
                      <a:pt x="5871" y="267"/>
                      <a:pt x="5871" y="301"/>
                      <a:pt x="5704" y="1035"/>
                    </a:cubicBezTo>
                    <a:cubicBezTo>
                      <a:pt x="5637" y="1268"/>
                      <a:pt x="5571" y="1502"/>
                      <a:pt x="5604" y="17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17" name="Google Shape;12317;p37"/>
              <p:cNvSpPr/>
              <p:nvPr/>
            </p:nvSpPr>
            <p:spPr>
              <a:xfrm>
                <a:off x="6770831" y="3092022"/>
                <a:ext cx="152947" cy="944548"/>
              </a:xfrm>
              <a:custGeom>
                <a:rect b="b" l="l" r="r" t="t"/>
                <a:pathLst>
                  <a:path extrusionOk="0" h="16279" w="2636">
                    <a:moveTo>
                      <a:pt x="2268" y="14944"/>
                    </a:moveTo>
                    <a:cubicBezTo>
                      <a:pt x="2102" y="15378"/>
                      <a:pt x="2235" y="15845"/>
                      <a:pt x="2168" y="16279"/>
                    </a:cubicBezTo>
                    <a:cubicBezTo>
                      <a:pt x="801" y="14978"/>
                      <a:pt x="67" y="13376"/>
                      <a:pt x="33" y="11475"/>
                    </a:cubicBezTo>
                    <a:cubicBezTo>
                      <a:pt x="0" y="9173"/>
                      <a:pt x="33" y="6838"/>
                      <a:pt x="134" y="4503"/>
                    </a:cubicBezTo>
                    <a:cubicBezTo>
                      <a:pt x="234" y="2669"/>
                      <a:pt x="1068" y="1168"/>
                      <a:pt x="2502" y="0"/>
                    </a:cubicBezTo>
                    <a:cubicBezTo>
                      <a:pt x="2535" y="401"/>
                      <a:pt x="2368" y="834"/>
                      <a:pt x="2602" y="1234"/>
                    </a:cubicBezTo>
                    <a:cubicBezTo>
                      <a:pt x="2635" y="1468"/>
                      <a:pt x="2435" y="1601"/>
                      <a:pt x="2302" y="1768"/>
                    </a:cubicBezTo>
                    <a:cubicBezTo>
                      <a:pt x="1034" y="3169"/>
                      <a:pt x="467" y="4837"/>
                      <a:pt x="467" y="6738"/>
                    </a:cubicBezTo>
                    <a:cubicBezTo>
                      <a:pt x="434" y="8673"/>
                      <a:pt x="734" y="10541"/>
                      <a:pt x="1268" y="12409"/>
                    </a:cubicBezTo>
                    <a:cubicBezTo>
                      <a:pt x="1468" y="13110"/>
                      <a:pt x="1768" y="13743"/>
                      <a:pt x="2102" y="14377"/>
                    </a:cubicBezTo>
                    <a:cubicBezTo>
                      <a:pt x="2202" y="14544"/>
                      <a:pt x="2368" y="14711"/>
                      <a:pt x="2268" y="1494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18" name="Google Shape;12318;p37"/>
              <p:cNvSpPr/>
              <p:nvPr/>
            </p:nvSpPr>
            <p:spPr>
              <a:xfrm>
                <a:off x="6972111" y="1841697"/>
                <a:ext cx="261333" cy="309724"/>
              </a:xfrm>
              <a:custGeom>
                <a:rect b="b" l="l" r="r" t="t"/>
                <a:pathLst>
                  <a:path extrusionOk="0" h="5338" w="4504">
                    <a:moveTo>
                      <a:pt x="1902" y="34"/>
                    </a:moveTo>
                    <a:cubicBezTo>
                      <a:pt x="1802" y="1535"/>
                      <a:pt x="1701" y="3036"/>
                      <a:pt x="1601" y="4537"/>
                    </a:cubicBezTo>
                    <a:cubicBezTo>
                      <a:pt x="1535" y="5004"/>
                      <a:pt x="1668" y="5204"/>
                      <a:pt x="2168" y="5171"/>
                    </a:cubicBezTo>
                    <a:cubicBezTo>
                      <a:pt x="2936" y="5104"/>
                      <a:pt x="3703" y="5171"/>
                      <a:pt x="4503" y="5171"/>
                    </a:cubicBezTo>
                    <a:cubicBezTo>
                      <a:pt x="3536" y="5338"/>
                      <a:pt x="2569" y="5238"/>
                      <a:pt x="1635" y="5238"/>
                    </a:cubicBezTo>
                    <a:cubicBezTo>
                      <a:pt x="1234" y="5238"/>
                      <a:pt x="834" y="5171"/>
                      <a:pt x="467" y="5204"/>
                    </a:cubicBezTo>
                    <a:cubicBezTo>
                      <a:pt x="67" y="5204"/>
                      <a:pt x="0" y="5037"/>
                      <a:pt x="34" y="4704"/>
                    </a:cubicBezTo>
                    <a:cubicBezTo>
                      <a:pt x="200" y="3269"/>
                      <a:pt x="334" y="1835"/>
                      <a:pt x="467" y="367"/>
                    </a:cubicBezTo>
                    <a:cubicBezTo>
                      <a:pt x="501" y="101"/>
                      <a:pt x="601" y="0"/>
                      <a:pt x="868" y="0"/>
                    </a:cubicBezTo>
                    <a:cubicBezTo>
                      <a:pt x="1234" y="34"/>
                      <a:pt x="1568" y="34"/>
                      <a:pt x="1902" y="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19" name="Google Shape;12319;p37"/>
              <p:cNvSpPr/>
              <p:nvPr/>
            </p:nvSpPr>
            <p:spPr>
              <a:xfrm>
                <a:off x="7090187" y="1055900"/>
                <a:ext cx="292259" cy="85235"/>
              </a:xfrm>
              <a:custGeom>
                <a:rect b="b" l="l" r="r" t="t"/>
                <a:pathLst>
                  <a:path extrusionOk="0" h="1469" w="5037">
                    <a:moveTo>
                      <a:pt x="2569" y="167"/>
                    </a:moveTo>
                    <a:cubicBezTo>
                      <a:pt x="3136" y="134"/>
                      <a:pt x="3669" y="301"/>
                      <a:pt x="4236" y="401"/>
                    </a:cubicBezTo>
                    <a:cubicBezTo>
                      <a:pt x="4403" y="434"/>
                      <a:pt x="4537" y="534"/>
                      <a:pt x="4670" y="634"/>
                    </a:cubicBezTo>
                    <a:cubicBezTo>
                      <a:pt x="4870" y="801"/>
                      <a:pt x="5037" y="1035"/>
                      <a:pt x="4970" y="1268"/>
                    </a:cubicBezTo>
                    <a:cubicBezTo>
                      <a:pt x="4904" y="1468"/>
                      <a:pt x="4637" y="1335"/>
                      <a:pt x="4437" y="1335"/>
                    </a:cubicBezTo>
                    <a:cubicBezTo>
                      <a:pt x="2969" y="1268"/>
                      <a:pt x="1534" y="1168"/>
                      <a:pt x="67" y="1201"/>
                    </a:cubicBezTo>
                    <a:cubicBezTo>
                      <a:pt x="0" y="934"/>
                      <a:pt x="133" y="768"/>
                      <a:pt x="334" y="701"/>
                    </a:cubicBezTo>
                    <a:cubicBezTo>
                      <a:pt x="1034" y="401"/>
                      <a:pt x="1735" y="0"/>
                      <a:pt x="2569" y="1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20" name="Google Shape;12320;p37"/>
              <p:cNvSpPr/>
              <p:nvPr/>
            </p:nvSpPr>
            <p:spPr>
              <a:xfrm>
                <a:off x="7010812" y="1779787"/>
                <a:ext cx="358115" cy="44561"/>
              </a:xfrm>
              <a:custGeom>
                <a:rect b="b" l="l" r="r" t="t"/>
                <a:pathLst>
                  <a:path extrusionOk="0" h="768" w="6172">
                    <a:moveTo>
                      <a:pt x="3069" y="33"/>
                    </a:moveTo>
                    <a:cubicBezTo>
                      <a:pt x="3937" y="33"/>
                      <a:pt x="4770" y="33"/>
                      <a:pt x="5638" y="33"/>
                    </a:cubicBezTo>
                    <a:cubicBezTo>
                      <a:pt x="5871" y="33"/>
                      <a:pt x="6171" y="0"/>
                      <a:pt x="6171" y="334"/>
                    </a:cubicBezTo>
                    <a:cubicBezTo>
                      <a:pt x="6171" y="667"/>
                      <a:pt x="5905" y="701"/>
                      <a:pt x="5671" y="701"/>
                    </a:cubicBezTo>
                    <a:cubicBezTo>
                      <a:pt x="3903" y="734"/>
                      <a:pt x="2135" y="767"/>
                      <a:pt x="367" y="667"/>
                    </a:cubicBezTo>
                    <a:cubicBezTo>
                      <a:pt x="134" y="634"/>
                      <a:pt x="34" y="567"/>
                      <a:pt x="0" y="334"/>
                    </a:cubicBezTo>
                    <a:cubicBezTo>
                      <a:pt x="0" y="0"/>
                      <a:pt x="201" y="33"/>
                      <a:pt x="401" y="67"/>
                    </a:cubicBezTo>
                    <a:cubicBezTo>
                      <a:pt x="1301" y="167"/>
                      <a:pt x="2169" y="0"/>
                      <a:pt x="3069" y="33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21" name="Google Shape;12321;p37"/>
              <p:cNvSpPr/>
              <p:nvPr/>
            </p:nvSpPr>
            <p:spPr>
              <a:xfrm>
                <a:off x="7045626" y="2147475"/>
                <a:ext cx="367805" cy="56224"/>
              </a:xfrm>
              <a:custGeom>
                <a:rect b="b" l="l" r="r" t="t"/>
                <a:pathLst>
                  <a:path extrusionOk="0" h="969" w="6339">
                    <a:moveTo>
                      <a:pt x="3837" y="234"/>
                    </a:moveTo>
                    <a:cubicBezTo>
                      <a:pt x="4471" y="168"/>
                      <a:pt x="5138" y="101"/>
                      <a:pt x="5772" y="34"/>
                    </a:cubicBezTo>
                    <a:cubicBezTo>
                      <a:pt x="6005" y="1"/>
                      <a:pt x="6239" y="34"/>
                      <a:pt x="6272" y="301"/>
                    </a:cubicBezTo>
                    <a:cubicBezTo>
                      <a:pt x="6339" y="635"/>
                      <a:pt x="6038" y="568"/>
                      <a:pt x="5872" y="601"/>
                    </a:cubicBezTo>
                    <a:cubicBezTo>
                      <a:pt x="4004" y="902"/>
                      <a:pt x="2102" y="968"/>
                      <a:pt x="234" y="902"/>
                    </a:cubicBezTo>
                    <a:cubicBezTo>
                      <a:pt x="1" y="401"/>
                      <a:pt x="68" y="268"/>
                      <a:pt x="601" y="268"/>
                    </a:cubicBezTo>
                    <a:cubicBezTo>
                      <a:pt x="1669" y="234"/>
                      <a:pt x="2769" y="301"/>
                      <a:pt x="3837" y="2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22" name="Google Shape;12322;p37"/>
              <p:cNvSpPr/>
              <p:nvPr/>
            </p:nvSpPr>
            <p:spPr>
              <a:xfrm>
                <a:off x="7003037" y="1053985"/>
                <a:ext cx="236210" cy="75545"/>
              </a:xfrm>
              <a:custGeom>
                <a:rect b="b" l="l" r="r" t="t"/>
                <a:pathLst>
                  <a:path extrusionOk="0" h="1302" w="4071">
                    <a:moveTo>
                      <a:pt x="4071" y="200"/>
                    </a:moveTo>
                    <a:cubicBezTo>
                      <a:pt x="3303" y="167"/>
                      <a:pt x="2670" y="601"/>
                      <a:pt x="1969" y="801"/>
                    </a:cubicBezTo>
                    <a:cubicBezTo>
                      <a:pt x="1769" y="834"/>
                      <a:pt x="1635" y="1034"/>
                      <a:pt x="1569" y="1234"/>
                    </a:cubicBezTo>
                    <a:cubicBezTo>
                      <a:pt x="1168" y="1234"/>
                      <a:pt x="802" y="1268"/>
                      <a:pt x="401" y="1301"/>
                    </a:cubicBezTo>
                    <a:cubicBezTo>
                      <a:pt x="34" y="1301"/>
                      <a:pt x="1" y="1134"/>
                      <a:pt x="101" y="867"/>
                    </a:cubicBezTo>
                    <a:cubicBezTo>
                      <a:pt x="201" y="634"/>
                      <a:pt x="335" y="467"/>
                      <a:pt x="568" y="400"/>
                    </a:cubicBezTo>
                    <a:cubicBezTo>
                      <a:pt x="1736" y="167"/>
                      <a:pt x="2870" y="0"/>
                      <a:pt x="4071" y="2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23" name="Google Shape;12323;p37"/>
              <p:cNvSpPr/>
              <p:nvPr/>
            </p:nvSpPr>
            <p:spPr>
              <a:xfrm>
                <a:off x="6964336" y="2157165"/>
                <a:ext cx="303922" cy="48449"/>
              </a:xfrm>
              <a:custGeom>
                <a:rect b="b" l="l" r="r" t="t"/>
                <a:pathLst>
                  <a:path extrusionOk="0" h="835" w="5238">
                    <a:moveTo>
                      <a:pt x="5238" y="67"/>
                    </a:moveTo>
                    <a:cubicBezTo>
                      <a:pt x="4604" y="234"/>
                      <a:pt x="3970" y="101"/>
                      <a:pt x="3370" y="134"/>
                    </a:cubicBezTo>
                    <a:cubicBezTo>
                      <a:pt x="2970" y="167"/>
                      <a:pt x="2569" y="201"/>
                      <a:pt x="2202" y="134"/>
                    </a:cubicBezTo>
                    <a:cubicBezTo>
                      <a:pt x="1669" y="67"/>
                      <a:pt x="1569" y="301"/>
                      <a:pt x="1635" y="735"/>
                    </a:cubicBezTo>
                    <a:cubicBezTo>
                      <a:pt x="1235" y="735"/>
                      <a:pt x="835" y="768"/>
                      <a:pt x="434" y="735"/>
                    </a:cubicBezTo>
                    <a:cubicBezTo>
                      <a:pt x="268" y="735"/>
                      <a:pt x="1" y="835"/>
                      <a:pt x="1" y="468"/>
                    </a:cubicBezTo>
                    <a:cubicBezTo>
                      <a:pt x="34" y="201"/>
                      <a:pt x="101" y="1"/>
                      <a:pt x="468" y="1"/>
                    </a:cubicBezTo>
                    <a:cubicBezTo>
                      <a:pt x="1702" y="34"/>
                      <a:pt x="2970" y="34"/>
                      <a:pt x="4204" y="34"/>
                    </a:cubicBezTo>
                    <a:cubicBezTo>
                      <a:pt x="4537" y="34"/>
                      <a:pt x="4871" y="67"/>
                      <a:pt x="5238" y="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24" name="Google Shape;12324;p37"/>
              <p:cNvSpPr/>
              <p:nvPr/>
            </p:nvSpPr>
            <p:spPr>
              <a:xfrm>
                <a:off x="7355291" y="2277155"/>
                <a:ext cx="183931" cy="561368"/>
              </a:xfrm>
              <a:custGeom>
                <a:rect b="b" l="l" r="r" t="t"/>
                <a:pathLst>
                  <a:path extrusionOk="0" h="9675" w="3170">
                    <a:moveTo>
                      <a:pt x="3137" y="7806"/>
                    </a:moveTo>
                    <a:cubicBezTo>
                      <a:pt x="3170" y="8240"/>
                      <a:pt x="3103" y="8740"/>
                      <a:pt x="2970" y="9241"/>
                    </a:cubicBezTo>
                    <a:cubicBezTo>
                      <a:pt x="2903" y="9441"/>
                      <a:pt x="2836" y="9674"/>
                      <a:pt x="2603" y="9674"/>
                    </a:cubicBezTo>
                    <a:cubicBezTo>
                      <a:pt x="2369" y="9641"/>
                      <a:pt x="2369" y="9408"/>
                      <a:pt x="2303" y="9207"/>
                    </a:cubicBezTo>
                    <a:cubicBezTo>
                      <a:pt x="2136" y="8574"/>
                      <a:pt x="2136" y="7940"/>
                      <a:pt x="2102" y="7273"/>
                    </a:cubicBezTo>
                    <a:cubicBezTo>
                      <a:pt x="2036" y="5638"/>
                      <a:pt x="1469" y="4170"/>
                      <a:pt x="802" y="2703"/>
                    </a:cubicBezTo>
                    <a:cubicBezTo>
                      <a:pt x="501" y="2036"/>
                      <a:pt x="301" y="1335"/>
                      <a:pt x="134" y="601"/>
                    </a:cubicBezTo>
                    <a:cubicBezTo>
                      <a:pt x="101" y="434"/>
                      <a:pt x="1" y="134"/>
                      <a:pt x="268" y="68"/>
                    </a:cubicBezTo>
                    <a:cubicBezTo>
                      <a:pt x="468" y="1"/>
                      <a:pt x="568" y="301"/>
                      <a:pt x="668" y="468"/>
                    </a:cubicBezTo>
                    <a:cubicBezTo>
                      <a:pt x="768" y="635"/>
                      <a:pt x="802" y="835"/>
                      <a:pt x="902" y="1035"/>
                    </a:cubicBezTo>
                    <a:cubicBezTo>
                      <a:pt x="1302" y="2169"/>
                      <a:pt x="2069" y="3136"/>
                      <a:pt x="2469" y="4271"/>
                    </a:cubicBezTo>
                    <a:cubicBezTo>
                      <a:pt x="2903" y="5371"/>
                      <a:pt x="3137" y="6539"/>
                      <a:pt x="3137" y="780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25" name="Google Shape;12325;p37"/>
              <p:cNvSpPr/>
              <p:nvPr/>
            </p:nvSpPr>
            <p:spPr>
              <a:xfrm>
                <a:off x="7380473" y="2561697"/>
                <a:ext cx="48449" cy="52278"/>
              </a:xfrm>
              <a:custGeom>
                <a:rect b="b" l="l" r="r" t="t"/>
                <a:pathLst>
                  <a:path extrusionOk="0" h="901" w="835">
                    <a:moveTo>
                      <a:pt x="835" y="467"/>
                    </a:moveTo>
                    <a:cubicBezTo>
                      <a:pt x="835" y="701"/>
                      <a:pt x="701" y="901"/>
                      <a:pt x="401" y="901"/>
                    </a:cubicBezTo>
                    <a:cubicBezTo>
                      <a:pt x="167" y="901"/>
                      <a:pt x="34" y="701"/>
                      <a:pt x="1" y="467"/>
                    </a:cubicBezTo>
                    <a:cubicBezTo>
                      <a:pt x="1" y="167"/>
                      <a:pt x="167" y="0"/>
                      <a:pt x="434" y="0"/>
                    </a:cubicBezTo>
                    <a:cubicBezTo>
                      <a:pt x="668" y="0"/>
                      <a:pt x="835" y="167"/>
                      <a:pt x="835" y="4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26" name="Google Shape;12326;p37"/>
              <p:cNvSpPr/>
              <p:nvPr/>
            </p:nvSpPr>
            <p:spPr>
              <a:xfrm>
                <a:off x="7343687" y="2505532"/>
                <a:ext cx="38759" cy="40732"/>
              </a:xfrm>
              <a:custGeom>
                <a:rect b="b" l="l" r="r" t="t"/>
                <a:pathLst>
                  <a:path extrusionOk="0" h="702" w="668">
                    <a:moveTo>
                      <a:pt x="668" y="368"/>
                    </a:moveTo>
                    <a:cubicBezTo>
                      <a:pt x="668" y="535"/>
                      <a:pt x="601" y="701"/>
                      <a:pt x="368" y="701"/>
                    </a:cubicBezTo>
                    <a:cubicBezTo>
                      <a:pt x="134" y="668"/>
                      <a:pt x="34" y="501"/>
                      <a:pt x="34" y="268"/>
                    </a:cubicBezTo>
                    <a:cubicBezTo>
                      <a:pt x="1" y="101"/>
                      <a:pt x="101" y="1"/>
                      <a:pt x="268" y="1"/>
                    </a:cubicBezTo>
                    <a:cubicBezTo>
                      <a:pt x="535" y="1"/>
                      <a:pt x="635" y="134"/>
                      <a:pt x="668" y="3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27" name="Google Shape;12327;p37"/>
              <p:cNvSpPr/>
              <p:nvPr/>
            </p:nvSpPr>
            <p:spPr>
              <a:xfrm>
                <a:off x="7303071" y="2573302"/>
                <a:ext cx="34872" cy="38759"/>
              </a:xfrm>
              <a:custGeom>
                <a:rect b="b" l="l" r="r" t="t"/>
                <a:pathLst>
                  <a:path extrusionOk="0" h="668" w="601">
                    <a:moveTo>
                      <a:pt x="601" y="334"/>
                    </a:moveTo>
                    <a:cubicBezTo>
                      <a:pt x="567" y="501"/>
                      <a:pt x="467" y="668"/>
                      <a:pt x="267" y="634"/>
                    </a:cubicBezTo>
                    <a:cubicBezTo>
                      <a:pt x="134" y="634"/>
                      <a:pt x="0" y="467"/>
                      <a:pt x="34" y="301"/>
                    </a:cubicBezTo>
                    <a:cubicBezTo>
                      <a:pt x="34" y="134"/>
                      <a:pt x="134" y="0"/>
                      <a:pt x="301" y="0"/>
                    </a:cubicBezTo>
                    <a:cubicBezTo>
                      <a:pt x="501" y="0"/>
                      <a:pt x="601" y="134"/>
                      <a:pt x="601" y="3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28" name="Google Shape;12328;p37"/>
              <p:cNvSpPr/>
              <p:nvPr/>
            </p:nvSpPr>
            <p:spPr>
              <a:xfrm>
                <a:off x="6774661" y="3057151"/>
                <a:ext cx="809124" cy="1085891"/>
              </a:xfrm>
              <a:custGeom>
                <a:rect b="b" l="l" r="r" t="t"/>
                <a:pathLst>
                  <a:path extrusionOk="0" h="18715" w="13945">
                    <a:moveTo>
                      <a:pt x="2202" y="15545"/>
                    </a:moveTo>
                    <a:cubicBezTo>
                      <a:pt x="1168" y="13877"/>
                      <a:pt x="668" y="12043"/>
                      <a:pt x="434" y="10141"/>
                    </a:cubicBezTo>
                    <a:cubicBezTo>
                      <a:pt x="168" y="8007"/>
                      <a:pt x="1" y="5872"/>
                      <a:pt x="1035" y="3837"/>
                    </a:cubicBezTo>
                    <a:cubicBezTo>
                      <a:pt x="1435" y="3103"/>
                      <a:pt x="1969" y="2436"/>
                      <a:pt x="2536" y="1835"/>
                    </a:cubicBezTo>
                    <a:cubicBezTo>
                      <a:pt x="3837" y="735"/>
                      <a:pt x="5338" y="168"/>
                      <a:pt x="7039" y="101"/>
                    </a:cubicBezTo>
                    <a:cubicBezTo>
                      <a:pt x="9441" y="1"/>
                      <a:pt x="11142" y="1135"/>
                      <a:pt x="12410" y="3103"/>
                    </a:cubicBezTo>
                    <a:cubicBezTo>
                      <a:pt x="13677" y="5038"/>
                      <a:pt x="13944" y="7206"/>
                      <a:pt x="13711" y="9441"/>
                    </a:cubicBezTo>
                    <a:cubicBezTo>
                      <a:pt x="13577" y="10942"/>
                      <a:pt x="13410" y="12410"/>
                      <a:pt x="12810" y="13811"/>
                    </a:cubicBezTo>
                    <a:cubicBezTo>
                      <a:pt x="11376" y="17146"/>
                      <a:pt x="7439" y="18714"/>
                      <a:pt x="4204" y="17180"/>
                    </a:cubicBezTo>
                    <a:cubicBezTo>
                      <a:pt x="3370" y="16813"/>
                      <a:pt x="2769" y="16212"/>
                      <a:pt x="2202" y="1554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29" name="Google Shape;12329;p37"/>
              <p:cNvSpPr/>
              <p:nvPr/>
            </p:nvSpPr>
            <p:spPr>
              <a:xfrm>
                <a:off x="7285664" y="1421673"/>
                <a:ext cx="38759" cy="269108"/>
              </a:xfrm>
              <a:custGeom>
                <a:rect b="b" l="l" r="r" t="t"/>
                <a:pathLst>
                  <a:path extrusionOk="0" h="4638" w="668">
                    <a:moveTo>
                      <a:pt x="634" y="2136"/>
                    </a:moveTo>
                    <a:cubicBezTo>
                      <a:pt x="634" y="3036"/>
                      <a:pt x="634" y="3637"/>
                      <a:pt x="634" y="4271"/>
                    </a:cubicBezTo>
                    <a:cubicBezTo>
                      <a:pt x="634" y="4437"/>
                      <a:pt x="634" y="4604"/>
                      <a:pt x="434" y="4638"/>
                    </a:cubicBezTo>
                    <a:cubicBezTo>
                      <a:pt x="234" y="4638"/>
                      <a:pt x="200" y="4437"/>
                      <a:pt x="200" y="4304"/>
                    </a:cubicBezTo>
                    <a:cubicBezTo>
                      <a:pt x="0" y="2970"/>
                      <a:pt x="100" y="1635"/>
                      <a:pt x="100" y="301"/>
                    </a:cubicBezTo>
                    <a:cubicBezTo>
                      <a:pt x="67" y="168"/>
                      <a:pt x="134" y="1"/>
                      <a:pt x="300" y="1"/>
                    </a:cubicBezTo>
                    <a:cubicBezTo>
                      <a:pt x="500" y="1"/>
                      <a:pt x="534" y="168"/>
                      <a:pt x="567" y="335"/>
                    </a:cubicBezTo>
                    <a:cubicBezTo>
                      <a:pt x="667" y="1002"/>
                      <a:pt x="634" y="1702"/>
                      <a:pt x="634" y="213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30" name="Google Shape;12330;p37"/>
              <p:cNvSpPr/>
              <p:nvPr/>
            </p:nvSpPr>
            <p:spPr>
              <a:xfrm>
                <a:off x="6890822" y="3059123"/>
                <a:ext cx="660064" cy="1047132"/>
              </a:xfrm>
              <a:custGeom>
                <a:rect b="b" l="l" r="r" t="t"/>
                <a:pathLst>
                  <a:path extrusionOk="0" h="18047" w="11376">
                    <a:moveTo>
                      <a:pt x="434" y="2535"/>
                    </a:moveTo>
                    <a:cubicBezTo>
                      <a:pt x="1535" y="1234"/>
                      <a:pt x="2936" y="667"/>
                      <a:pt x="4604" y="434"/>
                    </a:cubicBezTo>
                    <a:cubicBezTo>
                      <a:pt x="7839" y="0"/>
                      <a:pt x="10474" y="3102"/>
                      <a:pt x="11041" y="5471"/>
                    </a:cubicBezTo>
                    <a:cubicBezTo>
                      <a:pt x="11375" y="7072"/>
                      <a:pt x="11275" y="8673"/>
                      <a:pt x="11175" y="10274"/>
                    </a:cubicBezTo>
                    <a:cubicBezTo>
                      <a:pt x="11108" y="11608"/>
                      <a:pt x="10775" y="12876"/>
                      <a:pt x="10174" y="14077"/>
                    </a:cubicBezTo>
                    <a:cubicBezTo>
                      <a:pt x="8773" y="16812"/>
                      <a:pt x="5304" y="18046"/>
                      <a:pt x="2469" y="16779"/>
                    </a:cubicBezTo>
                    <a:cubicBezTo>
                      <a:pt x="1468" y="16312"/>
                      <a:pt x="667" y="15611"/>
                      <a:pt x="200" y="14577"/>
                    </a:cubicBezTo>
                    <a:cubicBezTo>
                      <a:pt x="67" y="14144"/>
                      <a:pt x="0" y="13710"/>
                      <a:pt x="100" y="13276"/>
                    </a:cubicBezTo>
                    <a:cubicBezTo>
                      <a:pt x="167" y="12976"/>
                      <a:pt x="134" y="12643"/>
                      <a:pt x="134" y="12342"/>
                    </a:cubicBezTo>
                    <a:cubicBezTo>
                      <a:pt x="134" y="9707"/>
                      <a:pt x="134" y="7072"/>
                      <a:pt x="134" y="4437"/>
                    </a:cubicBezTo>
                    <a:cubicBezTo>
                      <a:pt x="167" y="3803"/>
                      <a:pt x="167" y="3136"/>
                      <a:pt x="434" y="25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31" name="Google Shape;12331;p37"/>
              <p:cNvSpPr/>
              <p:nvPr/>
            </p:nvSpPr>
            <p:spPr>
              <a:xfrm>
                <a:off x="6813362" y="3206210"/>
                <a:ext cx="102642" cy="698765"/>
              </a:xfrm>
              <a:custGeom>
                <a:rect b="b" l="l" r="r" t="t"/>
                <a:pathLst>
                  <a:path extrusionOk="0" h="12043" w="1769">
                    <a:moveTo>
                      <a:pt x="1769" y="0"/>
                    </a:moveTo>
                    <a:cubicBezTo>
                      <a:pt x="1569" y="3436"/>
                      <a:pt x="1702" y="6872"/>
                      <a:pt x="1635" y="10308"/>
                    </a:cubicBezTo>
                    <a:cubicBezTo>
                      <a:pt x="1602" y="10908"/>
                      <a:pt x="1569" y="11475"/>
                      <a:pt x="1535" y="12042"/>
                    </a:cubicBezTo>
                    <a:cubicBezTo>
                      <a:pt x="802" y="10908"/>
                      <a:pt x="535" y="9641"/>
                      <a:pt x="335" y="8306"/>
                    </a:cubicBezTo>
                    <a:cubicBezTo>
                      <a:pt x="134" y="6872"/>
                      <a:pt x="1" y="5438"/>
                      <a:pt x="101" y="3970"/>
                    </a:cubicBezTo>
                    <a:cubicBezTo>
                      <a:pt x="201" y="2469"/>
                      <a:pt x="701" y="1101"/>
                      <a:pt x="17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2332" name="Google Shape;12332;p37"/>
            <p:cNvGrpSpPr/>
            <p:nvPr/>
          </p:nvGrpSpPr>
          <p:grpSpPr>
            <a:xfrm>
              <a:off x="6819935" y="1112720"/>
              <a:ext cx="896158" cy="3487790"/>
              <a:chOff x="6743735" y="1036520"/>
              <a:chExt cx="896158" cy="3487790"/>
            </a:xfrm>
          </p:grpSpPr>
          <p:sp>
            <p:nvSpPr>
              <p:cNvPr id="12333" name="Google Shape;12333;p37"/>
              <p:cNvSpPr/>
              <p:nvPr/>
            </p:nvSpPr>
            <p:spPr>
              <a:xfrm>
                <a:off x="6743735" y="1036520"/>
                <a:ext cx="896158" cy="3487790"/>
              </a:xfrm>
              <a:custGeom>
                <a:rect b="b" l="l" r="r" t="t"/>
                <a:pathLst>
                  <a:path extrusionOk="0" h="60111" w="15445">
                    <a:moveTo>
                      <a:pt x="15344" y="41931"/>
                    </a:moveTo>
                    <a:cubicBezTo>
                      <a:pt x="15344" y="44433"/>
                      <a:pt x="15378" y="46968"/>
                      <a:pt x="15344" y="49470"/>
                    </a:cubicBezTo>
                    <a:cubicBezTo>
                      <a:pt x="15311" y="51604"/>
                      <a:pt x="15444" y="53739"/>
                      <a:pt x="15211" y="55841"/>
                    </a:cubicBezTo>
                    <a:cubicBezTo>
                      <a:pt x="15044" y="57742"/>
                      <a:pt x="13743" y="59110"/>
                      <a:pt x="11875" y="59477"/>
                    </a:cubicBezTo>
                    <a:cubicBezTo>
                      <a:pt x="9207" y="59977"/>
                      <a:pt x="6538" y="60111"/>
                      <a:pt x="3870" y="59577"/>
                    </a:cubicBezTo>
                    <a:cubicBezTo>
                      <a:pt x="1968" y="59210"/>
                      <a:pt x="634" y="58142"/>
                      <a:pt x="134" y="56208"/>
                    </a:cubicBezTo>
                    <a:cubicBezTo>
                      <a:pt x="0" y="55607"/>
                      <a:pt x="67" y="55007"/>
                      <a:pt x="67" y="54406"/>
                    </a:cubicBezTo>
                    <a:cubicBezTo>
                      <a:pt x="67" y="50470"/>
                      <a:pt x="0" y="46501"/>
                      <a:pt x="100" y="42565"/>
                    </a:cubicBezTo>
                    <a:cubicBezTo>
                      <a:pt x="167" y="38595"/>
                      <a:pt x="134" y="34626"/>
                      <a:pt x="234" y="30623"/>
                    </a:cubicBezTo>
                    <a:cubicBezTo>
                      <a:pt x="267" y="28755"/>
                      <a:pt x="367" y="26920"/>
                      <a:pt x="1134" y="25152"/>
                    </a:cubicBezTo>
                    <a:cubicBezTo>
                      <a:pt x="1535" y="24218"/>
                      <a:pt x="2135" y="23351"/>
                      <a:pt x="2502" y="22417"/>
                    </a:cubicBezTo>
                    <a:cubicBezTo>
                      <a:pt x="3136" y="20849"/>
                      <a:pt x="3436" y="19248"/>
                      <a:pt x="3569" y="17613"/>
                    </a:cubicBezTo>
                    <a:cubicBezTo>
                      <a:pt x="3803" y="15145"/>
                      <a:pt x="4070" y="12710"/>
                      <a:pt x="4270" y="10242"/>
                    </a:cubicBezTo>
                    <a:cubicBezTo>
                      <a:pt x="4403" y="8841"/>
                      <a:pt x="4503" y="7406"/>
                      <a:pt x="4337" y="6005"/>
                    </a:cubicBezTo>
                    <a:cubicBezTo>
                      <a:pt x="4270" y="5305"/>
                      <a:pt x="4303" y="4604"/>
                      <a:pt x="4470" y="3904"/>
                    </a:cubicBezTo>
                    <a:cubicBezTo>
                      <a:pt x="4603" y="3403"/>
                      <a:pt x="4570" y="2936"/>
                      <a:pt x="4403" y="2436"/>
                    </a:cubicBezTo>
                    <a:cubicBezTo>
                      <a:pt x="4303" y="2169"/>
                      <a:pt x="4203" y="1902"/>
                      <a:pt x="4170" y="1602"/>
                    </a:cubicBezTo>
                    <a:cubicBezTo>
                      <a:pt x="4103" y="902"/>
                      <a:pt x="4403" y="468"/>
                      <a:pt x="5070" y="334"/>
                    </a:cubicBezTo>
                    <a:cubicBezTo>
                      <a:pt x="6872" y="1"/>
                      <a:pt x="8673" y="68"/>
                      <a:pt x="10441" y="435"/>
                    </a:cubicBezTo>
                    <a:cubicBezTo>
                      <a:pt x="11208" y="601"/>
                      <a:pt x="11542" y="1469"/>
                      <a:pt x="11108" y="2136"/>
                    </a:cubicBezTo>
                    <a:cubicBezTo>
                      <a:pt x="10708" y="2770"/>
                      <a:pt x="10641" y="3403"/>
                      <a:pt x="10875" y="4104"/>
                    </a:cubicBezTo>
                    <a:cubicBezTo>
                      <a:pt x="11108" y="4671"/>
                      <a:pt x="11141" y="5238"/>
                      <a:pt x="10975" y="5805"/>
                    </a:cubicBezTo>
                    <a:cubicBezTo>
                      <a:pt x="10774" y="6672"/>
                      <a:pt x="10908" y="7506"/>
                      <a:pt x="10975" y="8374"/>
                    </a:cubicBezTo>
                    <a:cubicBezTo>
                      <a:pt x="11275" y="11909"/>
                      <a:pt x="11475" y="15445"/>
                      <a:pt x="11909" y="18981"/>
                    </a:cubicBezTo>
                    <a:cubicBezTo>
                      <a:pt x="12142" y="20782"/>
                      <a:pt x="12709" y="22517"/>
                      <a:pt x="13643" y="24085"/>
                    </a:cubicBezTo>
                    <a:cubicBezTo>
                      <a:pt x="14611" y="25686"/>
                      <a:pt x="15011" y="27420"/>
                      <a:pt x="15011" y="29288"/>
                    </a:cubicBezTo>
                    <a:cubicBezTo>
                      <a:pt x="15078" y="33158"/>
                      <a:pt x="15144" y="37061"/>
                      <a:pt x="15211" y="40964"/>
                    </a:cubicBezTo>
                    <a:cubicBezTo>
                      <a:pt x="15211" y="41264"/>
                      <a:pt x="15211" y="41597"/>
                      <a:pt x="15211" y="41931"/>
                    </a:cubicBezTo>
                    <a:close/>
                  </a:path>
                </a:pathLst>
              </a:custGeom>
              <a:solidFill>
                <a:srgbClr val="01010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34" name="Google Shape;12334;p37"/>
              <p:cNvSpPr/>
              <p:nvPr/>
            </p:nvSpPr>
            <p:spPr>
              <a:xfrm>
                <a:off x="6900511" y="2201668"/>
                <a:ext cx="696792" cy="956211"/>
              </a:xfrm>
              <a:custGeom>
                <a:rect b="b" l="l" r="r" t="t"/>
                <a:pathLst>
                  <a:path extrusionOk="0" h="16480" w="12009">
                    <a:moveTo>
                      <a:pt x="2635" y="301"/>
                    </a:moveTo>
                    <a:cubicBezTo>
                      <a:pt x="4637" y="301"/>
                      <a:pt x="6638" y="201"/>
                      <a:pt x="8606" y="34"/>
                    </a:cubicBezTo>
                    <a:cubicBezTo>
                      <a:pt x="8740" y="1"/>
                      <a:pt x="8873" y="1"/>
                      <a:pt x="8906" y="168"/>
                    </a:cubicBezTo>
                    <a:cubicBezTo>
                      <a:pt x="9273" y="2269"/>
                      <a:pt x="10508" y="4004"/>
                      <a:pt x="11341" y="5905"/>
                    </a:cubicBezTo>
                    <a:cubicBezTo>
                      <a:pt x="11708" y="6772"/>
                      <a:pt x="11842" y="7740"/>
                      <a:pt x="11875" y="8674"/>
                    </a:cubicBezTo>
                    <a:cubicBezTo>
                      <a:pt x="11942" y="10842"/>
                      <a:pt x="12009" y="13044"/>
                      <a:pt x="11975" y="15245"/>
                    </a:cubicBezTo>
                    <a:cubicBezTo>
                      <a:pt x="11975" y="15545"/>
                      <a:pt x="11942" y="15812"/>
                      <a:pt x="11942" y="16112"/>
                    </a:cubicBezTo>
                    <a:cubicBezTo>
                      <a:pt x="11942" y="16246"/>
                      <a:pt x="11942" y="16379"/>
                      <a:pt x="11808" y="16413"/>
                    </a:cubicBezTo>
                    <a:cubicBezTo>
                      <a:pt x="11675" y="16479"/>
                      <a:pt x="11608" y="16313"/>
                      <a:pt x="11542" y="16213"/>
                    </a:cubicBezTo>
                    <a:cubicBezTo>
                      <a:pt x="10574" y="14678"/>
                      <a:pt x="9107" y="13844"/>
                      <a:pt x="7372" y="13477"/>
                    </a:cubicBezTo>
                    <a:cubicBezTo>
                      <a:pt x="4870" y="12944"/>
                      <a:pt x="2502" y="13277"/>
                      <a:pt x="367" y="14711"/>
                    </a:cubicBezTo>
                    <a:cubicBezTo>
                      <a:pt x="0" y="14645"/>
                      <a:pt x="100" y="14345"/>
                      <a:pt x="100" y="14144"/>
                    </a:cubicBezTo>
                    <a:cubicBezTo>
                      <a:pt x="100" y="13344"/>
                      <a:pt x="234" y="12543"/>
                      <a:pt x="200" y="11743"/>
                    </a:cubicBezTo>
                    <a:cubicBezTo>
                      <a:pt x="167" y="10242"/>
                      <a:pt x="200" y="8774"/>
                      <a:pt x="200" y="7306"/>
                    </a:cubicBezTo>
                    <a:cubicBezTo>
                      <a:pt x="200" y="6372"/>
                      <a:pt x="367" y="5471"/>
                      <a:pt x="801" y="4604"/>
                    </a:cubicBezTo>
                    <a:cubicBezTo>
                      <a:pt x="1434" y="3337"/>
                      <a:pt x="2068" y="2036"/>
                      <a:pt x="2435" y="668"/>
                    </a:cubicBezTo>
                    <a:cubicBezTo>
                      <a:pt x="2468" y="535"/>
                      <a:pt x="2535" y="401"/>
                      <a:pt x="2635" y="301"/>
                    </a:cubicBezTo>
                    <a:close/>
                  </a:path>
                </a:pathLst>
              </a:custGeom>
              <a:solidFill>
                <a:srgbClr val="87371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35" name="Google Shape;12335;p37"/>
              <p:cNvSpPr/>
              <p:nvPr/>
            </p:nvSpPr>
            <p:spPr>
              <a:xfrm>
                <a:off x="6888849" y="3930040"/>
                <a:ext cx="720059" cy="530384"/>
              </a:xfrm>
              <a:custGeom>
                <a:rect b="b" l="l" r="r" t="t"/>
                <a:pathLst>
                  <a:path extrusionOk="0" h="9141" w="12410">
                    <a:moveTo>
                      <a:pt x="234" y="2569"/>
                    </a:moveTo>
                    <a:cubicBezTo>
                      <a:pt x="1302" y="3437"/>
                      <a:pt x="2469" y="4137"/>
                      <a:pt x="3804" y="4504"/>
                    </a:cubicBezTo>
                    <a:cubicBezTo>
                      <a:pt x="4204" y="4604"/>
                      <a:pt x="4571" y="4738"/>
                      <a:pt x="4904" y="4404"/>
                    </a:cubicBezTo>
                    <a:cubicBezTo>
                      <a:pt x="5004" y="4304"/>
                      <a:pt x="5071" y="4337"/>
                      <a:pt x="5171" y="4437"/>
                    </a:cubicBezTo>
                    <a:cubicBezTo>
                      <a:pt x="5572" y="5004"/>
                      <a:pt x="6139" y="4871"/>
                      <a:pt x="6672" y="4704"/>
                    </a:cubicBezTo>
                    <a:cubicBezTo>
                      <a:pt x="8874" y="4070"/>
                      <a:pt x="10475" y="2703"/>
                      <a:pt x="11676" y="801"/>
                    </a:cubicBezTo>
                    <a:cubicBezTo>
                      <a:pt x="11843" y="535"/>
                      <a:pt x="12009" y="301"/>
                      <a:pt x="12210" y="1"/>
                    </a:cubicBezTo>
                    <a:cubicBezTo>
                      <a:pt x="12376" y="234"/>
                      <a:pt x="12376" y="468"/>
                      <a:pt x="12376" y="735"/>
                    </a:cubicBezTo>
                    <a:cubicBezTo>
                      <a:pt x="12410" y="2436"/>
                      <a:pt x="12410" y="4137"/>
                      <a:pt x="12276" y="5805"/>
                    </a:cubicBezTo>
                    <a:cubicBezTo>
                      <a:pt x="12176" y="7206"/>
                      <a:pt x="11442" y="8240"/>
                      <a:pt x="10141" y="8841"/>
                    </a:cubicBezTo>
                    <a:cubicBezTo>
                      <a:pt x="9007" y="9141"/>
                      <a:pt x="7873" y="9074"/>
                      <a:pt x="6739" y="9007"/>
                    </a:cubicBezTo>
                    <a:cubicBezTo>
                      <a:pt x="5405" y="8941"/>
                      <a:pt x="4104" y="8640"/>
                      <a:pt x="2803" y="8307"/>
                    </a:cubicBezTo>
                    <a:cubicBezTo>
                      <a:pt x="1335" y="7940"/>
                      <a:pt x="501" y="7139"/>
                      <a:pt x="301" y="5605"/>
                    </a:cubicBezTo>
                    <a:cubicBezTo>
                      <a:pt x="201" y="4704"/>
                      <a:pt x="101" y="3804"/>
                      <a:pt x="34" y="2903"/>
                    </a:cubicBezTo>
                    <a:cubicBezTo>
                      <a:pt x="34" y="2770"/>
                      <a:pt x="1" y="2569"/>
                      <a:pt x="234" y="2569"/>
                    </a:cubicBezTo>
                    <a:close/>
                  </a:path>
                </a:pathLst>
              </a:custGeom>
              <a:solidFill>
                <a:srgbClr val="8B381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36" name="Google Shape;12336;p37"/>
              <p:cNvSpPr/>
              <p:nvPr/>
            </p:nvSpPr>
            <p:spPr>
              <a:xfrm>
                <a:off x="6883047" y="2977834"/>
                <a:ext cx="727834" cy="1215513"/>
              </a:xfrm>
              <a:custGeom>
                <a:rect b="b" l="l" r="r" t="t"/>
                <a:pathLst>
                  <a:path extrusionOk="0" h="20949" w="12544">
                    <a:moveTo>
                      <a:pt x="568" y="1968"/>
                    </a:moveTo>
                    <a:cubicBezTo>
                      <a:pt x="1535" y="1001"/>
                      <a:pt x="2736" y="601"/>
                      <a:pt x="4037" y="367"/>
                    </a:cubicBezTo>
                    <a:cubicBezTo>
                      <a:pt x="6005" y="0"/>
                      <a:pt x="7873" y="267"/>
                      <a:pt x="9608" y="1234"/>
                    </a:cubicBezTo>
                    <a:cubicBezTo>
                      <a:pt x="10675" y="1801"/>
                      <a:pt x="11442" y="2669"/>
                      <a:pt x="11976" y="3736"/>
                    </a:cubicBezTo>
                    <a:cubicBezTo>
                      <a:pt x="12176" y="4170"/>
                      <a:pt x="12276" y="4603"/>
                      <a:pt x="12276" y="5070"/>
                    </a:cubicBezTo>
                    <a:cubicBezTo>
                      <a:pt x="12343" y="6538"/>
                      <a:pt x="12310" y="8006"/>
                      <a:pt x="12410" y="9440"/>
                    </a:cubicBezTo>
                    <a:cubicBezTo>
                      <a:pt x="12543" y="11041"/>
                      <a:pt x="12410" y="12676"/>
                      <a:pt x="12476" y="14277"/>
                    </a:cubicBezTo>
                    <a:cubicBezTo>
                      <a:pt x="12510" y="14944"/>
                      <a:pt x="12310" y="15545"/>
                      <a:pt x="11976" y="16112"/>
                    </a:cubicBezTo>
                    <a:cubicBezTo>
                      <a:pt x="11209" y="17413"/>
                      <a:pt x="10442" y="18647"/>
                      <a:pt x="9207" y="19514"/>
                    </a:cubicBezTo>
                    <a:cubicBezTo>
                      <a:pt x="8307" y="20148"/>
                      <a:pt x="7306" y="20481"/>
                      <a:pt x="6305" y="20848"/>
                    </a:cubicBezTo>
                    <a:cubicBezTo>
                      <a:pt x="6038" y="20948"/>
                      <a:pt x="5805" y="20882"/>
                      <a:pt x="5638" y="20648"/>
                    </a:cubicBezTo>
                    <a:cubicBezTo>
                      <a:pt x="5371" y="20315"/>
                      <a:pt x="5071" y="20148"/>
                      <a:pt x="4671" y="20481"/>
                    </a:cubicBezTo>
                    <a:cubicBezTo>
                      <a:pt x="4537" y="20648"/>
                      <a:pt x="4337" y="20648"/>
                      <a:pt x="4137" y="20582"/>
                    </a:cubicBezTo>
                    <a:cubicBezTo>
                      <a:pt x="2636" y="20115"/>
                      <a:pt x="1302" y="19414"/>
                      <a:pt x="234" y="18247"/>
                    </a:cubicBezTo>
                    <a:cubicBezTo>
                      <a:pt x="68" y="17813"/>
                      <a:pt x="1" y="17346"/>
                      <a:pt x="234" y="16912"/>
                    </a:cubicBezTo>
                    <a:cubicBezTo>
                      <a:pt x="535" y="16812"/>
                      <a:pt x="668" y="17046"/>
                      <a:pt x="801" y="17212"/>
                    </a:cubicBezTo>
                    <a:cubicBezTo>
                      <a:pt x="1735" y="18247"/>
                      <a:pt x="2870" y="18780"/>
                      <a:pt x="4237" y="18947"/>
                    </a:cubicBezTo>
                    <a:cubicBezTo>
                      <a:pt x="6105" y="19147"/>
                      <a:pt x="7740" y="18613"/>
                      <a:pt x="9174" y="17379"/>
                    </a:cubicBezTo>
                    <a:cubicBezTo>
                      <a:pt x="10275" y="16412"/>
                      <a:pt x="10975" y="15178"/>
                      <a:pt x="11276" y="13743"/>
                    </a:cubicBezTo>
                    <a:cubicBezTo>
                      <a:pt x="11743" y="11675"/>
                      <a:pt x="11976" y="9574"/>
                      <a:pt x="11609" y="7472"/>
                    </a:cubicBezTo>
                    <a:cubicBezTo>
                      <a:pt x="11242" y="5471"/>
                      <a:pt x="10241" y="3770"/>
                      <a:pt x="8574" y="2535"/>
                    </a:cubicBezTo>
                    <a:cubicBezTo>
                      <a:pt x="7473" y="1735"/>
                      <a:pt x="6172" y="1535"/>
                      <a:pt x="4804" y="1635"/>
                    </a:cubicBezTo>
                    <a:cubicBezTo>
                      <a:pt x="3403" y="1735"/>
                      <a:pt x="2169" y="2235"/>
                      <a:pt x="1068" y="3069"/>
                    </a:cubicBezTo>
                    <a:cubicBezTo>
                      <a:pt x="935" y="3169"/>
                      <a:pt x="768" y="3303"/>
                      <a:pt x="568" y="3202"/>
                    </a:cubicBezTo>
                    <a:cubicBezTo>
                      <a:pt x="301" y="2802"/>
                      <a:pt x="334" y="2369"/>
                      <a:pt x="568" y="1968"/>
                    </a:cubicBezTo>
                    <a:close/>
                  </a:path>
                </a:pathLst>
              </a:custGeom>
              <a:solidFill>
                <a:srgbClr val="CA952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37" name="Google Shape;12337;p37"/>
              <p:cNvSpPr/>
              <p:nvPr/>
            </p:nvSpPr>
            <p:spPr>
              <a:xfrm>
                <a:off x="7072722" y="1233970"/>
                <a:ext cx="292317" cy="541988"/>
              </a:xfrm>
              <a:custGeom>
                <a:rect b="b" l="l" r="r" t="t"/>
                <a:pathLst>
                  <a:path extrusionOk="0" h="9341" w="5038">
                    <a:moveTo>
                      <a:pt x="4604" y="200"/>
                    </a:moveTo>
                    <a:cubicBezTo>
                      <a:pt x="4904" y="968"/>
                      <a:pt x="4971" y="1768"/>
                      <a:pt x="4838" y="2636"/>
                    </a:cubicBezTo>
                    <a:cubicBezTo>
                      <a:pt x="4671" y="3770"/>
                      <a:pt x="4904" y="4937"/>
                      <a:pt x="4904" y="6071"/>
                    </a:cubicBezTo>
                    <a:cubicBezTo>
                      <a:pt x="4904" y="6872"/>
                      <a:pt x="4971" y="7706"/>
                      <a:pt x="5004" y="8540"/>
                    </a:cubicBezTo>
                    <a:cubicBezTo>
                      <a:pt x="5038" y="8740"/>
                      <a:pt x="5038" y="8940"/>
                      <a:pt x="4738" y="8973"/>
                    </a:cubicBezTo>
                    <a:cubicBezTo>
                      <a:pt x="3236" y="9274"/>
                      <a:pt x="1702" y="9340"/>
                      <a:pt x="168" y="9140"/>
                    </a:cubicBezTo>
                    <a:cubicBezTo>
                      <a:pt x="1" y="8973"/>
                      <a:pt x="1" y="8740"/>
                      <a:pt x="1" y="8506"/>
                    </a:cubicBezTo>
                    <a:cubicBezTo>
                      <a:pt x="34" y="6271"/>
                      <a:pt x="101" y="4037"/>
                      <a:pt x="334" y="1802"/>
                    </a:cubicBezTo>
                    <a:cubicBezTo>
                      <a:pt x="368" y="1435"/>
                      <a:pt x="501" y="1268"/>
                      <a:pt x="901" y="1201"/>
                    </a:cubicBezTo>
                    <a:cubicBezTo>
                      <a:pt x="1869" y="1034"/>
                      <a:pt x="2836" y="1134"/>
                      <a:pt x="3437" y="1235"/>
                    </a:cubicBezTo>
                    <a:cubicBezTo>
                      <a:pt x="2903" y="1201"/>
                      <a:pt x="1969" y="1001"/>
                      <a:pt x="1068" y="1201"/>
                    </a:cubicBezTo>
                    <a:cubicBezTo>
                      <a:pt x="735" y="1268"/>
                      <a:pt x="468" y="1168"/>
                      <a:pt x="434" y="768"/>
                    </a:cubicBezTo>
                    <a:cubicBezTo>
                      <a:pt x="401" y="367"/>
                      <a:pt x="535" y="67"/>
                      <a:pt x="868" y="67"/>
                    </a:cubicBezTo>
                    <a:cubicBezTo>
                      <a:pt x="2036" y="0"/>
                      <a:pt x="3170" y="0"/>
                      <a:pt x="4337" y="67"/>
                    </a:cubicBezTo>
                    <a:cubicBezTo>
                      <a:pt x="4437" y="67"/>
                      <a:pt x="4504" y="134"/>
                      <a:pt x="4604" y="200"/>
                    </a:cubicBezTo>
                    <a:close/>
                  </a:path>
                </a:pathLst>
              </a:custGeom>
              <a:solidFill>
                <a:srgbClr val="87371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38" name="Google Shape;12338;p37"/>
              <p:cNvSpPr/>
              <p:nvPr/>
            </p:nvSpPr>
            <p:spPr>
              <a:xfrm>
                <a:off x="6780463" y="2215245"/>
                <a:ext cx="272996" cy="1008431"/>
              </a:xfrm>
              <a:custGeom>
                <a:rect b="b" l="l" r="r" t="t"/>
                <a:pathLst>
                  <a:path extrusionOk="0" h="17380" w="4705">
                    <a:moveTo>
                      <a:pt x="4704" y="67"/>
                    </a:moveTo>
                    <a:cubicBezTo>
                      <a:pt x="4604" y="1001"/>
                      <a:pt x="4204" y="1802"/>
                      <a:pt x="3837" y="2636"/>
                    </a:cubicBezTo>
                    <a:cubicBezTo>
                      <a:pt x="3503" y="3470"/>
                      <a:pt x="3103" y="4237"/>
                      <a:pt x="2703" y="5037"/>
                    </a:cubicBezTo>
                    <a:cubicBezTo>
                      <a:pt x="2469" y="5604"/>
                      <a:pt x="2436" y="6171"/>
                      <a:pt x="2436" y="6772"/>
                    </a:cubicBezTo>
                    <a:cubicBezTo>
                      <a:pt x="2403" y="8607"/>
                      <a:pt x="2436" y="10441"/>
                      <a:pt x="2403" y="12276"/>
                    </a:cubicBezTo>
                    <a:cubicBezTo>
                      <a:pt x="2403" y="12843"/>
                      <a:pt x="2336" y="13410"/>
                      <a:pt x="2336" y="14010"/>
                    </a:cubicBezTo>
                    <a:cubicBezTo>
                      <a:pt x="2303" y="14177"/>
                      <a:pt x="2269" y="14344"/>
                      <a:pt x="2436" y="14477"/>
                    </a:cubicBezTo>
                    <a:cubicBezTo>
                      <a:pt x="1435" y="15245"/>
                      <a:pt x="735" y="16212"/>
                      <a:pt x="168" y="17380"/>
                    </a:cubicBezTo>
                    <a:cubicBezTo>
                      <a:pt x="1" y="17113"/>
                      <a:pt x="34" y="16913"/>
                      <a:pt x="34" y="16746"/>
                    </a:cubicBezTo>
                    <a:cubicBezTo>
                      <a:pt x="68" y="14544"/>
                      <a:pt x="34" y="12376"/>
                      <a:pt x="68" y="10208"/>
                    </a:cubicBezTo>
                    <a:cubicBezTo>
                      <a:pt x="101" y="8173"/>
                      <a:pt x="268" y="6171"/>
                      <a:pt x="1268" y="4337"/>
                    </a:cubicBezTo>
                    <a:cubicBezTo>
                      <a:pt x="1936" y="3136"/>
                      <a:pt x="2469" y="1868"/>
                      <a:pt x="3036" y="567"/>
                    </a:cubicBezTo>
                    <a:cubicBezTo>
                      <a:pt x="3203" y="167"/>
                      <a:pt x="3437" y="0"/>
                      <a:pt x="3870" y="67"/>
                    </a:cubicBezTo>
                    <a:cubicBezTo>
                      <a:pt x="4137" y="100"/>
                      <a:pt x="4404" y="67"/>
                      <a:pt x="4704" y="67"/>
                    </a:cubicBezTo>
                    <a:close/>
                  </a:path>
                </a:pathLst>
              </a:custGeom>
              <a:solidFill>
                <a:srgbClr val="5F261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39" name="Google Shape;12339;p37"/>
              <p:cNvSpPr/>
              <p:nvPr/>
            </p:nvSpPr>
            <p:spPr>
              <a:xfrm>
                <a:off x="7053401" y="1841697"/>
                <a:ext cx="350340" cy="305837"/>
              </a:xfrm>
              <a:custGeom>
                <a:rect b="b" l="l" r="r" t="t"/>
                <a:pathLst>
                  <a:path extrusionOk="0" h="5271" w="6038">
                    <a:moveTo>
                      <a:pt x="501" y="34"/>
                    </a:moveTo>
                    <a:cubicBezTo>
                      <a:pt x="2068" y="34"/>
                      <a:pt x="3636" y="34"/>
                      <a:pt x="5237" y="0"/>
                    </a:cubicBezTo>
                    <a:cubicBezTo>
                      <a:pt x="5471" y="0"/>
                      <a:pt x="5538" y="67"/>
                      <a:pt x="5571" y="301"/>
                    </a:cubicBezTo>
                    <a:cubicBezTo>
                      <a:pt x="5704" y="1768"/>
                      <a:pt x="5871" y="3203"/>
                      <a:pt x="6038" y="4637"/>
                    </a:cubicBezTo>
                    <a:cubicBezTo>
                      <a:pt x="6038" y="4904"/>
                      <a:pt x="5938" y="4937"/>
                      <a:pt x="5738" y="4971"/>
                    </a:cubicBezTo>
                    <a:cubicBezTo>
                      <a:pt x="4870" y="5071"/>
                      <a:pt x="3970" y="5204"/>
                      <a:pt x="3102" y="5171"/>
                    </a:cubicBezTo>
                    <a:cubicBezTo>
                      <a:pt x="2202" y="5271"/>
                      <a:pt x="1301" y="5204"/>
                      <a:pt x="434" y="5204"/>
                    </a:cubicBezTo>
                    <a:cubicBezTo>
                      <a:pt x="34" y="5238"/>
                      <a:pt x="34" y="4937"/>
                      <a:pt x="34" y="4670"/>
                    </a:cubicBezTo>
                    <a:cubicBezTo>
                      <a:pt x="0" y="3870"/>
                      <a:pt x="134" y="3069"/>
                      <a:pt x="167" y="2269"/>
                    </a:cubicBezTo>
                    <a:cubicBezTo>
                      <a:pt x="167" y="1668"/>
                      <a:pt x="334" y="1068"/>
                      <a:pt x="334" y="434"/>
                    </a:cubicBezTo>
                    <a:cubicBezTo>
                      <a:pt x="334" y="301"/>
                      <a:pt x="401" y="134"/>
                      <a:pt x="501" y="34"/>
                    </a:cubicBezTo>
                    <a:close/>
                  </a:path>
                </a:pathLst>
              </a:custGeom>
              <a:solidFill>
                <a:srgbClr val="E4E6D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40" name="Google Shape;12340;p37"/>
              <p:cNvSpPr/>
              <p:nvPr/>
            </p:nvSpPr>
            <p:spPr>
              <a:xfrm>
                <a:off x="6768859" y="3914606"/>
                <a:ext cx="708455" cy="580689"/>
              </a:xfrm>
              <a:custGeom>
                <a:rect b="b" l="l" r="r" t="t"/>
                <a:pathLst>
                  <a:path extrusionOk="0" h="10008" w="12210">
                    <a:moveTo>
                      <a:pt x="2302" y="2835"/>
                    </a:moveTo>
                    <a:cubicBezTo>
                      <a:pt x="2302" y="3369"/>
                      <a:pt x="2269" y="3936"/>
                      <a:pt x="2336" y="4470"/>
                    </a:cubicBezTo>
                    <a:cubicBezTo>
                      <a:pt x="2402" y="5337"/>
                      <a:pt x="2569" y="6171"/>
                      <a:pt x="2836" y="6972"/>
                    </a:cubicBezTo>
                    <a:cubicBezTo>
                      <a:pt x="2970" y="7472"/>
                      <a:pt x="3270" y="7806"/>
                      <a:pt x="3703" y="7972"/>
                    </a:cubicBezTo>
                    <a:cubicBezTo>
                      <a:pt x="5238" y="8573"/>
                      <a:pt x="6772" y="8973"/>
                      <a:pt x="8440" y="9107"/>
                    </a:cubicBezTo>
                    <a:cubicBezTo>
                      <a:pt x="9708" y="9207"/>
                      <a:pt x="10942" y="9140"/>
                      <a:pt x="12209" y="9107"/>
                    </a:cubicBezTo>
                    <a:cubicBezTo>
                      <a:pt x="11376" y="9574"/>
                      <a:pt x="10408" y="9674"/>
                      <a:pt x="9474" y="9807"/>
                    </a:cubicBezTo>
                    <a:cubicBezTo>
                      <a:pt x="8006" y="10007"/>
                      <a:pt x="6539" y="9940"/>
                      <a:pt x="5071" y="9807"/>
                    </a:cubicBezTo>
                    <a:cubicBezTo>
                      <a:pt x="3970" y="9707"/>
                      <a:pt x="2903" y="9540"/>
                      <a:pt x="1935" y="8973"/>
                    </a:cubicBezTo>
                    <a:cubicBezTo>
                      <a:pt x="668" y="8239"/>
                      <a:pt x="101" y="7072"/>
                      <a:pt x="67" y="5671"/>
                    </a:cubicBezTo>
                    <a:cubicBezTo>
                      <a:pt x="1" y="3869"/>
                      <a:pt x="34" y="2035"/>
                      <a:pt x="34" y="234"/>
                    </a:cubicBezTo>
                    <a:cubicBezTo>
                      <a:pt x="34" y="200"/>
                      <a:pt x="67" y="133"/>
                      <a:pt x="101" y="0"/>
                    </a:cubicBezTo>
                    <a:cubicBezTo>
                      <a:pt x="835" y="1001"/>
                      <a:pt x="1502" y="1968"/>
                      <a:pt x="2302" y="2835"/>
                    </a:cubicBezTo>
                    <a:close/>
                  </a:path>
                </a:pathLst>
              </a:custGeom>
              <a:solidFill>
                <a:srgbClr val="6227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41" name="Google Shape;12341;p37"/>
              <p:cNvSpPr/>
              <p:nvPr/>
            </p:nvSpPr>
            <p:spPr>
              <a:xfrm>
                <a:off x="7014700" y="1142991"/>
                <a:ext cx="340650" cy="621363"/>
              </a:xfrm>
              <a:custGeom>
                <a:rect b="b" l="l" r="r" t="t"/>
                <a:pathLst>
                  <a:path extrusionOk="0" h="10709" w="5871">
                    <a:moveTo>
                      <a:pt x="5604" y="1768"/>
                    </a:moveTo>
                    <a:cubicBezTo>
                      <a:pt x="4403" y="1768"/>
                      <a:pt x="3236" y="1768"/>
                      <a:pt x="2035" y="1768"/>
                    </a:cubicBezTo>
                    <a:cubicBezTo>
                      <a:pt x="1901" y="1768"/>
                      <a:pt x="1668" y="1668"/>
                      <a:pt x="1601" y="1902"/>
                    </a:cubicBezTo>
                    <a:cubicBezTo>
                      <a:pt x="1535" y="2135"/>
                      <a:pt x="1501" y="2402"/>
                      <a:pt x="1635" y="2602"/>
                    </a:cubicBezTo>
                    <a:cubicBezTo>
                      <a:pt x="1735" y="2769"/>
                      <a:pt x="1935" y="2636"/>
                      <a:pt x="2102" y="2636"/>
                    </a:cubicBezTo>
                    <a:cubicBezTo>
                      <a:pt x="3069" y="2502"/>
                      <a:pt x="4036" y="2536"/>
                      <a:pt x="4970" y="2836"/>
                    </a:cubicBezTo>
                    <a:cubicBezTo>
                      <a:pt x="4470" y="2903"/>
                      <a:pt x="4003" y="2936"/>
                      <a:pt x="3503" y="2836"/>
                    </a:cubicBezTo>
                    <a:cubicBezTo>
                      <a:pt x="2902" y="2702"/>
                      <a:pt x="2302" y="2903"/>
                      <a:pt x="1735" y="2903"/>
                    </a:cubicBezTo>
                    <a:cubicBezTo>
                      <a:pt x="1501" y="2903"/>
                      <a:pt x="1468" y="3103"/>
                      <a:pt x="1468" y="3303"/>
                    </a:cubicBezTo>
                    <a:cubicBezTo>
                      <a:pt x="1401" y="4771"/>
                      <a:pt x="1268" y="6272"/>
                      <a:pt x="1234" y="7739"/>
                    </a:cubicBezTo>
                    <a:cubicBezTo>
                      <a:pt x="1201" y="8740"/>
                      <a:pt x="1201" y="9741"/>
                      <a:pt x="1168" y="10708"/>
                    </a:cubicBezTo>
                    <a:cubicBezTo>
                      <a:pt x="1101" y="10708"/>
                      <a:pt x="1068" y="10708"/>
                      <a:pt x="1001" y="10708"/>
                    </a:cubicBezTo>
                    <a:cubicBezTo>
                      <a:pt x="0" y="10708"/>
                      <a:pt x="0" y="10708"/>
                      <a:pt x="33" y="9707"/>
                    </a:cubicBezTo>
                    <a:cubicBezTo>
                      <a:pt x="33" y="8373"/>
                      <a:pt x="100" y="7039"/>
                      <a:pt x="234" y="5671"/>
                    </a:cubicBezTo>
                    <a:cubicBezTo>
                      <a:pt x="300" y="4971"/>
                      <a:pt x="134" y="4237"/>
                      <a:pt x="134" y="3536"/>
                    </a:cubicBezTo>
                    <a:cubicBezTo>
                      <a:pt x="134" y="2936"/>
                      <a:pt x="167" y="2369"/>
                      <a:pt x="300" y="1802"/>
                    </a:cubicBezTo>
                    <a:cubicBezTo>
                      <a:pt x="434" y="1368"/>
                      <a:pt x="267" y="968"/>
                      <a:pt x="200" y="534"/>
                    </a:cubicBezTo>
                    <a:cubicBezTo>
                      <a:pt x="134" y="334"/>
                      <a:pt x="134" y="201"/>
                      <a:pt x="400" y="201"/>
                    </a:cubicBezTo>
                    <a:cubicBezTo>
                      <a:pt x="1068" y="267"/>
                      <a:pt x="1735" y="67"/>
                      <a:pt x="2368" y="34"/>
                    </a:cubicBezTo>
                    <a:cubicBezTo>
                      <a:pt x="3302" y="1"/>
                      <a:pt x="4203" y="101"/>
                      <a:pt x="5137" y="201"/>
                    </a:cubicBezTo>
                    <a:cubicBezTo>
                      <a:pt x="5871" y="267"/>
                      <a:pt x="5871" y="301"/>
                      <a:pt x="5704" y="1035"/>
                    </a:cubicBezTo>
                    <a:cubicBezTo>
                      <a:pt x="5637" y="1268"/>
                      <a:pt x="5571" y="1502"/>
                      <a:pt x="5604" y="1768"/>
                    </a:cubicBezTo>
                    <a:close/>
                  </a:path>
                </a:pathLst>
              </a:custGeom>
              <a:solidFill>
                <a:srgbClr val="5F261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42" name="Google Shape;12342;p37"/>
              <p:cNvSpPr/>
              <p:nvPr/>
            </p:nvSpPr>
            <p:spPr>
              <a:xfrm>
                <a:off x="6770831" y="3092022"/>
                <a:ext cx="152947" cy="944548"/>
              </a:xfrm>
              <a:custGeom>
                <a:rect b="b" l="l" r="r" t="t"/>
                <a:pathLst>
                  <a:path extrusionOk="0" h="16279" w="2636">
                    <a:moveTo>
                      <a:pt x="2268" y="14944"/>
                    </a:moveTo>
                    <a:cubicBezTo>
                      <a:pt x="2102" y="15378"/>
                      <a:pt x="2235" y="15845"/>
                      <a:pt x="2168" y="16279"/>
                    </a:cubicBezTo>
                    <a:cubicBezTo>
                      <a:pt x="801" y="14978"/>
                      <a:pt x="67" y="13376"/>
                      <a:pt x="33" y="11475"/>
                    </a:cubicBezTo>
                    <a:cubicBezTo>
                      <a:pt x="0" y="9173"/>
                      <a:pt x="33" y="6838"/>
                      <a:pt x="134" y="4503"/>
                    </a:cubicBezTo>
                    <a:cubicBezTo>
                      <a:pt x="234" y="2669"/>
                      <a:pt x="1068" y="1168"/>
                      <a:pt x="2502" y="0"/>
                    </a:cubicBezTo>
                    <a:cubicBezTo>
                      <a:pt x="2535" y="401"/>
                      <a:pt x="2368" y="834"/>
                      <a:pt x="2602" y="1234"/>
                    </a:cubicBezTo>
                    <a:cubicBezTo>
                      <a:pt x="2635" y="1468"/>
                      <a:pt x="2435" y="1601"/>
                      <a:pt x="2302" y="1768"/>
                    </a:cubicBezTo>
                    <a:cubicBezTo>
                      <a:pt x="1034" y="3169"/>
                      <a:pt x="467" y="4837"/>
                      <a:pt x="467" y="6738"/>
                    </a:cubicBezTo>
                    <a:cubicBezTo>
                      <a:pt x="434" y="8673"/>
                      <a:pt x="734" y="10541"/>
                      <a:pt x="1268" y="12409"/>
                    </a:cubicBezTo>
                    <a:cubicBezTo>
                      <a:pt x="1468" y="13110"/>
                      <a:pt x="1768" y="13743"/>
                      <a:pt x="2102" y="14377"/>
                    </a:cubicBezTo>
                    <a:cubicBezTo>
                      <a:pt x="2202" y="14544"/>
                      <a:pt x="2368" y="14711"/>
                      <a:pt x="2268" y="14944"/>
                    </a:cubicBezTo>
                    <a:close/>
                  </a:path>
                </a:pathLst>
              </a:custGeom>
              <a:solidFill>
                <a:srgbClr val="8D681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43" name="Google Shape;12343;p37"/>
              <p:cNvSpPr/>
              <p:nvPr/>
            </p:nvSpPr>
            <p:spPr>
              <a:xfrm>
                <a:off x="6972111" y="1841697"/>
                <a:ext cx="261333" cy="309724"/>
              </a:xfrm>
              <a:custGeom>
                <a:rect b="b" l="l" r="r" t="t"/>
                <a:pathLst>
                  <a:path extrusionOk="0" h="5338" w="4504">
                    <a:moveTo>
                      <a:pt x="1902" y="34"/>
                    </a:moveTo>
                    <a:cubicBezTo>
                      <a:pt x="1802" y="1535"/>
                      <a:pt x="1701" y="3036"/>
                      <a:pt x="1601" y="4537"/>
                    </a:cubicBezTo>
                    <a:cubicBezTo>
                      <a:pt x="1535" y="5004"/>
                      <a:pt x="1668" y="5204"/>
                      <a:pt x="2168" y="5171"/>
                    </a:cubicBezTo>
                    <a:cubicBezTo>
                      <a:pt x="2936" y="5104"/>
                      <a:pt x="3703" y="5171"/>
                      <a:pt x="4503" y="5171"/>
                    </a:cubicBezTo>
                    <a:cubicBezTo>
                      <a:pt x="3536" y="5338"/>
                      <a:pt x="2569" y="5238"/>
                      <a:pt x="1635" y="5238"/>
                    </a:cubicBezTo>
                    <a:cubicBezTo>
                      <a:pt x="1234" y="5238"/>
                      <a:pt x="834" y="5171"/>
                      <a:pt x="467" y="5204"/>
                    </a:cubicBezTo>
                    <a:cubicBezTo>
                      <a:pt x="67" y="5204"/>
                      <a:pt x="0" y="5037"/>
                      <a:pt x="34" y="4704"/>
                    </a:cubicBezTo>
                    <a:cubicBezTo>
                      <a:pt x="200" y="3269"/>
                      <a:pt x="334" y="1835"/>
                      <a:pt x="467" y="367"/>
                    </a:cubicBezTo>
                    <a:cubicBezTo>
                      <a:pt x="501" y="101"/>
                      <a:pt x="601" y="0"/>
                      <a:pt x="868" y="0"/>
                    </a:cubicBezTo>
                    <a:cubicBezTo>
                      <a:pt x="1234" y="34"/>
                      <a:pt x="1568" y="34"/>
                      <a:pt x="1902" y="34"/>
                    </a:cubicBezTo>
                    <a:close/>
                  </a:path>
                </a:pathLst>
              </a:custGeom>
              <a:solidFill>
                <a:srgbClr val="9FA09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44" name="Google Shape;12344;p37"/>
              <p:cNvSpPr/>
              <p:nvPr/>
            </p:nvSpPr>
            <p:spPr>
              <a:xfrm>
                <a:off x="7090187" y="1055900"/>
                <a:ext cx="292259" cy="85235"/>
              </a:xfrm>
              <a:custGeom>
                <a:rect b="b" l="l" r="r" t="t"/>
                <a:pathLst>
                  <a:path extrusionOk="0" h="1469" w="5037">
                    <a:moveTo>
                      <a:pt x="2569" y="167"/>
                    </a:moveTo>
                    <a:cubicBezTo>
                      <a:pt x="3136" y="134"/>
                      <a:pt x="3669" y="301"/>
                      <a:pt x="4236" y="401"/>
                    </a:cubicBezTo>
                    <a:cubicBezTo>
                      <a:pt x="4403" y="434"/>
                      <a:pt x="4537" y="534"/>
                      <a:pt x="4670" y="634"/>
                    </a:cubicBezTo>
                    <a:cubicBezTo>
                      <a:pt x="4870" y="801"/>
                      <a:pt x="5037" y="1035"/>
                      <a:pt x="4970" y="1268"/>
                    </a:cubicBezTo>
                    <a:cubicBezTo>
                      <a:pt x="4904" y="1468"/>
                      <a:pt x="4637" y="1335"/>
                      <a:pt x="4437" y="1335"/>
                    </a:cubicBezTo>
                    <a:cubicBezTo>
                      <a:pt x="2969" y="1268"/>
                      <a:pt x="1534" y="1168"/>
                      <a:pt x="67" y="1201"/>
                    </a:cubicBezTo>
                    <a:cubicBezTo>
                      <a:pt x="0" y="934"/>
                      <a:pt x="133" y="768"/>
                      <a:pt x="334" y="701"/>
                    </a:cubicBezTo>
                    <a:cubicBezTo>
                      <a:pt x="1034" y="401"/>
                      <a:pt x="1735" y="0"/>
                      <a:pt x="2569" y="167"/>
                    </a:cubicBezTo>
                    <a:close/>
                  </a:path>
                </a:pathLst>
              </a:custGeom>
              <a:solidFill>
                <a:srgbClr val="D8CCB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45" name="Google Shape;12345;p37"/>
              <p:cNvSpPr/>
              <p:nvPr/>
            </p:nvSpPr>
            <p:spPr>
              <a:xfrm>
                <a:off x="7010812" y="1779787"/>
                <a:ext cx="358115" cy="44561"/>
              </a:xfrm>
              <a:custGeom>
                <a:rect b="b" l="l" r="r" t="t"/>
                <a:pathLst>
                  <a:path extrusionOk="0" h="768" w="6172">
                    <a:moveTo>
                      <a:pt x="3069" y="33"/>
                    </a:moveTo>
                    <a:cubicBezTo>
                      <a:pt x="3937" y="33"/>
                      <a:pt x="4770" y="33"/>
                      <a:pt x="5638" y="33"/>
                    </a:cubicBezTo>
                    <a:cubicBezTo>
                      <a:pt x="5871" y="33"/>
                      <a:pt x="6171" y="0"/>
                      <a:pt x="6171" y="334"/>
                    </a:cubicBezTo>
                    <a:cubicBezTo>
                      <a:pt x="6171" y="667"/>
                      <a:pt x="5905" y="701"/>
                      <a:pt x="5671" y="701"/>
                    </a:cubicBezTo>
                    <a:cubicBezTo>
                      <a:pt x="3903" y="734"/>
                      <a:pt x="2135" y="767"/>
                      <a:pt x="367" y="667"/>
                    </a:cubicBezTo>
                    <a:cubicBezTo>
                      <a:pt x="134" y="634"/>
                      <a:pt x="34" y="567"/>
                      <a:pt x="0" y="334"/>
                    </a:cubicBezTo>
                    <a:cubicBezTo>
                      <a:pt x="0" y="0"/>
                      <a:pt x="201" y="33"/>
                      <a:pt x="401" y="67"/>
                    </a:cubicBezTo>
                    <a:cubicBezTo>
                      <a:pt x="1301" y="167"/>
                      <a:pt x="2169" y="0"/>
                      <a:pt x="3069" y="33"/>
                    </a:cubicBezTo>
                    <a:close/>
                  </a:path>
                </a:pathLst>
              </a:custGeom>
              <a:solidFill>
                <a:srgbClr val="CB962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46" name="Google Shape;12346;p37"/>
              <p:cNvSpPr/>
              <p:nvPr/>
            </p:nvSpPr>
            <p:spPr>
              <a:xfrm>
                <a:off x="7045626" y="2147475"/>
                <a:ext cx="367805" cy="56224"/>
              </a:xfrm>
              <a:custGeom>
                <a:rect b="b" l="l" r="r" t="t"/>
                <a:pathLst>
                  <a:path extrusionOk="0" h="969" w="6339">
                    <a:moveTo>
                      <a:pt x="3837" y="234"/>
                    </a:moveTo>
                    <a:cubicBezTo>
                      <a:pt x="4471" y="168"/>
                      <a:pt x="5138" y="101"/>
                      <a:pt x="5772" y="34"/>
                    </a:cubicBezTo>
                    <a:cubicBezTo>
                      <a:pt x="6005" y="1"/>
                      <a:pt x="6239" y="34"/>
                      <a:pt x="6272" y="301"/>
                    </a:cubicBezTo>
                    <a:cubicBezTo>
                      <a:pt x="6339" y="635"/>
                      <a:pt x="6038" y="568"/>
                      <a:pt x="5872" y="601"/>
                    </a:cubicBezTo>
                    <a:cubicBezTo>
                      <a:pt x="4004" y="902"/>
                      <a:pt x="2102" y="968"/>
                      <a:pt x="234" y="902"/>
                    </a:cubicBezTo>
                    <a:cubicBezTo>
                      <a:pt x="1" y="401"/>
                      <a:pt x="68" y="268"/>
                      <a:pt x="601" y="268"/>
                    </a:cubicBezTo>
                    <a:cubicBezTo>
                      <a:pt x="1669" y="234"/>
                      <a:pt x="2769" y="301"/>
                      <a:pt x="3837" y="234"/>
                    </a:cubicBezTo>
                    <a:close/>
                  </a:path>
                </a:pathLst>
              </a:custGeom>
              <a:solidFill>
                <a:srgbClr val="CA952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47" name="Google Shape;12347;p37"/>
              <p:cNvSpPr/>
              <p:nvPr/>
            </p:nvSpPr>
            <p:spPr>
              <a:xfrm>
                <a:off x="7003037" y="1053985"/>
                <a:ext cx="236210" cy="75545"/>
              </a:xfrm>
              <a:custGeom>
                <a:rect b="b" l="l" r="r" t="t"/>
                <a:pathLst>
                  <a:path extrusionOk="0" h="1302" w="4071">
                    <a:moveTo>
                      <a:pt x="4071" y="200"/>
                    </a:moveTo>
                    <a:cubicBezTo>
                      <a:pt x="3303" y="167"/>
                      <a:pt x="2670" y="601"/>
                      <a:pt x="1969" y="801"/>
                    </a:cubicBezTo>
                    <a:cubicBezTo>
                      <a:pt x="1769" y="834"/>
                      <a:pt x="1635" y="1034"/>
                      <a:pt x="1569" y="1234"/>
                    </a:cubicBezTo>
                    <a:cubicBezTo>
                      <a:pt x="1168" y="1234"/>
                      <a:pt x="802" y="1268"/>
                      <a:pt x="401" y="1301"/>
                    </a:cubicBezTo>
                    <a:cubicBezTo>
                      <a:pt x="34" y="1301"/>
                      <a:pt x="1" y="1134"/>
                      <a:pt x="101" y="867"/>
                    </a:cubicBezTo>
                    <a:cubicBezTo>
                      <a:pt x="201" y="634"/>
                      <a:pt x="335" y="467"/>
                      <a:pt x="568" y="400"/>
                    </a:cubicBezTo>
                    <a:cubicBezTo>
                      <a:pt x="1736" y="167"/>
                      <a:pt x="2870" y="0"/>
                      <a:pt x="4071" y="200"/>
                    </a:cubicBezTo>
                    <a:close/>
                  </a:path>
                </a:pathLst>
              </a:custGeom>
              <a:solidFill>
                <a:srgbClr val="968E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48" name="Google Shape;12348;p37"/>
              <p:cNvSpPr/>
              <p:nvPr/>
            </p:nvSpPr>
            <p:spPr>
              <a:xfrm>
                <a:off x="6964336" y="2157165"/>
                <a:ext cx="303922" cy="48449"/>
              </a:xfrm>
              <a:custGeom>
                <a:rect b="b" l="l" r="r" t="t"/>
                <a:pathLst>
                  <a:path extrusionOk="0" h="835" w="5238">
                    <a:moveTo>
                      <a:pt x="5238" y="67"/>
                    </a:moveTo>
                    <a:cubicBezTo>
                      <a:pt x="4604" y="234"/>
                      <a:pt x="3970" y="101"/>
                      <a:pt x="3370" y="134"/>
                    </a:cubicBezTo>
                    <a:cubicBezTo>
                      <a:pt x="2970" y="167"/>
                      <a:pt x="2569" y="201"/>
                      <a:pt x="2202" y="134"/>
                    </a:cubicBezTo>
                    <a:cubicBezTo>
                      <a:pt x="1669" y="67"/>
                      <a:pt x="1569" y="301"/>
                      <a:pt x="1635" y="735"/>
                    </a:cubicBezTo>
                    <a:cubicBezTo>
                      <a:pt x="1235" y="735"/>
                      <a:pt x="835" y="768"/>
                      <a:pt x="434" y="735"/>
                    </a:cubicBezTo>
                    <a:cubicBezTo>
                      <a:pt x="268" y="735"/>
                      <a:pt x="1" y="835"/>
                      <a:pt x="1" y="468"/>
                    </a:cubicBezTo>
                    <a:cubicBezTo>
                      <a:pt x="34" y="201"/>
                      <a:pt x="101" y="1"/>
                      <a:pt x="468" y="1"/>
                    </a:cubicBezTo>
                    <a:cubicBezTo>
                      <a:pt x="1702" y="34"/>
                      <a:pt x="2970" y="34"/>
                      <a:pt x="4204" y="34"/>
                    </a:cubicBezTo>
                    <a:cubicBezTo>
                      <a:pt x="4537" y="34"/>
                      <a:pt x="4871" y="67"/>
                      <a:pt x="5238" y="67"/>
                    </a:cubicBezTo>
                    <a:close/>
                  </a:path>
                </a:pathLst>
              </a:custGeom>
              <a:solidFill>
                <a:srgbClr val="87641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49" name="Google Shape;12349;p37"/>
              <p:cNvSpPr/>
              <p:nvPr/>
            </p:nvSpPr>
            <p:spPr>
              <a:xfrm>
                <a:off x="7355291" y="2277155"/>
                <a:ext cx="183931" cy="561368"/>
              </a:xfrm>
              <a:custGeom>
                <a:rect b="b" l="l" r="r" t="t"/>
                <a:pathLst>
                  <a:path extrusionOk="0" h="9675" w="3170">
                    <a:moveTo>
                      <a:pt x="3137" y="7806"/>
                    </a:moveTo>
                    <a:cubicBezTo>
                      <a:pt x="3170" y="8240"/>
                      <a:pt x="3103" y="8740"/>
                      <a:pt x="2970" y="9241"/>
                    </a:cubicBezTo>
                    <a:cubicBezTo>
                      <a:pt x="2903" y="9441"/>
                      <a:pt x="2836" y="9674"/>
                      <a:pt x="2603" y="9674"/>
                    </a:cubicBezTo>
                    <a:cubicBezTo>
                      <a:pt x="2369" y="9641"/>
                      <a:pt x="2369" y="9408"/>
                      <a:pt x="2303" y="9207"/>
                    </a:cubicBezTo>
                    <a:cubicBezTo>
                      <a:pt x="2136" y="8574"/>
                      <a:pt x="2136" y="7940"/>
                      <a:pt x="2102" y="7273"/>
                    </a:cubicBezTo>
                    <a:cubicBezTo>
                      <a:pt x="2036" y="5638"/>
                      <a:pt x="1469" y="4170"/>
                      <a:pt x="802" y="2703"/>
                    </a:cubicBezTo>
                    <a:cubicBezTo>
                      <a:pt x="501" y="2036"/>
                      <a:pt x="301" y="1335"/>
                      <a:pt x="134" y="601"/>
                    </a:cubicBezTo>
                    <a:cubicBezTo>
                      <a:pt x="101" y="434"/>
                      <a:pt x="1" y="134"/>
                      <a:pt x="268" y="68"/>
                    </a:cubicBezTo>
                    <a:cubicBezTo>
                      <a:pt x="468" y="1"/>
                      <a:pt x="568" y="301"/>
                      <a:pt x="668" y="468"/>
                    </a:cubicBezTo>
                    <a:cubicBezTo>
                      <a:pt x="768" y="635"/>
                      <a:pt x="802" y="835"/>
                      <a:pt x="902" y="1035"/>
                    </a:cubicBezTo>
                    <a:cubicBezTo>
                      <a:pt x="1302" y="2169"/>
                      <a:pt x="2069" y="3136"/>
                      <a:pt x="2469" y="4271"/>
                    </a:cubicBezTo>
                    <a:cubicBezTo>
                      <a:pt x="2903" y="5371"/>
                      <a:pt x="3137" y="6539"/>
                      <a:pt x="3137" y="7806"/>
                    </a:cubicBezTo>
                    <a:close/>
                  </a:path>
                </a:pathLst>
              </a:custGeom>
              <a:solidFill>
                <a:srgbClr val="C39A8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50" name="Google Shape;12350;p37"/>
              <p:cNvSpPr/>
              <p:nvPr/>
            </p:nvSpPr>
            <p:spPr>
              <a:xfrm>
                <a:off x="7380473" y="2561697"/>
                <a:ext cx="48449" cy="52278"/>
              </a:xfrm>
              <a:custGeom>
                <a:rect b="b" l="l" r="r" t="t"/>
                <a:pathLst>
                  <a:path extrusionOk="0" h="901" w="835">
                    <a:moveTo>
                      <a:pt x="835" y="467"/>
                    </a:moveTo>
                    <a:cubicBezTo>
                      <a:pt x="835" y="701"/>
                      <a:pt x="701" y="901"/>
                      <a:pt x="401" y="901"/>
                    </a:cubicBezTo>
                    <a:cubicBezTo>
                      <a:pt x="167" y="901"/>
                      <a:pt x="34" y="701"/>
                      <a:pt x="1" y="467"/>
                    </a:cubicBezTo>
                    <a:cubicBezTo>
                      <a:pt x="1" y="167"/>
                      <a:pt x="167" y="0"/>
                      <a:pt x="434" y="0"/>
                    </a:cubicBezTo>
                    <a:cubicBezTo>
                      <a:pt x="668" y="0"/>
                      <a:pt x="835" y="167"/>
                      <a:pt x="835" y="467"/>
                    </a:cubicBezTo>
                    <a:close/>
                  </a:path>
                </a:pathLst>
              </a:custGeom>
              <a:solidFill>
                <a:srgbClr val="C1978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51" name="Google Shape;12351;p37"/>
              <p:cNvSpPr/>
              <p:nvPr/>
            </p:nvSpPr>
            <p:spPr>
              <a:xfrm>
                <a:off x="7343687" y="2505532"/>
                <a:ext cx="38759" cy="40732"/>
              </a:xfrm>
              <a:custGeom>
                <a:rect b="b" l="l" r="r" t="t"/>
                <a:pathLst>
                  <a:path extrusionOk="0" h="702" w="668">
                    <a:moveTo>
                      <a:pt x="668" y="368"/>
                    </a:moveTo>
                    <a:cubicBezTo>
                      <a:pt x="668" y="535"/>
                      <a:pt x="601" y="701"/>
                      <a:pt x="368" y="701"/>
                    </a:cubicBezTo>
                    <a:cubicBezTo>
                      <a:pt x="134" y="668"/>
                      <a:pt x="34" y="501"/>
                      <a:pt x="34" y="268"/>
                    </a:cubicBezTo>
                    <a:cubicBezTo>
                      <a:pt x="1" y="101"/>
                      <a:pt x="101" y="1"/>
                      <a:pt x="268" y="1"/>
                    </a:cubicBezTo>
                    <a:cubicBezTo>
                      <a:pt x="535" y="1"/>
                      <a:pt x="635" y="134"/>
                      <a:pt x="668" y="368"/>
                    </a:cubicBezTo>
                    <a:close/>
                  </a:path>
                </a:pathLst>
              </a:custGeom>
              <a:solidFill>
                <a:srgbClr val="BF938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52" name="Google Shape;12352;p37"/>
              <p:cNvSpPr/>
              <p:nvPr/>
            </p:nvSpPr>
            <p:spPr>
              <a:xfrm>
                <a:off x="7303071" y="2573302"/>
                <a:ext cx="34872" cy="38759"/>
              </a:xfrm>
              <a:custGeom>
                <a:rect b="b" l="l" r="r" t="t"/>
                <a:pathLst>
                  <a:path extrusionOk="0" h="668" w="601">
                    <a:moveTo>
                      <a:pt x="601" y="334"/>
                    </a:moveTo>
                    <a:cubicBezTo>
                      <a:pt x="567" y="501"/>
                      <a:pt x="467" y="668"/>
                      <a:pt x="267" y="634"/>
                    </a:cubicBezTo>
                    <a:cubicBezTo>
                      <a:pt x="134" y="634"/>
                      <a:pt x="0" y="467"/>
                      <a:pt x="34" y="301"/>
                    </a:cubicBezTo>
                    <a:cubicBezTo>
                      <a:pt x="34" y="134"/>
                      <a:pt x="134" y="0"/>
                      <a:pt x="301" y="0"/>
                    </a:cubicBezTo>
                    <a:cubicBezTo>
                      <a:pt x="501" y="0"/>
                      <a:pt x="601" y="134"/>
                      <a:pt x="601" y="334"/>
                    </a:cubicBezTo>
                    <a:close/>
                  </a:path>
                </a:pathLst>
              </a:custGeom>
              <a:solidFill>
                <a:srgbClr val="BB8D7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53" name="Google Shape;12353;p37"/>
              <p:cNvSpPr/>
              <p:nvPr/>
            </p:nvSpPr>
            <p:spPr>
              <a:xfrm>
                <a:off x="6774661" y="3057151"/>
                <a:ext cx="809124" cy="1085891"/>
              </a:xfrm>
              <a:custGeom>
                <a:rect b="b" l="l" r="r" t="t"/>
                <a:pathLst>
                  <a:path extrusionOk="0" h="18715" w="13945">
                    <a:moveTo>
                      <a:pt x="2202" y="15545"/>
                    </a:moveTo>
                    <a:cubicBezTo>
                      <a:pt x="1168" y="13877"/>
                      <a:pt x="668" y="12043"/>
                      <a:pt x="434" y="10141"/>
                    </a:cubicBezTo>
                    <a:cubicBezTo>
                      <a:pt x="168" y="8007"/>
                      <a:pt x="1" y="5872"/>
                      <a:pt x="1035" y="3837"/>
                    </a:cubicBezTo>
                    <a:cubicBezTo>
                      <a:pt x="1435" y="3103"/>
                      <a:pt x="1969" y="2436"/>
                      <a:pt x="2536" y="1835"/>
                    </a:cubicBezTo>
                    <a:cubicBezTo>
                      <a:pt x="3837" y="735"/>
                      <a:pt x="5338" y="168"/>
                      <a:pt x="7039" y="101"/>
                    </a:cubicBezTo>
                    <a:cubicBezTo>
                      <a:pt x="9441" y="1"/>
                      <a:pt x="11142" y="1135"/>
                      <a:pt x="12410" y="3103"/>
                    </a:cubicBezTo>
                    <a:cubicBezTo>
                      <a:pt x="13677" y="5038"/>
                      <a:pt x="13944" y="7206"/>
                      <a:pt x="13711" y="9441"/>
                    </a:cubicBezTo>
                    <a:cubicBezTo>
                      <a:pt x="13577" y="10942"/>
                      <a:pt x="13410" y="12410"/>
                      <a:pt x="12810" y="13811"/>
                    </a:cubicBezTo>
                    <a:cubicBezTo>
                      <a:pt x="11376" y="17146"/>
                      <a:pt x="7439" y="18714"/>
                      <a:pt x="4204" y="17180"/>
                    </a:cubicBezTo>
                    <a:cubicBezTo>
                      <a:pt x="3370" y="16813"/>
                      <a:pt x="2769" y="16212"/>
                      <a:pt x="2202" y="15545"/>
                    </a:cubicBezTo>
                    <a:close/>
                  </a:path>
                </a:pathLst>
              </a:custGeom>
              <a:solidFill>
                <a:srgbClr val="02020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54" name="Google Shape;12354;p37"/>
              <p:cNvSpPr/>
              <p:nvPr/>
            </p:nvSpPr>
            <p:spPr>
              <a:xfrm>
                <a:off x="7285664" y="1421673"/>
                <a:ext cx="38759" cy="269108"/>
              </a:xfrm>
              <a:custGeom>
                <a:rect b="b" l="l" r="r" t="t"/>
                <a:pathLst>
                  <a:path extrusionOk="0" h="4638" w="668">
                    <a:moveTo>
                      <a:pt x="634" y="2136"/>
                    </a:moveTo>
                    <a:cubicBezTo>
                      <a:pt x="634" y="3036"/>
                      <a:pt x="634" y="3637"/>
                      <a:pt x="634" y="4271"/>
                    </a:cubicBezTo>
                    <a:cubicBezTo>
                      <a:pt x="634" y="4437"/>
                      <a:pt x="634" y="4604"/>
                      <a:pt x="434" y="4638"/>
                    </a:cubicBezTo>
                    <a:cubicBezTo>
                      <a:pt x="234" y="4638"/>
                      <a:pt x="200" y="4437"/>
                      <a:pt x="200" y="4304"/>
                    </a:cubicBezTo>
                    <a:cubicBezTo>
                      <a:pt x="0" y="2970"/>
                      <a:pt x="100" y="1635"/>
                      <a:pt x="100" y="301"/>
                    </a:cubicBezTo>
                    <a:cubicBezTo>
                      <a:pt x="67" y="168"/>
                      <a:pt x="134" y="1"/>
                      <a:pt x="300" y="1"/>
                    </a:cubicBezTo>
                    <a:cubicBezTo>
                      <a:pt x="500" y="1"/>
                      <a:pt x="534" y="168"/>
                      <a:pt x="567" y="335"/>
                    </a:cubicBezTo>
                    <a:cubicBezTo>
                      <a:pt x="667" y="1002"/>
                      <a:pt x="634" y="1702"/>
                      <a:pt x="634" y="2136"/>
                    </a:cubicBezTo>
                    <a:close/>
                  </a:path>
                </a:pathLst>
              </a:custGeom>
              <a:solidFill>
                <a:srgbClr val="C2988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55" name="Google Shape;12355;p37"/>
              <p:cNvSpPr/>
              <p:nvPr/>
            </p:nvSpPr>
            <p:spPr>
              <a:xfrm>
                <a:off x="6890822" y="3059123"/>
                <a:ext cx="660064" cy="1047132"/>
              </a:xfrm>
              <a:custGeom>
                <a:rect b="b" l="l" r="r" t="t"/>
                <a:pathLst>
                  <a:path extrusionOk="0" h="18047" w="11376">
                    <a:moveTo>
                      <a:pt x="434" y="2535"/>
                    </a:moveTo>
                    <a:cubicBezTo>
                      <a:pt x="1535" y="1234"/>
                      <a:pt x="2936" y="667"/>
                      <a:pt x="4604" y="434"/>
                    </a:cubicBezTo>
                    <a:cubicBezTo>
                      <a:pt x="7839" y="0"/>
                      <a:pt x="10474" y="3102"/>
                      <a:pt x="11041" y="5471"/>
                    </a:cubicBezTo>
                    <a:cubicBezTo>
                      <a:pt x="11375" y="7072"/>
                      <a:pt x="11275" y="8673"/>
                      <a:pt x="11175" y="10274"/>
                    </a:cubicBezTo>
                    <a:cubicBezTo>
                      <a:pt x="11108" y="11608"/>
                      <a:pt x="10775" y="12876"/>
                      <a:pt x="10174" y="14077"/>
                    </a:cubicBezTo>
                    <a:cubicBezTo>
                      <a:pt x="8773" y="16812"/>
                      <a:pt x="5304" y="18046"/>
                      <a:pt x="2469" y="16779"/>
                    </a:cubicBezTo>
                    <a:cubicBezTo>
                      <a:pt x="1468" y="16312"/>
                      <a:pt x="667" y="15611"/>
                      <a:pt x="200" y="14577"/>
                    </a:cubicBezTo>
                    <a:cubicBezTo>
                      <a:pt x="67" y="14144"/>
                      <a:pt x="0" y="13710"/>
                      <a:pt x="100" y="13276"/>
                    </a:cubicBezTo>
                    <a:cubicBezTo>
                      <a:pt x="167" y="12976"/>
                      <a:pt x="134" y="12643"/>
                      <a:pt x="134" y="12342"/>
                    </a:cubicBezTo>
                    <a:cubicBezTo>
                      <a:pt x="134" y="9707"/>
                      <a:pt x="134" y="7072"/>
                      <a:pt x="134" y="4437"/>
                    </a:cubicBezTo>
                    <a:cubicBezTo>
                      <a:pt x="167" y="3803"/>
                      <a:pt x="167" y="3136"/>
                      <a:pt x="434" y="2535"/>
                    </a:cubicBezTo>
                    <a:close/>
                  </a:path>
                </a:pathLst>
              </a:custGeom>
              <a:solidFill>
                <a:srgbClr val="E2E4C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56" name="Google Shape;12356;p37"/>
              <p:cNvSpPr/>
              <p:nvPr/>
            </p:nvSpPr>
            <p:spPr>
              <a:xfrm>
                <a:off x="6813362" y="3206210"/>
                <a:ext cx="102642" cy="698765"/>
              </a:xfrm>
              <a:custGeom>
                <a:rect b="b" l="l" r="r" t="t"/>
                <a:pathLst>
                  <a:path extrusionOk="0" h="12043" w="1769">
                    <a:moveTo>
                      <a:pt x="1769" y="0"/>
                    </a:moveTo>
                    <a:cubicBezTo>
                      <a:pt x="1569" y="3436"/>
                      <a:pt x="1702" y="6872"/>
                      <a:pt x="1635" y="10308"/>
                    </a:cubicBezTo>
                    <a:cubicBezTo>
                      <a:pt x="1602" y="10908"/>
                      <a:pt x="1569" y="11475"/>
                      <a:pt x="1535" y="12042"/>
                    </a:cubicBezTo>
                    <a:cubicBezTo>
                      <a:pt x="802" y="10908"/>
                      <a:pt x="535" y="9641"/>
                      <a:pt x="335" y="8306"/>
                    </a:cubicBezTo>
                    <a:cubicBezTo>
                      <a:pt x="134" y="6872"/>
                      <a:pt x="1" y="5438"/>
                      <a:pt x="101" y="3970"/>
                    </a:cubicBezTo>
                    <a:cubicBezTo>
                      <a:pt x="201" y="2469"/>
                      <a:pt x="701" y="1101"/>
                      <a:pt x="1769" y="0"/>
                    </a:cubicBezTo>
                    <a:close/>
                  </a:path>
                </a:pathLst>
              </a:custGeom>
              <a:solidFill>
                <a:srgbClr val="9D9F9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2357" name="Google Shape;12357;p37"/>
          <p:cNvGrpSpPr/>
          <p:nvPr/>
        </p:nvGrpSpPr>
        <p:grpSpPr>
          <a:xfrm rot="-1804397">
            <a:off x="6767120" y="2677008"/>
            <a:ext cx="1853835" cy="2238335"/>
            <a:chOff x="7242244" y="1555614"/>
            <a:chExt cx="1451970" cy="1753119"/>
          </a:xfrm>
        </p:grpSpPr>
        <p:grpSp>
          <p:nvGrpSpPr>
            <p:cNvPr id="12358" name="Google Shape;12358;p37"/>
            <p:cNvGrpSpPr/>
            <p:nvPr/>
          </p:nvGrpSpPr>
          <p:grpSpPr>
            <a:xfrm rot="737031">
              <a:off x="7393310" y="1660258"/>
              <a:ext cx="1149837" cy="1543831"/>
              <a:chOff x="4325750" y="715650"/>
              <a:chExt cx="1386025" cy="1860950"/>
            </a:xfrm>
          </p:grpSpPr>
          <p:sp>
            <p:nvSpPr>
              <p:cNvPr id="12359" name="Google Shape;12359;p37"/>
              <p:cNvSpPr/>
              <p:nvPr/>
            </p:nvSpPr>
            <p:spPr>
              <a:xfrm>
                <a:off x="4337425" y="738550"/>
                <a:ext cx="1047450" cy="471125"/>
              </a:xfrm>
              <a:custGeom>
                <a:rect b="b" l="l" r="r" t="t"/>
                <a:pathLst>
                  <a:path extrusionOk="0" h="18845" w="41898">
                    <a:moveTo>
                      <a:pt x="12341" y="6097"/>
                    </a:moveTo>
                    <a:cubicBezTo>
                      <a:pt x="12768" y="6097"/>
                      <a:pt x="13010" y="6721"/>
                      <a:pt x="13010" y="7102"/>
                    </a:cubicBezTo>
                    <a:cubicBezTo>
                      <a:pt x="12977" y="7603"/>
                      <a:pt x="12643" y="8003"/>
                      <a:pt x="12176" y="8103"/>
                    </a:cubicBezTo>
                    <a:cubicBezTo>
                      <a:pt x="12098" y="8120"/>
                      <a:pt x="12018" y="8128"/>
                      <a:pt x="11937" y="8128"/>
                    </a:cubicBezTo>
                    <a:cubicBezTo>
                      <a:pt x="11533" y="8128"/>
                      <a:pt x="11126" y="7920"/>
                      <a:pt x="11042" y="7503"/>
                    </a:cubicBezTo>
                    <a:cubicBezTo>
                      <a:pt x="10942" y="7002"/>
                      <a:pt x="11209" y="6602"/>
                      <a:pt x="11676" y="6435"/>
                    </a:cubicBezTo>
                    <a:cubicBezTo>
                      <a:pt x="11702" y="6420"/>
                      <a:pt x="11726" y="6413"/>
                      <a:pt x="11747" y="6413"/>
                    </a:cubicBezTo>
                    <a:cubicBezTo>
                      <a:pt x="11868" y="6413"/>
                      <a:pt x="11922" y="6617"/>
                      <a:pt x="11809" y="6702"/>
                    </a:cubicBezTo>
                    <a:cubicBezTo>
                      <a:pt x="11643" y="6836"/>
                      <a:pt x="11476" y="7236"/>
                      <a:pt x="11576" y="7436"/>
                    </a:cubicBezTo>
                    <a:cubicBezTo>
                      <a:pt x="11630" y="7525"/>
                      <a:pt x="11751" y="7557"/>
                      <a:pt x="11877" y="7557"/>
                    </a:cubicBezTo>
                    <a:cubicBezTo>
                      <a:pt x="11986" y="7557"/>
                      <a:pt x="12099" y="7534"/>
                      <a:pt x="12176" y="7503"/>
                    </a:cubicBezTo>
                    <a:cubicBezTo>
                      <a:pt x="12410" y="7403"/>
                      <a:pt x="12510" y="7169"/>
                      <a:pt x="12476" y="6936"/>
                    </a:cubicBezTo>
                    <a:cubicBezTo>
                      <a:pt x="12410" y="6702"/>
                      <a:pt x="12243" y="6569"/>
                      <a:pt x="12110" y="6369"/>
                    </a:cubicBezTo>
                    <a:cubicBezTo>
                      <a:pt x="12043" y="6235"/>
                      <a:pt x="12143" y="6135"/>
                      <a:pt x="12276" y="6102"/>
                    </a:cubicBezTo>
                    <a:cubicBezTo>
                      <a:pt x="12298" y="6099"/>
                      <a:pt x="12320" y="6097"/>
                      <a:pt x="12341" y="6097"/>
                    </a:cubicBezTo>
                    <a:close/>
                    <a:moveTo>
                      <a:pt x="10792" y="8321"/>
                    </a:moveTo>
                    <a:cubicBezTo>
                      <a:pt x="10907" y="8321"/>
                      <a:pt x="11016" y="8438"/>
                      <a:pt x="10942" y="8537"/>
                    </a:cubicBezTo>
                    <a:cubicBezTo>
                      <a:pt x="10408" y="9271"/>
                      <a:pt x="10108" y="10004"/>
                      <a:pt x="10075" y="10872"/>
                    </a:cubicBezTo>
                    <a:cubicBezTo>
                      <a:pt x="10909" y="10572"/>
                      <a:pt x="11376" y="9671"/>
                      <a:pt x="11209" y="8804"/>
                    </a:cubicBezTo>
                    <a:cubicBezTo>
                      <a:pt x="11209" y="8721"/>
                      <a:pt x="11273" y="8664"/>
                      <a:pt x="11337" y="8664"/>
                    </a:cubicBezTo>
                    <a:cubicBezTo>
                      <a:pt x="11377" y="8664"/>
                      <a:pt x="11417" y="8686"/>
                      <a:pt x="11442" y="8737"/>
                    </a:cubicBezTo>
                    <a:cubicBezTo>
                      <a:pt x="11909" y="9904"/>
                      <a:pt x="11075" y="11172"/>
                      <a:pt x="9908" y="11405"/>
                    </a:cubicBezTo>
                    <a:cubicBezTo>
                      <a:pt x="9890" y="11410"/>
                      <a:pt x="9873" y="11412"/>
                      <a:pt x="9856" y="11412"/>
                    </a:cubicBezTo>
                    <a:cubicBezTo>
                      <a:pt x="9742" y="11412"/>
                      <a:pt x="9641" y="11321"/>
                      <a:pt x="9641" y="11205"/>
                    </a:cubicBezTo>
                    <a:cubicBezTo>
                      <a:pt x="9541" y="10138"/>
                      <a:pt x="9875" y="9070"/>
                      <a:pt x="10675" y="8370"/>
                    </a:cubicBezTo>
                    <a:cubicBezTo>
                      <a:pt x="10710" y="8335"/>
                      <a:pt x="10751" y="8321"/>
                      <a:pt x="10792" y="8321"/>
                    </a:cubicBezTo>
                    <a:close/>
                    <a:moveTo>
                      <a:pt x="15814" y="0"/>
                    </a:moveTo>
                    <a:cubicBezTo>
                      <a:pt x="15125" y="0"/>
                      <a:pt x="14387" y="206"/>
                      <a:pt x="13577" y="698"/>
                    </a:cubicBezTo>
                    <a:cubicBezTo>
                      <a:pt x="12610" y="1265"/>
                      <a:pt x="12076" y="2532"/>
                      <a:pt x="11009" y="2633"/>
                    </a:cubicBezTo>
                    <a:cubicBezTo>
                      <a:pt x="10934" y="2806"/>
                      <a:pt x="10750" y="2961"/>
                      <a:pt x="10550" y="2961"/>
                    </a:cubicBezTo>
                    <a:cubicBezTo>
                      <a:pt x="10481" y="2961"/>
                      <a:pt x="10410" y="2942"/>
                      <a:pt x="10342" y="2899"/>
                    </a:cubicBezTo>
                    <a:cubicBezTo>
                      <a:pt x="9484" y="2420"/>
                      <a:pt x="8626" y="2036"/>
                      <a:pt x="7682" y="2036"/>
                    </a:cubicBezTo>
                    <a:cubicBezTo>
                      <a:pt x="7378" y="2036"/>
                      <a:pt x="7064" y="2076"/>
                      <a:pt x="6739" y="2166"/>
                    </a:cubicBezTo>
                    <a:cubicBezTo>
                      <a:pt x="5371" y="2566"/>
                      <a:pt x="4504" y="3800"/>
                      <a:pt x="4571" y="5201"/>
                    </a:cubicBezTo>
                    <a:cubicBezTo>
                      <a:pt x="4738" y="5468"/>
                      <a:pt x="4671" y="5835"/>
                      <a:pt x="4304" y="5902"/>
                    </a:cubicBezTo>
                    <a:cubicBezTo>
                      <a:pt x="3170" y="6102"/>
                      <a:pt x="1936" y="6335"/>
                      <a:pt x="1135" y="7236"/>
                    </a:cubicBezTo>
                    <a:cubicBezTo>
                      <a:pt x="668" y="7803"/>
                      <a:pt x="468" y="8570"/>
                      <a:pt x="968" y="9171"/>
                    </a:cubicBezTo>
                    <a:cubicBezTo>
                      <a:pt x="1268" y="9537"/>
                      <a:pt x="1669" y="9604"/>
                      <a:pt x="2036" y="9804"/>
                    </a:cubicBezTo>
                    <a:cubicBezTo>
                      <a:pt x="2169" y="9871"/>
                      <a:pt x="2236" y="10105"/>
                      <a:pt x="2102" y="10205"/>
                    </a:cubicBezTo>
                    <a:cubicBezTo>
                      <a:pt x="2036" y="10238"/>
                      <a:pt x="2002" y="10271"/>
                      <a:pt x="1936" y="10305"/>
                    </a:cubicBezTo>
                    <a:cubicBezTo>
                      <a:pt x="1936" y="10338"/>
                      <a:pt x="1936" y="10371"/>
                      <a:pt x="1936" y="10405"/>
                    </a:cubicBezTo>
                    <a:cubicBezTo>
                      <a:pt x="1602" y="13007"/>
                      <a:pt x="1" y="17710"/>
                      <a:pt x="3470" y="18844"/>
                    </a:cubicBezTo>
                    <a:cubicBezTo>
                      <a:pt x="3470" y="16109"/>
                      <a:pt x="3503" y="13407"/>
                      <a:pt x="3704" y="10738"/>
                    </a:cubicBezTo>
                    <a:cubicBezTo>
                      <a:pt x="3403" y="10471"/>
                      <a:pt x="3170" y="10171"/>
                      <a:pt x="3070" y="9771"/>
                    </a:cubicBezTo>
                    <a:cubicBezTo>
                      <a:pt x="3018" y="9667"/>
                      <a:pt x="3108" y="9583"/>
                      <a:pt x="3214" y="9583"/>
                    </a:cubicBezTo>
                    <a:cubicBezTo>
                      <a:pt x="3243" y="9583"/>
                      <a:pt x="3274" y="9590"/>
                      <a:pt x="3303" y="9604"/>
                    </a:cubicBezTo>
                    <a:cubicBezTo>
                      <a:pt x="4037" y="9938"/>
                      <a:pt x="4704" y="10438"/>
                      <a:pt x="5538" y="10471"/>
                    </a:cubicBezTo>
                    <a:cubicBezTo>
                      <a:pt x="6339" y="10471"/>
                      <a:pt x="6906" y="10071"/>
                      <a:pt x="7640" y="9904"/>
                    </a:cubicBezTo>
                    <a:cubicBezTo>
                      <a:pt x="7673" y="9237"/>
                      <a:pt x="7840" y="8570"/>
                      <a:pt x="8073" y="8070"/>
                    </a:cubicBezTo>
                    <a:cubicBezTo>
                      <a:pt x="8100" y="8002"/>
                      <a:pt x="8154" y="7973"/>
                      <a:pt x="8209" y="7973"/>
                    </a:cubicBezTo>
                    <a:cubicBezTo>
                      <a:pt x="8291" y="7973"/>
                      <a:pt x="8374" y="8037"/>
                      <a:pt x="8374" y="8136"/>
                    </a:cubicBezTo>
                    <a:cubicBezTo>
                      <a:pt x="8315" y="9514"/>
                      <a:pt x="8050" y="13057"/>
                      <a:pt x="10048" y="13057"/>
                    </a:cubicBezTo>
                    <a:cubicBezTo>
                      <a:pt x="10323" y="13057"/>
                      <a:pt x="10641" y="12989"/>
                      <a:pt x="11009" y="12840"/>
                    </a:cubicBezTo>
                    <a:cubicBezTo>
                      <a:pt x="11058" y="12822"/>
                      <a:pt x="11106" y="12814"/>
                      <a:pt x="11152" y="12814"/>
                    </a:cubicBezTo>
                    <a:cubicBezTo>
                      <a:pt x="11442" y="12814"/>
                      <a:pt x="11638" y="13152"/>
                      <a:pt x="11609" y="13440"/>
                    </a:cubicBezTo>
                    <a:cubicBezTo>
                      <a:pt x="11162" y="15657"/>
                      <a:pt x="12757" y="16897"/>
                      <a:pt x="14343" y="16897"/>
                    </a:cubicBezTo>
                    <a:cubicBezTo>
                      <a:pt x="15716" y="16897"/>
                      <a:pt x="17082" y="15968"/>
                      <a:pt x="17113" y="13941"/>
                    </a:cubicBezTo>
                    <a:cubicBezTo>
                      <a:pt x="17113" y="13721"/>
                      <a:pt x="17321" y="13471"/>
                      <a:pt x="17540" y="13471"/>
                    </a:cubicBezTo>
                    <a:cubicBezTo>
                      <a:pt x="17553" y="13471"/>
                      <a:pt x="17567" y="13472"/>
                      <a:pt x="17580" y="13474"/>
                    </a:cubicBezTo>
                    <a:cubicBezTo>
                      <a:pt x="17773" y="13496"/>
                      <a:pt x="17962" y="13508"/>
                      <a:pt x="18145" y="13508"/>
                    </a:cubicBezTo>
                    <a:cubicBezTo>
                      <a:pt x="20912" y="13508"/>
                      <a:pt x="22565" y="10989"/>
                      <a:pt x="21783" y="8237"/>
                    </a:cubicBezTo>
                    <a:cubicBezTo>
                      <a:pt x="21716" y="8035"/>
                      <a:pt x="21920" y="7863"/>
                      <a:pt x="22101" y="7863"/>
                    </a:cubicBezTo>
                    <a:cubicBezTo>
                      <a:pt x="22190" y="7863"/>
                      <a:pt x="22273" y="7904"/>
                      <a:pt x="22317" y="8003"/>
                    </a:cubicBezTo>
                    <a:cubicBezTo>
                      <a:pt x="22684" y="8870"/>
                      <a:pt x="22784" y="9738"/>
                      <a:pt x="22684" y="10538"/>
                    </a:cubicBezTo>
                    <a:cubicBezTo>
                      <a:pt x="24151" y="10471"/>
                      <a:pt x="25552" y="10605"/>
                      <a:pt x="27020" y="10338"/>
                    </a:cubicBezTo>
                    <a:cubicBezTo>
                      <a:pt x="28488" y="10038"/>
                      <a:pt x="29822" y="9437"/>
                      <a:pt x="31223" y="8904"/>
                    </a:cubicBezTo>
                    <a:cubicBezTo>
                      <a:pt x="31249" y="8891"/>
                      <a:pt x="31274" y="8885"/>
                      <a:pt x="31298" y="8885"/>
                    </a:cubicBezTo>
                    <a:cubicBezTo>
                      <a:pt x="31468" y="8885"/>
                      <a:pt x="31602" y="9158"/>
                      <a:pt x="31457" y="9304"/>
                    </a:cubicBezTo>
                    <a:cubicBezTo>
                      <a:pt x="31090" y="9604"/>
                      <a:pt x="30689" y="9871"/>
                      <a:pt x="30256" y="10138"/>
                    </a:cubicBezTo>
                    <a:cubicBezTo>
                      <a:pt x="31255" y="10032"/>
                      <a:pt x="32270" y="9997"/>
                      <a:pt x="33289" y="9997"/>
                    </a:cubicBezTo>
                    <a:cubicBezTo>
                      <a:pt x="35163" y="9997"/>
                      <a:pt x="37047" y="10116"/>
                      <a:pt x="38862" y="10138"/>
                    </a:cubicBezTo>
                    <a:cubicBezTo>
                      <a:pt x="40863" y="9938"/>
                      <a:pt x="41897" y="8103"/>
                      <a:pt x="40463" y="6502"/>
                    </a:cubicBezTo>
                    <a:cubicBezTo>
                      <a:pt x="39884" y="5857"/>
                      <a:pt x="39174" y="5605"/>
                      <a:pt x="38438" y="5605"/>
                    </a:cubicBezTo>
                    <a:cubicBezTo>
                      <a:pt x="37690" y="5605"/>
                      <a:pt x="36916" y="5865"/>
                      <a:pt x="36227" y="6235"/>
                    </a:cubicBezTo>
                    <a:cubicBezTo>
                      <a:pt x="36149" y="6284"/>
                      <a:pt x="36060" y="6307"/>
                      <a:pt x="35971" y="6307"/>
                    </a:cubicBezTo>
                    <a:cubicBezTo>
                      <a:pt x="35755" y="6307"/>
                      <a:pt x="35540" y="6171"/>
                      <a:pt x="35493" y="5935"/>
                    </a:cubicBezTo>
                    <a:cubicBezTo>
                      <a:pt x="35136" y="4565"/>
                      <a:pt x="34141" y="3940"/>
                      <a:pt x="32769" y="3940"/>
                    </a:cubicBezTo>
                    <a:cubicBezTo>
                      <a:pt x="32603" y="3940"/>
                      <a:pt x="32433" y="3949"/>
                      <a:pt x="32257" y="3967"/>
                    </a:cubicBezTo>
                    <a:cubicBezTo>
                      <a:pt x="32189" y="4025"/>
                      <a:pt x="32104" y="4052"/>
                      <a:pt x="32017" y="4052"/>
                    </a:cubicBezTo>
                    <a:cubicBezTo>
                      <a:pt x="31807" y="4052"/>
                      <a:pt x="31590" y="3893"/>
                      <a:pt x="31590" y="3633"/>
                    </a:cubicBezTo>
                    <a:cubicBezTo>
                      <a:pt x="31398" y="1490"/>
                      <a:pt x="30357" y="773"/>
                      <a:pt x="29031" y="773"/>
                    </a:cubicBezTo>
                    <a:cubicBezTo>
                      <a:pt x="27138" y="773"/>
                      <a:pt x="24663" y="2236"/>
                      <a:pt x="23251" y="3100"/>
                    </a:cubicBezTo>
                    <a:cubicBezTo>
                      <a:pt x="23207" y="3131"/>
                      <a:pt x="23161" y="3145"/>
                      <a:pt x="23118" y="3145"/>
                    </a:cubicBezTo>
                    <a:cubicBezTo>
                      <a:pt x="22933" y="3145"/>
                      <a:pt x="22788" y="2895"/>
                      <a:pt x="22951" y="2733"/>
                    </a:cubicBezTo>
                    <a:cubicBezTo>
                      <a:pt x="23017" y="2666"/>
                      <a:pt x="23084" y="2599"/>
                      <a:pt x="23151" y="2532"/>
                    </a:cubicBezTo>
                    <a:cubicBezTo>
                      <a:pt x="22484" y="2144"/>
                      <a:pt x="21749" y="1824"/>
                      <a:pt x="20982" y="1824"/>
                    </a:cubicBezTo>
                    <a:cubicBezTo>
                      <a:pt x="20828" y="1824"/>
                      <a:pt x="20672" y="1837"/>
                      <a:pt x="20516" y="1865"/>
                    </a:cubicBezTo>
                    <a:cubicBezTo>
                      <a:pt x="20516" y="1865"/>
                      <a:pt x="20516" y="1899"/>
                      <a:pt x="20549" y="1899"/>
                    </a:cubicBezTo>
                    <a:cubicBezTo>
                      <a:pt x="20619" y="2133"/>
                      <a:pt x="20442" y="2285"/>
                      <a:pt x="20250" y="2285"/>
                    </a:cubicBezTo>
                    <a:cubicBezTo>
                      <a:pt x="20168" y="2285"/>
                      <a:pt x="20084" y="2258"/>
                      <a:pt x="20015" y="2199"/>
                    </a:cubicBezTo>
                    <a:cubicBezTo>
                      <a:pt x="18675" y="1044"/>
                      <a:pt x="17367" y="0"/>
                      <a:pt x="1581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60" name="Google Shape;12360;p37"/>
              <p:cNvSpPr/>
              <p:nvPr/>
            </p:nvSpPr>
            <p:spPr>
              <a:xfrm>
                <a:off x="4337425" y="882150"/>
                <a:ext cx="205175" cy="327525"/>
              </a:xfrm>
              <a:custGeom>
                <a:rect b="b" l="l" r="r" t="t"/>
                <a:pathLst>
                  <a:path extrusionOk="0" h="13101" w="8207">
                    <a:moveTo>
                      <a:pt x="7611" y="0"/>
                    </a:moveTo>
                    <a:cubicBezTo>
                      <a:pt x="6986" y="0"/>
                      <a:pt x="5937" y="1890"/>
                      <a:pt x="5772" y="2192"/>
                    </a:cubicBezTo>
                    <a:cubicBezTo>
                      <a:pt x="5722" y="2267"/>
                      <a:pt x="5649" y="2300"/>
                      <a:pt x="5578" y="2300"/>
                    </a:cubicBezTo>
                    <a:cubicBezTo>
                      <a:pt x="5457" y="2300"/>
                      <a:pt x="5338" y="2206"/>
                      <a:pt x="5338" y="2059"/>
                    </a:cubicBezTo>
                    <a:cubicBezTo>
                      <a:pt x="5271" y="958"/>
                      <a:pt x="4738" y="391"/>
                      <a:pt x="4004" y="224"/>
                    </a:cubicBezTo>
                    <a:cubicBezTo>
                      <a:pt x="2936" y="424"/>
                      <a:pt x="1836" y="658"/>
                      <a:pt x="1135" y="1492"/>
                    </a:cubicBezTo>
                    <a:cubicBezTo>
                      <a:pt x="668" y="2059"/>
                      <a:pt x="468" y="2826"/>
                      <a:pt x="968" y="3427"/>
                    </a:cubicBezTo>
                    <a:cubicBezTo>
                      <a:pt x="1268" y="3793"/>
                      <a:pt x="1669" y="3860"/>
                      <a:pt x="2036" y="4060"/>
                    </a:cubicBezTo>
                    <a:cubicBezTo>
                      <a:pt x="2169" y="4127"/>
                      <a:pt x="2236" y="4361"/>
                      <a:pt x="2102" y="4461"/>
                    </a:cubicBezTo>
                    <a:cubicBezTo>
                      <a:pt x="2036" y="4494"/>
                      <a:pt x="2002" y="4527"/>
                      <a:pt x="1936" y="4561"/>
                    </a:cubicBezTo>
                    <a:cubicBezTo>
                      <a:pt x="1936" y="4594"/>
                      <a:pt x="1936" y="4627"/>
                      <a:pt x="1936" y="4661"/>
                    </a:cubicBezTo>
                    <a:cubicBezTo>
                      <a:pt x="1602" y="7263"/>
                      <a:pt x="1" y="11966"/>
                      <a:pt x="3470" y="13100"/>
                    </a:cubicBezTo>
                    <a:cubicBezTo>
                      <a:pt x="3470" y="10365"/>
                      <a:pt x="3503" y="7663"/>
                      <a:pt x="3704" y="4994"/>
                    </a:cubicBezTo>
                    <a:cubicBezTo>
                      <a:pt x="3403" y="4727"/>
                      <a:pt x="3170" y="4427"/>
                      <a:pt x="3070" y="4027"/>
                    </a:cubicBezTo>
                    <a:cubicBezTo>
                      <a:pt x="3018" y="3923"/>
                      <a:pt x="3108" y="3839"/>
                      <a:pt x="3214" y="3839"/>
                    </a:cubicBezTo>
                    <a:cubicBezTo>
                      <a:pt x="3243" y="3839"/>
                      <a:pt x="3274" y="3846"/>
                      <a:pt x="3303" y="3860"/>
                    </a:cubicBezTo>
                    <a:cubicBezTo>
                      <a:pt x="4037" y="4194"/>
                      <a:pt x="4704" y="4694"/>
                      <a:pt x="5538" y="4727"/>
                    </a:cubicBezTo>
                    <a:cubicBezTo>
                      <a:pt x="6339" y="4727"/>
                      <a:pt x="6906" y="4327"/>
                      <a:pt x="7640" y="4160"/>
                    </a:cubicBezTo>
                    <a:cubicBezTo>
                      <a:pt x="7673" y="3493"/>
                      <a:pt x="7840" y="2826"/>
                      <a:pt x="8073" y="2326"/>
                    </a:cubicBezTo>
                    <a:cubicBezTo>
                      <a:pt x="8073" y="2259"/>
                      <a:pt x="8107" y="2259"/>
                      <a:pt x="8140" y="2226"/>
                    </a:cubicBezTo>
                    <a:cubicBezTo>
                      <a:pt x="8207" y="1559"/>
                      <a:pt x="8173" y="825"/>
                      <a:pt x="7940" y="291"/>
                    </a:cubicBezTo>
                    <a:cubicBezTo>
                      <a:pt x="7858" y="86"/>
                      <a:pt x="7744" y="0"/>
                      <a:pt x="76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61" name="Google Shape;12361;p37"/>
              <p:cNvSpPr/>
              <p:nvPr/>
            </p:nvSpPr>
            <p:spPr>
              <a:xfrm>
                <a:off x="4545200" y="887675"/>
                <a:ext cx="356375" cy="273300"/>
              </a:xfrm>
              <a:custGeom>
                <a:rect b="b" l="l" r="r" t="t"/>
                <a:pathLst>
                  <a:path extrusionOk="0" h="10932" w="14255">
                    <a:moveTo>
                      <a:pt x="2481" y="2356"/>
                    </a:moveTo>
                    <a:cubicBezTo>
                      <a:pt x="2596" y="2356"/>
                      <a:pt x="2705" y="2473"/>
                      <a:pt x="2631" y="2572"/>
                    </a:cubicBezTo>
                    <a:cubicBezTo>
                      <a:pt x="2097" y="3306"/>
                      <a:pt x="1797" y="4073"/>
                      <a:pt x="1764" y="4907"/>
                    </a:cubicBezTo>
                    <a:cubicBezTo>
                      <a:pt x="2598" y="4607"/>
                      <a:pt x="3098" y="3706"/>
                      <a:pt x="2898" y="2839"/>
                    </a:cubicBezTo>
                    <a:cubicBezTo>
                      <a:pt x="2898" y="2756"/>
                      <a:pt x="2962" y="2699"/>
                      <a:pt x="3026" y="2699"/>
                    </a:cubicBezTo>
                    <a:cubicBezTo>
                      <a:pt x="3066" y="2699"/>
                      <a:pt x="3106" y="2721"/>
                      <a:pt x="3131" y="2772"/>
                    </a:cubicBezTo>
                    <a:cubicBezTo>
                      <a:pt x="3598" y="3939"/>
                      <a:pt x="2764" y="5207"/>
                      <a:pt x="1597" y="5440"/>
                    </a:cubicBezTo>
                    <a:cubicBezTo>
                      <a:pt x="1579" y="5445"/>
                      <a:pt x="1562" y="5447"/>
                      <a:pt x="1545" y="5447"/>
                    </a:cubicBezTo>
                    <a:cubicBezTo>
                      <a:pt x="1431" y="5447"/>
                      <a:pt x="1330" y="5356"/>
                      <a:pt x="1330" y="5240"/>
                    </a:cubicBezTo>
                    <a:cubicBezTo>
                      <a:pt x="1230" y="4173"/>
                      <a:pt x="1564" y="3105"/>
                      <a:pt x="2364" y="2405"/>
                    </a:cubicBezTo>
                    <a:cubicBezTo>
                      <a:pt x="2399" y="2370"/>
                      <a:pt x="2440" y="2356"/>
                      <a:pt x="2481" y="2356"/>
                    </a:cubicBezTo>
                    <a:close/>
                    <a:moveTo>
                      <a:pt x="11782" y="1"/>
                    </a:moveTo>
                    <a:cubicBezTo>
                      <a:pt x="11082" y="1"/>
                      <a:pt x="10412" y="474"/>
                      <a:pt x="10036" y="1137"/>
                    </a:cubicBezTo>
                    <a:cubicBezTo>
                      <a:pt x="9336" y="2305"/>
                      <a:pt x="9069" y="3639"/>
                      <a:pt x="8735" y="4940"/>
                    </a:cubicBezTo>
                    <a:cubicBezTo>
                      <a:pt x="8706" y="5057"/>
                      <a:pt x="8619" y="5110"/>
                      <a:pt x="8528" y="5110"/>
                    </a:cubicBezTo>
                    <a:cubicBezTo>
                      <a:pt x="8411" y="5110"/>
                      <a:pt x="8287" y="5023"/>
                      <a:pt x="8268" y="4873"/>
                    </a:cubicBezTo>
                    <a:cubicBezTo>
                      <a:pt x="8168" y="3939"/>
                      <a:pt x="7801" y="2572"/>
                      <a:pt x="6767" y="2272"/>
                    </a:cubicBezTo>
                    <a:cubicBezTo>
                      <a:pt x="6630" y="2238"/>
                      <a:pt x="6499" y="2222"/>
                      <a:pt x="6374" y="2222"/>
                    </a:cubicBezTo>
                    <a:cubicBezTo>
                      <a:pt x="5381" y="2222"/>
                      <a:pt x="4792" y="3217"/>
                      <a:pt x="4466" y="4106"/>
                    </a:cubicBezTo>
                    <a:cubicBezTo>
                      <a:pt x="4414" y="4210"/>
                      <a:pt x="4308" y="4269"/>
                      <a:pt x="4209" y="4269"/>
                    </a:cubicBezTo>
                    <a:cubicBezTo>
                      <a:pt x="4117" y="4269"/>
                      <a:pt x="4031" y="4218"/>
                      <a:pt x="3999" y="4106"/>
                    </a:cubicBezTo>
                    <a:cubicBezTo>
                      <a:pt x="3801" y="3283"/>
                      <a:pt x="3376" y="2037"/>
                      <a:pt x="2339" y="2037"/>
                    </a:cubicBezTo>
                    <a:cubicBezTo>
                      <a:pt x="2325" y="2037"/>
                      <a:pt x="2311" y="2038"/>
                      <a:pt x="2297" y="2038"/>
                    </a:cubicBezTo>
                    <a:cubicBezTo>
                      <a:pt x="1430" y="2105"/>
                      <a:pt x="763" y="2605"/>
                      <a:pt x="129" y="3172"/>
                    </a:cubicBezTo>
                    <a:cubicBezTo>
                      <a:pt x="96" y="3206"/>
                      <a:pt x="63" y="3206"/>
                      <a:pt x="29" y="3206"/>
                    </a:cubicBezTo>
                    <a:cubicBezTo>
                      <a:pt x="1" y="4825"/>
                      <a:pt x="142" y="7097"/>
                      <a:pt x="1729" y="7097"/>
                    </a:cubicBezTo>
                    <a:cubicBezTo>
                      <a:pt x="2006" y="7097"/>
                      <a:pt x="2327" y="7028"/>
                      <a:pt x="2698" y="6875"/>
                    </a:cubicBezTo>
                    <a:cubicBezTo>
                      <a:pt x="2747" y="6857"/>
                      <a:pt x="2795" y="6849"/>
                      <a:pt x="2841" y="6849"/>
                    </a:cubicBezTo>
                    <a:cubicBezTo>
                      <a:pt x="3131" y="6849"/>
                      <a:pt x="3327" y="7187"/>
                      <a:pt x="3298" y="7475"/>
                    </a:cubicBezTo>
                    <a:cubicBezTo>
                      <a:pt x="2851" y="9692"/>
                      <a:pt x="4446" y="10932"/>
                      <a:pt x="6032" y="10932"/>
                    </a:cubicBezTo>
                    <a:cubicBezTo>
                      <a:pt x="7405" y="10932"/>
                      <a:pt x="8771" y="10003"/>
                      <a:pt x="8802" y="7976"/>
                    </a:cubicBezTo>
                    <a:cubicBezTo>
                      <a:pt x="8802" y="7756"/>
                      <a:pt x="8980" y="7506"/>
                      <a:pt x="9224" y="7506"/>
                    </a:cubicBezTo>
                    <a:cubicBezTo>
                      <a:pt x="9239" y="7506"/>
                      <a:pt x="9254" y="7507"/>
                      <a:pt x="9269" y="7509"/>
                    </a:cubicBezTo>
                    <a:cubicBezTo>
                      <a:pt x="9462" y="7531"/>
                      <a:pt x="9651" y="7543"/>
                      <a:pt x="9834" y="7543"/>
                    </a:cubicBezTo>
                    <a:cubicBezTo>
                      <a:pt x="12601" y="7543"/>
                      <a:pt x="14254" y="5024"/>
                      <a:pt x="13472" y="2272"/>
                    </a:cubicBezTo>
                    <a:cubicBezTo>
                      <a:pt x="13439" y="2138"/>
                      <a:pt x="13505" y="2038"/>
                      <a:pt x="13606" y="1971"/>
                    </a:cubicBezTo>
                    <a:cubicBezTo>
                      <a:pt x="13472" y="1371"/>
                      <a:pt x="13272" y="770"/>
                      <a:pt x="12838" y="404"/>
                    </a:cubicBezTo>
                    <a:cubicBezTo>
                      <a:pt x="12501" y="123"/>
                      <a:pt x="12138" y="1"/>
                      <a:pt x="117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62" name="Google Shape;12362;p37"/>
              <p:cNvSpPr/>
              <p:nvPr/>
            </p:nvSpPr>
            <p:spPr>
              <a:xfrm>
                <a:off x="4902000" y="883050"/>
                <a:ext cx="451175" cy="120625"/>
              </a:xfrm>
              <a:custGeom>
                <a:rect b="b" l="l" r="r" t="t"/>
                <a:pathLst>
                  <a:path extrusionOk="0" h="4825" w="18047">
                    <a:moveTo>
                      <a:pt x="4345" y="0"/>
                    </a:moveTo>
                    <a:cubicBezTo>
                      <a:pt x="2954" y="0"/>
                      <a:pt x="780" y="1878"/>
                      <a:pt x="1" y="3057"/>
                    </a:cubicBezTo>
                    <a:cubicBezTo>
                      <a:pt x="167" y="3657"/>
                      <a:pt x="167" y="4224"/>
                      <a:pt x="101" y="4758"/>
                    </a:cubicBezTo>
                    <a:cubicBezTo>
                      <a:pt x="1568" y="4691"/>
                      <a:pt x="2969" y="4825"/>
                      <a:pt x="4437" y="4558"/>
                    </a:cubicBezTo>
                    <a:cubicBezTo>
                      <a:pt x="5905" y="4258"/>
                      <a:pt x="7239" y="3657"/>
                      <a:pt x="8640" y="3124"/>
                    </a:cubicBezTo>
                    <a:cubicBezTo>
                      <a:pt x="8666" y="3111"/>
                      <a:pt x="8691" y="3105"/>
                      <a:pt x="8715" y="3105"/>
                    </a:cubicBezTo>
                    <a:cubicBezTo>
                      <a:pt x="8885" y="3105"/>
                      <a:pt x="9019" y="3378"/>
                      <a:pt x="8874" y="3524"/>
                    </a:cubicBezTo>
                    <a:cubicBezTo>
                      <a:pt x="8507" y="3824"/>
                      <a:pt x="8106" y="4091"/>
                      <a:pt x="7673" y="4358"/>
                    </a:cubicBezTo>
                    <a:cubicBezTo>
                      <a:pt x="8672" y="4252"/>
                      <a:pt x="9687" y="4217"/>
                      <a:pt x="10706" y="4217"/>
                    </a:cubicBezTo>
                    <a:cubicBezTo>
                      <a:pt x="12580" y="4217"/>
                      <a:pt x="14464" y="4336"/>
                      <a:pt x="16279" y="4358"/>
                    </a:cubicBezTo>
                    <a:cubicBezTo>
                      <a:pt x="17046" y="4291"/>
                      <a:pt x="17647" y="3958"/>
                      <a:pt x="18047" y="3524"/>
                    </a:cubicBezTo>
                    <a:cubicBezTo>
                      <a:pt x="17838" y="2765"/>
                      <a:pt x="16808" y="2373"/>
                      <a:pt x="15688" y="2373"/>
                    </a:cubicBezTo>
                    <a:cubicBezTo>
                      <a:pt x="14841" y="2373"/>
                      <a:pt x="13943" y="2597"/>
                      <a:pt x="13310" y="3057"/>
                    </a:cubicBezTo>
                    <a:cubicBezTo>
                      <a:pt x="13270" y="3097"/>
                      <a:pt x="13228" y="3114"/>
                      <a:pt x="13188" y="3114"/>
                    </a:cubicBezTo>
                    <a:cubicBezTo>
                      <a:pt x="13061" y="3114"/>
                      <a:pt x="12951" y="2942"/>
                      <a:pt x="12977" y="2790"/>
                    </a:cubicBezTo>
                    <a:cubicBezTo>
                      <a:pt x="13192" y="1746"/>
                      <a:pt x="12798" y="1393"/>
                      <a:pt x="12216" y="1393"/>
                    </a:cubicBezTo>
                    <a:cubicBezTo>
                      <a:pt x="11626" y="1393"/>
                      <a:pt x="10845" y="1754"/>
                      <a:pt x="10308" y="2123"/>
                    </a:cubicBezTo>
                    <a:cubicBezTo>
                      <a:pt x="10263" y="2153"/>
                      <a:pt x="10218" y="2166"/>
                      <a:pt x="10175" y="2166"/>
                    </a:cubicBezTo>
                    <a:cubicBezTo>
                      <a:pt x="10030" y="2166"/>
                      <a:pt x="9915" y="2011"/>
                      <a:pt x="9941" y="1856"/>
                    </a:cubicBezTo>
                    <a:cubicBezTo>
                      <a:pt x="10185" y="828"/>
                      <a:pt x="9796" y="473"/>
                      <a:pt x="9169" y="473"/>
                    </a:cubicBezTo>
                    <a:cubicBezTo>
                      <a:pt x="8170" y="473"/>
                      <a:pt x="6566" y="1377"/>
                      <a:pt x="5972" y="1889"/>
                    </a:cubicBezTo>
                    <a:cubicBezTo>
                      <a:pt x="5919" y="1931"/>
                      <a:pt x="5860" y="1950"/>
                      <a:pt x="5804" y="1950"/>
                    </a:cubicBezTo>
                    <a:cubicBezTo>
                      <a:pt x="5681" y="1950"/>
                      <a:pt x="5571" y="1860"/>
                      <a:pt x="5571" y="1723"/>
                    </a:cubicBezTo>
                    <a:cubicBezTo>
                      <a:pt x="5538" y="468"/>
                      <a:pt x="5039" y="0"/>
                      <a:pt x="434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63" name="Google Shape;12363;p37"/>
              <p:cNvSpPr/>
              <p:nvPr/>
            </p:nvSpPr>
            <p:spPr>
              <a:xfrm>
                <a:off x="5328975" y="1177950"/>
                <a:ext cx="358625" cy="1069850"/>
              </a:xfrm>
              <a:custGeom>
                <a:rect b="b" l="l" r="r" t="t"/>
                <a:pathLst>
                  <a:path extrusionOk="0" h="42794" w="14345">
                    <a:moveTo>
                      <a:pt x="5005" y="2600"/>
                    </a:moveTo>
                    <a:cubicBezTo>
                      <a:pt x="5016" y="2600"/>
                      <a:pt x="5026" y="2601"/>
                      <a:pt x="5037" y="2602"/>
                    </a:cubicBezTo>
                    <a:cubicBezTo>
                      <a:pt x="5605" y="2736"/>
                      <a:pt x="6138" y="2903"/>
                      <a:pt x="6705" y="3036"/>
                    </a:cubicBezTo>
                    <a:cubicBezTo>
                      <a:pt x="6972" y="3103"/>
                      <a:pt x="7306" y="3136"/>
                      <a:pt x="7539" y="3303"/>
                    </a:cubicBezTo>
                    <a:cubicBezTo>
                      <a:pt x="7839" y="3536"/>
                      <a:pt x="7873" y="3903"/>
                      <a:pt x="7506" y="4104"/>
                    </a:cubicBezTo>
                    <a:cubicBezTo>
                      <a:pt x="7265" y="4248"/>
                      <a:pt x="6940" y="4300"/>
                      <a:pt x="6603" y="4300"/>
                    </a:cubicBezTo>
                    <a:cubicBezTo>
                      <a:pt x="6241" y="4300"/>
                      <a:pt x="5865" y="4239"/>
                      <a:pt x="5571" y="4170"/>
                    </a:cubicBezTo>
                    <a:cubicBezTo>
                      <a:pt x="4871" y="4037"/>
                      <a:pt x="4137" y="3737"/>
                      <a:pt x="3670" y="3170"/>
                    </a:cubicBezTo>
                    <a:cubicBezTo>
                      <a:pt x="3555" y="3054"/>
                      <a:pt x="3663" y="2889"/>
                      <a:pt x="3802" y="2889"/>
                    </a:cubicBezTo>
                    <a:cubicBezTo>
                      <a:pt x="3824" y="2889"/>
                      <a:pt x="3847" y="2894"/>
                      <a:pt x="3870" y="2903"/>
                    </a:cubicBezTo>
                    <a:cubicBezTo>
                      <a:pt x="4740" y="3354"/>
                      <a:pt x="5455" y="3805"/>
                      <a:pt x="6464" y="3805"/>
                    </a:cubicBezTo>
                    <a:cubicBezTo>
                      <a:pt x="6500" y="3805"/>
                      <a:pt x="6536" y="3804"/>
                      <a:pt x="6572" y="3803"/>
                    </a:cubicBezTo>
                    <a:cubicBezTo>
                      <a:pt x="6772" y="3770"/>
                      <a:pt x="7206" y="3837"/>
                      <a:pt x="7106" y="3603"/>
                    </a:cubicBezTo>
                    <a:cubicBezTo>
                      <a:pt x="7072" y="3536"/>
                      <a:pt x="6539" y="3470"/>
                      <a:pt x="6438" y="3436"/>
                    </a:cubicBezTo>
                    <a:cubicBezTo>
                      <a:pt x="5938" y="3303"/>
                      <a:pt x="5438" y="3170"/>
                      <a:pt x="4937" y="3003"/>
                    </a:cubicBezTo>
                    <a:cubicBezTo>
                      <a:pt x="4715" y="2907"/>
                      <a:pt x="4795" y="2600"/>
                      <a:pt x="5005" y="2600"/>
                    </a:cubicBezTo>
                    <a:close/>
                    <a:moveTo>
                      <a:pt x="9784" y="3808"/>
                    </a:moveTo>
                    <a:cubicBezTo>
                      <a:pt x="9834" y="3808"/>
                      <a:pt x="9889" y="3826"/>
                      <a:pt x="9941" y="3870"/>
                    </a:cubicBezTo>
                    <a:cubicBezTo>
                      <a:pt x="10366" y="4262"/>
                      <a:pt x="9894" y="5039"/>
                      <a:pt x="9342" y="5039"/>
                    </a:cubicBezTo>
                    <a:cubicBezTo>
                      <a:pt x="9330" y="5039"/>
                      <a:pt x="9319" y="5038"/>
                      <a:pt x="9307" y="5038"/>
                    </a:cubicBezTo>
                    <a:cubicBezTo>
                      <a:pt x="8773" y="4971"/>
                      <a:pt x="8540" y="4237"/>
                      <a:pt x="8907" y="3870"/>
                    </a:cubicBezTo>
                    <a:cubicBezTo>
                      <a:pt x="8942" y="3835"/>
                      <a:pt x="8981" y="3821"/>
                      <a:pt x="9017" y="3821"/>
                    </a:cubicBezTo>
                    <a:cubicBezTo>
                      <a:pt x="9122" y="3821"/>
                      <a:pt x="9206" y="3938"/>
                      <a:pt x="9107" y="4037"/>
                    </a:cubicBezTo>
                    <a:cubicBezTo>
                      <a:pt x="8907" y="4270"/>
                      <a:pt x="9040" y="4704"/>
                      <a:pt x="9341" y="4704"/>
                    </a:cubicBezTo>
                    <a:cubicBezTo>
                      <a:pt x="9355" y="4705"/>
                      <a:pt x="9369" y="4706"/>
                      <a:pt x="9382" y="4706"/>
                    </a:cubicBezTo>
                    <a:cubicBezTo>
                      <a:pt x="9707" y="4706"/>
                      <a:pt x="9704" y="4328"/>
                      <a:pt x="9607" y="4104"/>
                    </a:cubicBezTo>
                    <a:cubicBezTo>
                      <a:pt x="9534" y="3956"/>
                      <a:pt x="9642" y="3808"/>
                      <a:pt x="9784" y="3808"/>
                    </a:cubicBezTo>
                    <a:close/>
                    <a:moveTo>
                      <a:pt x="201" y="1"/>
                    </a:moveTo>
                    <a:cubicBezTo>
                      <a:pt x="167" y="2669"/>
                      <a:pt x="1" y="5371"/>
                      <a:pt x="1" y="7906"/>
                    </a:cubicBezTo>
                    <a:lnTo>
                      <a:pt x="1" y="8140"/>
                    </a:lnTo>
                    <a:cubicBezTo>
                      <a:pt x="570" y="6933"/>
                      <a:pt x="2056" y="6224"/>
                      <a:pt x="3568" y="6224"/>
                    </a:cubicBezTo>
                    <a:cubicBezTo>
                      <a:pt x="4271" y="6224"/>
                      <a:pt x="4980" y="6377"/>
                      <a:pt x="5605" y="6705"/>
                    </a:cubicBezTo>
                    <a:cubicBezTo>
                      <a:pt x="9707" y="8874"/>
                      <a:pt x="9641" y="14778"/>
                      <a:pt x="9574" y="18747"/>
                    </a:cubicBezTo>
                    <a:cubicBezTo>
                      <a:pt x="9541" y="21516"/>
                      <a:pt x="9274" y="24318"/>
                      <a:pt x="8907" y="27053"/>
                    </a:cubicBezTo>
                    <a:cubicBezTo>
                      <a:pt x="8573" y="29522"/>
                      <a:pt x="8373" y="32257"/>
                      <a:pt x="7139" y="34459"/>
                    </a:cubicBezTo>
                    <a:cubicBezTo>
                      <a:pt x="6210" y="36078"/>
                      <a:pt x="4074" y="37561"/>
                      <a:pt x="2164" y="37561"/>
                    </a:cubicBezTo>
                    <a:cubicBezTo>
                      <a:pt x="1398" y="37561"/>
                      <a:pt x="668" y="37323"/>
                      <a:pt x="67" y="36760"/>
                    </a:cubicBezTo>
                    <a:cubicBezTo>
                      <a:pt x="67" y="36927"/>
                      <a:pt x="67" y="37060"/>
                      <a:pt x="67" y="37194"/>
                    </a:cubicBezTo>
                    <a:cubicBezTo>
                      <a:pt x="67" y="39029"/>
                      <a:pt x="101" y="40897"/>
                      <a:pt x="134" y="42765"/>
                    </a:cubicBezTo>
                    <a:cubicBezTo>
                      <a:pt x="681" y="42779"/>
                      <a:pt x="1235" y="42793"/>
                      <a:pt x="1791" y="42793"/>
                    </a:cubicBezTo>
                    <a:cubicBezTo>
                      <a:pt x="3811" y="42793"/>
                      <a:pt x="5846" y="42603"/>
                      <a:pt x="7573" y="41530"/>
                    </a:cubicBezTo>
                    <a:cubicBezTo>
                      <a:pt x="10108" y="39996"/>
                      <a:pt x="11108" y="36994"/>
                      <a:pt x="11876" y="34325"/>
                    </a:cubicBezTo>
                    <a:cubicBezTo>
                      <a:pt x="13510" y="28788"/>
                      <a:pt x="14344" y="23017"/>
                      <a:pt x="14244" y="17280"/>
                    </a:cubicBezTo>
                    <a:cubicBezTo>
                      <a:pt x="14177" y="14211"/>
                      <a:pt x="13877" y="11175"/>
                      <a:pt x="13277" y="8173"/>
                    </a:cubicBezTo>
                    <a:cubicBezTo>
                      <a:pt x="12643" y="5171"/>
                      <a:pt x="11575" y="2536"/>
                      <a:pt x="8106" y="2135"/>
                    </a:cubicBezTo>
                    <a:cubicBezTo>
                      <a:pt x="5471" y="1835"/>
                      <a:pt x="1735" y="2236"/>
                      <a:pt x="2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64" name="Google Shape;12364;p37"/>
              <p:cNvSpPr/>
              <p:nvPr/>
            </p:nvSpPr>
            <p:spPr>
              <a:xfrm>
                <a:off x="5330650" y="1830075"/>
                <a:ext cx="340250" cy="417725"/>
              </a:xfrm>
              <a:custGeom>
                <a:rect b="b" l="l" r="r" t="t"/>
                <a:pathLst>
                  <a:path extrusionOk="0" h="16709" w="13610">
                    <a:moveTo>
                      <a:pt x="13610" y="1"/>
                    </a:moveTo>
                    <a:cubicBezTo>
                      <a:pt x="13343" y="768"/>
                      <a:pt x="13043" y="1502"/>
                      <a:pt x="12709" y="2236"/>
                    </a:cubicBezTo>
                    <a:cubicBezTo>
                      <a:pt x="11609" y="4638"/>
                      <a:pt x="10107" y="6906"/>
                      <a:pt x="8073" y="8640"/>
                    </a:cubicBezTo>
                    <a:cubicBezTo>
                      <a:pt x="7339" y="9241"/>
                      <a:pt x="6305" y="10108"/>
                      <a:pt x="5337" y="10242"/>
                    </a:cubicBezTo>
                    <a:cubicBezTo>
                      <a:pt x="4370" y="10972"/>
                      <a:pt x="3192" y="11469"/>
                      <a:pt x="2087" y="11469"/>
                    </a:cubicBezTo>
                    <a:cubicBezTo>
                      <a:pt x="1326" y="11469"/>
                      <a:pt x="599" y="11233"/>
                      <a:pt x="0" y="10675"/>
                    </a:cubicBezTo>
                    <a:cubicBezTo>
                      <a:pt x="0" y="10842"/>
                      <a:pt x="0" y="10975"/>
                      <a:pt x="0" y="11109"/>
                    </a:cubicBezTo>
                    <a:cubicBezTo>
                      <a:pt x="0" y="12944"/>
                      <a:pt x="34" y="14812"/>
                      <a:pt x="67" y="16680"/>
                    </a:cubicBezTo>
                    <a:cubicBezTo>
                      <a:pt x="614" y="16694"/>
                      <a:pt x="1168" y="16708"/>
                      <a:pt x="1724" y="16708"/>
                    </a:cubicBezTo>
                    <a:cubicBezTo>
                      <a:pt x="3746" y="16708"/>
                      <a:pt x="5786" y="16518"/>
                      <a:pt x="7539" y="15445"/>
                    </a:cubicBezTo>
                    <a:cubicBezTo>
                      <a:pt x="10041" y="13911"/>
                      <a:pt x="11041" y="10909"/>
                      <a:pt x="11809" y="8240"/>
                    </a:cubicBezTo>
                    <a:cubicBezTo>
                      <a:pt x="12609" y="5538"/>
                      <a:pt x="13210" y="2803"/>
                      <a:pt x="1361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65" name="Google Shape;12365;p37"/>
              <p:cNvSpPr/>
              <p:nvPr/>
            </p:nvSpPr>
            <p:spPr>
              <a:xfrm>
                <a:off x="5328975" y="1177950"/>
                <a:ext cx="61725" cy="203500"/>
              </a:xfrm>
              <a:custGeom>
                <a:rect b="b" l="l" r="r" t="t"/>
                <a:pathLst>
                  <a:path extrusionOk="0" h="8140" w="2469">
                    <a:moveTo>
                      <a:pt x="201" y="1"/>
                    </a:moveTo>
                    <a:cubicBezTo>
                      <a:pt x="167" y="2669"/>
                      <a:pt x="1" y="5371"/>
                      <a:pt x="1" y="7906"/>
                    </a:cubicBezTo>
                    <a:lnTo>
                      <a:pt x="1" y="8140"/>
                    </a:lnTo>
                    <a:cubicBezTo>
                      <a:pt x="401" y="7239"/>
                      <a:pt x="1368" y="6605"/>
                      <a:pt x="2469" y="6338"/>
                    </a:cubicBezTo>
                    <a:cubicBezTo>
                      <a:pt x="2402" y="5938"/>
                      <a:pt x="2336" y="5538"/>
                      <a:pt x="2269" y="5138"/>
                    </a:cubicBezTo>
                    <a:cubicBezTo>
                      <a:pt x="2069" y="4003"/>
                      <a:pt x="1802" y="2602"/>
                      <a:pt x="1869" y="1302"/>
                    </a:cubicBezTo>
                    <a:cubicBezTo>
                      <a:pt x="1201" y="1035"/>
                      <a:pt x="601" y="634"/>
                      <a:pt x="2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66" name="Google Shape;12366;p37"/>
              <p:cNvSpPr/>
              <p:nvPr/>
            </p:nvSpPr>
            <p:spPr>
              <a:xfrm>
                <a:off x="4445000" y="1006150"/>
                <a:ext cx="865650" cy="1544775"/>
              </a:xfrm>
              <a:custGeom>
                <a:rect b="b" l="l" r="r" t="t"/>
                <a:pathLst>
                  <a:path extrusionOk="0" h="61791" w="34626">
                    <a:moveTo>
                      <a:pt x="26587" y="3770"/>
                    </a:moveTo>
                    <a:cubicBezTo>
                      <a:pt x="27020" y="3770"/>
                      <a:pt x="27020" y="4438"/>
                      <a:pt x="26587" y="4438"/>
                    </a:cubicBezTo>
                    <a:cubicBezTo>
                      <a:pt x="26186" y="4438"/>
                      <a:pt x="26186" y="3770"/>
                      <a:pt x="26587" y="3770"/>
                    </a:cubicBezTo>
                    <a:close/>
                    <a:moveTo>
                      <a:pt x="27282" y="8212"/>
                    </a:moveTo>
                    <a:cubicBezTo>
                      <a:pt x="29263" y="8212"/>
                      <a:pt x="31232" y="8282"/>
                      <a:pt x="33158" y="8507"/>
                    </a:cubicBezTo>
                    <a:cubicBezTo>
                      <a:pt x="33525" y="8540"/>
                      <a:pt x="33525" y="9041"/>
                      <a:pt x="33158" y="9074"/>
                    </a:cubicBezTo>
                    <a:cubicBezTo>
                      <a:pt x="31255" y="9297"/>
                      <a:pt x="29311" y="9368"/>
                      <a:pt x="27354" y="9368"/>
                    </a:cubicBezTo>
                    <a:cubicBezTo>
                      <a:pt x="24029" y="9368"/>
                      <a:pt x="20668" y="9162"/>
                      <a:pt x="17413" y="9141"/>
                    </a:cubicBezTo>
                    <a:cubicBezTo>
                      <a:pt x="14529" y="9141"/>
                      <a:pt x="11541" y="9314"/>
                      <a:pt x="8584" y="9314"/>
                    </a:cubicBezTo>
                    <a:cubicBezTo>
                      <a:pt x="6515" y="9314"/>
                      <a:pt x="4461" y="9229"/>
                      <a:pt x="2469" y="8941"/>
                    </a:cubicBezTo>
                    <a:cubicBezTo>
                      <a:pt x="2303" y="8907"/>
                      <a:pt x="2303" y="8674"/>
                      <a:pt x="2469" y="8641"/>
                    </a:cubicBezTo>
                    <a:cubicBezTo>
                      <a:pt x="4489" y="8348"/>
                      <a:pt x="6573" y="8265"/>
                      <a:pt x="8673" y="8265"/>
                    </a:cubicBezTo>
                    <a:cubicBezTo>
                      <a:pt x="11434" y="8265"/>
                      <a:pt x="14223" y="8409"/>
                      <a:pt x="16927" y="8409"/>
                    </a:cubicBezTo>
                    <a:cubicBezTo>
                      <a:pt x="17089" y="8409"/>
                      <a:pt x="17251" y="8408"/>
                      <a:pt x="17413" y="8407"/>
                    </a:cubicBezTo>
                    <a:cubicBezTo>
                      <a:pt x="20645" y="8407"/>
                      <a:pt x="23981" y="8212"/>
                      <a:pt x="27282" y="8212"/>
                    </a:cubicBezTo>
                    <a:close/>
                    <a:moveTo>
                      <a:pt x="25352" y="11509"/>
                    </a:moveTo>
                    <a:lnTo>
                      <a:pt x="25352" y="11910"/>
                    </a:lnTo>
                    <a:cubicBezTo>
                      <a:pt x="24919" y="11910"/>
                      <a:pt x="24919" y="11509"/>
                      <a:pt x="25352" y="11509"/>
                    </a:cubicBezTo>
                    <a:close/>
                    <a:moveTo>
                      <a:pt x="3387" y="11412"/>
                    </a:moveTo>
                    <a:cubicBezTo>
                      <a:pt x="3413" y="11412"/>
                      <a:pt x="3442" y="11421"/>
                      <a:pt x="3470" y="11443"/>
                    </a:cubicBezTo>
                    <a:cubicBezTo>
                      <a:pt x="3937" y="11709"/>
                      <a:pt x="4071" y="12377"/>
                      <a:pt x="3870" y="12910"/>
                    </a:cubicBezTo>
                    <a:cubicBezTo>
                      <a:pt x="3708" y="13316"/>
                      <a:pt x="3304" y="13590"/>
                      <a:pt x="2873" y="13590"/>
                    </a:cubicBezTo>
                    <a:cubicBezTo>
                      <a:pt x="2772" y="13590"/>
                      <a:pt x="2670" y="13576"/>
                      <a:pt x="2569" y="13544"/>
                    </a:cubicBezTo>
                    <a:cubicBezTo>
                      <a:pt x="2069" y="13411"/>
                      <a:pt x="1635" y="12977"/>
                      <a:pt x="1736" y="12443"/>
                    </a:cubicBezTo>
                    <a:cubicBezTo>
                      <a:pt x="1789" y="11934"/>
                      <a:pt x="2210" y="11618"/>
                      <a:pt x="2667" y="11618"/>
                    </a:cubicBezTo>
                    <a:cubicBezTo>
                      <a:pt x="2778" y="11618"/>
                      <a:pt x="2892" y="11637"/>
                      <a:pt x="3003" y="11676"/>
                    </a:cubicBezTo>
                    <a:cubicBezTo>
                      <a:pt x="3160" y="11739"/>
                      <a:pt x="3110" y="11979"/>
                      <a:pt x="2937" y="11979"/>
                    </a:cubicBezTo>
                    <a:cubicBezTo>
                      <a:pt x="2926" y="11979"/>
                      <a:pt x="2915" y="11978"/>
                      <a:pt x="2903" y="11976"/>
                    </a:cubicBezTo>
                    <a:cubicBezTo>
                      <a:pt x="2878" y="11971"/>
                      <a:pt x="2853" y="11969"/>
                      <a:pt x="2827" y="11969"/>
                    </a:cubicBezTo>
                    <a:cubicBezTo>
                      <a:pt x="2508" y="11969"/>
                      <a:pt x="2146" y="12335"/>
                      <a:pt x="2269" y="12643"/>
                    </a:cubicBezTo>
                    <a:cubicBezTo>
                      <a:pt x="2336" y="12877"/>
                      <a:pt x="2636" y="13010"/>
                      <a:pt x="2870" y="13010"/>
                    </a:cubicBezTo>
                    <a:cubicBezTo>
                      <a:pt x="3570" y="13010"/>
                      <a:pt x="3470" y="12043"/>
                      <a:pt x="3270" y="11643"/>
                    </a:cubicBezTo>
                    <a:cubicBezTo>
                      <a:pt x="3217" y="11538"/>
                      <a:pt x="3289" y="11412"/>
                      <a:pt x="3387" y="11412"/>
                    </a:cubicBezTo>
                    <a:close/>
                    <a:moveTo>
                      <a:pt x="9586" y="12677"/>
                    </a:moveTo>
                    <a:cubicBezTo>
                      <a:pt x="9806" y="12677"/>
                      <a:pt x="10025" y="12761"/>
                      <a:pt x="10208" y="12944"/>
                    </a:cubicBezTo>
                    <a:cubicBezTo>
                      <a:pt x="10375" y="13110"/>
                      <a:pt x="10375" y="13377"/>
                      <a:pt x="10242" y="13577"/>
                    </a:cubicBezTo>
                    <a:cubicBezTo>
                      <a:pt x="10151" y="13690"/>
                      <a:pt x="9985" y="13773"/>
                      <a:pt x="9824" y="13773"/>
                    </a:cubicBezTo>
                    <a:cubicBezTo>
                      <a:pt x="9748" y="13773"/>
                      <a:pt x="9672" y="13754"/>
                      <a:pt x="9608" y="13711"/>
                    </a:cubicBezTo>
                    <a:cubicBezTo>
                      <a:pt x="9508" y="13644"/>
                      <a:pt x="9508" y="13611"/>
                      <a:pt x="9374" y="13611"/>
                    </a:cubicBezTo>
                    <a:cubicBezTo>
                      <a:pt x="9355" y="13614"/>
                      <a:pt x="9336" y="13615"/>
                      <a:pt x="9317" y="13615"/>
                    </a:cubicBezTo>
                    <a:cubicBezTo>
                      <a:pt x="8927" y="13615"/>
                      <a:pt x="8792" y="12968"/>
                      <a:pt x="9174" y="12777"/>
                    </a:cubicBezTo>
                    <a:cubicBezTo>
                      <a:pt x="9305" y="12712"/>
                      <a:pt x="9445" y="12677"/>
                      <a:pt x="9586" y="12677"/>
                    </a:cubicBezTo>
                    <a:close/>
                    <a:moveTo>
                      <a:pt x="7406" y="14311"/>
                    </a:moveTo>
                    <a:cubicBezTo>
                      <a:pt x="7673" y="14311"/>
                      <a:pt x="7873" y="14578"/>
                      <a:pt x="7807" y="14845"/>
                    </a:cubicBezTo>
                    <a:cubicBezTo>
                      <a:pt x="7773" y="15012"/>
                      <a:pt x="7706" y="15112"/>
                      <a:pt x="7573" y="15212"/>
                    </a:cubicBezTo>
                    <a:cubicBezTo>
                      <a:pt x="7523" y="15245"/>
                      <a:pt x="7465" y="15262"/>
                      <a:pt x="7406" y="15262"/>
                    </a:cubicBezTo>
                    <a:cubicBezTo>
                      <a:pt x="7348" y="15262"/>
                      <a:pt x="7290" y="15245"/>
                      <a:pt x="7239" y="15212"/>
                    </a:cubicBezTo>
                    <a:cubicBezTo>
                      <a:pt x="7106" y="15112"/>
                      <a:pt x="7039" y="15012"/>
                      <a:pt x="7006" y="14845"/>
                    </a:cubicBezTo>
                    <a:cubicBezTo>
                      <a:pt x="6939" y="14578"/>
                      <a:pt x="7139" y="14311"/>
                      <a:pt x="7406" y="14311"/>
                    </a:cubicBezTo>
                    <a:close/>
                    <a:moveTo>
                      <a:pt x="16279" y="14545"/>
                    </a:moveTo>
                    <a:cubicBezTo>
                      <a:pt x="16646" y="14545"/>
                      <a:pt x="16746" y="14978"/>
                      <a:pt x="16546" y="15212"/>
                    </a:cubicBezTo>
                    <a:cubicBezTo>
                      <a:pt x="16513" y="15245"/>
                      <a:pt x="16479" y="15312"/>
                      <a:pt x="16446" y="15345"/>
                    </a:cubicBezTo>
                    <a:cubicBezTo>
                      <a:pt x="16396" y="15395"/>
                      <a:pt x="16329" y="15420"/>
                      <a:pt x="16263" y="15420"/>
                    </a:cubicBezTo>
                    <a:cubicBezTo>
                      <a:pt x="16196" y="15420"/>
                      <a:pt x="16129" y="15395"/>
                      <a:pt x="16079" y="15345"/>
                    </a:cubicBezTo>
                    <a:cubicBezTo>
                      <a:pt x="16046" y="15312"/>
                      <a:pt x="16012" y="15245"/>
                      <a:pt x="15979" y="15212"/>
                    </a:cubicBezTo>
                    <a:cubicBezTo>
                      <a:pt x="15779" y="14978"/>
                      <a:pt x="15912" y="14545"/>
                      <a:pt x="16279" y="14545"/>
                    </a:cubicBezTo>
                    <a:close/>
                    <a:moveTo>
                      <a:pt x="24327" y="15076"/>
                    </a:moveTo>
                    <a:cubicBezTo>
                      <a:pt x="24616" y="15076"/>
                      <a:pt x="24917" y="15393"/>
                      <a:pt x="24885" y="15679"/>
                    </a:cubicBezTo>
                    <a:cubicBezTo>
                      <a:pt x="24885" y="15679"/>
                      <a:pt x="24852" y="15712"/>
                      <a:pt x="24852" y="15712"/>
                    </a:cubicBezTo>
                    <a:cubicBezTo>
                      <a:pt x="24819" y="15979"/>
                      <a:pt x="24685" y="16246"/>
                      <a:pt x="24418" y="16313"/>
                    </a:cubicBezTo>
                    <a:cubicBezTo>
                      <a:pt x="24358" y="16330"/>
                      <a:pt x="24298" y="16338"/>
                      <a:pt x="24239" y="16338"/>
                    </a:cubicBezTo>
                    <a:cubicBezTo>
                      <a:pt x="24069" y="16338"/>
                      <a:pt x="23908" y="16270"/>
                      <a:pt x="23785" y="16146"/>
                    </a:cubicBezTo>
                    <a:cubicBezTo>
                      <a:pt x="23618" y="15979"/>
                      <a:pt x="23584" y="15712"/>
                      <a:pt x="23685" y="15479"/>
                    </a:cubicBezTo>
                    <a:cubicBezTo>
                      <a:pt x="23785" y="15245"/>
                      <a:pt x="23985" y="15112"/>
                      <a:pt x="24252" y="15078"/>
                    </a:cubicBezTo>
                    <a:lnTo>
                      <a:pt x="24285" y="15078"/>
                    </a:lnTo>
                    <a:cubicBezTo>
                      <a:pt x="24299" y="15077"/>
                      <a:pt x="24313" y="15076"/>
                      <a:pt x="24327" y="15076"/>
                    </a:cubicBezTo>
                    <a:close/>
                    <a:moveTo>
                      <a:pt x="16244" y="18074"/>
                    </a:moveTo>
                    <a:cubicBezTo>
                      <a:pt x="16387" y="18074"/>
                      <a:pt x="16517" y="18169"/>
                      <a:pt x="16546" y="18314"/>
                    </a:cubicBezTo>
                    <a:cubicBezTo>
                      <a:pt x="16579" y="18448"/>
                      <a:pt x="16579" y="18548"/>
                      <a:pt x="16546" y="18681"/>
                    </a:cubicBezTo>
                    <a:cubicBezTo>
                      <a:pt x="16498" y="18851"/>
                      <a:pt x="16326" y="18968"/>
                      <a:pt x="16159" y="18968"/>
                    </a:cubicBezTo>
                    <a:cubicBezTo>
                      <a:pt x="16096" y="18968"/>
                      <a:pt x="16034" y="18951"/>
                      <a:pt x="15979" y="18915"/>
                    </a:cubicBezTo>
                    <a:cubicBezTo>
                      <a:pt x="15746" y="18781"/>
                      <a:pt x="15746" y="18514"/>
                      <a:pt x="15879" y="18314"/>
                    </a:cubicBezTo>
                    <a:cubicBezTo>
                      <a:pt x="15979" y="18214"/>
                      <a:pt x="16046" y="18147"/>
                      <a:pt x="16179" y="18081"/>
                    </a:cubicBezTo>
                    <a:cubicBezTo>
                      <a:pt x="16201" y="18076"/>
                      <a:pt x="16222" y="18074"/>
                      <a:pt x="16244" y="18074"/>
                    </a:cubicBezTo>
                    <a:close/>
                    <a:moveTo>
                      <a:pt x="8348" y="19112"/>
                    </a:moveTo>
                    <a:cubicBezTo>
                      <a:pt x="8597" y="19112"/>
                      <a:pt x="8807" y="19394"/>
                      <a:pt x="8807" y="19615"/>
                    </a:cubicBezTo>
                    <a:cubicBezTo>
                      <a:pt x="8807" y="19868"/>
                      <a:pt x="8597" y="20151"/>
                      <a:pt x="8348" y="20151"/>
                    </a:cubicBezTo>
                    <a:cubicBezTo>
                      <a:pt x="8334" y="20151"/>
                      <a:pt x="8321" y="20150"/>
                      <a:pt x="8307" y="20149"/>
                    </a:cubicBezTo>
                    <a:lnTo>
                      <a:pt x="8240" y="20149"/>
                    </a:lnTo>
                    <a:cubicBezTo>
                      <a:pt x="7606" y="20049"/>
                      <a:pt x="7606" y="19215"/>
                      <a:pt x="8240" y="19115"/>
                    </a:cubicBezTo>
                    <a:lnTo>
                      <a:pt x="8307" y="19115"/>
                    </a:lnTo>
                    <a:cubicBezTo>
                      <a:pt x="8321" y="19113"/>
                      <a:pt x="8334" y="19112"/>
                      <a:pt x="8348" y="19112"/>
                    </a:cubicBezTo>
                    <a:close/>
                    <a:moveTo>
                      <a:pt x="23052" y="19312"/>
                    </a:moveTo>
                    <a:cubicBezTo>
                      <a:pt x="23369" y="19312"/>
                      <a:pt x="23630" y="19719"/>
                      <a:pt x="23351" y="20049"/>
                    </a:cubicBezTo>
                    <a:cubicBezTo>
                      <a:pt x="23218" y="20182"/>
                      <a:pt x="23117" y="20349"/>
                      <a:pt x="22917" y="20416"/>
                    </a:cubicBezTo>
                    <a:cubicBezTo>
                      <a:pt x="22856" y="20428"/>
                      <a:pt x="22791" y="20436"/>
                      <a:pt x="22727" y="20436"/>
                    </a:cubicBezTo>
                    <a:cubicBezTo>
                      <a:pt x="22617" y="20436"/>
                      <a:pt x="22514" y="20412"/>
                      <a:pt x="22450" y="20349"/>
                    </a:cubicBezTo>
                    <a:cubicBezTo>
                      <a:pt x="22317" y="20249"/>
                      <a:pt x="22350" y="20015"/>
                      <a:pt x="22384" y="19882"/>
                    </a:cubicBezTo>
                    <a:cubicBezTo>
                      <a:pt x="22417" y="19682"/>
                      <a:pt x="22584" y="19548"/>
                      <a:pt x="22751" y="19448"/>
                    </a:cubicBezTo>
                    <a:cubicBezTo>
                      <a:pt x="22846" y="19352"/>
                      <a:pt x="22952" y="19312"/>
                      <a:pt x="23052" y="19312"/>
                    </a:cubicBezTo>
                    <a:close/>
                    <a:moveTo>
                      <a:pt x="27020" y="21583"/>
                    </a:moveTo>
                    <a:cubicBezTo>
                      <a:pt x="27854" y="21583"/>
                      <a:pt x="27854" y="22250"/>
                      <a:pt x="27020" y="22250"/>
                    </a:cubicBezTo>
                    <a:cubicBezTo>
                      <a:pt x="26587" y="22250"/>
                      <a:pt x="26587" y="21583"/>
                      <a:pt x="27020" y="21583"/>
                    </a:cubicBezTo>
                    <a:close/>
                    <a:moveTo>
                      <a:pt x="1972" y="14309"/>
                    </a:moveTo>
                    <a:cubicBezTo>
                      <a:pt x="1982" y="14309"/>
                      <a:pt x="1992" y="14309"/>
                      <a:pt x="2002" y="14311"/>
                    </a:cubicBezTo>
                    <a:cubicBezTo>
                      <a:pt x="3270" y="14478"/>
                      <a:pt x="3337" y="15612"/>
                      <a:pt x="3370" y="16713"/>
                    </a:cubicBezTo>
                    <a:cubicBezTo>
                      <a:pt x="3403" y="18581"/>
                      <a:pt x="3237" y="20449"/>
                      <a:pt x="2369" y="22117"/>
                    </a:cubicBezTo>
                    <a:cubicBezTo>
                      <a:pt x="2311" y="22234"/>
                      <a:pt x="2195" y="22287"/>
                      <a:pt x="2077" y="22287"/>
                    </a:cubicBezTo>
                    <a:cubicBezTo>
                      <a:pt x="1926" y="22287"/>
                      <a:pt x="1773" y="22200"/>
                      <a:pt x="1736" y="22050"/>
                    </a:cubicBezTo>
                    <a:cubicBezTo>
                      <a:pt x="1269" y="19748"/>
                      <a:pt x="1035" y="17380"/>
                      <a:pt x="1168" y="15045"/>
                    </a:cubicBezTo>
                    <a:cubicBezTo>
                      <a:pt x="1168" y="14912"/>
                      <a:pt x="1277" y="14845"/>
                      <a:pt x="1381" y="14845"/>
                    </a:cubicBezTo>
                    <a:cubicBezTo>
                      <a:pt x="1485" y="14845"/>
                      <a:pt x="1585" y="14912"/>
                      <a:pt x="1569" y="15045"/>
                    </a:cubicBezTo>
                    <a:cubicBezTo>
                      <a:pt x="1435" y="17113"/>
                      <a:pt x="1602" y="19048"/>
                      <a:pt x="2136" y="20983"/>
                    </a:cubicBezTo>
                    <a:cubicBezTo>
                      <a:pt x="2469" y="20115"/>
                      <a:pt x="2636" y="19181"/>
                      <a:pt x="2703" y="18214"/>
                    </a:cubicBezTo>
                    <a:cubicBezTo>
                      <a:pt x="2736" y="17413"/>
                      <a:pt x="3137" y="14912"/>
                      <a:pt x="1936" y="14611"/>
                    </a:cubicBezTo>
                    <a:cubicBezTo>
                      <a:pt x="1778" y="14580"/>
                      <a:pt x="1799" y="14309"/>
                      <a:pt x="1972" y="14309"/>
                    </a:cubicBezTo>
                    <a:close/>
                    <a:moveTo>
                      <a:pt x="20532" y="27863"/>
                    </a:moveTo>
                    <a:cubicBezTo>
                      <a:pt x="20591" y="27863"/>
                      <a:pt x="20649" y="27904"/>
                      <a:pt x="20649" y="27988"/>
                    </a:cubicBezTo>
                    <a:cubicBezTo>
                      <a:pt x="20749" y="31290"/>
                      <a:pt x="20649" y="34626"/>
                      <a:pt x="20582" y="37928"/>
                    </a:cubicBezTo>
                    <a:cubicBezTo>
                      <a:pt x="20516" y="41231"/>
                      <a:pt x="20616" y="44600"/>
                      <a:pt x="20215" y="47869"/>
                    </a:cubicBezTo>
                    <a:cubicBezTo>
                      <a:pt x="20198" y="48089"/>
                      <a:pt x="20034" y="48206"/>
                      <a:pt x="19873" y="48206"/>
                    </a:cubicBezTo>
                    <a:cubicBezTo>
                      <a:pt x="19718" y="48206"/>
                      <a:pt x="19565" y="48098"/>
                      <a:pt x="19548" y="47869"/>
                    </a:cubicBezTo>
                    <a:cubicBezTo>
                      <a:pt x="19381" y="44600"/>
                      <a:pt x="19715" y="41197"/>
                      <a:pt x="19848" y="37928"/>
                    </a:cubicBezTo>
                    <a:cubicBezTo>
                      <a:pt x="20015" y="34626"/>
                      <a:pt x="20115" y="31290"/>
                      <a:pt x="20416" y="27988"/>
                    </a:cubicBezTo>
                    <a:cubicBezTo>
                      <a:pt x="20416" y="27904"/>
                      <a:pt x="20474" y="27863"/>
                      <a:pt x="20532" y="27863"/>
                    </a:cubicBezTo>
                    <a:close/>
                    <a:moveTo>
                      <a:pt x="4100" y="24107"/>
                    </a:moveTo>
                    <a:cubicBezTo>
                      <a:pt x="4255" y="24107"/>
                      <a:pt x="4417" y="24301"/>
                      <a:pt x="4271" y="24418"/>
                    </a:cubicBezTo>
                    <a:cubicBezTo>
                      <a:pt x="2469" y="26053"/>
                      <a:pt x="2603" y="28488"/>
                      <a:pt x="2503" y="30723"/>
                    </a:cubicBezTo>
                    <a:cubicBezTo>
                      <a:pt x="2403" y="32858"/>
                      <a:pt x="2369" y="35026"/>
                      <a:pt x="2369" y="37161"/>
                    </a:cubicBezTo>
                    <a:cubicBezTo>
                      <a:pt x="2336" y="41698"/>
                      <a:pt x="2903" y="46267"/>
                      <a:pt x="2836" y="50804"/>
                    </a:cubicBezTo>
                    <a:cubicBezTo>
                      <a:pt x="2836" y="50990"/>
                      <a:pt x="2670" y="51104"/>
                      <a:pt x="2511" y="51104"/>
                    </a:cubicBezTo>
                    <a:cubicBezTo>
                      <a:pt x="2386" y="51104"/>
                      <a:pt x="2265" y="51033"/>
                      <a:pt x="2236" y="50871"/>
                    </a:cubicBezTo>
                    <a:cubicBezTo>
                      <a:pt x="1235" y="45700"/>
                      <a:pt x="1435" y="39996"/>
                      <a:pt x="1635" y="34726"/>
                    </a:cubicBezTo>
                    <a:cubicBezTo>
                      <a:pt x="1736" y="32324"/>
                      <a:pt x="1802" y="29856"/>
                      <a:pt x="2136" y="27454"/>
                    </a:cubicBezTo>
                    <a:cubicBezTo>
                      <a:pt x="2336" y="26120"/>
                      <a:pt x="2736" y="24752"/>
                      <a:pt x="4037" y="24118"/>
                    </a:cubicBezTo>
                    <a:cubicBezTo>
                      <a:pt x="4057" y="24110"/>
                      <a:pt x="4078" y="24107"/>
                      <a:pt x="4100" y="24107"/>
                    </a:cubicBezTo>
                    <a:close/>
                    <a:moveTo>
                      <a:pt x="30699" y="23669"/>
                    </a:moveTo>
                    <a:cubicBezTo>
                      <a:pt x="30805" y="23669"/>
                      <a:pt x="30912" y="23674"/>
                      <a:pt x="31023" y="23685"/>
                    </a:cubicBezTo>
                    <a:cubicBezTo>
                      <a:pt x="31157" y="23685"/>
                      <a:pt x="31223" y="23851"/>
                      <a:pt x="31190" y="23951"/>
                    </a:cubicBezTo>
                    <a:cubicBezTo>
                      <a:pt x="31790" y="24185"/>
                      <a:pt x="32124" y="24785"/>
                      <a:pt x="32324" y="25586"/>
                    </a:cubicBezTo>
                    <a:cubicBezTo>
                      <a:pt x="32858" y="27821"/>
                      <a:pt x="32491" y="30590"/>
                      <a:pt x="32457" y="32891"/>
                    </a:cubicBezTo>
                    <a:cubicBezTo>
                      <a:pt x="32357" y="38095"/>
                      <a:pt x="33225" y="43532"/>
                      <a:pt x="32658" y="48703"/>
                    </a:cubicBezTo>
                    <a:cubicBezTo>
                      <a:pt x="32638" y="48857"/>
                      <a:pt x="32484" y="48967"/>
                      <a:pt x="32352" y="48967"/>
                    </a:cubicBezTo>
                    <a:cubicBezTo>
                      <a:pt x="32256" y="48967"/>
                      <a:pt x="32171" y="48909"/>
                      <a:pt x="32157" y="48769"/>
                    </a:cubicBezTo>
                    <a:cubicBezTo>
                      <a:pt x="31624" y="45067"/>
                      <a:pt x="31924" y="41097"/>
                      <a:pt x="31890" y="37361"/>
                    </a:cubicBezTo>
                    <a:cubicBezTo>
                      <a:pt x="31890" y="35460"/>
                      <a:pt x="31790" y="33558"/>
                      <a:pt x="31724" y="31657"/>
                    </a:cubicBezTo>
                    <a:cubicBezTo>
                      <a:pt x="31624" y="29689"/>
                      <a:pt x="32291" y="25519"/>
                      <a:pt x="30389" y="24152"/>
                    </a:cubicBezTo>
                    <a:cubicBezTo>
                      <a:pt x="27687" y="25086"/>
                      <a:pt x="27954" y="28688"/>
                      <a:pt x="27921" y="31090"/>
                    </a:cubicBezTo>
                    <a:cubicBezTo>
                      <a:pt x="27888" y="33291"/>
                      <a:pt x="27854" y="35493"/>
                      <a:pt x="27821" y="37695"/>
                    </a:cubicBezTo>
                    <a:cubicBezTo>
                      <a:pt x="27754" y="40030"/>
                      <a:pt x="27721" y="42331"/>
                      <a:pt x="27687" y="44666"/>
                    </a:cubicBezTo>
                    <a:cubicBezTo>
                      <a:pt x="27654" y="46067"/>
                      <a:pt x="27487" y="47568"/>
                      <a:pt x="27888" y="48936"/>
                    </a:cubicBezTo>
                    <a:cubicBezTo>
                      <a:pt x="28232" y="50106"/>
                      <a:pt x="29318" y="51071"/>
                      <a:pt x="30440" y="51071"/>
                    </a:cubicBezTo>
                    <a:cubicBezTo>
                      <a:pt x="30949" y="51071"/>
                      <a:pt x="31466" y="50872"/>
                      <a:pt x="31924" y="50404"/>
                    </a:cubicBezTo>
                    <a:cubicBezTo>
                      <a:pt x="31980" y="50339"/>
                      <a:pt x="32050" y="50312"/>
                      <a:pt x="32121" y="50312"/>
                    </a:cubicBezTo>
                    <a:cubicBezTo>
                      <a:pt x="32344" y="50312"/>
                      <a:pt x="32576" y="50584"/>
                      <a:pt x="32424" y="50837"/>
                    </a:cubicBezTo>
                    <a:cubicBezTo>
                      <a:pt x="31927" y="51630"/>
                      <a:pt x="31168" y="51981"/>
                      <a:pt x="30382" y="51981"/>
                    </a:cubicBezTo>
                    <a:cubicBezTo>
                      <a:pt x="29481" y="51981"/>
                      <a:pt x="28544" y="51521"/>
                      <a:pt x="27921" y="50737"/>
                    </a:cubicBezTo>
                    <a:cubicBezTo>
                      <a:pt x="25953" y="48269"/>
                      <a:pt x="26887" y="43866"/>
                      <a:pt x="26954" y="40964"/>
                    </a:cubicBezTo>
                    <a:cubicBezTo>
                      <a:pt x="27054" y="36661"/>
                      <a:pt x="26820" y="32257"/>
                      <a:pt x="27287" y="27954"/>
                    </a:cubicBezTo>
                    <a:cubicBezTo>
                      <a:pt x="27478" y="25948"/>
                      <a:pt x="28490" y="23669"/>
                      <a:pt x="30699" y="23669"/>
                    </a:cubicBezTo>
                    <a:close/>
                    <a:moveTo>
                      <a:pt x="23220" y="23525"/>
                    </a:moveTo>
                    <a:cubicBezTo>
                      <a:pt x="24026" y="23525"/>
                      <a:pt x="24843" y="23887"/>
                      <a:pt x="25419" y="24685"/>
                    </a:cubicBezTo>
                    <a:cubicBezTo>
                      <a:pt x="26420" y="26086"/>
                      <a:pt x="26186" y="28154"/>
                      <a:pt x="26186" y="29789"/>
                    </a:cubicBezTo>
                    <a:cubicBezTo>
                      <a:pt x="26153" y="32324"/>
                      <a:pt x="26153" y="34859"/>
                      <a:pt x="26086" y="37394"/>
                    </a:cubicBezTo>
                    <a:cubicBezTo>
                      <a:pt x="25986" y="40096"/>
                      <a:pt x="25853" y="42765"/>
                      <a:pt x="25553" y="45400"/>
                    </a:cubicBezTo>
                    <a:cubicBezTo>
                      <a:pt x="25352" y="47335"/>
                      <a:pt x="25319" y="49703"/>
                      <a:pt x="24485" y="51438"/>
                    </a:cubicBezTo>
                    <a:cubicBezTo>
                      <a:pt x="23959" y="52567"/>
                      <a:pt x="23255" y="53015"/>
                      <a:pt x="22525" y="53015"/>
                    </a:cubicBezTo>
                    <a:cubicBezTo>
                      <a:pt x="21358" y="53015"/>
                      <a:pt x="20125" y="51871"/>
                      <a:pt x="19448" y="50537"/>
                    </a:cubicBezTo>
                    <a:cubicBezTo>
                      <a:pt x="19333" y="50283"/>
                      <a:pt x="19538" y="50044"/>
                      <a:pt x="19752" y="50044"/>
                    </a:cubicBezTo>
                    <a:cubicBezTo>
                      <a:pt x="19847" y="50044"/>
                      <a:pt x="19944" y="50091"/>
                      <a:pt x="20015" y="50204"/>
                    </a:cubicBezTo>
                    <a:cubicBezTo>
                      <a:pt x="20466" y="50912"/>
                      <a:pt x="21220" y="52158"/>
                      <a:pt x="22154" y="52158"/>
                    </a:cubicBezTo>
                    <a:cubicBezTo>
                      <a:pt x="22672" y="52158"/>
                      <a:pt x="23244" y="51775"/>
                      <a:pt x="23851" y="50704"/>
                    </a:cubicBezTo>
                    <a:cubicBezTo>
                      <a:pt x="24018" y="50437"/>
                      <a:pt x="24051" y="49970"/>
                      <a:pt x="24118" y="49670"/>
                    </a:cubicBezTo>
                    <a:cubicBezTo>
                      <a:pt x="24385" y="48269"/>
                      <a:pt x="24552" y="46835"/>
                      <a:pt x="24719" y="45400"/>
                    </a:cubicBezTo>
                    <a:cubicBezTo>
                      <a:pt x="24985" y="43032"/>
                      <a:pt x="25119" y="40630"/>
                      <a:pt x="25219" y="38228"/>
                    </a:cubicBezTo>
                    <a:cubicBezTo>
                      <a:pt x="25319" y="35660"/>
                      <a:pt x="25319" y="33125"/>
                      <a:pt x="25319" y="30590"/>
                    </a:cubicBezTo>
                    <a:cubicBezTo>
                      <a:pt x="25319" y="29489"/>
                      <a:pt x="25386" y="28388"/>
                      <a:pt x="25319" y="27321"/>
                    </a:cubicBezTo>
                    <a:cubicBezTo>
                      <a:pt x="25252" y="26587"/>
                      <a:pt x="25186" y="26020"/>
                      <a:pt x="24785" y="25386"/>
                    </a:cubicBezTo>
                    <a:cubicBezTo>
                      <a:pt x="24337" y="24629"/>
                      <a:pt x="23687" y="24296"/>
                      <a:pt x="23038" y="24296"/>
                    </a:cubicBezTo>
                    <a:cubicBezTo>
                      <a:pt x="22144" y="24296"/>
                      <a:pt x="21250" y="24928"/>
                      <a:pt x="20883" y="25953"/>
                    </a:cubicBezTo>
                    <a:cubicBezTo>
                      <a:pt x="20855" y="26062"/>
                      <a:pt x="20772" y="26110"/>
                      <a:pt x="20688" y="26110"/>
                    </a:cubicBezTo>
                    <a:cubicBezTo>
                      <a:pt x="20566" y="26110"/>
                      <a:pt x="20443" y="26010"/>
                      <a:pt x="20482" y="25853"/>
                    </a:cubicBezTo>
                    <a:cubicBezTo>
                      <a:pt x="20746" y="24393"/>
                      <a:pt x="21970" y="23525"/>
                      <a:pt x="23220" y="23525"/>
                    </a:cubicBezTo>
                    <a:close/>
                    <a:moveTo>
                      <a:pt x="14511" y="24318"/>
                    </a:moveTo>
                    <a:cubicBezTo>
                      <a:pt x="16546" y="24318"/>
                      <a:pt x="17580" y="25953"/>
                      <a:pt x="17847" y="27788"/>
                    </a:cubicBezTo>
                    <a:cubicBezTo>
                      <a:pt x="18347" y="30990"/>
                      <a:pt x="17814" y="34559"/>
                      <a:pt x="17747" y="37795"/>
                    </a:cubicBezTo>
                    <a:cubicBezTo>
                      <a:pt x="17680" y="41497"/>
                      <a:pt x="17647" y="45233"/>
                      <a:pt x="17547" y="48936"/>
                    </a:cubicBezTo>
                    <a:cubicBezTo>
                      <a:pt x="17513" y="50470"/>
                      <a:pt x="17547" y="52572"/>
                      <a:pt x="15746" y="53072"/>
                    </a:cubicBezTo>
                    <a:cubicBezTo>
                      <a:pt x="15714" y="53080"/>
                      <a:pt x="15683" y="53084"/>
                      <a:pt x="15653" y="53084"/>
                    </a:cubicBezTo>
                    <a:cubicBezTo>
                      <a:pt x="15312" y="53084"/>
                      <a:pt x="15141" y="52589"/>
                      <a:pt x="15479" y="52405"/>
                    </a:cubicBezTo>
                    <a:cubicBezTo>
                      <a:pt x="17480" y="51338"/>
                      <a:pt x="16780" y="47101"/>
                      <a:pt x="16813" y="45233"/>
                    </a:cubicBezTo>
                    <a:cubicBezTo>
                      <a:pt x="16880" y="43032"/>
                      <a:pt x="16946" y="40830"/>
                      <a:pt x="16980" y="38629"/>
                    </a:cubicBezTo>
                    <a:cubicBezTo>
                      <a:pt x="17046" y="36294"/>
                      <a:pt x="17113" y="33925"/>
                      <a:pt x="17180" y="31590"/>
                    </a:cubicBezTo>
                    <a:cubicBezTo>
                      <a:pt x="17247" y="29155"/>
                      <a:pt x="17680" y="25319"/>
                      <a:pt x="14478" y="24719"/>
                    </a:cubicBezTo>
                    <a:cubicBezTo>
                      <a:pt x="14244" y="24685"/>
                      <a:pt x="14311" y="24318"/>
                      <a:pt x="14511" y="24318"/>
                    </a:cubicBezTo>
                    <a:close/>
                    <a:moveTo>
                      <a:pt x="13513" y="24516"/>
                    </a:moveTo>
                    <a:cubicBezTo>
                      <a:pt x="13717" y="24516"/>
                      <a:pt x="13767" y="24789"/>
                      <a:pt x="13577" y="24852"/>
                    </a:cubicBezTo>
                    <a:cubicBezTo>
                      <a:pt x="10508" y="26053"/>
                      <a:pt x="11342" y="30189"/>
                      <a:pt x="11342" y="32758"/>
                    </a:cubicBezTo>
                    <a:cubicBezTo>
                      <a:pt x="11342" y="34926"/>
                      <a:pt x="11342" y="37094"/>
                      <a:pt x="11342" y="39262"/>
                    </a:cubicBezTo>
                    <a:cubicBezTo>
                      <a:pt x="11342" y="41431"/>
                      <a:pt x="11342" y="43599"/>
                      <a:pt x="11309" y="45767"/>
                    </a:cubicBezTo>
                    <a:cubicBezTo>
                      <a:pt x="11309" y="47178"/>
                      <a:pt x="10769" y="52586"/>
                      <a:pt x="13042" y="52586"/>
                    </a:cubicBezTo>
                    <a:cubicBezTo>
                      <a:pt x="13295" y="52586"/>
                      <a:pt x="13583" y="52519"/>
                      <a:pt x="13911" y="52372"/>
                    </a:cubicBezTo>
                    <a:cubicBezTo>
                      <a:pt x="13962" y="52349"/>
                      <a:pt x="14011" y="52338"/>
                      <a:pt x="14058" y="52338"/>
                    </a:cubicBezTo>
                    <a:cubicBezTo>
                      <a:pt x="14349" y="52338"/>
                      <a:pt x="14532" y="52738"/>
                      <a:pt x="14244" y="52939"/>
                    </a:cubicBezTo>
                    <a:cubicBezTo>
                      <a:pt x="13859" y="53187"/>
                      <a:pt x="13471" y="53297"/>
                      <a:pt x="13100" y="53297"/>
                    </a:cubicBezTo>
                    <a:cubicBezTo>
                      <a:pt x="12026" y="53297"/>
                      <a:pt x="11089" y="52378"/>
                      <a:pt x="10742" y="51238"/>
                    </a:cubicBezTo>
                    <a:cubicBezTo>
                      <a:pt x="10342" y="49903"/>
                      <a:pt x="10542" y="48369"/>
                      <a:pt x="10542" y="47001"/>
                    </a:cubicBezTo>
                    <a:cubicBezTo>
                      <a:pt x="10542" y="45100"/>
                      <a:pt x="10575" y="43199"/>
                      <a:pt x="10575" y="41297"/>
                    </a:cubicBezTo>
                    <a:cubicBezTo>
                      <a:pt x="10575" y="37361"/>
                      <a:pt x="10542" y="33425"/>
                      <a:pt x="10675" y="29522"/>
                    </a:cubicBezTo>
                    <a:cubicBezTo>
                      <a:pt x="10742" y="27487"/>
                      <a:pt x="11009" y="24852"/>
                      <a:pt x="13477" y="24519"/>
                    </a:cubicBezTo>
                    <a:cubicBezTo>
                      <a:pt x="13489" y="24517"/>
                      <a:pt x="13501" y="24516"/>
                      <a:pt x="13513" y="24516"/>
                    </a:cubicBezTo>
                    <a:close/>
                    <a:moveTo>
                      <a:pt x="5424" y="23423"/>
                    </a:moveTo>
                    <a:cubicBezTo>
                      <a:pt x="8043" y="23423"/>
                      <a:pt x="8876" y="26598"/>
                      <a:pt x="8907" y="28855"/>
                    </a:cubicBezTo>
                    <a:cubicBezTo>
                      <a:pt x="8974" y="33658"/>
                      <a:pt x="8807" y="38462"/>
                      <a:pt x="8674" y="43265"/>
                    </a:cubicBezTo>
                    <a:cubicBezTo>
                      <a:pt x="8640" y="45634"/>
                      <a:pt x="8741" y="48102"/>
                      <a:pt x="8474" y="50470"/>
                    </a:cubicBezTo>
                    <a:cubicBezTo>
                      <a:pt x="8307" y="51638"/>
                      <a:pt x="7973" y="52839"/>
                      <a:pt x="7039" y="53606"/>
                    </a:cubicBezTo>
                    <a:cubicBezTo>
                      <a:pt x="6542" y="54046"/>
                      <a:pt x="5872" y="54261"/>
                      <a:pt x="5227" y="54261"/>
                    </a:cubicBezTo>
                    <a:cubicBezTo>
                      <a:pt x="4012" y="54261"/>
                      <a:pt x="2887" y="53498"/>
                      <a:pt x="3170" y="52038"/>
                    </a:cubicBezTo>
                    <a:cubicBezTo>
                      <a:pt x="3186" y="51926"/>
                      <a:pt x="3271" y="51875"/>
                      <a:pt x="3363" y="51875"/>
                    </a:cubicBezTo>
                    <a:cubicBezTo>
                      <a:pt x="3462" y="51875"/>
                      <a:pt x="3569" y="51934"/>
                      <a:pt x="3604" y="52038"/>
                    </a:cubicBezTo>
                    <a:cubicBezTo>
                      <a:pt x="4323" y="52914"/>
                      <a:pt x="4964" y="53358"/>
                      <a:pt x="5518" y="53358"/>
                    </a:cubicBezTo>
                    <a:cubicBezTo>
                      <a:pt x="5914" y="53358"/>
                      <a:pt x="6266" y="53131"/>
                      <a:pt x="6572" y="52672"/>
                    </a:cubicBezTo>
                    <a:cubicBezTo>
                      <a:pt x="7006" y="52338"/>
                      <a:pt x="7306" y="51838"/>
                      <a:pt x="7406" y="51271"/>
                    </a:cubicBezTo>
                    <a:cubicBezTo>
                      <a:pt x="7540" y="50704"/>
                      <a:pt x="7573" y="50104"/>
                      <a:pt x="7606" y="49536"/>
                    </a:cubicBezTo>
                    <a:cubicBezTo>
                      <a:pt x="7673" y="48402"/>
                      <a:pt x="7673" y="47235"/>
                      <a:pt x="7706" y="46101"/>
                    </a:cubicBezTo>
                    <a:cubicBezTo>
                      <a:pt x="7740" y="43666"/>
                      <a:pt x="7807" y="41231"/>
                      <a:pt x="7873" y="38829"/>
                    </a:cubicBezTo>
                    <a:cubicBezTo>
                      <a:pt x="7940" y="36260"/>
                      <a:pt x="8040" y="33692"/>
                      <a:pt x="8107" y="31123"/>
                    </a:cubicBezTo>
                    <a:cubicBezTo>
                      <a:pt x="8206" y="28581"/>
                      <a:pt x="8730" y="23883"/>
                      <a:pt x="4925" y="23883"/>
                    </a:cubicBezTo>
                    <a:cubicBezTo>
                      <a:pt x="4885" y="23883"/>
                      <a:pt x="4845" y="23884"/>
                      <a:pt x="4804" y="23885"/>
                    </a:cubicBezTo>
                    <a:cubicBezTo>
                      <a:pt x="4604" y="23885"/>
                      <a:pt x="4538" y="23551"/>
                      <a:pt x="4771" y="23484"/>
                    </a:cubicBezTo>
                    <a:cubicBezTo>
                      <a:pt x="5000" y="23443"/>
                      <a:pt x="5218" y="23423"/>
                      <a:pt x="5424" y="23423"/>
                    </a:cubicBezTo>
                    <a:close/>
                    <a:moveTo>
                      <a:pt x="18881" y="53272"/>
                    </a:moveTo>
                    <a:cubicBezTo>
                      <a:pt x="19148" y="53272"/>
                      <a:pt x="19281" y="53473"/>
                      <a:pt x="19482" y="53639"/>
                    </a:cubicBezTo>
                    <a:cubicBezTo>
                      <a:pt x="19763" y="53921"/>
                      <a:pt x="19476" y="54339"/>
                      <a:pt x="19176" y="54339"/>
                    </a:cubicBezTo>
                    <a:cubicBezTo>
                      <a:pt x="19085" y="54339"/>
                      <a:pt x="18992" y="54300"/>
                      <a:pt x="18914" y="54206"/>
                    </a:cubicBezTo>
                    <a:cubicBezTo>
                      <a:pt x="18748" y="54040"/>
                      <a:pt x="18514" y="53873"/>
                      <a:pt x="18548" y="53606"/>
                    </a:cubicBezTo>
                    <a:cubicBezTo>
                      <a:pt x="18548" y="53406"/>
                      <a:pt x="18681" y="53272"/>
                      <a:pt x="18881" y="53272"/>
                    </a:cubicBezTo>
                    <a:close/>
                    <a:moveTo>
                      <a:pt x="33025" y="55241"/>
                    </a:moveTo>
                    <a:cubicBezTo>
                      <a:pt x="33158" y="55241"/>
                      <a:pt x="33291" y="55274"/>
                      <a:pt x="33325" y="55407"/>
                    </a:cubicBezTo>
                    <a:cubicBezTo>
                      <a:pt x="33325" y="55474"/>
                      <a:pt x="33325" y="55507"/>
                      <a:pt x="33325" y="55541"/>
                    </a:cubicBezTo>
                    <a:cubicBezTo>
                      <a:pt x="33291" y="55708"/>
                      <a:pt x="33158" y="55741"/>
                      <a:pt x="33025" y="55741"/>
                    </a:cubicBezTo>
                    <a:cubicBezTo>
                      <a:pt x="32958" y="55708"/>
                      <a:pt x="32924" y="55708"/>
                      <a:pt x="32891" y="55708"/>
                    </a:cubicBezTo>
                    <a:cubicBezTo>
                      <a:pt x="32691" y="55607"/>
                      <a:pt x="32691" y="55341"/>
                      <a:pt x="32891" y="55274"/>
                    </a:cubicBezTo>
                    <a:cubicBezTo>
                      <a:pt x="32924" y="55274"/>
                      <a:pt x="32958" y="55241"/>
                      <a:pt x="33025" y="55241"/>
                    </a:cubicBezTo>
                    <a:close/>
                    <a:moveTo>
                      <a:pt x="2136" y="55774"/>
                    </a:moveTo>
                    <a:cubicBezTo>
                      <a:pt x="6939" y="56241"/>
                      <a:pt x="11676" y="56975"/>
                      <a:pt x="16479" y="56975"/>
                    </a:cubicBezTo>
                    <a:cubicBezTo>
                      <a:pt x="21316" y="56975"/>
                      <a:pt x="26053" y="56241"/>
                      <a:pt x="30856" y="55841"/>
                    </a:cubicBezTo>
                    <a:cubicBezTo>
                      <a:pt x="31090" y="55841"/>
                      <a:pt x="31123" y="56208"/>
                      <a:pt x="30890" y="56275"/>
                    </a:cubicBezTo>
                    <a:cubicBezTo>
                      <a:pt x="26555" y="57667"/>
                      <a:pt x="21801" y="57978"/>
                      <a:pt x="17224" y="57978"/>
                    </a:cubicBezTo>
                    <a:cubicBezTo>
                      <a:pt x="16975" y="57978"/>
                      <a:pt x="16727" y="57978"/>
                      <a:pt x="16479" y="57976"/>
                    </a:cubicBezTo>
                    <a:cubicBezTo>
                      <a:pt x="11676" y="57976"/>
                      <a:pt x="6672" y="57576"/>
                      <a:pt x="2102" y="56074"/>
                    </a:cubicBezTo>
                    <a:cubicBezTo>
                      <a:pt x="1969" y="56008"/>
                      <a:pt x="1969" y="55774"/>
                      <a:pt x="2136" y="55774"/>
                    </a:cubicBezTo>
                    <a:close/>
                    <a:moveTo>
                      <a:pt x="3303" y="1"/>
                    </a:moveTo>
                    <a:cubicBezTo>
                      <a:pt x="2845" y="479"/>
                      <a:pt x="2138" y="707"/>
                      <a:pt x="1415" y="707"/>
                    </a:cubicBezTo>
                    <a:cubicBezTo>
                      <a:pt x="927" y="707"/>
                      <a:pt x="431" y="603"/>
                      <a:pt x="1" y="401"/>
                    </a:cubicBezTo>
                    <a:lnTo>
                      <a:pt x="1" y="401"/>
                    </a:lnTo>
                    <a:cubicBezTo>
                      <a:pt x="401" y="5338"/>
                      <a:pt x="168" y="10375"/>
                      <a:pt x="168" y="15312"/>
                    </a:cubicBezTo>
                    <a:cubicBezTo>
                      <a:pt x="168" y="20149"/>
                      <a:pt x="168" y="24952"/>
                      <a:pt x="101" y="29789"/>
                    </a:cubicBezTo>
                    <a:cubicBezTo>
                      <a:pt x="68" y="34759"/>
                      <a:pt x="101" y="39696"/>
                      <a:pt x="101" y="44666"/>
                    </a:cubicBezTo>
                    <a:cubicBezTo>
                      <a:pt x="101" y="49570"/>
                      <a:pt x="335" y="54540"/>
                      <a:pt x="34" y="59444"/>
                    </a:cubicBezTo>
                    <a:cubicBezTo>
                      <a:pt x="68" y="59544"/>
                      <a:pt x="101" y="59644"/>
                      <a:pt x="168" y="59710"/>
                    </a:cubicBezTo>
                    <a:cubicBezTo>
                      <a:pt x="301" y="59944"/>
                      <a:pt x="535" y="60077"/>
                      <a:pt x="635" y="60311"/>
                    </a:cubicBezTo>
                    <a:cubicBezTo>
                      <a:pt x="2670" y="61578"/>
                      <a:pt x="5905" y="61278"/>
                      <a:pt x="8107" y="61412"/>
                    </a:cubicBezTo>
                    <a:cubicBezTo>
                      <a:pt x="10909" y="61545"/>
                      <a:pt x="13677" y="61712"/>
                      <a:pt x="16446" y="61779"/>
                    </a:cubicBezTo>
                    <a:cubicBezTo>
                      <a:pt x="17068" y="61786"/>
                      <a:pt x="17691" y="61790"/>
                      <a:pt x="18313" y="61790"/>
                    </a:cubicBezTo>
                    <a:cubicBezTo>
                      <a:pt x="20459" y="61790"/>
                      <a:pt x="22606" y="61741"/>
                      <a:pt x="24752" y="61612"/>
                    </a:cubicBezTo>
                    <a:cubicBezTo>
                      <a:pt x="27120" y="61445"/>
                      <a:pt x="33725" y="61712"/>
                      <a:pt x="34192" y="58476"/>
                    </a:cubicBezTo>
                    <a:cubicBezTo>
                      <a:pt x="34192" y="58276"/>
                      <a:pt x="34325" y="58143"/>
                      <a:pt x="34492" y="58109"/>
                    </a:cubicBezTo>
                    <a:cubicBezTo>
                      <a:pt x="34092" y="53373"/>
                      <a:pt x="34426" y="48436"/>
                      <a:pt x="34459" y="43666"/>
                    </a:cubicBezTo>
                    <a:cubicBezTo>
                      <a:pt x="34459" y="38862"/>
                      <a:pt x="34459" y="34025"/>
                      <a:pt x="34459" y="29222"/>
                    </a:cubicBezTo>
                    <a:cubicBezTo>
                      <a:pt x="34459" y="24285"/>
                      <a:pt x="34459" y="19315"/>
                      <a:pt x="34492" y="14378"/>
                    </a:cubicBezTo>
                    <a:cubicBezTo>
                      <a:pt x="34492" y="10075"/>
                      <a:pt x="33992" y="5372"/>
                      <a:pt x="34626" y="1102"/>
                    </a:cubicBezTo>
                    <a:cubicBezTo>
                      <a:pt x="34302" y="347"/>
                      <a:pt x="33389" y="173"/>
                      <a:pt x="32407" y="173"/>
                    </a:cubicBezTo>
                    <a:cubicBezTo>
                      <a:pt x="31565" y="173"/>
                      <a:pt x="30672" y="301"/>
                      <a:pt x="30056" y="301"/>
                    </a:cubicBezTo>
                    <a:cubicBezTo>
                      <a:pt x="28288" y="268"/>
                      <a:pt x="26487" y="368"/>
                      <a:pt x="24719" y="34"/>
                    </a:cubicBezTo>
                    <a:cubicBezTo>
                      <a:pt x="23455" y="564"/>
                      <a:pt x="22042" y="882"/>
                      <a:pt x="20693" y="882"/>
                    </a:cubicBezTo>
                    <a:cubicBezTo>
                      <a:pt x="19833" y="882"/>
                      <a:pt x="19000" y="753"/>
                      <a:pt x="18247" y="468"/>
                    </a:cubicBezTo>
                    <a:cubicBezTo>
                      <a:pt x="17720" y="2314"/>
                      <a:pt x="15987" y="3704"/>
                      <a:pt x="13789" y="3704"/>
                    </a:cubicBezTo>
                    <a:cubicBezTo>
                      <a:pt x="13763" y="3704"/>
                      <a:pt x="13737" y="3704"/>
                      <a:pt x="13711" y="3704"/>
                    </a:cubicBezTo>
                    <a:cubicBezTo>
                      <a:pt x="13524" y="5637"/>
                      <a:pt x="11996" y="7365"/>
                      <a:pt x="9973" y="7365"/>
                    </a:cubicBezTo>
                    <a:cubicBezTo>
                      <a:pt x="9831" y="7365"/>
                      <a:pt x="9687" y="7357"/>
                      <a:pt x="9541" y="7340"/>
                    </a:cubicBezTo>
                    <a:cubicBezTo>
                      <a:pt x="7473" y="7073"/>
                      <a:pt x="6239" y="5205"/>
                      <a:pt x="6272" y="3270"/>
                    </a:cubicBezTo>
                    <a:lnTo>
                      <a:pt x="6272" y="3270"/>
                    </a:lnTo>
                    <a:cubicBezTo>
                      <a:pt x="6085" y="3308"/>
                      <a:pt x="5907" y="3326"/>
                      <a:pt x="5738" y="3326"/>
                    </a:cubicBezTo>
                    <a:cubicBezTo>
                      <a:pt x="4140" y="3326"/>
                      <a:pt x="3394" y="1691"/>
                      <a:pt x="33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67" name="Google Shape;12367;p37"/>
              <p:cNvSpPr/>
              <p:nvPr/>
            </p:nvSpPr>
            <p:spPr>
              <a:xfrm>
                <a:off x="4748550" y="1010475"/>
                <a:ext cx="562100" cy="1540450"/>
              </a:xfrm>
              <a:custGeom>
                <a:rect b="b" l="l" r="r" t="t"/>
                <a:pathLst>
                  <a:path extrusionOk="0" h="61618" w="22484">
                    <a:moveTo>
                      <a:pt x="20883" y="55068"/>
                    </a:moveTo>
                    <a:cubicBezTo>
                      <a:pt x="21016" y="55068"/>
                      <a:pt x="21149" y="55101"/>
                      <a:pt x="21183" y="55234"/>
                    </a:cubicBezTo>
                    <a:cubicBezTo>
                      <a:pt x="21183" y="55301"/>
                      <a:pt x="21183" y="55334"/>
                      <a:pt x="21183" y="55368"/>
                    </a:cubicBezTo>
                    <a:cubicBezTo>
                      <a:pt x="21149" y="55535"/>
                      <a:pt x="21016" y="55568"/>
                      <a:pt x="20883" y="55568"/>
                    </a:cubicBezTo>
                    <a:cubicBezTo>
                      <a:pt x="20816" y="55535"/>
                      <a:pt x="20782" y="55535"/>
                      <a:pt x="20749" y="55535"/>
                    </a:cubicBezTo>
                    <a:cubicBezTo>
                      <a:pt x="20549" y="55434"/>
                      <a:pt x="20549" y="55168"/>
                      <a:pt x="20749" y="55101"/>
                    </a:cubicBezTo>
                    <a:cubicBezTo>
                      <a:pt x="20782" y="55101"/>
                      <a:pt x="20816" y="55068"/>
                      <a:pt x="20883" y="55068"/>
                    </a:cubicBezTo>
                    <a:close/>
                    <a:moveTo>
                      <a:pt x="20265" y="0"/>
                    </a:moveTo>
                    <a:cubicBezTo>
                      <a:pt x="19423" y="0"/>
                      <a:pt x="18530" y="128"/>
                      <a:pt x="17914" y="128"/>
                    </a:cubicBezTo>
                    <a:lnTo>
                      <a:pt x="17380" y="128"/>
                    </a:lnTo>
                    <a:cubicBezTo>
                      <a:pt x="18314" y="2730"/>
                      <a:pt x="18848" y="5432"/>
                      <a:pt x="19181" y="8167"/>
                    </a:cubicBezTo>
                    <a:cubicBezTo>
                      <a:pt x="19782" y="8201"/>
                      <a:pt x="20416" y="8267"/>
                      <a:pt x="21016" y="8334"/>
                    </a:cubicBezTo>
                    <a:cubicBezTo>
                      <a:pt x="21383" y="8367"/>
                      <a:pt x="21383" y="8868"/>
                      <a:pt x="21016" y="8901"/>
                    </a:cubicBezTo>
                    <a:cubicBezTo>
                      <a:pt x="20449" y="8968"/>
                      <a:pt x="19848" y="9001"/>
                      <a:pt x="19281" y="9068"/>
                    </a:cubicBezTo>
                    <a:cubicBezTo>
                      <a:pt x="19615" y="12470"/>
                      <a:pt x="19682" y="15873"/>
                      <a:pt x="19782" y="19275"/>
                    </a:cubicBezTo>
                    <a:cubicBezTo>
                      <a:pt x="19848" y="21243"/>
                      <a:pt x="19982" y="23211"/>
                      <a:pt x="20115" y="25146"/>
                    </a:cubicBezTo>
                    <a:cubicBezTo>
                      <a:pt x="20149" y="25246"/>
                      <a:pt x="20149" y="25313"/>
                      <a:pt x="20182" y="25413"/>
                    </a:cubicBezTo>
                    <a:cubicBezTo>
                      <a:pt x="20516" y="26847"/>
                      <a:pt x="20482" y="28515"/>
                      <a:pt x="20416" y="30150"/>
                    </a:cubicBezTo>
                    <a:cubicBezTo>
                      <a:pt x="20549" y="33018"/>
                      <a:pt x="20649" y="35920"/>
                      <a:pt x="20482" y="38823"/>
                    </a:cubicBezTo>
                    <a:cubicBezTo>
                      <a:pt x="20682" y="42092"/>
                      <a:pt x="20849" y="45361"/>
                      <a:pt x="20516" y="48530"/>
                    </a:cubicBezTo>
                    <a:cubicBezTo>
                      <a:pt x="20496" y="48684"/>
                      <a:pt x="20342" y="48794"/>
                      <a:pt x="20210" y="48794"/>
                    </a:cubicBezTo>
                    <a:cubicBezTo>
                      <a:pt x="20114" y="48794"/>
                      <a:pt x="20029" y="48736"/>
                      <a:pt x="20015" y="48596"/>
                    </a:cubicBezTo>
                    <a:cubicBezTo>
                      <a:pt x="19848" y="47495"/>
                      <a:pt x="19782" y="46361"/>
                      <a:pt x="19715" y="45194"/>
                    </a:cubicBezTo>
                    <a:cubicBezTo>
                      <a:pt x="19482" y="46528"/>
                      <a:pt x="19148" y="47796"/>
                      <a:pt x="18714" y="49097"/>
                    </a:cubicBezTo>
                    <a:cubicBezTo>
                      <a:pt x="18514" y="49697"/>
                      <a:pt x="18281" y="50297"/>
                      <a:pt x="18047" y="50898"/>
                    </a:cubicBezTo>
                    <a:cubicBezTo>
                      <a:pt x="18129" y="50907"/>
                      <a:pt x="18211" y="50912"/>
                      <a:pt x="18292" y="50912"/>
                    </a:cubicBezTo>
                    <a:cubicBezTo>
                      <a:pt x="18810" y="50912"/>
                      <a:pt x="19321" y="50721"/>
                      <a:pt x="19782" y="50231"/>
                    </a:cubicBezTo>
                    <a:cubicBezTo>
                      <a:pt x="19838" y="50166"/>
                      <a:pt x="19908" y="50139"/>
                      <a:pt x="19979" y="50139"/>
                    </a:cubicBezTo>
                    <a:cubicBezTo>
                      <a:pt x="20202" y="50139"/>
                      <a:pt x="20434" y="50411"/>
                      <a:pt x="20282" y="50664"/>
                    </a:cubicBezTo>
                    <a:cubicBezTo>
                      <a:pt x="19798" y="51444"/>
                      <a:pt x="19032" y="51791"/>
                      <a:pt x="18246" y="51791"/>
                    </a:cubicBezTo>
                    <a:cubicBezTo>
                      <a:pt x="18058" y="51791"/>
                      <a:pt x="17868" y="51771"/>
                      <a:pt x="17680" y="51732"/>
                    </a:cubicBezTo>
                    <a:cubicBezTo>
                      <a:pt x="17013" y="53166"/>
                      <a:pt x="16179" y="54500"/>
                      <a:pt x="15045" y="55601"/>
                    </a:cubicBezTo>
                    <a:cubicBezTo>
                      <a:pt x="14878" y="55768"/>
                      <a:pt x="14678" y="55935"/>
                      <a:pt x="14478" y="56068"/>
                    </a:cubicBezTo>
                    <a:cubicBezTo>
                      <a:pt x="15879" y="55935"/>
                      <a:pt x="17313" y="55801"/>
                      <a:pt x="18714" y="55668"/>
                    </a:cubicBezTo>
                    <a:cubicBezTo>
                      <a:pt x="18948" y="55668"/>
                      <a:pt x="18981" y="56035"/>
                      <a:pt x="18748" y="56102"/>
                    </a:cubicBezTo>
                    <a:cubicBezTo>
                      <a:pt x="16780" y="56735"/>
                      <a:pt x="14678" y="57169"/>
                      <a:pt x="12577" y="57403"/>
                    </a:cubicBezTo>
                    <a:cubicBezTo>
                      <a:pt x="10942" y="58337"/>
                      <a:pt x="9107" y="59004"/>
                      <a:pt x="7340" y="59537"/>
                    </a:cubicBezTo>
                    <a:cubicBezTo>
                      <a:pt x="5005" y="60271"/>
                      <a:pt x="2503" y="61038"/>
                      <a:pt x="1" y="61439"/>
                    </a:cubicBezTo>
                    <a:cubicBezTo>
                      <a:pt x="1435" y="61505"/>
                      <a:pt x="2870" y="61572"/>
                      <a:pt x="4304" y="61606"/>
                    </a:cubicBezTo>
                    <a:cubicBezTo>
                      <a:pt x="4926" y="61613"/>
                      <a:pt x="5549" y="61617"/>
                      <a:pt x="6171" y="61617"/>
                    </a:cubicBezTo>
                    <a:cubicBezTo>
                      <a:pt x="8317" y="61617"/>
                      <a:pt x="10464" y="61568"/>
                      <a:pt x="12610" y="61439"/>
                    </a:cubicBezTo>
                    <a:cubicBezTo>
                      <a:pt x="14978" y="61272"/>
                      <a:pt x="21583" y="61539"/>
                      <a:pt x="22017" y="58303"/>
                    </a:cubicBezTo>
                    <a:cubicBezTo>
                      <a:pt x="22050" y="58103"/>
                      <a:pt x="22183" y="57970"/>
                      <a:pt x="22350" y="57936"/>
                    </a:cubicBezTo>
                    <a:cubicBezTo>
                      <a:pt x="21950" y="53200"/>
                      <a:pt x="22284" y="48263"/>
                      <a:pt x="22284" y="43493"/>
                    </a:cubicBezTo>
                    <a:cubicBezTo>
                      <a:pt x="22317" y="38689"/>
                      <a:pt x="22317" y="33852"/>
                      <a:pt x="22317" y="29049"/>
                    </a:cubicBezTo>
                    <a:cubicBezTo>
                      <a:pt x="22317" y="24112"/>
                      <a:pt x="22317" y="19142"/>
                      <a:pt x="22317" y="14205"/>
                    </a:cubicBezTo>
                    <a:cubicBezTo>
                      <a:pt x="22350" y="9902"/>
                      <a:pt x="21850" y="5199"/>
                      <a:pt x="22484" y="929"/>
                    </a:cubicBezTo>
                    <a:cubicBezTo>
                      <a:pt x="22160" y="174"/>
                      <a:pt x="21247" y="0"/>
                      <a:pt x="2026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68" name="Google Shape;12368;p37"/>
              <p:cNvSpPr/>
              <p:nvPr/>
            </p:nvSpPr>
            <p:spPr>
              <a:xfrm>
                <a:off x="5132175" y="1609925"/>
                <a:ext cx="120100" cy="669675"/>
              </a:xfrm>
              <a:custGeom>
                <a:rect b="b" l="l" r="r" t="t"/>
                <a:pathLst>
                  <a:path extrusionOk="0" h="26787" w="4804">
                    <a:moveTo>
                      <a:pt x="2902" y="1"/>
                    </a:moveTo>
                    <a:cubicBezTo>
                      <a:pt x="200" y="935"/>
                      <a:pt x="467" y="4537"/>
                      <a:pt x="434" y="6939"/>
                    </a:cubicBezTo>
                    <a:cubicBezTo>
                      <a:pt x="401" y="9140"/>
                      <a:pt x="367" y="11342"/>
                      <a:pt x="334" y="13544"/>
                    </a:cubicBezTo>
                    <a:cubicBezTo>
                      <a:pt x="267" y="15879"/>
                      <a:pt x="234" y="18180"/>
                      <a:pt x="200" y="20515"/>
                    </a:cubicBezTo>
                    <a:cubicBezTo>
                      <a:pt x="167" y="21916"/>
                      <a:pt x="0" y="23417"/>
                      <a:pt x="401" y="24785"/>
                    </a:cubicBezTo>
                    <a:cubicBezTo>
                      <a:pt x="667" y="25719"/>
                      <a:pt x="1401" y="26520"/>
                      <a:pt x="2269" y="26786"/>
                    </a:cubicBezTo>
                    <a:cubicBezTo>
                      <a:pt x="3403" y="24218"/>
                      <a:pt x="4003" y="21316"/>
                      <a:pt x="4370" y="18581"/>
                    </a:cubicBezTo>
                    <a:cubicBezTo>
                      <a:pt x="4370" y="16779"/>
                      <a:pt x="4437" y="14978"/>
                      <a:pt x="4403" y="13210"/>
                    </a:cubicBezTo>
                    <a:cubicBezTo>
                      <a:pt x="4403" y="11309"/>
                      <a:pt x="4303" y="9407"/>
                      <a:pt x="4237" y="7506"/>
                    </a:cubicBezTo>
                    <a:cubicBezTo>
                      <a:pt x="4137" y="5538"/>
                      <a:pt x="4804" y="1368"/>
                      <a:pt x="29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69" name="Google Shape;12369;p37"/>
              <p:cNvSpPr/>
              <p:nvPr/>
            </p:nvSpPr>
            <p:spPr>
              <a:xfrm>
                <a:off x="4503375" y="1603250"/>
                <a:ext cx="159325" cy="736850"/>
              </a:xfrm>
              <a:custGeom>
                <a:rect b="b" l="l" r="r" t="t"/>
                <a:pathLst>
                  <a:path extrusionOk="0" h="29474" w="6373">
                    <a:moveTo>
                      <a:pt x="2803" y="1"/>
                    </a:moveTo>
                    <a:cubicBezTo>
                      <a:pt x="2503" y="34"/>
                      <a:pt x="2236" y="168"/>
                      <a:pt x="1969" y="334"/>
                    </a:cubicBezTo>
                    <a:cubicBezTo>
                      <a:pt x="2002" y="401"/>
                      <a:pt x="2002" y="468"/>
                      <a:pt x="1936" y="534"/>
                    </a:cubicBezTo>
                    <a:cubicBezTo>
                      <a:pt x="134" y="2169"/>
                      <a:pt x="301" y="4604"/>
                      <a:pt x="168" y="6839"/>
                    </a:cubicBezTo>
                    <a:cubicBezTo>
                      <a:pt x="68" y="8974"/>
                      <a:pt x="34" y="11142"/>
                      <a:pt x="34" y="13277"/>
                    </a:cubicBezTo>
                    <a:cubicBezTo>
                      <a:pt x="1" y="17814"/>
                      <a:pt x="568" y="22383"/>
                      <a:pt x="501" y="26920"/>
                    </a:cubicBezTo>
                    <a:cubicBezTo>
                      <a:pt x="501" y="26987"/>
                      <a:pt x="501" y="27053"/>
                      <a:pt x="468" y="27087"/>
                    </a:cubicBezTo>
                    <a:cubicBezTo>
                      <a:pt x="535" y="27487"/>
                      <a:pt x="668" y="27887"/>
                      <a:pt x="835" y="28254"/>
                    </a:cubicBezTo>
                    <a:cubicBezTo>
                      <a:pt x="835" y="28221"/>
                      <a:pt x="835" y="28188"/>
                      <a:pt x="835" y="28154"/>
                    </a:cubicBezTo>
                    <a:cubicBezTo>
                      <a:pt x="851" y="28042"/>
                      <a:pt x="936" y="27991"/>
                      <a:pt x="1028" y="27991"/>
                    </a:cubicBezTo>
                    <a:cubicBezTo>
                      <a:pt x="1127" y="27991"/>
                      <a:pt x="1234" y="28050"/>
                      <a:pt x="1269" y="28154"/>
                    </a:cubicBezTo>
                    <a:cubicBezTo>
                      <a:pt x="1988" y="29030"/>
                      <a:pt x="2629" y="29474"/>
                      <a:pt x="3183" y="29474"/>
                    </a:cubicBezTo>
                    <a:cubicBezTo>
                      <a:pt x="3579" y="29474"/>
                      <a:pt x="3931" y="29247"/>
                      <a:pt x="4237" y="28788"/>
                    </a:cubicBezTo>
                    <a:cubicBezTo>
                      <a:pt x="4671" y="28454"/>
                      <a:pt x="4971" y="27954"/>
                      <a:pt x="5071" y="27387"/>
                    </a:cubicBezTo>
                    <a:cubicBezTo>
                      <a:pt x="5205" y="26820"/>
                      <a:pt x="5238" y="26220"/>
                      <a:pt x="5271" y="25652"/>
                    </a:cubicBezTo>
                    <a:cubicBezTo>
                      <a:pt x="5338" y="24518"/>
                      <a:pt x="5338" y="23351"/>
                      <a:pt x="5338" y="22217"/>
                    </a:cubicBezTo>
                    <a:cubicBezTo>
                      <a:pt x="5405" y="19782"/>
                      <a:pt x="5472" y="17347"/>
                      <a:pt x="5538" y="14945"/>
                    </a:cubicBezTo>
                    <a:cubicBezTo>
                      <a:pt x="5605" y="12376"/>
                      <a:pt x="5705" y="9808"/>
                      <a:pt x="5772" y="7239"/>
                    </a:cubicBezTo>
                    <a:cubicBezTo>
                      <a:pt x="5872" y="4737"/>
                      <a:pt x="6372" y="168"/>
                      <a:pt x="28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70" name="Google Shape;12370;p37"/>
              <p:cNvSpPr/>
              <p:nvPr/>
            </p:nvSpPr>
            <p:spPr>
              <a:xfrm>
                <a:off x="4949550" y="1613675"/>
                <a:ext cx="130100" cy="696400"/>
              </a:xfrm>
              <a:custGeom>
                <a:rect b="b" l="l" r="r" t="t"/>
                <a:pathLst>
                  <a:path extrusionOk="0" h="27856" w="5204">
                    <a:moveTo>
                      <a:pt x="2849" y="1"/>
                    </a:moveTo>
                    <a:cubicBezTo>
                      <a:pt x="2118" y="1"/>
                      <a:pt x="1392" y="426"/>
                      <a:pt x="967" y="1152"/>
                    </a:cubicBezTo>
                    <a:cubicBezTo>
                      <a:pt x="667" y="2219"/>
                      <a:pt x="534" y="3320"/>
                      <a:pt x="500" y="4421"/>
                    </a:cubicBezTo>
                    <a:cubicBezTo>
                      <a:pt x="534" y="7489"/>
                      <a:pt x="434" y="10558"/>
                      <a:pt x="400" y="13627"/>
                    </a:cubicBezTo>
                    <a:cubicBezTo>
                      <a:pt x="334" y="16930"/>
                      <a:pt x="434" y="20299"/>
                      <a:pt x="33" y="23568"/>
                    </a:cubicBezTo>
                    <a:cubicBezTo>
                      <a:pt x="33" y="23634"/>
                      <a:pt x="33" y="23701"/>
                      <a:pt x="0" y="23734"/>
                    </a:cubicBezTo>
                    <a:cubicBezTo>
                      <a:pt x="33" y="24802"/>
                      <a:pt x="133" y="25869"/>
                      <a:pt x="701" y="26870"/>
                    </a:cubicBezTo>
                    <a:cubicBezTo>
                      <a:pt x="767" y="26937"/>
                      <a:pt x="734" y="27037"/>
                      <a:pt x="701" y="27103"/>
                    </a:cubicBezTo>
                    <a:cubicBezTo>
                      <a:pt x="1055" y="27522"/>
                      <a:pt x="1487" y="27855"/>
                      <a:pt x="1970" y="27855"/>
                    </a:cubicBezTo>
                    <a:cubicBezTo>
                      <a:pt x="2488" y="27855"/>
                      <a:pt x="3065" y="27473"/>
                      <a:pt x="3669" y="26403"/>
                    </a:cubicBezTo>
                    <a:cubicBezTo>
                      <a:pt x="3836" y="26136"/>
                      <a:pt x="3869" y="25669"/>
                      <a:pt x="3936" y="25369"/>
                    </a:cubicBezTo>
                    <a:cubicBezTo>
                      <a:pt x="4203" y="23968"/>
                      <a:pt x="4370" y="22534"/>
                      <a:pt x="4537" y="21099"/>
                    </a:cubicBezTo>
                    <a:cubicBezTo>
                      <a:pt x="4770" y="18731"/>
                      <a:pt x="4937" y="16329"/>
                      <a:pt x="5037" y="13927"/>
                    </a:cubicBezTo>
                    <a:cubicBezTo>
                      <a:pt x="5137" y="11359"/>
                      <a:pt x="5137" y="8824"/>
                      <a:pt x="5137" y="6289"/>
                    </a:cubicBezTo>
                    <a:cubicBezTo>
                      <a:pt x="5137" y="5188"/>
                      <a:pt x="5204" y="4087"/>
                      <a:pt x="5137" y="3020"/>
                    </a:cubicBezTo>
                    <a:cubicBezTo>
                      <a:pt x="5070" y="2286"/>
                      <a:pt x="5004" y="1719"/>
                      <a:pt x="4603" y="1085"/>
                    </a:cubicBezTo>
                    <a:cubicBezTo>
                      <a:pt x="4149" y="333"/>
                      <a:pt x="3497" y="1"/>
                      <a:pt x="284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71" name="Google Shape;12371;p37"/>
              <p:cNvSpPr/>
              <p:nvPr/>
            </p:nvSpPr>
            <p:spPr>
              <a:xfrm>
                <a:off x="4482550" y="1371425"/>
                <a:ext cx="40875" cy="159300"/>
              </a:xfrm>
              <a:custGeom>
                <a:rect b="b" l="l" r="r" t="t"/>
                <a:pathLst>
                  <a:path extrusionOk="0" h="6372" w="1635">
                    <a:moveTo>
                      <a:pt x="400" y="0"/>
                    </a:moveTo>
                    <a:cubicBezTo>
                      <a:pt x="133" y="101"/>
                      <a:pt x="234" y="834"/>
                      <a:pt x="300" y="1035"/>
                    </a:cubicBezTo>
                    <a:cubicBezTo>
                      <a:pt x="360" y="1184"/>
                      <a:pt x="232" y="1307"/>
                      <a:pt x="85" y="1307"/>
                    </a:cubicBezTo>
                    <a:cubicBezTo>
                      <a:pt x="68" y="1307"/>
                      <a:pt x="51" y="1305"/>
                      <a:pt x="33" y="1301"/>
                    </a:cubicBezTo>
                    <a:lnTo>
                      <a:pt x="33" y="1301"/>
                    </a:lnTo>
                    <a:cubicBezTo>
                      <a:pt x="0" y="3036"/>
                      <a:pt x="167" y="4704"/>
                      <a:pt x="634" y="6372"/>
                    </a:cubicBezTo>
                    <a:cubicBezTo>
                      <a:pt x="967" y="5504"/>
                      <a:pt x="1134" y="4570"/>
                      <a:pt x="1201" y="3603"/>
                    </a:cubicBezTo>
                    <a:cubicBezTo>
                      <a:pt x="1234" y="2802"/>
                      <a:pt x="1635" y="301"/>
                      <a:pt x="4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72" name="Google Shape;12372;p37"/>
              <p:cNvSpPr/>
              <p:nvPr/>
            </p:nvSpPr>
            <p:spPr>
              <a:xfrm>
                <a:off x="5132175" y="1609925"/>
                <a:ext cx="120100" cy="672900"/>
              </a:xfrm>
              <a:custGeom>
                <a:rect b="b" l="l" r="r" t="t"/>
                <a:pathLst>
                  <a:path extrusionOk="0" h="26916" w="4804">
                    <a:moveTo>
                      <a:pt x="2902" y="1"/>
                    </a:moveTo>
                    <a:cubicBezTo>
                      <a:pt x="200" y="935"/>
                      <a:pt x="467" y="4537"/>
                      <a:pt x="434" y="6939"/>
                    </a:cubicBezTo>
                    <a:cubicBezTo>
                      <a:pt x="401" y="9140"/>
                      <a:pt x="367" y="11342"/>
                      <a:pt x="334" y="13544"/>
                    </a:cubicBezTo>
                    <a:cubicBezTo>
                      <a:pt x="267" y="15879"/>
                      <a:pt x="234" y="18180"/>
                      <a:pt x="200" y="20515"/>
                    </a:cubicBezTo>
                    <a:cubicBezTo>
                      <a:pt x="167" y="21916"/>
                      <a:pt x="0" y="23417"/>
                      <a:pt x="401" y="24785"/>
                    </a:cubicBezTo>
                    <a:cubicBezTo>
                      <a:pt x="747" y="25957"/>
                      <a:pt x="1837" y="26916"/>
                      <a:pt x="2958" y="26916"/>
                    </a:cubicBezTo>
                    <a:cubicBezTo>
                      <a:pt x="3242" y="26916"/>
                      <a:pt x="3527" y="26854"/>
                      <a:pt x="3803" y="26720"/>
                    </a:cubicBezTo>
                    <a:cubicBezTo>
                      <a:pt x="4370" y="26286"/>
                      <a:pt x="4604" y="25552"/>
                      <a:pt x="4737" y="24785"/>
                    </a:cubicBezTo>
                    <a:cubicBezTo>
                      <a:pt x="4704" y="24752"/>
                      <a:pt x="4670" y="24685"/>
                      <a:pt x="4670" y="24618"/>
                    </a:cubicBezTo>
                    <a:cubicBezTo>
                      <a:pt x="4137" y="20916"/>
                      <a:pt x="4437" y="16946"/>
                      <a:pt x="4403" y="13210"/>
                    </a:cubicBezTo>
                    <a:cubicBezTo>
                      <a:pt x="4403" y="11309"/>
                      <a:pt x="4303" y="9407"/>
                      <a:pt x="4237" y="7506"/>
                    </a:cubicBezTo>
                    <a:cubicBezTo>
                      <a:pt x="4137" y="5538"/>
                      <a:pt x="4804" y="1368"/>
                      <a:pt x="29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73" name="Google Shape;12373;p37"/>
              <p:cNvSpPr/>
              <p:nvPr/>
            </p:nvSpPr>
            <p:spPr>
              <a:xfrm>
                <a:off x="4707700" y="1622425"/>
                <a:ext cx="177650" cy="701375"/>
              </a:xfrm>
              <a:custGeom>
                <a:rect b="b" l="l" r="r" t="t"/>
                <a:pathLst>
                  <a:path extrusionOk="0" h="28055" w="7106">
                    <a:moveTo>
                      <a:pt x="3837" y="1"/>
                    </a:moveTo>
                    <a:cubicBezTo>
                      <a:pt x="3636" y="1"/>
                      <a:pt x="3403" y="68"/>
                      <a:pt x="3169" y="134"/>
                    </a:cubicBezTo>
                    <a:cubicBezTo>
                      <a:pt x="3136" y="168"/>
                      <a:pt x="3103" y="201"/>
                      <a:pt x="3069" y="201"/>
                    </a:cubicBezTo>
                    <a:cubicBezTo>
                      <a:pt x="0" y="1402"/>
                      <a:pt x="834" y="5538"/>
                      <a:pt x="834" y="8107"/>
                    </a:cubicBezTo>
                    <a:cubicBezTo>
                      <a:pt x="834" y="10275"/>
                      <a:pt x="834" y="12443"/>
                      <a:pt x="834" y="14611"/>
                    </a:cubicBezTo>
                    <a:cubicBezTo>
                      <a:pt x="834" y="16780"/>
                      <a:pt x="834" y="18948"/>
                      <a:pt x="801" y="21116"/>
                    </a:cubicBezTo>
                    <a:cubicBezTo>
                      <a:pt x="801" y="22250"/>
                      <a:pt x="467" y="26020"/>
                      <a:pt x="1502" y="27421"/>
                    </a:cubicBezTo>
                    <a:cubicBezTo>
                      <a:pt x="1557" y="27393"/>
                      <a:pt x="1612" y="27377"/>
                      <a:pt x="1663" y="27377"/>
                    </a:cubicBezTo>
                    <a:cubicBezTo>
                      <a:pt x="1734" y="27377"/>
                      <a:pt x="1796" y="27409"/>
                      <a:pt x="1835" y="27487"/>
                    </a:cubicBezTo>
                    <a:cubicBezTo>
                      <a:pt x="1902" y="27654"/>
                      <a:pt x="2069" y="27821"/>
                      <a:pt x="2235" y="27921"/>
                    </a:cubicBezTo>
                    <a:cubicBezTo>
                      <a:pt x="2319" y="27938"/>
                      <a:pt x="2404" y="27946"/>
                      <a:pt x="2493" y="27946"/>
                    </a:cubicBezTo>
                    <a:cubicBezTo>
                      <a:pt x="2759" y="27946"/>
                      <a:pt x="3053" y="27871"/>
                      <a:pt x="3403" y="27721"/>
                    </a:cubicBezTo>
                    <a:cubicBezTo>
                      <a:pt x="3451" y="27703"/>
                      <a:pt x="3499" y="27694"/>
                      <a:pt x="3543" y="27694"/>
                    </a:cubicBezTo>
                    <a:cubicBezTo>
                      <a:pt x="3746" y="27694"/>
                      <a:pt x="3897" y="27863"/>
                      <a:pt x="3870" y="28054"/>
                    </a:cubicBezTo>
                    <a:cubicBezTo>
                      <a:pt x="4437" y="27921"/>
                      <a:pt x="4971" y="27687"/>
                      <a:pt x="5171" y="27354"/>
                    </a:cubicBezTo>
                    <a:cubicBezTo>
                      <a:pt x="5229" y="27276"/>
                      <a:pt x="5300" y="27243"/>
                      <a:pt x="5368" y="27243"/>
                    </a:cubicBezTo>
                    <a:cubicBezTo>
                      <a:pt x="5416" y="27243"/>
                      <a:pt x="5463" y="27260"/>
                      <a:pt x="5504" y="27287"/>
                    </a:cubicBezTo>
                    <a:cubicBezTo>
                      <a:pt x="6805" y="25786"/>
                      <a:pt x="6272" y="22250"/>
                      <a:pt x="6305" y="20582"/>
                    </a:cubicBezTo>
                    <a:cubicBezTo>
                      <a:pt x="6372" y="18381"/>
                      <a:pt x="6438" y="16179"/>
                      <a:pt x="6472" y="13978"/>
                    </a:cubicBezTo>
                    <a:cubicBezTo>
                      <a:pt x="6538" y="11643"/>
                      <a:pt x="6605" y="9308"/>
                      <a:pt x="6672" y="6939"/>
                    </a:cubicBezTo>
                    <a:cubicBezTo>
                      <a:pt x="6705" y="4704"/>
                      <a:pt x="7106" y="1302"/>
                      <a:pt x="4704" y="301"/>
                    </a:cubicBezTo>
                    <a:cubicBezTo>
                      <a:pt x="4679" y="313"/>
                      <a:pt x="4651" y="321"/>
                      <a:pt x="4619" y="321"/>
                    </a:cubicBezTo>
                    <a:cubicBezTo>
                      <a:pt x="4564" y="321"/>
                      <a:pt x="4500" y="298"/>
                      <a:pt x="4437" y="234"/>
                    </a:cubicBezTo>
                    <a:cubicBezTo>
                      <a:pt x="4437" y="234"/>
                      <a:pt x="4404" y="201"/>
                      <a:pt x="4370" y="168"/>
                    </a:cubicBezTo>
                    <a:cubicBezTo>
                      <a:pt x="4237" y="134"/>
                      <a:pt x="4103" y="101"/>
                      <a:pt x="3970" y="68"/>
                    </a:cubicBezTo>
                    <a:cubicBezTo>
                      <a:pt x="3903" y="68"/>
                      <a:pt x="3870" y="34"/>
                      <a:pt x="38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74" name="Google Shape;12374;p37"/>
              <p:cNvSpPr/>
              <p:nvPr/>
            </p:nvSpPr>
            <p:spPr>
              <a:xfrm>
                <a:off x="4445850" y="2378800"/>
                <a:ext cx="861475" cy="172125"/>
              </a:xfrm>
              <a:custGeom>
                <a:rect b="b" l="l" r="r" t="t"/>
                <a:pathLst>
                  <a:path extrusionOk="0" h="6885" w="34459">
                    <a:moveTo>
                      <a:pt x="2102" y="868"/>
                    </a:moveTo>
                    <a:cubicBezTo>
                      <a:pt x="2119" y="874"/>
                      <a:pt x="2135" y="879"/>
                      <a:pt x="2152" y="885"/>
                    </a:cubicBezTo>
                    <a:lnTo>
                      <a:pt x="2152" y="885"/>
                    </a:lnTo>
                    <a:cubicBezTo>
                      <a:pt x="2135" y="877"/>
                      <a:pt x="2119" y="868"/>
                      <a:pt x="2102" y="868"/>
                    </a:cubicBezTo>
                    <a:close/>
                    <a:moveTo>
                      <a:pt x="2152" y="885"/>
                    </a:moveTo>
                    <a:lnTo>
                      <a:pt x="2152" y="885"/>
                    </a:lnTo>
                    <a:cubicBezTo>
                      <a:pt x="2168" y="893"/>
                      <a:pt x="2185" y="902"/>
                      <a:pt x="2202" y="902"/>
                    </a:cubicBezTo>
                    <a:cubicBezTo>
                      <a:pt x="2185" y="896"/>
                      <a:pt x="2168" y="890"/>
                      <a:pt x="2152" y="885"/>
                    </a:cubicBezTo>
                    <a:close/>
                    <a:moveTo>
                      <a:pt x="34291" y="1"/>
                    </a:moveTo>
                    <a:cubicBezTo>
                      <a:pt x="33891" y="134"/>
                      <a:pt x="33524" y="234"/>
                      <a:pt x="33124" y="368"/>
                    </a:cubicBezTo>
                    <a:cubicBezTo>
                      <a:pt x="33191" y="368"/>
                      <a:pt x="33257" y="435"/>
                      <a:pt x="33291" y="501"/>
                    </a:cubicBezTo>
                    <a:cubicBezTo>
                      <a:pt x="33291" y="568"/>
                      <a:pt x="33291" y="601"/>
                      <a:pt x="33291" y="635"/>
                    </a:cubicBezTo>
                    <a:cubicBezTo>
                      <a:pt x="33257" y="802"/>
                      <a:pt x="33124" y="835"/>
                      <a:pt x="32991" y="835"/>
                    </a:cubicBezTo>
                    <a:cubicBezTo>
                      <a:pt x="32924" y="802"/>
                      <a:pt x="32890" y="802"/>
                      <a:pt x="32857" y="802"/>
                    </a:cubicBezTo>
                    <a:cubicBezTo>
                      <a:pt x="32724" y="735"/>
                      <a:pt x="32657" y="568"/>
                      <a:pt x="32724" y="468"/>
                    </a:cubicBezTo>
                    <a:lnTo>
                      <a:pt x="32724" y="468"/>
                    </a:lnTo>
                    <a:cubicBezTo>
                      <a:pt x="32123" y="635"/>
                      <a:pt x="31523" y="802"/>
                      <a:pt x="30922" y="968"/>
                    </a:cubicBezTo>
                    <a:cubicBezTo>
                      <a:pt x="31056" y="1035"/>
                      <a:pt x="31056" y="1302"/>
                      <a:pt x="30856" y="1369"/>
                    </a:cubicBezTo>
                    <a:cubicBezTo>
                      <a:pt x="26521" y="2761"/>
                      <a:pt x="21767" y="3072"/>
                      <a:pt x="17190" y="3072"/>
                    </a:cubicBezTo>
                    <a:cubicBezTo>
                      <a:pt x="16941" y="3072"/>
                      <a:pt x="16693" y="3072"/>
                      <a:pt x="16445" y="3070"/>
                    </a:cubicBezTo>
                    <a:cubicBezTo>
                      <a:pt x="11642" y="3070"/>
                      <a:pt x="6638" y="2670"/>
                      <a:pt x="2068" y="1168"/>
                    </a:cubicBezTo>
                    <a:cubicBezTo>
                      <a:pt x="1935" y="1102"/>
                      <a:pt x="1935" y="868"/>
                      <a:pt x="2102" y="868"/>
                    </a:cubicBezTo>
                    <a:cubicBezTo>
                      <a:pt x="2102" y="868"/>
                      <a:pt x="2102" y="868"/>
                      <a:pt x="2102" y="868"/>
                    </a:cubicBezTo>
                    <a:lnTo>
                      <a:pt x="2102" y="868"/>
                    </a:lnTo>
                    <a:cubicBezTo>
                      <a:pt x="1438" y="646"/>
                      <a:pt x="801" y="422"/>
                      <a:pt x="134" y="168"/>
                    </a:cubicBezTo>
                    <a:cubicBezTo>
                      <a:pt x="134" y="1635"/>
                      <a:pt x="100" y="3070"/>
                      <a:pt x="0" y="4538"/>
                    </a:cubicBezTo>
                    <a:cubicBezTo>
                      <a:pt x="34" y="4638"/>
                      <a:pt x="67" y="4738"/>
                      <a:pt x="134" y="4804"/>
                    </a:cubicBezTo>
                    <a:cubicBezTo>
                      <a:pt x="267" y="5038"/>
                      <a:pt x="501" y="5171"/>
                      <a:pt x="601" y="5405"/>
                    </a:cubicBezTo>
                    <a:cubicBezTo>
                      <a:pt x="2636" y="6672"/>
                      <a:pt x="5871" y="6372"/>
                      <a:pt x="8073" y="6506"/>
                    </a:cubicBezTo>
                    <a:cubicBezTo>
                      <a:pt x="10875" y="6639"/>
                      <a:pt x="13643" y="6806"/>
                      <a:pt x="16412" y="6873"/>
                    </a:cubicBezTo>
                    <a:cubicBezTo>
                      <a:pt x="17034" y="6880"/>
                      <a:pt x="17657" y="6884"/>
                      <a:pt x="18279" y="6884"/>
                    </a:cubicBezTo>
                    <a:cubicBezTo>
                      <a:pt x="20425" y="6884"/>
                      <a:pt x="22572" y="6835"/>
                      <a:pt x="24718" y="6706"/>
                    </a:cubicBezTo>
                    <a:cubicBezTo>
                      <a:pt x="27086" y="6539"/>
                      <a:pt x="33691" y="6806"/>
                      <a:pt x="34158" y="3570"/>
                    </a:cubicBezTo>
                    <a:cubicBezTo>
                      <a:pt x="34158" y="3370"/>
                      <a:pt x="34291" y="3237"/>
                      <a:pt x="34458" y="3203"/>
                    </a:cubicBezTo>
                    <a:cubicBezTo>
                      <a:pt x="34358" y="2136"/>
                      <a:pt x="34325" y="1068"/>
                      <a:pt x="342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75" name="Google Shape;12375;p37"/>
              <p:cNvSpPr/>
              <p:nvPr/>
            </p:nvSpPr>
            <p:spPr>
              <a:xfrm>
                <a:off x="4445000" y="1006150"/>
                <a:ext cx="865650" cy="211850"/>
              </a:xfrm>
              <a:custGeom>
                <a:rect b="b" l="l" r="r" t="t"/>
                <a:pathLst>
                  <a:path extrusionOk="0" h="8474" w="34626">
                    <a:moveTo>
                      <a:pt x="26587" y="3770"/>
                    </a:moveTo>
                    <a:cubicBezTo>
                      <a:pt x="27020" y="3770"/>
                      <a:pt x="27020" y="4438"/>
                      <a:pt x="26587" y="4438"/>
                    </a:cubicBezTo>
                    <a:cubicBezTo>
                      <a:pt x="26186" y="4438"/>
                      <a:pt x="26186" y="3770"/>
                      <a:pt x="26587" y="3770"/>
                    </a:cubicBezTo>
                    <a:close/>
                    <a:moveTo>
                      <a:pt x="3303" y="1"/>
                    </a:moveTo>
                    <a:cubicBezTo>
                      <a:pt x="2845" y="479"/>
                      <a:pt x="2138" y="707"/>
                      <a:pt x="1415" y="707"/>
                    </a:cubicBezTo>
                    <a:cubicBezTo>
                      <a:pt x="927" y="707"/>
                      <a:pt x="431" y="603"/>
                      <a:pt x="1" y="401"/>
                    </a:cubicBezTo>
                    <a:lnTo>
                      <a:pt x="1" y="401"/>
                    </a:lnTo>
                    <a:cubicBezTo>
                      <a:pt x="201" y="2936"/>
                      <a:pt x="234" y="5505"/>
                      <a:pt x="234" y="8073"/>
                    </a:cubicBezTo>
                    <a:cubicBezTo>
                      <a:pt x="568" y="8140"/>
                      <a:pt x="885" y="8148"/>
                      <a:pt x="1206" y="8148"/>
                    </a:cubicBezTo>
                    <a:cubicBezTo>
                      <a:pt x="1313" y="8148"/>
                      <a:pt x="1421" y="8148"/>
                      <a:pt x="1529" y="8148"/>
                    </a:cubicBezTo>
                    <a:cubicBezTo>
                      <a:pt x="1747" y="8148"/>
                      <a:pt x="1969" y="8151"/>
                      <a:pt x="2203" y="8174"/>
                    </a:cubicBezTo>
                    <a:cubicBezTo>
                      <a:pt x="2670" y="8240"/>
                      <a:pt x="3137" y="8340"/>
                      <a:pt x="3604" y="8407"/>
                    </a:cubicBezTo>
                    <a:cubicBezTo>
                      <a:pt x="3737" y="8440"/>
                      <a:pt x="3837" y="8440"/>
                      <a:pt x="3970" y="8474"/>
                    </a:cubicBezTo>
                    <a:cubicBezTo>
                      <a:pt x="5541" y="8319"/>
                      <a:pt x="7146" y="8270"/>
                      <a:pt x="8758" y="8270"/>
                    </a:cubicBezTo>
                    <a:cubicBezTo>
                      <a:pt x="11482" y="8270"/>
                      <a:pt x="14229" y="8409"/>
                      <a:pt x="16876" y="8409"/>
                    </a:cubicBezTo>
                    <a:cubicBezTo>
                      <a:pt x="17055" y="8409"/>
                      <a:pt x="17235" y="8408"/>
                      <a:pt x="17413" y="8407"/>
                    </a:cubicBezTo>
                    <a:cubicBezTo>
                      <a:pt x="20621" y="8407"/>
                      <a:pt x="23947" y="8210"/>
                      <a:pt x="27239" y="8210"/>
                    </a:cubicBezTo>
                    <a:cubicBezTo>
                      <a:pt x="28227" y="8210"/>
                      <a:pt x="29212" y="8227"/>
                      <a:pt x="30189" y="8274"/>
                    </a:cubicBezTo>
                    <a:cubicBezTo>
                      <a:pt x="30623" y="8207"/>
                      <a:pt x="31090" y="8174"/>
                      <a:pt x="31523" y="8107"/>
                    </a:cubicBezTo>
                    <a:cubicBezTo>
                      <a:pt x="31661" y="8088"/>
                      <a:pt x="31797" y="8080"/>
                      <a:pt x="31932" y="8080"/>
                    </a:cubicBezTo>
                    <a:cubicBezTo>
                      <a:pt x="32747" y="8080"/>
                      <a:pt x="33524" y="8378"/>
                      <a:pt x="34325" y="8407"/>
                    </a:cubicBezTo>
                    <a:cubicBezTo>
                      <a:pt x="34259" y="5939"/>
                      <a:pt x="34292" y="3437"/>
                      <a:pt x="34626" y="1102"/>
                    </a:cubicBezTo>
                    <a:cubicBezTo>
                      <a:pt x="34302" y="347"/>
                      <a:pt x="33389" y="173"/>
                      <a:pt x="32407" y="173"/>
                    </a:cubicBezTo>
                    <a:cubicBezTo>
                      <a:pt x="31565" y="173"/>
                      <a:pt x="30672" y="301"/>
                      <a:pt x="30056" y="301"/>
                    </a:cubicBezTo>
                    <a:cubicBezTo>
                      <a:pt x="28288" y="268"/>
                      <a:pt x="26487" y="368"/>
                      <a:pt x="24719" y="34"/>
                    </a:cubicBezTo>
                    <a:cubicBezTo>
                      <a:pt x="23455" y="564"/>
                      <a:pt x="22042" y="882"/>
                      <a:pt x="20693" y="882"/>
                    </a:cubicBezTo>
                    <a:cubicBezTo>
                      <a:pt x="19833" y="882"/>
                      <a:pt x="19000" y="753"/>
                      <a:pt x="18247" y="468"/>
                    </a:cubicBezTo>
                    <a:cubicBezTo>
                      <a:pt x="17720" y="2314"/>
                      <a:pt x="15987" y="3704"/>
                      <a:pt x="13789" y="3704"/>
                    </a:cubicBezTo>
                    <a:cubicBezTo>
                      <a:pt x="13763" y="3704"/>
                      <a:pt x="13737" y="3704"/>
                      <a:pt x="13711" y="3704"/>
                    </a:cubicBezTo>
                    <a:cubicBezTo>
                      <a:pt x="13524" y="5637"/>
                      <a:pt x="11996" y="7365"/>
                      <a:pt x="9973" y="7365"/>
                    </a:cubicBezTo>
                    <a:cubicBezTo>
                      <a:pt x="9831" y="7365"/>
                      <a:pt x="9687" y="7357"/>
                      <a:pt x="9541" y="7340"/>
                    </a:cubicBezTo>
                    <a:cubicBezTo>
                      <a:pt x="7473" y="7073"/>
                      <a:pt x="6239" y="5205"/>
                      <a:pt x="6272" y="3270"/>
                    </a:cubicBezTo>
                    <a:lnTo>
                      <a:pt x="6272" y="3270"/>
                    </a:lnTo>
                    <a:cubicBezTo>
                      <a:pt x="6081" y="3308"/>
                      <a:pt x="5901" y="3326"/>
                      <a:pt x="5730" y="3326"/>
                    </a:cubicBezTo>
                    <a:cubicBezTo>
                      <a:pt x="4112" y="3326"/>
                      <a:pt x="3394" y="1691"/>
                      <a:pt x="33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76" name="Google Shape;12376;p37"/>
              <p:cNvSpPr/>
              <p:nvPr/>
            </p:nvSpPr>
            <p:spPr>
              <a:xfrm>
                <a:off x="5179700" y="1010475"/>
                <a:ext cx="130950" cy="205875"/>
              </a:xfrm>
              <a:custGeom>
                <a:rect b="b" l="l" r="r" t="t"/>
                <a:pathLst>
                  <a:path extrusionOk="0" h="8235" w="5238">
                    <a:moveTo>
                      <a:pt x="3019" y="0"/>
                    </a:moveTo>
                    <a:cubicBezTo>
                      <a:pt x="2177" y="0"/>
                      <a:pt x="1284" y="128"/>
                      <a:pt x="668" y="128"/>
                    </a:cubicBezTo>
                    <a:lnTo>
                      <a:pt x="1" y="128"/>
                    </a:lnTo>
                    <a:cubicBezTo>
                      <a:pt x="1001" y="2296"/>
                      <a:pt x="1201" y="5899"/>
                      <a:pt x="1268" y="7233"/>
                    </a:cubicBezTo>
                    <a:cubicBezTo>
                      <a:pt x="1302" y="7500"/>
                      <a:pt x="1302" y="7767"/>
                      <a:pt x="1302" y="8034"/>
                    </a:cubicBezTo>
                    <a:cubicBezTo>
                      <a:pt x="1568" y="8001"/>
                      <a:pt x="1869" y="7967"/>
                      <a:pt x="2135" y="7934"/>
                    </a:cubicBezTo>
                    <a:cubicBezTo>
                      <a:pt x="2273" y="7915"/>
                      <a:pt x="2409" y="7907"/>
                      <a:pt x="2544" y="7907"/>
                    </a:cubicBezTo>
                    <a:cubicBezTo>
                      <a:pt x="3359" y="7907"/>
                      <a:pt x="4136" y="8205"/>
                      <a:pt x="4937" y="8234"/>
                    </a:cubicBezTo>
                    <a:cubicBezTo>
                      <a:pt x="4871" y="5766"/>
                      <a:pt x="4904" y="3264"/>
                      <a:pt x="5238" y="929"/>
                    </a:cubicBezTo>
                    <a:cubicBezTo>
                      <a:pt x="4914" y="174"/>
                      <a:pt x="4001" y="0"/>
                      <a:pt x="301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77" name="Google Shape;12377;p37"/>
              <p:cNvSpPr/>
              <p:nvPr/>
            </p:nvSpPr>
            <p:spPr>
              <a:xfrm>
                <a:off x="4492550" y="1290525"/>
                <a:ext cx="45875" cy="45900"/>
              </a:xfrm>
              <a:custGeom>
                <a:rect b="b" l="l" r="r" t="t"/>
                <a:pathLst>
                  <a:path extrusionOk="0" h="1836" w="1835">
                    <a:moveTo>
                      <a:pt x="934" y="1"/>
                    </a:moveTo>
                    <a:cubicBezTo>
                      <a:pt x="401" y="1"/>
                      <a:pt x="0" y="401"/>
                      <a:pt x="0" y="935"/>
                    </a:cubicBezTo>
                    <a:cubicBezTo>
                      <a:pt x="0" y="1435"/>
                      <a:pt x="401" y="1835"/>
                      <a:pt x="934" y="1835"/>
                    </a:cubicBezTo>
                    <a:cubicBezTo>
                      <a:pt x="1435" y="1835"/>
                      <a:pt x="1835" y="1435"/>
                      <a:pt x="1835" y="935"/>
                    </a:cubicBezTo>
                    <a:cubicBezTo>
                      <a:pt x="1835" y="401"/>
                      <a:pt x="1435" y="1"/>
                      <a:pt x="9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78" name="Google Shape;12378;p37"/>
              <p:cNvSpPr/>
              <p:nvPr/>
            </p:nvSpPr>
            <p:spPr>
              <a:xfrm>
                <a:off x="5433150" y="1252175"/>
                <a:ext cx="93500" cy="31875"/>
              </a:xfrm>
              <a:custGeom>
                <a:rect b="b" l="l" r="r" t="t"/>
                <a:pathLst>
                  <a:path extrusionOk="0" h="1275" w="3740">
                    <a:moveTo>
                      <a:pt x="470" y="0"/>
                    </a:moveTo>
                    <a:cubicBezTo>
                      <a:pt x="175" y="0"/>
                      <a:pt x="1" y="447"/>
                      <a:pt x="303" y="668"/>
                    </a:cubicBezTo>
                    <a:cubicBezTo>
                      <a:pt x="670" y="968"/>
                      <a:pt x="1171" y="1068"/>
                      <a:pt x="1638" y="1135"/>
                    </a:cubicBezTo>
                    <a:cubicBezTo>
                      <a:pt x="2070" y="1192"/>
                      <a:pt x="2527" y="1275"/>
                      <a:pt x="2965" y="1275"/>
                    </a:cubicBezTo>
                    <a:cubicBezTo>
                      <a:pt x="3035" y="1275"/>
                      <a:pt x="3104" y="1273"/>
                      <a:pt x="3172" y="1268"/>
                    </a:cubicBezTo>
                    <a:cubicBezTo>
                      <a:pt x="3672" y="1268"/>
                      <a:pt x="3739" y="601"/>
                      <a:pt x="3306" y="434"/>
                    </a:cubicBezTo>
                    <a:cubicBezTo>
                      <a:pt x="3036" y="337"/>
                      <a:pt x="2749" y="317"/>
                      <a:pt x="2457" y="317"/>
                    </a:cubicBezTo>
                    <a:cubicBezTo>
                      <a:pt x="2246" y="317"/>
                      <a:pt x="2033" y="327"/>
                      <a:pt x="1821" y="327"/>
                    </a:cubicBezTo>
                    <a:cubicBezTo>
                      <a:pt x="1420" y="327"/>
                      <a:pt x="1025" y="289"/>
                      <a:pt x="670" y="67"/>
                    </a:cubicBezTo>
                    <a:cubicBezTo>
                      <a:pt x="600" y="20"/>
                      <a:pt x="532" y="0"/>
                      <a:pt x="4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79" name="Google Shape;12379;p37"/>
              <p:cNvSpPr/>
              <p:nvPr/>
            </p:nvSpPr>
            <p:spPr>
              <a:xfrm>
                <a:off x="5551625" y="1270525"/>
                <a:ext cx="30050" cy="30050"/>
              </a:xfrm>
              <a:custGeom>
                <a:rect b="b" l="l" r="r" t="t"/>
                <a:pathLst>
                  <a:path extrusionOk="0" h="1202" w="1202">
                    <a:moveTo>
                      <a:pt x="601" y="0"/>
                    </a:moveTo>
                    <a:cubicBezTo>
                      <a:pt x="268" y="0"/>
                      <a:pt x="1" y="300"/>
                      <a:pt x="1" y="601"/>
                    </a:cubicBezTo>
                    <a:cubicBezTo>
                      <a:pt x="1" y="934"/>
                      <a:pt x="268" y="1201"/>
                      <a:pt x="601" y="1201"/>
                    </a:cubicBezTo>
                    <a:cubicBezTo>
                      <a:pt x="935" y="1201"/>
                      <a:pt x="1202" y="934"/>
                      <a:pt x="1202" y="601"/>
                    </a:cubicBezTo>
                    <a:cubicBezTo>
                      <a:pt x="1202" y="300"/>
                      <a:pt x="935" y="0"/>
                      <a:pt x="6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80" name="Google Shape;12380;p37"/>
              <p:cNvSpPr/>
              <p:nvPr/>
            </p:nvSpPr>
            <p:spPr>
              <a:xfrm>
                <a:off x="5065450" y="1269675"/>
                <a:ext cx="46725" cy="49050"/>
              </a:xfrm>
              <a:custGeom>
                <a:rect b="b" l="l" r="r" t="t"/>
                <a:pathLst>
                  <a:path extrusionOk="0" h="1962" w="1869">
                    <a:moveTo>
                      <a:pt x="901" y="1"/>
                    </a:moveTo>
                    <a:cubicBezTo>
                      <a:pt x="434" y="1"/>
                      <a:pt x="1" y="435"/>
                      <a:pt x="1" y="935"/>
                    </a:cubicBezTo>
                    <a:cubicBezTo>
                      <a:pt x="1" y="1235"/>
                      <a:pt x="67" y="1469"/>
                      <a:pt x="301" y="1702"/>
                    </a:cubicBezTo>
                    <a:cubicBezTo>
                      <a:pt x="437" y="1877"/>
                      <a:pt x="665" y="1962"/>
                      <a:pt x="890" y="1962"/>
                    </a:cubicBezTo>
                    <a:cubicBezTo>
                      <a:pt x="1050" y="1962"/>
                      <a:pt x="1210" y="1919"/>
                      <a:pt x="1335" y="1836"/>
                    </a:cubicBezTo>
                    <a:cubicBezTo>
                      <a:pt x="1669" y="1669"/>
                      <a:pt x="1869" y="1302"/>
                      <a:pt x="1835" y="935"/>
                    </a:cubicBezTo>
                    <a:cubicBezTo>
                      <a:pt x="1802" y="668"/>
                      <a:pt x="1735" y="468"/>
                      <a:pt x="1568" y="268"/>
                    </a:cubicBezTo>
                    <a:cubicBezTo>
                      <a:pt x="1402" y="101"/>
                      <a:pt x="1168" y="1"/>
                      <a:pt x="9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81" name="Google Shape;12381;p37"/>
              <p:cNvSpPr/>
              <p:nvPr/>
            </p:nvSpPr>
            <p:spPr>
              <a:xfrm>
                <a:off x="5104650" y="1516325"/>
                <a:ext cx="40875" cy="47750"/>
              </a:xfrm>
              <a:custGeom>
                <a:rect b="b" l="l" r="r" t="t"/>
                <a:pathLst>
                  <a:path extrusionOk="0" h="1910" w="1635">
                    <a:moveTo>
                      <a:pt x="822" y="0"/>
                    </a:moveTo>
                    <a:cubicBezTo>
                      <a:pt x="659" y="0"/>
                      <a:pt x="501" y="59"/>
                      <a:pt x="367" y="175"/>
                    </a:cubicBezTo>
                    <a:cubicBezTo>
                      <a:pt x="101" y="409"/>
                      <a:pt x="34" y="809"/>
                      <a:pt x="34" y="1109"/>
                    </a:cubicBezTo>
                    <a:cubicBezTo>
                      <a:pt x="0" y="1543"/>
                      <a:pt x="401" y="1910"/>
                      <a:pt x="834" y="1910"/>
                    </a:cubicBezTo>
                    <a:cubicBezTo>
                      <a:pt x="1268" y="1910"/>
                      <a:pt x="1635" y="1543"/>
                      <a:pt x="1635" y="1109"/>
                    </a:cubicBezTo>
                    <a:cubicBezTo>
                      <a:pt x="1635" y="809"/>
                      <a:pt x="1535" y="409"/>
                      <a:pt x="1301" y="175"/>
                    </a:cubicBezTo>
                    <a:cubicBezTo>
                      <a:pt x="1151" y="59"/>
                      <a:pt x="985" y="0"/>
                      <a:pt x="82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82" name="Google Shape;12382;p37"/>
              <p:cNvSpPr/>
              <p:nvPr/>
            </p:nvSpPr>
            <p:spPr>
              <a:xfrm>
                <a:off x="4838625" y="1445100"/>
                <a:ext cx="40900" cy="48525"/>
              </a:xfrm>
              <a:custGeom>
                <a:rect b="b" l="l" r="r" t="t"/>
                <a:pathLst>
                  <a:path extrusionOk="0" h="1941" w="1636">
                    <a:moveTo>
                      <a:pt x="732" y="1"/>
                    </a:moveTo>
                    <a:cubicBezTo>
                      <a:pt x="623" y="1"/>
                      <a:pt x="521" y="33"/>
                      <a:pt x="468" y="122"/>
                    </a:cubicBezTo>
                    <a:cubicBezTo>
                      <a:pt x="201" y="456"/>
                      <a:pt x="67" y="789"/>
                      <a:pt x="34" y="1223"/>
                    </a:cubicBezTo>
                    <a:cubicBezTo>
                      <a:pt x="1" y="1523"/>
                      <a:pt x="267" y="1824"/>
                      <a:pt x="568" y="1924"/>
                    </a:cubicBezTo>
                    <a:cubicBezTo>
                      <a:pt x="619" y="1935"/>
                      <a:pt x="672" y="1941"/>
                      <a:pt x="724" y="1941"/>
                    </a:cubicBezTo>
                    <a:cubicBezTo>
                      <a:pt x="977" y="1941"/>
                      <a:pt x="1230" y="1811"/>
                      <a:pt x="1368" y="1590"/>
                    </a:cubicBezTo>
                    <a:cubicBezTo>
                      <a:pt x="1635" y="1056"/>
                      <a:pt x="1535" y="356"/>
                      <a:pt x="1001" y="56"/>
                    </a:cubicBezTo>
                    <a:cubicBezTo>
                      <a:pt x="924" y="25"/>
                      <a:pt x="825" y="1"/>
                      <a:pt x="73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83" name="Google Shape;12383;p37"/>
              <p:cNvSpPr/>
              <p:nvPr/>
            </p:nvSpPr>
            <p:spPr>
              <a:xfrm>
                <a:off x="4645150" y="1468250"/>
                <a:ext cx="39225" cy="40050"/>
              </a:xfrm>
              <a:custGeom>
                <a:rect b="b" l="l" r="r" t="t"/>
                <a:pathLst>
                  <a:path extrusionOk="0" h="1602" w="1569">
                    <a:moveTo>
                      <a:pt x="757" y="1"/>
                    </a:moveTo>
                    <a:cubicBezTo>
                      <a:pt x="657" y="1"/>
                      <a:pt x="557" y="30"/>
                      <a:pt x="468" y="97"/>
                    </a:cubicBezTo>
                    <a:cubicBezTo>
                      <a:pt x="101" y="330"/>
                      <a:pt x="1" y="697"/>
                      <a:pt x="134" y="1098"/>
                    </a:cubicBezTo>
                    <a:cubicBezTo>
                      <a:pt x="197" y="1379"/>
                      <a:pt x="464" y="1601"/>
                      <a:pt x="744" y="1601"/>
                    </a:cubicBezTo>
                    <a:cubicBezTo>
                      <a:pt x="763" y="1601"/>
                      <a:pt x="782" y="1600"/>
                      <a:pt x="801" y="1598"/>
                    </a:cubicBezTo>
                    <a:cubicBezTo>
                      <a:pt x="1001" y="1598"/>
                      <a:pt x="1135" y="1531"/>
                      <a:pt x="1302" y="1398"/>
                    </a:cubicBezTo>
                    <a:cubicBezTo>
                      <a:pt x="1468" y="1231"/>
                      <a:pt x="1568" y="931"/>
                      <a:pt x="1468" y="731"/>
                    </a:cubicBezTo>
                    <a:cubicBezTo>
                      <a:pt x="1435" y="597"/>
                      <a:pt x="1402" y="497"/>
                      <a:pt x="1335" y="397"/>
                    </a:cubicBezTo>
                    <a:lnTo>
                      <a:pt x="1335" y="397"/>
                    </a:lnTo>
                    <a:cubicBezTo>
                      <a:pt x="1336" y="398"/>
                      <a:pt x="1337" y="399"/>
                      <a:pt x="1337" y="399"/>
                    </a:cubicBezTo>
                    <a:cubicBezTo>
                      <a:pt x="1344" y="399"/>
                      <a:pt x="1201" y="191"/>
                      <a:pt x="1199" y="191"/>
                    </a:cubicBezTo>
                    <a:lnTo>
                      <a:pt x="1199" y="191"/>
                    </a:lnTo>
                    <a:cubicBezTo>
                      <a:pt x="1198" y="191"/>
                      <a:pt x="1212" y="212"/>
                      <a:pt x="1249" y="268"/>
                    </a:cubicBezTo>
                    <a:lnTo>
                      <a:pt x="1249" y="268"/>
                    </a:lnTo>
                    <a:cubicBezTo>
                      <a:pt x="1135" y="106"/>
                      <a:pt x="946" y="1"/>
                      <a:pt x="75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84" name="Google Shape;12384;p37"/>
              <p:cNvSpPr/>
              <p:nvPr/>
            </p:nvSpPr>
            <p:spPr>
              <a:xfrm>
                <a:off x="4733550" y="1359475"/>
                <a:ext cx="2250" cy="2800"/>
              </a:xfrm>
              <a:custGeom>
                <a:rect b="b" l="l" r="r" t="t"/>
                <a:pathLst>
                  <a:path extrusionOk="0" h="112" w="90">
                    <a:moveTo>
                      <a:pt x="87" y="1"/>
                    </a:moveTo>
                    <a:cubicBezTo>
                      <a:pt x="83" y="1"/>
                      <a:pt x="59" y="33"/>
                      <a:pt x="1" y="112"/>
                    </a:cubicBezTo>
                    <a:cubicBezTo>
                      <a:pt x="34" y="78"/>
                      <a:pt x="34" y="78"/>
                      <a:pt x="67" y="45"/>
                    </a:cubicBezTo>
                    <a:cubicBezTo>
                      <a:pt x="81" y="17"/>
                      <a:pt x="89" y="1"/>
                      <a:pt x="8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85" name="Google Shape;12385;p37"/>
              <p:cNvSpPr/>
              <p:nvPr/>
            </p:nvSpPr>
            <p:spPr>
              <a:xfrm>
                <a:off x="4730225" y="1353900"/>
                <a:ext cx="35875" cy="35650"/>
              </a:xfrm>
              <a:custGeom>
                <a:rect b="b" l="l" r="r" t="t"/>
                <a:pathLst>
                  <a:path extrusionOk="0" h="1426" w="1435">
                    <a:moveTo>
                      <a:pt x="667" y="0"/>
                    </a:moveTo>
                    <a:cubicBezTo>
                      <a:pt x="483" y="0"/>
                      <a:pt x="303" y="114"/>
                      <a:pt x="200" y="268"/>
                    </a:cubicBezTo>
                    <a:cubicBezTo>
                      <a:pt x="134" y="368"/>
                      <a:pt x="67" y="501"/>
                      <a:pt x="33" y="501"/>
                    </a:cubicBezTo>
                    <a:cubicBezTo>
                      <a:pt x="0" y="668"/>
                      <a:pt x="33" y="802"/>
                      <a:pt x="67" y="968"/>
                    </a:cubicBezTo>
                    <a:cubicBezTo>
                      <a:pt x="121" y="1275"/>
                      <a:pt x="380" y="1425"/>
                      <a:pt x="648" y="1425"/>
                    </a:cubicBezTo>
                    <a:cubicBezTo>
                      <a:pt x="876" y="1425"/>
                      <a:pt x="1112" y="1316"/>
                      <a:pt x="1234" y="1102"/>
                    </a:cubicBezTo>
                    <a:cubicBezTo>
                      <a:pt x="1301" y="1035"/>
                      <a:pt x="1334" y="968"/>
                      <a:pt x="1334" y="868"/>
                    </a:cubicBezTo>
                    <a:cubicBezTo>
                      <a:pt x="1434" y="568"/>
                      <a:pt x="1301" y="268"/>
                      <a:pt x="1034" y="101"/>
                    </a:cubicBezTo>
                    <a:cubicBezTo>
                      <a:pt x="967" y="68"/>
                      <a:pt x="901" y="68"/>
                      <a:pt x="834" y="34"/>
                    </a:cubicBezTo>
                    <a:cubicBezTo>
                      <a:pt x="779" y="11"/>
                      <a:pt x="723" y="0"/>
                      <a:pt x="6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86" name="Google Shape;12386;p37"/>
              <p:cNvSpPr/>
              <p:nvPr/>
            </p:nvSpPr>
            <p:spPr>
              <a:xfrm>
                <a:off x="4889325" y="1567300"/>
                <a:ext cx="36900" cy="41300"/>
              </a:xfrm>
              <a:custGeom>
                <a:rect b="b" l="l" r="r" t="t"/>
                <a:pathLst>
                  <a:path extrusionOk="0" h="1652" w="1476">
                    <a:moveTo>
                      <a:pt x="602" y="0"/>
                    </a:moveTo>
                    <a:cubicBezTo>
                      <a:pt x="299" y="0"/>
                      <a:pt x="1" y="196"/>
                      <a:pt x="41" y="538"/>
                    </a:cubicBezTo>
                    <a:cubicBezTo>
                      <a:pt x="74" y="705"/>
                      <a:pt x="74" y="872"/>
                      <a:pt x="107" y="1038"/>
                    </a:cubicBezTo>
                    <a:cubicBezTo>
                      <a:pt x="141" y="1339"/>
                      <a:pt x="341" y="1539"/>
                      <a:pt x="641" y="1639"/>
                    </a:cubicBezTo>
                    <a:cubicBezTo>
                      <a:pt x="680" y="1648"/>
                      <a:pt x="720" y="1652"/>
                      <a:pt x="760" y="1652"/>
                    </a:cubicBezTo>
                    <a:cubicBezTo>
                      <a:pt x="1024" y="1652"/>
                      <a:pt x="1288" y="1466"/>
                      <a:pt x="1375" y="1205"/>
                    </a:cubicBezTo>
                    <a:cubicBezTo>
                      <a:pt x="1475" y="872"/>
                      <a:pt x="1242" y="571"/>
                      <a:pt x="1108" y="271"/>
                    </a:cubicBezTo>
                    <a:cubicBezTo>
                      <a:pt x="1002" y="86"/>
                      <a:pt x="801" y="0"/>
                      <a:pt x="6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87" name="Google Shape;12387;p37"/>
              <p:cNvSpPr/>
              <p:nvPr/>
            </p:nvSpPr>
            <p:spPr>
              <a:xfrm>
                <a:off x="5208900" y="1380725"/>
                <a:ext cx="37550" cy="35725"/>
              </a:xfrm>
              <a:custGeom>
                <a:rect b="b" l="l" r="r" t="t"/>
                <a:pathLst>
                  <a:path extrusionOk="0" h="1429" w="1502">
                    <a:moveTo>
                      <a:pt x="750" y="0"/>
                    </a:moveTo>
                    <a:cubicBezTo>
                      <a:pt x="641" y="0"/>
                      <a:pt x="532" y="30"/>
                      <a:pt x="434" y="95"/>
                    </a:cubicBezTo>
                    <a:cubicBezTo>
                      <a:pt x="33" y="296"/>
                      <a:pt x="0" y="796"/>
                      <a:pt x="300" y="1130"/>
                    </a:cubicBezTo>
                    <a:cubicBezTo>
                      <a:pt x="267" y="1096"/>
                      <a:pt x="250" y="1079"/>
                      <a:pt x="246" y="1079"/>
                    </a:cubicBezTo>
                    <a:lnTo>
                      <a:pt x="246" y="1079"/>
                    </a:lnTo>
                    <a:cubicBezTo>
                      <a:pt x="242" y="1079"/>
                      <a:pt x="250" y="1096"/>
                      <a:pt x="267" y="1130"/>
                    </a:cubicBezTo>
                    <a:cubicBezTo>
                      <a:pt x="383" y="1332"/>
                      <a:pt x="599" y="1428"/>
                      <a:pt x="815" y="1428"/>
                    </a:cubicBezTo>
                    <a:cubicBezTo>
                      <a:pt x="1097" y="1428"/>
                      <a:pt x="1378" y="1265"/>
                      <a:pt x="1434" y="963"/>
                    </a:cubicBezTo>
                    <a:cubicBezTo>
                      <a:pt x="1501" y="729"/>
                      <a:pt x="1468" y="529"/>
                      <a:pt x="1334" y="329"/>
                    </a:cubicBezTo>
                    <a:cubicBezTo>
                      <a:pt x="1200" y="127"/>
                      <a:pt x="974" y="0"/>
                      <a:pt x="75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88" name="Google Shape;12388;p37"/>
              <p:cNvSpPr/>
              <p:nvPr/>
            </p:nvSpPr>
            <p:spPr>
              <a:xfrm>
                <a:off x="4912850" y="1332750"/>
                <a:ext cx="23375" cy="23400"/>
              </a:xfrm>
              <a:custGeom>
                <a:rect b="b" l="l" r="r" t="t"/>
                <a:pathLst>
                  <a:path extrusionOk="0" h="936" w="935">
                    <a:moveTo>
                      <a:pt x="507" y="1"/>
                    </a:moveTo>
                    <a:cubicBezTo>
                      <a:pt x="399" y="1"/>
                      <a:pt x="288" y="38"/>
                      <a:pt x="200" y="113"/>
                    </a:cubicBezTo>
                    <a:cubicBezTo>
                      <a:pt x="0" y="347"/>
                      <a:pt x="100" y="680"/>
                      <a:pt x="367" y="814"/>
                    </a:cubicBezTo>
                    <a:cubicBezTo>
                      <a:pt x="367" y="814"/>
                      <a:pt x="401" y="814"/>
                      <a:pt x="434" y="847"/>
                    </a:cubicBezTo>
                    <a:cubicBezTo>
                      <a:pt x="467" y="880"/>
                      <a:pt x="501" y="880"/>
                      <a:pt x="534" y="880"/>
                    </a:cubicBezTo>
                    <a:cubicBezTo>
                      <a:pt x="534" y="880"/>
                      <a:pt x="534" y="914"/>
                      <a:pt x="567" y="914"/>
                    </a:cubicBezTo>
                    <a:cubicBezTo>
                      <a:pt x="595" y="927"/>
                      <a:pt x="623" y="936"/>
                      <a:pt x="650" y="936"/>
                    </a:cubicBezTo>
                    <a:cubicBezTo>
                      <a:pt x="689" y="936"/>
                      <a:pt x="728" y="919"/>
                      <a:pt x="768" y="880"/>
                    </a:cubicBezTo>
                    <a:cubicBezTo>
                      <a:pt x="934" y="747"/>
                      <a:pt x="934" y="513"/>
                      <a:pt x="901" y="313"/>
                    </a:cubicBezTo>
                    <a:cubicBezTo>
                      <a:pt x="859" y="105"/>
                      <a:pt x="687" y="1"/>
                      <a:pt x="50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89" name="Google Shape;12389;p37"/>
              <p:cNvSpPr/>
              <p:nvPr/>
            </p:nvSpPr>
            <p:spPr>
              <a:xfrm>
                <a:off x="4657000" y="2332625"/>
                <a:ext cx="60075" cy="53150"/>
              </a:xfrm>
              <a:custGeom>
                <a:rect b="b" l="l" r="r" t="t"/>
                <a:pathLst>
                  <a:path extrusionOk="0" h="2126" w="2403">
                    <a:moveTo>
                      <a:pt x="949" y="0"/>
                    </a:moveTo>
                    <a:cubicBezTo>
                      <a:pt x="899" y="0"/>
                      <a:pt x="848" y="4"/>
                      <a:pt x="794" y="13"/>
                    </a:cubicBezTo>
                    <a:cubicBezTo>
                      <a:pt x="780" y="12"/>
                      <a:pt x="765" y="12"/>
                      <a:pt x="750" y="12"/>
                    </a:cubicBezTo>
                    <a:cubicBezTo>
                      <a:pt x="336" y="12"/>
                      <a:pt x="1" y="461"/>
                      <a:pt x="194" y="847"/>
                    </a:cubicBezTo>
                    <a:cubicBezTo>
                      <a:pt x="194" y="947"/>
                      <a:pt x="227" y="1081"/>
                      <a:pt x="261" y="1181"/>
                    </a:cubicBezTo>
                    <a:cubicBezTo>
                      <a:pt x="361" y="1648"/>
                      <a:pt x="594" y="1948"/>
                      <a:pt x="1061" y="2081"/>
                    </a:cubicBezTo>
                    <a:cubicBezTo>
                      <a:pt x="1152" y="2112"/>
                      <a:pt x="1242" y="2126"/>
                      <a:pt x="1330" y="2126"/>
                    </a:cubicBezTo>
                    <a:cubicBezTo>
                      <a:pt x="1920" y="2126"/>
                      <a:pt x="2403" y="1495"/>
                      <a:pt x="2229" y="914"/>
                    </a:cubicBezTo>
                    <a:cubicBezTo>
                      <a:pt x="2095" y="447"/>
                      <a:pt x="1795" y="247"/>
                      <a:pt x="1361" y="80"/>
                    </a:cubicBezTo>
                    <a:cubicBezTo>
                      <a:pt x="1215" y="31"/>
                      <a:pt x="1086" y="0"/>
                      <a:pt x="94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90" name="Google Shape;12390;p37"/>
              <p:cNvSpPr/>
              <p:nvPr/>
            </p:nvSpPr>
            <p:spPr>
              <a:xfrm>
                <a:off x="4885325" y="2330350"/>
                <a:ext cx="50050" cy="48750"/>
              </a:xfrm>
              <a:custGeom>
                <a:rect b="b" l="l" r="r" t="t"/>
                <a:pathLst>
                  <a:path extrusionOk="0" h="1950" w="2002">
                    <a:moveTo>
                      <a:pt x="788" y="0"/>
                    </a:moveTo>
                    <a:cubicBezTo>
                      <a:pt x="668" y="0"/>
                      <a:pt x="545" y="35"/>
                      <a:pt x="434" y="104"/>
                    </a:cubicBezTo>
                    <a:cubicBezTo>
                      <a:pt x="201" y="238"/>
                      <a:pt x="1" y="571"/>
                      <a:pt x="134" y="872"/>
                    </a:cubicBezTo>
                    <a:cubicBezTo>
                      <a:pt x="134" y="872"/>
                      <a:pt x="134" y="905"/>
                      <a:pt x="134" y="905"/>
                    </a:cubicBezTo>
                    <a:cubicBezTo>
                      <a:pt x="167" y="938"/>
                      <a:pt x="167" y="938"/>
                      <a:pt x="167" y="938"/>
                    </a:cubicBezTo>
                    <a:cubicBezTo>
                      <a:pt x="167" y="1038"/>
                      <a:pt x="167" y="1138"/>
                      <a:pt x="201" y="1238"/>
                    </a:cubicBezTo>
                    <a:cubicBezTo>
                      <a:pt x="301" y="1572"/>
                      <a:pt x="601" y="1872"/>
                      <a:pt x="935" y="1939"/>
                    </a:cubicBezTo>
                    <a:cubicBezTo>
                      <a:pt x="997" y="1946"/>
                      <a:pt x="1057" y="1950"/>
                      <a:pt x="1117" y="1950"/>
                    </a:cubicBezTo>
                    <a:cubicBezTo>
                      <a:pt x="1344" y="1950"/>
                      <a:pt x="1550" y="1891"/>
                      <a:pt x="1735" y="1705"/>
                    </a:cubicBezTo>
                    <a:cubicBezTo>
                      <a:pt x="1935" y="1505"/>
                      <a:pt x="2002" y="1205"/>
                      <a:pt x="1935" y="938"/>
                    </a:cubicBezTo>
                    <a:cubicBezTo>
                      <a:pt x="1869" y="738"/>
                      <a:pt x="1768" y="571"/>
                      <a:pt x="1602" y="405"/>
                    </a:cubicBezTo>
                    <a:cubicBezTo>
                      <a:pt x="1502" y="304"/>
                      <a:pt x="1368" y="238"/>
                      <a:pt x="1235" y="204"/>
                    </a:cubicBezTo>
                    <a:cubicBezTo>
                      <a:pt x="1118" y="68"/>
                      <a:pt x="956" y="0"/>
                      <a:pt x="78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91" name="Google Shape;12391;p37"/>
              <p:cNvSpPr/>
              <p:nvPr/>
            </p:nvSpPr>
            <p:spPr>
              <a:xfrm>
                <a:off x="5104650" y="2290175"/>
                <a:ext cx="53400" cy="46125"/>
              </a:xfrm>
              <a:custGeom>
                <a:rect b="b" l="l" r="r" t="t"/>
                <a:pathLst>
                  <a:path extrusionOk="0" h="1845" w="2136">
                    <a:moveTo>
                      <a:pt x="1113" y="1"/>
                    </a:moveTo>
                    <a:cubicBezTo>
                      <a:pt x="985" y="1"/>
                      <a:pt x="855" y="27"/>
                      <a:pt x="734" y="77"/>
                    </a:cubicBezTo>
                    <a:cubicBezTo>
                      <a:pt x="704" y="97"/>
                      <a:pt x="673" y="115"/>
                      <a:pt x="643" y="131"/>
                    </a:cubicBezTo>
                    <a:lnTo>
                      <a:pt x="643" y="131"/>
                    </a:lnTo>
                    <a:cubicBezTo>
                      <a:pt x="653" y="124"/>
                      <a:pt x="661" y="117"/>
                      <a:pt x="668" y="110"/>
                    </a:cubicBezTo>
                    <a:lnTo>
                      <a:pt x="634" y="110"/>
                    </a:lnTo>
                    <a:cubicBezTo>
                      <a:pt x="267" y="177"/>
                      <a:pt x="0" y="611"/>
                      <a:pt x="0" y="977"/>
                    </a:cubicBezTo>
                    <a:cubicBezTo>
                      <a:pt x="0" y="1444"/>
                      <a:pt x="401" y="1811"/>
                      <a:pt x="868" y="1845"/>
                    </a:cubicBezTo>
                    <a:cubicBezTo>
                      <a:pt x="1101" y="1845"/>
                      <a:pt x="1368" y="1811"/>
                      <a:pt x="1568" y="1678"/>
                    </a:cubicBezTo>
                    <a:cubicBezTo>
                      <a:pt x="1969" y="1411"/>
                      <a:pt x="2135" y="877"/>
                      <a:pt x="1868" y="444"/>
                    </a:cubicBezTo>
                    <a:cubicBezTo>
                      <a:pt x="1705" y="141"/>
                      <a:pt x="1412" y="1"/>
                      <a:pt x="111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92" name="Google Shape;12392;p37"/>
              <p:cNvSpPr/>
              <p:nvPr/>
            </p:nvSpPr>
            <p:spPr>
              <a:xfrm>
                <a:off x="5121325" y="2292075"/>
                <a:ext cx="1700" cy="875"/>
              </a:xfrm>
              <a:custGeom>
                <a:rect b="b" l="l" r="r" t="t"/>
                <a:pathLst>
                  <a:path extrusionOk="0" h="35" w="68">
                    <a:moveTo>
                      <a:pt x="67" y="1"/>
                    </a:moveTo>
                    <a:cubicBezTo>
                      <a:pt x="67" y="1"/>
                      <a:pt x="67" y="1"/>
                      <a:pt x="1" y="34"/>
                    </a:cubicBezTo>
                    <a:cubicBezTo>
                      <a:pt x="34" y="34"/>
                      <a:pt x="34" y="34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93" name="Google Shape;12393;p37"/>
              <p:cNvSpPr/>
              <p:nvPr/>
            </p:nvSpPr>
            <p:spPr>
              <a:xfrm>
                <a:off x="4885700" y="1955375"/>
                <a:ext cx="41350" cy="42775"/>
              </a:xfrm>
              <a:custGeom>
                <a:rect b="b" l="l" r="r" t="t"/>
                <a:pathLst>
                  <a:path extrusionOk="0" h="1711" w="1654">
                    <a:moveTo>
                      <a:pt x="891" y="0"/>
                    </a:moveTo>
                    <a:cubicBezTo>
                      <a:pt x="571" y="0"/>
                      <a:pt x="241" y="195"/>
                      <a:pt x="186" y="526"/>
                    </a:cubicBezTo>
                    <a:cubicBezTo>
                      <a:pt x="186" y="560"/>
                      <a:pt x="186" y="560"/>
                      <a:pt x="186" y="560"/>
                    </a:cubicBezTo>
                    <a:cubicBezTo>
                      <a:pt x="152" y="626"/>
                      <a:pt x="119" y="726"/>
                      <a:pt x="86" y="793"/>
                    </a:cubicBezTo>
                    <a:cubicBezTo>
                      <a:pt x="0" y="1191"/>
                      <a:pt x="327" y="1710"/>
                      <a:pt x="756" y="1710"/>
                    </a:cubicBezTo>
                    <a:cubicBezTo>
                      <a:pt x="830" y="1710"/>
                      <a:pt x="907" y="1695"/>
                      <a:pt x="986" y="1660"/>
                    </a:cubicBezTo>
                    <a:cubicBezTo>
                      <a:pt x="1420" y="1527"/>
                      <a:pt x="1653" y="1193"/>
                      <a:pt x="1653" y="726"/>
                    </a:cubicBezTo>
                    <a:cubicBezTo>
                      <a:pt x="1653" y="393"/>
                      <a:pt x="1420" y="93"/>
                      <a:pt x="1086" y="26"/>
                    </a:cubicBezTo>
                    <a:cubicBezTo>
                      <a:pt x="1023" y="9"/>
                      <a:pt x="957" y="0"/>
                      <a:pt x="89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94" name="Google Shape;12394;p37"/>
              <p:cNvSpPr/>
              <p:nvPr/>
            </p:nvSpPr>
            <p:spPr>
              <a:xfrm>
                <a:off x="4325750" y="715650"/>
                <a:ext cx="1386025" cy="1860950"/>
              </a:xfrm>
              <a:custGeom>
                <a:rect b="b" l="l" r="r" t="t"/>
                <a:pathLst>
                  <a:path extrusionOk="0" h="74438" w="55441">
                    <a:moveTo>
                      <a:pt x="16281" y="916"/>
                    </a:moveTo>
                    <a:cubicBezTo>
                      <a:pt x="17834" y="916"/>
                      <a:pt x="19142" y="1960"/>
                      <a:pt x="20482" y="3115"/>
                    </a:cubicBezTo>
                    <a:cubicBezTo>
                      <a:pt x="20551" y="3174"/>
                      <a:pt x="20635" y="3201"/>
                      <a:pt x="20717" y="3201"/>
                    </a:cubicBezTo>
                    <a:cubicBezTo>
                      <a:pt x="20909" y="3201"/>
                      <a:pt x="21086" y="3049"/>
                      <a:pt x="21016" y="2815"/>
                    </a:cubicBezTo>
                    <a:cubicBezTo>
                      <a:pt x="20983" y="2815"/>
                      <a:pt x="20983" y="2781"/>
                      <a:pt x="20983" y="2781"/>
                    </a:cubicBezTo>
                    <a:cubicBezTo>
                      <a:pt x="21139" y="2753"/>
                      <a:pt x="21295" y="2740"/>
                      <a:pt x="21449" y="2740"/>
                    </a:cubicBezTo>
                    <a:cubicBezTo>
                      <a:pt x="22216" y="2740"/>
                      <a:pt x="22951" y="3060"/>
                      <a:pt x="23618" y="3448"/>
                    </a:cubicBezTo>
                    <a:cubicBezTo>
                      <a:pt x="23551" y="3515"/>
                      <a:pt x="23484" y="3582"/>
                      <a:pt x="23418" y="3649"/>
                    </a:cubicBezTo>
                    <a:cubicBezTo>
                      <a:pt x="23255" y="3811"/>
                      <a:pt x="23400" y="4061"/>
                      <a:pt x="23585" y="4061"/>
                    </a:cubicBezTo>
                    <a:cubicBezTo>
                      <a:pt x="23628" y="4061"/>
                      <a:pt x="23674" y="4047"/>
                      <a:pt x="23718" y="4016"/>
                    </a:cubicBezTo>
                    <a:cubicBezTo>
                      <a:pt x="25130" y="3152"/>
                      <a:pt x="27605" y="1689"/>
                      <a:pt x="29491" y="1689"/>
                    </a:cubicBezTo>
                    <a:cubicBezTo>
                      <a:pt x="30812" y="1689"/>
                      <a:pt x="31845" y="2406"/>
                      <a:pt x="32024" y="4549"/>
                    </a:cubicBezTo>
                    <a:cubicBezTo>
                      <a:pt x="32047" y="4809"/>
                      <a:pt x="32272" y="4968"/>
                      <a:pt x="32483" y="4968"/>
                    </a:cubicBezTo>
                    <a:cubicBezTo>
                      <a:pt x="32571" y="4968"/>
                      <a:pt x="32656" y="4941"/>
                      <a:pt x="32724" y="4883"/>
                    </a:cubicBezTo>
                    <a:cubicBezTo>
                      <a:pt x="32900" y="4865"/>
                      <a:pt x="33070" y="4856"/>
                      <a:pt x="33236" y="4856"/>
                    </a:cubicBezTo>
                    <a:cubicBezTo>
                      <a:pt x="34608" y="4856"/>
                      <a:pt x="35603" y="5481"/>
                      <a:pt x="35960" y="6851"/>
                    </a:cubicBezTo>
                    <a:cubicBezTo>
                      <a:pt x="36007" y="7087"/>
                      <a:pt x="36222" y="7223"/>
                      <a:pt x="36438" y="7223"/>
                    </a:cubicBezTo>
                    <a:cubicBezTo>
                      <a:pt x="36527" y="7223"/>
                      <a:pt x="36616" y="7200"/>
                      <a:pt x="36694" y="7151"/>
                    </a:cubicBezTo>
                    <a:cubicBezTo>
                      <a:pt x="37383" y="6781"/>
                      <a:pt x="38157" y="6521"/>
                      <a:pt x="38905" y="6521"/>
                    </a:cubicBezTo>
                    <a:cubicBezTo>
                      <a:pt x="39641" y="6521"/>
                      <a:pt x="40351" y="6773"/>
                      <a:pt x="40930" y="7418"/>
                    </a:cubicBezTo>
                    <a:cubicBezTo>
                      <a:pt x="42364" y="9019"/>
                      <a:pt x="41330" y="10854"/>
                      <a:pt x="39329" y="11054"/>
                    </a:cubicBezTo>
                    <a:cubicBezTo>
                      <a:pt x="37514" y="11032"/>
                      <a:pt x="35630" y="10913"/>
                      <a:pt x="33756" y="10913"/>
                    </a:cubicBezTo>
                    <a:cubicBezTo>
                      <a:pt x="32737" y="10913"/>
                      <a:pt x="31722" y="10948"/>
                      <a:pt x="30723" y="11054"/>
                    </a:cubicBezTo>
                    <a:cubicBezTo>
                      <a:pt x="31156" y="10787"/>
                      <a:pt x="31557" y="10520"/>
                      <a:pt x="31924" y="10220"/>
                    </a:cubicBezTo>
                    <a:cubicBezTo>
                      <a:pt x="32069" y="10074"/>
                      <a:pt x="31935" y="9801"/>
                      <a:pt x="31765" y="9801"/>
                    </a:cubicBezTo>
                    <a:cubicBezTo>
                      <a:pt x="31741" y="9801"/>
                      <a:pt x="31716" y="9807"/>
                      <a:pt x="31690" y="9820"/>
                    </a:cubicBezTo>
                    <a:cubicBezTo>
                      <a:pt x="30289" y="10353"/>
                      <a:pt x="28955" y="10954"/>
                      <a:pt x="27487" y="11254"/>
                    </a:cubicBezTo>
                    <a:cubicBezTo>
                      <a:pt x="26019" y="11521"/>
                      <a:pt x="24618" y="11387"/>
                      <a:pt x="23151" y="11454"/>
                    </a:cubicBezTo>
                    <a:cubicBezTo>
                      <a:pt x="23251" y="10654"/>
                      <a:pt x="23151" y="9786"/>
                      <a:pt x="22784" y="8919"/>
                    </a:cubicBezTo>
                    <a:cubicBezTo>
                      <a:pt x="22740" y="8820"/>
                      <a:pt x="22657" y="8779"/>
                      <a:pt x="22568" y="8779"/>
                    </a:cubicBezTo>
                    <a:cubicBezTo>
                      <a:pt x="22387" y="8779"/>
                      <a:pt x="22183" y="8951"/>
                      <a:pt x="22250" y="9153"/>
                    </a:cubicBezTo>
                    <a:cubicBezTo>
                      <a:pt x="23032" y="11905"/>
                      <a:pt x="21379" y="14424"/>
                      <a:pt x="18612" y="14424"/>
                    </a:cubicBezTo>
                    <a:cubicBezTo>
                      <a:pt x="18429" y="14424"/>
                      <a:pt x="18240" y="14412"/>
                      <a:pt x="18047" y="14390"/>
                    </a:cubicBezTo>
                    <a:cubicBezTo>
                      <a:pt x="18032" y="14388"/>
                      <a:pt x="18017" y="14387"/>
                      <a:pt x="18002" y="14387"/>
                    </a:cubicBezTo>
                    <a:cubicBezTo>
                      <a:pt x="17758" y="14387"/>
                      <a:pt x="17580" y="14637"/>
                      <a:pt x="17580" y="14857"/>
                    </a:cubicBezTo>
                    <a:cubicBezTo>
                      <a:pt x="17549" y="16872"/>
                      <a:pt x="16178" y="17800"/>
                      <a:pt x="14802" y="17800"/>
                    </a:cubicBezTo>
                    <a:cubicBezTo>
                      <a:pt x="13219" y="17800"/>
                      <a:pt x="11630" y="16570"/>
                      <a:pt x="12076" y="14356"/>
                    </a:cubicBezTo>
                    <a:cubicBezTo>
                      <a:pt x="12104" y="14074"/>
                      <a:pt x="11917" y="13719"/>
                      <a:pt x="11636" y="13719"/>
                    </a:cubicBezTo>
                    <a:cubicBezTo>
                      <a:pt x="11585" y="13719"/>
                      <a:pt x="11532" y="13730"/>
                      <a:pt x="11476" y="13756"/>
                    </a:cubicBezTo>
                    <a:cubicBezTo>
                      <a:pt x="11108" y="13905"/>
                      <a:pt x="10790" y="13973"/>
                      <a:pt x="10515" y="13973"/>
                    </a:cubicBezTo>
                    <a:cubicBezTo>
                      <a:pt x="8517" y="13973"/>
                      <a:pt x="8782" y="10430"/>
                      <a:pt x="8841" y="9052"/>
                    </a:cubicBezTo>
                    <a:cubicBezTo>
                      <a:pt x="8841" y="8953"/>
                      <a:pt x="8758" y="8889"/>
                      <a:pt x="8676" y="8889"/>
                    </a:cubicBezTo>
                    <a:cubicBezTo>
                      <a:pt x="8621" y="8889"/>
                      <a:pt x="8567" y="8918"/>
                      <a:pt x="8540" y="8986"/>
                    </a:cubicBezTo>
                    <a:cubicBezTo>
                      <a:pt x="8307" y="9486"/>
                      <a:pt x="8140" y="10153"/>
                      <a:pt x="8107" y="10820"/>
                    </a:cubicBezTo>
                    <a:cubicBezTo>
                      <a:pt x="7373" y="10987"/>
                      <a:pt x="6806" y="11387"/>
                      <a:pt x="6005" y="11387"/>
                    </a:cubicBezTo>
                    <a:cubicBezTo>
                      <a:pt x="5171" y="11354"/>
                      <a:pt x="4504" y="10854"/>
                      <a:pt x="3770" y="10520"/>
                    </a:cubicBezTo>
                    <a:cubicBezTo>
                      <a:pt x="3741" y="10506"/>
                      <a:pt x="3710" y="10499"/>
                      <a:pt x="3681" y="10499"/>
                    </a:cubicBezTo>
                    <a:cubicBezTo>
                      <a:pt x="3575" y="10499"/>
                      <a:pt x="3485" y="10583"/>
                      <a:pt x="3537" y="10687"/>
                    </a:cubicBezTo>
                    <a:cubicBezTo>
                      <a:pt x="3637" y="11087"/>
                      <a:pt x="3870" y="11387"/>
                      <a:pt x="4171" y="11654"/>
                    </a:cubicBezTo>
                    <a:cubicBezTo>
                      <a:pt x="3970" y="14323"/>
                      <a:pt x="3937" y="17025"/>
                      <a:pt x="3937" y="19760"/>
                    </a:cubicBezTo>
                    <a:cubicBezTo>
                      <a:pt x="468" y="18626"/>
                      <a:pt x="2069" y="13923"/>
                      <a:pt x="2403" y="11321"/>
                    </a:cubicBezTo>
                    <a:cubicBezTo>
                      <a:pt x="2403" y="11287"/>
                      <a:pt x="2403" y="11254"/>
                      <a:pt x="2403" y="11221"/>
                    </a:cubicBezTo>
                    <a:cubicBezTo>
                      <a:pt x="2469" y="11187"/>
                      <a:pt x="2503" y="11154"/>
                      <a:pt x="2569" y="11121"/>
                    </a:cubicBezTo>
                    <a:cubicBezTo>
                      <a:pt x="2703" y="11021"/>
                      <a:pt x="2636" y="10787"/>
                      <a:pt x="2503" y="10720"/>
                    </a:cubicBezTo>
                    <a:cubicBezTo>
                      <a:pt x="2136" y="10520"/>
                      <a:pt x="1735" y="10453"/>
                      <a:pt x="1435" y="10087"/>
                    </a:cubicBezTo>
                    <a:cubicBezTo>
                      <a:pt x="935" y="9486"/>
                      <a:pt x="1135" y="8719"/>
                      <a:pt x="1602" y="8152"/>
                    </a:cubicBezTo>
                    <a:cubicBezTo>
                      <a:pt x="2403" y="7251"/>
                      <a:pt x="3637" y="7018"/>
                      <a:pt x="4771" y="6818"/>
                    </a:cubicBezTo>
                    <a:cubicBezTo>
                      <a:pt x="5138" y="6751"/>
                      <a:pt x="5205" y="6384"/>
                      <a:pt x="5038" y="6117"/>
                    </a:cubicBezTo>
                    <a:cubicBezTo>
                      <a:pt x="4971" y="4716"/>
                      <a:pt x="5838" y="3482"/>
                      <a:pt x="7206" y="3082"/>
                    </a:cubicBezTo>
                    <a:cubicBezTo>
                      <a:pt x="7531" y="2992"/>
                      <a:pt x="7845" y="2952"/>
                      <a:pt x="8149" y="2952"/>
                    </a:cubicBezTo>
                    <a:cubicBezTo>
                      <a:pt x="9093" y="2952"/>
                      <a:pt x="9951" y="3336"/>
                      <a:pt x="10809" y="3815"/>
                    </a:cubicBezTo>
                    <a:cubicBezTo>
                      <a:pt x="10877" y="3858"/>
                      <a:pt x="10948" y="3877"/>
                      <a:pt x="11017" y="3877"/>
                    </a:cubicBezTo>
                    <a:cubicBezTo>
                      <a:pt x="11217" y="3877"/>
                      <a:pt x="11401" y="3722"/>
                      <a:pt x="11476" y="3549"/>
                    </a:cubicBezTo>
                    <a:cubicBezTo>
                      <a:pt x="12543" y="3448"/>
                      <a:pt x="13077" y="2181"/>
                      <a:pt x="14044" y="1614"/>
                    </a:cubicBezTo>
                    <a:cubicBezTo>
                      <a:pt x="14854" y="1122"/>
                      <a:pt x="15592" y="916"/>
                      <a:pt x="16281" y="916"/>
                    </a:cubicBezTo>
                    <a:close/>
                    <a:moveTo>
                      <a:pt x="43513" y="25629"/>
                    </a:moveTo>
                    <a:cubicBezTo>
                      <a:pt x="44083" y="25629"/>
                      <a:pt x="44674" y="25768"/>
                      <a:pt x="45233" y="26065"/>
                    </a:cubicBezTo>
                    <a:cubicBezTo>
                      <a:pt x="46868" y="26965"/>
                      <a:pt x="47702" y="28667"/>
                      <a:pt x="48169" y="30401"/>
                    </a:cubicBezTo>
                    <a:cubicBezTo>
                      <a:pt x="48902" y="33303"/>
                      <a:pt x="48802" y="36606"/>
                      <a:pt x="48602" y="39574"/>
                    </a:cubicBezTo>
                    <a:cubicBezTo>
                      <a:pt x="48435" y="42743"/>
                      <a:pt x="48069" y="45979"/>
                      <a:pt x="47468" y="49115"/>
                    </a:cubicBezTo>
                    <a:cubicBezTo>
                      <a:pt x="46934" y="51733"/>
                      <a:pt x="45199" y="54934"/>
                      <a:pt x="42705" y="54934"/>
                    </a:cubicBezTo>
                    <a:cubicBezTo>
                      <a:pt x="41927" y="54934"/>
                      <a:pt x="41075" y="54622"/>
                      <a:pt x="40163" y="53885"/>
                    </a:cubicBezTo>
                    <a:cubicBezTo>
                      <a:pt x="40163" y="49548"/>
                      <a:pt x="40163" y="45178"/>
                      <a:pt x="40163" y="40842"/>
                    </a:cubicBezTo>
                    <a:cubicBezTo>
                      <a:pt x="40163" y="37073"/>
                      <a:pt x="40163" y="33270"/>
                      <a:pt x="40163" y="29500"/>
                    </a:cubicBezTo>
                    <a:cubicBezTo>
                      <a:pt x="40163" y="29467"/>
                      <a:pt x="40196" y="29467"/>
                      <a:pt x="40196" y="29434"/>
                    </a:cubicBezTo>
                    <a:cubicBezTo>
                      <a:pt x="40230" y="29300"/>
                      <a:pt x="40263" y="29134"/>
                      <a:pt x="40296" y="29000"/>
                    </a:cubicBezTo>
                    <a:cubicBezTo>
                      <a:pt x="40363" y="28967"/>
                      <a:pt x="40396" y="28900"/>
                      <a:pt x="40396" y="28800"/>
                    </a:cubicBezTo>
                    <a:cubicBezTo>
                      <a:pt x="40347" y="26834"/>
                      <a:pt x="41838" y="25629"/>
                      <a:pt x="43513" y="25629"/>
                    </a:cubicBezTo>
                    <a:close/>
                    <a:moveTo>
                      <a:pt x="40330" y="18493"/>
                    </a:moveTo>
                    <a:cubicBezTo>
                      <a:pt x="41864" y="20728"/>
                      <a:pt x="45633" y="20327"/>
                      <a:pt x="48235" y="20627"/>
                    </a:cubicBezTo>
                    <a:cubicBezTo>
                      <a:pt x="51704" y="21028"/>
                      <a:pt x="52772" y="23663"/>
                      <a:pt x="53406" y="26665"/>
                    </a:cubicBezTo>
                    <a:cubicBezTo>
                      <a:pt x="54006" y="29667"/>
                      <a:pt x="54306" y="32703"/>
                      <a:pt x="54373" y="35738"/>
                    </a:cubicBezTo>
                    <a:cubicBezTo>
                      <a:pt x="54473" y="41509"/>
                      <a:pt x="53639" y="47280"/>
                      <a:pt x="52005" y="52817"/>
                    </a:cubicBezTo>
                    <a:cubicBezTo>
                      <a:pt x="51237" y="55486"/>
                      <a:pt x="50237" y="58488"/>
                      <a:pt x="47735" y="60022"/>
                    </a:cubicBezTo>
                    <a:cubicBezTo>
                      <a:pt x="45982" y="61095"/>
                      <a:pt x="43942" y="61285"/>
                      <a:pt x="41920" y="61285"/>
                    </a:cubicBezTo>
                    <a:cubicBezTo>
                      <a:pt x="41364" y="61285"/>
                      <a:pt x="40810" y="61271"/>
                      <a:pt x="40263" y="61257"/>
                    </a:cubicBezTo>
                    <a:cubicBezTo>
                      <a:pt x="40230" y="59389"/>
                      <a:pt x="40196" y="57521"/>
                      <a:pt x="40196" y="55686"/>
                    </a:cubicBezTo>
                    <a:cubicBezTo>
                      <a:pt x="40196" y="55552"/>
                      <a:pt x="40196" y="55419"/>
                      <a:pt x="40196" y="55252"/>
                    </a:cubicBezTo>
                    <a:cubicBezTo>
                      <a:pt x="40797" y="55815"/>
                      <a:pt x="41527" y="56053"/>
                      <a:pt x="42293" y="56053"/>
                    </a:cubicBezTo>
                    <a:cubicBezTo>
                      <a:pt x="44203" y="56053"/>
                      <a:pt x="46339" y="54570"/>
                      <a:pt x="47268" y="52951"/>
                    </a:cubicBezTo>
                    <a:cubicBezTo>
                      <a:pt x="48502" y="50749"/>
                      <a:pt x="48702" y="48014"/>
                      <a:pt x="49036" y="45545"/>
                    </a:cubicBezTo>
                    <a:cubicBezTo>
                      <a:pt x="49403" y="42810"/>
                      <a:pt x="49670" y="40008"/>
                      <a:pt x="49703" y="37239"/>
                    </a:cubicBezTo>
                    <a:cubicBezTo>
                      <a:pt x="49770" y="33270"/>
                      <a:pt x="49836" y="27366"/>
                      <a:pt x="45734" y="25197"/>
                    </a:cubicBezTo>
                    <a:cubicBezTo>
                      <a:pt x="45109" y="24869"/>
                      <a:pt x="44400" y="24716"/>
                      <a:pt x="43697" y="24716"/>
                    </a:cubicBezTo>
                    <a:cubicBezTo>
                      <a:pt x="42185" y="24716"/>
                      <a:pt x="40699" y="25425"/>
                      <a:pt x="40130" y="26632"/>
                    </a:cubicBezTo>
                    <a:lnTo>
                      <a:pt x="40130" y="26398"/>
                    </a:lnTo>
                    <a:cubicBezTo>
                      <a:pt x="40130" y="23863"/>
                      <a:pt x="40296" y="21161"/>
                      <a:pt x="40330" y="18493"/>
                    </a:cubicBezTo>
                    <a:close/>
                    <a:moveTo>
                      <a:pt x="8073" y="11621"/>
                    </a:moveTo>
                    <a:cubicBezTo>
                      <a:pt x="8164" y="13311"/>
                      <a:pt x="8882" y="14946"/>
                      <a:pt x="10500" y="14946"/>
                    </a:cubicBezTo>
                    <a:cubicBezTo>
                      <a:pt x="10671" y="14946"/>
                      <a:pt x="10851" y="14928"/>
                      <a:pt x="11042" y="14890"/>
                    </a:cubicBezTo>
                    <a:lnTo>
                      <a:pt x="11042" y="14890"/>
                    </a:lnTo>
                    <a:cubicBezTo>
                      <a:pt x="11009" y="16825"/>
                      <a:pt x="12243" y="18693"/>
                      <a:pt x="14311" y="18960"/>
                    </a:cubicBezTo>
                    <a:cubicBezTo>
                      <a:pt x="14457" y="18977"/>
                      <a:pt x="14601" y="18985"/>
                      <a:pt x="14743" y="18985"/>
                    </a:cubicBezTo>
                    <a:cubicBezTo>
                      <a:pt x="16766" y="18985"/>
                      <a:pt x="18294" y="17257"/>
                      <a:pt x="18481" y="15324"/>
                    </a:cubicBezTo>
                    <a:cubicBezTo>
                      <a:pt x="18507" y="15324"/>
                      <a:pt x="18533" y="15324"/>
                      <a:pt x="18559" y="15324"/>
                    </a:cubicBezTo>
                    <a:cubicBezTo>
                      <a:pt x="20757" y="15324"/>
                      <a:pt x="22490" y="13934"/>
                      <a:pt x="23017" y="12088"/>
                    </a:cubicBezTo>
                    <a:cubicBezTo>
                      <a:pt x="23770" y="12373"/>
                      <a:pt x="24603" y="12502"/>
                      <a:pt x="25463" y="12502"/>
                    </a:cubicBezTo>
                    <a:cubicBezTo>
                      <a:pt x="26812" y="12502"/>
                      <a:pt x="28225" y="12184"/>
                      <a:pt x="29489" y="11654"/>
                    </a:cubicBezTo>
                    <a:cubicBezTo>
                      <a:pt x="31257" y="11988"/>
                      <a:pt x="33058" y="11888"/>
                      <a:pt x="34826" y="11921"/>
                    </a:cubicBezTo>
                    <a:cubicBezTo>
                      <a:pt x="35442" y="11921"/>
                      <a:pt x="36335" y="11793"/>
                      <a:pt x="37177" y="11793"/>
                    </a:cubicBezTo>
                    <a:cubicBezTo>
                      <a:pt x="38159" y="11793"/>
                      <a:pt x="39072" y="11967"/>
                      <a:pt x="39396" y="12722"/>
                    </a:cubicBezTo>
                    <a:cubicBezTo>
                      <a:pt x="38762" y="16992"/>
                      <a:pt x="39262" y="21695"/>
                      <a:pt x="39229" y="25998"/>
                    </a:cubicBezTo>
                    <a:cubicBezTo>
                      <a:pt x="39229" y="30935"/>
                      <a:pt x="39229" y="35905"/>
                      <a:pt x="39229" y="40842"/>
                    </a:cubicBezTo>
                    <a:cubicBezTo>
                      <a:pt x="39229" y="45645"/>
                      <a:pt x="39229" y="50482"/>
                      <a:pt x="39196" y="55286"/>
                    </a:cubicBezTo>
                    <a:cubicBezTo>
                      <a:pt x="39196" y="60056"/>
                      <a:pt x="38862" y="64993"/>
                      <a:pt x="39262" y="69729"/>
                    </a:cubicBezTo>
                    <a:cubicBezTo>
                      <a:pt x="39095" y="69763"/>
                      <a:pt x="38962" y="69896"/>
                      <a:pt x="38929" y="70096"/>
                    </a:cubicBezTo>
                    <a:cubicBezTo>
                      <a:pt x="38495" y="73332"/>
                      <a:pt x="31890" y="73065"/>
                      <a:pt x="29522" y="73232"/>
                    </a:cubicBezTo>
                    <a:cubicBezTo>
                      <a:pt x="27376" y="73361"/>
                      <a:pt x="25229" y="73410"/>
                      <a:pt x="23083" y="73410"/>
                    </a:cubicBezTo>
                    <a:cubicBezTo>
                      <a:pt x="22461" y="73410"/>
                      <a:pt x="21838" y="73406"/>
                      <a:pt x="21216" y="73399"/>
                    </a:cubicBezTo>
                    <a:cubicBezTo>
                      <a:pt x="18447" y="73332"/>
                      <a:pt x="15679" y="73165"/>
                      <a:pt x="12877" y="73032"/>
                    </a:cubicBezTo>
                    <a:cubicBezTo>
                      <a:pt x="10675" y="72898"/>
                      <a:pt x="7440" y="73198"/>
                      <a:pt x="5405" y="71931"/>
                    </a:cubicBezTo>
                    <a:cubicBezTo>
                      <a:pt x="5305" y="71697"/>
                      <a:pt x="5071" y="71564"/>
                      <a:pt x="4938" y="71330"/>
                    </a:cubicBezTo>
                    <a:cubicBezTo>
                      <a:pt x="4871" y="71264"/>
                      <a:pt x="4838" y="71164"/>
                      <a:pt x="4804" y="71064"/>
                    </a:cubicBezTo>
                    <a:cubicBezTo>
                      <a:pt x="5105" y="66160"/>
                      <a:pt x="4871" y="61190"/>
                      <a:pt x="4871" y="56286"/>
                    </a:cubicBezTo>
                    <a:cubicBezTo>
                      <a:pt x="4871" y="51316"/>
                      <a:pt x="4838" y="46379"/>
                      <a:pt x="4871" y="41409"/>
                    </a:cubicBezTo>
                    <a:cubicBezTo>
                      <a:pt x="4938" y="36572"/>
                      <a:pt x="4938" y="31769"/>
                      <a:pt x="4938" y="26932"/>
                    </a:cubicBezTo>
                    <a:cubicBezTo>
                      <a:pt x="4938" y="21995"/>
                      <a:pt x="5138" y="16958"/>
                      <a:pt x="4771" y="12021"/>
                    </a:cubicBezTo>
                    <a:lnTo>
                      <a:pt x="4771" y="12021"/>
                    </a:lnTo>
                    <a:cubicBezTo>
                      <a:pt x="5201" y="12223"/>
                      <a:pt x="5697" y="12327"/>
                      <a:pt x="6185" y="12327"/>
                    </a:cubicBezTo>
                    <a:cubicBezTo>
                      <a:pt x="6908" y="12327"/>
                      <a:pt x="7615" y="12099"/>
                      <a:pt x="8073" y="11621"/>
                    </a:cubicBezTo>
                    <a:close/>
                    <a:moveTo>
                      <a:pt x="16481" y="0"/>
                    </a:moveTo>
                    <a:cubicBezTo>
                      <a:pt x="15637" y="0"/>
                      <a:pt x="14802" y="201"/>
                      <a:pt x="14044" y="580"/>
                    </a:cubicBezTo>
                    <a:cubicBezTo>
                      <a:pt x="13044" y="1113"/>
                      <a:pt x="12276" y="2581"/>
                      <a:pt x="11276" y="3015"/>
                    </a:cubicBezTo>
                    <a:cubicBezTo>
                      <a:pt x="10483" y="2351"/>
                      <a:pt x="9415" y="2037"/>
                      <a:pt x="8349" y="2037"/>
                    </a:cubicBezTo>
                    <a:cubicBezTo>
                      <a:pt x="6096" y="2037"/>
                      <a:pt x="3852" y="3438"/>
                      <a:pt x="4237" y="5884"/>
                    </a:cubicBezTo>
                    <a:cubicBezTo>
                      <a:pt x="2503" y="6217"/>
                      <a:pt x="468" y="6918"/>
                      <a:pt x="168" y="8919"/>
                    </a:cubicBezTo>
                    <a:cubicBezTo>
                      <a:pt x="1" y="9820"/>
                      <a:pt x="768" y="11254"/>
                      <a:pt x="1735" y="11387"/>
                    </a:cubicBezTo>
                    <a:cubicBezTo>
                      <a:pt x="1087" y="13365"/>
                      <a:pt x="324" y="20605"/>
                      <a:pt x="3182" y="20605"/>
                    </a:cubicBezTo>
                    <a:cubicBezTo>
                      <a:pt x="3410" y="20605"/>
                      <a:pt x="3661" y="20559"/>
                      <a:pt x="3937" y="20461"/>
                    </a:cubicBezTo>
                    <a:cubicBezTo>
                      <a:pt x="3937" y="22495"/>
                      <a:pt x="3970" y="24530"/>
                      <a:pt x="3970" y="26532"/>
                    </a:cubicBezTo>
                    <a:cubicBezTo>
                      <a:pt x="3970" y="31502"/>
                      <a:pt x="4004" y="36439"/>
                      <a:pt x="4037" y="41409"/>
                    </a:cubicBezTo>
                    <a:cubicBezTo>
                      <a:pt x="4104" y="46246"/>
                      <a:pt x="4037" y="51049"/>
                      <a:pt x="4037" y="55886"/>
                    </a:cubicBezTo>
                    <a:cubicBezTo>
                      <a:pt x="4037" y="60956"/>
                      <a:pt x="3804" y="66093"/>
                      <a:pt x="4137" y="71164"/>
                    </a:cubicBezTo>
                    <a:cubicBezTo>
                      <a:pt x="4137" y="71197"/>
                      <a:pt x="4171" y="71230"/>
                      <a:pt x="4171" y="71264"/>
                    </a:cubicBezTo>
                    <a:cubicBezTo>
                      <a:pt x="4070" y="71330"/>
                      <a:pt x="4004" y="71497"/>
                      <a:pt x="4104" y="71597"/>
                    </a:cubicBezTo>
                    <a:cubicBezTo>
                      <a:pt x="5638" y="73665"/>
                      <a:pt x="8173" y="73632"/>
                      <a:pt x="10508" y="73799"/>
                    </a:cubicBezTo>
                    <a:cubicBezTo>
                      <a:pt x="14478" y="74099"/>
                      <a:pt x="18447" y="74366"/>
                      <a:pt x="22417" y="74433"/>
                    </a:cubicBezTo>
                    <a:cubicBezTo>
                      <a:pt x="22786" y="74436"/>
                      <a:pt x="23156" y="74437"/>
                      <a:pt x="23526" y="74437"/>
                    </a:cubicBezTo>
                    <a:cubicBezTo>
                      <a:pt x="27098" y="74437"/>
                      <a:pt x="30692" y="74282"/>
                      <a:pt x="34259" y="73799"/>
                    </a:cubicBezTo>
                    <a:cubicBezTo>
                      <a:pt x="36527" y="73499"/>
                      <a:pt x="39562" y="73198"/>
                      <a:pt x="39963" y="70430"/>
                    </a:cubicBezTo>
                    <a:cubicBezTo>
                      <a:pt x="40029" y="70363"/>
                      <a:pt x="40096" y="70263"/>
                      <a:pt x="40096" y="70130"/>
                    </a:cubicBezTo>
                    <a:cubicBezTo>
                      <a:pt x="40363" y="67561"/>
                      <a:pt x="40363" y="64926"/>
                      <a:pt x="40296" y="62291"/>
                    </a:cubicBezTo>
                    <a:lnTo>
                      <a:pt x="40296" y="62291"/>
                    </a:lnTo>
                    <a:cubicBezTo>
                      <a:pt x="40697" y="62308"/>
                      <a:pt x="41095" y="62317"/>
                      <a:pt x="41489" y="62317"/>
                    </a:cubicBezTo>
                    <a:cubicBezTo>
                      <a:pt x="45752" y="62317"/>
                      <a:pt x="49559" y="61228"/>
                      <a:pt x="51604" y="56953"/>
                    </a:cubicBezTo>
                    <a:cubicBezTo>
                      <a:pt x="54039" y="51816"/>
                      <a:pt x="54940" y="45612"/>
                      <a:pt x="55274" y="40008"/>
                    </a:cubicBezTo>
                    <a:cubicBezTo>
                      <a:pt x="55440" y="36906"/>
                      <a:pt x="55374" y="33804"/>
                      <a:pt x="55007" y="30735"/>
                    </a:cubicBezTo>
                    <a:cubicBezTo>
                      <a:pt x="54740" y="28233"/>
                      <a:pt x="54473" y="25398"/>
                      <a:pt x="53372" y="23096"/>
                    </a:cubicBezTo>
                    <a:cubicBezTo>
                      <a:pt x="52505" y="21228"/>
                      <a:pt x="51037" y="20094"/>
                      <a:pt x="49003" y="19727"/>
                    </a:cubicBezTo>
                    <a:cubicBezTo>
                      <a:pt x="46334" y="19260"/>
                      <a:pt x="41664" y="20327"/>
                      <a:pt x="40330" y="17358"/>
                    </a:cubicBezTo>
                    <a:cubicBezTo>
                      <a:pt x="40296" y="15657"/>
                      <a:pt x="40196" y="13956"/>
                      <a:pt x="39929" y="12355"/>
                    </a:cubicBezTo>
                    <a:cubicBezTo>
                      <a:pt x="39929" y="12221"/>
                      <a:pt x="39963" y="12155"/>
                      <a:pt x="39963" y="12055"/>
                    </a:cubicBezTo>
                    <a:cubicBezTo>
                      <a:pt x="39977" y="12055"/>
                      <a:pt x="39991" y="12055"/>
                      <a:pt x="40005" y="12055"/>
                    </a:cubicBezTo>
                    <a:cubicBezTo>
                      <a:pt x="41785" y="12055"/>
                      <a:pt x="43094" y="9972"/>
                      <a:pt x="42531" y="8185"/>
                    </a:cubicBezTo>
                    <a:cubicBezTo>
                      <a:pt x="41947" y="6409"/>
                      <a:pt x="40413" y="5665"/>
                      <a:pt x="38790" y="5665"/>
                    </a:cubicBezTo>
                    <a:cubicBezTo>
                      <a:pt x="38097" y="5665"/>
                      <a:pt x="37386" y="5801"/>
                      <a:pt x="36727" y="6050"/>
                    </a:cubicBezTo>
                    <a:cubicBezTo>
                      <a:pt x="36228" y="4817"/>
                      <a:pt x="35172" y="4038"/>
                      <a:pt x="33965" y="4038"/>
                    </a:cubicBezTo>
                    <a:cubicBezTo>
                      <a:pt x="33637" y="4038"/>
                      <a:pt x="33299" y="4095"/>
                      <a:pt x="32958" y="4216"/>
                    </a:cubicBezTo>
                    <a:cubicBezTo>
                      <a:pt x="33091" y="2414"/>
                      <a:pt x="31423" y="947"/>
                      <a:pt x="29689" y="713"/>
                    </a:cubicBezTo>
                    <a:cubicBezTo>
                      <a:pt x="29450" y="679"/>
                      <a:pt x="29216" y="662"/>
                      <a:pt x="28984" y="662"/>
                    </a:cubicBezTo>
                    <a:cubicBezTo>
                      <a:pt x="27209" y="662"/>
                      <a:pt x="25646" y="1630"/>
                      <a:pt x="24318" y="2781"/>
                    </a:cubicBezTo>
                    <a:cubicBezTo>
                      <a:pt x="23715" y="2178"/>
                      <a:pt x="22931" y="1925"/>
                      <a:pt x="22134" y="1925"/>
                    </a:cubicBezTo>
                    <a:cubicBezTo>
                      <a:pt x="21653" y="1925"/>
                      <a:pt x="21168" y="2018"/>
                      <a:pt x="20716" y="2181"/>
                    </a:cubicBezTo>
                    <a:cubicBezTo>
                      <a:pt x="19948" y="880"/>
                      <a:pt x="18281" y="113"/>
                      <a:pt x="16846" y="13"/>
                    </a:cubicBezTo>
                    <a:cubicBezTo>
                      <a:pt x="16724" y="4"/>
                      <a:pt x="16603" y="0"/>
                      <a:pt x="1648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95" name="Google Shape;12395;p37"/>
              <p:cNvSpPr/>
              <p:nvPr/>
            </p:nvSpPr>
            <p:spPr>
              <a:xfrm>
                <a:off x="4575950" y="946550"/>
                <a:ext cx="59225" cy="77300"/>
              </a:xfrm>
              <a:custGeom>
                <a:rect b="b" l="l" r="r" t="t"/>
                <a:pathLst>
                  <a:path extrusionOk="0" h="3092" w="2369">
                    <a:moveTo>
                      <a:pt x="1251" y="1"/>
                    </a:moveTo>
                    <a:cubicBezTo>
                      <a:pt x="1210" y="1"/>
                      <a:pt x="1169" y="15"/>
                      <a:pt x="1134" y="50"/>
                    </a:cubicBezTo>
                    <a:cubicBezTo>
                      <a:pt x="334" y="750"/>
                      <a:pt x="0" y="1818"/>
                      <a:pt x="100" y="2885"/>
                    </a:cubicBezTo>
                    <a:cubicBezTo>
                      <a:pt x="100" y="3001"/>
                      <a:pt x="201" y="3092"/>
                      <a:pt x="315" y="3092"/>
                    </a:cubicBezTo>
                    <a:cubicBezTo>
                      <a:pt x="332" y="3092"/>
                      <a:pt x="349" y="3090"/>
                      <a:pt x="367" y="3085"/>
                    </a:cubicBezTo>
                    <a:cubicBezTo>
                      <a:pt x="1534" y="2852"/>
                      <a:pt x="2368" y="1584"/>
                      <a:pt x="1901" y="417"/>
                    </a:cubicBezTo>
                    <a:cubicBezTo>
                      <a:pt x="1876" y="366"/>
                      <a:pt x="1836" y="344"/>
                      <a:pt x="1796" y="344"/>
                    </a:cubicBezTo>
                    <a:cubicBezTo>
                      <a:pt x="1732" y="344"/>
                      <a:pt x="1668" y="401"/>
                      <a:pt x="1668" y="484"/>
                    </a:cubicBezTo>
                    <a:cubicBezTo>
                      <a:pt x="1835" y="1351"/>
                      <a:pt x="1368" y="2252"/>
                      <a:pt x="534" y="2552"/>
                    </a:cubicBezTo>
                    <a:cubicBezTo>
                      <a:pt x="567" y="1718"/>
                      <a:pt x="867" y="951"/>
                      <a:pt x="1401" y="217"/>
                    </a:cubicBezTo>
                    <a:cubicBezTo>
                      <a:pt x="1475" y="118"/>
                      <a:pt x="1366" y="1"/>
                      <a:pt x="125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96" name="Google Shape;12396;p37"/>
              <p:cNvSpPr/>
              <p:nvPr/>
            </p:nvSpPr>
            <p:spPr>
              <a:xfrm>
                <a:off x="4610975" y="890975"/>
                <a:ext cx="51725" cy="50800"/>
              </a:xfrm>
              <a:custGeom>
                <a:rect b="b" l="l" r="r" t="t"/>
                <a:pathLst>
                  <a:path extrusionOk="0" h="2032" w="2069">
                    <a:moveTo>
                      <a:pt x="1399" y="0"/>
                    </a:moveTo>
                    <a:cubicBezTo>
                      <a:pt x="1378" y="0"/>
                      <a:pt x="1356" y="2"/>
                      <a:pt x="1334" y="5"/>
                    </a:cubicBezTo>
                    <a:cubicBezTo>
                      <a:pt x="1201" y="38"/>
                      <a:pt x="1101" y="138"/>
                      <a:pt x="1168" y="272"/>
                    </a:cubicBezTo>
                    <a:cubicBezTo>
                      <a:pt x="1301" y="472"/>
                      <a:pt x="1468" y="605"/>
                      <a:pt x="1534" y="839"/>
                    </a:cubicBezTo>
                    <a:cubicBezTo>
                      <a:pt x="1568" y="1072"/>
                      <a:pt x="1468" y="1306"/>
                      <a:pt x="1234" y="1406"/>
                    </a:cubicBezTo>
                    <a:cubicBezTo>
                      <a:pt x="1157" y="1437"/>
                      <a:pt x="1044" y="1460"/>
                      <a:pt x="935" y="1460"/>
                    </a:cubicBezTo>
                    <a:cubicBezTo>
                      <a:pt x="809" y="1460"/>
                      <a:pt x="688" y="1428"/>
                      <a:pt x="634" y="1339"/>
                    </a:cubicBezTo>
                    <a:cubicBezTo>
                      <a:pt x="534" y="1139"/>
                      <a:pt x="701" y="739"/>
                      <a:pt x="867" y="605"/>
                    </a:cubicBezTo>
                    <a:cubicBezTo>
                      <a:pt x="986" y="516"/>
                      <a:pt x="920" y="294"/>
                      <a:pt x="786" y="294"/>
                    </a:cubicBezTo>
                    <a:cubicBezTo>
                      <a:pt x="769" y="294"/>
                      <a:pt x="752" y="298"/>
                      <a:pt x="734" y="305"/>
                    </a:cubicBezTo>
                    <a:cubicBezTo>
                      <a:pt x="267" y="505"/>
                      <a:pt x="0" y="905"/>
                      <a:pt x="100" y="1406"/>
                    </a:cubicBezTo>
                    <a:cubicBezTo>
                      <a:pt x="184" y="1823"/>
                      <a:pt x="591" y="2031"/>
                      <a:pt x="995" y="2031"/>
                    </a:cubicBezTo>
                    <a:cubicBezTo>
                      <a:pt x="1076" y="2031"/>
                      <a:pt x="1156" y="2023"/>
                      <a:pt x="1234" y="2006"/>
                    </a:cubicBezTo>
                    <a:cubicBezTo>
                      <a:pt x="1701" y="1906"/>
                      <a:pt x="2035" y="1506"/>
                      <a:pt x="2068" y="1005"/>
                    </a:cubicBezTo>
                    <a:cubicBezTo>
                      <a:pt x="2068" y="624"/>
                      <a:pt x="1826" y="0"/>
                      <a:pt x="139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97" name="Google Shape;12397;p37"/>
              <p:cNvSpPr/>
              <p:nvPr/>
            </p:nvSpPr>
            <p:spPr>
              <a:xfrm>
                <a:off x="5417825" y="1242950"/>
                <a:ext cx="107975" cy="42500"/>
              </a:xfrm>
              <a:custGeom>
                <a:rect b="b" l="l" r="r" t="t"/>
                <a:pathLst>
                  <a:path extrusionOk="0" h="1700" w="4319">
                    <a:moveTo>
                      <a:pt x="1451" y="0"/>
                    </a:moveTo>
                    <a:cubicBezTo>
                      <a:pt x="1241" y="0"/>
                      <a:pt x="1161" y="307"/>
                      <a:pt x="1383" y="403"/>
                    </a:cubicBezTo>
                    <a:cubicBezTo>
                      <a:pt x="1884" y="570"/>
                      <a:pt x="2384" y="703"/>
                      <a:pt x="2884" y="836"/>
                    </a:cubicBezTo>
                    <a:cubicBezTo>
                      <a:pt x="2985" y="870"/>
                      <a:pt x="3518" y="936"/>
                      <a:pt x="3552" y="1003"/>
                    </a:cubicBezTo>
                    <a:cubicBezTo>
                      <a:pt x="3652" y="1237"/>
                      <a:pt x="3218" y="1170"/>
                      <a:pt x="3018" y="1203"/>
                    </a:cubicBezTo>
                    <a:cubicBezTo>
                      <a:pt x="2982" y="1204"/>
                      <a:pt x="2946" y="1205"/>
                      <a:pt x="2910" y="1205"/>
                    </a:cubicBezTo>
                    <a:cubicBezTo>
                      <a:pt x="1901" y="1205"/>
                      <a:pt x="1186" y="754"/>
                      <a:pt x="316" y="303"/>
                    </a:cubicBezTo>
                    <a:cubicBezTo>
                      <a:pt x="293" y="294"/>
                      <a:pt x="270" y="289"/>
                      <a:pt x="248" y="289"/>
                    </a:cubicBezTo>
                    <a:cubicBezTo>
                      <a:pt x="109" y="289"/>
                      <a:pt x="1" y="454"/>
                      <a:pt x="116" y="570"/>
                    </a:cubicBezTo>
                    <a:cubicBezTo>
                      <a:pt x="583" y="1137"/>
                      <a:pt x="1317" y="1437"/>
                      <a:pt x="2017" y="1570"/>
                    </a:cubicBezTo>
                    <a:cubicBezTo>
                      <a:pt x="2311" y="1639"/>
                      <a:pt x="2687" y="1700"/>
                      <a:pt x="3049" y="1700"/>
                    </a:cubicBezTo>
                    <a:cubicBezTo>
                      <a:pt x="3386" y="1700"/>
                      <a:pt x="3711" y="1648"/>
                      <a:pt x="3952" y="1504"/>
                    </a:cubicBezTo>
                    <a:cubicBezTo>
                      <a:pt x="4319" y="1303"/>
                      <a:pt x="4285" y="936"/>
                      <a:pt x="3985" y="703"/>
                    </a:cubicBezTo>
                    <a:cubicBezTo>
                      <a:pt x="3752" y="536"/>
                      <a:pt x="3418" y="503"/>
                      <a:pt x="3151" y="436"/>
                    </a:cubicBezTo>
                    <a:cubicBezTo>
                      <a:pt x="2584" y="303"/>
                      <a:pt x="2051" y="136"/>
                      <a:pt x="1483" y="2"/>
                    </a:cubicBezTo>
                    <a:cubicBezTo>
                      <a:pt x="1472" y="1"/>
                      <a:pt x="1462" y="0"/>
                      <a:pt x="14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98" name="Google Shape;12398;p37"/>
              <p:cNvSpPr/>
              <p:nvPr/>
            </p:nvSpPr>
            <p:spPr>
              <a:xfrm>
                <a:off x="5542450" y="1273100"/>
                <a:ext cx="45675" cy="30825"/>
              </a:xfrm>
              <a:custGeom>
                <a:rect b="b" l="l" r="r" t="t"/>
                <a:pathLst>
                  <a:path extrusionOk="0" h="1233" w="1827">
                    <a:moveTo>
                      <a:pt x="458" y="0"/>
                    </a:moveTo>
                    <a:cubicBezTo>
                      <a:pt x="428" y="0"/>
                      <a:pt x="396" y="9"/>
                      <a:pt x="368" y="31"/>
                    </a:cubicBezTo>
                    <a:cubicBezTo>
                      <a:pt x="1" y="431"/>
                      <a:pt x="234" y="1165"/>
                      <a:pt x="802" y="1232"/>
                    </a:cubicBezTo>
                    <a:cubicBezTo>
                      <a:pt x="812" y="1232"/>
                      <a:pt x="823" y="1233"/>
                      <a:pt x="834" y="1233"/>
                    </a:cubicBezTo>
                    <a:cubicBezTo>
                      <a:pt x="1355" y="1233"/>
                      <a:pt x="1827" y="456"/>
                      <a:pt x="1402" y="64"/>
                    </a:cubicBezTo>
                    <a:cubicBezTo>
                      <a:pt x="1350" y="20"/>
                      <a:pt x="1295" y="2"/>
                      <a:pt x="1245" y="2"/>
                    </a:cubicBezTo>
                    <a:cubicBezTo>
                      <a:pt x="1103" y="2"/>
                      <a:pt x="995" y="150"/>
                      <a:pt x="1068" y="298"/>
                    </a:cubicBezTo>
                    <a:cubicBezTo>
                      <a:pt x="1165" y="522"/>
                      <a:pt x="1168" y="900"/>
                      <a:pt x="843" y="900"/>
                    </a:cubicBezTo>
                    <a:cubicBezTo>
                      <a:pt x="830" y="900"/>
                      <a:pt x="816" y="899"/>
                      <a:pt x="802" y="898"/>
                    </a:cubicBezTo>
                    <a:cubicBezTo>
                      <a:pt x="501" y="898"/>
                      <a:pt x="368" y="464"/>
                      <a:pt x="568" y="231"/>
                    </a:cubicBezTo>
                    <a:cubicBezTo>
                      <a:pt x="673" y="126"/>
                      <a:pt x="571" y="0"/>
                      <a:pt x="45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99" name="Google Shape;12399;p37"/>
              <p:cNvSpPr/>
              <p:nvPr/>
            </p:nvSpPr>
            <p:spPr>
              <a:xfrm>
                <a:off x="4502550" y="1211425"/>
                <a:ext cx="780575" cy="28925"/>
              </a:xfrm>
              <a:custGeom>
                <a:rect b="b" l="l" r="r" t="t"/>
                <a:pathLst>
                  <a:path extrusionOk="0" h="1157" w="31223">
                    <a:moveTo>
                      <a:pt x="24980" y="1"/>
                    </a:moveTo>
                    <a:cubicBezTo>
                      <a:pt x="21679" y="1"/>
                      <a:pt x="18343" y="196"/>
                      <a:pt x="15111" y="196"/>
                    </a:cubicBezTo>
                    <a:cubicBezTo>
                      <a:pt x="14949" y="197"/>
                      <a:pt x="14787" y="198"/>
                      <a:pt x="14625" y="198"/>
                    </a:cubicBezTo>
                    <a:cubicBezTo>
                      <a:pt x="11921" y="198"/>
                      <a:pt x="9132" y="54"/>
                      <a:pt x="6371" y="54"/>
                    </a:cubicBezTo>
                    <a:cubicBezTo>
                      <a:pt x="4271" y="54"/>
                      <a:pt x="2187" y="137"/>
                      <a:pt x="167" y="430"/>
                    </a:cubicBezTo>
                    <a:cubicBezTo>
                      <a:pt x="1" y="463"/>
                      <a:pt x="1" y="696"/>
                      <a:pt x="167" y="730"/>
                    </a:cubicBezTo>
                    <a:cubicBezTo>
                      <a:pt x="2159" y="1018"/>
                      <a:pt x="4213" y="1103"/>
                      <a:pt x="6282" y="1103"/>
                    </a:cubicBezTo>
                    <a:cubicBezTo>
                      <a:pt x="9239" y="1103"/>
                      <a:pt x="12227" y="930"/>
                      <a:pt x="15111" y="930"/>
                    </a:cubicBezTo>
                    <a:cubicBezTo>
                      <a:pt x="18366" y="951"/>
                      <a:pt x="21727" y="1157"/>
                      <a:pt x="25052" y="1157"/>
                    </a:cubicBezTo>
                    <a:cubicBezTo>
                      <a:pt x="27009" y="1157"/>
                      <a:pt x="28953" y="1086"/>
                      <a:pt x="30856" y="863"/>
                    </a:cubicBezTo>
                    <a:cubicBezTo>
                      <a:pt x="31223" y="830"/>
                      <a:pt x="31223" y="329"/>
                      <a:pt x="30856" y="296"/>
                    </a:cubicBezTo>
                    <a:cubicBezTo>
                      <a:pt x="28930" y="71"/>
                      <a:pt x="26961" y="1"/>
                      <a:pt x="249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00" name="Google Shape;12400;p37"/>
              <p:cNvSpPr/>
              <p:nvPr/>
            </p:nvSpPr>
            <p:spPr>
              <a:xfrm>
                <a:off x="4485875" y="1291425"/>
                <a:ext cx="60900" cy="54500"/>
              </a:xfrm>
              <a:custGeom>
                <a:rect b="b" l="l" r="r" t="t"/>
                <a:pathLst>
                  <a:path extrusionOk="0" h="2180" w="2436">
                    <a:moveTo>
                      <a:pt x="1752" y="1"/>
                    </a:moveTo>
                    <a:cubicBezTo>
                      <a:pt x="1654" y="1"/>
                      <a:pt x="1582" y="127"/>
                      <a:pt x="1635" y="232"/>
                    </a:cubicBezTo>
                    <a:cubicBezTo>
                      <a:pt x="1835" y="632"/>
                      <a:pt x="1935" y="1599"/>
                      <a:pt x="1235" y="1599"/>
                    </a:cubicBezTo>
                    <a:cubicBezTo>
                      <a:pt x="1001" y="1599"/>
                      <a:pt x="701" y="1466"/>
                      <a:pt x="634" y="1232"/>
                    </a:cubicBezTo>
                    <a:cubicBezTo>
                      <a:pt x="511" y="924"/>
                      <a:pt x="873" y="558"/>
                      <a:pt x="1192" y="558"/>
                    </a:cubicBezTo>
                    <a:cubicBezTo>
                      <a:pt x="1218" y="558"/>
                      <a:pt x="1243" y="560"/>
                      <a:pt x="1268" y="565"/>
                    </a:cubicBezTo>
                    <a:cubicBezTo>
                      <a:pt x="1280" y="567"/>
                      <a:pt x="1291" y="568"/>
                      <a:pt x="1302" y="568"/>
                    </a:cubicBezTo>
                    <a:cubicBezTo>
                      <a:pt x="1475" y="568"/>
                      <a:pt x="1525" y="328"/>
                      <a:pt x="1368" y="265"/>
                    </a:cubicBezTo>
                    <a:cubicBezTo>
                      <a:pt x="1257" y="226"/>
                      <a:pt x="1143" y="207"/>
                      <a:pt x="1032" y="207"/>
                    </a:cubicBezTo>
                    <a:cubicBezTo>
                      <a:pt x="575" y="207"/>
                      <a:pt x="154" y="523"/>
                      <a:pt x="101" y="1032"/>
                    </a:cubicBezTo>
                    <a:cubicBezTo>
                      <a:pt x="0" y="1566"/>
                      <a:pt x="434" y="2000"/>
                      <a:pt x="934" y="2133"/>
                    </a:cubicBezTo>
                    <a:cubicBezTo>
                      <a:pt x="1035" y="2165"/>
                      <a:pt x="1137" y="2179"/>
                      <a:pt x="1238" y="2179"/>
                    </a:cubicBezTo>
                    <a:cubicBezTo>
                      <a:pt x="1669" y="2179"/>
                      <a:pt x="2073" y="1905"/>
                      <a:pt x="2235" y="1499"/>
                    </a:cubicBezTo>
                    <a:cubicBezTo>
                      <a:pt x="2436" y="966"/>
                      <a:pt x="2302" y="298"/>
                      <a:pt x="1835" y="32"/>
                    </a:cubicBezTo>
                    <a:cubicBezTo>
                      <a:pt x="1807" y="10"/>
                      <a:pt x="1778" y="1"/>
                      <a:pt x="175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01" name="Google Shape;12401;p37"/>
              <p:cNvSpPr/>
              <p:nvPr/>
            </p:nvSpPr>
            <p:spPr>
              <a:xfrm>
                <a:off x="4470875" y="1363850"/>
                <a:ext cx="59225" cy="199475"/>
              </a:xfrm>
              <a:custGeom>
                <a:rect b="b" l="l" r="r" t="t"/>
                <a:pathLst>
                  <a:path extrusionOk="0" h="7979" w="2369">
                    <a:moveTo>
                      <a:pt x="937" y="1"/>
                    </a:moveTo>
                    <a:cubicBezTo>
                      <a:pt x="764" y="1"/>
                      <a:pt x="743" y="272"/>
                      <a:pt x="901" y="303"/>
                    </a:cubicBezTo>
                    <a:cubicBezTo>
                      <a:pt x="2102" y="604"/>
                      <a:pt x="1701" y="3105"/>
                      <a:pt x="1668" y="3906"/>
                    </a:cubicBezTo>
                    <a:cubicBezTo>
                      <a:pt x="1601" y="4873"/>
                      <a:pt x="1434" y="5807"/>
                      <a:pt x="1101" y="6675"/>
                    </a:cubicBezTo>
                    <a:cubicBezTo>
                      <a:pt x="567" y="4740"/>
                      <a:pt x="400" y="2805"/>
                      <a:pt x="534" y="737"/>
                    </a:cubicBezTo>
                    <a:cubicBezTo>
                      <a:pt x="550" y="604"/>
                      <a:pt x="450" y="537"/>
                      <a:pt x="346" y="537"/>
                    </a:cubicBezTo>
                    <a:cubicBezTo>
                      <a:pt x="242" y="537"/>
                      <a:pt x="133" y="604"/>
                      <a:pt x="133" y="737"/>
                    </a:cubicBezTo>
                    <a:cubicBezTo>
                      <a:pt x="0" y="3072"/>
                      <a:pt x="234" y="5440"/>
                      <a:pt x="701" y="7742"/>
                    </a:cubicBezTo>
                    <a:cubicBezTo>
                      <a:pt x="738" y="7892"/>
                      <a:pt x="891" y="7979"/>
                      <a:pt x="1042" y="7979"/>
                    </a:cubicBezTo>
                    <a:cubicBezTo>
                      <a:pt x="1160" y="7979"/>
                      <a:pt x="1276" y="7926"/>
                      <a:pt x="1334" y="7809"/>
                    </a:cubicBezTo>
                    <a:cubicBezTo>
                      <a:pt x="2202" y="6141"/>
                      <a:pt x="2368" y="4273"/>
                      <a:pt x="2335" y="2405"/>
                    </a:cubicBezTo>
                    <a:cubicBezTo>
                      <a:pt x="2302" y="1304"/>
                      <a:pt x="2235" y="170"/>
                      <a:pt x="967" y="3"/>
                    </a:cubicBezTo>
                    <a:cubicBezTo>
                      <a:pt x="957" y="1"/>
                      <a:pt x="947" y="1"/>
                      <a:pt x="9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02" name="Google Shape;12402;p37"/>
              <p:cNvSpPr/>
              <p:nvPr/>
            </p:nvSpPr>
            <p:spPr>
              <a:xfrm>
                <a:off x="4494225" y="2400500"/>
                <a:ext cx="728875" cy="55125"/>
              </a:xfrm>
              <a:custGeom>
                <a:rect b="b" l="l" r="r" t="t"/>
                <a:pathLst>
                  <a:path extrusionOk="0" h="2205" w="29155">
                    <a:moveTo>
                      <a:pt x="167" y="0"/>
                    </a:moveTo>
                    <a:cubicBezTo>
                      <a:pt x="0" y="0"/>
                      <a:pt x="0" y="234"/>
                      <a:pt x="133" y="300"/>
                    </a:cubicBezTo>
                    <a:cubicBezTo>
                      <a:pt x="4703" y="1802"/>
                      <a:pt x="9707" y="2202"/>
                      <a:pt x="14510" y="2202"/>
                    </a:cubicBezTo>
                    <a:cubicBezTo>
                      <a:pt x="14758" y="2204"/>
                      <a:pt x="15006" y="2204"/>
                      <a:pt x="15255" y="2204"/>
                    </a:cubicBezTo>
                    <a:cubicBezTo>
                      <a:pt x="19832" y="2204"/>
                      <a:pt x="24586" y="1893"/>
                      <a:pt x="28921" y="501"/>
                    </a:cubicBezTo>
                    <a:cubicBezTo>
                      <a:pt x="29154" y="434"/>
                      <a:pt x="29121" y="67"/>
                      <a:pt x="28887" y="67"/>
                    </a:cubicBezTo>
                    <a:cubicBezTo>
                      <a:pt x="24084" y="467"/>
                      <a:pt x="19347" y="1201"/>
                      <a:pt x="14510" y="1201"/>
                    </a:cubicBezTo>
                    <a:cubicBezTo>
                      <a:pt x="9707" y="1201"/>
                      <a:pt x="4970" y="467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03" name="Google Shape;12403;p37"/>
              <p:cNvSpPr/>
              <p:nvPr/>
            </p:nvSpPr>
            <p:spPr>
              <a:xfrm>
                <a:off x="5262250" y="2387150"/>
                <a:ext cx="15875" cy="12525"/>
              </a:xfrm>
              <a:custGeom>
                <a:rect b="b" l="l" r="r" t="t"/>
                <a:pathLst>
                  <a:path extrusionOk="0" h="501" w="635">
                    <a:moveTo>
                      <a:pt x="335" y="1"/>
                    </a:moveTo>
                    <a:cubicBezTo>
                      <a:pt x="268" y="1"/>
                      <a:pt x="234" y="34"/>
                      <a:pt x="201" y="34"/>
                    </a:cubicBezTo>
                    <a:cubicBezTo>
                      <a:pt x="1" y="101"/>
                      <a:pt x="1" y="367"/>
                      <a:pt x="201" y="468"/>
                    </a:cubicBezTo>
                    <a:cubicBezTo>
                      <a:pt x="234" y="468"/>
                      <a:pt x="268" y="468"/>
                      <a:pt x="335" y="501"/>
                    </a:cubicBezTo>
                    <a:cubicBezTo>
                      <a:pt x="468" y="501"/>
                      <a:pt x="601" y="468"/>
                      <a:pt x="635" y="301"/>
                    </a:cubicBezTo>
                    <a:cubicBezTo>
                      <a:pt x="635" y="267"/>
                      <a:pt x="635" y="234"/>
                      <a:pt x="635" y="167"/>
                    </a:cubicBezTo>
                    <a:cubicBezTo>
                      <a:pt x="601" y="34"/>
                      <a:pt x="468" y="1"/>
                      <a:pt x="3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04" name="Google Shape;12404;p37"/>
              <p:cNvSpPr/>
              <p:nvPr/>
            </p:nvSpPr>
            <p:spPr>
              <a:xfrm>
                <a:off x="4475875" y="1608800"/>
                <a:ext cx="79575" cy="674950"/>
              </a:xfrm>
              <a:custGeom>
                <a:rect b="b" l="l" r="r" t="t"/>
                <a:pathLst>
                  <a:path extrusionOk="0" h="26998" w="3183">
                    <a:moveTo>
                      <a:pt x="2865" y="1"/>
                    </a:moveTo>
                    <a:cubicBezTo>
                      <a:pt x="2843" y="1"/>
                      <a:pt x="2822" y="4"/>
                      <a:pt x="2802" y="12"/>
                    </a:cubicBezTo>
                    <a:cubicBezTo>
                      <a:pt x="1501" y="646"/>
                      <a:pt x="1101" y="2014"/>
                      <a:pt x="901" y="3348"/>
                    </a:cubicBezTo>
                    <a:cubicBezTo>
                      <a:pt x="567" y="5750"/>
                      <a:pt x="501" y="8218"/>
                      <a:pt x="400" y="10620"/>
                    </a:cubicBezTo>
                    <a:cubicBezTo>
                      <a:pt x="200" y="15890"/>
                      <a:pt x="0" y="21594"/>
                      <a:pt x="1001" y="26765"/>
                    </a:cubicBezTo>
                    <a:cubicBezTo>
                      <a:pt x="1030" y="26927"/>
                      <a:pt x="1151" y="26998"/>
                      <a:pt x="1276" y="26998"/>
                    </a:cubicBezTo>
                    <a:cubicBezTo>
                      <a:pt x="1435" y="26998"/>
                      <a:pt x="1601" y="26884"/>
                      <a:pt x="1601" y="26698"/>
                    </a:cubicBezTo>
                    <a:cubicBezTo>
                      <a:pt x="1668" y="22161"/>
                      <a:pt x="1101" y="17592"/>
                      <a:pt x="1134" y="13055"/>
                    </a:cubicBezTo>
                    <a:cubicBezTo>
                      <a:pt x="1134" y="10920"/>
                      <a:pt x="1168" y="8752"/>
                      <a:pt x="1268" y="6617"/>
                    </a:cubicBezTo>
                    <a:cubicBezTo>
                      <a:pt x="1401" y="4382"/>
                      <a:pt x="1234" y="1947"/>
                      <a:pt x="3036" y="312"/>
                    </a:cubicBezTo>
                    <a:cubicBezTo>
                      <a:pt x="3182" y="195"/>
                      <a:pt x="3020" y="1"/>
                      <a:pt x="286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05" name="Google Shape;12405;p37"/>
              <p:cNvSpPr/>
              <p:nvPr/>
            </p:nvSpPr>
            <p:spPr>
              <a:xfrm>
                <a:off x="4517150" y="1591725"/>
                <a:ext cx="152225" cy="770950"/>
              </a:xfrm>
              <a:custGeom>
                <a:rect b="b" l="l" r="r" t="t"/>
                <a:pathLst>
                  <a:path extrusionOk="0" h="30838" w="6089">
                    <a:moveTo>
                      <a:pt x="2538" y="0"/>
                    </a:moveTo>
                    <a:cubicBezTo>
                      <a:pt x="2332" y="0"/>
                      <a:pt x="2114" y="20"/>
                      <a:pt x="1885" y="61"/>
                    </a:cubicBezTo>
                    <a:cubicBezTo>
                      <a:pt x="1652" y="128"/>
                      <a:pt x="1718" y="462"/>
                      <a:pt x="1918" y="462"/>
                    </a:cubicBezTo>
                    <a:cubicBezTo>
                      <a:pt x="1959" y="461"/>
                      <a:pt x="1999" y="460"/>
                      <a:pt x="2039" y="460"/>
                    </a:cubicBezTo>
                    <a:cubicBezTo>
                      <a:pt x="5844" y="460"/>
                      <a:pt x="5320" y="5158"/>
                      <a:pt x="5221" y="7700"/>
                    </a:cubicBezTo>
                    <a:cubicBezTo>
                      <a:pt x="5154" y="10269"/>
                      <a:pt x="5054" y="12837"/>
                      <a:pt x="4987" y="15406"/>
                    </a:cubicBezTo>
                    <a:cubicBezTo>
                      <a:pt x="4921" y="17808"/>
                      <a:pt x="4854" y="20243"/>
                      <a:pt x="4820" y="22678"/>
                    </a:cubicBezTo>
                    <a:cubicBezTo>
                      <a:pt x="4787" y="23812"/>
                      <a:pt x="4787" y="24979"/>
                      <a:pt x="4720" y="26113"/>
                    </a:cubicBezTo>
                    <a:cubicBezTo>
                      <a:pt x="4687" y="26681"/>
                      <a:pt x="4654" y="27281"/>
                      <a:pt x="4520" y="27848"/>
                    </a:cubicBezTo>
                    <a:cubicBezTo>
                      <a:pt x="4420" y="28415"/>
                      <a:pt x="4120" y="28915"/>
                      <a:pt x="3686" y="29249"/>
                    </a:cubicBezTo>
                    <a:cubicBezTo>
                      <a:pt x="3380" y="29708"/>
                      <a:pt x="3028" y="29935"/>
                      <a:pt x="2632" y="29935"/>
                    </a:cubicBezTo>
                    <a:cubicBezTo>
                      <a:pt x="2078" y="29935"/>
                      <a:pt x="1437" y="29491"/>
                      <a:pt x="718" y="28615"/>
                    </a:cubicBezTo>
                    <a:cubicBezTo>
                      <a:pt x="683" y="28511"/>
                      <a:pt x="576" y="28452"/>
                      <a:pt x="477" y="28452"/>
                    </a:cubicBezTo>
                    <a:cubicBezTo>
                      <a:pt x="385" y="28452"/>
                      <a:pt x="300" y="28503"/>
                      <a:pt x="284" y="28615"/>
                    </a:cubicBezTo>
                    <a:cubicBezTo>
                      <a:pt x="1" y="30075"/>
                      <a:pt x="1126" y="30838"/>
                      <a:pt x="2341" y="30838"/>
                    </a:cubicBezTo>
                    <a:cubicBezTo>
                      <a:pt x="2986" y="30838"/>
                      <a:pt x="3656" y="30623"/>
                      <a:pt x="4153" y="30183"/>
                    </a:cubicBezTo>
                    <a:cubicBezTo>
                      <a:pt x="5087" y="29416"/>
                      <a:pt x="5421" y="28215"/>
                      <a:pt x="5588" y="27047"/>
                    </a:cubicBezTo>
                    <a:cubicBezTo>
                      <a:pt x="5855" y="24679"/>
                      <a:pt x="5754" y="22211"/>
                      <a:pt x="5788" y="19842"/>
                    </a:cubicBezTo>
                    <a:cubicBezTo>
                      <a:pt x="5921" y="15039"/>
                      <a:pt x="6088" y="10235"/>
                      <a:pt x="6021" y="5432"/>
                    </a:cubicBezTo>
                    <a:cubicBezTo>
                      <a:pt x="5990" y="3175"/>
                      <a:pt x="5157" y="0"/>
                      <a:pt x="253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06" name="Google Shape;12406;p37"/>
              <p:cNvSpPr/>
              <p:nvPr/>
            </p:nvSpPr>
            <p:spPr>
              <a:xfrm>
                <a:off x="4703525" y="1619025"/>
                <a:ext cx="104775" cy="719575"/>
              </a:xfrm>
              <a:custGeom>
                <a:rect b="b" l="l" r="r" t="t"/>
                <a:pathLst>
                  <a:path extrusionOk="0" h="28783" w="4191">
                    <a:moveTo>
                      <a:pt x="3172" y="1"/>
                    </a:moveTo>
                    <a:cubicBezTo>
                      <a:pt x="3160" y="1"/>
                      <a:pt x="3148" y="2"/>
                      <a:pt x="3136" y="4"/>
                    </a:cubicBezTo>
                    <a:cubicBezTo>
                      <a:pt x="668" y="337"/>
                      <a:pt x="401" y="2972"/>
                      <a:pt x="334" y="5007"/>
                    </a:cubicBezTo>
                    <a:cubicBezTo>
                      <a:pt x="201" y="8910"/>
                      <a:pt x="234" y="12846"/>
                      <a:pt x="234" y="16782"/>
                    </a:cubicBezTo>
                    <a:cubicBezTo>
                      <a:pt x="234" y="18684"/>
                      <a:pt x="201" y="20585"/>
                      <a:pt x="201" y="22486"/>
                    </a:cubicBezTo>
                    <a:cubicBezTo>
                      <a:pt x="201" y="23854"/>
                      <a:pt x="1" y="25388"/>
                      <a:pt x="401" y="26723"/>
                    </a:cubicBezTo>
                    <a:cubicBezTo>
                      <a:pt x="748" y="27863"/>
                      <a:pt x="1685" y="28782"/>
                      <a:pt x="2759" y="28782"/>
                    </a:cubicBezTo>
                    <a:cubicBezTo>
                      <a:pt x="3130" y="28782"/>
                      <a:pt x="3518" y="28672"/>
                      <a:pt x="3903" y="28424"/>
                    </a:cubicBezTo>
                    <a:cubicBezTo>
                      <a:pt x="4191" y="28223"/>
                      <a:pt x="4008" y="27823"/>
                      <a:pt x="3717" y="27823"/>
                    </a:cubicBezTo>
                    <a:cubicBezTo>
                      <a:pt x="3670" y="27823"/>
                      <a:pt x="3621" y="27834"/>
                      <a:pt x="3570" y="27857"/>
                    </a:cubicBezTo>
                    <a:cubicBezTo>
                      <a:pt x="3242" y="28004"/>
                      <a:pt x="2954" y="28071"/>
                      <a:pt x="2701" y="28071"/>
                    </a:cubicBezTo>
                    <a:cubicBezTo>
                      <a:pt x="428" y="28071"/>
                      <a:pt x="968" y="22663"/>
                      <a:pt x="968" y="21252"/>
                    </a:cubicBezTo>
                    <a:cubicBezTo>
                      <a:pt x="1001" y="19084"/>
                      <a:pt x="1001" y="16916"/>
                      <a:pt x="1001" y="14747"/>
                    </a:cubicBezTo>
                    <a:cubicBezTo>
                      <a:pt x="1001" y="12579"/>
                      <a:pt x="1001" y="10411"/>
                      <a:pt x="1001" y="8243"/>
                    </a:cubicBezTo>
                    <a:cubicBezTo>
                      <a:pt x="1001" y="5674"/>
                      <a:pt x="167" y="1538"/>
                      <a:pt x="3236" y="337"/>
                    </a:cubicBezTo>
                    <a:cubicBezTo>
                      <a:pt x="3426" y="274"/>
                      <a:pt x="3376" y="1"/>
                      <a:pt x="317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07" name="Google Shape;12407;p37"/>
              <p:cNvSpPr/>
              <p:nvPr/>
            </p:nvSpPr>
            <p:spPr>
              <a:xfrm>
                <a:off x="4801100" y="1614100"/>
                <a:ext cx="102600" cy="719175"/>
              </a:xfrm>
              <a:custGeom>
                <a:rect b="b" l="l" r="r" t="t"/>
                <a:pathLst>
                  <a:path extrusionOk="0" h="28767" w="4104">
                    <a:moveTo>
                      <a:pt x="267" y="0"/>
                    </a:moveTo>
                    <a:cubicBezTo>
                      <a:pt x="67" y="0"/>
                      <a:pt x="0" y="367"/>
                      <a:pt x="234" y="401"/>
                    </a:cubicBezTo>
                    <a:cubicBezTo>
                      <a:pt x="3436" y="1001"/>
                      <a:pt x="3003" y="4837"/>
                      <a:pt x="2936" y="7272"/>
                    </a:cubicBezTo>
                    <a:cubicBezTo>
                      <a:pt x="2869" y="9607"/>
                      <a:pt x="2802" y="11976"/>
                      <a:pt x="2736" y="14311"/>
                    </a:cubicBezTo>
                    <a:cubicBezTo>
                      <a:pt x="2702" y="16512"/>
                      <a:pt x="2636" y="18714"/>
                      <a:pt x="2569" y="20915"/>
                    </a:cubicBezTo>
                    <a:cubicBezTo>
                      <a:pt x="2536" y="22783"/>
                      <a:pt x="3236" y="27020"/>
                      <a:pt x="1235" y="28087"/>
                    </a:cubicBezTo>
                    <a:cubicBezTo>
                      <a:pt x="897" y="28271"/>
                      <a:pt x="1068" y="28766"/>
                      <a:pt x="1409" y="28766"/>
                    </a:cubicBezTo>
                    <a:cubicBezTo>
                      <a:pt x="1439" y="28766"/>
                      <a:pt x="1470" y="28762"/>
                      <a:pt x="1502" y="28754"/>
                    </a:cubicBezTo>
                    <a:cubicBezTo>
                      <a:pt x="3303" y="28254"/>
                      <a:pt x="3269" y="26152"/>
                      <a:pt x="3303" y="24618"/>
                    </a:cubicBezTo>
                    <a:cubicBezTo>
                      <a:pt x="3403" y="20915"/>
                      <a:pt x="3436" y="17179"/>
                      <a:pt x="3503" y="13477"/>
                    </a:cubicBezTo>
                    <a:cubicBezTo>
                      <a:pt x="3570" y="10241"/>
                      <a:pt x="4103" y="6672"/>
                      <a:pt x="3603" y="3470"/>
                    </a:cubicBezTo>
                    <a:cubicBezTo>
                      <a:pt x="3336" y="1635"/>
                      <a:pt x="2302" y="0"/>
                      <a:pt x="2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08" name="Google Shape;12408;p37"/>
              <p:cNvSpPr/>
              <p:nvPr/>
            </p:nvSpPr>
            <p:spPr>
              <a:xfrm>
                <a:off x="4928300" y="1594275"/>
                <a:ext cx="177200" cy="737275"/>
              </a:xfrm>
              <a:custGeom>
                <a:rect b="b" l="l" r="r" t="t"/>
                <a:pathLst>
                  <a:path extrusionOk="0" h="29491" w="7088">
                    <a:moveTo>
                      <a:pt x="3888" y="0"/>
                    </a:moveTo>
                    <a:cubicBezTo>
                      <a:pt x="2638" y="0"/>
                      <a:pt x="1414" y="868"/>
                      <a:pt x="1150" y="2328"/>
                    </a:cubicBezTo>
                    <a:cubicBezTo>
                      <a:pt x="1111" y="2485"/>
                      <a:pt x="1234" y="2585"/>
                      <a:pt x="1356" y="2585"/>
                    </a:cubicBezTo>
                    <a:cubicBezTo>
                      <a:pt x="1440" y="2585"/>
                      <a:pt x="1523" y="2537"/>
                      <a:pt x="1551" y="2428"/>
                    </a:cubicBezTo>
                    <a:cubicBezTo>
                      <a:pt x="1918" y="1403"/>
                      <a:pt x="2812" y="771"/>
                      <a:pt x="3706" y="771"/>
                    </a:cubicBezTo>
                    <a:cubicBezTo>
                      <a:pt x="4355" y="771"/>
                      <a:pt x="5005" y="1104"/>
                      <a:pt x="5453" y="1861"/>
                    </a:cubicBezTo>
                    <a:cubicBezTo>
                      <a:pt x="5854" y="2495"/>
                      <a:pt x="5920" y="3062"/>
                      <a:pt x="5987" y="3796"/>
                    </a:cubicBezTo>
                    <a:cubicBezTo>
                      <a:pt x="6054" y="4863"/>
                      <a:pt x="5987" y="5964"/>
                      <a:pt x="5987" y="7065"/>
                    </a:cubicBezTo>
                    <a:cubicBezTo>
                      <a:pt x="5987" y="9600"/>
                      <a:pt x="5987" y="12135"/>
                      <a:pt x="5887" y="14703"/>
                    </a:cubicBezTo>
                    <a:cubicBezTo>
                      <a:pt x="5787" y="17105"/>
                      <a:pt x="5620" y="19507"/>
                      <a:pt x="5387" y="21875"/>
                    </a:cubicBezTo>
                    <a:cubicBezTo>
                      <a:pt x="5220" y="23310"/>
                      <a:pt x="5053" y="24744"/>
                      <a:pt x="4786" y="26145"/>
                    </a:cubicBezTo>
                    <a:cubicBezTo>
                      <a:pt x="4719" y="26445"/>
                      <a:pt x="4686" y="26912"/>
                      <a:pt x="4519" y="27179"/>
                    </a:cubicBezTo>
                    <a:cubicBezTo>
                      <a:pt x="3912" y="28250"/>
                      <a:pt x="3340" y="28633"/>
                      <a:pt x="2822" y="28633"/>
                    </a:cubicBezTo>
                    <a:cubicBezTo>
                      <a:pt x="1888" y="28633"/>
                      <a:pt x="1134" y="27387"/>
                      <a:pt x="683" y="26679"/>
                    </a:cubicBezTo>
                    <a:cubicBezTo>
                      <a:pt x="612" y="26566"/>
                      <a:pt x="515" y="26519"/>
                      <a:pt x="420" y="26519"/>
                    </a:cubicBezTo>
                    <a:cubicBezTo>
                      <a:pt x="206" y="26519"/>
                      <a:pt x="1" y="26758"/>
                      <a:pt x="116" y="27012"/>
                    </a:cubicBezTo>
                    <a:cubicBezTo>
                      <a:pt x="793" y="28346"/>
                      <a:pt x="2026" y="29490"/>
                      <a:pt x="3193" y="29490"/>
                    </a:cubicBezTo>
                    <a:cubicBezTo>
                      <a:pt x="3923" y="29490"/>
                      <a:pt x="4627" y="29042"/>
                      <a:pt x="5153" y="27913"/>
                    </a:cubicBezTo>
                    <a:cubicBezTo>
                      <a:pt x="5987" y="26178"/>
                      <a:pt x="6020" y="23810"/>
                      <a:pt x="6221" y="21875"/>
                    </a:cubicBezTo>
                    <a:cubicBezTo>
                      <a:pt x="6521" y="19240"/>
                      <a:pt x="6654" y="16571"/>
                      <a:pt x="6754" y="13869"/>
                    </a:cubicBezTo>
                    <a:cubicBezTo>
                      <a:pt x="6821" y="11334"/>
                      <a:pt x="6821" y="8799"/>
                      <a:pt x="6821" y="6264"/>
                    </a:cubicBezTo>
                    <a:cubicBezTo>
                      <a:pt x="6854" y="4629"/>
                      <a:pt x="7088" y="2561"/>
                      <a:pt x="6087" y="1160"/>
                    </a:cubicBezTo>
                    <a:cubicBezTo>
                      <a:pt x="5511" y="362"/>
                      <a:pt x="4694" y="0"/>
                      <a:pt x="388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09" name="Google Shape;12409;p37"/>
              <p:cNvSpPr/>
              <p:nvPr/>
            </p:nvSpPr>
            <p:spPr>
              <a:xfrm>
                <a:off x="4929525" y="1702700"/>
                <a:ext cx="34225" cy="508625"/>
              </a:xfrm>
              <a:custGeom>
                <a:rect b="b" l="l" r="r" t="t"/>
                <a:pathLst>
                  <a:path extrusionOk="0" h="20345" w="1369">
                    <a:moveTo>
                      <a:pt x="1151" y="1"/>
                    </a:moveTo>
                    <a:cubicBezTo>
                      <a:pt x="1093" y="1"/>
                      <a:pt x="1035" y="42"/>
                      <a:pt x="1035" y="126"/>
                    </a:cubicBezTo>
                    <a:cubicBezTo>
                      <a:pt x="734" y="3428"/>
                      <a:pt x="634" y="6730"/>
                      <a:pt x="467" y="10066"/>
                    </a:cubicBezTo>
                    <a:cubicBezTo>
                      <a:pt x="334" y="13335"/>
                      <a:pt x="0" y="16738"/>
                      <a:pt x="167" y="20007"/>
                    </a:cubicBezTo>
                    <a:cubicBezTo>
                      <a:pt x="184" y="20236"/>
                      <a:pt x="337" y="20344"/>
                      <a:pt x="492" y="20344"/>
                    </a:cubicBezTo>
                    <a:cubicBezTo>
                      <a:pt x="653" y="20344"/>
                      <a:pt x="817" y="20227"/>
                      <a:pt x="834" y="20007"/>
                    </a:cubicBezTo>
                    <a:cubicBezTo>
                      <a:pt x="1235" y="16738"/>
                      <a:pt x="1135" y="13369"/>
                      <a:pt x="1201" y="10066"/>
                    </a:cubicBezTo>
                    <a:cubicBezTo>
                      <a:pt x="1268" y="6764"/>
                      <a:pt x="1368" y="3428"/>
                      <a:pt x="1268" y="126"/>
                    </a:cubicBezTo>
                    <a:cubicBezTo>
                      <a:pt x="1268" y="42"/>
                      <a:pt x="1210" y="1"/>
                      <a:pt x="115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10" name="Google Shape;12410;p37"/>
              <p:cNvSpPr/>
              <p:nvPr/>
            </p:nvSpPr>
            <p:spPr>
              <a:xfrm>
                <a:off x="5093800" y="1597850"/>
                <a:ext cx="181825" cy="707850"/>
              </a:xfrm>
              <a:custGeom>
                <a:rect b="b" l="l" r="r" t="t"/>
                <a:pathLst>
                  <a:path extrusionOk="0" h="28314" w="7273">
                    <a:moveTo>
                      <a:pt x="4747" y="1"/>
                    </a:moveTo>
                    <a:cubicBezTo>
                      <a:pt x="2538" y="1"/>
                      <a:pt x="1526" y="2280"/>
                      <a:pt x="1335" y="4286"/>
                    </a:cubicBezTo>
                    <a:cubicBezTo>
                      <a:pt x="868" y="8589"/>
                      <a:pt x="1102" y="12993"/>
                      <a:pt x="1002" y="17296"/>
                    </a:cubicBezTo>
                    <a:cubicBezTo>
                      <a:pt x="935" y="20198"/>
                      <a:pt x="1" y="24601"/>
                      <a:pt x="1969" y="27069"/>
                    </a:cubicBezTo>
                    <a:cubicBezTo>
                      <a:pt x="2592" y="27853"/>
                      <a:pt x="3529" y="28313"/>
                      <a:pt x="4430" y="28313"/>
                    </a:cubicBezTo>
                    <a:cubicBezTo>
                      <a:pt x="5216" y="28313"/>
                      <a:pt x="5975" y="27962"/>
                      <a:pt x="6472" y="27169"/>
                    </a:cubicBezTo>
                    <a:cubicBezTo>
                      <a:pt x="6624" y="26916"/>
                      <a:pt x="6392" y="26644"/>
                      <a:pt x="6169" y="26644"/>
                    </a:cubicBezTo>
                    <a:cubicBezTo>
                      <a:pt x="6098" y="26644"/>
                      <a:pt x="6028" y="26671"/>
                      <a:pt x="5972" y="26736"/>
                    </a:cubicBezTo>
                    <a:cubicBezTo>
                      <a:pt x="5514" y="27204"/>
                      <a:pt x="4997" y="27403"/>
                      <a:pt x="4488" y="27403"/>
                    </a:cubicBezTo>
                    <a:cubicBezTo>
                      <a:pt x="3366" y="27403"/>
                      <a:pt x="2280" y="26438"/>
                      <a:pt x="1936" y="25268"/>
                    </a:cubicBezTo>
                    <a:cubicBezTo>
                      <a:pt x="1535" y="23900"/>
                      <a:pt x="1702" y="22399"/>
                      <a:pt x="1735" y="20998"/>
                    </a:cubicBezTo>
                    <a:cubicBezTo>
                      <a:pt x="1769" y="18663"/>
                      <a:pt x="1802" y="16362"/>
                      <a:pt x="1869" y="14027"/>
                    </a:cubicBezTo>
                    <a:cubicBezTo>
                      <a:pt x="1902" y="11825"/>
                      <a:pt x="1936" y="9623"/>
                      <a:pt x="1969" y="7422"/>
                    </a:cubicBezTo>
                    <a:cubicBezTo>
                      <a:pt x="2002" y="5020"/>
                      <a:pt x="1735" y="1418"/>
                      <a:pt x="4437" y="484"/>
                    </a:cubicBezTo>
                    <a:cubicBezTo>
                      <a:pt x="6339" y="1851"/>
                      <a:pt x="5672" y="6021"/>
                      <a:pt x="5772" y="7989"/>
                    </a:cubicBezTo>
                    <a:cubicBezTo>
                      <a:pt x="5838" y="9890"/>
                      <a:pt x="5938" y="11792"/>
                      <a:pt x="5938" y="13693"/>
                    </a:cubicBezTo>
                    <a:cubicBezTo>
                      <a:pt x="5972" y="17429"/>
                      <a:pt x="5672" y="21399"/>
                      <a:pt x="6205" y="25101"/>
                    </a:cubicBezTo>
                    <a:cubicBezTo>
                      <a:pt x="6219" y="25241"/>
                      <a:pt x="6304" y="25299"/>
                      <a:pt x="6400" y="25299"/>
                    </a:cubicBezTo>
                    <a:cubicBezTo>
                      <a:pt x="6532" y="25299"/>
                      <a:pt x="6686" y="25189"/>
                      <a:pt x="6706" y="25035"/>
                    </a:cubicBezTo>
                    <a:cubicBezTo>
                      <a:pt x="7273" y="19864"/>
                      <a:pt x="6405" y="14427"/>
                      <a:pt x="6505" y="9223"/>
                    </a:cubicBezTo>
                    <a:cubicBezTo>
                      <a:pt x="6539" y="6922"/>
                      <a:pt x="6906" y="4153"/>
                      <a:pt x="6372" y="1918"/>
                    </a:cubicBezTo>
                    <a:cubicBezTo>
                      <a:pt x="6172" y="1117"/>
                      <a:pt x="5838" y="517"/>
                      <a:pt x="5238" y="283"/>
                    </a:cubicBezTo>
                    <a:cubicBezTo>
                      <a:pt x="5271" y="183"/>
                      <a:pt x="5205" y="17"/>
                      <a:pt x="5071" y="17"/>
                    </a:cubicBezTo>
                    <a:cubicBezTo>
                      <a:pt x="4960" y="6"/>
                      <a:pt x="4853" y="1"/>
                      <a:pt x="474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11" name="Google Shape;12411;p37"/>
              <p:cNvSpPr/>
              <p:nvPr/>
            </p:nvSpPr>
            <p:spPr>
              <a:xfrm>
                <a:off x="4664775" y="1323050"/>
                <a:ext cx="39625" cy="27425"/>
              </a:xfrm>
              <a:custGeom>
                <a:rect b="b" l="l" r="r" t="t"/>
                <a:pathLst>
                  <a:path extrusionOk="0" h="1097" w="1585">
                    <a:moveTo>
                      <a:pt x="795" y="1"/>
                    </a:moveTo>
                    <a:cubicBezTo>
                      <a:pt x="654" y="1"/>
                      <a:pt x="514" y="36"/>
                      <a:pt x="383" y="101"/>
                    </a:cubicBezTo>
                    <a:cubicBezTo>
                      <a:pt x="1" y="292"/>
                      <a:pt x="136" y="939"/>
                      <a:pt x="526" y="939"/>
                    </a:cubicBezTo>
                    <a:cubicBezTo>
                      <a:pt x="545" y="939"/>
                      <a:pt x="564" y="938"/>
                      <a:pt x="583" y="935"/>
                    </a:cubicBezTo>
                    <a:cubicBezTo>
                      <a:pt x="683" y="935"/>
                      <a:pt x="717" y="968"/>
                      <a:pt x="817" y="1035"/>
                    </a:cubicBezTo>
                    <a:cubicBezTo>
                      <a:pt x="881" y="1078"/>
                      <a:pt x="957" y="1097"/>
                      <a:pt x="1033" y="1097"/>
                    </a:cubicBezTo>
                    <a:cubicBezTo>
                      <a:pt x="1194" y="1097"/>
                      <a:pt x="1360" y="1014"/>
                      <a:pt x="1451" y="901"/>
                    </a:cubicBezTo>
                    <a:cubicBezTo>
                      <a:pt x="1584" y="701"/>
                      <a:pt x="1584" y="434"/>
                      <a:pt x="1417" y="268"/>
                    </a:cubicBezTo>
                    <a:cubicBezTo>
                      <a:pt x="1234" y="85"/>
                      <a:pt x="1015" y="1"/>
                      <a:pt x="79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12" name="Google Shape;12412;p37"/>
              <p:cNvSpPr/>
              <p:nvPr/>
            </p:nvSpPr>
            <p:spPr>
              <a:xfrm>
                <a:off x="4618475" y="1363925"/>
                <a:ext cx="23375" cy="23775"/>
              </a:xfrm>
              <a:custGeom>
                <a:rect b="b" l="l" r="r" t="t"/>
                <a:pathLst>
                  <a:path extrusionOk="0" h="951" w="935">
                    <a:moveTo>
                      <a:pt x="467" y="0"/>
                    </a:moveTo>
                    <a:cubicBezTo>
                      <a:pt x="200" y="0"/>
                      <a:pt x="0" y="267"/>
                      <a:pt x="67" y="534"/>
                    </a:cubicBezTo>
                    <a:cubicBezTo>
                      <a:pt x="100" y="701"/>
                      <a:pt x="167" y="801"/>
                      <a:pt x="300" y="901"/>
                    </a:cubicBezTo>
                    <a:cubicBezTo>
                      <a:pt x="351" y="934"/>
                      <a:pt x="409" y="951"/>
                      <a:pt x="467" y="951"/>
                    </a:cubicBezTo>
                    <a:cubicBezTo>
                      <a:pt x="526" y="951"/>
                      <a:pt x="584" y="934"/>
                      <a:pt x="634" y="901"/>
                    </a:cubicBezTo>
                    <a:cubicBezTo>
                      <a:pt x="767" y="801"/>
                      <a:pt x="834" y="701"/>
                      <a:pt x="868" y="534"/>
                    </a:cubicBezTo>
                    <a:cubicBezTo>
                      <a:pt x="934" y="267"/>
                      <a:pt x="734" y="0"/>
                      <a:pt x="4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13" name="Google Shape;12413;p37"/>
              <p:cNvSpPr/>
              <p:nvPr/>
            </p:nvSpPr>
            <p:spPr>
              <a:xfrm>
                <a:off x="4635150" y="1483950"/>
                <a:ext cx="30050" cy="26000"/>
              </a:xfrm>
              <a:custGeom>
                <a:rect b="b" l="l" r="r" t="t"/>
                <a:pathLst>
                  <a:path extrusionOk="0" h="1040" w="1202">
                    <a:moveTo>
                      <a:pt x="742" y="0"/>
                    </a:moveTo>
                    <a:cubicBezTo>
                      <a:pt x="728" y="0"/>
                      <a:pt x="715" y="1"/>
                      <a:pt x="701" y="3"/>
                    </a:cubicBezTo>
                    <a:lnTo>
                      <a:pt x="634" y="3"/>
                    </a:lnTo>
                    <a:cubicBezTo>
                      <a:pt x="0" y="103"/>
                      <a:pt x="0" y="937"/>
                      <a:pt x="634" y="1037"/>
                    </a:cubicBezTo>
                    <a:lnTo>
                      <a:pt x="701" y="1037"/>
                    </a:lnTo>
                    <a:cubicBezTo>
                      <a:pt x="715" y="1038"/>
                      <a:pt x="728" y="1039"/>
                      <a:pt x="742" y="1039"/>
                    </a:cubicBezTo>
                    <a:cubicBezTo>
                      <a:pt x="991" y="1039"/>
                      <a:pt x="1201" y="756"/>
                      <a:pt x="1201" y="503"/>
                    </a:cubicBezTo>
                    <a:cubicBezTo>
                      <a:pt x="1201" y="282"/>
                      <a:pt x="991" y="0"/>
                      <a:pt x="7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14" name="Google Shape;12414;p37"/>
              <p:cNvSpPr/>
              <p:nvPr/>
            </p:nvSpPr>
            <p:spPr>
              <a:xfrm>
                <a:off x="5034600" y="1383050"/>
                <a:ext cx="33350" cy="31575"/>
              </a:xfrm>
              <a:custGeom>
                <a:rect b="b" l="l" r="r" t="t"/>
                <a:pathLst>
                  <a:path extrusionOk="0" h="1263" w="1334">
                    <a:moveTo>
                      <a:pt x="743" y="0"/>
                    </a:moveTo>
                    <a:cubicBezTo>
                      <a:pt x="729" y="0"/>
                      <a:pt x="715" y="1"/>
                      <a:pt x="701" y="2"/>
                    </a:cubicBezTo>
                    <a:lnTo>
                      <a:pt x="668" y="2"/>
                    </a:lnTo>
                    <a:cubicBezTo>
                      <a:pt x="401" y="36"/>
                      <a:pt x="201" y="169"/>
                      <a:pt x="101" y="403"/>
                    </a:cubicBezTo>
                    <a:cubicBezTo>
                      <a:pt x="0" y="636"/>
                      <a:pt x="34" y="903"/>
                      <a:pt x="201" y="1070"/>
                    </a:cubicBezTo>
                    <a:cubicBezTo>
                      <a:pt x="324" y="1194"/>
                      <a:pt x="485" y="1262"/>
                      <a:pt x="655" y="1262"/>
                    </a:cubicBezTo>
                    <a:cubicBezTo>
                      <a:pt x="714" y="1262"/>
                      <a:pt x="774" y="1254"/>
                      <a:pt x="834" y="1237"/>
                    </a:cubicBezTo>
                    <a:cubicBezTo>
                      <a:pt x="1101" y="1170"/>
                      <a:pt x="1235" y="903"/>
                      <a:pt x="1268" y="636"/>
                    </a:cubicBezTo>
                    <a:cubicBezTo>
                      <a:pt x="1301" y="636"/>
                      <a:pt x="1301" y="603"/>
                      <a:pt x="1301" y="603"/>
                    </a:cubicBezTo>
                    <a:cubicBezTo>
                      <a:pt x="1333" y="317"/>
                      <a:pt x="1032" y="0"/>
                      <a:pt x="74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15" name="Google Shape;12415;p37"/>
              <p:cNvSpPr/>
              <p:nvPr/>
            </p:nvSpPr>
            <p:spPr>
              <a:xfrm>
                <a:off x="4839450" y="1369750"/>
                <a:ext cx="24225" cy="21925"/>
              </a:xfrm>
              <a:custGeom>
                <a:rect b="b" l="l" r="r" t="t"/>
                <a:pathLst>
                  <a:path extrusionOk="0" h="877" w="969">
                    <a:moveTo>
                      <a:pt x="501" y="1"/>
                    </a:moveTo>
                    <a:cubicBezTo>
                      <a:pt x="134" y="1"/>
                      <a:pt x="1" y="434"/>
                      <a:pt x="201" y="668"/>
                    </a:cubicBezTo>
                    <a:cubicBezTo>
                      <a:pt x="234" y="701"/>
                      <a:pt x="268" y="768"/>
                      <a:pt x="301" y="801"/>
                    </a:cubicBezTo>
                    <a:cubicBezTo>
                      <a:pt x="351" y="851"/>
                      <a:pt x="418" y="876"/>
                      <a:pt x="485" y="876"/>
                    </a:cubicBezTo>
                    <a:cubicBezTo>
                      <a:pt x="551" y="876"/>
                      <a:pt x="618" y="851"/>
                      <a:pt x="668" y="801"/>
                    </a:cubicBezTo>
                    <a:cubicBezTo>
                      <a:pt x="701" y="768"/>
                      <a:pt x="735" y="701"/>
                      <a:pt x="768" y="668"/>
                    </a:cubicBezTo>
                    <a:cubicBezTo>
                      <a:pt x="968" y="434"/>
                      <a:pt x="868" y="1"/>
                      <a:pt x="5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16" name="Google Shape;12416;p37"/>
              <p:cNvSpPr/>
              <p:nvPr/>
            </p:nvSpPr>
            <p:spPr>
              <a:xfrm>
                <a:off x="4838625" y="1458000"/>
                <a:ext cx="20875" cy="22350"/>
              </a:xfrm>
              <a:custGeom>
                <a:rect b="b" l="l" r="r" t="t"/>
                <a:pathLst>
                  <a:path extrusionOk="0" h="894" w="835">
                    <a:moveTo>
                      <a:pt x="499" y="0"/>
                    </a:moveTo>
                    <a:cubicBezTo>
                      <a:pt x="477" y="0"/>
                      <a:pt x="456" y="2"/>
                      <a:pt x="434" y="7"/>
                    </a:cubicBezTo>
                    <a:cubicBezTo>
                      <a:pt x="301" y="73"/>
                      <a:pt x="234" y="140"/>
                      <a:pt x="134" y="240"/>
                    </a:cubicBezTo>
                    <a:cubicBezTo>
                      <a:pt x="1" y="440"/>
                      <a:pt x="1" y="707"/>
                      <a:pt x="234" y="841"/>
                    </a:cubicBezTo>
                    <a:cubicBezTo>
                      <a:pt x="289" y="877"/>
                      <a:pt x="351" y="894"/>
                      <a:pt x="414" y="894"/>
                    </a:cubicBezTo>
                    <a:cubicBezTo>
                      <a:pt x="581" y="894"/>
                      <a:pt x="753" y="777"/>
                      <a:pt x="801" y="607"/>
                    </a:cubicBezTo>
                    <a:cubicBezTo>
                      <a:pt x="834" y="474"/>
                      <a:pt x="834" y="374"/>
                      <a:pt x="801" y="240"/>
                    </a:cubicBezTo>
                    <a:cubicBezTo>
                      <a:pt x="772" y="95"/>
                      <a:pt x="642" y="0"/>
                      <a:pt x="49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17" name="Google Shape;12417;p37"/>
              <p:cNvSpPr/>
              <p:nvPr/>
            </p:nvSpPr>
            <p:spPr>
              <a:xfrm>
                <a:off x="5002900" y="1488925"/>
                <a:ext cx="32875" cy="28125"/>
              </a:xfrm>
              <a:custGeom>
                <a:rect b="b" l="l" r="r" t="t"/>
                <a:pathLst>
                  <a:path extrusionOk="0" h="1125" w="1315">
                    <a:moveTo>
                      <a:pt x="736" y="1"/>
                    </a:moveTo>
                    <a:cubicBezTo>
                      <a:pt x="636" y="1"/>
                      <a:pt x="530" y="41"/>
                      <a:pt x="435" y="137"/>
                    </a:cubicBezTo>
                    <a:cubicBezTo>
                      <a:pt x="268" y="237"/>
                      <a:pt x="101" y="371"/>
                      <a:pt x="68" y="571"/>
                    </a:cubicBezTo>
                    <a:cubicBezTo>
                      <a:pt x="34" y="704"/>
                      <a:pt x="1" y="938"/>
                      <a:pt x="134" y="1038"/>
                    </a:cubicBezTo>
                    <a:cubicBezTo>
                      <a:pt x="198" y="1101"/>
                      <a:pt x="301" y="1125"/>
                      <a:pt x="411" y="1125"/>
                    </a:cubicBezTo>
                    <a:cubicBezTo>
                      <a:pt x="475" y="1125"/>
                      <a:pt x="540" y="1117"/>
                      <a:pt x="601" y="1105"/>
                    </a:cubicBezTo>
                    <a:cubicBezTo>
                      <a:pt x="801" y="1038"/>
                      <a:pt x="902" y="871"/>
                      <a:pt x="1035" y="738"/>
                    </a:cubicBezTo>
                    <a:cubicBezTo>
                      <a:pt x="1314" y="408"/>
                      <a:pt x="1053" y="1"/>
                      <a:pt x="7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18" name="Google Shape;12418;p37"/>
              <p:cNvSpPr/>
              <p:nvPr/>
            </p:nvSpPr>
            <p:spPr>
              <a:xfrm>
                <a:off x="5067950" y="1293875"/>
                <a:ext cx="10875" cy="10025"/>
              </a:xfrm>
              <a:custGeom>
                <a:rect b="b" l="l" r="r" t="t"/>
                <a:pathLst>
                  <a:path extrusionOk="0" h="401" w="435">
                    <a:moveTo>
                      <a:pt x="434" y="0"/>
                    </a:moveTo>
                    <a:cubicBezTo>
                      <a:pt x="1" y="0"/>
                      <a:pt x="1" y="401"/>
                      <a:pt x="434" y="401"/>
                    </a:cubicBezTo>
                    <a:lnTo>
                      <a:pt x="434" y="0"/>
                    </a:ln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19" name="Google Shape;12419;p37"/>
              <p:cNvSpPr/>
              <p:nvPr/>
            </p:nvSpPr>
            <p:spPr>
              <a:xfrm>
                <a:off x="5109650" y="1545725"/>
                <a:ext cx="31725" cy="16700"/>
              </a:xfrm>
              <a:custGeom>
                <a:rect b="b" l="l" r="r" t="t"/>
                <a:pathLst>
                  <a:path extrusionOk="0" h="668" w="1269">
                    <a:moveTo>
                      <a:pt x="434" y="0"/>
                    </a:moveTo>
                    <a:cubicBezTo>
                      <a:pt x="1" y="0"/>
                      <a:pt x="1" y="667"/>
                      <a:pt x="434" y="667"/>
                    </a:cubicBezTo>
                    <a:cubicBezTo>
                      <a:pt x="1268" y="667"/>
                      <a:pt x="1268" y="0"/>
                      <a:pt x="4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20" name="Google Shape;12420;p37"/>
              <p:cNvSpPr/>
              <p:nvPr/>
            </p:nvSpPr>
            <p:spPr>
              <a:xfrm>
                <a:off x="4907850" y="2337950"/>
                <a:ext cx="31225" cy="26675"/>
              </a:xfrm>
              <a:custGeom>
                <a:rect b="b" l="l" r="r" t="t"/>
                <a:pathLst>
                  <a:path extrusionOk="0" h="1067" w="1249">
                    <a:moveTo>
                      <a:pt x="367" y="0"/>
                    </a:moveTo>
                    <a:cubicBezTo>
                      <a:pt x="167" y="0"/>
                      <a:pt x="34" y="134"/>
                      <a:pt x="34" y="334"/>
                    </a:cubicBezTo>
                    <a:cubicBezTo>
                      <a:pt x="0" y="601"/>
                      <a:pt x="234" y="768"/>
                      <a:pt x="400" y="934"/>
                    </a:cubicBezTo>
                    <a:cubicBezTo>
                      <a:pt x="478" y="1028"/>
                      <a:pt x="571" y="1067"/>
                      <a:pt x="662" y="1067"/>
                    </a:cubicBezTo>
                    <a:cubicBezTo>
                      <a:pt x="962" y="1067"/>
                      <a:pt x="1249" y="649"/>
                      <a:pt x="968" y="367"/>
                    </a:cubicBezTo>
                    <a:cubicBezTo>
                      <a:pt x="767" y="201"/>
                      <a:pt x="634" y="0"/>
                      <a:pt x="3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21" name="Google Shape;12421;p37"/>
              <p:cNvSpPr/>
              <p:nvPr/>
            </p:nvSpPr>
            <p:spPr>
              <a:xfrm>
                <a:off x="5099650" y="1100400"/>
                <a:ext cx="20875" cy="16700"/>
              </a:xfrm>
              <a:custGeom>
                <a:rect b="b" l="l" r="r" t="t"/>
                <a:pathLst>
                  <a:path extrusionOk="0" h="668" w="835">
                    <a:moveTo>
                      <a:pt x="401" y="0"/>
                    </a:moveTo>
                    <a:cubicBezTo>
                      <a:pt x="0" y="0"/>
                      <a:pt x="0" y="668"/>
                      <a:pt x="401" y="668"/>
                    </a:cubicBezTo>
                    <a:cubicBezTo>
                      <a:pt x="834" y="668"/>
                      <a:pt x="834" y="0"/>
                      <a:pt x="4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2422" name="Google Shape;12422;p37"/>
            <p:cNvGrpSpPr/>
            <p:nvPr/>
          </p:nvGrpSpPr>
          <p:grpSpPr>
            <a:xfrm rot="737031">
              <a:off x="7393310" y="1660258"/>
              <a:ext cx="1149837" cy="1543831"/>
              <a:chOff x="4325750" y="715650"/>
              <a:chExt cx="1386025" cy="1860950"/>
            </a:xfrm>
          </p:grpSpPr>
          <p:sp>
            <p:nvSpPr>
              <p:cNvPr id="12423" name="Google Shape;12423;p37"/>
              <p:cNvSpPr/>
              <p:nvPr/>
            </p:nvSpPr>
            <p:spPr>
              <a:xfrm>
                <a:off x="4337425" y="738550"/>
                <a:ext cx="1047450" cy="471125"/>
              </a:xfrm>
              <a:custGeom>
                <a:rect b="b" l="l" r="r" t="t"/>
                <a:pathLst>
                  <a:path extrusionOk="0" h="18845" w="41898">
                    <a:moveTo>
                      <a:pt x="12341" y="6097"/>
                    </a:moveTo>
                    <a:cubicBezTo>
                      <a:pt x="12768" y="6097"/>
                      <a:pt x="13010" y="6721"/>
                      <a:pt x="13010" y="7102"/>
                    </a:cubicBezTo>
                    <a:cubicBezTo>
                      <a:pt x="12977" y="7603"/>
                      <a:pt x="12643" y="8003"/>
                      <a:pt x="12176" y="8103"/>
                    </a:cubicBezTo>
                    <a:cubicBezTo>
                      <a:pt x="12098" y="8120"/>
                      <a:pt x="12018" y="8128"/>
                      <a:pt x="11937" y="8128"/>
                    </a:cubicBezTo>
                    <a:cubicBezTo>
                      <a:pt x="11533" y="8128"/>
                      <a:pt x="11126" y="7920"/>
                      <a:pt x="11042" y="7503"/>
                    </a:cubicBezTo>
                    <a:cubicBezTo>
                      <a:pt x="10942" y="7002"/>
                      <a:pt x="11209" y="6602"/>
                      <a:pt x="11676" y="6435"/>
                    </a:cubicBezTo>
                    <a:cubicBezTo>
                      <a:pt x="11702" y="6420"/>
                      <a:pt x="11726" y="6413"/>
                      <a:pt x="11747" y="6413"/>
                    </a:cubicBezTo>
                    <a:cubicBezTo>
                      <a:pt x="11868" y="6413"/>
                      <a:pt x="11922" y="6617"/>
                      <a:pt x="11809" y="6702"/>
                    </a:cubicBezTo>
                    <a:cubicBezTo>
                      <a:pt x="11643" y="6836"/>
                      <a:pt x="11476" y="7236"/>
                      <a:pt x="11576" y="7436"/>
                    </a:cubicBezTo>
                    <a:cubicBezTo>
                      <a:pt x="11630" y="7525"/>
                      <a:pt x="11751" y="7557"/>
                      <a:pt x="11877" y="7557"/>
                    </a:cubicBezTo>
                    <a:cubicBezTo>
                      <a:pt x="11986" y="7557"/>
                      <a:pt x="12099" y="7534"/>
                      <a:pt x="12176" y="7503"/>
                    </a:cubicBezTo>
                    <a:cubicBezTo>
                      <a:pt x="12410" y="7403"/>
                      <a:pt x="12510" y="7169"/>
                      <a:pt x="12476" y="6936"/>
                    </a:cubicBezTo>
                    <a:cubicBezTo>
                      <a:pt x="12410" y="6702"/>
                      <a:pt x="12243" y="6569"/>
                      <a:pt x="12110" y="6369"/>
                    </a:cubicBezTo>
                    <a:cubicBezTo>
                      <a:pt x="12043" y="6235"/>
                      <a:pt x="12143" y="6135"/>
                      <a:pt x="12276" y="6102"/>
                    </a:cubicBezTo>
                    <a:cubicBezTo>
                      <a:pt x="12298" y="6099"/>
                      <a:pt x="12320" y="6097"/>
                      <a:pt x="12341" y="6097"/>
                    </a:cubicBezTo>
                    <a:close/>
                    <a:moveTo>
                      <a:pt x="10792" y="8321"/>
                    </a:moveTo>
                    <a:cubicBezTo>
                      <a:pt x="10907" y="8321"/>
                      <a:pt x="11016" y="8438"/>
                      <a:pt x="10942" y="8537"/>
                    </a:cubicBezTo>
                    <a:cubicBezTo>
                      <a:pt x="10408" y="9271"/>
                      <a:pt x="10108" y="10004"/>
                      <a:pt x="10075" y="10872"/>
                    </a:cubicBezTo>
                    <a:cubicBezTo>
                      <a:pt x="10909" y="10572"/>
                      <a:pt x="11376" y="9671"/>
                      <a:pt x="11209" y="8804"/>
                    </a:cubicBezTo>
                    <a:cubicBezTo>
                      <a:pt x="11209" y="8721"/>
                      <a:pt x="11273" y="8664"/>
                      <a:pt x="11337" y="8664"/>
                    </a:cubicBezTo>
                    <a:cubicBezTo>
                      <a:pt x="11377" y="8664"/>
                      <a:pt x="11417" y="8686"/>
                      <a:pt x="11442" y="8737"/>
                    </a:cubicBezTo>
                    <a:cubicBezTo>
                      <a:pt x="11909" y="9904"/>
                      <a:pt x="11075" y="11172"/>
                      <a:pt x="9908" y="11405"/>
                    </a:cubicBezTo>
                    <a:cubicBezTo>
                      <a:pt x="9890" y="11410"/>
                      <a:pt x="9873" y="11412"/>
                      <a:pt x="9856" y="11412"/>
                    </a:cubicBezTo>
                    <a:cubicBezTo>
                      <a:pt x="9742" y="11412"/>
                      <a:pt x="9641" y="11321"/>
                      <a:pt x="9641" y="11205"/>
                    </a:cubicBezTo>
                    <a:cubicBezTo>
                      <a:pt x="9541" y="10138"/>
                      <a:pt x="9875" y="9070"/>
                      <a:pt x="10675" y="8370"/>
                    </a:cubicBezTo>
                    <a:cubicBezTo>
                      <a:pt x="10710" y="8335"/>
                      <a:pt x="10751" y="8321"/>
                      <a:pt x="10792" y="8321"/>
                    </a:cubicBezTo>
                    <a:close/>
                    <a:moveTo>
                      <a:pt x="15814" y="0"/>
                    </a:moveTo>
                    <a:cubicBezTo>
                      <a:pt x="15125" y="0"/>
                      <a:pt x="14387" y="206"/>
                      <a:pt x="13577" y="698"/>
                    </a:cubicBezTo>
                    <a:cubicBezTo>
                      <a:pt x="12610" y="1265"/>
                      <a:pt x="12076" y="2532"/>
                      <a:pt x="11009" y="2633"/>
                    </a:cubicBezTo>
                    <a:cubicBezTo>
                      <a:pt x="10934" y="2806"/>
                      <a:pt x="10750" y="2961"/>
                      <a:pt x="10550" y="2961"/>
                    </a:cubicBezTo>
                    <a:cubicBezTo>
                      <a:pt x="10481" y="2961"/>
                      <a:pt x="10410" y="2942"/>
                      <a:pt x="10342" y="2899"/>
                    </a:cubicBezTo>
                    <a:cubicBezTo>
                      <a:pt x="9484" y="2420"/>
                      <a:pt x="8626" y="2036"/>
                      <a:pt x="7682" y="2036"/>
                    </a:cubicBezTo>
                    <a:cubicBezTo>
                      <a:pt x="7378" y="2036"/>
                      <a:pt x="7064" y="2076"/>
                      <a:pt x="6739" y="2166"/>
                    </a:cubicBezTo>
                    <a:cubicBezTo>
                      <a:pt x="5371" y="2566"/>
                      <a:pt x="4504" y="3800"/>
                      <a:pt x="4571" y="5201"/>
                    </a:cubicBezTo>
                    <a:cubicBezTo>
                      <a:pt x="4738" y="5468"/>
                      <a:pt x="4671" y="5835"/>
                      <a:pt x="4304" y="5902"/>
                    </a:cubicBezTo>
                    <a:cubicBezTo>
                      <a:pt x="3170" y="6102"/>
                      <a:pt x="1936" y="6335"/>
                      <a:pt x="1135" y="7236"/>
                    </a:cubicBezTo>
                    <a:cubicBezTo>
                      <a:pt x="668" y="7803"/>
                      <a:pt x="468" y="8570"/>
                      <a:pt x="968" y="9171"/>
                    </a:cubicBezTo>
                    <a:cubicBezTo>
                      <a:pt x="1268" y="9537"/>
                      <a:pt x="1669" y="9604"/>
                      <a:pt x="2036" y="9804"/>
                    </a:cubicBezTo>
                    <a:cubicBezTo>
                      <a:pt x="2169" y="9871"/>
                      <a:pt x="2236" y="10105"/>
                      <a:pt x="2102" y="10205"/>
                    </a:cubicBezTo>
                    <a:cubicBezTo>
                      <a:pt x="2036" y="10238"/>
                      <a:pt x="2002" y="10271"/>
                      <a:pt x="1936" y="10305"/>
                    </a:cubicBezTo>
                    <a:cubicBezTo>
                      <a:pt x="1936" y="10338"/>
                      <a:pt x="1936" y="10371"/>
                      <a:pt x="1936" y="10405"/>
                    </a:cubicBezTo>
                    <a:cubicBezTo>
                      <a:pt x="1602" y="13007"/>
                      <a:pt x="1" y="17710"/>
                      <a:pt x="3470" y="18844"/>
                    </a:cubicBezTo>
                    <a:cubicBezTo>
                      <a:pt x="3470" y="16109"/>
                      <a:pt x="3503" y="13407"/>
                      <a:pt x="3704" y="10738"/>
                    </a:cubicBezTo>
                    <a:cubicBezTo>
                      <a:pt x="3403" y="10471"/>
                      <a:pt x="3170" y="10171"/>
                      <a:pt x="3070" y="9771"/>
                    </a:cubicBezTo>
                    <a:cubicBezTo>
                      <a:pt x="3018" y="9667"/>
                      <a:pt x="3108" y="9583"/>
                      <a:pt x="3214" y="9583"/>
                    </a:cubicBezTo>
                    <a:cubicBezTo>
                      <a:pt x="3243" y="9583"/>
                      <a:pt x="3274" y="9590"/>
                      <a:pt x="3303" y="9604"/>
                    </a:cubicBezTo>
                    <a:cubicBezTo>
                      <a:pt x="4037" y="9938"/>
                      <a:pt x="4704" y="10438"/>
                      <a:pt x="5538" y="10471"/>
                    </a:cubicBezTo>
                    <a:cubicBezTo>
                      <a:pt x="6339" y="10471"/>
                      <a:pt x="6906" y="10071"/>
                      <a:pt x="7640" y="9904"/>
                    </a:cubicBezTo>
                    <a:cubicBezTo>
                      <a:pt x="7673" y="9237"/>
                      <a:pt x="7840" y="8570"/>
                      <a:pt x="8073" y="8070"/>
                    </a:cubicBezTo>
                    <a:cubicBezTo>
                      <a:pt x="8100" y="8002"/>
                      <a:pt x="8154" y="7973"/>
                      <a:pt x="8209" y="7973"/>
                    </a:cubicBezTo>
                    <a:cubicBezTo>
                      <a:pt x="8291" y="7973"/>
                      <a:pt x="8374" y="8037"/>
                      <a:pt x="8374" y="8136"/>
                    </a:cubicBezTo>
                    <a:cubicBezTo>
                      <a:pt x="8315" y="9514"/>
                      <a:pt x="8050" y="13057"/>
                      <a:pt x="10048" y="13057"/>
                    </a:cubicBezTo>
                    <a:cubicBezTo>
                      <a:pt x="10323" y="13057"/>
                      <a:pt x="10641" y="12989"/>
                      <a:pt x="11009" y="12840"/>
                    </a:cubicBezTo>
                    <a:cubicBezTo>
                      <a:pt x="11058" y="12822"/>
                      <a:pt x="11106" y="12814"/>
                      <a:pt x="11152" y="12814"/>
                    </a:cubicBezTo>
                    <a:cubicBezTo>
                      <a:pt x="11442" y="12814"/>
                      <a:pt x="11638" y="13152"/>
                      <a:pt x="11609" y="13440"/>
                    </a:cubicBezTo>
                    <a:cubicBezTo>
                      <a:pt x="11162" y="15657"/>
                      <a:pt x="12757" y="16897"/>
                      <a:pt x="14343" y="16897"/>
                    </a:cubicBezTo>
                    <a:cubicBezTo>
                      <a:pt x="15716" y="16897"/>
                      <a:pt x="17082" y="15968"/>
                      <a:pt x="17113" y="13941"/>
                    </a:cubicBezTo>
                    <a:cubicBezTo>
                      <a:pt x="17113" y="13721"/>
                      <a:pt x="17321" y="13471"/>
                      <a:pt x="17540" y="13471"/>
                    </a:cubicBezTo>
                    <a:cubicBezTo>
                      <a:pt x="17553" y="13471"/>
                      <a:pt x="17567" y="13472"/>
                      <a:pt x="17580" y="13474"/>
                    </a:cubicBezTo>
                    <a:cubicBezTo>
                      <a:pt x="17773" y="13496"/>
                      <a:pt x="17962" y="13508"/>
                      <a:pt x="18145" y="13508"/>
                    </a:cubicBezTo>
                    <a:cubicBezTo>
                      <a:pt x="20912" y="13508"/>
                      <a:pt x="22565" y="10989"/>
                      <a:pt x="21783" y="8237"/>
                    </a:cubicBezTo>
                    <a:cubicBezTo>
                      <a:pt x="21716" y="8035"/>
                      <a:pt x="21920" y="7863"/>
                      <a:pt x="22101" y="7863"/>
                    </a:cubicBezTo>
                    <a:cubicBezTo>
                      <a:pt x="22190" y="7863"/>
                      <a:pt x="22273" y="7904"/>
                      <a:pt x="22317" y="8003"/>
                    </a:cubicBezTo>
                    <a:cubicBezTo>
                      <a:pt x="22684" y="8870"/>
                      <a:pt x="22784" y="9738"/>
                      <a:pt x="22684" y="10538"/>
                    </a:cubicBezTo>
                    <a:cubicBezTo>
                      <a:pt x="24151" y="10471"/>
                      <a:pt x="25552" y="10605"/>
                      <a:pt x="27020" y="10338"/>
                    </a:cubicBezTo>
                    <a:cubicBezTo>
                      <a:pt x="28488" y="10038"/>
                      <a:pt x="29822" y="9437"/>
                      <a:pt x="31223" y="8904"/>
                    </a:cubicBezTo>
                    <a:cubicBezTo>
                      <a:pt x="31249" y="8891"/>
                      <a:pt x="31274" y="8885"/>
                      <a:pt x="31298" y="8885"/>
                    </a:cubicBezTo>
                    <a:cubicBezTo>
                      <a:pt x="31468" y="8885"/>
                      <a:pt x="31602" y="9158"/>
                      <a:pt x="31457" y="9304"/>
                    </a:cubicBezTo>
                    <a:cubicBezTo>
                      <a:pt x="31090" y="9604"/>
                      <a:pt x="30689" y="9871"/>
                      <a:pt x="30256" y="10138"/>
                    </a:cubicBezTo>
                    <a:cubicBezTo>
                      <a:pt x="31255" y="10032"/>
                      <a:pt x="32270" y="9997"/>
                      <a:pt x="33289" y="9997"/>
                    </a:cubicBezTo>
                    <a:cubicBezTo>
                      <a:pt x="35163" y="9997"/>
                      <a:pt x="37047" y="10116"/>
                      <a:pt x="38862" y="10138"/>
                    </a:cubicBezTo>
                    <a:cubicBezTo>
                      <a:pt x="40863" y="9938"/>
                      <a:pt x="41897" y="8103"/>
                      <a:pt x="40463" y="6502"/>
                    </a:cubicBezTo>
                    <a:cubicBezTo>
                      <a:pt x="39884" y="5857"/>
                      <a:pt x="39174" y="5605"/>
                      <a:pt x="38438" y="5605"/>
                    </a:cubicBezTo>
                    <a:cubicBezTo>
                      <a:pt x="37690" y="5605"/>
                      <a:pt x="36916" y="5865"/>
                      <a:pt x="36227" y="6235"/>
                    </a:cubicBezTo>
                    <a:cubicBezTo>
                      <a:pt x="36149" y="6284"/>
                      <a:pt x="36060" y="6307"/>
                      <a:pt x="35971" y="6307"/>
                    </a:cubicBezTo>
                    <a:cubicBezTo>
                      <a:pt x="35755" y="6307"/>
                      <a:pt x="35540" y="6171"/>
                      <a:pt x="35493" y="5935"/>
                    </a:cubicBezTo>
                    <a:cubicBezTo>
                      <a:pt x="35136" y="4565"/>
                      <a:pt x="34141" y="3940"/>
                      <a:pt x="32769" y="3940"/>
                    </a:cubicBezTo>
                    <a:cubicBezTo>
                      <a:pt x="32603" y="3940"/>
                      <a:pt x="32433" y="3949"/>
                      <a:pt x="32257" y="3967"/>
                    </a:cubicBezTo>
                    <a:cubicBezTo>
                      <a:pt x="32189" y="4025"/>
                      <a:pt x="32104" y="4052"/>
                      <a:pt x="32017" y="4052"/>
                    </a:cubicBezTo>
                    <a:cubicBezTo>
                      <a:pt x="31807" y="4052"/>
                      <a:pt x="31590" y="3893"/>
                      <a:pt x="31590" y="3633"/>
                    </a:cubicBezTo>
                    <a:cubicBezTo>
                      <a:pt x="31398" y="1490"/>
                      <a:pt x="30357" y="773"/>
                      <a:pt x="29031" y="773"/>
                    </a:cubicBezTo>
                    <a:cubicBezTo>
                      <a:pt x="27138" y="773"/>
                      <a:pt x="24663" y="2236"/>
                      <a:pt x="23251" y="3100"/>
                    </a:cubicBezTo>
                    <a:cubicBezTo>
                      <a:pt x="23207" y="3131"/>
                      <a:pt x="23161" y="3145"/>
                      <a:pt x="23118" y="3145"/>
                    </a:cubicBezTo>
                    <a:cubicBezTo>
                      <a:pt x="22933" y="3145"/>
                      <a:pt x="22788" y="2895"/>
                      <a:pt x="22951" y="2733"/>
                    </a:cubicBezTo>
                    <a:cubicBezTo>
                      <a:pt x="23017" y="2666"/>
                      <a:pt x="23084" y="2599"/>
                      <a:pt x="23151" y="2532"/>
                    </a:cubicBezTo>
                    <a:cubicBezTo>
                      <a:pt x="22484" y="2144"/>
                      <a:pt x="21749" y="1824"/>
                      <a:pt x="20982" y="1824"/>
                    </a:cubicBezTo>
                    <a:cubicBezTo>
                      <a:pt x="20828" y="1824"/>
                      <a:pt x="20672" y="1837"/>
                      <a:pt x="20516" y="1865"/>
                    </a:cubicBezTo>
                    <a:cubicBezTo>
                      <a:pt x="20516" y="1865"/>
                      <a:pt x="20516" y="1899"/>
                      <a:pt x="20549" y="1899"/>
                    </a:cubicBezTo>
                    <a:cubicBezTo>
                      <a:pt x="20619" y="2133"/>
                      <a:pt x="20442" y="2285"/>
                      <a:pt x="20250" y="2285"/>
                    </a:cubicBezTo>
                    <a:cubicBezTo>
                      <a:pt x="20168" y="2285"/>
                      <a:pt x="20084" y="2258"/>
                      <a:pt x="20015" y="2199"/>
                    </a:cubicBezTo>
                    <a:cubicBezTo>
                      <a:pt x="18675" y="1044"/>
                      <a:pt x="17367" y="0"/>
                      <a:pt x="15814" y="0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24" name="Google Shape;12424;p37"/>
              <p:cNvSpPr/>
              <p:nvPr/>
            </p:nvSpPr>
            <p:spPr>
              <a:xfrm>
                <a:off x="4337425" y="882150"/>
                <a:ext cx="205175" cy="327525"/>
              </a:xfrm>
              <a:custGeom>
                <a:rect b="b" l="l" r="r" t="t"/>
                <a:pathLst>
                  <a:path extrusionOk="0" h="13101" w="8207">
                    <a:moveTo>
                      <a:pt x="7611" y="0"/>
                    </a:moveTo>
                    <a:cubicBezTo>
                      <a:pt x="6986" y="0"/>
                      <a:pt x="5937" y="1890"/>
                      <a:pt x="5772" y="2192"/>
                    </a:cubicBezTo>
                    <a:cubicBezTo>
                      <a:pt x="5722" y="2267"/>
                      <a:pt x="5649" y="2300"/>
                      <a:pt x="5578" y="2300"/>
                    </a:cubicBezTo>
                    <a:cubicBezTo>
                      <a:pt x="5457" y="2300"/>
                      <a:pt x="5338" y="2206"/>
                      <a:pt x="5338" y="2059"/>
                    </a:cubicBezTo>
                    <a:cubicBezTo>
                      <a:pt x="5271" y="958"/>
                      <a:pt x="4738" y="391"/>
                      <a:pt x="4004" y="224"/>
                    </a:cubicBezTo>
                    <a:cubicBezTo>
                      <a:pt x="2936" y="424"/>
                      <a:pt x="1836" y="658"/>
                      <a:pt x="1135" y="1492"/>
                    </a:cubicBezTo>
                    <a:cubicBezTo>
                      <a:pt x="668" y="2059"/>
                      <a:pt x="468" y="2826"/>
                      <a:pt x="968" y="3427"/>
                    </a:cubicBezTo>
                    <a:cubicBezTo>
                      <a:pt x="1268" y="3793"/>
                      <a:pt x="1669" y="3860"/>
                      <a:pt x="2036" y="4060"/>
                    </a:cubicBezTo>
                    <a:cubicBezTo>
                      <a:pt x="2169" y="4127"/>
                      <a:pt x="2236" y="4361"/>
                      <a:pt x="2102" y="4461"/>
                    </a:cubicBezTo>
                    <a:cubicBezTo>
                      <a:pt x="2036" y="4494"/>
                      <a:pt x="2002" y="4527"/>
                      <a:pt x="1936" y="4561"/>
                    </a:cubicBezTo>
                    <a:cubicBezTo>
                      <a:pt x="1936" y="4594"/>
                      <a:pt x="1936" y="4627"/>
                      <a:pt x="1936" y="4661"/>
                    </a:cubicBezTo>
                    <a:cubicBezTo>
                      <a:pt x="1602" y="7263"/>
                      <a:pt x="1" y="11966"/>
                      <a:pt x="3470" y="13100"/>
                    </a:cubicBezTo>
                    <a:cubicBezTo>
                      <a:pt x="3470" y="10365"/>
                      <a:pt x="3503" y="7663"/>
                      <a:pt x="3704" y="4994"/>
                    </a:cubicBezTo>
                    <a:cubicBezTo>
                      <a:pt x="3403" y="4727"/>
                      <a:pt x="3170" y="4427"/>
                      <a:pt x="3070" y="4027"/>
                    </a:cubicBezTo>
                    <a:cubicBezTo>
                      <a:pt x="3018" y="3923"/>
                      <a:pt x="3108" y="3839"/>
                      <a:pt x="3214" y="3839"/>
                    </a:cubicBezTo>
                    <a:cubicBezTo>
                      <a:pt x="3243" y="3839"/>
                      <a:pt x="3274" y="3846"/>
                      <a:pt x="3303" y="3860"/>
                    </a:cubicBezTo>
                    <a:cubicBezTo>
                      <a:pt x="4037" y="4194"/>
                      <a:pt x="4704" y="4694"/>
                      <a:pt x="5538" y="4727"/>
                    </a:cubicBezTo>
                    <a:cubicBezTo>
                      <a:pt x="6339" y="4727"/>
                      <a:pt x="6906" y="4327"/>
                      <a:pt x="7640" y="4160"/>
                    </a:cubicBezTo>
                    <a:cubicBezTo>
                      <a:pt x="7673" y="3493"/>
                      <a:pt x="7840" y="2826"/>
                      <a:pt x="8073" y="2326"/>
                    </a:cubicBezTo>
                    <a:cubicBezTo>
                      <a:pt x="8073" y="2259"/>
                      <a:pt x="8107" y="2259"/>
                      <a:pt x="8140" y="2226"/>
                    </a:cubicBezTo>
                    <a:cubicBezTo>
                      <a:pt x="8207" y="1559"/>
                      <a:pt x="8173" y="825"/>
                      <a:pt x="7940" y="291"/>
                    </a:cubicBezTo>
                    <a:cubicBezTo>
                      <a:pt x="7858" y="86"/>
                      <a:pt x="7744" y="0"/>
                      <a:pt x="7611" y="0"/>
                    </a:cubicBezTo>
                    <a:close/>
                  </a:path>
                </a:pathLst>
              </a:custGeom>
              <a:solidFill>
                <a:srgbClr val="BFCED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25" name="Google Shape;12425;p37"/>
              <p:cNvSpPr/>
              <p:nvPr/>
            </p:nvSpPr>
            <p:spPr>
              <a:xfrm>
                <a:off x="4545200" y="887675"/>
                <a:ext cx="356375" cy="273300"/>
              </a:xfrm>
              <a:custGeom>
                <a:rect b="b" l="l" r="r" t="t"/>
                <a:pathLst>
                  <a:path extrusionOk="0" h="10932" w="14255">
                    <a:moveTo>
                      <a:pt x="2481" y="2356"/>
                    </a:moveTo>
                    <a:cubicBezTo>
                      <a:pt x="2596" y="2356"/>
                      <a:pt x="2705" y="2473"/>
                      <a:pt x="2631" y="2572"/>
                    </a:cubicBezTo>
                    <a:cubicBezTo>
                      <a:pt x="2097" y="3306"/>
                      <a:pt x="1797" y="4073"/>
                      <a:pt x="1764" y="4907"/>
                    </a:cubicBezTo>
                    <a:cubicBezTo>
                      <a:pt x="2598" y="4607"/>
                      <a:pt x="3098" y="3706"/>
                      <a:pt x="2898" y="2839"/>
                    </a:cubicBezTo>
                    <a:cubicBezTo>
                      <a:pt x="2898" y="2756"/>
                      <a:pt x="2962" y="2699"/>
                      <a:pt x="3026" y="2699"/>
                    </a:cubicBezTo>
                    <a:cubicBezTo>
                      <a:pt x="3066" y="2699"/>
                      <a:pt x="3106" y="2721"/>
                      <a:pt x="3131" y="2772"/>
                    </a:cubicBezTo>
                    <a:cubicBezTo>
                      <a:pt x="3598" y="3939"/>
                      <a:pt x="2764" y="5207"/>
                      <a:pt x="1597" y="5440"/>
                    </a:cubicBezTo>
                    <a:cubicBezTo>
                      <a:pt x="1579" y="5445"/>
                      <a:pt x="1562" y="5447"/>
                      <a:pt x="1545" y="5447"/>
                    </a:cubicBezTo>
                    <a:cubicBezTo>
                      <a:pt x="1431" y="5447"/>
                      <a:pt x="1330" y="5356"/>
                      <a:pt x="1330" y="5240"/>
                    </a:cubicBezTo>
                    <a:cubicBezTo>
                      <a:pt x="1230" y="4173"/>
                      <a:pt x="1564" y="3105"/>
                      <a:pt x="2364" y="2405"/>
                    </a:cubicBezTo>
                    <a:cubicBezTo>
                      <a:pt x="2399" y="2370"/>
                      <a:pt x="2440" y="2356"/>
                      <a:pt x="2481" y="2356"/>
                    </a:cubicBezTo>
                    <a:close/>
                    <a:moveTo>
                      <a:pt x="11782" y="1"/>
                    </a:moveTo>
                    <a:cubicBezTo>
                      <a:pt x="11082" y="1"/>
                      <a:pt x="10412" y="474"/>
                      <a:pt x="10036" y="1137"/>
                    </a:cubicBezTo>
                    <a:cubicBezTo>
                      <a:pt x="9336" y="2305"/>
                      <a:pt x="9069" y="3639"/>
                      <a:pt x="8735" y="4940"/>
                    </a:cubicBezTo>
                    <a:cubicBezTo>
                      <a:pt x="8706" y="5057"/>
                      <a:pt x="8619" y="5110"/>
                      <a:pt x="8528" y="5110"/>
                    </a:cubicBezTo>
                    <a:cubicBezTo>
                      <a:pt x="8411" y="5110"/>
                      <a:pt x="8287" y="5023"/>
                      <a:pt x="8268" y="4873"/>
                    </a:cubicBezTo>
                    <a:cubicBezTo>
                      <a:pt x="8168" y="3939"/>
                      <a:pt x="7801" y="2572"/>
                      <a:pt x="6767" y="2272"/>
                    </a:cubicBezTo>
                    <a:cubicBezTo>
                      <a:pt x="6630" y="2238"/>
                      <a:pt x="6499" y="2222"/>
                      <a:pt x="6374" y="2222"/>
                    </a:cubicBezTo>
                    <a:cubicBezTo>
                      <a:pt x="5381" y="2222"/>
                      <a:pt x="4792" y="3217"/>
                      <a:pt x="4466" y="4106"/>
                    </a:cubicBezTo>
                    <a:cubicBezTo>
                      <a:pt x="4414" y="4210"/>
                      <a:pt x="4308" y="4269"/>
                      <a:pt x="4209" y="4269"/>
                    </a:cubicBezTo>
                    <a:cubicBezTo>
                      <a:pt x="4117" y="4269"/>
                      <a:pt x="4031" y="4218"/>
                      <a:pt x="3999" y="4106"/>
                    </a:cubicBezTo>
                    <a:cubicBezTo>
                      <a:pt x="3801" y="3283"/>
                      <a:pt x="3376" y="2037"/>
                      <a:pt x="2339" y="2037"/>
                    </a:cubicBezTo>
                    <a:cubicBezTo>
                      <a:pt x="2325" y="2037"/>
                      <a:pt x="2311" y="2038"/>
                      <a:pt x="2297" y="2038"/>
                    </a:cubicBezTo>
                    <a:cubicBezTo>
                      <a:pt x="1430" y="2105"/>
                      <a:pt x="763" y="2605"/>
                      <a:pt x="129" y="3172"/>
                    </a:cubicBezTo>
                    <a:cubicBezTo>
                      <a:pt x="96" y="3206"/>
                      <a:pt x="63" y="3206"/>
                      <a:pt x="29" y="3206"/>
                    </a:cubicBezTo>
                    <a:cubicBezTo>
                      <a:pt x="1" y="4825"/>
                      <a:pt x="142" y="7097"/>
                      <a:pt x="1729" y="7097"/>
                    </a:cubicBezTo>
                    <a:cubicBezTo>
                      <a:pt x="2006" y="7097"/>
                      <a:pt x="2327" y="7028"/>
                      <a:pt x="2698" y="6875"/>
                    </a:cubicBezTo>
                    <a:cubicBezTo>
                      <a:pt x="2747" y="6857"/>
                      <a:pt x="2795" y="6849"/>
                      <a:pt x="2841" y="6849"/>
                    </a:cubicBezTo>
                    <a:cubicBezTo>
                      <a:pt x="3131" y="6849"/>
                      <a:pt x="3327" y="7187"/>
                      <a:pt x="3298" y="7475"/>
                    </a:cubicBezTo>
                    <a:cubicBezTo>
                      <a:pt x="2851" y="9692"/>
                      <a:pt x="4446" y="10932"/>
                      <a:pt x="6032" y="10932"/>
                    </a:cubicBezTo>
                    <a:cubicBezTo>
                      <a:pt x="7405" y="10932"/>
                      <a:pt x="8771" y="10003"/>
                      <a:pt x="8802" y="7976"/>
                    </a:cubicBezTo>
                    <a:cubicBezTo>
                      <a:pt x="8802" y="7756"/>
                      <a:pt x="8980" y="7506"/>
                      <a:pt x="9224" y="7506"/>
                    </a:cubicBezTo>
                    <a:cubicBezTo>
                      <a:pt x="9239" y="7506"/>
                      <a:pt x="9254" y="7507"/>
                      <a:pt x="9269" y="7509"/>
                    </a:cubicBezTo>
                    <a:cubicBezTo>
                      <a:pt x="9462" y="7531"/>
                      <a:pt x="9651" y="7543"/>
                      <a:pt x="9834" y="7543"/>
                    </a:cubicBezTo>
                    <a:cubicBezTo>
                      <a:pt x="12601" y="7543"/>
                      <a:pt x="14254" y="5024"/>
                      <a:pt x="13472" y="2272"/>
                    </a:cubicBezTo>
                    <a:cubicBezTo>
                      <a:pt x="13439" y="2138"/>
                      <a:pt x="13505" y="2038"/>
                      <a:pt x="13606" y="1971"/>
                    </a:cubicBezTo>
                    <a:cubicBezTo>
                      <a:pt x="13472" y="1371"/>
                      <a:pt x="13272" y="770"/>
                      <a:pt x="12838" y="404"/>
                    </a:cubicBezTo>
                    <a:cubicBezTo>
                      <a:pt x="12501" y="123"/>
                      <a:pt x="12138" y="1"/>
                      <a:pt x="11782" y="1"/>
                    </a:cubicBezTo>
                    <a:close/>
                  </a:path>
                </a:pathLst>
              </a:custGeom>
              <a:solidFill>
                <a:srgbClr val="BFCED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26" name="Google Shape;12426;p37"/>
              <p:cNvSpPr/>
              <p:nvPr/>
            </p:nvSpPr>
            <p:spPr>
              <a:xfrm>
                <a:off x="4902000" y="883050"/>
                <a:ext cx="451175" cy="120625"/>
              </a:xfrm>
              <a:custGeom>
                <a:rect b="b" l="l" r="r" t="t"/>
                <a:pathLst>
                  <a:path extrusionOk="0" h="4825" w="18047">
                    <a:moveTo>
                      <a:pt x="4345" y="0"/>
                    </a:moveTo>
                    <a:cubicBezTo>
                      <a:pt x="2954" y="0"/>
                      <a:pt x="780" y="1878"/>
                      <a:pt x="1" y="3057"/>
                    </a:cubicBezTo>
                    <a:cubicBezTo>
                      <a:pt x="167" y="3657"/>
                      <a:pt x="167" y="4224"/>
                      <a:pt x="101" y="4758"/>
                    </a:cubicBezTo>
                    <a:cubicBezTo>
                      <a:pt x="1568" y="4691"/>
                      <a:pt x="2969" y="4825"/>
                      <a:pt x="4437" y="4558"/>
                    </a:cubicBezTo>
                    <a:cubicBezTo>
                      <a:pt x="5905" y="4258"/>
                      <a:pt x="7239" y="3657"/>
                      <a:pt x="8640" y="3124"/>
                    </a:cubicBezTo>
                    <a:cubicBezTo>
                      <a:pt x="8666" y="3111"/>
                      <a:pt x="8691" y="3105"/>
                      <a:pt x="8715" y="3105"/>
                    </a:cubicBezTo>
                    <a:cubicBezTo>
                      <a:pt x="8885" y="3105"/>
                      <a:pt x="9019" y="3378"/>
                      <a:pt x="8874" y="3524"/>
                    </a:cubicBezTo>
                    <a:cubicBezTo>
                      <a:pt x="8507" y="3824"/>
                      <a:pt x="8106" y="4091"/>
                      <a:pt x="7673" y="4358"/>
                    </a:cubicBezTo>
                    <a:cubicBezTo>
                      <a:pt x="8672" y="4252"/>
                      <a:pt x="9687" y="4217"/>
                      <a:pt x="10706" y="4217"/>
                    </a:cubicBezTo>
                    <a:cubicBezTo>
                      <a:pt x="12580" y="4217"/>
                      <a:pt x="14464" y="4336"/>
                      <a:pt x="16279" y="4358"/>
                    </a:cubicBezTo>
                    <a:cubicBezTo>
                      <a:pt x="17046" y="4291"/>
                      <a:pt x="17647" y="3958"/>
                      <a:pt x="18047" y="3524"/>
                    </a:cubicBezTo>
                    <a:cubicBezTo>
                      <a:pt x="17838" y="2765"/>
                      <a:pt x="16808" y="2373"/>
                      <a:pt x="15688" y="2373"/>
                    </a:cubicBezTo>
                    <a:cubicBezTo>
                      <a:pt x="14841" y="2373"/>
                      <a:pt x="13943" y="2597"/>
                      <a:pt x="13310" y="3057"/>
                    </a:cubicBezTo>
                    <a:cubicBezTo>
                      <a:pt x="13270" y="3097"/>
                      <a:pt x="13228" y="3114"/>
                      <a:pt x="13188" y="3114"/>
                    </a:cubicBezTo>
                    <a:cubicBezTo>
                      <a:pt x="13061" y="3114"/>
                      <a:pt x="12951" y="2942"/>
                      <a:pt x="12977" y="2790"/>
                    </a:cubicBezTo>
                    <a:cubicBezTo>
                      <a:pt x="13192" y="1746"/>
                      <a:pt x="12798" y="1393"/>
                      <a:pt x="12216" y="1393"/>
                    </a:cubicBezTo>
                    <a:cubicBezTo>
                      <a:pt x="11626" y="1393"/>
                      <a:pt x="10845" y="1754"/>
                      <a:pt x="10308" y="2123"/>
                    </a:cubicBezTo>
                    <a:cubicBezTo>
                      <a:pt x="10263" y="2153"/>
                      <a:pt x="10218" y="2166"/>
                      <a:pt x="10175" y="2166"/>
                    </a:cubicBezTo>
                    <a:cubicBezTo>
                      <a:pt x="10030" y="2166"/>
                      <a:pt x="9915" y="2011"/>
                      <a:pt x="9941" y="1856"/>
                    </a:cubicBezTo>
                    <a:cubicBezTo>
                      <a:pt x="10185" y="828"/>
                      <a:pt x="9796" y="473"/>
                      <a:pt x="9169" y="473"/>
                    </a:cubicBezTo>
                    <a:cubicBezTo>
                      <a:pt x="8170" y="473"/>
                      <a:pt x="6566" y="1377"/>
                      <a:pt x="5972" y="1889"/>
                    </a:cubicBezTo>
                    <a:cubicBezTo>
                      <a:pt x="5919" y="1931"/>
                      <a:pt x="5860" y="1950"/>
                      <a:pt x="5804" y="1950"/>
                    </a:cubicBezTo>
                    <a:cubicBezTo>
                      <a:pt x="5681" y="1950"/>
                      <a:pt x="5571" y="1860"/>
                      <a:pt x="5571" y="1723"/>
                    </a:cubicBezTo>
                    <a:cubicBezTo>
                      <a:pt x="5538" y="468"/>
                      <a:pt x="5039" y="0"/>
                      <a:pt x="4345" y="0"/>
                    </a:cubicBezTo>
                    <a:close/>
                  </a:path>
                </a:pathLst>
              </a:custGeom>
              <a:solidFill>
                <a:srgbClr val="BFCED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27" name="Google Shape;12427;p37"/>
              <p:cNvSpPr/>
              <p:nvPr/>
            </p:nvSpPr>
            <p:spPr>
              <a:xfrm>
                <a:off x="5328975" y="1177950"/>
                <a:ext cx="358625" cy="1069850"/>
              </a:xfrm>
              <a:custGeom>
                <a:rect b="b" l="l" r="r" t="t"/>
                <a:pathLst>
                  <a:path extrusionOk="0" h="42794" w="14345">
                    <a:moveTo>
                      <a:pt x="5005" y="2600"/>
                    </a:moveTo>
                    <a:cubicBezTo>
                      <a:pt x="5016" y="2600"/>
                      <a:pt x="5026" y="2601"/>
                      <a:pt x="5037" y="2602"/>
                    </a:cubicBezTo>
                    <a:cubicBezTo>
                      <a:pt x="5605" y="2736"/>
                      <a:pt x="6138" y="2903"/>
                      <a:pt x="6705" y="3036"/>
                    </a:cubicBezTo>
                    <a:cubicBezTo>
                      <a:pt x="6972" y="3103"/>
                      <a:pt x="7306" y="3136"/>
                      <a:pt x="7539" y="3303"/>
                    </a:cubicBezTo>
                    <a:cubicBezTo>
                      <a:pt x="7839" y="3536"/>
                      <a:pt x="7873" y="3903"/>
                      <a:pt x="7506" y="4104"/>
                    </a:cubicBezTo>
                    <a:cubicBezTo>
                      <a:pt x="7265" y="4248"/>
                      <a:pt x="6940" y="4300"/>
                      <a:pt x="6603" y="4300"/>
                    </a:cubicBezTo>
                    <a:cubicBezTo>
                      <a:pt x="6241" y="4300"/>
                      <a:pt x="5865" y="4239"/>
                      <a:pt x="5571" y="4170"/>
                    </a:cubicBezTo>
                    <a:cubicBezTo>
                      <a:pt x="4871" y="4037"/>
                      <a:pt x="4137" y="3737"/>
                      <a:pt x="3670" y="3170"/>
                    </a:cubicBezTo>
                    <a:cubicBezTo>
                      <a:pt x="3555" y="3054"/>
                      <a:pt x="3663" y="2889"/>
                      <a:pt x="3802" y="2889"/>
                    </a:cubicBezTo>
                    <a:cubicBezTo>
                      <a:pt x="3824" y="2889"/>
                      <a:pt x="3847" y="2894"/>
                      <a:pt x="3870" y="2903"/>
                    </a:cubicBezTo>
                    <a:cubicBezTo>
                      <a:pt x="4740" y="3354"/>
                      <a:pt x="5455" y="3805"/>
                      <a:pt x="6464" y="3805"/>
                    </a:cubicBezTo>
                    <a:cubicBezTo>
                      <a:pt x="6500" y="3805"/>
                      <a:pt x="6536" y="3804"/>
                      <a:pt x="6572" y="3803"/>
                    </a:cubicBezTo>
                    <a:cubicBezTo>
                      <a:pt x="6772" y="3770"/>
                      <a:pt x="7206" y="3837"/>
                      <a:pt x="7106" y="3603"/>
                    </a:cubicBezTo>
                    <a:cubicBezTo>
                      <a:pt x="7072" y="3536"/>
                      <a:pt x="6539" y="3470"/>
                      <a:pt x="6438" y="3436"/>
                    </a:cubicBezTo>
                    <a:cubicBezTo>
                      <a:pt x="5938" y="3303"/>
                      <a:pt x="5438" y="3170"/>
                      <a:pt x="4937" y="3003"/>
                    </a:cubicBezTo>
                    <a:cubicBezTo>
                      <a:pt x="4715" y="2907"/>
                      <a:pt x="4795" y="2600"/>
                      <a:pt x="5005" y="2600"/>
                    </a:cubicBezTo>
                    <a:close/>
                    <a:moveTo>
                      <a:pt x="9784" y="3808"/>
                    </a:moveTo>
                    <a:cubicBezTo>
                      <a:pt x="9834" y="3808"/>
                      <a:pt x="9889" y="3826"/>
                      <a:pt x="9941" y="3870"/>
                    </a:cubicBezTo>
                    <a:cubicBezTo>
                      <a:pt x="10366" y="4262"/>
                      <a:pt x="9894" y="5039"/>
                      <a:pt x="9342" y="5039"/>
                    </a:cubicBezTo>
                    <a:cubicBezTo>
                      <a:pt x="9330" y="5039"/>
                      <a:pt x="9319" y="5038"/>
                      <a:pt x="9307" y="5038"/>
                    </a:cubicBezTo>
                    <a:cubicBezTo>
                      <a:pt x="8773" y="4971"/>
                      <a:pt x="8540" y="4237"/>
                      <a:pt x="8907" y="3870"/>
                    </a:cubicBezTo>
                    <a:cubicBezTo>
                      <a:pt x="8942" y="3835"/>
                      <a:pt x="8981" y="3821"/>
                      <a:pt x="9017" y="3821"/>
                    </a:cubicBezTo>
                    <a:cubicBezTo>
                      <a:pt x="9122" y="3821"/>
                      <a:pt x="9206" y="3938"/>
                      <a:pt x="9107" y="4037"/>
                    </a:cubicBezTo>
                    <a:cubicBezTo>
                      <a:pt x="8907" y="4270"/>
                      <a:pt x="9040" y="4704"/>
                      <a:pt x="9341" y="4704"/>
                    </a:cubicBezTo>
                    <a:cubicBezTo>
                      <a:pt x="9355" y="4705"/>
                      <a:pt x="9369" y="4706"/>
                      <a:pt x="9382" y="4706"/>
                    </a:cubicBezTo>
                    <a:cubicBezTo>
                      <a:pt x="9707" y="4706"/>
                      <a:pt x="9704" y="4328"/>
                      <a:pt x="9607" y="4104"/>
                    </a:cubicBezTo>
                    <a:cubicBezTo>
                      <a:pt x="9534" y="3956"/>
                      <a:pt x="9642" y="3808"/>
                      <a:pt x="9784" y="3808"/>
                    </a:cubicBezTo>
                    <a:close/>
                    <a:moveTo>
                      <a:pt x="201" y="1"/>
                    </a:moveTo>
                    <a:cubicBezTo>
                      <a:pt x="167" y="2669"/>
                      <a:pt x="1" y="5371"/>
                      <a:pt x="1" y="7906"/>
                    </a:cubicBezTo>
                    <a:lnTo>
                      <a:pt x="1" y="8140"/>
                    </a:lnTo>
                    <a:cubicBezTo>
                      <a:pt x="570" y="6933"/>
                      <a:pt x="2056" y="6224"/>
                      <a:pt x="3568" y="6224"/>
                    </a:cubicBezTo>
                    <a:cubicBezTo>
                      <a:pt x="4271" y="6224"/>
                      <a:pt x="4980" y="6377"/>
                      <a:pt x="5605" y="6705"/>
                    </a:cubicBezTo>
                    <a:cubicBezTo>
                      <a:pt x="9707" y="8874"/>
                      <a:pt x="9641" y="14778"/>
                      <a:pt x="9574" y="18747"/>
                    </a:cubicBezTo>
                    <a:cubicBezTo>
                      <a:pt x="9541" y="21516"/>
                      <a:pt x="9274" y="24318"/>
                      <a:pt x="8907" y="27053"/>
                    </a:cubicBezTo>
                    <a:cubicBezTo>
                      <a:pt x="8573" y="29522"/>
                      <a:pt x="8373" y="32257"/>
                      <a:pt x="7139" y="34459"/>
                    </a:cubicBezTo>
                    <a:cubicBezTo>
                      <a:pt x="6210" y="36078"/>
                      <a:pt x="4074" y="37561"/>
                      <a:pt x="2164" y="37561"/>
                    </a:cubicBezTo>
                    <a:cubicBezTo>
                      <a:pt x="1398" y="37561"/>
                      <a:pt x="668" y="37323"/>
                      <a:pt x="67" y="36760"/>
                    </a:cubicBezTo>
                    <a:cubicBezTo>
                      <a:pt x="67" y="36927"/>
                      <a:pt x="67" y="37060"/>
                      <a:pt x="67" y="37194"/>
                    </a:cubicBezTo>
                    <a:cubicBezTo>
                      <a:pt x="67" y="39029"/>
                      <a:pt x="101" y="40897"/>
                      <a:pt x="134" y="42765"/>
                    </a:cubicBezTo>
                    <a:cubicBezTo>
                      <a:pt x="681" y="42779"/>
                      <a:pt x="1235" y="42793"/>
                      <a:pt x="1791" y="42793"/>
                    </a:cubicBezTo>
                    <a:cubicBezTo>
                      <a:pt x="3811" y="42793"/>
                      <a:pt x="5846" y="42603"/>
                      <a:pt x="7573" y="41530"/>
                    </a:cubicBezTo>
                    <a:cubicBezTo>
                      <a:pt x="10108" y="39996"/>
                      <a:pt x="11108" y="36994"/>
                      <a:pt x="11876" y="34325"/>
                    </a:cubicBezTo>
                    <a:cubicBezTo>
                      <a:pt x="13510" y="28788"/>
                      <a:pt x="14344" y="23017"/>
                      <a:pt x="14244" y="17280"/>
                    </a:cubicBezTo>
                    <a:cubicBezTo>
                      <a:pt x="14177" y="14211"/>
                      <a:pt x="13877" y="11175"/>
                      <a:pt x="13277" y="8173"/>
                    </a:cubicBezTo>
                    <a:cubicBezTo>
                      <a:pt x="12643" y="5171"/>
                      <a:pt x="11575" y="2536"/>
                      <a:pt x="8106" y="2135"/>
                    </a:cubicBezTo>
                    <a:cubicBezTo>
                      <a:pt x="5471" y="1835"/>
                      <a:pt x="1735" y="2236"/>
                      <a:pt x="201" y="1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28" name="Google Shape;12428;p37"/>
              <p:cNvSpPr/>
              <p:nvPr/>
            </p:nvSpPr>
            <p:spPr>
              <a:xfrm>
                <a:off x="5330650" y="1830075"/>
                <a:ext cx="340250" cy="417725"/>
              </a:xfrm>
              <a:custGeom>
                <a:rect b="b" l="l" r="r" t="t"/>
                <a:pathLst>
                  <a:path extrusionOk="0" h="16709" w="13610">
                    <a:moveTo>
                      <a:pt x="13610" y="1"/>
                    </a:moveTo>
                    <a:cubicBezTo>
                      <a:pt x="13343" y="768"/>
                      <a:pt x="13043" y="1502"/>
                      <a:pt x="12709" y="2236"/>
                    </a:cubicBezTo>
                    <a:cubicBezTo>
                      <a:pt x="11609" y="4638"/>
                      <a:pt x="10107" y="6906"/>
                      <a:pt x="8073" y="8640"/>
                    </a:cubicBezTo>
                    <a:cubicBezTo>
                      <a:pt x="7339" y="9241"/>
                      <a:pt x="6305" y="10108"/>
                      <a:pt x="5337" y="10242"/>
                    </a:cubicBezTo>
                    <a:cubicBezTo>
                      <a:pt x="4370" y="10972"/>
                      <a:pt x="3192" y="11469"/>
                      <a:pt x="2087" y="11469"/>
                    </a:cubicBezTo>
                    <a:cubicBezTo>
                      <a:pt x="1326" y="11469"/>
                      <a:pt x="599" y="11233"/>
                      <a:pt x="0" y="10675"/>
                    </a:cubicBezTo>
                    <a:cubicBezTo>
                      <a:pt x="0" y="10842"/>
                      <a:pt x="0" y="10975"/>
                      <a:pt x="0" y="11109"/>
                    </a:cubicBezTo>
                    <a:cubicBezTo>
                      <a:pt x="0" y="12944"/>
                      <a:pt x="34" y="14812"/>
                      <a:pt x="67" y="16680"/>
                    </a:cubicBezTo>
                    <a:cubicBezTo>
                      <a:pt x="614" y="16694"/>
                      <a:pt x="1168" y="16708"/>
                      <a:pt x="1724" y="16708"/>
                    </a:cubicBezTo>
                    <a:cubicBezTo>
                      <a:pt x="3746" y="16708"/>
                      <a:pt x="5786" y="16518"/>
                      <a:pt x="7539" y="15445"/>
                    </a:cubicBezTo>
                    <a:cubicBezTo>
                      <a:pt x="10041" y="13911"/>
                      <a:pt x="11041" y="10909"/>
                      <a:pt x="11809" y="8240"/>
                    </a:cubicBezTo>
                    <a:cubicBezTo>
                      <a:pt x="12609" y="5538"/>
                      <a:pt x="13210" y="2803"/>
                      <a:pt x="13610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29" name="Google Shape;12429;p37"/>
              <p:cNvSpPr/>
              <p:nvPr/>
            </p:nvSpPr>
            <p:spPr>
              <a:xfrm>
                <a:off x="5328975" y="1177950"/>
                <a:ext cx="61725" cy="203500"/>
              </a:xfrm>
              <a:custGeom>
                <a:rect b="b" l="l" r="r" t="t"/>
                <a:pathLst>
                  <a:path extrusionOk="0" h="8140" w="2469">
                    <a:moveTo>
                      <a:pt x="201" y="1"/>
                    </a:moveTo>
                    <a:cubicBezTo>
                      <a:pt x="167" y="2669"/>
                      <a:pt x="1" y="5371"/>
                      <a:pt x="1" y="7906"/>
                    </a:cubicBezTo>
                    <a:lnTo>
                      <a:pt x="1" y="8140"/>
                    </a:lnTo>
                    <a:cubicBezTo>
                      <a:pt x="401" y="7239"/>
                      <a:pt x="1368" y="6605"/>
                      <a:pt x="2469" y="6338"/>
                    </a:cubicBezTo>
                    <a:cubicBezTo>
                      <a:pt x="2402" y="5938"/>
                      <a:pt x="2336" y="5538"/>
                      <a:pt x="2269" y="5138"/>
                    </a:cubicBezTo>
                    <a:cubicBezTo>
                      <a:pt x="2069" y="4003"/>
                      <a:pt x="1802" y="2602"/>
                      <a:pt x="1869" y="1302"/>
                    </a:cubicBezTo>
                    <a:cubicBezTo>
                      <a:pt x="1201" y="1035"/>
                      <a:pt x="601" y="634"/>
                      <a:pt x="201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30" name="Google Shape;12430;p37"/>
              <p:cNvSpPr/>
              <p:nvPr/>
            </p:nvSpPr>
            <p:spPr>
              <a:xfrm>
                <a:off x="4445000" y="1006150"/>
                <a:ext cx="865650" cy="1544775"/>
              </a:xfrm>
              <a:custGeom>
                <a:rect b="b" l="l" r="r" t="t"/>
                <a:pathLst>
                  <a:path extrusionOk="0" h="61791" w="34626">
                    <a:moveTo>
                      <a:pt x="26587" y="3770"/>
                    </a:moveTo>
                    <a:cubicBezTo>
                      <a:pt x="27020" y="3770"/>
                      <a:pt x="27020" y="4438"/>
                      <a:pt x="26587" y="4438"/>
                    </a:cubicBezTo>
                    <a:cubicBezTo>
                      <a:pt x="26186" y="4438"/>
                      <a:pt x="26186" y="3770"/>
                      <a:pt x="26587" y="3770"/>
                    </a:cubicBezTo>
                    <a:close/>
                    <a:moveTo>
                      <a:pt x="27282" y="8212"/>
                    </a:moveTo>
                    <a:cubicBezTo>
                      <a:pt x="29263" y="8212"/>
                      <a:pt x="31232" y="8282"/>
                      <a:pt x="33158" y="8507"/>
                    </a:cubicBezTo>
                    <a:cubicBezTo>
                      <a:pt x="33525" y="8540"/>
                      <a:pt x="33525" y="9041"/>
                      <a:pt x="33158" y="9074"/>
                    </a:cubicBezTo>
                    <a:cubicBezTo>
                      <a:pt x="31255" y="9297"/>
                      <a:pt x="29311" y="9368"/>
                      <a:pt x="27354" y="9368"/>
                    </a:cubicBezTo>
                    <a:cubicBezTo>
                      <a:pt x="24029" y="9368"/>
                      <a:pt x="20668" y="9162"/>
                      <a:pt x="17413" y="9141"/>
                    </a:cubicBezTo>
                    <a:cubicBezTo>
                      <a:pt x="14529" y="9141"/>
                      <a:pt x="11541" y="9314"/>
                      <a:pt x="8584" y="9314"/>
                    </a:cubicBezTo>
                    <a:cubicBezTo>
                      <a:pt x="6515" y="9314"/>
                      <a:pt x="4461" y="9229"/>
                      <a:pt x="2469" y="8941"/>
                    </a:cubicBezTo>
                    <a:cubicBezTo>
                      <a:pt x="2303" y="8907"/>
                      <a:pt x="2303" y="8674"/>
                      <a:pt x="2469" y="8641"/>
                    </a:cubicBezTo>
                    <a:cubicBezTo>
                      <a:pt x="4489" y="8348"/>
                      <a:pt x="6573" y="8265"/>
                      <a:pt x="8673" y="8265"/>
                    </a:cubicBezTo>
                    <a:cubicBezTo>
                      <a:pt x="11434" y="8265"/>
                      <a:pt x="14223" y="8409"/>
                      <a:pt x="16927" y="8409"/>
                    </a:cubicBezTo>
                    <a:cubicBezTo>
                      <a:pt x="17089" y="8409"/>
                      <a:pt x="17251" y="8408"/>
                      <a:pt x="17413" y="8407"/>
                    </a:cubicBezTo>
                    <a:cubicBezTo>
                      <a:pt x="20645" y="8407"/>
                      <a:pt x="23981" y="8212"/>
                      <a:pt x="27282" y="8212"/>
                    </a:cubicBezTo>
                    <a:close/>
                    <a:moveTo>
                      <a:pt x="25352" y="11509"/>
                    </a:moveTo>
                    <a:lnTo>
                      <a:pt x="25352" y="11910"/>
                    </a:lnTo>
                    <a:cubicBezTo>
                      <a:pt x="24919" y="11910"/>
                      <a:pt x="24919" y="11509"/>
                      <a:pt x="25352" y="11509"/>
                    </a:cubicBezTo>
                    <a:close/>
                    <a:moveTo>
                      <a:pt x="3387" y="11412"/>
                    </a:moveTo>
                    <a:cubicBezTo>
                      <a:pt x="3413" y="11412"/>
                      <a:pt x="3442" y="11421"/>
                      <a:pt x="3470" y="11443"/>
                    </a:cubicBezTo>
                    <a:cubicBezTo>
                      <a:pt x="3937" y="11709"/>
                      <a:pt x="4071" y="12377"/>
                      <a:pt x="3870" y="12910"/>
                    </a:cubicBezTo>
                    <a:cubicBezTo>
                      <a:pt x="3708" y="13316"/>
                      <a:pt x="3304" y="13590"/>
                      <a:pt x="2873" y="13590"/>
                    </a:cubicBezTo>
                    <a:cubicBezTo>
                      <a:pt x="2772" y="13590"/>
                      <a:pt x="2670" y="13576"/>
                      <a:pt x="2569" y="13544"/>
                    </a:cubicBezTo>
                    <a:cubicBezTo>
                      <a:pt x="2069" y="13411"/>
                      <a:pt x="1635" y="12977"/>
                      <a:pt x="1736" y="12443"/>
                    </a:cubicBezTo>
                    <a:cubicBezTo>
                      <a:pt x="1789" y="11934"/>
                      <a:pt x="2210" y="11618"/>
                      <a:pt x="2667" y="11618"/>
                    </a:cubicBezTo>
                    <a:cubicBezTo>
                      <a:pt x="2778" y="11618"/>
                      <a:pt x="2892" y="11637"/>
                      <a:pt x="3003" y="11676"/>
                    </a:cubicBezTo>
                    <a:cubicBezTo>
                      <a:pt x="3160" y="11739"/>
                      <a:pt x="3110" y="11979"/>
                      <a:pt x="2937" y="11979"/>
                    </a:cubicBezTo>
                    <a:cubicBezTo>
                      <a:pt x="2926" y="11979"/>
                      <a:pt x="2915" y="11978"/>
                      <a:pt x="2903" y="11976"/>
                    </a:cubicBezTo>
                    <a:cubicBezTo>
                      <a:pt x="2878" y="11971"/>
                      <a:pt x="2853" y="11969"/>
                      <a:pt x="2827" y="11969"/>
                    </a:cubicBezTo>
                    <a:cubicBezTo>
                      <a:pt x="2508" y="11969"/>
                      <a:pt x="2146" y="12335"/>
                      <a:pt x="2269" y="12643"/>
                    </a:cubicBezTo>
                    <a:cubicBezTo>
                      <a:pt x="2336" y="12877"/>
                      <a:pt x="2636" y="13010"/>
                      <a:pt x="2870" y="13010"/>
                    </a:cubicBezTo>
                    <a:cubicBezTo>
                      <a:pt x="3570" y="13010"/>
                      <a:pt x="3470" y="12043"/>
                      <a:pt x="3270" y="11643"/>
                    </a:cubicBezTo>
                    <a:cubicBezTo>
                      <a:pt x="3217" y="11538"/>
                      <a:pt x="3289" y="11412"/>
                      <a:pt x="3387" y="11412"/>
                    </a:cubicBezTo>
                    <a:close/>
                    <a:moveTo>
                      <a:pt x="9586" y="12677"/>
                    </a:moveTo>
                    <a:cubicBezTo>
                      <a:pt x="9806" y="12677"/>
                      <a:pt x="10025" y="12761"/>
                      <a:pt x="10208" y="12944"/>
                    </a:cubicBezTo>
                    <a:cubicBezTo>
                      <a:pt x="10375" y="13110"/>
                      <a:pt x="10375" y="13377"/>
                      <a:pt x="10242" y="13577"/>
                    </a:cubicBezTo>
                    <a:cubicBezTo>
                      <a:pt x="10151" y="13690"/>
                      <a:pt x="9985" y="13773"/>
                      <a:pt x="9824" y="13773"/>
                    </a:cubicBezTo>
                    <a:cubicBezTo>
                      <a:pt x="9748" y="13773"/>
                      <a:pt x="9672" y="13754"/>
                      <a:pt x="9608" y="13711"/>
                    </a:cubicBezTo>
                    <a:cubicBezTo>
                      <a:pt x="9508" y="13644"/>
                      <a:pt x="9508" y="13611"/>
                      <a:pt x="9374" y="13611"/>
                    </a:cubicBezTo>
                    <a:cubicBezTo>
                      <a:pt x="9355" y="13614"/>
                      <a:pt x="9336" y="13615"/>
                      <a:pt x="9317" y="13615"/>
                    </a:cubicBezTo>
                    <a:cubicBezTo>
                      <a:pt x="8927" y="13615"/>
                      <a:pt x="8792" y="12968"/>
                      <a:pt x="9174" y="12777"/>
                    </a:cubicBezTo>
                    <a:cubicBezTo>
                      <a:pt x="9305" y="12712"/>
                      <a:pt x="9445" y="12677"/>
                      <a:pt x="9586" y="12677"/>
                    </a:cubicBezTo>
                    <a:close/>
                    <a:moveTo>
                      <a:pt x="7406" y="14311"/>
                    </a:moveTo>
                    <a:cubicBezTo>
                      <a:pt x="7673" y="14311"/>
                      <a:pt x="7873" y="14578"/>
                      <a:pt x="7807" y="14845"/>
                    </a:cubicBezTo>
                    <a:cubicBezTo>
                      <a:pt x="7773" y="15012"/>
                      <a:pt x="7706" y="15112"/>
                      <a:pt x="7573" y="15212"/>
                    </a:cubicBezTo>
                    <a:cubicBezTo>
                      <a:pt x="7523" y="15245"/>
                      <a:pt x="7465" y="15262"/>
                      <a:pt x="7406" y="15262"/>
                    </a:cubicBezTo>
                    <a:cubicBezTo>
                      <a:pt x="7348" y="15262"/>
                      <a:pt x="7290" y="15245"/>
                      <a:pt x="7239" y="15212"/>
                    </a:cubicBezTo>
                    <a:cubicBezTo>
                      <a:pt x="7106" y="15112"/>
                      <a:pt x="7039" y="15012"/>
                      <a:pt x="7006" y="14845"/>
                    </a:cubicBezTo>
                    <a:cubicBezTo>
                      <a:pt x="6939" y="14578"/>
                      <a:pt x="7139" y="14311"/>
                      <a:pt x="7406" y="14311"/>
                    </a:cubicBezTo>
                    <a:close/>
                    <a:moveTo>
                      <a:pt x="16279" y="14545"/>
                    </a:moveTo>
                    <a:cubicBezTo>
                      <a:pt x="16646" y="14545"/>
                      <a:pt x="16746" y="14978"/>
                      <a:pt x="16546" y="15212"/>
                    </a:cubicBezTo>
                    <a:cubicBezTo>
                      <a:pt x="16513" y="15245"/>
                      <a:pt x="16479" y="15312"/>
                      <a:pt x="16446" y="15345"/>
                    </a:cubicBezTo>
                    <a:cubicBezTo>
                      <a:pt x="16396" y="15395"/>
                      <a:pt x="16329" y="15420"/>
                      <a:pt x="16263" y="15420"/>
                    </a:cubicBezTo>
                    <a:cubicBezTo>
                      <a:pt x="16196" y="15420"/>
                      <a:pt x="16129" y="15395"/>
                      <a:pt x="16079" y="15345"/>
                    </a:cubicBezTo>
                    <a:cubicBezTo>
                      <a:pt x="16046" y="15312"/>
                      <a:pt x="16012" y="15245"/>
                      <a:pt x="15979" y="15212"/>
                    </a:cubicBezTo>
                    <a:cubicBezTo>
                      <a:pt x="15779" y="14978"/>
                      <a:pt x="15912" y="14545"/>
                      <a:pt x="16279" y="14545"/>
                    </a:cubicBezTo>
                    <a:close/>
                    <a:moveTo>
                      <a:pt x="24327" y="15076"/>
                    </a:moveTo>
                    <a:cubicBezTo>
                      <a:pt x="24616" y="15076"/>
                      <a:pt x="24917" y="15393"/>
                      <a:pt x="24885" y="15679"/>
                    </a:cubicBezTo>
                    <a:cubicBezTo>
                      <a:pt x="24885" y="15679"/>
                      <a:pt x="24852" y="15712"/>
                      <a:pt x="24852" y="15712"/>
                    </a:cubicBezTo>
                    <a:cubicBezTo>
                      <a:pt x="24819" y="15979"/>
                      <a:pt x="24685" y="16246"/>
                      <a:pt x="24418" y="16313"/>
                    </a:cubicBezTo>
                    <a:cubicBezTo>
                      <a:pt x="24358" y="16330"/>
                      <a:pt x="24298" y="16338"/>
                      <a:pt x="24239" y="16338"/>
                    </a:cubicBezTo>
                    <a:cubicBezTo>
                      <a:pt x="24069" y="16338"/>
                      <a:pt x="23908" y="16270"/>
                      <a:pt x="23785" y="16146"/>
                    </a:cubicBezTo>
                    <a:cubicBezTo>
                      <a:pt x="23618" y="15979"/>
                      <a:pt x="23584" y="15712"/>
                      <a:pt x="23685" y="15479"/>
                    </a:cubicBezTo>
                    <a:cubicBezTo>
                      <a:pt x="23785" y="15245"/>
                      <a:pt x="23985" y="15112"/>
                      <a:pt x="24252" y="15078"/>
                    </a:cubicBezTo>
                    <a:lnTo>
                      <a:pt x="24285" y="15078"/>
                    </a:lnTo>
                    <a:cubicBezTo>
                      <a:pt x="24299" y="15077"/>
                      <a:pt x="24313" y="15076"/>
                      <a:pt x="24327" y="15076"/>
                    </a:cubicBezTo>
                    <a:close/>
                    <a:moveTo>
                      <a:pt x="16244" y="18074"/>
                    </a:moveTo>
                    <a:cubicBezTo>
                      <a:pt x="16387" y="18074"/>
                      <a:pt x="16517" y="18169"/>
                      <a:pt x="16546" y="18314"/>
                    </a:cubicBezTo>
                    <a:cubicBezTo>
                      <a:pt x="16579" y="18448"/>
                      <a:pt x="16579" y="18548"/>
                      <a:pt x="16546" y="18681"/>
                    </a:cubicBezTo>
                    <a:cubicBezTo>
                      <a:pt x="16498" y="18851"/>
                      <a:pt x="16326" y="18968"/>
                      <a:pt x="16159" y="18968"/>
                    </a:cubicBezTo>
                    <a:cubicBezTo>
                      <a:pt x="16096" y="18968"/>
                      <a:pt x="16034" y="18951"/>
                      <a:pt x="15979" y="18915"/>
                    </a:cubicBezTo>
                    <a:cubicBezTo>
                      <a:pt x="15746" y="18781"/>
                      <a:pt x="15746" y="18514"/>
                      <a:pt x="15879" y="18314"/>
                    </a:cubicBezTo>
                    <a:cubicBezTo>
                      <a:pt x="15979" y="18214"/>
                      <a:pt x="16046" y="18147"/>
                      <a:pt x="16179" y="18081"/>
                    </a:cubicBezTo>
                    <a:cubicBezTo>
                      <a:pt x="16201" y="18076"/>
                      <a:pt x="16222" y="18074"/>
                      <a:pt x="16244" y="18074"/>
                    </a:cubicBezTo>
                    <a:close/>
                    <a:moveTo>
                      <a:pt x="8348" y="19112"/>
                    </a:moveTo>
                    <a:cubicBezTo>
                      <a:pt x="8597" y="19112"/>
                      <a:pt x="8807" y="19394"/>
                      <a:pt x="8807" y="19615"/>
                    </a:cubicBezTo>
                    <a:cubicBezTo>
                      <a:pt x="8807" y="19868"/>
                      <a:pt x="8597" y="20151"/>
                      <a:pt x="8348" y="20151"/>
                    </a:cubicBezTo>
                    <a:cubicBezTo>
                      <a:pt x="8334" y="20151"/>
                      <a:pt x="8321" y="20150"/>
                      <a:pt x="8307" y="20149"/>
                    </a:cubicBezTo>
                    <a:lnTo>
                      <a:pt x="8240" y="20149"/>
                    </a:lnTo>
                    <a:cubicBezTo>
                      <a:pt x="7606" y="20049"/>
                      <a:pt x="7606" y="19215"/>
                      <a:pt x="8240" y="19115"/>
                    </a:cubicBezTo>
                    <a:lnTo>
                      <a:pt x="8307" y="19115"/>
                    </a:lnTo>
                    <a:cubicBezTo>
                      <a:pt x="8321" y="19113"/>
                      <a:pt x="8334" y="19112"/>
                      <a:pt x="8348" y="19112"/>
                    </a:cubicBezTo>
                    <a:close/>
                    <a:moveTo>
                      <a:pt x="23052" y="19312"/>
                    </a:moveTo>
                    <a:cubicBezTo>
                      <a:pt x="23369" y="19312"/>
                      <a:pt x="23630" y="19719"/>
                      <a:pt x="23351" y="20049"/>
                    </a:cubicBezTo>
                    <a:cubicBezTo>
                      <a:pt x="23218" y="20182"/>
                      <a:pt x="23117" y="20349"/>
                      <a:pt x="22917" y="20416"/>
                    </a:cubicBezTo>
                    <a:cubicBezTo>
                      <a:pt x="22856" y="20428"/>
                      <a:pt x="22791" y="20436"/>
                      <a:pt x="22727" y="20436"/>
                    </a:cubicBezTo>
                    <a:cubicBezTo>
                      <a:pt x="22617" y="20436"/>
                      <a:pt x="22514" y="20412"/>
                      <a:pt x="22450" y="20349"/>
                    </a:cubicBezTo>
                    <a:cubicBezTo>
                      <a:pt x="22317" y="20249"/>
                      <a:pt x="22350" y="20015"/>
                      <a:pt x="22384" y="19882"/>
                    </a:cubicBezTo>
                    <a:cubicBezTo>
                      <a:pt x="22417" y="19682"/>
                      <a:pt x="22584" y="19548"/>
                      <a:pt x="22751" y="19448"/>
                    </a:cubicBezTo>
                    <a:cubicBezTo>
                      <a:pt x="22846" y="19352"/>
                      <a:pt x="22952" y="19312"/>
                      <a:pt x="23052" y="19312"/>
                    </a:cubicBezTo>
                    <a:close/>
                    <a:moveTo>
                      <a:pt x="27020" y="21583"/>
                    </a:moveTo>
                    <a:cubicBezTo>
                      <a:pt x="27854" y="21583"/>
                      <a:pt x="27854" y="22250"/>
                      <a:pt x="27020" y="22250"/>
                    </a:cubicBezTo>
                    <a:cubicBezTo>
                      <a:pt x="26587" y="22250"/>
                      <a:pt x="26587" y="21583"/>
                      <a:pt x="27020" y="21583"/>
                    </a:cubicBezTo>
                    <a:close/>
                    <a:moveTo>
                      <a:pt x="1972" y="14309"/>
                    </a:moveTo>
                    <a:cubicBezTo>
                      <a:pt x="1982" y="14309"/>
                      <a:pt x="1992" y="14309"/>
                      <a:pt x="2002" y="14311"/>
                    </a:cubicBezTo>
                    <a:cubicBezTo>
                      <a:pt x="3270" y="14478"/>
                      <a:pt x="3337" y="15612"/>
                      <a:pt x="3370" y="16713"/>
                    </a:cubicBezTo>
                    <a:cubicBezTo>
                      <a:pt x="3403" y="18581"/>
                      <a:pt x="3237" y="20449"/>
                      <a:pt x="2369" y="22117"/>
                    </a:cubicBezTo>
                    <a:cubicBezTo>
                      <a:pt x="2311" y="22234"/>
                      <a:pt x="2195" y="22287"/>
                      <a:pt x="2077" y="22287"/>
                    </a:cubicBezTo>
                    <a:cubicBezTo>
                      <a:pt x="1926" y="22287"/>
                      <a:pt x="1773" y="22200"/>
                      <a:pt x="1736" y="22050"/>
                    </a:cubicBezTo>
                    <a:cubicBezTo>
                      <a:pt x="1269" y="19748"/>
                      <a:pt x="1035" y="17380"/>
                      <a:pt x="1168" y="15045"/>
                    </a:cubicBezTo>
                    <a:cubicBezTo>
                      <a:pt x="1168" y="14912"/>
                      <a:pt x="1277" y="14845"/>
                      <a:pt x="1381" y="14845"/>
                    </a:cubicBezTo>
                    <a:cubicBezTo>
                      <a:pt x="1485" y="14845"/>
                      <a:pt x="1585" y="14912"/>
                      <a:pt x="1569" y="15045"/>
                    </a:cubicBezTo>
                    <a:cubicBezTo>
                      <a:pt x="1435" y="17113"/>
                      <a:pt x="1602" y="19048"/>
                      <a:pt x="2136" y="20983"/>
                    </a:cubicBezTo>
                    <a:cubicBezTo>
                      <a:pt x="2469" y="20115"/>
                      <a:pt x="2636" y="19181"/>
                      <a:pt x="2703" y="18214"/>
                    </a:cubicBezTo>
                    <a:cubicBezTo>
                      <a:pt x="2736" y="17413"/>
                      <a:pt x="3137" y="14912"/>
                      <a:pt x="1936" y="14611"/>
                    </a:cubicBezTo>
                    <a:cubicBezTo>
                      <a:pt x="1778" y="14580"/>
                      <a:pt x="1799" y="14309"/>
                      <a:pt x="1972" y="14309"/>
                    </a:cubicBezTo>
                    <a:close/>
                    <a:moveTo>
                      <a:pt x="20532" y="27863"/>
                    </a:moveTo>
                    <a:cubicBezTo>
                      <a:pt x="20591" y="27863"/>
                      <a:pt x="20649" y="27904"/>
                      <a:pt x="20649" y="27988"/>
                    </a:cubicBezTo>
                    <a:cubicBezTo>
                      <a:pt x="20749" y="31290"/>
                      <a:pt x="20649" y="34626"/>
                      <a:pt x="20582" y="37928"/>
                    </a:cubicBezTo>
                    <a:cubicBezTo>
                      <a:pt x="20516" y="41231"/>
                      <a:pt x="20616" y="44600"/>
                      <a:pt x="20215" y="47869"/>
                    </a:cubicBezTo>
                    <a:cubicBezTo>
                      <a:pt x="20198" y="48089"/>
                      <a:pt x="20034" y="48206"/>
                      <a:pt x="19873" y="48206"/>
                    </a:cubicBezTo>
                    <a:cubicBezTo>
                      <a:pt x="19718" y="48206"/>
                      <a:pt x="19565" y="48098"/>
                      <a:pt x="19548" y="47869"/>
                    </a:cubicBezTo>
                    <a:cubicBezTo>
                      <a:pt x="19381" y="44600"/>
                      <a:pt x="19715" y="41197"/>
                      <a:pt x="19848" y="37928"/>
                    </a:cubicBezTo>
                    <a:cubicBezTo>
                      <a:pt x="20015" y="34626"/>
                      <a:pt x="20115" y="31290"/>
                      <a:pt x="20416" y="27988"/>
                    </a:cubicBezTo>
                    <a:cubicBezTo>
                      <a:pt x="20416" y="27904"/>
                      <a:pt x="20474" y="27863"/>
                      <a:pt x="20532" y="27863"/>
                    </a:cubicBezTo>
                    <a:close/>
                    <a:moveTo>
                      <a:pt x="4100" y="24107"/>
                    </a:moveTo>
                    <a:cubicBezTo>
                      <a:pt x="4255" y="24107"/>
                      <a:pt x="4417" y="24301"/>
                      <a:pt x="4271" y="24418"/>
                    </a:cubicBezTo>
                    <a:cubicBezTo>
                      <a:pt x="2469" y="26053"/>
                      <a:pt x="2603" y="28488"/>
                      <a:pt x="2503" y="30723"/>
                    </a:cubicBezTo>
                    <a:cubicBezTo>
                      <a:pt x="2403" y="32858"/>
                      <a:pt x="2369" y="35026"/>
                      <a:pt x="2369" y="37161"/>
                    </a:cubicBezTo>
                    <a:cubicBezTo>
                      <a:pt x="2336" y="41698"/>
                      <a:pt x="2903" y="46267"/>
                      <a:pt x="2836" y="50804"/>
                    </a:cubicBezTo>
                    <a:cubicBezTo>
                      <a:pt x="2836" y="50990"/>
                      <a:pt x="2670" y="51104"/>
                      <a:pt x="2511" y="51104"/>
                    </a:cubicBezTo>
                    <a:cubicBezTo>
                      <a:pt x="2386" y="51104"/>
                      <a:pt x="2265" y="51033"/>
                      <a:pt x="2236" y="50871"/>
                    </a:cubicBezTo>
                    <a:cubicBezTo>
                      <a:pt x="1235" y="45700"/>
                      <a:pt x="1435" y="39996"/>
                      <a:pt x="1635" y="34726"/>
                    </a:cubicBezTo>
                    <a:cubicBezTo>
                      <a:pt x="1736" y="32324"/>
                      <a:pt x="1802" y="29856"/>
                      <a:pt x="2136" y="27454"/>
                    </a:cubicBezTo>
                    <a:cubicBezTo>
                      <a:pt x="2336" y="26120"/>
                      <a:pt x="2736" y="24752"/>
                      <a:pt x="4037" y="24118"/>
                    </a:cubicBezTo>
                    <a:cubicBezTo>
                      <a:pt x="4057" y="24110"/>
                      <a:pt x="4078" y="24107"/>
                      <a:pt x="4100" y="24107"/>
                    </a:cubicBezTo>
                    <a:close/>
                    <a:moveTo>
                      <a:pt x="30699" y="23669"/>
                    </a:moveTo>
                    <a:cubicBezTo>
                      <a:pt x="30805" y="23669"/>
                      <a:pt x="30912" y="23674"/>
                      <a:pt x="31023" y="23685"/>
                    </a:cubicBezTo>
                    <a:cubicBezTo>
                      <a:pt x="31157" y="23685"/>
                      <a:pt x="31223" y="23851"/>
                      <a:pt x="31190" y="23951"/>
                    </a:cubicBezTo>
                    <a:cubicBezTo>
                      <a:pt x="31790" y="24185"/>
                      <a:pt x="32124" y="24785"/>
                      <a:pt x="32324" y="25586"/>
                    </a:cubicBezTo>
                    <a:cubicBezTo>
                      <a:pt x="32858" y="27821"/>
                      <a:pt x="32491" y="30590"/>
                      <a:pt x="32457" y="32891"/>
                    </a:cubicBezTo>
                    <a:cubicBezTo>
                      <a:pt x="32357" y="38095"/>
                      <a:pt x="33225" y="43532"/>
                      <a:pt x="32658" y="48703"/>
                    </a:cubicBezTo>
                    <a:cubicBezTo>
                      <a:pt x="32638" y="48857"/>
                      <a:pt x="32484" y="48967"/>
                      <a:pt x="32352" y="48967"/>
                    </a:cubicBezTo>
                    <a:cubicBezTo>
                      <a:pt x="32256" y="48967"/>
                      <a:pt x="32171" y="48909"/>
                      <a:pt x="32157" y="48769"/>
                    </a:cubicBezTo>
                    <a:cubicBezTo>
                      <a:pt x="31624" y="45067"/>
                      <a:pt x="31924" y="41097"/>
                      <a:pt x="31890" y="37361"/>
                    </a:cubicBezTo>
                    <a:cubicBezTo>
                      <a:pt x="31890" y="35460"/>
                      <a:pt x="31790" y="33558"/>
                      <a:pt x="31724" y="31657"/>
                    </a:cubicBezTo>
                    <a:cubicBezTo>
                      <a:pt x="31624" y="29689"/>
                      <a:pt x="32291" y="25519"/>
                      <a:pt x="30389" y="24152"/>
                    </a:cubicBezTo>
                    <a:cubicBezTo>
                      <a:pt x="27687" y="25086"/>
                      <a:pt x="27954" y="28688"/>
                      <a:pt x="27921" y="31090"/>
                    </a:cubicBezTo>
                    <a:cubicBezTo>
                      <a:pt x="27888" y="33291"/>
                      <a:pt x="27854" y="35493"/>
                      <a:pt x="27821" y="37695"/>
                    </a:cubicBezTo>
                    <a:cubicBezTo>
                      <a:pt x="27754" y="40030"/>
                      <a:pt x="27721" y="42331"/>
                      <a:pt x="27687" y="44666"/>
                    </a:cubicBezTo>
                    <a:cubicBezTo>
                      <a:pt x="27654" y="46067"/>
                      <a:pt x="27487" y="47568"/>
                      <a:pt x="27888" y="48936"/>
                    </a:cubicBezTo>
                    <a:cubicBezTo>
                      <a:pt x="28232" y="50106"/>
                      <a:pt x="29318" y="51071"/>
                      <a:pt x="30440" y="51071"/>
                    </a:cubicBezTo>
                    <a:cubicBezTo>
                      <a:pt x="30949" y="51071"/>
                      <a:pt x="31466" y="50872"/>
                      <a:pt x="31924" y="50404"/>
                    </a:cubicBezTo>
                    <a:cubicBezTo>
                      <a:pt x="31980" y="50339"/>
                      <a:pt x="32050" y="50312"/>
                      <a:pt x="32121" y="50312"/>
                    </a:cubicBezTo>
                    <a:cubicBezTo>
                      <a:pt x="32344" y="50312"/>
                      <a:pt x="32576" y="50584"/>
                      <a:pt x="32424" y="50837"/>
                    </a:cubicBezTo>
                    <a:cubicBezTo>
                      <a:pt x="31927" y="51630"/>
                      <a:pt x="31168" y="51981"/>
                      <a:pt x="30382" y="51981"/>
                    </a:cubicBezTo>
                    <a:cubicBezTo>
                      <a:pt x="29481" y="51981"/>
                      <a:pt x="28544" y="51521"/>
                      <a:pt x="27921" y="50737"/>
                    </a:cubicBezTo>
                    <a:cubicBezTo>
                      <a:pt x="25953" y="48269"/>
                      <a:pt x="26887" y="43866"/>
                      <a:pt x="26954" y="40964"/>
                    </a:cubicBezTo>
                    <a:cubicBezTo>
                      <a:pt x="27054" y="36661"/>
                      <a:pt x="26820" y="32257"/>
                      <a:pt x="27287" y="27954"/>
                    </a:cubicBezTo>
                    <a:cubicBezTo>
                      <a:pt x="27478" y="25948"/>
                      <a:pt x="28490" y="23669"/>
                      <a:pt x="30699" y="23669"/>
                    </a:cubicBezTo>
                    <a:close/>
                    <a:moveTo>
                      <a:pt x="23220" y="23525"/>
                    </a:moveTo>
                    <a:cubicBezTo>
                      <a:pt x="24026" y="23525"/>
                      <a:pt x="24843" y="23887"/>
                      <a:pt x="25419" y="24685"/>
                    </a:cubicBezTo>
                    <a:cubicBezTo>
                      <a:pt x="26420" y="26086"/>
                      <a:pt x="26186" y="28154"/>
                      <a:pt x="26186" y="29789"/>
                    </a:cubicBezTo>
                    <a:cubicBezTo>
                      <a:pt x="26153" y="32324"/>
                      <a:pt x="26153" y="34859"/>
                      <a:pt x="26086" y="37394"/>
                    </a:cubicBezTo>
                    <a:cubicBezTo>
                      <a:pt x="25986" y="40096"/>
                      <a:pt x="25853" y="42765"/>
                      <a:pt x="25553" y="45400"/>
                    </a:cubicBezTo>
                    <a:cubicBezTo>
                      <a:pt x="25352" y="47335"/>
                      <a:pt x="25319" y="49703"/>
                      <a:pt x="24485" y="51438"/>
                    </a:cubicBezTo>
                    <a:cubicBezTo>
                      <a:pt x="23959" y="52567"/>
                      <a:pt x="23255" y="53015"/>
                      <a:pt x="22525" y="53015"/>
                    </a:cubicBezTo>
                    <a:cubicBezTo>
                      <a:pt x="21358" y="53015"/>
                      <a:pt x="20125" y="51871"/>
                      <a:pt x="19448" y="50537"/>
                    </a:cubicBezTo>
                    <a:cubicBezTo>
                      <a:pt x="19333" y="50283"/>
                      <a:pt x="19538" y="50044"/>
                      <a:pt x="19752" y="50044"/>
                    </a:cubicBezTo>
                    <a:cubicBezTo>
                      <a:pt x="19847" y="50044"/>
                      <a:pt x="19944" y="50091"/>
                      <a:pt x="20015" y="50204"/>
                    </a:cubicBezTo>
                    <a:cubicBezTo>
                      <a:pt x="20466" y="50912"/>
                      <a:pt x="21220" y="52158"/>
                      <a:pt x="22154" y="52158"/>
                    </a:cubicBezTo>
                    <a:cubicBezTo>
                      <a:pt x="22672" y="52158"/>
                      <a:pt x="23244" y="51775"/>
                      <a:pt x="23851" y="50704"/>
                    </a:cubicBezTo>
                    <a:cubicBezTo>
                      <a:pt x="24018" y="50437"/>
                      <a:pt x="24051" y="49970"/>
                      <a:pt x="24118" y="49670"/>
                    </a:cubicBezTo>
                    <a:cubicBezTo>
                      <a:pt x="24385" y="48269"/>
                      <a:pt x="24552" y="46835"/>
                      <a:pt x="24719" y="45400"/>
                    </a:cubicBezTo>
                    <a:cubicBezTo>
                      <a:pt x="24985" y="43032"/>
                      <a:pt x="25119" y="40630"/>
                      <a:pt x="25219" y="38228"/>
                    </a:cubicBezTo>
                    <a:cubicBezTo>
                      <a:pt x="25319" y="35660"/>
                      <a:pt x="25319" y="33125"/>
                      <a:pt x="25319" y="30590"/>
                    </a:cubicBezTo>
                    <a:cubicBezTo>
                      <a:pt x="25319" y="29489"/>
                      <a:pt x="25386" y="28388"/>
                      <a:pt x="25319" y="27321"/>
                    </a:cubicBezTo>
                    <a:cubicBezTo>
                      <a:pt x="25252" y="26587"/>
                      <a:pt x="25186" y="26020"/>
                      <a:pt x="24785" y="25386"/>
                    </a:cubicBezTo>
                    <a:cubicBezTo>
                      <a:pt x="24337" y="24629"/>
                      <a:pt x="23687" y="24296"/>
                      <a:pt x="23038" y="24296"/>
                    </a:cubicBezTo>
                    <a:cubicBezTo>
                      <a:pt x="22144" y="24296"/>
                      <a:pt x="21250" y="24928"/>
                      <a:pt x="20883" y="25953"/>
                    </a:cubicBezTo>
                    <a:cubicBezTo>
                      <a:pt x="20855" y="26062"/>
                      <a:pt x="20772" y="26110"/>
                      <a:pt x="20688" y="26110"/>
                    </a:cubicBezTo>
                    <a:cubicBezTo>
                      <a:pt x="20566" y="26110"/>
                      <a:pt x="20443" y="26010"/>
                      <a:pt x="20482" y="25853"/>
                    </a:cubicBezTo>
                    <a:cubicBezTo>
                      <a:pt x="20746" y="24393"/>
                      <a:pt x="21970" y="23525"/>
                      <a:pt x="23220" y="23525"/>
                    </a:cubicBezTo>
                    <a:close/>
                    <a:moveTo>
                      <a:pt x="14511" y="24318"/>
                    </a:moveTo>
                    <a:cubicBezTo>
                      <a:pt x="16546" y="24318"/>
                      <a:pt x="17580" y="25953"/>
                      <a:pt x="17847" y="27788"/>
                    </a:cubicBezTo>
                    <a:cubicBezTo>
                      <a:pt x="18347" y="30990"/>
                      <a:pt x="17814" y="34559"/>
                      <a:pt x="17747" y="37795"/>
                    </a:cubicBezTo>
                    <a:cubicBezTo>
                      <a:pt x="17680" y="41497"/>
                      <a:pt x="17647" y="45233"/>
                      <a:pt x="17547" y="48936"/>
                    </a:cubicBezTo>
                    <a:cubicBezTo>
                      <a:pt x="17513" y="50470"/>
                      <a:pt x="17547" y="52572"/>
                      <a:pt x="15746" y="53072"/>
                    </a:cubicBezTo>
                    <a:cubicBezTo>
                      <a:pt x="15714" y="53080"/>
                      <a:pt x="15683" y="53084"/>
                      <a:pt x="15653" y="53084"/>
                    </a:cubicBezTo>
                    <a:cubicBezTo>
                      <a:pt x="15312" y="53084"/>
                      <a:pt x="15141" y="52589"/>
                      <a:pt x="15479" y="52405"/>
                    </a:cubicBezTo>
                    <a:cubicBezTo>
                      <a:pt x="17480" y="51338"/>
                      <a:pt x="16780" y="47101"/>
                      <a:pt x="16813" y="45233"/>
                    </a:cubicBezTo>
                    <a:cubicBezTo>
                      <a:pt x="16880" y="43032"/>
                      <a:pt x="16946" y="40830"/>
                      <a:pt x="16980" y="38629"/>
                    </a:cubicBezTo>
                    <a:cubicBezTo>
                      <a:pt x="17046" y="36294"/>
                      <a:pt x="17113" y="33925"/>
                      <a:pt x="17180" y="31590"/>
                    </a:cubicBezTo>
                    <a:cubicBezTo>
                      <a:pt x="17247" y="29155"/>
                      <a:pt x="17680" y="25319"/>
                      <a:pt x="14478" y="24719"/>
                    </a:cubicBezTo>
                    <a:cubicBezTo>
                      <a:pt x="14244" y="24685"/>
                      <a:pt x="14311" y="24318"/>
                      <a:pt x="14511" y="24318"/>
                    </a:cubicBezTo>
                    <a:close/>
                    <a:moveTo>
                      <a:pt x="13513" y="24516"/>
                    </a:moveTo>
                    <a:cubicBezTo>
                      <a:pt x="13717" y="24516"/>
                      <a:pt x="13767" y="24789"/>
                      <a:pt x="13577" y="24852"/>
                    </a:cubicBezTo>
                    <a:cubicBezTo>
                      <a:pt x="10508" y="26053"/>
                      <a:pt x="11342" y="30189"/>
                      <a:pt x="11342" y="32758"/>
                    </a:cubicBezTo>
                    <a:cubicBezTo>
                      <a:pt x="11342" y="34926"/>
                      <a:pt x="11342" y="37094"/>
                      <a:pt x="11342" y="39262"/>
                    </a:cubicBezTo>
                    <a:cubicBezTo>
                      <a:pt x="11342" y="41431"/>
                      <a:pt x="11342" y="43599"/>
                      <a:pt x="11309" y="45767"/>
                    </a:cubicBezTo>
                    <a:cubicBezTo>
                      <a:pt x="11309" y="47178"/>
                      <a:pt x="10769" y="52586"/>
                      <a:pt x="13042" y="52586"/>
                    </a:cubicBezTo>
                    <a:cubicBezTo>
                      <a:pt x="13295" y="52586"/>
                      <a:pt x="13583" y="52519"/>
                      <a:pt x="13911" y="52372"/>
                    </a:cubicBezTo>
                    <a:cubicBezTo>
                      <a:pt x="13962" y="52349"/>
                      <a:pt x="14011" y="52338"/>
                      <a:pt x="14058" y="52338"/>
                    </a:cubicBezTo>
                    <a:cubicBezTo>
                      <a:pt x="14349" y="52338"/>
                      <a:pt x="14532" y="52738"/>
                      <a:pt x="14244" y="52939"/>
                    </a:cubicBezTo>
                    <a:cubicBezTo>
                      <a:pt x="13859" y="53187"/>
                      <a:pt x="13471" y="53297"/>
                      <a:pt x="13100" y="53297"/>
                    </a:cubicBezTo>
                    <a:cubicBezTo>
                      <a:pt x="12026" y="53297"/>
                      <a:pt x="11089" y="52378"/>
                      <a:pt x="10742" y="51238"/>
                    </a:cubicBezTo>
                    <a:cubicBezTo>
                      <a:pt x="10342" y="49903"/>
                      <a:pt x="10542" y="48369"/>
                      <a:pt x="10542" y="47001"/>
                    </a:cubicBezTo>
                    <a:cubicBezTo>
                      <a:pt x="10542" y="45100"/>
                      <a:pt x="10575" y="43199"/>
                      <a:pt x="10575" y="41297"/>
                    </a:cubicBezTo>
                    <a:cubicBezTo>
                      <a:pt x="10575" y="37361"/>
                      <a:pt x="10542" y="33425"/>
                      <a:pt x="10675" y="29522"/>
                    </a:cubicBezTo>
                    <a:cubicBezTo>
                      <a:pt x="10742" y="27487"/>
                      <a:pt x="11009" y="24852"/>
                      <a:pt x="13477" y="24519"/>
                    </a:cubicBezTo>
                    <a:cubicBezTo>
                      <a:pt x="13489" y="24517"/>
                      <a:pt x="13501" y="24516"/>
                      <a:pt x="13513" y="24516"/>
                    </a:cubicBezTo>
                    <a:close/>
                    <a:moveTo>
                      <a:pt x="5424" y="23423"/>
                    </a:moveTo>
                    <a:cubicBezTo>
                      <a:pt x="8043" y="23423"/>
                      <a:pt x="8876" y="26598"/>
                      <a:pt x="8907" y="28855"/>
                    </a:cubicBezTo>
                    <a:cubicBezTo>
                      <a:pt x="8974" y="33658"/>
                      <a:pt x="8807" y="38462"/>
                      <a:pt x="8674" y="43265"/>
                    </a:cubicBezTo>
                    <a:cubicBezTo>
                      <a:pt x="8640" y="45634"/>
                      <a:pt x="8741" y="48102"/>
                      <a:pt x="8474" y="50470"/>
                    </a:cubicBezTo>
                    <a:cubicBezTo>
                      <a:pt x="8307" y="51638"/>
                      <a:pt x="7973" y="52839"/>
                      <a:pt x="7039" y="53606"/>
                    </a:cubicBezTo>
                    <a:cubicBezTo>
                      <a:pt x="6542" y="54046"/>
                      <a:pt x="5872" y="54261"/>
                      <a:pt x="5227" y="54261"/>
                    </a:cubicBezTo>
                    <a:cubicBezTo>
                      <a:pt x="4012" y="54261"/>
                      <a:pt x="2887" y="53498"/>
                      <a:pt x="3170" y="52038"/>
                    </a:cubicBezTo>
                    <a:cubicBezTo>
                      <a:pt x="3186" y="51926"/>
                      <a:pt x="3271" y="51875"/>
                      <a:pt x="3363" y="51875"/>
                    </a:cubicBezTo>
                    <a:cubicBezTo>
                      <a:pt x="3462" y="51875"/>
                      <a:pt x="3569" y="51934"/>
                      <a:pt x="3604" y="52038"/>
                    </a:cubicBezTo>
                    <a:cubicBezTo>
                      <a:pt x="4323" y="52914"/>
                      <a:pt x="4964" y="53358"/>
                      <a:pt x="5518" y="53358"/>
                    </a:cubicBezTo>
                    <a:cubicBezTo>
                      <a:pt x="5914" y="53358"/>
                      <a:pt x="6266" y="53131"/>
                      <a:pt x="6572" y="52672"/>
                    </a:cubicBezTo>
                    <a:cubicBezTo>
                      <a:pt x="7006" y="52338"/>
                      <a:pt x="7306" y="51838"/>
                      <a:pt x="7406" y="51271"/>
                    </a:cubicBezTo>
                    <a:cubicBezTo>
                      <a:pt x="7540" y="50704"/>
                      <a:pt x="7573" y="50104"/>
                      <a:pt x="7606" y="49536"/>
                    </a:cubicBezTo>
                    <a:cubicBezTo>
                      <a:pt x="7673" y="48402"/>
                      <a:pt x="7673" y="47235"/>
                      <a:pt x="7706" y="46101"/>
                    </a:cubicBezTo>
                    <a:cubicBezTo>
                      <a:pt x="7740" y="43666"/>
                      <a:pt x="7807" y="41231"/>
                      <a:pt x="7873" y="38829"/>
                    </a:cubicBezTo>
                    <a:cubicBezTo>
                      <a:pt x="7940" y="36260"/>
                      <a:pt x="8040" y="33692"/>
                      <a:pt x="8107" y="31123"/>
                    </a:cubicBezTo>
                    <a:cubicBezTo>
                      <a:pt x="8206" y="28581"/>
                      <a:pt x="8730" y="23883"/>
                      <a:pt x="4925" y="23883"/>
                    </a:cubicBezTo>
                    <a:cubicBezTo>
                      <a:pt x="4885" y="23883"/>
                      <a:pt x="4845" y="23884"/>
                      <a:pt x="4804" y="23885"/>
                    </a:cubicBezTo>
                    <a:cubicBezTo>
                      <a:pt x="4604" y="23885"/>
                      <a:pt x="4538" y="23551"/>
                      <a:pt x="4771" y="23484"/>
                    </a:cubicBezTo>
                    <a:cubicBezTo>
                      <a:pt x="5000" y="23443"/>
                      <a:pt x="5218" y="23423"/>
                      <a:pt x="5424" y="23423"/>
                    </a:cubicBezTo>
                    <a:close/>
                    <a:moveTo>
                      <a:pt x="18881" y="53272"/>
                    </a:moveTo>
                    <a:cubicBezTo>
                      <a:pt x="19148" y="53272"/>
                      <a:pt x="19281" y="53473"/>
                      <a:pt x="19482" y="53639"/>
                    </a:cubicBezTo>
                    <a:cubicBezTo>
                      <a:pt x="19763" y="53921"/>
                      <a:pt x="19476" y="54339"/>
                      <a:pt x="19176" y="54339"/>
                    </a:cubicBezTo>
                    <a:cubicBezTo>
                      <a:pt x="19085" y="54339"/>
                      <a:pt x="18992" y="54300"/>
                      <a:pt x="18914" y="54206"/>
                    </a:cubicBezTo>
                    <a:cubicBezTo>
                      <a:pt x="18748" y="54040"/>
                      <a:pt x="18514" y="53873"/>
                      <a:pt x="18548" y="53606"/>
                    </a:cubicBezTo>
                    <a:cubicBezTo>
                      <a:pt x="18548" y="53406"/>
                      <a:pt x="18681" y="53272"/>
                      <a:pt x="18881" y="53272"/>
                    </a:cubicBezTo>
                    <a:close/>
                    <a:moveTo>
                      <a:pt x="33025" y="55241"/>
                    </a:moveTo>
                    <a:cubicBezTo>
                      <a:pt x="33158" y="55241"/>
                      <a:pt x="33291" y="55274"/>
                      <a:pt x="33325" y="55407"/>
                    </a:cubicBezTo>
                    <a:cubicBezTo>
                      <a:pt x="33325" y="55474"/>
                      <a:pt x="33325" y="55507"/>
                      <a:pt x="33325" y="55541"/>
                    </a:cubicBezTo>
                    <a:cubicBezTo>
                      <a:pt x="33291" y="55708"/>
                      <a:pt x="33158" y="55741"/>
                      <a:pt x="33025" y="55741"/>
                    </a:cubicBezTo>
                    <a:cubicBezTo>
                      <a:pt x="32958" y="55708"/>
                      <a:pt x="32924" y="55708"/>
                      <a:pt x="32891" y="55708"/>
                    </a:cubicBezTo>
                    <a:cubicBezTo>
                      <a:pt x="32691" y="55607"/>
                      <a:pt x="32691" y="55341"/>
                      <a:pt x="32891" y="55274"/>
                    </a:cubicBezTo>
                    <a:cubicBezTo>
                      <a:pt x="32924" y="55274"/>
                      <a:pt x="32958" y="55241"/>
                      <a:pt x="33025" y="55241"/>
                    </a:cubicBezTo>
                    <a:close/>
                    <a:moveTo>
                      <a:pt x="2136" y="55774"/>
                    </a:moveTo>
                    <a:cubicBezTo>
                      <a:pt x="6939" y="56241"/>
                      <a:pt x="11676" y="56975"/>
                      <a:pt x="16479" y="56975"/>
                    </a:cubicBezTo>
                    <a:cubicBezTo>
                      <a:pt x="21316" y="56975"/>
                      <a:pt x="26053" y="56241"/>
                      <a:pt x="30856" y="55841"/>
                    </a:cubicBezTo>
                    <a:cubicBezTo>
                      <a:pt x="31090" y="55841"/>
                      <a:pt x="31123" y="56208"/>
                      <a:pt x="30890" y="56275"/>
                    </a:cubicBezTo>
                    <a:cubicBezTo>
                      <a:pt x="26555" y="57667"/>
                      <a:pt x="21801" y="57978"/>
                      <a:pt x="17224" y="57978"/>
                    </a:cubicBezTo>
                    <a:cubicBezTo>
                      <a:pt x="16975" y="57978"/>
                      <a:pt x="16727" y="57978"/>
                      <a:pt x="16479" y="57976"/>
                    </a:cubicBezTo>
                    <a:cubicBezTo>
                      <a:pt x="11676" y="57976"/>
                      <a:pt x="6672" y="57576"/>
                      <a:pt x="2102" y="56074"/>
                    </a:cubicBezTo>
                    <a:cubicBezTo>
                      <a:pt x="1969" y="56008"/>
                      <a:pt x="1969" y="55774"/>
                      <a:pt x="2136" y="55774"/>
                    </a:cubicBezTo>
                    <a:close/>
                    <a:moveTo>
                      <a:pt x="3303" y="1"/>
                    </a:moveTo>
                    <a:cubicBezTo>
                      <a:pt x="2845" y="479"/>
                      <a:pt x="2138" y="707"/>
                      <a:pt x="1415" y="707"/>
                    </a:cubicBezTo>
                    <a:cubicBezTo>
                      <a:pt x="927" y="707"/>
                      <a:pt x="431" y="603"/>
                      <a:pt x="1" y="401"/>
                    </a:cubicBezTo>
                    <a:lnTo>
                      <a:pt x="1" y="401"/>
                    </a:lnTo>
                    <a:cubicBezTo>
                      <a:pt x="401" y="5338"/>
                      <a:pt x="168" y="10375"/>
                      <a:pt x="168" y="15312"/>
                    </a:cubicBezTo>
                    <a:cubicBezTo>
                      <a:pt x="168" y="20149"/>
                      <a:pt x="168" y="24952"/>
                      <a:pt x="101" y="29789"/>
                    </a:cubicBezTo>
                    <a:cubicBezTo>
                      <a:pt x="68" y="34759"/>
                      <a:pt x="101" y="39696"/>
                      <a:pt x="101" y="44666"/>
                    </a:cubicBezTo>
                    <a:cubicBezTo>
                      <a:pt x="101" y="49570"/>
                      <a:pt x="335" y="54540"/>
                      <a:pt x="34" y="59444"/>
                    </a:cubicBezTo>
                    <a:cubicBezTo>
                      <a:pt x="68" y="59544"/>
                      <a:pt x="101" y="59644"/>
                      <a:pt x="168" y="59710"/>
                    </a:cubicBezTo>
                    <a:cubicBezTo>
                      <a:pt x="301" y="59944"/>
                      <a:pt x="535" y="60077"/>
                      <a:pt x="635" y="60311"/>
                    </a:cubicBezTo>
                    <a:cubicBezTo>
                      <a:pt x="2670" y="61578"/>
                      <a:pt x="5905" y="61278"/>
                      <a:pt x="8107" y="61412"/>
                    </a:cubicBezTo>
                    <a:cubicBezTo>
                      <a:pt x="10909" y="61545"/>
                      <a:pt x="13677" y="61712"/>
                      <a:pt x="16446" y="61779"/>
                    </a:cubicBezTo>
                    <a:cubicBezTo>
                      <a:pt x="17068" y="61786"/>
                      <a:pt x="17691" y="61790"/>
                      <a:pt x="18313" y="61790"/>
                    </a:cubicBezTo>
                    <a:cubicBezTo>
                      <a:pt x="20459" y="61790"/>
                      <a:pt x="22606" y="61741"/>
                      <a:pt x="24752" y="61612"/>
                    </a:cubicBezTo>
                    <a:cubicBezTo>
                      <a:pt x="27120" y="61445"/>
                      <a:pt x="33725" y="61712"/>
                      <a:pt x="34192" y="58476"/>
                    </a:cubicBezTo>
                    <a:cubicBezTo>
                      <a:pt x="34192" y="58276"/>
                      <a:pt x="34325" y="58143"/>
                      <a:pt x="34492" y="58109"/>
                    </a:cubicBezTo>
                    <a:cubicBezTo>
                      <a:pt x="34092" y="53373"/>
                      <a:pt x="34426" y="48436"/>
                      <a:pt x="34459" y="43666"/>
                    </a:cubicBezTo>
                    <a:cubicBezTo>
                      <a:pt x="34459" y="38862"/>
                      <a:pt x="34459" y="34025"/>
                      <a:pt x="34459" y="29222"/>
                    </a:cubicBezTo>
                    <a:cubicBezTo>
                      <a:pt x="34459" y="24285"/>
                      <a:pt x="34459" y="19315"/>
                      <a:pt x="34492" y="14378"/>
                    </a:cubicBezTo>
                    <a:cubicBezTo>
                      <a:pt x="34492" y="10075"/>
                      <a:pt x="33992" y="5372"/>
                      <a:pt x="34626" y="1102"/>
                    </a:cubicBezTo>
                    <a:cubicBezTo>
                      <a:pt x="34302" y="347"/>
                      <a:pt x="33389" y="173"/>
                      <a:pt x="32407" y="173"/>
                    </a:cubicBezTo>
                    <a:cubicBezTo>
                      <a:pt x="31565" y="173"/>
                      <a:pt x="30672" y="301"/>
                      <a:pt x="30056" y="301"/>
                    </a:cubicBezTo>
                    <a:cubicBezTo>
                      <a:pt x="28288" y="268"/>
                      <a:pt x="26487" y="368"/>
                      <a:pt x="24719" y="34"/>
                    </a:cubicBezTo>
                    <a:cubicBezTo>
                      <a:pt x="23455" y="564"/>
                      <a:pt x="22042" y="882"/>
                      <a:pt x="20693" y="882"/>
                    </a:cubicBezTo>
                    <a:cubicBezTo>
                      <a:pt x="19833" y="882"/>
                      <a:pt x="19000" y="753"/>
                      <a:pt x="18247" y="468"/>
                    </a:cubicBezTo>
                    <a:cubicBezTo>
                      <a:pt x="17720" y="2314"/>
                      <a:pt x="15987" y="3704"/>
                      <a:pt x="13789" y="3704"/>
                    </a:cubicBezTo>
                    <a:cubicBezTo>
                      <a:pt x="13763" y="3704"/>
                      <a:pt x="13737" y="3704"/>
                      <a:pt x="13711" y="3704"/>
                    </a:cubicBezTo>
                    <a:cubicBezTo>
                      <a:pt x="13524" y="5637"/>
                      <a:pt x="11996" y="7365"/>
                      <a:pt x="9973" y="7365"/>
                    </a:cubicBezTo>
                    <a:cubicBezTo>
                      <a:pt x="9831" y="7365"/>
                      <a:pt x="9687" y="7357"/>
                      <a:pt x="9541" y="7340"/>
                    </a:cubicBezTo>
                    <a:cubicBezTo>
                      <a:pt x="7473" y="7073"/>
                      <a:pt x="6239" y="5205"/>
                      <a:pt x="6272" y="3270"/>
                    </a:cubicBezTo>
                    <a:lnTo>
                      <a:pt x="6272" y="3270"/>
                    </a:lnTo>
                    <a:cubicBezTo>
                      <a:pt x="6085" y="3308"/>
                      <a:pt x="5907" y="3326"/>
                      <a:pt x="5738" y="3326"/>
                    </a:cubicBezTo>
                    <a:cubicBezTo>
                      <a:pt x="4140" y="3326"/>
                      <a:pt x="3394" y="1691"/>
                      <a:pt x="3303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31" name="Google Shape;12431;p37"/>
              <p:cNvSpPr/>
              <p:nvPr/>
            </p:nvSpPr>
            <p:spPr>
              <a:xfrm>
                <a:off x="5132175" y="1609925"/>
                <a:ext cx="120100" cy="669675"/>
              </a:xfrm>
              <a:custGeom>
                <a:rect b="b" l="l" r="r" t="t"/>
                <a:pathLst>
                  <a:path extrusionOk="0" h="26787" w="4804">
                    <a:moveTo>
                      <a:pt x="2902" y="1"/>
                    </a:moveTo>
                    <a:cubicBezTo>
                      <a:pt x="200" y="935"/>
                      <a:pt x="467" y="4537"/>
                      <a:pt x="434" y="6939"/>
                    </a:cubicBezTo>
                    <a:cubicBezTo>
                      <a:pt x="401" y="9140"/>
                      <a:pt x="367" y="11342"/>
                      <a:pt x="334" y="13544"/>
                    </a:cubicBezTo>
                    <a:cubicBezTo>
                      <a:pt x="267" y="15879"/>
                      <a:pt x="234" y="18180"/>
                      <a:pt x="200" y="20515"/>
                    </a:cubicBezTo>
                    <a:cubicBezTo>
                      <a:pt x="167" y="21916"/>
                      <a:pt x="0" y="23417"/>
                      <a:pt x="401" y="24785"/>
                    </a:cubicBezTo>
                    <a:cubicBezTo>
                      <a:pt x="667" y="25719"/>
                      <a:pt x="1401" y="26520"/>
                      <a:pt x="2269" y="26786"/>
                    </a:cubicBezTo>
                    <a:cubicBezTo>
                      <a:pt x="3403" y="24218"/>
                      <a:pt x="4003" y="21316"/>
                      <a:pt x="4370" y="18581"/>
                    </a:cubicBezTo>
                    <a:cubicBezTo>
                      <a:pt x="4370" y="16779"/>
                      <a:pt x="4437" y="14978"/>
                      <a:pt x="4403" y="13210"/>
                    </a:cubicBezTo>
                    <a:cubicBezTo>
                      <a:pt x="4403" y="11309"/>
                      <a:pt x="4303" y="9407"/>
                      <a:pt x="4237" y="7506"/>
                    </a:cubicBezTo>
                    <a:cubicBezTo>
                      <a:pt x="4137" y="5538"/>
                      <a:pt x="4804" y="1368"/>
                      <a:pt x="2902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32" name="Google Shape;12432;p37"/>
              <p:cNvSpPr/>
              <p:nvPr/>
            </p:nvSpPr>
            <p:spPr>
              <a:xfrm>
                <a:off x="4503375" y="1603250"/>
                <a:ext cx="159325" cy="736850"/>
              </a:xfrm>
              <a:custGeom>
                <a:rect b="b" l="l" r="r" t="t"/>
                <a:pathLst>
                  <a:path extrusionOk="0" h="29474" w="6373">
                    <a:moveTo>
                      <a:pt x="2803" y="1"/>
                    </a:moveTo>
                    <a:cubicBezTo>
                      <a:pt x="2503" y="34"/>
                      <a:pt x="2236" y="168"/>
                      <a:pt x="1969" y="334"/>
                    </a:cubicBezTo>
                    <a:cubicBezTo>
                      <a:pt x="2002" y="401"/>
                      <a:pt x="2002" y="468"/>
                      <a:pt x="1936" y="534"/>
                    </a:cubicBezTo>
                    <a:cubicBezTo>
                      <a:pt x="134" y="2169"/>
                      <a:pt x="301" y="4604"/>
                      <a:pt x="168" y="6839"/>
                    </a:cubicBezTo>
                    <a:cubicBezTo>
                      <a:pt x="68" y="8974"/>
                      <a:pt x="34" y="11142"/>
                      <a:pt x="34" y="13277"/>
                    </a:cubicBezTo>
                    <a:cubicBezTo>
                      <a:pt x="1" y="17814"/>
                      <a:pt x="568" y="22383"/>
                      <a:pt x="501" y="26920"/>
                    </a:cubicBezTo>
                    <a:cubicBezTo>
                      <a:pt x="501" y="26987"/>
                      <a:pt x="501" y="27053"/>
                      <a:pt x="468" y="27087"/>
                    </a:cubicBezTo>
                    <a:cubicBezTo>
                      <a:pt x="535" y="27487"/>
                      <a:pt x="668" y="27887"/>
                      <a:pt x="835" y="28254"/>
                    </a:cubicBezTo>
                    <a:cubicBezTo>
                      <a:pt x="835" y="28221"/>
                      <a:pt x="835" y="28188"/>
                      <a:pt x="835" y="28154"/>
                    </a:cubicBezTo>
                    <a:cubicBezTo>
                      <a:pt x="851" y="28042"/>
                      <a:pt x="936" y="27991"/>
                      <a:pt x="1028" y="27991"/>
                    </a:cubicBezTo>
                    <a:cubicBezTo>
                      <a:pt x="1127" y="27991"/>
                      <a:pt x="1234" y="28050"/>
                      <a:pt x="1269" y="28154"/>
                    </a:cubicBezTo>
                    <a:cubicBezTo>
                      <a:pt x="1988" y="29030"/>
                      <a:pt x="2629" y="29474"/>
                      <a:pt x="3183" y="29474"/>
                    </a:cubicBezTo>
                    <a:cubicBezTo>
                      <a:pt x="3579" y="29474"/>
                      <a:pt x="3931" y="29247"/>
                      <a:pt x="4237" y="28788"/>
                    </a:cubicBezTo>
                    <a:cubicBezTo>
                      <a:pt x="4671" y="28454"/>
                      <a:pt x="4971" y="27954"/>
                      <a:pt x="5071" y="27387"/>
                    </a:cubicBezTo>
                    <a:cubicBezTo>
                      <a:pt x="5205" y="26820"/>
                      <a:pt x="5238" y="26220"/>
                      <a:pt x="5271" y="25652"/>
                    </a:cubicBezTo>
                    <a:cubicBezTo>
                      <a:pt x="5338" y="24518"/>
                      <a:pt x="5338" y="23351"/>
                      <a:pt x="5338" y="22217"/>
                    </a:cubicBezTo>
                    <a:cubicBezTo>
                      <a:pt x="5405" y="19782"/>
                      <a:pt x="5472" y="17347"/>
                      <a:pt x="5538" y="14945"/>
                    </a:cubicBezTo>
                    <a:cubicBezTo>
                      <a:pt x="5605" y="12376"/>
                      <a:pt x="5705" y="9808"/>
                      <a:pt x="5772" y="7239"/>
                    </a:cubicBezTo>
                    <a:cubicBezTo>
                      <a:pt x="5872" y="4737"/>
                      <a:pt x="6372" y="168"/>
                      <a:pt x="2803" y="1"/>
                    </a:cubicBezTo>
                    <a:close/>
                  </a:path>
                </a:pathLst>
              </a:custGeom>
              <a:solidFill>
                <a:srgbClr val="FFEA9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33" name="Google Shape;12433;p37"/>
              <p:cNvSpPr/>
              <p:nvPr/>
            </p:nvSpPr>
            <p:spPr>
              <a:xfrm>
                <a:off x="4949550" y="1613675"/>
                <a:ext cx="130100" cy="696400"/>
              </a:xfrm>
              <a:custGeom>
                <a:rect b="b" l="l" r="r" t="t"/>
                <a:pathLst>
                  <a:path extrusionOk="0" h="27856" w="5204">
                    <a:moveTo>
                      <a:pt x="2849" y="1"/>
                    </a:moveTo>
                    <a:cubicBezTo>
                      <a:pt x="2118" y="1"/>
                      <a:pt x="1392" y="426"/>
                      <a:pt x="967" y="1152"/>
                    </a:cubicBezTo>
                    <a:cubicBezTo>
                      <a:pt x="667" y="2219"/>
                      <a:pt x="534" y="3320"/>
                      <a:pt x="500" y="4421"/>
                    </a:cubicBezTo>
                    <a:cubicBezTo>
                      <a:pt x="534" y="7489"/>
                      <a:pt x="434" y="10558"/>
                      <a:pt x="400" y="13627"/>
                    </a:cubicBezTo>
                    <a:cubicBezTo>
                      <a:pt x="334" y="16930"/>
                      <a:pt x="434" y="20299"/>
                      <a:pt x="33" y="23568"/>
                    </a:cubicBezTo>
                    <a:cubicBezTo>
                      <a:pt x="33" y="23634"/>
                      <a:pt x="33" y="23701"/>
                      <a:pt x="0" y="23734"/>
                    </a:cubicBezTo>
                    <a:cubicBezTo>
                      <a:pt x="33" y="24802"/>
                      <a:pt x="133" y="25869"/>
                      <a:pt x="701" y="26870"/>
                    </a:cubicBezTo>
                    <a:cubicBezTo>
                      <a:pt x="767" y="26937"/>
                      <a:pt x="734" y="27037"/>
                      <a:pt x="701" y="27103"/>
                    </a:cubicBezTo>
                    <a:cubicBezTo>
                      <a:pt x="1055" y="27522"/>
                      <a:pt x="1487" y="27855"/>
                      <a:pt x="1970" y="27855"/>
                    </a:cubicBezTo>
                    <a:cubicBezTo>
                      <a:pt x="2488" y="27855"/>
                      <a:pt x="3065" y="27473"/>
                      <a:pt x="3669" y="26403"/>
                    </a:cubicBezTo>
                    <a:cubicBezTo>
                      <a:pt x="3836" y="26136"/>
                      <a:pt x="3869" y="25669"/>
                      <a:pt x="3936" y="25369"/>
                    </a:cubicBezTo>
                    <a:cubicBezTo>
                      <a:pt x="4203" y="23968"/>
                      <a:pt x="4370" y="22534"/>
                      <a:pt x="4537" y="21099"/>
                    </a:cubicBezTo>
                    <a:cubicBezTo>
                      <a:pt x="4770" y="18731"/>
                      <a:pt x="4937" y="16329"/>
                      <a:pt x="5037" y="13927"/>
                    </a:cubicBezTo>
                    <a:cubicBezTo>
                      <a:pt x="5137" y="11359"/>
                      <a:pt x="5137" y="8824"/>
                      <a:pt x="5137" y="6289"/>
                    </a:cubicBezTo>
                    <a:cubicBezTo>
                      <a:pt x="5137" y="5188"/>
                      <a:pt x="5204" y="4087"/>
                      <a:pt x="5137" y="3020"/>
                    </a:cubicBezTo>
                    <a:cubicBezTo>
                      <a:pt x="5070" y="2286"/>
                      <a:pt x="5004" y="1719"/>
                      <a:pt x="4603" y="1085"/>
                    </a:cubicBezTo>
                    <a:cubicBezTo>
                      <a:pt x="4149" y="333"/>
                      <a:pt x="3497" y="1"/>
                      <a:pt x="2849" y="1"/>
                    </a:cubicBezTo>
                    <a:close/>
                  </a:path>
                </a:pathLst>
              </a:custGeom>
              <a:solidFill>
                <a:srgbClr val="FFEA9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34" name="Google Shape;12434;p37"/>
              <p:cNvSpPr/>
              <p:nvPr/>
            </p:nvSpPr>
            <p:spPr>
              <a:xfrm>
                <a:off x="4482550" y="1371425"/>
                <a:ext cx="40875" cy="159300"/>
              </a:xfrm>
              <a:custGeom>
                <a:rect b="b" l="l" r="r" t="t"/>
                <a:pathLst>
                  <a:path extrusionOk="0" h="6372" w="1635">
                    <a:moveTo>
                      <a:pt x="400" y="0"/>
                    </a:moveTo>
                    <a:cubicBezTo>
                      <a:pt x="133" y="101"/>
                      <a:pt x="234" y="834"/>
                      <a:pt x="300" y="1035"/>
                    </a:cubicBezTo>
                    <a:cubicBezTo>
                      <a:pt x="360" y="1184"/>
                      <a:pt x="232" y="1307"/>
                      <a:pt x="85" y="1307"/>
                    </a:cubicBezTo>
                    <a:cubicBezTo>
                      <a:pt x="68" y="1307"/>
                      <a:pt x="51" y="1305"/>
                      <a:pt x="33" y="1301"/>
                    </a:cubicBezTo>
                    <a:lnTo>
                      <a:pt x="33" y="1301"/>
                    </a:lnTo>
                    <a:cubicBezTo>
                      <a:pt x="0" y="3036"/>
                      <a:pt x="167" y="4704"/>
                      <a:pt x="634" y="6372"/>
                    </a:cubicBezTo>
                    <a:cubicBezTo>
                      <a:pt x="967" y="5504"/>
                      <a:pt x="1134" y="4570"/>
                      <a:pt x="1201" y="3603"/>
                    </a:cubicBezTo>
                    <a:cubicBezTo>
                      <a:pt x="1234" y="2802"/>
                      <a:pt x="1635" y="301"/>
                      <a:pt x="434" y="0"/>
                    </a:cubicBezTo>
                    <a:close/>
                  </a:path>
                </a:pathLst>
              </a:custGeom>
              <a:solidFill>
                <a:srgbClr val="FFEA9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35" name="Google Shape;12435;p37"/>
              <p:cNvSpPr/>
              <p:nvPr/>
            </p:nvSpPr>
            <p:spPr>
              <a:xfrm>
                <a:off x="5132175" y="1609925"/>
                <a:ext cx="120100" cy="672900"/>
              </a:xfrm>
              <a:custGeom>
                <a:rect b="b" l="l" r="r" t="t"/>
                <a:pathLst>
                  <a:path extrusionOk="0" h="26916" w="4804">
                    <a:moveTo>
                      <a:pt x="2902" y="1"/>
                    </a:moveTo>
                    <a:cubicBezTo>
                      <a:pt x="200" y="935"/>
                      <a:pt x="467" y="4537"/>
                      <a:pt x="434" y="6939"/>
                    </a:cubicBezTo>
                    <a:cubicBezTo>
                      <a:pt x="401" y="9140"/>
                      <a:pt x="367" y="11342"/>
                      <a:pt x="334" y="13544"/>
                    </a:cubicBezTo>
                    <a:cubicBezTo>
                      <a:pt x="267" y="15879"/>
                      <a:pt x="234" y="18180"/>
                      <a:pt x="200" y="20515"/>
                    </a:cubicBezTo>
                    <a:cubicBezTo>
                      <a:pt x="167" y="21916"/>
                      <a:pt x="0" y="23417"/>
                      <a:pt x="401" y="24785"/>
                    </a:cubicBezTo>
                    <a:cubicBezTo>
                      <a:pt x="747" y="25957"/>
                      <a:pt x="1837" y="26916"/>
                      <a:pt x="2958" y="26916"/>
                    </a:cubicBezTo>
                    <a:cubicBezTo>
                      <a:pt x="3242" y="26916"/>
                      <a:pt x="3527" y="26854"/>
                      <a:pt x="3803" y="26720"/>
                    </a:cubicBezTo>
                    <a:cubicBezTo>
                      <a:pt x="4370" y="26286"/>
                      <a:pt x="4604" y="25552"/>
                      <a:pt x="4737" y="24785"/>
                    </a:cubicBezTo>
                    <a:cubicBezTo>
                      <a:pt x="4704" y="24752"/>
                      <a:pt x="4670" y="24685"/>
                      <a:pt x="4670" y="24618"/>
                    </a:cubicBezTo>
                    <a:cubicBezTo>
                      <a:pt x="4137" y="20916"/>
                      <a:pt x="4437" y="16946"/>
                      <a:pt x="4403" y="13210"/>
                    </a:cubicBezTo>
                    <a:cubicBezTo>
                      <a:pt x="4403" y="11309"/>
                      <a:pt x="4303" y="9407"/>
                      <a:pt x="4237" y="7506"/>
                    </a:cubicBezTo>
                    <a:cubicBezTo>
                      <a:pt x="4137" y="5538"/>
                      <a:pt x="4804" y="1368"/>
                      <a:pt x="2902" y="1"/>
                    </a:cubicBezTo>
                    <a:close/>
                  </a:path>
                </a:pathLst>
              </a:custGeom>
              <a:solidFill>
                <a:srgbClr val="FFEA9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36" name="Google Shape;12436;p37"/>
              <p:cNvSpPr/>
              <p:nvPr/>
            </p:nvSpPr>
            <p:spPr>
              <a:xfrm>
                <a:off x="4707700" y="1622425"/>
                <a:ext cx="177650" cy="701375"/>
              </a:xfrm>
              <a:custGeom>
                <a:rect b="b" l="l" r="r" t="t"/>
                <a:pathLst>
                  <a:path extrusionOk="0" h="28055" w="7106">
                    <a:moveTo>
                      <a:pt x="3837" y="1"/>
                    </a:moveTo>
                    <a:cubicBezTo>
                      <a:pt x="3636" y="1"/>
                      <a:pt x="3403" y="68"/>
                      <a:pt x="3169" y="134"/>
                    </a:cubicBezTo>
                    <a:cubicBezTo>
                      <a:pt x="3136" y="168"/>
                      <a:pt x="3103" y="201"/>
                      <a:pt x="3069" y="201"/>
                    </a:cubicBezTo>
                    <a:cubicBezTo>
                      <a:pt x="0" y="1402"/>
                      <a:pt x="834" y="5538"/>
                      <a:pt x="834" y="8107"/>
                    </a:cubicBezTo>
                    <a:cubicBezTo>
                      <a:pt x="834" y="10275"/>
                      <a:pt x="834" y="12443"/>
                      <a:pt x="834" y="14611"/>
                    </a:cubicBezTo>
                    <a:cubicBezTo>
                      <a:pt x="834" y="16780"/>
                      <a:pt x="834" y="18948"/>
                      <a:pt x="801" y="21116"/>
                    </a:cubicBezTo>
                    <a:cubicBezTo>
                      <a:pt x="801" y="22250"/>
                      <a:pt x="467" y="26020"/>
                      <a:pt x="1502" y="27421"/>
                    </a:cubicBezTo>
                    <a:cubicBezTo>
                      <a:pt x="1557" y="27393"/>
                      <a:pt x="1612" y="27377"/>
                      <a:pt x="1663" y="27377"/>
                    </a:cubicBezTo>
                    <a:cubicBezTo>
                      <a:pt x="1734" y="27377"/>
                      <a:pt x="1796" y="27409"/>
                      <a:pt x="1835" y="27487"/>
                    </a:cubicBezTo>
                    <a:cubicBezTo>
                      <a:pt x="1902" y="27654"/>
                      <a:pt x="2069" y="27821"/>
                      <a:pt x="2235" y="27921"/>
                    </a:cubicBezTo>
                    <a:cubicBezTo>
                      <a:pt x="2319" y="27938"/>
                      <a:pt x="2404" y="27946"/>
                      <a:pt x="2493" y="27946"/>
                    </a:cubicBezTo>
                    <a:cubicBezTo>
                      <a:pt x="2759" y="27946"/>
                      <a:pt x="3053" y="27871"/>
                      <a:pt x="3403" y="27721"/>
                    </a:cubicBezTo>
                    <a:cubicBezTo>
                      <a:pt x="3451" y="27703"/>
                      <a:pt x="3499" y="27694"/>
                      <a:pt x="3543" y="27694"/>
                    </a:cubicBezTo>
                    <a:cubicBezTo>
                      <a:pt x="3746" y="27694"/>
                      <a:pt x="3897" y="27863"/>
                      <a:pt x="3870" y="28054"/>
                    </a:cubicBezTo>
                    <a:cubicBezTo>
                      <a:pt x="4437" y="27921"/>
                      <a:pt x="4971" y="27687"/>
                      <a:pt x="5171" y="27354"/>
                    </a:cubicBezTo>
                    <a:cubicBezTo>
                      <a:pt x="5229" y="27276"/>
                      <a:pt x="5300" y="27243"/>
                      <a:pt x="5368" y="27243"/>
                    </a:cubicBezTo>
                    <a:cubicBezTo>
                      <a:pt x="5416" y="27243"/>
                      <a:pt x="5463" y="27260"/>
                      <a:pt x="5504" y="27287"/>
                    </a:cubicBezTo>
                    <a:cubicBezTo>
                      <a:pt x="6805" y="25786"/>
                      <a:pt x="6272" y="22250"/>
                      <a:pt x="6305" y="20582"/>
                    </a:cubicBezTo>
                    <a:cubicBezTo>
                      <a:pt x="6372" y="18381"/>
                      <a:pt x="6438" y="16179"/>
                      <a:pt x="6472" y="13978"/>
                    </a:cubicBezTo>
                    <a:cubicBezTo>
                      <a:pt x="6538" y="11643"/>
                      <a:pt x="6605" y="9308"/>
                      <a:pt x="6672" y="6939"/>
                    </a:cubicBezTo>
                    <a:cubicBezTo>
                      <a:pt x="6705" y="4704"/>
                      <a:pt x="7106" y="1302"/>
                      <a:pt x="4704" y="301"/>
                    </a:cubicBezTo>
                    <a:cubicBezTo>
                      <a:pt x="4679" y="313"/>
                      <a:pt x="4651" y="321"/>
                      <a:pt x="4619" y="321"/>
                    </a:cubicBezTo>
                    <a:cubicBezTo>
                      <a:pt x="4564" y="321"/>
                      <a:pt x="4500" y="298"/>
                      <a:pt x="4437" y="234"/>
                    </a:cubicBezTo>
                    <a:cubicBezTo>
                      <a:pt x="4437" y="234"/>
                      <a:pt x="4404" y="201"/>
                      <a:pt x="4370" y="168"/>
                    </a:cubicBezTo>
                    <a:cubicBezTo>
                      <a:pt x="4237" y="134"/>
                      <a:pt x="4103" y="101"/>
                      <a:pt x="3970" y="68"/>
                    </a:cubicBezTo>
                    <a:cubicBezTo>
                      <a:pt x="3903" y="68"/>
                      <a:pt x="3870" y="34"/>
                      <a:pt x="3837" y="1"/>
                    </a:cubicBezTo>
                    <a:close/>
                  </a:path>
                </a:pathLst>
              </a:custGeom>
              <a:solidFill>
                <a:srgbClr val="FFEA9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37" name="Google Shape;12437;p37"/>
              <p:cNvSpPr/>
              <p:nvPr/>
            </p:nvSpPr>
            <p:spPr>
              <a:xfrm>
                <a:off x="4445850" y="2378800"/>
                <a:ext cx="861475" cy="172125"/>
              </a:xfrm>
              <a:custGeom>
                <a:rect b="b" l="l" r="r" t="t"/>
                <a:pathLst>
                  <a:path extrusionOk="0" h="6885" w="34459">
                    <a:moveTo>
                      <a:pt x="2102" y="868"/>
                    </a:moveTo>
                    <a:cubicBezTo>
                      <a:pt x="2119" y="874"/>
                      <a:pt x="2135" y="879"/>
                      <a:pt x="2152" y="885"/>
                    </a:cubicBezTo>
                    <a:lnTo>
                      <a:pt x="2152" y="885"/>
                    </a:lnTo>
                    <a:cubicBezTo>
                      <a:pt x="2135" y="877"/>
                      <a:pt x="2119" y="868"/>
                      <a:pt x="2102" y="868"/>
                    </a:cubicBezTo>
                    <a:close/>
                    <a:moveTo>
                      <a:pt x="2152" y="885"/>
                    </a:moveTo>
                    <a:lnTo>
                      <a:pt x="2152" y="885"/>
                    </a:lnTo>
                    <a:cubicBezTo>
                      <a:pt x="2168" y="893"/>
                      <a:pt x="2185" y="902"/>
                      <a:pt x="2202" y="902"/>
                    </a:cubicBezTo>
                    <a:cubicBezTo>
                      <a:pt x="2185" y="896"/>
                      <a:pt x="2168" y="890"/>
                      <a:pt x="2152" y="885"/>
                    </a:cubicBezTo>
                    <a:close/>
                    <a:moveTo>
                      <a:pt x="34291" y="1"/>
                    </a:moveTo>
                    <a:cubicBezTo>
                      <a:pt x="33891" y="134"/>
                      <a:pt x="33524" y="234"/>
                      <a:pt x="33124" y="368"/>
                    </a:cubicBezTo>
                    <a:cubicBezTo>
                      <a:pt x="33191" y="368"/>
                      <a:pt x="33257" y="435"/>
                      <a:pt x="33291" y="501"/>
                    </a:cubicBezTo>
                    <a:cubicBezTo>
                      <a:pt x="33291" y="568"/>
                      <a:pt x="33291" y="601"/>
                      <a:pt x="33291" y="635"/>
                    </a:cubicBezTo>
                    <a:cubicBezTo>
                      <a:pt x="33257" y="802"/>
                      <a:pt x="33124" y="835"/>
                      <a:pt x="32991" y="835"/>
                    </a:cubicBezTo>
                    <a:cubicBezTo>
                      <a:pt x="32924" y="802"/>
                      <a:pt x="32890" y="802"/>
                      <a:pt x="32857" y="802"/>
                    </a:cubicBezTo>
                    <a:cubicBezTo>
                      <a:pt x="32724" y="735"/>
                      <a:pt x="32657" y="568"/>
                      <a:pt x="32724" y="468"/>
                    </a:cubicBezTo>
                    <a:lnTo>
                      <a:pt x="32724" y="468"/>
                    </a:lnTo>
                    <a:cubicBezTo>
                      <a:pt x="32123" y="635"/>
                      <a:pt x="31523" y="802"/>
                      <a:pt x="30922" y="968"/>
                    </a:cubicBezTo>
                    <a:cubicBezTo>
                      <a:pt x="31056" y="1035"/>
                      <a:pt x="31056" y="1302"/>
                      <a:pt x="30856" y="1369"/>
                    </a:cubicBezTo>
                    <a:cubicBezTo>
                      <a:pt x="26521" y="2761"/>
                      <a:pt x="21767" y="3072"/>
                      <a:pt x="17190" y="3072"/>
                    </a:cubicBezTo>
                    <a:cubicBezTo>
                      <a:pt x="16941" y="3072"/>
                      <a:pt x="16693" y="3072"/>
                      <a:pt x="16445" y="3070"/>
                    </a:cubicBezTo>
                    <a:cubicBezTo>
                      <a:pt x="11642" y="3070"/>
                      <a:pt x="6638" y="2670"/>
                      <a:pt x="2068" y="1168"/>
                    </a:cubicBezTo>
                    <a:cubicBezTo>
                      <a:pt x="1935" y="1102"/>
                      <a:pt x="1935" y="868"/>
                      <a:pt x="2102" y="868"/>
                    </a:cubicBezTo>
                    <a:cubicBezTo>
                      <a:pt x="2102" y="868"/>
                      <a:pt x="2102" y="868"/>
                      <a:pt x="2102" y="868"/>
                    </a:cubicBezTo>
                    <a:lnTo>
                      <a:pt x="2102" y="868"/>
                    </a:lnTo>
                    <a:cubicBezTo>
                      <a:pt x="1438" y="646"/>
                      <a:pt x="801" y="422"/>
                      <a:pt x="134" y="168"/>
                    </a:cubicBezTo>
                    <a:cubicBezTo>
                      <a:pt x="134" y="1635"/>
                      <a:pt x="100" y="3070"/>
                      <a:pt x="0" y="4538"/>
                    </a:cubicBezTo>
                    <a:cubicBezTo>
                      <a:pt x="34" y="4638"/>
                      <a:pt x="67" y="4738"/>
                      <a:pt x="134" y="4804"/>
                    </a:cubicBezTo>
                    <a:cubicBezTo>
                      <a:pt x="267" y="5038"/>
                      <a:pt x="501" y="5171"/>
                      <a:pt x="601" y="5405"/>
                    </a:cubicBezTo>
                    <a:cubicBezTo>
                      <a:pt x="2636" y="6672"/>
                      <a:pt x="5871" y="6372"/>
                      <a:pt x="8073" y="6506"/>
                    </a:cubicBezTo>
                    <a:cubicBezTo>
                      <a:pt x="10875" y="6639"/>
                      <a:pt x="13643" y="6806"/>
                      <a:pt x="16412" y="6873"/>
                    </a:cubicBezTo>
                    <a:cubicBezTo>
                      <a:pt x="17034" y="6880"/>
                      <a:pt x="17657" y="6884"/>
                      <a:pt x="18279" y="6884"/>
                    </a:cubicBezTo>
                    <a:cubicBezTo>
                      <a:pt x="20425" y="6884"/>
                      <a:pt x="22572" y="6835"/>
                      <a:pt x="24718" y="6706"/>
                    </a:cubicBezTo>
                    <a:cubicBezTo>
                      <a:pt x="27086" y="6539"/>
                      <a:pt x="33691" y="6806"/>
                      <a:pt x="34158" y="3570"/>
                    </a:cubicBezTo>
                    <a:cubicBezTo>
                      <a:pt x="34158" y="3370"/>
                      <a:pt x="34291" y="3237"/>
                      <a:pt x="34458" y="3203"/>
                    </a:cubicBezTo>
                    <a:cubicBezTo>
                      <a:pt x="34358" y="2136"/>
                      <a:pt x="34325" y="1068"/>
                      <a:pt x="34291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38" name="Google Shape;12438;p37"/>
              <p:cNvSpPr/>
              <p:nvPr/>
            </p:nvSpPr>
            <p:spPr>
              <a:xfrm>
                <a:off x="4445000" y="1006150"/>
                <a:ext cx="865650" cy="211850"/>
              </a:xfrm>
              <a:custGeom>
                <a:rect b="b" l="l" r="r" t="t"/>
                <a:pathLst>
                  <a:path extrusionOk="0" h="8474" w="34626">
                    <a:moveTo>
                      <a:pt x="26587" y="3770"/>
                    </a:moveTo>
                    <a:cubicBezTo>
                      <a:pt x="27020" y="3770"/>
                      <a:pt x="27020" y="4438"/>
                      <a:pt x="26587" y="4438"/>
                    </a:cubicBezTo>
                    <a:cubicBezTo>
                      <a:pt x="26186" y="4438"/>
                      <a:pt x="26186" y="3770"/>
                      <a:pt x="26587" y="3770"/>
                    </a:cubicBezTo>
                    <a:close/>
                    <a:moveTo>
                      <a:pt x="3303" y="1"/>
                    </a:moveTo>
                    <a:cubicBezTo>
                      <a:pt x="2845" y="479"/>
                      <a:pt x="2138" y="707"/>
                      <a:pt x="1415" y="707"/>
                    </a:cubicBezTo>
                    <a:cubicBezTo>
                      <a:pt x="927" y="707"/>
                      <a:pt x="431" y="603"/>
                      <a:pt x="1" y="401"/>
                    </a:cubicBezTo>
                    <a:lnTo>
                      <a:pt x="1" y="401"/>
                    </a:lnTo>
                    <a:cubicBezTo>
                      <a:pt x="201" y="2936"/>
                      <a:pt x="234" y="5505"/>
                      <a:pt x="234" y="8073"/>
                    </a:cubicBezTo>
                    <a:cubicBezTo>
                      <a:pt x="568" y="8140"/>
                      <a:pt x="885" y="8148"/>
                      <a:pt x="1206" y="8148"/>
                    </a:cubicBezTo>
                    <a:cubicBezTo>
                      <a:pt x="1313" y="8148"/>
                      <a:pt x="1421" y="8148"/>
                      <a:pt x="1529" y="8148"/>
                    </a:cubicBezTo>
                    <a:cubicBezTo>
                      <a:pt x="1747" y="8148"/>
                      <a:pt x="1969" y="8151"/>
                      <a:pt x="2203" y="8174"/>
                    </a:cubicBezTo>
                    <a:cubicBezTo>
                      <a:pt x="2670" y="8240"/>
                      <a:pt x="3137" y="8340"/>
                      <a:pt x="3604" y="8407"/>
                    </a:cubicBezTo>
                    <a:cubicBezTo>
                      <a:pt x="3737" y="8440"/>
                      <a:pt x="3837" y="8440"/>
                      <a:pt x="3970" y="8474"/>
                    </a:cubicBezTo>
                    <a:cubicBezTo>
                      <a:pt x="5541" y="8319"/>
                      <a:pt x="7146" y="8270"/>
                      <a:pt x="8758" y="8270"/>
                    </a:cubicBezTo>
                    <a:cubicBezTo>
                      <a:pt x="11482" y="8270"/>
                      <a:pt x="14229" y="8409"/>
                      <a:pt x="16876" y="8409"/>
                    </a:cubicBezTo>
                    <a:cubicBezTo>
                      <a:pt x="17055" y="8409"/>
                      <a:pt x="17235" y="8408"/>
                      <a:pt x="17413" y="8407"/>
                    </a:cubicBezTo>
                    <a:cubicBezTo>
                      <a:pt x="20621" y="8407"/>
                      <a:pt x="23947" y="8210"/>
                      <a:pt x="27239" y="8210"/>
                    </a:cubicBezTo>
                    <a:cubicBezTo>
                      <a:pt x="28227" y="8210"/>
                      <a:pt x="29212" y="8227"/>
                      <a:pt x="30189" y="8274"/>
                    </a:cubicBezTo>
                    <a:cubicBezTo>
                      <a:pt x="30623" y="8207"/>
                      <a:pt x="31090" y="8174"/>
                      <a:pt x="31523" y="8107"/>
                    </a:cubicBezTo>
                    <a:cubicBezTo>
                      <a:pt x="31661" y="8088"/>
                      <a:pt x="31797" y="8080"/>
                      <a:pt x="31932" y="8080"/>
                    </a:cubicBezTo>
                    <a:cubicBezTo>
                      <a:pt x="32747" y="8080"/>
                      <a:pt x="33524" y="8378"/>
                      <a:pt x="34325" y="8407"/>
                    </a:cubicBezTo>
                    <a:cubicBezTo>
                      <a:pt x="34259" y="5939"/>
                      <a:pt x="34292" y="3437"/>
                      <a:pt x="34626" y="1102"/>
                    </a:cubicBezTo>
                    <a:cubicBezTo>
                      <a:pt x="34302" y="347"/>
                      <a:pt x="33389" y="173"/>
                      <a:pt x="32407" y="173"/>
                    </a:cubicBezTo>
                    <a:cubicBezTo>
                      <a:pt x="31565" y="173"/>
                      <a:pt x="30672" y="301"/>
                      <a:pt x="30056" y="301"/>
                    </a:cubicBezTo>
                    <a:cubicBezTo>
                      <a:pt x="28288" y="268"/>
                      <a:pt x="26487" y="368"/>
                      <a:pt x="24719" y="34"/>
                    </a:cubicBezTo>
                    <a:cubicBezTo>
                      <a:pt x="23455" y="564"/>
                      <a:pt x="22042" y="882"/>
                      <a:pt x="20693" y="882"/>
                    </a:cubicBezTo>
                    <a:cubicBezTo>
                      <a:pt x="19833" y="882"/>
                      <a:pt x="19000" y="753"/>
                      <a:pt x="18247" y="468"/>
                    </a:cubicBezTo>
                    <a:cubicBezTo>
                      <a:pt x="17720" y="2314"/>
                      <a:pt x="15987" y="3704"/>
                      <a:pt x="13789" y="3704"/>
                    </a:cubicBezTo>
                    <a:cubicBezTo>
                      <a:pt x="13763" y="3704"/>
                      <a:pt x="13737" y="3704"/>
                      <a:pt x="13711" y="3704"/>
                    </a:cubicBezTo>
                    <a:cubicBezTo>
                      <a:pt x="13524" y="5637"/>
                      <a:pt x="11996" y="7365"/>
                      <a:pt x="9973" y="7365"/>
                    </a:cubicBezTo>
                    <a:cubicBezTo>
                      <a:pt x="9831" y="7365"/>
                      <a:pt x="9687" y="7357"/>
                      <a:pt x="9541" y="7340"/>
                    </a:cubicBezTo>
                    <a:cubicBezTo>
                      <a:pt x="7473" y="7073"/>
                      <a:pt x="6239" y="5205"/>
                      <a:pt x="6272" y="3270"/>
                    </a:cubicBezTo>
                    <a:lnTo>
                      <a:pt x="6272" y="3270"/>
                    </a:lnTo>
                    <a:cubicBezTo>
                      <a:pt x="6081" y="3308"/>
                      <a:pt x="5901" y="3326"/>
                      <a:pt x="5730" y="3326"/>
                    </a:cubicBezTo>
                    <a:cubicBezTo>
                      <a:pt x="4112" y="3326"/>
                      <a:pt x="3394" y="1691"/>
                      <a:pt x="3303" y="1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39" name="Google Shape;12439;p37"/>
              <p:cNvSpPr/>
              <p:nvPr/>
            </p:nvSpPr>
            <p:spPr>
              <a:xfrm>
                <a:off x="5179700" y="1010475"/>
                <a:ext cx="130950" cy="205875"/>
              </a:xfrm>
              <a:custGeom>
                <a:rect b="b" l="l" r="r" t="t"/>
                <a:pathLst>
                  <a:path extrusionOk="0" h="8235" w="5238">
                    <a:moveTo>
                      <a:pt x="3019" y="0"/>
                    </a:moveTo>
                    <a:cubicBezTo>
                      <a:pt x="2177" y="0"/>
                      <a:pt x="1284" y="128"/>
                      <a:pt x="668" y="128"/>
                    </a:cubicBezTo>
                    <a:lnTo>
                      <a:pt x="1" y="128"/>
                    </a:lnTo>
                    <a:cubicBezTo>
                      <a:pt x="1001" y="2296"/>
                      <a:pt x="1201" y="5899"/>
                      <a:pt x="1268" y="7233"/>
                    </a:cubicBezTo>
                    <a:cubicBezTo>
                      <a:pt x="1302" y="7500"/>
                      <a:pt x="1302" y="7767"/>
                      <a:pt x="1302" y="8034"/>
                    </a:cubicBezTo>
                    <a:cubicBezTo>
                      <a:pt x="1568" y="8001"/>
                      <a:pt x="1869" y="7967"/>
                      <a:pt x="2135" y="7934"/>
                    </a:cubicBezTo>
                    <a:cubicBezTo>
                      <a:pt x="2273" y="7915"/>
                      <a:pt x="2409" y="7907"/>
                      <a:pt x="2544" y="7907"/>
                    </a:cubicBezTo>
                    <a:cubicBezTo>
                      <a:pt x="3359" y="7907"/>
                      <a:pt x="4136" y="8205"/>
                      <a:pt x="4937" y="8234"/>
                    </a:cubicBezTo>
                    <a:cubicBezTo>
                      <a:pt x="4871" y="5766"/>
                      <a:pt x="4904" y="3264"/>
                      <a:pt x="5238" y="929"/>
                    </a:cubicBezTo>
                    <a:cubicBezTo>
                      <a:pt x="4914" y="174"/>
                      <a:pt x="4001" y="0"/>
                      <a:pt x="3019" y="0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40" name="Google Shape;12440;p37"/>
              <p:cNvSpPr/>
              <p:nvPr/>
            </p:nvSpPr>
            <p:spPr>
              <a:xfrm>
                <a:off x="4492550" y="1290525"/>
                <a:ext cx="45875" cy="45900"/>
              </a:xfrm>
              <a:custGeom>
                <a:rect b="b" l="l" r="r" t="t"/>
                <a:pathLst>
                  <a:path extrusionOk="0" h="1836" w="1835">
                    <a:moveTo>
                      <a:pt x="934" y="1"/>
                    </a:moveTo>
                    <a:cubicBezTo>
                      <a:pt x="401" y="1"/>
                      <a:pt x="0" y="401"/>
                      <a:pt x="0" y="935"/>
                    </a:cubicBezTo>
                    <a:cubicBezTo>
                      <a:pt x="0" y="1435"/>
                      <a:pt x="401" y="1835"/>
                      <a:pt x="934" y="1835"/>
                    </a:cubicBezTo>
                    <a:cubicBezTo>
                      <a:pt x="1435" y="1835"/>
                      <a:pt x="1835" y="1435"/>
                      <a:pt x="1835" y="935"/>
                    </a:cubicBezTo>
                    <a:cubicBezTo>
                      <a:pt x="1835" y="401"/>
                      <a:pt x="1435" y="1"/>
                      <a:pt x="93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41" name="Google Shape;12441;p37"/>
              <p:cNvSpPr/>
              <p:nvPr/>
            </p:nvSpPr>
            <p:spPr>
              <a:xfrm>
                <a:off x="5433150" y="1252175"/>
                <a:ext cx="93500" cy="31875"/>
              </a:xfrm>
              <a:custGeom>
                <a:rect b="b" l="l" r="r" t="t"/>
                <a:pathLst>
                  <a:path extrusionOk="0" h="1275" w="3740">
                    <a:moveTo>
                      <a:pt x="470" y="0"/>
                    </a:moveTo>
                    <a:cubicBezTo>
                      <a:pt x="175" y="0"/>
                      <a:pt x="1" y="447"/>
                      <a:pt x="303" y="668"/>
                    </a:cubicBezTo>
                    <a:cubicBezTo>
                      <a:pt x="670" y="968"/>
                      <a:pt x="1171" y="1068"/>
                      <a:pt x="1638" y="1135"/>
                    </a:cubicBezTo>
                    <a:cubicBezTo>
                      <a:pt x="2070" y="1192"/>
                      <a:pt x="2527" y="1275"/>
                      <a:pt x="2965" y="1275"/>
                    </a:cubicBezTo>
                    <a:cubicBezTo>
                      <a:pt x="3035" y="1275"/>
                      <a:pt x="3104" y="1273"/>
                      <a:pt x="3172" y="1268"/>
                    </a:cubicBezTo>
                    <a:cubicBezTo>
                      <a:pt x="3672" y="1268"/>
                      <a:pt x="3739" y="601"/>
                      <a:pt x="3306" y="434"/>
                    </a:cubicBezTo>
                    <a:cubicBezTo>
                      <a:pt x="3036" y="337"/>
                      <a:pt x="2749" y="317"/>
                      <a:pt x="2457" y="317"/>
                    </a:cubicBezTo>
                    <a:cubicBezTo>
                      <a:pt x="2246" y="317"/>
                      <a:pt x="2033" y="327"/>
                      <a:pt x="1821" y="327"/>
                    </a:cubicBezTo>
                    <a:cubicBezTo>
                      <a:pt x="1420" y="327"/>
                      <a:pt x="1025" y="289"/>
                      <a:pt x="670" y="67"/>
                    </a:cubicBezTo>
                    <a:cubicBezTo>
                      <a:pt x="600" y="20"/>
                      <a:pt x="532" y="0"/>
                      <a:pt x="47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42" name="Google Shape;12442;p37"/>
              <p:cNvSpPr/>
              <p:nvPr/>
            </p:nvSpPr>
            <p:spPr>
              <a:xfrm>
                <a:off x="5551625" y="1270525"/>
                <a:ext cx="30050" cy="30050"/>
              </a:xfrm>
              <a:custGeom>
                <a:rect b="b" l="l" r="r" t="t"/>
                <a:pathLst>
                  <a:path extrusionOk="0" h="1202" w="1202">
                    <a:moveTo>
                      <a:pt x="601" y="0"/>
                    </a:moveTo>
                    <a:cubicBezTo>
                      <a:pt x="268" y="0"/>
                      <a:pt x="1" y="300"/>
                      <a:pt x="1" y="601"/>
                    </a:cubicBezTo>
                    <a:cubicBezTo>
                      <a:pt x="1" y="934"/>
                      <a:pt x="268" y="1201"/>
                      <a:pt x="601" y="1201"/>
                    </a:cubicBezTo>
                    <a:cubicBezTo>
                      <a:pt x="935" y="1201"/>
                      <a:pt x="1202" y="934"/>
                      <a:pt x="1202" y="601"/>
                    </a:cubicBezTo>
                    <a:cubicBezTo>
                      <a:pt x="1202" y="300"/>
                      <a:pt x="935" y="0"/>
                      <a:pt x="6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43" name="Google Shape;12443;p37"/>
              <p:cNvSpPr/>
              <p:nvPr/>
            </p:nvSpPr>
            <p:spPr>
              <a:xfrm>
                <a:off x="5065450" y="1269675"/>
                <a:ext cx="46725" cy="49050"/>
              </a:xfrm>
              <a:custGeom>
                <a:rect b="b" l="l" r="r" t="t"/>
                <a:pathLst>
                  <a:path extrusionOk="0" h="1962" w="1869">
                    <a:moveTo>
                      <a:pt x="901" y="1"/>
                    </a:moveTo>
                    <a:cubicBezTo>
                      <a:pt x="434" y="1"/>
                      <a:pt x="1" y="435"/>
                      <a:pt x="1" y="935"/>
                    </a:cubicBezTo>
                    <a:cubicBezTo>
                      <a:pt x="1" y="1235"/>
                      <a:pt x="67" y="1469"/>
                      <a:pt x="301" y="1702"/>
                    </a:cubicBezTo>
                    <a:cubicBezTo>
                      <a:pt x="437" y="1877"/>
                      <a:pt x="665" y="1962"/>
                      <a:pt x="890" y="1962"/>
                    </a:cubicBezTo>
                    <a:cubicBezTo>
                      <a:pt x="1050" y="1962"/>
                      <a:pt x="1210" y="1919"/>
                      <a:pt x="1335" y="1836"/>
                    </a:cubicBezTo>
                    <a:cubicBezTo>
                      <a:pt x="1669" y="1669"/>
                      <a:pt x="1869" y="1302"/>
                      <a:pt x="1835" y="935"/>
                    </a:cubicBezTo>
                    <a:cubicBezTo>
                      <a:pt x="1802" y="668"/>
                      <a:pt x="1735" y="468"/>
                      <a:pt x="1568" y="268"/>
                    </a:cubicBezTo>
                    <a:cubicBezTo>
                      <a:pt x="1402" y="101"/>
                      <a:pt x="1168" y="1"/>
                      <a:pt x="90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44" name="Google Shape;12444;p37"/>
              <p:cNvSpPr/>
              <p:nvPr/>
            </p:nvSpPr>
            <p:spPr>
              <a:xfrm>
                <a:off x="5104650" y="1516325"/>
                <a:ext cx="40875" cy="47750"/>
              </a:xfrm>
              <a:custGeom>
                <a:rect b="b" l="l" r="r" t="t"/>
                <a:pathLst>
                  <a:path extrusionOk="0" h="1910" w="1635">
                    <a:moveTo>
                      <a:pt x="822" y="0"/>
                    </a:moveTo>
                    <a:cubicBezTo>
                      <a:pt x="659" y="0"/>
                      <a:pt x="501" y="59"/>
                      <a:pt x="367" y="175"/>
                    </a:cubicBezTo>
                    <a:cubicBezTo>
                      <a:pt x="101" y="409"/>
                      <a:pt x="34" y="809"/>
                      <a:pt x="34" y="1109"/>
                    </a:cubicBezTo>
                    <a:cubicBezTo>
                      <a:pt x="0" y="1543"/>
                      <a:pt x="401" y="1910"/>
                      <a:pt x="834" y="1910"/>
                    </a:cubicBezTo>
                    <a:cubicBezTo>
                      <a:pt x="1268" y="1910"/>
                      <a:pt x="1635" y="1543"/>
                      <a:pt x="1635" y="1109"/>
                    </a:cubicBezTo>
                    <a:cubicBezTo>
                      <a:pt x="1635" y="809"/>
                      <a:pt x="1535" y="409"/>
                      <a:pt x="1301" y="175"/>
                    </a:cubicBezTo>
                    <a:cubicBezTo>
                      <a:pt x="1151" y="59"/>
                      <a:pt x="985" y="0"/>
                      <a:pt x="82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45" name="Google Shape;12445;p37"/>
              <p:cNvSpPr/>
              <p:nvPr/>
            </p:nvSpPr>
            <p:spPr>
              <a:xfrm>
                <a:off x="4838625" y="1445100"/>
                <a:ext cx="40900" cy="48525"/>
              </a:xfrm>
              <a:custGeom>
                <a:rect b="b" l="l" r="r" t="t"/>
                <a:pathLst>
                  <a:path extrusionOk="0" h="1941" w="1636">
                    <a:moveTo>
                      <a:pt x="732" y="1"/>
                    </a:moveTo>
                    <a:cubicBezTo>
                      <a:pt x="623" y="1"/>
                      <a:pt x="521" y="33"/>
                      <a:pt x="468" y="122"/>
                    </a:cubicBezTo>
                    <a:cubicBezTo>
                      <a:pt x="201" y="456"/>
                      <a:pt x="67" y="789"/>
                      <a:pt x="34" y="1223"/>
                    </a:cubicBezTo>
                    <a:cubicBezTo>
                      <a:pt x="1" y="1523"/>
                      <a:pt x="267" y="1824"/>
                      <a:pt x="568" y="1924"/>
                    </a:cubicBezTo>
                    <a:cubicBezTo>
                      <a:pt x="619" y="1935"/>
                      <a:pt x="672" y="1941"/>
                      <a:pt x="724" y="1941"/>
                    </a:cubicBezTo>
                    <a:cubicBezTo>
                      <a:pt x="977" y="1941"/>
                      <a:pt x="1230" y="1811"/>
                      <a:pt x="1368" y="1590"/>
                    </a:cubicBezTo>
                    <a:cubicBezTo>
                      <a:pt x="1635" y="1056"/>
                      <a:pt x="1535" y="356"/>
                      <a:pt x="1001" y="56"/>
                    </a:cubicBezTo>
                    <a:cubicBezTo>
                      <a:pt x="924" y="25"/>
                      <a:pt x="825" y="1"/>
                      <a:pt x="73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46" name="Google Shape;12446;p37"/>
              <p:cNvSpPr/>
              <p:nvPr/>
            </p:nvSpPr>
            <p:spPr>
              <a:xfrm>
                <a:off x="4645150" y="1468250"/>
                <a:ext cx="39225" cy="40050"/>
              </a:xfrm>
              <a:custGeom>
                <a:rect b="b" l="l" r="r" t="t"/>
                <a:pathLst>
                  <a:path extrusionOk="0" h="1602" w="1569">
                    <a:moveTo>
                      <a:pt x="757" y="1"/>
                    </a:moveTo>
                    <a:cubicBezTo>
                      <a:pt x="657" y="1"/>
                      <a:pt x="557" y="30"/>
                      <a:pt x="468" y="97"/>
                    </a:cubicBezTo>
                    <a:cubicBezTo>
                      <a:pt x="101" y="330"/>
                      <a:pt x="1" y="697"/>
                      <a:pt x="134" y="1098"/>
                    </a:cubicBezTo>
                    <a:cubicBezTo>
                      <a:pt x="197" y="1379"/>
                      <a:pt x="464" y="1601"/>
                      <a:pt x="744" y="1601"/>
                    </a:cubicBezTo>
                    <a:cubicBezTo>
                      <a:pt x="763" y="1601"/>
                      <a:pt x="782" y="1600"/>
                      <a:pt x="801" y="1598"/>
                    </a:cubicBezTo>
                    <a:cubicBezTo>
                      <a:pt x="1001" y="1598"/>
                      <a:pt x="1135" y="1531"/>
                      <a:pt x="1302" y="1398"/>
                    </a:cubicBezTo>
                    <a:cubicBezTo>
                      <a:pt x="1468" y="1231"/>
                      <a:pt x="1568" y="931"/>
                      <a:pt x="1468" y="731"/>
                    </a:cubicBezTo>
                    <a:cubicBezTo>
                      <a:pt x="1435" y="597"/>
                      <a:pt x="1402" y="497"/>
                      <a:pt x="1335" y="397"/>
                    </a:cubicBezTo>
                    <a:lnTo>
                      <a:pt x="1335" y="397"/>
                    </a:lnTo>
                    <a:cubicBezTo>
                      <a:pt x="1336" y="398"/>
                      <a:pt x="1337" y="399"/>
                      <a:pt x="1337" y="399"/>
                    </a:cubicBezTo>
                    <a:cubicBezTo>
                      <a:pt x="1344" y="399"/>
                      <a:pt x="1201" y="191"/>
                      <a:pt x="1199" y="191"/>
                    </a:cubicBezTo>
                    <a:lnTo>
                      <a:pt x="1199" y="191"/>
                    </a:lnTo>
                    <a:cubicBezTo>
                      <a:pt x="1198" y="191"/>
                      <a:pt x="1212" y="212"/>
                      <a:pt x="1249" y="268"/>
                    </a:cubicBezTo>
                    <a:lnTo>
                      <a:pt x="1249" y="268"/>
                    </a:lnTo>
                    <a:cubicBezTo>
                      <a:pt x="1135" y="106"/>
                      <a:pt x="946" y="1"/>
                      <a:pt x="75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47" name="Google Shape;12447;p37"/>
              <p:cNvSpPr/>
              <p:nvPr/>
            </p:nvSpPr>
            <p:spPr>
              <a:xfrm>
                <a:off x="4733550" y="1359475"/>
                <a:ext cx="2250" cy="2800"/>
              </a:xfrm>
              <a:custGeom>
                <a:rect b="b" l="l" r="r" t="t"/>
                <a:pathLst>
                  <a:path extrusionOk="0" h="112" w="90">
                    <a:moveTo>
                      <a:pt x="87" y="1"/>
                    </a:moveTo>
                    <a:cubicBezTo>
                      <a:pt x="83" y="1"/>
                      <a:pt x="59" y="33"/>
                      <a:pt x="1" y="112"/>
                    </a:cubicBezTo>
                    <a:cubicBezTo>
                      <a:pt x="34" y="78"/>
                      <a:pt x="34" y="78"/>
                      <a:pt x="67" y="45"/>
                    </a:cubicBezTo>
                    <a:cubicBezTo>
                      <a:pt x="81" y="17"/>
                      <a:pt x="89" y="1"/>
                      <a:pt x="8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48" name="Google Shape;12448;p37"/>
              <p:cNvSpPr/>
              <p:nvPr/>
            </p:nvSpPr>
            <p:spPr>
              <a:xfrm>
                <a:off x="4730225" y="1353900"/>
                <a:ext cx="35875" cy="35650"/>
              </a:xfrm>
              <a:custGeom>
                <a:rect b="b" l="l" r="r" t="t"/>
                <a:pathLst>
                  <a:path extrusionOk="0" h="1426" w="1435">
                    <a:moveTo>
                      <a:pt x="667" y="0"/>
                    </a:moveTo>
                    <a:cubicBezTo>
                      <a:pt x="483" y="0"/>
                      <a:pt x="303" y="114"/>
                      <a:pt x="200" y="268"/>
                    </a:cubicBezTo>
                    <a:cubicBezTo>
                      <a:pt x="134" y="368"/>
                      <a:pt x="67" y="501"/>
                      <a:pt x="33" y="501"/>
                    </a:cubicBezTo>
                    <a:cubicBezTo>
                      <a:pt x="0" y="668"/>
                      <a:pt x="33" y="802"/>
                      <a:pt x="67" y="968"/>
                    </a:cubicBezTo>
                    <a:cubicBezTo>
                      <a:pt x="121" y="1275"/>
                      <a:pt x="380" y="1425"/>
                      <a:pt x="648" y="1425"/>
                    </a:cubicBezTo>
                    <a:cubicBezTo>
                      <a:pt x="876" y="1425"/>
                      <a:pt x="1112" y="1316"/>
                      <a:pt x="1234" y="1102"/>
                    </a:cubicBezTo>
                    <a:cubicBezTo>
                      <a:pt x="1301" y="1035"/>
                      <a:pt x="1334" y="968"/>
                      <a:pt x="1334" y="868"/>
                    </a:cubicBezTo>
                    <a:cubicBezTo>
                      <a:pt x="1434" y="568"/>
                      <a:pt x="1301" y="268"/>
                      <a:pt x="1034" y="101"/>
                    </a:cubicBezTo>
                    <a:cubicBezTo>
                      <a:pt x="967" y="68"/>
                      <a:pt x="901" y="68"/>
                      <a:pt x="834" y="34"/>
                    </a:cubicBezTo>
                    <a:cubicBezTo>
                      <a:pt x="779" y="11"/>
                      <a:pt x="723" y="0"/>
                      <a:pt x="66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49" name="Google Shape;12449;p37"/>
              <p:cNvSpPr/>
              <p:nvPr/>
            </p:nvSpPr>
            <p:spPr>
              <a:xfrm>
                <a:off x="4889325" y="1567300"/>
                <a:ext cx="36900" cy="41300"/>
              </a:xfrm>
              <a:custGeom>
                <a:rect b="b" l="l" r="r" t="t"/>
                <a:pathLst>
                  <a:path extrusionOk="0" h="1652" w="1476">
                    <a:moveTo>
                      <a:pt x="602" y="0"/>
                    </a:moveTo>
                    <a:cubicBezTo>
                      <a:pt x="299" y="0"/>
                      <a:pt x="1" y="196"/>
                      <a:pt x="41" y="538"/>
                    </a:cubicBezTo>
                    <a:cubicBezTo>
                      <a:pt x="74" y="705"/>
                      <a:pt x="74" y="872"/>
                      <a:pt x="107" y="1038"/>
                    </a:cubicBezTo>
                    <a:cubicBezTo>
                      <a:pt x="141" y="1339"/>
                      <a:pt x="341" y="1539"/>
                      <a:pt x="641" y="1639"/>
                    </a:cubicBezTo>
                    <a:cubicBezTo>
                      <a:pt x="680" y="1648"/>
                      <a:pt x="720" y="1652"/>
                      <a:pt x="760" y="1652"/>
                    </a:cubicBezTo>
                    <a:cubicBezTo>
                      <a:pt x="1024" y="1652"/>
                      <a:pt x="1288" y="1466"/>
                      <a:pt x="1375" y="1205"/>
                    </a:cubicBezTo>
                    <a:cubicBezTo>
                      <a:pt x="1475" y="872"/>
                      <a:pt x="1242" y="571"/>
                      <a:pt x="1108" y="271"/>
                    </a:cubicBezTo>
                    <a:cubicBezTo>
                      <a:pt x="1002" y="86"/>
                      <a:pt x="801" y="0"/>
                      <a:pt x="60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50" name="Google Shape;12450;p37"/>
              <p:cNvSpPr/>
              <p:nvPr/>
            </p:nvSpPr>
            <p:spPr>
              <a:xfrm>
                <a:off x="5208900" y="1380725"/>
                <a:ext cx="37550" cy="35725"/>
              </a:xfrm>
              <a:custGeom>
                <a:rect b="b" l="l" r="r" t="t"/>
                <a:pathLst>
                  <a:path extrusionOk="0" h="1429" w="1502">
                    <a:moveTo>
                      <a:pt x="750" y="0"/>
                    </a:moveTo>
                    <a:cubicBezTo>
                      <a:pt x="641" y="0"/>
                      <a:pt x="532" y="30"/>
                      <a:pt x="434" y="95"/>
                    </a:cubicBezTo>
                    <a:cubicBezTo>
                      <a:pt x="33" y="296"/>
                      <a:pt x="0" y="796"/>
                      <a:pt x="300" y="1130"/>
                    </a:cubicBezTo>
                    <a:cubicBezTo>
                      <a:pt x="267" y="1096"/>
                      <a:pt x="250" y="1079"/>
                      <a:pt x="246" y="1079"/>
                    </a:cubicBezTo>
                    <a:lnTo>
                      <a:pt x="246" y="1079"/>
                    </a:lnTo>
                    <a:cubicBezTo>
                      <a:pt x="242" y="1079"/>
                      <a:pt x="250" y="1096"/>
                      <a:pt x="267" y="1130"/>
                    </a:cubicBezTo>
                    <a:cubicBezTo>
                      <a:pt x="383" y="1332"/>
                      <a:pt x="599" y="1428"/>
                      <a:pt x="815" y="1428"/>
                    </a:cubicBezTo>
                    <a:cubicBezTo>
                      <a:pt x="1097" y="1428"/>
                      <a:pt x="1378" y="1265"/>
                      <a:pt x="1434" y="963"/>
                    </a:cubicBezTo>
                    <a:cubicBezTo>
                      <a:pt x="1501" y="729"/>
                      <a:pt x="1468" y="529"/>
                      <a:pt x="1334" y="329"/>
                    </a:cubicBezTo>
                    <a:cubicBezTo>
                      <a:pt x="1200" y="127"/>
                      <a:pt x="974" y="0"/>
                      <a:pt x="75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51" name="Google Shape;12451;p37"/>
              <p:cNvSpPr/>
              <p:nvPr/>
            </p:nvSpPr>
            <p:spPr>
              <a:xfrm>
                <a:off x="4912850" y="1332750"/>
                <a:ext cx="23375" cy="23400"/>
              </a:xfrm>
              <a:custGeom>
                <a:rect b="b" l="l" r="r" t="t"/>
                <a:pathLst>
                  <a:path extrusionOk="0" h="936" w="935">
                    <a:moveTo>
                      <a:pt x="507" y="1"/>
                    </a:moveTo>
                    <a:cubicBezTo>
                      <a:pt x="399" y="1"/>
                      <a:pt x="288" y="38"/>
                      <a:pt x="200" y="113"/>
                    </a:cubicBezTo>
                    <a:cubicBezTo>
                      <a:pt x="0" y="347"/>
                      <a:pt x="100" y="680"/>
                      <a:pt x="367" y="814"/>
                    </a:cubicBezTo>
                    <a:cubicBezTo>
                      <a:pt x="367" y="814"/>
                      <a:pt x="401" y="814"/>
                      <a:pt x="434" y="847"/>
                    </a:cubicBezTo>
                    <a:cubicBezTo>
                      <a:pt x="467" y="880"/>
                      <a:pt x="501" y="880"/>
                      <a:pt x="534" y="880"/>
                    </a:cubicBezTo>
                    <a:cubicBezTo>
                      <a:pt x="534" y="880"/>
                      <a:pt x="534" y="914"/>
                      <a:pt x="567" y="914"/>
                    </a:cubicBezTo>
                    <a:cubicBezTo>
                      <a:pt x="595" y="927"/>
                      <a:pt x="623" y="936"/>
                      <a:pt x="650" y="936"/>
                    </a:cubicBezTo>
                    <a:cubicBezTo>
                      <a:pt x="689" y="936"/>
                      <a:pt x="728" y="919"/>
                      <a:pt x="768" y="880"/>
                    </a:cubicBezTo>
                    <a:cubicBezTo>
                      <a:pt x="934" y="747"/>
                      <a:pt x="934" y="513"/>
                      <a:pt x="901" y="313"/>
                    </a:cubicBezTo>
                    <a:cubicBezTo>
                      <a:pt x="859" y="105"/>
                      <a:pt x="687" y="1"/>
                      <a:pt x="50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52" name="Google Shape;12452;p37"/>
              <p:cNvSpPr/>
              <p:nvPr/>
            </p:nvSpPr>
            <p:spPr>
              <a:xfrm>
                <a:off x="4657000" y="2332625"/>
                <a:ext cx="60075" cy="53150"/>
              </a:xfrm>
              <a:custGeom>
                <a:rect b="b" l="l" r="r" t="t"/>
                <a:pathLst>
                  <a:path extrusionOk="0" h="2126" w="2403">
                    <a:moveTo>
                      <a:pt x="949" y="0"/>
                    </a:moveTo>
                    <a:cubicBezTo>
                      <a:pt x="899" y="0"/>
                      <a:pt x="848" y="4"/>
                      <a:pt x="794" y="13"/>
                    </a:cubicBezTo>
                    <a:cubicBezTo>
                      <a:pt x="780" y="12"/>
                      <a:pt x="765" y="12"/>
                      <a:pt x="750" y="12"/>
                    </a:cubicBezTo>
                    <a:cubicBezTo>
                      <a:pt x="336" y="12"/>
                      <a:pt x="1" y="461"/>
                      <a:pt x="194" y="847"/>
                    </a:cubicBezTo>
                    <a:cubicBezTo>
                      <a:pt x="194" y="947"/>
                      <a:pt x="227" y="1081"/>
                      <a:pt x="261" y="1181"/>
                    </a:cubicBezTo>
                    <a:cubicBezTo>
                      <a:pt x="361" y="1648"/>
                      <a:pt x="594" y="1948"/>
                      <a:pt x="1061" y="2081"/>
                    </a:cubicBezTo>
                    <a:cubicBezTo>
                      <a:pt x="1152" y="2112"/>
                      <a:pt x="1242" y="2126"/>
                      <a:pt x="1330" y="2126"/>
                    </a:cubicBezTo>
                    <a:cubicBezTo>
                      <a:pt x="1920" y="2126"/>
                      <a:pt x="2403" y="1495"/>
                      <a:pt x="2229" y="914"/>
                    </a:cubicBezTo>
                    <a:cubicBezTo>
                      <a:pt x="2095" y="447"/>
                      <a:pt x="1795" y="247"/>
                      <a:pt x="1361" y="80"/>
                    </a:cubicBezTo>
                    <a:cubicBezTo>
                      <a:pt x="1215" y="31"/>
                      <a:pt x="1086" y="0"/>
                      <a:pt x="949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53" name="Google Shape;12453;p37"/>
              <p:cNvSpPr/>
              <p:nvPr/>
            </p:nvSpPr>
            <p:spPr>
              <a:xfrm>
                <a:off x="4885325" y="2330350"/>
                <a:ext cx="50050" cy="48750"/>
              </a:xfrm>
              <a:custGeom>
                <a:rect b="b" l="l" r="r" t="t"/>
                <a:pathLst>
                  <a:path extrusionOk="0" h="1950" w="2002">
                    <a:moveTo>
                      <a:pt x="788" y="0"/>
                    </a:moveTo>
                    <a:cubicBezTo>
                      <a:pt x="668" y="0"/>
                      <a:pt x="545" y="35"/>
                      <a:pt x="434" y="104"/>
                    </a:cubicBezTo>
                    <a:cubicBezTo>
                      <a:pt x="201" y="238"/>
                      <a:pt x="1" y="571"/>
                      <a:pt x="134" y="872"/>
                    </a:cubicBezTo>
                    <a:cubicBezTo>
                      <a:pt x="134" y="872"/>
                      <a:pt x="134" y="905"/>
                      <a:pt x="134" y="905"/>
                    </a:cubicBezTo>
                    <a:cubicBezTo>
                      <a:pt x="167" y="938"/>
                      <a:pt x="167" y="938"/>
                      <a:pt x="167" y="938"/>
                    </a:cubicBezTo>
                    <a:cubicBezTo>
                      <a:pt x="167" y="1038"/>
                      <a:pt x="167" y="1138"/>
                      <a:pt x="201" y="1238"/>
                    </a:cubicBezTo>
                    <a:cubicBezTo>
                      <a:pt x="301" y="1572"/>
                      <a:pt x="601" y="1872"/>
                      <a:pt x="935" y="1939"/>
                    </a:cubicBezTo>
                    <a:cubicBezTo>
                      <a:pt x="997" y="1946"/>
                      <a:pt x="1057" y="1950"/>
                      <a:pt x="1117" y="1950"/>
                    </a:cubicBezTo>
                    <a:cubicBezTo>
                      <a:pt x="1344" y="1950"/>
                      <a:pt x="1550" y="1891"/>
                      <a:pt x="1735" y="1705"/>
                    </a:cubicBezTo>
                    <a:cubicBezTo>
                      <a:pt x="1935" y="1505"/>
                      <a:pt x="2002" y="1205"/>
                      <a:pt x="1935" y="938"/>
                    </a:cubicBezTo>
                    <a:cubicBezTo>
                      <a:pt x="1869" y="738"/>
                      <a:pt x="1768" y="571"/>
                      <a:pt x="1602" y="405"/>
                    </a:cubicBezTo>
                    <a:cubicBezTo>
                      <a:pt x="1502" y="304"/>
                      <a:pt x="1368" y="238"/>
                      <a:pt x="1235" y="204"/>
                    </a:cubicBezTo>
                    <a:cubicBezTo>
                      <a:pt x="1118" y="68"/>
                      <a:pt x="956" y="0"/>
                      <a:pt x="78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54" name="Google Shape;12454;p37"/>
              <p:cNvSpPr/>
              <p:nvPr/>
            </p:nvSpPr>
            <p:spPr>
              <a:xfrm>
                <a:off x="5104650" y="2290175"/>
                <a:ext cx="53400" cy="46125"/>
              </a:xfrm>
              <a:custGeom>
                <a:rect b="b" l="l" r="r" t="t"/>
                <a:pathLst>
                  <a:path extrusionOk="0" h="1845" w="2136">
                    <a:moveTo>
                      <a:pt x="1113" y="1"/>
                    </a:moveTo>
                    <a:cubicBezTo>
                      <a:pt x="985" y="1"/>
                      <a:pt x="855" y="27"/>
                      <a:pt x="734" y="77"/>
                    </a:cubicBezTo>
                    <a:cubicBezTo>
                      <a:pt x="704" y="97"/>
                      <a:pt x="673" y="115"/>
                      <a:pt x="643" y="131"/>
                    </a:cubicBezTo>
                    <a:lnTo>
                      <a:pt x="643" y="131"/>
                    </a:lnTo>
                    <a:cubicBezTo>
                      <a:pt x="653" y="124"/>
                      <a:pt x="661" y="117"/>
                      <a:pt x="668" y="110"/>
                    </a:cubicBezTo>
                    <a:lnTo>
                      <a:pt x="634" y="110"/>
                    </a:lnTo>
                    <a:cubicBezTo>
                      <a:pt x="267" y="177"/>
                      <a:pt x="0" y="611"/>
                      <a:pt x="0" y="977"/>
                    </a:cubicBezTo>
                    <a:cubicBezTo>
                      <a:pt x="0" y="1444"/>
                      <a:pt x="401" y="1811"/>
                      <a:pt x="868" y="1845"/>
                    </a:cubicBezTo>
                    <a:cubicBezTo>
                      <a:pt x="1101" y="1845"/>
                      <a:pt x="1368" y="1811"/>
                      <a:pt x="1568" y="1678"/>
                    </a:cubicBezTo>
                    <a:cubicBezTo>
                      <a:pt x="1969" y="1411"/>
                      <a:pt x="2135" y="877"/>
                      <a:pt x="1868" y="444"/>
                    </a:cubicBezTo>
                    <a:cubicBezTo>
                      <a:pt x="1705" y="141"/>
                      <a:pt x="1412" y="1"/>
                      <a:pt x="111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55" name="Google Shape;12455;p37"/>
              <p:cNvSpPr/>
              <p:nvPr/>
            </p:nvSpPr>
            <p:spPr>
              <a:xfrm>
                <a:off x="5121325" y="2292075"/>
                <a:ext cx="1700" cy="875"/>
              </a:xfrm>
              <a:custGeom>
                <a:rect b="b" l="l" r="r" t="t"/>
                <a:pathLst>
                  <a:path extrusionOk="0" h="35" w="68">
                    <a:moveTo>
                      <a:pt x="67" y="1"/>
                    </a:moveTo>
                    <a:cubicBezTo>
                      <a:pt x="67" y="1"/>
                      <a:pt x="67" y="1"/>
                      <a:pt x="1" y="34"/>
                    </a:cubicBezTo>
                    <a:cubicBezTo>
                      <a:pt x="34" y="34"/>
                      <a:pt x="34" y="34"/>
                      <a:pt x="6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56" name="Google Shape;12456;p37"/>
              <p:cNvSpPr/>
              <p:nvPr/>
            </p:nvSpPr>
            <p:spPr>
              <a:xfrm>
                <a:off x="4885700" y="1955375"/>
                <a:ext cx="41350" cy="42775"/>
              </a:xfrm>
              <a:custGeom>
                <a:rect b="b" l="l" r="r" t="t"/>
                <a:pathLst>
                  <a:path extrusionOk="0" h="1711" w="1654">
                    <a:moveTo>
                      <a:pt x="891" y="0"/>
                    </a:moveTo>
                    <a:cubicBezTo>
                      <a:pt x="571" y="0"/>
                      <a:pt x="241" y="195"/>
                      <a:pt x="186" y="526"/>
                    </a:cubicBezTo>
                    <a:cubicBezTo>
                      <a:pt x="186" y="560"/>
                      <a:pt x="186" y="560"/>
                      <a:pt x="186" y="560"/>
                    </a:cubicBezTo>
                    <a:cubicBezTo>
                      <a:pt x="152" y="626"/>
                      <a:pt x="119" y="726"/>
                      <a:pt x="86" y="793"/>
                    </a:cubicBezTo>
                    <a:cubicBezTo>
                      <a:pt x="0" y="1191"/>
                      <a:pt x="327" y="1710"/>
                      <a:pt x="756" y="1710"/>
                    </a:cubicBezTo>
                    <a:cubicBezTo>
                      <a:pt x="830" y="1710"/>
                      <a:pt x="907" y="1695"/>
                      <a:pt x="986" y="1660"/>
                    </a:cubicBezTo>
                    <a:cubicBezTo>
                      <a:pt x="1420" y="1527"/>
                      <a:pt x="1653" y="1193"/>
                      <a:pt x="1653" y="726"/>
                    </a:cubicBezTo>
                    <a:cubicBezTo>
                      <a:pt x="1653" y="393"/>
                      <a:pt x="1420" y="93"/>
                      <a:pt x="1086" y="26"/>
                    </a:cubicBezTo>
                    <a:cubicBezTo>
                      <a:pt x="1023" y="9"/>
                      <a:pt x="957" y="0"/>
                      <a:pt x="89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57" name="Google Shape;12457;p37"/>
              <p:cNvSpPr/>
              <p:nvPr/>
            </p:nvSpPr>
            <p:spPr>
              <a:xfrm>
                <a:off x="4325750" y="715650"/>
                <a:ext cx="1386025" cy="1860950"/>
              </a:xfrm>
              <a:custGeom>
                <a:rect b="b" l="l" r="r" t="t"/>
                <a:pathLst>
                  <a:path extrusionOk="0" h="74438" w="55441">
                    <a:moveTo>
                      <a:pt x="16281" y="916"/>
                    </a:moveTo>
                    <a:cubicBezTo>
                      <a:pt x="17834" y="916"/>
                      <a:pt x="19142" y="1960"/>
                      <a:pt x="20482" y="3115"/>
                    </a:cubicBezTo>
                    <a:cubicBezTo>
                      <a:pt x="20551" y="3174"/>
                      <a:pt x="20635" y="3201"/>
                      <a:pt x="20717" y="3201"/>
                    </a:cubicBezTo>
                    <a:cubicBezTo>
                      <a:pt x="20909" y="3201"/>
                      <a:pt x="21086" y="3049"/>
                      <a:pt x="21016" y="2815"/>
                    </a:cubicBezTo>
                    <a:cubicBezTo>
                      <a:pt x="20983" y="2815"/>
                      <a:pt x="20983" y="2781"/>
                      <a:pt x="20983" y="2781"/>
                    </a:cubicBezTo>
                    <a:cubicBezTo>
                      <a:pt x="21139" y="2753"/>
                      <a:pt x="21295" y="2740"/>
                      <a:pt x="21449" y="2740"/>
                    </a:cubicBezTo>
                    <a:cubicBezTo>
                      <a:pt x="22216" y="2740"/>
                      <a:pt x="22951" y="3060"/>
                      <a:pt x="23618" y="3448"/>
                    </a:cubicBezTo>
                    <a:cubicBezTo>
                      <a:pt x="23551" y="3515"/>
                      <a:pt x="23484" y="3582"/>
                      <a:pt x="23418" y="3649"/>
                    </a:cubicBezTo>
                    <a:cubicBezTo>
                      <a:pt x="23255" y="3811"/>
                      <a:pt x="23400" y="4061"/>
                      <a:pt x="23585" y="4061"/>
                    </a:cubicBezTo>
                    <a:cubicBezTo>
                      <a:pt x="23628" y="4061"/>
                      <a:pt x="23674" y="4047"/>
                      <a:pt x="23718" y="4016"/>
                    </a:cubicBezTo>
                    <a:cubicBezTo>
                      <a:pt x="25130" y="3152"/>
                      <a:pt x="27605" y="1689"/>
                      <a:pt x="29491" y="1689"/>
                    </a:cubicBezTo>
                    <a:cubicBezTo>
                      <a:pt x="30812" y="1689"/>
                      <a:pt x="31845" y="2406"/>
                      <a:pt x="32024" y="4549"/>
                    </a:cubicBezTo>
                    <a:cubicBezTo>
                      <a:pt x="32047" y="4809"/>
                      <a:pt x="32272" y="4968"/>
                      <a:pt x="32483" y="4968"/>
                    </a:cubicBezTo>
                    <a:cubicBezTo>
                      <a:pt x="32571" y="4968"/>
                      <a:pt x="32656" y="4941"/>
                      <a:pt x="32724" y="4883"/>
                    </a:cubicBezTo>
                    <a:cubicBezTo>
                      <a:pt x="32900" y="4865"/>
                      <a:pt x="33070" y="4856"/>
                      <a:pt x="33236" y="4856"/>
                    </a:cubicBezTo>
                    <a:cubicBezTo>
                      <a:pt x="34608" y="4856"/>
                      <a:pt x="35603" y="5481"/>
                      <a:pt x="35960" y="6851"/>
                    </a:cubicBezTo>
                    <a:cubicBezTo>
                      <a:pt x="36007" y="7087"/>
                      <a:pt x="36222" y="7223"/>
                      <a:pt x="36438" y="7223"/>
                    </a:cubicBezTo>
                    <a:cubicBezTo>
                      <a:pt x="36527" y="7223"/>
                      <a:pt x="36616" y="7200"/>
                      <a:pt x="36694" y="7151"/>
                    </a:cubicBezTo>
                    <a:cubicBezTo>
                      <a:pt x="37383" y="6781"/>
                      <a:pt x="38157" y="6521"/>
                      <a:pt x="38905" y="6521"/>
                    </a:cubicBezTo>
                    <a:cubicBezTo>
                      <a:pt x="39641" y="6521"/>
                      <a:pt x="40351" y="6773"/>
                      <a:pt x="40930" y="7418"/>
                    </a:cubicBezTo>
                    <a:cubicBezTo>
                      <a:pt x="42364" y="9019"/>
                      <a:pt x="41330" y="10854"/>
                      <a:pt x="39329" y="11054"/>
                    </a:cubicBezTo>
                    <a:cubicBezTo>
                      <a:pt x="37514" y="11032"/>
                      <a:pt x="35630" y="10913"/>
                      <a:pt x="33756" y="10913"/>
                    </a:cubicBezTo>
                    <a:cubicBezTo>
                      <a:pt x="32737" y="10913"/>
                      <a:pt x="31722" y="10948"/>
                      <a:pt x="30723" y="11054"/>
                    </a:cubicBezTo>
                    <a:cubicBezTo>
                      <a:pt x="31156" y="10787"/>
                      <a:pt x="31557" y="10520"/>
                      <a:pt x="31924" y="10220"/>
                    </a:cubicBezTo>
                    <a:cubicBezTo>
                      <a:pt x="32069" y="10074"/>
                      <a:pt x="31935" y="9801"/>
                      <a:pt x="31765" y="9801"/>
                    </a:cubicBezTo>
                    <a:cubicBezTo>
                      <a:pt x="31741" y="9801"/>
                      <a:pt x="31716" y="9807"/>
                      <a:pt x="31690" y="9820"/>
                    </a:cubicBezTo>
                    <a:cubicBezTo>
                      <a:pt x="30289" y="10353"/>
                      <a:pt x="28955" y="10954"/>
                      <a:pt x="27487" y="11254"/>
                    </a:cubicBezTo>
                    <a:cubicBezTo>
                      <a:pt x="26019" y="11521"/>
                      <a:pt x="24618" y="11387"/>
                      <a:pt x="23151" y="11454"/>
                    </a:cubicBezTo>
                    <a:cubicBezTo>
                      <a:pt x="23251" y="10654"/>
                      <a:pt x="23151" y="9786"/>
                      <a:pt x="22784" y="8919"/>
                    </a:cubicBezTo>
                    <a:cubicBezTo>
                      <a:pt x="22740" y="8820"/>
                      <a:pt x="22657" y="8779"/>
                      <a:pt x="22568" y="8779"/>
                    </a:cubicBezTo>
                    <a:cubicBezTo>
                      <a:pt x="22387" y="8779"/>
                      <a:pt x="22183" y="8951"/>
                      <a:pt x="22250" y="9153"/>
                    </a:cubicBezTo>
                    <a:cubicBezTo>
                      <a:pt x="23032" y="11905"/>
                      <a:pt x="21379" y="14424"/>
                      <a:pt x="18612" y="14424"/>
                    </a:cubicBezTo>
                    <a:cubicBezTo>
                      <a:pt x="18429" y="14424"/>
                      <a:pt x="18240" y="14412"/>
                      <a:pt x="18047" y="14390"/>
                    </a:cubicBezTo>
                    <a:cubicBezTo>
                      <a:pt x="18032" y="14388"/>
                      <a:pt x="18017" y="14387"/>
                      <a:pt x="18002" y="14387"/>
                    </a:cubicBezTo>
                    <a:cubicBezTo>
                      <a:pt x="17758" y="14387"/>
                      <a:pt x="17580" y="14637"/>
                      <a:pt x="17580" y="14857"/>
                    </a:cubicBezTo>
                    <a:cubicBezTo>
                      <a:pt x="17549" y="16872"/>
                      <a:pt x="16178" y="17800"/>
                      <a:pt x="14802" y="17800"/>
                    </a:cubicBezTo>
                    <a:cubicBezTo>
                      <a:pt x="13219" y="17800"/>
                      <a:pt x="11630" y="16570"/>
                      <a:pt x="12076" y="14356"/>
                    </a:cubicBezTo>
                    <a:cubicBezTo>
                      <a:pt x="12104" y="14074"/>
                      <a:pt x="11917" y="13719"/>
                      <a:pt x="11636" y="13719"/>
                    </a:cubicBezTo>
                    <a:cubicBezTo>
                      <a:pt x="11585" y="13719"/>
                      <a:pt x="11532" y="13730"/>
                      <a:pt x="11476" y="13756"/>
                    </a:cubicBezTo>
                    <a:cubicBezTo>
                      <a:pt x="11108" y="13905"/>
                      <a:pt x="10790" y="13973"/>
                      <a:pt x="10515" y="13973"/>
                    </a:cubicBezTo>
                    <a:cubicBezTo>
                      <a:pt x="8517" y="13973"/>
                      <a:pt x="8782" y="10430"/>
                      <a:pt x="8841" y="9052"/>
                    </a:cubicBezTo>
                    <a:cubicBezTo>
                      <a:pt x="8841" y="8953"/>
                      <a:pt x="8758" y="8889"/>
                      <a:pt x="8676" y="8889"/>
                    </a:cubicBezTo>
                    <a:cubicBezTo>
                      <a:pt x="8621" y="8889"/>
                      <a:pt x="8567" y="8918"/>
                      <a:pt x="8540" y="8986"/>
                    </a:cubicBezTo>
                    <a:cubicBezTo>
                      <a:pt x="8307" y="9486"/>
                      <a:pt x="8140" y="10153"/>
                      <a:pt x="8107" y="10820"/>
                    </a:cubicBezTo>
                    <a:cubicBezTo>
                      <a:pt x="7373" y="10987"/>
                      <a:pt x="6806" y="11387"/>
                      <a:pt x="6005" y="11387"/>
                    </a:cubicBezTo>
                    <a:cubicBezTo>
                      <a:pt x="5171" y="11354"/>
                      <a:pt x="4504" y="10854"/>
                      <a:pt x="3770" y="10520"/>
                    </a:cubicBezTo>
                    <a:cubicBezTo>
                      <a:pt x="3741" y="10506"/>
                      <a:pt x="3710" y="10499"/>
                      <a:pt x="3681" y="10499"/>
                    </a:cubicBezTo>
                    <a:cubicBezTo>
                      <a:pt x="3575" y="10499"/>
                      <a:pt x="3485" y="10583"/>
                      <a:pt x="3537" y="10687"/>
                    </a:cubicBezTo>
                    <a:cubicBezTo>
                      <a:pt x="3637" y="11087"/>
                      <a:pt x="3870" y="11387"/>
                      <a:pt x="4171" y="11654"/>
                    </a:cubicBezTo>
                    <a:cubicBezTo>
                      <a:pt x="3970" y="14323"/>
                      <a:pt x="3937" y="17025"/>
                      <a:pt x="3937" y="19760"/>
                    </a:cubicBezTo>
                    <a:cubicBezTo>
                      <a:pt x="468" y="18626"/>
                      <a:pt x="2069" y="13923"/>
                      <a:pt x="2403" y="11321"/>
                    </a:cubicBezTo>
                    <a:cubicBezTo>
                      <a:pt x="2403" y="11287"/>
                      <a:pt x="2403" y="11254"/>
                      <a:pt x="2403" y="11221"/>
                    </a:cubicBezTo>
                    <a:cubicBezTo>
                      <a:pt x="2469" y="11187"/>
                      <a:pt x="2503" y="11154"/>
                      <a:pt x="2569" y="11121"/>
                    </a:cubicBezTo>
                    <a:cubicBezTo>
                      <a:pt x="2703" y="11021"/>
                      <a:pt x="2636" y="10787"/>
                      <a:pt x="2503" y="10720"/>
                    </a:cubicBezTo>
                    <a:cubicBezTo>
                      <a:pt x="2136" y="10520"/>
                      <a:pt x="1735" y="10453"/>
                      <a:pt x="1435" y="10087"/>
                    </a:cubicBezTo>
                    <a:cubicBezTo>
                      <a:pt x="935" y="9486"/>
                      <a:pt x="1135" y="8719"/>
                      <a:pt x="1602" y="8152"/>
                    </a:cubicBezTo>
                    <a:cubicBezTo>
                      <a:pt x="2403" y="7251"/>
                      <a:pt x="3637" y="7018"/>
                      <a:pt x="4771" y="6818"/>
                    </a:cubicBezTo>
                    <a:cubicBezTo>
                      <a:pt x="5138" y="6751"/>
                      <a:pt x="5205" y="6384"/>
                      <a:pt x="5038" y="6117"/>
                    </a:cubicBezTo>
                    <a:cubicBezTo>
                      <a:pt x="4971" y="4716"/>
                      <a:pt x="5838" y="3482"/>
                      <a:pt x="7206" y="3082"/>
                    </a:cubicBezTo>
                    <a:cubicBezTo>
                      <a:pt x="7531" y="2992"/>
                      <a:pt x="7845" y="2952"/>
                      <a:pt x="8149" y="2952"/>
                    </a:cubicBezTo>
                    <a:cubicBezTo>
                      <a:pt x="9093" y="2952"/>
                      <a:pt x="9951" y="3336"/>
                      <a:pt x="10809" y="3815"/>
                    </a:cubicBezTo>
                    <a:cubicBezTo>
                      <a:pt x="10877" y="3858"/>
                      <a:pt x="10948" y="3877"/>
                      <a:pt x="11017" y="3877"/>
                    </a:cubicBezTo>
                    <a:cubicBezTo>
                      <a:pt x="11217" y="3877"/>
                      <a:pt x="11401" y="3722"/>
                      <a:pt x="11476" y="3549"/>
                    </a:cubicBezTo>
                    <a:cubicBezTo>
                      <a:pt x="12543" y="3448"/>
                      <a:pt x="13077" y="2181"/>
                      <a:pt x="14044" y="1614"/>
                    </a:cubicBezTo>
                    <a:cubicBezTo>
                      <a:pt x="14854" y="1122"/>
                      <a:pt x="15592" y="916"/>
                      <a:pt x="16281" y="916"/>
                    </a:cubicBezTo>
                    <a:close/>
                    <a:moveTo>
                      <a:pt x="43513" y="25629"/>
                    </a:moveTo>
                    <a:cubicBezTo>
                      <a:pt x="44083" y="25629"/>
                      <a:pt x="44674" y="25768"/>
                      <a:pt x="45233" y="26065"/>
                    </a:cubicBezTo>
                    <a:cubicBezTo>
                      <a:pt x="46868" y="26965"/>
                      <a:pt x="47702" y="28667"/>
                      <a:pt x="48169" y="30401"/>
                    </a:cubicBezTo>
                    <a:cubicBezTo>
                      <a:pt x="48902" y="33303"/>
                      <a:pt x="48802" y="36606"/>
                      <a:pt x="48602" y="39574"/>
                    </a:cubicBezTo>
                    <a:cubicBezTo>
                      <a:pt x="48435" y="42743"/>
                      <a:pt x="48069" y="45979"/>
                      <a:pt x="47468" y="49115"/>
                    </a:cubicBezTo>
                    <a:cubicBezTo>
                      <a:pt x="46934" y="51733"/>
                      <a:pt x="45199" y="54934"/>
                      <a:pt x="42705" y="54934"/>
                    </a:cubicBezTo>
                    <a:cubicBezTo>
                      <a:pt x="41927" y="54934"/>
                      <a:pt x="41075" y="54622"/>
                      <a:pt x="40163" y="53885"/>
                    </a:cubicBezTo>
                    <a:cubicBezTo>
                      <a:pt x="40163" y="49548"/>
                      <a:pt x="40163" y="45178"/>
                      <a:pt x="40163" y="40842"/>
                    </a:cubicBezTo>
                    <a:cubicBezTo>
                      <a:pt x="40163" y="37073"/>
                      <a:pt x="40163" y="33270"/>
                      <a:pt x="40163" y="29500"/>
                    </a:cubicBezTo>
                    <a:cubicBezTo>
                      <a:pt x="40163" y="29467"/>
                      <a:pt x="40196" y="29467"/>
                      <a:pt x="40196" y="29434"/>
                    </a:cubicBezTo>
                    <a:cubicBezTo>
                      <a:pt x="40230" y="29300"/>
                      <a:pt x="40263" y="29134"/>
                      <a:pt x="40296" y="29000"/>
                    </a:cubicBezTo>
                    <a:cubicBezTo>
                      <a:pt x="40363" y="28967"/>
                      <a:pt x="40396" y="28900"/>
                      <a:pt x="40396" y="28800"/>
                    </a:cubicBezTo>
                    <a:cubicBezTo>
                      <a:pt x="40347" y="26834"/>
                      <a:pt x="41838" y="25629"/>
                      <a:pt x="43513" y="25629"/>
                    </a:cubicBezTo>
                    <a:close/>
                    <a:moveTo>
                      <a:pt x="40330" y="18493"/>
                    </a:moveTo>
                    <a:cubicBezTo>
                      <a:pt x="41864" y="20728"/>
                      <a:pt x="45633" y="20327"/>
                      <a:pt x="48235" y="20627"/>
                    </a:cubicBezTo>
                    <a:cubicBezTo>
                      <a:pt x="51704" y="21028"/>
                      <a:pt x="52772" y="23663"/>
                      <a:pt x="53406" y="26665"/>
                    </a:cubicBezTo>
                    <a:cubicBezTo>
                      <a:pt x="54006" y="29667"/>
                      <a:pt x="54306" y="32703"/>
                      <a:pt x="54373" y="35738"/>
                    </a:cubicBezTo>
                    <a:cubicBezTo>
                      <a:pt x="54473" y="41509"/>
                      <a:pt x="53639" y="47280"/>
                      <a:pt x="52005" y="52817"/>
                    </a:cubicBezTo>
                    <a:cubicBezTo>
                      <a:pt x="51237" y="55486"/>
                      <a:pt x="50237" y="58488"/>
                      <a:pt x="47735" y="60022"/>
                    </a:cubicBezTo>
                    <a:cubicBezTo>
                      <a:pt x="45982" y="61095"/>
                      <a:pt x="43942" y="61285"/>
                      <a:pt x="41920" y="61285"/>
                    </a:cubicBezTo>
                    <a:cubicBezTo>
                      <a:pt x="41364" y="61285"/>
                      <a:pt x="40810" y="61271"/>
                      <a:pt x="40263" y="61257"/>
                    </a:cubicBezTo>
                    <a:cubicBezTo>
                      <a:pt x="40230" y="59389"/>
                      <a:pt x="40196" y="57521"/>
                      <a:pt x="40196" y="55686"/>
                    </a:cubicBezTo>
                    <a:cubicBezTo>
                      <a:pt x="40196" y="55552"/>
                      <a:pt x="40196" y="55419"/>
                      <a:pt x="40196" y="55252"/>
                    </a:cubicBezTo>
                    <a:cubicBezTo>
                      <a:pt x="40797" y="55815"/>
                      <a:pt x="41527" y="56053"/>
                      <a:pt x="42293" y="56053"/>
                    </a:cubicBezTo>
                    <a:cubicBezTo>
                      <a:pt x="44203" y="56053"/>
                      <a:pt x="46339" y="54570"/>
                      <a:pt x="47268" y="52951"/>
                    </a:cubicBezTo>
                    <a:cubicBezTo>
                      <a:pt x="48502" y="50749"/>
                      <a:pt x="48702" y="48014"/>
                      <a:pt x="49036" y="45545"/>
                    </a:cubicBezTo>
                    <a:cubicBezTo>
                      <a:pt x="49403" y="42810"/>
                      <a:pt x="49670" y="40008"/>
                      <a:pt x="49703" y="37239"/>
                    </a:cubicBezTo>
                    <a:cubicBezTo>
                      <a:pt x="49770" y="33270"/>
                      <a:pt x="49836" y="27366"/>
                      <a:pt x="45734" y="25197"/>
                    </a:cubicBezTo>
                    <a:cubicBezTo>
                      <a:pt x="45109" y="24869"/>
                      <a:pt x="44400" y="24716"/>
                      <a:pt x="43697" y="24716"/>
                    </a:cubicBezTo>
                    <a:cubicBezTo>
                      <a:pt x="42185" y="24716"/>
                      <a:pt x="40699" y="25425"/>
                      <a:pt x="40130" y="26632"/>
                    </a:cubicBezTo>
                    <a:lnTo>
                      <a:pt x="40130" y="26398"/>
                    </a:lnTo>
                    <a:cubicBezTo>
                      <a:pt x="40130" y="23863"/>
                      <a:pt x="40296" y="21161"/>
                      <a:pt x="40330" y="18493"/>
                    </a:cubicBezTo>
                    <a:close/>
                    <a:moveTo>
                      <a:pt x="8073" y="11621"/>
                    </a:moveTo>
                    <a:cubicBezTo>
                      <a:pt x="8164" y="13311"/>
                      <a:pt x="8882" y="14946"/>
                      <a:pt x="10500" y="14946"/>
                    </a:cubicBezTo>
                    <a:cubicBezTo>
                      <a:pt x="10671" y="14946"/>
                      <a:pt x="10851" y="14928"/>
                      <a:pt x="11042" y="14890"/>
                    </a:cubicBezTo>
                    <a:lnTo>
                      <a:pt x="11042" y="14890"/>
                    </a:lnTo>
                    <a:cubicBezTo>
                      <a:pt x="11009" y="16825"/>
                      <a:pt x="12243" y="18693"/>
                      <a:pt x="14311" y="18960"/>
                    </a:cubicBezTo>
                    <a:cubicBezTo>
                      <a:pt x="14457" y="18977"/>
                      <a:pt x="14601" y="18985"/>
                      <a:pt x="14743" y="18985"/>
                    </a:cubicBezTo>
                    <a:cubicBezTo>
                      <a:pt x="16766" y="18985"/>
                      <a:pt x="18294" y="17257"/>
                      <a:pt x="18481" y="15324"/>
                    </a:cubicBezTo>
                    <a:cubicBezTo>
                      <a:pt x="18507" y="15324"/>
                      <a:pt x="18533" y="15324"/>
                      <a:pt x="18559" y="15324"/>
                    </a:cubicBezTo>
                    <a:cubicBezTo>
                      <a:pt x="20757" y="15324"/>
                      <a:pt x="22490" y="13934"/>
                      <a:pt x="23017" y="12088"/>
                    </a:cubicBezTo>
                    <a:cubicBezTo>
                      <a:pt x="23770" y="12373"/>
                      <a:pt x="24603" y="12502"/>
                      <a:pt x="25463" y="12502"/>
                    </a:cubicBezTo>
                    <a:cubicBezTo>
                      <a:pt x="26812" y="12502"/>
                      <a:pt x="28225" y="12184"/>
                      <a:pt x="29489" y="11654"/>
                    </a:cubicBezTo>
                    <a:cubicBezTo>
                      <a:pt x="31257" y="11988"/>
                      <a:pt x="33058" y="11888"/>
                      <a:pt x="34826" y="11921"/>
                    </a:cubicBezTo>
                    <a:cubicBezTo>
                      <a:pt x="35442" y="11921"/>
                      <a:pt x="36335" y="11793"/>
                      <a:pt x="37177" y="11793"/>
                    </a:cubicBezTo>
                    <a:cubicBezTo>
                      <a:pt x="38159" y="11793"/>
                      <a:pt x="39072" y="11967"/>
                      <a:pt x="39396" y="12722"/>
                    </a:cubicBezTo>
                    <a:cubicBezTo>
                      <a:pt x="38762" y="16992"/>
                      <a:pt x="39262" y="21695"/>
                      <a:pt x="39229" y="25998"/>
                    </a:cubicBezTo>
                    <a:cubicBezTo>
                      <a:pt x="39229" y="30935"/>
                      <a:pt x="39229" y="35905"/>
                      <a:pt x="39229" y="40842"/>
                    </a:cubicBezTo>
                    <a:cubicBezTo>
                      <a:pt x="39229" y="45645"/>
                      <a:pt x="39229" y="50482"/>
                      <a:pt x="39196" y="55286"/>
                    </a:cubicBezTo>
                    <a:cubicBezTo>
                      <a:pt x="39196" y="60056"/>
                      <a:pt x="38862" y="64993"/>
                      <a:pt x="39262" y="69729"/>
                    </a:cubicBezTo>
                    <a:cubicBezTo>
                      <a:pt x="39095" y="69763"/>
                      <a:pt x="38962" y="69896"/>
                      <a:pt x="38929" y="70096"/>
                    </a:cubicBezTo>
                    <a:cubicBezTo>
                      <a:pt x="38495" y="73332"/>
                      <a:pt x="31890" y="73065"/>
                      <a:pt x="29522" y="73232"/>
                    </a:cubicBezTo>
                    <a:cubicBezTo>
                      <a:pt x="27376" y="73361"/>
                      <a:pt x="25229" y="73410"/>
                      <a:pt x="23083" y="73410"/>
                    </a:cubicBezTo>
                    <a:cubicBezTo>
                      <a:pt x="22461" y="73410"/>
                      <a:pt x="21838" y="73406"/>
                      <a:pt x="21216" y="73399"/>
                    </a:cubicBezTo>
                    <a:cubicBezTo>
                      <a:pt x="18447" y="73332"/>
                      <a:pt x="15679" y="73165"/>
                      <a:pt x="12877" y="73032"/>
                    </a:cubicBezTo>
                    <a:cubicBezTo>
                      <a:pt x="10675" y="72898"/>
                      <a:pt x="7440" y="73198"/>
                      <a:pt x="5405" y="71931"/>
                    </a:cubicBezTo>
                    <a:cubicBezTo>
                      <a:pt x="5305" y="71697"/>
                      <a:pt x="5071" y="71564"/>
                      <a:pt x="4938" y="71330"/>
                    </a:cubicBezTo>
                    <a:cubicBezTo>
                      <a:pt x="4871" y="71264"/>
                      <a:pt x="4838" y="71164"/>
                      <a:pt x="4804" y="71064"/>
                    </a:cubicBezTo>
                    <a:cubicBezTo>
                      <a:pt x="5105" y="66160"/>
                      <a:pt x="4871" y="61190"/>
                      <a:pt x="4871" y="56286"/>
                    </a:cubicBezTo>
                    <a:cubicBezTo>
                      <a:pt x="4871" y="51316"/>
                      <a:pt x="4838" y="46379"/>
                      <a:pt x="4871" y="41409"/>
                    </a:cubicBezTo>
                    <a:cubicBezTo>
                      <a:pt x="4938" y="36572"/>
                      <a:pt x="4938" y="31769"/>
                      <a:pt x="4938" y="26932"/>
                    </a:cubicBezTo>
                    <a:cubicBezTo>
                      <a:pt x="4938" y="21995"/>
                      <a:pt x="5138" y="16958"/>
                      <a:pt x="4771" y="12021"/>
                    </a:cubicBezTo>
                    <a:lnTo>
                      <a:pt x="4771" y="12021"/>
                    </a:lnTo>
                    <a:cubicBezTo>
                      <a:pt x="5201" y="12223"/>
                      <a:pt x="5697" y="12327"/>
                      <a:pt x="6185" y="12327"/>
                    </a:cubicBezTo>
                    <a:cubicBezTo>
                      <a:pt x="6908" y="12327"/>
                      <a:pt x="7615" y="12099"/>
                      <a:pt x="8073" y="11621"/>
                    </a:cubicBezTo>
                    <a:close/>
                    <a:moveTo>
                      <a:pt x="16481" y="0"/>
                    </a:moveTo>
                    <a:cubicBezTo>
                      <a:pt x="15637" y="0"/>
                      <a:pt x="14802" y="201"/>
                      <a:pt x="14044" y="580"/>
                    </a:cubicBezTo>
                    <a:cubicBezTo>
                      <a:pt x="13044" y="1113"/>
                      <a:pt x="12276" y="2581"/>
                      <a:pt x="11276" y="3015"/>
                    </a:cubicBezTo>
                    <a:cubicBezTo>
                      <a:pt x="10483" y="2351"/>
                      <a:pt x="9415" y="2037"/>
                      <a:pt x="8349" y="2037"/>
                    </a:cubicBezTo>
                    <a:cubicBezTo>
                      <a:pt x="6096" y="2037"/>
                      <a:pt x="3852" y="3438"/>
                      <a:pt x="4237" y="5884"/>
                    </a:cubicBezTo>
                    <a:cubicBezTo>
                      <a:pt x="2503" y="6217"/>
                      <a:pt x="468" y="6918"/>
                      <a:pt x="168" y="8919"/>
                    </a:cubicBezTo>
                    <a:cubicBezTo>
                      <a:pt x="1" y="9820"/>
                      <a:pt x="768" y="11254"/>
                      <a:pt x="1735" y="11387"/>
                    </a:cubicBezTo>
                    <a:cubicBezTo>
                      <a:pt x="1087" y="13365"/>
                      <a:pt x="324" y="20605"/>
                      <a:pt x="3182" y="20605"/>
                    </a:cubicBezTo>
                    <a:cubicBezTo>
                      <a:pt x="3410" y="20605"/>
                      <a:pt x="3661" y="20559"/>
                      <a:pt x="3937" y="20461"/>
                    </a:cubicBezTo>
                    <a:cubicBezTo>
                      <a:pt x="3937" y="22495"/>
                      <a:pt x="3970" y="24530"/>
                      <a:pt x="3970" y="26532"/>
                    </a:cubicBezTo>
                    <a:cubicBezTo>
                      <a:pt x="3970" y="31502"/>
                      <a:pt x="4004" y="36439"/>
                      <a:pt x="4037" y="41409"/>
                    </a:cubicBezTo>
                    <a:cubicBezTo>
                      <a:pt x="4104" y="46246"/>
                      <a:pt x="4037" y="51049"/>
                      <a:pt x="4037" y="55886"/>
                    </a:cubicBezTo>
                    <a:cubicBezTo>
                      <a:pt x="4037" y="60956"/>
                      <a:pt x="3804" y="66093"/>
                      <a:pt x="4137" y="71164"/>
                    </a:cubicBezTo>
                    <a:cubicBezTo>
                      <a:pt x="4137" y="71197"/>
                      <a:pt x="4171" y="71230"/>
                      <a:pt x="4171" y="71264"/>
                    </a:cubicBezTo>
                    <a:cubicBezTo>
                      <a:pt x="4070" y="71330"/>
                      <a:pt x="4004" y="71497"/>
                      <a:pt x="4104" y="71597"/>
                    </a:cubicBezTo>
                    <a:cubicBezTo>
                      <a:pt x="5638" y="73665"/>
                      <a:pt x="8173" y="73632"/>
                      <a:pt x="10508" y="73799"/>
                    </a:cubicBezTo>
                    <a:cubicBezTo>
                      <a:pt x="14478" y="74099"/>
                      <a:pt x="18447" y="74366"/>
                      <a:pt x="22417" y="74433"/>
                    </a:cubicBezTo>
                    <a:cubicBezTo>
                      <a:pt x="22786" y="74436"/>
                      <a:pt x="23156" y="74437"/>
                      <a:pt x="23526" y="74437"/>
                    </a:cubicBezTo>
                    <a:cubicBezTo>
                      <a:pt x="27098" y="74437"/>
                      <a:pt x="30692" y="74282"/>
                      <a:pt x="34259" y="73799"/>
                    </a:cubicBezTo>
                    <a:cubicBezTo>
                      <a:pt x="36527" y="73499"/>
                      <a:pt x="39562" y="73198"/>
                      <a:pt x="39963" y="70430"/>
                    </a:cubicBezTo>
                    <a:cubicBezTo>
                      <a:pt x="40029" y="70363"/>
                      <a:pt x="40096" y="70263"/>
                      <a:pt x="40096" y="70130"/>
                    </a:cubicBezTo>
                    <a:cubicBezTo>
                      <a:pt x="40363" y="67561"/>
                      <a:pt x="40363" y="64926"/>
                      <a:pt x="40296" y="62291"/>
                    </a:cubicBezTo>
                    <a:lnTo>
                      <a:pt x="40296" y="62291"/>
                    </a:lnTo>
                    <a:cubicBezTo>
                      <a:pt x="40697" y="62308"/>
                      <a:pt x="41095" y="62317"/>
                      <a:pt x="41489" y="62317"/>
                    </a:cubicBezTo>
                    <a:cubicBezTo>
                      <a:pt x="45752" y="62317"/>
                      <a:pt x="49559" y="61228"/>
                      <a:pt x="51604" y="56953"/>
                    </a:cubicBezTo>
                    <a:cubicBezTo>
                      <a:pt x="54039" y="51816"/>
                      <a:pt x="54940" y="45612"/>
                      <a:pt x="55274" y="40008"/>
                    </a:cubicBezTo>
                    <a:cubicBezTo>
                      <a:pt x="55440" y="36906"/>
                      <a:pt x="55374" y="33804"/>
                      <a:pt x="55007" y="30735"/>
                    </a:cubicBezTo>
                    <a:cubicBezTo>
                      <a:pt x="54740" y="28233"/>
                      <a:pt x="54473" y="25398"/>
                      <a:pt x="53372" y="23096"/>
                    </a:cubicBezTo>
                    <a:cubicBezTo>
                      <a:pt x="52505" y="21228"/>
                      <a:pt x="51037" y="20094"/>
                      <a:pt x="49003" y="19727"/>
                    </a:cubicBezTo>
                    <a:cubicBezTo>
                      <a:pt x="46334" y="19260"/>
                      <a:pt x="41664" y="20327"/>
                      <a:pt x="40330" y="17358"/>
                    </a:cubicBezTo>
                    <a:cubicBezTo>
                      <a:pt x="40296" y="15657"/>
                      <a:pt x="40196" y="13956"/>
                      <a:pt x="39929" y="12355"/>
                    </a:cubicBezTo>
                    <a:cubicBezTo>
                      <a:pt x="39929" y="12221"/>
                      <a:pt x="39963" y="12155"/>
                      <a:pt x="39963" y="12055"/>
                    </a:cubicBezTo>
                    <a:cubicBezTo>
                      <a:pt x="39977" y="12055"/>
                      <a:pt x="39991" y="12055"/>
                      <a:pt x="40005" y="12055"/>
                    </a:cubicBezTo>
                    <a:cubicBezTo>
                      <a:pt x="41785" y="12055"/>
                      <a:pt x="43094" y="9972"/>
                      <a:pt x="42531" y="8185"/>
                    </a:cubicBezTo>
                    <a:cubicBezTo>
                      <a:pt x="41947" y="6409"/>
                      <a:pt x="40413" y="5665"/>
                      <a:pt x="38790" y="5665"/>
                    </a:cubicBezTo>
                    <a:cubicBezTo>
                      <a:pt x="38097" y="5665"/>
                      <a:pt x="37386" y="5801"/>
                      <a:pt x="36727" y="6050"/>
                    </a:cubicBezTo>
                    <a:cubicBezTo>
                      <a:pt x="36228" y="4817"/>
                      <a:pt x="35172" y="4038"/>
                      <a:pt x="33965" y="4038"/>
                    </a:cubicBezTo>
                    <a:cubicBezTo>
                      <a:pt x="33637" y="4038"/>
                      <a:pt x="33299" y="4095"/>
                      <a:pt x="32958" y="4216"/>
                    </a:cubicBezTo>
                    <a:cubicBezTo>
                      <a:pt x="33091" y="2414"/>
                      <a:pt x="31423" y="947"/>
                      <a:pt x="29689" y="713"/>
                    </a:cubicBezTo>
                    <a:cubicBezTo>
                      <a:pt x="29450" y="679"/>
                      <a:pt x="29216" y="662"/>
                      <a:pt x="28984" y="662"/>
                    </a:cubicBezTo>
                    <a:cubicBezTo>
                      <a:pt x="27209" y="662"/>
                      <a:pt x="25646" y="1630"/>
                      <a:pt x="24318" y="2781"/>
                    </a:cubicBezTo>
                    <a:cubicBezTo>
                      <a:pt x="23715" y="2178"/>
                      <a:pt x="22931" y="1925"/>
                      <a:pt x="22134" y="1925"/>
                    </a:cubicBezTo>
                    <a:cubicBezTo>
                      <a:pt x="21653" y="1925"/>
                      <a:pt x="21168" y="2018"/>
                      <a:pt x="20716" y="2181"/>
                    </a:cubicBezTo>
                    <a:cubicBezTo>
                      <a:pt x="19948" y="880"/>
                      <a:pt x="18281" y="113"/>
                      <a:pt x="16846" y="13"/>
                    </a:cubicBezTo>
                    <a:cubicBezTo>
                      <a:pt x="16724" y="4"/>
                      <a:pt x="16603" y="0"/>
                      <a:pt x="1648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58" name="Google Shape;12458;p37"/>
              <p:cNvSpPr/>
              <p:nvPr/>
            </p:nvSpPr>
            <p:spPr>
              <a:xfrm>
                <a:off x="4575950" y="946550"/>
                <a:ext cx="59225" cy="77300"/>
              </a:xfrm>
              <a:custGeom>
                <a:rect b="b" l="l" r="r" t="t"/>
                <a:pathLst>
                  <a:path extrusionOk="0" h="3092" w="2369">
                    <a:moveTo>
                      <a:pt x="1251" y="1"/>
                    </a:moveTo>
                    <a:cubicBezTo>
                      <a:pt x="1210" y="1"/>
                      <a:pt x="1169" y="15"/>
                      <a:pt x="1134" y="50"/>
                    </a:cubicBezTo>
                    <a:cubicBezTo>
                      <a:pt x="334" y="750"/>
                      <a:pt x="0" y="1818"/>
                      <a:pt x="100" y="2885"/>
                    </a:cubicBezTo>
                    <a:cubicBezTo>
                      <a:pt x="100" y="3001"/>
                      <a:pt x="201" y="3092"/>
                      <a:pt x="315" y="3092"/>
                    </a:cubicBezTo>
                    <a:cubicBezTo>
                      <a:pt x="332" y="3092"/>
                      <a:pt x="349" y="3090"/>
                      <a:pt x="367" y="3085"/>
                    </a:cubicBezTo>
                    <a:cubicBezTo>
                      <a:pt x="1534" y="2852"/>
                      <a:pt x="2368" y="1584"/>
                      <a:pt x="1901" y="417"/>
                    </a:cubicBezTo>
                    <a:cubicBezTo>
                      <a:pt x="1876" y="366"/>
                      <a:pt x="1836" y="344"/>
                      <a:pt x="1796" y="344"/>
                    </a:cubicBezTo>
                    <a:cubicBezTo>
                      <a:pt x="1732" y="344"/>
                      <a:pt x="1668" y="401"/>
                      <a:pt x="1668" y="484"/>
                    </a:cubicBezTo>
                    <a:cubicBezTo>
                      <a:pt x="1835" y="1351"/>
                      <a:pt x="1368" y="2252"/>
                      <a:pt x="534" y="2552"/>
                    </a:cubicBezTo>
                    <a:cubicBezTo>
                      <a:pt x="567" y="1718"/>
                      <a:pt x="867" y="951"/>
                      <a:pt x="1401" y="217"/>
                    </a:cubicBezTo>
                    <a:cubicBezTo>
                      <a:pt x="1475" y="118"/>
                      <a:pt x="1366" y="1"/>
                      <a:pt x="125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59" name="Google Shape;12459;p37"/>
              <p:cNvSpPr/>
              <p:nvPr/>
            </p:nvSpPr>
            <p:spPr>
              <a:xfrm>
                <a:off x="4610975" y="890975"/>
                <a:ext cx="51725" cy="50800"/>
              </a:xfrm>
              <a:custGeom>
                <a:rect b="b" l="l" r="r" t="t"/>
                <a:pathLst>
                  <a:path extrusionOk="0" h="2032" w="2069">
                    <a:moveTo>
                      <a:pt x="1399" y="0"/>
                    </a:moveTo>
                    <a:cubicBezTo>
                      <a:pt x="1378" y="0"/>
                      <a:pt x="1356" y="2"/>
                      <a:pt x="1334" y="5"/>
                    </a:cubicBezTo>
                    <a:cubicBezTo>
                      <a:pt x="1201" y="38"/>
                      <a:pt x="1101" y="138"/>
                      <a:pt x="1168" y="272"/>
                    </a:cubicBezTo>
                    <a:cubicBezTo>
                      <a:pt x="1301" y="472"/>
                      <a:pt x="1468" y="605"/>
                      <a:pt x="1534" y="839"/>
                    </a:cubicBezTo>
                    <a:cubicBezTo>
                      <a:pt x="1568" y="1072"/>
                      <a:pt x="1468" y="1306"/>
                      <a:pt x="1234" y="1406"/>
                    </a:cubicBezTo>
                    <a:cubicBezTo>
                      <a:pt x="1157" y="1437"/>
                      <a:pt x="1044" y="1460"/>
                      <a:pt x="935" y="1460"/>
                    </a:cubicBezTo>
                    <a:cubicBezTo>
                      <a:pt x="809" y="1460"/>
                      <a:pt x="688" y="1428"/>
                      <a:pt x="634" y="1339"/>
                    </a:cubicBezTo>
                    <a:cubicBezTo>
                      <a:pt x="534" y="1139"/>
                      <a:pt x="701" y="739"/>
                      <a:pt x="867" y="605"/>
                    </a:cubicBezTo>
                    <a:cubicBezTo>
                      <a:pt x="986" y="516"/>
                      <a:pt x="920" y="294"/>
                      <a:pt x="786" y="294"/>
                    </a:cubicBezTo>
                    <a:cubicBezTo>
                      <a:pt x="769" y="294"/>
                      <a:pt x="752" y="298"/>
                      <a:pt x="734" y="305"/>
                    </a:cubicBezTo>
                    <a:cubicBezTo>
                      <a:pt x="267" y="505"/>
                      <a:pt x="0" y="905"/>
                      <a:pt x="100" y="1406"/>
                    </a:cubicBezTo>
                    <a:cubicBezTo>
                      <a:pt x="184" y="1823"/>
                      <a:pt x="591" y="2031"/>
                      <a:pt x="995" y="2031"/>
                    </a:cubicBezTo>
                    <a:cubicBezTo>
                      <a:pt x="1076" y="2031"/>
                      <a:pt x="1156" y="2023"/>
                      <a:pt x="1234" y="2006"/>
                    </a:cubicBezTo>
                    <a:cubicBezTo>
                      <a:pt x="1701" y="1906"/>
                      <a:pt x="2035" y="1506"/>
                      <a:pt x="2068" y="1005"/>
                    </a:cubicBezTo>
                    <a:cubicBezTo>
                      <a:pt x="2068" y="624"/>
                      <a:pt x="1826" y="0"/>
                      <a:pt x="139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60" name="Google Shape;12460;p37"/>
              <p:cNvSpPr/>
              <p:nvPr/>
            </p:nvSpPr>
            <p:spPr>
              <a:xfrm>
                <a:off x="5417825" y="1242950"/>
                <a:ext cx="107975" cy="42500"/>
              </a:xfrm>
              <a:custGeom>
                <a:rect b="b" l="l" r="r" t="t"/>
                <a:pathLst>
                  <a:path extrusionOk="0" h="1700" w="4319">
                    <a:moveTo>
                      <a:pt x="1451" y="0"/>
                    </a:moveTo>
                    <a:cubicBezTo>
                      <a:pt x="1241" y="0"/>
                      <a:pt x="1161" y="307"/>
                      <a:pt x="1383" y="403"/>
                    </a:cubicBezTo>
                    <a:cubicBezTo>
                      <a:pt x="1884" y="570"/>
                      <a:pt x="2384" y="703"/>
                      <a:pt x="2884" y="836"/>
                    </a:cubicBezTo>
                    <a:cubicBezTo>
                      <a:pt x="2985" y="870"/>
                      <a:pt x="3518" y="936"/>
                      <a:pt x="3552" y="1003"/>
                    </a:cubicBezTo>
                    <a:cubicBezTo>
                      <a:pt x="3652" y="1237"/>
                      <a:pt x="3218" y="1170"/>
                      <a:pt x="3018" y="1203"/>
                    </a:cubicBezTo>
                    <a:cubicBezTo>
                      <a:pt x="2982" y="1204"/>
                      <a:pt x="2946" y="1205"/>
                      <a:pt x="2910" y="1205"/>
                    </a:cubicBezTo>
                    <a:cubicBezTo>
                      <a:pt x="1901" y="1205"/>
                      <a:pt x="1186" y="754"/>
                      <a:pt x="316" y="303"/>
                    </a:cubicBezTo>
                    <a:cubicBezTo>
                      <a:pt x="293" y="294"/>
                      <a:pt x="270" y="289"/>
                      <a:pt x="248" y="289"/>
                    </a:cubicBezTo>
                    <a:cubicBezTo>
                      <a:pt x="109" y="289"/>
                      <a:pt x="1" y="454"/>
                      <a:pt x="116" y="570"/>
                    </a:cubicBezTo>
                    <a:cubicBezTo>
                      <a:pt x="583" y="1137"/>
                      <a:pt x="1317" y="1437"/>
                      <a:pt x="2017" y="1570"/>
                    </a:cubicBezTo>
                    <a:cubicBezTo>
                      <a:pt x="2311" y="1639"/>
                      <a:pt x="2687" y="1700"/>
                      <a:pt x="3049" y="1700"/>
                    </a:cubicBezTo>
                    <a:cubicBezTo>
                      <a:pt x="3386" y="1700"/>
                      <a:pt x="3711" y="1648"/>
                      <a:pt x="3952" y="1504"/>
                    </a:cubicBezTo>
                    <a:cubicBezTo>
                      <a:pt x="4319" y="1303"/>
                      <a:pt x="4285" y="936"/>
                      <a:pt x="3985" y="703"/>
                    </a:cubicBezTo>
                    <a:cubicBezTo>
                      <a:pt x="3752" y="536"/>
                      <a:pt x="3418" y="503"/>
                      <a:pt x="3151" y="436"/>
                    </a:cubicBezTo>
                    <a:cubicBezTo>
                      <a:pt x="2584" y="303"/>
                      <a:pt x="2051" y="136"/>
                      <a:pt x="1483" y="2"/>
                    </a:cubicBezTo>
                    <a:cubicBezTo>
                      <a:pt x="1472" y="1"/>
                      <a:pt x="1462" y="0"/>
                      <a:pt x="145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61" name="Google Shape;12461;p37"/>
              <p:cNvSpPr/>
              <p:nvPr/>
            </p:nvSpPr>
            <p:spPr>
              <a:xfrm>
                <a:off x="5542450" y="1273100"/>
                <a:ext cx="45675" cy="30825"/>
              </a:xfrm>
              <a:custGeom>
                <a:rect b="b" l="l" r="r" t="t"/>
                <a:pathLst>
                  <a:path extrusionOk="0" h="1233" w="1827">
                    <a:moveTo>
                      <a:pt x="458" y="0"/>
                    </a:moveTo>
                    <a:cubicBezTo>
                      <a:pt x="428" y="0"/>
                      <a:pt x="396" y="9"/>
                      <a:pt x="368" y="31"/>
                    </a:cubicBezTo>
                    <a:cubicBezTo>
                      <a:pt x="1" y="431"/>
                      <a:pt x="234" y="1165"/>
                      <a:pt x="802" y="1232"/>
                    </a:cubicBezTo>
                    <a:cubicBezTo>
                      <a:pt x="812" y="1232"/>
                      <a:pt x="823" y="1233"/>
                      <a:pt x="834" y="1233"/>
                    </a:cubicBezTo>
                    <a:cubicBezTo>
                      <a:pt x="1355" y="1233"/>
                      <a:pt x="1827" y="456"/>
                      <a:pt x="1402" y="64"/>
                    </a:cubicBezTo>
                    <a:cubicBezTo>
                      <a:pt x="1350" y="20"/>
                      <a:pt x="1295" y="2"/>
                      <a:pt x="1245" y="2"/>
                    </a:cubicBezTo>
                    <a:cubicBezTo>
                      <a:pt x="1103" y="2"/>
                      <a:pt x="995" y="150"/>
                      <a:pt x="1068" y="298"/>
                    </a:cubicBezTo>
                    <a:cubicBezTo>
                      <a:pt x="1165" y="522"/>
                      <a:pt x="1168" y="900"/>
                      <a:pt x="843" y="900"/>
                    </a:cubicBezTo>
                    <a:cubicBezTo>
                      <a:pt x="830" y="900"/>
                      <a:pt x="816" y="899"/>
                      <a:pt x="802" y="898"/>
                    </a:cubicBezTo>
                    <a:cubicBezTo>
                      <a:pt x="501" y="898"/>
                      <a:pt x="368" y="464"/>
                      <a:pt x="568" y="231"/>
                    </a:cubicBezTo>
                    <a:cubicBezTo>
                      <a:pt x="673" y="126"/>
                      <a:pt x="571" y="0"/>
                      <a:pt x="45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62" name="Google Shape;12462;p37"/>
              <p:cNvSpPr/>
              <p:nvPr/>
            </p:nvSpPr>
            <p:spPr>
              <a:xfrm>
                <a:off x="4502550" y="1211425"/>
                <a:ext cx="780575" cy="28925"/>
              </a:xfrm>
              <a:custGeom>
                <a:rect b="b" l="l" r="r" t="t"/>
                <a:pathLst>
                  <a:path extrusionOk="0" h="1157" w="31223">
                    <a:moveTo>
                      <a:pt x="24980" y="1"/>
                    </a:moveTo>
                    <a:cubicBezTo>
                      <a:pt x="21679" y="1"/>
                      <a:pt x="18343" y="196"/>
                      <a:pt x="15111" y="196"/>
                    </a:cubicBezTo>
                    <a:cubicBezTo>
                      <a:pt x="14949" y="197"/>
                      <a:pt x="14787" y="198"/>
                      <a:pt x="14625" y="198"/>
                    </a:cubicBezTo>
                    <a:cubicBezTo>
                      <a:pt x="11921" y="198"/>
                      <a:pt x="9132" y="54"/>
                      <a:pt x="6371" y="54"/>
                    </a:cubicBezTo>
                    <a:cubicBezTo>
                      <a:pt x="4271" y="54"/>
                      <a:pt x="2187" y="137"/>
                      <a:pt x="167" y="430"/>
                    </a:cubicBezTo>
                    <a:cubicBezTo>
                      <a:pt x="1" y="463"/>
                      <a:pt x="1" y="696"/>
                      <a:pt x="167" y="730"/>
                    </a:cubicBezTo>
                    <a:cubicBezTo>
                      <a:pt x="2159" y="1018"/>
                      <a:pt x="4213" y="1103"/>
                      <a:pt x="6282" y="1103"/>
                    </a:cubicBezTo>
                    <a:cubicBezTo>
                      <a:pt x="9239" y="1103"/>
                      <a:pt x="12227" y="930"/>
                      <a:pt x="15111" y="930"/>
                    </a:cubicBezTo>
                    <a:cubicBezTo>
                      <a:pt x="18366" y="951"/>
                      <a:pt x="21727" y="1157"/>
                      <a:pt x="25052" y="1157"/>
                    </a:cubicBezTo>
                    <a:cubicBezTo>
                      <a:pt x="27009" y="1157"/>
                      <a:pt x="28953" y="1086"/>
                      <a:pt x="30856" y="863"/>
                    </a:cubicBezTo>
                    <a:cubicBezTo>
                      <a:pt x="31223" y="830"/>
                      <a:pt x="31223" y="329"/>
                      <a:pt x="30856" y="296"/>
                    </a:cubicBezTo>
                    <a:cubicBezTo>
                      <a:pt x="28930" y="71"/>
                      <a:pt x="26961" y="1"/>
                      <a:pt x="2498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63" name="Google Shape;12463;p37"/>
              <p:cNvSpPr/>
              <p:nvPr/>
            </p:nvSpPr>
            <p:spPr>
              <a:xfrm>
                <a:off x="4485875" y="1291425"/>
                <a:ext cx="60900" cy="54500"/>
              </a:xfrm>
              <a:custGeom>
                <a:rect b="b" l="l" r="r" t="t"/>
                <a:pathLst>
                  <a:path extrusionOk="0" h="2180" w="2436">
                    <a:moveTo>
                      <a:pt x="1752" y="1"/>
                    </a:moveTo>
                    <a:cubicBezTo>
                      <a:pt x="1654" y="1"/>
                      <a:pt x="1582" y="127"/>
                      <a:pt x="1635" y="232"/>
                    </a:cubicBezTo>
                    <a:cubicBezTo>
                      <a:pt x="1835" y="632"/>
                      <a:pt x="1935" y="1599"/>
                      <a:pt x="1235" y="1599"/>
                    </a:cubicBezTo>
                    <a:cubicBezTo>
                      <a:pt x="1001" y="1599"/>
                      <a:pt x="701" y="1466"/>
                      <a:pt x="634" y="1232"/>
                    </a:cubicBezTo>
                    <a:cubicBezTo>
                      <a:pt x="511" y="924"/>
                      <a:pt x="873" y="558"/>
                      <a:pt x="1192" y="558"/>
                    </a:cubicBezTo>
                    <a:cubicBezTo>
                      <a:pt x="1218" y="558"/>
                      <a:pt x="1243" y="560"/>
                      <a:pt x="1268" y="565"/>
                    </a:cubicBezTo>
                    <a:cubicBezTo>
                      <a:pt x="1280" y="567"/>
                      <a:pt x="1291" y="568"/>
                      <a:pt x="1302" y="568"/>
                    </a:cubicBezTo>
                    <a:cubicBezTo>
                      <a:pt x="1475" y="568"/>
                      <a:pt x="1525" y="328"/>
                      <a:pt x="1368" y="265"/>
                    </a:cubicBezTo>
                    <a:cubicBezTo>
                      <a:pt x="1257" y="226"/>
                      <a:pt x="1143" y="207"/>
                      <a:pt x="1032" y="207"/>
                    </a:cubicBezTo>
                    <a:cubicBezTo>
                      <a:pt x="575" y="207"/>
                      <a:pt x="154" y="523"/>
                      <a:pt x="101" y="1032"/>
                    </a:cubicBezTo>
                    <a:cubicBezTo>
                      <a:pt x="0" y="1566"/>
                      <a:pt x="434" y="2000"/>
                      <a:pt x="934" y="2133"/>
                    </a:cubicBezTo>
                    <a:cubicBezTo>
                      <a:pt x="1035" y="2165"/>
                      <a:pt x="1137" y="2179"/>
                      <a:pt x="1238" y="2179"/>
                    </a:cubicBezTo>
                    <a:cubicBezTo>
                      <a:pt x="1669" y="2179"/>
                      <a:pt x="2073" y="1905"/>
                      <a:pt x="2235" y="1499"/>
                    </a:cubicBezTo>
                    <a:cubicBezTo>
                      <a:pt x="2436" y="966"/>
                      <a:pt x="2302" y="298"/>
                      <a:pt x="1835" y="32"/>
                    </a:cubicBezTo>
                    <a:cubicBezTo>
                      <a:pt x="1807" y="10"/>
                      <a:pt x="1778" y="1"/>
                      <a:pt x="175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64" name="Google Shape;12464;p37"/>
              <p:cNvSpPr/>
              <p:nvPr/>
            </p:nvSpPr>
            <p:spPr>
              <a:xfrm>
                <a:off x="4470875" y="1363850"/>
                <a:ext cx="59225" cy="199475"/>
              </a:xfrm>
              <a:custGeom>
                <a:rect b="b" l="l" r="r" t="t"/>
                <a:pathLst>
                  <a:path extrusionOk="0" h="7979" w="2369">
                    <a:moveTo>
                      <a:pt x="937" y="1"/>
                    </a:moveTo>
                    <a:cubicBezTo>
                      <a:pt x="764" y="1"/>
                      <a:pt x="743" y="272"/>
                      <a:pt x="901" y="303"/>
                    </a:cubicBezTo>
                    <a:cubicBezTo>
                      <a:pt x="2102" y="604"/>
                      <a:pt x="1701" y="3105"/>
                      <a:pt x="1668" y="3906"/>
                    </a:cubicBezTo>
                    <a:cubicBezTo>
                      <a:pt x="1601" y="4873"/>
                      <a:pt x="1434" y="5807"/>
                      <a:pt x="1101" y="6675"/>
                    </a:cubicBezTo>
                    <a:cubicBezTo>
                      <a:pt x="567" y="4740"/>
                      <a:pt x="400" y="2805"/>
                      <a:pt x="534" y="737"/>
                    </a:cubicBezTo>
                    <a:cubicBezTo>
                      <a:pt x="550" y="604"/>
                      <a:pt x="450" y="537"/>
                      <a:pt x="346" y="537"/>
                    </a:cubicBezTo>
                    <a:cubicBezTo>
                      <a:pt x="242" y="537"/>
                      <a:pt x="133" y="604"/>
                      <a:pt x="133" y="737"/>
                    </a:cubicBezTo>
                    <a:cubicBezTo>
                      <a:pt x="0" y="3072"/>
                      <a:pt x="234" y="5440"/>
                      <a:pt x="701" y="7742"/>
                    </a:cubicBezTo>
                    <a:cubicBezTo>
                      <a:pt x="738" y="7892"/>
                      <a:pt x="891" y="7979"/>
                      <a:pt x="1042" y="7979"/>
                    </a:cubicBezTo>
                    <a:cubicBezTo>
                      <a:pt x="1160" y="7979"/>
                      <a:pt x="1276" y="7926"/>
                      <a:pt x="1334" y="7809"/>
                    </a:cubicBezTo>
                    <a:cubicBezTo>
                      <a:pt x="2202" y="6141"/>
                      <a:pt x="2368" y="4273"/>
                      <a:pt x="2335" y="2405"/>
                    </a:cubicBezTo>
                    <a:cubicBezTo>
                      <a:pt x="2302" y="1304"/>
                      <a:pt x="2235" y="170"/>
                      <a:pt x="967" y="3"/>
                    </a:cubicBezTo>
                    <a:cubicBezTo>
                      <a:pt x="957" y="1"/>
                      <a:pt x="947" y="1"/>
                      <a:pt x="93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65" name="Google Shape;12465;p37"/>
              <p:cNvSpPr/>
              <p:nvPr/>
            </p:nvSpPr>
            <p:spPr>
              <a:xfrm>
                <a:off x="4494225" y="2400500"/>
                <a:ext cx="728875" cy="55125"/>
              </a:xfrm>
              <a:custGeom>
                <a:rect b="b" l="l" r="r" t="t"/>
                <a:pathLst>
                  <a:path extrusionOk="0" h="2205" w="29155">
                    <a:moveTo>
                      <a:pt x="167" y="0"/>
                    </a:moveTo>
                    <a:cubicBezTo>
                      <a:pt x="0" y="0"/>
                      <a:pt x="0" y="234"/>
                      <a:pt x="133" y="300"/>
                    </a:cubicBezTo>
                    <a:cubicBezTo>
                      <a:pt x="4703" y="1802"/>
                      <a:pt x="9707" y="2202"/>
                      <a:pt x="14510" y="2202"/>
                    </a:cubicBezTo>
                    <a:cubicBezTo>
                      <a:pt x="14758" y="2204"/>
                      <a:pt x="15006" y="2204"/>
                      <a:pt x="15255" y="2204"/>
                    </a:cubicBezTo>
                    <a:cubicBezTo>
                      <a:pt x="19832" y="2204"/>
                      <a:pt x="24586" y="1893"/>
                      <a:pt x="28921" y="501"/>
                    </a:cubicBezTo>
                    <a:cubicBezTo>
                      <a:pt x="29154" y="434"/>
                      <a:pt x="29121" y="67"/>
                      <a:pt x="28887" y="67"/>
                    </a:cubicBezTo>
                    <a:cubicBezTo>
                      <a:pt x="24084" y="467"/>
                      <a:pt x="19347" y="1201"/>
                      <a:pt x="14510" y="1201"/>
                    </a:cubicBezTo>
                    <a:cubicBezTo>
                      <a:pt x="9707" y="1201"/>
                      <a:pt x="4970" y="467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66" name="Google Shape;12466;p37"/>
              <p:cNvSpPr/>
              <p:nvPr/>
            </p:nvSpPr>
            <p:spPr>
              <a:xfrm>
                <a:off x="5262250" y="2387150"/>
                <a:ext cx="15875" cy="12525"/>
              </a:xfrm>
              <a:custGeom>
                <a:rect b="b" l="l" r="r" t="t"/>
                <a:pathLst>
                  <a:path extrusionOk="0" h="501" w="635">
                    <a:moveTo>
                      <a:pt x="335" y="1"/>
                    </a:moveTo>
                    <a:cubicBezTo>
                      <a:pt x="268" y="1"/>
                      <a:pt x="234" y="34"/>
                      <a:pt x="201" y="34"/>
                    </a:cubicBezTo>
                    <a:cubicBezTo>
                      <a:pt x="1" y="101"/>
                      <a:pt x="1" y="367"/>
                      <a:pt x="201" y="468"/>
                    </a:cubicBezTo>
                    <a:cubicBezTo>
                      <a:pt x="234" y="468"/>
                      <a:pt x="268" y="468"/>
                      <a:pt x="335" y="501"/>
                    </a:cubicBezTo>
                    <a:cubicBezTo>
                      <a:pt x="468" y="501"/>
                      <a:pt x="601" y="468"/>
                      <a:pt x="635" y="301"/>
                    </a:cubicBezTo>
                    <a:cubicBezTo>
                      <a:pt x="635" y="267"/>
                      <a:pt x="635" y="234"/>
                      <a:pt x="635" y="167"/>
                    </a:cubicBezTo>
                    <a:cubicBezTo>
                      <a:pt x="601" y="34"/>
                      <a:pt x="468" y="1"/>
                      <a:pt x="33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67" name="Google Shape;12467;p37"/>
              <p:cNvSpPr/>
              <p:nvPr/>
            </p:nvSpPr>
            <p:spPr>
              <a:xfrm>
                <a:off x="4475875" y="1608800"/>
                <a:ext cx="79575" cy="674950"/>
              </a:xfrm>
              <a:custGeom>
                <a:rect b="b" l="l" r="r" t="t"/>
                <a:pathLst>
                  <a:path extrusionOk="0" h="26998" w="3183">
                    <a:moveTo>
                      <a:pt x="2865" y="1"/>
                    </a:moveTo>
                    <a:cubicBezTo>
                      <a:pt x="2843" y="1"/>
                      <a:pt x="2822" y="4"/>
                      <a:pt x="2802" y="12"/>
                    </a:cubicBezTo>
                    <a:cubicBezTo>
                      <a:pt x="1501" y="646"/>
                      <a:pt x="1101" y="2014"/>
                      <a:pt x="901" y="3348"/>
                    </a:cubicBezTo>
                    <a:cubicBezTo>
                      <a:pt x="567" y="5750"/>
                      <a:pt x="501" y="8218"/>
                      <a:pt x="400" y="10620"/>
                    </a:cubicBezTo>
                    <a:cubicBezTo>
                      <a:pt x="200" y="15890"/>
                      <a:pt x="0" y="21594"/>
                      <a:pt x="1001" y="26765"/>
                    </a:cubicBezTo>
                    <a:cubicBezTo>
                      <a:pt x="1030" y="26927"/>
                      <a:pt x="1151" y="26998"/>
                      <a:pt x="1276" y="26998"/>
                    </a:cubicBezTo>
                    <a:cubicBezTo>
                      <a:pt x="1435" y="26998"/>
                      <a:pt x="1601" y="26884"/>
                      <a:pt x="1601" y="26698"/>
                    </a:cubicBezTo>
                    <a:cubicBezTo>
                      <a:pt x="1668" y="22161"/>
                      <a:pt x="1101" y="17592"/>
                      <a:pt x="1134" y="13055"/>
                    </a:cubicBezTo>
                    <a:cubicBezTo>
                      <a:pt x="1134" y="10920"/>
                      <a:pt x="1168" y="8752"/>
                      <a:pt x="1268" y="6617"/>
                    </a:cubicBezTo>
                    <a:cubicBezTo>
                      <a:pt x="1401" y="4382"/>
                      <a:pt x="1234" y="1947"/>
                      <a:pt x="3036" y="312"/>
                    </a:cubicBezTo>
                    <a:cubicBezTo>
                      <a:pt x="3182" y="195"/>
                      <a:pt x="3020" y="1"/>
                      <a:pt x="28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68" name="Google Shape;12468;p37"/>
              <p:cNvSpPr/>
              <p:nvPr/>
            </p:nvSpPr>
            <p:spPr>
              <a:xfrm>
                <a:off x="4517150" y="1591725"/>
                <a:ext cx="152225" cy="770950"/>
              </a:xfrm>
              <a:custGeom>
                <a:rect b="b" l="l" r="r" t="t"/>
                <a:pathLst>
                  <a:path extrusionOk="0" h="30838" w="6089">
                    <a:moveTo>
                      <a:pt x="2538" y="0"/>
                    </a:moveTo>
                    <a:cubicBezTo>
                      <a:pt x="2332" y="0"/>
                      <a:pt x="2114" y="20"/>
                      <a:pt x="1885" y="61"/>
                    </a:cubicBezTo>
                    <a:cubicBezTo>
                      <a:pt x="1652" y="128"/>
                      <a:pt x="1718" y="462"/>
                      <a:pt x="1918" y="462"/>
                    </a:cubicBezTo>
                    <a:cubicBezTo>
                      <a:pt x="1959" y="461"/>
                      <a:pt x="1999" y="460"/>
                      <a:pt x="2039" y="460"/>
                    </a:cubicBezTo>
                    <a:cubicBezTo>
                      <a:pt x="5844" y="460"/>
                      <a:pt x="5320" y="5158"/>
                      <a:pt x="5221" y="7700"/>
                    </a:cubicBezTo>
                    <a:cubicBezTo>
                      <a:pt x="5154" y="10269"/>
                      <a:pt x="5054" y="12837"/>
                      <a:pt x="4987" y="15406"/>
                    </a:cubicBezTo>
                    <a:cubicBezTo>
                      <a:pt x="4921" y="17808"/>
                      <a:pt x="4854" y="20243"/>
                      <a:pt x="4820" y="22678"/>
                    </a:cubicBezTo>
                    <a:cubicBezTo>
                      <a:pt x="4787" y="23812"/>
                      <a:pt x="4787" y="24979"/>
                      <a:pt x="4720" y="26113"/>
                    </a:cubicBezTo>
                    <a:cubicBezTo>
                      <a:pt x="4687" y="26681"/>
                      <a:pt x="4654" y="27281"/>
                      <a:pt x="4520" y="27848"/>
                    </a:cubicBezTo>
                    <a:cubicBezTo>
                      <a:pt x="4420" y="28415"/>
                      <a:pt x="4120" y="28915"/>
                      <a:pt x="3686" y="29249"/>
                    </a:cubicBezTo>
                    <a:cubicBezTo>
                      <a:pt x="3380" y="29708"/>
                      <a:pt x="3028" y="29935"/>
                      <a:pt x="2632" y="29935"/>
                    </a:cubicBezTo>
                    <a:cubicBezTo>
                      <a:pt x="2078" y="29935"/>
                      <a:pt x="1437" y="29491"/>
                      <a:pt x="718" y="28615"/>
                    </a:cubicBezTo>
                    <a:cubicBezTo>
                      <a:pt x="683" y="28511"/>
                      <a:pt x="576" y="28452"/>
                      <a:pt x="477" y="28452"/>
                    </a:cubicBezTo>
                    <a:cubicBezTo>
                      <a:pt x="385" y="28452"/>
                      <a:pt x="300" y="28503"/>
                      <a:pt x="284" y="28615"/>
                    </a:cubicBezTo>
                    <a:cubicBezTo>
                      <a:pt x="1" y="30075"/>
                      <a:pt x="1126" y="30838"/>
                      <a:pt x="2341" y="30838"/>
                    </a:cubicBezTo>
                    <a:cubicBezTo>
                      <a:pt x="2986" y="30838"/>
                      <a:pt x="3656" y="30623"/>
                      <a:pt x="4153" y="30183"/>
                    </a:cubicBezTo>
                    <a:cubicBezTo>
                      <a:pt x="5087" y="29416"/>
                      <a:pt x="5421" y="28215"/>
                      <a:pt x="5588" y="27047"/>
                    </a:cubicBezTo>
                    <a:cubicBezTo>
                      <a:pt x="5855" y="24679"/>
                      <a:pt x="5754" y="22211"/>
                      <a:pt x="5788" y="19842"/>
                    </a:cubicBezTo>
                    <a:cubicBezTo>
                      <a:pt x="5921" y="15039"/>
                      <a:pt x="6088" y="10235"/>
                      <a:pt x="6021" y="5432"/>
                    </a:cubicBezTo>
                    <a:cubicBezTo>
                      <a:pt x="5990" y="3175"/>
                      <a:pt x="5157" y="0"/>
                      <a:pt x="253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69" name="Google Shape;12469;p37"/>
              <p:cNvSpPr/>
              <p:nvPr/>
            </p:nvSpPr>
            <p:spPr>
              <a:xfrm>
                <a:off x="4703525" y="1619025"/>
                <a:ext cx="104775" cy="719575"/>
              </a:xfrm>
              <a:custGeom>
                <a:rect b="b" l="l" r="r" t="t"/>
                <a:pathLst>
                  <a:path extrusionOk="0" h="28783" w="4191">
                    <a:moveTo>
                      <a:pt x="3172" y="1"/>
                    </a:moveTo>
                    <a:cubicBezTo>
                      <a:pt x="3160" y="1"/>
                      <a:pt x="3148" y="2"/>
                      <a:pt x="3136" y="4"/>
                    </a:cubicBezTo>
                    <a:cubicBezTo>
                      <a:pt x="668" y="337"/>
                      <a:pt x="401" y="2972"/>
                      <a:pt x="334" y="5007"/>
                    </a:cubicBezTo>
                    <a:cubicBezTo>
                      <a:pt x="201" y="8910"/>
                      <a:pt x="234" y="12846"/>
                      <a:pt x="234" y="16782"/>
                    </a:cubicBezTo>
                    <a:cubicBezTo>
                      <a:pt x="234" y="18684"/>
                      <a:pt x="201" y="20585"/>
                      <a:pt x="201" y="22486"/>
                    </a:cubicBezTo>
                    <a:cubicBezTo>
                      <a:pt x="201" y="23854"/>
                      <a:pt x="1" y="25388"/>
                      <a:pt x="401" y="26723"/>
                    </a:cubicBezTo>
                    <a:cubicBezTo>
                      <a:pt x="748" y="27863"/>
                      <a:pt x="1685" y="28782"/>
                      <a:pt x="2759" y="28782"/>
                    </a:cubicBezTo>
                    <a:cubicBezTo>
                      <a:pt x="3130" y="28782"/>
                      <a:pt x="3518" y="28672"/>
                      <a:pt x="3903" y="28424"/>
                    </a:cubicBezTo>
                    <a:cubicBezTo>
                      <a:pt x="4191" y="28223"/>
                      <a:pt x="4008" y="27823"/>
                      <a:pt x="3717" y="27823"/>
                    </a:cubicBezTo>
                    <a:cubicBezTo>
                      <a:pt x="3670" y="27823"/>
                      <a:pt x="3621" y="27834"/>
                      <a:pt x="3570" y="27857"/>
                    </a:cubicBezTo>
                    <a:cubicBezTo>
                      <a:pt x="3242" y="28004"/>
                      <a:pt x="2954" y="28071"/>
                      <a:pt x="2701" y="28071"/>
                    </a:cubicBezTo>
                    <a:cubicBezTo>
                      <a:pt x="428" y="28071"/>
                      <a:pt x="968" y="22663"/>
                      <a:pt x="968" y="21252"/>
                    </a:cubicBezTo>
                    <a:cubicBezTo>
                      <a:pt x="1001" y="19084"/>
                      <a:pt x="1001" y="16916"/>
                      <a:pt x="1001" y="14747"/>
                    </a:cubicBezTo>
                    <a:cubicBezTo>
                      <a:pt x="1001" y="12579"/>
                      <a:pt x="1001" y="10411"/>
                      <a:pt x="1001" y="8243"/>
                    </a:cubicBezTo>
                    <a:cubicBezTo>
                      <a:pt x="1001" y="5674"/>
                      <a:pt x="167" y="1538"/>
                      <a:pt x="3236" y="337"/>
                    </a:cubicBezTo>
                    <a:cubicBezTo>
                      <a:pt x="3426" y="274"/>
                      <a:pt x="3376" y="1"/>
                      <a:pt x="3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70" name="Google Shape;12470;p37"/>
              <p:cNvSpPr/>
              <p:nvPr/>
            </p:nvSpPr>
            <p:spPr>
              <a:xfrm>
                <a:off x="4801100" y="1614100"/>
                <a:ext cx="102600" cy="719175"/>
              </a:xfrm>
              <a:custGeom>
                <a:rect b="b" l="l" r="r" t="t"/>
                <a:pathLst>
                  <a:path extrusionOk="0" h="28767" w="4104">
                    <a:moveTo>
                      <a:pt x="267" y="0"/>
                    </a:moveTo>
                    <a:cubicBezTo>
                      <a:pt x="67" y="0"/>
                      <a:pt x="0" y="367"/>
                      <a:pt x="234" y="401"/>
                    </a:cubicBezTo>
                    <a:cubicBezTo>
                      <a:pt x="3436" y="1001"/>
                      <a:pt x="3003" y="4837"/>
                      <a:pt x="2936" y="7272"/>
                    </a:cubicBezTo>
                    <a:cubicBezTo>
                      <a:pt x="2869" y="9607"/>
                      <a:pt x="2802" y="11976"/>
                      <a:pt x="2736" y="14311"/>
                    </a:cubicBezTo>
                    <a:cubicBezTo>
                      <a:pt x="2702" y="16512"/>
                      <a:pt x="2636" y="18714"/>
                      <a:pt x="2569" y="20915"/>
                    </a:cubicBezTo>
                    <a:cubicBezTo>
                      <a:pt x="2536" y="22783"/>
                      <a:pt x="3236" y="27020"/>
                      <a:pt x="1235" y="28087"/>
                    </a:cubicBezTo>
                    <a:cubicBezTo>
                      <a:pt x="897" y="28271"/>
                      <a:pt x="1068" y="28766"/>
                      <a:pt x="1409" y="28766"/>
                    </a:cubicBezTo>
                    <a:cubicBezTo>
                      <a:pt x="1439" y="28766"/>
                      <a:pt x="1470" y="28762"/>
                      <a:pt x="1502" y="28754"/>
                    </a:cubicBezTo>
                    <a:cubicBezTo>
                      <a:pt x="3303" y="28254"/>
                      <a:pt x="3269" y="26152"/>
                      <a:pt x="3303" y="24618"/>
                    </a:cubicBezTo>
                    <a:cubicBezTo>
                      <a:pt x="3403" y="20915"/>
                      <a:pt x="3436" y="17179"/>
                      <a:pt x="3503" y="13477"/>
                    </a:cubicBezTo>
                    <a:cubicBezTo>
                      <a:pt x="3570" y="10241"/>
                      <a:pt x="4103" y="6672"/>
                      <a:pt x="3603" y="3470"/>
                    </a:cubicBezTo>
                    <a:cubicBezTo>
                      <a:pt x="3336" y="1635"/>
                      <a:pt x="2302" y="0"/>
                      <a:pt x="2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71" name="Google Shape;12471;p37"/>
              <p:cNvSpPr/>
              <p:nvPr/>
            </p:nvSpPr>
            <p:spPr>
              <a:xfrm>
                <a:off x="4928300" y="1594275"/>
                <a:ext cx="177200" cy="737275"/>
              </a:xfrm>
              <a:custGeom>
                <a:rect b="b" l="l" r="r" t="t"/>
                <a:pathLst>
                  <a:path extrusionOk="0" h="29491" w="7088">
                    <a:moveTo>
                      <a:pt x="3888" y="0"/>
                    </a:moveTo>
                    <a:cubicBezTo>
                      <a:pt x="2638" y="0"/>
                      <a:pt x="1414" y="868"/>
                      <a:pt x="1150" y="2328"/>
                    </a:cubicBezTo>
                    <a:cubicBezTo>
                      <a:pt x="1111" y="2485"/>
                      <a:pt x="1234" y="2585"/>
                      <a:pt x="1356" y="2585"/>
                    </a:cubicBezTo>
                    <a:cubicBezTo>
                      <a:pt x="1440" y="2585"/>
                      <a:pt x="1523" y="2537"/>
                      <a:pt x="1551" y="2428"/>
                    </a:cubicBezTo>
                    <a:cubicBezTo>
                      <a:pt x="1918" y="1403"/>
                      <a:pt x="2812" y="771"/>
                      <a:pt x="3706" y="771"/>
                    </a:cubicBezTo>
                    <a:cubicBezTo>
                      <a:pt x="4355" y="771"/>
                      <a:pt x="5005" y="1104"/>
                      <a:pt x="5453" y="1861"/>
                    </a:cubicBezTo>
                    <a:cubicBezTo>
                      <a:pt x="5854" y="2495"/>
                      <a:pt x="5920" y="3062"/>
                      <a:pt x="5987" y="3796"/>
                    </a:cubicBezTo>
                    <a:cubicBezTo>
                      <a:pt x="6054" y="4863"/>
                      <a:pt x="5987" y="5964"/>
                      <a:pt x="5987" y="7065"/>
                    </a:cubicBezTo>
                    <a:cubicBezTo>
                      <a:pt x="5987" y="9600"/>
                      <a:pt x="5987" y="12135"/>
                      <a:pt x="5887" y="14703"/>
                    </a:cubicBezTo>
                    <a:cubicBezTo>
                      <a:pt x="5787" y="17105"/>
                      <a:pt x="5620" y="19507"/>
                      <a:pt x="5387" y="21875"/>
                    </a:cubicBezTo>
                    <a:cubicBezTo>
                      <a:pt x="5220" y="23310"/>
                      <a:pt x="5053" y="24744"/>
                      <a:pt x="4786" y="26145"/>
                    </a:cubicBezTo>
                    <a:cubicBezTo>
                      <a:pt x="4719" y="26445"/>
                      <a:pt x="4686" y="26912"/>
                      <a:pt x="4519" y="27179"/>
                    </a:cubicBezTo>
                    <a:cubicBezTo>
                      <a:pt x="3912" y="28250"/>
                      <a:pt x="3340" y="28633"/>
                      <a:pt x="2822" y="28633"/>
                    </a:cubicBezTo>
                    <a:cubicBezTo>
                      <a:pt x="1888" y="28633"/>
                      <a:pt x="1134" y="27387"/>
                      <a:pt x="683" y="26679"/>
                    </a:cubicBezTo>
                    <a:cubicBezTo>
                      <a:pt x="612" y="26566"/>
                      <a:pt x="515" y="26519"/>
                      <a:pt x="420" y="26519"/>
                    </a:cubicBezTo>
                    <a:cubicBezTo>
                      <a:pt x="206" y="26519"/>
                      <a:pt x="1" y="26758"/>
                      <a:pt x="116" y="27012"/>
                    </a:cubicBezTo>
                    <a:cubicBezTo>
                      <a:pt x="793" y="28346"/>
                      <a:pt x="2026" y="29490"/>
                      <a:pt x="3193" y="29490"/>
                    </a:cubicBezTo>
                    <a:cubicBezTo>
                      <a:pt x="3923" y="29490"/>
                      <a:pt x="4627" y="29042"/>
                      <a:pt x="5153" y="27913"/>
                    </a:cubicBezTo>
                    <a:cubicBezTo>
                      <a:pt x="5987" y="26178"/>
                      <a:pt x="6020" y="23810"/>
                      <a:pt x="6221" y="21875"/>
                    </a:cubicBezTo>
                    <a:cubicBezTo>
                      <a:pt x="6521" y="19240"/>
                      <a:pt x="6654" y="16571"/>
                      <a:pt x="6754" y="13869"/>
                    </a:cubicBezTo>
                    <a:cubicBezTo>
                      <a:pt x="6821" y="11334"/>
                      <a:pt x="6821" y="8799"/>
                      <a:pt x="6821" y="6264"/>
                    </a:cubicBezTo>
                    <a:cubicBezTo>
                      <a:pt x="6854" y="4629"/>
                      <a:pt x="7088" y="2561"/>
                      <a:pt x="6087" y="1160"/>
                    </a:cubicBezTo>
                    <a:cubicBezTo>
                      <a:pt x="5511" y="362"/>
                      <a:pt x="4694" y="0"/>
                      <a:pt x="388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72" name="Google Shape;12472;p37"/>
              <p:cNvSpPr/>
              <p:nvPr/>
            </p:nvSpPr>
            <p:spPr>
              <a:xfrm>
                <a:off x="4929525" y="1702700"/>
                <a:ext cx="34225" cy="508625"/>
              </a:xfrm>
              <a:custGeom>
                <a:rect b="b" l="l" r="r" t="t"/>
                <a:pathLst>
                  <a:path extrusionOk="0" h="20345" w="1369">
                    <a:moveTo>
                      <a:pt x="1151" y="1"/>
                    </a:moveTo>
                    <a:cubicBezTo>
                      <a:pt x="1093" y="1"/>
                      <a:pt x="1035" y="42"/>
                      <a:pt x="1035" y="126"/>
                    </a:cubicBezTo>
                    <a:cubicBezTo>
                      <a:pt x="734" y="3428"/>
                      <a:pt x="634" y="6730"/>
                      <a:pt x="467" y="10066"/>
                    </a:cubicBezTo>
                    <a:cubicBezTo>
                      <a:pt x="334" y="13335"/>
                      <a:pt x="0" y="16738"/>
                      <a:pt x="167" y="20007"/>
                    </a:cubicBezTo>
                    <a:cubicBezTo>
                      <a:pt x="184" y="20236"/>
                      <a:pt x="337" y="20344"/>
                      <a:pt x="492" y="20344"/>
                    </a:cubicBezTo>
                    <a:cubicBezTo>
                      <a:pt x="653" y="20344"/>
                      <a:pt x="817" y="20227"/>
                      <a:pt x="834" y="20007"/>
                    </a:cubicBezTo>
                    <a:cubicBezTo>
                      <a:pt x="1235" y="16738"/>
                      <a:pt x="1135" y="13369"/>
                      <a:pt x="1201" y="10066"/>
                    </a:cubicBezTo>
                    <a:cubicBezTo>
                      <a:pt x="1268" y="6764"/>
                      <a:pt x="1368" y="3428"/>
                      <a:pt x="1268" y="126"/>
                    </a:cubicBezTo>
                    <a:cubicBezTo>
                      <a:pt x="1268" y="42"/>
                      <a:pt x="1210" y="1"/>
                      <a:pt x="115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73" name="Google Shape;12473;p37"/>
              <p:cNvSpPr/>
              <p:nvPr/>
            </p:nvSpPr>
            <p:spPr>
              <a:xfrm>
                <a:off x="5093800" y="1597850"/>
                <a:ext cx="181825" cy="707850"/>
              </a:xfrm>
              <a:custGeom>
                <a:rect b="b" l="l" r="r" t="t"/>
                <a:pathLst>
                  <a:path extrusionOk="0" h="28314" w="7273">
                    <a:moveTo>
                      <a:pt x="4747" y="1"/>
                    </a:moveTo>
                    <a:cubicBezTo>
                      <a:pt x="2538" y="1"/>
                      <a:pt x="1526" y="2280"/>
                      <a:pt x="1335" y="4286"/>
                    </a:cubicBezTo>
                    <a:cubicBezTo>
                      <a:pt x="868" y="8589"/>
                      <a:pt x="1102" y="12993"/>
                      <a:pt x="1002" y="17296"/>
                    </a:cubicBezTo>
                    <a:cubicBezTo>
                      <a:pt x="935" y="20198"/>
                      <a:pt x="1" y="24601"/>
                      <a:pt x="1969" y="27069"/>
                    </a:cubicBezTo>
                    <a:cubicBezTo>
                      <a:pt x="2592" y="27853"/>
                      <a:pt x="3529" y="28313"/>
                      <a:pt x="4430" y="28313"/>
                    </a:cubicBezTo>
                    <a:cubicBezTo>
                      <a:pt x="5216" y="28313"/>
                      <a:pt x="5975" y="27962"/>
                      <a:pt x="6472" y="27169"/>
                    </a:cubicBezTo>
                    <a:cubicBezTo>
                      <a:pt x="6624" y="26916"/>
                      <a:pt x="6392" y="26644"/>
                      <a:pt x="6169" y="26644"/>
                    </a:cubicBezTo>
                    <a:cubicBezTo>
                      <a:pt x="6098" y="26644"/>
                      <a:pt x="6028" y="26671"/>
                      <a:pt x="5972" y="26736"/>
                    </a:cubicBezTo>
                    <a:cubicBezTo>
                      <a:pt x="5514" y="27204"/>
                      <a:pt x="4997" y="27403"/>
                      <a:pt x="4488" y="27403"/>
                    </a:cubicBezTo>
                    <a:cubicBezTo>
                      <a:pt x="3366" y="27403"/>
                      <a:pt x="2280" y="26438"/>
                      <a:pt x="1936" y="25268"/>
                    </a:cubicBezTo>
                    <a:cubicBezTo>
                      <a:pt x="1535" y="23900"/>
                      <a:pt x="1702" y="22399"/>
                      <a:pt x="1735" y="20998"/>
                    </a:cubicBezTo>
                    <a:cubicBezTo>
                      <a:pt x="1769" y="18663"/>
                      <a:pt x="1802" y="16362"/>
                      <a:pt x="1869" y="14027"/>
                    </a:cubicBezTo>
                    <a:cubicBezTo>
                      <a:pt x="1902" y="11825"/>
                      <a:pt x="1936" y="9623"/>
                      <a:pt x="1969" y="7422"/>
                    </a:cubicBezTo>
                    <a:cubicBezTo>
                      <a:pt x="2002" y="5020"/>
                      <a:pt x="1735" y="1418"/>
                      <a:pt x="4437" y="484"/>
                    </a:cubicBezTo>
                    <a:cubicBezTo>
                      <a:pt x="6339" y="1851"/>
                      <a:pt x="5672" y="6021"/>
                      <a:pt x="5772" y="7989"/>
                    </a:cubicBezTo>
                    <a:cubicBezTo>
                      <a:pt x="5838" y="9890"/>
                      <a:pt x="5938" y="11792"/>
                      <a:pt x="5938" y="13693"/>
                    </a:cubicBezTo>
                    <a:cubicBezTo>
                      <a:pt x="5972" y="17429"/>
                      <a:pt x="5672" y="21399"/>
                      <a:pt x="6205" y="25101"/>
                    </a:cubicBezTo>
                    <a:cubicBezTo>
                      <a:pt x="6219" y="25241"/>
                      <a:pt x="6304" y="25299"/>
                      <a:pt x="6400" y="25299"/>
                    </a:cubicBezTo>
                    <a:cubicBezTo>
                      <a:pt x="6532" y="25299"/>
                      <a:pt x="6686" y="25189"/>
                      <a:pt x="6706" y="25035"/>
                    </a:cubicBezTo>
                    <a:cubicBezTo>
                      <a:pt x="7273" y="19864"/>
                      <a:pt x="6405" y="14427"/>
                      <a:pt x="6505" y="9223"/>
                    </a:cubicBezTo>
                    <a:cubicBezTo>
                      <a:pt x="6539" y="6922"/>
                      <a:pt x="6906" y="4153"/>
                      <a:pt x="6372" y="1918"/>
                    </a:cubicBezTo>
                    <a:cubicBezTo>
                      <a:pt x="6172" y="1117"/>
                      <a:pt x="5838" y="517"/>
                      <a:pt x="5238" y="283"/>
                    </a:cubicBezTo>
                    <a:cubicBezTo>
                      <a:pt x="5271" y="183"/>
                      <a:pt x="5205" y="17"/>
                      <a:pt x="5071" y="17"/>
                    </a:cubicBezTo>
                    <a:cubicBezTo>
                      <a:pt x="4960" y="6"/>
                      <a:pt x="4853" y="1"/>
                      <a:pt x="474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74" name="Google Shape;12474;p37"/>
              <p:cNvSpPr/>
              <p:nvPr/>
            </p:nvSpPr>
            <p:spPr>
              <a:xfrm>
                <a:off x="4664775" y="1323050"/>
                <a:ext cx="39625" cy="27425"/>
              </a:xfrm>
              <a:custGeom>
                <a:rect b="b" l="l" r="r" t="t"/>
                <a:pathLst>
                  <a:path extrusionOk="0" h="1097" w="1585">
                    <a:moveTo>
                      <a:pt x="795" y="1"/>
                    </a:moveTo>
                    <a:cubicBezTo>
                      <a:pt x="654" y="1"/>
                      <a:pt x="514" y="36"/>
                      <a:pt x="383" y="101"/>
                    </a:cubicBezTo>
                    <a:cubicBezTo>
                      <a:pt x="1" y="292"/>
                      <a:pt x="136" y="939"/>
                      <a:pt x="526" y="939"/>
                    </a:cubicBezTo>
                    <a:cubicBezTo>
                      <a:pt x="545" y="939"/>
                      <a:pt x="564" y="938"/>
                      <a:pt x="583" y="935"/>
                    </a:cubicBezTo>
                    <a:cubicBezTo>
                      <a:pt x="683" y="935"/>
                      <a:pt x="717" y="968"/>
                      <a:pt x="817" y="1035"/>
                    </a:cubicBezTo>
                    <a:cubicBezTo>
                      <a:pt x="881" y="1078"/>
                      <a:pt x="957" y="1097"/>
                      <a:pt x="1033" y="1097"/>
                    </a:cubicBezTo>
                    <a:cubicBezTo>
                      <a:pt x="1194" y="1097"/>
                      <a:pt x="1360" y="1014"/>
                      <a:pt x="1451" y="901"/>
                    </a:cubicBezTo>
                    <a:cubicBezTo>
                      <a:pt x="1584" y="701"/>
                      <a:pt x="1584" y="434"/>
                      <a:pt x="1417" y="268"/>
                    </a:cubicBezTo>
                    <a:cubicBezTo>
                      <a:pt x="1234" y="85"/>
                      <a:pt x="1015" y="1"/>
                      <a:pt x="79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75" name="Google Shape;12475;p37"/>
              <p:cNvSpPr/>
              <p:nvPr/>
            </p:nvSpPr>
            <p:spPr>
              <a:xfrm>
                <a:off x="4618475" y="1363925"/>
                <a:ext cx="23375" cy="23775"/>
              </a:xfrm>
              <a:custGeom>
                <a:rect b="b" l="l" r="r" t="t"/>
                <a:pathLst>
                  <a:path extrusionOk="0" h="951" w="935">
                    <a:moveTo>
                      <a:pt x="467" y="0"/>
                    </a:moveTo>
                    <a:cubicBezTo>
                      <a:pt x="200" y="0"/>
                      <a:pt x="0" y="267"/>
                      <a:pt x="67" y="534"/>
                    </a:cubicBezTo>
                    <a:cubicBezTo>
                      <a:pt x="100" y="701"/>
                      <a:pt x="167" y="801"/>
                      <a:pt x="300" y="901"/>
                    </a:cubicBezTo>
                    <a:cubicBezTo>
                      <a:pt x="351" y="934"/>
                      <a:pt x="409" y="951"/>
                      <a:pt x="467" y="951"/>
                    </a:cubicBezTo>
                    <a:cubicBezTo>
                      <a:pt x="526" y="951"/>
                      <a:pt x="584" y="934"/>
                      <a:pt x="634" y="901"/>
                    </a:cubicBezTo>
                    <a:cubicBezTo>
                      <a:pt x="767" y="801"/>
                      <a:pt x="834" y="701"/>
                      <a:pt x="868" y="534"/>
                    </a:cubicBezTo>
                    <a:cubicBezTo>
                      <a:pt x="934" y="267"/>
                      <a:pt x="734" y="0"/>
                      <a:pt x="4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76" name="Google Shape;12476;p37"/>
              <p:cNvSpPr/>
              <p:nvPr/>
            </p:nvSpPr>
            <p:spPr>
              <a:xfrm>
                <a:off x="4635150" y="1483950"/>
                <a:ext cx="30050" cy="26000"/>
              </a:xfrm>
              <a:custGeom>
                <a:rect b="b" l="l" r="r" t="t"/>
                <a:pathLst>
                  <a:path extrusionOk="0" h="1040" w="1202">
                    <a:moveTo>
                      <a:pt x="742" y="0"/>
                    </a:moveTo>
                    <a:cubicBezTo>
                      <a:pt x="728" y="0"/>
                      <a:pt x="715" y="1"/>
                      <a:pt x="701" y="3"/>
                    </a:cubicBezTo>
                    <a:lnTo>
                      <a:pt x="634" y="3"/>
                    </a:lnTo>
                    <a:cubicBezTo>
                      <a:pt x="0" y="103"/>
                      <a:pt x="0" y="937"/>
                      <a:pt x="634" y="1037"/>
                    </a:cubicBezTo>
                    <a:lnTo>
                      <a:pt x="701" y="1037"/>
                    </a:lnTo>
                    <a:cubicBezTo>
                      <a:pt x="715" y="1038"/>
                      <a:pt x="728" y="1039"/>
                      <a:pt x="742" y="1039"/>
                    </a:cubicBezTo>
                    <a:cubicBezTo>
                      <a:pt x="991" y="1039"/>
                      <a:pt x="1201" y="756"/>
                      <a:pt x="1201" y="503"/>
                    </a:cubicBezTo>
                    <a:cubicBezTo>
                      <a:pt x="1201" y="282"/>
                      <a:pt x="991" y="0"/>
                      <a:pt x="74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77" name="Google Shape;12477;p37"/>
              <p:cNvSpPr/>
              <p:nvPr/>
            </p:nvSpPr>
            <p:spPr>
              <a:xfrm>
                <a:off x="5034600" y="1383050"/>
                <a:ext cx="33350" cy="31575"/>
              </a:xfrm>
              <a:custGeom>
                <a:rect b="b" l="l" r="r" t="t"/>
                <a:pathLst>
                  <a:path extrusionOk="0" h="1263" w="1334">
                    <a:moveTo>
                      <a:pt x="743" y="0"/>
                    </a:moveTo>
                    <a:cubicBezTo>
                      <a:pt x="729" y="0"/>
                      <a:pt x="715" y="1"/>
                      <a:pt x="701" y="2"/>
                    </a:cubicBezTo>
                    <a:lnTo>
                      <a:pt x="668" y="2"/>
                    </a:lnTo>
                    <a:cubicBezTo>
                      <a:pt x="401" y="36"/>
                      <a:pt x="201" y="169"/>
                      <a:pt x="101" y="403"/>
                    </a:cubicBezTo>
                    <a:cubicBezTo>
                      <a:pt x="0" y="636"/>
                      <a:pt x="34" y="903"/>
                      <a:pt x="201" y="1070"/>
                    </a:cubicBezTo>
                    <a:cubicBezTo>
                      <a:pt x="324" y="1194"/>
                      <a:pt x="485" y="1262"/>
                      <a:pt x="655" y="1262"/>
                    </a:cubicBezTo>
                    <a:cubicBezTo>
                      <a:pt x="714" y="1262"/>
                      <a:pt x="774" y="1254"/>
                      <a:pt x="834" y="1237"/>
                    </a:cubicBezTo>
                    <a:cubicBezTo>
                      <a:pt x="1101" y="1170"/>
                      <a:pt x="1235" y="903"/>
                      <a:pt x="1268" y="636"/>
                    </a:cubicBezTo>
                    <a:cubicBezTo>
                      <a:pt x="1301" y="636"/>
                      <a:pt x="1301" y="603"/>
                      <a:pt x="1301" y="603"/>
                    </a:cubicBezTo>
                    <a:cubicBezTo>
                      <a:pt x="1333" y="317"/>
                      <a:pt x="1032" y="0"/>
                      <a:pt x="74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78" name="Google Shape;12478;p37"/>
              <p:cNvSpPr/>
              <p:nvPr/>
            </p:nvSpPr>
            <p:spPr>
              <a:xfrm>
                <a:off x="4839450" y="1369750"/>
                <a:ext cx="24225" cy="21925"/>
              </a:xfrm>
              <a:custGeom>
                <a:rect b="b" l="l" r="r" t="t"/>
                <a:pathLst>
                  <a:path extrusionOk="0" h="877" w="969">
                    <a:moveTo>
                      <a:pt x="501" y="1"/>
                    </a:moveTo>
                    <a:cubicBezTo>
                      <a:pt x="134" y="1"/>
                      <a:pt x="1" y="434"/>
                      <a:pt x="201" y="668"/>
                    </a:cubicBezTo>
                    <a:cubicBezTo>
                      <a:pt x="234" y="701"/>
                      <a:pt x="268" y="768"/>
                      <a:pt x="301" y="801"/>
                    </a:cubicBezTo>
                    <a:cubicBezTo>
                      <a:pt x="351" y="851"/>
                      <a:pt x="418" y="876"/>
                      <a:pt x="485" y="876"/>
                    </a:cubicBezTo>
                    <a:cubicBezTo>
                      <a:pt x="551" y="876"/>
                      <a:pt x="618" y="851"/>
                      <a:pt x="668" y="801"/>
                    </a:cubicBezTo>
                    <a:cubicBezTo>
                      <a:pt x="701" y="768"/>
                      <a:pt x="735" y="701"/>
                      <a:pt x="768" y="668"/>
                    </a:cubicBezTo>
                    <a:cubicBezTo>
                      <a:pt x="968" y="434"/>
                      <a:pt x="868" y="1"/>
                      <a:pt x="50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79" name="Google Shape;12479;p37"/>
              <p:cNvSpPr/>
              <p:nvPr/>
            </p:nvSpPr>
            <p:spPr>
              <a:xfrm>
                <a:off x="4838625" y="1458000"/>
                <a:ext cx="20875" cy="22350"/>
              </a:xfrm>
              <a:custGeom>
                <a:rect b="b" l="l" r="r" t="t"/>
                <a:pathLst>
                  <a:path extrusionOk="0" h="894" w="835">
                    <a:moveTo>
                      <a:pt x="499" y="0"/>
                    </a:moveTo>
                    <a:cubicBezTo>
                      <a:pt x="477" y="0"/>
                      <a:pt x="456" y="2"/>
                      <a:pt x="434" y="7"/>
                    </a:cubicBezTo>
                    <a:cubicBezTo>
                      <a:pt x="301" y="73"/>
                      <a:pt x="234" y="140"/>
                      <a:pt x="134" y="240"/>
                    </a:cubicBezTo>
                    <a:cubicBezTo>
                      <a:pt x="1" y="440"/>
                      <a:pt x="1" y="707"/>
                      <a:pt x="234" y="841"/>
                    </a:cubicBezTo>
                    <a:cubicBezTo>
                      <a:pt x="289" y="877"/>
                      <a:pt x="351" y="894"/>
                      <a:pt x="414" y="894"/>
                    </a:cubicBezTo>
                    <a:cubicBezTo>
                      <a:pt x="581" y="894"/>
                      <a:pt x="753" y="777"/>
                      <a:pt x="801" y="607"/>
                    </a:cubicBezTo>
                    <a:cubicBezTo>
                      <a:pt x="834" y="474"/>
                      <a:pt x="834" y="374"/>
                      <a:pt x="801" y="240"/>
                    </a:cubicBezTo>
                    <a:cubicBezTo>
                      <a:pt x="772" y="95"/>
                      <a:pt x="642" y="0"/>
                      <a:pt x="49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80" name="Google Shape;12480;p37"/>
              <p:cNvSpPr/>
              <p:nvPr/>
            </p:nvSpPr>
            <p:spPr>
              <a:xfrm>
                <a:off x="5002900" y="1488925"/>
                <a:ext cx="32875" cy="28125"/>
              </a:xfrm>
              <a:custGeom>
                <a:rect b="b" l="l" r="r" t="t"/>
                <a:pathLst>
                  <a:path extrusionOk="0" h="1125" w="1315">
                    <a:moveTo>
                      <a:pt x="736" y="1"/>
                    </a:moveTo>
                    <a:cubicBezTo>
                      <a:pt x="636" y="1"/>
                      <a:pt x="530" y="41"/>
                      <a:pt x="435" y="137"/>
                    </a:cubicBezTo>
                    <a:cubicBezTo>
                      <a:pt x="268" y="237"/>
                      <a:pt x="101" y="371"/>
                      <a:pt x="68" y="571"/>
                    </a:cubicBezTo>
                    <a:cubicBezTo>
                      <a:pt x="34" y="704"/>
                      <a:pt x="1" y="938"/>
                      <a:pt x="134" y="1038"/>
                    </a:cubicBezTo>
                    <a:cubicBezTo>
                      <a:pt x="198" y="1101"/>
                      <a:pt x="301" y="1125"/>
                      <a:pt x="411" y="1125"/>
                    </a:cubicBezTo>
                    <a:cubicBezTo>
                      <a:pt x="475" y="1125"/>
                      <a:pt x="540" y="1117"/>
                      <a:pt x="601" y="1105"/>
                    </a:cubicBezTo>
                    <a:cubicBezTo>
                      <a:pt x="801" y="1038"/>
                      <a:pt x="902" y="871"/>
                      <a:pt x="1035" y="738"/>
                    </a:cubicBezTo>
                    <a:cubicBezTo>
                      <a:pt x="1314" y="408"/>
                      <a:pt x="1053" y="1"/>
                      <a:pt x="73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81" name="Google Shape;12481;p37"/>
              <p:cNvSpPr/>
              <p:nvPr/>
            </p:nvSpPr>
            <p:spPr>
              <a:xfrm>
                <a:off x="5067950" y="1293875"/>
                <a:ext cx="10875" cy="10025"/>
              </a:xfrm>
              <a:custGeom>
                <a:rect b="b" l="l" r="r" t="t"/>
                <a:pathLst>
                  <a:path extrusionOk="0" h="401" w="435">
                    <a:moveTo>
                      <a:pt x="434" y="0"/>
                    </a:moveTo>
                    <a:cubicBezTo>
                      <a:pt x="1" y="0"/>
                      <a:pt x="1" y="401"/>
                      <a:pt x="434" y="401"/>
                    </a:cubicBezTo>
                    <a:lnTo>
                      <a:pt x="43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82" name="Google Shape;12482;p37"/>
              <p:cNvSpPr/>
              <p:nvPr/>
            </p:nvSpPr>
            <p:spPr>
              <a:xfrm>
                <a:off x="5109650" y="1545725"/>
                <a:ext cx="31725" cy="16700"/>
              </a:xfrm>
              <a:custGeom>
                <a:rect b="b" l="l" r="r" t="t"/>
                <a:pathLst>
                  <a:path extrusionOk="0" h="668" w="1269">
                    <a:moveTo>
                      <a:pt x="434" y="0"/>
                    </a:moveTo>
                    <a:cubicBezTo>
                      <a:pt x="1" y="0"/>
                      <a:pt x="1" y="667"/>
                      <a:pt x="434" y="667"/>
                    </a:cubicBezTo>
                    <a:cubicBezTo>
                      <a:pt x="1268" y="667"/>
                      <a:pt x="1268" y="0"/>
                      <a:pt x="43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83" name="Google Shape;12483;p37"/>
              <p:cNvSpPr/>
              <p:nvPr/>
            </p:nvSpPr>
            <p:spPr>
              <a:xfrm>
                <a:off x="4907850" y="2337950"/>
                <a:ext cx="31225" cy="26675"/>
              </a:xfrm>
              <a:custGeom>
                <a:rect b="b" l="l" r="r" t="t"/>
                <a:pathLst>
                  <a:path extrusionOk="0" h="1067" w="1249">
                    <a:moveTo>
                      <a:pt x="367" y="0"/>
                    </a:moveTo>
                    <a:cubicBezTo>
                      <a:pt x="167" y="0"/>
                      <a:pt x="34" y="134"/>
                      <a:pt x="34" y="334"/>
                    </a:cubicBezTo>
                    <a:cubicBezTo>
                      <a:pt x="0" y="601"/>
                      <a:pt x="234" y="768"/>
                      <a:pt x="400" y="934"/>
                    </a:cubicBezTo>
                    <a:cubicBezTo>
                      <a:pt x="478" y="1028"/>
                      <a:pt x="571" y="1067"/>
                      <a:pt x="662" y="1067"/>
                    </a:cubicBezTo>
                    <a:cubicBezTo>
                      <a:pt x="962" y="1067"/>
                      <a:pt x="1249" y="649"/>
                      <a:pt x="968" y="367"/>
                    </a:cubicBezTo>
                    <a:cubicBezTo>
                      <a:pt x="767" y="201"/>
                      <a:pt x="634" y="0"/>
                      <a:pt x="3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84" name="Google Shape;12484;p37"/>
              <p:cNvSpPr/>
              <p:nvPr/>
            </p:nvSpPr>
            <p:spPr>
              <a:xfrm>
                <a:off x="5099650" y="1100400"/>
                <a:ext cx="20875" cy="16700"/>
              </a:xfrm>
              <a:custGeom>
                <a:rect b="b" l="l" r="r" t="t"/>
                <a:pathLst>
                  <a:path extrusionOk="0" h="668" w="835">
                    <a:moveTo>
                      <a:pt x="401" y="0"/>
                    </a:moveTo>
                    <a:cubicBezTo>
                      <a:pt x="0" y="0"/>
                      <a:pt x="0" y="668"/>
                      <a:pt x="401" y="668"/>
                    </a:cubicBezTo>
                    <a:cubicBezTo>
                      <a:pt x="834" y="668"/>
                      <a:pt x="834" y="0"/>
                      <a:pt x="40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12485" name="Google Shape;12485;p37"/>
          <p:cNvSpPr txBox="1"/>
          <p:nvPr/>
        </p:nvSpPr>
        <p:spPr>
          <a:xfrm>
            <a:off x="3870600" y="2875275"/>
            <a:ext cx="1402800" cy="70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100"/>
              <a:buFont typeface="Arial"/>
              <a:buNone/>
            </a:pPr>
            <a:r>
              <a:rPr lang="en" sz="4000">
                <a:solidFill>
                  <a:schemeClr val="accent2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BEER</a:t>
            </a:r>
            <a:endParaRPr>
              <a:solidFill>
                <a:schemeClr val="accent4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89" name="Shape 12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0" name="Google Shape;12490;p38"/>
          <p:cNvSpPr txBox="1"/>
          <p:nvPr>
            <p:ph type="title"/>
          </p:nvPr>
        </p:nvSpPr>
        <p:spPr>
          <a:xfrm>
            <a:off x="1824775" y="618808"/>
            <a:ext cx="3615300" cy="106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12491" name="Google Shape;12491;p38"/>
          <p:cNvSpPr txBox="1"/>
          <p:nvPr>
            <p:ph idx="1" type="subTitle"/>
          </p:nvPr>
        </p:nvSpPr>
        <p:spPr>
          <a:xfrm>
            <a:off x="1626725" y="1517025"/>
            <a:ext cx="2789700" cy="2934900"/>
          </a:xfrm>
          <a:prstGeom prst="rect">
            <a:avLst/>
          </a:prstGeom>
          <a:ln cap="flat" cmpd="sng" w="762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●"/>
            </a:pPr>
            <a:r>
              <a:rPr lang="en"/>
              <a:t>Materials = more than a physical object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●"/>
            </a:pPr>
            <a:r>
              <a:rPr lang="en"/>
              <a:t>Everyday objects can have influence on society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●"/>
            </a:pPr>
            <a:r>
              <a:rPr lang="en"/>
              <a:t>Beer has a very old history in production that spans geographic areas → long standing history of influencing </a:t>
            </a:r>
            <a:r>
              <a:rPr lang="en"/>
              <a:t>society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●"/>
            </a:pPr>
            <a:r>
              <a:rPr lang="en"/>
              <a:t>Notable influences include creation of gender norms and social relationships</a:t>
            </a:r>
            <a:endParaRPr/>
          </a:p>
        </p:txBody>
      </p:sp>
      <p:grpSp>
        <p:nvGrpSpPr>
          <p:cNvPr id="12492" name="Google Shape;12492;p38"/>
          <p:cNvGrpSpPr/>
          <p:nvPr/>
        </p:nvGrpSpPr>
        <p:grpSpPr>
          <a:xfrm rot="-651937">
            <a:off x="704103" y="1655755"/>
            <a:ext cx="789894" cy="2873679"/>
            <a:chOff x="1533099" y="1294533"/>
            <a:chExt cx="897527" cy="3265255"/>
          </a:xfrm>
        </p:grpSpPr>
        <p:grpSp>
          <p:nvGrpSpPr>
            <p:cNvPr id="12493" name="Google Shape;12493;p38"/>
            <p:cNvGrpSpPr/>
            <p:nvPr/>
          </p:nvGrpSpPr>
          <p:grpSpPr>
            <a:xfrm>
              <a:off x="1533099" y="1294533"/>
              <a:ext cx="897527" cy="3265255"/>
              <a:chOff x="5334825" y="3809000"/>
              <a:chExt cx="407800" cy="1483600"/>
            </a:xfrm>
          </p:grpSpPr>
          <p:sp>
            <p:nvSpPr>
              <p:cNvPr id="12494" name="Google Shape;12494;p38"/>
              <p:cNvSpPr/>
              <p:nvPr/>
            </p:nvSpPr>
            <p:spPr>
              <a:xfrm>
                <a:off x="5334825" y="3810675"/>
                <a:ext cx="407800" cy="1481925"/>
              </a:xfrm>
              <a:custGeom>
                <a:rect b="b" l="l" r="r" t="t"/>
                <a:pathLst>
                  <a:path extrusionOk="0" h="59277" w="16312">
                    <a:moveTo>
                      <a:pt x="9073" y="67"/>
                    </a:moveTo>
                    <a:cubicBezTo>
                      <a:pt x="9840" y="167"/>
                      <a:pt x="10608" y="234"/>
                      <a:pt x="11308" y="534"/>
                    </a:cubicBezTo>
                    <a:cubicBezTo>
                      <a:pt x="11808" y="734"/>
                      <a:pt x="12009" y="1268"/>
                      <a:pt x="11742" y="1802"/>
                    </a:cubicBezTo>
                    <a:cubicBezTo>
                      <a:pt x="11508" y="2302"/>
                      <a:pt x="11508" y="2669"/>
                      <a:pt x="11708" y="3169"/>
                    </a:cubicBezTo>
                    <a:cubicBezTo>
                      <a:pt x="11975" y="3803"/>
                      <a:pt x="11742" y="4504"/>
                      <a:pt x="11808" y="5171"/>
                    </a:cubicBezTo>
                    <a:cubicBezTo>
                      <a:pt x="12242" y="8973"/>
                      <a:pt x="12309" y="12809"/>
                      <a:pt x="12776" y="16646"/>
                    </a:cubicBezTo>
                    <a:cubicBezTo>
                      <a:pt x="13043" y="18847"/>
                      <a:pt x="13410" y="21049"/>
                      <a:pt x="14744" y="22950"/>
                    </a:cubicBezTo>
                    <a:cubicBezTo>
                      <a:pt x="15244" y="23684"/>
                      <a:pt x="15544" y="24585"/>
                      <a:pt x="15745" y="25519"/>
                    </a:cubicBezTo>
                    <a:cubicBezTo>
                      <a:pt x="15978" y="26553"/>
                      <a:pt x="16045" y="27620"/>
                      <a:pt x="16011" y="28721"/>
                    </a:cubicBezTo>
                    <a:cubicBezTo>
                      <a:pt x="15945" y="30089"/>
                      <a:pt x="15978" y="31423"/>
                      <a:pt x="15978" y="32790"/>
                    </a:cubicBezTo>
                    <a:cubicBezTo>
                      <a:pt x="15945" y="36059"/>
                      <a:pt x="15978" y="39295"/>
                      <a:pt x="15945" y="42564"/>
                    </a:cubicBezTo>
                    <a:cubicBezTo>
                      <a:pt x="15911" y="44532"/>
                      <a:pt x="15845" y="46467"/>
                      <a:pt x="15811" y="48435"/>
                    </a:cubicBezTo>
                    <a:cubicBezTo>
                      <a:pt x="15778" y="49836"/>
                      <a:pt x="15945" y="51204"/>
                      <a:pt x="16112" y="52571"/>
                    </a:cubicBezTo>
                    <a:cubicBezTo>
                      <a:pt x="16312" y="54406"/>
                      <a:pt x="15845" y="56107"/>
                      <a:pt x="15044" y="57742"/>
                    </a:cubicBezTo>
                    <a:cubicBezTo>
                      <a:pt x="14644" y="58509"/>
                      <a:pt x="13910" y="58776"/>
                      <a:pt x="13076" y="58876"/>
                    </a:cubicBezTo>
                    <a:cubicBezTo>
                      <a:pt x="10407" y="59176"/>
                      <a:pt x="7706" y="59276"/>
                      <a:pt x="5037" y="59076"/>
                    </a:cubicBezTo>
                    <a:cubicBezTo>
                      <a:pt x="4403" y="59043"/>
                      <a:pt x="3769" y="58976"/>
                      <a:pt x="3136" y="58876"/>
                    </a:cubicBezTo>
                    <a:cubicBezTo>
                      <a:pt x="2102" y="58676"/>
                      <a:pt x="1401" y="58075"/>
                      <a:pt x="1001" y="57074"/>
                    </a:cubicBezTo>
                    <a:cubicBezTo>
                      <a:pt x="300" y="55173"/>
                      <a:pt x="0" y="53238"/>
                      <a:pt x="434" y="51237"/>
                    </a:cubicBezTo>
                    <a:cubicBezTo>
                      <a:pt x="667" y="50136"/>
                      <a:pt x="534" y="49069"/>
                      <a:pt x="534" y="48001"/>
                    </a:cubicBezTo>
                    <a:cubicBezTo>
                      <a:pt x="500" y="45399"/>
                      <a:pt x="467" y="42798"/>
                      <a:pt x="400" y="40229"/>
                    </a:cubicBezTo>
                    <a:cubicBezTo>
                      <a:pt x="334" y="37727"/>
                      <a:pt x="334" y="35259"/>
                      <a:pt x="334" y="32757"/>
                    </a:cubicBezTo>
                    <a:cubicBezTo>
                      <a:pt x="367" y="30789"/>
                      <a:pt x="367" y="28788"/>
                      <a:pt x="434" y="26786"/>
                    </a:cubicBezTo>
                    <a:cubicBezTo>
                      <a:pt x="467" y="25352"/>
                      <a:pt x="967" y="24051"/>
                      <a:pt x="1701" y="22850"/>
                    </a:cubicBezTo>
                    <a:cubicBezTo>
                      <a:pt x="2835" y="21015"/>
                      <a:pt x="3336" y="19014"/>
                      <a:pt x="3536" y="16879"/>
                    </a:cubicBezTo>
                    <a:cubicBezTo>
                      <a:pt x="3803" y="13543"/>
                      <a:pt x="4136" y="10241"/>
                      <a:pt x="4403" y="6939"/>
                    </a:cubicBezTo>
                    <a:cubicBezTo>
                      <a:pt x="4503" y="5905"/>
                      <a:pt x="4770" y="4837"/>
                      <a:pt x="4570" y="3770"/>
                    </a:cubicBezTo>
                    <a:cubicBezTo>
                      <a:pt x="4537" y="3603"/>
                      <a:pt x="4537" y="3403"/>
                      <a:pt x="4637" y="3269"/>
                    </a:cubicBezTo>
                    <a:cubicBezTo>
                      <a:pt x="4937" y="2769"/>
                      <a:pt x="4803" y="2235"/>
                      <a:pt x="4703" y="1702"/>
                    </a:cubicBezTo>
                    <a:cubicBezTo>
                      <a:pt x="4570" y="868"/>
                      <a:pt x="5070" y="234"/>
                      <a:pt x="5904" y="200"/>
                    </a:cubicBezTo>
                    <a:cubicBezTo>
                      <a:pt x="6238" y="167"/>
                      <a:pt x="6571" y="34"/>
                      <a:pt x="6905" y="100"/>
                    </a:cubicBezTo>
                    <a:cubicBezTo>
                      <a:pt x="7639" y="0"/>
                      <a:pt x="8373" y="0"/>
                      <a:pt x="9073" y="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95" name="Google Shape;12495;p38"/>
              <p:cNvSpPr/>
              <p:nvPr/>
            </p:nvSpPr>
            <p:spPr>
              <a:xfrm>
                <a:off x="5507425" y="3809000"/>
                <a:ext cx="54250" cy="3350"/>
              </a:xfrm>
              <a:custGeom>
                <a:rect b="b" l="l" r="r" t="t"/>
                <a:pathLst>
                  <a:path extrusionOk="0" h="134" w="2170">
                    <a:moveTo>
                      <a:pt x="2169" y="134"/>
                    </a:moveTo>
                    <a:cubicBezTo>
                      <a:pt x="1469" y="134"/>
                      <a:pt x="735" y="134"/>
                      <a:pt x="1" y="134"/>
                    </a:cubicBezTo>
                    <a:cubicBezTo>
                      <a:pt x="735" y="1"/>
                      <a:pt x="1469" y="34"/>
                      <a:pt x="2169" y="1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96" name="Google Shape;12496;p38"/>
              <p:cNvSpPr/>
              <p:nvPr/>
            </p:nvSpPr>
            <p:spPr>
              <a:xfrm>
                <a:off x="5394850" y="4172600"/>
                <a:ext cx="331100" cy="469525"/>
              </a:xfrm>
              <a:custGeom>
                <a:rect b="b" l="l" r="r" t="t"/>
                <a:pathLst>
                  <a:path extrusionOk="0" h="18781" w="13244">
                    <a:moveTo>
                      <a:pt x="3670" y="334"/>
                    </a:moveTo>
                    <a:cubicBezTo>
                      <a:pt x="5405" y="1001"/>
                      <a:pt x="7106" y="534"/>
                      <a:pt x="8774" y="200"/>
                    </a:cubicBezTo>
                    <a:cubicBezTo>
                      <a:pt x="9641" y="0"/>
                      <a:pt x="9641" y="0"/>
                      <a:pt x="9774" y="901"/>
                    </a:cubicBezTo>
                    <a:cubicBezTo>
                      <a:pt x="9975" y="2402"/>
                      <a:pt x="10075" y="3936"/>
                      <a:pt x="10442" y="5404"/>
                    </a:cubicBezTo>
                    <a:cubicBezTo>
                      <a:pt x="10675" y="6405"/>
                      <a:pt x="11075" y="7339"/>
                      <a:pt x="11609" y="8173"/>
                    </a:cubicBezTo>
                    <a:cubicBezTo>
                      <a:pt x="12710" y="9907"/>
                      <a:pt x="13244" y="11775"/>
                      <a:pt x="13244" y="13844"/>
                    </a:cubicBezTo>
                    <a:cubicBezTo>
                      <a:pt x="13244" y="15445"/>
                      <a:pt x="13244" y="17079"/>
                      <a:pt x="13244" y="18714"/>
                    </a:cubicBezTo>
                    <a:cubicBezTo>
                      <a:pt x="12943" y="18780"/>
                      <a:pt x="12810" y="18580"/>
                      <a:pt x="12676" y="18480"/>
                    </a:cubicBezTo>
                    <a:cubicBezTo>
                      <a:pt x="11609" y="17746"/>
                      <a:pt x="10575" y="16946"/>
                      <a:pt x="9374" y="16412"/>
                    </a:cubicBezTo>
                    <a:cubicBezTo>
                      <a:pt x="7106" y="15411"/>
                      <a:pt x="4804" y="15411"/>
                      <a:pt x="2536" y="16345"/>
                    </a:cubicBezTo>
                    <a:cubicBezTo>
                      <a:pt x="1802" y="16612"/>
                      <a:pt x="1102" y="16946"/>
                      <a:pt x="401" y="17246"/>
                    </a:cubicBezTo>
                    <a:cubicBezTo>
                      <a:pt x="34" y="17313"/>
                      <a:pt x="67" y="17013"/>
                      <a:pt x="34" y="16812"/>
                    </a:cubicBezTo>
                    <a:cubicBezTo>
                      <a:pt x="1" y="16245"/>
                      <a:pt x="34" y="15645"/>
                      <a:pt x="34" y="15044"/>
                    </a:cubicBezTo>
                    <a:cubicBezTo>
                      <a:pt x="34" y="13643"/>
                      <a:pt x="468" y="12409"/>
                      <a:pt x="1068" y="11208"/>
                    </a:cubicBezTo>
                    <a:cubicBezTo>
                      <a:pt x="2036" y="9174"/>
                      <a:pt x="2603" y="7005"/>
                      <a:pt x="3003" y="4770"/>
                    </a:cubicBezTo>
                    <a:cubicBezTo>
                      <a:pt x="3236" y="3603"/>
                      <a:pt x="3503" y="2435"/>
                      <a:pt x="3437" y="1235"/>
                    </a:cubicBezTo>
                    <a:cubicBezTo>
                      <a:pt x="3437" y="934"/>
                      <a:pt x="3470" y="601"/>
                      <a:pt x="3670" y="3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97" name="Google Shape;12497;p38"/>
              <p:cNvSpPr/>
              <p:nvPr/>
            </p:nvSpPr>
            <p:spPr>
              <a:xfrm>
                <a:off x="5407375" y="5060725"/>
                <a:ext cx="323575" cy="207675"/>
              </a:xfrm>
              <a:custGeom>
                <a:rect b="b" l="l" r="r" t="t"/>
                <a:pathLst>
                  <a:path extrusionOk="0" h="8307" w="12943">
                    <a:moveTo>
                      <a:pt x="200" y="1035"/>
                    </a:moveTo>
                    <a:cubicBezTo>
                      <a:pt x="1901" y="1569"/>
                      <a:pt x="3636" y="1802"/>
                      <a:pt x="5371" y="1935"/>
                    </a:cubicBezTo>
                    <a:cubicBezTo>
                      <a:pt x="7072" y="2069"/>
                      <a:pt x="8640" y="1602"/>
                      <a:pt x="10174" y="1001"/>
                    </a:cubicBezTo>
                    <a:cubicBezTo>
                      <a:pt x="10808" y="735"/>
                      <a:pt x="11442" y="434"/>
                      <a:pt x="12109" y="134"/>
                    </a:cubicBezTo>
                    <a:cubicBezTo>
                      <a:pt x="12276" y="67"/>
                      <a:pt x="12409" y="1"/>
                      <a:pt x="12442" y="268"/>
                    </a:cubicBezTo>
                    <a:cubicBezTo>
                      <a:pt x="12876" y="2469"/>
                      <a:pt x="12943" y="4637"/>
                      <a:pt x="12109" y="6739"/>
                    </a:cubicBezTo>
                    <a:cubicBezTo>
                      <a:pt x="11909" y="7273"/>
                      <a:pt x="11675" y="7806"/>
                      <a:pt x="11141" y="8073"/>
                    </a:cubicBezTo>
                    <a:cubicBezTo>
                      <a:pt x="10307" y="8307"/>
                      <a:pt x="9474" y="8240"/>
                      <a:pt x="8673" y="8207"/>
                    </a:cubicBezTo>
                    <a:cubicBezTo>
                      <a:pt x="7539" y="8140"/>
                      <a:pt x="6371" y="8107"/>
                      <a:pt x="5237" y="7906"/>
                    </a:cubicBezTo>
                    <a:cubicBezTo>
                      <a:pt x="4503" y="7773"/>
                      <a:pt x="3803" y="7573"/>
                      <a:pt x="3102" y="7339"/>
                    </a:cubicBezTo>
                    <a:cubicBezTo>
                      <a:pt x="2368" y="7106"/>
                      <a:pt x="1768" y="6639"/>
                      <a:pt x="1201" y="6138"/>
                    </a:cubicBezTo>
                    <a:cubicBezTo>
                      <a:pt x="500" y="5538"/>
                      <a:pt x="200" y="4737"/>
                      <a:pt x="134" y="3837"/>
                    </a:cubicBezTo>
                    <a:cubicBezTo>
                      <a:pt x="100" y="3103"/>
                      <a:pt x="0" y="2402"/>
                      <a:pt x="33" y="1669"/>
                    </a:cubicBezTo>
                    <a:cubicBezTo>
                      <a:pt x="67" y="1435"/>
                      <a:pt x="0" y="1202"/>
                      <a:pt x="200" y="10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98" name="Google Shape;12498;p38"/>
              <p:cNvSpPr/>
              <p:nvPr/>
            </p:nvSpPr>
            <p:spPr>
              <a:xfrm>
                <a:off x="5394850" y="4572875"/>
                <a:ext cx="331925" cy="528750"/>
              </a:xfrm>
              <a:custGeom>
                <a:rect b="b" l="l" r="r" t="t"/>
                <a:pathLst>
                  <a:path extrusionOk="0" h="21150" w="13277">
                    <a:moveTo>
                      <a:pt x="268" y="1735"/>
                    </a:moveTo>
                    <a:cubicBezTo>
                      <a:pt x="2136" y="701"/>
                      <a:pt x="4104" y="1"/>
                      <a:pt x="6239" y="1"/>
                    </a:cubicBezTo>
                    <a:cubicBezTo>
                      <a:pt x="7673" y="1"/>
                      <a:pt x="8974" y="635"/>
                      <a:pt x="10241" y="1302"/>
                    </a:cubicBezTo>
                    <a:cubicBezTo>
                      <a:pt x="10875" y="1602"/>
                      <a:pt x="11476" y="2002"/>
                      <a:pt x="12009" y="2436"/>
                    </a:cubicBezTo>
                    <a:cubicBezTo>
                      <a:pt x="12810" y="3070"/>
                      <a:pt x="13277" y="3804"/>
                      <a:pt x="13210" y="4938"/>
                    </a:cubicBezTo>
                    <a:cubicBezTo>
                      <a:pt x="13110" y="6806"/>
                      <a:pt x="13177" y="8707"/>
                      <a:pt x="13143" y="10608"/>
                    </a:cubicBezTo>
                    <a:cubicBezTo>
                      <a:pt x="13110" y="13210"/>
                      <a:pt x="13043" y="15812"/>
                      <a:pt x="13010" y="18414"/>
                    </a:cubicBezTo>
                    <a:cubicBezTo>
                      <a:pt x="12977" y="18781"/>
                      <a:pt x="12877" y="19081"/>
                      <a:pt x="12510" y="19248"/>
                    </a:cubicBezTo>
                    <a:cubicBezTo>
                      <a:pt x="10475" y="20282"/>
                      <a:pt x="8373" y="21149"/>
                      <a:pt x="6005" y="21083"/>
                    </a:cubicBezTo>
                    <a:cubicBezTo>
                      <a:pt x="4170" y="21016"/>
                      <a:pt x="2336" y="20649"/>
                      <a:pt x="601" y="20048"/>
                    </a:cubicBezTo>
                    <a:cubicBezTo>
                      <a:pt x="368" y="19581"/>
                      <a:pt x="168" y="19081"/>
                      <a:pt x="534" y="18581"/>
                    </a:cubicBezTo>
                    <a:cubicBezTo>
                      <a:pt x="701" y="18481"/>
                      <a:pt x="868" y="18547"/>
                      <a:pt x="1035" y="18614"/>
                    </a:cubicBezTo>
                    <a:cubicBezTo>
                      <a:pt x="2769" y="19315"/>
                      <a:pt x="4571" y="19548"/>
                      <a:pt x="6405" y="19481"/>
                    </a:cubicBezTo>
                    <a:cubicBezTo>
                      <a:pt x="7072" y="19481"/>
                      <a:pt x="7673" y="19281"/>
                      <a:pt x="8273" y="19081"/>
                    </a:cubicBezTo>
                    <a:cubicBezTo>
                      <a:pt x="9341" y="18748"/>
                      <a:pt x="10442" y="18447"/>
                      <a:pt x="11442" y="17880"/>
                    </a:cubicBezTo>
                    <a:cubicBezTo>
                      <a:pt x="12076" y="17513"/>
                      <a:pt x="12410" y="16980"/>
                      <a:pt x="12410" y="16246"/>
                    </a:cubicBezTo>
                    <a:cubicBezTo>
                      <a:pt x="12376" y="14278"/>
                      <a:pt x="12443" y="12310"/>
                      <a:pt x="12376" y="10375"/>
                    </a:cubicBezTo>
                    <a:cubicBezTo>
                      <a:pt x="12310" y="8740"/>
                      <a:pt x="12209" y="7073"/>
                      <a:pt x="12043" y="5438"/>
                    </a:cubicBezTo>
                    <a:cubicBezTo>
                      <a:pt x="11976" y="4504"/>
                      <a:pt x="11509" y="3770"/>
                      <a:pt x="10642" y="3370"/>
                    </a:cubicBezTo>
                    <a:cubicBezTo>
                      <a:pt x="9174" y="2636"/>
                      <a:pt x="7706" y="1936"/>
                      <a:pt x="6072" y="1735"/>
                    </a:cubicBezTo>
                    <a:cubicBezTo>
                      <a:pt x="5204" y="1602"/>
                      <a:pt x="4404" y="1902"/>
                      <a:pt x="3603" y="2136"/>
                    </a:cubicBezTo>
                    <a:cubicBezTo>
                      <a:pt x="2703" y="2403"/>
                      <a:pt x="1835" y="2769"/>
                      <a:pt x="1001" y="3236"/>
                    </a:cubicBezTo>
                    <a:cubicBezTo>
                      <a:pt x="835" y="3337"/>
                      <a:pt x="668" y="3470"/>
                      <a:pt x="434" y="3403"/>
                    </a:cubicBezTo>
                    <a:cubicBezTo>
                      <a:pt x="101" y="2870"/>
                      <a:pt x="1" y="2302"/>
                      <a:pt x="268" y="17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99" name="Google Shape;12499;p38"/>
              <p:cNvSpPr/>
              <p:nvPr/>
            </p:nvSpPr>
            <p:spPr>
              <a:xfrm>
                <a:off x="5349000" y="4169250"/>
                <a:ext cx="137625" cy="467025"/>
              </a:xfrm>
              <a:custGeom>
                <a:rect b="b" l="l" r="r" t="t"/>
                <a:pathLst>
                  <a:path extrusionOk="0" h="18681" w="5505">
                    <a:moveTo>
                      <a:pt x="5504" y="468"/>
                    </a:moveTo>
                    <a:cubicBezTo>
                      <a:pt x="5404" y="3837"/>
                      <a:pt x="4703" y="7073"/>
                      <a:pt x="3569" y="10242"/>
                    </a:cubicBezTo>
                    <a:cubicBezTo>
                      <a:pt x="3302" y="10942"/>
                      <a:pt x="3002" y="11576"/>
                      <a:pt x="2669" y="12243"/>
                    </a:cubicBezTo>
                    <a:cubicBezTo>
                      <a:pt x="2168" y="13210"/>
                      <a:pt x="2068" y="14244"/>
                      <a:pt x="2035" y="15279"/>
                    </a:cubicBezTo>
                    <a:cubicBezTo>
                      <a:pt x="2002" y="15846"/>
                      <a:pt x="2002" y="16413"/>
                      <a:pt x="2002" y="16980"/>
                    </a:cubicBezTo>
                    <a:cubicBezTo>
                      <a:pt x="2002" y="17147"/>
                      <a:pt x="1968" y="17347"/>
                      <a:pt x="2235" y="17380"/>
                    </a:cubicBezTo>
                    <a:cubicBezTo>
                      <a:pt x="1635" y="17647"/>
                      <a:pt x="1101" y="18014"/>
                      <a:pt x="601" y="18414"/>
                    </a:cubicBezTo>
                    <a:cubicBezTo>
                      <a:pt x="434" y="18548"/>
                      <a:pt x="267" y="18681"/>
                      <a:pt x="234" y="18314"/>
                    </a:cubicBezTo>
                    <a:cubicBezTo>
                      <a:pt x="200" y="15979"/>
                      <a:pt x="0" y="13677"/>
                      <a:pt x="467" y="11376"/>
                    </a:cubicBezTo>
                    <a:cubicBezTo>
                      <a:pt x="634" y="10542"/>
                      <a:pt x="934" y="9741"/>
                      <a:pt x="1401" y="9007"/>
                    </a:cubicBezTo>
                    <a:cubicBezTo>
                      <a:pt x="2702" y="7039"/>
                      <a:pt x="3236" y="4838"/>
                      <a:pt x="3469" y="2569"/>
                    </a:cubicBezTo>
                    <a:cubicBezTo>
                      <a:pt x="3536" y="1836"/>
                      <a:pt x="3669" y="1102"/>
                      <a:pt x="3736" y="368"/>
                    </a:cubicBezTo>
                    <a:cubicBezTo>
                      <a:pt x="3769" y="101"/>
                      <a:pt x="3870" y="1"/>
                      <a:pt x="4136" y="101"/>
                    </a:cubicBezTo>
                    <a:cubicBezTo>
                      <a:pt x="4603" y="234"/>
                      <a:pt x="5070" y="368"/>
                      <a:pt x="5504" y="4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00" name="Google Shape;12500;p38"/>
              <p:cNvSpPr/>
              <p:nvPr/>
            </p:nvSpPr>
            <p:spPr>
              <a:xfrm>
                <a:off x="5447400" y="4032500"/>
                <a:ext cx="184325" cy="125950"/>
              </a:xfrm>
              <a:custGeom>
                <a:rect b="b" l="l" r="r" t="t"/>
                <a:pathLst>
                  <a:path extrusionOk="0" h="5038" w="7373">
                    <a:moveTo>
                      <a:pt x="7339" y="2502"/>
                    </a:moveTo>
                    <a:lnTo>
                      <a:pt x="7339" y="2869"/>
                    </a:lnTo>
                    <a:cubicBezTo>
                      <a:pt x="7339" y="4070"/>
                      <a:pt x="7339" y="4070"/>
                      <a:pt x="6171" y="4470"/>
                    </a:cubicBezTo>
                    <a:cubicBezTo>
                      <a:pt x="5337" y="4737"/>
                      <a:pt x="4503" y="4904"/>
                      <a:pt x="3636" y="5004"/>
                    </a:cubicBezTo>
                    <a:cubicBezTo>
                      <a:pt x="3303" y="5037"/>
                      <a:pt x="2936" y="4937"/>
                      <a:pt x="2569" y="4837"/>
                    </a:cubicBezTo>
                    <a:cubicBezTo>
                      <a:pt x="1868" y="4670"/>
                      <a:pt x="1201" y="4470"/>
                      <a:pt x="534" y="4203"/>
                    </a:cubicBezTo>
                    <a:cubicBezTo>
                      <a:pt x="167" y="4070"/>
                      <a:pt x="0" y="3836"/>
                      <a:pt x="34" y="3469"/>
                    </a:cubicBezTo>
                    <a:cubicBezTo>
                      <a:pt x="67" y="2802"/>
                      <a:pt x="0" y="2169"/>
                      <a:pt x="134" y="1501"/>
                    </a:cubicBezTo>
                    <a:cubicBezTo>
                      <a:pt x="200" y="1134"/>
                      <a:pt x="334" y="934"/>
                      <a:pt x="701" y="734"/>
                    </a:cubicBezTo>
                    <a:cubicBezTo>
                      <a:pt x="2235" y="0"/>
                      <a:pt x="3870" y="234"/>
                      <a:pt x="5471" y="434"/>
                    </a:cubicBezTo>
                    <a:cubicBezTo>
                      <a:pt x="5971" y="501"/>
                      <a:pt x="6438" y="667"/>
                      <a:pt x="6905" y="768"/>
                    </a:cubicBezTo>
                    <a:cubicBezTo>
                      <a:pt x="7272" y="801"/>
                      <a:pt x="7372" y="1001"/>
                      <a:pt x="7339" y="1301"/>
                    </a:cubicBezTo>
                    <a:cubicBezTo>
                      <a:pt x="7339" y="1702"/>
                      <a:pt x="7339" y="2102"/>
                      <a:pt x="7339" y="250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01" name="Google Shape;12501;p38"/>
              <p:cNvSpPr/>
              <p:nvPr/>
            </p:nvSpPr>
            <p:spPr>
              <a:xfrm>
                <a:off x="5348150" y="5064075"/>
                <a:ext cx="337775" cy="219350"/>
              </a:xfrm>
              <a:custGeom>
                <a:rect b="b" l="l" r="r" t="t"/>
                <a:pathLst>
                  <a:path extrusionOk="0" h="8774" w="13511">
                    <a:moveTo>
                      <a:pt x="2569" y="901"/>
                    </a:moveTo>
                    <a:cubicBezTo>
                      <a:pt x="2503" y="1935"/>
                      <a:pt x="2603" y="2969"/>
                      <a:pt x="2669" y="4036"/>
                    </a:cubicBezTo>
                    <a:cubicBezTo>
                      <a:pt x="2769" y="5137"/>
                      <a:pt x="3503" y="5871"/>
                      <a:pt x="4371" y="6471"/>
                    </a:cubicBezTo>
                    <a:cubicBezTo>
                      <a:pt x="5371" y="7172"/>
                      <a:pt x="6539" y="7439"/>
                      <a:pt x="7740" y="7606"/>
                    </a:cubicBezTo>
                    <a:cubicBezTo>
                      <a:pt x="9641" y="7939"/>
                      <a:pt x="11576" y="7939"/>
                      <a:pt x="13510" y="7939"/>
                    </a:cubicBezTo>
                    <a:cubicBezTo>
                      <a:pt x="13110" y="8273"/>
                      <a:pt x="12643" y="8239"/>
                      <a:pt x="12176" y="8339"/>
                    </a:cubicBezTo>
                    <a:cubicBezTo>
                      <a:pt x="10041" y="8773"/>
                      <a:pt x="7873" y="8540"/>
                      <a:pt x="5738" y="8573"/>
                    </a:cubicBezTo>
                    <a:cubicBezTo>
                      <a:pt x="4704" y="8573"/>
                      <a:pt x="3703" y="8440"/>
                      <a:pt x="2736" y="8273"/>
                    </a:cubicBezTo>
                    <a:cubicBezTo>
                      <a:pt x="1769" y="8106"/>
                      <a:pt x="1235" y="7606"/>
                      <a:pt x="901" y="6738"/>
                    </a:cubicBezTo>
                    <a:cubicBezTo>
                      <a:pt x="168" y="4904"/>
                      <a:pt x="1" y="3036"/>
                      <a:pt x="334" y="1101"/>
                    </a:cubicBezTo>
                    <a:cubicBezTo>
                      <a:pt x="368" y="901"/>
                      <a:pt x="401" y="734"/>
                      <a:pt x="434" y="534"/>
                    </a:cubicBezTo>
                    <a:cubicBezTo>
                      <a:pt x="434" y="367"/>
                      <a:pt x="501" y="200"/>
                      <a:pt x="534" y="0"/>
                    </a:cubicBezTo>
                    <a:cubicBezTo>
                      <a:pt x="1202" y="367"/>
                      <a:pt x="1869" y="634"/>
                      <a:pt x="2569" y="9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02" name="Google Shape;12502;p38"/>
              <p:cNvSpPr/>
              <p:nvPr/>
            </p:nvSpPr>
            <p:spPr>
              <a:xfrm>
                <a:off x="5493250" y="3882400"/>
                <a:ext cx="135125" cy="142625"/>
              </a:xfrm>
              <a:custGeom>
                <a:rect b="b" l="l" r="r" t="t"/>
                <a:pathLst>
                  <a:path extrusionOk="0" h="5705" w="5405">
                    <a:moveTo>
                      <a:pt x="4971" y="300"/>
                    </a:moveTo>
                    <a:cubicBezTo>
                      <a:pt x="5105" y="500"/>
                      <a:pt x="5138" y="734"/>
                      <a:pt x="5105" y="967"/>
                    </a:cubicBezTo>
                    <a:cubicBezTo>
                      <a:pt x="4938" y="1601"/>
                      <a:pt x="5004" y="2202"/>
                      <a:pt x="5138" y="2835"/>
                    </a:cubicBezTo>
                    <a:cubicBezTo>
                      <a:pt x="5271" y="3669"/>
                      <a:pt x="5271" y="4537"/>
                      <a:pt x="5371" y="5404"/>
                    </a:cubicBezTo>
                    <a:cubicBezTo>
                      <a:pt x="5405" y="5704"/>
                      <a:pt x="5271" y="5704"/>
                      <a:pt x="5071" y="5604"/>
                    </a:cubicBezTo>
                    <a:cubicBezTo>
                      <a:pt x="3570" y="5004"/>
                      <a:pt x="2069" y="4770"/>
                      <a:pt x="468" y="5070"/>
                    </a:cubicBezTo>
                    <a:cubicBezTo>
                      <a:pt x="168" y="5170"/>
                      <a:pt x="1" y="4970"/>
                      <a:pt x="34" y="4703"/>
                    </a:cubicBezTo>
                    <a:cubicBezTo>
                      <a:pt x="134" y="3436"/>
                      <a:pt x="34" y="2168"/>
                      <a:pt x="134" y="901"/>
                    </a:cubicBezTo>
                    <a:cubicBezTo>
                      <a:pt x="134" y="634"/>
                      <a:pt x="334" y="500"/>
                      <a:pt x="601" y="467"/>
                    </a:cubicBezTo>
                    <a:cubicBezTo>
                      <a:pt x="835" y="467"/>
                      <a:pt x="1068" y="467"/>
                      <a:pt x="1335" y="467"/>
                    </a:cubicBezTo>
                    <a:cubicBezTo>
                      <a:pt x="1502" y="434"/>
                      <a:pt x="1702" y="467"/>
                      <a:pt x="1902" y="467"/>
                    </a:cubicBezTo>
                    <a:cubicBezTo>
                      <a:pt x="2369" y="467"/>
                      <a:pt x="2836" y="534"/>
                      <a:pt x="3337" y="400"/>
                    </a:cubicBezTo>
                    <a:cubicBezTo>
                      <a:pt x="3570" y="367"/>
                      <a:pt x="3837" y="367"/>
                      <a:pt x="4070" y="367"/>
                    </a:cubicBezTo>
                    <a:cubicBezTo>
                      <a:pt x="4371" y="400"/>
                      <a:pt x="4671" y="0"/>
                      <a:pt x="4971" y="3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03" name="Google Shape;12503;p38"/>
              <p:cNvSpPr/>
              <p:nvPr/>
            </p:nvSpPr>
            <p:spPr>
              <a:xfrm>
                <a:off x="5353150" y="4616250"/>
                <a:ext cx="56750" cy="457850"/>
              </a:xfrm>
              <a:custGeom>
                <a:rect b="b" l="l" r="r" t="t"/>
                <a:pathLst>
                  <a:path extrusionOk="0" h="18314" w="2270">
                    <a:moveTo>
                      <a:pt x="2269" y="16879"/>
                    </a:moveTo>
                    <a:cubicBezTo>
                      <a:pt x="2069" y="17146"/>
                      <a:pt x="2169" y="17446"/>
                      <a:pt x="2202" y="17713"/>
                    </a:cubicBezTo>
                    <a:cubicBezTo>
                      <a:pt x="2236" y="17913"/>
                      <a:pt x="2236" y="18113"/>
                      <a:pt x="2269" y="18313"/>
                    </a:cubicBezTo>
                    <a:cubicBezTo>
                      <a:pt x="1735" y="18247"/>
                      <a:pt x="1268" y="18013"/>
                      <a:pt x="868" y="17713"/>
                    </a:cubicBezTo>
                    <a:cubicBezTo>
                      <a:pt x="435" y="17446"/>
                      <a:pt x="334" y="16979"/>
                      <a:pt x="301" y="16512"/>
                    </a:cubicBezTo>
                    <a:cubicBezTo>
                      <a:pt x="168" y="14477"/>
                      <a:pt x="201" y="12443"/>
                      <a:pt x="168" y="10408"/>
                    </a:cubicBezTo>
                    <a:cubicBezTo>
                      <a:pt x="134" y="8206"/>
                      <a:pt x="68" y="6005"/>
                      <a:pt x="34" y="3770"/>
                    </a:cubicBezTo>
                    <a:cubicBezTo>
                      <a:pt x="1" y="3269"/>
                      <a:pt x="68" y="2736"/>
                      <a:pt x="101" y="2202"/>
                    </a:cubicBezTo>
                    <a:cubicBezTo>
                      <a:pt x="234" y="1068"/>
                      <a:pt x="935" y="401"/>
                      <a:pt x="1936" y="0"/>
                    </a:cubicBezTo>
                    <a:cubicBezTo>
                      <a:pt x="1936" y="567"/>
                      <a:pt x="1936" y="1135"/>
                      <a:pt x="2169" y="1635"/>
                    </a:cubicBezTo>
                    <a:cubicBezTo>
                      <a:pt x="2169" y="1735"/>
                      <a:pt x="2136" y="1802"/>
                      <a:pt x="2069" y="1868"/>
                    </a:cubicBezTo>
                    <a:cubicBezTo>
                      <a:pt x="1068" y="2702"/>
                      <a:pt x="735" y="3836"/>
                      <a:pt x="868" y="5104"/>
                    </a:cubicBezTo>
                    <a:cubicBezTo>
                      <a:pt x="868" y="5438"/>
                      <a:pt x="835" y="5771"/>
                      <a:pt x="935" y="6105"/>
                    </a:cubicBezTo>
                    <a:cubicBezTo>
                      <a:pt x="1002" y="6505"/>
                      <a:pt x="968" y="6905"/>
                      <a:pt x="968" y="7306"/>
                    </a:cubicBezTo>
                    <a:cubicBezTo>
                      <a:pt x="968" y="7739"/>
                      <a:pt x="902" y="8206"/>
                      <a:pt x="1035" y="8673"/>
                    </a:cubicBezTo>
                    <a:cubicBezTo>
                      <a:pt x="1102" y="9174"/>
                      <a:pt x="1068" y="9674"/>
                      <a:pt x="1068" y="10174"/>
                    </a:cubicBezTo>
                    <a:cubicBezTo>
                      <a:pt x="1068" y="10741"/>
                      <a:pt x="1002" y="11308"/>
                      <a:pt x="1135" y="11842"/>
                    </a:cubicBezTo>
                    <a:cubicBezTo>
                      <a:pt x="1235" y="12576"/>
                      <a:pt x="1168" y="13310"/>
                      <a:pt x="1168" y="14010"/>
                    </a:cubicBezTo>
                    <a:cubicBezTo>
                      <a:pt x="1168" y="14377"/>
                      <a:pt x="1135" y="14711"/>
                      <a:pt x="1202" y="15044"/>
                    </a:cubicBezTo>
                    <a:cubicBezTo>
                      <a:pt x="1268" y="15612"/>
                      <a:pt x="1535" y="16112"/>
                      <a:pt x="1969" y="16479"/>
                    </a:cubicBezTo>
                    <a:cubicBezTo>
                      <a:pt x="2102" y="16579"/>
                      <a:pt x="2269" y="16679"/>
                      <a:pt x="2269" y="1687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04" name="Google Shape;12504;p38"/>
              <p:cNvSpPr/>
              <p:nvPr/>
            </p:nvSpPr>
            <p:spPr>
              <a:xfrm>
                <a:off x="5451575" y="3853200"/>
                <a:ext cx="165975" cy="174325"/>
              </a:xfrm>
              <a:custGeom>
                <a:rect b="b" l="l" r="r" t="t"/>
                <a:pathLst>
                  <a:path extrusionOk="0" h="6973" w="6639">
                    <a:moveTo>
                      <a:pt x="3069" y="1768"/>
                    </a:moveTo>
                    <a:cubicBezTo>
                      <a:pt x="2969" y="1768"/>
                      <a:pt x="2869" y="1802"/>
                      <a:pt x="2769" y="1802"/>
                    </a:cubicBezTo>
                    <a:cubicBezTo>
                      <a:pt x="1935" y="1802"/>
                      <a:pt x="1935" y="1802"/>
                      <a:pt x="1935" y="2669"/>
                    </a:cubicBezTo>
                    <a:cubicBezTo>
                      <a:pt x="1901" y="3670"/>
                      <a:pt x="2001" y="4671"/>
                      <a:pt x="1835" y="5671"/>
                    </a:cubicBezTo>
                    <a:cubicBezTo>
                      <a:pt x="1801" y="5905"/>
                      <a:pt x="1735" y="6238"/>
                      <a:pt x="2135" y="6238"/>
                    </a:cubicBezTo>
                    <a:cubicBezTo>
                      <a:pt x="1434" y="6405"/>
                      <a:pt x="734" y="6572"/>
                      <a:pt x="0" y="6972"/>
                    </a:cubicBezTo>
                    <a:cubicBezTo>
                      <a:pt x="67" y="5971"/>
                      <a:pt x="133" y="5037"/>
                      <a:pt x="234" y="4103"/>
                    </a:cubicBezTo>
                    <a:cubicBezTo>
                      <a:pt x="267" y="3536"/>
                      <a:pt x="434" y="2969"/>
                      <a:pt x="300" y="2402"/>
                    </a:cubicBezTo>
                    <a:cubicBezTo>
                      <a:pt x="200" y="2069"/>
                      <a:pt x="334" y="1802"/>
                      <a:pt x="467" y="1502"/>
                    </a:cubicBezTo>
                    <a:cubicBezTo>
                      <a:pt x="600" y="1201"/>
                      <a:pt x="701" y="868"/>
                      <a:pt x="567" y="501"/>
                    </a:cubicBezTo>
                    <a:cubicBezTo>
                      <a:pt x="467" y="234"/>
                      <a:pt x="701" y="134"/>
                      <a:pt x="934" y="134"/>
                    </a:cubicBezTo>
                    <a:cubicBezTo>
                      <a:pt x="2402" y="134"/>
                      <a:pt x="3836" y="1"/>
                      <a:pt x="5304" y="201"/>
                    </a:cubicBezTo>
                    <a:cubicBezTo>
                      <a:pt x="6405" y="334"/>
                      <a:pt x="6405" y="334"/>
                      <a:pt x="6638" y="1468"/>
                    </a:cubicBezTo>
                    <a:cubicBezTo>
                      <a:pt x="6338" y="1335"/>
                      <a:pt x="6104" y="1635"/>
                      <a:pt x="5804" y="1668"/>
                    </a:cubicBezTo>
                    <a:cubicBezTo>
                      <a:pt x="4870" y="1502"/>
                      <a:pt x="3936" y="1502"/>
                      <a:pt x="2969" y="1535"/>
                    </a:cubicBezTo>
                    <a:cubicBezTo>
                      <a:pt x="2435" y="1568"/>
                      <a:pt x="1901" y="1502"/>
                      <a:pt x="1368" y="1635"/>
                    </a:cubicBezTo>
                    <a:cubicBezTo>
                      <a:pt x="1301" y="1635"/>
                      <a:pt x="1401" y="1735"/>
                      <a:pt x="1368" y="1668"/>
                    </a:cubicBezTo>
                    <a:cubicBezTo>
                      <a:pt x="1334" y="1668"/>
                      <a:pt x="1368" y="1668"/>
                      <a:pt x="1401" y="1635"/>
                    </a:cubicBezTo>
                    <a:cubicBezTo>
                      <a:pt x="1868" y="1502"/>
                      <a:pt x="2368" y="1602"/>
                      <a:pt x="2869" y="1568"/>
                    </a:cubicBezTo>
                    <a:cubicBezTo>
                      <a:pt x="2969" y="1568"/>
                      <a:pt x="3069" y="1635"/>
                      <a:pt x="3069" y="17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05" name="Google Shape;12505;p38"/>
              <p:cNvSpPr/>
              <p:nvPr/>
            </p:nvSpPr>
            <p:spPr>
              <a:xfrm>
                <a:off x="5460725" y="3817350"/>
                <a:ext cx="161825" cy="35050"/>
              </a:xfrm>
              <a:custGeom>
                <a:rect b="b" l="l" r="r" t="t"/>
                <a:pathLst>
                  <a:path extrusionOk="0" h="1402" w="6473">
                    <a:moveTo>
                      <a:pt x="6172" y="1368"/>
                    </a:moveTo>
                    <a:cubicBezTo>
                      <a:pt x="4671" y="1134"/>
                      <a:pt x="3137" y="1168"/>
                      <a:pt x="1602" y="1134"/>
                    </a:cubicBezTo>
                    <a:cubicBezTo>
                      <a:pt x="1202" y="1134"/>
                      <a:pt x="802" y="1234"/>
                      <a:pt x="401" y="1268"/>
                    </a:cubicBezTo>
                    <a:cubicBezTo>
                      <a:pt x="34" y="1268"/>
                      <a:pt x="1" y="1134"/>
                      <a:pt x="101" y="834"/>
                    </a:cubicBezTo>
                    <a:cubicBezTo>
                      <a:pt x="234" y="467"/>
                      <a:pt x="535" y="300"/>
                      <a:pt x="835" y="267"/>
                    </a:cubicBezTo>
                    <a:cubicBezTo>
                      <a:pt x="2102" y="67"/>
                      <a:pt x="3403" y="0"/>
                      <a:pt x="4704" y="200"/>
                    </a:cubicBezTo>
                    <a:cubicBezTo>
                      <a:pt x="5005" y="234"/>
                      <a:pt x="5338" y="267"/>
                      <a:pt x="5672" y="334"/>
                    </a:cubicBezTo>
                    <a:cubicBezTo>
                      <a:pt x="6005" y="434"/>
                      <a:pt x="6305" y="601"/>
                      <a:pt x="6406" y="1034"/>
                    </a:cubicBezTo>
                    <a:cubicBezTo>
                      <a:pt x="6472" y="1268"/>
                      <a:pt x="6439" y="1401"/>
                      <a:pt x="6172" y="13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06" name="Google Shape;12506;p38"/>
              <p:cNvSpPr/>
              <p:nvPr/>
            </p:nvSpPr>
            <p:spPr>
              <a:xfrm>
                <a:off x="5443225" y="4138400"/>
                <a:ext cx="196000" cy="44225"/>
              </a:xfrm>
              <a:custGeom>
                <a:rect b="b" l="l" r="r" t="t"/>
                <a:pathLst>
                  <a:path extrusionOk="0" h="1769" w="7840">
                    <a:moveTo>
                      <a:pt x="3570" y="1702"/>
                    </a:moveTo>
                    <a:cubicBezTo>
                      <a:pt x="2836" y="1769"/>
                      <a:pt x="1969" y="1335"/>
                      <a:pt x="1035" y="1135"/>
                    </a:cubicBezTo>
                    <a:cubicBezTo>
                      <a:pt x="801" y="1101"/>
                      <a:pt x="568" y="1035"/>
                      <a:pt x="367" y="968"/>
                    </a:cubicBezTo>
                    <a:cubicBezTo>
                      <a:pt x="0" y="868"/>
                      <a:pt x="67" y="568"/>
                      <a:pt x="134" y="334"/>
                    </a:cubicBezTo>
                    <a:cubicBezTo>
                      <a:pt x="201" y="1"/>
                      <a:pt x="434" y="268"/>
                      <a:pt x="568" y="301"/>
                    </a:cubicBezTo>
                    <a:cubicBezTo>
                      <a:pt x="1535" y="601"/>
                      <a:pt x="2502" y="1068"/>
                      <a:pt x="3536" y="1068"/>
                    </a:cubicBezTo>
                    <a:cubicBezTo>
                      <a:pt x="4670" y="1101"/>
                      <a:pt x="5705" y="634"/>
                      <a:pt x="6805" y="401"/>
                    </a:cubicBezTo>
                    <a:cubicBezTo>
                      <a:pt x="6972" y="368"/>
                      <a:pt x="7139" y="301"/>
                      <a:pt x="7306" y="268"/>
                    </a:cubicBezTo>
                    <a:cubicBezTo>
                      <a:pt x="7472" y="234"/>
                      <a:pt x="7639" y="268"/>
                      <a:pt x="7639" y="501"/>
                    </a:cubicBezTo>
                    <a:cubicBezTo>
                      <a:pt x="7639" y="701"/>
                      <a:pt x="7839" y="968"/>
                      <a:pt x="7472" y="1035"/>
                    </a:cubicBezTo>
                    <a:cubicBezTo>
                      <a:pt x="6238" y="1302"/>
                      <a:pt x="5037" y="1702"/>
                      <a:pt x="3570" y="170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07" name="Google Shape;12507;p38"/>
              <p:cNvSpPr/>
              <p:nvPr/>
            </p:nvSpPr>
            <p:spPr>
              <a:xfrm>
                <a:off x="5452400" y="4008300"/>
                <a:ext cx="174325" cy="35900"/>
              </a:xfrm>
              <a:custGeom>
                <a:rect b="b" l="l" r="r" t="t"/>
                <a:pathLst>
                  <a:path extrusionOk="0" h="1436" w="6973">
                    <a:moveTo>
                      <a:pt x="0" y="1235"/>
                    </a:moveTo>
                    <a:cubicBezTo>
                      <a:pt x="601" y="735"/>
                      <a:pt x="1268" y="568"/>
                      <a:pt x="1935" y="401"/>
                    </a:cubicBezTo>
                    <a:cubicBezTo>
                      <a:pt x="3536" y="1"/>
                      <a:pt x="5071" y="268"/>
                      <a:pt x="6538" y="935"/>
                    </a:cubicBezTo>
                    <a:cubicBezTo>
                      <a:pt x="6705" y="1002"/>
                      <a:pt x="6972" y="1035"/>
                      <a:pt x="6905" y="1269"/>
                    </a:cubicBezTo>
                    <a:cubicBezTo>
                      <a:pt x="6839" y="1435"/>
                      <a:pt x="6572" y="1335"/>
                      <a:pt x="6438" y="1302"/>
                    </a:cubicBezTo>
                    <a:cubicBezTo>
                      <a:pt x="5538" y="1135"/>
                      <a:pt x="4637" y="968"/>
                      <a:pt x="3703" y="902"/>
                    </a:cubicBezTo>
                    <a:cubicBezTo>
                      <a:pt x="2569" y="802"/>
                      <a:pt x="1468" y="902"/>
                      <a:pt x="367" y="1269"/>
                    </a:cubicBezTo>
                    <a:cubicBezTo>
                      <a:pt x="267" y="1302"/>
                      <a:pt x="201" y="1369"/>
                      <a:pt x="0" y="12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08" name="Google Shape;12508;p38"/>
              <p:cNvSpPr/>
              <p:nvPr/>
            </p:nvSpPr>
            <p:spPr>
              <a:xfrm>
                <a:off x="5610850" y="4218450"/>
                <a:ext cx="100100" cy="351125"/>
              </a:xfrm>
              <a:custGeom>
                <a:rect b="b" l="l" r="r" t="t"/>
                <a:pathLst>
                  <a:path extrusionOk="0" h="14045" w="4004">
                    <a:moveTo>
                      <a:pt x="701" y="902"/>
                    </a:moveTo>
                    <a:cubicBezTo>
                      <a:pt x="801" y="2336"/>
                      <a:pt x="1101" y="3737"/>
                      <a:pt x="1835" y="5005"/>
                    </a:cubicBezTo>
                    <a:cubicBezTo>
                      <a:pt x="2669" y="6539"/>
                      <a:pt x="3469" y="8107"/>
                      <a:pt x="3736" y="9841"/>
                    </a:cubicBezTo>
                    <a:cubicBezTo>
                      <a:pt x="3936" y="11076"/>
                      <a:pt x="4003" y="12310"/>
                      <a:pt x="3903" y="13577"/>
                    </a:cubicBezTo>
                    <a:cubicBezTo>
                      <a:pt x="3870" y="13811"/>
                      <a:pt x="3836" y="14044"/>
                      <a:pt x="3536" y="14044"/>
                    </a:cubicBezTo>
                    <a:cubicBezTo>
                      <a:pt x="3269" y="14011"/>
                      <a:pt x="3269" y="13778"/>
                      <a:pt x="3269" y="13577"/>
                    </a:cubicBezTo>
                    <a:cubicBezTo>
                      <a:pt x="3236" y="12110"/>
                      <a:pt x="3069" y="10709"/>
                      <a:pt x="2769" y="9308"/>
                    </a:cubicBezTo>
                    <a:cubicBezTo>
                      <a:pt x="2535" y="8240"/>
                      <a:pt x="2068" y="7239"/>
                      <a:pt x="1535" y="6272"/>
                    </a:cubicBezTo>
                    <a:cubicBezTo>
                      <a:pt x="601" y="4604"/>
                      <a:pt x="0" y="2836"/>
                      <a:pt x="67" y="902"/>
                    </a:cubicBezTo>
                    <a:cubicBezTo>
                      <a:pt x="67" y="835"/>
                      <a:pt x="67" y="768"/>
                      <a:pt x="67" y="735"/>
                    </a:cubicBezTo>
                    <a:cubicBezTo>
                      <a:pt x="134" y="435"/>
                      <a:pt x="167" y="1"/>
                      <a:pt x="534" y="34"/>
                    </a:cubicBezTo>
                    <a:cubicBezTo>
                      <a:pt x="868" y="68"/>
                      <a:pt x="634" y="468"/>
                      <a:pt x="701" y="668"/>
                    </a:cubicBezTo>
                    <a:cubicBezTo>
                      <a:pt x="701" y="735"/>
                      <a:pt x="701" y="835"/>
                      <a:pt x="701" y="90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09" name="Google Shape;12509;p38"/>
              <p:cNvSpPr/>
              <p:nvPr/>
            </p:nvSpPr>
            <p:spPr>
              <a:xfrm>
                <a:off x="5645875" y="4435275"/>
                <a:ext cx="20875" cy="21725"/>
              </a:xfrm>
              <a:custGeom>
                <a:rect b="b" l="l" r="r" t="t"/>
                <a:pathLst>
                  <a:path extrusionOk="0" h="869" w="835">
                    <a:moveTo>
                      <a:pt x="401" y="868"/>
                    </a:moveTo>
                    <a:cubicBezTo>
                      <a:pt x="100" y="835"/>
                      <a:pt x="0" y="668"/>
                      <a:pt x="0" y="401"/>
                    </a:cubicBezTo>
                    <a:cubicBezTo>
                      <a:pt x="34" y="134"/>
                      <a:pt x="167" y="1"/>
                      <a:pt x="434" y="34"/>
                    </a:cubicBezTo>
                    <a:cubicBezTo>
                      <a:pt x="701" y="34"/>
                      <a:pt x="834" y="201"/>
                      <a:pt x="834" y="468"/>
                    </a:cubicBezTo>
                    <a:cubicBezTo>
                      <a:pt x="834" y="735"/>
                      <a:pt x="634" y="835"/>
                      <a:pt x="401" y="8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10" name="Google Shape;12510;p38"/>
              <p:cNvSpPr/>
              <p:nvPr/>
            </p:nvSpPr>
            <p:spPr>
              <a:xfrm>
                <a:off x="5626700" y="4474475"/>
                <a:ext cx="17525" cy="23375"/>
              </a:xfrm>
              <a:custGeom>
                <a:rect b="b" l="l" r="r" t="t"/>
                <a:pathLst>
                  <a:path extrusionOk="0" h="935" w="701">
                    <a:moveTo>
                      <a:pt x="701" y="501"/>
                    </a:moveTo>
                    <a:cubicBezTo>
                      <a:pt x="667" y="768"/>
                      <a:pt x="600" y="935"/>
                      <a:pt x="334" y="901"/>
                    </a:cubicBezTo>
                    <a:cubicBezTo>
                      <a:pt x="33" y="868"/>
                      <a:pt x="0" y="634"/>
                      <a:pt x="0" y="368"/>
                    </a:cubicBezTo>
                    <a:cubicBezTo>
                      <a:pt x="0" y="167"/>
                      <a:pt x="133" y="1"/>
                      <a:pt x="334" y="1"/>
                    </a:cubicBezTo>
                    <a:cubicBezTo>
                      <a:pt x="634" y="67"/>
                      <a:pt x="701" y="301"/>
                      <a:pt x="701" y="5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11" name="Google Shape;12511;p38"/>
              <p:cNvSpPr/>
              <p:nvPr/>
            </p:nvSpPr>
            <p:spPr>
              <a:xfrm>
                <a:off x="5367325" y="4608750"/>
                <a:ext cx="341950" cy="458675"/>
              </a:xfrm>
              <a:custGeom>
                <a:rect b="b" l="l" r="r" t="t"/>
                <a:pathLst>
                  <a:path extrusionOk="0" h="18347" w="13678">
                    <a:moveTo>
                      <a:pt x="268" y="7606"/>
                    </a:moveTo>
                    <a:cubicBezTo>
                      <a:pt x="268" y="7205"/>
                      <a:pt x="234" y="6772"/>
                      <a:pt x="234" y="6371"/>
                    </a:cubicBezTo>
                    <a:cubicBezTo>
                      <a:pt x="134" y="6038"/>
                      <a:pt x="268" y="5671"/>
                      <a:pt x="168" y="5337"/>
                    </a:cubicBezTo>
                    <a:cubicBezTo>
                      <a:pt x="1" y="3936"/>
                      <a:pt x="435" y="2769"/>
                      <a:pt x="1602" y="1935"/>
                    </a:cubicBezTo>
                    <a:cubicBezTo>
                      <a:pt x="3137" y="934"/>
                      <a:pt x="4804" y="334"/>
                      <a:pt x="6606" y="100"/>
                    </a:cubicBezTo>
                    <a:cubicBezTo>
                      <a:pt x="7373" y="0"/>
                      <a:pt x="8173" y="234"/>
                      <a:pt x="8941" y="567"/>
                    </a:cubicBezTo>
                    <a:cubicBezTo>
                      <a:pt x="9875" y="968"/>
                      <a:pt x="10875" y="1301"/>
                      <a:pt x="11776" y="1768"/>
                    </a:cubicBezTo>
                    <a:cubicBezTo>
                      <a:pt x="12743" y="2268"/>
                      <a:pt x="13244" y="3069"/>
                      <a:pt x="13310" y="4136"/>
                    </a:cubicBezTo>
                    <a:cubicBezTo>
                      <a:pt x="13577" y="7572"/>
                      <a:pt x="13677" y="10975"/>
                      <a:pt x="13677" y="14410"/>
                    </a:cubicBezTo>
                    <a:cubicBezTo>
                      <a:pt x="13677" y="15711"/>
                      <a:pt x="13144" y="16445"/>
                      <a:pt x="12010" y="16912"/>
                    </a:cubicBezTo>
                    <a:cubicBezTo>
                      <a:pt x="10809" y="17379"/>
                      <a:pt x="9541" y="17813"/>
                      <a:pt x="8274" y="18113"/>
                    </a:cubicBezTo>
                    <a:cubicBezTo>
                      <a:pt x="7173" y="18347"/>
                      <a:pt x="6072" y="18247"/>
                      <a:pt x="5005" y="18080"/>
                    </a:cubicBezTo>
                    <a:cubicBezTo>
                      <a:pt x="3870" y="17913"/>
                      <a:pt x="2736" y="17679"/>
                      <a:pt x="1702" y="17179"/>
                    </a:cubicBezTo>
                    <a:cubicBezTo>
                      <a:pt x="1102" y="16745"/>
                      <a:pt x="568" y="16278"/>
                      <a:pt x="535" y="15445"/>
                    </a:cubicBezTo>
                    <a:cubicBezTo>
                      <a:pt x="435" y="15111"/>
                      <a:pt x="568" y="14744"/>
                      <a:pt x="468" y="14410"/>
                    </a:cubicBezTo>
                    <a:cubicBezTo>
                      <a:pt x="468" y="13643"/>
                      <a:pt x="468" y="12909"/>
                      <a:pt x="435" y="12142"/>
                    </a:cubicBezTo>
                    <a:cubicBezTo>
                      <a:pt x="335" y="11608"/>
                      <a:pt x="468" y="11041"/>
                      <a:pt x="368" y="10474"/>
                    </a:cubicBezTo>
                    <a:cubicBezTo>
                      <a:pt x="368" y="9974"/>
                      <a:pt x="335" y="9474"/>
                      <a:pt x="335" y="8973"/>
                    </a:cubicBezTo>
                    <a:cubicBezTo>
                      <a:pt x="234" y="8506"/>
                      <a:pt x="368" y="8039"/>
                      <a:pt x="268" y="760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12" name="Google Shape;12512;p38"/>
              <p:cNvSpPr/>
              <p:nvPr/>
            </p:nvSpPr>
            <p:spPr>
              <a:xfrm>
                <a:off x="5479925" y="3885725"/>
                <a:ext cx="116775" cy="11700"/>
              </a:xfrm>
              <a:custGeom>
                <a:rect b="b" l="l" r="r" t="t"/>
                <a:pathLst>
                  <a:path extrusionOk="0" h="468" w="4671">
                    <a:moveTo>
                      <a:pt x="1935" y="467"/>
                    </a:moveTo>
                    <a:cubicBezTo>
                      <a:pt x="1334" y="301"/>
                      <a:pt x="701" y="434"/>
                      <a:pt x="0" y="334"/>
                    </a:cubicBezTo>
                    <a:cubicBezTo>
                      <a:pt x="734" y="101"/>
                      <a:pt x="1468" y="167"/>
                      <a:pt x="2168" y="101"/>
                    </a:cubicBezTo>
                    <a:cubicBezTo>
                      <a:pt x="2902" y="0"/>
                      <a:pt x="3636" y="134"/>
                      <a:pt x="4370" y="167"/>
                    </a:cubicBezTo>
                    <a:cubicBezTo>
                      <a:pt x="4503" y="167"/>
                      <a:pt x="4670" y="134"/>
                      <a:pt x="4670" y="367"/>
                    </a:cubicBezTo>
                    <a:cubicBezTo>
                      <a:pt x="4403" y="367"/>
                      <a:pt x="4136" y="367"/>
                      <a:pt x="3870" y="401"/>
                    </a:cubicBezTo>
                    <a:cubicBezTo>
                      <a:pt x="3403" y="467"/>
                      <a:pt x="2902" y="367"/>
                      <a:pt x="2435" y="467"/>
                    </a:cubicBezTo>
                    <a:cubicBezTo>
                      <a:pt x="2268" y="467"/>
                      <a:pt x="2102" y="467"/>
                      <a:pt x="1935" y="4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13" name="Google Shape;12513;p38"/>
              <p:cNvSpPr/>
              <p:nvPr/>
            </p:nvSpPr>
            <p:spPr>
              <a:xfrm>
                <a:off x="5540800" y="3894075"/>
                <a:ext cx="35875" cy="5850"/>
              </a:xfrm>
              <a:custGeom>
                <a:rect b="b" l="l" r="r" t="t"/>
                <a:pathLst>
                  <a:path extrusionOk="0" h="234" w="1435">
                    <a:moveTo>
                      <a:pt x="0" y="133"/>
                    </a:moveTo>
                    <a:cubicBezTo>
                      <a:pt x="467" y="0"/>
                      <a:pt x="968" y="67"/>
                      <a:pt x="1435" y="67"/>
                    </a:cubicBezTo>
                    <a:cubicBezTo>
                      <a:pt x="968" y="234"/>
                      <a:pt x="467" y="133"/>
                      <a:pt x="0" y="133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14" name="Google Shape;12514;p38"/>
              <p:cNvSpPr/>
              <p:nvPr/>
            </p:nvSpPr>
            <p:spPr>
              <a:xfrm>
                <a:off x="5374000" y="4870600"/>
                <a:ext cx="6700" cy="41725"/>
              </a:xfrm>
              <a:custGeom>
                <a:rect b="b" l="l" r="r" t="t"/>
                <a:pathLst>
                  <a:path extrusionOk="0" h="1669" w="268">
                    <a:moveTo>
                      <a:pt x="101" y="0"/>
                    </a:moveTo>
                    <a:cubicBezTo>
                      <a:pt x="268" y="567"/>
                      <a:pt x="168" y="1134"/>
                      <a:pt x="168" y="1668"/>
                    </a:cubicBezTo>
                    <a:cubicBezTo>
                      <a:pt x="1" y="1134"/>
                      <a:pt x="101" y="567"/>
                      <a:pt x="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15" name="Google Shape;12515;p38"/>
              <p:cNvSpPr/>
              <p:nvPr/>
            </p:nvSpPr>
            <p:spPr>
              <a:xfrm>
                <a:off x="5371500" y="4798875"/>
                <a:ext cx="6700" cy="33375"/>
              </a:xfrm>
              <a:custGeom>
                <a:rect b="b" l="l" r="r" t="t"/>
                <a:pathLst>
                  <a:path extrusionOk="0" h="1335" w="268">
                    <a:moveTo>
                      <a:pt x="101" y="1"/>
                    </a:moveTo>
                    <a:cubicBezTo>
                      <a:pt x="268" y="434"/>
                      <a:pt x="168" y="901"/>
                      <a:pt x="168" y="1335"/>
                    </a:cubicBezTo>
                    <a:cubicBezTo>
                      <a:pt x="1" y="901"/>
                      <a:pt x="101" y="434"/>
                      <a:pt x="1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16" name="Google Shape;12516;p38"/>
              <p:cNvSpPr/>
              <p:nvPr/>
            </p:nvSpPr>
            <p:spPr>
              <a:xfrm>
                <a:off x="5369000" y="4742175"/>
                <a:ext cx="6700" cy="25875"/>
              </a:xfrm>
              <a:custGeom>
                <a:rect b="b" l="l" r="r" t="t"/>
                <a:pathLst>
                  <a:path extrusionOk="0" h="1035" w="268">
                    <a:moveTo>
                      <a:pt x="101" y="0"/>
                    </a:moveTo>
                    <a:cubicBezTo>
                      <a:pt x="268" y="334"/>
                      <a:pt x="167" y="701"/>
                      <a:pt x="167" y="1034"/>
                    </a:cubicBezTo>
                    <a:cubicBezTo>
                      <a:pt x="1" y="701"/>
                      <a:pt x="101" y="334"/>
                      <a:pt x="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17" name="Google Shape;12517;p38"/>
              <p:cNvSpPr/>
              <p:nvPr/>
            </p:nvSpPr>
            <p:spPr>
              <a:xfrm>
                <a:off x="5376500" y="4969000"/>
                <a:ext cx="6700" cy="25875"/>
              </a:xfrm>
              <a:custGeom>
                <a:rect b="b" l="l" r="r" t="t"/>
                <a:pathLst>
                  <a:path extrusionOk="0" h="1035" w="268">
                    <a:moveTo>
                      <a:pt x="101" y="0"/>
                    </a:moveTo>
                    <a:cubicBezTo>
                      <a:pt x="268" y="334"/>
                      <a:pt x="168" y="668"/>
                      <a:pt x="168" y="1035"/>
                    </a:cubicBezTo>
                    <a:cubicBezTo>
                      <a:pt x="1" y="701"/>
                      <a:pt x="101" y="334"/>
                      <a:pt x="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18" name="Google Shape;12518;p38"/>
              <p:cNvSpPr/>
              <p:nvPr/>
            </p:nvSpPr>
            <p:spPr>
              <a:xfrm>
                <a:off x="5379000" y="4617925"/>
                <a:ext cx="321100" cy="439500"/>
              </a:xfrm>
              <a:custGeom>
                <a:rect b="b" l="l" r="r" t="t"/>
                <a:pathLst>
                  <a:path extrusionOk="0" h="17580" w="12844">
                    <a:moveTo>
                      <a:pt x="12677" y="7939"/>
                    </a:moveTo>
                    <a:cubicBezTo>
                      <a:pt x="12610" y="10174"/>
                      <a:pt x="12843" y="12009"/>
                      <a:pt x="12777" y="13843"/>
                    </a:cubicBezTo>
                    <a:cubicBezTo>
                      <a:pt x="12743" y="14244"/>
                      <a:pt x="12743" y="14611"/>
                      <a:pt x="12677" y="15011"/>
                    </a:cubicBezTo>
                    <a:cubicBezTo>
                      <a:pt x="12610" y="15378"/>
                      <a:pt x="12443" y="15645"/>
                      <a:pt x="12143" y="15778"/>
                    </a:cubicBezTo>
                    <a:cubicBezTo>
                      <a:pt x="10142" y="16745"/>
                      <a:pt x="8140" y="17579"/>
                      <a:pt x="5872" y="17413"/>
                    </a:cubicBezTo>
                    <a:cubicBezTo>
                      <a:pt x="4337" y="17312"/>
                      <a:pt x="2803" y="17112"/>
                      <a:pt x="1435" y="16412"/>
                    </a:cubicBezTo>
                    <a:cubicBezTo>
                      <a:pt x="902" y="16145"/>
                      <a:pt x="635" y="15678"/>
                      <a:pt x="535" y="15144"/>
                    </a:cubicBezTo>
                    <a:cubicBezTo>
                      <a:pt x="468" y="14711"/>
                      <a:pt x="401" y="14277"/>
                      <a:pt x="401" y="13843"/>
                    </a:cubicBezTo>
                    <a:cubicBezTo>
                      <a:pt x="368" y="12175"/>
                      <a:pt x="301" y="10541"/>
                      <a:pt x="268" y="8906"/>
                    </a:cubicBezTo>
                    <a:cubicBezTo>
                      <a:pt x="234" y="7472"/>
                      <a:pt x="134" y="6038"/>
                      <a:pt x="68" y="4603"/>
                    </a:cubicBezTo>
                    <a:cubicBezTo>
                      <a:pt x="1" y="3069"/>
                      <a:pt x="768" y="2102"/>
                      <a:pt x="2036" y="1401"/>
                    </a:cubicBezTo>
                    <a:cubicBezTo>
                      <a:pt x="3036" y="901"/>
                      <a:pt x="4071" y="500"/>
                      <a:pt x="5171" y="267"/>
                    </a:cubicBezTo>
                    <a:cubicBezTo>
                      <a:pt x="6172" y="0"/>
                      <a:pt x="7173" y="67"/>
                      <a:pt x="8207" y="500"/>
                    </a:cubicBezTo>
                    <a:cubicBezTo>
                      <a:pt x="9041" y="834"/>
                      <a:pt x="9908" y="1201"/>
                      <a:pt x="10742" y="1535"/>
                    </a:cubicBezTo>
                    <a:cubicBezTo>
                      <a:pt x="11876" y="1968"/>
                      <a:pt x="12343" y="2835"/>
                      <a:pt x="12443" y="3970"/>
                    </a:cubicBezTo>
                    <a:cubicBezTo>
                      <a:pt x="12577" y="5404"/>
                      <a:pt x="12710" y="6872"/>
                      <a:pt x="12677" y="793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70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2519" name="Google Shape;12519;p38"/>
            <p:cNvGrpSpPr/>
            <p:nvPr/>
          </p:nvGrpSpPr>
          <p:grpSpPr>
            <a:xfrm>
              <a:off x="1533099" y="1294533"/>
              <a:ext cx="897527" cy="3265255"/>
              <a:chOff x="5334825" y="3809000"/>
              <a:chExt cx="407800" cy="1483600"/>
            </a:xfrm>
          </p:grpSpPr>
          <p:sp>
            <p:nvSpPr>
              <p:cNvPr id="12520" name="Google Shape;12520;p38"/>
              <p:cNvSpPr/>
              <p:nvPr/>
            </p:nvSpPr>
            <p:spPr>
              <a:xfrm>
                <a:off x="5334825" y="3810675"/>
                <a:ext cx="407800" cy="1481925"/>
              </a:xfrm>
              <a:custGeom>
                <a:rect b="b" l="l" r="r" t="t"/>
                <a:pathLst>
                  <a:path extrusionOk="0" h="59277" w="16312">
                    <a:moveTo>
                      <a:pt x="9073" y="67"/>
                    </a:moveTo>
                    <a:cubicBezTo>
                      <a:pt x="9840" y="167"/>
                      <a:pt x="10608" y="234"/>
                      <a:pt x="11308" y="534"/>
                    </a:cubicBezTo>
                    <a:cubicBezTo>
                      <a:pt x="11808" y="734"/>
                      <a:pt x="12009" y="1268"/>
                      <a:pt x="11742" y="1802"/>
                    </a:cubicBezTo>
                    <a:cubicBezTo>
                      <a:pt x="11508" y="2302"/>
                      <a:pt x="11508" y="2669"/>
                      <a:pt x="11708" y="3169"/>
                    </a:cubicBezTo>
                    <a:cubicBezTo>
                      <a:pt x="11975" y="3803"/>
                      <a:pt x="11742" y="4504"/>
                      <a:pt x="11808" y="5171"/>
                    </a:cubicBezTo>
                    <a:cubicBezTo>
                      <a:pt x="12242" y="8973"/>
                      <a:pt x="12309" y="12809"/>
                      <a:pt x="12776" y="16646"/>
                    </a:cubicBezTo>
                    <a:cubicBezTo>
                      <a:pt x="13043" y="18847"/>
                      <a:pt x="13410" y="21049"/>
                      <a:pt x="14744" y="22950"/>
                    </a:cubicBezTo>
                    <a:cubicBezTo>
                      <a:pt x="15244" y="23684"/>
                      <a:pt x="15544" y="24585"/>
                      <a:pt x="15745" y="25519"/>
                    </a:cubicBezTo>
                    <a:cubicBezTo>
                      <a:pt x="15978" y="26553"/>
                      <a:pt x="16045" y="27620"/>
                      <a:pt x="16011" y="28721"/>
                    </a:cubicBezTo>
                    <a:cubicBezTo>
                      <a:pt x="15945" y="30089"/>
                      <a:pt x="15978" y="31423"/>
                      <a:pt x="15978" y="32790"/>
                    </a:cubicBezTo>
                    <a:cubicBezTo>
                      <a:pt x="15945" y="36059"/>
                      <a:pt x="15978" y="39295"/>
                      <a:pt x="15945" y="42564"/>
                    </a:cubicBezTo>
                    <a:cubicBezTo>
                      <a:pt x="15911" y="44532"/>
                      <a:pt x="15845" y="46467"/>
                      <a:pt x="15811" y="48435"/>
                    </a:cubicBezTo>
                    <a:cubicBezTo>
                      <a:pt x="15778" y="49836"/>
                      <a:pt x="15945" y="51204"/>
                      <a:pt x="16112" y="52571"/>
                    </a:cubicBezTo>
                    <a:cubicBezTo>
                      <a:pt x="16312" y="54406"/>
                      <a:pt x="15845" y="56107"/>
                      <a:pt x="15044" y="57742"/>
                    </a:cubicBezTo>
                    <a:cubicBezTo>
                      <a:pt x="14644" y="58509"/>
                      <a:pt x="13910" y="58776"/>
                      <a:pt x="13076" y="58876"/>
                    </a:cubicBezTo>
                    <a:cubicBezTo>
                      <a:pt x="10407" y="59176"/>
                      <a:pt x="7706" y="59276"/>
                      <a:pt x="5037" y="59076"/>
                    </a:cubicBezTo>
                    <a:cubicBezTo>
                      <a:pt x="4403" y="59043"/>
                      <a:pt x="3769" y="58976"/>
                      <a:pt x="3136" y="58876"/>
                    </a:cubicBezTo>
                    <a:cubicBezTo>
                      <a:pt x="2102" y="58676"/>
                      <a:pt x="1401" y="58075"/>
                      <a:pt x="1001" y="57074"/>
                    </a:cubicBezTo>
                    <a:cubicBezTo>
                      <a:pt x="300" y="55173"/>
                      <a:pt x="0" y="53238"/>
                      <a:pt x="434" y="51237"/>
                    </a:cubicBezTo>
                    <a:cubicBezTo>
                      <a:pt x="667" y="50136"/>
                      <a:pt x="534" y="49069"/>
                      <a:pt x="534" y="48001"/>
                    </a:cubicBezTo>
                    <a:cubicBezTo>
                      <a:pt x="500" y="45399"/>
                      <a:pt x="467" y="42798"/>
                      <a:pt x="400" y="40229"/>
                    </a:cubicBezTo>
                    <a:cubicBezTo>
                      <a:pt x="334" y="37727"/>
                      <a:pt x="334" y="35259"/>
                      <a:pt x="334" y="32757"/>
                    </a:cubicBezTo>
                    <a:cubicBezTo>
                      <a:pt x="367" y="30789"/>
                      <a:pt x="367" y="28788"/>
                      <a:pt x="434" y="26786"/>
                    </a:cubicBezTo>
                    <a:cubicBezTo>
                      <a:pt x="467" y="25352"/>
                      <a:pt x="967" y="24051"/>
                      <a:pt x="1701" y="22850"/>
                    </a:cubicBezTo>
                    <a:cubicBezTo>
                      <a:pt x="2835" y="21015"/>
                      <a:pt x="3336" y="19014"/>
                      <a:pt x="3536" y="16879"/>
                    </a:cubicBezTo>
                    <a:cubicBezTo>
                      <a:pt x="3803" y="13543"/>
                      <a:pt x="4136" y="10241"/>
                      <a:pt x="4403" y="6939"/>
                    </a:cubicBezTo>
                    <a:cubicBezTo>
                      <a:pt x="4503" y="5905"/>
                      <a:pt x="4770" y="4837"/>
                      <a:pt x="4570" y="3770"/>
                    </a:cubicBezTo>
                    <a:cubicBezTo>
                      <a:pt x="4537" y="3603"/>
                      <a:pt x="4537" y="3403"/>
                      <a:pt x="4637" y="3269"/>
                    </a:cubicBezTo>
                    <a:cubicBezTo>
                      <a:pt x="4937" y="2769"/>
                      <a:pt x="4803" y="2235"/>
                      <a:pt x="4703" y="1702"/>
                    </a:cubicBezTo>
                    <a:cubicBezTo>
                      <a:pt x="4570" y="868"/>
                      <a:pt x="5070" y="234"/>
                      <a:pt x="5904" y="200"/>
                    </a:cubicBezTo>
                    <a:cubicBezTo>
                      <a:pt x="6238" y="167"/>
                      <a:pt x="6571" y="34"/>
                      <a:pt x="6905" y="100"/>
                    </a:cubicBezTo>
                    <a:cubicBezTo>
                      <a:pt x="7639" y="0"/>
                      <a:pt x="8373" y="0"/>
                      <a:pt x="9073" y="67"/>
                    </a:cubicBezTo>
                    <a:close/>
                  </a:path>
                </a:pathLst>
              </a:custGeom>
              <a:solidFill>
                <a:srgbClr val="020102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21" name="Google Shape;12521;p38"/>
              <p:cNvSpPr/>
              <p:nvPr/>
            </p:nvSpPr>
            <p:spPr>
              <a:xfrm>
                <a:off x="5507425" y="3809000"/>
                <a:ext cx="54250" cy="3350"/>
              </a:xfrm>
              <a:custGeom>
                <a:rect b="b" l="l" r="r" t="t"/>
                <a:pathLst>
                  <a:path extrusionOk="0" h="134" w="2170">
                    <a:moveTo>
                      <a:pt x="2169" y="134"/>
                    </a:moveTo>
                    <a:cubicBezTo>
                      <a:pt x="1469" y="134"/>
                      <a:pt x="735" y="134"/>
                      <a:pt x="1" y="134"/>
                    </a:cubicBezTo>
                    <a:cubicBezTo>
                      <a:pt x="735" y="1"/>
                      <a:pt x="1469" y="34"/>
                      <a:pt x="2169" y="134"/>
                    </a:cubicBezTo>
                    <a:close/>
                  </a:path>
                </a:pathLst>
              </a:custGeom>
              <a:solidFill>
                <a:srgbClr val="121616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22" name="Google Shape;12522;p38"/>
              <p:cNvSpPr/>
              <p:nvPr/>
            </p:nvSpPr>
            <p:spPr>
              <a:xfrm>
                <a:off x="5394850" y="4172600"/>
                <a:ext cx="331100" cy="469525"/>
              </a:xfrm>
              <a:custGeom>
                <a:rect b="b" l="l" r="r" t="t"/>
                <a:pathLst>
                  <a:path extrusionOk="0" h="18781" w="13244">
                    <a:moveTo>
                      <a:pt x="3670" y="334"/>
                    </a:moveTo>
                    <a:cubicBezTo>
                      <a:pt x="5405" y="1001"/>
                      <a:pt x="7106" y="534"/>
                      <a:pt x="8774" y="200"/>
                    </a:cubicBezTo>
                    <a:cubicBezTo>
                      <a:pt x="9641" y="0"/>
                      <a:pt x="9641" y="0"/>
                      <a:pt x="9774" y="901"/>
                    </a:cubicBezTo>
                    <a:cubicBezTo>
                      <a:pt x="9975" y="2402"/>
                      <a:pt x="10075" y="3936"/>
                      <a:pt x="10442" y="5404"/>
                    </a:cubicBezTo>
                    <a:cubicBezTo>
                      <a:pt x="10675" y="6405"/>
                      <a:pt x="11075" y="7339"/>
                      <a:pt x="11609" y="8173"/>
                    </a:cubicBezTo>
                    <a:cubicBezTo>
                      <a:pt x="12710" y="9907"/>
                      <a:pt x="13244" y="11775"/>
                      <a:pt x="13244" y="13844"/>
                    </a:cubicBezTo>
                    <a:cubicBezTo>
                      <a:pt x="13244" y="15445"/>
                      <a:pt x="13244" y="17079"/>
                      <a:pt x="13244" y="18714"/>
                    </a:cubicBezTo>
                    <a:cubicBezTo>
                      <a:pt x="12943" y="18780"/>
                      <a:pt x="12810" y="18580"/>
                      <a:pt x="12676" y="18480"/>
                    </a:cubicBezTo>
                    <a:cubicBezTo>
                      <a:pt x="11609" y="17746"/>
                      <a:pt x="10575" y="16946"/>
                      <a:pt x="9374" y="16412"/>
                    </a:cubicBezTo>
                    <a:cubicBezTo>
                      <a:pt x="7106" y="15411"/>
                      <a:pt x="4804" y="15411"/>
                      <a:pt x="2536" y="16345"/>
                    </a:cubicBezTo>
                    <a:cubicBezTo>
                      <a:pt x="1802" y="16612"/>
                      <a:pt x="1102" y="16946"/>
                      <a:pt x="401" y="17246"/>
                    </a:cubicBezTo>
                    <a:cubicBezTo>
                      <a:pt x="34" y="17313"/>
                      <a:pt x="67" y="17013"/>
                      <a:pt x="34" y="16812"/>
                    </a:cubicBezTo>
                    <a:cubicBezTo>
                      <a:pt x="1" y="16245"/>
                      <a:pt x="34" y="15645"/>
                      <a:pt x="34" y="15044"/>
                    </a:cubicBezTo>
                    <a:cubicBezTo>
                      <a:pt x="34" y="13643"/>
                      <a:pt x="468" y="12409"/>
                      <a:pt x="1068" y="11208"/>
                    </a:cubicBezTo>
                    <a:cubicBezTo>
                      <a:pt x="2036" y="9174"/>
                      <a:pt x="2603" y="7005"/>
                      <a:pt x="3003" y="4770"/>
                    </a:cubicBezTo>
                    <a:cubicBezTo>
                      <a:pt x="3236" y="3603"/>
                      <a:pt x="3503" y="2435"/>
                      <a:pt x="3437" y="1235"/>
                    </a:cubicBezTo>
                    <a:cubicBezTo>
                      <a:pt x="3437" y="934"/>
                      <a:pt x="3470" y="601"/>
                      <a:pt x="3670" y="334"/>
                    </a:cubicBezTo>
                    <a:close/>
                  </a:path>
                </a:pathLst>
              </a:custGeom>
              <a:solidFill>
                <a:srgbClr val="F2AA25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23" name="Google Shape;12523;p38"/>
              <p:cNvSpPr/>
              <p:nvPr/>
            </p:nvSpPr>
            <p:spPr>
              <a:xfrm>
                <a:off x="5407375" y="5060725"/>
                <a:ext cx="323575" cy="207675"/>
              </a:xfrm>
              <a:custGeom>
                <a:rect b="b" l="l" r="r" t="t"/>
                <a:pathLst>
                  <a:path extrusionOk="0" h="8307" w="12943">
                    <a:moveTo>
                      <a:pt x="200" y="1035"/>
                    </a:moveTo>
                    <a:cubicBezTo>
                      <a:pt x="1901" y="1569"/>
                      <a:pt x="3636" y="1802"/>
                      <a:pt x="5371" y="1935"/>
                    </a:cubicBezTo>
                    <a:cubicBezTo>
                      <a:pt x="7072" y="2069"/>
                      <a:pt x="8640" y="1602"/>
                      <a:pt x="10174" y="1001"/>
                    </a:cubicBezTo>
                    <a:cubicBezTo>
                      <a:pt x="10808" y="735"/>
                      <a:pt x="11442" y="434"/>
                      <a:pt x="12109" y="134"/>
                    </a:cubicBezTo>
                    <a:cubicBezTo>
                      <a:pt x="12276" y="67"/>
                      <a:pt x="12409" y="1"/>
                      <a:pt x="12442" y="268"/>
                    </a:cubicBezTo>
                    <a:cubicBezTo>
                      <a:pt x="12876" y="2469"/>
                      <a:pt x="12943" y="4637"/>
                      <a:pt x="12109" y="6739"/>
                    </a:cubicBezTo>
                    <a:cubicBezTo>
                      <a:pt x="11909" y="7273"/>
                      <a:pt x="11675" y="7806"/>
                      <a:pt x="11141" y="8073"/>
                    </a:cubicBezTo>
                    <a:cubicBezTo>
                      <a:pt x="10307" y="8307"/>
                      <a:pt x="9474" y="8240"/>
                      <a:pt x="8673" y="8207"/>
                    </a:cubicBezTo>
                    <a:cubicBezTo>
                      <a:pt x="7539" y="8140"/>
                      <a:pt x="6371" y="8107"/>
                      <a:pt x="5237" y="7906"/>
                    </a:cubicBezTo>
                    <a:cubicBezTo>
                      <a:pt x="4503" y="7773"/>
                      <a:pt x="3803" y="7573"/>
                      <a:pt x="3102" y="7339"/>
                    </a:cubicBezTo>
                    <a:cubicBezTo>
                      <a:pt x="2368" y="7106"/>
                      <a:pt x="1768" y="6639"/>
                      <a:pt x="1201" y="6138"/>
                    </a:cubicBezTo>
                    <a:cubicBezTo>
                      <a:pt x="500" y="5538"/>
                      <a:pt x="200" y="4737"/>
                      <a:pt x="134" y="3837"/>
                    </a:cubicBezTo>
                    <a:cubicBezTo>
                      <a:pt x="100" y="3103"/>
                      <a:pt x="0" y="2402"/>
                      <a:pt x="33" y="1669"/>
                    </a:cubicBezTo>
                    <a:cubicBezTo>
                      <a:pt x="67" y="1435"/>
                      <a:pt x="0" y="1202"/>
                      <a:pt x="200" y="1035"/>
                    </a:cubicBezTo>
                    <a:close/>
                  </a:path>
                </a:pathLst>
              </a:custGeom>
              <a:solidFill>
                <a:srgbClr val="F2AA25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24" name="Google Shape;12524;p38"/>
              <p:cNvSpPr/>
              <p:nvPr/>
            </p:nvSpPr>
            <p:spPr>
              <a:xfrm>
                <a:off x="5394850" y="4572875"/>
                <a:ext cx="331925" cy="528750"/>
              </a:xfrm>
              <a:custGeom>
                <a:rect b="b" l="l" r="r" t="t"/>
                <a:pathLst>
                  <a:path extrusionOk="0" h="21150" w="13277">
                    <a:moveTo>
                      <a:pt x="268" y="1735"/>
                    </a:moveTo>
                    <a:cubicBezTo>
                      <a:pt x="2136" y="701"/>
                      <a:pt x="4104" y="1"/>
                      <a:pt x="6239" y="1"/>
                    </a:cubicBezTo>
                    <a:cubicBezTo>
                      <a:pt x="7673" y="1"/>
                      <a:pt x="8974" y="635"/>
                      <a:pt x="10241" y="1302"/>
                    </a:cubicBezTo>
                    <a:cubicBezTo>
                      <a:pt x="10875" y="1602"/>
                      <a:pt x="11476" y="2002"/>
                      <a:pt x="12009" y="2436"/>
                    </a:cubicBezTo>
                    <a:cubicBezTo>
                      <a:pt x="12810" y="3070"/>
                      <a:pt x="13277" y="3804"/>
                      <a:pt x="13210" y="4938"/>
                    </a:cubicBezTo>
                    <a:cubicBezTo>
                      <a:pt x="13110" y="6806"/>
                      <a:pt x="13177" y="8707"/>
                      <a:pt x="13143" y="10608"/>
                    </a:cubicBezTo>
                    <a:cubicBezTo>
                      <a:pt x="13110" y="13210"/>
                      <a:pt x="13043" y="15812"/>
                      <a:pt x="13010" y="18414"/>
                    </a:cubicBezTo>
                    <a:cubicBezTo>
                      <a:pt x="12977" y="18781"/>
                      <a:pt x="12877" y="19081"/>
                      <a:pt x="12510" y="19248"/>
                    </a:cubicBezTo>
                    <a:cubicBezTo>
                      <a:pt x="10475" y="20282"/>
                      <a:pt x="8373" y="21149"/>
                      <a:pt x="6005" y="21083"/>
                    </a:cubicBezTo>
                    <a:cubicBezTo>
                      <a:pt x="4170" y="21016"/>
                      <a:pt x="2336" y="20649"/>
                      <a:pt x="601" y="20048"/>
                    </a:cubicBezTo>
                    <a:cubicBezTo>
                      <a:pt x="368" y="19581"/>
                      <a:pt x="168" y="19081"/>
                      <a:pt x="534" y="18581"/>
                    </a:cubicBezTo>
                    <a:cubicBezTo>
                      <a:pt x="701" y="18481"/>
                      <a:pt x="868" y="18547"/>
                      <a:pt x="1035" y="18614"/>
                    </a:cubicBezTo>
                    <a:cubicBezTo>
                      <a:pt x="2769" y="19315"/>
                      <a:pt x="4571" y="19548"/>
                      <a:pt x="6405" y="19481"/>
                    </a:cubicBezTo>
                    <a:cubicBezTo>
                      <a:pt x="7072" y="19481"/>
                      <a:pt x="7673" y="19281"/>
                      <a:pt x="8273" y="19081"/>
                    </a:cubicBezTo>
                    <a:cubicBezTo>
                      <a:pt x="9341" y="18748"/>
                      <a:pt x="10442" y="18447"/>
                      <a:pt x="11442" y="17880"/>
                    </a:cubicBezTo>
                    <a:cubicBezTo>
                      <a:pt x="12076" y="17513"/>
                      <a:pt x="12410" y="16980"/>
                      <a:pt x="12410" y="16246"/>
                    </a:cubicBezTo>
                    <a:cubicBezTo>
                      <a:pt x="12376" y="14278"/>
                      <a:pt x="12443" y="12310"/>
                      <a:pt x="12376" y="10375"/>
                    </a:cubicBezTo>
                    <a:cubicBezTo>
                      <a:pt x="12310" y="8740"/>
                      <a:pt x="12209" y="7073"/>
                      <a:pt x="12043" y="5438"/>
                    </a:cubicBezTo>
                    <a:cubicBezTo>
                      <a:pt x="11976" y="4504"/>
                      <a:pt x="11509" y="3770"/>
                      <a:pt x="10642" y="3370"/>
                    </a:cubicBezTo>
                    <a:cubicBezTo>
                      <a:pt x="9174" y="2636"/>
                      <a:pt x="7706" y="1936"/>
                      <a:pt x="6072" y="1735"/>
                    </a:cubicBezTo>
                    <a:cubicBezTo>
                      <a:pt x="5204" y="1602"/>
                      <a:pt x="4404" y="1902"/>
                      <a:pt x="3603" y="2136"/>
                    </a:cubicBezTo>
                    <a:cubicBezTo>
                      <a:pt x="2703" y="2403"/>
                      <a:pt x="1835" y="2769"/>
                      <a:pt x="1001" y="3236"/>
                    </a:cubicBezTo>
                    <a:cubicBezTo>
                      <a:pt x="835" y="3337"/>
                      <a:pt x="668" y="3470"/>
                      <a:pt x="434" y="3403"/>
                    </a:cubicBezTo>
                    <a:cubicBezTo>
                      <a:pt x="101" y="2870"/>
                      <a:pt x="1" y="2302"/>
                      <a:pt x="268" y="1735"/>
                    </a:cubicBezTo>
                    <a:close/>
                  </a:path>
                </a:pathLst>
              </a:custGeom>
              <a:solidFill>
                <a:srgbClr val="928B6F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25" name="Google Shape;12525;p38"/>
              <p:cNvSpPr/>
              <p:nvPr/>
            </p:nvSpPr>
            <p:spPr>
              <a:xfrm>
                <a:off x="5349000" y="4169250"/>
                <a:ext cx="137625" cy="467025"/>
              </a:xfrm>
              <a:custGeom>
                <a:rect b="b" l="l" r="r" t="t"/>
                <a:pathLst>
                  <a:path extrusionOk="0" h="18681" w="5505">
                    <a:moveTo>
                      <a:pt x="5504" y="468"/>
                    </a:moveTo>
                    <a:cubicBezTo>
                      <a:pt x="5404" y="3837"/>
                      <a:pt x="4703" y="7073"/>
                      <a:pt x="3569" y="10242"/>
                    </a:cubicBezTo>
                    <a:cubicBezTo>
                      <a:pt x="3302" y="10942"/>
                      <a:pt x="3002" y="11576"/>
                      <a:pt x="2669" y="12243"/>
                    </a:cubicBezTo>
                    <a:cubicBezTo>
                      <a:pt x="2168" y="13210"/>
                      <a:pt x="2068" y="14244"/>
                      <a:pt x="2035" y="15279"/>
                    </a:cubicBezTo>
                    <a:cubicBezTo>
                      <a:pt x="2002" y="15846"/>
                      <a:pt x="2002" y="16413"/>
                      <a:pt x="2002" y="16980"/>
                    </a:cubicBezTo>
                    <a:cubicBezTo>
                      <a:pt x="2002" y="17147"/>
                      <a:pt x="1968" y="17347"/>
                      <a:pt x="2235" y="17380"/>
                    </a:cubicBezTo>
                    <a:cubicBezTo>
                      <a:pt x="1635" y="17647"/>
                      <a:pt x="1101" y="18014"/>
                      <a:pt x="601" y="18414"/>
                    </a:cubicBezTo>
                    <a:cubicBezTo>
                      <a:pt x="434" y="18548"/>
                      <a:pt x="267" y="18681"/>
                      <a:pt x="234" y="18314"/>
                    </a:cubicBezTo>
                    <a:cubicBezTo>
                      <a:pt x="200" y="15979"/>
                      <a:pt x="0" y="13677"/>
                      <a:pt x="467" y="11376"/>
                    </a:cubicBezTo>
                    <a:cubicBezTo>
                      <a:pt x="634" y="10542"/>
                      <a:pt x="934" y="9741"/>
                      <a:pt x="1401" y="9007"/>
                    </a:cubicBezTo>
                    <a:cubicBezTo>
                      <a:pt x="2702" y="7039"/>
                      <a:pt x="3236" y="4838"/>
                      <a:pt x="3469" y="2569"/>
                    </a:cubicBezTo>
                    <a:cubicBezTo>
                      <a:pt x="3536" y="1836"/>
                      <a:pt x="3669" y="1102"/>
                      <a:pt x="3736" y="368"/>
                    </a:cubicBezTo>
                    <a:cubicBezTo>
                      <a:pt x="3769" y="101"/>
                      <a:pt x="3870" y="1"/>
                      <a:pt x="4136" y="101"/>
                    </a:cubicBezTo>
                    <a:cubicBezTo>
                      <a:pt x="4603" y="234"/>
                      <a:pt x="5070" y="368"/>
                      <a:pt x="5504" y="468"/>
                    </a:cubicBezTo>
                    <a:close/>
                  </a:path>
                </a:pathLst>
              </a:custGeom>
              <a:solidFill>
                <a:srgbClr val="A9771A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26" name="Google Shape;12526;p38"/>
              <p:cNvSpPr/>
              <p:nvPr/>
            </p:nvSpPr>
            <p:spPr>
              <a:xfrm>
                <a:off x="5447400" y="4032500"/>
                <a:ext cx="184325" cy="125950"/>
              </a:xfrm>
              <a:custGeom>
                <a:rect b="b" l="l" r="r" t="t"/>
                <a:pathLst>
                  <a:path extrusionOk="0" h="5038" w="7373">
                    <a:moveTo>
                      <a:pt x="7339" y="2502"/>
                    </a:moveTo>
                    <a:lnTo>
                      <a:pt x="7339" y="2869"/>
                    </a:lnTo>
                    <a:cubicBezTo>
                      <a:pt x="7339" y="4070"/>
                      <a:pt x="7339" y="4070"/>
                      <a:pt x="6171" y="4470"/>
                    </a:cubicBezTo>
                    <a:cubicBezTo>
                      <a:pt x="5337" y="4737"/>
                      <a:pt x="4503" y="4904"/>
                      <a:pt x="3636" y="5004"/>
                    </a:cubicBezTo>
                    <a:cubicBezTo>
                      <a:pt x="3303" y="5037"/>
                      <a:pt x="2936" y="4937"/>
                      <a:pt x="2569" y="4837"/>
                    </a:cubicBezTo>
                    <a:cubicBezTo>
                      <a:pt x="1868" y="4670"/>
                      <a:pt x="1201" y="4470"/>
                      <a:pt x="534" y="4203"/>
                    </a:cubicBezTo>
                    <a:cubicBezTo>
                      <a:pt x="167" y="4070"/>
                      <a:pt x="0" y="3836"/>
                      <a:pt x="34" y="3469"/>
                    </a:cubicBezTo>
                    <a:cubicBezTo>
                      <a:pt x="67" y="2802"/>
                      <a:pt x="0" y="2169"/>
                      <a:pt x="134" y="1501"/>
                    </a:cubicBezTo>
                    <a:cubicBezTo>
                      <a:pt x="200" y="1134"/>
                      <a:pt x="334" y="934"/>
                      <a:pt x="701" y="734"/>
                    </a:cubicBezTo>
                    <a:cubicBezTo>
                      <a:pt x="2235" y="0"/>
                      <a:pt x="3870" y="234"/>
                      <a:pt x="5471" y="434"/>
                    </a:cubicBezTo>
                    <a:cubicBezTo>
                      <a:pt x="5971" y="501"/>
                      <a:pt x="6438" y="667"/>
                      <a:pt x="6905" y="768"/>
                    </a:cubicBezTo>
                    <a:cubicBezTo>
                      <a:pt x="7272" y="801"/>
                      <a:pt x="7372" y="1001"/>
                      <a:pt x="7339" y="1301"/>
                    </a:cubicBezTo>
                    <a:cubicBezTo>
                      <a:pt x="7339" y="1702"/>
                      <a:pt x="7339" y="2102"/>
                      <a:pt x="7339" y="2502"/>
                    </a:cubicBezTo>
                    <a:close/>
                  </a:path>
                </a:pathLst>
              </a:custGeom>
              <a:solidFill>
                <a:srgbClr val="15191A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27" name="Google Shape;12527;p38"/>
              <p:cNvSpPr/>
              <p:nvPr/>
            </p:nvSpPr>
            <p:spPr>
              <a:xfrm>
                <a:off x="5348150" y="5064075"/>
                <a:ext cx="337775" cy="219350"/>
              </a:xfrm>
              <a:custGeom>
                <a:rect b="b" l="l" r="r" t="t"/>
                <a:pathLst>
                  <a:path extrusionOk="0" h="8774" w="13511">
                    <a:moveTo>
                      <a:pt x="2569" y="901"/>
                    </a:moveTo>
                    <a:cubicBezTo>
                      <a:pt x="2503" y="1935"/>
                      <a:pt x="2603" y="2969"/>
                      <a:pt x="2669" y="4036"/>
                    </a:cubicBezTo>
                    <a:cubicBezTo>
                      <a:pt x="2769" y="5137"/>
                      <a:pt x="3503" y="5871"/>
                      <a:pt x="4371" y="6471"/>
                    </a:cubicBezTo>
                    <a:cubicBezTo>
                      <a:pt x="5371" y="7172"/>
                      <a:pt x="6539" y="7439"/>
                      <a:pt x="7740" y="7606"/>
                    </a:cubicBezTo>
                    <a:cubicBezTo>
                      <a:pt x="9641" y="7939"/>
                      <a:pt x="11576" y="7939"/>
                      <a:pt x="13510" y="7939"/>
                    </a:cubicBezTo>
                    <a:cubicBezTo>
                      <a:pt x="13110" y="8273"/>
                      <a:pt x="12643" y="8239"/>
                      <a:pt x="12176" y="8339"/>
                    </a:cubicBezTo>
                    <a:cubicBezTo>
                      <a:pt x="10041" y="8773"/>
                      <a:pt x="7873" y="8540"/>
                      <a:pt x="5738" y="8573"/>
                    </a:cubicBezTo>
                    <a:cubicBezTo>
                      <a:pt x="4704" y="8573"/>
                      <a:pt x="3703" y="8440"/>
                      <a:pt x="2736" y="8273"/>
                    </a:cubicBezTo>
                    <a:cubicBezTo>
                      <a:pt x="1769" y="8106"/>
                      <a:pt x="1235" y="7606"/>
                      <a:pt x="901" y="6738"/>
                    </a:cubicBezTo>
                    <a:cubicBezTo>
                      <a:pt x="168" y="4904"/>
                      <a:pt x="1" y="3036"/>
                      <a:pt x="334" y="1101"/>
                    </a:cubicBezTo>
                    <a:cubicBezTo>
                      <a:pt x="368" y="901"/>
                      <a:pt x="401" y="734"/>
                      <a:pt x="434" y="534"/>
                    </a:cubicBezTo>
                    <a:cubicBezTo>
                      <a:pt x="434" y="367"/>
                      <a:pt x="501" y="200"/>
                      <a:pt x="534" y="0"/>
                    </a:cubicBezTo>
                    <a:cubicBezTo>
                      <a:pt x="1202" y="367"/>
                      <a:pt x="1869" y="634"/>
                      <a:pt x="2569" y="901"/>
                    </a:cubicBezTo>
                    <a:close/>
                  </a:path>
                </a:pathLst>
              </a:custGeom>
              <a:solidFill>
                <a:srgbClr val="A9771A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28" name="Google Shape;12528;p38"/>
              <p:cNvSpPr/>
              <p:nvPr/>
            </p:nvSpPr>
            <p:spPr>
              <a:xfrm>
                <a:off x="5493250" y="3882400"/>
                <a:ext cx="135125" cy="142625"/>
              </a:xfrm>
              <a:custGeom>
                <a:rect b="b" l="l" r="r" t="t"/>
                <a:pathLst>
                  <a:path extrusionOk="0" h="5705" w="5405">
                    <a:moveTo>
                      <a:pt x="4971" y="300"/>
                    </a:moveTo>
                    <a:cubicBezTo>
                      <a:pt x="5105" y="500"/>
                      <a:pt x="5138" y="734"/>
                      <a:pt x="5105" y="967"/>
                    </a:cubicBezTo>
                    <a:cubicBezTo>
                      <a:pt x="4938" y="1601"/>
                      <a:pt x="5004" y="2202"/>
                      <a:pt x="5138" y="2835"/>
                    </a:cubicBezTo>
                    <a:cubicBezTo>
                      <a:pt x="5271" y="3669"/>
                      <a:pt x="5271" y="4537"/>
                      <a:pt x="5371" y="5404"/>
                    </a:cubicBezTo>
                    <a:cubicBezTo>
                      <a:pt x="5405" y="5704"/>
                      <a:pt x="5271" y="5704"/>
                      <a:pt x="5071" y="5604"/>
                    </a:cubicBezTo>
                    <a:cubicBezTo>
                      <a:pt x="3570" y="5004"/>
                      <a:pt x="2069" y="4770"/>
                      <a:pt x="468" y="5070"/>
                    </a:cubicBezTo>
                    <a:cubicBezTo>
                      <a:pt x="168" y="5170"/>
                      <a:pt x="1" y="4970"/>
                      <a:pt x="34" y="4703"/>
                    </a:cubicBezTo>
                    <a:cubicBezTo>
                      <a:pt x="134" y="3436"/>
                      <a:pt x="34" y="2168"/>
                      <a:pt x="134" y="901"/>
                    </a:cubicBezTo>
                    <a:cubicBezTo>
                      <a:pt x="134" y="634"/>
                      <a:pt x="334" y="500"/>
                      <a:pt x="601" y="467"/>
                    </a:cubicBezTo>
                    <a:cubicBezTo>
                      <a:pt x="835" y="467"/>
                      <a:pt x="1068" y="467"/>
                      <a:pt x="1335" y="467"/>
                    </a:cubicBezTo>
                    <a:cubicBezTo>
                      <a:pt x="1502" y="434"/>
                      <a:pt x="1702" y="467"/>
                      <a:pt x="1902" y="467"/>
                    </a:cubicBezTo>
                    <a:cubicBezTo>
                      <a:pt x="2369" y="467"/>
                      <a:pt x="2836" y="534"/>
                      <a:pt x="3337" y="400"/>
                    </a:cubicBezTo>
                    <a:cubicBezTo>
                      <a:pt x="3570" y="367"/>
                      <a:pt x="3837" y="367"/>
                      <a:pt x="4070" y="367"/>
                    </a:cubicBezTo>
                    <a:cubicBezTo>
                      <a:pt x="4371" y="400"/>
                      <a:pt x="4671" y="0"/>
                      <a:pt x="4971" y="300"/>
                    </a:cubicBezTo>
                    <a:close/>
                  </a:path>
                </a:pathLst>
              </a:custGeom>
              <a:solidFill>
                <a:srgbClr val="F2AA25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29" name="Google Shape;12529;p38"/>
              <p:cNvSpPr/>
              <p:nvPr/>
            </p:nvSpPr>
            <p:spPr>
              <a:xfrm>
                <a:off x="5353150" y="4616250"/>
                <a:ext cx="56750" cy="457850"/>
              </a:xfrm>
              <a:custGeom>
                <a:rect b="b" l="l" r="r" t="t"/>
                <a:pathLst>
                  <a:path extrusionOk="0" h="18314" w="2270">
                    <a:moveTo>
                      <a:pt x="2269" y="16879"/>
                    </a:moveTo>
                    <a:cubicBezTo>
                      <a:pt x="2069" y="17146"/>
                      <a:pt x="2169" y="17446"/>
                      <a:pt x="2202" y="17713"/>
                    </a:cubicBezTo>
                    <a:cubicBezTo>
                      <a:pt x="2236" y="17913"/>
                      <a:pt x="2236" y="18113"/>
                      <a:pt x="2269" y="18313"/>
                    </a:cubicBezTo>
                    <a:cubicBezTo>
                      <a:pt x="1735" y="18247"/>
                      <a:pt x="1268" y="18013"/>
                      <a:pt x="868" y="17713"/>
                    </a:cubicBezTo>
                    <a:cubicBezTo>
                      <a:pt x="435" y="17446"/>
                      <a:pt x="334" y="16979"/>
                      <a:pt x="301" y="16512"/>
                    </a:cubicBezTo>
                    <a:cubicBezTo>
                      <a:pt x="168" y="14477"/>
                      <a:pt x="201" y="12443"/>
                      <a:pt x="168" y="10408"/>
                    </a:cubicBezTo>
                    <a:cubicBezTo>
                      <a:pt x="134" y="8206"/>
                      <a:pt x="68" y="6005"/>
                      <a:pt x="34" y="3770"/>
                    </a:cubicBezTo>
                    <a:cubicBezTo>
                      <a:pt x="1" y="3269"/>
                      <a:pt x="68" y="2736"/>
                      <a:pt x="101" y="2202"/>
                    </a:cubicBezTo>
                    <a:cubicBezTo>
                      <a:pt x="234" y="1068"/>
                      <a:pt x="935" y="401"/>
                      <a:pt x="1936" y="0"/>
                    </a:cubicBezTo>
                    <a:cubicBezTo>
                      <a:pt x="1936" y="567"/>
                      <a:pt x="1936" y="1135"/>
                      <a:pt x="2169" y="1635"/>
                    </a:cubicBezTo>
                    <a:cubicBezTo>
                      <a:pt x="2169" y="1735"/>
                      <a:pt x="2136" y="1802"/>
                      <a:pt x="2069" y="1868"/>
                    </a:cubicBezTo>
                    <a:cubicBezTo>
                      <a:pt x="1068" y="2702"/>
                      <a:pt x="735" y="3836"/>
                      <a:pt x="868" y="5104"/>
                    </a:cubicBezTo>
                    <a:cubicBezTo>
                      <a:pt x="868" y="5438"/>
                      <a:pt x="835" y="5771"/>
                      <a:pt x="935" y="6105"/>
                    </a:cubicBezTo>
                    <a:cubicBezTo>
                      <a:pt x="1002" y="6505"/>
                      <a:pt x="968" y="6905"/>
                      <a:pt x="968" y="7306"/>
                    </a:cubicBezTo>
                    <a:cubicBezTo>
                      <a:pt x="968" y="7739"/>
                      <a:pt x="902" y="8206"/>
                      <a:pt x="1035" y="8673"/>
                    </a:cubicBezTo>
                    <a:cubicBezTo>
                      <a:pt x="1102" y="9174"/>
                      <a:pt x="1068" y="9674"/>
                      <a:pt x="1068" y="10174"/>
                    </a:cubicBezTo>
                    <a:cubicBezTo>
                      <a:pt x="1068" y="10741"/>
                      <a:pt x="1002" y="11308"/>
                      <a:pt x="1135" y="11842"/>
                    </a:cubicBezTo>
                    <a:cubicBezTo>
                      <a:pt x="1235" y="12576"/>
                      <a:pt x="1168" y="13310"/>
                      <a:pt x="1168" y="14010"/>
                    </a:cubicBezTo>
                    <a:cubicBezTo>
                      <a:pt x="1168" y="14377"/>
                      <a:pt x="1135" y="14711"/>
                      <a:pt x="1202" y="15044"/>
                    </a:cubicBezTo>
                    <a:cubicBezTo>
                      <a:pt x="1268" y="15612"/>
                      <a:pt x="1535" y="16112"/>
                      <a:pt x="1969" y="16479"/>
                    </a:cubicBezTo>
                    <a:cubicBezTo>
                      <a:pt x="2102" y="16579"/>
                      <a:pt x="2269" y="16679"/>
                      <a:pt x="2269" y="16879"/>
                    </a:cubicBezTo>
                    <a:close/>
                  </a:path>
                </a:pathLst>
              </a:custGeom>
              <a:solidFill>
                <a:srgbClr val="66614E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30" name="Google Shape;12530;p38"/>
              <p:cNvSpPr/>
              <p:nvPr/>
            </p:nvSpPr>
            <p:spPr>
              <a:xfrm>
                <a:off x="5451575" y="3853200"/>
                <a:ext cx="165975" cy="174325"/>
              </a:xfrm>
              <a:custGeom>
                <a:rect b="b" l="l" r="r" t="t"/>
                <a:pathLst>
                  <a:path extrusionOk="0" h="6973" w="6639">
                    <a:moveTo>
                      <a:pt x="3069" y="1768"/>
                    </a:moveTo>
                    <a:cubicBezTo>
                      <a:pt x="2969" y="1768"/>
                      <a:pt x="2869" y="1802"/>
                      <a:pt x="2769" y="1802"/>
                    </a:cubicBezTo>
                    <a:cubicBezTo>
                      <a:pt x="1935" y="1802"/>
                      <a:pt x="1935" y="1802"/>
                      <a:pt x="1935" y="2669"/>
                    </a:cubicBezTo>
                    <a:cubicBezTo>
                      <a:pt x="1901" y="3670"/>
                      <a:pt x="2001" y="4671"/>
                      <a:pt x="1835" y="5671"/>
                    </a:cubicBezTo>
                    <a:cubicBezTo>
                      <a:pt x="1801" y="5905"/>
                      <a:pt x="1735" y="6238"/>
                      <a:pt x="2135" y="6238"/>
                    </a:cubicBezTo>
                    <a:cubicBezTo>
                      <a:pt x="1434" y="6405"/>
                      <a:pt x="734" y="6572"/>
                      <a:pt x="0" y="6972"/>
                    </a:cubicBezTo>
                    <a:cubicBezTo>
                      <a:pt x="67" y="5971"/>
                      <a:pt x="133" y="5037"/>
                      <a:pt x="234" y="4103"/>
                    </a:cubicBezTo>
                    <a:cubicBezTo>
                      <a:pt x="267" y="3536"/>
                      <a:pt x="434" y="2969"/>
                      <a:pt x="300" y="2402"/>
                    </a:cubicBezTo>
                    <a:cubicBezTo>
                      <a:pt x="200" y="2069"/>
                      <a:pt x="334" y="1802"/>
                      <a:pt x="467" y="1502"/>
                    </a:cubicBezTo>
                    <a:cubicBezTo>
                      <a:pt x="600" y="1201"/>
                      <a:pt x="701" y="868"/>
                      <a:pt x="567" y="501"/>
                    </a:cubicBezTo>
                    <a:cubicBezTo>
                      <a:pt x="467" y="234"/>
                      <a:pt x="701" y="134"/>
                      <a:pt x="934" y="134"/>
                    </a:cubicBezTo>
                    <a:cubicBezTo>
                      <a:pt x="2402" y="134"/>
                      <a:pt x="3836" y="1"/>
                      <a:pt x="5304" y="201"/>
                    </a:cubicBezTo>
                    <a:cubicBezTo>
                      <a:pt x="6405" y="334"/>
                      <a:pt x="6405" y="334"/>
                      <a:pt x="6638" y="1468"/>
                    </a:cubicBezTo>
                    <a:cubicBezTo>
                      <a:pt x="6338" y="1335"/>
                      <a:pt x="6104" y="1635"/>
                      <a:pt x="5804" y="1668"/>
                    </a:cubicBezTo>
                    <a:cubicBezTo>
                      <a:pt x="4870" y="1502"/>
                      <a:pt x="3936" y="1502"/>
                      <a:pt x="2969" y="1535"/>
                    </a:cubicBezTo>
                    <a:cubicBezTo>
                      <a:pt x="2435" y="1568"/>
                      <a:pt x="1901" y="1502"/>
                      <a:pt x="1368" y="1635"/>
                    </a:cubicBezTo>
                    <a:cubicBezTo>
                      <a:pt x="1301" y="1635"/>
                      <a:pt x="1401" y="1735"/>
                      <a:pt x="1368" y="1668"/>
                    </a:cubicBezTo>
                    <a:cubicBezTo>
                      <a:pt x="1334" y="1668"/>
                      <a:pt x="1368" y="1668"/>
                      <a:pt x="1401" y="1635"/>
                    </a:cubicBezTo>
                    <a:cubicBezTo>
                      <a:pt x="1868" y="1502"/>
                      <a:pt x="2368" y="1602"/>
                      <a:pt x="2869" y="1568"/>
                    </a:cubicBezTo>
                    <a:cubicBezTo>
                      <a:pt x="2969" y="1568"/>
                      <a:pt x="3069" y="1635"/>
                      <a:pt x="3069" y="1768"/>
                    </a:cubicBezTo>
                    <a:close/>
                  </a:path>
                </a:pathLst>
              </a:custGeom>
              <a:solidFill>
                <a:srgbClr val="A9771A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31" name="Google Shape;12531;p38"/>
              <p:cNvSpPr/>
              <p:nvPr/>
            </p:nvSpPr>
            <p:spPr>
              <a:xfrm>
                <a:off x="5460725" y="3817350"/>
                <a:ext cx="161825" cy="35050"/>
              </a:xfrm>
              <a:custGeom>
                <a:rect b="b" l="l" r="r" t="t"/>
                <a:pathLst>
                  <a:path extrusionOk="0" h="1402" w="6473">
                    <a:moveTo>
                      <a:pt x="6172" y="1368"/>
                    </a:moveTo>
                    <a:cubicBezTo>
                      <a:pt x="4671" y="1134"/>
                      <a:pt x="3137" y="1168"/>
                      <a:pt x="1602" y="1134"/>
                    </a:cubicBezTo>
                    <a:cubicBezTo>
                      <a:pt x="1202" y="1134"/>
                      <a:pt x="802" y="1234"/>
                      <a:pt x="401" y="1268"/>
                    </a:cubicBezTo>
                    <a:cubicBezTo>
                      <a:pt x="34" y="1268"/>
                      <a:pt x="1" y="1134"/>
                      <a:pt x="101" y="834"/>
                    </a:cubicBezTo>
                    <a:cubicBezTo>
                      <a:pt x="234" y="467"/>
                      <a:pt x="535" y="300"/>
                      <a:pt x="835" y="267"/>
                    </a:cubicBezTo>
                    <a:cubicBezTo>
                      <a:pt x="2102" y="67"/>
                      <a:pt x="3403" y="0"/>
                      <a:pt x="4704" y="200"/>
                    </a:cubicBezTo>
                    <a:cubicBezTo>
                      <a:pt x="5005" y="234"/>
                      <a:pt x="5338" y="267"/>
                      <a:pt x="5672" y="334"/>
                    </a:cubicBezTo>
                    <a:cubicBezTo>
                      <a:pt x="6005" y="434"/>
                      <a:pt x="6305" y="601"/>
                      <a:pt x="6406" y="1034"/>
                    </a:cubicBezTo>
                    <a:cubicBezTo>
                      <a:pt x="6472" y="1268"/>
                      <a:pt x="6439" y="1401"/>
                      <a:pt x="6172" y="1368"/>
                    </a:cubicBezTo>
                    <a:close/>
                  </a:path>
                </a:pathLst>
              </a:custGeom>
              <a:solidFill>
                <a:srgbClr val="121616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32" name="Google Shape;12532;p38"/>
              <p:cNvSpPr/>
              <p:nvPr/>
            </p:nvSpPr>
            <p:spPr>
              <a:xfrm>
                <a:off x="5443225" y="4138400"/>
                <a:ext cx="196000" cy="44225"/>
              </a:xfrm>
              <a:custGeom>
                <a:rect b="b" l="l" r="r" t="t"/>
                <a:pathLst>
                  <a:path extrusionOk="0" h="1769" w="7840">
                    <a:moveTo>
                      <a:pt x="3570" y="1702"/>
                    </a:moveTo>
                    <a:cubicBezTo>
                      <a:pt x="2836" y="1769"/>
                      <a:pt x="1969" y="1335"/>
                      <a:pt x="1035" y="1135"/>
                    </a:cubicBezTo>
                    <a:cubicBezTo>
                      <a:pt x="801" y="1101"/>
                      <a:pt x="568" y="1035"/>
                      <a:pt x="367" y="968"/>
                    </a:cubicBezTo>
                    <a:cubicBezTo>
                      <a:pt x="0" y="868"/>
                      <a:pt x="67" y="568"/>
                      <a:pt x="134" y="334"/>
                    </a:cubicBezTo>
                    <a:cubicBezTo>
                      <a:pt x="201" y="1"/>
                      <a:pt x="434" y="268"/>
                      <a:pt x="568" y="301"/>
                    </a:cubicBezTo>
                    <a:cubicBezTo>
                      <a:pt x="1535" y="601"/>
                      <a:pt x="2502" y="1068"/>
                      <a:pt x="3536" y="1068"/>
                    </a:cubicBezTo>
                    <a:cubicBezTo>
                      <a:pt x="4670" y="1101"/>
                      <a:pt x="5705" y="634"/>
                      <a:pt x="6805" y="401"/>
                    </a:cubicBezTo>
                    <a:cubicBezTo>
                      <a:pt x="6972" y="368"/>
                      <a:pt x="7139" y="301"/>
                      <a:pt x="7306" y="268"/>
                    </a:cubicBezTo>
                    <a:cubicBezTo>
                      <a:pt x="7472" y="234"/>
                      <a:pt x="7639" y="268"/>
                      <a:pt x="7639" y="501"/>
                    </a:cubicBezTo>
                    <a:cubicBezTo>
                      <a:pt x="7639" y="701"/>
                      <a:pt x="7839" y="968"/>
                      <a:pt x="7472" y="1035"/>
                    </a:cubicBezTo>
                    <a:cubicBezTo>
                      <a:pt x="6238" y="1302"/>
                      <a:pt x="5037" y="1702"/>
                      <a:pt x="3570" y="1702"/>
                    </a:cubicBezTo>
                    <a:close/>
                  </a:path>
                </a:pathLst>
              </a:custGeom>
              <a:solidFill>
                <a:srgbClr val="8D866B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33" name="Google Shape;12533;p38"/>
              <p:cNvSpPr/>
              <p:nvPr/>
            </p:nvSpPr>
            <p:spPr>
              <a:xfrm>
                <a:off x="5452400" y="4008300"/>
                <a:ext cx="174325" cy="35900"/>
              </a:xfrm>
              <a:custGeom>
                <a:rect b="b" l="l" r="r" t="t"/>
                <a:pathLst>
                  <a:path extrusionOk="0" h="1436" w="6973">
                    <a:moveTo>
                      <a:pt x="0" y="1235"/>
                    </a:moveTo>
                    <a:cubicBezTo>
                      <a:pt x="601" y="735"/>
                      <a:pt x="1268" y="568"/>
                      <a:pt x="1935" y="401"/>
                    </a:cubicBezTo>
                    <a:cubicBezTo>
                      <a:pt x="3536" y="1"/>
                      <a:pt x="5071" y="268"/>
                      <a:pt x="6538" y="935"/>
                    </a:cubicBezTo>
                    <a:cubicBezTo>
                      <a:pt x="6705" y="1002"/>
                      <a:pt x="6972" y="1035"/>
                      <a:pt x="6905" y="1269"/>
                    </a:cubicBezTo>
                    <a:cubicBezTo>
                      <a:pt x="6839" y="1435"/>
                      <a:pt x="6572" y="1335"/>
                      <a:pt x="6438" y="1302"/>
                    </a:cubicBezTo>
                    <a:cubicBezTo>
                      <a:pt x="5538" y="1135"/>
                      <a:pt x="4637" y="968"/>
                      <a:pt x="3703" y="902"/>
                    </a:cubicBezTo>
                    <a:cubicBezTo>
                      <a:pt x="2569" y="802"/>
                      <a:pt x="1468" y="902"/>
                      <a:pt x="367" y="1269"/>
                    </a:cubicBezTo>
                    <a:cubicBezTo>
                      <a:pt x="267" y="1302"/>
                      <a:pt x="201" y="1369"/>
                      <a:pt x="0" y="1235"/>
                    </a:cubicBezTo>
                    <a:close/>
                  </a:path>
                </a:pathLst>
              </a:custGeom>
              <a:solidFill>
                <a:srgbClr val="8C866C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34" name="Google Shape;12534;p38"/>
              <p:cNvSpPr/>
              <p:nvPr/>
            </p:nvSpPr>
            <p:spPr>
              <a:xfrm>
                <a:off x="5610850" y="4218450"/>
                <a:ext cx="100100" cy="351125"/>
              </a:xfrm>
              <a:custGeom>
                <a:rect b="b" l="l" r="r" t="t"/>
                <a:pathLst>
                  <a:path extrusionOk="0" h="14045" w="4004">
                    <a:moveTo>
                      <a:pt x="701" y="902"/>
                    </a:moveTo>
                    <a:cubicBezTo>
                      <a:pt x="801" y="2336"/>
                      <a:pt x="1101" y="3737"/>
                      <a:pt x="1835" y="5005"/>
                    </a:cubicBezTo>
                    <a:cubicBezTo>
                      <a:pt x="2669" y="6539"/>
                      <a:pt x="3469" y="8107"/>
                      <a:pt x="3736" y="9841"/>
                    </a:cubicBezTo>
                    <a:cubicBezTo>
                      <a:pt x="3936" y="11076"/>
                      <a:pt x="4003" y="12310"/>
                      <a:pt x="3903" y="13577"/>
                    </a:cubicBezTo>
                    <a:cubicBezTo>
                      <a:pt x="3870" y="13811"/>
                      <a:pt x="3836" y="14044"/>
                      <a:pt x="3536" y="14044"/>
                    </a:cubicBezTo>
                    <a:cubicBezTo>
                      <a:pt x="3269" y="14011"/>
                      <a:pt x="3269" y="13778"/>
                      <a:pt x="3269" y="13577"/>
                    </a:cubicBezTo>
                    <a:cubicBezTo>
                      <a:pt x="3236" y="12110"/>
                      <a:pt x="3069" y="10709"/>
                      <a:pt x="2769" y="9308"/>
                    </a:cubicBezTo>
                    <a:cubicBezTo>
                      <a:pt x="2535" y="8240"/>
                      <a:pt x="2068" y="7239"/>
                      <a:pt x="1535" y="6272"/>
                    </a:cubicBezTo>
                    <a:cubicBezTo>
                      <a:pt x="601" y="4604"/>
                      <a:pt x="0" y="2836"/>
                      <a:pt x="67" y="902"/>
                    </a:cubicBezTo>
                    <a:cubicBezTo>
                      <a:pt x="67" y="835"/>
                      <a:pt x="67" y="768"/>
                      <a:pt x="67" y="735"/>
                    </a:cubicBezTo>
                    <a:cubicBezTo>
                      <a:pt x="134" y="435"/>
                      <a:pt x="167" y="1"/>
                      <a:pt x="534" y="34"/>
                    </a:cubicBezTo>
                    <a:cubicBezTo>
                      <a:pt x="868" y="68"/>
                      <a:pt x="634" y="468"/>
                      <a:pt x="701" y="668"/>
                    </a:cubicBezTo>
                    <a:cubicBezTo>
                      <a:pt x="701" y="735"/>
                      <a:pt x="701" y="835"/>
                      <a:pt x="701" y="902"/>
                    </a:cubicBezTo>
                    <a:close/>
                  </a:path>
                </a:pathLst>
              </a:custGeom>
              <a:solidFill>
                <a:srgbClr val="F8D490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35" name="Google Shape;12535;p38"/>
              <p:cNvSpPr/>
              <p:nvPr/>
            </p:nvSpPr>
            <p:spPr>
              <a:xfrm>
                <a:off x="5645875" y="4435275"/>
                <a:ext cx="20875" cy="21725"/>
              </a:xfrm>
              <a:custGeom>
                <a:rect b="b" l="l" r="r" t="t"/>
                <a:pathLst>
                  <a:path extrusionOk="0" h="869" w="835">
                    <a:moveTo>
                      <a:pt x="401" y="868"/>
                    </a:moveTo>
                    <a:cubicBezTo>
                      <a:pt x="100" y="835"/>
                      <a:pt x="0" y="668"/>
                      <a:pt x="0" y="401"/>
                    </a:cubicBezTo>
                    <a:cubicBezTo>
                      <a:pt x="34" y="134"/>
                      <a:pt x="167" y="1"/>
                      <a:pt x="434" y="34"/>
                    </a:cubicBezTo>
                    <a:cubicBezTo>
                      <a:pt x="701" y="34"/>
                      <a:pt x="834" y="201"/>
                      <a:pt x="834" y="468"/>
                    </a:cubicBezTo>
                    <a:cubicBezTo>
                      <a:pt x="834" y="735"/>
                      <a:pt x="634" y="835"/>
                      <a:pt x="401" y="868"/>
                    </a:cubicBezTo>
                    <a:close/>
                  </a:path>
                </a:pathLst>
              </a:custGeom>
              <a:solidFill>
                <a:srgbClr val="F8D38E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36" name="Google Shape;12536;p38"/>
              <p:cNvSpPr/>
              <p:nvPr/>
            </p:nvSpPr>
            <p:spPr>
              <a:xfrm>
                <a:off x="5626700" y="4474475"/>
                <a:ext cx="17525" cy="23375"/>
              </a:xfrm>
              <a:custGeom>
                <a:rect b="b" l="l" r="r" t="t"/>
                <a:pathLst>
                  <a:path extrusionOk="0" h="935" w="701">
                    <a:moveTo>
                      <a:pt x="701" y="501"/>
                    </a:moveTo>
                    <a:cubicBezTo>
                      <a:pt x="667" y="768"/>
                      <a:pt x="600" y="935"/>
                      <a:pt x="334" y="901"/>
                    </a:cubicBezTo>
                    <a:cubicBezTo>
                      <a:pt x="33" y="868"/>
                      <a:pt x="0" y="634"/>
                      <a:pt x="0" y="368"/>
                    </a:cubicBezTo>
                    <a:cubicBezTo>
                      <a:pt x="0" y="167"/>
                      <a:pt x="133" y="1"/>
                      <a:pt x="334" y="1"/>
                    </a:cubicBezTo>
                    <a:cubicBezTo>
                      <a:pt x="634" y="67"/>
                      <a:pt x="701" y="301"/>
                      <a:pt x="701" y="501"/>
                    </a:cubicBezTo>
                    <a:close/>
                  </a:path>
                </a:pathLst>
              </a:custGeom>
              <a:solidFill>
                <a:srgbClr val="F7D188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37" name="Google Shape;12537;p38"/>
              <p:cNvSpPr/>
              <p:nvPr/>
            </p:nvSpPr>
            <p:spPr>
              <a:xfrm>
                <a:off x="5367325" y="4608750"/>
                <a:ext cx="341950" cy="458675"/>
              </a:xfrm>
              <a:custGeom>
                <a:rect b="b" l="l" r="r" t="t"/>
                <a:pathLst>
                  <a:path extrusionOk="0" h="18347" w="13678">
                    <a:moveTo>
                      <a:pt x="268" y="7606"/>
                    </a:moveTo>
                    <a:cubicBezTo>
                      <a:pt x="268" y="7205"/>
                      <a:pt x="234" y="6772"/>
                      <a:pt x="234" y="6371"/>
                    </a:cubicBezTo>
                    <a:cubicBezTo>
                      <a:pt x="134" y="6038"/>
                      <a:pt x="268" y="5671"/>
                      <a:pt x="168" y="5337"/>
                    </a:cubicBezTo>
                    <a:cubicBezTo>
                      <a:pt x="1" y="3936"/>
                      <a:pt x="435" y="2769"/>
                      <a:pt x="1602" y="1935"/>
                    </a:cubicBezTo>
                    <a:cubicBezTo>
                      <a:pt x="3137" y="934"/>
                      <a:pt x="4804" y="334"/>
                      <a:pt x="6606" y="100"/>
                    </a:cubicBezTo>
                    <a:cubicBezTo>
                      <a:pt x="7373" y="0"/>
                      <a:pt x="8173" y="234"/>
                      <a:pt x="8941" y="567"/>
                    </a:cubicBezTo>
                    <a:cubicBezTo>
                      <a:pt x="9875" y="968"/>
                      <a:pt x="10875" y="1301"/>
                      <a:pt x="11776" y="1768"/>
                    </a:cubicBezTo>
                    <a:cubicBezTo>
                      <a:pt x="12743" y="2268"/>
                      <a:pt x="13244" y="3069"/>
                      <a:pt x="13310" y="4136"/>
                    </a:cubicBezTo>
                    <a:cubicBezTo>
                      <a:pt x="13577" y="7572"/>
                      <a:pt x="13677" y="10975"/>
                      <a:pt x="13677" y="14410"/>
                    </a:cubicBezTo>
                    <a:cubicBezTo>
                      <a:pt x="13677" y="15711"/>
                      <a:pt x="13144" y="16445"/>
                      <a:pt x="12010" y="16912"/>
                    </a:cubicBezTo>
                    <a:cubicBezTo>
                      <a:pt x="10809" y="17379"/>
                      <a:pt x="9541" y="17813"/>
                      <a:pt x="8274" y="18113"/>
                    </a:cubicBezTo>
                    <a:cubicBezTo>
                      <a:pt x="7173" y="18347"/>
                      <a:pt x="6072" y="18247"/>
                      <a:pt x="5005" y="18080"/>
                    </a:cubicBezTo>
                    <a:cubicBezTo>
                      <a:pt x="3870" y="17913"/>
                      <a:pt x="2736" y="17679"/>
                      <a:pt x="1702" y="17179"/>
                    </a:cubicBezTo>
                    <a:cubicBezTo>
                      <a:pt x="1102" y="16745"/>
                      <a:pt x="568" y="16278"/>
                      <a:pt x="535" y="15445"/>
                    </a:cubicBezTo>
                    <a:cubicBezTo>
                      <a:pt x="435" y="15111"/>
                      <a:pt x="568" y="14744"/>
                      <a:pt x="468" y="14410"/>
                    </a:cubicBezTo>
                    <a:cubicBezTo>
                      <a:pt x="468" y="13643"/>
                      <a:pt x="468" y="12909"/>
                      <a:pt x="435" y="12142"/>
                    </a:cubicBezTo>
                    <a:cubicBezTo>
                      <a:pt x="335" y="11608"/>
                      <a:pt x="468" y="11041"/>
                      <a:pt x="368" y="10474"/>
                    </a:cubicBezTo>
                    <a:cubicBezTo>
                      <a:pt x="368" y="9974"/>
                      <a:pt x="335" y="9474"/>
                      <a:pt x="335" y="8973"/>
                    </a:cubicBezTo>
                    <a:cubicBezTo>
                      <a:pt x="234" y="8506"/>
                      <a:pt x="368" y="8039"/>
                      <a:pt x="268" y="7606"/>
                    </a:cubicBezTo>
                    <a:close/>
                  </a:path>
                </a:pathLst>
              </a:custGeom>
              <a:solidFill>
                <a:srgbClr val="010102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38" name="Google Shape;12538;p38"/>
              <p:cNvSpPr/>
              <p:nvPr/>
            </p:nvSpPr>
            <p:spPr>
              <a:xfrm>
                <a:off x="5479925" y="3885725"/>
                <a:ext cx="116775" cy="11700"/>
              </a:xfrm>
              <a:custGeom>
                <a:rect b="b" l="l" r="r" t="t"/>
                <a:pathLst>
                  <a:path extrusionOk="0" h="468" w="4671">
                    <a:moveTo>
                      <a:pt x="1935" y="467"/>
                    </a:moveTo>
                    <a:cubicBezTo>
                      <a:pt x="1334" y="301"/>
                      <a:pt x="701" y="434"/>
                      <a:pt x="0" y="334"/>
                    </a:cubicBezTo>
                    <a:cubicBezTo>
                      <a:pt x="734" y="101"/>
                      <a:pt x="1468" y="167"/>
                      <a:pt x="2168" y="101"/>
                    </a:cubicBezTo>
                    <a:cubicBezTo>
                      <a:pt x="2902" y="0"/>
                      <a:pt x="3636" y="134"/>
                      <a:pt x="4370" y="167"/>
                    </a:cubicBezTo>
                    <a:cubicBezTo>
                      <a:pt x="4503" y="167"/>
                      <a:pt x="4670" y="134"/>
                      <a:pt x="4670" y="367"/>
                    </a:cubicBezTo>
                    <a:cubicBezTo>
                      <a:pt x="4403" y="367"/>
                      <a:pt x="4136" y="367"/>
                      <a:pt x="3870" y="401"/>
                    </a:cubicBezTo>
                    <a:cubicBezTo>
                      <a:pt x="3403" y="467"/>
                      <a:pt x="2902" y="367"/>
                      <a:pt x="2435" y="467"/>
                    </a:cubicBezTo>
                    <a:cubicBezTo>
                      <a:pt x="2268" y="467"/>
                      <a:pt x="2102" y="467"/>
                      <a:pt x="1935" y="467"/>
                    </a:cubicBezTo>
                    <a:close/>
                  </a:path>
                </a:pathLst>
              </a:custGeom>
              <a:solidFill>
                <a:srgbClr val="090603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39" name="Google Shape;12539;p38"/>
              <p:cNvSpPr/>
              <p:nvPr/>
            </p:nvSpPr>
            <p:spPr>
              <a:xfrm>
                <a:off x="5540800" y="3894075"/>
                <a:ext cx="35875" cy="5850"/>
              </a:xfrm>
              <a:custGeom>
                <a:rect b="b" l="l" r="r" t="t"/>
                <a:pathLst>
                  <a:path extrusionOk="0" h="234" w="1435">
                    <a:moveTo>
                      <a:pt x="0" y="133"/>
                    </a:moveTo>
                    <a:cubicBezTo>
                      <a:pt x="467" y="0"/>
                      <a:pt x="968" y="67"/>
                      <a:pt x="1435" y="67"/>
                    </a:cubicBezTo>
                    <a:cubicBezTo>
                      <a:pt x="968" y="234"/>
                      <a:pt x="467" y="133"/>
                      <a:pt x="0" y="133"/>
                    </a:cubicBezTo>
                    <a:close/>
                  </a:path>
                </a:pathLst>
              </a:custGeom>
              <a:solidFill>
                <a:srgbClr val="A9771A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40" name="Google Shape;12540;p38"/>
              <p:cNvSpPr/>
              <p:nvPr/>
            </p:nvSpPr>
            <p:spPr>
              <a:xfrm>
                <a:off x="5374000" y="4870600"/>
                <a:ext cx="6700" cy="41725"/>
              </a:xfrm>
              <a:custGeom>
                <a:rect b="b" l="l" r="r" t="t"/>
                <a:pathLst>
                  <a:path extrusionOk="0" h="1669" w="268">
                    <a:moveTo>
                      <a:pt x="101" y="0"/>
                    </a:moveTo>
                    <a:cubicBezTo>
                      <a:pt x="268" y="567"/>
                      <a:pt x="168" y="1134"/>
                      <a:pt x="168" y="1668"/>
                    </a:cubicBezTo>
                    <a:cubicBezTo>
                      <a:pt x="1" y="1134"/>
                      <a:pt x="101" y="567"/>
                      <a:pt x="101" y="0"/>
                    </a:cubicBezTo>
                    <a:close/>
                  </a:path>
                </a:pathLst>
              </a:custGeom>
              <a:solidFill>
                <a:srgbClr val="161A1B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41" name="Google Shape;12541;p38"/>
              <p:cNvSpPr/>
              <p:nvPr/>
            </p:nvSpPr>
            <p:spPr>
              <a:xfrm>
                <a:off x="5371500" y="4798875"/>
                <a:ext cx="6700" cy="33375"/>
              </a:xfrm>
              <a:custGeom>
                <a:rect b="b" l="l" r="r" t="t"/>
                <a:pathLst>
                  <a:path extrusionOk="0" h="1335" w="268">
                    <a:moveTo>
                      <a:pt x="101" y="1"/>
                    </a:moveTo>
                    <a:cubicBezTo>
                      <a:pt x="268" y="434"/>
                      <a:pt x="168" y="901"/>
                      <a:pt x="168" y="1335"/>
                    </a:cubicBezTo>
                    <a:cubicBezTo>
                      <a:pt x="1" y="901"/>
                      <a:pt x="101" y="434"/>
                      <a:pt x="101" y="1"/>
                    </a:cubicBezTo>
                    <a:close/>
                  </a:path>
                </a:pathLst>
              </a:custGeom>
              <a:solidFill>
                <a:srgbClr val="161A1B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42" name="Google Shape;12542;p38"/>
              <p:cNvSpPr/>
              <p:nvPr/>
            </p:nvSpPr>
            <p:spPr>
              <a:xfrm>
                <a:off x="5369000" y="4742175"/>
                <a:ext cx="6700" cy="25875"/>
              </a:xfrm>
              <a:custGeom>
                <a:rect b="b" l="l" r="r" t="t"/>
                <a:pathLst>
                  <a:path extrusionOk="0" h="1035" w="268">
                    <a:moveTo>
                      <a:pt x="101" y="0"/>
                    </a:moveTo>
                    <a:cubicBezTo>
                      <a:pt x="268" y="334"/>
                      <a:pt x="167" y="701"/>
                      <a:pt x="167" y="1034"/>
                    </a:cubicBezTo>
                    <a:cubicBezTo>
                      <a:pt x="1" y="701"/>
                      <a:pt x="101" y="334"/>
                      <a:pt x="101" y="0"/>
                    </a:cubicBezTo>
                    <a:close/>
                  </a:path>
                </a:pathLst>
              </a:custGeom>
              <a:solidFill>
                <a:srgbClr val="161A1B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43" name="Google Shape;12543;p38"/>
              <p:cNvSpPr/>
              <p:nvPr/>
            </p:nvSpPr>
            <p:spPr>
              <a:xfrm>
                <a:off x="5376500" y="4969000"/>
                <a:ext cx="6700" cy="25875"/>
              </a:xfrm>
              <a:custGeom>
                <a:rect b="b" l="l" r="r" t="t"/>
                <a:pathLst>
                  <a:path extrusionOk="0" h="1035" w="268">
                    <a:moveTo>
                      <a:pt x="101" y="0"/>
                    </a:moveTo>
                    <a:cubicBezTo>
                      <a:pt x="268" y="334"/>
                      <a:pt x="168" y="668"/>
                      <a:pt x="168" y="1035"/>
                    </a:cubicBezTo>
                    <a:cubicBezTo>
                      <a:pt x="1" y="701"/>
                      <a:pt x="101" y="334"/>
                      <a:pt x="101" y="0"/>
                    </a:cubicBezTo>
                    <a:close/>
                  </a:path>
                </a:pathLst>
              </a:custGeom>
              <a:solidFill>
                <a:srgbClr val="161A1B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44" name="Google Shape;12544;p38"/>
              <p:cNvSpPr/>
              <p:nvPr/>
            </p:nvSpPr>
            <p:spPr>
              <a:xfrm>
                <a:off x="5379000" y="4617925"/>
                <a:ext cx="321100" cy="439500"/>
              </a:xfrm>
              <a:custGeom>
                <a:rect b="b" l="l" r="r" t="t"/>
                <a:pathLst>
                  <a:path extrusionOk="0" h="17580" w="12844">
                    <a:moveTo>
                      <a:pt x="12677" y="7939"/>
                    </a:moveTo>
                    <a:cubicBezTo>
                      <a:pt x="12610" y="10174"/>
                      <a:pt x="12843" y="12009"/>
                      <a:pt x="12777" y="13843"/>
                    </a:cubicBezTo>
                    <a:cubicBezTo>
                      <a:pt x="12743" y="14244"/>
                      <a:pt x="12743" y="14611"/>
                      <a:pt x="12677" y="15011"/>
                    </a:cubicBezTo>
                    <a:cubicBezTo>
                      <a:pt x="12610" y="15378"/>
                      <a:pt x="12443" y="15645"/>
                      <a:pt x="12143" y="15778"/>
                    </a:cubicBezTo>
                    <a:cubicBezTo>
                      <a:pt x="10142" y="16745"/>
                      <a:pt x="8140" y="17579"/>
                      <a:pt x="5872" y="17413"/>
                    </a:cubicBezTo>
                    <a:cubicBezTo>
                      <a:pt x="4337" y="17312"/>
                      <a:pt x="2803" y="17112"/>
                      <a:pt x="1435" y="16412"/>
                    </a:cubicBezTo>
                    <a:cubicBezTo>
                      <a:pt x="902" y="16145"/>
                      <a:pt x="635" y="15678"/>
                      <a:pt x="535" y="15144"/>
                    </a:cubicBezTo>
                    <a:cubicBezTo>
                      <a:pt x="468" y="14711"/>
                      <a:pt x="401" y="14277"/>
                      <a:pt x="401" y="13843"/>
                    </a:cubicBezTo>
                    <a:cubicBezTo>
                      <a:pt x="368" y="12175"/>
                      <a:pt x="301" y="10541"/>
                      <a:pt x="268" y="8906"/>
                    </a:cubicBezTo>
                    <a:cubicBezTo>
                      <a:pt x="234" y="7472"/>
                      <a:pt x="134" y="6038"/>
                      <a:pt x="68" y="4603"/>
                    </a:cubicBezTo>
                    <a:cubicBezTo>
                      <a:pt x="1" y="3069"/>
                      <a:pt x="768" y="2102"/>
                      <a:pt x="2036" y="1401"/>
                    </a:cubicBezTo>
                    <a:cubicBezTo>
                      <a:pt x="3036" y="901"/>
                      <a:pt x="4071" y="500"/>
                      <a:pt x="5171" y="267"/>
                    </a:cubicBezTo>
                    <a:cubicBezTo>
                      <a:pt x="6172" y="0"/>
                      <a:pt x="7173" y="67"/>
                      <a:pt x="8207" y="500"/>
                    </a:cubicBezTo>
                    <a:cubicBezTo>
                      <a:pt x="9041" y="834"/>
                      <a:pt x="9908" y="1201"/>
                      <a:pt x="10742" y="1535"/>
                    </a:cubicBezTo>
                    <a:cubicBezTo>
                      <a:pt x="11876" y="1968"/>
                      <a:pt x="12343" y="2835"/>
                      <a:pt x="12443" y="3970"/>
                    </a:cubicBezTo>
                    <a:cubicBezTo>
                      <a:pt x="12577" y="5404"/>
                      <a:pt x="12710" y="6872"/>
                      <a:pt x="12677" y="7939"/>
                    </a:cubicBezTo>
                    <a:close/>
                  </a:path>
                </a:pathLst>
              </a:custGeom>
              <a:solidFill>
                <a:srgbClr val="161A1B"/>
              </a:solidFill>
              <a:ln>
                <a:noFill/>
              </a:ln>
            </p:spPr>
            <p:txBody>
              <a:bodyPr anchorCtr="0" anchor="ctr" bIns="80450" lIns="80450" spcFirstLastPara="1" rIns="80450" wrap="square" tIns="804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pic>
        <p:nvPicPr>
          <p:cNvPr id="12545" name="Google Shape;12545;p38" title="Little dream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07075" y="1070675"/>
            <a:ext cx="2230546" cy="3479201"/>
          </a:xfrm>
          <a:prstGeom prst="rect">
            <a:avLst/>
          </a:prstGeom>
          <a:noFill/>
          <a:ln cap="flat" cmpd="sng" w="762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pic>
      <p:grpSp>
        <p:nvGrpSpPr>
          <p:cNvPr id="12546" name="Google Shape;12546;p38"/>
          <p:cNvGrpSpPr/>
          <p:nvPr/>
        </p:nvGrpSpPr>
        <p:grpSpPr>
          <a:xfrm rot="638814">
            <a:off x="7234791" y="2997194"/>
            <a:ext cx="1452074" cy="1893520"/>
            <a:chOff x="6257138" y="1745138"/>
            <a:chExt cx="2006575" cy="2616595"/>
          </a:xfrm>
        </p:grpSpPr>
        <p:grpSp>
          <p:nvGrpSpPr>
            <p:cNvPr id="12547" name="Google Shape;12547;p38"/>
            <p:cNvGrpSpPr/>
            <p:nvPr/>
          </p:nvGrpSpPr>
          <p:grpSpPr>
            <a:xfrm>
              <a:off x="6257138" y="1745138"/>
              <a:ext cx="2006575" cy="2616595"/>
              <a:chOff x="6619525" y="2108675"/>
              <a:chExt cx="2006575" cy="2616595"/>
            </a:xfrm>
          </p:grpSpPr>
          <p:sp>
            <p:nvSpPr>
              <p:cNvPr id="12548" name="Google Shape;12548;p38"/>
              <p:cNvSpPr/>
              <p:nvPr/>
            </p:nvSpPr>
            <p:spPr>
              <a:xfrm>
                <a:off x="8033971" y="2879012"/>
                <a:ext cx="559220" cy="1411251"/>
              </a:xfrm>
              <a:custGeom>
                <a:rect b="b" l="l" r="r" t="t"/>
                <a:pathLst>
                  <a:path extrusionOk="0" h="44365" w="17580">
                    <a:moveTo>
                      <a:pt x="8375" y="0"/>
                    </a:moveTo>
                    <a:cubicBezTo>
                      <a:pt x="5688" y="0"/>
                      <a:pt x="3648" y="1357"/>
                      <a:pt x="1868" y="3170"/>
                    </a:cubicBezTo>
                    <a:cubicBezTo>
                      <a:pt x="1768" y="3971"/>
                      <a:pt x="1668" y="4771"/>
                      <a:pt x="1601" y="5538"/>
                    </a:cubicBezTo>
                    <a:cubicBezTo>
                      <a:pt x="1435" y="6939"/>
                      <a:pt x="1335" y="8307"/>
                      <a:pt x="1201" y="9708"/>
                    </a:cubicBezTo>
                    <a:cubicBezTo>
                      <a:pt x="2596" y="7187"/>
                      <a:pt x="4810" y="4817"/>
                      <a:pt x="7531" y="4817"/>
                    </a:cubicBezTo>
                    <a:cubicBezTo>
                      <a:pt x="8195" y="4817"/>
                      <a:pt x="8888" y="4958"/>
                      <a:pt x="9607" y="5272"/>
                    </a:cubicBezTo>
                    <a:cubicBezTo>
                      <a:pt x="14077" y="7273"/>
                      <a:pt x="13743" y="14712"/>
                      <a:pt x="13510" y="18648"/>
                    </a:cubicBezTo>
                    <a:cubicBezTo>
                      <a:pt x="13343" y="21683"/>
                      <a:pt x="12809" y="24685"/>
                      <a:pt x="12042" y="27621"/>
                    </a:cubicBezTo>
                    <a:cubicBezTo>
                      <a:pt x="11308" y="30456"/>
                      <a:pt x="10474" y="33658"/>
                      <a:pt x="8640" y="36027"/>
                    </a:cubicBezTo>
                    <a:cubicBezTo>
                      <a:pt x="7393" y="37627"/>
                      <a:pt x="5136" y="38774"/>
                      <a:pt x="3119" y="38774"/>
                    </a:cubicBezTo>
                    <a:cubicBezTo>
                      <a:pt x="1899" y="38774"/>
                      <a:pt x="767" y="38354"/>
                      <a:pt x="0" y="37361"/>
                    </a:cubicBezTo>
                    <a:lnTo>
                      <a:pt x="0" y="37361"/>
                    </a:lnTo>
                    <a:cubicBezTo>
                      <a:pt x="0" y="39129"/>
                      <a:pt x="0" y="40864"/>
                      <a:pt x="34" y="42632"/>
                    </a:cubicBezTo>
                    <a:cubicBezTo>
                      <a:pt x="1436" y="43852"/>
                      <a:pt x="2944" y="44364"/>
                      <a:pt x="4444" y="44364"/>
                    </a:cubicBezTo>
                    <a:cubicBezTo>
                      <a:pt x="8188" y="44364"/>
                      <a:pt x="11876" y="41172"/>
                      <a:pt x="13710" y="37861"/>
                    </a:cubicBezTo>
                    <a:cubicBezTo>
                      <a:pt x="16412" y="32958"/>
                      <a:pt x="17279" y="27187"/>
                      <a:pt x="17479" y="21650"/>
                    </a:cubicBezTo>
                    <a:cubicBezTo>
                      <a:pt x="17580" y="18848"/>
                      <a:pt x="17546" y="16013"/>
                      <a:pt x="17446" y="13177"/>
                    </a:cubicBezTo>
                    <a:cubicBezTo>
                      <a:pt x="17313" y="10208"/>
                      <a:pt x="17079" y="7140"/>
                      <a:pt x="15611" y="4504"/>
                    </a:cubicBezTo>
                    <a:cubicBezTo>
                      <a:pt x="14177" y="1836"/>
                      <a:pt x="11542" y="34"/>
                      <a:pt x="8473" y="1"/>
                    </a:cubicBezTo>
                    <a:cubicBezTo>
                      <a:pt x="8440" y="1"/>
                      <a:pt x="8408" y="0"/>
                      <a:pt x="837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49" name="Google Shape;12549;p38"/>
              <p:cNvSpPr/>
              <p:nvPr/>
            </p:nvSpPr>
            <p:spPr>
              <a:xfrm>
                <a:off x="6804180" y="2573447"/>
                <a:ext cx="1318970" cy="2119309"/>
              </a:xfrm>
              <a:custGeom>
                <a:rect b="b" l="l" r="r" t="t"/>
                <a:pathLst>
                  <a:path extrusionOk="0" h="66624" w="41464">
                    <a:moveTo>
                      <a:pt x="14856" y="4414"/>
                    </a:moveTo>
                    <a:cubicBezTo>
                      <a:pt x="14990" y="4414"/>
                      <a:pt x="15103" y="4543"/>
                      <a:pt x="15011" y="4704"/>
                    </a:cubicBezTo>
                    <a:cubicBezTo>
                      <a:pt x="14911" y="5004"/>
                      <a:pt x="15078" y="5437"/>
                      <a:pt x="15411" y="5437"/>
                    </a:cubicBezTo>
                    <a:cubicBezTo>
                      <a:pt x="15432" y="5441"/>
                      <a:pt x="15452" y="5443"/>
                      <a:pt x="15472" y="5443"/>
                    </a:cubicBezTo>
                    <a:cubicBezTo>
                      <a:pt x="15639" y="5443"/>
                      <a:pt x="15755" y="5320"/>
                      <a:pt x="15845" y="5171"/>
                    </a:cubicBezTo>
                    <a:cubicBezTo>
                      <a:pt x="15912" y="5037"/>
                      <a:pt x="15845" y="4870"/>
                      <a:pt x="15912" y="4704"/>
                    </a:cubicBezTo>
                    <a:cubicBezTo>
                      <a:pt x="15960" y="4608"/>
                      <a:pt x="16042" y="4529"/>
                      <a:pt x="16133" y="4529"/>
                    </a:cubicBezTo>
                    <a:cubicBezTo>
                      <a:pt x="16170" y="4529"/>
                      <a:pt x="16207" y="4542"/>
                      <a:pt x="16245" y="4570"/>
                    </a:cubicBezTo>
                    <a:cubicBezTo>
                      <a:pt x="16546" y="4770"/>
                      <a:pt x="16445" y="5237"/>
                      <a:pt x="16279" y="5504"/>
                    </a:cubicBezTo>
                    <a:cubicBezTo>
                      <a:pt x="16093" y="5782"/>
                      <a:pt x="15793" y="5975"/>
                      <a:pt x="15458" y="5975"/>
                    </a:cubicBezTo>
                    <a:cubicBezTo>
                      <a:pt x="15431" y="5975"/>
                      <a:pt x="15405" y="5974"/>
                      <a:pt x="15378" y="5971"/>
                    </a:cubicBezTo>
                    <a:cubicBezTo>
                      <a:pt x="14711" y="5904"/>
                      <a:pt x="14311" y="5070"/>
                      <a:pt x="14678" y="4503"/>
                    </a:cubicBezTo>
                    <a:cubicBezTo>
                      <a:pt x="14730" y="4441"/>
                      <a:pt x="14795" y="4414"/>
                      <a:pt x="14856" y="4414"/>
                    </a:cubicBezTo>
                    <a:close/>
                    <a:moveTo>
                      <a:pt x="3839" y="2235"/>
                    </a:moveTo>
                    <a:cubicBezTo>
                      <a:pt x="4071" y="2235"/>
                      <a:pt x="4313" y="2314"/>
                      <a:pt x="4504" y="2469"/>
                    </a:cubicBezTo>
                    <a:cubicBezTo>
                      <a:pt x="5638" y="3403"/>
                      <a:pt x="5438" y="5938"/>
                      <a:pt x="5371" y="7205"/>
                    </a:cubicBezTo>
                    <a:cubicBezTo>
                      <a:pt x="5345" y="7717"/>
                      <a:pt x="5124" y="8680"/>
                      <a:pt x="4585" y="8680"/>
                    </a:cubicBezTo>
                    <a:cubicBezTo>
                      <a:pt x="4422" y="8680"/>
                      <a:pt x="4229" y="8591"/>
                      <a:pt x="4003" y="8373"/>
                    </a:cubicBezTo>
                    <a:cubicBezTo>
                      <a:pt x="3536" y="7973"/>
                      <a:pt x="3403" y="7072"/>
                      <a:pt x="3303" y="6538"/>
                    </a:cubicBezTo>
                    <a:cubicBezTo>
                      <a:pt x="3069" y="5604"/>
                      <a:pt x="3036" y="4670"/>
                      <a:pt x="3069" y="3703"/>
                    </a:cubicBezTo>
                    <a:cubicBezTo>
                      <a:pt x="3069" y="3619"/>
                      <a:pt x="3128" y="3578"/>
                      <a:pt x="3186" y="3578"/>
                    </a:cubicBezTo>
                    <a:cubicBezTo>
                      <a:pt x="3244" y="3578"/>
                      <a:pt x="3303" y="3619"/>
                      <a:pt x="3303" y="3703"/>
                    </a:cubicBezTo>
                    <a:cubicBezTo>
                      <a:pt x="3403" y="4570"/>
                      <a:pt x="3570" y="5371"/>
                      <a:pt x="3770" y="6205"/>
                    </a:cubicBezTo>
                    <a:cubicBezTo>
                      <a:pt x="3836" y="6505"/>
                      <a:pt x="3870" y="6905"/>
                      <a:pt x="4003" y="7172"/>
                    </a:cubicBezTo>
                    <a:cubicBezTo>
                      <a:pt x="4107" y="7328"/>
                      <a:pt x="4313" y="7709"/>
                      <a:pt x="4558" y="7709"/>
                    </a:cubicBezTo>
                    <a:cubicBezTo>
                      <a:pt x="4626" y="7709"/>
                      <a:pt x="4697" y="7679"/>
                      <a:pt x="4770" y="7606"/>
                    </a:cubicBezTo>
                    <a:cubicBezTo>
                      <a:pt x="5004" y="7439"/>
                      <a:pt x="4837" y="5738"/>
                      <a:pt x="4837" y="5504"/>
                    </a:cubicBezTo>
                    <a:cubicBezTo>
                      <a:pt x="4804" y="5004"/>
                      <a:pt x="4770" y="4570"/>
                      <a:pt x="4637" y="4103"/>
                    </a:cubicBezTo>
                    <a:cubicBezTo>
                      <a:pt x="4637" y="4025"/>
                      <a:pt x="4191" y="2690"/>
                      <a:pt x="3805" y="2690"/>
                    </a:cubicBezTo>
                    <a:cubicBezTo>
                      <a:pt x="3696" y="2690"/>
                      <a:pt x="3591" y="2797"/>
                      <a:pt x="3503" y="3069"/>
                    </a:cubicBezTo>
                    <a:cubicBezTo>
                      <a:pt x="3473" y="3174"/>
                      <a:pt x="3382" y="3225"/>
                      <a:pt x="3288" y="3225"/>
                    </a:cubicBezTo>
                    <a:cubicBezTo>
                      <a:pt x="3173" y="3225"/>
                      <a:pt x="3054" y="3149"/>
                      <a:pt x="3036" y="3002"/>
                    </a:cubicBezTo>
                    <a:cubicBezTo>
                      <a:pt x="3036" y="2488"/>
                      <a:pt x="3421" y="2235"/>
                      <a:pt x="3839" y="2235"/>
                    </a:cubicBezTo>
                    <a:close/>
                    <a:moveTo>
                      <a:pt x="3463" y="58502"/>
                    </a:moveTo>
                    <a:cubicBezTo>
                      <a:pt x="3520" y="58502"/>
                      <a:pt x="3570" y="58585"/>
                      <a:pt x="3570" y="58642"/>
                    </a:cubicBezTo>
                    <a:cubicBezTo>
                      <a:pt x="3570" y="58809"/>
                      <a:pt x="3470" y="58976"/>
                      <a:pt x="3503" y="59143"/>
                    </a:cubicBezTo>
                    <a:cubicBezTo>
                      <a:pt x="3536" y="59309"/>
                      <a:pt x="3603" y="59476"/>
                      <a:pt x="3770" y="59543"/>
                    </a:cubicBezTo>
                    <a:cubicBezTo>
                      <a:pt x="3814" y="59557"/>
                      <a:pt x="3857" y="59564"/>
                      <a:pt x="3901" y="59564"/>
                    </a:cubicBezTo>
                    <a:cubicBezTo>
                      <a:pt x="4054" y="59564"/>
                      <a:pt x="4199" y="59480"/>
                      <a:pt x="4303" y="59376"/>
                    </a:cubicBezTo>
                    <a:cubicBezTo>
                      <a:pt x="4370" y="59276"/>
                      <a:pt x="4437" y="59176"/>
                      <a:pt x="4437" y="59076"/>
                    </a:cubicBezTo>
                    <a:cubicBezTo>
                      <a:pt x="4437" y="58942"/>
                      <a:pt x="4337" y="58809"/>
                      <a:pt x="4303" y="58709"/>
                    </a:cubicBezTo>
                    <a:cubicBezTo>
                      <a:pt x="4281" y="58620"/>
                      <a:pt x="4333" y="58575"/>
                      <a:pt x="4390" y="58575"/>
                    </a:cubicBezTo>
                    <a:cubicBezTo>
                      <a:pt x="4418" y="58575"/>
                      <a:pt x="4448" y="58587"/>
                      <a:pt x="4470" y="58609"/>
                    </a:cubicBezTo>
                    <a:cubicBezTo>
                      <a:pt x="4637" y="58742"/>
                      <a:pt x="4737" y="58876"/>
                      <a:pt x="4770" y="59076"/>
                    </a:cubicBezTo>
                    <a:cubicBezTo>
                      <a:pt x="4804" y="59276"/>
                      <a:pt x="4737" y="59443"/>
                      <a:pt x="4637" y="59610"/>
                    </a:cubicBezTo>
                    <a:cubicBezTo>
                      <a:pt x="4472" y="59857"/>
                      <a:pt x="4172" y="60036"/>
                      <a:pt x="3866" y="60036"/>
                    </a:cubicBezTo>
                    <a:cubicBezTo>
                      <a:pt x="3801" y="60036"/>
                      <a:pt x="3735" y="60028"/>
                      <a:pt x="3670" y="60010"/>
                    </a:cubicBezTo>
                    <a:cubicBezTo>
                      <a:pt x="3336" y="59910"/>
                      <a:pt x="3103" y="59610"/>
                      <a:pt x="3069" y="59276"/>
                    </a:cubicBezTo>
                    <a:cubicBezTo>
                      <a:pt x="3003" y="58976"/>
                      <a:pt x="3069" y="58542"/>
                      <a:pt x="3436" y="58509"/>
                    </a:cubicBezTo>
                    <a:cubicBezTo>
                      <a:pt x="3445" y="58504"/>
                      <a:pt x="3454" y="58502"/>
                      <a:pt x="3463" y="58502"/>
                    </a:cubicBezTo>
                    <a:close/>
                    <a:moveTo>
                      <a:pt x="3770" y="9874"/>
                    </a:moveTo>
                    <a:cubicBezTo>
                      <a:pt x="9374" y="10074"/>
                      <a:pt x="14944" y="10674"/>
                      <a:pt x="20548" y="10808"/>
                    </a:cubicBezTo>
                    <a:cubicBezTo>
                      <a:pt x="21510" y="10836"/>
                      <a:pt x="22467" y="10850"/>
                      <a:pt x="23422" y="10850"/>
                    </a:cubicBezTo>
                    <a:cubicBezTo>
                      <a:pt x="28066" y="10850"/>
                      <a:pt x="32645" y="10522"/>
                      <a:pt x="37294" y="9941"/>
                    </a:cubicBezTo>
                    <a:cubicBezTo>
                      <a:pt x="37305" y="9940"/>
                      <a:pt x="37316" y="9939"/>
                      <a:pt x="37326" y="9939"/>
                    </a:cubicBezTo>
                    <a:cubicBezTo>
                      <a:pt x="37734" y="9939"/>
                      <a:pt x="37853" y="10547"/>
                      <a:pt x="37561" y="10775"/>
                    </a:cubicBezTo>
                    <a:cubicBezTo>
                      <a:pt x="37761" y="14577"/>
                      <a:pt x="37227" y="18480"/>
                      <a:pt x="36993" y="22283"/>
                    </a:cubicBezTo>
                    <a:cubicBezTo>
                      <a:pt x="36793" y="25919"/>
                      <a:pt x="36660" y="29555"/>
                      <a:pt x="36526" y="33191"/>
                    </a:cubicBezTo>
                    <a:cubicBezTo>
                      <a:pt x="36260" y="40729"/>
                      <a:pt x="36160" y="48301"/>
                      <a:pt x="36226" y="55840"/>
                    </a:cubicBezTo>
                    <a:cubicBezTo>
                      <a:pt x="36226" y="56074"/>
                      <a:pt x="36059" y="56240"/>
                      <a:pt x="35859" y="56274"/>
                    </a:cubicBezTo>
                    <a:cubicBezTo>
                      <a:pt x="33155" y="59832"/>
                      <a:pt x="27049" y="60305"/>
                      <a:pt x="22435" y="60305"/>
                    </a:cubicBezTo>
                    <a:cubicBezTo>
                      <a:pt x="21643" y="60305"/>
                      <a:pt x="20894" y="60291"/>
                      <a:pt x="20215" y="60277"/>
                    </a:cubicBezTo>
                    <a:cubicBezTo>
                      <a:pt x="16879" y="60243"/>
                      <a:pt x="13543" y="59843"/>
                      <a:pt x="10308" y="59109"/>
                    </a:cubicBezTo>
                    <a:cubicBezTo>
                      <a:pt x="8473" y="58709"/>
                      <a:pt x="5905" y="58209"/>
                      <a:pt x="4837" y="56474"/>
                    </a:cubicBezTo>
                    <a:cubicBezTo>
                      <a:pt x="4670" y="56474"/>
                      <a:pt x="4470" y="56374"/>
                      <a:pt x="4470" y="56107"/>
                    </a:cubicBezTo>
                    <a:cubicBezTo>
                      <a:pt x="4170" y="48468"/>
                      <a:pt x="4504" y="40763"/>
                      <a:pt x="4337" y="33124"/>
                    </a:cubicBezTo>
                    <a:cubicBezTo>
                      <a:pt x="4270" y="29355"/>
                      <a:pt x="4137" y="25585"/>
                      <a:pt x="3970" y="21816"/>
                    </a:cubicBezTo>
                    <a:cubicBezTo>
                      <a:pt x="3803" y="17913"/>
                      <a:pt x="3403" y="14010"/>
                      <a:pt x="3503" y="10107"/>
                    </a:cubicBezTo>
                    <a:cubicBezTo>
                      <a:pt x="3503" y="10007"/>
                      <a:pt x="3603" y="9907"/>
                      <a:pt x="3703" y="9907"/>
                    </a:cubicBezTo>
                    <a:cubicBezTo>
                      <a:pt x="3736" y="9874"/>
                      <a:pt x="3736" y="9874"/>
                      <a:pt x="3770" y="9874"/>
                    </a:cubicBezTo>
                    <a:close/>
                    <a:moveTo>
                      <a:pt x="5404" y="60644"/>
                    </a:moveTo>
                    <a:cubicBezTo>
                      <a:pt x="6572" y="60644"/>
                      <a:pt x="7806" y="61211"/>
                      <a:pt x="8873" y="61611"/>
                    </a:cubicBezTo>
                    <a:cubicBezTo>
                      <a:pt x="9774" y="61945"/>
                      <a:pt x="10942" y="62245"/>
                      <a:pt x="11675" y="62879"/>
                    </a:cubicBezTo>
                    <a:cubicBezTo>
                      <a:pt x="11775" y="62912"/>
                      <a:pt x="11775" y="63045"/>
                      <a:pt x="11742" y="63112"/>
                    </a:cubicBezTo>
                    <a:cubicBezTo>
                      <a:pt x="11668" y="63597"/>
                      <a:pt x="11156" y="63717"/>
                      <a:pt x="10619" y="63717"/>
                    </a:cubicBezTo>
                    <a:cubicBezTo>
                      <a:pt x="10196" y="63717"/>
                      <a:pt x="9757" y="63642"/>
                      <a:pt x="9507" y="63612"/>
                    </a:cubicBezTo>
                    <a:cubicBezTo>
                      <a:pt x="8173" y="63479"/>
                      <a:pt x="6805" y="63045"/>
                      <a:pt x="5704" y="62245"/>
                    </a:cubicBezTo>
                    <a:cubicBezTo>
                      <a:pt x="5503" y="62101"/>
                      <a:pt x="5624" y="61858"/>
                      <a:pt x="5811" y="61858"/>
                    </a:cubicBezTo>
                    <a:cubicBezTo>
                      <a:pt x="5841" y="61858"/>
                      <a:pt x="5872" y="61864"/>
                      <a:pt x="5905" y="61878"/>
                    </a:cubicBezTo>
                    <a:cubicBezTo>
                      <a:pt x="6872" y="62345"/>
                      <a:pt x="7773" y="62745"/>
                      <a:pt x="8807" y="62945"/>
                    </a:cubicBezTo>
                    <a:cubicBezTo>
                      <a:pt x="9211" y="63032"/>
                      <a:pt x="9691" y="63119"/>
                      <a:pt x="10115" y="63119"/>
                    </a:cubicBezTo>
                    <a:cubicBezTo>
                      <a:pt x="10181" y="63119"/>
                      <a:pt x="10245" y="63116"/>
                      <a:pt x="10308" y="63112"/>
                    </a:cubicBezTo>
                    <a:cubicBezTo>
                      <a:pt x="10908" y="63079"/>
                      <a:pt x="10942" y="63112"/>
                      <a:pt x="10408" y="62812"/>
                    </a:cubicBezTo>
                    <a:cubicBezTo>
                      <a:pt x="8840" y="61945"/>
                      <a:pt x="6839" y="61844"/>
                      <a:pt x="5338" y="60844"/>
                    </a:cubicBezTo>
                    <a:cubicBezTo>
                      <a:pt x="5237" y="60810"/>
                      <a:pt x="5271" y="60644"/>
                      <a:pt x="5404" y="60644"/>
                    </a:cubicBezTo>
                    <a:close/>
                    <a:moveTo>
                      <a:pt x="8273" y="0"/>
                    </a:moveTo>
                    <a:cubicBezTo>
                      <a:pt x="7586" y="601"/>
                      <a:pt x="6787" y="796"/>
                      <a:pt x="5943" y="796"/>
                    </a:cubicBezTo>
                    <a:cubicBezTo>
                      <a:pt x="4491" y="796"/>
                      <a:pt x="2906" y="218"/>
                      <a:pt x="1535" y="134"/>
                    </a:cubicBezTo>
                    <a:cubicBezTo>
                      <a:pt x="1001" y="100"/>
                      <a:pt x="501" y="67"/>
                      <a:pt x="0" y="67"/>
                    </a:cubicBezTo>
                    <a:cubicBezTo>
                      <a:pt x="4303" y="19714"/>
                      <a:pt x="3169" y="39895"/>
                      <a:pt x="1368" y="59776"/>
                    </a:cubicBezTo>
                    <a:cubicBezTo>
                      <a:pt x="1368" y="59776"/>
                      <a:pt x="1368" y="59810"/>
                      <a:pt x="1368" y="59810"/>
                    </a:cubicBezTo>
                    <a:cubicBezTo>
                      <a:pt x="4607" y="65722"/>
                      <a:pt x="11967" y="66624"/>
                      <a:pt x="18222" y="66624"/>
                    </a:cubicBezTo>
                    <a:cubicBezTo>
                      <a:pt x="18601" y="66624"/>
                      <a:pt x="18977" y="66620"/>
                      <a:pt x="19348" y="66615"/>
                    </a:cubicBezTo>
                    <a:cubicBezTo>
                      <a:pt x="22650" y="66581"/>
                      <a:pt x="25952" y="66314"/>
                      <a:pt x="29221" y="65947"/>
                    </a:cubicBezTo>
                    <a:cubicBezTo>
                      <a:pt x="32824" y="65547"/>
                      <a:pt x="37894" y="64580"/>
                      <a:pt x="37794" y="59910"/>
                    </a:cubicBezTo>
                    <a:cubicBezTo>
                      <a:pt x="37794" y="59743"/>
                      <a:pt x="37861" y="59610"/>
                      <a:pt x="37994" y="59509"/>
                    </a:cubicBezTo>
                    <a:cubicBezTo>
                      <a:pt x="37894" y="57275"/>
                      <a:pt x="37827" y="55006"/>
                      <a:pt x="37794" y="52738"/>
                    </a:cubicBezTo>
                    <a:cubicBezTo>
                      <a:pt x="37694" y="52605"/>
                      <a:pt x="37727" y="52471"/>
                      <a:pt x="37761" y="52338"/>
                    </a:cubicBezTo>
                    <a:cubicBezTo>
                      <a:pt x="37627" y="44699"/>
                      <a:pt x="37761" y="37027"/>
                      <a:pt x="38228" y="29388"/>
                    </a:cubicBezTo>
                    <a:cubicBezTo>
                      <a:pt x="38361" y="26953"/>
                      <a:pt x="38528" y="24484"/>
                      <a:pt x="38761" y="22049"/>
                    </a:cubicBezTo>
                    <a:cubicBezTo>
                      <a:pt x="38728" y="22016"/>
                      <a:pt x="38728" y="21949"/>
                      <a:pt x="38728" y="21883"/>
                    </a:cubicBezTo>
                    <a:cubicBezTo>
                      <a:pt x="38761" y="21849"/>
                      <a:pt x="38761" y="21816"/>
                      <a:pt x="38761" y="21782"/>
                    </a:cubicBezTo>
                    <a:cubicBezTo>
                      <a:pt x="38995" y="19314"/>
                      <a:pt x="39228" y="16846"/>
                      <a:pt x="39495" y="14377"/>
                    </a:cubicBezTo>
                    <a:cubicBezTo>
                      <a:pt x="39996" y="9807"/>
                      <a:pt x="40429" y="5070"/>
                      <a:pt x="41463" y="567"/>
                    </a:cubicBezTo>
                    <a:lnTo>
                      <a:pt x="41463" y="567"/>
                    </a:lnTo>
                    <a:cubicBezTo>
                      <a:pt x="40596" y="849"/>
                      <a:pt x="39658" y="990"/>
                      <a:pt x="38723" y="990"/>
                    </a:cubicBezTo>
                    <a:cubicBezTo>
                      <a:pt x="38220" y="990"/>
                      <a:pt x="37717" y="949"/>
                      <a:pt x="37227" y="867"/>
                    </a:cubicBezTo>
                    <a:cubicBezTo>
                      <a:pt x="36627" y="2035"/>
                      <a:pt x="35693" y="2969"/>
                      <a:pt x="34592" y="2969"/>
                    </a:cubicBezTo>
                    <a:cubicBezTo>
                      <a:pt x="34123" y="5444"/>
                      <a:pt x="32331" y="7675"/>
                      <a:pt x="29932" y="7675"/>
                    </a:cubicBezTo>
                    <a:cubicBezTo>
                      <a:pt x="29259" y="7675"/>
                      <a:pt x="28539" y="7500"/>
                      <a:pt x="27787" y="7105"/>
                    </a:cubicBezTo>
                    <a:cubicBezTo>
                      <a:pt x="26886" y="6605"/>
                      <a:pt x="26119" y="5804"/>
                      <a:pt x="25619" y="4904"/>
                    </a:cubicBezTo>
                    <a:cubicBezTo>
                      <a:pt x="25118" y="3936"/>
                      <a:pt x="25118" y="2902"/>
                      <a:pt x="24785" y="1902"/>
                    </a:cubicBezTo>
                    <a:cubicBezTo>
                      <a:pt x="24618" y="1501"/>
                      <a:pt x="24418" y="1168"/>
                      <a:pt x="24184" y="901"/>
                    </a:cubicBezTo>
                    <a:cubicBezTo>
                      <a:pt x="24118" y="901"/>
                      <a:pt x="24084" y="934"/>
                      <a:pt x="24018" y="934"/>
                    </a:cubicBezTo>
                    <a:cubicBezTo>
                      <a:pt x="23859" y="955"/>
                      <a:pt x="23698" y="966"/>
                      <a:pt x="23537" y="966"/>
                    </a:cubicBezTo>
                    <a:cubicBezTo>
                      <a:pt x="22682" y="966"/>
                      <a:pt x="21806" y="677"/>
                      <a:pt x="21049" y="200"/>
                    </a:cubicBezTo>
                    <a:cubicBezTo>
                      <a:pt x="19403" y="1125"/>
                      <a:pt x="17322" y="1557"/>
                      <a:pt x="15184" y="1557"/>
                    </a:cubicBezTo>
                    <a:cubicBezTo>
                      <a:pt x="12773" y="1557"/>
                      <a:pt x="10289" y="1008"/>
                      <a:pt x="827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50" name="Google Shape;12550;p38"/>
              <p:cNvSpPr/>
              <p:nvPr/>
            </p:nvSpPr>
            <p:spPr>
              <a:xfrm>
                <a:off x="6911346" y="2659016"/>
                <a:ext cx="52009" cy="159654"/>
              </a:xfrm>
              <a:custGeom>
                <a:rect b="b" l="l" r="r" t="t"/>
                <a:pathLst>
                  <a:path extrusionOk="0" h="5019" w="1635">
                    <a:moveTo>
                      <a:pt x="436" y="0"/>
                    </a:moveTo>
                    <a:cubicBezTo>
                      <a:pt x="327" y="0"/>
                      <a:pt x="222" y="107"/>
                      <a:pt x="134" y="379"/>
                    </a:cubicBezTo>
                    <a:cubicBezTo>
                      <a:pt x="101" y="446"/>
                      <a:pt x="67" y="479"/>
                      <a:pt x="34" y="479"/>
                    </a:cubicBezTo>
                    <a:cubicBezTo>
                      <a:pt x="0" y="913"/>
                      <a:pt x="34" y="1346"/>
                      <a:pt x="34" y="1747"/>
                    </a:cubicBezTo>
                    <a:cubicBezTo>
                      <a:pt x="134" y="2347"/>
                      <a:pt x="234" y="2914"/>
                      <a:pt x="401" y="3515"/>
                    </a:cubicBezTo>
                    <a:cubicBezTo>
                      <a:pt x="467" y="3815"/>
                      <a:pt x="501" y="4215"/>
                      <a:pt x="634" y="4482"/>
                    </a:cubicBezTo>
                    <a:cubicBezTo>
                      <a:pt x="738" y="4638"/>
                      <a:pt x="944" y="5019"/>
                      <a:pt x="1189" y="5019"/>
                    </a:cubicBezTo>
                    <a:cubicBezTo>
                      <a:pt x="1257" y="5019"/>
                      <a:pt x="1328" y="4989"/>
                      <a:pt x="1401" y="4916"/>
                    </a:cubicBezTo>
                    <a:cubicBezTo>
                      <a:pt x="1635" y="4749"/>
                      <a:pt x="1468" y="3048"/>
                      <a:pt x="1468" y="2781"/>
                    </a:cubicBezTo>
                    <a:cubicBezTo>
                      <a:pt x="1435" y="2314"/>
                      <a:pt x="1368" y="1880"/>
                      <a:pt x="1268" y="1413"/>
                    </a:cubicBezTo>
                    <a:cubicBezTo>
                      <a:pt x="1268" y="1335"/>
                      <a:pt x="822" y="0"/>
                      <a:pt x="4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51" name="Google Shape;12551;p38"/>
              <p:cNvSpPr/>
              <p:nvPr/>
            </p:nvSpPr>
            <p:spPr>
              <a:xfrm>
                <a:off x="6847695" y="2835751"/>
                <a:ext cx="1234069" cy="1857004"/>
              </a:xfrm>
              <a:custGeom>
                <a:rect b="b" l="l" r="r" t="t"/>
                <a:pathLst>
                  <a:path extrusionOk="0" h="58378" w="38795">
                    <a:moveTo>
                      <a:pt x="2095" y="50256"/>
                    </a:moveTo>
                    <a:cubicBezTo>
                      <a:pt x="2152" y="50256"/>
                      <a:pt x="2202" y="50339"/>
                      <a:pt x="2202" y="50396"/>
                    </a:cubicBezTo>
                    <a:cubicBezTo>
                      <a:pt x="2202" y="50563"/>
                      <a:pt x="2102" y="50730"/>
                      <a:pt x="2135" y="50897"/>
                    </a:cubicBezTo>
                    <a:cubicBezTo>
                      <a:pt x="2168" y="51063"/>
                      <a:pt x="2235" y="51230"/>
                      <a:pt x="2402" y="51297"/>
                    </a:cubicBezTo>
                    <a:cubicBezTo>
                      <a:pt x="2446" y="51311"/>
                      <a:pt x="2489" y="51318"/>
                      <a:pt x="2533" y="51318"/>
                    </a:cubicBezTo>
                    <a:cubicBezTo>
                      <a:pt x="2686" y="51318"/>
                      <a:pt x="2831" y="51234"/>
                      <a:pt x="2935" y="51130"/>
                    </a:cubicBezTo>
                    <a:cubicBezTo>
                      <a:pt x="3002" y="51030"/>
                      <a:pt x="3069" y="50930"/>
                      <a:pt x="3069" y="50830"/>
                    </a:cubicBezTo>
                    <a:cubicBezTo>
                      <a:pt x="3069" y="50696"/>
                      <a:pt x="2969" y="50563"/>
                      <a:pt x="2935" y="50463"/>
                    </a:cubicBezTo>
                    <a:cubicBezTo>
                      <a:pt x="2913" y="50374"/>
                      <a:pt x="2965" y="50329"/>
                      <a:pt x="3022" y="50329"/>
                    </a:cubicBezTo>
                    <a:cubicBezTo>
                      <a:pt x="3050" y="50329"/>
                      <a:pt x="3080" y="50341"/>
                      <a:pt x="3102" y="50363"/>
                    </a:cubicBezTo>
                    <a:cubicBezTo>
                      <a:pt x="3269" y="50496"/>
                      <a:pt x="3369" y="50630"/>
                      <a:pt x="3402" y="50830"/>
                    </a:cubicBezTo>
                    <a:cubicBezTo>
                      <a:pt x="3436" y="51030"/>
                      <a:pt x="3369" y="51197"/>
                      <a:pt x="3269" y="51364"/>
                    </a:cubicBezTo>
                    <a:cubicBezTo>
                      <a:pt x="3104" y="51611"/>
                      <a:pt x="2804" y="51790"/>
                      <a:pt x="2498" y="51790"/>
                    </a:cubicBezTo>
                    <a:cubicBezTo>
                      <a:pt x="2433" y="51790"/>
                      <a:pt x="2367" y="51782"/>
                      <a:pt x="2302" y="51764"/>
                    </a:cubicBezTo>
                    <a:cubicBezTo>
                      <a:pt x="1968" y="51664"/>
                      <a:pt x="1735" y="51364"/>
                      <a:pt x="1701" y="51030"/>
                    </a:cubicBezTo>
                    <a:cubicBezTo>
                      <a:pt x="1635" y="50730"/>
                      <a:pt x="1701" y="50296"/>
                      <a:pt x="2068" y="50263"/>
                    </a:cubicBezTo>
                    <a:cubicBezTo>
                      <a:pt x="2077" y="50258"/>
                      <a:pt x="2086" y="50256"/>
                      <a:pt x="2095" y="50256"/>
                    </a:cubicBezTo>
                    <a:close/>
                    <a:moveTo>
                      <a:pt x="2402" y="1628"/>
                    </a:moveTo>
                    <a:cubicBezTo>
                      <a:pt x="8006" y="1828"/>
                      <a:pt x="13576" y="2428"/>
                      <a:pt x="19180" y="2562"/>
                    </a:cubicBezTo>
                    <a:cubicBezTo>
                      <a:pt x="20142" y="2590"/>
                      <a:pt x="21099" y="2604"/>
                      <a:pt x="22054" y="2604"/>
                    </a:cubicBezTo>
                    <a:cubicBezTo>
                      <a:pt x="26698" y="2604"/>
                      <a:pt x="31277" y="2276"/>
                      <a:pt x="35926" y="1695"/>
                    </a:cubicBezTo>
                    <a:cubicBezTo>
                      <a:pt x="35937" y="1694"/>
                      <a:pt x="35948" y="1693"/>
                      <a:pt x="35958" y="1693"/>
                    </a:cubicBezTo>
                    <a:cubicBezTo>
                      <a:pt x="36366" y="1693"/>
                      <a:pt x="36485" y="2301"/>
                      <a:pt x="36193" y="2529"/>
                    </a:cubicBezTo>
                    <a:cubicBezTo>
                      <a:pt x="36393" y="6331"/>
                      <a:pt x="35859" y="10234"/>
                      <a:pt x="35625" y="14037"/>
                    </a:cubicBezTo>
                    <a:cubicBezTo>
                      <a:pt x="35425" y="17673"/>
                      <a:pt x="35292" y="21309"/>
                      <a:pt x="35158" y="24945"/>
                    </a:cubicBezTo>
                    <a:cubicBezTo>
                      <a:pt x="34892" y="32483"/>
                      <a:pt x="34792" y="40055"/>
                      <a:pt x="34858" y="47594"/>
                    </a:cubicBezTo>
                    <a:cubicBezTo>
                      <a:pt x="34858" y="47828"/>
                      <a:pt x="34691" y="47994"/>
                      <a:pt x="34491" y="48028"/>
                    </a:cubicBezTo>
                    <a:cubicBezTo>
                      <a:pt x="31787" y="51586"/>
                      <a:pt x="25681" y="52059"/>
                      <a:pt x="21067" y="52059"/>
                    </a:cubicBezTo>
                    <a:cubicBezTo>
                      <a:pt x="20275" y="52059"/>
                      <a:pt x="19526" y="52045"/>
                      <a:pt x="18847" y="52031"/>
                    </a:cubicBezTo>
                    <a:cubicBezTo>
                      <a:pt x="15511" y="51997"/>
                      <a:pt x="12175" y="51597"/>
                      <a:pt x="8940" y="50863"/>
                    </a:cubicBezTo>
                    <a:cubicBezTo>
                      <a:pt x="7105" y="50463"/>
                      <a:pt x="4537" y="49963"/>
                      <a:pt x="3469" y="48228"/>
                    </a:cubicBezTo>
                    <a:cubicBezTo>
                      <a:pt x="3302" y="48228"/>
                      <a:pt x="3102" y="48128"/>
                      <a:pt x="3102" y="47861"/>
                    </a:cubicBezTo>
                    <a:cubicBezTo>
                      <a:pt x="2802" y="40222"/>
                      <a:pt x="3136" y="32517"/>
                      <a:pt x="2969" y="24878"/>
                    </a:cubicBezTo>
                    <a:cubicBezTo>
                      <a:pt x="2902" y="21109"/>
                      <a:pt x="2769" y="17339"/>
                      <a:pt x="2602" y="13570"/>
                    </a:cubicBezTo>
                    <a:cubicBezTo>
                      <a:pt x="2435" y="9667"/>
                      <a:pt x="2035" y="5764"/>
                      <a:pt x="2135" y="1861"/>
                    </a:cubicBezTo>
                    <a:cubicBezTo>
                      <a:pt x="2135" y="1761"/>
                      <a:pt x="2235" y="1661"/>
                      <a:pt x="2335" y="1661"/>
                    </a:cubicBezTo>
                    <a:cubicBezTo>
                      <a:pt x="2368" y="1628"/>
                      <a:pt x="2368" y="1628"/>
                      <a:pt x="2402" y="1628"/>
                    </a:cubicBezTo>
                    <a:close/>
                    <a:moveTo>
                      <a:pt x="4036" y="52398"/>
                    </a:moveTo>
                    <a:cubicBezTo>
                      <a:pt x="5204" y="52398"/>
                      <a:pt x="6438" y="52965"/>
                      <a:pt x="7505" y="53365"/>
                    </a:cubicBezTo>
                    <a:cubicBezTo>
                      <a:pt x="8406" y="53699"/>
                      <a:pt x="9574" y="53999"/>
                      <a:pt x="10307" y="54633"/>
                    </a:cubicBezTo>
                    <a:cubicBezTo>
                      <a:pt x="10407" y="54666"/>
                      <a:pt x="10407" y="54799"/>
                      <a:pt x="10374" y="54866"/>
                    </a:cubicBezTo>
                    <a:cubicBezTo>
                      <a:pt x="10300" y="55351"/>
                      <a:pt x="9788" y="55471"/>
                      <a:pt x="9251" y="55471"/>
                    </a:cubicBezTo>
                    <a:cubicBezTo>
                      <a:pt x="8828" y="55471"/>
                      <a:pt x="8389" y="55396"/>
                      <a:pt x="8139" y="55366"/>
                    </a:cubicBezTo>
                    <a:cubicBezTo>
                      <a:pt x="6805" y="55233"/>
                      <a:pt x="5437" y="54799"/>
                      <a:pt x="4336" y="53999"/>
                    </a:cubicBezTo>
                    <a:cubicBezTo>
                      <a:pt x="4135" y="53855"/>
                      <a:pt x="4256" y="53612"/>
                      <a:pt x="4443" y="53612"/>
                    </a:cubicBezTo>
                    <a:cubicBezTo>
                      <a:pt x="4473" y="53612"/>
                      <a:pt x="4504" y="53618"/>
                      <a:pt x="4537" y="53632"/>
                    </a:cubicBezTo>
                    <a:cubicBezTo>
                      <a:pt x="5504" y="54099"/>
                      <a:pt x="6405" y="54499"/>
                      <a:pt x="7439" y="54699"/>
                    </a:cubicBezTo>
                    <a:cubicBezTo>
                      <a:pt x="7843" y="54786"/>
                      <a:pt x="8323" y="54873"/>
                      <a:pt x="8747" y="54873"/>
                    </a:cubicBezTo>
                    <a:cubicBezTo>
                      <a:pt x="8813" y="54873"/>
                      <a:pt x="8877" y="54870"/>
                      <a:pt x="8940" y="54866"/>
                    </a:cubicBezTo>
                    <a:cubicBezTo>
                      <a:pt x="9540" y="54833"/>
                      <a:pt x="9574" y="54866"/>
                      <a:pt x="9040" y="54566"/>
                    </a:cubicBezTo>
                    <a:cubicBezTo>
                      <a:pt x="7472" y="53699"/>
                      <a:pt x="5471" y="53598"/>
                      <a:pt x="3970" y="52598"/>
                    </a:cubicBezTo>
                    <a:cubicBezTo>
                      <a:pt x="3869" y="52564"/>
                      <a:pt x="3903" y="52398"/>
                      <a:pt x="4036" y="52398"/>
                    </a:cubicBezTo>
                    <a:close/>
                    <a:moveTo>
                      <a:pt x="9612" y="0"/>
                    </a:moveTo>
                    <a:cubicBezTo>
                      <a:pt x="9442" y="0"/>
                      <a:pt x="9274" y="18"/>
                      <a:pt x="9107" y="60"/>
                    </a:cubicBezTo>
                    <a:cubicBezTo>
                      <a:pt x="8373" y="260"/>
                      <a:pt x="7672" y="627"/>
                      <a:pt x="6905" y="694"/>
                    </a:cubicBezTo>
                    <a:cubicBezTo>
                      <a:pt x="6760" y="711"/>
                      <a:pt x="6619" y="718"/>
                      <a:pt x="6479" y="718"/>
                    </a:cubicBezTo>
                    <a:cubicBezTo>
                      <a:pt x="5780" y="718"/>
                      <a:pt x="5131" y="533"/>
                      <a:pt x="4437" y="394"/>
                    </a:cubicBezTo>
                    <a:cubicBezTo>
                      <a:pt x="4201" y="370"/>
                      <a:pt x="3965" y="347"/>
                      <a:pt x="3741" y="347"/>
                    </a:cubicBezTo>
                    <a:cubicBezTo>
                      <a:pt x="3648" y="347"/>
                      <a:pt x="3557" y="351"/>
                      <a:pt x="3469" y="360"/>
                    </a:cubicBezTo>
                    <a:cubicBezTo>
                      <a:pt x="3396" y="397"/>
                      <a:pt x="3313" y="424"/>
                      <a:pt x="3219" y="424"/>
                    </a:cubicBezTo>
                    <a:cubicBezTo>
                      <a:pt x="3143" y="424"/>
                      <a:pt x="3059" y="406"/>
                      <a:pt x="2969" y="360"/>
                    </a:cubicBezTo>
                    <a:cubicBezTo>
                      <a:pt x="2435" y="427"/>
                      <a:pt x="1868" y="527"/>
                      <a:pt x="1301" y="527"/>
                    </a:cubicBezTo>
                    <a:cubicBezTo>
                      <a:pt x="767" y="527"/>
                      <a:pt x="400" y="327"/>
                      <a:pt x="133" y="60"/>
                    </a:cubicBezTo>
                    <a:lnTo>
                      <a:pt x="133" y="60"/>
                    </a:lnTo>
                    <a:cubicBezTo>
                      <a:pt x="2602" y="17072"/>
                      <a:pt x="1534" y="34418"/>
                      <a:pt x="0" y="51530"/>
                    </a:cubicBezTo>
                    <a:cubicBezTo>
                      <a:pt x="0" y="51530"/>
                      <a:pt x="0" y="51564"/>
                      <a:pt x="0" y="51564"/>
                    </a:cubicBezTo>
                    <a:cubicBezTo>
                      <a:pt x="3239" y="57476"/>
                      <a:pt x="10599" y="58378"/>
                      <a:pt x="16854" y="58378"/>
                    </a:cubicBezTo>
                    <a:cubicBezTo>
                      <a:pt x="17233" y="58378"/>
                      <a:pt x="17609" y="58374"/>
                      <a:pt x="17980" y="58369"/>
                    </a:cubicBezTo>
                    <a:cubicBezTo>
                      <a:pt x="21282" y="58335"/>
                      <a:pt x="24584" y="58068"/>
                      <a:pt x="27853" y="57701"/>
                    </a:cubicBezTo>
                    <a:cubicBezTo>
                      <a:pt x="31456" y="57301"/>
                      <a:pt x="36526" y="56334"/>
                      <a:pt x="36426" y="51664"/>
                    </a:cubicBezTo>
                    <a:cubicBezTo>
                      <a:pt x="36426" y="51497"/>
                      <a:pt x="36493" y="51364"/>
                      <a:pt x="36626" y="51263"/>
                    </a:cubicBezTo>
                    <a:cubicBezTo>
                      <a:pt x="36526" y="49029"/>
                      <a:pt x="36459" y="46760"/>
                      <a:pt x="36426" y="44492"/>
                    </a:cubicBezTo>
                    <a:cubicBezTo>
                      <a:pt x="36326" y="44359"/>
                      <a:pt x="36359" y="44225"/>
                      <a:pt x="36393" y="44092"/>
                    </a:cubicBezTo>
                    <a:cubicBezTo>
                      <a:pt x="36259" y="36453"/>
                      <a:pt x="36393" y="28781"/>
                      <a:pt x="36860" y="21142"/>
                    </a:cubicBezTo>
                    <a:cubicBezTo>
                      <a:pt x="36993" y="18707"/>
                      <a:pt x="37160" y="16238"/>
                      <a:pt x="37393" y="13803"/>
                    </a:cubicBezTo>
                    <a:cubicBezTo>
                      <a:pt x="37360" y="13770"/>
                      <a:pt x="37360" y="13703"/>
                      <a:pt x="37360" y="13637"/>
                    </a:cubicBezTo>
                    <a:cubicBezTo>
                      <a:pt x="37393" y="13603"/>
                      <a:pt x="37393" y="13570"/>
                      <a:pt x="37393" y="13536"/>
                    </a:cubicBezTo>
                    <a:cubicBezTo>
                      <a:pt x="37627" y="11068"/>
                      <a:pt x="37860" y="8600"/>
                      <a:pt x="38127" y="6131"/>
                    </a:cubicBezTo>
                    <a:cubicBezTo>
                      <a:pt x="38361" y="4196"/>
                      <a:pt x="38561" y="2228"/>
                      <a:pt x="38794" y="260"/>
                    </a:cubicBezTo>
                    <a:lnTo>
                      <a:pt x="38794" y="260"/>
                    </a:lnTo>
                    <a:cubicBezTo>
                      <a:pt x="37971" y="870"/>
                      <a:pt x="37120" y="1340"/>
                      <a:pt x="36012" y="1340"/>
                    </a:cubicBezTo>
                    <a:cubicBezTo>
                      <a:pt x="35908" y="1340"/>
                      <a:pt x="35801" y="1336"/>
                      <a:pt x="35692" y="1328"/>
                    </a:cubicBezTo>
                    <a:cubicBezTo>
                      <a:pt x="34750" y="1245"/>
                      <a:pt x="33899" y="954"/>
                      <a:pt x="32968" y="954"/>
                    </a:cubicBezTo>
                    <a:cubicBezTo>
                      <a:pt x="32779" y="954"/>
                      <a:pt x="32587" y="966"/>
                      <a:pt x="32390" y="994"/>
                    </a:cubicBezTo>
                    <a:cubicBezTo>
                      <a:pt x="31456" y="1128"/>
                      <a:pt x="30522" y="1094"/>
                      <a:pt x="29621" y="1194"/>
                    </a:cubicBezTo>
                    <a:cubicBezTo>
                      <a:pt x="29226" y="1237"/>
                      <a:pt x="28848" y="1273"/>
                      <a:pt x="28476" y="1273"/>
                    </a:cubicBezTo>
                    <a:cubicBezTo>
                      <a:pt x="27969" y="1273"/>
                      <a:pt x="27472" y="1206"/>
                      <a:pt x="26953" y="994"/>
                    </a:cubicBezTo>
                    <a:cubicBezTo>
                      <a:pt x="26586" y="861"/>
                      <a:pt x="26252" y="627"/>
                      <a:pt x="25852" y="560"/>
                    </a:cubicBezTo>
                    <a:cubicBezTo>
                      <a:pt x="25684" y="525"/>
                      <a:pt x="25518" y="511"/>
                      <a:pt x="25353" y="511"/>
                    </a:cubicBezTo>
                    <a:cubicBezTo>
                      <a:pt x="24895" y="511"/>
                      <a:pt x="24441" y="620"/>
                      <a:pt x="23950" y="694"/>
                    </a:cubicBezTo>
                    <a:cubicBezTo>
                      <a:pt x="23083" y="827"/>
                      <a:pt x="22183" y="794"/>
                      <a:pt x="21282" y="827"/>
                    </a:cubicBezTo>
                    <a:cubicBezTo>
                      <a:pt x="20494" y="827"/>
                      <a:pt x="19655" y="1006"/>
                      <a:pt x="18854" y="1006"/>
                    </a:cubicBezTo>
                    <a:cubicBezTo>
                      <a:pt x="18739" y="1006"/>
                      <a:pt x="18626" y="1002"/>
                      <a:pt x="18513" y="994"/>
                    </a:cubicBezTo>
                    <a:cubicBezTo>
                      <a:pt x="17412" y="961"/>
                      <a:pt x="16312" y="594"/>
                      <a:pt x="15211" y="594"/>
                    </a:cubicBezTo>
                    <a:cubicBezTo>
                      <a:pt x="14510" y="594"/>
                      <a:pt x="13772" y="763"/>
                      <a:pt x="13053" y="763"/>
                    </a:cubicBezTo>
                    <a:cubicBezTo>
                      <a:pt x="12813" y="763"/>
                      <a:pt x="12576" y="744"/>
                      <a:pt x="12342" y="694"/>
                    </a:cubicBezTo>
                    <a:cubicBezTo>
                      <a:pt x="11470" y="525"/>
                      <a:pt x="10527" y="0"/>
                      <a:pt x="961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52" name="Google Shape;12552;p38"/>
              <p:cNvSpPr/>
              <p:nvPr/>
            </p:nvSpPr>
            <p:spPr>
              <a:xfrm>
                <a:off x="7802111" y="3222812"/>
                <a:ext cx="15428" cy="15142"/>
              </a:xfrm>
              <a:custGeom>
                <a:rect b="b" l="l" r="r" t="t"/>
                <a:pathLst>
                  <a:path extrusionOk="0" h="476" w="485">
                    <a:moveTo>
                      <a:pt x="184" y="1"/>
                    </a:moveTo>
                    <a:cubicBezTo>
                      <a:pt x="184" y="1"/>
                      <a:pt x="184" y="34"/>
                      <a:pt x="184" y="34"/>
                    </a:cubicBezTo>
                    <a:cubicBezTo>
                      <a:pt x="1" y="157"/>
                      <a:pt x="42" y="476"/>
                      <a:pt x="256" y="476"/>
                    </a:cubicBezTo>
                    <a:cubicBezTo>
                      <a:pt x="275" y="476"/>
                      <a:pt x="296" y="473"/>
                      <a:pt x="318" y="468"/>
                    </a:cubicBezTo>
                    <a:cubicBezTo>
                      <a:pt x="451" y="434"/>
                      <a:pt x="484" y="301"/>
                      <a:pt x="451" y="201"/>
                    </a:cubicBezTo>
                    <a:cubicBezTo>
                      <a:pt x="384" y="101"/>
                      <a:pt x="284" y="68"/>
                      <a:pt x="1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53" name="Google Shape;12553;p38"/>
              <p:cNvSpPr/>
              <p:nvPr/>
            </p:nvSpPr>
            <p:spPr>
              <a:xfrm>
                <a:off x="6931514" y="2900261"/>
                <a:ext cx="1049444" cy="1557100"/>
              </a:xfrm>
              <a:custGeom>
                <a:rect b="b" l="l" r="r" t="t"/>
                <a:pathLst>
                  <a:path extrusionOk="0" h="48950" w="32991">
                    <a:moveTo>
                      <a:pt x="7139" y="4470"/>
                    </a:moveTo>
                    <a:cubicBezTo>
                      <a:pt x="7539" y="4470"/>
                      <a:pt x="7539" y="4904"/>
                      <a:pt x="7139" y="4904"/>
                    </a:cubicBezTo>
                    <a:lnTo>
                      <a:pt x="7139" y="4470"/>
                    </a:lnTo>
                    <a:close/>
                    <a:moveTo>
                      <a:pt x="10910" y="5475"/>
                    </a:moveTo>
                    <a:cubicBezTo>
                      <a:pt x="11031" y="5475"/>
                      <a:pt x="11133" y="5615"/>
                      <a:pt x="11108" y="5738"/>
                    </a:cubicBezTo>
                    <a:cubicBezTo>
                      <a:pt x="11076" y="6028"/>
                      <a:pt x="11230" y="6473"/>
                      <a:pt x="11602" y="6473"/>
                    </a:cubicBezTo>
                    <a:cubicBezTo>
                      <a:pt x="11615" y="6473"/>
                      <a:pt x="11628" y="6473"/>
                      <a:pt x="11642" y="6472"/>
                    </a:cubicBezTo>
                    <a:cubicBezTo>
                      <a:pt x="12042" y="6405"/>
                      <a:pt x="12009" y="5971"/>
                      <a:pt x="12109" y="5671"/>
                    </a:cubicBezTo>
                    <a:cubicBezTo>
                      <a:pt x="12135" y="5593"/>
                      <a:pt x="12241" y="5516"/>
                      <a:pt x="12334" y="5516"/>
                    </a:cubicBezTo>
                    <a:cubicBezTo>
                      <a:pt x="12361" y="5516"/>
                      <a:pt x="12387" y="5522"/>
                      <a:pt x="12409" y="5538"/>
                    </a:cubicBezTo>
                    <a:cubicBezTo>
                      <a:pt x="12743" y="5771"/>
                      <a:pt x="12676" y="6238"/>
                      <a:pt x="12509" y="6538"/>
                    </a:cubicBezTo>
                    <a:cubicBezTo>
                      <a:pt x="12309" y="6872"/>
                      <a:pt x="11975" y="7072"/>
                      <a:pt x="11609" y="7072"/>
                    </a:cubicBezTo>
                    <a:cubicBezTo>
                      <a:pt x="10875" y="7072"/>
                      <a:pt x="10274" y="6138"/>
                      <a:pt x="10775" y="5538"/>
                    </a:cubicBezTo>
                    <a:cubicBezTo>
                      <a:pt x="10819" y="5493"/>
                      <a:pt x="10866" y="5475"/>
                      <a:pt x="10910" y="5475"/>
                    </a:cubicBezTo>
                    <a:close/>
                    <a:moveTo>
                      <a:pt x="21357" y="5586"/>
                    </a:moveTo>
                    <a:cubicBezTo>
                      <a:pt x="21384" y="5586"/>
                      <a:pt x="21415" y="5591"/>
                      <a:pt x="21449" y="5604"/>
                    </a:cubicBezTo>
                    <a:cubicBezTo>
                      <a:pt x="21816" y="5704"/>
                      <a:pt x="22049" y="6105"/>
                      <a:pt x="22016" y="6505"/>
                    </a:cubicBezTo>
                    <a:cubicBezTo>
                      <a:pt x="21983" y="6905"/>
                      <a:pt x="21682" y="7205"/>
                      <a:pt x="21282" y="7272"/>
                    </a:cubicBezTo>
                    <a:cubicBezTo>
                      <a:pt x="21229" y="7282"/>
                      <a:pt x="21175" y="7286"/>
                      <a:pt x="21122" y="7286"/>
                    </a:cubicBezTo>
                    <a:cubicBezTo>
                      <a:pt x="20804" y="7286"/>
                      <a:pt x="20486" y="7119"/>
                      <a:pt x="20315" y="6805"/>
                    </a:cubicBezTo>
                    <a:cubicBezTo>
                      <a:pt x="20148" y="6472"/>
                      <a:pt x="20215" y="6038"/>
                      <a:pt x="20515" y="5771"/>
                    </a:cubicBezTo>
                    <a:cubicBezTo>
                      <a:pt x="20552" y="5741"/>
                      <a:pt x="20595" y="5728"/>
                      <a:pt x="20637" y="5728"/>
                    </a:cubicBezTo>
                    <a:cubicBezTo>
                      <a:pt x="20782" y="5728"/>
                      <a:pt x="20918" y="5883"/>
                      <a:pt x="20815" y="6038"/>
                    </a:cubicBezTo>
                    <a:cubicBezTo>
                      <a:pt x="20627" y="6289"/>
                      <a:pt x="20704" y="6777"/>
                      <a:pt x="21077" y="6777"/>
                    </a:cubicBezTo>
                    <a:cubicBezTo>
                      <a:pt x="21100" y="6777"/>
                      <a:pt x="21124" y="6776"/>
                      <a:pt x="21149" y="6772"/>
                    </a:cubicBezTo>
                    <a:cubicBezTo>
                      <a:pt x="21616" y="6705"/>
                      <a:pt x="21582" y="6205"/>
                      <a:pt x="21282" y="5971"/>
                    </a:cubicBezTo>
                    <a:cubicBezTo>
                      <a:pt x="21137" y="5855"/>
                      <a:pt x="21169" y="5586"/>
                      <a:pt x="21357" y="5586"/>
                    </a:cubicBezTo>
                    <a:close/>
                    <a:moveTo>
                      <a:pt x="7420" y="8467"/>
                    </a:moveTo>
                    <a:cubicBezTo>
                      <a:pt x="7552" y="8467"/>
                      <a:pt x="7625" y="8641"/>
                      <a:pt x="7572" y="8773"/>
                    </a:cubicBezTo>
                    <a:cubicBezTo>
                      <a:pt x="7478" y="8993"/>
                      <a:pt x="7384" y="9479"/>
                      <a:pt x="7736" y="9479"/>
                    </a:cubicBezTo>
                    <a:cubicBezTo>
                      <a:pt x="7757" y="9479"/>
                      <a:pt x="7781" y="9478"/>
                      <a:pt x="7806" y="9474"/>
                    </a:cubicBezTo>
                    <a:cubicBezTo>
                      <a:pt x="7906" y="9474"/>
                      <a:pt x="7939" y="9407"/>
                      <a:pt x="7939" y="9307"/>
                    </a:cubicBezTo>
                    <a:cubicBezTo>
                      <a:pt x="7939" y="9240"/>
                      <a:pt x="7939" y="9207"/>
                      <a:pt x="7906" y="9173"/>
                    </a:cubicBezTo>
                    <a:cubicBezTo>
                      <a:pt x="7873" y="9140"/>
                      <a:pt x="7873" y="9107"/>
                      <a:pt x="7839" y="9107"/>
                    </a:cubicBezTo>
                    <a:cubicBezTo>
                      <a:pt x="7839" y="9073"/>
                      <a:pt x="7839" y="9073"/>
                      <a:pt x="7806" y="9040"/>
                    </a:cubicBezTo>
                    <a:cubicBezTo>
                      <a:pt x="7706" y="8940"/>
                      <a:pt x="7806" y="8773"/>
                      <a:pt x="7939" y="8773"/>
                    </a:cubicBezTo>
                    <a:cubicBezTo>
                      <a:pt x="7839" y="8773"/>
                      <a:pt x="8006" y="8740"/>
                      <a:pt x="8006" y="8740"/>
                    </a:cubicBezTo>
                    <a:cubicBezTo>
                      <a:pt x="8073" y="8740"/>
                      <a:pt x="8106" y="8773"/>
                      <a:pt x="8139" y="8773"/>
                    </a:cubicBezTo>
                    <a:cubicBezTo>
                      <a:pt x="8206" y="8807"/>
                      <a:pt x="8273" y="8840"/>
                      <a:pt x="8340" y="8873"/>
                    </a:cubicBezTo>
                    <a:cubicBezTo>
                      <a:pt x="8440" y="9007"/>
                      <a:pt x="8506" y="9173"/>
                      <a:pt x="8506" y="9340"/>
                    </a:cubicBezTo>
                    <a:cubicBezTo>
                      <a:pt x="8506" y="9707"/>
                      <a:pt x="8239" y="10007"/>
                      <a:pt x="7873" y="10074"/>
                    </a:cubicBezTo>
                    <a:cubicBezTo>
                      <a:pt x="7848" y="10077"/>
                      <a:pt x="7824" y="10078"/>
                      <a:pt x="7799" y="10078"/>
                    </a:cubicBezTo>
                    <a:cubicBezTo>
                      <a:pt x="7487" y="10078"/>
                      <a:pt x="7160" y="9883"/>
                      <a:pt x="7005" y="9574"/>
                    </a:cubicBezTo>
                    <a:cubicBezTo>
                      <a:pt x="6872" y="9207"/>
                      <a:pt x="6972" y="8740"/>
                      <a:pt x="7305" y="8506"/>
                    </a:cubicBezTo>
                    <a:cubicBezTo>
                      <a:pt x="7347" y="8479"/>
                      <a:pt x="7386" y="8467"/>
                      <a:pt x="7420" y="8467"/>
                    </a:cubicBezTo>
                    <a:close/>
                    <a:moveTo>
                      <a:pt x="27718" y="9691"/>
                    </a:moveTo>
                    <a:cubicBezTo>
                      <a:pt x="28004" y="9691"/>
                      <a:pt x="28302" y="10013"/>
                      <a:pt x="28354" y="10274"/>
                    </a:cubicBezTo>
                    <a:cubicBezTo>
                      <a:pt x="28454" y="10641"/>
                      <a:pt x="28187" y="11041"/>
                      <a:pt x="27820" y="11108"/>
                    </a:cubicBezTo>
                    <a:cubicBezTo>
                      <a:pt x="27757" y="11125"/>
                      <a:pt x="27693" y="11134"/>
                      <a:pt x="27630" y="11134"/>
                    </a:cubicBezTo>
                    <a:cubicBezTo>
                      <a:pt x="27325" y="11134"/>
                      <a:pt x="27036" y="10939"/>
                      <a:pt x="26953" y="10608"/>
                    </a:cubicBezTo>
                    <a:cubicBezTo>
                      <a:pt x="26853" y="10274"/>
                      <a:pt x="27053" y="9907"/>
                      <a:pt x="27386" y="9774"/>
                    </a:cubicBezTo>
                    <a:cubicBezTo>
                      <a:pt x="27403" y="9757"/>
                      <a:pt x="27420" y="9749"/>
                      <a:pt x="27436" y="9749"/>
                    </a:cubicBezTo>
                    <a:cubicBezTo>
                      <a:pt x="27453" y="9749"/>
                      <a:pt x="27470" y="9757"/>
                      <a:pt x="27487" y="9774"/>
                    </a:cubicBezTo>
                    <a:cubicBezTo>
                      <a:pt x="27559" y="9716"/>
                      <a:pt x="27638" y="9691"/>
                      <a:pt x="27718" y="9691"/>
                    </a:cubicBezTo>
                    <a:close/>
                    <a:moveTo>
                      <a:pt x="13783" y="11234"/>
                    </a:moveTo>
                    <a:cubicBezTo>
                      <a:pt x="14077" y="11234"/>
                      <a:pt x="14277" y="11598"/>
                      <a:pt x="14277" y="11875"/>
                    </a:cubicBezTo>
                    <a:cubicBezTo>
                      <a:pt x="14310" y="12209"/>
                      <a:pt x="14077" y="12476"/>
                      <a:pt x="13777" y="12576"/>
                    </a:cubicBezTo>
                    <a:cubicBezTo>
                      <a:pt x="13711" y="12589"/>
                      <a:pt x="13646" y="12596"/>
                      <a:pt x="13582" y="12596"/>
                    </a:cubicBezTo>
                    <a:cubicBezTo>
                      <a:pt x="13319" y="12596"/>
                      <a:pt x="13077" y="12484"/>
                      <a:pt x="12943" y="12242"/>
                    </a:cubicBezTo>
                    <a:cubicBezTo>
                      <a:pt x="12809" y="11942"/>
                      <a:pt x="12843" y="11609"/>
                      <a:pt x="13076" y="11375"/>
                    </a:cubicBezTo>
                    <a:cubicBezTo>
                      <a:pt x="13108" y="11351"/>
                      <a:pt x="13144" y="11341"/>
                      <a:pt x="13178" y="11341"/>
                    </a:cubicBezTo>
                    <a:cubicBezTo>
                      <a:pt x="13288" y="11341"/>
                      <a:pt x="13386" y="11448"/>
                      <a:pt x="13310" y="11575"/>
                    </a:cubicBezTo>
                    <a:cubicBezTo>
                      <a:pt x="13160" y="11815"/>
                      <a:pt x="13253" y="12190"/>
                      <a:pt x="13540" y="12190"/>
                    </a:cubicBezTo>
                    <a:cubicBezTo>
                      <a:pt x="13572" y="12190"/>
                      <a:pt x="13606" y="12186"/>
                      <a:pt x="13643" y="12176"/>
                    </a:cubicBezTo>
                    <a:cubicBezTo>
                      <a:pt x="13810" y="12109"/>
                      <a:pt x="13910" y="11975"/>
                      <a:pt x="13877" y="11809"/>
                    </a:cubicBezTo>
                    <a:cubicBezTo>
                      <a:pt x="13843" y="11642"/>
                      <a:pt x="13710" y="11609"/>
                      <a:pt x="13643" y="11475"/>
                    </a:cubicBezTo>
                    <a:cubicBezTo>
                      <a:pt x="13577" y="11375"/>
                      <a:pt x="13610" y="11242"/>
                      <a:pt x="13710" y="11242"/>
                    </a:cubicBezTo>
                    <a:cubicBezTo>
                      <a:pt x="13735" y="11237"/>
                      <a:pt x="13759" y="11234"/>
                      <a:pt x="13783" y="11234"/>
                    </a:cubicBezTo>
                    <a:close/>
                    <a:moveTo>
                      <a:pt x="24284" y="17680"/>
                    </a:moveTo>
                    <a:cubicBezTo>
                      <a:pt x="24618" y="17713"/>
                      <a:pt x="24751" y="18080"/>
                      <a:pt x="24751" y="18380"/>
                    </a:cubicBezTo>
                    <a:cubicBezTo>
                      <a:pt x="24751" y="18647"/>
                      <a:pt x="24584" y="18947"/>
                      <a:pt x="24318" y="19114"/>
                    </a:cubicBezTo>
                    <a:cubicBezTo>
                      <a:pt x="24198" y="19184"/>
                      <a:pt x="24069" y="19216"/>
                      <a:pt x="23942" y="19216"/>
                    </a:cubicBezTo>
                    <a:cubicBezTo>
                      <a:pt x="23465" y="19216"/>
                      <a:pt x="23004" y="18773"/>
                      <a:pt x="23083" y="18247"/>
                    </a:cubicBezTo>
                    <a:cubicBezTo>
                      <a:pt x="23100" y="18147"/>
                      <a:pt x="23192" y="18096"/>
                      <a:pt x="23284" y="18096"/>
                    </a:cubicBezTo>
                    <a:cubicBezTo>
                      <a:pt x="23375" y="18096"/>
                      <a:pt x="23467" y="18147"/>
                      <a:pt x="23484" y="18247"/>
                    </a:cubicBezTo>
                    <a:cubicBezTo>
                      <a:pt x="23509" y="18424"/>
                      <a:pt x="23689" y="18660"/>
                      <a:pt x="23876" y="18660"/>
                    </a:cubicBezTo>
                    <a:cubicBezTo>
                      <a:pt x="23935" y="18660"/>
                      <a:pt x="23995" y="18636"/>
                      <a:pt x="24051" y="18580"/>
                    </a:cubicBezTo>
                    <a:cubicBezTo>
                      <a:pt x="24151" y="18513"/>
                      <a:pt x="24184" y="18380"/>
                      <a:pt x="24184" y="18280"/>
                    </a:cubicBezTo>
                    <a:cubicBezTo>
                      <a:pt x="24151" y="18147"/>
                      <a:pt x="24084" y="18046"/>
                      <a:pt x="24084" y="17880"/>
                    </a:cubicBezTo>
                    <a:cubicBezTo>
                      <a:pt x="24051" y="17780"/>
                      <a:pt x="24184" y="17680"/>
                      <a:pt x="24284" y="17680"/>
                    </a:cubicBezTo>
                    <a:close/>
                    <a:moveTo>
                      <a:pt x="9902" y="18678"/>
                    </a:moveTo>
                    <a:cubicBezTo>
                      <a:pt x="9914" y="18678"/>
                      <a:pt x="9927" y="18679"/>
                      <a:pt x="9941" y="18680"/>
                    </a:cubicBezTo>
                    <a:cubicBezTo>
                      <a:pt x="10174" y="18680"/>
                      <a:pt x="10274" y="18947"/>
                      <a:pt x="10274" y="19147"/>
                    </a:cubicBezTo>
                    <a:cubicBezTo>
                      <a:pt x="10274" y="19549"/>
                      <a:pt x="9988" y="19922"/>
                      <a:pt x="9602" y="19922"/>
                    </a:cubicBezTo>
                    <a:cubicBezTo>
                      <a:pt x="9571" y="19922"/>
                      <a:pt x="9539" y="19919"/>
                      <a:pt x="9507" y="19914"/>
                    </a:cubicBezTo>
                    <a:cubicBezTo>
                      <a:pt x="9007" y="19881"/>
                      <a:pt x="8706" y="19347"/>
                      <a:pt x="8907" y="18914"/>
                    </a:cubicBezTo>
                    <a:cubicBezTo>
                      <a:pt x="8941" y="18833"/>
                      <a:pt x="9000" y="18800"/>
                      <a:pt x="9061" y="18800"/>
                    </a:cubicBezTo>
                    <a:cubicBezTo>
                      <a:pt x="9175" y="18800"/>
                      <a:pt x="9295" y="18916"/>
                      <a:pt x="9274" y="19047"/>
                    </a:cubicBezTo>
                    <a:cubicBezTo>
                      <a:pt x="9242" y="19203"/>
                      <a:pt x="9386" y="19417"/>
                      <a:pt x="9541" y="19417"/>
                    </a:cubicBezTo>
                    <a:cubicBezTo>
                      <a:pt x="9552" y="19417"/>
                      <a:pt x="9563" y="19416"/>
                      <a:pt x="9574" y="19414"/>
                    </a:cubicBezTo>
                    <a:cubicBezTo>
                      <a:pt x="9707" y="19414"/>
                      <a:pt x="9774" y="19214"/>
                      <a:pt x="9741" y="19114"/>
                    </a:cubicBezTo>
                    <a:cubicBezTo>
                      <a:pt x="9741" y="18956"/>
                      <a:pt x="9681" y="18678"/>
                      <a:pt x="9902" y="18678"/>
                    </a:cubicBezTo>
                    <a:close/>
                    <a:moveTo>
                      <a:pt x="14577" y="18906"/>
                    </a:moveTo>
                    <a:cubicBezTo>
                      <a:pt x="14956" y="18906"/>
                      <a:pt x="15289" y="19226"/>
                      <a:pt x="15345" y="19614"/>
                    </a:cubicBezTo>
                    <a:cubicBezTo>
                      <a:pt x="15378" y="20048"/>
                      <a:pt x="15011" y="20415"/>
                      <a:pt x="14577" y="20448"/>
                    </a:cubicBezTo>
                    <a:cubicBezTo>
                      <a:pt x="14537" y="20454"/>
                      <a:pt x="14498" y="20457"/>
                      <a:pt x="14459" y="20457"/>
                    </a:cubicBezTo>
                    <a:cubicBezTo>
                      <a:pt x="14050" y="20457"/>
                      <a:pt x="13741" y="20141"/>
                      <a:pt x="13710" y="19714"/>
                    </a:cubicBezTo>
                    <a:cubicBezTo>
                      <a:pt x="13677" y="19514"/>
                      <a:pt x="13743" y="19314"/>
                      <a:pt x="13877" y="19147"/>
                    </a:cubicBezTo>
                    <a:cubicBezTo>
                      <a:pt x="13877" y="19114"/>
                      <a:pt x="13977" y="19081"/>
                      <a:pt x="14010" y="19047"/>
                    </a:cubicBezTo>
                    <a:cubicBezTo>
                      <a:pt x="14044" y="19047"/>
                      <a:pt x="14077" y="19014"/>
                      <a:pt x="14110" y="18980"/>
                    </a:cubicBezTo>
                    <a:cubicBezTo>
                      <a:pt x="14157" y="18957"/>
                      <a:pt x="14205" y="18933"/>
                      <a:pt x="14264" y="18933"/>
                    </a:cubicBezTo>
                    <a:cubicBezTo>
                      <a:pt x="14288" y="18933"/>
                      <a:pt x="14314" y="18937"/>
                      <a:pt x="14344" y="18947"/>
                    </a:cubicBezTo>
                    <a:cubicBezTo>
                      <a:pt x="14422" y="18919"/>
                      <a:pt x="14500" y="18906"/>
                      <a:pt x="14577" y="18906"/>
                    </a:cubicBezTo>
                    <a:close/>
                    <a:moveTo>
                      <a:pt x="23199" y="22784"/>
                    </a:moveTo>
                    <a:cubicBezTo>
                      <a:pt x="23290" y="22784"/>
                      <a:pt x="23384" y="22836"/>
                      <a:pt x="23384" y="22950"/>
                    </a:cubicBezTo>
                    <a:cubicBezTo>
                      <a:pt x="23384" y="23317"/>
                      <a:pt x="23183" y="23917"/>
                      <a:pt x="23684" y="24051"/>
                    </a:cubicBezTo>
                    <a:cubicBezTo>
                      <a:pt x="23817" y="24051"/>
                      <a:pt x="23951" y="24017"/>
                      <a:pt x="23951" y="23851"/>
                    </a:cubicBezTo>
                    <a:cubicBezTo>
                      <a:pt x="23951" y="23717"/>
                      <a:pt x="23817" y="23650"/>
                      <a:pt x="23784" y="23550"/>
                    </a:cubicBezTo>
                    <a:cubicBezTo>
                      <a:pt x="23717" y="23450"/>
                      <a:pt x="23751" y="23317"/>
                      <a:pt x="23851" y="23250"/>
                    </a:cubicBezTo>
                    <a:cubicBezTo>
                      <a:pt x="23915" y="23215"/>
                      <a:pt x="23977" y="23200"/>
                      <a:pt x="24036" y="23200"/>
                    </a:cubicBezTo>
                    <a:cubicBezTo>
                      <a:pt x="24313" y="23200"/>
                      <a:pt x="24518" y="23548"/>
                      <a:pt x="24518" y="23851"/>
                    </a:cubicBezTo>
                    <a:cubicBezTo>
                      <a:pt x="24518" y="24218"/>
                      <a:pt x="24284" y="24551"/>
                      <a:pt x="23884" y="24618"/>
                    </a:cubicBezTo>
                    <a:cubicBezTo>
                      <a:pt x="23841" y="24624"/>
                      <a:pt x="23798" y="24627"/>
                      <a:pt x="23756" y="24627"/>
                    </a:cubicBezTo>
                    <a:cubicBezTo>
                      <a:pt x="22928" y="24627"/>
                      <a:pt x="22417" y="23420"/>
                      <a:pt x="23083" y="22817"/>
                    </a:cubicBezTo>
                    <a:cubicBezTo>
                      <a:pt x="23115" y="22795"/>
                      <a:pt x="23157" y="22784"/>
                      <a:pt x="23199" y="22784"/>
                    </a:cubicBezTo>
                    <a:close/>
                    <a:moveTo>
                      <a:pt x="4120" y="26836"/>
                    </a:moveTo>
                    <a:cubicBezTo>
                      <a:pt x="4195" y="26836"/>
                      <a:pt x="4270" y="26886"/>
                      <a:pt x="4270" y="26986"/>
                    </a:cubicBezTo>
                    <a:cubicBezTo>
                      <a:pt x="4303" y="27120"/>
                      <a:pt x="4303" y="27220"/>
                      <a:pt x="4270" y="27320"/>
                    </a:cubicBezTo>
                    <a:cubicBezTo>
                      <a:pt x="4253" y="27403"/>
                      <a:pt x="4187" y="27445"/>
                      <a:pt x="4120" y="27445"/>
                    </a:cubicBezTo>
                    <a:cubicBezTo>
                      <a:pt x="4053" y="27445"/>
                      <a:pt x="3986" y="27403"/>
                      <a:pt x="3970" y="27320"/>
                    </a:cubicBezTo>
                    <a:cubicBezTo>
                      <a:pt x="3936" y="27220"/>
                      <a:pt x="3936" y="27120"/>
                      <a:pt x="3970" y="26986"/>
                    </a:cubicBezTo>
                    <a:cubicBezTo>
                      <a:pt x="3970" y="26886"/>
                      <a:pt x="4045" y="26836"/>
                      <a:pt x="4120" y="26836"/>
                    </a:cubicBezTo>
                    <a:close/>
                    <a:moveTo>
                      <a:pt x="20026" y="32754"/>
                    </a:moveTo>
                    <a:cubicBezTo>
                      <a:pt x="20240" y="32754"/>
                      <a:pt x="20419" y="32970"/>
                      <a:pt x="20482" y="33157"/>
                    </a:cubicBezTo>
                    <a:cubicBezTo>
                      <a:pt x="20515" y="33424"/>
                      <a:pt x="20448" y="33658"/>
                      <a:pt x="20248" y="33824"/>
                    </a:cubicBezTo>
                    <a:cubicBezTo>
                      <a:pt x="20148" y="33908"/>
                      <a:pt x="20023" y="33950"/>
                      <a:pt x="19894" y="33950"/>
                    </a:cubicBezTo>
                    <a:cubicBezTo>
                      <a:pt x="19764" y="33950"/>
                      <a:pt x="19631" y="33908"/>
                      <a:pt x="19514" y="33824"/>
                    </a:cubicBezTo>
                    <a:cubicBezTo>
                      <a:pt x="19414" y="33758"/>
                      <a:pt x="19314" y="33624"/>
                      <a:pt x="19281" y="33524"/>
                    </a:cubicBezTo>
                    <a:cubicBezTo>
                      <a:pt x="19247" y="33391"/>
                      <a:pt x="19281" y="33291"/>
                      <a:pt x="19314" y="33157"/>
                    </a:cubicBezTo>
                    <a:cubicBezTo>
                      <a:pt x="19344" y="33082"/>
                      <a:pt x="19415" y="33048"/>
                      <a:pt x="19483" y="33048"/>
                    </a:cubicBezTo>
                    <a:cubicBezTo>
                      <a:pt x="19567" y="33048"/>
                      <a:pt x="19648" y="33099"/>
                      <a:pt x="19648" y="33191"/>
                    </a:cubicBezTo>
                    <a:cubicBezTo>
                      <a:pt x="19714" y="33257"/>
                      <a:pt x="19748" y="33291"/>
                      <a:pt x="19781" y="33324"/>
                    </a:cubicBezTo>
                    <a:cubicBezTo>
                      <a:pt x="19848" y="33357"/>
                      <a:pt x="19881" y="33357"/>
                      <a:pt x="19881" y="33357"/>
                    </a:cubicBezTo>
                    <a:cubicBezTo>
                      <a:pt x="19981" y="33257"/>
                      <a:pt x="19848" y="33057"/>
                      <a:pt x="19814" y="32957"/>
                    </a:cubicBezTo>
                    <a:cubicBezTo>
                      <a:pt x="19814" y="32890"/>
                      <a:pt x="19914" y="32790"/>
                      <a:pt x="19981" y="32757"/>
                    </a:cubicBezTo>
                    <a:cubicBezTo>
                      <a:pt x="19996" y="32755"/>
                      <a:pt x="20011" y="32754"/>
                      <a:pt x="20026" y="32754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134" y="7339"/>
                      <a:pt x="1001" y="15044"/>
                      <a:pt x="1201" y="22450"/>
                    </a:cubicBezTo>
                    <a:cubicBezTo>
                      <a:pt x="1401" y="30122"/>
                      <a:pt x="1768" y="37927"/>
                      <a:pt x="1201" y="45600"/>
                    </a:cubicBezTo>
                    <a:cubicBezTo>
                      <a:pt x="5204" y="48602"/>
                      <a:pt x="11375" y="48869"/>
                      <a:pt x="16212" y="48935"/>
                    </a:cubicBezTo>
                    <a:cubicBezTo>
                      <a:pt x="16690" y="48944"/>
                      <a:pt x="17170" y="48950"/>
                      <a:pt x="17651" y="48950"/>
                    </a:cubicBezTo>
                    <a:cubicBezTo>
                      <a:pt x="22471" y="48950"/>
                      <a:pt x="27373" y="48396"/>
                      <a:pt x="31256" y="45333"/>
                    </a:cubicBezTo>
                    <a:cubicBezTo>
                      <a:pt x="31189" y="37727"/>
                      <a:pt x="31289" y="30122"/>
                      <a:pt x="31556" y="22550"/>
                    </a:cubicBezTo>
                    <a:cubicBezTo>
                      <a:pt x="31690" y="18780"/>
                      <a:pt x="31856" y="15011"/>
                      <a:pt x="32090" y="11242"/>
                    </a:cubicBezTo>
                    <a:cubicBezTo>
                      <a:pt x="32290" y="7739"/>
                      <a:pt x="32290" y="4070"/>
                      <a:pt x="32990" y="634"/>
                    </a:cubicBezTo>
                    <a:lnTo>
                      <a:pt x="32990" y="634"/>
                    </a:lnTo>
                    <a:cubicBezTo>
                      <a:pt x="28762" y="1380"/>
                      <a:pt x="24379" y="1690"/>
                      <a:pt x="19965" y="1690"/>
                    </a:cubicBezTo>
                    <a:cubicBezTo>
                      <a:pt x="14318" y="1690"/>
                      <a:pt x="8622" y="1183"/>
                      <a:pt x="3136" y="434"/>
                    </a:cubicBezTo>
                    <a:lnTo>
                      <a:pt x="3136" y="434"/>
                    </a:lnTo>
                    <a:cubicBezTo>
                      <a:pt x="4437" y="8406"/>
                      <a:pt x="4770" y="16879"/>
                      <a:pt x="4270" y="24918"/>
                    </a:cubicBezTo>
                    <a:cubicBezTo>
                      <a:pt x="4270" y="25035"/>
                      <a:pt x="4178" y="25093"/>
                      <a:pt x="4086" y="25093"/>
                    </a:cubicBezTo>
                    <a:cubicBezTo>
                      <a:pt x="3995" y="25093"/>
                      <a:pt x="3903" y="25035"/>
                      <a:pt x="3903" y="24918"/>
                    </a:cubicBezTo>
                    <a:cubicBezTo>
                      <a:pt x="3903" y="20815"/>
                      <a:pt x="4036" y="16679"/>
                      <a:pt x="3803" y="12543"/>
                    </a:cubicBezTo>
                    <a:cubicBezTo>
                      <a:pt x="3569" y="8506"/>
                      <a:pt x="3136" y="4437"/>
                      <a:pt x="2802" y="400"/>
                    </a:cubicBezTo>
                    <a:cubicBezTo>
                      <a:pt x="1868" y="267"/>
                      <a:pt x="934" y="134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54" name="Google Shape;12554;p38"/>
              <p:cNvSpPr/>
              <p:nvPr/>
            </p:nvSpPr>
            <p:spPr>
              <a:xfrm>
                <a:off x="8072174" y="2879044"/>
                <a:ext cx="222861" cy="308780"/>
              </a:xfrm>
              <a:custGeom>
                <a:rect b="b" l="l" r="r" t="t"/>
                <a:pathLst>
                  <a:path extrusionOk="0" h="9707" w="7006">
                    <a:moveTo>
                      <a:pt x="7005" y="0"/>
                    </a:moveTo>
                    <a:lnTo>
                      <a:pt x="7005" y="0"/>
                    </a:lnTo>
                    <a:cubicBezTo>
                      <a:pt x="4403" y="67"/>
                      <a:pt x="2402" y="1368"/>
                      <a:pt x="667" y="3169"/>
                    </a:cubicBezTo>
                    <a:cubicBezTo>
                      <a:pt x="567" y="3970"/>
                      <a:pt x="467" y="4770"/>
                      <a:pt x="400" y="5537"/>
                    </a:cubicBezTo>
                    <a:cubicBezTo>
                      <a:pt x="234" y="6938"/>
                      <a:pt x="134" y="8306"/>
                      <a:pt x="0" y="9707"/>
                    </a:cubicBezTo>
                    <a:cubicBezTo>
                      <a:pt x="1134" y="7606"/>
                      <a:pt x="2869" y="5637"/>
                      <a:pt x="4970" y="5004"/>
                    </a:cubicBezTo>
                    <a:cubicBezTo>
                      <a:pt x="5104" y="4136"/>
                      <a:pt x="5371" y="3302"/>
                      <a:pt x="5704" y="2569"/>
                    </a:cubicBezTo>
                    <a:cubicBezTo>
                      <a:pt x="6038" y="1735"/>
                      <a:pt x="6471" y="801"/>
                      <a:pt x="70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55" name="Google Shape;12555;p38"/>
              <p:cNvSpPr/>
              <p:nvPr/>
            </p:nvSpPr>
            <p:spPr>
              <a:xfrm>
                <a:off x="8033971" y="4062144"/>
                <a:ext cx="447821" cy="228110"/>
              </a:xfrm>
              <a:custGeom>
                <a:rect b="b" l="l" r="r" t="t"/>
                <a:pathLst>
                  <a:path extrusionOk="0" h="7171" w="14078">
                    <a:moveTo>
                      <a:pt x="14077" y="0"/>
                    </a:moveTo>
                    <a:lnTo>
                      <a:pt x="14077" y="0"/>
                    </a:lnTo>
                    <a:cubicBezTo>
                      <a:pt x="13477" y="734"/>
                      <a:pt x="12809" y="1401"/>
                      <a:pt x="12076" y="2002"/>
                    </a:cubicBezTo>
                    <a:cubicBezTo>
                      <a:pt x="10702" y="3116"/>
                      <a:pt x="8463" y="4432"/>
                      <a:pt x="6438" y="4432"/>
                    </a:cubicBezTo>
                    <a:cubicBezTo>
                      <a:pt x="5856" y="4432"/>
                      <a:pt x="5291" y="4323"/>
                      <a:pt x="4770" y="4070"/>
                    </a:cubicBezTo>
                    <a:cubicBezTo>
                      <a:pt x="3703" y="3570"/>
                      <a:pt x="3169" y="2636"/>
                      <a:pt x="2869" y="1568"/>
                    </a:cubicBezTo>
                    <a:cubicBezTo>
                      <a:pt x="1735" y="1535"/>
                      <a:pt x="701" y="1101"/>
                      <a:pt x="0" y="167"/>
                    </a:cubicBezTo>
                    <a:cubicBezTo>
                      <a:pt x="0" y="868"/>
                      <a:pt x="0" y="1601"/>
                      <a:pt x="0" y="2302"/>
                    </a:cubicBezTo>
                    <a:cubicBezTo>
                      <a:pt x="23" y="2296"/>
                      <a:pt x="46" y="2294"/>
                      <a:pt x="69" y="2294"/>
                    </a:cubicBezTo>
                    <a:cubicBezTo>
                      <a:pt x="185" y="2294"/>
                      <a:pt x="301" y="2363"/>
                      <a:pt x="301" y="2502"/>
                    </a:cubicBezTo>
                    <a:cubicBezTo>
                      <a:pt x="267" y="3336"/>
                      <a:pt x="167" y="4203"/>
                      <a:pt x="34" y="5004"/>
                    </a:cubicBezTo>
                    <a:cubicBezTo>
                      <a:pt x="34" y="5171"/>
                      <a:pt x="34" y="5304"/>
                      <a:pt x="34" y="5438"/>
                    </a:cubicBezTo>
                    <a:cubicBezTo>
                      <a:pt x="1436" y="6658"/>
                      <a:pt x="2944" y="7170"/>
                      <a:pt x="4444" y="7170"/>
                    </a:cubicBezTo>
                    <a:cubicBezTo>
                      <a:pt x="8188" y="7170"/>
                      <a:pt x="11876" y="3978"/>
                      <a:pt x="13710" y="667"/>
                    </a:cubicBezTo>
                    <a:cubicBezTo>
                      <a:pt x="13844" y="434"/>
                      <a:pt x="13944" y="200"/>
                      <a:pt x="1407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56" name="Google Shape;12556;p38"/>
              <p:cNvSpPr/>
              <p:nvPr/>
            </p:nvSpPr>
            <p:spPr>
              <a:xfrm>
                <a:off x="6847695" y="3810656"/>
                <a:ext cx="1165105" cy="882091"/>
              </a:xfrm>
              <a:custGeom>
                <a:rect b="b" l="l" r="r" t="t"/>
                <a:pathLst>
                  <a:path extrusionOk="0" h="27730" w="36627">
                    <a:moveTo>
                      <a:pt x="2095" y="19608"/>
                    </a:moveTo>
                    <a:cubicBezTo>
                      <a:pt x="2152" y="19608"/>
                      <a:pt x="2202" y="19691"/>
                      <a:pt x="2202" y="19748"/>
                    </a:cubicBezTo>
                    <a:cubicBezTo>
                      <a:pt x="2202" y="19915"/>
                      <a:pt x="2102" y="20082"/>
                      <a:pt x="2135" y="20249"/>
                    </a:cubicBezTo>
                    <a:cubicBezTo>
                      <a:pt x="2168" y="20415"/>
                      <a:pt x="2235" y="20582"/>
                      <a:pt x="2402" y="20649"/>
                    </a:cubicBezTo>
                    <a:cubicBezTo>
                      <a:pt x="2446" y="20663"/>
                      <a:pt x="2489" y="20670"/>
                      <a:pt x="2533" y="20670"/>
                    </a:cubicBezTo>
                    <a:cubicBezTo>
                      <a:pt x="2686" y="20670"/>
                      <a:pt x="2831" y="20586"/>
                      <a:pt x="2935" y="20482"/>
                    </a:cubicBezTo>
                    <a:cubicBezTo>
                      <a:pt x="3002" y="20382"/>
                      <a:pt x="3069" y="20282"/>
                      <a:pt x="3069" y="20182"/>
                    </a:cubicBezTo>
                    <a:cubicBezTo>
                      <a:pt x="3069" y="20048"/>
                      <a:pt x="2969" y="19915"/>
                      <a:pt x="2935" y="19815"/>
                    </a:cubicBezTo>
                    <a:cubicBezTo>
                      <a:pt x="2913" y="19726"/>
                      <a:pt x="2965" y="19681"/>
                      <a:pt x="3022" y="19681"/>
                    </a:cubicBezTo>
                    <a:cubicBezTo>
                      <a:pt x="3050" y="19681"/>
                      <a:pt x="3080" y="19693"/>
                      <a:pt x="3102" y="19715"/>
                    </a:cubicBezTo>
                    <a:cubicBezTo>
                      <a:pt x="3269" y="19848"/>
                      <a:pt x="3369" y="19982"/>
                      <a:pt x="3402" y="20182"/>
                    </a:cubicBezTo>
                    <a:cubicBezTo>
                      <a:pt x="3436" y="20382"/>
                      <a:pt x="3369" y="20549"/>
                      <a:pt x="3269" y="20716"/>
                    </a:cubicBezTo>
                    <a:cubicBezTo>
                      <a:pt x="3104" y="20963"/>
                      <a:pt x="2804" y="21142"/>
                      <a:pt x="2498" y="21142"/>
                    </a:cubicBezTo>
                    <a:cubicBezTo>
                      <a:pt x="2433" y="21142"/>
                      <a:pt x="2367" y="21134"/>
                      <a:pt x="2302" y="21116"/>
                    </a:cubicBezTo>
                    <a:cubicBezTo>
                      <a:pt x="1968" y="21016"/>
                      <a:pt x="1735" y="20716"/>
                      <a:pt x="1701" y="20382"/>
                    </a:cubicBezTo>
                    <a:cubicBezTo>
                      <a:pt x="1635" y="20082"/>
                      <a:pt x="1701" y="19648"/>
                      <a:pt x="2068" y="19615"/>
                    </a:cubicBezTo>
                    <a:cubicBezTo>
                      <a:pt x="2077" y="19610"/>
                      <a:pt x="2086" y="19608"/>
                      <a:pt x="2095" y="19608"/>
                    </a:cubicBezTo>
                    <a:close/>
                    <a:moveTo>
                      <a:pt x="1434" y="1"/>
                    </a:moveTo>
                    <a:cubicBezTo>
                      <a:pt x="1168" y="6972"/>
                      <a:pt x="634" y="13944"/>
                      <a:pt x="0" y="20882"/>
                    </a:cubicBezTo>
                    <a:cubicBezTo>
                      <a:pt x="0" y="20882"/>
                      <a:pt x="0" y="20916"/>
                      <a:pt x="0" y="20916"/>
                    </a:cubicBezTo>
                    <a:cubicBezTo>
                      <a:pt x="3239" y="26828"/>
                      <a:pt x="10599" y="27730"/>
                      <a:pt x="16854" y="27730"/>
                    </a:cubicBezTo>
                    <a:cubicBezTo>
                      <a:pt x="17233" y="27730"/>
                      <a:pt x="17609" y="27726"/>
                      <a:pt x="17980" y="27721"/>
                    </a:cubicBezTo>
                    <a:cubicBezTo>
                      <a:pt x="21282" y="27687"/>
                      <a:pt x="24584" y="27420"/>
                      <a:pt x="27853" y="27053"/>
                    </a:cubicBezTo>
                    <a:cubicBezTo>
                      <a:pt x="31456" y="26653"/>
                      <a:pt x="36526" y="25686"/>
                      <a:pt x="36426" y="21016"/>
                    </a:cubicBezTo>
                    <a:cubicBezTo>
                      <a:pt x="36426" y="20849"/>
                      <a:pt x="36493" y="20716"/>
                      <a:pt x="36626" y="20615"/>
                    </a:cubicBezTo>
                    <a:cubicBezTo>
                      <a:pt x="36559" y="19148"/>
                      <a:pt x="36526" y="17647"/>
                      <a:pt x="36459" y="16146"/>
                    </a:cubicBezTo>
                    <a:cubicBezTo>
                      <a:pt x="35659" y="18314"/>
                      <a:pt x="34458" y="20482"/>
                      <a:pt x="32623" y="21916"/>
                    </a:cubicBezTo>
                    <a:cubicBezTo>
                      <a:pt x="30589" y="23518"/>
                      <a:pt x="28053" y="24418"/>
                      <a:pt x="25552" y="24919"/>
                    </a:cubicBezTo>
                    <a:cubicBezTo>
                      <a:pt x="23357" y="25341"/>
                      <a:pt x="21162" y="25502"/>
                      <a:pt x="18947" y="25502"/>
                    </a:cubicBezTo>
                    <a:cubicBezTo>
                      <a:pt x="18536" y="25502"/>
                      <a:pt x="18125" y="25496"/>
                      <a:pt x="17713" y="25486"/>
                    </a:cubicBezTo>
                    <a:cubicBezTo>
                      <a:pt x="15311" y="25452"/>
                      <a:pt x="12843" y="25452"/>
                      <a:pt x="10441" y="24885"/>
                    </a:cubicBezTo>
                    <a:cubicBezTo>
                      <a:pt x="10241" y="24852"/>
                      <a:pt x="10041" y="24785"/>
                      <a:pt x="9840" y="24752"/>
                    </a:cubicBezTo>
                    <a:cubicBezTo>
                      <a:pt x="9651" y="24811"/>
                      <a:pt x="9428" y="24832"/>
                      <a:pt x="9203" y="24832"/>
                    </a:cubicBezTo>
                    <a:cubicBezTo>
                      <a:pt x="8793" y="24832"/>
                      <a:pt x="8376" y="24761"/>
                      <a:pt x="8139" y="24718"/>
                    </a:cubicBezTo>
                    <a:cubicBezTo>
                      <a:pt x="6805" y="24585"/>
                      <a:pt x="5437" y="24151"/>
                      <a:pt x="4336" y="23351"/>
                    </a:cubicBezTo>
                    <a:cubicBezTo>
                      <a:pt x="4135" y="23207"/>
                      <a:pt x="4256" y="22964"/>
                      <a:pt x="4443" y="22964"/>
                    </a:cubicBezTo>
                    <a:cubicBezTo>
                      <a:pt x="4473" y="22964"/>
                      <a:pt x="4504" y="22970"/>
                      <a:pt x="4537" y="22984"/>
                    </a:cubicBezTo>
                    <a:cubicBezTo>
                      <a:pt x="5504" y="23451"/>
                      <a:pt x="6405" y="23851"/>
                      <a:pt x="7439" y="24051"/>
                    </a:cubicBezTo>
                    <a:cubicBezTo>
                      <a:pt x="7672" y="24118"/>
                      <a:pt x="7906" y="24151"/>
                      <a:pt x="8173" y="24185"/>
                    </a:cubicBezTo>
                    <a:cubicBezTo>
                      <a:pt x="7305" y="23818"/>
                      <a:pt x="6471" y="23351"/>
                      <a:pt x="5771" y="22750"/>
                    </a:cubicBezTo>
                    <a:cubicBezTo>
                      <a:pt x="5137" y="22550"/>
                      <a:pt x="4537" y="22317"/>
                      <a:pt x="3970" y="21950"/>
                    </a:cubicBezTo>
                    <a:cubicBezTo>
                      <a:pt x="3869" y="21916"/>
                      <a:pt x="3903" y="21750"/>
                      <a:pt x="4036" y="21750"/>
                    </a:cubicBezTo>
                    <a:cubicBezTo>
                      <a:pt x="4303" y="21750"/>
                      <a:pt x="4603" y="21783"/>
                      <a:pt x="4870" y="21850"/>
                    </a:cubicBezTo>
                    <a:cubicBezTo>
                      <a:pt x="4870" y="21783"/>
                      <a:pt x="4803" y="21750"/>
                      <a:pt x="4803" y="21716"/>
                    </a:cubicBezTo>
                    <a:cubicBezTo>
                      <a:pt x="3136" y="19515"/>
                      <a:pt x="2602" y="16779"/>
                      <a:pt x="2402" y="14077"/>
                    </a:cubicBezTo>
                    <a:cubicBezTo>
                      <a:pt x="2202" y="11476"/>
                      <a:pt x="2268" y="8874"/>
                      <a:pt x="2202" y="6272"/>
                    </a:cubicBezTo>
                    <a:cubicBezTo>
                      <a:pt x="2168" y="4204"/>
                      <a:pt x="2102" y="1969"/>
                      <a:pt x="1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57" name="Google Shape;12557;p38"/>
              <p:cNvSpPr/>
              <p:nvPr/>
            </p:nvSpPr>
            <p:spPr>
              <a:xfrm>
                <a:off x="7075802" y="4548101"/>
                <a:ext cx="72209" cy="30824"/>
              </a:xfrm>
              <a:custGeom>
                <a:rect b="b" l="l" r="r" t="t"/>
                <a:pathLst>
                  <a:path extrusionOk="0" h="969" w="2270">
                    <a:moveTo>
                      <a:pt x="1" y="1"/>
                    </a:moveTo>
                    <a:lnTo>
                      <a:pt x="1" y="1"/>
                    </a:lnTo>
                    <a:cubicBezTo>
                      <a:pt x="701" y="401"/>
                      <a:pt x="1435" y="735"/>
                      <a:pt x="2236" y="968"/>
                    </a:cubicBezTo>
                    <a:cubicBezTo>
                      <a:pt x="2269" y="935"/>
                      <a:pt x="2136" y="868"/>
                      <a:pt x="1869" y="735"/>
                    </a:cubicBezTo>
                    <a:cubicBezTo>
                      <a:pt x="1302" y="401"/>
                      <a:pt x="635" y="201"/>
                      <a:pt x="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58" name="Google Shape;12558;p38"/>
              <p:cNvSpPr/>
              <p:nvPr/>
            </p:nvSpPr>
            <p:spPr>
              <a:xfrm>
                <a:off x="6931514" y="2900261"/>
                <a:ext cx="439328" cy="1554523"/>
              </a:xfrm>
              <a:custGeom>
                <a:rect b="b" l="l" r="r" t="t"/>
                <a:pathLst>
                  <a:path extrusionOk="0" h="48869" w="13811">
                    <a:moveTo>
                      <a:pt x="4120" y="26836"/>
                    </a:moveTo>
                    <a:cubicBezTo>
                      <a:pt x="4195" y="26836"/>
                      <a:pt x="4270" y="26886"/>
                      <a:pt x="4270" y="26986"/>
                    </a:cubicBezTo>
                    <a:cubicBezTo>
                      <a:pt x="4303" y="27120"/>
                      <a:pt x="4303" y="27220"/>
                      <a:pt x="4270" y="27320"/>
                    </a:cubicBezTo>
                    <a:cubicBezTo>
                      <a:pt x="4253" y="27403"/>
                      <a:pt x="4187" y="27445"/>
                      <a:pt x="4120" y="27445"/>
                    </a:cubicBezTo>
                    <a:cubicBezTo>
                      <a:pt x="4053" y="27445"/>
                      <a:pt x="3986" y="27403"/>
                      <a:pt x="3970" y="27320"/>
                    </a:cubicBezTo>
                    <a:cubicBezTo>
                      <a:pt x="3936" y="27220"/>
                      <a:pt x="3936" y="27120"/>
                      <a:pt x="3970" y="26986"/>
                    </a:cubicBezTo>
                    <a:cubicBezTo>
                      <a:pt x="3970" y="26886"/>
                      <a:pt x="4045" y="26836"/>
                      <a:pt x="4120" y="26836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134" y="7339"/>
                      <a:pt x="1001" y="15044"/>
                      <a:pt x="1201" y="22450"/>
                    </a:cubicBezTo>
                    <a:cubicBezTo>
                      <a:pt x="1401" y="30122"/>
                      <a:pt x="1768" y="37927"/>
                      <a:pt x="1201" y="45600"/>
                    </a:cubicBezTo>
                    <a:cubicBezTo>
                      <a:pt x="4570" y="48101"/>
                      <a:pt x="9474" y="48702"/>
                      <a:pt x="13810" y="48869"/>
                    </a:cubicBezTo>
                    <a:cubicBezTo>
                      <a:pt x="11609" y="48301"/>
                      <a:pt x="9574" y="47201"/>
                      <a:pt x="7973" y="45566"/>
                    </a:cubicBezTo>
                    <a:cubicBezTo>
                      <a:pt x="5204" y="42664"/>
                      <a:pt x="4337" y="38795"/>
                      <a:pt x="4237" y="34892"/>
                    </a:cubicBezTo>
                    <a:cubicBezTo>
                      <a:pt x="4137" y="29888"/>
                      <a:pt x="4637" y="24885"/>
                      <a:pt x="4503" y="19881"/>
                    </a:cubicBezTo>
                    <a:cubicBezTo>
                      <a:pt x="4503" y="19581"/>
                      <a:pt x="4503" y="19281"/>
                      <a:pt x="4503" y="18980"/>
                    </a:cubicBezTo>
                    <a:cubicBezTo>
                      <a:pt x="4470" y="20982"/>
                      <a:pt x="4403" y="22950"/>
                      <a:pt x="4270" y="24918"/>
                    </a:cubicBezTo>
                    <a:cubicBezTo>
                      <a:pt x="4270" y="25035"/>
                      <a:pt x="4178" y="25093"/>
                      <a:pt x="4086" y="25093"/>
                    </a:cubicBezTo>
                    <a:cubicBezTo>
                      <a:pt x="3995" y="25093"/>
                      <a:pt x="3903" y="25035"/>
                      <a:pt x="3903" y="24918"/>
                    </a:cubicBezTo>
                    <a:cubicBezTo>
                      <a:pt x="3903" y="20815"/>
                      <a:pt x="4036" y="16679"/>
                      <a:pt x="3803" y="12543"/>
                    </a:cubicBezTo>
                    <a:cubicBezTo>
                      <a:pt x="3569" y="8506"/>
                      <a:pt x="3136" y="4437"/>
                      <a:pt x="2802" y="400"/>
                    </a:cubicBezTo>
                    <a:cubicBezTo>
                      <a:pt x="1868" y="267"/>
                      <a:pt x="934" y="134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59" name="Google Shape;12559;p38"/>
              <p:cNvSpPr/>
              <p:nvPr/>
            </p:nvSpPr>
            <p:spPr>
              <a:xfrm>
                <a:off x="7711390" y="2978163"/>
                <a:ext cx="187838" cy="1363949"/>
              </a:xfrm>
              <a:custGeom>
                <a:rect b="b" l="l" r="r" t="t"/>
                <a:pathLst>
                  <a:path extrusionOk="0" h="42878" w="5905">
                    <a:moveTo>
                      <a:pt x="3666" y="0"/>
                    </a:moveTo>
                    <a:cubicBezTo>
                      <a:pt x="3525" y="0"/>
                      <a:pt x="3408" y="91"/>
                      <a:pt x="3336" y="320"/>
                    </a:cubicBezTo>
                    <a:cubicBezTo>
                      <a:pt x="3103" y="1154"/>
                      <a:pt x="3170" y="2054"/>
                      <a:pt x="3203" y="2888"/>
                    </a:cubicBezTo>
                    <a:cubicBezTo>
                      <a:pt x="3203" y="3689"/>
                      <a:pt x="3203" y="4490"/>
                      <a:pt x="3203" y="5257"/>
                    </a:cubicBezTo>
                    <a:cubicBezTo>
                      <a:pt x="3270" y="5924"/>
                      <a:pt x="3336" y="6591"/>
                      <a:pt x="3370" y="7292"/>
                    </a:cubicBezTo>
                    <a:cubicBezTo>
                      <a:pt x="3603" y="7358"/>
                      <a:pt x="3803" y="7625"/>
                      <a:pt x="3837" y="7825"/>
                    </a:cubicBezTo>
                    <a:cubicBezTo>
                      <a:pt x="3937" y="8159"/>
                      <a:pt x="3737" y="8492"/>
                      <a:pt x="3437" y="8626"/>
                    </a:cubicBezTo>
                    <a:cubicBezTo>
                      <a:pt x="3437" y="8926"/>
                      <a:pt x="3437" y="9226"/>
                      <a:pt x="3437" y="9560"/>
                    </a:cubicBezTo>
                    <a:cubicBezTo>
                      <a:pt x="3336" y="12929"/>
                      <a:pt x="2869" y="16265"/>
                      <a:pt x="2469" y="19634"/>
                    </a:cubicBezTo>
                    <a:cubicBezTo>
                      <a:pt x="2069" y="23203"/>
                      <a:pt x="1935" y="26772"/>
                      <a:pt x="1602" y="30341"/>
                    </a:cubicBezTo>
                    <a:cubicBezTo>
                      <a:pt x="1468" y="31876"/>
                      <a:pt x="1335" y="33410"/>
                      <a:pt x="1001" y="34911"/>
                    </a:cubicBezTo>
                    <a:cubicBezTo>
                      <a:pt x="668" y="36346"/>
                      <a:pt x="268" y="37847"/>
                      <a:pt x="134" y="39348"/>
                    </a:cubicBezTo>
                    <a:cubicBezTo>
                      <a:pt x="67" y="40148"/>
                      <a:pt x="1" y="41016"/>
                      <a:pt x="301" y="41783"/>
                    </a:cubicBezTo>
                    <a:cubicBezTo>
                      <a:pt x="563" y="42416"/>
                      <a:pt x="1025" y="42878"/>
                      <a:pt x="1557" y="42878"/>
                    </a:cubicBezTo>
                    <a:cubicBezTo>
                      <a:pt x="1837" y="42878"/>
                      <a:pt x="2136" y="42749"/>
                      <a:pt x="2436" y="42450"/>
                    </a:cubicBezTo>
                    <a:cubicBezTo>
                      <a:pt x="3437" y="41449"/>
                      <a:pt x="3904" y="40115"/>
                      <a:pt x="4137" y="38747"/>
                    </a:cubicBezTo>
                    <a:cubicBezTo>
                      <a:pt x="4704" y="35578"/>
                      <a:pt x="4971" y="32309"/>
                      <a:pt x="5204" y="29107"/>
                    </a:cubicBezTo>
                    <a:cubicBezTo>
                      <a:pt x="5705" y="21869"/>
                      <a:pt x="5905" y="14697"/>
                      <a:pt x="5505" y="7458"/>
                    </a:cubicBezTo>
                    <a:cubicBezTo>
                      <a:pt x="5438" y="5991"/>
                      <a:pt x="5371" y="4523"/>
                      <a:pt x="5271" y="3089"/>
                    </a:cubicBezTo>
                    <a:cubicBezTo>
                      <a:pt x="5204" y="2455"/>
                      <a:pt x="5171" y="1788"/>
                      <a:pt x="4938" y="1221"/>
                    </a:cubicBezTo>
                    <a:cubicBezTo>
                      <a:pt x="4810" y="940"/>
                      <a:pt x="4120" y="0"/>
                      <a:pt x="366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60" name="Google Shape;12560;p38"/>
              <p:cNvSpPr/>
              <p:nvPr/>
            </p:nvSpPr>
            <p:spPr>
              <a:xfrm>
                <a:off x="6660941" y="2138131"/>
                <a:ext cx="1607582" cy="651023"/>
              </a:xfrm>
              <a:custGeom>
                <a:rect b="b" l="l" r="r" t="t"/>
                <a:pathLst>
                  <a:path extrusionOk="0" h="20466" w="50537">
                    <a:moveTo>
                      <a:pt x="29931" y="1210"/>
                    </a:moveTo>
                    <a:cubicBezTo>
                      <a:pt x="30087" y="1210"/>
                      <a:pt x="30243" y="1251"/>
                      <a:pt x="30389" y="1343"/>
                    </a:cubicBezTo>
                    <a:cubicBezTo>
                      <a:pt x="30522" y="1410"/>
                      <a:pt x="30489" y="1643"/>
                      <a:pt x="30322" y="1643"/>
                    </a:cubicBezTo>
                    <a:cubicBezTo>
                      <a:pt x="30259" y="1634"/>
                      <a:pt x="30197" y="1629"/>
                      <a:pt x="30135" y="1629"/>
                    </a:cubicBezTo>
                    <a:cubicBezTo>
                      <a:pt x="29769" y="1629"/>
                      <a:pt x="29430" y="1796"/>
                      <a:pt x="29288" y="2110"/>
                    </a:cubicBezTo>
                    <a:cubicBezTo>
                      <a:pt x="29483" y="2159"/>
                      <a:pt x="29678" y="2190"/>
                      <a:pt x="29861" y="2190"/>
                    </a:cubicBezTo>
                    <a:cubicBezTo>
                      <a:pt x="29927" y="2190"/>
                      <a:pt x="29992" y="2186"/>
                      <a:pt x="30055" y="2177"/>
                    </a:cubicBezTo>
                    <a:cubicBezTo>
                      <a:pt x="30322" y="2144"/>
                      <a:pt x="30555" y="1977"/>
                      <a:pt x="30789" y="1977"/>
                    </a:cubicBezTo>
                    <a:cubicBezTo>
                      <a:pt x="30922" y="1977"/>
                      <a:pt x="30956" y="2077"/>
                      <a:pt x="30922" y="2177"/>
                    </a:cubicBezTo>
                    <a:cubicBezTo>
                      <a:pt x="30755" y="2511"/>
                      <a:pt x="30322" y="2611"/>
                      <a:pt x="30022" y="2644"/>
                    </a:cubicBezTo>
                    <a:cubicBezTo>
                      <a:pt x="29955" y="2650"/>
                      <a:pt x="29889" y="2652"/>
                      <a:pt x="29824" y="2652"/>
                    </a:cubicBezTo>
                    <a:cubicBezTo>
                      <a:pt x="29500" y="2652"/>
                      <a:pt x="29199" y="2583"/>
                      <a:pt x="28921" y="2444"/>
                    </a:cubicBezTo>
                    <a:cubicBezTo>
                      <a:pt x="28821" y="2410"/>
                      <a:pt x="28787" y="2277"/>
                      <a:pt x="28787" y="2210"/>
                    </a:cubicBezTo>
                    <a:cubicBezTo>
                      <a:pt x="28890" y="1671"/>
                      <a:pt x="29409" y="1210"/>
                      <a:pt x="29931" y="1210"/>
                    </a:cubicBezTo>
                    <a:close/>
                    <a:moveTo>
                      <a:pt x="18617" y="1608"/>
                    </a:moveTo>
                    <a:cubicBezTo>
                      <a:pt x="18853" y="1608"/>
                      <a:pt x="18903" y="1913"/>
                      <a:pt x="18680" y="1977"/>
                    </a:cubicBezTo>
                    <a:cubicBezTo>
                      <a:pt x="18280" y="2144"/>
                      <a:pt x="17913" y="2377"/>
                      <a:pt x="17579" y="2644"/>
                    </a:cubicBezTo>
                    <a:cubicBezTo>
                      <a:pt x="17413" y="2777"/>
                      <a:pt x="17212" y="2978"/>
                      <a:pt x="17146" y="3144"/>
                    </a:cubicBezTo>
                    <a:cubicBezTo>
                      <a:pt x="17049" y="3376"/>
                      <a:pt x="17131" y="3440"/>
                      <a:pt x="17256" y="3440"/>
                    </a:cubicBezTo>
                    <a:cubicBezTo>
                      <a:pt x="17348" y="3440"/>
                      <a:pt x="17462" y="3406"/>
                      <a:pt x="17546" y="3378"/>
                    </a:cubicBezTo>
                    <a:cubicBezTo>
                      <a:pt x="17946" y="3278"/>
                      <a:pt x="18280" y="3078"/>
                      <a:pt x="18547" y="2811"/>
                    </a:cubicBezTo>
                    <a:cubicBezTo>
                      <a:pt x="18780" y="2577"/>
                      <a:pt x="18880" y="2277"/>
                      <a:pt x="19147" y="2077"/>
                    </a:cubicBezTo>
                    <a:cubicBezTo>
                      <a:pt x="19167" y="2057"/>
                      <a:pt x="19189" y="2049"/>
                      <a:pt x="19211" y="2049"/>
                    </a:cubicBezTo>
                    <a:cubicBezTo>
                      <a:pt x="19264" y="2049"/>
                      <a:pt x="19314" y="2096"/>
                      <a:pt x="19314" y="2144"/>
                    </a:cubicBezTo>
                    <a:cubicBezTo>
                      <a:pt x="19487" y="3006"/>
                      <a:pt x="18196" y="3919"/>
                      <a:pt x="17281" y="3919"/>
                    </a:cubicBezTo>
                    <a:cubicBezTo>
                      <a:pt x="17135" y="3919"/>
                      <a:pt x="16998" y="3895"/>
                      <a:pt x="16879" y="3845"/>
                    </a:cubicBezTo>
                    <a:cubicBezTo>
                      <a:pt x="16245" y="3578"/>
                      <a:pt x="16512" y="2944"/>
                      <a:pt x="16846" y="2577"/>
                    </a:cubicBezTo>
                    <a:cubicBezTo>
                      <a:pt x="17313" y="2044"/>
                      <a:pt x="17913" y="1743"/>
                      <a:pt x="18580" y="1610"/>
                    </a:cubicBezTo>
                    <a:cubicBezTo>
                      <a:pt x="18593" y="1608"/>
                      <a:pt x="18605" y="1608"/>
                      <a:pt x="18617" y="1608"/>
                    </a:cubicBezTo>
                    <a:close/>
                    <a:moveTo>
                      <a:pt x="10804" y="1765"/>
                    </a:moveTo>
                    <a:cubicBezTo>
                      <a:pt x="10958" y="1765"/>
                      <a:pt x="11117" y="1960"/>
                      <a:pt x="10941" y="2077"/>
                    </a:cubicBezTo>
                    <a:cubicBezTo>
                      <a:pt x="10641" y="2344"/>
                      <a:pt x="10341" y="2611"/>
                      <a:pt x="10074" y="2944"/>
                    </a:cubicBezTo>
                    <a:cubicBezTo>
                      <a:pt x="9841" y="3244"/>
                      <a:pt x="9674" y="3611"/>
                      <a:pt x="9440" y="3912"/>
                    </a:cubicBezTo>
                    <a:cubicBezTo>
                      <a:pt x="9397" y="3955"/>
                      <a:pt x="9344" y="3973"/>
                      <a:pt x="9291" y="3973"/>
                    </a:cubicBezTo>
                    <a:cubicBezTo>
                      <a:pt x="9180" y="3973"/>
                      <a:pt x="9073" y="3891"/>
                      <a:pt x="9073" y="3778"/>
                    </a:cubicBezTo>
                    <a:cubicBezTo>
                      <a:pt x="9107" y="2911"/>
                      <a:pt x="10007" y="2110"/>
                      <a:pt x="10741" y="1777"/>
                    </a:cubicBezTo>
                    <a:cubicBezTo>
                      <a:pt x="10761" y="1769"/>
                      <a:pt x="10782" y="1765"/>
                      <a:pt x="10804" y="1765"/>
                    </a:cubicBezTo>
                    <a:close/>
                    <a:moveTo>
                      <a:pt x="15469" y="4961"/>
                    </a:moveTo>
                    <a:cubicBezTo>
                      <a:pt x="16238" y="4961"/>
                      <a:pt x="16767" y="5868"/>
                      <a:pt x="16212" y="6547"/>
                    </a:cubicBezTo>
                    <a:cubicBezTo>
                      <a:pt x="16008" y="6773"/>
                      <a:pt x="15727" y="6908"/>
                      <a:pt x="15442" y="6908"/>
                    </a:cubicBezTo>
                    <a:cubicBezTo>
                      <a:pt x="15308" y="6908"/>
                      <a:pt x="15173" y="6878"/>
                      <a:pt x="15044" y="6814"/>
                    </a:cubicBezTo>
                    <a:cubicBezTo>
                      <a:pt x="14677" y="6647"/>
                      <a:pt x="14377" y="6213"/>
                      <a:pt x="14511" y="5780"/>
                    </a:cubicBezTo>
                    <a:cubicBezTo>
                      <a:pt x="14527" y="5713"/>
                      <a:pt x="14586" y="5679"/>
                      <a:pt x="14648" y="5679"/>
                    </a:cubicBezTo>
                    <a:cubicBezTo>
                      <a:pt x="14711" y="5679"/>
                      <a:pt x="14777" y="5713"/>
                      <a:pt x="14811" y="5780"/>
                    </a:cubicBezTo>
                    <a:cubicBezTo>
                      <a:pt x="14844" y="6046"/>
                      <a:pt x="14911" y="6280"/>
                      <a:pt x="15178" y="6447"/>
                    </a:cubicBezTo>
                    <a:cubicBezTo>
                      <a:pt x="15261" y="6489"/>
                      <a:pt x="15345" y="6507"/>
                      <a:pt x="15427" y="6507"/>
                    </a:cubicBezTo>
                    <a:cubicBezTo>
                      <a:pt x="15605" y="6507"/>
                      <a:pt x="15774" y="6417"/>
                      <a:pt x="15912" y="6280"/>
                    </a:cubicBezTo>
                    <a:cubicBezTo>
                      <a:pt x="16301" y="5825"/>
                      <a:pt x="15869" y="5244"/>
                      <a:pt x="15354" y="5244"/>
                    </a:cubicBezTo>
                    <a:cubicBezTo>
                      <a:pt x="15340" y="5244"/>
                      <a:pt x="15325" y="5245"/>
                      <a:pt x="15311" y="5246"/>
                    </a:cubicBezTo>
                    <a:cubicBezTo>
                      <a:pt x="15144" y="5246"/>
                      <a:pt x="15111" y="5012"/>
                      <a:pt x="15278" y="4979"/>
                    </a:cubicBezTo>
                    <a:cubicBezTo>
                      <a:pt x="15343" y="4966"/>
                      <a:pt x="15406" y="4961"/>
                      <a:pt x="15469" y="4961"/>
                    </a:cubicBezTo>
                    <a:close/>
                    <a:moveTo>
                      <a:pt x="3402" y="8285"/>
                    </a:moveTo>
                    <a:cubicBezTo>
                      <a:pt x="3558" y="8285"/>
                      <a:pt x="3730" y="8450"/>
                      <a:pt x="3636" y="8615"/>
                    </a:cubicBezTo>
                    <a:cubicBezTo>
                      <a:pt x="3469" y="8948"/>
                      <a:pt x="3336" y="9315"/>
                      <a:pt x="3136" y="9616"/>
                    </a:cubicBezTo>
                    <a:cubicBezTo>
                      <a:pt x="3090" y="9673"/>
                      <a:pt x="3025" y="9698"/>
                      <a:pt x="2962" y="9698"/>
                    </a:cubicBezTo>
                    <a:cubicBezTo>
                      <a:pt x="2840" y="9698"/>
                      <a:pt x="2725" y="9603"/>
                      <a:pt x="2769" y="9449"/>
                    </a:cubicBezTo>
                    <a:cubicBezTo>
                      <a:pt x="2869" y="9082"/>
                      <a:pt x="3069" y="8748"/>
                      <a:pt x="3236" y="8381"/>
                    </a:cubicBezTo>
                    <a:cubicBezTo>
                      <a:pt x="3275" y="8313"/>
                      <a:pt x="3337" y="8285"/>
                      <a:pt x="3402" y="8285"/>
                    </a:cubicBezTo>
                    <a:close/>
                    <a:moveTo>
                      <a:pt x="31772" y="14738"/>
                    </a:moveTo>
                    <a:cubicBezTo>
                      <a:pt x="31870" y="14738"/>
                      <a:pt x="31971" y="14808"/>
                      <a:pt x="31990" y="14919"/>
                    </a:cubicBezTo>
                    <a:cubicBezTo>
                      <a:pt x="32056" y="15386"/>
                      <a:pt x="32023" y="15887"/>
                      <a:pt x="32123" y="16354"/>
                    </a:cubicBezTo>
                    <a:cubicBezTo>
                      <a:pt x="32156" y="16554"/>
                      <a:pt x="32190" y="16821"/>
                      <a:pt x="32290" y="17021"/>
                    </a:cubicBezTo>
                    <a:cubicBezTo>
                      <a:pt x="32290" y="17072"/>
                      <a:pt x="32463" y="17410"/>
                      <a:pt x="32590" y="17410"/>
                    </a:cubicBezTo>
                    <a:cubicBezTo>
                      <a:pt x="32630" y="17410"/>
                      <a:pt x="32666" y="17376"/>
                      <a:pt x="32690" y="17288"/>
                    </a:cubicBezTo>
                    <a:cubicBezTo>
                      <a:pt x="32623" y="17121"/>
                      <a:pt x="32557" y="16921"/>
                      <a:pt x="32490" y="16721"/>
                    </a:cubicBezTo>
                    <a:cubicBezTo>
                      <a:pt x="32469" y="16679"/>
                      <a:pt x="32513" y="16651"/>
                      <a:pt x="32556" y="16651"/>
                    </a:cubicBezTo>
                    <a:cubicBezTo>
                      <a:pt x="32583" y="16651"/>
                      <a:pt x="32611" y="16662"/>
                      <a:pt x="32623" y="16687"/>
                    </a:cubicBezTo>
                    <a:cubicBezTo>
                      <a:pt x="32690" y="16887"/>
                      <a:pt x="32757" y="17054"/>
                      <a:pt x="32824" y="17254"/>
                    </a:cubicBezTo>
                    <a:cubicBezTo>
                      <a:pt x="32824" y="17254"/>
                      <a:pt x="32857" y="17254"/>
                      <a:pt x="32857" y="17288"/>
                    </a:cubicBezTo>
                    <a:cubicBezTo>
                      <a:pt x="33007" y="17652"/>
                      <a:pt x="32717" y="17864"/>
                      <a:pt x="32402" y="17864"/>
                    </a:cubicBezTo>
                    <a:cubicBezTo>
                      <a:pt x="32226" y="17864"/>
                      <a:pt x="32042" y="17798"/>
                      <a:pt x="31923" y="17655"/>
                    </a:cubicBezTo>
                    <a:cubicBezTo>
                      <a:pt x="31423" y="16988"/>
                      <a:pt x="31356" y="15653"/>
                      <a:pt x="31589" y="14886"/>
                    </a:cubicBezTo>
                    <a:cubicBezTo>
                      <a:pt x="31619" y="14782"/>
                      <a:pt x="31694" y="14738"/>
                      <a:pt x="31772" y="14738"/>
                    </a:cubicBezTo>
                    <a:close/>
                    <a:moveTo>
                      <a:pt x="30004" y="0"/>
                    </a:moveTo>
                    <a:cubicBezTo>
                      <a:pt x="29877" y="0"/>
                      <a:pt x="29750" y="3"/>
                      <a:pt x="29621" y="9"/>
                    </a:cubicBezTo>
                    <a:cubicBezTo>
                      <a:pt x="27720" y="109"/>
                      <a:pt x="26186" y="1343"/>
                      <a:pt x="24351" y="1476"/>
                    </a:cubicBezTo>
                    <a:cubicBezTo>
                      <a:pt x="24266" y="1483"/>
                      <a:pt x="24181" y="1487"/>
                      <a:pt x="24098" y="1487"/>
                    </a:cubicBezTo>
                    <a:cubicBezTo>
                      <a:pt x="22546" y="1487"/>
                      <a:pt x="21267" y="365"/>
                      <a:pt x="19748" y="176"/>
                    </a:cubicBezTo>
                    <a:cubicBezTo>
                      <a:pt x="19546" y="150"/>
                      <a:pt x="19347" y="138"/>
                      <a:pt x="19151" y="138"/>
                    </a:cubicBezTo>
                    <a:cubicBezTo>
                      <a:pt x="17023" y="138"/>
                      <a:pt x="15308" y="1595"/>
                      <a:pt x="14544" y="3611"/>
                    </a:cubicBezTo>
                    <a:cubicBezTo>
                      <a:pt x="14512" y="3691"/>
                      <a:pt x="14427" y="3733"/>
                      <a:pt x="14350" y="3733"/>
                    </a:cubicBezTo>
                    <a:cubicBezTo>
                      <a:pt x="14267" y="3733"/>
                      <a:pt x="14193" y="3683"/>
                      <a:pt x="14210" y="3578"/>
                    </a:cubicBezTo>
                    <a:cubicBezTo>
                      <a:pt x="14310" y="2844"/>
                      <a:pt x="14577" y="2177"/>
                      <a:pt x="14944" y="1610"/>
                    </a:cubicBezTo>
                    <a:cubicBezTo>
                      <a:pt x="13942" y="977"/>
                      <a:pt x="12950" y="585"/>
                      <a:pt x="11957" y="585"/>
                    </a:cubicBezTo>
                    <a:cubicBezTo>
                      <a:pt x="11065" y="585"/>
                      <a:pt x="10173" y="901"/>
                      <a:pt x="9273" y="1643"/>
                    </a:cubicBezTo>
                    <a:cubicBezTo>
                      <a:pt x="7539" y="3111"/>
                      <a:pt x="7339" y="5112"/>
                      <a:pt x="6572" y="7080"/>
                    </a:cubicBezTo>
                    <a:cubicBezTo>
                      <a:pt x="6536" y="7151"/>
                      <a:pt x="6455" y="7193"/>
                      <a:pt x="6385" y="7193"/>
                    </a:cubicBezTo>
                    <a:cubicBezTo>
                      <a:pt x="6323" y="7193"/>
                      <a:pt x="6271" y="7159"/>
                      <a:pt x="6271" y="7080"/>
                    </a:cubicBezTo>
                    <a:cubicBezTo>
                      <a:pt x="6238" y="6880"/>
                      <a:pt x="6205" y="6680"/>
                      <a:pt x="6205" y="6480"/>
                    </a:cubicBezTo>
                    <a:cubicBezTo>
                      <a:pt x="6171" y="6480"/>
                      <a:pt x="6138" y="6480"/>
                      <a:pt x="6138" y="6447"/>
                    </a:cubicBezTo>
                    <a:cubicBezTo>
                      <a:pt x="5567" y="6237"/>
                      <a:pt x="4977" y="6128"/>
                      <a:pt x="4406" y="6128"/>
                    </a:cubicBezTo>
                    <a:cubicBezTo>
                      <a:pt x="2973" y="6128"/>
                      <a:pt x="1654" y="6813"/>
                      <a:pt x="1034" y="8315"/>
                    </a:cubicBezTo>
                    <a:cubicBezTo>
                      <a:pt x="0" y="10850"/>
                      <a:pt x="1902" y="12851"/>
                      <a:pt x="4370" y="13018"/>
                    </a:cubicBezTo>
                    <a:cubicBezTo>
                      <a:pt x="5704" y="13085"/>
                      <a:pt x="6905" y="13085"/>
                      <a:pt x="8239" y="13318"/>
                    </a:cubicBezTo>
                    <a:cubicBezTo>
                      <a:pt x="9024" y="13430"/>
                      <a:pt x="9735" y="13521"/>
                      <a:pt x="10431" y="13521"/>
                    </a:cubicBezTo>
                    <a:cubicBezTo>
                      <a:pt x="10979" y="13521"/>
                      <a:pt x="11517" y="13465"/>
                      <a:pt x="12075" y="13318"/>
                    </a:cubicBezTo>
                    <a:cubicBezTo>
                      <a:pt x="11575" y="13018"/>
                      <a:pt x="11108" y="12718"/>
                      <a:pt x="10708" y="12351"/>
                    </a:cubicBezTo>
                    <a:cubicBezTo>
                      <a:pt x="10533" y="12205"/>
                      <a:pt x="10664" y="11932"/>
                      <a:pt x="10855" y="11932"/>
                    </a:cubicBezTo>
                    <a:cubicBezTo>
                      <a:pt x="10883" y="11932"/>
                      <a:pt x="10912" y="11938"/>
                      <a:pt x="10941" y="11951"/>
                    </a:cubicBezTo>
                    <a:cubicBezTo>
                      <a:pt x="13343" y="12885"/>
                      <a:pt x="15578" y="13885"/>
                      <a:pt x="18180" y="14119"/>
                    </a:cubicBezTo>
                    <a:cubicBezTo>
                      <a:pt x="18600" y="14160"/>
                      <a:pt x="19011" y="14178"/>
                      <a:pt x="19414" y="14178"/>
                    </a:cubicBezTo>
                    <a:cubicBezTo>
                      <a:pt x="21312" y="14178"/>
                      <a:pt x="23047" y="13770"/>
                      <a:pt x="24918" y="13385"/>
                    </a:cubicBezTo>
                    <a:cubicBezTo>
                      <a:pt x="24284" y="12818"/>
                      <a:pt x="23817" y="12051"/>
                      <a:pt x="23750" y="11183"/>
                    </a:cubicBezTo>
                    <a:cubicBezTo>
                      <a:pt x="23730" y="11101"/>
                      <a:pt x="23798" y="11044"/>
                      <a:pt x="23870" y="11044"/>
                    </a:cubicBezTo>
                    <a:cubicBezTo>
                      <a:pt x="23914" y="11044"/>
                      <a:pt x="23958" y="11066"/>
                      <a:pt x="23984" y="11117"/>
                    </a:cubicBezTo>
                    <a:cubicBezTo>
                      <a:pt x="24451" y="12017"/>
                      <a:pt x="25051" y="12785"/>
                      <a:pt x="25819" y="13252"/>
                    </a:cubicBezTo>
                    <a:cubicBezTo>
                      <a:pt x="25885" y="13252"/>
                      <a:pt x="25952" y="13285"/>
                      <a:pt x="25985" y="13352"/>
                    </a:cubicBezTo>
                    <a:cubicBezTo>
                      <a:pt x="26552" y="13685"/>
                      <a:pt x="27220" y="13852"/>
                      <a:pt x="27987" y="13852"/>
                    </a:cubicBezTo>
                    <a:cubicBezTo>
                      <a:pt x="27153" y="13051"/>
                      <a:pt x="26319" y="12351"/>
                      <a:pt x="26719" y="10750"/>
                    </a:cubicBezTo>
                    <a:cubicBezTo>
                      <a:pt x="26749" y="10661"/>
                      <a:pt x="26831" y="10618"/>
                      <a:pt x="26913" y="10618"/>
                    </a:cubicBezTo>
                    <a:cubicBezTo>
                      <a:pt x="27016" y="10618"/>
                      <a:pt x="27120" y="10686"/>
                      <a:pt x="27120" y="10816"/>
                    </a:cubicBezTo>
                    <a:cubicBezTo>
                      <a:pt x="27053" y="12351"/>
                      <a:pt x="27687" y="12818"/>
                      <a:pt x="28854" y="13618"/>
                    </a:cubicBezTo>
                    <a:cubicBezTo>
                      <a:pt x="29188" y="13885"/>
                      <a:pt x="29421" y="13852"/>
                      <a:pt x="29721" y="14219"/>
                    </a:cubicBezTo>
                    <a:cubicBezTo>
                      <a:pt x="30422" y="15153"/>
                      <a:pt x="30188" y="16621"/>
                      <a:pt x="30655" y="17688"/>
                    </a:cubicBezTo>
                    <a:cubicBezTo>
                      <a:pt x="31360" y="19316"/>
                      <a:pt x="32862" y="20466"/>
                      <a:pt x="34435" y="20466"/>
                    </a:cubicBezTo>
                    <a:cubicBezTo>
                      <a:pt x="35247" y="20466"/>
                      <a:pt x="36077" y="20160"/>
                      <a:pt x="36826" y="19456"/>
                    </a:cubicBezTo>
                    <a:cubicBezTo>
                      <a:pt x="38294" y="18088"/>
                      <a:pt x="38361" y="16120"/>
                      <a:pt x="38594" y="14252"/>
                    </a:cubicBezTo>
                    <a:cubicBezTo>
                      <a:pt x="38614" y="14078"/>
                      <a:pt x="38757" y="13971"/>
                      <a:pt x="38887" y="13971"/>
                    </a:cubicBezTo>
                    <a:cubicBezTo>
                      <a:pt x="38980" y="13971"/>
                      <a:pt x="39067" y="14026"/>
                      <a:pt x="39095" y="14152"/>
                    </a:cubicBezTo>
                    <a:cubicBezTo>
                      <a:pt x="39228" y="14686"/>
                      <a:pt x="39262" y="15220"/>
                      <a:pt x="39228" y="15720"/>
                    </a:cubicBezTo>
                    <a:cubicBezTo>
                      <a:pt x="39862" y="15353"/>
                      <a:pt x="40396" y="14986"/>
                      <a:pt x="40829" y="14219"/>
                    </a:cubicBezTo>
                    <a:cubicBezTo>
                      <a:pt x="40829" y="14186"/>
                      <a:pt x="40863" y="14119"/>
                      <a:pt x="40896" y="14085"/>
                    </a:cubicBezTo>
                    <a:cubicBezTo>
                      <a:pt x="40896" y="13919"/>
                      <a:pt x="40929" y="13752"/>
                      <a:pt x="41063" y="13685"/>
                    </a:cubicBezTo>
                    <a:cubicBezTo>
                      <a:pt x="41330" y="12951"/>
                      <a:pt x="41463" y="12184"/>
                      <a:pt x="41863" y="11584"/>
                    </a:cubicBezTo>
                    <a:cubicBezTo>
                      <a:pt x="41928" y="11504"/>
                      <a:pt x="42038" y="11454"/>
                      <a:pt x="42139" y="11454"/>
                    </a:cubicBezTo>
                    <a:cubicBezTo>
                      <a:pt x="42248" y="11454"/>
                      <a:pt x="42346" y="11512"/>
                      <a:pt x="42364" y="11650"/>
                    </a:cubicBezTo>
                    <a:cubicBezTo>
                      <a:pt x="42464" y="12184"/>
                      <a:pt x="42364" y="12918"/>
                      <a:pt x="42130" y="13618"/>
                    </a:cubicBezTo>
                    <a:cubicBezTo>
                      <a:pt x="42368" y="13629"/>
                      <a:pt x="42606" y="13634"/>
                      <a:pt x="42845" y="13634"/>
                    </a:cubicBezTo>
                    <a:cubicBezTo>
                      <a:pt x="44985" y="13634"/>
                      <a:pt x="47124" y="13178"/>
                      <a:pt x="48535" y="11317"/>
                    </a:cubicBezTo>
                    <a:cubicBezTo>
                      <a:pt x="50536" y="8648"/>
                      <a:pt x="49069" y="5513"/>
                      <a:pt x="45833" y="5112"/>
                    </a:cubicBezTo>
                    <a:cubicBezTo>
                      <a:pt x="44332" y="4879"/>
                      <a:pt x="43498" y="4479"/>
                      <a:pt x="42564" y="3278"/>
                    </a:cubicBezTo>
                    <a:cubicBezTo>
                      <a:pt x="41470" y="1868"/>
                      <a:pt x="40150" y="1108"/>
                      <a:pt x="38696" y="1108"/>
                    </a:cubicBezTo>
                    <a:cubicBezTo>
                      <a:pt x="37846" y="1108"/>
                      <a:pt x="36949" y="1368"/>
                      <a:pt x="36026" y="1910"/>
                    </a:cubicBezTo>
                    <a:cubicBezTo>
                      <a:pt x="36026" y="1943"/>
                      <a:pt x="35993" y="1943"/>
                      <a:pt x="35993" y="1943"/>
                    </a:cubicBezTo>
                    <a:cubicBezTo>
                      <a:pt x="35915" y="2002"/>
                      <a:pt x="35826" y="2037"/>
                      <a:pt x="35733" y="2037"/>
                    </a:cubicBezTo>
                    <a:cubicBezTo>
                      <a:pt x="35665" y="2037"/>
                      <a:pt x="35595" y="2019"/>
                      <a:pt x="35526" y="1977"/>
                    </a:cubicBezTo>
                    <a:cubicBezTo>
                      <a:pt x="33892" y="752"/>
                      <a:pt x="32052" y="0"/>
                      <a:pt x="3000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61" name="Google Shape;12561;p38"/>
              <p:cNvSpPr/>
              <p:nvPr/>
            </p:nvSpPr>
            <p:spPr>
              <a:xfrm>
                <a:off x="6668353" y="2305355"/>
                <a:ext cx="1555604" cy="483798"/>
              </a:xfrm>
              <a:custGeom>
                <a:rect b="b" l="l" r="r" t="t"/>
                <a:pathLst>
                  <a:path extrusionOk="0" h="15209" w="48903">
                    <a:moveTo>
                      <a:pt x="3169" y="3028"/>
                    </a:moveTo>
                    <a:cubicBezTo>
                      <a:pt x="3325" y="3028"/>
                      <a:pt x="3497" y="3193"/>
                      <a:pt x="3403" y="3358"/>
                    </a:cubicBezTo>
                    <a:cubicBezTo>
                      <a:pt x="3236" y="3691"/>
                      <a:pt x="3103" y="4058"/>
                      <a:pt x="2903" y="4359"/>
                    </a:cubicBezTo>
                    <a:cubicBezTo>
                      <a:pt x="2857" y="4416"/>
                      <a:pt x="2792" y="4441"/>
                      <a:pt x="2729" y="4441"/>
                    </a:cubicBezTo>
                    <a:cubicBezTo>
                      <a:pt x="2607" y="4441"/>
                      <a:pt x="2492" y="4346"/>
                      <a:pt x="2536" y="4192"/>
                    </a:cubicBezTo>
                    <a:cubicBezTo>
                      <a:pt x="2636" y="3825"/>
                      <a:pt x="2836" y="3491"/>
                      <a:pt x="3003" y="3124"/>
                    </a:cubicBezTo>
                    <a:cubicBezTo>
                      <a:pt x="3042" y="3056"/>
                      <a:pt x="3104" y="3028"/>
                      <a:pt x="3169" y="3028"/>
                    </a:cubicBezTo>
                    <a:close/>
                    <a:moveTo>
                      <a:pt x="31539" y="9481"/>
                    </a:moveTo>
                    <a:cubicBezTo>
                      <a:pt x="31637" y="9481"/>
                      <a:pt x="31738" y="9551"/>
                      <a:pt x="31757" y="9662"/>
                    </a:cubicBezTo>
                    <a:cubicBezTo>
                      <a:pt x="31823" y="10129"/>
                      <a:pt x="31790" y="10630"/>
                      <a:pt x="31890" y="11097"/>
                    </a:cubicBezTo>
                    <a:cubicBezTo>
                      <a:pt x="31923" y="11297"/>
                      <a:pt x="31957" y="11564"/>
                      <a:pt x="32057" y="11764"/>
                    </a:cubicBezTo>
                    <a:cubicBezTo>
                      <a:pt x="32057" y="11815"/>
                      <a:pt x="32230" y="12153"/>
                      <a:pt x="32357" y="12153"/>
                    </a:cubicBezTo>
                    <a:cubicBezTo>
                      <a:pt x="32397" y="12153"/>
                      <a:pt x="32433" y="12119"/>
                      <a:pt x="32457" y="12031"/>
                    </a:cubicBezTo>
                    <a:cubicBezTo>
                      <a:pt x="32390" y="11864"/>
                      <a:pt x="32324" y="11664"/>
                      <a:pt x="32257" y="11464"/>
                    </a:cubicBezTo>
                    <a:cubicBezTo>
                      <a:pt x="32236" y="11422"/>
                      <a:pt x="32280" y="11394"/>
                      <a:pt x="32323" y="11394"/>
                    </a:cubicBezTo>
                    <a:cubicBezTo>
                      <a:pt x="32350" y="11394"/>
                      <a:pt x="32378" y="11405"/>
                      <a:pt x="32390" y="11430"/>
                    </a:cubicBezTo>
                    <a:cubicBezTo>
                      <a:pt x="32457" y="11630"/>
                      <a:pt x="32524" y="11797"/>
                      <a:pt x="32591" y="11997"/>
                    </a:cubicBezTo>
                    <a:cubicBezTo>
                      <a:pt x="32591" y="11997"/>
                      <a:pt x="32624" y="11997"/>
                      <a:pt x="32624" y="12031"/>
                    </a:cubicBezTo>
                    <a:cubicBezTo>
                      <a:pt x="32774" y="12395"/>
                      <a:pt x="32484" y="12607"/>
                      <a:pt x="32169" y="12607"/>
                    </a:cubicBezTo>
                    <a:cubicBezTo>
                      <a:pt x="31993" y="12607"/>
                      <a:pt x="31809" y="12541"/>
                      <a:pt x="31690" y="12398"/>
                    </a:cubicBezTo>
                    <a:cubicBezTo>
                      <a:pt x="31190" y="11731"/>
                      <a:pt x="31123" y="10396"/>
                      <a:pt x="31356" y="9629"/>
                    </a:cubicBezTo>
                    <a:cubicBezTo>
                      <a:pt x="31386" y="9525"/>
                      <a:pt x="31461" y="9481"/>
                      <a:pt x="31539" y="9481"/>
                    </a:cubicBezTo>
                    <a:close/>
                    <a:moveTo>
                      <a:pt x="22851" y="0"/>
                    </a:moveTo>
                    <a:cubicBezTo>
                      <a:pt x="22471" y="0"/>
                      <a:pt x="22084" y="92"/>
                      <a:pt x="21716" y="289"/>
                    </a:cubicBezTo>
                    <a:cubicBezTo>
                      <a:pt x="20015" y="1190"/>
                      <a:pt x="19548" y="3224"/>
                      <a:pt x="18781" y="4826"/>
                    </a:cubicBezTo>
                    <a:cubicBezTo>
                      <a:pt x="18731" y="4892"/>
                      <a:pt x="18656" y="4926"/>
                      <a:pt x="18581" y="4926"/>
                    </a:cubicBezTo>
                    <a:cubicBezTo>
                      <a:pt x="18506" y="4926"/>
                      <a:pt x="18430" y="4892"/>
                      <a:pt x="18380" y="4826"/>
                    </a:cubicBezTo>
                    <a:cubicBezTo>
                      <a:pt x="17723" y="3796"/>
                      <a:pt x="16918" y="2767"/>
                      <a:pt x="15693" y="2767"/>
                    </a:cubicBezTo>
                    <a:cubicBezTo>
                      <a:pt x="15489" y="2767"/>
                      <a:pt x="15273" y="2796"/>
                      <a:pt x="15045" y="2858"/>
                    </a:cubicBezTo>
                    <a:cubicBezTo>
                      <a:pt x="13811" y="3224"/>
                      <a:pt x="12877" y="3992"/>
                      <a:pt x="12309" y="5159"/>
                    </a:cubicBezTo>
                    <a:cubicBezTo>
                      <a:pt x="12276" y="5226"/>
                      <a:pt x="12201" y="5259"/>
                      <a:pt x="12126" y="5259"/>
                    </a:cubicBezTo>
                    <a:cubicBezTo>
                      <a:pt x="12051" y="5259"/>
                      <a:pt x="11976" y="5226"/>
                      <a:pt x="11943" y="5159"/>
                    </a:cubicBezTo>
                    <a:cubicBezTo>
                      <a:pt x="11442" y="4192"/>
                      <a:pt x="11175" y="2824"/>
                      <a:pt x="9841" y="2824"/>
                    </a:cubicBezTo>
                    <a:cubicBezTo>
                      <a:pt x="8340" y="2824"/>
                      <a:pt x="7039" y="3525"/>
                      <a:pt x="6605" y="5026"/>
                    </a:cubicBezTo>
                    <a:cubicBezTo>
                      <a:pt x="6585" y="5125"/>
                      <a:pt x="6483" y="5189"/>
                      <a:pt x="6381" y="5189"/>
                    </a:cubicBezTo>
                    <a:cubicBezTo>
                      <a:pt x="6313" y="5189"/>
                      <a:pt x="6245" y="5160"/>
                      <a:pt x="6205" y="5092"/>
                    </a:cubicBezTo>
                    <a:cubicBezTo>
                      <a:pt x="5579" y="3863"/>
                      <a:pt x="3808" y="2811"/>
                      <a:pt x="2327" y="2811"/>
                    </a:cubicBezTo>
                    <a:cubicBezTo>
                      <a:pt x="1678" y="2811"/>
                      <a:pt x="1085" y="3014"/>
                      <a:pt x="668" y="3491"/>
                    </a:cubicBezTo>
                    <a:cubicBezTo>
                      <a:pt x="1" y="5793"/>
                      <a:pt x="1802" y="7628"/>
                      <a:pt x="4137" y="7761"/>
                    </a:cubicBezTo>
                    <a:cubicBezTo>
                      <a:pt x="5471" y="7828"/>
                      <a:pt x="6672" y="7828"/>
                      <a:pt x="8006" y="8061"/>
                    </a:cubicBezTo>
                    <a:cubicBezTo>
                      <a:pt x="8791" y="8173"/>
                      <a:pt x="9502" y="8264"/>
                      <a:pt x="10198" y="8264"/>
                    </a:cubicBezTo>
                    <a:cubicBezTo>
                      <a:pt x="10746" y="8264"/>
                      <a:pt x="11284" y="8208"/>
                      <a:pt x="11842" y="8061"/>
                    </a:cubicBezTo>
                    <a:cubicBezTo>
                      <a:pt x="11342" y="7761"/>
                      <a:pt x="10875" y="7461"/>
                      <a:pt x="10475" y="7094"/>
                    </a:cubicBezTo>
                    <a:cubicBezTo>
                      <a:pt x="10300" y="6948"/>
                      <a:pt x="10431" y="6675"/>
                      <a:pt x="10622" y="6675"/>
                    </a:cubicBezTo>
                    <a:cubicBezTo>
                      <a:pt x="10650" y="6675"/>
                      <a:pt x="10679" y="6681"/>
                      <a:pt x="10708" y="6694"/>
                    </a:cubicBezTo>
                    <a:cubicBezTo>
                      <a:pt x="13110" y="7628"/>
                      <a:pt x="15345" y="8628"/>
                      <a:pt x="17947" y="8862"/>
                    </a:cubicBezTo>
                    <a:cubicBezTo>
                      <a:pt x="18367" y="8903"/>
                      <a:pt x="18778" y="8921"/>
                      <a:pt x="19181" y="8921"/>
                    </a:cubicBezTo>
                    <a:cubicBezTo>
                      <a:pt x="21079" y="8921"/>
                      <a:pt x="22814" y="8513"/>
                      <a:pt x="24685" y="8128"/>
                    </a:cubicBezTo>
                    <a:cubicBezTo>
                      <a:pt x="24051" y="7561"/>
                      <a:pt x="23584" y="6794"/>
                      <a:pt x="23517" y="5926"/>
                    </a:cubicBezTo>
                    <a:cubicBezTo>
                      <a:pt x="23497" y="5844"/>
                      <a:pt x="23565" y="5787"/>
                      <a:pt x="23637" y="5787"/>
                    </a:cubicBezTo>
                    <a:cubicBezTo>
                      <a:pt x="23681" y="5787"/>
                      <a:pt x="23725" y="5809"/>
                      <a:pt x="23751" y="5860"/>
                    </a:cubicBezTo>
                    <a:cubicBezTo>
                      <a:pt x="24218" y="6760"/>
                      <a:pt x="24818" y="7528"/>
                      <a:pt x="25586" y="7995"/>
                    </a:cubicBezTo>
                    <a:cubicBezTo>
                      <a:pt x="25652" y="7995"/>
                      <a:pt x="25719" y="8028"/>
                      <a:pt x="25752" y="8095"/>
                    </a:cubicBezTo>
                    <a:cubicBezTo>
                      <a:pt x="26319" y="8428"/>
                      <a:pt x="26987" y="8595"/>
                      <a:pt x="27754" y="8595"/>
                    </a:cubicBezTo>
                    <a:cubicBezTo>
                      <a:pt x="26920" y="7794"/>
                      <a:pt x="26086" y="7094"/>
                      <a:pt x="26486" y="5493"/>
                    </a:cubicBezTo>
                    <a:cubicBezTo>
                      <a:pt x="26516" y="5404"/>
                      <a:pt x="26598" y="5361"/>
                      <a:pt x="26680" y="5361"/>
                    </a:cubicBezTo>
                    <a:cubicBezTo>
                      <a:pt x="26783" y="5361"/>
                      <a:pt x="26887" y="5429"/>
                      <a:pt x="26887" y="5559"/>
                    </a:cubicBezTo>
                    <a:cubicBezTo>
                      <a:pt x="26820" y="7094"/>
                      <a:pt x="27454" y="7561"/>
                      <a:pt x="28621" y="8361"/>
                    </a:cubicBezTo>
                    <a:cubicBezTo>
                      <a:pt x="28955" y="8628"/>
                      <a:pt x="29188" y="8595"/>
                      <a:pt x="29488" y="8962"/>
                    </a:cubicBezTo>
                    <a:cubicBezTo>
                      <a:pt x="30189" y="9896"/>
                      <a:pt x="29955" y="11364"/>
                      <a:pt x="30422" y="12431"/>
                    </a:cubicBezTo>
                    <a:cubicBezTo>
                      <a:pt x="31127" y="14059"/>
                      <a:pt x="32629" y="15209"/>
                      <a:pt x="34202" y="15209"/>
                    </a:cubicBezTo>
                    <a:cubicBezTo>
                      <a:pt x="35014" y="15209"/>
                      <a:pt x="35844" y="14903"/>
                      <a:pt x="36593" y="14199"/>
                    </a:cubicBezTo>
                    <a:cubicBezTo>
                      <a:pt x="38061" y="12831"/>
                      <a:pt x="38128" y="10863"/>
                      <a:pt x="38361" y="8995"/>
                    </a:cubicBezTo>
                    <a:cubicBezTo>
                      <a:pt x="38380" y="8826"/>
                      <a:pt x="38516" y="8720"/>
                      <a:pt x="38642" y="8720"/>
                    </a:cubicBezTo>
                    <a:cubicBezTo>
                      <a:pt x="38740" y="8720"/>
                      <a:pt x="38833" y="8783"/>
                      <a:pt x="38862" y="8929"/>
                    </a:cubicBezTo>
                    <a:cubicBezTo>
                      <a:pt x="38995" y="9429"/>
                      <a:pt x="39029" y="9963"/>
                      <a:pt x="38995" y="10463"/>
                    </a:cubicBezTo>
                    <a:cubicBezTo>
                      <a:pt x="39629" y="10096"/>
                      <a:pt x="40163" y="9729"/>
                      <a:pt x="40596" y="8962"/>
                    </a:cubicBezTo>
                    <a:cubicBezTo>
                      <a:pt x="40596" y="8929"/>
                      <a:pt x="40630" y="8862"/>
                      <a:pt x="40663" y="8828"/>
                    </a:cubicBezTo>
                    <a:cubicBezTo>
                      <a:pt x="40663" y="8662"/>
                      <a:pt x="40696" y="8495"/>
                      <a:pt x="40830" y="8428"/>
                    </a:cubicBezTo>
                    <a:cubicBezTo>
                      <a:pt x="41097" y="7694"/>
                      <a:pt x="41230" y="6927"/>
                      <a:pt x="41630" y="6327"/>
                    </a:cubicBezTo>
                    <a:cubicBezTo>
                      <a:pt x="41695" y="6247"/>
                      <a:pt x="41805" y="6197"/>
                      <a:pt x="41906" y="6197"/>
                    </a:cubicBezTo>
                    <a:cubicBezTo>
                      <a:pt x="42015" y="6197"/>
                      <a:pt x="42113" y="6255"/>
                      <a:pt x="42131" y="6393"/>
                    </a:cubicBezTo>
                    <a:cubicBezTo>
                      <a:pt x="42231" y="6927"/>
                      <a:pt x="42131" y="7661"/>
                      <a:pt x="41897" y="8361"/>
                    </a:cubicBezTo>
                    <a:cubicBezTo>
                      <a:pt x="42135" y="8372"/>
                      <a:pt x="42373" y="8377"/>
                      <a:pt x="42612" y="8377"/>
                    </a:cubicBezTo>
                    <a:cubicBezTo>
                      <a:pt x="44752" y="8377"/>
                      <a:pt x="46891" y="7921"/>
                      <a:pt x="48302" y="6060"/>
                    </a:cubicBezTo>
                    <a:cubicBezTo>
                      <a:pt x="48535" y="5726"/>
                      <a:pt x="48735" y="5359"/>
                      <a:pt x="48902" y="5026"/>
                    </a:cubicBezTo>
                    <a:cubicBezTo>
                      <a:pt x="48827" y="4773"/>
                      <a:pt x="48536" y="4683"/>
                      <a:pt x="48182" y="4683"/>
                    </a:cubicBezTo>
                    <a:cubicBezTo>
                      <a:pt x="47601" y="4683"/>
                      <a:pt x="46849" y="4927"/>
                      <a:pt x="46601" y="5092"/>
                    </a:cubicBezTo>
                    <a:cubicBezTo>
                      <a:pt x="46134" y="5393"/>
                      <a:pt x="45700" y="5760"/>
                      <a:pt x="45266" y="6127"/>
                    </a:cubicBezTo>
                    <a:cubicBezTo>
                      <a:pt x="45221" y="6163"/>
                      <a:pt x="45165" y="6180"/>
                      <a:pt x="45111" y="6180"/>
                    </a:cubicBezTo>
                    <a:cubicBezTo>
                      <a:pt x="44965" y="6180"/>
                      <a:pt x="44827" y="6063"/>
                      <a:pt x="44899" y="5893"/>
                    </a:cubicBezTo>
                    <a:cubicBezTo>
                      <a:pt x="45066" y="5326"/>
                      <a:pt x="45433" y="4392"/>
                      <a:pt x="45066" y="3858"/>
                    </a:cubicBezTo>
                    <a:cubicBezTo>
                      <a:pt x="44713" y="3351"/>
                      <a:pt x="43966" y="3194"/>
                      <a:pt x="43269" y="3194"/>
                    </a:cubicBezTo>
                    <a:cubicBezTo>
                      <a:pt x="42912" y="3194"/>
                      <a:pt x="42569" y="3235"/>
                      <a:pt x="42298" y="3291"/>
                    </a:cubicBezTo>
                    <a:cubicBezTo>
                      <a:pt x="40530" y="3725"/>
                      <a:pt x="39462" y="5126"/>
                      <a:pt x="38228" y="6293"/>
                    </a:cubicBezTo>
                    <a:cubicBezTo>
                      <a:pt x="38181" y="6341"/>
                      <a:pt x="38117" y="6363"/>
                      <a:pt x="38054" y="6363"/>
                    </a:cubicBezTo>
                    <a:cubicBezTo>
                      <a:pt x="37939" y="6363"/>
                      <a:pt x="37828" y="6289"/>
                      <a:pt x="37828" y="6160"/>
                    </a:cubicBezTo>
                    <a:cubicBezTo>
                      <a:pt x="37856" y="5214"/>
                      <a:pt x="36998" y="4170"/>
                      <a:pt x="35994" y="4170"/>
                    </a:cubicBezTo>
                    <a:cubicBezTo>
                      <a:pt x="35830" y="4170"/>
                      <a:pt x="35662" y="4198"/>
                      <a:pt x="35493" y="4259"/>
                    </a:cubicBezTo>
                    <a:cubicBezTo>
                      <a:pt x="34725" y="4525"/>
                      <a:pt x="34325" y="5226"/>
                      <a:pt x="33892" y="5860"/>
                    </a:cubicBezTo>
                    <a:cubicBezTo>
                      <a:pt x="33843" y="5932"/>
                      <a:pt x="33764" y="5965"/>
                      <a:pt x="33688" y="5965"/>
                    </a:cubicBezTo>
                    <a:cubicBezTo>
                      <a:pt x="33553" y="5965"/>
                      <a:pt x="33427" y="5863"/>
                      <a:pt x="33491" y="5693"/>
                    </a:cubicBezTo>
                    <a:cubicBezTo>
                      <a:pt x="33958" y="4492"/>
                      <a:pt x="33725" y="3258"/>
                      <a:pt x="32357" y="2891"/>
                    </a:cubicBezTo>
                    <a:cubicBezTo>
                      <a:pt x="31885" y="2762"/>
                      <a:pt x="31377" y="2689"/>
                      <a:pt x="30868" y="2689"/>
                    </a:cubicBezTo>
                    <a:cubicBezTo>
                      <a:pt x="30190" y="2689"/>
                      <a:pt x="29512" y="2819"/>
                      <a:pt x="28921" y="3124"/>
                    </a:cubicBezTo>
                    <a:cubicBezTo>
                      <a:pt x="28488" y="3325"/>
                      <a:pt x="28054" y="3625"/>
                      <a:pt x="27620" y="3825"/>
                    </a:cubicBezTo>
                    <a:cubicBezTo>
                      <a:pt x="27354" y="3958"/>
                      <a:pt x="26987" y="4292"/>
                      <a:pt x="26720" y="4359"/>
                    </a:cubicBezTo>
                    <a:cubicBezTo>
                      <a:pt x="26666" y="4372"/>
                      <a:pt x="26615" y="4378"/>
                      <a:pt x="26565" y="4378"/>
                    </a:cubicBezTo>
                    <a:cubicBezTo>
                      <a:pt x="26242" y="4378"/>
                      <a:pt x="25997" y="4114"/>
                      <a:pt x="25852" y="3825"/>
                    </a:cubicBezTo>
                    <a:cubicBezTo>
                      <a:pt x="25552" y="3158"/>
                      <a:pt x="25552" y="2391"/>
                      <a:pt x="25285" y="1723"/>
                    </a:cubicBezTo>
                    <a:cubicBezTo>
                      <a:pt x="24871" y="675"/>
                      <a:pt x="23886" y="0"/>
                      <a:pt x="228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62" name="Google Shape;12562;p38"/>
              <p:cNvSpPr/>
              <p:nvPr/>
            </p:nvSpPr>
            <p:spPr>
              <a:xfrm>
                <a:off x="7386709" y="3514634"/>
                <a:ext cx="15937" cy="18068"/>
              </a:xfrm>
              <a:custGeom>
                <a:rect b="b" l="l" r="r" t="t"/>
                <a:pathLst>
                  <a:path extrusionOk="0" h="568" w="501">
                    <a:moveTo>
                      <a:pt x="134" y="0"/>
                    </a:moveTo>
                    <a:cubicBezTo>
                      <a:pt x="134" y="0"/>
                      <a:pt x="101" y="33"/>
                      <a:pt x="67" y="33"/>
                    </a:cubicBezTo>
                    <a:cubicBezTo>
                      <a:pt x="67" y="67"/>
                      <a:pt x="67" y="67"/>
                      <a:pt x="67" y="100"/>
                    </a:cubicBezTo>
                    <a:cubicBezTo>
                      <a:pt x="34" y="167"/>
                      <a:pt x="0" y="200"/>
                      <a:pt x="0" y="300"/>
                    </a:cubicBezTo>
                    <a:cubicBezTo>
                      <a:pt x="0" y="434"/>
                      <a:pt x="34" y="534"/>
                      <a:pt x="167" y="567"/>
                    </a:cubicBezTo>
                    <a:cubicBezTo>
                      <a:pt x="301" y="567"/>
                      <a:pt x="467" y="467"/>
                      <a:pt x="467" y="334"/>
                    </a:cubicBezTo>
                    <a:cubicBezTo>
                      <a:pt x="501" y="167"/>
                      <a:pt x="301" y="0"/>
                      <a:pt x="1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63" name="Google Shape;12563;p38"/>
              <p:cNvSpPr/>
              <p:nvPr/>
            </p:nvSpPr>
            <p:spPr>
              <a:xfrm>
                <a:off x="7264687" y="3055174"/>
                <a:ext cx="79620" cy="59453"/>
              </a:xfrm>
              <a:custGeom>
                <a:rect b="b" l="l" r="r" t="t"/>
                <a:pathLst>
                  <a:path extrusionOk="0" h="1869" w="2503">
                    <a:moveTo>
                      <a:pt x="1235" y="0"/>
                    </a:moveTo>
                    <a:cubicBezTo>
                      <a:pt x="0" y="0"/>
                      <a:pt x="0" y="1868"/>
                      <a:pt x="1235" y="1868"/>
                    </a:cubicBezTo>
                    <a:cubicBezTo>
                      <a:pt x="2502" y="1868"/>
                      <a:pt x="2502" y="0"/>
                      <a:pt x="12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64" name="Google Shape;12564;p38"/>
              <p:cNvSpPr/>
              <p:nvPr/>
            </p:nvSpPr>
            <p:spPr>
              <a:xfrm>
                <a:off x="7589368" y="3111414"/>
                <a:ext cx="3372" cy="2036"/>
              </a:xfrm>
              <a:custGeom>
                <a:rect b="b" l="l" r="r" t="t"/>
                <a:pathLst>
                  <a:path extrusionOk="0" h="64" w="106">
                    <a:moveTo>
                      <a:pt x="1" y="0"/>
                    </a:moveTo>
                    <a:cubicBezTo>
                      <a:pt x="42" y="21"/>
                      <a:pt x="70" y="38"/>
                      <a:pt x="87" y="49"/>
                    </a:cubicBezTo>
                    <a:lnTo>
                      <a:pt x="87" y="49"/>
                    </a:lnTo>
                    <a:cubicBezTo>
                      <a:pt x="75" y="39"/>
                      <a:pt x="57" y="23"/>
                      <a:pt x="34" y="0"/>
                    </a:cubicBezTo>
                    <a:close/>
                    <a:moveTo>
                      <a:pt x="87" y="49"/>
                    </a:moveTo>
                    <a:cubicBezTo>
                      <a:pt x="98" y="59"/>
                      <a:pt x="105" y="63"/>
                      <a:pt x="105" y="63"/>
                    </a:cubicBezTo>
                    <a:cubicBezTo>
                      <a:pt x="106" y="63"/>
                      <a:pt x="100" y="58"/>
                      <a:pt x="87" y="4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65" name="Google Shape;12565;p38"/>
              <p:cNvSpPr/>
              <p:nvPr/>
            </p:nvSpPr>
            <p:spPr>
              <a:xfrm>
                <a:off x="7581956" y="3065640"/>
                <a:ext cx="49878" cy="51850"/>
              </a:xfrm>
              <a:custGeom>
                <a:rect b="b" l="l" r="r" t="t"/>
                <a:pathLst>
                  <a:path extrusionOk="0" h="1630" w="1568">
                    <a:moveTo>
                      <a:pt x="732" y="1"/>
                    </a:moveTo>
                    <a:cubicBezTo>
                      <a:pt x="536" y="1"/>
                      <a:pt x="338" y="84"/>
                      <a:pt x="167" y="238"/>
                    </a:cubicBezTo>
                    <a:cubicBezTo>
                      <a:pt x="0" y="372"/>
                      <a:pt x="0" y="639"/>
                      <a:pt x="0" y="872"/>
                    </a:cubicBezTo>
                    <a:cubicBezTo>
                      <a:pt x="0" y="906"/>
                      <a:pt x="0" y="906"/>
                      <a:pt x="34" y="939"/>
                    </a:cubicBezTo>
                    <a:lnTo>
                      <a:pt x="0" y="939"/>
                    </a:lnTo>
                    <a:cubicBezTo>
                      <a:pt x="0" y="1006"/>
                      <a:pt x="34" y="1072"/>
                      <a:pt x="67" y="1172"/>
                    </a:cubicBezTo>
                    <a:cubicBezTo>
                      <a:pt x="100" y="1239"/>
                      <a:pt x="134" y="1306"/>
                      <a:pt x="200" y="1373"/>
                    </a:cubicBezTo>
                    <a:cubicBezTo>
                      <a:pt x="234" y="1406"/>
                      <a:pt x="267" y="1439"/>
                      <a:pt x="267" y="1439"/>
                    </a:cubicBezTo>
                    <a:cubicBezTo>
                      <a:pt x="419" y="1566"/>
                      <a:pt x="618" y="1630"/>
                      <a:pt x="813" y="1630"/>
                    </a:cubicBezTo>
                    <a:cubicBezTo>
                      <a:pt x="1133" y="1630"/>
                      <a:pt x="1439" y="1458"/>
                      <a:pt x="1501" y="1106"/>
                    </a:cubicBezTo>
                    <a:cubicBezTo>
                      <a:pt x="1568" y="772"/>
                      <a:pt x="1535" y="472"/>
                      <a:pt x="1268" y="238"/>
                    </a:cubicBezTo>
                    <a:cubicBezTo>
                      <a:pt x="1105" y="76"/>
                      <a:pt x="919" y="1"/>
                      <a:pt x="73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66" name="Google Shape;12566;p38"/>
              <p:cNvSpPr/>
              <p:nvPr/>
            </p:nvSpPr>
            <p:spPr>
              <a:xfrm>
                <a:off x="7795208" y="3217531"/>
                <a:ext cx="39317" cy="28661"/>
              </a:xfrm>
              <a:custGeom>
                <a:rect b="b" l="l" r="r" t="t"/>
                <a:pathLst>
                  <a:path extrusionOk="0" h="901" w="1236">
                    <a:moveTo>
                      <a:pt x="401" y="0"/>
                    </a:moveTo>
                    <a:cubicBezTo>
                      <a:pt x="1" y="0"/>
                      <a:pt x="1" y="901"/>
                      <a:pt x="401" y="901"/>
                    </a:cubicBezTo>
                    <a:cubicBezTo>
                      <a:pt x="1235" y="901"/>
                      <a:pt x="1235" y="0"/>
                      <a:pt x="4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67" name="Google Shape;12567;p38"/>
              <p:cNvSpPr/>
              <p:nvPr/>
            </p:nvSpPr>
            <p:spPr>
              <a:xfrm>
                <a:off x="7653051" y="3450888"/>
                <a:ext cx="56272" cy="55318"/>
              </a:xfrm>
              <a:custGeom>
                <a:rect b="b" l="l" r="r" t="t"/>
                <a:pathLst>
                  <a:path extrusionOk="0" h="1739" w="1769">
                    <a:moveTo>
                      <a:pt x="948" y="1"/>
                    </a:moveTo>
                    <a:cubicBezTo>
                      <a:pt x="932" y="1"/>
                      <a:pt x="917" y="1"/>
                      <a:pt x="901" y="3"/>
                    </a:cubicBezTo>
                    <a:lnTo>
                      <a:pt x="867" y="3"/>
                    </a:lnTo>
                    <a:cubicBezTo>
                      <a:pt x="601" y="3"/>
                      <a:pt x="367" y="136"/>
                      <a:pt x="200" y="336"/>
                    </a:cubicBezTo>
                    <a:cubicBezTo>
                      <a:pt x="67" y="470"/>
                      <a:pt x="0" y="670"/>
                      <a:pt x="0" y="870"/>
                    </a:cubicBezTo>
                    <a:cubicBezTo>
                      <a:pt x="0" y="1070"/>
                      <a:pt x="67" y="1270"/>
                      <a:pt x="200" y="1404"/>
                    </a:cubicBezTo>
                    <a:cubicBezTo>
                      <a:pt x="367" y="1604"/>
                      <a:pt x="601" y="1737"/>
                      <a:pt x="867" y="1737"/>
                    </a:cubicBezTo>
                    <a:lnTo>
                      <a:pt x="901" y="1737"/>
                    </a:lnTo>
                    <a:cubicBezTo>
                      <a:pt x="917" y="1738"/>
                      <a:pt x="932" y="1739"/>
                      <a:pt x="948" y="1739"/>
                    </a:cubicBezTo>
                    <a:cubicBezTo>
                      <a:pt x="1394" y="1739"/>
                      <a:pt x="1768" y="1289"/>
                      <a:pt x="1768" y="870"/>
                    </a:cubicBezTo>
                    <a:cubicBezTo>
                      <a:pt x="1768" y="451"/>
                      <a:pt x="1394" y="1"/>
                      <a:pt x="94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68" name="Google Shape;12568;p38"/>
              <p:cNvSpPr/>
              <p:nvPr/>
            </p:nvSpPr>
            <p:spPr>
              <a:xfrm>
                <a:off x="7659413" y="3628163"/>
                <a:ext cx="55190" cy="50164"/>
              </a:xfrm>
              <a:custGeom>
                <a:rect b="b" l="l" r="r" t="t"/>
                <a:pathLst>
                  <a:path extrusionOk="0" h="1577" w="1735">
                    <a:moveTo>
                      <a:pt x="843" y="0"/>
                    </a:moveTo>
                    <a:cubicBezTo>
                      <a:pt x="717" y="0"/>
                      <a:pt x="601" y="34"/>
                      <a:pt x="501" y="100"/>
                    </a:cubicBezTo>
                    <a:lnTo>
                      <a:pt x="467" y="100"/>
                    </a:lnTo>
                    <a:cubicBezTo>
                      <a:pt x="401" y="167"/>
                      <a:pt x="367" y="200"/>
                      <a:pt x="334" y="234"/>
                    </a:cubicBezTo>
                    <a:cubicBezTo>
                      <a:pt x="300" y="267"/>
                      <a:pt x="234" y="334"/>
                      <a:pt x="200" y="367"/>
                    </a:cubicBezTo>
                    <a:cubicBezTo>
                      <a:pt x="200" y="401"/>
                      <a:pt x="167" y="434"/>
                      <a:pt x="134" y="467"/>
                    </a:cubicBezTo>
                    <a:lnTo>
                      <a:pt x="167" y="467"/>
                    </a:lnTo>
                    <a:cubicBezTo>
                      <a:pt x="34" y="701"/>
                      <a:pt x="0" y="968"/>
                      <a:pt x="134" y="1201"/>
                    </a:cubicBezTo>
                    <a:cubicBezTo>
                      <a:pt x="269" y="1427"/>
                      <a:pt x="528" y="1577"/>
                      <a:pt x="784" y="1577"/>
                    </a:cubicBezTo>
                    <a:cubicBezTo>
                      <a:pt x="906" y="1577"/>
                      <a:pt x="1027" y="1543"/>
                      <a:pt x="1134" y="1468"/>
                    </a:cubicBezTo>
                    <a:lnTo>
                      <a:pt x="1234" y="1401"/>
                    </a:lnTo>
                    <a:cubicBezTo>
                      <a:pt x="1234" y="1401"/>
                      <a:pt x="1234" y="1401"/>
                      <a:pt x="1234" y="1368"/>
                    </a:cubicBezTo>
                    <a:cubicBezTo>
                      <a:pt x="1335" y="1335"/>
                      <a:pt x="1435" y="1234"/>
                      <a:pt x="1501" y="1134"/>
                    </a:cubicBezTo>
                    <a:cubicBezTo>
                      <a:pt x="1735" y="801"/>
                      <a:pt x="1568" y="300"/>
                      <a:pt x="1234" y="100"/>
                    </a:cubicBezTo>
                    <a:cubicBezTo>
                      <a:pt x="1101" y="34"/>
                      <a:pt x="968" y="0"/>
                      <a:pt x="84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69" name="Google Shape;12569;p38"/>
              <p:cNvSpPr/>
              <p:nvPr/>
            </p:nvSpPr>
            <p:spPr>
              <a:xfrm>
                <a:off x="7378216" y="3504010"/>
                <a:ext cx="39285" cy="32669"/>
              </a:xfrm>
              <a:custGeom>
                <a:rect b="b" l="l" r="r" t="t"/>
                <a:pathLst>
                  <a:path extrusionOk="0" h="1027" w="1235">
                    <a:moveTo>
                      <a:pt x="401" y="0"/>
                    </a:moveTo>
                    <a:cubicBezTo>
                      <a:pt x="401" y="34"/>
                      <a:pt x="401" y="34"/>
                      <a:pt x="401" y="34"/>
                    </a:cubicBezTo>
                    <a:cubicBezTo>
                      <a:pt x="201" y="34"/>
                      <a:pt x="101" y="201"/>
                      <a:pt x="34" y="367"/>
                    </a:cubicBezTo>
                    <a:cubicBezTo>
                      <a:pt x="34" y="434"/>
                      <a:pt x="1" y="467"/>
                      <a:pt x="1" y="501"/>
                    </a:cubicBezTo>
                    <a:cubicBezTo>
                      <a:pt x="1" y="568"/>
                      <a:pt x="34" y="601"/>
                      <a:pt x="34" y="668"/>
                    </a:cubicBezTo>
                    <a:cubicBezTo>
                      <a:pt x="101" y="834"/>
                      <a:pt x="201" y="1001"/>
                      <a:pt x="401" y="1001"/>
                    </a:cubicBezTo>
                    <a:cubicBezTo>
                      <a:pt x="434" y="1018"/>
                      <a:pt x="468" y="1026"/>
                      <a:pt x="501" y="1026"/>
                    </a:cubicBezTo>
                    <a:cubicBezTo>
                      <a:pt x="534" y="1026"/>
                      <a:pt x="568" y="1018"/>
                      <a:pt x="601" y="1001"/>
                    </a:cubicBezTo>
                    <a:lnTo>
                      <a:pt x="768" y="1001"/>
                    </a:lnTo>
                    <a:cubicBezTo>
                      <a:pt x="1235" y="934"/>
                      <a:pt x="1235" y="101"/>
                      <a:pt x="768" y="34"/>
                    </a:cubicBezTo>
                    <a:lnTo>
                      <a:pt x="668" y="34"/>
                    </a:lnTo>
                    <a:cubicBezTo>
                      <a:pt x="657" y="23"/>
                      <a:pt x="649" y="19"/>
                      <a:pt x="643" y="19"/>
                    </a:cubicBezTo>
                    <a:cubicBezTo>
                      <a:pt x="631" y="19"/>
                      <a:pt x="623" y="34"/>
                      <a:pt x="601" y="34"/>
                    </a:cubicBezTo>
                    <a:cubicBezTo>
                      <a:pt x="534" y="0"/>
                      <a:pt x="468" y="0"/>
                      <a:pt x="4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70" name="Google Shape;12570;p38"/>
              <p:cNvSpPr/>
              <p:nvPr/>
            </p:nvSpPr>
            <p:spPr>
              <a:xfrm>
                <a:off x="7216941" y="3485338"/>
                <a:ext cx="37154" cy="36295"/>
              </a:xfrm>
              <a:custGeom>
                <a:rect b="b" l="l" r="r" t="t"/>
                <a:pathLst>
                  <a:path extrusionOk="0" h="1141" w="1168">
                    <a:moveTo>
                      <a:pt x="601" y="1"/>
                    </a:moveTo>
                    <a:cubicBezTo>
                      <a:pt x="556" y="1"/>
                      <a:pt x="511" y="7"/>
                      <a:pt x="467" y="20"/>
                    </a:cubicBezTo>
                    <a:cubicBezTo>
                      <a:pt x="334" y="54"/>
                      <a:pt x="267" y="87"/>
                      <a:pt x="167" y="154"/>
                    </a:cubicBezTo>
                    <a:cubicBezTo>
                      <a:pt x="67" y="254"/>
                      <a:pt x="0" y="421"/>
                      <a:pt x="0" y="587"/>
                    </a:cubicBezTo>
                    <a:cubicBezTo>
                      <a:pt x="0" y="721"/>
                      <a:pt x="67" y="888"/>
                      <a:pt x="200" y="988"/>
                    </a:cubicBezTo>
                    <a:cubicBezTo>
                      <a:pt x="267" y="1054"/>
                      <a:pt x="334" y="1121"/>
                      <a:pt x="467" y="1121"/>
                    </a:cubicBezTo>
                    <a:cubicBezTo>
                      <a:pt x="512" y="1134"/>
                      <a:pt x="557" y="1141"/>
                      <a:pt x="601" y="1141"/>
                    </a:cubicBezTo>
                    <a:cubicBezTo>
                      <a:pt x="892" y="1141"/>
                      <a:pt x="1168" y="877"/>
                      <a:pt x="1168" y="587"/>
                    </a:cubicBezTo>
                    <a:cubicBezTo>
                      <a:pt x="1168" y="269"/>
                      <a:pt x="892" y="1"/>
                      <a:pt x="6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71" name="Google Shape;12571;p38"/>
              <p:cNvSpPr/>
              <p:nvPr/>
            </p:nvSpPr>
            <p:spPr>
              <a:xfrm>
                <a:off x="7149028" y="3169753"/>
                <a:ext cx="53091" cy="42498"/>
              </a:xfrm>
              <a:custGeom>
                <a:rect b="b" l="l" r="r" t="t"/>
                <a:pathLst>
                  <a:path extrusionOk="0" h="1336" w="1669">
                    <a:moveTo>
                      <a:pt x="847" y="1"/>
                    </a:moveTo>
                    <a:cubicBezTo>
                      <a:pt x="643" y="1"/>
                      <a:pt x="434" y="101"/>
                      <a:pt x="301" y="301"/>
                    </a:cubicBezTo>
                    <a:cubicBezTo>
                      <a:pt x="301" y="335"/>
                      <a:pt x="267" y="335"/>
                      <a:pt x="267" y="335"/>
                    </a:cubicBezTo>
                    <a:cubicBezTo>
                      <a:pt x="0" y="768"/>
                      <a:pt x="367" y="1335"/>
                      <a:pt x="834" y="1335"/>
                    </a:cubicBezTo>
                    <a:cubicBezTo>
                      <a:pt x="1335" y="1335"/>
                      <a:pt x="1668" y="768"/>
                      <a:pt x="1401" y="335"/>
                    </a:cubicBezTo>
                    <a:cubicBezTo>
                      <a:pt x="1401" y="335"/>
                      <a:pt x="1401" y="335"/>
                      <a:pt x="1368" y="301"/>
                    </a:cubicBezTo>
                    <a:cubicBezTo>
                      <a:pt x="1251" y="101"/>
                      <a:pt x="1051" y="1"/>
                      <a:pt x="84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72" name="Google Shape;12572;p38"/>
              <p:cNvSpPr/>
              <p:nvPr/>
            </p:nvSpPr>
            <p:spPr>
              <a:xfrm>
                <a:off x="7337913" y="3257834"/>
                <a:ext cx="43516" cy="43548"/>
              </a:xfrm>
              <a:custGeom>
                <a:rect b="b" l="l" r="r" t="t"/>
                <a:pathLst>
                  <a:path extrusionOk="0" h="1369" w="1368">
                    <a:moveTo>
                      <a:pt x="701" y="1"/>
                    </a:moveTo>
                    <a:cubicBezTo>
                      <a:pt x="300" y="1"/>
                      <a:pt x="0" y="301"/>
                      <a:pt x="0" y="701"/>
                    </a:cubicBezTo>
                    <a:cubicBezTo>
                      <a:pt x="0" y="1068"/>
                      <a:pt x="300" y="1368"/>
                      <a:pt x="701" y="1368"/>
                    </a:cubicBezTo>
                    <a:cubicBezTo>
                      <a:pt x="1067" y="1368"/>
                      <a:pt x="1368" y="1068"/>
                      <a:pt x="1368" y="701"/>
                    </a:cubicBezTo>
                    <a:cubicBezTo>
                      <a:pt x="1368" y="301"/>
                      <a:pt x="1067" y="1"/>
                      <a:pt x="7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73" name="Google Shape;12573;p38"/>
              <p:cNvSpPr/>
              <p:nvPr/>
            </p:nvSpPr>
            <p:spPr>
              <a:xfrm>
                <a:off x="7651969" y="3297087"/>
                <a:ext cx="39285" cy="40367"/>
              </a:xfrm>
              <a:custGeom>
                <a:rect b="b" l="l" r="r" t="t"/>
                <a:pathLst>
                  <a:path extrusionOk="0" h="1269" w="1235">
                    <a:moveTo>
                      <a:pt x="635" y="1"/>
                    </a:moveTo>
                    <a:cubicBezTo>
                      <a:pt x="268" y="1"/>
                      <a:pt x="1" y="301"/>
                      <a:pt x="1" y="635"/>
                    </a:cubicBezTo>
                    <a:cubicBezTo>
                      <a:pt x="1" y="968"/>
                      <a:pt x="268" y="1268"/>
                      <a:pt x="635" y="1268"/>
                    </a:cubicBezTo>
                    <a:cubicBezTo>
                      <a:pt x="968" y="1268"/>
                      <a:pt x="1235" y="968"/>
                      <a:pt x="1235" y="635"/>
                    </a:cubicBezTo>
                    <a:cubicBezTo>
                      <a:pt x="1235" y="301"/>
                      <a:pt x="968" y="1"/>
                      <a:pt x="6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74" name="Google Shape;12574;p38"/>
              <p:cNvSpPr/>
              <p:nvPr/>
            </p:nvSpPr>
            <p:spPr>
              <a:xfrm>
                <a:off x="7479021" y="3392580"/>
                <a:ext cx="72177" cy="72209"/>
              </a:xfrm>
              <a:custGeom>
                <a:rect b="b" l="l" r="r" t="t"/>
                <a:pathLst>
                  <a:path extrusionOk="0" h="2270" w="2269">
                    <a:moveTo>
                      <a:pt x="1135" y="1"/>
                    </a:moveTo>
                    <a:cubicBezTo>
                      <a:pt x="534" y="1"/>
                      <a:pt x="1" y="501"/>
                      <a:pt x="1" y="1135"/>
                    </a:cubicBezTo>
                    <a:cubicBezTo>
                      <a:pt x="1" y="1736"/>
                      <a:pt x="534" y="2269"/>
                      <a:pt x="1135" y="2269"/>
                    </a:cubicBezTo>
                    <a:cubicBezTo>
                      <a:pt x="1768" y="2269"/>
                      <a:pt x="2269" y="1736"/>
                      <a:pt x="2269" y="1135"/>
                    </a:cubicBezTo>
                    <a:cubicBezTo>
                      <a:pt x="2269" y="501"/>
                      <a:pt x="1768" y="1"/>
                      <a:pt x="11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75" name="Google Shape;12575;p38"/>
              <p:cNvSpPr/>
              <p:nvPr/>
            </p:nvSpPr>
            <p:spPr>
              <a:xfrm>
                <a:off x="7250882" y="3738193"/>
                <a:ext cx="43548" cy="40558"/>
              </a:xfrm>
              <a:custGeom>
                <a:rect b="b" l="l" r="r" t="t"/>
                <a:pathLst>
                  <a:path extrusionOk="0" h="1275" w="1369">
                    <a:moveTo>
                      <a:pt x="738" y="1"/>
                    </a:moveTo>
                    <a:cubicBezTo>
                      <a:pt x="501" y="1"/>
                      <a:pt x="274" y="168"/>
                      <a:pt x="168" y="444"/>
                    </a:cubicBezTo>
                    <a:cubicBezTo>
                      <a:pt x="168" y="444"/>
                      <a:pt x="134" y="444"/>
                      <a:pt x="134" y="477"/>
                    </a:cubicBezTo>
                    <a:cubicBezTo>
                      <a:pt x="1" y="811"/>
                      <a:pt x="268" y="1145"/>
                      <a:pt x="568" y="1245"/>
                    </a:cubicBezTo>
                    <a:lnTo>
                      <a:pt x="601" y="1245"/>
                    </a:lnTo>
                    <a:cubicBezTo>
                      <a:pt x="663" y="1265"/>
                      <a:pt x="723" y="1275"/>
                      <a:pt x="780" y="1275"/>
                    </a:cubicBezTo>
                    <a:cubicBezTo>
                      <a:pt x="1097" y="1275"/>
                      <a:pt x="1340" y="988"/>
                      <a:pt x="1368" y="678"/>
                    </a:cubicBezTo>
                    <a:cubicBezTo>
                      <a:pt x="1368" y="477"/>
                      <a:pt x="1302" y="311"/>
                      <a:pt x="1135" y="177"/>
                    </a:cubicBezTo>
                    <a:cubicBezTo>
                      <a:pt x="1013" y="56"/>
                      <a:pt x="874" y="1"/>
                      <a:pt x="73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76" name="Google Shape;12576;p38"/>
              <p:cNvSpPr/>
              <p:nvPr/>
            </p:nvSpPr>
            <p:spPr>
              <a:xfrm>
                <a:off x="7542672" y="3942221"/>
                <a:ext cx="53091" cy="39317"/>
              </a:xfrm>
              <a:custGeom>
                <a:rect b="b" l="l" r="r" t="t"/>
                <a:pathLst>
                  <a:path extrusionOk="0" h="1236" w="1669">
                    <a:moveTo>
                      <a:pt x="835" y="1"/>
                    </a:moveTo>
                    <a:cubicBezTo>
                      <a:pt x="1" y="1"/>
                      <a:pt x="1" y="1235"/>
                      <a:pt x="835" y="1235"/>
                    </a:cubicBezTo>
                    <a:cubicBezTo>
                      <a:pt x="1669" y="1235"/>
                      <a:pt x="1669" y="1"/>
                      <a:pt x="8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77" name="Google Shape;12577;p38"/>
              <p:cNvSpPr/>
              <p:nvPr/>
            </p:nvSpPr>
            <p:spPr>
              <a:xfrm>
                <a:off x="7579825" y="3788389"/>
                <a:ext cx="42466" cy="42466"/>
              </a:xfrm>
              <a:custGeom>
                <a:rect b="b" l="l" r="r" t="t"/>
                <a:pathLst>
                  <a:path extrusionOk="0" h="1335" w="1335">
                    <a:moveTo>
                      <a:pt x="668" y="0"/>
                    </a:moveTo>
                    <a:cubicBezTo>
                      <a:pt x="301" y="0"/>
                      <a:pt x="0" y="300"/>
                      <a:pt x="0" y="667"/>
                    </a:cubicBezTo>
                    <a:cubicBezTo>
                      <a:pt x="0" y="1034"/>
                      <a:pt x="301" y="1334"/>
                      <a:pt x="668" y="1334"/>
                    </a:cubicBezTo>
                    <a:cubicBezTo>
                      <a:pt x="1001" y="1334"/>
                      <a:pt x="1335" y="1034"/>
                      <a:pt x="1335" y="667"/>
                    </a:cubicBezTo>
                    <a:cubicBezTo>
                      <a:pt x="1335" y="300"/>
                      <a:pt x="1001" y="0"/>
                      <a:pt x="6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78" name="Google Shape;12578;p38"/>
              <p:cNvSpPr/>
              <p:nvPr/>
            </p:nvSpPr>
            <p:spPr>
              <a:xfrm>
                <a:off x="6619525" y="2108675"/>
                <a:ext cx="2006575" cy="2616595"/>
              </a:xfrm>
              <a:custGeom>
                <a:rect b="b" l="l" r="r" t="t"/>
                <a:pathLst>
                  <a:path extrusionOk="0" h="82257" w="63080">
                    <a:moveTo>
                      <a:pt x="31306" y="926"/>
                    </a:moveTo>
                    <a:cubicBezTo>
                      <a:pt x="33354" y="926"/>
                      <a:pt x="35194" y="1678"/>
                      <a:pt x="36828" y="2903"/>
                    </a:cubicBezTo>
                    <a:cubicBezTo>
                      <a:pt x="36897" y="2945"/>
                      <a:pt x="36967" y="2963"/>
                      <a:pt x="37035" y="2963"/>
                    </a:cubicBezTo>
                    <a:cubicBezTo>
                      <a:pt x="37128" y="2963"/>
                      <a:pt x="37217" y="2928"/>
                      <a:pt x="37295" y="2869"/>
                    </a:cubicBezTo>
                    <a:cubicBezTo>
                      <a:pt x="37295" y="2869"/>
                      <a:pt x="37328" y="2869"/>
                      <a:pt x="37328" y="2836"/>
                    </a:cubicBezTo>
                    <a:cubicBezTo>
                      <a:pt x="38251" y="2294"/>
                      <a:pt x="39148" y="2034"/>
                      <a:pt x="39998" y="2034"/>
                    </a:cubicBezTo>
                    <a:cubicBezTo>
                      <a:pt x="41452" y="2034"/>
                      <a:pt x="42772" y="2794"/>
                      <a:pt x="43866" y="4204"/>
                    </a:cubicBezTo>
                    <a:cubicBezTo>
                      <a:pt x="44800" y="5405"/>
                      <a:pt x="45634" y="5805"/>
                      <a:pt x="47135" y="6005"/>
                    </a:cubicBezTo>
                    <a:cubicBezTo>
                      <a:pt x="50371" y="6439"/>
                      <a:pt x="51838" y="9574"/>
                      <a:pt x="49837" y="12243"/>
                    </a:cubicBezTo>
                    <a:cubicBezTo>
                      <a:pt x="48426" y="14104"/>
                      <a:pt x="46287" y="14560"/>
                      <a:pt x="44147" y="14560"/>
                    </a:cubicBezTo>
                    <a:cubicBezTo>
                      <a:pt x="43908" y="14560"/>
                      <a:pt x="43670" y="14555"/>
                      <a:pt x="43432" y="14544"/>
                    </a:cubicBezTo>
                    <a:cubicBezTo>
                      <a:pt x="43666" y="13811"/>
                      <a:pt x="43766" y="13110"/>
                      <a:pt x="43666" y="12576"/>
                    </a:cubicBezTo>
                    <a:cubicBezTo>
                      <a:pt x="43648" y="12438"/>
                      <a:pt x="43550" y="12380"/>
                      <a:pt x="43441" y="12380"/>
                    </a:cubicBezTo>
                    <a:cubicBezTo>
                      <a:pt x="43340" y="12380"/>
                      <a:pt x="43230" y="12430"/>
                      <a:pt x="43165" y="12510"/>
                    </a:cubicBezTo>
                    <a:cubicBezTo>
                      <a:pt x="42765" y="13110"/>
                      <a:pt x="42632" y="13877"/>
                      <a:pt x="42365" y="14611"/>
                    </a:cubicBezTo>
                    <a:cubicBezTo>
                      <a:pt x="42231" y="14678"/>
                      <a:pt x="42198" y="14845"/>
                      <a:pt x="42198" y="15011"/>
                    </a:cubicBezTo>
                    <a:cubicBezTo>
                      <a:pt x="42165" y="15045"/>
                      <a:pt x="42131" y="15112"/>
                      <a:pt x="42131" y="15145"/>
                    </a:cubicBezTo>
                    <a:cubicBezTo>
                      <a:pt x="41698" y="15912"/>
                      <a:pt x="41164" y="16279"/>
                      <a:pt x="40530" y="16646"/>
                    </a:cubicBezTo>
                    <a:cubicBezTo>
                      <a:pt x="40564" y="16146"/>
                      <a:pt x="40530" y="15612"/>
                      <a:pt x="40397" y="15078"/>
                    </a:cubicBezTo>
                    <a:cubicBezTo>
                      <a:pt x="40369" y="14952"/>
                      <a:pt x="40282" y="14897"/>
                      <a:pt x="40189" y="14897"/>
                    </a:cubicBezTo>
                    <a:cubicBezTo>
                      <a:pt x="40059" y="14897"/>
                      <a:pt x="39916" y="15004"/>
                      <a:pt x="39896" y="15178"/>
                    </a:cubicBezTo>
                    <a:cubicBezTo>
                      <a:pt x="39663" y="17046"/>
                      <a:pt x="39596" y="19014"/>
                      <a:pt x="38128" y="20382"/>
                    </a:cubicBezTo>
                    <a:cubicBezTo>
                      <a:pt x="37379" y="21086"/>
                      <a:pt x="36549" y="21392"/>
                      <a:pt x="35737" y="21392"/>
                    </a:cubicBezTo>
                    <a:cubicBezTo>
                      <a:pt x="34164" y="21392"/>
                      <a:pt x="32662" y="20242"/>
                      <a:pt x="31957" y="18614"/>
                    </a:cubicBezTo>
                    <a:cubicBezTo>
                      <a:pt x="31490" y="17547"/>
                      <a:pt x="31724" y="16079"/>
                      <a:pt x="31023" y="15145"/>
                    </a:cubicBezTo>
                    <a:cubicBezTo>
                      <a:pt x="30723" y="14778"/>
                      <a:pt x="30490" y="14811"/>
                      <a:pt x="30156" y="14544"/>
                    </a:cubicBezTo>
                    <a:cubicBezTo>
                      <a:pt x="28989" y="13744"/>
                      <a:pt x="28355" y="13277"/>
                      <a:pt x="28422" y="11742"/>
                    </a:cubicBezTo>
                    <a:cubicBezTo>
                      <a:pt x="28422" y="11612"/>
                      <a:pt x="28318" y="11544"/>
                      <a:pt x="28215" y="11544"/>
                    </a:cubicBezTo>
                    <a:cubicBezTo>
                      <a:pt x="28133" y="11544"/>
                      <a:pt x="28051" y="11587"/>
                      <a:pt x="28021" y="11676"/>
                    </a:cubicBezTo>
                    <a:cubicBezTo>
                      <a:pt x="27621" y="13277"/>
                      <a:pt x="28455" y="13977"/>
                      <a:pt x="29289" y="14778"/>
                    </a:cubicBezTo>
                    <a:cubicBezTo>
                      <a:pt x="28522" y="14778"/>
                      <a:pt x="27854" y="14611"/>
                      <a:pt x="27287" y="14278"/>
                    </a:cubicBezTo>
                    <a:cubicBezTo>
                      <a:pt x="27254" y="14211"/>
                      <a:pt x="27187" y="14178"/>
                      <a:pt x="27121" y="14178"/>
                    </a:cubicBezTo>
                    <a:cubicBezTo>
                      <a:pt x="26353" y="13677"/>
                      <a:pt x="25753" y="12943"/>
                      <a:pt x="25286" y="12043"/>
                    </a:cubicBezTo>
                    <a:cubicBezTo>
                      <a:pt x="25260" y="11992"/>
                      <a:pt x="25216" y="11970"/>
                      <a:pt x="25172" y="11970"/>
                    </a:cubicBezTo>
                    <a:cubicBezTo>
                      <a:pt x="25100" y="11970"/>
                      <a:pt x="25032" y="12027"/>
                      <a:pt x="25052" y="12109"/>
                    </a:cubicBezTo>
                    <a:cubicBezTo>
                      <a:pt x="25119" y="12977"/>
                      <a:pt x="25586" y="13744"/>
                      <a:pt x="26220" y="14311"/>
                    </a:cubicBezTo>
                    <a:cubicBezTo>
                      <a:pt x="24349" y="14696"/>
                      <a:pt x="22614" y="15104"/>
                      <a:pt x="20716" y="15104"/>
                    </a:cubicBezTo>
                    <a:cubicBezTo>
                      <a:pt x="20313" y="15104"/>
                      <a:pt x="19902" y="15086"/>
                      <a:pt x="19482" y="15045"/>
                    </a:cubicBezTo>
                    <a:cubicBezTo>
                      <a:pt x="16880" y="14811"/>
                      <a:pt x="14645" y="13811"/>
                      <a:pt x="12243" y="12877"/>
                    </a:cubicBezTo>
                    <a:cubicBezTo>
                      <a:pt x="12214" y="12864"/>
                      <a:pt x="12185" y="12858"/>
                      <a:pt x="12157" y="12858"/>
                    </a:cubicBezTo>
                    <a:cubicBezTo>
                      <a:pt x="11966" y="12858"/>
                      <a:pt x="11835" y="13131"/>
                      <a:pt x="12010" y="13277"/>
                    </a:cubicBezTo>
                    <a:cubicBezTo>
                      <a:pt x="12410" y="13644"/>
                      <a:pt x="12877" y="13944"/>
                      <a:pt x="13377" y="14244"/>
                    </a:cubicBezTo>
                    <a:cubicBezTo>
                      <a:pt x="12805" y="14380"/>
                      <a:pt x="12253" y="14434"/>
                      <a:pt x="11691" y="14434"/>
                    </a:cubicBezTo>
                    <a:cubicBezTo>
                      <a:pt x="11008" y="14434"/>
                      <a:pt x="10310" y="14354"/>
                      <a:pt x="9541" y="14244"/>
                    </a:cubicBezTo>
                    <a:cubicBezTo>
                      <a:pt x="8207" y="14011"/>
                      <a:pt x="7006" y="14011"/>
                      <a:pt x="5672" y="13944"/>
                    </a:cubicBezTo>
                    <a:cubicBezTo>
                      <a:pt x="3204" y="13777"/>
                      <a:pt x="1302" y="11776"/>
                      <a:pt x="2336" y="9241"/>
                    </a:cubicBezTo>
                    <a:cubicBezTo>
                      <a:pt x="2956" y="7739"/>
                      <a:pt x="4275" y="7054"/>
                      <a:pt x="5708" y="7054"/>
                    </a:cubicBezTo>
                    <a:cubicBezTo>
                      <a:pt x="6279" y="7054"/>
                      <a:pt x="6869" y="7163"/>
                      <a:pt x="7440" y="7373"/>
                    </a:cubicBezTo>
                    <a:cubicBezTo>
                      <a:pt x="7440" y="7406"/>
                      <a:pt x="7473" y="7406"/>
                      <a:pt x="7507" y="7406"/>
                    </a:cubicBezTo>
                    <a:cubicBezTo>
                      <a:pt x="7507" y="7606"/>
                      <a:pt x="7540" y="7806"/>
                      <a:pt x="7573" y="8006"/>
                    </a:cubicBezTo>
                    <a:cubicBezTo>
                      <a:pt x="7573" y="8085"/>
                      <a:pt x="7625" y="8119"/>
                      <a:pt x="7687" y="8119"/>
                    </a:cubicBezTo>
                    <a:cubicBezTo>
                      <a:pt x="7757" y="8119"/>
                      <a:pt x="7838" y="8077"/>
                      <a:pt x="7874" y="8006"/>
                    </a:cubicBezTo>
                    <a:cubicBezTo>
                      <a:pt x="8641" y="6038"/>
                      <a:pt x="8841" y="4037"/>
                      <a:pt x="10575" y="2569"/>
                    </a:cubicBezTo>
                    <a:cubicBezTo>
                      <a:pt x="11475" y="1827"/>
                      <a:pt x="12367" y="1511"/>
                      <a:pt x="13259" y="1511"/>
                    </a:cubicBezTo>
                    <a:cubicBezTo>
                      <a:pt x="14252" y="1511"/>
                      <a:pt x="15244" y="1903"/>
                      <a:pt x="16246" y="2536"/>
                    </a:cubicBezTo>
                    <a:cubicBezTo>
                      <a:pt x="15879" y="3103"/>
                      <a:pt x="15612" y="3770"/>
                      <a:pt x="15512" y="4504"/>
                    </a:cubicBezTo>
                    <a:cubicBezTo>
                      <a:pt x="15495" y="4609"/>
                      <a:pt x="15569" y="4659"/>
                      <a:pt x="15652" y="4659"/>
                    </a:cubicBezTo>
                    <a:cubicBezTo>
                      <a:pt x="15729" y="4659"/>
                      <a:pt x="15814" y="4617"/>
                      <a:pt x="15846" y="4537"/>
                    </a:cubicBezTo>
                    <a:cubicBezTo>
                      <a:pt x="16610" y="2521"/>
                      <a:pt x="18325" y="1064"/>
                      <a:pt x="20453" y="1064"/>
                    </a:cubicBezTo>
                    <a:cubicBezTo>
                      <a:pt x="20649" y="1064"/>
                      <a:pt x="20848" y="1076"/>
                      <a:pt x="21050" y="1102"/>
                    </a:cubicBezTo>
                    <a:cubicBezTo>
                      <a:pt x="22569" y="1291"/>
                      <a:pt x="23848" y="2413"/>
                      <a:pt x="25400" y="2413"/>
                    </a:cubicBezTo>
                    <a:cubicBezTo>
                      <a:pt x="25483" y="2413"/>
                      <a:pt x="25568" y="2409"/>
                      <a:pt x="25653" y="2402"/>
                    </a:cubicBezTo>
                    <a:cubicBezTo>
                      <a:pt x="27488" y="2269"/>
                      <a:pt x="29022" y="1035"/>
                      <a:pt x="30923" y="935"/>
                    </a:cubicBezTo>
                    <a:cubicBezTo>
                      <a:pt x="31052" y="929"/>
                      <a:pt x="31179" y="926"/>
                      <a:pt x="31306" y="926"/>
                    </a:cubicBezTo>
                    <a:close/>
                    <a:moveTo>
                      <a:pt x="52155" y="30167"/>
                    </a:moveTo>
                    <a:cubicBezTo>
                      <a:pt x="53048" y="30167"/>
                      <a:pt x="53923" y="30465"/>
                      <a:pt x="54674" y="31190"/>
                    </a:cubicBezTo>
                    <a:cubicBezTo>
                      <a:pt x="57376" y="33758"/>
                      <a:pt x="57075" y="39095"/>
                      <a:pt x="56909" y="42498"/>
                    </a:cubicBezTo>
                    <a:cubicBezTo>
                      <a:pt x="56708" y="46634"/>
                      <a:pt x="55841" y="50737"/>
                      <a:pt x="54574" y="54673"/>
                    </a:cubicBezTo>
                    <a:cubicBezTo>
                      <a:pt x="53873" y="56741"/>
                      <a:pt x="53106" y="58943"/>
                      <a:pt x="51438" y="60477"/>
                    </a:cubicBezTo>
                    <a:cubicBezTo>
                      <a:pt x="50461" y="61391"/>
                      <a:pt x="49134" y="61926"/>
                      <a:pt x="47873" y="61926"/>
                    </a:cubicBezTo>
                    <a:cubicBezTo>
                      <a:pt x="46463" y="61926"/>
                      <a:pt x="45135" y="61259"/>
                      <a:pt x="44466" y="59710"/>
                    </a:cubicBezTo>
                    <a:cubicBezTo>
                      <a:pt x="44466" y="54606"/>
                      <a:pt x="44633" y="49503"/>
                      <a:pt x="44900" y="44399"/>
                    </a:cubicBezTo>
                    <a:cubicBezTo>
                      <a:pt x="45067" y="41564"/>
                      <a:pt x="45267" y="38762"/>
                      <a:pt x="45500" y="35960"/>
                    </a:cubicBezTo>
                    <a:cubicBezTo>
                      <a:pt x="46301" y="34525"/>
                      <a:pt x="47001" y="33024"/>
                      <a:pt x="48236" y="31890"/>
                    </a:cubicBezTo>
                    <a:cubicBezTo>
                      <a:pt x="49298" y="30910"/>
                      <a:pt x="50747" y="30167"/>
                      <a:pt x="52155" y="30167"/>
                    </a:cubicBezTo>
                    <a:close/>
                    <a:moveTo>
                      <a:pt x="52841" y="24217"/>
                    </a:moveTo>
                    <a:cubicBezTo>
                      <a:pt x="52874" y="24217"/>
                      <a:pt x="52906" y="24218"/>
                      <a:pt x="52939" y="24218"/>
                    </a:cubicBezTo>
                    <a:cubicBezTo>
                      <a:pt x="56008" y="24251"/>
                      <a:pt x="58643" y="26053"/>
                      <a:pt x="60077" y="28721"/>
                    </a:cubicBezTo>
                    <a:cubicBezTo>
                      <a:pt x="61545" y="31357"/>
                      <a:pt x="61779" y="34425"/>
                      <a:pt x="61912" y="37394"/>
                    </a:cubicBezTo>
                    <a:cubicBezTo>
                      <a:pt x="62012" y="40230"/>
                      <a:pt x="62046" y="43065"/>
                      <a:pt x="61945" y="45867"/>
                    </a:cubicBezTo>
                    <a:cubicBezTo>
                      <a:pt x="61745" y="51371"/>
                      <a:pt x="60878" y="57175"/>
                      <a:pt x="58176" y="62078"/>
                    </a:cubicBezTo>
                    <a:cubicBezTo>
                      <a:pt x="56342" y="65389"/>
                      <a:pt x="52654" y="68581"/>
                      <a:pt x="48910" y="68581"/>
                    </a:cubicBezTo>
                    <a:cubicBezTo>
                      <a:pt x="47410" y="68581"/>
                      <a:pt x="45902" y="68069"/>
                      <a:pt x="44500" y="66849"/>
                    </a:cubicBezTo>
                    <a:cubicBezTo>
                      <a:pt x="44466" y="65081"/>
                      <a:pt x="44466" y="63346"/>
                      <a:pt x="44466" y="61578"/>
                    </a:cubicBezTo>
                    <a:lnTo>
                      <a:pt x="44466" y="61578"/>
                    </a:lnTo>
                    <a:cubicBezTo>
                      <a:pt x="45233" y="62571"/>
                      <a:pt x="46365" y="62991"/>
                      <a:pt x="47585" y="62991"/>
                    </a:cubicBezTo>
                    <a:cubicBezTo>
                      <a:pt x="49602" y="62991"/>
                      <a:pt x="51859" y="61844"/>
                      <a:pt x="53106" y="60244"/>
                    </a:cubicBezTo>
                    <a:cubicBezTo>
                      <a:pt x="54940" y="57875"/>
                      <a:pt x="55774" y="54673"/>
                      <a:pt x="56508" y="51838"/>
                    </a:cubicBezTo>
                    <a:cubicBezTo>
                      <a:pt x="57275" y="48902"/>
                      <a:pt x="57809" y="45900"/>
                      <a:pt x="57976" y="42865"/>
                    </a:cubicBezTo>
                    <a:cubicBezTo>
                      <a:pt x="58209" y="38929"/>
                      <a:pt x="58543" y="31490"/>
                      <a:pt x="54073" y="29489"/>
                    </a:cubicBezTo>
                    <a:cubicBezTo>
                      <a:pt x="53354" y="29175"/>
                      <a:pt x="52661" y="29034"/>
                      <a:pt x="51997" y="29034"/>
                    </a:cubicBezTo>
                    <a:cubicBezTo>
                      <a:pt x="49276" y="29034"/>
                      <a:pt x="47062" y="31404"/>
                      <a:pt x="45667" y="33925"/>
                    </a:cubicBezTo>
                    <a:cubicBezTo>
                      <a:pt x="45801" y="32524"/>
                      <a:pt x="45901" y="31156"/>
                      <a:pt x="46067" y="29755"/>
                    </a:cubicBezTo>
                    <a:cubicBezTo>
                      <a:pt x="46134" y="28988"/>
                      <a:pt x="46234" y="28188"/>
                      <a:pt x="46334" y="27387"/>
                    </a:cubicBezTo>
                    <a:cubicBezTo>
                      <a:pt x="48114" y="25574"/>
                      <a:pt x="50154" y="24217"/>
                      <a:pt x="52841" y="24217"/>
                    </a:cubicBezTo>
                    <a:close/>
                    <a:moveTo>
                      <a:pt x="14078" y="14611"/>
                    </a:moveTo>
                    <a:cubicBezTo>
                      <a:pt x="16094" y="15619"/>
                      <a:pt x="18578" y="16168"/>
                      <a:pt x="20989" y="16168"/>
                    </a:cubicBezTo>
                    <a:cubicBezTo>
                      <a:pt x="23127" y="16168"/>
                      <a:pt x="25208" y="15736"/>
                      <a:pt x="26854" y="14811"/>
                    </a:cubicBezTo>
                    <a:cubicBezTo>
                      <a:pt x="27611" y="15288"/>
                      <a:pt x="28487" y="15577"/>
                      <a:pt x="29342" y="15577"/>
                    </a:cubicBezTo>
                    <a:cubicBezTo>
                      <a:pt x="29503" y="15577"/>
                      <a:pt x="29664" y="15566"/>
                      <a:pt x="29823" y="15545"/>
                    </a:cubicBezTo>
                    <a:cubicBezTo>
                      <a:pt x="29889" y="15545"/>
                      <a:pt x="29923" y="15512"/>
                      <a:pt x="29989" y="15512"/>
                    </a:cubicBezTo>
                    <a:cubicBezTo>
                      <a:pt x="30223" y="15779"/>
                      <a:pt x="30423" y="16112"/>
                      <a:pt x="30590" y="16513"/>
                    </a:cubicBezTo>
                    <a:cubicBezTo>
                      <a:pt x="30923" y="17513"/>
                      <a:pt x="30923" y="18547"/>
                      <a:pt x="31424" y="19515"/>
                    </a:cubicBezTo>
                    <a:cubicBezTo>
                      <a:pt x="31924" y="20415"/>
                      <a:pt x="32691" y="21216"/>
                      <a:pt x="33592" y="21716"/>
                    </a:cubicBezTo>
                    <a:cubicBezTo>
                      <a:pt x="34344" y="22111"/>
                      <a:pt x="35064" y="22286"/>
                      <a:pt x="35737" y="22286"/>
                    </a:cubicBezTo>
                    <a:cubicBezTo>
                      <a:pt x="38136" y="22286"/>
                      <a:pt x="39928" y="20055"/>
                      <a:pt x="40397" y="17580"/>
                    </a:cubicBezTo>
                    <a:cubicBezTo>
                      <a:pt x="41498" y="17580"/>
                      <a:pt x="42432" y="16646"/>
                      <a:pt x="43032" y="15478"/>
                    </a:cubicBezTo>
                    <a:cubicBezTo>
                      <a:pt x="43522" y="15560"/>
                      <a:pt x="44025" y="15601"/>
                      <a:pt x="44528" y="15601"/>
                    </a:cubicBezTo>
                    <a:cubicBezTo>
                      <a:pt x="45463" y="15601"/>
                      <a:pt x="46401" y="15460"/>
                      <a:pt x="47268" y="15178"/>
                    </a:cubicBezTo>
                    <a:lnTo>
                      <a:pt x="47268" y="15178"/>
                    </a:lnTo>
                    <a:cubicBezTo>
                      <a:pt x="46234" y="19681"/>
                      <a:pt x="45801" y="24418"/>
                      <a:pt x="45300" y="28988"/>
                    </a:cubicBezTo>
                    <a:cubicBezTo>
                      <a:pt x="45033" y="31457"/>
                      <a:pt x="44800" y="33925"/>
                      <a:pt x="44566" y="36393"/>
                    </a:cubicBezTo>
                    <a:cubicBezTo>
                      <a:pt x="44566" y="36427"/>
                      <a:pt x="44566" y="36460"/>
                      <a:pt x="44533" y="36494"/>
                    </a:cubicBezTo>
                    <a:cubicBezTo>
                      <a:pt x="44533" y="36560"/>
                      <a:pt x="44533" y="36627"/>
                      <a:pt x="44533" y="36660"/>
                    </a:cubicBezTo>
                    <a:cubicBezTo>
                      <a:pt x="44333" y="39095"/>
                      <a:pt x="44166" y="41564"/>
                      <a:pt x="44033" y="43999"/>
                    </a:cubicBezTo>
                    <a:cubicBezTo>
                      <a:pt x="43566" y="51638"/>
                      <a:pt x="43432" y="59310"/>
                      <a:pt x="43566" y="66949"/>
                    </a:cubicBezTo>
                    <a:cubicBezTo>
                      <a:pt x="43532" y="67082"/>
                      <a:pt x="43499" y="67216"/>
                      <a:pt x="43599" y="67349"/>
                    </a:cubicBezTo>
                    <a:cubicBezTo>
                      <a:pt x="43632" y="69617"/>
                      <a:pt x="43699" y="71886"/>
                      <a:pt x="43799" y="74120"/>
                    </a:cubicBezTo>
                    <a:cubicBezTo>
                      <a:pt x="43666" y="74221"/>
                      <a:pt x="43599" y="74354"/>
                      <a:pt x="43599" y="74521"/>
                    </a:cubicBezTo>
                    <a:cubicBezTo>
                      <a:pt x="43699" y="79191"/>
                      <a:pt x="38629" y="80158"/>
                      <a:pt x="35026" y="80558"/>
                    </a:cubicBezTo>
                    <a:cubicBezTo>
                      <a:pt x="31757" y="80925"/>
                      <a:pt x="28455" y="81192"/>
                      <a:pt x="25153" y="81226"/>
                    </a:cubicBezTo>
                    <a:cubicBezTo>
                      <a:pt x="24782" y="81231"/>
                      <a:pt x="24406" y="81235"/>
                      <a:pt x="24027" y="81235"/>
                    </a:cubicBezTo>
                    <a:cubicBezTo>
                      <a:pt x="17772" y="81235"/>
                      <a:pt x="10412" y="80333"/>
                      <a:pt x="7173" y="74421"/>
                    </a:cubicBezTo>
                    <a:cubicBezTo>
                      <a:pt x="7173" y="74421"/>
                      <a:pt x="7173" y="74387"/>
                      <a:pt x="7173" y="74387"/>
                    </a:cubicBezTo>
                    <a:cubicBezTo>
                      <a:pt x="8974" y="54506"/>
                      <a:pt x="10108" y="34325"/>
                      <a:pt x="5805" y="14678"/>
                    </a:cubicBezTo>
                    <a:cubicBezTo>
                      <a:pt x="6306" y="14678"/>
                      <a:pt x="6806" y="14711"/>
                      <a:pt x="7340" y="14745"/>
                    </a:cubicBezTo>
                    <a:cubicBezTo>
                      <a:pt x="8711" y="14829"/>
                      <a:pt x="10296" y="15407"/>
                      <a:pt x="11748" y="15407"/>
                    </a:cubicBezTo>
                    <a:cubicBezTo>
                      <a:pt x="12592" y="15407"/>
                      <a:pt x="13391" y="15212"/>
                      <a:pt x="14078" y="14611"/>
                    </a:cubicBezTo>
                    <a:close/>
                    <a:moveTo>
                      <a:pt x="31524" y="1"/>
                    </a:moveTo>
                    <a:cubicBezTo>
                      <a:pt x="30490" y="1"/>
                      <a:pt x="29456" y="134"/>
                      <a:pt x="28455" y="468"/>
                    </a:cubicBezTo>
                    <a:cubicBezTo>
                      <a:pt x="27245" y="856"/>
                      <a:pt x="26270" y="1306"/>
                      <a:pt x="25154" y="1306"/>
                    </a:cubicBezTo>
                    <a:cubicBezTo>
                      <a:pt x="24640" y="1306"/>
                      <a:pt x="24096" y="1210"/>
                      <a:pt x="23485" y="968"/>
                    </a:cubicBezTo>
                    <a:cubicBezTo>
                      <a:pt x="22400" y="538"/>
                      <a:pt x="21404" y="197"/>
                      <a:pt x="20380" y="197"/>
                    </a:cubicBezTo>
                    <a:cubicBezTo>
                      <a:pt x="19734" y="197"/>
                      <a:pt x="19078" y="333"/>
                      <a:pt x="18381" y="668"/>
                    </a:cubicBezTo>
                    <a:cubicBezTo>
                      <a:pt x="17714" y="1001"/>
                      <a:pt x="17147" y="1435"/>
                      <a:pt x="16680" y="1969"/>
                    </a:cubicBezTo>
                    <a:cubicBezTo>
                      <a:pt x="15956" y="1033"/>
                      <a:pt x="14821" y="639"/>
                      <a:pt x="13655" y="639"/>
                    </a:cubicBezTo>
                    <a:cubicBezTo>
                      <a:pt x="12619" y="639"/>
                      <a:pt x="11559" y="950"/>
                      <a:pt x="10742" y="1468"/>
                    </a:cubicBezTo>
                    <a:cubicBezTo>
                      <a:pt x="9074" y="2536"/>
                      <a:pt x="7773" y="4571"/>
                      <a:pt x="7540" y="6572"/>
                    </a:cubicBezTo>
                    <a:cubicBezTo>
                      <a:pt x="7005" y="6370"/>
                      <a:pt x="6460" y="6277"/>
                      <a:pt x="5927" y="6277"/>
                    </a:cubicBezTo>
                    <a:cubicBezTo>
                      <a:pt x="2768" y="6277"/>
                      <a:pt x="0" y="9542"/>
                      <a:pt x="1969" y="12710"/>
                    </a:cubicBezTo>
                    <a:cubicBezTo>
                      <a:pt x="2770" y="14044"/>
                      <a:pt x="3871" y="14444"/>
                      <a:pt x="5072" y="14611"/>
                    </a:cubicBezTo>
                    <a:cubicBezTo>
                      <a:pt x="5038" y="14678"/>
                      <a:pt x="5038" y="14745"/>
                      <a:pt x="5038" y="14878"/>
                    </a:cubicBezTo>
                    <a:cubicBezTo>
                      <a:pt x="9308" y="34425"/>
                      <a:pt x="8174" y="54506"/>
                      <a:pt x="6406" y="74287"/>
                    </a:cubicBezTo>
                    <a:cubicBezTo>
                      <a:pt x="6406" y="74321"/>
                      <a:pt x="6406" y="74321"/>
                      <a:pt x="6406" y="74354"/>
                    </a:cubicBezTo>
                    <a:cubicBezTo>
                      <a:pt x="6406" y="74354"/>
                      <a:pt x="6406" y="74387"/>
                      <a:pt x="6406" y="74387"/>
                    </a:cubicBezTo>
                    <a:cubicBezTo>
                      <a:pt x="6406" y="74487"/>
                      <a:pt x="6406" y="74554"/>
                      <a:pt x="6439" y="74587"/>
                    </a:cubicBezTo>
                    <a:cubicBezTo>
                      <a:pt x="8021" y="81334"/>
                      <a:pt x="17857" y="82257"/>
                      <a:pt x="24187" y="82257"/>
                    </a:cubicBezTo>
                    <a:cubicBezTo>
                      <a:pt x="24930" y="82257"/>
                      <a:pt x="25626" y="82244"/>
                      <a:pt x="26253" y="82226"/>
                    </a:cubicBezTo>
                    <a:cubicBezTo>
                      <a:pt x="30390" y="82126"/>
                      <a:pt x="34926" y="82026"/>
                      <a:pt x="38962" y="80925"/>
                    </a:cubicBezTo>
                    <a:cubicBezTo>
                      <a:pt x="41831" y="80158"/>
                      <a:pt x="44633" y="78057"/>
                      <a:pt x="44600" y="74854"/>
                    </a:cubicBezTo>
                    <a:cubicBezTo>
                      <a:pt x="44700" y="74754"/>
                      <a:pt x="44733" y="74654"/>
                      <a:pt x="44733" y="74487"/>
                    </a:cubicBezTo>
                    <a:cubicBezTo>
                      <a:pt x="44633" y="72386"/>
                      <a:pt x="44600" y="70251"/>
                      <a:pt x="44533" y="68150"/>
                    </a:cubicBezTo>
                    <a:lnTo>
                      <a:pt x="44533" y="68150"/>
                    </a:lnTo>
                    <a:cubicBezTo>
                      <a:pt x="45905" y="69069"/>
                      <a:pt x="47489" y="69497"/>
                      <a:pt x="49087" y="69497"/>
                    </a:cubicBezTo>
                    <a:cubicBezTo>
                      <a:pt x="51141" y="69497"/>
                      <a:pt x="53219" y="68791"/>
                      <a:pt x="54907" y="67516"/>
                    </a:cubicBezTo>
                    <a:cubicBezTo>
                      <a:pt x="58810" y="64580"/>
                      <a:pt x="60745" y="59577"/>
                      <a:pt x="61779" y="55007"/>
                    </a:cubicBezTo>
                    <a:cubicBezTo>
                      <a:pt x="63080" y="49369"/>
                      <a:pt x="63080" y="43532"/>
                      <a:pt x="62879" y="37761"/>
                    </a:cubicBezTo>
                    <a:cubicBezTo>
                      <a:pt x="62713" y="33058"/>
                      <a:pt x="62112" y="27520"/>
                      <a:pt x="57776" y="24685"/>
                    </a:cubicBezTo>
                    <a:cubicBezTo>
                      <a:pt x="56348" y="23751"/>
                      <a:pt x="54631" y="23287"/>
                      <a:pt x="52922" y="23287"/>
                    </a:cubicBezTo>
                    <a:cubicBezTo>
                      <a:pt x="50479" y="23287"/>
                      <a:pt x="48051" y="24235"/>
                      <a:pt x="46501" y="26119"/>
                    </a:cubicBezTo>
                    <a:cubicBezTo>
                      <a:pt x="46968" y="22383"/>
                      <a:pt x="47569" y="18681"/>
                      <a:pt x="47835" y="14945"/>
                    </a:cubicBezTo>
                    <a:cubicBezTo>
                      <a:pt x="48803" y="14544"/>
                      <a:pt x="49670" y="13944"/>
                      <a:pt x="50337" y="13077"/>
                    </a:cubicBezTo>
                    <a:cubicBezTo>
                      <a:pt x="51805" y="11275"/>
                      <a:pt x="52138" y="8740"/>
                      <a:pt x="50704" y="6839"/>
                    </a:cubicBezTo>
                    <a:cubicBezTo>
                      <a:pt x="49970" y="5838"/>
                      <a:pt x="49036" y="5405"/>
                      <a:pt x="47835" y="5171"/>
                    </a:cubicBezTo>
                    <a:cubicBezTo>
                      <a:pt x="47335" y="5104"/>
                      <a:pt x="46868" y="5071"/>
                      <a:pt x="46368" y="4938"/>
                    </a:cubicBezTo>
                    <a:cubicBezTo>
                      <a:pt x="45300" y="4704"/>
                      <a:pt x="45000" y="4104"/>
                      <a:pt x="44333" y="3303"/>
                    </a:cubicBezTo>
                    <a:cubicBezTo>
                      <a:pt x="43966" y="2869"/>
                      <a:pt x="43666" y="2436"/>
                      <a:pt x="43165" y="2102"/>
                    </a:cubicBezTo>
                    <a:cubicBezTo>
                      <a:pt x="42315" y="1452"/>
                      <a:pt x="41256" y="1118"/>
                      <a:pt x="40201" y="1118"/>
                    </a:cubicBezTo>
                    <a:cubicBezTo>
                      <a:pt x="39146" y="1118"/>
                      <a:pt x="38095" y="1452"/>
                      <a:pt x="37261" y="2136"/>
                    </a:cubicBezTo>
                    <a:cubicBezTo>
                      <a:pt x="35627" y="835"/>
                      <a:pt x="33659" y="67"/>
                      <a:pt x="3152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79" name="Google Shape;12579;p38"/>
              <p:cNvSpPr/>
              <p:nvPr/>
            </p:nvSpPr>
            <p:spPr>
              <a:xfrm>
                <a:off x="6900722" y="2644542"/>
                <a:ext cx="82801" cy="205015"/>
              </a:xfrm>
              <a:custGeom>
                <a:rect b="b" l="l" r="r" t="t"/>
                <a:pathLst>
                  <a:path extrusionOk="0" h="6445" w="2603">
                    <a:moveTo>
                      <a:pt x="805" y="0"/>
                    </a:moveTo>
                    <a:cubicBezTo>
                      <a:pt x="391" y="0"/>
                      <a:pt x="13" y="253"/>
                      <a:pt x="34" y="767"/>
                    </a:cubicBezTo>
                    <a:cubicBezTo>
                      <a:pt x="34" y="914"/>
                      <a:pt x="145" y="990"/>
                      <a:pt x="256" y="990"/>
                    </a:cubicBezTo>
                    <a:cubicBezTo>
                      <a:pt x="347" y="990"/>
                      <a:pt x="438" y="939"/>
                      <a:pt x="468" y="834"/>
                    </a:cubicBezTo>
                    <a:cubicBezTo>
                      <a:pt x="556" y="562"/>
                      <a:pt x="661" y="455"/>
                      <a:pt x="770" y="455"/>
                    </a:cubicBezTo>
                    <a:cubicBezTo>
                      <a:pt x="1156" y="455"/>
                      <a:pt x="1602" y="1790"/>
                      <a:pt x="1602" y="1868"/>
                    </a:cubicBezTo>
                    <a:cubicBezTo>
                      <a:pt x="1702" y="2302"/>
                      <a:pt x="1769" y="2769"/>
                      <a:pt x="1802" y="3236"/>
                    </a:cubicBezTo>
                    <a:cubicBezTo>
                      <a:pt x="1802" y="3503"/>
                      <a:pt x="1969" y="5204"/>
                      <a:pt x="1735" y="5371"/>
                    </a:cubicBezTo>
                    <a:cubicBezTo>
                      <a:pt x="1665" y="5434"/>
                      <a:pt x="1596" y="5460"/>
                      <a:pt x="1530" y="5460"/>
                    </a:cubicBezTo>
                    <a:cubicBezTo>
                      <a:pt x="1282" y="5460"/>
                      <a:pt x="1073" y="5095"/>
                      <a:pt x="968" y="4937"/>
                    </a:cubicBezTo>
                    <a:cubicBezTo>
                      <a:pt x="835" y="4670"/>
                      <a:pt x="801" y="4270"/>
                      <a:pt x="735" y="3970"/>
                    </a:cubicBezTo>
                    <a:cubicBezTo>
                      <a:pt x="535" y="3136"/>
                      <a:pt x="368" y="2335"/>
                      <a:pt x="268" y="1468"/>
                    </a:cubicBezTo>
                    <a:cubicBezTo>
                      <a:pt x="268" y="1384"/>
                      <a:pt x="209" y="1343"/>
                      <a:pt x="151" y="1343"/>
                    </a:cubicBezTo>
                    <a:cubicBezTo>
                      <a:pt x="93" y="1343"/>
                      <a:pt x="34" y="1384"/>
                      <a:pt x="34" y="1468"/>
                    </a:cubicBezTo>
                    <a:cubicBezTo>
                      <a:pt x="1" y="2435"/>
                      <a:pt x="34" y="3369"/>
                      <a:pt x="268" y="4303"/>
                    </a:cubicBezTo>
                    <a:cubicBezTo>
                      <a:pt x="368" y="4837"/>
                      <a:pt x="501" y="5738"/>
                      <a:pt x="968" y="6138"/>
                    </a:cubicBezTo>
                    <a:cubicBezTo>
                      <a:pt x="1194" y="6356"/>
                      <a:pt x="1387" y="6445"/>
                      <a:pt x="1550" y="6445"/>
                    </a:cubicBezTo>
                    <a:cubicBezTo>
                      <a:pt x="2089" y="6445"/>
                      <a:pt x="2310" y="5482"/>
                      <a:pt x="2336" y="4970"/>
                    </a:cubicBezTo>
                    <a:cubicBezTo>
                      <a:pt x="2403" y="3703"/>
                      <a:pt x="2603" y="1168"/>
                      <a:pt x="1469" y="234"/>
                    </a:cubicBezTo>
                    <a:cubicBezTo>
                      <a:pt x="1278" y="79"/>
                      <a:pt x="1036" y="0"/>
                      <a:pt x="8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80" name="Google Shape;12580;p38"/>
              <p:cNvSpPr/>
              <p:nvPr/>
            </p:nvSpPr>
            <p:spPr>
              <a:xfrm>
                <a:off x="6912396" y="2887505"/>
                <a:ext cx="1095886" cy="1604274"/>
              </a:xfrm>
              <a:custGeom>
                <a:rect b="b" l="l" r="r" t="t"/>
                <a:pathLst>
                  <a:path extrusionOk="0" h="50433" w="34451">
                    <a:moveTo>
                      <a:pt x="601" y="401"/>
                    </a:moveTo>
                    <a:lnTo>
                      <a:pt x="601" y="401"/>
                    </a:lnTo>
                    <a:cubicBezTo>
                      <a:pt x="1535" y="535"/>
                      <a:pt x="2469" y="668"/>
                      <a:pt x="3403" y="801"/>
                    </a:cubicBezTo>
                    <a:cubicBezTo>
                      <a:pt x="3737" y="4838"/>
                      <a:pt x="4170" y="8907"/>
                      <a:pt x="4404" y="12944"/>
                    </a:cubicBezTo>
                    <a:cubicBezTo>
                      <a:pt x="4637" y="17080"/>
                      <a:pt x="4504" y="21216"/>
                      <a:pt x="4504" y="25319"/>
                    </a:cubicBezTo>
                    <a:cubicBezTo>
                      <a:pt x="4504" y="25436"/>
                      <a:pt x="4596" y="25494"/>
                      <a:pt x="4687" y="25494"/>
                    </a:cubicBezTo>
                    <a:cubicBezTo>
                      <a:pt x="4779" y="25494"/>
                      <a:pt x="4871" y="25436"/>
                      <a:pt x="4871" y="25319"/>
                    </a:cubicBezTo>
                    <a:cubicBezTo>
                      <a:pt x="5371" y="17280"/>
                      <a:pt x="5038" y="8807"/>
                      <a:pt x="3737" y="835"/>
                    </a:cubicBezTo>
                    <a:lnTo>
                      <a:pt x="3737" y="835"/>
                    </a:lnTo>
                    <a:cubicBezTo>
                      <a:pt x="9223" y="1584"/>
                      <a:pt x="14919" y="2091"/>
                      <a:pt x="20566" y="2091"/>
                    </a:cubicBezTo>
                    <a:cubicBezTo>
                      <a:pt x="24980" y="2091"/>
                      <a:pt x="29363" y="1781"/>
                      <a:pt x="33591" y="1035"/>
                    </a:cubicBezTo>
                    <a:lnTo>
                      <a:pt x="33591" y="1035"/>
                    </a:lnTo>
                    <a:cubicBezTo>
                      <a:pt x="32891" y="4471"/>
                      <a:pt x="32891" y="8140"/>
                      <a:pt x="32691" y="11643"/>
                    </a:cubicBezTo>
                    <a:cubicBezTo>
                      <a:pt x="32457" y="15412"/>
                      <a:pt x="32291" y="19181"/>
                      <a:pt x="32157" y="22951"/>
                    </a:cubicBezTo>
                    <a:cubicBezTo>
                      <a:pt x="31890" y="30556"/>
                      <a:pt x="31790" y="38128"/>
                      <a:pt x="31857" y="45734"/>
                    </a:cubicBezTo>
                    <a:cubicBezTo>
                      <a:pt x="27974" y="48797"/>
                      <a:pt x="23072" y="49351"/>
                      <a:pt x="18252" y="49351"/>
                    </a:cubicBezTo>
                    <a:cubicBezTo>
                      <a:pt x="17771" y="49351"/>
                      <a:pt x="17291" y="49345"/>
                      <a:pt x="16813" y="49336"/>
                    </a:cubicBezTo>
                    <a:cubicBezTo>
                      <a:pt x="11976" y="49270"/>
                      <a:pt x="5805" y="49003"/>
                      <a:pt x="1802" y="46001"/>
                    </a:cubicBezTo>
                    <a:cubicBezTo>
                      <a:pt x="2369" y="38328"/>
                      <a:pt x="2002" y="30523"/>
                      <a:pt x="1802" y="22851"/>
                    </a:cubicBezTo>
                    <a:cubicBezTo>
                      <a:pt x="1602" y="15445"/>
                      <a:pt x="1735" y="7740"/>
                      <a:pt x="601" y="401"/>
                    </a:cubicBezTo>
                    <a:close/>
                    <a:moveTo>
                      <a:pt x="368" y="1"/>
                    </a:moveTo>
                    <a:cubicBezTo>
                      <a:pt x="334" y="1"/>
                      <a:pt x="334" y="1"/>
                      <a:pt x="301" y="34"/>
                    </a:cubicBezTo>
                    <a:cubicBezTo>
                      <a:pt x="201" y="34"/>
                      <a:pt x="101" y="134"/>
                      <a:pt x="101" y="234"/>
                    </a:cubicBezTo>
                    <a:cubicBezTo>
                      <a:pt x="1" y="4137"/>
                      <a:pt x="401" y="8040"/>
                      <a:pt x="568" y="11943"/>
                    </a:cubicBezTo>
                    <a:cubicBezTo>
                      <a:pt x="735" y="15712"/>
                      <a:pt x="868" y="19482"/>
                      <a:pt x="935" y="23251"/>
                    </a:cubicBezTo>
                    <a:cubicBezTo>
                      <a:pt x="1102" y="30890"/>
                      <a:pt x="768" y="38595"/>
                      <a:pt x="1068" y="46234"/>
                    </a:cubicBezTo>
                    <a:cubicBezTo>
                      <a:pt x="1068" y="46501"/>
                      <a:pt x="1268" y="46601"/>
                      <a:pt x="1435" y="46601"/>
                    </a:cubicBezTo>
                    <a:cubicBezTo>
                      <a:pt x="2503" y="48336"/>
                      <a:pt x="5071" y="48836"/>
                      <a:pt x="6906" y="49236"/>
                    </a:cubicBezTo>
                    <a:cubicBezTo>
                      <a:pt x="10141" y="49970"/>
                      <a:pt x="13477" y="50370"/>
                      <a:pt x="16813" y="50404"/>
                    </a:cubicBezTo>
                    <a:cubicBezTo>
                      <a:pt x="17492" y="50418"/>
                      <a:pt x="18241" y="50432"/>
                      <a:pt x="19033" y="50432"/>
                    </a:cubicBezTo>
                    <a:cubicBezTo>
                      <a:pt x="23647" y="50432"/>
                      <a:pt x="29753" y="49959"/>
                      <a:pt x="32457" y="46401"/>
                    </a:cubicBezTo>
                    <a:cubicBezTo>
                      <a:pt x="32657" y="46367"/>
                      <a:pt x="32824" y="46201"/>
                      <a:pt x="32791" y="45967"/>
                    </a:cubicBezTo>
                    <a:cubicBezTo>
                      <a:pt x="32758" y="38428"/>
                      <a:pt x="32858" y="30856"/>
                      <a:pt x="33124" y="23318"/>
                    </a:cubicBezTo>
                    <a:cubicBezTo>
                      <a:pt x="33258" y="19682"/>
                      <a:pt x="33391" y="16046"/>
                      <a:pt x="33591" y="12410"/>
                    </a:cubicBezTo>
                    <a:cubicBezTo>
                      <a:pt x="33825" y="8607"/>
                      <a:pt x="34359" y="4704"/>
                      <a:pt x="34125" y="902"/>
                    </a:cubicBezTo>
                    <a:cubicBezTo>
                      <a:pt x="34450" y="674"/>
                      <a:pt x="34332" y="66"/>
                      <a:pt x="33924" y="66"/>
                    </a:cubicBezTo>
                    <a:cubicBezTo>
                      <a:pt x="33914" y="66"/>
                      <a:pt x="33903" y="67"/>
                      <a:pt x="33892" y="68"/>
                    </a:cubicBezTo>
                    <a:cubicBezTo>
                      <a:pt x="29243" y="649"/>
                      <a:pt x="24664" y="977"/>
                      <a:pt x="20020" y="977"/>
                    </a:cubicBezTo>
                    <a:cubicBezTo>
                      <a:pt x="19065" y="977"/>
                      <a:pt x="18108" y="963"/>
                      <a:pt x="17146" y="935"/>
                    </a:cubicBezTo>
                    <a:cubicBezTo>
                      <a:pt x="11542" y="801"/>
                      <a:pt x="5972" y="201"/>
                      <a:pt x="3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81" name="Google Shape;12581;p38"/>
              <p:cNvSpPr/>
              <p:nvPr/>
            </p:nvSpPr>
            <p:spPr>
              <a:xfrm>
                <a:off x="6970767" y="4502486"/>
                <a:ext cx="208006" cy="97784"/>
              </a:xfrm>
              <a:custGeom>
                <a:rect b="b" l="l" r="r" t="t"/>
                <a:pathLst>
                  <a:path extrusionOk="0" h="3074" w="6539">
                    <a:moveTo>
                      <a:pt x="167" y="1"/>
                    </a:moveTo>
                    <a:cubicBezTo>
                      <a:pt x="34" y="1"/>
                      <a:pt x="0" y="167"/>
                      <a:pt x="101" y="201"/>
                    </a:cubicBezTo>
                    <a:cubicBezTo>
                      <a:pt x="1602" y="1201"/>
                      <a:pt x="3603" y="1302"/>
                      <a:pt x="5171" y="2169"/>
                    </a:cubicBezTo>
                    <a:cubicBezTo>
                      <a:pt x="5705" y="2469"/>
                      <a:pt x="5671" y="2436"/>
                      <a:pt x="5071" y="2469"/>
                    </a:cubicBezTo>
                    <a:cubicBezTo>
                      <a:pt x="5008" y="2473"/>
                      <a:pt x="4944" y="2476"/>
                      <a:pt x="4878" y="2476"/>
                    </a:cubicBezTo>
                    <a:cubicBezTo>
                      <a:pt x="4454" y="2476"/>
                      <a:pt x="3974" y="2389"/>
                      <a:pt x="3570" y="2302"/>
                    </a:cubicBezTo>
                    <a:cubicBezTo>
                      <a:pt x="2536" y="2102"/>
                      <a:pt x="1635" y="1702"/>
                      <a:pt x="668" y="1235"/>
                    </a:cubicBezTo>
                    <a:cubicBezTo>
                      <a:pt x="635" y="1221"/>
                      <a:pt x="604" y="1215"/>
                      <a:pt x="574" y="1215"/>
                    </a:cubicBezTo>
                    <a:cubicBezTo>
                      <a:pt x="387" y="1215"/>
                      <a:pt x="266" y="1458"/>
                      <a:pt x="467" y="1602"/>
                    </a:cubicBezTo>
                    <a:cubicBezTo>
                      <a:pt x="1568" y="2402"/>
                      <a:pt x="2936" y="2836"/>
                      <a:pt x="4270" y="2969"/>
                    </a:cubicBezTo>
                    <a:cubicBezTo>
                      <a:pt x="4520" y="2999"/>
                      <a:pt x="4959" y="3074"/>
                      <a:pt x="5382" y="3074"/>
                    </a:cubicBezTo>
                    <a:cubicBezTo>
                      <a:pt x="5919" y="3074"/>
                      <a:pt x="6431" y="2954"/>
                      <a:pt x="6505" y="2469"/>
                    </a:cubicBezTo>
                    <a:cubicBezTo>
                      <a:pt x="6538" y="2402"/>
                      <a:pt x="6538" y="2269"/>
                      <a:pt x="6438" y="2236"/>
                    </a:cubicBezTo>
                    <a:cubicBezTo>
                      <a:pt x="5705" y="1602"/>
                      <a:pt x="4537" y="1302"/>
                      <a:pt x="3636" y="968"/>
                    </a:cubicBezTo>
                    <a:cubicBezTo>
                      <a:pt x="2569" y="568"/>
                      <a:pt x="1335" y="1"/>
                      <a:pt x="1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82" name="Google Shape;12582;p38"/>
              <p:cNvSpPr/>
              <p:nvPr/>
            </p:nvSpPr>
            <p:spPr>
              <a:xfrm>
                <a:off x="6899672" y="4434382"/>
                <a:ext cx="57322" cy="48797"/>
              </a:xfrm>
              <a:custGeom>
                <a:rect b="b" l="l" r="r" t="t"/>
                <a:pathLst>
                  <a:path extrusionOk="0" h="1534" w="1802">
                    <a:moveTo>
                      <a:pt x="461" y="0"/>
                    </a:moveTo>
                    <a:cubicBezTo>
                      <a:pt x="452" y="0"/>
                      <a:pt x="443" y="2"/>
                      <a:pt x="434" y="7"/>
                    </a:cubicBezTo>
                    <a:cubicBezTo>
                      <a:pt x="67" y="40"/>
                      <a:pt x="1" y="474"/>
                      <a:pt x="67" y="774"/>
                    </a:cubicBezTo>
                    <a:cubicBezTo>
                      <a:pt x="101" y="1108"/>
                      <a:pt x="334" y="1408"/>
                      <a:pt x="668" y="1508"/>
                    </a:cubicBezTo>
                    <a:cubicBezTo>
                      <a:pt x="733" y="1526"/>
                      <a:pt x="799" y="1534"/>
                      <a:pt x="864" y="1534"/>
                    </a:cubicBezTo>
                    <a:cubicBezTo>
                      <a:pt x="1170" y="1534"/>
                      <a:pt x="1470" y="1355"/>
                      <a:pt x="1635" y="1108"/>
                    </a:cubicBezTo>
                    <a:cubicBezTo>
                      <a:pt x="1735" y="941"/>
                      <a:pt x="1802" y="774"/>
                      <a:pt x="1768" y="574"/>
                    </a:cubicBezTo>
                    <a:cubicBezTo>
                      <a:pt x="1768" y="374"/>
                      <a:pt x="1635" y="240"/>
                      <a:pt x="1468" y="107"/>
                    </a:cubicBezTo>
                    <a:cubicBezTo>
                      <a:pt x="1446" y="85"/>
                      <a:pt x="1416" y="73"/>
                      <a:pt x="1388" y="73"/>
                    </a:cubicBezTo>
                    <a:cubicBezTo>
                      <a:pt x="1331" y="73"/>
                      <a:pt x="1279" y="118"/>
                      <a:pt x="1301" y="207"/>
                    </a:cubicBezTo>
                    <a:cubicBezTo>
                      <a:pt x="1335" y="307"/>
                      <a:pt x="1435" y="440"/>
                      <a:pt x="1435" y="574"/>
                    </a:cubicBezTo>
                    <a:cubicBezTo>
                      <a:pt x="1435" y="674"/>
                      <a:pt x="1368" y="774"/>
                      <a:pt x="1301" y="841"/>
                    </a:cubicBezTo>
                    <a:cubicBezTo>
                      <a:pt x="1197" y="972"/>
                      <a:pt x="1050" y="1062"/>
                      <a:pt x="895" y="1062"/>
                    </a:cubicBezTo>
                    <a:cubicBezTo>
                      <a:pt x="853" y="1062"/>
                      <a:pt x="811" y="1055"/>
                      <a:pt x="768" y="1041"/>
                    </a:cubicBezTo>
                    <a:cubicBezTo>
                      <a:pt x="634" y="974"/>
                      <a:pt x="534" y="807"/>
                      <a:pt x="501" y="641"/>
                    </a:cubicBezTo>
                    <a:cubicBezTo>
                      <a:pt x="468" y="474"/>
                      <a:pt x="568" y="307"/>
                      <a:pt x="568" y="140"/>
                    </a:cubicBezTo>
                    <a:cubicBezTo>
                      <a:pt x="568" y="83"/>
                      <a:pt x="518" y="0"/>
                      <a:pt x="46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83" name="Google Shape;12583;p38"/>
              <p:cNvSpPr/>
              <p:nvPr/>
            </p:nvSpPr>
            <p:spPr>
              <a:xfrm>
                <a:off x="7056716" y="3753907"/>
                <a:ext cx="11706" cy="19372"/>
              </a:xfrm>
              <a:custGeom>
                <a:rect b="b" l="l" r="r" t="t"/>
                <a:pathLst>
                  <a:path extrusionOk="0" h="609" w="368">
                    <a:moveTo>
                      <a:pt x="184" y="0"/>
                    </a:moveTo>
                    <a:cubicBezTo>
                      <a:pt x="109" y="0"/>
                      <a:pt x="34" y="50"/>
                      <a:pt x="34" y="150"/>
                    </a:cubicBezTo>
                    <a:cubicBezTo>
                      <a:pt x="0" y="284"/>
                      <a:pt x="0" y="384"/>
                      <a:pt x="34" y="484"/>
                    </a:cubicBezTo>
                    <a:cubicBezTo>
                      <a:pt x="50" y="567"/>
                      <a:pt x="117" y="609"/>
                      <a:pt x="184" y="609"/>
                    </a:cubicBezTo>
                    <a:cubicBezTo>
                      <a:pt x="251" y="609"/>
                      <a:pt x="317" y="567"/>
                      <a:pt x="334" y="484"/>
                    </a:cubicBezTo>
                    <a:cubicBezTo>
                      <a:pt x="367" y="384"/>
                      <a:pt x="367" y="284"/>
                      <a:pt x="334" y="150"/>
                    </a:cubicBezTo>
                    <a:cubicBezTo>
                      <a:pt x="334" y="50"/>
                      <a:pt x="259" y="0"/>
                      <a:pt x="18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84" name="Google Shape;12584;p38"/>
              <p:cNvSpPr/>
              <p:nvPr/>
            </p:nvSpPr>
            <p:spPr>
              <a:xfrm>
                <a:off x="7338963" y="3257612"/>
                <a:ext cx="47779" cy="43325"/>
              </a:xfrm>
              <a:custGeom>
                <a:rect b="b" l="l" r="r" t="t"/>
                <a:pathLst>
                  <a:path extrusionOk="0" h="1362" w="1502">
                    <a:moveTo>
                      <a:pt x="974" y="0"/>
                    </a:moveTo>
                    <a:cubicBezTo>
                      <a:pt x="950" y="0"/>
                      <a:pt x="926" y="3"/>
                      <a:pt x="901" y="8"/>
                    </a:cubicBezTo>
                    <a:cubicBezTo>
                      <a:pt x="801" y="8"/>
                      <a:pt x="768" y="141"/>
                      <a:pt x="834" y="241"/>
                    </a:cubicBezTo>
                    <a:cubicBezTo>
                      <a:pt x="901" y="375"/>
                      <a:pt x="1034" y="408"/>
                      <a:pt x="1068" y="575"/>
                    </a:cubicBezTo>
                    <a:cubicBezTo>
                      <a:pt x="1101" y="741"/>
                      <a:pt x="1001" y="875"/>
                      <a:pt x="834" y="942"/>
                    </a:cubicBezTo>
                    <a:cubicBezTo>
                      <a:pt x="797" y="952"/>
                      <a:pt x="763" y="956"/>
                      <a:pt x="731" y="956"/>
                    </a:cubicBezTo>
                    <a:cubicBezTo>
                      <a:pt x="444" y="956"/>
                      <a:pt x="351" y="581"/>
                      <a:pt x="501" y="341"/>
                    </a:cubicBezTo>
                    <a:cubicBezTo>
                      <a:pt x="577" y="214"/>
                      <a:pt x="479" y="107"/>
                      <a:pt x="369" y="107"/>
                    </a:cubicBezTo>
                    <a:cubicBezTo>
                      <a:pt x="335" y="107"/>
                      <a:pt x="299" y="117"/>
                      <a:pt x="267" y="141"/>
                    </a:cubicBezTo>
                    <a:cubicBezTo>
                      <a:pt x="34" y="375"/>
                      <a:pt x="0" y="708"/>
                      <a:pt x="134" y="1008"/>
                    </a:cubicBezTo>
                    <a:cubicBezTo>
                      <a:pt x="268" y="1250"/>
                      <a:pt x="510" y="1362"/>
                      <a:pt x="773" y="1362"/>
                    </a:cubicBezTo>
                    <a:cubicBezTo>
                      <a:pt x="837" y="1362"/>
                      <a:pt x="902" y="1355"/>
                      <a:pt x="968" y="1342"/>
                    </a:cubicBezTo>
                    <a:cubicBezTo>
                      <a:pt x="1268" y="1242"/>
                      <a:pt x="1501" y="975"/>
                      <a:pt x="1468" y="641"/>
                    </a:cubicBezTo>
                    <a:cubicBezTo>
                      <a:pt x="1468" y="364"/>
                      <a:pt x="1268" y="0"/>
                      <a:pt x="97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85" name="Google Shape;12585;p38"/>
              <p:cNvSpPr/>
              <p:nvPr/>
            </p:nvSpPr>
            <p:spPr>
              <a:xfrm>
                <a:off x="7572382" y="3077918"/>
                <a:ext cx="60534" cy="54141"/>
              </a:xfrm>
              <a:custGeom>
                <a:rect b="b" l="l" r="r" t="t"/>
                <a:pathLst>
                  <a:path extrusionOk="0" h="1702" w="1903">
                    <a:moveTo>
                      <a:pt x="1210" y="1"/>
                    </a:moveTo>
                    <a:cubicBezTo>
                      <a:pt x="1022" y="1"/>
                      <a:pt x="990" y="270"/>
                      <a:pt x="1135" y="386"/>
                    </a:cubicBezTo>
                    <a:cubicBezTo>
                      <a:pt x="1435" y="620"/>
                      <a:pt x="1469" y="1120"/>
                      <a:pt x="1002" y="1187"/>
                    </a:cubicBezTo>
                    <a:cubicBezTo>
                      <a:pt x="977" y="1191"/>
                      <a:pt x="953" y="1192"/>
                      <a:pt x="930" y="1192"/>
                    </a:cubicBezTo>
                    <a:cubicBezTo>
                      <a:pt x="557" y="1192"/>
                      <a:pt x="480" y="704"/>
                      <a:pt x="668" y="453"/>
                    </a:cubicBezTo>
                    <a:cubicBezTo>
                      <a:pt x="771" y="298"/>
                      <a:pt x="635" y="143"/>
                      <a:pt x="490" y="143"/>
                    </a:cubicBezTo>
                    <a:cubicBezTo>
                      <a:pt x="448" y="143"/>
                      <a:pt x="405" y="156"/>
                      <a:pt x="368" y="186"/>
                    </a:cubicBezTo>
                    <a:cubicBezTo>
                      <a:pt x="68" y="453"/>
                      <a:pt x="1" y="887"/>
                      <a:pt x="168" y="1220"/>
                    </a:cubicBezTo>
                    <a:cubicBezTo>
                      <a:pt x="339" y="1534"/>
                      <a:pt x="657" y="1701"/>
                      <a:pt x="975" y="1701"/>
                    </a:cubicBezTo>
                    <a:cubicBezTo>
                      <a:pt x="1028" y="1701"/>
                      <a:pt x="1082" y="1697"/>
                      <a:pt x="1135" y="1687"/>
                    </a:cubicBezTo>
                    <a:cubicBezTo>
                      <a:pt x="1535" y="1620"/>
                      <a:pt x="1836" y="1320"/>
                      <a:pt x="1869" y="920"/>
                    </a:cubicBezTo>
                    <a:cubicBezTo>
                      <a:pt x="1902" y="520"/>
                      <a:pt x="1669" y="119"/>
                      <a:pt x="1302" y="19"/>
                    </a:cubicBezTo>
                    <a:cubicBezTo>
                      <a:pt x="1268" y="6"/>
                      <a:pt x="1237" y="1"/>
                      <a:pt x="121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86" name="Google Shape;12586;p38"/>
              <p:cNvSpPr/>
              <p:nvPr/>
            </p:nvSpPr>
            <p:spPr>
              <a:xfrm>
                <a:off x="7785665" y="3208497"/>
                <a:ext cx="50960" cy="45934"/>
              </a:xfrm>
              <a:custGeom>
                <a:rect b="b" l="l" r="r" t="t"/>
                <a:pathLst>
                  <a:path extrusionOk="0" h="1444" w="1602">
                    <a:moveTo>
                      <a:pt x="701" y="451"/>
                    </a:moveTo>
                    <a:cubicBezTo>
                      <a:pt x="801" y="518"/>
                      <a:pt x="901" y="551"/>
                      <a:pt x="968" y="651"/>
                    </a:cubicBezTo>
                    <a:cubicBezTo>
                      <a:pt x="1001" y="751"/>
                      <a:pt x="968" y="884"/>
                      <a:pt x="835" y="918"/>
                    </a:cubicBezTo>
                    <a:cubicBezTo>
                      <a:pt x="813" y="923"/>
                      <a:pt x="792" y="926"/>
                      <a:pt x="773" y="926"/>
                    </a:cubicBezTo>
                    <a:cubicBezTo>
                      <a:pt x="559" y="926"/>
                      <a:pt x="518" y="607"/>
                      <a:pt x="701" y="484"/>
                    </a:cubicBezTo>
                    <a:cubicBezTo>
                      <a:pt x="701" y="484"/>
                      <a:pt x="701" y="451"/>
                      <a:pt x="701" y="451"/>
                    </a:cubicBezTo>
                    <a:close/>
                    <a:moveTo>
                      <a:pt x="866" y="1"/>
                    </a:moveTo>
                    <a:cubicBezTo>
                      <a:pt x="786" y="1"/>
                      <a:pt x="707" y="26"/>
                      <a:pt x="635" y="84"/>
                    </a:cubicBezTo>
                    <a:cubicBezTo>
                      <a:pt x="618" y="67"/>
                      <a:pt x="601" y="59"/>
                      <a:pt x="584" y="59"/>
                    </a:cubicBezTo>
                    <a:cubicBezTo>
                      <a:pt x="568" y="59"/>
                      <a:pt x="551" y="67"/>
                      <a:pt x="534" y="84"/>
                    </a:cubicBezTo>
                    <a:cubicBezTo>
                      <a:pt x="201" y="217"/>
                      <a:pt x="1" y="584"/>
                      <a:pt x="101" y="951"/>
                    </a:cubicBezTo>
                    <a:cubicBezTo>
                      <a:pt x="184" y="1254"/>
                      <a:pt x="471" y="1444"/>
                      <a:pt x="776" y="1444"/>
                    </a:cubicBezTo>
                    <a:cubicBezTo>
                      <a:pt x="840" y="1444"/>
                      <a:pt x="904" y="1436"/>
                      <a:pt x="968" y="1418"/>
                    </a:cubicBezTo>
                    <a:cubicBezTo>
                      <a:pt x="1335" y="1351"/>
                      <a:pt x="1602" y="951"/>
                      <a:pt x="1502" y="584"/>
                    </a:cubicBezTo>
                    <a:cubicBezTo>
                      <a:pt x="1450" y="323"/>
                      <a:pt x="1152" y="1"/>
                      <a:pt x="86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87" name="Google Shape;12587;p38"/>
              <p:cNvSpPr/>
              <p:nvPr/>
            </p:nvSpPr>
            <p:spPr>
              <a:xfrm>
                <a:off x="7644558" y="3625014"/>
                <a:ext cx="67946" cy="58658"/>
              </a:xfrm>
              <a:custGeom>
                <a:rect b="b" l="l" r="r" t="t"/>
                <a:pathLst>
                  <a:path extrusionOk="0" h="1844" w="2136">
                    <a:moveTo>
                      <a:pt x="783" y="0"/>
                    </a:moveTo>
                    <a:cubicBezTo>
                      <a:pt x="741" y="0"/>
                      <a:pt x="699" y="11"/>
                      <a:pt x="667" y="33"/>
                    </a:cubicBezTo>
                    <a:cubicBezTo>
                      <a:pt x="1" y="636"/>
                      <a:pt x="512" y="1843"/>
                      <a:pt x="1369" y="1843"/>
                    </a:cubicBezTo>
                    <a:cubicBezTo>
                      <a:pt x="1412" y="1843"/>
                      <a:pt x="1456" y="1840"/>
                      <a:pt x="1501" y="1834"/>
                    </a:cubicBezTo>
                    <a:cubicBezTo>
                      <a:pt x="1868" y="1767"/>
                      <a:pt x="2135" y="1434"/>
                      <a:pt x="2102" y="1067"/>
                    </a:cubicBezTo>
                    <a:cubicBezTo>
                      <a:pt x="2102" y="764"/>
                      <a:pt x="1897" y="416"/>
                      <a:pt x="1620" y="416"/>
                    </a:cubicBezTo>
                    <a:cubicBezTo>
                      <a:pt x="1561" y="416"/>
                      <a:pt x="1499" y="431"/>
                      <a:pt x="1435" y="466"/>
                    </a:cubicBezTo>
                    <a:cubicBezTo>
                      <a:pt x="1335" y="533"/>
                      <a:pt x="1301" y="666"/>
                      <a:pt x="1368" y="766"/>
                    </a:cubicBezTo>
                    <a:cubicBezTo>
                      <a:pt x="1401" y="866"/>
                      <a:pt x="1535" y="933"/>
                      <a:pt x="1535" y="1067"/>
                    </a:cubicBezTo>
                    <a:cubicBezTo>
                      <a:pt x="1535" y="1233"/>
                      <a:pt x="1401" y="1267"/>
                      <a:pt x="1268" y="1267"/>
                    </a:cubicBezTo>
                    <a:cubicBezTo>
                      <a:pt x="767" y="1133"/>
                      <a:pt x="968" y="533"/>
                      <a:pt x="968" y="166"/>
                    </a:cubicBezTo>
                    <a:cubicBezTo>
                      <a:pt x="968" y="52"/>
                      <a:pt x="874" y="0"/>
                      <a:pt x="7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88" name="Google Shape;12588;p38"/>
              <p:cNvSpPr/>
              <p:nvPr/>
            </p:nvSpPr>
            <p:spPr>
              <a:xfrm>
                <a:off x="7366542" y="3501656"/>
                <a:ext cx="54141" cy="49337"/>
              </a:xfrm>
              <a:custGeom>
                <a:rect b="b" l="l" r="r" t="t"/>
                <a:pathLst>
                  <a:path extrusionOk="0" h="1551" w="1702">
                    <a:moveTo>
                      <a:pt x="768" y="408"/>
                    </a:moveTo>
                    <a:cubicBezTo>
                      <a:pt x="935" y="408"/>
                      <a:pt x="1135" y="575"/>
                      <a:pt x="1101" y="742"/>
                    </a:cubicBezTo>
                    <a:cubicBezTo>
                      <a:pt x="1101" y="875"/>
                      <a:pt x="935" y="975"/>
                      <a:pt x="801" y="975"/>
                    </a:cubicBezTo>
                    <a:cubicBezTo>
                      <a:pt x="668" y="942"/>
                      <a:pt x="634" y="842"/>
                      <a:pt x="634" y="708"/>
                    </a:cubicBezTo>
                    <a:cubicBezTo>
                      <a:pt x="634" y="608"/>
                      <a:pt x="668" y="575"/>
                      <a:pt x="701" y="508"/>
                    </a:cubicBezTo>
                    <a:cubicBezTo>
                      <a:pt x="701" y="475"/>
                      <a:pt x="701" y="475"/>
                      <a:pt x="701" y="441"/>
                    </a:cubicBezTo>
                    <a:cubicBezTo>
                      <a:pt x="735" y="441"/>
                      <a:pt x="768" y="408"/>
                      <a:pt x="768" y="408"/>
                    </a:cubicBezTo>
                    <a:close/>
                    <a:moveTo>
                      <a:pt x="901" y="0"/>
                    </a:moveTo>
                    <a:cubicBezTo>
                      <a:pt x="824" y="0"/>
                      <a:pt x="746" y="13"/>
                      <a:pt x="668" y="41"/>
                    </a:cubicBezTo>
                    <a:cubicBezTo>
                      <a:pt x="638" y="31"/>
                      <a:pt x="612" y="27"/>
                      <a:pt x="588" y="27"/>
                    </a:cubicBezTo>
                    <a:cubicBezTo>
                      <a:pt x="529" y="27"/>
                      <a:pt x="481" y="51"/>
                      <a:pt x="434" y="74"/>
                    </a:cubicBezTo>
                    <a:cubicBezTo>
                      <a:pt x="401" y="108"/>
                      <a:pt x="368" y="141"/>
                      <a:pt x="334" y="141"/>
                    </a:cubicBezTo>
                    <a:cubicBezTo>
                      <a:pt x="301" y="175"/>
                      <a:pt x="201" y="208"/>
                      <a:pt x="201" y="241"/>
                    </a:cubicBezTo>
                    <a:cubicBezTo>
                      <a:pt x="67" y="408"/>
                      <a:pt x="1" y="608"/>
                      <a:pt x="34" y="808"/>
                    </a:cubicBezTo>
                    <a:cubicBezTo>
                      <a:pt x="65" y="1235"/>
                      <a:pt x="374" y="1551"/>
                      <a:pt x="783" y="1551"/>
                    </a:cubicBezTo>
                    <a:cubicBezTo>
                      <a:pt x="822" y="1551"/>
                      <a:pt x="861" y="1548"/>
                      <a:pt x="901" y="1542"/>
                    </a:cubicBezTo>
                    <a:cubicBezTo>
                      <a:pt x="1335" y="1509"/>
                      <a:pt x="1702" y="1142"/>
                      <a:pt x="1669" y="708"/>
                    </a:cubicBezTo>
                    <a:cubicBezTo>
                      <a:pt x="1613" y="320"/>
                      <a:pt x="1280" y="0"/>
                      <a:pt x="9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89" name="Google Shape;12589;p38"/>
              <p:cNvSpPr/>
              <p:nvPr/>
            </p:nvSpPr>
            <p:spPr>
              <a:xfrm>
                <a:off x="7208448" y="3494372"/>
                <a:ext cx="49910" cy="39603"/>
              </a:xfrm>
              <a:custGeom>
                <a:rect b="b" l="l" r="r" t="t"/>
                <a:pathLst>
                  <a:path extrusionOk="0" h="1245" w="1569">
                    <a:moveTo>
                      <a:pt x="1196" y="1"/>
                    </a:moveTo>
                    <a:cubicBezTo>
                      <a:pt x="975" y="1"/>
                      <a:pt x="1035" y="279"/>
                      <a:pt x="1035" y="437"/>
                    </a:cubicBezTo>
                    <a:cubicBezTo>
                      <a:pt x="1068" y="537"/>
                      <a:pt x="1001" y="737"/>
                      <a:pt x="868" y="737"/>
                    </a:cubicBezTo>
                    <a:cubicBezTo>
                      <a:pt x="857" y="739"/>
                      <a:pt x="846" y="740"/>
                      <a:pt x="835" y="740"/>
                    </a:cubicBezTo>
                    <a:cubicBezTo>
                      <a:pt x="680" y="740"/>
                      <a:pt x="536" y="526"/>
                      <a:pt x="568" y="370"/>
                    </a:cubicBezTo>
                    <a:cubicBezTo>
                      <a:pt x="589" y="239"/>
                      <a:pt x="469" y="123"/>
                      <a:pt x="355" y="123"/>
                    </a:cubicBezTo>
                    <a:cubicBezTo>
                      <a:pt x="294" y="123"/>
                      <a:pt x="235" y="156"/>
                      <a:pt x="201" y="237"/>
                    </a:cubicBezTo>
                    <a:cubicBezTo>
                      <a:pt x="0" y="670"/>
                      <a:pt x="301" y="1204"/>
                      <a:pt x="801" y="1237"/>
                    </a:cubicBezTo>
                    <a:cubicBezTo>
                      <a:pt x="833" y="1242"/>
                      <a:pt x="865" y="1245"/>
                      <a:pt x="896" y="1245"/>
                    </a:cubicBezTo>
                    <a:cubicBezTo>
                      <a:pt x="1282" y="1245"/>
                      <a:pt x="1568" y="872"/>
                      <a:pt x="1568" y="470"/>
                    </a:cubicBezTo>
                    <a:cubicBezTo>
                      <a:pt x="1568" y="270"/>
                      <a:pt x="1468" y="3"/>
                      <a:pt x="1235" y="3"/>
                    </a:cubicBezTo>
                    <a:cubicBezTo>
                      <a:pt x="1221" y="2"/>
                      <a:pt x="1208" y="1"/>
                      <a:pt x="119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90" name="Google Shape;12590;p38"/>
              <p:cNvSpPr/>
              <p:nvPr/>
            </p:nvSpPr>
            <p:spPr>
              <a:xfrm>
                <a:off x="7150077" y="3169562"/>
                <a:ext cx="52041" cy="51278"/>
              </a:xfrm>
              <a:custGeom>
                <a:rect b="b" l="l" r="r" t="t"/>
                <a:pathLst>
                  <a:path extrusionOk="0" h="1612" w="1636">
                    <a:moveTo>
                      <a:pt x="549" y="1"/>
                    </a:moveTo>
                    <a:cubicBezTo>
                      <a:pt x="515" y="1"/>
                      <a:pt x="476" y="13"/>
                      <a:pt x="434" y="40"/>
                    </a:cubicBezTo>
                    <a:cubicBezTo>
                      <a:pt x="101" y="274"/>
                      <a:pt x="1" y="741"/>
                      <a:pt x="134" y="1108"/>
                    </a:cubicBezTo>
                    <a:cubicBezTo>
                      <a:pt x="289" y="1417"/>
                      <a:pt x="616" y="1612"/>
                      <a:pt x="928" y="1612"/>
                    </a:cubicBezTo>
                    <a:cubicBezTo>
                      <a:pt x="953" y="1612"/>
                      <a:pt x="977" y="1611"/>
                      <a:pt x="1002" y="1608"/>
                    </a:cubicBezTo>
                    <a:cubicBezTo>
                      <a:pt x="1368" y="1541"/>
                      <a:pt x="1635" y="1241"/>
                      <a:pt x="1635" y="874"/>
                    </a:cubicBezTo>
                    <a:cubicBezTo>
                      <a:pt x="1635" y="707"/>
                      <a:pt x="1569" y="541"/>
                      <a:pt x="1469" y="407"/>
                    </a:cubicBezTo>
                    <a:cubicBezTo>
                      <a:pt x="1402" y="374"/>
                      <a:pt x="1335" y="341"/>
                      <a:pt x="1268" y="307"/>
                    </a:cubicBezTo>
                    <a:cubicBezTo>
                      <a:pt x="1235" y="307"/>
                      <a:pt x="1202" y="274"/>
                      <a:pt x="1135" y="274"/>
                    </a:cubicBezTo>
                    <a:cubicBezTo>
                      <a:pt x="1135" y="274"/>
                      <a:pt x="968" y="307"/>
                      <a:pt x="1068" y="307"/>
                    </a:cubicBezTo>
                    <a:cubicBezTo>
                      <a:pt x="935" y="307"/>
                      <a:pt x="835" y="474"/>
                      <a:pt x="935" y="574"/>
                    </a:cubicBezTo>
                    <a:cubicBezTo>
                      <a:pt x="968" y="607"/>
                      <a:pt x="968" y="607"/>
                      <a:pt x="968" y="641"/>
                    </a:cubicBezTo>
                    <a:cubicBezTo>
                      <a:pt x="1002" y="641"/>
                      <a:pt x="1002" y="674"/>
                      <a:pt x="1035" y="707"/>
                    </a:cubicBezTo>
                    <a:cubicBezTo>
                      <a:pt x="1068" y="741"/>
                      <a:pt x="1068" y="774"/>
                      <a:pt x="1068" y="841"/>
                    </a:cubicBezTo>
                    <a:cubicBezTo>
                      <a:pt x="1068" y="941"/>
                      <a:pt x="1035" y="1008"/>
                      <a:pt x="935" y="1008"/>
                    </a:cubicBezTo>
                    <a:cubicBezTo>
                      <a:pt x="910" y="1012"/>
                      <a:pt x="886" y="1013"/>
                      <a:pt x="865" y="1013"/>
                    </a:cubicBezTo>
                    <a:cubicBezTo>
                      <a:pt x="513" y="1013"/>
                      <a:pt x="607" y="527"/>
                      <a:pt x="701" y="307"/>
                    </a:cubicBezTo>
                    <a:cubicBezTo>
                      <a:pt x="754" y="175"/>
                      <a:pt x="681" y="1"/>
                      <a:pt x="54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91" name="Google Shape;12591;p38"/>
              <p:cNvSpPr/>
              <p:nvPr/>
            </p:nvSpPr>
            <p:spPr>
              <a:xfrm>
                <a:off x="7258326" y="3074387"/>
                <a:ext cx="78539" cy="50832"/>
              </a:xfrm>
              <a:custGeom>
                <a:rect b="b" l="l" r="r" t="t"/>
                <a:pathLst>
                  <a:path extrusionOk="0" h="1598" w="2469">
                    <a:moveTo>
                      <a:pt x="636" y="1"/>
                    </a:moveTo>
                    <a:cubicBezTo>
                      <a:pt x="592" y="1"/>
                      <a:pt x="545" y="19"/>
                      <a:pt x="501" y="64"/>
                    </a:cubicBezTo>
                    <a:cubicBezTo>
                      <a:pt x="0" y="664"/>
                      <a:pt x="601" y="1598"/>
                      <a:pt x="1335" y="1598"/>
                    </a:cubicBezTo>
                    <a:cubicBezTo>
                      <a:pt x="1701" y="1598"/>
                      <a:pt x="2035" y="1398"/>
                      <a:pt x="2235" y="1064"/>
                    </a:cubicBezTo>
                    <a:cubicBezTo>
                      <a:pt x="2402" y="764"/>
                      <a:pt x="2469" y="297"/>
                      <a:pt x="2135" y="64"/>
                    </a:cubicBezTo>
                    <a:cubicBezTo>
                      <a:pt x="2113" y="48"/>
                      <a:pt x="2087" y="42"/>
                      <a:pt x="2060" y="42"/>
                    </a:cubicBezTo>
                    <a:cubicBezTo>
                      <a:pt x="1967" y="42"/>
                      <a:pt x="1861" y="119"/>
                      <a:pt x="1835" y="197"/>
                    </a:cubicBezTo>
                    <a:cubicBezTo>
                      <a:pt x="1735" y="497"/>
                      <a:pt x="1768" y="931"/>
                      <a:pt x="1368" y="998"/>
                    </a:cubicBezTo>
                    <a:cubicBezTo>
                      <a:pt x="1354" y="999"/>
                      <a:pt x="1341" y="999"/>
                      <a:pt x="1328" y="999"/>
                    </a:cubicBezTo>
                    <a:cubicBezTo>
                      <a:pt x="956" y="999"/>
                      <a:pt x="802" y="554"/>
                      <a:pt x="834" y="264"/>
                    </a:cubicBezTo>
                    <a:cubicBezTo>
                      <a:pt x="859" y="141"/>
                      <a:pt x="757" y="1"/>
                      <a:pt x="6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92" name="Google Shape;12592;p38"/>
              <p:cNvSpPr/>
              <p:nvPr/>
            </p:nvSpPr>
            <p:spPr>
              <a:xfrm>
                <a:off x="7158571" y="3042450"/>
                <a:ext cx="12756" cy="13806"/>
              </a:xfrm>
              <a:custGeom>
                <a:rect b="b" l="l" r="r" t="t"/>
                <a:pathLst>
                  <a:path extrusionOk="0" h="434" w="401">
                    <a:moveTo>
                      <a:pt x="1" y="0"/>
                    </a:moveTo>
                    <a:lnTo>
                      <a:pt x="1" y="434"/>
                    </a:lnTo>
                    <a:cubicBezTo>
                      <a:pt x="401" y="434"/>
                      <a:pt x="401" y="0"/>
                      <a:pt x="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93" name="Google Shape;12593;p38"/>
              <p:cNvSpPr/>
              <p:nvPr/>
            </p:nvSpPr>
            <p:spPr>
              <a:xfrm>
                <a:off x="7543753" y="3942126"/>
                <a:ext cx="40335" cy="38077"/>
              </a:xfrm>
              <a:custGeom>
                <a:rect b="b" l="l" r="r" t="t"/>
                <a:pathLst>
                  <a:path extrusionOk="0" h="1197" w="1268">
                    <a:moveTo>
                      <a:pt x="779" y="1"/>
                    </a:moveTo>
                    <a:cubicBezTo>
                      <a:pt x="764" y="1"/>
                      <a:pt x="749" y="2"/>
                      <a:pt x="734" y="4"/>
                    </a:cubicBezTo>
                    <a:cubicBezTo>
                      <a:pt x="667" y="37"/>
                      <a:pt x="567" y="137"/>
                      <a:pt x="567" y="237"/>
                    </a:cubicBezTo>
                    <a:cubicBezTo>
                      <a:pt x="601" y="304"/>
                      <a:pt x="734" y="504"/>
                      <a:pt x="634" y="604"/>
                    </a:cubicBezTo>
                    <a:cubicBezTo>
                      <a:pt x="634" y="604"/>
                      <a:pt x="601" y="604"/>
                      <a:pt x="534" y="571"/>
                    </a:cubicBezTo>
                    <a:cubicBezTo>
                      <a:pt x="501" y="538"/>
                      <a:pt x="467" y="504"/>
                      <a:pt x="401" y="438"/>
                    </a:cubicBezTo>
                    <a:cubicBezTo>
                      <a:pt x="401" y="346"/>
                      <a:pt x="320" y="295"/>
                      <a:pt x="236" y="295"/>
                    </a:cubicBezTo>
                    <a:cubicBezTo>
                      <a:pt x="168" y="295"/>
                      <a:pt x="97" y="329"/>
                      <a:pt x="67" y="404"/>
                    </a:cubicBezTo>
                    <a:cubicBezTo>
                      <a:pt x="34" y="538"/>
                      <a:pt x="0" y="638"/>
                      <a:pt x="34" y="771"/>
                    </a:cubicBezTo>
                    <a:cubicBezTo>
                      <a:pt x="67" y="905"/>
                      <a:pt x="167" y="1005"/>
                      <a:pt x="267" y="1071"/>
                    </a:cubicBezTo>
                    <a:cubicBezTo>
                      <a:pt x="384" y="1155"/>
                      <a:pt x="517" y="1197"/>
                      <a:pt x="647" y="1197"/>
                    </a:cubicBezTo>
                    <a:cubicBezTo>
                      <a:pt x="776" y="1197"/>
                      <a:pt x="901" y="1155"/>
                      <a:pt x="1001" y="1071"/>
                    </a:cubicBezTo>
                    <a:cubicBezTo>
                      <a:pt x="1201" y="905"/>
                      <a:pt x="1268" y="671"/>
                      <a:pt x="1235" y="404"/>
                    </a:cubicBezTo>
                    <a:cubicBezTo>
                      <a:pt x="1172" y="217"/>
                      <a:pt x="993" y="1"/>
                      <a:pt x="77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94" name="Google Shape;12594;p38"/>
              <p:cNvSpPr/>
              <p:nvPr/>
            </p:nvSpPr>
            <p:spPr>
              <a:xfrm>
                <a:off x="7663262" y="3462625"/>
                <a:ext cx="55604" cy="48924"/>
              </a:xfrm>
              <a:custGeom>
                <a:rect b="b" l="l" r="r" t="t"/>
                <a:pathLst>
                  <a:path extrusionOk="0" h="1538" w="1748">
                    <a:moveTo>
                      <a:pt x="1280" y="1"/>
                    </a:moveTo>
                    <a:cubicBezTo>
                      <a:pt x="1180" y="1"/>
                      <a:pt x="1047" y="101"/>
                      <a:pt x="1047" y="201"/>
                    </a:cubicBezTo>
                    <a:cubicBezTo>
                      <a:pt x="1080" y="367"/>
                      <a:pt x="1147" y="468"/>
                      <a:pt x="1180" y="601"/>
                    </a:cubicBezTo>
                    <a:cubicBezTo>
                      <a:pt x="1180" y="701"/>
                      <a:pt x="1147" y="834"/>
                      <a:pt x="1047" y="901"/>
                    </a:cubicBezTo>
                    <a:cubicBezTo>
                      <a:pt x="991" y="957"/>
                      <a:pt x="931" y="981"/>
                      <a:pt x="872" y="981"/>
                    </a:cubicBezTo>
                    <a:cubicBezTo>
                      <a:pt x="685" y="981"/>
                      <a:pt x="505" y="745"/>
                      <a:pt x="480" y="568"/>
                    </a:cubicBezTo>
                    <a:cubicBezTo>
                      <a:pt x="463" y="468"/>
                      <a:pt x="371" y="417"/>
                      <a:pt x="280" y="417"/>
                    </a:cubicBezTo>
                    <a:cubicBezTo>
                      <a:pt x="188" y="417"/>
                      <a:pt x="96" y="468"/>
                      <a:pt x="79" y="568"/>
                    </a:cubicBezTo>
                    <a:cubicBezTo>
                      <a:pt x="0" y="1094"/>
                      <a:pt x="461" y="1537"/>
                      <a:pt x="938" y="1537"/>
                    </a:cubicBezTo>
                    <a:cubicBezTo>
                      <a:pt x="1065" y="1537"/>
                      <a:pt x="1194" y="1505"/>
                      <a:pt x="1314" y="1435"/>
                    </a:cubicBezTo>
                    <a:cubicBezTo>
                      <a:pt x="1580" y="1268"/>
                      <a:pt x="1747" y="968"/>
                      <a:pt x="1747" y="701"/>
                    </a:cubicBezTo>
                    <a:cubicBezTo>
                      <a:pt x="1747" y="401"/>
                      <a:pt x="1614" y="34"/>
                      <a:pt x="12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95" name="Google Shape;12595;p38"/>
              <p:cNvSpPr/>
              <p:nvPr/>
            </p:nvSpPr>
            <p:spPr>
              <a:xfrm>
                <a:off x="7259375" y="2713856"/>
                <a:ext cx="71127" cy="49655"/>
              </a:xfrm>
              <a:custGeom>
                <a:rect b="b" l="l" r="r" t="t"/>
                <a:pathLst>
                  <a:path extrusionOk="0" h="1561" w="2236">
                    <a:moveTo>
                      <a:pt x="546" y="0"/>
                    </a:moveTo>
                    <a:cubicBezTo>
                      <a:pt x="485" y="0"/>
                      <a:pt x="420" y="27"/>
                      <a:pt x="368" y="89"/>
                    </a:cubicBezTo>
                    <a:cubicBezTo>
                      <a:pt x="1" y="656"/>
                      <a:pt x="401" y="1490"/>
                      <a:pt x="1068" y="1557"/>
                    </a:cubicBezTo>
                    <a:cubicBezTo>
                      <a:pt x="1095" y="1560"/>
                      <a:pt x="1121" y="1561"/>
                      <a:pt x="1148" y="1561"/>
                    </a:cubicBezTo>
                    <a:cubicBezTo>
                      <a:pt x="1483" y="1561"/>
                      <a:pt x="1783" y="1368"/>
                      <a:pt x="1969" y="1090"/>
                    </a:cubicBezTo>
                    <a:cubicBezTo>
                      <a:pt x="2135" y="823"/>
                      <a:pt x="2236" y="356"/>
                      <a:pt x="1935" y="156"/>
                    </a:cubicBezTo>
                    <a:cubicBezTo>
                      <a:pt x="1897" y="128"/>
                      <a:pt x="1860" y="115"/>
                      <a:pt x="1823" y="115"/>
                    </a:cubicBezTo>
                    <a:cubicBezTo>
                      <a:pt x="1732" y="115"/>
                      <a:pt x="1650" y="194"/>
                      <a:pt x="1602" y="290"/>
                    </a:cubicBezTo>
                    <a:cubicBezTo>
                      <a:pt x="1535" y="456"/>
                      <a:pt x="1602" y="623"/>
                      <a:pt x="1535" y="757"/>
                    </a:cubicBezTo>
                    <a:cubicBezTo>
                      <a:pt x="1445" y="906"/>
                      <a:pt x="1329" y="1029"/>
                      <a:pt x="1162" y="1029"/>
                    </a:cubicBezTo>
                    <a:cubicBezTo>
                      <a:pt x="1142" y="1029"/>
                      <a:pt x="1122" y="1027"/>
                      <a:pt x="1101" y="1023"/>
                    </a:cubicBezTo>
                    <a:cubicBezTo>
                      <a:pt x="768" y="1023"/>
                      <a:pt x="601" y="590"/>
                      <a:pt x="701" y="290"/>
                    </a:cubicBezTo>
                    <a:cubicBezTo>
                      <a:pt x="793" y="129"/>
                      <a:pt x="680" y="0"/>
                      <a:pt x="5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96" name="Google Shape;12596;p38"/>
              <p:cNvSpPr/>
              <p:nvPr/>
            </p:nvSpPr>
            <p:spPr>
              <a:xfrm>
                <a:off x="7658331" y="2606911"/>
                <a:ext cx="52550" cy="99502"/>
              </a:xfrm>
              <a:custGeom>
                <a:rect b="b" l="l" r="r" t="t"/>
                <a:pathLst>
                  <a:path extrusionOk="0" h="3128" w="1652">
                    <a:moveTo>
                      <a:pt x="417" y="1"/>
                    </a:moveTo>
                    <a:cubicBezTo>
                      <a:pt x="339" y="1"/>
                      <a:pt x="264" y="45"/>
                      <a:pt x="234" y="149"/>
                    </a:cubicBezTo>
                    <a:cubicBezTo>
                      <a:pt x="1" y="916"/>
                      <a:pt x="68" y="2251"/>
                      <a:pt x="568" y="2918"/>
                    </a:cubicBezTo>
                    <a:cubicBezTo>
                      <a:pt x="687" y="3061"/>
                      <a:pt x="871" y="3127"/>
                      <a:pt x="1047" y="3127"/>
                    </a:cubicBezTo>
                    <a:cubicBezTo>
                      <a:pt x="1362" y="3127"/>
                      <a:pt x="1652" y="2915"/>
                      <a:pt x="1502" y="2551"/>
                    </a:cubicBezTo>
                    <a:cubicBezTo>
                      <a:pt x="1502" y="2517"/>
                      <a:pt x="1469" y="2517"/>
                      <a:pt x="1469" y="2517"/>
                    </a:cubicBezTo>
                    <a:cubicBezTo>
                      <a:pt x="1402" y="2317"/>
                      <a:pt x="1335" y="2150"/>
                      <a:pt x="1268" y="1950"/>
                    </a:cubicBezTo>
                    <a:cubicBezTo>
                      <a:pt x="1256" y="1925"/>
                      <a:pt x="1228" y="1914"/>
                      <a:pt x="1201" y="1914"/>
                    </a:cubicBezTo>
                    <a:cubicBezTo>
                      <a:pt x="1158" y="1914"/>
                      <a:pt x="1114" y="1942"/>
                      <a:pt x="1135" y="1984"/>
                    </a:cubicBezTo>
                    <a:cubicBezTo>
                      <a:pt x="1202" y="2184"/>
                      <a:pt x="1268" y="2384"/>
                      <a:pt x="1335" y="2551"/>
                    </a:cubicBezTo>
                    <a:cubicBezTo>
                      <a:pt x="1311" y="2639"/>
                      <a:pt x="1275" y="2673"/>
                      <a:pt x="1235" y="2673"/>
                    </a:cubicBezTo>
                    <a:cubicBezTo>
                      <a:pt x="1108" y="2673"/>
                      <a:pt x="935" y="2335"/>
                      <a:pt x="935" y="2284"/>
                    </a:cubicBezTo>
                    <a:cubicBezTo>
                      <a:pt x="835" y="2084"/>
                      <a:pt x="801" y="1817"/>
                      <a:pt x="768" y="1617"/>
                    </a:cubicBezTo>
                    <a:cubicBezTo>
                      <a:pt x="668" y="1150"/>
                      <a:pt x="701" y="649"/>
                      <a:pt x="635" y="182"/>
                    </a:cubicBezTo>
                    <a:cubicBezTo>
                      <a:pt x="616" y="71"/>
                      <a:pt x="515" y="1"/>
                      <a:pt x="41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97" name="Google Shape;12597;p38"/>
              <p:cNvSpPr/>
              <p:nvPr/>
            </p:nvSpPr>
            <p:spPr>
              <a:xfrm>
                <a:off x="7118268" y="2295907"/>
                <a:ext cx="76058" cy="61966"/>
              </a:xfrm>
              <a:custGeom>
                <a:rect b="b" l="l" r="r" t="t"/>
                <a:pathLst>
                  <a:path extrusionOk="0" h="1948" w="2391">
                    <a:moveTo>
                      <a:pt x="1092" y="1"/>
                    </a:moveTo>
                    <a:cubicBezTo>
                      <a:pt x="1029" y="1"/>
                      <a:pt x="966" y="6"/>
                      <a:pt x="901" y="19"/>
                    </a:cubicBezTo>
                    <a:cubicBezTo>
                      <a:pt x="734" y="52"/>
                      <a:pt x="767" y="286"/>
                      <a:pt x="934" y="286"/>
                    </a:cubicBezTo>
                    <a:cubicBezTo>
                      <a:pt x="948" y="285"/>
                      <a:pt x="963" y="284"/>
                      <a:pt x="977" y="284"/>
                    </a:cubicBezTo>
                    <a:cubicBezTo>
                      <a:pt x="1492" y="284"/>
                      <a:pt x="1924" y="865"/>
                      <a:pt x="1535" y="1320"/>
                    </a:cubicBezTo>
                    <a:cubicBezTo>
                      <a:pt x="1397" y="1457"/>
                      <a:pt x="1228" y="1547"/>
                      <a:pt x="1050" y="1547"/>
                    </a:cubicBezTo>
                    <a:cubicBezTo>
                      <a:pt x="968" y="1547"/>
                      <a:pt x="884" y="1529"/>
                      <a:pt x="801" y="1487"/>
                    </a:cubicBezTo>
                    <a:cubicBezTo>
                      <a:pt x="534" y="1320"/>
                      <a:pt x="467" y="1086"/>
                      <a:pt x="434" y="820"/>
                    </a:cubicBezTo>
                    <a:cubicBezTo>
                      <a:pt x="400" y="753"/>
                      <a:pt x="334" y="719"/>
                      <a:pt x="271" y="719"/>
                    </a:cubicBezTo>
                    <a:cubicBezTo>
                      <a:pt x="209" y="719"/>
                      <a:pt x="150" y="753"/>
                      <a:pt x="134" y="820"/>
                    </a:cubicBezTo>
                    <a:cubicBezTo>
                      <a:pt x="0" y="1253"/>
                      <a:pt x="300" y="1687"/>
                      <a:pt x="667" y="1854"/>
                    </a:cubicBezTo>
                    <a:cubicBezTo>
                      <a:pt x="796" y="1918"/>
                      <a:pt x="931" y="1948"/>
                      <a:pt x="1065" y="1948"/>
                    </a:cubicBezTo>
                    <a:cubicBezTo>
                      <a:pt x="1350" y="1948"/>
                      <a:pt x="1631" y="1813"/>
                      <a:pt x="1835" y="1587"/>
                    </a:cubicBezTo>
                    <a:cubicBezTo>
                      <a:pt x="2390" y="908"/>
                      <a:pt x="1861" y="1"/>
                      <a:pt x="109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98" name="Google Shape;12598;p38"/>
              <p:cNvSpPr/>
              <p:nvPr/>
            </p:nvSpPr>
            <p:spPr>
              <a:xfrm>
                <a:off x="6747590" y="2401993"/>
                <a:ext cx="31937" cy="44661"/>
              </a:xfrm>
              <a:custGeom>
                <a:rect b="b" l="l" r="r" t="t"/>
                <a:pathLst>
                  <a:path extrusionOk="0" h="1404" w="1004">
                    <a:moveTo>
                      <a:pt x="694" y="1"/>
                    </a:moveTo>
                    <a:cubicBezTo>
                      <a:pt x="623" y="1"/>
                      <a:pt x="554" y="35"/>
                      <a:pt x="512" y="120"/>
                    </a:cubicBezTo>
                    <a:cubicBezTo>
                      <a:pt x="345" y="453"/>
                      <a:pt x="145" y="787"/>
                      <a:pt x="45" y="1154"/>
                    </a:cubicBezTo>
                    <a:cubicBezTo>
                      <a:pt x="1" y="1308"/>
                      <a:pt x="116" y="1403"/>
                      <a:pt x="238" y="1403"/>
                    </a:cubicBezTo>
                    <a:cubicBezTo>
                      <a:pt x="301" y="1403"/>
                      <a:pt x="366" y="1378"/>
                      <a:pt x="412" y="1321"/>
                    </a:cubicBezTo>
                    <a:cubicBezTo>
                      <a:pt x="612" y="1020"/>
                      <a:pt x="779" y="653"/>
                      <a:pt x="912" y="320"/>
                    </a:cubicBezTo>
                    <a:cubicBezTo>
                      <a:pt x="1003" y="160"/>
                      <a:pt x="845" y="1"/>
                      <a:pt x="69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41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2599" name="Google Shape;12599;p38"/>
            <p:cNvGrpSpPr/>
            <p:nvPr/>
          </p:nvGrpSpPr>
          <p:grpSpPr>
            <a:xfrm>
              <a:off x="6257138" y="1745138"/>
              <a:ext cx="2006575" cy="2616595"/>
              <a:chOff x="5894750" y="1381600"/>
              <a:chExt cx="2006575" cy="2616595"/>
            </a:xfrm>
          </p:grpSpPr>
          <p:sp>
            <p:nvSpPr>
              <p:cNvPr id="12600" name="Google Shape;12600;p38"/>
              <p:cNvSpPr/>
              <p:nvPr/>
            </p:nvSpPr>
            <p:spPr>
              <a:xfrm>
                <a:off x="7309196" y="2151937"/>
                <a:ext cx="559220" cy="1411251"/>
              </a:xfrm>
              <a:custGeom>
                <a:rect b="b" l="l" r="r" t="t"/>
                <a:pathLst>
                  <a:path extrusionOk="0" h="44365" w="17580">
                    <a:moveTo>
                      <a:pt x="8375" y="0"/>
                    </a:moveTo>
                    <a:cubicBezTo>
                      <a:pt x="5688" y="0"/>
                      <a:pt x="3648" y="1357"/>
                      <a:pt x="1868" y="3170"/>
                    </a:cubicBezTo>
                    <a:cubicBezTo>
                      <a:pt x="1768" y="3971"/>
                      <a:pt x="1668" y="4771"/>
                      <a:pt x="1601" y="5538"/>
                    </a:cubicBezTo>
                    <a:cubicBezTo>
                      <a:pt x="1435" y="6939"/>
                      <a:pt x="1335" y="8307"/>
                      <a:pt x="1201" y="9708"/>
                    </a:cubicBezTo>
                    <a:cubicBezTo>
                      <a:pt x="2596" y="7187"/>
                      <a:pt x="4810" y="4817"/>
                      <a:pt x="7531" y="4817"/>
                    </a:cubicBezTo>
                    <a:cubicBezTo>
                      <a:pt x="8195" y="4817"/>
                      <a:pt x="8888" y="4958"/>
                      <a:pt x="9607" y="5272"/>
                    </a:cubicBezTo>
                    <a:cubicBezTo>
                      <a:pt x="14077" y="7273"/>
                      <a:pt x="13743" y="14712"/>
                      <a:pt x="13510" y="18648"/>
                    </a:cubicBezTo>
                    <a:cubicBezTo>
                      <a:pt x="13343" y="21683"/>
                      <a:pt x="12809" y="24685"/>
                      <a:pt x="12042" y="27621"/>
                    </a:cubicBezTo>
                    <a:cubicBezTo>
                      <a:pt x="11308" y="30456"/>
                      <a:pt x="10474" y="33658"/>
                      <a:pt x="8640" y="36027"/>
                    </a:cubicBezTo>
                    <a:cubicBezTo>
                      <a:pt x="7393" y="37627"/>
                      <a:pt x="5136" y="38774"/>
                      <a:pt x="3119" y="38774"/>
                    </a:cubicBezTo>
                    <a:cubicBezTo>
                      <a:pt x="1899" y="38774"/>
                      <a:pt x="767" y="38354"/>
                      <a:pt x="0" y="37361"/>
                    </a:cubicBezTo>
                    <a:lnTo>
                      <a:pt x="0" y="37361"/>
                    </a:lnTo>
                    <a:cubicBezTo>
                      <a:pt x="0" y="39129"/>
                      <a:pt x="0" y="40864"/>
                      <a:pt x="34" y="42632"/>
                    </a:cubicBezTo>
                    <a:cubicBezTo>
                      <a:pt x="1436" y="43852"/>
                      <a:pt x="2944" y="44364"/>
                      <a:pt x="4444" y="44364"/>
                    </a:cubicBezTo>
                    <a:cubicBezTo>
                      <a:pt x="8188" y="44364"/>
                      <a:pt x="11876" y="41172"/>
                      <a:pt x="13710" y="37861"/>
                    </a:cubicBezTo>
                    <a:cubicBezTo>
                      <a:pt x="16412" y="32958"/>
                      <a:pt x="17279" y="27187"/>
                      <a:pt x="17479" y="21650"/>
                    </a:cubicBezTo>
                    <a:cubicBezTo>
                      <a:pt x="17580" y="18848"/>
                      <a:pt x="17546" y="16013"/>
                      <a:pt x="17446" y="13177"/>
                    </a:cubicBezTo>
                    <a:cubicBezTo>
                      <a:pt x="17313" y="10208"/>
                      <a:pt x="17079" y="7140"/>
                      <a:pt x="15611" y="4504"/>
                    </a:cubicBezTo>
                    <a:cubicBezTo>
                      <a:pt x="14177" y="1836"/>
                      <a:pt x="11542" y="34"/>
                      <a:pt x="8473" y="1"/>
                    </a:cubicBezTo>
                    <a:cubicBezTo>
                      <a:pt x="8440" y="1"/>
                      <a:pt x="8408" y="0"/>
                      <a:pt x="8375" y="0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01" name="Google Shape;12601;p38"/>
              <p:cNvSpPr/>
              <p:nvPr/>
            </p:nvSpPr>
            <p:spPr>
              <a:xfrm>
                <a:off x="6079405" y="1846372"/>
                <a:ext cx="1318970" cy="2119309"/>
              </a:xfrm>
              <a:custGeom>
                <a:rect b="b" l="l" r="r" t="t"/>
                <a:pathLst>
                  <a:path extrusionOk="0" h="66624" w="41464">
                    <a:moveTo>
                      <a:pt x="14856" y="4414"/>
                    </a:moveTo>
                    <a:cubicBezTo>
                      <a:pt x="14990" y="4414"/>
                      <a:pt x="15103" y="4543"/>
                      <a:pt x="15011" y="4704"/>
                    </a:cubicBezTo>
                    <a:cubicBezTo>
                      <a:pt x="14911" y="5004"/>
                      <a:pt x="15078" y="5437"/>
                      <a:pt x="15411" y="5437"/>
                    </a:cubicBezTo>
                    <a:cubicBezTo>
                      <a:pt x="15432" y="5441"/>
                      <a:pt x="15452" y="5443"/>
                      <a:pt x="15472" y="5443"/>
                    </a:cubicBezTo>
                    <a:cubicBezTo>
                      <a:pt x="15639" y="5443"/>
                      <a:pt x="15755" y="5320"/>
                      <a:pt x="15845" y="5171"/>
                    </a:cubicBezTo>
                    <a:cubicBezTo>
                      <a:pt x="15912" y="5037"/>
                      <a:pt x="15845" y="4870"/>
                      <a:pt x="15912" y="4704"/>
                    </a:cubicBezTo>
                    <a:cubicBezTo>
                      <a:pt x="15960" y="4608"/>
                      <a:pt x="16042" y="4529"/>
                      <a:pt x="16133" y="4529"/>
                    </a:cubicBezTo>
                    <a:cubicBezTo>
                      <a:pt x="16170" y="4529"/>
                      <a:pt x="16207" y="4542"/>
                      <a:pt x="16245" y="4570"/>
                    </a:cubicBezTo>
                    <a:cubicBezTo>
                      <a:pt x="16546" y="4770"/>
                      <a:pt x="16445" y="5237"/>
                      <a:pt x="16279" y="5504"/>
                    </a:cubicBezTo>
                    <a:cubicBezTo>
                      <a:pt x="16093" y="5782"/>
                      <a:pt x="15793" y="5975"/>
                      <a:pt x="15458" y="5975"/>
                    </a:cubicBezTo>
                    <a:cubicBezTo>
                      <a:pt x="15431" y="5975"/>
                      <a:pt x="15405" y="5974"/>
                      <a:pt x="15378" y="5971"/>
                    </a:cubicBezTo>
                    <a:cubicBezTo>
                      <a:pt x="14711" y="5904"/>
                      <a:pt x="14311" y="5070"/>
                      <a:pt x="14678" y="4503"/>
                    </a:cubicBezTo>
                    <a:cubicBezTo>
                      <a:pt x="14730" y="4441"/>
                      <a:pt x="14795" y="4414"/>
                      <a:pt x="14856" y="4414"/>
                    </a:cubicBezTo>
                    <a:close/>
                    <a:moveTo>
                      <a:pt x="3839" y="2235"/>
                    </a:moveTo>
                    <a:cubicBezTo>
                      <a:pt x="4071" y="2235"/>
                      <a:pt x="4313" y="2314"/>
                      <a:pt x="4504" y="2469"/>
                    </a:cubicBezTo>
                    <a:cubicBezTo>
                      <a:pt x="5638" y="3403"/>
                      <a:pt x="5438" y="5938"/>
                      <a:pt x="5371" y="7205"/>
                    </a:cubicBezTo>
                    <a:cubicBezTo>
                      <a:pt x="5345" y="7717"/>
                      <a:pt x="5124" y="8680"/>
                      <a:pt x="4585" y="8680"/>
                    </a:cubicBezTo>
                    <a:cubicBezTo>
                      <a:pt x="4422" y="8680"/>
                      <a:pt x="4229" y="8591"/>
                      <a:pt x="4003" y="8373"/>
                    </a:cubicBezTo>
                    <a:cubicBezTo>
                      <a:pt x="3536" y="7973"/>
                      <a:pt x="3403" y="7072"/>
                      <a:pt x="3303" y="6538"/>
                    </a:cubicBezTo>
                    <a:cubicBezTo>
                      <a:pt x="3069" y="5604"/>
                      <a:pt x="3036" y="4670"/>
                      <a:pt x="3069" y="3703"/>
                    </a:cubicBezTo>
                    <a:cubicBezTo>
                      <a:pt x="3069" y="3619"/>
                      <a:pt x="3128" y="3578"/>
                      <a:pt x="3186" y="3578"/>
                    </a:cubicBezTo>
                    <a:cubicBezTo>
                      <a:pt x="3244" y="3578"/>
                      <a:pt x="3303" y="3619"/>
                      <a:pt x="3303" y="3703"/>
                    </a:cubicBezTo>
                    <a:cubicBezTo>
                      <a:pt x="3403" y="4570"/>
                      <a:pt x="3570" y="5371"/>
                      <a:pt x="3770" y="6205"/>
                    </a:cubicBezTo>
                    <a:cubicBezTo>
                      <a:pt x="3836" y="6505"/>
                      <a:pt x="3870" y="6905"/>
                      <a:pt x="4003" y="7172"/>
                    </a:cubicBezTo>
                    <a:cubicBezTo>
                      <a:pt x="4107" y="7328"/>
                      <a:pt x="4313" y="7709"/>
                      <a:pt x="4558" y="7709"/>
                    </a:cubicBezTo>
                    <a:cubicBezTo>
                      <a:pt x="4626" y="7709"/>
                      <a:pt x="4697" y="7679"/>
                      <a:pt x="4770" y="7606"/>
                    </a:cubicBezTo>
                    <a:cubicBezTo>
                      <a:pt x="5004" y="7439"/>
                      <a:pt x="4837" y="5738"/>
                      <a:pt x="4837" y="5504"/>
                    </a:cubicBezTo>
                    <a:cubicBezTo>
                      <a:pt x="4804" y="5004"/>
                      <a:pt x="4770" y="4570"/>
                      <a:pt x="4637" y="4103"/>
                    </a:cubicBezTo>
                    <a:cubicBezTo>
                      <a:pt x="4637" y="4025"/>
                      <a:pt x="4191" y="2690"/>
                      <a:pt x="3805" y="2690"/>
                    </a:cubicBezTo>
                    <a:cubicBezTo>
                      <a:pt x="3696" y="2690"/>
                      <a:pt x="3591" y="2797"/>
                      <a:pt x="3503" y="3069"/>
                    </a:cubicBezTo>
                    <a:cubicBezTo>
                      <a:pt x="3473" y="3174"/>
                      <a:pt x="3382" y="3225"/>
                      <a:pt x="3288" y="3225"/>
                    </a:cubicBezTo>
                    <a:cubicBezTo>
                      <a:pt x="3173" y="3225"/>
                      <a:pt x="3054" y="3149"/>
                      <a:pt x="3036" y="3002"/>
                    </a:cubicBezTo>
                    <a:cubicBezTo>
                      <a:pt x="3036" y="2488"/>
                      <a:pt x="3421" y="2235"/>
                      <a:pt x="3839" y="2235"/>
                    </a:cubicBezTo>
                    <a:close/>
                    <a:moveTo>
                      <a:pt x="3463" y="58502"/>
                    </a:moveTo>
                    <a:cubicBezTo>
                      <a:pt x="3520" y="58502"/>
                      <a:pt x="3570" y="58585"/>
                      <a:pt x="3570" y="58642"/>
                    </a:cubicBezTo>
                    <a:cubicBezTo>
                      <a:pt x="3570" y="58809"/>
                      <a:pt x="3470" y="58976"/>
                      <a:pt x="3503" y="59143"/>
                    </a:cubicBezTo>
                    <a:cubicBezTo>
                      <a:pt x="3536" y="59309"/>
                      <a:pt x="3603" y="59476"/>
                      <a:pt x="3770" y="59543"/>
                    </a:cubicBezTo>
                    <a:cubicBezTo>
                      <a:pt x="3814" y="59557"/>
                      <a:pt x="3857" y="59564"/>
                      <a:pt x="3901" y="59564"/>
                    </a:cubicBezTo>
                    <a:cubicBezTo>
                      <a:pt x="4054" y="59564"/>
                      <a:pt x="4199" y="59480"/>
                      <a:pt x="4303" y="59376"/>
                    </a:cubicBezTo>
                    <a:cubicBezTo>
                      <a:pt x="4370" y="59276"/>
                      <a:pt x="4437" y="59176"/>
                      <a:pt x="4437" y="59076"/>
                    </a:cubicBezTo>
                    <a:cubicBezTo>
                      <a:pt x="4437" y="58942"/>
                      <a:pt x="4337" y="58809"/>
                      <a:pt x="4303" y="58709"/>
                    </a:cubicBezTo>
                    <a:cubicBezTo>
                      <a:pt x="4281" y="58620"/>
                      <a:pt x="4333" y="58575"/>
                      <a:pt x="4390" y="58575"/>
                    </a:cubicBezTo>
                    <a:cubicBezTo>
                      <a:pt x="4418" y="58575"/>
                      <a:pt x="4448" y="58587"/>
                      <a:pt x="4470" y="58609"/>
                    </a:cubicBezTo>
                    <a:cubicBezTo>
                      <a:pt x="4637" y="58742"/>
                      <a:pt x="4737" y="58876"/>
                      <a:pt x="4770" y="59076"/>
                    </a:cubicBezTo>
                    <a:cubicBezTo>
                      <a:pt x="4804" y="59276"/>
                      <a:pt x="4737" y="59443"/>
                      <a:pt x="4637" y="59610"/>
                    </a:cubicBezTo>
                    <a:cubicBezTo>
                      <a:pt x="4472" y="59857"/>
                      <a:pt x="4172" y="60036"/>
                      <a:pt x="3866" y="60036"/>
                    </a:cubicBezTo>
                    <a:cubicBezTo>
                      <a:pt x="3801" y="60036"/>
                      <a:pt x="3735" y="60028"/>
                      <a:pt x="3670" y="60010"/>
                    </a:cubicBezTo>
                    <a:cubicBezTo>
                      <a:pt x="3336" y="59910"/>
                      <a:pt x="3103" y="59610"/>
                      <a:pt x="3069" y="59276"/>
                    </a:cubicBezTo>
                    <a:cubicBezTo>
                      <a:pt x="3003" y="58976"/>
                      <a:pt x="3069" y="58542"/>
                      <a:pt x="3436" y="58509"/>
                    </a:cubicBezTo>
                    <a:cubicBezTo>
                      <a:pt x="3445" y="58504"/>
                      <a:pt x="3454" y="58502"/>
                      <a:pt x="3463" y="58502"/>
                    </a:cubicBezTo>
                    <a:close/>
                    <a:moveTo>
                      <a:pt x="3770" y="9874"/>
                    </a:moveTo>
                    <a:cubicBezTo>
                      <a:pt x="9374" y="10074"/>
                      <a:pt x="14944" y="10674"/>
                      <a:pt x="20548" y="10808"/>
                    </a:cubicBezTo>
                    <a:cubicBezTo>
                      <a:pt x="21510" y="10836"/>
                      <a:pt x="22467" y="10850"/>
                      <a:pt x="23422" y="10850"/>
                    </a:cubicBezTo>
                    <a:cubicBezTo>
                      <a:pt x="28066" y="10850"/>
                      <a:pt x="32645" y="10522"/>
                      <a:pt x="37294" y="9941"/>
                    </a:cubicBezTo>
                    <a:cubicBezTo>
                      <a:pt x="37305" y="9940"/>
                      <a:pt x="37316" y="9939"/>
                      <a:pt x="37326" y="9939"/>
                    </a:cubicBezTo>
                    <a:cubicBezTo>
                      <a:pt x="37734" y="9939"/>
                      <a:pt x="37853" y="10547"/>
                      <a:pt x="37561" y="10775"/>
                    </a:cubicBezTo>
                    <a:cubicBezTo>
                      <a:pt x="37761" y="14577"/>
                      <a:pt x="37227" y="18480"/>
                      <a:pt x="36993" y="22283"/>
                    </a:cubicBezTo>
                    <a:cubicBezTo>
                      <a:pt x="36793" y="25919"/>
                      <a:pt x="36660" y="29555"/>
                      <a:pt x="36526" y="33191"/>
                    </a:cubicBezTo>
                    <a:cubicBezTo>
                      <a:pt x="36260" y="40729"/>
                      <a:pt x="36160" y="48301"/>
                      <a:pt x="36226" y="55840"/>
                    </a:cubicBezTo>
                    <a:cubicBezTo>
                      <a:pt x="36226" y="56074"/>
                      <a:pt x="36059" y="56240"/>
                      <a:pt x="35859" y="56274"/>
                    </a:cubicBezTo>
                    <a:cubicBezTo>
                      <a:pt x="33155" y="59832"/>
                      <a:pt x="27049" y="60305"/>
                      <a:pt x="22435" y="60305"/>
                    </a:cubicBezTo>
                    <a:cubicBezTo>
                      <a:pt x="21643" y="60305"/>
                      <a:pt x="20894" y="60291"/>
                      <a:pt x="20215" y="60277"/>
                    </a:cubicBezTo>
                    <a:cubicBezTo>
                      <a:pt x="16879" y="60243"/>
                      <a:pt x="13543" y="59843"/>
                      <a:pt x="10308" y="59109"/>
                    </a:cubicBezTo>
                    <a:cubicBezTo>
                      <a:pt x="8473" y="58709"/>
                      <a:pt x="5905" y="58209"/>
                      <a:pt x="4837" y="56474"/>
                    </a:cubicBezTo>
                    <a:cubicBezTo>
                      <a:pt x="4670" y="56474"/>
                      <a:pt x="4470" y="56374"/>
                      <a:pt x="4470" y="56107"/>
                    </a:cubicBezTo>
                    <a:cubicBezTo>
                      <a:pt x="4170" y="48468"/>
                      <a:pt x="4504" y="40763"/>
                      <a:pt x="4337" y="33124"/>
                    </a:cubicBezTo>
                    <a:cubicBezTo>
                      <a:pt x="4270" y="29355"/>
                      <a:pt x="4137" y="25585"/>
                      <a:pt x="3970" y="21816"/>
                    </a:cubicBezTo>
                    <a:cubicBezTo>
                      <a:pt x="3803" y="17913"/>
                      <a:pt x="3403" y="14010"/>
                      <a:pt x="3503" y="10107"/>
                    </a:cubicBezTo>
                    <a:cubicBezTo>
                      <a:pt x="3503" y="10007"/>
                      <a:pt x="3603" y="9907"/>
                      <a:pt x="3703" y="9907"/>
                    </a:cubicBezTo>
                    <a:cubicBezTo>
                      <a:pt x="3736" y="9874"/>
                      <a:pt x="3736" y="9874"/>
                      <a:pt x="3770" y="9874"/>
                    </a:cubicBezTo>
                    <a:close/>
                    <a:moveTo>
                      <a:pt x="5404" y="60644"/>
                    </a:moveTo>
                    <a:cubicBezTo>
                      <a:pt x="6572" y="60644"/>
                      <a:pt x="7806" y="61211"/>
                      <a:pt x="8873" y="61611"/>
                    </a:cubicBezTo>
                    <a:cubicBezTo>
                      <a:pt x="9774" y="61945"/>
                      <a:pt x="10942" y="62245"/>
                      <a:pt x="11675" y="62879"/>
                    </a:cubicBezTo>
                    <a:cubicBezTo>
                      <a:pt x="11775" y="62912"/>
                      <a:pt x="11775" y="63045"/>
                      <a:pt x="11742" y="63112"/>
                    </a:cubicBezTo>
                    <a:cubicBezTo>
                      <a:pt x="11668" y="63597"/>
                      <a:pt x="11156" y="63717"/>
                      <a:pt x="10619" y="63717"/>
                    </a:cubicBezTo>
                    <a:cubicBezTo>
                      <a:pt x="10196" y="63717"/>
                      <a:pt x="9757" y="63642"/>
                      <a:pt x="9507" y="63612"/>
                    </a:cubicBezTo>
                    <a:cubicBezTo>
                      <a:pt x="8173" y="63479"/>
                      <a:pt x="6805" y="63045"/>
                      <a:pt x="5704" y="62245"/>
                    </a:cubicBezTo>
                    <a:cubicBezTo>
                      <a:pt x="5503" y="62101"/>
                      <a:pt x="5624" y="61858"/>
                      <a:pt x="5811" y="61858"/>
                    </a:cubicBezTo>
                    <a:cubicBezTo>
                      <a:pt x="5841" y="61858"/>
                      <a:pt x="5872" y="61864"/>
                      <a:pt x="5905" y="61878"/>
                    </a:cubicBezTo>
                    <a:cubicBezTo>
                      <a:pt x="6872" y="62345"/>
                      <a:pt x="7773" y="62745"/>
                      <a:pt x="8807" y="62945"/>
                    </a:cubicBezTo>
                    <a:cubicBezTo>
                      <a:pt x="9211" y="63032"/>
                      <a:pt x="9691" y="63119"/>
                      <a:pt x="10115" y="63119"/>
                    </a:cubicBezTo>
                    <a:cubicBezTo>
                      <a:pt x="10181" y="63119"/>
                      <a:pt x="10245" y="63116"/>
                      <a:pt x="10308" y="63112"/>
                    </a:cubicBezTo>
                    <a:cubicBezTo>
                      <a:pt x="10908" y="63079"/>
                      <a:pt x="10942" y="63112"/>
                      <a:pt x="10408" y="62812"/>
                    </a:cubicBezTo>
                    <a:cubicBezTo>
                      <a:pt x="8840" y="61945"/>
                      <a:pt x="6839" y="61844"/>
                      <a:pt x="5338" y="60844"/>
                    </a:cubicBezTo>
                    <a:cubicBezTo>
                      <a:pt x="5237" y="60810"/>
                      <a:pt x="5271" y="60644"/>
                      <a:pt x="5404" y="60644"/>
                    </a:cubicBezTo>
                    <a:close/>
                    <a:moveTo>
                      <a:pt x="8273" y="0"/>
                    </a:moveTo>
                    <a:cubicBezTo>
                      <a:pt x="7586" y="601"/>
                      <a:pt x="6787" y="796"/>
                      <a:pt x="5943" y="796"/>
                    </a:cubicBezTo>
                    <a:cubicBezTo>
                      <a:pt x="4491" y="796"/>
                      <a:pt x="2906" y="218"/>
                      <a:pt x="1535" y="134"/>
                    </a:cubicBezTo>
                    <a:cubicBezTo>
                      <a:pt x="1001" y="100"/>
                      <a:pt x="501" y="67"/>
                      <a:pt x="0" y="67"/>
                    </a:cubicBezTo>
                    <a:cubicBezTo>
                      <a:pt x="4303" y="19714"/>
                      <a:pt x="3169" y="39895"/>
                      <a:pt x="1368" y="59776"/>
                    </a:cubicBezTo>
                    <a:cubicBezTo>
                      <a:pt x="1368" y="59776"/>
                      <a:pt x="1368" y="59810"/>
                      <a:pt x="1368" y="59810"/>
                    </a:cubicBezTo>
                    <a:cubicBezTo>
                      <a:pt x="4607" y="65722"/>
                      <a:pt x="11967" y="66624"/>
                      <a:pt x="18222" y="66624"/>
                    </a:cubicBezTo>
                    <a:cubicBezTo>
                      <a:pt x="18601" y="66624"/>
                      <a:pt x="18977" y="66620"/>
                      <a:pt x="19348" y="66615"/>
                    </a:cubicBezTo>
                    <a:cubicBezTo>
                      <a:pt x="22650" y="66581"/>
                      <a:pt x="25952" y="66314"/>
                      <a:pt x="29221" y="65947"/>
                    </a:cubicBezTo>
                    <a:cubicBezTo>
                      <a:pt x="32824" y="65547"/>
                      <a:pt x="37894" y="64580"/>
                      <a:pt x="37794" y="59910"/>
                    </a:cubicBezTo>
                    <a:cubicBezTo>
                      <a:pt x="37794" y="59743"/>
                      <a:pt x="37861" y="59610"/>
                      <a:pt x="37994" y="59509"/>
                    </a:cubicBezTo>
                    <a:cubicBezTo>
                      <a:pt x="37894" y="57275"/>
                      <a:pt x="37827" y="55006"/>
                      <a:pt x="37794" y="52738"/>
                    </a:cubicBezTo>
                    <a:cubicBezTo>
                      <a:pt x="37694" y="52605"/>
                      <a:pt x="37727" y="52471"/>
                      <a:pt x="37761" y="52338"/>
                    </a:cubicBezTo>
                    <a:cubicBezTo>
                      <a:pt x="37627" y="44699"/>
                      <a:pt x="37761" y="37027"/>
                      <a:pt x="38228" y="29388"/>
                    </a:cubicBezTo>
                    <a:cubicBezTo>
                      <a:pt x="38361" y="26953"/>
                      <a:pt x="38528" y="24484"/>
                      <a:pt x="38761" y="22049"/>
                    </a:cubicBezTo>
                    <a:cubicBezTo>
                      <a:pt x="38728" y="22016"/>
                      <a:pt x="38728" y="21949"/>
                      <a:pt x="38728" y="21883"/>
                    </a:cubicBezTo>
                    <a:cubicBezTo>
                      <a:pt x="38761" y="21849"/>
                      <a:pt x="38761" y="21816"/>
                      <a:pt x="38761" y="21782"/>
                    </a:cubicBezTo>
                    <a:cubicBezTo>
                      <a:pt x="38995" y="19314"/>
                      <a:pt x="39228" y="16846"/>
                      <a:pt x="39495" y="14377"/>
                    </a:cubicBezTo>
                    <a:cubicBezTo>
                      <a:pt x="39996" y="9807"/>
                      <a:pt x="40429" y="5070"/>
                      <a:pt x="41463" y="567"/>
                    </a:cubicBezTo>
                    <a:lnTo>
                      <a:pt x="41463" y="567"/>
                    </a:lnTo>
                    <a:cubicBezTo>
                      <a:pt x="40596" y="849"/>
                      <a:pt x="39658" y="990"/>
                      <a:pt x="38723" y="990"/>
                    </a:cubicBezTo>
                    <a:cubicBezTo>
                      <a:pt x="38220" y="990"/>
                      <a:pt x="37717" y="949"/>
                      <a:pt x="37227" y="867"/>
                    </a:cubicBezTo>
                    <a:cubicBezTo>
                      <a:pt x="36627" y="2035"/>
                      <a:pt x="35693" y="2969"/>
                      <a:pt x="34592" y="2969"/>
                    </a:cubicBezTo>
                    <a:cubicBezTo>
                      <a:pt x="34123" y="5444"/>
                      <a:pt x="32331" y="7675"/>
                      <a:pt x="29932" y="7675"/>
                    </a:cubicBezTo>
                    <a:cubicBezTo>
                      <a:pt x="29259" y="7675"/>
                      <a:pt x="28539" y="7500"/>
                      <a:pt x="27787" y="7105"/>
                    </a:cubicBezTo>
                    <a:cubicBezTo>
                      <a:pt x="26886" y="6605"/>
                      <a:pt x="26119" y="5804"/>
                      <a:pt x="25619" y="4904"/>
                    </a:cubicBezTo>
                    <a:cubicBezTo>
                      <a:pt x="25118" y="3936"/>
                      <a:pt x="25118" y="2902"/>
                      <a:pt x="24785" y="1902"/>
                    </a:cubicBezTo>
                    <a:cubicBezTo>
                      <a:pt x="24618" y="1501"/>
                      <a:pt x="24418" y="1168"/>
                      <a:pt x="24184" y="901"/>
                    </a:cubicBezTo>
                    <a:cubicBezTo>
                      <a:pt x="24118" y="901"/>
                      <a:pt x="24084" y="934"/>
                      <a:pt x="24018" y="934"/>
                    </a:cubicBezTo>
                    <a:cubicBezTo>
                      <a:pt x="23859" y="955"/>
                      <a:pt x="23698" y="966"/>
                      <a:pt x="23537" y="966"/>
                    </a:cubicBezTo>
                    <a:cubicBezTo>
                      <a:pt x="22682" y="966"/>
                      <a:pt x="21806" y="677"/>
                      <a:pt x="21049" y="200"/>
                    </a:cubicBezTo>
                    <a:cubicBezTo>
                      <a:pt x="19403" y="1125"/>
                      <a:pt x="17322" y="1557"/>
                      <a:pt x="15184" y="1557"/>
                    </a:cubicBezTo>
                    <a:cubicBezTo>
                      <a:pt x="12773" y="1557"/>
                      <a:pt x="10289" y="1008"/>
                      <a:pt x="8273" y="0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02" name="Google Shape;12602;p38"/>
              <p:cNvSpPr/>
              <p:nvPr/>
            </p:nvSpPr>
            <p:spPr>
              <a:xfrm>
                <a:off x="6186571" y="1931941"/>
                <a:ext cx="52009" cy="159654"/>
              </a:xfrm>
              <a:custGeom>
                <a:rect b="b" l="l" r="r" t="t"/>
                <a:pathLst>
                  <a:path extrusionOk="0" h="5019" w="1635">
                    <a:moveTo>
                      <a:pt x="436" y="0"/>
                    </a:moveTo>
                    <a:cubicBezTo>
                      <a:pt x="327" y="0"/>
                      <a:pt x="222" y="107"/>
                      <a:pt x="134" y="379"/>
                    </a:cubicBezTo>
                    <a:cubicBezTo>
                      <a:pt x="101" y="446"/>
                      <a:pt x="67" y="479"/>
                      <a:pt x="34" y="479"/>
                    </a:cubicBezTo>
                    <a:cubicBezTo>
                      <a:pt x="0" y="913"/>
                      <a:pt x="34" y="1346"/>
                      <a:pt x="34" y="1747"/>
                    </a:cubicBezTo>
                    <a:cubicBezTo>
                      <a:pt x="134" y="2347"/>
                      <a:pt x="234" y="2914"/>
                      <a:pt x="401" y="3515"/>
                    </a:cubicBezTo>
                    <a:cubicBezTo>
                      <a:pt x="467" y="3815"/>
                      <a:pt x="501" y="4215"/>
                      <a:pt x="634" y="4482"/>
                    </a:cubicBezTo>
                    <a:cubicBezTo>
                      <a:pt x="738" y="4638"/>
                      <a:pt x="944" y="5019"/>
                      <a:pt x="1189" y="5019"/>
                    </a:cubicBezTo>
                    <a:cubicBezTo>
                      <a:pt x="1257" y="5019"/>
                      <a:pt x="1328" y="4989"/>
                      <a:pt x="1401" y="4916"/>
                    </a:cubicBezTo>
                    <a:cubicBezTo>
                      <a:pt x="1635" y="4749"/>
                      <a:pt x="1468" y="3048"/>
                      <a:pt x="1468" y="2781"/>
                    </a:cubicBezTo>
                    <a:cubicBezTo>
                      <a:pt x="1435" y="2314"/>
                      <a:pt x="1368" y="1880"/>
                      <a:pt x="1268" y="1413"/>
                    </a:cubicBezTo>
                    <a:cubicBezTo>
                      <a:pt x="1268" y="1335"/>
                      <a:pt x="822" y="0"/>
                      <a:pt x="436" y="0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03" name="Google Shape;12603;p38"/>
              <p:cNvSpPr/>
              <p:nvPr/>
            </p:nvSpPr>
            <p:spPr>
              <a:xfrm>
                <a:off x="6122920" y="2108676"/>
                <a:ext cx="1234069" cy="1857004"/>
              </a:xfrm>
              <a:custGeom>
                <a:rect b="b" l="l" r="r" t="t"/>
                <a:pathLst>
                  <a:path extrusionOk="0" h="58378" w="38795">
                    <a:moveTo>
                      <a:pt x="2095" y="50256"/>
                    </a:moveTo>
                    <a:cubicBezTo>
                      <a:pt x="2152" y="50256"/>
                      <a:pt x="2202" y="50339"/>
                      <a:pt x="2202" y="50396"/>
                    </a:cubicBezTo>
                    <a:cubicBezTo>
                      <a:pt x="2202" y="50563"/>
                      <a:pt x="2102" y="50730"/>
                      <a:pt x="2135" y="50897"/>
                    </a:cubicBezTo>
                    <a:cubicBezTo>
                      <a:pt x="2168" y="51063"/>
                      <a:pt x="2235" y="51230"/>
                      <a:pt x="2402" y="51297"/>
                    </a:cubicBezTo>
                    <a:cubicBezTo>
                      <a:pt x="2446" y="51311"/>
                      <a:pt x="2489" y="51318"/>
                      <a:pt x="2533" y="51318"/>
                    </a:cubicBezTo>
                    <a:cubicBezTo>
                      <a:pt x="2686" y="51318"/>
                      <a:pt x="2831" y="51234"/>
                      <a:pt x="2935" y="51130"/>
                    </a:cubicBezTo>
                    <a:cubicBezTo>
                      <a:pt x="3002" y="51030"/>
                      <a:pt x="3069" y="50930"/>
                      <a:pt x="3069" y="50830"/>
                    </a:cubicBezTo>
                    <a:cubicBezTo>
                      <a:pt x="3069" y="50696"/>
                      <a:pt x="2969" y="50563"/>
                      <a:pt x="2935" y="50463"/>
                    </a:cubicBezTo>
                    <a:cubicBezTo>
                      <a:pt x="2913" y="50374"/>
                      <a:pt x="2965" y="50329"/>
                      <a:pt x="3022" y="50329"/>
                    </a:cubicBezTo>
                    <a:cubicBezTo>
                      <a:pt x="3050" y="50329"/>
                      <a:pt x="3080" y="50341"/>
                      <a:pt x="3102" y="50363"/>
                    </a:cubicBezTo>
                    <a:cubicBezTo>
                      <a:pt x="3269" y="50496"/>
                      <a:pt x="3369" y="50630"/>
                      <a:pt x="3402" y="50830"/>
                    </a:cubicBezTo>
                    <a:cubicBezTo>
                      <a:pt x="3436" y="51030"/>
                      <a:pt x="3369" y="51197"/>
                      <a:pt x="3269" y="51364"/>
                    </a:cubicBezTo>
                    <a:cubicBezTo>
                      <a:pt x="3104" y="51611"/>
                      <a:pt x="2804" y="51790"/>
                      <a:pt x="2498" y="51790"/>
                    </a:cubicBezTo>
                    <a:cubicBezTo>
                      <a:pt x="2433" y="51790"/>
                      <a:pt x="2367" y="51782"/>
                      <a:pt x="2302" y="51764"/>
                    </a:cubicBezTo>
                    <a:cubicBezTo>
                      <a:pt x="1968" y="51664"/>
                      <a:pt x="1735" y="51364"/>
                      <a:pt x="1701" y="51030"/>
                    </a:cubicBezTo>
                    <a:cubicBezTo>
                      <a:pt x="1635" y="50730"/>
                      <a:pt x="1701" y="50296"/>
                      <a:pt x="2068" y="50263"/>
                    </a:cubicBezTo>
                    <a:cubicBezTo>
                      <a:pt x="2077" y="50258"/>
                      <a:pt x="2086" y="50256"/>
                      <a:pt x="2095" y="50256"/>
                    </a:cubicBezTo>
                    <a:close/>
                    <a:moveTo>
                      <a:pt x="2402" y="1628"/>
                    </a:moveTo>
                    <a:cubicBezTo>
                      <a:pt x="8006" y="1828"/>
                      <a:pt x="13576" y="2428"/>
                      <a:pt x="19180" y="2562"/>
                    </a:cubicBezTo>
                    <a:cubicBezTo>
                      <a:pt x="20142" y="2590"/>
                      <a:pt x="21099" y="2604"/>
                      <a:pt x="22054" y="2604"/>
                    </a:cubicBezTo>
                    <a:cubicBezTo>
                      <a:pt x="26698" y="2604"/>
                      <a:pt x="31277" y="2276"/>
                      <a:pt x="35926" y="1695"/>
                    </a:cubicBezTo>
                    <a:cubicBezTo>
                      <a:pt x="35937" y="1694"/>
                      <a:pt x="35948" y="1693"/>
                      <a:pt x="35958" y="1693"/>
                    </a:cubicBezTo>
                    <a:cubicBezTo>
                      <a:pt x="36366" y="1693"/>
                      <a:pt x="36485" y="2301"/>
                      <a:pt x="36193" y="2529"/>
                    </a:cubicBezTo>
                    <a:cubicBezTo>
                      <a:pt x="36393" y="6331"/>
                      <a:pt x="35859" y="10234"/>
                      <a:pt x="35625" y="14037"/>
                    </a:cubicBezTo>
                    <a:cubicBezTo>
                      <a:pt x="35425" y="17673"/>
                      <a:pt x="35292" y="21309"/>
                      <a:pt x="35158" y="24945"/>
                    </a:cubicBezTo>
                    <a:cubicBezTo>
                      <a:pt x="34892" y="32483"/>
                      <a:pt x="34792" y="40055"/>
                      <a:pt x="34858" y="47594"/>
                    </a:cubicBezTo>
                    <a:cubicBezTo>
                      <a:pt x="34858" y="47828"/>
                      <a:pt x="34691" y="47994"/>
                      <a:pt x="34491" y="48028"/>
                    </a:cubicBezTo>
                    <a:cubicBezTo>
                      <a:pt x="31787" y="51586"/>
                      <a:pt x="25681" y="52059"/>
                      <a:pt x="21067" y="52059"/>
                    </a:cubicBezTo>
                    <a:cubicBezTo>
                      <a:pt x="20275" y="52059"/>
                      <a:pt x="19526" y="52045"/>
                      <a:pt x="18847" y="52031"/>
                    </a:cubicBezTo>
                    <a:cubicBezTo>
                      <a:pt x="15511" y="51997"/>
                      <a:pt x="12175" y="51597"/>
                      <a:pt x="8940" y="50863"/>
                    </a:cubicBezTo>
                    <a:cubicBezTo>
                      <a:pt x="7105" y="50463"/>
                      <a:pt x="4537" y="49963"/>
                      <a:pt x="3469" y="48228"/>
                    </a:cubicBezTo>
                    <a:cubicBezTo>
                      <a:pt x="3302" y="48228"/>
                      <a:pt x="3102" y="48128"/>
                      <a:pt x="3102" y="47861"/>
                    </a:cubicBezTo>
                    <a:cubicBezTo>
                      <a:pt x="2802" y="40222"/>
                      <a:pt x="3136" y="32517"/>
                      <a:pt x="2969" y="24878"/>
                    </a:cubicBezTo>
                    <a:cubicBezTo>
                      <a:pt x="2902" y="21109"/>
                      <a:pt x="2769" y="17339"/>
                      <a:pt x="2602" y="13570"/>
                    </a:cubicBezTo>
                    <a:cubicBezTo>
                      <a:pt x="2435" y="9667"/>
                      <a:pt x="2035" y="5764"/>
                      <a:pt x="2135" y="1861"/>
                    </a:cubicBezTo>
                    <a:cubicBezTo>
                      <a:pt x="2135" y="1761"/>
                      <a:pt x="2235" y="1661"/>
                      <a:pt x="2335" y="1661"/>
                    </a:cubicBezTo>
                    <a:cubicBezTo>
                      <a:pt x="2368" y="1628"/>
                      <a:pt x="2368" y="1628"/>
                      <a:pt x="2402" y="1628"/>
                    </a:cubicBezTo>
                    <a:close/>
                    <a:moveTo>
                      <a:pt x="4036" y="52398"/>
                    </a:moveTo>
                    <a:cubicBezTo>
                      <a:pt x="5204" y="52398"/>
                      <a:pt x="6438" y="52965"/>
                      <a:pt x="7505" y="53365"/>
                    </a:cubicBezTo>
                    <a:cubicBezTo>
                      <a:pt x="8406" y="53699"/>
                      <a:pt x="9574" y="53999"/>
                      <a:pt x="10307" y="54633"/>
                    </a:cubicBezTo>
                    <a:cubicBezTo>
                      <a:pt x="10407" y="54666"/>
                      <a:pt x="10407" y="54799"/>
                      <a:pt x="10374" y="54866"/>
                    </a:cubicBezTo>
                    <a:cubicBezTo>
                      <a:pt x="10300" y="55351"/>
                      <a:pt x="9788" y="55471"/>
                      <a:pt x="9251" y="55471"/>
                    </a:cubicBezTo>
                    <a:cubicBezTo>
                      <a:pt x="8828" y="55471"/>
                      <a:pt x="8389" y="55396"/>
                      <a:pt x="8139" y="55366"/>
                    </a:cubicBezTo>
                    <a:cubicBezTo>
                      <a:pt x="6805" y="55233"/>
                      <a:pt x="5437" y="54799"/>
                      <a:pt x="4336" y="53999"/>
                    </a:cubicBezTo>
                    <a:cubicBezTo>
                      <a:pt x="4135" y="53855"/>
                      <a:pt x="4256" y="53612"/>
                      <a:pt x="4443" y="53612"/>
                    </a:cubicBezTo>
                    <a:cubicBezTo>
                      <a:pt x="4473" y="53612"/>
                      <a:pt x="4504" y="53618"/>
                      <a:pt x="4537" y="53632"/>
                    </a:cubicBezTo>
                    <a:cubicBezTo>
                      <a:pt x="5504" y="54099"/>
                      <a:pt x="6405" y="54499"/>
                      <a:pt x="7439" y="54699"/>
                    </a:cubicBezTo>
                    <a:cubicBezTo>
                      <a:pt x="7843" y="54786"/>
                      <a:pt x="8323" y="54873"/>
                      <a:pt x="8747" y="54873"/>
                    </a:cubicBezTo>
                    <a:cubicBezTo>
                      <a:pt x="8813" y="54873"/>
                      <a:pt x="8877" y="54870"/>
                      <a:pt x="8940" y="54866"/>
                    </a:cubicBezTo>
                    <a:cubicBezTo>
                      <a:pt x="9540" y="54833"/>
                      <a:pt x="9574" y="54866"/>
                      <a:pt x="9040" y="54566"/>
                    </a:cubicBezTo>
                    <a:cubicBezTo>
                      <a:pt x="7472" y="53699"/>
                      <a:pt x="5471" y="53598"/>
                      <a:pt x="3970" y="52598"/>
                    </a:cubicBezTo>
                    <a:cubicBezTo>
                      <a:pt x="3869" y="52564"/>
                      <a:pt x="3903" y="52398"/>
                      <a:pt x="4036" y="52398"/>
                    </a:cubicBezTo>
                    <a:close/>
                    <a:moveTo>
                      <a:pt x="9612" y="0"/>
                    </a:moveTo>
                    <a:cubicBezTo>
                      <a:pt x="9442" y="0"/>
                      <a:pt x="9274" y="18"/>
                      <a:pt x="9107" y="60"/>
                    </a:cubicBezTo>
                    <a:cubicBezTo>
                      <a:pt x="8373" y="260"/>
                      <a:pt x="7672" y="627"/>
                      <a:pt x="6905" y="694"/>
                    </a:cubicBezTo>
                    <a:cubicBezTo>
                      <a:pt x="6760" y="711"/>
                      <a:pt x="6619" y="718"/>
                      <a:pt x="6479" y="718"/>
                    </a:cubicBezTo>
                    <a:cubicBezTo>
                      <a:pt x="5780" y="718"/>
                      <a:pt x="5131" y="533"/>
                      <a:pt x="4437" y="394"/>
                    </a:cubicBezTo>
                    <a:cubicBezTo>
                      <a:pt x="4201" y="370"/>
                      <a:pt x="3965" y="347"/>
                      <a:pt x="3741" y="347"/>
                    </a:cubicBezTo>
                    <a:cubicBezTo>
                      <a:pt x="3648" y="347"/>
                      <a:pt x="3557" y="351"/>
                      <a:pt x="3469" y="360"/>
                    </a:cubicBezTo>
                    <a:cubicBezTo>
                      <a:pt x="3396" y="397"/>
                      <a:pt x="3313" y="424"/>
                      <a:pt x="3219" y="424"/>
                    </a:cubicBezTo>
                    <a:cubicBezTo>
                      <a:pt x="3143" y="424"/>
                      <a:pt x="3059" y="406"/>
                      <a:pt x="2969" y="360"/>
                    </a:cubicBezTo>
                    <a:cubicBezTo>
                      <a:pt x="2435" y="427"/>
                      <a:pt x="1868" y="527"/>
                      <a:pt x="1301" y="527"/>
                    </a:cubicBezTo>
                    <a:cubicBezTo>
                      <a:pt x="767" y="527"/>
                      <a:pt x="400" y="327"/>
                      <a:pt x="133" y="60"/>
                    </a:cubicBezTo>
                    <a:lnTo>
                      <a:pt x="133" y="60"/>
                    </a:lnTo>
                    <a:cubicBezTo>
                      <a:pt x="2602" y="17072"/>
                      <a:pt x="1534" y="34418"/>
                      <a:pt x="0" y="51530"/>
                    </a:cubicBezTo>
                    <a:cubicBezTo>
                      <a:pt x="0" y="51530"/>
                      <a:pt x="0" y="51564"/>
                      <a:pt x="0" y="51564"/>
                    </a:cubicBezTo>
                    <a:cubicBezTo>
                      <a:pt x="3239" y="57476"/>
                      <a:pt x="10599" y="58378"/>
                      <a:pt x="16854" y="58378"/>
                    </a:cubicBezTo>
                    <a:cubicBezTo>
                      <a:pt x="17233" y="58378"/>
                      <a:pt x="17609" y="58374"/>
                      <a:pt x="17980" y="58369"/>
                    </a:cubicBezTo>
                    <a:cubicBezTo>
                      <a:pt x="21282" y="58335"/>
                      <a:pt x="24584" y="58068"/>
                      <a:pt x="27853" y="57701"/>
                    </a:cubicBezTo>
                    <a:cubicBezTo>
                      <a:pt x="31456" y="57301"/>
                      <a:pt x="36526" y="56334"/>
                      <a:pt x="36426" y="51664"/>
                    </a:cubicBezTo>
                    <a:cubicBezTo>
                      <a:pt x="36426" y="51497"/>
                      <a:pt x="36493" y="51364"/>
                      <a:pt x="36626" y="51263"/>
                    </a:cubicBezTo>
                    <a:cubicBezTo>
                      <a:pt x="36526" y="49029"/>
                      <a:pt x="36459" y="46760"/>
                      <a:pt x="36426" y="44492"/>
                    </a:cubicBezTo>
                    <a:cubicBezTo>
                      <a:pt x="36326" y="44359"/>
                      <a:pt x="36359" y="44225"/>
                      <a:pt x="36393" y="44092"/>
                    </a:cubicBezTo>
                    <a:cubicBezTo>
                      <a:pt x="36259" y="36453"/>
                      <a:pt x="36393" y="28781"/>
                      <a:pt x="36860" y="21142"/>
                    </a:cubicBezTo>
                    <a:cubicBezTo>
                      <a:pt x="36993" y="18707"/>
                      <a:pt x="37160" y="16238"/>
                      <a:pt x="37393" y="13803"/>
                    </a:cubicBezTo>
                    <a:cubicBezTo>
                      <a:pt x="37360" y="13770"/>
                      <a:pt x="37360" y="13703"/>
                      <a:pt x="37360" y="13637"/>
                    </a:cubicBezTo>
                    <a:cubicBezTo>
                      <a:pt x="37393" y="13603"/>
                      <a:pt x="37393" y="13570"/>
                      <a:pt x="37393" y="13536"/>
                    </a:cubicBezTo>
                    <a:cubicBezTo>
                      <a:pt x="37627" y="11068"/>
                      <a:pt x="37860" y="8600"/>
                      <a:pt x="38127" y="6131"/>
                    </a:cubicBezTo>
                    <a:cubicBezTo>
                      <a:pt x="38361" y="4196"/>
                      <a:pt x="38561" y="2228"/>
                      <a:pt x="38794" y="260"/>
                    </a:cubicBezTo>
                    <a:lnTo>
                      <a:pt x="38794" y="260"/>
                    </a:lnTo>
                    <a:cubicBezTo>
                      <a:pt x="37971" y="870"/>
                      <a:pt x="37120" y="1340"/>
                      <a:pt x="36012" y="1340"/>
                    </a:cubicBezTo>
                    <a:cubicBezTo>
                      <a:pt x="35908" y="1340"/>
                      <a:pt x="35801" y="1336"/>
                      <a:pt x="35692" y="1328"/>
                    </a:cubicBezTo>
                    <a:cubicBezTo>
                      <a:pt x="34750" y="1245"/>
                      <a:pt x="33899" y="954"/>
                      <a:pt x="32968" y="954"/>
                    </a:cubicBezTo>
                    <a:cubicBezTo>
                      <a:pt x="32779" y="954"/>
                      <a:pt x="32587" y="966"/>
                      <a:pt x="32390" y="994"/>
                    </a:cubicBezTo>
                    <a:cubicBezTo>
                      <a:pt x="31456" y="1128"/>
                      <a:pt x="30522" y="1094"/>
                      <a:pt x="29621" y="1194"/>
                    </a:cubicBezTo>
                    <a:cubicBezTo>
                      <a:pt x="29226" y="1237"/>
                      <a:pt x="28848" y="1273"/>
                      <a:pt x="28476" y="1273"/>
                    </a:cubicBezTo>
                    <a:cubicBezTo>
                      <a:pt x="27969" y="1273"/>
                      <a:pt x="27472" y="1206"/>
                      <a:pt x="26953" y="994"/>
                    </a:cubicBezTo>
                    <a:cubicBezTo>
                      <a:pt x="26586" y="861"/>
                      <a:pt x="26252" y="627"/>
                      <a:pt x="25852" y="560"/>
                    </a:cubicBezTo>
                    <a:cubicBezTo>
                      <a:pt x="25684" y="525"/>
                      <a:pt x="25518" y="511"/>
                      <a:pt x="25353" y="511"/>
                    </a:cubicBezTo>
                    <a:cubicBezTo>
                      <a:pt x="24895" y="511"/>
                      <a:pt x="24441" y="620"/>
                      <a:pt x="23950" y="694"/>
                    </a:cubicBezTo>
                    <a:cubicBezTo>
                      <a:pt x="23083" y="827"/>
                      <a:pt x="22183" y="794"/>
                      <a:pt x="21282" y="827"/>
                    </a:cubicBezTo>
                    <a:cubicBezTo>
                      <a:pt x="20494" y="827"/>
                      <a:pt x="19655" y="1006"/>
                      <a:pt x="18854" y="1006"/>
                    </a:cubicBezTo>
                    <a:cubicBezTo>
                      <a:pt x="18739" y="1006"/>
                      <a:pt x="18626" y="1002"/>
                      <a:pt x="18513" y="994"/>
                    </a:cubicBezTo>
                    <a:cubicBezTo>
                      <a:pt x="17412" y="961"/>
                      <a:pt x="16312" y="594"/>
                      <a:pt x="15211" y="594"/>
                    </a:cubicBezTo>
                    <a:cubicBezTo>
                      <a:pt x="14510" y="594"/>
                      <a:pt x="13772" y="763"/>
                      <a:pt x="13053" y="763"/>
                    </a:cubicBezTo>
                    <a:cubicBezTo>
                      <a:pt x="12813" y="763"/>
                      <a:pt x="12576" y="744"/>
                      <a:pt x="12342" y="694"/>
                    </a:cubicBezTo>
                    <a:cubicBezTo>
                      <a:pt x="11470" y="525"/>
                      <a:pt x="10527" y="0"/>
                      <a:pt x="9612" y="0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04" name="Google Shape;12604;p38"/>
              <p:cNvSpPr/>
              <p:nvPr/>
            </p:nvSpPr>
            <p:spPr>
              <a:xfrm>
                <a:off x="7077336" y="2495737"/>
                <a:ext cx="15428" cy="15142"/>
              </a:xfrm>
              <a:custGeom>
                <a:rect b="b" l="l" r="r" t="t"/>
                <a:pathLst>
                  <a:path extrusionOk="0" h="476" w="485">
                    <a:moveTo>
                      <a:pt x="184" y="1"/>
                    </a:moveTo>
                    <a:cubicBezTo>
                      <a:pt x="184" y="1"/>
                      <a:pt x="184" y="34"/>
                      <a:pt x="184" y="34"/>
                    </a:cubicBezTo>
                    <a:cubicBezTo>
                      <a:pt x="1" y="157"/>
                      <a:pt x="42" y="476"/>
                      <a:pt x="256" y="476"/>
                    </a:cubicBezTo>
                    <a:cubicBezTo>
                      <a:pt x="275" y="476"/>
                      <a:pt x="296" y="473"/>
                      <a:pt x="318" y="468"/>
                    </a:cubicBezTo>
                    <a:cubicBezTo>
                      <a:pt x="451" y="434"/>
                      <a:pt x="484" y="301"/>
                      <a:pt x="451" y="201"/>
                    </a:cubicBezTo>
                    <a:cubicBezTo>
                      <a:pt x="384" y="101"/>
                      <a:pt x="284" y="68"/>
                      <a:pt x="184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05" name="Google Shape;12605;p38"/>
              <p:cNvSpPr/>
              <p:nvPr/>
            </p:nvSpPr>
            <p:spPr>
              <a:xfrm>
                <a:off x="6206739" y="2173186"/>
                <a:ext cx="1049444" cy="1557100"/>
              </a:xfrm>
              <a:custGeom>
                <a:rect b="b" l="l" r="r" t="t"/>
                <a:pathLst>
                  <a:path extrusionOk="0" h="48950" w="32991">
                    <a:moveTo>
                      <a:pt x="7139" y="4470"/>
                    </a:moveTo>
                    <a:cubicBezTo>
                      <a:pt x="7539" y="4470"/>
                      <a:pt x="7539" y="4904"/>
                      <a:pt x="7139" y="4904"/>
                    </a:cubicBezTo>
                    <a:lnTo>
                      <a:pt x="7139" y="4470"/>
                    </a:lnTo>
                    <a:close/>
                    <a:moveTo>
                      <a:pt x="10910" y="5475"/>
                    </a:moveTo>
                    <a:cubicBezTo>
                      <a:pt x="11031" y="5475"/>
                      <a:pt x="11133" y="5615"/>
                      <a:pt x="11108" y="5738"/>
                    </a:cubicBezTo>
                    <a:cubicBezTo>
                      <a:pt x="11076" y="6028"/>
                      <a:pt x="11230" y="6473"/>
                      <a:pt x="11602" y="6473"/>
                    </a:cubicBezTo>
                    <a:cubicBezTo>
                      <a:pt x="11615" y="6473"/>
                      <a:pt x="11628" y="6473"/>
                      <a:pt x="11642" y="6472"/>
                    </a:cubicBezTo>
                    <a:cubicBezTo>
                      <a:pt x="12042" y="6405"/>
                      <a:pt x="12009" y="5971"/>
                      <a:pt x="12109" y="5671"/>
                    </a:cubicBezTo>
                    <a:cubicBezTo>
                      <a:pt x="12135" y="5593"/>
                      <a:pt x="12241" y="5516"/>
                      <a:pt x="12334" y="5516"/>
                    </a:cubicBezTo>
                    <a:cubicBezTo>
                      <a:pt x="12361" y="5516"/>
                      <a:pt x="12387" y="5522"/>
                      <a:pt x="12409" y="5538"/>
                    </a:cubicBezTo>
                    <a:cubicBezTo>
                      <a:pt x="12743" y="5771"/>
                      <a:pt x="12676" y="6238"/>
                      <a:pt x="12509" y="6538"/>
                    </a:cubicBezTo>
                    <a:cubicBezTo>
                      <a:pt x="12309" y="6872"/>
                      <a:pt x="11975" y="7072"/>
                      <a:pt x="11609" y="7072"/>
                    </a:cubicBezTo>
                    <a:cubicBezTo>
                      <a:pt x="10875" y="7072"/>
                      <a:pt x="10274" y="6138"/>
                      <a:pt x="10775" y="5538"/>
                    </a:cubicBezTo>
                    <a:cubicBezTo>
                      <a:pt x="10819" y="5493"/>
                      <a:pt x="10866" y="5475"/>
                      <a:pt x="10910" y="5475"/>
                    </a:cubicBezTo>
                    <a:close/>
                    <a:moveTo>
                      <a:pt x="21357" y="5586"/>
                    </a:moveTo>
                    <a:cubicBezTo>
                      <a:pt x="21384" y="5586"/>
                      <a:pt x="21415" y="5591"/>
                      <a:pt x="21449" y="5604"/>
                    </a:cubicBezTo>
                    <a:cubicBezTo>
                      <a:pt x="21816" y="5704"/>
                      <a:pt x="22049" y="6105"/>
                      <a:pt x="22016" y="6505"/>
                    </a:cubicBezTo>
                    <a:cubicBezTo>
                      <a:pt x="21983" y="6905"/>
                      <a:pt x="21682" y="7205"/>
                      <a:pt x="21282" y="7272"/>
                    </a:cubicBezTo>
                    <a:cubicBezTo>
                      <a:pt x="21229" y="7282"/>
                      <a:pt x="21175" y="7286"/>
                      <a:pt x="21122" y="7286"/>
                    </a:cubicBezTo>
                    <a:cubicBezTo>
                      <a:pt x="20804" y="7286"/>
                      <a:pt x="20486" y="7119"/>
                      <a:pt x="20315" y="6805"/>
                    </a:cubicBezTo>
                    <a:cubicBezTo>
                      <a:pt x="20148" y="6472"/>
                      <a:pt x="20215" y="6038"/>
                      <a:pt x="20515" y="5771"/>
                    </a:cubicBezTo>
                    <a:cubicBezTo>
                      <a:pt x="20552" y="5741"/>
                      <a:pt x="20595" y="5728"/>
                      <a:pt x="20637" y="5728"/>
                    </a:cubicBezTo>
                    <a:cubicBezTo>
                      <a:pt x="20782" y="5728"/>
                      <a:pt x="20918" y="5883"/>
                      <a:pt x="20815" y="6038"/>
                    </a:cubicBezTo>
                    <a:cubicBezTo>
                      <a:pt x="20627" y="6289"/>
                      <a:pt x="20704" y="6777"/>
                      <a:pt x="21077" y="6777"/>
                    </a:cubicBezTo>
                    <a:cubicBezTo>
                      <a:pt x="21100" y="6777"/>
                      <a:pt x="21124" y="6776"/>
                      <a:pt x="21149" y="6772"/>
                    </a:cubicBezTo>
                    <a:cubicBezTo>
                      <a:pt x="21616" y="6705"/>
                      <a:pt x="21582" y="6205"/>
                      <a:pt x="21282" y="5971"/>
                    </a:cubicBezTo>
                    <a:cubicBezTo>
                      <a:pt x="21137" y="5855"/>
                      <a:pt x="21169" y="5586"/>
                      <a:pt x="21357" y="5586"/>
                    </a:cubicBezTo>
                    <a:close/>
                    <a:moveTo>
                      <a:pt x="7420" y="8467"/>
                    </a:moveTo>
                    <a:cubicBezTo>
                      <a:pt x="7552" y="8467"/>
                      <a:pt x="7625" y="8641"/>
                      <a:pt x="7572" y="8773"/>
                    </a:cubicBezTo>
                    <a:cubicBezTo>
                      <a:pt x="7478" y="8993"/>
                      <a:pt x="7384" y="9479"/>
                      <a:pt x="7736" y="9479"/>
                    </a:cubicBezTo>
                    <a:cubicBezTo>
                      <a:pt x="7757" y="9479"/>
                      <a:pt x="7781" y="9478"/>
                      <a:pt x="7806" y="9474"/>
                    </a:cubicBezTo>
                    <a:cubicBezTo>
                      <a:pt x="7906" y="9474"/>
                      <a:pt x="7939" y="9407"/>
                      <a:pt x="7939" y="9307"/>
                    </a:cubicBezTo>
                    <a:cubicBezTo>
                      <a:pt x="7939" y="9240"/>
                      <a:pt x="7939" y="9207"/>
                      <a:pt x="7906" y="9173"/>
                    </a:cubicBezTo>
                    <a:cubicBezTo>
                      <a:pt x="7873" y="9140"/>
                      <a:pt x="7873" y="9107"/>
                      <a:pt x="7839" y="9107"/>
                    </a:cubicBezTo>
                    <a:cubicBezTo>
                      <a:pt x="7839" y="9073"/>
                      <a:pt x="7839" y="9073"/>
                      <a:pt x="7806" y="9040"/>
                    </a:cubicBezTo>
                    <a:cubicBezTo>
                      <a:pt x="7706" y="8940"/>
                      <a:pt x="7806" y="8773"/>
                      <a:pt x="7939" y="8773"/>
                    </a:cubicBezTo>
                    <a:cubicBezTo>
                      <a:pt x="7839" y="8773"/>
                      <a:pt x="8006" y="8740"/>
                      <a:pt x="8006" y="8740"/>
                    </a:cubicBezTo>
                    <a:cubicBezTo>
                      <a:pt x="8073" y="8740"/>
                      <a:pt x="8106" y="8773"/>
                      <a:pt x="8139" y="8773"/>
                    </a:cubicBezTo>
                    <a:cubicBezTo>
                      <a:pt x="8206" y="8807"/>
                      <a:pt x="8273" y="8840"/>
                      <a:pt x="8340" y="8873"/>
                    </a:cubicBezTo>
                    <a:cubicBezTo>
                      <a:pt x="8440" y="9007"/>
                      <a:pt x="8506" y="9173"/>
                      <a:pt x="8506" y="9340"/>
                    </a:cubicBezTo>
                    <a:cubicBezTo>
                      <a:pt x="8506" y="9707"/>
                      <a:pt x="8239" y="10007"/>
                      <a:pt x="7873" y="10074"/>
                    </a:cubicBezTo>
                    <a:cubicBezTo>
                      <a:pt x="7848" y="10077"/>
                      <a:pt x="7824" y="10078"/>
                      <a:pt x="7799" y="10078"/>
                    </a:cubicBezTo>
                    <a:cubicBezTo>
                      <a:pt x="7487" y="10078"/>
                      <a:pt x="7160" y="9883"/>
                      <a:pt x="7005" y="9574"/>
                    </a:cubicBezTo>
                    <a:cubicBezTo>
                      <a:pt x="6872" y="9207"/>
                      <a:pt x="6972" y="8740"/>
                      <a:pt x="7305" y="8506"/>
                    </a:cubicBezTo>
                    <a:cubicBezTo>
                      <a:pt x="7347" y="8479"/>
                      <a:pt x="7386" y="8467"/>
                      <a:pt x="7420" y="8467"/>
                    </a:cubicBezTo>
                    <a:close/>
                    <a:moveTo>
                      <a:pt x="27718" y="9691"/>
                    </a:moveTo>
                    <a:cubicBezTo>
                      <a:pt x="28004" y="9691"/>
                      <a:pt x="28302" y="10013"/>
                      <a:pt x="28354" y="10274"/>
                    </a:cubicBezTo>
                    <a:cubicBezTo>
                      <a:pt x="28454" y="10641"/>
                      <a:pt x="28187" y="11041"/>
                      <a:pt x="27820" y="11108"/>
                    </a:cubicBezTo>
                    <a:cubicBezTo>
                      <a:pt x="27757" y="11125"/>
                      <a:pt x="27693" y="11134"/>
                      <a:pt x="27630" y="11134"/>
                    </a:cubicBezTo>
                    <a:cubicBezTo>
                      <a:pt x="27325" y="11134"/>
                      <a:pt x="27036" y="10939"/>
                      <a:pt x="26953" y="10608"/>
                    </a:cubicBezTo>
                    <a:cubicBezTo>
                      <a:pt x="26853" y="10274"/>
                      <a:pt x="27053" y="9907"/>
                      <a:pt x="27386" y="9774"/>
                    </a:cubicBezTo>
                    <a:cubicBezTo>
                      <a:pt x="27403" y="9757"/>
                      <a:pt x="27420" y="9749"/>
                      <a:pt x="27436" y="9749"/>
                    </a:cubicBezTo>
                    <a:cubicBezTo>
                      <a:pt x="27453" y="9749"/>
                      <a:pt x="27470" y="9757"/>
                      <a:pt x="27487" y="9774"/>
                    </a:cubicBezTo>
                    <a:cubicBezTo>
                      <a:pt x="27559" y="9716"/>
                      <a:pt x="27638" y="9691"/>
                      <a:pt x="27718" y="9691"/>
                    </a:cubicBezTo>
                    <a:close/>
                    <a:moveTo>
                      <a:pt x="13783" y="11234"/>
                    </a:moveTo>
                    <a:cubicBezTo>
                      <a:pt x="14077" y="11234"/>
                      <a:pt x="14277" y="11598"/>
                      <a:pt x="14277" y="11875"/>
                    </a:cubicBezTo>
                    <a:cubicBezTo>
                      <a:pt x="14310" y="12209"/>
                      <a:pt x="14077" y="12476"/>
                      <a:pt x="13777" y="12576"/>
                    </a:cubicBezTo>
                    <a:cubicBezTo>
                      <a:pt x="13711" y="12589"/>
                      <a:pt x="13646" y="12596"/>
                      <a:pt x="13582" y="12596"/>
                    </a:cubicBezTo>
                    <a:cubicBezTo>
                      <a:pt x="13319" y="12596"/>
                      <a:pt x="13077" y="12484"/>
                      <a:pt x="12943" y="12242"/>
                    </a:cubicBezTo>
                    <a:cubicBezTo>
                      <a:pt x="12809" y="11942"/>
                      <a:pt x="12843" y="11609"/>
                      <a:pt x="13076" y="11375"/>
                    </a:cubicBezTo>
                    <a:cubicBezTo>
                      <a:pt x="13108" y="11351"/>
                      <a:pt x="13144" y="11341"/>
                      <a:pt x="13178" y="11341"/>
                    </a:cubicBezTo>
                    <a:cubicBezTo>
                      <a:pt x="13288" y="11341"/>
                      <a:pt x="13386" y="11448"/>
                      <a:pt x="13310" y="11575"/>
                    </a:cubicBezTo>
                    <a:cubicBezTo>
                      <a:pt x="13160" y="11815"/>
                      <a:pt x="13253" y="12190"/>
                      <a:pt x="13540" y="12190"/>
                    </a:cubicBezTo>
                    <a:cubicBezTo>
                      <a:pt x="13572" y="12190"/>
                      <a:pt x="13606" y="12186"/>
                      <a:pt x="13643" y="12176"/>
                    </a:cubicBezTo>
                    <a:cubicBezTo>
                      <a:pt x="13810" y="12109"/>
                      <a:pt x="13910" y="11975"/>
                      <a:pt x="13877" y="11809"/>
                    </a:cubicBezTo>
                    <a:cubicBezTo>
                      <a:pt x="13843" y="11642"/>
                      <a:pt x="13710" y="11609"/>
                      <a:pt x="13643" y="11475"/>
                    </a:cubicBezTo>
                    <a:cubicBezTo>
                      <a:pt x="13577" y="11375"/>
                      <a:pt x="13610" y="11242"/>
                      <a:pt x="13710" y="11242"/>
                    </a:cubicBezTo>
                    <a:cubicBezTo>
                      <a:pt x="13735" y="11237"/>
                      <a:pt x="13759" y="11234"/>
                      <a:pt x="13783" y="11234"/>
                    </a:cubicBezTo>
                    <a:close/>
                    <a:moveTo>
                      <a:pt x="24284" y="17680"/>
                    </a:moveTo>
                    <a:cubicBezTo>
                      <a:pt x="24618" y="17713"/>
                      <a:pt x="24751" y="18080"/>
                      <a:pt x="24751" y="18380"/>
                    </a:cubicBezTo>
                    <a:cubicBezTo>
                      <a:pt x="24751" y="18647"/>
                      <a:pt x="24584" y="18947"/>
                      <a:pt x="24318" y="19114"/>
                    </a:cubicBezTo>
                    <a:cubicBezTo>
                      <a:pt x="24198" y="19184"/>
                      <a:pt x="24069" y="19216"/>
                      <a:pt x="23942" y="19216"/>
                    </a:cubicBezTo>
                    <a:cubicBezTo>
                      <a:pt x="23465" y="19216"/>
                      <a:pt x="23004" y="18773"/>
                      <a:pt x="23083" y="18247"/>
                    </a:cubicBezTo>
                    <a:cubicBezTo>
                      <a:pt x="23100" y="18147"/>
                      <a:pt x="23192" y="18096"/>
                      <a:pt x="23284" y="18096"/>
                    </a:cubicBezTo>
                    <a:cubicBezTo>
                      <a:pt x="23375" y="18096"/>
                      <a:pt x="23467" y="18147"/>
                      <a:pt x="23484" y="18247"/>
                    </a:cubicBezTo>
                    <a:cubicBezTo>
                      <a:pt x="23509" y="18424"/>
                      <a:pt x="23689" y="18660"/>
                      <a:pt x="23876" y="18660"/>
                    </a:cubicBezTo>
                    <a:cubicBezTo>
                      <a:pt x="23935" y="18660"/>
                      <a:pt x="23995" y="18636"/>
                      <a:pt x="24051" y="18580"/>
                    </a:cubicBezTo>
                    <a:cubicBezTo>
                      <a:pt x="24151" y="18513"/>
                      <a:pt x="24184" y="18380"/>
                      <a:pt x="24184" y="18280"/>
                    </a:cubicBezTo>
                    <a:cubicBezTo>
                      <a:pt x="24151" y="18147"/>
                      <a:pt x="24084" y="18046"/>
                      <a:pt x="24084" y="17880"/>
                    </a:cubicBezTo>
                    <a:cubicBezTo>
                      <a:pt x="24051" y="17780"/>
                      <a:pt x="24184" y="17680"/>
                      <a:pt x="24284" y="17680"/>
                    </a:cubicBezTo>
                    <a:close/>
                    <a:moveTo>
                      <a:pt x="9902" y="18678"/>
                    </a:moveTo>
                    <a:cubicBezTo>
                      <a:pt x="9914" y="18678"/>
                      <a:pt x="9927" y="18679"/>
                      <a:pt x="9941" y="18680"/>
                    </a:cubicBezTo>
                    <a:cubicBezTo>
                      <a:pt x="10174" y="18680"/>
                      <a:pt x="10274" y="18947"/>
                      <a:pt x="10274" y="19147"/>
                    </a:cubicBezTo>
                    <a:cubicBezTo>
                      <a:pt x="10274" y="19549"/>
                      <a:pt x="9988" y="19922"/>
                      <a:pt x="9602" y="19922"/>
                    </a:cubicBezTo>
                    <a:cubicBezTo>
                      <a:pt x="9571" y="19922"/>
                      <a:pt x="9539" y="19919"/>
                      <a:pt x="9507" y="19914"/>
                    </a:cubicBezTo>
                    <a:cubicBezTo>
                      <a:pt x="9007" y="19881"/>
                      <a:pt x="8706" y="19347"/>
                      <a:pt x="8907" y="18914"/>
                    </a:cubicBezTo>
                    <a:cubicBezTo>
                      <a:pt x="8941" y="18833"/>
                      <a:pt x="9000" y="18800"/>
                      <a:pt x="9061" y="18800"/>
                    </a:cubicBezTo>
                    <a:cubicBezTo>
                      <a:pt x="9175" y="18800"/>
                      <a:pt x="9295" y="18916"/>
                      <a:pt x="9274" y="19047"/>
                    </a:cubicBezTo>
                    <a:cubicBezTo>
                      <a:pt x="9242" y="19203"/>
                      <a:pt x="9386" y="19417"/>
                      <a:pt x="9541" y="19417"/>
                    </a:cubicBezTo>
                    <a:cubicBezTo>
                      <a:pt x="9552" y="19417"/>
                      <a:pt x="9563" y="19416"/>
                      <a:pt x="9574" y="19414"/>
                    </a:cubicBezTo>
                    <a:cubicBezTo>
                      <a:pt x="9707" y="19414"/>
                      <a:pt x="9774" y="19214"/>
                      <a:pt x="9741" y="19114"/>
                    </a:cubicBezTo>
                    <a:cubicBezTo>
                      <a:pt x="9741" y="18956"/>
                      <a:pt x="9681" y="18678"/>
                      <a:pt x="9902" y="18678"/>
                    </a:cubicBezTo>
                    <a:close/>
                    <a:moveTo>
                      <a:pt x="14577" y="18906"/>
                    </a:moveTo>
                    <a:cubicBezTo>
                      <a:pt x="14956" y="18906"/>
                      <a:pt x="15289" y="19226"/>
                      <a:pt x="15345" y="19614"/>
                    </a:cubicBezTo>
                    <a:cubicBezTo>
                      <a:pt x="15378" y="20048"/>
                      <a:pt x="15011" y="20415"/>
                      <a:pt x="14577" y="20448"/>
                    </a:cubicBezTo>
                    <a:cubicBezTo>
                      <a:pt x="14537" y="20454"/>
                      <a:pt x="14498" y="20457"/>
                      <a:pt x="14459" y="20457"/>
                    </a:cubicBezTo>
                    <a:cubicBezTo>
                      <a:pt x="14050" y="20457"/>
                      <a:pt x="13741" y="20141"/>
                      <a:pt x="13710" y="19714"/>
                    </a:cubicBezTo>
                    <a:cubicBezTo>
                      <a:pt x="13677" y="19514"/>
                      <a:pt x="13743" y="19314"/>
                      <a:pt x="13877" y="19147"/>
                    </a:cubicBezTo>
                    <a:cubicBezTo>
                      <a:pt x="13877" y="19114"/>
                      <a:pt x="13977" y="19081"/>
                      <a:pt x="14010" y="19047"/>
                    </a:cubicBezTo>
                    <a:cubicBezTo>
                      <a:pt x="14044" y="19047"/>
                      <a:pt x="14077" y="19014"/>
                      <a:pt x="14110" y="18980"/>
                    </a:cubicBezTo>
                    <a:cubicBezTo>
                      <a:pt x="14157" y="18957"/>
                      <a:pt x="14205" y="18933"/>
                      <a:pt x="14264" y="18933"/>
                    </a:cubicBezTo>
                    <a:cubicBezTo>
                      <a:pt x="14288" y="18933"/>
                      <a:pt x="14314" y="18937"/>
                      <a:pt x="14344" y="18947"/>
                    </a:cubicBezTo>
                    <a:cubicBezTo>
                      <a:pt x="14422" y="18919"/>
                      <a:pt x="14500" y="18906"/>
                      <a:pt x="14577" y="18906"/>
                    </a:cubicBezTo>
                    <a:close/>
                    <a:moveTo>
                      <a:pt x="23199" y="22784"/>
                    </a:moveTo>
                    <a:cubicBezTo>
                      <a:pt x="23290" y="22784"/>
                      <a:pt x="23384" y="22836"/>
                      <a:pt x="23384" y="22950"/>
                    </a:cubicBezTo>
                    <a:cubicBezTo>
                      <a:pt x="23384" y="23317"/>
                      <a:pt x="23183" y="23917"/>
                      <a:pt x="23684" y="24051"/>
                    </a:cubicBezTo>
                    <a:cubicBezTo>
                      <a:pt x="23817" y="24051"/>
                      <a:pt x="23951" y="24017"/>
                      <a:pt x="23951" y="23851"/>
                    </a:cubicBezTo>
                    <a:cubicBezTo>
                      <a:pt x="23951" y="23717"/>
                      <a:pt x="23817" y="23650"/>
                      <a:pt x="23784" y="23550"/>
                    </a:cubicBezTo>
                    <a:cubicBezTo>
                      <a:pt x="23717" y="23450"/>
                      <a:pt x="23751" y="23317"/>
                      <a:pt x="23851" y="23250"/>
                    </a:cubicBezTo>
                    <a:cubicBezTo>
                      <a:pt x="23915" y="23215"/>
                      <a:pt x="23977" y="23200"/>
                      <a:pt x="24036" y="23200"/>
                    </a:cubicBezTo>
                    <a:cubicBezTo>
                      <a:pt x="24313" y="23200"/>
                      <a:pt x="24518" y="23548"/>
                      <a:pt x="24518" y="23851"/>
                    </a:cubicBezTo>
                    <a:cubicBezTo>
                      <a:pt x="24518" y="24218"/>
                      <a:pt x="24284" y="24551"/>
                      <a:pt x="23884" y="24618"/>
                    </a:cubicBezTo>
                    <a:cubicBezTo>
                      <a:pt x="23841" y="24624"/>
                      <a:pt x="23798" y="24627"/>
                      <a:pt x="23756" y="24627"/>
                    </a:cubicBezTo>
                    <a:cubicBezTo>
                      <a:pt x="22928" y="24627"/>
                      <a:pt x="22417" y="23420"/>
                      <a:pt x="23083" y="22817"/>
                    </a:cubicBezTo>
                    <a:cubicBezTo>
                      <a:pt x="23115" y="22795"/>
                      <a:pt x="23157" y="22784"/>
                      <a:pt x="23199" y="22784"/>
                    </a:cubicBezTo>
                    <a:close/>
                    <a:moveTo>
                      <a:pt x="4120" y="26836"/>
                    </a:moveTo>
                    <a:cubicBezTo>
                      <a:pt x="4195" y="26836"/>
                      <a:pt x="4270" y="26886"/>
                      <a:pt x="4270" y="26986"/>
                    </a:cubicBezTo>
                    <a:cubicBezTo>
                      <a:pt x="4303" y="27120"/>
                      <a:pt x="4303" y="27220"/>
                      <a:pt x="4270" y="27320"/>
                    </a:cubicBezTo>
                    <a:cubicBezTo>
                      <a:pt x="4253" y="27403"/>
                      <a:pt x="4187" y="27445"/>
                      <a:pt x="4120" y="27445"/>
                    </a:cubicBezTo>
                    <a:cubicBezTo>
                      <a:pt x="4053" y="27445"/>
                      <a:pt x="3986" y="27403"/>
                      <a:pt x="3970" y="27320"/>
                    </a:cubicBezTo>
                    <a:cubicBezTo>
                      <a:pt x="3936" y="27220"/>
                      <a:pt x="3936" y="27120"/>
                      <a:pt x="3970" y="26986"/>
                    </a:cubicBezTo>
                    <a:cubicBezTo>
                      <a:pt x="3970" y="26886"/>
                      <a:pt x="4045" y="26836"/>
                      <a:pt x="4120" y="26836"/>
                    </a:cubicBezTo>
                    <a:close/>
                    <a:moveTo>
                      <a:pt x="20026" y="32754"/>
                    </a:moveTo>
                    <a:cubicBezTo>
                      <a:pt x="20240" y="32754"/>
                      <a:pt x="20419" y="32970"/>
                      <a:pt x="20482" y="33157"/>
                    </a:cubicBezTo>
                    <a:cubicBezTo>
                      <a:pt x="20515" y="33424"/>
                      <a:pt x="20448" y="33658"/>
                      <a:pt x="20248" y="33824"/>
                    </a:cubicBezTo>
                    <a:cubicBezTo>
                      <a:pt x="20148" y="33908"/>
                      <a:pt x="20023" y="33950"/>
                      <a:pt x="19894" y="33950"/>
                    </a:cubicBezTo>
                    <a:cubicBezTo>
                      <a:pt x="19764" y="33950"/>
                      <a:pt x="19631" y="33908"/>
                      <a:pt x="19514" y="33824"/>
                    </a:cubicBezTo>
                    <a:cubicBezTo>
                      <a:pt x="19414" y="33758"/>
                      <a:pt x="19314" y="33624"/>
                      <a:pt x="19281" y="33524"/>
                    </a:cubicBezTo>
                    <a:cubicBezTo>
                      <a:pt x="19247" y="33391"/>
                      <a:pt x="19281" y="33291"/>
                      <a:pt x="19314" y="33157"/>
                    </a:cubicBezTo>
                    <a:cubicBezTo>
                      <a:pt x="19344" y="33082"/>
                      <a:pt x="19415" y="33048"/>
                      <a:pt x="19483" y="33048"/>
                    </a:cubicBezTo>
                    <a:cubicBezTo>
                      <a:pt x="19567" y="33048"/>
                      <a:pt x="19648" y="33099"/>
                      <a:pt x="19648" y="33191"/>
                    </a:cubicBezTo>
                    <a:cubicBezTo>
                      <a:pt x="19714" y="33257"/>
                      <a:pt x="19748" y="33291"/>
                      <a:pt x="19781" y="33324"/>
                    </a:cubicBezTo>
                    <a:cubicBezTo>
                      <a:pt x="19848" y="33357"/>
                      <a:pt x="19881" y="33357"/>
                      <a:pt x="19881" y="33357"/>
                    </a:cubicBezTo>
                    <a:cubicBezTo>
                      <a:pt x="19981" y="33257"/>
                      <a:pt x="19848" y="33057"/>
                      <a:pt x="19814" y="32957"/>
                    </a:cubicBezTo>
                    <a:cubicBezTo>
                      <a:pt x="19814" y="32890"/>
                      <a:pt x="19914" y="32790"/>
                      <a:pt x="19981" y="32757"/>
                    </a:cubicBezTo>
                    <a:cubicBezTo>
                      <a:pt x="19996" y="32755"/>
                      <a:pt x="20011" y="32754"/>
                      <a:pt x="20026" y="32754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134" y="7339"/>
                      <a:pt x="1001" y="15044"/>
                      <a:pt x="1201" y="22450"/>
                    </a:cubicBezTo>
                    <a:cubicBezTo>
                      <a:pt x="1401" y="30122"/>
                      <a:pt x="1768" y="37927"/>
                      <a:pt x="1201" y="45600"/>
                    </a:cubicBezTo>
                    <a:cubicBezTo>
                      <a:pt x="5204" y="48602"/>
                      <a:pt x="11375" y="48869"/>
                      <a:pt x="16212" y="48935"/>
                    </a:cubicBezTo>
                    <a:cubicBezTo>
                      <a:pt x="16690" y="48944"/>
                      <a:pt x="17170" y="48950"/>
                      <a:pt x="17651" y="48950"/>
                    </a:cubicBezTo>
                    <a:cubicBezTo>
                      <a:pt x="22471" y="48950"/>
                      <a:pt x="27373" y="48396"/>
                      <a:pt x="31256" y="45333"/>
                    </a:cubicBezTo>
                    <a:cubicBezTo>
                      <a:pt x="31189" y="37727"/>
                      <a:pt x="31289" y="30122"/>
                      <a:pt x="31556" y="22550"/>
                    </a:cubicBezTo>
                    <a:cubicBezTo>
                      <a:pt x="31690" y="18780"/>
                      <a:pt x="31856" y="15011"/>
                      <a:pt x="32090" y="11242"/>
                    </a:cubicBezTo>
                    <a:cubicBezTo>
                      <a:pt x="32290" y="7739"/>
                      <a:pt x="32290" y="4070"/>
                      <a:pt x="32990" y="634"/>
                    </a:cubicBezTo>
                    <a:lnTo>
                      <a:pt x="32990" y="634"/>
                    </a:lnTo>
                    <a:cubicBezTo>
                      <a:pt x="28762" y="1380"/>
                      <a:pt x="24379" y="1690"/>
                      <a:pt x="19965" y="1690"/>
                    </a:cubicBezTo>
                    <a:cubicBezTo>
                      <a:pt x="14318" y="1690"/>
                      <a:pt x="8622" y="1183"/>
                      <a:pt x="3136" y="434"/>
                    </a:cubicBezTo>
                    <a:lnTo>
                      <a:pt x="3136" y="434"/>
                    </a:lnTo>
                    <a:cubicBezTo>
                      <a:pt x="4437" y="8406"/>
                      <a:pt x="4770" y="16879"/>
                      <a:pt x="4270" y="24918"/>
                    </a:cubicBezTo>
                    <a:cubicBezTo>
                      <a:pt x="4270" y="25035"/>
                      <a:pt x="4178" y="25093"/>
                      <a:pt x="4086" y="25093"/>
                    </a:cubicBezTo>
                    <a:cubicBezTo>
                      <a:pt x="3995" y="25093"/>
                      <a:pt x="3903" y="25035"/>
                      <a:pt x="3903" y="24918"/>
                    </a:cubicBezTo>
                    <a:cubicBezTo>
                      <a:pt x="3903" y="20815"/>
                      <a:pt x="4036" y="16679"/>
                      <a:pt x="3803" y="12543"/>
                    </a:cubicBezTo>
                    <a:cubicBezTo>
                      <a:pt x="3569" y="8506"/>
                      <a:pt x="3136" y="4437"/>
                      <a:pt x="2802" y="400"/>
                    </a:cubicBezTo>
                    <a:cubicBezTo>
                      <a:pt x="1868" y="267"/>
                      <a:pt x="934" y="134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06" name="Google Shape;12606;p38"/>
              <p:cNvSpPr/>
              <p:nvPr/>
            </p:nvSpPr>
            <p:spPr>
              <a:xfrm>
                <a:off x="7347399" y="2151969"/>
                <a:ext cx="222861" cy="308780"/>
              </a:xfrm>
              <a:custGeom>
                <a:rect b="b" l="l" r="r" t="t"/>
                <a:pathLst>
                  <a:path extrusionOk="0" h="9707" w="7006">
                    <a:moveTo>
                      <a:pt x="7005" y="0"/>
                    </a:moveTo>
                    <a:lnTo>
                      <a:pt x="7005" y="0"/>
                    </a:lnTo>
                    <a:cubicBezTo>
                      <a:pt x="4403" y="67"/>
                      <a:pt x="2402" y="1368"/>
                      <a:pt x="667" y="3169"/>
                    </a:cubicBezTo>
                    <a:cubicBezTo>
                      <a:pt x="567" y="3970"/>
                      <a:pt x="467" y="4770"/>
                      <a:pt x="400" y="5537"/>
                    </a:cubicBezTo>
                    <a:cubicBezTo>
                      <a:pt x="234" y="6938"/>
                      <a:pt x="134" y="8306"/>
                      <a:pt x="0" y="9707"/>
                    </a:cubicBezTo>
                    <a:cubicBezTo>
                      <a:pt x="1134" y="7606"/>
                      <a:pt x="2869" y="5637"/>
                      <a:pt x="4970" y="5004"/>
                    </a:cubicBezTo>
                    <a:cubicBezTo>
                      <a:pt x="5104" y="4136"/>
                      <a:pt x="5371" y="3302"/>
                      <a:pt x="5704" y="2569"/>
                    </a:cubicBezTo>
                    <a:cubicBezTo>
                      <a:pt x="6038" y="1735"/>
                      <a:pt x="6471" y="801"/>
                      <a:pt x="7005" y="0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07" name="Google Shape;12607;p38"/>
              <p:cNvSpPr/>
              <p:nvPr/>
            </p:nvSpPr>
            <p:spPr>
              <a:xfrm>
                <a:off x="7309196" y="3335069"/>
                <a:ext cx="447821" cy="228110"/>
              </a:xfrm>
              <a:custGeom>
                <a:rect b="b" l="l" r="r" t="t"/>
                <a:pathLst>
                  <a:path extrusionOk="0" h="7171" w="14078">
                    <a:moveTo>
                      <a:pt x="14077" y="0"/>
                    </a:moveTo>
                    <a:lnTo>
                      <a:pt x="14077" y="0"/>
                    </a:lnTo>
                    <a:cubicBezTo>
                      <a:pt x="13477" y="734"/>
                      <a:pt x="12809" y="1401"/>
                      <a:pt x="12076" y="2002"/>
                    </a:cubicBezTo>
                    <a:cubicBezTo>
                      <a:pt x="10702" y="3116"/>
                      <a:pt x="8463" y="4432"/>
                      <a:pt x="6438" y="4432"/>
                    </a:cubicBezTo>
                    <a:cubicBezTo>
                      <a:pt x="5856" y="4432"/>
                      <a:pt x="5291" y="4323"/>
                      <a:pt x="4770" y="4070"/>
                    </a:cubicBezTo>
                    <a:cubicBezTo>
                      <a:pt x="3703" y="3570"/>
                      <a:pt x="3169" y="2636"/>
                      <a:pt x="2869" y="1568"/>
                    </a:cubicBezTo>
                    <a:cubicBezTo>
                      <a:pt x="1735" y="1535"/>
                      <a:pt x="701" y="1101"/>
                      <a:pt x="0" y="167"/>
                    </a:cubicBezTo>
                    <a:cubicBezTo>
                      <a:pt x="0" y="868"/>
                      <a:pt x="0" y="1601"/>
                      <a:pt x="0" y="2302"/>
                    </a:cubicBezTo>
                    <a:cubicBezTo>
                      <a:pt x="23" y="2296"/>
                      <a:pt x="46" y="2294"/>
                      <a:pt x="69" y="2294"/>
                    </a:cubicBezTo>
                    <a:cubicBezTo>
                      <a:pt x="185" y="2294"/>
                      <a:pt x="301" y="2363"/>
                      <a:pt x="301" y="2502"/>
                    </a:cubicBezTo>
                    <a:cubicBezTo>
                      <a:pt x="267" y="3336"/>
                      <a:pt x="167" y="4203"/>
                      <a:pt x="34" y="5004"/>
                    </a:cubicBezTo>
                    <a:cubicBezTo>
                      <a:pt x="34" y="5171"/>
                      <a:pt x="34" y="5304"/>
                      <a:pt x="34" y="5438"/>
                    </a:cubicBezTo>
                    <a:cubicBezTo>
                      <a:pt x="1436" y="6658"/>
                      <a:pt x="2944" y="7170"/>
                      <a:pt x="4444" y="7170"/>
                    </a:cubicBezTo>
                    <a:cubicBezTo>
                      <a:pt x="8188" y="7170"/>
                      <a:pt x="11876" y="3978"/>
                      <a:pt x="13710" y="667"/>
                    </a:cubicBezTo>
                    <a:cubicBezTo>
                      <a:pt x="13844" y="434"/>
                      <a:pt x="13944" y="200"/>
                      <a:pt x="14077" y="0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08" name="Google Shape;12608;p38"/>
              <p:cNvSpPr/>
              <p:nvPr/>
            </p:nvSpPr>
            <p:spPr>
              <a:xfrm>
                <a:off x="6122920" y="3083581"/>
                <a:ext cx="1165105" cy="882091"/>
              </a:xfrm>
              <a:custGeom>
                <a:rect b="b" l="l" r="r" t="t"/>
                <a:pathLst>
                  <a:path extrusionOk="0" h="27730" w="36627">
                    <a:moveTo>
                      <a:pt x="2095" y="19608"/>
                    </a:moveTo>
                    <a:cubicBezTo>
                      <a:pt x="2152" y="19608"/>
                      <a:pt x="2202" y="19691"/>
                      <a:pt x="2202" y="19748"/>
                    </a:cubicBezTo>
                    <a:cubicBezTo>
                      <a:pt x="2202" y="19915"/>
                      <a:pt x="2102" y="20082"/>
                      <a:pt x="2135" y="20249"/>
                    </a:cubicBezTo>
                    <a:cubicBezTo>
                      <a:pt x="2168" y="20415"/>
                      <a:pt x="2235" y="20582"/>
                      <a:pt x="2402" y="20649"/>
                    </a:cubicBezTo>
                    <a:cubicBezTo>
                      <a:pt x="2446" y="20663"/>
                      <a:pt x="2489" y="20670"/>
                      <a:pt x="2533" y="20670"/>
                    </a:cubicBezTo>
                    <a:cubicBezTo>
                      <a:pt x="2686" y="20670"/>
                      <a:pt x="2831" y="20586"/>
                      <a:pt x="2935" y="20482"/>
                    </a:cubicBezTo>
                    <a:cubicBezTo>
                      <a:pt x="3002" y="20382"/>
                      <a:pt x="3069" y="20282"/>
                      <a:pt x="3069" y="20182"/>
                    </a:cubicBezTo>
                    <a:cubicBezTo>
                      <a:pt x="3069" y="20048"/>
                      <a:pt x="2969" y="19915"/>
                      <a:pt x="2935" y="19815"/>
                    </a:cubicBezTo>
                    <a:cubicBezTo>
                      <a:pt x="2913" y="19726"/>
                      <a:pt x="2965" y="19681"/>
                      <a:pt x="3022" y="19681"/>
                    </a:cubicBezTo>
                    <a:cubicBezTo>
                      <a:pt x="3050" y="19681"/>
                      <a:pt x="3080" y="19693"/>
                      <a:pt x="3102" y="19715"/>
                    </a:cubicBezTo>
                    <a:cubicBezTo>
                      <a:pt x="3269" y="19848"/>
                      <a:pt x="3369" y="19982"/>
                      <a:pt x="3402" y="20182"/>
                    </a:cubicBezTo>
                    <a:cubicBezTo>
                      <a:pt x="3436" y="20382"/>
                      <a:pt x="3369" y="20549"/>
                      <a:pt x="3269" y="20716"/>
                    </a:cubicBezTo>
                    <a:cubicBezTo>
                      <a:pt x="3104" y="20963"/>
                      <a:pt x="2804" y="21142"/>
                      <a:pt x="2498" y="21142"/>
                    </a:cubicBezTo>
                    <a:cubicBezTo>
                      <a:pt x="2433" y="21142"/>
                      <a:pt x="2367" y="21134"/>
                      <a:pt x="2302" y="21116"/>
                    </a:cubicBezTo>
                    <a:cubicBezTo>
                      <a:pt x="1968" y="21016"/>
                      <a:pt x="1735" y="20716"/>
                      <a:pt x="1701" y="20382"/>
                    </a:cubicBezTo>
                    <a:cubicBezTo>
                      <a:pt x="1635" y="20082"/>
                      <a:pt x="1701" y="19648"/>
                      <a:pt x="2068" y="19615"/>
                    </a:cubicBezTo>
                    <a:cubicBezTo>
                      <a:pt x="2077" y="19610"/>
                      <a:pt x="2086" y="19608"/>
                      <a:pt x="2095" y="19608"/>
                    </a:cubicBezTo>
                    <a:close/>
                    <a:moveTo>
                      <a:pt x="1434" y="1"/>
                    </a:moveTo>
                    <a:cubicBezTo>
                      <a:pt x="1168" y="6972"/>
                      <a:pt x="634" y="13944"/>
                      <a:pt x="0" y="20882"/>
                    </a:cubicBezTo>
                    <a:cubicBezTo>
                      <a:pt x="0" y="20882"/>
                      <a:pt x="0" y="20916"/>
                      <a:pt x="0" y="20916"/>
                    </a:cubicBezTo>
                    <a:cubicBezTo>
                      <a:pt x="3239" y="26828"/>
                      <a:pt x="10599" y="27730"/>
                      <a:pt x="16854" y="27730"/>
                    </a:cubicBezTo>
                    <a:cubicBezTo>
                      <a:pt x="17233" y="27730"/>
                      <a:pt x="17609" y="27726"/>
                      <a:pt x="17980" y="27721"/>
                    </a:cubicBezTo>
                    <a:cubicBezTo>
                      <a:pt x="21282" y="27687"/>
                      <a:pt x="24584" y="27420"/>
                      <a:pt x="27853" y="27053"/>
                    </a:cubicBezTo>
                    <a:cubicBezTo>
                      <a:pt x="31456" y="26653"/>
                      <a:pt x="36526" y="25686"/>
                      <a:pt x="36426" y="21016"/>
                    </a:cubicBezTo>
                    <a:cubicBezTo>
                      <a:pt x="36426" y="20849"/>
                      <a:pt x="36493" y="20716"/>
                      <a:pt x="36626" y="20615"/>
                    </a:cubicBezTo>
                    <a:cubicBezTo>
                      <a:pt x="36559" y="19148"/>
                      <a:pt x="36526" y="17647"/>
                      <a:pt x="36459" y="16146"/>
                    </a:cubicBezTo>
                    <a:cubicBezTo>
                      <a:pt x="35659" y="18314"/>
                      <a:pt x="34458" y="20482"/>
                      <a:pt x="32623" y="21916"/>
                    </a:cubicBezTo>
                    <a:cubicBezTo>
                      <a:pt x="30589" y="23518"/>
                      <a:pt x="28053" y="24418"/>
                      <a:pt x="25552" y="24919"/>
                    </a:cubicBezTo>
                    <a:cubicBezTo>
                      <a:pt x="23357" y="25341"/>
                      <a:pt x="21162" y="25502"/>
                      <a:pt x="18947" y="25502"/>
                    </a:cubicBezTo>
                    <a:cubicBezTo>
                      <a:pt x="18536" y="25502"/>
                      <a:pt x="18125" y="25496"/>
                      <a:pt x="17713" y="25486"/>
                    </a:cubicBezTo>
                    <a:cubicBezTo>
                      <a:pt x="15311" y="25452"/>
                      <a:pt x="12843" y="25452"/>
                      <a:pt x="10441" y="24885"/>
                    </a:cubicBezTo>
                    <a:cubicBezTo>
                      <a:pt x="10241" y="24852"/>
                      <a:pt x="10041" y="24785"/>
                      <a:pt x="9840" y="24752"/>
                    </a:cubicBezTo>
                    <a:cubicBezTo>
                      <a:pt x="9651" y="24811"/>
                      <a:pt x="9428" y="24832"/>
                      <a:pt x="9203" y="24832"/>
                    </a:cubicBezTo>
                    <a:cubicBezTo>
                      <a:pt x="8793" y="24832"/>
                      <a:pt x="8376" y="24761"/>
                      <a:pt x="8139" y="24718"/>
                    </a:cubicBezTo>
                    <a:cubicBezTo>
                      <a:pt x="6805" y="24585"/>
                      <a:pt x="5437" y="24151"/>
                      <a:pt x="4336" y="23351"/>
                    </a:cubicBezTo>
                    <a:cubicBezTo>
                      <a:pt x="4135" y="23207"/>
                      <a:pt x="4256" y="22964"/>
                      <a:pt x="4443" y="22964"/>
                    </a:cubicBezTo>
                    <a:cubicBezTo>
                      <a:pt x="4473" y="22964"/>
                      <a:pt x="4504" y="22970"/>
                      <a:pt x="4537" y="22984"/>
                    </a:cubicBezTo>
                    <a:cubicBezTo>
                      <a:pt x="5504" y="23451"/>
                      <a:pt x="6405" y="23851"/>
                      <a:pt x="7439" y="24051"/>
                    </a:cubicBezTo>
                    <a:cubicBezTo>
                      <a:pt x="7672" y="24118"/>
                      <a:pt x="7906" y="24151"/>
                      <a:pt x="8173" y="24185"/>
                    </a:cubicBezTo>
                    <a:cubicBezTo>
                      <a:pt x="7305" y="23818"/>
                      <a:pt x="6471" y="23351"/>
                      <a:pt x="5771" y="22750"/>
                    </a:cubicBezTo>
                    <a:cubicBezTo>
                      <a:pt x="5137" y="22550"/>
                      <a:pt x="4537" y="22317"/>
                      <a:pt x="3970" y="21950"/>
                    </a:cubicBezTo>
                    <a:cubicBezTo>
                      <a:pt x="3869" y="21916"/>
                      <a:pt x="3903" y="21750"/>
                      <a:pt x="4036" y="21750"/>
                    </a:cubicBezTo>
                    <a:cubicBezTo>
                      <a:pt x="4303" y="21750"/>
                      <a:pt x="4603" y="21783"/>
                      <a:pt x="4870" y="21850"/>
                    </a:cubicBezTo>
                    <a:cubicBezTo>
                      <a:pt x="4870" y="21783"/>
                      <a:pt x="4803" y="21750"/>
                      <a:pt x="4803" y="21716"/>
                    </a:cubicBezTo>
                    <a:cubicBezTo>
                      <a:pt x="3136" y="19515"/>
                      <a:pt x="2602" y="16779"/>
                      <a:pt x="2402" y="14077"/>
                    </a:cubicBezTo>
                    <a:cubicBezTo>
                      <a:pt x="2202" y="11476"/>
                      <a:pt x="2268" y="8874"/>
                      <a:pt x="2202" y="6272"/>
                    </a:cubicBezTo>
                    <a:cubicBezTo>
                      <a:pt x="2168" y="4204"/>
                      <a:pt x="2102" y="1969"/>
                      <a:pt x="1434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09" name="Google Shape;12609;p38"/>
              <p:cNvSpPr/>
              <p:nvPr/>
            </p:nvSpPr>
            <p:spPr>
              <a:xfrm>
                <a:off x="6351027" y="3821026"/>
                <a:ext cx="72209" cy="30824"/>
              </a:xfrm>
              <a:custGeom>
                <a:rect b="b" l="l" r="r" t="t"/>
                <a:pathLst>
                  <a:path extrusionOk="0" h="969" w="2270">
                    <a:moveTo>
                      <a:pt x="1" y="1"/>
                    </a:moveTo>
                    <a:lnTo>
                      <a:pt x="1" y="1"/>
                    </a:lnTo>
                    <a:cubicBezTo>
                      <a:pt x="701" y="401"/>
                      <a:pt x="1435" y="735"/>
                      <a:pt x="2236" y="968"/>
                    </a:cubicBezTo>
                    <a:cubicBezTo>
                      <a:pt x="2269" y="935"/>
                      <a:pt x="2136" y="868"/>
                      <a:pt x="1869" y="735"/>
                    </a:cubicBezTo>
                    <a:cubicBezTo>
                      <a:pt x="1302" y="401"/>
                      <a:pt x="635" y="201"/>
                      <a:pt x="1" y="1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10" name="Google Shape;12610;p38"/>
              <p:cNvSpPr/>
              <p:nvPr/>
            </p:nvSpPr>
            <p:spPr>
              <a:xfrm>
                <a:off x="6206739" y="2173186"/>
                <a:ext cx="439328" cy="1554523"/>
              </a:xfrm>
              <a:custGeom>
                <a:rect b="b" l="l" r="r" t="t"/>
                <a:pathLst>
                  <a:path extrusionOk="0" h="48869" w="13811">
                    <a:moveTo>
                      <a:pt x="4120" y="26836"/>
                    </a:moveTo>
                    <a:cubicBezTo>
                      <a:pt x="4195" y="26836"/>
                      <a:pt x="4270" y="26886"/>
                      <a:pt x="4270" y="26986"/>
                    </a:cubicBezTo>
                    <a:cubicBezTo>
                      <a:pt x="4303" y="27120"/>
                      <a:pt x="4303" y="27220"/>
                      <a:pt x="4270" y="27320"/>
                    </a:cubicBezTo>
                    <a:cubicBezTo>
                      <a:pt x="4253" y="27403"/>
                      <a:pt x="4187" y="27445"/>
                      <a:pt x="4120" y="27445"/>
                    </a:cubicBezTo>
                    <a:cubicBezTo>
                      <a:pt x="4053" y="27445"/>
                      <a:pt x="3986" y="27403"/>
                      <a:pt x="3970" y="27320"/>
                    </a:cubicBezTo>
                    <a:cubicBezTo>
                      <a:pt x="3936" y="27220"/>
                      <a:pt x="3936" y="27120"/>
                      <a:pt x="3970" y="26986"/>
                    </a:cubicBezTo>
                    <a:cubicBezTo>
                      <a:pt x="3970" y="26886"/>
                      <a:pt x="4045" y="26836"/>
                      <a:pt x="4120" y="26836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134" y="7339"/>
                      <a:pt x="1001" y="15044"/>
                      <a:pt x="1201" y="22450"/>
                    </a:cubicBezTo>
                    <a:cubicBezTo>
                      <a:pt x="1401" y="30122"/>
                      <a:pt x="1768" y="37927"/>
                      <a:pt x="1201" y="45600"/>
                    </a:cubicBezTo>
                    <a:cubicBezTo>
                      <a:pt x="4570" y="48101"/>
                      <a:pt x="9474" y="48702"/>
                      <a:pt x="13810" y="48869"/>
                    </a:cubicBezTo>
                    <a:cubicBezTo>
                      <a:pt x="11609" y="48301"/>
                      <a:pt x="9574" y="47201"/>
                      <a:pt x="7973" y="45566"/>
                    </a:cubicBezTo>
                    <a:cubicBezTo>
                      <a:pt x="5204" y="42664"/>
                      <a:pt x="4337" y="38795"/>
                      <a:pt x="4237" y="34892"/>
                    </a:cubicBezTo>
                    <a:cubicBezTo>
                      <a:pt x="4137" y="29888"/>
                      <a:pt x="4637" y="24885"/>
                      <a:pt x="4503" y="19881"/>
                    </a:cubicBezTo>
                    <a:cubicBezTo>
                      <a:pt x="4503" y="19581"/>
                      <a:pt x="4503" y="19281"/>
                      <a:pt x="4503" y="18980"/>
                    </a:cubicBezTo>
                    <a:cubicBezTo>
                      <a:pt x="4470" y="20982"/>
                      <a:pt x="4403" y="22950"/>
                      <a:pt x="4270" y="24918"/>
                    </a:cubicBezTo>
                    <a:cubicBezTo>
                      <a:pt x="4270" y="25035"/>
                      <a:pt x="4178" y="25093"/>
                      <a:pt x="4086" y="25093"/>
                    </a:cubicBezTo>
                    <a:cubicBezTo>
                      <a:pt x="3995" y="25093"/>
                      <a:pt x="3903" y="25035"/>
                      <a:pt x="3903" y="24918"/>
                    </a:cubicBezTo>
                    <a:cubicBezTo>
                      <a:pt x="3903" y="20815"/>
                      <a:pt x="4036" y="16679"/>
                      <a:pt x="3803" y="12543"/>
                    </a:cubicBezTo>
                    <a:cubicBezTo>
                      <a:pt x="3569" y="8506"/>
                      <a:pt x="3136" y="4437"/>
                      <a:pt x="2802" y="400"/>
                    </a:cubicBezTo>
                    <a:cubicBezTo>
                      <a:pt x="1868" y="267"/>
                      <a:pt x="934" y="134"/>
                      <a:pt x="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11" name="Google Shape;12611;p38"/>
              <p:cNvSpPr/>
              <p:nvPr/>
            </p:nvSpPr>
            <p:spPr>
              <a:xfrm>
                <a:off x="6986615" y="2251088"/>
                <a:ext cx="187838" cy="1363949"/>
              </a:xfrm>
              <a:custGeom>
                <a:rect b="b" l="l" r="r" t="t"/>
                <a:pathLst>
                  <a:path extrusionOk="0" h="42878" w="5905">
                    <a:moveTo>
                      <a:pt x="3666" y="0"/>
                    </a:moveTo>
                    <a:cubicBezTo>
                      <a:pt x="3525" y="0"/>
                      <a:pt x="3408" y="91"/>
                      <a:pt x="3336" y="320"/>
                    </a:cubicBezTo>
                    <a:cubicBezTo>
                      <a:pt x="3103" y="1154"/>
                      <a:pt x="3170" y="2054"/>
                      <a:pt x="3203" y="2888"/>
                    </a:cubicBezTo>
                    <a:cubicBezTo>
                      <a:pt x="3203" y="3689"/>
                      <a:pt x="3203" y="4490"/>
                      <a:pt x="3203" y="5257"/>
                    </a:cubicBezTo>
                    <a:cubicBezTo>
                      <a:pt x="3270" y="5924"/>
                      <a:pt x="3336" y="6591"/>
                      <a:pt x="3370" y="7292"/>
                    </a:cubicBezTo>
                    <a:cubicBezTo>
                      <a:pt x="3603" y="7358"/>
                      <a:pt x="3803" y="7625"/>
                      <a:pt x="3837" y="7825"/>
                    </a:cubicBezTo>
                    <a:cubicBezTo>
                      <a:pt x="3937" y="8159"/>
                      <a:pt x="3737" y="8492"/>
                      <a:pt x="3437" y="8626"/>
                    </a:cubicBezTo>
                    <a:cubicBezTo>
                      <a:pt x="3437" y="8926"/>
                      <a:pt x="3437" y="9226"/>
                      <a:pt x="3437" y="9560"/>
                    </a:cubicBezTo>
                    <a:cubicBezTo>
                      <a:pt x="3336" y="12929"/>
                      <a:pt x="2869" y="16265"/>
                      <a:pt x="2469" y="19634"/>
                    </a:cubicBezTo>
                    <a:cubicBezTo>
                      <a:pt x="2069" y="23203"/>
                      <a:pt x="1935" y="26772"/>
                      <a:pt x="1602" y="30341"/>
                    </a:cubicBezTo>
                    <a:cubicBezTo>
                      <a:pt x="1468" y="31876"/>
                      <a:pt x="1335" y="33410"/>
                      <a:pt x="1001" y="34911"/>
                    </a:cubicBezTo>
                    <a:cubicBezTo>
                      <a:pt x="668" y="36346"/>
                      <a:pt x="268" y="37847"/>
                      <a:pt x="134" y="39348"/>
                    </a:cubicBezTo>
                    <a:cubicBezTo>
                      <a:pt x="67" y="40148"/>
                      <a:pt x="1" y="41016"/>
                      <a:pt x="301" y="41783"/>
                    </a:cubicBezTo>
                    <a:cubicBezTo>
                      <a:pt x="563" y="42416"/>
                      <a:pt x="1025" y="42878"/>
                      <a:pt x="1557" y="42878"/>
                    </a:cubicBezTo>
                    <a:cubicBezTo>
                      <a:pt x="1837" y="42878"/>
                      <a:pt x="2136" y="42749"/>
                      <a:pt x="2436" y="42450"/>
                    </a:cubicBezTo>
                    <a:cubicBezTo>
                      <a:pt x="3437" y="41449"/>
                      <a:pt x="3904" y="40115"/>
                      <a:pt x="4137" y="38747"/>
                    </a:cubicBezTo>
                    <a:cubicBezTo>
                      <a:pt x="4704" y="35578"/>
                      <a:pt x="4971" y="32309"/>
                      <a:pt x="5204" y="29107"/>
                    </a:cubicBezTo>
                    <a:cubicBezTo>
                      <a:pt x="5705" y="21869"/>
                      <a:pt x="5905" y="14697"/>
                      <a:pt x="5505" y="7458"/>
                    </a:cubicBezTo>
                    <a:cubicBezTo>
                      <a:pt x="5438" y="5991"/>
                      <a:pt x="5371" y="4523"/>
                      <a:pt x="5271" y="3089"/>
                    </a:cubicBezTo>
                    <a:cubicBezTo>
                      <a:pt x="5204" y="2455"/>
                      <a:pt x="5171" y="1788"/>
                      <a:pt x="4938" y="1221"/>
                    </a:cubicBezTo>
                    <a:cubicBezTo>
                      <a:pt x="4810" y="940"/>
                      <a:pt x="4120" y="0"/>
                      <a:pt x="366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12" name="Google Shape;12612;p38"/>
              <p:cNvSpPr/>
              <p:nvPr/>
            </p:nvSpPr>
            <p:spPr>
              <a:xfrm>
                <a:off x="5936166" y="1411056"/>
                <a:ext cx="1607582" cy="651023"/>
              </a:xfrm>
              <a:custGeom>
                <a:rect b="b" l="l" r="r" t="t"/>
                <a:pathLst>
                  <a:path extrusionOk="0" h="20466" w="50537">
                    <a:moveTo>
                      <a:pt x="29931" y="1210"/>
                    </a:moveTo>
                    <a:cubicBezTo>
                      <a:pt x="30087" y="1210"/>
                      <a:pt x="30243" y="1251"/>
                      <a:pt x="30389" y="1343"/>
                    </a:cubicBezTo>
                    <a:cubicBezTo>
                      <a:pt x="30522" y="1410"/>
                      <a:pt x="30489" y="1643"/>
                      <a:pt x="30322" y="1643"/>
                    </a:cubicBezTo>
                    <a:cubicBezTo>
                      <a:pt x="30259" y="1634"/>
                      <a:pt x="30197" y="1629"/>
                      <a:pt x="30135" y="1629"/>
                    </a:cubicBezTo>
                    <a:cubicBezTo>
                      <a:pt x="29769" y="1629"/>
                      <a:pt x="29430" y="1796"/>
                      <a:pt x="29288" y="2110"/>
                    </a:cubicBezTo>
                    <a:cubicBezTo>
                      <a:pt x="29483" y="2159"/>
                      <a:pt x="29678" y="2190"/>
                      <a:pt x="29861" y="2190"/>
                    </a:cubicBezTo>
                    <a:cubicBezTo>
                      <a:pt x="29927" y="2190"/>
                      <a:pt x="29992" y="2186"/>
                      <a:pt x="30055" y="2177"/>
                    </a:cubicBezTo>
                    <a:cubicBezTo>
                      <a:pt x="30322" y="2144"/>
                      <a:pt x="30555" y="1977"/>
                      <a:pt x="30789" y="1977"/>
                    </a:cubicBezTo>
                    <a:cubicBezTo>
                      <a:pt x="30922" y="1977"/>
                      <a:pt x="30956" y="2077"/>
                      <a:pt x="30922" y="2177"/>
                    </a:cubicBezTo>
                    <a:cubicBezTo>
                      <a:pt x="30755" y="2511"/>
                      <a:pt x="30322" y="2611"/>
                      <a:pt x="30022" y="2644"/>
                    </a:cubicBezTo>
                    <a:cubicBezTo>
                      <a:pt x="29955" y="2650"/>
                      <a:pt x="29889" y="2652"/>
                      <a:pt x="29824" y="2652"/>
                    </a:cubicBezTo>
                    <a:cubicBezTo>
                      <a:pt x="29500" y="2652"/>
                      <a:pt x="29199" y="2583"/>
                      <a:pt x="28921" y="2444"/>
                    </a:cubicBezTo>
                    <a:cubicBezTo>
                      <a:pt x="28821" y="2410"/>
                      <a:pt x="28787" y="2277"/>
                      <a:pt x="28787" y="2210"/>
                    </a:cubicBezTo>
                    <a:cubicBezTo>
                      <a:pt x="28890" y="1671"/>
                      <a:pt x="29409" y="1210"/>
                      <a:pt x="29931" y="1210"/>
                    </a:cubicBezTo>
                    <a:close/>
                    <a:moveTo>
                      <a:pt x="18617" y="1608"/>
                    </a:moveTo>
                    <a:cubicBezTo>
                      <a:pt x="18853" y="1608"/>
                      <a:pt x="18903" y="1913"/>
                      <a:pt x="18680" y="1977"/>
                    </a:cubicBezTo>
                    <a:cubicBezTo>
                      <a:pt x="18280" y="2144"/>
                      <a:pt x="17913" y="2377"/>
                      <a:pt x="17579" y="2644"/>
                    </a:cubicBezTo>
                    <a:cubicBezTo>
                      <a:pt x="17413" y="2777"/>
                      <a:pt x="17212" y="2978"/>
                      <a:pt x="17146" y="3144"/>
                    </a:cubicBezTo>
                    <a:cubicBezTo>
                      <a:pt x="17049" y="3376"/>
                      <a:pt x="17131" y="3440"/>
                      <a:pt x="17256" y="3440"/>
                    </a:cubicBezTo>
                    <a:cubicBezTo>
                      <a:pt x="17348" y="3440"/>
                      <a:pt x="17462" y="3406"/>
                      <a:pt x="17546" y="3378"/>
                    </a:cubicBezTo>
                    <a:cubicBezTo>
                      <a:pt x="17946" y="3278"/>
                      <a:pt x="18280" y="3078"/>
                      <a:pt x="18547" y="2811"/>
                    </a:cubicBezTo>
                    <a:cubicBezTo>
                      <a:pt x="18780" y="2577"/>
                      <a:pt x="18880" y="2277"/>
                      <a:pt x="19147" y="2077"/>
                    </a:cubicBezTo>
                    <a:cubicBezTo>
                      <a:pt x="19167" y="2057"/>
                      <a:pt x="19189" y="2049"/>
                      <a:pt x="19211" y="2049"/>
                    </a:cubicBezTo>
                    <a:cubicBezTo>
                      <a:pt x="19264" y="2049"/>
                      <a:pt x="19314" y="2096"/>
                      <a:pt x="19314" y="2144"/>
                    </a:cubicBezTo>
                    <a:cubicBezTo>
                      <a:pt x="19487" y="3006"/>
                      <a:pt x="18196" y="3919"/>
                      <a:pt x="17281" y="3919"/>
                    </a:cubicBezTo>
                    <a:cubicBezTo>
                      <a:pt x="17135" y="3919"/>
                      <a:pt x="16998" y="3895"/>
                      <a:pt x="16879" y="3845"/>
                    </a:cubicBezTo>
                    <a:cubicBezTo>
                      <a:pt x="16245" y="3578"/>
                      <a:pt x="16512" y="2944"/>
                      <a:pt x="16846" y="2577"/>
                    </a:cubicBezTo>
                    <a:cubicBezTo>
                      <a:pt x="17313" y="2044"/>
                      <a:pt x="17913" y="1743"/>
                      <a:pt x="18580" y="1610"/>
                    </a:cubicBezTo>
                    <a:cubicBezTo>
                      <a:pt x="18593" y="1608"/>
                      <a:pt x="18605" y="1608"/>
                      <a:pt x="18617" y="1608"/>
                    </a:cubicBezTo>
                    <a:close/>
                    <a:moveTo>
                      <a:pt x="10804" y="1765"/>
                    </a:moveTo>
                    <a:cubicBezTo>
                      <a:pt x="10958" y="1765"/>
                      <a:pt x="11117" y="1960"/>
                      <a:pt x="10941" y="2077"/>
                    </a:cubicBezTo>
                    <a:cubicBezTo>
                      <a:pt x="10641" y="2344"/>
                      <a:pt x="10341" y="2611"/>
                      <a:pt x="10074" y="2944"/>
                    </a:cubicBezTo>
                    <a:cubicBezTo>
                      <a:pt x="9841" y="3244"/>
                      <a:pt x="9674" y="3611"/>
                      <a:pt x="9440" y="3912"/>
                    </a:cubicBezTo>
                    <a:cubicBezTo>
                      <a:pt x="9397" y="3955"/>
                      <a:pt x="9344" y="3973"/>
                      <a:pt x="9291" y="3973"/>
                    </a:cubicBezTo>
                    <a:cubicBezTo>
                      <a:pt x="9180" y="3973"/>
                      <a:pt x="9073" y="3891"/>
                      <a:pt x="9073" y="3778"/>
                    </a:cubicBezTo>
                    <a:cubicBezTo>
                      <a:pt x="9107" y="2911"/>
                      <a:pt x="10007" y="2110"/>
                      <a:pt x="10741" y="1777"/>
                    </a:cubicBezTo>
                    <a:cubicBezTo>
                      <a:pt x="10761" y="1769"/>
                      <a:pt x="10782" y="1765"/>
                      <a:pt x="10804" y="1765"/>
                    </a:cubicBezTo>
                    <a:close/>
                    <a:moveTo>
                      <a:pt x="15469" y="4961"/>
                    </a:moveTo>
                    <a:cubicBezTo>
                      <a:pt x="16238" y="4961"/>
                      <a:pt x="16767" y="5868"/>
                      <a:pt x="16212" y="6547"/>
                    </a:cubicBezTo>
                    <a:cubicBezTo>
                      <a:pt x="16008" y="6773"/>
                      <a:pt x="15727" y="6908"/>
                      <a:pt x="15442" y="6908"/>
                    </a:cubicBezTo>
                    <a:cubicBezTo>
                      <a:pt x="15308" y="6908"/>
                      <a:pt x="15173" y="6878"/>
                      <a:pt x="15044" y="6814"/>
                    </a:cubicBezTo>
                    <a:cubicBezTo>
                      <a:pt x="14677" y="6647"/>
                      <a:pt x="14377" y="6213"/>
                      <a:pt x="14511" y="5780"/>
                    </a:cubicBezTo>
                    <a:cubicBezTo>
                      <a:pt x="14527" y="5713"/>
                      <a:pt x="14586" y="5679"/>
                      <a:pt x="14648" y="5679"/>
                    </a:cubicBezTo>
                    <a:cubicBezTo>
                      <a:pt x="14711" y="5679"/>
                      <a:pt x="14777" y="5713"/>
                      <a:pt x="14811" y="5780"/>
                    </a:cubicBezTo>
                    <a:cubicBezTo>
                      <a:pt x="14844" y="6046"/>
                      <a:pt x="14911" y="6280"/>
                      <a:pt x="15178" y="6447"/>
                    </a:cubicBezTo>
                    <a:cubicBezTo>
                      <a:pt x="15261" y="6489"/>
                      <a:pt x="15345" y="6507"/>
                      <a:pt x="15427" y="6507"/>
                    </a:cubicBezTo>
                    <a:cubicBezTo>
                      <a:pt x="15605" y="6507"/>
                      <a:pt x="15774" y="6417"/>
                      <a:pt x="15912" y="6280"/>
                    </a:cubicBezTo>
                    <a:cubicBezTo>
                      <a:pt x="16301" y="5825"/>
                      <a:pt x="15869" y="5244"/>
                      <a:pt x="15354" y="5244"/>
                    </a:cubicBezTo>
                    <a:cubicBezTo>
                      <a:pt x="15340" y="5244"/>
                      <a:pt x="15325" y="5245"/>
                      <a:pt x="15311" y="5246"/>
                    </a:cubicBezTo>
                    <a:cubicBezTo>
                      <a:pt x="15144" y="5246"/>
                      <a:pt x="15111" y="5012"/>
                      <a:pt x="15278" y="4979"/>
                    </a:cubicBezTo>
                    <a:cubicBezTo>
                      <a:pt x="15343" y="4966"/>
                      <a:pt x="15406" y="4961"/>
                      <a:pt x="15469" y="4961"/>
                    </a:cubicBezTo>
                    <a:close/>
                    <a:moveTo>
                      <a:pt x="3402" y="8285"/>
                    </a:moveTo>
                    <a:cubicBezTo>
                      <a:pt x="3558" y="8285"/>
                      <a:pt x="3730" y="8450"/>
                      <a:pt x="3636" y="8615"/>
                    </a:cubicBezTo>
                    <a:cubicBezTo>
                      <a:pt x="3469" y="8948"/>
                      <a:pt x="3336" y="9315"/>
                      <a:pt x="3136" y="9616"/>
                    </a:cubicBezTo>
                    <a:cubicBezTo>
                      <a:pt x="3090" y="9673"/>
                      <a:pt x="3025" y="9698"/>
                      <a:pt x="2962" y="9698"/>
                    </a:cubicBezTo>
                    <a:cubicBezTo>
                      <a:pt x="2840" y="9698"/>
                      <a:pt x="2725" y="9603"/>
                      <a:pt x="2769" y="9449"/>
                    </a:cubicBezTo>
                    <a:cubicBezTo>
                      <a:pt x="2869" y="9082"/>
                      <a:pt x="3069" y="8748"/>
                      <a:pt x="3236" y="8381"/>
                    </a:cubicBezTo>
                    <a:cubicBezTo>
                      <a:pt x="3275" y="8313"/>
                      <a:pt x="3337" y="8285"/>
                      <a:pt x="3402" y="8285"/>
                    </a:cubicBezTo>
                    <a:close/>
                    <a:moveTo>
                      <a:pt x="31772" y="14738"/>
                    </a:moveTo>
                    <a:cubicBezTo>
                      <a:pt x="31870" y="14738"/>
                      <a:pt x="31971" y="14808"/>
                      <a:pt x="31990" y="14919"/>
                    </a:cubicBezTo>
                    <a:cubicBezTo>
                      <a:pt x="32056" y="15386"/>
                      <a:pt x="32023" y="15887"/>
                      <a:pt x="32123" y="16354"/>
                    </a:cubicBezTo>
                    <a:cubicBezTo>
                      <a:pt x="32156" y="16554"/>
                      <a:pt x="32190" y="16821"/>
                      <a:pt x="32290" y="17021"/>
                    </a:cubicBezTo>
                    <a:cubicBezTo>
                      <a:pt x="32290" y="17072"/>
                      <a:pt x="32463" y="17410"/>
                      <a:pt x="32590" y="17410"/>
                    </a:cubicBezTo>
                    <a:cubicBezTo>
                      <a:pt x="32630" y="17410"/>
                      <a:pt x="32666" y="17376"/>
                      <a:pt x="32690" y="17288"/>
                    </a:cubicBezTo>
                    <a:cubicBezTo>
                      <a:pt x="32623" y="17121"/>
                      <a:pt x="32557" y="16921"/>
                      <a:pt x="32490" y="16721"/>
                    </a:cubicBezTo>
                    <a:cubicBezTo>
                      <a:pt x="32469" y="16679"/>
                      <a:pt x="32513" y="16651"/>
                      <a:pt x="32556" y="16651"/>
                    </a:cubicBezTo>
                    <a:cubicBezTo>
                      <a:pt x="32583" y="16651"/>
                      <a:pt x="32611" y="16662"/>
                      <a:pt x="32623" y="16687"/>
                    </a:cubicBezTo>
                    <a:cubicBezTo>
                      <a:pt x="32690" y="16887"/>
                      <a:pt x="32757" y="17054"/>
                      <a:pt x="32824" y="17254"/>
                    </a:cubicBezTo>
                    <a:cubicBezTo>
                      <a:pt x="32824" y="17254"/>
                      <a:pt x="32857" y="17254"/>
                      <a:pt x="32857" y="17288"/>
                    </a:cubicBezTo>
                    <a:cubicBezTo>
                      <a:pt x="33007" y="17652"/>
                      <a:pt x="32717" y="17864"/>
                      <a:pt x="32402" y="17864"/>
                    </a:cubicBezTo>
                    <a:cubicBezTo>
                      <a:pt x="32226" y="17864"/>
                      <a:pt x="32042" y="17798"/>
                      <a:pt x="31923" y="17655"/>
                    </a:cubicBezTo>
                    <a:cubicBezTo>
                      <a:pt x="31423" y="16988"/>
                      <a:pt x="31356" y="15653"/>
                      <a:pt x="31589" y="14886"/>
                    </a:cubicBezTo>
                    <a:cubicBezTo>
                      <a:pt x="31619" y="14782"/>
                      <a:pt x="31694" y="14738"/>
                      <a:pt x="31772" y="14738"/>
                    </a:cubicBezTo>
                    <a:close/>
                    <a:moveTo>
                      <a:pt x="30004" y="0"/>
                    </a:moveTo>
                    <a:cubicBezTo>
                      <a:pt x="29877" y="0"/>
                      <a:pt x="29750" y="3"/>
                      <a:pt x="29621" y="9"/>
                    </a:cubicBezTo>
                    <a:cubicBezTo>
                      <a:pt x="27720" y="109"/>
                      <a:pt x="26186" y="1343"/>
                      <a:pt x="24351" y="1476"/>
                    </a:cubicBezTo>
                    <a:cubicBezTo>
                      <a:pt x="24266" y="1483"/>
                      <a:pt x="24181" y="1487"/>
                      <a:pt x="24098" y="1487"/>
                    </a:cubicBezTo>
                    <a:cubicBezTo>
                      <a:pt x="22546" y="1487"/>
                      <a:pt x="21267" y="365"/>
                      <a:pt x="19748" y="176"/>
                    </a:cubicBezTo>
                    <a:cubicBezTo>
                      <a:pt x="19546" y="150"/>
                      <a:pt x="19347" y="138"/>
                      <a:pt x="19151" y="138"/>
                    </a:cubicBezTo>
                    <a:cubicBezTo>
                      <a:pt x="17023" y="138"/>
                      <a:pt x="15308" y="1595"/>
                      <a:pt x="14544" y="3611"/>
                    </a:cubicBezTo>
                    <a:cubicBezTo>
                      <a:pt x="14512" y="3691"/>
                      <a:pt x="14427" y="3733"/>
                      <a:pt x="14350" y="3733"/>
                    </a:cubicBezTo>
                    <a:cubicBezTo>
                      <a:pt x="14267" y="3733"/>
                      <a:pt x="14193" y="3683"/>
                      <a:pt x="14210" y="3578"/>
                    </a:cubicBezTo>
                    <a:cubicBezTo>
                      <a:pt x="14310" y="2844"/>
                      <a:pt x="14577" y="2177"/>
                      <a:pt x="14944" y="1610"/>
                    </a:cubicBezTo>
                    <a:cubicBezTo>
                      <a:pt x="13942" y="977"/>
                      <a:pt x="12950" y="585"/>
                      <a:pt x="11957" y="585"/>
                    </a:cubicBezTo>
                    <a:cubicBezTo>
                      <a:pt x="11065" y="585"/>
                      <a:pt x="10173" y="901"/>
                      <a:pt x="9273" y="1643"/>
                    </a:cubicBezTo>
                    <a:cubicBezTo>
                      <a:pt x="7539" y="3111"/>
                      <a:pt x="7339" y="5112"/>
                      <a:pt x="6572" y="7080"/>
                    </a:cubicBezTo>
                    <a:cubicBezTo>
                      <a:pt x="6536" y="7151"/>
                      <a:pt x="6455" y="7193"/>
                      <a:pt x="6385" y="7193"/>
                    </a:cubicBezTo>
                    <a:cubicBezTo>
                      <a:pt x="6323" y="7193"/>
                      <a:pt x="6271" y="7159"/>
                      <a:pt x="6271" y="7080"/>
                    </a:cubicBezTo>
                    <a:cubicBezTo>
                      <a:pt x="6238" y="6880"/>
                      <a:pt x="6205" y="6680"/>
                      <a:pt x="6205" y="6480"/>
                    </a:cubicBezTo>
                    <a:cubicBezTo>
                      <a:pt x="6171" y="6480"/>
                      <a:pt x="6138" y="6480"/>
                      <a:pt x="6138" y="6447"/>
                    </a:cubicBezTo>
                    <a:cubicBezTo>
                      <a:pt x="5567" y="6237"/>
                      <a:pt x="4977" y="6128"/>
                      <a:pt x="4406" y="6128"/>
                    </a:cubicBezTo>
                    <a:cubicBezTo>
                      <a:pt x="2973" y="6128"/>
                      <a:pt x="1654" y="6813"/>
                      <a:pt x="1034" y="8315"/>
                    </a:cubicBezTo>
                    <a:cubicBezTo>
                      <a:pt x="0" y="10850"/>
                      <a:pt x="1902" y="12851"/>
                      <a:pt x="4370" y="13018"/>
                    </a:cubicBezTo>
                    <a:cubicBezTo>
                      <a:pt x="5704" y="13085"/>
                      <a:pt x="6905" y="13085"/>
                      <a:pt x="8239" y="13318"/>
                    </a:cubicBezTo>
                    <a:cubicBezTo>
                      <a:pt x="9024" y="13430"/>
                      <a:pt x="9735" y="13521"/>
                      <a:pt x="10431" y="13521"/>
                    </a:cubicBezTo>
                    <a:cubicBezTo>
                      <a:pt x="10979" y="13521"/>
                      <a:pt x="11517" y="13465"/>
                      <a:pt x="12075" y="13318"/>
                    </a:cubicBezTo>
                    <a:cubicBezTo>
                      <a:pt x="11575" y="13018"/>
                      <a:pt x="11108" y="12718"/>
                      <a:pt x="10708" y="12351"/>
                    </a:cubicBezTo>
                    <a:cubicBezTo>
                      <a:pt x="10533" y="12205"/>
                      <a:pt x="10664" y="11932"/>
                      <a:pt x="10855" y="11932"/>
                    </a:cubicBezTo>
                    <a:cubicBezTo>
                      <a:pt x="10883" y="11932"/>
                      <a:pt x="10912" y="11938"/>
                      <a:pt x="10941" y="11951"/>
                    </a:cubicBezTo>
                    <a:cubicBezTo>
                      <a:pt x="13343" y="12885"/>
                      <a:pt x="15578" y="13885"/>
                      <a:pt x="18180" y="14119"/>
                    </a:cubicBezTo>
                    <a:cubicBezTo>
                      <a:pt x="18600" y="14160"/>
                      <a:pt x="19011" y="14178"/>
                      <a:pt x="19414" y="14178"/>
                    </a:cubicBezTo>
                    <a:cubicBezTo>
                      <a:pt x="21312" y="14178"/>
                      <a:pt x="23047" y="13770"/>
                      <a:pt x="24918" y="13385"/>
                    </a:cubicBezTo>
                    <a:cubicBezTo>
                      <a:pt x="24284" y="12818"/>
                      <a:pt x="23817" y="12051"/>
                      <a:pt x="23750" y="11183"/>
                    </a:cubicBezTo>
                    <a:cubicBezTo>
                      <a:pt x="23730" y="11101"/>
                      <a:pt x="23798" y="11044"/>
                      <a:pt x="23870" y="11044"/>
                    </a:cubicBezTo>
                    <a:cubicBezTo>
                      <a:pt x="23914" y="11044"/>
                      <a:pt x="23958" y="11066"/>
                      <a:pt x="23984" y="11117"/>
                    </a:cubicBezTo>
                    <a:cubicBezTo>
                      <a:pt x="24451" y="12017"/>
                      <a:pt x="25051" y="12785"/>
                      <a:pt x="25819" y="13252"/>
                    </a:cubicBezTo>
                    <a:cubicBezTo>
                      <a:pt x="25885" y="13252"/>
                      <a:pt x="25952" y="13285"/>
                      <a:pt x="25985" y="13352"/>
                    </a:cubicBezTo>
                    <a:cubicBezTo>
                      <a:pt x="26552" y="13685"/>
                      <a:pt x="27220" y="13852"/>
                      <a:pt x="27987" y="13852"/>
                    </a:cubicBezTo>
                    <a:cubicBezTo>
                      <a:pt x="27153" y="13051"/>
                      <a:pt x="26319" y="12351"/>
                      <a:pt x="26719" y="10750"/>
                    </a:cubicBezTo>
                    <a:cubicBezTo>
                      <a:pt x="26749" y="10661"/>
                      <a:pt x="26831" y="10618"/>
                      <a:pt x="26913" y="10618"/>
                    </a:cubicBezTo>
                    <a:cubicBezTo>
                      <a:pt x="27016" y="10618"/>
                      <a:pt x="27120" y="10686"/>
                      <a:pt x="27120" y="10816"/>
                    </a:cubicBezTo>
                    <a:cubicBezTo>
                      <a:pt x="27053" y="12351"/>
                      <a:pt x="27687" y="12818"/>
                      <a:pt x="28854" y="13618"/>
                    </a:cubicBezTo>
                    <a:cubicBezTo>
                      <a:pt x="29188" y="13885"/>
                      <a:pt x="29421" y="13852"/>
                      <a:pt x="29721" y="14219"/>
                    </a:cubicBezTo>
                    <a:cubicBezTo>
                      <a:pt x="30422" y="15153"/>
                      <a:pt x="30188" y="16621"/>
                      <a:pt x="30655" y="17688"/>
                    </a:cubicBezTo>
                    <a:cubicBezTo>
                      <a:pt x="31360" y="19316"/>
                      <a:pt x="32862" y="20466"/>
                      <a:pt x="34435" y="20466"/>
                    </a:cubicBezTo>
                    <a:cubicBezTo>
                      <a:pt x="35247" y="20466"/>
                      <a:pt x="36077" y="20160"/>
                      <a:pt x="36826" y="19456"/>
                    </a:cubicBezTo>
                    <a:cubicBezTo>
                      <a:pt x="38294" y="18088"/>
                      <a:pt x="38361" y="16120"/>
                      <a:pt x="38594" y="14252"/>
                    </a:cubicBezTo>
                    <a:cubicBezTo>
                      <a:pt x="38614" y="14078"/>
                      <a:pt x="38757" y="13971"/>
                      <a:pt x="38887" y="13971"/>
                    </a:cubicBezTo>
                    <a:cubicBezTo>
                      <a:pt x="38980" y="13971"/>
                      <a:pt x="39067" y="14026"/>
                      <a:pt x="39095" y="14152"/>
                    </a:cubicBezTo>
                    <a:cubicBezTo>
                      <a:pt x="39228" y="14686"/>
                      <a:pt x="39262" y="15220"/>
                      <a:pt x="39228" y="15720"/>
                    </a:cubicBezTo>
                    <a:cubicBezTo>
                      <a:pt x="39862" y="15353"/>
                      <a:pt x="40396" y="14986"/>
                      <a:pt x="40829" y="14219"/>
                    </a:cubicBezTo>
                    <a:cubicBezTo>
                      <a:pt x="40829" y="14186"/>
                      <a:pt x="40863" y="14119"/>
                      <a:pt x="40896" y="14085"/>
                    </a:cubicBezTo>
                    <a:cubicBezTo>
                      <a:pt x="40896" y="13919"/>
                      <a:pt x="40929" y="13752"/>
                      <a:pt x="41063" y="13685"/>
                    </a:cubicBezTo>
                    <a:cubicBezTo>
                      <a:pt x="41330" y="12951"/>
                      <a:pt x="41463" y="12184"/>
                      <a:pt x="41863" y="11584"/>
                    </a:cubicBezTo>
                    <a:cubicBezTo>
                      <a:pt x="41928" y="11504"/>
                      <a:pt x="42038" y="11454"/>
                      <a:pt x="42139" y="11454"/>
                    </a:cubicBezTo>
                    <a:cubicBezTo>
                      <a:pt x="42248" y="11454"/>
                      <a:pt x="42346" y="11512"/>
                      <a:pt x="42364" y="11650"/>
                    </a:cubicBezTo>
                    <a:cubicBezTo>
                      <a:pt x="42464" y="12184"/>
                      <a:pt x="42364" y="12918"/>
                      <a:pt x="42130" y="13618"/>
                    </a:cubicBezTo>
                    <a:cubicBezTo>
                      <a:pt x="42368" y="13629"/>
                      <a:pt x="42606" y="13634"/>
                      <a:pt x="42845" y="13634"/>
                    </a:cubicBezTo>
                    <a:cubicBezTo>
                      <a:pt x="44985" y="13634"/>
                      <a:pt x="47124" y="13178"/>
                      <a:pt x="48535" y="11317"/>
                    </a:cubicBezTo>
                    <a:cubicBezTo>
                      <a:pt x="50536" y="8648"/>
                      <a:pt x="49069" y="5513"/>
                      <a:pt x="45833" y="5112"/>
                    </a:cubicBezTo>
                    <a:cubicBezTo>
                      <a:pt x="44332" y="4879"/>
                      <a:pt x="43498" y="4479"/>
                      <a:pt x="42564" y="3278"/>
                    </a:cubicBezTo>
                    <a:cubicBezTo>
                      <a:pt x="41470" y="1868"/>
                      <a:pt x="40150" y="1108"/>
                      <a:pt x="38696" y="1108"/>
                    </a:cubicBezTo>
                    <a:cubicBezTo>
                      <a:pt x="37846" y="1108"/>
                      <a:pt x="36949" y="1368"/>
                      <a:pt x="36026" y="1910"/>
                    </a:cubicBezTo>
                    <a:cubicBezTo>
                      <a:pt x="36026" y="1943"/>
                      <a:pt x="35993" y="1943"/>
                      <a:pt x="35993" y="1943"/>
                    </a:cubicBezTo>
                    <a:cubicBezTo>
                      <a:pt x="35915" y="2002"/>
                      <a:pt x="35826" y="2037"/>
                      <a:pt x="35733" y="2037"/>
                    </a:cubicBezTo>
                    <a:cubicBezTo>
                      <a:pt x="35665" y="2037"/>
                      <a:pt x="35595" y="2019"/>
                      <a:pt x="35526" y="1977"/>
                    </a:cubicBezTo>
                    <a:cubicBezTo>
                      <a:pt x="33892" y="752"/>
                      <a:pt x="32052" y="0"/>
                      <a:pt x="30004" y="0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13" name="Google Shape;12613;p38"/>
              <p:cNvSpPr/>
              <p:nvPr/>
            </p:nvSpPr>
            <p:spPr>
              <a:xfrm>
                <a:off x="5943578" y="1578280"/>
                <a:ext cx="1555604" cy="483798"/>
              </a:xfrm>
              <a:custGeom>
                <a:rect b="b" l="l" r="r" t="t"/>
                <a:pathLst>
                  <a:path extrusionOk="0" h="15209" w="48903">
                    <a:moveTo>
                      <a:pt x="3169" y="3028"/>
                    </a:moveTo>
                    <a:cubicBezTo>
                      <a:pt x="3325" y="3028"/>
                      <a:pt x="3497" y="3193"/>
                      <a:pt x="3403" y="3358"/>
                    </a:cubicBezTo>
                    <a:cubicBezTo>
                      <a:pt x="3236" y="3691"/>
                      <a:pt x="3103" y="4058"/>
                      <a:pt x="2903" y="4359"/>
                    </a:cubicBezTo>
                    <a:cubicBezTo>
                      <a:pt x="2857" y="4416"/>
                      <a:pt x="2792" y="4441"/>
                      <a:pt x="2729" y="4441"/>
                    </a:cubicBezTo>
                    <a:cubicBezTo>
                      <a:pt x="2607" y="4441"/>
                      <a:pt x="2492" y="4346"/>
                      <a:pt x="2536" y="4192"/>
                    </a:cubicBezTo>
                    <a:cubicBezTo>
                      <a:pt x="2636" y="3825"/>
                      <a:pt x="2836" y="3491"/>
                      <a:pt x="3003" y="3124"/>
                    </a:cubicBezTo>
                    <a:cubicBezTo>
                      <a:pt x="3042" y="3056"/>
                      <a:pt x="3104" y="3028"/>
                      <a:pt x="3169" y="3028"/>
                    </a:cubicBezTo>
                    <a:close/>
                    <a:moveTo>
                      <a:pt x="31539" y="9481"/>
                    </a:moveTo>
                    <a:cubicBezTo>
                      <a:pt x="31637" y="9481"/>
                      <a:pt x="31738" y="9551"/>
                      <a:pt x="31757" y="9662"/>
                    </a:cubicBezTo>
                    <a:cubicBezTo>
                      <a:pt x="31823" y="10129"/>
                      <a:pt x="31790" y="10630"/>
                      <a:pt x="31890" y="11097"/>
                    </a:cubicBezTo>
                    <a:cubicBezTo>
                      <a:pt x="31923" y="11297"/>
                      <a:pt x="31957" y="11564"/>
                      <a:pt x="32057" y="11764"/>
                    </a:cubicBezTo>
                    <a:cubicBezTo>
                      <a:pt x="32057" y="11815"/>
                      <a:pt x="32230" y="12153"/>
                      <a:pt x="32357" y="12153"/>
                    </a:cubicBezTo>
                    <a:cubicBezTo>
                      <a:pt x="32397" y="12153"/>
                      <a:pt x="32433" y="12119"/>
                      <a:pt x="32457" y="12031"/>
                    </a:cubicBezTo>
                    <a:cubicBezTo>
                      <a:pt x="32390" y="11864"/>
                      <a:pt x="32324" y="11664"/>
                      <a:pt x="32257" y="11464"/>
                    </a:cubicBezTo>
                    <a:cubicBezTo>
                      <a:pt x="32236" y="11422"/>
                      <a:pt x="32280" y="11394"/>
                      <a:pt x="32323" y="11394"/>
                    </a:cubicBezTo>
                    <a:cubicBezTo>
                      <a:pt x="32350" y="11394"/>
                      <a:pt x="32378" y="11405"/>
                      <a:pt x="32390" y="11430"/>
                    </a:cubicBezTo>
                    <a:cubicBezTo>
                      <a:pt x="32457" y="11630"/>
                      <a:pt x="32524" y="11797"/>
                      <a:pt x="32591" y="11997"/>
                    </a:cubicBezTo>
                    <a:cubicBezTo>
                      <a:pt x="32591" y="11997"/>
                      <a:pt x="32624" y="11997"/>
                      <a:pt x="32624" y="12031"/>
                    </a:cubicBezTo>
                    <a:cubicBezTo>
                      <a:pt x="32774" y="12395"/>
                      <a:pt x="32484" y="12607"/>
                      <a:pt x="32169" y="12607"/>
                    </a:cubicBezTo>
                    <a:cubicBezTo>
                      <a:pt x="31993" y="12607"/>
                      <a:pt x="31809" y="12541"/>
                      <a:pt x="31690" y="12398"/>
                    </a:cubicBezTo>
                    <a:cubicBezTo>
                      <a:pt x="31190" y="11731"/>
                      <a:pt x="31123" y="10396"/>
                      <a:pt x="31356" y="9629"/>
                    </a:cubicBezTo>
                    <a:cubicBezTo>
                      <a:pt x="31386" y="9525"/>
                      <a:pt x="31461" y="9481"/>
                      <a:pt x="31539" y="9481"/>
                    </a:cubicBezTo>
                    <a:close/>
                    <a:moveTo>
                      <a:pt x="22851" y="0"/>
                    </a:moveTo>
                    <a:cubicBezTo>
                      <a:pt x="22471" y="0"/>
                      <a:pt x="22084" y="92"/>
                      <a:pt x="21716" y="289"/>
                    </a:cubicBezTo>
                    <a:cubicBezTo>
                      <a:pt x="20015" y="1190"/>
                      <a:pt x="19548" y="3224"/>
                      <a:pt x="18781" y="4826"/>
                    </a:cubicBezTo>
                    <a:cubicBezTo>
                      <a:pt x="18731" y="4892"/>
                      <a:pt x="18656" y="4926"/>
                      <a:pt x="18581" y="4926"/>
                    </a:cubicBezTo>
                    <a:cubicBezTo>
                      <a:pt x="18506" y="4926"/>
                      <a:pt x="18430" y="4892"/>
                      <a:pt x="18380" y="4826"/>
                    </a:cubicBezTo>
                    <a:cubicBezTo>
                      <a:pt x="17723" y="3796"/>
                      <a:pt x="16918" y="2767"/>
                      <a:pt x="15693" y="2767"/>
                    </a:cubicBezTo>
                    <a:cubicBezTo>
                      <a:pt x="15489" y="2767"/>
                      <a:pt x="15273" y="2796"/>
                      <a:pt x="15045" y="2858"/>
                    </a:cubicBezTo>
                    <a:cubicBezTo>
                      <a:pt x="13811" y="3224"/>
                      <a:pt x="12877" y="3992"/>
                      <a:pt x="12309" y="5159"/>
                    </a:cubicBezTo>
                    <a:cubicBezTo>
                      <a:pt x="12276" y="5226"/>
                      <a:pt x="12201" y="5259"/>
                      <a:pt x="12126" y="5259"/>
                    </a:cubicBezTo>
                    <a:cubicBezTo>
                      <a:pt x="12051" y="5259"/>
                      <a:pt x="11976" y="5226"/>
                      <a:pt x="11943" y="5159"/>
                    </a:cubicBezTo>
                    <a:cubicBezTo>
                      <a:pt x="11442" y="4192"/>
                      <a:pt x="11175" y="2824"/>
                      <a:pt x="9841" y="2824"/>
                    </a:cubicBezTo>
                    <a:cubicBezTo>
                      <a:pt x="8340" y="2824"/>
                      <a:pt x="7039" y="3525"/>
                      <a:pt x="6605" y="5026"/>
                    </a:cubicBezTo>
                    <a:cubicBezTo>
                      <a:pt x="6585" y="5125"/>
                      <a:pt x="6483" y="5189"/>
                      <a:pt x="6381" y="5189"/>
                    </a:cubicBezTo>
                    <a:cubicBezTo>
                      <a:pt x="6313" y="5189"/>
                      <a:pt x="6245" y="5160"/>
                      <a:pt x="6205" y="5092"/>
                    </a:cubicBezTo>
                    <a:cubicBezTo>
                      <a:pt x="5579" y="3863"/>
                      <a:pt x="3808" y="2811"/>
                      <a:pt x="2327" y="2811"/>
                    </a:cubicBezTo>
                    <a:cubicBezTo>
                      <a:pt x="1678" y="2811"/>
                      <a:pt x="1085" y="3014"/>
                      <a:pt x="668" y="3491"/>
                    </a:cubicBezTo>
                    <a:cubicBezTo>
                      <a:pt x="1" y="5793"/>
                      <a:pt x="1802" y="7628"/>
                      <a:pt x="4137" y="7761"/>
                    </a:cubicBezTo>
                    <a:cubicBezTo>
                      <a:pt x="5471" y="7828"/>
                      <a:pt x="6672" y="7828"/>
                      <a:pt x="8006" y="8061"/>
                    </a:cubicBezTo>
                    <a:cubicBezTo>
                      <a:pt x="8791" y="8173"/>
                      <a:pt x="9502" y="8264"/>
                      <a:pt x="10198" y="8264"/>
                    </a:cubicBezTo>
                    <a:cubicBezTo>
                      <a:pt x="10746" y="8264"/>
                      <a:pt x="11284" y="8208"/>
                      <a:pt x="11842" y="8061"/>
                    </a:cubicBezTo>
                    <a:cubicBezTo>
                      <a:pt x="11342" y="7761"/>
                      <a:pt x="10875" y="7461"/>
                      <a:pt x="10475" y="7094"/>
                    </a:cubicBezTo>
                    <a:cubicBezTo>
                      <a:pt x="10300" y="6948"/>
                      <a:pt x="10431" y="6675"/>
                      <a:pt x="10622" y="6675"/>
                    </a:cubicBezTo>
                    <a:cubicBezTo>
                      <a:pt x="10650" y="6675"/>
                      <a:pt x="10679" y="6681"/>
                      <a:pt x="10708" y="6694"/>
                    </a:cubicBezTo>
                    <a:cubicBezTo>
                      <a:pt x="13110" y="7628"/>
                      <a:pt x="15345" y="8628"/>
                      <a:pt x="17947" y="8862"/>
                    </a:cubicBezTo>
                    <a:cubicBezTo>
                      <a:pt x="18367" y="8903"/>
                      <a:pt x="18778" y="8921"/>
                      <a:pt x="19181" y="8921"/>
                    </a:cubicBezTo>
                    <a:cubicBezTo>
                      <a:pt x="21079" y="8921"/>
                      <a:pt x="22814" y="8513"/>
                      <a:pt x="24685" y="8128"/>
                    </a:cubicBezTo>
                    <a:cubicBezTo>
                      <a:pt x="24051" y="7561"/>
                      <a:pt x="23584" y="6794"/>
                      <a:pt x="23517" y="5926"/>
                    </a:cubicBezTo>
                    <a:cubicBezTo>
                      <a:pt x="23497" y="5844"/>
                      <a:pt x="23565" y="5787"/>
                      <a:pt x="23637" y="5787"/>
                    </a:cubicBezTo>
                    <a:cubicBezTo>
                      <a:pt x="23681" y="5787"/>
                      <a:pt x="23725" y="5809"/>
                      <a:pt x="23751" y="5860"/>
                    </a:cubicBezTo>
                    <a:cubicBezTo>
                      <a:pt x="24218" y="6760"/>
                      <a:pt x="24818" y="7528"/>
                      <a:pt x="25586" y="7995"/>
                    </a:cubicBezTo>
                    <a:cubicBezTo>
                      <a:pt x="25652" y="7995"/>
                      <a:pt x="25719" y="8028"/>
                      <a:pt x="25752" y="8095"/>
                    </a:cubicBezTo>
                    <a:cubicBezTo>
                      <a:pt x="26319" y="8428"/>
                      <a:pt x="26987" y="8595"/>
                      <a:pt x="27754" y="8595"/>
                    </a:cubicBezTo>
                    <a:cubicBezTo>
                      <a:pt x="26920" y="7794"/>
                      <a:pt x="26086" y="7094"/>
                      <a:pt x="26486" y="5493"/>
                    </a:cubicBezTo>
                    <a:cubicBezTo>
                      <a:pt x="26516" y="5404"/>
                      <a:pt x="26598" y="5361"/>
                      <a:pt x="26680" y="5361"/>
                    </a:cubicBezTo>
                    <a:cubicBezTo>
                      <a:pt x="26783" y="5361"/>
                      <a:pt x="26887" y="5429"/>
                      <a:pt x="26887" y="5559"/>
                    </a:cubicBezTo>
                    <a:cubicBezTo>
                      <a:pt x="26820" y="7094"/>
                      <a:pt x="27454" y="7561"/>
                      <a:pt x="28621" y="8361"/>
                    </a:cubicBezTo>
                    <a:cubicBezTo>
                      <a:pt x="28955" y="8628"/>
                      <a:pt x="29188" y="8595"/>
                      <a:pt x="29488" y="8962"/>
                    </a:cubicBezTo>
                    <a:cubicBezTo>
                      <a:pt x="30189" y="9896"/>
                      <a:pt x="29955" y="11364"/>
                      <a:pt x="30422" y="12431"/>
                    </a:cubicBezTo>
                    <a:cubicBezTo>
                      <a:pt x="31127" y="14059"/>
                      <a:pt x="32629" y="15209"/>
                      <a:pt x="34202" y="15209"/>
                    </a:cubicBezTo>
                    <a:cubicBezTo>
                      <a:pt x="35014" y="15209"/>
                      <a:pt x="35844" y="14903"/>
                      <a:pt x="36593" y="14199"/>
                    </a:cubicBezTo>
                    <a:cubicBezTo>
                      <a:pt x="38061" y="12831"/>
                      <a:pt x="38128" y="10863"/>
                      <a:pt x="38361" y="8995"/>
                    </a:cubicBezTo>
                    <a:cubicBezTo>
                      <a:pt x="38380" y="8826"/>
                      <a:pt x="38516" y="8720"/>
                      <a:pt x="38642" y="8720"/>
                    </a:cubicBezTo>
                    <a:cubicBezTo>
                      <a:pt x="38740" y="8720"/>
                      <a:pt x="38833" y="8783"/>
                      <a:pt x="38862" y="8929"/>
                    </a:cubicBezTo>
                    <a:cubicBezTo>
                      <a:pt x="38995" y="9429"/>
                      <a:pt x="39029" y="9963"/>
                      <a:pt x="38995" y="10463"/>
                    </a:cubicBezTo>
                    <a:cubicBezTo>
                      <a:pt x="39629" y="10096"/>
                      <a:pt x="40163" y="9729"/>
                      <a:pt x="40596" y="8962"/>
                    </a:cubicBezTo>
                    <a:cubicBezTo>
                      <a:pt x="40596" y="8929"/>
                      <a:pt x="40630" y="8862"/>
                      <a:pt x="40663" y="8828"/>
                    </a:cubicBezTo>
                    <a:cubicBezTo>
                      <a:pt x="40663" y="8662"/>
                      <a:pt x="40696" y="8495"/>
                      <a:pt x="40830" y="8428"/>
                    </a:cubicBezTo>
                    <a:cubicBezTo>
                      <a:pt x="41097" y="7694"/>
                      <a:pt x="41230" y="6927"/>
                      <a:pt x="41630" y="6327"/>
                    </a:cubicBezTo>
                    <a:cubicBezTo>
                      <a:pt x="41695" y="6247"/>
                      <a:pt x="41805" y="6197"/>
                      <a:pt x="41906" y="6197"/>
                    </a:cubicBezTo>
                    <a:cubicBezTo>
                      <a:pt x="42015" y="6197"/>
                      <a:pt x="42113" y="6255"/>
                      <a:pt x="42131" y="6393"/>
                    </a:cubicBezTo>
                    <a:cubicBezTo>
                      <a:pt x="42231" y="6927"/>
                      <a:pt x="42131" y="7661"/>
                      <a:pt x="41897" y="8361"/>
                    </a:cubicBezTo>
                    <a:cubicBezTo>
                      <a:pt x="42135" y="8372"/>
                      <a:pt x="42373" y="8377"/>
                      <a:pt x="42612" y="8377"/>
                    </a:cubicBezTo>
                    <a:cubicBezTo>
                      <a:pt x="44752" y="8377"/>
                      <a:pt x="46891" y="7921"/>
                      <a:pt x="48302" y="6060"/>
                    </a:cubicBezTo>
                    <a:cubicBezTo>
                      <a:pt x="48535" y="5726"/>
                      <a:pt x="48735" y="5359"/>
                      <a:pt x="48902" y="5026"/>
                    </a:cubicBezTo>
                    <a:cubicBezTo>
                      <a:pt x="48827" y="4773"/>
                      <a:pt x="48536" y="4683"/>
                      <a:pt x="48182" y="4683"/>
                    </a:cubicBezTo>
                    <a:cubicBezTo>
                      <a:pt x="47601" y="4683"/>
                      <a:pt x="46849" y="4927"/>
                      <a:pt x="46601" y="5092"/>
                    </a:cubicBezTo>
                    <a:cubicBezTo>
                      <a:pt x="46134" y="5393"/>
                      <a:pt x="45700" y="5760"/>
                      <a:pt x="45266" y="6127"/>
                    </a:cubicBezTo>
                    <a:cubicBezTo>
                      <a:pt x="45221" y="6163"/>
                      <a:pt x="45165" y="6180"/>
                      <a:pt x="45111" y="6180"/>
                    </a:cubicBezTo>
                    <a:cubicBezTo>
                      <a:pt x="44965" y="6180"/>
                      <a:pt x="44827" y="6063"/>
                      <a:pt x="44899" y="5893"/>
                    </a:cubicBezTo>
                    <a:cubicBezTo>
                      <a:pt x="45066" y="5326"/>
                      <a:pt x="45433" y="4392"/>
                      <a:pt x="45066" y="3858"/>
                    </a:cubicBezTo>
                    <a:cubicBezTo>
                      <a:pt x="44713" y="3351"/>
                      <a:pt x="43966" y="3194"/>
                      <a:pt x="43269" y="3194"/>
                    </a:cubicBezTo>
                    <a:cubicBezTo>
                      <a:pt x="42912" y="3194"/>
                      <a:pt x="42569" y="3235"/>
                      <a:pt x="42298" y="3291"/>
                    </a:cubicBezTo>
                    <a:cubicBezTo>
                      <a:pt x="40530" y="3725"/>
                      <a:pt x="39462" y="5126"/>
                      <a:pt x="38228" y="6293"/>
                    </a:cubicBezTo>
                    <a:cubicBezTo>
                      <a:pt x="38181" y="6341"/>
                      <a:pt x="38117" y="6363"/>
                      <a:pt x="38054" y="6363"/>
                    </a:cubicBezTo>
                    <a:cubicBezTo>
                      <a:pt x="37939" y="6363"/>
                      <a:pt x="37828" y="6289"/>
                      <a:pt x="37828" y="6160"/>
                    </a:cubicBezTo>
                    <a:cubicBezTo>
                      <a:pt x="37856" y="5214"/>
                      <a:pt x="36998" y="4170"/>
                      <a:pt x="35994" y="4170"/>
                    </a:cubicBezTo>
                    <a:cubicBezTo>
                      <a:pt x="35830" y="4170"/>
                      <a:pt x="35662" y="4198"/>
                      <a:pt x="35493" y="4259"/>
                    </a:cubicBezTo>
                    <a:cubicBezTo>
                      <a:pt x="34725" y="4525"/>
                      <a:pt x="34325" y="5226"/>
                      <a:pt x="33892" y="5860"/>
                    </a:cubicBezTo>
                    <a:cubicBezTo>
                      <a:pt x="33843" y="5932"/>
                      <a:pt x="33764" y="5965"/>
                      <a:pt x="33688" y="5965"/>
                    </a:cubicBezTo>
                    <a:cubicBezTo>
                      <a:pt x="33553" y="5965"/>
                      <a:pt x="33427" y="5863"/>
                      <a:pt x="33491" y="5693"/>
                    </a:cubicBezTo>
                    <a:cubicBezTo>
                      <a:pt x="33958" y="4492"/>
                      <a:pt x="33725" y="3258"/>
                      <a:pt x="32357" y="2891"/>
                    </a:cubicBezTo>
                    <a:cubicBezTo>
                      <a:pt x="31885" y="2762"/>
                      <a:pt x="31377" y="2689"/>
                      <a:pt x="30868" y="2689"/>
                    </a:cubicBezTo>
                    <a:cubicBezTo>
                      <a:pt x="30190" y="2689"/>
                      <a:pt x="29512" y="2819"/>
                      <a:pt x="28921" y="3124"/>
                    </a:cubicBezTo>
                    <a:cubicBezTo>
                      <a:pt x="28488" y="3325"/>
                      <a:pt x="28054" y="3625"/>
                      <a:pt x="27620" y="3825"/>
                    </a:cubicBezTo>
                    <a:cubicBezTo>
                      <a:pt x="27354" y="3958"/>
                      <a:pt x="26987" y="4292"/>
                      <a:pt x="26720" y="4359"/>
                    </a:cubicBezTo>
                    <a:cubicBezTo>
                      <a:pt x="26666" y="4372"/>
                      <a:pt x="26615" y="4378"/>
                      <a:pt x="26565" y="4378"/>
                    </a:cubicBezTo>
                    <a:cubicBezTo>
                      <a:pt x="26242" y="4378"/>
                      <a:pt x="25997" y="4114"/>
                      <a:pt x="25852" y="3825"/>
                    </a:cubicBezTo>
                    <a:cubicBezTo>
                      <a:pt x="25552" y="3158"/>
                      <a:pt x="25552" y="2391"/>
                      <a:pt x="25285" y="1723"/>
                    </a:cubicBezTo>
                    <a:cubicBezTo>
                      <a:pt x="24871" y="675"/>
                      <a:pt x="23886" y="0"/>
                      <a:pt x="22851" y="0"/>
                    </a:cubicBezTo>
                    <a:close/>
                  </a:path>
                </a:pathLst>
              </a:custGeom>
              <a:solidFill>
                <a:srgbClr val="BFCED1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14" name="Google Shape;12614;p38"/>
              <p:cNvSpPr/>
              <p:nvPr/>
            </p:nvSpPr>
            <p:spPr>
              <a:xfrm>
                <a:off x="6661934" y="2787559"/>
                <a:ext cx="15937" cy="18068"/>
              </a:xfrm>
              <a:custGeom>
                <a:rect b="b" l="l" r="r" t="t"/>
                <a:pathLst>
                  <a:path extrusionOk="0" h="568" w="501">
                    <a:moveTo>
                      <a:pt x="134" y="0"/>
                    </a:moveTo>
                    <a:cubicBezTo>
                      <a:pt x="134" y="0"/>
                      <a:pt x="101" y="33"/>
                      <a:pt x="67" y="33"/>
                    </a:cubicBezTo>
                    <a:cubicBezTo>
                      <a:pt x="67" y="67"/>
                      <a:pt x="67" y="67"/>
                      <a:pt x="67" y="100"/>
                    </a:cubicBezTo>
                    <a:cubicBezTo>
                      <a:pt x="34" y="167"/>
                      <a:pt x="0" y="200"/>
                      <a:pt x="0" y="300"/>
                    </a:cubicBezTo>
                    <a:cubicBezTo>
                      <a:pt x="0" y="434"/>
                      <a:pt x="34" y="534"/>
                      <a:pt x="167" y="567"/>
                    </a:cubicBezTo>
                    <a:cubicBezTo>
                      <a:pt x="301" y="567"/>
                      <a:pt x="467" y="467"/>
                      <a:pt x="467" y="334"/>
                    </a:cubicBezTo>
                    <a:cubicBezTo>
                      <a:pt x="501" y="167"/>
                      <a:pt x="301" y="0"/>
                      <a:pt x="134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15" name="Google Shape;12615;p38"/>
              <p:cNvSpPr/>
              <p:nvPr/>
            </p:nvSpPr>
            <p:spPr>
              <a:xfrm>
                <a:off x="6539912" y="2328099"/>
                <a:ext cx="79620" cy="59453"/>
              </a:xfrm>
              <a:custGeom>
                <a:rect b="b" l="l" r="r" t="t"/>
                <a:pathLst>
                  <a:path extrusionOk="0" h="1869" w="2503">
                    <a:moveTo>
                      <a:pt x="1235" y="0"/>
                    </a:moveTo>
                    <a:cubicBezTo>
                      <a:pt x="0" y="0"/>
                      <a:pt x="0" y="1868"/>
                      <a:pt x="1235" y="1868"/>
                    </a:cubicBezTo>
                    <a:cubicBezTo>
                      <a:pt x="2502" y="1868"/>
                      <a:pt x="2502" y="0"/>
                      <a:pt x="123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16" name="Google Shape;12616;p38"/>
              <p:cNvSpPr/>
              <p:nvPr/>
            </p:nvSpPr>
            <p:spPr>
              <a:xfrm>
                <a:off x="6864593" y="2384339"/>
                <a:ext cx="3372" cy="2036"/>
              </a:xfrm>
              <a:custGeom>
                <a:rect b="b" l="l" r="r" t="t"/>
                <a:pathLst>
                  <a:path extrusionOk="0" h="64" w="106">
                    <a:moveTo>
                      <a:pt x="1" y="0"/>
                    </a:moveTo>
                    <a:cubicBezTo>
                      <a:pt x="42" y="21"/>
                      <a:pt x="70" y="38"/>
                      <a:pt x="87" y="49"/>
                    </a:cubicBezTo>
                    <a:lnTo>
                      <a:pt x="87" y="49"/>
                    </a:lnTo>
                    <a:cubicBezTo>
                      <a:pt x="75" y="39"/>
                      <a:pt x="57" y="23"/>
                      <a:pt x="34" y="0"/>
                    </a:cubicBezTo>
                    <a:close/>
                    <a:moveTo>
                      <a:pt x="87" y="49"/>
                    </a:moveTo>
                    <a:cubicBezTo>
                      <a:pt x="98" y="59"/>
                      <a:pt x="105" y="63"/>
                      <a:pt x="105" y="63"/>
                    </a:cubicBezTo>
                    <a:cubicBezTo>
                      <a:pt x="106" y="63"/>
                      <a:pt x="100" y="58"/>
                      <a:pt x="87" y="49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17" name="Google Shape;12617;p38"/>
              <p:cNvSpPr/>
              <p:nvPr/>
            </p:nvSpPr>
            <p:spPr>
              <a:xfrm>
                <a:off x="6857181" y="2338565"/>
                <a:ext cx="49878" cy="51850"/>
              </a:xfrm>
              <a:custGeom>
                <a:rect b="b" l="l" r="r" t="t"/>
                <a:pathLst>
                  <a:path extrusionOk="0" h="1630" w="1568">
                    <a:moveTo>
                      <a:pt x="732" y="1"/>
                    </a:moveTo>
                    <a:cubicBezTo>
                      <a:pt x="536" y="1"/>
                      <a:pt x="338" y="84"/>
                      <a:pt x="167" y="238"/>
                    </a:cubicBezTo>
                    <a:cubicBezTo>
                      <a:pt x="0" y="372"/>
                      <a:pt x="0" y="639"/>
                      <a:pt x="0" y="872"/>
                    </a:cubicBezTo>
                    <a:cubicBezTo>
                      <a:pt x="0" y="906"/>
                      <a:pt x="0" y="906"/>
                      <a:pt x="34" y="939"/>
                    </a:cubicBezTo>
                    <a:lnTo>
                      <a:pt x="0" y="939"/>
                    </a:lnTo>
                    <a:cubicBezTo>
                      <a:pt x="0" y="1006"/>
                      <a:pt x="34" y="1072"/>
                      <a:pt x="67" y="1172"/>
                    </a:cubicBezTo>
                    <a:cubicBezTo>
                      <a:pt x="100" y="1239"/>
                      <a:pt x="134" y="1306"/>
                      <a:pt x="200" y="1373"/>
                    </a:cubicBezTo>
                    <a:cubicBezTo>
                      <a:pt x="234" y="1406"/>
                      <a:pt x="267" y="1439"/>
                      <a:pt x="267" y="1439"/>
                    </a:cubicBezTo>
                    <a:cubicBezTo>
                      <a:pt x="419" y="1566"/>
                      <a:pt x="618" y="1630"/>
                      <a:pt x="813" y="1630"/>
                    </a:cubicBezTo>
                    <a:cubicBezTo>
                      <a:pt x="1133" y="1630"/>
                      <a:pt x="1439" y="1458"/>
                      <a:pt x="1501" y="1106"/>
                    </a:cubicBezTo>
                    <a:cubicBezTo>
                      <a:pt x="1568" y="772"/>
                      <a:pt x="1535" y="472"/>
                      <a:pt x="1268" y="238"/>
                    </a:cubicBezTo>
                    <a:cubicBezTo>
                      <a:pt x="1105" y="76"/>
                      <a:pt x="919" y="1"/>
                      <a:pt x="73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18" name="Google Shape;12618;p38"/>
              <p:cNvSpPr/>
              <p:nvPr/>
            </p:nvSpPr>
            <p:spPr>
              <a:xfrm>
                <a:off x="7070433" y="2490456"/>
                <a:ext cx="39317" cy="28661"/>
              </a:xfrm>
              <a:custGeom>
                <a:rect b="b" l="l" r="r" t="t"/>
                <a:pathLst>
                  <a:path extrusionOk="0" h="901" w="1236">
                    <a:moveTo>
                      <a:pt x="401" y="0"/>
                    </a:moveTo>
                    <a:cubicBezTo>
                      <a:pt x="1" y="0"/>
                      <a:pt x="1" y="901"/>
                      <a:pt x="401" y="901"/>
                    </a:cubicBezTo>
                    <a:cubicBezTo>
                      <a:pt x="1235" y="901"/>
                      <a:pt x="1235" y="0"/>
                      <a:pt x="4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19" name="Google Shape;12619;p38"/>
              <p:cNvSpPr/>
              <p:nvPr/>
            </p:nvSpPr>
            <p:spPr>
              <a:xfrm>
                <a:off x="6928276" y="2723813"/>
                <a:ext cx="56272" cy="55318"/>
              </a:xfrm>
              <a:custGeom>
                <a:rect b="b" l="l" r="r" t="t"/>
                <a:pathLst>
                  <a:path extrusionOk="0" h="1739" w="1769">
                    <a:moveTo>
                      <a:pt x="948" y="1"/>
                    </a:moveTo>
                    <a:cubicBezTo>
                      <a:pt x="932" y="1"/>
                      <a:pt x="917" y="1"/>
                      <a:pt x="901" y="3"/>
                    </a:cubicBezTo>
                    <a:lnTo>
                      <a:pt x="867" y="3"/>
                    </a:lnTo>
                    <a:cubicBezTo>
                      <a:pt x="601" y="3"/>
                      <a:pt x="367" y="136"/>
                      <a:pt x="200" y="336"/>
                    </a:cubicBezTo>
                    <a:cubicBezTo>
                      <a:pt x="67" y="470"/>
                      <a:pt x="0" y="670"/>
                      <a:pt x="0" y="870"/>
                    </a:cubicBezTo>
                    <a:cubicBezTo>
                      <a:pt x="0" y="1070"/>
                      <a:pt x="67" y="1270"/>
                      <a:pt x="200" y="1404"/>
                    </a:cubicBezTo>
                    <a:cubicBezTo>
                      <a:pt x="367" y="1604"/>
                      <a:pt x="601" y="1737"/>
                      <a:pt x="867" y="1737"/>
                    </a:cubicBezTo>
                    <a:lnTo>
                      <a:pt x="901" y="1737"/>
                    </a:lnTo>
                    <a:cubicBezTo>
                      <a:pt x="917" y="1738"/>
                      <a:pt x="932" y="1739"/>
                      <a:pt x="948" y="1739"/>
                    </a:cubicBezTo>
                    <a:cubicBezTo>
                      <a:pt x="1394" y="1739"/>
                      <a:pt x="1768" y="1289"/>
                      <a:pt x="1768" y="870"/>
                    </a:cubicBezTo>
                    <a:cubicBezTo>
                      <a:pt x="1768" y="451"/>
                      <a:pt x="1394" y="1"/>
                      <a:pt x="94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20" name="Google Shape;12620;p38"/>
              <p:cNvSpPr/>
              <p:nvPr/>
            </p:nvSpPr>
            <p:spPr>
              <a:xfrm>
                <a:off x="6934638" y="2901088"/>
                <a:ext cx="55190" cy="50164"/>
              </a:xfrm>
              <a:custGeom>
                <a:rect b="b" l="l" r="r" t="t"/>
                <a:pathLst>
                  <a:path extrusionOk="0" h="1577" w="1735">
                    <a:moveTo>
                      <a:pt x="843" y="0"/>
                    </a:moveTo>
                    <a:cubicBezTo>
                      <a:pt x="717" y="0"/>
                      <a:pt x="601" y="34"/>
                      <a:pt x="501" y="100"/>
                    </a:cubicBezTo>
                    <a:lnTo>
                      <a:pt x="467" y="100"/>
                    </a:lnTo>
                    <a:cubicBezTo>
                      <a:pt x="401" y="167"/>
                      <a:pt x="367" y="200"/>
                      <a:pt x="334" y="234"/>
                    </a:cubicBezTo>
                    <a:cubicBezTo>
                      <a:pt x="300" y="267"/>
                      <a:pt x="234" y="334"/>
                      <a:pt x="200" y="367"/>
                    </a:cubicBezTo>
                    <a:cubicBezTo>
                      <a:pt x="200" y="401"/>
                      <a:pt x="167" y="434"/>
                      <a:pt x="134" y="467"/>
                    </a:cubicBezTo>
                    <a:lnTo>
                      <a:pt x="167" y="467"/>
                    </a:lnTo>
                    <a:cubicBezTo>
                      <a:pt x="34" y="701"/>
                      <a:pt x="0" y="968"/>
                      <a:pt x="134" y="1201"/>
                    </a:cubicBezTo>
                    <a:cubicBezTo>
                      <a:pt x="269" y="1427"/>
                      <a:pt x="528" y="1577"/>
                      <a:pt x="784" y="1577"/>
                    </a:cubicBezTo>
                    <a:cubicBezTo>
                      <a:pt x="906" y="1577"/>
                      <a:pt x="1027" y="1543"/>
                      <a:pt x="1134" y="1468"/>
                    </a:cubicBezTo>
                    <a:lnTo>
                      <a:pt x="1234" y="1401"/>
                    </a:lnTo>
                    <a:cubicBezTo>
                      <a:pt x="1234" y="1401"/>
                      <a:pt x="1234" y="1401"/>
                      <a:pt x="1234" y="1368"/>
                    </a:cubicBezTo>
                    <a:cubicBezTo>
                      <a:pt x="1335" y="1335"/>
                      <a:pt x="1435" y="1234"/>
                      <a:pt x="1501" y="1134"/>
                    </a:cubicBezTo>
                    <a:cubicBezTo>
                      <a:pt x="1735" y="801"/>
                      <a:pt x="1568" y="300"/>
                      <a:pt x="1234" y="100"/>
                    </a:cubicBezTo>
                    <a:cubicBezTo>
                      <a:pt x="1101" y="34"/>
                      <a:pt x="968" y="0"/>
                      <a:pt x="84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21" name="Google Shape;12621;p38"/>
              <p:cNvSpPr/>
              <p:nvPr/>
            </p:nvSpPr>
            <p:spPr>
              <a:xfrm>
                <a:off x="6653441" y="2776935"/>
                <a:ext cx="39285" cy="32669"/>
              </a:xfrm>
              <a:custGeom>
                <a:rect b="b" l="l" r="r" t="t"/>
                <a:pathLst>
                  <a:path extrusionOk="0" h="1027" w="1235">
                    <a:moveTo>
                      <a:pt x="401" y="0"/>
                    </a:moveTo>
                    <a:cubicBezTo>
                      <a:pt x="401" y="34"/>
                      <a:pt x="401" y="34"/>
                      <a:pt x="401" y="34"/>
                    </a:cubicBezTo>
                    <a:cubicBezTo>
                      <a:pt x="201" y="34"/>
                      <a:pt x="101" y="201"/>
                      <a:pt x="34" y="367"/>
                    </a:cubicBezTo>
                    <a:cubicBezTo>
                      <a:pt x="34" y="434"/>
                      <a:pt x="1" y="467"/>
                      <a:pt x="1" y="501"/>
                    </a:cubicBezTo>
                    <a:cubicBezTo>
                      <a:pt x="1" y="568"/>
                      <a:pt x="34" y="601"/>
                      <a:pt x="34" y="668"/>
                    </a:cubicBezTo>
                    <a:cubicBezTo>
                      <a:pt x="101" y="834"/>
                      <a:pt x="201" y="1001"/>
                      <a:pt x="401" y="1001"/>
                    </a:cubicBezTo>
                    <a:cubicBezTo>
                      <a:pt x="434" y="1018"/>
                      <a:pt x="468" y="1026"/>
                      <a:pt x="501" y="1026"/>
                    </a:cubicBezTo>
                    <a:cubicBezTo>
                      <a:pt x="534" y="1026"/>
                      <a:pt x="568" y="1018"/>
                      <a:pt x="601" y="1001"/>
                    </a:cubicBezTo>
                    <a:lnTo>
                      <a:pt x="768" y="1001"/>
                    </a:lnTo>
                    <a:cubicBezTo>
                      <a:pt x="1235" y="934"/>
                      <a:pt x="1235" y="101"/>
                      <a:pt x="768" y="34"/>
                    </a:cubicBezTo>
                    <a:lnTo>
                      <a:pt x="668" y="34"/>
                    </a:lnTo>
                    <a:cubicBezTo>
                      <a:pt x="657" y="23"/>
                      <a:pt x="649" y="19"/>
                      <a:pt x="643" y="19"/>
                    </a:cubicBezTo>
                    <a:cubicBezTo>
                      <a:pt x="631" y="19"/>
                      <a:pt x="623" y="34"/>
                      <a:pt x="601" y="34"/>
                    </a:cubicBezTo>
                    <a:cubicBezTo>
                      <a:pt x="534" y="0"/>
                      <a:pt x="468" y="0"/>
                      <a:pt x="4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22" name="Google Shape;12622;p38"/>
              <p:cNvSpPr/>
              <p:nvPr/>
            </p:nvSpPr>
            <p:spPr>
              <a:xfrm>
                <a:off x="6492166" y="2758263"/>
                <a:ext cx="37154" cy="36295"/>
              </a:xfrm>
              <a:custGeom>
                <a:rect b="b" l="l" r="r" t="t"/>
                <a:pathLst>
                  <a:path extrusionOk="0" h="1141" w="1168">
                    <a:moveTo>
                      <a:pt x="601" y="1"/>
                    </a:moveTo>
                    <a:cubicBezTo>
                      <a:pt x="556" y="1"/>
                      <a:pt x="511" y="7"/>
                      <a:pt x="467" y="20"/>
                    </a:cubicBezTo>
                    <a:cubicBezTo>
                      <a:pt x="334" y="54"/>
                      <a:pt x="267" y="87"/>
                      <a:pt x="167" y="154"/>
                    </a:cubicBezTo>
                    <a:cubicBezTo>
                      <a:pt x="67" y="254"/>
                      <a:pt x="0" y="421"/>
                      <a:pt x="0" y="587"/>
                    </a:cubicBezTo>
                    <a:cubicBezTo>
                      <a:pt x="0" y="721"/>
                      <a:pt x="67" y="888"/>
                      <a:pt x="200" y="988"/>
                    </a:cubicBezTo>
                    <a:cubicBezTo>
                      <a:pt x="267" y="1054"/>
                      <a:pt x="334" y="1121"/>
                      <a:pt x="467" y="1121"/>
                    </a:cubicBezTo>
                    <a:cubicBezTo>
                      <a:pt x="512" y="1134"/>
                      <a:pt x="557" y="1141"/>
                      <a:pt x="601" y="1141"/>
                    </a:cubicBezTo>
                    <a:cubicBezTo>
                      <a:pt x="892" y="1141"/>
                      <a:pt x="1168" y="877"/>
                      <a:pt x="1168" y="587"/>
                    </a:cubicBezTo>
                    <a:cubicBezTo>
                      <a:pt x="1168" y="269"/>
                      <a:pt x="892" y="1"/>
                      <a:pt x="60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23" name="Google Shape;12623;p38"/>
              <p:cNvSpPr/>
              <p:nvPr/>
            </p:nvSpPr>
            <p:spPr>
              <a:xfrm>
                <a:off x="6424253" y="2442678"/>
                <a:ext cx="53091" cy="42498"/>
              </a:xfrm>
              <a:custGeom>
                <a:rect b="b" l="l" r="r" t="t"/>
                <a:pathLst>
                  <a:path extrusionOk="0" h="1336" w="1669">
                    <a:moveTo>
                      <a:pt x="847" y="1"/>
                    </a:moveTo>
                    <a:cubicBezTo>
                      <a:pt x="643" y="1"/>
                      <a:pt x="434" y="101"/>
                      <a:pt x="301" y="301"/>
                    </a:cubicBezTo>
                    <a:cubicBezTo>
                      <a:pt x="301" y="335"/>
                      <a:pt x="267" y="335"/>
                      <a:pt x="267" y="335"/>
                    </a:cubicBezTo>
                    <a:cubicBezTo>
                      <a:pt x="0" y="768"/>
                      <a:pt x="367" y="1335"/>
                      <a:pt x="834" y="1335"/>
                    </a:cubicBezTo>
                    <a:cubicBezTo>
                      <a:pt x="1335" y="1335"/>
                      <a:pt x="1668" y="768"/>
                      <a:pt x="1401" y="335"/>
                    </a:cubicBezTo>
                    <a:cubicBezTo>
                      <a:pt x="1401" y="335"/>
                      <a:pt x="1401" y="335"/>
                      <a:pt x="1368" y="301"/>
                    </a:cubicBezTo>
                    <a:cubicBezTo>
                      <a:pt x="1251" y="101"/>
                      <a:pt x="1051" y="1"/>
                      <a:pt x="84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24" name="Google Shape;12624;p38"/>
              <p:cNvSpPr/>
              <p:nvPr/>
            </p:nvSpPr>
            <p:spPr>
              <a:xfrm>
                <a:off x="6613138" y="2530759"/>
                <a:ext cx="43516" cy="43548"/>
              </a:xfrm>
              <a:custGeom>
                <a:rect b="b" l="l" r="r" t="t"/>
                <a:pathLst>
                  <a:path extrusionOk="0" h="1369" w="1368">
                    <a:moveTo>
                      <a:pt x="701" y="1"/>
                    </a:moveTo>
                    <a:cubicBezTo>
                      <a:pt x="300" y="1"/>
                      <a:pt x="0" y="301"/>
                      <a:pt x="0" y="701"/>
                    </a:cubicBezTo>
                    <a:cubicBezTo>
                      <a:pt x="0" y="1068"/>
                      <a:pt x="300" y="1368"/>
                      <a:pt x="701" y="1368"/>
                    </a:cubicBezTo>
                    <a:cubicBezTo>
                      <a:pt x="1067" y="1368"/>
                      <a:pt x="1368" y="1068"/>
                      <a:pt x="1368" y="701"/>
                    </a:cubicBezTo>
                    <a:cubicBezTo>
                      <a:pt x="1368" y="301"/>
                      <a:pt x="1067" y="1"/>
                      <a:pt x="70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25" name="Google Shape;12625;p38"/>
              <p:cNvSpPr/>
              <p:nvPr/>
            </p:nvSpPr>
            <p:spPr>
              <a:xfrm>
                <a:off x="6927194" y="2570012"/>
                <a:ext cx="39285" cy="40367"/>
              </a:xfrm>
              <a:custGeom>
                <a:rect b="b" l="l" r="r" t="t"/>
                <a:pathLst>
                  <a:path extrusionOk="0" h="1269" w="1235">
                    <a:moveTo>
                      <a:pt x="635" y="1"/>
                    </a:moveTo>
                    <a:cubicBezTo>
                      <a:pt x="268" y="1"/>
                      <a:pt x="1" y="301"/>
                      <a:pt x="1" y="635"/>
                    </a:cubicBezTo>
                    <a:cubicBezTo>
                      <a:pt x="1" y="968"/>
                      <a:pt x="268" y="1268"/>
                      <a:pt x="635" y="1268"/>
                    </a:cubicBezTo>
                    <a:cubicBezTo>
                      <a:pt x="968" y="1268"/>
                      <a:pt x="1235" y="968"/>
                      <a:pt x="1235" y="635"/>
                    </a:cubicBezTo>
                    <a:cubicBezTo>
                      <a:pt x="1235" y="301"/>
                      <a:pt x="968" y="1"/>
                      <a:pt x="63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179"/>
              </a:p>
            </p:txBody>
          </p:sp>
          <p:sp>
            <p:nvSpPr>
              <p:cNvPr id="12626" name="Google Shape;12626;p38"/>
              <p:cNvSpPr/>
              <p:nvPr/>
            </p:nvSpPr>
            <p:spPr>
              <a:xfrm>
                <a:off x="6754246" y="2665505"/>
                <a:ext cx="72177" cy="72209"/>
              </a:xfrm>
              <a:custGeom>
                <a:rect b="b" l="l" r="r" t="t"/>
                <a:pathLst>
                  <a:path extrusionOk="0" h="2270" w="2269">
                    <a:moveTo>
                      <a:pt x="1135" y="1"/>
                    </a:moveTo>
                    <a:cubicBezTo>
                      <a:pt x="534" y="1"/>
                      <a:pt x="1" y="501"/>
                      <a:pt x="1" y="1135"/>
                    </a:cubicBezTo>
                    <a:cubicBezTo>
                      <a:pt x="1" y="1736"/>
                      <a:pt x="534" y="2269"/>
                      <a:pt x="1135" y="2269"/>
                    </a:cubicBezTo>
                    <a:cubicBezTo>
                      <a:pt x="1768" y="2269"/>
                      <a:pt x="2269" y="1736"/>
                      <a:pt x="2269" y="1135"/>
                    </a:cubicBezTo>
                    <a:cubicBezTo>
                      <a:pt x="2269" y="501"/>
                      <a:pt x="1768" y="1"/>
                      <a:pt x="113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27" name="Google Shape;12627;p38"/>
              <p:cNvSpPr/>
              <p:nvPr/>
            </p:nvSpPr>
            <p:spPr>
              <a:xfrm>
                <a:off x="6526107" y="3011118"/>
                <a:ext cx="43548" cy="40558"/>
              </a:xfrm>
              <a:custGeom>
                <a:rect b="b" l="l" r="r" t="t"/>
                <a:pathLst>
                  <a:path extrusionOk="0" h="1275" w="1369">
                    <a:moveTo>
                      <a:pt x="738" y="1"/>
                    </a:moveTo>
                    <a:cubicBezTo>
                      <a:pt x="501" y="1"/>
                      <a:pt x="274" y="168"/>
                      <a:pt x="168" y="444"/>
                    </a:cubicBezTo>
                    <a:cubicBezTo>
                      <a:pt x="168" y="444"/>
                      <a:pt x="134" y="444"/>
                      <a:pt x="134" y="477"/>
                    </a:cubicBezTo>
                    <a:cubicBezTo>
                      <a:pt x="1" y="811"/>
                      <a:pt x="268" y="1145"/>
                      <a:pt x="568" y="1245"/>
                    </a:cubicBezTo>
                    <a:lnTo>
                      <a:pt x="601" y="1245"/>
                    </a:lnTo>
                    <a:cubicBezTo>
                      <a:pt x="663" y="1265"/>
                      <a:pt x="723" y="1275"/>
                      <a:pt x="780" y="1275"/>
                    </a:cubicBezTo>
                    <a:cubicBezTo>
                      <a:pt x="1097" y="1275"/>
                      <a:pt x="1340" y="988"/>
                      <a:pt x="1368" y="678"/>
                    </a:cubicBezTo>
                    <a:cubicBezTo>
                      <a:pt x="1368" y="477"/>
                      <a:pt x="1302" y="311"/>
                      <a:pt x="1135" y="177"/>
                    </a:cubicBezTo>
                    <a:cubicBezTo>
                      <a:pt x="1013" y="56"/>
                      <a:pt x="874" y="1"/>
                      <a:pt x="73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28" name="Google Shape;12628;p38"/>
              <p:cNvSpPr/>
              <p:nvPr/>
            </p:nvSpPr>
            <p:spPr>
              <a:xfrm>
                <a:off x="6817897" y="3215146"/>
                <a:ext cx="53091" cy="39317"/>
              </a:xfrm>
              <a:custGeom>
                <a:rect b="b" l="l" r="r" t="t"/>
                <a:pathLst>
                  <a:path extrusionOk="0" h="1236" w="1669">
                    <a:moveTo>
                      <a:pt x="835" y="1"/>
                    </a:moveTo>
                    <a:cubicBezTo>
                      <a:pt x="1" y="1"/>
                      <a:pt x="1" y="1235"/>
                      <a:pt x="835" y="1235"/>
                    </a:cubicBezTo>
                    <a:cubicBezTo>
                      <a:pt x="1669" y="1235"/>
                      <a:pt x="1669" y="1"/>
                      <a:pt x="83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29" name="Google Shape;12629;p38"/>
              <p:cNvSpPr/>
              <p:nvPr/>
            </p:nvSpPr>
            <p:spPr>
              <a:xfrm>
                <a:off x="6855050" y="3061314"/>
                <a:ext cx="42466" cy="42466"/>
              </a:xfrm>
              <a:custGeom>
                <a:rect b="b" l="l" r="r" t="t"/>
                <a:pathLst>
                  <a:path extrusionOk="0" h="1335" w="1335">
                    <a:moveTo>
                      <a:pt x="668" y="0"/>
                    </a:moveTo>
                    <a:cubicBezTo>
                      <a:pt x="301" y="0"/>
                      <a:pt x="0" y="300"/>
                      <a:pt x="0" y="667"/>
                    </a:cubicBezTo>
                    <a:cubicBezTo>
                      <a:pt x="0" y="1034"/>
                      <a:pt x="301" y="1334"/>
                      <a:pt x="668" y="1334"/>
                    </a:cubicBezTo>
                    <a:cubicBezTo>
                      <a:pt x="1001" y="1334"/>
                      <a:pt x="1335" y="1034"/>
                      <a:pt x="1335" y="667"/>
                    </a:cubicBezTo>
                    <a:cubicBezTo>
                      <a:pt x="1335" y="300"/>
                      <a:pt x="1001" y="0"/>
                      <a:pt x="66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30" name="Google Shape;12630;p38"/>
              <p:cNvSpPr/>
              <p:nvPr/>
            </p:nvSpPr>
            <p:spPr>
              <a:xfrm>
                <a:off x="5894750" y="1381600"/>
                <a:ext cx="2006575" cy="2616595"/>
              </a:xfrm>
              <a:custGeom>
                <a:rect b="b" l="l" r="r" t="t"/>
                <a:pathLst>
                  <a:path extrusionOk="0" h="82257" w="63080">
                    <a:moveTo>
                      <a:pt x="31306" y="926"/>
                    </a:moveTo>
                    <a:cubicBezTo>
                      <a:pt x="33354" y="926"/>
                      <a:pt x="35194" y="1678"/>
                      <a:pt x="36828" y="2903"/>
                    </a:cubicBezTo>
                    <a:cubicBezTo>
                      <a:pt x="36897" y="2945"/>
                      <a:pt x="36967" y="2963"/>
                      <a:pt x="37035" y="2963"/>
                    </a:cubicBezTo>
                    <a:cubicBezTo>
                      <a:pt x="37128" y="2963"/>
                      <a:pt x="37217" y="2928"/>
                      <a:pt x="37295" y="2869"/>
                    </a:cubicBezTo>
                    <a:cubicBezTo>
                      <a:pt x="37295" y="2869"/>
                      <a:pt x="37328" y="2869"/>
                      <a:pt x="37328" y="2836"/>
                    </a:cubicBezTo>
                    <a:cubicBezTo>
                      <a:pt x="38251" y="2294"/>
                      <a:pt x="39148" y="2034"/>
                      <a:pt x="39998" y="2034"/>
                    </a:cubicBezTo>
                    <a:cubicBezTo>
                      <a:pt x="41452" y="2034"/>
                      <a:pt x="42772" y="2794"/>
                      <a:pt x="43866" y="4204"/>
                    </a:cubicBezTo>
                    <a:cubicBezTo>
                      <a:pt x="44800" y="5405"/>
                      <a:pt x="45634" y="5805"/>
                      <a:pt x="47135" y="6005"/>
                    </a:cubicBezTo>
                    <a:cubicBezTo>
                      <a:pt x="50371" y="6439"/>
                      <a:pt x="51838" y="9574"/>
                      <a:pt x="49837" y="12243"/>
                    </a:cubicBezTo>
                    <a:cubicBezTo>
                      <a:pt x="48426" y="14104"/>
                      <a:pt x="46287" y="14560"/>
                      <a:pt x="44147" y="14560"/>
                    </a:cubicBezTo>
                    <a:cubicBezTo>
                      <a:pt x="43908" y="14560"/>
                      <a:pt x="43670" y="14555"/>
                      <a:pt x="43432" y="14544"/>
                    </a:cubicBezTo>
                    <a:cubicBezTo>
                      <a:pt x="43666" y="13811"/>
                      <a:pt x="43766" y="13110"/>
                      <a:pt x="43666" y="12576"/>
                    </a:cubicBezTo>
                    <a:cubicBezTo>
                      <a:pt x="43648" y="12438"/>
                      <a:pt x="43550" y="12380"/>
                      <a:pt x="43441" y="12380"/>
                    </a:cubicBezTo>
                    <a:cubicBezTo>
                      <a:pt x="43340" y="12380"/>
                      <a:pt x="43230" y="12430"/>
                      <a:pt x="43165" y="12510"/>
                    </a:cubicBezTo>
                    <a:cubicBezTo>
                      <a:pt x="42765" y="13110"/>
                      <a:pt x="42632" y="13877"/>
                      <a:pt x="42365" y="14611"/>
                    </a:cubicBezTo>
                    <a:cubicBezTo>
                      <a:pt x="42231" y="14678"/>
                      <a:pt x="42198" y="14845"/>
                      <a:pt x="42198" y="15011"/>
                    </a:cubicBezTo>
                    <a:cubicBezTo>
                      <a:pt x="42165" y="15045"/>
                      <a:pt x="42131" y="15112"/>
                      <a:pt x="42131" y="15145"/>
                    </a:cubicBezTo>
                    <a:cubicBezTo>
                      <a:pt x="41698" y="15912"/>
                      <a:pt x="41164" y="16279"/>
                      <a:pt x="40530" y="16646"/>
                    </a:cubicBezTo>
                    <a:cubicBezTo>
                      <a:pt x="40564" y="16146"/>
                      <a:pt x="40530" y="15612"/>
                      <a:pt x="40397" y="15078"/>
                    </a:cubicBezTo>
                    <a:cubicBezTo>
                      <a:pt x="40369" y="14952"/>
                      <a:pt x="40282" y="14897"/>
                      <a:pt x="40189" y="14897"/>
                    </a:cubicBezTo>
                    <a:cubicBezTo>
                      <a:pt x="40059" y="14897"/>
                      <a:pt x="39916" y="15004"/>
                      <a:pt x="39896" y="15178"/>
                    </a:cubicBezTo>
                    <a:cubicBezTo>
                      <a:pt x="39663" y="17046"/>
                      <a:pt x="39596" y="19014"/>
                      <a:pt x="38128" y="20382"/>
                    </a:cubicBezTo>
                    <a:cubicBezTo>
                      <a:pt x="37379" y="21086"/>
                      <a:pt x="36549" y="21392"/>
                      <a:pt x="35737" y="21392"/>
                    </a:cubicBezTo>
                    <a:cubicBezTo>
                      <a:pt x="34164" y="21392"/>
                      <a:pt x="32662" y="20242"/>
                      <a:pt x="31957" y="18614"/>
                    </a:cubicBezTo>
                    <a:cubicBezTo>
                      <a:pt x="31490" y="17547"/>
                      <a:pt x="31724" y="16079"/>
                      <a:pt x="31023" y="15145"/>
                    </a:cubicBezTo>
                    <a:cubicBezTo>
                      <a:pt x="30723" y="14778"/>
                      <a:pt x="30490" y="14811"/>
                      <a:pt x="30156" y="14544"/>
                    </a:cubicBezTo>
                    <a:cubicBezTo>
                      <a:pt x="28989" y="13744"/>
                      <a:pt x="28355" y="13277"/>
                      <a:pt x="28422" y="11742"/>
                    </a:cubicBezTo>
                    <a:cubicBezTo>
                      <a:pt x="28422" y="11612"/>
                      <a:pt x="28318" y="11544"/>
                      <a:pt x="28215" y="11544"/>
                    </a:cubicBezTo>
                    <a:cubicBezTo>
                      <a:pt x="28133" y="11544"/>
                      <a:pt x="28051" y="11587"/>
                      <a:pt x="28021" y="11676"/>
                    </a:cubicBezTo>
                    <a:cubicBezTo>
                      <a:pt x="27621" y="13277"/>
                      <a:pt x="28455" y="13977"/>
                      <a:pt x="29289" y="14778"/>
                    </a:cubicBezTo>
                    <a:cubicBezTo>
                      <a:pt x="28522" y="14778"/>
                      <a:pt x="27854" y="14611"/>
                      <a:pt x="27287" y="14278"/>
                    </a:cubicBezTo>
                    <a:cubicBezTo>
                      <a:pt x="27254" y="14211"/>
                      <a:pt x="27187" y="14178"/>
                      <a:pt x="27121" y="14178"/>
                    </a:cubicBezTo>
                    <a:cubicBezTo>
                      <a:pt x="26353" y="13677"/>
                      <a:pt x="25753" y="12943"/>
                      <a:pt x="25286" y="12043"/>
                    </a:cubicBezTo>
                    <a:cubicBezTo>
                      <a:pt x="25260" y="11992"/>
                      <a:pt x="25216" y="11970"/>
                      <a:pt x="25172" y="11970"/>
                    </a:cubicBezTo>
                    <a:cubicBezTo>
                      <a:pt x="25100" y="11970"/>
                      <a:pt x="25032" y="12027"/>
                      <a:pt x="25052" y="12109"/>
                    </a:cubicBezTo>
                    <a:cubicBezTo>
                      <a:pt x="25119" y="12977"/>
                      <a:pt x="25586" y="13744"/>
                      <a:pt x="26220" y="14311"/>
                    </a:cubicBezTo>
                    <a:cubicBezTo>
                      <a:pt x="24349" y="14696"/>
                      <a:pt x="22614" y="15104"/>
                      <a:pt x="20716" y="15104"/>
                    </a:cubicBezTo>
                    <a:cubicBezTo>
                      <a:pt x="20313" y="15104"/>
                      <a:pt x="19902" y="15086"/>
                      <a:pt x="19482" y="15045"/>
                    </a:cubicBezTo>
                    <a:cubicBezTo>
                      <a:pt x="16880" y="14811"/>
                      <a:pt x="14645" y="13811"/>
                      <a:pt x="12243" y="12877"/>
                    </a:cubicBezTo>
                    <a:cubicBezTo>
                      <a:pt x="12214" y="12864"/>
                      <a:pt x="12185" y="12858"/>
                      <a:pt x="12157" y="12858"/>
                    </a:cubicBezTo>
                    <a:cubicBezTo>
                      <a:pt x="11966" y="12858"/>
                      <a:pt x="11835" y="13131"/>
                      <a:pt x="12010" y="13277"/>
                    </a:cubicBezTo>
                    <a:cubicBezTo>
                      <a:pt x="12410" y="13644"/>
                      <a:pt x="12877" y="13944"/>
                      <a:pt x="13377" y="14244"/>
                    </a:cubicBezTo>
                    <a:cubicBezTo>
                      <a:pt x="12805" y="14380"/>
                      <a:pt x="12253" y="14434"/>
                      <a:pt x="11691" y="14434"/>
                    </a:cubicBezTo>
                    <a:cubicBezTo>
                      <a:pt x="11008" y="14434"/>
                      <a:pt x="10310" y="14354"/>
                      <a:pt x="9541" y="14244"/>
                    </a:cubicBezTo>
                    <a:cubicBezTo>
                      <a:pt x="8207" y="14011"/>
                      <a:pt x="7006" y="14011"/>
                      <a:pt x="5672" y="13944"/>
                    </a:cubicBezTo>
                    <a:cubicBezTo>
                      <a:pt x="3204" y="13777"/>
                      <a:pt x="1302" y="11776"/>
                      <a:pt x="2336" y="9241"/>
                    </a:cubicBezTo>
                    <a:cubicBezTo>
                      <a:pt x="2956" y="7739"/>
                      <a:pt x="4275" y="7054"/>
                      <a:pt x="5708" y="7054"/>
                    </a:cubicBezTo>
                    <a:cubicBezTo>
                      <a:pt x="6279" y="7054"/>
                      <a:pt x="6869" y="7163"/>
                      <a:pt x="7440" y="7373"/>
                    </a:cubicBezTo>
                    <a:cubicBezTo>
                      <a:pt x="7440" y="7406"/>
                      <a:pt x="7473" y="7406"/>
                      <a:pt x="7507" y="7406"/>
                    </a:cubicBezTo>
                    <a:cubicBezTo>
                      <a:pt x="7507" y="7606"/>
                      <a:pt x="7540" y="7806"/>
                      <a:pt x="7573" y="8006"/>
                    </a:cubicBezTo>
                    <a:cubicBezTo>
                      <a:pt x="7573" y="8085"/>
                      <a:pt x="7625" y="8119"/>
                      <a:pt x="7687" y="8119"/>
                    </a:cubicBezTo>
                    <a:cubicBezTo>
                      <a:pt x="7757" y="8119"/>
                      <a:pt x="7838" y="8077"/>
                      <a:pt x="7874" y="8006"/>
                    </a:cubicBezTo>
                    <a:cubicBezTo>
                      <a:pt x="8641" y="6038"/>
                      <a:pt x="8841" y="4037"/>
                      <a:pt x="10575" y="2569"/>
                    </a:cubicBezTo>
                    <a:cubicBezTo>
                      <a:pt x="11475" y="1827"/>
                      <a:pt x="12367" y="1511"/>
                      <a:pt x="13259" y="1511"/>
                    </a:cubicBezTo>
                    <a:cubicBezTo>
                      <a:pt x="14252" y="1511"/>
                      <a:pt x="15244" y="1903"/>
                      <a:pt x="16246" y="2536"/>
                    </a:cubicBezTo>
                    <a:cubicBezTo>
                      <a:pt x="15879" y="3103"/>
                      <a:pt x="15612" y="3770"/>
                      <a:pt x="15512" y="4504"/>
                    </a:cubicBezTo>
                    <a:cubicBezTo>
                      <a:pt x="15495" y="4609"/>
                      <a:pt x="15569" y="4659"/>
                      <a:pt x="15652" y="4659"/>
                    </a:cubicBezTo>
                    <a:cubicBezTo>
                      <a:pt x="15729" y="4659"/>
                      <a:pt x="15814" y="4617"/>
                      <a:pt x="15846" y="4537"/>
                    </a:cubicBezTo>
                    <a:cubicBezTo>
                      <a:pt x="16610" y="2521"/>
                      <a:pt x="18325" y="1064"/>
                      <a:pt x="20453" y="1064"/>
                    </a:cubicBezTo>
                    <a:cubicBezTo>
                      <a:pt x="20649" y="1064"/>
                      <a:pt x="20848" y="1076"/>
                      <a:pt x="21050" y="1102"/>
                    </a:cubicBezTo>
                    <a:cubicBezTo>
                      <a:pt x="22569" y="1291"/>
                      <a:pt x="23848" y="2413"/>
                      <a:pt x="25400" y="2413"/>
                    </a:cubicBezTo>
                    <a:cubicBezTo>
                      <a:pt x="25483" y="2413"/>
                      <a:pt x="25568" y="2409"/>
                      <a:pt x="25653" y="2402"/>
                    </a:cubicBezTo>
                    <a:cubicBezTo>
                      <a:pt x="27488" y="2269"/>
                      <a:pt x="29022" y="1035"/>
                      <a:pt x="30923" y="935"/>
                    </a:cubicBezTo>
                    <a:cubicBezTo>
                      <a:pt x="31052" y="929"/>
                      <a:pt x="31179" y="926"/>
                      <a:pt x="31306" y="926"/>
                    </a:cubicBezTo>
                    <a:close/>
                    <a:moveTo>
                      <a:pt x="52155" y="30167"/>
                    </a:moveTo>
                    <a:cubicBezTo>
                      <a:pt x="53048" y="30167"/>
                      <a:pt x="53923" y="30465"/>
                      <a:pt x="54674" y="31190"/>
                    </a:cubicBezTo>
                    <a:cubicBezTo>
                      <a:pt x="57376" y="33758"/>
                      <a:pt x="57075" y="39095"/>
                      <a:pt x="56909" y="42498"/>
                    </a:cubicBezTo>
                    <a:cubicBezTo>
                      <a:pt x="56708" y="46634"/>
                      <a:pt x="55841" y="50737"/>
                      <a:pt x="54574" y="54673"/>
                    </a:cubicBezTo>
                    <a:cubicBezTo>
                      <a:pt x="53873" y="56741"/>
                      <a:pt x="53106" y="58943"/>
                      <a:pt x="51438" y="60477"/>
                    </a:cubicBezTo>
                    <a:cubicBezTo>
                      <a:pt x="50461" y="61391"/>
                      <a:pt x="49134" y="61926"/>
                      <a:pt x="47873" y="61926"/>
                    </a:cubicBezTo>
                    <a:cubicBezTo>
                      <a:pt x="46463" y="61926"/>
                      <a:pt x="45135" y="61259"/>
                      <a:pt x="44466" y="59710"/>
                    </a:cubicBezTo>
                    <a:cubicBezTo>
                      <a:pt x="44466" y="54606"/>
                      <a:pt x="44633" y="49503"/>
                      <a:pt x="44900" y="44399"/>
                    </a:cubicBezTo>
                    <a:cubicBezTo>
                      <a:pt x="45067" y="41564"/>
                      <a:pt x="45267" y="38762"/>
                      <a:pt x="45500" y="35960"/>
                    </a:cubicBezTo>
                    <a:cubicBezTo>
                      <a:pt x="46301" y="34525"/>
                      <a:pt x="47001" y="33024"/>
                      <a:pt x="48236" y="31890"/>
                    </a:cubicBezTo>
                    <a:cubicBezTo>
                      <a:pt x="49298" y="30910"/>
                      <a:pt x="50747" y="30167"/>
                      <a:pt x="52155" y="30167"/>
                    </a:cubicBezTo>
                    <a:close/>
                    <a:moveTo>
                      <a:pt x="52841" y="24217"/>
                    </a:moveTo>
                    <a:cubicBezTo>
                      <a:pt x="52874" y="24217"/>
                      <a:pt x="52906" y="24218"/>
                      <a:pt x="52939" y="24218"/>
                    </a:cubicBezTo>
                    <a:cubicBezTo>
                      <a:pt x="56008" y="24251"/>
                      <a:pt x="58643" y="26053"/>
                      <a:pt x="60077" y="28721"/>
                    </a:cubicBezTo>
                    <a:cubicBezTo>
                      <a:pt x="61545" y="31357"/>
                      <a:pt x="61779" y="34425"/>
                      <a:pt x="61912" y="37394"/>
                    </a:cubicBezTo>
                    <a:cubicBezTo>
                      <a:pt x="62012" y="40230"/>
                      <a:pt x="62046" y="43065"/>
                      <a:pt x="61945" y="45867"/>
                    </a:cubicBezTo>
                    <a:cubicBezTo>
                      <a:pt x="61745" y="51371"/>
                      <a:pt x="60878" y="57175"/>
                      <a:pt x="58176" y="62078"/>
                    </a:cubicBezTo>
                    <a:cubicBezTo>
                      <a:pt x="56342" y="65389"/>
                      <a:pt x="52654" y="68581"/>
                      <a:pt x="48910" y="68581"/>
                    </a:cubicBezTo>
                    <a:cubicBezTo>
                      <a:pt x="47410" y="68581"/>
                      <a:pt x="45902" y="68069"/>
                      <a:pt x="44500" y="66849"/>
                    </a:cubicBezTo>
                    <a:cubicBezTo>
                      <a:pt x="44466" y="65081"/>
                      <a:pt x="44466" y="63346"/>
                      <a:pt x="44466" y="61578"/>
                    </a:cubicBezTo>
                    <a:lnTo>
                      <a:pt x="44466" y="61578"/>
                    </a:lnTo>
                    <a:cubicBezTo>
                      <a:pt x="45233" y="62571"/>
                      <a:pt x="46365" y="62991"/>
                      <a:pt x="47585" y="62991"/>
                    </a:cubicBezTo>
                    <a:cubicBezTo>
                      <a:pt x="49602" y="62991"/>
                      <a:pt x="51859" y="61844"/>
                      <a:pt x="53106" y="60244"/>
                    </a:cubicBezTo>
                    <a:cubicBezTo>
                      <a:pt x="54940" y="57875"/>
                      <a:pt x="55774" y="54673"/>
                      <a:pt x="56508" y="51838"/>
                    </a:cubicBezTo>
                    <a:cubicBezTo>
                      <a:pt x="57275" y="48902"/>
                      <a:pt x="57809" y="45900"/>
                      <a:pt x="57976" y="42865"/>
                    </a:cubicBezTo>
                    <a:cubicBezTo>
                      <a:pt x="58209" y="38929"/>
                      <a:pt x="58543" y="31490"/>
                      <a:pt x="54073" y="29489"/>
                    </a:cubicBezTo>
                    <a:cubicBezTo>
                      <a:pt x="53354" y="29175"/>
                      <a:pt x="52661" y="29034"/>
                      <a:pt x="51997" y="29034"/>
                    </a:cubicBezTo>
                    <a:cubicBezTo>
                      <a:pt x="49276" y="29034"/>
                      <a:pt x="47062" y="31404"/>
                      <a:pt x="45667" y="33925"/>
                    </a:cubicBezTo>
                    <a:cubicBezTo>
                      <a:pt x="45801" y="32524"/>
                      <a:pt x="45901" y="31156"/>
                      <a:pt x="46067" y="29755"/>
                    </a:cubicBezTo>
                    <a:cubicBezTo>
                      <a:pt x="46134" y="28988"/>
                      <a:pt x="46234" y="28188"/>
                      <a:pt x="46334" y="27387"/>
                    </a:cubicBezTo>
                    <a:cubicBezTo>
                      <a:pt x="48114" y="25574"/>
                      <a:pt x="50154" y="24217"/>
                      <a:pt x="52841" y="24217"/>
                    </a:cubicBezTo>
                    <a:close/>
                    <a:moveTo>
                      <a:pt x="14078" y="14611"/>
                    </a:moveTo>
                    <a:cubicBezTo>
                      <a:pt x="16094" y="15619"/>
                      <a:pt x="18578" y="16168"/>
                      <a:pt x="20989" y="16168"/>
                    </a:cubicBezTo>
                    <a:cubicBezTo>
                      <a:pt x="23127" y="16168"/>
                      <a:pt x="25208" y="15736"/>
                      <a:pt x="26854" y="14811"/>
                    </a:cubicBezTo>
                    <a:cubicBezTo>
                      <a:pt x="27611" y="15288"/>
                      <a:pt x="28487" y="15577"/>
                      <a:pt x="29342" y="15577"/>
                    </a:cubicBezTo>
                    <a:cubicBezTo>
                      <a:pt x="29503" y="15577"/>
                      <a:pt x="29664" y="15566"/>
                      <a:pt x="29823" y="15545"/>
                    </a:cubicBezTo>
                    <a:cubicBezTo>
                      <a:pt x="29889" y="15545"/>
                      <a:pt x="29923" y="15512"/>
                      <a:pt x="29989" y="15512"/>
                    </a:cubicBezTo>
                    <a:cubicBezTo>
                      <a:pt x="30223" y="15779"/>
                      <a:pt x="30423" y="16112"/>
                      <a:pt x="30590" y="16513"/>
                    </a:cubicBezTo>
                    <a:cubicBezTo>
                      <a:pt x="30923" y="17513"/>
                      <a:pt x="30923" y="18547"/>
                      <a:pt x="31424" y="19515"/>
                    </a:cubicBezTo>
                    <a:cubicBezTo>
                      <a:pt x="31924" y="20415"/>
                      <a:pt x="32691" y="21216"/>
                      <a:pt x="33592" y="21716"/>
                    </a:cubicBezTo>
                    <a:cubicBezTo>
                      <a:pt x="34344" y="22111"/>
                      <a:pt x="35064" y="22286"/>
                      <a:pt x="35737" y="22286"/>
                    </a:cubicBezTo>
                    <a:cubicBezTo>
                      <a:pt x="38136" y="22286"/>
                      <a:pt x="39928" y="20055"/>
                      <a:pt x="40397" y="17580"/>
                    </a:cubicBezTo>
                    <a:cubicBezTo>
                      <a:pt x="41498" y="17580"/>
                      <a:pt x="42432" y="16646"/>
                      <a:pt x="43032" y="15478"/>
                    </a:cubicBezTo>
                    <a:cubicBezTo>
                      <a:pt x="43522" y="15560"/>
                      <a:pt x="44025" y="15601"/>
                      <a:pt x="44528" y="15601"/>
                    </a:cubicBezTo>
                    <a:cubicBezTo>
                      <a:pt x="45463" y="15601"/>
                      <a:pt x="46401" y="15460"/>
                      <a:pt x="47268" y="15178"/>
                    </a:cubicBezTo>
                    <a:lnTo>
                      <a:pt x="47268" y="15178"/>
                    </a:lnTo>
                    <a:cubicBezTo>
                      <a:pt x="46234" y="19681"/>
                      <a:pt x="45801" y="24418"/>
                      <a:pt x="45300" y="28988"/>
                    </a:cubicBezTo>
                    <a:cubicBezTo>
                      <a:pt x="45033" y="31457"/>
                      <a:pt x="44800" y="33925"/>
                      <a:pt x="44566" y="36393"/>
                    </a:cubicBezTo>
                    <a:cubicBezTo>
                      <a:pt x="44566" y="36427"/>
                      <a:pt x="44566" y="36460"/>
                      <a:pt x="44533" y="36494"/>
                    </a:cubicBezTo>
                    <a:cubicBezTo>
                      <a:pt x="44533" y="36560"/>
                      <a:pt x="44533" y="36627"/>
                      <a:pt x="44533" y="36660"/>
                    </a:cubicBezTo>
                    <a:cubicBezTo>
                      <a:pt x="44333" y="39095"/>
                      <a:pt x="44166" y="41564"/>
                      <a:pt x="44033" y="43999"/>
                    </a:cubicBezTo>
                    <a:cubicBezTo>
                      <a:pt x="43566" y="51638"/>
                      <a:pt x="43432" y="59310"/>
                      <a:pt x="43566" y="66949"/>
                    </a:cubicBezTo>
                    <a:cubicBezTo>
                      <a:pt x="43532" y="67082"/>
                      <a:pt x="43499" y="67216"/>
                      <a:pt x="43599" y="67349"/>
                    </a:cubicBezTo>
                    <a:cubicBezTo>
                      <a:pt x="43632" y="69617"/>
                      <a:pt x="43699" y="71886"/>
                      <a:pt x="43799" y="74120"/>
                    </a:cubicBezTo>
                    <a:cubicBezTo>
                      <a:pt x="43666" y="74221"/>
                      <a:pt x="43599" y="74354"/>
                      <a:pt x="43599" y="74521"/>
                    </a:cubicBezTo>
                    <a:cubicBezTo>
                      <a:pt x="43699" y="79191"/>
                      <a:pt x="38629" y="80158"/>
                      <a:pt x="35026" y="80558"/>
                    </a:cubicBezTo>
                    <a:cubicBezTo>
                      <a:pt x="31757" y="80925"/>
                      <a:pt x="28455" y="81192"/>
                      <a:pt x="25153" y="81226"/>
                    </a:cubicBezTo>
                    <a:cubicBezTo>
                      <a:pt x="24782" y="81231"/>
                      <a:pt x="24406" y="81235"/>
                      <a:pt x="24027" y="81235"/>
                    </a:cubicBezTo>
                    <a:cubicBezTo>
                      <a:pt x="17772" y="81235"/>
                      <a:pt x="10412" y="80333"/>
                      <a:pt x="7173" y="74421"/>
                    </a:cubicBezTo>
                    <a:cubicBezTo>
                      <a:pt x="7173" y="74421"/>
                      <a:pt x="7173" y="74387"/>
                      <a:pt x="7173" y="74387"/>
                    </a:cubicBezTo>
                    <a:cubicBezTo>
                      <a:pt x="8974" y="54506"/>
                      <a:pt x="10108" y="34325"/>
                      <a:pt x="5805" y="14678"/>
                    </a:cubicBezTo>
                    <a:cubicBezTo>
                      <a:pt x="6306" y="14678"/>
                      <a:pt x="6806" y="14711"/>
                      <a:pt x="7340" y="14745"/>
                    </a:cubicBezTo>
                    <a:cubicBezTo>
                      <a:pt x="8711" y="14829"/>
                      <a:pt x="10296" y="15407"/>
                      <a:pt x="11748" y="15407"/>
                    </a:cubicBezTo>
                    <a:cubicBezTo>
                      <a:pt x="12592" y="15407"/>
                      <a:pt x="13391" y="15212"/>
                      <a:pt x="14078" y="14611"/>
                    </a:cubicBezTo>
                    <a:close/>
                    <a:moveTo>
                      <a:pt x="31524" y="1"/>
                    </a:moveTo>
                    <a:cubicBezTo>
                      <a:pt x="30490" y="1"/>
                      <a:pt x="29456" y="134"/>
                      <a:pt x="28455" y="468"/>
                    </a:cubicBezTo>
                    <a:cubicBezTo>
                      <a:pt x="27245" y="856"/>
                      <a:pt x="26270" y="1306"/>
                      <a:pt x="25154" y="1306"/>
                    </a:cubicBezTo>
                    <a:cubicBezTo>
                      <a:pt x="24640" y="1306"/>
                      <a:pt x="24096" y="1210"/>
                      <a:pt x="23485" y="968"/>
                    </a:cubicBezTo>
                    <a:cubicBezTo>
                      <a:pt x="22400" y="538"/>
                      <a:pt x="21404" y="197"/>
                      <a:pt x="20380" y="197"/>
                    </a:cubicBezTo>
                    <a:cubicBezTo>
                      <a:pt x="19734" y="197"/>
                      <a:pt x="19078" y="333"/>
                      <a:pt x="18381" y="668"/>
                    </a:cubicBezTo>
                    <a:cubicBezTo>
                      <a:pt x="17714" y="1001"/>
                      <a:pt x="17147" y="1435"/>
                      <a:pt x="16680" y="1969"/>
                    </a:cubicBezTo>
                    <a:cubicBezTo>
                      <a:pt x="15956" y="1033"/>
                      <a:pt x="14821" y="639"/>
                      <a:pt x="13655" y="639"/>
                    </a:cubicBezTo>
                    <a:cubicBezTo>
                      <a:pt x="12619" y="639"/>
                      <a:pt x="11559" y="950"/>
                      <a:pt x="10742" y="1468"/>
                    </a:cubicBezTo>
                    <a:cubicBezTo>
                      <a:pt x="9074" y="2536"/>
                      <a:pt x="7773" y="4571"/>
                      <a:pt x="7540" y="6572"/>
                    </a:cubicBezTo>
                    <a:cubicBezTo>
                      <a:pt x="7005" y="6370"/>
                      <a:pt x="6460" y="6277"/>
                      <a:pt x="5927" y="6277"/>
                    </a:cubicBezTo>
                    <a:cubicBezTo>
                      <a:pt x="2768" y="6277"/>
                      <a:pt x="0" y="9542"/>
                      <a:pt x="1969" y="12710"/>
                    </a:cubicBezTo>
                    <a:cubicBezTo>
                      <a:pt x="2770" y="14044"/>
                      <a:pt x="3871" y="14444"/>
                      <a:pt x="5072" y="14611"/>
                    </a:cubicBezTo>
                    <a:cubicBezTo>
                      <a:pt x="5038" y="14678"/>
                      <a:pt x="5038" y="14745"/>
                      <a:pt x="5038" y="14878"/>
                    </a:cubicBezTo>
                    <a:cubicBezTo>
                      <a:pt x="9308" y="34425"/>
                      <a:pt x="8174" y="54506"/>
                      <a:pt x="6406" y="74287"/>
                    </a:cubicBezTo>
                    <a:cubicBezTo>
                      <a:pt x="6406" y="74321"/>
                      <a:pt x="6406" y="74321"/>
                      <a:pt x="6406" y="74354"/>
                    </a:cubicBezTo>
                    <a:cubicBezTo>
                      <a:pt x="6406" y="74354"/>
                      <a:pt x="6406" y="74387"/>
                      <a:pt x="6406" y="74387"/>
                    </a:cubicBezTo>
                    <a:cubicBezTo>
                      <a:pt x="6406" y="74487"/>
                      <a:pt x="6406" y="74554"/>
                      <a:pt x="6439" y="74587"/>
                    </a:cubicBezTo>
                    <a:cubicBezTo>
                      <a:pt x="8021" y="81334"/>
                      <a:pt x="17857" y="82257"/>
                      <a:pt x="24187" y="82257"/>
                    </a:cubicBezTo>
                    <a:cubicBezTo>
                      <a:pt x="24930" y="82257"/>
                      <a:pt x="25626" y="82244"/>
                      <a:pt x="26253" y="82226"/>
                    </a:cubicBezTo>
                    <a:cubicBezTo>
                      <a:pt x="30390" y="82126"/>
                      <a:pt x="34926" y="82026"/>
                      <a:pt x="38962" y="80925"/>
                    </a:cubicBezTo>
                    <a:cubicBezTo>
                      <a:pt x="41831" y="80158"/>
                      <a:pt x="44633" y="78057"/>
                      <a:pt x="44600" y="74854"/>
                    </a:cubicBezTo>
                    <a:cubicBezTo>
                      <a:pt x="44700" y="74754"/>
                      <a:pt x="44733" y="74654"/>
                      <a:pt x="44733" y="74487"/>
                    </a:cubicBezTo>
                    <a:cubicBezTo>
                      <a:pt x="44633" y="72386"/>
                      <a:pt x="44600" y="70251"/>
                      <a:pt x="44533" y="68150"/>
                    </a:cubicBezTo>
                    <a:lnTo>
                      <a:pt x="44533" y="68150"/>
                    </a:lnTo>
                    <a:cubicBezTo>
                      <a:pt x="45905" y="69069"/>
                      <a:pt x="47489" y="69497"/>
                      <a:pt x="49087" y="69497"/>
                    </a:cubicBezTo>
                    <a:cubicBezTo>
                      <a:pt x="51141" y="69497"/>
                      <a:pt x="53219" y="68791"/>
                      <a:pt x="54907" y="67516"/>
                    </a:cubicBezTo>
                    <a:cubicBezTo>
                      <a:pt x="58810" y="64580"/>
                      <a:pt x="60745" y="59577"/>
                      <a:pt x="61779" y="55007"/>
                    </a:cubicBezTo>
                    <a:cubicBezTo>
                      <a:pt x="63080" y="49369"/>
                      <a:pt x="63080" y="43532"/>
                      <a:pt x="62879" y="37761"/>
                    </a:cubicBezTo>
                    <a:cubicBezTo>
                      <a:pt x="62713" y="33058"/>
                      <a:pt x="62112" y="27520"/>
                      <a:pt x="57776" y="24685"/>
                    </a:cubicBezTo>
                    <a:cubicBezTo>
                      <a:pt x="56348" y="23751"/>
                      <a:pt x="54631" y="23287"/>
                      <a:pt x="52922" y="23287"/>
                    </a:cubicBezTo>
                    <a:cubicBezTo>
                      <a:pt x="50479" y="23287"/>
                      <a:pt x="48051" y="24235"/>
                      <a:pt x="46501" y="26119"/>
                    </a:cubicBezTo>
                    <a:cubicBezTo>
                      <a:pt x="46968" y="22383"/>
                      <a:pt x="47569" y="18681"/>
                      <a:pt x="47835" y="14945"/>
                    </a:cubicBezTo>
                    <a:cubicBezTo>
                      <a:pt x="48803" y="14544"/>
                      <a:pt x="49670" y="13944"/>
                      <a:pt x="50337" y="13077"/>
                    </a:cubicBezTo>
                    <a:cubicBezTo>
                      <a:pt x="51805" y="11275"/>
                      <a:pt x="52138" y="8740"/>
                      <a:pt x="50704" y="6839"/>
                    </a:cubicBezTo>
                    <a:cubicBezTo>
                      <a:pt x="49970" y="5838"/>
                      <a:pt x="49036" y="5405"/>
                      <a:pt x="47835" y="5171"/>
                    </a:cubicBezTo>
                    <a:cubicBezTo>
                      <a:pt x="47335" y="5104"/>
                      <a:pt x="46868" y="5071"/>
                      <a:pt x="46368" y="4938"/>
                    </a:cubicBezTo>
                    <a:cubicBezTo>
                      <a:pt x="45300" y="4704"/>
                      <a:pt x="45000" y="4104"/>
                      <a:pt x="44333" y="3303"/>
                    </a:cubicBezTo>
                    <a:cubicBezTo>
                      <a:pt x="43966" y="2869"/>
                      <a:pt x="43666" y="2436"/>
                      <a:pt x="43165" y="2102"/>
                    </a:cubicBezTo>
                    <a:cubicBezTo>
                      <a:pt x="42315" y="1452"/>
                      <a:pt x="41256" y="1118"/>
                      <a:pt x="40201" y="1118"/>
                    </a:cubicBezTo>
                    <a:cubicBezTo>
                      <a:pt x="39146" y="1118"/>
                      <a:pt x="38095" y="1452"/>
                      <a:pt x="37261" y="2136"/>
                    </a:cubicBezTo>
                    <a:cubicBezTo>
                      <a:pt x="35627" y="835"/>
                      <a:pt x="33659" y="67"/>
                      <a:pt x="3152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31" name="Google Shape;12631;p38"/>
              <p:cNvSpPr/>
              <p:nvPr/>
            </p:nvSpPr>
            <p:spPr>
              <a:xfrm>
                <a:off x="6175947" y="1917467"/>
                <a:ext cx="82801" cy="205015"/>
              </a:xfrm>
              <a:custGeom>
                <a:rect b="b" l="l" r="r" t="t"/>
                <a:pathLst>
                  <a:path extrusionOk="0" h="6445" w="2603">
                    <a:moveTo>
                      <a:pt x="805" y="0"/>
                    </a:moveTo>
                    <a:cubicBezTo>
                      <a:pt x="391" y="0"/>
                      <a:pt x="13" y="253"/>
                      <a:pt x="34" y="767"/>
                    </a:cubicBezTo>
                    <a:cubicBezTo>
                      <a:pt x="34" y="914"/>
                      <a:pt x="145" y="990"/>
                      <a:pt x="256" y="990"/>
                    </a:cubicBezTo>
                    <a:cubicBezTo>
                      <a:pt x="347" y="990"/>
                      <a:pt x="438" y="939"/>
                      <a:pt x="468" y="834"/>
                    </a:cubicBezTo>
                    <a:cubicBezTo>
                      <a:pt x="556" y="562"/>
                      <a:pt x="661" y="455"/>
                      <a:pt x="770" y="455"/>
                    </a:cubicBezTo>
                    <a:cubicBezTo>
                      <a:pt x="1156" y="455"/>
                      <a:pt x="1602" y="1790"/>
                      <a:pt x="1602" y="1868"/>
                    </a:cubicBezTo>
                    <a:cubicBezTo>
                      <a:pt x="1702" y="2302"/>
                      <a:pt x="1769" y="2769"/>
                      <a:pt x="1802" y="3236"/>
                    </a:cubicBezTo>
                    <a:cubicBezTo>
                      <a:pt x="1802" y="3503"/>
                      <a:pt x="1969" y="5204"/>
                      <a:pt x="1735" y="5371"/>
                    </a:cubicBezTo>
                    <a:cubicBezTo>
                      <a:pt x="1665" y="5434"/>
                      <a:pt x="1596" y="5460"/>
                      <a:pt x="1530" y="5460"/>
                    </a:cubicBezTo>
                    <a:cubicBezTo>
                      <a:pt x="1282" y="5460"/>
                      <a:pt x="1073" y="5095"/>
                      <a:pt x="968" y="4937"/>
                    </a:cubicBezTo>
                    <a:cubicBezTo>
                      <a:pt x="835" y="4670"/>
                      <a:pt x="801" y="4270"/>
                      <a:pt x="735" y="3970"/>
                    </a:cubicBezTo>
                    <a:cubicBezTo>
                      <a:pt x="535" y="3136"/>
                      <a:pt x="368" y="2335"/>
                      <a:pt x="268" y="1468"/>
                    </a:cubicBezTo>
                    <a:cubicBezTo>
                      <a:pt x="268" y="1384"/>
                      <a:pt x="209" y="1343"/>
                      <a:pt x="151" y="1343"/>
                    </a:cubicBezTo>
                    <a:cubicBezTo>
                      <a:pt x="93" y="1343"/>
                      <a:pt x="34" y="1384"/>
                      <a:pt x="34" y="1468"/>
                    </a:cubicBezTo>
                    <a:cubicBezTo>
                      <a:pt x="1" y="2435"/>
                      <a:pt x="34" y="3369"/>
                      <a:pt x="268" y="4303"/>
                    </a:cubicBezTo>
                    <a:cubicBezTo>
                      <a:pt x="368" y="4837"/>
                      <a:pt x="501" y="5738"/>
                      <a:pt x="968" y="6138"/>
                    </a:cubicBezTo>
                    <a:cubicBezTo>
                      <a:pt x="1194" y="6356"/>
                      <a:pt x="1387" y="6445"/>
                      <a:pt x="1550" y="6445"/>
                    </a:cubicBezTo>
                    <a:cubicBezTo>
                      <a:pt x="2089" y="6445"/>
                      <a:pt x="2310" y="5482"/>
                      <a:pt x="2336" y="4970"/>
                    </a:cubicBezTo>
                    <a:cubicBezTo>
                      <a:pt x="2403" y="3703"/>
                      <a:pt x="2603" y="1168"/>
                      <a:pt x="1469" y="234"/>
                    </a:cubicBezTo>
                    <a:cubicBezTo>
                      <a:pt x="1278" y="79"/>
                      <a:pt x="1036" y="0"/>
                      <a:pt x="80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32" name="Google Shape;12632;p38"/>
              <p:cNvSpPr/>
              <p:nvPr/>
            </p:nvSpPr>
            <p:spPr>
              <a:xfrm>
                <a:off x="6187621" y="2160430"/>
                <a:ext cx="1095886" cy="1604274"/>
              </a:xfrm>
              <a:custGeom>
                <a:rect b="b" l="l" r="r" t="t"/>
                <a:pathLst>
                  <a:path extrusionOk="0" h="50433" w="34451">
                    <a:moveTo>
                      <a:pt x="601" y="401"/>
                    </a:moveTo>
                    <a:lnTo>
                      <a:pt x="601" y="401"/>
                    </a:lnTo>
                    <a:cubicBezTo>
                      <a:pt x="1535" y="535"/>
                      <a:pt x="2469" y="668"/>
                      <a:pt x="3403" y="801"/>
                    </a:cubicBezTo>
                    <a:cubicBezTo>
                      <a:pt x="3737" y="4838"/>
                      <a:pt x="4170" y="8907"/>
                      <a:pt x="4404" y="12944"/>
                    </a:cubicBezTo>
                    <a:cubicBezTo>
                      <a:pt x="4637" y="17080"/>
                      <a:pt x="4504" y="21216"/>
                      <a:pt x="4504" y="25319"/>
                    </a:cubicBezTo>
                    <a:cubicBezTo>
                      <a:pt x="4504" y="25436"/>
                      <a:pt x="4596" y="25494"/>
                      <a:pt x="4687" y="25494"/>
                    </a:cubicBezTo>
                    <a:cubicBezTo>
                      <a:pt x="4779" y="25494"/>
                      <a:pt x="4871" y="25436"/>
                      <a:pt x="4871" y="25319"/>
                    </a:cubicBezTo>
                    <a:cubicBezTo>
                      <a:pt x="5371" y="17280"/>
                      <a:pt x="5038" y="8807"/>
                      <a:pt x="3737" y="835"/>
                    </a:cubicBezTo>
                    <a:lnTo>
                      <a:pt x="3737" y="835"/>
                    </a:lnTo>
                    <a:cubicBezTo>
                      <a:pt x="9223" y="1584"/>
                      <a:pt x="14919" y="2091"/>
                      <a:pt x="20566" y="2091"/>
                    </a:cubicBezTo>
                    <a:cubicBezTo>
                      <a:pt x="24980" y="2091"/>
                      <a:pt x="29363" y="1781"/>
                      <a:pt x="33591" y="1035"/>
                    </a:cubicBezTo>
                    <a:lnTo>
                      <a:pt x="33591" y="1035"/>
                    </a:lnTo>
                    <a:cubicBezTo>
                      <a:pt x="32891" y="4471"/>
                      <a:pt x="32891" y="8140"/>
                      <a:pt x="32691" y="11643"/>
                    </a:cubicBezTo>
                    <a:cubicBezTo>
                      <a:pt x="32457" y="15412"/>
                      <a:pt x="32291" y="19181"/>
                      <a:pt x="32157" y="22951"/>
                    </a:cubicBezTo>
                    <a:cubicBezTo>
                      <a:pt x="31890" y="30556"/>
                      <a:pt x="31790" y="38128"/>
                      <a:pt x="31857" y="45734"/>
                    </a:cubicBezTo>
                    <a:cubicBezTo>
                      <a:pt x="27974" y="48797"/>
                      <a:pt x="23072" y="49351"/>
                      <a:pt x="18252" y="49351"/>
                    </a:cubicBezTo>
                    <a:cubicBezTo>
                      <a:pt x="17771" y="49351"/>
                      <a:pt x="17291" y="49345"/>
                      <a:pt x="16813" y="49336"/>
                    </a:cubicBezTo>
                    <a:cubicBezTo>
                      <a:pt x="11976" y="49270"/>
                      <a:pt x="5805" y="49003"/>
                      <a:pt x="1802" y="46001"/>
                    </a:cubicBezTo>
                    <a:cubicBezTo>
                      <a:pt x="2369" y="38328"/>
                      <a:pt x="2002" y="30523"/>
                      <a:pt x="1802" y="22851"/>
                    </a:cubicBezTo>
                    <a:cubicBezTo>
                      <a:pt x="1602" y="15445"/>
                      <a:pt x="1735" y="7740"/>
                      <a:pt x="601" y="401"/>
                    </a:cubicBezTo>
                    <a:close/>
                    <a:moveTo>
                      <a:pt x="368" y="1"/>
                    </a:moveTo>
                    <a:cubicBezTo>
                      <a:pt x="334" y="1"/>
                      <a:pt x="334" y="1"/>
                      <a:pt x="301" y="34"/>
                    </a:cubicBezTo>
                    <a:cubicBezTo>
                      <a:pt x="201" y="34"/>
                      <a:pt x="101" y="134"/>
                      <a:pt x="101" y="234"/>
                    </a:cubicBezTo>
                    <a:cubicBezTo>
                      <a:pt x="1" y="4137"/>
                      <a:pt x="401" y="8040"/>
                      <a:pt x="568" y="11943"/>
                    </a:cubicBezTo>
                    <a:cubicBezTo>
                      <a:pt x="735" y="15712"/>
                      <a:pt x="868" y="19482"/>
                      <a:pt x="935" y="23251"/>
                    </a:cubicBezTo>
                    <a:cubicBezTo>
                      <a:pt x="1102" y="30890"/>
                      <a:pt x="768" y="38595"/>
                      <a:pt x="1068" y="46234"/>
                    </a:cubicBezTo>
                    <a:cubicBezTo>
                      <a:pt x="1068" y="46501"/>
                      <a:pt x="1268" y="46601"/>
                      <a:pt x="1435" y="46601"/>
                    </a:cubicBezTo>
                    <a:cubicBezTo>
                      <a:pt x="2503" y="48336"/>
                      <a:pt x="5071" y="48836"/>
                      <a:pt x="6906" y="49236"/>
                    </a:cubicBezTo>
                    <a:cubicBezTo>
                      <a:pt x="10141" y="49970"/>
                      <a:pt x="13477" y="50370"/>
                      <a:pt x="16813" y="50404"/>
                    </a:cubicBezTo>
                    <a:cubicBezTo>
                      <a:pt x="17492" y="50418"/>
                      <a:pt x="18241" y="50432"/>
                      <a:pt x="19033" y="50432"/>
                    </a:cubicBezTo>
                    <a:cubicBezTo>
                      <a:pt x="23647" y="50432"/>
                      <a:pt x="29753" y="49959"/>
                      <a:pt x="32457" y="46401"/>
                    </a:cubicBezTo>
                    <a:cubicBezTo>
                      <a:pt x="32657" y="46367"/>
                      <a:pt x="32824" y="46201"/>
                      <a:pt x="32791" y="45967"/>
                    </a:cubicBezTo>
                    <a:cubicBezTo>
                      <a:pt x="32758" y="38428"/>
                      <a:pt x="32858" y="30856"/>
                      <a:pt x="33124" y="23318"/>
                    </a:cubicBezTo>
                    <a:cubicBezTo>
                      <a:pt x="33258" y="19682"/>
                      <a:pt x="33391" y="16046"/>
                      <a:pt x="33591" y="12410"/>
                    </a:cubicBezTo>
                    <a:cubicBezTo>
                      <a:pt x="33825" y="8607"/>
                      <a:pt x="34359" y="4704"/>
                      <a:pt x="34125" y="902"/>
                    </a:cubicBezTo>
                    <a:cubicBezTo>
                      <a:pt x="34450" y="674"/>
                      <a:pt x="34332" y="66"/>
                      <a:pt x="33924" y="66"/>
                    </a:cubicBezTo>
                    <a:cubicBezTo>
                      <a:pt x="33914" y="66"/>
                      <a:pt x="33903" y="67"/>
                      <a:pt x="33892" y="68"/>
                    </a:cubicBezTo>
                    <a:cubicBezTo>
                      <a:pt x="29243" y="649"/>
                      <a:pt x="24664" y="977"/>
                      <a:pt x="20020" y="977"/>
                    </a:cubicBezTo>
                    <a:cubicBezTo>
                      <a:pt x="19065" y="977"/>
                      <a:pt x="18108" y="963"/>
                      <a:pt x="17146" y="935"/>
                    </a:cubicBezTo>
                    <a:cubicBezTo>
                      <a:pt x="11542" y="801"/>
                      <a:pt x="5972" y="201"/>
                      <a:pt x="36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33" name="Google Shape;12633;p38"/>
              <p:cNvSpPr/>
              <p:nvPr/>
            </p:nvSpPr>
            <p:spPr>
              <a:xfrm>
                <a:off x="6245992" y="3775411"/>
                <a:ext cx="208006" cy="97784"/>
              </a:xfrm>
              <a:custGeom>
                <a:rect b="b" l="l" r="r" t="t"/>
                <a:pathLst>
                  <a:path extrusionOk="0" h="3074" w="6539">
                    <a:moveTo>
                      <a:pt x="167" y="1"/>
                    </a:moveTo>
                    <a:cubicBezTo>
                      <a:pt x="34" y="1"/>
                      <a:pt x="0" y="167"/>
                      <a:pt x="101" y="201"/>
                    </a:cubicBezTo>
                    <a:cubicBezTo>
                      <a:pt x="1602" y="1201"/>
                      <a:pt x="3603" y="1302"/>
                      <a:pt x="5171" y="2169"/>
                    </a:cubicBezTo>
                    <a:cubicBezTo>
                      <a:pt x="5705" y="2469"/>
                      <a:pt x="5671" y="2436"/>
                      <a:pt x="5071" y="2469"/>
                    </a:cubicBezTo>
                    <a:cubicBezTo>
                      <a:pt x="5008" y="2473"/>
                      <a:pt x="4944" y="2476"/>
                      <a:pt x="4878" y="2476"/>
                    </a:cubicBezTo>
                    <a:cubicBezTo>
                      <a:pt x="4454" y="2476"/>
                      <a:pt x="3974" y="2389"/>
                      <a:pt x="3570" y="2302"/>
                    </a:cubicBezTo>
                    <a:cubicBezTo>
                      <a:pt x="2536" y="2102"/>
                      <a:pt x="1635" y="1702"/>
                      <a:pt x="668" y="1235"/>
                    </a:cubicBezTo>
                    <a:cubicBezTo>
                      <a:pt x="635" y="1221"/>
                      <a:pt x="604" y="1215"/>
                      <a:pt x="574" y="1215"/>
                    </a:cubicBezTo>
                    <a:cubicBezTo>
                      <a:pt x="387" y="1215"/>
                      <a:pt x="266" y="1458"/>
                      <a:pt x="467" y="1602"/>
                    </a:cubicBezTo>
                    <a:cubicBezTo>
                      <a:pt x="1568" y="2402"/>
                      <a:pt x="2936" y="2836"/>
                      <a:pt x="4270" y="2969"/>
                    </a:cubicBezTo>
                    <a:cubicBezTo>
                      <a:pt x="4520" y="2999"/>
                      <a:pt x="4959" y="3074"/>
                      <a:pt x="5382" y="3074"/>
                    </a:cubicBezTo>
                    <a:cubicBezTo>
                      <a:pt x="5919" y="3074"/>
                      <a:pt x="6431" y="2954"/>
                      <a:pt x="6505" y="2469"/>
                    </a:cubicBezTo>
                    <a:cubicBezTo>
                      <a:pt x="6538" y="2402"/>
                      <a:pt x="6538" y="2269"/>
                      <a:pt x="6438" y="2236"/>
                    </a:cubicBezTo>
                    <a:cubicBezTo>
                      <a:pt x="5705" y="1602"/>
                      <a:pt x="4537" y="1302"/>
                      <a:pt x="3636" y="968"/>
                    </a:cubicBezTo>
                    <a:cubicBezTo>
                      <a:pt x="2569" y="568"/>
                      <a:pt x="1335" y="1"/>
                      <a:pt x="16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34" name="Google Shape;12634;p38"/>
              <p:cNvSpPr/>
              <p:nvPr/>
            </p:nvSpPr>
            <p:spPr>
              <a:xfrm>
                <a:off x="6174897" y="3707307"/>
                <a:ext cx="57322" cy="48797"/>
              </a:xfrm>
              <a:custGeom>
                <a:rect b="b" l="l" r="r" t="t"/>
                <a:pathLst>
                  <a:path extrusionOk="0" h="1534" w="1802">
                    <a:moveTo>
                      <a:pt x="461" y="0"/>
                    </a:moveTo>
                    <a:cubicBezTo>
                      <a:pt x="452" y="0"/>
                      <a:pt x="443" y="2"/>
                      <a:pt x="434" y="7"/>
                    </a:cubicBezTo>
                    <a:cubicBezTo>
                      <a:pt x="67" y="40"/>
                      <a:pt x="1" y="474"/>
                      <a:pt x="67" y="774"/>
                    </a:cubicBezTo>
                    <a:cubicBezTo>
                      <a:pt x="101" y="1108"/>
                      <a:pt x="334" y="1408"/>
                      <a:pt x="668" y="1508"/>
                    </a:cubicBezTo>
                    <a:cubicBezTo>
                      <a:pt x="733" y="1526"/>
                      <a:pt x="799" y="1534"/>
                      <a:pt x="864" y="1534"/>
                    </a:cubicBezTo>
                    <a:cubicBezTo>
                      <a:pt x="1170" y="1534"/>
                      <a:pt x="1470" y="1355"/>
                      <a:pt x="1635" y="1108"/>
                    </a:cubicBezTo>
                    <a:cubicBezTo>
                      <a:pt x="1735" y="941"/>
                      <a:pt x="1802" y="774"/>
                      <a:pt x="1768" y="574"/>
                    </a:cubicBezTo>
                    <a:cubicBezTo>
                      <a:pt x="1768" y="374"/>
                      <a:pt x="1635" y="240"/>
                      <a:pt x="1468" y="107"/>
                    </a:cubicBezTo>
                    <a:cubicBezTo>
                      <a:pt x="1446" y="85"/>
                      <a:pt x="1416" y="73"/>
                      <a:pt x="1388" y="73"/>
                    </a:cubicBezTo>
                    <a:cubicBezTo>
                      <a:pt x="1331" y="73"/>
                      <a:pt x="1279" y="118"/>
                      <a:pt x="1301" y="207"/>
                    </a:cubicBezTo>
                    <a:cubicBezTo>
                      <a:pt x="1335" y="307"/>
                      <a:pt x="1435" y="440"/>
                      <a:pt x="1435" y="574"/>
                    </a:cubicBezTo>
                    <a:cubicBezTo>
                      <a:pt x="1435" y="674"/>
                      <a:pt x="1368" y="774"/>
                      <a:pt x="1301" y="841"/>
                    </a:cubicBezTo>
                    <a:cubicBezTo>
                      <a:pt x="1197" y="972"/>
                      <a:pt x="1050" y="1062"/>
                      <a:pt x="895" y="1062"/>
                    </a:cubicBezTo>
                    <a:cubicBezTo>
                      <a:pt x="853" y="1062"/>
                      <a:pt x="811" y="1055"/>
                      <a:pt x="768" y="1041"/>
                    </a:cubicBezTo>
                    <a:cubicBezTo>
                      <a:pt x="634" y="974"/>
                      <a:pt x="534" y="807"/>
                      <a:pt x="501" y="641"/>
                    </a:cubicBezTo>
                    <a:cubicBezTo>
                      <a:pt x="468" y="474"/>
                      <a:pt x="568" y="307"/>
                      <a:pt x="568" y="140"/>
                    </a:cubicBezTo>
                    <a:cubicBezTo>
                      <a:pt x="568" y="83"/>
                      <a:pt x="518" y="0"/>
                      <a:pt x="46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35" name="Google Shape;12635;p38"/>
              <p:cNvSpPr/>
              <p:nvPr/>
            </p:nvSpPr>
            <p:spPr>
              <a:xfrm>
                <a:off x="6331941" y="3026832"/>
                <a:ext cx="11706" cy="19372"/>
              </a:xfrm>
              <a:custGeom>
                <a:rect b="b" l="l" r="r" t="t"/>
                <a:pathLst>
                  <a:path extrusionOk="0" h="609" w="368">
                    <a:moveTo>
                      <a:pt x="184" y="0"/>
                    </a:moveTo>
                    <a:cubicBezTo>
                      <a:pt x="109" y="0"/>
                      <a:pt x="34" y="50"/>
                      <a:pt x="34" y="150"/>
                    </a:cubicBezTo>
                    <a:cubicBezTo>
                      <a:pt x="0" y="284"/>
                      <a:pt x="0" y="384"/>
                      <a:pt x="34" y="484"/>
                    </a:cubicBezTo>
                    <a:cubicBezTo>
                      <a:pt x="50" y="567"/>
                      <a:pt x="117" y="609"/>
                      <a:pt x="184" y="609"/>
                    </a:cubicBezTo>
                    <a:cubicBezTo>
                      <a:pt x="251" y="609"/>
                      <a:pt x="317" y="567"/>
                      <a:pt x="334" y="484"/>
                    </a:cubicBezTo>
                    <a:cubicBezTo>
                      <a:pt x="367" y="384"/>
                      <a:pt x="367" y="284"/>
                      <a:pt x="334" y="150"/>
                    </a:cubicBezTo>
                    <a:cubicBezTo>
                      <a:pt x="334" y="50"/>
                      <a:pt x="259" y="0"/>
                      <a:pt x="18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36" name="Google Shape;12636;p38"/>
              <p:cNvSpPr/>
              <p:nvPr/>
            </p:nvSpPr>
            <p:spPr>
              <a:xfrm>
                <a:off x="6614188" y="2530537"/>
                <a:ext cx="47779" cy="43325"/>
              </a:xfrm>
              <a:custGeom>
                <a:rect b="b" l="l" r="r" t="t"/>
                <a:pathLst>
                  <a:path extrusionOk="0" h="1362" w="1502">
                    <a:moveTo>
                      <a:pt x="974" y="0"/>
                    </a:moveTo>
                    <a:cubicBezTo>
                      <a:pt x="950" y="0"/>
                      <a:pt x="926" y="3"/>
                      <a:pt x="901" y="8"/>
                    </a:cubicBezTo>
                    <a:cubicBezTo>
                      <a:pt x="801" y="8"/>
                      <a:pt x="768" y="141"/>
                      <a:pt x="834" y="241"/>
                    </a:cubicBezTo>
                    <a:cubicBezTo>
                      <a:pt x="901" y="375"/>
                      <a:pt x="1034" y="408"/>
                      <a:pt x="1068" y="575"/>
                    </a:cubicBezTo>
                    <a:cubicBezTo>
                      <a:pt x="1101" y="741"/>
                      <a:pt x="1001" y="875"/>
                      <a:pt x="834" y="942"/>
                    </a:cubicBezTo>
                    <a:cubicBezTo>
                      <a:pt x="797" y="952"/>
                      <a:pt x="763" y="956"/>
                      <a:pt x="731" y="956"/>
                    </a:cubicBezTo>
                    <a:cubicBezTo>
                      <a:pt x="444" y="956"/>
                      <a:pt x="351" y="581"/>
                      <a:pt x="501" y="341"/>
                    </a:cubicBezTo>
                    <a:cubicBezTo>
                      <a:pt x="577" y="214"/>
                      <a:pt x="479" y="107"/>
                      <a:pt x="369" y="107"/>
                    </a:cubicBezTo>
                    <a:cubicBezTo>
                      <a:pt x="335" y="107"/>
                      <a:pt x="299" y="117"/>
                      <a:pt x="267" y="141"/>
                    </a:cubicBezTo>
                    <a:cubicBezTo>
                      <a:pt x="34" y="375"/>
                      <a:pt x="0" y="708"/>
                      <a:pt x="134" y="1008"/>
                    </a:cubicBezTo>
                    <a:cubicBezTo>
                      <a:pt x="268" y="1250"/>
                      <a:pt x="510" y="1362"/>
                      <a:pt x="773" y="1362"/>
                    </a:cubicBezTo>
                    <a:cubicBezTo>
                      <a:pt x="837" y="1362"/>
                      <a:pt x="902" y="1355"/>
                      <a:pt x="968" y="1342"/>
                    </a:cubicBezTo>
                    <a:cubicBezTo>
                      <a:pt x="1268" y="1242"/>
                      <a:pt x="1501" y="975"/>
                      <a:pt x="1468" y="641"/>
                    </a:cubicBezTo>
                    <a:cubicBezTo>
                      <a:pt x="1468" y="364"/>
                      <a:pt x="1268" y="0"/>
                      <a:pt x="97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37" name="Google Shape;12637;p38"/>
              <p:cNvSpPr/>
              <p:nvPr/>
            </p:nvSpPr>
            <p:spPr>
              <a:xfrm>
                <a:off x="6847607" y="2350843"/>
                <a:ext cx="60534" cy="54141"/>
              </a:xfrm>
              <a:custGeom>
                <a:rect b="b" l="l" r="r" t="t"/>
                <a:pathLst>
                  <a:path extrusionOk="0" h="1702" w="1903">
                    <a:moveTo>
                      <a:pt x="1210" y="1"/>
                    </a:moveTo>
                    <a:cubicBezTo>
                      <a:pt x="1022" y="1"/>
                      <a:pt x="990" y="270"/>
                      <a:pt x="1135" y="386"/>
                    </a:cubicBezTo>
                    <a:cubicBezTo>
                      <a:pt x="1435" y="620"/>
                      <a:pt x="1469" y="1120"/>
                      <a:pt x="1002" y="1187"/>
                    </a:cubicBezTo>
                    <a:cubicBezTo>
                      <a:pt x="977" y="1191"/>
                      <a:pt x="953" y="1192"/>
                      <a:pt x="930" y="1192"/>
                    </a:cubicBezTo>
                    <a:cubicBezTo>
                      <a:pt x="557" y="1192"/>
                      <a:pt x="480" y="704"/>
                      <a:pt x="668" y="453"/>
                    </a:cubicBezTo>
                    <a:cubicBezTo>
                      <a:pt x="771" y="298"/>
                      <a:pt x="635" y="143"/>
                      <a:pt x="490" y="143"/>
                    </a:cubicBezTo>
                    <a:cubicBezTo>
                      <a:pt x="448" y="143"/>
                      <a:pt x="405" y="156"/>
                      <a:pt x="368" y="186"/>
                    </a:cubicBezTo>
                    <a:cubicBezTo>
                      <a:pt x="68" y="453"/>
                      <a:pt x="1" y="887"/>
                      <a:pt x="168" y="1220"/>
                    </a:cubicBezTo>
                    <a:cubicBezTo>
                      <a:pt x="339" y="1534"/>
                      <a:pt x="657" y="1701"/>
                      <a:pt x="975" y="1701"/>
                    </a:cubicBezTo>
                    <a:cubicBezTo>
                      <a:pt x="1028" y="1701"/>
                      <a:pt x="1082" y="1697"/>
                      <a:pt x="1135" y="1687"/>
                    </a:cubicBezTo>
                    <a:cubicBezTo>
                      <a:pt x="1535" y="1620"/>
                      <a:pt x="1836" y="1320"/>
                      <a:pt x="1869" y="920"/>
                    </a:cubicBezTo>
                    <a:cubicBezTo>
                      <a:pt x="1902" y="520"/>
                      <a:pt x="1669" y="119"/>
                      <a:pt x="1302" y="19"/>
                    </a:cubicBezTo>
                    <a:cubicBezTo>
                      <a:pt x="1268" y="6"/>
                      <a:pt x="1237" y="1"/>
                      <a:pt x="121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38" name="Google Shape;12638;p38"/>
              <p:cNvSpPr/>
              <p:nvPr/>
            </p:nvSpPr>
            <p:spPr>
              <a:xfrm>
                <a:off x="7060890" y="2481422"/>
                <a:ext cx="50960" cy="45934"/>
              </a:xfrm>
              <a:custGeom>
                <a:rect b="b" l="l" r="r" t="t"/>
                <a:pathLst>
                  <a:path extrusionOk="0" h="1444" w="1602">
                    <a:moveTo>
                      <a:pt x="701" y="451"/>
                    </a:moveTo>
                    <a:cubicBezTo>
                      <a:pt x="801" y="518"/>
                      <a:pt x="901" y="551"/>
                      <a:pt x="968" y="651"/>
                    </a:cubicBezTo>
                    <a:cubicBezTo>
                      <a:pt x="1001" y="751"/>
                      <a:pt x="968" y="884"/>
                      <a:pt x="835" y="918"/>
                    </a:cubicBezTo>
                    <a:cubicBezTo>
                      <a:pt x="813" y="923"/>
                      <a:pt x="792" y="926"/>
                      <a:pt x="773" y="926"/>
                    </a:cubicBezTo>
                    <a:cubicBezTo>
                      <a:pt x="559" y="926"/>
                      <a:pt x="518" y="607"/>
                      <a:pt x="701" y="484"/>
                    </a:cubicBezTo>
                    <a:cubicBezTo>
                      <a:pt x="701" y="484"/>
                      <a:pt x="701" y="451"/>
                      <a:pt x="701" y="451"/>
                    </a:cubicBezTo>
                    <a:close/>
                    <a:moveTo>
                      <a:pt x="866" y="1"/>
                    </a:moveTo>
                    <a:cubicBezTo>
                      <a:pt x="786" y="1"/>
                      <a:pt x="707" y="26"/>
                      <a:pt x="635" y="84"/>
                    </a:cubicBezTo>
                    <a:cubicBezTo>
                      <a:pt x="618" y="67"/>
                      <a:pt x="601" y="59"/>
                      <a:pt x="584" y="59"/>
                    </a:cubicBezTo>
                    <a:cubicBezTo>
                      <a:pt x="568" y="59"/>
                      <a:pt x="551" y="67"/>
                      <a:pt x="534" y="84"/>
                    </a:cubicBezTo>
                    <a:cubicBezTo>
                      <a:pt x="201" y="217"/>
                      <a:pt x="1" y="584"/>
                      <a:pt x="101" y="951"/>
                    </a:cubicBezTo>
                    <a:cubicBezTo>
                      <a:pt x="184" y="1254"/>
                      <a:pt x="471" y="1444"/>
                      <a:pt x="776" y="1444"/>
                    </a:cubicBezTo>
                    <a:cubicBezTo>
                      <a:pt x="840" y="1444"/>
                      <a:pt x="904" y="1436"/>
                      <a:pt x="968" y="1418"/>
                    </a:cubicBezTo>
                    <a:cubicBezTo>
                      <a:pt x="1335" y="1351"/>
                      <a:pt x="1602" y="951"/>
                      <a:pt x="1502" y="584"/>
                    </a:cubicBezTo>
                    <a:cubicBezTo>
                      <a:pt x="1450" y="323"/>
                      <a:pt x="1152" y="1"/>
                      <a:pt x="8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39" name="Google Shape;12639;p38"/>
              <p:cNvSpPr/>
              <p:nvPr/>
            </p:nvSpPr>
            <p:spPr>
              <a:xfrm>
                <a:off x="6919783" y="2897939"/>
                <a:ext cx="67946" cy="58658"/>
              </a:xfrm>
              <a:custGeom>
                <a:rect b="b" l="l" r="r" t="t"/>
                <a:pathLst>
                  <a:path extrusionOk="0" h="1844" w="2136">
                    <a:moveTo>
                      <a:pt x="783" y="0"/>
                    </a:moveTo>
                    <a:cubicBezTo>
                      <a:pt x="741" y="0"/>
                      <a:pt x="699" y="11"/>
                      <a:pt x="667" y="33"/>
                    </a:cubicBezTo>
                    <a:cubicBezTo>
                      <a:pt x="1" y="636"/>
                      <a:pt x="512" y="1843"/>
                      <a:pt x="1369" y="1843"/>
                    </a:cubicBezTo>
                    <a:cubicBezTo>
                      <a:pt x="1412" y="1843"/>
                      <a:pt x="1456" y="1840"/>
                      <a:pt x="1501" y="1834"/>
                    </a:cubicBezTo>
                    <a:cubicBezTo>
                      <a:pt x="1868" y="1767"/>
                      <a:pt x="2135" y="1434"/>
                      <a:pt x="2102" y="1067"/>
                    </a:cubicBezTo>
                    <a:cubicBezTo>
                      <a:pt x="2102" y="764"/>
                      <a:pt x="1897" y="416"/>
                      <a:pt x="1620" y="416"/>
                    </a:cubicBezTo>
                    <a:cubicBezTo>
                      <a:pt x="1561" y="416"/>
                      <a:pt x="1499" y="431"/>
                      <a:pt x="1435" y="466"/>
                    </a:cubicBezTo>
                    <a:cubicBezTo>
                      <a:pt x="1335" y="533"/>
                      <a:pt x="1301" y="666"/>
                      <a:pt x="1368" y="766"/>
                    </a:cubicBezTo>
                    <a:cubicBezTo>
                      <a:pt x="1401" y="866"/>
                      <a:pt x="1535" y="933"/>
                      <a:pt x="1535" y="1067"/>
                    </a:cubicBezTo>
                    <a:cubicBezTo>
                      <a:pt x="1535" y="1233"/>
                      <a:pt x="1401" y="1267"/>
                      <a:pt x="1268" y="1267"/>
                    </a:cubicBezTo>
                    <a:cubicBezTo>
                      <a:pt x="767" y="1133"/>
                      <a:pt x="968" y="533"/>
                      <a:pt x="968" y="166"/>
                    </a:cubicBezTo>
                    <a:cubicBezTo>
                      <a:pt x="968" y="52"/>
                      <a:pt x="874" y="0"/>
                      <a:pt x="78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40" name="Google Shape;12640;p38"/>
              <p:cNvSpPr/>
              <p:nvPr/>
            </p:nvSpPr>
            <p:spPr>
              <a:xfrm>
                <a:off x="6641767" y="2774581"/>
                <a:ext cx="54141" cy="49337"/>
              </a:xfrm>
              <a:custGeom>
                <a:rect b="b" l="l" r="r" t="t"/>
                <a:pathLst>
                  <a:path extrusionOk="0" h="1551" w="1702">
                    <a:moveTo>
                      <a:pt x="768" y="408"/>
                    </a:moveTo>
                    <a:cubicBezTo>
                      <a:pt x="935" y="408"/>
                      <a:pt x="1135" y="575"/>
                      <a:pt x="1101" y="742"/>
                    </a:cubicBezTo>
                    <a:cubicBezTo>
                      <a:pt x="1101" y="875"/>
                      <a:pt x="935" y="975"/>
                      <a:pt x="801" y="975"/>
                    </a:cubicBezTo>
                    <a:cubicBezTo>
                      <a:pt x="668" y="942"/>
                      <a:pt x="634" y="842"/>
                      <a:pt x="634" y="708"/>
                    </a:cubicBezTo>
                    <a:cubicBezTo>
                      <a:pt x="634" y="608"/>
                      <a:pt x="668" y="575"/>
                      <a:pt x="701" y="508"/>
                    </a:cubicBezTo>
                    <a:cubicBezTo>
                      <a:pt x="701" y="475"/>
                      <a:pt x="701" y="475"/>
                      <a:pt x="701" y="441"/>
                    </a:cubicBezTo>
                    <a:cubicBezTo>
                      <a:pt x="735" y="441"/>
                      <a:pt x="768" y="408"/>
                      <a:pt x="768" y="408"/>
                    </a:cubicBezTo>
                    <a:close/>
                    <a:moveTo>
                      <a:pt x="901" y="0"/>
                    </a:moveTo>
                    <a:cubicBezTo>
                      <a:pt x="824" y="0"/>
                      <a:pt x="746" y="13"/>
                      <a:pt x="668" y="41"/>
                    </a:cubicBezTo>
                    <a:cubicBezTo>
                      <a:pt x="638" y="31"/>
                      <a:pt x="612" y="27"/>
                      <a:pt x="588" y="27"/>
                    </a:cubicBezTo>
                    <a:cubicBezTo>
                      <a:pt x="529" y="27"/>
                      <a:pt x="481" y="51"/>
                      <a:pt x="434" y="74"/>
                    </a:cubicBezTo>
                    <a:cubicBezTo>
                      <a:pt x="401" y="108"/>
                      <a:pt x="368" y="141"/>
                      <a:pt x="334" y="141"/>
                    </a:cubicBezTo>
                    <a:cubicBezTo>
                      <a:pt x="301" y="175"/>
                      <a:pt x="201" y="208"/>
                      <a:pt x="201" y="241"/>
                    </a:cubicBezTo>
                    <a:cubicBezTo>
                      <a:pt x="67" y="408"/>
                      <a:pt x="1" y="608"/>
                      <a:pt x="34" y="808"/>
                    </a:cubicBezTo>
                    <a:cubicBezTo>
                      <a:pt x="65" y="1235"/>
                      <a:pt x="374" y="1551"/>
                      <a:pt x="783" y="1551"/>
                    </a:cubicBezTo>
                    <a:cubicBezTo>
                      <a:pt x="822" y="1551"/>
                      <a:pt x="861" y="1548"/>
                      <a:pt x="901" y="1542"/>
                    </a:cubicBezTo>
                    <a:cubicBezTo>
                      <a:pt x="1335" y="1509"/>
                      <a:pt x="1702" y="1142"/>
                      <a:pt x="1669" y="708"/>
                    </a:cubicBezTo>
                    <a:cubicBezTo>
                      <a:pt x="1613" y="320"/>
                      <a:pt x="1280" y="0"/>
                      <a:pt x="90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41" name="Google Shape;12641;p38"/>
              <p:cNvSpPr/>
              <p:nvPr/>
            </p:nvSpPr>
            <p:spPr>
              <a:xfrm>
                <a:off x="6483673" y="2767297"/>
                <a:ext cx="49910" cy="39603"/>
              </a:xfrm>
              <a:custGeom>
                <a:rect b="b" l="l" r="r" t="t"/>
                <a:pathLst>
                  <a:path extrusionOk="0" h="1245" w="1569">
                    <a:moveTo>
                      <a:pt x="1196" y="1"/>
                    </a:moveTo>
                    <a:cubicBezTo>
                      <a:pt x="975" y="1"/>
                      <a:pt x="1035" y="279"/>
                      <a:pt x="1035" y="437"/>
                    </a:cubicBezTo>
                    <a:cubicBezTo>
                      <a:pt x="1068" y="537"/>
                      <a:pt x="1001" y="737"/>
                      <a:pt x="868" y="737"/>
                    </a:cubicBezTo>
                    <a:cubicBezTo>
                      <a:pt x="857" y="739"/>
                      <a:pt x="846" y="740"/>
                      <a:pt x="835" y="740"/>
                    </a:cubicBezTo>
                    <a:cubicBezTo>
                      <a:pt x="680" y="740"/>
                      <a:pt x="536" y="526"/>
                      <a:pt x="568" y="370"/>
                    </a:cubicBezTo>
                    <a:cubicBezTo>
                      <a:pt x="589" y="239"/>
                      <a:pt x="469" y="123"/>
                      <a:pt x="355" y="123"/>
                    </a:cubicBezTo>
                    <a:cubicBezTo>
                      <a:pt x="294" y="123"/>
                      <a:pt x="235" y="156"/>
                      <a:pt x="201" y="237"/>
                    </a:cubicBezTo>
                    <a:cubicBezTo>
                      <a:pt x="0" y="670"/>
                      <a:pt x="301" y="1204"/>
                      <a:pt x="801" y="1237"/>
                    </a:cubicBezTo>
                    <a:cubicBezTo>
                      <a:pt x="833" y="1242"/>
                      <a:pt x="865" y="1245"/>
                      <a:pt x="896" y="1245"/>
                    </a:cubicBezTo>
                    <a:cubicBezTo>
                      <a:pt x="1282" y="1245"/>
                      <a:pt x="1568" y="872"/>
                      <a:pt x="1568" y="470"/>
                    </a:cubicBezTo>
                    <a:cubicBezTo>
                      <a:pt x="1568" y="270"/>
                      <a:pt x="1468" y="3"/>
                      <a:pt x="1235" y="3"/>
                    </a:cubicBezTo>
                    <a:cubicBezTo>
                      <a:pt x="1221" y="2"/>
                      <a:pt x="1208" y="1"/>
                      <a:pt x="119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42" name="Google Shape;12642;p38"/>
              <p:cNvSpPr/>
              <p:nvPr/>
            </p:nvSpPr>
            <p:spPr>
              <a:xfrm>
                <a:off x="6425302" y="2442487"/>
                <a:ext cx="52041" cy="51278"/>
              </a:xfrm>
              <a:custGeom>
                <a:rect b="b" l="l" r="r" t="t"/>
                <a:pathLst>
                  <a:path extrusionOk="0" h="1612" w="1636">
                    <a:moveTo>
                      <a:pt x="549" y="1"/>
                    </a:moveTo>
                    <a:cubicBezTo>
                      <a:pt x="515" y="1"/>
                      <a:pt x="476" y="13"/>
                      <a:pt x="434" y="40"/>
                    </a:cubicBezTo>
                    <a:cubicBezTo>
                      <a:pt x="101" y="274"/>
                      <a:pt x="1" y="741"/>
                      <a:pt x="134" y="1108"/>
                    </a:cubicBezTo>
                    <a:cubicBezTo>
                      <a:pt x="289" y="1417"/>
                      <a:pt x="616" y="1612"/>
                      <a:pt x="928" y="1612"/>
                    </a:cubicBezTo>
                    <a:cubicBezTo>
                      <a:pt x="953" y="1612"/>
                      <a:pt x="977" y="1611"/>
                      <a:pt x="1002" y="1608"/>
                    </a:cubicBezTo>
                    <a:cubicBezTo>
                      <a:pt x="1368" y="1541"/>
                      <a:pt x="1635" y="1241"/>
                      <a:pt x="1635" y="874"/>
                    </a:cubicBezTo>
                    <a:cubicBezTo>
                      <a:pt x="1635" y="707"/>
                      <a:pt x="1569" y="541"/>
                      <a:pt x="1469" y="407"/>
                    </a:cubicBezTo>
                    <a:cubicBezTo>
                      <a:pt x="1402" y="374"/>
                      <a:pt x="1335" y="341"/>
                      <a:pt x="1268" y="307"/>
                    </a:cubicBezTo>
                    <a:cubicBezTo>
                      <a:pt x="1235" y="307"/>
                      <a:pt x="1202" y="274"/>
                      <a:pt x="1135" y="274"/>
                    </a:cubicBezTo>
                    <a:cubicBezTo>
                      <a:pt x="1135" y="274"/>
                      <a:pt x="968" y="307"/>
                      <a:pt x="1068" y="307"/>
                    </a:cubicBezTo>
                    <a:cubicBezTo>
                      <a:pt x="935" y="307"/>
                      <a:pt x="835" y="474"/>
                      <a:pt x="935" y="574"/>
                    </a:cubicBezTo>
                    <a:cubicBezTo>
                      <a:pt x="968" y="607"/>
                      <a:pt x="968" y="607"/>
                      <a:pt x="968" y="641"/>
                    </a:cubicBezTo>
                    <a:cubicBezTo>
                      <a:pt x="1002" y="641"/>
                      <a:pt x="1002" y="674"/>
                      <a:pt x="1035" y="707"/>
                    </a:cubicBezTo>
                    <a:cubicBezTo>
                      <a:pt x="1068" y="741"/>
                      <a:pt x="1068" y="774"/>
                      <a:pt x="1068" y="841"/>
                    </a:cubicBezTo>
                    <a:cubicBezTo>
                      <a:pt x="1068" y="941"/>
                      <a:pt x="1035" y="1008"/>
                      <a:pt x="935" y="1008"/>
                    </a:cubicBezTo>
                    <a:cubicBezTo>
                      <a:pt x="910" y="1012"/>
                      <a:pt x="886" y="1013"/>
                      <a:pt x="865" y="1013"/>
                    </a:cubicBezTo>
                    <a:cubicBezTo>
                      <a:pt x="513" y="1013"/>
                      <a:pt x="607" y="527"/>
                      <a:pt x="701" y="307"/>
                    </a:cubicBezTo>
                    <a:cubicBezTo>
                      <a:pt x="754" y="175"/>
                      <a:pt x="681" y="1"/>
                      <a:pt x="54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43" name="Google Shape;12643;p38"/>
              <p:cNvSpPr/>
              <p:nvPr/>
            </p:nvSpPr>
            <p:spPr>
              <a:xfrm>
                <a:off x="6533551" y="2347312"/>
                <a:ext cx="78539" cy="50832"/>
              </a:xfrm>
              <a:custGeom>
                <a:rect b="b" l="l" r="r" t="t"/>
                <a:pathLst>
                  <a:path extrusionOk="0" h="1598" w="2469">
                    <a:moveTo>
                      <a:pt x="636" y="1"/>
                    </a:moveTo>
                    <a:cubicBezTo>
                      <a:pt x="592" y="1"/>
                      <a:pt x="545" y="19"/>
                      <a:pt x="501" y="64"/>
                    </a:cubicBezTo>
                    <a:cubicBezTo>
                      <a:pt x="0" y="664"/>
                      <a:pt x="601" y="1598"/>
                      <a:pt x="1335" y="1598"/>
                    </a:cubicBezTo>
                    <a:cubicBezTo>
                      <a:pt x="1701" y="1598"/>
                      <a:pt x="2035" y="1398"/>
                      <a:pt x="2235" y="1064"/>
                    </a:cubicBezTo>
                    <a:cubicBezTo>
                      <a:pt x="2402" y="764"/>
                      <a:pt x="2469" y="297"/>
                      <a:pt x="2135" y="64"/>
                    </a:cubicBezTo>
                    <a:cubicBezTo>
                      <a:pt x="2113" y="48"/>
                      <a:pt x="2087" y="42"/>
                      <a:pt x="2060" y="42"/>
                    </a:cubicBezTo>
                    <a:cubicBezTo>
                      <a:pt x="1967" y="42"/>
                      <a:pt x="1861" y="119"/>
                      <a:pt x="1835" y="197"/>
                    </a:cubicBezTo>
                    <a:cubicBezTo>
                      <a:pt x="1735" y="497"/>
                      <a:pt x="1768" y="931"/>
                      <a:pt x="1368" y="998"/>
                    </a:cubicBezTo>
                    <a:cubicBezTo>
                      <a:pt x="1354" y="999"/>
                      <a:pt x="1341" y="999"/>
                      <a:pt x="1328" y="999"/>
                    </a:cubicBezTo>
                    <a:cubicBezTo>
                      <a:pt x="956" y="999"/>
                      <a:pt x="802" y="554"/>
                      <a:pt x="834" y="264"/>
                    </a:cubicBezTo>
                    <a:cubicBezTo>
                      <a:pt x="859" y="141"/>
                      <a:pt x="757" y="1"/>
                      <a:pt x="63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44" name="Google Shape;12644;p38"/>
              <p:cNvSpPr/>
              <p:nvPr/>
            </p:nvSpPr>
            <p:spPr>
              <a:xfrm>
                <a:off x="6433796" y="2315375"/>
                <a:ext cx="12756" cy="13806"/>
              </a:xfrm>
              <a:custGeom>
                <a:rect b="b" l="l" r="r" t="t"/>
                <a:pathLst>
                  <a:path extrusionOk="0" h="434" w="401">
                    <a:moveTo>
                      <a:pt x="1" y="0"/>
                    </a:moveTo>
                    <a:lnTo>
                      <a:pt x="1" y="434"/>
                    </a:lnTo>
                    <a:cubicBezTo>
                      <a:pt x="401" y="434"/>
                      <a:pt x="401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45" name="Google Shape;12645;p38"/>
              <p:cNvSpPr/>
              <p:nvPr/>
            </p:nvSpPr>
            <p:spPr>
              <a:xfrm>
                <a:off x="6818978" y="3215051"/>
                <a:ext cx="40335" cy="38077"/>
              </a:xfrm>
              <a:custGeom>
                <a:rect b="b" l="l" r="r" t="t"/>
                <a:pathLst>
                  <a:path extrusionOk="0" h="1197" w="1268">
                    <a:moveTo>
                      <a:pt x="779" y="1"/>
                    </a:moveTo>
                    <a:cubicBezTo>
                      <a:pt x="764" y="1"/>
                      <a:pt x="749" y="2"/>
                      <a:pt x="734" y="4"/>
                    </a:cubicBezTo>
                    <a:cubicBezTo>
                      <a:pt x="667" y="37"/>
                      <a:pt x="567" y="137"/>
                      <a:pt x="567" y="237"/>
                    </a:cubicBezTo>
                    <a:cubicBezTo>
                      <a:pt x="601" y="304"/>
                      <a:pt x="734" y="504"/>
                      <a:pt x="634" y="604"/>
                    </a:cubicBezTo>
                    <a:cubicBezTo>
                      <a:pt x="634" y="604"/>
                      <a:pt x="601" y="604"/>
                      <a:pt x="534" y="571"/>
                    </a:cubicBezTo>
                    <a:cubicBezTo>
                      <a:pt x="501" y="538"/>
                      <a:pt x="467" y="504"/>
                      <a:pt x="401" y="438"/>
                    </a:cubicBezTo>
                    <a:cubicBezTo>
                      <a:pt x="401" y="346"/>
                      <a:pt x="320" y="295"/>
                      <a:pt x="236" y="295"/>
                    </a:cubicBezTo>
                    <a:cubicBezTo>
                      <a:pt x="168" y="295"/>
                      <a:pt x="97" y="329"/>
                      <a:pt x="67" y="404"/>
                    </a:cubicBezTo>
                    <a:cubicBezTo>
                      <a:pt x="34" y="538"/>
                      <a:pt x="0" y="638"/>
                      <a:pt x="34" y="771"/>
                    </a:cubicBezTo>
                    <a:cubicBezTo>
                      <a:pt x="67" y="905"/>
                      <a:pt x="167" y="1005"/>
                      <a:pt x="267" y="1071"/>
                    </a:cubicBezTo>
                    <a:cubicBezTo>
                      <a:pt x="384" y="1155"/>
                      <a:pt x="517" y="1197"/>
                      <a:pt x="647" y="1197"/>
                    </a:cubicBezTo>
                    <a:cubicBezTo>
                      <a:pt x="776" y="1197"/>
                      <a:pt x="901" y="1155"/>
                      <a:pt x="1001" y="1071"/>
                    </a:cubicBezTo>
                    <a:cubicBezTo>
                      <a:pt x="1201" y="905"/>
                      <a:pt x="1268" y="671"/>
                      <a:pt x="1235" y="404"/>
                    </a:cubicBezTo>
                    <a:cubicBezTo>
                      <a:pt x="1172" y="217"/>
                      <a:pt x="993" y="1"/>
                      <a:pt x="77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46" name="Google Shape;12646;p38"/>
              <p:cNvSpPr/>
              <p:nvPr/>
            </p:nvSpPr>
            <p:spPr>
              <a:xfrm>
                <a:off x="6938487" y="2735550"/>
                <a:ext cx="55604" cy="48924"/>
              </a:xfrm>
              <a:custGeom>
                <a:rect b="b" l="l" r="r" t="t"/>
                <a:pathLst>
                  <a:path extrusionOk="0" h="1538" w="1748">
                    <a:moveTo>
                      <a:pt x="1280" y="1"/>
                    </a:moveTo>
                    <a:cubicBezTo>
                      <a:pt x="1180" y="1"/>
                      <a:pt x="1047" y="101"/>
                      <a:pt x="1047" y="201"/>
                    </a:cubicBezTo>
                    <a:cubicBezTo>
                      <a:pt x="1080" y="367"/>
                      <a:pt x="1147" y="468"/>
                      <a:pt x="1180" y="601"/>
                    </a:cubicBezTo>
                    <a:cubicBezTo>
                      <a:pt x="1180" y="701"/>
                      <a:pt x="1147" y="834"/>
                      <a:pt x="1047" y="901"/>
                    </a:cubicBezTo>
                    <a:cubicBezTo>
                      <a:pt x="991" y="957"/>
                      <a:pt x="931" y="981"/>
                      <a:pt x="872" y="981"/>
                    </a:cubicBezTo>
                    <a:cubicBezTo>
                      <a:pt x="685" y="981"/>
                      <a:pt x="505" y="745"/>
                      <a:pt x="480" y="568"/>
                    </a:cubicBezTo>
                    <a:cubicBezTo>
                      <a:pt x="463" y="468"/>
                      <a:pt x="371" y="417"/>
                      <a:pt x="280" y="417"/>
                    </a:cubicBezTo>
                    <a:cubicBezTo>
                      <a:pt x="188" y="417"/>
                      <a:pt x="96" y="468"/>
                      <a:pt x="79" y="568"/>
                    </a:cubicBezTo>
                    <a:cubicBezTo>
                      <a:pt x="0" y="1094"/>
                      <a:pt x="461" y="1537"/>
                      <a:pt x="938" y="1537"/>
                    </a:cubicBezTo>
                    <a:cubicBezTo>
                      <a:pt x="1065" y="1537"/>
                      <a:pt x="1194" y="1505"/>
                      <a:pt x="1314" y="1435"/>
                    </a:cubicBezTo>
                    <a:cubicBezTo>
                      <a:pt x="1580" y="1268"/>
                      <a:pt x="1747" y="968"/>
                      <a:pt x="1747" y="701"/>
                    </a:cubicBezTo>
                    <a:cubicBezTo>
                      <a:pt x="1747" y="401"/>
                      <a:pt x="1614" y="34"/>
                      <a:pt x="128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47" name="Google Shape;12647;p38"/>
              <p:cNvSpPr/>
              <p:nvPr/>
            </p:nvSpPr>
            <p:spPr>
              <a:xfrm>
                <a:off x="6534600" y="1986781"/>
                <a:ext cx="71127" cy="49655"/>
              </a:xfrm>
              <a:custGeom>
                <a:rect b="b" l="l" r="r" t="t"/>
                <a:pathLst>
                  <a:path extrusionOk="0" h="1561" w="2236">
                    <a:moveTo>
                      <a:pt x="546" y="0"/>
                    </a:moveTo>
                    <a:cubicBezTo>
                      <a:pt x="485" y="0"/>
                      <a:pt x="420" y="27"/>
                      <a:pt x="368" y="89"/>
                    </a:cubicBezTo>
                    <a:cubicBezTo>
                      <a:pt x="1" y="656"/>
                      <a:pt x="401" y="1490"/>
                      <a:pt x="1068" y="1557"/>
                    </a:cubicBezTo>
                    <a:cubicBezTo>
                      <a:pt x="1095" y="1560"/>
                      <a:pt x="1121" y="1561"/>
                      <a:pt x="1148" y="1561"/>
                    </a:cubicBezTo>
                    <a:cubicBezTo>
                      <a:pt x="1483" y="1561"/>
                      <a:pt x="1783" y="1368"/>
                      <a:pt x="1969" y="1090"/>
                    </a:cubicBezTo>
                    <a:cubicBezTo>
                      <a:pt x="2135" y="823"/>
                      <a:pt x="2236" y="356"/>
                      <a:pt x="1935" y="156"/>
                    </a:cubicBezTo>
                    <a:cubicBezTo>
                      <a:pt x="1897" y="128"/>
                      <a:pt x="1860" y="115"/>
                      <a:pt x="1823" y="115"/>
                    </a:cubicBezTo>
                    <a:cubicBezTo>
                      <a:pt x="1732" y="115"/>
                      <a:pt x="1650" y="194"/>
                      <a:pt x="1602" y="290"/>
                    </a:cubicBezTo>
                    <a:cubicBezTo>
                      <a:pt x="1535" y="456"/>
                      <a:pt x="1602" y="623"/>
                      <a:pt x="1535" y="757"/>
                    </a:cubicBezTo>
                    <a:cubicBezTo>
                      <a:pt x="1445" y="906"/>
                      <a:pt x="1329" y="1029"/>
                      <a:pt x="1162" y="1029"/>
                    </a:cubicBezTo>
                    <a:cubicBezTo>
                      <a:pt x="1142" y="1029"/>
                      <a:pt x="1122" y="1027"/>
                      <a:pt x="1101" y="1023"/>
                    </a:cubicBezTo>
                    <a:cubicBezTo>
                      <a:pt x="768" y="1023"/>
                      <a:pt x="601" y="590"/>
                      <a:pt x="701" y="290"/>
                    </a:cubicBezTo>
                    <a:cubicBezTo>
                      <a:pt x="793" y="129"/>
                      <a:pt x="680" y="0"/>
                      <a:pt x="54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48" name="Google Shape;12648;p38"/>
              <p:cNvSpPr/>
              <p:nvPr/>
            </p:nvSpPr>
            <p:spPr>
              <a:xfrm>
                <a:off x="6933556" y="1879836"/>
                <a:ext cx="52550" cy="99502"/>
              </a:xfrm>
              <a:custGeom>
                <a:rect b="b" l="l" r="r" t="t"/>
                <a:pathLst>
                  <a:path extrusionOk="0" h="3128" w="1652">
                    <a:moveTo>
                      <a:pt x="417" y="1"/>
                    </a:moveTo>
                    <a:cubicBezTo>
                      <a:pt x="339" y="1"/>
                      <a:pt x="264" y="45"/>
                      <a:pt x="234" y="149"/>
                    </a:cubicBezTo>
                    <a:cubicBezTo>
                      <a:pt x="1" y="916"/>
                      <a:pt x="68" y="2251"/>
                      <a:pt x="568" y="2918"/>
                    </a:cubicBezTo>
                    <a:cubicBezTo>
                      <a:pt x="687" y="3061"/>
                      <a:pt x="871" y="3127"/>
                      <a:pt x="1047" y="3127"/>
                    </a:cubicBezTo>
                    <a:cubicBezTo>
                      <a:pt x="1362" y="3127"/>
                      <a:pt x="1652" y="2915"/>
                      <a:pt x="1502" y="2551"/>
                    </a:cubicBezTo>
                    <a:cubicBezTo>
                      <a:pt x="1502" y="2517"/>
                      <a:pt x="1469" y="2517"/>
                      <a:pt x="1469" y="2517"/>
                    </a:cubicBezTo>
                    <a:cubicBezTo>
                      <a:pt x="1402" y="2317"/>
                      <a:pt x="1335" y="2150"/>
                      <a:pt x="1268" y="1950"/>
                    </a:cubicBezTo>
                    <a:cubicBezTo>
                      <a:pt x="1256" y="1925"/>
                      <a:pt x="1228" y="1914"/>
                      <a:pt x="1201" y="1914"/>
                    </a:cubicBezTo>
                    <a:cubicBezTo>
                      <a:pt x="1158" y="1914"/>
                      <a:pt x="1114" y="1942"/>
                      <a:pt x="1135" y="1984"/>
                    </a:cubicBezTo>
                    <a:cubicBezTo>
                      <a:pt x="1202" y="2184"/>
                      <a:pt x="1268" y="2384"/>
                      <a:pt x="1335" y="2551"/>
                    </a:cubicBezTo>
                    <a:cubicBezTo>
                      <a:pt x="1311" y="2639"/>
                      <a:pt x="1275" y="2673"/>
                      <a:pt x="1235" y="2673"/>
                    </a:cubicBezTo>
                    <a:cubicBezTo>
                      <a:pt x="1108" y="2673"/>
                      <a:pt x="935" y="2335"/>
                      <a:pt x="935" y="2284"/>
                    </a:cubicBezTo>
                    <a:cubicBezTo>
                      <a:pt x="835" y="2084"/>
                      <a:pt x="801" y="1817"/>
                      <a:pt x="768" y="1617"/>
                    </a:cubicBezTo>
                    <a:cubicBezTo>
                      <a:pt x="668" y="1150"/>
                      <a:pt x="701" y="649"/>
                      <a:pt x="635" y="182"/>
                    </a:cubicBezTo>
                    <a:cubicBezTo>
                      <a:pt x="616" y="71"/>
                      <a:pt x="515" y="1"/>
                      <a:pt x="4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49" name="Google Shape;12649;p38"/>
              <p:cNvSpPr/>
              <p:nvPr/>
            </p:nvSpPr>
            <p:spPr>
              <a:xfrm>
                <a:off x="6393493" y="1568832"/>
                <a:ext cx="76058" cy="61966"/>
              </a:xfrm>
              <a:custGeom>
                <a:rect b="b" l="l" r="r" t="t"/>
                <a:pathLst>
                  <a:path extrusionOk="0" h="1948" w="2391">
                    <a:moveTo>
                      <a:pt x="1092" y="1"/>
                    </a:moveTo>
                    <a:cubicBezTo>
                      <a:pt x="1029" y="1"/>
                      <a:pt x="966" y="6"/>
                      <a:pt x="901" y="19"/>
                    </a:cubicBezTo>
                    <a:cubicBezTo>
                      <a:pt x="734" y="52"/>
                      <a:pt x="767" y="286"/>
                      <a:pt x="934" y="286"/>
                    </a:cubicBezTo>
                    <a:cubicBezTo>
                      <a:pt x="948" y="285"/>
                      <a:pt x="963" y="284"/>
                      <a:pt x="977" y="284"/>
                    </a:cubicBezTo>
                    <a:cubicBezTo>
                      <a:pt x="1492" y="284"/>
                      <a:pt x="1924" y="865"/>
                      <a:pt x="1535" y="1320"/>
                    </a:cubicBezTo>
                    <a:cubicBezTo>
                      <a:pt x="1397" y="1457"/>
                      <a:pt x="1228" y="1547"/>
                      <a:pt x="1050" y="1547"/>
                    </a:cubicBezTo>
                    <a:cubicBezTo>
                      <a:pt x="968" y="1547"/>
                      <a:pt x="884" y="1529"/>
                      <a:pt x="801" y="1487"/>
                    </a:cubicBezTo>
                    <a:cubicBezTo>
                      <a:pt x="534" y="1320"/>
                      <a:pt x="467" y="1086"/>
                      <a:pt x="434" y="820"/>
                    </a:cubicBezTo>
                    <a:cubicBezTo>
                      <a:pt x="400" y="753"/>
                      <a:pt x="334" y="719"/>
                      <a:pt x="271" y="719"/>
                    </a:cubicBezTo>
                    <a:cubicBezTo>
                      <a:pt x="209" y="719"/>
                      <a:pt x="150" y="753"/>
                      <a:pt x="134" y="820"/>
                    </a:cubicBezTo>
                    <a:cubicBezTo>
                      <a:pt x="0" y="1253"/>
                      <a:pt x="300" y="1687"/>
                      <a:pt x="667" y="1854"/>
                    </a:cubicBezTo>
                    <a:cubicBezTo>
                      <a:pt x="796" y="1918"/>
                      <a:pt x="931" y="1948"/>
                      <a:pt x="1065" y="1948"/>
                    </a:cubicBezTo>
                    <a:cubicBezTo>
                      <a:pt x="1350" y="1948"/>
                      <a:pt x="1631" y="1813"/>
                      <a:pt x="1835" y="1587"/>
                    </a:cubicBezTo>
                    <a:cubicBezTo>
                      <a:pt x="2390" y="908"/>
                      <a:pt x="1861" y="1"/>
                      <a:pt x="109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50" name="Google Shape;12650;p38"/>
              <p:cNvSpPr/>
              <p:nvPr/>
            </p:nvSpPr>
            <p:spPr>
              <a:xfrm>
                <a:off x="6022815" y="1674918"/>
                <a:ext cx="31937" cy="44661"/>
              </a:xfrm>
              <a:custGeom>
                <a:rect b="b" l="l" r="r" t="t"/>
                <a:pathLst>
                  <a:path extrusionOk="0" h="1404" w="1004">
                    <a:moveTo>
                      <a:pt x="694" y="1"/>
                    </a:moveTo>
                    <a:cubicBezTo>
                      <a:pt x="623" y="1"/>
                      <a:pt x="554" y="35"/>
                      <a:pt x="512" y="120"/>
                    </a:cubicBezTo>
                    <a:cubicBezTo>
                      <a:pt x="345" y="453"/>
                      <a:pt x="145" y="787"/>
                      <a:pt x="45" y="1154"/>
                    </a:cubicBezTo>
                    <a:cubicBezTo>
                      <a:pt x="1" y="1308"/>
                      <a:pt x="116" y="1403"/>
                      <a:pt x="238" y="1403"/>
                    </a:cubicBezTo>
                    <a:cubicBezTo>
                      <a:pt x="301" y="1403"/>
                      <a:pt x="366" y="1378"/>
                      <a:pt x="412" y="1321"/>
                    </a:cubicBezTo>
                    <a:cubicBezTo>
                      <a:pt x="612" y="1020"/>
                      <a:pt x="779" y="653"/>
                      <a:pt x="912" y="320"/>
                    </a:cubicBezTo>
                    <a:cubicBezTo>
                      <a:pt x="1003" y="160"/>
                      <a:pt x="845" y="1"/>
                      <a:pt x="69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77000" lIns="77000" spcFirstLastPara="1" rIns="77000" wrap="square" tIns="77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2651" name="Google Shape;12651;p38"/>
          <p:cNvGrpSpPr/>
          <p:nvPr/>
        </p:nvGrpSpPr>
        <p:grpSpPr>
          <a:xfrm rot="-1480448">
            <a:off x="5054307" y="675020"/>
            <a:ext cx="711672" cy="799718"/>
            <a:chOff x="342335" y="2698687"/>
            <a:chExt cx="987017" cy="1109129"/>
          </a:xfrm>
        </p:grpSpPr>
        <p:grpSp>
          <p:nvGrpSpPr>
            <p:cNvPr id="12652" name="Google Shape;12652;p38"/>
            <p:cNvGrpSpPr/>
            <p:nvPr/>
          </p:nvGrpSpPr>
          <p:grpSpPr>
            <a:xfrm rot="-4922709">
              <a:off x="335758" y="2824828"/>
              <a:ext cx="1000172" cy="856846"/>
              <a:chOff x="2717100" y="3870000"/>
              <a:chExt cx="1327100" cy="1136925"/>
            </a:xfrm>
          </p:grpSpPr>
          <p:sp>
            <p:nvSpPr>
              <p:cNvPr id="12653" name="Google Shape;12653;p38"/>
              <p:cNvSpPr/>
              <p:nvPr/>
            </p:nvSpPr>
            <p:spPr>
              <a:xfrm>
                <a:off x="3211625" y="4378425"/>
                <a:ext cx="278575" cy="81925"/>
              </a:xfrm>
              <a:custGeom>
                <a:rect b="b" l="l" r="r" t="t"/>
                <a:pathLst>
                  <a:path extrusionOk="0" h="3277" w="11143">
                    <a:moveTo>
                      <a:pt x="5742" y="1"/>
                    </a:moveTo>
                    <a:cubicBezTo>
                      <a:pt x="3903" y="1"/>
                      <a:pt x="1960" y="596"/>
                      <a:pt x="1" y="1341"/>
                    </a:cubicBezTo>
                    <a:cubicBezTo>
                      <a:pt x="2013" y="2695"/>
                      <a:pt x="4179" y="3277"/>
                      <a:pt x="6443" y="3277"/>
                    </a:cubicBezTo>
                    <a:cubicBezTo>
                      <a:pt x="7971" y="3277"/>
                      <a:pt x="9543" y="3012"/>
                      <a:pt x="11142" y="2542"/>
                    </a:cubicBezTo>
                    <a:cubicBezTo>
                      <a:pt x="9528" y="670"/>
                      <a:pt x="7694" y="1"/>
                      <a:pt x="574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54" name="Google Shape;12654;p38"/>
              <p:cNvSpPr/>
              <p:nvPr/>
            </p:nvSpPr>
            <p:spPr>
              <a:xfrm>
                <a:off x="3359225" y="4492825"/>
                <a:ext cx="161825" cy="204325"/>
              </a:xfrm>
              <a:custGeom>
                <a:rect b="b" l="l" r="r" t="t"/>
                <a:pathLst>
                  <a:path extrusionOk="0" h="8173" w="6473">
                    <a:moveTo>
                      <a:pt x="5605" y="0"/>
                    </a:moveTo>
                    <a:cubicBezTo>
                      <a:pt x="4571" y="1335"/>
                      <a:pt x="3203" y="2436"/>
                      <a:pt x="2236" y="3837"/>
                    </a:cubicBezTo>
                    <a:cubicBezTo>
                      <a:pt x="1769" y="4537"/>
                      <a:pt x="1" y="8173"/>
                      <a:pt x="1" y="8173"/>
                    </a:cubicBezTo>
                    <a:cubicBezTo>
                      <a:pt x="2169" y="7806"/>
                      <a:pt x="5271" y="7206"/>
                      <a:pt x="5972" y="4704"/>
                    </a:cubicBezTo>
                    <a:cubicBezTo>
                      <a:pt x="6472" y="2969"/>
                      <a:pt x="6072" y="1535"/>
                      <a:pt x="56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55" name="Google Shape;12655;p38"/>
              <p:cNvSpPr/>
              <p:nvPr/>
            </p:nvSpPr>
            <p:spPr>
              <a:xfrm>
                <a:off x="3104050" y="4304275"/>
                <a:ext cx="236025" cy="49300"/>
              </a:xfrm>
              <a:custGeom>
                <a:rect b="b" l="l" r="r" t="t"/>
                <a:pathLst>
                  <a:path extrusionOk="0" h="1972" w="9441">
                    <a:moveTo>
                      <a:pt x="3805" y="1"/>
                    </a:moveTo>
                    <a:cubicBezTo>
                      <a:pt x="2557" y="1"/>
                      <a:pt x="1292" y="147"/>
                      <a:pt x="1" y="371"/>
                    </a:cubicBezTo>
                    <a:cubicBezTo>
                      <a:pt x="634" y="638"/>
                      <a:pt x="1302" y="871"/>
                      <a:pt x="1969" y="1071"/>
                    </a:cubicBezTo>
                    <a:cubicBezTo>
                      <a:pt x="3136" y="1438"/>
                      <a:pt x="4370" y="1605"/>
                      <a:pt x="5538" y="1972"/>
                    </a:cubicBezTo>
                    <a:cubicBezTo>
                      <a:pt x="6806" y="1572"/>
                      <a:pt x="8106" y="1271"/>
                      <a:pt x="9441" y="1271"/>
                    </a:cubicBezTo>
                    <a:cubicBezTo>
                      <a:pt x="7584" y="343"/>
                      <a:pt x="5715" y="1"/>
                      <a:pt x="380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56" name="Google Shape;12656;p38"/>
              <p:cNvSpPr/>
              <p:nvPr/>
            </p:nvSpPr>
            <p:spPr>
              <a:xfrm>
                <a:off x="3083200" y="3916575"/>
                <a:ext cx="304425" cy="390300"/>
              </a:xfrm>
              <a:custGeom>
                <a:rect b="b" l="l" r="r" t="t"/>
                <a:pathLst>
                  <a:path extrusionOk="0" h="15612" w="12177">
                    <a:moveTo>
                      <a:pt x="6505" y="1"/>
                    </a:moveTo>
                    <a:cubicBezTo>
                      <a:pt x="4804" y="2269"/>
                      <a:pt x="3503" y="4671"/>
                      <a:pt x="2636" y="7406"/>
                    </a:cubicBezTo>
                    <a:cubicBezTo>
                      <a:pt x="2549" y="7688"/>
                      <a:pt x="2322" y="7829"/>
                      <a:pt x="2072" y="7829"/>
                    </a:cubicBezTo>
                    <a:cubicBezTo>
                      <a:pt x="1938" y="7829"/>
                      <a:pt x="1797" y="7788"/>
                      <a:pt x="1669" y="7706"/>
                    </a:cubicBezTo>
                    <a:cubicBezTo>
                      <a:pt x="1168" y="7339"/>
                      <a:pt x="635" y="6972"/>
                      <a:pt x="134" y="6605"/>
                    </a:cubicBezTo>
                    <a:lnTo>
                      <a:pt x="134" y="6605"/>
                    </a:lnTo>
                    <a:cubicBezTo>
                      <a:pt x="1" y="9407"/>
                      <a:pt x="1001" y="11609"/>
                      <a:pt x="2436" y="14044"/>
                    </a:cubicBezTo>
                    <a:cubicBezTo>
                      <a:pt x="3213" y="13947"/>
                      <a:pt x="3990" y="13895"/>
                      <a:pt x="4755" y="13895"/>
                    </a:cubicBezTo>
                    <a:cubicBezTo>
                      <a:pt x="5302" y="13895"/>
                      <a:pt x="5843" y="13922"/>
                      <a:pt x="6372" y="13977"/>
                    </a:cubicBezTo>
                    <a:cubicBezTo>
                      <a:pt x="5972" y="13177"/>
                      <a:pt x="5638" y="12309"/>
                      <a:pt x="5438" y="11409"/>
                    </a:cubicBezTo>
                    <a:cubicBezTo>
                      <a:pt x="4804" y="11109"/>
                      <a:pt x="4237" y="10742"/>
                      <a:pt x="3637" y="10341"/>
                    </a:cubicBezTo>
                    <a:cubicBezTo>
                      <a:pt x="3003" y="9908"/>
                      <a:pt x="2302" y="9507"/>
                      <a:pt x="1735" y="8940"/>
                    </a:cubicBezTo>
                    <a:cubicBezTo>
                      <a:pt x="1676" y="8881"/>
                      <a:pt x="1669" y="8663"/>
                      <a:pt x="1786" y="8663"/>
                    </a:cubicBezTo>
                    <a:cubicBezTo>
                      <a:pt x="1801" y="8663"/>
                      <a:pt x="1817" y="8666"/>
                      <a:pt x="1835" y="8674"/>
                    </a:cubicBezTo>
                    <a:cubicBezTo>
                      <a:pt x="2603" y="8874"/>
                      <a:pt x="3303" y="9274"/>
                      <a:pt x="4004" y="9641"/>
                    </a:cubicBezTo>
                    <a:cubicBezTo>
                      <a:pt x="4404" y="9874"/>
                      <a:pt x="4838" y="10108"/>
                      <a:pt x="5238" y="10341"/>
                    </a:cubicBezTo>
                    <a:cubicBezTo>
                      <a:pt x="4838" y="7840"/>
                      <a:pt x="5104" y="5138"/>
                      <a:pt x="5805" y="2936"/>
                    </a:cubicBezTo>
                    <a:cubicBezTo>
                      <a:pt x="5818" y="2885"/>
                      <a:pt x="5855" y="2863"/>
                      <a:pt x="5896" y="2863"/>
                    </a:cubicBezTo>
                    <a:cubicBezTo>
                      <a:pt x="5962" y="2863"/>
                      <a:pt x="6038" y="2920"/>
                      <a:pt x="6038" y="3003"/>
                    </a:cubicBezTo>
                    <a:cubicBezTo>
                      <a:pt x="5772" y="5204"/>
                      <a:pt x="5738" y="7439"/>
                      <a:pt x="6305" y="9608"/>
                    </a:cubicBezTo>
                    <a:cubicBezTo>
                      <a:pt x="6305" y="9641"/>
                      <a:pt x="6339" y="9708"/>
                      <a:pt x="6372" y="9774"/>
                    </a:cubicBezTo>
                    <a:cubicBezTo>
                      <a:pt x="6806" y="8207"/>
                      <a:pt x="7706" y="6672"/>
                      <a:pt x="8607" y="5438"/>
                    </a:cubicBezTo>
                    <a:cubicBezTo>
                      <a:pt x="8655" y="5380"/>
                      <a:pt x="8714" y="5356"/>
                      <a:pt x="8771" y="5356"/>
                    </a:cubicBezTo>
                    <a:cubicBezTo>
                      <a:pt x="8913" y="5356"/>
                      <a:pt x="9045" y="5505"/>
                      <a:pt x="8974" y="5671"/>
                    </a:cubicBezTo>
                    <a:cubicBezTo>
                      <a:pt x="8540" y="6705"/>
                      <a:pt x="8107" y="7773"/>
                      <a:pt x="7740" y="8840"/>
                    </a:cubicBezTo>
                    <a:cubicBezTo>
                      <a:pt x="7439" y="9708"/>
                      <a:pt x="7239" y="10575"/>
                      <a:pt x="6906" y="11409"/>
                    </a:cubicBezTo>
                    <a:cubicBezTo>
                      <a:pt x="7072" y="11842"/>
                      <a:pt x="7273" y="12276"/>
                      <a:pt x="7439" y="12710"/>
                    </a:cubicBezTo>
                    <a:cubicBezTo>
                      <a:pt x="7940" y="11309"/>
                      <a:pt x="8674" y="9974"/>
                      <a:pt x="9774" y="9074"/>
                    </a:cubicBezTo>
                    <a:cubicBezTo>
                      <a:pt x="9844" y="9019"/>
                      <a:pt x="9915" y="8995"/>
                      <a:pt x="9984" y="8995"/>
                    </a:cubicBezTo>
                    <a:cubicBezTo>
                      <a:pt x="10247" y="8995"/>
                      <a:pt x="10460" y="9343"/>
                      <a:pt x="10275" y="9608"/>
                    </a:cubicBezTo>
                    <a:cubicBezTo>
                      <a:pt x="9341" y="10942"/>
                      <a:pt x="8440" y="12143"/>
                      <a:pt x="7873" y="13644"/>
                    </a:cubicBezTo>
                    <a:cubicBezTo>
                      <a:pt x="7973" y="13877"/>
                      <a:pt x="8040" y="14111"/>
                      <a:pt x="8140" y="14344"/>
                    </a:cubicBezTo>
                    <a:cubicBezTo>
                      <a:pt x="9074" y="14611"/>
                      <a:pt x="9941" y="15011"/>
                      <a:pt x="10708" y="15612"/>
                    </a:cubicBezTo>
                    <a:cubicBezTo>
                      <a:pt x="10808" y="13610"/>
                      <a:pt x="11342" y="11576"/>
                      <a:pt x="12176" y="9708"/>
                    </a:cubicBezTo>
                    <a:cubicBezTo>
                      <a:pt x="12109" y="9641"/>
                      <a:pt x="12076" y="9574"/>
                      <a:pt x="12043" y="9507"/>
                    </a:cubicBezTo>
                    <a:cubicBezTo>
                      <a:pt x="11075" y="6939"/>
                      <a:pt x="10842" y="4070"/>
                      <a:pt x="10408" y="1368"/>
                    </a:cubicBezTo>
                    <a:cubicBezTo>
                      <a:pt x="9808" y="2069"/>
                      <a:pt x="9341" y="2703"/>
                      <a:pt x="8940" y="3603"/>
                    </a:cubicBezTo>
                    <a:cubicBezTo>
                      <a:pt x="8859" y="3782"/>
                      <a:pt x="8722" y="3866"/>
                      <a:pt x="8584" y="3866"/>
                    </a:cubicBezTo>
                    <a:cubicBezTo>
                      <a:pt x="8439" y="3866"/>
                      <a:pt x="8292" y="3774"/>
                      <a:pt x="8207" y="3603"/>
                    </a:cubicBezTo>
                    <a:cubicBezTo>
                      <a:pt x="7573" y="2436"/>
                      <a:pt x="7039" y="1235"/>
                      <a:pt x="650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57" name="Google Shape;12657;p38"/>
              <p:cNvSpPr/>
              <p:nvPr/>
            </p:nvSpPr>
            <p:spPr>
              <a:xfrm>
                <a:off x="2910575" y="4340225"/>
                <a:ext cx="172650" cy="140950"/>
              </a:xfrm>
              <a:custGeom>
                <a:rect b="b" l="l" r="r" t="t"/>
                <a:pathLst>
                  <a:path extrusionOk="0" h="5638" w="6906">
                    <a:moveTo>
                      <a:pt x="6172" y="0"/>
                    </a:moveTo>
                    <a:cubicBezTo>
                      <a:pt x="5038" y="934"/>
                      <a:pt x="3603" y="1601"/>
                      <a:pt x="2503" y="2635"/>
                    </a:cubicBezTo>
                    <a:cubicBezTo>
                      <a:pt x="1535" y="3536"/>
                      <a:pt x="768" y="4537"/>
                      <a:pt x="1" y="5571"/>
                    </a:cubicBezTo>
                    <a:cubicBezTo>
                      <a:pt x="835" y="5571"/>
                      <a:pt x="1669" y="5571"/>
                      <a:pt x="2469" y="5637"/>
                    </a:cubicBezTo>
                    <a:cubicBezTo>
                      <a:pt x="2036" y="4403"/>
                      <a:pt x="3703" y="2769"/>
                      <a:pt x="4504" y="2068"/>
                    </a:cubicBezTo>
                    <a:cubicBezTo>
                      <a:pt x="5238" y="1401"/>
                      <a:pt x="6038" y="801"/>
                      <a:pt x="6906" y="334"/>
                    </a:cubicBezTo>
                    <a:cubicBezTo>
                      <a:pt x="6672" y="234"/>
                      <a:pt x="6405" y="134"/>
                      <a:pt x="61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58" name="Google Shape;12658;p38"/>
              <p:cNvSpPr/>
              <p:nvPr/>
            </p:nvSpPr>
            <p:spPr>
              <a:xfrm>
                <a:off x="3137400" y="4461125"/>
                <a:ext cx="318600" cy="157650"/>
              </a:xfrm>
              <a:custGeom>
                <a:rect b="b" l="l" r="r" t="t"/>
                <a:pathLst>
                  <a:path extrusionOk="0" h="6306" w="12744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907" y="5939"/>
                      <a:pt x="9141" y="5605"/>
                      <a:pt x="9341" y="5338"/>
                    </a:cubicBezTo>
                    <a:cubicBezTo>
                      <a:pt x="10242" y="3937"/>
                      <a:pt x="11342" y="2269"/>
                      <a:pt x="12743" y="1135"/>
                    </a:cubicBezTo>
                    <a:lnTo>
                      <a:pt x="12743" y="1135"/>
                    </a:lnTo>
                    <a:cubicBezTo>
                      <a:pt x="11742" y="1415"/>
                      <a:pt x="10708" y="1546"/>
                      <a:pt x="9671" y="1546"/>
                    </a:cubicBezTo>
                    <a:cubicBezTo>
                      <a:pt x="7496" y="1546"/>
                      <a:pt x="5302" y="972"/>
                      <a:pt x="33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59" name="Google Shape;12659;p38"/>
              <p:cNvSpPr/>
              <p:nvPr/>
            </p:nvSpPr>
            <p:spPr>
              <a:xfrm>
                <a:off x="2913925" y="4638775"/>
                <a:ext cx="261875" cy="153925"/>
              </a:xfrm>
              <a:custGeom>
                <a:rect b="b" l="l" r="r" t="t"/>
                <a:pathLst>
                  <a:path extrusionOk="0" h="6157" w="10475">
                    <a:moveTo>
                      <a:pt x="4570" y="0"/>
                    </a:moveTo>
                    <a:cubicBezTo>
                      <a:pt x="2869" y="1668"/>
                      <a:pt x="1168" y="3302"/>
                      <a:pt x="0" y="5404"/>
                    </a:cubicBezTo>
                    <a:cubicBezTo>
                      <a:pt x="1201" y="5804"/>
                      <a:pt x="2435" y="6071"/>
                      <a:pt x="3703" y="6138"/>
                    </a:cubicBezTo>
                    <a:cubicBezTo>
                      <a:pt x="3914" y="6152"/>
                      <a:pt x="4126" y="6157"/>
                      <a:pt x="4337" y="6157"/>
                    </a:cubicBezTo>
                    <a:cubicBezTo>
                      <a:pt x="4915" y="6157"/>
                      <a:pt x="5493" y="6118"/>
                      <a:pt x="6071" y="6118"/>
                    </a:cubicBezTo>
                    <a:cubicBezTo>
                      <a:pt x="6282" y="6118"/>
                      <a:pt x="6494" y="6124"/>
                      <a:pt x="6705" y="6138"/>
                    </a:cubicBezTo>
                    <a:cubicBezTo>
                      <a:pt x="6805" y="5070"/>
                      <a:pt x="7372" y="3903"/>
                      <a:pt x="7772" y="3136"/>
                    </a:cubicBezTo>
                    <a:cubicBezTo>
                      <a:pt x="8440" y="1968"/>
                      <a:pt x="9307" y="834"/>
                      <a:pt x="10474" y="133"/>
                    </a:cubicBezTo>
                    <a:lnTo>
                      <a:pt x="10408" y="133"/>
                    </a:lnTo>
                    <a:cubicBezTo>
                      <a:pt x="10341" y="133"/>
                      <a:pt x="10308" y="167"/>
                      <a:pt x="10274" y="167"/>
                    </a:cubicBezTo>
                    <a:cubicBezTo>
                      <a:pt x="9637" y="313"/>
                      <a:pt x="8962" y="369"/>
                      <a:pt x="8280" y="369"/>
                    </a:cubicBezTo>
                    <a:cubicBezTo>
                      <a:pt x="7249" y="369"/>
                      <a:pt x="6201" y="241"/>
                      <a:pt x="5237" y="100"/>
                    </a:cubicBezTo>
                    <a:cubicBezTo>
                      <a:pt x="5037" y="67"/>
                      <a:pt x="4837" y="33"/>
                      <a:pt x="45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60" name="Google Shape;12660;p38"/>
              <p:cNvSpPr/>
              <p:nvPr/>
            </p:nvSpPr>
            <p:spPr>
              <a:xfrm>
                <a:off x="3369250" y="4008300"/>
                <a:ext cx="495375" cy="439525"/>
              </a:xfrm>
              <a:custGeom>
                <a:rect b="b" l="l" r="r" t="t"/>
                <a:pathLst>
                  <a:path extrusionOk="0" h="17581" w="19815">
                    <a:moveTo>
                      <a:pt x="19814" y="1"/>
                    </a:moveTo>
                    <a:lnTo>
                      <a:pt x="19814" y="1"/>
                    </a:lnTo>
                    <a:cubicBezTo>
                      <a:pt x="17513" y="768"/>
                      <a:pt x="15178" y="1469"/>
                      <a:pt x="12876" y="2269"/>
                    </a:cubicBezTo>
                    <a:cubicBezTo>
                      <a:pt x="12792" y="2297"/>
                      <a:pt x="12713" y="2310"/>
                      <a:pt x="12639" y="2310"/>
                    </a:cubicBezTo>
                    <a:cubicBezTo>
                      <a:pt x="12273" y="2310"/>
                      <a:pt x="12042" y="1991"/>
                      <a:pt x="12042" y="1602"/>
                    </a:cubicBezTo>
                    <a:cubicBezTo>
                      <a:pt x="12042" y="1135"/>
                      <a:pt x="12042" y="668"/>
                      <a:pt x="12042" y="201"/>
                    </a:cubicBezTo>
                    <a:cubicBezTo>
                      <a:pt x="10775" y="902"/>
                      <a:pt x="9474" y="1769"/>
                      <a:pt x="8406" y="2703"/>
                    </a:cubicBezTo>
                    <a:cubicBezTo>
                      <a:pt x="8324" y="2774"/>
                      <a:pt x="8220" y="2807"/>
                      <a:pt x="8116" y="2807"/>
                    </a:cubicBezTo>
                    <a:cubicBezTo>
                      <a:pt x="7927" y="2807"/>
                      <a:pt x="7737" y="2697"/>
                      <a:pt x="7672" y="2503"/>
                    </a:cubicBezTo>
                    <a:cubicBezTo>
                      <a:pt x="7539" y="2102"/>
                      <a:pt x="7439" y="1769"/>
                      <a:pt x="7339" y="1369"/>
                    </a:cubicBezTo>
                    <a:cubicBezTo>
                      <a:pt x="6572" y="2369"/>
                      <a:pt x="5871" y="3370"/>
                      <a:pt x="5171" y="4404"/>
                    </a:cubicBezTo>
                    <a:cubicBezTo>
                      <a:pt x="5071" y="4541"/>
                      <a:pt x="4949" y="4599"/>
                      <a:pt x="4831" y="4599"/>
                    </a:cubicBezTo>
                    <a:cubicBezTo>
                      <a:pt x="4632" y="4599"/>
                      <a:pt x="4445" y="4434"/>
                      <a:pt x="4403" y="4204"/>
                    </a:cubicBezTo>
                    <a:cubicBezTo>
                      <a:pt x="4303" y="3804"/>
                      <a:pt x="4203" y="3370"/>
                      <a:pt x="4137" y="2970"/>
                    </a:cubicBezTo>
                    <a:cubicBezTo>
                      <a:pt x="2202" y="5972"/>
                      <a:pt x="1068" y="9107"/>
                      <a:pt x="0" y="12543"/>
                    </a:cubicBezTo>
                    <a:cubicBezTo>
                      <a:pt x="167" y="12710"/>
                      <a:pt x="334" y="12877"/>
                      <a:pt x="467" y="13077"/>
                    </a:cubicBezTo>
                    <a:cubicBezTo>
                      <a:pt x="534" y="13110"/>
                      <a:pt x="567" y="13177"/>
                      <a:pt x="567" y="13244"/>
                    </a:cubicBezTo>
                    <a:cubicBezTo>
                      <a:pt x="734" y="13277"/>
                      <a:pt x="901" y="13310"/>
                      <a:pt x="1068" y="13344"/>
                    </a:cubicBezTo>
                    <a:cubicBezTo>
                      <a:pt x="1668" y="13477"/>
                      <a:pt x="2269" y="13744"/>
                      <a:pt x="2836" y="14078"/>
                    </a:cubicBezTo>
                    <a:cubicBezTo>
                      <a:pt x="3002" y="13744"/>
                      <a:pt x="3169" y="13411"/>
                      <a:pt x="3369" y="13077"/>
                    </a:cubicBezTo>
                    <a:lnTo>
                      <a:pt x="3269" y="13077"/>
                    </a:lnTo>
                    <a:cubicBezTo>
                      <a:pt x="3102" y="13010"/>
                      <a:pt x="3036" y="12777"/>
                      <a:pt x="3102" y="12643"/>
                    </a:cubicBezTo>
                    <a:cubicBezTo>
                      <a:pt x="2269" y="11309"/>
                      <a:pt x="2402" y="9141"/>
                      <a:pt x="2736" y="7706"/>
                    </a:cubicBezTo>
                    <a:cubicBezTo>
                      <a:pt x="2749" y="7639"/>
                      <a:pt x="2795" y="7610"/>
                      <a:pt x="2843" y="7610"/>
                    </a:cubicBezTo>
                    <a:cubicBezTo>
                      <a:pt x="2914" y="7610"/>
                      <a:pt x="2989" y="7674"/>
                      <a:pt x="2969" y="7773"/>
                    </a:cubicBezTo>
                    <a:cubicBezTo>
                      <a:pt x="2869" y="8640"/>
                      <a:pt x="2869" y="9541"/>
                      <a:pt x="3069" y="10408"/>
                    </a:cubicBezTo>
                    <a:cubicBezTo>
                      <a:pt x="3236" y="11142"/>
                      <a:pt x="3536" y="11809"/>
                      <a:pt x="3703" y="12543"/>
                    </a:cubicBezTo>
                    <a:cubicBezTo>
                      <a:pt x="4470" y="11309"/>
                      <a:pt x="5404" y="10175"/>
                      <a:pt x="6438" y="9107"/>
                    </a:cubicBezTo>
                    <a:cubicBezTo>
                      <a:pt x="6071" y="8841"/>
                      <a:pt x="5904" y="8507"/>
                      <a:pt x="6071" y="8073"/>
                    </a:cubicBezTo>
                    <a:cubicBezTo>
                      <a:pt x="6038" y="6873"/>
                      <a:pt x="6572" y="5405"/>
                      <a:pt x="7205" y="4504"/>
                    </a:cubicBezTo>
                    <a:cubicBezTo>
                      <a:pt x="7241" y="4446"/>
                      <a:pt x="7292" y="4420"/>
                      <a:pt x="7343" y="4420"/>
                    </a:cubicBezTo>
                    <a:cubicBezTo>
                      <a:pt x="7437" y="4420"/>
                      <a:pt x="7527" y="4508"/>
                      <a:pt x="7506" y="4638"/>
                    </a:cubicBezTo>
                    <a:cubicBezTo>
                      <a:pt x="7339" y="5371"/>
                      <a:pt x="7139" y="6105"/>
                      <a:pt x="7005" y="6873"/>
                    </a:cubicBezTo>
                    <a:cubicBezTo>
                      <a:pt x="6939" y="7373"/>
                      <a:pt x="6939" y="7907"/>
                      <a:pt x="6805" y="8407"/>
                    </a:cubicBezTo>
                    <a:cubicBezTo>
                      <a:pt x="6872" y="8440"/>
                      <a:pt x="6972" y="8474"/>
                      <a:pt x="7039" y="8507"/>
                    </a:cubicBezTo>
                    <a:cubicBezTo>
                      <a:pt x="7572" y="8007"/>
                      <a:pt x="8073" y="7540"/>
                      <a:pt x="8606" y="7073"/>
                    </a:cubicBezTo>
                    <a:cubicBezTo>
                      <a:pt x="8973" y="6772"/>
                      <a:pt x="9340" y="6472"/>
                      <a:pt x="9707" y="6172"/>
                    </a:cubicBezTo>
                    <a:cubicBezTo>
                      <a:pt x="9440" y="5238"/>
                      <a:pt x="9674" y="4071"/>
                      <a:pt x="10107" y="3237"/>
                    </a:cubicBezTo>
                    <a:cubicBezTo>
                      <a:pt x="10140" y="3162"/>
                      <a:pt x="10192" y="3131"/>
                      <a:pt x="10248" y="3131"/>
                    </a:cubicBezTo>
                    <a:cubicBezTo>
                      <a:pt x="10366" y="3131"/>
                      <a:pt x="10497" y="3267"/>
                      <a:pt x="10474" y="3403"/>
                    </a:cubicBezTo>
                    <a:cubicBezTo>
                      <a:pt x="10441" y="3870"/>
                      <a:pt x="10408" y="4337"/>
                      <a:pt x="10408" y="4804"/>
                    </a:cubicBezTo>
                    <a:cubicBezTo>
                      <a:pt x="10374" y="5071"/>
                      <a:pt x="10408" y="5371"/>
                      <a:pt x="10408" y="5638"/>
                    </a:cubicBezTo>
                    <a:cubicBezTo>
                      <a:pt x="12142" y="4271"/>
                      <a:pt x="14077" y="3036"/>
                      <a:pt x="16112" y="2503"/>
                    </a:cubicBezTo>
                    <a:cubicBezTo>
                      <a:pt x="16152" y="2491"/>
                      <a:pt x="16189" y="2486"/>
                      <a:pt x="16223" y="2486"/>
                    </a:cubicBezTo>
                    <a:cubicBezTo>
                      <a:pt x="16587" y="2486"/>
                      <a:pt x="16620" y="3090"/>
                      <a:pt x="16345" y="3303"/>
                    </a:cubicBezTo>
                    <a:cubicBezTo>
                      <a:pt x="14711" y="4404"/>
                      <a:pt x="12976" y="5305"/>
                      <a:pt x="11308" y="6339"/>
                    </a:cubicBezTo>
                    <a:cubicBezTo>
                      <a:pt x="11975" y="6472"/>
                      <a:pt x="12643" y="6606"/>
                      <a:pt x="13276" y="6806"/>
                    </a:cubicBezTo>
                    <a:cubicBezTo>
                      <a:pt x="13534" y="6902"/>
                      <a:pt x="13450" y="7341"/>
                      <a:pt x="13203" y="7341"/>
                    </a:cubicBezTo>
                    <a:cubicBezTo>
                      <a:pt x="13194" y="7341"/>
                      <a:pt x="13185" y="7341"/>
                      <a:pt x="13176" y="7340"/>
                    </a:cubicBezTo>
                    <a:cubicBezTo>
                      <a:pt x="12342" y="7206"/>
                      <a:pt x="11542" y="6973"/>
                      <a:pt x="10741" y="6706"/>
                    </a:cubicBezTo>
                    <a:cubicBezTo>
                      <a:pt x="10007" y="7206"/>
                      <a:pt x="9307" y="7706"/>
                      <a:pt x="8640" y="8307"/>
                    </a:cubicBezTo>
                    <a:cubicBezTo>
                      <a:pt x="8506" y="8407"/>
                      <a:pt x="8373" y="8540"/>
                      <a:pt x="8239" y="8674"/>
                    </a:cubicBezTo>
                    <a:cubicBezTo>
                      <a:pt x="8640" y="8707"/>
                      <a:pt x="9040" y="8707"/>
                      <a:pt x="9207" y="8741"/>
                    </a:cubicBezTo>
                    <a:cubicBezTo>
                      <a:pt x="9941" y="8874"/>
                      <a:pt x="10708" y="9007"/>
                      <a:pt x="11442" y="9208"/>
                    </a:cubicBezTo>
                    <a:cubicBezTo>
                      <a:pt x="11866" y="9338"/>
                      <a:pt x="11875" y="10043"/>
                      <a:pt x="11376" y="10043"/>
                    </a:cubicBezTo>
                    <a:cubicBezTo>
                      <a:pt x="11365" y="10043"/>
                      <a:pt x="11354" y="10042"/>
                      <a:pt x="11342" y="10041"/>
                    </a:cubicBezTo>
                    <a:cubicBezTo>
                      <a:pt x="10875" y="10041"/>
                      <a:pt x="8773" y="9975"/>
                      <a:pt x="7339" y="9508"/>
                    </a:cubicBezTo>
                    <a:cubicBezTo>
                      <a:pt x="6338" y="10542"/>
                      <a:pt x="5404" y="11576"/>
                      <a:pt x="4470" y="12677"/>
                    </a:cubicBezTo>
                    <a:cubicBezTo>
                      <a:pt x="5013" y="12700"/>
                      <a:pt x="5538" y="12724"/>
                      <a:pt x="6071" y="12724"/>
                    </a:cubicBezTo>
                    <a:cubicBezTo>
                      <a:pt x="6292" y="12724"/>
                      <a:pt x="6514" y="12720"/>
                      <a:pt x="6738" y="12710"/>
                    </a:cubicBezTo>
                    <a:cubicBezTo>
                      <a:pt x="7105" y="12710"/>
                      <a:pt x="7205" y="13277"/>
                      <a:pt x="6838" y="13344"/>
                    </a:cubicBezTo>
                    <a:cubicBezTo>
                      <a:pt x="6438" y="13397"/>
                      <a:pt x="6049" y="13424"/>
                      <a:pt x="5665" y="13424"/>
                    </a:cubicBezTo>
                    <a:cubicBezTo>
                      <a:pt x="5091" y="13424"/>
                      <a:pt x="4530" y="13364"/>
                      <a:pt x="3970" y="13244"/>
                    </a:cubicBezTo>
                    <a:cubicBezTo>
                      <a:pt x="3670" y="13577"/>
                      <a:pt x="3369" y="13911"/>
                      <a:pt x="3102" y="14211"/>
                    </a:cubicBezTo>
                    <a:cubicBezTo>
                      <a:pt x="4303" y="15012"/>
                      <a:pt x="5271" y="16146"/>
                      <a:pt x="5437" y="17547"/>
                    </a:cubicBezTo>
                    <a:cubicBezTo>
                      <a:pt x="5437" y="17547"/>
                      <a:pt x="5437" y="17580"/>
                      <a:pt x="5437" y="17580"/>
                    </a:cubicBezTo>
                    <a:cubicBezTo>
                      <a:pt x="7973" y="14878"/>
                      <a:pt x="11108" y="13110"/>
                      <a:pt x="14544" y="11843"/>
                    </a:cubicBezTo>
                    <a:cubicBezTo>
                      <a:pt x="14377" y="11809"/>
                      <a:pt x="14244" y="11743"/>
                      <a:pt x="14110" y="11676"/>
                    </a:cubicBezTo>
                    <a:cubicBezTo>
                      <a:pt x="13643" y="11509"/>
                      <a:pt x="13510" y="10775"/>
                      <a:pt x="13910" y="10475"/>
                    </a:cubicBezTo>
                    <a:cubicBezTo>
                      <a:pt x="15244" y="9374"/>
                      <a:pt x="16412" y="8173"/>
                      <a:pt x="17446" y="6806"/>
                    </a:cubicBezTo>
                    <a:lnTo>
                      <a:pt x="17446" y="6806"/>
                    </a:lnTo>
                    <a:cubicBezTo>
                      <a:pt x="17346" y="6839"/>
                      <a:pt x="17246" y="6873"/>
                      <a:pt x="17146" y="6906"/>
                    </a:cubicBezTo>
                    <a:cubicBezTo>
                      <a:pt x="17086" y="6925"/>
                      <a:pt x="17028" y="6934"/>
                      <a:pt x="16972" y="6934"/>
                    </a:cubicBezTo>
                    <a:cubicBezTo>
                      <a:pt x="16443" y="6934"/>
                      <a:pt x="16143" y="6131"/>
                      <a:pt x="16445" y="5738"/>
                    </a:cubicBezTo>
                    <a:cubicBezTo>
                      <a:pt x="17880" y="3937"/>
                      <a:pt x="18714" y="1936"/>
                      <a:pt x="1981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61" name="Google Shape;12661;p38"/>
              <p:cNvSpPr/>
              <p:nvPr/>
            </p:nvSpPr>
            <p:spPr>
              <a:xfrm>
                <a:off x="3106550" y="4637925"/>
                <a:ext cx="236025" cy="164425"/>
              </a:xfrm>
              <a:custGeom>
                <a:rect b="b" l="l" r="r" t="t"/>
                <a:pathLst>
                  <a:path extrusionOk="0" h="6577" w="9441">
                    <a:moveTo>
                      <a:pt x="9441" y="1"/>
                    </a:moveTo>
                    <a:lnTo>
                      <a:pt x="9441" y="1"/>
                    </a:lnTo>
                    <a:cubicBezTo>
                      <a:pt x="8240" y="219"/>
                      <a:pt x="7081" y="352"/>
                      <a:pt x="5882" y="352"/>
                    </a:cubicBezTo>
                    <a:cubicBezTo>
                      <a:pt x="5249" y="352"/>
                      <a:pt x="4605" y="315"/>
                      <a:pt x="3937" y="234"/>
                    </a:cubicBezTo>
                    <a:lnTo>
                      <a:pt x="3603" y="234"/>
                    </a:lnTo>
                    <a:cubicBezTo>
                      <a:pt x="2970" y="1202"/>
                      <a:pt x="2269" y="2136"/>
                      <a:pt x="1735" y="3170"/>
                    </a:cubicBezTo>
                    <a:cubicBezTo>
                      <a:pt x="1442" y="3789"/>
                      <a:pt x="1" y="6576"/>
                      <a:pt x="1370" y="6576"/>
                    </a:cubicBezTo>
                    <a:cubicBezTo>
                      <a:pt x="1401" y="6576"/>
                      <a:pt x="1434" y="6575"/>
                      <a:pt x="1468" y="6572"/>
                    </a:cubicBezTo>
                    <a:cubicBezTo>
                      <a:pt x="2669" y="6472"/>
                      <a:pt x="3870" y="6305"/>
                      <a:pt x="5004" y="6005"/>
                    </a:cubicBezTo>
                    <a:cubicBezTo>
                      <a:pt x="6072" y="5705"/>
                      <a:pt x="7106" y="5204"/>
                      <a:pt x="8207" y="5004"/>
                    </a:cubicBezTo>
                    <a:cubicBezTo>
                      <a:pt x="8340" y="4637"/>
                      <a:pt x="8540" y="4304"/>
                      <a:pt x="8740" y="3970"/>
                    </a:cubicBezTo>
                    <a:cubicBezTo>
                      <a:pt x="8640" y="3870"/>
                      <a:pt x="8540" y="3770"/>
                      <a:pt x="8507" y="3637"/>
                    </a:cubicBezTo>
                    <a:cubicBezTo>
                      <a:pt x="8140" y="2636"/>
                      <a:pt x="8740" y="1235"/>
                      <a:pt x="944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62" name="Google Shape;12662;p38"/>
              <p:cNvSpPr/>
              <p:nvPr/>
            </p:nvSpPr>
            <p:spPr>
              <a:xfrm>
                <a:off x="3137400" y="4461125"/>
                <a:ext cx="225200" cy="157650"/>
              </a:xfrm>
              <a:custGeom>
                <a:rect b="b" l="l" r="r" t="t"/>
                <a:pathLst>
                  <a:path extrusionOk="0" h="6306" w="9008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807" y="6139"/>
                      <a:pt x="8907" y="6005"/>
                      <a:pt x="9007" y="5838"/>
                    </a:cubicBezTo>
                    <a:cubicBezTo>
                      <a:pt x="7273" y="5638"/>
                      <a:pt x="5472" y="5271"/>
                      <a:pt x="4171" y="4337"/>
                    </a:cubicBezTo>
                    <a:cubicBezTo>
                      <a:pt x="2469" y="3137"/>
                      <a:pt x="3170" y="1735"/>
                      <a:pt x="3804" y="234"/>
                    </a:cubicBezTo>
                    <a:cubicBezTo>
                      <a:pt x="3637" y="168"/>
                      <a:pt x="3503" y="101"/>
                      <a:pt x="33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63" name="Google Shape;12663;p38"/>
              <p:cNvSpPr/>
              <p:nvPr/>
            </p:nvSpPr>
            <p:spPr>
              <a:xfrm>
                <a:off x="3106550" y="4643775"/>
                <a:ext cx="215175" cy="158575"/>
              </a:xfrm>
              <a:custGeom>
                <a:rect b="b" l="l" r="r" t="t"/>
                <a:pathLst>
                  <a:path extrusionOk="0" h="6343" w="8607">
                    <a:moveTo>
                      <a:pt x="3603" y="0"/>
                    </a:moveTo>
                    <a:cubicBezTo>
                      <a:pt x="2970" y="968"/>
                      <a:pt x="2269" y="1902"/>
                      <a:pt x="1735" y="2936"/>
                    </a:cubicBezTo>
                    <a:cubicBezTo>
                      <a:pt x="1442" y="3555"/>
                      <a:pt x="1" y="6342"/>
                      <a:pt x="1370" y="6342"/>
                    </a:cubicBezTo>
                    <a:cubicBezTo>
                      <a:pt x="1401" y="6342"/>
                      <a:pt x="1434" y="6341"/>
                      <a:pt x="1468" y="6338"/>
                    </a:cubicBezTo>
                    <a:cubicBezTo>
                      <a:pt x="2669" y="6238"/>
                      <a:pt x="3870" y="6071"/>
                      <a:pt x="5004" y="5771"/>
                    </a:cubicBezTo>
                    <a:cubicBezTo>
                      <a:pt x="6072" y="5471"/>
                      <a:pt x="7106" y="4970"/>
                      <a:pt x="8207" y="4770"/>
                    </a:cubicBezTo>
                    <a:cubicBezTo>
                      <a:pt x="8307" y="4503"/>
                      <a:pt x="8473" y="4203"/>
                      <a:pt x="8607" y="3936"/>
                    </a:cubicBezTo>
                    <a:lnTo>
                      <a:pt x="8607" y="3936"/>
                    </a:lnTo>
                    <a:cubicBezTo>
                      <a:pt x="7849" y="4182"/>
                      <a:pt x="7052" y="4340"/>
                      <a:pt x="6280" y="4340"/>
                    </a:cubicBezTo>
                    <a:cubicBezTo>
                      <a:pt x="5796" y="4340"/>
                      <a:pt x="5321" y="4278"/>
                      <a:pt x="4871" y="4136"/>
                    </a:cubicBezTo>
                    <a:cubicBezTo>
                      <a:pt x="3170" y="3569"/>
                      <a:pt x="3203" y="1501"/>
                      <a:pt x="37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64" name="Google Shape;12664;p38"/>
              <p:cNvSpPr/>
              <p:nvPr/>
            </p:nvSpPr>
            <p:spPr>
              <a:xfrm>
                <a:off x="3007325" y="4361900"/>
                <a:ext cx="185150" cy="105925"/>
              </a:xfrm>
              <a:custGeom>
                <a:rect b="b" l="l" r="r" t="t"/>
                <a:pathLst>
                  <a:path extrusionOk="0" h="4237" w="7406">
                    <a:moveTo>
                      <a:pt x="4303" y="0"/>
                    </a:moveTo>
                    <a:cubicBezTo>
                      <a:pt x="2702" y="1201"/>
                      <a:pt x="934" y="2402"/>
                      <a:pt x="0" y="4237"/>
                    </a:cubicBezTo>
                    <a:cubicBezTo>
                      <a:pt x="34" y="4170"/>
                      <a:pt x="3703" y="4237"/>
                      <a:pt x="4237" y="4137"/>
                    </a:cubicBezTo>
                    <a:cubicBezTo>
                      <a:pt x="5304" y="3937"/>
                      <a:pt x="6338" y="3536"/>
                      <a:pt x="7406" y="3369"/>
                    </a:cubicBezTo>
                    <a:cubicBezTo>
                      <a:pt x="6939" y="3069"/>
                      <a:pt x="6472" y="2769"/>
                      <a:pt x="6071" y="2435"/>
                    </a:cubicBezTo>
                    <a:cubicBezTo>
                      <a:pt x="5604" y="2069"/>
                      <a:pt x="5638" y="1235"/>
                      <a:pt x="6171" y="1001"/>
                    </a:cubicBezTo>
                    <a:cubicBezTo>
                      <a:pt x="6371" y="901"/>
                      <a:pt x="6538" y="834"/>
                      <a:pt x="6738" y="734"/>
                    </a:cubicBezTo>
                    <a:cubicBezTo>
                      <a:pt x="5904" y="567"/>
                      <a:pt x="5071" y="301"/>
                      <a:pt x="43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65" name="Google Shape;12665;p38"/>
              <p:cNvSpPr/>
              <p:nvPr/>
            </p:nvSpPr>
            <p:spPr>
              <a:xfrm>
                <a:off x="2962275" y="4489500"/>
                <a:ext cx="208525" cy="121775"/>
              </a:xfrm>
              <a:custGeom>
                <a:rect b="b" l="l" r="r" t="t"/>
                <a:pathLst>
                  <a:path extrusionOk="0" h="4871" w="8341">
                    <a:moveTo>
                      <a:pt x="8340" y="0"/>
                    </a:moveTo>
                    <a:lnTo>
                      <a:pt x="8340" y="0"/>
                    </a:lnTo>
                    <a:cubicBezTo>
                      <a:pt x="6906" y="500"/>
                      <a:pt x="5305" y="634"/>
                      <a:pt x="3837" y="701"/>
                    </a:cubicBezTo>
                    <a:cubicBezTo>
                      <a:pt x="3526" y="701"/>
                      <a:pt x="3111" y="730"/>
                      <a:pt x="2681" y="730"/>
                    </a:cubicBezTo>
                    <a:cubicBezTo>
                      <a:pt x="2466" y="730"/>
                      <a:pt x="2247" y="723"/>
                      <a:pt x="2036" y="701"/>
                    </a:cubicBezTo>
                    <a:cubicBezTo>
                      <a:pt x="1802" y="1301"/>
                      <a:pt x="1469" y="1868"/>
                      <a:pt x="1168" y="2435"/>
                    </a:cubicBezTo>
                    <a:cubicBezTo>
                      <a:pt x="968" y="2769"/>
                      <a:pt x="1" y="4003"/>
                      <a:pt x="1035" y="4236"/>
                    </a:cubicBezTo>
                    <a:cubicBezTo>
                      <a:pt x="1435" y="4370"/>
                      <a:pt x="1836" y="4437"/>
                      <a:pt x="2236" y="4537"/>
                    </a:cubicBezTo>
                    <a:cubicBezTo>
                      <a:pt x="3437" y="4770"/>
                      <a:pt x="4638" y="4804"/>
                      <a:pt x="5838" y="4870"/>
                    </a:cubicBezTo>
                    <a:cubicBezTo>
                      <a:pt x="5605" y="3936"/>
                      <a:pt x="6539" y="2669"/>
                      <a:pt x="6906" y="2035"/>
                    </a:cubicBezTo>
                    <a:cubicBezTo>
                      <a:pt x="7340" y="1301"/>
                      <a:pt x="7840" y="634"/>
                      <a:pt x="834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66" name="Google Shape;12666;p38"/>
              <p:cNvSpPr/>
              <p:nvPr/>
            </p:nvSpPr>
            <p:spPr>
              <a:xfrm>
                <a:off x="2773825" y="4681300"/>
                <a:ext cx="156800" cy="113425"/>
              </a:xfrm>
              <a:custGeom>
                <a:rect b="b" l="l" r="r" t="t"/>
                <a:pathLst>
                  <a:path extrusionOk="0" h="4537" w="6272">
                    <a:moveTo>
                      <a:pt x="4770" y="0"/>
                    </a:moveTo>
                    <a:cubicBezTo>
                      <a:pt x="3603" y="167"/>
                      <a:pt x="2435" y="167"/>
                      <a:pt x="1301" y="167"/>
                    </a:cubicBezTo>
                    <a:cubicBezTo>
                      <a:pt x="868" y="1601"/>
                      <a:pt x="267" y="2936"/>
                      <a:pt x="0" y="4437"/>
                    </a:cubicBezTo>
                    <a:cubicBezTo>
                      <a:pt x="667" y="4537"/>
                      <a:pt x="1301" y="4537"/>
                      <a:pt x="1968" y="4537"/>
                    </a:cubicBezTo>
                    <a:cubicBezTo>
                      <a:pt x="2269" y="4437"/>
                      <a:pt x="2569" y="4370"/>
                      <a:pt x="2836" y="4303"/>
                    </a:cubicBezTo>
                    <a:cubicBezTo>
                      <a:pt x="3136" y="4203"/>
                      <a:pt x="3469" y="4036"/>
                      <a:pt x="3803" y="3936"/>
                    </a:cubicBezTo>
                    <a:cubicBezTo>
                      <a:pt x="3803" y="3903"/>
                      <a:pt x="3803" y="3903"/>
                      <a:pt x="3803" y="3870"/>
                    </a:cubicBezTo>
                    <a:cubicBezTo>
                      <a:pt x="4437" y="2502"/>
                      <a:pt x="5237" y="1168"/>
                      <a:pt x="6271" y="100"/>
                    </a:cubicBezTo>
                    <a:lnTo>
                      <a:pt x="6271" y="100"/>
                    </a:lnTo>
                    <a:cubicBezTo>
                      <a:pt x="6146" y="109"/>
                      <a:pt x="6019" y="113"/>
                      <a:pt x="5891" y="113"/>
                    </a:cubicBezTo>
                    <a:cubicBezTo>
                      <a:pt x="5508" y="113"/>
                      <a:pt x="5121" y="75"/>
                      <a:pt x="47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67" name="Google Shape;12667;p38"/>
              <p:cNvSpPr/>
              <p:nvPr/>
            </p:nvSpPr>
            <p:spPr>
              <a:xfrm>
                <a:off x="3445975" y="4654600"/>
                <a:ext cx="90925" cy="197675"/>
              </a:xfrm>
              <a:custGeom>
                <a:rect b="b" l="l" r="r" t="t"/>
                <a:pathLst>
                  <a:path extrusionOk="0" h="7907" w="3637">
                    <a:moveTo>
                      <a:pt x="3369" y="1"/>
                    </a:moveTo>
                    <a:lnTo>
                      <a:pt x="3369" y="1"/>
                    </a:lnTo>
                    <a:cubicBezTo>
                      <a:pt x="2936" y="635"/>
                      <a:pt x="2368" y="1202"/>
                      <a:pt x="1701" y="1702"/>
                    </a:cubicBezTo>
                    <a:cubicBezTo>
                      <a:pt x="1068" y="3770"/>
                      <a:pt x="400" y="5772"/>
                      <a:pt x="0" y="7906"/>
                    </a:cubicBezTo>
                    <a:cubicBezTo>
                      <a:pt x="1368" y="7006"/>
                      <a:pt x="2602" y="5838"/>
                      <a:pt x="3102" y="4271"/>
                    </a:cubicBezTo>
                    <a:cubicBezTo>
                      <a:pt x="3636" y="2769"/>
                      <a:pt x="3569" y="1435"/>
                      <a:pt x="33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68" name="Google Shape;12668;p38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69" name="Google Shape;12669;p38"/>
              <p:cNvSpPr/>
              <p:nvPr/>
            </p:nvSpPr>
            <p:spPr>
              <a:xfrm>
                <a:off x="3182450" y="4180925"/>
                <a:ext cx="60050" cy="85100"/>
              </a:xfrm>
              <a:custGeom>
                <a:rect b="b" l="l" r="r" t="t"/>
                <a:pathLst>
                  <a:path extrusionOk="0" h="3404" w="2402">
                    <a:moveTo>
                      <a:pt x="0" y="1"/>
                    </a:moveTo>
                    <a:cubicBezTo>
                      <a:pt x="0" y="468"/>
                      <a:pt x="200" y="1302"/>
                      <a:pt x="200" y="1502"/>
                    </a:cubicBezTo>
                    <a:cubicBezTo>
                      <a:pt x="300" y="2169"/>
                      <a:pt x="401" y="2736"/>
                      <a:pt x="634" y="3337"/>
                    </a:cubicBezTo>
                    <a:cubicBezTo>
                      <a:pt x="1234" y="3337"/>
                      <a:pt x="1835" y="3337"/>
                      <a:pt x="2402" y="3403"/>
                    </a:cubicBezTo>
                    <a:cubicBezTo>
                      <a:pt x="2035" y="2669"/>
                      <a:pt x="1735" y="1902"/>
                      <a:pt x="1535" y="1068"/>
                    </a:cubicBezTo>
                    <a:cubicBezTo>
                      <a:pt x="1001" y="735"/>
                      <a:pt x="501" y="368"/>
                      <a:pt x="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70" name="Google Shape;12670;p38"/>
              <p:cNvSpPr/>
              <p:nvPr/>
            </p:nvSpPr>
            <p:spPr>
              <a:xfrm>
                <a:off x="3255825" y="4024150"/>
                <a:ext cx="131800" cy="282725"/>
              </a:xfrm>
              <a:custGeom>
                <a:rect b="b" l="l" r="r" t="t"/>
                <a:pathLst>
                  <a:path extrusionOk="0" h="11309" w="5272">
                    <a:moveTo>
                      <a:pt x="3937" y="1"/>
                    </a:moveTo>
                    <a:cubicBezTo>
                      <a:pt x="2836" y="1468"/>
                      <a:pt x="1835" y="3036"/>
                      <a:pt x="835" y="4571"/>
                    </a:cubicBezTo>
                    <a:cubicBezTo>
                      <a:pt x="534" y="5405"/>
                      <a:pt x="334" y="6272"/>
                      <a:pt x="1" y="7106"/>
                    </a:cubicBezTo>
                    <a:cubicBezTo>
                      <a:pt x="167" y="7539"/>
                      <a:pt x="368" y="7973"/>
                      <a:pt x="534" y="8407"/>
                    </a:cubicBezTo>
                    <a:cubicBezTo>
                      <a:pt x="1035" y="7006"/>
                      <a:pt x="1769" y="5671"/>
                      <a:pt x="2869" y="4771"/>
                    </a:cubicBezTo>
                    <a:cubicBezTo>
                      <a:pt x="2939" y="4716"/>
                      <a:pt x="3010" y="4692"/>
                      <a:pt x="3079" y="4692"/>
                    </a:cubicBezTo>
                    <a:cubicBezTo>
                      <a:pt x="3342" y="4692"/>
                      <a:pt x="3555" y="5040"/>
                      <a:pt x="3370" y="5305"/>
                    </a:cubicBezTo>
                    <a:cubicBezTo>
                      <a:pt x="2436" y="6639"/>
                      <a:pt x="1535" y="7840"/>
                      <a:pt x="968" y="9341"/>
                    </a:cubicBezTo>
                    <a:cubicBezTo>
                      <a:pt x="1068" y="9574"/>
                      <a:pt x="1135" y="9808"/>
                      <a:pt x="1235" y="10041"/>
                    </a:cubicBezTo>
                    <a:cubicBezTo>
                      <a:pt x="2169" y="10308"/>
                      <a:pt x="3036" y="10708"/>
                      <a:pt x="3803" y="11309"/>
                    </a:cubicBezTo>
                    <a:cubicBezTo>
                      <a:pt x="3903" y="9307"/>
                      <a:pt x="4437" y="7273"/>
                      <a:pt x="5271" y="5405"/>
                    </a:cubicBezTo>
                    <a:cubicBezTo>
                      <a:pt x="5204" y="5338"/>
                      <a:pt x="5171" y="5271"/>
                      <a:pt x="5138" y="5204"/>
                    </a:cubicBezTo>
                    <a:cubicBezTo>
                      <a:pt x="4504" y="3570"/>
                      <a:pt x="4204" y="1769"/>
                      <a:pt x="39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71" name="Google Shape;12671;p38"/>
              <p:cNvSpPr/>
              <p:nvPr/>
            </p:nvSpPr>
            <p:spPr>
              <a:xfrm>
                <a:off x="3539375" y="4148400"/>
                <a:ext cx="72575" cy="71750"/>
              </a:xfrm>
              <a:custGeom>
                <a:rect b="b" l="l" r="r" t="t"/>
                <a:pathLst>
                  <a:path extrusionOk="0" h="2870" w="2903">
                    <a:moveTo>
                      <a:pt x="2802" y="1"/>
                    </a:moveTo>
                    <a:cubicBezTo>
                      <a:pt x="1868" y="501"/>
                      <a:pt x="1001" y="1068"/>
                      <a:pt x="167" y="1702"/>
                    </a:cubicBezTo>
                    <a:cubicBezTo>
                      <a:pt x="100" y="2069"/>
                      <a:pt x="100" y="2436"/>
                      <a:pt x="0" y="2770"/>
                    </a:cubicBezTo>
                    <a:cubicBezTo>
                      <a:pt x="67" y="2803"/>
                      <a:pt x="167" y="2836"/>
                      <a:pt x="234" y="2870"/>
                    </a:cubicBezTo>
                    <a:cubicBezTo>
                      <a:pt x="767" y="2369"/>
                      <a:pt x="1268" y="1902"/>
                      <a:pt x="1801" y="1469"/>
                    </a:cubicBezTo>
                    <a:cubicBezTo>
                      <a:pt x="2168" y="1168"/>
                      <a:pt x="2535" y="868"/>
                      <a:pt x="2902" y="535"/>
                    </a:cubicBezTo>
                    <a:cubicBezTo>
                      <a:pt x="2869" y="368"/>
                      <a:pt x="2835" y="201"/>
                      <a:pt x="28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72" name="Google Shape;12672;p38"/>
              <p:cNvSpPr/>
              <p:nvPr/>
            </p:nvSpPr>
            <p:spPr>
              <a:xfrm>
                <a:off x="3443475" y="4192600"/>
                <a:ext cx="86750" cy="128450"/>
              </a:xfrm>
              <a:custGeom>
                <a:rect b="b" l="l" r="r" t="t"/>
                <a:pathLst>
                  <a:path extrusionOk="0" h="5138" w="3470">
                    <a:moveTo>
                      <a:pt x="1468" y="1"/>
                    </a:moveTo>
                    <a:cubicBezTo>
                      <a:pt x="901" y="768"/>
                      <a:pt x="434" y="1569"/>
                      <a:pt x="0" y="2403"/>
                    </a:cubicBezTo>
                    <a:cubicBezTo>
                      <a:pt x="33" y="2603"/>
                      <a:pt x="33" y="2803"/>
                      <a:pt x="100" y="3003"/>
                    </a:cubicBezTo>
                    <a:cubicBezTo>
                      <a:pt x="267" y="3737"/>
                      <a:pt x="567" y="4437"/>
                      <a:pt x="734" y="5138"/>
                    </a:cubicBezTo>
                    <a:cubicBezTo>
                      <a:pt x="1501" y="3904"/>
                      <a:pt x="2435" y="2770"/>
                      <a:pt x="3469" y="1702"/>
                    </a:cubicBezTo>
                    <a:cubicBezTo>
                      <a:pt x="3102" y="1469"/>
                      <a:pt x="2935" y="1102"/>
                      <a:pt x="3102" y="701"/>
                    </a:cubicBezTo>
                    <a:lnTo>
                      <a:pt x="3102" y="668"/>
                    </a:lnTo>
                    <a:cubicBezTo>
                      <a:pt x="2835" y="935"/>
                      <a:pt x="2569" y="1168"/>
                      <a:pt x="2302" y="1435"/>
                    </a:cubicBezTo>
                    <a:cubicBezTo>
                      <a:pt x="2243" y="1494"/>
                      <a:pt x="2172" y="1519"/>
                      <a:pt x="2101" y="1519"/>
                    </a:cubicBezTo>
                    <a:cubicBezTo>
                      <a:pt x="1968" y="1519"/>
                      <a:pt x="1833" y="1432"/>
                      <a:pt x="1768" y="1302"/>
                    </a:cubicBezTo>
                    <a:cubicBezTo>
                      <a:pt x="1635" y="868"/>
                      <a:pt x="1534" y="435"/>
                      <a:pt x="14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73" name="Google Shape;12673;p38"/>
              <p:cNvSpPr/>
              <p:nvPr/>
            </p:nvSpPr>
            <p:spPr>
              <a:xfrm>
                <a:off x="3446800" y="4115050"/>
                <a:ext cx="358625" cy="332775"/>
              </a:xfrm>
              <a:custGeom>
                <a:rect b="b" l="l" r="r" t="t"/>
                <a:pathLst>
                  <a:path extrusionOk="0" h="13311" w="14345">
                    <a:moveTo>
                      <a:pt x="11675" y="1"/>
                    </a:moveTo>
                    <a:cubicBezTo>
                      <a:pt x="10508" y="701"/>
                      <a:pt x="9340" y="1335"/>
                      <a:pt x="8206" y="2035"/>
                    </a:cubicBezTo>
                    <a:cubicBezTo>
                      <a:pt x="8873" y="2169"/>
                      <a:pt x="9541" y="2302"/>
                      <a:pt x="10174" y="2536"/>
                    </a:cubicBezTo>
                    <a:cubicBezTo>
                      <a:pt x="10425" y="2598"/>
                      <a:pt x="10352" y="3042"/>
                      <a:pt x="10122" y="3042"/>
                    </a:cubicBezTo>
                    <a:cubicBezTo>
                      <a:pt x="10107" y="3042"/>
                      <a:pt x="10091" y="3040"/>
                      <a:pt x="10074" y="3036"/>
                    </a:cubicBezTo>
                    <a:cubicBezTo>
                      <a:pt x="9240" y="2903"/>
                      <a:pt x="8440" y="2669"/>
                      <a:pt x="7639" y="2436"/>
                    </a:cubicBezTo>
                    <a:cubicBezTo>
                      <a:pt x="6905" y="2903"/>
                      <a:pt x="6205" y="3436"/>
                      <a:pt x="5538" y="4004"/>
                    </a:cubicBezTo>
                    <a:cubicBezTo>
                      <a:pt x="5404" y="4137"/>
                      <a:pt x="5271" y="4270"/>
                      <a:pt x="5137" y="4370"/>
                    </a:cubicBezTo>
                    <a:cubicBezTo>
                      <a:pt x="5538" y="4404"/>
                      <a:pt x="5938" y="4437"/>
                      <a:pt x="6105" y="4471"/>
                    </a:cubicBezTo>
                    <a:cubicBezTo>
                      <a:pt x="6839" y="4604"/>
                      <a:pt x="7606" y="4704"/>
                      <a:pt x="8340" y="4938"/>
                    </a:cubicBezTo>
                    <a:cubicBezTo>
                      <a:pt x="8773" y="5071"/>
                      <a:pt x="8773" y="5771"/>
                      <a:pt x="8240" y="5771"/>
                    </a:cubicBezTo>
                    <a:cubicBezTo>
                      <a:pt x="7773" y="5738"/>
                      <a:pt x="5671" y="5671"/>
                      <a:pt x="4237" y="5238"/>
                    </a:cubicBezTo>
                    <a:cubicBezTo>
                      <a:pt x="3236" y="6238"/>
                      <a:pt x="2302" y="7306"/>
                      <a:pt x="1368" y="8373"/>
                    </a:cubicBezTo>
                    <a:cubicBezTo>
                      <a:pt x="2135" y="8440"/>
                      <a:pt x="2869" y="8440"/>
                      <a:pt x="3636" y="8440"/>
                    </a:cubicBezTo>
                    <a:cubicBezTo>
                      <a:pt x="4003" y="8440"/>
                      <a:pt x="4103" y="9007"/>
                      <a:pt x="3736" y="9040"/>
                    </a:cubicBezTo>
                    <a:cubicBezTo>
                      <a:pt x="3347" y="9105"/>
                      <a:pt x="2967" y="9135"/>
                      <a:pt x="2593" y="9135"/>
                    </a:cubicBezTo>
                    <a:cubicBezTo>
                      <a:pt x="2008" y="9135"/>
                      <a:pt x="1438" y="9063"/>
                      <a:pt x="868" y="8940"/>
                    </a:cubicBezTo>
                    <a:cubicBezTo>
                      <a:pt x="568" y="9274"/>
                      <a:pt x="267" y="9608"/>
                      <a:pt x="0" y="9941"/>
                    </a:cubicBezTo>
                    <a:cubicBezTo>
                      <a:pt x="1201" y="10708"/>
                      <a:pt x="2169" y="11876"/>
                      <a:pt x="2335" y="13243"/>
                    </a:cubicBezTo>
                    <a:cubicBezTo>
                      <a:pt x="2335" y="13277"/>
                      <a:pt x="2335" y="13277"/>
                      <a:pt x="2335" y="13310"/>
                    </a:cubicBezTo>
                    <a:cubicBezTo>
                      <a:pt x="4871" y="10575"/>
                      <a:pt x="8006" y="8807"/>
                      <a:pt x="11442" y="7573"/>
                    </a:cubicBezTo>
                    <a:cubicBezTo>
                      <a:pt x="11275" y="7506"/>
                      <a:pt x="11142" y="7473"/>
                      <a:pt x="11008" y="7406"/>
                    </a:cubicBezTo>
                    <a:cubicBezTo>
                      <a:pt x="10541" y="7206"/>
                      <a:pt x="10408" y="6505"/>
                      <a:pt x="10808" y="6172"/>
                    </a:cubicBezTo>
                    <a:cubicBezTo>
                      <a:pt x="12142" y="5104"/>
                      <a:pt x="13310" y="3870"/>
                      <a:pt x="14344" y="2536"/>
                    </a:cubicBezTo>
                    <a:lnTo>
                      <a:pt x="14344" y="2536"/>
                    </a:lnTo>
                    <a:cubicBezTo>
                      <a:pt x="14244" y="2569"/>
                      <a:pt x="14144" y="2603"/>
                      <a:pt x="14044" y="2636"/>
                    </a:cubicBezTo>
                    <a:cubicBezTo>
                      <a:pt x="13993" y="2651"/>
                      <a:pt x="13943" y="2657"/>
                      <a:pt x="13895" y="2657"/>
                    </a:cubicBezTo>
                    <a:cubicBezTo>
                      <a:pt x="13726" y="2657"/>
                      <a:pt x="13581" y="2573"/>
                      <a:pt x="13477" y="2469"/>
                    </a:cubicBezTo>
                    <a:cubicBezTo>
                      <a:pt x="12743" y="2402"/>
                      <a:pt x="12042" y="2302"/>
                      <a:pt x="11309" y="2269"/>
                    </a:cubicBezTo>
                    <a:cubicBezTo>
                      <a:pt x="11108" y="2269"/>
                      <a:pt x="10942" y="2069"/>
                      <a:pt x="11008" y="1869"/>
                    </a:cubicBezTo>
                    <a:cubicBezTo>
                      <a:pt x="11208" y="1235"/>
                      <a:pt x="11442" y="601"/>
                      <a:pt x="1167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74" name="Google Shape;12674;p38"/>
              <p:cNvSpPr/>
              <p:nvPr/>
            </p:nvSpPr>
            <p:spPr>
              <a:xfrm>
                <a:off x="3629425" y="4123400"/>
                <a:ext cx="33375" cy="25025"/>
              </a:xfrm>
              <a:custGeom>
                <a:rect b="b" l="l" r="r" t="t"/>
                <a:pathLst>
                  <a:path extrusionOk="0" h="1001" w="1335">
                    <a:moveTo>
                      <a:pt x="1335" y="0"/>
                    </a:moveTo>
                    <a:lnTo>
                      <a:pt x="1335" y="0"/>
                    </a:lnTo>
                    <a:cubicBezTo>
                      <a:pt x="901" y="200"/>
                      <a:pt x="434" y="401"/>
                      <a:pt x="1" y="601"/>
                    </a:cubicBezTo>
                    <a:cubicBezTo>
                      <a:pt x="1" y="734"/>
                      <a:pt x="1" y="868"/>
                      <a:pt x="1" y="1001"/>
                    </a:cubicBezTo>
                    <a:cubicBezTo>
                      <a:pt x="434" y="667"/>
                      <a:pt x="901" y="334"/>
                      <a:pt x="13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75" name="Google Shape;12675;p38"/>
              <p:cNvSpPr/>
              <p:nvPr/>
            </p:nvSpPr>
            <p:spPr>
              <a:xfrm>
                <a:off x="3404275" y="4275175"/>
                <a:ext cx="49225" cy="84250"/>
              </a:xfrm>
              <a:custGeom>
                <a:rect b="b" l="l" r="r" t="t"/>
                <a:pathLst>
                  <a:path extrusionOk="0" h="3370" w="1969">
                    <a:moveTo>
                      <a:pt x="1101" y="0"/>
                    </a:moveTo>
                    <a:cubicBezTo>
                      <a:pt x="701" y="901"/>
                      <a:pt x="334" y="1802"/>
                      <a:pt x="0" y="2769"/>
                    </a:cubicBezTo>
                    <a:cubicBezTo>
                      <a:pt x="501" y="2902"/>
                      <a:pt x="968" y="3102"/>
                      <a:pt x="1435" y="3369"/>
                    </a:cubicBezTo>
                    <a:cubicBezTo>
                      <a:pt x="1601" y="3036"/>
                      <a:pt x="1768" y="2702"/>
                      <a:pt x="1968" y="2402"/>
                    </a:cubicBezTo>
                    <a:cubicBezTo>
                      <a:pt x="1935" y="2402"/>
                      <a:pt x="1902" y="2369"/>
                      <a:pt x="1868" y="2369"/>
                    </a:cubicBezTo>
                    <a:cubicBezTo>
                      <a:pt x="1701" y="2335"/>
                      <a:pt x="1635" y="2102"/>
                      <a:pt x="1701" y="1968"/>
                    </a:cubicBezTo>
                    <a:cubicBezTo>
                      <a:pt x="1368" y="1401"/>
                      <a:pt x="1201" y="734"/>
                      <a:pt x="1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76" name="Google Shape;12676;p38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77" name="Google Shape;12677;p38"/>
              <p:cNvSpPr/>
              <p:nvPr/>
            </p:nvSpPr>
            <p:spPr>
              <a:xfrm>
                <a:off x="3322550" y="4721325"/>
                <a:ext cx="125950" cy="110925"/>
              </a:xfrm>
              <a:custGeom>
                <a:rect b="b" l="l" r="r" t="t"/>
                <a:pathLst>
                  <a:path extrusionOk="0" h="4437" w="5038">
                    <a:moveTo>
                      <a:pt x="5037" y="0"/>
                    </a:moveTo>
                    <a:lnTo>
                      <a:pt x="5037" y="0"/>
                    </a:lnTo>
                    <a:cubicBezTo>
                      <a:pt x="3877" y="550"/>
                      <a:pt x="2632" y="876"/>
                      <a:pt x="1458" y="876"/>
                    </a:cubicBezTo>
                    <a:cubicBezTo>
                      <a:pt x="1349" y="876"/>
                      <a:pt x="1242" y="873"/>
                      <a:pt x="1134" y="868"/>
                    </a:cubicBezTo>
                    <a:cubicBezTo>
                      <a:pt x="801" y="2069"/>
                      <a:pt x="334" y="3236"/>
                      <a:pt x="0" y="4437"/>
                    </a:cubicBezTo>
                    <a:cubicBezTo>
                      <a:pt x="734" y="4404"/>
                      <a:pt x="1468" y="4337"/>
                      <a:pt x="2202" y="4303"/>
                    </a:cubicBezTo>
                    <a:cubicBezTo>
                      <a:pt x="2702" y="4303"/>
                      <a:pt x="3169" y="4303"/>
                      <a:pt x="3603" y="4437"/>
                    </a:cubicBezTo>
                    <a:cubicBezTo>
                      <a:pt x="3936" y="2936"/>
                      <a:pt x="4403" y="1401"/>
                      <a:pt x="503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78" name="Google Shape;12678;p38"/>
              <p:cNvSpPr/>
              <p:nvPr/>
            </p:nvSpPr>
            <p:spPr>
              <a:xfrm>
                <a:off x="3204125" y="4855575"/>
                <a:ext cx="201825" cy="98450"/>
              </a:xfrm>
              <a:custGeom>
                <a:rect b="b" l="l" r="r" t="t"/>
                <a:pathLst>
                  <a:path extrusionOk="0" h="3938" w="8073">
                    <a:moveTo>
                      <a:pt x="3169" y="1"/>
                    </a:moveTo>
                    <a:cubicBezTo>
                      <a:pt x="2569" y="568"/>
                      <a:pt x="1935" y="1135"/>
                      <a:pt x="1435" y="1802"/>
                    </a:cubicBezTo>
                    <a:cubicBezTo>
                      <a:pt x="901" y="2503"/>
                      <a:pt x="401" y="3203"/>
                      <a:pt x="1" y="3937"/>
                    </a:cubicBezTo>
                    <a:cubicBezTo>
                      <a:pt x="1168" y="3670"/>
                      <a:pt x="2336" y="3337"/>
                      <a:pt x="3470" y="2836"/>
                    </a:cubicBezTo>
                    <a:cubicBezTo>
                      <a:pt x="4971" y="2202"/>
                      <a:pt x="6305" y="1168"/>
                      <a:pt x="7773" y="535"/>
                    </a:cubicBezTo>
                    <a:cubicBezTo>
                      <a:pt x="7873" y="501"/>
                      <a:pt x="7940" y="501"/>
                      <a:pt x="8006" y="501"/>
                    </a:cubicBezTo>
                    <a:cubicBezTo>
                      <a:pt x="8040" y="435"/>
                      <a:pt x="8040" y="334"/>
                      <a:pt x="8073" y="268"/>
                    </a:cubicBezTo>
                    <a:lnTo>
                      <a:pt x="8073" y="268"/>
                    </a:lnTo>
                    <a:cubicBezTo>
                      <a:pt x="7673" y="401"/>
                      <a:pt x="7206" y="435"/>
                      <a:pt x="6772" y="468"/>
                    </a:cubicBezTo>
                    <a:cubicBezTo>
                      <a:pt x="5838" y="535"/>
                      <a:pt x="4871" y="601"/>
                      <a:pt x="3937" y="635"/>
                    </a:cubicBezTo>
                    <a:cubicBezTo>
                      <a:pt x="3503" y="635"/>
                      <a:pt x="3203" y="368"/>
                      <a:pt x="31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79" name="Google Shape;12679;p38"/>
              <p:cNvSpPr/>
              <p:nvPr/>
            </p:nvSpPr>
            <p:spPr>
              <a:xfrm>
                <a:off x="2828025" y="4817225"/>
                <a:ext cx="222675" cy="109825"/>
              </a:xfrm>
              <a:custGeom>
                <a:rect b="b" l="l" r="r" t="t"/>
                <a:pathLst>
                  <a:path extrusionOk="0" h="4393" w="8907">
                    <a:moveTo>
                      <a:pt x="3570" y="0"/>
                    </a:moveTo>
                    <a:cubicBezTo>
                      <a:pt x="3036" y="801"/>
                      <a:pt x="2102" y="1502"/>
                      <a:pt x="1468" y="2202"/>
                    </a:cubicBezTo>
                    <a:cubicBezTo>
                      <a:pt x="1035" y="2669"/>
                      <a:pt x="634" y="3169"/>
                      <a:pt x="267" y="3736"/>
                    </a:cubicBezTo>
                    <a:cubicBezTo>
                      <a:pt x="167" y="3870"/>
                      <a:pt x="67" y="4003"/>
                      <a:pt x="0" y="4103"/>
                    </a:cubicBezTo>
                    <a:cubicBezTo>
                      <a:pt x="267" y="4203"/>
                      <a:pt x="534" y="4304"/>
                      <a:pt x="801" y="4370"/>
                    </a:cubicBezTo>
                    <a:cubicBezTo>
                      <a:pt x="1119" y="4384"/>
                      <a:pt x="1431" y="4392"/>
                      <a:pt x="1742" y="4392"/>
                    </a:cubicBezTo>
                    <a:cubicBezTo>
                      <a:pt x="2182" y="4392"/>
                      <a:pt x="2620" y="4376"/>
                      <a:pt x="3069" y="4337"/>
                    </a:cubicBezTo>
                    <a:cubicBezTo>
                      <a:pt x="3803" y="4304"/>
                      <a:pt x="4570" y="4137"/>
                      <a:pt x="5338" y="4103"/>
                    </a:cubicBezTo>
                    <a:cubicBezTo>
                      <a:pt x="6172" y="2869"/>
                      <a:pt x="7439" y="1335"/>
                      <a:pt x="8907" y="701"/>
                    </a:cubicBezTo>
                    <a:lnTo>
                      <a:pt x="8907" y="701"/>
                    </a:lnTo>
                    <a:cubicBezTo>
                      <a:pt x="8618" y="729"/>
                      <a:pt x="8323" y="742"/>
                      <a:pt x="8025" y="742"/>
                    </a:cubicBezTo>
                    <a:cubicBezTo>
                      <a:pt x="6535" y="742"/>
                      <a:pt x="4960" y="417"/>
                      <a:pt x="35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80" name="Google Shape;12680;p38"/>
              <p:cNvSpPr/>
              <p:nvPr/>
            </p:nvSpPr>
            <p:spPr>
              <a:xfrm>
                <a:off x="2809675" y="4512000"/>
                <a:ext cx="193500" cy="139300"/>
              </a:xfrm>
              <a:custGeom>
                <a:rect b="b" l="l" r="r" t="t"/>
                <a:pathLst>
                  <a:path extrusionOk="0" h="5572" w="7740">
                    <a:moveTo>
                      <a:pt x="7172" y="1"/>
                    </a:moveTo>
                    <a:lnTo>
                      <a:pt x="7172" y="1"/>
                    </a:lnTo>
                    <a:cubicBezTo>
                      <a:pt x="6665" y="64"/>
                      <a:pt x="6130" y="87"/>
                      <a:pt x="5595" y="87"/>
                    </a:cubicBezTo>
                    <a:cubicBezTo>
                      <a:pt x="5286" y="87"/>
                      <a:pt x="4976" y="80"/>
                      <a:pt x="4671" y="67"/>
                    </a:cubicBezTo>
                    <a:cubicBezTo>
                      <a:pt x="4003" y="1001"/>
                      <a:pt x="2936" y="1702"/>
                      <a:pt x="2169" y="2536"/>
                    </a:cubicBezTo>
                    <a:cubicBezTo>
                      <a:pt x="1335" y="3470"/>
                      <a:pt x="634" y="4504"/>
                      <a:pt x="1" y="5571"/>
                    </a:cubicBezTo>
                    <a:cubicBezTo>
                      <a:pt x="534" y="5571"/>
                      <a:pt x="1068" y="5538"/>
                      <a:pt x="1602" y="5538"/>
                    </a:cubicBezTo>
                    <a:cubicBezTo>
                      <a:pt x="2002" y="5371"/>
                      <a:pt x="2469" y="5338"/>
                      <a:pt x="2940" y="5338"/>
                    </a:cubicBezTo>
                    <a:cubicBezTo>
                      <a:pt x="3254" y="5338"/>
                      <a:pt x="3570" y="5353"/>
                      <a:pt x="3870" y="5353"/>
                    </a:cubicBezTo>
                    <a:cubicBezTo>
                      <a:pt x="4019" y="5353"/>
                      <a:pt x="4165" y="5349"/>
                      <a:pt x="4304" y="5338"/>
                    </a:cubicBezTo>
                    <a:cubicBezTo>
                      <a:pt x="5238" y="5309"/>
                      <a:pt x="6198" y="4947"/>
                      <a:pt x="7117" y="4947"/>
                    </a:cubicBezTo>
                    <a:cubicBezTo>
                      <a:pt x="7248" y="4947"/>
                      <a:pt x="7377" y="4954"/>
                      <a:pt x="7506" y="4971"/>
                    </a:cubicBezTo>
                    <a:cubicBezTo>
                      <a:pt x="7539" y="4971"/>
                      <a:pt x="7573" y="5004"/>
                      <a:pt x="7573" y="5004"/>
                    </a:cubicBezTo>
                    <a:cubicBezTo>
                      <a:pt x="7639" y="4971"/>
                      <a:pt x="7673" y="4971"/>
                      <a:pt x="7739" y="4938"/>
                    </a:cubicBezTo>
                    <a:cubicBezTo>
                      <a:pt x="6906" y="4804"/>
                      <a:pt x="6038" y="4571"/>
                      <a:pt x="5638" y="4104"/>
                    </a:cubicBezTo>
                    <a:cubicBezTo>
                      <a:pt x="4604" y="2903"/>
                      <a:pt x="5972" y="1102"/>
                      <a:pt x="717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81" name="Google Shape;12681;p38"/>
              <p:cNvSpPr/>
              <p:nvPr/>
            </p:nvSpPr>
            <p:spPr>
              <a:xfrm>
                <a:off x="3010650" y="4810550"/>
                <a:ext cx="283575" cy="113600"/>
              </a:xfrm>
              <a:custGeom>
                <a:rect b="b" l="l" r="r" t="t"/>
                <a:pathLst>
                  <a:path extrusionOk="0" h="4544" w="11343">
                    <a:moveTo>
                      <a:pt x="11342" y="1"/>
                    </a:moveTo>
                    <a:lnTo>
                      <a:pt x="11342" y="1"/>
                    </a:lnTo>
                    <a:cubicBezTo>
                      <a:pt x="10075" y="634"/>
                      <a:pt x="8607" y="968"/>
                      <a:pt x="7373" y="1168"/>
                    </a:cubicBezTo>
                    <a:cubicBezTo>
                      <a:pt x="6685" y="1288"/>
                      <a:pt x="5804" y="1515"/>
                      <a:pt x="4992" y="1515"/>
                    </a:cubicBezTo>
                    <a:cubicBezTo>
                      <a:pt x="4227" y="1515"/>
                      <a:pt x="3524" y="1314"/>
                      <a:pt x="3103" y="634"/>
                    </a:cubicBezTo>
                    <a:cubicBezTo>
                      <a:pt x="3070" y="634"/>
                      <a:pt x="3036" y="634"/>
                      <a:pt x="3003" y="668"/>
                    </a:cubicBezTo>
                    <a:cubicBezTo>
                      <a:pt x="3103" y="701"/>
                      <a:pt x="3170" y="868"/>
                      <a:pt x="3103" y="968"/>
                    </a:cubicBezTo>
                    <a:cubicBezTo>
                      <a:pt x="2236" y="2269"/>
                      <a:pt x="1001" y="3203"/>
                      <a:pt x="1" y="4404"/>
                    </a:cubicBezTo>
                    <a:cubicBezTo>
                      <a:pt x="959" y="4505"/>
                      <a:pt x="1904" y="4544"/>
                      <a:pt x="2851" y="4544"/>
                    </a:cubicBezTo>
                    <a:cubicBezTo>
                      <a:pt x="4080" y="4544"/>
                      <a:pt x="5310" y="4479"/>
                      <a:pt x="6572" y="4404"/>
                    </a:cubicBezTo>
                    <a:cubicBezTo>
                      <a:pt x="7706" y="2569"/>
                      <a:pt x="9307" y="835"/>
                      <a:pt x="11242" y="267"/>
                    </a:cubicBezTo>
                    <a:cubicBezTo>
                      <a:pt x="11275" y="167"/>
                      <a:pt x="11309" y="101"/>
                      <a:pt x="1134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82" name="Google Shape;12682;p38"/>
              <p:cNvSpPr/>
              <p:nvPr/>
            </p:nvSpPr>
            <p:spPr>
              <a:xfrm>
                <a:off x="2749625" y="4819725"/>
                <a:ext cx="118450" cy="89250"/>
              </a:xfrm>
              <a:custGeom>
                <a:rect b="b" l="l" r="r" t="t"/>
                <a:pathLst>
                  <a:path extrusionOk="0" h="3570" w="4738">
                    <a:moveTo>
                      <a:pt x="4738" y="1"/>
                    </a:moveTo>
                    <a:lnTo>
                      <a:pt x="4738" y="1"/>
                    </a:lnTo>
                    <a:cubicBezTo>
                      <a:pt x="4371" y="134"/>
                      <a:pt x="3970" y="167"/>
                      <a:pt x="3637" y="167"/>
                    </a:cubicBezTo>
                    <a:cubicBezTo>
                      <a:pt x="3587" y="184"/>
                      <a:pt x="3528" y="192"/>
                      <a:pt x="3470" y="192"/>
                    </a:cubicBezTo>
                    <a:cubicBezTo>
                      <a:pt x="3412" y="192"/>
                      <a:pt x="3353" y="184"/>
                      <a:pt x="3303" y="167"/>
                    </a:cubicBezTo>
                    <a:cubicBezTo>
                      <a:pt x="2797" y="305"/>
                      <a:pt x="2306" y="380"/>
                      <a:pt x="1809" y="380"/>
                    </a:cubicBezTo>
                    <a:cubicBezTo>
                      <a:pt x="1586" y="380"/>
                      <a:pt x="1362" y="365"/>
                      <a:pt x="1135" y="334"/>
                    </a:cubicBezTo>
                    <a:cubicBezTo>
                      <a:pt x="801" y="1468"/>
                      <a:pt x="1" y="2969"/>
                      <a:pt x="1035" y="3303"/>
                    </a:cubicBezTo>
                    <a:cubicBezTo>
                      <a:pt x="1268" y="3403"/>
                      <a:pt x="1535" y="3470"/>
                      <a:pt x="1802" y="3570"/>
                    </a:cubicBezTo>
                    <a:cubicBezTo>
                      <a:pt x="1936" y="2602"/>
                      <a:pt x="3136" y="1535"/>
                      <a:pt x="3737" y="935"/>
                    </a:cubicBezTo>
                    <a:cubicBezTo>
                      <a:pt x="4037" y="668"/>
                      <a:pt x="4371" y="334"/>
                      <a:pt x="473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83" name="Google Shape;12683;p38"/>
              <p:cNvSpPr/>
              <p:nvPr/>
            </p:nvSpPr>
            <p:spPr>
              <a:xfrm>
                <a:off x="2717100" y="3870000"/>
                <a:ext cx="1327100" cy="1136925"/>
              </a:xfrm>
              <a:custGeom>
                <a:rect b="b" l="l" r="r" t="t"/>
                <a:pathLst>
                  <a:path extrusionOk="0" h="45477" w="53084">
                    <a:moveTo>
                      <a:pt x="21149" y="1864"/>
                    </a:moveTo>
                    <a:cubicBezTo>
                      <a:pt x="21683" y="3098"/>
                      <a:pt x="22217" y="4299"/>
                      <a:pt x="22851" y="5466"/>
                    </a:cubicBezTo>
                    <a:cubicBezTo>
                      <a:pt x="22936" y="5637"/>
                      <a:pt x="23083" y="5729"/>
                      <a:pt x="23228" y="5729"/>
                    </a:cubicBezTo>
                    <a:cubicBezTo>
                      <a:pt x="23366" y="5729"/>
                      <a:pt x="23503" y="5645"/>
                      <a:pt x="23584" y="5466"/>
                    </a:cubicBezTo>
                    <a:cubicBezTo>
                      <a:pt x="23985" y="4566"/>
                      <a:pt x="24452" y="3932"/>
                      <a:pt x="25052" y="3231"/>
                    </a:cubicBezTo>
                    <a:cubicBezTo>
                      <a:pt x="25486" y="5933"/>
                      <a:pt x="25719" y="8802"/>
                      <a:pt x="26687" y="11370"/>
                    </a:cubicBezTo>
                    <a:cubicBezTo>
                      <a:pt x="26720" y="11437"/>
                      <a:pt x="26753" y="11504"/>
                      <a:pt x="26820" y="11571"/>
                    </a:cubicBezTo>
                    <a:cubicBezTo>
                      <a:pt x="25986" y="13439"/>
                      <a:pt x="25452" y="15473"/>
                      <a:pt x="25352" y="17475"/>
                    </a:cubicBezTo>
                    <a:cubicBezTo>
                      <a:pt x="24585" y="16874"/>
                      <a:pt x="23718" y="16474"/>
                      <a:pt x="22784" y="16207"/>
                    </a:cubicBezTo>
                    <a:cubicBezTo>
                      <a:pt x="22684" y="15974"/>
                      <a:pt x="22617" y="15740"/>
                      <a:pt x="22517" y="15507"/>
                    </a:cubicBezTo>
                    <a:cubicBezTo>
                      <a:pt x="23084" y="14006"/>
                      <a:pt x="23985" y="12805"/>
                      <a:pt x="24919" y="11471"/>
                    </a:cubicBezTo>
                    <a:cubicBezTo>
                      <a:pt x="25104" y="11206"/>
                      <a:pt x="24891" y="10858"/>
                      <a:pt x="24628" y="10858"/>
                    </a:cubicBezTo>
                    <a:cubicBezTo>
                      <a:pt x="24559" y="10858"/>
                      <a:pt x="24488" y="10882"/>
                      <a:pt x="24418" y="10937"/>
                    </a:cubicBezTo>
                    <a:cubicBezTo>
                      <a:pt x="23318" y="11837"/>
                      <a:pt x="22584" y="13172"/>
                      <a:pt x="22083" y="14573"/>
                    </a:cubicBezTo>
                    <a:cubicBezTo>
                      <a:pt x="21917" y="14139"/>
                      <a:pt x="21716" y="13705"/>
                      <a:pt x="21550" y="13272"/>
                    </a:cubicBezTo>
                    <a:cubicBezTo>
                      <a:pt x="21883" y="12438"/>
                      <a:pt x="22083" y="11571"/>
                      <a:pt x="22384" y="10703"/>
                    </a:cubicBezTo>
                    <a:cubicBezTo>
                      <a:pt x="22751" y="9636"/>
                      <a:pt x="23184" y="8568"/>
                      <a:pt x="23618" y="7534"/>
                    </a:cubicBezTo>
                    <a:cubicBezTo>
                      <a:pt x="23689" y="7368"/>
                      <a:pt x="23557" y="7219"/>
                      <a:pt x="23415" y="7219"/>
                    </a:cubicBezTo>
                    <a:cubicBezTo>
                      <a:pt x="23358" y="7219"/>
                      <a:pt x="23299" y="7243"/>
                      <a:pt x="23251" y="7301"/>
                    </a:cubicBezTo>
                    <a:cubicBezTo>
                      <a:pt x="22350" y="8535"/>
                      <a:pt x="21450" y="10070"/>
                      <a:pt x="21016" y="11637"/>
                    </a:cubicBezTo>
                    <a:cubicBezTo>
                      <a:pt x="20983" y="11571"/>
                      <a:pt x="20949" y="11504"/>
                      <a:pt x="20949" y="11471"/>
                    </a:cubicBezTo>
                    <a:cubicBezTo>
                      <a:pt x="20382" y="9302"/>
                      <a:pt x="20416" y="7067"/>
                      <a:pt x="20682" y="4866"/>
                    </a:cubicBezTo>
                    <a:cubicBezTo>
                      <a:pt x="20682" y="4783"/>
                      <a:pt x="20606" y="4726"/>
                      <a:pt x="20540" y="4726"/>
                    </a:cubicBezTo>
                    <a:cubicBezTo>
                      <a:pt x="20499" y="4726"/>
                      <a:pt x="20462" y="4748"/>
                      <a:pt x="20449" y="4799"/>
                    </a:cubicBezTo>
                    <a:cubicBezTo>
                      <a:pt x="19748" y="7001"/>
                      <a:pt x="19482" y="9703"/>
                      <a:pt x="19882" y="12204"/>
                    </a:cubicBezTo>
                    <a:cubicBezTo>
                      <a:pt x="19482" y="11971"/>
                      <a:pt x="19048" y="11737"/>
                      <a:pt x="18648" y="11504"/>
                    </a:cubicBezTo>
                    <a:cubicBezTo>
                      <a:pt x="17947" y="11137"/>
                      <a:pt x="17247" y="10737"/>
                      <a:pt x="16479" y="10537"/>
                    </a:cubicBezTo>
                    <a:cubicBezTo>
                      <a:pt x="16461" y="10529"/>
                      <a:pt x="16445" y="10526"/>
                      <a:pt x="16430" y="10526"/>
                    </a:cubicBezTo>
                    <a:cubicBezTo>
                      <a:pt x="16313" y="10526"/>
                      <a:pt x="16320" y="10744"/>
                      <a:pt x="16379" y="10803"/>
                    </a:cubicBezTo>
                    <a:cubicBezTo>
                      <a:pt x="16946" y="11370"/>
                      <a:pt x="17647" y="11771"/>
                      <a:pt x="18281" y="12204"/>
                    </a:cubicBezTo>
                    <a:cubicBezTo>
                      <a:pt x="18881" y="12605"/>
                      <a:pt x="19448" y="12972"/>
                      <a:pt x="20082" y="13272"/>
                    </a:cubicBezTo>
                    <a:cubicBezTo>
                      <a:pt x="20282" y="14172"/>
                      <a:pt x="20616" y="15040"/>
                      <a:pt x="21016" y="15840"/>
                    </a:cubicBezTo>
                    <a:cubicBezTo>
                      <a:pt x="20487" y="15785"/>
                      <a:pt x="19946" y="15758"/>
                      <a:pt x="19399" y="15758"/>
                    </a:cubicBezTo>
                    <a:cubicBezTo>
                      <a:pt x="18634" y="15758"/>
                      <a:pt x="17857" y="15810"/>
                      <a:pt x="17080" y="15907"/>
                    </a:cubicBezTo>
                    <a:cubicBezTo>
                      <a:pt x="15645" y="13472"/>
                      <a:pt x="14645" y="11270"/>
                      <a:pt x="14778" y="8468"/>
                    </a:cubicBezTo>
                    <a:lnTo>
                      <a:pt x="14778" y="8468"/>
                    </a:lnTo>
                    <a:cubicBezTo>
                      <a:pt x="15279" y="8835"/>
                      <a:pt x="15812" y="9202"/>
                      <a:pt x="16313" y="9569"/>
                    </a:cubicBezTo>
                    <a:cubicBezTo>
                      <a:pt x="16441" y="9651"/>
                      <a:pt x="16582" y="9692"/>
                      <a:pt x="16716" y="9692"/>
                    </a:cubicBezTo>
                    <a:cubicBezTo>
                      <a:pt x="16966" y="9692"/>
                      <a:pt x="17193" y="9551"/>
                      <a:pt x="17280" y="9269"/>
                    </a:cubicBezTo>
                    <a:cubicBezTo>
                      <a:pt x="18147" y="6534"/>
                      <a:pt x="19448" y="4132"/>
                      <a:pt x="21149" y="1864"/>
                    </a:cubicBezTo>
                    <a:close/>
                    <a:moveTo>
                      <a:pt x="19337" y="17362"/>
                    </a:moveTo>
                    <a:cubicBezTo>
                      <a:pt x="21228" y="17362"/>
                      <a:pt x="23080" y="17703"/>
                      <a:pt x="24919" y="18642"/>
                    </a:cubicBezTo>
                    <a:cubicBezTo>
                      <a:pt x="23584" y="18642"/>
                      <a:pt x="22284" y="18943"/>
                      <a:pt x="21016" y="19343"/>
                    </a:cubicBezTo>
                    <a:cubicBezTo>
                      <a:pt x="19848" y="18976"/>
                      <a:pt x="18614" y="18809"/>
                      <a:pt x="17447" y="18442"/>
                    </a:cubicBezTo>
                    <a:cubicBezTo>
                      <a:pt x="16780" y="18242"/>
                      <a:pt x="16112" y="18009"/>
                      <a:pt x="15479" y="17742"/>
                    </a:cubicBezTo>
                    <a:cubicBezTo>
                      <a:pt x="16789" y="17514"/>
                      <a:pt x="18072" y="17362"/>
                      <a:pt x="19337" y="17362"/>
                    </a:cubicBezTo>
                    <a:close/>
                    <a:moveTo>
                      <a:pt x="45900" y="5533"/>
                    </a:moveTo>
                    <a:cubicBezTo>
                      <a:pt x="44800" y="7468"/>
                      <a:pt x="43966" y="9469"/>
                      <a:pt x="42531" y="11270"/>
                    </a:cubicBezTo>
                    <a:cubicBezTo>
                      <a:pt x="42229" y="11663"/>
                      <a:pt x="42529" y="12466"/>
                      <a:pt x="43058" y="12466"/>
                    </a:cubicBezTo>
                    <a:cubicBezTo>
                      <a:pt x="43114" y="12466"/>
                      <a:pt x="43172" y="12457"/>
                      <a:pt x="43232" y="12438"/>
                    </a:cubicBezTo>
                    <a:cubicBezTo>
                      <a:pt x="43332" y="12405"/>
                      <a:pt x="43432" y="12371"/>
                      <a:pt x="43565" y="12338"/>
                    </a:cubicBezTo>
                    <a:lnTo>
                      <a:pt x="43565" y="12338"/>
                    </a:lnTo>
                    <a:cubicBezTo>
                      <a:pt x="42498" y="13705"/>
                      <a:pt x="41330" y="14906"/>
                      <a:pt x="39996" y="16007"/>
                    </a:cubicBezTo>
                    <a:cubicBezTo>
                      <a:pt x="39596" y="16307"/>
                      <a:pt x="39729" y="17041"/>
                      <a:pt x="40196" y="17208"/>
                    </a:cubicBezTo>
                    <a:cubicBezTo>
                      <a:pt x="40330" y="17275"/>
                      <a:pt x="40463" y="17341"/>
                      <a:pt x="40630" y="17375"/>
                    </a:cubicBezTo>
                    <a:cubicBezTo>
                      <a:pt x="37194" y="18642"/>
                      <a:pt x="34059" y="20410"/>
                      <a:pt x="31523" y="23112"/>
                    </a:cubicBezTo>
                    <a:cubicBezTo>
                      <a:pt x="31523" y="23112"/>
                      <a:pt x="31523" y="23079"/>
                      <a:pt x="31523" y="23079"/>
                    </a:cubicBezTo>
                    <a:cubicBezTo>
                      <a:pt x="31357" y="21678"/>
                      <a:pt x="30389" y="20544"/>
                      <a:pt x="29188" y="19743"/>
                    </a:cubicBezTo>
                    <a:cubicBezTo>
                      <a:pt x="29455" y="19443"/>
                      <a:pt x="29756" y="19109"/>
                      <a:pt x="30056" y="18776"/>
                    </a:cubicBezTo>
                    <a:cubicBezTo>
                      <a:pt x="30616" y="18896"/>
                      <a:pt x="31177" y="18956"/>
                      <a:pt x="31751" y="18956"/>
                    </a:cubicBezTo>
                    <a:cubicBezTo>
                      <a:pt x="32135" y="18956"/>
                      <a:pt x="32524" y="18929"/>
                      <a:pt x="32924" y="18876"/>
                    </a:cubicBezTo>
                    <a:cubicBezTo>
                      <a:pt x="33291" y="18809"/>
                      <a:pt x="33191" y="18242"/>
                      <a:pt x="32824" y="18242"/>
                    </a:cubicBezTo>
                    <a:cubicBezTo>
                      <a:pt x="32600" y="18252"/>
                      <a:pt x="32378" y="18256"/>
                      <a:pt x="32157" y="18256"/>
                    </a:cubicBezTo>
                    <a:cubicBezTo>
                      <a:pt x="31624" y="18256"/>
                      <a:pt x="31099" y="18232"/>
                      <a:pt x="30556" y="18209"/>
                    </a:cubicBezTo>
                    <a:cubicBezTo>
                      <a:pt x="31490" y="17108"/>
                      <a:pt x="32424" y="16074"/>
                      <a:pt x="33425" y="15040"/>
                    </a:cubicBezTo>
                    <a:cubicBezTo>
                      <a:pt x="34859" y="15507"/>
                      <a:pt x="36961" y="15573"/>
                      <a:pt x="37428" y="15573"/>
                    </a:cubicBezTo>
                    <a:cubicBezTo>
                      <a:pt x="37440" y="15574"/>
                      <a:pt x="37451" y="15575"/>
                      <a:pt x="37462" y="15575"/>
                    </a:cubicBezTo>
                    <a:cubicBezTo>
                      <a:pt x="37961" y="15575"/>
                      <a:pt x="37952" y="14870"/>
                      <a:pt x="37528" y="14740"/>
                    </a:cubicBezTo>
                    <a:cubicBezTo>
                      <a:pt x="36794" y="14539"/>
                      <a:pt x="36027" y="14406"/>
                      <a:pt x="35293" y="14273"/>
                    </a:cubicBezTo>
                    <a:cubicBezTo>
                      <a:pt x="35126" y="14239"/>
                      <a:pt x="34726" y="14239"/>
                      <a:pt x="34325" y="14206"/>
                    </a:cubicBezTo>
                    <a:cubicBezTo>
                      <a:pt x="34459" y="14072"/>
                      <a:pt x="34592" y="13939"/>
                      <a:pt x="34726" y="13839"/>
                    </a:cubicBezTo>
                    <a:cubicBezTo>
                      <a:pt x="35393" y="13238"/>
                      <a:pt x="36093" y="12738"/>
                      <a:pt x="36827" y="12238"/>
                    </a:cubicBezTo>
                    <a:cubicBezTo>
                      <a:pt x="37628" y="12505"/>
                      <a:pt x="38428" y="12738"/>
                      <a:pt x="39262" y="12872"/>
                    </a:cubicBezTo>
                    <a:cubicBezTo>
                      <a:pt x="39273" y="12873"/>
                      <a:pt x="39283" y="12873"/>
                      <a:pt x="39292" y="12873"/>
                    </a:cubicBezTo>
                    <a:cubicBezTo>
                      <a:pt x="39567" y="12873"/>
                      <a:pt x="39620" y="12434"/>
                      <a:pt x="39362" y="12338"/>
                    </a:cubicBezTo>
                    <a:cubicBezTo>
                      <a:pt x="38729" y="12138"/>
                      <a:pt x="38061" y="12004"/>
                      <a:pt x="37394" y="11871"/>
                    </a:cubicBezTo>
                    <a:cubicBezTo>
                      <a:pt x="39062" y="10837"/>
                      <a:pt x="40797" y="9936"/>
                      <a:pt x="42431" y="8835"/>
                    </a:cubicBezTo>
                    <a:cubicBezTo>
                      <a:pt x="42706" y="8622"/>
                      <a:pt x="42673" y="8018"/>
                      <a:pt x="42309" y="8018"/>
                    </a:cubicBezTo>
                    <a:cubicBezTo>
                      <a:pt x="42275" y="8018"/>
                      <a:pt x="42238" y="8023"/>
                      <a:pt x="42198" y="8035"/>
                    </a:cubicBezTo>
                    <a:cubicBezTo>
                      <a:pt x="40163" y="8568"/>
                      <a:pt x="38228" y="9803"/>
                      <a:pt x="36494" y="11170"/>
                    </a:cubicBezTo>
                    <a:cubicBezTo>
                      <a:pt x="36494" y="10870"/>
                      <a:pt x="36460" y="10603"/>
                      <a:pt x="36494" y="10336"/>
                    </a:cubicBezTo>
                    <a:cubicBezTo>
                      <a:pt x="36494" y="9869"/>
                      <a:pt x="36527" y="9402"/>
                      <a:pt x="36560" y="8935"/>
                    </a:cubicBezTo>
                    <a:cubicBezTo>
                      <a:pt x="36583" y="8799"/>
                      <a:pt x="36452" y="8663"/>
                      <a:pt x="36334" y="8663"/>
                    </a:cubicBezTo>
                    <a:cubicBezTo>
                      <a:pt x="36278" y="8663"/>
                      <a:pt x="36226" y="8694"/>
                      <a:pt x="36193" y="8769"/>
                    </a:cubicBezTo>
                    <a:cubicBezTo>
                      <a:pt x="35760" y="9603"/>
                      <a:pt x="35526" y="10770"/>
                      <a:pt x="35793" y="11704"/>
                    </a:cubicBezTo>
                    <a:cubicBezTo>
                      <a:pt x="35426" y="12004"/>
                      <a:pt x="35059" y="12304"/>
                      <a:pt x="34692" y="12605"/>
                    </a:cubicBezTo>
                    <a:cubicBezTo>
                      <a:pt x="34159" y="13072"/>
                      <a:pt x="33658" y="13539"/>
                      <a:pt x="33125" y="14039"/>
                    </a:cubicBezTo>
                    <a:cubicBezTo>
                      <a:pt x="33058" y="14006"/>
                      <a:pt x="32958" y="13972"/>
                      <a:pt x="32891" y="13939"/>
                    </a:cubicBezTo>
                    <a:cubicBezTo>
                      <a:pt x="33025" y="13439"/>
                      <a:pt x="33025" y="12905"/>
                      <a:pt x="33091" y="12405"/>
                    </a:cubicBezTo>
                    <a:cubicBezTo>
                      <a:pt x="33225" y="11637"/>
                      <a:pt x="33425" y="10903"/>
                      <a:pt x="33592" y="10170"/>
                    </a:cubicBezTo>
                    <a:cubicBezTo>
                      <a:pt x="33613" y="10040"/>
                      <a:pt x="33523" y="9952"/>
                      <a:pt x="33429" y="9952"/>
                    </a:cubicBezTo>
                    <a:cubicBezTo>
                      <a:pt x="33378" y="9952"/>
                      <a:pt x="33327" y="9978"/>
                      <a:pt x="33291" y="10036"/>
                    </a:cubicBezTo>
                    <a:cubicBezTo>
                      <a:pt x="32658" y="10937"/>
                      <a:pt x="32124" y="12405"/>
                      <a:pt x="32157" y="13605"/>
                    </a:cubicBezTo>
                    <a:cubicBezTo>
                      <a:pt x="31990" y="14039"/>
                      <a:pt x="32157" y="14373"/>
                      <a:pt x="32524" y="14639"/>
                    </a:cubicBezTo>
                    <a:cubicBezTo>
                      <a:pt x="31490" y="15707"/>
                      <a:pt x="30556" y="16841"/>
                      <a:pt x="29789" y="18075"/>
                    </a:cubicBezTo>
                    <a:cubicBezTo>
                      <a:pt x="29622" y="17341"/>
                      <a:pt x="29322" y="16674"/>
                      <a:pt x="29155" y="15940"/>
                    </a:cubicBezTo>
                    <a:cubicBezTo>
                      <a:pt x="28955" y="15073"/>
                      <a:pt x="28955" y="14172"/>
                      <a:pt x="29055" y="13305"/>
                    </a:cubicBezTo>
                    <a:cubicBezTo>
                      <a:pt x="29075" y="13206"/>
                      <a:pt x="29000" y="13142"/>
                      <a:pt x="28929" y="13142"/>
                    </a:cubicBezTo>
                    <a:cubicBezTo>
                      <a:pt x="28881" y="13142"/>
                      <a:pt x="28835" y="13171"/>
                      <a:pt x="28822" y="13238"/>
                    </a:cubicBezTo>
                    <a:cubicBezTo>
                      <a:pt x="28488" y="14673"/>
                      <a:pt x="28355" y="16841"/>
                      <a:pt x="29188" y="18175"/>
                    </a:cubicBezTo>
                    <a:cubicBezTo>
                      <a:pt x="29122" y="18309"/>
                      <a:pt x="29188" y="18542"/>
                      <a:pt x="29355" y="18609"/>
                    </a:cubicBezTo>
                    <a:lnTo>
                      <a:pt x="29455" y="18609"/>
                    </a:lnTo>
                    <a:cubicBezTo>
                      <a:pt x="29255" y="18943"/>
                      <a:pt x="29088" y="19276"/>
                      <a:pt x="28922" y="19610"/>
                    </a:cubicBezTo>
                    <a:cubicBezTo>
                      <a:pt x="28355" y="19276"/>
                      <a:pt x="27754" y="19009"/>
                      <a:pt x="27154" y="18876"/>
                    </a:cubicBezTo>
                    <a:cubicBezTo>
                      <a:pt x="26987" y="18842"/>
                      <a:pt x="26820" y="18809"/>
                      <a:pt x="26653" y="18776"/>
                    </a:cubicBezTo>
                    <a:cubicBezTo>
                      <a:pt x="26653" y="18709"/>
                      <a:pt x="26620" y="18642"/>
                      <a:pt x="26553" y="18609"/>
                    </a:cubicBezTo>
                    <a:cubicBezTo>
                      <a:pt x="26420" y="18409"/>
                      <a:pt x="26253" y="18242"/>
                      <a:pt x="26086" y="18075"/>
                    </a:cubicBezTo>
                    <a:cubicBezTo>
                      <a:pt x="27154" y="14639"/>
                      <a:pt x="28288" y="11504"/>
                      <a:pt x="30223" y="8502"/>
                    </a:cubicBezTo>
                    <a:cubicBezTo>
                      <a:pt x="30289" y="8902"/>
                      <a:pt x="30389" y="9336"/>
                      <a:pt x="30489" y="9736"/>
                    </a:cubicBezTo>
                    <a:cubicBezTo>
                      <a:pt x="30531" y="9966"/>
                      <a:pt x="30718" y="10131"/>
                      <a:pt x="30917" y="10131"/>
                    </a:cubicBezTo>
                    <a:cubicBezTo>
                      <a:pt x="31035" y="10131"/>
                      <a:pt x="31157" y="10073"/>
                      <a:pt x="31257" y="9936"/>
                    </a:cubicBezTo>
                    <a:cubicBezTo>
                      <a:pt x="31957" y="8902"/>
                      <a:pt x="32658" y="7901"/>
                      <a:pt x="33425" y="6901"/>
                    </a:cubicBezTo>
                    <a:cubicBezTo>
                      <a:pt x="33525" y="7301"/>
                      <a:pt x="33625" y="7634"/>
                      <a:pt x="33758" y="8035"/>
                    </a:cubicBezTo>
                    <a:cubicBezTo>
                      <a:pt x="33823" y="8229"/>
                      <a:pt x="34013" y="8339"/>
                      <a:pt x="34202" y="8339"/>
                    </a:cubicBezTo>
                    <a:cubicBezTo>
                      <a:pt x="34306" y="8339"/>
                      <a:pt x="34410" y="8306"/>
                      <a:pt x="34492" y="8235"/>
                    </a:cubicBezTo>
                    <a:cubicBezTo>
                      <a:pt x="35560" y="7301"/>
                      <a:pt x="36861" y="6434"/>
                      <a:pt x="38128" y="5733"/>
                    </a:cubicBezTo>
                    <a:cubicBezTo>
                      <a:pt x="38128" y="6200"/>
                      <a:pt x="38128" y="6667"/>
                      <a:pt x="38128" y="7134"/>
                    </a:cubicBezTo>
                    <a:cubicBezTo>
                      <a:pt x="38128" y="7523"/>
                      <a:pt x="38359" y="7842"/>
                      <a:pt x="38725" y="7842"/>
                    </a:cubicBezTo>
                    <a:cubicBezTo>
                      <a:pt x="38799" y="7842"/>
                      <a:pt x="38878" y="7829"/>
                      <a:pt x="38962" y="7801"/>
                    </a:cubicBezTo>
                    <a:cubicBezTo>
                      <a:pt x="41264" y="7001"/>
                      <a:pt x="43599" y="6300"/>
                      <a:pt x="45900" y="5533"/>
                    </a:cubicBezTo>
                    <a:close/>
                    <a:moveTo>
                      <a:pt x="25523" y="20338"/>
                    </a:moveTo>
                    <a:cubicBezTo>
                      <a:pt x="27475" y="20338"/>
                      <a:pt x="29309" y="21007"/>
                      <a:pt x="30923" y="22879"/>
                    </a:cubicBezTo>
                    <a:cubicBezTo>
                      <a:pt x="29324" y="23349"/>
                      <a:pt x="27752" y="23614"/>
                      <a:pt x="26224" y="23614"/>
                    </a:cubicBezTo>
                    <a:cubicBezTo>
                      <a:pt x="23960" y="23614"/>
                      <a:pt x="21794" y="23032"/>
                      <a:pt x="19782" y="21678"/>
                    </a:cubicBezTo>
                    <a:cubicBezTo>
                      <a:pt x="21741" y="20933"/>
                      <a:pt x="23684" y="20338"/>
                      <a:pt x="25523" y="20338"/>
                    </a:cubicBezTo>
                    <a:close/>
                    <a:moveTo>
                      <a:pt x="15912" y="19676"/>
                    </a:moveTo>
                    <a:cubicBezTo>
                      <a:pt x="16680" y="19977"/>
                      <a:pt x="17513" y="20243"/>
                      <a:pt x="18347" y="20410"/>
                    </a:cubicBezTo>
                    <a:cubicBezTo>
                      <a:pt x="18147" y="20510"/>
                      <a:pt x="17980" y="20577"/>
                      <a:pt x="17780" y="20677"/>
                    </a:cubicBezTo>
                    <a:cubicBezTo>
                      <a:pt x="17247" y="20911"/>
                      <a:pt x="17213" y="21745"/>
                      <a:pt x="17680" y="22111"/>
                    </a:cubicBezTo>
                    <a:cubicBezTo>
                      <a:pt x="18081" y="22445"/>
                      <a:pt x="18548" y="22745"/>
                      <a:pt x="19015" y="23045"/>
                    </a:cubicBezTo>
                    <a:cubicBezTo>
                      <a:pt x="17947" y="23212"/>
                      <a:pt x="16913" y="23613"/>
                      <a:pt x="15846" y="23813"/>
                    </a:cubicBezTo>
                    <a:cubicBezTo>
                      <a:pt x="15312" y="23913"/>
                      <a:pt x="11643" y="23846"/>
                      <a:pt x="11609" y="23913"/>
                    </a:cubicBezTo>
                    <a:cubicBezTo>
                      <a:pt x="12543" y="22078"/>
                      <a:pt x="14311" y="20877"/>
                      <a:pt x="15912" y="19676"/>
                    </a:cubicBezTo>
                    <a:close/>
                    <a:moveTo>
                      <a:pt x="13911" y="18809"/>
                    </a:moveTo>
                    <a:cubicBezTo>
                      <a:pt x="14144" y="18943"/>
                      <a:pt x="14411" y="19043"/>
                      <a:pt x="14645" y="19143"/>
                    </a:cubicBezTo>
                    <a:cubicBezTo>
                      <a:pt x="13777" y="19610"/>
                      <a:pt x="12977" y="20210"/>
                      <a:pt x="12243" y="20877"/>
                    </a:cubicBezTo>
                    <a:cubicBezTo>
                      <a:pt x="11442" y="21578"/>
                      <a:pt x="9775" y="23212"/>
                      <a:pt x="10208" y="24446"/>
                    </a:cubicBezTo>
                    <a:cubicBezTo>
                      <a:pt x="9408" y="24380"/>
                      <a:pt x="8574" y="24380"/>
                      <a:pt x="7740" y="24380"/>
                    </a:cubicBezTo>
                    <a:cubicBezTo>
                      <a:pt x="8507" y="23346"/>
                      <a:pt x="9274" y="22345"/>
                      <a:pt x="10242" y="21444"/>
                    </a:cubicBezTo>
                    <a:cubicBezTo>
                      <a:pt x="11342" y="20410"/>
                      <a:pt x="12777" y="19743"/>
                      <a:pt x="13911" y="18809"/>
                    </a:cubicBezTo>
                    <a:close/>
                    <a:moveTo>
                      <a:pt x="18147" y="24780"/>
                    </a:moveTo>
                    <a:lnTo>
                      <a:pt x="18147" y="24780"/>
                    </a:lnTo>
                    <a:cubicBezTo>
                      <a:pt x="17647" y="25414"/>
                      <a:pt x="17147" y="26081"/>
                      <a:pt x="16713" y="26815"/>
                    </a:cubicBezTo>
                    <a:cubicBezTo>
                      <a:pt x="16346" y="27449"/>
                      <a:pt x="15412" y="28716"/>
                      <a:pt x="15645" y="29650"/>
                    </a:cubicBezTo>
                    <a:cubicBezTo>
                      <a:pt x="14445" y="29584"/>
                      <a:pt x="13244" y="29550"/>
                      <a:pt x="12043" y="29317"/>
                    </a:cubicBezTo>
                    <a:cubicBezTo>
                      <a:pt x="11643" y="29217"/>
                      <a:pt x="11242" y="29117"/>
                      <a:pt x="10842" y="29016"/>
                    </a:cubicBezTo>
                    <a:cubicBezTo>
                      <a:pt x="9808" y="28783"/>
                      <a:pt x="10775" y="27549"/>
                      <a:pt x="10975" y="27215"/>
                    </a:cubicBezTo>
                    <a:cubicBezTo>
                      <a:pt x="11276" y="26648"/>
                      <a:pt x="11609" y="26081"/>
                      <a:pt x="11843" y="25481"/>
                    </a:cubicBezTo>
                    <a:cubicBezTo>
                      <a:pt x="12054" y="25503"/>
                      <a:pt x="12273" y="25510"/>
                      <a:pt x="12488" y="25510"/>
                    </a:cubicBezTo>
                    <a:cubicBezTo>
                      <a:pt x="12918" y="25510"/>
                      <a:pt x="13333" y="25481"/>
                      <a:pt x="13644" y="25481"/>
                    </a:cubicBezTo>
                    <a:cubicBezTo>
                      <a:pt x="15112" y="25414"/>
                      <a:pt x="16713" y="25280"/>
                      <a:pt x="18147" y="24780"/>
                    </a:cubicBezTo>
                    <a:close/>
                    <a:moveTo>
                      <a:pt x="20149" y="23646"/>
                    </a:moveTo>
                    <a:cubicBezTo>
                      <a:pt x="22114" y="24617"/>
                      <a:pt x="24308" y="25191"/>
                      <a:pt x="26483" y="25191"/>
                    </a:cubicBezTo>
                    <a:cubicBezTo>
                      <a:pt x="27520" y="25191"/>
                      <a:pt x="28554" y="25060"/>
                      <a:pt x="29555" y="24780"/>
                    </a:cubicBezTo>
                    <a:lnTo>
                      <a:pt x="29555" y="24780"/>
                    </a:lnTo>
                    <a:cubicBezTo>
                      <a:pt x="28154" y="25914"/>
                      <a:pt x="27054" y="27582"/>
                      <a:pt x="26153" y="28983"/>
                    </a:cubicBezTo>
                    <a:cubicBezTo>
                      <a:pt x="25953" y="29250"/>
                      <a:pt x="25719" y="29584"/>
                      <a:pt x="25486" y="29950"/>
                    </a:cubicBezTo>
                    <a:cubicBezTo>
                      <a:pt x="23117" y="29917"/>
                      <a:pt x="20649" y="29750"/>
                      <a:pt x="18281" y="29417"/>
                    </a:cubicBezTo>
                    <a:cubicBezTo>
                      <a:pt x="17480" y="29283"/>
                      <a:pt x="16813" y="29517"/>
                      <a:pt x="17213" y="28549"/>
                    </a:cubicBezTo>
                    <a:cubicBezTo>
                      <a:pt x="17513" y="27849"/>
                      <a:pt x="17914" y="27148"/>
                      <a:pt x="18281" y="26481"/>
                    </a:cubicBezTo>
                    <a:cubicBezTo>
                      <a:pt x="18848" y="25481"/>
                      <a:pt x="19482" y="24580"/>
                      <a:pt x="20149" y="23646"/>
                    </a:cubicBezTo>
                    <a:close/>
                    <a:moveTo>
                      <a:pt x="10875" y="25681"/>
                    </a:moveTo>
                    <a:cubicBezTo>
                      <a:pt x="9675" y="26782"/>
                      <a:pt x="8307" y="28583"/>
                      <a:pt x="9341" y="29784"/>
                    </a:cubicBezTo>
                    <a:cubicBezTo>
                      <a:pt x="9741" y="30251"/>
                      <a:pt x="10609" y="30484"/>
                      <a:pt x="11442" y="30618"/>
                    </a:cubicBezTo>
                    <a:cubicBezTo>
                      <a:pt x="11376" y="30651"/>
                      <a:pt x="11342" y="30651"/>
                      <a:pt x="11276" y="30684"/>
                    </a:cubicBezTo>
                    <a:cubicBezTo>
                      <a:pt x="11276" y="30684"/>
                      <a:pt x="11242" y="30651"/>
                      <a:pt x="11209" y="30651"/>
                    </a:cubicBezTo>
                    <a:cubicBezTo>
                      <a:pt x="11080" y="30634"/>
                      <a:pt x="10951" y="30627"/>
                      <a:pt x="10820" y="30627"/>
                    </a:cubicBezTo>
                    <a:cubicBezTo>
                      <a:pt x="9901" y="30627"/>
                      <a:pt x="8941" y="30989"/>
                      <a:pt x="8007" y="31018"/>
                    </a:cubicBezTo>
                    <a:cubicBezTo>
                      <a:pt x="7868" y="31029"/>
                      <a:pt x="7722" y="31033"/>
                      <a:pt x="7573" y="31033"/>
                    </a:cubicBezTo>
                    <a:cubicBezTo>
                      <a:pt x="7273" y="31033"/>
                      <a:pt x="6957" y="31018"/>
                      <a:pt x="6643" y="31018"/>
                    </a:cubicBezTo>
                    <a:cubicBezTo>
                      <a:pt x="6172" y="31018"/>
                      <a:pt x="5705" y="31051"/>
                      <a:pt x="5305" y="31218"/>
                    </a:cubicBezTo>
                    <a:cubicBezTo>
                      <a:pt x="4771" y="31218"/>
                      <a:pt x="4237" y="31251"/>
                      <a:pt x="3704" y="31251"/>
                    </a:cubicBezTo>
                    <a:cubicBezTo>
                      <a:pt x="4337" y="30184"/>
                      <a:pt x="5038" y="29150"/>
                      <a:pt x="5872" y="28216"/>
                    </a:cubicBezTo>
                    <a:cubicBezTo>
                      <a:pt x="6639" y="27382"/>
                      <a:pt x="7706" y="26681"/>
                      <a:pt x="8374" y="25747"/>
                    </a:cubicBezTo>
                    <a:cubicBezTo>
                      <a:pt x="8691" y="25760"/>
                      <a:pt x="9004" y="25767"/>
                      <a:pt x="9313" y="25767"/>
                    </a:cubicBezTo>
                    <a:cubicBezTo>
                      <a:pt x="9847" y="25767"/>
                      <a:pt x="10368" y="25744"/>
                      <a:pt x="10875" y="25681"/>
                    </a:cubicBezTo>
                    <a:close/>
                    <a:moveTo>
                      <a:pt x="31290" y="24913"/>
                    </a:moveTo>
                    <a:cubicBezTo>
                      <a:pt x="31757" y="26448"/>
                      <a:pt x="32157" y="27882"/>
                      <a:pt x="31657" y="29617"/>
                    </a:cubicBezTo>
                    <a:cubicBezTo>
                      <a:pt x="30956" y="32119"/>
                      <a:pt x="27854" y="32719"/>
                      <a:pt x="25686" y="33086"/>
                    </a:cubicBezTo>
                    <a:cubicBezTo>
                      <a:pt x="25686" y="33086"/>
                      <a:pt x="27454" y="29450"/>
                      <a:pt x="27921" y="28750"/>
                    </a:cubicBezTo>
                    <a:cubicBezTo>
                      <a:pt x="28888" y="27349"/>
                      <a:pt x="30256" y="26248"/>
                      <a:pt x="31290" y="24913"/>
                    </a:cubicBezTo>
                    <a:close/>
                    <a:moveTo>
                      <a:pt x="47001" y="24280"/>
                    </a:moveTo>
                    <a:cubicBezTo>
                      <a:pt x="46901" y="24580"/>
                      <a:pt x="46801" y="24880"/>
                      <a:pt x="46701" y="25180"/>
                    </a:cubicBezTo>
                    <a:cubicBezTo>
                      <a:pt x="46610" y="25513"/>
                      <a:pt x="46821" y="26066"/>
                      <a:pt x="47235" y="26066"/>
                    </a:cubicBezTo>
                    <a:cubicBezTo>
                      <a:pt x="47277" y="26066"/>
                      <a:pt x="47322" y="26060"/>
                      <a:pt x="47368" y="26048"/>
                    </a:cubicBezTo>
                    <a:cubicBezTo>
                      <a:pt x="48802" y="25681"/>
                      <a:pt x="50170" y="25247"/>
                      <a:pt x="51504" y="24680"/>
                    </a:cubicBezTo>
                    <a:lnTo>
                      <a:pt x="51504" y="24680"/>
                    </a:lnTo>
                    <a:cubicBezTo>
                      <a:pt x="50270" y="28183"/>
                      <a:pt x="47035" y="30551"/>
                      <a:pt x="43599" y="31818"/>
                    </a:cubicBezTo>
                    <a:cubicBezTo>
                      <a:pt x="43499" y="31852"/>
                      <a:pt x="43432" y="31919"/>
                      <a:pt x="43365" y="31985"/>
                    </a:cubicBezTo>
                    <a:cubicBezTo>
                      <a:pt x="43198" y="32019"/>
                      <a:pt x="43098" y="32285"/>
                      <a:pt x="43232" y="32452"/>
                    </a:cubicBezTo>
                    <a:cubicBezTo>
                      <a:pt x="43265" y="32486"/>
                      <a:pt x="43265" y="32486"/>
                      <a:pt x="43299" y="32519"/>
                    </a:cubicBezTo>
                    <a:cubicBezTo>
                      <a:pt x="43332" y="32752"/>
                      <a:pt x="43499" y="32953"/>
                      <a:pt x="43699" y="33019"/>
                    </a:cubicBezTo>
                    <a:cubicBezTo>
                      <a:pt x="43899" y="33253"/>
                      <a:pt x="44132" y="33486"/>
                      <a:pt x="44333" y="33686"/>
                    </a:cubicBezTo>
                    <a:cubicBezTo>
                      <a:pt x="43540" y="33807"/>
                      <a:pt x="42756" y="33874"/>
                      <a:pt x="41967" y="33874"/>
                    </a:cubicBezTo>
                    <a:cubicBezTo>
                      <a:pt x="41229" y="33874"/>
                      <a:pt x="40487" y="33815"/>
                      <a:pt x="39729" y="33686"/>
                    </a:cubicBezTo>
                    <a:cubicBezTo>
                      <a:pt x="37394" y="33320"/>
                      <a:pt x="35793" y="31985"/>
                      <a:pt x="33725" y="31151"/>
                    </a:cubicBezTo>
                    <a:cubicBezTo>
                      <a:pt x="33692" y="31118"/>
                      <a:pt x="33625" y="31118"/>
                      <a:pt x="33592" y="31118"/>
                    </a:cubicBezTo>
                    <a:cubicBezTo>
                      <a:pt x="33458" y="30884"/>
                      <a:pt x="33258" y="30651"/>
                      <a:pt x="33058" y="30417"/>
                    </a:cubicBezTo>
                    <a:cubicBezTo>
                      <a:pt x="33158" y="30151"/>
                      <a:pt x="33258" y="29850"/>
                      <a:pt x="33325" y="29584"/>
                    </a:cubicBezTo>
                    <a:cubicBezTo>
                      <a:pt x="35093" y="30184"/>
                      <a:pt x="37127" y="30518"/>
                      <a:pt x="39162" y="30551"/>
                    </a:cubicBezTo>
                    <a:cubicBezTo>
                      <a:pt x="39362" y="30651"/>
                      <a:pt x="39563" y="30784"/>
                      <a:pt x="39729" y="30884"/>
                    </a:cubicBezTo>
                    <a:cubicBezTo>
                      <a:pt x="40230" y="31185"/>
                      <a:pt x="40730" y="31452"/>
                      <a:pt x="41297" y="31618"/>
                    </a:cubicBezTo>
                    <a:cubicBezTo>
                      <a:pt x="41337" y="31633"/>
                      <a:pt x="41375" y="31639"/>
                      <a:pt x="41411" y="31639"/>
                    </a:cubicBezTo>
                    <a:cubicBezTo>
                      <a:pt x="41708" y="31639"/>
                      <a:pt x="41865" y="31193"/>
                      <a:pt x="41597" y="30985"/>
                    </a:cubicBezTo>
                    <a:cubicBezTo>
                      <a:pt x="41330" y="30818"/>
                      <a:pt x="41030" y="30651"/>
                      <a:pt x="40763" y="30484"/>
                    </a:cubicBezTo>
                    <a:cubicBezTo>
                      <a:pt x="42965" y="30317"/>
                      <a:pt x="45133" y="29784"/>
                      <a:pt x="46901" y="28816"/>
                    </a:cubicBezTo>
                    <a:cubicBezTo>
                      <a:pt x="47278" y="28596"/>
                      <a:pt x="47152" y="27874"/>
                      <a:pt x="46718" y="27874"/>
                    </a:cubicBezTo>
                    <a:cubicBezTo>
                      <a:pt x="46691" y="27874"/>
                      <a:pt x="46663" y="27876"/>
                      <a:pt x="46634" y="27882"/>
                    </a:cubicBezTo>
                    <a:cubicBezTo>
                      <a:pt x="45900" y="28049"/>
                      <a:pt x="45200" y="28216"/>
                      <a:pt x="44466" y="28416"/>
                    </a:cubicBezTo>
                    <a:cubicBezTo>
                      <a:pt x="44933" y="28016"/>
                      <a:pt x="45300" y="27549"/>
                      <a:pt x="45600" y="26982"/>
                    </a:cubicBezTo>
                    <a:cubicBezTo>
                      <a:pt x="45723" y="26711"/>
                      <a:pt x="45538" y="26423"/>
                      <a:pt x="45313" y="26423"/>
                    </a:cubicBezTo>
                    <a:cubicBezTo>
                      <a:pt x="45232" y="26423"/>
                      <a:pt x="45146" y="26460"/>
                      <a:pt x="45066" y="26548"/>
                    </a:cubicBezTo>
                    <a:cubicBezTo>
                      <a:pt x="44466" y="27282"/>
                      <a:pt x="43766" y="28049"/>
                      <a:pt x="42965" y="28583"/>
                    </a:cubicBezTo>
                    <a:cubicBezTo>
                      <a:pt x="42865" y="28650"/>
                      <a:pt x="42832" y="28750"/>
                      <a:pt x="42798" y="28850"/>
                    </a:cubicBezTo>
                    <a:cubicBezTo>
                      <a:pt x="42031" y="29016"/>
                      <a:pt x="41264" y="29183"/>
                      <a:pt x="40430" y="29250"/>
                    </a:cubicBezTo>
                    <a:cubicBezTo>
                      <a:pt x="39796" y="29350"/>
                      <a:pt x="39162" y="29383"/>
                      <a:pt x="38528" y="29383"/>
                    </a:cubicBezTo>
                    <a:cubicBezTo>
                      <a:pt x="39529" y="29016"/>
                      <a:pt x="40497" y="28583"/>
                      <a:pt x="41431" y="28082"/>
                    </a:cubicBezTo>
                    <a:cubicBezTo>
                      <a:pt x="41759" y="27933"/>
                      <a:pt x="41606" y="27462"/>
                      <a:pt x="41282" y="27462"/>
                    </a:cubicBezTo>
                    <a:cubicBezTo>
                      <a:pt x="41245" y="27462"/>
                      <a:pt x="41205" y="27468"/>
                      <a:pt x="41164" y="27482"/>
                    </a:cubicBezTo>
                    <a:cubicBezTo>
                      <a:pt x="39696" y="27982"/>
                      <a:pt x="38295" y="28616"/>
                      <a:pt x="36927" y="29350"/>
                    </a:cubicBezTo>
                    <a:cubicBezTo>
                      <a:pt x="35760" y="29283"/>
                      <a:pt x="34592" y="29183"/>
                      <a:pt x="33425" y="29050"/>
                    </a:cubicBezTo>
                    <a:cubicBezTo>
                      <a:pt x="33525" y="28216"/>
                      <a:pt x="33492" y="27349"/>
                      <a:pt x="33291" y="26515"/>
                    </a:cubicBezTo>
                    <a:cubicBezTo>
                      <a:pt x="34959" y="25581"/>
                      <a:pt x="36627" y="24913"/>
                      <a:pt x="38562" y="24847"/>
                    </a:cubicBezTo>
                    <a:cubicBezTo>
                      <a:pt x="38629" y="25147"/>
                      <a:pt x="38695" y="25380"/>
                      <a:pt x="38862" y="25848"/>
                    </a:cubicBezTo>
                    <a:cubicBezTo>
                      <a:pt x="38912" y="26024"/>
                      <a:pt x="39115" y="26162"/>
                      <a:pt x="39311" y="26162"/>
                    </a:cubicBezTo>
                    <a:cubicBezTo>
                      <a:pt x="39375" y="26162"/>
                      <a:pt x="39438" y="26147"/>
                      <a:pt x="39496" y="26114"/>
                    </a:cubicBezTo>
                    <a:cubicBezTo>
                      <a:pt x="41664" y="24847"/>
                      <a:pt x="44433" y="24480"/>
                      <a:pt x="47001" y="24280"/>
                    </a:cubicBezTo>
                    <a:close/>
                    <a:moveTo>
                      <a:pt x="12443" y="30751"/>
                    </a:moveTo>
                    <a:cubicBezTo>
                      <a:pt x="12710" y="30784"/>
                      <a:pt x="12910" y="30818"/>
                      <a:pt x="13110" y="30851"/>
                    </a:cubicBezTo>
                    <a:cubicBezTo>
                      <a:pt x="14074" y="30992"/>
                      <a:pt x="15122" y="31120"/>
                      <a:pt x="16146" y="31120"/>
                    </a:cubicBezTo>
                    <a:cubicBezTo>
                      <a:pt x="16823" y="31120"/>
                      <a:pt x="17490" y="31064"/>
                      <a:pt x="18114" y="30918"/>
                    </a:cubicBezTo>
                    <a:cubicBezTo>
                      <a:pt x="18181" y="30918"/>
                      <a:pt x="18214" y="30884"/>
                      <a:pt x="18281" y="30884"/>
                    </a:cubicBezTo>
                    <a:lnTo>
                      <a:pt x="18347" y="30884"/>
                    </a:lnTo>
                    <a:cubicBezTo>
                      <a:pt x="17180" y="31585"/>
                      <a:pt x="16313" y="32719"/>
                      <a:pt x="15645" y="33887"/>
                    </a:cubicBezTo>
                    <a:cubicBezTo>
                      <a:pt x="15245" y="34654"/>
                      <a:pt x="14678" y="35821"/>
                      <a:pt x="14578" y="36889"/>
                    </a:cubicBezTo>
                    <a:cubicBezTo>
                      <a:pt x="14367" y="36875"/>
                      <a:pt x="14155" y="36869"/>
                      <a:pt x="13944" y="36869"/>
                    </a:cubicBezTo>
                    <a:cubicBezTo>
                      <a:pt x="13366" y="36869"/>
                      <a:pt x="12788" y="36908"/>
                      <a:pt x="12210" y="36908"/>
                    </a:cubicBezTo>
                    <a:cubicBezTo>
                      <a:pt x="11999" y="36908"/>
                      <a:pt x="11787" y="36903"/>
                      <a:pt x="11576" y="36889"/>
                    </a:cubicBezTo>
                    <a:cubicBezTo>
                      <a:pt x="10308" y="36822"/>
                      <a:pt x="9074" y="36555"/>
                      <a:pt x="7873" y="36155"/>
                    </a:cubicBezTo>
                    <a:cubicBezTo>
                      <a:pt x="9041" y="34053"/>
                      <a:pt x="10742" y="32419"/>
                      <a:pt x="12443" y="30751"/>
                    </a:cubicBezTo>
                    <a:close/>
                    <a:moveTo>
                      <a:pt x="7039" y="32452"/>
                    </a:moveTo>
                    <a:cubicBezTo>
                      <a:pt x="7390" y="32527"/>
                      <a:pt x="7777" y="32565"/>
                      <a:pt x="8160" y="32565"/>
                    </a:cubicBezTo>
                    <a:cubicBezTo>
                      <a:pt x="8288" y="32565"/>
                      <a:pt x="8415" y="32561"/>
                      <a:pt x="8540" y="32552"/>
                    </a:cubicBezTo>
                    <a:lnTo>
                      <a:pt x="8540" y="32552"/>
                    </a:lnTo>
                    <a:cubicBezTo>
                      <a:pt x="7506" y="33620"/>
                      <a:pt x="6706" y="34954"/>
                      <a:pt x="6072" y="36322"/>
                    </a:cubicBezTo>
                    <a:cubicBezTo>
                      <a:pt x="6072" y="36355"/>
                      <a:pt x="6072" y="36355"/>
                      <a:pt x="6072" y="36388"/>
                    </a:cubicBezTo>
                    <a:cubicBezTo>
                      <a:pt x="5738" y="36488"/>
                      <a:pt x="5405" y="36655"/>
                      <a:pt x="5105" y="36755"/>
                    </a:cubicBezTo>
                    <a:cubicBezTo>
                      <a:pt x="4838" y="36822"/>
                      <a:pt x="4538" y="36889"/>
                      <a:pt x="4237" y="36989"/>
                    </a:cubicBezTo>
                    <a:cubicBezTo>
                      <a:pt x="3570" y="36989"/>
                      <a:pt x="2936" y="36989"/>
                      <a:pt x="2269" y="36889"/>
                    </a:cubicBezTo>
                    <a:cubicBezTo>
                      <a:pt x="2536" y="35388"/>
                      <a:pt x="3137" y="34053"/>
                      <a:pt x="3570" y="32619"/>
                    </a:cubicBezTo>
                    <a:cubicBezTo>
                      <a:pt x="4704" y="32619"/>
                      <a:pt x="5872" y="32619"/>
                      <a:pt x="7039" y="32452"/>
                    </a:cubicBezTo>
                    <a:close/>
                    <a:moveTo>
                      <a:pt x="25019" y="30718"/>
                    </a:moveTo>
                    <a:lnTo>
                      <a:pt x="25019" y="30718"/>
                    </a:lnTo>
                    <a:cubicBezTo>
                      <a:pt x="24318" y="31952"/>
                      <a:pt x="23718" y="33353"/>
                      <a:pt x="24085" y="34354"/>
                    </a:cubicBezTo>
                    <a:cubicBezTo>
                      <a:pt x="24118" y="34487"/>
                      <a:pt x="24218" y="34587"/>
                      <a:pt x="24318" y="34687"/>
                    </a:cubicBezTo>
                    <a:cubicBezTo>
                      <a:pt x="24118" y="35021"/>
                      <a:pt x="23951" y="35354"/>
                      <a:pt x="23785" y="35721"/>
                    </a:cubicBezTo>
                    <a:cubicBezTo>
                      <a:pt x="22684" y="35921"/>
                      <a:pt x="21650" y="36422"/>
                      <a:pt x="20582" y="36722"/>
                    </a:cubicBezTo>
                    <a:cubicBezTo>
                      <a:pt x="19448" y="37022"/>
                      <a:pt x="18247" y="37189"/>
                      <a:pt x="17046" y="37289"/>
                    </a:cubicBezTo>
                    <a:cubicBezTo>
                      <a:pt x="17012" y="37292"/>
                      <a:pt x="16979" y="37293"/>
                      <a:pt x="16948" y="37293"/>
                    </a:cubicBezTo>
                    <a:cubicBezTo>
                      <a:pt x="15579" y="37293"/>
                      <a:pt x="17020" y="34506"/>
                      <a:pt x="17313" y="33887"/>
                    </a:cubicBezTo>
                    <a:cubicBezTo>
                      <a:pt x="17847" y="32853"/>
                      <a:pt x="18548" y="31919"/>
                      <a:pt x="19181" y="30951"/>
                    </a:cubicBezTo>
                    <a:lnTo>
                      <a:pt x="19515" y="30951"/>
                    </a:lnTo>
                    <a:cubicBezTo>
                      <a:pt x="20183" y="31032"/>
                      <a:pt x="20827" y="31069"/>
                      <a:pt x="21460" y="31069"/>
                    </a:cubicBezTo>
                    <a:cubicBezTo>
                      <a:pt x="22659" y="31069"/>
                      <a:pt x="23818" y="30936"/>
                      <a:pt x="25019" y="30718"/>
                    </a:cubicBezTo>
                    <a:close/>
                    <a:moveTo>
                      <a:pt x="29255" y="34053"/>
                    </a:moveTo>
                    <a:lnTo>
                      <a:pt x="29255" y="34053"/>
                    </a:lnTo>
                    <a:cubicBezTo>
                      <a:pt x="28621" y="35454"/>
                      <a:pt x="28154" y="36989"/>
                      <a:pt x="27821" y="38490"/>
                    </a:cubicBezTo>
                    <a:cubicBezTo>
                      <a:pt x="27387" y="38356"/>
                      <a:pt x="26920" y="38356"/>
                      <a:pt x="26420" y="38356"/>
                    </a:cubicBezTo>
                    <a:cubicBezTo>
                      <a:pt x="25686" y="38390"/>
                      <a:pt x="24952" y="38457"/>
                      <a:pt x="24218" y="38490"/>
                    </a:cubicBezTo>
                    <a:cubicBezTo>
                      <a:pt x="24552" y="37289"/>
                      <a:pt x="25019" y="36122"/>
                      <a:pt x="25352" y="34921"/>
                    </a:cubicBezTo>
                    <a:cubicBezTo>
                      <a:pt x="25460" y="34926"/>
                      <a:pt x="25567" y="34929"/>
                      <a:pt x="25676" y="34929"/>
                    </a:cubicBezTo>
                    <a:cubicBezTo>
                      <a:pt x="26850" y="34929"/>
                      <a:pt x="28095" y="34603"/>
                      <a:pt x="29255" y="34053"/>
                    </a:cubicBezTo>
                    <a:close/>
                    <a:moveTo>
                      <a:pt x="32524" y="31385"/>
                    </a:moveTo>
                    <a:lnTo>
                      <a:pt x="32524" y="31385"/>
                    </a:lnTo>
                    <a:cubicBezTo>
                      <a:pt x="32724" y="32819"/>
                      <a:pt x="32791" y="34153"/>
                      <a:pt x="32257" y="35655"/>
                    </a:cubicBezTo>
                    <a:cubicBezTo>
                      <a:pt x="31757" y="37222"/>
                      <a:pt x="30523" y="38390"/>
                      <a:pt x="29155" y="39290"/>
                    </a:cubicBezTo>
                    <a:cubicBezTo>
                      <a:pt x="29555" y="37156"/>
                      <a:pt x="30223" y="35154"/>
                      <a:pt x="30856" y="33086"/>
                    </a:cubicBezTo>
                    <a:cubicBezTo>
                      <a:pt x="31523" y="32586"/>
                      <a:pt x="32091" y="32019"/>
                      <a:pt x="32524" y="31385"/>
                    </a:cubicBezTo>
                    <a:close/>
                    <a:moveTo>
                      <a:pt x="6039" y="37990"/>
                    </a:moveTo>
                    <a:lnTo>
                      <a:pt x="6039" y="37990"/>
                    </a:lnTo>
                    <a:cubicBezTo>
                      <a:pt x="5672" y="38323"/>
                      <a:pt x="5338" y="38657"/>
                      <a:pt x="5038" y="38924"/>
                    </a:cubicBezTo>
                    <a:cubicBezTo>
                      <a:pt x="4437" y="39524"/>
                      <a:pt x="3237" y="40591"/>
                      <a:pt x="3103" y="41559"/>
                    </a:cubicBezTo>
                    <a:cubicBezTo>
                      <a:pt x="2836" y="41492"/>
                      <a:pt x="2569" y="41392"/>
                      <a:pt x="2336" y="41292"/>
                    </a:cubicBezTo>
                    <a:cubicBezTo>
                      <a:pt x="1302" y="40958"/>
                      <a:pt x="2102" y="39457"/>
                      <a:pt x="2436" y="38323"/>
                    </a:cubicBezTo>
                    <a:cubicBezTo>
                      <a:pt x="2689" y="38358"/>
                      <a:pt x="2939" y="38376"/>
                      <a:pt x="3187" y="38376"/>
                    </a:cubicBezTo>
                    <a:cubicBezTo>
                      <a:pt x="3657" y="38376"/>
                      <a:pt x="4124" y="38309"/>
                      <a:pt x="4604" y="38156"/>
                    </a:cubicBezTo>
                    <a:cubicBezTo>
                      <a:pt x="4654" y="38173"/>
                      <a:pt x="4713" y="38181"/>
                      <a:pt x="4771" y="38181"/>
                    </a:cubicBezTo>
                    <a:cubicBezTo>
                      <a:pt x="4829" y="38181"/>
                      <a:pt x="4888" y="38173"/>
                      <a:pt x="4938" y="38156"/>
                    </a:cubicBezTo>
                    <a:cubicBezTo>
                      <a:pt x="5271" y="38156"/>
                      <a:pt x="5672" y="38123"/>
                      <a:pt x="6039" y="37990"/>
                    </a:cubicBezTo>
                    <a:close/>
                    <a:moveTo>
                      <a:pt x="23084" y="37623"/>
                    </a:moveTo>
                    <a:lnTo>
                      <a:pt x="23084" y="37623"/>
                    </a:lnTo>
                    <a:cubicBezTo>
                      <a:pt x="23051" y="37723"/>
                      <a:pt x="23017" y="37789"/>
                      <a:pt x="22984" y="37889"/>
                    </a:cubicBezTo>
                    <a:cubicBezTo>
                      <a:pt x="21049" y="38457"/>
                      <a:pt x="19448" y="40191"/>
                      <a:pt x="18314" y="42026"/>
                    </a:cubicBezTo>
                    <a:cubicBezTo>
                      <a:pt x="17052" y="42101"/>
                      <a:pt x="15822" y="42166"/>
                      <a:pt x="14593" y="42166"/>
                    </a:cubicBezTo>
                    <a:cubicBezTo>
                      <a:pt x="13646" y="42166"/>
                      <a:pt x="12701" y="42127"/>
                      <a:pt x="11743" y="42026"/>
                    </a:cubicBezTo>
                    <a:cubicBezTo>
                      <a:pt x="12743" y="40825"/>
                      <a:pt x="13978" y="39891"/>
                      <a:pt x="14845" y="38590"/>
                    </a:cubicBezTo>
                    <a:cubicBezTo>
                      <a:pt x="14912" y="38490"/>
                      <a:pt x="14845" y="38323"/>
                      <a:pt x="14745" y="38290"/>
                    </a:cubicBezTo>
                    <a:cubicBezTo>
                      <a:pt x="14778" y="38256"/>
                      <a:pt x="14812" y="38256"/>
                      <a:pt x="14845" y="38256"/>
                    </a:cubicBezTo>
                    <a:cubicBezTo>
                      <a:pt x="15266" y="38936"/>
                      <a:pt x="15969" y="39137"/>
                      <a:pt x="16734" y="39137"/>
                    </a:cubicBezTo>
                    <a:cubicBezTo>
                      <a:pt x="17546" y="39137"/>
                      <a:pt x="18427" y="38910"/>
                      <a:pt x="19115" y="38790"/>
                    </a:cubicBezTo>
                    <a:cubicBezTo>
                      <a:pt x="20349" y="38590"/>
                      <a:pt x="21817" y="38256"/>
                      <a:pt x="23084" y="37623"/>
                    </a:cubicBezTo>
                    <a:close/>
                    <a:moveTo>
                      <a:pt x="8007" y="37889"/>
                    </a:moveTo>
                    <a:cubicBezTo>
                      <a:pt x="9397" y="38306"/>
                      <a:pt x="10972" y="38631"/>
                      <a:pt x="12462" y="38631"/>
                    </a:cubicBezTo>
                    <a:cubicBezTo>
                      <a:pt x="12760" y="38631"/>
                      <a:pt x="13055" y="38618"/>
                      <a:pt x="13344" y="38590"/>
                    </a:cubicBezTo>
                    <a:lnTo>
                      <a:pt x="13344" y="38590"/>
                    </a:lnTo>
                    <a:cubicBezTo>
                      <a:pt x="11876" y="39224"/>
                      <a:pt x="10609" y="40758"/>
                      <a:pt x="9775" y="41992"/>
                    </a:cubicBezTo>
                    <a:cubicBezTo>
                      <a:pt x="9007" y="42026"/>
                      <a:pt x="8240" y="42193"/>
                      <a:pt x="7506" y="42226"/>
                    </a:cubicBezTo>
                    <a:cubicBezTo>
                      <a:pt x="7057" y="42265"/>
                      <a:pt x="6619" y="42281"/>
                      <a:pt x="6179" y="42281"/>
                    </a:cubicBezTo>
                    <a:cubicBezTo>
                      <a:pt x="5868" y="42281"/>
                      <a:pt x="5556" y="42273"/>
                      <a:pt x="5238" y="42259"/>
                    </a:cubicBezTo>
                    <a:cubicBezTo>
                      <a:pt x="4971" y="42193"/>
                      <a:pt x="4704" y="42092"/>
                      <a:pt x="4437" y="41992"/>
                    </a:cubicBezTo>
                    <a:cubicBezTo>
                      <a:pt x="4504" y="41892"/>
                      <a:pt x="4604" y="41759"/>
                      <a:pt x="4704" y="41625"/>
                    </a:cubicBezTo>
                    <a:cubicBezTo>
                      <a:pt x="5071" y="41058"/>
                      <a:pt x="5472" y="40558"/>
                      <a:pt x="5905" y="40091"/>
                    </a:cubicBezTo>
                    <a:cubicBezTo>
                      <a:pt x="6539" y="39391"/>
                      <a:pt x="7473" y="38690"/>
                      <a:pt x="8007" y="37889"/>
                    </a:cubicBezTo>
                    <a:close/>
                    <a:moveTo>
                      <a:pt x="22650" y="39424"/>
                    </a:moveTo>
                    <a:cubicBezTo>
                      <a:pt x="22684" y="39791"/>
                      <a:pt x="22984" y="40058"/>
                      <a:pt x="23418" y="40058"/>
                    </a:cubicBezTo>
                    <a:cubicBezTo>
                      <a:pt x="24352" y="40024"/>
                      <a:pt x="25319" y="39958"/>
                      <a:pt x="26253" y="39891"/>
                    </a:cubicBezTo>
                    <a:cubicBezTo>
                      <a:pt x="26687" y="39858"/>
                      <a:pt x="27154" y="39824"/>
                      <a:pt x="27554" y="39691"/>
                    </a:cubicBezTo>
                    <a:lnTo>
                      <a:pt x="27554" y="39691"/>
                    </a:lnTo>
                    <a:cubicBezTo>
                      <a:pt x="27521" y="39757"/>
                      <a:pt x="27521" y="39858"/>
                      <a:pt x="27487" y="39924"/>
                    </a:cubicBezTo>
                    <a:cubicBezTo>
                      <a:pt x="27421" y="39924"/>
                      <a:pt x="27354" y="39924"/>
                      <a:pt x="27254" y="39958"/>
                    </a:cubicBezTo>
                    <a:cubicBezTo>
                      <a:pt x="25786" y="40591"/>
                      <a:pt x="24452" y="41625"/>
                      <a:pt x="22951" y="42259"/>
                    </a:cubicBezTo>
                    <a:cubicBezTo>
                      <a:pt x="21817" y="42760"/>
                      <a:pt x="20649" y="43093"/>
                      <a:pt x="19482" y="43360"/>
                    </a:cubicBezTo>
                    <a:cubicBezTo>
                      <a:pt x="19882" y="42626"/>
                      <a:pt x="20382" y="41926"/>
                      <a:pt x="20916" y="41225"/>
                    </a:cubicBezTo>
                    <a:cubicBezTo>
                      <a:pt x="21416" y="40558"/>
                      <a:pt x="22050" y="39991"/>
                      <a:pt x="22650" y="39424"/>
                    </a:cubicBezTo>
                    <a:close/>
                    <a:moveTo>
                      <a:pt x="21224" y="1"/>
                    </a:moveTo>
                    <a:cubicBezTo>
                      <a:pt x="21097" y="1"/>
                      <a:pt x="20974" y="48"/>
                      <a:pt x="20883" y="162"/>
                    </a:cubicBezTo>
                    <a:cubicBezTo>
                      <a:pt x="18881" y="2464"/>
                      <a:pt x="17380" y="5099"/>
                      <a:pt x="16379" y="8001"/>
                    </a:cubicBezTo>
                    <a:cubicBezTo>
                      <a:pt x="15779" y="7601"/>
                      <a:pt x="15212" y="7167"/>
                      <a:pt x="14611" y="6801"/>
                    </a:cubicBezTo>
                    <a:cubicBezTo>
                      <a:pt x="14490" y="6709"/>
                      <a:pt x="14358" y="6667"/>
                      <a:pt x="14233" y="6667"/>
                    </a:cubicBezTo>
                    <a:cubicBezTo>
                      <a:pt x="13947" y="6667"/>
                      <a:pt x="13690" y="6886"/>
                      <a:pt x="13644" y="7234"/>
                    </a:cubicBezTo>
                    <a:cubicBezTo>
                      <a:pt x="13310" y="10236"/>
                      <a:pt x="13978" y="13839"/>
                      <a:pt x="16213" y="16007"/>
                    </a:cubicBezTo>
                    <a:cubicBezTo>
                      <a:pt x="15012" y="16207"/>
                      <a:pt x="13844" y="16441"/>
                      <a:pt x="12743" y="16674"/>
                    </a:cubicBezTo>
                    <a:cubicBezTo>
                      <a:pt x="12010" y="16841"/>
                      <a:pt x="11976" y="17808"/>
                      <a:pt x="12577" y="18175"/>
                    </a:cubicBezTo>
                    <a:cubicBezTo>
                      <a:pt x="11543" y="18642"/>
                      <a:pt x="10609" y="19376"/>
                      <a:pt x="9775" y="20010"/>
                    </a:cubicBezTo>
                    <a:cubicBezTo>
                      <a:pt x="8173" y="21244"/>
                      <a:pt x="6672" y="22945"/>
                      <a:pt x="5838" y="24813"/>
                    </a:cubicBezTo>
                    <a:cubicBezTo>
                      <a:pt x="5645" y="25266"/>
                      <a:pt x="6045" y="25749"/>
                      <a:pt x="6495" y="25749"/>
                    </a:cubicBezTo>
                    <a:cubicBezTo>
                      <a:pt x="6509" y="25749"/>
                      <a:pt x="6524" y="25748"/>
                      <a:pt x="6539" y="25747"/>
                    </a:cubicBezTo>
                    <a:lnTo>
                      <a:pt x="6873" y="25747"/>
                    </a:lnTo>
                    <a:cubicBezTo>
                      <a:pt x="6105" y="26248"/>
                      <a:pt x="5405" y="26982"/>
                      <a:pt x="4838" y="27549"/>
                    </a:cubicBezTo>
                    <a:cubicBezTo>
                      <a:pt x="3670" y="28750"/>
                      <a:pt x="2803" y="30184"/>
                      <a:pt x="2069" y="31718"/>
                    </a:cubicBezTo>
                    <a:cubicBezTo>
                      <a:pt x="1902" y="32119"/>
                      <a:pt x="2203" y="32486"/>
                      <a:pt x="2569" y="32586"/>
                    </a:cubicBezTo>
                    <a:cubicBezTo>
                      <a:pt x="1535" y="33920"/>
                      <a:pt x="1102" y="35788"/>
                      <a:pt x="902" y="37389"/>
                    </a:cubicBezTo>
                    <a:cubicBezTo>
                      <a:pt x="835" y="37756"/>
                      <a:pt x="1135" y="38090"/>
                      <a:pt x="1469" y="38156"/>
                    </a:cubicBezTo>
                    <a:cubicBezTo>
                      <a:pt x="1502" y="38156"/>
                      <a:pt x="1502" y="38190"/>
                      <a:pt x="1535" y="38190"/>
                    </a:cubicBezTo>
                    <a:cubicBezTo>
                      <a:pt x="768" y="39357"/>
                      <a:pt x="1" y="40591"/>
                      <a:pt x="902" y="41959"/>
                    </a:cubicBezTo>
                    <a:cubicBezTo>
                      <a:pt x="1302" y="42626"/>
                      <a:pt x="2436" y="42826"/>
                      <a:pt x="3103" y="43026"/>
                    </a:cubicBezTo>
                    <a:cubicBezTo>
                      <a:pt x="4237" y="43327"/>
                      <a:pt x="5338" y="43493"/>
                      <a:pt x="6506" y="43560"/>
                    </a:cubicBezTo>
                    <a:cubicBezTo>
                      <a:pt x="6990" y="43627"/>
                      <a:pt x="7479" y="43662"/>
                      <a:pt x="7959" y="43662"/>
                    </a:cubicBezTo>
                    <a:cubicBezTo>
                      <a:pt x="8669" y="43662"/>
                      <a:pt x="9358" y="43586"/>
                      <a:pt x="9975" y="43427"/>
                    </a:cubicBezTo>
                    <a:cubicBezTo>
                      <a:pt x="10041" y="43460"/>
                      <a:pt x="10108" y="43493"/>
                      <a:pt x="10208" y="43493"/>
                    </a:cubicBezTo>
                    <a:cubicBezTo>
                      <a:pt x="11313" y="43680"/>
                      <a:pt x="12468" y="43787"/>
                      <a:pt x="13630" y="43787"/>
                    </a:cubicBezTo>
                    <a:cubicBezTo>
                      <a:pt x="14960" y="43787"/>
                      <a:pt x="16299" y="43647"/>
                      <a:pt x="17580" y="43327"/>
                    </a:cubicBezTo>
                    <a:lnTo>
                      <a:pt x="17580" y="43327"/>
                    </a:lnTo>
                    <a:cubicBezTo>
                      <a:pt x="17413" y="43660"/>
                      <a:pt x="17280" y="43960"/>
                      <a:pt x="17147" y="44227"/>
                    </a:cubicBezTo>
                    <a:cubicBezTo>
                      <a:pt x="16900" y="44781"/>
                      <a:pt x="17335" y="45477"/>
                      <a:pt x="17902" y="45477"/>
                    </a:cubicBezTo>
                    <a:cubicBezTo>
                      <a:pt x="17949" y="45477"/>
                      <a:pt x="17998" y="45472"/>
                      <a:pt x="18047" y="45462"/>
                    </a:cubicBezTo>
                    <a:cubicBezTo>
                      <a:pt x="21149" y="44894"/>
                      <a:pt x="25186" y="43560"/>
                      <a:pt x="27387" y="41058"/>
                    </a:cubicBezTo>
                    <a:cubicBezTo>
                      <a:pt x="27466" y="41398"/>
                      <a:pt x="27809" y="41655"/>
                      <a:pt x="28163" y="41655"/>
                    </a:cubicBezTo>
                    <a:cubicBezTo>
                      <a:pt x="28261" y="41655"/>
                      <a:pt x="28360" y="41636"/>
                      <a:pt x="28455" y="41592"/>
                    </a:cubicBezTo>
                    <a:cubicBezTo>
                      <a:pt x="31390" y="40291"/>
                      <a:pt x="34726" y="36455"/>
                      <a:pt x="34292" y="33019"/>
                    </a:cubicBezTo>
                    <a:lnTo>
                      <a:pt x="34292" y="33019"/>
                    </a:lnTo>
                    <a:cubicBezTo>
                      <a:pt x="36243" y="34598"/>
                      <a:pt x="39146" y="35283"/>
                      <a:pt x="41863" y="35283"/>
                    </a:cubicBezTo>
                    <a:cubicBezTo>
                      <a:pt x="43280" y="35283"/>
                      <a:pt x="44646" y="35097"/>
                      <a:pt x="45800" y="34754"/>
                    </a:cubicBezTo>
                    <a:cubicBezTo>
                      <a:pt x="46301" y="34620"/>
                      <a:pt x="46501" y="33920"/>
                      <a:pt x="46034" y="33586"/>
                    </a:cubicBezTo>
                    <a:cubicBezTo>
                      <a:pt x="45667" y="33320"/>
                      <a:pt x="45333" y="33053"/>
                      <a:pt x="44966" y="32819"/>
                    </a:cubicBezTo>
                    <a:cubicBezTo>
                      <a:pt x="49169" y="31652"/>
                      <a:pt x="51938" y="27916"/>
                      <a:pt x="52972" y="23779"/>
                    </a:cubicBezTo>
                    <a:cubicBezTo>
                      <a:pt x="53084" y="23389"/>
                      <a:pt x="52822" y="22882"/>
                      <a:pt x="52422" y="22882"/>
                    </a:cubicBezTo>
                    <a:cubicBezTo>
                      <a:pt x="52343" y="22882"/>
                      <a:pt x="52259" y="22902"/>
                      <a:pt x="52172" y="22945"/>
                    </a:cubicBezTo>
                    <a:cubicBezTo>
                      <a:pt x="50904" y="23579"/>
                      <a:pt x="49603" y="24113"/>
                      <a:pt x="48269" y="24513"/>
                    </a:cubicBezTo>
                    <a:cubicBezTo>
                      <a:pt x="48335" y="24246"/>
                      <a:pt x="48436" y="24013"/>
                      <a:pt x="48536" y="23779"/>
                    </a:cubicBezTo>
                    <a:cubicBezTo>
                      <a:pt x="48662" y="23338"/>
                      <a:pt x="48370" y="22807"/>
                      <a:pt x="47915" y="22807"/>
                    </a:cubicBezTo>
                    <a:cubicBezTo>
                      <a:pt x="47889" y="22807"/>
                      <a:pt x="47862" y="22808"/>
                      <a:pt x="47835" y="22812"/>
                    </a:cubicBezTo>
                    <a:cubicBezTo>
                      <a:pt x="45100" y="23312"/>
                      <a:pt x="42531" y="24380"/>
                      <a:pt x="39863" y="24980"/>
                    </a:cubicBezTo>
                    <a:cubicBezTo>
                      <a:pt x="39863" y="24713"/>
                      <a:pt x="39863" y="24446"/>
                      <a:pt x="39829" y="23979"/>
                    </a:cubicBezTo>
                    <a:cubicBezTo>
                      <a:pt x="39829" y="23546"/>
                      <a:pt x="39396" y="23312"/>
                      <a:pt x="39062" y="23312"/>
                    </a:cubicBezTo>
                    <a:cubicBezTo>
                      <a:pt x="36794" y="23479"/>
                      <a:pt x="34626" y="24246"/>
                      <a:pt x="33091" y="25848"/>
                    </a:cubicBezTo>
                    <a:cubicBezTo>
                      <a:pt x="32924" y="25347"/>
                      <a:pt x="32691" y="24880"/>
                      <a:pt x="32424" y="24413"/>
                    </a:cubicBezTo>
                    <a:cubicBezTo>
                      <a:pt x="35326" y="21578"/>
                      <a:pt x="38595" y="19143"/>
                      <a:pt x="42531" y="17942"/>
                    </a:cubicBezTo>
                    <a:cubicBezTo>
                      <a:pt x="43065" y="17808"/>
                      <a:pt x="43098" y="17108"/>
                      <a:pt x="42631" y="16841"/>
                    </a:cubicBezTo>
                    <a:cubicBezTo>
                      <a:pt x="42331" y="16674"/>
                      <a:pt x="42031" y="16507"/>
                      <a:pt x="41731" y="16374"/>
                    </a:cubicBezTo>
                    <a:cubicBezTo>
                      <a:pt x="43332" y="14940"/>
                      <a:pt x="44733" y="13339"/>
                      <a:pt x="45900" y="11471"/>
                    </a:cubicBezTo>
                    <a:cubicBezTo>
                      <a:pt x="46142" y="11078"/>
                      <a:pt x="45919" y="10275"/>
                      <a:pt x="45379" y="10275"/>
                    </a:cubicBezTo>
                    <a:cubicBezTo>
                      <a:pt x="45323" y="10275"/>
                      <a:pt x="45263" y="10284"/>
                      <a:pt x="45200" y="10303"/>
                    </a:cubicBezTo>
                    <a:cubicBezTo>
                      <a:pt x="45133" y="10336"/>
                      <a:pt x="45033" y="10336"/>
                      <a:pt x="44966" y="10370"/>
                    </a:cubicBezTo>
                    <a:cubicBezTo>
                      <a:pt x="46034" y="8769"/>
                      <a:pt x="46901" y="6934"/>
                      <a:pt x="47035" y="5066"/>
                    </a:cubicBezTo>
                    <a:cubicBezTo>
                      <a:pt x="47339" y="4731"/>
                      <a:pt x="47087" y="3977"/>
                      <a:pt x="46609" y="3977"/>
                    </a:cubicBezTo>
                    <a:cubicBezTo>
                      <a:pt x="46563" y="3977"/>
                      <a:pt x="46516" y="3984"/>
                      <a:pt x="46467" y="3999"/>
                    </a:cubicBezTo>
                    <a:cubicBezTo>
                      <a:pt x="44066" y="4732"/>
                      <a:pt x="41697" y="5566"/>
                      <a:pt x="39296" y="6367"/>
                    </a:cubicBezTo>
                    <a:cubicBezTo>
                      <a:pt x="39296" y="5833"/>
                      <a:pt x="39262" y="5299"/>
                      <a:pt x="39162" y="4766"/>
                    </a:cubicBezTo>
                    <a:cubicBezTo>
                      <a:pt x="39139" y="4509"/>
                      <a:pt x="38919" y="4317"/>
                      <a:pt x="38686" y="4317"/>
                    </a:cubicBezTo>
                    <a:cubicBezTo>
                      <a:pt x="38587" y="4317"/>
                      <a:pt x="38485" y="4352"/>
                      <a:pt x="38395" y="4432"/>
                    </a:cubicBezTo>
                    <a:cubicBezTo>
                      <a:pt x="37228" y="5366"/>
                      <a:pt x="35927" y="6334"/>
                      <a:pt x="34559" y="7067"/>
                    </a:cubicBezTo>
                    <a:cubicBezTo>
                      <a:pt x="34459" y="6534"/>
                      <a:pt x="34325" y="6033"/>
                      <a:pt x="34159" y="5533"/>
                    </a:cubicBezTo>
                    <a:cubicBezTo>
                      <a:pt x="34101" y="5322"/>
                      <a:pt x="33901" y="5210"/>
                      <a:pt x="33709" y="5210"/>
                    </a:cubicBezTo>
                    <a:cubicBezTo>
                      <a:pt x="33567" y="5210"/>
                      <a:pt x="33429" y="5272"/>
                      <a:pt x="33358" y="5400"/>
                    </a:cubicBezTo>
                    <a:cubicBezTo>
                      <a:pt x="32691" y="6467"/>
                      <a:pt x="31990" y="7434"/>
                      <a:pt x="31290" y="8435"/>
                    </a:cubicBezTo>
                    <a:cubicBezTo>
                      <a:pt x="31257" y="7868"/>
                      <a:pt x="31223" y="7301"/>
                      <a:pt x="31190" y="6700"/>
                    </a:cubicBezTo>
                    <a:cubicBezTo>
                      <a:pt x="31170" y="6324"/>
                      <a:pt x="30892" y="6136"/>
                      <a:pt x="30592" y="6136"/>
                    </a:cubicBezTo>
                    <a:cubicBezTo>
                      <a:pt x="30387" y="6136"/>
                      <a:pt x="30171" y="6224"/>
                      <a:pt x="30022" y="6400"/>
                    </a:cubicBezTo>
                    <a:cubicBezTo>
                      <a:pt x="29088" y="7501"/>
                      <a:pt x="28254" y="8735"/>
                      <a:pt x="27521" y="10070"/>
                    </a:cubicBezTo>
                    <a:cubicBezTo>
                      <a:pt x="27187" y="7501"/>
                      <a:pt x="26186" y="4933"/>
                      <a:pt x="25553" y="2431"/>
                    </a:cubicBezTo>
                    <a:cubicBezTo>
                      <a:pt x="25526" y="2299"/>
                      <a:pt x="25395" y="2124"/>
                      <a:pt x="25225" y="2124"/>
                    </a:cubicBezTo>
                    <a:cubicBezTo>
                      <a:pt x="25181" y="2124"/>
                      <a:pt x="25134" y="2136"/>
                      <a:pt x="25086" y="2164"/>
                    </a:cubicBezTo>
                    <a:cubicBezTo>
                      <a:pt x="24252" y="2731"/>
                      <a:pt x="23718" y="3365"/>
                      <a:pt x="23284" y="4199"/>
                    </a:cubicBezTo>
                    <a:cubicBezTo>
                      <a:pt x="22817" y="2898"/>
                      <a:pt x="22317" y="1664"/>
                      <a:pt x="21817" y="396"/>
                    </a:cubicBezTo>
                    <a:cubicBezTo>
                      <a:pt x="21729" y="177"/>
                      <a:pt x="21468" y="1"/>
                      <a:pt x="2122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2684" name="Google Shape;12684;p38"/>
            <p:cNvGrpSpPr/>
            <p:nvPr/>
          </p:nvGrpSpPr>
          <p:grpSpPr>
            <a:xfrm rot="-4922709">
              <a:off x="335758" y="2824828"/>
              <a:ext cx="1000172" cy="856846"/>
              <a:chOff x="2717100" y="3870000"/>
              <a:chExt cx="1327100" cy="1136925"/>
            </a:xfrm>
          </p:grpSpPr>
          <p:sp>
            <p:nvSpPr>
              <p:cNvPr id="12685" name="Google Shape;12685;p38"/>
              <p:cNvSpPr/>
              <p:nvPr/>
            </p:nvSpPr>
            <p:spPr>
              <a:xfrm>
                <a:off x="3211625" y="4378425"/>
                <a:ext cx="278575" cy="81925"/>
              </a:xfrm>
              <a:custGeom>
                <a:rect b="b" l="l" r="r" t="t"/>
                <a:pathLst>
                  <a:path extrusionOk="0" h="3277" w="11143">
                    <a:moveTo>
                      <a:pt x="5742" y="1"/>
                    </a:moveTo>
                    <a:cubicBezTo>
                      <a:pt x="3903" y="1"/>
                      <a:pt x="1960" y="596"/>
                      <a:pt x="1" y="1341"/>
                    </a:cubicBezTo>
                    <a:cubicBezTo>
                      <a:pt x="2013" y="2695"/>
                      <a:pt x="4179" y="3277"/>
                      <a:pt x="6443" y="3277"/>
                    </a:cubicBezTo>
                    <a:cubicBezTo>
                      <a:pt x="7971" y="3277"/>
                      <a:pt x="9543" y="3012"/>
                      <a:pt x="11142" y="2542"/>
                    </a:cubicBezTo>
                    <a:cubicBezTo>
                      <a:pt x="9528" y="670"/>
                      <a:pt x="7694" y="1"/>
                      <a:pt x="5742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86" name="Google Shape;12686;p38"/>
              <p:cNvSpPr/>
              <p:nvPr/>
            </p:nvSpPr>
            <p:spPr>
              <a:xfrm>
                <a:off x="3359225" y="4492825"/>
                <a:ext cx="161825" cy="204325"/>
              </a:xfrm>
              <a:custGeom>
                <a:rect b="b" l="l" r="r" t="t"/>
                <a:pathLst>
                  <a:path extrusionOk="0" h="8173" w="6473">
                    <a:moveTo>
                      <a:pt x="5605" y="0"/>
                    </a:moveTo>
                    <a:cubicBezTo>
                      <a:pt x="4571" y="1335"/>
                      <a:pt x="3203" y="2436"/>
                      <a:pt x="2236" y="3837"/>
                    </a:cubicBezTo>
                    <a:cubicBezTo>
                      <a:pt x="1769" y="4537"/>
                      <a:pt x="1" y="8173"/>
                      <a:pt x="1" y="8173"/>
                    </a:cubicBezTo>
                    <a:cubicBezTo>
                      <a:pt x="2169" y="7806"/>
                      <a:pt x="5271" y="7206"/>
                      <a:pt x="5972" y="4704"/>
                    </a:cubicBezTo>
                    <a:cubicBezTo>
                      <a:pt x="6472" y="2969"/>
                      <a:pt x="6072" y="1535"/>
                      <a:pt x="5605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87" name="Google Shape;12687;p38"/>
              <p:cNvSpPr/>
              <p:nvPr/>
            </p:nvSpPr>
            <p:spPr>
              <a:xfrm>
                <a:off x="3104050" y="4304275"/>
                <a:ext cx="236025" cy="49300"/>
              </a:xfrm>
              <a:custGeom>
                <a:rect b="b" l="l" r="r" t="t"/>
                <a:pathLst>
                  <a:path extrusionOk="0" h="1972" w="9441">
                    <a:moveTo>
                      <a:pt x="3805" y="1"/>
                    </a:moveTo>
                    <a:cubicBezTo>
                      <a:pt x="2557" y="1"/>
                      <a:pt x="1292" y="147"/>
                      <a:pt x="1" y="371"/>
                    </a:cubicBezTo>
                    <a:cubicBezTo>
                      <a:pt x="634" y="638"/>
                      <a:pt x="1302" y="871"/>
                      <a:pt x="1969" y="1071"/>
                    </a:cubicBezTo>
                    <a:cubicBezTo>
                      <a:pt x="3136" y="1438"/>
                      <a:pt x="4370" y="1605"/>
                      <a:pt x="5538" y="1972"/>
                    </a:cubicBezTo>
                    <a:cubicBezTo>
                      <a:pt x="6806" y="1572"/>
                      <a:pt x="8106" y="1271"/>
                      <a:pt x="9441" y="1271"/>
                    </a:cubicBezTo>
                    <a:cubicBezTo>
                      <a:pt x="7584" y="343"/>
                      <a:pt x="5715" y="1"/>
                      <a:pt x="3805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88" name="Google Shape;12688;p38"/>
              <p:cNvSpPr/>
              <p:nvPr/>
            </p:nvSpPr>
            <p:spPr>
              <a:xfrm>
                <a:off x="3083200" y="3916575"/>
                <a:ext cx="304425" cy="390300"/>
              </a:xfrm>
              <a:custGeom>
                <a:rect b="b" l="l" r="r" t="t"/>
                <a:pathLst>
                  <a:path extrusionOk="0" h="15612" w="12177">
                    <a:moveTo>
                      <a:pt x="6505" y="1"/>
                    </a:moveTo>
                    <a:cubicBezTo>
                      <a:pt x="4804" y="2269"/>
                      <a:pt x="3503" y="4671"/>
                      <a:pt x="2636" y="7406"/>
                    </a:cubicBezTo>
                    <a:cubicBezTo>
                      <a:pt x="2549" y="7688"/>
                      <a:pt x="2322" y="7829"/>
                      <a:pt x="2072" y="7829"/>
                    </a:cubicBezTo>
                    <a:cubicBezTo>
                      <a:pt x="1938" y="7829"/>
                      <a:pt x="1797" y="7788"/>
                      <a:pt x="1669" y="7706"/>
                    </a:cubicBezTo>
                    <a:cubicBezTo>
                      <a:pt x="1168" y="7339"/>
                      <a:pt x="635" y="6972"/>
                      <a:pt x="134" y="6605"/>
                    </a:cubicBezTo>
                    <a:lnTo>
                      <a:pt x="134" y="6605"/>
                    </a:lnTo>
                    <a:cubicBezTo>
                      <a:pt x="1" y="9407"/>
                      <a:pt x="1001" y="11609"/>
                      <a:pt x="2436" y="14044"/>
                    </a:cubicBezTo>
                    <a:cubicBezTo>
                      <a:pt x="3213" y="13947"/>
                      <a:pt x="3990" y="13895"/>
                      <a:pt x="4755" y="13895"/>
                    </a:cubicBezTo>
                    <a:cubicBezTo>
                      <a:pt x="5302" y="13895"/>
                      <a:pt x="5843" y="13922"/>
                      <a:pt x="6372" y="13977"/>
                    </a:cubicBezTo>
                    <a:cubicBezTo>
                      <a:pt x="5972" y="13177"/>
                      <a:pt x="5638" y="12309"/>
                      <a:pt x="5438" y="11409"/>
                    </a:cubicBezTo>
                    <a:cubicBezTo>
                      <a:pt x="4804" y="11109"/>
                      <a:pt x="4237" y="10742"/>
                      <a:pt x="3637" y="10341"/>
                    </a:cubicBezTo>
                    <a:cubicBezTo>
                      <a:pt x="3003" y="9908"/>
                      <a:pt x="2302" y="9507"/>
                      <a:pt x="1735" y="8940"/>
                    </a:cubicBezTo>
                    <a:cubicBezTo>
                      <a:pt x="1676" y="8881"/>
                      <a:pt x="1669" y="8663"/>
                      <a:pt x="1786" y="8663"/>
                    </a:cubicBezTo>
                    <a:cubicBezTo>
                      <a:pt x="1801" y="8663"/>
                      <a:pt x="1817" y="8666"/>
                      <a:pt x="1835" y="8674"/>
                    </a:cubicBezTo>
                    <a:cubicBezTo>
                      <a:pt x="2603" y="8874"/>
                      <a:pt x="3303" y="9274"/>
                      <a:pt x="4004" y="9641"/>
                    </a:cubicBezTo>
                    <a:cubicBezTo>
                      <a:pt x="4404" y="9874"/>
                      <a:pt x="4838" y="10108"/>
                      <a:pt x="5238" y="10341"/>
                    </a:cubicBezTo>
                    <a:cubicBezTo>
                      <a:pt x="4838" y="7840"/>
                      <a:pt x="5104" y="5138"/>
                      <a:pt x="5805" y="2936"/>
                    </a:cubicBezTo>
                    <a:cubicBezTo>
                      <a:pt x="5818" y="2885"/>
                      <a:pt x="5855" y="2863"/>
                      <a:pt x="5896" y="2863"/>
                    </a:cubicBezTo>
                    <a:cubicBezTo>
                      <a:pt x="5962" y="2863"/>
                      <a:pt x="6038" y="2920"/>
                      <a:pt x="6038" y="3003"/>
                    </a:cubicBezTo>
                    <a:cubicBezTo>
                      <a:pt x="5772" y="5204"/>
                      <a:pt x="5738" y="7439"/>
                      <a:pt x="6305" y="9608"/>
                    </a:cubicBezTo>
                    <a:cubicBezTo>
                      <a:pt x="6305" y="9641"/>
                      <a:pt x="6339" y="9708"/>
                      <a:pt x="6372" y="9774"/>
                    </a:cubicBezTo>
                    <a:cubicBezTo>
                      <a:pt x="6806" y="8207"/>
                      <a:pt x="7706" y="6672"/>
                      <a:pt x="8607" y="5438"/>
                    </a:cubicBezTo>
                    <a:cubicBezTo>
                      <a:pt x="8655" y="5380"/>
                      <a:pt x="8714" y="5356"/>
                      <a:pt x="8771" y="5356"/>
                    </a:cubicBezTo>
                    <a:cubicBezTo>
                      <a:pt x="8913" y="5356"/>
                      <a:pt x="9045" y="5505"/>
                      <a:pt x="8974" y="5671"/>
                    </a:cubicBezTo>
                    <a:cubicBezTo>
                      <a:pt x="8540" y="6705"/>
                      <a:pt x="8107" y="7773"/>
                      <a:pt x="7740" y="8840"/>
                    </a:cubicBezTo>
                    <a:cubicBezTo>
                      <a:pt x="7439" y="9708"/>
                      <a:pt x="7239" y="10575"/>
                      <a:pt x="6906" y="11409"/>
                    </a:cubicBezTo>
                    <a:cubicBezTo>
                      <a:pt x="7072" y="11842"/>
                      <a:pt x="7273" y="12276"/>
                      <a:pt x="7439" y="12710"/>
                    </a:cubicBezTo>
                    <a:cubicBezTo>
                      <a:pt x="7940" y="11309"/>
                      <a:pt x="8674" y="9974"/>
                      <a:pt x="9774" y="9074"/>
                    </a:cubicBezTo>
                    <a:cubicBezTo>
                      <a:pt x="9844" y="9019"/>
                      <a:pt x="9915" y="8995"/>
                      <a:pt x="9984" y="8995"/>
                    </a:cubicBezTo>
                    <a:cubicBezTo>
                      <a:pt x="10247" y="8995"/>
                      <a:pt x="10460" y="9343"/>
                      <a:pt x="10275" y="9608"/>
                    </a:cubicBezTo>
                    <a:cubicBezTo>
                      <a:pt x="9341" y="10942"/>
                      <a:pt x="8440" y="12143"/>
                      <a:pt x="7873" y="13644"/>
                    </a:cubicBezTo>
                    <a:cubicBezTo>
                      <a:pt x="7973" y="13877"/>
                      <a:pt x="8040" y="14111"/>
                      <a:pt x="8140" y="14344"/>
                    </a:cubicBezTo>
                    <a:cubicBezTo>
                      <a:pt x="9074" y="14611"/>
                      <a:pt x="9941" y="15011"/>
                      <a:pt x="10708" y="15612"/>
                    </a:cubicBezTo>
                    <a:cubicBezTo>
                      <a:pt x="10808" y="13610"/>
                      <a:pt x="11342" y="11576"/>
                      <a:pt x="12176" y="9708"/>
                    </a:cubicBezTo>
                    <a:cubicBezTo>
                      <a:pt x="12109" y="9641"/>
                      <a:pt x="12076" y="9574"/>
                      <a:pt x="12043" y="9507"/>
                    </a:cubicBezTo>
                    <a:cubicBezTo>
                      <a:pt x="11075" y="6939"/>
                      <a:pt x="10842" y="4070"/>
                      <a:pt x="10408" y="1368"/>
                    </a:cubicBezTo>
                    <a:cubicBezTo>
                      <a:pt x="9808" y="2069"/>
                      <a:pt x="9341" y="2703"/>
                      <a:pt x="8940" y="3603"/>
                    </a:cubicBezTo>
                    <a:cubicBezTo>
                      <a:pt x="8859" y="3782"/>
                      <a:pt x="8722" y="3866"/>
                      <a:pt x="8584" y="3866"/>
                    </a:cubicBezTo>
                    <a:cubicBezTo>
                      <a:pt x="8439" y="3866"/>
                      <a:pt x="8292" y="3774"/>
                      <a:pt x="8207" y="3603"/>
                    </a:cubicBezTo>
                    <a:cubicBezTo>
                      <a:pt x="7573" y="2436"/>
                      <a:pt x="7039" y="1235"/>
                      <a:pt x="6505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89" name="Google Shape;12689;p38"/>
              <p:cNvSpPr/>
              <p:nvPr/>
            </p:nvSpPr>
            <p:spPr>
              <a:xfrm>
                <a:off x="2910575" y="4340225"/>
                <a:ext cx="172650" cy="140950"/>
              </a:xfrm>
              <a:custGeom>
                <a:rect b="b" l="l" r="r" t="t"/>
                <a:pathLst>
                  <a:path extrusionOk="0" h="5638" w="6906">
                    <a:moveTo>
                      <a:pt x="6172" y="0"/>
                    </a:moveTo>
                    <a:cubicBezTo>
                      <a:pt x="5038" y="934"/>
                      <a:pt x="3603" y="1601"/>
                      <a:pt x="2503" y="2635"/>
                    </a:cubicBezTo>
                    <a:cubicBezTo>
                      <a:pt x="1535" y="3536"/>
                      <a:pt x="768" y="4537"/>
                      <a:pt x="1" y="5571"/>
                    </a:cubicBezTo>
                    <a:cubicBezTo>
                      <a:pt x="835" y="5571"/>
                      <a:pt x="1669" y="5571"/>
                      <a:pt x="2469" y="5637"/>
                    </a:cubicBezTo>
                    <a:cubicBezTo>
                      <a:pt x="2036" y="4403"/>
                      <a:pt x="3703" y="2769"/>
                      <a:pt x="4504" y="2068"/>
                    </a:cubicBezTo>
                    <a:cubicBezTo>
                      <a:pt x="5238" y="1401"/>
                      <a:pt x="6038" y="801"/>
                      <a:pt x="6906" y="334"/>
                    </a:cubicBezTo>
                    <a:cubicBezTo>
                      <a:pt x="6672" y="234"/>
                      <a:pt x="6405" y="134"/>
                      <a:pt x="6172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90" name="Google Shape;12690;p38"/>
              <p:cNvSpPr/>
              <p:nvPr/>
            </p:nvSpPr>
            <p:spPr>
              <a:xfrm>
                <a:off x="3137400" y="4461125"/>
                <a:ext cx="318600" cy="157650"/>
              </a:xfrm>
              <a:custGeom>
                <a:rect b="b" l="l" r="r" t="t"/>
                <a:pathLst>
                  <a:path extrusionOk="0" h="6306" w="12744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907" y="5939"/>
                      <a:pt x="9141" y="5605"/>
                      <a:pt x="9341" y="5338"/>
                    </a:cubicBezTo>
                    <a:cubicBezTo>
                      <a:pt x="10242" y="3937"/>
                      <a:pt x="11342" y="2269"/>
                      <a:pt x="12743" y="1135"/>
                    </a:cubicBezTo>
                    <a:lnTo>
                      <a:pt x="12743" y="1135"/>
                    </a:lnTo>
                    <a:cubicBezTo>
                      <a:pt x="11742" y="1415"/>
                      <a:pt x="10708" y="1546"/>
                      <a:pt x="9671" y="1546"/>
                    </a:cubicBezTo>
                    <a:cubicBezTo>
                      <a:pt x="7496" y="1546"/>
                      <a:pt x="5302" y="972"/>
                      <a:pt x="3337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91" name="Google Shape;12691;p38"/>
              <p:cNvSpPr/>
              <p:nvPr/>
            </p:nvSpPr>
            <p:spPr>
              <a:xfrm>
                <a:off x="2913925" y="4638775"/>
                <a:ext cx="261875" cy="153925"/>
              </a:xfrm>
              <a:custGeom>
                <a:rect b="b" l="l" r="r" t="t"/>
                <a:pathLst>
                  <a:path extrusionOk="0" h="6157" w="10475">
                    <a:moveTo>
                      <a:pt x="4570" y="0"/>
                    </a:moveTo>
                    <a:cubicBezTo>
                      <a:pt x="2869" y="1668"/>
                      <a:pt x="1168" y="3302"/>
                      <a:pt x="0" y="5404"/>
                    </a:cubicBezTo>
                    <a:cubicBezTo>
                      <a:pt x="1201" y="5804"/>
                      <a:pt x="2435" y="6071"/>
                      <a:pt x="3703" y="6138"/>
                    </a:cubicBezTo>
                    <a:cubicBezTo>
                      <a:pt x="3914" y="6152"/>
                      <a:pt x="4126" y="6157"/>
                      <a:pt x="4337" y="6157"/>
                    </a:cubicBezTo>
                    <a:cubicBezTo>
                      <a:pt x="4915" y="6157"/>
                      <a:pt x="5493" y="6118"/>
                      <a:pt x="6071" y="6118"/>
                    </a:cubicBezTo>
                    <a:cubicBezTo>
                      <a:pt x="6282" y="6118"/>
                      <a:pt x="6494" y="6124"/>
                      <a:pt x="6705" y="6138"/>
                    </a:cubicBezTo>
                    <a:cubicBezTo>
                      <a:pt x="6805" y="5070"/>
                      <a:pt x="7372" y="3903"/>
                      <a:pt x="7772" y="3136"/>
                    </a:cubicBezTo>
                    <a:cubicBezTo>
                      <a:pt x="8440" y="1968"/>
                      <a:pt x="9307" y="834"/>
                      <a:pt x="10474" y="133"/>
                    </a:cubicBezTo>
                    <a:lnTo>
                      <a:pt x="10408" y="133"/>
                    </a:lnTo>
                    <a:cubicBezTo>
                      <a:pt x="10341" y="133"/>
                      <a:pt x="10308" y="167"/>
                      <a:pt x="10274" y="167"/>
                    </a:cubicBezTo>
                    <a:cubicBezTo>
                      <a:pt x="9637" y="313"/>
                      <a:pt x="8962" y="369"/>
                      <a:pt x="8280" y="369"/>
                    </a:cubicBezTo>
                    <a:cubicBezTo>
                      <a:pt x="7249" y="369"/>
                      <a:pt x="6201" y="241"/>
                      <a:pt x="5237" y="100"/>
                    </a:cubicBezTo>
                    <a:cubicBezTo>
                      <a:pt x="5037" y="67"/>
                      <a:pt x="4837" y="33"/>
                      <a:pt x="457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92" name="Google Shape;12692;p38"/>
              <p:cNvSpPr/>
              <p:nvPr/>
            </p:nvSpPr>
            <p:spPr>
              <a:xfrm>
                <a:off x="3369250" y="4008300"/>
                <a:ext cx="495375" cy="439525"/>
              </a:xfrm>
              <a:custGeom>
                <a:rect b="b" l="l" r="r" t="t"/>
                <a:pathLst>
                  <a:path extrusionOk="0" h="17581" w="19815">
                    <a:moveTo>
                      <a:pt x="19814" y="1"/>
                    </a:moveTo>
                    <a:lnTo>
                      <a:pt x="19814" y="1"/>
                    </a:lnTo>
                    <a:cubicBezTo>
                      <a:pt x="17513" y="768"/>
                      <a:pt x="15178" y="1469"/>
                      <a:pt x="12876" y="2269"/>
                    </a:cubicBezTo>
                    <a:cubicBezTo>
                      <a:pt x="12792" y="2297"/>
                      <a:pt x="12713" y="2310"/>
                      <a:pt x="12639" y="2310"/>
                    </a:cubicBezTo>
                    <a:cubicBezTo>
                      <a:pt x="12273" y="2310"/>
                      <a:pt x="12042" y="1991"/>
                      <a:pt x="12042" y="1602"/>
                    </a:cubicBezTo>
                    <a:cubicBezTo>
                      <a:pt x="12042" y="1135"/>
                      <a:pt x="12042" y="668"/>
                      <a:pt x="12042" y="201"/>
                    </a:cubicBezTo>
                    <a:cubicBezTo>
                      <a:pt x="10775" y="902"/>
                      <a:pt x="9474" y="1769"/>
                      <a:pt x="8406" y="2703"/>
                    </a:cubicBezTo>
                    <a:cubicBezTo>
                      <a:pt x="8324" y="2774"/>
                      <a:pt x="8220" y="2807"/>
                      <a:pt x="8116" y="2807"/>
                    </a:cubicBezTo>
                    <a:cubicBezTo>
                      <a:pt x="7927" y="2807"/>
                      <a:pt x="7737" y="2697"/>
                      <a:pt x="7672" y="2503"/>
                    </a:cubicBezTo>
                    <a:cubicBezTo>
                      <a:pt x="7539" y="2102"/>
                      <a:pt x="7439" y="1769"/>
                      <a:pt x="7339" y="1369"/>
                    </a:cubicBezTo>
                    <a:cubicBezTo>
                      <a:pt x="6572" y="2369"/>
                      <a:pt x="5871" y="3370"/>
                      <a:pt x="5171" y="4404"/>
                    </a:cubicBezTo>
                    <a:cubicBezTo>
                      <a:pt x="5071" y="4541"/>
                      <a:pt x="4949" y="4599"/>
                      <a:pt x="4831" y="4599"/>
                    </a:cubicBezTo>
                    <a:cubicBezTo>
                      <a:pt x="4632" y="4599"/>
                      <a:pt x="4445" y="4434"/>
                      <a:pt x="4403" y="4204"/>
                    </a:cubicBezTo>
                    <a:cubicBezTo>
                      <a:pt x="4303" y="3804"/>
                      <a:pt x="4203" y="3370"/>
                      <a:pt x="4137" y="2970"/>
                    </a:cubicBezTo>
                    <a:cubicBezTo>
                      <a:pt x="2202" y="5972"/>
                      <a:pt x="1068" y="9107"/>
                      <a:pt x="0" y="12543"/>
                    </a:cubicBezTo>
                    <a:cubicBezTo>
                      <a:pt x="167" y="12710"/>
                      <a:pt x="334" y="12877"/>
                      <a:pt x="467" y="13077"/>
                    </a:cubicBezTo>
                    <a:cubicBezTo>
                      <a:pt x="534" y="13110"/>
                      <a:pt x="567" y="13177"/>
                      <a:pt x="567" y="13244"/>
                    </a:cubicBezTo>
                    <a:cubicBezTo>
                      <a:pt x="734" y="13277"/>
                      <a:pt x="901" y="13310"/>
                      <a:pt x="1068" y="13344"/>
                    </a:cubicBezTo>
                    <a:cubicBezTo>
                      <a:pt x="1668" y="13477"/>
                      <a:pt x="2269" y="13744"/>
                      <a:pt x="2836" y="14078"/>
                    </a:cubicBezTo>
                    <a:cubicBezTo>
                      <a:pt x="3002" y="13744"/>
                      <a:pt x="3169" y="13411"/>
                      <a:pt x="3369" y="13077"/>
                    </a:cubicBezTo>
                    <a:lnTo>
                      <a:pt x="3269" y="13077"/>
                    </a:lnTo>
                    <a:cubicBezTo>
                      <a:pt x="3102" y="13010"/>
                      <a:pt x="3036" y="12777"/>
                      <a:pt x="3102" y="12643"/>
                    </a:cubicBezTo>
                    <a:cubicBezTo>
                      <a:pt x="2269" y="11309"/>
                      <a:pt x="2402" y="9141"/>
                      <a:pt x="2736" y="7706"/>
                    </a:cubicBezTo>
                    <a:cubicBezTo>
                      <a:pt x="2749" y="7639"/>
                      <a:pt x="2795" y="7610"/>
                      <a:pt x="2843" y="7610"/>
                    </a:cubicBezTo>
                    <a:cubicBezTo>
                      <a:pt x="2914" y="7610"/>
                      <a:pt x="2989" y="7674"/>
                      <a:pt x="2969" y="7773"/>
                    </a:cubicBezTo>
                    <a:cubicBezTo>
                      <a:pt x="2869" y="8640"/>
                      <a:pt x="2869" y="9541"/>
                      <a:pt x="3069" y="10408"/>
                    </a:cubicBezTo>
                    <a:cubicBezTo>
                      <a:pt x="3236" y="11142"/>
                      <a:pt x="3536" y="11809"/>
                      <a:pt x="3703" y="12543"/>
                    </a:cubicBezTo>
                    <a:cubicBezTo>
                      <a:pt x="4470" y="11309"/>
                      <a:pt x="5404" y="10175"/>
                      <a:pt x="6438" y="9107"/>
                    </a:cubicBezTo>
                    <a:cubicBezTo>
                      <a:pt x="6071" y="8841"/>
                      <a:pt x="5904" y="8507"/>
                      <a:pt x="6071" y="8073"/>
                    </a:cubicBezTo>
                    <a:cubicBezTo>
                      <a:pt x="6038" y="6873"/>
                      <a:pt x="6572" y="5405"/>
                      <a:pt x="7205" y="4504"/>
                    </a:cubicBezTo>
                    <a:cubicBezTo>
                      <a:pt x="7241" y="4446"/>
                      <a:pt x="7292" y="4420"/>
                      <a:pt x="7343" y="4420"/>
                    </a:cubicBezTo>
                    <a:cubicBezTo>
                      <a:pt x="7437" y="4420"/>
                      <a:pt x="7527" y="4508"/>
                      <a:pt x="7506" y="4638"/>
                    </a:cubicBezTo>
                    <a:cubicBezTo>
                      <a:pt x="7339" y="5371"/>
                      <a:pt x="7139" y="6105"/>
                      <a:pt x="7005" y="6873"/>
                    </a:cubicBezTo>
                    <a:cubicBezTo>
                      <a:pt x="6939" y="7373"/>
                      <a:pt x="6939" y="7907"/>
                      <a:pt x="6805" y="8407"/>
                    </a:cubicBezTo>
                    <a:cubicBezTo>
                      <a:pt x="6872" y="8440"/>
                      <a:pt x="6972" y="8474"/>
                      <a:pt x="7039" y="8507"/>
                    </a:cubicBezTo>
                    <a:cubicBezTo>
                      <a:pt x="7572" y="8007"/>
                      <a:pt x="8073" y="7540"/>
                      <a:pt x="8606" y="7073"/>
                    </a:cubicBezTo>
                    <a:cubicBezTo>
                      <a:pt x="8973" y="6772"/>
                      <a:pt x="9340" y="6472"/>
                      <a:pt x="9707" y="6172"/>
                    </a:cubicBezTo>
                    <a:cubicBezTo>
                      <a:pt x="9440" y="5238"/>
                      <a:pt x="9674" y="4071"/>
                      <a:pt x="10107" y="3237"/>
                    </a:cubicBezTo>
                    <a:cubicBezTo>
                      <a:pt x="10140" y="3162"/>
                      <a:pt x="10192" y="3131"/>
                      <a:pt x="10248" y="3131"/>
                    </a:cubicBezTo>
                    <a:cubicBezTo>
                      <a:pt x="10366" y="3131"/>
                      <a:pt x="10497" y="3267"/>
                      <a:pt x="10474" y="3403"/>
                    </a:cubicBezTo>
                    <a:cubicBezTo>
                      <a:pt x="10441" y="3870"/>
                      <a:pt x="10408" y="4337"/>
                      <a:pt x="10408" y="4804"/>
                    </a:cubicBezTo>
                    <a:cubicBezTo>
                      <a:pt x="10374" y="5071"/>
                      <a:pt x="10408" y="5371"/>
                      <a:pt x="10408" y="5638"/>
                    </a:cubicBezTo>
                    <a:cubicBezTo>
                      <a:pt x="12142" y="4271"/>
                      <a:pt x="14077" y="3036"/>
                      <a:pt x="16112" y="2503"/>
                    </a:cubicBezTo>
                    <a:cubicBezTo>
                      <a:pt x="16152" y="2491"/>
                      <a:pt x="16189" y="2486"/>
                      <a:pt x="16223" y="2486"/>
                    </a:cubicBezTo>
                    <a:cubicBezTo>
                      <a:pt x="16587" y="2486"/>
                      <a:pt x="16620" y="3090"/>
                      <a:pt x="16345" y="3303"/>
                    </a:cubicBezTo>
                    <a:cubicBezTo>
                      <a:pt x="14711" y="4404"/>
                      <a:pt x="12976" y="5305"/>
                      <a:pt x="11308" y="6339"/>
                    </a:cubicBezTo>
                    <a:cubicBezTo>
                      <a:pt x="11975" y="6472"/>
                      <a:pt x="12643" y="6606"/>
                      <a:pt x="13276" y="6806"/>
                    </a:cubicBezTo>
                    <a:cubicBezTo>
                      <a:pt x="13534" y="6902"/>
                      <a:pt x="13450" y="7341"/>
                      <a:pt x="13203" y="7341"/>
                    </a:cubicBezTo>
                    <a:cubicBezTo>
                      <a:pt x="13194" y="7341"/>
                      <a:pt x="13185" y="7341"/>
                      <a:pt x="13176" y="7340"/>
                    </a:cubicBezTo>
                    <a:cubicBezTo>
                      <a:pt x="12342" y="7206"/>
                      <a:pt x="11542" y="6973"/>
                      <a:pt x="10741" y="6706"/>
                    </a:cubicBezTo>
                    <a:cubicBezTo>
                      <a:pt x="10007" y="7206"/>
                      <a:pt x="9307" y="7706"/>
                      <a:pt x="8640" y="8307"/>
                    </a:cubicBezTo>
                    <a:cubicBezTo>
                      <a:pt x="8506" y="8407"/>
                      <a:pt x="8373" y="8540"/>
                      <a:pt x="8239" y="8674"/>
                    </a:cubicBezTo>
                    <a:cubicBezTo>
                      <a:pt x="8640" y="8707"/>
                      <a:pt x="9040" y="8707"/>
                      <a:pt x="9207" y="8741"/>
                    </a:cubicBezTo>
                    <a:cubicBezTo>
                      <a:pt x="9941" y="8874"/>
                      <a:pt x="10708" y="9007"/>
                      <a:pt x="11442" y="9208"/>
                    </a:cubicBezTo>
                    <a:cubicBezTo>
                      <a:pt x="11866" y="9338"/>
                      <a:pt x="11875" y="10043"/>
                      <a:pt x="11376" y="10043"/>
                    </a:cubicBezTo>
                    <a:cubicBezTo>
                      <a:pt x="11365" y="10043"/>
                      <a:pt x="11354" y="10042"/>
                      <a:pt x="11342" y="10041"/>
                    </a:cubicBezTo>
                    <a:cubicBezTo>
                      <a:pt x="10875" y="10041"/>
                      <a:pt x="8773" y="9975"/>
                      <a:pt x="7339" y="9508"/>
                    </a:cubicBezTo>
                    <a:cubicBezTo>
                      <a:pt x="6338" y="10542"/>
                      <a:pt x="5404" y="11576"/>
                      <a:pt x="4470" y="12677"/>
                    </a:cubicBezTo>
                    <a:cubicBezTo>
                      <a:pt x="5013" y="12700"/>
                      <a:pt x="5538" y="12724"/>
                      <a:pt x="6071" y="12724"/>
                    </a:cubicBezTo>
                    <a:cubicBezTo>
                      <a:pt x="6292" y="12724"/>
                      <a:pt x="6514" y="12720"/>
                      <a:pt x="6738" y="12710"/>
                    </a:cubicBezTo>
                    <a:cubicBezTo>
                      <a:pt x="7105" y="12710"/>
                      <a:pt x="7205" y="13277"/>
                      <a:pt x="6838" y="13344"/>
                    </a:cubicBezTo>
                    <a:cubicBezTo>
                      <a:pt x="6438" y="13397"/>
                      <a:pt x="6049" y="13424"/>
                      <a:pt x="5665" y="13424"/>
                    </a:cubicBezTo>
                    <a:cubicBezTo>
                      <a:pt x="5091" y="13424"/>
                      <a:pt x="4530" y="13364"/>
                      <a:pt x="3970" y="13244"/>
                    </a:cubicBezTo>
                    <a:cubicBezTo>
                      <a:pt x="3670" y="13577"/>
                      <a:pt x="3369" y="13911"/>
                      <a:pt x="3102" y="14211"/>
                    </a:cubicBezTo>
                    <a:cubicBezTo>
                      <a:pt x="4303" y="15012"/>
                      <a:pt x="5271" y="16146"/>
                      <a:pt x="5437" y="17547"/>
                    </a:cubicBezTo>
                    <a:cubicBezTo>
                      <a:pt x="5437" y="17547"/>
                      <a:pt x="5437" y="17580"/>
                      <a:pt x="5437" y="17580"/>
                    </a:cubicBezTo>
                    <a:cubicBezTo>
                      <a:pt x="7973" y="14878"/>
                      <a:pt x="11108" y="13110"/>
                      <a:pt x="14544" y="11843"/>
                    </a:cubicBezTo>
                    <a:cubicBezTo>
                      <a:pt x="14377" y="11809"/>
                      <a:pt x="14244" y="11743"/>
                      <a:pt x="14110" y="11676"/>
                    </a:cubicBezTo>
                    <a:cubicBezTo>
                      <a:pt x="13643" y="11509"/>
                      <a:pt x="13510" y="10775"/>
                      <a:pt x="13910" y="10475"/>
                    </a:cubicBezTo>
                    <a:cubicBezTo>
                      <a:pt x="15244" y="9374"/>
                      <a:pt x="16412" y="8173"/>
                      <a:pt x="17446" y="6806"/>
                    </a:cubicBezTo>
                    <a:lnTo>
                      <a:pt x="17446" y="6806"/>
                    </a:lnTo>
                    <a:cubicBezTo>
                      <a:pt x="17346" y="6839"/>
                      <a:pt x="17246" y="6873"/>
                      <a:pt x="17146" y="6906"/>
                    </a:cubicBezTo>
                    <a:cubicBezTo>
                      <a:pt x="17086" y="6925"/>
                      <a:pt x="17028" y="6934"/>
                      <a:pt x="16972" y="6934"/>
                    </a:cubicBezTo>
                    <a:cubicBezTo>
                      <a:pt x="16443" y="6934"/>
                      <a:pt x="16143" y="6131"/>
                      <a:pt x="16445" y="5738"/>
                    </a:cubicBezTo>
                    <a:cubicBezTo>
                      <a:pt x="17880" y="3937"/>
                      <a:pt x="18714" y="1936"/>
                      <a:pt x="19814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93" name="Google Shape;12693;p38"/>
              <p:cNvSpPr/>
              <p:nvPr/>
            </p:nvSpPr>
            <p:spPr>
              <a:xfrm>
                <a:off x="3106550" y="4637925"/>
                <a:ext cx="236025" cy="164425"/>
              </a:xfrm>
              <a:custGeom>
                <a:rect b="b" l="l" r="r" t="t"/>
                <a:pathLst>
                  <a:path extrusionOk="0" h="6577" w="9441">
                    <a:moveTo>
                      <a:pt x="9441" y="1"/>
                    </a:moveTo>
                    <a:lnTo>
                      <a:pt x="9441" y="1"/>
                    </a:lnTo>
                    <a:cubicBezTo>
                      <a:pt x="8240" y="219"/>
                      <a:pt x="7081" y="352"/>
                      <a:pt x="5882" y="352"/>
                    </a:cubicBezTo>
                    <a:cubicBezTo>
                      <a:pt x="5249" y="352"/>
                      <a:pt x="4605" y="315"/>
                      <a:pt x="3937" y="234"/>
                    </a:cubicBezTo>
                    <a:lnTo>
                      <a:pt x="3603" y="234"/>
                    </a:lnTo>
                    <a:cubicBezTo>
                      <a:pt x="2970" y="1202"/>
                      <a:pt x="2269" y="2136"/>
                      <a:pt x="1735" y="3170"/>
                    </a:cubicBezTo>
                    <a:cubicBezTo>
                      <a:pt x="1442" y="3789"/>
                      <a:pt x="1" y="6576"/>
                      <a:pt x="1370" y="6576"/>
                    </a:cubicBezTo>
                    <a:cubicBezTo>
                      <a:pt x="1401" y="6576"/>
                      <a:pt x="1434" y="6575"/>
                      <a:pt x="1468" y="6572"/>
                    </a:cubicBezTo>
                    <a:cubicBezTo>
                      <a:pt x="2669" y="6472"/>
                      <a:pt x="3870" y="6305"/>
                      <a:pt x="5004" y="6005"/>
                    </a:cubicBezTo>
                    <a:cubicBezTo>
                      <a:pt x="6072" y="5705"/>
                      <a:pt x="7106" y="5204"/>
                      <a:pt x="8207" y="5004"/>
                    </a:cubicBezTo>
                    <a:cubicBezTo>
                      <a:pt x="8340" y="4637"/>
                      <a:pt x="8540" y="4304"/>
                      <a:pt x="8740" y="3970"/>
                    </a:cubicBezTo>
                    <a:cubicBezTo>
                      <a:pt x="8640" y="3870"/>
                      <a:pt x="8540" y="3770"/>
                      <a:pt x="8507" y="3637"/>
                    </a:cubicBezTo>
                    <a:cubicBezTo>
                      <a:pt x="8140" y="2636"/>
                      <a:pt x="8740" y="1235"/>
                      <a:pt x="9441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94" name="Google Shape;12694;p38"/>
              <p:cNvSpPr/>
              <p:nvPr/>
            </p:nvSpPr>
            <p:spPr>
              <a:xfrm>
                <a:off x="3137400" y="4461125"/>
                <a:ext cx="225200" cy="157650"/>
              </a:xfrm>
              <a:custGeom>
                <a:rect b="b" l="l" r="r" t="t"/>
                <a:pathLst>
                  <a:path extrusionOk="0" h="6306" w="9008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807" y="6139"/>
                      <a:pt x="8907" y="6005"/>
                      <a:pt x="9007" y="5838"/>
                    </a:cubicBezTo>
                    <a:cubicBezTo>
                      <a:pt x="7273" y="5638"/>
                      <a:pt x="5472" y="5271"/>
                      <a:pt x="4171" y="4337"/>
                    </a:cubicBezTo>
                    <a:cubicBezTo>
                      <a:pt x="2469" y="3137"/>
                      <a:pt x="3170" y="1735"/>
                      <a:pt x="3804" y="234"/>
                    </a:cubicBezTo>
                    <a:cubicBezTo>
                      <a:pt x="3637" y="168"/>
                      <a:pt x="3503" y="101"/>
                      <a:pt x="3337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95" name="Google Shape;12695;p38"/>
              <p:cNvSpPr/>
              <p:nvPr/>
            </p:nvSpPr>
            <p:spPr>
              <a:xfrm>
                <a:off x="3106550" y="4643775"/>
                <a:ext cx="215175" cy="158575"/>
              </a:xfrm>
              <a:custGeom>
                <a:rect b="b" l="l" r="r" t="t"/>
                <a:pathLst>
                  <a:path extrusionOk="0" h="6343" w="8607">
                    <a:moveTo>
                      <a:pt x="3603" y="0"/>
                    </a:moveTo>
                    <a:cubicBezTo>
                      <a:pt x="2970" y="968"/>
                      <a:pt x="2269" y="1902"/>
                      <a:pt x="1735" y="2936"/>
                    </a:cubicBezTo>
                    <a:cubicBezTo>
                      <a:pt x="1442" y="3555"/>
                      <a:pt x="1" y="6342"/>
                      <a:pt x="1370" y="6342"/>
                    </a:cubicBezTo>
                    <a:cubicBezTo>
                      <a:pt x="1401" y="6342"/>
                      <a:pt x="1434" y="6341"/>
                      <a:pt x="1468" y="6338"/>
                    </a:cubicBezTo>
                    <a:cubicBezTo>
                      <a:pt x="2669" y="6238"/>
                      <a:pt x="3870" y="6071"/>
                      <a:pt x="5004" y="5771"/>
                    </a:cubicBezTo>
                    <a:cubicBezTo>
                      <a:pt x="6072" y="5471"/>
                      <a:pt x="7106" y="4970"/>
                      <a:pt x="8207" y="4770"/>
                    </a:cubicBezTo>
                    <a:cubicBezTo>
                      <a:pt x="8307" y="4503"/>
                      <a:pt x="8473" y="4203"/>
                      <a:pt x="8607" y="3936"/>
                    </a:cubicBezTo>
                    <a:lnTo>
                      <a:pt x="8607" y="3936"/>
                    </a:lnTo>
                    <a:cubicBezTo>
                      <a:pt x="7849" y="4182"/>
                      <a:pt x="7052" y="4340"/>
                      <a:pt x="6280" y="4340"/>
                    </a:cubicBezTo>
                    <a:cubicBezTo>
                      <a:pt x="5796" y="4340"/>
                      <a:pt x="5321" y="4278"/>
                      <a:pt x="4871" y="4136"/>
                    </a:cubicBezTo>
                    <a:cubicBezTo>
                      <a:pt x="3170" y="3569"/>
                      <a:pt x="3203" y="1501"/>
                      <a:pt x="3703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96" name="Google Shape;12696;p38"/>
              <p:cNvSpPr/>
              <p:nvPr/>
            </p:nvSpPr>
            <p:spPr>
              <a:xfrm>
                <a:off x="3007325" y="4361900"/>
                <a:ext cx="185150" cy="105925"/>
              </a:xfrm>
              <a:custGeom>
                <a:rect b="b" l="l" r="r" t="t"/>
                <a:pathLst>
                  <a:path extrusionOk="0" h="4237" w="7406">
                    <a:moveTo>
                      <a:pt x="4303" y="0"/>
                    </a:moveTo>
                    <a:cubicBezTo>
                      <a:pt x="2702" y="1201"/>
                      <a:pt x="934" y="2402"/>
                      <a:pt x="0" y="4237"/>
                    </a:cubicBezTo>
                    <a:cubicBezTo>
                      <a:pt x="34" y="4170"/>
                      <a:pt x="3703" y="4237"/>
                      <a:pt x="4237" y="4137"/>
                    </a:cubicBezTo>
                    <a:cubicBezTo>
                      <a:pt x="5304" y="3937"/>
                      <a:pt x="6338" y="3536"/>
                      <a:pt x="7406" y="3369"/>
                    </a:cubicBezTo>
                    <a:cubicBezTo>
                      <a:pt x="6939" y="3069"/>
                      <a:pt x="6472" y="2769"/>
                      <a:pt x="6071" y="2435"/>
                    </a:cubicBezTo>
                    <a:cubicBezTo>
                      <a:pt x="5604" y="2069"/>
                      <a:pt x="5638" y="1235"/>
                      <a:pt x="6171" y="1001"/>
                    </a:cubicBezTo>
                    <a:cubicBezTo>
                      <a:pt x="6371" y="901"/>
                      <a:pt x="6538" y="834"/>
                      <a:pt x="6738" y="734"/>
                    </a:cubicBezTo>
                    <a:cubicBezTo>
                      <a:pt x="5904" y="567"/>
                      <a:pt x="5071" y="301"/>
                      <a:pt x="4303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97" name="Google Shape;12697;p38"/>
              <p:cNvSpPr/>
              <p:nvPr/>
            </p:nvSpPr>
            <p:spPr>
              <a:xfrm>
                <a:off x="2962275" y="4489500"/>
                <a:ext cx="208525" cy="121775"/>
              </a:xfrm>
              <a:custGeom>
                <a:rect b="b" l="l" r="r" t="t"/>
                <a:pathLst>
                  <a:path extrusionOk="0" h="4871" w="8341">
                    <a:moveTo>
                      <a:pt x="8340" y="0"/>
                    </a:moveTo>
                    <a:lnTo>
                      <a:pt x="8340" y="0"/>
                    </a:lnTo>
                    <a:cubicBezTo>
                      <a:pt x="6906" y="500"/>
                      <a:pt x="5305" y="634"/>
                      <a:pt x="3837" y="701"/>
                    </a:cubicBezTo>
                    <a:cubicBezTo>
                      <a:pt x="3526" y="701"/>
                      <a:pt x="3111" y="730"/>
                      <a:pt x="2681" y="730"/>
                    </a:cubicBezTo>
                    <a:cubicBezTo>
                      <a:pt x="2466" y="730"/>
                      <a:pt x="2247" y="723"/>
                      <a:pt x="2036" y="701"/>
                    </a:cubicBezTo>
                    <a:cubicBezTo>
                      <a:pt x="1802" y="1301"/>
                      <a:pt x="1469" y="1868"/>
                      <a:pt x="1168" y="2435"/>
                    </a:cubicBezTo>
                    <a:cubicBezTo>
                      <a:pt x="968" y="2769"/>
                      <a:pt x="1" y="4003"/>
                      <a:pt x="1035" y="4236"/>
                    </a:cubicBezTo>
                    <a:cubicBezTo>
                      <a:pt x="1435" y="4370"/>
                      <a:pt x="1836" y="4437"/>
                      <a:pt x="2236" y="4537"/>
                    </a:cubicBezTo>
                    <a:cubicBezTo>
                      <a:pt x="3437" y="4770"/>
                      <a:pt x="4638" y="4804"/>
                      <a:pt x="5838" y="4870"/>
                    </a:cubicBezTo>
                    <a:cubicBezTo>
                      <a:pt x="5605" y="3936"/>
                      <a:pt x="6539" y="2669"/>
                      <a:pt x="6906" y="2035"/>
                    </a:cubicBezTo>
                    <a:cubicBezTo>
                      <a:pt x="7340" y="1301"/>
                      <a:pt x="7840" y="634"/>
                      <a:pt x="834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98" name="Google Shape;12698;p38"/>
              <p:cNvSpPr/>
              <p:nvPr/>
            </p:nvSpPr>
            <p:spPr>
              <a:xfrm>
                <a:off x="2773825" y="4681300"/>
                <a:ext cx="156800" cy="113425"/>
              </a:xfrm>
              <a:custGeom>
                <a:rect b="b" l="l" r="r" t="t"/>
                <a:pathLst>
                  <a:path extrusionOk="0" h="4537" w="6272">
                    <a:moveTo>
                      <a:pt x="4770" y="0"/>
                    </a:moveTo>
                    <a:cubicBezTo>
                      <a:pt x="3603" y="167"/>
                      <a:pt x="2435" y="167"/>
                      <a:pt x="1301" y="167"/>
                    </a:cubicBezTo>
                    <a:cubicBezTo>
                      <a:pt x="868" y="1601"/>
                      <a:pt x="267" y="2936"/>
                      <a:pt x="0" y="4437"/>
                    </a:cubicBezTo>
                    <a:cubicBezTo>
                      <a:pt x="667" y="4537"/>
                      <a:pt x="1301" y="4537"/>
                      <a:pt x="1968" y="4537"/>
                    </a:cubicBezTo>
                    <a:cubicBezTo>
                      <a:pt x="2269" y="4437"/>
                      <a:pt x="2569" y="4370"/>
                      <a:pt x="2836" y="4303"/>
                    </a:cubicBezTo>
                    <a:cubicBezTo>
                      <a:pt x="3136" y="4203"/>
                      <a:pt x="3469" y="4036"/>
                      <a:pt x="3803" y="3936"/>
                    </a:cubicBezTo>
                    <a:cubicBezTo>
                      <a:pt x="3803" y="3903"/>
                      <a:pt x="3803" y="3903"/>
                      <a:pt x="3803" y="3870"/>
                    </a:cubicBezTo>
                    <a:cubicBezTo>
                      <a:pt x="4437" y="2502"/>
                      <a:pt x="5237" y="1168"/>
                      <a:pt x="6271" y="100"/>
                    </a:cubicBezTo>
                    <a:lnTo>
                      <a:pt x="6271" y="100"/>
                    </a:lnTo>
                    <a:cubicBezTo>
                      <a:pt x="6146" y="109"/>
                      <a:pt x="6019" y="113"/>
                      <a:pt x="5891" y="113"/>
                    </a:cubicBezTo>
                    <a:cubicBezTo>
                      <a:pt x="5508" y="113"/>
                      <a:pt x="5121" y="75"/>
                      <a:pt x="477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99" name="Google Shape;12699;p38"/>
              <p:cNvSpPr/>
              <p:nvPr/>
            </p:nvSpPr>
            <p:spPr>
              <a:xfrm>
                <a:off x="3445975" y="4654600"/>
                <a:ext cx="90925" cy="197675"/>
              </a:xfrm>
              <a:custGeom>
                <a:rect b="b" l="l" r="r" t="t"/>
                <a:pathLst>
                  <a:path extrusionOk="0" h="7907" w="3637">
                    <a:moveTo>
                      <a:pt x="3369" y="1"/>
                    </a:moveTo>
                    <a:lnTo>
                      <a:pt x="3369" y="1"/>
                    </a:lnTo>
                    <a:cubicBezTo>
                      <a:pt x="2936" y="635"/>
                      <a:pt x="2368" y="1202"/>
                      <a:pt x="1701" y="1702"/>
                    </a:cubicBezTo>
                    <a:cubicBezTo>
                      <a:pt x="1068" y="3770"/>
                      <a:pt x="400" y="5772"/>
                      <a:pt x="0" y="7906"/>
                    </a:cubicBezTo>
                    <a:cubicBezTo>
                      <a:pt x="1368" y="7006"/>
                      <a:pt x="2602" y="5838"/>
                      <a:pt x="3102" y="4271"/>
                    </a:cubicBezTo>
                    <a:cubicBezTo>
                      <a:pt x="3636" y="2769"/>
                      <a:pt x="3569" y="1435"/>
                      <a:pt x="3369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00" name="Google Shape;12700;p38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01" name="Google Shape;12701;p38"/>
              <p:cNvSpPr/>
              <p:nvPr/>
            </p:nvSpPr>
            <p:spPr>
              <a:xfrm>
                <a:off x="3182450" y="4180925"/>
                <a:ext cx="60050" cy="85100"/>
              </a:xfrm>
              <a:custGeom>
                <a:rect b="b" l="l" r="r" t="t"/>
                <a:pathLst>
                  <a:path extrusionOk="0" h="3404" w="2402">
                    <a:moveTo>
                      <a:pt x="0" y="1"/>
                    </a:moveTo>
                    <a:cubicBezTo>
                      <a:pt x="0" y="468"/>
                      <a:pt x="200" y="1302"/>
                      <a:pt x="200" y="1502"/>
                    </a:cubicBezTo>
                    <a:cubicBezTo>
                      <a:pt x="300" y="2169"/>
                      <a:pt x="401" y="2736"/>
                      <a:pt x="634" y="3337"/>
                    </a:cubicBezTo>
                    <a:cubicBezTo>
                      <a:pt x="1234" y="3337"/>
                      <a:pt x="1835" y="3337"/>
                      <a:pt x="2402" y="3403"/>
                    </a:cubicBezTo>
                    <a:cubicBezTo>
                      <a:pt x="2035" y="2669"/>
                      <a:pt x="1735" y="1902"/>
                      <a:pt x="1535" y="1068"/>
                    </a:cubicBezTo>
                    <a:cubicBezTo>
                      <a:pt x="1001" y="735"/>
                      <a:pt x="501" y="368"/>
                      <a:pt x="0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02" name="Google Shape;12702;p38"/>
              <p:cNvSpPr/>
              <p:nvPr/>
            </p:nvSpPr>
            <p:spPr>
              <a:xfrm>
                <a:off x="3255825" y="4024150"/>
                <a:ext cx="131800" cy="282725"/>
              </a:xfrm>
              <a:custGeom>
                <a:rect b="b" l="l" r="r" t="t"/>
                <a:pathLst>
                  <a:path extrusionOk="0" h="11309" w="5272">
                    <a:moveTo>
                      <a:pt x="3937" y="1"/>
                    </a:moveTo>
                    <a:cubicBezTo>
                      <a:pt x="2836" y="1468"/>
                      <a:pt x="1835" y="3036"/>
                      <a:pt x="835" y="4571"/>
                    </a:cubicBezTo>
                    <a:cubicBezTo>
                      <a:pt x="534" y="5405"/>
                      <a:pt x="334" y="6272"/>
                      <a:pt x="1" y="7106"/>
                    </a:cubicBezTo>
                    <a:cubicBezTo>
                      <a:pt x="167" y="7539"/>
                      <a:pt x="368" y="7973"/>
                      <a:pt x="534" y="8407"/>
                    </a:cubicBezTo>
                    <a:cubicBezTo>
                      <a:pt x="1035" y="7006"/>
                      <a:pt x="1769" y="5671"/>
                      <a:pt x="2869" y="4771"/>
                    </a:cubicBezTo>
                    <a:cubicBezTo>
                      <a:pt x="2939" y="4716"/>
                      <a:pt x="3010" y="4692"/>
                      <a:pt x="3079" y="4692"/>
                    </a:cubicBezTo>
                    <a:cubicBezTo>
                      <a:pt x="3342" y="4692"/>
                      <a:pt x="3555" y="5040"/>
                      <a:pt x="3370" y="5305"/>
                    </a:cubicBezTo>
                    <a:cubicBezTo>
                      <a:pt x="2436" y="6639"/>
                      <a:pt x="1535" y="7840"/>
                      <a:pt x="968" y="9341"/>
                    </a:cubicBezTo>
                    <a:cubicBezTo>
                      <a:pt x="1068" y="9574"/>
                      <a:pt x="1135" y="9808"/>
                      <a:pt x="1235" y="10041"/>
                    </a:cubicBezTo>
                    <a:cubicBezTo>
                      <a:pt x="2169" y="10308"/>
                      <a:pt x="3036" y="10708"/>
                      <a:pt x="3803" y="11309"/>
                    </a:cubicBezTo>
                    <a:cubicBezTo>
                      <a:pt x="3903" y="9307"/>
                      <a:pt x="4437" y="7273"/>
                      <a:pt x="5271" y="5405"/>
                    </a:cubicBezTo>
                    <a:cubicBezTo>
                      <a:pt x="5204" y="5338"/>
                      <a:pt x="5171" y="5271"/>
                      <a:pt x="5138" y="5204"/>
                    </a:cubicBezTo>
                    <a:cubicBezTo>
                      <a:pt x="4504" y="3570"/>
                      <a:pt x="4204" y="1769"/>
                      <a:pt x="3937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03" name="Google Shape;12703;p38"/>
              <p:cNvSpPr/>
              <p:nvPr/>
            </p:nvSpPr>
            <p:spPr>
              <a:xfrm>
                <a:off x="3539375" y="4148400"/>
                <a:ext cx="72575" cy="71750"/>
              </a:xfrm>
              <a:custGeom>
                <a:rect b="b" l="l" r="r" t="t"/>
                <a:pathLst>
                  <a:path extrusionOk="0" h="2870" w="2903">
                    <a:moveTo>
                      <a:pt x="2802" y="1"/>
                    </a:moveTo>
                    <a:cubicBezTo>
                      <a:pt x="1868" y="501"/>
                      <a:pt x="1001" y="1068"/>
                      <a:pt x="167" y="1702"/>
                    </a:cubicBezTo>
                    <a:cubicBezTo>
                      <a:pt x="100" y="2069"/>
                      <a:pt x="100" y="2436"/>
                      <a:pt x="0" y="2770"/>
                    </a:cubicBezTo>
                    <a:cubicBezTo>
                      <a:pt x="67" y="2803"/>
                      <a:pt x="167" y="2836"/>
                      <a:pt x="234" y="2870"/>
                    </a:cubicBezTo>
                    <a:cubicBezTo>
                      <a:pt x="767" y="2369"/>
                      <a:pt x="1268" y="1902"/>
                      <a:pt x="1801" y="1469"/>
                    </a:cubicBezTo>
                    <a:cubicBezTo>
                      <a:pt x="2168" y="1168"/>
                      <a:pt x="2535" y="868"/>
                      <a:pt x="2902" y="535"/>
                    </a:cubicBezTo>
                    <a:cubicBezTo>
                      <a:pt x="2869" y="368"/>
                      <a:pt x="2835" y="201"/>
                      <a:pt x="2802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04" name="Google Shape;12704;p38"/>
              <p:cNvSpPr/>
              <p:nvPr/>
            </p:nvSpPr>
            <p:spPr>
              <a:xfrm>
                <a:off x="3443475" y="4192600"/>
                <a:ext cx="86750" cy="128450"/>
              </a:xfrm>
              <a:custGeom>
                <a:rect b="b" l="l" r="r" t="t"/>
                <a:pathLst>
                  <a:path extrusionOk="0" h="5138" w="3470">
                    <a:moveTo>
                      <a:pt x="1468" y="1"/>
                    </a:moveTo>
                    <a:cubicBezTo>
                      <a:pt x="901" y="768"/>
                      <a:pt x="434" y="1569"/>
                      <a:pt x="0" y="2403"/>
                    </a:cubicBezTo>
                    <a:cubicBezTo>
                      <a:pt x="33" y="2603"/>
                      <a:pt x="33" y="2803"/>
                      <a:pt x="100" y="3003"/>
                    </a:cubicBezTo>
                    <a:cubicBezTo>
                      <a:pt x="267" y="3737"/>
                      <a:pt x="567" y="4437"/>
                      <a:pt x="734" y="5138"/>
                    </a:cubicBezTo>
                    <a:cubicBezTo>
                      <a:pt x="1501" y="3904"/>
                      <a:pt x="2435" y="2770"/>
                      <a:pt x="3469" y="1702"/>
                    </a:cubicBezTo>
                    <a:cubicBezTo>
                      <a:pt x="3102" y="1469"/>
                      <a:pt x="2935" y="1102"/>
                      <a:pt x="3102" y="701"/>
                    </a:cubicBezTo>
                    <a:lnTo>
                      <a:pt x="3102" y="668"/>
                    </a:lnTo>
                    <a:cubicBezTo>
                      <a:pt x="2835" y="935"/>
                      <a:pt x="2569" y="1168"/>
                      <a:pt x="2302" y="1435"/>
                    </a:cubicBezTo>
                    <a:cubicBezTo>
                      <a:pt x="2243" y="1494"/>
                      <a:pt x="2172" y="1519"/>
                      <a:pt x="2101" y="1519"/>
                    </a:cubicBezTo>
                    <a:cubicBezTo>
                      <a:pt x="1968" y="1519"/>
                      <a:pt x="1833" y="1432"/>
                      <a:pt x="1768" y="1302"/>
                    </a:cubicBezTo>
                    <a:cubicBezTo>
                      <a:pt x="1635" y="868"/>
                      <a:pt x="1534" y="435"/>
                      <a:pt x="1468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05" name="Google Shape;12705;p38"/>
              <p:cNvSpPr/>
              <p:nvPr/>
            </p:nvSpPr>
            <p:spPr>
              <a:xfrm>
                <a:off x="3446800" y="4115050"/>
                <a:ext cx="358625" cy="332775"/>
              </a:xfrm>
              <a:custGeom>
                <a:rect b="b" l="l" r="r" t="t"/>
                <a:pathLst>
                  <a:path extrusionOk="0" h="13311" w="14345">
                    <a:moveTo>
                      <a:pt x="11675" y="1"/>
                    </a:moveTo>
                    <a:cubicBezTo>
                      <a:pt x="10508" y="701"/>
                      <a:pt x="9340" y="1335"/>
                      <a:pt x="8206" y="2035"/>
                    </a:cubicBezTo>
                    <a:cubicBezTo>
                      <a:pt x="8873" y="2169"/>
                      <a:pt x="9541" y="2302"/>
                      <a:pt x="10174" y="2536"/>
                    </a:cubicBezTo>
                    <a:cubicBezTo>
                      <a:pt x="10425" y="2598"/>
                      <a:pt x="10352" y="3042"/>
                      <a:pt x="10122" y="3042"/>
                    </a:cubicBezTo>
                    <a:cubicBezTo>
                      <a:pt x="10107" y="3042"/>
                      <a:pt x="10091" y="3040"/>
                      <a:pt x="10074" y="3036"/>
                    </a:cubicBezTo>
                    <a:cubicBezTo>
                      <a:pt x="9240" y="2903"/>
                      <a:pt x="8440" y="2669"/>
                      <a:pt x="7639" y="2436"/>
                    </a:cubicBezTo>
                    <a:cubicBezTo>
                      <a:pt x="6905" y="2903"/>
                      <a:pt x="6205" y="3436"/>
                      <a:pt x="5538" y="4004"/>
                    </a:cubicBezTo>
                    <a:cubicBezTo>
                      <a:pt x="5404" y="4137"/>
                      <a:pt x="5271" y="4270"/>
                      <a:pt x="5137" y="4370"/>
                    </a:cubicBezTo>
                    <a:cubicBezTo>
                      <a:pt x="5538" y="4404"/>
                      <a:pt x="5938" y="4437"/>
                      <a:pt x="6105" y="4471"/>
                    </a:cubicBezTo>
                    <a:cubicBezTo>
                      <a:pt x="6839" y="4604"/>
                      <a:pt x="7606" y="4704"/>
                      <a:pt x="8340" y="4938"/>
                    </a:cubicBezTo>
                    <a:cubicBezTo>
                      <a:pt x="8773" y="5071"/>
                      <a:pt x="8773" y="5771"/>
                      <a:pt x="8240" y="5771"/>
                    </a:cubicBezTo>
                    <a:cubicBezTo>
                      <a:pt x="7773" y="5738"/>
                      <a:pt x="5671" y="5671"/>
                      <a:pt x="4237" y="5238"/>
                    </a:cubicBezTo>
                    <a:cubicBezTo>
                      <a:pt x="3236" y="6238"/>
                      <a:pt x="2302" y="7306"/>
                      <a:pt x="1368" y="8373"/>
                    </a:cubicBezTo>
                    <a:cubicBezTo>
                      <a:pt x="2135" y="8440"/>
                      <a:pt x="2869" y="8440"/>
                      <a:pt x="3636" y="8440"/>
                    </a:cubicBezTo>
                    <a:cubicBezTo>
                      <a:pt x="4003" y="8440"/>
                      <a:pt x="4103" y="9007"/>
                      <a:pt x="3736" y="9040"/>
                    </a:cubicBezTo>
                    <a:cubicBezTo>
                      <a:pt x="3347" y="9105"/>
                      <a:pt x="2967" y="9135"/>
                      <a:pt x="2593" y="9135"/>
                    </a:cubicBezTo>
                    <a:cubicBezTo>
                      <a:pt x="2008" y="9135"/>
                      <a:pt x="1438" y="9063"/>
                      <a:pt x="868" y="8940"/>
                    </a:cubicBezTo>
                    <a:cubicBezTo>
                      <a:pt x="568" y="9274"/>
                      <a:pt x="267" y="9608"/>
                      <a:pt x="0" y="9941"/>
                    </a:cubicBezTo>
                    <a:cubicBezTo>
                      <a:pt x="1201" y="10708"/>
                      <a:pt x="2169" y="11876"/>
                      <a:pt x="2335" y="13243"/>
                    </a:cubicBezTo>
                    <a:cubicBezTo>
                      <a:pt x="2335" y="13277"/>
                      <a:pt x="2335" y="13277"/>
                      <a:pt x="2335" y="13310"/>
                    </a:cubicBezTo>
                    <a:cubicBezTo>
                      <a:pt x="4871" y="10575"/>
                      <a:pt x="8006" y="8807"/>
                      <a:pt x="11442" y="7573"/>
                    </a:cubicBezTo>
                    <a:cubicBezTo>
                      <a:pt x="11275" y="7506"/>
                      <a:pt x="11142" y="7473"/>
                      <a:pt x="11008" y="7406"/>
                    </a:cubicBezTo>
                    <a:cubicBezTo>
                      <a:pt x="10541" y="7206"/>
                      <a:pt x="10408" y="6505"/>
                      <a:pt x="10808" y="6172"/>
                    </a:cubicBezTo>
                    <a:cubicBezTo>
                      <a:pt x="12142" y="5104"/>
                      <a:pt x="13310" y="3870"/>
                      <a:pt x="14344" y="2536"/>
                    </a:cubicBezTo>
                    <a:lnTo>
                      <a:pt x="14344" y="2536"/>
                    </a:lnTo>
                    <a:cubicBezTo>
                      <a:pt x="14244" y="2569"/>
                      <a:pt x="14144" y="2603"/>
                      <a:pt x="14044" y="2636"/>
                    </a:cubicBezTo>
                    <a:cubicBezTo>
                      <a:pt x="13993" y="2651"/>
                      <a:pt x="13943" y="2657"/>
                      <a:pt x="13895" y="2657"/>
                    </a:cubicBezTo>
                    <a:cubicBezTo>
                      <a:pt x="13726" y="2657"/>
                      <a:pt x="13581" y="2573"/>
                      <a:pt x="13477" y="2469"/>
                    </a:cubicBezTo>
                    <a:cubicBezTo>
                      <a:pt x="12743" y="2402"/>
                      <a:pt x="12042" y="2302"/>
                      <a:pt x="11309" y="2269"/>
                    </a:cubicBezTo>
                    <a:cubicBezTo>
                      <a:pt x="11108" y="2269"/>
                      <a:pt x="10942" y="2069"/>
                      <a:pt x="11008" y="1869"/>
                    </a:cubicBezTo>
                    <a:cubicBezTo>
                      <a:pt x="11208" y="1235"/>
                      <a:pt x="11442" y="601"/>
                      <a:pt x="11675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06" name="Google Shape;12706;p38"/>
              <p:cNvSpPr/>
              <p:nvPr/>
            </p:nvSpPr>
            <p:spPr>
              <a:xfrm>
                <a:off x="3629425" y="4123400"/>
                <a:ext cx="33375" cy="25025"/>
              </a:xfrm>
              <a:custGeom>
                <a:rect b="b" l="l" r="r" t="t"/>
                <a:pathLst>
                  <a:path extrusionOk="0" h="1001" w="1335">
                    <a:moveTo>
                      <a:pt x="1335" y="0"/>
                    </a:moveTo>
                    <a:lnTo>
                      <a:pt x="1335" y="0"/>
                    </a:lnTo>
                    <a:cubicBezTo>
                      <a:pt x="901" y="200"/>
                      <a:pt x="434" y="401"/>
                      <a:pt x="1" y="601"/>
                    </a:cubicBezTo>
                    <a:cubicBezTo>
                      <a:pt x="1" y="734"/>
                      <a:pt x="1" y="868"/>
                      <a:pt x="1" y="1001"/>
                    </a:cubicBezTo>
                    <a:cubicBezTo>
                      <a:pt x="434" y="667"/>
                      <a:pt x="901" y="334"/>
                      <a:pt x="1335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07" name="Google Shape;12707;p38"/>
              <p:cNvSpPr/>
              <p:nvPr/>
            </p:nvSpPr>
            <p:spPr>
              <a:xfrm>
                <a:off x="3404275" y="4275175"/>
                <a:ext cx="49225" cy="84250"/>
              </a:xfrm>
              <a:custGeom>
                <a:rect b="b" l="l" r="r" t="t"/>
                <a:pathLst>
                  <a:path extrusionOk="0" h="3370" w="1969">
                    <a:moveTo>
                      <a:pt x="1101" y="0"/>
                    </a:moveTo>
                    <a:cubicBezTo>
                      <a:pt x="701" y="901"/>
                      <a:pt x="334" y="1802"/>
                      <a:pt x="0" y="2769"/>
                    </a:cubicBezTo>
                    <a:cubicBezTo>
                      <a:pt x="501" y="2902"/>
                      <a:pt x="968" y="3102"/>
                      <a:pt x="1435" y="3369"/>
                    </a:cubicBezTo>
                    <a:cubicBezTo>
                      <a:pt x="1601" y="3036"/>
                      <a:pt x="1768" y="2702"/>
                      <a:pt x="1968" y="2402"/>
                    </a:cubicBezTo>
                    <a:cubicBezTo>
                      <a:pt x="1935" y="2402"/>
                      <a:pt x="1902" y="2369"/>
                      <a:pt x="1868" y="2369"/>
                    </a:cubicBezTo>
                    <a:cubicBezTo>
                      <a:pt x="1701" y="2335"/>
                      <a:pt x="1635" y="2102"/>
                      <a:pt x="1701" y="1968"/>
                    </a:cubicBezTo>
                    <a:cubicBezTo>
                      <a:pt x="1368" y="1401"/>
                      <a:pt x="1201" y="734"/>
                      <a:pt x="1101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08" name="Google Shape;12708;p38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09" name="Google Shape;12709;p38"/>
              <p:cNvSpPr/>
              <p:nvPr/>
            </p:nvSpPr>
            <p:spPr>
              <a:xfrm>
                <a:off x="3322550" y="4721325"/>
                <a:ext cx="125950" cy="110925"/>
              </a:xfrm>
              <a:custGeom>
                <a:rect b="b" l="l" r="r" t="t"/>
                <a:pathLst>
                  <a:path extrusionOk="0" h="4437" w="5038">
                    <a:moveTo>
                      <a:pt x="5037" y="0"/>
                    </a:moveTo>
                    <a:lnTo>
                      <a:pt x="5037" y="0"/>
                    </a:lnTo>
                    <a:cubicBezTo>
                      <a:pt x="3877" y="550"/>
                      <a:pt x="2632" y="876"/>
                      <a:pt x="1458" y="876"/>
                    </a:cubicBezTo>
                    <a:cubicBezTo>
                      <a:pt x="1349" y="876"/>
                      <a:pt x="1242" y="873"/>
                      <a:pt x="1134" y="868"/>
                    </a:cubicBezTo>
                    <a:cubicBezTo>
                      <a:pt x="801" y="2069"/>
                      <a:pt x="334" y="3236"/>
                      <a:pt x="0" y="4437"/>
                    </a:cubicBezTo>
                    <a:cubicBezTo>
                      <a:pt x="734" y="4404"/>
                      <a:pt x="1468" y="4337"/>
                      <a:pt x="2202" y="4303"/>
                    </a:cubicBezTo>
                    <a:cubicBezTo>
                      <a:pt x="2702" y="4303"/>
                      <a:pt x="3169" y="4303"/>
                      <a:pt x="3603" y="4437"/>
                    </a:cubicBezTo>
                    <a:cubicBezTo>
                      <a:pt x="3936" y="2936"/>
                      <a:pt x="4403" y="1401"/>
                      <a:pt x="5037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10" name="Google Shape;12710;p38"/>
              <p:cNvSpPr/>
              <p:nvPr/>
            </p:nvSpPr>
            <p:spPr>
              <a:xfrm>
                <a:off x="3204125" y="4855575"/>
                <a:ext cx="201825" cy="98450"/>
              </a:xfrm>
              <a:custGeom>
                <a:rect b="b" l="l" r="r" t="t"/>
                <a:pathLst>
                  <a:path extrusionOk="0" h="3938" w="8073">
                    <a:moveTo>
                      <a:pt x="3169" y="1"/>
                    </a:moveTo>
                    <a:cubicBezTo>
                      <a:pt x="2569" y="568"/>
                      <a:pt x="1935" y="1135"/>
                      <a:pt x="1435" y="1802"/>
                    </a:cubicBezTo>
                    <a:cubicBezTo>
                      <a:pt x="901" y="2503"/>
                      <a:pt x="401" y="3203"/>
                      <a:pt x="1" y="3937"/>
                    </a:cubicBezTo>
                    <a:cubicBezTo>
                      <a:pt x="1168" y="3670"/>
                      <a:pt x="2336" y="3337"/>
                      <a:pt x="3470" y="2836"/>
                    </a:cubicBezTo>
                    <a:cubicBezTo>
                      <a:pt x="4971" y="2202"/>
                      <a:pt x="6305" y="1168"/>
                      <a:pt x="7773" y="535"/>
                    </a:cubicBezTo>
                    <a:cubicBezTo>
                      <a:pt x="7873" y="501"/>
                      <a:pt x="7940" y="501"/>
                      <a:pt x="8006" y="501"/>
                    </a:cubicBezTo>
                    <a:cubicBezTo>
                      <a:pt x="8040" y="435"/>
                      <a:pt x="8040" y="334"/>
                      <a:pt x="8073" y="268"/>
                    </a:cubicBezTo>
                    <a:lnTo>
                      <a:pt x="8073" y="268"/>
                    </a:lnTo>
                    <a:cubicBezTo>
                      <a:pt x="7673" y="401"/>
                      <a:pt x="7206" y="435"/>
                      <a:pt x="6772" y="468"/>
                    </a:cubicBezTo>
                    <a:cubicBezTo>
                      <a:pt x="5838" y="535"/>
                      <a:pt x="4871" y="601"/>
                      <a:pt x="3937" y="635"/>
                    </a:cubicBezTo>
                    <a:cubicBezTo>
                      <a:pt x="3503" y="635"/>
                      <a:pt x="3203" y="368"/>
                      <a:pt x="3169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11" name="Google Shape;12711;p38"/>
              <p:cNvSpPr/>
              <p:nvPr/>
            </p:nvSpPr>
            <p:spPr>
              <a:xfrm>
                <a:off x="2828025" y="4817225"/>
                <a:ext cx="222675" cy="109825"/>
              </a:xfrm>
              <a:custGeom>
                <a:rect b="b" l="l" r="r" t="t"/>
                <a:pathLst>
                  <a:path extrusionOk="0" h="4393" w="8907">
                    <a:moveTo>
                      <a:pt x="3570" y="0"/>
                    </a:moveTo>
                    <a:cubicBezTo>
                      <a:pt x="3036" y="801"/>
                      <a:pt x="2102" y="1502"/>
                      <a:pt x="1468" y="2202"/>
                    </a:cubicBezTo>
                    <a:cubicBezTo>
                      <a:pt x="1035" y="2669"/>
                      <a:pt x="634" y="3169"/>
                      <a:pt x="267" y="3736"/>
                    </a:cubicBezTo>
                    <a:cubicBezTo>
                      <a:pt x="167" y="3870"/>
                      <a:pt x="67" y="4003"/>
                      <a:pt x="0" y="4103"/>
                    </a:cubicBezTo>
                    <a:cubicBezTo>
                      <a:pt x="267" y="4203"/>
                      <a:pt x="534" y="4304"/>
                      <a:pt x="801" y="4370"/>
                    </a:cubicBezTo>
                    <a:cubicBezTo>
                      <a:pt x="1119" y="4384"/>
                      <a:pt x="1431" y="4392"/>
                      <a:pt x="1742" y="4392"/>
                    </a:cubicBezTo>
                    <a:cubicBezTo>
                      <a:pt x="2182" y="4392"/>
                      <a:pt x="2620" y="4376"/>
                      <a:pt x="3069" y="4337"/>
                    </a:cubicBezTo>
                    <a:cubicBezTo>
                      <a:pt x="3803" y="4304"/>
                      <a:pt x="4570" y="4137"/>
                      <a:pt x="5338" y="4103"/>
                    </a:cubicBezTo>
                    <a:cubicBezTo>
                      <a:pt x="6172" y="2869"/>
                      <a:pt x="7439" y="1335"/>
                      <a:pt x="8907" y="701"/>
                    </a:cubicBezTo>
                    <a:lnTo>
                      <a:pt x="8907" y="701"/>
                    </a:lnTo>
                    <a:cubicBezTo>
                      <a:pt x="8618" y="729"/>
                      <a:pt x="8323" y="742"/>
                      <a:pt x="8025" y="742"/>
                    </a:cubicBezTo>
                    <a:cubicBezTo>
                      <a:pt x="6535" y="742"/>
                      <a:pt x="4960" y="417"/>
                      <a:pt x="3570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12" name="Google Shape;12712;p38"/>
              <p:cNvSpPr/>
              <p:nvPr/>
            </p:nvSpPr>
            <p:spPr>
              <a:xfrm>
                <a:off x="2809675" y="4512000"/>
                <a:ext cx="193500" cy="139300"/>
              </a:xfrm>
              <a:custGeom>
                <a:rect b="b" l="l" r="r" t="t"/>
                <a:pathLst>
                  <a:path extrusionOk="0" h="5572" w="7740">
                    <a:moveTo>
                      <a:pt x="7172" y="1"/>
                    </a:moveTo>
                    <a:lnTo>
                      <a:pt x="7172" y="1"/>
                    </a:lnTo>
                    <a:cubicBezTo>
                      <a:pt x="6665" y="64"/>
                      <a:pt x="6130" y="87"/>
                      <a:pt x="5595" y="87"/>
                    </a:cubicBezTo>
                    <a:cubicBezTo>
                      <a:pt x="5286" y="87"/>
                      <a:pt x="4976" y="80"/>
                      <a:pt x="4671" y="67"/>
                    </a:cubicBezTo>
                    <a:cubicBezTo>
                      <a:pt x="4003" y="1001"/>
                      <a:pt x="2936" y="1702"/>
                      <a:pt x="2169" y="2536"/>
                    </a:cubicBezTo>
                    <a:cubicBezTo>
                      <a:pt x="1335" y="3470"/>
                      <a:pt x="634" y="4504"/>
                      <a:pt x="1" y="5571"/>
                    </a:cubicBezTo>
                    <a:cubicBezTo>
                      <a:pt x="534" y="5571"/>
                      <a:pt x="1068" y="5538"/>
                      <a:pt x="1602" y="5538"/>
                    </a:cubicBezTo>
                    <a:cubicBezTo>
                      <a:pt x="2002" y="5371"/>
                      <a:pt x="2469" y="5338"/>
                      <a:pt x="2940" y="5338"/>
                    </a:cubicBezTo>
                    <a:cubicBezTo>
                      <a:pt x="3254" y="5338"/>
                      <a:pt x="3570" y="5353"/>
                      <a:pt x="3870" y="5353"/>
                    </a:cubicBezTo>
                    <a:cubicBezTo>
                      <a:pt x="4019" y="5353"/>
                      <a:pt x="4165" y="5349"/>
                      <a:pt x="4304" y="5338"/>
                    </a:cubicBezTo>
                    <a:cubicBezTo>
                      <a:pt x="5238" y="5309"/>
                      <a:pt x="6198" y="4947"/>
                      <a:pt x="7117" y="4947"/>
                    </a:cubicBezTo>
                    <a:cubicBezTo>
                      <a:pt x="7248" y="4947"/>
                      <a:pt x="7377" y="4954"/>
                      <a:pt x="7506" y="4971"/>
                    </a:cubicBezTo>
                    <a:cubicBezTo>
                      <a:pt x="7539" y="4971"/>
                      <a:pt x="7573" y="5004"/>
                      <a:pt x="7573" y="5004"/>
                    </a:cubicBezTo>
                    <a:cubicBezTo>
                      <a:pt x="7639" y="4971"/>
                      <a:pt x="7673" y="4971"/>
                      <a:pt x="7739" y="4938"/>
                    </a:cubicBezTo>
                    <a:cubicBezTo>
                      <a:pt x="6906" y="4804"/>
                      <a:pt x="6038" y="4571"/>
                      <a:pt x="5638" y="4104"/>
                    </a:cubicBezTo>
                    <a:cubicBezTo>
                      <a:pt x="4604" y="2903"/>
                      <a:pt x="5972" y="1102"/>
                      <a:pt x="7172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13" name="Google Shape;12713;p38"/>
              <p:cNvSpPr/>
              <p:nvPr/>
            </p:nvSpPr>
            <p:spPr>
              <a:xfrm>
                <a:off x="3010650" y="4810550"/>
                <a:ext cx="283575" cy="113600"/>
              </a:xfrm>
              <a:custGeom>
                <a:rect b="b" l="l" r="r" t="t"/>
                <a:pathLst>
                  <a:path extrusionOk="0" h="4544" w="11343">
                    <a:moveTo>
                      <a:pt x="11342" y="1"/>
                    </a:moveTo>
                    <a:lnTo>
                      <a:pt x="11342" y="1"/>
                    </a:lnTo>
                    <a:cubicBezTo>
                      <a:pt x="10075" y="634"/>
                      <a:pt x="8607" y="968"/>
                      <a:pt x="7373" y="1168"/>
                    </a:cubicBezTo>
                    <a:cubicBezTo>
                      <a:pt x="6685" y="1288"/>
                      <a:pt x="5804" y="1515"/>
                      <a:pt x="4992" y="1515"/>
                    </a:cubicBezTo>
                    <a:cubicBezTo>
                      <a:pt x="4227" y="1515"/>
                      <a:pt x="3524" y="1314"/>
                      <a:pt x="3103" y="634"/>
                    </a:cubicBezTo>
                    <a:cubicBezTo>
                      <a:pt x="3070" y="634"/>
                      <a:pt x="3036" y="634"/>
                      <a:pt x="3003" y="668"/>
                    </a:cubicBezTo>
                    <a:cubicBezTo>
                      <a:pt x="3103" y="701"/>
                      <a:pt x="3170" y="868"/>
                      <a:pt x="3103" y="968"/>
                    </a:cubicBezTo>
                    <a:cubicBezTo>
                      <a:pt x="2236" y="2269"/>
                      <a:pt x="1001" y="3203"/>
                      <a:pt x="1" y="4404"/>
                    </a:cubicBezTo>
                    <a:cubicBezTo>
                      <a:pt x="959" y="4505"/>
                      <a:pt x="1904" y="4544"/>
                      <a:pt x="2851" y="4544"/>
                    </a:cubicBezTo>
                    <a:cubicBezTo>
                      <a:pt x="4080" y="4544"/>
                      <a:pt x="5310" y="4479"/>
                      <a:pt x="6572" y="4404"/>
                    </a:cubicBezTo>
                    <a:cubicBezTo>
                      <a:pt x="7706" y="2569"/>
                      <a:pt x="9307" y="835"/>
                      <a:pt x="11242" y="267"/>
                    </a:cubicBezTo>
                    <a:cubicBezTo>
                      <a:pt x="11275" y="167"/>
                      <a:pt x="11309" y="101"/>
                      <a:pt x="11342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14" name="Google Shape;12714;p38"/>
              <p:cNvSpPr/>
              <p:nvPr/>
            </p:nvSpPr>
            <p:spPr>
              <a:xfrm>
                <a:off x="2749625" y="4819725"/>
                <a:ext cx="118450" cy="89250"/>
              </a:xfrm>
              <a:custGeom>
                <a:rect b="b" l="l" r="r" t="t"/>
                <a:pathLst>
                  <a:path extrusionOk="0" h="3570" w="4738">
                    <a:moveTo>
                      <a:pt x="4738" y="1"/>
                    </a:moveTo>
                    <a:lnTo>
                      <a:pt x="4738" y="1"/>
                    </a:lnTo>
                    <a:cubicBezTo>
                      <a:pt x="4371" y="134"/>
                      <a:pt x="3970" y="167"/>
                      <a:pt x="3637" y="167"/>
                    </a:cubicBezTo>
                    <a:cubicBezTo>
                      <a:pt x="3587" y="184"/>
                      <a:pt x="3528" y="192"/>
                      <a:pt x="3470" y="192"/>
                    </a:cubicBezTo>
                    <a:cubicBezTo>
                      <a:pt x="3412" y="192"/>
                      <a:pt x="3353" y="184"/>
                      <a:pt x="3303" y="167"/>
                    </a:cubicBezTo>
                    <a:cubicBezTo>
                      <a:pt x="2797" y="305"/>
                      <a:pt x="2306" y="380"/>
                      <a:pt x="1809" y="380"/>
                    </a:cubicBezTo>
                    <a:cubicBezTo>
                      <a:pt x="1586" y="380"/>
                      <a:pt x="1362" y="365"/>
                      <a:pt x="1135" y="334"/>
                    </a:cubicBezTo>
                    <a:cubicBezTo>
                      <a:pt x="801" y="1468"/>
                      <a:pt x="1" y="2969"/>
                      <a:pt x="1035" y="3303"/>
                    </a:cubicBezTo>
                    <a:cubicBezTo>
                      <a:pt x="1268" y="3403"/>
                      <a:pt x="1535" y="3470"/>
                      <a:pt x="1802" y="3570"/>
                    </a:cubicBezTo>
                    <a:cubicBezTo>
                      <a:pt x="1936" y="2602"/>
                      <a:pt x="3136" y="1535"/>
                      <a:pt x="3737" y="935"/>
                    </a:cubicBezTo>
                    <a:cubicBezTo>
                      <a:pt x="4037" y="668"/>
                      <a:pt x="4371" y="334"/>
                      <a:pt x="4738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15" name="Google Shape;12715;p38"/>
              <p:cNvSpPr/>
              <p:nvPr/>
            </p:nvSpPr>
            <p:spPr>
              <a:xfrm>
                <a:off x="2717100" y="3870000"/>
                <a:ext cx="1327100" cy="1136925"/>
              </a:xfrm>
              <a:custGeom>
                <a:rect b="b" l="l" r="r" t="t"/>
                <a:pathLst>
                  <a:path extrusionOk="0" h="45477" w="53084">
                    <a:moveTo>
                      <a:pt x="21149" y="1864"/>
                    </a:moveTo>
                    <a:cubicBezTo>
                      <a:pt x="21683" y="3098"/>
                      <a:pt x="22217" y="4299"/>
                      <a:pt x="22851" y="5466"/>
                    </a:cubicBezTo>
                    <a:cubicBezTo>
                      <a:pt x="22936" y="5637"/>
                      <a:pt x="23083" y="5729"/>
                      <a:pt x="23228" y="5729"/>
                    </a:cubicBezTo>
                    <a:cubicBezTo>
                      <a:pt x="23366" y="5729"/>
                      <a:pt x="23503" y="5645"/>
                      <a:pt x="23584" y="5466"/>
                    </a:cubicBezTo>
                    <a:cubicBezTo>
                      <a:pt x="23985" y="4566"/>
                      <a:pt x="24452" y="3932"/>
                      <a:pt x="25052" y="3231"/>
                    </a:cubicBezTo>
                    <a:cubicBezTo>
                      <a:pt x="25486" y="5933"/>
                      <a:pt x="25719" y="8802"/>
                      <a:pt x="26687" y="11370"/>
                    </a:cubicBezTo>
                    <a:cubicBezTo>
                      <a:pt x="26720" y="11437"/>
                      <a:pt x="26753" y="11504"/>
                      <a:pt x="26820" y="11571"/>
                    </a:cubicBezTo>
                    <a:cubicBezTo>
                      <a:pt x="25986" y="13439"/>
                      <a:pt x="25452" y="15473"/>
                      <a:pt x="25352" y="17475"/>
                    </a:cubicBezTo>
                    <a:cubicBezTo>
                      <a:pt x="24585" y="16874"/>
                      <a:pt x="23718" y="16474"/>
                      <a:pt x="22784" y="16207"/>
                    </a:cubicBezTo>
                    <a:cubicBezTo>
                      <a:pt x="22684" y="15974"/>
                      <a:pt x="22617" y="15740"/>
                      <a:pt x="22517" y="15507"/>
                    </a:cubicBezTo>
                    <a:cubicBezTo>
                      <a:pt x="23084" y="14006"/>
                      <a:pt x="23985" y="12805"/>
                      <a:pt x="24919" y="11471"/>
                    </a:cubicBezTo>
                    <a:cubicBezTo>
                      <a:pt x="25104" y="11206"/>
                      <a:pt x="24891" y="10858"/>
                      <a:pt x="24628" y="10858"/>
                    </a:cubicBezTo>
                    <a:cubicBezTo>
                      <a:pt x="24559" y="10858"/>
                      <a:pt x="24488" y="10882"/>
                      <a:pt x="24418" y="10937"/>
                    </a:cubicBezTo>
                    <a:cubicBezTo>
                      <a:pt x="23318" y="11837"/>
                      <a:pt x="22584" y="13172"/>
                      <a:pt x="22083" y="14573"/>
                    </a:cubicBezTo>
                    <a:cubicBezTo>
                      <a:pt x="21917" y="14139"/>
                      <a:pt x="21716" y="13705"/>
                      <a:pt x="21550" y="13272"/>
                    </a:cubicBezTo>
                    <a:cubicBezTo>
                      <a:pt x="21883" y="12438"/>
                      <a:pt x="22083" y="11571"/>
                      <a:pt x="22384" y="10703"/>
                    </a:cubicBezTo>
                    <a:cubicBezTo>
                      <a:pt x="22751" y="9636"/>
                      <a:pt x="23184" y="8568"/>
                      <a:pt x="23618" y="7534"/>
                    </a:cubicBezTo>
                    <a:cubicBezTo>
                      <a:pt x="23689" y="7368"/>
                      <a:pt x="23557" y="7219"/>
                      <a:pt x="23415" y="7219"/>
                    </a:cubicBezTo>
                    <a:cubicBezTo>
                      <a:pt x="23358" y="7219"/>
                      <a:pt x="23299" y="7243"/>
                      <a:pt x="23251" y="7301"/>
                    </a:cubicBezTo>
                    <a:cubicBezTo>
                      <a:pt x="22350" y="8535"/>
                      <a:pt x="21450" y="10070"/>
                      <a:pt x="21016" y="11637"/>
                    </a:cubicBezTo>
                    <a:cubicBezTo>
                      <a:pt x="20983" y="11571"/>
                      <a:pt x="20949" y="11504"/>
                      <a:pt x="20949" y="11471"/>
                    </a:cubicBezTo>
                    <a:cubicBezTo>
                      <a:pt x="20382" y="9302"/>
                      <a:pt x="20416" y="7067"/>
                      <a:pt x="20682" y="4866"/>
                    </a:cubicBezTo>
                    <a:cubicBezTo>
                      <a:pt x="20682" y="4783"/>
                      <a:pt x="20606" y="4726"/>
                      <a:pt x="20540" y="4726"/>
                    </a:cubicBezTo>
                    <a:cubicBezTo>
                      <a:pt x="20499" y="4726"/>
                      <a:pt x="20462" y="4748"/>
                      <a:pt x="20449" y="4799"/>
                    </a:cubicBezTo>
                    <a:cubicBezTo>
                      <a:pt x="19748" y="7001"/>
                      <a:pt x="19482" y="9703"/>
                      <a:pt x="19882" y="12204"/>
                    </a:cubicBezTo>
                    <a:cubicBezTo>
                      <a:pt x="19482" y="11971"/>
                      <a:pt x="19048" y="11737"/>
                      <a:pt x="18648" y="11504"/>
                    </a:cubicBezTo>
                    <a:cubicBezTo>
                      <a:pt x="17947" y="11137"/>
                      <a:pt x="17247" y="10737"/>
                      <a:pt x="16479" y="10537"/>
                    </a:cubicBezTo>
                    <a:cubicBezTo>
                      <a:pt x="16461" y="10529"/>
                      <a:pt x="16445" y="10526"/>
                      <a:pt x="16430" y="10526"/>
                    </a:cubicBezTo>
                    <a:cubicBezTo>
                      <a:pt x="16313" y="10526"/>
                      <a:pt x="16320" y="10744"/>
                      <a:pt x="16379" y="10803"/>
                    </a:cubicBezTo>
                    <a:cubicBezTo>
                      <a:pt x="16946" y="11370"/>
                      <a:pt x="17647" y="11771"/>
                      <a:pt x="18281" y="12204"/>
                    </a:cubicBezTo>
                    <a:cubicBezTo>
                      <a:pt x="18881" y="12605"/>
                      <a:pt x="19448" y="12972"/>
                      <a:pt x="20082" y="13272"/>
                    </a:cubicBezTo>
                    <a:cubicBezTo>
                      <a:pt x="20282" y="14172"/>
                      <a:pt x="20616" y="15040"/>
                      <a:pt x="21016" y="15840"/>
                    </a:cubicBezTo>
                    <a:cubicBezTo>
                      <a:pt x="20487" y="15785"/>
                      <a:pt x="19946" y="15758"/>
                      <a:pt x="19399" y="15758"/>
                    </a:cubicBezTo>
                    <a:cubicBezTo>
                      <a:pt x="18634" y="15758"/>
                      <a:pt x="17857" y="15810"/>
                      <a:pt x="17080" y="15907"/>
                    </a:cubicBezTo>
                    <a:cubicBezTo>
                      <a:pt x="15645" y="13472"/>
                      <a:pt x="14645" y="11270"/>
                      <a:pt x="14778" y="8468"/>
                    </a:cubicBezTo>
                    <a:lnTo>
                      <a:pt x="14778" y="8468"/>
                    </a:lnTo>
                    <a:cubicBezTo>
                      <a:pt x="15279" y="8835"/>
                      <a:pt x="15812" y="9202"/>
                      <a:pt x="16313" y="9569"/>
                    </a:cubicBezTo>
                    <a:cubicBezTo>
                      <a:pt x="16441" y="9651"/>
                      <a:pt x="16582" y="9692"/>
                      <a:pt x="16716" y="9692"/>
                    </a:cubicBezTo>
                    <a:cubicBezTo>
                      <a:pt x="16966" y="9692"/>
                      <a:pt x="17193" y="9551"/>
                      <a:pt x="17280" y="9269"/>
                    </a:cubicBezTo>
                    <a:cubicBezTo>
                      <a:pt x="18147" y="6534"/>
                      <a:pt x="19448" y="4132"/>
                      <a:pt x="21149" y="1864"/>
                    </a:cubicBezTo>
                    <a:close/>
                    <a:moveTo>
                      <a:pt x="19337" y="17362"/>
                    </a:moveTo>
                    <a:cubicBezTo>
                      <a:pt x="21228" y="17362"/>
                      <a:pt x="23080" y="17703"/>
                      <a:pt x="24919" y="18642"/>
                    </a:cubicBezTo>
                    <a:cubicBezTo>
                      <a:pt x="23584" y="18642"/>
                      <a:pt x="22284" y="18943"/>
                      <a:pt x="21016" y="19343"/>
                    </a:cubicBezTo>
                    <a:cubicBezTo>
                      <a:pt x="19848" y="18976"/>
                      <a:pt x="18614" y="18809"/>
                      <a:pt x="17447" y="18442"/>
                    </a:cubicBezTo>
                    <a:cubicBezTo>
                      <a:pt x="16780" y="18242"/>
                      <a:pt x="16112" y="18009"/>
                      <a:pt x="15479" y="17742"/>
                    </a:cubicBezTo>
                    <a:cubicBezTo>
                      <a:pt x="16789" y="17514"/>
                      <a:pt x="18072" y="17362"/>
                      <a:pt x="19337" y="17362"/>
                    </a:cubicBezTo>
                    <a:close/>
                    <a:moveTo>
                      <a:pt x="45900" y="5533"/>
                    </a:moveTo>
                    <a:cubicBezTo>
                      <a:pt x="44800" y="7468"/>
                      <a:pt x="43966" y="9469"/>
                      <a:pt x="42531" y="11270"/>
                    </a:cubicBezTo>
                    <a:cubicBezTo>
                      <a:pt x="42229" y="11663"/>
                      <a:pt x="42529" y="12466"/>
                      <a:pt x="43058" y="12466"/>
                    </a:cubicBezTo>
                    <a:cubicBezTo>
                      <a:pt x="43114" y="12466"/>
                      <a:pt x="43172" y="12457"/>
                      <a:pt x="43232" y="12438"/>
                    </a:cubicBezTo>
                    <a:cubicBezTo>
                      <a:pt x="43332" y="12405"/>
                      <a:pt x="43432" y="12371"/>
                      <a:pt x="43565" y="12338"/>
                    </a:cubicBezTo>
                    <a:lnTo>
                      <a:pt x="43565" y="12338"/>
                    </a:lnTo>
                    <a:cubicBezTo>
                      <a:pt x="42498" y="13705"/>
                      <a:pt x="41330" y="14906"/>
                      <a:pt x="39996" y="16007"/>
                    </a:cubicBezTo>
                    <a:cubicBezTo>
                      <a:pt x="39596" y="16307"/>
                      <a:pt x="39729" y="17041"/>
                      <a:pt x="40196" y="17208"/>
                    </a:cubicBezTo>
                    <a:cubicBezTo>
                      <a:pt x="40330" y="17275"/>
                      <a:pt x="40463" y="17341"/>
                      <a:pt x="40630" y="17375"/>
                    </a:cubicBezTo>
                    <a:cubicBezTo>
                      <a:pt x="37194" y="18642"/>
                      <a:pt x="34059" y="20410"/>
                      <a:pt x="31523" y="23112"/>
                    </a:cubicBezTo>
                    <a:cubicBezTo>
                      <a:pt x="31523" y="23112"/>
                      <a:pt x="31523" y="23079"/>
                      <a:pt x="31523" y="23079"/>
                    </a:cubicBezTo>
                    <a:cubicBezTo>
                      <a:pt x="31357" y="21678"/>
                      <a:pt x="30389" y="20544"/>
                      <a:pt x="29188" y="19743"/>
                    </a:cubicBezTo>
                    <a:cubicBezTo>
                      <a:pt x="29455" y="19443"/>
                      <a:pt x="29756" y="19109"/>
                      <a:pt x="30056" y="18776"/>
                    </a:cubicBezTo>
                    <a:cubicBezTo>
                      <a:pt x="30616" y="18896"/>
                      <a:pt x="31177" y="18956"/>
                      <a:pt x="31751" y="18956"/>
                    </a:cubicBezTo>
                    <a:cubicBezTo>
                      <a:pt x="32135" y="18956"/>
                      <a:pt x="32524" y="18929"/>
                      <a:pt x="32924" y="18876"/>
                    </a:cubicBezTo>
                    <a:cubicBezTo>
                      <a:pt x="33291" y="18809"/>
                      <a:pt x="33191" y="18242"/>
                      <a:pt x="32824" y="18242"/>
                    </a:cubicBezTo>
                    <a:cubicBezTo>
                      <a:pt x="32600" y="18252"/>
                      <a:pt x="32378" y="18256"/>
                      <a:pt x="32157" y="18256"/>
                    </a:cubicBezTo>
                    <a:cubicBezTo>
                      <a:pt x="31624" y="18256"/>
                      <a:pt x="31099" y="18232"/>
                      <a:pt x="30556" y="18209"/>
                    </a:cubicBezTo>
                    <a:cubicBezTo>
                      <a:pt x="31490" y="17108"/>
                      <a:pt x="32424" y="16074"/>
                      <a:pt x="33425" y="15040"/>
                    </a:cubicBezTo>
                    <a:cubicBezTo>
                      <a:pt x="34859" y="15507"/>
                      <a:pt x="36961" y="15573"/>
                      <a:pt x="37428" y="15573"/>
                    </a:cubicBezTo>
                    <a:cubicBezTo>
                      <a:pt x="37440" y="15574"/>
                      <a:pt x="37451" y="15575"/>
                      <a:pt x="37462" y="15575"/>
                    </a:cubicBezTo>
                    <a:cubicBezTo>
                      <a:pt x="37961" y="15575"/>
                      <a:pt x="37952" y="14870"/>
                      <a:pt x="37528" y="14740"/>
                    </a:cubicBezTo>
                    <a:cubicBezTo>
                      <a:pt x="36794" y="14539"/>
                      <a:pt x="36027" y="14406"/>
                      <a:pt x="35293" y="14273"/>
                    </a:cubicBezTo>
                    <a:cubicBezTo>
                      <a:pt x="35126" y="14239"/>
                      <a:pt x="34726" y="14239"/>
                      <a:pt x="34325" y="14206"/>
                    </a:cubicBezTo>
                    <a:cubicBezTo>
                      <a:pt x="34459" y="14072"/>
                      <a:pt x="34592" y="13939"/>
                      <a:pt x="34726" y="13839"/>
                    </a:cubicBezTo>
                    <a:cubicBezTo>
                      <a:pt x="35393" y="13238"/>
                      <a:pt x="36093" y="12738"/>
                      <a:pt x="36827" y="12238"/>
                    </a:cubicBezTo>
                    <a:cubicBezTo>
                      <a:pt x="37628" y="12505"/>
                      <a:pt x="38428" y="12738"/>
                      <a:pt x="39262" y="12872"/>
                    </a:cubicBezTo>
                    <a:cubicBezTo>
                      <a:pt x="39273" y="12873"/>
                      <a:pt x="39283" y="12873"/>
                      <a:pt x="39292" y="12873"/>
                    </a:cubicBezTo>
                    <a:cubicBezTo>
                      <a:pt x="39567" y="12873"/>
                      <a:pt x="39620" y="12434"/>
                      <a:pt x="39362" y="12338"/>
                    </a:cubicBezTo>
                    <a:cubicBezTo>
                      <a:pt x="38729" y="12138"/>
                      <a:pt x="38061" y="12004"/>
                      <a:pt x="37394" y="11871"/>
                    </a:cubicBezTo>
                    <a:cubicBezTo>
                      <a:pt x="39062" y="10837"/>
                      <a:pt x="40797" y="9936"/>
                      <a:pt x="42431" y="8835"/>
                    </a:cubicBezTo>
                    <a:cubicBezTo>
                      <a:pt x="42706" y="8622"/>
                      <a:pt x="42673" y="8018"/>
                      <a:pt x="42309" y="8018"/>
                    </a:cubicBezTo>
                    <a:cubicBezTo>
                      <a:pt x="42275" y="8018"/>
                      <a:pt x="42238" y="8023"/>
                      <a:pt x="42198" y="8035"/>
                    </a:cubicBezTo>
                    <a:cubicBezTo>
                      <a:pt x="40163" y="8568"/>
                      <a:pt x="38228" y="9803"/>
                      <a:pt x="36494" y="11170"/>
                    </a:cubicBezTo>
                    <a:cubicBezTo>
                      <a:pt x="36494" y="10870"/>
                      <a:pt x="36460" y="10603"/>
                      <a:pt x="36494" y="10336"/>
                    </a:cubicBezTo>
                    <a:cubicBezTo>
                      <a:pt x="36494" y="9869"/>
                      <a:pt x="36527" y="9402"/>
                      <a:pt x="36560" y="8935"/>
                    </a:cubicBezTo>
                    <a:cubicBezTo>
                      <a:pt x="36583" y="8799"/>
                      <a:pt x="36452" y="8663"/>
                      <a:pt x="36334" y="8663"/>
                    </a:cubicBezTo>
                    <a:cubicBezTo>
                      <a:pt x="36278" y="8663"/>
                      <a:pt x="36226" y="8694"/>
                      <a:pt x="36193" y="8769"/>
                    </a:cubicBezTo>
                    <a:cubicBezTo>
                      <a:pt x="35760" y="9603"/>
                      <a:pt x="35526" y="10770"/>
                      <a:pt x="35793" y="11704"/>
                    </a:cubicBezTo>
                    <a:cubicBezTo>
                      <a:pt x="35426" y="12004"/>
                      <a:pt x="35059" y="12304"/>
                      <a:pt x="34692" y="12605"/>
                    </a:cubicBezTo>
                    <a:cubicBezTo>
                      <a:pt x="34159" y="13072"/>
                      <a:pt x="33658" y="13539"/>
                      <a:pt x="33125" y="14039"/>
                    </a:cubicBezTo>
                    <a:cubicBezTo>
                      <a:pt x="33058" y="14006"/>
                      <a:pt x="32958" y="13972"/>
                      <a:pt x="32891" y="13939"/>
                    </a:cubicBezTo>
                    <a:cubicBezTo>
                      <a:pt x="33025" y="13439"/>
                      <a:pt x="33025" y="12905"/>
                      <a:pt x="33091" y="12405"/>
                    </a:cubicBezTo>
                    <a:cubicBezTo>
                      <a:pt x="33225" y="11637"/>
                      <a:pt x="33425" y="10903"/>
                      <a:pt x="33592" y="10170"/>
                    </a:cubicBezTo>
                    <a:cubicBezTo>
                      <a:pt x="33613" y="10040"/>
                      <a:pt x="33523" y="9952"/>
                      <a:pt x="33429" y="9952"/>
                    </a:cubicBezTo>
                    <a:cubicBezTo>
                      <a:pt x="33378" y="9952"/>
                      <a:pt x="33327" y="9978"/>
                      <a:pt x="33291" y="10036"/>
                    </a:cubicBezTo>
                    <a:cubicBezTo>
                      <a:pt x="32658" y="10937"/>
                      <a:pt x="32124" y="12405"/>
                      <a:pt x="32157" y="13605"/>
                    </a:cubicBezTo>
                    <a:cubicBezTo>
                      <a:pt x="31990" y="14039"/>
                      <a:pt x="32157" y="14373"/>
                      <a:pt x="32524" y="14639"/>
                    </a:cubicBezTo>
                    <a:cubicBezTo>
                      <a:pt x="31490" y="15707"/>
                      <a:pt x="30556" y="16841"/>
                      <a:pt x="29789" y="18075"/>
                    </a:cubicBezTo>
                    <a:cubicBezTo>
                      <a:pt x="29622" y="17341"/>
                      <a:pt x="29322" y="16674"/>
                      <a:pt x="29155" y="15940"/>
                    </a:cubicBezTo>
                    <a:cubicBezTo>
                      <a:pt x="28955" y="15073"/>
                      <a:pt x="28955" y="14172"/>
                      <a:pt x="29055" y="13305"/>
                    </a:cubicBezTo>
                    <a:cubicBezTo>
                      <a:pt x="29075" y="13206"/>
                      <a:pt x="29000" y="13142"/>
                      <a:pt x="28929" y="13142"/>
                    </a:cubicBezTo>
                    <a:cubicBezTo>
                      <a:pt x="28881" y="13142"/>
                      <a:pt x="28835" y="13171"/>
                      <a:pt x="28822" y="13238"/>
                    </a:cubicBezTo>
                    <a:cubicBezTo>
                      <a:pt x="28488" y="14673"/>
                      <a:pt x="28355" y="16841"/>
                      <a:pt x="29188" y="18175"/>
                    </a:cubicBezTo>
                    <a:cubicBezTo>
                      <a:pt x="29122" y="18309"/>
                      <a:pt x="29188" y="18542"/>
                      <a:pt x="29355" y="18609"/>
                    </a:cubicBezTo>
                    <a:lnTo>
                      <a:pt x="29455" y="18609"/>
                    </a:lnTo>
                    <a:cubicBezTo>
                      <a:pt x="29255" y="18943"/>
                      <a:pt x="29088" y="19276"/>
                      <a:pt x="28922" y="19610"/>
                    </a:cubicBezTo>
                    <a:cubicBezTo>
                      <a:pt x="28355" y="19276"/>
                      <a:pt x="27754" y="19009"/>
                      <a:pt x="27154" y="18876"/>
                    </a:cubicBezTo>
                    <a:cubicBezTo>
                      <a:pt x="26987" y="18842"/>
                      <a:pt x="26820" y="18809"/>
                      <a:pt x="26653" y="18776"/>
                    </a:cubicBezTo>
                    <a:cubicBezTo>
                      <a:pt x="26653" y="18709"/>
                      <a:pt x="26620" y="18642"/>
                      <a:pt x="26553" y="18609"/>
                    </a:cubicBezTo>
                    <a:cubicBezTo>
                      <a:pt x="26420" y="18409"/>
                      <a:pt x="26253" y="18242"/>
                      <a:pt x="26086" y="18075"/>
                    </a:cubicBezTo>
                    <a:cubicBezTo>
                      <a:pt x="27154" y="14639"/>
                      <a:pt x="28288" y="11504"/>
                      <a:pt x="30223" y="8502"/>
                    </a:cubicBezTo>
                    <a:cubicBezTo>
                      <a:pt x="30289" y="8902"/>
                      <a:pt x="30389" y="9336"/>
                      <a:pt x="30489" y="9736"/>
                    </a:cubicBezTo>
                    <a:cubicBezTo>
                      <a:pt x="30531" y="9966"/>
                      <a:pt x="30718" y="10131"/>
                      <a:pt x="30917" y="10131"/>
                    </a:cubicBezTo>
                    <a:cubicBezTo>
                      <a:pt x="31035" y="10131"/>
                      <a:pt x="31157" y="10073"/>
                      <a:pt x="31257" y="9936"/>
                    </a:cubicBezTo>
                    <a:cubicBezTo>
                      <a:pt x="31957" y="8902"/>
                      <a:pt x="32658" y="7901"/>
                      <a:pt x="33425" y="6901"/>
                    </a:cubicBezTo>
                    <a:cubicBezTo>
                      <a:pt x="33525" y="7301"/>
                      <a:pt x="33625" y="7634"/>
                      <a:pt x="33758" y="8035"/>
                    </a:cubicBezTo>
                    <a:cubicBezTo>
                      <a:pt x="33823" y="8229"/>
                      <a:pt x="34013" y="8339"/>
                      <a:pt x="34202" y="8339"/>
                    </a:cubicBezTo>
                    <a:cubicBezTo>
                      <a:pt x="34306" y="8339"/>
                      <a:pt x="34410" y="8306"/>
                      <a:pt x="34492" y="8235"/>
                    </a:cubicBezTo>
                    <a:cubicBezTo>
                      <a:pt x="35560" y="7301"/>
                      <a:pt x="36861" y="6434"/>
                      <a:pt x="38128" y="5733"/>
                    </a:cubicBezTo>
                    <a:cubicBezTo>
                      <a:pt x="38128" y="6200"/>
                      <a:pt x="38128" y="6667"/>
                      <a:pt x="38128" y="7134"/>
                    </a:cubicBezTo>
                    <a:cubicBezTo>
                      <a:pt x="38128" y="7523"/>
                      <a:pt x="38359" y="7842"/>
                      <a:pt x="38725" y="7842"/>
                    </a:cubicBezTo>
                    <a:cubicBezTo>
                      <a:pt x="38799" y="7842"/>
                      <a:pt x="38878" y="7829"/>
                      <a:pt x="38962" y="7801"/>
                    </a:cubicBezTo>
                    <a:cubicBezTo>
                      <a:pt x="41264" y="7001"/>
                      <a:pt x="43599" y="6300"/>
                      <a:pt x="45900" y="5533"/>
                    </a:cubicBezTo>
                    <a:close/>
                    <a:moveTo>
                      <a:pt x="25523" y="20338"/>
                    </a:moveTo>
                    <a:cubicBezTo>
                      <a:pt x="27475" y="20338"/>
                      <a:pt x="29309" y="21007"/>
                      <a:pt x="30923" y="22879"/>
                    </a:cubicBezTo>
                    <a:cubicBezTo>
                      <a:pt x="29324" y="23349"/>
                      <a:pt x="27752" y="23614"/>
                      <a:pt x="26224" y="23614"/>
                    </a:cubicBezTo>
                    <a:cubicBezTo>
                      <a:pt x="23960" y="23614"/>
                      <a:pt x="21794" y="23032"/>
                      <a:pt x="19782" y="21678"/>
                    </a:cubicBezTo>
                    <a:cubicBezTo>
                      <a:pt x="21741" y="20933"/>
                      <a:pt x="23684" y="20338"/>
                      <a:pt x="25523" y="20338"/>
                    </a:cubicBezTo>
                    <a:close/>
                    <a:moveTo>
                      <a:pt x="15912" y="19676"/>
                    </a:moveTo>
                    <a:cubicBezTo>
                      <a:pt x="16680" y="19977"/>
                      <a:pt x="17513" y="20243"/>
                      <a:pt x="18347" y="20410"/>
                    </a:cubicBezTo>
                    <a:cubicBezTo>
                      <a:pt x="18147" y="20510"/>
                      <a:pt x="17980" y="20577"/>
                      <a:pt x="17780" y="20677"/>
                    </a:cubicBezTo>
                    <a:cubicBezTo>
                      <a:pt x="17247" y="20911"/>
                      <a:pt x="17213" y="21745"/>
                      <a:pt x="17680" y="22111"/>
                    </a:cubicBezTo>
                    <a:cubicBezTo>
                      <a:pt x="18081" y="22445"/>
                      <a:pt x="18548" y="22745"/>
                      <a:pt x="19015" y="23045"/>
                    </a:cubicBezTo>
                    <a:cubicBezTo>
                      <a:pt x="17947" y="23212"/>
                      <a:pt x="16913" y="23613"/>
                      <a:pt x="15846" y="23813"/>
                    </a:cubicBezTo>
                    <a:cubicBezTo>
                      <a:pt x="15312" y="23913"/>
                      <a:pt x="11643" y="23846"/>
                      <a:pt x="11609" y="23913"/>
                    </a:cubicBezTo>
                    <a:cubicBezTo>
                      <a:pt x="12543" y="22078"/>
                      <a:pt x="14311" y="20877"/>
                      <a:pt x="15912" y="19676"/>
                    </a:cubicBezTo>
                    <a:close/>
                    <a:moveTo>
                      <a:pt x="13911" y="18809"/>
                    </a:moveTo>
                    <a:cubicBezTo>
                      <a:pt x="14144" y="18943"/>
                      <a:pt x="14411" y="19043"/>
                      <a:pt x="14645" y="19143"/>
                    </a:cubicBezTo>
                    <a:cubicBezTo>
                      <a:pt x="13777" y="19610"/>
                      <a:pt x="12977" y="20210"/>
                      <a:pt x="12243" y="20877"/>
                    </a:cubicBezTo>
                    <a:cubicBezTo>
                      <a:pt x="11442" y="21578"/>
                      <a:pt x="9775" y="23212"/>
                      <a:pt x="10208" y="24446"/>
                    </a:cubicBezTo>
                    <a:cubicBezTo>
                      <a:pt x="9408" y="24380"/>
                      <a:pt x="8574" y="24380"/>
                      <a:pt x="7740" y="24380"/>
                    </a:cubicBezTo>
                    <a:cubicBezTo>
                      <a:pt x="8507" y="23346"/>
                      <a:pt x="9274" y="22345"/>
                      <a:pt x="10242" y="21444"/>
                    </a:cubicBezTo>
                    <a:cubicBezTo>
                      <a:pt x="11342" y="20410"/>
                      <a:pt x="12777" y="19743"/>
                      <a:pt x="13911" y="18809"/>
                    </a:cubicBezTo>
                    <a:close/>
                    <a:moveTo>
                      <a:pt x="18147" y="24780"/>
                    </a:moveTo>
                    <a:lnTo>
                      <a:pt x="18147" y="24780"/>
                    </a:lnTo>
                    <a:cubicBezTo>
                      <a:pt x="17647" y="25414"/>
                      <a:pt x="17147" y="26081"/>
                      <a:pt x="16713" y="26815"/>
                    </a:cubicBezTo>
                    <a:cubicBezTo>
                      <a:pt x="16346" y="27449"/>
                      <a:pt x="15412" y="28716"/>
                      <a:pt x="15645" y="29650"/>
                    </a:cubicBezTo>
                    <a:cubicBezTo>
                      <a:pt x="14445" y="29584"/>
                      <a:pt x="13244" y="29550"/>
                      <a:pt x="12043" y="29317"/>
                    </a:cubicBezTo>
                    <a:cubicBezTo>
                      <a:pt x="11643" y="29217"/>
                      <a:pt x="11242" y="29117"/>
                      <a:pt x="10842" y="29016"/>
                    </a:cubicBezTo>
                    <a:cubicBezTo>
                      <a:pt x="9808" y="28783"/>
                      <a:pt x="10775" y="27549"/>
                      <a:pt x="10975" y="27215"/>
                    </a:cubicBezTo>
                    <a:cubicBezTo>
                      <a:pt x="11276" y="26648"/>
                      <a:pt x="11609" y="26081"/>
                      <a:pt x="11843" y="25481"/>
                    </a:cubicBezTo>
                    <a:cubicBezTo>
                      <a:pt x="12054" y="25503"/>
                      <a:pt x="12273" y="25510"/>
                      <a:pt x="12488" y="25510"/>
                    </a:cubicBezTo>
                    <a:cubicBezTo>
                      <a:pt x="12918" y="25510"/>
                      <a:pt x="13333" y="25481"/>
                      <a:pt x="13644" y="25481"/>
                    </a:cubicBezTo>
                    <a:cubicBezTo>
                      <a:pt x="15112" y="25414"/>
                      <a:pt x="16713" y="25280"/>
                      <a:pt x="18147" y="24780"/>
                    </a:cubicBezTo>
                    <a:close/>
                    <a:moveTo>
                      <a:pt x="20149" y="23646"/>
                    </a:moveTo>
                    <a:cubicBezTo>
                      <a:pt x="22114" y="24617"/>
                      <a:pt x="24308" y="25191"/>
                      <a:pt x="26483" y="25191"/>
                    </a:cubicBezTo>
                    <a:cubicBezTo>
                      <a:pt x="27520" y="25191"/>
                      <a:pt x="28554" y="25060"/>
                      <a:pt x="29555" y="24780"/>
                    </a:cubicBezTo>
                    <a:lnTo>
                      <a:pt x="29555" y="24780"/>
                    </a:lnTo>
                    <a:cubicBezTo>
                      <a:pt x="28154" y="25914"/>
                      <a:pt x="27054" y="27582"/>
                      <a:pt x="26153" y="28983"/>
                    </a:cubicBezTo>
                    <a:cubicBezTo>
                      <a:pt x="25953" y="29250"/>
                      <a:pt x="25719" y="29584"/>
                      <a:pt x="25486" y="29950"/>
                    </a:cubicBezTo>
                    <a:cubicBezTo>
                      <a:pt x="23117" y="29917"/>
                      <a:pt x="20649" y="29750"/>
                      <a:pt x="18281" y="29417"/>
                    </a:cubicBezTo>
                    <a:cubicBezTo>
                      <a:pt x="17480" y="29283"/>
                      <a:pt x="16813" y="29517"/>
                      <a:pt x="17213" y="28549"/>
                    </a:cubicBezTo>
                    <a:cubicBezTo>
                      <a:pt x="17513" y="27849"/>
                      <a:pt x="17914" y="27148"/>
                      <a:pt x="18281" y="26481"/>
                    </a:cubicBezTo>
                    <a:cubicBezTo>
                      <a:pt x="18848" y="25481"/>
                      <a:pt x="19482" y="24580"/>
                      <a:pt x="20149" y="23646"/>
                    </a:cubicBezTo>
                    <a:close/>
                    <a:moveTo>
                      <a:pt x="10875" y="25681"/>
                    </a:moveTo>
                    <a:cubicBezTo>
                      <a:pt x="9675" y="26782"/>
                      <a:pt x="8307" y="28583"/>
                      <a:pt x="9341" y="29784"/>
                    </a:cubicBezTo>
                    <a:cubicBezTo>
                      <a:pt x="9741" y="30251"/>
                      <a:pt x="10609" y="30484"/>
                      <a:pt x="11442" y="30618"/>
                    </a:cubicBezTo>
                    <a:cubicBezTo>
                      <a:pt x="11376" y="30651"/>
                      <a:pt x="11342" y="30651"/>
                      <a:pt x="11276" y="30684"/>
                    </a:cubicBezTo>
                    <a:cubicBezTo>
                      <a:pt x="11276" y="30684"/>
                      <a:pt x="11242" y="30651"/>
                      <a:pt x="11209" y="30651"/>
                    </a:cubicBezTo>
                    <a:cubicBezTo>
                      <a:pt x="11080" y="30634"/>
                      <a:pt x="10951" y="30627"/>
                      <a:pt x="10820" y="30627"/>
                    </a:cubicBezTo>
                    <a:cubicBezTo>
                      <a:pt x="9901" y="30627"/>
                      <a:pt x="8941" y="30989"/>
                      <a:pt x="8007" y="31018"/>
                    </a:cubicBezTo>
                    <a:cubicBezTo>
                      <a:pt x="7868" y="31029"/>
                      <a:pt x="7722" y="31033"/>
                      <a:pt x="7573" y="31033"/>
                    </a:cubicBezTo>
                    <a:cubicBezTo>
                      <a:pt x="7273" y="31033"/>
                      <a:pt x="6957" y="31018"/>
                      <a:pt x="6643" y="31018"/>
                    </a:cubicBezTo>
                    <a:cubicBezTo>
                      <a:pt x="6172" y="31018"/>
                      <a:pt x="5705" y="31051"/>
                      <a:pt x="5305" y="31218"/>
                    </a:cubicBezTo>
                    <a:cubicBezTo>
                      <a:pt x="4771" y="31218"/>
                      <a:pt x="4237" y="31251"/>
                      <a:pt x="3704" y="31251"/>
                    </a:cubicBezTo>
                    <a:cubicBezTo>
                      <a:pt x="4337" y="30184"/>
                      <a:pt x="5038" y="29150"/>
                      <a:pt x="5872" y="28216"/>
                    </a:cubicBezTo>
                    <a:cubicBezTo>
                      <a:pt x="6639" y="27382"/>
                      <a:pt x="7706" y="26681"/>
                      <a:pt x="8374" y="25747"/>
                    </a:cubicBezTo>
                    <a:cubicBezTo>
                      <a:pt x="8691" y="25760"/>
                      <a:pt x="9004" y="25767"/>
                      <a:pt x="9313" y="25767"/>
                    </a:cubicBezTo>
                    <a:cubicBezTo>
                      <a:pt x="9847" y="25767"/>
                      <a:pt x="10368" y="25744"/>
                      <a:pt x="10875" y="25681"/>
                    </a:cubicBezTo>
                    <a:close/>
                    <a:moveTo>
                      <a:pt x="31290" y="24913"/>
                    </a:moveTo>
                    <a:cubicBezTo>
                      <a:pt x="31757" y="26448"/>
                      <a:pt x="32157" y="27882"/>
                      <a:pt x="31657" y="29617"/>
                    </a:cubicBezTo>
                    <a:cubicBezTo>
                      <a:pt x="30956" y="32119"/>
                      <a:pt x="27854" y="32719"/>
                      <a:pt x="25686" y="33086"/>
                    </a:cubicBezTo>
                    <a:cubicBezTo>
                      <a:pt x="25686" y="33086"/>
                      <a:pt x="27454" y="29450"/>
                      <a:pt x="27921" y="28750"/>
                    </a:cubicBezTo>
                    <a:cubicBezTo>
                      <a:pt x="28888" y="27349"/>
                      <a:pt x="30256" y="26248"/>
                      <a:pt x="31290" y="24913"/>
                    </a:cubicBezTo>
                    <a:close/>
                    <a:moveTo>
                      <a:pt x="47001" y="24280"/>
                    </a:moveTo>
                    <a:cubicBezTo>
                      <a:pt x="46901" y="24580"/>
                      <a:pt x="46801" y="24880"/>
                      <a:pt x="46701" y="25180"/>
                    </a:cubicBezTo>
                    <a:cubicBezTo>
                      <a:pt x="46610" y="25513"/>
                      <a:pt x="46821" y="26066"/>
                      <a:pt x="47235" y="26066"/>
                    </a:cubicBezTo>
                    <a:cubicBezTo>
                      <a:pt x="47277" y="26066"/>
                      <a:pt x="47322" y="26060"/>
                      <a:pt x="47368" y="26048"/>
                    </a:cubicBezTo>
                    <a:cubicBezTo>
                      <a:pt x="48802" y="25681"/>
                      <a:pt x="50170" y="25247"/>
                      <a:pt x="51504" y="24680"/>
                    </a:cubicBezTo>
                    <a:lnTo>
                      <a:pt x="51504" y="24680"/>
                    </a:lnTo>
                    <a:cubicBezTo>
                      <a:pt x="50270" y="28183"/>
                      <a:pt x="47035" y="30551"/>
                      <a:pt x="43599" y="31818"/>
                    </a:cubicBezTo>
                    <a:cubicBezTo>
                      <a:pt x="43499" y="31852"/>
                      <a:pt x="43432" y="31919"/>
                      <a:pt x="43365" y="31985"/>
                    </a:cubicBezTo>
                    <a:cubicBezTo>
                      <a:pt x="43198" y="32019"/>
                      <a:pt x="43098" y="32285"/>
                      <a:pt x="43232" y="32452"/>
                    </a:cubicBezTo>
                    <a:cubicBezTo>
                      <a:pt x="43265" y="32486"/>
                      <a:pt x="43265" y="32486"/>
                      <a:pt x="43299" y="32519"/>
                    </a:cubicBezTo>
                    <a:cubicBezTo>
                      <a:pt x="43332" y="32752"/>
                      <a:pt x="43499" y="32953"/>
                      <a:pt x="43699" y="33019"/>
                    </a:cubicBezTo>
                    <a:cubicBezTo>
                      <a:pt x="43899" y="33253"/>
                      <a:pt x="44132" y="33486"/>
                      <a:pt x="44333" y="33686"/>
                    </a:cubicBezTo>
                    <a:cubicBezTo>
                      <a:pt x="43540" y="33807"/>
                      <a:pt x="42756" y="33874"/>
                      <a:pt x="41967" y="33874"/>
                    </a:cubicBezTo>
                    <a:cubicBezTo>
                      <a:pt x="41229" y="33874"/>
                      <a:pt x="40487" y="33815"/>
                      <a:pt x="39729" y="33686"/>
                    </a:cubicBezTo>
                    <a:cubicBezTo>
                      <a:pt x="37394" y="33320"/>
                      <a:pt x="35793" y="31985"/>
                      <a:pt x="33725" y="31151"/>
                    </a:cubicBezTo>
                    <a:cubicBezTo>
                      <a:pt x="33692" y="31118"/>
                      <a:pt x="33625" y="31118"/>
                      <a:pt x="33592" y="31118"/>
                    </a:cubicBezTo>
                    <a:cubicBezTo>
                      <a:pt x="33458" y="30884"/>
                      <a:pt x="33258" y="30651"/>
                      <a:pt x="33058" y="30417"/>
                    </a:cubicBezTo>
                    <a:cubicBezTo>
                      <a:pt x="33158" y="30151"/>
                      <a:pt x="33258" y="29850"/>
                      <a:pt x="33325" y="29584"/>
                    </a:cubicBezTo>
                    <a:cubicBezTo>
                      <a:pt x="35093" y="30184"/>
                      <a:pt x="37127" y="30518"/>
                      <a:pt x="39162" y="30551"/>
                    </a:cubicBezTo>
                    <a:cubicBezTo>
                      <a:pt x="39362" y="30651"/>
                      <a:pt x="39563" y="30784"/>
                      <a:pt x="39729" y="30884"/>
                    </a:cubicBezTo>
                    <a:cubicBezTo>
                      <a:pt x="40230" y="31185"/>
                      <a:pt x="40730" y="31452"/>
                      <a:pt x="41297" y="31618"/>
                    </a:cubicBezTo>
                    <a:cubicBezTo>
                      <a:pt x="41337" y="31633"/>
                      <a:pt x="41375" y="31639"/>
                      <a:pt x="41411" y="31639"/>
                    </a:cubicBezTo>
                    <a:cubicBezTo>
                      <a:pt x="41708" y="31639"/>
                      <a:pt x="41865" y="31193"/>
                      <a:pt x="41597" y="30985"/>
                    </a:cubicBezTo>
                    <a:cubicBezTo>
                      <a:pt x="41330" y="30818"/>
                      <a:pt x="41030" y="30651"/>
                      <a:pt x="40763" y="30484"/>
                    </a:cubicBezTo>
                    <a:cubicBezTo>
                      <a:pt x="42965" y="30317"/>
                      <a:pt x="45133" y="29784"/>
                      <a:pt x="46901" y="28816"/>
                    </a:cubicBezTo>
                    <a:cubicBezTo>
                      <a:pt x="47278" y="28596"/>
                      <a:pt x="47152" y="27874"/>
                      <a:pt x="46718" y="27874"/>
                    </a:cubicBezTo>
                    <a:cubicBezTo>
                      <a:pt x="46691" y="27874"/>
                      <a:pt x="46663" y="27876"/>
                      <a:pt x="46634" y="27882"/>
                    </a:cubicBezTo>
                    <a:cubicBezTo>
                      <a:pt x="45900" y="28049"/>
                      <a:pt x="45200" y="28216"/>
                      <a:pt x="44466" y="28416"/>
                    </a:cubicBezTo>
                    <a:cubicBezTo>
                      <a:pt x="44933" y="28016"/>
                      <a:pt x="45300" y="27549"/>
                      <a:pt x="45600" y="26982"/>
                    </a:cubicBezTo>
                    <a:cubicBezTo>
                      <a:pt x="45723" y="26711"/>
                      <a:pt x="45538" y="26423"/>
                      <a:pt x="45313" y="26423"/>
                    </a:cubicBezTo>
                    <a:cubicBezTo>
                      <a:pt x="45232" y="26423"/>
                      <a:pt x="45146" y="26460"/>
                      <a:pt x="45066" y="26548"/>
                    </a:cubicBezTo>
                    <a:cubicBezTo>
                      <a:pt x="44466" y="27282"/>
                      <a:pt x="43766" y="28049"/>
                      <a:pt x="42965" y="28583"/>
                    </a:cubicBezTo>
                    <a:cubicBezTo>
                      <a:pt x="42865" y="28650"/>
                      <a:pt x="42832" y="28750"/>
                      <a:pt x="42798" y="28850"/>
                    </a:cubicBezTo>
                    <a:cubicBezTo>
                      <a:pt x="42031" y="29016"/>
                      <a:pt x="41264" y="29183"/>
                      <a:pt x="40430" y="29250"/>
                    </a:cubicBezTo>
                    <a:cubicBezTo>
                      <a:pt x="39796" y="29350"/>
                      <a:pt x="39162" y="29383"/>
                      <a:pt x="38528" y="29383"/>
                    </a:cubicBezTo>
                    <a:cubicBezTo>
                      <a:pt x="39529" y="29016"/>
                      <a:pt x="40497" y="28583"/>
                      <a:pt x="41431" y="28082"/>
                    </a:cubicBezTo>
                    <a:cubicBezTo>
                      <a:pt x="41759" y="27933"/>
                      <a:pt x="41606" y="27462"/>
                      <a:pt x="41282" y="27462"/>
                    </a:cubicBezTo>
                    <a:cubicBezTo>
                      <a:pt x="41245" y="27462"/>
                      <a:pt x="41205" y="27468"/>
                      <a:pt x="41164" y="27482"/>
                    </a:cubicBezTo>
                    <a:cubicBezTo>
                      <a:pt x="39696" y="27982"/>
                      <a:pt x="38295" y="28616"/>
                      <a:pt x="36927" y="29350"/>
                    </a:cubicBezTo>
                    <a:cubicBezTo>
                      <a:pt x="35760" y="29283"/>
                      <a:pt x="34592" y="29183"/>
                      <a:pt x="33425" y="29050"/>
                    </a:cubicBezTo>
                    <a:cubicBezTo>
                      <a:pt x="33525" y="28216"/>
                      <a:pt x="33492" y="27349"/>
                      <a:pt x="33291" y="26515"/>
                    </a:cubicBezTo>
                    <a:cubicBezTo>
                      <a:pt x="34959" y="25581"/>
                      <a:pt x="36627" y="24913"/>
                      <a:pt x="38562" y="24847"/>
                    </a:cubicBezTo>
                    <a:cubicBezTo>
                      <a:pt x="38629" y="25147"/>
                      <a:pt x="38695" y="25380"/>
                      <a:pt x="38862" y="25848"/>
                    </a:cubicBezTo>
                    <a:cubicBezTo>
                      <a:pt x="38912" y="26024"/>
                      <a:pt x="39115" y="26162"/>
                      <a:pt x="39311" y="26162"/>
                    </a:cubicBezTo>
                    <a:cubicBezTo>
                      <a:pt x="39375" y="26162"/>
                      <a:pt x="39438" y="26147"/>
                      <a:pt x="39496" y="26114"/>
                    </a:cubicBezTo>
                    <a:cubicBezTo>
                      <a:pt x="41664" y="24847"/>
                      <a:pt x="44433" y="24480"/>
                      <a:pt x="47001" y="24280"/>
                    </a:cubicBezTo>
                    <a:close/>
                    <a:moveTo>
                      <a:pt x="12443" y="30751"/>
                    </a:moveTo>
                    <a:cubicBezTo>
                      <a:pt x="12710" y="30784"/>
                      <a:pt x="12910" y="30818"/>
                      <a:pt x="13110" y="30851"/>
                    </a:cubicBezTo>
                    <a:cubicBezTo>
                      <a:pt x="14074" y="30992"/>
                      <a:pt x="15122" y="31120"/>
                      <a:pt x="16146" y="31120"/>
                    </a:cubicBezTo>
                    <a:cubicBezTo>
                      <a:pt x="16823" y="31120"/>
                      <a:pt x="17490" y="31064"/>
                      <a:pt x="18114" y="30918"/>
                    </a:cubicBezTo>
                    <a:cubicBezTo>
                      <a:pt x="18181" y="30918"/>
                      <a:pt x="18214" y="30884"/>
                      <a:pt x="18281" y="30884"/>
                    </a:cubicBezTo>
                    <a:lnTo>
                      <a:pt x="18347" y="30884"/>
                    </a:lnTo>
                    <a:cubicBezTo>
                      <a:pt x="17180" y="31585"/>
                      <a:pt x="16313" y="32719"/>
                      <a:pt x="15645" y="33887"/>
                    </a:cubicBezTo>
                    <a:cubicBezTo>
                      <a:pt x="15245" y="34654"/>
                      <a:pt x="14678" y="35821"/>
                      <a:pt x="14578" y="36889"/>
                    </a:cubicBezTo>
                    <a:cubicBezTo>
                      <a:pt x="14367" y="36875"/>
                      <a:pt x="14155" y="36869"/>
                      <a:pt x="13944" y="36869"/>
                    </a:cubicBezTo>
                    <a:cubicBezTo>
                      <a:pt x="13366" y="36869"/>
                      <a:pt x="12788" y="36908"/>
                      <a:pt x="12210" y="36908"/>
                    </a:cubicBezTo>
                    <a:cubicBezTo>
                      <a:pt x="11999" y="36908"/>
                      <a:pt x="11787" y="36903"/>
                      <a:pt x="11576" y="36889"/>
                    </a:cubicBezTo>
                    <a:cubicBezTo>
                      <a:pt x="10308" y="36822"/>
                      <a:pt x="9074" y="36555"/>
                      <a:pt x="7873" y="36155"/>
                    </a:cubicBezTo>
                    <a:cubicBezTo>
                      <a:pt x="9041" y="34053"/>
                      <a:pt x="10742" y="32419"/>
                      <a:pt x="12443" y="30751"/>
                    </a:cubicBezTo>
                    <a:close/>
                    <a:moveTo>
                      <a:pt x="7039" y="32452"/>
                    </a:moveTo>
                    <a:cubicBezTo>
                      <a:pt x="7390" y="32527"/>
                      <a:pt x="7777" y="32565"/>
                      <a:pt x="8160" y="32565"/>
                    </a:cubicBezTo>
                    <a:cubicBezTo>
                      <a:pt x="8288" y="32565"/>
                      <a:pt x="8415" y="32561"/>
                      <a:pt x="8540" y="32552"/>
                    </a:cubicBezTo>
                    <a:lnTo>
                      <a:pt x="8540" y="32552"/>
                    </a:lnTo>
                    <a:cubicBezTo>
                      <a:pt x="7506" y="33620"/>
                      <a:pt x="6706" y="34954"/>
                      <a:pt x="6072" y="36322"/>
                    </a:cubicBezTo>
                    <a:cubicBezTo>
                      <a:pt x="6072" y="36355"/>
                      <a:pt x="6072" y="36355"/>
                      <a:pt x="6072" y="36388"/>
                    </a:cubicBezTo>
                    <a:cubicBezTo>
                      <a:pt x="5738" y="36488"/>
                      <a:pt x="5405" y="36655"/>
                      <a:pt x="5105" y="36755"/>
                    </a:cubicBezTo>
                    <a:cubicBezTo>
                      <a:pt x="4838" y="36822"/>
                      <a:pt x="4538" y="36889"/>
                      <a:pt x="4237" y="36989"/>
                    </a:cubicBezTo>
                    <a:cubicBezTo>
                      <a:pt x="3570" y="36989"/>
                      <a:pt x="2936" y="36989"/>
                      <a:pt x="2269" y="36889"/>
                    </a:cubicBezTo>
                    <a:cubicBezTo>
                      <a:pt x="2536" y="35388"/>
                      <a:pt x="3137" y="34053"/>
                      <a:pt x="3570" y="32619"/>
                    </a:cubicBezTo>
                    <a:cubicBezTo>
                      <a:pt x="4704" y="32619"/>
                      <a:pt x="5872" y="32619"/>
                      <a:pt x="7039" y="32452"/>
                    </a:cubicBezTo>
                    <a:close/>
                    <a:moveTo>
                      <a:pt x="25019" y="30718"/>
                    </a:moveTo>
                    <a:lnTo>
                      <a:pt x="25019" y="30718"/>
                    </a:lnTo>
                    <a:cubicBezTo>
                      <a:pt x="24318" y="31952"/>
                      <a:pt x="23718" y="33353"/>
                      <a:pt x="24085" y="34354"/>
                    </a:cubicBezTo>
                    <a:cubicBezTo>
                      <a:pt x="24118" y="34487"/>
                      <a:pt x="24218" y="34587"/>
                      <a:pt x="24318" y="34687"/>
                    </a:cubicBezTo>
                    <a:cubicBezTo>
                      <a:pt x="24118" y="35021"/>
                      <a:pt x="23951" y="35354"/>
                      <a:pt x="23785" y="35721"/>
                    </a:cubicBezTo>
                    <a:cubicBezTo>
                      <a:pt x="22684" y="35921"/>
                      <a:pt x="21650" y="36422"/>
                      <a:pt x="20582" y="36722"/>
                    </a:cubicBezTo>
                    <a:cubicBezTo>
                      <a:pt x="19448" y="37022"/>
                      <a:pt x="18247" y="37189"/>
                      <a:pt x="17046" y="37289"/>
                    </a:cubicBezTo>
                    <a:cubicBezTo>
                      <a:pt x="17012" y="37292"/>
                      <a:pt x="16979" y="37293"/>
                      <a:pt x="16948" y="37293"/>
                    </a:cubicBezTo>
                    <a:cubicBezTo>
                      <a:pt x="15579" y="37293"/>
                      <a:pt x="17020" y="34506"/>
                      <a:pt x="17313" y="33887"/>
                    </a:cubicBezTo>
                    <a:cubicBezTo>
                      <a:pt x="17847" y="32853"/>
                      <a:pt x="18548" y="31919"/>
                      <a:pt x="19181" y="30951"/>
                    </a:cubicBezTo>
                    <a:lnTo>
                      <a:pt x="19515" y="30951"/>
                    </a:lnTo>
                    <a:cubicBezTo>
                      <a:pt x="20183" y="31032"/>
                      <a:pt x="20827" y="31069"/>
                      <a:pt x="21460" y="31069"/>
                    </a:cubicBezTo>
                    <a:cubicBezTo>
                      <a:pt x="22659" y="31069"/>
                      <a:pt x="23818" y="30936"/>
                      <a:pt x="25019" y="30718"/>
                    </a:cubicBezTo>
                    <a:close/>
                    <a:moveTo>
                      <a:pt x="29255" y="34053"/>
                    </a:moveTo>
                    <a:lnTo>
                      <a:pt x="29255" y="34053"/>
                    </a:lnTo>
                    <a:cubicBezTo>
                      <a:pt x="28621" y="35454"/>
                      <a:pt x="28154" y="36989"/>
                      <a:pt x="27821" y="38490"/>
                    </a:cubicBezTo>
                    <a:cubicBezTo>
                      <a:pt x="27387" y="38356"/>
                      <a:pt x="26920" y="38356"/>
                      <a:pt x="26420" y="38356"/>
                    </a:cubicBezTo>
                    <a:cubicBezTo>
                      <a:pt x="25686" y="38390"/>
                      <a:pt x="24952" y="38457"/>
                      <a:pt x="24218" y="38490"/>
                    </a:cubicBezTo>
                    <a:cubicBezTo>
                      <a:pt x="24552" y="37289"/>
                      <a:pt x="25019" y="36122"/>
                      <a:pt x="25352" y="34921"/>
                    </a:cubicBezTo>
                    <a:cubicBezTo>
                      <a:pt x="25460" y="34926"/>
                      <a:pt x="25567" y="34929"/>
                      <a:pt x="25676" y="34929"/>
                    </a:cubicBezTo>
                    <a:cubicBezTo>
                      <a:pt x="26850" y="34929"/>
                      <a:pt x="28095" y="34603"/>
                      <a:pt x="29255" y="34053"/>
                    </a:cubicBezTo>
                    <a:close/>
                    <a:moveTo>
                      <a:pt x="32524" y="31385"/>
                    </a:moveTo>
                    <a:lnTo>
                      <a:pt x="32524" y="31385"/>
                    </a:lnTo>
                    <a:cubicBezTo>
                      <a:pt x="32724" y="32819"/>
                      <a:pt x="32791" y="34153"/>
                      <a:pt x="32257" y="35655"/>
                    </a:cubicBezTo>
                    <a:cubicBezTo>
                      <a:pt x="31757" y="37222"/>
                      <a:pt x="30523" y="38390"/>
                      <a:pt x="29155" y="39290"/>
                    </a:cubicBezTo>
                    <a:cubicBezTo>
                      <a:pt x="29555" y="37156"/>
                      <a:pt x="30223" y="35154"/>
                      <a:pt x="30856" y="33086"/>
                    </a:cubicBezTo>
                    <a:cubicBezTo>
                      <a:pt x="31523" y="32586"/>
                      <a:pt x="32091" y="32019"/>
                      <a:pt x="32524" y="31385"/>
                    </a:cubicBezTo>
                    <a:close/>
                    <a:moveTo>
                      <a:pt x="6039" y="37990"/>
                    </a:moveTo>
                    <a:lnTo>
                      <a:pt x="6039" y="37990"/>
                    </a:lnTo>
                    <a:cubicBezTo>
                      <a:pt x="5672" y="38323"/>
                      <a:pt x="5338" y="38657"/>
                      <a:pt x="5038" y="38924"/>
                    </a:cubicBezTo>
                    <a:cubicBezTo>
                      <a:pt x="4437" y="39524"/>
                      <a:pt x="3237" y="40591"/>
                      <a:pt x="3103" y="41559"/>
                    </a:cubicBezTo>
                    <a:cubicBezTo>
                      <a:pt x="2836" y="41492"/>
                      <a:pt x="2569" y="41392"/>
                      <a:pt x="2336" y="41292"/>
                    </a:cubicBezTo>
                    <a:cubicBezTo>
                      <a:pt x="1302" y="40958"/>
                      <a:pt x="2102" y="39457"/>
                      <a:pt x="2436" y="38323"/>
                    </a:cubicBezTo>
                    <a:cubicBezTo>
                      <a:pt x="2689" y="38358"/>
                      <a:pt x="2939" y="38376"/>
                      <a:pt x="3187" y="38376"/>
                    </a:cubicBezTo>
                    <a:cubicBezTo>
                      <a:pt x="3657" y="38376"/>
                      <a:pt x="4124" y="38309"/>
                      <a:pt x="4604" y="38156"/>
                    </a:cubicBezTo>
                    <a:cubicBezTo>
                      <a:pt x="4654" y="38173"/>
                      <a:pt x="4713" y="38181"/>
                      <a:pt x="4771" y="38181"/>
                    </a:cubicBezTo>
                    <a:cubicBezTo>
                      <a:pt x="4829" y="38181"/>
                      <a:pt x="4888" y="38173"/>
                      <a:pt x="4938" y="38156"/>
                    </a:cubicBezTo>
                    <a:cubicBezTo>
                      <a:pt x="5271" y="38156"/>
                      <a:pt x="5672" y="38123"/>
                      <a:pt x="6039" y="37990"/>
                    </a:cubicBezTo>
                    <a:close/>
                    <a:moveTo>
                      <a:pt x="23084" y="37623"/>
                    </a:moveTo>
                    <a:lnTo>
                      <a:pt x="23084" y="37623"/>
                    </a:lnTo>
                    <a:cubicBezTo>
                      <a:pt x="23051" y="37723"/>
                      <a:pt x="23017" y="37789"/>
                      <a:pt x="22984" y="37889"/>
                    </a:cubicBezTo>
                    <a:cubicBezTo>
                      <a:pt x="21049" y="38457"/>
                      <a:pt x="19448" y="40191"/>
                      <a:pt x="18314" y="42026"/>
                    </a:cubicBezTo>
                    <a:cubicBezTo>
                      <a:pt x="17052" y="42101"/>
                      <a:pt x="15822" y="42166"/>
                      <a:pt x="14593" y="42166"/>
                    </a:cubicBezTo>
                    <a:cubicBezTo>
                      <a:pt x="13646" y="42166"/>
                      <a:pt x="12701" y="42127"/>
                      <a:pt x="11743" y="42026"/>
                    </a:cubicBezTo>
                    <a:cubicBezTo>
                      <a:pt x="12743" y="40825"/>
                      <a:pt x="13978" y="39891"/>
                      <a:pt x="14845" y="38590"/>
                    </a:cubicBezTo>
                    <a:cubicBezTo>
                      <a:pt x="14912" y="38490"/>
                      <a:pt x="14845" y="38323"/>
                      <a:pt x="14745" y="38290"/>
                    </a:cubicBezTo>
                    <a:cubicBezTo>
                      <a:pt x="14778" y="38256"/>
                      <a:pt x="14812" y="38256"/>
                      <a:pt x="14845" y="38256"/>
                    </a:cubicBezTo>
                    <a:cubicBezTo>
                      <a:pt x="15266" y="38936"/>
                      <a:pt x="15969" y="39137"/>
                      <a:pt x="16734" y="39137"/>
                    </a:cubicBezTo>
                    <a:cubicBezTo>
                      <a:pt x="17546" y="39137"/>
                      <a:pt x="18427" y="38910"/>
                      <a:pt x="19115" y="38790"/>
                    </a:cubicBezTo>
                    <a:cubicBezTo>
                      <a:pt x="20349" y="38590"/>
                      <a:pt x="21817" y="38256"/>
                      <a:pt x="23084" y="37623"/>
                    </a:cubicBezTo>
                    <a:close/>
                    <a:moveTo>
                      <a:pt x="8007" y="37889"/>
                    </a:moveTo>
                    <a:cubicBezTo>
                      <a:pt x="9397" y="38306"/>
                      <a:pt x="10972" y="38631"/>
                      <a:pt x="12462" y="38631"/>
                    </a:cubicBezTo>
                    <a:cubicBezTo>
                      <a:pt x="12760" y="38631"/>
                      <a:pt x="13055" y="38618"/>
                      <a:pt x="13344" y="38590"/>
                    </a:cubicBezTo>
                    <a:lnTo>
                      <a:pt x="13344" y="38590"/>
                    </a:lnTo>
                    <a:cubicBezTo>
                      <a:pt x="11876" y="39224"/>
                      <a:pt x="10609" y="40758"/>
                      <a:pt x="9775" y="41992"/>
                    </a:cubicBezTo>
                    <a:cubicBezTo>
                      <a:pt x="9007" y="42026"/>
                      <a:pt x="8240" y="42193"/>
                      <a:pt x="7506" y="42226"/>
                    </a:cubicBezTo>
                    <a:cubicBezTo>
                      <a:pt x="7057" y="42265"/>
                      <a:pt x="6619" y="42281"/>
                      <a:pt x="6179" y="42281"/>
                    </a:cubicBezTo>
                    <a:cubicBezTo>
                      <a:pt x="5868" y="42281"/>
                      <a:pt x="5556" y="42273"/>
                      <a:pt x="5238" y="42259"/>
                    </a:cubicBezTo>
                    <a:cubicBezTo>
                      <a:pt x="4971" y="42193"/>
                      <a:pt x="4704" y="42092"/>
                      <a:pt x="4437" y="41992"/>
                    </a:cubicBezTo>
                    <a:cubicBezTo>
                      <a:pt x="4504" y="41892"/>
                      <a:pt x="4604" y="41759"/>
                      <a:pt x="4704" y="41625"/>
                    </a:cubicBezTo>
                    <a:cubicBezTo>
                      <a:pt x="5071" y="41058"/>
                      <a:pt x="5472" y="40558"/>
                      <a:pt x="5905" y="40091"/>
                    </a:cubicBezTo>
                    <a:cubicBezTo>
                      <a:pt x="6539" y="39391"/>
                      <a:pt x="7473" y="38690"/>
                      <a:pt x="8007" y="37889"/>
                    </a:cubicBezTo>
                    <a:close/>
                    <a:moveTo>
                      <a:pt x="22650" y="39424"/>
                    </a:moveTo>
                    <a:cubicBezTo>
                      <a:pt x="22684" y="39791"/>
                      <a:pt x="22984" y="40058"/>
                      <a:pt x="23418" y="40058"/>
                    </a:cubicBezTo>
                    <a:cubicBezTo>
                      <a:pt x="24352" y="40024"/>
                      <a:pt x="25319" y="39958"/>
                      <a:pt x="26253" y="39891"/>
                    </a:cubicBezTo>
                    <a:cubicBezTo>
                      <a:pt x="26687" y="39858"/>
                      <a:pt x="27154" y="39824"/>
                      <a:pt x="27554" y="39691"/>
                    </a:cubicBezTo>
                    <a:lnTo>
                      <a:pt x="27554" y="39691"/>
                    </a:lnTo>
                    <a:cubicBezTo>
                      <a:pt x="27521" y="39757"/>
                      <a:pt x="27521" y="39858"/>
                      <a:pt x="27487" y="39924"/>
                    </a:cubicBezTo>
                    <a:cubicBezTo>
                      <a:pt x="27421" y="39924"/>
                      <a:pt x="27354" y="39924"/>
                      <a:pt x="27254" y="39958"/>
                    </a:cubicBezTo>
                    <a:cubicBezTo>
                      <a:pt x="25786" y="40591"/>
                      <a:pt x="24452" y="41625"/>
                      <a:pt x="22951" y="42259"/>
                    </a:cubicBezTo>
                    <a:cubicBezTo>
                      <a:pt x="21817" y="42760"/>
                      <a:pt x="20649" y="43093"/>
                      <a:pt x="19482" y="43360"/>
                    </a:cubicBezTo>
                    <a:cubicBezTo>
                      <a:pt x="19882" y="42626"/>
                      <a:pt x="20382" y="41926"/>
                      <a:pt x="20916" y="41225"/>
                    </a:cubicBezTo>
                    <a:cubicBezTo>
                      <a:pt x="21416" y="40558"/>
                      <a:pt x="22050" y="39991"/>
                      <a:pt x="22650" y="39424"/>
                    </a:cubicBezTo>
                    <a:close/>
                    <a:moveTo>
                      <a:pt x="21224" y="1"/>
                    </a:moveTo>
                    <a:cubicBezTo>
                      <a:pt x="21097" y="1"/>
                      <a:pt x="20974" y="48"/>
                      <a:pt x="20883" y="162"/>
                    </a:cubicBezTo>
                    <a:cubicBezTo>
                      <a:pt x="18881" y="2464"/>
                      <a:pt x="17380" y="5099"/>
                      <a:pt x="16379" y="8001"/>
                    </a:cubicBezTo>
                    <a:cubicBezTo>
                      <a:pt x="15779" y="7601"/>
                      <a:pt x="15212" y="7167"/>
                      <a:pt x="14611" y="6801"/>
                    </a:cubicBezTo>
                    <a:cubicBezTo>
                      <a:pt x="14490" y="6709"/>
                      <a:pt x="14358" y="6667"/>
                      <a:pt x="14233" y="6667"/>
                    </a:cubicBezTo>
                    <a:cubicBezTo>
                      <a:pt x="13947" y="6667"/>
                      <a:pt x="13690" y="6886"/>
                      <a:pt x="13644" y="7234"/>
                    </a:cubicBezTo>
                    <a:cubicBezTo>
                      <a:pt x="13310" y="10236"/>
                      <a:pt x="13978" y="13839"/>
                      <a:pt x="16213" y="16007"/>
                    </a:cubicBezTo>
                    <a:cubicBezTo>
                      <a:pt x="15012" y="16207"/>
                      <a:pt x="13844" y="16441"/>
                      <a:pt x="12743" y="16674"/>
                    </a:cubicBezTo>
                    <a:cubicBezTo>
                      <a:pt x="12010" y="16841"/>
                      <a:pt x="11976" y="17808"/>
                      <a:pt x="12577" y="18175"/>
                    </a:cubicBezTo>
                    <a:cubicBezTo>
                      <a:pt x="11543" y="18642"/>
                      <a:pt x="10609" y="19376"/>
                      <a:pt x="9775" y="20010"/>
                    </a:cubicBezTo>
                    <a:cubicBezTo>
                      <a:pt x="8173" y="21244"/>
                      <a:pt x="6672" y="22945"/>
                      <a:pt x="5838" y="24813"/>
                    </a:cubicBezTo>
                    <a:cubicBezTo>
                      <a:pt x="5645" y="25266"/>
                      <a:pt x="6045" y="25749"/>
                      <a:pt x="6495" y="25749"/>
                    </a:cubicBezTo>
                    <a:cubicBezTo>
                      <a:pt x="6509" y="25749"/>
                      <a:pt x="6524" y="25748"/>
                      <a:pt x="6539" y="25747"/>
                    </a:cubicBezTo>
                    <a:lnTo>
                      <a:pt x="6873" y="25747"/>
                    </a:lnTo>
                    <a:cubicBezTo>
                      <a:pt x="6105" y="26248"/>
                      <a:pt x="5405" y="26982"/>
                      <a:pt x="4838" y="27549"/>
                    </a:cubicBezTo>
                    <a:cubicBezTo>
                      <a:pt x="3670" y="28750"/>
                      <a:pt x="2803" y="30184"/>
                      <a:pt x="2069" y="31718"/>
                    </a:cubicBezTo>
                    <a:cubicBezTo>
                      <a:pt x="1902" y="32119"/>
                      <a:pt x="2203" y="32486"/>
                      <a:pt x="2569" y="32586"/>
                    </a:cubicBezTo>
                    <a:cubicBezTo>
                      <a:pt x="1535" y="33920"/>
                      <a:pt x="1102" y="35788"/>
                      <a:pt x="902" y="37389"/>
                    </a:cubicBezTo>
                    <a:cubicBezTo>
                      <a:pt x="835" y="37756"/>
                      <a:pt x="1135" y="38090"/>
                      <a:pt x="1469" y="38156"/>
                    </a:cubicBezTo>
                    <a:cubicBezTo>
                      <a:pt x="1502" y="38156"/>
                      <a:pt x="1502" y="38190"/>
                      <a:pt x="1535" y="38190"/>
                    </a:cubicBezTo>
                    <a:cubicBezTo>
                      <a:pt x="768" y="39357"/>
                      <a:pt x="1" y="40591"/>
                      <a:pt x="902" y="41959"/>
                    </a:cubicBezTo>
                    <a:cubicBezTo>
                      <a:pt x="1302" y="42626"/>
                      <a:pt x="2436" y="42826"/>
                      <a:pt x="3103" y="43026"/>
                    </a:cubicBezTo>
                    <a:cubicBezTo>
                      <a:pt x="4237" y="43327"/>
                      <a:pt x="5338" y="43493"/>
                      <a:pt x="6506" y="43560"/>
                    </a:cubicBezTo>
                    <a:cubicBezTo>
                      <a:pt x="6990" y="43627"/>
                      <a:pt x="7479" y="43662"/>
                      <a:pt x="7959" y="43662"/>
                    </a:cubicBezTo>
                    <a:cubicBezTo>
                      <a:pt x="8669" y="43662"/>
                      <a:pt x="9358" y="43586"/>
                      <a:pt x="9975" y="43427"/>
                    </a:cubicBezTo>
                    <a:cubicBezTo>
                      <a:pt x="10041" y="43460"/>
                      <a:pt x="10108" y="43493"/>
                      <a:pt x="10208" y="43493"/>
                    </a:cubicBezTo>
                    <a:cubicBezTo>
                      <a:pt x="11313" y="43680"/>
                      <a:pt x="12468" y="43787"/>
                      <a:pt x="13630" y="43787"/>
                    </a:cubicBezTo>
                    <a:cubicBezTo>
                      <a:pt x="14960" y="43787"/>
                      <a:pt x="16299" y="43647"/>
                      <a:pt x="17580" y="43327"/>
                    </a:cubicBezTo>
                    <a:lnTo>
                      <a:pt x="17580" y="43327"/>
                    </a:lnTo>
                    <a:cubicBezTo>
                      <a:pt x="17413" y="43660"/>
                      <a:pt x="17280" y="43960"/>
                      <a:pt x="17147" y="44227"/>
                    </a:cubicBezTo>
                    <a:cubicBezTo>
                      <a:pt x="16900" y="44781"/>
                      <a:pt x="17335" y="45477"/>
                      <a:pt x="17902" y="45477"/>
                    </a:cubicBezTo>
                    <a:cubicBezTo>
                      <a:pt x="17949" y="45477"/>
                      <a:pt x="17998" y="45472"/>
                      <a:pt x="18047" y="45462"/>
                    </a:cubicBezTo>
                    <a:cubicBezTo>
                      <a:pt x="21149" y="44894"/>
                      <a:pt x="25186" y="43560"/>
                      <a:pt x="27387" y="41058"/>
                    </a:cubicBezTo>
                    <a:cubicBezTo>
                      <a:pt x="27466" y="41398"/>
                      <a:pt x="27809" y="41655"/>
                      <a:pt x="28163" y="41655"/>
                    </a:cubicBezTo>
                    <a:cubicBezTo>
                      <a:pt x="28261" y="41655"/>
                      <a:pt x="28360" y="41636"/>
                      <a:pt x="28455" y="41592"/>
                    </a:cubicBezTo>
                    <a:cubicBezTo>
                      <a:pt x="31390" y="40291"/>
                      <a:pt x="34726" y="36455"/>
                      <a:pt x="34292" y="33019"/>
                    </a:cubicBezTo>
                    <a:lnTo>
                      <a:pt x="34292" y="33019"/>
                    </a:lnTo>
                    <a:cubicBezTo>
                      <a:pt x="36243" y="34598"/>
                      <a:pt x="39146" y="35283"/>
                      <a:pt x="41863" y="35283"/>
                    </a:cubicBezTo>
                    <a:cubicBezTo>
                      <a:pt x="43280" y="35283"/>
                      <a:pt x="44646" y="35097"/>
                      <a:pt x="45800" y="34754"/>
                    </a:cubicBezTo>
                    <a:cubicBezTo>
                      <a:pt x="46301" y="34620"/>
                      <a:pt x="46501" y="33920"/>
                      <a:pt x="46034" y="33586"/>
                    </a:cubicBezTo>
                    <a:cubicBezTo>
                      <a:pt x="45667" y="33320"/>
                      <a:pt x="45333" y="33053"/>
                      <a:pt x="44966" y="32819"/>
                    </a:cubicBezTo>
                    <a:cubicBezTo>
                      <a:pt x="49169" y="31652"/>
                      <a:pt x="51938" y="27916"/>
                      <a:pt x="52972" y="23779"/>
                    </a:cubicBezTo>
                    <a:cubicBezTo>
                      <a:pt x="53084" y="23389"/>
                      <a:pt x="52822" y="22882"/>
                      <a:pt x="52422" y="22882"/>
                    </a:cubicBezTo>
                    <a:cubicBezTo>
                      <a:pt x="52343" y="22882"/>
                      <a:pt x="52259" y="22902"/>
                      <a:pt x="52172" y="22945"/>
                    </a:cubicBezTo>
                    <a:cubicBezTo>
                      <a:pt x="50904" y="23579"/>
                      <a:pt x="49603" y="24113"/>
                      <a:pt x="48269" y="24513"/>
                    </a:cubicBezTo>
                    <a:cubicBezTo>
                      <a:pt x="48335" y="24246"/>
                      <a:pt x="48436" y="24013"/>
                      <a:pt x="48536" y="23779"/>
                    </a:cubicBezTo>
                    <a:cubicBezTo>
                      <a:pt x="48662" y="23338"/>
                      <a:pt x="48370" y="22807"/>
                      <a:pt x="47915" y="22807"/>
                    </a:cubicBezTo>
                    <a:cubicBezTo>
                      <a:pt x="47889" y="22807"/>
                      <a:pt x="47862" y="22808"/>
                      <a:pt x="47835" y="22812"/>
                    </a:cubicBezTo>
                    <a:cubicBezTo>
                      <a:pt x="45100" y="23312"/>
                      <a:pt x="42531" y="24380"/>
                      <a:pt x="39863" y="24980"/>
                    </a:cubicBezTo>
                    <a:cubicBezTo>
                      <a:pt x="39863" y="24713"/>
                      <a:pt x="39863" y="24446"/>
                      <a:pt x="39829" y="23979"/>
                    </a:cubicBezTo>
                    <a:cubicBezTo>
                      <a:pt x="39829" y="23546"/>
                      <a:pt x="39396" y="23312"/>
                      <a:pt x="39062" y="23312"/>
                    </a:cubicBezTo>
                    <a:cubicBezTo>
                      <a:pt x="36794" y="23479"/>
                      <a:pt x="34626" y="24246"/>
                      <a:pt x="33091" y="25848"/>
                    </a:cubicBezTo>
                    <a:cubicBezTo>
                      <a:pt x="32924" y="25347"/>
                      <a:pt x="32691" y="24880"/>
                      <a:pt x="32424" y="24413"/>
                    </a:cubicBezTo>
                    <a:cubicBezTo>
                      <a:pt x="35326" y="21578"/>
                      <a:pt x="38595" y="19143"/>
                      <a:pt x="42531" y="17942"/>
                    </a:cubicBezTo>
                    <a:cubicBezTo>
                      <a:pt x="43065" y="17808"/>
                      <a:pt x="43098" y="17108"/>
                      <a:pt x="42631" y="16841"/>
                    </a:cubicBezTo>
                    <a:cubicBezTo>
                      <a:pt x="42331" y="16674"/>
                      <a:pt x="42031" y="16507"/>
                      <a:pt x="41731" y="16374"/>
                    </a:cubicBezTo>
                    <a:cubicBezTo>
                      <a:pt x="43332" y="14940"/>
                      <a:pt x="44733" y="13339"/>
                      <a:pt x="45900" y="11471"/>
                    </a:cubicBezTo>
                    <a:cubicBezTo>
                      <a:pt x="46142" y="11078"/>
                      <a:pt x="45919" y="10275"/>
                      <a:pt x="45379" y="10275"/>
                    </a:cubicBezTo>
                    <a:cubicBezTo>
                      <a:pt x="45323" y="10275"/>
                      <a:pt x="45263" y="10284"/>
                      <a:pt x="45200" y="10303"/>
                    </a:cubicBezTo>
                    <a:cubicBezTo>
                      <a:pt x="45133" y="10336"/>
                      <a:pt x="45033" y="10336"/>
                      <a:pt x="44966" y="10370"/>
                    </a:cubicBezTo>
                    <a:cubicBezTo>
                      <a:pt x="46034" y="8769"/>
                      <a:pt x="46901" y="6934"/>
                      <a:pt x="47035" y="5066"/>
                    </a:cubicBezTo>
                    <a:cubicBezTo>
                      <a:pt x="47339" y="4731"/>
                      <a:pt x="47087" y="3977"/>
                      <a:pt x="46609" y="3977"/>
                    </a:cubicBezTo>
                    <a:cubicBezTo>
                      <a:pt x="46563" y="3977"/>
                      <a:pt x="46516" y="3984"/>
                      <a:pt x="46467" y="3999"/>
                    </a:cubicBezTo>
                    <a:cubicBezTo>
                      <a:pt x="44066" y="4732"/>
                      <a:pt x="41697" y="5566"/>
                      <a:pt x="39296" y="6367"/>
                    </a:cubicBezTo>
                    <a:cubicBezTo>
                      <a:pt x="39296" y="5833"/>
                      <a:pt x="39262" y="5299"/>
                      <a:pt x="39162" y="4766"/>
                    </a:cubicBezTo>
                    <a:cubicBezTo>
                      <a:pt x="39139" y="4509"/>
                      <a:pt x="38919" y="4317"/>
                      <a:pt x="38686" y="4317"/>
                    </a:cubicBezTo>
                    <a:cubicBezTo>
                      <a:pt x="38587" y="4317"/>
                      <a:pt x="38485" y="4352"/>
                      <a:pt x="38395" y="4432"/>
                    </a:cubicBezTo>
                    <a:cubicBezTo>
                      <a:pt x="37228" y="5366"/>
                      <a:pt x="35927" y="6334"/>
                      <a:pt x="34559" y="7067"/>
                    </a:cubicBezTo>
                    <a:cubicBezTo>
                      <a:pt x="34459" y="6534"/>
                      <a:pt x="34325" y="6033"/>
                      <a:pt x="34159" y="5533"/>
                    </a:cubicBezTo>
                    <a:cubicBezTo>
                      <a:pt x="34101" y="5322"/>
                      <a:pt x="33901" y="5210"/>
                      <a:pt x="33709" y="5210"/>
                    </a:cubicBezTo>
                    <a:cubicBezTo>
                      <a:pt x="33567" y="5210"/>
                      <a:pt x="33429" y="5272"/>
                      <a:pt x="33358" y="5400"/>
                    </a:cubicBezTo>
                    <a:cubicBezTo>
                      <a:pt x="32691" y="6467"/>
                      <a:pt x="31990" y="7434"/>
                      <a:pt x="31290" y="8435"/>
                    </a:cubicBezTo>
                    <a:cubicBezTo>
                      <a:pt x="31257" y="7868"/>
                      <a:pt x="31223" y="7301"/>
                      <a:pt x="31190" y="6700"/>
                    </a:cubicBezTo>
                    <a:cubicBezTo>
                      <a:pt x="31170" y="6324"/>
                      <a:pt x="30892" y="6136"/>
                      <a:pt x="30592" y="6136"/>
                    </a:cubicBezTo>
                    <a:cubicBezTo>
                      <a:pt x="30387" y="6136"/>
                      <a:pt x="30171" y="6224"/>
                      <a:pt x="30022" y="6400"/>
                    </a:cubicBezTo>
                    <a:cubicBezTo>
                      <a:pt x="29088" y="7501"/>
                      <a:pt x="28254" y="8735"/>
                      <a:pt x="27521" y="10070"/>
                    </a:cubicBezTo>
                    <a:cubicBezTo>
                      <a:pt x="27187" y="7501"/>
                      <a:pt x="26186" y="4933"/>
                      <a:pt x="25553" y="2431"/>
                    </a:cubicBezTo>
                    <a:cubicBezTo>
                      <a:pt x="25526" y="2299"/>
                      <a:pt x="25395" y="2124"/>
                      <a:pt x="25225" y="2124"/>
                    </a:cubicBezTo>
                    <a:cubicBezTo>
                      <a:pt x="25181" y="2124"/>
                      <a:pt x="25134" y="2136"/>
                      <a:pt x="25086" y="2164"/>
                    </a:cubicBezTo>
                    <a:cubicBezTo>
                      <a:pt x="24252" y="2731"/>
                      <a:pt x="23718" y="3365"/>
                      <a:pt x="23284" y="4199"/>
                    </a:cubicBezTo>
                    <a:cubicBezTo>
                      <a:pt x="22817" y="2898"/>
                      <a:pt x="22317" y="1664"/>
                      <a:pt x="21817" y="396"/>
                    </a:cubicBezTo>
                    <a:cubicBezTo>
                      <a:pt x="21729" y="177"/>
                      <a:pt x="21468" y="1"/>
                      <a:pt x="21224" y="1"/>
                    </a:cubicBezTo>
                    <a:close/>
                  </a:path>
                </a:pathLst>
              </a:custGeom>
              <a:solidFill>
                <a:srgbClr val="23140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19" name="Shape 127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20" name="Google Shape;12720;p39"/>
          <p:cNvSpPr txBox="1"/>
          <p:nvPr>
            <p:ph type="title"/>
          </p:nvPr>
        </p:nvSpPr>
        <p:spPr>
          <a:xfrm>
            <a:off x="698870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Beer: Material Definition</a:t>
            </a:r>
            <a:endParaRPr/>
          </a:p>
        </p:txBody>
      </p:sp>
      <p:sp>
        <p:nvSpPr>
          <p:cNvPr id="12721" name="Google Shape;12721;p39"/>
          <p:cNvSpPr txBox="1"/>
          <p:nvPr>
            <p:ph idx="1" type="body"/>
          </p:nvPr>
        </p:nvSpPr>
        <p:spPr>
          <a:xfrm>
            <a:off x="698875" y="1483250"/>
            <a:ext cx="3864900" cy="2706600"/>
          </a:xfrm>
          <a:prstGeom prst="rect">
            <a:avLst/>
          </a:prstGeom>
          <a:ln cap="flat" cmpd="sng" w="762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Char char="●"/>
            </a:pPr>
            <a:r>
              <a:rPr lang="en" sz="1400"/>
              <a:t>Oldest alcohol known</a:t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Char char="●"/>
            </a:pPr>
            <a:r>
              <a:rPr lang="en" sz="1400"/>
              <a:t>History timeline </a:t>
            </a:r>
            <a:r>
              <a:rPr lang="en" sz="1400"/>
              <a:t>beginning</a:t>
            </a:r>
            <a:r>
              <a:rPr lang="en" sz="1400"/>
              <a:t> in 6000 BCE:</a:t>
            </a:r>
            <a:endParaRPr sz="1400"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○"/>
            </a:pPr>
            <a:r>
              <a:rPr lang="en"/>
              <a:t>Sumer/Babylonia → Egypt → Saxon/Celt/Nordic/Germanic tribes → Monastic orders → Germany/Britain → Industrial Revolution → Today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Char char="●"/>
            </a:pPr>
            <a:r>
              <a:rPr lang="en" sz="1400"/>
              <a:t>Production stages:</a:t>
            </a:r>
            <a:endParaRPr sz="1400"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○"/>
            </a:pPr>
            <a:r>
              <a:rPr lang="en"/>
              <a:t>Malting → milling → mashing → filtering → boiling → fermentation</a:t>
            </a:r>
            <a:endParaRPr sz="1400"/>
          </a:p>
        </p:txBody>
      </p:sp>
      <p:grpSp>
        <p:nvGrpSpPr>
          <p:cNvPr id="12722" name="Google Shape;12722;p39"/>
          <p:cNvGrpSpPr/>
          <p:nvPr/>
        </p:nvGrpSpPr>
        <p:grpSpPr>
          <a:xfrm rot="-353799">
            <a:off x="247763" y="3588253"/>
            <a:ext cx="927410" cy="1266898"/>
            <a:chOff x="3919053" y="521509"/>
            <a:chExt cx="678610" cy="926955"/>
          </a:xfrm>
        </p:grpSpPr>
        <p:grpSp>
          <p:nvGrpSpPr>
            <p:cNvPr id="12723" name="Google Shape;12723;p39"/>
            <p:cNvGrpSpPr/>
            <p:nvPr/>
          </p:nvGrpSpPr>
          <p:grpSpPr>
            <a:xfrm rot="-832926">
              <a:off x="4011775" y="568506"/>
              <a:ext cx="493167" cy="832962"/>
              <a:chOff x="5035500" y="498125"/>
              <a:chExt cx="781525" cy="1320000"/>
            </a:xfrm>
          </p:grpSpPr>
          <p:sp>
            <p:nvSpPr>
              <p:cNvPr id="12724" name="Google Shape;12724;p39"/>
              <p:cNvSpPr/>
              <p:nvPr/>
            </p:nvSpPr>
            <p:spPr>
              <a:xfrm>
                <a:off x="5106125" y="846100"/>
                <a:ext cx="631400" cy="913375"/>
              </a:xfrm>
              <a:custGeom>
                <a:rect b="b" l="l" r="r" t="t"/>
                <a:pathLst>
                  <a:path extrusionOk="0" h="36535" w="25256">
                    <a:moveTo>
                      <a:pt x="21575" y="1389"/>
                    </a:moveTo>
                    <a:cubicBezTo>
                      <a:pt x="21651" y="1389"/>
                      <a:pt x="21726" y="1478"/>
                      <a:pt x="21677" y="1542"/>
                    </a:cubicBezTo>
                    <a:cubicBezTo>
                      <a:pt x="21594" y="1668"/>
                      <a:pt x="21594" y="1898"/>
                      <a:pt x="21740" y="1982"/>
                    </a:cubicBezTo>
                    <a:cubicBezTo>
                      <a:pt x="21780" y="2001"/>
                      <a:pt x="21817" y="2010"/>
                      <a:pt x="21852" y="2010"/>
                    </a:cubicBezTo>
                    <a:cubicBezTo>
                      <a:pt x="21967" y="2010"/>
                      <a:pt x="22063" y="1925"/>
                      <a:pt x="22159" y="1877"/>
                    </a:cubicBezTo>
                    <a:cubicBezTo>
                      <a:pt x="22183" y="1858"/>
                      <a:pt x="22209" y="1850"/>
                      <a:pt x="22234" y="1850"/>
                    </a:cubicBezTo>
                    <a:cubicBezTo>
                      <a:pt x="22320" y="1850"/>
                      <a:pt x="22400" y="1943"/>
                      <a:pt x="22368" y="2024"/>
                    </a:cubicBezTo>
                    <a:cubicBezTo>
                      <a:pt x="22304" y="2228"/>
                      <a:pt x="22107" y="2323"/>
                      <a:pt x="21911" y="2323"/>
                    </a:cubicBezTo>
                    <a:cubicBezTo>
                      <a:pt x="21786" y="2323"/>
                      <a:pt x="21662" y="2285"/>
                      <a:pt x="21573" y="2212"/>
                    </a:cubicBezTo>
                    <a:cubicBezTo>
                      <a:pt x="21322" y="2024"/>
                      <a:pt x="21301" y="1647"/>
                      <a:pt x="21510" y="1417"/>
                    </a:cubicBezTo>
                    <a:cubicBezTo>
                      <a:pt x="21529" y="1397"/>
                      <a:pt x="21552" y="1389"/>
                      <a:pt x="21575" y="1389"/>
                    </a:cubicBezTo>
                    <a:close/>
                    <a:moveTo>
                      <a:pt x="19125" y="2645"/>
                    </a:moveTo>
                    <a:cubicBezTo>
                      <a:pt x="19208" y="2645"/>
                      <a:pt x="19296" y="2748"/>
                      <a:pt x="19250" y="2840"/>
                    </a:cubicBezTo>
                    <a:cubicBezTo>
                      <a:pt x="19125" y="3028"/>
                      <a:pt x="19104" y="3216"/>
                      <a:pt x="19146" y="3404"/>
                    </a:cubicBezTo>
                    <a:cubicBezTo>
                      <a:pt x="19271" y="3404"/>
                      <a:pt x="19376" y="3363"/>
                      <a:pt x="19480" y="3279"/>
                    </a:cubicBezTo>
                    <a:cubicBezTo>
                      <a:pt x="19516" y="3252"/>
                      <a:pt x="19554" y="3240"/>
                      <a:pt x="19590" y="3240"/>
                    </a:cubicBezTo>
                    <a:cubicBezTo>
                      <a:pt x="19721" y="3240"/>
                      <a:pt x="19826" y="3394"/>
                      <a:pt x="19711" y="3509"/>
                    </a:cubicBezTo>
                    <a:cubicBezTo>
                      <a:pt x="19606" y="3635"/>
                      <a:pt x="19460" y="3718"/>
                      <a:pt x="19313" y="3739"/>
                    </a:cubicBezTo>
                    <a:cubicBezTo>
                      <a:pt x="19277" y="3745"/>
                      <a:pt x="19230" y="3750"/>
                      <a:pt x="19180" y="3750"/>
                    </a:cubicBezTo>
                    <a:cubicBezTo>
                      <a:pt x="19058" y="3750"/>
                      <a:pt x="18918" y="3724"/>
                      <a:pt x="18874" y="3635"/>
                    </a:cubicBezTo>
                    <a:cubicBezTo>
                      <a:pt x="18790" y="3488"/>
                      <a:pt x="18811" y="3279"/>
                      <a:pt x="18832" y="3132"/>
                    </a:cubicBezTo>
                    <a:cubicBezTo>
                      <a:pt x="18853" y="2965"/>
                      <a:pt x="18936" y="2819"/>
                      <a:pt x="19041" y="2693"/>
                    </a:cubicBezTo>
                    <a:cubicBezTo>
                      <a:pt x="19064" y="2659"/>
                      <a:pt x="19094" y="2645"/>
                      <a:pt x="19125" y="2645"/>
                    </a:cubicBezTo>
                    <a:close/>
                    <a:moveTo>
                      <a:pt x="22139" y="3256"/>
                    </a:moveTo>
                    <a:cubicBezTo>
                      <a:pt x="22266" y="3256"/>
                      <a:pt x="22392" y="3295"/>
                      <a:pt x="22493" y="3384"/>
                    </a:cubicBezTo>
                    <a:cubicBezTo>
                      <a:pt x="22828" y="3676"/>
                      <a:pt x="22745" y="4241"/>
                      <a:pt x="22326" y="4409"/>
                    </a:cubicBezTo>
                    <a:cubicBezTo>
                      <a:pt x="22308" y="4416"/>
                      <a:pt x="22291" y="4419"/>
                      <a:pt x="22275" y="4419"/>
                    </a:cubicBezTo>
                    <a:cubicBezTo>
                      <a:pt x="22147" y="4419"/>
                      <a:pt x="22110" y="4211"/>
                      <a:pt x="22221" y="4137"/>
                    </a:cubicBezTo>
                    <a:cubicBezTo>
                      <a:pt x="22368" y="4032"/>
                      <a:pt x="22431" y="3760"/>
                      <a:pt x="22284" y="3635"/>
                    </a:cubicBezTo>
                    <a:cubicBezTo>
                      <a:pt x="22235" y="3586"/>
                      <a:pt x="22170" y="3565"/>
                      <a:pt x="22103" y="3565"/>
                    </a:cubicBezTo>
                    <a:cubicBezTo>
                      <a:pt x="21968" y="3565"/>
                      <a:pt x="21824" y="3649"/>
                      <a:pt x="21782" y="3760"/>
                    </a:cubicBezTo>
                    <a:cubicBezTo>
                      <a:pt x="21756" y="3829"/>
                      <a:pt x="21703" y="3859"/>
                      <a:pt x="21651" y="3859"/>
                    </a:cubicBezTo>
                    <a:cubicBezTo>
                      <a:pt x="21576" y="3859"/>
                      <a:pt x="21506" y="3796"/>
                      <a:pt x="21531" y="3697"/>
                    </a:cubicBezTo>
                    <a:cubicBezTo>
                      <a:pt x="21602" y="3429"/>
                      <a:pt x="21873" y="3256"/>
                      <a:pt x="22139" y="3256"/>
                    </a:cubicBezTo>
                    <a:close/>
                    <a:moveTo>
                      <a:pt x="3990" y="6704"/>
                    </a:moveTo>
                    <a:cubicBezTo>
                      <a:pt x="4062" y="6704"/>
                      <a:pt x="4132" y="6807"/>
                      <a:pt x="4102" y="6899"/>
                    </a:cubicBezTo>
                    <a:cubicBezTo>
                      <a:pt x="3957" y="7168"/>
                      <a:pt x="3678" y="7294"/>
                      <a:pt x="3394" y="7294"/>
                    </a:cubicBezTo>
                    <a:cubicBezTo>
                      <a:pt x="3103" y="7294"/>
                      <a:pt x="2806" y="7163"/>
                      <a:pt x="2637" y="6920"/>
                    </a:cubicBezTo>
                    <a:cubicBezTo>
                      <a:pt x="2590" y="6858"/>
                      <a:pt x="2659" y="6784"/>
                      <a:pt x="2723" y="6784"/>
                    </a:cubicBezTo>
                    <a:cubicBezTo>
                      <a:pt x="2745" y="6784"/>
                      <a:pt x="2767" y="6793"/>
                      <a:pt x="2783" y="6815"/>
                    </a:cubicBezTo>
                    <a:cubicBezTo>
                      <a:pt x="2924" y="6974"/>
                      <a:pt x="3106" y="7045"/>
                      <a:pt x="3291" y="7045"/>
                    </a:cubicBezTo>
                    <a:cubicBezTo>
                      <a:pt x="3520" y="7045"/>
                      <a:pt x="3752" y="6937"/>
                      <a:pt x="3913" y="6752"/>
                    </a:cubicBezTo>
                    <a:cubicBezTo>
                      <a:pt x="3936" y="6718"/>
                      <a:pt x="3963" y="6704"/>
                      <a:pt x="3990" y="6704"/>
                    </a:cubicBezTo>
                    <a:close/>
                    <a:moveTo>
                      <a:pt x="4896" y="8467"/>
                    </a:moveTo>
                    <a:cubicBezTo>
                      <a:pt x="4910" y="8467"/>
                      <a:pt x="4924" y="8467"/>
                      <a:pt x="4939" y="8468"/>
                    </a:cubicBezTo>
                    <a:cubicBezTo>
                      <a:pt x="5085" y="8468"/>
                      <a:pt x="5085" y="8656"/>
                      <a:pt x="4939" y="8677"/>
                    </a:cubicBezTo>
                    <a:cubicBezTo>
                      <a:pt x="4729" y="8698"/>
                      <a:pt x="4499" y="8845"/>
                      <a:pt x="4415" y="9054"/>
                    </a:cubicBezTo>
                    <a:cubicBezTo>
                      <a:pt x="4390" y="9105"/>
                      <a:pt x="4340" y="9128"/>
                      <a:pt x="4293" y="9128"/>
                    </a:cubicBezTo>
                    <a:cubicBezTo>
                      <a:pt x="4224" y="9128"/>
                      <a:pt x="4160" y="9078"/>
                      <a:pt x="4185" y="8991"/>
                    </a:cubicBezTo>
                    <a:cubicBezTo>
                      <a:pt x="4306" y="8690"/>
                      <a:pt x="4579" y="8467"/>
                      <a:pt x="4896" y="8467"/>
                    </a:cubicBezTo>
                    <a:close/>
                    <a:moveTo>
                      <a:pt x="12128" y="9544"/>
                    </a:moveTo>
                    <a:cubicBezTo>
                      <a:pt x="12218" y="9544"/>
                      <a:pt x="12301" y="9663"/>
                      <a:pt x="12220" y="9744"/>
                    </a:cubicBezTo>
                    <a:cubicBezTo>
                      <a:pt x="12094" y="9912"/>
                      <a:pt x="12136" y="10163"/>
                      <a:pt x="12304" y="10267"/>
                    </a:cubicBezTo>
                    <a:cubicBezTo>
                      <a:pt x="12350" y="10291"/>
                      <a:pt x="12399" y="10301"/>
                      <a:pt x="12446" y="10301"/>
                    </a:cubicBezTo>
                    <a:cubicBezTo>
                      <a:pt x="12570" y="10301"/>
                      <a:pt x="12689" y="10232"/>
                      <a:pt x="12764" y="10142"/>
                    </a:cubicBezTo>
                    <a:cubicBezTo>
                      <a:pt x="12795" y="10111"/>
                      <a:pt x="12830" y="10098"/>
                      <a:pt x="12864" y="10098"/>
                    </a:cubicBezTo>
                    <a:cubicBezTo>
                      <a:pt x="12967" y="10098"/>
                      <a:pt x="13062" y="10220"/>
                      <a:pt x="13015" y="10330"/>
                    </a:cubicBezTo>
                    <a:cubicBezTo>
                      <a:pt x="12912" y="10536"/>
                      <a:pt x="12690" y="10639"/>
                      <a:pt x="12471" y="10639"/>
                    </a:cubicBezTo>
                    <a:cubicBezTo>
                      <a:pt x="12335" y="10639"/>
                      <a:pt x="12199" y="10599"/>
                      <a:pt x="12094" y="10519"/>
                    </a:cubicBezTo>
                    <a:cubicBezTo>
                      <a:pt x="11801" y="10288"/>
                      <a:pt x="11801" y="9828"/>
                      <a:pt x="12053" y="9577"/>
                    </a:cubicBezTo>
                    <a:cubicBezTo>
                      <a:pt x="12076" y="9554"/>
                      <a:pt x="12102" y="9544"/>
                      <a:pt x="12128" y="9544"/>
                    </a:cubicBezTo>
                    <a:close/>
                    <a:moveTo>
                      <a:pt x="10778" y="9185"/>
                    </a:moveTo>
                    <a:cubicBezTo>
                      <a:pt x="10830" y="9185"/>
                      <a:pt x="10886" y="9202"/>
                      <a:pt x="10944" y="9242"/>
                    </a:cubicBezTo>
                    <a:cubicBezTo>
                      <a:pt x="11018" y="9298"/>
                      <a:pt x="10993" y="9437"/>
                      <a:pt x="10898" y="9437"/>
                    </a:cubicBezTo>
                    <a:cubicBezTo>
                      <a:pt x="10886" y="9437"/>
                      <a:pt x="10874" y="9435"/>
                      <a:pt x="10860" y="9430"/>
                    </a:cubicBezTo>
                    <a:cubicBezTo>
                      <a:pt x="10818" y="9430"/>
                      <a:pt x="11006" y="9723"/>
                      <a:pt x="11027" y="9765"/>
                    </a:cubicBezTo>
                    <a:cubicBezTo>
                      <a:pt x="11069" y="9828"/>
                      <a:pt x="11111" y="9891"/>
                      <a:pt x="11132" y="9954"/>
                    </a:cubicBezTo>
                    <a:cubicBezTo>
                      <a:pt x="11195" y="10100"/>
                      <a:pt x="11216" y="10267"/>
                      <a:pt x="11216" y="10414"/>
                    </a:cubicBezTo>
                    <a:cubicBezTo>
                      <a:pt x="11216" y="10728"/>
                      <a:pt x="11069" y="11021"/>
                      <a:pt x="10818" y="11209"/>
                    </a:cubicBezTo>
                    <a:cubicBezTo>
                      <a:pt x="10796" y="11223"/>
                      <a:pt x="10773" y="11230"/>
                      <a:pt x="10749" y="11230"/>
                    </a:cubicBezTo>
                    <a:cubicBezTo>
                      <a:pt x="10636" y="11230"/>
                      <a:pt x="10519" y="11083"/>
                      <a:pt x="10588" y="10979"/>
                    </a:cubicBezTo>
                    <a:cubicBezTo>
                      <a:pt x="10776" y="10749"/>
                      <a:pt x="10902" y="10498"/>
                      <a:pt x="10839" y="10184"/>
                    </a:cubicBezTo>
                    <a:cubicBezTo>
                      <a:pt x="10776" y="9954"/>
                      <a:pt x="10588" y="9849"/>
                      <a:pt x="10525" y="9619"/>
                    </a:cubicBezTo>
                    <a:cubicBezTo>
                      <a:pt x="10459" y="9421"/>
                      <a:pt x="10588" y="9185"/>
                      <a:pt x="10778" y="9185"/>
                    </a:cubicBezTo>
                    <a:close/>
                    <a:moveTo>
                      <a:pt x="12144" y="12936"/>
                    </a:moveTo>
                    <a:cubicBezTo>
                      <a:pt x="12374" y="12936"/>
                      <a:pt x="12599" y="12996"/>
                      <a:pt x="12806" y="13092"/>
                    </a:cubicBezTo>
                    <a:cubicBezTo>
                      <a:pt x="12869" y="13113"/>
                      <a:pt x="12890" y="13197"/>
                      <a:pt x="12869" y="13260"/>
                    </a:cubicBezTo>
                    <a:cubicBezTo>
                      <a:pt x="12827" y="13511"/>
                      <a:pt x="12764" y="13783"/>
                      <a:pt x="12701" y="14055"/>
                    </a:cubicBezTo>
                    <a:cubicBezTo>
                      <a:pt x="12693" y="14113"/>
                      <a:pt x="12652" y="14138"/>
                      <a:pt x="12606" y="14138"/>
                    </a:cubicBezTo>
                    <a:cubicBezTo>
                      <a:pt x="12537" y="14138"/>
                      <a:pt x="12458" y="14080"/>
                      <a:pt x="12471" y="13992"/>
                    </a:cubicBezTo>
                    <a:cubicBezTo>
                      <a:pt x="12513" y="13762"/>
                      <a:pt x="12534" y="13532"/>
                      <a:pt x="12576" y="13301"/>
                    </a:cubicBezTo>
                    <a:cubicBezTo>
                      <a:pt x="12397" y="13220"/>
                      <a:pt x="12194" y="13189"/>
                      <a:pt x="11984" y="13189"/>
                    </a:cubicBezTo>
                    <a:cubicBezTo>
                      <a:pt x="11924" y="13189"/>
                      <a:pt x="11863" y="13192"/>
                      <a:pt x="11801" y="13197"/>
                    </a:cubicBezTo>
                    <a:cubicBezTo>
                      <a:pt x="11796" y="13198"/>
                      <a:pt x="11790" y="13198"/>
                      <a:pt x="11784" y="13198"/>
                    </a:cubicBezTo>
                    <a:cubicBezTo>
                      <a:pt x="11674" y="13198"/>
                      <a:pt x="11661" y="13007"/>
                      <a:pt x="11781" y="12987"/>
                    </a:cubicBezTo>
                    <a:cubicBezTo>
                      <a:pt x="11902" y="12952"/>
                      <a:pt x="12024" y="12936"/>
                      <a:pt x="12144" y="12936"/>
                    </a:cubicBezTo>
                    <a:close/>
                    <a:moveTo>
                      <a:pt x="16123" y="21345"/>
                    </a:moveTo>
                    <a:cubicBezTo>
                      <a:pt x="16207" y="21345"/>
                      <a:pt x="16276" y="21460"/>
                      <a:pt x="16195" y="21524"/>
                    </a:cubicBezTo>
                    <a:cubicBezTo>
                      <a:pt x="16028" y="21754"/>
                      <a:pt x="16028" y="22152"/>
                      <a:pt x="16258" y="22340"/>
                    </a:cubicBezTo>
                    <a:cubicBezTo>
                      <a:pt x="16357" y="22414"/>
                      <a:pt x="16459" y="22443"/>
                      <a:pt x="16562" y="22443"/>
                    </a:cubicBezTo>
                    <a:cubicBezTo>
                      <a:pt x="16720" y="22443"/>
                      <a:pt x="16880" y="22375"/>
                      <a:pt x="17032" y="22299"/>
                    </a:cubicBezTo>
                    <a:cubicBezTo>
                      <a:pt x="17048" y="22292"/>
                      <a:pt x="17065" y="22289"/>
                      <a:pt x="17082" y="22289"/>
                    </a:cubicBezTo>
                    <a:cubicBezTo>
                      <a:pt x="17177" y="22289"/>
                      <a:pt x="17274" y="22380"/>
                      <a:pt x="17221" y="22487"/>
                    </a:cubicBezTo>
                    <a:cubicBezTo>
                      <a:pt x="17095" y="22675"/>
                      <a:pt x="16875" y="22759"/>
                      <a:pt x="16651" y="22759"/>
                    </a:cubicBezTo>
                    <a:cubicBezTo>
                      <a:pt x="16426" y="22759"/>
                      <a:pt x="16195" y="22675"/>
                      <a:pt x="16049" y="22529"/>
                    </a:cubicBezTo>
                    <a:cubicBezTo>
                      <a:pt x="15735" y="22215"/>
                      <a:pt x="15756" y="21692"/>
                      <a:pt x="16049" y="21378"/>
                    </a:cubicBezTo>
                    <a:cubicBezTo>
                      <a:pt x="16073" y="21354"/>
                      <a:pt x="16098" y="21345"/>
                      <a:pt x="16123" y="21345"/>
                    </a:cubicBezTo>
                    <a:close/>
                    <a:moveTo>
                      <a:pt x="16823" y="24135"/>
                    </a:moveTo>
                    <a:cubicBezTo>
                      <a:pt x="17005" y="24135"/>
                      <a:pt x="17185" y="24197"/>
                      <a:pt x="17325" y="24328"/>
                    </a:cubicBezTo>
                    <a:cubicBezTo>
                      <a:pt x="17660" y="24684"/>
                      <a:pt x="17576" y="25270"/>
                      <a:pt x="17179" y="25500"/>
                    </a:cubicBezTo>
                    <a:cubicBezTo>
                      <a:pt x="17158" y="25510"/>
                      <a:pt x="17137" y="25515"/>
                      <a:pt x="17117" y="25515"/>
                    </a:cubicBezTo>
                    <a:cubicBezTo>
                      <a:pt x="17018" y="25515"/>
                      <a:pt x="16945" y="25402"/>
                      <a:pt x="17032" y="25332"/>
                    </a:cubicBezTo>
                    <a:cubicBezTo>
                      <a:pt x="17242" y="25144"/>
                      <a:pt x="17346" y="24767"/>
                      <a:pt x="17137" y="24537"/>
                    </a:cubicBezTo>
                    <a:cubicBezTo>
                      <a:pt x="17039" y="24430"/>
                      <a:pt x="16914" y="24384"/>
                      <a:pt x="16789" y="24384"/>
                    </a:cubicBezTo>
                    <a:cubicBezTo>
                      <a:pt x="16620" y="24384"/>
                      <a:pt x="16450" y="24468"/>
                      <a:pt x="16342" y="24600"/>
                    </a:cubicBezTo>
                    <a:cubicBezTo>
                      <a:pt x="16320" y="24628"/>
                      <a:pt x="16292" y="24639"/>
                      <a:pt x="16263" y="24639"/>
                    </a:cubicBezTo>
                    <a:cubicBezTo>
                      <a:pt x="16185" y="24639"/>
                      <a:pt x="16108" y="24551"/>
                      <a:pt x="16154" y="24475"/>
                    </a:cubicBezTo>
                    <a:cubicBezTo>
                      <a:pt x="16312" y="24255"/>
                      <a:pt x="16570" y="24135"/>
                      <a:pt x="16823" y="24135"/>
                    </a:cubicBezTo>
                    <a:close/>
                    <a:moveTo>
                      <a:pt x="9593" y="31511"/>
                    </a:moveTo>
                    <a:cubicBezTo>
                      <a:pt x="9664" y="31511"/>
                      <a:pt x="9734" y="31573"/>
                      <a:pt x="9709" y="31672"/>
                    </a:cubicBezTo>
                    <a:cubicBezTo>
                      <a:pt x="9622" y="32039"/>
                      <a:pt x="9971" y="32289"/>
                      <a:pt x="10308" y="32289"/>
                    </a:cubicBezTo>
                    <a:cubicBezTo>
                      <a:pt x="10375" y="32289"/>
                      <a:pt x="10442" y="32279"/>
                      <a:pt x="10504" y="32258"/>
                    </a:cubicBezTo>
                    <a:cubicBezTo>
                      <a:pt x="10522" y="32251"/>
                      <a:pt x="10538" y="32247"/>
                      <a:pt x="10552" y="32247"/>
                    </a:cubicBezTo>
                    <a:cubicBezTo>
                      <a:pt x="10663" y="32247"/>
                      <a:pt x="10701" y="32433"/>
                      <a:pt x="10609" y="32488"/>
                    </a:cubicBezTo>
                    <a:cubicBezTo>
                      <a:pt x="10495" y="32564"/>
                      <a:pt x="10374" y="32598"/>
                      <a:pt x="10255" y="32598"/>
                    </a:cubicBezTo>
                    <a:cubicBezTo>
                      <a:pt x="9785" y="32598"/>
                      <a:pt x="9345" y="32077"/>
                      <a:pt x="9479" y="31610"/>
                    </a:cubicBezTo>
                    <a:cubicBezTo>
                      <a:pt x="9496" y="31541"/>
                      <a:pt x="9545" y="31511"/>
                      <a:pt x="9593" y="31511"/>
                    </a:cubicBezTo>
                    <a:close/>
                    <a:moveTo>
                      <a:pt x="18920" y="31784"/>
                    </a:moveTo>
                    <a:cubicBezTo>
                      <a:pt x="19007" y="31784"/>
                      <a:pt x="19087" y="31852"/>
                      <a:pt x="19062" y="31965"/>
                    </a:cubicBezTo>
                    <a:cubicBezTo>
                      <a:pt x="18978" y="32195"/>
                      <a:pt x="19041" y="32467"/>
                      <a:pt x="19250" y="32614"/>
                    </a:cubicBezTo>
                    <a:cubicBezTo>
                      <a:pt x="19333" y="32672"/>
                      <a:pt x="19430" y="32697"/>
                      <a:pt x="19528" y="32697"/>
                    </a:cubicBezTo>
                    <a:cubicBezTo>
                      <a:pt x="19676" y="32697"/>
                      <a:pt x="19827" y="32639"/>
                      <a:pt x="19941" y="32551"/>
                    </a:cubicBezTo>
                    <a:cubicBezTo>
                      <a:pt x="19967" y="32533"/>
                      <a:pt x="19993" y="32525"/>
                      <a:pt x="20019" y="32525"/>
                    </a:cubicBezTo>
                    <a:cubicBezTo>
                      <a:pt x="20137" y="32525"/>
                      <a:pt x="20232" y="32699"/>
                      <a:pt x="20129" y="32802"/>
                    </a:cubicBezTo>
                    <a:cubicBezTo>
                      <a:pt x="19963" y="32974"/>
                      <a:pt x="19767" y="33047"/>
                      <a:pt x="19575" y="33047"/>
                    </a:cubicBezTo>
                    <a:cubicBezTo>
                      <a:pt x="19043" y="33047"/>
                      <a:pt x="18538" y="32481"/>
                      <a:pt x="18769" y="31882"/>
                    </a:cubicBezTo>
                    <a:cubicBezTo>
                      <a:pt x="18803" y="31815"/>
                      <a:pt x="18863" y="31784"/>
                      <a:pt x="18920" y="31784"/>
                    </a:cubicBezTo>
                    <a:close/>
                    <a:moveTo>
                      <a:pt x="7925" y="32494"/>
                    </a:moveTo>
                    <a:cubicBezTo>
                      <a:pt x="8001" y="32494"/>
                      <a:pt x="8056" y="32593"/>
                      <a:pt x="7993" y="32656"/>
                    </a:cubicBezTo>
                    <a:cubicBezTo>
                      <a:pt x="7805" y="32865"/>
                      <a:pt x="7805" y="33221"/>
                      <a:pt x="8035" y="33388"/>
                    </a:cubicBezTo>
                    <a:cubicBezTo>
                      <a:pt x="8116" y="33440"/>
                      <a:pt x="8208" y="33463"/>
                      <a:pt x="8299" y="33463"/>
                    </a:cubicBezTo>
                    <a:cubicBezTo>
                      <a:pt x="8468" y="33463"/>
                      <a:pt x="8638" y="33385"/>
                      <a:pt x="8747" y="33262"/>
                    </a:cubicBezTo>
                    <a:cubicBezTo>
                      <a:pt x="8767" y="33247"/>
                      <a:pt x="8788" y="33241"/>
                      <a:pt x="8808" y="33241"/>
                    </a:cubicBezTo>
                    <a:cubicBezTo>
                      <a:pt x="8872" y="33241"/>
                      <a:pt x="8925" y="33308"/>
                      <a:pt x="8893" y="33388"/>
                    </a:cubicBezTo>
                    <a:cubicBezTo>
                      <a:pt x="8792" y="33615"/>
                      <a:pt x="8554" y="33736"/>
                      <a:pt x="8312" y="33736"/>
                    </a:cubicBezTo>
                    <a:cubicBezTo>
                      <a:pt x="8153" y="33736"/>
                      <a:pt x="7992" y="33684"/>
                      <a:pt x="7868" y="33576"/>
                    </a:cubicBezTo>
                    <a:cubicBezTo>
                      <a:pt x="7554" y="33304"/>
                      <a:pt x="7554" y="32802"/>
                      <a:pt x="7847" y="32530"/>
                    </a:cubicBezTo>
                    <a:cubicBezTo>
                      <a:pt x="7873" y="32504"/>
                      <a:pt x="7900" y="32494"/>
                      <a:pt x="7925" y="32494"/>
                    </a:cubicBezTo>
                    <a:close/>
                    <a:moveTo>
                      <a:pt x="10558" y="34167"/>
                    </a:moveTo>
                    <a:cubicBezTo>
                      <a:pt x="10609" y="34167"/>
                      <a:pt x="10662" y="34172"/>
                      <a:pt x="10713" y="34183"/>
                    </a:cubicBezTo>
                    <a:cubicBezTo>
                      <a:pt x="11132" y="34267"/>
                      <a:pt x="11446" y="34643"/>
                      <a:pt x="11404" y="35083"/>
                    </a:cubicBezTo>
                    <a:cubicBezTo>
                      <a:pt x="11404" y="35142"/>
                      <a:pt x="11344" y="35181"/>
                      <a:pt x="11287" y="35181"/>
                    </a:cubicBezTo>
                    <a:cubicBezTo>
                      <a:pt x="11244" y="35181"/>
                      <a:pt x="11204" y="35158"/>
                      <a:pt x="11195" y="35104"/>
                    </a:cubicBezTo>
                    <a:cubicBezTo>
                      <a:pt x="11153" y="34811"/>
                      <a:pt x="11006" y="34518"/>
                      <a:pt x="10693" y="34434"/>
                    </a:cubicBezTo>
                    <a:cubicBezTo>
                      <a:pt x="10633" y="34416"/>
                      <a:pt x="10574" y="34407"/>
                      <a:pt x="10518" y="34407"/>
                    </a:cubicBezTo>
                    <a:cubicBezTo>
                      <a:pt x="10258" y="34407"/>
                      <a:pt x="10039" y="34591"/>
                      <a:pt x="9918" y="34832"/>
                    </a:cubicBezTo>
                    <a:cubicBezTo>
                      <a:pt x="9898" y="34872"/>
                      <a:pt x="9866" y="34888"/>
                      <a:pt x="9832" y="34888"/>
                    </a:cubicBezTo>
                    <a:cubicBezTo>
                      <a:pt x="9761" y="34888"/>
                      <a:pt x="9687" y="34813"/>
                      <a:pt x="9730" y="34727"/>
                    </a:cubicBezTo>
                    <a:cubicBezTo>
                      <a:pt x="9876" y="34400"/>
                      <a:pt x="10211" y="34167"/>
                      <a:pt x="10558" y="34167"/>
                    </a:cubicBezTo>
                    <a:close/>
                    <a:moveTo>
                      <a:pt x="21492" y="0"/>
                    </a:moveTo>
                    <a:cubicBezTo>
                      <a:pt x="20138" y="0"/>
                      <a:pt x="18744" y="232"/>
                      <a:pt x="17765" y="391"/>
                    </a:cubicBezTo>
                    <a:cubicBezTo>
                      <a:pt x="15484" y="768"/>
                      <a:pt x="13245" y="1417"/>
                      <a:pt x="10985" y="1898"/>
                    </a:cubicBezTo>
                    <a:cubicBezTo>
                      <a:pt x="9189" y="2297"/>
                      <a:pt x="7281" y="2607"/>
                      <a:pt x="5398" y="2607"/>
                    </a:cubicBezTo>
                    <a:cubicBezTo>
                      <a:pt x="3531" y="2607"/>
                      <a:pt x="1688" y="2302"/>
                      <a:pt x="1" y="1480"/>
                    </a:cubicBezTo>
                    <a:lnTo>
                      <a:pt x="1" y="1480"/>
                    </a:lnTo>
                    <a:cubicBezTo>
                      <a:pt x="147" y="2505"/>
                      <a:pt x="377" y="3509"/>
                      <a:pt x="691" y="4513"/>
                    </a:cubicBezTo>
                    <a:cubicBezTo>
                      <a:pt x="1716" y="7778"/>
                      <a:pt x="3307" y="10811"/>
                      <a:pt x="4625" y="13950"/>
                    </a:cubicBezTo>
                    <a:cubicBezTo>
                      <a:pt x="5734" y="16545"/>
                      <a:pt x="6675" y="19202"/>
                      <a:pt x="7052" y="22026"/>
                    </a:cubicBezTo>
                    <a:cubicBezTo>
                      <a:pt x="7491" y="25207"/>
                      <a:pt x="7177" y="28325"/>
                      <a:pt x="6403" y="31442"/>
                    </a:cubicBezTo>
                    <a:cubicBezTo>
                      <a:pt x="6131" y="32593"/>
                      <a:pt x="5755" y="34016"/>
                      <a:pt x="6654" y="35020"/>
                    </a:cubicBezTo>
                    <a:cubicBezTo>
                      <a:pt x="7240" y="35648"/>
                      <a:pt x="8140" y="35878"/>
                      <a:pt x="8956" y="36045"/>
                    </a:cubicBezTo>
                    <a:cubicBezTo>
                      <a:pt x="10483" y="36395"/>
                      <a:pt x="12059" y="36534"/>
                      <a:pt x="13627" y="36534"/>
                    </a:cubicBezTo>
                    <a:cubicBezTo>
                      <a:pt x="13842" y="36534"/>
                      <a:pt x="14056" y="36532"/>
                      <a:pt x="14270" y="36527"/>
                    </a:cubicBezTo>
                    <a:cubicBezTo>
                      <a:pt x="16070" y="36464"/>
                      <a:pt x="17974" y="36255"/>
                      <a:pt x="19669" y="35627"/>
                    </a:cubicBezTo>
                    <a:cubicBezTo>
                      <a:pt x="20506" y="35334"/>
                      <a:pt x="21364" y="34874"/>
                      <a:pt x="21782" y="34078"/>
                    </a:cubicBezTo>
                    <a:cubicBezTo>
                      <a:pt x="22326" y="33116"/>
                      <a:pt x="22033" y="31986"/>
                      <a:pt x="21719" y="31024"/>
                    </a:cubicBezTo>
                    <a:cubicBezTo>
                      <a:pt x="20673" y="27927"/>
                      <a:pt x="19501" y="24956"/>
                      <a:pt x="19313" y="21650"/>
                    </a:cubicBezTo>
                    <a:cubicBezTo>
                      <a:pt x="19146" y="18490"/>
                      <a:pt x="19941" y="15477"/>
                      <a:pt x="21071" y="12569"/>
                    </a:cubicBezTo>
                    <a:cubicBezTo>
                      <a:pt x="22493" y="8970"/>
                      <a:pt x="24460" y="5162"/>
                      <a:pt x="25255" y="1291"/>
                    </a:cubicBezTo>
                    <a:cubicBezTo>
                      <a:pt x="25234" y="1270"/>
                      <a:pt x="25214" y="1249"/>
                      <a:pt x="25193" y="1228"/>
                    </a:cubicBezTo>
                    <a:cubicBezTo>
                      <a:pt x="24405" y="277"/>
                      <a:pt x="22973" y="0"/>
                      <a:pt x="2149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25" name="Google Shape;12725;p39"/>
              <p:cNvSpPr/>
              <p:nvPr/>
            </p:nvSpPr>
            <p:spPr>
              <a:xfrm>
                <a:off x="5057475" y="653950"/>
                <a:ext cx="630875" cy="1148825"/>
              </a:xfrm>
              <a:custGeom>
                <a:rect b="b" l="l" r="r" t="t"/>
                <a:pathLst>
                  <a:path extrusionOk="0" h="45953" w="25235">
                    <a:moveTo>
                      <a:pt x="733" y="1"/>
                    </a:moveTo>
                    <a:lnTo>
                      <a:pt x="733" y="1"/>
                    </a:lnTo>
                    <a:cubicBezTo>
                      <a:pt x="503" y="4165"/>
                      <a:pt x="1" y="8349"/>
                      <a:pt x="942" y="12471"/>
                    </a:cubicBezTo>
                    <a:cubicBezTo>
                      <a:pt x="1779" y="16049"/>
                      <a:pt x="3683" y="19230"/>
                      <a:pt x="5232" y="22515"/>
                    </a:cubicBezTo>
                    <a:cubicBezTo>
                      <a:pt x="6529" y="25256"/>
                      <a:pt x="7533" y="28143"/>
                      <a:pt x="7449" y="31219"/>
                    </a:cubicBezTo>
                    <a:cubicBezTo>
                      <a:pt x="7408" y="33060"/>
                      <a:pt x="7052" y="34902"/>
                      <a:pt x="6675" y="36701"/>
                    </a:cubicBezTo>
                    <a:cubicBezTo>
                      <a:pt x="6299" y="38459"/>
                      <a:pt x="5692" y="40342"/>
                      <a:pt x="5817" y="42162"/>
                    </a:cubicBezTo>
                    <a:cubicBezTo>
                      <a:pt x="5985" y="44485"/>
                      <a:pt x="7847" y="45280"/>
                      <a:pt x="9856" y="45594"/>
                    </a:cubicBezTo>
                    <a:cubicBezTo>
                      <a:pt x="11597" y="45858"/>
                      <a:pt x="13355" y="45952"/>
                      <a:pt x="15100" y="45952"/>
                    </a:cubicBezTo>
                    <a:cubicBezTo>
                      <a:pt x="15284" y="45952"/>
                      <a:pt x="15468" y="45951"/>
                      <a:pt x="15652" y="45949"/>
                    </a:cubicBezTo>
                    <a:cubicBezTo>
                      <a:pt x="17786" y="45907"/>
                      <a:pt x="19941" y="45740"/>
                      <a:pt x="22033" y="45322"/>
                    </a:cubicBezTo>
                    <a:cubicBezTo>
                      <a:pt x="24272" y="44882"/>
                      <a:pt x="25235" y="43376"/>
                      <a:pt x="25046" y="41137"/>
                    </a:cubicBezTo>
                    <a:cubicBezTo>
                      <a:pt x="24983" y="40467"/>
                      <a:pt x="24858" y="39798"/>
                      <a:pt x="24691" y="39149"/>
                    </a:cubicBezTo>
                    <a:lnTo>
                      <a:pt x="24356" y="39212"/>
                    </a:lnTo>
                    <a:cubicBezTo>
                      <a:pt x="24711" y="40697"/>
                      <a:pt x="24607" y="42120"/>
                      <a:pt x="23142" y="43145"/>
                    </a:cubicBezTo>
                    <a:cubicBezTo>
                      <a:pt x="21887" y="44003"/>
                      <a:pt x="20234" y="44275"/>
                      <a:pt x="18748" y="44485"/>
                    </a:cubicBezTo>
                    <a:cubicBezTo>
                      <a:pt x="17689" y="44646"/>
                      <a:pt x="16620" y="44721"/>
                      <a:pt x="15554" y="44721"/>
                    </a:cubicBezTo>
                    <a:cubicBezTo>
                      <a:pt x="14958" y="44721"/>
                      <a:pt x="14362" y="44697"/>
                      <a:pt x="13768" y="44652"/>
                    </a:cubicBezTo>
                    <a:cubicBezTo>
                      <a:pt x="11404" y="44485"/>
                      <a:pt x="7575" y="44213"/>
                      <a:pt x="7512" y="41095"/>
                    </a:cubicBezTo>
                    <a:cubicBezTo>
                      <a:pt x="7491" y="39484"/>
                      <a:pt x="8203" y="37852"/>
                      <a:pt x="8454" y="36262"/>
                    </a:cubicBezTo>
                    <a:cubicBezTo>
                      <a:pt x="8747" y="34253"/>
                      <a:pt x="8789" y="32202"/>
                      <a:pt x="8558" y="30173"/>
                    </a:cubicBezTo>
                    <a:cubicBezTo>
                      <a:pt x="8140" y="26553"/>
                      <a:pt x="6717" y="23205"/>
                      <a:pt x="5253" y="19920"/>
                    </a:cubicBezTo>
                    <a:cubicBezTo>
                      <a:pt x="3913" y="16928"/>
                      <a:pt x="2512" y="13915"/>
                      <a:pt x="1737" y="10714"/>
                    </a:cubicBezTo>
                    <a:cubicBezTo>
                      <a:pt x="900" y="7261"/>
                      <a:pt x="1151" y="3872"/>
                      <a:pt x="1842" y="419"/>
                    </a:cubicBezTo>
                    <a:cubicBezTo>
                      <a:pt x="1444" y="336"/>
                      <a:pt x="1068" y="189"/>
                      <a:pt x="73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26" name="Google Shape;12726;p39"/>
              <p:cNvSpPr/>
              <p:nvPr/>
            </p:nvSpPr>
            <p:spPr>
              <a:xfrm>
                <a:off x="5591550" y="649250"/>
                <a:ext cx="225475" cy="985000"/>
              </a:xfrm>
              <a:custGeom>
                <a:rect b="b" l="l" r="r" t="t"/>
                <a:pathLst>
                  <a:path extrusionOk="0" h="39400" w="9019">
                    <a:moveTo>
                      <a:pt x="7763" y="1"/>
                    </a:moveTo>
                    <a:lnTo>
                      <a:pt x="7763" y="1"/>
                    </a:lnTo>
                    <a:cubicBezTo>
                      <a:pt x="7617" y="189"/>
                      <a:pt x="7429" y="356"/>
                      <a:pt x="7219" y="503"/>
                    </a:cubicBezTo>
                    <a:cubicBezTo>
                      <a:pt x="6801" y="796"/>
                      <a:pt x="6341" y="984"/>
                      <a:pt x="5838" y="1110"/>
                    </a:cubicBezTo>
                    <a:cubicBezTo>
                      <a:pt x="9019" y="8956"/>
                      <a:pt x="3202" y="16342"/>
                      <a:pt x="1151" y="23623"/>
                    </a:cubicBezTo>
                    <a:cubicBezTo>
                      <a:pt x="1" y="27683"/>
                      <a:pt x="377" y="31658"/>
                      <a:pt x="1675" y="35634"/>
                    </a:cubicBezTo>
                    <a:cubicBezTo>
                      <a:pt x="2051" y="36763"/>
                      <a:pt x="2700" y="38103"/>
                      <a:pt x="2993" y="39400"/>
                    </a:cubicBezTo>
                    <a:lnTo>
                      <a:pt x="3328" y="39337"/>
                    </a:lnTo>
                    <a:cubicBezTo>
                      <a:pt x="3035" y="38040"/>
                      <a:pt x="2658" y="36763"/>
                      <a:pt x="2428" y="35487"/>
                    </a:cubicBezTo>
                    <a:cubicBezTo>
                      <a:pt x="2135" y="33918"/>
                      <a:pt x="1947" y="32307"/>
                      <a:pt x="1905" y="30696"/>
                    </a:cubicBezTo>
                    <a:cubicBezTo>
                      <a:pt x="1800" y="27432"/>
                      <a:pt x="2449" y="24356"/>
                      <a:pt x="3767" y="21385"/>
                    </a:cubicBezTo>
                    <a:cubicBezTo>
                      <a:pt x="5336" y="17890"/>
                      <a:pt x="6738" y="14459"/>
                      <a:pt x="7429" y="10672"/>
                    </a:cubicBezTo>
                    <a:cubicBezTo>
                      <a:pt x="8056" y="7157"/>
                      <a:pt x="8161" y="3558"/>
                      <a:pt x="776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27" name="Google Shape;12727;p39"/>
              <p:cNvSpPr/>
              <p:nvPr/>
            </p:nvSpPr>
            <p:spPr>
              <a:xfrm>
                <a:off x="5039700" y="511275"/>
                <a:ext cx="761650" cy="155525"/>
              </a:xfrm>
              <a:custGeom>
                <a:rect b="b" l="l" r="r" t="t"/>
                <a:pathLst>
                  <a:path extrusionOk="0" h="6221" w="30466">
                    <a:moveTo>
                      <a:pt x="2235" y="1"/>
                    </a:moveTo>
                    <a:cubicBezTo>
                      <a:pt x="2083" y="1"/>
                      <a:pt x="1931" y="6"/>
                      <a:pt x="1779" y="17"/>
                    </a:cubicBezTo>
                    <a:cubicBezTo>
                      <a:pt x="210" y="582"/>
                      <a:pt x="21" y="1356"/>
                      <a:pt x="1235" y="2318"/>
                    </a:cubicBezTo>
                    <a:cubicBezTo>
                      <a:pt x="1381" y="2381"/>
                      <a:pt x="1360" y="2590"/>
                      <a:pt x="1235" y="2674"/>
                    </a:cubicBezTo>
                    <a:cubicBezTo>
                      <a:pt x="0" y="3490"/>
                      <a:pt x="858" y="4892"/>
                      <a:pt x="1758" y="5373"/>
                    </a:cubicBezTo>
                    <a:cubicBezTo>
                      <a:pt x="2365" y="5708"/>
                      <a:pt x="3160" y="5771"/>
                      <a:pt x="3829" y="5792"/>
                    </a:cubicBezTo>
                    <a:cubicBezTo>
                      <a:pt x="3942" y="5796"/>
                      <a:pt x="4054" y="5797"/>
                      <a:pt x="4167" y="5797"/>
                    </a:cubicBezTo>
                    <a:cubicBezTo>
                      <a:pt x="5250" y="5797"/>
                      <a:pt x="6344" y="5622"/>
                      <a:pt x="7386" y="5394"/>
                    </a:cubicBezTo>
                    <a:cubicBezTo>
                      <a:pt x="9437" y="4976"/>
                      <a:pt x="11466" y="4327"/>
                      <a:pt x="13559" y="4160"/>
                    </a:cubicBezTo>
                    <a:cubicBezTo>
                      <a:pt x="13867" y="4136"/>
                      <a:pt x="14173" y="4125"/>
                      <a:pt x="14478" y="4125"/>
                    </a:cubicBezTo>
                    <a:cubicBezTo>
                      <a:pt x="18167" y="4125"/>
                      <a:pt x="21623" y="5761"/>
                      <a:pt x="25276" y="6147"/>
                    </a:cubicBezTo>
                    <a:cubicBezTo>
                      <a:pt x="25665" y="6190"/>
                      <a:pt x="26068" y="6220"/>
                      <a:pt x="26470" y="6220"/>
                    </a:cubicBezTo>
                    <a:cubicBezTo>
                      <a:pt x="27260" y="6220"/>
                      <a:pt x="28049" y="6103"/>
                      <a:pt x="28728" y="5729"/>
                    </a:cubicBezTo>
                    <a:cubicBezTo>
                      <a:pt x="29795" y="5122"/>
                      <a:pt x="30465" y="3804"/>
                      <a:pt x="29816" y="2632"/>
                    </a:cubicBezTo>
                    <a:cubicBezTo>
                      <a:pt x="28896" y="1000"/>
                      <a:pt x="26615" y="644"/>
                      <a:pt x="24941" y="561"/>
                    </a:cubicBezTo>
                    <a:cubicBezTo>
                      <a:pt x="24638" y="546"/>
                      <a:pt x="24335" y="540"/>
                      <a:pt x="24032" y="540"/>
                    </a:cubicBezTo>
                    <a:cubicBezTo>
                      <a:pt x="20371" y="540"/>
                      <a:pt x="16772" y="1520"/>
                      <a:pt x="13119" y="1732"/>
                    </a:cubicBezTo>
                    <a:cubicBezTo>
                      <a:pt x="12655" y="1764"/>
                      <a:pt x="12190" y="1781"/>
                      <a:pt x="11726" y="1781"/>
                    </a:cubicBezTo>
                    <a:cubicBezTo>
                      <a:pt x="10352" y="1781"/>
                      <a:pt x="8988" y="1632"/>
                      <a:pt x="7658" y="1272"/>
                    </a:cubicBezTo>
                    <a:cubicBezTo>
                      <a:pt x="5859" y="788"/>
                      <a:pt x="4095" y="1"/>
                      <a:pt x="22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28" name="Google Shape;12728;p39"/>
              <p:cNvSpPr/>
              <p:nvPr/>
            </p:nvSpPr>
            <p:spPr>
              <a:xfrm>
                <a:off x="5095150" y="627100"/>
                <a:ext cx="655450" cy="269425"/>
              </a:xfrm>
              <a:custGeom>
                <a:rect b="b" l="l" r="r" t="t"/>
                <a:pathLst>
                  <a:path extrusionOk="0" h="10777" w="26218">
                    <a:moveTo>
                      <a:pt x="12284" y="0"/>
                    </a:moveTo>
                    <a:cubicBezTo>
                      <a:pt x="9593" y="0"/>
                      <a:pt x="7041" y="931"/>
                      <a:pt x="4394" y="1389"/>
                    </a:cubicBezTo>
                    <a:cubicBezTo>
                      <a:pt x="3617" y="1506"/>
                      <a:pt x="2686" y="1644"/>
                      <a:pt x="1759" y="1644"/>
                    </a:cubicBezTo>
                    <a:cubicBezTo>
                      <a:pt x="1363" y="1644"/>
                      <a:pt x="968" y="1619"/>
                      <a:pt x="586" y="1556"/>
                    </a:cubicBezTo>
                    <a:cubicBezTo>
                      <a:pt x="168" y="4360"/>
                      <a:pt x="0" y="7101"/>
                      <a:pt x="377" y="9842"/>
                    </a:cubicBezTo>
                    <a:cubicBezTo>
                      <a:pt x="2112" y="10517"/>
                      <a:pt x="3849" y="10776"/>
                      <a:pt x="5589" y="10776"/>
                    </a:cubicBezTo>
                    <a:cubicBezTo>
                      <a:pt x="8591" y="10776"/>
                      <a:pt x="11598" y="10006"/>
                      <a:pt x="14605" y="9277"/>
                    </a:cubicBezTo>
                    <a:cubicBezTo>
                      <a:pt x="16880" y="8733"/>
                      <a:pt x="19194" y="8228"/>
                      <a:pt x="21547" y="8228"/>
                    </a:cubicBezTo>
                    <a:cubicBezTo>
                      <a:pt x="21639" y="8228"/>
                      <a:pt x="21731" y="8229"/>
                      <a:pt x="21824" y="8231"/>
                    </a:cubicBezTo>
                    <a:cubicBezTo>
                      <a:pt x="23058" y="8252"/>
                      <a:pt x="24962" y="8231"/>
                      <a:pt x="25820" y="9319"/>
                    </a:cubicBezTo>
                    <a:cubicBezTo>
                      <a:pt x="26217" y="6934"/>
                      <a:pt x="26134" y="4548"/>
                      <a:pt x="25150" y="2142"/>
                    </a:cubicBezTo>
                    <a:cubicBezTo>
                      <a:pt x="25150" y="2121"/>
                      <a:pt x="25150" y="2121"/>
                      <a:pt x="25150" y="2100"/>
                    </a:cubicBezTo>
                    <a:cubicBezTo>
                      <a:pt x="24840" y="2142"/>
                      <a:pt x="24525" y="2160"/>
                      <a:pt x="24208" y="2160"/>
                    </a:cubicBezTo>
                    <a:cubicBezTo>
                      <a:pt x="23092" y="2160"/>
                      <a:pt x="21955" y="1935"/>
                      <a:pt x="20945" y="1724"/>
                    </a:cubicBezTo>
                    <a:cubicBezTo>
                      <a:pt x="18204" y="1138"/>
                      <a:pt x="15546" y="112"/>
                      <a:pt x="12701" y="8"/>
                    </a:cubicBezTo>
                    <a:cubicBezTo>
                      <a:pt x="12562" y="3"/>
                      <a:pt x="12423" y="0"/>
                      <a:pt x="1228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29" name="Google Shape;12729;p39"/>
              <p:cNvSpPr/>
              <p:nvPr/>
            </p:nvSpPr>
            <p:spPr>
              <a:xfrm>
                <a:off x="5643775" y="927475"/>
                <a:ext cx="33075" cy="29100"/>
              </a:xfrm>
              <a:custGeom>
                <a:rect b="b" l="l" r="r" t="t"/>
                <a:pathLst>
                  <a:path extrusionOk="0" h="1164" w="1323">
                    <a:moveTo>
                      <a:pt x="633" y="1"/>
                    </a:moveTo>
                    <a:cubicBezTo>
                      <a:pt x="367" y="1"/>
                      <a:pt x="96" y="174"/>
                      <a:pt x="25" y="442"/>
                    </a:cubicBezTo>
                    <a:cubicBezTo>
                      <a:pt x="0" y="541"/>
                      <a:pt x="70" y="604"/>
                      <a:pt x="145" y="604"/>
                    </a:cubicBezTo>
                    <a:cubicBezTo>
                      <a:pt x="197" y="604"/>
                      <a:pt x="250" y="574"/>
                      <a:pt x="276" y="505"/>
                    </a:cubicBezTo>
                    <a:cubicBezTo>
                      <a:pt x="318" y="394"/>
                      <a:pt x="462" y="310"/>
                      <a:pt x="597" y="310"/>
                    </a:cubicBezTo>
                    <a:cubicBezTo>
                      <a:pt x="664" y="310"/>
                      <a:pt x="729" y="331"/>
                      <a:pt x="778" y="380"/>
                    </a:cubicBezTo>
                    <a:cubicBezTo>
                      <a:pt x="925" y="505"/>
                      <a:pt x="862" y="777"/>
                      <a:pt x="715" y="882"/>
                    </a:cubicBezTo>
                    <a:cubicBezTo>
                      <a:pt x="604" y="956"/>
                      <a:pt x="641" y="1164"/>
                      <a:pt x="769" y="1164"/>
                    </a:cubicBezTo>
                    <a:cubicBezTo>
                      <a:pt x="785" y="1164"/>
                      <a:pt x="802" y="1161"/>
                      <a:pt x="820" y="1154"/>
                    </a:cubicBezTo>
                    <a:cubicBezTo>
                      <a:pt x="1239" y="986"/>
                      <a:pt x="1322" y="421"/>
                      <a:pt x="987" y="129"/>
                    </a:cubicBezTo>
                    <a:cubicBezTo>
                      <a:pt x="886" y="40"/>
                      <a:pt x="760" y="1"/>
                      <a:pt x="63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30" name="Google Shape;12730;p39"/>
              <p:cNvSpPr/>
              <p:nvPr/>
            </p:nvSpPr>
            <p:spPr>
              <a:xfrm>
                <a:off x="5638625" y="880825"/>
                <a:ext cx="27525" cy="23375"/>
              </a:xfrm>
              <a:custGeom>
                <a:rect b="b" l="l" r="r" t="t"/>
                <a:pathLst>
                  <a:path extrusionOk="0" h="935" w="1101">
                    <a:moveTo>
                      <a:pt x="275" y="0"/>
                    </a:moveTo>
                    <a:cubicBezTo>
                      <a:pt x="252" y="0"/>
                      <a:pt x="229" y="8"/>
                      <a:pt x="210" y="28"/>
                    </a:cubicBezTo>
                    <a:cubicBezTo>
                      <a:pt x="1" y="258"/>
                      <a:pt x="22" y="635"/>
                      <a:pt x="273" y="823"/>
                    </a:cubicBezTo>
                    <a:cubicBezTo>
                      <a:pt x="362" y="896"/>
                      <a:pt x="486" y="934"/>
                      <a:pt x="611" y="934"/>
                    </a:cubicBezTo>
                    <a:cubicBezTo>
                      <a:pt x="807" y="934"/>
                      <a:pt x="1004" y="839"/>
                      <a:pt x="1068" y="635"/>
                    </a:cubicBezTo>
                    <a:cubicBezTo>
                      <a:pt x="1100" y="554"/>
                      <a:pt x="1020" y="461"/>
                      <a:pt x="934" y="461"/>
                    </a:cubicBezTo>
                    <a:cubicBezTo>
                      <a:pt x="909" y="461"/>
                      <a:pt x="883" y="469"/>
                      <a:pt x="859" y="488"/>
                    </a:cubicBezTo>
                    <a:cubicBezTo>
                      <a:pt x="763" y="536"/>
                      <a:pt x="667" y="621"/>
                      <a:pt x="552" y="621"/>
                    </a:cubicBezTo>
                    <a:cubicBezTo>
                      <a:pt x="517" y="621"/>
                      <a:pt x="480" y="612"/>
                      <a:pt x="440" y="593"/>
                    </a:cubicBezTo>
                    <a:cubicBezTo>
                      <a:pt x="294" y="509"/>
                      <a:pt x="294" y="279"/>
                      <a:pt x="377" y="153"/>
                    </a:cubicBezTo>
                    <a:cubicBezTo>
                      <a:pt x="426" y="89"/>
                      <a:pt x="351" y="0"/>
                      <a:pt x="27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31" name="Google Shape;12731;p39"/>
              <p:cNvSpPr/>
              <p:nvPr/>
            </p:nvSpPr>
            <p:spPr>
              <a:xfrm>
                <a:off x="5575850" y="912225"/>
                <a:ext cx="25925" cy="27625"/>
              </a:xfrm>
              <a:custGeom>
                <a:rect b="b" l="l" r="r" t="t"/>
                <a:pathLst>
                  <a:path extrusionOk="0" h="1105" w="1037">
                    <a:moveTo>
                      <a:pt x="336" y="0"/>
                    </a:moveTo>
                    <a:cubicBezTo>
                      <a:pt x="305" y="0"/>
                      <a:pt x="275" y="14"/>
                      <a:pt x="252" y="48"/>
                    </a:cubicBezTo>
                    <a:cubicBezTo>
                      <a:pt x="147" y="174"/>
                      <a:pt x="64" y="320"/>
                      <a:pt x="43" y="487"/>
                    </a:cubicBezTo>
                    <a:cubicBezTo>
                      <a:pt x="22" y="634"/>
                      <a:pt x="1" y="843"/>
                      <a:pt x="85" y="990"/>
                    </a:cubicBezTo>
                    <a:cubicBezTo>
                      <a:pt x="129" y="1079"/>
                      <a:pt x="269" y="1105"/>
                      <a:pt x="391" y="1105"/>
                    </a:cubicBezTo>
                    <a:cubicBezTo>
                      <a:pt x="441" y="1105"/>
                      <a:pt x="488" y="1100"/>
                      <a:pt x="524" y="1094"/>
                    </a:cubicBezTo>
                    <a:cubicBezTo>
                      <a:pt x="671" y="1073"/>
                      <a:pt x="817" y="990"/>
                      <a:pt x="922" y="864"/>
                    </a:cubicBezTo>
                    <a:cubicBezTo>
                      <a:pt x="1037" y="749"/>
                      <a:pt x="932" y="595"/>
                      <a:pt x="801" y="595"/>
                    </a:cubicBezTo>
                    <a:cubicBezTo>
                      <a:pt x="765" y="595"/>
                      <a:pt x="727" y="607"/>
                      <a:pt x="691" y="634"/>
                    </a:cubicBezTo>
                    <a:cubicBezTo>
                      <a:pt x="587" y="718"/>
                      <a:pt x="482" y="759"/>
                      <a:pt x="357" y="759"/>
                    </a:cubicBezTo>
                    <a:cubicBezTo>
                      <a:pt x="315" y="571"/>
                      <a:pt x="336" y="383"/>
                      <a:pt x="461" y="195"/>
                    </a:cubicBezTo>
                    <a:cubicBezTo>
                      <a:pt x="507" y="103"/>
                      <a:pt x="419" y="0"/>
                      <a:pt x="3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32" name="Google Shape;12732;p39"/>
              <p:cNvSpPr/>
              <p:nvPr/>
            </p:nvSpPr>
            <p:spPr>
              <a:xfrm>
                <a:off x="5569575" y="1640700"/>
                <a:ext cx="42375" cy="31600"/>
              </a:xfrm>
              <a:custGeom>
                <a:rect b="b" l="l" r="r" t="t"/>
                <a:pathLst>
                  <a:path extrusionOk="0" h="1264" w="1695">
                    <a:moveTo>
                      <a:pt x="382" y="0"/>
                    </a:moveTo>
                    <a:cubicBezTo>
                      <a:pt x="325" y="0"/>
                      <a:pt x="265" y="31"/>
                      <a:pt x="231" y="98"/>
                    </a:cubicBezTo>
                    <a:cubicBezTo>
                      <a:pt x="0" y="697"/>
                      <a:pt x="505" y="1263"/>
                      <a:pt x="1037" y="1263"/>
                    </a:cubicBezTo>
                    <a:cubicBezTo>
                      <a:pt x="1229" y="1263"/>
                      <a:pt x="1425" y="1190"/>
                      <a:pt x="1591" y="1018"/>
                    </a:cubicBezTo>
                    <a:cubicBezTo>
                      <a:pt x="1694" y="915"/>
                      <a:pt x="1599" y="741"/>
                      <a:pt x="1481" y="741"/>
                    </a:cubicBezTo>
                    <a:cubicBezTo>
                      <a:pt x="1455" y="741"/>
                      <a:pt x="1429" y="749"/>
                      <a:pt x="1403" y="767"/>
                    </a:cubicBezTo>
                    <a:cubicBezTo>
                      <a:pt x="1289" y="855"/>
                      <a:pt x="1138" y="913"/>
                      <a:pt x="990" y="913"/>
                    </a:cubicBezTo>
                    <a:cubicBezTo>
                      <a:pt x="892" y="913"/>
                      <a:pt x="795" y="888"/>
                      <a:pt x="712" y="830"/>
                    </a:cubicBezTo>
                    <a:cubicBezTo>
                      <a:pt x="503" y="683"/>
                      <a:pt x="440" y="411"/>
                      <a:pt x="524" y="181"/>
                    </a:cubicBezTo>
                    <a:cubicBezTo>
                      <a:pt x="549" y="68"/>
                      <a:pt x="469" y="0"/>
                      <a:pt x="38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33" name="Google Shape;12733;p39"/>
              <p:cNvSpPr/>
              <p:nvPr/>
            </p:nvSpPr>
            <p:spPr>
              <a:xfrm>
                <a:off x="5508800" y="1449475"/>
                <a:ext cx="38850" cy="34525"/>
              </a:xfrm>
              <a:custGeom>
                <a:rect b="b" l="l" r="r" t="t"/>
                <a:pathLst>
                  <a:path extrusionOk="0" h="1381" w="1554">
                    <a:moveTo>
                      <a:pt x="716" y="0"/>
                    </a:moveTo>
                    <a:cubicBezTo>
                      <a:pt x="463" y="0"/>
                      <a:pt x="205" y="120"/>
                      <a:pt x="47" y="340"/>
                    </a:cubicBezTo>
                    <a:cubicBezTo>
                      <a:pt x="1" y="416"/>
                      <a:pt x="78" y="504"/>
                      <a:pt x="156" y="504"/>
                    </a:cubicBezTo>
                    <a:cubicBezTo>
                      <a:pt x="185" y="504"/>
                      <a:pt x="213" y="493"/>
                      <a:pt x="235" y="465"/>
                    </a:cubicBezTo>
                    <a:cubicBezTo>
                      <a:pt x="343" y="333"/>
                      <a:pt x="513" y="249"/>
                      <a:pt x="682" y="249"/>
                    </a:cubicBezTo>
                    <a:cubicBezTo>
                      <a:pt x="807" y="249"/>
                      <a:pt x="932" y="295"/>
                      <a:pt x="1030" y="402"/>
                    </a:cubicBezTo>
                    <a:cubicBezTo>
                      <a:pt x="1239" y="632"/>
                      <a:pt x="1135" y="1009"/>
                      <a:pt x="925" y="1197"/>
                    </a:cubicBezTo>
                    <a:cubicBezTo>
                      <a:pt x="838" y="1267"/>
                      <a:pt x="911" y="1380"/>
                      <a:pt x="1010" y="1380"/>
                    </a:cubicBezTo>
                    <a:cubicBezTo>
                      <a:pt x="1030" y="1380"/>
                      <a:pt x="1051" y="1375"/>
                      <a:pt x="1072" y="1365"/>
                    </a:cubicBezTo>
                    <a:cubicBezTo>
                      <a:pt x="1469" y="1135"/>
                      <a:pt x="1553" y="549"/>
                      <a:pt x="1218" y="193"/>
                    </a:cubicBezTo>
                    <a:cubicBezTo>
                      <a:pt x="1078" y="62"/>
                      <a:pt x="898" y="0"/>
                      <a:pt x="71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34" name="Google Shape;12734;p39"/>
              <p:cNvSpPr/>
              <p:nvPr/>
            </p:nvSpPr>
            <p:spPr>
              <a:xfrm>
                <a:off x="5499500" y="1379700"/>
                <a:ext cx="38475" cy="35375"/>
              </a:xfrm>
              <a:custGeom>
                <a:rect b="b" l="l" r="r" t="t"/>
                <a:pathLst>
                  <a:path extrusionOk="0" h="1415" w="1539">
                    <a:moveTo>
                      <a:pt x="388" y="1"/>
                    </a:moveTo>
                    <a:cubicBezTo>
                      <a:pt x="363" y="1"/>
                      <a:pt x="338" y="10"/>
                      <a:pt x="314" y="34"/>
                    </a:cubicBezTo>
                    <a:cubicBezTo>
                      <a:pt x="21" y="348"/>
                      <a:pt x="0" y="871"/>
                      <a:pt x="314" y="1185"/>
                    </a:cubicBezTo>
                    <a:cubicBezTo>
                      <a:pt x="460" y="1331"/>
                      <a:pt x="691" y="1415"/>
                      <a:pt x="916" y="1415"/>
                    </a:cubicBezTo>
                    <a:cubicBezTo>
                      <a:pt x="1140" y="1415"/>
                      <a:pt x="1360" y="1331"/>
                      <a:pt x="1486" y="1143"/>
                    </a:cubicBezTo>
                    <a:cubicBezTo>
                      <a:pt x="1539" y="1036"/>
                      <a:pt x="1442" y="945"/>
                      <a:pt x="1347" y="945"/>
                    </a:cubicBezTo>
                    <a:cubicBezTo>
                      <a:pt x="1330" y="945"/>
                      <a:pt x="1313" y="948"/>
                      <a:pt x="1297" y="955"/>
                    </a:cubicBezTo>
                    <a:cubicBezTo>
                      <a:pt x="1145" y="1031"/>
                      <a:pt x="985" y="1099"/>
                      <a:pt x="827" y="1099"/>
                    </a:cubicBezTo>
                    <a:cubicBezTo>
                      <a:pt x="724" y="1099"/>
                      <a:pt x="622" y="1070"/>
                      <a:pt x="523" y="996"/>
                    </a:cubicBezTo>
                    <a:cubicBezTo>
                      <a:pt x="293" y="808"/>
                      <a:pt x="293" y="410"/>
                      <a:pt x="460" y="180"/>
                    </a:cubicBezTo>
                    <a:cubicBezTo>
                      <a:pt x="541" y="116"/>
                      <a:pt x="472" y="1"/>
                      <a:pt x="3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35" name="Google Shape;12735;p39"/>
              <p:cNvSpPr/>
              <p:nvPr/>
            </p:nvSpPr>
            <p:spPr>
              <a:xfrm>
                <a:off x="5401150" y="1084675"/>
                <a:ext cx="31550" cy="27425"/>
              </a:xfrm>
              <a:custGeom>
                <a:rect b="b" l="l" r="r" t="t"/>
                <a:pathLst>
                  <a:path extrusionOk="0" h="1097" w="1262">
                    <a:moveTo>
                      <a:pt x="327" y="1"/>
                    </a:moveTo>
                    <a:cubicBezTo>
                      <a:pt x="301" y="1"/>
                      <a:pt x="275" y="11"/>
                      <a:pt x="252" y="34"/>
                    </a:cubicBezTo>
                    <a:cubicBezTo>
                      <a:pt x="0" y="285"/>
                      <a:pt x="0" y="745"/>
                      <a:pt x="293" y="976"/>
                    </a:cubicBezTo>
                    <a:cubicBezTo>
                      <a:pt x="398" y="1056"/>
                      <a:pt x="534" y="1096"/>
                      <a:pt x="670" y="1096"/>
                    </a:cubicBezTo>
                    <a:cubicBezTo>
                      <a:pt x="889" y="1096"/>
                      <a:pt x="1111" y="993"/>
                      <a:pt x="1214" y="787"/>
                    </a:cubicBezTo>
                    <a:cubicBezTo>
                      <a:pt x="1261" y="677"/>
                      <a:pt x="1166" y="555"/>
                      <a:pt x="1063" y="555"/>
                    </a:cubicBezTo>
                    <a:cubicBezTo>
                      <a:pt x="1029" y="555"/>
                      <a:pt x="994" y="568"/>
                      <a:pt x="963" y="599"/>
                    </a:cubicBezTo>
                    <a:cubicBezTo>
                      <a:pt x="888" y="689"/>
                      <a:pt x="769" y="758"/>
                      <a:pt x="645" y="758"/>
                    </a:cubicBezTo>
                    <a:cubicBezTo>
                      <a:pt x="598" y="758"/>
                      <a:pt x="549" y="748"/>
                      <a:pt x="503" y="724"/>
                    </a:cubicBezTo>
                    <a:cubicBezTo>
                      <a:pt x="335" y="620"/>
                      <a:pt x="293" y="369"/>
                      <a:pt x="419" y="201"/>
                    </a:cubicBezTo>
                    <a:cubicBezTo>
                      <a:pt x="500" y="120"/>
                      <a:pt x="417" y="1"/>
                      <a:pt x="32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36" name="Google Shape;12736;p39"/>
              <p:cNvSpPr/>
              <p:nvPr/>
            </p:nvSpPr>
            <p:spPr>
              <a:xfrm>
                <a:off x="5397625" y="1169475"/>
                <a:ext cx="30750" cy="30075"/>
              </a:xfrm>
              <a:custGeom>
                <a:rect b="b" l="l" r="r" t="t"/>
                <a:pathLst>
                  <a:path extrusionOk="0" h="1203" w="1230">
                    <a:moveTo>
                      <a:pt x="484" y="1"/>
                    </a:moveTo>
                    <a:cubicBezTo>
                      <a:pt x="364" y="1"/>
                      <a:pt x="242" y="17"/>
                      <a:pt x="121" y="52"/>
                    </a:cubicBezTo>
                    <a:cubicBezTo>
                      <a:pt x="1" y="72"/>
                      <a:pt x="14" y="263"/>
                      <a:pt x="124" y="263"/>
                    </a:cubicBezTo>
                    <a:cubicBezTo>
                      <a:pt x="130" y="263"/>
                      <a:pt x="136" y="263"/>
                      <a:pt x="141" y="262"/>
                    </a:cubicBezTo>
                    <a:cubicBezTo>
                      <a:pt x="203" y="257"/>
                      <a:pt x="264" y="254"/>
                      <a:pt x="324" y="254"/>
                    </a:cubicBezTo>
                    <a:cubicBezTo>
                      <a:pt x="534" y="254"/>
                      <a:pt x="737" y="285"/>
                      <a:pt x="916" y="366"/>
                    </a:cubicBezTo>
                    <a:cubicBezTo>
                      <a:pt x="874" y="597"/>
                      <a:pt x="853" y="827"/>
                      <a:pt x="811" y="1057"/>
                    </a:cubicBezTo>
                    <a:cubicBezTo>
                      <a:pt x="798" y="1145"/>
                      <a:pt x="877" y="1203"/>
                      <a:pt x="946" y="1203"/>
                    </a:cubicBezTo>
                    <a:cubicBezTo>
                      <a:pt x="992" y="1203"/>
                      <a:pt x="1033" y="1178"/>
                      <a:pt x="1041" y="1120"/>
                    </a:cubicBezTo>
                    <a:cubicBezTo>
                      <a:pt x="1104" y="848"/>
                      <a:pt x="1167" y="576"/>
                      <a:pt x="1209" y="325"/>
                    </a:cubicBezTo>
                    <a:cubicBezTo>
                      <a:pt x="1230" y="262"/>
                      <a:pt x="1209" y="178"/>
                      <a:pt x="1146" y="157"/>
                    </a:cubicBezTo>
                    <a:cubicBezTo>
                      <a:pt x="939" y="61"/>
                      <a:pt x="714" y="1"/>
                      <a:pt x="4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37" name="Google Shape;12737;p39"/>
              <p:cNvSpPr/>
              <p:nvPr/>
            </p:nvSpPr>
            <p:spPr>
              <a:xfrm>
                <a:off x="5367600" y="1075700"/>
                <a:ext cx="18925" cy="51150"/>
              </a:xfrm>
              <a:custGeom>
                <a:rect b="b" l="l" r="r" t="t"/>
                <a:pathLst>
                  <a:path extrusionOk="0" h="2046" w="757">
                    <a:moveTo>
                      <a:pt x="319" y="1"/>
                    </a:moveTo>
                    <a:cubicBezTo>
                      <a:pt x="129" y="1"/>
                      <a:pt x="0" y="237"/>
                      <a:pt x="66" y="435"/>
                    </a:cubicBezTo>
                    <a:cubicBezTo>
                      <a:pt x="129" y="665"/>
                      <a:pt x="317" y="770"/>
                      <a:pt x="380" y="1000"/>
                    </a:cubicBezTo>
                    <a:cubicBezTo>
                      <a:pt x="443" y="1314"/>
                      <a:pt x="317" y="1565"/>
                      <a:pt x="129" y="1795"/>
                    </a:cubicBezTo>
                    <a:cubicBezTo>
                      <a:pt x="60" y="1899"/>
                      <a:pt x="177" y="2046"/>
                      <a:pt x="290" y="2046"/>
                    </a:cubicBezTo>
                    <a:cubicBezTo>
                      <a:pt x="314" y="2046"/>
                      <a:pt x="337" y="2039"/>
                      <a:pt x="359" y="2025"/>
                    </a:cubicBezTo>
                    <a:cubicBezTo>
                      <a:pt x="610" y="1837"/>
                      <a:pt x="757" y="1544"/>
                      <a:pt x="757" y="1230"/>
                    </a:cubicBezTo>
                    <a:cubicBezTo>
                      <a:pt x="757" y="1083"/>
                      <a:pt x="736" y="916"/>
                      <a:pt x="673" y="770"/>
                    </a:cubicBezTo>
                    <a:cubicBezTo>
                      <a:pt x="652" y="707"/>
                      <a:pt x="610" y="644"/>
                      <a:pt x="568" y="581"/>
                    </a:cubicBezTo>
                    <a:cubicBezTo>
                      <a:pt x="547" y="539"/>
                      <a:pt x="359" y="246"/>
                      <a:pt x="401" y="246"/>
                    </a:cubicBezTo>
                    <a:cubicBezTo>
                      <a:pt x="415" y="251"/>
                      <a:pt x="427" y="253"/>
                      <a:pt x="439" y="253"/>
                    </a:cubicBezTo>
                    <a:cubicBezTo>
                      <a:pt x="534" y="253"/>
                      <a:pt x="559" y="114"/>
                      <a:pt x="485" y="58"/>
                    </a:cubicBezTo>
                    <a:cubicBezTo>
                      <a:pt x="427" y="18"/>
                      <a:pt x="371" y="1"/>
                      <a:pt x="31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38" name="Google Shape;12738;p39"/>
              <p:cNvSpPr/>
              <p:nvPr/>
            </p:nvSpPr>
            <p:spPr>
              <a:xfrm>
                <a:off x="5348300" y="1700250"/>
                <a:ext cx="43975" cy="25400"/>
              </a:xfrm>
              <a:custGeom>
                <a:rect b="b" l="l" r="r" t="t"/>
                <a:pathLst>
                  <a:path extrusionOk="0" h="1016" w="1759">
                    <a:moveTo>
                      <a:pt x="871" y="1"/>
                    </a:moveTo>
                    <a:cubicBezTo>
                      <a:pt x="524" y="1"/>
                      <a:pt x="189" y="234"/>
                      <a:pt x="43" y="561"/>
                    </a:cubicBezTo>
                    <a:cubicBezTo>
                      <a:pt x="0" y="647"/>
                      <a:pt x="74" y="722"/>
                      <a:pt x="145" y="722"/>
                    </a:cubicBezTo>
                    <a:cubicBezTo>
                      <a:pt x="179" y="722"/>
                      <a:pt x="211" y="706"/>
                      <a:pt x="231" y="666"/>
                    </a:cubicBezTo>
                    <a:cubicBezTo>
                      <a:pt x="352" y="425"/>
                      <a:pt x="571" y="241"/>
                      <a:pt x="831" y="241"/>
                    </a:cubicBezTo>
                    <a:cubicBezTo>
                      <a:pt x="887" y="241"/>
                      <a:pt x="946" y="250"/>
                      <a:pt x="1006" y="268"/>
                    </a:cubicBezTo>
                    <a:cubicBezTo>
                      <a:pt x="1319" y="352"/>
                      <a:pt x="1466" y="645"/>
                      <a:pt x="1508" y="938"/>
                    </a:cubicBezTo>
                    <a:cubicBezTo>
                      <a:pt x="1517" y="992"/>
                      <a:pt x="1557" y="1015"/>
                      <a:pt x="1600" y="1015"/>
                    </a:cubicBezTo>
                    <a:cubicBezTo>
                      <a:pt x="1657" y="1015"/>
                      <a:pt x="1717" y="976"/>
                      <a:pt x="1717" y="917"/>
                    </a:cubicBezTo>
                    <a:cubicBezTo>
                      <a:pt x="1759" y="477"/>
                      <a:pt x="1445" y="101"/>
                      <a:pt x="1026" y="17"/>
                    </a:cubicBezTo>
                    <a:cubicBezTo>
                      <a:pt x="975" y="6"/>
                      <a:pt x="922" y="1"/>
                      <a:pt x="87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39" name="Google Shape;12739;p39"/>
              <p:cNvSpPr/>
              <p:nvPr/>
            </p:nvSpPr>
            <p:spPr>
              <a:xfrm>
                <a:off x="5339750" y="1633875"/>
                <a:ext cx="33925" cy="27175"/>
              </a:xfrm>
              <a:custGeom>
                <a:rect b="b" l="l" r="r" t="t"/>
                <a:pathLst>
                  <a:path extrusionOk="0" h="1087" w="1357">
                    <a:moveTo>
                      <a:pt x="248" y="0"/>
                    </a:moveTo>
                    <a:cubicBezTo>
                      <a:pt x="200" y="0"/>
                      <a:pt x="151" y="30"/>
                      <a:pt x="134" y="99"/>
                    </a:cubicBezTo>
                    <a:cubicBezTo>
                      <a:pt x="0" y="566"/>
                      <a:pt x="440" y="1087"/>
                      <a:pt x="910" y="1087"/>
                    </a:cubicBezTo>
                    <a:cubicBezTo>
                      <a:pt x="1029" y="1087"/>
                      <a:pt x="1150" y="1053"/>
                      <a:pt x="1264" y="977"/>
                    </a:cubicBezTo>
                    <a:cubicBezTo>
                      <a:pt x="1356" y="922"/>
                      <a:pt x="1318" y="736"/>
                      <a:pt x="1207" y="736"/>
                    </a:cubicBezTo>
                    <a:cubicBezTo>
                      <a:pt x="1193" y="736"/>
                      <a:pt x="1177" y="740"/>
                      <a:pt x="1159" y="747"/>
                    </a:cubicBezTo>
                    <a:cubicBezTo>
                      <a:pt x="1097" y="768"/>
                      <a:pt x="1030" y="778"/>
                      <a:pt x="963" y="778"/>
                    </a:cubicBezTo>
                    <a:cubicBezTo>
                      <a:pt x="626" y="778"/>
                      <a:pt x="277" y="528"/>
                      <a:pt x="364" y="161"/>
                    </a:cubicBezTo>
                    <a:cubicBezTo>
                      <a:pt x="389" y="62"/>
                      <a:pt x="319" y="0"/>
                      <a:pt x="24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40" name="Google Shape;12740;p39"/>
              <p:cNvSpPr/>
              <p:nvPr/>
            </p:nvSpPr>
            <p:spPr>
              <a:xfrm>
                <a:off x="5294950" y="1658425"/>
                <a:ext cx="34300" cy="31100"/>
              </a:xfrm>
              <a:custGeom>
                <a:rect b="b" l="l" r="r" t="t"/>
                <a:pathLst>
                  <a:path extrusionOk="0" h="1244" w="1372">
                    <a:moveTo>
                      <a:pt x="372" y="1"/>
                    </a:moveTo>
                    <a:cubicBezTo>
                      <a:pt x="347" y="1"/>
                      <a:pt x="320" y="11"/>
                      <a:pt x="294" y="37"/>
                    </a:cubicBezTo>
                    <a:cubicBezTo>
                      <a:pt x="1" y="309"/>
                      <a:pt x="1" y="811"/>
                      <a:pt x="315" y="1083"/>
                    </a:cubicBezTo>
                    <a:cubicBezTo>
                      <a:pt x="439" y="1191"/>
                      <a:pt x="600" y="1243"/>
                      <a:pt x="759" y="1243"/>
                    </a:cubicBezTo>
                    <a:cubicBezTo>
                      <a:pt x="1001" y="1243"/>
                      <a:pt x="1239" y="1122"/>
                      <a:pt x="1340" y="895"/>
                    </a:cubicBezTo>
                    <a:cubicBezTo>
                      <a:pt x="1372" y="815"/>
                      <a:pt x="1319" y="748"/>
                      <a:pt x="1255" y="748"/>
                    </a:cubicBezTo>
                    <a:cubicBezTo>
                      <a:pt x="1235" y="748"/>
                      <a:pt x="1214" y="754"/>
                      <a:pt x="1194" y="769"/>
                    </a:cubicBezTo>
                    <a:cubicBezTo>
                      <a:pt x="1085" y="892"/>
                      <a:pt x="915" y="970"/>
                      <a:pt x="746" y="970"/>
                    </a:cubicBezTo>
                    <a:cubicBezTo>
                      <a:pt x="655" y="970"/>
                      <a:pt x="563" y="947"/>
                      <a:pt x="482" y="895"/>
                    </a:cubicBezTo>
                    <a:cubicBezTo>
                      <a:pt x="252" y="728"/>
                      <a:pt x="252" y="372"/>
                      <a:pt x="440" y="163"/>
                    </a:cubicBezTo>
                    <a:cubicBezTo>
                      <a:pt x="503" y="100"/>
                      <a:pt x="448" y="1"/>
                      <a:pt x="37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41" name="Google Shape;12741;p39"/>
              <p:cNvSpPr/>
              <p:nvPr/>
            </p:nvSpPr>
            <p:spPr>
              <a:xfrm>
                <a:off x="5210125" y="1057750"/>
                <a:ext cx="23150" cy="16575"/>
              </a:xfrm>
              <a:custGeom>
                <a:rect b="b" l="l" r="r" t="t"/>
                <a:pathLst>
                  <a:path extrusionOk="0" h="663" w="926">
                    <a:moveTo>
                      <a:pt x="736" y="1"/>
                    </a:moveTo>
                    <a:cubicBezTo>
                      <a:pt x="419" y="1"/>
                      <a:pt x="146" y="224"/>
                      <a:pt x="25" y="525"/>
                    </a:cubicBezTo>
                    <a:cubicBezTo>
                      <a:pt x="0" y="612"/>
                      <a:pt x="64" y="662"/>
                      <a:pt x="133" y="662"/>
                    </a:cubicBezTo>
                    <a:cubicBezTo>
                      <a:pt x="180" y="662"/>
                      <a:pt x="230" y="639"/>
                      <a:pt x="255" y="588"/>
                    </a:cubicBezTo>
                    <a:cubicBezTo>
                      <a:pt x="339" y="379"/>
                      <a:pt x="569" y="232"/>
                      <a:pt x="779" y="211"/>
                    </a:cubicBezTo>
                    <a:cubicBezTo>
                      <a:pt x="925" y="190"/>
                      <a:pt x="925" y="2"/>
                      <a:pt x="779" y="2"/>
                    </a:cubicBezTo>
                    <a:cubicBezTo>
                      <a:pt x="764" y="1"/>
                      <a:pt x="750" y="1"/>
                      <a:pt x="7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42" name="Google Shape;12742;p39"/>
              <p:cNvSpPr/>
              <p:nvPr/>
            </p:nvSpPr>
            <p:spPr>
              <a:xfrm>
                <a:off x="5170875" y="1013700"/>
                <a:ext cx="38575" cy="14750"/>
              </a:xfrm>
              <a:custGeom>
                <a:rect b="b" l="l" r="r" t="t"/>
                <a:pathLst>
                  <a:path extrusionOk="0" h="590" w="1543">
                    <a:moveTo>
                      <a:pt x="1400" y="0"/>
                    </a:moveTo>
                    <a:cubicBezTo>
                      <a:pt x="1373" y="0"/>
                      <a:pt x="1346" y="14"/>
                      <a:pt x="1323" y="48"/>
                    </a:cubicBezTo>
                    <a:cubicBezTo>
                      <a:pt x="1162" y="233"/>
                      <a:pt x="930" y="341"/>
                      <a:pt x="701" y="341"/>
                    </a:cubicBezTo>
                    <a:cubicBezTo>
                      <a:pt x="516" y="341"/>
                      <a:pt x="334" y="270"/>
                      <a:pt x="193" y="111"/>
                    </a:cubicBezTo>
                    <a:cubicBezTo>
                      <a:pt x="177" y="89"/>
                      <a:pt x="155" y="80"/>
                      <a:pt x="133" y="80"/>
                    </a:cubicBezTo>
                    <a:cubicBezTo>
                      <a:pt x="69" y="80"/>
                      <a:pt x="0" y="154"/>
                      <a:pt x="47" y="216"/>
                    </a:cubicBezTo>
                    <a:cubicBezTo>
                      <a:pt x="216" y="459"/>
                      <a:pt x="513" y="590"/>
                      <a:pt x="804" y="590"/>
                    </a:cubicBezTo>
                    <a:cubicBezTo>
                      <a:pt x="1088" y="590"/>
                      <a:pt x="1367" y="464"/>
                      <a:pt x="1512" y="195"/>
                    </a:cubicBezTo>
                    <a:cubicBezTo>
                      <a:pt x="1542" y="103"/>
                      <a:pt x="1472" y="0"/>
                      <a:pt x="14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43" name="Google Shape;12743;p39"/>
              <p:cNvSpPr/>
              <p:nvPr/>
            </p:nvSpPr>
            <p:spPr>
              <a:xfrm>
                <a:off x="5035500" y="498125"/>
                <a:ext cx="781525" cy="1320000"/>
              </a:xfrm>
              <a:custGeom>
                <a:rect b="b" l="l" r="r" t="t"/>
                <a:pathLst>
                  <a:path extrusionOk="0" h="52800" w="31261">
                    <a:moveTo>
                      <a:pt x="2403" y="527"/>
                    </a:moveTo>
                    <a:cubicBezTo>
                      <a:pt x="4263" y="527"/>
                      <a:pt x="6027" y="1314"/>
                      <a:pt x="7826" y="1798"/>
                    </a:cubicBezTo>
                    <a:cubicBezTo>
                      <a:pt x="9156" y="2158"/>
                      <a:pt x="10520" y="2307"/>
                      <a:pt x="11894" y="2307"/>
                    </a:cubicBezTo>
                    <a:cubicBezTo>
                      <a:pt x="12358" y="2307"/>
                      <a:pt x="12823" y="2290"/>
                      <a:pt x="13287" y="2258"/>
                    </a:cubicBezTo>
                    <a:cubicBezTo>
                      <a:pt x="16940" y="2046"/>
                      <a:pt x="20539" y="1066"/>
                      <a:pt x="24200" y="1066"/>
                    </a:cubicBezTo>
                    <a:cubicBezTo>
                      <a:pt x="24503" y="1066"/>
                      <a:pt x="24806" y="1072"/>
                      <a:pt x="25109" y="1087"/>
                    </a:cubicBezTo>
                    <a:cubicBezTo>
                      <a:pt x="26783" y="1170"/>
                      <a:pt x="29064" y="1526"/>
                      <a:pt x="29984" y="3158"/>
                    </a:cubicBezTo>
                    <a:cubicBezTo>
                      <a:pt x="30633" y="4330"/>
                      <a:pt x="29963" y="5648"/>
                      <a:pt x="28896" y="6255"/>
                    </a:cubicBezTo>
                    <a:cubicBezTo>
                      <a:pt x="28217" y="6629"/>
                      <a:pt x="27428" y="6746"/>
                      <a:pt x="26638" y="6746"/>
                    </a:cubicBezTo>
                    <a:cubicBezTo>
                      <a:pt x="26236" y="6746"/>
                      <a:pt x="25833" y="6716"/>
                      <a:pt x="25444" y="6673"/>
                    </a:cubicBezTo>
                    <a:cubicBezTo>
                      <a:pt x="21791" y="6287"/>
                      <a:pt x="18335" y="4651"/>
                      <a:pt x="14646" y="4651"/>
                    </a:cubicBezTo>
                    <a:cubicBezTo>
                      <a:pt x="14341" y="4651"/>
                      <a:pt x="14035" y="4662"/>
                      <a:pt x="13727" y="4686"/>
                    </a:cubicBezTo>
                    <a:cubicBezTo>
                      <a:pt x="11634" y="4853"/>
                      <a:pt x="9605" y="5502"/>
                      <a:pt x="7554" y="5920"/>
                    </a:cubicBezTo>
                    <a:cubicBezTo>
                      <a:pt x="6512" y="6148"/>
                      <a:pt x="5418" y="6323"/>
                      <a:pt x="4335" y="6323"/>
                    </a:cubicBezTo>
                    <a:cubicBezTo>
                      <a:pt x="4222" y="6323"/>
                      <a:pt x="4110" y="6322"/>
                      <a:pt x="3997" y="6318"/>
                    </a:cubicBezTo>
                    <a:cubicBezTo>
                      <a:pt x="3328" y="6297"/>
                      <a:pt x="2533" y="6234"/>
                      <a:pt x="1926" y="5899"/>
                    </a:cubicBezTo>
                    <a:cubicBezTo>
                      <a:pt x="1026" y="5418"/>
                      <a:pt x="168" y="4016"/>
                      <a:pt x="1403" y="3200"/>
                    </a:cubicBezTo>
                    <a:cubicBezTo>
                      <a:pt x="1528" y="3116"/>
                      <a:pt x="1549" y="2907"/>
                      <a:pt x="1403" y="2844"/>
                    </a:cubicBezTo>
                    <a:cubicBezTo>
                      <a:pt x="189" y="1882"/>
                      <a:pt x="378" y="1108"/>
                      <a:pt x="1947" y="543"/>
                    </a:cubicBezTo>
                    <a:cubicBezTo>
                      <a:pt x="2099" y="532"/>
                      <a:pt x="2251" y="527"/>
                      <a:pt x="2403" y="527"/>
                    </a:cubicBezTo>
                    <a:close/>
                    <a:moveTo>
                      <a:pt x="14670" y="5159"/>
                    </a:moveTo>
                    <a:cubicBezTo>
                      <a:pt x="14809" y="5159"/>
                      <a:pt x="14948" y="5162"/>
                      <a:pt x="15087" y="5167"/>
                    </a:cubicBezTo>
                    <a:cubicBezTo>
                      <a:pt x="17932" y="5271"/>
                      <a:pt x="20590" y="6297"/>
                      <a:pt x="23331" y="6883"/>
                    </a:cubicBezTo>
                    <a:cubicBezTo>
                      <a:pt x="24341" y="7094"/>
                      <a:pt x="25478" y="7319"/>
                      <a:pt x="26594" y="7319"/>
                    </a:cubicBezTo>
                    <a:cubicBezTo>
                      <a:pt x="26911" y="7319"/>
                      <a:pt x="27226" y="7301"/>
                      <a:pt x="27536" y="7259"/>
                    </a:cubicBezTo>
                    <a:cubicBezTo>
                      <a:pt x="27536" y="7280"/>
                      <a:pt x="27536" y="7280"/>
                      <a:pt x="27536" y="7301"/>
                    </a:cubicBezTo>
                    <a:cubicBezTo>
                      <a:pt x="28520" y="9707"/>
                      <a:pt x="28603" y="12093"/>
                      <a:pt x="28206" y="14478"/>
                    </a:cubicBezTo>
                    <a:cubicBezTo>
                      <a:pt x="27348" y="13390"/>
                      <a:pt x="25444" y="13411"/>
                      <a:pt x="24210" y="13390"/>
                    </a:cubicBezTo>
                    <a:cubicBezTo>
                      <a:pt x="24117" y="13388"/>
                      <a:pt x="24025" y="13387"/>
                      <a:pt x="23933" y="13387"/>
                    </a:cubicBezTo>
                    <a:cubicBezTo>
                      <a:pt x="21580" y="13387"/>
                      <a:pt x="19266" y="13892"/>
                      <a:pt x="16991" y="14436"/>
                    </a:cubicBezTo>
                    <a:cubicBezTo>
                      <a:pt x="13984" y="15165"/>
                      <a:pt x="10977" y="15935"/>
                      <a:pt x="7975" y="15935"/>
                    </a:cubicBezTo>
                    <a:cubicBezTo>
                      <a:pt x="6235" y="15935"/>
                      <a:pt x="4498" y="15676"/>
                      <a:pt x="2763" y="15001"/>
                    </a:cubicBezTo>
                    <a:cubicBezTo>
                      <a:pt x="2386" y="12260"/>
                      <a:pt x="2554" y="9519"/>
                      <a:pt x="2972" y="6715"/>
                    </a:cubicBezTo>
                    <a:cubicBezTo>
                      <a:pt x="3354" y="6778"/>
                      <a:pt x="3749" y="6803"/>
                      <a:pt x="4145" y="6803"/>
                    </a:cubicBezTo>
                    <a:cubicBezTo>
                      <a:pt x="5072" y="6803"/>
                      <a:pt x="6003" y="6665"/>
                      <a:pt x="6780" y="6548"/>
                    </a:cubicBezTo>
                    <a:cubicBezTo>
                      <a:pt x="9427" y="6090"/>
                      <a:pt x="11979" y="5159"/>
                      <a:pt x="14670" y="5159"/>
                    </a:cubicBezTo>
                    <a:close/>
                    <a:moveTo>
                      <a:pt x="24317" y="13919"/>
                    </a:moveTo>
                    <a:cubicBezTo>
                      <a:pt x="25798" y="13919"/>
                      <a:pt x="27230" y="14196"/>
                      <a:pt x="28018" y="15147"/>
                    </a:cubicBezTo>
                    <a:cubicBezTo>
                      <a:pt x="28039" y="15168"/>
                      <a:pt x="28059" y="15189"/>
                      <a:pt x="28080" y="15210"/>
                    </a:cubicBezTo>
                    <a:cubicBezTo>
                      <a:pt x="27285" y="19081"/>
                      <a:pt x="25318" y="22889"/>
                      <a:pt x="23896" y="26488"/>
                    </a:cubicBezTo>
                    <a:cubicBezTo>
                      <a:pt x="22766" y="29396"/>
                      <a:pt x="21971" y="32409"/>
                      <a:pt x="22138" y="35569"/>
                    </a:cubicBezTo>
                    <a:cubicBezTo>
                      <a:pt x="22326" y="38875"/>
                      <a:pt x="23498" y="41846"/>
                      <a:pt x="24544" y="44943"/>
                    </a:cubicBezTo>
                    <a:cubicBezTo>
                      <a:pt x="24858" y="45905"/>
                      <a:pt x="25151" y="47035"/>
                      <a:pt x="24607" y="47997"/>
                    </a:cubicBezTo>
                    <a:cubicBezTo>
                      <a:pt x="24189" y="48793"/>
                      <a:pt x="23331" y="49253"/>
                      <a:pt x="22494" y="49546"/>
                    </a:cubicBezTo>
                    <a:cubicBezTo>
                      <a:pt x="20799" y="50174"/>
                      <a:pt x="18895" y="50383"/>
                      <a:pt x="17095" y="50446"/>
                    </a:cubicBezTo>
                    <a:cubicBezTo>
                      <a:pt x="16881" y="50451"/>
                      <a:pt x="16667" y="50453"/>
                      <a:pt x="16452" y="50453"/>
                    </a:cubicBezTo>
                    <a:cubicBezTo>
                      <a:pt x="14884" y="50453"/>
                      <a:pt x="13308" y="50314"/>
                      <a:pt x="11781" y="49964"/>
                    </a:cubicBezTo>
                    <a:cubicBezTo>
                      <a:pt x="10965" y="49797"/>
                      <a:pt x="10065" y="49567"/>
                      <a:pt x="9479" y="48939"/>
                    </a:cubicBezTo>
                    <a:cubicBezTo>
                      <a:pt x="8580" y="47935"/>
                      <a:pt x="8956" y="46512"/>
                      <a:pt x="9228" y="45361"/>
                    </a:cubicBezTo>
                    <a:cubicBezTo>
                      <a:pt x="10002" y="42244"/>
                      <a:pt x="10316" y="39126"/>
                      <a:pt x="9877" y="35945"/>
                    </a:cubicBezTo>
                    <a:cubicBezTo>
                      <a:pt x="9500" y="33121"/>
                      <a:pt x="8559" y="30464"/>
                      <a:pt x="7450" y="27869"/>
                    </a:cubicBezTo>
                    <a:cubicBezTo>
                      <a:pt x="6132" y="24730"/>
                      <a:pt x="4541" y="21697"/>
                      <a:pt x="3516" y="18432"/>
                    </a:cubicBezTo>
                    <a:cubicBezTo>
                      <a:pt x="3202" y="17428"/>
                      <a:pt x="2972" y="16424"/>
                      <a:pt x="2826" y="15399"/>
                    </a:cubicBezTo>
                    <a:lnTo>
                      <a:pt x="2826" y="15399"/>
                    </a:lnTo>
                    <a:cubicBezTo>
                      <a:pt x="4513" y="16221"/>
                      <a:pt x="6356" y="16526"/>
                      <a:pt x="8223" y="16526"/>
                    </a:cubicBezTo>
                    <a:cubicBezTo>
                      <a:pt x="10106" y="16526"/>
                      <a:pt x="12014" y="16216"/>
                      <a:pt x="13810" y="15817"/>
                    </a:cubicBezTo>
                    <a:cubicBezTo>
                      <a:pt x="16070" y="15336"/>
                      <a:pt x="18309" y="14687"/>
                      <a:pt x="20590" y="14310"/>
                    </a:cubicBezTo>
                    <a:cubicBezTo>
                      <a:pt x="21569" y="14151"/>
                      <a:pt x="22963" y="13919"/>
                      <a:pt x="24317" y="13919"/>
                    </a:cubicBezTo>
                    <a:close/>
                    <a:moveTo>
                      <a:pt x="30005" y="6046"/>
                    </a:moveTo>
                    <a:cubicBezTo>
                      <a:pt x="30403" y="9603"/>
                      <a:pt x="30298" y="13202"/>
                      <a:pt x="29671" y="16717"/>
                    </a:cubicBezTo>
                    <a:cubicBezTo>
                      <a:pt x="28980" y="20504"/>
                      <a:pt x="27578" y="23935"/>
                      <a:pt x="26009" y="27430"/>
                    </a:cubicBezTo>
                    <a:cubicBezTo>
                      <a:pt x="24691" y="30401"/>
                      <a:pt x="24042" y="33477"/>
                      <a:pt x="24147" y="36741"/>
                    </a:cubicBezTo>
                    <a:cubicBezTo>
                      <a:pt x="24189" y="38352"/>
                      <a:pt x="24377" y="39963"/>
                      <a:pt x="24670" y="41532"/>
                    </a:cubicBezTo>
                    <a:cubicBezTo>
                      <a:pt x="24900" y="42808"/>
                      <a:pt x="25277" y="44085"/>
                      <a:pt x="25570" y="45382"/>
                    </a:cubicBezTo>
                    <a:cubicBezTo>
                      <a:pt x="25737" y="46031"/>
                      <a:pt x="25862" y="46700"/>
                      <a:pt x="25925" y="47370"/>
                    </a:cubicBezTo>
                    <a:cubicBezTo>
                      <a:pt x="26114" y="49609"/>
                      <a:pt x="25151" y="51115"/>
                      <a:pt x="22912" y="51555"/>
                    </a:cubicBezTo>
                    <a:cubicBezTo>
                      <a:pt x="20820" y="51973"/>
                      <a:pt x="18665" y="52140"/>
                      <a:pt x="16531" y="52182"/>
                    </a:cubicBezTo>
                    <a:cubicBezTo>
                      <a:pt x="16347" y="52184"/>
                      <a:pt x="16163" y="52185"/>
                      <a:pt x="15979" y="52185"/>
                    </a:cubicBezTo>
                    <a:cubicBezTo>
                      <a:pt x="14234" y="52185"/>
                      <a:pt x="12476" y="52091"/>
                      <a:pt x="10735" y="51827"/>
                    </a:cubicBezTo>
                    <a:cubicBezTo>
                      <a:pt x="8726" y="51513"/>
                      <a:pt x="6864" y="50718"/>
                      <a:pt x="6696" y="48395"/>
                    </a:cubicBezTo>
                    <a:cubicBezTo>
                      <a:pt x="6571" y="46575"/>
                      <a:pt x="7178" y="44692"/>
                      <a:pt x="7554" y="42934"/>
                    </a:cubicBezTo>
                    <a:cubicBezTo>
                      <a:pt x="7931" y="41135"/>
                      <a:pt x="8287" y="39293"/>
                      <a:pt x="8328" y="37452"/>
                    </a:cubicBezTo>
                    <a:cubicBezTo>
                      <a:pt x="8412" y="34376"/>
                      <a:pt x="7408" y="31489"/>
                      <a:pt x="6111" y="28748"/>
                    </a:cubicBezTo>
                    <a:cubicBezTo>
                      <a:pt x="4562" y="25463"/>
                      <a:pt x="2658" y="22282"/>
                      <a:pt x="1821" y="18704"/>
                    </a:cubicBezTo>
                    <a:cubicBezTo>
                      <a:pt x="880" y="14582"/>
                      <a:pt x="1382" y="10398"/>
                      <a:pt x="1612" y="6234"/>
                    </a:cubicBezTo>
                    <a:lnTo>
                      <a:pt x="1612" y="6234"/>
                    </a:lnTo>
                    <a:cubicBezTo>
                      <a:pt x="1947" y="6422"/>
                      <a:pt x="2323" y="6569"/>
                      <a:pt x="2721" y="6652"/>
                    </a:cubicBezTo>
                    <a:cubicBezTo>
                      <a:pt x="2030" y="10105"/>
                      <a:pt x="1779" y="13494"/>
                      <a:pt x="2616" y="16947"/>
                    </a:cubicBezTo>
                    <a:cubicBezTo>
                      <a:pt x="3391" y="20148"/>
                      <a:pt x="4792" y="23161"/>
                      <a:pt x="6132" y="26153"/>
                    </a:cubicBezTo>
                    <a:cubicBezTo>
                      <a:pt x="7596" y="29438"/>
                      <a:pt x="9019" y="32786"/>
                      <a:pt x="9437" y="36406"/>
                    </a:cubicBezTo>
                    <a:cubicBezTo>
                      <a:pt x="9668" y="38435"/>
                      <a:pt x="9626" y="40486"/>
                      <a:pt x="9333" y="42495"/>
                    </a:cubicBezTo>
                    <a:cubicBezTo>
                      <a:pt x="9082" y="44085"/>
                      <a:pt x="8370" y="45717"/>
                      <a:pt x="8391" y="47328"/>
                    </a:cubicBezTo>
                    <a:cubicBezTo>
                      <a:pt x="8454" y="50446"/>
                      <a:pt x="12283" y="50718"/>
                      <a:pt x="14647" y="50885"/>
                    </a:cubicBezTo>
                    <a:cubicBezTo>
                      <a:pt x="15241" y="50930"/>
                      <a:pt x="15837" y="50954"/>
                      <a:pt x="16433" y="50954"/>
                    </a:cubicBezTo>
                    <a:cubicBezTo>
                      <a:pt x="17499" y="50954"/>
                      <a:pt x="18568" y="50879"/>
                      <a:pt x="19627" y="50718"/>
                    </a:cubicBezTo>
                    <a:cubicBezTo>
                      <a:pt x="21113" y="50508"/>
                      <a:pt x="22766" y="50236"/>
                      <a:pt x="24021" y="49378"/>
                    </a:cubicBezTo>
                    <a:cubicBezTo>
                      <a:pt x="25486" y="48353"/>
                      <a:pt x="25590" y="46930"/>
                      <a:pt x="25235" y="45445"/>
                    </a:cubicBezTo>
                    <a:cubicBezTo>
                      <a:pt x="24942" y="44148"/>
                      <a:pt x="24293" y="42808"/>
                      <a:pt x="23917" y="41679"/>
                    </a:cubicBezTo>
                    <a:cubicBezTo>
                      <a:pt x="22619" y="37703"/>
                      <a:pt x="22243" y="33728"/>
                      <a:pt x="23393" y="29668"/>
                    </a:cubicBezTo>
                    <a:cubicBezTo>
                      <a:pt x="25444" y="22387"/>
                      <a:pt x="31261" y="15001"/>
                      <a:pt x="28080" y="7155"/>
                    </a:cubicBezTo>
                    <a:cubicBezTo>
                      <a:pt x="28583" y="7029"/>
                      <a:pt x="29043" y="6841"/>
                      <a:pt x="29461" y="6548"/>
                    </a:cubicBezTo>
                    <a:cubicBezTo>
                      <a:pt x="29671" y="6401"/>
                      <a:pt x="29859" y="6234"/>
                      <a:pt x="30005" y="6046"/>
                    </a:cubicBezTo>
                    <a:close/>
                    <a:moveTo>
                      <a:pt x="2423" y="1"/>
                    </a:moveTo>
                    <a:cubicBezTo>
                      <a:pt x="1998" y="1"/>
                      <a:pt x="1568" y="38"/>
                      <a:pt x="1131" y="124"/>
                    </a:cubicBezTo>
                    <a:cubicBezTo>
                      <a:pt x="942" y="145"/>
                      <a:pt x="922" y="313"/>
                      <a:pt x="963" y="438"/>
                    </a:cubicBezTo>
                    <a:cubicBezTo>
                      <a:pt x="106" y="982"/>
                      <a:pt x="1" y="2300"/>
                      <a:pt x="963" y="3033"/>
                    </a:cubicBezTo>
                    <a:cubicBezTo>
                      <a:pt x="126" y="3786"/>
                      <a:pt x="252" y="5104"/>
                      <a:pt x="1110" y="5878"/>
                    </a:cubicBezTo>
                    <a:cubicBezTo>
                      <a:pt x="1173" y="5941"/>
                      <a:pt x="1235" y="5983"/>
                      <a:pt x="1319" y="6046"/>
                    </a:cubicBezTo>
                    <a:cubicBezTo>
                      <a:pt x="775" y="9645"/>
                      <a:pt x="461" y="13348"/>
                      <a:pt x="942" y="16968"/>
                    </a:cubicBezTo>
                    <a:cubicBezTo>
                      <a:pt x="1445" y="20567"/>
                      <a:pt x="2972" y="23747"/>
                      <a:pt x="4583" y="26969"/>
                    </a:cubicBezTo>
                    <a:cubicBezTo>
                      <a:pt x="6278" y="30359"/>
                      <a:pt x="7868" y="33832"/>
                      <a:pt x="7701" y="37703"/>
                    </a:cubicBezTo>
                    <a:cubicBezTo>
                      <a:pt x="7617" y="39921"/>
                      <a:pt x="7094" y="42076"/>
                      <a:pt x="6634" y="44231"/>
                    </a:cubicBezTo>
                    <a:cubicBezTo>
                      <a:pt x="6299" y="45780"/>
                      <a:pt x="5839" y="47516"/>
                      <a:pt x="6152" y="49106"/>
                    </a:cubicBezTo>
                    <a:cubicBezTo>
                      <a:pt x="6801" y="52329"/>
                      <a:pt x="10630" y="52538"/>
                      <a:pt x="13287" y="52705"/>
                    </a:cubicBezTo>
                    <a:cubicBezTo>
                      <a:pt x="14206" y="52768"/>
                      <a:pt x="15128" y="52800"/>
                      <a:pt x="16051" y="52800"/>
                    </a:cubicBezTo>
                    <a:cubicBezTo>
                      <a:pt x="17293" y="52800"/>
                      <a:pt x="18537" y="52742"/>
                      <a:pt x="19774" y="52622"/>
                    </a:cubicBezTo>
                    <a:cubicBezTo>
                      <a:pt x="21364" y="52475"/>
                      <a:pt x="23373" y="52433"/>
                      <a:pt x="24754" y="51638"/>
                    </a:cubicBezTo>
                    <a:cubicBezTo>
                      <a:pt x="27599" y="49985"/>
                      <a:pt x="26323" y="46156"/>
                      <a:pt x="25758" y="43687"/>
                    </a:cubicBezTo>
                    <a:cubicBezTo>
                      <a:pt x="24795" y="39649"/>
                      <a:pt x="24293" y="35339"/>
                      <a:pt x="25298" y="31259"/>
                    </a:cubicBezTo>
                    <a:cubicBezTo>
                      <a:pt x="25883" y="28915"/>
                      <a:pt x="27034" y="26823"/>
                      <a:pt x="27955" y="24626"/>
                    </a:cubicBezTo>
                    <a:cubicBezTo>
                      <a:pt x="28792" y="22659"/>
                      <a:pt x="29461" y="20608"/>
                      <a:pt x="29943" y="18516"/>
                    </a:cubicBezTo>
                    <a:cubicBezTo>
                      <a:pt x="30905" y="14248"/>
                      <a:pt x="31114" y="9833"/>
                      <a:pt x="30570" y="5481"/>
                    </a:cubicBezTo>
                    <a:cubicBezTo>
                      <a:pt x="30570" y="5418"/>
                      <a:pt x="30549" y="5376"/>
                      <a:pt x="30508" y="5334"/>
                    </a:cubicBezTo>
                    <a:cubicBezTo>
                      <a:pt x="30905" y="4518"/>
                      <a:pt x="30926" y="3577"/>
                      <a:pt x="30382" y="2740"/>
                    </a:cubicBezTo>
                    <a:cubicBezTo>
                      <a:pt x="29214" y="909"/>
                      <a:pt x="26918" y="405"/>
                      <a:pt x="24544" y="405"/>
                    </a:cubicBezTo>
                    <a:cubicBezTo>
                      <a:pt x="22495" y="405"/>
                      <a:pt x="20387" y="780"/>
                      <a:pt x="18895" y="1003"/>
                    </a:cubicBezTo>
                    <a:cubicBezTo>
                      <a:pt x="16606" y="1337"/>
                      <a:pt x="14273" y="1758"/>
                      <a:pt x="11952" y="1758"/>
                    </a:cubicBezTo>
                    <a:cubicBezTo>
                      <a:pt x="11069" y="1758"/>
                      <a:pt x="10188" y="1697"/>
                      <a:pt x="9312" y="1547"/>
                    </a:cubicBezTo>
                    <a:cubicBezTo>
                      <a:pt x="6971" y="1157"/>
                      <a:pt x="4781" y="1"/>
                      <a:pt x="242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0415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2744" name="Google Shape;12744;p39"/>
            <p:cNvGrpSpPr/>
            <p:nvPr/>
          </p:nvGrpSpPr>
          <p:grpSpPr>
            <a:xfrm rot="-832926">
              <a:off x="4011775" y="568506"/>
              <a:ext cx="493167" cy="832962"/>
              <a:chOff x="5035500" y="498125"/>
              <a:chExt cx="781525" cy="1320000"/>
            </a:xfrm>
          </p:grpSpPr>
          <p:sp>
            <p:nvSpPr>
              <p:cNvPr id="12745" name="Google Shape;12745;p39"/>
              <p:cNvSpPr/>
              <p:nvPr/>
            </p:nvSpPr>
            <p:spPr>
              <a:xfrm>
                <a:off x="5106125" y="846100"/>
                <a:ext cx="631400" cy="913375"/>
              </a:xfrm>
              <a:custGeom>
                <a:rect b="b" l="l" r="r" t="t"/>
                <a:pathLst>
                  <a:path extrusionOk="0" h="36535" w="25256">
                    <a:moveTo>
                      <a:pt x="21575" y="1389"/>
                    </a:moveTo>
                    <a:cubicBezTo>
                      <a:pt x="21651" y="1389"/>
                      <a:pt x="21726" y="1478"/>
                      <a:pt x="21677" y="1542"/>
                    </a:cubicBezTo>
                    <a:cubicBezTo>
                      <a:pt x="21594" y="1668"/>
                      <a:pt x="21594" y="1898"/>
                      <a:pt x="21740" y="1982"/>
                    </a:cubicBezTo>
                    <a:cubicBezTo>
                      <a:pt x="21780" y="2001"/>
                      <a:pt x="21817" y="2010"/>
                      <a:pt x="21852" y="2010"/>
                    </a:cubicBezTo>
                    <a:cubicBezTo>
                      <a:pt x="21967" y="2010"/>
                      <a:pt x="22063" y="1925"/>
                      <a:pt x="22159" y="1877"/>
                    </a:cubicBezTo>
                    <a:cubicBezTo>
                      <a:pt x="22183" y="1858"/>
                      <a:pt x="22209" y="1850"/>
                      <a:pt x="22234" y="1850"/>
                    </a:cubicBezTo>
                    <a:cubicBezTo>
                      <a:pt x="22320" y="1850"/>
                      <a:pt x="22400" y="1943"/>
                      <a:pt x="22368" y="2024"/>
                    </a:cubicBezTo>
                    <a:cubicBezTo>
                      <a:pt x="22304" y="2228"/>
                      <a:pt x="22107" y="2323"/>
                      <a:pt x="21911" y="2323"/>
                    </a:cubicBezTo>
                    <a:cubicBezTo>
                      <a:pt x="21786" y="2323"/>
                      <a:pt x="21662" y="2285"/>
                      <a:pt x="21573" y="2212"/>
                    </a:cubicBezTo>
                    <a:cubicBezTo>
                      <a:pt x="21322" y="2024"/>
                      <a:pt x="21301" y="1647"/>
                      <a:pt x="21510" y="1417"/>
                    </a:cubicBezTo>
                    <a:cubicBezTo>
                      <a:pt x="21529" y="1397"/>
                      <a:pt x="21552" y="1389"/>
                      <a:pt x="21575" y="1389"/>
                    </a:cubicBezTo>
                    <a:close/>
                    <a:moveTo>
                      <a:pt x="19125" y="2645"/>
                    </a:moveTo>
                    <a:cubicBezTo>
                      <a:pt x="19208" y="2645"/>
                      <a:pt x="19296" y="2748"/>
                      <a:pt x="19250" y="2840"/>
                    </a:cubicBezTo>
                    <a:cubicBezTo>
                      <a:pt x="19125" y="3028"/>
                      <a:pt x="19104" y="3216"/>
                      <a:pt x="19146" y="3404"/>
                    </a:cubicBezTo>
                    <a:cubicBezTo>
                      <a:pt x="19271" y="3404"/>
                      <a:pt x="19376" y="3363"/>
                      <a:pt x="19480" y="3279"/>
                    </a:cubicBezTo>
                    <a:cubicBezTo>
                      <a:pt x="19516" y="3252"/>
                      <a:pt x="19554" y="3240"/>
                      <a:pt x="19590" y="3240"/>
                    </a:cubicBezTo>
                    <a:cubicBezTo>
                      <a:pt x="19721" y="3240"/>
                      <a:pt x="19826" y="3394"/>
                      <a:pt x="19711" y="3509"/>
                    </a:cubicBezTo>
                    <a:cubicBezTo>
                      <a:pt x="19606" y="3635"/>
                      <a:pt x="19460" y="3718"/>
                      <a:pt x="19313" y="3739"/>
                    </a:cubicBezTo>
                    <a:cubicBezTo>
                      <a:pt x="19277" y="3745"/>
                      <a:pt x="19230" y="3750"/>
                      <a:pt x="19180" y="3750"/>
                    </a:cubicBezTo>
                    <a:cubicBezTo>
                      <a:pt x="19058" y="3750"/>
                      <a:pt x="18918" y="3724"/>
                      <a:pt x="18874" y="3635"/>
                    </a:cubicBezTo>
                    <a:cubicBezTo>
                      <a:pt x="18790" y="3488"/>
                      <a:pt x="18811" y="3279"/>
                      <a:pt x="18832" y="3132"/>
                    </a:cubicBezTo>
                    <a:cubicBezTo>
                      <a:pt x="18853" y="2965"/>
                      <a:pt x="18936" y="2819"/>
                      <a:pt x="19041" y="2693"/>
                    </a:cubicBezTo>
                    <a:cubicBezTo>
                      <a:pt x="19064" y="2659"/>
                      <a:pt x="19094" y="2645"/>
                      <a:pt x="19125" y="2645"/>
                    </a:cubicBezTo>
                    <a:close/>
                    <a:moveTo>
                      <a:pt x="22139" y="3256"/>
                    </a:moveTo>
                    <a:cubicBezTo>
                      <a:pt x="22266" y="3256"/>
                      <a:pt x="22392" y="3295"/>
                      <a:pt x="22493" y="3384"/>
                    </a:cubicBezTo>
                    <a:cubicBezTo>
                      <a:pt x="22828" y="3676"/>
                      <a:pt x="22745" y="4241"/>
                      <a:pt x="22326" y="4409"/>
                    </a:cubicBezTo>
                    <a:cubicBezTo>
                      <a:pt x="22308" y="4416"/>
                      <a:pt x="22291" y="4419"/>
                      <a:pt x="22275" y="4419"/>
                    </a:cubicBezTo>
                    <a:cubicBezTo>
                      <a:pt x="22147" y="4419"/>
                      <a:pt x="22110" y="4211"/>
                      <a:pt x="22221" y="4137"/>
                    </a:cubicBezTo>
                    <a:cubicBezTo>
                      <a:pt x="22368" y="4032"/>
                      <a:pt x="22431" y="3760"/>
                      <a:pt x="22284" y="3635"/>
                    </a:cubicBezTo>
                    <a:cubicBezTo>
                      <a:pt x="22235" y="3586"/>
                      <a:pt x="22170" y="3565"/>
                      <a:pt x="22103" y="3565"/>
                    </a:cubicBezTo>
                    <a:cubicBezTo>
                      <a:pt x="21968" y="3565"/>
                      <a:pt x="21824" y="3649"/>
                      <a:pt x="21782" y="3760"/>
                    </a:cubicBezTo>
                    <a:cubicBezTo>
                      <a:pt x="21756" y="3829"/>
                      <a:pt x="21703" y="3859"/>
                      <a:pt x="21651" y="3859"/>
                    </a:cubicBezTo>
                    <a:cubicBezTo>
                      <a:pt x="21576" y="3859"/>
                      <a:pt x="21506" y="3796"/>
                      <a:pt x="21531" y="3697"/>
                    </a:cubicBezTo>
                    <a:cubicBezTo>
                      <a:pt x="21602" y="3429"/>
                      <a:pt x="21873" y="3256"/>
                      <a:pt x="22139" y="3256"/>
                    </a:cubicBezTo>
                    <a:close/>
                    <a:moveTo>
                      <a:pt x="3990" y="6704"/>
                    </a:moveTo>
                    <a:cubicBezTo>
                      <a:pt x="4062" y="6704"/>
                      <a:pt x="4132" y="6807"/>
                      <a:pt x="4102" y="6899"/>
                    </a:cubicBezTo>
                    <a:cubicBezTo>
                      <a:pt x="3957" y="7168"/>
                      <a:pt x="3678" y="7294"/>
                      <a:pt x="3394" y="7294"/>
                    </a:cubicBezTo>
                    <a:cubicBezTo>
                      <a:pt x="3103" y="7294"/>
                      <a:pt x="2806" y="7163"/>
                      <a:pt x="2637" y="6920"/>
                    </a:cubicBezTo>
                    <a:cubicBezTo>
                      <a:pt x="2590" y="6858"/>
                      <a:pt x="2659" y="6784"/>
                      <a:pt x="2723" y="6784"/>
                    </a:cubicBezTo>
                    <a:cubicBezTo>
                      <a:pt x="2745" y="6784"/>
                      <a:pt x="2767" y="6793"/>
                      <a:pt x="2783" y="6815"/>
                    </a:cubicBezTo>
                    <a:cubicBezTo>
                      <a:pt x="2924" y="6974"/>
                      <a:pt x="3106" y="7045"/>
                      <a:pt x="3291" y="7045"/>
                    </a:cubicBezTo>
                    <a:cubicBezTo>
                      <a:pt x="3520" y="7045"/>
                      <a:pt x="3752" y="6937"/>
                      <a:pt x="3913" y="6752"/>
                    </a:cubicBezTo>
                    <a:cubicBezTo>
                      <a:pt x="3936" y="6718"/>
                      <a:pt x="3963" y="6704"/>
                      <a:pt x="3990" y="6704"/>
                    </a:cubicBezTo>
                    <a:close/>
                    <a:moveTo>
                      <a:pt x="4896" y="8467"/>
                    </a:moveTo>
                    <a:cubicBezTo>
                      <a:pt x="4910" y="8467"/>
                      <a:pt x="4924" y="8467"/>
                      <a:pt x="4939" y="8468"/>
                    </a:cubicBezTo>
                    <a:cubicBezTo>
                      <a:pt x="5085" y="8468"/>
                      <a:pt x="5085" y="8656"/>
                      <a:pt x="4939" y="8677"/>
                    </a:cubicBezTo>
                    <a:cubicBezTo>
                      <a:pt x="4729" y="8698"/>
                      <a:pt x="4499" y="8845"/>
                      <a:pt x="4415" y="9054"/>
                    </a:cubicBezTo>
                    <a:cubicBezTo>
                      <a:pt x="4390" y="9105"/>
                      <a:pt x="4340" y="9128"/>
                      <a:pt x="4293" y="9128"/>
                    </a:cubicBezTo>
                    <a:cubicBezTo>
                      <a:pt x="4224" y="9128"/>
                      <a:pt x="4160" y="9078"/>
                      <a:pt x="4185" y="8991"/>
                    </a:cubicBezTo>
                    <a:cubicBezTo>
                      <a:pt x="4306" y="8690"/>
                      <a:pt x="4579" y="8467"/>
                      <a:pt x="4896" y="8467"/>
                    </a:cubicBezTo>
                    <a:close/>
                    <a:moveTo>
                      <a:pt x="12128" y="9544"/>
                    </a:moveTo>
                    <a:cubicBezTo>
                      <a:pt x="12218" y="9544"/>
                      <a:pt x="12301" y="9663"/>
                      <a:pt x="12220" y="9744"/>
                    </a:cubicBezTo>
                    <a:cubicBezTo>
                      <a:pt x="12094" y="9912"/>
                      <a:pt x="12136" y="10163"/>
                      <a:pt x="12304" y="10267"/>
                    </a:cubicBezTo>
                    <a:cubicBezTo>
                      <a:pt x="12350" y="10291"/>
                      <a:pt x="12399" y="10301"/>
                      <a:pt x="12446" y="10301"/>
                    </a:cubicBezTo>
                    <a:cubicBezTo>
                      <a:pt x="12570" y="10301"/>
                      <a:pt x="12689" y="10232"/>
                      <a:pt x="12764" y="10142"/>
                    </a:cubicBezTo>
                    <a:cubicBezTo>
                      <a:pt x="12795" y="10111"/>
                      <a:pt x="12830" y="10098"/>
                      <a:pt x="12864" y="10098"/>
                    </a:cubicBezTo>
                    <a:cubicBezTo>
                      <a:pt x="12967" y="10098"/>
                      <a:pt x="13062" y="10220"/>
                      <a:pt x="13015" y="10330"/>
                    </a:cubicBezTo>
                    <a:cubicBezTo>
                      <a:pt x="12912" y="10536"/>
                      <a:pt x="12690" y="10639"/>
                      <a:pt x="12471" y="10639"/>
                    </a:cubicBezTo>
                    <a:cubicBezTo>
                      <a:pt x="12335" y="10639"/>
                      <a:pt x="12199" y="10599"/>
                      <a:pt x="12094" y="10519"/>
                    </a:cubicBezTo>
                    <a:cubicBezTo>
                      <a:pt x="11801" y="10288"/>
                      <a:pt x="11801" y="9828"/>
                      <a:pt x="12053" y="9577"/>
                    </a:cubicBezTo>
                    <a:cubicBezTo>
                      <a:pt x="12076" y="9554"/>
                      <a:pt x="12102" y="9544"/>
                      <a:pt x="12128" y="9544"/>
                    </a:cubicBezTo>
                    <a:close/>
                    <a:moveTo>
                      <a:pt x="10778" y="9185"/>
                    </a:moveTo>
                    <a:cubicBezTo>
                      <a:pt x="10830" y="9185"/>
                      <a:pt x="10886" y="9202"/>
                      <a:pt x="10944" y="9242"/>
                    </a:cubicBezTo>
                    <a:cubicBezTo>
                      <a:pt x="11018" y="9298"/>
                      <a:pt x="10993" y="9437"/>
                      <a:pt x="10898" y="9437"/>
                    </a:cubicBezTo>
                    <a:cubicBezTo>
                      <a:pt x="10886" y="9437"/>
                      <a:pt x="10874" y="9435"/>
                      <a:pt x="10860" y="9430"/>
                    </a:cubicBezTo>
                    <a:cubicBezTo>
                      <a:pt x="10818" y="9430"/>
                      <a:pt x="11006" y="9723"/>
                      <a:pt x="11027" y="9765"/>
                    </a:cubicBezTo>
                    <a:cubicBezTo>
                      <a:pt x="11069" y="9828"/>
                      <a:pt x="11111" y="9891"/>
                      <a:pt x="11132" y="9954"/>
                    </a:cubicBezTo>
                    <a:cubicBezTo>
                      <a:pt x="11195" y="10100"/>
                      <a:pt x="11216" y="10267"/>
                      <a:pt x="11216" y="10414"/>
                    </a:cubicBezTo>
                    <a:cubicBezTo>
                      <a:pt x="11216" y="10728"/>
                      <a:pt x="11069" y="11021"/>
                      <a:pt x="10818" y="11209"/>
                    </a:cubicBezTo>
                    <a:cubicBezTo>
                      <a:pt x="10796" y="11223"/>
                      <a:pt x="10773" y="11230"/>
                      <a:pt x="10749" y="11230"/>
                    </a:cubicBezTo>
                    <a:cubicBezTo>
                      <a:pt x="10636" y="11230"/>
                      <a:pt x="10519" y="11083"/>
                      <a:pt x="10588" y="10979"/>
                    </a:cubicBezTo>
                    <a:cubicBezTo>
                      <a:pt x="10776" y="10749"/>
                      <a:pt x="10902" y="10498"/>
                      <a:pt x="10839" y="10184"/>
                    </a:cubicBezTo>
                    <a:cubicBezTo>
                      <a:pt x="10776" y="9954"/>
                      <a:pt x="10588" y="9849"/>
                      <a:pt x="10525" y="9619"/>
                    </a:cubicBezTo>
                    <a:cubicBezTo>
                      <a:pt x="10459" y="9421"/>
                      <a:pt x="10588" y="9185"/>
                      <a:pt x="10778" y="9185"/>
                    </a:cubicBezTo>
                    <a:close/>
                    <a:moveTo>
                      <a:pt x="12144" y="12936"/>
                    </a:moveTo>
                    <a:cubicBezTo>
                      <a:pt x="12374" y="12936"/>
                      <a:pt x="12599" y="12996"/>
                      <a:pt x="12806" y="13092"/>
                    </a:cubicBezTo>
                    <a:cubicBezTo>
                      <a:pt x="12869" y="13113"/>
                      <a:pt x="12890" y="13197"/>
                      <a:pt x="12869" y="13260"/>
                    </a:cubicBezTo>
                    <a:cubicBezTo>
                      <a:pt x="12827" y="13511"/>
                      <a:pt x="12764" y="13783"/>
                      <a:pt x="12701" y="14055"/>
                    </a:cubicBezTo>
                    <a:cubicBezTo>
                      <a:pt x="12693" y="14113"/>
                      <a:pt x="12652" y="14138"/>
                      <a:pt x="12606" y="14138"/>
                    </a:cubicBezTo>
                    <a:cubicBezTo>
                      <a:pt x="12537" y="14138"/>
                      <a:pt x="12458" y="14080"/>
                      <a:pt x="12471" y="13992"/>
                    </a:cubicBezTo>
                    <a:cubicBezTo>
                      <a:pt x="12513" y="13762"/>
                      <a:pt x="12534" y="13532"/>
                      <a:pt x="12576" y="13301"/>
                    </a:cubicBezTo>
                    <a:cubicBezTo>
                      <a:pt x="12397" y="13220"/>
                      <a:pt x="12194" y="13189"/>
                      <a:pt x="11984" y="13189"/>
                    </a:cubicBezTo>
                    <a:cubicBezTo>
                      <a:pt x="11924" y="13189"/>
                      <a:pt x="11863" y="13192"/>
                      <a:pt x="11801" y="13197"/>
                    </a:cubicBezTo>
                    <a:cubicBezTo>
                      <a:pt x="11796" y="13198"/>
                      <a:pt x="11790" y="13198"/>
                      <a:pt x="11784" y="13198"/>
                    </a:cubicBezTo>
                    <a:cubicBezTo>
                      <a:pt x="11674" y="13198"/>
                      <a:pt x="11661" y="13007"/>
                      <a:pt x="11781" y="12987"/>
                    </a:cubicBezTo>
                    <a:cubicBezTo>
                      <a:pt x="11902" y="12952"/>
                      <a:pt x="12024" y="12936"/>
                      <a:pt x="12144" y="12936"/>
                    </a:cubicBezTo>
                    <a:close/>
                    <a:moveTo>
                      <a:pt x="16123" y="21345"/>
                    </a:moveTo>
                    <a:cubicBezTo>
                      <a:pt x="16207" y="21345"/>
                      <a:pt x="16276" y="21460"/>
                      <a:pt x="16195" y="21524"/>
                    </a:cubicBezTo>
                    <a:cubicBezTo>
                      <a:pt x="16028" y="21754"/>
                      <a:pt x="16028" y="22152"/>
                      <a:pt x="16258" y="22340"/>
                    </a:cubicBezTo>
                    <a:cubicBezTo>
                      <a:pt x="16357" y="22414"/>
                      <a:pt x="16459" y="22443"/>
                      <a:pt x="16562" y="22443"/>
                    </a:cubicBezTo>
                    <a:cubicBezTo>
                      <a:pt x="16720" y="22443"/>
                      <a:pt x="16880" y="22375"/>
                      <a:pt x="17032" y="22299"/>
                    </a:cubicBezTo>
                    <a:cubicBezTo>
                      <a:pt x="17048" y="22292"/>
                      <a:pt x="17065" y="22289"/>
                      <a:pt x="17082" y="22289"/>
                    </a:cubicBezTo>
                    <a:cubicBezTo>
                      <a:pt x="17177" y="22289"/>
                      <a:pt x="17274" y="22380"/>
                      <a:pt x="17221" y="22487"/>
                    </a:cubicBezTo>
                    <a:cubicBezTo>
                      <a:pt x="17095" y="22675"/>
                      <a:pt x="16875" y="22759"/>
                      <a:pt x="16651" y="22759"/>
                    </a:cubicBezTo>
                    <a:cubicBezTo>
                      <a:pt x="16426" y="22759"/>
                      <a:pt x="16195" y="22675"/>
                      <a:pt x="16049" y="22529"/>
                    </a:cubicBezTo>
                    <a:cubicBezTo>
                      <a:pt x="15735" y="22215"/>
                      <a:pt x="15756" y="21692"/>
                      <a:pt x="16049" y="21378"/>
                    </a:cubicBezTo>
                    <a:cubicBezTo>
                      <a:pt x="16073" y="21354"/>
                      <a:pt x="16098" y="21345"/>
                      <a:pt x="16123" y="21345"/>
                    </a:cubicBezTo>
                    <a:close/>
                    <a:moveTo>
                      <a:pt x="16823" y="24135"/>
                    </a:moveTo>
                    <a:cubicBezTo>
                      <a:pt x="17005" y="24135"/>
                      <a:pt x="17185" y="24197"/>
                      <a:pt x="17325" y="24328"/>
                    </a:cubicBezTo>
                    <a:cubicBezTo>
                      <a:pt x="17660" y="24684"/>
                      <a:pt x="17576" y="25270"/>
                      <a:pt x="17179" y="25500"/>
                    </a:cubicBezTo>
                    <a:cubicBezTo>
                      <a:pt x="17158" y="25510"/>
                      <a:pt x="17137" y="25515"/>
                      <a:pt x="17117" y="25515"/>
                    </a:cubicBezTo>
                    <a:cubicBezTo>
                      <a:pt x="17018" y="25515"/>
                      <a:pt x="16945" y="25402"/>
                      <a:pt x="17032" y="25332"/>
                    </a:cubicBezTo>
                    <a:cubicBezTo>
                      <a:pt x="17242" y="25144"/>
                      <a:pt x="17346" y="24767"/>
                      <a:pt x="17137" y="24537"/>
                    </a:cubicBezTo>
                    <a:cubicBezTo>
                      <a:pt x="17039" y="24430"/>
                      <a:pt x="16914" y="24384"/>
                      <a:pt x="16789" y="24384"/>
                    </a:cubicBezTo>
                    <a:cubicBezTo>
                      <a:pt x="16620" y="24384"/>
                      <a:pt x="16450" y="24468"/>
                      <a:pt x="16342" y="24600"/>
                    </a:cubicBezTo>
                    <a:cubicBezTo>
                      <a:pt x="16320" y="24628"/>
                      <a:pt x="16292" y="24639"/>
                      <a:pt x="16263" y="24639"/>
                    </a:cubicBezTo>
                    <a:cubicBezTo>
                      <a:pt x="16185" y="24639"/>
                      <a:pt x="16108" y="24551"/>
                      <a:pt x="16154" y="24475"/>
                    </a:cubicBezTo>
                    <a:cubicBezTo>
                      <a:pt x="16312" y="24255"/>
                      <a:pt x="16570" y="24135"/>
                      <a:pt x="16823" y="24135"/>
                    </a:cubicBezTo>
                    <a:close/>
                    <a:moveTo>
                      <a:pt x="9593" y="31511"/>
                    </a:moveTo>
                    <a:cubicBezTo>
                      <a:pt x="9664" y="31511"/>
                      <a:pt x="9734" y="31573"/>
                      <a:pt x="9709" y="31672"/>
                    </a:cubicBezTo>
                    <a:cubicBezTo>
                      <a:pt x="9622" y="32039"/>
                      <a:pt x="9971" y="32289"/>
                      <a:pt x="10308" y="32289"/>
                    </a:cubicBezTo>
                    <a:cubicBezTo>
                      <a:pt x="10375" y="32289"/>
                      <a:pt x="10442" y="32279"/>
                      <a:pt x="10504" y="32258"/>
                    </a:cubicBezTo>
                    <a:cubicBezTo>
                      <a:pt x="10522" y="32251"/>
                      <a:pt x="10538" y="32247"/>
                      <a:pt x="10552" y="32247"/>
                    </a:cubicBezTo>
                    <a:cubicBezTo>
                      <a:pt x="10663" y="32247"/>
                      <a:pt x="10701" y="32433"/>
                      <a:pt x="10609" y="32488"/>
                    </a:cubicBezTo>
                    <a:cubicBezTo>
                      <a:pt x="10495" y="32564"/>
                      <a:pt x="10374" y="32598"/>
                      <a:pt x="10255" y="32598"/>
                    </a:cubicBezTo>
                    <a:cubicBezTo>
                      <a:pt x="9785" y="32598"/>
                      <a:pt x="9345" y="32077"/>
                      <a:pt x="9479" y="31610"/>
                    </a:cubicBezTo>
                    <a:cubicBezTo>
                      <a:pt x="9496" y="31541"/>
                      <a:pt x="9545" y="31511"/>
                      <a:pt x="9593" y="31511"/>
                    </a:cubicBezTo>
                    <a:close/>
                    <a:moveTo>
                      <a:pt x="18920" y="31784"/>
                    </a:moveTo>
                    <a:cubicBezTo>
                      <a:pt x="19007" y="31784"/>
                      <a:pt x="19087" y="31852"/>
                      <a:pt x="19062" y="31965"/>
                    </a:cubicBezTo>
                    <a:cubicBezTo>
                      <a:pt x="18978" y="32195"/>
                      <a:pt x="19041" y="32467"/>
                      <a:pt x="19250" y="32614"/>
                    </a:cubicBezTo>
                    <a:cubicBezTo>
                      <a:pt x="19333" y="32672"/>
                      <a:pt x="19430" y="32697"/>
                      <a:pt x="19528" y="32697"/>
                    </a:cubicBezTo>
                    <a:cubicBezTo>
                      <a:pt x="19676" y="32697"/>
                      <a:pt x="19827" y="32639"/>
                      <a:pt x="19941" y="32551"/>
                    </a:cubicBezTo>
                    <a:cubicBezTo>
                      <a:pt x="19967" y="32533"/>
                      <a:pt x="19993" y="32525"/>
                      <a:pt x="20019" y="32525"/>
                    </a:cubicBezTo>
                    <a:cubicBezTo>
                      <a:pt x="20137" y="32525"/>
                      <a:pt x="20232" y="32699"/>
                      <a:pt x="20129" y="32802"/>
                    </a:cubicBezTo>
                    <a:cubicBezTo>
                      <a:pt x="19963" y="32974"/>
                      <a:pt x="19767" y="33047"/>
                      <a:pt x="19575" y="33047"/>
                    </a:cubicBezTo>
                    <a:cubicBezTo>
                      <a:pt x="19043" y="33047"/>
                      <a:pt x="18538" y="32481"/>
                      <a:pt x="18769" y="31882"/>
                    </a:cubicBezTo>
                    <a:cubicBezTo>
                      <a:pt x="18803" y="31815"/>
                      <a:pt x="18863" y="31784"/>
                      <a:pt x="18920" y="31784"/>
                    </a:cubicBezTo>
                    <a:close/>
                    <a:moveTo>
                      <a:pt x="7925" y="32494"/>
                    </a:moveTo>
                    <a:cubicBezTo>
                      <a:pt x="8001" y="32494"/>
                      <a:pt x="8056" y="32593"/>
                      <a:pt x="7993" y="32656"/>
                    </a:cubicBezTo>
                    <a:cubicBezTo>
                      <a:pt x="7805" y="32865"/>
                      <a:pt x="7805" y="33221"/>
                      <a:pt x="8035" y="33388"/>
                    </a:cubicBezTo>
                    <a:cubicBezTo>
                      <a:pt x="8116" y="33440"/>
                      <a:pt x="8208" y="33463"/>
                      <a:pt x="8299" y="33463"/>
                    </a:cubicBezTo>
                    <a:cubicBezTo>
                      <a:pt x="8468" y="33463"/>
                      <a:pt x="8638" y="33385"/>
                      <a:pt x="8747" y="33262"/>
                    </a:cubicBezTo>
                    <a:cubicBezTo>
                      <a:pt x="8767" y="33247"/>
                      <a:pt x="8788" y="33241"/>
                      <a:pt x="8808" y="33241"/>
                    </a:cubicBezTo>
                    <a:cubicBezTo>
                      <a:pt x="8872" y="33241"/>
                      <a:pt x="8925" y="33308"/>
                      <a:pt x="8893" y="33388"/>
                    </a:cubicBezTo>
                    <a:cubicBezTo>
                      <a:pt x="8792" y="33615"/>
                      <a:pt x="8554" y="33736"/>
                      <a:pt x="8312" y="33736"/>
                    </a:cubicBezTo>
                    <a:cubicBezTo>
                      <a:pt x="8153" y="33736"/>
                      <a:pt x="7992" y="33684"/>
                      <a:pt x="7868" y="33576"/>
                    </a:cubicBezTo>
                    <a:cubicBezTo>
                      <a:pt x="7554" y="33304"/>
                      <a:pt x="7554" y="32802"/>
                      <a:pt x="7847" y="32530"/>
                    </a:cubicBezTo>
                    <a:cubicBezTo>
                      <a:pt x="7873" y="32504"/>
                      <a:pt x="7900" y="32494"/>
                      <a:pt x="7925" y="32494"/>
                    </a:cubicBezTo>
                    <a:close/>
                    <a:moveTo>
                      <a:pt x="10558" y="34167"/>
                    </a:moveTo>
                    <a:cubicBezTo>
                      <a:pt x="10609" y="34167"/>
                      <a:pt x="10662" y="34172"/>
                      <a:pt x="10713" y="34183"/>
                    </a:cubicBezTo>
                    <a:cubicBezTo>
                      <a:pt x="11132" y="34267"/>
                      <a:pt x="11446" y="34643"/>
                      <a:pt x="11404" y="35083"/>
                    </a:cubicBezTo>
                    <a:cubicBezTo>
                      <a:pt x="11404" y="35142"/>
                      <a:pt x="11344" y="35181"/>
                      <a:pt x="11287" y="35181"/>
                    </a:cubicBezTo>
                    <a:cubicBezTo>
                      <a:pt x="11244" y="35181"/>
                      <a:pt x="11204" y="35158"/>
                      <a:pt x="11195" y="35104"/>
                    </a:cubicBezTo>
                    <a:cubicBezTo>
                      <a:pt x="11153" y="34811"/>
                      <a:pt x="11006" y="34518"/>
                      <a:pt x="10693" y="34434"/>
                    </a:cubicBezTo>
                    <a:cubicBezTo>
                      <a:pt x="10633" y="34416"/>
                      <a:pt x="10574" y="34407"/>
                      <a:pt x="10518" y="34407"/>
                    </a:cubicBezTo>
                    <a:cubicBezTo>
                      <a:pt x="10258" y="34407"/>
                      <a:pt x="10039" y="34591"/>
                      <a:pt x="9918" y="34832"/>
                    </a:cubicBezTo>
                    <a:cubicBezTo>
                      <a:pt x="9898" y="34872"/>
                      <a:pt x="9866" y="34888"/>
                      <a:pt x="9832" y="34888"/>
                    </a:cubicBezTo>
                    <a:cubicBezTo>
                      <a:pt x="9761" y="34888"/>
                      <a:pt x="9687" y="34813"/>
                      <a:pt x="9730" y="34727"/>
                    </a:cubicBezTo>
                    <a:cubicBezTo>
                      <a:pt x="9876" y="34400"/>
                      <a:pt x="10211" y="34167"/>
                      <a:pt x="10558" y="34167"/>
                    </a:cubicBezTo>
                    <a:close/>
                    <a:moveTo>
                      <a:pt x="21492" y="0"/>
                    </a:moveTo>
                    <a:cubicBezTo>
                      <a:pt x="20138" y="0"/>
                      <a:pt x="18744" y="232"/>
                      <a:pt x="17765" y="391"/>
                    </a:cubicBezTo>
                    <a:cubicBezTo>
                      <a:pt x="15484" y="768"/>
                      <a:pt x="13245" y="1417"/>
                      <a:pt x="10985" y="1898"/>
                    </a:cubicBezTo>
                    <a:cubicBezTo>
                      <a:pt x="9189" y="2297"/>
                      <a:pt x="7281" y="2607"/>
                      <a:pt x="5398" y="2607"/>
                    </a:cubicBezTo>
                    <a:cubicBezTo>
                      <a:pt x="3531" y="2607"/>
                      <a:pt x="1688" y="2302"/>
                      <a:pt x="1" y="1480"/>
                    </a:cubicBezTo>
                    <a:lnTo>
                      <a:pt x="1" y="1480"/>
                    </a:lnTo>
                    <a:cubicBezTo>
                      <a:pt x="147" y="2505"/>
                      <a:pt x="377" y="3509"/>
                      <a:pt x="691" y="4513"/>
                    </a:cubicBezTo>
                    <a:cubicBezTo>
                      <a:pt x="1716" y="7778"/>
                      <a:pt x="3307" y="10811"/>
                      <a:pt x="4625" y="13950"/>
                    </a:cubicBezTo>
                    <a:cubicBezTo>
                      <a:pt x="5734" y="16545"/>
                      <a:pt x="6675" y="19202"/>
                      <a:pt x="7052" y="22026"/>
                    </a:cubicBezTo>
                    <a:cubicBezTo>
                      <a:pt x="7491" y="25207"/>
                      <a:pt x="7177" y="28325"/>
                      <a:pt x="6403" y="31442"/>
                    </a:cubicBezTo>
                    <a:cubicBezTo>
                      <a:pt x="6131" y="32593"/>
                      <a:pt x="5755" y="34016"/>
                      <a:pt x="6654" y="35020"/>
                    </a:cubicBezTo>
                    <a:cubicBezTo>
                      <a:pt x="7240" y="35648"/>
                      <a:pt x="8140" y="35878"/>
                      <a:pt x="8956" y="36045"/>
                    </a:cubicBezTo>
                    <a:cubicBezTo>
                      <a:pt x="10483" y="36395"/>
                      <a:pt x="12059" y="36534"/>
                      <a:pt x="13627" y="36534"/>
                    </a:cubicBezTo>
                    <a:cubicBezTo>
                      <a:pt x="13842" y="36534"/>
                      <a:pt x="14056" y="36532"/>
                      <a:pt x="14270" y="36527"/>
                    </a:cubicBezTo>
                    <a:cubicBezTo>
                      <a:pt x="16070" y="36464"/>
                      <a:pt x="17974" y="36255"/>
                      <a:pt x="19669" y="35627"/>
                    </a:cubicBezTo>
                    <a:cubicBezTo>
                      <a:pt x="20506" y="35334"/>
                      <a:pt x="21364" y="34874"/>
                      <a:pt x="21782" y="34078"/>
                    </a:cubicBezTo>
                    <a:cubicBezTo>
                      <a:pt x="22326" y="33116"/>
                      <a:pt x="22033" y="31986"/>
                      <a:pt x="21719" y="31024"/>
                    </a:cubicBezTo>
                    <a:cubicBezTo>
                      <a:pt x="20673" y="27927"/>
                      <a:pt x="19501" y="24956"/>
                      <a:pt x="19313" y="21650"/>
                    </a:cubicBezTo>
                    <a:cubicBezTo>
                      <a:pt x="19146" y="18490"/>
                      <a:pt x="19941" y="15477"/>
                      <a:pt x="21071" y="12569"/>
                    </a:cubicBezTo>
                    <a:cubicBezTo>
                      <a:pt x="22493" y="8970"/>
                      <a:pt x="24460" y="5162"/>
                      <a:pt x="25255" y="1291"/>
                    </a:cubicBezTo>
                    <a:cubicBezTo>
                      <a:pt x="25234" y="1270"/>
                      <a:pt x="25214" y="1249"/>
                      <a:pt x="25193" y="1228"/>
                    </a:cubicBezTo>
                    <a:cubicBezTo>
                      <a:pt x="24405" y="277"/>
                      <a:pt x="22973" y="0"/>
                      <a:pt x="214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46" name="Google Shape;12746;p39"/>
              <p:cNvSpPr/>
              <p:nvPr/>
            </p:nvSpPr>
            <p:spPr>
              <a:xfrm>
                <a:off x="5057475" y="653950"/>
                <a:ext cx="630875" cy="1148825"/>
              </a:xfrm>
              <a:custGeom>
                <a:rect b="b" l="l" r="r" t="t"/>
                <a:pathLst>
                  <a:path extrusionOk="0" h="45953" w="25235">
                    <a:moveTo>
                      <a:pt x="733" y="1"/>
                    </a:moveTo>
                    <a:lnTo>
                      <a:pt x="733" y="1"/>
                    </a:lnTo>
                    <a:cubicBezTo>
                      <a:pt x="503" y="4165"/>
                      <a:pt x="1" y="8349"/>
                      <a:pt x="942" y="12471"/>
                    </a:cubicBezTo>
                    <a:cubicBezTo>
                      <a:pt x="1779" y="16049"/>
                      <a:pt x="3683" y="19230"/>
                      <a:pt x="5232" y="22515"/>
                    </a:cubicBezTo>
                    <a:cubicBezTo>
                      <a:pt x="6529" y="25256"/>
                      <a:pt x="7533" y="28143"/>
                      <a:pt x="7449" y="31219"/>
                    </a:cubicBezTo>
                    <a:cubicBezTo>
                      <a:pt x="7408" y="33060"/>
                      <a:pt x="7052" y="34902"/>
                      <a:pt x="6675" y="36701"/>
                    </a:cubicBezTo>
                    <a:cubicBezTo>
                      <a:pt x="6299" y="38459"/>
                      <a:pt x="5692" y="40342"/>
                      <a:pt x="5817" y="42162"/>
                    </a:cubicBezTo>
                    <a:cubicBezTo>
                      <a:pt x="5985" y="44485"/>
                      <a:pt x="7847" y="45280"/>
                      <a:pt x="9856" y="45594"/>
                    </a:cubicBezTo>
                    <a:cubicBezTo>
                      <a:pt x="11597" y="45858"/>
                      <a:pt x="13355" y="45952"/>
                      <a:pt x="15100" y="45952"/>
                    </a:cubicBezTo>
                    <a:cubicBezTo>
                      <a:pt x="15284" y="45952"/>
                      <a:pt x="15468" y="45951"/>
                      <a:pt x="15652" y="45949"/>
                    </a:cubicBezTo>
                    <a:cubicBezTo>
                      <a:pt x="17786" y="45907"/>
                      <a:pt x="19941" y="45740"/>
                      <a:pt x="22033" y="45322"/>
                    </a:cubicBezTo>
                    <a:cubicBezTo>
                      <a:pt x="24272" y="44882"/>
                      <a:pt x="25235" y="43376"/>
                      <a:pt x="25046" y="41137"/>
                    </a:cubicBezTo>
                    <a:cubicBezTo>
                      <a:pt x="24983" y="40467"/>
                      <a:pt x="24858" y="39798"/>
                      <a:pt x="24691" y="39149"/>
                    </a:cubicBezTo>
                    <a:lnTo>
                      <a:pt x="24356" y="39212"/>
                    </a:lnTo>
                    <a:cubicBezTo>
                      <a:pt x="24711" y="40697"/>
                      <a:pt x="24607" y="42120"/>
                      <a:pt x="23142" y="43145"/>
                    </a:cubicBezTo>
                    <a:cubicBezTo>
                      <a:pt x="21887" y="44003"/>
                      <a:pt x="20234" y="44275"/>
                      <a:pt x="18748" y="44485"/>
                    </a:cubicBezTo>
                    <a:cubicBezTo>
                      <a:pt x="17689" y="44646"/>
                      <a:pt x="16620" y="44721"/>
                      <a:pt x="15554" y="44721"/>
                    </a:cubicBezTo>
                    <a:cubicBezTo>
                      <a:pt x="14958" y="44721"/>
                      <a:pt x="14362" y="44697"/>
                      <a:pt x="13768" y="44652"/>
                    </a:cubicBezTo>
                    <a:cubicBezTo>
                      <a:pt x="11404" y="44485"/>
                      <a:pt x="7575" y="44213"/>
                      <a:pt x="7512" y="41095"/>
                    </a:cubicBezTo>
                    <a:cubicBezTo>
                      <a:pt x="7491" y="39484"/>
                      <a:pt x="8203" y="37852"/>
                      <a:pt x="8454" y="36262"/>
                    </a:cubicBezTo>
                    <a:cubicBezTo>
                      <a:pt x="8747" y="34253"/>
                      <a:pt x="8789" y="32202"/>
                      <a:pt x="8558" y="30173"/>
                    </a:cubicBezTo>
                    <a:cubicBezTo>
                      <a:pt x="8140" y="26553"/>
                      <a:pt x="6717" y="23205"/>
                      <a:pt x="5253" y="19920"/>
                    </a:cubicBezTo>
                    <a:cubicBezTo>
                      <a:pt x="3913" y="16928"/>
                      <a:pt x="2512" y="13915"/>
                      <a:pt x="1737" y="10714"/>
                    </a:cubicBezTo>
                    <a:cubicBezTo>
                      <a:pt x="900" y="7261"/>
                      <a:pt x="1151" y="3872"/>
                      <a:pt x="1842" y="419"/>
                    </a:cubicBezTo>
                    <a:cubicBezTo>
                      <a:pt x="1444" y="336"/>
                      <a:pt x="1068" y="189"/>
                      <a:pt x="733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47" name="Google Shape;12747;p39"/>
              <p:cNvSpPr/>
              <p:nvPr/>
            </p:nvSpPr>
            <p:spPr>
              <a:xfrm>
                <a:off x="5591550" y="649250"/>
                <a:ext cx="225475" cy="985000"/>
              </a:xfrm>
              <a:custGeom>
                <a:rect b="b" l="l" r="r" t="t"/>
                <a:pathLst>
                  <a:path extrusionOk="0" h="39400" w="9019">
                    <a:moveTo>
                      <a:pt x="7763" y="1"/>
                    </a:moveTo>
                    <a:lnTo>
                      <a:pt x="7763" y="1"/>
                    </a:lnTo>
                    <a:cubicBezTo>
                      <a:pt x="7617" y="189"/>
                      <a:pt x="7429" y="356"/>
                      <a:pt x="7219" y="503"/>
                    </a:cubicBezTo>
                    <a:cubicBezTo>
                      <a:pt x="6801" y="796"/>
                      <a:pt x="6341" y="984"/>
                      <a:pt x="5838" y="1110"/>
                    </a:cubicBezTo>
                    <a:cubicBezTo>
                      <a:pt x="9019" y="8956"/>
                      <a:pt x="3202" y="16342"/>
                      <a:pt x="1151" y="23623"/>
                    </a:cubicBezTo>
                    <a:cubicBezTo>
                      <a:pt x="1" y="27683"/>
                      <a:pt x="377" y="31658"/>
                      <a:pt x="1675" y="35634"/>
                    </a:cubicBezTo>
                    <a:cubicBezTo>
                      <a:pt x="2051" y="36763"/>
                      <a:pt x="2700" y="38103"/>
                      <a:pt x="2993" y="39400"/>
                    </a:cubicBezTo>
                    <a:lnTo>
                      <a:pt x="3328" y="39337"/>
                    </a:lnTo>
                    <a:cubicBezTo>
                      <a:pt x="3035" y="38040"/>
                      <a:pt x="2658" y="36763"/>
                      <a:pt x="2428" y="35487"/>
                    </a:cubicBezTo>
                    <a:cubicBezTo>
                      <a:pt x="2135" y="33918"/>
                      <a:pt x="1947" y="32307"/>
                      <a:pt x="1905" y="30696"/>
                    </a:cubicBezTo>
                    <a:cubicBezTo>
                      <a:pt x="1800" y="27432"/>
                      <a:pt x="2449" y="24356"/>
                      <a:pt x="3767" y="21385"/>
                    </a:cubicBezTo>
                    <a:cubicBezTo>
                      <a:pt x="5336" y="17890"/>
                      <a:pt x="6738" y="14459"/>
                      <a:pt x="7429" y="10672"/>
                    </a:cubicBezTo>
                    <a:cubicBezTo>
                      <a:pt x="8056" y="7157"/>
                      <a:pt x="8161" y="3558"/>
                      <a:pt x="7763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48" name="Google Shape;12748;p39"/>
              <p:cNvSpPr/>
              <p:nvPr/>
            </p:nvSpPr>
            <p:spPr>
              <a:xfrm>
                <a:off x="5039700" y="511275"/>
                <a:ext cx="761650" cy="155525"/>
              </a:xfrm>
              <a:custGeom>
                <a:rect b="b" l="l" r="r" t="t"/>
                <a:pathLst>
                  <a:path extrusionOk="0" h="6221" w="30466">
                    <a:moveTo>
                      <a:pt x="2235" y="1"/>
                    </a:moveTo>
                    <a:cubicBezTo>
                      <a:pt x="2083" y="1"/>
                      <a:pt x="1931" y="6"/>
                      <a:pt x="1779" y="17"/>
                    </a:cubicBezTo>
                    <a:cubicBezTo>
                      <a:pt x="210" y="582"/>
                      <a:pt x="21" y="1356"/>
                      <a:pt x="1235" y="2318"/>
                    </a:cubicBezTo>
                    <a:cubicBezTo>
                      <a:pt x="1381" y="2381"/>
                      <a:pt x="1360" y="2590"/>
                      <a:pt x="1235" y="2674"/>
                    </a:cubicBezTo>
                    <a:cubicBezTo>
                      <a:pt x="0" y="3490"/>
                      <a:pt x="858" y="4892"/>
                      <a:pt x="1758" y="5373"/>
                    </a:cubicBezTo>
                    <a:cubicBezTo>
                      <a:pt x="2365" y="5708"/>
                      <a:pt x="3160" y="5771"/>
                      <a:pt x="3829" y="5792"/>
                    </a:cubicBezTo>
                    <a:cubicBezTo>
                      <a:pt x="3942" y="5796"/>
                      <a:pt x="4054" y="5797"/>
                      <a:pt x="4167" y="5797"/>
                    </a:cubicBezTo>
                    <a:cubicBezTo>
                      <a:pt x="5250" y="5797"/>
                      <a:pt x="6344" y="5622"/>
                      <a:pt x="7386" y="5394"/>
                    </a:cubicBezTo>
                    <a:cubicBezTo>
                      <a:pt x="9437" y="4976"/>
                      <a:pt x="11466" y="4327"/>
                      <a:pt x="13559" y="4160"/>
                    </a:cubicBezTo>
                    <a:cubicBezTo>
                      <a:pt x="13867" y="4136"/>
                      <a:pt x="14173" y="4125"/>
                      <a:pt x="14478" y="4125"/>
                    </a:cubicBezTo>
                    <a:cubicBezTo>
                      <a:pt x="18167" y="4125"/>
                      <a:pt x="21623" y="5761"/>
                      <a:pt x="25276" y="6147"/>
                    </a:cubicBezTo>
                    <a:cubicBezTo>
                      <a:pt x="25665" y="6190"/>
                      <a:pt x="26068" y="6220"/>
                      <a:pt x="26470" y="6220"/>
                    </a:cubicBezTo>
                    <a:cubicBezTo>
                      <a:pt x="27260" y="6220"/>
                      <a:pt x="28049" y="6103"/>
                      <a:pt x="28728" y="5729"/>
                    </a:cubicBezTo>
                    <a:cubicBezTo>
                      <a:pt x="29795" y="5122"/>
                      <a:pt x="30465" y="3804"/>
                      <a:pt x="29816" y="2632"/>
                    </a:cubicBezTo>
                    <a:cubicBezTo>
                      <a:pt x="28896" y="1000"/>
                      <a:pt x="26615" y="644"/>
                      <a:pt x="24941" y="561"/>
                    </a:cubicBezTo>
                    <a:cubicBezTo>
                      <a:pt x="24638" y="546"/>
                      <a:pt x="24335" y="540"/>
                      <a:pt x="24032" y="540"/>
                    </a:cubicBezTo>
                    <a:cubicBezTo>
                      <a:pt x="20371" y="540"/>
                      <a:pt x="16772" y="1520"/>
                      <a:pt x="13119" y="1732"/>
                    </a:cubicBezTo>
                    <a:cubicBezTo>
                      <a:pt x="12655" y="1764"/>
                      <a:pt x="12190" y="1781"/>
                      <a:pt x="11726" y="1781"/>
                    </a:cubicBezTo>
                    <a:cubicBezTo>
                      <a:pt x="10352" y="1781"/>
                      <a:pt x="8988" y="1632"/>
                      <a:pt x="7658" y="1272"/>
                    </a:cubicBezTo>
                    <a:cubicBezTo>
                      <a:pt x="5859" y="788"/>
                      <a:pt x="4095" y="1"/>
                      <a:pt x="223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49" name="Google Shape;12749;p39"/>
              <p:cNvSpPr/>
              <p:nvPr/>
            </p:nvSpPr>
            <p:spPr>
              <a:xfrm>
                <a:off x="5095150" y="627100"/>
                <a:ext cx="655450" cy="269425"/>
              </a:xfrm>
              <a:custGeom>
                <a:rect b="b" l="l" r="r" t="t"/>
                <a:pathLst>
                  <a:path extrusionOk="0" h="10777" w="26218">
                    <a:moveTo>
                      <a:pt x="12284" y="0"/>
                    </a:moveTo>
                    <a:cubicBezTo>
                      <a:pt x="9593" y="0"/>
                      <a:pt x="7041" y="931"/>
                      <a:pt x="4394" y="1389"/>
                    </a:cubicBezTo>
                    <a:cubicBezTo>
                      <a:pt x="3617" y="1506"/>
                      <a:pt x="2686" y="1644"/>
                      <a:pt x="1759" y="1644"/>
                    </a:cubicBezTo>
                    <a:cubicBezTo>
                      <a:pt x="1363" y="1644"/>
                      <a:pt x="968" y="1619"/>
                      <a:pt x="586" y="1556"/>
                    </a:cubicBezTo>
                    <a:cubicBezTo>
                      <a:pt x="168" y="4360"/>
                      <a:pt x="0" y="7101"/>
                      <a:pt x="377" y="9842"/>
                    </a:cubicBezTo>
                    <a:cubicBezTo>
                      <a:pt x="2112" y="10517"/>
                      <a:pt x="3849" y="10776"/>
                      <a:pt x="5589" y="10776"/>
                    </a:cubicBezTo>
                    <a:cubicBezTo>
                      <a:pt x="8591" y="10776"/>
                      <a:pt x="11598" y="10006"/>
                      <a:pt x="14605" y="9277"/>
                    </a:cubicBezTo>
                    <a:cubicBezTo>
                      <a:pt x="16880" y="8733"/>
                      <a:pt x="19194" y="8228"/>
                      <a:pt x="21547" y="8228"/>
                    </a:cubicBezTo>
                    <a:cubicBezTo>
                      <a:pt x="21639" y="8228"/>
                      <a:pt x="21731" y="8229"/>
                      <a:pt x="21824" y="8231"/>
                    </a:cubicBezTo>
                    <a:cubicBezTo>
                      <a:pt x="23058" y="8252"/>
                      <a:pt x="24962" y="8231"/>
                      <a:pt x="25820" y="9319"/>
                    </a:cubicBezTo>
                    <a:cubicBezTo>
                      <a:pt x="26217" y="6934"/>
                      <a:pt x="26134" y="4548"/>
                      <a:pt x="25150" y="2142"/>
                    </a:cubicBezTo>
                    <a:cubicBezTo>
                      <a:pt x="25150" y="2121"/>
                      <a:pt x="25150" y="2121"/>
                      <a:pt x="25150" y="2100"/>
                    </a:cubicBezTo>
                    <a:cubicBezTo>
                      <a:pt x="24840" y="2142"/>
                      <a:pt x="24525" y="2160"/>
                      <a:pt x="24208" y="2160"/>
                    </a:cubicBezTo>
                    <a:cubicBezTo>
                      <a:pt x="23092" y="2160"/>
                      <a:pt x="21955" y="1935"/>
                      <a:pt x="20945" y="1724"/>
                    </a:cubicBezTo>
                    <a:cubicBezTo>
                      <a:pt x="18204" y="1138"/>
                      <a:pt x="15546" y="112"/>
                      <a:pt x="12701" y="8"/>
                    </a:cubicBezTo>
                    <a:cubicBezTo>
                      <a:pt x="12562" y="3"/>
                      <a:pt x="12423" y="0"/>
                      <a:pt x="1228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50" name="Google Shape;12750;p39"/>
              <p:cNvSpPr/>
              <p:nvPr/>
            </p:nvSpPr>
            <p:spPr>
              <a:xfrm>
                <a:off x="5643775" y="927475"/>
                <a:ext cx="33075" cy="29100"/>
              </a:xfrm>
              <a:custGeom>
                <a:rect b="b" l="l" r="r" t="t"/>
                <a:pathLst>
                  <a:path extrusionOk="0" h="1164" w="1323">
                    <a:moveTo>
                      <a:pt x="633" y="1"/>
                    </a:moveTo>
                    <a:cubicBezTo>
                      <a:pt x="367" y="1"/>
                      <a:pt x="96" y="174"/>
                      <a:pt x="25" y="442"/>
                    </a:cubicBezTo>
                    <a:cubicBezTo>
                      <a:pt x="0" y="541"/>
                      <a:pt x="70" y="604"/>
                      <a:pt x="145" y="604"/>
                    </a:cubicBezTo>
                    <a:cubicBezTo>
                      <a:pt x="197" y="604"/>
                      <a:pt x="250" y="574"/>
                      <a:pt x="276" y="505"/>
                    </a:cubicBezTo>
                    <a:cubicBezTo>
                      <a:pt x="318" y="394"/>
                      <a:pt x="462" y="310"/>
                      <a:pt x="597" y="310"/>
                    </a:cubicBezTo>
                    <a:cubicBezTo>
                      <a:pt x="664" y="310"/>
                      <a:pt x="729" y="331"/>
                      <a:pt x="778" y="380"/>
                    </a:cubicBezTo>
                    <a:cubicBezTo>
                      <a:pt x="925" y="505"/>
                      <a:pt x="862" y="777"/>
                      <a:pt x="715" y="882"/>
                    </a:cubicBezTo>
                    <a:cubicBezTo>
                      <a:pt x="604" y="956"/>
                      <a:pt x="641" y="1164"/>
                      <a:pt x="769" y="1164"/>
                    </a:cubicBezTo>
                    <a:cubicBezTo>
                      <a:pt x="785" y="1164"/>
                      <a:pt x="802" y="1161"/>
                      <a:pt x="820" y="1154"/>
                    </a:cubicBezTo>
                    <a:cubicBezTo>
                      <a:pt x="1239" y="986"/>
                      <a:pt x="1322" y="421"/>
                      <a:pt x="987" y="129"/>
                    </a:cubicBezTo>
                    <a:cubicBezTo>
                      <a:pt x="886" y="40"/>
                      <a:pt x="760" y="1"/>
                      <a:pt x="63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51" name="Google Shape;12751;p39"/>
              <p:cNvSpPr/>
              <p:nvPr/>
            </p:nvSpPr>
            <p:spPr>
              <a:xfrm>
                <a:off x="5638625" y="880825"/>
                <a:ext cx="27525" cy="23375"/>
              </a:xfrm>
              <a:custGeom>
                <a:rect b="b" l="l" r="r" t="t"/>
                <a:pathLst>
                  <a:path extrusionOk="0" h="935" w="1101">
                    <a:moveTo>
                      <a:pt x="275" y="0"/>
                    </a:moveTo>
                    <a:cubicBezTo>
                      <a:pt x="252" y="0"/>
                      <a:pt x="229" y="8"/>
                      <a:pt x="210" y="28"/>
                    </a:cubicBezTo>
                    <a:cubicBezTo>
                      <a:pt x="1" y="258"/>
                      <a:pt x="22" y="635"/>
                      <a:pt x="273" y="823"/>
                    </a:cubicBezTo>
                    <a:cubicBezTo>
                      <a:pt x="362" y="896"/>
                      <a:pt x="486" y="934"/>
                      <a:pt x="611" y="934"/>
                    </a:cubicBezTo>
                    <a:cubicBezTo>
                      <a:pt x="807" y="934"/>
                      <a:pt x="1004" y="839"/>
                      <a:pt x="1068" y="635"/>
                    </a:cubicBezTo>
                    <a:cubicBezTo>
                      <a:pt x="1100" y="554"/>
                      <a:pt x="1020" y="461"/>
                      <a:pt x="934" y="461"/>
                    </a:cubicBezTo>
                    <a:cubicBezTo>
                      <a:pt x="909" y="461"/>
                      <a:pt x="883" y="469"/>
                      <a:pt x="859" y="488"/>
                    </a:cubicBezTo>
                    <a:cubicBezTo>
                      <a:pt x="763" y="536"/>
                      <a:pt x="667" y="621"/>
                      <a:pt x="552" y="621"/>
                    </a:cubicBezTo>
                    <a:cubicBezTo>
                      <a:pt x="517" y="621"/>
                      <a:pt x="480" y="612"/>
                      <a:pt x="440" y="593"/>
                    </a:cubicBezTo>
                    <a:cubicBezTo>
                      <a:pt x="294" y="509"/>
                      <a:pt x="294" y="279"/>
                      <a:pt x="377" y="153"/>
                    </a:cubicBezTo>
                    <a:cubicBezTo>
                      <a:pt x="426" y="89"/>
                      <a:pt x="351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52" name="Google Shape;12752;p39"/>
              <p:cNvSpPr/>
              <p:nvPr/>
            </p:nvSpPr>
            <p:spPr>
              <a:xfrm>
                <a:off x="5575850" y="912225"/>
                <a:ext cx="25925" cy="27625"/>
              </a:xfrm>
              <a:custGeom>
                <a:rect b="b" l="l" r="r" t="t"/>
                <a:pathLst>
                  <a:path extrusionOk="0" h="1105" w="1037">
                    <a:moveTo>
                      <a:pt x="336" y="0"/>
                    </a:moveTo>
                    <a:cubicBezTo>
                      <a:pt x="305" y="0"/>
                      <a:pt x="275" y="14"/>
                      <a:pt x="252" y="48"/>
                    </a:cubicBezTo>
                    <a:cubicBezTo>
                      <a:pt x="147" y="174"/>
                      <a:pt x="64" y="320"/>
                      <a:pt x="43" y="487"/>
                    </a:cubicBezTo>
                    <a:cubicBezTo>
                      <a:pt x="22" y="634"/>
                      <a:pt x="1" y="843"/>
                      <a:pt x="85" y="990"/>
                    </a:cubicBezTo>
                    <a:cubicBezTo>
                      <a:pt x="129" y="1079"/>
                      <a:pt x="269" y="1105"/>
                      <a:pt x="391" y="1105"/>
                    </a:cubicBezTo>
                    <a:cubicBezTo>
                      <a:pt x="441" y="1105"/>
                      <a:pt x="488" y="1100"/>
                      <a:pt x="524" y="1094"/>
                    </a:cubicBezTo>
                    <a:cubicBezTo>
                      <a:pt x="671" y="1073"/>
                      <a:pt x="817" y="990"/>
                      <a:pt x="922" y="864"/>
                    </a:cubicBezTo>
                    <a:cubicBezTo>
                      <a:pt x="1037" y="749"/>
                      <a:pt x="932" y="595"/>
                      <a:pt x="801" y="595"/>
                    </a:cubicBezTo>
                    <a:cubicBezTo>
                      <a:pt x="765" y="595"/>
                      <a:pt x="727" y="607"/>
                      <a:pt x="691" y="634"/>
                    </a:cubicBezTo>
                    <a:cubicBezTo>
                      <a:pt x="587" y="718"/>
                      <a:pt x="482" y="759"/>
                      <a:pt x="357" y="759"/>
                    </a:cubicBezTo>
                    <a:cubicBezTo>
                      <a:pt x="315" y="571"/>
                      <a:pt x="336" y="383"/>
                      <a:pt x="461" y="195"/>
                    </a:cubicBezTo>
                    <a:cubicBezTo>
                      <a:pt x="507" y="103"/>
                      <a:pt x="419" y="0"/>
                      <a:pt x="33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53" name="Google Shape;12753;p39"/>
              <p:cNvSpPr/>
              <p:nvPr/>
            </p:nvSpPr>
            <p:spPr>
              <a:xfrm>
                <a:off x="5569575" y="1640700"/>
                <a:ext cx="42375" cy="31600"/>
              </a:xfrm>
              <a:custGeom>
                <a:rect b="b" l="l" r="r" t="t"/>
                <a:pathLst>
                  <a:path extrusionOk="0" h="1264" w="1695">
                    <a:moveTo>
                      <a:pt x="382" y="0"/>
                    </a:moveTo>
                    <a:cubicBezTo>
                      <a:pt x="325" y="0"/>
                      <a:pt x="265" y="31"/>
                      <a:pt x="231" y="98"/>
                    </a:cubicBezTo>
                    <a:cubicBezTo>
                      <a:pt x="0" y="697"/>
                      <a:pt x="505" y="1263"/>
                      <a:pt x="1037" y="1263"/>
                    </a:cubicBezTo>
                    <a:cubicBezTo>
                      <a:pt x="1229" y="1263"/>
                      <a:pt x="1425" y="1190"/>
                      <a:pt x="1591" y="1018"/>
                    </a:cubicBezTo>
                    <a:cubicBezTo>
                      <a:pt x="1694" y="915"/>
                      <a:pt x="1599" y="741"/>
                      <a:pt x="1481" y="741"/>
                    </a:cubicBezTo>
                    <a:cubicBezTo>
                      <a:pt x="1455" y="741"/>
                      <a:pt x="1429" y="749"/>
                      <a:pt x="1403" y="767"/>
                    </a:cubicBezTo>
                    <a:cubicBezTo>
                      <a:pt x="1289" y="855"/>
                      <a:pt x="1138" y="913"/>
                      <a:pt x="990" y="913"/>
                    </a:cubicBezTo>
                    <a:cubicBezTo>
                      <a:pt x="892" y="913"/>
                      <a:pt x="795" y="888"/>
                      <a:pt x="712" y="830"/>
                    </a:cubicBezTo>
                    <a:cubicBezTo>
                      <a:pt x="503" y="683"/>
                      <a:pt x="440" y="411"/>
                      <a:pt x="524" y="181"/>
                    </a:cubicBezTo>
                    <a:cubicBezTo>
                      <a:pt x="549" y="68"/>
                      <a:pt x="469" y="0"/>
                      <a:pt x="38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54" name="Google Shape;12754;p39"/>
              <p:cNvSpPr/>
              <p:nvPr/>
            </p:nvSpPr>
            <p:spPr>
              <a:xfrm>
                <a:off x="5508800" y="1449475"/>
                <a:ext cx="38850" cy="34525"/>
              </a:xfrm>
              <a:custGeom>
                <a:rect b="b" l="l" r="r" t="t"/>
                <a:pathLst>
                  <a:path extrusionOk="0" h="1381" w="1554">
                    <a:moveTo>
                      <a:pt x="716" y="0"/>
                    </a:moveTo>
                    <a:cubicBezTo>
                      <a:pt x="463" y="0"/>
                      <a:pt x="205" y="120"/>
                      <a:pt x="47" y="340"/>
                    </a:cubicBezTo>
                    <a:cubicBezTo>
                      <a:pt x="1" y="416"/>
                      <a:pt x="78" y="504"/>
                      <a:pt x="156" y="504"/>
                    </a:cubicBezTo>
                    <a:cubicBezTo>
                      <a:pt x="185" y="504"/>
                      <a:pt x="213" y="493"/>
                      <a:pt x="235" y="465"/>
                    </a:cubicBezTo>
                    <a:cubicBezTo>
                      <a:pt x="343" y="333"/>
                      <a:pt x="513" y="249"/>
                      <a:pt x="682" y="249"/>
                    </a:cubicBezTo>
                    <a:cubicBezTo>
                      <a:pt x="807" y="249"/>
                      <a:pt x="932" y="295"/>
                      <a:pt x="1030" y="402"/>
                    </a:cubicBezTo>
                    <a:cubicBezTo>
                      <a:pt x="1239" y="632"/>
                      <a:pt x="1135" y="1009"/>
                      <a:pt x="925" y="1197"/>
                    </a:cubicBezTo>
                    <a:cubicBezTo>
                      <a:pt x="838" y="1267"/>
                      <a:pt x="911" y="1380"/>
                      <a:pt x="1010" y="1380"/>
                    </a:cubicBezTo>
                    <a:cubicBezTo>
                      <a:pt x="1030" y="1380"/>
                      <a:pt x="1051" y="1375"/>
                      <a:pt x="1072" y="1365"/>
                    </a:cubicBezTo>
                    <a:cubicBezTo>
                      <a:pt x="1469" y="1135"/>
                      <a:pt x="1553" y="549"/>
                      <a:pt x="1218" y="193"/>
                    </a:cubicBezTo>
                    <a:cubicBezTo>
                      <a:pt x="1078" y="62"/>
                      <a:pt x="898" y="0"/>
                      <a:pt x="71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55" name="Google Shape;12755;p39"/>
              <p:cNvSpPr/>
              <p:nvPr/>
            </p:nvSpPr>
            <p:spPr>
              <a:xfrm>
                <a:off x="5499500" y="1379700"/>
                <a:ext cx="38475" cy="35375"/>
              </a:xfrm>
              <a:custGeom>
                <a:rect b="b" l="l" r="r" t="t"/>
                <a:pathLst>
                  <a:path extrusionOk="0" h="1415" w="1539">
                    <a:moveTo>
                      <a:pt x="388" y="1"/>
                    </a:moveTo>
                    <a:cubicBezTo>
                      <a:pt x="363" y="1"/>
                      <a:pt x="338" y="10"/>
                      <a:pt x="314" y="34"/>
                    </a:cubicBezTo>
                    <a:cubicBezTo>
                      <a:pt x="21" y="348"/>
                      <a:pt x="0" y="871"/>
                      <a:pt x="314" y="1185"/>
                    </a:cubicBezTo>
                    <a:cubicBezTo>
                      <a:pt x="460" y="1331"/>
                      <a:pt x="691" y="1415"/>
                      <a:pt x="916" y="1415"/>
                    </a:cubicBezTo>
                    <a:cubicBezTo>
                      <a:pt x="1140" y="1415"/>
                      <a:pt x="1360" y="1331"/>
                      <a:pt x="1486" y="1143"/>
                    </a:cubicBezTo>
                    <a:cubicBezTo>
                      <a:pt x="1539" y="1036"/>
                      <a:pt x="1442" y="945"/>
                      <a:pt x="1347" y="945"/>
                    </a:cubicBezTo>
                    <a:cubicBezTo>
                      <a:pt x="1330" y="945"/>
                      <a:pt x="1313" y="948"/>
                      <a:pt x="1297" y="955"/>
                    </a:cubicBezTo>
                    <a:cubicBezTo>
                      <a:pt x="1145" y="1031"/>
                      <a:pt x="985" y="1099"/>
                      <a:pt x="827" y="1099"/>
                    </a:cubicBezTo>
                    <a:cubicBezTo>
                      <a:pt x="724" y="1099"/>
                      <a:pt x="622" y="1070"/>
                      <a:pt x="523" y="996"/>
                    </a:cubicBezTo>
                    <a:cubicBezTo>
                      <a:pt x="293" y="808"/>
                      <a:pt x="293" y="410"/>
                      <a:pt x="460" y="180"/>
                    </a:cubicBezTo>
                    <a:cubicBezTo>
                      <a:pt x="541" y="116"/>
                      <a:pt x="472" y="1"/>
                      <a:pt x="38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56" name="Google Shape;12756;p39"/>
              <p:cNvSpPr/>
              <p:nvPr/>
            </p:nvSpPr>
            <p:spPr>
              <a:xfrm>
                <a:off x="5401150" y="1084675"/>
                <a:ext cx="31550" cy="27425"/>
              </a:xfrm>
              <a:custGeom>
                <a:rect b="b" l="l" r="r" t="t"/>
                <a:pathLst>
                  <a:path extrusionOk="0" h="1097" w="1262">
                    <a:moveTo>
                      <a:pt x="327" y="1"/>
                    </a:moveTo>
                    <a:cubicBezTo>
                      <a:pt x="301" y="1"/>
                      <a:pt x="275" y="11"/>
                      <a:pt x="252" y="34"/>
                    </a:cubicBezTo>
                    <a:cubicBezTo>
                      <a:pt x="0" y="285"/>
                      <a:pt x="0" y="745"/>
                      <a:pt x="293" y="976"/>
                    </a:cubicBezTo>
                    <a:cubicBezTo>
                      <a:pt x="398" y="1056"/>
                      <a:pt x="534" y="1096"/>
                      <a:pt x="670" y="1096"/>
                    </a:cubicBezTo>
                    <a:cubicBezTo>
                      <a:pt x="889" y="1096"/>
                      <a:pt x="1111" y="993"/>
                      <a:pt x="1214" y="787"/>
                    </a:cubicBezTo>
                    <a:cubicBezTo>
                      <a:pt x="1261" y="677"/>
                      <a:pt x="1166" y="555"/>
                      <a:pt x="1063" y="555"/>
                    </a:cubicBezTo>
                    <a:cubicBezTo>
                      <a:pt x="1029" y="555"/>
                      <a:pt x="994" y="568"/>
                      <a:pt x="963" y="599"/>
                    </a:cubicBezTo>
                    <a:cubicBezTo>
                      <a:pt x="888" y="689"/>
                      <a:pt x="769" y="758"/>
                      <a:pt x="645" y="758"/>
                    </a:cubicBezTo>
                    <a:cubicBezTo>
                      <a:pt x="598" y="758"/>
                      <a:pt x="549" y="748"/>
                      <a:pt x="503" y="724"/>
                    </a:cubicBezTo>
                    <a:cubicBezTo>
                      <a:pt x="335" y="620"/>
                      <a:pt x="293" y="369"/>
                      <a:pt x="419" y="201"/>
                    </a:cubicBezTo>
                    <a:cubicBezTo>
                      <a:pt x="500" y="120"/>
                      <a:pt x="417" y="1"/>
                      <a:pt x="32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57" name="Google Shape;12757;p39"/>
              <p:cNvSpPr/>
              <p:nvPr/>
            </p:nvSpPr>
            <p:spPr>
              <a:xfrm>
                <a:off x="5397625" y="1169475"/>
                <a:ext cx="30750" cy="30075"/>
              </a:xfrm>
              <a:custGeom>
                <a:rect b="b" l="l" r="r" t="t"/>
                <a:pathLst>
                  <a:path extrusionOk="0" h="1203" w="1230">
                    <a:moveTo>
                      <a:pt x="484" y="1"/>
                    </a:moveTo>
                    <a:cubicBezTo>
                      <a:pt x="364" y="1"/>
                      <a:pt x="242" y="17"/>
                      <a:pt x="121" y="52"/>
                    </a:cubicBezTo>
                    <a:cubicBezTo>
                      <a:pt x="1" y="72"/>
                      <a:pt x="14" y="263"/>
                      <a:pt x="124" y="263"/>
                    </a:cubicBezTo>
                    <a:cubicBezTo>
                      <a:pt x="130" y="263"/>
                      <a:pt x="136" y="263"/>
                      <a:pt x="141" y="262"/>
                    </a:cubicBezTo>
                    <a:cubicBezTo>
                      <a:pt x="203" y="257"/>
                      <a:pt x="264" y="254"/>
                      <a:pt x="324" y="254"/>
                    </a:cubicBezTo>
                    <a:cubicBezTo>
                      <a:pt x="534" y="254"/>
                      <a:pt x="737" y="285"/>
                      <a:pt x="916" y="366"/>
                    </a:cubicBezTo>
                    <a:cubicBezTo>
                      <a:pt x="874" y="597"/>
                      <a:pt x="853" y="827"/>
                      <a:pt x="811" y="1057"/>
                    </a:cubicBezTo>
                    <a:cubicBezTo>
                      <a:pt x="798" y="1145"/>
                      <a:pt x="877" y="1203"/>
                      <a:pt x="946" y="1203"/>
                    </a:cubicBezTo>
                    <a:cubicBezTo>
                      <a:pt x="992" y="1203"/>
                      <a:pt x="1033" y="1178"/>
                      <a:pt x="1041" y="1120"/>
                    </a:cubicBezTo>
                    <a:cubicBezTo>
                      <a:pt x="1104" y="848"/>
                      <a:pt x="1167" y="576"/>
                      <a:pt x="1209" y="325"/>
                    </a:cubicBezTo>
                    <a:cubicBezTo>
                      <a:pt x="1230" y="262"/>
                      <a:pt x="1209" y="178"/>
                      <a:pt x="1146" y="157"/>
                    </a:cubicBezTo>
                    <a:cubicBezTo>
                      <a:pt x="939" y="61"/>
                      <a:pt x="714" y="1"/>
                      <a:pt x="48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58" name="Google Shape;12758;p39"/>
              <p:cNvSpPr/>
              <p:nvPr/>
            </p:nvSpPr>
            <p:spPr>
              <a:xfrm>
                <a:off x="5367600" y="1075700"/>
                <a:ext cx="18925" cy="51150"/>
              </a:xfrm>
              <a:custGeom>
                <a:rect b="b" l="l" r="r" t="t"/>
                <a:pathLst>
                  <a:path extrusionOk="0" h="2046" w="757">
                    <a:moveTo>
                      <a:pt x="319" y="1"/>
                    </a:moveTo>
                    <a:cubicBezTo>
                      <a:pt x="129" y="1"/>
                      <a:pt x="0" y="237"/>
                      <a:pt x="66" y="435"/>
                    </a:cubicBezTo>
                    <a:cubicBezTo>
                      <a:pt x="129" y="665"/>
                      <a:pt x="317" y="770"/>
                      <a:pt x="380" y="1000"/>
                    </a:cubicBezTo>
                    <a:cubicBezTo>
                      <a:pt x="443" y="1314"/>
                      <a:pt x="317" y="1565"/>
                      <a:pt x="129" y="1795"/>
                    </a:cubicBezTo>
                    <a:cubicBezTo>
                      <a:pt x="60" y="1899"/>
                      <a:pt x="177" y="2046"/>
                      <a:pt x="290" y="2046"/>
                    </a:cubicBezTo>
                    <a:cubicBezTo>
                      <a:pt x="314" y="2046"/>
                      <a:pt x="337" y="2039"/>
                      <a:pt x="359" y="2025"/>
                    </a:cubicBezTo>
                    <a:cubicBezTo>
                      <a:pt x="610" y="1837"/>
                      <a:pt x="757" y="1544"/>
                      <a:pt x="757" y="1230"/>
                    </a:cubicBezTo>
                    <a:cubicBezTo>
                      <a:pt x="757" y="1083"/>
                      <a:pt x="736" y="916"/>
                      <a:pt x="673" y="770"/>
                    </a:cubicBezTo>
                    <a:cubicBezTo>
                      <a:pt x="652" y="707"/>
                      <a:pt x="610" y="644"/>
                      <a:pt x="568" y="581"/>
                    </a:cubicBezTo>
                    <a:cubicBezTo>
                      <a:pt x="547" y="539"/>
                      <a:pt x="359" y="246"/>
                      <a:pt x="401" y="246"/>
                    </a:cubicBezTo>
                    <a:cubicBezTo>
                      <a:pt x="415" y="251"/>
                      <a:pt x="427" y="253"/>
                      <a:pt x="439" y="253"/>
                    </a:cubicBezTo>
                    <a:cubicBezTo>
                      <a:pt x="534" y="253"/>
                      <a:pt x="559" y="114"/>
                      <a:pt x="485" y="58"/>
                    </a:cubicBezTo>
                    <a:cubicBezTo>
                      <a:pt x="427" y="18"/>
                      <a:pt x="371" y="1"/>
                      <a:pt x="31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59" name="Google Shape;12759;p39"/>
              <p:cNvSpPr/>
              <p:nvPr/>
            </p:nvSpPr>
            <p:spPr>
              <a:xfrm>
                <a:off x="5348300" y="1700250"/>
                <a:ext cx="43975" cy="25400"/>
              </a:xfrm>
              <a:custGeom>
                <a:rect b="b" l="l" r="r" t="t"/>
                <a:pathLst>
                  <a:path extrusionOk="0" h="1016" w="1759">
                    <a:moveTo>
                      <a:pt x="871" y="1"/>
                    </a:moveTo>
                    <a:cubicBezTo>
                      <a:pt x="524" y="1"/>
                      <a:pt x="189" y="234"/>
                      <a:pt x="43" y="561"/>
                    </a:cubicBezTo>
                    <a:cubicBezTo>
                      <a:pt x="0" y="647"/>
                      <a:pt x="74" y="722"/>
                      <a:pt x="145" y="722"/>
                    </a:cubicBezTo>
                    <a:cubicBezTo>
                      <a:pt x="179" y="722"/>
                      <a:pt x="211" y="706"/>
                      <a:pt x="231" y="666"/>
                    </a:cubicBezTo>
                    <a:cubicBezTo>
                      <a:pt x="352" y="425"/>
                      <a:pt x="571" y="241"/>
                      <a:pt x="831" y="241"/>
                    </a:cubicBezTo>
                    <a:cubicBezTo>
                      <a:pt x="887" y="241"/>
                      <a:pt x="946" y="250"/>
                      <a:pt x="1006" y="268"/>
                    </a:cubicBezTo>
                    <a:cubicBezTo>
                      <a:pt x="1319" y="352"/>
                      <a:pt x="1466" y="645"/>
                      <a:pt x="1508" y="938"/>
                    </a:cubicBezTo>
                    <a:cubicBezTo>
                      <a:pt x="1517" y="992"/>
                      <a:pt x="1557" y="1015"/>
                      <a:pt x="1600" y="1015"/>
                    </a:cubicBezTo>
                    <a:cubicBezTo>
                      <a:pt x="1657" y="1015"/>
                      <a:pt x="1717" y="976"/>
                      <a:pt x="1717" y="917"/>
                    </a:cubicBezTo>
                    <a:cubicBezTo>
                      <a:pt x="1759" y="477"/>
                      <a:pt x="1445" y="101"/>
                      <a:pt x="1026" y="17"/>
                    </a:cubicBezTo>
                    <a:cubicBezTo>
                      <a:pt x="975" y="6"/>
                      <a:pt x="922" y="1"/>
                      <a:pt x="87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60" name="Google Shape;12760;p39"/>
              <p:cNvSpPr/>
              <p:nvPr/>
            </p:nvSpPr>
            <p:spPr>
              <a:xfrm>
                <a:off x="5339750" y="1633875"/>
                <a:ext cx="33925" cy="27175"/>
              </a:xfrm>
              <a:custGeom>
                <a:rect b="b" l="l" r="r" t="t"/>
                <a:pathLst>
                  <a:path extrusionOk="0" h="1087" w="1357">
                    <a:moveTo>
                      <a:pt x="248" y="0"/>
                    </a:moveTo>
                    <a:cubicBezTo>
                      <a:pt x="200" y="0"/>
                      <a:pt x="151" y="30"/>
                      <a:pt x="134" y="99"/>
                    </a:cubicBezTo>
                    <a:cubicBezTo>
                      <a:pt x="0" y="566"/>
                      <a:pt x="440" y="1087"/>
                      <a:pt x="910" y="1087"/>
                    </a:cubicBezTo>
                    <a:cubicBezTo>
                      <a:pt x="1029" y="1087"/>
                      <a:pt x="1150" y="1053"/>
                      <a:pt x="1264" y="977"/>
                    </a:cubicBezTo>
                    <a:cubicBezTo>
                      <a:pt x="1356" y="922"/>
                      <a:pt x="1318" y="736"/>
                      <a:pt x="1207" y="736"/>
                    </a:cubicBezTo>
                    <a:cubicBezTo>
                      <a:pt x="1193" y="736"/>
                      <a:pt x="1177" y="740"/>
                      <a:pt x="1159" y="747"/>
                    </a:cubicBezTo>
                    <a:cubicBezTo>
                      <a:pt x="1097" y="768"/>
                      <a:pt x="1030" y="778"/>
                      <a:pt x="963" y="778"/>
                    </a:cubicBezTo>
                    <a:cubicBezTo>
                      <a:pt x="626" y="778"/>
                      <a:pt x="277" y="528"/>
                      <a:pt x="364" y="161"/>
                    </a:cubicBezTo>
                    <a:cubicBezTo>
                      <a:pt x="389" y="62"/>
                      <a:pt x="319" y="0"/>
                      <a:pt x="24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61" name="Google Shape;12761;p39"/>
              <p:cNvSpPr/>
              <p:nvPr/>
            </p:nvSpPr>
            <p:spPr>
              <a:xfrm>
                <a:off x="5294950" y="1658425"/>
                <a:ext cx="34300" cy="31100"/>
              </a:xfrm>
              <a:custGeom>
                <a:rect b="b" l="l" r="r" t="t"/>
                <a:pathLst>
                  <a:path extrusionOk="0" h="1244" w="1372">
                    <a:moveTo>
                      <a:pt x="372" y="1"/>
                    </a:moveTo>
                    <a:cubicBezTo>
                      <a:pt x="347" y="1"/>
                      <a:pt x="320" y="11"/>
                      <a:pt x="294" y="37"/>
                    </a:cubicBezTo>
                    <a:cubicBezTo>
                      <a:pt x="1" y="309"/>
                      <a:pt x="1" y="811"/>
                      <a:pt x="315" y="1083"/>
                    </a:cubicBezTo>
                    <a:cubicBezTo>
                      <a:pt x="439" y="1191"/>
                      <a:pt x="600" y="1243"/>
                      <a:pt x="759" y="1243"/>
                    </a:cubicBezTo>
                    <a:cubicBezTo>
                      <a:pt x="1001" y="1243"/>
                      <a:pt x="1239" y="1122"/>
                      <a:pt x="1340" y="895"/>
                    </a:cubicBezTo>
                    <a:cubicBezTo>
                      <a:pt x="1372" y="815"/>
                      <a:pt x="1319" y="748"/>
                      <a:pt x="1255" y="748"/>
                    </a:cubicBezTo>
                    <a:cubicBezTo>
                      <a:pt x="1235" y="748"/>
                      <a:pt x="1214" y="754"/>
                      <a:pt x="1194" y="769"/>
                    </a:cubicBezTo>
                    <a:cubicBezTo>
                      <a:pt x="1085" y="892"/>
                      <a:pt x="915" y="970"/>
                      <a:pt x="746" y="970"/>
                    </a:cubicBezTo>
                    <a:cubicBezTo>
                      <a:pt x="655" y="970"/>
                      <a:pt x="563" y="947"/>
                      <a:pt x="482" y="895"/>
                    </a:cubicBezTo>
                    <a:cubicBezTo>
                      <a:pt x="252" y="728"/>
                      <a:pt x="252" y="372"/>
                      <a:pt x="440" y="163"/>
                    </a:cubicBezTo>
                    <a:cubicBezTo>
                      <a:pt x="503" y="100"/>
                      <a:pt x="448" y="1"/>
                      <a:pt x="3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62" name="Google Shape;12762;p39"/>
              <p:cNvSpPr/>
              <p:nvPr/>
            </p:nvSpPr>
            <p:spPr>
              <a:xfrm>
                <a:off x="5210125" y="1057750"/>
                <a:ext cx="23150" cy="16575"/>
              </a:xfrm>
              <a:custGeom>
                <a:rect b="b" l="l" r="r" t="t"/>
                <a:pathLst>
                  <a:path extrusionOk="0" h="663" w="926">
                    <a:moveTo>
                      <a:pt x="736" y="1"/>
                    </a:moveTo>
                    <a:cubicBezTo>
                      <a:pt x="419" y="1"/>
                      <a:pt x="146" y="224"/>
                      <a:pt x="25" y="525"/>
                    </a:cubicBezTo>
                    <a:cubicBezTo>
                      <a:pt x="0" y="612"/>
                      <a:pt x="64" y="662"/>
                      <a:pt x="133" y="662"/>
                    </a:cubicBezTo>
                    <a:cubicBezTo>
                      <a:pt x="180" y="662"/>
                      <a:pt x="230" y="639"/>
                      <a:pt x="255" y="588"/>
                    </a:cubicBezTo>
                    <a:cubicBezTo>
                      <a:pt x="339" y="379"/>
                      <a:pt x="569" y="232"/>
                      <a:pt x="779" y="211"/>
                    </a:cubicBezTo>
                    <a:cubicBezTo>
                      <a:pt x="925" y="190"/>
                      <a:pt x="925" y="2"/>
                      <a:pt x="779" y="2"/>
                    </a:cubicBezTo>
                    <a:cubicBezTo>
                      <a:pt x="764" y="1"/>
                      <a:pt x="750" y="1"/>
                      <a:pt x="73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63" name="Google Shape;12763;p39"/>
              <p:cNvSpPr/>
              <p:nvPr/>
            </p:nvSpPr>
            <p:spPr>
              <a:xfrm>
                <a:off x="5170875" y="1013700"/>
                <a:ext cx="38575" cy="14750"/>
              </a:xfrm>
              <a:custGeom>
                <a:rect b="b" l="l" r="r" t="t"/>
                <a:pathLst>
                  <a:path extrusionOk="0" h="590" w="1543">
                    <a:moveTo>
                      <a:pt x="1400" y="0"/>
                    </a:moveTo>
                    <a:cubicBezTo>
                      <a:pt x="1373" y="0"/>
                      <a:pt x="1346" y="14"/>
                      <a:pt x="1323" y="48"/>
                    </a:cubicBezTo>
                    <a:cubicBezTo>
                      <a:pt x="1162" y="233"/>
                      <a:pt x="930" y="341"/>
                      <a:pt x="701" y="341"/>
                    </a:cubicBezTo>
                    <a:cubicBezTo>
                      <a:pt x="516" y="341"/>
                      <a:pt x="334" y="270"/>
                      <a:pt x="193" y="111"/>
                    </a:cubicBezTo>
                    <a:cubicBezTo>
                      <a:pt x="177" y="89"/>
                      <a:pt x="155" y="80"/>
                      <a:pt x="133" y="80"/>
                    </a:cubicBezTo>
                    <a:cubicBezTo>
                      <a:pt x="69" y="80"/>
                      <a:pt x="0" y="154"/>
                      <a:pt x="47" y="216"/>
                    </a:cubicBezTo>
                    <a:cubicBezTo>
                      <a:pt x="216" y="459"/>
                      <a:pt x="513" y="590"/>
                      <a:pt x="804" y="590"/>
                    </a:cubicBezTo>
                    <a:cubicBezTo>
                      <a:pt x="1088" y="590"/>
                      <a:pt x="1367" y="464"/>
                      <a:pt x="1512" y="195"/>
                    </a:cubicBezTo>
                    <a:cubicBezTo>
                      <a:pt x="1542" y="103"/>
                      <a:pt x="1472" y="0"/>
                      <a:pt x="140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64" name="Google Shape;12764;p39"/>
              <p:cNvSpPr/>
              <p:nvPr/>
            </p:nvSpPr>
            <p:spPr>
              <a:xfrm>
                <a:off x="5035500" y="498125"/>
                <a:ext cx="781525" cy="1320000"/>
              </a:xfrm>
              <a:custGeom>
                <a:rect b="b" l="l" r="r" t="t"/>
                <a:pathLst>
                  <a:path extrusionOk="0" h="52800" w="31261">
                    <a:moveTo>
                      <a:pt x="2403" y="527"/>
                    </a:moveTo>
                    <a:cubicBezTo>
                      <a:pt x="4263" y="527"/>
                      <a:pt x="6027" y="1314"/>
                      <a:pt x="7826" y="1798"/>
                    </a:cubicBezTo>
                    <a:cubicBezTo>
                      <a:pt x="9156" y="2158"/>
                      <a:pt x="10520" y="2307"/>
                      <a:pt x="11894" y="2307"/>
                    </a:cubicBezTo>
                    <a:cubicBezTo>
                      <a:pt x="12358" y="2307"/>
                      <a:pt x="12823" y="2290"/>
                      <a:pt x="13287" y="2258"/>
                    </a:cubicBezTo>
                    <a:cubicBezTo>
                      <a:pt x="16940" y="2046"/>
                      <a:pt x="20539" y="1066"/>
                      <a:pt x="24200" y="1066"/>
                    </a:cubicBezTo>
                    <a:cubicBezTo>
                      <a:pt x="24503" y="1066"/>
                      <a:pt x="24806" y="1072"/>
                      <a:pt x="25109" y="1087"/>
                    </a:cubicBezTo>
                    <a:cubicBezTo>
                      <a:pt x="26783" y="1170"/>
                      <a:pt x="29064" y="1526"/>
                      <a:pt x="29984" y="3158"/>
                    </a:cubicBezTo>
                    <a:cubicBezTo>
                      <a:pt x="30633" y="4330"/>
                      <a:pt x="29963" y="5648"/>
                      <a:pt x="28896" y="6255"/>
                    </a:cubicBezTo>
                    <a:cubicBezTo>
                      <a:pt x="28217" y="6629"/>
                      <a:pt x="27428" y="6746"/>
                      <a:pt x="26638" y="6746"/>
                    </a:cubicBezTo>
                    <a:cubicBezTo>
                      <a:pt x="26236" y="6746"/>
                      <a:pt x="25833" y="6716"/>
                      <a:pt x="25444" y="6673"/>
                    </a:cubicBezTo>
                    <a:cubicBezTo>
                      <a:pt x="21791" y="6287"/>
                      <a:pt x="18335" y="4651"/>
                      <a:pt x="14646" y="4651"/>
                    </a:cubicBezTo>
                    <a:cubicBezTo>
                      <a:pt x="14341" y="4651"/>
                      <a:pt x="14035" y="4662"/>
                      <a:pt x="13727" y="4686"/>
                    </a:cubicBezTo>
                    <a:cubicBezTo>
                      <a:pt x="11634" y="4853"/>
                      <a:pt x="9605" y="5502"/>
                      <a:pt x="7554" y="5920"/>
                    </a:cubicBezTo>
                    <a:cubicBezTo>
                      <a:pt x="6512" y="6148"/>
                      <a:pt x="5418" y="6323"/>
                      <a:pt x="4335" y="6323"/>
                    </a:cubicBezTo>
                    <a:cubicBezTo>
                      <a:pt x="4222" y="6323"/>
                      <a:pt x="4110" y="6322"/>
                      <a:pt x="3997" y="6318"/>
                    </a:cubicBezTo>
                    <a:cubicBezTo>
                      <a:pt x="3328" y="6297"/>
                      <a:pt x="2533" y="6234"/>
                      <a:pt x="1926" y="5899"/>
                    </a:cubicBezTo>
                    <a:cubicBezTo>
                      <a:pt x="1026" y="5418"/>
                      <a:pt x="168" y="4016"/>
                      <a:pt x="1403" y="3200"/>
                    </a:cubicBezTo>
                    <a:cubicBezTo>
                      <a:pt x="1528" y="3116"/>
                      <a:pt x="1549" y="2907"/>
                      <a:pt x="1403" y="2844"/>
                    </a:cubicBezTo>
                    <a:cubicBezTo>
                      <a:pt x="189" y="1882"/>
                      <a:pt x="378" y="1108"/>
                      <a:pt x="1947" y="543"/>
                    </a:cubicBezTo>
                    <a:cubicBezTo>
                      <a:pt x="2099" y="532"/>
                      <a:pt x="2251" y="527"/>
                      <a:pt x="2403" y="527"/>
                    </a:cubicBezTo>
                    <a:close/>
                    <a:moveTo>
                      <a:pt x="14670" y="5159"/>
                    </a:moveTo>
                    <a:cubicBezTo>
                      <a:pt x="14809" y="5159"/>
                      <a:pt x="14948" y="5162"/>
                      <a:pt x="15087" y="5167"/>
                    </a:cubicBezTo>
                    <a:cubicBezTo>
                      <a:pt x="17932" y="5271"/>
                      <a:pt x="20590" y="6297"/>
                      <a:pt x="23331" y="6883"/>
                    </a:cubicBezTo>
                    <a:cubicBezTo>
                      <a:pt x="24341" y="7094"/>
                      <a:pt x="25478" y="7319"/>
                      <a:pt x="26594" y="7319"/>
                    </a:cubicBezTo>
                    <a:cubicBezTo>
                      <a:pt x="26911" y="7319"/>
                      <a:pt x="27226" y="7301"/>
                      <a:pt x="27536" y="7259"/>
                    </a:cubicBezTo>
                    <a:cubicBezTo>
                      <a:pt x="27536" y="7280"/>
                      <a:pt x="27536" y="7280"/>
                      <a:pt x="27536" y="7301"/>
                    </a:cubicBezTo>
                    <a:cubicBezTo>
                      <a:pt x="28520" y="9707"/>
                      <a:pt x="28603" y="12093"/>
                      <a:pt x="28206" y="14478"/>
                    </a:cubicBezTo>
                    <a:cubicBezTo>
                      <a:pt x="27348" y="13390"/>
                      <a:pt x="25444" y="13411"/>
                      <a:pt x="24210" y="13390"/>
                    </a:cubicBezTo>
                    <a:cubicBezTo>
                      <a:pt x="24117" y="13388"/>
                      <a:pt x="24025" y="13387"/>
                      <a:pt x="23933" y="13387"/>
                    </a:cubicBezTo>
                    <a:cubicBezTo>
                      <a:pt x="21580" y="13387"/>
                      <a:pt x="19266" y="13892"/>
                      <a:pt x="16991" y="14436"/>
                    </a:cubicBezTo>
                    <a:cubicBezTo>
                      <a:pt x="13984" y="15165"/>
                      <a:pt x="10977" y="15935"/>
                      <a:pt x="7975" y="15935"/>
                    </a:cubicBezTo>
                    <a:cubicBezTo>
                      <a:pt x="6235" y="15935"/>
                      <a:pt x="4498" y="15676"/>
                      <a:pt x="2763" y="15001"/>
                    </a:cubicBezTo>
                    <a:cubicBezTo>
                      <a:pt x="2386" y="12260"/>
                      <a:pt x="2554" y="9519"/>
                      <a:pt x="2972" y="6715"/>
                    </a:cubicBezTo>
                    <a:cubicBezTo>
                      <a:pt x="3354" y="6778"/>
                      <a:pt x="3749" y="6803"/>
                      <a:pt x="4145" y="6803"/>
                    </a:cubicBezTo>
                    <a:cubicBezTo>
                      <a:pt x="5072" y="6803"/>
                      <a:pt x="6003" y="6665"/>
                      <a:pt x="6780" y="6548"/>
                    </a:cubicBezTo>
                    <a:cubicBezTo>
                      <a:pt x="9427" y="6090"/>
                      <a:pt x="11979" y="5159"/>
                      <a:pt x="14670" y="5159"/>
                    </a:cubicBezTo>
                    <a:close/>
                    <a:moveTo>
                      <a:pt x="24317" y="13919"/>
                    </a:moveTo>
                    <a:cubicBezTo>
                      <a:pt x="25798" y="13919"/>
                      <a:pt x="27230" y="14196"/>
                      <a:pt x="28018" y="15147"/>
                    </a:cubicBezTo>
                    <a:cubicBezTo>
                      <a:pt x="28039" y="15168"/>
                      <a:pt x="28059" y="15189"/>
                      <a:pt x="28080" y="15210"/>
                    </a:cubicBezTo>
                    <a:cubicBezTo>
                      <a:pt x="27285" y="19081"/>
                      <a:pt x="25318" y="22889"/>
                      <a:pt x="23896" y="26488"/>
                    </a:cubicBezTo>
                    <a:cubicBezTo>
                      <a:pt x="22766" y="29396"/>
                      <a:pt x="21971" y="32409"/>
                      <a:pt x="22138" y="35569"/>
                    </a:cubicBezTo>
                    <a:cubicBezTo>
                      <a:pt x="22326" y="38875"/>
                      <a:pt x="23498" y="41846"/>
                      <a:pt x="24544" y="44943"/>
                    </a:cubicBezTo>
                    <a:cubicBezTo>
                      <a:pt x="24858" y="45905"/>
                      <a:pt x="25151" y="47035"/>
                      <a:pt x="24607" y="47997"/>
                    </a:cubicBezTo>
                    <a:cubicBezTo>
                      <a:pt x="24189" y="48793"/>
                      <a:pt x="23331" y="49253"/>
                      <a:pt x="22494" y="49546"/>
                    </a:cubicBezTo>
                    <a:cubicBezTo>
                      <a:pt x="20799" y="50174"/>
                      <a:pt x="18895" y="50383"/>
                      <a:pt x="17095" y="50446"/>
                    </a:cubicBezTo>
                    <a:cubicBezTo>
                      <a:pt x="16881" y="50451"/>
                      <a:pt x="16667" y="50453"/>
                      <a:pt x="16452" y="50453"/>
                    </a:cubicBezTo>
                    <a:cubicBezTo>
                      <a:pt x="14884" y="50453"/>
                      <a:pt x="13308" y="50314"/>
                      <a:pt x="11781" y="49964"/>
                    </a:cubicBezTo>
                    <a:cubicBezTo>
                      <a:pt x="10965" y="49797"/>
                      <a:pt x="10065" y="49567"/>
                      <a:pt x="9479" y="48939"/>
                    </a:cubicBezTo>
                    <a:cubicBezTo>
                      <a:pt x="8580" y="47935"/>
                      <a:pt x="8956" y="46512"/>
                      <a:pt x="9228" y="45361"/>
                    </a:cubicBezTo>
                    <a:cubicBezTo>
                      <a:pt x="10002" y="42244"/>
                      <a:pt x="10316" y="39126"/>
                      <a:pt x="9877" y="35945"/>
                    </a:cubicBezTo>
                    <a:cubicBezTo>
                      <a:pt x="9500" y="33121"/>
                      <a:pt x="8559" y="30464"/>
                      <a:pt x="7450" y="27869"/>
                    </a:cubicBezTo>
                    <a:cubicBezTo>
                      <a:pt x="6132" y="24730"/>
                      <a:pt x="4541" y="21697"/>
                      <a:pt x="3516" y="18432"/>
                    </a:cubicBezTo>
                    <a:cubicBezTo>
                      <a:pt x="3202" y="17428"/>
                      <a:pt x="2972" y="16424"/>
                      <a:pt x="2826" y="15399"/>
                    </a:cubicBezTo>
                    <a:lnTo>
                      <a:pt x="2826" y="15399"/>
                    </a:lnTo>
                    <a:cubicBezTo>
                      <a:pt x="4513" y="16221"/>
                      <a:pt x="6356" y="16526"/>
                      <a:pt x="8223" y="16526"/>
                    </a:cubicBezTo>
                    <a:cubicBezTo>
                      <a:pt x="10106" y="16526"/>
                      <a:pt x="12014" y="16216"/>
                      <a:pt x="13810" y="15817"/>
                    </a:cubicBezTo>
                    <a:cubicBezTo>
                      <a:pt x="16070" y="15336"/>
                      <a:pt x="18309" y="14687"/>
                      <a:pt x="20590" y="14310"/>
                    </a:cubicBezTo>
                    <a:cubicBezTo>
                      <a:pt x="21569" y="14151"/>
                      <a:pt x="22963" y="13919"/>
                      <a:pt x="24317" y="13919"/>
                    </a:cubicBezTo>
                    <a:close/>
                    <a:moveTo>
                      <a:pt x="30005" y="6046"/>
                    </a:moveTo>
                    <a:cubicBezTo>
                      <a:pt x="30403" y="9603"/>
                      <a:pt x="30298" y="13202"/>
                      <a:pt x="29671" y="16717"/>
                    </a:cubicBezTo>
                    <a:cubicBezTo>
                      <a:pt x="28980" y="20504"/>
                      <a:pt x="27578" y="23935"/>
                      <a:pt x="26009" y="27430"/>
                    </a:cubicBezTo>
                    <a:cubicBezTo>
                      <a:pt x="24691" y="30401"/>
                      <a:pt x="24042" y="33477"/>
                      <a:pt x="24147" y="36741"/>
                    </a:cubicBezTo>
                    <a:cubicBezTo>
                      <a:pt x="24189" y="38352"/>
                      <a:pt x="24377" y="39963"/>
                      <a:pt x="24670" y="41532"/>
                    </a:cubicBezTo>
                    <a:cubicBezTo>
                      <a:pt x="24900" y="42808"/>
                      <a:pt x="25277" y="44085"/>
                      <a:pt x="25570" y="45382"/>
                    </a:cubicBezTo>
                    <a:cubicBezTo>
                      <a:pt x="25737" y="46031"/>
                      <a:pt x="25862" y="46700"/>
                      <a:pt x="25925" y="47370"/>
                    </a:cubicBezTo>
                    <a:cubicBezTo>
                      <a:pt x="26114" y="49609"/>
                      <a:pt x="25151" y="51115"/>
                      <a:pt x="22912" y="51555"/>
                    </a:cubicBezTo>
                    <a:cubicBezTo>
                      <a:pt x="20820" y="51973"/>
                      <a:pt x="18665" y="52140"/>
                      <a:pt x="16531" y="52182"/>
                    </a:cubicBezTo>
                    <a:cubicBezTo>
                      <a:pt x="16347" y="52184"/>
                      <a:pt x="16163" y="52185"/>
                      <a:pt x="15979" y="52185"/>
                    </a:cubicBezTo>
                    <a:cubicBezTo>
                      <a:pt x="14234" y="52185"/>
                      <a:pt x="12476" y="52091"/>
                      <a:pt x="10735" y="51827"/>
                    </a:cubicBezTo>
                    <a:cubicBezTo>
                      <a:pt x="8726" y="51513"/>
                      <a:pt x="6864" y="50718"/>
                      <a:pt x="6696" y="48395"/>
                    </a:cubicBezTo>
                    <a:cubicBezTo>
                      <a:pt x="6571" y="46575"/>
                      <a:pt x="7178" y="44692"/>
                      <a:pt x="7554" y="42934"/>
                    </a:cubicBezTo>
                    <a:cubicBezTo>
                      <a:pt x="7931" y="41135"/>
                      <a:pt x="8287" y="39293"/>
                      <a:pt x="8328" y="37452"/>
                    </a:cubicBezTo>
                    <a:cubicBezTo>
                      <a:pt x="8412" y="34376"/>
                      <a:pt x="7408" y="31489"/>
                      <a:pt x="6111" y="28748"/>
                    </a:cubicBezTo>
                    <a:cubicBezTo>
                      <a:pt x="4562" y="25463"/>
                      <a:pt x="2658" y="22282"/>
                      <a:pt x="1821" y="18704"/>
                    </a:cubicBezTo>
                    <a:cubicBezTo>
                      <a:pt x="880" y="14582"/>
                      <a:pt x="1382" y="10398"/>
                      <a:pt x="1612" y="6234"/>
                    </a:cubicBezTo>
                    <a:lnTo>
                      <a:pt x="1612" y="6234"/>
                    </a:lnTo>
                    <a:cubicBezTo>
                      <a:pt x="1947" y="6422"/>
                      <a:pt x="2323" y="6569"/>
                      <a:pt x="2721" y="6652"/>
                    </a:cubicBezTo>
                    <a:cubicBezTo>
                      <a:pt x="2030" y="10105"/>
                      <a:pt x="1779" y="13494"/>
                      <a:pt x="2616" y="16947"/>
                    </a:cubicBezTo>
                    <a:cubicBezTo>
                      <a:pt x="3391" y="20148"/>
                      <a:pt x="4792" y="23161"/>
                      <a:pt x="6132" y="26153"/>
                    </a:cubicBezTo>
                    <a:cubicBezTo>
                      <a:pt x="7596" y="29438"/>
                      <a:pt x="9019" y="32786"/>
                      <a:pt x="9437" y="36406"/>
                    </a:cubicBezTo>
                    <a:cubicBezTo>
                      <a:pt x="9668" y="38435"/>
                      <a:pt x="9626" y="40486"/>
                      <a:pt x="9333" y="42495"/>
                    </a:cubicBezTo>
                    <a:cubicBezTo>
                      <a:pt x="9082" y="44085"/>
                      <a:pt x="8370" y="45717"/>
                      <a:pt x="8391" y="47328"/>
                    </a:cubicBezTo>
                    <a:cubicBezTo>
                      <a:pt x="8454" y="50446"/>
                      <a:pt x="12283" y="50718"/>
                      <a:pt x="14647" y="50885"/>
                    </a:cubicBezTo>
                    <a:cubicBezTo>
                      <a:pt x="15241" y="50930"/>
                      <a:pt x="15837" y="50954"/>
                      <a:pt x="16433" y="50954"/>
                    </a:cubicBezTo>
                    <a:cubicBezTo>
                      <a:pt x="17499" y="50954"/>
                      <a:pt x="18568" y="50879"/>
                      <a:pt x="19627" y="50718"/>
                    </a:cubicBezTo>
                    <a:cubicBezTo>
                      <a:pt x="21113" y="50508"/>
                      <a:pt x="22766" y="50236"/>
                      <a:pt x="24021" y="49378"/>
                    </a:cubicBezTo>
                    <a:cubicBezTo>
                      <a:pt x="25486" y="48353"/>
                      <a:pt x="25590" y="46930"/>
                      <a:pt x="25235" y="45445"/>
                    </a:cubicBezTo>
                    <a:cubicBezTo>
                      <a:pt x="24942" y="44148"/>
                      <a:pt x="24293" y="42808"/>
                      <a:pt x="23917" y="41679"/>
                    </a:cubicBezTo>
                    <a:cubicBezTo>
                      <a:pt x="22619" y="37703"/>
                      <a:pt x="22243" y="33728"/>
                      <a:pt x="23393" y="29668"/>
                    </a:cubicBezTo>
                    <a:cubicBezTo>
                      <a:pt x="25444" y="22387"/>
                      <a:pt x="31261" y="15001"/>
                      <a:pt x="28080" y="7155"/>
                    </a:cubicBezTo>
                    <a:cubicBezTo>
                      <a:pt x="28583" y="7029"/>
                      <a:pt x="29043" y="6841"/>
                      <a:pt x="29461" y="6548"/>
                    </a:cubicBezTo>
                    <a:cubicBezTo>
                      <a:pt x="29671" y="6401"/>
                      <a:pt x="29859" y="6234"/>
                      <a:pt x="30005" y="6046"/>
                    </a:cubicBezTo>
                    <a:close/>
                    <a:moveTo>
                      <a:pt x="2423" y="1"/>
                    </a:moveTo>
                    <a:cubicBezTo>
                      <a:pt x="1998" y="1"/>
                      <a:pt x="1568" y="38"/>
                      <a:pt x="1131" y="124"/>
                    </a:cubicBezTo>
                    <a:cubicBezTo>
                      <a:pt x="942" y="145"/>
                      <a:pt x="922" y="313"/>
                      <a:pt x="963" y="438"/>
                    </a:cubicBezTo>
                    <a:cubicBezTo>
                      <a:pt x="106" y="982"/>
                      <a:pt x="1" y="2300"/>
                      <a:pt x="963" y="3033"/>
                    </a:cubicBezTo>
                    <a:cubicBezTo>
                      <a:pt x="126" y="3786"/>
                      <a:pt x="252" y="5104"/>
                      <a:pt x="1110" y="5878"/>
                    </a:cubicBezTo>
                    <a:cubicBezTo>
                      <a:pt x="1173" y="5941"/>
                      <a:pt x="1235" y="5983"/>
                      <a:pt x="1319" y="6046"/>
                    </a:cubicBezTo>
                    <a:cubicBezTo>
                      <a:pt x="775" y="9645"/>
                      <a:pt x="461" y="13348"/>
                      <a:pt x="942" y="16968"/>
                    </a:cubicBezTo>
                    <a:cubicBezTo>
                      <a:pt x="1445" y="20567"/>
                      <a:pt x="2972" y="23747"/>
                      <a:pt x="4583" y="26969"/>
                    </a:cubicBezTo>
                    <a:cubicBezTo>
                      <a:pt x="6278" y="30359"/>
                      <a:pt x="7868" y="33832"/>
                      <a:pt x="7701" y="37703"/>
                    </a:cubicBezTo>
                    <a:cubicBezTo>
                      <a:pt x="7617" y="39921"/>
                      <a:pt x="7094" y="42076"/>
                      <a:pt x="6634" y="44231"/>
                    </a:cubicBezTo>
                    <a:cubicBezTo>
                      <a:pt x="6299" y="45780"/>
                      <a:pt x="5839" y="47516"/>
                      <a:pt x="6152" y="49106"/>
                    </a:cubicBezTo>
                    <a:cubicBezTo>
                      <a:pt x="6801" y="52329"/>
                      <a:pt x="10630" y="52538"/>
                      <a:pt x="13287" y="52705"/>
                    </a:cubicBezTo>
                    <a:cubicBezTo>
                      <a:pt x="14206" y="52768"/>
                      <a:pt x="15128" y="52800"/>
                      <a:pt x="16051" y="52800"/>
                    </a:cubicBezTo>
                    <a:cubicBezTo>
                      <a:pt x="17293" y="52800"/>
                      <a:pt x="18537" y="52742"/>
                      <a:pt x="19774" y="52622"/>
                    </a:cubicBezTo>
                    <a:cubicBezTo>
                      <a:pt x="21364" y="52475"/>
                      <a:pt x="23373" y="52433"/>
                      <a:pt x="24754" y="51638"/>
                    </a:cubicBezTo>
                    <a:cubicBezTo>
                      <a:pt x="27599" y="49985"/>
                      <a:pt x="26323" y="46156"/>
                      <a:pt x="25758" y="43687"/>
                    </a:cubicBezTo>
                    <a:cubicBezTo>
                      <a:pt x="24795" y="39649"/>
                      <a:pt x="24293" y="35339"/>
                      <a:pt x="25298" y="31259"/>
                    </a:cubicBezTo>
                    <a:cubicBezTo>
                      <a:pt x="25883" y="28915"/>
                      <a:pt x="27034" y="26823"/>
                      <a:pt x="27955" y="24626"/>
                    </a:cubicBezTo>
                    <a:cubicBezTo>
                      <a:pt x="28792" y="22659"/>
                      <a:pt x="29461" y="20608"/>
                      <a:pt x="29943" y="18516"/>
                    </a:cubicBezTo>
                    <a:cubicBezTo>
                      <a:pt x="30905" y="14248"/>
                      <a:pt x="31114" y="9833"/>
                      <a:pt x="30570" y="5481"/>
                    </a:cubicBezTo>
                    <a:cubicBezTo>
                      <a:pt x="30570" y="5418"/>
                      <a:pt x="30549" y="5376"/>
                      <a:pt x="30508" y="5334"/>
                    </a:cubicBezTo>
                    <a:cubicBezTo>
                      <a:pt x="30905" y="4518"/>
                      <a:pt x="30926" y="3577"/>
                      <a:pt x="30382" y="2740"/>
                    </a:cubicBezTo>
                    <a:cubicBezTo>
                      <a:pt x="29214" y="909"/>
                      <a:pt x="26918" y="405"/>
                      <a:pt x="24544" y="405"/>
                    </a:cubicBezTo>
                    <a:cubicBezTo>
                      <a:pt x="22495" y="405"/>
                      <a:pt x="20387" y="780"/>
                      <a:pt x="18895" y="1003"/>
                    </a:cubicBezTo>
                    <a:cubicBezTo>
                      <a:pt x="16606" y="1337"/>
                      <a:pt x="14273" y="1758"/>
                      <a:pt x="11952" y="1758"/>
                    </a:cubicBezTo>
                    <a:cubicBezTo>
                      <a:pt x="11069" y="1758"/>
                      <a:pt x="10188" y="1697"/>
                      <a:pt x="9312" y="1547"/>
                    </a:cubicBezTo>
                    <a:cubicBezTo>
                      <a:pt x="6971" y="1157"/>
                      <a:pt x="4781" y="1"/>
                      <a:pt x="242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24950" lIns="124950" spcFirstLastPara="1" rIns="124950" wrap="square" tIns="1249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pic>
        <p:nvPicPr>
          <p:cNvPr id="12765" name="Google Shape;12765;p39" title="af59fb9920fedca95c926a632275894b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11950" y="1483250"/>
            <a:ext cx="3151426" cy="3146500"/>
          </a:xfrm>
          <a:prstGeom prst="rect">
            <a:avLst/>
          </a:prstGeom>
          <a:noFill/>
          <a:ln cap="flat" cmpd="sng" w="76200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</p:pic>
      <p:grpSp>
        <p:nvGrpSpPr>
          <p:cNvPr id="12766" name="Google Shape;12766;p39"/>
          <p:cNvGrpSpPr/>
          <p:nvPr/>
        </p:nvGrpSpPr>
        <p:grpSpPr>
          <a:xfrm rot="746727">
            <a:off x="7873123" y="2092874"/>
            <a:ext cx="700838" cy="2700083"/>
            <a:chOff x="7412950" y="939450"/>
            <a:chExt cx="385300" cy="1484425"/>
          </a:xfrm>
        </p:grpSpPr>
        <p:grpSp>
          <p:nvGrpSpPr>
            <p:cNvPr id="12767" name="Google Shape;12767;p39"/>
            <p:cNvGrpSpPr/>
            <p:nvPr/>
          </p:nvGrpSpPr>
          <p:grpSpPr>
            <a:xfrm>
              <a:off x="7412950" y="939450"/>
              <a:ext cx="385300" cy="1484425"/>
              <a:chOff x="4518750" y="2206200"/>
              <a:chExt cx="385300" cy="1484425"/>
            </a:xfrm>
          </p:grpSpPr>
          <p:sp>
            <p:nvSpPr>
              <p:cNvPr id="12768" name="Google Shape;12768;p39"/>
              <p:cNvSpPr/>
              <p:nvPr/>
            </p:nvSpPr>
            <p:spPr>
              <a:xfrm>
                <a:off x="4518750" y="2206200"/>
                <a:ext cx="385300" cy="1484425"/>
              </a:xfrm>
              <a:custGeom>
                <a:rect b="b" l="l" r="r" t="t"/>
                <a:pathLst>
                  <a:path extrusionOk="0" h="59377" w="15412">
                    <a:moveTo>
                      <a:pt x="15212" y="40763"/>
                    </a:moveTo>
                    <a:cubicBezTo>
                      <a:pt x="15212" y="42464"/>
                      <a:pt x="15245" y="44132"/>
                      <a:pt x="15212" y="45834"/>
                    </a:cubicBezTo>
                    <a:cubicBezTo>
                      <a:pt x="15212" y="48535"/>
                      <a:pt x="15178" y="51237"/>
                      <a:pt x="15145" y="53939"/>
                    </a:cubicBezTo>
                    <a:cubicBezTo>
                      <a:pt x="15112" y="54773"/>
                      <a:pt x="14945" y="55574"/>
                      <a:pt x="14678" y="56374"/>
                    </a:cubicBezTo>
                    <a:cubicBezTo>
                      <a:pt x="14244" y="57675"/>
                      <a:pt x="13177" y="58342"/>
                      <a:pt x="11943" y="58643"/>
                    </a:cubicBezTo>
                    <a:cubicBezTo>
                      <a:pt x="9007" y="59377"/>
                      <a:pt x="6038" y="59377"/>
                      <a:pt x="3070" y="58543"/>
                    </a:cubicBezTo>
                    <a:cubicBezTo>
                      <a:pt x="1402" y="58076"/>
                      <a:pt x="535" y="56908"/>
                      <a:pt x="334" y="55207"/>
                    </a:cubicBezTo>
                    <a:cubicBezTo>
                      <a:pt x="201" y="54273"/>
                      <a:pt x="134" y="53306"/>
                      <a:pt x="134" y="52338"/>
                    </a:cubicBezTo>
                    <a:cubicBezTo>
                      <a:pt x="101" y="49703"/>
                      <a:pt x="134" y="47068"/>
                      <a:pt x="101" y="44433"/>
                    </a:cubicBezTo>
                    <a:cubicBezTo>
                      <a:pt x="1" y="38762"/>
                      <a:pt x="1" y="33124"/>
                      <a:pt x="1" y="27487"/>
                    </a:cubicBezTo>
                    <a:cubicBezTo>
                      <a:pt x="34" y="26053"/>
                      <a:pt x="368" y="24718"/>
                      <a:pt x="1268" y="23551"/>
                    </a:cubicBezTo>
                    <a:cubicBezTo>
                      <a:pt x="2669" y="21650"/>
                      <a:pt x="3270" y="19481"/>
                      <a:pt x="3437" y="17146"/>
                    </a:cubicBezTo>
                    <a:cubicBezTo>
                      <a:pt x="3603" y="14711"/>
                      <a:pt x="3970" y="12276"/>
                      <a:pt x="4170" y="9841"/>
                    </a:cubicBezTo>
                    <a:cubicBezTo>
                      <a:pt x="4304" y="8373"/>
                      <a:pt x="4504" y="6939"/>
                      <a:pt x="4170" y="5471"/>
                    </a:cubicBezTo>
                    <a:cubicBezTo>
                      <a:pt x="3970" y="4604"/>
                      <a:pt x="4170" y="3670"/>
                      <a:pt x="4404" y="2803"/>
                    </a:cubicBezTo>
                    <a:cubicBezTo>
                      <a:pt x="4471" y="2536"/>
                      <a:pt x="4437" y="2336"/>
                      <a:pt x="4271" y="2069"/>
                    </a:cubicBezTo>
                    <a:cubicBezTo>
                      <a:pt x="3870" y="1368"/>
                      <a:pt x="4170" y="635"/>
                      <a:pt x="4971" y="434"/>
                    </a:cubicBezTo>
                    <a:cubicBezTo>
                      <a:pt x="6806" y="1"/>
                      <a:pt x="8674" y="34"/>
                      <a:pt x="10508" y="568"/>
                    </a:cubicBezTo>
                    <a:cubicBezTo>
                      <a:pt x="11242" y="768"/>
                      <a:pt x="11476" y="1402"/>
                      <a:pt x="11075" y="2102"/>
                    </a:cubicBezTo>
                    <a:cubicBezTo>
                      <a:pt x="10909" y="2402"/>
                      <a:pt x="10909" y="2636"/>
                      <a:pt x="10975" y="2936"/>
                    </a:cubicBezTo>
                    <a:cubicBezTo>
                      <a:pt x="11175" y="3937"/>
                      <a:pt x="11309" y="4938"/>
                      <a:pt x="11042" y="5972"/>
                    </a:cubicBezTo>
                    <a:cubicBezTo>
                      <a:pt x="10742" y="7106"/>
                      <a:pt x="11042" y="8273"/>
                      <a:pt x="11142" y="9407"/>
                    </a:cubicBezTo>
                    <a:cubicBezTo>
                      <a:pt x="11409" y="12376"/>
                      <a:pt x="11743" y="15312"/>
                      <a:pt x="12009" y="18247"/>
                    </a:cubicBezTo>
                    <a:cubicBezTo>
                      <a:pt x="12176" y="19915"/>
                      <a:pt x="12610" y="21449"/>
                      <a:pt x="13611" y="22750"/>
                    </a:cubicBezTo>
                    <a:cubicBezTo>
                      <a:pt x="15012" y="24618"/>
                      <a:pt x="15412" y="26720"/>
                      <a:pt x="15345" y="28988"/>
                    </a:cubicBezTo>
                    <a:cubicBezTo>
                      <a:pt x="15245" y="32224"/>
                      <a:pt x="15278" y="35426"/>
                      <a:pt x="15245" y="38662"/>
                    </a:cubicBezTo>
                    <a:cubicBezTo>
                      <a:pt x="15245" y="39362"/>
                      <a:pt x="15245" y="40063"/>
                      <a:pt x="15245" y="40763"/>
                    </a:cubicBezTo>
                    <a:cubicBezTo>
                      <a:pt x="15245" y="40763"/>
                      <a:pt x="15245" y="40763"/>
                      <a:pt x="15212" y="40763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69" name="Google Shape;12769;p39"/>
              <p:cNvSpPr/>
              <p:nvPr/>
            </p:nvSpPr>
            <p:spPr>
              <a:xfrm>
                <a:off x="4585475" y="2663200"/>
                <a:ext cx="306075" cy="484550"/>
              </a:xfrm>
              <a:custGeom>
                <a:rect b="b" l="l" r="r" t="t"/>
                <a:pathLst>
                  <a:path extrusionOk="0" h="19382" w="12243">
                    <a:moveTo>
                      <a:pt x="3003" y="868"/>
                    </a:moveTo>
                    <a:cubicBezTo>
                      <a:pt x="3303" y="934"/>
                      <a:pt x="3603" y="1001"/>
                      <a:pt x="3903" y="1101"/>
                    </a:cubicBezTo>
                    <a:cubicBezTo>
                      <a:pt x="5271" y="1502"/>
                      <a:pt x="6505" y="1201"/>
                      <a:pt x="7706" y="534"/>
                    </a:cubicBezTo>
                    <a:cubicBezTo>
                      <a:pt x="8039" y="334"/>
                      <a:pt x="8473" y="0"/>
                      <a:pt x="8773" y="167"/>
                    </a:cubicBezTo>
                    <a:cubicBezTo>
                      <a:pt x="9007" y="301"/>
                      <a:pt x="8973" y="868"/>
                      <a:pt x="9040" y="1235"/>
                    </a:cubicBezTo>
                    <a:cubicBezTo>
                      <a:pt x="9374" y="2702"/>
                      <a:pt x="9907" y="4070"/>
                      <a:pt x="10841" y="5271"/>
                    </a:cubicBezTo>
                    <a:cubicBezTo>
                      <a:pt x="11742" y="6472"/>
                      <a:pt x="12176" y="7873"/>
                      <a:pt x="12176" y="9340"/>
                    </a:cubicBezTo>
                    <a:cubicBezTo>
                      <a:pt x="12209" y="12376"/>
                      <a:pt x="12209" y="15378"/>
                      <a:pt x="12242" y="18414"/>
                    </a:cubicBezTo>
                    <a:cubicBezTo>
                      <a:pt x="12242" y="18547"/>
                      <a:pt x="12242" y="18714"/>
                      <a:pt x="12242" y="18881"/>
                    </a:cubicBezTo>
                    <a:cubicBezTo>
                      <a:pt x="12209" y="19081"/>
                      <a:pt x="12242" y="19348"/>
                      <a:pt x="11909" y="19348"/>
                    </a:cubicBezTo>
                    <a:cubicBezTo>
                      <a:pt x="11575" y="19381"/>
                      <a:pt x="11442" y="19181"/>
                      <a:pt x="11409" y="18881"/>
                    </a:cubicBezTo>
                    <a:cubicBezTo>
                      <a:pt x="11275" y="18214"/>
                      <a:pt x="11142" y="17546"/>
                      <a:pt x="11042" y="16879"/>
                    </a:cubicBezTo>
                    <a:cubicBezTo>
                      <a:pt x="10975" y="16579"/>
                      <a:pt x="10908" y="16279"/>
                      <a:pt x="10841" y="15979"/>
                    </a:cubicBezTo>
                    <a:cubicBezTo>
                      <a:pt x="10441" y="14211"/>
                      <a:pt x="9507" y="13310"/>
                      <a:pt x="7706" y="13043"/>
                    </a:cubicBezTo>
                    <a:cubicBezTo>
                      <a:pt x="5671" y="12743"/>
                      <a:pt x="3670" y="12943"/>
                      <a:pt x="1702" y="13510"/>
                    </a:cubicBezTo>
                    <a:cubicBezTo>
                      <a:pt x="1201" y="13644"/>
                      <a:pt x="768" y="13910"/>
                      <a:pt x="334" y="14211"/>
                    </a:cubicBezTo>
                    <a:cubicBezTo>
                      <a:pt x="0" y="14111"/>
                      <a:pt x="67" y="13810"/>
                      <a:pt x="67" y="13577"/>
                    </a:cubicBezTo>
                    <a:cubicBezTo>
                      <a:pt x="67" y="12209"/>
                      <a:pt x="100" y="10842"/>
                      <a:pt x="301" y="9507"/>
                    </a:cubicBezTo>
                    <a:cubicBezTo>
                      <a:pt x="567" y="7739"/>
                      <a:pt x="1001" y="6038"/>
                      <a:pt x="1602" y="4370"/>
                    </a:cubicBezTo>
                    <a:cubicBezTo>
                      <a:pt x="1968" y="3303"/>
                      <a:pt x="2435" y="2269"/>
                      <a:pt x="2636" y="1168"/>
                    </a:cubicBezTo>
                    <a:cubicBezTo>
                      <a:pt x="2669" y="968"/>
                      <a:pt x="2736" y="768"/>
                      <a:pt x="3003" y="8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70" name="Google Shape;12770;p39"/>
              <p:cNvSpPr/>
              <p:nvPr/>
            </p:nvSpPr>
            <p:spPr>
              <a:xfrm>
                <a:off x="4586300" y="3153550"/>
                <a:ext cx="303575" cy="184325"/>
              </a:xfrm>
              <a:custGeom>
                <a:rect b="b" l="l" r="r" t="t"/>
                <a:pathLst>
                  <a:path extrusionOk="0" h="7373" w="12143">
                    <a:moveTo>
                      <a:pt x="301" y="134"/>
                    </a:moveTo>
                    <a:cubicBezTo>
                      <a:pt x="1569" y="167"/>
                      <a:pt x="2836" y="201"/>
                      <a:pt x="4104" y="234"/>
                    </a:cubicBezTo>
                    <a:cubicBezTo>
                      <a:pt x="6239" y="334"/>
                      <a:pt x="8373" y="267"/>
                      <a:pt x="10508" y="134"/>
                    </a:cubicBezTo>
                    <a:cubicBezTo>
                      <a:pt x="12109" y="67"/>
                      <a:pt x="12109" y="1"/>
                      <a:pt x="12109" y="1535"/>
                    </a:cubicBezTo>
                    <a:cubicBezTo>
                      <a:pt x="12109" y="3136"/>
                      <a:pt x="12109" y="4737"/>
                      <a:pt x="12109" y="6338"/>
                    </a:cubicBezTo>
                    <a:cubicBezTo>
                      <a:pt x="12143" y="6672"/>
                      <a:pt x="12043" y="6805"/>
                      <a:pt x="11676" y="6872"/>
                    </a:cubicBezTo>
                    <a:cubicBezTo>
                      <a:pt x="9407" y="7272"/>
                      <a:pt x="7106" y="7372"/>
                      <a:pt x="4771" y="7339"/>
                    </a:cubicBezTo>
                    <a:cubicBezTo>
                      <a:pt x="3236" y="7306"/>
                      <a:pt x="1702" y="7239"/>
                      <a:pt x="168" y="7039"/>
                    </a:cubicBezTo>
                    <a:cubicBezTo>
                      <a:pt x="34" y="6839"/>
                      <a:pt x="1" y="6639"/>
                      <a:pt x="67" y="6438"/>
                    </a:cubicBezTo>
                    <a:cubicBezTo>
                      <a:pt x="168" y="5838"/>
                      <a:pt x="134" y="5204"/>
                      <a:pt x="101" y="4604"/>
                    </a:cubicBezTo>
                    <a:cubicBezTo>
                      <a:pt x="34" y="3236"/>
                      <a:pt x="334" y="1869"/>
                      <a:pt x="168" y="501"/>
                    </a:cubicBezTo>
                    <a:cubicBezTo>
                      <a:pt x="134" y="367"/>
                      <a:pt x="201" y="234"/>
                      <a:pt x="301" y="1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71" name="Google Shape;12771;p39"/>
              <p:cNvSpPr/>
              <p:nvPr/>
            </p:nvSpPr>
            <p:spPr>
              <a:xfrm>
                <a:off x="4583800" y="3337025"/>
                <a:ext cx="282725" cy="190150"/>
              </a:xfrm>
              <a:custGeom>
                <a:rect b="b" l="l" r="r" t="t"/>
                <a:pathLst>
                  <a:path extrusionOk="0" h="7606" w="11309">
                    <a:moveTo>
                      <a:pt x="301" y="100"/>
                    </a:moveTo>
                    <a:cubicBezTo>
                      <a:pt x="1001" y="267"/>
                      <a:pt x="1735" y="234"/>
                      <a:pt x="2469" y="267"/>
                    </a:cubicBezTo>
                    <a:cubicBezTo>
                      <a:pt x="4437" y="334"/>
                      <a:pt x="6405" y="367"/>
                      <a:pt x="8373" y="367"/>
                    </a:cubicBezTo>
                    <a:cubicBezTo>
                      <a:pt x="9241" y="334"/>
                      <a:pt x="10075" y="167"/>
                      <a:pt x="10908" y="33"/>
                    </a:cubicBezTo>
                    <a:cubicBezTo>
                      <a:pt x="11175" y="0"/>
                      <a:pt x="11309" y="67"/>
                      <a:pt x="11242" y="300"/>
                    </a:cubicBezTo>
                    <a:cubicBezTo>
                      <a:pt x="10875" y="1968"/>
                      <a:pt x="10742" y="3703"/>
                      <a:pt x="10075" y="5304"/>
                    </a:cubicBezTo>
                    <a:cubicBezTo>
                      <a:pt x="9541" y="6605"/>
                      <a:pt x="8507" y="7272"/>
                      <a:pt x="7106" y="7405"/>
                    </a:cubicBezTo>
                    <a:cubicBezTo>
                      <a:pt x="5571" y="7572"/>
                      <a:pt x="4037" y="7606"/>
                      <a:pt x="2536" y="7205"/>
                    </a:cubicBezTo>
                    <a:cubicBezTo>
                      <a:pt x="1568" y="6938"/>
                      <a:pt x="768" y="6438"/>
                      <a:pt x="167" y="5637"/>
                    </a:cubicBezTo>
                    <a:cubicBezTo>
                      <a:pt x="67" y="5371"/>
                      <a:pt x="1" y="5104"/>
                      <a:pt x="1" y="4804"/>
                    </a:cubicBezTo>
                    <a:cubicBezTo>
                      <a:pt x="1" y="3569"/>
                      <a:pt x="1" y="2335"/>
                      <a:pt x="34" y="1134"/>
                    </a:cubicBezTo>
                    <a:cubicBezTo>
                      <a:pt x="34" y="767"/>
                      <a:pt x="1" y="400"/>
                      <a:pt x="301" y="1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72" name="Google Shape;12772;p39"/>
              <p:cNvSpPr/>
              <p:nvPr/>
            </p:nvSpPr>
            <p:spPr>
              <a:xfrm>
                <a:off x="4582975" y="3338675"/>
                <a:ext cx="307750" cy="316925"/>
              </a:xfrm>
              <a:custGeom>
                <a:rect b="b" l="l" r="r" t="t"/>
                <a:pathLst>
                  <a:path extrusionOk="0" h="12677" w="12310">
                    <a:moveTo>
                      <a:pt x="334" y="6305"/>
                    </a:moveTo>
                    <a:cubicBezTo>
                      <a:pt x="1435" y="7306"/>
                      <a:pt x="2769" y="7706"/>
                      <a:pt x="4237" y="7806"/>
                    </a:cubicBezTo>
                    <a:cubicBezTo>
                      <a:pt x="5438" y="7906"/>
                      <a:pt x="6638" y="7906"/>
                      <a:pt x="7806" y="7640"/>
                    </a:cubicBezTo>
                    <a:cubicBezTo>
                      <a:pt x="9207" y="7306"/>
                      <a:pt x="10174" y="6405"/>
                      <a:pt x="10608" y="5038"/>
                    </a:cubicBezTo>
                    <a:cubicBezTo>
                      <a:pt x="11075" y="3570"/>
                      <a:pt x="11342" y="2069"/>
                      <a:pt x="11642" y="568"/>
                    </a:cubicBezTo>
                    <a:cubicBezTo>
                      <a:pt x="11642" y="468"/>
                      <a:pt x="11675" y="334"/>
                      <a:pt x="11709" y="234"/>
                    </a:cubicBezTo>
                    <a:cubicBezTo>
                      <a:pt x="11775" y="101"/>
                      <a:pt x="11875" y="1"/>
                      <a:pt x="12009" y="1"/>
                    </a:cubicBezTo>
                    <a:cubicBezTo>
                      <a:pt x="12209" y="1"/>
                      <a:pt x="12176" y="201"/>
                      <a:pt x="12176" y="334"/>
                    </a:cubicBezTo>
                    <a:cubicBezTo>
                      <a:pt x="12142" y="3303"/>
                      <a:pt x="12309" y="6305"/>
                      <a:pt x="12042" y="9274"/>
                    </a:cubicBezTo>
                    <a:cubicBezTo>
                      <a:pt x="11942" y="10508"/>
                      <a:pt x="11642" y="11676"/>
                      <a:pt x="10408" y="12376"/>
                    </a:cubicBezTo>
                    <a:cubicBezTo>
                      <a:pt x="10374" y="12376"/>
                      <a:pt x="10341" y="12376"/>
                      <a:pt x="10308" y="12410"/>
                    </a:cubicBezTo>
                    <a:cubicBezTo>
                      <a:pt x="9340" y="12677"/>
                      <a:pt x="8306" y="12576"/>
                      <a:pt x="7306" y="12510"/>
                    </a:cubicBezTo>
                    <a:cubicBezTo>
                      <a:pt x="5671" y="12410"/>
                      <a:pt x="4037" y="12210"/>
                      <a:pt x="2469" y="11709"/>
                    </a:cubicBezTo>
                    <a:cubicBezTo>
                      <a:pt x="1301" y="11342"/>
                      <a:pt x="501" y="10642"/>
                      <a:pt x="301" y="9374"/>
                    </a:cubicBezTo>
                    <a:cubicBezTo>
                      <a:pt x="134" y="8540"/>
                      <a:pt x="34" y="7673"/>
                      <a:pt x="67" y="6839"/>
                    </a:cubicBezTo>
                    <a:cubicBezTo>
                      <a:pt x="67" y="6639"/>
                      <a:pt x="0" y="6372"/>
                      <a:pt x="334" y="630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73" name="Google Shape;12773;p39"/>
              <p:cNvSpPr/>
              <p:nvPr/>
            </p:nvSpPr>
            <p:spPr>
              <a:xfrm>
                <a:off x="4586300" y="2990925"/>
                <a:ext cx="276900" cy="165150"/>
              </a:xfrm>
              <a:custGeom>
                <a:rect b="b" l="l" r="r" t="t"/>
                <a:pathLst>
                  <a:path extrusionOk="0" h="6606" w="11076">
                    <a:moveTo>
                      <a:pt x="168" y="1769"/>
                    </a:moveTo>
                    <a:cubicBezTo>
                      <a:pt x="668" y="1135"/>
                      <a:pt x="1368" y="735"/>
                      <a:pt x="2169" y="568"/>
                    </a:cubicBezTo>
                    <a:cubicBezTo>
                      <a:pt x="3737" y="268"/>
                      <a:pt x="5305" y="1"/>
                      <a:pt x="6939" y="234"/>
                    </a:cubicBezTo>
                    <a:cubicBezTo>
                      <a:pt x="7806" y="334"/>
                      <a:pt x="8607" y="635"/>
                      <a:pt x="9374" y="1035"/>
                    </a:cubicBezTo>
                    <a:cubicBezTo>
                      <a:pt x="9841" y="1268"/>
                      <a:pt x="10175" y="1702"/>
                      <a:pt x="10275" y="2202"/>
                    </a:cubicBezTo>
                    <a:cubicBezTo>
                      <a:pt x="10542" y="3437"/>
                      <a:pt x="10742" y="4704"/>
                      <a:pt x="11009" y="5938"/>
                    </a:cubicBezTo>
                    <a:cubicBezTo>
                      <a:pt x="11075" y="6305"/>
                      <a:pt x="10875" y="6305"/>
                      <a:pt x="10608" y="6339"/>
                    </a:cubicBezTo>
                    <a:cubicBezTo>
                      <a:pt x="7273" y="6606"/>
                      <a:pt x="3937" y="6372"/>
                      <a:pt x="601" y="6305"/>
                    </a:cubicBezTo>
                    <a:cubicBezTo>
                      <a:pt x="301" y="6272"/>
                      <a:pt x="168" y="6139"/>
                      <a:pt x="134" y="5805"/>
                    </a:cubicBezTo>
                    <a:cubicBezTo>
                      <a:pt x="34" y="4671"/>
                      <a:pt x="1" y="3570"/>
                      <a:pt x="34" y="2436"/>
                    </a:cubicBezTo>
                    <a:cubicBezTo>
                      <a:pt x="34" y="2202"/>
                      <a:pt x="67" y="1969"/>
                      <a:pt x="168" y="176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74" name="Google Shape;12774;p39"/>
              <p:cNvSpPr/>
              <p:nvPr/>
            </p:nvSpPr>
            <p:spPr>
              <a:xfrm>
                <a:off x="4662200" y="2382175"/>
                <a:ext cx="140125" cy="271050"/>
              </a:xfrm>
              <a:custGeom>
                <a:rect b="b" l="l" r="r" t="t"/>
                <a:pathLst>
                  <a:path extrusionOk="0" h="10842" w="5605">
                    <a:moveTo>
                      <a:pt x="4737" y="400"/>
                    </a:moveTo>
                    <a:cubicBezTo>
                      <a:pt x="5037" y="3236"/>
                      <a:pt x="5271" y="6104"/>
                      <a:pt x="5571" y="8940"/>
                    </a:cubicBezTo>
                    <a:cubicBezTo>
                      <a:pt x="5604" y="9240"/>
                      <a:pt x="5538" y="9407"/>
                      <a:pt x="5237" y="9507"/>
                    </a:cubicBezTo>
                    <a:cubicBezTo>
                      <a:pt x="4704" y="9740"/>
                      <a:pt x="4170" y="9974"/>
                      <a:pt x="3636" y="10241"/>
                    </a:cubicBezTo>
                    <a:cubicBezTo>
                      <a:pt x="2469" y="10841"/>
                      <a:pt x="1301" y="10774"/>
                      <a:pt x="134" y="10241"/>
                    </a:cubicBezTo>
                    <a:cubicBezTo>
                      <a:pt x="0" y="10041"/>
                      <a:pt x="67" y="9774"/>
                      <a:pt x="100" y="9540"/>
                    </a:cubicBezTo>
                    <a:cubicBezTo>
                      <a:pt x="267" y="7772"/>
                      <a:pt x="401" y="6004"/>
                      <a:pt x="667" y="4236"/>
                    </a:cubicBezTo>
                    <a:cubicBezTo>
                      <a:pt x="734" y="3603"/>
                      <a:pt x="667" y="2969"/>
                      <a:pt x="701" y="2335"/>
                    </a:cubicBezTo>
                    <a:cubicBezTo>
                      <a:pt x="701" y="1735"/>
                      <a:pt x="667" y="1101"/>
                      <a:pt x="701" y="500"/>
                    </a:cubicBezTo>
                    <a:cubicBezTo>
                      <a:pt x="701" y="167"/>
                      <a:pt x="834" y="0"/>
                      <a:pt x="1201" y="33"/>
                    </a:cubicBezTo>
                    <a:cubicBezTo>
                      <a:pt x="2235" y="33"/>
                      <a:pt x="3303" y="33"/>
                      <a:pt x="4337" y="33"/>
                    </a:cubicBezTo>
                    <a:cubicBezTo>
                      <a:pt x="4637" y="0"/>
                      <a:pt x="4737" y="134"/>
                      <a:pt x="4737" y="4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75" name="Google Shape;12775;p39"/>
              <p:cNvSpPr/>
              <p:nvPr/>
            </p:nvSpPr>
            <p:spPr>
              <a:xfrm>
                <a:off x="4528775" y="2666525"/>
                <a:ext cx="131775" cy="480375"/>
              </a:xfrm>
              <a:custGeom>
                <a:rect b="b" l="l" r="r" t="t"/>
                <a:pathLst>
                  <a:path extrusionOk="0" h="19215" w="5271">
                    <a:moveTo>
                      <a:pt x="5271" y="735"/>
                    </a:moveTo>
                    <a:cubicBezTo>
                      <a:pt x="5170" y="768"/>
                      <a:pt x="5104" y="801"/>
                      <a:pt x="5070" y="935"/>
                    </a:cubicBezTo>
                    <a:cubicBezTo>
                      <a:pt x="4770" y="2669"/>
                      <a:pt x="3970" y="4237"/>
                      <a:pt x="3436" y="5938"/>
                    </a:cubicBezTo>
                    <a:cubicBezTo>
                      <a:pt x="3036" y="7173"/>
                      <a:pt x="2902" y="8474"/>
                      <a:pt x="2669" y="9775"/>
                    </a:cubicBezTo>
                    <a:cubicBezTo>
                      <a:pt x="2402" y="11142"/>
                      <a:pt x="2502" y="12510"/>
                      <a:pt x="2502" y="13844"/>
                    </a:cubicBezTo>
                    <a:cubicBezTo>
                      <a:pt x="2502" y="13911"/>
                      <a:pt x="2569" y="14011"/>
                      <a:pt x="2602" y="14078"/>
                    </a:cubicBezTo>
                    <a:cubicBezTo>
                      <a:pt x="1401" y="15178"/>
                      <a:pt x="1068" y="16713"/>
                      <a:pt x="734" y="18214"/>
                    </a:cubicBezTo>
                    <a:cubicBezTo>
                      <a:pt x="667" y="18447"/>
                      <a:pt x="634" y="18681"/>
                      <a:pt x="567" y="18914"/>
                    </a:cubicBezTo>
                    <a:cubicBezTo>
                      <a:pt x="534" y="19048"/>
                      <a:pt x="500" y="19215"/>
                      <a:pt x="300" y="19215"/>
                    </a:cubicBezTo>
                    <a:cubicBezTo>
                      <a:pt x="67" y="19181"/>
                      <a:pt x="33" y="19015"/>
                      <a:pt x="33" y="18848"/>
                    </a:cubicBezTo>
                    <a:cubicBezTo>
                      <a:pt x="33" y="18047"/>
                      <a:pt x="0" y="17247"/>
                      <a:pt x="33" y="16479"/>
                    </a:cubicBezTo>
                    <a:cubicBezTo>
                      <a:pt x="134" y="14011"/>
                      <a:pt x="100" y="11576"/>
                      <a:pt x="100" y="9107"/>
                    </a:cubicBezTo>
                    <a:cubicBezTo>
                      <a:pt x="100" y="7706"/>
                      <a:pt x="500" y="6439"/>
                      <a:pt x="1334" y="5271"/>
                    </a:cubicBezTo>
                    <a:cubicBezTo>
                      <a:pt x="2368" y="3904"/>
                      <a:pt x="3002" y="2336"/>
                      <a:pt x="3302" y="635"/>
                    </a:cubicBezTo>
                    <a:cubicBezTo>
                      <a:pt x="3436" y="1"/>
                      <a:pt x="3436" y="1"/>
                      <a:pt x="4070" y="234"/>
                    </a:cubicBezTo>
                    <a:cubicBezTo>
                      <a:pt x="4470" y="368"/>
                      <a:pt x="4870" y="568"/>
                      <a:pt x="5271" y="7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76" name="Google Shape;12776;p39"/>
              <p:cNvSpPr/>
              <p:nvPr/>
            </p:nvSpPr>
            <p:spPr>
              <a:xfrm>
                <a:off x="4531275" y="3332000"/>
                <a:ext cx="309400" cy="344450"/>
              </a:xfrm>
              <a:custGeom>
                <a:rect b="b" l="l" r="r" t="t"/>
                <a:pathLst>
                  <a:path extrusionOk="0" h="13778" w="12376">
                    <a:moveTo>
                      <a:pt x="2402" y="6572"/>
                    </a:moveTo>
                    <a:cubicBezTo>
                      <a:pt x="2135" y="7073"/>
                      <a:pt x="2268" y="7606"/>
                      <a:pt x="2302" y="8107"/>
                    </a:cubicBezTo>
                    <a:cubicBezTo>
                      <a:pt x="2335" y="8774"/>
                      <a:pt x="2435" y="9408"/>
                      <a:pt x="2602" y="10041"/>
                    </a:cubicBezTo>
                    <a:cubicBezTo>
                      <a:pt x="2869" y="11009"/>
                      <a:pt x="3603" y="11543"/>
                      <a:pt x="4537" y="11809"/>
                    </a:cubicBezTo>
                    <a:cubicBezTo>
                      <a:pt x="6672" y="12443"/>
                      <a:pt x="8873" y="12710"/>
                      <a:pt x="11108" y="12643"/>
                    </a:cubicBezTo>
                    <a:cubicBezTo>
                      <a:pt x="11542" y="12643"/>
                      <a:pt x="11975" y="12677"/>
                      <a:pt x="12376" y="12677"/>
                    </a:cubicBezTo>
                    <a:cubicBezTo>
                      <a:pt x="11475" y="13244"/>
                      <a:pt x="10441" y="13444"/>
                      <a:pt x="9407" y="13544"/>
                    </a:cubicBezTo>
                    <a:cubicBezTo>
                      <a:pt x="7305" y="13744"/>
                      <a:pt x="5204" y="13777"/>
                      <a:pt x="3136" y="13177"/>
                    </a:cubicBezTo>
                    <a:cubicBezTo>
                      <a:pt x="1334" y="12677"/>
                      <a:pt x="400" y="11576"/>
                      <a:pt x="234" y="9675"/>
                    </a:cubicBezTo>
                    <a:cubicBezTo>
                      <a:pt x="0" y="7206"/>
                      <a:pt x="134" y="4738"/>
                      <a:pt x="100" y="2269"/>
                    </a:cubicBezTo>
                    <a:cubicBezTo>
                      <a:pt x="100" y="1535"/>
                      <a:pt x="100" y="802"/>
                      <a:pt x="100" y="1"/>
                    </a:cubicBezTo>
                    <a:cubicBezTo>
                      <a:pt x="467" y="168"/>
                      <a:pt x="501" y="435"/>
                      <a:pt x="534" y="701"/>
                    </a:cubicBezTo>
                    <a:cubicBezTo>
                      <a:pt x="634" y="1569"/>
                      <a:pt x="701" y="2436"/>
                      <a:pt x="834" y="3303"/>
                    </a:cubicBezTo>
                    <a:cubicBezTo>
                      <a:pt x="968" y="4571"/>
                      <a:pt x="1501" y="5638"/>
                      <a:pt x="2402" y="657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77" name="Google Shape;12777;p39"/>
              <p:cNvSpPr/>
              <p:nvPr/>
            </p:nvSpPr>
            <p:spPr>
              <a:xfrm>
                <a:off x="4618000" y="2381325"/>
                <a:ext cx="164300" cy="256875"/>
              </a:xfrm>
              <a:custGeom>
                <a:rect b="b" l="l" r="r" t="t"/>
                <a:pathLst>
                  <a:path extrusionOk="0" h="10275" w="6572">
                    <a:moveTo>
                      <a:pt x="6505" y="434"/>
                    </a:moveTo>
                    <a:cubicBezTo>
                      <a:pt x="6438" y="201"/>
                      <a:pt x="6305" y="101"/>
                      <a:pt x="6038" y="101"/>
                    </a:cubicBezTo>
                    <a:cubicBezTo>
                      <a:pt x="5037" y="134"/>
                      <a:pt x="4037" y="134"/>
                      <a:pt x="3036" y="101"/>
                    </a:cubicBezTo>
                    <a:cubicBezTo>
                      <a:pt x="2669" y="101"/>
                      <a:pt x="2602" y="234"/>
                      <a:pt x="2602" y="601"/>
                    </a:cubicBezTo>
                    <a:cubicBezTo>
                      <a:pt x="2636" y="1402"/>
                      <a:pt x="2636" y="2236"/>
                      <a:pt x="2636" y="3070"/>
                    </a:cubicBezTo>
                    <a:cubicBezTo>
                      <a:pt x="2636" y="4704"/>
                      <a:pt x="2302" y="6339"/>
                      <a:pt x="2169" y="8006"/>
                    </a:cubicBezTo>
                    <a:cubicBezTo>
                      <a:pt x="2102" y="8774"/>
                      <a:pt x="2002" y="9508"/>
                      <a:pt x="1902" y="10275"/>
                    </a:cubicBezTo>
                    <a:cubicBezTo>
                      <a:pt x="1468" y="10141"/>
                      <a:pt x="1034" y="9941"/>
                      <a:pt x="601" y="9841"/>
                    </a:cubicBezTo>
                    <a:cubicBezTo>
                      <a:pt x="134" y="9741"/>
                      <a:pt x="0" y="9508"/>
                      <a:pt x="34" y="9007"/>
                    </a:cubicBezTo>
                    <a:cubicBezTo>
                      <a:pt x="334" y="6138"/>
                      <a:pt x="601" y="3270"/>
                      <a:pt x="868" y="368"/>
                    </a:cubicBezTo>
                    <a:cubicBezTo>
                      <a:pt x="901" y="101"/>
                      <a:pt x="1001" y="34"/>
                      <a:pt x="1235" y="34"/>
                    </a:cubicBezTo>
                    <a:cubicBezTo>
                      <a:pt x="2869" y="34"/>
                      <a:pt x="4504" y="34"/>
                      <a:pt x="6138" y="1"/>
                    </a:cubicBezTo>
                    <a:cubicBezTo>
                      <a:pt x="6472" y="1"/>
                      <a:pt x="6572" y="101"/>
                      <a:pt x="6505" y="4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78" name="Google Shape;12778;p39"/>
              <p:cNvSpPr/>
              <p:nvPr/>
            </p:nvSpPr>
            <p:spPr>
              <a:xfrm>
                <a:off x="4532925" y="3156050"/>
                <a:ext cx="65075" cy="173475"/>
              </a:xfrm>
              <a:custGeom>
                <a:rect b="b" l="l" r="r" t="t"/>
                <a:pathLst>
                  <a:path extrusionOk="0" h="6939" w="2603">
                    <a:moveTo>
                      <a:pt x="2436" y="34"/>
                    </a:moveTo>
                    <a:cubicBezTo>
                      <a:pt x="2603" y="2336"/>
                      <a:pt x="2403" y="4637"/>
                      <a:pt x="2303" y="6939"/>
                    </a:cubicBezTo>
                    <a:cubicBezTo>
                      <a:pt x="1669" y="6939"/>
                      <a:pt x="1068" y="6805"/>
                      <a:pt x="435" y="6739"/>
                    </a:cubicBezTo>
                    <a:cubicBezTo>
                      <a:pt x="68" y="6705"/>
                      <a:pt x="34" y="6539"/>
                      <a:pt x="34" y="6238"/>
                    </a:cubicBezTo>
                    <a:cubicBezTo>
                      <a:pt x="34" y="4270"/>
                      <a:pt x="34" y="2269"/>
                      <a:pt x="1" y="267"/>
                    </a:cubicBezTo>
                    <a:cubicBezTo>
                      <a:pt x="1" y="1"/>
                      <a:pt x="134" y="1"/>
                      <a:pt x="334" y="1"/>
                    </a:cubicBezTo>
                    <a:cubicBezTo>
                      <a:pt x="1035" y="1"/>
                      <a:pt x="1735" y="34"/>
                      <a:pt x="2436" y="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79" name="Google Shape;12779;p39"/>
              <p:cNvSpPr/>
              <p:nvPr/>
            </p:nvSpPr>
            <p:spPr>
              <a:xfrm>
                <a:off x="4631350" y="2250400"/>
                <a:ext cx="154300" cy="123450"/>
              </a:xfrm>
              <a:custGeom>
                <a:rect b="b" l="l" r="r" t="t"/>
                <a:pathLst>
                  <a:path extrusionOk="0" h="4938" w="6172">
                    <a:moveTo>
                      <a:pt x="2001" y="4938"/>
                    </a:moveTo>
                    <a:cubicBezTo>
                      <a:pt x="1768" y="4938"/>
                      <a:pt x="1534" y="4938"/>
                      <a:pt x="1334" y="4938"/>
                    </a:cubicBezTo>
                    <a:cubicBezTo>
                      <a:pt x="367" y="4938"/>
                      <a:pt x="267" y="4871"/>
                      <a:pt x="133" y="3903"/>
                    </a:cubicBezTo>
                    <a:cubicBezTo>
                      <a:pt x="0" y="2736"/>
                      <a:pt x="167" y="1568"/>
                      <a:pt x="434" y="434"/>
                    </a:cubicBezTo>
                    <a:cubicBezTo>
                      <a:pt x="500" y="101"/>
                      <a:pt x="734" y="167"/>
                      <a:pt x="901" y="234"/>
                    </a:cubicBezTo>
                    <a:cubicBezTo>
                      <a:pt x="1334" y="368"/>
                      <a:pt x="1768" y="268"/>
                      <a:pt x="2202" y="134"/>
                    </a:cubicBezTo>
                    <a:cubicBezTo>
                      <a:pt x="2802" y="1"/>
                      <a:pt x="3402" y="134"/>
                      <a:pt x="3970" y="234"/>
                    </a:cubicBezTo>
                    <a:cubicBezTo>
                      <a:pt x="4437" y="268"/>
                      <a:pt x="4904" y="334"/>
                      <a:pt x="5371" y="268"/>
                    </a:cubicBezTo>
                    <a:cubicBezTo>
                      <a:pt x="5737" y="234"/>
                      <a:pt x="5938" y="434"/>
                      <a:pt x="6004" y="801"/>
                    </a:cubicBezTo>
                    <a:cubicBezTo>
                      <a:pt x="6071" y="1168"/>
                      <a:pt x="6104" y="1568"/>
                      <a:pt x="6171" y="1969"/>
                    </a:cubicBezTo>
                    <a:cubicBezTo>
                      <a:pt x="5270" y="2069"/>
                      <a:pt x="4336" y="1969"/>
                      <a:pt x="3402" y="2002"/>
                    </a:cubicBezTo>
                    <a:cubicBezTo>
                      <a:pt x="3236" y="2002"/>
                      <a:pt x="3036" y="2002"/>
                      <a:pt x="2869" y="2002"/>
                    </a:cubicBezTo>
                    <a:cubicBezTo>
                      <a:pt x="2502" y="2002"/>
                      <a:pt x="2335" y="2136"/>
                      <a:pt x="2335" y="2469"/>
                    </a:cubicBezTo>
                    <a:cubicBezTo>
                      <a:pt x="2302" y="2669"/>
                      <a:pt x="2268" y="2869"/>
                      <a:pt x="2168" y="3070"/>
                    </a:cubicBezTo>
                    <a:cubicBezTo>
                      <a:pt x="1801" y="3436"/>
                      <a:pt x="1268" y="3270"/>
                      <a:pt x="901" y="3403"/>
                    </a:cubicBezTo>
                    <a:cubicBezTo>
                      <a:pt x="1268" y="3403"/>
                      <a:pt x="1668" y="3203"/>
                      <a:pt x="2068" y="3537"/>
                    </a:cubicBezTo>
                    <a:cubicBezTo>
                      <a:pt x="2168" y="4004"/>
                      <a:pt x="2235" y="4471"/>
                      <a:pt x="2001" y="493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80" name="Google Shape;12780;p39"/>
              <p:cNvSpPr/>
              <p:nvPr/>
            </p:nvSpPr>
            <p:spPr>
              <a:xfrm>
                <a:off x="4681375" y="2296275"/>
                <a:ext cx="109275" cy="80075"/>
              </a:xfrm>
              <a:custGeom>
                <a:rect b="b" l="l" r="r" t="t"/>
                <a:pathLst>
                  <a:path extrusionOk="0" h="3203" w="4371">
                    <a:moveTo>
                      <a:pt x="0" y="3103"/>
                    </a:moveTo>
                    <a:cubicBezTo>
                      <a:pt x="0" y="2636"/>
                      <a:pt x="0" y="2135"/>
                      <a:pt x="0" y="1668"/>
                    </a:cubicBezTo>
                    <a:cubicBezTo>
                      <a:pt x="67" y="1535"/>
                      <a:pt x="234" y="1535"/>
                      <a:pt x="367" y="1535"/>
                    </a:cubicBezTo>
                    <a:cubicBezTo>
                      <a:pt x="1168" y="1501"/>
                      <a:pt x="1935" y="1468"/>
                      <a:pt x="2636" y="1535"/>
                    </a:cubicBezTo>
                    <a:cubicBezTo>
                      <a:pt x="2102" y="1435"/>
                      <a:pt x="1435" y="1401"/>
                      <a:pt x="768" y="1401"/>
                    </a:cubicBezTo>
                    <a:cubicBezTo>
                      <a:pt x="534" y="1401"/>
                      <a:pt x="267" y="1435"/>
                      <a:pt x="101" y="1235"/>
                    </a:cubicBezTo>
                    <a:cubicBezTo>
                      <a:pt x="134" y="901"/>
                      <a:pt x="167" y="567"/>
                      <a:pt x="201" y="234"/>
                    </a:cubicBezTo>
                    <a:cubicBezTo>
                      <a:pt x="201" y="100"/>
                      <a:pt x="267" y="0"/>
                      <a:pt x="434" y="0"/>
                    </a:cubicBezTo>
                    <a:cubicBezTo>
                      <a:pt x="1635" y="34"/>
                      <a:pt x="2836" y="34"/>
                      <a:pt x="4037" y="67"/>
                    </a:cubicBezTo>
                    <a:cubicBezTo>
                      <a:pt x="4103" y="67"/>
                      <a:pt x="4137" y="100"/>
                      <a:pt x="4170" y="134"/>
                    </a:cubicBezTo>
                    <a:cubicBezTo>
                      <a:pt x="4370" y="1001"/>
                      <a:pt x="4203" y="1868"/>
                      <a:pt x="4037" y="2702"/>
                    </a:cubicBezTo>
                    <a:cubicBezTo>
                      <a:pt x="4003" y="2936"/>
                      <a:pt x="3903" y="3036"/>
                      <a:pt x="3670" y="3069"/>
                    </a:cubicBezTo>
                    <a:cubicBezTo>
                      <a:pt x="2469" y="3136"/>
                      <a:pt x="1235" y="3203"/>
                      <a:pt x="0" y="3103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81" name="Google Shape;12781;p39"/>
              <p:cNvSpPr/>
              <p:nvPr/>
            </p:nvSpPr>
            <p:spPr>
              <a:xfrm>
                <a:off x="4653025" y="2625675"/>
                <a:ext cx="157625" cy="68400"/>
              </a:xfrm>
              <a:custGeom>
                <a:rect b="b" l="l" r="r" t="t"/>
                <a:pathLst>
                  <a:path extrusionOk="0" h="2736" w="6305">
                    <a:moveTo>
                      <a:pt x="401" y="934"/>
                    </a:moveTo>
                    <a:cubicBezTo>
                      <a:pt x="934" y="1034"/>
                      <a:pt x="1435" y="1268"/>
                      <a:pt x="2002" y="1301"/>
                    </a:cubicBezTo>
                    <a:cubicBezTo>
                      <a:pt x="2769" y="1335"/>
                      <a:pt x="3503" y="1201"/>
                      <a:pt x="4170" y="801"/>
                    </a:cubicBezTo>
                    <a:cubicBezTo>
                      <a:pt x="4670" y="501"/>
                      <a:pt x="5204" y="334"/>
                      <a:pt x="5738" y="100"/>
                    </a:cubicBezTo>
                    <a:cubicBezTo>
                      <a:pt x="6005" y="0"/>
                      <a:pt x="6071" y="67"/>
                      <a:pt x="6071" y="301"/>
                    </a:cubicBezTo>
                    <a:cubicBezTo>
                      <a:pt x="6171" y="1268"/>
                      <a:pt x="6305" y="1034"/>
                      <a:pt x="5471" y="1435"/>
                    </a:cubicBezTo>
                    <a:cubicBezTo>
                      <a:pt x="5438" y="1468"/>
                      <a:pt x="5371" y="1501"/>
                      <a:pt x="5337" y="1501"/>
                    </a:cubicBezTo>
                    <a:cubicBezTo>
                      <a:pt x="2569" y="2736"/>
                      <a:pt x="3436" y="2636"/>
                      <a:pt x="401" y="1968"/>
                    </a:cubicBezTo>
                    <a:cubicBezTo>
                      <a:pt x="0" y="1635"/>
                      <a:pt x="234" y="1268"/>
                      <a:pt x="401" y="9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82" name="Google Shape;12782;p39"/>
              <p:cNvSpPr/>
              <p:nvPr/>
            </p:nvSpPr>
            <p:spPr>
              <a:xfrm>
                <a:off x="4631350" y="2218725"/>
                <a:ext cx="160950" cy="31700"/>
              </a:xfrm>
              <a:custGeom>
                <a:rect b="b" l="l" r="r" t="t"/>
                <a:pathLst>
                  <a:path extrusionOk="0" h="1268" w="6438">
                    <a:moveTo>
                      <a:pt x="5371" y="1268"/>
                    </a:moveTo>
                    <a:cubicBezTo>
                      <a:pt x="4637" y="1201"/>
                      <a:pt x="3903" y="1201"/>
                      <a:pt x="3169" y="1068"/>
                    </a:cubicBezTo>
                    <a:cubicBezTo>
                      <a:pt x="2468" y="967"/>
                      <a:pt x="1768" y="1168"/>
                      <a:pt x="1067" y="1168"/>
                    </a:cubicBezTo>
                    <a:cubicBezTo>
                      <a:pt x="901" y="1168"/>
                      <a:pt x="767" y="1168"/>
                      <a:pt x="600" y="1134"/>
                    </a:cubicBezTo>
                    <a:cubicBezTo>
                      <a:pt x="400" y="1101"/>
                      <a:pt x="67" y="1168"/>
                      <a:pt x="33" y="834"/>
                    </a:cubicBezTo>
                    <a:cubicBezTo>
                      <a:pt x="0" y="500"/>
                      <a:pt x="234" y="334"/>
                      <a:pt x="534" y="267"/>
                    </a:cubicBezTo>
                    <a:cubicBezTo>
                      <a:pt x="1368" y="33"/>
                      <a:pt x="2268" y="0"/>
                      <a:pt x="3169" y="67"/>
                    </a:cubicBezTo>
                    <a:cubicBezTo>
                      <a:pt x="3836" y="100"/>
                      <a:pt x="4537" y="167"/>
                      <a:pt x="5204" y="234"/>
                    </a:cubicBezTo>
                    <a:cubicBezTo>
                      <a:pt x="5671" y="300"/>
                      <a:pt x="6171" y="334"/>
                      <a:pt x="6371" y="901"/>
                    </a:cubicBezTo>
                    <a:cubicBezTo>
                      <a:pt x="6438" y="1134"/>
                      <a:pt x="6438" y="1268"/>
                      <a:pt x="6138" y="1268"/>
                    </a:cubicBezTo>
                    <a:cubicBezTo>
                      <a:pt x="5871" y="1234"/>
                      <a:pt x="5604" y="1268"/>
                      <a:pt x="5371" y="12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83" name="Google Shape;12783;p39"/>
              <p:cNvSpPr/>
              <p:nvPr/>
            </p:nvSpPr>
            <p:spPr>
              <a:xfrm>
                <a:off x="4553775" y="3335350"/>
                <a:ext cx="37550" cy="142625"/>
              </a:xfrm>
              <a:custGeom>
                <a:rect b="b" l="l" r="r" t="t"/>
                <a:pathLst>
                  <a:path extrusionOk="0" h="5705" w="1502">
                    <a:moveTo>
                      <a:pt x="1502" y="167"/>
                    </a:moveTo>
                    <a:cubicBezTo>
                      <a:pt x="1268" y="2035"/>
                      <a:pt x="1402" y="3870"/>
                      <a:pt x="1368" y="5704"/>
                    </a:cubicBezTo>
                    <a:cubicBezTo>
                      <a:pt x="601" y="4804"/>
                      <a:pt x="301" y="3703"/>
                      <a:pt x="168" y="2536"/>
                    </a:cubicBezTo>
                    <a:cubicBezTo>
                      <a:pt x="68" y="1835"/>
                      <a:pt x="68" y="1068"/>
                      <a:pt x="34" y="334"/>
                    </a:cubicBezTo>
                    <a:cubicBezTo>
                      <a:pt x="1" y="100"/>
                      <a:pt x="68" y="0"/>
                      <a:pt x="334" y="67"/>
                    </a:cubicBezTo>
                    <a:cubicBezTo>
                      <a:pt x="701" y="100"/>
                      <a:pt x="1102" y="134"/>
                      <a:pt x="1502" y="1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84" name="Google Shape;12784;p39"/>
              <p:cNvSpPr/>
              <p:nvPr/>
            </p:nvSpPr>
            <p:spPr>
              <a:xfrm>
                <a:off x="4549625" y="3035125"/>
                <a:ext cx="51725" cy="115125"/>
              </a:xfrm>
              <a:custGeom>
                <a:rect b="b" l="l" r="r" t="t"/>
                <a:pathLst>
                  <a:path extrusionOk="0" h="4605" w="2069">
                    <a:moveTo>
                      <a:pt x="1635" y="1"/>
                    </a:moveTo>
                    <a:cubicBezTo>
                      <a:pt x="1635" y="1368"/>
                      <a:pt x="1668" y="2736"/>
                      <a:pt x="1735" y="4104"/>
                    </a:cubicBezTo>
                    <a:cubicBezTo>
                      <a:pt x="1735" y="4371"/>
                      <a:pt x="1868" y="4437"/>
                      <a:pt x="2068" y="4537"/>
                    </a:cubicBezTo>
                    <a:cubicBezTo>
                      <a:pt x="1468" y="4604"/>
                      <a:pt x="867" y="4404"/>
                      <a:pt x="267" y="4471"/>
                    </a:cubicBezTo>
                    <a:cubicBezTo>
                      <a:pt x="133" y="4471"/>
                      <a:pt x="0" y="4404"/>
                      <a:pt x="67" y="4204"/>
                    </a:cubicBezTo>
                    <a:cubicBezTo>
                      <a:pt x="400" y="2903"/>
                      <a:pt x="567" y="1535"/>
                      <a:pt x="1334" y="334"/>
                    </a:cubicBezTo>
                    <a:cubicBezTo>
                      <a:pt x="1434" y="234"/>
                      <a:pt x="1534" y="134"/>
                      <a:pt x="16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85" name="Google Shape;12785;p39"/>
              <p:cNvSpPr/>
              <p:nvPr/>
            </p:nvSpPr>
            <p:spPr>
              <a:xfrm>
                <a:off x="4612150" y="2629850"/>
                <a:ext cx="53400" cy="45050"/>
              </a:xfrm>
              <a:custGeom>
                <a:rect b="b" l="l" r="r" t="t"/>
                <a:pathLst>
                  <a:path extrusionOk="0" h="1802" w="2136">
                    <a:moveTo>
                      <a:pt x="2036" y="767"/>
                    </a:moveTo>
                    <a:cubicBezTo>
                      <a:pt x="2136" y="1101"/>
                      <a:pt x="1769" y="1468"/>
                      <a:pt x="2036" y="1801"/>
                    </a:cubicBezTo>
                    <a:cubicBezTo>
                      <a:pt x="1502" y="1668"/>
                      <a:pt x="968" y="1535"/>
                      <a:pt x="468" y="1334"/>
                    </a:cubicBezTo>
                    <a:cubicBezTo>
                      <a:pt x="234" y="1234"/>
                      <a:pt x="1" y="300"/>
                      <a:pt x="168" y="100"/>
                    </a:cubicBezTo>
                    <a:cubicBezTo>
                      <a:pt x="268" y="0"/>
                      <a:pt x="368" y="67"/>
                      <a:pt x="501" y="100"/>
                    </a:cubicBezTo>
                    <a:cubicBezTo>
                      <a:pt x="1035" y="267"/>
                      <a:pt x="1535" y="501"/>
                      <a:pt x="2036" y="7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86" name="Google Shape;12786;p39"/>
              <p:cNvSpPr/>
              <p:nvPr/>
            </p:nvSpPr>
            <p:spPr>
              <a:xfrm>
                <a:off x="4779775" y="2703225"/>
                <a:ext cx="81750" cy="213525"/>
              </a:xfrm>
              <a:custGeom>
                <a:rect b="b" l="l" r="r" t="t"/>
                <a:pathLst>
                  <a:path extrusionOk="0" h="8541" w="3270">
                    <a:moveTo>
                      <a:pt x="67" y="1101"/>
                    </a:moveTo>
                    <a:cubicBezTo>
                      <a:pt x="67" y="768"/>
                      <a:pt x="34" y="568"/>
                      <a:pt x="67" y="368"/>
                    </a:cubicBezTo>
                    <a:cubicBezTo>
                      <a:pt x="67" y="234"/>
                      <a:pt x="34" y="67"/>
                      <a:pt x="201" y="34"/>
                    </a:cubicBezTo>
                    <a:cubicBezTo>
                      <a:pt x="401" y="1"/>
                      <a:pt x="468" y="167"/>
                      <a:pt x="501" y="301"/>
                    </a:cubicBezTo>
                    <a:cubicBezTo>
                      <a:pt x="568" y="501"/>
                      <a:pt x="601" y="668"/>
                      <a:pt x="601" y="868"/>
                    </a:cubicBezTo>
                    <a:cubicBezTo>
                      <a:pt x="768" y="1902"/>
                      <a:pt x="1402" y="2703"/>
                      <a:pt x="1969" y="3470"/>
                    </a:cubicBezTo>
                    <a:cubicBezTo>
                      <a:pt x="2636" y="4370"/>
                      <a:pt x="3036" y="5304"/>
                      <a:pt x="3136" y="6372"/>
                    </a:cubicBezTo>
                    <a:cubicBezTo>
                      <a:pt x="3203" y="6772"/>
                      <a:pt x="3236" y="7206"/>
                      <a:pt x="3236" y="7606"/>
                    </a:cubicBezTo>
                    <a:cubicBezTo>
                      <a:pt x="3270" y="7739"/>
                      <a:pt x="3236" y="7906"/>
                      <a:pt x="3203" y="8073"/>
                    </a:cubicBezTo>
                    <a:cubicBezTo>
                      <a:pt x="3136" y="8273"/>
                      <a:pt x="3069" y="8540"/>
                      <a:pt x="2803" y="8540"/>
                    </a:cubicBezTo>
                    <a:cubicBezTo>
                      <a:pt x="2536" y="8540"/>
                      <a:pt x="2469" y="8307"/>
                      <a:pt x="2402" y="8073"/>
                    </a:cubicBezTo>
                    <a:cubicBezTo>
                      <a:pt x="2269" y="7339"/>
                      <a:pt x="2135" y="6572"/>
                      <a:pt x="2035" y="5838"/>
                    </a:cubicBezTo>
                    <a:cubicBezTo>
                      <a:pt x="1935" y="5371"/>
                      <a:pt x="1769" y="4937"/>
                      <a:pt x="1502" y="4571"/>
                    </a:cubicBezTo>
                    <a:cubicBezTo>
                      <a:pt x="968" y="3903"/>
                      <a:pt x="601" y="3170"/>
                      <a:pt x="267" y="2369"/>
                    </a:cubicBezTo>
                    <a:cubicBezTo>
                      <a:pt x="101" y="1935"/>
                      <a:pt x="1" y="1468"/>
                      <a:pt x="67" y="11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87" name="Google Shape;12787;p39"/>
              <p:cNvSpPr/>
              <p:nvPr/>
            </p:nvSpPr>
            <p:spPr>
              <a:xfrm>
                <a:off x="4789775" y="2840000"/>
                <a:ext cx="23375" cy="23375"/>
              </a:xfrm>
              <a:custGeom>
                <a:rect b="b" l="l" r="r" t="t"/>
                <a:pathLst>
                  <a:path extrusionOk="0" h="935" w="935">
                    <a:moveTo>
                      <a:pt x="902" y="367"/>
                    </a:moveTo>
                    <a:cubicBezTo>
                      <a:pt x="935" y="801"/>
                      <a:pt x="768" y="934"/>
                      <a:pt x="468" y="934"/>
                    </a:cubicBezTo>
                    <a:cubicBezTo>
                      <a:pt x="168" y="934"/>
                      <a:pt x="1" y="734"/>
                      <a:pt x="1" y="501"/>
                    </a:cubicBezTo>
                    <a:cubicBezTo>
                      <a:pt x="1" y="200"/>
                      <a:pt x="201" y="0"/>
                      <a:pt x="501" y="0"/>
                    </a:cubicBezTo>
                    <a:cubicBezTo>
                      <a:pt x="801" y="0"/>
                      <a:pt x="902" y="234"/>
                      <a:pt x="902" y="3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88" name="Google Shape;12788;p39"/>
              <p:cNvSpPr/>
              <p:nvPr/>
            </p:nvSpPr>
            <p:spPr>
              <a:xfrm>
                <a:off x="4761425" y="2880025"/>
                <a:ext cx="23375" cy="24200"/>
              </a:xfrm>
              <a:custGeom>
                <a:rect b="b" l="l" r="r" t="t"/>
                <a:pathLst>
                  <a:path extrusionOk="0" h="968" w="935">
                    <a:moveTo>
                      <a:pt x="468" y="968"/>
                    </a:moveTo>
                    <a:cubicBezTo>
                      <a:pt x="201" y="901"/>
                      <a:pt x="1" y="768"/>
                      <a:pt x="1" y="467"/>
                    </a:cubicBezTo>
                    <a:cubicBezTo>
                      <a:pt x="34" y="200"/>
                      <a:pt x="168" y="0"/>
                      <a:pt x="468" y="34"/>
                    </a:cubicBezTo>
                    <a:cubicBezTo>
                      <a:pt x="768" y="67"/>
                      <a:pt x="935" y="267"/>
                      <a:pt x="901" y="567"/>
                    </a:cubicBezTo>
                    <a:cubicBezTo>
                      <a:pt x="901" y="834"/>
                      <a:pt x="735" y="968"/>
                      <a:pt x="468" y="9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89" name="Google Shape;12789;p39"/>
              <p:cNvSpPr/>
              <p:nvPr/>
            </p:nvSpPr>
            <p:spPr>
              <a:xfrm>
                <a:off x="4765600" y="2810800"/>
                <a:ext cx="20875" cy="21700"/>
              </a:xfrm>
              <a:custGeom>
                <a:rect b="b" l="l" r="r" t="t"/>
                <a:pathLst>
                  <a:path extrusionOk="0" h="868" w="835">
                    <a:moveTo>
                      <a:pt x="834" y="468"/>
                    </a:moveTo>
                    <a:cubicBezTo>
                      <a:pt x="834" y="768"/>
                      <a:pt x="634" y="868"/>
                      <a:pt x="401" y="868"/>
                    </a:cubicBezTo>
                    <a:cubicBezTo>
                      <a:pt x="101" y="868"/>
                      <a:pt x="1" y="701"/>
                      <a:pt x="1" y="434"/>
                    </a:cubicBezTo>
                    <a:cubicBezTo>
                      <a:pt x="1" y="167"/>
                      <a:pt x="134" y="1"/>
                      <a:pt x="401" y="34"/>
                    </a:cubicBezTo>
                    <a:cubicBezTo>
                      <a:pt x="701" y="34"/>
                      <a:pt x="834" y="234"/>
                      <a:pt x="834" y="4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90" name="Google Shape;12790;p39"/>
              <p:cNvSpPr/>
              <p:nvPr/>
            </p:nvSpPr>
            <p:spPr>
              <a:xfrm>
                <a:off x="4647175" y="2324625"/>
                <a:ext cx="110950" cy="13375"/>
              </a:xfrm>
              <a:custGeom>
                <a:rect b="b" l="l" r="r" t="t"/>
                <a:pathLst>
                  <a:path extrusionOk="0" h="535" w="4438">
                    <a:moveTo>
                      <a:pt x="1469" y="101"/>
                    </a:moveTo>
                    <a:cubicBezTo>
                      <a:pt x="2469" y="134"/>
                      <a:pt x="3470" y="0"/>
                      <a:pt x="4437" y="534"/>
                    </a:cubicBezTo>
                    <a:lnTo>
                      <a:pt x="1368" y="534"/>
                    </a:lnTo>
                    <a:lnTo>
                      <a:pt x="1" y="534"/>
                    </a:lnTo>
                    <a:cubicBezTo>
                      <a:pt x="468" y="201"/>
                      <a:pt x="968" y="234"/>
                      <a:pt x="1469" y="1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2791" name="Google Shape;12791;p39"/>
            <p:cNvGrpSpPr/>
            <p:nvPr/>
          </p:nvGrpSpPr>
          <p:grpSpPr>
            <a:xfrm>
              <a:off x="7412950" y="939450"/>
              <a:ext cx="385300" cy="1484425"/>
              <a:chOff x="4518750" y="2206200"/>
              <a:chExt cx="385300" cy="1484425"/>
            </a:xfrm>
          </p:grpSpPr>
          <p:sp>
            <p:nvSpPr>
              <p:cNvPr id="12792" name="Google Shape;12792;p39"/>
              <p:cNvSpPr/>
              <p:nvPr/>
            </p:nvSpPr>
            <p:spPr>
              <a:xfrm>
                <a:off x="4518750" y="2206200"/>
                <a:ext cx="385300" cy="1484425"/>
              </a:xfrm>
              <a:custGeom>
                <a:rect b="b" l="l" r="r" t="t"/>
                <a:pathLst>
                  <a:path extrusionOk="0" h="59377" w="15412">
                    <a:moveTo>
                      <a:pt x="15212" y="40763"/>
                    </a:moveTo>
                    <a:cubicBezTo>
                      <a:pt x="15212" y="42464"/>
                      <a:pt x="15245" y="44132"/>
                      <a:pt x="15212" y="45834"/>
                    </a:cubicBezTo>
                    <a:cubicBezTo>
                      <a:pt x="15212" y="48535"/>
                      <a:pt x="15178" y="51237"/>
                      <a:pt x="15145" y="53939"/>
                    </a:cubicBezTo>
                    <a:cubicBezTo>
                      <a:pt x="15112" y="54773"/>
                      <a:pt x="14945" y="55574"/>
                      <a:pt x="14678" y="56374"/>
                    </a:cubicBezTo>
                    <a:cubicBezTo>
                      <a:pt x="14244" y="57675"/>
                      <a:pt x="13177" y="58342"/>
                      <a:pt x="11943" y="58643"/>
                    </a:cubicBezTo>
                    <a:cubicBezTo>
                      <a:pt x="9007" y="59377"/>
                      <a:pt x="6038" y="59377"/>
                      <a:pt x="3070" y="58543"/>
                    </a:cubicBezTo>
                    <a:cubicBezTo>
                      <a:pt x="1402" y="58076"/>
                      <a:pt x="535" y="56908"/>
                      <a:pt x="334" y="55207"/>
                    </a:cubicBezTo>
                    <a:cubicBezTo>
                      <a:pt x="201" y="54273"/>
                      <a:pt x="134" y="53306"/>
                      <a:pt x="134" y="52338"/>
                    </a:cubicBezTo>
                    <a:cubicBezTo>
                      <a:pt x="101" y="49703"/>
                      <a:pt x="134" y="47068"/>
                      <a:pt x="101" y="44433"/>
                    </a:cubicBezTo>
                    <a:cubicBezTo>
                      <a:pt x="1" y="38762"/>
                      <a:pt x="1" y="33124"/>
                      <a:pt x="1" y="27487"/>
                    </a:cubicBezTo>
                    <a:cubicBezTo>
                      <a:pt x="34" y="26053"/>
                      <a:pt x="368" y="24718"/>
                      <a:pt x="1268" y="23551"/>
                    </a:cubicBezTo>
                    <a:cubicBezTo>
                      <a:pt x="2669" y="21650"/>
                      <a:pt x="3270" y="19481"/>
                      <a:pt x="3437" y="17146"/>
                    </a:cubicBezTo>
                    <a:cubicBezTo>
                      <a:pt x="3603" y="14711"/>
                      <a:pt x="3970" y="12276"/>
                      <a:pt x="4170" y="9841"/>
                    </a:cubicBezTo>
                    <a:cubicBezTo>
                      <a:pt x="4304" y="8373"/>
                      <a:pt x="4504" y="6939"/>
                      <a:pt x="4170" y="5471"/>
                    </a:cubicBezTo>
                    <a:cubicBezTo>
                      <a:pt x="3970" y="4604"/>
                      <a:pt x="4170" y="3670"/>
                      <a:pt x="4404" y="2803"/>
                    </a:cubicBezTo>
                    <a:cubicBezTo>
                      <a:pt x="4471" y="2536"/>
                      <a:pt x="4437" y="2336"/>
                      <a:pt x="4271" y="2069"/>
                    </a:cubicBezTo>
                    <a:cubicBezTo>
                      <a:pt x="3870" y="1368"/>
                      <a:pt x="4170" y="635"/>
                      <a:pt x="4971" y="434"/>
                    </a:cubicBezTo>
                    <a:cubicBezTo>
                      <a:pt x="6806" y="1"/>
                      <a:pt x="8674" y="34"/>
                      <a:pt x="10508" y="568"/>
                    </a:cubicBezTo>
                    <a:cubicBezTo>
                      <a:pt x="11242" y="768"/>
                      <a:pt x="11476" y="1402"/>
                      <a:pt x="11075" y="2102"/>
                    </a:cubicBezTo>
                    <a:cubicBezTo>
                      <a:pt x="10909" y="2402"/>
                      <a:pt x="10909" y="2636"/>
                      <a:pt x="10975" y="2936"/>
                    </a:cubicBezTo>
                    <a:cubicBezTo>
                      <a:pt x="11175" y="3937"/>
                      <a:pt x="11309" y="4938"/>
                      <a:pt x="11042" y="5972"/>
                    </a:cubicBezTo>
                    <a:cubicBezTo>
                      <a:pt x="10742" y="7106"/>
                      <a:pt x="11042" y="8273"/>
                      <a:pt x="11142" y="9407"/>
                    </a:cubicBezTo>
                    <a:cubicBezTo>
                      <a:pt x="11409" y="12376"/>
                      <a:pt x="11743" y="15312"/>
                      <a:pt x="12009" y="18247"/>
                    </a:cubicBezTo>
                    <a:cubicBezTo>
                      <a:pt x="12176" y="19915"/>
                      <a:pt x="12610" y="21449"/>
                      <a:pt x="13611" y="22750"/>
                    </a:cubicBezTo>
                    <a:cubicBezTo>
                      <a:pt x="15012" y="24618"/>
                      <a:pt x="15412" y="26720"/>
                      <a:pt x="15345" y="28988"/>
                    </a:cubicBezTo>
                    <a:cubicBezTo>
                      <a:pt x="15245" y="32224"/>
                      <a:pt x="15278" y="35426"/>
                      <a:pt x="15245" y="38662"/>
                    </a:cubicBezTo>
                    <a:cubicBezTo>
                      <a:pt x="15245" y="39362"/>
                      <a:pt x="15245" y="40063"/>
                      <a:pt x="15245" y="40763"/>
                    </a:cubicBezTo>
                    <a:cubicBezTo>
                      <a:pt x="15245" y="40763"/>
                      <a:pt x="15245" y="40763"/>
                      <a:pt x="15212" y="40763"/>
                    </a:cubicBezTo>
                    <a:close/>
                  </a:path>
                </a:pathLst>
              </a:custGeom>
              <a:solidFill>
                <a:srgbClr val="010101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93" name="Google Shape;12793;p39"/>
              <p:cNvSpPr/>
              <p:nvPr/>
            </p:nvSpPr>
            <p:spPr>
              <a:xfrm>
                <a:off x="4585475" y="2663200"/>
                <a:ext cx="306075" cy="484550"/>
              </a:xfrm>
              <a:custGeom>
                <a:rect b="b" l="l" r="r" t="t"/>
                <a:pathLst>
                  <a:path extrusionOk="0" h="19382" w="12243">
                    <a:moveTo>
                      <a:pt x="3003" y="868"/>
                    </a:moveTo>
                    <a:cubicBezTo>
                      <a:pt x="3303" y="934"/>
                      <a:pt x="3603" y="1001"/>
                      <a:pt x="3903" y="1101"/>
                    </a:cubicBezTo>
                    <a:cubicBezTo>
                      <a:pt x="5271" y="1502"/>
                      <a:pt x="6505" y="1201"/>
                      <a:pt x="7706" y="534"/>
                    </a:cubicBezTo>
                    <a:cubicBezTo>
                      <a:pt x="8039" y="334"/>
                      <a:pt x="8473" y="0"/>
                      <a:pt x="8773" y="167"/>
                    </a:cubicBezTo>
                    <a:cubicBezTo>
                      <a:pt x="9007" y="301"/>
                      <a:pt x="8973" y="868"/>
                      <a:pt x="9040" y="1235"/>
                    </a:cubicBezTo>
                    <a:cubicBezTo>
                      <a:pt x="9374" y="2702"/>
                      <a:pt x="9907" y="4070"/>
                      <a:pt x="10841" y="5271"/>
                    </a:cubicBezTo>
                    <a:cubicBezTo>
                      <a:pt x="11742" y="6472"/>
                      <a:pt x="12176" y="7873"/>
                      <a:pt x="12176" y="9340"/>
                    </a:cubicBezTo>
                    <a:cubicBezTo>
                      <a:pt x="12209" y="12376"/>
                      <a:pt x="12209" y="15378"/>
                      <a:pt x="12242" y="18414"/>
                    </a:cubicBezTo>
                    <a:cubicBezTo>
                      <a:pt x="12242" y="18547"/>
                      <a:pt x="12242" y="18714"/>
                      <a:pt x="12242" y="18881"/>
                    </a:cubicBezTo>
                    <a:cubicBezTo>
                      <a:pt x="12209" y="19081"/>
                      <a:pt x="12242" y="19348"/>
                      <a:pt x="11909" y="19348"/>
                    </a:cubicBezTo>
                    <a:cubicBezTo>
                      <a:pt x="11575" y="19381"/>
                      <a:pt x="11442" y="19181"/>
                      <a:pt x="11409" y="18881"/>
                    </a:cubicBezTo>
                    <a:cubicBezTo>
                      <a:pt x="11275" y="18214"/>
                      <a:pt x="11142" y="17546"/>
                      <a:pt x="11042" y="16879"/>
                    </a:cubicBezTo>
                    <a:cubicBezTo>
                      <a:pt x="10975" y="16579"/>
                      <a:pt x="10908" y="16279"/>
                      <a:pt x="10841" y="15979"/>
                    </a:cubicBezTo>
                    <a:cubicBezTo>
                      <a:pt x="10441" y="14211"/>
                      <a:pt x="9507" y="13310"/>
                      <a:pt x="7706" y="13043"/>
                    </a:cubicBezTo>
                    <a:cubicBezTo>
                      <a:pt x="5671" y="12743"/>
                      <a:pt x="3670" y="12943"/>
                      <a:pt x="1702" y="13510"/>
                    </a:cubicBezTo>
                    <a:cubicBezTo>
                      <a:pt x="1201" y="13644"/>
                      <a:pt x="768" y="13910"/>
                      <a:pt x="334" y="14211"/>
                    </a:cubicBezTo>
                    <a:cubicBezTo>
                      <a:pt x="0" y="14111"/>
                      <a:pt x="67" y="13810"/>
                      <a:pt x="67" y="13577"/>
                    </a:cubicBezTo>
                    <a:cubicBezTo>
                      <a:pt x="67" y="12209"/>
                      <a:pt x="100" y="10842"/>
                      <a:pt x="301" y="9507"/>
                    </a:cubicBezTo>
                    <a:cubicBezTo>
                      <a:pt x="567" y="7739"/>
                      <a:pt x="1001" y="6038"/>
                      <a:pt x="1602" y="4370"/>
                    </a:cubicBezTo>
                    <a:cubicBezTo>
                      <a:pt x="1968" y="3303"/>
                      <a:pt x="2435" y="2269"/>
                      <a:pt x="2636" y="1168"/>
                    </a:cubicBezTo>
                    <a:cubicBezTo>
                      <a:pt x="2669" y="968"/>
                      <a:pt x="2736" y="768"/>
                      <a:pt x="3003" y="868"/>
                    </a:cubicBezTo>
                    <a:close/>
                  </a:path>
                </a:pathLst>
              </a:custGeom>
              <a:solidFill>
                <a:srgbClr val="D58D2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94" name="Google Shape;12794;p39"/>
              <p:cNvSpPr/>
              <p:nvPr/>
            </p:nvSpPr>
            <p:spPr>
              <a:xfrm>
                <a:off x="4586300" y="3153550"/>
                <a:ext cx="303575" cy="184325"/>
              </a:xfrm>
              <a:custGeom>
                <a:rect b="b" l="l" r="r" t="t"/>
                <a:pathLst>
                  <a:path extrusionOk="0" h="7373" w="12143">
                    <a:moveTo>
                      <a:pt x="301" y="134"/>
                    </a:moveTo>
                    <a:cubicBezTo>
                      <a:pt x="1569" y="167"/>
                      <a:pt x="2836" y="201"/>
                      <a:pt x="4104" y="234"/>
                    </a:cubicBezTo>
                    <a:cubicBezTo>
                      <a:pt x="6239" y="334"/>
                      <a:pt x="8373" y="267"/>
                      <a:pt x="10508" y="134"/>
                    </a:cubicBezTo>
                    <a:cubicBezTo>
                      <a:pt x="12109" y="67"/>
                      <a:pt x="12109" y="1"/>
                      <a:pt x="12109" y="1535"/>
                    </a:cubicBezTo>
                    <a:cubicBezTo>
                      <a:pt x="12109" y="3136"/>
                      <a:pt x="12109" y="4737"/>
                      <a:pt x="12109" y="6338"/>
                    </a:cubicBezTo>
                    <a:cubicBezTo>
                      <a:pt x="12143" y="6672"/>
                      <a:pt x="12043" y="6805"/>
                      <a:pt x="11676" y="6872"/>
                    </a:cubicBezTo>
                    <a:cubicBezTo>
                      <a:pt x="9407" y="7272"/>
                      <a:pt x="7106" y="7372"/>
                      <a:pt x="4771" y="7339"/>
                    </a:cubicBezTo>
                    <a:cubicBezTo>
                      <a:pt x="3236" y="7306"/>
                      <a:pt x="1702" y="7239"/>
                      <a:pt x="168" y="7039"/>
                    </a:cubicBezTo>
                    <a:cubicBezTo>
                      <a:pt x="34" y="6839"/>
                      <a:pt x="1" y="6639"/>
                      <a:pt x="67" y="6438"/>
                    </a:cubicBezTo>
                    <a:cubicBezTo>
                      <a:pt x="168" y="5838"/>
                      <a:pt x="134" y="5204"/>
                      <a:pt x="101" y="4604"/>
                    </a:cubicBezTo>
                    <a:cubicBezTo>
                      <a:pt x="34" y="3236"/>
                      <a:pt x="334" y="1869"/>
                      <a:pt x="168" y="501"/>
                    </a:cubicBezTo>
                    <a:cubicBezTo>
                      <a:pt x="134" y="367"/>
                      <a:pt x="201" y="234"/>
                      <a:pt x="301" y="134"/>
                    </a:cubicBezTo>
                    <a:close/>
                  </a:path>
                </a:pathLst>
              </a:custGeom>
              <a:solidFill>
                <a:srgbClr val="AE2C3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95" name="Google Shape;12795;p39"/>
              <p:cNvSpPr/>
              <p:nvPr/>
            </p:nvSpPr>
            <p:spPr>
              <a:xfrm>
                <a:off x="4583800" y="3337025"/>
                <a:ext cx="282725" cy="190150"/>
              </a:xfrm>
              <a:custGeom>
                <a:rect b="b" l="l" r="r" t="t"/>
                <a:pathLst>
                  <a:path extrusionOk="0" h="7606" w="11309">
                    <a:moveTo>
                      <a:pt x="301" y="100"/>
                    </a:moveTo>
                    <a:cubicBezTo>
                      <a:pt x="1001" y="267"/>
                      <a:pt x="1735" y="234"/>
                      <a:pt x="2469" y="267"/>
                    </a:cubicBezTo>
                    <a:cubicBezTo>
                      <a:pt x="4437" y="334"/>
                      <a:pt x="6405" y="367"/>
                      <a:pt x="8373" y="367"/>
                    </a:cubicBezTo>
                    <a:cubicBezTo>
                      <a:pt x="9241" y="334"/>
                      <a:pt x="10075" y="167"/>
                      <a:pt x="10908" y="33"/>
                    </a:cubicBezTo>
                    <a:cubicBezTo>
                      <a:pt x="11175" y="0"/>
                      <a:pt x="11309" y="67"/>
                      <a:pt x="11242" y="300"/>
                    </a:cubicBezTo>
                    <a:cubicBezTo>
                      <a:pt x="10875" y="1968"/>
                      <a:pt x="10742" y="3703"/>
                      <a:pt x="10075" y="5304"/>
                    </a:cubicBezTo>
                    <a:cubicBezTo>
                      <a:pt x="9541" y="6605"/>
                      <a:pt x="8507" y="7272"/>
                      <a:pt x="7106" y="7405"/>
                    </a:cubicBezTo>
                    <a:cubicBezTo>
                      <a:pt x="5571" y="7572"/>
                      <a:pt x="4037" y="7606"/>
                      <a:pt x="2536" y="7205"/>
                    </a:cubicBezTo>
                    <a:cubicBezTo>
                      <a:pt x="1568" y="6938"/>
                      <a:pt x="768" y="6438"/>
                      <a:pt x="167" y="5637"/>
                    </a:cubicBezTo>
                    <a:cubicBezTo>
                      <a:pt x="67" y="5371"/>
                      <a:pt x="1" y="5104"/>
                      <a:pt x="1" y="4804"/>
                    </a:cubicBezTo>
                    <a:cubicBezTo>
                      <a:pt x="1" y="3569"/>
                      <a:pt x="1" y="2335"/>
                      <a:pt x="34" y="1134"/>
                    </a:cubicBezTo>
                    <a:cubicBezTo>
                      <a:pt x="34" y="767"/>
                      <a:pt x="1" y="400"/>
                      <a:pt x="301" y="100"/>
                    </a:cubicBezTo>
                    <a:close/>
                  </a:path>
                </a:pathLst>
              </a:custGeom>
              <a:solidFill>
                <a:srgbClr val="E6E7E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96" name="Google Shape;12796;p39"/>
              <p:cNvSpPr/>
              <p:nvPr/>
            </p:nvSpPr>
            <p:spPr>
              <a:xfrm>
                <a:off x="4582975" y="3338675"/>
                <a:ext cx="307750" cy="316925"/>
              </a:xfrm>
              <a:custGeom>
                <a:rect b="b" l="l" r="r" t="t"/>
                <a:pathLst>
                  <a:path extrusionOk="0" h="12677" w="12310">
                    <a:moveTo>
                      <a:pt x="334" y="6305"/>
                    </a:moveTo>
                    <a:cubicBezTo>
                      <a:pt x="1435" y="7306"/>
                      <a:pt x="2769" y="7706"/>
                      <a:pt x="4237" y="7806"/>
                    </a:cubicBezTo>
                    <a:cubicBezTo>
                      <a:pt x="5438" y="7906"/>
                      <a:pt x="6638" y="7906"/>
                      <a:pt x="7806" y="7640"/>
                    </a:cubicBezTo>
                    <a:cubicBezTo>
                      <a:pt x="9207" y="7306"/>
                      <a:pt x="10174" y="6405"/>
                      <a:pt x="10608" y="5038"/>
                    </a:cubicBezTo>
                    <a:cubicBezTo>
                      <a:pt x="11075" y="3570"/>
                      <a:pt x="11342" y="2069"/>
                      <a:pt x="11642" y="568"/>
                    </a:cubicBezTo>
                    <a:cubicBezTo>
                      <a:pt x="11642" y="468"/>
                      <a:pt x="11675" y="334"/>
                      <a:pt x="11709" y="234"/>
                    </a:cubicBezTo>
                    <a:cubicBezTo>
                      <a:pt x="11775" y="101"/>
                      <a:pt x="11875" y="1"/>
                      <a:pt x="12009" y="1"/>
                    </a:cubicBezTo>
                    <a:cubicBezTo>
                      <a:pt x="12209" y="1"/>
                      <a:pt x="12176" y="201"/>
                      <a:pt x="12176" y="334"/>
                    </a:cubicBezTo>
                    <a:cubicBezTo>
                      <a:pt x="12142" y="3303"/>
                      <a:pt x="12309" y="6305"/>
                      <a:pt x="12042" y="9274"/>
                    </a:cubicBezTo>
                    <a:cubicBezTo>
                      <a:pt x="11942" y="10508"/>
                      <a:pt x="11642" y="11676"/>
                      <a:pt x="10408" y="12376"/>
                    </a:cubicBezTo>
                    <a:cubicBezTo>
                      <a:pt x="10374" y="12376"/>
                      <a:pt x="10341" y="12376"/>
                      <a:pt x="10308" y="12410"/>
                    </a:cubicBezTo>
                    <a:cubicBezTo>
                      <a:pt x="9340" y="12677"/>
                      <a:pt x="8306" y="12576"/>
                      <a:pt x="7306" y="12510"/>
                    </a:cubicBezTo>
                    <a:cubicBezTo>
                      <a:pt x="5671" y="12410"/>
                      <a:pt x="4037" y="12210"/>
                      <a:pt x="2469" y="11709"/>
                    </a:cubicBezTo>
                    <a:cubicBezTo>
                      <a:pt x="1301" y="11342"/>
                      <a:pt x="501" y="10642"/>
                      <a:pt x="301" y="9374"/>
                    </a:cubicBezTo>
                    <a:cubicBezTo>
                      <a:pt x="134" y="8540"/>
                      <a:pt x="34" y="7673"/>
                      <a:pt x="67" y="6839"/>
                    </a:cubicBezTo>
                    <a:cubicBezTo>
                      <a:pt x="67" y="6639"/>
                      <a:pt x="0" y="6372"/>
                      <a:pt x="334" y="6305"/>
                    </a:cubicBezTo>
                    <a:close/>
                  </a:path>
                </a:pathLst>
              </a:custGeom>
              <a:solidFill>
                <a:srgbClr val="D58D2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97" name="Google Shape;12797;p39"/>
              <p:cNvSpPr/>
              <p:nvPr/>
            </p:nvSpPr>
            <p:spPr>
              <a:xfrm>
                <a:off x="4586300" y="2990925"/>
                <a:ext cx="276900" cy="165150"/>
              </a:xfrm>
              <a:custGeom>
                <a:rect b="b" l="l" r="r" t="t"/>
                <a:pathLst>
                  <a:path extrusionOk="0" h="6606" w="11076">
                    <a:moveTo>
                      <a:pt x="168" y="1769"/>
                    </a:moveTo>
                    <a:cubicBezTo>
                      <a:pt x="668" y="1135"/>
                      <a:pt x="1368" y="735"/>
                      <a:pt x="2169" y="568"/>
                    </a:cubicBezTo>
                    <a:cubicBezTo>
                      <a:pt x="3737" y="268"/>
                      <a:pt x="5305" y="1"/>
                      <a:pt x="6939" y="234"/>
                    </a:cubicBezTo>
                    <a:cubicBezTo>
                      <a:pt x="7806" y="334"/>
                      <a:pt x="8607" y="635"/>
                      <a:pt x="9374" y="1035"/>
                    </a:cubicBezTo>
                    <a:cubicBezTo>
                      <a:pt x="9841" y="1268"/>
                      <a:pt x="10175" y="1702"/>
                      <a:pt x="10275" y="2202"/>
                    </a:cubicBezTo>
                    <a:cubicBezTo>
                      <a:pt x="10542" y="3437"/>
                      <a:pt x="10742" y="4704"/>
                      <a:pt x="11009" y="5938"/>
                    </a:cubicBezTo>
                    <a:cubicBezTo>
                      <a:pt x="11075" y="6305"/>
                      <a:pt x="10875" y="6305"/>
                      <a:pt x="10608" y="6339"/>
                    </a:cubicBezTo>
                    <a:cubicBezTo>
                      <a:pt x="7273" y="6606"/>
                      <a:pt x="3937" y="6372"/>
                      <a:pt x="601" y="6305"/>
                    </a:cubicBezTo>
                    <a:cubicBezTo>
                      <a:pt x="301" y="6272"/>
                      <a:pt x="168" y="6139"/>
                      <a:pt x="134" y="5805"/>
                    </a:cubicBezTo>
                    <a:cubicBezTo>
                      <a:pt x="34" y="4671"/>
                      <a:pt x="1" y="3570"/>
                      <a:pt x="34" y="2436"/>
                    </a:cubicBezTo>
                    <a:cubicBezTo>
                      <a:pt x="34" y="2202"/>
                      <a:pt x="67" y="1969"/>
                      <a:pt x="168" y="1769"/>
                    </a:cubicBezTo>
                    <a:close/>
                  </a:path>
                </a:pathLst>
              </a:custGeom>
              <a:solidFill>
                <a:srgbClr val="E6E7E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98" name="Google Shape;12798;p39"/>
              <p:cNvSpPr/>
              <p:nvPr/>
            </p:nvSpPr>
            <p:spPr>
              <a:xfrm>
                <a:off x="4662200" y="2382175"/>
                <a:ext cx="140125" cy="271050"/>
              </a:xfrm>
              <a:custGeom>
                <a:rect b="b" l="l" r="r" t="t"/>
                <a:pathLst>
                  <a:path extrusionOk="0" h="10842" w="5605">
                    <a:moveTo>
                      <a:pt x="4737" y="400"/>
                    </a:moveTo>
                    <a:cubicBezTo>
                      <a:pt x="5037" y="3236"/>
                      <a:pt x="5271" y="6104"/>
                      <a:pt x="5571" y="8940"/>
                    </a:cubicBezTo>
                    <a:cubicBezTo>
                      <a:pt x="5604" y="9240"/>
                      <a:pt x="5538" y="9407"/>
                      <a:pt x="5237" y="9507"/>
                    </a:cubicBezTo>
                    <a:cubicBezTo>
                      <a:pt x="4704" y="9740"/>
                      <a:pt x="4170" y="9974"/>
                      <a:pt x="3636" y="10241"/>
                    </a:cubicBezTo>
                    <a:cubicBezTo>
                      <a:pt x="2469" y="10841"/>
                      <a:pt x="1301" y="10774"/>
                      <a:pt x="134" y="10241"/>
                    </a:cubicBezTo>
                    <a:cubicBezTo>
                      <a:pt x="0" y="10041"/>
                      <a:pt x="67" y="9774"/>
                      <a:pt x="100" y="9540"/>
                    </a:cubicBezTo>
                    <a:cubicBezTo>
                      <a:pt x="267" y="7772"/>
                      <a:pt x="401" y="6004"/>
                      <a:pt x="667" y="4236"/>
                    </a:cubicBezTo>
                    <a:cubicBezTo>
                      <a:pt x="734" y="3603"/>
                      <a:pt x="667" y="2969"/>
                      <a:pt x="701" y="2335"/>
                    </a:cubicBezTo>
                    <a:cubicBezTo>
                      <a:pt x="701" y="1735"/>
                      <a:pt x="667" y="1101"/>
                      <a:pt x="701" y="500"/>
                    </a:cubicBezTo>
                    <a:cubicBezTo>
                      <a:pt x="701" y="167"/>
                      <a:pt x="834" y="0"/>
                      <a:pt x="1201" y="33"/>
                    </a:cubicBezTo>
                    <a:cubicBezTo>
                      <a:pt x="2235" y="33"/>
                      <a:pt x="3303" y="33"/>
                      <a:pt x="4337" y="33"/>
                    </a:cubicBezTo>
                    <a:cubicBezTo>
                      <a:pt x="4637" y="0"/>
                      <a:pt x="4737" y="134"/>
                      <a:pt x="4737" y="400"/>
                    </a:cubicBezTo>
                    <a:close/>
                  </a:path>
                </a:pathLst>
              </a:custGeom>
              <a:solidFill>
                <a:srgbClr val="E7E8E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99" name="Google Shape;12799;p39"/>
              <p:cNvSpPr/>
              <p:nvPr/>
            </p:nvSpPr>
            <p:spPr>
              <a:xfrm>
                <a:off x="4528775" y="2666525"/>
                <a:ext cx="131775" cy="480375"/>
              </a:xfrm>
              <a:custGeom>
                <a:rect b="b" l="l" r="r" t="t"/>
                <a:pathLst>
                  <a:path extrusionOk="0" h="19215" w="5271">
                    <a:moveTo>
                      <a:pt x="5271" y="735"/>
                    </a:moveTo>
                    <a:cubicBezTo>
                      <a:pt x="5170" y="768"/>
                      <a:pt x="5104" y="801"/>
                      <a:pt x="5070" y="935"/>
                    </a:cubicBezTo>
                    <a:cubicBezTo>
                      <a:pt x="4770" y="2669"/>
                      <a:pt x="3970" y="4237"/>
                      <a:pt x="3436" y="5938"/>
                    </a:cubicBezTo>
                    <a:cubicBezTo>
                      <a:pt x="3036" y="7173"/>
                      <a:pt x="2902" y="8474"/>
                      <a:pt x="2669" y="9775"/>
                    </a:cubicBezTo>
                    <a:cubicBezTo>
                      <a:pt x="2402" y="11142"/>
                      <a:pt x="2502" y="12510"/>
                      <a:pt x="2502" y="13844"/>
                    </a:cubicBezTo>
                    <a:cubicBezTo>
                      <a:pt x="2502" y="13911"/>
                      <a:pt x="2569" y="14011"/>
                      <a:pt x="2602" y="14078"/>
                    </a:cubicBezTo>
                    <a:cubicBezTo>
                      <a:pt x="1401" y="15178"/>
                      <a:pt x="1068" y="16713"/>
                      <a:pt x="734" y="18214"/>
                    </a:cubicBezTo>
                    <a:cubicBezTo>
                      <a:pt x="667" y="18447"/>
                      <a:pt x="634" y="18681"/>
                      <a:pt x="567" y="18914"/>
                    </a:cubicBezTo>
                    <a:cubicBezTo>
                      <a:pt x="534" y="19048"/>
                      <a:pt x="500" y="19215"/>
                      <a:pt x="300" y="19215"/>
                    </a:cubicBezTo>
                    <a:cubicBezTo>
                      <a:pt x="67" y="19181"/>
                      <a:pt x="33" y="19015"/>
                      <a:pt x="33" y="18848"/>
                    </a:cubicBezTo>
                    <a:cubicBezTo>
                      <a:pt x="33" y="18047"/>
                      <a:pt x="0" y="17247"/>
                      <a:pt x="33" y="16479"/>
                    </a:cubicBezTo>
                    <a:cubicBezTo>
                      <a:pt x="134" y="14011"/>
                      <a:pt x="100" y="11576"/>
                      <a:pt x="100" y="9107"/>
                    </a:cubicBezTo>
                    <a:cubicBezTo>
                      <a:pt x="100" y="7706"/>
                      <a:pt x="500" y="6439"/>
                      <a:pt x="1334" y="5271"/>
                    </a:cubicBezTo>
                    <a:cubicBezTo>
                      <a:pt x="2368" y="3904"/>
                      <a:pt x="3002" y="2336"/>
                      <a:pt x="3302" y="635"/>
                    </a:cubicBezTo>
                    <a:cubicBezTo>
                      <a:pt x="3436" y="1"/>
                      <a:pt x="3436" y="1"/>
                      <a:pt x="4070" y="234"/>
                    </a:cubicBezTo>
                    <a:cubicBezTo>
                      <a:pt x="4470" y="368"/>
                      <a:pt x="4870" y="568"/>
                      <a:pt x="5271" y="735"/>
                    </a:cubicBezTo>
                    <a:close/>
                  </a:path>
                </a:pathLst>
              </a:custGeom>
              <a:solidFill>
                <a:srgbClr val="94631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00" name="Google Shape;12800;p39"/>
              <p:cNvSpPr/>
              <p:nvPr/>
            </p:nvSpPr>
            <p:spPr>
              <a:xfrm>
                <a:off x="4531275" y="3332000"/>
                <a:ext cx="309400" cy="344450"/>
              </a:xfrm>
              <a:custGeom>
                <a:rect b="b" l="l" r="r" t="t"/>
                <a:pathLst>
                  <a:path extrusionOk="0" h="13778" w="12376">
                    <a:moveTo>
                      <a:pt x="2402" y="6572"/>
                    </a:moveTo>
                    <a:cubicBezTo>
                      <a:pt x="2135" y="7073"/>
                      <a:pt x="2268" y="7606"/>
                      <a:pt x="2302" y="8107"/>
                    </a:cubicBezTo>
                    <a:cubicBezTo>
                      <a:pt x="2335" y="8774"/>
                      <a:pt x="2435" y="9408"/>
                      <a:pt x="2602" y="10041"/>
                    </a:cubicBezTo>
                    <a:cubicBezTo>
                      <a:pt x="2869" y="11009"/>
                      <a:pt x="3603" y="11543"/>
                      <a:pt x="4537" y="11809"/>
                    </a:cubicBezTo>
                    <a:cubicBezTo>
                      <a:pt x="6672" y="12443"/>
                      <a:pt x="8873" y="12710"/>
                      <a:pt x="11108" y="12643"/>
                    </a:cubicBezTo>
                    <a:cubicBezTo>
                      <a:pt x="11542" y="12643"/>
                      <a:pt x="11975" y="12677"/>
                      <a:pt x="12376" y="12677"/>
                    </a:cubicBezTo>
                    <a:cubicBezTo>
                      <a:pt x="11475" y="13244"/>
                      <a:pt x="10441" y="13444"/>
                      <a:pt x="9407" y="13544"/>
                    </a:cubicBezTo>
                    <a:cubicBezTo>
                      <a:pt x="7305" y="13744"/>
                      <a:pt x="5204" y="13777"/>
                      <a:pt x="3136" y="13177"/>
                    </a:cubicBezTo>
                    <a:cubicBezTo>
                      <a:pt x="1334" y="12677"/>
                      <a:pt x="400" y="11576"/>
                      <a:pt x="234" y="9675"/>
                    </a:cubicBezTo>
                    <a:cubicBezTo>
                      <a:pt x="0" y="7206"/>
                      <a:pt x="134" y="4738"/>
                      <a:pt x="100" y="2269"/>
                    </a:cubicBezTo>
                    <a:cubicBezTo>
                      <a:pt x="100" y="1535"/>
                      <a:pt x="100" y="802"/>
                      <a:pt x="100" y="1"/>
                    </a:cubicBezTo>
                    <a:cubicBezTo>
                      <a:pt x="467" y="168"/>
                      <a:pt x="501" y="435"/>
                      <a:pt x="534" y="701"/>
                    </a:cubicBezTo>
                    <a:cubicBezTo>
                      <a:pt x="634" y="1569"/>
                      <a:pt x="701" y="2436"/>
                      <a:pt x="834" y="3303"/>
                    </a:cubicBezTo>
                    <a:cubicBezTo>
                      <a:pt x="968" y="4571"/>
                      <a:pt x="1501" y="5638"/>
                      <a:pt x="2402" y="6572"/>
                    </a:cubicBezTo>
                    <a:close/>
                  </a:path>
                </a:pathLst>
              </a:custGeom>
              <a:solidFill>
                <a:srgbClr val="94631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01" name="Google Shape;12801;p39"/>
              <p:cNvSpPr/>
              <p:nvPr/>
            </p:nvSpPr>
            <p:spPr>
              <a:xfrm>
                <a:off x="4618000" y="2381325"/>
                <a:ext cx="164300" cy="256875"/>
              </a:xfrm>
              <a:custGeom>
                <a:rect b="b" l="l" r="r" t="t"/>
                <a:pathLst>
                  <a:path extrusionOk="0" h="10275" w="6572">
                    <a:moveTo>
                      <a:pt x="6505" y="434"/>
                    </a:moveTo>
                    <a:cubicBezTo>
                      <a:pt x="6438" y="201"/>
                      <a:pt x="6305" y="101"/>
                      <a:pt x="6038" y="101"/>
                    </a:cubicBezTo>
                    <a:cubicBezTo>
                      <a:pt x="5037" y="134"/>
                      <a:pt x="4037" y="134"/>
                      <a:pt x="3036" y="101"/>
                    </a:cubicBezTo>
                    <a:cubicBezTo>
                      <a:pt x="2669" y="101"/>
                      <a:pt x="2602" y="234"/>
                      <a:pt x="2602" y="601"/>
                    </a:cubicBezTo>
                    <a:cubicBezTo>
                      <a:pt x="2636" y="1402"/>
                      <a:pt x="2636" y="2236"/>
                      <a:pt x="2636" y="3070"/>
                    </a:cubicBezTo>
                    <a:cubicBezTo>
                      <a:pt x="2636" y="4704"/>
                      <a:pt x="2302" y="6339"/>
                      <a:pt x="2169" y="8006"/>
                    </a:cubicBezTo>
                    <a:cubicBezTo>
                      <a:pt x="2102" y="8774"/>
                      <a:pt x="2002" y="9508"/>
                      <a:pt x="1902" y="10275"/>
                    </a:cubicBezTo>
                    <a:cubicBezTo>
                      <a:pt x="1468" y="10141"/>
                      <a:pt x="1034" y="9941"/>
                      <a:pt x="601" y="9841"/>
                    </a:cubicBezTo>
                    <a:cubicBezTo>
                      <a:pt x="134" y="9741"/>
                      <a:pt x="0" y="9508"/>
                      <a:pt x="34" y="9007"/>
                    </a:cubicBezTo>
                    <a:cubicBezTo>
                      <a:pt x="334" y="6138"/>
                      <a:pt x="601" y="3270"/>
                      <a:pt x="868" y="368"/>
                    </a:cubicBezTo>
                    <a:cubicBezTo>
                      <a:pt x="901" y="101"/>
                      <a:pt x="1001" y="34"/>
                      <a:pt x="1235" y="34"/>
                    </a:cubicBezTo>
                    <a:cubicBezTo>
                      <a:pt x="2869" y="34"/>
                      <a:pt x="4504" y="34"/>
                      <a:pt x="6138" y="1"/>
                    </a:cubicBezTo>
                    <a:cubicBezTo>
                      <a:pt x="6472" y="1"/>
                      <a:pt x="6572" y="101"/>
                      <a:pt x="6505" y="434"/>
                    </a:cubicBezTo>
                    <a:close/>
                  </a:path>
                </a:pathLst>
              </a:custGeom>
              <a:solidFill>
                <a:srgbClr val="A1A29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02" name="Google Shape;12802;p39"/>
              <p:cNvSpPr/>
              <p:nvPr/>
            </p:nvSpPr>
            <p:spPr>
              <a:xfrm>
                <a:off x="4532925" y="3156050"/>
                <a:ext cx="65075" cy="173475"/>
              </a:xfrm>
              <a:custGeom>
                <a:rect b="b" l="l" r="r" t="t"/>
                <a:pathLst>
                  <a:path extrusionOk="0" h="6939" w="2603">
                    <a:moveTo>
                      <a:pt x="2436" y="34"/>
                    </a:moveTo>
                    <a:cubicBezTo>
                      <a:pt x="2603" y="2336"/>
                      <a:pt x="2403" y="4637"/>
                      <a:pt x="2303" y="6939"/>
                    </a:cubicBezTo>
                    <a:cubicBezTo>
                      <a:pt x="1669" y="6939"/>
                      <a:pt x="1068" y="6805"/>
                      <a:pt x="435" y="6739"/>
                    </a:cubicBezTo>
                    <a:cubicBezTo>
                      <a:pt x="68" y="6705"/>
                      <a:pt x="34" y="6539"/>
                      <a:pt x="34" y="6238"/>
                    </a:cubicBezTo>
                    <a:cubicBezTo>
                      <a:pt x="34" y="4270"/>
                      <a:pt x="34" y="2269"/>
                      <a:pt x="1" y="267"/>
                    </a:cubicBezTo>
                    <a:cubicBezTo>
                      <a:pt x="1" y="1"/>
                      <a:pt x="134" y="1"/>
                      <a:pt x="334" y="1"/>
                    </a:cubicBezTo>
                    <a:cubicBezTo>
                      <a:pt x="1035" y="1"/>
                      <a:pt x="1735" y="34"/>
                      <a:pt x="2436" y="34"/>
                    </a:cubicBezTo>
                    <a:close/>
                  </a:path>
                </a:pathLst>
              </a:custGeom>
              <a:solidFill>
                <a:srgbClr val="791F2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03" name="Google Shape;12803;p39"/>
              <p:cNvSpPr/>
              <p:nvPr/>
            </p:nvSpPr>
            <p:spPr>
              <a:xfrm>
                <a:off x="4631350" y="2250400"/>
                <a:ext cx="154300" cy="123450"/>
              </a:xfrm>
              <a:custGeom>
                <a:rect b="b" l="l" r="r" t="t"/>
                <a:pathLst>
                  <a:path extrusionOk="0" h="4938" w="6172">
                    <a:moveTo>
                      <a:pt x="2001" y="4938"/>
                    </a:moveTo>
                    <a:cubicBezTo>
                      <a:pt x="1768" y="4938"/>
                      <a:pt x="1534" y="4938"/>
                      <a:pt x="1334" y="4938"/>
                    </a:cubicBezTo>
                    <a:cubicBezTo>
                      <a:pt x="367" y="4938"/>
                      <a:pt x="267" y="4871"/>
                      <a:pt x="133" y="3903"/>
                    </a:cubicBezTo>
                    <a:cubicBezTo>
                      <a:pt x="0" y="2736"/>
                      <a:pt x="167" y="1568"/>
                      <a:pt x="434" y="434"/>
                    </a:cubicBezTo>
                    <a:cubicBezTo>
                      <a:pt x="500" y="101"/>
                      <a:pt x="734" y="167"/>
                      <a:pt x="901" y="234"/>
                    </a:cubicBezTo>
                    <a:cubicBezTo>
                      <a:pt x="1334" y="368"/>
                      <a:pt x="1768" y="268"/>
                      <a:pt x="2202" y="134"/>
                    </a:cubicBezTo>
                    <a:cubicBezTo>
                      <a:pt x="2802" y="1"/>
                      <a:pt x="3402" y="134"/>
                      <a:pt x="3970" y="234"/>
                    </a:cubicBezTo>
                    <a:cubicBezTo>
                      <a:pt x="4437" y="268"/>
                      <a:pt x="4904" y="334"/>
                      <a:pt x="5371" y="268"/>
                    </a:cubicBezTo>
                    <a:cubicBezTo>
                      <a:pt x="5737" y="234"/>
                      <a:pt x="5938" y="434"/>
                      <a:pt x="6004" y="801"/>
                    </a:cubicBezTo>
                    <a:cubicBezTo>
                      <a:pt x="6071" y="1168"/>
                      <a:pt x="6104" y="1568"/>
                      <a:pt x="6171" y="1969"/>
                    </a:cubicBezTo>
                    <a:cubicBezTo>
                      <a:pt x="5270" y="2069"/>
                      <a:pt x="4336" y="1969"/>
                      <a:pt x="3402" y="2002"/>
                    </a:cubicBezTo>
                    <a:cubicBezTo>
                      <a:pt x="3236" y="2002"/>
                      <a:pt x="3036" y="2002"/>
                      <a:pt x="2869" y="2002"/>
                    </a:cubicBezTo>
                    <a:cubicBezTo>
                      <a:pt x="2502" y="2002"/>
                      <a:pt x="2335" y="2136"/>
                      <a:pt x="2335" y="2469"/>
                    </a:cubicBezTo>
                    <a:cubicBezTo>
                      <a:pt x="2302" y="2669"/>
                      <a:pt x="2268" y="2869"/>
                      <a:pt x="2168" y="3070"/>
                    </a:cubicBezTo>
                    <a:cubicBezTo>
                      <a:pt x="1801" y="3436"/>
                      <a:pt x="1268" y="3270"/>
                      <a:pt x="901" y="3403"/>
                    </a:cubicBezTo>
                    <a:cubicBezTo>
                      <a:pt x="1268" y="3403"/>
                      <a:pt x="1668" y="3203"/>
                      <a:pt x="2068" y="3537"/>
                    </a:cubicBezTo>
                    <a:cubicBezTo>
                      <a:pt x="2168" y="4004"/>
                      <a:pt x="2235" y="4471"/>
                      <a:pt x="2001" y="4938"/>
                    </a:cubicBezTo>
                    <a:close/>
                  </a:path>
                </a:pathLst>
              </a:custGeom>
              <a:solidFill>
                <a:srgbClr val="94631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04" name="Google Shape;12804;p39"/>
              <p:cNvSpPr/>
              <p:nvPr/>
            </p:nvSpPr>
            <p:spPr>
              <a:xfrm>
                <a:off x="4681375" y="2296275"/>
                <a:ext cx="109275" cy="80075"/>
              </a:xfrm>
              <a:custGeom>
                <a:rect b="b" l="l" r="r" t="t"/>
                <a:pathLst>
                  <a:path extrusionOk="0" h="3203" w="4371">
                    <a:moveTo>
                      <a:pt x="0" y="3103"/>
                    </a:moveTo>
                    <a:cubicBezTo>
                      <a:pt x="0" y="2636"/>
                      <a:pt x="0" y="2135"/>
                      <a:pt x="0" y="1668"/>
                    </a:cubicBezTo>
                    <a:cubicBezTo>
                      <a:pt x="67" y="1535"/>
                      <a:pt x="234" y="1535"/>
                      <a:pt x="367" y="1535"/>
                    </a:cubicBezTo>
                    <a:cubicBezTo>
                      <a:pt x="1168" y="1501"/>
                      <a:pt x="1935" y="1468"/>
                      <a:pt x="2636" y="1535"/>
                    </a:cubicBezTo>
                    <a:cubicBezTo>
                      <a:pt x="2102" y="1435"/>
                      <a:pt x="1435" y="1401"/>
                      <a:pt x="768" y="1401"/>
                    </a:cubicBezTo>
                    <a:cubicBezTo>
                      <a:pt x="534" y="1401"/>
                      <a:pt x="267" y="1435"/>
                      <a:pt x="101" y="1235"/>
                    </a:cubicBezTo>
                    <a:cubicBezTo>
                      <a:pt x="134" y="901"/>
                      <a:pt x="167" y="567"/>
                      <a:pt x="201" y="234"/>
                    </a:cubicBezTo>
                    <a:cubicBezTo>
                      <a:pt x="201" y="100"/>
                      <a:pt x="267" y="0"/>
                      <a:pt x="434" y="0"/>
                    </a:cubicBezTo>
                    <a:cubicBezTo>
                      <a:pt x="1635" y="34"/>
                      <a:pt x="2836" y="34"/>
                      <a:pt x="4037" y="67"/>
                    </a:cubicBezTo>
                    <a:cubicBezTo>
                      <a:pt x="4103" y="67"/>
                      <a:pt x="4137" y="100"/>
                      <a:pt x="4170" y="134"/>
                    </a:cubicBezTo>
                    <a:cubicBezTo>
                      <a:pt x="4370" y="1001"/>
                      <a:pt x="4203" y="1868"/>
                      <a:pt x="4037" y="2702"/>
                    </a:cubicBezTo>
                    <a:cubicBezTo>
                      <a:pt x="4003" y="2936"/>
                      <a:pt x="3903" y="3036"/>
                      <a:pt x="3670" y="3069"/>
                    </a:cubicBezTo>
                    <a:cubicBezTo>
                      <a:pt x="2469" y="3136"/>
                      <a:pt x="1235" y="3203"/>
                      <a:pt x="0" y="3103"/>
                    </a:cubicBezTo>
                    <a:close/>
                  </a:path>
                </a:pathLst>
              </a:custGeom>
              <a:solidFill>
                <a:srgbClr val="D58D2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05" name="Google Shape;12805;p39"/>
              <p:cNvSpPr/>
              <p:nvPr/>
            </p:nvSpPr>
            <p:spPr>
              <a:xfrm>
                <a:off x="4653025" y="2625675"/>
                <a:ext cx="157625" cy="68400"/>
              </a:xfrm>
              <a:custGeom>
                <a:rect b="b" l="l" r="r" t="t"/>
                <a:pathLst>
                  <a:path extrusionOk="0" h="2736" w="6305">
                    <a:moveTo>
                      <a:pt x="401" y="934"/>
                    </a:moveTo>
                    <a:cubicBezTo>
                      <a:pt x="934" y="1034"/>
                      <a:pt x="1435" y="1268"/>
                      <a:pt x="2002" y="1301"/>
                    </a:cubicBezTo>
                    <a:cubicBezTo>
                      <a:pt x="2769" y="1335"/>
                      <a:pt x="3503" y="1201"/>
                      <a:pt x="4170" y="801"/>
                    </a:cubicBezTo>
                    <a:cubicBezTo>
                      <a:pt x="4670" y="501"/>
                      <a:pt x="5204" y="334"/>
                      <a:pt x="5738" y="100"/>
                    </a:cubicBezTo>
                    <a:cubicBezTo>
                      <a:pt x="6005" y="0"/>
                      <a:pt x="6071" y="67"/>
                      <a:pt x="6071" y="301"/>
                    </a:cubicBezTo>
                    <a:cubicBezTo>
                      <a:pt x="6171" y="1268"/>
                      <a:pt x="6305" y="1034"/>
                      <a:pt x="5471" y="1435"/>
                    </a:cubicBezTo>
                    <a:cubicBezTo>
                      <a:pt x="5438" y="1468"/>
                      <a:pt x="5371" y="1501"/>
                      <a:pt x="5337" y="1501"/>
                    </a:cubicBezTo>
                    <a:cubicBezTo>
                      <a:pt x="2569" y="2736"/>
                      <a:pt x="3436" y="2636"/>
                      <a:pt x="401" y="1968"/>
                    </a:cubicBezTo>
                    <a:cubicBezTo>
                      <a:pt x="0" y="1635"/>
                      <a:pt x="234" y="1268"/>
                      <a:pt x="401" y="934"/>
                    </a:cubicBezTo>
                    <a:close/>
                  </a:path>
                </a:pathLst>
              </a:custGeom>
              <a:solidFill>
                <a:srgbClr val="BD862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06" name="Google Shape;12806;p39"/>
              <p:cNvSpPr/>
              <p:nvPr/>
            </p:nvSpPr>
            <p:spPr>
              <a:xfrm>
                <a:off x="4631350" y="2218725"/>
                <a:ext cx="160950" cy="31700"/>
              </a:xfrm>
              <a:custGeom>
                <a:rect b="b" l="l" r="r" t="t"/>
                <a:pathLst>
                  <a:path extrusionOk="0" h="1268" w="6438">
                    <a:moveTo>
                      <a:pt x="5371" y="1268"/>
                    </a:moveTo>
                    <a:cubicBezTo>
                      <a:pt x="4637" y="1201"/>
                      <a:pt x="3903" y="1201"/>
                      <a:pt x="3169" y="1068"/>
                    </a:cubicBezTo>
                    <a:cubicBezTo>
                      <a:pt x="2468" y="967"/>
                      <a:pt x="1768" y="1168"/>
                      <a:pt x="1067" y="1168"/>
                    </a:cubicBezTo>
                    <a:cubicBezTo>
                      <a:pt x="901" y="1168"/>
                      <a:pt x="767" y="1168"/>
                      <a:pt x="600" y="1134"/>
                    </a:cubicBezTo>
                    <a:cubicBezTo>
                      <a:pt x="400" y="1101"/>
                      <a:pt x="67" y="1168"/>
                      <a:pt x="33" y="834"/>
                    </a:cubicBezTo>
                    <a:cubicBezTo>
                      <a:pt x="0" y="500"/>
                      <a:pt x="234" y="334"/>
                      <a:pt x="534" y="267"/>
                    </a:cubicBezTo>
                    <a:cubicBezTo>
                      <a:pt x="1368" y="33"/>
                      <a:pt x="2268" y="0"/>
                      <a:pt x="3169" y="67"/>
                    </a:cubicBezTo>
                    <a:cubicBezTo>
                      <a:pt x="3836" y="100"/>
                      <a:pt x="4537" y="167"/>
                      <a:pt x="5204" y="234"/>
                    </a:cubicBezTo>
                    <a:cubicBezTo>
                      <a:pt x="5671" y="300"/>
                      <a:pt x="6171" y="334"/>
                      <a:pt x="6371" y="901"/>
                    </a:cubicBezTo>
                    <a:cubicBezTo>
                      <a:pt x="6438" y="1134"/>
                      <a:pt x="6438" y="1268"/>
                      <a:pt x="6138" y="1268"/>
                    </a:cubicBezTo>
                    <a:cubicBezTo>
                      <a:pt x="5871" y="1234"/>
                      <a:pt x="5604" y="1268"/>
                      <a:pt x="5371" y="1268"/>
                    </a:cubicBezTo>
                    <a:close/>
                  </a:path>
                </a:pathLst>
              </a:custGeom>
              <a:solidFill>
                <a:srgbClr val="A0283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07" name="Google Shape;12807;p39"/>
              <p:cNvSpPr/>
              <p:nvPr/>
            </p:nvSpPr>
            <p:spPr>
              <a:xfrm>
                <a:off x="4553775" y="3335350"/>
                <a:ext cx="37550" cy="142625"/>
              </a:xfrm>
              <a:custGeom>
                <a:rect b="b" l="l" r="r" t="t"/>
                <a:pathLst>
                  <a:path extrusionOk="0" h="5705" w="1502">
                    <a:moveTo>
                      <a:pt x="1502" y="167"/>
                    </a:moveTo>
                    <a:cubicBezTo>
                      <a:pt x="1268" y="2035"/>
                      <a:pt x="1402" y="3870"/>
                      <a:pt x="1368" y="5704"/>
                    </a:cubicBezTo>
                    <a:cubicBezTo>
                      <a:pt x="601" y="4804"/>
                      <a:pt x="301" y="3703"/>
                      <a:pt x="168" y="2536"/>
                    </a:cubicBezTo>
                    <a:cubicBezTo>
                      <a:pt x="68" y="1835"/>
                      <a:pt x="68" y="1068"/>
                      <a:pt x="34" y="334"/>
                    </a:cubicBezTo>
                    <a:cubicBezTo>
                      <a:pt x="1" y="100"/>
                      <a:pt x="68" y="0"/>
                      <a:pt x="334" y="67"/>
                    </a:cubicBezTo>
                    <a:cubicBezTo>
                      <a:pt x="701" y="100"/>
                      <a:pt x="1102" y="134"/>
                      <a:pt x="1502" y="167"/>
                    </a:cubicBezTo>
                    <a:close/>
                  </a:path>
                </a:pathLst>
              </a:custGeom>
              <a:solidFill>
                <a:srgbClr val="A1A19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08" name="Google Shape;12808;p39"/>
              <p:cNvSpPr/>
              <p:nvPr/>
            </p:nvSpPr>
            <p:spPr>
              <a:xfrm>
                <a:off x="4549625" y="3035125"/>
                <a:ext cx="51725" cy="115125"/>
              </a:xfrm>
              <a:custGeom>
                <a:rect b="b" l="l" r="r" t="t"/>
                <a:pathLst>
                  <a:path extrusionOk="0" h="4605" w="2069">
                    <a:moveTo>
                      <a:pt x="1635" y="1"/>
                    </a:moveTo>
                    <a:cubicBezTo>
                      <a:pt x="1635" y="1368"/>
                      <a:pt x="1668" y="2736"/>
                      <a:pt x="1735" y="4104"/>
                    </a:cubicBezTo>
                    <a:cubicBezTo>
                      <a:pt x="1735" y="4371"/>
                      <a:pt x="1868" y="4437"/>
                      <a:pt x="2068" y="4537"/>
                    </a:cubicBezTo>
                    <a:cubicBezTo>
                      <a:pt x="1468" y="4604"/>
                      <a:pt x="867" y="4404"/>
                      <a:pt x="267" y="4471"/>
                    </a:cubicBezTo>
                    <a:cubicBezTo>
                      <a:pt x="133" y="4471"/>
                      <a:pt x="0" y="4404"/>
                      <a:pt x="67" y="4204"/>
                    </a:cubicBezTo>
                    <a:cubicBezTo>
                      <a:pt x="400" y="2903"/>
                      <a:pt x="567" y="1535"/>
                      <a:pt x="1334" y="334"/>
                    </a:cubicBezTo>
                    <a:cubicBezTo>
                      <a:pt x="1434" y="234"/>
                      <a:pt x="1534" y="134"/>
                      <a:pt x="1635" y="1"/>
                    </a:cubicBezTo>
                    <a:close/>
                  </a:path>
                </a:pathLst>
              </a:custGeom>
              <a:solidFill>
                <a:srgbClr val="A0A19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09" name="Google Shape;12809;p39"/>
              <p:cNvSpPr/>
              <p:nvPr/>
            </p:nvSpPr>
            <p:spPr>
              <a:xfrm>
                <a:off x="4612150" y="2629850"/>
                <a:ext cx="53400" cy="45050"/>
              </a:xfrm>
              <a:custGeom>
                <a:rect b="b" l="l" r="r" t="t"/>
                <a:pathLst>
                  <a:path extrusionOk="0" h="1802" w="2136">
                    <a:moveTo>
                      <a:pt x="2036" y="767"/>
                    </a:moveTo>
                    <a:cubicBezTo>
                      <a:pt x="2136" y="1101"/>
                      <a:pt x="1769" y="1468"/>
                      <a:pt x="2036" y="1801"/>
                    </a:cubicBezTo>
                    <a:cubicBezTo>
                      <a:pt x="1502" y="1668"/>
                      <a:pt x="968" y="1535"/>
                      <a:pt x="468" y="1334"/>
                    </a:cubicBezTo>
                    <a:cubicBezTo>
                      <a:pt x="234" y="1234"/>
                      <a:pt x="1" y="300"/>
                      <a:pt x="168" y="100"/>
                    </a:cubicBezTo>
                    <a:cubicBezTo>
                      <a:pt x="268" y="0"/>
                      <a:pt x="368" y="67"/>
                      <a:pt x="501" y="100"/>
                    </a:cubicBezTo>
                    <a:cubicBezTo>
                      <a:pt x="1035" y="267"/>
                      <a:pt x="1535" y="501"/>
                      <a:pt x="2036" y="767"/>
                    </a:cubicBezTo>
                    <a:close/>
                  </a:path>
                </a:pathLst>
              </a:custGeom>
              <a:solidFill>
                <a:srgbClr val="835E1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10" name="Google Shape;12810;p39"/>
              <p:cNvSpPr/>
              <p:nvPr/>
            </p:nvSpPr>
            <p:spPr>
              <a:xfrm>
                <a:off x="4779775" y="2703225"/>
                <a:ext cx="81750" cy="213525"/>
              </a:xfrm>
              <a:custGeom>
                <a:rect b="b" l="l" r="r" t="t"/>
                <a:pathLst>
                  <a:path extrusionOk="0" h="8541" w="3270">
                    <a:moveTo>
                      <a:pt x="67" y="1101"/>
                    </a:moveTo>
                    <a:cubicBezTo>
                      <a:pt x="67" y="768"/>
                      <a:pt x="34" y="568"/>
                      <a:pt x="67" y="368"/>
                    </a:cubicBezTo>
                    <a:cubicBezTo>
                      <a:pt x="67" y="234"/>
                      <a:pt x="34" y="67"/>
                      <a:pt x="201" y="34"/>
                    </a:cubicBezTo>
                    <a:cubicBezTo>
                      <a:pt x="401" y="1"/>
                      <a:pt x="468" y="167"/>
                      <a:pt x="501" y="301"/>
                    </a:cubicBezTo>
                    <a:cubicBezTo>
                      <a:pt x="568" y="501"/>
                      <a:pt x="601" y="668"/>
                      <a:pt x="601" y="868"/>
                    </a:cubicBezTo>
                    <a:cubicBezTo>
                      <a:pt x="768" y="1902"/>
                      <a:pt x="1402" y="2703"/>
                      <a:pt x="1969" y="3470"/>
                    </a:cubicBezTo>
                    <a:cubicBezTo>
                      <a:pt x="2636" y="4370"/>
                      <a:pt x="3036" y="5304"/>
                      <a:pt x="3136" y="6372"/>
                    </a:cubicBezTo>
                    <a:cubicBezTo>
                      <a:pt x="3203" y="6772"/>
                      <a:pt x="3236" y="7206"/>
                      <a:pt x="3236" y="7606"/>
                    </a:cubicBezTo>
                    <a:cubicBezTo>
                      <a:pt x="3270" y="7739"/>
                      <a:pt x="3236" y="7906"/>
                      <a:pt x="3203" y="8073"/>
                    </a:cubicBezTo>
                    <a:cubicBezTo>
                      <a:pt x="3136" y="8273"/>
                      <a:pt x="3069" y="8540"/>
                      <a:pt x="2803" y="8540"/>
                    </a:cubicBezTo>
                    <a:cubicBezTo>
                      <a:pt x="2536" y="8540"/>
                      <a:pt x="2469" y="8307"/>
                      <a:pt x="2402" y="8073"/>
                    </a:cubicBezTo>
                    <a:cubicBezTo>
                      <a:pt x="2269" y="7339"/>
                      <a:pt x="2135" y="6572"/>
                      <a:pt x="2035" y="5838"/>
                    </a:cubicBezTo>
                    <a:cubicBezTo>
                      <a:pt x="1935" y="5371"/>
                      <a:pt x="1769" y="4937"/>
                      <a:pt x="1502" y="4571"/>
                    </a:cubicBezTo>
                    <a:cubicBezTo>
                      <a:pt x="968" y="3903"/>
                      <a:pt x="601" y="3170"/>
                      <a:pt x="267" y="2369"/>
                    </a:cubicBezTo>
                    <a:cubicBezTo>
                      <a:pt x="101" y="1935"/>
                      <a:pt x="1" y="1468"/>
                      <a:pt x="67" y="1101"/>
                    </a:cubicBezTo>
                    <a:close/>
                  </a:path>
                </a:pathLst>
              </a:custGeom>
              <a:solidFill>
                <a:srgbClr val="EAC69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11" name="Google Shape;12811;p39"/>
              <p:cNvSpPr/>
              <p:nvPr/>
            </p:nvSpPr>
            <p:spPr>
              <a:xfrm>
                <a:off x="4789775" y="2840000"/>
                <a:ext cx="23375" cy="23375"/>
              </a:xfrm>
              <a:custGeom>
                <a:rect b="b" l="l" r="r" t="t"/>
                <a:pathLst>
                  <a:path extrusionOk="0" h="935" w="935">
                    <a:moveTo>
                      <a:pt x="902" y="367"/>
                    </a:moveTo>
                    <a:cubicBezTo>
                      <a:pt x="935" y="801"/>
                      <a:pt x="768" y="934"/>
                      <a:pt x="468" y="934"/>
                    </a:cubicBezTo>
                    <a:cubicBezTo>
                      <a:pt x="168" y="934"/>
                      <a:pt x="1" y="734"/>
                      <a:pt x="1" y="501"/>
                    </a:cubicBezTo>
                    <a:cubicBezTo>
                      <a:pt x="1" y="200"/>
                      <a:pt x="201" y="0"/>
                      <a:pt x="501" y="0"/>
                    </a:cubicBezTo>
                    <a:cubicBezTo>
                      <a:pt x="801" y="0"/>
                      <a:pt x="902" y="234"/>
                      <a:pt x="902" y="367"/>
                    </a:cubicBezTo>
                    <a:close/>
                  </a:path>
                </a:pathLst>
              </a:custGeom>
              <a:solidFill>
                <a:srgbClr val="E9C4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12" name="Google Shape;12812;p39"/>
              <p:cNvSpPr/>
              <p:nvPr/>
            </p:nvSpPr>
            <p:spPr>
              <a:xfrm>
                <a:off x="4761425" y="2880025"/>
                <a:ext cx="23375" cy="24200"/>
              </a:xfrm>
              <a:custGeom>
                <a:rect b="b" l="l" r="r" t="t"/>
                <a:pathLst>
                  <a:path extrusionOk="0" h="968" w="935">
                    <a:moveTo>
                      <a:pt x="468" y="968"/>
                    </a:moveTo>
                    <a:cubicBezTo>
                      <a:pt x="201" y="901"/>
                      <a:pt x="1" y="768"/>
                      <a:pt x="1" y="467"/>
                    </a:cubicBezTo>
                    <a:cubicBezTo>
                      <a:pt x="34" y="200"/>
                      <a:pt x="168" y="0"/>
                      <a:pt x="468" y="34"/>
                    </a:cubicBezTo>
                    <a:cubicBezTo>
                      <a:pt x="768" y="67"/>
                      <a:pt x="935" y="267"/>
                      <a:pt x="901" y="567"/>
                    </a:cubicBezTo>
                    <a:cubicBezTo>
                      <a:pt x="901" y="834"/>
                      <a:pt x="735" y="968"/>
                      <a:pt x="468" y="968"/>
                    </a:cubicBezTo>
                    <a:close/>
                  </a:path>
                </a:pathLst>
              </a:custGeom>
              <a:solidFill>
                <a:srgbClr val="E9C4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13" name="Google Shape;12813;p39"/>
              <p:cNvSpPr/>
              <p:nvPr/>
            </p:nvSpPr>
            <p:spPr>
              <a:xfrm>
                <a:off x="4765600" y="2810800"/>
                <a:ext cx="20875" cy="21700"/>
              </a:xfrm>
              <a:custGeom>
                <a:rect b="b" l="l" r="r" t="t"/>
                <a:pathLst>
                  <a:path extrusionOk="0" h="868" w="835">
                    <a:moveTo>
                      <a:pt x="834" y="468"/>
                    </a:moveTo>
                    <a:cubicBezTo>
                      <a:pt x="834" y="768"/>
                      <a:pt x="634" y="868"/>
                      <a:pt x="401" y="868"/>
                    </a:cubicBezTo>
                    <a:cubicBezTo>
                      <a:pt x="101" y="868"/>
                      <a:pt x="1" y="701"/>
                      <a:pt x="1" y="434"/>
                    </a:cubicBezTo>
                    <a:cubicBezTo>
                      <a:pt x="1" y="167"/>
                      <a:pt x="134" y="1"/>
                      <a:pt x="401" y="34"/>
                    </a:cubicBezTo>
                    <a:cubicBezTo>
                      <a:pt x="701" y="34"/>
                      <a:pt x="834" y="234"/>
                      <a:pt x="834" y="468"/>
                    </a:cubicBezTo>
                    <a:close/>
                  </a:path>
                </a:pathLst>
              </a:custGeom>
              <a:solidFill>
                <a:srgbClr val="E9C38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14" name="Google Shape;12814;p39"/>
              <p:cNvSpPr/>
              <p:nvPr/>
            </p:nvSpPr>
            <p:spPr>
              <a:xfrm>
                <a:off x="4647175" y="2324625"/>
                <a:ext cx="110950" cy="13375"/>
              </a:xfrm>
              <a:custGeom>
                <a:rect b="b" l="l" r="r" t="t"/>
                <a:pathLst>
                  <a:path extrusionOk="0" h="535" w="4438">
                    <a:moveTo>
                      <a:pt x="1469" y="101"/>
                    </a:moveTo>
                    <a:cubicBezTo>
                      <a:pt x="2469" y="134"/>
                      <a:pt x="3470" y="0"/>
                      <a:pt x="4437" y="534"/>
                    </a:cubicBezTo>
                    <a:lnTo>
                      <a:pt x="1368" y="534"/>
                    </a:lnTo>
                    <a:lnTo>
                      <a:pt x="1" y="534"/>
                    </a:lnTo>
                    <a:cubicBezTo>
                      <a:pt x="468" y="201"/>
                      <a:pt x="968" y="234"/>
                      <a:pt x="1469" y="101"/>
                    </a:cubicBezTo>
                    <a:close/>
                  </a:path>
                </a:pathLst>
              </a:custGeom>
              <a:solidFill>
                <a:srgbClr val="0D090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2815" name="Google Shape;12815;p39"/>
          <p:cNvGrpSpPr/>
          <p:nvPr/>
        </p:nvGrpSpPr>
        <p:grpSpPr>
          <a:xfrm rot="4423145">
            <a:off x="4536048" y="1258310"/>
            <a:ext cx="762060" cy="922106"/>
            <a:chOff x="7608317" y="516849"/>
            <a:chExt cx="782856" cy="947269"/>
          </a:xfrm>
        </p:grpSpPr>
        <p:sp>
          <p:nvSpPr>
            <p:cNvPr id="12816" name="Google Shape;12816;p39"/>
            <p:cNvSpPr/>
            <p:nvPr/>
          </p:nvSpPr>
          <p:spPr>
            <a:xfrm rot="-1880383">
              <a:off x="7937449" y="930503"/>
              <a:ext cx="124593" cy="119960"/>
            </a:xfrm>
            <a:custGeom>
              <a:rect b="b" l="l" r="r" t="t"/>
              <a:pathLst>
                <a:path extrusionOk="0" h="6059" w="6293">
                  <a:moveTo>
                    <a:pt x="5535" y="1"/>
                  </a:moveTo>
                  <a:cubicBezTo>
                    <a:pt x="5446" y="1"/>
                    <a:pt x="5333" y="45"/>
                    <a:pt x="5259" y="70"/>
                  </a:cubicBezTo>
                  <a:cubicBezTo>
                    <a:pt x="2919" y="708"/>
                    <a:pt x="1368" y="2258"/>
                    <a:pt x="183" y="4295"/>
                  </a:cubicBezTo>
                  <a:cubicBezTo>
                    <a:pt x="1" y="4568"/>
                    <a:pt x="1" y="4903"/>
                    <a:pt x="244" y="5176"/>
                  </a:cubicBezTo>
                  <a:cubicBezTo>
                    <a:pt x="305" y="5237"/>
                    <a:pt x="335" y="5328"/>
                    <a:pt x="365" y="5389"/>
                  </a:cubicBezTo>
                  <a:cubicBezTo>
                    <a:pt x="512" y="5829"/>
                    <a:pt x="736" y="6059"/>
                    <a:pt x="1017" y="6059"/>
                  </a:cubicBezTo>
                  <a:cubicBezTo>
                    <a:pt x="1202" y="6059"/>
                    <a:pt x="1413" y="5959"/>
                    <a:pt x="1642" y="5754"/>
                  </a:cubicBezTo>
                  <a:cubicBezTo>
                    <a:pt x="2067" y="5389"/>
                    <a:pt x="2432" y="4933"/>
                    <a:pt x="2827" y="4508"/>
                  </a:cubicBezTo>
                  <a:cubicBezTo>
                    <a:pt x="3283" y="3960"/>
                    <a:pt x="3283" y="3626"/>
                    <a:pt x="2827" y="3049"/>
                  </a:cubicBezTo>
                  <a:cubicBezTo>
                    <a:pt x="3496" y="2319"/>
                    <a:pt x="4317" y="1802"/>
                    <a:pt x="5259" y="1498"/>
                  </a:cubicBezTo>
                  <a:cubicBezTo>
                    <a:pt x="5502" y="1407"/>
                    <a:pt x="5776" y="1377"/>
                    <a:pt x="5958" y="1194"/>
                  </a:cubicBezTo>
                  <a:cubicBezTo>
                    <a:pt x="6110" y="1012"/>
                    <a:pt x="6292" y="678"/>
                    <a:pt x="6232" y="465"/>
                  </a:cubicBezTo>
                  <a:cubicBezTo>
                    <a:pt x="6171" y="283"/>
                    <a:pt x="5837" y="131"/>
                    <a:pt x="5593" y="9"/>
                  </a:cubicBezTo>
                  <a:cubicBezTo>
                    <a:pt x="5576" y="3"/>
                    <a:pt x="5556" y="1"/>
                    <a:pt x="5535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17" name="Google Shape;12817;p39"/>
            <p:cNvSpPr/>
            <p:nvPr/>
          </p:nvSpPr>
          <p:spPr>
            <a:xfrm rot="-1880383">
              <a:off x="7836050" y="567643"/>
              <a:ext cx="327391" cy="845680"/>
            </a:xfrm>
            <a:custGeom>
              <a:rect b="b" l="l" r="r" t="t"/>
              <a:pathLst>
                <a:path extrusionOk="0" h="42714" w="16536">
                  <a:moveTo>
                    <a:pt x="2127" y="1"/>
                  </a:moveTo>
                  <a:cubicBezTo>
                    <a:pt x="1589" y="1"/>
                    <a:pt x="1229" y="365"/>
                    <a:pt x="1125" y="1114"/>
                  </a:cubicBezTo>
                  <a:cubicBezTo>
                    <a:pt x="882" y="2664"/>
                    <a:pt x="821" y="4245"/>
                    <a:pt x="1490" y="5764"/>
                  </a:cubicBezTo>
                  <a:cubicBezTo>
                    <a:pt x="1672" y="6220"/>
                    <a:pt x="1733" y="6737"/>
                    <a:pt x="1854" y="7193"/>
                  </a:cubicBezTo>
                  <a:cubicBezTo>
                    <a:pt x="1672" y="7315"/>
                    <a:pt x="1611" y="7375"/>
                    <a:pt x="1520" y="7406"/>
                  </a:cubicBezTo>
                  <a:cubicBezTo>
                    <a:pt x="183" y="7983"/>
                    <a:pt x="0" y="8804"/>
                    <a:pt x="1064" y="9807"/>
                  </a:cubicBezTo>
                  <a:cubicBezTo>
                    <a:pt x="1550" y="10263"/>
                    <a:pt x="2037" y="10688"/>
                    <a:pt x="2584" y="11144"/>
                  </a:cubicBezTo>
                  <a:cubicBezTo>
                    <a:pt x="2310" y="11935"/>
                    <a:pt x="2554" y="12634"/>
                    <a:pt x="3040" y="13272"/>
                  </a:cubicBezTo>
                  <a:cubicBezTo>
                    <a:pt x="3405" y="13728"/>
                    <a:pt x="3769" y="14154"/>
                    <a:pt x="4073" y="14640"/>
                  </a:cubicBezTo>
                  <a:cubicBezTo>
                    <a:pt x="4195" y="14822"/>
                    <a:pt x="4316" y="15096"/>
                    <a:pt x="4256" y="15278"/>
                  </a:cubicBezTo>
                  <a:cubicBezTo>
                    <a:pt x="4073" y="15825"/>
                    <a:pt x="4195" y="16312"/>
                    <a:pt x="4438" y="16768"/>
                  </a:cubicBezTo>
                  <a:cubicBezTo>
                    <a:pt x="4772" y="17558"/>
                    <a:pt x="5198" y="18287"/>
                    <a:pt x="5593" y="19108"/>
                  </a:cubicBezTo>
                  <a:cubicBezTo>
                    <a:pt x="5107" y="19838"/>
                    <a:pt x="5289" y="20628"/>
                    <a:pt x="5502" y="21418"/>
                  </a:cubicBezTo>
                  <a:cubicBezTo>
                    <a:pt x="5684" y="22117"/>
                    <a:pt x="5958" y="22816"/>
                    <a:pt x="5988" y="23546"/>
                  </a:cubicBezTo>
                  <a:cubicBezTo>
                    <a:pt x="5988" y="24731"/>
                    <a:pt x="6231" y="25856"/>
                    <a:pt x="6687" y="26980"/>
                  </a:cubicBezTo>
                  <a:cubicBezTo>
                    <a:pt x="6748" y="27102"/>
                    <a:pt x="6748" y="27284"/>
                    <a:pt x="6687" y="27406"/>
                  </a:cubicBezTo>
                  <a:cubicBezTo>
                    <a:pt x="6140" y="28318"/>
                    <a:pt x="6262" y="29351"/>
                    <a:pt x="6231" y="30324"/>
                  </a:cubicBezTo>
                  <a:cubicBezTo>
                    <a:pt x="6231" y="30567"/>
                    <a:pt x="6262" y="30871"/>
                    <a:pt x="6140" y="31023"/>
                  </a:cubicBezTo>
                  <a:cubicBezTo>
                    <a:pt x="5775" y="31479"/>
                    <a:pt x="5775" y="31965"/>
                    <a:pt x="5745" y="32482"/>
                  </a:cubicBezTo>
                  <a:cubicBezTo>
                    <a:pt x="5684" y="33060"/>
                    <a:pt x="5623" y="33637"/>
                    <a:pt x="5563" y="34184"/>
                  </a:cubicBezTo>
                  <a:cubicBezTo>
                    <a:pt x="4225" y="34640"/>
                    <a:pt x="4013" y="35127"/>
                    <a:pt x="4529" y="36464"/>
                  </a:cubicBezTo>
                  <a:cubicBezTo>
                    <a:pt x="4590" y="36616"/>
                    <a:pt x="4651" y="36798"/>
                    <a:pt x="4742" y="36950"/>
                  </a:cubicBezTo>
                  <a:cubicBezTo>
                    <a:pt x="5441" y="38318"/>
                    <a:pt x="6110" y="39655"/>
                    <a:pt x="6839" y="41023"/>
                  </a:cubicBezTo>
                  <a:cubicBezTo>
                    <a:pt x="7022" y="41358"/>
                    <a:pt x="7234" y="41692"/>
                    <a:pt x="7478" y="41996"/>
                  </a:cubicBezTo>
                  <a:cubicBezTo>
                    <a:pt x="7630" y="42178"/>
                    <a:pt x="7812" y="42391"/>
                    <a:pt x="8025" y="42452"/>
                  </a:cubicBezTo>
                  <a:cubicBezTo>
                    <a:pt x="8541" y="42573"/>
                    <a:pt x="9089" y="42634"/>
                    <a:pt x="9636" y="42695"/>
                  </a:cubicBezTo>
                  <a:cubicBezTo>
                    <a:pt x="9769" y="42707"/>
                    <a:pt x="9901" y="42713"/>
                    <a:pt x="10031" y="42713"/>
                  </a:cubicBezTo>
                  <a:cubicBezTo>
                    <a:pt x="11499" y="42713"/>
                    <a:pt x="12749" y="41957"/>
                    <a:pt x="13922" y="41175"/>
                  </a:cubicBezTo>
                  <a:cubicBezTo>
                    <a:pt x="14864" y="40567"/>
                    <a:pt x="15593" y="39595"/>
                    <a:pt x="15715" y="38348"/>
                  </a:cubicBezTo>
                  <a:cubicBezTo>
                    <a:pt x="15715" y="38136"/>
                    <a:pt x="15806" y="37923"/>
                    <a:pt x="15897" y="37741"/>
                  </a:cubicBezTo>
                  <a:cubicBezTo>
                    <a:pt x="16232" y="36950"/>
                    <a:pt x="16201" y="36251"/>
                    <a:pt x="15381" y="35734"/>
                  </a:cubicBezTo>
                  <a:cubicBezTo>
                    <a:pt x="15684" y="35005"/>
                    <a:pt x="15988" y="34397"/>
                    <a:pt x="16232" y="33728"/>
                  </a:cubicBezTo>
                  <a:cubicBezTo>
                    <a:pt x="16384" y="33333"/>
                    <a:pt x="16536" y="32877"/>
                    <a:pt x="16444" y="32512"/>
                  </a:cubicBezTo>
                  <a:cubicBezTo>
                    <a:pt x="16384" y="32178"/>
                    <a:pt x="15988" y="31905"/>
                    <a:pt x="15745" y="31601"/>
                  </a:cubicBezTo>
                  <a:cubicBezTo>
                    <a:pt x="15867" y="30841"/>
                    <a:pt x="16049" y="30020"/>
                    <a:pt x="16140" y="29230"/>
                  </a:cubicBezTo>
                  <a:cubicBezTo>
                    <a:pt x="16171" y="28804"/>
                    <a:pt x="16232" y="28257"/>
                    <a:pt x="15988" y="27984"/>
                  </a:cubicBezTo>
                  <a:cubicBezTo>
                    <a:pt x="15502" y="27436"/>
                    <a:pt x="15654" y="26889"/>
                    <a:pt x="15715" y="26312"/>
                  </a:cubicBezTo>
                  <a:cubicBezTo>
                    <a:pt x="15776" y="25795"/>
                    <a:pt x="15806" y="25278"/>
                    <a:pt x="15836" y="24762"/>
                  </a:cubicBezTo>
                  <a:cubicBezTo>
                    <a:pt x="15897" y="23911"/>
                    <a:pt x="15836" y="23120"/>
                    <a:pt x="15289" y="22695"/>
                  </a:cubicBezTo>
                  <a:cubicBezTo>
                    <a:pt x="15289" y="21448"/>
                    <a:pt x="15320" y="20385"/>
                    <a:pt x="15259" y="19351"/>
                  </a:cubicBezTo>
                  <a:cubicBezTo>
                    <a:pt x="15259" y="18986"/>
                    <a:pt x="15107" y="18561"/>
                    <a:pt x="14894" y="18348"/>
                  </a:cubicBezTo>
                  <a:cubicBezTo>
                    <a:pt x="14560" y="18014"/>
                    <a:pt x="14529" y="17710"/>
                    <a:pt x="14529" y="17284"/>
                  </a:cubicBezTo>
                  <a:cubicBezTo>
                    <a:pt x="14560" y="16889"/>
                    <a:pt x="14560" y="16494"/>
                    <a:pt x="14529" y="16099"/>
                  </a:cubicBezTo>
                  <a:cubicBezTo>
                    <a:pt x="14469" y="15157"/>
                    <a:pt x="14317" y="14214"/>
                    <a:pt x="13374" y="13728"/>
                  </a:cubicBezTo>
                  <a:cubicBezTo>
                    <a:pt x="13496" y="12451"/>
                    <a:pt x="13222" y="11266"/>
                    <a:pt x="12949" y="10081"/>
                  </a:cubicBezTo>
                  <a:cubicBezTo>
                    <a:pt x="12736" y="9229"/>
                    <a:pt x="12463" y="8500"/>
                    <a:pt x="11368" y="8500"/>
                  </a:cubicBezTo>
                  <a:cubicBezTo>
                    <a:pt x="11338" y="8257"/>
                    <a:pt x="11338" y="8105"/>
                    <a:pt x="11307" y="7922"/>
                  </a:cubicBezTo>
                  <a:cubicBezTo>
                    <a:pt x="11125" y="6798"/>
                    <a:pt x="11004" y="5673"/>
                    <a:pt x="10760" y="4609"/>
                  </a:cubicBezTo>
                  <a:cubicBezTo>
                    <a:pt x="10595" y="3965"/>
                    <a:pt x="10206" y="3633"/>
                    <a:pt x="9750" y="3633"/>
                  </a:cubicBezTo>
                  <a:cubicBezTo>
                    <a:pt x="9453" y="3633"/>
                    <a:pt x="9127" y="3774"/>
                    <a:pt x="8815" y="4062"/>
                  </a:cubicBezTo>
                  <a:cubicBezTo>
                    <a:pt x="8572" y="4275"/>
                    <a:pt x="8390" y="4579"/>
                    <a:pt x="8116" y="4883"/>
                  </a:cubicBezTo>
                  <a:cubicBezTo>
                    <a:pt x="7903" y="4457"/>
                    <a:pt x="7751" y="4153"/>
                    <a:pt x="7569" y="3849"/>
                  </a:cubicBezTo>
                  <a:cubicBezTo>
                    <a:pt x="6809" y="2603"/>
                    <a:pt x="5927" y="1448"/>
                    <a:pt x="4468" y="931"/>
                  </a:cubicBezTo>
                  <a:cubicBezTo>
                    <a:pt x="3952" y="749"/>
                    <a:pt x="3465" y="506"/>
                    <a:pt x="2979" y="232"/>
                  </a:cubicBezTo>
                  <a:cubicBezTo>
                    <a:pt x="2662" y="79"/>
                    <a:pt x="2375" y="1"/>
                    <a:pt x="2127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18" name="Google Shape;12818;p39"/>
            <p:cNvSpPr/>
            <p:nvPr/>
          </p:nvSpPr>
          <p:spPr>
            <a:xfrm rot="-1880383">
              <a:off x="7908562" y="774826"/>
              <a:ext cx="182365" cy="431314"/>
            </a:xfrm>
            <a:custGeom>
              <a:rect b="b" l="l" r="r" t="t"/>
              <a:pathLst>
                <a:path extrusionOk="0" h="21785" w="9211">
                  <a:moveTo>
                    <a:pt x="6811" y="1"/>
                  </a:moveTo>
                  <a:cubicBezTo>
                    <a:pt x="6603" y="1"/>
                    <a:pt x="6420" y="114"/>
                    <a:pt x="6262" y="291"/>
                  </a:cubicBezTo>
                  <a:cubicBezTo>
                    <a:pt x="6201" y="352"/>
                    <a:pt x="6171" y="443"/>
                    <a:pt x="6171" y="474"/>
                  </a:cubicBezTo>
                  <a:cubicBezTo>
                    <a:pt x="5964" y="396"/>
                    <a:pt x="5786" y="358"/>
                    <a:pt x="5635" y="358"/>
                  </a:cubicBezTo>
                  <a:cubicBezTo>
                    <a:pt x="5252" y="358"/>
                    <a:pt x="5034" y="603"/>
                    <a:pt x="4925" y="1082"/>
                  </a:cubicBezTo>
                  <a:cubicBezTo>
                    <a:pt x="4864" y="1294"/>
                    <a:pt x="4803" y="1507"/>
                    <a:pt x="4742" y="1720"/>
                  </a:cubicBezTo>
                  <a:cubicBezTo>
                    <a:pt x="4651" y="1993"/>
                    <a:pt x="4530" y="2267"/>
                    <a:pt x="4408" y="2541"/>
                  </a:cubicBezTo>
                  <a:cubicBezTo>
                    <a:pt x="3982" y="2085"/>
                    <a:pt x="3496" y="1568"/>
                    <a:pt x="2979" y="1051"/>
                  </a:cubicBezTo>
                  <a:cubicBezTo>
                    <a:pt x="2776" y="811"/>
                    <a:pt x="2551" y="694"/>
                    <a:pt x="2337" y="694"/>
                  </a:cubicBezTo>
                  <a:cubicBezTo>
                    <a:pt x="2198" y="694"/>
                    <a:pt x="2065" y="743"/>
                    <a:pt x="1946" y="838"/>
                  </a:cubicBezTo>
                  <a:cubicBezTo>
                    <a:pt x="1642" y="1082"/>
                    <a:pt x="1642" y="1538"/>
                    <a:pt x="1976" y="1933"/>
                  </a:cubicBezTo>
                  <a:cubicBezTo>
                    <a:pt x="2311" y="2328"/>
                    <a:pt x="2736" y="2723"/>
                    <a:pt x="3071" y="3149"/>
                  </a:cubicBezTo>
                  <a:cubicBezTo>
                    <a:pt x="3375" y="3544"/>
                    <a:pt x="3679" y="4000"/>
                    <a:pt x="3952" y="4425"/>
                  </a:cubicBezTo>
                  <a:cubicBezTo>
                    <a:pt x="3679" y="4212"/>
                    <a:pt x="3466" y="3939"/>
                    <a:pt x="3162" y="3787"/>
                  </a:cubicBezTo>
                  <a:cubicBezTo>
                    <a:pt x="3020" y="3706"/>
                    <a:pt x="2838" y="3665"/>
                    <a:pt x="2669" y="3665"/>
                  </a:cubicBezTo>
                  <a:cubicBezTo>
                    <a:pt x="2584" y="3665"/>
                    <a:pt x="2503" y="3675"/>
                    <a:pt x="2432" y="3696"/>
                  </a:cubicBezTo>
                  <a:cubicBezTo>
                    <a:pt x="2250" y="3756"/>
                    <a:pt x="2128" y="4091"/>
                    <a:pt x="2098" y="4273"/>
                  </a:cubicBezTo>
                  <a:cubicBezTo>
                    <a:pt x="2098" y="4486"/>
                    <a:pt x="2280" y="4699"/>
                    <a:pt x="2402" y="4881"/>
                  </a:cubicBezTo>
                  <a:cubicBezTo>
                    <a:pt x="2706" y="5276"/>
                    <a:pt x="3071" y="5671"/>
                    <a:pt x="3405" y="6097"/>
                  </a:cubicBezTo>
                  <a:cubicBezTo>
                    <a:pt x="2554" y="6401"/>
                    <a:pt x="2432" y="6857"/>
                    <a:pt x="3010" y="7465"/>
                  </a:cubicBezTo>
                  <a:cubicBezTo>
                    <a:pt x="3101" y="7586"/>
                    <a:pt x="3223" y="7708"/>
                    <a:pt x="3344" y="7829"/>
                  </a:cubicBezTo>
                  <a:cubicBezTo>
                    <a:pt x="3831" y="8316"/>
                    <a:pt x="4165" y="8863"/>
                    <a:pt x="4043" y="9592"/>
                  </a:cubicBezTo>
                  <a:cubicBezTo>
                    <a:pt x="3861" y="9288"/>
                    <a:pt x="3679" y="9015"/>
                    <a:pt x="3466" y="8772"/>
                  </a:cubicBezTo>
                  <a:cubicBezTo>
                    <a:pt x="3319" y="8589"/>
                    <a:pt x="3140" y="8494"/>
                    <a:pt x="2954" y="8494"/>
                  </a:cubicBezTo>
                  <a:cubicBezTo>
                    <a:pt x="2831" y="8494"/>
                    <a:pt x="2705" y="8535"/>
                    <a:pt x="2584" y="8620"/>
                  </a:cubicBezTo>
                  <a:cubicBezTo>
                    <a:pt x="2250" y="8863"/>
                    <a:pt x="2220" y="9167"/>
                    <a:pt x="2402" y="9501"/>
                  </a:cubicBezTo>
                  <a:cubicBezTo>
                    <a:pt x="2463" y="9653"/>
                    <a:pt x="2554" y="9775"/>
                    <a:pt x="2615" y="9896"/>
                  </a:cubicBezTo>
                  <a:cubicBezTo>
                    <a:pt x="2189" y="10443"/>
                    <a:pt x="2189" y="10443"/>
                    <a:pt x="2615" y="11416"/>
                  </a:cubicBezTo>
                  <a:cubicBezTo>
                    <a:pt x="2463" y="11629"/>
                    <a:pt x="2250" y="11781"/>
                    <a:pt x="2220" y="11994"/>
                  </a:cubicBezTo>
                  <a:cubicBezTo>
                    <a:pt x="2159" y="12237"/>
                    <a:pt x="2250" y="12510"/>
                    <a:pt x="2280" y="12754"/>
                  </a:cubicBezTo>
                  <a:cubicBezTo>
                    <a:pt x="1551" y="12936"/>
                    <a:pt x="1399" y="13301"/>
                    <a:pt x="1733" y="13969"/>
                  </a:cubicBezTo>
                  <a:cubicBezTo>
                    <a:pt x="1885" y="14304"/>
                    <a:pt x="2037" y="14608"/>
                    <a:pt x="2189" y="14972"/>
                  </a:cubicBezTo>
                  <a:cubicBezTo>
                    <a:pt x="2155" y="14971"/>
                    <a:pt x="2122" y="14971"/>
                    <a:pt x="2090" y="14971"/>
                  </a:cubicBezTo>
                  <a:cubicBezTo>
                    <a:pt x="1292" y="14971"/>
                    <a:pt x="1104" y="15336"/>
                    <a:pt x="1338" y="16067"/>
                  </a:cubicBezTo>
                  <a:cubicBezTo>
                    <a:pt x="1551" y="16735"/>
                    <a:pt x="1642" y="17434"/>
                    <a:pt x="1794" y="18134"/>
                  </a:cubicBezTo>
                  <a:cubicBezTo>
                    <a:pt x="1764" y="18164"/>
                    <a:pt x="1703" y="18164"/>
                    <a:pt x="1672" y="18194"/>
                  </a:cubicBezTo>
                  <a:cubicBezTo>
                    <a:pt x="1551" y="17951"/>
                    <a:pt x="1429" y="17708"/>
                    <a:pt x="1308" y="17526"/>
                  </a:cubicBezTo>
                  <a:cubicBezTo>
                    <a:pt x="1172" y="17300"/>
                    <a:pt x="987" y="17175"/>
                    <a:pt x="764" y="17175"/>
                  </a:cubicBezTo>
                  <a:cubicBezTo>
                    <a:pt x="686" y="17175"/>
                    <a:pt x="604" y="17190"/>
                    <a:pt x="517" y="17222"/>
                  </a:cubicBezTo>
                  <a:cubicBezTo>
                    <a:pt x="153" y="17374"/>
                    <a:pt x="1" y="17647"/>
                    <a:pt x="92" y="17982"/>
                  </a:cubicBezTo>
                  <a:cubicBezTo>
                    <a:pt x="365" y="18893"/>
                    <a:pt x="882" y="19653"/>
                    <a:pt x="1612" y="20200"/>
                  </a:cubicBezTo>
                  <a:cubicBezTo>
                    <a:pt x="1855" y="20383"/>
                    <a:pt x="1976" y="20535"/>
                    <a:pt x="1916" y="20808"/>
                  </a:cubicBezTo>
                  <a:cubicBezTo>
                    <a:pt x="1885" y="20960"/>
                    <a:pt x="1855" y="21143"/>
                    <a:pt x="1916" y="21264"/>
                  </a:cubicBezTo>
                  <a:cubicBezTo>
                    <a:pt x="2068" y="21477"/>
                    <a:pt x="2250" y="21781"/>
                    <a:pt x="2463" y="21781"/>
                  </a:cubicBezTo>
                  <a:cubicBezTo>
                    <a:pt x="2478" y="21783"/>
                    <a:pt x="2495" y="21784"/>
                    <a:pt x="2511" y="21784"/>
                  </a:cubicBezTo>
                  <a:cubicBezTo>
                    <a:pt x="2719" y="21784"/>
                    <a:pt x="2991" y="21613"/>
                    <a:pt x="3131" y="21416"/>
                  </a:cubicBezTo>
                  <a:cubicBezTo>
                    <a:pt x="3283" y="21295"/>
                    <a:pt x="3283" y="20991"/>
                    <a:pt x="3283" y="20778"/>
                  </a:cubicBezTo>
                  <a:cubicBezTo>
                    <a:pt x="3283" y="20170"/>
                    <a:pt x="3253" y="19562"/>
                    <a:pt x="3223" y="18954"/>
                  </a:cubicBezTo>
                  <a:cubicBezTo>
                    <a:pt x="3162" y="18286"/>
                    <a:pt x="3071" y="17617"/>
                    <a:pt x="2979" y="16887"/>
                  </a:cubicBezTo>
                  <a:lnTo>
                    <a:pt x="2979" y="16887"/>
                  </a:lnTo>
                  <a:cubicBezTo>
                    <a:pt x="3223" y="16948"/>
                    <a:pt x="3435" y="17009"/>
                    <a:pt x="3618" y="17100"/>
                  </a:cubicBezTo>
                  <a:cubicBezTo>
                    <a:pt x="3817" y="17225"/>
                    <a:pt x="3986" y="17288"/>
                    <a:pt x="4138" y="17288"/>
                  </a:cubicBezTo>
                  <a:cubicBezTo>
                    <a:pt x="4358" y="17288"/>
                    <a:pt x="4545" y="17156"/>
                    <a:pt x="4742" y="16887"/>
                  </a:cubicBezTo>
                  <a:cubicBezTo>
                    <a:pt x="4894" y="16675"/>
                    <a:pt x="5016" y="16431"/>
                    <a:pt x="5168" y="16219"/>
                  </a:cubicBezTo>
                  <a:cubicBezTo>
                    <a:pt x="5404" y="16325"/>
                    <a:pt x="5594" y="16381"/>
                    <a:pt x="5762" y="16381"/>
                  </a:cubicBezTo>
                  <a:cubicBezTo>
                    <a:pt x="6026" y="16381"/>
                    <a:pt x="6233" y="16242"/>
                    <a:pt x="6475" y="15945"/>
                  </a:cubicBezTo>
                  <a:cubicBezTo>
                    <a:pt x="6992" y="15337"/>
                    <a:pt x="7478" y="14729"/>
                    <a:pt x="7964" y="14091"/>
                  </a:cubicBezTo>
                  <a:cubicBezTo>
                    <a:pt x="8207" y="13787"/>
                    <a:pt x="8238" y="13453"/>
                    <a:pt x="7964" y="13149"/>
                  </a:cubicBezTo>
                  <a:cubicBezTo>
                    <a:pt x="7830" y="12998"/>
                    <a:pt x="7660" y="12930"/>
                    <a:pt x="7483" y="12930"/>
                  </a:cubicBezTo>
                  <a:cubicBezTo>
                    <a:pt x="7338" y="12930"/>
                    <a:pt x="7189" y="12976"/>
                    <a:pt x="7052" y="13057"/>
                  </a:cubicBezTo>
                  <a:cubicBezTo>
                    <a:pt x="6566" y="13361"/>
                    <a:pt x="6141" y="13696"/>
                    <a:pt x="5654" y="14030"/>
                  </a:cubicBezTo>
                  <a:cubicBezTo>
                    <a:pt x="5411" y="14182"/>
                    <a:pt x="5168" y="14304"/>
                    <a:pt x="4864" y="14486"/>
                  </a:cubicBezTo>
                  <a:cubicBezTo>
                    <a:pt x="4955" y="14152"/>
                    <a:pt x="5077" y="13939"/>
                    <a:pt x="5046" y="13726"/>
                  </a:cubicBezTo>
                  <a:cubicBezTo>
                    <a:pt x="4955" y="13361"/>
                    <a:pt x="5046" y="13118"/>
                    <a:pt x="5381" y="12936"/>
                  </a:cubicBezTo>
                  <a:cubicBezTo>
                    <a:pt x="5526" y="13014"/>
                    <a:pt x="5666" y="13055"/>
                    <a:pt x="5800" y="13055"/>
                  </a:cubicBezTo>
                  <a:cubicBezTo>
                    <a:pt x="6031" y="13055"/>
                    <a:pt x="6241" y="12932"/>
                    <a:pt x="6414" y="12662"/>
                  </a:cubicBezTo>
                  <a:cubicBezTo>
                    <a:pt x="7022" y="11720"/>
                    <a:pt x="7630" y="10747"/>
                    <a:pt x="8207" y="9775"/>
                  </a:cubicBezTo>
                  <a:cubicBezTo>
                    <a:pt x="8390" y="9501"/>
                    <a:pt x="8359" y="9197"/>
                    <a:pt x="8116" y="8954"/>
                  </a:cubicBezTo>
                  <a:cubicBezTo>
                    <a:pt x="7971" y="8809"/>
                    <a:pt x="7817" y="8741"/>
                    <a:pt x="7659" y="8741"/>
                  </a:cubicBezTo>
                  <a:cubicBezTo>
                    <a:pt x="7520" y="8741"/>
                    <a:pt x="7377" y="8794"/>
                    <a:pt x="7235" y="8893"/>
                  </a:cubicBezTo>
                  <a:cubicBezTo>
                    <a:pt x="7052" y="9045"/>
                    <a:pt x="6900" y="9228"/>
                    <a:pt x="6779" y="9440"/>
                  </a:cubicBezTo>
                  <a:cubicBezTo>
                    <a:pt x="6262" y="10261"/>
                    <a:pt x="5776" y="11082"/>
                    <a:pt x="5289" y="11902"/>
                  </a:cubicBezTo>
                  <a:cubicBezTo>
                    <a:pt x="5289" y="11933"/>
                    <a:pt x="5229" y="11933"/>
                    <a:pt x="5168" y="11994"/>
                  </a:cubicBezTo>
                  <a:cubicBezTo>
                    <a:pt x="5107" y="11842"/>
                    <a:pt x="5077" y="11720"/>
                    <a:pt x="5046" y="11659"/>
                  </a:cubicBezTo>
                  <a:cubicBezTo>
                    <a:pt x="5989" y="10565"/>
                    <a:pt x="5259" y="9349"/>
                    <a:pt x="5381" y="8377"/>
                  </a:cubicBezTo>
                  <a:cubicBezTo>
                    <a:pt x="5715" y="8225"/>
                    <a:pt x="6080" y="8164"/>
                    <a:pt x="6262" y="7951"/>
                  </a:cubicBezTo>
                  <a:cubicBezTo>
                    <a:pt x="7174" y="6887"/>
                    <a:pt x="8056" y="5763"/>
                    <a:pt x="8937" y="4668"/>
                  </a:cubicBezTo>
                  <a:cubicBezTo>
                    <a:pt x="9180" y="4364"/>
                    <a:pt x="9211" y="4060"/>
                    <a:pt x="8937" y="3756"/>
                  </a:cubicBezTo>
                  <a:cubicBezTo>
                    <a:pt x="8796" y="3616"/>
                    <a:pt x="8647" y="3547"/>
                    <a:pt x="8499" y="3547"/>
                  </a:cubicBezTo>
                  <a:cubicBezTo>
                    <a:pt x="8359" y="3547"/>
                    <a:pt x="8219" y="3608"/>
                    <a:pt x="8086" y="3726"/>
                  </a:cubicBezTo>
                  <a:cubicBezTo>
                    <a:pt x="7812" y="3908"/>
                    <a:pt x="7569" y="4152"/>
                    <a:pt x="7356" y="4395"/>
                  </a:cubicBezTo>
                  <a:cubicBezTo>
                    <a:pt x="6748" y="5124"/>
                    <a:pt x="6171" y="5854"/>
                    <a:pt x="5533" y="6614"/>
                  </a:cubicBezTo>
                  <a:cubicBezTo>
                    <a:pt x="5320" y="6310"/>
                    <a:pt x="5107" y="6036"/>
                    <a:pt x="4864" y="5763"/>
                  </a:cubicBezTo>
                  <a:cubicBezTo>
                    <a:pt x="5624" y="5580"/>
                    <a:pt x="5715" y="5428"/>
                    <a:pt x="5654" y="4608"/>
                  </a:cubicBezTo>
                  <a:cubicBezTo>
                    <a:pt x="6262" y="4425"/>
                    <a:pt x="6414" y="4121"/>
                    <a:pt x="6262" y="3392"/>
                  </a:cubicBezTo>
                  <a:cubicBezTo>
                    <a:pt x="6232" y="3240"/>
                    <a:pt x="6201" y="2966"/>
                    <a:pt x="6262" y="2905"/>
                  </a:cubicBezTo>
                  <a:cubicBezTo>
                    <a:pt x="6900" y="2449"/>
                    <a:pt x="7022" y="1690"/>
                    <a:pt x="7387" y="1051"/>
                  </a:cubicBezTo>
                  <a:cubicBezTo>
                    <a:pt x="7600" y="656"/>
                    <a:pt x="7508" y="261"/>
                    <a:pt x="7174" y="109"/>
                  </a:cubicBezTo>
                  <a:cubicBezTo>
                    <a:pt x="7046" y="34"/>
                    <a:pt x="6925" y="1"/>
                    <a:pt x="6811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19" name="Google Shape;12819;p39"/>
            <p:cNvSpPr/>
            <p:nvPr/>
          </p:nvSpPr>
          <p:spPr>
            <a:xfrm rot="-1880383">
              <a:off x="7909760" y="866940"/>
              <a:ext cx="179970" cy="247087"/>
            </a:xfrm>
            <a:custGeom>
              <a:rect b="b" l="l" r="r" t="t"/>
              <a:pathLst>
                <a:path extrusionOk="0" h="12480" w="9090">
                  <a:moveTo>
                    <a:pt x="6661" y="0"/>
                  </a:moveTo>
                  <a:cubicBezTo>
                    <a:pt x="6580" y="0"/>
                    <a:pt x="6497" y="18"/>
                    <a:pt x="6414" y="56"/>
                  </a:cubicBezTo>
                  <a:cubicBezTo>
                    <a:pt x="6202" y="147"/>
                    <a:pt x="6019" y="360"/>
                    <a:pt x="5928" y="603"/>
                  </a:cubicBezTo>
                  <a:cubicBezTo>
                    <a:pt x="5746" y="1059"/>
                    <a:pt x="5654" y="1546"/>
                    <a:pt x="5533" y="2032"/>
                  </a:cubicBezTo>
                  <a:cubicBezTo>
                    <a:pt x="5288" y="1899"/>
                    <a:pt x="5080" y="1832"/>
                    <a:pt x="4907" y="1832"/>
                  </a:cubicBezTo>
                  <a:cubicBezTo>
                    <a:pt x="4565" y="1832"/>
                    <a:pt x="4357" y="2095"/>
                    <a:pt x="4256" y="2640"/>
                  </a:cubicBezTo>
                  <a:cubicBezTo>
                    <a:pt x="4195" y="2944"/>
                    <a:pt x="4195" y="3217"/>
                    <a:pt x="4195" y="3521"/>
                  </a:cubicBezTo>
                  <a:cubicBezTo>
                    <a:pt x="4165" y="3886"/>
                    <a:pt x="4195" y="4281"/>
                    <a:pt x="4195" y="4768"/>
                  </a:cubicBezTo>
                  <a:cubicBezTo>
                    <a:pt x="4013" y="4646"/>
                    <a:pt x="3952" y="4616"/>
                    <a:pt x="3891" y="4555"/>
                  </a:cubicBezTo>
                  <a:cubicBezTo>
                    <a:pt x="3010" y="3916"/>
                    <a:pt x="2159" y="3278"/>
                    <a:pt x="1277" y="2640"/>
                  </a:cubicBezTo>
                  <a:cubicBezTo>
                    <a:pt x="1081" y="2514"/>
                    <a:pt x="892" y="2452"/>
                    <a:pt x="721" y="2452"/>
                  </a:cubicBezTo>
                  <a:cubicBezTo>
                    <a:pt x="520" y="2452"/>
                    <a:pt x="345" y="2537"/>
                    <a:pt x="214" y="2701"/>
                  </a:cubicBezTo>
                  <a:cubicBezTo>
                    <a:pt x="1" y="3035"/>
                    <a:pt x="62" y="3430"/>
                    <a:pt x="487" y="3734"/>
                  </a:cubicBezTo>
                  <a:cubicBezTo>
                    <a:pt x="791" y="3977"/>
                    <a:pt x="1095" y="4190"/>
                    <a:pt x="1429" y="4433"/>
                  </a:cubicBezTo>
                  <a:cubicBezTo>
                    <a:pt x="822" y="4889"/>
                    <a:pt x="791" y="5315"/>
                    <a:pt x="1369" y="5801"/>
                  </a:cubicBezTo>
                  <a:cubicBezTo>
                    <a:pt x="1764" y="6135"/>
                    <a:pt x="2189" y="6409"/>
                    <a:pt x="2615" y="6713"/>
                  </a:cubicBezTo>
                  <a:cubicBezTo>
                    <a:pt x="2919" y="6895"/>
                    <a:pt x="3223" y="7108"/>
                    <a:pt x="3496" y="7290"/>
                  </a:cubicBezTo>
                  <a:cubicBezTo>
                    <a:pt x="3253" y="7382"/>
                    <a:pt x="3010" y="7442"/>
                    <a:pt x="2858" y="7564"/>
                  </a:cubicBezTo>
                  <a:cubicBezTo>
                    <a:pt x="2524" y="7868"/>
                    <a:pt x="2645" y="8233"/>
                    <a:pt x="2858" y="8567"/>
                  </a:cubicBezTo>
                  <a:cubicBezTo>
                    <a:pt x="3284" y="9145"/>
                    <a:pt x="3740" y="9752"/>
                    <a:pt x="4165" y="10360"/>
                  </a:cubicBezTo>
                  <a:lnTo>
                    <a:pt x="4043" y="10360"/>
                  </a:lnTo>
                  <a:cubicBezTo>
                    <a:pt x="3832" y="10255"/>
                    <a:pt x="3644" y="10201"/>
                    <a:pt x="3484" y="10201"/>
                  </a:cubicBezTo>
                  <a:cubicBezTo>
                    <a:pt x="3275" y="10201"/>
                    <a:pt x="3113" y="10293"/>
                    <a:pt x="3010" y="10482"/>
                  </a:cubicBezTo>
                  <a:cubicBezTo>
                    <a:pt x="2797" y="10816"/>
                    <a:pt x="2919" y="11211"/>
                    <a:pt x="3344" y="11485"/>
                  </a:cubicBezTo>
                  <a:cubicBezTo>
                    <a:pt x="3770" y="11789"/>
                    <a:pt x="4226" y="12093"/>
                    <a:pt x="4682" y="12366"/>
                  </a:cubicBezTo>
                  <a:cubicBezTo>
                    <a:pt x="4810" y="12443"/>
                    <a:pt x="4938" y="12479"/>
                    <a:pt x="5058" y="12479"/>
                  </a:cubicBezTo>
                  <a:cubicBezTo>
                    <a:pt x="5365" y="12479"/>
                    <a:pt x="5619" y="12243"/>
                    <a:pt x="5685" y="11850"/>
                  </a:cubicBezTo>
                  <a:cubicBezTo>
                    <a:pt x="5685" y="11759"/>
                    <a:pt x="5715" y="11607"/>
                    <a:pt x="5776" y="11576"/>
                  </a:cubicBezTo>
                  <a:cubicBezTo>
                    <a:pt x="6141" y="11363"/>
                    <a:pt x="6202" y="11059"/>
                    <a:pt x="6171" y="10847"/>
                  </a:cubicBezTo>
                  <a:cubicBezTo>
                    <a:pt x="6414" y="10482"/>
                    <a:pt x="6597" y="10239"/>
                    <a:pt x="6749" y="9965"/>
                  </a:cubicBezTo>
                  <a:cubicBezTo>
                    <a:pt x="6809" y="9904"/>
                    <a:pt x="6870" y="9783"/>
                    <a:pt x="6961" y="9783"/>
                  </a:cubicBezTo>
                  <a:cubicBezTo>
                    <a:pt x="7357" y="9722"/>
                    <a:pt x="7539" y="9418"/>
                    <a:pt x="7691" y="9114"/>
                  </a:cubicBezTo>
                  <a:cubicBezTo>
                    <a:pt x="8116" y="8263"/>
                    <a:pt x="8512" y="7442"/>
                    <a:pt x="8937" y="6622"/>
                  </a:cubicBezTo>
                  <a:cubicBezTo>
                    <a:pt x="9089" y="6318"/>
                    <a:pt x="9089" y="6014"/>
                    <a:pt x="8816" y="5801"/>
                  </a:cubicBezTo>
                  <a:cubicBezTo>
                    <a:pt x="8679" y="5679"/>
                    <a:pt x="8534" y="5619"/>
                    <a:pt x="8390" y="5619"/>
                  </a:cubicBezTo>
                  <a:cubicBezTo>
                    <a:pt x="8246" y="5619"/>
                    <a:pt x="8101" y="5679"/>
                    <a:pt x="7965" y="5801"/>
                  </a:cubicBezTo>
                  <a:cubicBezTo>
                    <a:pt x="7752" y="5983"/>
                    <a:pt x="7569" y="6227"/>
                    <a:pt x="7448" y="6470"/>
                  </a:cubicBezTo>
                  <a:cubicBezTo>
                    <a:pt x="7235" y="6865"/>
                    <a:pt x="7053" y="7290"/>
                    <a:pt x="6840" y="7686"/>
                  </a:cubicBezTo>
                  <a:cubicBezTo>
                    <a:pt x="6784" y="7796"/>
                    <a:pt x="6678" y="7933"/>
                    <a:pt x="6591" y="7933"/>
                  </a:cubicBezTo>
                  <a:cubicBezTo>
                    <a:pt x="6583" y="7933"/>
                    <a:pt x="6574" y="7931"/>
                    <a:pt x="6566" y="7929"/>
                  </a:cubicBezTo>
                  <a:cubicBezTo>
                    <a:pt x="6019" y="7929"/>
                    <a:pt x="5806" y="8293"/>
                    <a:pt x="5654" y="8749"/>
                  </a:cubicBezTo>
                  <a:cubicBezTo>
                    <a:pt x="5563" y="9023"/>
                    <a:pt x="5502" y="9327"/>
                    <a:pt x="5411" y="9722"/>
                  </a:cubicBezTo>
                  <a:cubicBezTo>
                    <a:pt x="4834" y="8962"/>
                    <a:pt x="4317" y="8263"/>
                    <a:pt x="3891" y="7686"/>
                  </a:cubicBezTo>
                  <a:cubicBezTo>
                    <a:pt x="4165" y="7503"/>
                    <a:pt x="4499" y="7382"/>
                    <a:pt x="4651" y="7138"/>
                  </a:cubicBezTo>
                  <a:cubicBezTo>
                    <a:pt x="4925" y="6622"/>
                    <a:pt x="4469" y="6318"/>
                    <a:pt x="4135" y="5953"/>
                  </a:cubicBezTo>
                  <a:cubicBezTo>
                    <a:pt x="4317" y="5862"/>
                    <a:pt x="4499" y="5862"/>
                    <a:pt x="4682" y="5831"/>
                  </a:cubicBezTo>
                  <a:cubicBezTo>
                    <a:pt x="4895" y="5771"/>
                    <a:pt x="5107" y="5679"/>
                    <a:pt x="5320" y="5588"/>
                  </a:cubicBezTo>
                  <a:cubicBezTo>
                    <a:pt x="5411" y="5558"/>
                    <a:pt x="5472" y="5406"/>
                    <a:pt x="5563" y="5406"/>
                  </a:cubicBezTo>
                  <a:cubicBezTo>
                    <a:pt x="6019" y="5315"/>
                    <a:pt x="6202" y="5011"/>
                    <a:pt x="6293" y="4616"/>
                  </a:cubicBezTo>
                  <a:cubicBezTo>
                    <a:pt x="6627" y="3339"/>
                    <a:pt x="6961" y="2062"/>
                    <a:pt x="7235" y="786"/>
                  </a:cubicBezTo>
                  <a:cubicBezTo>
                    <a:pt x="7335" y="362"/>
                    <a:pt x="7026" y="0"/>
                    <a:pt x="6661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0" name="Google Shape;12820;p39"/>
            <p:cNvSpPr/>
            <p:nvPr/>
          </p:nvSpPr>
          <p:spPr>
            <a:xfrm rot="-1880383">
              <a:off x="7933835" y="932889"/>
              <a:ext cx="131819" cy="115189"/>
            </a:xfrm>
            <a:custGeom>
              <a:rect b="b" l="l" r="r" t="t"/>
              <a:pathLst>
                <a:path extrusionOk="0" h="5818" w="6658">
                  <a:moveTo>
                    <a:pt x="5963" y="1"/>
                  </a:moveTo>
                  <a:cubicBezTo>
                    <a:pt x="5685" y="1"/>
                    <a:pt x="5432" y="172"/>
                    <a:pt x="5289" y="528"/>
                  </a:cubicBezTo>
                  <a:cubicBezTo>
                    <a:pt x="5168" y="892"/>
                    <a:pt x="5107" y="1257"/>
                    <a:pt x="5046" y="1622"/>
                  </a:cubicBezTo>
                  <a:cubicBezTo>
                    <a:pt x="4985" y="1956"/>
                    <a:pt x="5016" y="2290"/>
                    <a:pt x="4529" y="2351"/>
                  </a:cubicBezTo>
                  <a:cubicBezTo>
                    <a:pt x="4377" y="2351"/>
                    <a:pt x="4225" y="2625"/>
                    <a:pt x="4134" y="2807"/>
                  </a:cubicBezTo>
                  <a:cubicBezTo>
                    <a:pt x="4013" y="3020"/>
                    <a:pt x="3982" y="3294"/>
                    <a:pt x="3891" y="3537"/>
                  </a:cubicBezTo>
                  <a:cubicBezTo>
                    <a:pt x="2979" y="3050"/>
                    <a:pt x="2098" y="2594"/>
                    <a:pt x="1216" y="2108"/>
                  </a:cubicBezTo>
                  <a:cubicBezTo>
                    <a:pt x="1035" y="2017"/>
                    <a:pt x="870" y="1971"/>
                    <a:pt x="722" y="1971"/>
                  </a:cubicBezTo>
                  <a:cubicBezTo>
                    <a:pt x="522" y="1971"/>
                    <a:pt x="353" y="2055"/>
                    <a:pt x="213" y="2230"/>
                  </a:cubicBezTo>
                  <a:cubicBezTo>
                    <a:pt x="0" y="2503"/>
                    <a:pt x="92" y="2868"/>
                    <a:pt x="396" y="3202"/>
                  </a:cubicBezTo>
                  <a:cubicBezTo>
                    <a:pt x="487" y="3294"/>
                    <a:pt x="608" y="3415"/>
                    <a:pt x="578" y="3506"/>
                  </a:cubicBezTo>
                  <a:cubicBezTo>
                    <a:pt x="426" y="3932"/>
                    <a:pt x="608" y="4297"/>
                    <a:pt x="943" y="4509"/>
                  </a:cubicBezTo>
                  <a:cubicBezTo>
                    <a:pt x="1672" y="4996"/>
                    <a:pt x="2432" y="5421"/>
                    <a:pt x="3222" y="5786"/>
                  </a:cubicBezTo>
                  <a:cubicBezTo>
                    <a:pt x="3266" y="5808"/>
                    <a:pt x="3322" y="5817"/>
                    <a:pt x="3383" y="5817"/>
                  </a:cubicBezTo>
                  <a:cubicBezTo>
                    <a:pt x="3580" y="5817"/>
                    <a:pt x="3836" y="5719"/>
                    <a:pt x="3952" y="5604"/>
                  </a:cubicBezTo>
                  <a:cubicBezTo>
                    <a:pt x="4104" y="5452"/>
                    <a:pt x="4013" y="5117"/>
                    <a:pt x="4013" y="4844"/>
                  </a:cubicBezTo>
                  <a:cubicBezTo>
                    <a:pt x="4013" y="4813"/>
                    <a:pt x="3982" y="4752"/>
                    <a:pt x="3921" y="4631"/>
                  </a:cubicBezTo>
                  <a:lnTo>
                    <a:pt x="3921" y="4631"/>
                  </a:lnTo>
                  <a:cubicBezTo>
                    <a:pt x="4143" y="4805"/>
                    <a:pt x="4348" y="4905"/>
                    <a:pt x="4541" y="4905"/>
                  </a:cubicBezTo>
                  <a:cubicBezTo>
                    <a:pt x="4719" y="4905"/>
                    <a:pt x="4886" y="4820"/>
                    <a:pt x="5046" y="4631"/>
                  </a:cubicBezTo>
                  <a:cubicBezTo>
                    <a:pt x="5107" y="4570"/>
                    <a:pt x="5198" y="4540"/>
                    <a:pt x="5259" y="4540"/>
                  </a:cubicBezTo>
                  <a:cubicBezTo>
                    <a:pt x="5806" y="4509"/>
                    <a:pt x="5958" y="4114"/>
                    <a:pt x="6049" y="3689"/>
                  </a:cubicBezTo>
                  <a:cubicBezTo>
                    <a:pt x="6232" y="2777"/>
                    <a:pt x="6384" y="1865"/>
                    <a:pt x="6566" y="953"/>
                  </a:cubicBezTo>
                  <a:cubicBezTo>
                    <a:pt x="6657" y="528"/>
                    <a:pt x="6536" y="163"/>
                    <a:pt x="6201" y="41"/>
                  </a:cubicBezTo>
                  <a:cubicBezTo>
                    <a:pt x="6121" y="14"/>
                    <a:pt x="6041" y="1"/>
                    <a:pt x="5963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1" name="Google Shape;12821;p39"/>
            <p:cNvSpPr/>
            <p:nvPr/>
          </p:nvSpPr>
          <p:spPr>
            <a:xfrm rot="-1880383">
              <a:off x="7963929" y="938165"/>
              <a:ext cx="71632" cy="104636"/>
            </a:xfrm>
            <a:custGeom>
              <a:rect b="b" l="l" r="r" t="t"/>
              <a:pathLst>
                <a:path extrusionOk="0" h="5285" w="3618">
                  <a:moveTo>
                    <a:pt x="1415" y="0"/>
                  </a:moveTo>
                  <a:cubicBezTo>
                    <a:pt x="1364" y="0"/>
                    <a:pt x="1317" y="6"/>
                    <a:pt x="1277" y="19"/>
                  </a:cubicBezTo>
                  <a:cubicBezTo>
                    <a:pt x="1064" y="111"/>
                    <a:pt x="973" y="415"/>
                    <a:pt x="851" y="658"/>
                  </a:cubicBezTo>
                  <a:cubicBezTo>
                    <a:pt x="821" y="719"/>
                    <a:pt x="882" y="871"/>
                    <a:pt x="912" y="992"/>
                  </a:cubicBezTo>
                  <a:cubicBezTo>
                    <a:pt x="213" y="1175"/>
                    <a:pt x="0" y="1539"/>
                    <a:pt x="274" y="2086"/>
                  </a:cubicBezTo>
                  <a:cubicBezTo>
                    <a:pt x="730" y="2998"/>
                    <a:pt x="1247" y="3910"/>
                    <a:pt x="1763" y="4792"/>
                  </a:cubicBezTo>
                  <a:cubicBezTo>
                    <a:pt x="1972" y="5133"/>
                    <a:pt x="2227" y="5285"/>
                    <a:pt x="2530" y="5285"/>
                  </a:cubicBezTo>
                  <a:cubicBezTo>
                    <a:pt x="2713" y="5285"/>
                    <a:pt x="2913" y="5229"/>
                    <a:pt x="3131" y="5126"/>
                  </a:cubicBezTo>
                  <a:cubicBezTo>
                    <a:pt x="3496" y="4944"/>
                    <a:pt x="3617" y="4579"/>
                    <a:pt x="3435" y="4001"/>
                  </a:cubicBezTo>
                  <a:cubicBezTo>
                    <a:pt x="3101" y="2937"/>
                    <a:pt x="2736" y="1874"/>
                    <a:pt x="2341" y="840"/>
                  </a:cubicBezTo>
                  <a:cubicBezTo>
                    <a:pt x="2250" y="597"/>
                    <a:pt x="2158" y="323"/>
                    <a:pt x="1946" y="171"/>
                  </a:cubicBezTo>
                  <a:cubicBezTo>
                    <a:pt x="1827" y="77"/>
                    <a:pt x="1597" y="0"/>
                    <a:pt x="1415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2" name="Google Shape;12822;p39"/>
            <p:cNvSpPr/>
            <p:nvPr/>
          </p:nvSpPr>
          <p:spPr>
            <a:xfrm rot="-1880383">
              <a:off x="7808064" y="552666"/>
              <a:ext cx="383361" cy="875635"/>
            </a:xfrm>
            <a:custGeom>
              <a:rect b="b" l="l" r="r" t="t"/>
              <a:pathLst>
                <a:path extrusionOk="0" h="44227" w="19363">
                  <a:moveTo>
                    <a:pt x="3770" y="5381"/>
                  </a:moveTo>
                  <a:lnTo>
                    <a:pt x="3770" y="5381"/>
                  </a:lnTo>
                  <a:cubicBezTo>
                    <a:pt x="4742" y="6292"/>
                    <a:pt x="5776" y="7265"/>
                    <a:pt x="6900" y="8299"/>
                  </a:cubicBezTo>
                  <a:cubicBezTo>
                    <a:pt x="6515" y="8299"/>
                    <a:pt x="6171" y="8326"/>
                    <a:pt x="5840" y="8326"/>
                  </a:cubicBezTo>
                  <a:cubicBezTo>
                    <a:pt x="5675" y="8326"/>
                    <a:pt x="5512" y="8319"/>
                    <a:pt x="5350" y="8299"/>
                  </a:cubicBezTo>
                  <a:cubicBezTo>
                    <a:pt x="5138" y="8268"/>
                    <a:pt x="4955" y="8055"/>
                    <a:pt x="4773" y="7903"/>
                  </a:cubicBezTo>
                  <a:cubicBezTo>
                    <a:pt x="4562" y="7663"/>
                    <a:pt x="4382" y="7423"/>
                    <a:pt x="4172" y="7182"/>
                  </a:cubicBezTo>
                  <a:lnTo>
                    <a:pt x="4172" y="7182"/>
                  </a:lnTo>
                  <a:cubicBezTo>
                    <a:pt x="4180" y="7190"/>
                    <a:pt x="4187" y="7197"/>
                    <a:pt x="4195" y="7204"/>
                  </a:cubicBezTo>
                  <a:cubicBezTo>
                    <a:pt x="4104" y="6840"/>
                    <a:pt x="3982" y="6536"/>
                    <a:pt x="3891" y="6171"/>
                  </a:cubicBezTo>
                  <a:cubicBezTo>
                    <a:pt x="3831" y="5867"/>
                    <a:pt x="3800" y="5563"/>
                    <a:pt x="3770" y="5381"/>
                  </a:cubicBezTo>
                  <a:close/>
                  <a:moveTo>
                    <a:pt x="4226" y="1703"/>
                  </a:moveTo>
                  <a:lnTo>
                    <a:pt x="4226" y="1703"/>
                  </a:lnTo>
                  <a:cubicBezTo>
                    <a:pt x="5806" y="2189"/>
                    <a:pt x="7448" y="2523"/>
                    <a:pt x="8511" y="4013"/>
                  </a:cubicBezTo>
                  <a:cubicBezTo>
                    <a:pt x="8876" y="4529"/>
                    <a:pt x="9271" y="5016"/>
                    <a:pt x="9636" y="5533"/>
                  </a:cubicBezTo>
                  <a:cubicBezTo>
                    <a:pt x="10092" y="6201"/>
                    <a:pt x="10274" y="6900"/>
                    <a:pt x="9879" y="7691"/>
                  </a:cubicBezTo>
                  <a:cubicBezTo>
                    <a:pt x="9727" y="7995"/>
                    <a:pt x="9636" y="8359"/>
                    <a:pt x="9454" y="8815"/>
                  </a:cubicBezTo>
                  <a:cubicBezTo>
                    <a:pt x="9119" y="8329"/>
                    <a:pt x="8815" y="7903"/>
                    <a:pt x="8511" y="7478"/>
                  </a:cubicBezTo>
                  <a:cubicBezTo>
                    <a:pt x="8238" y="7052"/>
                    <a:pt x="7904" y="6657"/>
                    <a:pt x="7630" y="6201"/>
                  </a:cubicBezTo>
                  <a:cubicBezTo>
                    <a:pt x="7265" y="5593"/>
                    <a:pt x="6840" y="5077"/>
                    <a:pt x="6201" y="4742"/>
                  </a:cubicBezTo>
                  <a:lnTo>
                    <a:pt x="6201" y="4742"/>
                  </a:lnTo>
                  <a:cubicBezTo>
                    <a:pt x="6718" y="5776"/>
                    <a:pt x="7235" y="6809"/>
                    <a:pt x="7782" y="7812"/>
                  </a:cubicBezTo>
                  <a:cubicBezTo>
                    <a:pt x="7934" y="8116"/>
                    <a:pt x="8086" y="8450"/>
                    <a:pt x="8116" y="8846"/>
                  </a:cubicBezTo>
                  <a:cubicBezTo>
                    <a:pt x="7995" y="8785"/>
                    <a:pt x="7843" y="8724"/>
                    <a:pt x="7752" y="8633"/>
                  </a:cubicBezTo>
                  <a:cubicBezTo>
                    <a:pt x="6566" y="7447"/>
                    <a:pt x="5381" y="6292"/>
                    <a:pt x="4195" y="5107"/>
                  </a:cubicBezTo>
                  <a:cubicBezTo>
                    <a:pt x="3709" y="4590"/>
                    <a:pt x="3587" y="3344"/>
                    <a:pt x="3952" y="2736"/>
                  </a:cubicBezTo>
                  <a:cubicBezTo>
                    <a:pt x="4013" y="2675"/>
                    <a:pt x="4195" y="2706"/>
                    <a:pt x="4286" y="2675"/>
                  </a:cubicBezTo>
                  <a:cubicBezTo>
                    <a:pt x="4074" y="2219"/>
                    <a:pt x="4074" y="2219"/>
                    <a:pt x="4226" y="1703"/>
                  </a:cubicBezTo>
                  <a:close/>
                  <a:moveTo>
                    <a:pt x="12524" y="5320"/>
                  </a:moveTo>
                  <a:cubicBezTo>
                    <a:pt x="13162" y="5988"/>
                    <a:pt x="13436" y="6809"/>
                    <a:pt x="13679" y="7599"/>
                  </a:cubicBezTo>
                  <a:cubicBezTo>
                    <a:pt x="13740" y="7873"/>
                    <a:pt x="13770" y="8147"/>
                    <a:pt x="13831" y="8420"/>
                  </a:cubicBezTo>
                  <a:cubicBezTo>
                    <a:pt x="14043" y="9241"/>
                    <a:pt x="13891" y="9849"/>
                    <a:pt x="13101" y="10396"/>
                  </a:cubicBezTo>
                  <a:cubicBezTo>
                    <a:pt x="12433" y="10882"/>
                    <a:pt x="11977" y="11642"/>
                    <a:pt x="11338" y="12372"/>
                  </a:cubicBezTo>
                  <a:cubicBezTo>
                    <a:pt x="11369" y="10882"/>
                    <a:pt x="11916" y="9545"/>
                    <a:pt x="12037" y="8147"/>
                  </a:cubicBezTo>
                  <a:cubicBezTo>
                    <a:pt x="11977" y="8147"/>
                    <a:pt x="11916" y="8116"/>
                    <a:pt x="11885" y="8116"/>
                  </a:cubicBezTo>
                  <a:cubicBezTo>
                    <a:pt x="11521" y="9423"/>
                    <a:pt x="11156" y="10730"/>
                    <a:pt x="10791" y="12128"/>
                  </a:cubicBezTo>
                  <a:cubicBezTo>
                    <a:pt x="9970" y="10943"/>
                    <a:pt x="9545" y="9788"/>
                    <a:pt x="10062" y="8450"/>
                  </a:cubicBezTo>
                  <a:cubicBezTo>
                    <a:pt x="10578" y="7204"/>
                    <a:pt x="11156" y="5988"/>
                    <a:pt x="12524" y="5320"/>
                  </a:cubicBezTo>
                  <a:close/>
                  <a:moveTo>
                    <a:pt x="5956" y="8863"/>
                  </a:moveTo>
                  <a:cubicBezTo>
                    <a:pt x="6419" y="8863"/>
                    <a:pt x="6885" y="8935"/>
                    <a:pt x="7356" y="9089"/>
                  </a:cubicBezTo>
                  <a:cubicBezTo>
                    <a:pt x="8633" y="9484"/>
                    <a:pt x="9150" y="10122"/>
                    <a:pt x="9484" y="11581"/>
                  </a:cubicBezTo>
                  <a:cubicBezTo>
                    <a:pt x="8390" y="11186"/>
                    <a:pt x="7417" y="10548"/>
                    <a:pt x="6293" y="10365"/>
                  </a:cubicBezTo>
                  <a:lnTo>
                    <a:pt x="6293" y="10365"/>
                  </a:lnTo>
                  <a:cubicBezTo>
                    <a:pt x="7508" y="11216"/>
                    <a:pt x="8998" y="11551"/>
                    <a:pt x="10001" y="12706"/>
                  </a:cubicBezTo>
                  <a:cubicBezTo>
                    <a:pt x="9059" y="12554"/>
                    <a:pt x="8147" y="12402"/>
                    <a:pt x="7235" y="12280"/>
                  </a:cubicBezTo>
                  <a:cubicBezTo>
                    <a:pt x="7150" y="12280"/>
                    <a:pt x="7060" y="12275"/>
                    <a:pt x="6971" y="12275"/>
                  </a:cubicBezTo>
                  <a:cubicBezTo>
                    <a:pt x="6837" y="12275"/>
                    <a:pt x="6706" y="12286"/>
                    <a:pt x="6597" y="12341"/>
                  </a:cubicBezTo>
                  <a:cubicBezTo>
                    <a:pt x="6400" y="12428"/>
                    <a:pt x="6220" y="12465"/>
                    <a:pt x="6053" y="12465"/>
                  </a:cubicBezTo>
                  <a:cubicBezTo>
                    <a:pt x="5572" y="12465"/>
                    <a:pt x="5194" y="12155"/>
                    <a:pt x="4834" y="11794"/>
                  </a:cubicBezTo>
                  <a:cubicBezTo>
                    <a:pt x="4438" y="11399"/>
                    <a:pt x="4013" y="11065"/>
                    <a:pt x="3618" y="10669"/>
                  </a:cubicBezTo>
                  <a:cubicBezTo>
                    <a:pt x="3405" y="10426"/>
                    <a:pt x="3223" y="10153"/>
                    <a:pt x="2949" y="9757"/>
                  </a:cubicBezTo>
                  <a:cubicBezTo>
                    <a:pt x="3967" y="9197"/>
                    <a:pt x="4956" y="8863"/>
                    <a:pt x="5956" y="8863"/>
                  </a:cubicBezTo>
                  <a:close/>
                  <a:moveTo>
                    <a:pt x="14682" y="10122"/>
                  </a:moveTo>
                  <a:cubicBezTo>
                    <a:pt x="14834" y="10365"/>
                    <a:pt x="15016" y="10639"/>
                    <a:pt x="15138" y="10943"/>
                  </a:cubicBezTo>
                  <a:cubicBezTo>
                    <a:pt x="15594" y="12128"/>
                    <a:pt x="15746" y="13344"/>
                    <a:pt x="15654" y="14621"/>
                  </a:cubicBezTo>
                  <a:cubicBezTo>
                    <a:pt x="15594" y="15077"/>
                    <a:pt x="15442" y="15350"/>
                    <a:pt x="15016" y="15624"/>
                  </a:cubicBezTo>
                  <a:cubicBezTo>
                    <a:pt x="14256" y="16171"/>
                    <a:pt x="13588" y="16809"/>
                    <a:pt x="12767" y="17478"/>
                  </a:cubicBezTo>
                  <a:cubicBezTo>
                    <a:pt x="13132" y="16080"/>
                    <a:pt x="13496" y="14742"/>
                    <a:pt x="13891" y="13375"/>
                  </a:cubicBezTo>
                  <a:cubicBezTo>
                    <a:pt x="13831" y="13375"/>
                    <a:pt x="13770" y="13344"/>
                    <a:pt x="13709" y="13344"/>
                  </a:cubicBezTo>
                  <a:cubicBezTo>
                    <a:pt x="13314" y="14499"/>
                    <a:pt x="12919" y="15624"/>
                    <a:pt x="12524" y="16779"/>
                  </a:cubicBezTo>
                  <a:cubicBezTo>
                    <a:pt x="12463" y="16779"/>
                    <a:pt x="12402" y="16809"/>
                    <a:pt x="12341" y="16809"/>
                  </a:cubicBezTo>
                  <a:cubicBezTo>
                    <a:pt x="12037" y="15867"/>
                    <a:pt x="11733" y="14925"/>
                    <a:pt x="11460" y="13982"/>
                  </a:cubicBezTo>
                  <a:cubicBezTo>
                    <a:pt x="11399" y="13861"/>
                    <a:pt x="11460" y="13679"/>
                    <a:pt x="11521" y="13527"/>
                  </a:cubicBezTo>
                  <a:cubicBezTo>
                    <a:pt x="11855" y="12189"/>
                    <a:pt x="13192" y="10730"/>
                    <a:pt x="14682" y="10122"/>
                  </a:cubicBezTo>
                  <a:close/>
                  <a:moveTo>
                    <a:pt x="7537" y="12819"/>
                  </a:moveTo>
                  <a:cubicBezTo>
                    <a:pt x="8457" y="12819"/>
                    <a:pt x="9340" y="13043"/>
                    <a:pt x="10214" y="13557"/>
                  </a:cubicBezTo>
                  <a:cubicBezTo>
                    <a:pt x="10366" y="13648"/>
                    <a:pt x="10518" y="13800"/>
                    <a:pt x="10578" y="13952"/>
                  </a:cubicBezTo>
                  <a:cubicBezTo>
                    <a:pt x="10913" y="14894"/>
                    <a:pt x="11217" y="15837"/>
                    <a:pt x="11551" y="16779"/>
                  </a:cubicBezTo>
                  <a:lnTo>
                    <a:pt x="11399" y="16870"/>
                  </a:lnTo>
                  <a:cubicBezTo>
                    <a:pt x="10578" y="16201"/>
                    <a:pt x="9727" y="15533"/>
                    <a:pt x="8907" y="14864"/>
                  </a:cubicBezTo>
                  <a:cubicBezTo>
                    <a:pt x="8846" y="14925"/>
                    <a:pt x="8815" y="14955"/>
                    <a:pt x="8755" y="15016"/>
                  </a:cubicBezTo>
                  <a:cubicBezTo>
                    <a:pt x="8907" y="15168"/>
                    <a:pt x="9028" y="15350"/>
                    <a:pt x="9180" y="15502"/>
                  </a:cubicBezTo>
                  <a:cubicBezTo>
                    <a:pt x="9879" y="16171"/>
                    <a:pt x="10639" y="16809"/>
                    <a:pt x="11338" y="17478"/>
                  </a:cubicBezTo>
                  <a:cubicBezTo>
                    <a:pt x="11612" y="17752"/>
                    <a:pt x="11794" y="18147"/>
                    <a:pt x="12098" y="18542"/>
                  </a:cubicBezTo>
                  <a:cubicBezTo>
                    <a:pt x="11956" y="18542"/>
                    <a:pt x="11882" y="18555"/>
                    <a:pt x="11839" y="18555"/>
                  </a:cubicBezTo>
                  <a:cubicBezTo>
                    <a:pt x="11818" y="18555"/>
                    <a:pt x="11804" y="18552"/>
                    <a:pt x="11794" y="18542"/>
                  </a:cubicBezTo>
                  <a:cubicBezTo>
                    <a:pt x="10822" y="17326"/>
                    <a:pt x="9484" y="16931"/>
                    <a:pt x="7995" y="16870"/>
                  </a:cubicBezTo>
                  <a:cubicBezTo>
                    <a:pt x="7569" y="16870"/>
                    <a:pt x="7235" y="16748"/>
                    <a:pt x="6992" y="16414"/>
                  </a:cubicBezTo>
                  <a:cubicBezTo>
                    <a:pt x="6475" y="15624"/>
                    <a:pt x="5989" y="14834"/>
                    <a:pt x="5502" y="14013"/>
                  </a:cubicBezTo>
                  <a:cubicBezTo>
                    <a:pt x="5381" y="13800"/>
                    <a:pt x="5381" y="13496"/>
                    <a:pt x="5320" y="13192"/>
                  </a:cubicBezTo>
                  <a:cubicBezTo>
                    <a:pt x="6089" y="12953"/>
                    <a:pt x="6824" y="12819"/>
                    <a:pt x="7537" y="12819"/>
                  </a:cubicBezTo>
                  <a:close/>
                  <a:moveTo>
                    <a:pt x="16354" y="15411"/>
                  </a:moveTo>
                  <a:cubicBezTo>
                    <a:pt x="16506" y="15745"/>
                    <a:pt x="16688" y="16019"/>
                    <a:pt x="16779" y="16293"/>
                  </a:cubicBezTo>
                  <a:cubicBezTo>
                    <a:pt x="16870" y="16566"/>
                    <a:pt x="16931" y="16870"/>
                    <a:pt x="16961" y="17174"/>
                  </a:cubicBezTo>
                  <a:cubicBezTo>
                    <a:pt x="17022" y="17782"/>
                    <a:pt x="17144" y="18390"/>
                    <a:pt x="17053" y="18967"/>
                  </a:cubicBezTo>
                  <a:cubicBezTo>
                    <a:pt x="16961" y="19697"/>
                    <a:pt x="16141" y="19666"/>
                    <a:pt x="15715" y="20062"/>
                  </a:cubicBezTo>
                  <a:cubicBezTo>
                    <a:pt x="15290" y="20487"/>
                    <a:pt x="14803" y="20882"/>
                    <a:pt x="14226" y="21369"/>
                  </a:cubicBezTo>
                  <a:cubicBezTo>
                    <a:pt x="14499" y="20092"/>
                    <a:pt x="15107" y="19059"/>
                    <a:pt x="15320" y="17904"/>
                  </a:cubicBezTo>
                  <a:lnTo>
                    <a:pt x="15320" y="17904"/>
                  </a:lnTo>
                  <a:cubicBezTo>
                    <a:pt x="14591" y="19089"/>
                    <a:pt x="14165" y="20396"/>
                    <a:pt x="13436" y="21673"/>
                  </a:cubicBezTo>
                  <a:cubicBezTo>
                    <a:pt x="13253" y="20761"/>
                    <a:pt x="13071" y="19849"/>
                    <a:pt x="12888" y="18937"/>
                  </a:cubicBezTo>
                  <a:cubicBezTo>
                    <a:pt x="12888" y="18815"/>
                    <a:pt x="12888" y="18694"/>
                    <a:pt x="12949" y="18572"/>
                  </a:cubicBezTo>
                  <a:cubicBezTo>
                    <a:pt x="13648" y="17113"/>
                    <a:pt x="14743" y="16049"/>
                    <a:pt x="16354" y="15411"/>
                  </a:cubicBezTo>
                  <a:close/>
                  <a:moveTo>
                    <a:pt x="8250" y="17350"/>
                  </a:moveTo>
                  <a:cubicBezTo>
                    <a:pt x="10617" y="17350"/>
                    <a:pt x="12629" y="19205"/>
                    <a:pt x="12524" y="21612"/>
                  </a:cubicBezTo>
                  <a:cubicBezTo>
                    <a:pt x="11733" y="20821"/>
                    <a:pt x="11034" y="20031"/>
                    <a:pt x="10122" y="19454"/>
                  </a:cubicBezTo>
                  <a:lnTo>
                    <a:pt x="10122" y="19454"/>
                  </a:lnTo>
                  <a:cubicBezTo>
                    <a:pt x="10943" y="20487"/>
                    <a:pt x="11977" y="21308"/>
                    <a:pt x="12493" y="22615"/>
                  </a:cubicBezTo>
                  <a:cubicBezTo>
                    <a:pt x="12281" y="22372"/>
                    <a:pt x="12037" y="22128"/>
                    <a:pt x="11825" y="21916"/>
                  </a:cubicBezTo>
                  <a:cubicBezTo>
                    <a:pt x="11065" y="21186"/>
                    <a:pt x="10183" y="20791"/>
                    <a:pt x="9119" y="20700"/>
                  </a:cubicBezTo>
                  <a:cubicBezTo>
                    <a:pt x="8876" y="20670"/>
                    <a:pt x="8542" y="20639"/>
                    <a:pt x="8420" y="20457"/>
                  </a:cubicBezTo>
                  <a:cubicBezTo>
                    <a:pt x="7812" y="19575"/>
                    <a:pt x="7204" y="18633"/>
                    <a:pt x="7174" y="17478"/>
                  </a:cubicBezTo>
                  <a:cubicBezTo>
                    <a:pt x="7537" y="17391"/>
                    <a:pt x="7898" y="17350"/>
                    <a:pt x="8250" y="17350"/>
                  </a:cubicBezTo>
                  <a:close/>
                  <a:moveTo>
                    <a:pt x="8974" y="21218"/>
                  </a:moveTo>
                  <a:cubicBezTo>
                    <a:pt x="11133" y="21218"/>
                    <a:pt x="13223" y="23296"/>
                    <a:pt x="13223" y="25715"/>
                  </a:cubicBezTo>
                  <a:cubicBezTo>
                    <a:pt x="12402" y="25046"/>
                    <a:pt x="11764" y="24165"/>
                    <a:pt x="10791" y="23739"/>
                  </a:cubicBezTo>
                  <a:lnTo>
                    <a:pt x="10791" y="23739"/>
                  </a:lnTo>
                  <a:cubicBezTo>
                    <a:pt x="11581" y="24560"/>
                    <a:pt x="12372" y="25381"/>
                    <a:pt x="13132" y="26201"/>
                  </a:cubicBezTo>
                  <a:cubicBezTo>
                    <a:pt x="13101" y="26262"/>
                    <a:pt x="13040" y="26323"/>
                    <a:pt x="13010" y="26384"/>
                  </a:cubicBezTo>
                  <a:cubicBezTo>
                    <a:pt x="12858" y="26262"/>
                    <a:pt x="12706" y="26171"/>
                    <a:pt x="12554" y="26050"/>
                  </a:cubicBezTo>
                  <a:cubicBezTo>
                    <a:pt x="11673" y="25350"/>
                    <a:pt x="10670" y="24925"/>
                    <a:pt x="9575" y="24743"/>
                  </a:cubicBezTo>
                  <a:cubicBezTo>
                    <a:pt x="8967" y="24621"/>
                    <a:pt x="8694" y="24347"/>
                    <a:pt x="8542" y="23770"/>
                  </a:cubicBezTo>
                  <a:cubicBezTo>
                    <a:pt x="8359" y="22949"/>
                    <a:pt x="8086" y="22128"/>
                    <a:pt x="8207" y="21308"/>
                  </a:cubicBezTo>
                  <a:cubicBezTo>
                    <a:pt x="8462" y="21247"/>
                    <a:pt x="8718" y="21218"/>
                    <a:pt x="8974" y="21218"/>
                  </a:cubicBezTo>
                  <a:close/>
                  <a:moveTo>
                    <a:pt x="17357" y="19727"/>
                  </a:moveTo>
                  <a:cubicBezTo>
                    <a:pt x="18208" y="21247"/>
                    <a:pt x="17630" y="22676"/>
                    <a:pt x="17569" y="23891"/>
                  </a:cubicBezTo>
                  <a:cubicBezTo>
                    <a:pt x="16597" y="24621"/>
                    <a:pt x="15806" y="25229"/>
                    <a:pt x="14925" y="25928"/>
                  </a:cubicBezTo>
                  <a:cubicBezTo>
                    <a:pt x="15320" y="24803"/>
                    <a:pt x="15715" y="23739"/>
                    <a:pt x="16110" y="22676"/>
                  </a:cubicBezTo>
                  <a:cubicBezTo>
                    <a:pt x="16050" y="22645"/>
                    <a:pt x="15989" y="22615"/>
                    <a:pt x="15928" y="22615"/>
                  </a:cubicBezTo>
                  <a:cubicBezTo>
                    <a:pt x="15350" y="23891"/>
                    <a:pt x="14803" y="25198"/>
                    <a:pt x="14256" y="26505"/>
                  </a:cubicBezTo>
                  <a:cubicBezTo>
                    <a:pt x="14195" y="26475"/>
                    <a:pt x="14135" y="26475"/>
                    <a:pt x="14104" y="26475"/>
                  </a:cubicBezTo>
                  <a:cubicBezTo>
                    <a:pt x="13983" y="25624"/>
                    <a:pt x="13831" y="24803"/>
                    <a:pt x="13800" y="23983"/>
                  </a:cubicBezTo>
                  <a:cubicBezTo>
                    <a:pt x="13800" y="23527"/>
                    <a:pt x="13983" y="23010"/>
                    <a:pt x="14195" y="22584"/>
                  </a:cubicBezTo>
                  <a:cubicBezTo>
                    <a:pt x="14864" y="21247"/>
                    <a:pt x="15958" y="20396"/>
                    <a:pt x="17357" y="19727"/>
                  </a:cubicBezTo>
                  <a:close/>
                  <a:moveTo>
                    <a:pt x="17904" y="24743"/>
                  </a:moveTo>
                  <a:cubicBezTo>
                    <a:pt x="18147" y="25290"/>
                    <a:pt x="18360" y="25867"/>
                    <a:pt x="18025" y="26505"/>
                  </a:cubicBezTo>
                  <a:cubicBezTo>
                    <a:pt x="17965" y="26627"/>
                    <a:pt x="18025" y="26779"/>
                    <a:pt x="17995" y="26901"/>
                  </a:cubicBezTo>
                  <a:cubicBezTo>
                    <a:pt x="17965" y="27478"/>
                    <a:pt x="17965" y="28025"/>
                    <a:pt x="17843" y="28603"/>
                  </a:cubicBezTo>
                  <a:cubicBezTo>
                    <a:pt x="17813" y="28785"/>
                    <a:pt x="17539" y="28937"/>
                    <a:pt x="17357" y="29059"/>
                  </a:cubicBezTo>
                  <a:cubicBezTo>
                    <a:pt x="16749" y="29393"/>
                    <a:pt x="16141" y="29727"/>
                    <a:pt x="15502" y="30092"/>
                  </a:cubicBezTo>
                  <a:cubicBezTo>
                    <a:pt x="15837" y="29150"/>
                    <a:pt x="16536" y="28390"/>
                    <a:pt x="16840" y="27417"/>
                  </a:cubicBezTo>
                  <a:lnTo>
                    <a:pt x="16840" y="27417"/>
                  </a:lnTo>
                  <a:cubicBezTo>
                    <a:pt x="16566" y="27782"/>
                    <a:pt x="16293" y="28116"/>
                    <a:pt x="16050" y="28481"/>
                  </a:cubicBezTo>
                  <a:cubicBezTo>
                    <a:pt x="15776" y="28876"/>
                    <a:pt x="15502" y="29271"/>
                    <a:pt x="15229" y="29697"/>
                  </a:cubicBezTo>
                  <a:cubicBezTo>
                    <a:pt x="14955" y="30092"/>
                    <a:pt x="14712" y="30487"/>
                    <a:pt x="14469" y="30913"/>
                  </a:cubicBezTo>
                  <a:cubicBezTo>
                    <a:pt x="14135" y="27812"/>
                    <a:pt x="15746" y="24986"/>
                    <a:pt x="17904" y="24743"/>
                  </a:cubicBezTo>
                  <a:close/>
                  <a:moveTo>
                    <a:pt x="8724" y="25107"/>
                  </a:moveTo>
                  <a:cubicBezTo>
                    <a:pt x="10366" y="25472"/>
                    <a:pt x="11885" y="25898"/>
                    <a:pt x="13010" y="27174"/>
                  </a:cubicBezTo>
                  <a:cubicBezTo>
                    <a:pt x="13344" y="27569"/>
                    <a:pt x="13588" y="27964"/>
                    <a:pt x="13588" y="28481"/>
                  </a:cubicBezTo>
                  <a:cubicBezTo>
                    <a:pt x="13588" y="29119"/>
                    <a:pt x="13648" y="29788"/>
                    <a:pt x="13557" y="30518"/>
                  </a:cubicBezTo>
                  <a:lnTo>
                    <a:pt x="11855" y="28025"/>
                  </a:lnTo>
                  <a:lnTo>
                    <a:pt x="11673" y="28177"/>
                  </a:lnTo>
                  <a:cubicBezTo>
                    <a:pt x="11885" y="28512"/>
                    <a:pt x="12068" y="28846"/>
                    <a:pt x="12250" y="29180"/>
                  </a:cubicBezTo>
                  <a:cubicBezTo>
                    <a:pt x="12645" y="29849"/>
                    <a:pt x="13040" y="30548"/>
                    <a:pt x="13436" y="31217"/>
                  </a:cubicBezTo>
                  <a:cubicBezTo>
                    <a:pt x="13679" y="31673"/>
                    <a:pt x="13770" y="32189"/>
                    <a:pt x="13527" y="32797"/>
                  </a:cubicBezTo>
                  <a:cubicBezTo>
                    <a:pt x="13436" y="32615"/>
                    <a:pt x="13344" y="32524"/>
                    <a:pt x="13314" y="32433"/>
                  </a:cubicBezTo>
                  <a:cubicBezTo>
                    <a:pt x="12797" y="30943"/>
                    <a:pt x="11794" y="29849"/>
                    <a:pt x="10426" y="29059"/>
                  </a:cubicBezTo>
                  <a:cubicBezTo>
                    <a:pt x="10122" y="28876"/>
                    <a:pt x="9818" y="28572"/>
                    <a:pt x="9636" y="28238"/>
                  </a:cubicBezTo>
                  <a:cubicBezTo>
                    <a:pt x="9271" y="27478"/>
                    <a:pt x="8998" y="26688"/>
                    <a:pt x="8724" y="25867"/>
                  </a:cubicBezTo>
                  <a:cubicBezTo>
                    <a:pt x="8663" y="25685"/>
                    <a:pt x="8724" y="25411"/>
                    <a:pt x="8724" y="25107"/>
                  </a:cubicBezTo>
                  <a:close/>
                  <a:moveTo>
                    <a:pt x="18451" y="29423"/>
                  </a:moveTo>
                  <a:cubicBezTo>
                    <a:pt x="18481" y="29910"/>
                    <a:pt x="18572" y="30396"/>
                    <a:pt x="18542" y="30852"/>
                  </a:cubicBezTo>
                  <a:cubicBezTo>
                    <a:pt x="18481" y="31460"/>
                    <a:pt x="18360" y="32037"/>
                    <a:pt x="18238" y="32645"/>
                  </a:cubicBezTo>
                  <a:cubicBezTo>
                    <a:pt x="18208" y="32949"/>
                    <a:pt x="18086" y="33192"/>
                    <a:pt x="17721" y="33284"/>
                  </a:cubicBezTo>
                  <a:cubicBezTo>
                    <a:pt x="16627" y="33557"/>
                    <a:pt x="15746" y="34196"/>
                    <a:pt x="14986" y="35016"/>
                  </a:cubicBezTo>
                  <a:cubicBezTo>
                    <a:pt x="14925" y="35077"/>
                    <a:pt x="14834" y="35138"/>
                    <a:pt x="14621" y="35138"/>
                  </a:cubicBezTo>
                  <a:cubicBezTo>
                    <a:pt x="15229" y="34135"/>
                    <a:pt x="15867" y="33162"/>
                    <a:pt x="16475" y="32189"/>
                  </a:cubicBezTo>
                  <a:cubicBezTo>
                    <a:pt x="16414" y="32159"/>
                    <a:pt x="16354" y="32098"/>
                    <a:pt x="16323" y="32068"/>
                  </a:cubicBezTo>
                  <a:cubicBezTo>
                    <a:pt x="15594" y="33101"/>
                    <a:pt x="14834" y="34135"/>
                    <a:pt x="14104" y="35199"/>
                  </a:cubicBezTo>
                  <a:cubicBezTo>
                    <a:pt x="13648" y="33284"/>
                    <a:pt x="15715" y="29727"/>
                    <a:pt x="18451" y="29423"/>
                  </a:cubicBezTo>
                  <a:close/>
                  <a:moveTo>
                    <a:pt x="9363" y="29119"/>
                  </a:moveTo>
                  <a:cubicBezTo>
                    <a:pt x="11916" y="29849"/>
                    <a:pt x="13132" y="31977"/>
                    <a:pt x="13284" y="34682"/>
                  </a:cubicBezTo>
                  <a:cubicBezTo>
                    <a:pt x="12706" y="33740"/>
                    <a:pt x="12189" y="32980"/>
                    <a:pt x="11673" y="32189"/>
                  </a:cubicBezTo>
                  <a:cubicBezTo>
                    <a:pt x="11612" y="32220"/>
                    <a:pt x="11551" y="32250"/>
                    <a:pt x="11490" y="32281"/>
                  </a:cubicBezTo>
                  <a:cubicBezTo>
                    <a:pt x="11794" y="32858"/>
                    <a:pt x="12129" y="33405"/>
                    <a:pt x="12402" y="33952"/>
                  </a:cubicBezTo>
                  <a:cubicBezTo>
                    <a:pt x="12706" y="34530"/>
                    <a:pt x="13071" y="35107"/>
                    <a:pt x="13192" y="35989"/>
                  </a:cubicBezTo>
                  <a:cubicBezTo>
                    <a:pt x="12858" y="35411"/>
                    <a:pt x="12645" y="34986"/>
                    <a:pt x="12433" y="34621"/>
                  </a:cubicBezTo>
                  <a:cubicBezTo>
                    <a:pt x="11825" y="33618"/>
                    <a:pt x="10943" y="32919"/>
                    <a:pt x="9879" y="32493"/>
                  </a:cubicBezTo>
                  <a:cubicBezTo>
                    <a:pt x="9454" y="32311"/>
                    <a:pt x="9241" y="32068"/>
                    <a:pt x="9211" y="31612"/>
                  </a:cubicBezTo>
                  <a:cubicBezTo>
                    <a:pt x="9119" y="30791"/>
                    <a:pt x="8998" y="29940"/>
                    <a:pt x="9363" y="29119"/>
                  </a:cubicBezTo>
                  <a:close/>
                  <a:moveTo>
                    <a:pt x="18816" y="33740"/>
                  </a:moveTo>
                  <a:cubicBezTo>
                    <a:pt x="18785" y="34165"/>
                    <a:pt x="18785" y="34591"/>
                    <a:pt x="18694" y="34986"/>
                  </a:cubicBezTo>
                  <a:cubicBezTo>
                    <a:pt x="18633" y="35442"/>
                    <a:pt x="18512" y="35867"/>
                    <a:pt x="18360" y="36293"/>
                  </a:cubicBezTo>
                  <a:cubicBezTo>
                    <a:pt x="18056" y="37326"/>
                    <a:pt x="18086" y="37144"/>
                    <a:pt x="17144" y="37296"/>
                  </a:cubicBezTo>
                  <a:cubicBezTo>
                    <a:pt x="16293" y="37448"/>
                    <a:pt x="15502" y="37813"/>
                    <a:pt x="14591" y="38117"/>
                  </a:cubicBezTo>
                  <a:cubicBezTo>
                    <a:pt x="15016" y="37539"/>
                    <a:pt x="15411" y="36962"/>
                    <a:pt x="15837" y="36414"/>
                  </a:cubicBezTo>
                  <a:cubicBezTo>
                    <a:pt x="15806" y="36384"/>
                    <a:pt x="15746" y="36354"/>
                    <a:pt x="15715" y="36323"/>
                  </a:cubicBezTo>
                  <a:cubicBezTo>
                    <a:pt x="15320" y="36779"/>
                    <a:pt x="14925" y="37205"/>
                    <a:pt x="14530" y="37691"/>
                  </a:cubicBezTo>
                  <a:cubicBezTo>
                    <a:pt x="14135" y="38147"/>
                    <a:pt x="13770" y="38603"/>
                    <a:pt x="13375" y="39089"/>
                  </a:cubicBezTo>
                  <a:cubicBezTo>
                    <a:pt x="14013" y="36110"/>
                    <a:pt x="16414" y="33800"/>
                    <a:pt x="18816" y="33740"/>
                  </a:cubicBezTo>
                  <a:close/>
                  <a:moveTo>
                    <a:pt x="8755" y="32645"/>
                  </a:moveTo>
                  <a:cubicBezTo>
                    <a:pt x="11369" y="32949"/>
                    <a:pt x="13466" y="36171"/>
                    <a:pt x="12676" y="38785"/>
                  </a:cubicBezTo>
                  <a:cubicBezTo>
                    <a:pt x="12159" y="37630"/>
                    <a:pt x="11703" y="36658"/>
                    <a:pt x="11247" y="35685"/>
                  </a:cubicBezTo>
                  <a:cubicBezTo>
                    <a:pt x="11186" y="35715"/>
                    <a:pt x="11125" y="35746"/>
                    <a:pt x="11034" y="35776"/>
                  </a:cubicBezTo>
                  <a:cubicBezTo>
                    <a:pt x="11490" y="37235"/>
                    <a:pt x="12433" y="38572"/>
                    <a:pt x="12433" y="40366"/>
                  </a:cubicBezTo>
                  <a:cubicBezTo>
                    <a:pt x="12250" y="40123"/>
                    <a:pt x="12129" y="40062"/>
                    <a:pt x="12129" y="39940"/>
                  </a:cubicBezTo>
                  <a:cubicBezTo>
                    <a:pt x="11733" y="38360"/>
                    <a:pt x="10730" y="37265"/>
                    <a:pt x="9393" y="36475"/>
                  </a:cubicBezTo>
                  <a:cubicBezTo>
                    <a:pt x="8785" y="36141"/>
                    <a:pt x="8572" y="35715"/>
                    <a:pt x="8633" y="35077"/>
                  </a:cubicBezTo>
                  <a:cubicBezTo>
                    <a:pt x="8694" y="34256"/>
                    <a:pt x="8724" y="33466"/>
                    <a:pt x="8755" y="32645"/>
                  </a:cubicBezTo>
                  <a:close/>
                  <a:moveTo>
                    <a:pt x="7508" y="36262"/>
                  </a:moveTo>
                  <a:lnTo>
                    <a:pt x="7508" y="36262"/>
                  </a:lnTo>
                  <a:cubicBezTo>
                    <a:pt x="10426" y="36566"/>
                    <a:pt x="12676" y="40092"/>
                    <a:pt x="11612" y="42676"/>
                  </a:cubicBezTo>
                  <a:cubicBezTo>
                    <a:pt x="11125" y="41612"/>
                    <a:pt x="10700" y="40609"/>
                    <a:pt x="10244" y="39606"/>
                  </a:cubicBezTo>
                  <a:cubicBezTo>
                    <a:pt x="10183" y="39606"/>
                    <a:pt x="10122" y="39636"/>
                    <a:pt x="10062" y="39667"/>
                  </a:cubicBezTo>
                  <a:cubicBezTo>
                    <a:pt x="10305" y="40335"/>
                    <a:pt x="10609" y="41004"/>
                    <a:pt x="10822" y="41673"/>
                  </a:cubicBezTo>
                  <a:cubicBezTo>
                    <a:pt x="11034" y="42311"/>
                    <a:pt x="11186" y="42980"/>
                    <a:pt x="11369" y="43649"/>
                  </a:cubicBezTo>
                  <a:cubicBezTo>
                    <a:pt x="8724" y="41855"/>
                    <a:pt x="7812" y="39241"/>
                    <a:pt x="7508" y="36262"/>
                  </a:cubicBezTo>
                  <a:close/>
                  <a:moveTo>
                    <a:pt x="17852" y="37796"/>
                  </a:moveTo>
                  <a:cubicBezTo>
                    <a:pt x="18085" y="37796"/>
                    <a:pt x="18326" y="37812"/>
                    <a:pt x="18572" y="37843"/>
                  </a:cubicBezTo>
                  <a:cubicBezTo>
                    <a:pt x="19074" y="40488"/>
                    <a:pt x="16234" y="43796"/>
                    <a:pt x="13020" y="43796"/>
                  </a:cubicBezTo>
                  <a:cubicBezTo>
                    <a:pt x="12725" y="43796"/>
                    <a:pt x="12427" y="43768"/>
                    <a:pt x="12129" y="43709"/>
                  </a:cubicBezTo>
                  <a:cubicBezTo>
                    <a:pt x="12584" y="43041"/>
                    <a:pt x="13253" y="42585"/>
                    <a:pt x="13861" y="42159"/>
                  </a:cubicBezTo>
                  <a:cubicBezTo>
                    <a:pt x="14469" y="41703"/>
                    <a:pt x="15077" y="41308"/>
                    <a:pt x="15624" y="40791"/>
                  </a:cubicBezTo>
                  <a:lnTo>
                    <a:pt x="15624" y="40791"/>
                  </a:lnTo>
                  <a:cubicBezTo>
                    <a:pt x="14378" y="41369"/>
                    <a:pt x="13253" y="42068"/>
                    <a:pt x="12068" y="43010"/>
                  </a:cubicBezTo>
                  <a:cubicBezTo>
                    <a:pt x="12159" y="42676"/>
                    <a:pt x="12189" y="42494"/>
                    <a:pt x="12250" y="42342"/>
                  </a:cubicBezTo>
                  <a:cubicBezTo>
                    <a:pt x="12797" y="41187"/>
                    <a:pt x="13496" y="40153"/>
                    <a:pt x="14378" y="39272"/>
                  </a:cubicBezTo>
                  <a:cubicBezTo>
                    <a:pt x="15362" y="38313"/>
                    <a:pt x="16501" y="37796"/>
                    <a:pt x="17852" y="37796"/>
                  </a:cubicBezTo>
                  <a:close/>
                  <a:moveTo>
                    <a:pt x="7812" y="1"/>
                  </a:moveTo>
                  <a:lnTo>
                    <a:pt x="7812" y="1"/>
                  </a:lnTo>
                  <a:cubicBezTo>
                    <a:pt x="8056" y="304"/>
                    <a:pt x="8238" y="548"/>
                    <a:pt x="8420" y="791"/>
                  </a:cubicBezTo>
                  <a:cubicBezTo>
                    <a:pt x="9241" y="2067"/>
                    <a:pt x="10092" y="3314"/>
                    <a:pt x="10852" y="4621"/>
                  </a:cubicBezTo>
                  <a:cubicBezTo>
                    <a:pt x="11338" y="5441"/>
                    <a:pt x="11277" y="5502"/>
                    <a:pt x="10487" y="6262"/>
                  </a:cubicBezTo>
                  <a:cubicBezTo>
                    <a:pt x="10396" y="6049"/>
                    <a:pt x="10335" y="5867"/>
                    <a:pt x="10274" y="5654"/>
                  </a:cubicBezTo>
                  <a:cubicBezTo>
                    <a:pt x="10031" y="4773"/>
                    <a:pt x="9545" y="4074"/>
                    <a:pt x="8876" y="3466"/>
                  </a:cubicBezTo>
                  <a:cubicBezTo>
                    <a:pt x="8207" y="2918"/>
                    <a:pt x="7508" y="2371"/>
                    <a:pt x="6961" y="1915"/>
                  </a:cubicBezTo>
                  <a:cubicBezTo>
                    <a:pt x="6751" y="1968"/>
                    <a:pt x="6609" y="2043"/>
                    <a:pt x="6477" y="2043"/>
                  </a:cubicBezTo>
                  <a:cubicBezTo>
                    <a:pt x="6456" y="2043"/>
                    <a:pt x="6435" y="2041"/>
                    <a:pt x="6414" y="2037"/>
                  </a:cubicBezTo>
                  <a:cubicBezTo>
                    <a:pt x="5806" y="1885"/>
                    <a:pt x="5198" y="1642"/>
                    <a:pt x="4590" y="1490"/>
                  </a:cubicBezTo>
                  <a:cubicBezTo>
                    <a:pt x="4491" y="1464"/>
                    <a:pt x="4399" y="1451"/>
                    <a:pt x="4315" y="1451"/>
                  </a:cubicBezTo>
                  <a:cubicBezTo>
                    <a:pt x="3905" y="1451"/>
                    <a:pt x="3663" y="1746"/>
                    <a:pt x="3587" y="2250"/>
                  </a:cubicBezTo>
                  <a:cubicBezTo>
                    <a:pt x="3496" y="2797"/>
                    <a:pt x="3405" y="3344"/>
                    <a:pt x="3283" y="4013"/>
                  </a:cubicBezTo>
                  <a:cubicBezTo>
                    <a:pt x="2949" y="3678"/>
                    <a:pt x="2736" y="3496"/>
                    <a:pt x="2524" y="3283"/>
                  </a:cubicBezTo>
                  <a:lnTo>
                    <a:pt x="2524" y="3283"/>
                  </a:lnTo>
                  <a:cubicBezTo>
                    <a:pt x="2493" y="3466"/>
                    <a:pt x="2554" y="3587"/>
                    <a:pt x="2645" y="3648"/>
                  </a:cubicBezTo>
                  <a:cubicBezTo>
                    <a:pt x="3192" y="4104"/>
                    <a:pt x="3375" y="4712"/>
                    <a:pt x="3435" y="5411"/>
                  </a:cubicBezTo>
                  <a:cubicBezTo>
                    <a:pt x="3495" y="6067"/>
                    <a:pt x="3672" y="6694"/>
                    <a:pt x="4166" y="7176"/>
                  </a:cubicBezTo>
                  <a:lnTo>
                    <a:pt x="4166" y="7176"/>
                  </a:lnTo>
                  <a:cubicBezTo>
                    <a:pt x="4348" y="7540"/>
                    <a:pt x="4530" y="7904"/>
                    <a:pt x="4682" y="8268"/>
                  </a:cubicBezTo>
                  <a:cubicBezTo>
                    <a:pt x="4670" y="8267"/>
                    <a:pt x="4658" y="8267"/>
                    <a:pt x="4646" y="8267"/>
                  </a:cubicBezTo>
                  <a:cubicBezTo>
                    <a:pt x="4197" y="8267"/>
                    <a:pt x="3951" y="8770"/>
                    <a:pt x="3372" y="8770"/>
                  </a:cubicBezTo>
                  <a:cubicBezTo>
                    <a:pt x="3316" y="8770"/>
                    <a:pt x="3256" y="8765"/>
                    <a:pt x="3192" y="8754"/>
                  </a:cubicBezTo>
                  <a:cubicBezTo>
                    <a:pt x="2189" y="7417"/>
                    <a:pt x="1095" y="5958"/>
                    <a:pt x="1" y="4499"/>
                  </a:cubicBezTo>
                  <a:lnTo>
                    <a:pt x="1" y="4499"/>
                  </a:lnTo>
                  <a:cubicBezTo>
                    <a:pt x="700" y="6171"/>
                    <a:pt x="1916" y="7539"/>
                    <a:pt x="2979" y="8967"/>
                  </a:cubicBezTo>
                  <a:cubicBezTo>
                    <a:pt x="2432" y="9697"/>
                    <a:pt x="2432" y="9909"/>
                    <a:pt x="2979" y="10578"/>
                  </a:cubicBezTo>
                  <a:cubicBezTo>
                    <a:pt x="3223" y="10882"/>
                    <a:pt x="3527" y="11125"/>
                    <a:pt x="3831" y="11399"/>
                  </a:cubicBezTo>
                  <a:cubicBezTo>
                    <a:pt x="4286" y="11794"/>
                    <a:pt x="4742" y="12159"/>
                    <a:pt x="5077" y="12463"/>
                  </a:cubicBezTo>
                  <a:cubicBezTo>
                    <a:pt x="4560" y="14499"/>
                    <a:pt x="5958" y="15593"/>
                    <a:pt x="6870" y="16809"/>
                  </a:cubicBezTo>
                  <a:cubicBezTo>
                    <a:pt x="6505" y="18359"/>
                    <a:pt x="7478" y="19423"/>
                    <a:pt x="8177" y="20639"/>
                  </a:cubicBezTo>
                  <a:cubicBezTo>
                    <a:pt x="7630" y="21125"/>
                    <a:pt x="7630" y="21733"/>
                    <a:pt x="7812" y="22372"/>
                  </a:cubicBezTo>
                  <a:cubicBezTo>
                    <a:pt x="7964" y="22919"/>
                    <a:pt x="8116" y="23496"/>
                    <a:pt x="8268" y="24043"/>
                  </a:cubicBezTo>
                  <a:cubicBezTo>
                    <a:pt x="8329" y="24256"/>
                    <a:pt x="8420" y="24499"/>
                    <a:pt x="8359" y="24651"/>
                  </a:cubicBezTo>
                  <a:cubicBezTo>
                    <a:pt x="7964" y="25563"/>
                    <a:pt x="8359" y="26384"/>
                    <a:pt x="8663" y="27205"/>
                  </a:cubicBezTo>
                  <a:cubicBezTo>
                    <a:pt x="8815" y="27630"/>
                    <a:pt x="9089" y="28056"/>
                    <a:pt x="9332" y="28542"/>
                  </a:cubicBezTo>
                  <a:cubicBezTo>
                    <a:pt x="8633" y="28967"/>
                    <a:pt x="8663" y="29636"/>
                    <a:pt x="8663" y="30305"/>
                  </a:cubicBezTo>
                  <a:cubicBezTo>
                    <a:pt x="8663" y="30700"/>
                    <a:pt x="8755" y="31095"/>
                    <a:pt x="8785" y="31490"/>
                  </a:cubicBezTo>
                  <a:cubicBezTo>
                    <a:pt x="8785" y="31673"/>
                    <a:pt x="8846" y="31916"/>
                    <a:pt x="8755" y="32007"/>
                  </a:cubicBezTo>
                  <a:cubicBezTo>
                    <a:pt x="8025" y="32889"/>
                    <a:pt x="8268" y="33892"/>
                    <a:pt x="8299" y="34895"/>
                  </a:cubicBezTo>
                  <a:cubicBezTo>
                    <a:pt x="8329" y="35168"/>
                    <a:pt x="8359" y="35472"/>
                    <a:pt x="8390" y="35837"/>
                  </a:cubicBezTo>
                  <a:cubicBezTo>
                    <a:pt x="8147" y="35746"/>
                    <a:pt x="7964" y="35685"/>
                    <a:pt x="7812" y="35655"/>
                  </a:cubicBezTo>
                  <a:cubicBezTo>
                    <a:pt x="7681" y="35624"/>
                    <a:pt x="7574" y="35607"/>
                    <a:pt x="7485" y="35607"/>
                  </a:cubicBezTo>
                  <a:cubicBezTo>
                    <a:pt x="7224" y="35607"/>
                    <a:pt x="7128" y="35755"/>
                    <a:pt x="7083" y="36141"/>
                  </a:cubicBezTo>
                  <a:cubicBezTo>
                    <a:pt x="7052" y="36262"/>
                    <a:pt x="7052" y="36384"/>
                    <a:pt x="7052" y="36506"/>
                  </a:cubicBezTo>
                  <a:cubicBezTo>
                    <a:pt x="7174" y="38724"/>
                    <a:pt x="7752" y="40791"/>
                    <a:pt x="9180" y="42494"/>
                  </a:cubicBezTo>
                  <a:cubicBezTo>
                    <a:pt x="9870" y="43294"/>
                    <a:pt x="10610" y="44194"/>
                    <a:pt x="11787" y="44194"/>
                  </a:cubicBezTo>
                  <a:cubicBezTo>
                    <a:pt x="11906" y="44194"/>
                    <a:pt x="12030" y="44185"/>
                    <a:pt x="12159" y="44165"/>
                  </a:cubicBezTo>
                  <a:cubicBezTo>
                    <a:pt x="12189" y="44159"/>
                    <a:pt x="12220" y="44157"/>
                    <a:pt x="12250" y="44157"/>
                  </a:cubicBezTo>
                  <a:cubicBezTo>
                    <a:pt x="12372" y="44157"/>
                    <a:pt x="12493" y="44196"/>
                    <a:pt x="12615" y="44196"/>
                  </a:cubicBezTo>
                  <a:cubicBezTo>
                    <a:pt x="13162" y="44165"/>
                    <a:pt x="13740" y="44226"/>
                    <a:pt x="14256" y="44074"/>
                  </a:cubicBezTo>
                  <a:cubicBezTo>
                    <a:pt x="16809" y="43345"/>
                    <a:pt x="18360" y="41642"/>
                    <a:pt x="19028" y="39089"/>
                  </a:cubicBezTo>
                  <a:cubicBezTo>
                    <a:pt x="19241" y="38269"/>
                    <a:pt x="19363" y="37509"/>
                    <a:pt x="18481" y="37114"/>
                  </a:cubicBezTo>
                  <a:cubicBezTo>
                    <a:pt x="18724" y="36171"/>
                    <a:pt x="18998" y="35290"/>
                    <a:pt x="19180" y="34408"/>
                  </a:cubicBezTo>
                  <a:cubicBezTo>
                    <a:pt x="19302" y="33800"/>
                    <a:pt x="19302" y="33162"/>
                    <a:pt x="18451" y="33071"/>
                  </a:cubicBezTo>
                  <a:cubicBezTo>
                    <a:pt x="18633" y="32129"/>
                    <a:pt x="18816" y="31278"/>
                    <a:pt x="18937" y="30396"/>
                  </a:cubicBezTo>
                  <a:cubicBezTo>
                    <a:pt x="18998" y="29697"/>
                    <a:pt x="19028" y="28967"/>
                    <a:pt x="18177" y="28633"/>
                  </a:cubicBezTo>
                  <a:cubicBezTo>
                    <a:pt x="18329" y="27873"/>
                    <a:pt x="18451" y="27174"/>
                    <a:pt x="18572" y="26445"/>
                  </a:cubicBezTo>
                  <a:cubicBezTo>
                    <a:pt x="18664" y="25746"/>
                    <a:pt x="18664" y="25016"/>
                    <a:pt x="18208" y="24439"/>
                  </a:cubicBezTo>
                  <a:cubicBezTo>
                    <a:pt x="17873" y="24043"/>
                    <a:pt x="17904" y="23709"/>
                    <a:pt x="17965" y="23284"/>
                  </a:cubicBezTo>
                  <a:cubicBezTo>
                    <a:pt x="18025" y="22554"/>
                    <a:pt x="18147" y="21825"/>
                    <a:pt x="18116" y="21125"/>
                  </a:cubicBezTo>
                  <a:cubicBezTo>
                    <a:pt x="18086" y="20578"/>
                    <a:pt x="17904" y="20031"/>
                    <a:pt x="17630" y="19575"/>
                  </a:cubicBezTo>
                  <a:cubicBezTo>
                    <a:pt x="17478" y="19271"/>
                    <a:pt x="17387" y="18998"/>
                    <a:pt x="17357" y="18663"/>
                  </a:cubicBezTo>
                  <a:cubicBezTo>
                    <a:pt x="17326" y="17904"/>
                    <a:pt x="17265" y="17144"/>
                    <a:pt x="17174" y="16414"/>
                  </a:cubicBezTo>
                  <a:cubicBezTo>
                    <a:pt x="17053" y="15685"/>
                    <a:pt x="16749" y="15077"/>
                    <a:pt x="15867" y="15016"/>
                  </a:cubicBezTo>
                  <a:cubicBezTo>
                    <a:pt x="16141" y="13557"/>
                    <a:pt x="15958" y="12220"/>
                    <a:pt x="15563" y="10882"/>
                  </a:cubicBezTo>
                  <a:cubicBezTo>
                    <a:pt x="15350" y="10213"/>
                    <a:pt x="15077" y="9575"/>
                    <a:pt x="14287" y="9454"/>
                  </a:cubicBezTo>
                  <a:cubicBezTo>
                    <a:pt x="14165" y="8207"/>
                    <a:pt x="14074" y="7022"/>
                    <a:pt x="13557" y="5928"/>
                  </a:cubicBezTo>
                  <a:cubicBezTo>
                    <a:pt x="13201" y="5141"/>
                    <a:pt x="12984" y="4804"/>
                    <a:pt x="12577" y="4804"/>
                  </a:cubicBezTo>
                  <a:cubicBezTo>
                    <a:pt x="12325" y="4804"/>
                    <a:pt x="11999" y="4935"/>
                    <a:pt x="11521" y="5168"/>
                  </a:cubicBezTo>
                  <a:lnTo>
                    <a:pt x="11429" y="5168"/>
                  </a:lnTo>
                  <a:cubicBezTo>
                    <a:pt x="10366" y="2949"/>
                    <a:pt x="8755" y="608"/>
                    <a:pt x="7812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3" name="Google Shape;12823;p39"/>
            <p:cNvSpPr/>
            <p:nvPr/>
          </p:nvSpPr>
          <p:spPr>
            <a:xfrm rot="-1880383">
              <a:off x="7814380" y="556111"/>
              <a:ext cx="370730" cy="868745"/>
            </a:xfrm>
            <a:custGeom>
              <a:rect b="b" l="l" r="r" t="t"/>
              <a:pathLst>
                <a:path extrusionOk="0" h="43879" w="18725">
                  <a:moveTo>
                    <a:pt x="2493" y="1180"/>
                  </a:moveTo>
                  <a:cubicBezTo>
                    <a:pt x="4074" y="1302"/>
                    <a:pt x="5290" y="2031"/>
                    <a:pt x="6445" y="2943"/>
                  </a:cubicBezTo>
                  <a:cubicBezTo>
                    <a:pt x="7600" y="3825"/>
                    <a:pt x="7995" y="5253"/>
                    <a:pt x="8816" y="6469"/>
                  </a:cubicBezTo>
                  <a:cubicBezTo>
                    <a:pt x="9636" y="5922"/>
                    <a:pt x="10001" y="4949"/>
                    <a:pt x="10943" y="4645"/>
                  </a:cubicBezTo>
                  <a:cubicBezTo>
                    <a:pt x="11521" y="5405"/>
                    <a:pt x="11703" y="6287"/>
                    <a:pt x="11886" y="7199"/>
                  </a:cubicBezTo>
                  <a:cubicBezTo>
                    <a:pt x="11946" y="7533"/>
                    <a:pt x="12007" y="7898"/>
                    <a:pt x="12038" y="8262"/>
                  </a:cubicBezTo>
                  <a:cubicBezTo>
                    <a:pt x="12098" y="8749"/>
                    <a:pt x="12281" y="9144"/>
                    <a:pt x="12828" y="9235"/>
                  </a:cubicBezTo>
                  <a:cubicBezTo>
                    <a:pt x="13253" y="9296"/>
                    <a:pt x="13345" y="9630"/>
                    <a:pt x="13405" y="9965"/>
                  </a:cubicBezTo>
                  <a:cubicBezTo>
                    <a:pt x="13588" y="11089"/>
                    <a:pt x="13770" y="12244"/>
                    <a:pt x="13861" y="13369"/>
                  </a:cubicBezTo>
                  <a:cubicBezTo>
                    <a:pt x="13922" y="13946"/>
                    <a:pt x="13892" y="14463"/>
                    <a:pt x="14621" y="14615"/>
                  </a:cubicBezTo>
                  <a:cubicBezTo>
                    <a:pt x="14804" y="14645"/>
                    <a:pt x="14986" y="14949"/>
                    <a:pt x="15016" y="15162"/>
                  </a:cubicBezTo>
                  <a:cubicBezTo>
                    <a:pt x="15199" y="15983"/>
                    <a:pt x="15320" y="16834"/>
                    <a:pt x="15442" y="17685"/>
                  </a:cubicBezTo>
                  <a:cubicBezTo>
                    <a:pt x="15503" y="18202"/>
                    <a:pt x="15503" y="18688"/>
                    <a:pt x="15959" y="19053"/>
                  </a:cubicBezTo>
                  <a:cubicBezTo>
                    <a:pt x="16171" y="19235"/>
                    <a:pt x="16263" y="19661"/>
                    <a:pt x="16232" y="19995"/>
                  </a:cubicBezTo>
                  <a:cubicBezTo>
                    <a:pt x="16202" y="20816"/>
                    <a:pt x="16111" y="21667"/>
                    <a:pt x="15989" y="22518"/>
                  </a:cubicBezTo>
                  <a:cubicBezTo>
                    <a:pt x="15898" y="23095"/>
                    <a:pt x="15837" y="23643"/>
                    <a:pt x="16475" y="24038"/>
                  </a:cubicBezTo>
                  <a:cubicBezTo>
                    <a:pt x="16688" y="24159"/>
                    <a:pt x="16810" y="24615"/>
                    <a:pt x="16810" y="24889"/>
                  </a:cubicBezTo>
                  <a:cubicBezTo>
                    <a:pt x="16749" y="25709"/>
                    <a:pt x="16627" y="26530"/>
                    <a:pt x="16506" y="27351"/>
                  </a:cubicBezTo>
                  <a:cubicBezTo>
                    <a:pt x="16445" y="27837"/>
                    <a:pt x="16384" y="28293"/>
                    <a:pt x="16962" y="28567"/>
                  </a:cubicBezTo>
                  <a:cubicBezTo>
                    <a:pt x="17144" y="28627"/>
                    <a:pt x="17266" y="29023"/>
                    <a:pt x="17235" y="29235"/>
                  </a:cubicBezTo>
                  <a:cubicBezTo>
                    <a:pt x="17174" y="29934"/>
                    <a:pt x="17022" y="30603"/>
                    <a:pt x="16870" y="31302"/>
                  </a:cubicBezTo>
                  <a:cubicBezTo>
                    <a:pt x="16779" y="31789"/>
                    <a:pt x="16658" y="32244"/>
                    <a:pt x="17235" y="32579"/>
                  </a:cubicBezTo>
                  <a:cubicBezTo>
                    <a:pt x="17387" y="32640"/>
                    <a:pt x="17448" y="33004"/>
                    <a:pt x="17387" y="33187"/>
                  </a:cubicBezTo>
                  <a:cubicBezTo>
                    <a:pt x="17266" y="33855"/>
                    <a:pt x="17083" y="34494"/>
                    <a:pt x="16870" y="35132"/>
                  </a:cubicBezTo>
                  <a:cubicBezTo>
                    <a:pt x="16658" y="35801"/>
                    <a:pt x="16415" y="36469"/>
                    <a:pt x="17174" y="36986"/>
                  </a:cubicBezTo>
                  <a:cubicBezTo>
                    <a:pt x="17296" y="37077"/>
                    <a:pt x="17326" y="37381"/>
                    <a:pt x="17326" y="37564"/>
                  </a:cubicBezTo>
                  <a:cubicBezTo>
                    <a:pt x="17083" y="39023"/>
                    <a:pt x="16536" y="40238"/>
                    <a:pt x="15320" y="41150"/>
                  </a:cubicBezTo>
                  <a:cubicBezTo>
                    <a:pt x="13709" y="42305"/>
                    <a:pt x="11916" y="42974"/>
                    <a:pt x="10001" y="43217"/>
                  </a:cubicBezTo>
                  <a:cubicBezTo>
                    <a:pt x="9575" y="42731"/>
                    <a:pt x="9180" y="42245"/>
                    <a:pt x="8785" y="41819"/>
                  </a:cubicBezTo>
                  <a:cubicBezTo>
                    <a:pt x="7326" y="40238"/>
                    <a:pt x="6566" y="38354"/>
                    <a:pt x="6080" y="36317"/>
                  </a:cubicBezTo>
                  <a:cubicBezTo>
                    <a:pt x="6019" y="36074"/>
                    <a:pt x="6019" y="35831"/>
                    <a:pt x="6019" y="35588"/>
                  </a:cubicBezTo>
                  <a:cubicBezTo>
                    <a:pt x="6019" y="35436"/>
                    <a:pt x="6050" y="35314"/>
                    <a:pt x="6080" y="35162"/>
                  </a:cubicBezTo>
                  <a:cubicBezTo>
                    <a:pt x="6202" y="35132"/>
                    <a:pt x="6262" y="35102"/>
                    <a:pt x="6354" y="35071"/>
                  </a:cubicBezTo>
                  <a:cubicBezTo>
                    <a:pt x="7205" y="35041"/>
                    <a:pt x="7357" y="34889"/>
                    <a:pt x="7326" y="34068"/>
                  </a:cubicBezTo>
                  <a:cubicBezTo>
                    <a:pt x="7326" y="33582"/>
                    <a:pt x="7296" y="33096"/>
                    <a:pt x="7265" y="32609"/>
                  </a:cubicBezTo>
                  <a:cubicBezTo>
                    <a:pt x="7265" y="32184"/>
                    <a:pt x="7235" y="31789"/>
                    <a:pt x="7752" y="31515"/>
                  </a:cubicBezTo>
                  <a:cubicBezTo>
                    <a:pt x="7934" y="31393"/>
                    <a:pt x="8056" y="30998"/>
                    <a:pt x="8086" y="30725"/>
                  </a:cubicBezTo>
                  <a:cubicBezTo>
                    <a:pt x="8116" y="30299"/>
                    <a:pt x="8056" y="29874"/>
                    <a:pt x="7995" y="29448"/>
                  </a:cubicBezTo>
                  <a:cubicBezTo>
                    <a:pt x="7934" y="28931"/>
                    <a:pt x="7782" y="28415"/>
                    <a:pt x="8268" y="27928"/>
                  </a:cubicBezTo>
                  <a:cubicBezTo>
                    <a:pt x="8420" y="27746"/>
                    <a:pt x="8329" y="27229"/>
                    <a:pt x="8208" y="26925"/>
                  </a:cubicBezTo>
                  <a:cubicBezTo>
                    <a:pt x="7934" y="26135"/>
                    <a:pt x="7600" y="25405"/>
                    <a:pt x="7265" y="24615"/>
                  </a:cubicBezTo>
                  <a:cubicBezTo>
                    <a:pt x="7843" y="24068"/>
                    <a:pt x="7752" y="23430"/>
                    <a:pt x="7509" y="22761"/>
                  </a:cubicBezTo>
                  <a:cubicBezTo>
                    <a:pt x="7326" y="22335"/>
                    <a:pt x="7235" y="21880"/>
                    <a:pt x="7113" y="21454"/>
                  </a:cubicBezTo>
                  <a:cubicBezTo>
                    <a:pt x="7022" y="21089"/>
                    <a:pt x="6961" y="20785"/>
                    <a:pt x="7235" y="20451"/>
                  </a:cubicBezTo>
                  <a:cubicBezTo>
                    <a:pt x="7539" y="20086"/>
                    <a:pt x="7387" y="19661"/>
                    <a:pt x="7174" y="19326"/>
                  </a:cubicBezTo>
                  <a:cubicBezTo>
                    <a:pt x="6901" y="18840"/>
                    <a:pt x="6566" y="18354"/>
                    <a:pt x="6262" y="17867"/>
                  </a:cubicBezTo>
                  <a:cubicBezTo>
                    <a:pt x="6080" y="17594"/>
                    <a:pt x="5898" y="17320"/>
                    <a:pt x="5746" y="17077"/>
                  </a:cubicBezTo>
                  <a:cubicBezTo>
                    <a:pt x="5928" y="16682"/>
                    <a:pt x="6202" y="16317"/>
                    <a:pt x="6202" y="15983"/>
                  </a:cubicBezTo>
                  <a:cubicBezTo>
                    <a:pt x="6171" y="15648"/>
                    <a:pt x="5867" y="15284"/>
                    <a:pt x="5624" y="14980"/>
                  </a:cubicBezTo>
                  <a:cubicBezTo>
                    <a:pt x="5047" y="14189"/>
                    <a:pt x="4408" y="13399"/>
                    <a:pt x="3800" y="12609"/>
                  </a:cubicBezTo>
                  <a:cubicBezTo>
                    <a:pt x="3891" y="12427"/>
                    <a:pt x="3922" y="12335"/>
                    <a:pt x="3983" y="12214"/>
                  </a:cubicBezTo>
                  <a:cubicBezTo>
                    <a:pt x="4347" y="11636"/>
                    <a:pt x="4317" y="11423"/>
                    <a:pt x="3770" y="10998"/>
                  </a:cubicBezTo>
                  <a:cubicBezTo>
                    <a:pt x="3223" y="10572"/>
                    <a:pt x="2676" y="10147"/>
                    <a:pt x="2129" y="9721"/>
                  </a:cubicBezTo>
                  <a:cubicBezTo>
                    <a:pt x="1885" y="9539"/>
                    <a:pt x="1612" y="9387"/>
                    <a:pt x="1338" y="9174"/>
                  </a:cubicBezTo>
                  <a:cubicBezTo>
                    <a:pt x="2098" y="8354"/>
                    <a:pt x="2949" y="8232"/>
                    <a:pt x="3800" y="7776"/>
                  </a:cubicBezTo>
                  <a:cubicBezTo>
                    <a:pt x="3557" y="7199"/>
                    <a:pt x="3314" y="6621"/>
                    <a:pt x="3071" y="6043"/>
                  </a:cubicBezTo>
                  <a:cubicBezTo>
                    <a:pt x="2432" y="4493"/>
                    <a:pt x="2220" y="2913"/>
                    <a:pt x="2493" y="1180"/>
                  </a:cubicBezTo>
                  <a:close/>
                  <a:moveTo>
                    <a:pt x="2282" y="0"/>
                  </a:moveTo>
                  <a:cubicBezTo>
                    <a:pt x="1893" y="0"/>
                    <a:pt x="1640" y="183"/>
                    <a:pt x="1490" y="633"/>
                  </a:cubicBezTo>
                  <a:cubicBezTo>
                    <a:pt x="1308" y="1211"/>
                    <a:pt x="1186" y="1818"/>
                    <a:pt x="1186" y="2396"/>
                  </a:cubicBezTo>
                  <a:cubicBezTo>
                    <a:pt x="1156" y="3885"/>
                    <a:pt x="1551" y="5284"/>
                    <a:pt x="2220" y="6621"/>
                  </a:cubicBezTo>
                  <a:cubicBezTo>
                    <a:pt x="2311" y="6834"/>
                    <a:pt x="2402" y="7077"/>
                    <a:pt x="2493" y="7290"/>
                  </a:cubicBezTo>
                  <a:cubicBezTo>
                    <a:pt x="1946" y="7502"/>
                    <a:pt x="1429" y="7624"/>
                    <a:pt x="1004" y="7867"/>
                  </a:cubicBezTo>
                  <a:cubicBezTo>
                    <a:pt x="183" y="8323"/>
                    <a:pt x="1" y="8992"/>
                    <a:pt x="487" y="9782"/>
                  </a:cubicBezTo>
                  <a:cubicBezTo>
                    <a:pt x="761" y="10238"/>
                    <a:pt x="1125" y="10603"/>
                    <a:pt x="1490" y="10937"/>
                  </a:cubicBezTo>
                  <a:cubicBezTo>
                    <a:pt x="1825" y="11272"/>
                    <a:pt x="2189" y="11515"/>
                    <a:pt x="2493" y="11758"/>
                  </a:cubicBezTo>
                  <a:cubicBezTo>
                    <a:pt x="2220" y="13734"/>
                    <a:pt x="3770" y="14645"/>
                    <a:pt x="4651" y="16013"/>
                  </a:cubicBezTo>
                  <a:cubicBezTo>
                    <a:pt x="4043" y="16804"/>
                    <a:pt x="4378" y="17533"/>
                    <a:pt x="4864" y="18232"/>
                  </a:cubicBezTo>
                  <a:cubicBezTo>
                    <a:pt x="5047" y="18506"/>
                    <a:pt x="5229" y="18810"/>
                    <a:pt x="5411" y="19083"/>
                  </a:cubicBezTo>
                  <a:cubicBezTo>
                    <a:pt x="5746" y="19539"/>
                    <a:pt x="5989" y="19965"/>
                    <a:pt x="5746" y="20573"/>
                  </a:cubicBezTo>
                  <a:cubicBezTo>
                    <a:pt x="5654" y="20846"/>
                    <a:pt x="5746" y="21180"/>
                    <a:pt x="5806" y="21484"/>
                  </a:cubicBezTo>
                  <a:cubicBezTo>
                    <a:pt x="5958" y="22032"/>
                    <a:pt x="6141" y="22579"/>
                    <a:pt x="6323" y="23126"/>
                  </a:cubicBezTo>
                  <a:cubicBezTo>
                    <a:pt x="6414" y="23399"/>
                    <a:pt x="6414" y="23612"/>
                    <a:pt x="6293" y="23886"/>
                  </a:cubicBezTo>
                  <a:cubicBezTo>
                    <a:pt x="6171" y="24220"/>
                    <a:pt x="6110" y="24676"/>
                    <a:pt x="6202" y="25010"/>
                  </a:cubicBezTo>
                  <a:cubicBezTo>
                    <a:pt x="6384" y="25649"/>
                    <a:pt x="6688" y="26257"/>
                    <a:pt x="6961" y="26864"/>
                  </a:cubicBezTo>
                  <a:cubicBezTo>
                    <a:pt x="7144" y="27229"/>
                    <a:pt x="7235" y="27533"/>
                    <a:pt x="6992" y="27959"/>
                  </a:cubicBezTo>
                  <a:cubicBezTo>
                    <a:pt x="6840" y="28232"/>
                    <a:pt x="6870" y="28658"/>
                    <a:pt x="6901" y="29023"/>
                  </a:cubicBezTo>
                  <a:cubicBezTo>
                    <a:pt x="6961" y="29600"/>
                    <a:pt x="7083" y="30208"/>
                    <a:pt x="7174" y="30785"/>
                  </a:cubicBezTo>
                  <a:cubicBezTo>
                    <a:pt x="5624" y="31485"/>
                    <a:pt x="6293" y="32852"/>
                    <a:pt x="6080" y="33947"/>
                  </a:cubicBezTo>
                  <a:cubicBezTo>
                    <a:pt x="5138" y="34311"/>
                    <a:pt x="4986" y="34524"/>
                    <a:pt x="4955" y="35558"/>
                  </a:cubicBezTo>
                  <a:cubicBezTo>
                    <a:pt x="4955" y="35801"/>
                    <a:pt x="4955" y="36044"/>
                    <a:pt x="4986" y="36287"/>
                  </a:cubicBezTo>
                  <a:cubicBezTo>
                    <a:pt x="5229" y="37837"/>
                    <a:pt x="5685" y="39357"/>
                    <a:pt x="6354" y="40786"/>
                  </a:cubicBezTo>
                  <a:cubicBezTo>
                    <a:pt x="6840" y="41819"/>
                    <a:pt x="7630" y="42579"/>
                    <a:pt x="8542" y="43187"/>
                  </a:cubicBezTo>
                  <a:cubicBezTo>
                    <a:pt x="9193" y="43614"/>
                    <a:pt x="9858" y="43878"/>
                    <a:pt x="10564" y="43878"/>
                  </a:cubicBezTo>
                  <a:cubicBezTo>
                    <a:pt x="10912" y="43878"/>
                    <a:pt x="11271" y="43814"/>
                    <a:pt x="11642" y="43673"/>
                  </a:cubicBezTo>
                  <a:cubicBezTo>
                    <a:pt x="12706" y="43248"/>
                    <a:pt x="13800" y="42853"/>
                    <a:pt x="14864" y="42427"/>
                  </a:cubicBezTo>
                  <a:cubicBezTo>
                    <a:pt x="16688" y="41728"/>
                    <a:pt x="17813" y="40390"/>
                    <a:pt x="18329" y="38476"/>
                  </a:cubicBezTo>
                  <a:cubicBezTo>
                    <a:pt x="18603" y="37472"/>
                    <a:pt x="18725" y="36500"/>
                    <a:pt x="17600" y="35892"/>
                  </a:cubicBezTo>
                  <a:cubicBezTo>
                    <a:pt x="17813" y="35102"/>
                    <a:pt x="18056" y="34403"/>
                    <a:pt x="18238" y="33643"/>
                  </a:cubicBezTo>
                  <a:cubicBezTo>
                    <a:pt x="18390" y="32913"/>
                    <a:pt x="18421" y="32184"/>
                    <a:pt x="17691" y="31697"/>
                  </a:cubicBezTo>
                  <a:cubicBezTo>
                    <a:pt x="17843" y="31181"/>
                    <a:pt x="17995" y="30725"/>
                    <a:pt x="18056" y="30238"/>
                  </a:cubicBezTo>
                  <a:cubicBezTo>
                    <a:pt x="18177" y="29266"/>
                    <a:pt x="18451" y="28232"/>
                    <a:pt x="17326" y="27564"/>
                  </a:cubicBezTo>
                  <a:cubicBezTo>
                    <a:pt x="17418" y="27229"/>
                    <a:pt x="17509" y="26925"/>
                    <a:pt x="17539" y="26652"/>
                  </a:cubicBezTo>
                  <a:cubicBezTo>
                    <a:pt x="17600" y="25983"/>
                    <a:pt x="17691" y="25314"/>
                    <a:pt x="17722" y="24646"/>
                  </a:cubicBezTo>
                  <a:cubicBezTo>
                    <a:pt x="17722" y="24159"/>
                    <a:pt x="17570" y="23643"/>
                    <a:pt x="17144" y="23369"/>
                  </a:cubicBezTo>
                  <a:cubicBezTo>
                    <a:pt x="16779" y="23095"/>
                    <a:pt x="16779" y="22791"/>
                    <a:pt x="16840" y="22396"/>
                  </a:cubicBezTo>
                  <a:cubicBezTo>
                    <a:pt x="16931" y="21910"/>
                    <a:pt x="17083" y="21393"/>
                    <a:pt x="17083" y="20877"/>
                  </a:cubicBezTo>
                  <a:cubicBezTo>
                    <a:pt x="17114" y="20177"/>
                    <a:pt x="17205" y="19357"/>
                    <a:pt x="16901" y="18840"/>
                  </a:cubicBezTo>
                  <a:cubicBezTo>
                    <a:pt x="16475" y="18141"/>
                    <a:pt x="16506" y="17503"/>
                    <a:pt x="16415" y="16773"/>
                  </a:cubicBezTo>
                  <a:cubicBezTo>
                    <a:pt x="16354" y="16135"/>
                    <a:pt x="16202" y="15466"/>
                    <a:pt x="16019" y="14828"/>
                  </a:cubicBezTo>
                  <a:cubicBezTo>
                    <a:pt x="15867" y="14220"/>
                    <a:pt x="15624" y="13673"/>
                    <a:pt x="15047" y="13551"/>
                  </a:cubicBezTo>
                  <a:cubicBezTo>
                    <a:pt x="14895" y="12183"/>
                    <a:pt x="14773" y="11028"/>
                    <a:pt x="14591" y="9843"/>
                  </a:cubicBezTo>
                  <a:cubicBezTo>
                    <a:pt x="14469" y="9022"/>
                    <a:pt x="14135" y="8262"/>
                    <a:pt x="13162" y="8050"/>
                  </a:cubicBezTo>
                  <a:cubicBezTo>
                    <a:pt x="13101" y="7624"/>
                    <a:pt x="13071" y="7229"/>
                    <a:pt x="13010" y="6834"/>
                  </a:cubicBezTo>
                  <a:cubicBezTo>
                    <a:pt x="12919" y="5831"/>
                    <a:pt x="12615" y="4888"/>
                    <a:pt x="12007" y="4037"/>
                  </a:cubicBezTo>
                  <a:cubicBezTo>
                    <a:pt x="11678" y="3581"/>
                    <a:pt x="11360" y="3365"/>
                    <a:pt x="10981" y="3365"/>
                  </a:cubicBezTo>
                  <a:cubicBezTo>
                    <a:pt x="10729" y="3365"/>
                    <a:pt x="10450" y="3460"/>
                    <a:pt x="10123" y="3642"/>
                  </a:cubicBezTo>
                  <a:cubicBezTo>
                    <a:pt x="9788" y="3825"/>
                    <a:pt x="9424" y="4068"/>
                    <a:pt x="9089" y="4281"/>
                  </a:cubicBezTo>
                  <a:cubicBezTo>
                    <a:pt x="8755" y="3825"/>
                    <a:pt x="8542" y="3338"/>
                    <a:pt x="8177" y="2974"/>
                  </a:cubicBezTo>
                  <a:cubicBezTo>
                    <a:pt x="6627" y="1363"/>
                    <a:pt x="4773" y="359"/>
                    <a:pt x="2554" y="25"/>
                  </a:cubicBezTo>
                  <a:cubicBezTo>
                    <a:pt x="2457" y="9"/>
                    <a:pt x="2366" y="0"/>
                    <a:pt x="2282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4" name="Google Shape;12824;p39"/>
            <p:cNvSpPr/>
            <p:nvPr/>
          </p:nvSpPr>
          <p:spPr>
            <a:xfrm rot="-1880383">
              <a:off x="7836050" y="567643"/>
              <a:ext cx="327391" cy="845680"/>
            </a:xfrm>
            <a:custGeom>
              <a:rect b="b" l="l" r="r" t="t"/>
              <a:pathLst>
                <a:path extrusionOk="0" h="42714" w="16536">
                  <a:moveTo>
                    <a:pt x="2127" y="1"/>
                  </a:moveTo>
                  <a:cubicBezTo>
                    <a:pt x="1589" y="1"/>
                    <a:pt x="1229" y="365"/>
                    <a:pt x="1125" y="1114"/>
                  </a:cubicBezTo>
                  <a:cubicBezTo>
                    <a:pt x="882" y="2664"/>
                    <a:pt x="821" y="4245"/>
                    <a:pt x="1490" y="5764"/>
                  </a:cubicBezTo>
                  <a:cubicBezTo>
                    <a:pt x="1672" y="6220"/>
                    <a:pt x="1733" y="6737"/>
                    <a:pt x="1854" y="7193"/>
                  </a:cubicBezTo>
                  <a:cubicBezTo>
                    <a:pt x="1672" y="7315"/>
                    <a:pt x="1611" y="7375"/>
                    <a:pt x="1520" y="7406"/>
                  </a:cubicBezTo>
                  <a:cubicBezTo>
                    <a:pt x="183" y="7983"/>
                    <a:pt x="0" y="8804"/>
                    <a:pt x="1064" y="9807"/>
                  </a:cubicBezTo>
                  <a:cubicBezTo>
                    <a:pt x="1550" y="10263"/>
                    <a:pt x="2037" y="10688"/>
                    <a:pt x="2584" y="11144"/>
                  </a:cubicBezTo>
                  <a:cubicBezTo>
                    <a:pt x="2310" y="11935"/>
                    <a:pt x="2554" y="12634"/>
                    <a:pt x="3040" y="13272"/>
                  </a:cubicBezTo>
                  <a:cubicBezTo>
                    <a:pt x="3405" y="13728"/>
                    <a:pt x="3769" y="14154"/>
                    <a:pt x="4073" y="14640"/>
                  </a:cubicBezTo>
                  <a:cubicBezTo>
                    <a:pt x="4195" y="14822"/>
                    <a:pt x="4316" y="15096"/>
                    <a:pt x="4256" y="15278"/>
                  </a:cubicBezTo>
                  <a:cubicBezTo>
                    <a:pt x="4073" y="15825"/>
                    <a:pt x="4195" y="16312"/>
                    <a:pt x="4438" y="16768"/>
                  </a:cubicBezTo>
                  <a:cubicBezTo>
                    <a:pt x="4772" y="17558"/>
                    <a:pt x="5198" y="18287"/>
                    <a:pt x="5593" y="19108"/>
                  </a:cubicBezTo>
                  <a:cubicBezTo>
                    <a:pt x="5107" y="19838"/>
                    <a:pt x="5289" y="20628"/>
                    <a:pt x="5502" y="21418"/>
                  </a:cubicBezTo>
                  <a:cubicBezTo>
                    <a:pt x="5684" y="22117"/>
                    <a:pt x="5958" y="22816"/>
                    <a:pt x="5988" y="23546"/>
                  </a:cubicBezTo>
                  <a:cubicBezTo>
                    <a:pt x="5988" y="24731"/>
                    <a:pt x="6231" y="25856"/>
                    <a:pt x="6687" y="26980"/>
                  </a:cubicBezTo>
                  <a:cubicBezTo>
                    <a:pt x="6748" y="27102"/>
                    <a:pt x="6748" y="27284"/>
                    <a:pt x="6687" y="27406"/>
                  </a:cubicBezTo>
                  <a:cubicBezTo>
                    <a:pt x="6140" y="28318"/>
                    <a:pt x="6262" y="29351"/>
                    <a:pt x="6231" y="30324"/>
                  </a:cubicBezTo>
                  <a:cubicBezTo>
                    <a:pt x="6231" y="30567"/>
                    <a:pt x="6262" y="30871"/>
                    <a:pt x="6140" y="31023"/>
                  </a:cubicBezTo>
                  <a:cubicBezTo>
                    <a:pt x="5775" y="31479"/>
                    <a:pt x="5775" y="31965"/>
                    <a:pt x="5745" y="32482"/>
                  </a:cubicBezTo>
                  <a:cubicBezTo>
                    <a:pt x="5684" y="33060"/>
                    <a:pt x="5623" y="33637"/>
                    <a:pt x="5563" y="34184"/>
                  </a:cubicBezTo>
                  <a:cubicBezTo>
                    <a:pt x="4225" y="34640"/>
                    <a:pt x="4013" y="35127"/>
                    <a:pt x="4529" y="36464"/>
                  </a:cubicBezTo>
                  <a:cubicBezTo>
                    <a:pt x="4590" y="36616"/>
                    <a:pt x="4651" y="36798"/>
                    <a:pt x="4742" y="36950"/>
                  </a:cubicBezTo>
                  <a:cubicBezTo>
                    <a:pt x="5441" y="38318"/>
                    <a:pt x="6110" y="39655"/>
                    <a:pt x="6839" y="41023"/>
                  </a:cubicBezTo>
                  <a:cubicBezTo>
                    <a:pt x="7022" y="41358"/>
                    <a:pt x="7234" y="41692"/>
                    <a:pt x="7478" y="41996"/>
                  </a:cubicBezTo>
                  <a:cubicBezTo>
                    <a:pt x="7630" y="42178"/>
                    <a:pt x="7812" y="42391"/>
                    <a:pt x="8025" y="42452"/>
                  </a:cubicBezTo>
                  <a:cubicBezTo>
                    <a:pt x="8541" y="42573"/>
                    <a:pt x="9089" y="42634"/>
                    <a:pt x="9636" y="42695"/>
                  </a:cubicBezTo>
                  <a:cubicBezTo>
                    <a:pt x="9769" y="42707"/>
                    <a:pt x="9901" y="42713"/>
                    <a:pt x="10031" y="42713"/>
                  </a:cubicBezTo>
                  <a:cubicBezTo>
                    <a:pt x="11499" y="42713"/>
                    <a:pt x="12749" y="41957"/>
                    <a:pt x="13922" y="41175"/>
                  </a:cubicBezTo>
                  <a:cubicBezTo>
                    <a:pt x="14864" y="40567"/>
                    <a:pt x="15593" y="39595"/>
                    <a:pt x="15715" y="38348"/>
                  </a:cubicBezTo>
                  <a:cubicBezTo>
                    <a:pt x="15715" y="38136"/>
                    <a:pt x="15806" y="37923"/>
                    <a:pt x="15897" y="37741"/>
                  </a:cubicBezTo>
                  <a:cubicBezTo>
                    <a:pt x="16232" y="36950"/>
                    <a:pt x="16201" y="36251"/>
                    <a:pt x="15381" y="35734"/>
                  </a:cubicBezTo>
                  <a:cubicBezTo>
                    <a:pt x="15684" y="35005"/>
                    <a:pt x="15988" y="34397"/>
                    <a:pt x="16232" y="33728"/>
                  </a:cubicBezTo>
                  <a:cubicBezTo>
                    <a:pt x="16384" y="33333"/>
                    <a:pt x="16536" y="32877"/>
                    <a:pt x="16444" y="32512"/>
                  </a:cubicBezTo>
                  <a:cubicBezTo>
                    <a:pt x="16384" y="32178"/>
                    <a:pt x="15988" y="31905"/>
                    <a:pt x="15745" y="31601"/>
                  </a:cubicBezTo>
                  <a:cubicBezTo>
                    <a:pt x="15867" y="30841"/>
                    <a:pt x="16049" y="30020"/>
                    <a:pt x="16140" y="29230"/>
                  </a:cubicBezTo>
                  <a:cubicBezTo>
                    <a:pt x="16171" y="28804"/>
                    <a:pt x="16232" y="28257"/>
                    <a:pt x="15988" y="27984"/>
                  </a:cubicBezTo>
                  <a:cubicBezTo>
                    <a:pt x="15502" y="27436"/>
                    <a:pt x="15654" y="26889"/>
                    <a:pt x="15715" y="26312"/>
                  </a:cubicBezTo>
                  <a:cubicBezTo>
                    <a:pt x="15776" y="25795"/>
                    <a:pt x="15806" y="25278"/>
                    <a:pt x="15836" y="24762"/>
                  </a:cubicBezTo>
                  <a:cubicBezTo>
                    <a:pt x="15897" y="23911"/>
                    <a:pt x="15836" y="23120"/>
                    <a:pt x="15289" y="22695"/>
                  </a:cubicBezTo>
                  <a:cubicBezTo>
                    <a:pt x="15289" y="21448"/>
                    <a:pt x="15320" y="20385"/>
                    <a:pt x="15259" y="19351"/>
                  </a:cubicBezTo>
                  <a:cubicBezTo>
                    <a:pt x="15259" y="18986"/>
                    <a:pt x="15107" y="18561"/>
                    <a:pt x="14894" y="18348"/>
                  </a:cubicBezTo>
                  <a:cubicBezTo>
                    <a:pt x="14560" y="18014"/>
                    <a:pt x="14529" y="17710"/>
                    <a:pt x="14529" y="17284"/>
                  </a:cubicBezTo>
                  <a:cubicBezTo>
                    <a:pt x="14560" y="16889"/>
                    <a:pt x="14560" y="16494"/>
                    <a:pt x="14529" y="16099"/>
                  </a:cubicBezTo>
                  <a:cubicBezTo>
                    <a:pt x="14469" y="15157"/>
                    <a:pt x="14317" y="14214"/>
                    <a:pt x="13374" y="13728"/>
                  </a:cubicBezTo>
                  <a:cubicBezTo>
                    <a:pt x="13496" y="12451"/>
                    <a:pt x="13222" y="11266"/>
                    <a:pt x="12949" y="10081"/>
                  </a:cubicBezTo>
                  <a:cubicBezTo>
                    <a:pt x="12736" y="9229"/>
                    <a:pt x="12463" y="8500"/>
                    <a:pt x="11368" y="8500"/>
                  </a:cubicBezTo>
                  <a:cubicBezTo>
                    <a:pt x="11338" y="8257"/>
                    <a:pt x="11338" y="8105"/>
                    <a:pt x="11307" y="7922"/>
                  </a:cubicBezTo>
                  <a:cubicBezTo>
                    <a:pt x="11125" y="6798"/>
                    <a:pt x="11004" y="5673"/>
                    <a:pt x="10760" y="4609"/>
                  </a:cubicBezTo>
                  <a:cubicBezTo>
                    <a:pt x="10595" y="3965"/>
                    <a:pt x="10206" y="3633"/>
                    <a:pt x="9750" y="3633"/>
                  </a:cubicBezTo>
                  <a:cubicBezTo>
                    <a:pt x="9453" y="3633"/>
                    <a:pt x="9127" y="3774"/>
                    <a:pt x="8815" y="4062"/>
                  </a:cubicBezTo>
                  <a:cubicBezTo>
                    <a:pt x="8572" y="4275"/>
                    <a:pt x="8390" y="4579"/>
                    <a:pt x="8116" y="4883"/>
                  </a:cubicBezTo>
                  <a:cubicBezTo>
                    <a:pt x="7903" y="4457"/>
                    <a:pt x="7751" y="4153"/>
                    <a:pt x="7569" y="3849"/>
                  </a:cubicBezTo>
                  <a:cubicBezTo>
                    <a:pt x="6809" y="2603"/>
                    <a:pt x="5927" y="1448"/>
                    <a:pt x="4468" y="931"/>
                  </a:cubicBezTo>
                  <a:cubicBezTo>
                    <a:pt x="3952" y="749"/>
                    <a:pt x="3465" y="506"/>
                    <a:pt x="2979" y="232"/>
                  </a:cubicBezTo>
                  <a:cubicBezTo>
                    <a:pt x="2662" y="79"/>
                    <a:pt x="2375" y="1"/>
                    <a:pt x="2127" y="1"/>
                  </a:cubicBezTo>
                  <a:close/>
                </a:path>
              </a:pathLst>
            </a:custGeom>
            <a:solidFill>
              <a:srgbClr val="FFD50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5" name="Google Shape;12825;p39"/>
            <p:cNvSpPr/>
            <p:nvPr/>
          </p:nvSpPr>
          <p:spPr>
            <a:xfrm rot="-1880383">
              <a:off x="7908562" y="774826"/>
              <a:ext cx="182365" cy="431314"/>
            </a:xfrm>
            <a:custGeom>
              <a:rect b="b" l="l" r="r" t="t"/>
              <a:pathLst>
                <a:path extrusionOk="0" h="21785" w="9211">
                  <a:moveTo>
                    <a:pt x="6811" y="1"/>
                  </a:moveTo>
                  <a:cubicBezTo>
                    <a:pt x="6603" y="1"/>
                    <a:pt x="6420" y="114"/>
                    <a:pt x="6262" y="291"/>
                  </a:cubicBezTo>
                  <a:cubicBezTo>
                    <a:pt x="6201" y="352"/>
                    <a:pt x="6171" y="443"/>
                    <a:pt x="6171" y="474"/>
                  </a:cubicBezTo>
                  <a:cubicBezTo>
                    <a:pt x="5964" y="396"/>
                    <a:pt x="5786" y="358"/>
                    <a:pt x="5635" y="358"/>
                  </a:cubicBezTo>
                  <a:cubicBezTo>
                    <a:pt x="5252" y="358"/>
                    <a:pt x="5034" y="603"/>
                    <a:pt x="4925" y="1082"/>
                  </a:cubicBezTo>
                  <a:cubicBezTo>
                    <a:pt x="4864" y="1294"/>
                    <a:pt x="4803" y="1507"/>
                    <a:pt x="4742" y="1720"/>
                  </a:cubicBezTo>
                  <a:cubicBezTo>
                    <a:pt x="4651" y="1993"/>
                    <a:pt x="4530" y="2267"/>
                    <a:pt x="4408" y="2541"/>
                  </a:cubicBezTo>
                  <a:cubicBezTo>
                    <a:pt x="3982" y="2085"/>
                    <a:pt x="3496" y="1568"/>
                    <a:pt x="2979" y="1051"/>
                  </a:cubicBezTo>
                  <a:cubicBezTo>
                    <a:pt x="2776" y="811"/>
                    <a:pt x="2551" y="694"/>
                    <a:pt x="2337" y="694"/>
                  </a:cubicBezTo>
                  <a:cubicBezTo>
                    <a:pt x="2198" y="694"/>
                    <a:pt x="2065" y="743"/>
                    <a:pt x="1946" y="838"/>
                  </a:cubicBezTo>
                  <a:cubicBezTo>
                    <a:pt x="1642" y="1082"/>
                    <a:pt x="1642" y="1538"/>
                    <a:pt x="1976" y="1933"/>
                  </a:cubicBezTo>
                  <a:cubicBezTo>
                    <a:pt x="2311" y="2328"/>
                    <a:pt x="2736" y="2723"/>
                    <a:pt x="3071" y="3149"/>
                  </a:cubicBezTo>
                  <a:cubicBezTo>
                    <a:pt x="3375" y="3544"/>
                    <a:pt x="3679" y="4000"/>
                    <a:pt x="3952" y="4425"/>
                  </a:cubicBezTo>
                  <a:cubicBezTo>
                    <a:pt x="3679" y="4212"/>
                    <a:pt x="3466" y="3939"/>
                    <a:pt x="3162" y="3787"/>
                  </a:cubicBezTo>
                  <a:cubicBezTo>
                    <a:pt x="3020" y="3706"/>
                    <a:pt x="2838" y="3665"/>
                    <a:pt x="2669" y="3665"/>
                  </a:cubicBezTo>
                  <a:cubicBezTo>
                    <a:pt x="2584" y="3665"/>
                    <a:pt x="2503" y="3675"/>
                    <a:pt x="2432" y="3696"/>
                  </a:cubicBezTo>
                  <a:cubicBezTo>
                    <a:pt x="2250" y="3756"/>
                    <a:pt x="2128" y="4091"/>
                    <a:pt x="2098" y="4273"/>
                  </a:cubicBezTo>
                  <a:cubicBezTo>
                    <a:pt x="2098" y="4486"/>
                    <a:pt x="2280" y="4699"/>
                    <a:pt x="2402" y="4881"/>
                  </a:cubicBezTo>
                  <a:cubicBezTo>
                    <a:pt x="2706" y="5276"/>
                    <a:pt x="3071" y="5671"/>
                    <a:pt x="3405" y="6097"/>
                  </a:cubicBezTo>
                  <a:cubicBezTo>
                    <a:pt x="2554" y="6401"/>
                    <a:pt x="2432" y="6857"/>
                    <a:pt x="3010" y="7465"/>
                  </a:cubicBezTo>
                  <a:cubicBezTo>
                    <a:pt x="3101" y="7586"/>
                    <a:pt x="3223" y="7708"/>
                    <a:pt x="3344" y="7829"/>
                  </a:cubicBezTo>
                  <a:cubicBezTo>
                    <a:pt x="3831" y="8316"/>
                    <a:pt x="4165" y="8863"/>
                    <a:pt x="4043" y="9592"/>
                  </a:cubicBezTo>
                  <a:cubicBezTo>
                    <a:pt x="3861" y="9288"/>
                    <a:pt x="3679" y="9015"/>
                    <a:pt x="3466" y="8772"/>
                  </a:cubicBezTo>
                  <a:cubicBezTo>
                    <a:pt x="3319" y="8589"/>
                    <a:pt x="3140" y="8494"/>
                    <a:pt x="2954" y="8494"/>
                  </a:cubicBezTo>
                  <a:cubicBezTo>
                    <a:pt x="2831" y="8494"/>
                    <a:pt x="2705" y="8535"/>
                    <a:pt x="2584" y="8620"/>
                  </a:cubicBezTo>
                  <a:cubicBezTo>
                    <a:pt x="2250" y="8863"/>
                    <a:pt x="2220" y="9167"/>
                    <a:pt x="2402" y="9501"/>
                  </a:cubicBezTo>
                  <a:cubicBezTo>
                    <a:pt x="2463" y="9653"/>
                    <a:pt x="2554" y="9775"/>
                    <a:pt x="2615" y="9896"/>
                  </a:cubicBezTo>
                  <a:cubicBezTo>
                    <a:pt x="2189" y="10443"/>
                    <a:pt x="2189" y="10443"/>
                    <a:pt x="2615" y="11416"/>
                  </a:cubicBezTo>
                  <a:cubicBezTo>
                    <a:pt x="2463" y="11629"/>
                    <a:pt x="2250" y="11781"/>
                    <a:pt x="2220" y="11994"/>
                  </a:cubicBezTo>
                  <a:cubicBezTo>
                    <a:pt x="2159" y="12237"/>
                    <a:pt x="2250" y="12510"/>
                    <a:pt x="2280" y="12754"/>
                  </a:cubicBezTo>
                  <a:cubicBezTo>
                    <a:pt x="1551" y="12936"/>
                    <a:pt x="1399" y="13301"/>
                    <a:pt x="1733" y="13969"/>
                  </a:cubicBezTo>
                  <a:cubicBezTo>
                    <a:pt x="1885" y="14304"/>
                    <a:pt x="2037" y="14608"/>
                    <a:pt x="2189" y="14972"/>
                  </a:cubicBezTo>
                  <a:cubicBezTo>
                    <a:pt x="2155" y="14971"/>
                    <a:pt x="2122" y="14971"/>
                    <a:pt x="2090" y="14971"/>
                  </a:cubicBezTo>
                  <a:cubicBezTo>
                    <a:pt x="1292" y="14971"/>
                    <a:pt x="1104" y="15336"/>
                    <a:pt x="1338" y="16067"/>
                  </a:cubicBezTo>
                  <a:cubicBezTo>
                    <a:pt x="1551" y="16735"/>
                    <a:pt x="1642" y="17434"/>
                    <a:pt x="1794" y="18134"/>
                  </a:cubicBezTo>
                  <a:cubicBezTo>
                    <a:pt x="1764" y="18164"/>
                    <a:pt x="1703" y="18164"/>
                    <a:pt x="1672" y="18194"/>
                  </a:cubicBezTo>
                  <a:cubicBezTo>
                    <a:pt x="1551" y="17951"/>
                    <a:pt x="1429" y="17708"/>
                    <a:pt x="1308" y="17526"/>
                  </a:cubicBezTo>
                  <a:cubicBezTo>
                    <a:pt x="1172" y="17300"/>
                    <a:pt x="987" y="17175"/>
                    <a:pt x="764" y="17175"/>
                  </a:cubicBezTo>
                  <a:cubicBezTo>
                    <a:pt x="686" y="17175"/>
                    <a:pt x="604" y="17190"/>
                    <a:pt x="517" y="17222"/>
                  </a:cubicBezTo>
                  <a:cubicBezTo>
                    <a:pt x="153" y="17374"/>
                    <a:pt x="1" y="17647"/>
                    <a:pt x="92" y="17982"/>
                  </a:cubicBezTo>
                  <a:cubicBezTo>
                    <a:pt x="365" y="18893"/>
                    <a:pt x="882" y="19653"/>
                    <a:pt x="1612" y="20200"/>
                  </a:cubicBezTo>
                  <a:cubicBezTo>
                    <a:pt x="1855" y="20383"/>
                    <a:pt x="1976" y="20535"/>
                    <a:pt x="1916" y="20808"/>
                  </a:cubicBezTo>
                  <a:cubicBezTo>
                    <a:pt x="1885" y="20960"/>
                    <a:pt x="1855" y="21143"/>
                    <a:pt x="1916" y="21264"/>
                  </a:cubicBezTo>
                  <a:cubicBezTo>
                    <a:pt x="2068" y="21477"/>
                    <a:pt x="2250" y="21781"/>
                    <a:pt x="2463" y="21781"/>
                  </a:cubicBezTo>
                  <a:cubicBezTo>
                    <a:pt x="2478" y="21783"/>
                    <a:pt x="2495" y="21784"/>
                    <a:pt x="2511" y="21784"/>
                  </a:cubicBezTo>
                  <a:cubicBezTo>
                    <a:pt x="2719" y="21784"/>
                    <a:pt x="2991" y="21613"/>
                    <a:pt x="3131" y="21416"/>
                  </a:cubicBezTo>
                  <a:cubicBezTo>
                    <a:pt x="3283" y="21295"/>
                    <a:pt x="3283" y="20991"/>
                    <a:pt x="3283" y="20778"/>
                  </a:cubicBezTo>
                  <a:cubicBezTo>
                    <a:pt x="3283" y="20170"/>
                    <a:pt x="3253" y="19562"/>
                    <a:pt x="3223" y="18954"/>
                  </a:cubicBezTo>
                  <a:cubicBezTo>
                    <a:pt x="3162" y="18286"/>
                    <a:pt x="3071" y="17617"/>
                    <a:pt x="2979" y="16887"/>
                  </a:cubicBezTo>
                  <a:lnTo>
                    <a:pt x="2979" y="16887"/>
                  </a:lnTo>
                  <a:cubicBezTo>
                    <a:pt x="3223" y="16948"/>
                    <a:pt x="3435" y="17009"/>
                    <a:pt x="3618" y="17100"/>
                  </a:cubicBezTo>
                  <a:cubicBezTo>
                    <a:pt x="3817" y="17225"/>
                    <a:pt x="3986" y="17288"/>
                    <a:pt x="4138" y="17288"/>
                  </a:cubicBezTo>
                  <a:cubicBezTo>
                    <a:pt x="4358" y="17288"/>
                    <a:pt x="4545" y="17156"/>
                    <a:pt x="4742" y="16887"/>
                  </a:cubicBezTo>
                  <a:cubicBezTo>
                    <a:pt x="4894" y="16675"/>
                    <a:pt x="5016" y="16431"/>
                    <a:pt x="5168" y="16219"/>
                  </a:cubicBezTo>
                  <a:cubicBezTo>
                    <a:pt x="5404" y="16325"/>
                    <a:pt x="5594" y="16381"/>
                    <a:pt x="5762" y="16381"/>
                  </a:cubicBezTo>
                  <a:cubicBezTo>
                    <a:pt x="6026" y="16381"/>
                    <a:pt x="6233" y="16242"/>
                    <a:pt x="6475" y="15945"/>
                  </a:cubicBezTo>
                  <a:cubicBezTo>
                    <a:pt x="6992" y="15337"/>
                    <a:pt x="7478" y="14729"/>
                    <a:pt x="7964" y="14091"/>
                  </a:cubicBezTo>
                  <a:cubicBezTo>
                    <a:pt x="8207" y="13787"/>
                    <a:pt x="8238" y="13453"/>
                    <a:pt x="7964" y="13149"/>
                  </a:cubicBezTo>
                  <a:cubicBezTo>
                    <a:pt x="7830" y="12998"/>
                    <a:pt x="7660" y="12930"/>
                    <a:pt x="7483" y="12930"/>
                  </a:cubicBezTo>
                  <a:cubicBezTo>
                    <a:pt x="7338" y="12930"/>
                    <a:pt x="7189" y="12976"/>
                    <a:pt x="7052" y="13057"/>
                  </a:cubicBezTo>
                  <a:cubicBezTo>
                    <a:pt x="6566" y="13361"/>
                    <a:pt x="6141" y="13696"/>
                    <a:pt x="5654" y="14030"/>
                  </a:cubicBezTo>
                  <a:cubicBezTo>
                    <a:pt x="5411" y="14182"/>
                    <a:pt x="5168" y="14304"/>
                    <a:pt x="4864" y="14486"/>
                  </a:cubicBezTo>
                  <a:cubicBezTo>
                    <a:pt x="4955" y="14152"/>
                    <a:pt x="5077" y="13939"/>
                    <a:pt x="5046" y="13726"/>
                  </a:cubicBezTo>
                  <a:cubicBezTo>
                    <a:pt x="4955" y="13361"/>
                    <a:pt x="5046" y="13118"/>
                    <a:pt x="5381" y="12936"/>
                  </a:cubicBezTo>
                  <a:cubicBezTo>
                    <a:pt x="5526" y="13014"/>
                    <a:pt x="5666" y="13055"/>
                    <a:pt x="5800" y="13055"/>
                  </a:cubicBezTo>
                  <a:cubicBezTo>
                    <a:pt x="6031" y="13055"/>
                    <a:pt x="6241" y="12932"/>
                    <a:pt x="6414" y="12662"/>
                  </a:cubicBezTo>
                  <a:cubicBezTo>
                    <a:pt x="7022" y="11720"/>
                    <a:pt x="7630" y="10747"/>
                    <a:pt x="8207" y="9775"/>
                  </a:cubicBezTo>
                  <a:cubicBezTo>
                    <a:pt x="8390" y="9501"/>
                    <a:pt x="8359" y="9197"/>
                    <a:pt x="8116" y="8954"/>
                  </a:cubicBezTo>
                  <a:cubicBezTo>
                    <a:pt x="7971" y="8809"/>
                    <a:pt x="7817" y="8741"/>
                    <a:pt x="7659" y="8741"/>
                  </a:cubicBezTo>
                  <a:cubicBezTo>
                    <a:pt x="7520" y="8741"/>
                    <a:pt x="7377" y="8794"/>
                    <a:pt x="7235" y="8893"/>
                  </a:cubicBezTo>
                  <a:cubicBezTo>
                    <a:pt x="7052" y="9045"/>
                    <a:pt x="6900" y="9228"/>
                    <a:pt x="6779" y="9440"/>
                  </a:cubicBezTo>
                  <a:cubicBezTo>
                    <a:pt x="6262" y="10261"/>
                    <a:pt x="5776" y="11082"/>
                    <a:pt x="5289" y="11902"/>
                  </a:cubicBezTo>
                  <a:cubicBezTo>
                    <a:pt x="5289" y="11933"/>
                    <a:pt x="5229" y="11933"/>
                    <a:pt x="5168" y="11994"/>
                  </a:cubicBezTo>
                  <a:cubicBezTo>
                    <a:pt x="5107" y="11842"/>
                    <a:pt x="5077" y="11720"/>
                    <a:pt x="5046" y="11659"/>
                  </a:cubicBezTo>
                  <a:cubicBezTo>
                    <a:pt x="5989" y="10565"/>
                    <a:pt x="5259" y="9349"/>
                    <a:pt x="5381" y="8377"/>
                  </a:cubicBezTo>
                  <a:cubicBezTo>
                    <a:pt x="5715" y="8225"/>
                    <a:pt x="6080" y="8164"/>
                    <a:pt x="6262" y="7951"/>
                  </a:cubicBezTo>
                  <a:cubicBezTo>
                    <a:pt x="7174" y="6887"/>
                    <a:pt x="8056" y="5763"/>
                    <a:pt x="8937" y="4668"/>
                  </a:cubicBezTo>
                  <a:cubicBezTo>
                    <a:pt x="9180" y="4364"/>
                    <a:pt x="9211" y="4060"/>
                    <a:pt x="8937" y="3756"/>
                  </a:cubicBezTo>
                  <a:cubicBezTo>
                    <a:pt x="8796" y="3616"/>
                    <a:pt x="8647" y="3547"/>
                    <a:pt x="8499" y="3547"/>
                  </a:cubicBezTo>
                  <a:cubicBezTo>
                    <a:pt x="8359" y="3547"/>
                    <a:pt x="8219" y="3608"/>
                    <a:pt x="8086" y="3726"/>
                  </a:cubicBezTo>
                  <a:cubicBezTo>
                    <a:pt x="7812" y="3908"/>
                    <a:pt x="7569" y="4152"/>
                    <a:pt x="7356" y="4395"/>
                  </a:cubicBezTo>
                  <a:cubicBezTo>
                    <a:pt x="6748" y="5124"/>
                    <a:pt x="6171" y="5854"/>
                    <a:pt x="5533" y="6614"/>
                  </a:cubicBezTo>
                  <a:cubicBezTo>
                    <a:pt x="5320" y="6310"/>
                    <a:pt x="5107" y="6036"/>
                    <a:pt x="4864" y="5763"/>
                  </a:cubicBezTo>
                  <a:cubicBezTo>
                    <a:pt x="5624" y="5580"/>
                    <a:pt x="5715" y="5428"/>
                    <a:pt x="5654" y="4608"/>
                  </a:cubicBezTo>
                  <a:cubicBezTo>
                    <a:pt x="6262" y="4425"/>
                    <a:pt x="6414" y="4121"/>
                    <a:pt x="6262" y="3392"/>
                  </a:cubicBezTo>
                  <a:cubicBezTo>
                    <a:pt x="6232" y="3240"/>
                    <a:pt x="6201" y="2966"/>
                    <a:pt x="6262" y="2905"/>
                  </a:cubicBezTo>
                  <a:cubicBezTo>
                    <a:pt x="6900" y="2449"/>
                    <a:pt x="7022" y="1690"/>
                    <a:pt x="7387" y="1051"/>
                  </a:cubicBezTo>
                  <a:cubicBezTo>
                    <a:pt x="7600" y="656"/>
                    <a:pt x="7508" y="261"/>
                    <a:pt x="7174" y="109"/>
                  </a:cubicBezTo>
                  <a:cubicBezTo>
                    <a:pt x="7046" y="34"/>
                    <a:pt x="6925" y="1"/>
                    <a:pt x="6811" y="1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6" name="Google Shape;12826;p39"/>
            <p:cNvSpPr/>
            <p:nvPr/>
          </p:nvSpPr>
          <p:spPr>
            <a:xfrm rot="-1880383">
              <a:off x="7909760" y="866940"/>
              <a:ext cx="179970" cy="247087"/>
            </a:xfrm>
            <a:custGeom>
              <a:rect b="b" l="l" r="r" t="t"/>
              <a:pathLst>
                <a:path extrusionOk="0" h="12480" w="9090">
                  <a:moveTo>
                    <a:pt x="6661" y="0"/>
                  </a:moveTo>
                  <a:cubicBezTo>
                    <a:pt x="6580" y="0"/>
                    <a:pt x="6497" y="18"/>
                    <a:pt x="6414" y="56"/>
                  </a:cubicBezTo>
                  <a:cubicBezTo>
                    <a:pt x="6202" y="147"/>
                    <a:pt x="6019" y="360"/>
                    <a:pt x="5928" y="603"/>
                  </a:cubicBezTo>
                  <a:cubicBezTo>
                    <a:pt x="5746" y="1059"/>
                    <a:pt x="5654" y="1546"/>
                    <a:pt x="5533" y="2032"/>
                  </a:cubicBezTo>
                  <a:cubicBezTo>
                    <a:pt x="5288" y="1899"/>
                    <a:pt x="5080" y="1832"/>
                    <a:pt x="4907" y="1832"/>
                  </a:cubicBezTo>
                  <a:cubicBezTo>
                    <a:pt x="4565" y="1832"/>
                    <a:pt x="4357" y="2095"/>
                    <a:pt x="4256" y="2640"/>
                  </a:cubicBezTo>
                  <a:cubicBezTo>
                    <a:pt x="4195" y="2944"/>
                    <a:pt x="4195" y="3217"/>
                    <a:pt x="4195" y="3521"/>
                  </a:cubicBezTo>
                  <a:cubicBezTo>
                    <a:pt x="4165" y="3886"/>
                    <a:pt x="4195" y="4281"/>
                    <a:pt x="4195" y="4768"/>
                  </a:cubicBezTo>
                  <a:cubicBezTo>
                    <a:pt x="4013" y="4646"/>
                    <a:pt x="3952" y="4616"/>
                    <a:pt x="3891" y="4555"/>
                  </a:cubicBezTo>
                  <a:cubicBezTo>
                    <a:pt x="3010" y="3916"/>
                    <a:pt x="2159" y="3278"/>
                    <a:pt x="1277" y="2640"/>
                  </a:cubicBezTo>
                  <a:cubicBezTo>
                    <a:pt x="1081" y="2514"/>
                    <a:pt x="892" y="2452"/>
                    <a:pt x="721" y="2452"/>
                  </a:cubicBezTo>
                  <a:cubicBezTo>
                    <a:pt x="520" y="2452"/>
                    <a:pt x="345" y="2537"/>
                    <a:pt x="214" y="2701"/>
                  </a:cubicBezTo>
                  <a:cubicBezTo>
                    <a:pt x="1" y="3035"/>
                    <a:pt x="62" y="3430"/>
                    <a:pt x="487" y="3734"/>
                  </a:cubicBezTo>
                  <a:cubicBezTo>
                    <a:pt x="791" y="3977"/>
                    <a:pt x="1095" y="4190"/>
                    <a:pt x="1429" y="4433"/>
                  </a:cubicBezTo>
                  <a:cubicBezTo>
                    <a:pt x="822" y="4889"/>
                    <a:pt x="791" y="5315"/>
                    <a:pt x="1369" y="5801"/>
                  </a:cubicBezTo>
                  <a:cubicBezTo>
                    <a:pt x="1764" y="6135"/>
                    <a:pt x="2189" y="6409"/>
                    <a:pt x="2615" y="6713"/>
                  </a:cubicBezTo>
                  <a:cubicBezTo>
                    <a:pt x="2919" y="6895"/>
                    <a:pt x="3223" y="7108"/>
                    <a:pt x="3496" y="7290"/>
                  </a:cubicBezTo>
                  <a:cubicBezTo>
                    <a:pt x="3253" y="7382"/>
                    <a:pt x="3010" y="7442"/>
                    <a:pt x="2858" y="7564"/>
                  </a:cubicBezTo>
                  <a:cubicBezTo>
                    <a:pt x="2524" y="7868"/>
                    <a:pt x="2645" y="8233"/>
                    <a:pt x="2858" y="8567"/>
                  </a:cubicBezTo>
                  <a:cubicBezTo>
                    <a:pt x="3284" y="9145"/>
                    <a:pt x="3740" y="9752"/>
                    <a:pt x="4165" y="10360"/>
                  </a:cubicBezTo>
                  <a:lnTo>
                    <a:pt x="4043" y="10360"/>
                  </a:lnTo>
                  <a:cubicBezTo>
                    <a:pt x="3832" y="10255"/>
                    <a:pt x="3644" y="10201"/>
                    <a:pt x="3484" y="10201"/>
                  </a:cubicBezTo>
                  <a:cubicBezTo>
                    <a:pt x="3275" y="10201"/>
                    <a:pt x="3113" y="10293"/>
                    <a:pt x="3010" y="10482"/>
                  </a:cubicBezTo>
                  <a:cubicBezTo>
                    <a:pt x="2797" y="10816"/>
                    <a:pt x="2919" y="11211"/>
                    <a:pt x="3344" y="11485"/>
                  </a:cubicBezTo>
                  <a:cubicBezTo>
                    <a:pt x="3770" y="11789"/>
                    <a:pt x="4226" y="12093"/>
                    <a:pt x="4682" y="12366"/>
                  </a:cubicBezTo>
                  <a:cubicBezTo>
                    <a:pt x="4810" y="12443"/>
                    <a:pt x="4938" y="12479"/>
                    <a:pt x="5058" y="12479"/>
                  </a:cubicBezTo>
                  <a:cubicBezTo>
                    <a:pt x="5365" y="12479"/>
                    <a:pt x="5619" y="12243"/>
                    <a:pt x="5685" y="11850"/>
                  </a:cubicBezTo>
                  <a:cubicBezTo>
                    <a:pt x="5685" y="11759"/>
                    <a:pt x="5715" y="11607"/>
                    <a:pt x="5776" y="11576"/>
                  </a:cubicBezTo>
                  <a:cubicBezTo>
                    <a:pt x="6141" y="11363"/>
                    <a:pt x="6202" y="11059"/>
                    <a:pt x="6171" y="10847"/>
                  </a:cubicBezTo>
                  <a:cubicBezTo>
                    <a:pt x="6414" y="10482"/>
                    <a:pt x="6597" y="10239"/>
                    <a:pt x="6749" y="9965"/>
                  </a:cubicBezTo>
                  <a:cubicBezTo>
                    <a:pt x="6809" y="9904"/>
                    <a:pt x="6870" y="9783"/>
                    <a:pt x="6961" y="9783"/>
                  </a:cubicBezTo>
                  <a:cubicBezTo>
                    <a:pt x="7357" y="9722"/>
                    <a:pt x="7539" y="9418"/>
                    <a:pt x="7691" y="9114"/>
                  </a:cubicBezTo>
                  <a:cubicBezTo>
                    <a:pt x="8116" y="8263"/>
                    <a:pt x="8512" y="7442"/>
                    <a:pt x="8937" y="6622"/>
                  </a:cubicBezTo>
                  <a:cubicBezTo>
                    <a:pt x="9089" y="6318"/>
                    <a:pt x="9089" y="6014"/>
                    <a:pt x="8816" y="5801"/>
                  </a:cubicBezTo>
                  <a:cubicBezTo>
                    <a:pt x="8679" y="5679"/>
                    <a:pt x="8534" y="5619"/>
                    <a:pt x="8390" y="5619"/>
                  </a:cubicBezTo>
                  <a:cubicBezTo>
                    <a:pt x="8246" y="5619"/>
                    <a:pt x="8101" y="5679"/>
                    <a:pt x="7965" y="5801"/>
                  </a:cubicBezTo>
                  <a:cubicBezTo>
                    <a:pt x="7752" y="5983"/>
                    <a:pt x="7569" y="6227"/>
                    <a:pt x="7448" y="6470"/>
                  </a:cubicBezTo>
                  <a:cubicBezTo>
                    <a:pt x="7235" y="6865"/>
                    <a:pt x="7053" y="7290"/>
                    <a:pt x="6840" y="7686"/>
                  </a:cubicBezTo>
                  <a:cubicBezTo>
                    <a:pt x="6784" y="7796"/>
                    <a:pt x="6678" y="7933"/>
                    <a:pt x="6591" y="7933"/>
                  </a:cubicBezTo>
                  <a:cubicBezTo>
                    <a:pt x="6583" y="7933"/>
                    <a:pt x="6574" y="7931"/>
                    <a:pt x="6566" y="7929"/>
                  </a:cubicBezTo>
                  <a:cubicBezTo>
                    <a:pt x="6019" y="7929"/>
                    <a:pt x="5806" y="8293"/>
                    <a:pt x="5654" y="8749"/>
                  </a:cubicBezTo>
                  <a:cubicBezTo>
                    <a:pt x="5563" y="9023"/>
                    <a:pt x="5502" y="9327"/>
                    <a:pt x="5411" y="9722"/>
                  </a:cubicBezTo>
                  <a:cubicBezTo>
                    <a:pt x="4834" y="8962"/>
                    <a:pt x="4317" y="8263"/>
                    <a:pt x="3891" y="7686"/>
                  </a:cubicBezTo>
                  <a:cubicBezTo>
                    <a:pt x="4165" y="7503"/>
                    <a:pt x="4499" y="7382"/>
                    <a:pt x="4651" y="7138"/>
                  </a:cubicBezTo>
                  <a:cubicBezTo>
                    <a:pt x="4925" y="6622"/>
                    <a:pt x="4469" y="6318"/>
                    <a:pt x="4135" y="5953"/>
                  </a:cubicBezTo>
                  <a:cubicBezTo>
                    <a:pt x="4317" y="5862"/>
                    <a:pt x="4499" y="5862"/>
                    <a:pt x="4682" y="5831"/>
                  </a:cubicBezTo>
                  <a:cubicBezTo>
                    <a:pt x="4895" y="5771"/>
                    <a:pt x="5107" y="5679"/>
                    <a:pt x="5320" y="5588"/>
                  </a:cubicBezTo>
                  <a:cubicBezTo>
                    <a:pt x="5411" y="5558"/>
                    <a:pt x="5472" y="5406"/>
                    <a:pt x="5563" y="5406"/>
                  </a:cubicBezTo>
                  <a:cubicBezTo>
                    <a:pt x="6019" y="5315"/>
                    <a:pt x="6202" y="5011"/>
                    <a:pt x="6293" y="4616"/>
                  </a:cubicBezTo>
                  <a:cubicBezTo>
                    <a:pt x="6627" y="3339"/>
                    <a:pt x="6961" y="2062"/>
                    <a:pt x="7235" y="786"/>
                  </a:cubicBezTo>
                  <a:cubicBezTo>
                    <a:pt x="7335" y="362"/>
                    <a:pt x="7026" y="0"/>
                    <a:pt x="6661" y="0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7" name="Google Shape;12827;p39"/>
            <p:cNvSpPr/>
            <p:nvPr/>
          </p:nvSpPr>
          <p:spPr>
            <a:xfrm rot="-1880383">
              <a:off x="7933835" y="932889"/>
              <a:ext cx="131819" cy="115189"/>
            </a:xfrm>
            <a:custGeom>
              <a:rect b="b" l="l" r="r" t="t"/>
              <a:pathLst>
                <a:path extrusionOk="0" h="5818" w="6658">
                  <a:moveTo>
                    <a:pt x="5963" y="1"/>
                  </a:moveTo>
                  <a:cubicBezTo>
                    <a:pt x="5685" y="1"/>
                    <a:pt x="5432" y="172"/>
                    <a:pt x="5289" y="528"/>
                  </a:cubicBezTo>
                  <a:cubicBezTo>
                    <a:pt x="5168" y="892"/>
                    <a:pt x="5107" y="1257"/>
                    <a:pt x="5046" y="1622"/>
                  </a:cubicBezTo>
                  <a:cubicBezTo>
                    <a:pt x="4985" y="1956"/>
                    <a:pt x="5016" y="2290"/>
                    <a:pt x="4529" y="2351"/>
                  </a:cubicBezTo>
                  <a:cubicBezTo>
                    <a:pt x="4377" y="2351"/>
                    <a:pt x="4225" y="2625"/>
                    <a:pt x="4134" y="2807"/>
                  </a:cubicBezTo>
                  <a:cubicBezTo>
                    <a:pt x="4013" y="3020"/>
                    <a:pt x="3982" y="3294"/>
                    <a:pt x="3891" y="3537"/>
                  </a:cubicBezTo>
                  <a:cubicBezTo>
                    <a:pt x="2979" y="3050"/>
                    <a:pt x="2098" y="2594"/>
                    <a:pt x="1216" y="2108"/>
                  </a:cubicBezTo>
                  <a:cubicBezTo>
                    <a:pt x="1035" y="2017"/>
                    <a:pt x="870" y="1971"/>
                    <a:pt x="722" y="1971"/>
                  </a:cubicBezTo>
                  <a:cubicBezTo>
                    <a:pt x="522" y="1971"/>
                    <a:pt x="353" y="2055"/>
                    <a:pt x="213" y="2230"/>
                  </a:cubicBezTo>
                  <a:cubicBezTo>
                    <a:pt x="0" y="2503"/>
                    <a:pt x="92" y="2868"/>
                    <a:pt x="396" y="3202"/>
                  </a:cubicBezTo>
                  <a:cubicBezTo>
                    <a:pt x="487" y="3294"/>
                    <a:pt x="608" y="3415"/>
                    <a:pt x="578" y="3506"/>
                  </a:cubicBezTo>
                  <a:cubicBezTo>
                    <a:pt x="426" y="3932"/>
                    <a:pt x="608" y="4297"/>
                    <a:pt x="943" y="4509"/>
                  </a:cubicBezTo>
                  <a:cubicBezTo>
                    <a:pt x="1672" y="4996"/>
                    <a:pt x="2432" y="5421"/>
                    <a:pt x="3222" y="5786"/>
                  </a:cubicBezTo>
                  <a:cubicBezTo>
                    <a:pt x="3266" y="5808"/>
                    <a:pt x="3322" y="5817"/>
                    <a:pt x="3383" y="5817"/>
                  </a:cubicBezTo>
                  <a:cubicBezTo>
                    <a:pt x="3580" y="5817"/>
                    <a:pt x="3836" y="5719"/>
                    <a:pt x="3952" y="5604"/>
                  </a:cubicBezTo>
                  <a:cubicBezTo>
                    <a:pt x="4104" y="5452"/>
                    <a:pt x="4013" y="5117"/>
                    <a:pt x="4013" y="4844"/>
                  </a:cubicBezTo>
                  <a:cubicBezTo>
                    <a:pt x="4013" y="4813"/>
                    <a:pt x="3982" y="4752"/>
                    <a:pt x="3921" y="4631"/>
                  </a:cubicBezTo>
                  <a:lnTo>
                    <a:pt x="3921" y="4631"/>
                  </a:lnTo>
                  <a:cubicBezTo>
                    <a:pt x="4143" y="4805"/>
                    <a:pt x="4348" y="4905"/>
                    <a:pt x="4541" y="4905"/>
                  </a:cubicBezTo>
                  <a:cubicBezTo>
                    <a:pt x="4719" y="4905"/>
                    <a:pt x="4886" y="4820"/>
                    <a:pt x="5046" y="4631"/>
                  </a:cubicBezTo>
                  <a:cubicBezTo>
                    <a:pt x="5107" y="4570"/>
                    <a:pt x="5198" y="4540"/>
                    <a:pt x="5259" y="4540"/>
                  </a:cubicBezTo>
                  <a:cubicBezTo>
                    <a:pt x="5806" y="4509"/>
                    <a:pt x="5958" y="4114"/>
                    <a:pt x="6049" y="3689"/>
                  </a:cubicBezTo>
                  <a:cubicBezTo>
                    <a:pt x="6232" y="2777"/>
                    <a:pt x="6384" y="1865"/>
                    <a:pt x="6566" y="953"/>
                  </a:cubicBezTo>
                  <a:cubicBezTo>
                    <a:pt x="6657" y="528"/>
                    <a:pt x="6536" y="163"/>
                    <a:pt x="6201" y="41"/>
                  </a:cubicBezTo>
                  <a:cubicBezTo>
                    <a:pt x="6121" y="14"/>
                    <a:pt x="6041" y="1"/>
                    <a:pt x="5963" y="1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8" name="Google Shape;12828;p39"/>
            <p:cNvSpPr/>
            <p:nvPr/>
          </p:nvSpPr>
          <p:spPr>
            <a:xfrm rot="-1880383">
              <a:off x="7937449" y="930503"/>
              <a:ext cx="124593" cy="119960"/>
            </a:xfrm>
            <a:custGeom>
              <a:rect b="b" l="l" r="r" t="t"/>
              <a:pathLst>
                <a:path extrusionOk="0" h="6059" w="6293">
                  <a:moveTo>
                    <a:pt x="5535" y="1"/>
                  </a:moveTo>
                  <a:cubicBezTo>
                    <a:pt x="5446" y="1"/>
                    <a:pt x="5333" y="45"/>
                    <a:pt x="5259" y="70"/>
                  </a:cubicBezTo>
                  <a:cubicBezTo>
                    <a:pt x="2919" y="708"/>
                    <a:pt x="1368" y="2258"/>
                    <a:pt x="183" y="4295"/>
                  </a:cubicBezTo>
                  <a:cubicBezTo>
                    <a:pt x="1" y="4568"/>
                    <a:pt x="1" y="4903"/>
                    <a:pt x="244" y="5176"/>
                  </a:cubicBezTo>
                  <a:cubicBezTo>
                    <a:pt x="305" y="5237"/>
                    <a:pt x="335" y="5328"/>
                    <a:pt x="365" y="5389"/>
                  </a:cubicBezTo>
                  <a:cubicBezTo>
                    <a:pt x="512" y="5829"/>
                    <a:pt x="736" y="6059"/>
                    <a:pt x="1017" y="6059"/>
                  </a:cubicBezTo>
                  <a:cubicBezTo>
                    <a:pt x="1202" y="6059"/>
                    <a:pt x="1413" y="5959"/>
                    <a:pt x="1642" y="5754"/>
                  </a:cubicBezTo>
                  <a:cubicBezTo>
                    <a:pt x="2067" y="5389"/>
                    <a:pt x="2432" y="4933"/>
                    <a:pt x="2827" y="4508"/>
                  </a:cubicBezTo>
                  <a:cubicBezTo>
                    <a:pt x="3283" y="3960"/>
                    <a:pt x="3283" y="3626"/>
                    <a:pt x="2827" y="3049"/>
                  </a:cubicBezTo>
                  <a:cubicBezTo>
                    <a:pt x="3496" y="2319"/>
                    <a:pt x="4317" y="1802"/>
                    <a:pt x="5259" y="1498"/>
                  </a:cubicBezTo>
                  <a:cubicBezTo>
                    <a:pt x="5502" y="1407"/>
                    <a:pt x="5776" y="1377"/>
                    <a:pt x="5958" y="1194"/>
                  </a:cubicBezTo>
                  <a:cubicBezTo>
                    <a:pt x="6110" y="1012"/>
                    <a:pt x="6292" y="678"/>
                    <a:pt x="6232" y="465"/>
                  </a:cubicBezTo>
                  <a:cubicBezTo>
                    <a:pt x="6171" y="283"/>
                    <a:pt x="5837" y="131"/>
                    <a:pt x="5593" y="9"/>
                  </a:cubicBezTo>
                  <a:cubicBezTo>
                    <a:pt x="5576" y="3"/>
                    <a:pt x="5556" y="1"/>
                    <a:pt x="5535" y="1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9" name="Google Shape;12829;p39"/>
            <p:cNvSpPr/>
            <p:nvPr/>
          </p:nvSpPr>
          <p:spPr>
            <a:xfrm rot="-1880383">
              <a:off x="7963929" y="938165"/>
              <a:ext cx="71632" cy="104636"/>
            </a:xfrm>
            <a:custGeom>
              <a:rect b="b" l="l" r="r" t="t"/>
              <a:pathLst>
                <a:path extrusionOk="0" h="5285" w="3618">
                  <a:moveTo>
                    <a:pt x="1415" y="0"/>
                  </a:moveTo>
                  <a:cubicBezTo>
                    <a:pt x="1364" y="0"/>
                    <a:pt x="1317" y="6"/>
                    <a:pt x="1277" y="19"/>
                  </a:cubicBezTo>
                  <a:cubicBezTo>
                    <a:pt x="1064" y="111"/>
                    <a:pt x="973" y="415"/>
                    <a:pt x="851" y="658"/>
                  </a:cubicBezTo>
                  <a:cubicBezTo>
                    <a:pt x="821" y="719"/>
                    <a:pt x="882" y="871"/>
                    <a:pt x="912" y="992"/>
                  </a:cubicBezTo>
                  <a:cubicBezTo>
                    <a:pt x="213" y="1175"/>
                    <a:pt x="0" y="1539"/>
                    <a:pt x="274" y="2086"/>
                  </a:cubicBezTo>
                  <a:cubicBezTo>
                    <a:pt x="730" y="2998"/>
                    <a:pt x="1247" y="3910"/>
                    <a:pt x="1763" y="4792"/>
                  </a:cubicBezTo>
                  <a:cubicBezTo>
                    <a:pt x="1972" y="5133"/>
                    <a:pt x="2227" y="5285"/>
                    <a:pt x="2530" y="5285"/>
                  </a:cubicBezTo>
                  <a:cubicBezTo>
                    <a:pt x="2713" y="5285"/>
                    <a:pt x="2913" y="5229"/>
                    <a:pt x="3131" y="5126"/>
                  </a:cubicBezTo>
                  <a:cubicBezTo>
                    <a:pt x="3496" y="4944"/>
                    <a:pt x="3617" y="4579"/>
                    <a:pt x="3435" y="4001"/>
                  </a:cubicBezTo>
                  <a:cubicBezTo>
                    <a:pt x="3101" y="2937"/>
                    <a:pt x="2736" y="1874"/>
                    <a:pt x="2341" y="840"/>
                  </a:cubicBezTo>
                  <a:cubicBezTo>
                    <a:pt x="2250" y="597"/>
                    <a:pt x="2158" y="323"/>
                    <a:pt x="1946" y="171"/>
                  </a:cubicBezTo>
                  <a:cubicBezTo>
                    <a:pt x="1827" y="77"/>
                    <a:pt x="1597" y="0"/>
                    <a:pt x="1415" y="0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30" name="Google Shape;12830;p39"/>
            <p:cNvSpPr/>
            <p:nvPr/>
          </p:nvSpPr>
          <p:spPr>
            <a:xfrm rot="-1880383">
              <a:off x="7808064" y="552666"/>
              <a:ext cx="383361" cy="875635"/>
            </a:xfrm>
            <a:custGeom>
              <a:rect b="b" l="l" r="r" t="t"/>
              <a:pathLst>
                <a:path extrusionOk="0" h="44227" w="19363">
                  <a:moveTo>
                    <a:pt x="3770" y="5381"/>
                  </a:moveTo>
                  <a:lnTo>
                    <a:pt x="3770" y="5381"/>
                  </a:lnTo>
                  <a:cubicBezTo>
                    <a:pt x="4742" y="6292"/>
                    <a:pt x="5776" y="7265"/>
                    <a:pt x="6900" y="8299"/>
                  </a:cubicBezTo>
                  <a:cubicBezTo>
                    <a:pt x="6515" y="8299"/>
                    <a:pt x="6171" y="8326"/>
                    <a:pt x="5840" y="8326"/>
                  </a:cubicBezTo>
                  <a:cubicBezTo>
                    <a:pt x="5675" y="8326"/>
                    <a:pt x="5512" y="8319"/>
                    <a:pt x="5350" y="8299"/>
                  </a:cubicBezTo>
                  <a:cubicBezTo>
                    <a:pt x="5138" y="8268"/>
                    <a:pt x="4955" y="8055"/>
                    <a:pt x="4773" y="7903"/>
                  </a:cubicBezTo>
                  <a:cubicBezTo>
                    <a:pt x="4562" y="7663"/>
                    <a:pt x="4382" y="7423"/>
                    <a:pt x="4172" y="7182"/>
                  </a:cubicBezTo>
                  <a:lnTo>
                    <a:pt x="4172" y="7182"/>
                  </a:lnTo>
                  <a:cubicBezTo>
                    <a:pt x="4180" y="7190"/>
                    <a:pt x="4187" y="7197"/>
                    <a:pt x="4195" y="7204"/>
                  </a:cubicBezTo>
                  <a:cubicBezTo>
                    <a:pt x="4104" y="6840"/>
                    <a:pt x="3982" y="6536"/>
                    <a:pt x="3891" y="6171"/>
                  </a:cubicBezTo>
                  <a:cubicBezTo>
                    <a:pt x="3831" y="5867"/>
                    <a:pt x="3800" y="5563"/>
                    <a:pt x="3770" y="5381"/>
                  </a:cubicBezTo>
                  <a:close/>
                  <a:moveTo>
                    <a:pt x="4226" y="1703"/>
                  </a:moveTo>
                  <a:lnTo>
                    <a:pt x="4226" y="1703"/>
                  </a:lnTo>
                  <a:cubicBezTo>
                    <a:pt x="5806" y="2189"/>
                    <a:pt x="7448" y="2523"/>
                    <a:pt x="8511" y="4013"/>
                  </a:cubicBezTo>
                  <a:cubicBezTo>
                    <a:pt x="8876" y="4529"/>
                    <a:pt x="9271" y="5016"/>
                    <a:pt x="9636" y="5533"/>
                  </a:cubicBezTo>
                  <a:cubicBezTo>
                    <a:pt x="10092" y="6201"/>
                    <a:pt x="10274" y="6900"/>
                    <a:pt x="9879" y="7691"/>
                  </a:cubicBezTo>
                  <a:cubicBezTo>
                    <a:pt x="9727" y="7995"/>
                    <a:pt x="9636" y="8359"/>
                    <a:pt x="9454" y="8815"/>
                  </a:cubicBezTo>
                  <a:cubicBezTo>
                    <a:pt x="9119" y="8329"/>
                    <a:pt x="8815" y="7903"/>
                    <a:pt x="8511" y="7478"/>
                  </a:cubicBezTo>
                  <a:cubicBezTo>
                    <a:pt x="8238" y="7052"/>
                    <a:pt x="7904" y="6657"/>
                    <a:pt x="7630" y="6201"/>
                  </a:cubicBezTo>
                  <a:cubicBezTo>
                    <a:pt x="7265" y="5593"/>
                    <a:pt x="6840" y="5077"/>
                    <a:pt x="6201" y="4742"/>
                  </a:cubicBezTo>
                  <a:lnTo>
                    <a:pt x="6201" y="4742"/>
                  </a:lnTo>
                  <a:cubicBezTo>
                    <a:pt x="6718" y="5776"/>
                    <a:pt x="7235" y="6809"/>
                    <a:pt x="7782" y="7812"/>
                  </a:cubicBezTo>
                  <a:cubicBezTo>
                    <a:pt x="7934" y="8116"/>
                    <a:pt x="8086" y="8450"/>
                    <a:pt x="8116" y="8846"/>
                  </a:cubicBezTo>
                  <a:cubicBezTo>
                    <a:pt x="7995" y="8785"/>
                    <a:pt x="7843" y="8724"/>
                    <a:pt x="7752" y="8633"/>
                  </a:cubicBezTo>
                  <a:cubicBezTo>
                    <a:pt x="6566" y="7447"/>
                    <a:pt x="5381" y="6292"/>
                    <a:pt x="4195" y="5107"/>
                  </a:cubicBezTo>
                  <a:cubicBezTo>
                    <a:pt x="3709" y="4590"/>
                    <a:pt x="3587" y="3344"/>
                    <a:pt x="3952" y="2736"/>
                  </a:cubicBezTo>
                  <a:cubicBezTo>
                    <a:pt x="4013" y="2675"/>
                    <a:pt x="4195" y="2706"/>
                    <a:pt x="4286" y="2675"/>
                  </a:cubicBezTo>
                  <a:cubicBezTo>
                    <a:pt x="4074" y="2219"/>
                    <a:pt x="4074" y="2219"/>
                    <a:pt x="4226" y="1703"/>
                  </a:cubicBezTo>
                  <a:close/>
                  <a:moveTo>
                    <a:pt x="12524" y="5320"/>
                  </a:moveTo>
                  <a:cubicBezTo>
                    <a:pt x="13162" y="5988"/>
                    <a:pt x="13436" y="6809"/>
                    <a:pt x="13679" y="7599"/>
                  </a:cubicBezTo>
                  <a:cubicBezTo>
                    <a:pt x="13740" y="7873"/>
                    <a:pt x="13770" y="8147"/>
                    <a:pt x="13831" y="8420"/>
                  </a:cubicBezTo>
                  <a:cubicBezTo>
                    <a:pt x="14043" y="9241"/>
                    <a:pt x="13891" y="9849"/>
                    <a:pt x="13101" y="10396"/>
                  </a:cubicBezTo>
                  <a:cubicBezTo>
                    <a:pt x="12433" y="10882"/>
                    <a:pt x="11977" y="11642"/>
                    <a:pt x="11338" y="12372"/>
                  </a:cubicBezTo>
                  <a:cubicBezTo>
                    <a:pt x="11369" y="10882"/>
                    <a:pt x="11916" y="9545"/>
                    <a:pt x="12037" y="8147"/>
                  </a:cubicBezTo>
                  <a:cubicBezTo>
                    <a:pt x="11977" y="8147"/>
                    <a:pt x="11916" y="8116"/>
                    <a:pt x="11885" y="8116"/>
                  </a:cubicBezTo>
                  <a:cubicBezTo>
                    <a:pt x="11521" y="9423"/>
                    <a:pt x="11156" y="10730"/>
                    <a:pt x="10791" y="12128"/>
                  </a:cubicBezTo>
                  <a:cubicBezTo>
                    <a:pt x="9970" y="10943"/>
                    <a:pt x="9545" y="9788"/>
                    <a:pt x="10062" y="8450"/>
                  </a:cubicBezTo>
                  <a:cubicBezTo>
                    <a:pt x="10578" y="7204"/>
                    <a:pt x="11156" y="5988"/>
                    <a:pt x="12524" y="5320"/>
                  </a:cubicBezTo>
                  <a:close/>
                  <a:moveTo>
                    <a:pt x="5956" y="8863"/>
                  </a:moveTo>
                  <a:cubicBezTo>
                    <a:pt x="6419" y="8863"/>
                    <a:pt x="6885" y="8935"/>
                    <a:pt x="7356" y="9089"/>
                  </a:cubicBezTo>
                  <a:cubicBezTo>
                    <a:pt x="8633" y="9484"/>
                    <a:pt x="9150" y="10122"/>
                    <a:pt x="9484" y="11581"/>
                  </a:cubicBezTo>
                  <a:cubicBezTo>
                    <a:pt x="8390" y="11186"/>
                    <a:pt x="7417" y="10548"/>
                    <a:pt x="6293" y="10365"/>
                  </a:cubicBezTo>
                  <a:lnTo>
                    <a:pt x="6293" y="10365"/>
                  </a:lnTo>
                  <a:cubicBezTo>
                    <a:pt x="7508" y="11216"/>
                    <a:pt x="8998" y="11551"/>
                    <a:pt x="10001" y="12706"/>
                  </a:cubicBezTo>
                  <a:cubicBezTo>
                    <a:pt x="9059" y="12554"/>
                    <a:pt x="8147" y="12402"/>
                    <a:pt x="7235" y="12280"/>
                  </a:cubicBezTo>
                  <a:cubicBezTo>
                    <a:pt x="7150" y="12280"/>
                    <a:pt x="7060" y="12275"/>
                    <a:pt x="6971" y="12275"/>
                  </a:cubicBezTo>
                  <a:cubicBezTo>
                    <a:pt x="6837" y="12275"/>
                    <a:pt x="6706" y="12286"/>
                    <a:pt x="6597" y="12341"/>
                  </a:cubicBezTo>
                  <a:cubicBezTo>
                    <a:pt x="6400" y="12428"/>
                    <a:pt x="6220" y="12465"/>
                    <a:pt x="6053" y="12465"/>
                  </a:cubicBezTo>
                  <a:cubicBezTo>
                    <a:pt x="5572" y="12465"/>
                    <a:pt x="5194" y="12155"/>
                    <a:pt x="4834" y="11794"/>
                  </a:cubicBezTo>
                  <a:cubicBezTo>
                    <a:pt x="4438" y="11399"/>
                    <a:pt x="4013" y="11065"/>
                    <a:pt x="3618" y="10669"/>
                  </a:cubicBezTo>
                  <a:cubicBezTo>
                    <a:pt x="3405" y="10426"/>
                    <a:pt x="3223" y="10153"/>
                    <a:pt x="2949" y="9757"/>
                  </a:cubicBezTo>
                  <a:cubicBezTo>
                    <a:pt x="3967" y="9197"/>
                    <a:pt x="4956" y="8863"/>
                    <a:pt x="5956" y="8863"/>
                  </a:cubicBezTo>
                  <a:close/>
                  <a:moveTo>
                    <a:pt x="14682" y="10122"/>
                  </a:moveTo>
                  <a:cubicBezTo>
                    <a:pt x="14834" y="10365"/>
                    <a:pt x="15016" y="10639"/>
                    <a:pt x="15138" y="10943"/>
                  </a:cubicBezTo>
                  <a:cubicBezTo>
                    <a:pt x="15594" y="12128"/>
                    <a:pt x="15746" y="13344"/>
                    <a:pt x="15654" y="14621"/>
                  </a:cubicBezTo>
                  <a:cubicBezTo>
                    <a:pt x="15594" y="15077"/>
                    <a:pt x="15442" y="15350"/>
                    <a:pt x="15016" y="15624"/>
                  </a:cubicBezTo>
                  <a:cubicBezTo>
                    <a:pt x="14256" y="16171"/>
                    <a:pt x="13588" y="16809"/>
                    <a:pt x="12767" y="17478"/>
                  </a:cubicBezTo>
                  <a:cubicBezTo>
                    <a:pt x="13132" y="16080"/>
                    <a:pt x="13496" y="14742"/>
                    <a:pt x="13891" y="13375"/>
                  </a:cubicBezTo>
                  <a:cubicBezTo>
                    <a:pt x="13831" y="13375"/>
                    <a:pt x="13770" y="13344"/>
                    <a:pt x="13709" y="13344"/>
                  </a:cubicBezTo>
                  <a:cubicBezTo>
                    <a:pt x="13314" y="14499"/>
                    <a:pt x="12919" y="15624"/>
                    <a:pt x="12524" y="16779"/>
                  </a:cubicBezTo>
                  <a:cubicBezTo>
                    <a:pt x="12463" y="16779"/>
                    <a:pt x="12402" y="16809"/>
                    <a:pt x="12341" y="16809"/>
                  </a:cubicBezTo>
                  <a:cubicBezTo>
                    <a:pt x="12037" y="15867"/>
                    <a:pt x="11733" y="14925"/>
                    <a:pt x="11460" y="13982"/>
                  </a:cubicBezTo>
                  <a:cubicBezTo>
                    <a:pt x="11399" y="13861"/>
                    <a:pt x="11460" y="13679"/>
                    <a:pt x="11521" y="13527"/>
                  </a:cubicBezTo>
                  <a:cubicBezTo>
                    <a:pt x="11855" y="12189"/>
                    <a:pt x="13192" y="10730"/>
                    <a:pt x="14682" y="10122"/>
                  </a:cubicBezTo>
                  <a:close/>
                  <a:moveTo>
                    <a:pt x="7537" y="12819"/>
                  </a:moveTo>
                  <a:cubicBezTo>
                    <a:pt x="8457" y="12819"/>
                    <a:pt x="9340" y="13043"/>
                    <a:pt x="10214" y="13557"/>
                  </a:cubicBezTo>
                  <a:cubicBezTo>
                    <a:pt x="10366" y="13648"/>
                    <a:pt x="10518" y="13800"/>
                    <a:pt x="10578" y="13952"/>
                  </a:cubicBezTo>
                  <a:cubicBezTo>
                    <a:pt x="10913" y="14894"/>
                    <a:pt x="11217" y="15837"/>
                    <a:pt x="11551" y="16779"/>
                  </a:cubicBezTo>
                  <a:lnTo>
                    <a:pt x="11399" y="16870"/>
                  </a:lnTo>
                  <a:cubicBezTo>
                    <a:pt x="10578" y="16201"/>
                    <a:pt x="9727" y="15533"/>
                    <a:pt x="8907" y="14864"/>
                  </a:cubicBezTo>
                  <a:cubicBezTo>
                    <a:pt x="8846" y="14925"/>
                    <a:pt x="8815" y="14955"/>
                    <a:pt x="8755" y="15016"/>
                  </a:cubicBezTo>
                  <a:cubicBezTo>
                    <a:pt x="8907" y="15168"/>
                    <a:pt x="9028" y="15350"/>
                    <a:pt x="9180" y="15502"/>
                  </a:cubicBezTo>
                  <a:cubicBezTo>
                    <a:pt x="9879" y="16171"/>
                    <a:pt x="10639" y="16809"/>
                    <a:pt x="11338" y="17478"/>
                  </a:cubicBezTo>
                  <a:cubicBezTo>
                    <a:pt x="11612" y="17752"/>
                    <a:pt x="11794" y="18147"/>
                    <a:pt x="12098" y="18542"/>
                  </a:cubicBezTo>
                  <a:cubicBezTo>
                    <a:pt x="11956" y="18542"/>
                    <a:pt x="11882" y="18555"/>
                    <a:pt x="11839" y="18555"/>
                  </a:cubicBezTo>
                  <a:cubicBezTo>
                    <a:pt x="11818" y="18555"/>
                    <a:pt x="11804" y="18552"/>
                    <a:pt x="11794" y="18542"/>
                  </a:cubicBezTo>
                  <a:cubicBezTo>
                    <a:pt x="10822" y="17326"/>
                    <a:pt x="9484" y="16931"/>
                    <a:pt x="7995" y="16870"/>
                  </a:cubicBezTo>
                  <a:cubicBezTo>
                    <a:pt x="7569" y="16870"/>
                    <a:pt x="7235" y="16748"/>
                    <a:pt x="6992" y="16414"/>
                  </a:cubicBezTo>
                  <a:cubicBezTo>
                    <a:pt x="6475" y="15624"/>
                    <a:pt x="5989" y="14834"/>
                    <a:pt x="5502" y="14013"/>
                  </a:cubicBezTo>
                  <a:cubicBezTo>
                    <a:pt x="5381" y="13800"/>
                    <a:pt x="5381" y="13496"/>
                    <a:pt x="5320" y="13192"/>
                  </a:cubicBezTo>
                  <a:cubicBezTo>
                    <a:pt x="6089" y="12953"/>
                    <a:pt x="6824" y="12819"/>
                    <a:pt x="7537" y="12819"/>
                  </a:cubicBezTo>
                  <a:close/>
                  <a:moveTo>
                    <a:pt x="16354" y="15411"/>
                  </a:moveTo>
                  <a:cubicBezTo>
                    <a:pt x="16506" y="15745"/>
                    <a:pt x="16688" y="16019"/>
                    <a:pt x="16779" y="16293"/>
                  </a:cubicBezTo>
                  <a:cubicBezTo>
                    <a:pt x="16870" y="16566"/>
                    <a:pt x="16931" y="16870"/>
                    <a:pt x="16961" y="17174"/>
                  </a:cubicBezTo>
                  <a:cubicBezTo>
                    <a:pt x="17022" y="17782"/>
                    <a:pt x="17144" y="18390"/>
                    <a:pt x="17053" y="18967"/>
                  </a:cubicBezTo>
                  <a:cubicBezTo>
                    <a:pt x="16961" y="19697"/>
                    <a:pt x="16141" y="19666"/>
                    <a:pt x="15715" y="20062"/>
                  </a:cubicBezTo>
                  <a:cubicBezTo>
                    <a:pt x="15290" y="20487"/>
                    <a:pt x="14803" y="20882"/>
                    <a:pt x="14226" y="21369"/>
                  </a:cubicBezTo>
                  <a:cubicBezTo>
                    <a:pt x="14499" y="20092"/>
                    <a:pt x="15107" y="19059"/>
                    <a:pt x="15320" y="17904"/>
                  </a:cubicBezTo>
                  <a:lnTo>
                    <a:pt x="15320" y="17904"/>
                  </a:lnTo>
                  <a:cubicBezTo>
                    <a:pt x="14591" y="19089"/>
                    <a:pt x="14165" y="20396"/>
                    <a:pt x="13436" y="21673"/>
                  </a:cubicBezTo>
                  <a:cubicBezTo>
                    <a:pt x="13253" y="20761"/>
                    <a:pt x="13071" y="19849"/>
                    <a:pt x="12888" y="18937"/>
                  </a:cubicBezTo>
                  <a:cubicBezTo>
                    <a:pt x="12888" y="18815"/>
                    <a:pt x="12888" y="18694"/>
                    <a:pt x="12949" y="18572"/>
                  </a:cubicBezTo>
                  <a:cubicBezTo>
                    <a:pt x="13648" y="17113"/>
                    <a:pt x="14743" y="16049"/>
                    <a:pt x="16354" y="15411"/>
                  </a:cubicBezTo>
                  <a:close/>
                  <a:moveTo>
                    <a:pt x="8250" y="17350"/>
                  </a:moveTo>
                  <a:cubicBezTo>
                    <a:pt x="10617" y="17350"/>
                    <a:pt x="12629" y="19205"/>
                    <a:pt x="12524" y="21612"/>
                  </a:cubicBezTo>
                  <a:cubicBezTo>
                    <a:pt x="11733" y="20821"/>
                    <a:pt x="11034" y="20031"/>
                    <a:pt x="10122" y="19454"/>
                  </a:cubicBezTo>
                  <a:lnTo>
                    <a:pt x="10122" y="19454"/>
                  </a:lnTo>
                  <a:cubicBezTo>
                    <a:pt x="10943" y="20487"/>
                    <a:pt x="11977" y="21308"/>
                    <a:pt x="12493" y="22615"/>
                  </a:cubicBezTo>
                  <a:cubicBezTo>
                    <a:pt x="12281" y="22372"/>
                    <a:pt x="12037" y="22128"/>
                    <a:pt x="11825" y="21916"/>
                  </a:cubicBezTo>
                  <a:cubicBezTo>
                    <a:pt x="11065" y="21186"/>
                    <a:pt x="10183" y="20791"/>
                    <a:pt x="9119" y="20700"/>
                  </a:cubicBezTo>
                  <a:cubicBezTo>
                    <a:pt x="8876" y="20670"/>
                    <a:pt x="8542" y="20639"/>
                    <a:pt x="8420" y="20457"/>
                  </a:cubicBezTo>
                  <a:cubicBezTo>
                    <a:pt x="7812" y="19575"/>
                    <a:pt x="7204" y="18633"/>
                    <a:pt x="7174" y="17478"/>
                  </a:cubicBezTo>
                  <a:cubicBezTo>
                    <a:pt x="7537" y="17391"/>
                    <a:pt x="7898" y="17350"/>
                    <a:pt x="8250" y="17350"/>
                  </a:cubicBezTo>
                  <a:close/>
                  <a:moveTo>
                    <a:pt x="8974" y="21218"/>
                  </a:moveTo>
                  <a:cubicBezTo>
                    <a:pt x="11133" y="21218"/>
                    <a:pt x="13223" y="23296"/>
                    <a:pt x="13223" y="25715"/>
                  </a:cubicBezTo>
                  <a:cubicBezTo>
                    <a:pt x="12402" y="25046"/>
                    <a:pt x="11764" y="24165"/>
                    <a:pt x="10791" y="23739"/>
                  </a:cubicBezTo>
                  <a:lnTo>
                    <a:pt x="10791" y="23739"/>
                  </a:lnTo>
                  <a:cubicBezTo>
                    <a:pt x="11581" y="24560"/>
                    <a:pt x="12372" y="25381"/>
                    <a:pt x="13132" y="26201"/>
                  </a:cubicBezTo>
                  <a:cubicBezTo>
                    <a:pt x="13101" y="26262"/>
                    <a:pt x="13040" y="26323"/>
                    <a:pt x="13010" y="26384"/>
                  </a:cubicBezTo>
                  <a:cubicBezTo>
                    <a:pt x="12858" y="26262"/>
                    <a:pt x="12706" y="26171"/>
                    <a:pt x="12554" y="26050"/>
                  </a:cubicBezTo>
                  <a:cubicBezTo>
                    <a:pt x="11673" y="25350"/>
                    <a:pt x="10670" y="24925"/>
                    <a:pt x="9575" y="24743"/>
                  </a:cubicBezTo>
                  <a:cubicBezTo>
                    <a:pt x="8967" y="24621"/>
                    <a:pt x="8694" y="24347"/>
                    <a:pt x="8542" y="23770"/>
                  </a:cubicBezTo>
                  <a:cubicBezTo>
                    <a:pt x="8359" y="22949"/>
                    <a:pt x="8086" y="22128"/>
                    <a:pt x="8207" y="21308"/>
                  </a:cubicBezTo>
                  <a:cubicBezTo>
                    <a:pt x="8462" y="21247"/>
                    <a:pt x="8718" y="21218"/>
                    <a:pt x="8974" y="21218"/>
                  </a:cubicBezTo>
                  <a:close/>
                  <a:moveTo>
                    <a:pt x="17357" y="19727"/>
                  </a:moveTo>
                  <a:cubicBezTo>
                    <a:pt x="18208" y="21247"/>
                    <a:pt x="17630" y="22676"/>
                    <a:pt x="17569" y="23891"/>
                  </a:cubicBezTo>
                  <a:cubicBezTo>
                    <a:pt x="16597" y="24621"/>
                    <a:pt x="15806" y="25229"/>
                    <a:pt x="14925" y="25928"/>
                  </a:cubicBezTo>
                  <a:cubicBezTo>
                    <a:pt x="15320" y="24803"/>
                    <a:pt x="15715" y="23739"/>
                    <a:pt x="16110" y="22676"/>
                  </a:cubicBezTo>
                  <a:cubicBezTo>
                    <a:pt x="16050" y="22645"/>
                    <a:pt x="15989" y="22615"/>
                    <a:pt x="15928" y="22615"/>
                  </a:cubicBezTo>
                  <a:cubicBezTo>
                    <a:pt x="15350" y="23891"/>
                    <a:pt x="14803" y="25198"/>
                    <a:pt x="14256" y="26505"/>
                  </a:cubicBezTo>
                  <a:cubicBezTo>
                    <a:pt x="14195" y="26475"/>
                    <a:pt x="14135" y="26475"/>
                    <a:pt x="14104" y="26475"/>
                  </a:cubicBezTo>
                  <a:cubicBezTo>
                    <a:pt x="13983" y="25624"/>
                    <a:pt x="13831" y="24803"/>
                    <a:pt x="13800" y="23983"/>
                  </a:cubicBezTo>
                  <a:cubicBezTo>
                    <a:pt x="13800" y="23527"/>
                    <a:pt x="13983" y="23010"/>
                    <a:pt x="14195" y="22584"/>
                  </a:cubicBezTo>
                  <a:cubicBezTo>
                    <a:pt x="14864" y="21247"/>
                    <a:pt x="15958" y="20396"/>
                    <a:pt x="17357" y="19727"/>
                  </a:cubicBezTo>
                  <a:close/>
                  <a:moveTo>
                    <a:pt x="17904" y="24743"/>
                  </a:moveTo>
                  <a:cubicBezTo>
                    <a:pt x="18147" y="25290"/>
                    <a:pt x="18360" y="25867"/>
                    <a:pt x="18025" y="26505"/>
                  </a:cubicBezTo>
                  <a:cubicBezTo>
                    <a:pt x="17965" y="26627"/>
                    <a:pt x="18025" y="26779"/>
                    <a:pt x="17995" y="26901"/>
                  </a:cubicBezTo>
                  <a:cubicBezTo>
                    <a:pt x="17965" y="27478"/>
                    <a:pt x="17965" y="28025"/>
                    <a:pt x="17843" y="28603"/>
                  </a:cubicBezTo>
                  <a:cubicBezTo>
                    <a:pt x="17813" y="28785"/>
                    <a:pt x="17539" y="28937"/>
                    <a:pt x="17357" y="29059"/>
                  </a:cubicBezTo>
                  <a:cubicBezTo>
                    <a:pt x="16749" y="29393"/>
                    <a:pt x="16141" y="29727"/>
                    <a:pt x="15502" y="30092"/>
                  </a:cubicBezTo>
                  <a:cubicBezTo>
                    <a:pt x="15837" y="29150"/>
                    <a:pt x="16536" y="28390"/>
                    <a:pt x="16840" y="27417"/>
                  </a:cubicBezTo>
                  <a:lnTo>
                    <a:pt x="16840" y="27417"/>
                  </a:lnTo>
                  <a:cubicBezTo>
                    <a:pt x="16566" y="27782"/>
                    <a:pt x="16293" y="28116"/>
                    <a:pt x="16050" y="28481"/>
                  </a:cubicBezTo>
                  <a:cubicBezTo>
                    <a:pt x="15776" y="28876"/>
                    <a:pt x="15502" y="29271"/>
                    <a:pt x="15229" y="29697"/>
                  </a:cubicBezTo>
                  <a:cubicBezTo>
                    <a:pt x="14955" y="30092"/>
                    <a:pt x="14712" y="30487"/>
                    <a:pt x="14469" y="30913"/>
                  </a:cubicBezTo>
                  <a:cubicBezTo>
                    <a:pt x="14135" y="27812"/>
                    <a:pt x="15746" y="24986"/>
                    <a:pt x="17904" y="24743"/>
                  </a:cubicBezTo>
                  <a:close/>
                  <a:moveTo>
                    <a:pt x="8724" y="25107"/>
                  </a:moveTo>
                  <a:cubicBezTo>
                    <a:pt x="10366" y="25472"/>
                    <a:pt x="11885" y="25898"/>
                    <a:pt x="13010" y="27174"/>
                  </a:cubicBezTo>
                  <a:cubicBezTo>
                    <a:pt x="13344" y="27569"/>
                    <a:pt x="13588" y="27964"/>
                    <a:pt x="13588" y="28481"/>
                  </a:cubicBezTo>
                  <a:cubicBezTo>
                    <a:pt x="13588" y="29119"/>
                    <a:pt x="13648" y="29788"/>
                    <a:pt x="13557" y="30518"/>
                  </a:cubicBezTo>
                  <a:lnTo>
                    <a:pt x="11855" y="28025"/>
                  </a:lnTo>
                  <a:lnTo>
                    <a:pt x="11673" y="28177"/>
                  </a:lnTo>
                  <a:cubicBezTo>
                    <a:pt x="11885" y="28512"/>
                    <a:pt x="12068" y="28846"/>
                    <a:pt x="12250" y="29180"/>
                  </a:cubicBezTo>
                  <a:cubicBezTo>
                    <a:pt x="12645" y="29849"/>
                    <a:pt x="13040" y="30548"/>
                    <a:pt x="13436" y="31217"/>
                  </a:cubicBezTo>
                  <a:cubicBezTo>
                    <a:pt x="13679" y="31673"/>
                    <a:pt x="13770" y="32189"/>
                    <a:pt x="13527" y="32797"/>
                  </a:cubicBezTo>
                  <a:cubicBezTo>
                    <a:pt x="13436" y="32615"/>
                    <a:pt x="13344" y="32524"/>
                    <a:pt x="13314" y="32433"/>
                  </a:cubicBezTo>
                  <a:cubicBezTo>
                    <a:pt x="12797" y="30943"/>
                    <a:pt x="11794" y="29849"/>
                    <a:pt x="10426" y="29059"/>
                  </a:cubicBezTo>
                  <a:cubicBezTo>
                    <a:pt x="10122" y="28876"/>
                    <a:pt x="9818" y="28572"/>
                    <a:pt x="9636" y="28238"/>
                  </a:cubicBezTo>
                  <a:cubicBezTo>
                    <a:pt x="9271" y="27478"/>
                    <a:pt x="8998" y="26688"/>
                    <a:pt x="8724" y="25867"/>
                  </a:cubicBezTo>
                  <a:cubicBezTo>
                    <a:pt x="8663" y="25685"/>
                    <a:pt x="8724" y="25411"/>
                    <a:pt x="8724" y="25107"/>
                  </a:cubicBezTo>
                  <a:close/>
                  <a:moveTo>
                    <a:pt x="18451" y="29423"/>
                  </a:moveTo>
                  <a:cubicBezTo>
                    <a:pt x="18481" y="29910"/>
                    <a:pt x="18572" y="30396"/>
                    <a:pt x="18542" y="30852"/>
                  </a:cubicBezTo>
                  <a:cubicBezTo>
                    <a:pt x="18481" y="31460"/>
                    <a:pt x="18360" y="32037"/>
                    <a:pt x="18238" y="32645"/>
                  </a:cubicBezTo>
                  <a:cubicBezTo>
                    <a:pt x="18208" y="32949"/>
                    <a:pt x="18086" y="33192"/>
                    <a:pt x="17721" y="33284"/>
                  </a:cubicBezTo>
                  <a:cubicBezTo>
                    <a:pt x="16627" y="33557"/>
                    <a:pt x="15746" y="34196"/>
                    <a:pt x="14986" y="35016"/>
                  </a:cubicBezTo>
                  <a:cubicBezTo>
                    <a:pt x="14925" y="35077"/>
                    <a:pt x="14834" y="35138"/>
                    <a:pt x="14621" y="35138"/>
                  </a:cubicBezTo>
                  <a:cubicBezTo>
                    <a:pt x="15229" y="34135"/>
                    <a:pt x="15867" y="33162"/>
                    <a:pt x="16475" y="32189"/>
                  </a:cubicBezTo>
                  <a:cubicBezTo>
                    <a:pt x="16414" y="32159"/>
                    <a:pt x="16354" y="32098"/>
                    <a:pt x="16323" y="32068"/>
                  </a:cubicBezTo>
                  <a:cubicBezTo>
                    <a:pt x="15594" y="33101"/>
                    <a:pt x="14834" y="34135"/>
                    <a:pt x="14104" y="35199"/>
                  </a:cubicBezTo>
                  <a:cubicBezTo>
                    <a:pt x="13648" y="33284"/>
                    <a:pt x="15715" y="29727"/>
                    <a:pt x="18451" y="29423"/>
                  </a:cubicBezTo>
                  <a:close/>
                  <a:moveTo>
                    <a:pt x="9363" y="29119"/>
                  </a:moveTo>
                  <a:cubicBezTo>
                    <a:pt x="11916" y="29849"/>
                    <a:pt x="13132" y="31977"/>
                    <a:pt x="13284" y="34682"/>
                  </a:cubicBezTo>
                  <a:cubicBezTo>
                    <a:pt x="12706" y="33740"/>
                    <a:pt x="12189" y="32980"/>
                    <a:pt x="11673" y="32189"/>
                  </a:cubicBezTo>
                  <a:cubicBezTo>
                    <a:pt x="11612" y="32220"/>
                    <a:pt x="11551" y="32250"/>
                    <a:pt x="11490" y="32281"/>
                  </a:cubicBezTo>
                  <a:cubicBezTo>
                    <a:pt x="11794" y="32858"/>
                    <a:pt x="12129" y="33405"/>
                    <a:pt x="12402" y="33952"/>
                  </a:cubicBezTo>
                  <a:cubicBezTo>
                    <a:pt x="12706" y="34530"/>
                    <a:pt x="13071" y="35107"/>
                    <a:pt x="13192" y="35989"/>
                  </a:cubicBezTo>
                  <a:cubicBezTo>
                    <a:pt x="12858" y="35411"/>
                    <a:pt x="12645" y="34986"/>
                    <a:pt x="12433" y="34621"/>
                  </a:cubicBezTo>
                  <a:cubicBezTo>
                    <a:pt x="11825" y="33618"/>
                    <a:pt x="10943" y="32919"/>
                    <a:pt x="9879" y="32493"/>
                  </a:cubicBezTo>
                  <a:cubicBezTo>
                    <a:pt x="9454" y="32311"/>
                    <a:pt x="9241" y="32068"/>
                    <a:pt x="9211" y="31612"/>
                  </a:cubicBezTo>
                  <a:cubicBezTo>
                    <a:pt x="9119" y="30791"/>
                    <a:pt x="8998" y="29940"/>
                    <a:pt x="9363" y="29119"/>
                  </a:cubicBezTo>
                  <a:close/>
                  <a:moveTo>
                    <a:pt x="18816" y="33740"/>
                  </a:moveTo>
                  <a:cubicBezTo>
                    <a:pt x="18785" y="34165"/>
                    <a:pt x="18785" y="34591"/>
                    <a:pt x="18694" y="34986"/>
                  </a:cubicBezTo>
                  <a:cubicBezTo>
                    <a:pt x="18633" y="35442"/>
                    <a:pt x="18512" y="35867"/>
                    <a:pt x="18360" y="36293"/>
                  </a:cubicBezTo>
                  <a:cubicBezTo>
                    <a:pt x="18056" y="37326"/>
                    <a:pt x="18086" y="37144"/>
                    <a:pt x="17144" y="37296"/>
                  </a:cubicBezTo>
                  <a:cubicBezTo>
                    <a:pt x="16293" y="37448"/>
                    <a:pt x="15502" y="37813"/>
                    <a:pt x="14591" y="38117"/>
                  </a:cubicBezTo>
                  <a:cubicBezTo>
                    <a:pt x="15016" y="37539"/>
                    <a:pt x="15411" y="36962"/>
                    <a:pt x="15837" y="36414"/>
                  </a:cubicBezTo>
                  <a:cubicBezTo>
                    <a:pt x="15806" y="36384"/>
                    <a:pt x="15746" y="36354"/>
                    <a:pt x="15715" y="36323"/>
                  </a:cubicBezTo>
                  <a:cubicBezTo>
                    <a:pt x="15320" y="36779"/>
                    <a:pt x="14925" y="37205"/>
                    <a:pt x="14530" y="37691"/>
                  </a:cubicBezTo>
                  <a:cubicBezTo>
                    <a:pt x="14135" y="38147"/>
                    <a:pt x="13770" y="38603"/>
                    <a:pt x="13375" y="39089"/>
                  </a:cubicBezTo>
                  <a:cubicBezTo>
                    <a:pt x="14013" y="36110"/>
                    <a:pt x="16414" y="33800"/>
                    <a:pt x="18816" y="33740"/>
                  </a:cubicBezTo>
                  <a:close/>
                  <a:moveTo>
                    <a:pt x="8755" y="32645"/>
                  </a:moveTo>
                  <a:cubicBezTo>
                    <a:pt x="11369" y="32949"/>
                    <a:pt x="13466" y="36171"/>
                    <a:pt x="12676" y="38785"/>
                  </a:cubicBezTo>
                  <a:cubicBezTo>
                    <a:pt x="12159" y="37630"/>
                    <a:pt x="11703" y="36658"/>
                    <a:pt x="11247" y="35685"/>
                  </a:cubicBezTo>
                  <a:cubicBezTo>
                    <a:pt x="11186" y="35715"/>
                    <a:pt x="11125" y="35746"/>
                    <a:pt x="11034" y="35776"/>
                  </a:cubicBezTo>
                  <a:cubicBezTo>
                    <a:pt x="11490" y="37235"/>
                    <a:pt x="12433" y="38572"/>
                    <a:pt x="12433" y="40366"/>
                  </a:cubicBezTo>
                  <a:cubicBezTo>
                    <a:pt x="12250" y="40123"/>
                    <a:pt x="12129" y="40062"/>
                    <a:pt x="12129" y="39940"/>
                  </a:cubicBezTo>
                  <a:cubicBezTo>
                    <a:pt x="11733" y="38360"/>
                    <a:pt x="10730" y="37265"/>
                    <a:pt x="9393" y="36475"/>
                  </a:cubicBezTo>
                  <a:cubicBezTo>
                    <a:pt x="8785" y="36141"/>
                    <a:pt x="8572" y="35715"/>
                    <a:pt x="8633" y="35077"/>
                  </a:cubicBezTo>
                  <a:cubicBezTo>
                    <a:pt x="8694" y="34256"/>
                    <a:pt x="8724" y="33466"/>
                    <a:pt x="8755" y="32645"/>
                  </a:cubicBezTo>
                  <a:close/>
                  <a:moveTo>
                    <a:pt x="7508" y="36262"/>
                  </a:moveTo>
                  <a:lnTo>
                    <a:pt x="7508" y="36262"/>
                  </a:lnTo>
                  <a:cubicBezTo>
                    <a:pt x="10426" y="36566"/>
                    <a:pt x="12676" y="40092"/>
                    <a:pt x="11612" y="42676"/>
                  </a:cubicBezTo>
                  <a:cubicBezTo>
                    <a:pt x="11125" y="41612"/>
                    <a:pt x="10700" y="40609"/>
                    <a:pt x="10244" y="39606"/>
                  </a:cubicBezTo>
                  <a:cubicBezTo>
                    <a:pt x="10183" y="39606"/>
                    <a:pt x="10122" y="39636"/>
                    <a:pt x="10062" y="39667"/>
                  </a:cubicBezTo>
                  <a:cubicBezTo>
                    <a:pt x="10305" y="40335"/>
                    <a:pt x="10609" y="41004"/>
                    <a:pt x="10822" y="41673"/>
                  </a:cubicBezTo>
                  <a:cubicBezTo>
                    <a:pt x="11034" y="42311"/>
                    <a:pt x="11186" y="42980"/>
                    <a:pt x="11369" y="43649"/>
                  </a:cubicBezTo>
                  <a:cubicBezTo>
                    <a:pt x="8724" y="41855"/>
                    <a:pt x="7812" y="39241"/>
                    <a:pt x="7508" y="36262"/>
                  </a:cubicBezTo>
                  <a:close/>
                  <a:moveTo>
                    <a:pt x="17852" y="37796"/>
                  </a:moveTo>
                  <a:cubicBezTo>
                    <a:pt x="18085" y="37796"/>
                    <a:pt x="18326" y="37812"/>
                    <a:pt x="18572" y="37843"/>
                  </a:cubicBezTo>
                  <a:cubicBezTo>
                    <a:pt x="19074" y="40488"/>
                    <a:pt x="16234" y="43796"/>
                    <a:pt x="13020" y="43796"/>
                  </a:cubicBezTo>
                  <a:cubicBezTo>
                    <a:pt x="12725" y="43796"/>
                    <a:pt x="12427" y="43768"/>
                    <a:pt x="12129" y="43709"/>
                  </a:cubicBezTo>
                  <a:cubicBezTo>
                    <a:pt x="12584" y="43041"/>
                    <a:pt x="13253" y="42585"/>
                    <a:pt x="13861" y="42159"/>
                  </a:cubicBezTo>
                  <a:cubicBezTo>
                    <a:pt x="14469" y="41703"/>
                    <a:pt x="15077" y="41308"/>
                    <a:pt x="15624" y="40791"/>
                  </a:cubicBezTo>
                  <a:lnTo>
                    <a:pt x="15624" y="40791"/>
                  </a:lnTo>
                  <a:cubicBezTo>
                    <a:pt x="14378" y="41369"/>
                    <a:pt x="13253" y="42068"/>
                    <a:pt x="12068" y="43010"/>
                  </a:cubicBezTo>
                  <a:cubicBezTo>
                    <a:pt x="12159" y="42676"/>
                    <a:pt x="12189" y="42494"/>
                    <a:pt x="12250" y="42342"/>
                  </a:cubicBezTo>
                  <a:cubicBezTo>
                    <a:pt x="12797" y="41187"/>
                    <a:pt x="13496" y="40153"/>
                    <a:pt x="14378" y="39272"/>
                  </a:cubicBezTo>
                  <a:cubicBezTo>
                    <a:pt x="15362" y="38313"/>
                    <a:pt x="16501" y="37796"/>
                    <a:pt x="17852" y="37796"/>
                  </a:cubicBezTo>
                  <a:close/>
                  <a:moveTo>
                    <a:pt x="7812" y="1"/>
                  </a:moveTo>
                  <a:lnTo>
                    <a:pt x="7812" y="1"/>
                  </a:lnTo>
                  <a:cubicBezTo>
                    <a:pt x="8056" y="304"/>
                    <a:pt x="8238" y="548"/>
                    <a:pt x="8420" y="791"/>
                  </a:cubicBezTo>
                  <a:cubicBezTo>
                    <a:pt x="9241" y="2067"/>
                    <a:pt x="10092" y="3314"/>
                    <a:pt x="10852" y="4621"/>
                  </a:cubicBezTo>
                  <a:cubicBezTo>
                    <a:pt x="11338" y="5441"/>
                    <a:pt x="11277" y="5502"/>
                    <a:pt x="10487" y="6262"/>
                  </a:cubicBezTo>
                  <a:cubicBezTo>
                    <a:pt x="10396" y="6049"/>
                    <a:pt x="10335" y="5867"/>
                    <a:pt x="10274" y="5654"/>
                  </a:cubicBezTo>
                  <a:cubicBezTo>
                    <a:pt x="10031" y="4773"/>
                    <a:pt x="9545" y="4074"/>
                    <a:pt x="8876" y="3466"/>
                  </a:cubicBezTo>
                  <a:cubicBezTo>
                    <a:pt x="8207" y="2918"/>
                    <a:pt x="7508" y="2371"/>
                    <a:pt x="6961" y="1915"/>
                  </a:cubicBezTo>
                  <a:cubicBezTo>
                    <a:pt x="6751" y="1968"/>
                    <a:pt x="6609" y="2043"/>
                    <a:pt x="6477" y="2043"/>
                  </a:cubicBezTo>
                  <a:cubicBezTo>
                    <a:pt x="6456" y="2043"/>
                    <a:pt x="6435" y="2041"/>
                    <a:pt x="6414" y="2037"/>
                  </a:cubicBezTo>
                  <a:cubicBezTo>
                    <a:pt x="5806" y="1885"/>
                    <a:pt x="5198" y="1642"/>
                    <a:pt x="4590" y="1490"/>
                  </a:cubicBezTo>
                  <a:cubicBezTo>
                    <a:pt x="4491" y="1464"/>
                    <a:pt x="4399" y="1451"/>
                    <a:pt x="4315" y="1451"/>
                  </a:cubicBezTo>
                  <a:cubicBezTo>
                    <a:pt x="3905" y="1451"/>
                    <a:pt x="3663" y="1746"/>
                    <a:pt x="3587" y="2250"/>
                  </a:cubicBezTo>
                  <a:cubicBezTo>
                    <a:pt x="3496" y="2797"/>
                    <a:pt x="3405" y="3344"/>
                    <a:pt x="3283" y="4013"/>
                  </a:cubicBezTo>
                  <a:cubicBezTo>
                    <a:pt x="2949" y="3678"/>
                    <a:pt x="2736" y="3496"/>
                    <a:pt x="2524" y="3283"/>
                  </a:cubicBezTo>
                  <a:lnTo>
                    <a:pt x="2524" y="3283"/>
                  </a:lnTo>
                  <a:cubicBezTo>
                    <a:pt x="2493" y="3466"/>
                    <a:pt x="2554" y="3587"/>
                    <a:pt x="2645" y="3648"/>
                  </a:cubicBezTo>
                  <a:cubicBezTo>
                    <a:pt x="3192" y="4104"/>
                    <a:pt x="3375" y="4712"/>
                    <a:pt x="3435" y="5411"/>
                  </a:cubicBezTo>
                  <a:cubicBezTo>
                    <a:pt x="3495" y="6067"/>
                    <a:pt x="3672" y="6694"/>
                    <a:pt x="4166" y="7176"/>
                  </a:cubicBezTo>
                  <a:lnTo>
                    <a:pt x="4166" y="7176"/>
                  </a:lnTo>
                  <a:cubicBezTo>
                    <a:pt x="4348" y="7540"/>
                    <a:pt x="4530" y="7904"/>
                    <a:pt x="4682" y="8268"/>
                  </a:cubicBezTo>
                  <a:cubicBezTo>
                    <a:pt x="4670" y="8267"/>
                    <a:pt x="4658" y="8267"/>
                    <a:pt x="4646" y="8267"/>
                  </a:cubicBezTo>
                  <a:cubicBezTo>
                    <a:pt x="4197" y="8267"/>
                    <a:pt x="3951" y="8770"/>
                    <a:pt x="3372" y="8770"/>
                  </a:cubicBezTo>
                  <a:cubicBezTo>
                    <a:pt x="3316" y="8770"/>
                    <a:pt x="3256" y="8765"/>
                    <a:pt x="3192" y="8754"/>
                  </a:cubicBezTo>
                  <a:cubicBezTo>
                    <a:pt x="2189" y="7417"/>
                    <a:pt x="1095" y="5958"/>
                    <a:pt x="1" y="4499"/>
                  </a:cubicBezTo>
                  <a:lnTo>
                    <a:pt x="1" y="4499"/>
                  </a:lnTo>
                  <a:cubicBezTo>
                    <a:pt x="700" y="6171"/>
                    <a:pt x="1916" y="7539"/>
                    <a:pt x="2979" y="8967"/>
                  </a:cubicBezTo>
                  <a:cubicBezTo>
                    <a:pt x="2432" y="9697"/>
                    <a:pt x="2432" y="9909"/>
                    <a:pt x="2979" y="10578"/>
                  </a:cubicBezTo>
                  <a:cubicBezTo>
                    <a:pt x="3223" y="10882"/>
                    <a:pt x="3527" y="11125"/>
                    <a:pt x="3831" y="11399"/>
                  </a:cubicBezTo>
                  <a:cubicBezTo>
                    <a:pt x="4286" y="11794"/>
                    <a:pt x="4742" y="12159"/>
                    <a:pt x="5077" y="12463"/>
                  </a:cubicBezTo>
                  <a:cubicBezTo>
                    <a:pt x="4560" y="14499"/>
                    <a:pt x="5958" y="15593"/>
                    <a:pt x="6870" y="16809"/>
                  </a:cubicBezTo>
                  <a:cubicBezTo>
                    <a:pt x="6505" y="18359"/>
                    <a:pt x="7478" y="19423"/>
                    <a:pt x="8177" y="20639"/>
                  </a:cubicBezTo>
                  <a:cubicBezTo>
                    <a:pt x="7630" y="21125"/>
                    <a:pt x="7630" y="21733"/>
                    <a:pt x="7812" y="22372"/>
                  </a:cubicBezTo>
                  <a:cubicBezTo>
                    <a:pt x="7964" y="22919"/>
                    <a:pt x="8116" y="23496"/>
                    <a:pt x="8268" y="24043"/>
                  </a:cubicBezTo>
                  <a:cubicBezTo>
                    <a:pt x="8329" y="24256"/>
                    <a:pt x="8420" y="24499"/>
                    <a:pt x="8359" y="24651"/>
                  </a:cubicBezTo>
                  <a:cubicBezTo>
                    <a:pt x="7964" y="25563"/>
                    <a:pt x="8359" y="26384"/>
                    <a:pt x="8663" y="27205"/>
                  </a:cubicBezTo>
                  <a:cubicBezTo>
                    <a:pt x="8815" y="27630"/>
                    <a:pt x="9089" y="28056"/>
                    <a:pt x="9332" y="28542"/>
                  </a:cubicBezTo>
                  <a:cubicBezTo>
                    <a:pt x="8633" y="28967"/>
                    <a:pt x="8663" y="29636"/>
                    <a:pt x="8663" y="30305"/>
                  </a:cubicBezTo>
                  <a:cubicBezTo>
                    <a:pt x="8663" y="30700"/>
                    <a:pt x="8755" y="31095"/>
                    <a:pt x="8785" y="31490"/>
                  </a:cubicBezTo>
                  <a:cubicBezTo>
                    <a:pt x="8785" y="31673"/>
                    <a:pt x="8846" y="31916"/>
                    <a:pt x="8755" y="32007"/>
                  </a:cubicBezTo>
                  <a:cubicBezTo>
                    <a:pt x="8025" y="32889"/>
                    <a:pt x="8268" y="33892"/>
                    <a:pt x="8299" y="34895"/>
                  </a:cubicBezTo>
                  <a:cubicBezTo>
                    <a:pt x="8329" y="35168"/>
                    <a:pt x="8359" y="35472"/>
                    <a:pt x="8390" y="35837"/>
                  </a:cubicBezTo>
                  <a:cubicBezTo>
                    <a:pt x="8147" y="35746"/>
                    <a:pt x="7964" y="35685"/>
                    <a:pt x="7812" y="35655"/>
                  </a:cubicBezTo>
                  <a:cubicBezTo>
                    <a:pt x="7681" y="35624"/>
                    <a:pt x="7574" y="35607"/>
                    <a:pt x="7485" y="35607"/>
                  </a:cubicBezTo>
                  <a:cubicBezTo>
                    <a:pt x="7224" y="35607"/>
                    <a:pt x="7128" y="35755"/>
                    <a:pt x="7083" y="36141"/>
                  </a:cubicBezTo>
                  <a:cubicBezTo>
                    <a:pt x="7052" y="36262"/>
                    <a:pt x="7052" y="36384"/>
                    <a:pt x="7052" y="36506"/>
                  </a:cubicBezTo>
                  <a:cubicBezTo>
                    <a:pt x="7174" y="38724"/>
                    <a:pt x="7752" y="40791"/>
                    <a:pt x="9180" y="42494"/>
                  </a:cubicBezTo>
                  <a:cubicBezTo>
                    <a:pt x="9870" y="43294"/>
                    <a:pt x="10610" y="44194"/>
                    <a:pt x="11787" y="44194"/>
                  </a:cubicBezTo>
                  <a:cubicBezTo>
                    <a:pt x="11906" y="44194"/>
                    <a:pt x="12030" y="44185"/>
                    <a:pt x="12159" y="44165"/>
                  </a:cubicBezTo>
                  <a:cubicBezTo>
                    <a:pt x="12189" y="44159"/>
                    <a:pt x="12220" y="44157"/>
                    <a:pt x="12250" y="44157"/>
                  </a:cubicBezTo>
                  <a:cubicBezTo>
                    <a:pt x="12372" y="44157"/>
                    <a:pt x="12493" y="44196"/>
                    <a:pt x="12615" y="44196"/>
                  </a:cubicBezTo>
                  <a:cubicBezTo>
                    <a:pt x="13162" y="44165"/>
                    <a:pt x="13740" y="44226"/>
                    <a:pt x="14256" y="44074"/>
                  </a:cubicBezTo>
                  <a:cubicBezTo>
                    <a:pt x="16809" y="43345"/>
                    <a:pt x="18360" y="41642"/>
                    <a:pt x="19028" y="39089"/>
                  </a:cubicBezTo>
                  <a:cubicBezTo>
                    <a:pt x="19241" y="38269"/>
                    <a:pt x="19363" y="37509"/>
                    <a:pt x="18481" y="37114"/>
                  </a:cubicBezTo>
                  <a:cubicBezTo>
                    <a:pt x="18724" y="36171"/>
                    <a:pt x="18998" y="35290"/>
                    <a:pt x="19180" y="34408"/>
                  </a:cubicBezTo>
                  <a:cubicBezTo>
                    <a:pt x="19302" y="33800"/>
                    <a:pt x="19302" y="33162"/>
                    <a:pt x="18451" y="33071"/>
                  </a:cubicBezTo>
                  <a:cubicBezTo>
                    <a:pt x="18633" y="32129"/>
                    <a:pt x="18816" y="31278"/>
                    <a:pt x="18937" y="30396"/>
                  </a:cubicBezTo>
                  <a:cubicBezTo>
                    <a:pt x="18998" y="29697"/>
                    <a:pt x="19028" y="28967"/>
                    <a:pt x="18177" y="28633"/>
                  </a:cubicBezTo>
                  <a:cubicBezTo>
                    <a:pt x="18329" y="27873"/>
                    <a:pt x="18451" y="27174"/>
                    <a:pt x="18572" y="26445"/>
                  </a:cubicBezTo>
                  <a:cubicBezTo>
                    <a:pt x="18664" y="25746"/>
                    <a:pt x="18664" y="25016"/>
                    <a:pt x="18208" y="24439"/>
                  </a:cubicBezTo>
                  <a:cubicBezTo>
                    <a:pt x="17873" y="24043"/>
                    <a:pt x="17904" y="23709"/>
                    <a:pt x="17965" y="23284"/>
                  </a:cubicBezTo>
                  <a:cubicBezTo>
                    <a:pt x="18025" y="22554"/>
                    <a:pt x="18147" y="21825"/>
                    <a:pt x="18116" y="21125"/>
                  </a:cubicBezTo>
                  <a:cubicBezTo>
                    <a:pt x="18086" y="20578"/>
                    <a:pt x="17904" y="20031"/>
                    <a:pt x="17630" y="19575"/>
                  </a:cubicBezTo>
                  <a:cubicBezTo>
                    <a:pt x="17478" y="19271"/>
                    <a:pt x="17387" y="18998"/>
                    <a:pt x="17357" y="18663"/>
                  </a:cubicBezTo>
                  <a:cubicBezTo>
                    <a:pt x="17326" y="17904"/>
                    <a:pt x="17265" y="17144"/>
                    <a:pt x="17174" y="16414"/>
                  </a:cubicBezTo>
                  <a:cubicBezTo>
                    <a:pt x="17053" y="15685"/>
                    <a:pt x="16749" y="15077"/>
                    <a:pt x="15867" y="15016"/>
                  </a:cubicBezTo>
                  <a:cubicBezTo>
                    <a:pt x="16141" y="13557"/>
                    <a:pt x="15958" y="12220"/>
                    <a:pt x="15563" y="10882"/>
                  </a:cubicBezTo>
                  <a:cubicBezTo>
                    <a:pt x="15350" y="10213"/>
                    <a:pt x="15077" y="9575"/>
                    <a:pt x="14287" y="9454"/>
                  </a:cubicBezTo>
                  <a:cubicBezTo>
                    <a:pt x="14165" y="8207"/>
                    <a:pt x="14074" y="7022"/>
                    <a:pt x="13557" y="5928"/>
                  </a:cubicBezTo>
                  <a:cubicBezTo>
                    <a:pt x="13201" y="5141"/>
                    <a:pt x="12984" y="4804"/>
                    <a:pt x="12577" y="4804"/>
                  </a:cubicBezTo>
                  <a:cubicBezTo>
                    <a:pt x="12325" y="4804"/>
                    <a:pt x="11999" y="4935"/>
                    <a:pt x="11521" y="5168"/>
                  </a:cubicBezTo>
                  <a:lnTo>
                    <a:pt x="11429" y="5168"/>
                  </a:lnTo>
                  <a:cubicBezTo>
                    <a:pt x="10366" y="2949"/>
                    <a:pt x="8755" y="608"/>
                    <a:pt x="781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31" name="Google Shape;12831;p39"/>
            <p:cNvSpPr/>
            <p:nvPr/>
          </p:nvSpPr>
          <p:spPr>
            <a:xfrm rot="-1880383">
              <a:off x="7814380" y="556111"/>
              <a:ext cx="370730" cy="868745"/>
            </a:xfrm>
            <a:custGeom>
              <a:rect b="b" l="l" r="r" t="t"/>
              <a:pathLst>
                <a:path extrusionOk="0" h="43879" w="18725">
                  <a:moveTo>
                    <a:pt x="2493" y="1180"/>
                  </a:moveTo>
                  <a:cubicBezTo>
                    <a:pt x="4074" y="1302"/>
                    <a:pt x="5290" y="2031"/>
                    <a:pt x="6445" y="2943"/>
                  </a:cubicBezTo>
                  <a:cubicBezTo>
                    <a:pt x="7600" y="3825"/>
                    <a:pt x="7995" y="5253"/>
                    <a:pt x="8816" y="6469"/>
                  </a:cubicBezTo>
                  <a:cubicBezTo>
                    <a:pt x="9636" y="5922"/>
                    <a:pt x="10001" y="4949"/>
                    <a:pt x="10943" y="4645"/>
                  </a:cubicBezTo>
                  <a:cubicBezTo>
                    <a:pt x="11521" y="5405"/>
                    <a:pt x="11703" y="6287"/>
                    <a:pt x="11886" y="7199"/>
                  </a:cubicBezTo>
                  <a:cubicBezTo>
                    <a:pt x="11946" y="7533"/>
                    <a:pt x="12007" y="7898"/>
                    <a:pt x="12038" y="8262"/>
                  </a:cubicBezTo>
                  <a:cubicBezTo>
                    <a:pt x="12098" y="8749"/>
                    <a:pt x="12281" y="9144"/>
                    <a:pt x="12828" y="9235"/>
                  </a:cubicBezTo>
                  <a:cubicBezTo>
                    <a:pt x="13253" y="9296"/>
                    <a:pt x="13345" y="9630"/>
                    <a:pt x="13405" y="9965"/>
                  </a:cubicBezTo>
                  <a:cubicBezTo>
                    <a:pt x="13588" y="11089"/>
                    <a:pt x="13770" y="12244"/>
                    <a:pt x="13861" y="13369"/>
                  </a:cubicBezTo>
                  <a:cubicBezTo>
                    <a:pt x="13922" y="13946"/>
                    <a:pt x="13892" y="14463"/>
                    <a:pt x="14621" y="14615"/>
                  </a:cubicBezTo>
                  <a:cubicBezTo>
                    <a:pt x="14804" y="14645"/>
                    <a:pt x="14986" y="14949"/>
                    <a:pt x="15016" y="15162"/>
                  </a:cubicBezTo>
                  <a:cubicBezTo>
                    <a:pt x="15199" y="15983"/>
                    <a:pt x="15320" y="16834"/>
                    <a:pt x="15442" y="17685"/>
                  </a:cubicBezTo>
                  <a:cubicBezTo>
                    <a:pt x="15503" y="18202"/>
                    <a:pt x="15503" y="18688"/>
                    <a:pt x="15959" y="19053"/>
                  </a:cubicBezTo>
                  <a:cubicBezTo>
                    <a:pt x="16171" y="19235"/>
                    <a:pt x="16263" y="19661"/>
                    <a:pt x="16232" y="19995"/>
                  </a:cubicBezTo>
                  <a:cubicBezTo>
                    <a:pt x="16202" y="20816"/>
                    <a:pt x="16111" y="21667"/>
                    <a:pt x="15989" y="22518"/>
                  </a:cubicBezTo>
                  <a:cubicBezTo>
                    <a:pt x="15898" y="23095"/>
                    <a:pt x="15837" y="23643"/>
                    <a:pt x="16475" y="24038"/>
                  </a:cubicBezTo>
                  <a:cubicBezTo>
                    <a:pt x="16688" y="24159"/>
                    <a:pt x="16810" y="24615"/>
                    <a:pt x="16810" y="24889"/>
                  </a:cubicBezTo>
                  <a:cubicBezTo>
                    <a:pt x="16749" y="25709"/>
                    <a:pt x="16627" y="26530"/>
                    <a:pt x="16506" y="27351"/>
                  </a:cubicBezTo>
                  <a:cubicBezTo>
                    <a:pt x="16445" y="27837"/>
                    <a:pt x="16384" y="28293"/>
                    <a:pt x="16962" y="28567"/>
                  </a:cubicBezTo>
                  <a:cubicBezTo>
                    <a:pt x="17144" y="28627"/>
                    <a:pt x="17266" y="29023"/>
                    <a:pt x="17235" y="29235"/>
                  </a:cubicBezTo>
                  <a:cubicBezTo>
                    <a:pt x="17174" y="29934"/>
                    <a:pt x="17022" y="30603"/>
                    <a:pt x="16870" y="31302"/>
                  </a:cubicBezTo>
                  <a:cubicBezTo>
                    <a:pt x="16779" y="31789"/>
                    <a:pt x="16658" y="32244"/>
                    <a:pt x="17235" y="32579"/>
                  </a:cubicBezTo>
                  <a:cubicBezTo>
                    <a:pt x="17387" y="32640"/>
                    <a:pt x="17448" y="33004"/>
                    <a:pt x="17387" y="33187"/>
                  </a:cubicBezTo>
                  <a:cubicBezTo>
                    <a:pt x="17266" y="33855"/>
                    <a:pt x="17083" y="34494"/>
                    <a:pt x="16870" y="35132"/>
                  </a:cubicBezTo>
                  <a:cubicBezTo>
                    <a:pt x="16658" y="35801"/>
                    <a:pt x="16415" y="36469"/>
                    <a:pt x="17174" y="36986"/>
                  </a:cubicBezTo>
                  <a:cubicBezTo>
                    <a:pt x="17296" y="37077"/>
                    <a:pt x="17326" y="37381"/>
                    <a:pt x="17326" y="37564"/>
                  </a:cubicBezTo>
                  <a:cubicBezTo>
                    <a:pt x="17083" y="39023"/>
                    <a:pt x="16536" y="40238"/>
                    <a:pt x="15320" y="41150"/>
                  </a:cubicBezTo>
                  <a:cubicBezTo>
                    <a:pt x="13709" y="42305"/>
                    <a:pt x="11916" y="42974"/>
                    <a:pt x="10001" y="43217"/>
                  </a:cubicBezTo>
                  <a:cubicBezTo>
                    <a:pt x="9575" y="42731"/>
                    <a:pt x="9180" y="42245"/>
                    <a:pt x="8785" y="41819"/>
                  </a:cubicBezTo>
                  <a:cubicBezTo>
                    <a:pt x="7326" y="40238"/>
                    <a:pt x="6566" y="38354"/>
                    <a:pt x="6080" y="36317"/>
                  </a:cubicBezTo>
                  <a:cubicBezTo>
                    <a:pt x="6019" y="36074"/>
                    <a:pt x="6019" y="35831"/>
                    <a:pt x="6019" y="35588"/>
                  </a:cubicBezTo>
                  <a:cubicBezTo>
                    <a:pt x="6019" y="35436"/>
                    <a:pt x="6050" y="35314"/>
                    <a:pt x="6080" y="35162"/>
                  </a:cubicBezTo>
                  <a:cubicBezTo>
                    <a:pt x="6202" y="35132"/>
                    <a:pt x="6262" y="35102"/>
                    <a:pt x="6354" y="35071"/>
                  </a:cubicBezTo>
                  <a:cubicBezTo>
                    <a:pt x="7205" y="35041"/>
                    <a:pt x="7357" y="34889"/>
                    <a:pt x="7326" y="34068"/>
                  </a:cubicBezTo>
                  <a:cubicBezTo>
                    <a:pt x="7326" y="33582"/>
                    <a:pt x="7296" y="33096"/>
                    <a:pt x="7265" y="32609"/>
                  </a:cubicBezTo>
                  <a:cubicBezTo>
                    <a:pt x="7265" y="32184"/>
                    <a:pt x="7235" y="31789"/>
                    <a:pt x="7752" y="31515"/>
                  </a:cubicBezTo>
                  <a:cubicBezTo>
                    <a:pt x="7934" y="31393"/>
                    <a:pt x="8056" y="30998"/>
                    <a:pt x="8086" y="30725"/>
                  </a:cubicBezTo>
                  <a:cubicBezTo>
                    <a:pt x="8116" y="30299"/>
                    <a:pt x="8056" y="29874"/>
                    <a:pt x="7995" y="29448"/>
                  </a:cubicBezTo>
                  <a:cubicBezTo>
                    <a:pt x="7934" y="28931"/>
                    <a:pt x="7782" y="28415"/>
                    <a:pt x="8268" y="27928"/>
                  </a:cubicBezTo>
                  <a:cubicBezTo>
                    <a:pt x="8420" y="27746"/>
                    <a:pt x="8329" y="27229"/>
                    <a:pt x="8208" y="26925"/>
                  </a:cubicBezTo>
                  <a:cubicBezTo>
                    <a:pt x="7934" y="26135"/>
                    <a:pt x="7600" y="25405"/>
                    <a:pt x="7265" y="24615"/>
                  </a:cubicBezTo>
                  <a:cubicBezTo>
                    <a:pt x="7843" y="24068"/>
                    <a:pt x="7752" y="23430"/>
                    <a:pt x="7509" y="22761"/>
                  </a:cubicBezTo>
                  <a:cubicBezTo>
                    <a:pt x="7326" y="22335"/>
                    <a:pt x="7235" y="21880"/>
                    <a:pt x="7113" y="21454"/>
                  </a:cubicBezTo>
                  <a:cubicBezTo>
                    <a:pt x="7022" y="21089"/>
                    <a:pt x="6961" y="20785"/>
                    <a:pt x="7235" y="20451"/>
                  </a:cubicBezTo>
                  <a:cubicBezTo>
                    <a:pt x="7539" y="20086"/>
                    <a:pt x="7387" y="19661"/>
                    <a:pt x="7174" y="19326"/>
                  </a:cubicBezTo>
                  <a:cubicBezTo>
                    <a:pt x="6901" y="18840"/>
                    <a:pt x="6566" y="18354"/>
                    <a:pt x="6262" y="17867"/>
                  </a:cubicBezTo>
                  <a:cubicBezTo>
                    <a:pt x="6080" y="17594"/>
                    <a:pt x="5898" y="17320"/>
                    <a:pt x="5746" y="17077"/>
                  </a:cubicBezTo>
                  <a:cubicBezTo>
                    <a:pt x="5928" y="16682"/>
                    <a:pt x="6202" y="16317"/>
                    <a:pt x="6202" y="15983"/>
                  </a:cubicBezTo>
                  <a:cubicBezTo>
                    <a:pt x="6171" y="15648"/>
                    <a:pt x="5867" y="15284"/>
                    <a:pt x="5624" y="14980"/>
                  </a:cubicBezTo>
                  <a:cubicBezTo>
                    <a:pt x="5047" y="14189"/>
                    <a:pt x="4408" y="13399"/>
                    <a:pt x="3800" y="12609"/>
                  </a:cubicBezTo>
                  <a:cubicBezTo>
                    <a:pt x="3891" y="12427"/>
                    <a:pt x="3922" y="12335"/>
                    <a:pt x="3983" y="12214"/>
                  </a:cubicBezTo>
                  <a:cubicBezTo>
                    <a:pt x="4347" y="11636"/>
                    <a:pt x="4317" y="11423"/>
                    <a:pt x="3770" y="10998"/>
                  </a:cubicBezTo>
                  <a:cubicBezTo>
                    <a:pt x="3223" y="10572"/>
                    <a:pt x="2676" y="10147"/>
                    <a:pt x="2129" y="9721"/>
                  </a:cubicBezTo>
                  <a:cubicBezTo>
                    <a:pt x="1885" y="9539"/>
                    <a:pt x="1612" y="9387"/>
                    <a:pt x="1338" y="9174"/>
                  </a:cubicBezTo>
                  <a:cubicBezTo>
                    <a:pt x="2098" y="8354"/>
                    <a:pt x="2949" y="8232"/>
                    <a:pt x="3800" y="7776"/>
                  </a:cubicBezTo>
                  <a:cubicBezTo>
                    <a:pt x="3557" y="7199"/>
                    <a:pt x="3314" y="6621"/>
                    <a:pt x="3071" y="6043"/>
                  </a:cubicBezTo>
                  <a:cubicBezTo>
                    <a:pt x="2432" y="4493"/>
                    <a:pt x="2220" y="2913"/>
                    <a:pt x="2493" y="1180"/>
                  </a:cubicBezTo>
                  <a:close/>
                  <a:moveTo>
                    <a:pt x="2282" y="0"/>
                  </a:moveTo>
                  <a:cubicBezTo>
                    <a:pt x="1893" y="0"/>
                    <a:pt x="1640" y="183"/>
                    <a:pt x="1490" y="633"/>
                  </a:cubicBezTo>
                  <a:cubicBezTo>
                    <a:pt x="1308" y="1211"/>
                    <a:pt x="1186" y="1818"/>
                    <a:pt x="1186" y="2396"/>
                  </a:cubicBezTo>
                  <a:cubicBezTo>
                    <a:pt x="1156" y="3885"/>
                    <a:pt x="1551" y="5284"/>
                    <a:pt x="2220" y="6621"/>
                  </a:cubicBezTo>
                  <a:cubicBezTo>
                    <a:pt x="2311" y="6834"/>
                    <a:pt x="2402" y="7077"/>
                    <a:pt x="2493" y="7290"/>
                  </a:cubicBezTo>
                  <a:cubicBezTo>
                    <a:pt x="1946" y="7502"/>
                    <a:pt x="1429" y="7624"/>
                    <a:pt x="1004" y="7867"/>
                  </a:cubicBezTo>
                  <a:cubicBezTo>
                    <a:pt x="183" y="8323"/>
                    <a:pt x="1" y="8992"/>
                    <a:pt x="487" y="9782"/>
                  </a:cubicBezTo>
                  <a:cubicBezTo>
                    <a:pt x="761" y="10238"/>
                    <a:pt x="1125" y="10603"/>
                    <a:pt x="1490" y="10937"/>
                  </a:cubicBezTo>
                  <a:cubicBezTo>
                    <a:pt x="1825" y="11272"/>
                    <a:pt x="2189" y="11515"/>
                    <a:pt x="2493" y="11758"/>
                  </a:cubicBezTo>
                  <a:cubicBezTo>
                    <a:pt x="2220" y="13734"/>
                    <a:pt x="3770" y="14645"/>
                    <a:pt x="4651" y="16013"/>
                  </a:cubicBezTo>
                  <a:cubicBezTo>
                    <a:pt x="4043" y="16804"/>
                    <a:pt x="4378" y="17533"/>
                    <a:pt x="4864" y="18232"/>
                  </a:cubicBezTo>
                  <a:cubicBezTo>
                    <a:pt x="5047" y="18506"/>
                    <a:pt x="5229" y="18810"/>
                    <a:pt x="5411" y="19083"/>
                  </a:cubicBezTo>
                  <a:cubicBezTo>
                    <a:pt x="5746" y="19539"/>
                    <a:pt x="5989" y="19965"/>
                    <a:pt x="5746" y="20573"/>
                  </a:cubicBezTo>
                  <a:cubicBezTo>
                    <a:pt x="5654" y="20846"/>
                    <a:pt x="5746" y="21180"/>
                    <a:pt x="5806" y="21484"/>
                  </a:cubicBezTo>
                  <a:cubicBezTo>
                    <a:pt x="5958" y="22032"/>
                    <a:pt x="6141" y="22579"/>
                    <a:pt x="6323" y="23126"/>
                  </a:cubicBezTo>
                  <a:cubicBezTo>
                    <a:pt x="6414" y="23399"/>
                    <a:pt x="6414" y="23612"/>
                    <a:pt x="6293" y="23886"/>
                  </a:cubicBezTo>
                  <a:cubicBezTo>
                    <a:pt x="6171" y="24220"/>
                    <a:pt x="6110" y="24676"/>
                    <a:pt x="6202" y="25010"/>
                  </a:cubicBezTo>
                  <a:cubicBezTo>
                    <a:pt x="6384" y="25649"/>
                    <a:pt x="6688" y="26257"/>
                    <a:pt x="6961" y="26864"/>
                  </a:cubicBezTo>
                  <a:cubicBezTo>
                    <a:pt x="7144" y="27229"/>
                    <a:pt x="7235" y="27533"/>
                    <a:pt x="6992" y="27959"/>
                  </a:cubicBezTo>
                  <a:cubicBezTo>
                    <a:pt x="6840" y="28232"/>
                    <a:pt x="6870" y="28658"/>
                    <a:pt x="6901" y="29023"/>
                  </a:cubicBezTo>
                  <a:cubicBezTo>
                    <a:pt x="6961" y="29600"/>
                    <a:pt x="7083" y="30208"/>
                    <a:pt x="7174" y="30785"/>
                  </a:cubicBezTo>
                  <a:cubicBezTo>
                    <a:pt x="5624" y="31485"/>
                    <a:pt x="6293" y="32852"/>
                    <a:pt x="6080" y="33947"/>
                  </a:cubicBezTo>
                  <a:cubicBezTo>
                    <a:pt x="5138" y="34311"/>
                    <a:pt x="4986" y="34524"/>
                    <a:pt x="4955" y="35558"/>
                  </a:cubicBezTo>
                  <a:cubicBezTo>
                    <a:pt x="4955" y="35801"/>
                    <a:pt x="4955" y="36044"/>
                    <a:pt x="4986" y="36287"/>
                  </a:cubicBezTo>
                  <a:cubicBezTo>
                    <a:pt x="5229" y="37837"/>
                    <a:pt x="5685" y="39357"/>
                    <a:pt x="6354" y="40786"/>
                  </a:cubicBezTo>
                  <a:cubicBezTo>
                    <a:pt x="6840" y="41819"/>
                    <a:pt x="7630" y="42579"/>
                    <a:pt x="8542" y="43187"/>
                  </a:cubicBezTo>
                  <a:cubicBezTo>
                    <a:pt x="9193" y="43614"/>
                    <a:pt x="9858" y="43878"/>
                    <a:pt x="10564" y="43878"/>
                  </a:cubicBezTo>
                  <a:cubicBezTo>
                    <a:pt x="10912" y="43878"/>
                    <a:pt x="11271" y="43814"/>
                    <a:pt x="11642" y="43673"/>
                  </a:cubicBezTo>
                  <a:cubicBezTo>
                    <a:pt x="12706" y="43248"/>
                    <a:pt x="13800" y="42853"/>
                    <a:pt x="14864" y="42427"/>
                  </a:cubicBezTo>
                  <a:cubicBezTo>
                    <a:pt x="16688" y="41728"/>
                    <a:pt x="17813" y="40390"/>
                    <a:pt x="18329" y="38476"/>
                  </a:cubicBezTo>
                  <a:cubicBezTo>
                    <a:pt x="18603" y="37472"/>
                    <a:pt x="18725" y="36500"/>
                    <a:pt x="17600" y="35892"/>
                  </a:cubicBezTo>
                  <a:cubicBezTo>
                    <a:pt x="17813" y="35102"/>
                    <a:pt x="18056" y="34403"/>
                    <a:pt x="18238" y="33643"/>
                  </a:cubicBezTo>
                  <a:cubicBezTo>
                    <a:pt x="18390" y="32913"/>
                    <a:pt x="18421" y="32184"/>
                    <a:pt x="17691" y="31697"/>
                  </a:cubicBezTo>
                  <a:cubicBezTo>
                    <a:pt x="17843" y="31181"/>
                    <a:pt x="17995" y="30725"/>
                    <a:pt x="18056" y="30238"/>
                  </a:cubicBezTo>
                  <a:cubicBezTo>
                    <a:pt x="18177" y="29266"/>
                    <a:pt x="18451" y="28232"/>
                    <a:pt x="17326" y="27564"/>
                  </a:cubicBezTo>
                  <a:cubicBezTo>
                    <a:pt x="17418" y="27229"/>
                    <a:pt x="17509" y="26925"/>
                    <a:pt x="17539" y="26652"/>
                  </a:cubicBezTo>
                  <a:cubicBezTo>
                    <a:pt x="17600" y="25983"/>
                    <a:pt x="17691" y="25314"/>
                    <a:pt x="17722" y="24646"/>
                  </a:cubicBezTo>
                  <a:cubicBezTo>
                    <a:pt x="17722" y="24159"/>
                    <a:pt x="17570" y="23643"/>
                    <a:pt x="17144" y="23369"/>
                  </a:cubicBezTo>
                  <a:cubicBezTo>
                    <a:pt x="16779" y="23095"/>
                    <a:pt x="16779" y="22791"/>
                    <a:pt x="16840" y="22396"/>
                  </a:cubicBezTo>
                  <a:cubicBezTo>
                    <a:pt x="16931" y="21910"/>
                    <a:pt x="17083" y="21393"/>
                    <a:pt x="17083" y="20877"/>
                  </a:cubicBezTo>
                  <a:cubicBezTo>
                    <a:pt x="17114" y="20177"/>
                    <a:pt x="17205" y="19357"/>
                    <a:pt x="16901" y="18840"/>
                  </a:cubicBezTo>
                  <a:cubicBezTo>
                    <a:pt x="16475" y="18141"/>
                    <a:pt x="16506" y="17503"/>
                    <a:pt x="16415" y="16773"/>
                  </a:cubicBezTo>
                  <a:cubicBezTo>
                    <a:pt x="16354" y="16135"/>
                    <a:pt x="16202" y="15466"/>
                    <a:pt x="16019" y="14828"/>
                  </a:cubicBezTo>
                  <a:cubicBezTo>
                    <a:pt x="15867" y="14220"/>
                    <a:pt x="15624" y="13673"/>
                    <a:pt x="15047" y="13551"/>
                  </a:cubicBezTo>
                  <a:cubicBezTo>
                    <a:pt x="14895" y="12183"/>
                    <a:pt x="14773" y="11028"/>
                    <a:pt x="14591" y="9843"/>
                  </a:cubicBezTo>
                  <a:cubicBezTo>
                    <a:pt x="14469" y="9022"/>
                    <a:pt x="14135" y="8262"/>
                    <a:pt x="13162" y="8050"/>
                  </a:cubicBezTo>
                  <a:cubicBezTo>
                    <a:pt x="13101" y="7624"/>
                    <a:pt x="13071" y="7229"/>
                    <a:pt x="13010" y="6834"/>
                  </a:cubicBezTo>
                  <a:cubicBezTo>
                    <a:pt x="12919" y="5831"/>
                    <a:pt x="12615" y="4888"/>
                    <a:pt x="12007" y="4037"/>
                  </a:cubicBezTo>
                  <a:cubicBezTo>
                    <a:pt x="11678" y="3581"/>
                    <a:pt x="11360" y="3365"/>
                    <a:pt x="10981" y="3365"/>
                  </a:cubicBezTo>
                  <a:cubicBezTo>
                    <a:pt x="10729" y="3365"/>
                    <a:pt x="10450" y="3460"/>
                    <a:pt x="10123" y="3642"/>
                  </a:cubicBezTo>
                  <a:cubicBezTo>
                    <a:pt x="9788" y="3825"/>
                    <a:pt x="9424" y="4068"/>
                    <a:pt x="9089" y="4281"/>
                  </a:cubicBezTo>
                  <a:cubicBezTo>
                    <a:pt x="8755" y="3825"/>
                    <a:pt x="8542" y="3338"/>
                    <a:pt x="8177" y="2974"/>
                  </a:cubicBezTo>
                  <a:cubicBezTo>
                    <a:pt x="6627" y="1363"/>
                    <a:pt x="4773" y="359"/>
                    <a:pt x="2554" y="25"/>
                  </a:cubicBezTo>
                  <a:cubicBezTo>
                    <a:pt x="2457" y="9"/>
                    <a:pt x="2366" y="0"/>
                    <a:pt x="228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35" name="Shape 128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36" name="Google Shape;12836;p40"/>
          <p:cNvSpPr txBox="1"/>
          <p:nvPr>
            <p:ph type="title"/>
          </p:nvPr>
        </p:nvSpPr>
        <p:spPr>
          <a:xfrm>
            <a:off x="1946850" y="326050"/>
            <a:ext cx="56781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Beer: Gender and the Material</a:t>
            </a:r>
            <a:endParaRPr/>
          </a:p>
        </p:txBody>
      </p:sp>
      <p:sp>
        <p:nvSpPr>
          <p:cNvPr id="12837" name="Google Shape;12837;p40"/>
          <p:cNvSpPr txBox="1"/>
          <p:nvPr>
            <p:ph idx="1" type="subTitle"/>
          </p:nvPr>
        </p:nvSpPr>
        <p:spPr>
          <a:xfrm>
            <a:off x="4585425" y="1299900"/>
            <a:ext cx="3358800" cy="3007800"/>
          </a:xfrm>
          <a:prstGeom prst="rect">
            <a:avLst/>
          </a:prstGeom>
          <a:ln cap="flat" cmpd="sng" w="762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Beer = viewed as primarily masculine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Type of beer drank determines gender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" sz="1400"/>
              <a:t>L</a:t>
            </a:r>
            <a:r>
              <a:rPr lang="en" sz="1400"/>
              <a:t>ight beer = women. Dark beer = men.</a:t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Beer ads strongly push male agenda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/>
              <a:t>Judith Butler (1999) and gender performativity → gender is constructed through repeated acts of performance</a:t>
            </a:r>
            <a:endParaRPr/>
          </a:p>
        </p:txBody>
      </p:sp>
      <p:pic>
        <p:nvPicPr>
          <p:cNvPr id="12838" name="Google Shape;12838;p40" title="Budweiser Adapted Their Sexist Ads From The 50s And 60s To 2019.jpeg"/>
          <p:cNvPicPr preferRelativeResize="0"/>
          <p:nvPr/>
        </p:nvPicPr>
        <p:blipFill rotWithShape="1">
          <a:blip r:embed="rId3">
            <a:alphaModFix/>
          </a:blip>
          <a:srcRect b="6121" l="6821" r="3892" t="3454"/>
          <a:stretch/>
        </p:blipFill>
        <p:spPr>
          <a:xfrm>
            <a:off x="1731225" y="1178775"/>
            <a:ext cx="2530050" cy="3444300"/>
          </a:xfrm>
          <a:prstGeom prst="rect">
            <a:avLst/>
          </a:prstGeom>
          <a:noFill/>
          <a:ln cap="flat" cmpd="sng" w="762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pic>
      <p:grpSp>
        <p:nvGrpSpPr>
          <p:cNvPr id="12839" name="Google Shape;12839;p40"/>
          <p:cNvGrpSpPr/>
          <p:nvPr/>
        </p:nvGrpSpPr>
        <p:grpSpPr>
          <a:xfrm rot="503416">
            <a:off x="7836621" y="1822428"/>
            <a:ext cx="816243" cy="2973169"/>
            <a:chOff x="1266769" y="880282"/>
            <a:chExt cx="897529" cy="3269254"/>
          </a:xfrm>
        </p:grpSpPr>
        <p:grpSp>
          <p:nvGrpSpPr>
            <p:cNvPr id="12840" name="Google Shape;12840;p40"/>
            <p:cNvGrpSpPr/>
            <p:nvPr/>
          </p:nvGrpSpPr>
          <p:grpSpPr>
            <a:xfrm>
              <a:off x="1266769" y="880282"/>
              <a:ext cx="897529" cy="3269254"/>
              <a:chOff x="1942400" y="474125"/>
              <a:chExt cx="371125" cy="1351825"/>
            </a:xfrm>
          </p:grpSpPr>
          <p:sp>
            <p:nvSpPr>
              <p:cNvPr id="12841" name="Google Shape;12841;p40"/>
              <p:cNvSpPr/>
              <p:nvPr/>
            </p:nvSpPr>
            <p:spPr>
              <a:xfrm>
                <a:off x="1942400" y="474125"/>
                <a:ext cx="371125" cy="1351825"/>
              </a:xfrm>
              <a:custGeom>
                <a:rect b="b" l="l" r="r" t="t"/>
                <a:pathLst>
                  <a:path extrusionOk="0" h="54073" w="14845">
                    <a:moveTo>
                      <a:pt x="67" y="47501"/>
                    </a:moveTo>
                    <a:cubicBezTo>
                      <a:pt x="67" y="44098"/>
                      <a:pt x="67" y="40696"/>
                      <a:pt x="67" y="37327"/>
                    </a:cubicBezTo>
                    <a:cubicBezTo>
                      <a:pt x="67" y="35092"/>
                      <a:pt x="0" y="32857"/>
                      <a:pt x="34" y="30622"/>
                    </a:cubicBezTo>
                    <a:cubicBezTo>
                      <a:pt x="34" y="28287"/>
                      <a:pt x="267" y="25952"/>
                      <a:pt x="501" y="23617"/>
                    </a:cubicBezTo>
                    <a:cubicBezTo>
                      <a:pt x="567" y="22916"/>
                      <a:pt x="801" y="22249"/>
                      <a:pt x="1234" y="21716"/>
                    </a:cubicBezTo>
                    <a:cubicBezTo>
                      <a:pt x="2168" y="20548"/>
                      <a:pt x="2469" y="19180"/>
                      <a:pt x="2669" y="17779"/>
                    </a:cubicBezTo>
                    <a:cubicBezTo>
                      <a:pt x="2936" y="15611"/>
                      <a:pt x="3303" y="13476"/>
                      <a:pt x="3636" y="11308"/>
                    </a:cubicBezTo>
                    <a:cubicBezTo>
                      <a:pt x="3870" y="9707"/>
                      <a:pt x="3970" y="8073"/>
                      <a:pt x="4103" y="6471"/>
                    </a:cubicBezTo>
                    <a:cubicBezTo>
                      <a:pt x="4136" y="5938"/>
                      <a:pt x="4170" y="5437"/>
                      <a:pt x="4203" y="4937"/>
                    </a:cubicBezTo>
                    <a:cubicBezTo>
                      <a:pt x="4237" y="4403"/>
                      <a:pt x="4303" y="3903"/>
                      <a:pt x="3970" y="3436"/>
                    </a:cubicBezTo>
                    <a:cubicBezTo>
                      <a:pt x="3836" y="3302"/>
                      <a:pt x="3836" y="3069"/>
                      <a:pt x="3903" y="2902"/>
                    </a:cubicBezTo>
                    <a:cubicBezTo>
                      <a:pt x="4103" y="2368"/>
                      <a:pt x="3970" y="1868"/>
                      <a:pt x="3970" y="1334"/>
                    </a:cubicBezTo>
                    <a:cubicBezTo>
                      <a:pt x="3970" y="767"/>
                      <a:pt x="4237" y="434"/>
                      <a:pt x="4937" y="334"/>
                    </a:cubicBezTo>
                    <a:cubicBezTo>
                      <a:pt x="6271" y="100"/>
                      <a:pt x="7606" y="0"/>
                      <a:pt x="8973" y="234"/>
                    </a:cubicBezTo>
                    <a:cubicBezTo>
                      <a:pt x="9407" y="300"/>
                      <a:pt x="9841" y="367"/>
                      <a:pt x="10274" y="500"/>
                    </a:cubicBezTo>
                    <a:cubicBezTo>
                      <a:pt x="11008" y="734"/>
                      <a:pt x="11242" y="1368"/>
                      <a:pt x="10875" y="2035"/>
                    </a:cubicBezTo>
                    <a:cubicBezTo>
                      <a:pt x="10841" y="2135"/>
                      <a:pt x="10741" y="2235"/>
                      <a:pt x="10741" y="2302"/>
                    </a:cubicBezTo>
                    <a:cubicBezTo>
                      <a:pt x="10875" y="3703"/>
                      <a:pt x="10341" y="5070"/>
                      <a:pt x="10608" y="6505"/>
                    </a:cubicBezTo>
                    <a:cubicBezTo>
                      <a:pt x="10908" y="7872"/>
                      <a:pt x="10908" y="9307"/>
                      <a:pt x="11041" y="10741"/>
                    </a:cubicBezTo>
                    <a:cubicBezTo>
                      <a:pt x="11308" y="13476"/>
                      <a:pt x="11942" y="16145"/>
                      <a:pt x="12242" y="18880"/>
                    </a:cubicBezTo>
                    <a:cubicBezTo>
                      <a:pt x="12342" y="19681"/>
                      <a:pt x="12609" y="20415"/>
                      <a:pt x="13076" y="21048"/>
                    </a:cubicBezTo>
                    <a:cubicBezTo>
                      <a:pt x="13877" y="22083"/>
                      <a:pt x="14244" y="23217"/>
                      <a:pt x="14377" y="24518"/>
                    </a:cubicBezTo>
                    <a:cubicBezTo>
                      <a:pt x="14644" y="26953"/>
                      <a:pt x="14677" y="29388"/>
                      <a:pt x="14744" y="31856"/>
                    </a:cubicBezTo>
                    <a:cubicBezTo>
                      <a:pt x="14844" y="35826"/>
                      <a:pt x="14711" y="39762"/>
                      <a:pt x="14677" y="43731"/>
                    </a:cubicBezTo>
                    <a:cubicBezTo>
                      <a:pt x="14644" y="45833"/>
                      <a:pt x="14577" y="47901"/>
                      <a:pt x="14511" y="50003"/>
                    </a:cubicBezTo>
                    <a:cubicBezTo>
                      <a:pt x="14477" y="50603"/>
                      <a:pt x="14511" y="51170"/>
                      <a:pt x="14477" y="51737"/>
                    </a:cubicBezTo>
                    <a:cubicBezTo>
                      <a:pt x="14410" y="53138"/>
                      <a:pt x="13643" y="53872"/>
                      <a:pt x="12276" y="53939"/>
                    </a:cubicBezTo>
                    <a:cubicBezTo>
                      <a:pt x="10007" y="54039"/>
                      <a:pt x="7706" y="54072"/>
                      <a:pt x="5437" y="54072"/>
                    </a:cubicBezTo>
                    <a:cubicBezTo>
                      <a:pt x="4403" y="54072"/>
                      <a:pt x="3369" y="54039"/>
                      <a:pt x="2369" y="53939"/>
                    </a:cubicBezTo>
                    <a:cubicBezTo>
                      <a:pt x="1034" y="53805"/>
                      <a:pt x="334" y="53071"/>
                      <a:pt x="300" y="51770"/>
                    </a:cubicBezTo>
                    <a:cubicBezTo>
                      <a:pt x="267" y="50336"/>
                      <a:pt x="300" y="48935"/>
                      <a:pt x="300" y="47501"/>
                    </a:cubicBezTo>
                    <a:cubicBezTo>
                      <a:pt x="200" y="47501"/>
                      <a:pt x="134" y="47501"/>
                      <a:pt x="67" y="475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93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42" name="Google Shape;12842;p40"/>
              <p:cNvSpPr/>
              <p:nvPr/>
            </p:nvSpPr>
            <p:spPr>
              <a:xfrm>
                <a:off x="1996600" y="702600"/>
                <a:ext cx="305250" cy="1079975"/>
              </a:xfrm>
              <a:custGeom>
                <a:rect b="b" l="l" r="r" t="t"/>
                <a:pathLst>
                  <a:path extrusionOk="0" h="43199" w="12210">
                    <a:moveTo>
                      <a:pt x="3169" y="1"/>
                    </a:moveTo>
                    <a:cubicBezTo>
                      <a:pt x="4737" y="68"/>
                      <a:pt x="6305" y="134"/>
                      <a:pt x="7873" y="168"/>
                    </a:cubicBezTo>
                    <a:cubicBezTo>
                      <a:pt x="8206" y="168"/>
                      <a:pt x="8240" y="368"/>
                      <a:pt x="8273" y="568"/>
                    </a:cubicBezTo>
                    <a:cubicBezTo>
                      <a:pt x="8473" y="2102"/>
                      <a:pt x="8707" y="3604"/>
                      <a:pt x="8907" y="5105"/>
                    </a:cubicBezTo>
                    <a:cubicBezTo>
                      <a:pt x="9174" y="6839"/>
                      <a:pt x="9407" y="8607"/>
                      <a:pt x="9674" y="10342"/>
                    </a:cubicBezTo>
                    <a:cubicBezTo>
                      <a:pt x="9741" y="10942"/>
                      <a:pt x="10041" y="11476"/>
                      <a:pt x="10408" y="11943"/>
                    </a:cubicBezTo>
                    <a:cubicBezTo>
                      <a:pt x="11375" y="13144"/>
                      <a:pt x="11742" y="14545"/>
                      <a:pt x="11842" y="16046"/>
                    </a:cubicBezTo>
                    <a:cubicBezTo>
                      <a:pt x="12209" y="22284"/>
                      <a:pt x="12142" y="28521"/>
                      <a:pt x="12076" y="34759"/>
                    </a:cubicBezTo>
                    <a:cubicBezTo>
                      <a:pt x="12076" y="36827"/>
                      <a:pt x="11976" y="38929"/>
                      <a:pt x="11909" y="40997"/>
                    </a:cubicBezTo>
                    <a:cubicBezTo>
                      <a:pt x="11876" y="41064"/>
                      <a:pt x="11876" y="41130"/>
                      <a:pt x="11842" y="41197"/>
                    </a:cubicBezTo>
                    <a:cubicBezTo>
                      <a:pt x="11809" y="41531"/>
                      <a:pt x="12009" y="41898"/>
                      <a:pt x="11709" y="42164"/>
                    </a:cubicBezTo>
                    <a:cubicBezTo>
                      <a:pt x="11342" y="42531"/>
                      <a:pt x="10908" y="42865"/>
                      <a:pt x="10341" y="42965"/>
                    </a:cubicBezTo>
                    <a:cubicBezTo>
                      <a:pt x="9641" y="43098"/>
                      <a:pt x="8907" y="43199"/>
                      <a:pt x="8173" y="43199"/>
                    </a:cubicBezTo>
                    <a:cubicBezTo>
                      <a:pt x="6772" y="43165"/>
                      <a:pt x="5338" y="43165"/>
                      <a:pt x="3937" y="43132"/>
                    </a:cubicBezTo>
                    <a:cubicBezTo>
                      <a:pt x="2102" y="43098"/>
                      <a:pt x="34" y="41397"/>
                      <a:pt x="34" y="39262"/>
                    </a:cubicBezTo>
                    <a:cubicBezTo>
                      <a:pt x="0" y="38062"/>
                      <a:pt x="0" y="36894"/>
                      <a:pt x="100" y="35727"/>
                    </a:cubicBezTo>
                    <a:cubicBezTo>
                      <a:pt x="134" y="35526"/>
                      <a:pt x="100" y="35293"/>
                      <a:pt x="334" y="35193"/>
                    </a:cubicBezTo>
                    <a:cubicBezTo>
                      <a:pt x="501" y="35159"/>
                      <a:pt x="601" y="35226"/>
                      <a:pt x="701" y="35326"/>
                    </a:cubicBezTo>
                    <a:cubicBezTo>
                      <a:pt x="1735" y="36327"/>
                      <a:pt x="3103" y="36560"/>
                      <a:pt x="4437" y="36694"/>
                    </a:cubicBezTo>
                    <a:cubicBezTo>
                      <a:pt x="5571" y="36794"/>
                      <a:pt x="6705" y="36661"/>
                      <a:pt x="7839" y="36494"/>
                    </a:cubicBezTo>
                    <a:cubicBezTo>
                      <a:pt x="9340" y="36294"/>
                      <a:pt x="10041" y="35260"/>
                      <a:pt x="10475" y="33959"/>
                    </a:cubicBezTo>
                    <a:cubicBezTo>
                      <a:pt x="10675" y="33358"/>
                      <a:pt x="10741" y="32691"/>
                      <a:pt x="10741" y="32024"/>
                    </a:cubicBezTo>
                    <a:cubicBezTo>
                      <a:pt x="10708" y="28755"/>
                      <a:pt x="10741" y="25486"/>
                      <a:pt x="10741" y="22217"/>
                    </a:cubicBezTo>
                    <a:cubicBezTo>
                      <a:pt x="10708" y="21183"/>
                      <a:pt x="10541" y="20215"/>
                      <a:pt x="10074" y="19281"/>
                    </a:cubicBezTo>
                    <a:cubicBezTo>
                      <a:pt x="9641" y="18481"/>
                      <a:pt x="8973" y="17981"/>
                      <a:pt x="8073" y="17714"/>
                    </a:cubicBezTo>
                    <a:cubicBezTo>
                      <a:pt x="6305" y="17247"/>
                      <a:pt x="4570" y="17213"/>
                      <a:pt x="2869" y="17847"/>
                    </a:cubicBezTo>
                    <a:cubicBezTo>
                      <a:pt x="2335" y="18014"/>
                      <a:pt x="1835" y="18181"/>
                      <a:pt x="1368" y="18514"/>
                    </a:cubicBezTo>
                    <a:cubicBezTo>
                      <a:pt x="1201" y="18614"/>
                      <a:pt x="1068" y="18714"/>
                      <a:pt x="834" y="18681"/>
                    </a:cubicBezTo>
                    <a:cubicBezTo>
                      <a:pt x="634" y="18548"/>
                      <a:pt x="668" y="18381"/>
                      <a:pt x="701" y="18181"/>
                    </a:cubicBezTo>
                    <a:cubicBezTo>
                      <a:pt x="834" y="16279"/>
                      <a:pt x="968" y="14345"/>
                      <a:pt x="1168" y="12443"/>
                    </a:cubicBezTo>
                    <a:cubicBezTo>
                      <a:pt x="1301" y="11276"/>
                      <a:pt x="1635" y="10108"/>
                      <a:pt x="1868" y="8941"/>
                    </a:cubicBezTo>
                    <a:cubicBezTo>
                      <a:pt x="2202" y="7306"/>
                      <a:pt x="2302" y="5672"/>
                      <a:pt x="2502" y="4037"/>
                    </a:cubicBezTo>
                    <a:cubicBezTo>
                      <a:pt x="2636" y="2870"/>
                      <a:pt x="2802" y="1736"/>
                      <a:pt x="2936" y="568"/>
                    </a:cubicBezTo>
                    <a:cubicBezTo>
                      <a:pt x="2969" y="368"/>
                      <a:pt x="3003" y="168"/>
                      <a:pt x="31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93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43" name="Google Shape;12843;p40"/>
              <p:cNvSpPr/>
              <p:nvPr/>
            </p:nvSpPr>
            <p:spPr>
              <a:xfrm>
                <a:off x="1953225" y="700950"/>
                <a:ext cx="342775" cy="1112475"/>
              </a:xfrm>
              <a:custGeom>
                <a:rect b="b" l="l" r="r" t="t"/>
                <a:pathLst>
                  <a:path extrusionOk="0" h="44499" w="13711">
                    <a:moveTo>
                      <a:pt x="2102" y="35292"/>
                    </a:moveTo>
                    <a:cubicBezTo>
                      <a:pt x="1869" y="35893"/>
                      <a:pt x="1936" y="36526"/>
                      <a:pt x="1936" y="37127"/>
                    </a:cubicBezTo>
                    <a:cubicBezTo>
                      <a:pt x="1902" y="38027"/>
                      <a:pt x="1835" y="38961"/>
                      <a:pt x="2002" y="39895"/>
                    </a:cubicBezTo>
                    <a:cubicBezTo>
                      <a:pt x="2069" y="40362"/>
                      <a:pt x="2202" y="40796"/>
                      <a:pt x="2469" y="41163"/>
                    </a:cubicBezTo>
                    <a:cubicBezTo>
                      <a:pt x="3270" y="42297"/>
                      <a:pt x="4271" y="42964"/>
                      <a:pt x="5738" y="43031"/>
                    </a:cubicBezTo>
                    <a:cubicBezTo>
                      <a:pt x="7139" y="43098"/>
                      <a:pt x="8540" y="43064"/>
                      <a:pt x="9908" y="43098"/>
                    </a:cubicBezTo>
                    <a:cubicBezTo>
                      <a:pt x="10642" y="43131"/>
                      <a:pt x="11376" y="42998"/>
                      <a:pt x="12109" y="42864"/>
                    </a:cubicBezTo>
                    <a:cubicBezTo>
                      <a:pt x="12610" y="42798"/>
                      <a:pt x="12977" y="42397"/>
                      <a:pt x="13410" y="42130"/>
                    </a:cubicBezTo>
                    <a:cubicBezTo>
                      <a:pt x="13577" y="42030"/>
                      <a:pt x="13510" y="41830"/>
                      <a:pt x="13544" y="41697"/>
                    </a:cubicBezTo>
                    <a:cubicBezTo>
                      <a:pt x="13577" y="41497"/>
                      <a:pt x="13477" y="41263"/>
                      <a:pt x="13644" y="41063"/>
                    </a:cubicBezTo>
                    <a:cubicBezTo>
                      <a:pt x="13711" y="41730"/>
                      <a:pt x="13577" y="42397"/>
                      <a:pt x="13510" y="43064"/>
                    </a:cubicBezTo>
                    <a:cubicBezTo>
                      <a:pt x="13444" y="43832"/>
                      <a:pt x="12877" y="44299"/>
                      <a:pt x="12076" y="44332"/>
                    </a:cubicBezTo>
                    <a:cubicBezTo>
                      <a:pt x="9041" y="44465"/>
                      <a:pt x="6005" y="44499"/>
                      <a:pt x="2936" y="44432"/>
                    </a:cubicBezTo>
                    <a:cubicBezTo>
                      <a:pt x="2469" y="44432"/>
                      <a:pt x="1969" y="44365"/>
                      <a:pt x="1502" y="44265"/>
                    </a:cubicBezTo>
                    <a:cubicBezTo>
                      <a:pt x="735" y="44098"/>
                      <a:pt x="401" y="43631"/>
                      <a:pt x="334" y="42831"/>
                    </a:cubicBezTo>
                    <a:cubicBezTo>
                      <a:pt x="268" y="41563"/>
                      <a:pt x="268" y="40296"/>
                      <a:pt x="234" y="39028"/>
                    </a:cubicBezTo>
                    <a:cubicBezTo>
                      <a:pt x="101" y="36326"/>
                      <a:pt x="201" y="33624"/>
                      <a:pt x="134" y="30922"/>
                    </a:cubicBezTo>
                    <a:cubicBezTo>
                      <a:pt x="1" y="27487"/>
                      <a:pt x="34" y="24051"/>
                      <a:pt x="68" y="20615"/>
                    </a:cubicBezTo>
                    <a:cubicBezTo>
                      <a:pt x="101" y="18614"/>
                      <a:pt x="334" y="16646"/>
                      <a:pt x="501" y="14644"/>
                    </a:cubicBezTo>
                    <a:cubicBezTo>
                      <a:pt x="535" y="13977"/>
                      <a:pt x="801" y="13310"/>
                      <a:pt x="1235" y="12776"/>
                    </a:cubicBezTo>
                    <a:cubicBezTo>
                      <a:pt x="2202" y="11542"/>
                      <a:pt x="2569" y="10141"/>
                      <a:pt x="2736" y="8606"/>
                    </a:cubicBezTo>
                    <a:cubicBezTo>
                      <a:pt x="3036" y="6171"/>
                      <a:pt x="3403" y="3736"/>
                      <a:pt x="3837" y="1301"/>
                    </a:cubicBezTo>
                    <a:cubicBezTo>
                      <a:pt x="3837" y="1201"/>
                      <a:pt x="3837" y="1068"/>
                      <a:pt x="3870" y="934"/>
                    </a:cubicBezTo>
                    <a:cubicBezTo>
                      <a:pt x="3937" y="0"/>
                      <a:pt x="3937" y="0"/>
                      <a:pt x="4904" y="67"/>
                    </a:cubicBezTo>
                    <a:cubicBezTo>
                      <a:pt x="4738" y="1234"/>
                      <a:pt x="4604" y="2369"/>
                      <a:pt x="4471" y="3503"/>
                    </a:cubicBezTo>
                    <a:cubicBezTo>
                      <a:pt x="4337" y="4604"/>
                      <a:pt x="4170" y="5704"/>
                      <a:pt x="4070" y="6805"/>
                    </a:cubicBezTo>
                    <a:cubicBezTo>
                      <a:pt x="4004" y="7973"/>
                      <a:pt x="3737" y="9107"/>
                      <a:pt x="3503" y="10241"/>
                    </a:cubicBezTo>
                    <a:cubicBezTo>
                      <a:pt x="3103" y="11942"/>
                      <a:pt x="2936" y="13710"/>
                      <a:pt x="2836" y="15445"/>
                    </a:cubicBezTo>
                    <a:cubicBezTo>
                      <a:pt x="2769" y="16445"/>
                      <a:pt x="2636" y="17413"/>
                      <a:pt x="2536" y="18380"/>
                    </a:cubicBezTo>
                    <a:cubicBezTo>
                      <a:pt x="2536" y="18514"/>
                      <a:pt x="2536" y="18647"/>
                      <a:pt x="2636" y="18714"/>
                    </a:cubicBezTo>
                    <a:cubicBezTo>
                      <a:pt x="2669" y="18947"/>
                      <a:pt x="2503" y="19081"/>
                      <a:pt x="2369" y="19247"/>
                    </a:cubicBezTo>
                    <a:cubicBezTo>
                      <a:pt x="1669" y="20015"/>
                      <a:pt x="1302" y="20882"/>
                      <a:pt x="1335" y="21949"/>
                    </a:cubicBezTo>
                    <a:cubicBezTo>
                      <a:pt x="1368" y="25185"/>
                      <a:pt x="1335" y="28421"/>
                      <a:pt x="1335" y="31656"/>
                    </a:cubicBezTo>
                    <a:cubicBezTo>
                      <a:pt x="1335" y="32824"/>
                      <a:pt x="1435" y="33991"/>
                      <a:pt x="2069" y="35025"/>
                    </a:cubicBezTo>
                    <a:cubicBezTo>
                      <a:pt x="2136" y="35125"/>
                      <a:pt x="2136" y="35192"/>
                      <a:pt x="2102" y="3529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93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44" name="Google Shape;12844;p40"/>
              <p:cNvSpPr/>
              <p:nvPr/>
            </p:nvSpPr>
            <p:spPr>
              <a:xfrm>
                <a:off x="2070825" y="539150"/>
                <a:ext cx="133450" cy="155975"/>
              </a:xfrm>
              <a:custGeom>
                <a:rect b="b" l="l" r="r" t="t"/>
                <a:pathLst>
                  <a:path extrusionOk="0" h="6239" w="5338">
                    <a:moveTo>
                      <a:pt x="5304" y="268"/>
                    </a:moveTo>
                    <a:cubicBezTo>
                      <a:pt x="5337" y="401"/>
                      <a:pt x="5337" y="568"/>
                      <a:pt x="5237" y="701"/>
                    </a:cubicBezTo>
                    <a:cubicBezTo>
                      <a:pt x="4837" y="1269"/>
                      <a:pt x="4904" y="1902"/>
                      <a:pt x="4970" y="2536"/>
                    </a:cubicBezTo>
                    <a:cubicBezTo>
                      <a:pt x="5037" y="3604"/>
                      <a:pt x="5137" y="4671"/>
                      <a:pt x="5237" y="5738"/>
                    </a:cubicBezTo>
                    <a:cubicBezTo>
                      <a:pt x="5271" y="6105"/>
                      <a:pt x="5171" y="6239"/>
                      <a:pt x="4770" y="6239"/>
                    </a:cubicBezTo>
                    <a:cubicBezTo>
                      <a:pt x="3269" y="6239"/>
                      <a:pt x="1768" y="6172"/>
                      <a:pt x="300" y="6105"/>
                    </a:cubicBezTo>
                    <a:cubicBezTo>
                      <a:pt x="167" y="5972"/>
                      <a:pt x="167" y="5805"/>
                      <a:pt x="167" y="5638"/>
                    </a:cubicBezTo>
                    <a:cubicBezTo>
                      <a:pt x="267" y="4204"/>
                      <a:pt x="334" y="2803"/>
                      <a:pt x="67" y="1369"/>
                    </a:cubicBezTo>
                    <a:cubicBezTo>
                      <a:pt x="0" y="1168"/>
                      <a:pt x="34" y="935"/>
                      <a:pt x="100" y="735"/>
                    </a:cubicBezTo>
                    <a:cubicBezTo>
                      <a:pt x="234" y="501"/>
                      <a:pt x="434" y="468"/>
                      <a:pt x="667" y="435"/>
                    </a:cubicBezTo>
                    <a:cubicBezTo>
                      <a:pt x="1735" y="335"/>
                      <a:pt x="2836" y="335"/>
                      <a:pt x="3903" y="601"/>
                    </a:cubicBezTo>
                    <a:cubicBezTo>
                      <a:pt x="3836" y="501"/>
                      <a:pt x="3603" y="468"/>
                      <a:pt x="3669" y="268"/>
                    </a:cubicBezTo>
                    <a:cubicBezTo>
                      <a:pt x="4237" y="1"/>
                      <a:pt x="4770" y="1"/>
                      <a:pt x="5304" y="2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93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45" name="Google Shape;12845;p40"/>
              <p:cNvSpPr/>
              <p:nvPr/>
            </p:nvSpPr>
            <p:spPr>
              <a:xfrm>
                <a:off x="2044975" y="513300"/>
                <a:ext cx="158450" cy="185175"/>
              </a:xfrm>
              <a:custGeom>
                <a:rect b="b" l="l" r="r" t="t"/>
                <a:pathLst>
                  <a:path extrusionOk="0" h="7407" w="6338">
                    <a:moveTo>
                      <a:pt x="6338" y="1302"/>
                    </a:moveTo>
                    <a:cubicBezTo>
                      <a:pt x="5804" y="1335"/>
                      <a:pt x="5271" y="1202"/>
                      <a:pt x="4737" y="1369"/>
                    </a:cubicBezTo>
                    <a:cubicBezTo>
                      <a:pt x="4470" y="1569"/>
                      <a:pt x="4236" y="1435"/>
                      <a:pt x="4003" y="1369"/>
                    </a:cubicBezTo>
                    <a:cubicBezTo>
                      <a:pt x="3169" y="1168"/>
                      <a:pt x="2368" y="1268"/>
                      <a:pt x="1568" y="1435"/>
                    </a:cubicBezTo>
                    <a:cubicBezTo>
                      <a:pt x="1434" y="1469"/>
                      <a:pt x="1201" y="1402"/>
                      <a:pt x="1201" y="1702"/>
                    </a:cubicBezTo>
                    <a:cubicBezTo>
                      <a:pt x="1134" y="2469"/>
                      <a:pt x="1434" y="3170"/>
                      <a:pt x="1434" y="3937"/>
                    </a:cubicBezTo>
                    <a:cubicBezTo>
                      <a:pt x="1434" y="5004"/>
                      <a:pt x="1434" y="6072"/>
                      <a:pt x="1334" y="7139"/>
                    </a:cubicBezTo>
                    <a:cubicBezTo>
                      <a:pt x="267" y="7139"/>
                      <a:pt x="234" y="7406"/>
                      <a:pt x="367" y="6105"/>
                    </a:cubicBezTo>
                    <a:cubicBezTo>
                      <a:pt x="467" y="5038"/>
                      <a:pt x="534" y="4004"/>
                      <a:pt x="601" y="2936"/>
                    </a:cubicBezTo>
                    <a:cubicBezTo>
                      <a:pt x="634" y="2503"/>
                      <a:pt x="534" y="2136"/>
                      <a:pt x="300" y="1769"/>
                    </a:cubicBezTo>
                    <a:cubicBezTo>
                      <a:pt x="0" y="1335"/>
                      <a:pt x="300" y="1002"/>
                      <a:pt x="500" y="635"/>
                    </a:cubicBezTo>
                    <a:cubicBezTo>
                      <a:pt x="701" y="301"/>
                      <a:pt x="1001" y="334"/>
                      <a:pt x="1334" y="368"/>
                    </a:cubicBezTo>
                    <a:cubicBezTo>
                      <a:pt x="1434" y="401"/>
                      <a:pt x="1568" y="501"/>
                      <a:pt x="1668" y="435"/>
                    </a:cubicBezTo>
                    <a:cubicBezTo>
                      <a:pt x="2835" y="1"/>
                      <a:pt x="4003" y="468"/>
                      <a:pt x="5170" y="368"/>
                    </a:cubicBezTo>
                    <a:cubicBezTo>
                      <a:pt x="5971" y="334"/>
                      <a:pt x="6171" y="568"/>
                      <a:pt x="6338" y="130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93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46" name="Google Shape;12846;p40"/>
              <p:cNvSpPr/>
              <p:nvPr/>
            </p:nvSpPr>
            <p:spPr>
              <a:xfrm>
                <a:off x="2048300" y="482450"/>
                <a:ext cx="160150" cy="35900"/>
              </a:xfrm>
              <a:custGeom>
                <a:rect b="b" l="l" r="r" t="t"/>
                <a:pathLst>
                  <a:path extrusionOk="0" h="1436" w="6406">
                    <a:moveTo>
                      <a:pt x="6172" y="1402"/>
                    </a:moveTo>
                    <a:cubicBezTo>
                      <a:pt x="4771" y="1235"/>
                      <a:pt x="3436" y="1168"/>
                      <a:pt x="2102" y="1202"/>
                    </a:cubicBezTo>
                    <a:cubicBezTo>
                      <a:pt x="1502" y="1202"/>
                      <a:pt x="901" y="1235"/>
                      <a:pt x="334" y="1302"/>
                    </a:cubicBezTo>
                    <a:cubicBezTo>
                      <a:pt x="1" y="1302"/>
                      <a:pt x="1" y="1168"/>
                      <a:pt x="67" y="935"/>
                    </a:cubicBezTo>
                    <a:cubicBezTo>
                      <a:pt x="201" y="568"/>
                      <a:pt x="501" y="334"/>
                      <a:pt x="868" y="268"/>
                    </a:cubicBezTo>
                    <a:cubicBezTo>
                      <a:pt x="2469" y="34"/>
                      <a:pt x="4070" y="1"/>
                      <a:pt x="5638" y="401"/>
                    </a:cubicBezTo>
                    <a:cubicBezTo>
                      <a:pt x="6005" y="468"/>
                      <a:pt x="6272" y="668"/>
                      <a:pt x="6338" y="1035"/>
                    </a:cubicBezTo>
                    <a:cubicBezTo>
                      <a:pt x="6405" y="1302"/>
                      <a:pt x="6405" y="1435"/>
                      <a:pt x="6172" y="140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93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47" name="Google Shape;12847;p40"/>
              <p:cNvSpPr/>
              <p:nvPr/>
            </p:nvSpPr>
            <p:spPr>
              <a:xfrm>
                <a:off x="1982425" y="1124575"/>
                <a:ext cx="286900" cy="502050"/>
              </a:xfrm>
              <a:custGeom>
                <a:rect b="b" l="l" r="r" t="t"/>
                <a:pathLst>
                  <a:path extrusionOk="0" h="20082" w="11476">
                    <a:moveTo>
                      <a:pt x="934" y="18347"/>
                    </a:moveTo>
                    <a:cubicBezTo>
                      <a:pt x="167" y="17413"/>
                      <a:pt x="34" y="16312"/>
                      <a:pt x="34" y="15212"/>
                    </a:cubicBezTo>
                    <a:cubicBezTo>
                      <a:pt x="0" y="11642"/>
                      <a:pt x="0" y="8107"/>
                      <a:pt x="0" y="4537"/>
                    </a:cubicBezTo>
                    <a:cubicBezTo>
                      <a:pt x="0" y="3637"/>
                      <a:pt x="467" y="2936"/>
                      <a:pt x="1001" y="2269"/>
                    </a:cubicBezTo>
                    <a:cubicBezTo>
                      <a:pt x="1134" y="2069"/>
                      <a:pt x="1301" y="1935"/>
                      <a:pt x="1468" y="1769"/>
                    </a:cubicBezTo>
                    <a:cubicBezTo>
                      <a:pt x="3836" y="168"/>
                      <a:pt x="6372" y="1"/>
                      <a:pt x="9040" y="801"/>
                    </a:cubicBezTo>
                    <a:cubicBezTo>
                      <a:pt x="9974" y="1102"/>
                      <a:pt x="10541" y="1769"/>
                      <a:pt x="10908" y="2636"/>
                    </a:cubicBezTo>
                    <a:cubicBezTo>
                      <a:pt x="11242" y="3403"/>
                      <a:pt x="11442" y="4170"/>
                      <a:pt x="11442" y="5004"/>
                    </a:cubicBezTo>
                    <a:cubicBezTo>
                      <a:pt x="11442" y="8473"/>
                      <a:pt x="11475" y="11976"/>
                      <a:pt x="11442" y="15478"/>
                    </a:cubicBezTo>
                    <a:cubicBezTo>
                      <a:pt x="11442" y="16412"/>
                      <a:pt x="11242" y="17346"/>
                      <a:pt x="10741" y="18180"/>
                    </a:cubicBezTo>
                    <a:cubicBezTo>
                      <a:pt x="10174" y="19114"/>
                      <a:pt x="9407" y="19648"/>
                      <a:pt x="8306" y="19782"/>
                    </a:cubicBezTo>
                    <a:cubicBezTo>
                      <a:pt x="6805" y="19982"/>
                      <a:pt x="5304" y="20082"/>
                      <a:pt x="3770" y="19782"/>
                    </a:cubicBezTo>
                    <a:cubicBezTo>
                      <a:pt x="2669" y="19581"/>
                      <a:pt x="1702" y="19181"/>
                      <a:pt x="934" y="1834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93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48" name="Google Shape;12848;p40"/>
              <p:cNvSpPr/>
              <p:nvPr/>
            </p:nvSpPr>
            <p:spPr>
              <a:xfrm>
                <a:off x="2219250" y="1034525"/>
                <a:ext cx="36725" cy="39200"/>
              </a:xfrm>
              <a:custGeom>
                <a:rect b="b" l="l" r="r" t="t"/>
                <a:pathLst>
                  <a:path extrusionOk="0" h="1568" w="1469">
                    <a:moveTo>
                      <a:pt x="1468" y="901"/>
                    </a:moveTo>
                    <a:cubicBezTo>
                      <a:pt x="1468" y="1334"/>
                      <a:pt x="1202" y="1501"/>
                      <a:pt x="835" y="1535"/>
                    </a:cubicBezTo>
                    <a:cubicBezTo>
                      <a:pt x="468" y="1568"/>
                      <a:pt x="1" y="1101"/>
                      <a:pt x="34" y="701"/>
                    </a:cubicBezTo>
                    <a:cubicBezTo>
                      <a:pt x="34" y="334"/>
                      <a:pt x="168" y="33"/>
                      <a:pt x="568" y="0"/>
                    </a:cubicBezTo>
                    <a:cubicBezTo>
                      <a:pt x="1001" y="0"/>
                      <a:pt x="1435" y="434"/>
                      <a:pt x="1468" y="9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93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49" name="Google Shape;12849;p40"/>
              <p:cNvSpPr/>
              <p:nvPr/>
            </p:nvSpPr>
            <p:spPr>
              <a:xfrm>
                <a:off x="2182575" y="734300"/>
                <a:ext cx="20025" cy="73400"/>
              </a:xfrm>
              <a:custGeom>
                <a:rect b="b" l="l" r="r" t="t"/>
                <a:pathLst>
                  <a:path extrusionOk="0" h="2936" w="801">
                    <a:moveTo>
                      <a:pt x="667" y="2135"/>
                    </a:moveTo>
                    <a:cubicBezTo>
                      <a:pt x="600" y="2402"/>
                      <a:pt x="801" y="2836"/>
                      <a:pt x="467" y="2869"/>
                    </a:cubicBezTo>
                    <a:cubicBezTo>
                      <a:pt x="100" y="2936"/>
                      <a:pt x="234" y="2469"/>
                      <a:pt x="200" y="2235"/>
                    </a:cubicBezTo>
                    <a:cubicBezTo>
                      <a:pt x="67" y="1602"/>
                      <a:pt x="167" y="968"/>
                      <a:pt x="33" y="334"/>
                    </a:cubicBezTo>
                    <a:cubicBezTo>
                      <a:pt x="0" y="201"/>
                      <a:pt x="33" y="34"/>
                      <a:pt x="200" y="1"/>
                    </a:cubicBezTo>
                    <a:cubicBezTo>
                      <a:pt x="367" y="1"/>
                      <a:pt x="434" y="134"/>
                      <a:pt x="467" y="267"/>
                    </a:cubicBezTo>
                    <a:cubicBezTo>
                      <a:pt x="534" y="901"/>
                      <a:pt x="600" y="1535"/>
                      <a:pt x="667" y="21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93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50" name="Google Shape;12850;p40"/>
              <p:cNvSpPr/>
              <p:nvPr/>
            </p:nvSpPr>
            <p:spPr>
              <a:xfrm>
                <a:off x="2064975" y="538325"/>
                <a:ext cx="115100" cy="19200"/>
              </a:xfrm>
              <a:custGeom>
                <a:rect b="b" l="l" r="r" t="t"/>
                <a:pathLst>
                  <a:path extrusionOk="0" h="768" w="4604">
                    <a:moveTo>
                      <a:pt x="401" y="701"/>
                    </a:moveTo>
                    <a:cubicBezTo>
                      <a:pt x="301" y="668"/>
                      <a:pt x="134" y="768"/>
                      <a:pt x="1" y="534"/>
                    </a:cubicBezTo>
                    <a:cubicBezTo>
                      <a:pt x="1302" y="1"/>
                      <a:pt x="2603" y="34"/>
                      <a:pt x="3937" y="368"/>
                    </a:cubicBezTo>
                    <a:cubicBezTo>
                      <a:pt x="4070" y="434"/>
                      <a:pt x="4170" y="468"/>
                      <a:pt x="4304" y="534"/>
                    </a:cubicBezTo>
                    <a:cubicBezTo>
                      <a:pt x="4404" y="568"/>
                      <a:pt x="4504" y="634"/>
                      <a:pt x="4604" y="734"/>
                    </a:cubicBezTo>
                    <a:cubicBezTo>
                      <a:pt x="3203" y="634"/>
                      <a:pt x="1802" y="368"/>
                      <a:pt x="401" y="7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93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51" name="Google Shape;12851;p40"/>
              <p:cNvSpPr/>
              <p:nvPr/>
            </p:nvSpPr>
            <p:spPr>
              <a:xfrm>
                <a:off x="1998275" y="1139600"/>
                <a:ext cx="263525" cy="477850"/>
              </a:xfrm>
              <a:custGeom>
                <a:rect b="b" l="l" r="r" t="t"/>
                <a:pathLst>
                  <a:path extrusionOk="0" h="19114" w="10541">
                    <a:moveTo>
                      <a:pt x="701" y="1868"/>
                    </a:moveTo>
                    <a:cubicBezTo>
                      <a:pt x="1401" y="934"/>
                      <a:pt x="2469" y="634"/>
                      <a:pt x="3503" y="367"/>
                    </a:cubicBezTo>
                    <a:cubicBezTo>
                      <a:pt x="4970" y="0"/>
                      <a:pt x="6438" y="34"/>
                      <a:pt x="7906" y="434"/>
                    </a:cubicBezTo>
                    <a:cubicBezTo>
                      <a:pt x="9007" y="734"/>
                      <a:pt x="10141" y="2135"/>
                      <a:pt x="10307" y="3269"/>
                    </a:cubicBezTo>
                    <a:cubicBezTo>
                      <a:pt x="10541" y="4870"/>
                      <a:pt x="10474" y="6471"/>
                      <a:pt x="10474" y="8073"/>
                    </a:cubicBezTo>
                    <a:cubicBezTo>
                      <a:pt x="10508" y="10241"/>
                      <a:pt x="10508" y="12409"/>
                      <a:pt x="10474" y="14577"/>
                    </a:cubicBezTo>
                    <a:cubicBezTo>
                      <a:pt x="10474" y="15144"/>
                      <a:pt x="10441" y="15711"/>
                      <a:pt x="10241" y="16245"/>
                    </a:cubicBezTo>
                    <a:cubicBezTo>
                      <a:pt x="9807" y="17679"/>
                      <a:pt x="9040" y="18714"/>
                      <a:pt x="7372" y="18847"/>
                    </a:cubicBezTo>
                    <a:cubicBezTo>
                      <a:pt x="5738" y="18980"/>
                      <a:pt x="4103" y="19114"/>
                      <a:pt x="2535" y="18647"/>
                    </a:cubicBezTo>
                    <a:cubicBezTo>
                      <a:pt x="1401" y="18313"/>
                      <a:pt x="467" y="17746"/>
                      <a:pt x="100" y="16512"/>
                    </a:cubicBezTo>
                    <a:cubicBezTo>
                      <a:pt x="0" y="14244"/>
                      <a:pt x="0" y="11975"/>
                      <a:pt x="134" y="9674"/>
                    </a:cubicBezTo>
                    <a:cubicBezTo>
                      <a:pt x="167" y="8806"/>
                      <a:pt x="200" y="7906"/>
                      <a:pt x="234" y="7005"/>
                    </a:cubicBezTo>
                    <a:cubicBezTo>
                      <a:pt x="267" y="5571"/>
                      <a:pt x="434" y="4136"/>
                      <a:pt x="467" y="2702"/>
                    </a:cubicBezTo>
                    <a:cubicBezTo>
                      <a:pt x="467" y="2402"/>
                      <a:pt x="601" y="2135"/>
                      <a:pt x="701" y="18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93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52" name="Google Shape;12852;p40"/>
              <p:cNvSpPr/>
              <p:nvPr/>
            </p:nvSpPr>
            <p:spPr>
              <a:xfrm>
                <a:off x="1990750" y="1186300"/>
                <a:ext cx="25050" cy="366100"/>
              </a:xfrm>
              <a:custGeom>
                <a:rect b="b" l="l" r="r" t="t"/>
                <a:pathLst>
                  <a:path extrusionOk="0" h="14644" w="1002">
                    <a:moveTo>
                      <a:pt x="1002" y="0"/>
                    </a:moveTo>
                    <a:cubicBezTo>
                      <a:pt x="902" y="1268"/>
                      <a:pt x="801" y="2502"/>
                      <a:pt x="735" y="3770"/>
                    </a:cubicBezTo>
                    <a:cubicBezTo>
                      <a:pt x="668" y="4570"/>
                      <a:pt x="668" y="5371"/>
                      <a:pt x="635" y="6171"/>
                    </a:cubicBezTo>
                    <a:cubicBezTo>
                      <a:pt x="501" y="8473"/>
                      <a:pt x="468" y="10808"/>
                      <a:pt x="501" y="13143"/>
                    </a:cubicBezTo>
                    <a:cubicBezTo>
                      <a:pt x="501" y="13643"/>
                      <a:pt x="568" y="14144"/>
                      <a:pt x="401" y="14644"/>
                    </a:cubicBezTo>
                    <a:cubicBezTo>
                      <a:pt x="68" y="14177"/>
                      <a:pt x="234" y="13643"/>
                      <a:pt x="134" y="13143"/>
                    </a:cubicBezTo>
                    <a:cubicBezTo>
                      <a:pt x="1" y="12709"/>
                      <a:pt x="1" y="12209"/>
                      <a:pt x="1" y="11742"/>
                    </a:cubicBezTo>
                    <a:cubicBezTo>
                      <a:pt x="1" y="8573"/>
                      <a:pt x="1" y="5437"/>
                      <a:pt x="1" y="2268"/>
                    </a:cubicBezTo>
                    <a:cubicBezTo>
                      <a:pt x="1" y="1368"/>
                      <a:pt x="401" y="634"/>
                      <a:pt x="10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693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2853" name="Google Shape;12853;p40"/>
            <p:cNvGrpSpPr/>
            <p:nvPr/>
          </p:nvGrpSpPr>
          <p:grpSpPr>
            <a:xfrm>
              <a:off x="1266769" y="880282"/>
              <a:ext cx="897529" cy="3269254"/>
              <a:chOff x="1942400" y="474125"/>
              <a:chExt cx="371125" cy="1351825"/>
            </a:xfrm>
          </p:grpSpPr>
          <p:sp>
            <p:nvSpPr>
              <p:cNvPr id="12854" name="Google Shape;12854;p40"/>
              <p:cNvSpPr/>
              <p:nvPr/>
            </p:nvSpPr>
            <p:spPr>
              <a:xfrm>
                <a:off x="1942400" y="474125"/>
                <a:ext cx="371125" cy="1351825"/>
              </a:xfrm>
              <a:custGeom>
                <a:rect b="b" l="l" r="r" t="t"/>
                <a:pathLst>
                  <a:path extrusionOk="0" h="54073" w="14845">
                    <a:moveTo>
                      <a:pt x="67" y="47501"/>
                    </a:moveTo>
                    <a:cubicBezTo>
                      <a:pt x="67" y="44098"/>
                      <a:pt x="67" y="40696"/>
                      <a:pt x="67" y="37327"/>
                    </a:cubicBezTo>
                    <a:cubicBezTo>
                      <a:pt x="67" y="35092"/>
                      <a:pt x="0" y="32857"/>
                      <a:pt x="34" y="30622"/>
                    </a:cubicBezTo>
                    <a:cubicBezTo>
                      <a:pt x="34" y="28287"/>
                      <a:pt x="267" y="25952"/>
                      <a:pt x="501" y="23617"/>
                    </a:cubicBezTo>
                    <a:cubicBezTo>
                      <a:pt x="567" y="22916"/>
                      <a:pt x="801" y="22249"/>
                      <a:pt x="1234" y="21716"/>
                    </a:cubicBezTo>
                    <a:cubicBezTo>
                      <a:pt x="2168" y="20548"/>
                      <a:pt x="2469" y="19180"/>
                      <a:pt x="2669" y="17779"/>
                    </a:cubicBezTo>
                    <a:cubicBezTo>
                      <a:pt x="2936" y="15611"/>
                      <a:pt x="3303" y="13476"/>
                      <a:pt x="3636" y="11308"/>
                    </a:cubicBezTo>
                    <a:cubicBezTo>
                      <a:pt x="3870" y="9707"/>
                      <a:pt x="3970" y="8073"/>
                      <a:pt x="4103" y="6471"/>
                    </a:cubicBezTo>
                    <a:cubicBezTo>
                      <a:pt x="4136" y="5938"/>
                      <a:pt x="4170" y="5437"/>
                      <a:pt x="4203" y="4937"/>
                    </a:cubicBezTo>
                    <a:cubicBezTo>
                      <a:pt x="4237" y="4403"/>
                      <a:pt x="4303" y="3903"/>
                      <a:pt x="3970" y="3436"/>
                    </a:cubicBezTo>
                    <a:cubicBezTo>
                      <a:pt x="3836" y="3302"/>
                      <a:pt x="3836" y="3069"/>
                      <a:pt x="3903" y="2902"/>
                    </a:cubicBezTo>
                    <a:cubicBezTo>
                      <a:pt x="4103" y="2368"/>
                      <a:pt x="3970" y="1868"/>
                      <a:pt x="3970" y="1334"/>
                    </a:cubicBezTo>
                    <a:cubicBezTo>
                      <a:pt x="3970" y="767"/>
                      <a:pt x="4237" y="434"/>
                      <a:pt x="4937" y="334"/>
                    </a:cubicBezTo>
                    <a:cubicBezTo>
                      <a:pt x="6271" y="100"/>
                      <a:pt x="7606" y="0"/>
                      <a:pt x="8973" y="234"/>
                    </a:cubicBezTo>
                    <a:cubicBezTo>
                      <a:pt x="9407" y="300"/>
                      <a:pt x="9841" y="367"/>
                      <a:pt x="10274" y="500"/>
                    </a:cubicBezTo>
                    <a:cubicBezTo>
                      <a:pt x="11008" y="734"/>
                      <a:pt x="11242" y="1368"/>
                      <a:pt x="10875" y="2035"/>
                    </a:cubicBezTo>
                    <a:cubicBezTo>
                      <a:pt x="10841" y="2135"/>
                      <a:pt x="10741" y="2235"/>
                      <a:pt x="10741" y="2302"/>
                    </a:cubicBezTo>
                    <a:cubicBezTo>
                      <a:pt x="10875" y="3703"/>
                      <a:pt x="10341" y="5070"/>
                      <a:pt x="10608" y="6505"/>
                    </a:cubicBezTo>
                    <a:cubicBezTo>
                      <a:pt x="10908" y="7872"/>
                      <a:pt x="10908" y="9307"/>
                      <a:pt x="11041" y="10741"/>
                    </a:cubicBezTo>
                    <a:cubicBezTo>
                      <a:pt x="11308" y="13476"/>
                      <a:pt x="11942" y="16145"/>
                      <a:pt x="12242" y="18880"/>
                    </a:cubicBezTo>
                    <a:cubicBezTo>
                      <a:pt x="12342" y="19681"/>
                      <a:pt x="12609" y="20415"/>
                      <a:pt x="13076" y="21048"/>
                    </a:cubicBezTo>
                    <a:cubicBezTo>
                      <a:pt x="13877" y="22083"/>
                      <a:pt x="14244" y="23217"/>
                      <a:pt x="14377" y="24518"/>
                    </a:cubicBezTo>
                    <a:cubicBezTo>
                      <a:pt x="14644" y="26953"/>
                      <a:pt x="14677" y="29388"/>
                      <a:pt x="14744" y="31856"/>
                    </a:cubicBezTo>
                    <a:cubicBezTo>
                      <a:pt x="14844" y="35826"/>
                      <a:pt x="14711" y="39762"/>
                      <a:pt x="14677" y="43731"/>
                    </a:cubicBezTo>
                    <a:cubicBezTo>
                      <a:pt x="14644" y="45833"/>
                      <a:pt x="14577" y="47901"/>
                      <a:pt x="14511" y="50003"/>
                    </a:cubicBezTo>
                    <a:cubicBezTo>
                      <a:pt x="14477" y="50603"/>
                      <a:pt x="14511" y="51170"/>
                      <a:pt x="14477" y="51737"/>
                    </a:cubicBezTo>
                    <a:cubicBezTo>
                      <a:pt x="14410" y="53138"/>
                      <a:pt x="13643" y="53872"/>
                      <a:pt x="12276" y="53939"/>
                    </a:cubicBezTo>
                    <a:cubicBezTo>
                      <a:pt x="10007" y="54039"/>
                      <a:pt x="7706" y="54072"/>
                      <a:pt x="5437" y="54072"/>
                    </a:cubicBezTo>
                    <a:cubicBezTo>
                      <a:pt x="4403" y="54072"/>
                      <a:pt x="3369" y="54039"/>
                      <a:pt x="2369" y="53939"/>
                    </a:cubicBezTo>
                    <a:cubicBezTo>
                      <a:pt x="1034" y="53805"/>
                      <a:pt x="334" y="53071"/>
                      <a:pt x="300" y="51770"/>
                    </a:cubicBezTo>
                    <a:cubicBezTo>
                      <a:pt x="267" y="50336"/>
                      <a:pt x="300" y="48935"/>
                      <a:pt x="300" y="47501"/>
                    </a:cubicBezTo>
                    <a:cubicBezTo>
                      <a:pt x="200" y="47501"/>
                      <a:pt x="134" y="47501"/>
                      <a:pt x="67" y="47501"/>
                    </a:cubicBezTo>
                    <a:close/>
                  </a:path>
                </a:pathLst>
              </a:custGeom>
              <a:solidFill>
                <a:srgbClr val="010102"/>
              </a:solidFill>
              <a:ln>
                <a:noFill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55" name="Google Shape;12855;p40"/>
              <p:cNvSpPr/>
              <p:nvPr/>
            </p:nvSpPr>
            <p:spPr>
              <a:xfrm>
                <a:off x="1996600" y="702600"/>
                <a:ext cx="305250" cy="1079975"/>
              </a:xfrm>
              <a:custGeom>
                <a:rect b="b" l="l" r="r" t="t"/>
                <a:pathLst>
                  <a:path extrusionOk="0" h="43199" w="12210">
                    <a:moveTo>
                      <a:pt x="3169" y="1"/>
                    </a:moveTo>
                    <a:cubicBezTo>
                      <a:pt x="4737" y="68"/>
                      <a:pt x="6305" y="134"/>
                      <a:pt x="7873" y="168"/>
                    </a:cubicBezTo>
                    <a:cubicBezTo>
                      <a:pt x="8206" y="168"/>
                      <a:pt x="8240" y="368"/>
                      <a:pt x="8273" y="568"/>
                    </a:cubicBezTo>
                    <a:cubicBezTo>
                      <a:pt x="8473" y="2102"/>
                      <a:pt x="8707" y="3604"/>
                      <a:pt x="8907" y="5105"/>
                    </a:cubicBezTo>
                    <a:cubicBezTo>
                      <a:pt x="9174" y="6839"/>
                      <a:pt x="9407" y="8607"/>
                      <a:pt x="9674" y="10342"/>
                    </a:cubicBezTo>
                    <a:cubicBezTo>
                      <a:pt x="9741" y="10942"/>
                      <a:pt x="10041" y="11476"/>
                      <a:pt x="10408" y="11943"/>
                    </a:cubicBezTo>
                    <a:cubicBezTo>
                      <a:pt x="11375" y="13144"/>
                      <a:pt x="11742" y="14545"/>
                      <a:pt x="11842" y="16046"/>
                    </a:cubicBezTo>
                    <a:cubicBezTo>
                      <a:pt x="12209" y="22284"/>
                      <a:pt x="12142" y="28521"/>
                      <a:pt x="12076" y="34759"/>
                    </a:cubicBezTo>
                    <a:cubicBezTo>
                      <a:pt x="12076" y="36827"/>
                      <a:pt x="11976" y="38929"/>
                      <a:pt x="11909" y="40997"/>
                    </a:cubicBezTo>
                    <a:cubicBezTo>
                      <a:pt x="11876" y="41064"/>
                      <a:pt x="11876" y="41130"/>
                      <a:pt x="11842" y="41197"/>
                    </a:cubicBezTo>
                    <a:cubicBezTo>
                      <a:pt x="11809" y="41531"/>
                      <a:pt x="12009" y="41898"/>
                      <a:pt x="11709" y="42164"/>
                    </a:cubicBezTo>
                    <a:cubicBezTo>
                      <a:pt x="11342" y="42531"/>
                      <a:pt x="10908" y="42865"/>
                      <a:pt x="10341" y="42965"/>
                    </a:cubicBezTo>
                    <a:cubicBezTo>
                      <a:pt x="9641" y="43098"/>
                      <a:pt x="8907" y="43199"/>
                      <a:pt x="8173" y="43199"/>
                    </a:cubicBezTo>
                    <a:cubicBezTo>
                      <a:pt x="6772" y="43165"/>
                      <a:pt x="5338" y="43165"/>
                      <a:pt x="3937" y="43132"/>
                    </a:cubicBezTo>
                    <a:cubicBezTo>
                      <a:pt x="2102" y="43098"/>
                      <a:pt x="34" y="41397"/>
                      <a:pt x="34" y="39262"/>
                    </a:cubicBezTo>
                    <a:cubicBezTo>
                      <a:pt x="0" y="38062"/>
                      <a:pt x="0" y="36894"/>
                      <a:pt x="100" y="35727"/>
                    </a:cubicBezTo>
                    <a:cubicBezTo>
                      <a:pt x="134" y="35526"/>
                      <a:pt x="100" y="35293"/>
                      <a:pt x="334" y="35193"/>
                    </a:cubicBezTo>
                    <a:cubicBezTo>
                      <a:pt x="501" y="35159"/>
                      <a:pt x="601" y="35226"/>
                      <a:pt x="701" y="35326"/>
                    </a:cubicBezTo>
                    <a:cubicBezTo>
                      <a:pt x="1735" y="36327"/>
                      <a:pt x="3103" y="36560"/>
                      <a:pt x="4437" y="36694"/>
                    </a:cubicBezTo>
                    <a:cubicBezTo>
                      <a:pt x="5571" y="36794"/>
                      <a:pt x="6705" y="36661"/>
                      <a:pt x="7839" y="36494"/>
                    </a:cubicBezTo>
                    <a:cubicBezTo>
                      <a:pt x="9340" y="36294"/>
                      <a:pt x="10041" y="35260"/>
                      <a:pt x="10475" y="33959"/>
                    </a:cubicBezTo>
                    <a:cubicBezTo>
                      <a:pt x="10675" y="33358"/>
                      <a:pt x="10741" y="32691"/>
                      <a:pt x="10741" y="32024"/>
                    </a:cubicBezTo>
                    <a:cubicBezTo>
                      <a:pt x="10708" y="28755"/>
                      <a:pt x="10741" y="25486"/>
                      <a:pt x="10741" y="22217"/>
                    </a:cubicBezTo>
                    <a:cubicBezTo>
                      <a:pt x="10708" y="21183"/>
                      <a:pt x="10541" y="20215"/>
                      <a:pt x="10074" y="19281"/>
                    </a:cubicBezTo>
                    <a:cubicBezTo>
                      <a:pt x="9641" y="18481"/>
                      <a:pt x="8973" y="17981"/>
                      <a:pt x="8073" y="17714"/>
                    </a:cubicBezTo>
                    <a:cubicBezTo>
                      <a:pt x="6305" y="17247"/>
                      <a:pt x="4570" y="17213"/>
                      <a:pt x="2869" y="17847"/>
                    </a:cubicBezTo>
                    <a:cubicBezTo>
                      <a:pt x="2335" y="18014"/>
                      <a:pt x="1835" y="18181"/>
                      <a:pt x="1368" y="18514"/>
                    </a:cubicBezTo>
                    <a:cubicBezTo>
                      <a:pt x="1201" y="18614"/>
                      <a:pt x="1068" y="18714"/>
                      <a:pt x="834" y="18681"/>
                    </a:cubicBezTo>
                    <a:cubicBezTo>
                      <a:pt x="634" y="18548"/>
                      <a:pt x="668" y="18381"/>
                      <a:pt x="701" y="18181"/>
                    </a:cubicBezTo>
                    <a:cubicBezTo>
                      <a:pt x="834" y="16279"/>
                      <a:pt x="968" y="14345"/>
                      <a:pt x="1168" y="12443"/>
                    </a:cubicBezTo>
                    <a:cubicBezTo>
                      <a:pt x="1301" y="11276"/>
                      <a:pt x="1635" y="10108"/>
                      <a:pt x="1868" y="8941"/>
                    </a:cubicBezTo>
                    <a:cubicBezTo>
                      <a:pt x="2202" y="7306"/>
                      <a:pt x="2302" y="5672"/>
                      <a:pt x="2502" y="4037"/>
                    </a:cubicBezTo>
                    <a:cubicBezTo>
                      <a:pt x="2636" y="2870"/>
                      <a:pt x="2802" y="1736"/>
                      <a:pt x="2936" y="568"/>
                    </a:cubicBezTo>
                    <a:cubicBezTo>
                      <a:pt x="2969" y="368"/>
                      <a:pt x="3003" y="168"/>
                      <a:pt x="3169" y="1"/>
                    </a:cubicBezTo>
                    <a:close/>
                  </a:path>
                </a:pathLst>
              </a:custGeom>
              <a:solidFill>
                <a:srgbClr val="8BAF36"/>
              </a:solidFill>
              <a:ln>
                <a:noFill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56" name="Google Shape;12856;p40"/>
              <p:cNvSpPr/>
              <p:nvPr/>
            </p:nvSpPr>
            <p:spPr>
              <a:xfrm>
                <a:off x="1953225" y="700950"/>
                <a:ext cx="342775" cy="1112475"/>
              </a:xfrm>
              <a:custGeom>
                <a:rect b="b" l="l" r="r" t="t"/>
                <a:pathLst>
                  <a:path extrusionOk="0" h="44499" w="13711">
                    <a:moveTo>
                      <a:pt x="2102" y="35292"/>
                    </a:moveTo>
                    <a:cubicBezTo>
                      <a:pt x="1869" y="35893"/>
                      <a:pt x="1936" y="36526"/>
                      <a:pt x="1936" y="37127"/>
                    </a:cubicBezTo>
                    <a:cubicBezTo>
                      <a:pt x="1902" y="38027"/>
                      <a:pt x="1835" y="38961"/>
                      <a:pt x="2002" y="39895"/>
                    </a:cubicBezTo>
                    <a:cubicBezTo>
                      <a:pt x="2069" y="40362"/>
                      <a:pt x="2202" y="40796"/>
                      <a:pt x="2469" y="41163"/>
                    </a:cubicBezTo>
                    <a:cubicBezTo>
                      <a:pt x="3270" y="42297"/>
                      <a:pt x="4271" y="42964"/>
                      <a:pt x="5738" y="43031"/>
                    </a:cubicBezTo>
                    <a:cubicBezTo>
                      <a:pt x="7139" y="43098"/>
                      <a:pt x="8540" y="43064"/>
                      <a:pt x="9908" y="43098"/>
                    </a:cubicBezTo>
                    <a:cubicBezTo>
                      <a:pt x="10642" y="43131"/>
                      <a:pt x="11376" y="42998"/>
                      <a:pt x="12109" y="42864"/>
                    </a:cubicBezTo>
                    <a:cubicBezTo>
                      <a:pt x="12610" y="42798"/>
                      <a:pt x="12977" y="42397"/>
                      <a:pt x="13410" y="42130"/>
                    </a:cubicBezTo>
                    <a:cubicBezTo>
                      <a:pt x="13577" y="42030"/>
                      <a:pt x="13510" y="41830"/>
                      <a:pt x="13544" y="41697"/>
                    </a:cubicBezTo>
                    <a:cubicBezTo>
                      <a:pt x="13577" y="41497"/>
                      <a:pt x="13477" y="41263"/>
                      <a:pt x="13644" y="41063"/>
                    </a:cubicBezTo>
                    <a:cubicBezTo>
                      <a:pt x="13711" y="41730"/>
                      <a:pt x="13577" y="42397"/>
                      <a:pt x="13510" y="43064"/>
                    </a:cubicBezTo>
                    <a:cubicBezTo>
                      <a:pt x="13444" y="43832"/>
                      <a:pt x="12877" y="44299"/>
                      <a:pt x="12076" y="44332"/>
                    </a:cubicBezTo>
                    <a:cubicBezTo>
                      <a:pt x="9041" y="44465"/>
                      <a:pt x="6005" y="44499"/>
                      <a:pt x="2936" y="44432"/>
                    </a:cubicBezTo>
                    <a:cubicBezTo>
                      <a:pt x="2469" y="44432"/>
                      <a:pt x="1969" y="44365"/>
                      <a:pt x="1502" y="44265"/>
                    </a:cubicBezTo>
                    <a:cubicBezTo>
                      <a:pt x="735" y="44098"/>
                      <a:pt x="401" y="43631"/>
                      <a:pt x="334" y="42831"/>
                    </a:cubicBezTo>
                    <a:cubicBezTo>
                      <a:pt x="268" y="41563"/>
                      <a:pt x="268" y="40296"/>
                      <a:pt x="234" y="39028"/>
                    </a:cubicBezTo>
                    <a:cubicBezTo>
                      <a:pt x="101" y="36326"/>
                      <a:pt x="201" y="33624"/>
                      <a:pt x="134" y="30922"/>
                    </a:cubicBezTo>
                    <a:cubicBezTo>
                      <a:pt x="1" y="27487"/>
                      <a:pt x="34" y="24051"/>
                      <a:pt x="68" y="20615"/>
                    </a:cubicBezTo>
                    <a:cubicBezTo>
                      <a:pt x="101" y="18614"/>
                      <a:pt x="334" y="16646"/>
                      <a:pt x="501" y="14644"/>
                    </a:cubicBezTo>
                    <a:cubicBezTo>
                      <a:pt x="535" y="13977"/>
                      <a:pt x="801" y="13310"/>
                      <a:pt x="1235" y="12776"/>
                    </a:cubicBezTo>
                    <a:cubicBezTo>
                      <a:pt x="2202" y="11542"/>
                      <a:pt x="2569" y="10141"/>
                      <a:pt x="2736" y="8606"/>
                    </a:cubicBezTo>
                    <a:cubicBezTo>
                      <a:pt x="3036" y="6171"/>
                      <a:pt x="3403" y="3736"/>
                      <a:pt x="3837" y="1301"/>
                    </a:cubicBezTo>
                    <a:cubicBezTo>
                      <a:pt x="3837" y="1201"/>
                      <a:pt x="3837" y="1068"/>
                      <a:pt x="3870" y="934"/>
                    </a:cubicBezTo>
                    <a:cubicBezTo>
                      <a:pt x="3937" y="0"/>
                      <a:pt x="3937" y="0"/>
                      <a:pt x="4904" y="67"/>
                    </a:cubicBezTo>
                    <a:cubicBezTo>
                      <a:pt x="4738" y="1234"/>
                      <a:pt x="4604" y="2369"/>
                      <a:pt x="4471" y="3503"/>
                    </a:cubicBezTo>
                    <a:cubicBezTo>
                      <a:pt x="4337" y="4604"/>
                      <a:pt x="4170" y="5704"/>
                      <a:pt x="4070" y="6805"/>
                    </a:cubicBezTo>
                    <a:cubicBezTo>
                      <a:pt x="4004" y="7973"/>
                      <a:pt x="3737" y="9107"/>
                      <a:pt x="3503" y="10241"/>
                    </a:cubicBezTo>
                    <a:cubicBezTo>
                      <a:pt x="3103" y="11942"/>
                      <a:pt x="2936" y="13710"/>
                      <a:pt x="2836" y="15445"/>
                    </a:cubicBezTo>
                    <a:cubicBezTo>
                      <a:pt x="2769" y="16445"/>
                      <a:pt x="2636" y="17413"/>
                      <a:pt x="2536" y="18380"/>
                    </a:cubicBezTo>
                    <a:cubicBezTo>
                      <a:pt x="2536" y="18514"/>
                      <a:pt x="2536" y="18647"/>
                      <a:pt x="2636" y="18714"/>
                    </a:cubicBezTo>
                    <a:cubicBezTo>
                      <a:pt x="2669" y="18947"/>
                      <a:pt x="2503" y="19081"/>
                      <a:pt x="2369" y="19247"/>
                    </a:cubicBezTo>
                    <a:cubicBezTo>
                      <a:pt x="1669" y="20015"/>
                      <a:pt x="1302" y="20882"/>
                      <a:pt x="1335" y="21949"/>
                    </a:cubicBezTo>
                    <a:cubicBezTo>
                      <a:pt x="1368" y="25185"/>
                      <a:pt x="1335" y="28421"/>
                      <a:pt x="1335" y="31656"/>
                    </a:cubicBezTo>
                    <a:cubicBezTo>
                      <a:pt x="1335" y="32824"/>
                      <a:pt x="1435" y="33991"/>
                      <a:pt x="2069" y="35025"/>
                    </a:cubicBezTo>
                    <a:cubicBezTo>
                      <a:pt x="2136" y="35125"/>
                      <a:pt x="2136" y="35192"/>
                      <a:pt x="2102" y="35292"/>
                    </a:cubicBezTo>
                    <a:close/>
                  </a:path>
                </a:pathLst>
              </a:custGeom>
              <a:solidFill>
                <a:srgbClr val="627B26"/>
              </a:solidFill>
              <a:ln>
                <a:noFill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57" name="Google Shape;12857;p40"/>
              <p:cNvSpPr/>
              <p:nvPr/>
            </p:nvSpPr>
            <p:spPr>
              <a:xfrm>
                <a:off x="2070825" y="539150"/>
                <a:ext cx="133450" cy="155975"/>
              </a:xfrm>
              <a:custGeom>
                <a:rect b="b" l="l" r="r" t="t"/>
                <a:pathLst>
                  <a:path extrusionOk="0" h="6239" w="5338">
                    <a:moveTo>
                      <a:pt x="5304" y="268"/>
                    </a:moveTo>
                    <a:cubicBezTo>
                      <a:pt x="5337" y="401"/>
                      <a:pt x="5337" y="568"/>
                      <a:pt x="5237" y="701"/>
                    </a:cubicBezTo>
                    <a:cubicBezTo>
                      <a:pt x="4837" y="1269"/>
                      <a:pt x="4904" y="1902"/>
                      <a:pt x="4970" y="2536"/>
                    </a:cubicBezTo>
                    <a:cubicBezTo>
                      <a:pt x="5037" y="3604"/>
                      <a:pt x="5137" y="4671"/>
                      <a:pt x="5237" y="5738"/>
                    </a:cubicBezTo>
                    <a:cubicBezTo>
                      <a:pt x="5271" y="6105"/>
                      <a:pt x="5171" y="6239"/>
                      <a:pt x="4770" y="6239"/>
                    </a:cubicBezTo>
                    <a:cubicBezTo>
                      <a:pt x="3269" y="6239"/>
                      <a:pt x="1768" y="6172"/>
                      <a:pt x="300" y="6105"/>
                    </a:cubicBezTo>
                    <a:cubicBezTo>
                      <a:pt x="167" y="5972"/>
                      <a:pt x="167" y="5805"/>
                      <a:pt x="167" y="5638"/>
                    </a:cubicBezTo>
                    <a:cubicBezTo>
                      <a:pt x="267" y="4204"/>
                      <a:pt x="334" y="2803"/>
                      <a:pt x="67" y="1369"/>
                    </a:cubicBezTo>
                    <a:cubicBezTo>
                      <a:pt x="0" y="1168"/>
                      <a:pt x="34" y="935"/>
                      <a:pt x="100" y="735"/>
                    </a:cubicBezTo>
                    <a:cubicBezTo>
                      <a:pt x="234" y="501"/>
                      <a:pt x="434" y="468"/>
                      <a:pt x="667" y="435"/>
                    </a:cubicBezTo>
                    <a:cubicBezTo>
                      <a:pt x="1735" y="335"/>
                      <a:pt x="2836" y="335"/>
                      <a:pt x="3903" y="601"/>
                    </a:cubicBezTo>
                    <a:cubicBezTo>
                      <a:pt x="3836" y="501"/>
                      <a:pt x="3603" y="468"/>
                      <a:pt x="3669" y="268"/>
                    </a:cubicBezTo>
                    <a:cubicBezTo>
                      <a:pt x="4237" y="1"/>
                      <a:pt x="4770" y="1"/>
                      <a:pt x="5304" y="268"/>
                    </a:cubicBezTo>
                    <a:close/>
                  </a:path>
                </a:pathLst>
              </a:custGeom>
              <a:solidFill>
                <a:srgbClr val="476C43"/>
              </a:solidFill>
              <a:ln>
                <a:noFill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58" name="Google Shape;12858;p40"/>
              <p:cNvSpPr/>
              <p:nvPr/>
            </p:nvSpPr>
            <p:spPr>
              <a:xfrm>
                <a:off x="2044975" y="513300"/>
                <a:ext cx="158450" cy="185175"/>
              </a:xfrm>
              <a:custGeom>
                <a:rect b="b" l="l" r="r" t="t"/>
                <a:pathLst>
                  <a:path extrusionOk="0" h="7407" w="6338">
                    <a:moveTo>
                      <a:pt x="6338" y="1302"/>
                    </a:moveTo>
                    <a:cubicBezTo>
                      <a:pt x="5804" y="1335"/>
                      <a:pt x="5271" y="1202"/>
                      <a:pt x="4737" y="1369"/>
                    </a:cubicBezTo>
                    <a:cubicBezTo>
                      <a:pt x="4470" y="1569"/>
                      <a:pt x="4236" y="1435"/>
                      <a:pt x="4003" y="1369"/>
                    </a:cubicBezTo>
                    <a:cubicBezTo>
                      <a:pt x="3169" y="1168"/>
                      <a:pt x="2368" y="1268"/>
                      <a:pt x="1568" y="1435"/>
                    </a:cubicBezTo>
                    <a:cubicBezTo>
                      <a:pt x="1434" y="1469"/>
                      <a:pt x="1201" y="1402"/>
                      <a:pt x="1201" y="1702"/>
                    </a:cubicBezTo>
                    <a:cubicBezTo>
                      <a:pt x="1134" y="2469"/>
                      <a:pt x="1434" y="3170"/>
                      <a:pt x="1434" y="3937"/>
                    </a:cubicBezTo>
                    <a:cubicBezTo>
                      <a:pt x="1434" y="5004"/>
                      <a:pt x="1434" y="6072"/>
                      <a:pt x="1334" y="7139"/>
                    </a:cubicBezTo>
                    <a:cubicBezTo>
                      <a:pt x="267" y="7139"/>
                      <a:pt x="234" y="7406"/>
                      <a:pt x="367" y="6105"/>
                    </a:cubicBezTo>
                    <a:cubicBezTo>
                      <a:pt x="467" y="5038"/>
                      <a:pt x="534" y="4004"/>
                      <a:pt x="601" y="2936"/>
                    </a:cubicBezTo>
                    <a:cubicBezTo>
                      <a:pt x="634" y="2503"/>
                      <a:pt x="534" y="2136"/>
                      <a:pt x="300" y="1769"/>
                    </a:cubicBezTo>
                    <a:cubicBezTo>
                      <a:pt x="0" y="1335"/>
                      <a:pt x="300" y="1002"/>
                      <a:pt x="500" y="635"/>
                    </a:cubicBezTo>
                    <a:cubicBezTo>
                      <a:pt x="701" y="301"/>
                      <a:pt x="1001" y="334"/>
                      <a:pt x="1334" y="368"/>
                    </a:cubicBezTo>
                    <a:cubicBezTo>
                      <a:pt x="1434" y="401"/>
                      <a:pt x="1568" y="501"/>
                      <a:pt x="1668" y="435"/>
                    </a:cubicBezTo>
                    <a:cubicBezTo>
                      <a:pt x="2835" y="1"/>
                      <a:pt x="4003" y="468"/>
                      <a:pt x="5170" y="368"/>
                    </a:cubicBezTo>
                    <a:cubicBezTo>
                      <a:pt x="5971" y="334"/>
                      <a:pt x="6171" y="568"/>
                      <a:pt x="6338" y="1302"/>
                    </a:cubicBezTo>
                    <a:close/>
                  </a:path>
                </a:pathLst>
              </a:custGeom>
              <a:solidFill>
                <a:srgbClr val="314A2E"/>
              </a:solidFill>
              <a:ln>
                <a:noFill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59" name="Google Shape;12859;p40"/>
              <p:cNvSpPr/>
              <p:nvPr/>
            </p:nvSpPr>
            <p:spPr>
              <a:xfrm>
                <a:off x="2048300" y="482450"/>
                <a:ext cx="160150" cy="35900"/>
              </a:xfrm>
              <a:custGeom>
                <a:rect b="b" l="l" r="r" t="t"/>
                <a:pathLst>
                  <a:path extrusionOk="0" h="1436" w="6406">
                    <a:moveTo>
                      <a:pt x="6172" y="1402"/>
                    </a:moveTo>
                    <a:cubicBezTo>
                      <a:pt x="4771" y="1235"/>
                      <a:pt x="3436" y="1168"/>
                      <a:pt x="2102" y="1202"/>
                    </a:cubicBezTo>
                    <a:cubicBezTo>
                      <a:pt x="1502" y="1202"/>
                      <a:pt x="901" y="1235"/>
                      <a:pt x="334" y="1302"/>
                    </a:cubicBezTo>
                    <a:cubicBezTo>
                      <a:pt x="1" y="1302"/>
                      <a:pt x="1" y="1168"/>
                      <a:pt x="67" y="935"/>
                    </a:cubicBezTo>
                    <a:cubicBezTo>
                      <a:pt x="201" y="568"/>
                      <a:pt x="501" y="334"/>
                      <a:pt x="868" y="268"/>
                    </a:cubicBezTo>
                    <a:cubicBezTo>
                      <a:pt x="2469" y="34"/>
                      <a:pt x="4070" y="1"/>
                      <a:pt x="5638" y="401"/>
                    </a:cubicBezTo>
                    <a:cubicBezTo>
                      <a:pt x="6005" y="468"/>
                      <a:pt x="6272" y="668"/>
                      <a:pt x="6338" y="1035"/>
                    </a:cubicBezTo>
                    <a:cubicBezTo>
                      <a:pt x="6405" y="1302"/>
                      <a:pt x="6405" y="1435"/>
                      <a:pt x="6172" y="1402"/>
                    </a:cubicBezTo>
                    <a:close/>
                  </a:path>
                </a:pathLst>
              </a:custGeom>
              <a:solidFill>
                <a:srgbClr val="418140"/>
              </a:solidFill>
              <a:ln>
                <a:noFill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60" name="Google Shape;12860;p40"/>
              <p:cNvSpPr/>
              <p:nvPr/>
            </p:nvSpPr>
            <p:spPr>
              <a:xfrm>
                <a:off x="1982425" y="1124575"/>
                <a:ext cx="286900" cy="502050"/>
              </a:xfrm>
              <a:custGeom>
                <a:rect b="b" l="l" r="r" t="t"/>
                <a:pathLst>
                  <a:path extrusionOk="0" h="20082" w="11476">
                    <a:moveTo>
                      <a:pt x="934" y="18347"/>
                    </a:moveTo>
                    <a:cubicBezTo>
                      <a:pt x="167" y="17413"/>
                      <a:pt x="34" y="16312"/>
                      <a:pt x="34" y="15212"/>
                    </a:cubicBezTo>
                    <a:cubicBezTo>
                      <a:pt x="0" y="11642"/>
                      <a:pt x="0" y="8107"/>
                      <a:pt x="0" y="4537"/>
                    </a:cubicBezTo>
                    <a:cubicBezTo>
                      <a:pt x="0" y="3637"/>
                      <a:pt x="467" y="2936"/>
                      <a:pt x="1001" y="2269"/>
                    </a:cubicBezTo>
                    <a:cubicBezTo>
                      <a:pt x="1134" y="2069"/>
                      <a:pt x="1301" y="1935"/>
                      <a:pt x="1468" y="1769"/>
                    </a:cubicBezTo>
                    <a:cubicBezTo>
                      <a:pt x="3836" y="168"/>
                      <a:pt x="6372" y="1"/>
                      <a:pt x="9040" y="801"/>
                    </a:cubicBezTo>
                    <a:cubicBezTo>
                      <a:pt x="9974" y="1102"/>
                      <a:pt x="10541" y="1769"/>
                      <a:pt x="10908" y="2636"/>
                    </a:cubicBezTo>
                    <a:cubicBezTo>
                      <a:pt x="11242" y="3403"/>
                      <a:pt x="11442" y="4170"/>
                      <a:pt x="11442" y="5004"/>
                    </a:cubicBezTo>
                    <a:cubicBezTo>
                      <a:pt x="11442" y="8473"/>
                      <a:pt x="11475" y="11976"/>
                      <a:pt x="11442" y="15478"/>
                    </a:cubicBezTo>
                    <a:cubicBezTo>
                      <a:pt x="11442" y="16412"/>
                      <a:pt x="11242" y="17346"/>
                      <a:pt x="10741" y="18180"/>
                    </a:cubicBezTo>
                    <a:cubicBezTo>
                      <a:pt x="10174" y="19114"/>
                      <a:pt x="9407" y="19648"/>
                      <a:pt x="8306" y="19782"/>
                    </a:cubicBezTo>
                    <a:cubicBezTo>
                      <a:pt x="6805" y="19982"/>
                      <a:pt x="5304" y="20082"/>
                      <a:pt x="3770" y="19782"/>
                    </a:cubicBezTo>
                    <a:cubicBezTo>
                      <a:pt x="2669" y="19581"/>
                      <a:pt x="1702" y="19181"/>
                      <a:pt x="934" y="18347"/>
                    </a:cubicBezTo>
                    <a:close/>
                  </a:path>
                </a:pathLst>
              </a:custGeom>
              <a:solidFill>
                <a:srgbClr val="040503"/>
              </a:solidFill>
              <a:ln>
                <a:noFill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61" name="Google Shape;12861;p40"/>
              <p:cNvSpPr/>
              <p:nvPr/>
            </p:nvSpPr>
            <p:spPr>
              <a:xfrm>
                <a:off x="2219250" y="1034525"/>
                <a:ext cx="36725" cy="39200"/>
              </a:xfrm>
              <a:custGeom>
                <a:rect b="b" l="l" r="r" t="t"/>
                <a:pathLst>
                  <a:path extrusionOk="0" h="1568" w="1469">
                    <a:moveTo>
                      <a:pt x="1468" y="901"/>
                    </a:moveTo>
                    <a:cubicBezTo>
                      <a:pt x="1468" y="1334"/>
                      <a:pt x="1202" y="1501"/>
                      <a:pt x="835" y="1535"/>
                    </a:cubicBezTo>
                    <a:cubicBezTo>
                      <a:pt x="468" y="1568"/>
                      <a:pt x="1" y="1101"/>
                      <a:pt x="34" y="701"/>
                    </a:cubicBezTo>
                    <a:cubicBezTo>
                      <a:pt x="34" y="334"/>
                      <a:pt x="168" y="33"/>
                      <a:pt x="568" y="0"/>
                    </a:cubicBezTo>
                    <a:cubicBezTo>
                      <a:pt x="1001" y="0"/>
                      <a:pt x="1435" y="434"/>
                      <a:pt x="1468" y="901"/>
                    </a:cubicBezTo>
                    <a:close/>
                  </a:path>
                </a:pathLst>
              </a:custGeom>
              <a:solidFill>
                <a:srgbClr val="C4D698"/>
              </a:solidFill>
              <a:ln>
                <a:noFill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62" name="Google Shape;12862;p40"/>
              <p:cNvSpPr/>
              <p:nvPr/>
            </p:nvSpPr>
            <p:spPr>
              <a:xfrm>
                <a:off x="2182575" y="734300"/>
                <a:ext cx="20025" cy="73400"/>
              </a:xfrm>
              <a:custGeom>
                <a:rect b="b" l="l" r="r" t="t"/>
                <a:pathLst>
                  <a:path extrusionOk="0" h="2936" w="801">
                    <a:moveTo>
                      <a:pt x="667" y="2135"/>
                    </a:moveTo>
                    <a:cubicBezTo>
                      <a:pt x="600" y="2402"/>
                      <a:pt x="801" y="2836"/>
                      <a:pt x="467" y="2869"/>
                    </a:cubicBezTo>
                    <a:cubicBezTo>
                      <a:pt x="100" y="2936"/>
                      <a:pt x="234" y="2469"/>
                      <a:pt x="200" y="2235"/>
                    </a:cubicBezTo>
                    <a:cubicBezTo>
                      <a:pt x="67" y="1602"/>
                      <a:pt x="167" y="968"/>
                      <a:pt x="33" y="334"/>
                    </a:cubicBezTo>
                    <a:cubicBezTo>
                      <a:pt x="0" y="201"/>
                      <a:pt x="33" y="34"/>
                      <a:pt x="200" y="1"/>
                    </a:cubicBezTo>
                    <a:cubicBezTo>
                      <a:pt x="367" y="1"/>
                      <a:pt x="434" y="134"/>
                      <a:pt x="467" y="267"/>
                    </a:cubicBezTo>
                    <a:cubicBezTo>
                      <a:pt x="534" y="901"/>
                      <a:pt x="600" y="1535"/>
                      <a:pt x="667" y="2135"/>
                    </a:cubicBezTo>
                    <a:close/>
                  </a:path>
                </a:pathLst>
              </a:custGeom>
              <a:solidFill>
                <a:srgbClr val="C2D595"/>
              </a:solidFill>
              <a:ln>
                <a:noFill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63" name="Google Shape;12863;p40"/>
              <p:cNvSpPr/>
              <p:nvPr/>
            </p:nvSpPr>
            <p:spPr>
              <a:xfrm>
                <a:off x="2064975" y="538325"/>
                <a:ext cx="115100" cy="19200"/>
              </a:xfrm>
              <a:custGeom>
                <a:rect b="b" l="l" r="r" t="t"/>
                <a:pathLst>
                  <a:path extrusionOk="0" h="768" w="4604">
                    <a:moveTo>
                      <a:pt x="401" y="701"/>
                    </a:moveTo>
                    <a:cubicBezTo>
                      <a:pt x="301" y="668"/>
                      <a:pt x="134" y="768"/>
                      <a:pt x="1" y="534"/>
                    </a:cubicBezTo>
                    <a:cubicBezTo>
                      <a:pt x="1302" y="1"/>
                      <a:pt x="2603" y="34"/>
                      <a:pt x="3937" y="368"/>
                    </a:cubicBezTo>
                    <a:cubicBezTo>
                      <a:pt x="4070" y="434"/>
                      <a:pt x="4170" y="468"/>
                      <a:pt x="4304" y="534"/>
                    </a:cubicBezTo>
                    <a:cubicBezTo>
                      <a:pt x="4404" y="568"/>
                      <a:pt x="4504" y="634"/>
                      <a:pt x="4604" y="734"/>
                    </a:cubicBezTo>
                    <a:cubicBezTo>
                      <a:pt x="3203" y="634"/>
                      <a:pt x="1802" y="368"/>
                      <a:pt x="401" y="701"/>
                    </a:cubicBezTo>
                    <a:close/>
                  </a:path>
                </a:pathLst>
              </a:custGeom>
              <a:solidFill>
                <a:srgbClr val="030504"/>
              </a:solidFill>
              <a:ln>
                <a:noFill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64" name="Google Shape;12864;p40"/>
              <p:cNvSpPr/>
              <p:nvPr/>
            </p:nvSpPr>
            <p:spPr>
              <a:xfrm>
                <a:off x="1998275" y="1139600"/>
                <a:ext cx="263525" cy="477850"/>
              </a:xfrm>
              <a:custGeom>
                <a:rect b="b" l="l" r="r" t="t"/>
                <a:pathLst>
                  <a:path extrusionOk="0" h="19114" w="10541">
                    <a:moveTo>
                      <a:pt x="701" y="1868"/>
                    </a:moveTo>
                    <a:cubicBezTo>
                      <a:pt x="1401" y="934"/>
                      <a:pt x="2469" y="634"/>
                      <a:pt x="3503" y="367"/>
                    </a:cubicBezTo>
                    <a:cubicBezTo>
                      <a:pt x="4970" y="0"/>
                      <a:pt x="6438" y="34"/>
                      <a:pt x="7906" y="434"/>
                    </a:cubicBezTo>
                    <a:cubicBezTo>
                      <a:pt x="9007" y="734"/>
                      <a:pt x="10141" y="2135"/>
                      <a:pt x="10307" y="3269"/>
                    </a:cubicBezTo>
                    <a:cubicBezTo>
                      <a:pt x="10541" y="4870"/>
                      <a:pt x="10474" y="6471"/>
                      <a:pt x="10474" y="8073"/>
                    </a:cubicBezTo>
                    <a:cubicBezTo>
                      <a:pt x="10508" y="10241"/>
                      <a:pt x="10508" y="12409"/>
                      <a:pt x="10474" y="14577"/>
                    </a:cubicBezTo>
                    <a:cubicBezTo>
                      <a:pt x="10474" y="15144"/>
                      <a:pt x="10441" y="15711"/>
                      <a:pt x="10241" y="16245"/>
                    </a:cubicBezTo>
                    <a:cubicBezTo>
                      <a:pt x="9807" y="17679"/>
                      <a:pt x="9040" y="18714"/>
                      <a:pt x="7372" y="18847"/>
                    </a:cubicBezTo>
                    <a:cubicBezTo>
                      <a:pt x="5738" y="18980"/>
                      <a:pt x="4103" y="19114"/>
                      <a:pt x="2535" y="18647"/>
                    </a:cubicBezTo>
                    <a:cubicBezTo>
                      <a:pt x="1401" y="18313"/>
                      <a:pt x="467" y="17746"/>
                      <a:pt x="100" y="16512"/>
                    </a:cubicBezTo>
                    <a:cubicBezTo>
                      <a:pt x="0" y="14244"/>
                      <a:pt x="0" y="11975"/>
                      <a:pt x="134" y="9674"/>
                    </a:cubicBezTo>
                    <a:cubicBezTo>
                      <a:pt x="167" y="8806"/>
                      <a:pt x="200" y="7906"/>
                      <a:pt x="234" y="7005"/>
                    </a:cubicBezTo>
                    <a:cubicBezTo>
                      <a:pt x="267" y="5571"/>
                      <a:pt x="434" y="4136"/>
                      <a:pt x="467" y="2702"/>
                    </a:cubicBezTo>
                    <a:cubicBezTo>
                      <a:pt x="467" y="2402"/>
                      <a:pt x="601" y="2135"/>
                      <a:pt x="701" y="1868"/>
                    </a:cubicBezTo>
                    <a:close/>
                  </a:path>
                </a:pathLst>
              </a:custGeom>
              <a:solidFill>
                <a:srgbClr val="476C43"/>
              </a:solidFill>
              <a:ln>
                <a:noFill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65" name="Google Shape;12865;p40"/>
              <p:cNvSpPr/>
              <p:nvPr/>
            </p:nvSpPr>
            <p:spPr>
              <a:xfrm>
                <a:off x="1990750" y="1186300"/>
                <a:ext cx="25050" cy="366100"/>
              </a:xfrm>
              <a:custGeom>
                <a:rect b="b" l="l" r="r" t="t"/>
                <a:pathLst>
                  <a:path extrusionOk="0" h="14644" w="1002">
                    <a:moveTo>
                      <a:pt x="1002" y="0"/>
                    </a:moveTo>
                    <a:cubicBezTo>
                      <a:pt x="902" y="1268"/>
                      <a:pt x="801" y="2502"/>
                      <a:pt x="735" y="3770"/>
                    </a:cubicBezTo>
                    <a:cubicBezTo>
                      <a:pt x="668" y="4570"/>
                      <a:pt x="668" y="5371"/>
                      <a:pt x="635" y="6171"/>
                    </a:cubicBezTo>
                    <a:cubicBezTo>
                      <a:pt x="501" y="8473"/>
                      <a:pt x="468" y="10808"/>
                      <a:pt x="501" y="13143"/>
                    </a:cubicBezTo>
                    <a:cubicBezTo>
                      <a:pt x="501" y="13643"/>
                      <a:pt x="568" y="14144"/>
                      <a:pt x="401" y="14644"/>
                    </a:cubicBezTo>
                    <a:cubicBezTo>
                      <a:pt x="68" y="14177"/>
                      <a:pt x="234" y="13643"/>
                      <a:pt x="134" y="13143"/>
                    </a:cubicBezTo>
                    <a:cubicBezTo>
                      <a:pt x="1" y="12709"/>
                      <a:pt x="1" y="12209"/>
                      <a:pt x="1" y="11742"/>
                    </a:cubicBezTo>
                    <a:cubicBezTo>
                      <a:pt x="1" y="8573"/>
                      <a:pt x="1" y="5437"/>
                      <a:pt x="1" y="2268"/>
                    </a:cubicBezTo>
                    <a:cubicBezTo>
                      <a:pt x="1" y="1368"/>
                      <a:pt x="401" y="634"/>
                      <a:pt x="1002" y="0"/>
                    </a:cubicBezTo>
                    <a:close/>
                  </a:path>
                </a:pathLst>
              </a:custGeom>
              <a:solidFill>
                <a:srgbClr val="314A2E"/>
              </a:solidFill>
              <a:ln>
                <a:noFill/>
              </a:ln>
            </p:spPr>
            <p:txBody>
              <a:bodyPr anchorCtr="0" anchor="ctr" bIns="83150" lIns="83150" spcFirstLastPara="1" rIns="83150" wrap="square" tIns="8315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2866" name="Google Shape;12866;p40"/>
          <p:cNvGrpSpPr/>
          <p:nvPr/>
        </p:nvGrpSpPr>
        <p:grpSpPr>
          <a:xfrm rot="-931186">
            <a:off x="327241" y="3386552"/>
            <a:ext cx="1557666" cy="1457478"/>
            <a:chOff x="5875025" y="2372775"/>
            <a:chExt cx="1381000" cy="1292175"/>
          </a:xfrm>
        </p:grpSpPr>
        <p:grpSp>
          <p:nvGrpSpPr>
            <p:cNvPr id="12867" name="Google Shape;12867;p40"/>
            <p:cNvGrpSpPr/>
            <p:nvPr/>
          </p:nvGrpSpPr>
          <p:grpSpPr>
            <a:xfrm>
              <a:off x="5875025" y="2372775"/>
              <a:ext cx="1381000" cy="1292175"/>
              <a:chOff x="5798825" y="2296575"/>
              <a:chExt cx="1381000" cy="1292175"/>
            </a:xfrm>
          </p:grpSpPr>
          <p:sp>
            <p:nvSpPr>
              <p:cNvPr id="12868" name="Google Shape;12868;p40"/>
              <p:cNvSpPr/>
              <p:nvPr/>
            </p:nvSpPr>
            <p:spPr>
              <a:xfrm>
                <a:off x="5814675" y="2647875"/>
                <a:ext cx="47550" cy="171350"/>
              </a:xfrm>
              <a:custGeom>
                <a:rect b="b" l="l" r="r" t="t"/>
                <a:pathLst>
                  <a:path extrusionOk="0" h="6854" w="1902">
                    <a:moveTo>
                      <a:pt x="976" y="1"/>
                    </a:moveTo>
                    <a:cubicBezTo>
                      <a:pt x="971" y="1"/>
                      <a:pt x="968" y="5"/>
                      <a:pt x="968" y="16"/>
                    </a:cubicBezTo>
                    <a:lnTo>
                      <a:pt x="934" y="16"/>
                    </a:lnTo>
                    <a:cubicBezTo>
                      <a:pt x="434" y="2017"/>
                      <a:pt x="100" y="4219"/>
                      <a:pt x="0" y="6554"/>
                    </a:cubicBezTo>
                    <a:cubicBezTo>
                      <a:pt x="0" y="6554"/>
                      <a:pt x="0" y="6587"/>
                      <a:pt x="34" y="6587"/>
                    </a:cubicBezTo>
                    <a:cubicBezTo>
                      <a:pt x="134" y="6587"/>
                      <a:pt x="267" y="6620"/>
                      <a:pt x="367" y="6687"/>
                    </a:cubicBezTo>
                    <a:cubicBezTo>
                      <a:pt x="434" y="6687"/>
                      <a:pt x="501" y="6721"/>
                      <a:pt x="534" y="6721"/>
                    </a:cubicBezTo>
                    <a:cubicBezTo>
                      <a:pt x="634" y="6754"/>
                      <a:pt x="701" y="6754"/>
                      <a:pt x="767" y="6787"/>
                    </a:cubicBezTo>
                    <a:cubicBezTo>
                      <a:pt x="868" y="6787"/>
                      <a:pt x="1001" y="6821"/>
                      <a:pt x="1068" y="6854"/>
                    </a:cubicBezTo>
                    <a:lnTo>
                      <a:pt x="1134" y="6854"/>
                    </a:lnTo>
                    <a:cubicBezTo>
                      <a:pt x="1134" y="6854"/>
                      <a:pt x="1134" y="6821"/>
                      <a:pt x="1134" y="6821"/>
                    </a:cubicBezTo>
                    <a:cubicBezTo>
                      <a:pt x="1201" y="4619"/>
                      <a:pt x="1468" y="2584"/>
                      <a:pt x="1902" y="750"/>
                    </a:cubicBezTo>
                    <a:cubicBezTo>
                      <a:pt x="1902" y="750"/>
                      <a:pt x="1868" y="750"/>
                      <a:pt x="1868" y="716"/>
                    </a:cubicBezTo>
                    <a:lnTo>
                      <a:pt x="1735" y="616"/>
                    </a:lnTo>
                    <a:cubicBezTo>
                      <a:pt x="1601" y="516"/>
                      <a:pt x="1468" y="383"/>
                      <a:pt x="1335" y="283"/>
                    </a:cubicBezTo>
                    <a:cubicBezTo>
                      <a:pt x="1301" y="216"/>
                      <a:pt x="1234" y="183"/>
                      <a:pt x="1201" y="149"/>
                    </a:cubicBezTo>
                    <a:cubicBezTo>
                      <a:pt x="1134" y="116"/>
                      <a:pt x="1068" y="49"/>
                      <a:pt x="1001" y="16"/>
                    </a:cubicBezTo>
                    <a:cubicBezTo>
                      <a:pt x="1001" y="16"/>
                      <a:pt x="986" y="1"/>
                      <a:pt x="97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69" name="Google Shape;12869;p40"/>
              <p:cNvSpPr/>
              <p:nvPr/>
            </p:nvSpPr>
            <p:spPr>
              <a:xfrm>
                <a:off x="5957275" y="2575700"/>
                <a:ext cx="185975" cy="362800"/>
              </a:xfrm>
              <a:custGeom>
                <a:rect b="b" l="l" r="r" t="t"/>
                <a:pathLst>
                  <a:path extrusionOk="0" h="14512" w="7439">
                    <a:moveTo>
                      <a:pt x="5271" y="1"/>
                    </a:moveTo>
                    <a:cubicBezTo>
                      <a:pt x="5237" y="1"/>
                      <a:pt x="5237" y="34"/>
                      <a:pt x="5237" y="34"/>
                    </a:cubicBezTo>
                    <a:cubicBezTo>
                      <a:pt x="5004" y="534"/>
                      <a:pt x="4737" y="1035"/>
                      <a:pt x="4437" y="1502"/>
                    </a:cubicBezTo>
                    <a:cubicBezTo>
                      <a:pt x="4370" y="1635"/>
                      <a:pt x="4270" y="1802"/>
                      <a:pt x="4170" y="1969"/>
                    </a:cubicBezTo>
                    <a:cubicBezTo>
                      <a:pt x="3703" y="2803"/>
                      <a:pt x="3269" y="3570"/>
                      <a:pt x="2836" y="4270"/>
                    </a:cubicBezTo>
                    <a:cubicBezTo>
                      <a:pt x="2369" y="5038"/>
                      <a:pt x="1902" y="5805"/>
                      <a:pt x="1468" y="6505"/>
                    </a:cubicBezTo>
                    <a:cubicBezTo>
                      <a:pt x="1235" y="6906"/>
                      <a:pt x="1001" y="7273"/>
                      <a:pt x="768" y="7639"/>
                    </a:cubicBezTo>
                    <a:cubicBezTo>
                      <a:pt x="634" y="7840"/>
                      <a:pt x="534" y="8006"/>
                      <a:pt x="401" y="8207"/>
                    </a:cubicBezTo>
                    <a:cubicBezTo>
                      <a:pt x="334" y="8307"/>
                      <a:pt x="301" y="8373"/>
                      <a:pt x="234" y="8440"/>
                    </a:cubicBezTo>
                    <a:cubicBezTo>
                      <a:pt x="234" y="8440"/>
                      <a:pt x="200" y="8473"/>
                      <a:pt x="200" y="8473"/>
                    </a:cubicBezTo>
                    <a:cubicBezTo>
                      <a:pt x="200" y="8607"/>
                      <a:pt x="200" y="8707"/>
                      <a:pt x="200" y="8807"/>
                    </a:cubicBezTo>
                    <a:cubicBezTo>
                      <a:pt x="34" y="10475"/>
                      <a:pt x="0" y="12143"/>
                      <a:pt x="100" y="13710"/>
                    </a:cubicBezTo>
                    <a:cubicBezTo>
                      <a:pt x="100" y="13710"/>
                      <a:pt x="100" y="13744"/>
                      <a:pt x="100" y="13744"/>
                    </a:cubicBezTo>
                    <a:lnTo>
                      <a:pt x="234" y="13744"/>
                    </a:lnTo>
                    <a:cubicBezTo>
                      <a:pt x="266" y="13742"/>
                      <a:pt x="297" y="13741"/>
                      <a:pt x="329" y="13741"/>
                    </a:cubicBezTo>
                    <a:cubicBezTo>
                      <a:pt x="860" y="13741"/>
                      <a:pt x="1353" y="14005"/>
                      <a:pt x="1668" y="14478"/>
                    </a:cubicBezTo>
                    <a:cubicBezTo>
                      <a:pt x="1668" y="14478"/>
                      <a:pt x="1668" y="14511"/>
                      <a:pt x="1702" y="14511"/>
                    </a:cubicBezTo>
                    <a:cubicBezTo>
                      <a:pt x="1702" y="14511"/>
                      <a:pt x="1735" y="14478"/>
                      <a:pt x="1735" y="14478"/>
                    </a:cubicBezTo>
                    <a:lnTo>
                      <a:pt x="1768" y="14444"/>
                    </a:lnTo>
                    <a:cubicBezTo>
                      <a:pt x="1868" y="14311"/>
                      <a:pt x="1968" y="14177"/>
                      <a:pt x="2035" y="14011"/>
                    </a:cubicBezTo>
                    <a:lnTo>
                      <a:pt x="2102" y="13944"/>
                    </a:lnTo>
                    <a:cubicBezTo>
                      <a:pt x="2702" y="13110"/>
                      <a:pt x="3303" y="12276"/>
                      <a:pt x="3903" y="11442"/>
                    </a:cubicBezTo>
                    <a:cubicBezTo>
                      <a:pt x="4504" y="10575"/>
                      <a:pt x="5104" y="9741"/>
                      <a:pt x="5704" y="8907"/>
                    </a:cubicBezTo>
                    <a:cubicBezTo>
                      <a:pt x="6005" y="8473"/>
                      <a:pt x="6305" y="8040"/>
                      <a:pt x="6605" y="7639"/>
                    </a:cubicBezTo>
                    <a:cubicBezTo>
                      <a:pt x="6672" y="7506"/>
                      <a:pt x="6772" y="7406"/>
                      <a:pt x="6839" y="7306"/>
                    </a:cubicBezTo>
                    <a:cubicBezTo>
                      <a:pt x="7039" y="7039"/>
                      <a:pt x="7205" y="6739"/>
                      <a:pt x="7439" y="6505"/>
                    </a:cubicBezTo>
                    <a:cubicBezTo>
                      <a:pt x="7439" y="6472"/>
                      <a:pt x="7439" y="6472"/>
                      <a:pt x="7439" y="6472"/>
                    </a:cubicBezTo>
                    <a:cubicBezTo>
                      <a:pt x="7039" y="4437"/>
                      <a:pt x="6505" y="2636"/>
                      <a:pt x="5804" y="1101"/>
                    </a:cubicBezTo>
                    <a:cubicBezTo>
                      <a:pt x="5638" y="735"/>
                      <a:pt x="5471" y="368"/>
                      <a:pt x="5304" y="34"/>
                    </a:cubicBezTo>
                    <a:cubicBezTo>
                      <a:pt x="5304" y="34"/>
                      <a:pt x="5271" y="1"/>
                      <a:pt x="527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70" name="Google Shape;12870;p40"/>
              <p:cNvSpPr/>
              <p:nvPr/>
            </p:nvSpPr>
            <p:spPr>
              <a:xfrm>
                <a:off x="5813000" y="2818850"/>
                <a:ext cx="32550" cy="149650"/>
              </a:xfrm>
              <a:custGeom>
                <a:rect b="b" l="l" r="r" t="t"/>
                <a:pathLst>
                  <a:path extrusionOk="0" h="5986" w="1302">
                    <a:moveTo>
                      <a:pt x="92" y="0"/>
                    </a:moveTo>
                    <a:cubicBezTo>
                      <a:pt x="82" y="0"/>
                      <a:pt x="67" y="15"/>
                      <a:pt x="67" y="15"/>
                    </a:cubicBezTo>
                    <a:cubicBezTo>
                      <a:pt x="34" y="15"/>
                      <a:pt x="34" y="15"/>
                      <a:pt x="34" y="48"/>
                    </a:cubicBezTo>
                    <a:cubicBezTo>
                      <a:pt x="1" y="1149"/>
                      <a:pt x="1" y="2250"/>
                      <a:pt x="34" y="3384"/>
                    </a:cubicBezTo>
                    <a:cubicBezTo>
                      <a:pt x="101" y="4218"/>
                      <a:pt x="134" y="5085"/>
                      <a:pt x="234" y="5919"/>
                    </a:cubicBezTo>
                    <a:cubicBezTo>
                      <a:pt x="234" y="5953"/>
                      <a:pt x="234" y="5953"/>
                      <a:pt x="267" y="5953"/>
                    </a:cubicBezTo>
                    <a:cubicBezTo>
                      <a:pt x="267" y="5953"/>
                      <a:pt x="267" y="5986"/>
                      <a:pt x="267" y="5986"/>
                    </a:cubicBezTo>
                    <a:cubicBezTo>
                      <a:pt x="301" y="5986"/>
                      <a:pt x="301" y="5953"/>
                      <a:pt x="301" y="5953"/>
                    </a:cubicBezTo>
                    <a:cubicBezTo>
                      <a:pt x="334" y="5953"/>
                      <a:pt x="401" y="5919"/>
                      <a:pt x="434" y="5919"/>
                    </a:cubicBezTo>
                    <a:cubicBezTo>
                      <a:pt x="501" y="5886"/>
                      <a:pt x="534" y="5886"/>
                      <a:pt x="568" y="5886"/>
                    </a:cubicBezTo>
                    <a:cubicBezTo>
                      <a:pt x="634" y="5819"/>
                      <a:pt x="734" y="5786"/>
                      <a:pt x="868" y="5752"/>
                    </a:cubicBezTo>
                    <a:cubicBezTo>
                      <a:pt x="901" y="5752"/>
                      <a:pt x="901" y="5752"/>
                      <a:pt x="901" y="5719"/>
                    </a:cubicBezTo>
                    <a:cubicBezTo>
                      <a:pt x="901" y="5519"/>
                      <a:pt x="935" y="5319"/>
                      <a:pt x="1035" y="5119"/>
                    </a:cubicBezTo>
                    <a:cubicBezTo>
                      <a:pt x="1068" y="4952"/>
                      <a:pt x="1168" y="4785"/>
                      <a:pt x="1301" y="4652"/>
                    </a:cubicBezTo>
                    <a:cubicBezTo>
                      <a:pt x="1301" y="4618"/>
                      <a:pt x="1301" y="4618"/>
                      <a:pt x="1301" y="4618"/>
                    </a:cubicBezTo>
                    <a:cubicBezTo>
                      <a:pt x="1268" y="4151"/>
                      <a:pt x="1235" y="3718"/>
                      <a:pt x="1201" y="3251"/>
                    </a:cubicBezTo>
                    <a:cubicBezTo>
                      <a:pt x="1168" y="2283"/>
                      <a:pt x="1168" y="1316"/>
                      <a:pt x="1201" y="349"/>
                    </a:cubicBezTo>
                    <a:cubicBezTo>
                      <a:pt x="1201" y="315"/>
                      <a:pt x="1168" y="315"/>
                      <a:pt x="1168" y="315"/>
                    </a:cubicBezTo>
                    <a:cubicBezTo>
                      <a:pt x="968" y="282"/>
                      <a:pt x="768" y="215"/>
                      <a:pt x="601" y="182"/>
                    </a:cubicBezTo>
                    <a:cubicBezTo>
                      <a:pt x="534" y="148"/>
                      <a:pt x="501" y="148"/>
                      <a:pt x="434" y="115"/>
                    </a:cubicBezTo>
                    <a:cubicBezTo>
                      <a:pt x="434" y="115"/>
                      <a:pt x="401" y="115"/>
                      <a:pt x="367" y="82"/>
                    </a:cubicBezTo>
                    <a:cubicBezTo>
                      <a:pt x="267" y="82"/>
                      <a:pt x="167" y="48"/>
                      <a:pt x="101" y="15"/>
                    </a:cubicBezTo>
                    <a:cubicBezTo>
                      <a:pt x="101" y="4"/>
                      <a:pt x="97" y="0"/>
                      <a:pt x="9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71" name="Google Shape;12871;p40"/>
              <p:cNvSpPr/>
              <p:nvPr/>
            </p:nvSpPr>
            <p:spPr>
              <a:xfrm>
                <a:off x="5868875" y="3041025"/>
                <a:ext cx="8375" cy="11700"/>
              </a:xfrm>
              <a:custGeom>
                <a:rect b="b" l="l" r="r" t="t"/>
                <a:pathLst>
                  <a:path extrusionOk="0" h="468" w="335">
                    <a:moveTo>
                      <a:pt x="0" y="1"/>
                    </a:moveTo>
                    <a:cubicBezTo>
                      <a:pt x="0" y="1"/>
                      <a:pt x="0" y="34"/>
                      <a:pt x="0" y="34"/>
                    </a:cubicBezTo>
                    <a:cubicBezTo>
                      <a:pt x="0" y="168"/>
                      <a:pt x="34" y="301"/>
                      <a:pt x="67" y="435"/>
                    </a:cubicBezTo>
                    <a:cubicBezTo>
                      <a:pt x="67" y="468"/>
                      <a:pt x="67" y="468"/>
                      <a:pt x="101" y="468"/>
                    </a:cubicBezTo>
                    <a:lnTo>
                      <a:pt x="167" y="468"/>
                    </a:lnTo>
                    <a:cubicBezTo>
                      <a:pt x="201" y="401"/>
                      <a:pt x="267" y="368"/>
                      <a:pt x="334" y="335"/>
                    </a:cubicBezTo>
                    <a:cubicBezTo>
                      <a:pt x="334" y="335"/>
                      <a:pt x="334" y="301"/>
                      <a:pt x="334" y="301"/>
                    </a:cubicBezTo>
                    <a:cubicBezTo>
                      <a:pt x="334" y="301"/>
                      <a:pt x="334" y="268"/>
                      <a:pt x="334" y="268"/>
                    </a:cubicBezTo>
                    <a:cubicBezTo>
                      <a:pt x="234" y="201"/>
                      <a:pt x="167" y="101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72" name="Google Shape;12872;p40"/>
              <p:cNvSpPr/>
              <p:nvPr/>
            </p:nvSpPr>
            <p:spPr>
              <a:xfrm>
                <a:off x="5849700" y="3119425"/>
                <a:ext cx="39225" cy="99275"/>
              </a:xfrm>
              <a:custGeom>
                <a:rect b="b" l="l" r="r" t="t"/>
                <a:pathLst>
                  <a:path extrusionOk="0" h="3971" w="1569">
                    <a:moveTo>
                      <a:pt x="267" y="1"/>
                    </a:moveTo>
                    <a:cubicBezTo>
                      <a:pt x="167" y="67"/>
                      <a:pt x="100" y="101"/>
                      <a:pt x="34" y="101"/>
                    </a:cubicBezTo>
                    <a:cubicBezTo>
                      <a:pt x="0" y="134"/>
                      <a:pt x="0" y="134"/>
                      <a:pt x="0" y="167"/>
                    </a:cubicBezTo>
                    <a:cubicBezTo>
                      <a:pt x="401" y="1535"/>
                      <a:pt x="901" y="2836"/>
                      <a:pt x="1468" y="3970"/>
                    </a:cubicBezTo>
                    <a:lnTo>
                      <a:pt x="1535" y="3970"/>
                    </a:lnTo>
                    <a:cubicBezTo>
                      <a:pt x="1535" y="3970"/>
                      <a:pt x="1568" y="3970"/>
                      <a:pt x="1568" y="3937"/>
                    </a:cubicBezTo>
                    <a:cubicBezTo>
                      <a:pt x="1568" y="3636"/>
                      <a:pt x="1568" y="3303"/>
                      <a:pt x="1568" y="2969"/>
                    </a:cubicBezTo>
                    <a:cubicBezTo>
                      <a:pt x="1568" y="2702"/>
                      <a:pt x="1568" y="2436"/>
                      <a:pt x="1568" y="2169"/>
                    </a:cubicBezTo>
                    <a:cubicBezTo>
                      <a:pt x="1568" y="2169"/>
                      <a:pt x="1535" y="2135"/>
                      <a:pt x="1535" y="2135"/>
                    </a:cubicBezTo>
                    <a:cubicBezTo>
                      <a:pt x="968" y="2002"/>
                      <a:pt x="701" y="1435"/>
                      <a:pt x="534" y="868"/>
                    </a:cubicBezTo>
                    <a:cubicBezTo>
                      <a:pt x="434" y="634"/>
                      <a:pt x="367" y="334"/>
                      <a:pt x="334" y="34"/>
                    </a:cubicBezTo>
                    <a:cubicBezTo>
                      <a:pt x="334" y="34"/>
                      <a:pt x="334" y="1"/>
                      <a:pt x="3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73" name="Google Shape;12873;p40"/>
              <p:cNvSpPr/>
              <p:nvPr/>
            </p:nvSpPr>
            <p:spPr>
              <a:xfrm>
                <a:off x="6056500" y="3054375"/>
                <a:ext cx="34225" cy="74250"/>
              </a:xfrm>
              <a:custGeom>
                <a:rect b="b" l="l" r="r" t="t"/>
                <a:pathLst>
                  <a:path extrusionOk="0" h="2970" w="1369">
                    <a:moveTo>
                      <a:pt x="368" y="1"/>
                    </a:moveTo>
                    <a:cubicBezTo>
                      <a:pt x="201" y="34"/>
                      <a:pt x="68" y="101"/>
                      <a:pt x="1" y="268"/>
                    </a:cubicBezTo>
                    <a:cubicBezTo>
                      <a:pt x="1" y="268"/>
                      <a:pt x="1" y="301"/>
                      <a:pt x="1" y="301"/>
                    </a:cubicBezTo>
                    <a:lnTo>
                      <a:pt x="34" y="301"/>
                    </a:lnTo>
                    <a:cubicBezTo>
                      <a:pt x="234" y="334"/>
                      <a:pt x="434" y="334"/>
                      <a:pt x="568" y="468"/>
                    </a:cubicBezTo>
                    <a:cubicBezTo>
                      <a:pt x="868" y="668"/>
                      <a:pt x="901" y="1168"/>
                      <a:pt x="901" y="1435"/>
                    </a:cubicBezTo>
                    <a:cubicBezTo>
                      <a:pt x="901" y="1669"/>
                      <a:pt x="868" y="2069"/>
                      <a:pt x="635" y="2302"/>
                    </a:cubicBezTo>
                    <a:cubicBezTo>
                      <a:pt x="501" y="2436"/>
                      <a:pt x="334" y="2536"/>
                      <a:pt x="101" y="2536"/>
                    </a:cubicBezTo>
                    <a:lnTo>
                      <a:pt x="68" y="2536"/>
                    </a:lnTo>
                    <a:cubicBezTo>
                      <a:pt x="68" y="2569"/>
                      <a:pt x="34" y="2569"/>
                      <a:pt x="68" y="2603"/>
                    </a:cubicBezTo>
                    <a:cubicBezTo>
                      <a:pt x="134" y="2769"/>
                      <a:pt x="234" y="2969"/>
                      <a:pt x="434" y="2969"/>
                    </a:cubicBezTo>
                    <a:cubicBezTo>
                      <a:pt x="501" y="2969"/>
                      <a:pt x="535" y="2936"/>
                      <a:pt x="568" y="2936"/>
                    </a:cubicBezTo>
                    <a:cubicBezTo>
                      <a:pt x="1002" y="2803"/>
                      <a:pt x="1168" y="2269"/>
                      <a:pt x="1235" y="1835"/>
                    </a:cubicBezTo>
                    <a:cubicBezTo>
                      <a:pt x="1302" y="1568"/>
                      <a:pt x="1368" y="868"/>
                      <a:pt x="1035" y="368"/>
                    </a:cubicBezTo>
                    <a:cubicBezTo>
                      <a:pt x="868" y="134"/>
                      <a:pt x="601" y="1"/>
                      <a:pt x="3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74" name="Google Shape;12874;p40"/>
              <p:cNvSpPr/>
              <p:nvPr/>
            </p:nvSpPr>
            <p:spPr>
              <a:xfrm>
                <a:off x="5964775" y="2526500"/>
                <a:ext cx="120950" cy="239375"/>
              </a:xfrm>
              <a:custGeom>
                <a:rect b="b" l="l" r="r" t="t"/>
                <a:pathLst>
                  <a:path extrusionOk="0" h="9575" w="4838">
                    <a:moveTo>
                      <a:pt x="3570" y="1"/>
                    </a:moveTo>
                    <a:cubicBezTo>
                      <a:pt x="3436" y="234"/>
                      <a:pt x="3303" y="434"/>
                      <a:pt x="3136" y="668"/>
                    </a:cubicBezTo>
                    <a:cubicBezTo>
                      <a:pt x="2803" y="1135"/>
                      <a:pt x="2436" y="1635"/>
                      <a:pt x="2169" y="2169"/>
                    </a:cubicBezTo>
                    <a:cubicBezTo>
                      <a:pt x="1702" y="3036"/>
                      <a:pt x="1301" y="3970"/>
                      <a:pt x="1001" y="4971"/>
                    </a:cubicBezTo>
                    <a:cubicBezTo>
                      <a:pt x="534" y="6372"/>
                      <a:pt x="234" y="7840"/>
                      <a:pt x="1" y="9541"/>
                    </a:cubicBezTo>
                    <a:cubicBezTo>
                      <a:pt x="1" y="9541"/>
                      <a:pt x="34" y="9574"/>
                      <a:pt x="34" y="9574"/>
                    </a:cubicBezTo>
                    <a:lnTo>
                      <a:pt x="67" y="9574"/>
                    </a:lnTo>
                    <a:cubicBezTo>
                      <a:pt x="67" y="9574"/>
                      <a:pt x="67" y="9574"/>
                      <a:pt x="101" y="9541"/>
                    </a:cubicBezTo>
                    <a:cubicBezTo>
                      <a:pt x="101" y="9541"/>
                      <a:pt x="101" y="9507"/>
                      <a:pt x="134" y="9507"/>
                    </a:cubicBezTo>
                    <a:cubicBezTo>
                      <a:pt x="334" y="9140"/>
                      <a:pt x="568" y="8774"/>
                      <a:pt x="801" y="8407"/>
                    </a:cubicBezTo>
                    <a:cubicBezTo>
                      <a:pt x="1301" y="7639"/>
                      <a:pt x="1768" y="6872"/>
                      <a:pt x="2202" y="6105"/>
                    </a:cubicBezTo>
                    <a:cubicBezTo>
                      <a:pt x="2669" y="5338"/>
                      <a:pt x="3136" y="4571"/>
                      <a:pt x="3536" y="3837"/>
                    </a:cubicBezTo>
                    <a:cubicBezTo>
                      <a:pt x="3670" y="3637"/>
                      <a:pt x="3770" y="3436"/>
                      <a:pt x="3903" y="3236"/>
                    </a:cubicBezTo>
                    <a:cubicBezTo>
                      <a:pt x="4170" y="2703"/>
                      <a:pt x="4470" y="2202"/>
                      <a:pt x="4804" y="1735"/>
                    </a:cubicBezTo>
                    <a:cubicBezTo>
                      <a:pt x="4837" y="1702"/>
                      <a:pt x="4837" y="1702"/>
                      <a:pt x="4837" y="1668"/>
                    </a:cubicBezTo>
                    <a:cubicBezTo>
                      <a:pt x="4437" y="1035"/>
                      <a:pt x="4070" y="468"/>
                      <a:pt x="36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75" name="Google Shape;12875;p40"/>
              <p:cNvSpPr/>
              <p:nvPr/>
            </p:nvSpPr>
            <p:spPr>
              <a:xfrm>
                <a:off x="5819675" y="2970350"/>
                <a:ext cx="44225" cy="146600"/>
              </a:xfrm>
              <a:custGeom>
                <a:rect b="b" l="l" r="r" t="t"/>
                <a:pathLst>
                  <a:path extrusionOk="0" h="5864" w="1769">
                    <a:moveTo>
                      <a:pt x="601" y="1"/>
                    </a:moveTo>
                    <a:cubicBezTo>
                      <a:pt x="592" y="1"/>
                      <a:pt x="584" y="9"/>
                      <a:pt x="567" y="26"/>
                    </a:cubicBezTo>
                    <a:cubicBezTo>
                      <a:pt x="534" y="26"/>
                      <a:pt x="467" y="59"/>
                      <a:pt x="434" y="59"/>
                    </a:cubicBezTo>
                    <a:cubicBezTo>
                      <a:pt x="367" y="93"/>
                      <a:pt x="301" y="93"/>
                      <a:pt x="267" y="126"/>
                    </a:cubicBezTo>
                    <a:lnTo>
                      <a:pt x="234" y="126"/>
                    </a:lnTo>
                    <a:cubicBezTo>
                      <a:pt x="201" y="126"/>
                      <a:pt x="134" y="159"/>
                      <a:pt x="34" y="193"/>
                    </a:cubicBezTo>
                    <a:cubicBezTo>
                      <a:pt x="34" y="193"/>
                      <a:pt x="0" y="193"/>
                      <a:pt x="0" y="226"/>
                    </a:cubicBezTo>
                    <a:cubicBezTo>
                      <a:pt x="234" y="2194"/>
                      <a:pt x="601" y="4096"/>
                      <a:pt x="1101" y="5830"/>
                    </a:cubicBezTo>
                    <a:cubicBezTo>
                      <a:pt x="1135" y="5830"/>
                      <a:pt x="1135" y="5863"/>
                      <a:pt x="1135" y="5863"/>
                    </a:cubicBezTo>
                    <a:lnTo>
                      <a:pt x="1168" y="5863"/>
                    </a:lnTo>
                    <a:cubicBezTo>
                      <a:pt x="1268" y="5797"/>
                      <a:pt x="1368" y="5730"/>
                      <a:pt x="1468" y="5663"/>
                    </a:cubicBezTo>
                    <a:lnTo>
                      <a:pt x="1468" y="5630"/>
                    </a:lnTo>
                    <a:cubicBezTo>
                      <a:pt x="1501" y="5630"/>
                      <a:pt x="1501" y="5630"/>
                      <a:pt x="1501" y="5597"/>
                    </a:cubicBezTo>
                    <a:cubicBezTo>
                      <a:pt x="1501" y="5330"/>
                      <a:pt x="1501" y="5063"/>
                      <a:pt x="1535" y="4796"/>
                    </a:cubicBezTo>
                    <a:cubicBezTo>
                      <a:pt x="1568" y="4396"/>
                      <a:pt x="1635" y="4062"/>
                      <a:pt x="1768" y="3795"/>
                    </a:cubicBezTo>
                    <a:cubicBezTo>
                      <a:pt x="1768" y="3762"/>
                      <a:pt x="1768" y="3762"/>
                      <a:pt x="1768" y="3762"/>
                    </a:cubicBezTo>
                    <a:cubicBezTo>
                      <a:pt x="1668" y="3228"/>
                      <a:pt x="1568" y="2695"/>
                      <a:pt x="1468" y="2127"/>
                    </a:cubicBezTo>
                    <a:cubicBezTo>
                      <a:pt x="1468" y="2127"/>
                      <a:pt x="1468" y="2094"/>
                      <a:pt x="1468" y="2094"/>
                    </a:cubicBezTo>
                    <a:cubicBezTo>
                      <a:pt x="1368" y="1961"/>
                      <a:pt x="1268" y="1794"/>
                      <a:pt x="1168" y="1627"/>
                    </a:cubicBezTo>
                    <a:cubicBezTo>
                      <a:pt x="968" y="1260"/>
                      <a:pt x="701" y="660"/>
                      <a:pt x="634" y="59"/>
                    </a:cubicBezTo>
                    <a:cubicBezTo>
                      <a:pt x="634" y="26"/>
                      <a:pt x="634" y="26"/>
                      <a:pt x="634" y="26"/>
                    </a:cubicBezTo>
                    <a:cubicBezTo>
                      <a:pt x="617" y="9"/>
                      <a:pt x="609" y="1"/>
                      <a:pt x="6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76" name="Google Shape;12876;p40"/>
              <p:cNvSpPr/>
              <p:nvPr/>
            </p:nvSpPr>
            <p:spPr>
              <a:xfrm>
                <a:off x="5839675" y="2521500"/>
                <a:ext cx="70075" cy="135950"/>
              </a:xfrm>
              <a:custGeom>
                <a:rect b="b" l="l" r="r" t="t"/>
                <a:pathLst>
                  <a:path extrusionOk="0" h="5438" w="2803">
                    <a:moveTo>
                      <a:pt x="1969" y="0"/>
                    </a:moveTo>
                    <a:cubicBezTo>
                      <a:pt x="1569" y="701"/>
                      <a:pt x="1168" y="1468"/>
                      <a:pt x="835" y="2302"/>
                    </a:cubicBezTo>
                    <a:cubicBezTo>
                      <a:pt x="535" y="3069"/>
                      <a:pt x="268" y="3903"/>
                      <a:pt x="34" y="4771"/>
                    </a:cubicBezTo>
                    <a:cubicBezTo>
                      <a:pt x="1" y="4771"/>
                      <a:pt x="34" y="4804"/>
                      <a:pt x="34" y="4804"/>
                    </a:cubicBezTo>
                    <a:cubicBezTo>
                      <a:pt x="201" y="4871"/>
                      <a:pt x="335" y="5004"/>
                      <a:pt x="468" y="5104"/>
                    </a:cubicBezTo>
                    <a:lnTo>
                      <a:pt x="501" y="5104"/>
                    </a:lnTo>
                    <a:cubicBezTo>
                      <a:pt x="635" y="5204"/>
                      <a:pt x="802" y="5338"/>
                      <a:pt x="902" y="5438"/>
                    </a:cubicBezTo>
                    <a:lnTo>
                      <a:pt x="968" y="5438"/>
                    </a:lnTo>
                    <a:cubicBezTo>
                      <a:pt x="968" y="5438"/>
                      <a:pt x="968" y="5438"/>
                      <a:pt x="968" y="5404"/>
                    </a:cubicBezTo>
                    <a:cubicBezTo>
                      <a:pt x="1135" y="4771"/>
                      <a:pt x="1335" y="4137"/>
                      <a:pt x="1535" y="3536"/>
                    </a:cubicBezTo>
                    <a:cubicBezTo>
                      <a:pt x="1902" y="2469"/>
                      <a:pt x="2336" y="1535"/>
                      <a:pt x="2803" y="768"/>
                    </a:cubicBezTo>
                    <a:cubicBezTo>
                      <a:pt x="2803" y="768"/>
                      <a:pt x="2803" y="768"/>
                      <a:pt x="2803" y="734"/>
                    </a:cubicBezTo>
                    <a:cubicBezTo>
                      <a:pt x="2803" y="701"/>
                      <a:pt x="2803" y="701"/>
                      <a:pt x="2803" y="668"/>
                    </a:cubicBezTo>
                    <a:cubicBezTo>
                      <a:pt x="2703" y="634"/>
                      <a:pt x="2636" y="568"/>
                      <a:pt x="2569" y="501"/>
                    </a:cubicBezTo>
                    <a:cubicBezTo>
                      <a:pt x="2536" y="467"/>
                      <a:pt x="2503" y="401"/>
                      <a:pt x="2469" y="367"/>
                    </a:cubicBezTo>
                    <a:cubicBezTo>
                      <a:pt x="2403" y="334"/>
                      <a:pt x="2369" y="301"/>
                      <a:pt x="2336" y="267"/>
                    </a:cubicBezTo>
                    <a:cubicBezTo>
                      <a:pt x="2236" y="201"/>
                      <a:pt x="2136" y="101"/>
                      <a:pt x="20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77" name="Google Shape;12877;p40"/>
              <p:cNvSpPr/>
              <p:nvPr/>
            </p:nvSpPr>
            <p:spPr>
              <a:xfrm>
                <a:off x="5893050" y="2447275"/>
                <a:ext cx="85100" cy="85100"/>
              </a:xfrm>
              <a:custGeom>
                <a:rect b="b" l="l" r="r" t="t"/>
                <a:pathLst>
                  <a:path extrusionOk="0" h="3404" w="3404">
                    <a:moveTo>
                      <a:pt x="3070" y="1"/>
                    </a:moveTo>
                    <a:cubicBezTo>
                      <a:pt x="1936" y="401"/>
                      <a:pt x="935" y="1302"/>
                      <a:pt x="1" y="2703"/>
                    </a:cubicBezTo>
                    <a:cubicBezTo>
                      <a:pt x="1" y="2703"/>
                      <a:pt x="1" y="2736"/>
                      <a:pt x="1" y="2736"/>
                    </a:cubicBezTo>
                    <a:cubicBezTo>
                      <a:pt x="1" y="2736"/>
                      <a:pt x="34" y="2769"/>
                      <a:pt x="34" y="2769"/>
                    </a:cubicBezTo>
                    <a:cubicBezTo>
                      <a:pt x="168" y="2836"/>
                      <a:pt x="334" y="2969"/>
                      <a:pt x="468" y="3070"/>
                    </a:cubicBezTo>
                    <a:lnTo>
                      <a:pt x="535" y="3136"/>
                    </a:lnTo>
                    <a:cubicBezTo>
                      <a:pt x="568" y="3170"/>
                      <a:pt x="601" y="3203"/>
                      <a:pt x="635" y="3236"/>
                    </a:cubicBezTo>
                    <a:cubicBezTo>
                      <a:pt x="701" y="3270"/>
                      <a:pt x="768" y="3336"/>
                      <a:pt x="835" y="3403"/>
                    </a:cubicBezTo>
                    <a:lnTo>
                      <a:pt x="901" y="3403"/>
                    </a:lnTo>
                    <a:cubicBezTo>
                      <a:pt x="1635" y="2336"/>
                      <a:pt x="2469" y="1702"/>
                      <a:pt x="3370" y="1502"/>
                    </a:cubicBezTo>
                    <a:cubicBezTo>
                      <a:pt x="3370" y="1502"/>
                      <a:pt x="3403" y="1502"/>
                      <a:pt x="3403" y="1468"/>
                    </a:cubicBezTo>
                    <a:cubicBezTo>
                      <a:pt x="3403" y="1468"/>
                      <a:pt x="3403" y="1468"/>
                      <a:pt x="3403" y="1435"/>
                    </a:cubicBezTo>
                    <a:cubicBezTo>
                      <a:pt x="3303" y="1235"/>
                      <a:pt x="3270" y="1001"/>
                      <a:pt x="3236" y="734"/>
                    </a:cubicBezTo>
                    <a:cubicBezTo>
                      <a:pt x="3203" y="634"/>
                      <a:pt x="3203" y="568"/>
                      <a:pt x="3203" y="468"/>
                    </a:cubicBezTo>
                    <a:cubicBezTo>
                      <a:pt x="3170" y="434"/>
                      <a:pt x="3170" y="368"/>
                      <a:pt x="3170" y="334"/>
                    </a:cubicBezTo>
                    <a:cubicBezTo>
                      <a:pt x="3136" y="234"/>
                      <a:pt x="3103" y="134"/>
                      <a:pt x="3103" y="34"/>
                    </a:cubicBezTo>
                    <a:cubicBezTo>
                      <a:pt x="3103" y="34"/>
                      <a:pt x="3103" y="34"/>
                      <a:pt x="31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78" name="Google Shape;12878;p40"/>
              <p:cNvSpPr/>
              <p:nvPr/>
            </p:nvSpPr>
            <p:spPr>
              <a:xfrm>
                <a:off x="5923925" y="2491425"/>
                <a:ext cx="125100" cy="48450"/>
              </a:xfrm>
              <a:custGeom>
                <a:rect b="b" l="l" r="r" t="t"/>
                <a:pathLst>
                  <a:path extrusionOk="0" h="1938" w="5004">
                    <a:moveTo>
                      <a:pt x="2706" y="0"/>
                    </a:moveTo>
                    <a:cubicBezTo>
                      <a:pt x="2671" y="0"/>
                      <a:pt x="2637" y="1"/>
                      <a:pt x="2602" y="3"/>
                    </a:cubicBezTo>
                    <a:cubicBezTo>
                      <a:pt x="1668" y="69"/>
                      <a:pt x="801" y="636"/>
                      <a:pt x="0" y="1737"/>
                    </a:cubicBezTo>
                    <a:cubicBezTo>
                      <a:pt x="0" y="1771"/>
                      <a:pt x="0" y="1771"/>
                      <a:pt x="0" y="1804"/>
                    </a:cubicBezTo>
                    <a:lnTo>
                      <a:pt x="33" y="1804"/>
                    </a:lnTo>
                    <a:cubicBezTo>
                      <a:pt x="200" y="1804"/>
                      <a:pt x="334" y="1837"/>
                      <a:pt x="500" y="1837"/>
                    </a:cubicBezTo>
                    <a:lnTo>
                      <a:pt x="1101" y="1837"/>
                    </a:lnTo>
                    <a:cubicBezTo>
                      <a:pt x="1401" y="1871"/>
                      <a:pt x="1735" y="1871"/>
                      <a:pt x="2035" y="1871"/>
                    </a:cubicBezTo>
                    <a:lnTo>
                      <a:pt x="2869" y="1871"/>
                    </a:lnTo>
                    <a:cubicBezTo>
                      <a:pt x="3336" y="1871"/>
                      <a:pt x="3869" y="1871"/>
                      <a:pt x="4370" y="1904"/>
                    </a:cubicBezTo>
                    <a:cubicBezTo>
                      <a:pt x="4370" y="1937"/>
                      <a:pt x="4370" y="1937"/>
                      <a:pt x="4370" y="1937"/>
                    </a:cubicBezTo>
                    <a:cubicBezTo>
                      <a:pt x="4370" y="1937"/>
                      <a:pt x="4370" y="1904"/>
                      <a:pt x="4403" y="1904"/>
                    </a:cubicBezTo>
                    <a:cubicBezTo>
                      <a:pt x="4603" y="1637"/>
                      <a:pt x="4803" y="1370"/>
                      <a:pt x="5004" y="1170"/>
                    </a:cubicBezTo>
                    <a:cubicBezTo>
                      <a:pt x="5004" y="1170"/>
                      <a:pt x="5004" y="1170"/>
                      <a:pt x="5004" y="1137"/>
                    </a:cubicBezTo>
                    <a:cubicBezTo>
                      <a:pt x="5004" y="1137"/>
                      <a:pt x="5004" y="1137"/>
                      <a:pt x="5004" y="1103"/>
                    </a:cubicBezTo>
                    <a:cubicBezTo>
                      <a:pt x="4268" y="368"/>
                      <a:pt x="3502" y="0"/>
                      <a:pt x="270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79" name="Google Shape;12879;p40"/>
              <p:cNvSpPr/>
              <p:nvPr/>
            </p:nvSpPr>
            <p:spPr>
              <a:xfrm>
                <a:off x="5871375" y="2544025"/>
                <a:ext cx="155125" cy="121775"/>
              </a:xfrm>
              <a:custGeom>
                <a:rect b="b" l="l" r="r" t="t"/>
                <a:pathLst>
                  <a:path extrusionOk="0" h="4871" w="6205">
                    <a:moveTo>
                      <a:pt x="1869" y="0"/>
                    </a:moveTo>
                    <a:cubicBezTo>
                      <a:pt x="1869" y="0"/>
                      <a:pt x="1835" y="0"/>
                      <a:pt x="1835" y="33"/>
                    </a:cubicBezTo>
                    <a:cubicBezTo>
                      <a:pt x="1368" y="767"/>
                      <a:pt x="968" y="1668"/>
                      <a:pt x="601" y="2735"/>
                    </a:cubicBezTo>
                    <a:cubicBezTo>
                      <a:pt x="367" y="3369"/>
                      <a:pt x="167" y="4070"/>
                      <a:pt x="1" y="4804"/>
                    </a:cubicBezTo>
                    <a:cubicBezTo>
                      <a:pt x="1" y="4804"/>
                      <a:pt x="1" y="4837"/>
                      <a:pt x="1" y="4837"/>
                    </a:cubicBezTo>
                    <a:cubicBezTo>
                      <a:pt x="34" y="4837"/>
                      <a:pt x="34" y="4870"/>
                      <a:pt x="34" y="4870"/>
                    </a:cubicBezTo>
                    <a:cubicBezTo>
                      <a:pt x="167" y="4837"/>
                      <a:pt x="267" y="4837"/>
                      <a:pt x="401" y="4837"/>
                    </a:cubicBezTo>
                    <a:lnTo>
                      <a:pt x="1802" y="4837"/>
                    </a:lnTo>
                    <a:cubicBezTo>
                      <a:pt x="2135" y="4837"/>
                      <a:pt x="2436" y="4804"/>
                      <a:pt x="2736" y="4804"/>
                    </a:cubicBezTo>
                    <a:cubicBezTo>
                      <a:pt x="3203" y="4770"/>
                      <a:pt x="3703" y="4737"/>
                      <a:pt x="4170" y="4737"/>
                    </a:cubicBezTo>
                    <a:lnTo>
                      <a:pt x="4204" y="4737"/>
                    </a:lnTo>
                    <a:cubicBezTo>
                      <a:pt x="4537" y="3636"/>
                      <a:pt x="4904" y="2635"/>
                      <a:pt x="5371" y="1735"/>
                    </a:cubicBezTo>
                    <a:cubicBezTo>
                      <a:pt x="5605" y="1268"/>
                      <a:pt x="5871" y="734"/>
                      <a:pt x="6205" y="234"/>
                    </a:cubicBezTo>
                    <a:cubicBezTo>
                      <a:pt x="6205" y="234"/>
                      <a:pt x="6205" y="200"/>
                      <a:pt x="6205" y="200"/>
                    </a:cubicBezTo>
                    <a:cubicBezTo>
                      <a:pt x="6205" y="167"/>
                      <a:pt x="6172" y="167"/>
                      <a:pt x="6172" y="167"/>
                    </a:cubicBezTo>
                    <a:lnTo>
                      <a:pt x="5705" y="167"/>
                    </a:lnTo>
                    <a:cubicBezTo>
                      <a:pt x="5605" y="134"/>
                      <a:pt x="5471" y="134"/>
                      <a:pt x="5371" y="134"/>
                    </a:cubicBezTo>
                    <a:cubicBezTo>
                      <a:pt x="4971" y="134"/>
                      <a:pt x="4537" y="134"/>
                      <a:pt x="4070" y="100"/>
                    </a:cubicBezTo>
                    <a:cubicBezTo>
                      <a:pt x="3670" y="100"/>
                      <a:pt x="3270" y="100"/>
                      <a:pt x="2869" y="67"/>
                    </a:cubicBezTo>
                    <a:lnTo>
                      <a:pt x="2636" y="67"/>
                    </a:lnTo>
                    <a:cubicBezTo>
                      <a:pt x="2369" y="67"/>
                      <a:pt x="2135" y="67"/>
                      <a:pt x="18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80" name="Google Shape;12880;p40"/>
              <p:cNvSpPr/>
              <p:nvPr/>
            </p:nvSpPr>
            <p:spPr>
              <a:xfrm>
                <a:off x="5852200" y="2670775"/>
                <a:ext cx="121775" cy="150125"/>
              </a:xfrm>
              <a:custGeom>
                <a:rect b="b" l="l" r="r" t="t"/>
                <a:pathLst>
                  <a:path extrusionOk="0" h="6005" w="4871">
                    <a:moveTo>
                      <a:pt x="4804" y="0"/>
                    </a:moveTo>
                    <a:cubicBezTo>
                      <a:pt x="4270" y="67"/>
                      <a:pt x="3703" y="67"/>
                      <a:pt x="3169" y="67"/>
                    </a:cubicBezTo>
                    <a:lnTo>
                      <a:pt x="2669" y="67"/>
                    </a:lnTo>
                    <a:cubicBezTo>
                      <a:pt x="2202" y="100"/>
                      <a:pt x="1835" y="100"/>
                      <a:pt x="1468" y="100"/>
                    </a:cubicBezTo>
                    <a:lnTo>
                      <a:pt x="1235" y="100"/>
                    </a:lnTo>
                    <a:cubicBezTo>
                      <a:pt x="1068" y="100"/>
                      <a:pt x="901" y="100"/>
                      <a:pt x="734" y="67"/>
                    </a:cubicBezTo>
                    <a:cubicBezTo>
                      <a:pt x="701" y="67"/>
                      <a:pt x="701" y="67"/>
                      <a:pt x="701" y="100"/>
                    </a:cubicBezTo>
                    <a:cubicBezTo>
                      <a:pt x="301" y="1868"/>
                      <a:pt x="67" y="3836"/>
                      <a:pt x="0" y="5938"/>
                    </a:cubicBezTo>
                    <a:cubicBezTo>
                      <a:pt x="0" y="5971"/>
                      <a:pt x="0" y="5971"/>
                      <a:pt x="0" y="5971"/>
                    </a:cubicBezTo>
                    <a:cubicBezTo>
                      <a:pt x="0" y="5971"/>
                      <a:pt x="34" y="6005"/>
                      <a:pt x="34" y="6005"/>
                    </a:cubicBezTo>
                    <a:cubicBezTo>
                      <a:pt x="100" y="5988"/>
                      <a:pt x="167" y="5980"/>
                      <a:pt x="234" y="5980"/>
                    </a:cubicBezTo>
                    <a:cubicBezTo>
                      <a:pt x="301" y="5980"/>
                      <a:pt x="367" y="5988"/>
                      <a:pt x="434" y="6005"/>
                    </a:cubicBezTo>
                    <a:lnTo>
                      <a:pt x="3069" y="6005"/>
                    </a:lnTo>
                    <a:cubicBezTo>
                      <a:pt x="3136" y="6005"/>
                      <a:pt x="3236" y="5971"/>
                      <a:pt x="3336" y="5971"/>
                    </a:cubicBezTo>
                    <a:cubicBezTo>
                      <a:pt x="3469" y="5971"/>
                      <a:pt x="3603" y="5956"/>
                      <a:pt x="3726" y="5956"/>
                    </a:cubicBezTo>
                    <a:cubicBezTo>
                      <a:pt x="3788" y="5956"/>
                      <a:pt x="3847" y="5960"/>
                      <a:pt x="3903" y="5971"/>
                    </a:cubicBezTo>
                    <a:lnTo>
                      <a:pt x="3936" y="5971"/>
                    </a:lnTo>
                    <a:cubicBezTo>
                      <a:pt x="3970" y="5971"/>
                      <a:pt x="3970" y="5938"/>
                      <a:pt x="3970" y="5938"/>
                    </a:cubicBezTo>
                    <a:cubicBezTo>
                      <a:pt x="4103" y="3703"/>
                      <a:pt x="4403" y="1768"/>
                      <a:pt x="4870" y="67"/>
                    </a:cubicBezTo>
                    <a:cubicBezTo>
                      <a:pt x="4870" y="34"/>
                      <a:pt x="4870" y="34"/>
                      <a:pt x="48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81" name="Google Shape;12881;p40"/>
              <p:cNvSpPr/>
              <p:nvPr/>
            </p:nvSpPr>
            <p:spPr>
              <a:xfrm>
                <a:off x="5851350" y="2827550"/>
                <a:ext cx="99275" cy="114275"/>
              </a:xfrm>
              <a:custGeom>
                <a:rect b="b" l="l" r="r" t="t"/>
                <a:pathLst>
                  <a:path extrusionOk="0" h="4571" w="3971">
                    <a:moveTo>
                      <a:pt x="34" y="1"/>
                    </a:moveTo>
                    <a:cubicBezTo>
                      <a:pt x="1" y="1"/>
                      <a:pt x="1" y="1"/>
                      <a:pt x="1" y="34"/>
                    </a:cubicBezTo>
                    <a:cubicBezTo>
                      <a:pt x="1" y="1001"/>
                      <a:pt x="1" y="1935"/>
                      <a:pt x="34" y="2903"/>
                    </a:cubicBezTo>
                    <a:cubicBezTo>
                      <a:pt x="34" y="3203"/>
                      <a:pt x="68" y="3536"/>
                      <a:pt x="101" y="3903"/>
                    </a:cubicBezTo>
                    <a:cubicBezTo>
                      <a:pt x="101" y="3903"/>
                      <a:pt x="101" y="3903"/>
                      <a:pt x="101" y="3937"/>
                    </a:cubicBezTo>
                    <a:cubicBezTo>
                      <a:pt x="134" y="3937"/>
                      <a:pt x="134" y="3937"/>
                      <a:pt x="168" y="3903"/>
                    </a:cubicBezTo>
                    <a:cubicBezTo>
                      <a:pt x="400" y="3758"/>
                      <a:pt x="683" y="3663"/>
                      <a:pt x="951" y="3663"/>
                    </a:cubicBezTo>
                    <a:cubicBezTo>
                      <a:pt x="990" y="3663"/>
                      <a:pt x="1030" y="3666"/>
                      <a:pt x="1068" y="3670"/>
                    </a:cubicBezTo>
                    <a:cubicBezTo>
                      <a:pt x="1435" y="3670"/>
                      <a:pt x="1769" y="3803"/>
                      <a:pt x="2036" y="4037"/>
                    </a:cubicBezTo>
                    <a:cubicBezTo>
                      <a:pt x="2102" y="4103"/>
                      <a:pt x="2136" y="4170"/>
                      <a:pt x="2203" y="4237"/>
                    </a:cubicBezTo>
                    <a:cubicBezTo>
                      <a:pt x="2336" y="4337"/>
                      <a:pt x="2436" y="4470"/>
                      <a:pt x="2569" y="4537"/>
                    </a:cubicBezTo>
                    <a:cubicBezTo>
                      <a:pt x="2636" y="4537"/>
                      <a:pt x="2670" y="4570"/>
                      <a:pt x="2703" y="4570"/>
                    </a:cubicBezTo>
                    <a:lnTo>
                      <a:pt x="2836" y="4570"/>
                    </a:lnTo>
                    <a:cubicBezTo>
                      <a:pt x="2903" y="4570"/>
                      <a:pt x="2936" y="4537"/>
                      <a:pt x="2970" y="4537"/>
                    </a:cubicBezTo>
                    <a:cubicBezTo>
                      <a:pt x="3137" y="4470"/>
                      <a:pt x="3237" y="4337"/>
                      <a:pt x="3370" y="4237"/>
                    </a:cubicBezTo>
                    <a:cubicBezTo>
                      <a:pt x="3403" y="4170"/>
                      <a:pt x="3470" y="4103"/>
                      <a:pt x="3537" y="4037"/>
                    </a:cubicBezTo>
                    <a:cubicBezTo>
                      <a:pt x="3670" y="3937"/>
                      <a:pt x="3804" y="3870"/>
                      <a:pt x="3937" y="3803"/>
                    </a:cubicBezTo>
                    <a:cubicBezTo>
                      <a:pt x="3970" y="3770"/>
                      <a:pt x="3970" y="3770"/>
                      <a:pt x="3970" y="3737"/>
                    </a:cubicBezTo>
                    <a:cubicBezTo>
                      <a:pt x="3904" y="2536"/>
                      <a:pt x="3904" y="1301"/>
                      <a:pt x="3970" y="34"/>
                    </a:cubicBezTo>
                    <a:cubicBezTo>
                      <a:pt x="3970" y="34"/>
                      <a:pt x="3970" y="34"/>
                      <a:pt x="3970" y="1"/>
                    </a:cubicBezTo>
                    <a:lnTo>
                      <a:pt x="3937" y="1"/>
                    </a:lnTo>
                    <a:cubicBezTo>
                      <a:pt x="3770" y="34"/>
                      <a:pt x="3570" y="34"/>
                      <a:pt x="3403" y="34"/>
                    </a:cubicBezTo>
                    <a:lnTo>
                      <a:pt x="3170" y="34"/>
                    </a:lnTo>
                    <a:cubicBezTo>
                      <a:pt x="2947" y="34"/>
                      <a:pt x="2666" y="49"/>
                      <a:pt x="2374" y="49"/>
                    </a:cubicBezTo>
                    <a:cubicBezTo>
                      <a:pt x="2228" y="49"/>
                      <a:pt x="2080" y="45"/>
                      <a:pt x="1936" y="34"/>
                    </a:cubicBezTo>
                    <a:lnTo>
                      <a:pt x="535" y="34"/>
                    </a:lnTo>
                    <a:cubicBezTo>
                      <a:pt x="368" y="1"/>
                      <a:pt x="201" y="1"/>
                      <a:pt x="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82" name="Google Shape;12882;p40"/>
              <p:cNvSpPr/>
              <p:nvPr/>
            </p:nvSpPr>
            <p:spPr>
              <a:xfrm>
                <a:off x="5833850" y="2927525"/>
                <a:ext cx="174325" cy="119375"/>
              </a:xfrm>
              <a:custGeom>
                <a:rect b="b" l="l" r="r" t="t"/>
                <a:pathLst>
                  <a:path extrusionOk="0" h="4775" w="6973">
                    <a:moveTo>
                      <a:pt x="1670" y="0"/>
                    </a:moveTo>
                    <a:cubicBezTo>
                      <a:pt x="1635" y="0"/>
                      <a:pt x="1602" y="2"/>
                      <a:pt x="1568" y="4"/>
                    </a:cubicBezTo>
                    <a:cubicBezTo>
                      <a:pt x="1201" y="4"/>
                      <a:pt x="868" y="205"/>
                      <a:pt x="634" y="538"/>
                    </a:cubicBezTo>
                    <a:cubicBezTo>
                      <a:pt x="0" y="1372"/>
                      <a:pt x="501" y="2606"/>
                      <a:pt x="868" y="3240"/>
                    </a:cubicBezTo>
                    <a:cubicBezTo>
                      <a:pt x="1101" y="3707"/>
                      <a:pt x="1435" y="4107"/>
                      <a:pt x="1768" y="4441"/>
                    </a:cubicBezTo>
                    <a:cubicBezTo>
                      <a:pt x="1835" y="4541"/>
                      <a:pt x="1935" y="4641"/>
                      <a:pt x="2002" y="4708"/>
                    </a:cubicBezTo>
                    <a:cubicBezTo>
                      <a:pt x="2002" y="4741"/>
                      <a:pt x="2035" y="4741"/>
                      <a:pt x="2035" y="4741"/>
                    </a:cubicBezTo>
                    <a:cubicBezTo>
                      <a:pt x="2235" y="4674"/>
                      <a:pt x="2436" y="4674"/>
                      <a:pt x="2702" y="4674"/>
                    </a:cubicBezTo>
                    <a:cubicBezTo>
                      <a:pt x="2702" y="4674"/>
                      <a:pt x="2736" y="4641"/>
                      <a:pt x="2736" y="4641"/>
                    </a:cubicBezTo>
                    <a:cubicBezTo>
                      <a:pt x="2736" y="4641"/>
                      <a:pt x="2736" y="4608"/>
                      <a:pt x="2736" y="4608"/>
                    </a:cubicBezTo>
                    <a:cubicBezTo>
                      <a:pt x="2636" y="4374"/>
                      <a:pt x="2569" y="4141"/>
                      <a:pt x="2502" y="3907"/>
                    </a:cubicBezTo>
                    <a:cubicBezTo>
                      <a:pt x="2369" y="3574"/>
                      <a:pt x="2235" y="3140"/>
                      <a:pt x="2269" y="2773"/>
                    </a:cubicBezTo>
                    <a:cubicBezTo>
                      <a:pt x="2269" y="2606"/>
                      <a:pt x="2302" y="2473"/>
                      <a:pt x="2402" y="2373"/>
                    </a:cubicBezTo>
                    <a:cubicBezTo>
                      <a:pt x="2596" y="2203"/>
                      <a:pt x="2948" y="2157"/>
                      <a:pt x="3241" y="2157"/>
                    </a:cubicBezTo>
                    <a:cubicBezTo>
                      <a:pt x="3352" y="2157"/>
                      <a:pt x="3454" y="2163"/>
                      <a:pt x="3536" y="2173"/>
                    </a:cubicBezTo>
                    <a:lnTo>
                      <a:pt x="3570" y="2173"/>
                    </a:lnTo>
                    <a:cubicBezTo>
                      <a:pt x="4070" y="2173"/>
                      <a:pt x="4737" y="2306"/>
                      <a:pt x="4737" y="3040"/>
                    </a:cubicBezTo>
                    <a:cubicBezTo>
                      <a:pt x="4737" y="3540"/>
                      <a:pt x="4537" y="4107"/>
                      <a:pt x="4137" y="4641"/>
                    </a:cubicBezTo>
                    <a:cubicBezTo>
                      <a:pt x="4137" y="4674"/>
                      <a:pt x="4137" y="4674"/>
                      <a:pt x="4137" y="4708"/>
                    </a:cubicBezTo>
                    <a:lnTo>
                      <a:pt x="4170" y="4708"/>
                    </a:lnTo>
                    <a:cubicBezTo>
                      <a:pt x="4304" y="4741"/>
                      <a:pt x="4404" y="4741"/>
                      <a:pt x="4504" y="4741"/>
                    </a:cubicBezTo>
                    <a:cubicBezTo>
                      <a:pt x="4604" y="4741"/>
                      <a:pt x="4670" y="4774"/>
                      <a:pt x="4771" y="4774"/>
                    </a:cubicBezTo>
                    <a:lnTo>
                      <a:pt x="4904" y="4774"/>
                    </a:lnTo>
                    <a:cubicBezTo>
                      <a:pt x="5004" y="4641"/>
                      <a:pt x="5104" y="4541"/>
                      <a:pt x="5204" y="4441"/>
                    </a:cubicBezTo>
                    <a:cubicBezTo>
                      <a:pt x="5504" y="4074"/>
                      <a:pt x="5838" y="3707"/>
                      <a:pt x="6105" y="3240"/>
                    </a:cubicBezTo>
                    <a:cubicBezTo>
                      <a:pt x="6472" y="2606"/>
                      <a:pt x="6972" y="1372"/>
                      <a:pt x="6338" y="538"/>
                    </a:cubicBezTo>
                    <a:cubicBezTo>
                      <a:pt x="6071" y="205"/>
                      <a:pt x="5771" y="4"/>
                      <a:pt x="5404" y="4"/>
                    </a:cubicBezTo>
                    <a:cubicBezTo>
                      <a:pt x="5368" y="2"/>
                      <a:pt x="5332" y="0"/>
                      <a:pt x="5296" y="0"/>
                    </a:cubicBezTo>
                    <a:cubicBezTo>
                      <a:pt x="4899" y="0"/>
                      <a:pt x="4506" y="168"/>
                      <a:pt x="4170" y="505"/>
                    </a:cubicBezTo>
                    <a:cubicBezTo>
                      <a:pt x="4037" y="638"/>
                      <a:pt x="3903" y="738"/>
                      <a:pt x="3770" y="805"/>
                    </a:cubicBezTo>
                    <a:cubicBezTo>
                      <a:pt x="3670" y="838"/>
                      <a:pt x="3603" y="872"/>
                      <a:pt x="3503" y="872"/>
                    </a:cubicBezTo>
                    <a:lnTo>
                      <a:pt x="3436" y="872"/>
                    </a:lnTo>
                    <a:cubicBezTo>
                      <a:pt x="3370" y="872"/>
                      <a:pt x="3303" y="838"/>
                      <a:pt x="3203" y="805"/>
                    </a:cubicBezTo>
                    <a:cubicBezTo>
                      <a:pt x="3169" y="805"/>
                      <a:pt x="3136" y="772"/>
                      <a:pt x="3069" y="738"/>
                    </a:cubicBezTo>
                    <a:cubicBezTo>
                      <a:pt x="3003" y="705"/>
                      <a:pt x="2903" y="638"/>
                      <a:pt x="2836" y="571"/>
                    </a:cubicBezTo>
                    <a:lnTo>
                      <a:pt x="2802" y="538"/>
                    </a:lnTo>
                    <a:cubicBezTo>
                      <a:pt x="2802" y="538"/>
                      <a:pt x="2802" y="505"/>
                      <a:pt x="2769" y="505"/>
                    </a:cubicBezTo>
                    <a:cubicBezTo>
                      <a:pt x="2463" y="168"/>
                      <a:pt x="2045" y="0"/>
                      <a:pt x="16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83" name="Google Shape;12883;p40"/>
              <p:cNvSpPr/>
              <p:nvPr/>
            </p:nvSpPr>
            <p:spPr>
              <a:xfrm>
                <a:off x="5985625" y="3396225"/>
                <a:ext cx="105925" cy="57625"/>
              </a:xfrm>
              <a:custGeom>
                <a:rect b="b" l="l" r="r" t="t"/>
                <a:pathLst>
                  <a:path extrusionOk="0" h="2305" w="4237">
                    <a:moveTo>
                      <a:pt x="3321" y="0"/>
                    </a:moveTo>
                    <a:cubicBezTo>
                      <a:pt x="2626" y="0"/>
                      <a:pt x="1956" y="194"/>
                      <a:pt x="1368" y="570"/>
                    </a:cubicBezTo>
                    <a:cubicBezTo>
                      <a:pt x="1001" y="837"/>
                      <a:pt x="668" y="1137"/>
                      <a:pt x="401" y="1538"/>
                    </a:cubicBezTo>
                    <a:cubicBezTo>
                      <a:pt x="234" y="1738"/>
                      <a:pt x="134" y="1971"/>
                      <a:pt x="0" y="2205"/>
                    </a:cubicBezTo>
                    <a:lnTo>
                      <a:pt x="0" y="2271"/>
                    </a:lnTo>
                    <a:cubicBezTo>
                      <a:pt x="0" y="2271"/>
                      <a:pt x="0" y="2271"/>
                      <a:pt x="0" y="2305"/>
                    </a:cubicBezTo>
                    <a:lnTo>
                      <a:pt x="668" y="2305"/>
                    </a:lnTo>
                    <a:cubicBezTo>
                      <a:pt x="868" y="2305"/>
                      <a:pt x="1068" y="2305"/>
                      <a:pt x="1268" y="2271"/>
                    </a:cubicBezTo>
                    <a:lnTo>
                      <a:pt x="2202" y="2271"/>
                    </a:lnTo>
                    <a:cubicBezTo>
                      <a:pt x="2235" y="2271"/>
                      <a:pt x="2302" y="2238"/>
                      <a:pt x="2335" y="2238"/>
                    </a:cubicBezTo>
                    <a:lnTo>
                      <a:pt x="2569" y="2238"/>
                    </a:lnTo>
                    <a:cubicBezTo>
                      <a:pt x="2569" y="2238"/>
                      <a:pt x="2602" y="2238"/>
                      <a:pt x="2602" y="2205"/>
                    </a:cubicBezTo>
                    <a:cubicBezTo>
                      <a:pt x="2636" y="2005"/>
                      <a:pt x="2769" y="1738"/>
                      <a:pt x="2836" y="1571"/>
                    </a:cubicBezTo>
                    <a:lnTo>
                      <a:pt x="2869" y="1504"/>
                    </a:lnTo>
                    <a:cubicBezTo>
                      <a:pt x="3003" y="1171"/>
                      <a:pt x="3203" y="870"/>
                      <a:pt x="3436" y="637"/>
                    </a:cubicBezTo>
                    <a:cubicBezTo>
                      <a:pt x="3670" y="437"/>
                      <a:pt x="3937" y="270"/>
                      <a:pt x="4203" y="170"/>
                    </a:cubicBezTo>
                    <a:cubicBezTo>
                      <a:pt x="4237" y="170"/>
                      <a:pt x="4237" y="137"/>
                      <a:pt x="4237" y="137"/>
                    </a:cubicBezTo>
                    <a:cubicBezTo>
                      <a:pt x="4237" y="103"/>
                      <a:pt x="4203" y="103"/>
                      <a:pt x="4203" y="103"/>
                    </a:cubicBezTo>
                    <a:cubicBezTo>
                      <a:pt x="3908" y="34"/>
                      <a:pt x="3612" y="0"/>
                      <a:pt x="332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84" name="Google Shape;12884;p40"/>
              <p:cNvSpPr/>
              <p:nvPr/>
            </p:nvSpPr>
            <p:spPr>
              <a:xfrm>
                <a:off x="5932250" y="3114425"/>
                <a:ext cx="107600" cy="105925"/>
              </a:xfrm>
              <a:custGeom>
                <a:rect b="b" l="l" r="r" t="t"/>
                <a:pathLst>
                  <a:path extrusionOk="0" h="4237" w="4304">
                    <a:moveTo>
                      <a:pt x="1835" y="0"/>
                    </a:moveTo>
                    <a:cubicBezTo>
                      <a:pt x="1835" y="0"/>
                      <a:pt x="1835" y="34"/>
                      <a:pt x="1835" y="34"/>
                    </a:cubicBezTo>
                    <a:cubicBezTo>
                      <a:pt x="1802" y="267"/>
                      <a:pt x="1769" y="401"/>
                      <a:pt x="1668" y="534"/>
                    </a:cubicBezTo>
                    <a:cubicBezTo>
                      <a:pt x="1602" y="567"/>
                      <a:pt x="1568" y="601"/>
                      <a:pt x="1502" y="634"/>
                    </a:cubicBezTo>
                    <a:cubicBezTo>
                      <a:pt x="1468" y="668"/>
                      <a:pt x="1402" y="701"/>
                      <a:pt x="1335" y="768"/>
                    </a:cubicBezTo>
                    <a:cubicBezTo>
                      <a:pt x="1235" y="901"/>
                      <a:pt x="1168" y="1068"/>
                      <a:pt x="1101" y="1235"/>
                    </a:cubicBezTo>
                    <a:lnTo>
                      <a:pt x="1068" y="1268"/>
                    </a:lnTo>
                    <a:cubicBezTo>
                      <a:pt x="868" y="1802"/>
                      <a:pt x="534" y="2135"/>
                      <a:pt x="101" y="2302"/>
                    </a:cubicBezTo>
                    <a:cubicBezTo>
                      <a:pt x="67" y="2302"/>
                      <a:pt x="67" y="2335"/>
                      <a:pt x="67" y="2335"/>
                    </a:cubicBezTo>
                    <a:cubicBezTo>
                      <a:pt x="67" y="2569"/>
                      <a:pt x="67" y="2769"/>
                      <a:pt x="34" y="3003"/>
                    </a:cubicBezTo>
                    <a:cubicBezTo>
                      <a:pt x="34" y="3069"/>
                      <a:pt x="34" y="3136"/>
                      <a:pt x="34" y="3203"/>
                    </a:cubicBezTo>
                    <a:cubicBezTo>
                      <a:pt x="34" y="3536"/>
                      <a:pt x="1" y="3870"/>
                      <a:pt x="1" y="4203"/>
                    </a:cubicBezTo>
                    <a:cubicBezTo>
                      <a:pt x="1" y="4203"/>
                      <a:pt x="1" y="4203"/>
                      <a:pt x="1" y="4237"/>
                    </a:cubicBezTo>
                    <a:lnTo>
                      <a:pt x="34" y="4237"/>
                    </a:lnTo>
                    <a:cubicBezTo>
                      <a:pt x="201" y="4203"/>
                      <a:pt x="368" y="4203"/>
                      <a:pt x="501" y="4203"/>
                    </a:cubicBezTo>
                    <a:lnTo>
                      <a:pt x="734" y="4203"/>
                    </a:lnTo>
                    <a:cubicBezTo>
                      <a:pt x="1235" y="4203"/>
                      <a:pt x="1702" y="4170"/>
                      <a:pt x="2102" y="4137"/>
                    </a:cubicBezTo>
                    <a:cubicBezTo>
                      <a:pt x="2569" y="4137"/>
                      <a:pt x="2969" y="4103"/>
                      <a:pt x="3370" y="4070"/>
                    </a:cubicBezTo>
                    <a:cubicBezTo>
                      <a:pt x="3503" y="4070"/>
                      <a:pt x="3603" y="4037"/>
                      <a:pt x="3737" y="4037"/>
                    </a:cubicBezTo>
                    <a:cubicBezTo>
                      <a:pt x="3903" y="4003"/>
                      <a:pt x="4104" y="3970"/>
                      <a:pt x="4270" y="3970"/>
                    </a:cubicBezTo>
                    <a:cubicBezTo>
                      <a:pt x="4270" y="3970"/>
                      <a:pt x="4304" y="3970"/>
                      <a:pt x="4304" y="3937"/>
                    </a:cubicBezTo>
                    <a:cubicBezTo>
                      <a:pt x="4304" y="3937"/>
                      <a:pt x="4304" y="3937"/>
                      <a:pt x="4304" y="3903"/>
                    </a:cubicBezTo>
                    <a:cubicBezTo>
                      <a:pt x="3770" y="3203"/>
                      <a:pt x="3270" y="2369"/>
                      <a:pt x="2836" y="1368"/>
                    </a:cubicBezTo>
                    <a:cubicBezTo>
                      <a:pt x="2636" y="968"/>
                      <a:pt x="2469" y="501"/>
                      <a:pt x="2302" y="34"/>
                    </a:cubicBezTo>
                    <a:lnTo>
                      <a:pt x="2202" y="34"/>
                    </a:lnTo>
                    <a:cubicBezTo>
                      <a:pt x="2102" y="34"/>
                      <a:pt x="1969" y="34"/>
                      <a:pt x="18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85" name="Google Shape;12885;p40"/>
              <p:cNvSpPr/>
              <p:nvPr/>
            </p:nvSpPr>
            <p:spPr>
              <a:xfrm>
                <a:off x="5933925" y="3221175"/>
                <a:ext cx="150950" cy="73400"/>
              </a:xfrm>
              <a:custGeom>
                <a:rect b="b" l="l" r="r" t="t"/>
                <a:pathLst>
                  <a:path extrusionOk="0" h="2936" w="6038">
                    <a:moveTo>
                      <a:pt x="4470" y="0"/>
                    </a:moveTo>
                    <a:cubicBezTo>
                      <a:pt x="4237" y="100"/>
                      <a:pt x="3970" y="100"/>
                      <a:pt x="3670" y="100"/>
                    </a:cubicBezTo>
                    <a:cubicBezTo>
                      <a:pt x="3570" y="100"/>
                      <a:pt x="3503" y="100"/>
                      <a:pt x="3403" y="134"/>
                    </a:cubicBezTo>
                    <a:cubicBezTo>
                      <a:pt x="2969" y="167"/>
                      <a:pt x="2502" y="167"/>
                      <a:pt x="2035" y="200"/>
                    </a:cubicBezTo>
                    <a:cubicBezTo>
                      <a:pt x="1601" y="234"/>
                      <a:pt x="1168" y="234"/>
                      <a:pt x="701" y="234"/>
                    </a:cubicBezTo>
                    <a:lnTo>
                      <a:pt x="501" y="234"/>
                    </a:lnTo>
                    <a:cubicBezTo>
                      <a:pt x="367" y="234"/>
                      <a:pt x="200" y="234"/>
                      <a:pt x="34" y="200"/>
                    </a:cubicBezTo>
                    <a:cubicBezTo>
                      <a:pt x="34" y="200"/>
                      <a:pt x="0" y="234"/>
                      <a:pt x="0" y="234"/>
                    </a:cubicBezTo>
                    <a:cubicBezTo>
                      <a:pt x="0" y="234"/>
                      <a:pt x="0" y="267"/>
                      <a:pt x="0" y="267"/>
                    </a:cubicBezTo>
                    <a:cubicBezTo>
                      <a:pt x="1101" y="2035"/>
                      <a:pt x="2302" y="2936"/>
                      <a:pt x="3503" y="2936"/>
                    </a:cubicBezTo>
                    <a:lnTo>
                      <a:pt x="3603" y="2936"/>
                    </a:lnTo>
                    <a:cubicBezTo>
                      <a:pt x="4470" y="2902"/>
                      <a:pt x="5304" y="2402"/>
                      <a:pt x="6038" y="1434"/>
                    </a:cubicBezTo>
                    <a:cubicBezTo>
                      <a:pt x="6038" y="1434"/>
                      <a:pt x="6038" y="1434"/>
                      <a:pt x="6038" y="1401"/>
                    </a:cubicBezTo>
                    <a:cubicBezTo>
                      <a:pt x="5504" y="1001"/>
                      <a:pt x="4971" y="534"/>
                      <a:pt x="453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86" name="Google Shape;12886;p40"/>
              <p:cNvSpPr/>
              <p:nvPr/>
            </p:nvSpPr>
            <p:spPr>
              <a:xfrm>
                <a:off x="5906400" y="3240350"/>
                <a:ext cx="112600" cy="105100"/>
              </a:xfrm>
              <a:custGeom>
                <a:rect b="b" l="l" r="r" t="t"/>
                <a:pathLst>
                  <a:path extrusionOk="0" h="4204" w="4504">
                    <a:moveTo>
                      <a:pt x="935" y="0"/>
                    </a:moveTo>
                    <a:cubicBezTo>
                      <a:pt x="834" y="334"/>
                      <a:pt x="568" y="501"/>
                      <a:pt x="267" y="534"/>
                    </a:cubicBezTo>
                    <a:lnTo>
                      <a:pt x="1" y="534"/>
                    </a:lnTo>
                    <a:cubicBezTo>
                      <a:pt x="1" y="567"/>
                      <a:pt x="1" y="567"/>
                      <a:pt x="34" y="601"/>
                    </a:cubicBezTo>
                    <a:cubicBezTo>
                      <a:pt x="67" y="634"/>
                      <a:pt x="101" y="734"/>
                      <a:pt x="134" y="768"/>
                    </a:cubicBezTo>
                    <a:cubicBezTo>
                      <a:pt x="167" y="868"/>
                      <a:pt x="201" y="901"/>
                      <a:pt x="234" y="934"/>
                    </a:cubicBezTo>
                    <a:cubicBezTo>
                      <a:pt x="868" y="1802"/>
                      <a:pt x="1435" y="2535"/>
                      <a:pt x="2202" y="3169"/>
                    </a:cubicBezTo>
                    <a:cubicBezTo>
                      <a:pt x="2569" y="3436"/>
                      <a:pt x="2903" y="3670"/>
                      <a:pt x="3270" y="3836"/>
                    </a:cubicBezTo>
                    <a:cubicBezTo>
                      <a:pt x="3270" y="3836"/>
                      <a:pt x="4204" y="4203"/>
                      <a:pt x="4370" y="4203"/>
                    </a:cubicBezTo>
                    <a:cubicBezTo>
                      <a:pt x="4404" y="4203"/>
                      <a:pt x="4404" y="4203"/>
                      <a:pt x="4404" y="4170"/>
                    </a:cubicBezTo>
                    <a:cubicBezTo>
                      <a:pt x="4404" y="4170"/>
                      <a:pt x="4404" y="4137"/>
                      <a:pt x="4404" y="4103"/>
                    </a:cubicBezTo>
                    <a:lnTo>
                      <a:pt x="4470" y="3369"/>
                    </a:lnTo>
                    <a:cubicBezTo>
                      <a:pt x="4470" y="3303"/>
                      <a:pt x="4470" y="3236"/>
                      <a:pt x="4470" y="3136"/>
                    </a:cubicBezTo>
                    <a:cubicBezTo>
                      <a:pt x="4470" y="2969"/>
                      <a:pt x="4470" y="2736"/>
                      <a:pt x="4504" y="2569"/>
                    </a:cubicBezTo>
                    <a:cubicBezTo>
                      <a:pt x="4504" y="2535"/>
                      <a:pt x="4504" y="2535"/>
                      <a:pt x="4504" y="2535"/>
                    </a:cubicBezTo>
                    <a:cubicBezTo>
                      <a:pt x="4504" y="2502"/>
                      <a:pt x="4504" y="2502"/>
                      <a:pt x="4470" y="2502"/>
                    </a:cubicBezTo>
                    <a:cubicBezTo>
                      <a:pt x="3270" y="2469"/>
                      <a:pt x="2069" y="1601"/>
                      <a:pt x="10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87" name="Google Shape;12887;p40"/>
              <p:cNvSpPr/>
              <p:nvPr/>
            </p:nvSpPr>
            <p:spPr>
              <a:xfrm>
                <a:off x="6024825" y="3230350"/>
                <a:ext cx="114275" cy="116775"/>
              </a:xfrm>
              <a:custGeom>
                <a:rect b="b" l="l" r="r" t="t"/>
                <a:pathLst>
                  <a:path extrusionOk="0" h="4671" w="4571">
                    <a:moveTo>
                      <a:pt x="3536" y="0"/>
                    </a:moveTo>
                    <a:cubicBezTo>
                      <a:pt x="2602" y="1835"/>
                      <a:pt x="1435" y="2802"/>
                      <a:pt x="100" y="2902"/>
                    </a:cubicBezTo>
                    <a:cubicBezTo>
                      <a:pt x="100" y="2902"/>
                      <a:pt x="67" y="2935"/>
                      <a:pt x="67" y="2935"/>
                    </a:cubicBezTo>
                    <a:cubicBezTo>
                      <a:pt x="67" y="2969"/>
                      <a:pt x="67" y="3036"/>
                      <a:pt x="67" y="3069"/>
                    </a:cubicBezTo>
                    <a:lnTo>
                      <a:pt x="67" y="3136"/>
                    </a:lnTo>
                    <a:cubicBezTo>
                      <a:pt x="67" y="3302"/>
                      <a:pt x="67" y="3503"/>
                      <a:pt x="34" y="3669"/>
                    </a:cubicBezTo>
                    <a:cubicBezTo>
                      <a:pt x="34" y="3736"/>
                      <a:pt x="34" y="3803"/>
                      <a:pt x="34" y="3869"/>
                    </a:cubicBezTo>
                    <a:lnTo>
                      <a:pt x="34" y="4103"/>
                    </a:lnTo>
                    <a:cubicBezTo>
                      <a:pt x="34" y="4270"/>
                      <a:pt x="0" y="4437"/>
                      <a:pt x="0" y="4603"/>
                    </a:cubicBezTo>
                    <a:cubicBezTo>
                      <a:pt x="0" y="4637"/>
                      <a:pt x="34" y="4670"/>
                      <a:pt x="34" y="4670"/>
                    </a:cubicBezTo>
                    <a:lnTo>
                      <a:pt x="467" y="4670"/>
                    </a:lnTo>
                    <a:cubicBezTo>
                      <a:pt x="1935" y="4603"/>
                      <a:pt x="3369" y="3636"/>
                      <a:pt x="4570" y="1835"/>
                    </a:cubicBezTo>
                    <a:cubicBezTo>
                      <a:pt x="4570" y="1801"/>
                      <a:pt x="4570" y="1801"/>
                      <a:pt x="4537" y="1768"/>
                    </a:cubicBezTo>
                    <a:cubicBezTo>
                      <a:pt x="4370" y="1568"/>
                      <a:pt x="4237" y="1234"/>
                      <a:pt x="4103" y="967"/>
                    </a:cubicBezTo>
                    <a:cubicBezTo>
                      <a:pt x="4036" y="867"/>
                      <a:pt x="4003" y="767"/>
                      <a:pt x="3936" y="667"/>
                    </a:cubicBezTo>
                    <a:cubicBezTo>
                      <a:pt x="3903" y="600"/>
                      <a:pt x="3870" y="534"/>
                      <a:pt x="3836" y="434"/>
                    </a:cubicBezTo>
                    <a:cubicBezTo>
                      <a:pt x="3736" y="300"/>
                      <a:pt x="3670" y="167"/>
                      <a:pt x="3603" y="33"/>
                    </a:cubicBezTo>
                    <a:cubicBezTo>
                      <a:pt x="3603" y="0"/>
                      <a:pt x="3569" y="0"/>
                      <a:pt x="35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88" name="Google Shape;12888;p40"/>
              <p:cNvSpPr/>
              <p:nvPr/>
            </p:nvSpPr>
            <p:spPr>
              <a:xfrm>
                <a:off x="6118225" y="3072725"/>
                <a:ext cx="83400" cy="194325"/>
              </a:xfrm>
              <a:custGeom>
                <a:rect b="b" l="l" r="r" t="t"/>
                <a:pathLst>
                  <a:path extrusionOk="0" h="7773" w="3336">
                    <a:moveTo>
                      <a:pt x="1701" y="1"/>
                    </a:moveTo>
                    <a:cubicBezTo>
                      <a:pt x="1701" y="1"/>
                      <a:pt x="1701" y="1"/>
                      <a:pt x="1701" y="34"/>
                    </a:cubicBezTo>
                    <a:cubicBezTo>
                      <a:pt x="1435" y="1535"/>
                      <a:pt x="1101" y="2936"/>
                      <a:pt x="701" y="4137"/>
                    </a:cubicBezTo>
                    <a:cubicBezTo>
                      <a:pt x="467" y="4837"/>
                      <a:pt x="234" y="5404"/>
                      <a:pt x="0" y="5905"/>
                    </a:cubicBezTo>
                    <a:cubicBezTo>
                      <a:pt x="0" y="5938"/>
                      <a:pt x="0" y="5938"/>
                      <a:pt x="0" y="5938"/>
                    </a:cubicBezTo>
                    <a:cubicBezTo>
                      <a:pt x="167" y="6138"/>
                      <a:pt x="300" y="6405"/>
                      <a:pt x="401" y="6639"/>
                    </a:cubicBezTo>
                    <a:cubicBezTo>
                      <a:pt x="434" y="6739"/>
                      <a:pt x="501" y="6839"/>
                      <a:pt x="534" y="6905"/>
                    </a:cubicBezTo>
                    <a:cubicBezTo>
                      <a:pt x="601" y="7039"/>
                      <a:pt x="667" y="7139"/>
                      <a:pt x="734" y="7272"/>
                    </a:cubicBezTo>
                    <a:cubicBezTo>
                      <a:pt x="834" y="7406"/>
                      <a:pt x="934" y="7573"/>
                      <a:pt x="1001" y="7739"/>
                    </a:cubicBezTo>
                    <a:cubicBezTo>
                      <a:pt x="1001" y="7739"/>
                      <a:pt x="1034" y="7773"/>
                      <a:pt x="1034" y="7773"/>
                    </a:cubicBezTo>
                    <a:cubicBezTo>
                      <a:pt x="1034" y="7773"/>
                      <a:pt x="1068" y="7739"/>
                      <a:pt x="1068" y="7739"/>
                    </a:cubicBezTo>
                    <a:cubicBezTo>
                      <a:pt x="1468" y="7072"/>
                      <a:pt x="1868" y="6305"/>
                      <a:pt x="2202" y="5471"/>
                    </a:cubicBezTo>
                    <a:cubicBezTo>
                      <a:pt x="2635" y="4337"/>
                      <a:pt x="3036" y="3036"/>
                      <a:pt x="3336" y="1635"/>
                    </a:cubicBezTo>
                    <a:cubicBezTo>
                      <a:pt x="3336" y="1635"/>
                      <a:pt x="3336" y="1602"/>
                      <a:pt x="3336" y="1602"/>
                    </a:cubicBezTo>
                    <a:cubicBezTo>
                      <a:pt x="3269" y="1535"/>
                      <a:pt x="3203" y="1468"/>
                      <a:pt x="3136" y="1402"/>
                    </a:cubicBezTo>
                    <a:cubicBezTo>
                      <a:pt x="3102" y="1335"/>
                      <a:pt x="3036" y="1268"/>
                      <a:pt x="2969" y="1235"/>
                    </a:cubicBezTo>
                    <a:cubicBezTo>
                      <a:pt x="2836" y="1068"/>
                      <a:pt x="2635" y="901"/>
                      <a:pt x="2469" y="734"/>
                    </a:cubicBezTo>
                    <a:lnTo>
                      <a:pt x="2335" y="601"/>
                    </a:lnTo>
                    <a:cubicBezTo>
                      <a:pt x="2302" y="568"/>
                      <a:pt x="2269" y="534"/>
                      <a:pt x="2235" y="501"/>
                    </a:cubicBezTo>
                    <a:cubicBezTo>
                      <a:pt x="2068" y="367"/>
                      <a:pt x="1902" y="201"/>
                      <a:pt x="17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89" name="Google Shape;12889;p40"/>
              <p:cNvSpPr/>
              <p:nvPr/>
            </p:nvSpPr>
            <p:spPr>
              <a:xfrm>
                <a:off x="6161575" y="2949300"/>
                <a:ext cx="58400" cy="152650"/>
              </a:xfrm>
              <a:custGeom>
                <a:rect b="b" l="l" r="r" t="t"/>
                <a:pathLst>
                  <a:path extrusionOk="0" h="6106" w="2336">
                    <a:moveTo>
                      <a:pt x="368" y="1"/>
                    </a:moveTo>
                    <a:cubicBezTo>
                      <a:pt x="368" y="1"/>
                      <a:pt x="368" y="34"/>
                      <a:pt x="368" y="34"/>
                    </a:cubicBezTo>
                    <a:cubicBezTo>
                      <a:pt x="334" y="1602"/>
                      <a:pt x="234" y="3103"/>
                      <a:pt x="1" y="4537"/>
                    </a:cubicBezTo>
                    <a:cubicBezTo>
                      <a:pt x="1" y="4537"/>
                      <a:pt x="34" y="4571"/>
                      <a:pt x="34" y="4571"/>
                    </a:cubicBezTo>
                    <a:cubicBezTo>
                      <a:pt x="101" y="4637"/>
                      <a:pt x="201" y="4704"/>
                      <a:pt x="268" y="4804"/>
                    </a:cubicBezTo>
                    <a:cubicBezTo>
                      <a:pt x="301" y="4837"/>
                      <a:pt x="334" y="4871"/>
                      <a:pt x="334" y="4871"/>
                    </a:cubicBezTo>
                    <a:cubicBezTo>
                      <a:pt x="501" y="5038"/>
                      <a:pt x="668" y="5204"/>
                      <a:pt x="835" y="5338"/>
                    </a:cubicBezTo>
                    <a:lnTo>
                      <a:pt x="935" y="5438"/>
                    </a:lnTo>
                    <a:cubicBezTo>
                      <a:pt x="1002" y="5505"/>
                      <a:pt x="1068" y="5571"/>
                      <a:pt x="1168" y="5638"/>
                    </a:cubicBezTo>
                    <a:cubicBezTo>
                      <a:pt x="1335" y="5805"/>
                      <a:pt x="1502" y="5938"/>
                      <a:pt x="1635" y="6105"/>
                    </a:cubicBezTo>
                    <a:lnTo>
                      <a:pt x="1669" y="6105"/>
                    </a:lnTo>
                    <a:cubicBezTo>
                      <a:pt x="1702" y="6105"/>
                      <a:pt x="1702" y="6105"/>
                      <a:pt x="1702" y="6072"/>
                    </a:cubicBezTo>
                    <a:cubicBezTo>
                      <a:pt x="2069" y="4304"/>
                      <a:pt x="2269" y="2369"/>
                      <a:pt x="2336" y="368"/>
                    </a:cubicBezTo>
                    <a:cubicBezTo>
                      <a:pt x="2336" y="334"/>
                      <a:pt x="2302" y="334"/>
                      <a:pt x="2302" y="301"/>
                    </a:cubicBezTo>
                    <a:cubicBezTo>
                      <a:pt x="1869" y="268"/>
                      <a:pt x="1469" y="201"/>
                      <a:pt x="1102" y="101"/>
                    </a:cubicBezTo>
                    <a:cubicBezTo>
                      <a:pt x="1002" y="101"/>
                      <a:pt x="935" y="101"/>
                      <a:pt x="868" y="67"/>
                    </a:cubicBezTo>
                    <a:cubicBezTo>
                      <a:pt x="735" y="67"/>
                      <a:pt x="568" y="34"/>
                      <a:pt x="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90" name="Google Shape;12890;p40"/>
              <p:cNvSpPr/>
              <p:nvPr/>
            </p:nvSpPr>
            <p:spPr>
              <a:xfrm>
                <a:off x="6164925" y="2797525"/>
                <a:ext cx="55900" cy="152650"/>
              </a:xfrm>
              <a:custGeom>
                <a:rect b="b" l="l" r="r" t="t"/>
                <a:pathLst>
                  <a:path extrusionOk="0" h="6106" w="2236">
                    <a:moveTo>
                      <a:pt x="1802" y="1"/>
                    </a:moveTo>
                    <a:cubicBezTo>
                      <a:pt x="1668" y="67"/>
                      <a:pt x="1535" y="134"/>
                      <a:pt x="1401" y="167"/>
                    </a:cubicBezTo>
                    <a:cubicBezTo>
                      <a:pt x="1335" y="201"/>
                      <a:pt x="1234" y="234"/>
                      <a:pt x="1168" y="268"/>
                    </a:cubicBezTo>
                    <a:lnTo>
                      <a:pt x="968" y="368"/>
                    </a:lnTo>
                    <a:cubicBezTo>
                      <a:pt x="667" y="501"/>
                      <a:pt x="334" y="634"/>
                      <a:pt x="34" y="768"/>
                    </a:cubicBezTo>
                    <a:cubicBezTo>
                      <a:pt x="0" y="768"/>
                      <a:pt x="0" y="801"/>
                      <a:pt x="0" y="801"/>
                    </a:cubicBezTo>
                    <a:cubicBezTo>
                      <a:pt x="100" y="1702"/>
                      <a:pt x="167" y="2636"/>
                      <a:pt x="200" y="3537"/>
                    </a:cubicBezTo>
                    <a:cubicBezTo>
                      <a:pt x="234" y="4270"/>
                      <a:pt x="234" y="5004"/>
                      <a:pt x="234" y="5738"/>
                    </a:cubicBezTo>
                    <a:cubicBezTo>
                      <a:pt x="234" y="5771"/>
                      <a:pt x="267" y="5771"/>
                      <a:pt x="267" y="5771"/>
                    </a:cubicBezTo>
                    <a:cubicBezTo>
                      <a:pt x="434" y="5771"/>
                      <a:pt x="601" y="5838"/>
                      <a:pt x="767" y="5872"/>
                    </a:cubicBezTo>
                    <a:cubicBezTo>
                      <a:pt x="868" y="5872"/>
                      <a:pt x="934" y="5905"/>
                      <a:pt x="1034" y="5905"/>
                    </a:cubicBezTo>
                    <a:cubicBezTo>
                      <a:pt x="1401" y="5972"/>
                      <a:pt x="1768" y="6038"/>
                      <a:pt x="2168" y="6105"/>
                    </a:cubicBezTo>
                    <a:lnTo>
                      <a:pt x="2202" y="6105"/>
                    </a:lnTo>
                    <a:cubicBezTo>
                      <a:pt x="2202" y="6072"/>
                      <a:pt x="2202" y="6072"/>
                      <a:pt x="2202" y="6072"/>
                    </a:cubicBezTo>
                    <a:cubicBezTo>
                      <a:pt x="2235" y="5204"/>
                      <a:pt x="2202" y="4370"/>
                      <a:pt x="2168" y="3537"/>
                    </a:cubicBezTo>
                    <a:cubicBezTo>
                      <a:pt x="2135" y="2336"/>
                      <a:pt x="2035" y="1168"/>
                      <a:pt x="1868" y="34"/>
                    </a:cubicBezTo>
                    <a:cubicBezTo>
                      <a:pt x="1868" y="34"/>
                      <a:pt x="1868" y="1"/>
                      <a:pt x="18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91" name="Google Shape;12891;p40"/>
              <p:cNvSpPr/>
              <p:nvPr/>
            </p:nvSpPr>
            <p:spPr>
              <a:xfrm>
                <a:off x="6142400" y="2650750"/>
                <a:ext cx="67575" cy="156800"/>
              </a:xfrm>
              <a:custGeom>
                <a:rect b="b" l="l" r="r" t="t"/>
                <a:pathLst>
                  <a:path extrusionOk="0" h="6272" w="2703">
                    <a:moveTo>
                      <a:pt x="1402" y="1"/>
                    </a:moveTo>
                    <a:cubicBezTo>
                      <a:pt x="1335" y="101"/>
                      <a:pt x="1268" y="168"/>
                      <a:pt x="1201" y="234"/>
                    </a:cubicBezTo>
                    <a:cubicBezTo>
                      <a:pt x="1168" y="301"/>
                      <a:pt x="1101" y="368"/>
                      <a:pt x="1068" y="434"/>
                    </a:cubicBezTo>
                    <a:cubicBezTo>
                      <a:pt x="1001" y="501"/>
                      <a:pt x="901" y="601"/>
                      <a:pt x="835" y="701"/>
                    </a:cubicBezTo>
                    <a:cubicBezTo>
                      <a:pt x="601" y="1035"/>
                      <a:pt x="368" y="1368"/>
                      <a:pt x="67" y="1669"/>
                    </a:cubicBezTo>
                    <a:cubicBezTo>
                      <a:pt x="67" y="1669"/>
                      <a:pt x="34" y="1669"/>
                      <a:pt x="34" y="1702"/>
                    </a:cubicBezTo>
                    <a:cubicBezTo>
                      <a:pt x="1" y="1702"/>
                      <a:pt x="1" y="1735"/>
                      <a:pt x="1" y="1735"/>
                    </a:cubicBezTo>
                    <a:cubicBezTo>
                      <a:pt x="368" y="3136"/>
                      <a:pt x="668" y="4671"/>
                      <a:pt x="835" y="6239"/>
                    </a:cubicBezTo>
                    <a:cubicBezTo>
                      <a:pt x="835" y="6239"/>
                      <a:pt x="868" y="6272"/>
                      <a:pt x="868" y="6272"/>
                    </a:cubicBezTo>
                    <a:lnTo>
                      <a:pt x="901" y="6272"/>
                    </a:lnTo>
                    <a:cubicBezTo>
                      <a:pt x="1135" y="6172"/>
                      <a:pt x="1368" y="6072"/>
                      <a:pt x="1602" y="5972"/>
                    </a:cubicBezTo>
                    <a:cubicBezTo>
                      <a:pt x="1702" y="5938"/>
                      <a:pt x="1802" y="5905"/>
                      <a:pt x="1902" y="5838"/>
                    </a:cubicBezTo>
                    <a:cubicBezTo>
                      <a:pt x="2002" y="5805"/>
                      <a:pt x="2135" y="5738"/>
                      <a:pt x="2236" y="5705"/>
                    </a:cubicBezTo>
                    <a:cubicBezTo>
                      <a:pt x="2369" y="5638"/>
                      <a:pt x="2536" y="5571"/>
                      <a:pt x="2669" y="5505"/>
                    </a:cubicBezTo>
                    <a:cubicBezTo>
                      <a:pt x="2703" y="5505"/>
                      <a:pt x="2703" y="5471"/>
                      <a:pt x="2703" y="5471"/>
                    </a:cubicBezTo>
                    <a:cubicBezTo>
                      <a:pt x="2436" y="3537"/>
                      <a:pt x="2002" y="1702"/>
                      <a:pt x="1468" y="34"/>
                    </a:cubicBezTo>
                    <a:cubicBezTo>
                      <a:pt x="1468" y="1"/>
                      <a:pt x="1468" y="1"/>
                      <a:pt x="14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92" name="Google Shape;12892;p40"/>
              <p:cNvSpPr/>
              <p:nvPr/>
            </p:nvSpPr>
            <p:spPr>
              <a:xfrm>
                <a:off x="6079025" y="2496475"/>
                <a:ext cx="95925" cy="186000"/>
              </a:xfrm>
              <a:custGeom>
                <a:rect b="b" l="l" r="r" t="t"/>
                <a:pathLst>
                  <a:path extrusionOk="0" h="7440" w="3837">
                    <a:moveTo>
                      <a:pt x="734" y="1"/>
                    </a:moveTo>
                    <a:cubicBezTo>
                      <a:pt x="701" y="168"/>
                      <a:pt x="634" y="334"/>
                      <a:pt x="568" y="468"/>
                    </a:cubicBezTo>
                    <a:cubicBezTo>
                      <a:pt x="568" y="534"/>
                      <a:pt x="534" y="568"/>
                      <a:pt x="501" y="635"/>
                    </a:cubicBezTo>
                    <a:cubicBezTo>
                      <a:pt x="434" y="868"/>
                      <a:pt x="334" y="1135"/>
                      <a:pt x="234" y="1368"/>
                    </a:cubicBezTo>
                    <a:cubicBezTo>
                      <a:pt x="234" y="1402"/>
                      <a:pt x="201" y="1468"/>
                      <a:pt x="201" y="1502"/>
                    </a:cubicBezTo>
                    <a:cubicBezTo>
                      <a:pt x="134" y="1635"/>
                      <a:pt x="101" y="1735"/>
                      <a:pt x="34" y="1802"/>
                    </a:cubicBezTo>
                    <a:cubicBezTo>
                      <a:pt x="0" y="1835"/>
                      <a:pt x="0" y="1835"/>
                      <a:pt x="34" y="1869"/>
                    </a:cubicBezTo>
                    <a:cubicBezTo>
                      <a:pt x="467" y="2503"/>
                      <a:pt x="868" y="3270"/>
                      <a:pt x="1268" y="4137"/>
                    </a:cubicBezTo>
                    <a:cubicBezTo>
                      <a:pt x="1702" y="5138"/>
                      <a:pt x="2102" y="6239"/>
                      <a:pt x="2402" y="7406"/>
                    </a:cubicBezTo>
                    <a:cubicBezTo>
                      <a:pt x="2436" y="7439"/>
                      <a:pt x="2436" y="7439"/>
                      <a:pt x="2436" y="7439"/>
                    </a:cubicBezTo>
                    <a:lnTo>
                      <a:pt x="2469" y="7439"/>
                    </a:lnTo>
                    <a:cubicBezTo>
                      <a:pt x="2502" y="7406"/>
                      <a:pt x="2502" y="7406"/>
                      <a:pt x="2536" y="7373"/>
                    </a:cubicBezTo>
                    <a:cubicBezTo>
                      <a:pt x="2636" y="7273"/>
                      <a:pt x="2702" y="7139"/>
                      <a:pt x="2802" y="7039"/>
                    </a:cubicBezTo>
                    <a:lnTo>
                      <a:pt x="2903" y="6939"/>
                    </a:lnTo>
                    <a:cubicBezTo>
                      <a:pt x="3036" y="6739"/>
                      <a:pt x="3203" y="6539"/>
                      <a:pt x="3370" y="6339"/>
                    </a:cubicBezTo>
                    <a:lnTo>
                      <a:pt x="3536" y="6105"/>
                    </a:lnTo>
                    <a:cubicBezTo>
                      <a:pt x="3570" y="6038"/>
                      <a:pt x="3603" y="6005"/>
                      <a:pt x="3636" y="5938"/>
                    </a:cubicBezTo>
                    <a:cubicBezTo>
                      <a:pt x="3703" y="5872"/>
                      <a:pt x="3770" y="5772"/>
                      <a:pt x="3837" y="5705"/>
                    </a:cubicBezTo>
                    <a:cubicBezTo>
                      <a:pt x="3837" y="5705"/>
                      <a:pt x="3837" y="5671"/>
                      <a:pt x="3837" y="5671"/>
                    </a:cubicBezTo>
                    <a:cubicBezTo>
                      <a:pt x="3470" y="4637"/>
                      <a:pt x="3069" y="3670"/>
                      <a:pt x="2636" y="2836"/>
                    </a:cubicBezTo>
                    <a:cubicBezTo>
                      <a:pt x="2069" y="1702"/>
                      <a:pt x="1468" y="768"/>
                      <a:pt x="8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93" name="Google Shape;12893;p40"/>
              <p:cNvSpPr/>
              <p:nvPr/>
            </p:nvSpPr>
            <p:spPr>
              <a:xfrm>
                <a:off x="5978125" y="2442150"/>
                <a:ext cx="113425" cy="91875"/>
              </a:xfrm>
              <a:custGeom>
                <a:rect b="b" l="l" r="r" t="t"/>
                <a:pathLst>
                  <a:path extrusionOk="0" h="3675" w="4537">
                    <a:moveTo>
                      <a:pt x="962" y="0"/>
                    </a:moveTo>
                    <a:cubicBezTo>
                      <a:pt x="897" y="0"/>
                      <a:pt x="832" y="2"/>
                      <a:pt x="767" y="5"/>
                    </a:cubicBezTo>
                    <a:cubicBezTo>
                      <a:pt x="501" y="5"/>
                      <a:pt x="267" y="39"/>
                      <a:pt x="0" y="106"/>
                    </a:cubicBezTo>
                    <a:cubicBezTo>
                      <a:pt x="0" y="106"/>
                      <a:pt x="0" y="106"/>
                      <a:pt x="0" y="139"/>
                    </a:cubicBezTo>
                    <a:cubicBezTo>
                      <a:pt x="0" y="139"/>
                      <a:pt x="0" y="139"/>
                      <a:pt x="0" y="172"/>
                    </a:cubicBezTo>
                    <a:cubicBezTo>
                      <a:pt x="34" y="272"/>
                      <a:pt x="67" y="406"/>
                      <a:pt x="67" y="539"/>
                    </a:cubicBezTo>
                    <a:cubicBezTo>
                      <a:pt x="100" y="606"/>
                      <a:pt x="100" y="639"/>
                      <a:pt x="100" y="706"/>
                    </a:cubicBezTo>
                    <a:cubicBezTo>
                      <a:pt x="134" y="773"/>
                      <a:pt x="134" y="873"/>
                      <a:pt x="167" y="939"/>
                    </a:cubicBezTo>
                    <a:cubicBezTo>
                      <a:pt x="234" y="1173"/>
                      <a:pt x="300" y="1407"/>
                      <a:pt x="267" y="1607"/>
                    </a:cubicBezTo>
                    <a:cubicBezTo>
                      <a:pt x="267" y="1640"/>
                      <a:pt x="300" y="1640"/>
                      <a:pt x="300" y="1640"/>
                    </a:cubicBezTo>
                    <a:lnTo>
                      <a:pt x="434" y="1640"/>
                    </a:lnTo>
                    <a:cubicBezTo>
                      <a:pt x="462" y="1639"/>
                      <a:pt x="489" y="1639"/>
                      <a:pt x="517" y="1639"/>
                    </a:cubicBezTo>
                    <a:cubicBezTo>
                      <a:pt x="1655" y="1639"/>
                      <a:pt x="2760" y="2306"/>
                      <a:pt x="3770" y="3641"/>
                    </a:cubicBezTo>
                    <a:cubicBezTo>
                      <a:pt x="3770" y="3641"/>
                      <a:pt x="3803" y="3675"/>
                      <a:pt x="3803" y="3675"/>
                    </a:cubicBezTo>
                    <a:cubicBezTo>
                      <a:pt x="3803" y="3675"/>
                      <a:pt x="3803" y="3675"/>
                      <a:pt x="3803" y="3641"/>
                    </a:cubicBezTo>
                    <a:lnTo>
                      <a:pt x="3836" y="3641"/>
                    </a:lnTo>
                    <a:cubicBezTo>
                      <a:pt x="3870" y="3575"/>
                      <a:pt x="3903" y="3541"/>
                      <a:pt x="3903" y="3475"/>
                    </a:cubicBezTo>
                    <a:cubicBezTo>
                      <a:pt x="3936" y="3441"/>
                      <a:pt x="3970" y="3375"/>
                      <a:pt x="3970" y="3308"/>
                    </a:cubicBezTo>
                    <a:cubicBezTo>
                      <a:pt x="4036" y="3208"/>
                      <a:pt x="4070" y="3074"/>
                      <a:pt x="4103" y="2941"/>
                    </a:cubicBezTo>
                    <a:cubicBezTo>
                      <a:pt x="4170" y="2808"/>
                      <a:pt x="4237" y="2641"/>
                      <a:pt x="4303" y="2507"/>
                    </a:cubicBezTo>
                    <a:cubicBezTo>
                      <a:pt x="4303" y="2474"/>
                      <a:pt x="4303" y="2474"/>
                      <a:pt x="4303" y="2441"/>
                    </a:cubicBezTo>
                    <a:cubicBezTo>
                      <a:pt x="4337" y="2341"/>
                      <a:pt x="4437" y="2074"/>
                      <a:pt x="4537" y="1874"/>
                    </a:cubicBezTo>
                    <a:cubicBezTo>
                      <a:pt x="4537" y="1874"/>
                      <a:pt x="4537" y="1840"/>
                      <a:pt x="4537" y="1840"/>
                    </a:cubicBezTo>
                    <a:cubicBezTo>
                      <a:pt x="3396" y="604"/>
                      <a:pt x="2195" y="0"/>
                      <a:pt x="96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94" name="Google Shape;12894;p40"/>
              <p:cNvSpPr/>
              <p:nvPr/>
            </p:nvSpPr>
            <p:spPr>
              <a:xfrm>
                <a:off x="5948925" y="2385575"/>
                <a:ext cx="223525" cy="96750"/>
              </a:xfrm>
              <a:custGeom>
                <a:rect b="b" l="l" r="r" t="t"/>
                <a:pathLst>
                  <a:path extrusionOk="0" h="3870" w="8941">
                    <a:moveTo>
                      <a:pt x="4571" y="0"/>
                    </a:moveTo>
                    <a:cubicBezTo>
                      <a:pt x="4404" y="100"/>
                      <a:pt x="4237" y="134"/>
                      <a:pt x="4037" y="200"/>
                    </a:cubicBezTo>
                    <a:cubicBezTo>
                      <a:pt x="3937" y="234"/>
                      <a:pt x="3870" y="234"/>
                      <a:pt x="3770" y="267"/>
                    </a:cubicBezTo>
                    <a:cubicBezTo>
                      <a:pt x="3403" y="400"/>
                      <a:pt x="3070" y="534"/>
                      <a:pt x="2736" y="667"/>
                    </a:cubicBezTo>
                    <a:cubicBezTo>
                      <a:pt x="2036" y="968"/>
                      <a:pt x="1335" y="1368"/>
                      <a:pt x="668" y="1868"/>
                    </a:cubicBezTo>
                    <a:cubicBezTo>
                      <a:pt x="468" y="2002"/>
                      <a:pt x="268" y="2168"/>
                      <a:pt x="34" y="2369"/>
                    </a:cubicBezTo>
                    <a:cubicBezTo>
                      <a:pt x="34" y="2369"/>
                      <a:pt x="1" y="2402"/>
                      <a:pt x="34" y="2435"/>
                    </a:cubicBezTo>
                    <a:lnTo>
                      <a:pt x="67" y="2435"/>
                    </a:lnTo>
                    <a:cubicBezTo>
                      <a:pt x="668" y="2102"/>
                      <a:pt x="1302" y="1935"/>
                      <a:pt x="1902" y="1902"/>
                    </a:cubicBezTo>
                    <a:cubicBezTo>
                      <a:pt x="1935" y="1901"/>
                      <a:pt x="1969" y="1900"/>
                      <a:pt x="2002" y="1900"/>
                    </a:cubicBezTo>
                    <a:cubicBezTo>
                      <a:pt x="3370" y="1900"/>
                      <a:pt x="4734" y="2567"/>
                      <a:pt x="5972" y="3870"/>
                    </a:cubicBezTo>
                    <a:lnTo>
                      <a:pt x="6005" y="3870"/>
                    </a:lnTo>
                    <a:cubicBezTo>
                      <a:pt x="6105" y="3836"/>
                      <a:pt x="6205" y="3770"/>
                      <a:pt x="6305" y="3736"/>
                    </a:cubicBezTo>
                    <a:lnTo>
                      <a:pt x="6339" y="3736"/>
                    </a:lnTo>
                    <a:cubicBezTo>
                      <a:pt x="6672" y="3603"/>
                      <a:pt x="7006" y="3536"/>
                      <a:pt x="7306" y="3436"/>
                    </a:cubicBezTo>
                    <a:lnTo>
                      <a:pt x="7339" y="3436"/>
                    </a:lnTo>
                    <a:cubicBezTo>
                      <a:pt x="7439" y="3403"/>
                      <a:pt x="7506" y="3369"/>
                      <a:pt x="7606" y="3336"/>
                    </a:cubicBezTo>
                    <a:cubicBezTo>
                      <a:pt x="8040" y="3236"/>
                      <a:pt x="8473" y="3102"/>
                      <a:pt x="8907" y="3036"/>
                    </a:cubicBezTo>
                    <a:cubicBezTo>
                      <a:pt x="8907" y="3036"/>
                      <a:pt x="8907" y="3002"/>
                      <a:pt x="8940" y="3002"/>
                    </a:cubicBezTo>
                    <a:cubicBezTo>
                      <a:pt x="8940" y="2969"/>
                      <a:pt x="8940" y="2969"/>
                      <a:pt x="8907" y="2969"/>
                    </a:cubicBezTo>
                    <a:cubicBezTo>
                      <a:pt x="7773" y="1601"/>
                      <a:pt x="6505" y="634"/>
                      <a:pt x="5204" y="67"/>
                    </a:cubicBezTo>
                    <a:cubicBezTo>
                      <a:pt x="4971" y="34"/>
                      <a:pt x="4804" y="34"/>
                      <a:pt x="460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95" name="Google Shape;12895;p40"/>
              <p:cNvSpPr/>
              <p:nvPr/>
            </p:nvSpPr>
            <p:spPr>
              <a:xfrm>
                <a:off x="6104050" y="2468125"/>
                <a:ext cx="154300" cy="165150"/>
              </a:xfrm>
              <a:custGeom>
                <a:rect b="b" l="l" r="r" t="t"/>
                <a:pathLst>
                  <a:path extrusionOk="0" h="6606" w="6172">
                    <a:moveTo>
                      <a:pt x="2969" y="1"/>
                    </a:moveTo>
                    <a:cubicBezTo>
                      <a:pt x="2635" y="101"/>
                      <a:pt x="2268" y="201"/>
                      <a:pt x="1935" y="267"/>
                    </a:cubicBezTo>
                    <a:cubicBezTo>
                      <a:pt x="1701" y="334"/>
                      <a:pt x="1435" y="401"/>
                      <a:pt x="1168" y="468"/>
                    </a:cubicBezTo>
                    <a:cubicBezTo>
                      <a:pt x="1068" y="501"/>
                      <a:pt x="934" y="534"/>
                      <a:pt x="801" y="568"/>
                    </a:cubicBezTo>
                    <a:cubicBezTo>
                      <a:pt x="634" y="601"/>
                      <a:pt x="434" y="668"/>
                      <a:pt x="234" y="734"/>
                    </a:cubicBezTo>
                    <a:lnTo>
                      <a:pt x="200" y="734"/>
                    </a:lnTo>
                    <a:cubicBezTo>
                      <a:pt x="167" y="734"/>
                      <a:pt x="100" y="768"/>
                      <a:pt x="34" y="768"/>
                    </a:cubicBezTo>
                    <a:cubicBezTo>
                      <a:pt x="34" y="768"/>
                      <a:pt x="0" y="768"/>
                      <a:pt x="0" y="801"/>
                    </a:cubicBezTo>
                    <a:cubicBezTo>
                      <a:pt x="0" y="801"/>
                      <a:pt x="0" y="835"/>
                      <a:pt x="0" y="835"/>
                    </a:cubicBezTo>
                    <a:cubicBezTo>
                      <a:pt x="701" y="1635"/>
                      <a:pt x="1368" y="2636"/>
                      <a:pt x="1968" y="3803"/>
                    </a:cubicBezTo>
                    <a:cubicBezTo>
                      <a:pt x="2402" y="4671"/>
                      <a:pt x="2769" y="5605"/>
                      <a:pt x="3136" y="6572"/>
                    </a:cubicBezTo>
                    <a:cubicBezTo>
                      <a:pt x="3136" y="6605"/>
                      <a:pt x="3136" y="6605"/>
                      <a:pt x="3169" y="6605"/>
                    </a:cubicBezTo>
                    <a:lnTo>
                      <a:pt x="3202" y="6605"/>
                    </a:lnTo>
                    <a:cubicBezTo>
                      <a:pt x="3269" y="6572"/>
                      <a:pt x="3369" y="6539"/>
                      <a:pt x="3469" y="6505"/>
                    </a:cubicBezTo>
                    <a:cubicBezTo>
                      <a:pt x="3503" y="6505"/>
                      <a:pt x="3503" y="6505"/>
                      <a:pt x="3536" y="6472"/>
                    </a:cubicBezTo>
                    <a:cubicBezTo>
                      <a:pt x="3803" y="6405"/>
                      <a:pt x="4036" y="6338"/>
                      <a:pt x="4303" y="6272"/>
                    </a:cubicBezTo>
                    <a:lnTo>
                      <a:pt x="4503" y="6205"/>
                    </a:lnTo>
                    <a:cubicBezTo>
                      <a:pt x="4670" y="6172"/>
                      <a:pt x="4837" y="6105"/>
                      <a:pt x="5004" y="6072"/>
                    </a:cubicBezTo>
                    <a:cubicBezTo>
                      <a:pt x="5371" y="5972"/>
                      <a:pt x="5771" y="5838"/>
                      <a:pt x="6138" y="5771"/>
                    </a:cubicBezTo>
                    <a:cubicBezTo>
                      <a:pt x="6138" y="5771"/>
                      <a:pt x="6138" y="5771"/>
                      <a:pt x="6138" y="5738"/>
                    </a:cubicBezTo>
                    <a:cubicBezTo>
                      <a:pt x="6171" y="5738"/>
                      <a:pt x="6171" y="5738"/>
                      <a:pt x="6138" y="5705"/>
                    </a:cubicBezTo>
                    <a:cubicBezTo>
                      <a:pt x="5304" y="3470"/>
                      <a:pt x="4237" y="1568"/>
                      <a:pt x="3002" y="34"/>
                    </a:cubicBezTo>
                    <a:cubicBezTo>
                      <a:pt x="3002" y="1"/>
                      <a:pt x="3002" y="1"/>
                      <a:pt x="29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96" name="Google Shape;12896;p40"/>
              <p:cNvSpPr/>
              <p:nvPr/>
            </p:nvSpPr>
            <p:spPr>
              <a:xfrm>
                <a:off x="6184925" y="2620375"/>
                <a:ext cx="115950" cy="166350"/>
              </a:xfrm>
              <a:custGeom>
                <a:rect b="b" l="l" r="r" t="t"/>
                <a:pathLst>
                  <a:path extrusionOk="0" h="6654" w="4638">
                    <a:moveTo>
                      <a:pt x="3035" y="0"/>
                    </a:moveTo>
                    <a:cubicBezTo>
                      <a:pt x="3025" y="0"/>
                      <a:pt x="3014" y="4"/>
                      <a:pt x="3003" y="15"/>
                    </a:cubicBezTo>
                    <a:cubicBezTo>
                      <a:pt x="2636" y="148"/>
                      <a:pt x="2236" y="248"/>
                      <a:pt x="1835" y="315"/>
                    </a:cubicBezTo>
                    <a:cubicBezTo>
                      <a:pt x="1669" y="382"/>
                      <a:pt x="1502" y="415"/>
                      <a:pt x="1302" y="449"/>
                    </a:cubicBezTo>
                    <a:lnTo>
                      <a:pt x="1102" y="515"/>
                    </a:lnTo>
                    <a:cubicBezTo>
                      <a:pt x="868" y="582"/>
                      <a:pt x="635" y="649"/>
                      <a:pt x="401" y="682"/>
                    </a:cubicBezTo>
                    <a:cubicBezTo>
                      <a:pt x="368" y="715"/>
                      <a:pt x="334" y="715"/>
                      <a:pt x="301" y="715"/>
                    </a:cubicBezTo>
                    <a:cubicBezTo>
                      <a:pt x="201" y="749"/>
                      <a:pt x="134" y="749"/>
                      <a:pt x="34" y="749"/>
                    </a:cubicBezTo>
                    <a:cubicBezTo>
                      <a:pt x="34" y="749"/>
                      <a:pt x="34" y="782"/>
                      <a:pt x="1" y="782"/>
                    </a:cubicBezTo>
                    <a:cubicBezTo>
                      <a:pt x="1" y="782"/>
                      <a:pt x="1" y="816"/>
                      <a:pt x="1" y="816"/>
                    </a:cubicBezTo>
                    <a:cubicBezTo>
                      <a:pt x="601" y="2583"/>
                      <a:pt x="1068" y="4518"/>
                      <a:pt x="1368" y="6620"/>
                    </a:cubicBezTo>
                    <a:cubicBezTo>
                      <a:pt x="1368" y="6653"/>
                      <a:pt x="1402" y="6653"/>
                      <a:pt x="1402" y="6653"/>
                    </a:cubicBezTo>
                    <a:cubicBezTo>
                      <a:pt x="1502" y="6620"/>
                      <a:pt x="1602" y="6586"/>
                      <a:pt x="1702" y="6586"/>
                    </a:cubicBezTo>
                    <a:cubicBezTo>
                      <a:pt x="1735" y="6553"/>
                      <a:pt x="1802" y="6553"/>
                      <a:pt x="1835" y="6553"/>
                    </a:cubicBezTo>
                    <a:cubicBezTo>
                      <a:pt x="2136" y="6486"/>
                      <a:pt x="2436" y="6453"/>
                      <a:pt x="2736" y="6386"/>
                    </a:cubicBezTo>
                    <a:lnTo>
                      <a:pt x="2769" y="6386"/>
                    </a:lnTo>
                    <a:cubicBezTo>
                      <a:pt x="3136" y="6319"/>
                      <a:pt x="3470" y="6253"/>
                      <a:pt x="3804" y="6219"/>
                    </a:cubicBezTo>
                    <a:cubicBezTo>
                      <a:pt x="3870" y="6186"/>
                      <a:pt x="3970" y="6186"/>
                      <a:pt x="4037" y="6153"/>
                    </a:cubicBezTo>
                    <a:cubicBezTo>
                      <a:pt x="4237" y="6119"/>
                      <a:pt x="4404" y="6086"/>
                      <a:pt x="4604" y="6086"/>
                    </a:cubicBezTo>
                    <a:cubicBezTo>
                      <a:pt x="4637" y="6053"/>
                      <a:pt x="4637" y="6053"/>
                      <a:pt x="4637" y="6053"/>
                    </a:cubicBezTo>
                    <a:cubicBezTo>
                      <a:pt x="4271" y="3918"/>
                      <a:pt x="3737" y="1883"/>
                      <a:pt x="3070" y="15"/>
                    </a:cubicBezTo>
                    <a:cubicBezTo>
                      <a:pt x="3070" y="15"/>
                      <a:pt x="3055" y="0"/>
                      <a:pt x="30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97" name="Google Shape;12897;p40"/>
              <p:cNvSpPr/>
              <p:nvPr/>
            </p:nvSpPr>
            <p:spPr>
              <a:xfrm>
                <a:off x="6219950" y="2780025"/>
                <a:ext cx="94275" cy="170975"/>
              </a:xfrm>
              <a:custGeom>
                <a:rect b="b" l="l" r="r" t="t"/>
                <a:pathLst>
                  <a:path extrusionOk="0" h="6839" w="3771">
                    <a:moveTo>
                      <a:pt x="3236" y="0"/>
                    </a:moveTo>
                    <a:cubicBezTo>
                      <a:pt x="3103" y="67"/>
                      <a:pt x="2936" y="67"/>
                      <a:pt x="2769" y="100"/>
                    </a:cubicBezTo>
                    <a:cubicBezTo>
                      <a:pt x="2703" y="100"/>
                      <a:pt x="2636" y="100"/>
                      <a:pt x="2536" y="134"/>
                    </a:cubicBezTo>
                    <a:cubicBezTo>
                      <a:pt x="2436" y="134"/>
                      <a:pt x="2302" y="167"/>
                      <a:pt x="2169" y="200"/>
                    </a:cubicBezTo>
                    <a:cubicBezTo>
                      <a:pt x="1936" y="234"/>
                      <a:pt x="1735" y="267"/>
                      <a:pt x="1502" y="300"/>
                    </a:cubicBezTo>
                    <a:cubicBezTo>
                      <a:pt x="1368" y="300"/>
                      <a:pt x="1235" y="334"/>
                      <a:pt x="1102" y="367"/>
                    </a:cubicBezTo>
                    <a:cubicBezTo>
                      <a:pt x="901" y="400"/>
                      <a:pt x="701" y="434"/>
                      <a:pt x="501" y="434"/>
                    </a:cubicBezTo>
                    <a:cubicBezTo>
                      <a:pt x="434" y="467"/>
                      <a:pt x="401" y="467"/>
                      <a:pt x="368" y="467"/>
                    </a:cubicBezTo>
                    <a:cubicBezTo>
                      <a:pt x="268" y="501"/>
                      <a:pt x="134" y="501"/>
                      <a:pt x="34" y="501"/>
                    </a:cubicBezTo>
                    <a:cubicBezTo>
                      <a:pt x="34" y="501"/>
                      <a:pt x="34" y="501"/>
                      <a:pt x="1" y="534"/>
                    </a:cubicBezTo>
                    <a:cubicBezTo>
                      <a:pt x="1" y="534"/>
                      <a:pt x="1" y="534"/>
                      <a:pt x="1" y="567"/>
                    </a:cubicBezTo>
                    <a:cubicBezTo>
                      <a:pt x="168" y="1768"/>
                      <a:pt x="268" y="2969"/>
                      <a:pt x="334" y="4203"/>
                    </a:cubicBezTo>
                    <a:cubicBezTo>
                      <a:pt x="368" y="5070"/>
                      <a:pt x="368" y="5938"/>
                      <a:pt x="368" y="6772"/>
                    </a:cubicBezTo>
                    <a:cubicBezTo>
                      <a:pt x="368" y="6805"/>
                      <a:pt x="368" y="6805"/>
                      <a:pt x="368" y="6805"/>
                    </a:cubicBezTo>
                    <a:lnTo>
                      <a:pt x="401" y="6805"/>
                    </a:lnTo>
                    <a:cubicBezTo>
                      <a:pt x="501" y="6805"/>
                      <a:pt x="601" y="6838"/>
                      <a:pt x="701" y="6838"/>
                    </a:cubicBezTo>
                    <a:lnTo>
                      <a:pt x="1969" y="6838"/>
                    </a:lnTo>
                    <a:cubicBezTo>
                      <a:pt x="2136" y="6838"/>
                      <a:pt x="2302" y="6805"/>
                      <a:pt x="2503" y="6805"/>
                    </a:cubicBezTo>
                    <a:cubicBezTo>
                      <a:pt x="2769" y="6805"/>
                      <a:pt x="3036" y="6790"/>
                      <a:pt x="3303" y="6790"/>
                    </a:cubicBezTo>
                    <a:cubicBezTo>
                      <a:pt x="3437" y="6790"/>
                      <a:pt x="3570" y="6794"/>
                      <a:pt x="3703" y="6805"/>
                    </a:cubicBezTo>
                    <a:lnTo>
                      <a:pt x="3737" y="6805"/>
                    </a:lnTo>
                    <a:cubicBezTo>
                      <a:pt x="3737" y="6805"/>
                      <a:pt x="3770" y="6772"/>
                      <a:pt x="3770" y="6772"/>
                    </a:cubicBezTo>
                    <a:cubicBezTo>
                      <a:pt x="3770" y="6138"/>
                      <a:pt x="3770" y="5471"/>
                      <a:pt x="3737" y="4837"/>
                    </a:cubicBezTo>
                    <a:cubicBezTo>
                      <a:pt x="3670" y="3202"/>
                      <a:pt x="3537" y="1601"/>
                      <a:pt x="3303" y="34"/>
                    </a:cubicBezTo>
                    <a:cubicBezTo>
                      <a:pt x="3303" y="34"/>
                      <a:pt x="3270" y="34"/>
                      <a:pt x="32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98" name="Google Shape;12898;p40"/>
              <p:cNvSpPr/>
              <p:nvPr/>
            </p:nvSpPr>
            <p:spPr>
              <a:xfrm>
                <a:off x="6210775" y="2957650"/>
                <a:ext cx="102600" cy="168475"/>
              </a:xfrm>
              <a:custGeom>
                <a:rect b="b" l="l" r="r" t="t"/>
                <a:pathLst>
                  <a:path extrusionOk="0" h="6739" w="4104">
                    <a:moveTo>
                      <a:pt x="735" y="0"/>
                    </a:moveTo>
                    <a:cubicBezTo>
                      <a:pt x="735" y="0"/>
                      <a:pt x="701" y="34"/>
                      <a:pt x="701" y="34"/>
                    </a:cubicBezTo>
                    <a:cubicBezTo>
                      <a:pt x="668" y="2202"/>
                      <a:pt x="401" y="4237"/>
                      <a:pt x="1" y="6171"/>
                    </a:cubicBezTo>
                    <a:cubicBezTo>
                      <a:pt x="1" y="6171"/>
                      <a:pt x="1" y="6171"/>
                      <a:pt x="34" y="6205"/>
                    </a:cubicBezTo>
                    <a:lnTo>
                      <a:pt x="68" y="6205"/>
                    </a:lnTo>
                    <a:cubicBezTo>
                      <a:pt x="401" y="6205"/>
                      <a:pt x="735" y="6271"/>
                      <a:pt x="1068" y="6338"/>
                    </a:cubicBezTo>
                    <a:cubicBezTo>
                      <a:pt x="1235" y="6371"/>
                      <a:pt x="1369" y="6405"/>
                      <a:pt x="1502" y="6438"/>
                    </a:cubicBezTo>
                    <a:cubicBezTo>
                      <a:pt x="1702" y="6472"/>
                      <a:pt x="1902" y="6472"/>
                      <a:pt x="2069" y="6505"/>
                    </a:cubicBezTo>
                    <a:cubicBezTo>
                      <a:pt x="2503" y="6572"/>
                      <a:pt x="2903" y="6638"/>
                      <a:pt x="3303" y="6738"/>
                    </a:cubicBezTo>
                    <a:lnTo>
                      <a:pt x="3337" y="6738"/>
                    </a:lnTo>
                    <a:cubicBezTo>
                      <a:pt x="3370" y="6705"/>
                      <a:pt x="3370" y="6705"/>
                      <a:pt x="3370" y="6705"/>
                    </a:cubicBezTo>
                    <a:cubicBezTo>
                      <a:pt x="3804" y="4604"/>
                      <a:pt x="4070" y="2369"/>
                      <a:pt x="4104" y="67"/>
                    </a:cubicBezTo>
                    <a:cubicBezTo>
                      <a:pt x="4104" y="67"/>
                      <a:pt x="4104" y="67"/>
                      <a:pt x="4104" y="34"/>
                    </a:cubicBezTo>
                    <a:lnTo>
                      <a:pt x="4070" y="34"/>
                    </a:lnTo>
                    <a:cubicBezTo>
                      <a:pt x="3637" y="67"/>
                      <a:pt x="3170" y="67"/>
                      <a:pt x="2736" y="67"/>
                    </a:cubicBezTo>
                    <a:cubicBezTo>
                      <a:pt x="2536" y="67"/>
                      <a:pt x="2336" y="34"/>
                      <a:pt x="2136" y="34"/>
                    </a:cubicBezTo>
                    <a:cubicBezTo>
                      <a:pt x="2036" y="34"/>
                      <a:pt x="1936" y="67"/>
                      <a:pt x="1802" y="67"/>
                    </a:cubicBezTo>
                    <a:cubicBezTo>
                      <a:pt x="1669" y="67"/>
                      <a:pt x="1525" y="72"/>
                      <a:pt x="1381" y="72"/>
                    </a:cubicBezTo>
                    <a:cubicBezTo>
                      <a:pt x="1164" y="72"/>
                      <a:pt x="948" y="60"/>
                      <a:pt x="7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99" name="Google Shape;12899;p40"/>
              <p:cNvSpPr/>
              <p:nvPr/>
            </p:nvSpPr>
            <p:spPr>
              <a:xfrm>
                <a:off x="6149075" y="3119425"/>
                <a:ext cx="144300" cy="178475"/>
              </a:xfrm>
              <a:custGeom>
                <a:rect b="b" l="l" r="r" t="t"/>
                <a:pathLst>
                  <a:path extrusionOk="0" h="7139" w="5772">
                    <a:moveTo>
                      <a:pt x="2436" y="1"/>
                    </a:moveTo>
                    <a:cubicBezTo>
                      <a:pt x="2436" y="1"/>
                      <a:pt x="2402" y="1"/>
                      <a:pt x="2402" y="34"/>
                    </a:cubicBezTo>
                    <a:cubicBezTo>
                      <a:pt x="2102" y="1368"/>
                      <a:pt x="1735" y="2602"/>
                      <a:pt x="1268" y="3737"/>
                    </a:cubicBezTo>
                    <a:cubicBezTo>
                      <a:pt x="901" y="4671"/>
                      <a:pt x="501" y="5504"/>
                      <a:pt x="34" y="6238"/>
                    </a:cubicBezTo>
                    <a:cubicBezTo>
                      <a:pt x="34" y="6238"/>
                      <a:pt x="0" y="6272"/>
                      <a:pt x="34" y="6272"/>
                    </a:cubicBezTo>
                    <a:cubicBezTo>
                      <a:pt x="34" y="6272"/>
                      <a:pt x="34" y="6305"/>
                      <a:pt x="67" y="6305"/>
                    </a:cubicBezTo>
                    <a:cubicBezTo>
                      <a:pt x="134" y="6305"/>
                      <a:pt x="201" y="6338"/>
                      <a:pt x="267" y="6338"/>
                    </a:cubicBezTo>
                    <a:cubicBezTo>
                      <a:pt x="301" y="6372"/>
                      <a:pt x="367" y="6372"/>
                      <a:pt x="401" y="6372"/>
                    </a:cubicBezTo>
                    <a:cubicBezTo>
                      <a:pt x="701" y="6472"/>
                      <a:pt x="1035" y="6539"/>
                      <a:pt x="1335" y="6639"/>
                    </a:cubicBezTo>
                    <a:cubicBezTo>
                      <a:pt x="1568" y="6672"/>
                      <a:pt x="1802" y="6739"/>
                      <a:pt x="2035" y="6805"/>
                    </a:cubicBezTo>
                    <a:cubicBezTo>
                      <a:pt x="2469" y="6905"/>
                      <a:pt x="2903" y="7006"/>
                      <a:pt x="3336" y="7139"/>
                    </a:cubicBezTo>
                    <a:lnTo>
                      <a:pt x="3436" y="7139"/>
                    </a:lnTo>
                    <a:cubicBezTo>
                      <a:pt x="4437" y="5271"/>
                      <a:pt x="5204" y="3069"/>
                      <a:pt x="5738" y="601"/>
                    </a:cubicBezTo>
                    <a:cubicBezTo>
                      <a:pt x="5771" y="601"/>
                      <a:pt x="5738" y="601"/>
                      <a:pt x="5738" y="568"/>
                    </a:cubicBezTo>
                    <a:lnTo>
                      <a:pt x="5705" y="568"/>
                    </a:lnTo>
                    <a:cubicBezTo>
                      <a:pt x="5338" y="534"/>
                      <a:pt x="4971" y="468"/>
                      <a:pt x="4570" y="367"/>
                    </a:cubicBezTo>
                    <a:cubicBezTo>
                      <a:pt x="4404" y="334"/>
                      <a:pt x="4237" y="301"/>
                      <a:pt x="4037" y="301"/>
                    </a:cubicBezTo>
                    <a:cubicBezTo>
                      <a:pt x="3703" y="234"/>
                      <a:pt x="3370" y="167"/>
                      <a:pt x="3069" y="101"/>
                    </a:cubicBezTo>
                    <a:lnTo>
                      <a:pt x="2936" y="101"/>
                    </a:lnTo>
                    <a:cubicBezTo>
                      <a:pt x="2769" y="67"/>
                      <a:pt x="2602" y="34"/>
                      <a:pt x="24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00" name="Google Shape;12900;p40"/>
              <p:cNvSpPr/>
              <p:nvPr/>
            </p:nvSpPr>
            <p:spPr>
              <a:xfrm>
                <a:off x="6029000" y="3282500"/>
                <a:ext cx="201000" cy="112975"/>
              </a:xfrm>
              <a:custGeom>
                <a:rect b="b" l="l" r="r" t="t"/>
                <a:pathLst>
                  <a:path extrusionOk="0" h="4519" w="8040">
                    <a:moveTo>
                      <a:pt x="4661" y="1"/>
                    </a:moveTo>
                    <a:cubicBezTo>
                      <a:pt x="4651" y="1"/>
                      <a:pt x="4637" y="16"/>
                      <a:pt x="4637" y="16"/>
                    </a:cubicBezTo>
                    <a:cubicBezTo>
                      <a:pt x="3369" y="1850"/>
                      <a:pt x="1868" y="2851"/>
                      <a:pt x="300" y="2918"/>
                    </a:cubicBezTo>
                    <a:lnTo>
                      <a:pt x="33" y="2918"/>
                    </a:lnTo>
                    <a:cubicBezTo>
                      <a:pt x="33" y="2918"/>
                      <a:pt x="0" y="2951"/>
                      <a:pt x="0" y="2951"/>
                    </a:cubicBezTo>
                    <a:cubicBezTo>
                      <a:pt x="0" y="2984"/>
                      <a:pt x="0" y="2984"/>
                      <a:pt x="33" y="3018"/>
                    </a:cubicBezTo>
                    <a:cubicBezTo>
                      <a:pt x="467" y="3185"/>
                      <a:pt x="867" y="3318"/>
                      <a:pt x="1234" y="3451"/>
                    </a:cubicBezTo>
                    <a:cubicBezTo>
                      <a:pt x="1901" y="3685"/>
                      <a:pt x="2569" y="3918"/>
                      <a:pt x="3236" y="4085"/>
                    </a:cubicBezTo>
                    <a:cubicBezTo>
                      <a:pt x="3536" y="4152"/>
                      <a:pt x="3869" y="4252"/>
                      <a:pt x="4270" y="4352"/>
                    </a:cubicBezTo>
                    <a:cubicBezTo>
                      <a:pt x="4303" y="4352"/>
                      <a:pt x="4370" y="4352"/>
                      <a:pt x="4403" y="4385"/>
                    </a:cubicBezTo>
                    <a:cubicBezTo>
                      <a:pt x="4603" y="4419"/>
                      <a:pt x="4770" y="4452"/>
                      <a:pt x="4904" y="4519"/>
                    </a:cubicBezTo>
                    <a:lnTo>
                      <a:pt x="4970" y="4519"/>
                    </a:lnTo>
                    <a:cubicBezTo>
                      <a:pt x="5204" y="4452"/>
                      <a:pt x="5471" y="4319"/>
                      <a:pt x="5704" y="4152"/>
                    </a:cubicBezTo>
                    <a:cubicBezTo>
                      <a:pt x="6538" y="3285"/>
                      <a:pt x="7339" y="2217"/>
                      <a:pt x="8039" y="983"/>
                    </a:cubicBezTo>
                    <a:cubicBezTo>
                      <a:pt x="8039" y="950"/>
                      <a:pt x="8039" y="950"/>
                      <a:pt x="8039" y="950"/>
                    </a:cubicBezTo>
                    <a:cubicBezTo>
                      <a:pt x="8039" y="916"/>
                      <a:pt x="8006" y="916"/>
                      <a:pt x="8006" y="916"/>
                    </a:cubicBezTo>
                    <a:cubicBezTo>
                      <a:pt x="7505" y="816"/>
                      <a:pt x="7005" y="683"/>
                      <a:pt x="6538" y="549"/>
                    </a:cubicBezTo>
                    <a:cubicBezTo>
                      <a:pt x="6371" y="516"/>
                      <a:pt x="6238" y="449"/>
                      <a:pt x="6071" y="416"/>
                    </a:cubicBezTo>
                    <a:cubicBezTo>
                      <a:pt x="5704" y="316"/>
                      <a:pt x="5404" y="249"/>
                      <a:pt x="5137" y="149"/>
                    </a:cubicBezTo>
                    <a:cubicBezTo>
                      <a:pt x="5104" y="149"/>
                      <a:pt x="5037" y="149"/>
                      <a:pt x="5004" y="116"/>
                    </a:cubicBezTo>
                    <a:cubicBezTo>
                      <a:pt x="4904" y="82"/>
                      <a:pt x="4770" y="49"/>
                      <a:pt x="4670" y="16"/>
                    </a:cubicBezTo>
                    <a:cubicBezTo>
                      <a:pt x="4670" y="4"/>
                      <a:pt x="4666" y="1"/>
                      <a:pt x="466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01" name="Google Shape;12901;p40"/>
              <p:cNvSpPr/>
              <p:nvPr/>
            </p:nvSpPr>
            <p:spPr>
              <a:xfrm>
                <a:off x="6208275" y="2305925"/>
                <a:ext cx="641325" cy="140550"/>
              </a:xfrm>
              <a:custGeom>
                <a:rect b="b" l="l" r="r" t="t"/>
                <a:pathLst>
                  <a:path extrusionOk="0" h="5622" w="25653">
                    <a:moveTo>
                      <a:pt x="11135" y="1"/>
                    </a:moveTo>
                    <a:cubicBezTo>
                      <a:pt x="8927" y="1"/>
                      <a:pt x="6723" y="181"/>
                      <a:pt x="4537" y="518"/>
                    </a:cubicBezTo>
                    <a:cubicBezTo>
                      <a:pt x="3036" y="751"/>
                      <a:pt x="1535" y="1085"/>
                      <a:pt x="34" y="1518"/>
                    </a:cubicBezTo>
                    <a:cubicBezTo>
                      <a:pt x="1" y="1518"/>
                      <a:pt x="1" y="1518"/>
                      <a:pt x="1" y="1552"/>
                    </a:cubicBezTo>
                    <a:cubicBezTo>
                      <a:pt x="1" y="1552"/>
                      <a:pt x="1" y="1585"/>
                      <a:pt x="34" y="1585"/>
                    </a:cubicBezTo>
                    <a:cubicBezTo>
                      <a:pt x="1402" y="2286"/>
                      <a:pt x="2669" y="3453"/>
                      <a:pt x="3870" y="5054"/>
                    </a:cubicBezTo>
                    <a:lnTo>
                      <a:pt x="3904" y="5054"/>
                    </a:lnTo>
                    <a:cubicBezTo>
                      <a:pt x="4371" y="4887"/>
                      <a:pt x="4904" y="4821"/>
                      <a:pt x="5405" y="4754"/>
                    </a:cubicBezTo>
                    <a:cubicBezTo>
                      <a:pt x="5538" y="4754"/>
                      <a:pt x="5672" y="4754"/>
                      <a:pt x="5772" y="4721"/>
                    </a:cubicBezTo>
                    <a:cubicBezTo>
                      <a:pt x="6572" y="4621"/>
                      <a:pt x="7273" y="4554"/>
                      <a:pt x="7973" y="4487"/>
                    </a:cubicBezTo>
                    <a:cubicBezTo>
                      <a:pt x="9441" y="4354"/>
                      <a:pt x="10942" y="4287"/>
                      <a:pt x="12443" y="4254"/>
                    </a:cubicBezTo>
                    <a:cubicBezTo>
                      <a:pt x="15312" y="4254"/>
                      <a:pt x="18247" y="4420"/>
                      <a:pt x="21116" y="4821"/>
                    </a:cubicBezTo>
                    <a:cubicBezTo>
                      <a:pt x="22617" y="5021"/>
                      <a:pt x="24118" y="5288"/>
                      <a:pt x="25619" y="5621"/>
                    </a:cubicBezTo>
                    <a:lnTo>
                      <a:pt x="25652" y="5621"/>
                    </a:lnTo>
                    <a:cubicBezTo>
                      <a:pt x="25652" y="5588"/>
                      <a:pt x="25652" y="5588"/>
                      <a:pt x="25652" y="5555"/>
                    </a:cubicBezTo>
                    <a:cubicBezTo>
                      <a:pt x="24852" y="4120"/>
                      <a:pt x="23951" y="2853"/>
                      <a:pt x="23017" y="1885"/>
                    </a:cubicBezTo>
                    <a:cubicBezTo>
                      <a:pt x="22784" y="1652"/>
                      <a:pt x="22550" y="1518"/>
                      <a:pt x="22217" y="1418"/>
                    </a:cubicBezTo>
                    <a:cubicBezTo>
                      <a:pt x="21916" y="1352"/>
                      <a:pt x="21616" y="1285"/>
                      <a:pt x="21316" y="1251"/>
                    </a:cubicBezTo>
                    <a:cubicBezTo>
                      <a:pt x="21083" y="1218"/>
                      <a:pt x="20849" y="1151"/>
                      <a:pt x="20616" y="1118"/>
                    </a:cubicBezTo>
                    <a:cubicBezTo>
                      <a:pt x="19882" y="918"/>
                      <a:pt x="19114" y="784"/>
                      <a:pt x="18381" y="651"/>
                    </a:cubicBezTo>
                    <a:cubicBezTo>
                      <a:pt x="16846" y="384"/>
                      <a:pt x="15278" y="184"/>
                      <a:pt x="13711" y="84"/>
                    </a:cubicBezTo>
                    <a:cubicBezTo>
                      <a:pt x="12852" y="28"/>
                      <a:pt x="11993" y="1"/>
                      <a:pt x="111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02" name="Google Shape;12902;p40"/>
              <p:cNvSpPr/>
              <p:nvPr/>
            </p:nvSpPr>
            <p:spPr>
              <a:xfrm>
                <a:off x="6309200" y="2420675"/>
                <a:ext cx="599600" cy="169225"/>
              </a:xfrm>
              <a:custGeom>
                <a:rect b="b" l="l" r="r" t="t"/>
                <a:pathLst>
                  <a:path extrusionOk="0" h="6769" w="23984">
                    <a:moveTo>
                      <a:pt x="8900" y="1"/>
                    </a:moveTo>
                    <a:cubicBezTo>
                      <a:pt x="7436" y="1"/>
                      <a:pt x="5970" y="55"/>
                      <a:pt x="4503" y="164"/>
                    </a:cubicBezTo>
                    <a:cubicBezTo>
                      <a:pt x="3636" y="231"/>
                      <a:pt x="2802" y="331"/>
                      <a:pt x="2035" y="397"/>
                    </a:cubicBezTo>
                    <a:cubicBezTo>
                      <a:pt x="1801" y="431"/>
                      <a:pt x="1601" y="464"/>
                      <a:pt x="1368" y="498"/>
                    </a:cubicBezTo>
                    <a:cubicBezTo>
                      <a:pt x="934" y="564"/>
                      <a:pt x="467" y="631"/>
                      <a:pt x="33" y="631"/>
                    </a:cubicBezTo>
                    <a:cubicBezTo>
                      <a:pt x="0" y="631"/>
                      <a:pt x="0" y="631"/>
                      <a:pt x="0" y="664"/>
                    </a:cubicBezTo>
                    <a:cubicBezTo>
                      <a:pt x="0" y="664"/>
                      <a:pt x="0" y="698"/>
                      <a:pt x="0" y="698"/>
                    </a:cubicBezTo>
                    <a:cubicBezTo>
                      <a:pt x="467" y="1331"/>
                      <a:pt x="901" y="2032"/>
                      <a:pt x="1301" y="2799"/>
                    </a:cubicBezTo>
                    <a:cubicBezTo>
                      <a:pt x="1901" y="3933"/>
                      <a:pt x="2468" y="5168"/>
                      <a:pt x="2969" y="6535"/>
                    </a:cubicBezTo>
                    <a:cubicBezTo>
                      <a:pt x="2969" y="6535"/>
                      <a:pt x="3002" y="6569"/>
                      <a:pt x="3002" y="6569"/>
                    </a:cubicBezTo>
                    <a:cubicBezTo>
                      <a:pt x="4236" y="6268"/>
                      <a:pt x="5504" y="6168"/>
                      <a:pt x="6805" y="6068"/>
                    </a:cubicBezTo>
                    <a:cubicBezTo>
                      <a:pt x="8173" y="6002"/>
                      <a:pt x="9540" y="5935"/>
                      <a:pt x="11008" y="5935"/>
                    </a:cubicBezTo>
                    <a:cubicBezTo>
                      <a:pt x="13476" y="5968"/>
                      <a:pt x="16112" y="6068"/>
                      <a:pt x="19514" y="6368"/>
                    </a:cubicBezTo>
                    <a:cubicBezTo>
                      <a:pt x="21015" y="6502"/>
                      <a:pt x="22516" y="6635"/>
                      <a:pt x="23950" y="6769"/>
                    </a:cubicBezTo>
                    <a:lnTo>
                      <a:pt x="23984" y="6769"/>
                    </a:lnTo>
                    <a:cubicBezTo>
                      <a:pt x="23984" y="6735"/>
                      <a:pt x="23984" y="6735"/>
                      <a:pt x="23984" y="6735"/>
                    </a:cubicBezTo>
                    <a:cubicBezTo>
                      <a:pt x="23383" y="4801"/>
                      <a:pt x="22683" y="3033"/>
                      <a:pt x="21882" y="1465"/>
                    </a:cubicBezTo>
                    <a:cubicBezTo>
                      <a:pt x="21849" y="1432"/>
                      <a:pt x="21849" y="1432"/>
                      <a:pt x="21849" y="1432"/>
                    </a:cubicBezTo>
                    <a:cubicBezTo>
                      <a:pt x="17603" y="482"/>
                      <a:pt x="13263" y="1"/>
                      <a:pt x="89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03" name="Google Shape;12903;p40"/>
              <p:cNvSpPr/>
              <p:nvPr/>
            </p:nvSpPr>
            <p:spPr>
              <a:xfrm>
                <a:off x="6385900" y="2577775"/>
                <a:ext cx="555425" cy="173075"/>
              </a:xfrm>
              <a:custGeom>
                <a:rect b="b" l="l" r="r" t="t"/>
                <a:pathLst>
                  <a:path extrusionOk="0" h="6923" w="22217">
                    <a:moveTo>
                      <a:pt x="7652" y="1"/>
                    </a:moveTo>
                    <a:cubicBezTo>
                      <a:pt x="6545" y="1"/>
                      <a:pt x="5438" y="26"/>
                      <a:pt x="4337" y="84"/>
                    </a:cubicBezTo>
                    <a:cubicBezTo>
                      <a:pt x="3537" y="151"/>
                      <a:pt x="2703" y="218"/>
                      <a:pt x="1902" y="285"/>
                    </a:cubicBezTo>
                    <a:cubicBezTo>
                      <a:pt x="1302" y="351"/>
                      <a:pt x="668" y="418"/>
                      <a:pt x="34" y="451"/>
                    </a:cubicBezTo>
                    <a:cubicBezTo>
                      <a:pt x="34" y="451"/>
                      <a:pt x="1" y="485"/>
                      <a:pt x="1" y="485"/>
                    </a:cubicBezTo>
                    <a:cubicBezTo>
                      <a:pt x="1" y="485"/>
                      <a:pt x="1" y="518"/>
                      <a:pt x="1" y="518"/>
                    </a:cubicBezTo>
                    <a:cubicBezTo>
                      <a:pt x="701" y="2486"/>
                      <a:pt x="1235" y="4621"/>
                      <a:pt x="1602" y="6889"/>
                    </a:cubicBezTo>
                    <a:cubicBezTo>
                      <a:pt x="1602" y="6923"/>
                      <a:pt x="1635" y="6923"/>
                      <a:pt x="1635" y="6923"/>
                    </a:cubicBezTo>
                    <a:cubicBezTo>
                      <a:pt x="2002" y="6889"/>
                      <a:pt x="2336" y="6856"/>
                      <a:pt x="2703" y="6823"/>
                    </a:cubicBezTo>
                    <a:cubicBezTo>
                      <a:pt x="2870" y="6823"/>
                      <a:pt x="3036" y="6823"/>
                      <a:pt x="3203" y="6789"/>
                    </a:cubicBezTo>
                    <a:cubicBezTo>
                      <a:pt x="3870" y="6756"/>
                      <a:pt x="4537" y="6689"/>
                      <a:pt x="5271" y="6656"/>
                    </a:cubicBezTo>
                    <a:cubicBezTo>
                      <a:pt x="6672" y="6556"/>
                      <a:pt x="8073" y="6489"/>
                      <a:pt x="9441" y="6422"/>
                    </a:cubicBezTo>
                    <a:cubicBezTo>
                      <a:pt x="11517" y="6347"/>
                      <a:pt x="13613" y="6310"/>
                      <a:pt x="15699" y="6310"/>
                    </a:cubicBezTo>
                    <a:cubicBezTo>
                      <a:pt x="16394" y="6310"/>
                      <a:pt x="17088" y="6314"/>
                      <a:pt x="17780" y="6322"/>
                    </a:cubicBezTo>
                    <a:cubicBezTo>
                      <a:pt x="18547" y="6322"/>
                      <a:pt x="19315" y="6356"/>
                      <a:pt x="20082" y="6356"/>
                    </a:cubicBezTo>
                    <a:lnTo>
                      <a:pt x="20249" y="6356"/>
                    </a:lnTo>
                    <a:cubicBezTo>
                      <a:pt x="20616" y="6389"/>
                      <a:pt x="20949" y="6389"/>
                      <a:pt x="21316" y="6422"/>
                    </a:cubicBezTo>
                    <a:lnTo>
                      <a:pt x="21450" y="6422"/>
                    </a:lnTo>
                    <a:cubicBezTo>
                      <a:pt x="21683" y="6422"/>
                      <a:pt x="21950" y="6422"/>
                      <a:pt x="22150" y="6489"/>
                    </a:cubicBezTo>
                    <a:lnTo>
                      <a:pt x="22217" y="6489"/>
                    </a:lnTo>
                    <a:cubicBezTo>
                      <a:pt x="22217" y="6489"/>
                      <a:pt x="22217" y="6456"/>
                      <a:pt x="22217" y="6456"/>
                    </a:cubicBezTo>
                    <a:cubicBezTo>
                      <a:pt x="21950" y="4521"/>
                      <a:pt x="21550" y="2620"/>
                      <a:pt x="21049" y="852"/>
                    </a:cubicBezTo>
                    <a:cubicBezTo>
                      <a:pt x="21016" y="852"/>
                      <a:pt x="21016" y="852"/>
                      <a:pt x="21016" y="818"/>
                    </a:cubicBezTo>
                    <a:cubicBezTo>
                      <a:pt x="16849" y="442"/>
                      <a:pt x="12249" y="1"/>
                      <a:pt x="765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04" name="Google Shape;12904;p40"/>
              <p:cNvSpPr/>
              <p:nvPr/>
            </p:nvSpPr>
            <p:spPr>
              <a:xfrm>
                <a:off x="6427600" y="2743525"/>
                <a:ext cx="525400" cy="220825"/>
              </a:xfrm>
              <a:custGeom>
                <a:rect b="b" l="l" r="r" t="t"/>
                <a:pathLst>
                  <a:path extrusionOk="0" h="8833" w="21016">
                    <a:moveTo>
                      <a:pt x="14582" y="1"/>
                    </a:moveTo>
                    <a:cubicBezTo>
                      <a:pt x="13894" y="1"/>
                      <a:pt x="13210" y="9"/>
                      <a:pt x="12543" y="26"/>
                    </a:cubicBezTo>
                    <a:cubicBezTo>
                      <a:pt x="9808" y="26"/>
                      <a:pt x="7006" y="126"/>
                      <a:pt x="4270" y="326"/>
                    </a:cubicBezTo>
                    <a:cubicBezTo>
                      <a:pt x="3537" y="359"/>
                      <a:pt x="2803" y="393"/>
                      <a:pt x="1969" y="459"/>
                    </a:cubicBezTo>
                    <a:cubicBezTo>
                      <a:pt x="1702" y="493"/>
                      <a:pt x="1435" y="526"/>
                      <a:pt x="1168" y="560"/>
                    </a:cubicBezTo>
                    <a:cubicBezTo>
                      <a:pt x="801" y="593"/>
                      <a:pt x="434" y="626"/>
                      <a:pt x="34" y="660"/>
                    </a:cubicBezTo>
                    <a:lnTo>
                      <a:pt x="1" y="660"/>
                    </a:lnTo>
                    <a:cubicBezTo>
                      <a:pt x="1" y="660"/>
                      <a:pt x="1" y="693"/>
                      <a:pt x="1" y="693"/>
                    </a:cubicBezTo>
                    <a:cubicBezTo>
                      <a:pt x="268" y="2461"/>
                      <a:pt x="434" y="4262"/>
                      <a:pt x="501" y="6097"/>
                    </a:cubicBezTo>
                    <a:cubicBezTo>
                      <a:pt x="534" y="6964"/>
                      <a:pt x="534" y="7798"/>
                      <a:pt x="534" y="8599"/>
                    </a:cubicBezTo>
                    <a:cubicBezTo>
                      <a:pt x="534" y="8632"/>
                      <a:pt x="534" y="8632"/>
                      <a:pt x="534" y="8632"/>
                    </a:cubicBezTo>
                    <a:lnTo>
                      <a:pt x="568" y="8632"/>
                    </a:lnTo>
                    <a:cubicBezTo>
                      <a:pt x="675" y="8622"/>
                      <a:pt x="783" y="8618"/>
                      <a:pt x="890" y="8618"/>
                    </a:cubicBezTo>
                    <a:cubicBezTo>
                      <a:pt x="1150" y="8618"/>
                      <a:pt x="1409" y="8642"/>
                      <a:pt x="1669" y="8665"/>
                    </a:cubicBezTo>
                    <a:cubicBezTo>
                      <a:pt x="1802" y="8665"/>
                      <a:pt x="1969" y="8699"/>
                      <a:pt x="2102" y="8699"/>
                    </a:cubicBezTo>
                    <a:cubicBezTo>
                      <a:pt x="2836" y="8732"/>
                      <a:pt x="3503" y="8732"/>
                      <a:pt x="4104" y="8765"/>
                    </a:cubicBezTo>
                    <a:cubicBezTo>
                      <a:pt x="5571" y="8799"/>
                      <a:pt x="6906" y="8832"/>
                      <a:pt x="8207" y="8832"/>
                    </a:cubicBezTo>
                    <a:lnTo>
                      <a:pt x="8574" y="8832"/>
                    </a:lnTo>
                    <a:cubicBezTo>
                      <a:pt x="11175" y="8832"/>
                      <a:pt x="13777" y="8765"/>
                      <a:pt x="16346" y="8632"/>
                    </a:cubicBezTo>
                    <a:cubicBezTo>
                      <a:pt x="17113" y="8599"/>
                      <a:pt x="17847" y="8532"/>
                      <a:pt x="18581" y="8499"/>
                    </a:cubicBezTo>
                    <a:cubicBezTo>
                      <a:pt x="18848" y="8465"/>
                      <a:pt x="19081" y="8465"/>
                      <a:pt x="19348" y="8432"/>
                    </a:cubicBezTo>
                    <a:cubicBezTo>
                      <a:pt x="19753" y="8405"/>
                      <a:pt x="20179" y="8356"/>
                      <a:pt x="20610" y="8356"/>
                    </a:cubicBezTo>
                    <a:cubicBezTo>
                      <a:pt x="20712" y="8356"/>
                      <a:pt x="20814" y="8359"/>
                      <a:pt x="20916" y="8365"/>
                    </a:cubicBezTo>
                    <a:cubicBezTo>
                      <a:pt x="20949" y="8365"/>
                      <a:pt x="20949" y="8332"/>
                      <a:pt x="20949" y="8298"/>
                    </a:cubicBezTo>
                    <a:cubicBezTo>
                      <a:pt x="21016" y="6931"/>
                      <a:pt x="21016" y="5496"/>
                      <a:pt x="20949" y="4029"/>
                    </a:cubicBezTo>
                    <a:cubicBezTo>
                      <a:pt x="20882" y="2694"/>
                      <a:pt x="20749" y="1393"/>
                      <a:pt x="20582" y="93"/>
                    </a:cubicBezTo>
                    <a:cubicBezTo>
                      <a:pt x="20582" y="93"/>
                      <a:pt x="20582" y="93"/>
                      <a:pt x="20582" y="59"/>
                    </a:cubicBezTo>
                    <a:lnTo>
                      <a:pt x="20549" y="59"/>
                    </a:lnTo>
                    <a:cubicBezTo>
                      <a:pt x="20352" y="120"/>
                      <a:pt x="20149" y="139"/>
                      <a:pt x="19942" y="139"/>
                    </a:cubicBezTo>
                    <a:cubicBezTo>
                      <a:pt x="19692" y="139"/>
                      <a:pt x="19437" y="111"/>
                      <a:pt x="19181" y="93"/>
                    </a:cubicBezTo>
                    <a:cubicBezTo>
                      <a:pt x="19014" y="93"/>
                      <a:pt x="18814" y="93"/>
                      <a:pt x="18647" y="59"/>
                    </a:cubicBezTo>
                    <a:cubicBezTo>
                      <a:pt x="17947" y="59"/>
                      <a:pt x="17280" y="26"/>
                      <a:pt x="16646" y="26"/>
                    </a:cubicBezTo>
                    <a:cubicBezTo>
                      <a:pt x="15962" y="9"/>
                      <a:pt x="15270" y="1"/>
                      <a:pt x="145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05" name="Google Shape;12905;p40"/>
              <p:cNvSpPr/>
              <p:nvPr/>
            </p:nvSpPr>
            <p:spPr>
              <a:xfrm>
                <a:off x="6420100" y="2960150"/>
                <a:ext cx="531250" cy="194325"/>
              </a:xfrm>
              <a:custGeom>
                <a:rect b="b" l="l" r="r" t="t"/>
                <a:pathLst>
                  <a:path extrusionOk="0" h="7773" w="21250">
                    <a:moveTo>
                      <a:pt x="21182" y="0"/>
                    </a:moveTo>
                    <a:cubicBezTo>
                      <a:pt x="20749" y="67"/>
                      <a:pt x="20315" y="100"/>
                      <a:pt x="19881" y="100"/>
                    </a:cubicBezTo>
                    <a:cubicBezTo>
                      <a:pt x="19715" y="134"/>
                      <a:pt x="19548" y="134"/>
                      <a:pt x="19381" y="134"/>
                    </a:cubicBezTo>
                    <a:cubicBezTo>
                      <a:pt x="18714" y="200"/>
                      <a:pt x="18013" y="234"/>
                      <a:pt x="17313" y="267"/>
                    </a:cubicBezTo>
                    <a:cubicBezTo>
                      <a:pt x="15945" y="334"/>
                      <a:pt x="14544" y="401"/>
                      <a:pt x="13210" y="434"/>
                    </a:cubicBezTo>
                    <a:cubicBezTo>
                      <a:pt x="11540" y="475"/>
                      <a:pt x="9857" y="504"/>
                      <a:pt x="8178" y="504"/>
                    </a:cubicBezTo>
                    <a:cubicBezTo>
                      <a:pt x="7140" y="504"/>
                      <a:pt x="6103" y="493"/>
                      <a:pt x="5071" y="467"/>
                    </a:cubicBezTo>
                    <a:cubicBezTo>
                      <a:pt x="4370" y="434"/>
                      <a:pt x="3636" y="401"/>
                      <a:pt x="2769" y="367"/>
                    </a:cubicBezTo>
                    <a:lnTo>
                      <a:pt x="2269" y="367"/>
                    </a:lnTo>
                    <a:cubicBezTo>
                      <a:pt x="1802" y="367"/>
                      <a:pt x="1301" y="367"/>
                      <a:pt x="868" y="267"/>
                    </a:cubicBezTo>
                    <a:lnTo>
                      <a:pt x="834" y="267"/>
                    </a:lnTo>
                    <a:cubicBezTo>
                      <a:pt x="834" y="267"/>
                      <a:pt x="834" y="301"/>
                      <a:pt x="834" y="301"/>
                    </a:cubicBezTo>
                    <a:cubicBezTo>
                      <a:pt x="734" y="2802"/>
                      <a:pt x="468" y="5271"/>
                      <a:pt x="1" y="7539"/>
                    </a:cubicBezTo>
                    <a:cubicBezTo>
                      <a:pt x="1" y="7572"/>
                      <a:pt x="1" y="7572"/>
                      <a:pt x="1" y="7572"/>
                    </a:cubicBezTo>
                    <a:cubicBezTo>
                      <a:pt x="1" y="7606"/>
                      <a:pt x="34" y="7606"/>
                      <a:pt x="34" y="7606"/>
                    </a:cubicBezTo>
                    <a:cubicBezTo>
                      <a:pt x="1368" y="7739"/>
                      <a:pt x="2702" y="7773"/>
                      <a:pt x="4070" y="7773"/>
                    </a:cubicBezTo>
                    <a:cubicBezTo>
                      <a:pt x="5104" y="7773"/>
                      <a:pt x="6172" y="7739"/>
                      <a:pt x="7206" y="7739"/>
                    </a:cubicBezTo>
                    <a:lnTo>
                      <a:pt x="7639" y="7706"/>
                    </a:lnTo>
                    <a:cubicBezTo>
                      <a:pt x="10341" y="7639"/>
                      <a:pt x="13077" y="7506"/>
                      <a:pt x="15778" y="7272"/>
                    </a:cubicBezTo>
                    <a:cubicBezTo>
                      <a:pt x="16479" y="7239"/>
                      <a:pt x="17246" y="7172"/>
                      <a:pt x="17980" y="7072"/>
                    </a:cubicBezTo>
                    <a:cubicBezTo>
                      <a:pt x="18247" y="7072"/>
                      <a:pt x="18514" y="7039"/>
                      <a:pt x="18747" y="7005"/>
                    </a:cubicBezTo>
                    <a:cubicBezTo>
                      <a:pt x="19248" y="6939"/>
                      <a:pt x="19781" y="6872"/>
                      <a:pt x="20248" y="6872"/>
                    </a:cubicBezTo>
                    <a:cubicBezTo>
                      <a:pt x="20282" y="6872"/>
                      <a:pt x="20315" y="6839"/>
                      <a:pt x="20315" y="6839"/>
                    </a:cubicBezTo>
                    <a:lnTo>
                      <a:pt x="20315" y="6805"/>
                    </a:lnTo>
                    <a:cubicBezTo>
                      <a:pt x="20348" y="6638"/>
                      <a:pt x="20382" y="6438"/>
                      <a:pt x="20415" y="6271"/>
                    </a:cubicBezTo>
                    <a:cubicBezTo>
                      <a:pt x="20849" y="4303"/>
                      <a:pt x="21116" y="2202"/>
                      <a:pt x="21249" y="34"/>
                    </a:cubicBezTo>
                    <a:cubicBezTo>
                      <a:pt x="21249" y="34"/>
                      <a:pt x="21216" y="0"/>
                      <a:pt x="2121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06" name="Google Shape;12906;p40"/>
              <p:cNvSpPr/>
              <p:nvPr/>
            </p:nvSpPr>
            <p:spPr>
              <a:xfrm>
                <a:off x="6359225" y="3140275"/>
                <a:ext cx="566250" cy="189325"/>
              </a:xfrm>
              <a:custGeom>
                <a:rect b="b" l="l" r="r" t="t"/>
                <a:pathLst>
                  <a:path extrusionOk="0" h="7573" w="22650">
                    <a:moveTo>
                      <a:pt x="22583" y="0"/>
                    </a:moveTo>
                    <a:cubicBezTo>
                      <a:pt x="22183" y="67"/>
                      <a:pt x="21783" y="101"/>
                      <a:pt x="21382" y="134"/>
                    </a:cubicBezTo>
                    <a:cubicBezTo>
                      <a:pt x="21216" y="167"/>
                      <a:pt x="21049" y="167"/>
                      <a:pt x="20882" y="201"/>
                    </a:cubicBezTo>
                    <a:cubicBezTo>
                      <a:pt x="20182" y="267"/>
                      <a:pt x="19481" y="334"/>
                      <a:pt x="18781" y="367"/>
                    </a:cubicBezTo>
                    <a:cubicBezTo>
                      <a:pt x="17413" y="501"/>
                      <a:pt x="16012" y="601"/>
                      <a:pt x="14611" y="668"/>
                    </a:cubicBezTo>
                    <a:cubicBezTo>
                      <a:pt x="12331" y="807"/>
                      <a:pt x="10006" y="876"/>
                      <a:pt x="7672" y="876"/>
                    </a:cubicBezTo>
                    <a:cubicBezTo>
                      <a:pt x="7206" y="876"/>
                      <a:pt x="6739" y="873"/>
                      <a:pt x="6272" y="868"/>
                    </a:cubicBezTo>
                    <a:cubicBezTo>
                      <a:pt x="5371" y="868"/>
                      <a:pt x="4637" y="868"/>
                      <a:pt x="3970" y="834"/>
                    </a:cubicBezTo>
                    <a:lnTo>
                      <a:pt x="3736" y="834"/>
                    </a:lnTo>
                    <a:cubicBezTo>
                      <a:pt x="3269" y="834"/>
                      <a:pt x="2836" y="834"/>
                      <a:pt x="2402" y="701"/>
                    </a:cubicBezTo>
                    <a:lnTo>
                      <a:pt x="2369" y="701"/>
                    </a:lnTo>
                    <a:cubicBezTo>
                      <a:pt x="2369" y="701"/>
                      <a:pt x="2369" y="734"/>
                      <a:pt x="2335" y="734"/>
                    </a:cubicBezTo>
                    <a:cubicBezTo>
                      <a:pt x="1868" y="2903"/>
                      <a:pt x="1201" y="4937"/>
                      <a:pt x="401" y="6705"/>
                    </a:cubicBezTo>
                    <a:cubicBezTo>
                      <a:pt x="267" y="6972"/>
                      <a:pt x="167" y="7239"/>
                      <a:pt x="34" y="7506"/>
                    </a:cubicBezTo>
                    <a:cubicBezTo>
                      <a:pt x="0" y="7506"/>
                      <a:pt x="0" y="7506"/>
                      <a:pt x="34" y="7539"/>
                    </a:cubicBezTo>
                    <a:lnTo>
                      <a:pt x="1201" y="7539"/>
                    </a:lnTo>
                    <a:cubicBezTo>
                      <a:pt x="1368" y="7539"/>
                      <a:pt x="1535" y="7573"/>
                      <a:pt x="1702" y="7573"/>
                    </a:cubicBezTo>
                    <a:lnTo>
                      <a:pt x="3703" y="7573"/>
                    </a:lnTo>
                    <a:cubicBezTo>
                      <a:pt x="5071" y="7573"/>
                      <a:pt x="6438" y="7539"/>
                      <a:pt x="7773" y="7472"/>
                    </a:cubicBezTo>
                    <a:cubicBezTo>
                      <a:pt x="10508" y="7339"/>
                      <a:pt x="13243" y="7072"/>
                      <a:pt x="15979" y="6705"/>
                    </a:cubicBezTo>
                    <a:cubicBezTo>
                      <a:pt x="16679" y="6605"/>
                      <a:pt x="17413" y="6472"/>
                      <a:pt x="18213" y="6372"/>
                    </a:cubicBezTo>
                    <a:cubicBezTo>
                      <a:pt x="18614" y="6305"/>
                      <a:pt x="19014" y="6238"/>
                      <a:pt x="19448" y="6138"/>
                    </a:cubicBezTo>
                    <a:cubicBezTo>
                      <a:pt x="19514" y="6138"/>
                      <a:pt x="19548" y="6138"/>
                      <a:pt x="19614" y="6105"/>
                    </a:cubicBezTo>
                    <a:cubicBezTo>
                      <a:pt x="19830" y="6078"/>
                      <a:pt x="20046" y="6029"/>
                      <a:pt x="20244" y="6029"/>
                    </a:cubicBezTo>
                    <a:cubicBezTo>
                      <a:pt x="20291" y="6029"/>
                      <a:pt x="20337" y="6032"/>
                      <a:pt x="20382" y="6038"/>
                    </a:cubicBezTo>
                    <a:cubicBezTo>
                      <a:pt x="20415" y="6038"/>
                      <a:pt x="20415" y="6038"/>
                      <a:pt x="20448" y="6005"/>
                    </a:cubicBezTo>
                    <a:cubicBezTo>
                      <a:pt x="20515" y="5838"/>
                      <a:pt x="20615" y="5638"/>
                      <a:pt x="20715" y="5438"/>
                    </a:cubicBezTo>
                    <a:cubicBezTo>
                      <a:pt x="21516" y="3837"/>
                      <a:pt x="22150" y="2069"/>
                      <a:pt x="22650" y="34"/>
                    </a:cubicBezTo>
                    <a:cubicBezTo>
                      <a:pt x="22650" y="34"/>
                      <a:pt x="22650" y="0"/>
                      <a:pt x="2261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07" name="Google Shape;12907;p40"/>
              <p:cNvSpPr/>
              <p:nvPr/>
            </p:nvSpPr>
            <p:spPr>
              <a:xfrm>
                <a:off x="6301675" y="3299550"/>
                <a:ext cx="562925" cy="130950"/>
              </a:xfrm>
              <a:custGeom>
                <a:rect b="b" l="l" r="r" t="t"/>
                <a:pathLst>
                  <a:path extrusionOk="0" h="5238" w="22517">
                    <a:moveTo>
                      <a:pt x="22450" y="1"/>
                    </a:moveTo>
                    <a:cubicBezTo>
                      <a:pt x="22150" y="101"/>
                      <a:pt x="21783" y="167"/>
                      <a:pt x="21416" y="201"/>
                    </a:cubicBezTo>
                    <a:cubicBezTo>
                      <a:pt x="21249" y="234"/>
                      <a:pt x="21116" y="234"/>
                      <a:pt x="20949" y="268"/>
                    </a:cubicBezTo>
                    <a:cubicBezTo>
                      <a:pt x="20282" y="368"/>
                      <a:pt x="19581" y="501"/>
                      <a:pt x="18914" y="568"/>
                    </a:cubicBezTo>
                    <a:cubicBezTo>
                      <a:pt x="17547" y="768"/>
                      <a:pt x="16146" y="935"/>
                      <a:pt x="14811" y="1101"/>
                    </a:cubicBezTo>
                    <a:cubicBezTo>
                      <a:pt x="12076" y="1368"/>
                      <a:pt x="9274" y="1502"/>
                      <a:pt x="6539" y="1535"/>
                    </a:cubicBezTo>
                    <a:lnTo>
                      <a:pt x="3804" y="1535"/>
                    </a:lnTo>
                    <a:cubicBezTo>
                      <a:pt x="3270" y="1535"/>
                      <a:pt x="2703" y="1535"/>
                      <a:pt x="2202" y="1435"/>
                    </a:cubicBezTo>
                    <a:cubicBezTo>
                      <a:pt x="2169" y="1435"/>
                      <a:pt x="2169" y="1435"/>
                      <a:pt x="2136" y="1468"/>
                    </a:cubicBezTo>
                    <a:cubicBezTo>
                      <a:pt x="1602" y="2503"/>
                      <a:pt x="1002" y="3437"/>
                      <a:pt x="334" y="4204"/>
                    </a:cubicBezTo>
                    <a:cubicBezTo>
                      <a:pt x="268" y="4270"/>
                      <a:pt x="234" y="4371"/>
                      <a:pt x="168" y="4437"/>
                    </a:cubicBezTo>
                    <a:cubicBezTo>
                      <a:pt x="101" y="4504"/>
                      <a:pt x="68" y="4571"/>
                      <a:pt x="1" y="4637"/>
                    </a:cubicBezTo>
                    <a:cubicBezTo>
                      <a:pt x="1" y="4637"/>
                      <a:pt x="1" y="4671"/>
                      <a:pt x="1" y="4671"/>
                    </a:cubicBezTo>
                    <a:cubicBezTo>
                      <a:pt x="1" y="4704"/>
                      <a:pt x="1" y="4704"/>
                      <a:pt x="34" y="4704"/>
                    </a:cubicBezTo>
                    <a:cubicBezTo>
                      <a:pt x="301" y="4737"/>
                      <a:pt x="601" y="4804"/>
                      <a:pt x="901" y="4838"/>
                    </a:cubicBezTo>
                    <a:cubicBezTo>
                      <a:pt x="1102" y="4871"/>
                      <a:pt x="1335" y="4938"/>
                      <a:pt x="1569" y="4971"/>
                    </a:cubicBezTo>
                    <a:cubicBezTo>
                      <a:pt x="2302" y="5071"/>
                      <a:pt x="3036" y="5138"/>
                      <a:pt x="3770" y="5171"/>
                    </a:cubicBezTo>
                    <a:cubicBezTo>
                      <a:pt x="4337" y="5204"/>
                      <a:pt x="4938" y="5238"/>
                      <a:pt x="5538" y="5238"/>
                    </a:cubicBezTo>
                    <a:cubicBezTo>
                      <a:pt x="6305" y="5238"/>
                      <a:pt x="7106" y="5204"/>
                      <a:pt x="7940" y="5138"/>
                    </a:cubicBezTo>
                    <a:cubicBezTo>
                      <a:pt x="10475" y="4971"/>
                      <a:pt x="13244" y="4504"/>
                      <a:pt x="16379" y="3703"/>
                    </a:cubicBezTo>
                    <a:cubicBezTo>
                      <a:pt x="17313" y="3470"/>
                      <a:pt x="18281" y="3203"/>
                      <a:pt x="19181" y="2936"/>
                    </a:cubicBezTo>
                    <a:cubicBezTo>
                      <a:pt x="19748" y="2769"/>
                      <a:pt x="20315" y="2603"/>
                      <a:pt x="20849" y="2436"/>
                    </a:cubicBezTo>
                    <a:lnTo>
                      <a:pt x="20882" y="2436"/>
                    </a:lnTo>
                    <a:cubicBezTo>
                      <a:pt x="21449" y="1802"/>
                      <a:pt x="21983" y="1035"/>
                      <a:pt x="22517" y="67"/>
                    </a:cubicBezTo>
                    <a:cubicBezTo>
                      <a:pt x="22517" y="34"/>
                      <a:pt x="22517" y="34"/>
                      <a:pt x="2251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08" name="Google Shape;12908;p40"/>
              <p:cNvSpPr/>
              <p:nvPr/>
            </p:nvSpPr>
            <p:spPr>
              <a:xfrm>
                <a:off x="6944650" y="2396875"/>
                <a:ext cx="123450" cy="91300"/>
              </a:xfrm>
              <a:custGeom>
                <a:rect b="b" l="l" r="r" t="t"/>
                <a:pathLst>
                  <a:path extrusionOk="0" h="3652" w="4938">
                    <a:moveTo>
                      <a:pt x="42" y="0"/>
                    </a:moveTo>
                    <a:cubicBezTo>
                      <a:pt x="30" y="0"/>
                      <a:pt x="22" y="15"/>
                      <a:pt x="0" y="15"/>
                    </a:cubicBezTo>
                    <a:cubicBezTo>
                      <a:pt x="0" y="49"/>
                      <a:pt x="0" y="49"/>
                      <a:pt x="34" y="82"/>
                    </a:cubicBezTo>
                    <a:cubicBezTo>
                      <a:pt x="34" y="82"/>
                      <a:pt x="67" y="115"/>
                      <a:pt x="100" y="149"/>
                    </a:cubicBezTo>
                    <a:cubicBezTo>
                      <a:pt x="801" y="949"/>
                      <a:pt x="1468" y="1850"/>
                      <a:pt x="2102" y="2917"/>
                    </a:cubicBezTo>
                    <a:cubicBezTo>
                      <a:pt x="2102" y="2951"/>
                      <a:pt x="2102" y="2951"/>
                      <a:pt x="2135" y="2951"/>
                    </a:cubicBezTo>
                    <a:cubicBezTo>
                      <a:pt x="2268" y="2951"/>
                      <a:pt x="2435" y="2984"/>
                      <a:pt x="2569" y="3017"/>
                    </a:cubicBezTo>
                    <a:lnTo>
                      <a:pt x="2669" y="3017"/>
                    </a:lnTo>
                    <a:cubicBezTo>
                      <a:pt x="3136" y="3117"/>
                      <a:pt x="3503" y="3218"/>
                      <a:pt x="3836" y="3318"/>
                    </a:cubicBezTo>
                    <a:cubicBezTo>
                      <a:pt x="4170" y="3418"/>
                      <a:pt x="4503" y="3518"/>
                      <a:pt x="4837" y="3618"/>
                    </a:cubicBezTo>
                    <a:cubicBezTo>
                      <a:pt x="4837" y="3651"/>
                      <a:pt x="4870" y="3651"/>
                      <a:pt x="4870" y="3651"/>
                    </a:cubicBezTo>
                    <a:lnTo>
                      <a:pt x="4937" y="3651"/>
                    </a:lnTo>
                    <a:cubicBezTo>
                      <a:pt x="4937" y="3618"/>
                      <a:pt x="4937" y="3618"/>
                      <a:pt x="4937" y="3584"/>
                    </a:cubicBezTo>
                    <a:cubicBezTo>
                      <a:pt x="4136" y="2350"/>
                      <a:pt x="3269" y="1450"/>
                      <a:pt x="2335" y="849"/>
                    </a:cubicBezTo>
                    <a:cubicBezTo>
                      <a:pt x="2302" y="849"/>
                      <a:pt x="2235" y="816"/>
                      <a:pt x="2202" y="782"/>
                    </a:cubicBezTo>
                    <a:cubicBezTo>
                      <a:pt x="2035" y="716"/>
                      <a:pt x="1868" y="616"/>
                      <a:pt x="1701" y="549"/>
                    </a:cubicBezTo>
                    <a:cubicBezTo>
                      <a:pt x="1368" y="415"/>
                      <a:pt x="1034" y="282"/>
                      <a:pt x="701" y="182"/>
                    </a:cubicBezTo>
                    <a:lnTo>
                      <a:pt x="634" y="182"/>
                    </a:lnTo>
                    <a:cubicBezTo>
                      <a:pt x="634" y="182"/>
                      <a:pt x="601" y="149"/>
                      <a:pt x="567" y="149"/>
                    </a:cubicBezTo>
                    <a:cubicBezTo>
                      <a:pt x="467" y="115"/>
                      <a:pt x="267" y="82"/>
                      <a:pt x="67" y="15"/>
                    </a:cubicBezTo>
                    <a:cubicBezTo>
                      <a:pt x="56" y="4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09" name="Google Shape;12909;p40"/>
              <p:cNvSpPr/>
              <p:nvPr/>
            </p:nvSpPr>
            <p:spPr>
              <a:xfrm>
                <a:off x="7002175" y="2478125"/>
                <a:ext cx="124300" cy="136800"/>
              </a:xfrm>
              <a:custGeom>
                <a:rect b="b" l="l" r="r" t="t"/>
                <a:pathLst>
                  <a:path extrusionOk="0" h="5472" w="4972">
                    <a:moveTo>
                      <a:pt x="1" y="1"/>
                    </a:moveTo>
                    <a:cubicBezTo>
                      <a:pt x="1" y="34"/>
                      <a:pt x="1" y="34"/>
                      <a:pt x="1" y="68"/>
                    </a:cubicBezTo>
                    <a:cubicBezTo>
                      <a:pt x="801" y="1469"/>
                      <a:pt x="1469" y="3036"/>
                      <a:pt x="2036" y="4738"/>
                    </a:cubicBezTo>
                    <a:cubicBezTo>
                      <a:pt x="2036" y="4771"/>
                      <a:pt x="2069" y="4771"/>
                      <a:pt x="2069" y="4771"/>
                    </a:cubicBezTo>
                    <a:cubicBezTo>
                      <a:pt x="2202" y="4771"/>
                      <a:pt x="2336" y="4804"/>
                      <a:pt x="2469" y="4838"/>
                    </a:cubicBezTo>
                    <a:cubicBezTo>
                      <a:pt x="2536" y="4838"/>
                      <a:pt x="2569" y="4871"/>
                      <a:pt x="2603" y="4871"/>
                    </a:cubicBezTo>
                    <a:cubicBezTo>
                      <a:pt x="2903" y="4938"/>
                      <a:pt x="3203" y="5004"/>
                      <a:pt x="3570" y="5105"/>
                    </a:cubicBezTo>
                    <a:cubicBezTo>
                      <a:pt x="3904" y="5205"/>
                      <a:pt x="4237" y="5271"/>
                      <a:pt x="4504" y="5371"/>
                    </a:cubicBezTo>
                    <a:cubicBezTo>
                      <a:pt x="4571" y="5371"/>
                      <a:pt x="4671" y="5405"/>
                      <a:pt x="4738" y="5438"/>
                    </a:cubicBezTo>
                    <a:cubicBezTo>
                      <a:pt x="4804" y="5438"/>
                      <a:pt x="4838" y="5438"/>
                      <a:pt x="4904" y="5471"/>
                    </a:cubicBezTo>
                    <a:lnTo>
                      <a:pt x="4938" y="5471"/>
                    </a:lnTo>
                    <a:cubicBezTo>
                      <a:pt x="4971" y="5438"/>
                      <a:pt x="4971" y="5438"/>
                      <a:pt x="4971" y="5405"/>
                    </a:cubicBezTo>
                    <a:cubicBezTo>
                      <a:pt x="4537" y="4137"/>
                      <a:pt x="4070" y="2970"/>
                      <a:pt x="3537" y="1936"/>
                    </a:cubicBezTo>
                    <a:cubicBezTo>
                      <a:pt x="3403" y="1602"/>
                      <a:pt x="3203" y="1302"/>
                      <a:pt x="3036" y="968"/>
                    </a:cubicBezTo>
                    <a:lnTo>
                      <a:pt x="3003" y="968"/>
                    </a:lnTo>
                    <a:cubicBezTo>
                      <a:pt x="2903" y="935"/>
                      <a:pt x="2803" y="868"/>
                      <a:pt x="2703" y="835"/>
                    </a:cubicBezTo>
                    <a:cubicBezTo>
                      <a:pt x="2636" y="801"/>
                      <a:pt x="2536" y="735"/>
                      <a:pt x="2469" y="701"/>
                    </a:cubicBezTo>
                    <a:cubicBezTo>
                      <a:pt x="2102" y="568"/>
                      <a:pt x="1702" y="435"/>
                      <a:pt x="1335" y="334"/>
                    </a:cubicBezTo>
                    <a:cubicBezTo>
                      <a:pt x="1168" y="301"/>
                      <a:pt x="968" y="234"/>
                      <a:pt x="768" y="201"/>
                    </a:cubicBezTo>
                    <a:cubicBezTo>
                      <a:pt x="635" y="168"/>
                      <a:pt x="468" y="101"/>
                      <a:pt x="301" y="68"/>
                    </a:cubicBezTo>
                    <a:cubicBezTo>
                      <a:pt x="301" y="68"/>
                      <a:pt x="268" y="68"/>
                      <a:pt x="234" y="34"/>
                    </a:cubicBezTo>
                    <a:cubicBezTo>
                      <a:pt x="168" y="34"/>
                      <a:pt x="101" y="34"/>
                      <a:pt x="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10" name="Google Shape;12910;p40"/>
              <p:cNvSpPr/>
              <p:nvPr/>
            </p:nvSpPr>
            <p:spPr>
              <a:xfrm>
                <a:off x="7056400" y="2605350"/>
                <a:ext cx="100925" cy="154675"/>
              </a:xfrm>
              <a:custGeom>
                <a:rect b="b" l="l" r="r" t="t"/>
                <a:pathLst>
                  <a:path extrusionOk="0" h="6187" w="4037">
                    <a:moveTo>
                      <a:pt x="25" y="1"/>
                    </a:moveTo>
                    <a:cubicBezTo>
                      <a:pt x="15" y="1"/>
                      <a:pt x="0" y="16"/>
                      <a:pt x="0" y="16"/>
                    </a:cubicBezTo>
                    <a:cubicBezTo>
                      <a:pt x="0" y="16"/>
                      <a:pt x="0" y="49"/>
                      <a:pt x="0" y="49"/>
                    </a:cubicBezTo>
                    <a:cubicBezTo>
                      <a:pt x="534" y="1783"/>
                      <a:pt x="967" y="3685"/>
                      <a:pt x="1234" y="5620"/>
                    </a:cubicBezTo>
                    <a:cubicBezTo>
                      <a:pt x="1234" y="5620"/>
                      <a:pt x="1268" y="5653"/>
                      <a:pt x="1268" y="5653"/>
                    </a:cubicBezTo>
                    <a:cubicBezTo>
                      <a:pt x="1368" y="5653"/>
                      <a:pt x="1468" y="5653"/>
                      <a:pt x="1568" y="5686"/>
                    </a:cubicBezTo>
                    <a:lnTo>
                      <a:pt x="1668" y="5686"/>
                    </a:lnTo>
                    <a:cubicBezTo>
                      <a:pt x="1968" y="5753"/>
                      <a:pt x="2268" y="5786"/>
                      <a:pt x="2569" y="5853"/>
                    </a:cubicBezTo>
                    <a:cubicBezTo>
                      <a:pt x="3002" y="5953"/>
                      <a:pt x="3436" y="6053"/>
                      <a:pt x="4003" y="6187"/>
                    </a:cubicBezTo>
                    <a:lnTo>
                      <a:pt x="4036" y="6187"/>
                    </a:lnTo>
                    <a:cubicBezTo>
                      <a:pt x="4036" y="6153"/>
                      <a:pt x="4036" y="6153"/>
                      <a:pt x="4036" y="6153"/>
                    </a:cubicBezTo>
                    <a:cubicBezTo>
                      <a:pt x="3803" y="4285"/>
                      <a:pt x="3436" y="2484"/>
                      <a:pt x="2935" y="849"/>
                    </a:cubicBezTo>
                    <a:cubicBezTo>
                      <a:pt x="2935" y="816"/>
                      <a:pt x="2935" y="816"/>
                      <a:pt x="2902" y="816"/>
                    </a:cubicBezTo>
                    <a:cubicBezTo>
                      <a:pt x="2468" y="649"/>
                      <a:pt x="1968" y="516"/>
                      <a:pt x="1501" y="382"/>
                    </a:cubicBezTo>
                    <a:lnTo>
                      <a:pt x="1268" y="316"/>
                    </a:lnTo>
                    <a:cubicBezTo>
                      <a:pt x="934" y="249"/>
                      <a:pt x="634" y="149"/>
                      <a:pt x="300" y="82"/>
                    </a:cubicBezTo>
                    <a:cubicBezTo>
                      <a:pt x="267" y="49"/>
                      <a:pt x="234" y="49"/>
                      <a:pt x="200" y="49"/>
                    </a:cubicBezTo>
                    <a:cubicBezTo>
                      <a:pt x="133" y="16"/>
                      <a:pt x="100" y="16"/>
                      <a:pt x="33" y="16"/>
                    </a:cubicBezTo>
                    <a:cubicBezTo>
                      <a:pt x="33" y="4"/>
                      <a:pt x="30" y="1"/>
                      <a:pt x="2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11" name="Google Shape;12911;p40"/>
              <p:cNvSpPr/>
              <p:nvPr/>
            </p:nvSpPr>
            <p:spPr>
              <a:xfrm>
                <a:off x="7088900" y="2753325"/>
                <a:ext cx="77600" cy="184325"/>
              </a:xfrm>
              <a:custGeom>
                <a:rect b="b" l="l" r="r" t="t"/>
                <a:pathLst>
                  <a:path extrusionOk="0" h="7373" w="3104">
                    <a:moveTo>
                      <a:pt x="1" y="1"/>
                    </a:moveTo>
                    <a:cubicBezTo>
                      <a:pt x="1" y="34"/>
                      <a:pt x="1" y="34"/>
                      <a:pt x="1" y="34"/>
                    </a:cubicBezTo>
                    <a:cubicBezTo>
                      <a:pt x="168" y="1368"/>
                      <a:pt x="268" y="2769"/>
                      <a:pt x="335" y="4104"/>
                    </a:cubicBezTo>
                    <a:cubicBezTo>
                      <a:pt x="368" y="5204"/>
                      <a:pt x="335" y="6305"/>
                      <a:pt x="301" y="7339"/>
                    </a:cubicBezTo>
                    <a:cubicBezTo>
                      <a:pt x="301" y="7373"/>
                      <a:pt x="301" y="7373"/>
                      <a:pt x="301" y="7373"/>
                    </a:cubicBezTo>
                    <a:lnTo>
                      <a:pt x="368" y="7373"/>
                    </a:lnTo>
                    <a:cubicBezTo>
                      <a:pt x="601" y="7339"/>
                      <a:pt x="835" y="7339"/>
                      <a:pt x="1102" y="7339"/>
                    </a:cubicBezTo>
                    <a:cubicBezTo>
                      <a:pt x="1235" y="7306"/>
                      <a:pt x="1369" y="7306"/>
                      <a:pt x="1502" y="7306"/>
                    </a:cubicBezTo>
                    <a:cubicBezTo>
                      <a:pt x="1602" y="7306"/>
                      <a:pt x="1669" y="7306"/>
                      <a:pt x="1769" y="7273"/>
                    </a:cubicBezTo>
                    <a:cubicBezTo>
                      <a:pt x="2002" y="7273"/>
                      <a:pt x="2236" y="7239"/>
                      <a:pt x="2436" y="7239"/>
                    </a:cubicBezTo>
                    <a:cubicBezTo>
                      <a:pt x="2503" y="7206"/>
                      <a:pt x="2536" y="7206"/>
                      <a:pt x="2603" y="7206"/>
                    </a:cubicBezTo>
                    <a:cubicBezTo>
                      <a:pt x="2736" y="7173"/>
                      <a:pt x="2870" y="7139"/>
                      <a:pt x="3003" y="7139"/>
                    </a:cubicBezTo>
                    <a:cubicBezTo>
                      <a:pt x="3036" y="7139"/>
                      <a:pt x="3036" y="7139"/>
                      <a:pt x="3036" y="7106"/>
                    </a:cubicBezTo>
                    <a:cubicBezTo>
                      <a:pt x="3103" y="5972"/>
                      <a:pt x="3103" y="4804"/>
                      <a:pt x="3036" y="3670"/>
                    </a:cubicBezTo>
                    <a:cubicBezTo>
                      <a:pt x="3003" y="2669"/>
                      <a:pt x="2936" y="1669"/>
                      <a:pt x="2803" y="701"/>
                    </a:cubicBezTo>
                    <a:cubicBezTo>
                      <a:pt x="2803" y="668"/>
                      <a:pt x="2803" y="668"/>
                      <a:pt x="2770" y="668"/>
                    </a:cubicBezTo>
                    <a:cubicBezTo>
                      <a:pt x="2770" y="635"/>
                      <a:pt x="2770" y="635"/>
                      <a:pt x="2736" y="635"/>
                    </a:cubicBezTo>
                    <a:lnTo>
                      <a:pt x="2703" y="635"/>
                    </a:lnTo>
                    <a:cubicBezTo>
                      <a:pt x="2703" y="601"/>
                      <a:pt x="2703" y="601"/>
                      <a:pt x="2703" y="601"/>
                    </a:cubicBezTo>
                    <a:cubicBezTo>
                      <a:pt x="2236" y="501"/>
                      <a:pt x="1736" y="368"/>
                      <a:pt x="1202" y="234"/>
                    </a:cubicBezTo>
                    <a:cubicBezTo>
                      <a:pt x="968" y="201"/>
                      <a:pt x="768" y="168"/>
                      <a:pt x="535" y="101"/>
                    </a:cubicBezTo>
                    <a:lnTo>
                      <a:pt x="368" y="67"/>
                    </a:lnTo>
                    <a:cubicBezTo>
                      <a:pt x="335" y="67"/>
                      <a:pt x="268" y="67"/>
                      <a:pt x="234" y="34"/>
                    </a:cubicBezTo>
                    <a:cubicBezTo>
                      <a:pt x="168" y="34"/>
                      <a:pt x="101" y="34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12" name="Google Shape;12912;p40"/>
              <p:cNvSpPr/>
              <p:nvPr/>
            </p:nvSpPr>
            <p:spPr>
              <a:xfrm>
                <a:off x="7070575" y="2940125"/>
                <a:ext cx="94250" cy="177650"/>
              </a:xfrm>
              <a:custGeom>
                <a:rect b="b" l="l" r="r" t="t"/>
                <a:pathLst>
                  <a:path extrusionOk="0" h="7106" w="3770">
                    <a:moveTo>
                      <a:pt x="3703" y="1"/>
                    </a:moveTo>
                    <a:cubicBezTo>
                      <a:pt x="3603" y="34"/>
                      <a:pt x="3503" y="34"/>
                      <a:pt x="3403" y="67"/>
                    </a:cubicBezTo>
                    <a:lnTo>
                      <a:pt x="3236" y="67"/>
                    </a:lnTo>
                    <a:cubicBezTo>
                      <a:pt x="3169" y="67"/>
                      <a:pt x="3069" y="67"/>
                      <a:pt x="3002" y="101"/>
                    </a:cubicBezTo>
                    <a:cubicBezTo>
                      <a:pt x="2769" y="134"/>
                      <a:pt x="2535" y="134"/>
                      <a:pt x="2302" y="168"/>
                    </a:cubicBezTo>
                    <a:cubicBezTo>
                      <a:pt x="2235" y="168"/>
                      <a:pt x="2135" y="168"/>
                      <a:pt x="2002" y="201"/>
                    </a:cubicBezTo>
                    <a:cubicBezTo>
                      <a:pt x="1789" y="224"/>
                      <a:pt x="1560" y="248"/>
                      <a:pt x="1338" y="248"/>
                    </a:cubicBezTo>
                    <a:cubicBezTo>
                      <a:pt x="1246" y="248"/>
                      <a:pt x="1155" y="244"/>
                      <a:pt x="1068" y="234"/>
                    </a:cubicBezTo>
                    <a:lnTo>
                      <a:pt x="1034" y="234"/>
                    </a:lnTo>
                    <a:cubicBezTo>
                      <a:pt x="1034" y="234"/>
                      <a:pt x="1001" y="234"/>
                      <a:pt x="1001" y="268"/>
                    </a:cubicBezTo>
                    <a:cubicBezTo>
                      <a:pt x="867" y="2636"/>
                      <a:pt x="534" y="4938"/>
                      <a:pt x="0" y="7072"/>
                    </a:cubicBezTo>
                    <a:cubicBezTo>
                      <a:pt x="0" y="7072"/>
                      <a:pt x="0" y="7106"/>
                      <a:pt x="0" y="7106"/>
                    </a:cubicBezTo>
                    <a:lnTo>
                      <a:pt x="33" y="7106"/>
                    </a:lnTo>
                    <a:cubicBezTo>
                      <a:pt x="267" y="7072"/>
                      <a:pt x="500" y="7039"/>
                      <a:pt x="734" y="7006"/>
                    </a:cubicBezTo>
                    <a:cubicBezTo>
                      <a:pt x="901" y="7006"/>
                      <a:pt x="1068" y="6972"/>
                      <a:pt x="1201" y="6939"/>
                    </a:cubicBezTo>
                    <a:cubicBezTo>
                      <a:pt x="1468" y="6906"/>
                      <a:pt x="1701" y="6839"/>
                      <a:pt x="1968" y="6806"/>
                    </a:cubicBezTo>
                    <a:cubicBezTo>
                      <a:pt x="2202" y="6739"/>
                      <a:pt x="2469" y="6672"/>
                      <a:pt x="2735" y="6639"/>
                    </a:cubicBezTo>
                    <a:cubicBezTo>
                      <a:pt x="2735" y="6639"/>
                      <a:pt x="2769" y="6605"/>
                      <a:pt x="2769" y="6605"/>
                    </a:cubicBezTo>
                    <a:cubicBezTo>
                      <a:pt x="3302" y="4604"/>
                      <a:pt x="3636" y="2402"/>
                      <a:pt x="3769" y="67"/>
                    </a:cubicBezTo>
                    <a:cubicBezTo>
                      <a:pt x="3769" y="34"/>
                      <a:pt x="3769" y="34"/>
                      <a:pt x="3736" y="34"/>
                    </a:cubicBezTo>
                    <a:cubicBezTo>
                      <a:pt x="3736" y="1"/>
                      <a:pt x="3736" y="1"/>
                      <a:pt x="37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13" name="Google Shape;12913;p40"/>
              <p:cNvSpPr/>
              <p:nvPr/>
            </p:nvSpPr>
            <p:spPr>
              <a:xfrm>
                <a:off x="6990500" y="3270000"/>
                <a:ext cx="64250" cy="34575"/>
              </a:xfrm>
              <a:custGeom>
                <a:rect b="b" l="l" r="r" t="t"/>
                <a:pathLst>
                  <a:path extrusionOk="0" h="1383" w="2570">
                    <a:moveTo>
                      <a:pt x="2545" y="0"/>
                    </a:moveTo>
                    <a:cubicBezTo>
                      <a:pt x="2540" y="0"/>
                      <a:pt x="2536" y="4"/>
                      <a:pt x="2536" y="15"/>
                    </a:cubicBezTo>
                    <a:cubicBezTo>
                      <a:pt x="2336" y="49"/>
                      <a:pt x="2102" y="115"/>
                      <a:pt x="1902" y="149"/>
                    </a:cubicBezTo>
                    <a:cubicBezTo>
                      <a:pt x="1835" y="182"/>
                      <a:pt x="1769" y="182"/>
                      <a:pt x="1702" y="215"/>
                    </a:cubicBezTo>
                    <a:cubicBezTo>
                      <a:pt x="1446" y="267"/>
                      <a:pt x="1151" y="337"/>
                      <a:pt x="891" y="337"/>
                    </a:cubicBezTo>
                    <a:cubicBezTo>
                      <a:pt x="813" y="337"/>
                      <a:pt x="738" y="331"/>
                      <a:pt x="668" y="315"/>
                    </a:cubicBezTo>
                    <a:cubicBezTo>
                      <a:pt x="635" y="315"/>
                      <a:pt x="635" y="349"/>
                      <a:pt x="601" y="349"/>
                    </a:cubicBezTo>
                    <a:cubicBezTo>
                      <a:pt x="401" y="682"/>
                      <a:pt x="201" y="1016"/>
                      <a:pt x="1" y="1316"/>
                    </a:cubicBezTo>
                    <a:cubicBezTo>
                      <a:pt x="1" y="1316"/>
                      <a:pt x="1" y="1349"/>
                      <a:pt x="1" y="1349"/>
                    </a:cubicBezTo>
                    <a:cubicBezTo>
                      <a:pt x="1" y="1383"/>
                      <a:pt x="1" y="1383"/>
                      <a:pt x="34" y="1383"/>
                    </a:cubicBezTo>
                    <a:cubicBezTo>
                      <a:pt x="368" y="1283"/>
                      <a:pt x="668" y="1183"/>
                      <a:pt x="968" y="1083"/>
                    </a:cubicBezTo>
                    <a:lnTo>
                      <a:pt x="1002" y="1049"/>
                    </a:lnTo>
                    <a:cubicBezTo>
                      <a:pt x="1268" y="983"/>
                      <a:pt x="1502" y="849"/>
                      <a:pt x="1735" y="749"/>
                    </a:cubicBezTo>
                    <a:cubicBezTo>
                      <a:pt x="2002" y="549"/>
                      <a:pt x="2302" y="315"/>
                      <a:pt x="2569" y="82"/>
                    </a:cubicBezTo>
                    <a:cubicBezTo>
                      <a:pt x="2569" y="49"/>
                      <a:pt x="2569" y="49"/>
                      <a:pt x="2569" y="15"/>
                    </a:cubicBezTo>
                    <a:cubicBezTo>
                      <a:pt x="2569" y="15"/>
                      <a:pt x="2554" y="0"/>
                      <a:pt x="254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14" name="Google Shape;12914;p40"/>
              <p:cNvSpPr/>
              <p:nvPr/>
            </p:nvSpPr>
            <p:spPr>
              <a:xfrm>
                <a:off x="7010525" y="3114875"/>
                <a:ext cx="125950" cy="156350"/>
              </a:xfrm>
              <a:custGeom>
                <a:rect b="b" l="l" r="r" t="t"/>
                <a:pathLst>
                  <a:path extrusionOk="0" h="6254" w="5038">
                    <a:moveTo>
                      <a:pt x="5013" y="1"/>
                    </a:moveTo>
                    <a:cubicBezTo>
                      <a:pt x="5008" y="1"/>
                      <a:pt x="5004" y="5"/>
                      <a:pt x="5004" y="16"/>
                    </a:cubicBezTo>
                    <a:cubicBezTo>
                      <a:pt x="4604" y="116"/>
                      <a:pt x="4203" y="183"/>
                      <a:pt x="3803" y="249"/>
                    </a:cubicBezTo>
                    <a:lnTo>
                      <a:pt x="3636" y="283"/>
                    </a:lnTo>
                    <a:cubicBezTo>
                      <a:pt x="3503" y="283"/>
                      <a:pt x="3403" y="316"/>
                      <a:pt x="3303" y="349"/>
                    </a:cubicBezTo>
                    <a:cubicBezTo>
                      <a:pt x="3058" y="404"/>
                      <a:pt x="2768" y="458"/>
                      <a:pt x="2507" y="458"/>
                    </a:cubicBezTo>
                    <a:cubicBezTo>
                      <a:pt x="2448" y="458"/>
                      <a:pt x="2390" y="456"/>
                      <a:pt x="2335" y="449"/>
                    </a:cubicBezTo>
                    <a:cubicBezTo>
                      <a:pt x="2302" y="449"/>
                      <a:pt x="2302" y="483"/>
                      <a:pt x="2302" y="483"/>
                    </a:cubicBezTo>
                    <a:cubicBezTo>
                      <a:pt x="1835" y="2184"/>
                      <a:pt x="1268" y="3752"/>
                      <a:pt x="567" y="5153"/>
                    </a:cubicBezTo>
                    <a:cubicBezTo>
                      <a:pt x="401" y="5486"/>
                      <a:pt x="201" y="5853"/>
                      <a:pt x="34" y="6187"/>
                    </a:cubicBezTo>
                    <a:cubicBezTo>
                      <a:pt x="0" y="6220"/>
                      <a:pt x="0" y="6220"/>
                      <a:pt x="34" y="6254"/>
                    </a:cubicBezTo>
                    <a:lnTo>
                      <a:pt x="134" y="6254"/>
                    </a:lnTo>
                    <a:lnTo>
                      <a:pt x="334" y="6187"/>
                    </a:lnTo>
                    <a:cubicBezTo>
                      <a:pt x="567" y="6153"/>
                      <a:pt x="801" y="6120"/>
                      <a:pt x="1034" y="6053"/>
                    </a:cubicBezTo>
                    <a:cubicBezTo>
                      <a:pt x="1335" y="5987"/>
                      <a:pt x="1602" y="5920"/>
                      <a:pt x="1835" y="5820"/>
                    </a:cubicBezTo>
                    <a:cubicBezTo>
                      <a:pt x="1868" y="5820"/>
                      <a:pt x="1935" y="5787"/>
                      <a:pt x="1968" y="5787"/>
                    </a:cubicBezTo>
                    <a:cubicBezTo>
                      <a:pt x="2069" y="5753"/>
                      <a:pt x="2169" y="5720"/>
                      <a:pt x="2269" y="5720"/>
                    </a:cubicBezTo>
                    <a:cubicBezTo>
                      <a:pt x="2269" y="5720"/>
                      <a:pt x="2302" y="5720"/>
                      <a:pt x="2302" y="5686"/>
                    </a:cubicBezTo>
                    <a:cubicBezTo>
                      <a:pt x="3069" y="4786"/>
                      <a:pt x="3736" y="3618"/>
                      <a:pt x="4337" y="2151"/>
                    </a:cubicBezTo>
                    <a:cubicBezTo>
                      <a:pt x="4604" y="1517"/>
                      <a:pt x="4837" y="783"/>
                      <a:pt x="5037" y="49"/>
                    </a:cubicBezTo>
                    <a:cubicBezTo>
                      <a:pt x="5037" y="49"/>
                      <a:pt x="5037" y="16"/>
                      <a:pt x="5037" y="16"/>
                    </a:cubicBezTo>
                    <a:cubicBezTo>
                      <a:pt x="5037" y="16"/>
                      <a:pt x="5022" y="1"/>
                      <a:pt x="501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15" name="Google Shape;12915;p40"/>
              <p:cNvSpPr/>
              <p:nvPr/>
            </p:nvSpPr>
            <p:spPr>
              <a:xfrm>
                <a:off x="6943800" y="3306225"/>
                <a:ext cx="109275" cy="192675"/>
              </a:xfrm>
              <a:custGeom>
                <a:rect b="b" l="l" r="r" t="t"/>
                <a:pathLst>
                  <a:path extrusionOk="0" h="7707" w="4371">
                    <a:moveTo>
                      <a:pt x="2836" y="1"/>
                    </a:moveTo>
                    <a:cubicBezTo>
                      <a:pt x="2436" y="167"/>
                      <a:pt x="1969" y="301"/>
                      <a:pt x="1569" y="301"/>
                    </a:cubicBezTo>
                    <a:cubicBezTo>
                      <a:pt x="1569" y="301"/>
                      <a:pt x="1535" y="301"/>
                      <a:pt x="1535" y="334"/>
                    </a:cubicBezTo>
                    <a:lnTo>
                      <a:pt x="1469" y="401"/>
                    </a:lnTo>
                    <a:cubicBezTo>
                      <a:pt x="1168" y="834"/>
                      <a:pt x="868" y="1268"/>
                      <a:pt x="401" y="1535"/>
                    </a:cubicBezTo>
                    <a:cubicBezTo>
                      <a:pt x="301" y="1602"/>
                      <a:pt x="168" y="1668"/>
                      <a:pt x="34" y="1735"/>
                    </a:cubicBezTo>
                    <a:cubicBezTo>
                      <a:pt x="1" y="1735"/>
                      <a:pt x="1" y="1769"/>
                      <a:pt x="1" y="1769"/>
                    </a:cubicBezTo>
                    <a:cubicBezTo>
                      <a:pt x="134" y="2336"/>
                      <a:pt x="234" y="2869"/>
                      <a:pt x="334" y="3336"/>
                    </a:cubicBezTo>
                    <a:cubicBezTo>
                      <a:pt x="635" y="4704"/>
                      <a:pt x="901" y="6138"/>
                      <a:pt x="1135" y="7673"/>
                    </a:cubicBezTo>
                    <a:cubicBezTo>
                      <a:pt x="1135" y="7706"/>
                      <a:pt x="1135" y="7706"/>
                      <a:pt x="1168" y="7706"/>
                    </a:cubicBezTo>
                    <a:lnTo>
                      <a:pt x="1202" y="7706"/>
                    </a:lnTo>
                    <a:cubicBezTo>
                      <a:pt x="1268" y="7706"/>
                      <a:pt x="1368" y="7706"/>
                      <a:pt x="1469" y="7673"/>
                    </a:cubicBezTo>
                    <a:lnTo>
                      <a:pt x="1635" y="7673"/>
                    </a:lnTo>
                    <a:cubicBezTo>
                      <a:pt x="1969" y="7606"/>
                      <a:pt x="2302" y="7573"/>
                      <a:pt x="2669" y="7506"/>
                    </a:cubicBezTo>
                    <a:cubicBezTo>
                      <a:pt x="3036" y="7406"/>
                      <a:pt x="3370" y="7339"/>
                      <a:pt x="3670" y="7272"/>
                    </a:cubicBezTo>
                    <a:cubicBezTo>
                      <a:pt x="3770" y="7272"/>
                      <a:pt x="3837" y="7239"/>
                      <a:pt x="3937" y="7206"/>
                    </a:cubicBezTo>
                    <a:cubicBezTo>
                      <a:pt x="4070" y="7172"/>
                      <a:pt x="4204" y="7139"/>
                      <a:pt x="4337" y="7106"/>
                    </a:cubicBezTo>
                    <a:cubicBezTo>
                      <a:pt x="4371" y="7072"/>
                      <a:pt x="4371" y="7072"/>
                      <a:pt x="4371" y="7072"/>
                    </a:cubicBezTo>
                    <a:cubicBezTo>
                      <a:pt x="4271" y="6672"/>
                      <a:pt x="4204" y="6238"/>
                      <a:pt x="4137" y="5838"/>
                    </a:cubicBezTo>
                    <a:cubicBezTo>
                      <a:pt x="4070" y="5605"/>
                      <a:pt x="4037" y="5371"/>
                      <a:pt x="4004" y="5138"/>
                    </a:cubicBezTo>
                    <a:cubicBezTo>
                      <a:pt x="3837" y="4370"/>
                      <a:pt x="3670" y="3570"/>
                      <a:pt x="3503" y="2769"/>
                    </a:cubicBezTo>
                    <a:cubicBezTo>
                      <a:pt x="3337" y="2035"/>
                      <a:pt x="3170" y="1301"/>
                      <a:pt x="3003" y="601"/>
                    </a:cubicBezTo>
                    <a:lnTo>
                      <a:pt x="2870" y="34"/>
                    </a:lnTo>
                    <a:cubicBezTo>
                      <a:pt x="2870" y="34"/>
                      <a:pt x="2870" y="1"/>
                      <a:pt x="287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16" name="Google Shape;12916;p40"/>
              <p:cNvSpPr/>
              <p:nvPr/>
            </p:nvSpPr>
            <p:spPr>
              <a:xfrm>
                <a:off x="6789525" y="3353750"/>
                <a:ext cx="173500" cy="143475"/>
              </a:xfrm>
              <a:custGeom>
                <a:rect b="b" l="l" r="r" t="t"/>
                <a:pathLst>
                  <a:path extrusionOk="0" h="5739" w="6940">
                    <a:moveTo>
                      <a:pt x="5772" y="1"/>
                    </a:moveTo>
                    <a:cubicBezTo>
                      <a:pt x="5571" y="68"/>
                      <a:pt x="5338" y="134"/>
                      <a:pt x="5138" y="234"/>
                    </a:cubicBezTo>
                    <a:cubicBezTo>
                      <a:pt x="4971" y="268"/>
                      <a:pt x="4804" y="335"/>
                      <a:pt x="4637" y="368"/>
                    </a:cubicBezTo>
                    <a:cubicBezTo>
                      <a:pt x="4037" y="601"/>
                      <a:pt x="3203" y="868"/>
                      <a:pt x="2402" y="1135"/>
                    </a:cubicBezTo>
                    <a:cubicBezTo>
                      <a:pt x="2269" y="1168"/>
                      <a:pt x="2136" y="1202"/>
                      <a:pt x="2002" y="1235"/>
                    </a:cubicBezTo>
                    <a:cubicBezTo>
                      <a:pt x="1635" y="1369"/>
                      <a:pt x="1235" y="1502"/>
                      <a:pt x="868" y="1535"/>
                    </a:cubicBezTo>
                    <a:cubicBezTo>
                      <a:pt x="735" y="1535"/>
                      <a:pt x="368" y="1535"/>
                      <a:pt x="34" y="1469"/>
                    </a:cubicBezTo>
                    <a:cubicBezTo>
                      <a:pt x="34" y="1458"/>
                      <a:pt x="30" y="1454"/>
                      <a:pt x="25" y="1454"/>
                    </a:cubicBezTo>
                    <a:cubicBezTo>
                      <a:pt x="16" y="1454"/>
                      <a:pt x="1" y="1469"/>
                      <a:pt x="1" y="1469"/>
                    </a:cubicBezTo>
                    <a:cubicBezTo>
                      <a:pt x="1" y="1469"/>
                      <a:pt x="1" y="1502"/>
                      <a:pt x="1" y="1502"/>
                    </a:cubicBezTo>
                    <a:cubicBezTo>
                      <a:pt x="401" y="2169"/>
                      <a:pt x="668" y="2936"/>
                      <a:pt x="801" y="3737"/>
                    </a:cubicBezTo>
                    <a:cubicBezTo>
                      <a:pt x="835" y="3937"/>
                      <a:pt x="901" y="3970"/>
                      <a:pt x="1035" y="4004"/>
                    </a:cubicBezTo>
                    <a:cubicBezTo>
                      <a:pt x="1902" y="4237"/>
                      <a:pt x="2803" y="4504"/>
                      <a:pt x="3637" y="4738"/>
                    </a:cubicBezTo>
                    <a:cubicBezTo>
                      <a:pt x="3803" y="4804"/>
                      <a:pt x="3970" y="4838"/>
                      <a:pt x="4137" y="4904"/>
                    </a:cubicBezTo>
                    <a:cubicBezTo>
                      <a:pt x="4237" y="4938"/>
                      <a:pt x="4337" y="4971"/>
                      <a:pt x="4437" y="5005"/>
                    </a:cubicBezTo>
                    <a:lnTo>
                      <a:pt x="4537" y="5038"/>
                    </a:lnTo>
                    <a:cubicBezTo>
                      <a:pt x="5338" y="5271"/>
                      <a:pt x="6105" y="5505"/>
                      <a:pt x="6872" y="5738"/>
                    </a:cubicBezTo>
                    <a:lnTo>
                      <a:pt x="6939" y="5738"/>
                    </a:lnTo>
                    <a:cubicBezTo>
                      <a:pt x="6939" y="5705"/>
                      <a:pt x="6939" y="5705"/>
                      <a:pt x="6939" y="5705"/>
                    </a:cubicBezTo>
                    <a:cubicBezTo>
                      <a:pt x="6772" y="4938"/>
                      <a:pt x="6639" y="4171"/>
                      <a:pt x="6505" y="3437"/>
                    </a:cubicBezTo>
                    <a:cubicBezTo>
                      <a:pt x="6405" y="2803"/>
                      <a:pt x="6272" y="2169"/>
                      <a:pt x="6138" y="1502"/>
                    </a:cubicBezTo>
                    <a:cubicBezTo>
                      <a:pt x="6038" y="1068"/>
                      <a:pt x="5972" y="601"/>
                      <a:pt x="5838" y="34"/>
                    </a:cubicBezTo>
                    <a:cubicBezTo>
                      <a:pt x="5838" y="34"/>
                      <a:pt x="5838" y="1"/>
                      <a:pt x="580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17" name="Google Shape;12917;p40"/>
              <p:cNvSpPr/>
              <p:nvPr/>
            </p:nvSpPr>
            <p:spPr>
              <a:xfrm>
                <a:off x="6329200" y="3430475"/>
                <a:ext cx="97600" cy="146800"/>
              </a:xfrm>
              <a:custGeom>
                <a:rect b="b" l="l" r="r" t="t"/>
                <a:pathLst>
                  <a:path extrusionOk="0" h="5872" w="3904">
                    <a:moveTo>
                      <a:pt x="67" y="1"/>
                    </a:moveTo>
                    <a:cubicBezTo>
                      <a:pt x="34" y="1"/>
                      <a:pt x="34" y="1"/>
                      <a:pt x="34" y="34"/>
                    </a:cubicBezTo>
                    <a:cubicBezTo>
                      <a:pt x="1" y="34"/>
                      <a:pt x="1" y="34"/>
                      <a:pt x="1" y="68"/>
                    </a:cubicBezTo>
                    <a:cubicBezTo>
                      <a:pt x="67" y="568"/>
                      <a:pt x="134" y="1002"/>
                      <a:pt x="201" y="1435"/>
                    </a:cubicBezTo>
                    <a:cubicBezTo>
                      <a:pt x="368" y="2836"/>
                      <a:pt x="534" y="4271"/>
                      <a:pt x="634" y="5838"/>
                    </a:cubicBezTo>
                    <a:cubicBezTo>
                      <a:pt x="634" y="5838"/>
                      <a:pt x="668" y="5838"/>
                      <a:pt x="668" y="5872"/>
                    </a:cubicBezTo>
                    <a:lnTo>
                      <a:pt x="701" y="5872"/>
                    </a:lnTo>
                    <a:cubicBezTo>
                      <a:pt x="801" y="5872"/>
                      <a:pt x="868" y="5872"/>
                      <a:pt x="968" y="5838"/>
                    </a:cubicBezTo>
                    <a:lnTo>
                      <a:pt x="1135" y="5838"/>
                    </a:lnTo>
                    <a:cubicBezTo>
                      <a:pt x="1468" y="5838"/>
                      <a:pt x="1802" y="5805"/>
                      <a:pt x="2169" y="5772"/>
                    </a:cubicBezTo>
                    <a:cubicBezTo>
                      <a:pt x="2536" y="5705"/>
                      <a:pt x="2869" y="5672"/>
                      <a:pt x="3203" y="5605"/>
                    </a:cubicBezTo>
                    <a:cubicBezTo>
                      <a:pt x="3303" y="5605"/>
                      <a:pt x="3370" y="5605"/>
                      <a:pt x="3470" y="5571"/>
                    </a:cubicBezTo>
                    <a:cubicBezTo>
                      <a:pt x="3603" y="5538"/>
                      <a:pt x="3737" y="5538"/>
                      <a:pt x="3870" y="5505"/>
                    </a:cubicBezTo>
                    <a:lnTo>
                      <a:pt x="3903" y="5505"/>
                    </a:lnTo>
                    <a:cubicBezTo>
                      <a:pt x="3903" y="5471"/>
                      <a:pt x="3903" y="5471"/>
                      <a:pt x="3903" y="5471"/>
                    </a:cubicBezTo>
                    <a:cubicBezTo>
                      <a:pt x="3837" y="5071"/>
                      <a:pt x="3803" y="4637"/>
                      <a:pt x="3770" y="4237"/>
                    </a:cubicBezTo>
                    <a:cubicBezTo>
                      <a:pt x="3737" y="4004"/>
                      <a:pt x="3737" y="3737"/>
                      <a:pt x="3703" y="3503"/>
                    </a:cubicBezTo>
                    <a:cubicBezTo>
                      <a:pt x="3603" y="2736"/>
                      <a:pt x="3503" y="1969"/>
                      <a:pt x="3403" y="1135"/>
                    </a:cubicBezTo>
                    <a:cubicBezTo>
                      <a:pt x="3370" y="868"/>
                      <a:pt x="3303" y="601"/>
                      <a:pt x="3270" y="334"/>
                    </a:cubicBezTo>
                    <a:cubicBezTo>
                      <a:pt x="3270" y="334"/>
                      <a:pt x="3270" y="301"/>
                      <a:pt x="3236" y="301"/>
                    </a:cubicBezTo>
                    <a:lnTo>
                      <a:pt x="3103" y="301"/>
                    </a:lnTo>
                    <a:cubicBezTo>
                      <a:pt x="2269" y="268"/>
                      <a:pt x="1468" y="201"/>
                      <a:pt x="734" y="101"/>
                    </a:cubicBezTo>
                    <a:cubicBezTo>
                      <a:pt x="634" y="68"/>
                      <a:pt x="501" y="68"/>
                      <a:pt x="401" y="68"/>
                    </a:cubicBezTo>
                    <a:cubicBezTo>
                      <a:pt x="301" y="34"/>
                      <a:pt x="167" y="34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18" name="Google Shape;12918;p40"/>
              <p:cNvSpPr/>
              <p:nvPr/>
            </p:nvSpPr>
            <p:spPr>
              <a:xfrm>
                <a:off x="6114875" y="3395450"/>
                <a:ext cx="221025" cy="179325"/>
              </a:xfrm>
              <a:custGeom>
                <a:rect b="b" l="l" r="r" t="t"/>
                <a:pathLst>
                  <a:path extrusionOk="0" h="7173" w="8841">
                    <a:moveTo>
                      <a:pt x="1" y="1"/>
                    </a:moveTo>
                    <a:cubicBezTo>
                      <a:pt x="1" y="34"/>
                      <a:pt x="1" y="68"/>
                      <a:pt x="34" y="68"/>
                    </a:cubicBezTo>
                    <a:cubicBezTo>
                      <a:pt x="801" y="434"/>
                      <a:pt x="1435" y="1068"/>
                      <a:pt x="1936" y="1835"/>
                    </a:cubicBezTo>
                    <a:cubicBezTo>
                      <a:pt x="2469" y="2669"/>
                      <a:pt x="2803" y="3637"/>
                      <a:pt x="2903" y="4704"/>
                    </a:cubicBezTo>
                    <a:cubicBezTo>
                      <a:pt x="2903" y="4871"/>
                      <a:pt x="2970" y="4904"/>
                      <a:pt x="3103" y="4971"/>
                    </a:cubicBezTo>
                    <a:cubicBezTo>
                      <a:pt x="3970" y="5271"/>
                      <a:pt x="4804" y="5605"/>
                      <a:pt x="5605" y="5905"/>
                    </a:cubicBezTo>
                    <a:lnTo>
                      <a:pt x="6105" y="6105"/>
                    </a:lnTo>
                    <a:cubicBezTo>
                      <a:pt x="6239" y="6172"/>
                      <a:pt x="6372" y="6205"/>
                      <a:pt x="6505" y="6272"/>
                    </a:cubicBezTo>
                    <a:cubicBezTo>
                      <a:pt x="7273" y="6572"/>
                      <a:pt x="8040" y="6872"/>
                      <a:pt x="8807" y="7139"/>
                    </a:cubicBezTo>
                    <a:cubicBezTo>
                      <a:pt x="8807" y="7173"/>
                      <a:pt x="8807" y="7173"/>
                      <a:pt x="8807" y="7173"/>
                    </a:cubicBezTo>
                    <a:cubicBezTo>
                      <a:pt x="8807" y="7173"/>
                      <a:pt x="8840" y="7139"/>
                      <a:pt x="8840" y="7139"/>
                    </a:cubicBezTo>
                    <a:cubicBezTo>
                      <a:pt x="8840" y="7139"/>
                      <a:pt x="8840" y="7139"/>
                      <a:pt x="8840" y="7106"/>
                    </a:cubicBezTo>
                    <a:cubicBezTo>
                      <a:pt x="8740" y="6372"/>
                      <a:pt x="8674" y="5571"/>
                      <a:pt x="8607" y="4838"/>
                    </a:cubicBezTo>
                    <a:cubicBezTo>
                      <a:pt x="8540" y="4204"/>
                      <a:pt x="8474" y="3537"/>
                      <a:pt x="8373" y="2903"/>
                    </a:cubicBezTo>
                    <a:cubicBezTo>
                      <a:pt x="8307" y="2369"/>
                      <a:pt x="8240" y="1869"/>
                      <a:pt x="8173" y="1368"/>
                    </a:cubicBezTo>
                    <a:cubicBezTo>
                      <a:pt x="8173" y="1368"/>
                      <a:pt x="8173" y="1335"/>
                      <a:pt x="8140" y="1335"/>
                    </a:cubicBezTo>
                    <a:cubicBezTo>
                      <a:pt x="7773" y="1268"/>
                      <a:pt x="7473" y="1202"/>
                      <a:pt x="7206" y="1102"/>
                    </a:cubicBezTo>
                    <a:lnTo>
                      <a:pt x="7173" y="1102"/>
                    </a:lnTo>
                    <a:cubicBezTo>
                      <a:pt x="6972" y="1235"/>
                      <a:pt x="6772" y="1335"/>
                      <a:pt x="6539" y="1368"/>
                    </a:cubicBezTo>
                    <a:cubicBezTo>
                      <a:pt x="6350" y="1397"/>
                      <a:pt x="6161" y="1409"/>
                      <a:pt x="5971" y="1409"/>
                    </a:cubicBezTo>
                    <a:cubicBezTo>
                      <a:pt x="5493" y="1409"/>
                      <a:pt x="5015" y="1331"/>
                      <a:pt x="4537" y="1235"/>
                    </a:cubicBezTo>
                    <a:cubicBezTo>
                      <a:pt x="4437" y="1235"/>
                      <a:pt x="4337" y="1202"/>
                      <a:pt x="4271" y="1202"/>
                    </a:cubicBezTo>
                    <a:cubicBezTo>
                      <a:pt x="3537" y="1068"/>
                      <a:pt x="2936" y="935"/>
                      <a:pt x="2369" y="801"/>
                    </a:cubicBezTo>
                    <a:cubicBezTo>
                      <a:pt x="2269" y="801"/>
                      <a:pt x="2169" y="768"/>
                      <a:pt x="2036" y="735"/>
                    </a:cubicBezTo>
                    <a:cubicBezTo>
                      <a:pt x="1602" y="668"/>
                      <a:pt x="1102" y="535"/>
                      <a:pt x="768" y="268"/>
                    </a:cubicBezTo>
                    <a:cubicBezTo>
                      <a:pt x="768" y="234"/>
                      <a:pt x="768" y="234"/>
                      <a:pt x="768" y="234"/>
                    </a:cubicBezTo>
                    <a:cubicBezTo>
                      <a:pt x="768" y="201"/>
                      <a:pt x="768" y="201"/>
                      <a:pt x="768" y="201"/>
                    </a:cubicBezTo>
                    <a:cubicBezTo>
                      <a:pt x="768" y="201"/>
                      <a:pt x="768" y="168"/>
                      <a:pt x="768" y="168"/>
                    </a:cubicBezTo>
                    <a:lnTo>
                      <a:pt x="735" y="168"/>
                    </a:lnTo>
                    <a:cubicBezTo>
                      <a:pt x="501" y="101"/>
                      <a:pt x="268" y="34"/>
                      <a:pt x="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19" name="Google Shape;12919;p40"/>
              <p:cNvSpPr/>
              <p:nvPr/>
            </p:nvSpPr>
            <p:spPr>
              <a:xfrm>
                <a:off x="5893900" y="3296225"/>
                <a:ext cx="185975" cy="155975"/>
              </a:xfrm>
              <a:custGeom>
                <a:rect b="b" l="l" r="r" t="t"/>
                <a:pathLst>
                  <a:path extrusionOk="0" h="6239" w="7439">
                    <a:moveTo>
                      <a:pt x="1268" y="0"/>
                    </a:moveTo>
                    <a:cubicBezTo>
                      <a:pt x="1234" y="34"/>
                      <a:pt x="1234" y="34"/>
                      <a:pt x="1234" y="34"/>
                    </a:cubicBezTo>
                    <a:cubicBezTo>
                      <a:pt x="1201" y="134"/>
                      <a:pt x="1168" y="234"/>
                      <a:pt x="1168" y="334"/>
                    </a:cubicBezTo>
                    <a:cubicBezTo>
                      <a:pt x="1134" y="401"/>
                      <a:pt x="1101" y="467"/>
                      <a:pt x="1101" y="567"/>
                    </a:cubicBezTo>
                    <a:cubicBezTo>
                      <a:pt x="968" y="1034"/>
                      <a:pt x="834" y="1535"/>
                      <a:pt x="701" y="2035"/>
                    </a:cubicBezTo>
                    <a:cubicBezTo>
                      <a:pt x="467" y="3002"/>
                      <a:pt x="200" y="4003"/>
                      <a:pt x="0" y="4837"/>
                    </a:cubicBezTo>
                    <a:cubicBezTo>
                      <a:pt x="0" y="4870"/>
                      <a:pt x="0" y="4870"/>
                      <a:pt x="0" y="4904"/>
                    </a:cubicBezTo>
                    <a:cubicBezTo>
                      <a:pt x="100" y="4904"/>
                      <a:pt x="167" y="4937"/>
                      <a:pt x="234" y="4971"/>
                    </a:cubicBezTo>
                    <a:cubicBezTo>
                      <a:pt x="367" y="5071"/>
                      <a:pt x="534" y="5104"/>
                      <a:pt x="667" y="5171"/>
                    </a:cubicBezTo>
                    <a:cubicBezTo>
                      <a:pt x="901" y="5271"/>
                      <a:pt x="1134" y="5371"/>
                      <a:pt x="1334" y="5471"/>
                    </a:cubicBezTo>
                    <a:cubicBezTo>
                      <a:pt x="1468" y="5504"/>
                      <a:pt x="1601" y="5571"/>
                      <a:pt x="1735" y="5638"/>
                    </a:cubicBezTo>
                    <a:lnTo>
                      <a:pt x="1801" y="5671"/>
                    </a:lnTo>
                    <a:cubicBezTo>
                      <a:pt x="2135" y="5804"/>
                      <a:pt x="2502" y="5938"/>
                      <a:pt x="2836" y="6105"/>
                    </a:cubicBezTo>
                    <a:cubicBezTo>
                      <a:pt x="2869" y="6105"/>
                      <a:pt x="2902" y="6138"/>
                      <a:pt x="2969" y="6138"/>
                    </a:cubicBezTo>
                    <a:cubicBezTo>
                      <a:pt x="3036" y="6171"/>
                      <a:pt x="3102" y="6205"/>
                      <a:pt x="3169" y="6238"/>
                    </a:cubicBezTo>
                    <a:lnTo>
                      <a:pt x="3202" y="6238"/>
                    </a:lnTo>
                    <a:cubicBezTo>
                      <a:pt x="3202" y="6238"/>
                      <a:pt x="3236" y="6205"/>
                      <a:pt x="3236" y="6205"/>
                    </a:cubicBezTo>
                    <a:cubicBezTo>
                      <a:pt x="3269" y="5938"/>
                      <a:pt x="3469" y="5638"/>
                      <a:pt x="3636" y="5438"/>
                    </a:cubicBezTo>
                    <a:lnTo>
                      <a:pt x="3669" y="5371"/>
                    </a:lnTo>
                    <a:cubicBezTo>
                      <a:pt x="3970" y="4937"/>
                      <a:pt x="4370" y="4537"/>
                      <a:pt x="4804" y="4270"/>
                    </a:cubicBezTo>
                    <a:cubicBezTo>
                      <a:pt x="5455" y="3826"/>
                      <a:pt x="6265" y="3592"/>
                      <a:pt x="7069" y="3592"/>
                    </a:cubicBezTo>
                    <a:cubicBezTo>
                      <a:pt x="7170" y="3592"/>
                      <a:pt x="7271" y="3595"/>
                      <a:pt x="7372" y="3603"/>
                    </a:cubicBezTo>
                    <a:cubicBezTo>
                      <a:pt x="7405" y="3603"/>
                      <a:pt x="7405" y="3603"/>
                      <a:pt x="7405" y="3570"/>
                    </a:cubicBezTo>
                    <a:cubicBezTo>
                      <a:pt x="7439" y="3570"/>
                      <a:pt x="7405" y="3536"/>
                      <a:pt x="7405" y="3536"/>
                    </a:cubicBezTo>
                    <a:cubicBezTo>
                      <a:pt x="7072" y="3436"/>
                      <a:pt x="6738" y="3303"/>
                      <a:pt x="6438" y="3203"/>
                    </a:cubicBezTo>
                    <a:lnTo>
                      <a:pt x="6305" y="3169"/>
                    </a:lnTo>
                    <a:cubicBezTo>
                      <a:pt x="5104" y="2736"/>
                      <a:pt x="3736" y="2235"/>
                      <a:pt x="2735" y="1401"/>
                    </a:cubicBezTo>
                    <a:cubicBezTo>
                      <a:pt x="2735" y="1401"/>
                      <a:pt x="2735" y="1368"/>
                      <a:pt x="2735" y="1368"/>
                    </a:cubicBezTo>
                    <a:cubicBezTo>
                      <a:pt x="2235" y="1034"/>
                      <a:pt x="1768" y="567"/>
                      <a:pt x="1301" y="34"/>
                    </a:cubicBezTo>
                    <a:cubicBezTo>
                      <a:pt x="1301" y="0"/>
                      <a:pt x="1268" y="0"/>
                      <a:pt x="12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20" name="Google Shape;12920;p40"/>
              <p:cNvSpPr/>
              <p:nvPr/>
            </p:nvSpPr>
            <p:spPr>
              <a:xfrm>
                <a:off x="5895550" y="3174475"/>
                <a:ext cx="31725" cy="70900"/>
              </a:xfrm>
              <a:custGeom>
                <a:rect b="b" l="l" r="r" t="t"/>
                <a:pathLst>
                  <a:path extrusionOk="0" h="2836" w="1269">
                    <a:moveTo>
                      <a:pt x="1202" y="0"/>
                    </a:moveTo>
                    <a:cubicBezTo>
                      <a:pt x="1006" y="39"/>
                      <a:pt x="788" y="55"/>
                      <a:pt x="560" y="55"/>
                    </a:cubicBezTo>
                    <a:cubicBezTo>
                      <a:pt x="399" y="55"/>
                      <a:pt x="233" y="47"/>
                      <a:pt x="68" y="33"/>
                    </a:cubicBezTo>
                    <a:lnTo>
                      <a:pt x="34" y="33"/>
                    </a:lnTo>
                    <a:cubicBezTo>
                      <a:pt x="34" y="33"/>
                      <a:pt x="34" y="33"/>
                      <a:pt x="34" y="67"/>
                    </a:cubicBezTo>
                    <a:lnTo>
                      <a:pt x="34" y="1568"/>
                    </a:lnTo>
                    <a:cubicBezTo>
                      <a:pt x="34" y="1635"/>
                      <a:pt x="34" y="1735"/>
                      <a:pt x="34" y="1835"/>
                    </a:cubicBezTo>
                    <a:cubicBezTo>
                      <a:pt x="1" y="2035"/>
                      <a:pt x="1" y="2235"/>
                      <a:pt x="34" y="2435"/>
                    </a:cubicBezTo>
                    <a:cubicBezTo>
                      <a:pt x="101" y="2702"/>
                      <a:pt x="301" y="2835"/>
                      <a:pt x="601" y="2835"/>
                    </a:cubicBezTo>
                    <a:lnTo>
                      <a:pt x="701" y="2835"/>
                    </a:lnTo>
                    <a:cubicBezTo>
                      <a:pt x="902" y="2802"/>
                      <a:pt x="1135" y="2702"/>
                      <a:pt x="1168" y="2435"/>
                    </a:cubicBezTo>
                    <a:cubicBezTo>
                      <a:pt x="1235" y="1768"/>
                      <a:pt x="1235" y="1068"/>
                      <a:pt x="1235" y="467"/>
                    </a:cubicBezTo>
                    <a:cubicBezTo>
                      <a:pt x="1235" y="334"/>
                      <a:pt x="1235" y="167"/>
                      <a:pt x="1268" y="33"/>
                    </a:cubicBezTo>
                    <a:cubicBezTo>
                      <a:pt x="1268" y="33"/>
                      <a:pt x="1268" y="0"/>
                      <a:pt x="12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21" name="Google Shape;12921;p40"/>
              <p:cNvSpPr/>
              <p:nvPr/>
            </p:nvSpPr>
            <p:spPr>
              <a:xfrm>
                <a:off x="5895550" y="2989625"/>
                <a:ext cx="52575" cy="55600"/>
              </a:xfrm>
              <a:custGeom>
                <a:rect b="b" l="l" r="r" t="t"/>
                <a:pathLst>
                  <a:path extrusionOk="0" h="2224" w="2103">
                    <a:moveTo>
                      <a:pt x="676" y="0"/>
                    </a:moveTo>
                    <a:cubicBezTo>
                      <a:pt x="553" y="0"/>
                      <a:pt x="432" y="16"/>
                      <a:pt x="334" y="56"/>
                    </a:cubicBezTo>
                    <a:cubicBezTo>
                      <a:pt x="1" y="189"/>
                      <a:pt x="101" y="589"/>
                      <a:pt x="168" y="889"/>
                    </a:cubicBezTo>
                    <a:cubicBezTo>
                      <a:pt x="201" y="923"/>
                      <a:pt x="201" y="956"/>
                      <a:pt x="201" y="990"/>
                    </a:cubicBezTo>
                    <a:cubicBezTo>
                      <a:pt x="268" y="1223"/>
                      <a:pt x="368" y="1457"/>
                      <a:pt x="468" y="1690"/>
                    </a:cubicBezTo>
                    <a:cubicBezTo>
                      <a:pt x="501" y="1857"/>
                      <a:pt x="568" y="1990"/>
                      <a:pt x="635" y="2157"/>
                    </a:cubicBezTo>
                    <a:cubicBezTo>
                      <a:pt x="635" y="2157"/>
                      <a:pt x="635" y="2190"/>
                      <a:pt x="668" y="2190"/>
                    </a:cubicBezTo>
                    <a:lnTo>
                      <a:pt x="768" y="2190"/>
                    </a:lnTo>
                    <a:cubicBezTo>
                      <a:pt x="935" y="2190"/>
                      <a:pt x="1168" y="2190"/>
                      <a:pt x="1369" y="2224"/>
                    </a:cubicBezTo>
                    <a:cubicBezTo>
                      <a:pt x="1402" y="2224"/>
                      <a:pt x="1402" y="2190"/>
                      <a:pt x="1402" y="2190"/>
                    </a:cubicBezTo>
                    <a:cubicBezTo>
                      <a:pt x="1469" y="2090"/>
                      <a:pt x="1502" y="1957"/>
                      <a:pt x="1569" y="1857"/>
                    </a:cubicBezTo>
                    <a:cubicBezTo>
                      <a:pt x="1669" y="1657"/>
                      <a:pt x="1769" y="1423"/>
                      <a:pt x="1836" y="1156"/>
                    </a:cubicBezTo>
                    <a:cubicBezTo>
                      <a:pt x="1936" y="956"/>
                      <a:pt x="2102" y="422"/>
                      <a:pt x="1769" y="156"/>
                    </a:cubicBezTo>
                    <a:cubicBezTo>
                      <a:pt x="1602" y="22"/>
                      <a:pt x="1335" y="22"/>
                      <a:pt x="1102" y="22"/>
                    </a:cubicBezTo>
                    <a:lnTo>
                      <a:pt x="935" y="22"/>
                    </a:lnTo>
                    <a:cubicBezTo>
                      <a:pt x="852" y="8"/>
                      <a:pt x="763" y="0"/>
                      <a:pt x="6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22" name="Google Shape;12922;p40"/>
              <p:cNvSpPr/>
              <p:nvPr/>
            </p:nvSpPr>
            <p:spPr>
              <a:xfrm>
                <a:off x="5863875" y="3053225"/>
                <a:ext cx="107600" cy="112925"/>
              </a:xfrm>
              <a:custGeom>
                <a:rect b="b" l="l" r="r" t="t"/>
                <a:pathLst>
                  <a:path extrusionOk="0" h="4517" w="4304">
                    <a:moveTo>
                      <a:pt x="1921" y="1"/>
                    </a:moveTo>
                    <a:cubicBezTo>
                      <a:pt x="1756" y="1"/>
                      <a:pt x="1593" y="5"/>
                      <a:pt x="1435" y="13"/>
                    </a:cubicBezTo>
                    <a:cubicBezTo>
                      <a:pt x="1134" y="13"/>
                      <a:pt x="768" y="47"/>
                      <a:pt x="501" y="314"/>
                    </a:cubicBezTo>
                    <a:cubicBezTo>
                      <a:pt x="267" y="547"/>
                      <a:pt x="167" y="947"/>
                      <a:pt x="100" y="1281"/>
                    </a:cubicBezTo>
                    <a:cubicBezTo>
                      <a:pt x="0" y="1948"/>
                      <a:pt x="34" y="2682"/>
                      <a:pt x="267" y="3382"/>
                    </a:cubicBezTo>
                    <a:cubicBezTo>
                      <a:pt x="334" y="3649"/>
                      <a:pt x="501" y="4150"/>
                      <a:pt x="801" y="4350"/>
                    </a:cubicBezTo>
                    <a:cubicBezTo>
                      <a:pt x="1068" y="4483"/>
                      <a:pt x="1401" y="4517"/>
                      <a:pt x="1668" y="4517"/>
                    </a:cubicBezTo>
                    <a:lnTo>
                      <a:pt x="1968" y="4517"/>
                    </a:lnTo>
                    <a:cubicBezTo>
                      <a:pt x="2569" y="4517"/>
                      <a:pt x="3203" y="4383"/>
                      <a:pt x="3503" y="3649"/>
                    </a:cubicBezTo>
                    <a:cubicBezTo>
                      <a:pt x="3536" y="3583"/>
                      <a:pt x="3536" y="3549"/>
                      <a:pt x="3570" y="3516"/>
                    </a:cubicBezTo>
                    <a:cubicBezTo>
                      <a:pt x="3636" y="3349"/>
                      <a:pt x="3703" y="3149"/>
                      <a:pt x="3836" y="3015"/>
                    </a:cubicBezTo>
                    <a:cubicBezTo>
                      <a:pt x="3870" y="2949"/>
                      <a:pt x="3903" y="2915"/>
                      <a:pt x="3936" y="2882"/>
                    </a:cubicBezTo>
                    <a:cubicBezTo>
                      <a:pt x="3970" y="2882"/>
                      <a:pt x="4003" y="2849"/>
                      <a:pt x="4037" y="2815"/>
                    </a:cubicBezTo>
                    <a:cubicBezTo>
                      <a:pt x="4203" y="2649"/>
                      <a:pt x="4237" y="2582"/>
                      <a:pt x="4270" y="2315"/>
                    </a:cubicBezTo>
                    <a:cubicBezTo>
                      <a:pt x="4303" y="1915"/>
                      <a:pt x="4303" y="1481"/>
                      <a:pt x="4270" y="1047"/>
                    </a:cubicBezTo>
                    <a:cubicBezTo>
                      <a:pt x="4270" y="881"/>
                      <a:pt x="4270" y="714"/>
                      <a:pt x="4270" y="514"/>
                    </a:cubicBezTo>
                    <a:cubicBezTo>
                      <a:pt x="4270" y="480"/>
                      <a:pt x="4270" y="480"/>
                      <a:pt x="4270" y="447"/>
                    </a:cubicBezTo>
                    <a:cubicBezTo>
                      <a:pt x="4270" y="314"/>
                      <a:pt x="4270" y="280"/>
                      <a:pt x="4137" y="213"/>
                    </a:cubicBezTo>
                    <a:cubicBezTo>
                      <a:pt x="4037" y="147"/>
                      <a:pt x="3836" y="113"/>
                      <a:pt x="3636" y="113"/>
                    </a:cubicBezTo>
                    <a:lnTo>
                      <a:pt x="3469" y="113"/>
                    </a:lnTo>
                    <a:cubicBezTo>
                      <a:pt x="2944" y="38"/>
                      <a:pt x="2419" y="1"/>
                      <a:pt x="192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23" name="Google Shape;12923;p40"/>
              <p:cNvSpPr/>
              <p:nvPr/>
            </p:nvSpPr>
            <p:spPr>
              <a:xfrm>
                <a:off x="5978125" y="3071050"/>
                <a:ext cx="93425" cy="38400"/>
              </a:xfrm>
              <a:custGeom>
                <a:rect b="b" l="l" r="r" t="t"/>
                <a:pathLst>
                  <a:path extrusionOk="0" h="1536" w="3737">
                    <a:moveTo>
                      <a:pt x="100" y="1"/>
                    </a:moveTo>
                    <a:cubicBezTo>
                      <a:pt x="67" y="1"/>
                      <a:pt x="67" y="1"/>
                      <a:pt x="34" y="34"/>
                    </a:cubicBezTo>
                    <a:cubicBezTo>
                      <a:pt x="34" y="34"/>
                      <a:pt x="34" y="68"/>
                      <a:pt x="34" y="68"/>
                    </a:cubicBezTo>
                    <a:cubicBezTo>
                      <a:pt x="34" y="168"/>
                      <a:pt x="34" y="268"/>
                      <a:pt x="34" y="368"/>
                    </a:cubicBezTo>
                    <a:cubicBezTo>
                      <a:pt x="34" y="701"/>
                      <a:pt x="0" y="1035"/>
                      <a:pt x="0" y="1335"/>
                    </a:cubicBezTo>
                    <a:cubicBezTo>
                      <a:pt x="0" y="1335"/>
                      <a:pt x="0" y="1368"/>
                      <a:pt x="0" y="1368"/>
                    </a:cubicBezTo>
                    <a:lnTo>
                      <a:pt x="34" y="1368"/>
                    </a:lnTo>
                    <a:cubicBezTo>
                      <a:pt x="200" y="1368"/>
                      <a:pt x="367" y="1402"/>
                      <a:pt x="534" y="1402"/>
                    </a:cubicBezTo>
                    <a:cubicBezTo>
                      <a:pt x="701" y="1402"/>
                      <a:pt x="834" y="1435"/>
                      <a:pt x="968" y="1435"/>
                    </a:cubicBezTo>
                    <a:cubicBezTo>
                      <a:pt x="1201" y="1469"/>
                      <a:pt x="1435" y="1469"/>
                      <a:pt x="1635" y="1469"/>
                    </a:cubicBezTo>
                    <a:cubicBezTo>
                      <a:pt x="1902" y="1502"/>
                      <a:pt x="2202" y="1502"/>
                      <a:pt x="2469" y="1502"/>
                    </a:cubicBezTo>
                    <a:cubicBezTo>
                      <a:pt x="2669" y="1535"/>
                      <a:pt x="2869" y="1535"/>
                      <a:pt x="3102" y="1535"/>
                    </a:cubicBezTo>
                    <a:lnTo>
                      <a:pt x="3136" y="1535"/>
                    </a:lnTo>
                    <a:cubicBezTo>
                      <a:pt x="3269" y="1535"/>
                      <a:pt x="3403" y="1502"/>
                      <a:pt x="3503" y="1402"/>
                    </a:cubicBezTo>
                    <a:cubicBezTo>
                      <a:pt x="3636" y="1202"/>
                      <a:pt x="3736" y="935"/>
                      <a:pt x="3703" y="668"/>
                    </a:cubicBezTo>
                    <a:lnTo>
                      <a:pt x="3703" y="568"/>
                    </a:lnTo>
                    <a:cubicBezTo>
                      <a:pt x="3670" y="401"/>
                      <a:pt x="3569" y="68"/>
                      <a:pt x="33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24" name="Google Shape;12924;p40"/>
              <p:cNvSpPr/>
              <p:nvPr/>
            </p:nvSpPr>
            <p:spPr>
              <a:xfrm>
                <a:off x="5999800" y="3115250"/>
                <a:ext cx="49225" cy="41725"/>
              </a:xfrm>
              <a:custGeom>
                <a:rect b="b" l="l" r="r" t="t"/>
                <a:pathLst>
                  <a:path extrusionOk="0" h="1669" w="1969">
                    <a:moveTo>
                      <a:pt x="34" y="1"/>
                    </a:moveTo>
                    <a:cubicBezTo>
                      <a:pt x="34" y="1"/>
                      <a:pt x="1" y="1"/>
                      <a:pt x="1" y="34"/>
                    </a:cubicBezTo>
                    <a:cubicBezTo>
                      <a:pt x="1" y="34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101"/>
                    </a:cubicBezTo>
                    <a:cubicBezTo>
                      <a:pt x="234" y="668"/>
                      <a:pt x="434" y="1168"/>
                      <a:pt x="668" y="1635"/>
                    </a:cubicBezTo>
                    <a:cubicBezTo>
                      <a:pt x="668" y="1669"/>
                      <a:pt x="701" y="1669"/>
                      <a:pt x="701" y="1669"/>
                    </a:cubicBezTo>
                    <a:cubicBezTo>
                      <a:pt x="734" y="1669"/>
                      <a:pt x="734" y="1669"/>
                      <a:pt x="734" y="1635"/>
                    </a:cubicBezTo>
                    <a:cubicBezTo>
                      <a:pt x="834" y="1502"/>
                      <a:pt x="1001" y="1335"/>
                      <a:pt x="1135" y="1168"/>
                    </a:cubicBezTo>
                    <a:cubicBezTo>
                      <a:pt x="1201" y="1102"/>
                      <a:pt x="1268" y="1001"/>
                      <a:pt x="1335" y="935"/>
                    </a:cubicBezTo>
                    <a:cubicBezTo>
                      <a:pt x="1535" y="668"/>
                      <a:pt x="1768" y="434"/>
                      <a:pt x="1969" y="168"/>
                    </a:cubicBezTo>
                    <a:cubicBezTo>
                      <a:pt x="1969" y="168"/>
                      <a:pt x="1969" y="134"/>
                      <a:pt x="1969" y="134"/>
                    </a:cubicBezTo>
                    <a:cubicBezTo>
                      <a:pt x="1969" y="101"/>
                      <a:pt x="1969" y="101"/>
                      <a:pt x="1935" y="101"/>
                    </a:cubicBezTo>
                    <a:lnTo>
                      <a:pt x="1869" y="101"/>
                    </a:lnTo>
                    <a:cubicBezTo>
                      <a:pt x="1468" y="67"/>
                      <a:pt x="1068" y="67"/>
                      <a:pt x="768" y="34"/>
                    </a:cubicBezTo>
                    <a:lnTo>
                      <a:pt x="534" y="34"/>
                    </a:lnTo>
                    <a:cubicBezTo>
                      <a:pt x="367" y="34"/>
                      <a:pt x="201" y="34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25" name="Google Shape;12925;p40"/>
              <p:cNvSpPr/>
              <p:nvPr/>
            </p:nvSpPr>
            <p:spPr>
              <a:xfrm>
                <a:off x="6020650" y="2987675"/>
                <a:ext cx="140125" cy="261025"/>
              </a:xfrm>
              <a:custGeom>
                <a:rect b="b" l="l" r="r" t="t"/>
                <a:pathLst>
                  <a:path extrusionOk="0" h="10441" w="5605">
                    <a:moveTo>
                      <a:pt x="5571" y="0"/>
                    </a:moveTo>
                    <a:cubicBezTo>
                      <a:pt x="5538" y="0"/>
                      <a:pt x="5538" y="0"/>
                      <a:pt x="5504" y="33"/>
                    </a:cubicBezTo>
                    <a:lnTo>
                      <a:pt x="5471" y="100"/>
                    </a:lnTo>
                    <a:cubicBezTo>
                      <a:pt x="5438" y="134"/>
                      <a:pt x="5404" y="200"/>
                      <a:pt x="5371" y="234"/>
                    </a:cubicBezTo>
                    <a:cubicBezTo>
                      <a:pt x="5137" y="534"/>
                      <a:pt x="4937" y="867"/>
                      <a:pt x="4670" y="1201"/>
                    </a:cubicBezTo>
                    <a:cubicBezTo>
                      <a:pt x="4170" y="1901"/>
                      <a:pt x="3670" y="2569"/>
                      <a:pt x="3169" y="3236"/>
                    </a:cubicBezTo>
                    <a:cubicBezTo>
                      <a:pt x="3136" y="3269"/>
                      <a:pt x="3103" y="3336"/>
                      <a:pt x="3069" y="3369"/>
                    </a:cubicBezTo>
                    <a:lnTo>
                      <a:pt x="2969" y="3469"/>
                    </a:lnTo>
                    <a:cubicBezTo>
                      <a:pt x="2969" y="3469"/>
                      <a:pt x="2969" y="3469"/>
                      <a:pt x="2969" y="3503"/>
                    </a:cubicBezTo>
                    <a:cubicBezTo>
                      <a:pt x="3036" y="3736"/>
                      <a:pt x="3036" y="4003"/>
                      <a:pt x="3036" y="4270"/>
                    </a:cubicBezTo>
                    <a:cubicBezTo>
                      <a:pt x="2969" y="4970"/>
                      <a:pt x="2702" y="5804"/>
                      <a:pt x="2069" y="5971"/>
                    </a:cubicBezTo>
                    <a:cubicBezTo>
                      <a:pt x="2012" y="5985"/>
                      <a:pt x="1953" y="5992"/>
                      <a:pt x="1895" y="5992"/>
                    </a:cubicBezTo>
                    <a:cubicBezTo>
                      <a:pt x="1680" y="5992"/>
                      <a:pt x="1466" y="5902"/>
                      <a:pt x="1335" y="5771"/>
                    </a:cubicBezTo>
                    <a:cubicBezTo>
                      <a:pt x="1335" y="5738"/>
                      <a:pt x="1301" y="5704"/>
                      <a:pt x="1301" y="5671"/>
                    </a:cubicBezTo>
                    <a:lnTo>
                      <a:pt x="1235" y="5671"/>
                    </a:lnTo>
                    <a:lnTo>
                      <a:pt x="1168" y="5738"/>
                    </a:lnTo>
                    <a:cubicBezTo>
                      <a:pt x="1068" y="5871"/>
                      <a:pt x="934" y="6004"/>
                      <a:pt x="834" y="6171"/>
                    </a:cubicBezTo>
                    <a:cubicBezTo>
                      <a:pt x="768" y="6238"/>
                      <a:pt x="701" y="6338"/>
                      <a:pt x="634" y="6405"/>
                    </a:cubicBezTo>
                    <a:cubicBezTo>
                      <a:pt x="434" y="6638"/>
                      <a:pt x="267" y="6905"/>
                      <a:pt x="34" y="7072"/>
                    </a:cubicBezTo>
                    <a:cubicBezTo>
                      <a:pt x="0" y="7072"/>
                      <a:pt x="0" y="7105"/>
                      <a:pt x="34" y="7105"/>
                    </a:cubicBezTo>
                    <a:cubicBezTo>
                      <a:pt x="801" y="8606"/>
                      <a:pt x="1702" y="9707"/>
                      <a:pt x="2769" y="10441"/>
                    </a:cubicBezTo>
                    <a:lnTo>
                      <a:pt x="2836" y="10441"/>
                    </a:lnTo>
                    <a:cubicBezTo>
                      <a:pt x="3370" y="9640"/>
                      <a:pt x="3837" y="8640"/>
                      <a:pt x="4270" y="7439"/>
                    </a:cubicBezTo>
                    <a:cubicBezTo>
                      <a:pt x="4971" y="5371"/>
                      <a:pt x="5438" y="2835"/>
                      <a:pt x="5604" y="67"/>
                    </a:cubicBezTo>
                    <a:cubicBezTo>
                      <a:pt x="5604" y="33"/>
                      <a:pt x="5571" y="33"/>
                      <a:pt x="557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26" name="Google Shape;12926;p40"/>
              <p:cNvSpPr/>
              <p:nvPr/>
            </p:nvSpPr>
            <p:spPr>
              <a:xfrm>
                <a:off x="5965600" y="2749150"/>
                <a:ext cx="196850" cy="315250"/>
              </a:xfrm>
              <a:custGeom>
                <a:rect b="b" l="l" r="r" t="t"/>
                <a:pathLst>
                  <a:path extrusionOk="0" h="12610" w="7874">
                    <a:moveTo>
                      <a:pt x="7139" y="1"/>
                    </a:moveTo>
                    <a:cubicBezTo>
                      <a:pt x="7006" y="201"/>
                      <a:pt x="6872" y="368"/>
                      <a:pt x="6772" y="535"/>
                    </a:cubicBezTo>
                    <a:cubicBezTo>
                      <a:pt x="6672" y="635"/>
                      <a:pt x="6606" y="768"/>
                      <a:pt x="6506" y="868"/>
                    </a:cubicBezTo>
                    <a:cubicBezTo>
                      <a:pt x="6205" y="1302"/>
                      <a:pt x="5905" y="1736"/>
                      <a:pt x="5605" y="2169"/>
                    </a:cubicBezTo>
                    <a:lnTo>
                      <a:pt x="5405" y="2436"/>
                    </a:lnTo>
                    <a:cubicBezTo>
                      <a:pt x="4871" y="3203"/>
                      <a:pt x="4337" y="3970"/>
                      <a:pt x="3770" y="4738"/>
                    </a:cubicBezTo>
                    <a:cubicBezTo>
                      <a:pt x="3337" y="5371"/>
                      <a:pt x="2903" y="5972"/>
                      <a:pt x="2469" y="6606"/>
                    </a:cubicBezTo>
                    <a:lnTo>
                      <a:pt x="1535" y="7940"/>
                    </a:lnTo>
                    <a:cubicBezTo>
                      <a:pt x="1535" y="7940"/>
                      <a:pt x="1535" y="7940"/>
                      <a:pt x="1535" y="7973"/>
                    </a:cubicBezTo>
                    <a:cubicBezTo>
                      <a:pt x="1836" y="8907"/>
                      <a:pt x="1402" y="9941"/>
                      <a:pt x="1102" y="10475"/>
                    </a:cubicBezTo>
                    <a:cubicBezTo>
                      <a:pt x="868" y="10875"/>
                      <a:pt x="501" y="11442"/>
                      <a:pt x="34" y="11876"/>
                    </a:cubicBezTo>
                    <a:cubicBezTo>
                      <a:pt x="1" y="11909"/>
                      <a:pt x="1" y="11909"/>
                      <a:pt x="1" y="11943"/>
                    </a:cubicBezTo>
                    <a:cubicBezTo>
                      <a:pt x="1" y="11943"/>
                      <a:pt x="34" y="11943"/>
                      <a:pt x="34" y="11976"/>
                    </a:cubicBezTo>
                    <a:cubicBezTo>
                      <a:pt x="168" y="11976"/>
                      <a:pt x="234" y="12010"/>
                      <a:pt x="301" y="12043"/>
                    </a:cubicBezTo>
                    <a:cubicBezTo>
                      <a:pt x="401" y="12076"/>
                      <a:pt x="435" y="12143"/>
                      <a:pt x="468" y="12210"/>
                    </a:cubicBezTo>
                    <a:cubicBezTo>
                      <a:pt x="501" y="12210"/>
                      <a:pt x="501" y="12276"/>
                      <a:pt x="501" y="12310"/>
                    </a:cubicBezTo>
                    <a:cubicBezTo>
                      <a:pt x="501" y="12376"/>
                      <a:pt x="535" y="12443"/>
                      <a:pt x="535" y="12477"/>
                    </a:cubicBezTo>
                    <a:cubicBezTo>
                      <a:pt x="601" y="12510"/>
                      <a:pt x="701" y="12510"/>
                      <a:pt x="835" y="12510"/>
                    </a:cubicBezTo>
                    <a:lnTo>
                      <a:pt x="3337" y="12510"/>
                    </a:lnTo>
                    <a:cubicBezTo>
                      <a:pt x="3337" y="12510"/>
                      <a:pt x="3337" y="12477"/>
                      <a:pt x="3337" y="12477"/>
                    </a:cubicBezTo>
                    <a:cubicBezTo>
                      <a:pt x="3337" y="12276"/>
                      <a:pt x="3437" y="12143"/>
                      <a:pt x="3537" y="12076"/>
                    </a:cubicBezTo>
                    <a:cubicBezTo>
                      <a:pt x="3694" y="11945"/>
                      <a:pt x="3934" y="11855"/>
                      <a:pt x="4143" y="11855"/>
                    </a:cubicBezTo>
                    <a:cubicBezTo>
                      <a:pt x="4200" y="11855"/>
                      <a:pt x="4254" y="11862"/>
                      <a:pt x="4304" y="11876"/>
                    </a:cubicBezTo>
                    <a:cubicBezTo>
                      <a:pt x="4604" y="11976"/>
                      <a:pt x="4871" y="12210"/>
                      <a:pt x="5038" y="12577"/>
                    </a:cubicBezTo>
                    <a:cubicBezTo>
                      <a:pt x="5038" y="12577"/>
                      <a:pt x="5038" y="12610"/>
                      <a:pt x="5071" y="12610"/>
                    </a:cubicBezTo>
                    <a:cubicBezTo>
                      <a:pt x="5071" y="12610"/>
                      <a:pt x="5105" y="12610"/>
                      <a:pt x="5105" y="12577"/>
                    </a:cubicBezTo>
                    <a:cubicBezTo>
                      <a:pt x="5638" y="11876"/>
                      <a:pt x="6105" y="11242"/>
                      <a:pt x="6572" y="10642"/>
                    </a:cubicBezTo>
                    <a:cubicBezTo>
                      <a:pt x="6672" y="10508"/>
                      <a:pt x="6772" y="10375"/>
                      <a:pt x="6872" y="10208"/>
                    </a:cubicBezTo>
                    <a:cubicBezTo>
                      <a:pt x="7039" y="10008"/>
                      <a:pt x="7173" y="9808"/>
                      <a:pt x="7339" y="9608"/>
                    </a:cubicBezTo>
                    <a:cubicBezTo>
                      <a:pt x="7373" y="9541"/>
                      <a:pt x="7440" y="9508"/>
                      <a:pt x="7473" y="9441"/>
                    </a:cubicBezTo>
                    <a:cubicBezTo>
                      <a:pt x="7573" y="9274"/>
                      <a:pt x="7673" y="9141"/>
                      <a:pt x="7806" y="8974"/>
                    </a:cubicBezTo>
                    <a:cubicBezTo>
                      <a:pt x="7873" y="7807"/>
                      <a:pt x="7873" y="6639"/>
                      <a:pt x="7806" y="5505"/>
                    </a:cubicBezTo>
                    <a:cubicBezTo>
                      <a:pt x="7740" y="3604"/>
                      <a:pt x="7540" y="1769"/>
                      <a:pt x="7206" y="34"/>
                    </a:cubicBezTo>
                    <a:cubicBezTo>
                      <a:pt x="7206" y="1"/>
                      <a:pt x="7206" y="1"/>
                      <a:pt x="71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27" name="Google Shape;12927;p40"/>
              <p:cNvSpPr/>
              <p:nvPr/>
            </p:nvSpPr>
            <p:spPr>
              <a:xfrm>
                <a:off x="6768675" y="2325525"/>
                <a:ext cx="321925" cy="1055775"/>
              </a:xfrm>
              <a:custGeom>
                <a:rect b="b" l="l" r="r" t="t"/>
                <a:pathLst>
                  <a:path extrusionOk="0" h="42231" w="12877">
                    <a:moveTo>
                      <a:pt x="1" y="0"/>
                    </a:moveTo>
                    <a:cubicBezTo>
                      <a:pt x="1" y="34"/>
                      <a:pt x="1" y="34"/>
                      <a:pt x="1" y="67"/>
                    </a:cubicBezTo>
                    <a:cubicBezTo>
                      <a:pt x="1268" y="1135"/>
                      <a:pt x="2436" y="2636"/>
                      <a:pt x="3470" y="4470"/>
                    </a:cubicBezTo>
                    <a:cubicBezTo>
                      <a:pt x="5872" y="8773"/>
                      <a:pt x="7339" y="14511"/>
                      <a:pt x="7673" y="20715"/>
                    </a:cubicBezTo>
                    <a:cubicBezTo>
                      <a:pt x="7973" y="26920"/>
                      <a:pt x="7039" y="32791"/>
                      <a:pt x="5071" y="37294"/>
                    </a:cubicBezTo>
                    <a:cubicBezTo>
                      <a:pt x="4170" y="39329"/>
                      <a:pt x="3136" y="40930"/>
                      <a:pt x="1936" y="42164"/>
                    </a:cubicBezTo>
                    <a:cubicBezTo>
                      <a:pt x="1936" y="42197"/>
                      <a:pt x="1902" y="42197"/>
                      <a:pt x="1936" y="42231"/>
                    </a:cubicBezTo>
                    <a:lnTo>
                      <a:pt x="1969" y="42231"/>
                    </a:lnTo>
                    <a:cubicBezTo>
                      <a:pt x="2269" y="42164"/>
                      <a:pt x="2636" y="42064"/>
                      <a:pt x="2970" y="41964"/>
                    </a:cubicBezTo>
                    <a:cubicBezTo>
                      <a:pt x="3570" y="41797"/>
                      <a:pt x="4204" y="41564"/>
                      <a:pt x="4971" y="41330"/>
                    </a:cubicBezTo>
                    <a:cubicBezTo>
                      <a:pt x="5171" y="41263"/>
                      <a:pt x="5338" y="41197"/>
                      <a:pt x="5538" y="41130"/>
                    </a:cubicBezTo>
                    <a:cubicBezTo>
                      <a:pt x="6439" y="40830"/>
                      <a:pt x="7306" y="40563"/>
                      <a:pt x="7973" y="39762"/>
                    </a:cubicBezTo>
                    <a:cubicBezTo>
                      <a:pt x="8540" y="39028"/>
                      <a:pt x="9074" y="38228"/>
                      <a:pt x="9574" y="37294"/>
                    </a:cubicBezTo>
                    <a:cubicBezTo>
                      <a:pt x="10575" y="35426"/>
                      <a:pt x="11342" y="33358"/>
                      <a:pt x="11909" y="30889"/>
                    </a:cubicBezTo>
                    <a:cubicBezTo>
                      <a:pt x="12576" y="27854"/>
                      <a:pt x="12877" y="24618"/>
                      <a:pt x="12777" y="21249"/>
                    </a:cubicBezTo>
                    <a:cubicBezTo>
                      <a:pt x="12576" y="15578"/>
                      <a:pt x="11376" y="10641"/>
                      <a:pt x="9207" y="6572"/>
                    </a:cubicBezTo>
                    <a:cubicBezTo>
                      <a:pt x="8707" y="5705"/>
                      <a:pt x="8140" y="4837"/>
                      <a:pt x="7540" y="4070"/>
                    </a:cubicBezTo>
                    <a:cubicBezTo>
                      <a:pt x="7406" y="3903"/>
                      <a:pt x="7273" y="3736"/>
                      <a:pt x="7139" y="3570"/>
                    </a:cubicBezTo>
                    <a:cubicBezTo>
                      <a:pt x="6639" y="2903"/>
                      <a:pt x="6105" y="2202"/>
                      <a:pt x="5438" y="1702"/>
                    </a:cubicBezTo>
                    <a:cubicBezTo>
                      <a:pt x="4738" y="1168"/>
                      <a:pt x="3770" y="868"/>
                      <a:pt x="2903" y="634"/>
                    </a:cubicBezTo>
                    <a:lnTo>
                      <a:pt x="2870" y="601"/>
                    </a:lnTo>
                    <a:cubicBezTo>
                      <a:pt x="2069" y="401"/>
                      <a:pt x="1368" y="234"/>
                      <a:pt x="735" y="101"/>
                    </a:cubicBezTo>
                    <a:cubicBezTo>
                      <a:pt x="535" y="67"/>
                      <a:pt x="301" y="34"/>
                      <a:pt x="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28" name="Google Shape;12928;p40"/>
              <p:cNvSpPr/>
              <p:nvPr/>
            </p:nvSpPr>
            <p:spPr>
              <a:xfrm>
                <a:off x="6072350" y="2346000"/>
                <a:ext cx="360275" cy="1077000"/>
              </a:xfrm>
              <a:custGeom>
                <a:rect b="b" l="l" r="r" t="t"/>
                <a:pathLst>
                  <a:path extrusionOk="0" h="43080" w="14411">
                    <a:moveTo>
                      <a:pt x="4262" y="1"/>
                    </a:moveTo>
                    <a:cubicBezTo>
                      <a:pt x="4118" y="1"/>
                      <a:pt x="3970" y="15"/>
                      <a:pt x="3837" y="15"/>
                    </a:cubicBezTo>
                    <a:cubicBezTo>
                      <a:pt x="3270" y="82"/>
                      <a:pt x="2736" y="216"/>
                      <a:pt x="2202" y="349"/>
                    </a:cubicBezTo>
                    <a:cubicBezTo>
                      <a:pt x="1368" y="549"/>
                      <a:pt x="634" y="816"/>
                      <a:pt x="34" y="1150"/>
                    </a:cubicBezTo>
                    <a:cubicBezTo>
                      <a:pt x="1" y="1150"/>
                      <a:pt x="1" y="1183"/>
                      <a:pt x="1" y="1183"/>
                    </a:cubicBezTo>
                    <a:cubicBezTo>
                      <a:pt x="1" y="1216"/>
                      <a:pt x="1" y="1216"/>
                      <a:pt x="34" y="1216"/>
                    </a:cubicBezTo>
                    <a:cubicBezTo>
                      <a:pt x="2269" y="2017"/>
                      <a:pt x="4370" y="3985"/>
                      <a:pt x="6105" y="6954"/>
                    </a:cubicBezTo>
                    <a:cubicBezTo>
                      <a:pt x="8407" y="10990"/>
                      <a:pt x="9808" y="16394"/>
                      <a:pt x="10008" y="22165"/>
                    </a:cubicBezTo>
                    <a:cubicBezTo>
                      <a:pt x="10175" y="27969"/>
                      <a:pt x="9174" y="33439"/>
                      <a:pt x="7106" y="37609"/>
                    </a:cubicBezTo>
                    <a:cubicBezTo>
                      <a:pt x="6138" y="39577"/>
                      <a:pt x="4971" y="41178"/>
                      <a:pt x="3703" y="42312"/>
                    </a:cubicBezTo>
                    <a:cubicBezTo>
                      <a:pt x="3670" y="42312"/>
                      <a:pt x="3670" y="42312"/>
                      <a:pt x="3670" y="42346"/>
                    </a:cubicBezTo>
                    <a:cubicBezTo>
                      <a:pt x="3670" y="42346"/>
                      <a:pt x="3703" y="42379"/>
                      <a:pt x="3703" y="42379"/>
                    </a:cubicBezTo>
                    <a:lnTo>
                      <a:pt x="3737" y="42379"/>
                    </a:lnTo>
                    <a:cubicBezTo>
                      <a:pt x="3837" y="42412"/>
                      <a:pt x="3970" y="42446"/>
                      <a:pt x="4070" y="42446"/>
                    </a:cubicBezTo>
                    <a:cubicBezTo>
                      <a:pt x="4571" y="42546"/>
                      <a:pt x="5138" y="42679"/>
                      <a:pt x="5771" y="42779"/>
                    </a:cubicBezTo>
                    <a:cubicBezTo>
                      <a:pt x="5905" y="42813"/>
                      <a:pt x="6072" y="42846"/>
                      <a:pt x="6238" y="42879"/>
                    </a:cubicBezTo>
                    <a:cubicBezTo>
                      <a:pt x="6705" y="42980"/>
                      <a:pt x="7139" y="43080"/>
                      <a:pt x="7606" y="43080"/>
                    </a:cubicBezTo>
                    <a:cubicBezTo>
                      <a:pt x="7840" y="43080"/>
                      <a:pt x="8040" y="43046"/>
                      <a:pt x="8273" y="42980"/>
                    </a:cubicBezTo>
                    <a:cubicBezTo>
                      <a:pt x="8340" y="42980"/>
                      <a:pt x="8407" y="42946"/>
                      <a:pt x="8473" y="42913"/>
                    </a:cubicBezTo>
                    <a:cubicBezTo>
                      <a:pt x="8640" y="42779"/>
                      <a:pt x="8774" y="42646"/>
                      <a:pt x="8907" y="42513"/>
                    </a:cubicBezTo>
                    <a:lnTo>
                      <a:pt x="8974" y="42446"/>
                    </a:lnTo>
                    <a:cubicBezTo>
                      <a:pt x="9007" y="42379"/>
                      <a:pt x="9074" y="42346"/>
                      <a:pt x="9107" y="42279"/>
                    </a:cubicBezTo>
                    <a:cubicBezTo>
                      <a:pt x="9207" y="42179"/>
                      <a:pt x="9274" y="42079"/>
                      <a:pt x="9374" y="42012"/>
                    </a:cubicBezTo>
                    <a:cubicBezTo>
                      <a:pt x="9407" y="41945"/>
                      <a:pt x="9441" y="41879"/>
                      <a:pt x="9474" y="41845"/>
                    </a:cubicBezTo>
                    <a:cubicBezTo>
                      <a:pt x="9541" y="41745"/>
                      <a:pt x="9607" y="41679"/>
                      <a:pt x="9674" y="41579"/>
                    </a:cubicBezTo>
                    <a:cubicBezTo>
                      <a:pt x="10475" y="40478"/>
                      <a:pt x="11175" y="39210"/>
                      <a:pt x="11809" y="37709"/>
                    </a:cubicBezTo>
                    <a:cubicBezTo>
                      <a:pt x="12209" y="36842"/>
                      <a:pt x="12543" y="35908"/>
                      <a:pt x="12810" y="34940"/>
                    </a:cubicBezTo>
                    <a:cubicBezTo>
                      <a:pt x="13544" y="32539"/>
                      <a:pt x="14011" y="29970"/>
                      <a:pt x="14244" y="27101"/>
                    </a:cubicBezTo>
                    <a:cubicBezTo>
                      <a:pt x="14378" y="25434"/>
                      <a:pt x="14411" y="23732"/>
                      <a:pt x="14378" y="22031"/>
                    </a:cubicBezTo>
                    <a:cubicBezTo>
                      <a:pt x="14311" y="20197"/>
                      <a:pt x="14144" y="18395"/>
                      <a:pt x="13844" y="16627"/>
                    </a:cubicBezTo>
                    <a:cubicBezTo>
                      <a:pt x="13477" y="14159"/>
                      <a:pt x="12910" y="11857"/>
                      <a:pt x="12176" y="9756"/>
                    </a:cubicBezTo>
                    <a:lnTo>
                      <a:pt x="12143" y="9756"/>
                    </a:lnTo>
                    <a:cubicBezTo>
                      <a:pt x="12109" y="9722"/>
                      <a:pt x="12109" y="9689"/>
                      <a:pt x="12109" y="9656"/>
                    </a:cubicBezTo>
                    <a:cubicBezTo>
                      <a:pt x="10341" y="4719"/>
                      <a:pt x="7773" y="1350"/>
                      <a:pt x="4871" y="82"/>
                    </a:cubicBezTo>
                    <a:lnTo>
                      <a:pt x="4804" y="82"/>
                    </a:lnTo>
                    <a:cubicBezTo>
                      <a:pt x="4771" y="49"/>
                      <a:pt x="4737" y="49"/>
                      <a:pt x="4671" y="49"/>
                    </a:cubicBezTo>
                    <a:cubicBezTo>
                      <a:pt x="4604" y="15"/>
                      <a:pt x="4571" y="15"/>
                      <a:pt x="4504" y="15"/>
                    </a:cubicBezTo>
                    <a:lnTo>
                      <a:pt x="4470" y="15"/>
                    </a:lnTo>
                    <a:cubicBezTo>
                      <a:pt x="4404" y="4"/>
                      <a:pt x="4333" y="1"/>
                      <a:pt x="426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29" name="Google Shape;12929;p40"/>
              <p:cNvSpPr/>
              <p:nvPr/>
            </p:nvSpPr>
            <p:spPr>
              <a:xfrm>
                <a:off x="6287500" y="2604050"/>
                <a:ext cx="892325" cy="984075"/>
              </a:xfrm>
              <a:custGeom>
                <a:rect b="b" l="l" r="r" t="t"/>
                <a:pathLst>
                  <a:path extrusionOk="0" h="39363" w="35693">
                    <a:moveTo>
                      <a:pt x="33825" y="1"/>
                    </a:moveTo>
                    <a:cubicBezTo>
                      <a:pt x="33291" y="1602"/>
                      <a:pt x="32624" y="3170"/>
                      <a:pt x="31723" y="4637"/>
                    </a:cubicBezTo>
                    <a:cubicBezTo>
                      <a:pt x="30889" y="5972"/>
                      <a:pt x="29822" y="7306"/>
                      <a:pt x="28554" y="8240"/>
                    </a:cubicBezTo>
                    <a:cubicBezTo>
                      <a:pt x="27987" y="8640"/>
                      <a:pt x="27087" y="9041"/>
                      <a:pt x="26853" y="9741"/>
                    </a:cubicBezTo>
                    <a:cubicBezTo>
                      <a:pt x="26653" y="10375"/>
                      <a:pt x="26787" y="11175"/>
                      <a:pt x="26820" y="11843"/>
                    </a:cubicBezTo>
                    <a:cubicBezTo>
                      <a:pt x="26887" y="13310"/>
                      <a:pt x="26520" y="14645"/>
                      <a:pt x="25652" y="15845"/>
                    </a:cubicBezTo>
                    <a:cubicBezTo>
                      <a:pt x="24752" y="17080"/>
                      <a:pt x="23684" y="18114"/>
                      <a:pt x="22450" y="19014"/>
                    </a:cubicBezTo>
                    <a:cubicBezTo>
                      <a:pt x="19948" y="20849"/>
                      <a:pt x="16980" y="21916"/>
                      <a:pt x="13977" y="22484"/>
                    </a:cubicBezTo>
                    <a:cubicBezTo>
                      <a:pt x="11839" y="22888"/>
                      <a:pt x="9649" y="23071"/>
                      <a:pt x="7457" y="23071"/>
                    </a:cubicBezTo>
                    <a:cubicBezTo>
                      <a:pt x="6572" y="23071"/>
                      <a:pt x="5687" y="23041"/>
                      <a:pt x="4804" y="22984"/>
                    </a:cubicBezTo>
                    <a:cubicBezTo>
                      <a:pt x="4704" y="23951"/>
                      <a:pt x="4437" y="24885"/>
                      <a:pt x="4104" y="25786"/>
                    </a:cubicBezTo>
                    <a:cubicBezTo>
                      <a:pt x="3770" y="26653"/>
                      <a:pt x="3403" y="27554"/>
                      <a:pt x="3003" y="28388"/>
                    </a:cubicBezTo>
                    <a:cubicBezTo>
                      <a:pt x="2202" y="29956"/>
                      <a:pt x="1035" y="31257"/>
                      <a:pt x="1" y="32658"/>
                    </a:cubicBezTo>
                    <a:cubicBezTo>
                      <a:pt x="568" y="32791"/>
                      <a:pt x="1068" y="33024"/>
                      <a:pt x="1368" y="33525"/>
                    </a:cubicBezTo>
                    <a:cubicBezTo>
                      <a:pt x="1702" y="34092"/>
                      <a:pt x="1702" y="34792"/>
                      <a:pt x="1769" y="35393"/>
                    </a:cubicBezTo>
                    <a:cubicBezTo>
                      <a:pt x="1869" y="36727"/>
                      <a:pt x="2069" y="38061"/>
                      <a:pt x="2236" y="39362"/>
                    </a:cubicBezTo>
                    <a:lnTo>
                      <a:pt x="2536" y="39362"/>
                    </a:lnTo>
                    <a:cubicBezTo>
                      <a:pt x="2736" y="39362"/>
                      <a:pt x="2903" y="39329"/>
                      <a:pt x="3070" y="39296"/>
                    </a:cubicBezTo>
                    <a:cubicBezTo>
                      <a:pt x="3570" y="39262"/>
                      <a:pt x="4070" y="39229"/>
                      <a:pt x="4571" y="39162"/>
                    </a:cubicBezTo>
                    <a:cubicBezTo>
                      <a:pt x="4871" y="39129"/>
                      <a:pt x="5138" y="39062"/>
                      <a:pt x="5438" y="39029"/>
                    </a:cubicBezTo>
                    <a:cubicBezTo>
                      <a:pt x="5605" y="38995"/>
                      <a:pt x="5972" y="38962"/>
                      <a:pt x="6038" y="38762"/>
                    </a:cubicBezTo>
                    <a:cubicBezTo>
                      <a:pt x="6072" y="38695"/>
                      <a:pt x="6038" y="38628"/>
                      <a:pt x="6038" y="38562"/>
                    </a:cubicBezTo>
                    <a:lnTo>
                      <a:pt x="5972" y="38161"/>
                    </a:lnTo>
                    <a:cubicBezTo>
                      <a:pt x="5805" y="36861"/>
                      <a:pt x="5638" y="35560"/>
                      <a:pt x="5471" y="34225"/>
                    </a:cubicBezTo>
                    <a:cubicBezTo>
                      <a:pt x="5405" y="33958"/>
                      <a:pt x="5371" y="33692"/>
                      <a:pt x="5338" y="33425"/>
                    </a:cubicBezTo>
                    <a:lnTo>
                      <a:pt x="5338" y="33425"/>
                    </a:lnTo>
                    <a:cubicBezTo>
                      <a:pt x="5587" y="33431"/>
                      <a:pt x="5836" y="33434"/>
                      <a:pt x="6085" y="33434"/>
                    </a:cubicBezTo>
                    <a:cubicBezTo>
                      <a:pt x="8504" y="33434"/>
                      <a:pt x="10918" y="33148"/>
                      <a:pt x="13277" y="32724"/>
                    </a:cubicBezTo>
                    <a:cubicBezTo>
                      <a:pt x="15312" y="32324"/>
                      <a:pt x="17380" y="31857"/>
                      <a:pt x="19415" y="31290"/>
                    </a:cubicBezTo>
                    <a:cubicBezTo>
                      <a:pt x="19448" y="31290"/>
                      <a:pt x="19448" y="31323"/>
                      <a:pt x="19481" y="31357"/>
                    </a:cubicBezTo>
                    <a:cubicBezTo>
                      <a:pt x="19782" y="31790"/>
                      <a:pt x="20048" y="32291"/>
                      <a:pt x="20215" y="32824"/>
                    </a:cubicBezTo>
                    <a:cubicBezTo>
                      <a:pt x="20282" y="33058"/>
                      <a:pt x="20315" y="33358"/>
                      <a:pt x="20382" y="33625"/>
                    </a:cubicBezTo>
                    <a:cubicBezTo>
                      <a:pt x="20415" y="33725"/>
                      <a:pt x="20415" y="33825"/>
                      <a:pt x="20449" y="33925"/>
                    </a:cubicBezTo>
                    <a:cubicBezTo>
                      <a:pt x="20482" y="34159"/>
                      <a:pt x="20582" y="34225"/>
                      <a:pt x="20782" y="34325"/>
                    </a:cubicBezTo>
                    <a:lnTo>
                      <a:pt x="20816" y="34325"/>
                    </a:lnTo>
                    <a:cubicBezTo>
                      <a:pt x="20849" y="34325"/>
                      <a:pt x="20882" y="34359"/>
                      <a:pt x="20949" y="34359"/>
                    </a:cubicBezTo>
                    <a:cubicBezTo>
                      <a:pt x="21483" y="34559"/>
                      <a:pt x="22050" y="34692"/>
                      <a:pt x="22617" y="34859"/>
                    </a:cubicBezTo>
                    <a:cubicBezTo>
                      <a:pt x="23217" y="35059"/>
                      <a:pt x="23784" y="35226"/>
                      <a:pt x="24385" y="35393"/>
                    </a:cubicBezTo>
                    <a:cubicBezTo>
                      <a:pt x="24452" y="35426"/>
                      <a:pt x="24518" y="35460"/>
                      <a:pt x="24618" y="35493"/>
                    </a:cubicBezTo>
                    <a:cubicBezTo>
                      <a:pt x="24652" y="35493"/>
                      <a:pt x="24685" y="35493"/>
                      <a:pt x="24718" y="35526"/>
                    </a:cubicBezTo>
                    <a:cubicBezTo>
                      <a:pt x="25152" y="35660"/>
                      <a:pt x="25586" y="35760"/>
                      <a:pt x="26019" y="35893"/>
                    </a:cubicBezTo>
                    <a:cubicBezTo>
                      <a:pt x="26219" y="35960"/>
                      <a:pt x="26453" y="36027"/>
                      <a:pt x="26653" y="36093"/>
                    </a:cubicBezTo>
                    <a:cubicBezTo>
                      <a:pt x="26853" y="36160"/>
                      <a:pt x="27020" y="36227"/>
                      <a:pt x="27220" y="36260"/>
                    </a:cubicBezTo>
                    <a:cubicBezTo>
                      <a:pt x="27387" y="36260"/>
                      <a:pt x="27520" y="36260"/>
                      <a:pt x="27654" y="36227"/>
                    </a:cubicBezTo>
                    <a:cubicBezTo>
                      <a:pt x="27854" y="36193"/>
                      <a:pt x="28021" y="36160"/>
                      <a:pt x="28188" y="36127"/>
                    </a:cubicBezTo>
                    <a:cubicBezTo>
                      <a:pt x="28688" y="36060"/>
                      <a:pt x="29188" y="35960"/>
                      <a:pt x="29655" y="35860"/>
                    </a:cubicBezTo>
                    <a:cubicBezTo>
                      <a:pt x="29955" y="35793"/>
                      <a:pt x="30222" y="35726"/>
                      <a:pt x="30489" y="35660"/>
                    </a:cubicBezTo>
                    <a:cubicBezTo>
                      <a:pt x="30656" y="35626"/>
                      <a:pt x="31056" y="35560"/>
                      <a:pt x="31090" y="35359"/>
                    </a:cubicBezTo>
                    <a:cubicBezTo>
                      <a:pt x="31123" y="35293"/>
                      <a:pt x="31090" y="35226"/>
                      <a:pt x="31090" y="35159"/>
                    </a:cubicBezTo>
                    <a:cubicBezTo>
                      <a:pt x="31056" y="35026"/>
                      <a:pt x="31023" y="34892"/>
                      <a:pt x="30990" y="34759"/>
                    </a:cubicBezTo>
                    <a:cubicBezTo>
                      <a:pt x="30689" y="33491"/>
                      <a:pt x="30456" y="32191"/>
                      <a:pt x="30156" y="30890"/>
                    </a:cubicBezTo>
                    <a:cubicBezTo>
                      <a:pt x="29989" y="30122"/>
                      <a:pt x="29822" y="29388"/>
                      <a:pt x="29655" y="28621"/>
                    </a:cubicBezTo>
                    <a:cubicBezTo>
                      <a:pt x="29589" y="28421"/>
                      <a:pt x="29555" y="28188"/>
                      <a:pt x="29488" y="27987"/>
                    </a:cubicBezTo>
                    <a:cubicBezTo>
                      <a:pt x="29655" y="27921"/>
                      <a:pt x="29789" y="27854"/>
                      <a:pt x="29922" y="27787"/>
                    </a:cubicBezTo>
                    <a:cubicBezTo>
                      <a:pt x="29955" y="27754"/>
                      <a:pt x="29955" y="27754"/>
                      <a:pt x="29955" y="27754"/>
                    </a:cubicBezTo>
                    <a:cubicBezTo>
                      <a:pt x="31390" y="26887"/>
                      <a:pt x="32624" y="25152"/>
                      <a:pt x="33625" y="22717"/>
                    </a:cubicBezTo>
                    <a:cubicBezTo>
                      <a:pt x="35026" y="19181"/>
                      <a:pt x="35693" y="14545"/>
                      <a:pt x="35493" y="9608"/>
                    </a:cubicBezTo>
                    <a:cubicBezTo>
                      <a:pt x="35359" y="6439"/>
                      <a:pt x="34859" y="3403"/>
                      <a:pt x="34058" y="735"/>
                    </a:cubicBezTo>
                    <a:cubicBezTo>
                      <a:pt x="34058" y="701"/>
                      <a:pt x="34058" y="668"/>
                      <a:pt x="34025" y="635"/>
                    </a:cubicBezTo>
                    <a:cubicBezTo>
                      <a:pt x="33958" y="434"/>
                      <a:pt x="33892" y="201"/>
                      <a:pt x="3382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30" name="Google Shape;12930;p40"/>
              <p:cNvSpPr/>
              <p:nvPr/>
            </p:nvSpPr>
            <p:spPr>
              <a:xfrm>
                <a:off x="5798825" y="2296575"/>
                <a:ext cx="1287600" cy="1052925"/>
              </a:xfrm>
              <a:custGeom>
                <a:rect b="b" l="l" r="r" t="t"/>
                <a:pathLst>
                  <a:path extrusionOk="0" h="42117" w="51504">
                    <a:moveTo>
                      <a:pt x="27499" y="0"/>
                    </a:moveTo>
                    <a:cubicBezTo>
                      <a:pt x="23571" y="0"/>
                      <a:pt x="19640" y="550"/>
                      <a:pt x="15845" y="1659"/>
                    </a:cubicBezTo>
                    <a:cubicBezTo>
                      <a:pt x="15665" y="1599"/>
                      <a:pt x="15437" y="1587"/>
                      <a:pt x="15233" y="1587"/>
                    </a:cubicBezTo>
                    <a:cubicBezTo>
                      <a:pt x="15097" y="1587"/>
                      <a:pt x="14971" y="1592"/>
                      <a:pt x="14878" y="1592"/>
                    </a:cubicBezTo>
                    <a:cubicBezTo>
                      <a:pt x="14311" y="1659"/>
                      <a:pt x="13744" y="1759"/>
                      <a:pt x="13210" y="1892"/>
                    </a:cubicBezTo>
                    <a:cubicBezTo>
                      <a:pt x="12076" y="2193"/>
                      <a:pt x="10942" y="2559"/>
                      <a:pt x="10008" y="3260"/>
                    </a:cubicBezTo>
                    <a:cubicBezTo>
                      <a:pt x="9941" y="3293"/>
                      <a:pt x="9908" y="3360"/>
                      <a:pt x="9908" y="3427"/>
                    </a:cubicBezTo>
                    <a:cubicBezTo>
                      <a:pt x="9807" y="3460"/>
                      <a:pt x="9741" y="3493"/>
                      <a:pt x="9674" y="3493"/>
                    </a:cubicBezTo>
                    <a:cubicBezTo>
                      <a:pt x="9274" y="3627"/>
                      <a:pt x="8873" y="3760"/>
                      <a:pt x="8473" y="3927"/>
                    </a:cubicBezTo>
                    <a:cubicBezTo>
                      <a:pt x="7739" y="4261"/>
                      <a:pt x="7039" y="4694"/>
                      <a:pt x="6372" y="5161"/>
                    </a:cubicBezTo>
                    <a:cubicBezTo>
                      <a:pt x="5238" y="6029"/>
                      <a:pt x="4137" y="7096"/>
                      <a:pt x="3536" y="8397"/>
                    </a:cubicBezTo>
                    <a:cubicBezTo>
                      <a:pt x="3003" y="9164"/>
                      <a:pt x="2536" y="10098"/>
                      <a:pt x="2102" y="11166"/>
                    </a:cubicBezTo>
                    <a:cubicBezTo>
                      <a:pt x="668" y="14735"/>
                      <a:pt x="0" y="19372"/>
                      <a:pt x="234" y="24275"/>
                    </a:cubicBezTo>
                    <a:cubicBezTo>
                      <a:pt x="401" y="28712"/>
                      <a:pt x="1301" y="32881"/>
                      <a:pt x="2736" y="36184"/>
                    </a:cubicBezTo>
                    <a:cubicBezTo>
                      <a:pt x="2759" y="36178"/>
                      <a:pt x="2781" y="36175"/>
                      <a:pt x="2801" y="36175"/>
                    </a:cubicBezTo>
                    <a:cubicBezTo>
                      <a:pt x="2901" y="36175"/>
                      <a:pt x="2969" y="36240"/>
                      <a:pt x="2969" y="36350"/>
                    </a:cubicBezTo>
                    <a:cubicBezTo>
                      <a:pt x="2969" y="36484"/>
                      <a:pt x="2969" y="36584"/>
                      <a:pt x="3003" y="36684"/>
                    </a:cubicBezTo>
                    <a:cubicBezTo>
                      <a:pt x="3069" y="36851"/>
                      <a:pt x="3136" y="37017"/>
                      <a:pt x="3236" y="37184"/>
                    </a:cubicBezTo>
                    <a:cubicBezTo>
                      <a:pt x="3670" y="38052"/>
                      <a:pt x="4137" y="38819"/>
                      <a:pt x="4604" y="39453"/>
                    </a:cubicBezTo>
                    <a:cubicBezTo>
                      <a:pt x="5538" y="40387"/>
                      <a:pt x="6639" y="41187"/>
                      <a:pt x="7839" y="41721"/>
                    </a:cubicBezTo>
                    <a:cubicBezTo>
                      <a:pt x="8470" y="41984"/>
                      <a:pt x="9121" y="42117"/>
                      <a:pt x="9765" y="42117"/>
                    </a:cubicBezTo>
                    <a:cubicBezTo>
                      <a:pt x="10755" y="42117"/>
                      <a:pt x="11727" y="41801"/>
                      <a:pt x="12576" y="41154"/>
                    </a:cubicBezTo>
                    <a:cubicBezTo>
                      <a:pt x="13977" y="40120"/>
                      <a:pt x="14878" y="38452"/>
                      <a:pt x="15545" y="36851"/>
                    </a:cubicBezTo>
                    <a:cubicBezTo>
                      <a:pt x="16245" y="35049"/>
                      <a:pt x="16712" y="33115"/>
                      <a:pt x="16946" y="31180"/>
                    </a:cubicBezTo>
                    <a:cubicBezTo>
                      <a:pt x="17046" y="30113"/>
                      <a:pt x="17146" y="28978"/>
                      <a:pt x="17113" y="27878"/>
                    </a:cubicBezTo>
                    <a:cubicBezTo>
                      <a:pt x="17013" y="27878"/>
                      <a:pt x="16946" y="27844"/>
                      <a:pt x="16946" y="27744"/>
                    </a:cubicBezTo>
                    <a:cubicBezTo>
                      <a:pt x="16946" y="27377"/>
                      <a:pt x="16979" y="27010"/>
                      <a:pt x="17013" y="26643"/>
                    </a:cubicBezTo>
                    <a:cubicBezTo>
                      <a:pt x="16979" y="26543"/>
                      <a:pt x="16979" y="26443"/>
                      <a:pt x="16946" y="26310"/>
                    </a:cubicBezTo>
                    <a:cubicBezTo>
                      <a:pt x="16946" y="26243"/>
                      <a:pt x="17013" y="26176"/>
                      <a:pt x="17079" y="26143"/>
                    </a:cubicBezTo>
                    <a:cubicBezTo>
                      <a:pt x="17446" y="23541"/>
                      <a:pt x="18747" y="21206"/>
                      <a:pt x="20649" y="19372"/>
                    </a:cubicBezTo>
                    <a:cubicBezTo>
                      <a:pt x="22917" y="17203"/>
                      <a:pt x="25952" y="15736"/>
                      <a:pt x="28921" y="14802"/>
                    </a:cubicBezTo>
                    <a:cubicBezTo>
                      <a:pt x="30522" y="14301"/>
                      <a:pt x="32190" y="13968"/>
                      <a:pt x="33891" y="13901"/>
                    </a:cubicBezTo>
                    <a:cubicBezTo>
                      <a:pt x="33981" y="13899"/>
                      <a:pt x="34071" y="13898"/>
                      <a:pt x="34161" y="13898"/>
                    </a:cubicBezTo>
                    <a:cubicBezTo>
                      <a:pt x="35639" y="13898"/>
                      <a:pt x="37117" y="14148"/>
                      <a:pt x="38595" y="14368"/>
                    </a:cubicBezTo>
                    <a:cubicBezTo>
                      <a:pt x="39029" y="14433"/>
                      <a:pt x="39458" y="14472"/>
                      <a:pt x="39880" y="14472"/>
                    </a:cubicBezTo>
                    <a:cubicBezTo>
                      <a:pt x="40979" y="14472"/>
                      <a:pt x="42024" y="14206"/>
                      <a:pt x="42964" y="13434"/>
                    </a:cubicBezTo>
                    <a:cubicBezTo>
                      <a:pt x="44332" y="12300"/>
                      <a:pt x="45500" y="10966"/>
                      <a:pt x="46967" y="9931"/>
                    </a:cubicBezTo>
                    <a:cubicBezTo>
                      <a:pt x="48335" y="8964"/>
                      <a:pt x="49869" y="8397"/>
                      <a:pt x="51504" y="8030"/>
                    </a:cubicBezTo>
                    <a:cubicBezTo>
                      <a:pt x="50136" y="5728"/>
                      <a:pt x="48535" y="4294"/>
                      <a:pt x="46901" y="3927"/>
                    </a:cubicBezTo>
                    <a:cubicBezTo>
                      <a:pt x="46567" y="3827"/>
                      <a:pt x="46233" y="3727"/>
                      <a:pt x="45900" y="3627"/>
                    </a:cubicBezTo>
                    <a:cubicBezTo>
                      <a:pt x="45733" y="3594"/>
                      <a:pt x="45566" y="3527"/>
                      <a:pt x="45400" y="3527"/>
                    </a:cubicBezTo>
                    <a:cubicBezTo>
                      <a:pt x="44933" y="2960"/>
                      <a:pt x="44365" y="2393"/>
                      <a:pt x="43765" y="2092"/>
                    </a:cubicBezTo>
                    <a:cubicBezTo>
                      <a:pt x="43231" y="1826"/>
                      <a:pt x="42664" y="1659"/>
                      <a:pt x="42064" y="1492"/>
                    </a:cubicBezTo>
                    <a:cubicBezTo>
                      <a:pt x="41230" y="1259"/>
                      <a:pt x="40396" y="1025"/>
                      <a:pt x="39529" y="892"/>
                    </a:cubicBezTo>
                    <a:cubicBezTo>
                      <a:pt x="39362" y="858"/>
                      <a:pt x="39162" y="825"/>
                      <a:pt x="38995" y="792"/>
                    </a:cubicBezTo>
                    <a:cubicBezTo>
                      <a:pt x="38745" y="738"/>
                      <a:pt x="38486" y="704"/>
                      <a:pt x="38227" y="704"/>
                    </a:cubicBezTo>
                    <a:cubicBezTo>
                      <a:pt x="38002" y="704"/>
                      <a:pt x="37778" y="730"/>
                      <a:pt x="37561" y="792"/>
                    </a:cubicBezTo>
                    <a:cubicBezTo>
                      <a:pt x="37461" y="825"/>
                      <a:pt x="37327" y="858"/>
                      <a:pt x="37227" y="892"/>
                    </a:cubicBezTo>
                    <a:cubicBezTo>
                      <a:pt x="37227" y="925"/>
                      <a:pt x="37027" y="1092"/>
                      <a:pt x="37027" y="1125"/>
                    </a:cubicBezTo>
                    <a:cubicBezTo>
                      <a:pt x="36927" y="1092"/>
                      <a:pt x="36827" y="1058"/>
                      <a:pt x="36727" y="1025"/>
                    </a:cubicBezTo>
                    <a:cubicBezTo>
                      <a:pt x="35859" y="858"/>
                      <a:pt x="34992" y="658"/>
                      <a:pt x="34125" y="525"/>
                    </a:cubicBezTo>
                    <a:cubicBezTo>
                      <a:pt x="31934" y="176"/>
                      <a:pt x="29717" y="0"/>
                      <a:pt x="2749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31" name="Google Shape;12931;p40"/>
              <p:cNvSpPr/>
              <p:nvPr/>
            </p:nvSpPr>
            <p:spPr>
              <a:xfrm>
                <a:off x="5810500" y="2305425"/>
                <a:ext cx="1242575" cy="1050800"/>
              </a:xfrm>
              <a:custGeom>
                <a:rect b="b" l="l" r="r" t="t"/>
                <a:pathLst>
                  <a:path extrusionOk="0" h="42032" w="49703">
                    <a:moveTo>
                      <a:pt x="45565" y="4232"/>
                    </a:moveTo>
                    <a:lnTo>
                      <a:pt x="45565" y="4232"/>
                    </a:lnTo>
                    <a:cubicBezTo>
                      <a:pt x="45721" y="4353"/>
                      <a:pt x="45877" y="4449"/>
                      <a:pt x="46033" y="4574"/>
                    </a:cubicBezTo>
                    <a:cubicBezTo>
                      <a:pt x="46033" y="4574"/>
                      <a:pt x="46067" y="4607"/>
                      <a:pt x="46067" y="4607"/>
                    </a:cubicBezTo>
                    <a:cubicBezTo>
                      <a:pt x="46033" y="4674"/>
                      <a:pt x="46000" y="4774"/>
                      <a:pt x="46033" y="4874"/>
                    </a:cubicBezTo>
                    <a:cubicBezTo>
                      <a:pt x="45900" y="4641"/>
                      <a:pt x="45733" y="4440"/>
                      <a:pt x="45566" y="4240"/>
                    </a:cubicBezTo>
                    <a:cubicBezTo>
                      <a:pt x="45566" y="4240"/>
                      <a:pt x="45566" y="4237"/>
                      <a:pt x="45565" y="4232"/>
                    </a:cubicBezTo>
                    <a:close/>
                    <a:moveTo>
                      <a:pt x="46028" y="22519"/>
                    </a:moveTo>
                    <a:cubicBezTo>
                      <a:pt x="46029" y="22553"/>
                      <a:pt x="46031" y="22586"/>
                      <a:pt x="46033" y="22620"/>
                    </a:cubicBezTo>
                    <a:cubicBezTo>
                      <a:pt x="46031" y="22586"/>
                      <a:pt x="46030" y="22553"/>
                      <a:pt x="46028" y="22519"/>
                    </a:cubicBezTo>
                    <a:close/>
                    <a:moveTo>
                      <a:pt x="1168" y="25856"/>
                    </a:moveTo>
                    <a:cubicBezTo>
                      <a:pt x="1101" y="26256"/>
                      <a:pt x="1101" y="26656"/>
                      <a:pt x="1168" y="27023"/>
                    </a:cubicBezTo>
                    <a:cubicBezTo>
                      <a:pt x="1068" y="26623"/>
                      <a:pt x="1035" y="26189"/>
                      <a:pt x="1168" y="25856"/>
                    </a:cubicBezTo>
                    <a:close/>
                    <a:moveTo>
                      <a:pt x="7291" y="7199"/>
                    </a:moveTo>
                    <a:cubicBezTo>
                      <a:pt x="7735" y="7199"/>
                      <a:pt x="8169" y="7341"/>
                      <a:pt x="8573" y="7543"/>
                    </a:cubicBezTo>
                    <a:cubicBezTo>
                      <a:pt x="8907" y="7743"/>
                      <a:pt x="9207" y="7976"/>
                      <a:pt x="9507" y="8176"/>
                    </a:cubicBezTo>
                    <a:cubicBezTo>
                      <a:pt x="9674" y="8277"/>
                      <a:pt x="9841" y="8343"/>
                      <a:pt x="10041" y="8443"/>
                    </a:cubicBezTo>
                    <a:cubicBezTo>
                      <a:pt x="10108" y="8543"/>
                      <a:pt x="10174" y="8610"/>
                      <a:pt x="10208" y="8710"/>
                    </a:cubicBezTo>
                    <a:cubicBezTo>
                      <a:pt x="10441" y="9077"/>
                      <a:pt x="10641" y="9477"/>
                      <a:pt x="10875" y="9844"/>
                    </a:cubicBezTo>
                    <a:cubicBezTo>
                      <a:pt x="11275" y="10612"/>
                      <a:pt x="11709" y="11379"/>
                      <a:pt x="12042" y="12213"/>
                    </a:cubicBezTo>
                    <a:cubicBezTo>
                      <a:pt x="12209" y="12546"/>
                      <a:pt x="12343" y="12880"/>
                      <a:pt x="12476" y="13213"/>
                    </a:cubicBezTo>
                    <a:cubicBezTo>
                      <a:pt x="12509" y="13313"/>
                      <a:pt x="12509" y="13414"/>
                      <a:pt x="12543" y="13480"/>
                    </a:cubicBezTo>
                    <a:cubicBezTo>
                      <a:pt x="12576" y="13914"/>
                      <a:pt x="12676" y="14348"/>
                      <a:pt x="12776" y="14748"/>
                    </a:cubicBezTo>
                    <a:cubicBezTo>
                      <a:pt x="12976" y="15615"/>
                      <a:pt x="13177" y="16449"/>
                      <a:pt x="13343" y="17283"/>
                    </a:cubicBezTo>
                    <a:cubicBezTo>
                      <a:pt x="13377" y="17383"/>
                      <a:pt x="13377" y="17450"/>
                      <a:pt x="13410" y="17550"/>
                    </a:cubicBezTo>
                    <a:cubicBezTo>
                      <a:pt x="13243" y="17650"/>
                      <a:pt x="13143" y="17817"/>
                      <a:pt x="13043" y="17983"/>
                    </a:cubicBezTo>
                    <a:cubicBezTo>
                      <a:pt x="12876" y="18184"/>
                      <a:pt x="12710" y="18417"/>
                      <a:pt x="12643" y="18651"/>
                    </a:cubicBezTo>
                    <a:cubicBezTo>
                      <a:pt x="12443" y="18951"/>
                      <a:pt x="12243" y="19218"/>
                      <a:pt x="12042" y="19485"/>
                    </a:cubicBezTo>
                    <a:cubicBezTo>
                      <a:pt x="11642" y="20052"/>
                      <a:pt x="11208" y="20619"/>
                      <a:pt x="10808" y="21186"/>
                    </a:cubicBezTo>
                    <a:cubicBezTo>
                      <a:pt x="9974" y="22320"/>
                      <a:pt x="9140" y="23454"/>
                      <a:pt x="8306" y="24588"/>
                    </a:cubicBezTo>
                    <a:cubicBezTo>
                      <a:pt x="8040" y="24955"/>
                      <a:pt x="7773" y="25322"/>
                      <a:pt x="7506" y="25689"/>
                    </a:cubicBezTo>
                    <a:cubicBezTo>
                      <a:pt x="7673" y="25889"/>
                      <a:pt x="7739" y="26189"/>
                      <a:pt x="7739" y="26490"/>
                    </a:cubicBezTo>
                    <a:cubicBezTo>
                      <a:pt x="7806" y="26389"/>
                      <a:pt x="7873" y="26323"/>
                      <a:pt x="7939" y="26256"/>
                    </a:cubicBezTo>
                    <a:cubicBezTo>
                      <a:pt x="8306" y="25722"/>
                      <a:pt x="8707" y="25189"/>
                      <a:pt x="9107" y="24655"/>
                    </a:cubicBezTo>
                    <a:cubicBezTo>
                      <a:pt x="9908" y="23554"/>
                      <a:pt x="10708" y="22453"/>
                      <a:pt x="11509" y="21353"/>
                    </a:cubicBezTo>
                    <a:cubicBezTo>
                      <a:pt x="11909" y="20819"/>
                      <a:pt x="12276" y="20285"/>
                      <a:pt x="12676" y="19751"/>
                    </a:cubicBezTo>
                    <a:cubicBezTo>
                      <a:pt x="12976" y="19318"/>
                      <a:pt x="13377" y="18884"/>
                      <a:pt x="13577" y="18384"/>
                    </a:cubicBezTo>
                    <a:cubicBezTo>
                      <a:pt x="14044" y="21052"/>
                      <a:pt x="14311" y="23754"/>
                      <a:pt x="14244" y="26456"/>
                    </a:cubicBezTo>
                    <a:cubicBezTo>
                      <a:pt x="14244" y="27924"/>
                      <a:pt x="14111" y="29392"/>
                      <a:pt x="13877" y="30826"/>
                    </a:cubicBezTo>
                    <a:cubicBezTo>
                      <a:pt x="13744" y="31560"/>
                      <a:pt x="13577" y="32260"/>
                      <a:pt x="13377" y="32994"/>
                    </a:cubicBezTo>
                    <a:cubicBezTo>
                      <a:pt x="13243" y="33495"/>
                      <a:pt x="13110" y="34028"/>
                      <a:pt x="13043" y="34562"/>
                    </a:cubicBezTo>
                    <a:cubicBezTo>
                      <a:pt x="12943" y="34795"/>
                      <a:pt x="12876" y="34996"/>
                      <a:pt x="12776" y="35229"/>
                    </a:cubicBezTo>
                    <a:cubicBezTo>
                      <a:pt x="12443" y="36030"/>
                      <a:pt x="12076" y="36830"/>
                      <a:pt x="11575" y="37564"/>
                    </a:cubicBezTo>
                    <a:cubicBezTo>
                      <a:pt x="11442" y="37731"/>
                      <a:pt x="11342" y="37898"/>
                      <a:pt x="11208" y="38031"/>
                    </a:cubicBezTo>
                    <a:cubicBezTo>
                      <a:pt x="11108" y="37998"/>
                      <a:pt x="10975" y="37964"/>
                      <a:pt x="10875" y="37898"/>
                    </a:cubicBezTo>
                    <a:cubicBezTo>
                      <a:pt x="10608" y="37764"/>
                      <a:pt x="10375" y="37597"/>
                      <a:pt x="10174" y="37397"/>
                    </a:cubicBezTo>
                    <a:cubicBezTo>
                      <a:pt x="9707" y="36930"/>
                      <a:pt x="9340" y="36397"/>
                      <a:pt x="9007" y="35863"/>
                    </a:cubicBezTo>
                    <a:cubicBezTo>
                      <a:pt x="8640" y="35262"/>
                      <a:pt x="8306" y="34695"/>
                      <a:pt x="7973" y="34062"/>
                    </a:cubicBezTo>
                    <a:cubicBezTo>
                      <a:pt x="7673" y="33495"/>
                      <a:pt x="7472" y="32761"/>
                      <a:pt x="7072" y="32260"/>
                    </a:cubicBezTo>
                    <a:cubicBezTo>
                      <a:pt x="7032" y="32207"/>
                      <a:pt x="6981" y="32186"/>
                      <a:pt x="6931" y="32186"/>
                    </a:cubicBezTo>
                    <a:cubicBezTo>
                      <a:pt x="6855" y="32186"/>
                      <a:pt x="6779" y="32234"/>
                      <a:pt x="6739" y="32294"/>
                    </a:cubicBezTo>
                    <a:cubicBezTo>
                      <a:pt x="6672" y="32294"/>
                      <a:pt x="6538" y="32327"/>
                      <a:pt x="6538" y="32427"/>
                    </a:cubicBezTo>
                    <a:cubicBezTo>
                      <a:pt x="6438" y="33128"/>
                      <a:pt x="6772" y="33828"/>
                      <a:pt x="7039" y="34462"/>
                    </a:cubicBezTo>
                    <a:cubicBezTo>
                      <a:pt x="7372" y="35196"/>
                      <a:pt x="7773" y="35930"/>
                      <a:pt x="8140" y="36663"/>
                    </a:cubicBezTo>
                    <a:lnTo>
                      <a:pt x="7873" y="36663"/>
                    </a:lnTo>
                    <a:cubicBezTo>
                      <a:pt x="7439" y="36663"/>
                      <a:pt x="7005" y="36697"/>
                      <a:pt x="6572" y="36730"/>
                    </a:cubicBezTo>
                    <a:cubicBezTo>
                      <a:pt x="6105" y="36764"/>
                      <a:pt x="5671" y="36797"/>
                      <a:pt x="5204" y="36864"/>
                    </a:cubicBezTo>
                    <a:cubicBezTo>
                      <a:pt x="5037" y="36897"/>
                      <a:pt x="4837" y="36930"/>
                      <a:pt x="4670" y="36964"/>
                    </a:cubicBezTo>
                    <a:cubicBezTo>
                      <a:pt x="4584" y="37340"/>
                      <a:pt x="4372" y="37690"/>
                      <a:pt x="3969" y="37690"/>
                    </a:cubicBezTo>
                    <a:cubicBezTo>
                      <a:pt x="3907" y="37690"/>
                      <a:pt x="3841" y="37682"/>
                      <a:pt x="3770" y="37664"/>
                    </a:cubicBezTo>
                    <a:cubicBezTo>
                      <a:pt x="3937" y="37264"/>
                      <a:pt x="3803" y="36663"/>
                      <a:pt x="3770" y="36196"/>
                    </a:cubicBezTo>
                    <a:cubicBezTo>
                      <a:pt x="3736" y="35729"/>
                      <a:pt x="3803" y="35196"/>
                      <a:pt x="3670" y="34762"/>
                    </a:cubicBezTo>
                    <a:cubicBezTo>
                      <a:pt x="3636" y="34662"/>
                      <a:pt x="3553" y="34612"/>
                      <a:pt x="3470" y="34612"/>
                    </a:cubicBezTo>
                    <a:cubicBezTo>
                      <a:pt x="3386" y="34612"/>
                      <a:pt x="3303" y="34662"/>
                      <a:pt x="3269" y="34762"/>
                    </a:cubicBezTo>
                    <a:cubicBezTo>
                      <a:pt x="3103" y="35229"/>
                      <a:pt x="3203" y="35796"/>
                      <a:pt x="3203" y="36297"/>
                    </a:cubicBezTo>
                    <a:cubicBezTo>
                      <a:pt x="3203" y="36530"/>
                      <a:pt x="3203" y="36797"/>
                      <a:pt x="3236" y="37097"/>
                    </a:cubicBezTo>
                    <a:cubicBezTo>
                      <a:pt x="3136" y="36830"/>
                      <a:pt x="3103" y="36563"/>
                      <a:pt x="3103" y="36330"/>
                    </a:cubicBezTo>
                    <a:cubicBezTo>
                      <a:pt x="3069" y="35830"/>
                      <a:pt x="3103" y="35296"/>
                      <a:pt x="3169" y="34795"/>
                    </a:cubicBezTo>
                    <a:cubicBezTo>
                      <a:pt x="3169" y="34729"/>
                      <a:pt x="3103" y="34629"/>
                      <a:pt x="3069" y="34562"/>
                    </a:cubicBezTo>
                    <a:cubicBezTo>
                      <a:pt x="2969" y="34529"/>
                      <a:pt x="2836" y="34462"/>
                      <a:pt x="2736" y="34362"/>
                    </a:cubicBezTo>
                    <a:cubicBezTo>
                      <a:pt x="2836" y="34362"/>
                      <a:pt x="2936" y="34262"/>
                      <a:pt x="2903" y="34162"/>
                    </a:cubicBezTo>
                    <a:cubicBezTo>
                      <a:pt x="2736" y="33294"/>
                      <a:pt x="2502" y="32561"/>
                      <a:pt x="2636" y="31693"/>
                    </a:cubicBezTo>
                    <a:cubicBezTo>
                      <a:pt x="2702" y="31326"/>
                      <a:pt x="2769" y="30959"/>
                      <a:pt x="2969" y="30626"/>
                    </a:cubicBezTo>
                    <a:cubicBezTo>
                      <a:pt x="3169" y="30292"/>
                      <a:pt x="3503" y="30125"/>
                      <a:pt x="3837" y="29925"/>
                    </a:cubicBezTo>
                    <a:cubicBezTo>
                      <a:pt x="3970" y="29825"/>
                      <a:pt x="3970" y="29592"/>
                      <a:pt x="3803" y="29558"/>
                    </a:cubicBezTo>
                    <a:cubicBezTo>
                      <a:pt x="3746" y="29550"/>
                      <a:pt x="3690" y="29547"/>
                      <a:pt x="3635" y="29547"/>
                    </a:cubicBezTo>
                    <a:cubicBezTo>
                      <a:pt x="2770" y="29547"/>
                      <a:pt x="2259" y="30506"/>
                      <a:pt x="2102" y="31260"/>
                    </a:cubicBezTo>
                    <a:cubicBezTo>
                      <a:pt x="1975" y="31893"/>
                      <a:pt x="1969" y="32676"/>
                      <a:pt x="2139" y="33381"/>
                    </a:cubicBezTo>
                    <a:lnTo>
                      <a:pt x="2139" y="33381"/>
                    </a:lnTo>
                    <a:cubicBezTo>
                      <a:pt x="2128" y="33359"/>
                      <a:pt x="2115" y="33341"/>
                      <a:pt x="2102" y="33328"/>
                    </a:cubicBezTo>
                    <a:cubicBezTo>
                      <a:pt x="1835" y="32561"/>
                      <a:pt x="1735" y="31593"/>
                      <a:pt x="2135" y="30859"/>
                    </a:cubicBezTo>
                    <a:cubicBezTo>
                      <a:pt x="1935" y="30025"/>
                      <a:pt x="1802" y="29225"/>
                      <a:pt x="1668" y="28391"/>
                    </a:cubicBezTo>
                    <a:lnTo>
                      <a:pt x="1668" y="28391"/>
                    </a:lnTo>
                    <a:cubicBezTo>
                      <a:pt x="1768" y="28524"/>
                      <a:pt x="1835" y="28658"/>
                      <a:pt x="1935" y="28791"/>
                    </a:cubicBezTo>
                    <a:cubicBezTo>
                      <a:pt x="2169" y="29091"/>
                      <a:pt x="2536" y="29525"/>
                      <a:pt x="2903" y="29625"/>
                    </a:cubicBezTo>
                    <a:cubicBezTo>
                      <a:pt x="2917" y="29628"/>
                      <a:pt x="2932" y="29629"/>
                      <a:pt x="2947" y="29629"/>
                    </a:cubicBezTo>
                    <a:cubicBezTo>
                      <a:pt x="3126" y="29629"/>
                      <a:pt x="3262" y="29446"/>
                      <a:pt x="3169" y="29292"/>
                    </a:cubicBezTo>
                    <a:cubicBezTo>
                      <a:pt x="2969" y="28991"/>
                      <a:pt x="2636" y="28791"/>
                      <a:pt x="2436" y="28491"/>
                    </a:cubicBezTo>
                    <a:cubicBezTo>
                      <a:pt x="2169" y="28157"/>
                      <a:pt x="2002" y="27790"/>
                      <a:pt x="1868" y="27424"/>
                    </a:cubicBezTo>
                    <a:cubicBezTo>
                      <a:pt x="1635" y="26723"/>
                      <a:pt x="1502" y="25522"/>
                      <a:pt x="2402" y="25222"/>
                    </a:cubicBezTo>
                    <a:cubicBezTo>
                      <a:pt x="2476" y="25199"/>
                      <a:pt x="2545" y="25188"/>
                      <a:pt x="2611" y="25188"/>
                    </a:cubicBezTo>
                    <a:cubicBezTo>
                      <a:pt x="3200" y="25188"/>
                      <a:pt x="3503" y="26043"/>
                      <a:pt x="4103" y="26223"/>
                    </a:cubicBezTo>
                    <a:cubicBezTo>
                      <a:pt x="4199" y="26259"/>
                      <a:pt x="4299" y="26277"/>
                      <a:pt x="4399" y="26277"/>
                    </a:cubicBezTo>
                    <a:cubicBezTo>
                      <a:pt x="4577" y="26277"/>
                      <a:pt x="4754" y="26218"/>
                      <a:pt x="4904" y="26089"/>
                    </a:cubicBezTo>
                    <a:cubicBezTo>
                      <a:pt x="5037" y="25689"/>
                      <a:pt x="5271" y="25255"/>
                      <a:pt x="5604" y="24988"/>
                    </a:cubicBezTo>
                    <a:cubicBezTo>
                      <a:pt x="5571" y="24922"/>
                      <a:pt x="5504" y="24888"/>
                      <a:pt x="5438" y="24888"/>
                    </a:cubicBezTo>
                    <a:lnTo>
                      <a:pt x="5304" y="24888"/>
                    </a:lnTo>
                    <a:cubicBezTo>
                      <a:pt x="5104" y="25055"/>
                      <a:pt x="4937" y="25222"/>
                      <a:pt x="4704" y="25355"/>
                    </a:cubicBezTo>
                    <a:cubicBezTo>
                      <a:pt x="4670" y="25422"/>
                      <a:pt x="4637" y="25489"/>
                      <a:pt x="4570" y="25556"/>
                    </a:cubicBezTo>
                    <a:cubicBezTo>
                      <a:pt x="4498" y="25664"/>
                      <a:pt x="4416" y="25709"/>
                      <a:pt x="4329" y="25709"/>
                    </a:cubicBezTo>
                    <a:cubicBezTo>
                      <a:pt x="4019" y="25709"/>
                      <a:pt x="3652" y="25138"/>
                      <a:pt x="3470" y="24955"/>
                    </a:cubicBezTo>
                    <a:cubicBezTo>
                      <a:pt x="3216" y="24743"/>
                      <a:pt x="2920" y="24645"/>
                      <a:pt x="2625" y="24645"/>
                    </a:cubicBezTo>
                    <a:cubicBezTo>
                      <a:pt x="2223" y="24645"/>
                      <a:pt x="1824" y="24828"/>
                      <a:pt x="1535" y="25155"/>
                    </a:cubicBezTo>
                    <a:cubicBezTo>
                      <a:pt x="1468" y="25255"/>
                      <a:pt x="1401" y="25322"/>
                      <a:pt x="1368" y="25389"/>
                    </a:cubicBezTo>
                    <a:cubicBezTo>
                      <a:pt x="1368" y="25289"/>
                      <a:pt x="1368" y="25189"/>
                      <a:pt x="1335" y="25122"/>
                    </a:cubicBezTo>
                    <a:cubicBezTo>
                      <a:pt x="1368" y="24622"/>
                      <a:pt x="1335" y="24088"/>
                      <a:pt x="1335" y="23621"/>
                    </a:cubicBezTo>
                    <a:cubicBezTo>
                      <a:pt x="1301" y="22787"/>
                      <a:pt x="1301" y="21953"/>
                      <a:pt x="1301" y="21119"/>
                    </a:cubicBezTo>
                    <a:cubicBezTo>
                      <a:pt x="1368" y="18184"/>
                      <a:pt x="1635" y="15282"/>
                      <a:pt x="2536" y="12446"/>
                    </a:cubicBezTo>
                    <a:cubicBezTo>
                      <a:pt x="2869" y="11345"/>
                      <a:pt x="3336" y="10211"/>
                      <a:pt x="3937" y="9211"/>
                    </a:cubicBezTo>
                    <a:cubicBezTo>
                      <a:pt x="3937" y="9211"/>
                      <a:pt x="3970" y="9177"/>
                      <a:pt x="3970" y="9177"/>
                    </a:cubicBezTo>
                    <a:cubicBezTo>
                      <a:pt x="4270" y="8910"/>
                      <a:pt x="4570" y="8677"/>
                      <a:pt x="4871" y="8410"/>
                    </a:cubicBezTo>
                    <a:cubicBezTo>
                      <a:pt x="5404" y="8010"/>
                      <a:pt x="5971" y="7509"/>
                      <a:pt x="6639" y="7309"/>
                    </a:cubicBezTo>
                    <a:cubicBezTo>
                      <a:pt x="6857" y="7233"/>
                      <a:pt x="7075" y="7199"/>
                      <a:pt x="7291" y="7199"/>
                    </a:cubicBezTo>
                    <a:close/>
                    <a:moveTo>
                      <a:pt x="8440" y="37231"/>
                    </a:moveTo>
                    <a:cubicBezTo>
                      <a:pt x="8707" y="37664"/>
                      <a:pt x="8974" y="38098"/>
                      <a:pt x="9274" y="38465"/>
                    </a:cubicBezTo>
                    <a:cubicBezTo>
                      <a:pt x="9507" y="38732"/>
                      <a:pt x="9741" y="39032"/>
                      <a:pt x="10008" y="39232"/>
                    </a:cubicBezTo>
                    <a:cubicBezTo>
                      <a:pt x="9874" y="39365"/>
                      <a:pt x="9707" y="39465"/>
                      <a:pt x="9541" y="39599"/>
                    </a:cubicBezTo>
                    <a:cubicBezTo>
                      <a:pt x="9374" y="39599"/>
                      <a:pt x="9207" y="39632"/>
                      <a:pt x="9040" y="39699"/>
                    </a:cubicBezTo>
                    <a:cubicBezTo>
                      <a:pt x="8773" y="39732"/>
                      <a:pt x="8540" y="39832"/>
                      <a:pt x="8273" y="39899"/>
                    </a:cubicBezTo>
                    <a:cubicBezTo>
                      <a:pt x="8140" y="39899"/>
                      <a:pt x="8006" y="39866"/>
                      <a:pt x="7873" y="39832"/>
                    </a:cubicBezTo>
                    <a:cubicBezTo>
                      <a:pt x="7639" y="39799"/>
                      <a:pt x="7406" y="39732"/>
                      <a:pt x="7139" y="39699"/>
                    </a:cubicBezTo>
                    <a:cubicBezTo>
                      <a:pt x="7072" y="39666"/>
                      <a:pt x="6972" y="39632"/>
                      <a:pt x="6905" y="39599"/>
                    </a:cubicBezTo>
                    <a:cubicBezTo>
                      <a:pt x="6605" y="39365"/>
                      <a:pt x="6338" y="39065"/>
                      <a:pt x="6105" y="38832"/>
                    </a:cubicBezTo>
                    <a:cubicBezTo>
                      <a:pt x="5771" y="38465"/>
                      <a:pt x="5438" y="38064"/>
                      <a:pt x="5137" y="37664"/>
                    </a:cubicBezTo>
                    <a:cubicBezTo>
                      <a:pt x="5238" y="37664"/>
                      <a:pt x="5338" y="37631"/>
                      <a:pt x="5471" y="37631"/>
                    </a:cubicBezTo>
                    <a:cubicBezTo>
                      <a:pt x="5871" y="37564"/>
                      <a:pt x="6272" y="37531"/>
                      <a:pt x="6672" y="37464"/>
                    </a:cubicBezTo>
                    <a:cubicBezTo>
                      <a:pt x="7106" y="37431"/>
                      <a:pt x="7539" y="37364"/>
                      <a:pt x="7973" y="37297"/>
                    </a:cubicBezTo>
                    <a:cubicBezTo>
                      <a:pt x="8140" y="37264"/>
                      <a:pt x="8273" y="37264"/>
                      <a:pt x="8440" y="37231"/>
                    </a:cubicBezTo>
                    <a:close/>
                    <a:moveTo>
                      <a:pt x="26963" y="0"/>
                    </a:moveTo>
                    <a:cubicBezTo>
                      <a:pt x="26169" y="0"/>
                      <a:pt x="25375" y="24"/>
                      <a:pt x="24585" y="71"/>
                    </a:cubicBezTo>
                    <a:cubicBezTo>
                      <a:pt x="23817" y="104"/>
                      <a:pt x="23050" y="204"/>
                      <a:pt x="22316" y="271"/>
                    </a:cubicBezTo>
                    <a:cubicBezTo>
                      <a:pt x="21616" y="337"/>
                      <a:pt x="20915" y="371"/>
                      <a:pt x="20215" y="471"/>
                    </a:cubicBezTo>
                    <a:cubicBezTo>
                      <a:pt x="19448" y="538"/>
                      <a:pt x="18714" y="671"/>
                      <a:pt x="17980" y="804"/>
                    </a:cubicBezTo>
                    <a:cubicBezTo>
                      <a:pt x="17413" y="905"/>
                      <a:pt x="16746" y="971"/>
                      <a:pt x="16245" y="1271"/>
                    </a:cubicBezTo>
                    <a:lnTo>
                      <a:pt x="16112" y="1271"/>
                    </a:lnTo>
                    <a:cubicBezTo>
                      <a:pt x="16012" y="1305"/>
                      <a:pt x="15979" y="1372"/>
                      <a:pt x="15979" y="1438"/>
                    </a:cubicBezTo>
                    <a:cubicBezTo>
                      <a:pt x="15979" y="1438"/>
                      <a:pt x="15979" y="1472"/>
                      <a:pt x="15945" y="1472"/>
                    </a:cubicBezTo>
                    <a:cubicBezTo>
                      <a:pt x="15878" y="1572"/>
                      <a:pt x="15878" y="1738"/>
                      <a:pt x="16012" y="1772"/>
                    </a:cubicBezTo>
                    <a:cubicBezTo>
                      <a:pt x="16145" y="1839"/>
                      <a:pt x="16279" y="1872"/>
                      <a:pt x="16412" y="1905"/>
                    </a:cubicBezTo>
                    <a:cubicBezTo>
                      <a:pt x="16412" y="2005"/>
                      <a:pt x="16446" y="2105"/>
                      <a:pt x="16579" y="2172"/>
                    </a:cubicBezTo>
                    <a:cubicBezTo>
                      <a:pt x="16646" y="2205"/>
                      <a:pt x="16746" y="2239"/>
                      <a:pt x="16846" y="2272"/>
                    </a:cubicBezTo>
                    <a:cubicBezTo>
                      <a:pt x="16846" y="2306"/>
                      <a:pt x="16812" y="2339"/>
                      <a:pt x="16812" y="2339"/>
                    </a:cubicBezTo>
                    <a:cubicBezTo>
                      <a:pt x="16479" y="2139"/>
                      <a:pt x="16079" y="1972"/>
                      <a:pt x="15678" y="1872"/>
                    </a:cubicBezTo>
                    <a:cubicBezTo>
                      <a:pt x="15678" y="1839"/>
                      <a:pt x="15678" y="1839"/>
                      <a:pt x="15678" y="1839"/>
                    </a:cubicBezTo>
                    <a:cubicBezTo>
                      <a:pt x="15436" y="1475"/>
                      <a:pt x="15076" y="1363"/>
                      <a:pt x="14688" y="1363"/>
                    </a:cubicBezTo>
                    <a:cubicBezTo>
                      <a:pt x="14329" y="1363"/>
                      <a:pt x="13947" y="1458"/>
                      <a:pt x="13610" y="1538"/>
                    </a:cubicBezTo>
                    <a:cubicBezTo>
                      <a:pt x="12676" y="1805"/>
                      <a:pt x="11742" y="2039"/>
                      <a:pt x="10775" y="2306"/>
                    </a:cubicBezTo>
                    <a:cubicBezTo>
                      <a:pt x="10641" y="2339"/>
                      <a:pt x="10541" y="2406"/>
                      <a:pt x="10508" y="2539"/>
                    </a:cubicBezTo>
                    <a:cubicBezTo>
                      <a:pt x="10408" y="2539"/>
                      <a:pt x="10308" y="2539"/>
                      <a:pt x="10241" y="2572"/>
                    </a:cubicBezTo>
                    <a:cubicBezTo>
                      <a:pt x="10108" y="2572"/>
                      <a:pt x="10041" y="2739"/>
                      <a:pt x="10141" y="2839"/>
                    </a:cubicBezTo>
                    <a:cubicBezTo>
                      <a:pt x="10241" y="2939"/>
                      <a:pt x="10341" y="3073"/>
                      <a:pt x="10441" y="3139"/>
                    </a:cubicBezTo>
                    <a:cubicBezTo>
                      <a:pt x="10251" y="3097"/>
                      <a:pt x="10035" y="3055"/>
                      <a:pt x="9834" y="3055"/>
                    </a:cubicBezTo>
                    <a:cubicBezTo>
                      <a:pt x="9717" y="3055"/>
                      <a:pt x="9605" y="3069"/>
                      <a:pt x="9507" y="3106"/>
                    </a:cubicBezTo>
                    <a:cubicBezTo>
                      <a:pt x="9441" y="3139"/>
                      <a:pt x="9441" y="3173"/>
                      <a:pt x="9407" y="3173"/>
                    </a:cubicBezTo>
                    <a:cubicBezTo>
                      <a:pt x="9074" y="3273"/>
                      <a:pt x="8707" y="3473"/>
                      <a:pt x="8440" y="3640"/>
                    </a:cubicBezTo>
                    <a:cubicBezTo>
                      <a:pt x="8173" y="3740"/>
                      <a:pt x="7906" y="3873"/>
                      <a:pt x="7673" y="4040"/>
                    </a:cubicBezTo>
                    <a:cubicBezTo>
                      <a:pt x="6805" y="4340"/>
                      <a:pt x="6005" y="4774"/>
                      <a:pt x="5404" y="5441"/>
                    </a:cubicBezTo>
                    <a:cubicBezTo>
                      <a:pt x="5338" y="5508"/>
                      <a:pt x="5338" y="5608"/>
                      <a:pt x="5404" y="5675"/>
                    </a:cubicBezTo>
                    <a:cubicBezTo>
                      <a:pt x="4971" y="5875"/>
                      <a:pt x="4604" y="6208"/>
                      <a:pt x="4304" y="6609"/>
                    </a:cubicBezTo>
                    <a:cubicBezTo>
                      <a:pt x="4270" y="6675"/>
                      <a:pt x="4237" y="6742"/>
                      <a:pt x="4270" y="6809"/>
                    </a:cubicBezTo>
                    <a:cubicBezTo>
                      <a:pt x="3770" y="7309"/>
                      <a:pt x="3336" y="7910"/>
                      <a:pt x="3003" y="8443"/>
                    </a:cubicBezTo>
                    <a:cubicBezTo>
                      <a:pt x="1401" y="10978"/>
                      <a:pt x="668" y="13947"/>
                      <a:pt x="301" y="16883"/>
                    </a:cubicBezTo>
                    <a:cubicBezTo>
                      <a:pt x="134" y="18450"/>
                      <a:pt x="67" y="20018"/>
                      <a:pt x="67" y="21586"/>
                    </a:cubicBezTo>
                    <a:cubicBezTo>
                      <a:pt x="67" y="21719"/>
                      <a:pt x="67" y="21886"/>
                      <a:pt x="67" y="22020"/>
                    </a:cubicBezTo>
                    <a:cubicBezTo>
                      <a:pt x="34" y="22220"/>
                      <a:pt x="34" y="22387"/>
                      <a:pt x="34" y="22587"/>
                    </a:cubicBezTo>
                    <a:cubicBezTo>
                      <a:pt x="0" y="23087"/>
                      <a:pt x="0" y="23587"/>
                      <a:pt x="0" y="24088"/>
                    </a:cubicBezTo>
                    <a:cubicBezTo>
                      <a:pt x="34" y="25089"/>
                      <a:pt x="67" y="26089"/>
                      <a:pt x="167" y="27090"/>
                    </a:cubicBezTo>
                    <a:cubicBezTo>
                      <a:pt x="501" y="30392"/>
                      <a:pt x="1235" y="33695"/>
                      <a:pt x="2869" y="36630"/>
                    </a:cubicBezTo>
                    <a:cubicBezTo>
                      <a:pt x="3003" y="36864"/>
                      <a:pt x="3103" y="37064"/>
                      <a:pt x="3236" y="37297"/>
                    </a:cubicBezTo>
                    <a:cubicBezTo>
                      <a:pt x="3269" y="37464"/>
                      <a:pt x="3336" y="37597"/>
                      <a:pt x="3403" y="37698"/>
                    </a:cubicBezTo>
                    <a:cubicBezTo>
                      <a:pt x="3428" y="37773"/>
                      <a:pt x="3472" y="37810"/>
                      <a:pt x="3520" y="37810"/>
                    </a:cubicBezTo>
                    <a:cubicBezTo>
                      <a:pt x="3536" y="37810"/>
                      <a:pt x="3553" y="37806"/>
                      <a:pt x="3570" y="37798"/>
                    </a:cubicBezTo>
                    <a:cubicBezTo>
                      <a:pt x="4203" y="38732"/>
                      <a:pt x="4937" y="39632"/>
                      <a:pt x="5805" y="40399"/>
                    </a:cubicBezTo>
                    <a:cubicBezTo>
                      <a:pt x="6172" y="40733"/>
                      <a:pt x="6605" y="41067"/>
                      <a:pt x="7106" y="41200"/>
                    </a:cubicBezTo>
                    <a:cubicBezTo>
                      <a:pt x="7072" y="41200"/>
                      <a:pt x="7039" y="41233"/>
                      <a:pt x="7005" y="41233"/>
                    </a:cubicBezTo>
                    <a:cubicBezTo>
                      <a:pt x="6672" y="41333"/>
                      <a:pt x="6705" y="41767"/>
                      <a:pt x="7005" y="41867"/>
                    </a:cubicBezTo>
                    <a:cubicBezTo>
                      <a:pt x="7347" y="41981"/>
                      <a:pt x="7692" y="42032"/>
                      <a:pt x="8036" y="42032"/>
                    </a:cubicBezTo>
                    <a:cubicBezTo>
                      <a:pt x="9408" y="42032"/>
                      <a:pt x="10762" y="41226"/>
                      <a:pt x="11776" y="40399"/>
                    </a:cubicBezTo>
                    <a:cubicBezTo>
                      <a:pt x="13177" y="39265"/>
                      <a:pt x="14144" y="37731"/>
                      <a:pt x="14778" y="36063"/>
                    </a:cubicBezTo>
                    <a:cubicBezTo>
                      <a:pt x="16012" y="32994"/>
                      <a:pt x="16479" y="29558"/>
                      <a:pt x="16612" y="26289"/>
                    </a:cubicBezTo>
                    <a:cubicBezTo>
                      <a:pt x="16746" y="22887"/>
                      <a:pt x="16412" y="19451"/>
                      <a:pt x="15612" y="16149"/>
                    </a:cubicBezTo>
                    <a:cubicBezTo>
                      <a:pt x="15211" y="14514"/>
                      <a:pt x="14711" y="12880"/>
                      <a:pt x="14077" y="11312"/>
                    </a:cubicBezTo>
                    <a:cubicBezTo>
                      <a:pt x="13543" y="9978"/>
                      <a:pt x="12910" y="8677"/>
                      <a:pt x="11976" y="7576"/>
                    </a:cubicBezTo>
                    <a:cubicBezTo>
                      <a:pt x="11958" y="7663"/>
                      <a:pt x="11886" y="7714"/>
                      <a:pt x="11812" y="7714"/>
                    </a:cubicBezTo>
                    <a:cubicBezTo>
                      <a:pt x="11744" y="7714"/>
                      <a:pt x="11674" y="7672"/>
                      <a:pt x="11642" y="7576"/>
                    </a:cubicBezTo>
                    <a:cubicBezTo>
                      <a:pt x="11275" y="6709"/>
                      <a:pt x="10541" y="5775"/>
                      <a:pt x="9941" y="5041"/>
                    </a:cubicBezTo>
                    <a:cubicBezTo>
                      <a:pt x="9941" y="5007"/>
                      <a:pt x="9908" y="4974"/>
                      <a:pt x="9908" y="4974"/>
                    </a:cubicBezTo>
                    <a:cubicBezTo>
                      <a:pt x="9691" y="4624"/>
                      <a:pt x="9941" y="4532"/>
                      <a:pt x="10270" y="4532"/>
                    </a:cubicBezTo>
                    <a:cubicBezTo>
                      <a:pt x="10600" y="4532"/>
                      <a:pt x="11008" y="4624"/>
                      <a:pt x="11108" y="4641"/>
                    </a:cubicBezTo>
                    <a:cubicBezTo>
                      <a:pt x="11776" y="4774"/>
                      <a:pt x="12443" y="4974"/>
                      <a:pt x="13043" y="5274"/>
                    </a:cubicBezTo>
                    <a:cubicBezTo>
                      <a:pt x="14811" y="6108"/>
                      <a:pt x="15712" y="7543"/>
                      <a:pt x="16612" y="9244"/>
                    </a:cubicBezTo>
                    <a:cubicBezTo>
                      <a:pt x="17313" y="10545"/>
                      <a:pt x="17847" y="11912"/>
                      <a:pt x="18280" y="13313"/>
                    </a:cubicBezTo>
                    <a:cubicBezTo>
                      <a:pt x="18814" y="14881"/>
                      <a:pt x="19214" y="16516"/>
                      <a:pt x="19648" y="18117"/>
                    </a:cubicBezTo>
                    <a:cubicBezTo>
                      <a:pt x="19881" y="18951"/>
                      <a:pt x="19948" y="19818"/>
                      <a:pt x="20048" y="20652"/>
                    </a:cubicBezTo>
                    <a:cubicBezTo>
                      <a:pt x="20148" y="21519"/>
                      <a:pt x="20182" y="22420"/>
                      <a:pt x="20215" y="23287"/>
                    </a:cubicBezTo>
                    <a:cubicBezTo>
                      <a:pt x="20215" y="23387"/>
                      <a:pt x="20282" y="23454"/>
                      <a:pt x="20382" y="23487"/>
                    </a:cubicBezTo>
                    <a:cubicBezTo>
                      <a:pt x="20548" y="23020"/>
                      <a:pt x="20448" y="22320"/>
                      <a:pt x="20448" y="21820"/>
                    </a:cubicBezTo>
                    <a:cubicBezTo>
                      <a:pt x="20448" y="21186"/>
                      <a:pt x="20448" y="20552"/>
                      <a:pt x="20415" y="19918"/>
                    </a:cubicBezTo>
                    <a:cubicBezTo>
                      <a:pt x="20282" y="17883"/>
                      <a:pt x="19881" y="15915"/>
                      <a:pt x="19448" y="13914"/>
                    </a:cubicBezTo>
                    <a:cubicBezTo>
                      <a:pt x="19314" y="13280"/>
                      <a:pt x="19181" y="12680"/>
                      <a:pt x="18981" y="12079"/>
                    </a:cubicBezTo>
                    <a:cubicBezTo>
                      <a:pt x="18847" y="11646"/>
                      <a:pt x="18647" y="11279"/>
                      <a:pt x="18547" y="10845"/>
                    </a:cubicBezTo>
                    <a:cubicBezTo>
                      <a:pt x="18113" y="9744"/>
                      <a:pt x="17580" y="8677"/>
                      <a:pt x="16946" y="7643"/>
                    </a:cubicBezTo>
                    <a:cubicBezTo>
                      <a:pt x="16446" y="6842"/>
                      <a:pt x="15812" y="6108"/>
                      <a:pt x="15145" y="5408"/>
                    </a:cubicBezTo>
                    <a:cubicBezTo>
                      <a:pt x="14744" y="4974"/>
                      <a:pt x="13377" y="3873"/>
                      <a:pt x="13577" y="3206"/>
                    </a:cubicBezTo>
                    <a:cubicBezTo>
                      <a:pt x="13710" y="2806"/>
                      <a:pt x="14244" y="2572"/>
                      <a:pt x="14611" y="2506"/>
                    </a:cubicBezTo>
                    <a:cubicBezTo>
                      <a:pt x="14796" y="2470"/>
                      <a:pt x="14978" y="2453"/>
                      <a:pt x="15156" y="2453"/>
                    </a:cubicBezTo>
                    <a:cubicBezTo>
                      <a:pt x="16813" y="2453"/>
                      <a:pt x="18194" y="3897"/>
                      <a:pt x="19248" y="5041"/>
                    </a:cubicBezTo>
                    <a:cubicBezTo>
                      <a:pt x="19581" y="5374"/>
                      <a:pt x="19881" y="5741"/>
                      <a:pt x="20182" y="6142"/>
                    </a:cubicBezTo>
                    <a:cubicBezTo>
                      <a:pt x="19614" y="5108"/>
                      <a:pt x="18914" y="4207"/>
                      <a:pt x="18080" y="3373"/>
                    </a:cubicBezTo>
                    <a:cubicBezTo>
                      <a:pt x="17848" y="3174"/>
                      <a:pt x="17615" y="2942"/>
                      <a:pt x="17383" y="2742"/>
                    </a:cubicBezTo>
                    <a:lnTo>
                      <a:pt x="17383" y="2742"/>
                    </a:lnTo>
                    <a:cubicBezTo>
                      <a:pt x="17393" y="2750"/>
                      <a:pt x="17410" y="2753"/>
                      <a:pt x="17433" y="2753"/>
                    </a:cubicBezTo>
                    <a:cubicBezTo>
                      <a:pt x="17670" y="2753"/>
                      <a:pt x="18526" y="2366"/>
                      <a:pt x="18647" y="2306"/>
                    </a:cubicBezTo>
                    <a:cubicBezTo>
                      <a:pt x="21830" y="1264"/>
                      <a:pt x="25173" y="1099"/>
                      <a:pt x="28485" y="1099"/>
                    </a:cubicBezTo>
                    <a:cubicBezTo>
                      <a:pt x="28887" y="1099"/>
                      <a:pt x="29288" y="1101"/>
                      <a:pt x="29688" y="1105"/>
                    </a:cubicBezTo>
                    <a:cubicBezTo>
                      <a:pt x="31590" y="1138"/>
                      <a:pt x="33524" y="1205"/>
                      <a:pt x="35392" y="1505"/>
                    </a:cubicBezTo>
                    <a:cubicBezTo>
                      <a:pt x="36393" y="1672"/>
                      <a:pt x="37427" y="1839"/>
                      <a:pt x="38361" y="2172"/>
                    </a:cubicBezTo>
                    <a:cubicBezTo>
                      <a:pt x="38862" y="2339"/>
                      <a:pt x="39362" y="2539"/>
                      <a:pt x="39796" y="2806"/>
                    </a:cubicBezTo>
                    <a:cubicBezTo>
                      <a:pt x="40229" y="3106"/>
                      <a:pt x="40363" y="3506"/>
                      <a:pt x="40663" y="3940"/>
                    </a:cubicBezTo>
                    <a:cubicBezTo>
                      <a:pt x="40930" y="4340"/>
                      <a:pt x="41163" y="4774"/>
                      <a:pt x="41397" y="5208"/>
                    </a:cubicBezTo>
                    <a:cubicBezTo>
                      <a:pt x="41363" y="5141"/>
                      <a:pt x="41330" y="5074"/>
                      <a:pt x="41297" y="5007"/>
                    </a:cubicBezTo>
                    <a:lnTo>
                      <a:pt x="41297" y="5007"/>
                    </a:lnTo>
                    <a:cubicBezTo>
                      <a:pt x="41330" y="5041"/>
                      <a:pt x="41330" y="5074"/>
                      <a:pt x="41363" y="5108"/>
                    </a:cubicBezTo>
                    <a:cubicBezTo>
                      <a:pt x="43065" y="7776"/>
                      <a:pt x="44165" y="10778"/>
                      <a:pt x="44866" y="13847"/>
                    </a:cubicBezTo>
                    <a:cubicBezTo>
                      <a:pt x="45233" y="15582"/>
                      <a:pt x="45400" y="17316"/>
                      <a:pt x="45666" y="19084"/>
                    </a:cubicBezTo>
                    <a:cubicBezTo>
                      <a:pt x="45829" y="20219"/>
                      <a:pt x="45959" y="21354"/>
                      <a:pt x="46028" y="22519"/>
                    </a:cubicBezTo>
                    <a:lnTo>
                      <a:pt x="46028" y="22519"/>
                    </a:lnTo>
                    <a:cubicBezTo>
                      <a:pt x="45985" y="21583"/>
                      <a:pt x="46235" y="20620"/>
                      <a:pt x="46267" y="19718"/>
                    </a:cubicBezTo>
                    <a:cubicBezTo>
                      <a:pt x="46300" y="18651"/>
                      <a:pt x="46300" y="17583"/>
                      <a:pt x="46200" y="16549"/>
                    </a:cubicBezTo>
                    <a:cubicBezTo>
                      <a:pt x="45967" y="13680"/>
                      <a:pt x="45133" y="10878"/>
                      <a:pt x="43999" y="8243"/>
                    </a:cubicBezTo>
                    <a:cubicBezTo>
                      <a:pt x="43565" y="7209"/>
                      <a:pt x="42998" y="6142"/>
                      <a:pt x="42364" y="5208"/>
                    </a:cubicBezTo>
                    <a:cubicBezTo>
                      <a:pt x="41997" y="4641"/>
                      <a:pt x="40463" y="3073"/>
                      <a:pt x="41363" y="2439"/>
                    </a:cubicBezTo>
                    <a:cubicBezTo>
                      <a:pt x="41619" y="2250"/>
                      <a:pt x="41880" y="2171"/>
                      <a:pt x="42138" y="2171"/>
                    </a:cubicBezTo>
                    <a:cubicBezTo>
                      <a:pt x="43156" y="2171"/>
                      <a:pt x="44140" y="3415"/>
                      <a:pt x="44699" y="4107"/>
                    </a:cubicBezTo>
                    <a:cubicBezTo>
                      <a:pt x="46033" y="5741"/>
                      <a:pt x="47334" y="7443"/>
                      <a:pt x="48402" y="9277"/>
                    </a:cubicBezTo>
                    <a:cubicBezTo>
                      <a:pt x="48468" y="9244"/>
                      <a:pt x="48502" y="9177"/>
                      <a:pt x="48468" y="9110"/>
                    </a:cubicBezTo>
                    <a:cubicBezTo>
                      <a:pt x="48235" y="8543"/>
                      <a:pt x="47935" y="7976"/>
                      <a:pt x="47634" y="7443"/>
                    </a:cubicBezTo>
                    <a:cubicBezTo>
                      <a:pt x="47334" y="6909"/>
                      <a:pt x="46967" y="6408"/>
                      <a:pt x="46667" y="5875"/>
                    </a:cubicBezTo>
                    <a:cubicBezTo>
                      <a:pt x="46538" y="5585"/>
                      <a:pt x="46347" y="5295"/>
                      <a:pt x="46154" y="5005"/>
                    </a:cubicBezTo>
                    <a:lnTo>
                      <a:pt x="46154" y="5005"/>
                    </a:lnTo>
                    <a:cubicBezTo>
                      <a:pt x="46161" y="5007"/>
                      <a:pt x="46167" y="5007"/>
                      <a:pt x="46167" y="5007"/>
                    </a:cubicBezTo>
                    <a:cubicBezTo>
                      <a:pt x="46300" y="5074"/>
                      <a:pt x="46400" y="5108"/>
                      <a:pt x="46534" y="5141"/>
                    </a:cubicBezTo>
                    <a:cubicBezTo>
                      <a:pt x="46557" y="5117"/>
                      <a:pt x="46598" y="5094"/>
                      <a:pt x="46643" y="5094"/>
                    </a:cubicBezTo>
                    <a:cubicBezTo>
                      <a:pt x="46661" y="5094"/>
                      <a:pt x="46681" y="5098"/>
                      <a:pt x="46700" y="5108"/>
                    </a:cubicBezTo>
                    <a:cubicBezTo>
                      <a:pt x="47401" y="5274"/>
                      <a:pt x="48101" y="5575"/>
                      <a:pt x="48769" y="5841"/>
                    </a:cubicBezTo>
                    <a:cubicBezTo>
                      <a:pt x="49069" y="5975"/>
                      <a:pt x="49402" y="6108"/>
                      <a:pt x="49703" y="6275"/>
                    </a:cubicBezTo>
                    <a:cubicBezTo>
                      <a:pt x="49369" y="5675"/>
                      <a:pt x="48902" y="5208"/>
                      <a:pt x="48268" y="4874"/>
                    </a:cubicBezTo>
                    <a:cubicBezTo>
                      <a:pt x="48101" y="4807"/>
                      <a:pt x="47935" y="4741"/>
                      <a:pt x="47768" y="4641"/>
                    </a:cubicBezTo>
                    <a:cubicBezTo>
                      <a:pt x="47768" y="4607"/>
                      <a:pt x="47768" y="4574"/>
                      <a:pt x="47768" y="4540"/>
                    </a:cubicBezTo>
                    <a:cubicBezTo>
                      <a:pt x="47634" y="4174"/>
                      <a:pt x="47101" y="4007"/>
                      <a:pt x="46734" y="3873"/>
                    </a:cubicBezTo>
                    <a:cubicBezTo>
                      <a:pt x="46334" y="3740"/>
                      <a:pt x="45900" y="3606"/>
                      <a:pt x="45466" y="3573"/>
                    </a:cubicBezTo>
                    <a:cubicBezTo>
                      <a:pt x="45299" y="3573"/>
                      <a:pt x="45266" y="3807"/>
                      <a:pt x="45400" y="3873"/>
                    </a:cubicBezTo>
                    <a:cubicBezTo>
                      <a:pt x="45433" y="3907"/>
                      <a:pt x="45500" y="3907"/>
                      <a:pt x="45533" y="3940"/>
                    </a:cubicBezTo>
                    <a:cubicBezTo>
                      <a:pt x="45500" y="4007"/>
                      <a:pt x="45466" y="4073"/>
                      <a:pt x="45500" y="4140"/>
                    </a:cubicBezTo>
                    <a:cubicBezTo>
                      <a:pt x="45166" y="3707"/>
                      <a:pt x="44832" y="3306"/>
                      <a:pt x="44466" y="2973"/>
                    </a:cubicBezTo>
                    <a:cubicBezTo>
                      <a:pt x="43632" y="2272"/>
                      <a:pt x="42731" y="1772"/>
                      <a:pt x="41730" y="1438"/>
                    </a:cubicBezTo>
                    <a:cubicBezTo>
                      <a:pt x="41197" y="1271"/>
                      <a:pt x="40696" y="1138"/>
                      <a:pt x="40162" y="1038"/>
                    </a:cubicBezTo>
                    <a:cubicBezTo>
                      <a:pt x="39929" y="971"/>
                      <a:pt x="39662" y="905"/>
                      <a:pt x="39395" y="871"/>
                    </a:cubicBezTo>
                    <a:cubicBezTo>
                      <a:pt x="39228" y="838"/>
                      <a:pt x="39095" y="838"/>
                      <a:pt x="38928" y="804"/>
                    </a:cubicBezTo>
                    <a:lnTo>
                      <a:pt x="38895" y="804"/>
                    </a:lnTo>
                    <a:cubicBezTo>
                      <a:pt x="38795" y="738"/>
                      <a:pt x="38661" y="671"/>
                      <a:pt x="38561" y="604"/>
                    </a:cubicBezTo>
                    <a:cubicBezTo>
                      <a:pt x="38516" y="582"/>
                      <a:pt x="38470" y="571"/>
                      <a:pt x="38427" y="571"/>
                    </a:cubicBezTo>
                    <a:cubicBezTo>
                      <a:pt x="38216" y="571"/>
                      <a:pt x="38056" y="811"/>
                      <a:pt x="38194" y="1005"/>
                    </a:cubicBezTo>
                    <a:cubicBezTo>
                      <a:pt x="38261" y="1105"/>
                      <a:pt x="38328" y="1205"/>
                      <a:pt x="38395" y="1305"/>
                    </a:cubicBezTo>
                    <a:cubicBezTo>
                      <a:pt x="38261" y="1271"/>
                      <a:pt x="38128" y="1238"/>
                      <a:pt x="37994" y="1238"/>
                    </a:cubicBezTo>
                    <a:cubicBezTo>
                      <a:pt x="37260" y="1038"/>
                      <a:pt x="36493" y="905"/>
                      <a:pt x="35726" y="804"/>
                    </a:cubicBezTo>
                    <a:cubicBezTo>
                      <a:pt x="35159" y="704"/>
                      <a:pt x="34558" y="638"/>
                      <a:pt x="33991" y="571"/>
                    </a:cubicBezTo>
                    <a:cubicBezTo>
                      <a:pt x="33658" y="538"/>
                      <a:pt x="33324" y="471"/>
                      <a:pt x="32991" y="438"/>
                    </a:cubicBezTo>
                    <a:cubicBezTo>
                      <a:pt x="31003" y="150"/>
                      <a:pt x="28982" y="0"/>
                      <a:pt x="2696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32" name="Google Shape;12932;p40"/>
              <p:cNvSpPr/>
              <p:nvPr/>
            </p:nvSpPr>
            <p:spPr>
              <a:xfrm>
                <a:off x="6437625" y="2550575"/>
                <a:ext cx="367775" cy="26825"/>
              </a:xfrm>
              <a:custGeom>
                <a:rect b="b" l="l" r="r" t="t"/>
                <a:pathLst>
                  <a:path extrusionOk="0" h="1073" w="14711">
                    <a:moveTo>
                      <a:pt x="7993" y="0"/>
                    </a:moveTo>
                    <a:cubicBezTo>
                      <a:pt x="7774" y="0"/>
                      <a:pt x="7556" y="2"/>
                      <a:pt x="7339" y="5"/>
                    </a:cubicBezTo>
                    <a:cubicBezTo>
                      <a:pt x="4904" y="38"/>
                      <a:pt x="2535" y="272"/>
                      <a:pt x="167" y="672"/>
                    </a:cubicBezTo>
                    <a:cubicBezTo>
                      <a:pt x="0" y="705"/>
                      <a:pt x="33" y="972"/>
                      <a:pt x="200" y="972"/>
                    </a:cubicBezTo>
                    <a:cubicBezTo>
                      <a:pt x="2162" y="751"/>
                      <a:pt x="4147" y="622"/>
                      <a:pt x="6136" y="622"/>
                    </a:cubicBezTo>
                    <a:cubicBezTo>
                      <a:pt x="6548" y="622"/>
                      <a:pt x="6960" y="627"/>
                      <a:pt x="7372" y="639"/>
                    </a:cubicBezTo>
                    <a:cubicBezTo>
                      <a:pt x="8573" y="672"/>
                      <a:pt x="9740" y="705"/>
                      <a:pt x="10941" y="806"/>
                    </a:cubicBezTo>
                    <a:cubicBezTo>
                      <a:pt x="12109" y="872"/>
                      <a:pt x="13310" y="1006"/>
                      <a:pt x="14477" y="1072"/>
                    </a:cubicBezTo>
                    <a:cubicBezTo>
                      <a:pt x="14711" y="1072"/>
                      <a:pt x="14711" y="772"/>
                      <a:pt x="14510" y="739"/>
                    </a:cubicBezTo>
                    <a:cubicBezTo>
                      <a:pt x="12420" y="163"/>
                      <a:pt x="10164" y="0"/>
                      <a:pt x="799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33" name="Google Shape;12933;p40"/>
              <p:cNvSpPr/>
              <p:nvPr/>
            </p:nvSpPr>
            <p:spPr>
              <a:xfrm>
                <a:off x="6431800" y="2722350"/>
                <a:ext cx="453425" cy="28575"/>
              </a:xfrm>
              <a:custGeom>
                <a:rect b="b" l="l" r="r" t="t"/>
                <a:pathLst>
                  <a:path extrusionOk="0" h="1143" w="18137">
                    <a:moveTo>
                      <a:pt x="11615" y="0"/>
                    </a:moveTo>
                    <a:cubicBezTo>
                      <a:pt x="10767" y="0"/>
                      <a:pt x="9920" y="20"/>
                      <a:pt x="9073" y="39"/>
                    </a:cubicBezTo>
                    <a:cubicBezTo>
                      <a:pt x="7572" y="106"/>
                      <a:pt x="6104" y="172"/>
                      <a:pt x="4636" y="306"/>
                    </a:cubicBezTo>
                    <a:cubicBezTo>
                      <a:pt x="3135" y="406"/>
                      <a:pt x="1667" y="673"/>
                      <a:pt x="200" y="839"/>
                    </a:cubicBezTo>
                    <a:cubicBezTo>
                      <a:pt x="10" y="871"/>
                      <a:pt x="0" y="1142"/>
                      <a:pt x="198" y="1142"/>
                    </a:cubicBezTo>
                    <a:cubicBezTo>
                      <a:pt x="209" y="1142"/>
                      <a:pt x="221" y="1141"/>
                      <a:pt x="233" y="1140"/>
                    </a:cubicBezTo>
                    <a:cubicBezTo>
                      <a:pt x="1701" y="1106"/>
                      <a:pt x="3168" y="1106"/>
                      <a:pt x="4636" y="1006"/>
                    </a:cubicBezTo>
                    <a:cubicBezTo>
                      <a:pt x="6104" y="906"/>
                      <a:pt x="7572" y="839"/>
                      <a:pt x="9006" y="773"/>
                    </a:cubicBezTo>
                    <a:cubicBezTo>
                      <a:pt x="9866" y="734"/>
                      <a:pt x="10725" y="717"/>
                      <a:pt x="11579" y="717"/>
                    </a:cubicBezTo>
                    <a:cubicBezTo>
                      <a:pt x="12182" y="717"/>
                      <a:pt x="12782" y="726"/>
                      <a:pt x="13376" y="739"/>
                    </a:cubicBezTo>
                    <a:cubicBezTo>
                      <a:pt x="14877" y="773"/>
                      <a:pt x="16378" y="906"/>
                      <a:pt x="17846" y="940"/>
                    </a:cubicBezTo>
                    <a:cubicBezTo>
                      <a:pt x="17856" y="941"/>
                      <a:pt x="17867" y="941"/>
                      <a:pt x="17876" y="941"/>
                    </a:cubicBezTo>
                    <a:cubicBezTo>
                      <a:pt x="18115" y="941"/>
                      <a:pt x="18137" y="570"/>
                      <a:pt x="17912" y="506"/>
                    </a:cubicBezTo>
                    <a:cubicBezTo>
                      <a:pt x="16445" y="206"/>
                      <a:pt x="14977" y="106"/>
                      <a:pt x="13476" y="39"/>
                    </a:cubicBezTo>
                    <a:cubicBezTo>
                      <a:pt x="12855" y="11"/>
                      <a:pt x="12235" y="0"/>
                      <a:pt x="1161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34" name="Google Shape;12934;p40"/>
              <p:cNvSpPr/>
              <p:nvPr/>
            </p:nvSpPr>
            <p:spPr>
              <a:xfrm>
                <a:off x="6526000" y="2949200"/>
                <a:ext cx="338600" cy="16350"/>
              </a:xfrm>
              <a:custGeom>
                <a:rect b="b" l="l" r="r" t="t"/>
                <a:pathLst>
                  <a:path extrusionOk="0" h="654" w="13544">
                    <a:moveTo>
                      <a:pt x="11117" y="1"/>
                    </a:moveTo>
                    <a:cubicBezTo>
                      <a:pt x="10757" y="1"/>
                      <a:pt x="10397" y="5"/>
                      <a:pt x="10041" y="5"/>
                    </a:cubicBezTo>
                    <a:cubicBezTo>
                      <a:pt x="8941" y="5"/>
                      <a:pt x="7873" y="38"/>
                      <a:pt x="6772" y="38"/>
                    </a:cubicBezTo>
                    <a:cubicBezTo>
                      <a:pt x="4604" y="71"/>
                      <a:pt x="2403" y="171"/>
                      <a:pt x="234" y="305"/>
                    </a:cubicBezTo>
                    <a:cubicBezTo>
                      <a:pt x="1" y="338"/>
                      <a:pt x="34" y="638"/>
                      <a:pt x="234" y="638"/>
                    </a:cubicBezTo>
                    <a:cubicBezTo>
                      <a:pt x="1680" y="638"/>
                      <a:pt x="3125" y="653"/>
                      <a:pt x="4571" y="653"/>
                    </a:cubicBezTo>
                    <a:cubicBezTo>
                      <a:pt x="5294" y="653"/>
                      <a:pt x="6016" y="650"/>
                      <a:pt x="6739" y="638"/>
                    </a:cubicBezTo>
                    <a:cubicBezTo>
                      <a:pt x="7806" y="605"/>
                      <a:pt x="8907" y="605"/>
                      <a:pt x="9975" y="605"/>
                    </a:cubicBezTo>
                    <a:cubicBezTo>
                      <a:pt x="10415" y="605"/>
                      <a:pt x="10855" y="610"/>
                      <a:pt x="11293" y="610"/>
                    </a:cubicBezTo>
                    <a:cubicBezTo>
                      <a:pt x="11951" y="610"/>
                      <a:pt x="12603" y="598"/>
                      <a:pt x="13244" y="538"/>
                    </a:cubicBezTo>
                    <a:cubicBezTo>
                      <a:pt x="13477" y="538"/>
                      <a:pt x="13544" y="138"/>
                      <a:pt x="13277" y="105"/>
                    </a:cubicBezTo>
                    <a:cubicBezTo>
                      <a:pt x="12565" y="16"/>
                      <a:pt x="11839" y="1"/>
                      <a:pt x="1111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35" name="Google Shape;12935;p40"/>
              <p:cNvSpPr/>
              <p:nvPr/>
            </p:nvSpPr>
            <p:spPr>
              <a:xfrm>
                <a:off x="6473475" y="3131925"/>
                <a:ext cx="320250" cy="27100"/>
              </a:xfrm>
              <a:custGeom>
                <a:rect b="b" l="l" r="r" t="t"/>
                <a:pathLst>
                  <a:path extrusionOk="0" h="1084" w="12810">
                    <a:moveTo>
                      <a:pt x="12509" y="1"/>
                    </a:moveTo>
                    <a:cubicBezTo>
                      <a:pt x="10441" y="68"/>
                      <a:pt x="8373" y="301"/>
                      <a:pt x="6272" y="401"/>
                    </a:cubicBezTo>
                    <a:cubicBezTo>
                      <a:pt x="5271" y="468"/>
                      <a:pt x="4237" y="501"/>
                      <a:pt x="3203" y="535"/>
                    </a:cubicBezTo>
                    <a:cubicBezTo>
                      <a:pt x="2669" y="568"/>
                      <a:pt x="2135" y="568"/>
                      <a:pt x="1635" y="568"/>
                    </a:cubicBezTo>
                    <a:cubicBezTo>
                      <a:pt x="1135" y="601"/>
                      <a:pt x="634" y="568"/>
                      <a:pt x="167" y="668"/>
                    </a:cubicBezTo>
                    <a:cubicBezTo>
                      <a:pt x="0" y="701"/>
                      <a:pt x="34" y="935"/>
                      <a:pt x="167" y="968"/>
                    </a:cubicBezTo>
                    <a:cubicBezTo>
                      <a:pt x="501" y="1057"/>
                      <a:pt x="849" y="1072"/>
                      <a:pt x="1193" y="1072"/>
                    </a:cubicBezTo>
                    <a:cubicBezTo>
                      <a:pt x="1364" y="1072"/>
                      <a:pt x="1535" y="1068"/>
                      <a:pt x="1702" y="1068"/>
                    </a:cubicBezTo>
                    <a:cubicBezTo>
                      <a:pt x="1880" y="1079"/>
                      <a:pt x="2054" y="1083"/>
                      <a:pt x="2225" y="1083"/>
                    </a:cubicBezTo>
                    <a:cubicBezTo>
                      <a:pt x="2569" y="1083"/>
                      <a:pt x="2902" y="1068"/>
                      <a:pt x="3236" y="1068"/>
                    </a:cubicBezTo>
                    <a:cubicBezTo>
                      <a:pt x="4270" y="1068"/>
                      <a:pt x="5338" y="1035"/>
                      <a:pt x="6372" y="968"/>
                    </a:cubicBezTo>
                    <a:cubicBezTo>
                      <a:pt x="8440" y="868"/>
                      <a:pt x="10541" y="768"/>
                      <a:pt x="12576" y="401"/>
                    </a:cubicBezTo>
                    <a:cubicBezTo>
                      <a:pt x="12810" y="334"/>
                      <a:pt x="12743" y="1"/>
                      <a:pt x="1250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36" name="Google Shape;12936;p40"/>
              <p:cNvSpPr/>
              <p:nvPr/>
            </p:nvSpPr>
            <p:spPr>
              <a:xfrm>
                <a:off x="6326700" y="2403175"/>
                <a:ext cx="226025" cy="26625"/>
              </a:xfrm>
              <a:custGeom>
                <a:rect b="b" l="l" r="r" t="t"/>
                <a:pathLst>
                  <a:path extrusionOk="0" h="1065" w="9041">
                    <a:moveTo>
                      <a:pt x="6744" y="1"/>
                    </a:moveTo>
                    <a:cubicBezTo>
                      <a:pt x="5953" y="1"/>
                      <a:pt x="5160" y="44"/>
                      <a:pt x="4404" y="97"/>
                    </a:cubicBezTo>
                    <a:cubicBezTo>
                      <a:pt x="3670" y="130"/>
                      <a:pt x="2903" y="197"/>
                      <a:pt x="2169" y="330"/>
                    </a:cubicBezTo>
                    <a:cubicBezTo>
                      <a:pt x="1502" y="430"/>
                      <a:pt x="768" y="497"/>
                      <a:pt x="167" y="797"/>
                    </a:cubicBezTo>
                    <a:cubicBezTo>
                      <a:pt x="1" y="864"/>
                      <a:pt x="101" y="1064"/>
                      <a:pt x="267" y="1064"/>
                    </a:cubicBezTo>
                    <a:cubicBezTo>
                      <a:pt x="634" y="1064"/>
                      <a:pt x="1001" y="964"/>
                      <a:pt x="1368" y="931"/>
                    </a:cubicBezTo>
                    <a:cubicBezTo>
                      <a:pt x="1702" y="864"/>
                      <a:pt x="2035" y="831"/>
                      <a:pt x="2402" y="797"/>
                    </a:cubicBezTo>
                    <a:cubicBezTo>
                      <a:pt x="3103" y="731"/>
                      <a:pt x="3803" y="664"/>
                      <a:pt x="4504" y="630"/>
                    </a:cubicBezTo>
                    <a:cubicBezTo>
                      <a:pt x="5238" y="597"/>
                      <a:pt x="5971" y="564"/>
                      <a:pt x="6672" y="564"/>
                    </a:cubicBezTo>
                    <a:cubicBezTo>
                      <a:pt x="6952" y="564"/>
                      <a:pt x="7238" y="569"/>
                      <a:pt x="7524" y="569"/>
                    </a:cubicBezTo>
                    <a:cubicBezTo>
                      <a:pt x="7954" y="569"/>
                      <a:pt x="8387" y="557"/>
                      <a:pt x="8807" y="497"/>
                    </a:cubicBezTo>
                    <a:cubicBezTo>
                      <a:pt x="8974" y="464"/>
                      <a:pt x="9040" y="163"/>
                      <a:pt x="8840" y="130"/>
                    </a:cubicBezTo>
                    <a:cubicBezTo>
                      <a:pt x="8162" y="36"/>
                      <a:pt x="7454" y="1"/>
                      <a:pt x="674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37" name="Google Shape;12937;p40"/>
              <p:cNvSpPr/>
              <p:nvPr/>
            </p:nvSpPr>
            <p:spPr>
              <a:xfrm>
                <a:off x="6592725" y="2406425"/>
                <a:ext cx="192375" cy="32600"/>
              </a:xfrm>
              <a:custGeom>
                <a:rect b="b" l="l" r="r" t="t"/>
                <a:pathLst>
                  <a:path extrusionOk="0" h="1304" w="7695">
                    <a:moveTo>
                      <a:pt x="201" y="0"/>
                    </a:moveTo>
                    <a:cubicBezTo>
                      <a:pt x="34" y="33"/>
                      <a:pt x="0" y="267"/>
                      <a:pt x="167" y="300"/>
                    </a:cubicBezTo>
                    <a:cubicBezTo>
                      <a:pt x="1368" y="500"/>
                      <a:pt x="2569" y="634"/>
                      <a:pt x="3770" y="767"/>
                    </a:cubicBezTo>
                    <a:cubicBezTo>
                      <a:pt x="4971" y="934"/>
                      <a:pt x="6138" y="1168"/>
                      <a:pt x="7339" y="1301"/>
                    </a:cubicBezTo>
                    <a:cubicBezTo>
                      <a:pt x="7351" y="1303"/>
                      <a:pt x="7362" y="1303"/>
                      <a:pt x="7373" y="1303"/>
                    </a:cubicBezTo>
                    <a:cubicBezTo>
                      <a:pt x="7614" y="1303"/>
                      <a:pt x="7694" y="965"/>
                      <a:pt x="7439" y="901"/>
                    </a:cubicBezTo>
                    <a:cubicBezTo>
                      <a:pt x="6238" y="601"/>
                      <a:pt x="5004" y="467"/>
                      <a:pt x="3803" y="300"/>
                    </a:cubicBezTo>
                    <a:cubicBezTo>
                      <a:pt x="2602" y="134"/>
                      <a:pt x="1401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38" name="Google Shape;12938;p40"/>
              <p:cNvSpPr/>
              <p:nvPr/>
            </p:nvSpPr>
            <p:spPr>
              <a:xfrm>
                <a:off x="6018975" y="3122750"/>
                <a:ext cx="65225" cy="122275"/>
              </a:xfrm>
              <a:custGeom>
                <a:rect b="b" l="l" r="r" t="t"/>
                <a:pathLst>
                  <a:path extrusionOk="0" h="4891" w="2609">
                    <a:moveTo>
                      <a:pt x="1235" y="1"/>
                    </a:moveTo>
                    <a:cubicBezTo>
                      <a:pt x="935" y="435"/>
                      <a:pt x="601" y="835"/>
                      <a:pt x="301" y="1235"/>
                    </a:cubicBezTo>
                    <a:cubicBezTo>
                      <a:pt x="67" y="1635"/>
                      <a:pt x="1" y="2002"/>
                      <a:pt x="234" y="2403"/>
                    </a:cubicBezTo>
                    <a:cubicBezTo>
                      <a:pt x="468" y="2836"/>
                      <a:pt x="801" y="3237"/>
                      <a:pt x="1102" y="3670"/>
                    </a:cubicBezTo>
                    <a:cubicBezTo>
                      <a:pt x="1402" y="4104"/>
                      <a:pt x="1702" y="4504"/>
                      <a:pt x="2136" y="4838"/>
                    </a:cubicBezTo>
                    <a:cubicBezTo>
                      <a:pt x="2181" y="4874"/>
                      <a:pt x="2239" y="4891"/>
                      <a:pt x="2297" y="4891"/>
                    </a:cubicBezTo>
                    <a:cubicBezTo>
                      <a:pt x="2452" y="4891"/>
                      <a:pt x="2609" y="4774"/>
                      <a:pt x="2536" y="4604"/>
                    </a:cubicBezTo>
                    <a:cubicBezTo>
                      <a:pt x="2136" y="3737"/>
                      <a:pt x="1502" y="3003"/>
                      <a:pt x="968" y="2236"/>
                    </a:cubicBezTo>
                    <a:cubicBezTo>
                      <a:pt x="801" y="1969"/>
                      <a:pt x="768" y="1836"/>
                      <a:pt x="968" y="1569"/>
                    </a:cubicBezTo>
                    <a:cubicBezTo>
                      <a:pt x="1102" y="1369"/>
                      <a:pt x="1235" y="1168"/>
                      <a:pt x="1402" y="1002"/>
                    </a:cubicBezTo>
                    <a:cubicBezTo>
                      <a:pt x="1535" y="802"/>
                      <a:pt x="1669" y="601"/>
                      <a:pt x="1835" y="401"/>
                    </a:cubicBezTo>
                    <a:lnTo>
                      <a:pt x="1802" y="401"/>
                    </a:lnTo>
                    <a:cubicBezTo>
                      <a:pt x="1535" y="368"/>
                      <a:pt x="1368" y="201"/>
                      <a:pt x="12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39" name="Google Shape;12939;p40"/>
              <p:cNvSpPr/>
              <p:nvPr/>
            </p:nvSpPr>
            <p:spPr>
              <a:xfrm>
                <a:off x="6086525" y="2990625"/>
                <a:ext cx="76325" cy="109650"/>
              </a:xfrm>
              <a:custGeom>
                <a:rect b="b" l="l" r="r" t="t"/>
                <a:pathLst>
                  <a:path extrusionOk="0" h="4386" w="3053">
                    <a:moveTo>
                      <a:pt x="2817" y="0"/>
                    </a:moveTo>
                    <a:cubicBezTo>
                      <a:pt x="2777" y="0"/>
                      <a:pt x="2737" y="15"/>
                      <a:pt x="2703" y="49"/>
                    </a:cubicBezTo>
                    <a:cubicBezTo>
                      <a:pt x="1869" y="816"/>
                      <a:pt x="1235" y="1750"/>
                      <a:pt x="534" y="2651"/>
                    </a:cubicBezTo>
                    <a:cubicBezTo>
                      <a:pt x="368" y="2884"/>
                      <a:pt x="167" y="3118"/>
                      <a:pt x="1" y="3351"/>
                    </a:cubicBezTo>
                    <a:cubicBezTo>
                      <a:pt x="67" y="3685"/>
                      <a:pt x="134" y="4018"/>
                      <a:pt x="101" y="4385"/>
                    </a:cubicBezTo>
                    <a:cubicBezTo>
                      <a:pt x="534" y="3785"/>
                      <a:pt x="968" y="3218"/>
                      <a:pt x="1402" y="2651"/>
                    </a:cubicBezTo>
                    <a:cubicBezTo>
                      <a:pt x="1969" y="1884"/>
                      <a:pt x="2569" y="1116"/>
                      <a:pt x="3003" y="249"/>
                    </a:cubicBezTo>
                    <a:cubicBezTo>
                      <a:pt x="3053" y="125"/>
                      <a:pt x="2935" y="0"/>
                      <a:pt x="281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40" name="Google Shape;12940;p40"/>
              <p:cNvSpPr/>
              <p:nvPr/>
            </p:nvSpPr>
            <p:spPr>
              <a:xfrm>
                <a:off x="6263325" y="2492600"/>
                <a:ext cx="17525" cy="17875"/>
              </a:xfrm>
              <a:custGeom>
                <a:rect b="b" l="l" r="r" t="t"/>
                <a:pathLst>
                  <a:path extrusionOk="0" h="715" w="701">
                    <a:moveTo>
                      <a:pt x="366" y="0"/>
                    </a:moveTo>
                    <a:cubicBezTo>
                      <a:pt x="302" y="0"/>
                      <a:pt x="240" y="17"/>
                      <a:pt x="201" y="56"/>
                    </a:cubicBezTo>
                    <a:cubicBezTo>
                      <a:pt x="134" y="89"/>
                      <a:pt x="100" y="156"/>
                      <a:pt x="67" y="189"/>
                    </a:cubicBezTo>
                    <a:cubicBezTo>
                      <a:pt x="0" y="289"/>
                      <a:pt x="0" y="389"/>
                      <a:pt x="34" y="489"/>
                    </a:cubicBezTo>
                    <a:cubicBezTo>
                      <a:pt x="67" y="589"/>
                      <a:pt x="167" y="689"/>
                      <a:pt x="267" y="689"/>
                    </a:cubicBezTo>
                    <a:cubicBezTo>
                      <a:pt x="301" y="706"/>
                      <a:pt x="334" y="714"/>
                      <a:pt x="367" y="714"/>
                    </a:cubicBezTo>
                    <a:cubicBezTo>
                      <a:pt x="401" y="714"/>
                      <a:pt x="434" y="706"/>
                      <a:pt x="467" y="689"/>
                    </a:cubicBezTo>
                    <a:cubicBezTo>
                      <a:pt x="501" y="689"/>
                      <a:pt x="567" y="656"/>
                      <a:pt x="601" y="589"/>
                    </a:cubicBezTo>
                    <a:cubicBezTo>
                      <a:pt x="634" y="589"/>
                      <a:pt x="668" y="523"/>
                      <a:pt x="668" y="489"/>
                    </a:cubicBezTo>
                    <a:cubicBezTo>
                      <a:pt x="701" y="423"/>
                      <a:pt x="701" y="423"/>
                      <a:pt x="701" y="389"/>
                    </a:cubicBezTo>
                    <a:cubicBezTo>
                      <a:pt x="701" y="323"/>
                      <a:pt x="701" y="289"/>
                      <a:pt x="668" y="222"/>
                    </a:cubicBezTo>
                    <a:cubicBezTo>
                      <a:pt x="668" y="122"/>
                      <a:pt x="567" y="56"/>
                      <a:pt x="501" y="22"/>
                    </a:cubicBezTo>
                    <a:cubicBezTo>
                      <a:pt x="459" y="8"/>
                      <a:pt x="412" y="0"/>
                      <a:pt x="36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41" name="Google Shape;12941;p40"/>
              <p:cNvSpPr/>
              <p:nvPr/>
            </p:nvSpPr>
            <p:spPr>
              <a:xfrm>
                <a:off x="6340050" y="2663275"/>
                <a:ext cx="13350" cy="13350"/>
              </a:xfrm>
              <a:custGeom>
                <a:rect b="b" l="l" r="r" t="t"/>
                <a:pathLst>
                  <a:path extrusionOk="0" h="534" w="534">
                    <a:moveTo>
                      <a:pt x="267" y="0"/>
                    </a:moveTo>
                    <a:cubicBezTo>
                      <a:pt x="134" y="0"/>
                      <a:pt x="0" y="134"/>
                      <a:pt x="34" y="267"/>
                    </a:cubicBezTo>
                    <a:cubicBezTo>
                      <a:pt x="34" y="434"/>
                      <a:pt x="134" y="534"/>
                      <a:pt x="300" y="534"/>
                    </a:cubicBezTo>
                    <a:cubicBezTo>
                      <a:pt x="434" y="534"/>
                      <a:pt x="534" y="400"/>
                      <a:pt x="534" y="267"/>
                    </a:cubicBezTo>
                    <a:cubicBezTo>
                      <a:pt x="534" y="100"/>
                      <a:pt x="401" y="0"/>
                      <a:pt x="2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42" name="Google Shape;12942;p40"/>
              <p:cNvSpPr/>
              <p:nvPr/>
            </p:nvSpPr>
            <p:spPr>
              <a:xfrm>
                <a:off x="6365050" y="2846400"/>
                <a:ext cx="18375" cy="17875"/>
              </a:xfrm>
              <a:custGeom>
                <a:rect b="b" l="l" r="r" t="t"/>
                <a:pathLst>
                  <a:path extrusionOk="0" h="715" w="735">
                    <a:moveTo>
                      <a:pt x="387" y="1"/>
                    </a:moveTo>
                    <a:cubicBezTo>
                      <a:pt x="357" y="1"/>
                      <a:pt x="328" y="5"/>
                      <a:pt x="301" y="14"/>
                    </a:cubicBezTo>
                    <a:cubicBezTo>
                      <a:pt x="234" y="14"/>
                      <a:pt x="201" y="14"/>
                      <a:pt x="168" y="47"/>
                    </a:cubicBezTo>
                    <a:cubicBezTo>
                      <a:pt x="101" y="80"/>
                      <a:pt x="68" y="114"/>
                      <a:pt x="34" y="181"/>
                    </a:cubicBezTo>
                    <a:cubicBezTo>
                      <a:pt x="1" y="247"/>
                      <a:pt x="1" y="347"/>
                      <a:pt x="1" y="414"/>
                    </a:cubicBezTo>
                    <a:cubicBezTo>
                      <a:pt x="1" y="447"/>
                      <a:pt x="34" y="514"/>
                      <a:pt x="68" y="547"/>
                    </a:cubicBezTo>
                    <a:cubicBezTo>
                      <a:pt x="68" y="581"/>
                      <a:pt x="101" y="581"/>
                      <a:pt x="101" y="614"/>
                    </a:cubicBezTo>
                    <a:cubicBezTo>
                      <a:pt x="168" y="681"/>
                      <a:pt x="234" y="714"/>
                      <a:pt x="335" y="714"/>
                    </a:cubicBezTo>
                    <a:cubicBezTo>
                      <a:pt x="401" y="714"/>
                      <a:pt x="468" y="681"/>
                      <a:pt x="568" y="648"/>
                    </a:cubicBezTo>
                    <a:cubicBezTo>
                      <a:pt x="668" y="581"/>
                      <a:pt x="701" y="481"/>
                      <a:pt x="735" y="381"/>
                    </a:cubicBezTo>
                    <a:cubicBezTo>
                      <a:pt x="735" y="347"/>
                      <a:pt x="735" y="281"/>
                      <a:pt x="701" y="247"/>
                    </a:cubicBezTo>
                    <a:cubicBezTo>
                      <a:pt x="701" y="181"/>
                      <a:pt x="668" y="147"/>
                      <a:pt x="601" y="80"/>
                    </a:cubicBezTo>
                    <a:cubicBezTo>
                      <a:pt x="553" y="32"/>
                      <a:pt x="468" y="1"/>
                      <a:pt x="38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43" name="Google Shape;12943;p40"/>
              <p:cNvSpPr/>
              <p:nvPr/>
            </p:nvSpPr>
            <p:spPr>
              <a:xfrm>
                <a:off x="6357550" y="3039700"/>
                <a:ext cx="19200" cy="17125"/>
              </a:xfrm>
              <a:custGeom>
                <a:rect b="b" l="l" r="r" t="t"/>
                <a:pathLst>
                  <a:path extrusionOk="0" h="685" w="768">
                    <a:moveTo>
                      <a:pt x="379" y="1"/>
                    </a:moveTo>
                    <a:cubicBezTo>
                      <a:pt x="332" y="1"/>
                      <a:pt x="283" y="8"/>
                      <a:pt x="234" y="21"/>
                    </a:cubicBezTo>
                    <a:cubicBezTo>
                      <a:pt x="134" y="21"/>
                      <a:pt x="34" y="121"/>
                      <a:pt x="1" y="221"/>
                    </a:cubicBezTo>
                    <a:cubicBezTo>
                      <a:pt x="1" y="287"/>
                      <a:pt x="1" y="321"/>
                      <a:pt x="1" y="354"/>
                    </a:cubicBezTo>
                    <a:cubicBezTo>
                      <a:pt x="1" y="540"/>
                      <a:pt x="170" y="684"/>
                      <a:pt x="357" y="684"/>
                    </a:cubicBezTo>
                    <a:cubicBezTo>
                      <a:pt x="405" y="684"/>
                      <a:pt x="454" y="675"/>
                      <a:pt x="501" y="654"/>
                    </a:cubicBezTo>
                    <a:cubicBezTo>
                      <a:pt x="735" y="554"/>
                      <a:pt x="768" y="254"/>
                      <a:pt x="601" y="87"/>
                    </a:cubicBezTo>
                    <a:cubicBezTo>
                      <a:pt x="538" y="24"/>
                      <a:pt x="461" y="1"/>
                      <a:pt x="37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44" name="Google Shape;12944;p40"/>
              <p:cNvSpPr/>
              <p:nvPr/>
            </p:nvSpPr>
            <p:spPr>
              <a:xfrm>
                <a:off x="6316700" y="3231800"/>
                <a:ext cx="16700" cy="16075"/>
              </a:xfrm>
              <a:custGeom>
                <a:rect b="b" l="l" r="r" t="t"/>
                <a:pathLst>
                  <a:path extrusionOk="0" h="643" w="668">
                    <a:moveTo>
                      <a:pt x="311" y="0"/>
                    </a:moveTo>
                    <a:cubicBezTo>
                      <a:pt x="221" y="0"/>
                      <a:pt x="116" y="60"/>
                      <a:pt x="34" y="142"/>
                    </a:cubicBezTo>
                    <a:cubicBezTo>
                      <a:pt x="0" y="209"/>
                      <a:pt x="0" y="276"/>
                      <a:pt x="0" y="342"/>
                    </a:cubicBezTo>
                    <a:cubicBezTo>
                      <a:pt x="0" y="376"/>
                      <a:pt x="0" y="442"/>
                      <a:pt x="34" y="476"/>
                    </a:cubicBezTo>
                    <a:cubicBezTo>
                      <a:pt x="34" y="509"/>
                      <a:pt x="34" y="509"/>
                      <a:pt x="34" y="509"/>
                    </a:cubicBezTo>
                    <a:cubicBezTo>
                      <a:pt x="100" y="576"/>
                      <a:pt x="200" y="643"/>
                      <a:pt x="334" y="643"/>
                    </a:cubicBezTo>
                    <a:cubicBezTo>
                      <a:pt x="434" y="643"/>
                      <a:pt x="567" y="576"/>
                      <a:pt x="601" y="476"/>
                    </a:cubicBezTo>
                    <a:cubicBezTo>
                      <a:pt x="667" y="376"/>
                      <a:pt x="667" y="242"/>
                      <a:pt x="601" y="142"/>
                    </a:cubicBezTo>
                    <a:cubicBezTo>
                      <a:pt x="567" y="109"/>
                      <a:pt x="534" y="75"/>
                      <a:pt x="467" y="42"/>
                    </a:cubicBezTo>
                    <a:cubicBezTo>
                      <a:pt x="434" y="42"/>
                      <a:pt x="401" y="9"/>
                      <a:pt x="367" y="9"/>
                    </a:cubicBezTo>
                    <a:cubicBezTo>
                      <a:pt x="349" y="3"/>
                      <a:pt x="331" y="0"/>
                      <a:pt x="3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45" name="Google Shape;12945;p40"/>
              <p:cNvSpPr/>
              <p:nvPr/>
            </p:nvSpPr>
            <p:spPr>
              <a:xfrm>
                <a:off x="6243300" y="3370450"/>
                <a:ext cx="15050" cy="14200"/>
              </a:xfrm>
              <a:custGeom>
                <a:rect b="b" l="l" r="r" t="t"/>
                <a:pathLst>
                  <a:path extrusionOk="0" h="568" w="602">
                    <a:moveTo>
                      <a:pt x="301" y="0"/>
                    </a:moveTo>
                    <a:cubicBezTo>
                      <a:pt x="134" y="0"/>
                      <a:pt x="1" y="134"/>
                      <a:pt x="1" y="300"/>
                    </a:cubicBezTo>
                    <a:cubicBezTo>
                      <a:pt x="34" y="434"/>
                      <a:pt x="168" y="567"/>
                      <a:pt x="334" y="567"/>
                    </a:cubicBezTo>
                    <a:cubicBezTo>
                      <a:pt x="468" y="567"/>
                      <a:pt x="601" y="400"/>
                      <a:pt x="601" y="267"/>
                    </a:cubicBezTo>
                    <a:cubicBezTo>
                      <a:pt x="601" y="100"/>
                      <a:pt x="468" y="0"/>
                      <a:pt x="3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46" name="Google Shape;12946;p40"/>
              <p:cNvSpPr/>
              <p:nvPr/>
            </p:nvSpPr>
            <p:spPr>
              <a:xfrm>
                <a:off x="6927125" y="2494825"/>
                <a:ext cx="17550" cy="17525"/>
              </a:xfrm>
              <a:custGeom>
                <a:rect b="b" l="l" r="r" t="t"/>
                <a:pathLst>
                  <a:path extrusionOk="0" h="701" w="702">
                    <a:moveTo>
                      <a:pt x="234" y="0"/>
                    </a:moveTo>
                    <a:cubicBezTo>
                      <a:pt x="201" y="33"/>
                      <a:pt x="167" y="33"/>
                      <a:pt x="134" y="67"/>
                    </a:cubicBezTo>
                    <a:cubicBezTo>
                      <a:pt x="101" y="100"/>
                      <a:pt x="101" y="133"/>
                      <a:pt x="67" y="133"/>
                    </a:cubicBezTo>
                    <a:cubicBezTo>
                      <a:pt x="34" y="200"/>
                      <a:pt x="34" y="267"/>
                      <a:pt x="1" y="300"/>
                    </a:cubicBezTo>
                    <a:cubicBezTo>
                      <a:pt x="1" y="367"/>
                      <a:pt x="1" y="434"/>
                      <a:pt x="34" y="500"/>
                    </a:cubicBezTo>
                    <a:cubicBezTo>
                      <a:pt x="101" y="600"/>
                      <a:pt x="201" y="667"/>
                      <a:pt x="334" y="701"/>
                    </a:cubicBezTo>
                    <a:cubicBezTo>
                      <a:pt x="468" y="701"/>
                      <a:pt x="601" y="634"/>
                      <a:pt x="668" y="500"/>
                    </a:cubicBezTo>
                    <a:cubicBezTo>
                      <a:pt x="701" y="467"/>
                      <a:pt x="701" y="400"/>
                      <a:pt x="701" y="334"/>
                    </a:cubicBezTo>
                    <a:cubicBezTo>
                      <a:pt x="701" y="300"/>
                      <a:pt x="701" y="267"/>
                      <a:pt x="701" y="234"/>
                    </a:cubicBezTo>
                    <a:cubicBezTo>
                      <a:pt x="668" y="200"/>
                      <a:pt x="668" y="200"/>
                      <a:pt x="668" y="167"/>
                    </a:cubicBezTo>
                    <a:cubicBezTo>
                      <a:pt x="601" y="100"/>
                      <a:pt x="534" y="0"/>
                      <a:pt x="4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47" name="Google Shape;12947;p40"/>
              <p:cNvSpPr/>
              <p:nvPr/>
            </p:nvSpPr>
            <p:spPr>
              <a:xfrm>
                <a:off x="6986350" y="2648775"/>
                <a:ext cx="16700" cy="16175"/>
              </a:xfrm>
              <a:custGeom>
                <a:rect b="b" l="l" r="r" t="t"/>
                <a:pathLst>
                  <a:path extrusionOk="0" h="647" w="668">
                    <a:moveTo>
                      <a:pt x="292" y="1"/>
                    </a:moveTo>
                    <a:cubicBezTo>
                      <a:pt x="219" y="1"/>
                      <a:pt x="150" y="38"/>
                      <a:pt x="100" y="113"/>
                    </a:cubicBezTo>
                    <a:cubicBezTo>
                      <a:pt x="33" y="180"/>
                      <a:pt x="0" y="247"/>
                      <a:pt x="0" y="347"/>
                    </a:cubicBezTo>
                    <a:cubicBezTo>
                      <a:pt x="33" y="380"/>
                      <a:pt x="0" y="380"/>
                      <a:pt x="33" y="413"/>
                    </a:cubicBezTo>
                    <a:cubicBezTo>
                      <a:pt x="33" y="480"/>
                      <a:pt x="67" y="513"/>
                      <a:pt x="133" y="580"/>
                    </a:cubicBezTo>
                    <a:cubicBezTo>
                      <a:pt x="167" y="614"/>
                      <a:pt x="267" y="647"/>
                      <a:pt x="367" y="647"/>
                    </a:cubicBezTo>
                    <a:cubicBezTo>
                      <a:pt x="434" y="647"/>
                      <a:pt x="500" y="614"/>
                      <a:pt x="534" y="580"/>
                    </a:cubicBezTo>
                    <a:cubicBezTo>
                      <a:pt x="600" y="513"/>
                      <a:pt x="634" y="480"/>
                      <a:pt x="667" y="413"/>
                    </a:cubicBezTo>
                    <a:cubicBezTo>
                      <a:pt x="667" y="413"/>
                      <a:pt x="667" y="380"/>
                      <a:pt x="667" y="380"/>
                    </a:cubicBezTo>
                    <a:cubicBezTo>
                      <a:pt x="667" y="280"/>
                      <a:pt x="667" y="180"/>
                      <a:pt x="600" y="113"/>
                    </a:cubicBezTo>
                    <a:cubicBezTo>
                      <a:pt x="534" y="46"/>
                      <a:pt x="467" y="13"/>
                      <a:pt x="367" y="13"/>
                    </a:cubicBezTo>
                    <a:cubicBezTo>
                      <a:pt x="342" y="5"/>
                      <a:pt x="317" y="1"/>
                      <a:pt x="29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48" name="Google Shape;12948;p40"/>
              <p:cNvSpPr/>
              <p:nvPr/>
            </p:nvSpPr>
            <p:spPr>
              <a:xfrm>
                <a:off x="7017200" y="2831500"/>
                <a:ext cx="17125" cy="15675"/>
              </a:xfrm>
              <a:custGeom>
                <a:rect b="b" l="l" r="r" t="t"/>
                <a:pathLst>
                  <a:path extrusionOk="0" h="627" w="685">
                    <a:moveTo>
                      <a:pt x="353" y="0"/>
                    </a:moveTo>
                    <a:cubicBezTo>
                      <a:pt x="180" y="0"/>
                      <a:pt x="0" y="118"/>
                      <a:pt x="0" y="343"/>
                    </a:cubicBezTo>
                    <a:cubicBezTo>
                      <a:pt x="16" y="535"/>
                      <a:pt x="178" y="627"/>
                      <a:pt x="338" y="627"/>
                    </a:cubicBezTo>
                    <a:cubicBezTo>
                      <a:pt x="512" y="627"/>
                      <a:pt x="685" y="518"/>
                      <a:pt x="667" y="310"/>
                    </a:cubicBezTo>
                    <a:cubicBezTo>
                      <a:pt x="667" y="101"/>
                      <a:pt x="513" y="0"/>
                      <a:pt x="35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49" name="Google Shape;12949;p40"/>
              <p:cNvSpPr/>
              <p:nvPr/>
            </p:nvSpPr>
            <p:spPr>
              <a:xfrm>
                <a:off x="7009250" y="3021950"/>
                <a:ext cx="13800" cy="13175"/>
              </a:xfrm>
              <a:custGeom>
                <a:rect b="b" l="l" r="r" t="t"/>
                <a:pathLst>
                  <a:path extrusionOk="0" h="527" w="552">
                    <a:moveTo>
                      <a:pt x="269" y="1"/>
                    </a:moveTo>
                    <a:cubicBezTo>
                      <a:pt x="132" y="1"/>
                      <a:pt x="1" y="93"/>
                      <a:pt x="18" y="264"/>
                    </a:cubicBezTo>
                    <a:cubicBezTo>
                      <a:pt x="18" y="443"/>
                      <a:pt x="145" y="526"/>
                      <a:pt x="275" y="526"/>
                    </a:cubicBezTo>
                    <a:cubicBezTo>
                      <a:pt x="412" y="526"/>
                      <a:pt x="552" y="434"/>
                      <a:pt x="552" y="264"/>
                    </a:cubicBezTo>
                    <a:cubicBezTo>
                      <a:pt x="535" y="85"/>
                      <a:pt x="400" y="1"/>
                      <a:pt x="2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50" name="Google Shape;12950;p40"/>
              <p:cNvSpPr/>
              <p:nvPr/>
            </p:nvSpPr>
            <p:spPr>
              <a:xfrm>
                <a:off x="6964650" y="3198525"/>
                <a:ext cx="15875" cy="14325"/>
              </a:xfrm>
              <a:custGeom>
                <a:rect b="b" l="l" r="r" t="t"/>
                <a:pathLst>
                  <a:path extrusionOk="0" h="573" w="635">
                    <a:moveTo>
                      <a:pt x="353" y="0"/>
                    </a:moveTo>
                    <a:cubicBezTo>
                      <a:pt x="336" y="0"/>
                      <a:pt x="318" y="2"/>
                      <a:pt x="301" y="5"/>
                    </a:cubicBezTo>
                    <a:cubicBezTo>
                      <a:pt x="268" y="5"/>
                      <a:pt x="201" y="5"/>
                      <a:pt x="168" y="39"/>
                    </a:cubicBezTo>
                    <a:cubicBezTo>
                      <a:pt x="101" y="72"/>
                      <a:pt x="67" y="106"/>
                      <a:pt x="34" y="172"/>
                    </a:cubicBezTo>
                    <a:cubicBezTo>
                      <a:pt x="1" y="239"/>
                      <a:pt x="1" y="372"/>
                      <a:pt x="67" y="439"/>
                    </a:cubicBezTo>
                    <a:cubicBezTo>
                      <a:pt x="101" y="472"/>
                      <a:pt x="134" y="506"/>
                      <a:pt x="168" y="539"/>
                    </a:cubicBezTo>
                    <a:cubicBezTo>
                      <a:pt x="234" y="573"/>
                      <a:pt x="301" y="573"/>
                      <a:pt x="334" y="573"/>
                    </a:cubicBezTo>
                    <a:cubicBezTo>
                      <a:pt x="434" y="573"/>
                      <a:pt x="501" y="539"/>
                      <a:pt x="534" y="472"/>
                    </a:cubicBezTo>
                    <a:cubicBezTo>
                      <a:pt x="601" y="439"/>
                      <a:pt x="635" y="339"/>
                      <a:pt x="635" y="272"/>
                    </a:cubicBezTo>
                    <a:cubicBezTo>
                      <a:pt x="635" y="123"/>
                      <a:pt x="501" y="0"/>
                      <a:pt x="35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51" name="Google Shape;12951;p40"/>
              <p:cNvSpPr/>
              <p:nvPr/>
            </p:nvSpPr>
            <p:spPr>
              <a:xfrm>
                <a:off x="6902950" y="3311225"/>
                <a:ext cx="17525" cy="16700"/>
              </a:xfrm>
              <a:custGeom>
                <a:rect b="b" l="l" r="r" t="t"/>
                <a:pathLst>
                  <a:path extrusionOk="0" h="668" w="701">
                    <a:moveTo>
                      <a:pt x="334" y="1"/>
                    </a:moveTo>
                    <a:cubicBezTo>
                      <a:pt x="267" y="1"/>
                      <a:pt x="167" y="34"/>
                      <a:pt x="100" y="101"/>
                    </a:cubicBezTo>
                    <a:cubicBezTo>
                      <a:pt x="34" y="167"/>
                      <a:pt x="0" y="268"/>
                      <a:pt x="34" y="334"/>
                    </a:cubicBezTo>
                    <a:cubicBezTo>
                      <a:pt x="34" y="434"/>
                      <a:pt x="67" y="501"/>
                      <a:pt x="134" y="568"/>
                    </a:cubicBezTo>
                    <a:cubicBezTo>
                      <a:pt x="200" y="634"/>
                      <a:pt x="267" y="668"/>
                      <a:pt x="367" y="668"/>
                    </a:cubicBezTo>
                    <a:cubicBezTo>
                      <a:pt x="467" y="668"/>
                      <a:pt x="567" y="601"/>
                      <a:pt x="601" y="534"/>
                    </a:cubicBezTo>
                    <a:cubicBezTo>
                      <a:pt x="667" y="501"/>
                      <a:pt x="701" y="401"/>
                      <a:pt x="701" y="301"/>
                    </a:cubicBezTo>
                    <a:cubicBezTo>
                      <a:pt x="701" y="234"/>
                      <a:pt x="634" y="134"/>
                      <a:pt x="601" y="67"/>
                    </a:cubicBezTo>
                    <a:cubicBezTo>
                      <a:pt x="534" y="34"/>
                      <a:pt x="434" y="1"/>
                      <a:pt x="3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52" name="Google Shape;12952;p40"/>
              <p:cNvSpPr/>
              <p:nvPr/>
            </p:nvSpPr>
            <p:spPr>
              <a:xfrm>
                <a:off x="6391750" y="2526500"/>
                <a:ext cx="153475" cy="20875"/>
              </a:xfrm>
              <a:custGeom>
                <a:rect b="b" l="l" r="r" t="t"/>
                <a:pathLst>
                  <a:path extrusionOk="0" h="835" w="6139">
                    <a:moveTo>
                      <a:pt x="5871" y="1"/>
                    </a:moveTo>
                    <a:cubicBezTo>
                      <a:pt x="3970" y="1"/>
                      <a:pt x="2035" y="201"/>
                      <a:pt x="167" y="534"/>
                    </a:cubicBezTo>
                    <a:cubicBezTo>
                      <a:pt x="0" y="568"/>
                      <a:pt x="34" y="835"/>
                      <a:pt x="201" y="835"/>
                    </a:cubicBezTo>
                    <a:cubicBezTo>
                      <a:pt x="2102" y="601"/>
                      <a:pt x="4003" y="468"/>
                      <a:pt x="5905" y="368"/>
                    </a:cubicBezTo>
                    <a:cubicBezTo>
                      <a:pt x="6138" y="334"/>
                      <a:pt x="6105" y="1"/>
                      <a:pt x="587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53" name="Google Shape;12953;p40"/>
              <p:cNvSpPr/>
              <p:nvPr/>
            </p:nvSpPr>
            <p:spPr>
              <a:xfrm>
                <a:off x="6419525" y="2510650"/>
                <a:ext cx="85650" cy="11775"/>
              </a:xfrm>
              <a:custGeom>
                <a:rect b="b" l="l" r="r" t="t"/>
                <a:pathLst>
                  <a:path extrusionOk="0" h="471" w="3426">
                    <a:moveTo>
                      <a:pt x="3192" y="1"/>
                    </a:moveTo>
                    <a:cubicBezTo>
                      <a:pt x="2192" y="1"/>
                      <a:pt x="1191" y="68"/>
                      <a:pt x="190" y="168"/>
                    </a:cubicBezTo>
                    <a:cubicBezTo>
                      <a:pt x="1" y="199"/>
                      <a:pt x="21" y="470"/>
                      <a:pt x="194" y="470"/>
                    </a:cubicBezTo>
                    <a:cubicBezTo>
                      <a:pt x="203" y="470"/>
                      <a:pt x="213" y="470"/>
                      <a:pt x="224" y="468"/>
                    </a:cubicBezTo>
                    <a:cubicBezTo>
                      <a:pt x="1191" y="401"/>
                      <a:pt x="2192" y="334"/>
                      <a:pt x="3192" y="301"/>
                    </a:cubicBezTo>
                    <a:cubicBezTo>
                      <a:pt x="3426" y="301"/>
                      <a:pt x="3393" y="1"/>
                      <a:pt x="319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54" name="Google Shape;12954;p40"/>
              <p:cNvSpPr/>
              <p:nvPr/>
            </p:nvSpPr>
            <p:spPr>
              <a:xfrm>
                <a:off x="6707800" y="2920950"/>
                <a:ext cx="82600" cy="8375"/>
              </a:xfrm>
              <a:custGeom>
                <a:rect b="b" l="l" r="r" t="t"/>
                <a:pathLst>
                  <a:path extrusionOk="0" h="335" w="3304">
                    <a:moveTo>
                      <a:pt x="3103" y="1"/>
                    </a:moveTo>
                    <a:cubicBezTo>
                      <a:pt x="2136" y="1"/>
                      <a:pt x="1168" y="34"/>
                      <a:pt x="201" y="34"/>
                    </a:cubicBezTo>
                    <a:cubicBezTo>
                      <a:pt x="1" y="34"/>
                      <a:pt x="34" y="334"/>
                      <a:pt x="234" y="334"/>
                    </a:cubicBezTo>
                    <a:cubicBezTo>
                      <a:pt x="1202" y="301"/>
                      <a:pt x="2169" y="301"/>
                      <a:pt x="3136" y="301"/>
                    </a:cubicBezTo>
                    <a:cubicBezTo>
                      <a:pt x="3303" y="267"/>
                      <a:pt x="3270" y="1"/>
                      <a:pt x="31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55" name="Google Shape;12955;p40"/>
              <p:cNvSpPr/>
              <p:nvPr/>
            </p:nvSpPr>
            <p:spPr>
              <a:xfrm>
                <a:off x="6509325" y="3117425"/>
                <a:ext cx="150150" cy="10025"/>
              </a:xfrm>
              <a:custGeom>
                <a:rect b="b" l="l" r="r" t="t"/>
                <a:pathLst>
                  <a:path extrusionOk="0" h="401" w="6006">
                    <a:moveTo>
                      <a:pt x="4271" y="1"/>
                    </a:moveTo>
                    <a:cubicBezTo>
                      <a:pt x="2905" y="1"/>
                      <a:pt x="1544" y="32"/>
                      <a:pt x="201" y="81"/>
                    </a:cubicBezTo>
                    <a:cubicBezTo>
                      <a:pt x="1" y="81"/>
                      <a:pt x="1" y="381"/>
                      <a:pt x="201" y="381"/>
                    </a:cubicBezTo>
                    <a:cubicBezTo>
                      <a:pt x="885" y="393"/>
                      <a:pt x="1568" y="401"/>
                      <a:pt x="2250" y="401"/>
                    </a:cubicBezTo>
                    <a:cubicBezTo>
                      <a:pt x="3432" y="401"/>
                      <a:pt x="4608" y="377"/>
                      <a:pt x="5772" y="314"/>
                    </a:cubicBezTo>
                    <a:cubicBezTo>
                      <a:pt x="6005" y="314"/>
                      <a:pt x="5972" y="14"/>
                      <a:pt x="5772" y="14"/>
                    </a:cubicBezTo>
                    <a:cubicBezTo>
                      <a:pt x="5271" y="5"/>
                      <a:pt x="4770" y="1"/>
                      <a:pt x="427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56" name="Google Shape;12956;p40"/>
              <p:cNvSpPr/>
              <p:nvPr/>
            </p:nvSpPr>
            <p:spPr>
              <a:xfrm>
                <a:off x="6551025" y="3099400"/>
                <a:ext cx="72575" cy="9625"/>
              </a:xfrm>
              <a:custGeom>
                <a:rect b="b" l="l" r="r" t="t"/>
                <a:pathLst>
                  <a:path extrusionOk="0" h="385" w="2903">
                    <a:moveTo>
                      <a:pt x="2669" y="1"/>
                    </a:moveTo>
                    <a:cubicBezTo>
                      <a:pt x="1869" y="34"/>
                      <a:pt x="1035" y="34"/>
                      <a:pt x="201" y="34"/>
                    </a:cubicBezTo>
                    <a:cubicBezTo>
                      <a:pt x="1" y="34"/>
                      <a:pt x="34" y="335"/>
                      <a:pt x="234" y="335"/>
                    </a:cubicBezTo>
                    <a:cubicBezTo>
                      <a:pt x="634" y="368"/>
                      <a:pt x="1043" y="385"/>
                      <a:pt x="1456" y="385"/>
                    </a:cubicBezTo>
                    <a:cubicBezTo>
                      <a:pt x="1869" y="385"/>
                      <a:pt x="2286" y="368"/>
                      <a:pt x="2703" y="335"/>
                    </a:cubicBezTo>
                    <a:cubicBezTo>
                      <a:pt x="2903" y="301"/>
                      <a:pt x="2903" y="1"/>
                      <a:pt x="26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57" name="Google Shape;12957;p40"/>
              <p:cNvSpPr/>
              <p:nvPr/>
            </p:nvSpPr>
            <p:spPr>
              <a:xfrm>
                <a:off x="6013775" y="2757100"/>
                <a:ext cx="91925" cy="110875"/>
              </a:xfrm>
              <a:custGeom>
                <a:rect b="b" l="l" r="r" t="t"/>
                <a:pathLst>
                  <a:path extrusionOk="0" h="4435" w="3677">
                    <a:moveTo>
                      <a:pt x="3433" y="1"/>
                    </a:moveTo>
                    <a:cubicBezTo>
                      <a:pt x="3389" y="1"/>
                      <a:pt x="3346" y="15"/>
                      <a:pt x="3311" y="50"/>
                    </a:cubicBezTo>
                    <a:cubicBezTo>
                      <a:pt x="2177" y="1384"/>
                      <a:pt x="1076" y="2752"/>
                      <a:pt x="75" y="4186"/>
                    </a:cubicBezTo>
                    <a:cubicBezTo>
                      <a:pt x="1" y="4310"/>
                      <a:pt x="130" y="4435"/>
                      <a:pt x="256" y="4435"/>
                    </a:cubicBezTo>
                    <a:cubicBezTo>
                      <a:pt x="299" y="4435"/>
                      <a:pt x="342" y="4420"/>
                      <a:pt x="376" y="4386"/>
                    </a:cubicBezTo>
                    <a:cubicBezTo>
                      <a:pt x="1543" y="3085"/>
                      <a:pt x="2577" y="1651"/>
                      <a:pt x="3578" y="217"/>
                    </a:cubicBezTo>
                    <a:cubicBezTo>
                      <a:pt x="3677" y="118"/>
                      <a:pt x="3556" y="1"/>
                      <a:pt x="343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58" name="Google Shape;12958;p40"/>
              <p:cNvSpPr/>
              <p:nvPr/>
            </p:nvSpPr>
            <p:spPr>
              <a:xfrm>
                <a:off x="6037100" y="2755100"/>
                <a:ext cx="42950" cy="50550"/>
              </a:xfrm>
              <a:custGeom>
                <a:rect b="b" l="l" r="r" t="t"/>
                <a:pathLst>
                  <a:path extrusionOk="0" h="2022" w="1718">
                    <a:moveTo>
                      <a:pt x="1469" y="0"/>
                    </a:moveTo>
                    <a:cubicBezTo>
                      <a:pt x="1424" y="0"/>
                      <a:pt x="1379" y="19"/>
                      <a:pt x="1344" y="63"/>
                    </a:cubicBezTo>
                    <a:cubicBezTo>
                      <a:pt x="910" y="597"/>
                      <a:pt x="510" y="1164"/>
                      <a:pt x="76" y="1731"/>
                    </a:cubicBezTo>
                    <a:cubicBezTo>
                      <a:pt x="1" y="1857"/>
                      <a:pt x="116" y="2022"/>
                      <a:pt x="235" y="2022"/>
                    </a:cubicBezTo>
                    <a:cubicBezTo>
                      <a:pt x="273" y="2022"/>
                      <a:pt x="311" y="2005"/>
                      <a:pt x="343" y="1965"/>
                    </a:cubicBezTo>
                    <a:cubicBezTo>
                      <a:pt x="844" y="1431"/>
                      <a:pt x="1277" y="864"/>
                      <a:pt x="1644" y="263"/>
                    </a:cubicBezTo>
                    <a:cubicBezTo>
                      <a:pt x="1718" y="141"/>
                      <a:pt x="1593" y="0"/>
                      <a:pt x="14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59" name="Google Shape;12959;p40"/>
              <p:cNvSpPr/>
              <p:nvPr/>
            </p:nvSpPr>
            <p:spPr>
              <a:xfrm>
                <a:off x="6010450" y="2934850"/>
                <a:ext cx="56150" cy="66900"/>
              </a:xfrm>
              <a:custGeom>
                <a:rect b="b" l="l" r="r" t="t"/>
                <a:pathLst>
                  <a:path extrusionOk="0" h="2676" w="2246">
                    <a:moveTo>
                      <a:pt x="2027" y="1"/>
                    </a:moveTo>
                    <a:cubicBezTo>
                      <a:pt x="1989" y="1"/>
                      <a:pt x="1948" y="14"/>
                      <a:pt x="1910" y="45"/>
                    </a:cubicBezTo>
                    <a:cubicBezTo>
                      <a:pt x="1242" y="779"/>
                      <a:pt x="609" y="1546"/>
                      <a:pt x="75" y="2380"/>
                    </a:cubicBezTo>
                    <a:cubicBezTo>
                      <a:pt x="1" y="2528"/>
                      <a:pt x="145" y="2676"/>
                      <a:pt x="266" y="2676"/>
                    </a:cubicBezTo>
                    <a:cubicBezTo>
                      <a:pt x="309" y="2676"/>
                      <a:pt x="349" y="2657"/>
                      <a:pt x="375" y="2613"/>
                    </a:cubicBezTo>
                    <a:cubicBezTo>
                      <a:pt x="976" y="1813"/>
                      <a:pt x="1543" y="1012"/>
                      <a:pt x="2143" y="245"/>
                    </a:cubicBezTo>
                    <a:cubicBezTo>
                      <a:pt x="2245" y="143"/>
                      <a:pt x="2151" y="1"/>
                      <a:pt x="202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60" name="Google Shape;12960;p40"/>
              <p:cNvSpPr/>
              <p:nvPr/>
            </p:nvSpPr>
            <p:spPr>
              <a:xfrm>
                <a:off x="6070500" y="3091525"/>
                <a:ext cx="52925" cy="63325"/>
              </a:xfrm>
              <a:custGeom>
                <a:rect b="b" l="l" r="r" t="t"/>
                <a:pathLst>
                  <a:path extrusionOk="0" h="2533" w="2117">
                    <a:moveTo>
                      <a:pt x="1878" y="0"/>
                    </a:moveTo>
                    <a:cubicBezTo>
                      <a:pt x="1839" y="0"/>
                      <a:pt x="1802" y="14"/>
                      <a:pt x="1776" y="49"/>
                    </a:cubicBezTo>
                    <a:cubicBezTo>
                      <a:pt x="1209" y="783"/>
                      <a:pt x="608" y="1517"/>
                      <a:pt x="75" y="2284"/>
                    </a:cubicBezTo>
                    <a:cubicBezTo>
                      <a:pt x="0" y="2408"/>
                      <a:pt x="129" y="2533"/>
                      <a:pt x="255" y="2533"/>
                    </a:cubicBezTo>
                    <a:cubicBezTo>
                      <a:pt x="298" y="2533"/>
                      <a:pt x="341" y="2518"/>
                      <a:pt x="375" y="2484"/>
                    </a:cubicBezTo>
                    <a:cubicBezTo>
                      <a:pt x="975" y="1750"/>
                      <a:pt x="1476" y="983"/>
                      <a:pt x="2043" y="216"/>
                    </a:cubicBezTo>
                    <a:cubicBezTo>
                      <a:pt x="2117" y="117"/>
                      <a:pt x="1990" y="0"/>
                      <a:pt x="187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61" name="Google Shape;12961;p40"/>
              <p:cNvSpPr/>
              <p:nvPr/>
            </p:nvSpPr>
            <p:spPr>
              <a:xfrm>
                <a:off x="6098100" y="3115700"/>
                <a:ext cx="27000" cy="29650"/>
              </a:xfrm>
              <a:custGeom>
                <a:rect b="b" l="l" r="r" t="t"/>
                <a:pathLst>
                  <a:path extrusionOk="0" h="1186" w="1080">
                    <a:moveTo>
                      <a:pt x="855" y="0"/>
                    </a:moveTo>
                    <a:cubicBezTo>
                      <a:pt x="815" y="0"/>
                      <a:pt x="773" y="15"/>
                      <a:pt x="739" y="49"/>
                    </a:cubicBezTo>
                    <a:cubicBezTo>
                      <a:pt x="472" y="316"/>
                      <a:pt x="272" y="650"/>
                      <a:pt x="71" y="950"/>
                    </a:cubicBezTo>
                    <a:cubicBezTo>
                      <a:pt x="1" y="1068"/>
                      <a:pt x="113" y="1186"/>
                      <a:pt x="221" y="1186"/>
                    </a:cubicBezTo>
                    <a:cubicBezTo>
                      <a:pt x="265" y="1186"/>
                      <a:pt x="309" y="1166"/>
                      <a:pt x="338" y="1117"/>
                    </a:cubicBezTo>
                    <a:cubicBezTo>
                      <a:pt x="572" y="850"/>
                      <a:pt x="805" y="550"/>
                      <a:pt x="1005" y="216"/>
                    </a:cubicBezTo>
                    <a:cubicBezTo>
                      <a:pt x="1079" y="117"/>
                      <a:pt x="971" y="0"/>
                      <a:pt x="8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62" name="Google Shape;12962;p40"/>
              <p:cNvSpPr/>
              <p:nvPr/>
            </p:nvSpPr>
            <p:spPr>
              <a:xfrm>
                <a:off x="6111550" y="2910950"/>
                <a:ext cx="11700" cy="10850"/>
              </a:xfrm>
              <a:custGeom>
                <a:rect b="b" l="l" r="r" t="t"/>
                <a:pathLst>
                  <a:path extrusionOk="0" h="434" w="468">
                    <a:moveTo>
                      <a:pt x="234" y="0"/>
                    </a:moveTo>
                    <a:cubicBezTo>
                      <a:pt x="100" y="0"/>
                      <a:pt x="0" y="134"/>
                      <a:pt x="34" y="234"/>
                    </a:cubicBezTo>
                    <a:cubicBezTo>
                      <a:pt x="34" y="367"/>
                      <a:pt x="134" y="434"/>
                      <a:pt x="234" y="434"/>
                    </a:cubicBezTo>
                    <a:cubicBezTo>
                      <a:pt x="367" y="434"/>
                      <a:pt x="467" y="334"/>
                      <a:pt x="467" y="234"/>
                    </a:cubicBezTo>
                    <a:cubicBezTo>
                      <a:pt x="467" y="100"/>
                      <a:pt x="334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63" name="Google Shape;12963;p40"/>
              <p:cNvSpPr/>
              <p:nvPr/>
            </p:nvSpPr>
            <p:spPr>
              <a:xfrm>
                <a:off x="6093200" y="2913450"/>
                <a:ext cx="12525" cy="11700"/>
              </a:xfrm>
              <a:custGeom>
                <a:rect b="b" l="l" r="r" t="t"/>
                <a:pathLst>
                  <a:path extrusionOk="0" h="468" w="501">
                    <a:moveTo>
                      <a:pt x="234" y="0"/>
                    </a:moveTo>
                    <a:cubicBezTo>
                      <a:pt x="101" y="0"/>
                      <a:pt x="1" y="100"/>
                      <a:pt x="1" y="234"/>
                    </a:cubicBezTo>
                    <a:cubicBezTo>
                      <a:pt x="1" y="367"/>
                      <a:pt x="134" y="467"/>
                      <a:pt x="267" y="467"/>
                    </a:cubicBezTo>
                    <a:cubicBezTo>
                      <a:pt x="401" y="467"/>
                      <a:pt x="501" y="334"/>
                      <a:pt x="501" y="200"/>
                    </a:cubicBezTo>
                    <a:cubicBezTo>
                      <a:pt x="468" y="67"/>
                      <a:pt x="367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64" name="Google Shape;12964;p40"/>
              <p:cNvSpPr/>
              <p:nvPr/>
            </p:nvSpPr>
            <p:spPr>
              <a:xfrm>
                <a:off x="6094875" y="2929475"/>
                <a:ext cx="9650" cy="8825"/>
              </a:xfrm>
              <a:custGeom>
                <a:rect b="b" l="l" r="r" t="t"/>
                <a:pathLst>
                  <a:path extrusionOk="0" h="353" w="386">
                    <a:moveTo>
                      <a:pt x="203" y="1"/>
                    </a:moveTo>
                    <a:cubicBezTo>
                      <a:pt x="105" y="1"/>
                      <a:pt x="0" y="68"/>
                      <a:pt x="0" y="193"/>
                    </a:cubicBezTo>
                    <a:cubicBezTo>
                      <a:pt x="16" y="302"/>
                      <a:pt x="103" y="353"/>
                      <a:pt x="189" y="353"/>
                    </a:cubicBezTo>
                    <a:cubicBezTo>
                      <a:pt x="288" y="353"/>
                      <a:pt x="385" y="285"/>
                      <a:pt x="367" y="160"/>
                    </a:cubicBezTo>
                    <a:cubicBezTo>
                      <a:pt x="367" y="51"/>
                      <a:pt x="288" y="1"/>
                      <a:pt x="2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65" name="Google Shape;12965;p40"/>
              <p:cNvSpPr/>
              <p:nvPr/>
            </p:nvSpPr>
            <p:spPr>
              <a:xfrm>
                <a:off x="6112800" y="2931375"/>
                <a:ext cx="8350" cy="7525"/>
              </a:xfrm>
              <a:custGeom>
                <a:rect b="b" l="l" r="r" t="t"/>
                <a:pathLst>
                  <a:path extrusionOk="0" h="301" w="334">
                    <a:moveTo>
                      <a:pt x="155" y="1"/>
                    </a:moveTo>
                    <a:cubicBezTo>
                      <a:pt x="75" y="1"/>
                      <a:pt x="0" y="51"/>
                      <a:pt x="17" y="151"/>
                    </a:cubicBezTo>
                    <a:cubicBezTo>
                      <a:pt x="17" y="251"/>
                      <a:pt x="100" y="301"/>
                      <a:pt x="180" y="301"/>
                    </a:cubicBezTo>
                    <a:cubicBezTo>
                      <a:pt x="259" y="301"/>
                      <a:pt x="334" y="251"/>
                      <a:pt x="317" y="151"/>
                    </a:cubicBezTo>
                    <a:cubicBezTo>
                      <a:pt x="317" y="51"/>
                      <a:pt x="234" y="1"/>
                      <a:pt x="15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66" name="Google Shape;12966;p40"/>
              <p:cNvSpPr/>
              <p:nvPr/>
            </p:nvSpPr>
            <p:spPr>
              <a:xfrm>
                <a:off x="6128225" y="2852750"/>
                <a:ext cx="9200" cy="8825"/>
              </a:xfrm>
              <a:custGeom>
                <a:rect b="b" l="l" r="r" t="t"/>
                <a:pathLst>
                  <a:path extrusionOk="0" h="353" w="368">
                    <a:moveTo>
                      <a:pt x="204" y="1"/>
                    </a:moveTo>
                    <a:cubicBezTo>
                      <a:pt x="106" y="1"/>
                      <a:pt x="1" y="68"/>
                      <a:pt x="1" y="193"/>
                    </a:cubicBezTo>
                    <a:cubicBezTo>
                      <a:pt x="1" y="302"/>
                      <a:pt x="80" y="353"/>
                      <a:pt x="164" y="353"/>
                    </a:cubicBezTo>
                    <a:cubicBezTo>
                      <a:pt x="262" y="353"/>
                      <a:pt x="367" y="285"/>
                      <a:pt x="367" y="160"/>
                    </a:cubicBezTo>
                    <a:cubicBezTo>
                      <a:pt x="367" y="52"/>
                      <a:pt x="288" y="1"/>
                      <a:pt x="20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67" name="Google Shape;12967;p40"/>
              <p:cNvSpPr/>
              <p:nvPr/>
            </p:nvSpPr>
            <p:spPr>
              <a:xfrm>
                <a:off x="6115725" y="2840200"/>
                <a:ext cx="10850" cy="10725"/>
              </a:xfrm>
              <a:custGeom>
                <a:rect b="b" l="l" r="r" t="t"/>
                <a:pathLst>
                  <a:path extrusionOk="0" h="429" w="434">
                    <a:moveTo>
                      <a:pt x="180" y="1"/>
                    </a:moveTo>
                    <a:cubicBezTo>
                      <a:pt x="111" y="1"/>
                      <a:pt x="47" y="48"/>
                      <a:pt x="0" y="95"/>
                    </a:cubicBezTo>
                    <a:cubicBezTo>
                      <a:pt x="0" y="128"/>
                      <a:pt x="0" y="162"/>
                      <a:pt x="0" y="195"/>
                    </a:cubicBezTo>
                    <a:cubicBezTo>
                      <a:pt x="0" y="228"/>
                      <a:pt x="0" y="228"/>
                      <a:pt x="0" y="262"/>
                    </a:cubicBezTo>
                    <a:cubicBezTo>
                      <a:pt x="0" y="328"/>
                      <a:pt x="67" y="429"/>
                      <a:pt x="167" y="429"/>
                    </a:cubicBezTo>
                    <a:cubicBezTo>
                      <a:pt x="267" y="429"/>
                      <a:pt x="400" y="362"/>
                      <a:pt x="400" y="262"/>
                    </a:cubicBezTo>
                    <a:cubicBezTo>
                      <a:pt x="434" y="162"/>
                      <a:pt x="367" y="62"/>
                      <a:pt x="267" y="28"/>
                    </a:cubicBezTo>
                    <a:cubicBezTo>
                      <a:pt x="238" y="9"/>
                      <a:pt x="208" y="1"/>
                      <a:pt x="1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68" name="Google Shape;12968;p40"/>
              <p:cNvSpPr/>
              <p:nvPr/>
            </p:nvSpPr>
            <p:spPr>
              <a:xfrm>
                <a:off x="6120725" y="2869950"/>
                <a:ext cx="10850" cy="9050"/>
              </a:xfrm>
              <a:custGeom>
                <a:rect b="b" l="l" r="r" t="t"/>
                <a:pathLst>
                  <a:path extrusionOk="0" h="362" w="434">
                    <a:moveTo>
                      <a:pt x="270" y="1"/>
                    </a:moveTo>
                    <a:cubicBezTo>
                      <a:pt x="222" y="1"/>
                      <a:pt x="172" y="20"/>
                      <a:pt x="134" y="39"/>
                    </a:cubicBezTo>
                    <a:cubicBezTo>
                      <a:pt x="100" y="72"/>
                      <a:pt x="100" y="72"/>
                      <a:pt x="67" y="106"/>
                    </a:cubicBezTo>
                    <a:cubicBezTo>
                      <a:pt x="0" y="139"/>
                      <a:pt x="34" y="273"/>
                      <a:pt x="100" y="339"/>
                    </a:cubicBezTo>
                    <a:cubicBezTo>
                      <a:pt x="128" y="353"/>
                      <a:pt x="161" y="361"/>
                      <a:pt x="196" y="361"/>
                    </a:cubicBezTo>
                    <a:cubicBezTo>
                      <a:pt x="244" y="361"/>
                      <a:pt x="295" y="345"/>
                      <a:pt x="334" y="306"/>
                    </a:cubicBezTo>
                    <a:cubicBezTo>
                      <a:pt x="334" y="306"/>
                      <a:pt x="367" y="273"/>
                      <a:pt x="367" y="273"/>
                    </a:cubicBezTo>
                    <a:cubicBezTo>
                      <a:pt x="434" y="206"/>
                      <a:pt x="434" y="106"/>
                      <a:pt x="367" y="39"/>
                    </a:cubicBezTo>
                    <a:cubicBezTo>
                      <a:pt x="339" y="11"/>
                      <a:pt x="305" y="1"/>
                      <a:pt x="27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69" name="Google Shape;12969;p40"/>
              <p:cNvSpPr/>
              <p:nvPr/>
            </p:nvSpPr>
            <p:spPr>
              <a:xfrm>
                <a:off x="6014800" y="2815850"/>
                <a:ext cx="12550" cy="11425"/>
              </a:xfrm>
              <a:custGeom>
                <a:rect b="b" l="l" r="r" t="t"/>
                <a:pathLst>
                  <a:path extrusionOk="0" h="457" w="502">
                    <a:moveTo>
                      <a:pt x="256" y="0"/>
                    </a:moveTo>
                    <a:cubicBezTo>
                      <a:pt x="216" y="0"/>
                      <a:pt x="174" y="11"/>
                      <a:pt x="134" y="35"/>
                    </a:cubicBezTo>
                    <a:cubicBezTo>
                      <a:pt x="134" y="35"/>
                      <a:pt x="134" y="68"/>
                      <a:pt x="134" y="68"/>
                    </a:cubicBezTo>
                    <a:cubicBezTo>
                      <a:pt x="1" y="135"/>
                      <a:pt x="1" y="335"/>
                      <a:pt x="168" y="435"/>
                    </a:cubicBezTo>
                    <a:cubicBezTo>
                      <a:pt x="203" y="449"/>
                      <a:pt x="239" y="456"/>
                      <a:pt x="273" y="456"/>
                    </a:cubicBezTo>
                    <a:cubicBezTo>
                      <a:pt x="398" y="456"/>
                      <a:pt x="501" y="366"/>
                      <a:pt x="501" y="235"/>
                    </a:cubicBezTo>
                    <a:cubicBezTo>
                      <a:pt x="501" y="108"/>
                      <a:pt x="385" y="0"/>
                      <a:pt x="25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70" name="Google Shape;12970;p40"/>
              <p:cNvSpPr/>
              <p:nvPr/>
            </p:nvSpPr>
            <p:spPr>
              <a:xfrm>
                <a:off x="5996475" y="2821525"/>
                <a:ext cx="11700" cy="9825"/>
              </a:xfrm>
              <a:custGeom>
                <a:rect b="b" l="l" r="r" t="t"/>
                <a:pathLst>
                  <a:path extrusionOk="0" h="393" w="468">
                    <a:moveTo>
                      <a:pt x="264" y="1"/>
                    </a:moveTo>
                    <a:cubicBezTo>
                      <a:pt x="229" y="1"/>
                      <a:pt x="195" y="13"/>
                      <a:pt x="167" y="41"/>
                    </a:cubicBezTo>
                    <a:lnTo>
                      <a:pt x="134" y="41"/>
                    </a:lnTo>
                    <a:cubicBezTo>
                      <a:pt x="0" y="108"/>
                      <a:pt x="33" y="275"/>
                      <a:pt x="134" y="342"/>
                    </a:cubicBezTo>
                    <a:cubicBezTo>
                      <a:pt x="134" y="342"/>
                      <a:pt x="167" y="342"/>
                      <a:pt x="167" y="375"/>
                    </a:cubicBezTo>
                    <a:cubicBezTo>
                      <a:pt x="191" y="387"/>
                      <a:pt x="217" y="393"/>
                      <a:pt x="242" y="393"/>
                    </a:cubicBezTo>
                    <a:cubicBezTo>
                      <a:pt x="356" y="393"/>
                      <a:pt x="467" y="284"/>
                      <a:pt x="467" y="175"/>
                    </a:cubicBezTo>
                    <a:cubicBezTo>
                      <a:pt x="443" y="79"/>
                      <a:pt x="351" y="1"/>
                      <a:pt x="26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71" name="Google Shape;12971;p40"/>
              <p:cNvSpPr/>
              <p:nvPr/>
            </p:nvSpPr>
            <p:spPr>
              <a:xfrm>
                <a:off x="6008975" y="2834200"/>
                <a:ext cx="8375" cy="7575"/>
              </a:xfrm>
              <a:custGeom>
                <a:rect b="b" l="l" r="r" t="t"/>
                <a:pathLst>
                  <a:path extrusionOk="0" h="303" w="335">
                    <a:moveTo>
                      <a:pt x="174" y="0"/>
                    </a:moveTo>
                    <a:cubicBezTo>
                      <a:pt x="88" y="0"/>
                      <a:pt x="0" y="60"/>
                      <a:pt x="0" y="168"/>
                    </a:cubicBezTo>
                    <a:cubicBezTo>
                      <a:pt x="0" y="260"/>
                      <a:pt x="71" y="303"/>
                      <a:pt x="147" y="303"/>
                    </a:cubicBezTo>
                    <a:cubicBezTo>
                      <a:pt x="236" y="303"/>
                      <a:pt x="334" y="243"/>
                      <a:pt x="334" y="135"/>
                    </a:cubicBezTo>
                    <a:cubicBezTo>
                      <a:pt x="319" y="43"/>
                      <a:pt x="247" y="0"/>
                      <a:pt x="17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72" name="Google Shape;12972;p40"/>
              <p:cNvSpPr/>
              <p:nvPr/>
            </p:nvSpPr>
            <p:spPr>
              <a:xfrm>
                <a:off x="6017325" y="2789700"/>
                <a:ext cx="11700" cy="11200"/>
              </a:xfrm>
              <a:custGeom>
                <a:rect b="b" l="l" r="r" t="t"/>
                <a:pathLst>
                  <a:path extrusionOk="0" h="448" w="468">
                    <a:moveTo>
                      <a:pt x="260" y="0"/>
                    </a:moveTo>
                    <a:cubicBezTo>
                      <a:pt x="198" y="0"/>
                      <a:pt x="149" y="31"/>
                      <a:pt x="100" y="80"/>
                    </a:cubicBezTo>
                    <a:cubicBezTo>
                      <a:pt x="33" y="147"/>
                      <a:pt x="0" y="280"/>
                      <a:pt x="67" y="380"/>
                    </a:cubicBezTo>
                    <a:cubicBezTo>
                      <a:pt x="100" y="447"/>
                      <a:pt x="200" y="447"/>
                      <a:pt x="267" y="447"/>
                    </a:cubicBezTo>
                    <a:cubicBezTo>
                      <a:pt x="334" y="447"/>
                      <a:pt x="367" y="380"/>
                      <a:pt x="400" y="380"/>
                    </a:cubicBezTo>
                    <a:cubicBezTo>
                      <a:pt x="434" y="314"/>
                      <a:pt x="467" y="247"/>
                      <a:pt x="467" y="180"/>
                    </a:cubicBezTo>
                    <a:cubicBezTo>
                      <a:pt x="467" y="114"/>
                      <a:pt x="400" y="47"/>
                      <a:pt x="334" y="13"/>
                    </a:cubicBezTo>
                    <a:cubicBezTo>
                      <a:pt x="307" y="5"/>
                      <a:pt x="282" y="0"/>
                      <a:pt x="26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73" name="Google Shape;12973;p40"/>
              <p:cNvSpPr/>
              <p:nvPr/>
            </p:nvSpPr>
            <p:spPr>
              <a:xfrm>
                <a:off x="6079850" y="3165450"/>
                <a:ext cx="10875" cy="10225"/>
              </a:xfrm>
              <a:custGeom>
                <a:rect b="b" l="l" r="r" t="t"/>
                <a:pathLst>
                  <a:path extrusionOk="0" h="409" w="435">
                    <a:moveTo>
                      <a:pt x="198" y="0"/>
                    </a:moveTo>
                    <a:cubicBezTo>
                      <a:pt x="134" y="0"/>
                      <a:pt x="73" y="36"/>
                      <a:pt x="34" y="94"/>
                    </a:cubicBezTo>
                    <a:cubicBezTo>
                      <a:pt x="1" y="161"/>
                      <a:pt x="1" y="194"/>
                      <a:pt x="1" y="228"/>
                    </a:cubicBezTo>
                    <a:cubicBezTo>
                      <a:pt x="1" y="294"/>
                      <a:pt x="1" y="328"/>
                      <a:pt x="34" y="361"/>
                    </a:cubicBezTo>
                    <a:cubicBezTo>
                      <a:pt x="81" y="385"/>
                      <a:pt x="129" y="408"/>
                      <a:pt x="164" y="408"/>
                    </a:cubicBezTo>
                    <a:cubicBezTo>
                      <a:pt x="179" y="408"/>
                      <a:pt x="191" y="404"/>
                      <a:pt x="201" y="394"/>
                    </a:cubicBezTo>
                    <a:cubicBezTo>
                      <a:pt x="234" y="394"/>
                      <a:pt x="268" y="394"/>
                      <a:pt x="301" y="361"/>
                    </a:cubicBezTo>
                    <a:cubicBezTo>
                      <a:pt x="401" y="294"/>
                      <a:pt x="434" y="128"/>
                      <a:pt x="334" y="61"/>
                    </a:cubicBezTo>
                    <a:cubicBezTo>
                      <a:pt x="292" y="19"/>
                      <a:pt x="245" y="0"/>
                      <a:pt x="19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74" name="Google Shape;12974;p40"/>
              <p:cNvSpPr/>
              <p:nvPr/>
            </p:nvSpPr>
            <p:spPr>
              <a:xfrm>
                <a:off x="6055675" y="3163925"/>
                <a:ext cx="10450" cy="9425"/>
              </a:xfrm>
              <a:custGeom>
                <a:rect b="b" l="l" r="r" t="t"/>
                <a:pathLst>
                  <a:path extrusionOk="0" h="377" w="418">
                    <a:moveTo>
                      <a:pt x="211" y="1"/>
                    </a:moveTo>
                    <a:cubicBezTo>
                      <a:pt x="107" y="1"/>
                      <a:pt x="0" y="68"/>
                      <a:pt x="0" y="189"/>
                    </a:cubicBezTo>
                    <a:cubicBezTo>
                      <a:pt x="17" y="318"/>
                      <a:pt x="118" y="376"/>
                      <a:pt x="216" y="376"/>
                    </a:cubicBezTo>
                    <a:cubicBezTo>
                      <a:pt x="319" y="376"/>
                      <a:pt x="418" y="309"/>
                      <a:pt x="401" y="189"/>
                    </a:cubicBezTo>
                    <a:cubicBezTo>
                      <a:pt x="401" y="60"/>
                      <a:pt x="307" y="1"/>
                      <a:pt x="21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75" name="Google Shape;12975;p40"/>
              <p:cNvSpPr/>
              <p:nvPr/>
            </p:nvSpPr>
            <p:spPr>
              <a:xfrm>
                <a:off x="6012300" y="3247025"/>
                <a:ext cx="12550" cy="11700"/>
              </a:xfrm>
              <a:custGeom>
                <a:rect b="b" l="l" r="r" t="t"/>
                <a:pathLst>
                  <a:path extrusionOk="0" h="468" w="502">
                    <a:moveTo>
                      <a:pt x="268" y="0"/>
                    </a:moveTo>
                    <a:cubicBezTo>
                      <a:pt x="168" y="0"/>
                      <a:pt x="101" y="67"/>
                      <a:pt x="68" y="134"/>
                    </a:cubicBezTo>
                    <a:cubicBezTo>
                      <a:pt x="34" y="200"/>
                      <a:pt x="1" y="267"/>
                      <a:pt x="34" y="300"/>
                    </a:cubicBezTo>
                    <a:cubicBezTo>
                      <a:pt x="34" y="367"/>
                      <a:pt x="68" y="400"/>
                      <a:pt x="101" y="400"/>
                    </a:cubicBezTo>
                    <a:cubicBezTo>
                      <a:pt x="134" y="434"/>
                      <a:pt x="201" y="467"/>
                      <a:pt x="234" y="467"/>
                    </a:cubicBezTo>
                    <a:cubicBezTo>
                      <a:pt x="301" y="467"/>
                      <a:pt x="334" y="467"/>
                      <a:pt x="368" y="434"/>
                    </a:cubicBezTo>
                    <a:lnTo>
                      <a:pt x="401" y="434"/>
                    </a:lnTo>
                    <a:cubicBezTo>
                      <a:pt x="468" y="400"/>
                      <a:pt x="501" y="300"/>
                      <a:pt x="501" y="234"/>
                    </a:cubicBezTo>
                    <a:cubicBezTo>
                      <a:pt x="501" y="167"/>
                      <a:pt x="468" y="100"/>
                      <a:pt x="435" y="67"/>
                    </a:cubicBezTo>
                    <a:cubicBezTo>
                      <a:pt x="368" y="34"/>
                      <a:pt x="334" y="0"/>
                      <a:pt x="2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76" name="Google Shape;12976;p40"/>
              <p:cNvSpPr/>
              <p:nvPr/>
            </p:nvSpPr>
            <p:spPr>
              <a:xfrm>
                <a:off x="5991450" y="3252025"/>
                <a:ext cx="10050" cy="10450"/>
              </a:xfrm>
              <a:custGeom>
                <a:rect b="b" l="l" r="r" t="t"/>
                <a:pathLst>
                  <a:path extrusionOk="0" h="418" w="402">
                    <a:moveTo>
                      <a:pt x="201" y="0"/>
                    </a:moveTo>
                    <a:cubicBezTo>
                      <a:pt x="134" y="0"/>
                      <a:pt x="68" y="67"/>
                      <a:pt x="34" y="100"/>
                    </a:cubicBezTo>
                    <a:cubicBezTo>
                      <a:pt x="1" y="167"/>
                      <a:pt x="1" y="234"/>
                      <a:pt x="34" y="301"/>
                    </a:cubicBezTo>
                    <a:cubicBezTo>
                      <a:pt x="68" y="334"/>
                      <a:pt x="68" y="367"/>
                      <a:pt x="101" y="367"/>
                    </a:cubicBezTo>
                    <a:cubicBezTo>
                      <a:pt x="134" y="401"/>
                      <a:pt x="176" y="417"/>
                      <a:pt x="218" y="417"/>
                    </a:cubicBezTo>
                    <a:cubicBezTo>
                      <a:pt x="259" y="417"/>
                      <a:pt x="301" y="401"/>
                      <a:pt x="335" y="367"/>
                    </a:cubicBezTo>
                    <a:cubicBezTo>
                      <a:pt x="368" y="334"/>
                      <a:pt x="368" y="301"/>
                      <a:pt x="368" y="301"/>
                    </a:cubicBezTo>
                    <a:cubicBezTo>
                      <a:pt x="401" y="234"/>
                      <a:pt x="401" y="167"/>
                      <a:pt x="368" y="100"/>
                    </a:cubicBezTo>
                    <a:cubicBezTo>
                      <a:pt x="335" y="34"/>
                      <a:pt x="268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77" name="Google Shape;12977;p40"/>
              <p:cNvSpPr/>
              <p:nvPr/>
            </p:nvSpPr>
            <p:spPr>
              <a:xfrm>
                <a:off x="6002300" y="3265375"/>
                <a:ext cx="10875" cy="9175"/>
              </a:xfrm>
              <a:custGeom>
                <a:rect b="b" l="l" r="r" t="t"/>
                <a:pathLst>
                  <a:path extrusionOk="0" h="367" w="435">
                    <a:moveTo>
                      <a:pt x="167" y="0"/>
                    </a:moveTo>
                    <a:cubicBezTo>
                      <a:pt x="67" y="0"/>
                      <a:pt x="1" y="67"/>
                      <a:pt x="1" y="167"/>
                    </a:cubicBezTo>
                    <a:cubicBezTo>
                      <a:pt x="1" y="234"/>
                      <a:pt x="34" y="267"/>
                      <a:pt x="67" y="300"/>
                    </a:cubicBezTo>
                    <a:cubicBezTo>
                      <a:pt x="101" y="334"/>
                      <a:pt x="134" y="367"/>
                      <a:pt x="201" y="367"/>
                    </a:cubicBezTo>
                    <a:lnTo>
                      <a:pt x="267" y="367"/>
                    </a:lnTo>
                    <a:cubicBezTo>
                      <a:pt x="301" y="334"/>
                      <a:pt x="334" y="334"/>
                      <a:pt x="368" y="300"/>
                    </a:cubicBezTo>
                    <a:cubicBezTo>
                      <a:pt x="434" y="234"/>
                      <a:pt x="434" y="100"/>
                      <a:pt x="368" y="33"/>
                    </a:cubicBezTo>
                    <a:cubicBezTo>
                      <a:pt x="334" y="0"/>
                      <a:pt x="301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78" name="Google Shape;12978;p40"/>
              <p:cNvSpPr/>
              <p:nvPr/>
            </p:nvSpPr>
            <p:spPr>
              <a:xfrm>
                <a:off x="6538600" y="2689000"/>
                <a:ext cx="14950" cy="12750"/>
              </a:xfrm>
              <a:custGeom>
                <a:rect b="b" l="l" r="r" t="t"/>
                <a:pathLst>
                  <a:path extrusionOk="0" h="510" w="598">
                    <a:moveTo>
                      <a:pt x="280" y="1"/>
                    </a:moveTo>
                    <a:cubicBezTo>
                      <a:pt x="109" y="1"/>
                      <a:pt x="0" y="153"/>
                      <a:pt x="31" y="305"/>
                    </a:cubicBezTo>
                    <a:cubicBezTo>
                      <a:pt x="31" y="305"/>
                      <a:pt x="31" y="339"/>
                      <a:pt x="31" y="339"/>
                    </a:cubicBezTo>
                    <a:cubicBezTo>
                      <a:pt x="73" y="444"/>
                      <a:pt x="182" y="510"/>
                      <a:pt x="290" y="510"/>
                    </a:cubicBezTo>
                    <a:cubicBezTo>
                      <a:pt x="353" y="510"/>
                      <a:pt x="415" y="488"/>
                      <a:pt x="464" y="439"/>
                    </a:cubicBezTo>
                    <a:cubicBezTo>
                      <a:pt x="598" y="272"/>
                      <a:pt x="531" y="39"/>
                      <a:pt x="331" y="5"/>
                    </a:cubicBezTo>
                    <a:cubicBezTo>
                      <a:pt x="313" y="2"/>
                      <a:pt x="296" y="1"/>
                      <a:pt x="2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79" name="Google Shape;12979;p40"/>
              <p:cNvSpPr/>
              <p:nvPr/>
            </p:nvSpPr>
            <p:spPr>
              <a:xfrm>
                <a:off x="6513500" y="2692550"/>
                <a:ext cx="13375" cy="12450"/>
              </a:xfrm>
              <a:custGeom>
                <a:rect b="b" l="l" r="r" t="t"/>
                <a:pathLst>
                  <a:path extrusionOk="0" h="498" w="535">
                    <a:moveTo>
                      <a:pt x="273" y="0"/>
                    </a:moveTo>
                    <a:cubicBezTo>
                      <a:pt x="204" y="0"/>
                      <a:pt x="137" y="27"/>
                      <a:pt x="101" y="63"/>
                    </a:cubicBezTo>
                    <a:cubicBezTo>
                      <a:pt x="101" y="63"/>
                      <a:pt x="101" y="97"/>
                      <a:pt x="101" y="97"/>
                    </a:cubicBezTo>
                    <a:cubicBezTo>
                      <a:pt x="1" y="163"/>
                      <a:pt x="1" y="297"/>
                      <a:pt x="67" y="397"/>
                    </a:cubicBezTo>
                    <a:cubicBezTo>
                      <a:pt x="101" y="464"/>
                      <a:pt x="201" y="497"/>
                      <a:pt x="267" y="497"/>
                    </a:cubicBezTo>
                    <a:cubicBezTo>
                      <a:pt x="367" y="497"/>
                      <a:pt x="468" y="430"/>
                      <a:pt x="501" y="330"/>
                    </a:cubicBezTo>
                    <a:cubicBezTo>
                      <a:pt x="534" y="230"/>
                      <a:pt x="501" y="130"/>
                      <a:pt x="434" y="63"/>
                    </a:cubicBezTo>
                    <a:cubicBezTo>
                      <a:pt x="389" y="18"/>
                      <a:pt x="330" y="0"/>
                      <a:pt x="27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80" name="Google Shape;12980;p40"/>
              <p:cNvSpPr/>
              <p:nvPr/>
            </p:nvSpPr>
            <p:spPr>
              <a:xfrm>
                <a:off x="6533525" y="2713600"/>
                <a:ext cx="10850" cy="8900"/>
              </a:xfrm>
              <a:custGeom>
                <a:rect b="b" l="l" r="r" t="t"/>
                <a:pathLst>
                  <a:path extrusionOk="0" h="356" w="434">
                    <a:moveTo>
                      <a:pt x="281" y="0"/>
                    </a:moveTo>
                    <a:cubicBezTo>
                      <a:pt x="256" y="0"/>
                      <a:pt x="228" y="8"/>
                      <a:pt x="200" y="22"/>
                    </a:cubicBezTo>
                    <a:cubicBezTo>
                      <a:pt x="167" y="22"/>
                      <a:pt x="134" y="22"/>
                      <a:pt x="100" y="55"/>
                    </a:cubicBezTo>
                    <a:cubicBezTo>
                      <a:pt x="0" y="122"/>
                      <a:pt x="0" y="289"/>
                      <a:pt x="100" y="356"/>
                    </a:cubicBezTo>
                    <a:lnTo>
                      <a:pt x="200" y="356"/>
                    </a:lnTo>
                    <a:cubicBezTo>
                      <a:pt x="267" y="356"/>
                      <a:pt x="334" y="356"/>
                      <a:pt x="400" y="322"/>
                    </a:cubicBezTo>
                    <a:cubicBezTo>
                      <a:pt x="434" y="289"/>
                      <a:pt x="434" y="222"/>
                      <a:pt x="434" y="189"/>
                    </a:cubicBezTo>
                    <a:cubicBezTo>
                      <a:pt x="434" y="122"/>
                      <a:pt x="400" y="89"/>
                      <a:pt x="367" y="55"/>
                    </a:cubicBezTo>
                    <a:cubicBezTo>
                      <a:pt x="347" y="16"/>
                      <a:pt x="317" y="0"/>
                      <a:pt x="28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81" name="Google Shape;12981;p40"/>
              <p:cNvSpPr/>
              <p:nvPr/>
            </p:nvSpPr>
            <p:spPr>
              <a:xfrm>
                <a:off x="6480525" y="2716400"/>
                <a:ext cx="12600" cy="11325"/>
              </a:xfrm>
              <a:custGeom>
                <a:rect b="b" l="l" r="r" t="t"/>
                <a:pathLst>
                  <a:path extrusionOk="0" h="453" w="504">
                    <a:moveTo>
                      <a:pt x="260" y="1"/>
                    </a:moveTo>
                    <a:cubicBezTo>
                      <a:pt x="132" y="1"/>
                      <a:pt x="1" y="85"/>
                      <a:pt x="19" y="244"/>
                    </a:cubicBezTo>
                    <a:cubicBezTo>
                      <a:pt x="19" y="385"/>
                      <a:pt x="130" y="453"/>
                      <a:pt x="244" y="453"/>
                    </a:cubicBezTo>
                    <a:cubicBezTo>
                      <a:pt x="372" y="453"/>
                      <a:pt x="503" y="369"/>
                      <a:pt x="486" y="210"/>
                    </a:cubicBezTo>
                    <a:cubicBezTo>
                      <a:pt x="486" y="68"/>
                      <a:pt x="374" y="1"/>
                      <a:pt x="2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82" name="Google Shape;12982;p40"/>
              <p:cNvSpPr/>
              <p:nvPr/>
            </p:nvSpPr>
            <p:spPr>
              <a:xfrm>
                <a:off x="6578550" y="2706300"/>
                <a:ext cx="10025" cy="8700"/>
              </a:xfrm>
              <a:custGeom>
                <a:rect b="b" l="l" r="r" t="t"/>
                <a:pathLst>
                  <a:path extrusionOk="0" h="348" w="401">
                    <a:moveTo>
                      <a:pt x="221" y="1"/>
                    </a:moveTo>
                    <a:cubicBezTo>
                      <a:pt x="203" y="1"/>
                      <a:pt x="185" y="5"/>
                      <a:pt x="167" y="14"/>
                    </a:cubicBezTo>
                    <a:cubicBezTo>
                      <a:pt x="134" y="14"/>
                      <a:pt x="134" y="14"/>
                      <a:pt x="100" y="47"/>
                    </a:cubicBezTo>
                    <a:cubicBezTo>
                      <a:pt x="34" y="47"/>
                      <a:pt x="0" y="114"/>
                      <a:pt x="0" y="181"/>
                    </a:cubicBezTo>
                    <a:cubicBezTo>
                      <a:pt x="0" y="247"/>
                      <a:pt x="67" y="314"/>
                      <a:pt x="134" y="347"/>
                    </a:cubicBezTo>
                    <a:lnTo>
                      <a:pt x="167" y="347"/>
                    </a:lnTo>
                    <a:cubicBezTo>
                      <a:pt x="267" y="347"/>
                      <a:pt x="334" y="314"/>
                      <a:pt x="367" y="247"/>
                    </a:cubicBezTo>
                    <a:cubicBezTo>
                      <a:pt x="401" y="214"/>
                      <a:pt x="401" y="147"/>
                      <a:pt x="367" y="80"/>
                    </a:cubicBezTo>
                    <a:cubicBezTo>
                      <a:pt x="318" y="32"/>
                      <a:pt x="270" y="1"/>
                      <a:pt x="22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83" name="Google Shape;12983;p40"/>
              <p:cNvSpPr/>
              <p:nvPr/>
            </p:nvSpPr>
            <p:spPr>
              <a:xfrm>
                <a:off x="6566875" y="2676600"/>
                <a:ext cx="8350" cy="9100"/>
              </a:xfrm>
              <a:custGeom>
                <a:rect b="b" l="l" r="r" t="t"/>
                <a:pathLst>
                  <a:path extrusionOk="0" h="364" w="334">
                    <a:moveTo>
                      <a:pt x="167" y="1"/>
                    </a:moveTo>
                    <a:cubicBezTo>
                      <a:pt x="67" y="1"/>
                      <a:pt x="34" y="68"/>
                      <a:pt x="0" y="168"/>
                    </a:cubicBezTo>
                    <a:cubicBezTo>
                      <a:pt x="0" y="201"/>
                      <a:pt x="34" y="234"/>
                      <a:pt x="34" y="268"/>
                    </a:cubicBezTo>
                    <a:cubicBezTo>
                      <a:pt x="49" y="331"/>
                      <a:pt x="110" y="364"/>
                      <a:pt x="173" y="364"/>
                    </a:cubicBezTo>
                    <a:cubicBezTo>
                      <a:pt x="243" y="364"/>
                      <a:pt x="316" y="322"/>
                      <a:pt x="334" y="234"/>
                    </a:cubicBezTo>
                    <a:cubicBezTo>
                      <a:pt x="334" y="201"/>
                      <a:pt x="334" y="201"/>
                      <a:pt x="334" y="168"/>
                    </a:cubicBezTo>
                    <a:cubicBezTo>
                      <a:pt x="334" y="68"/>
                      <a:pt x="267" y="1"/>
                      <a:pt x="1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84" name="Google Shape;12984;p40"/>
              <p:cNvSpPr/>
              <p:nvPr/>
            </p:nvSpPr>
            <p:spPr>
              <a:xfrm>
                <a:off x="6726975" y="2509000"/>
                <a:ext cx="13375" cy="13350"/>
              </a:xfrm>
              <a:custGeom>
                <a:rect b="b" l="l" r="r" t="t"/>
                <a:pathLst>
                  <a:path extrusionOk="0" h="534" w="535">
                    <a:moveTo>
                      <a:pt x="234" y="0"/>
                    </a:moveTo>
                    <a:cubicBezTo>
                      <a:pt x="101" y="0"/>
                      <a:pt x="1" y="134"/>
                      <a:pt x="1" y="267"/>
                    </a:cubicBezTo>
                    <a:cubicBezTo>
                      <a:pt x="1" y="434"/>
                      <a:pt x="134" y="534"/>
                      <a:pt x="268" y="534"/>
                    </a:cubicBezTo>
                    <a:cubicBezTo>
                      <a:pt x="401" y="534"/>
                      <a:pt x="535" y="400"/>
                      <a:pt x="501" y="267"/>
                    </a:cubicBezTo>
                    <a:cubicBezTo>
                      <a:pt x="501" y="100"/>
                      <a:pt x="368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85" name="Google Shape;12985;p40"/>
              <p:cNvSpPr/>
              <p:nvPr/>
            </p:nvSpPr>
            <p:spPr>
              <a:xfrm>
                <a:off x="6699475" y="2511450"/>
                <a:ext cx="15025" cy="14250"/>
              </a:xfrm>
              <a:custGeom>
                <a:rect b="b" l="l" r="r" t="t"/>
                <a:pathLst>
                  <a:path extrusionOk="0" h="570" w="601">
                    <a:moveTo>
                      <a:pt x="295" y="1"/>
                    </a:moveTo>
                    <a:cubicBezTo>
                      <a:pt x="214" y="1"/>
                      <a:pt x="143" y="38"/>
                      <a:pt x="100" y="102"/>
                    </a:cubicBezTo>
                    <a:cubicBezTo>
                      <a:pt x="0" y="169"/>
                      <a:pt x="0" y="302"/>
                      <a:pt x="67" y="402"/>
                    </a:cubicBezTo>
                    <a:cubicBezTo>
                      <a:pt x="100" y="469"/>
                      <a:pt x="167" y="503"/>
                      <a:pt x="200" y="536"/>
                    </a:cubicBezTo>
                    <a:cubicBezTo>
                      <a:pt x="267" y="536"/>
                      <a:pt x="300" y="569"/>
                      <a:pt x="367" y="569"/>
                    </a:cubicBezTo>
                    <a:cubicBezTo>
                      <a:pt x="467" y="569"/>
                      <a:pt x="601" y="436"/>
                      <a:pt x="601" y="302"/>
                    </a:cubicBezTo>
                    <a:cubicBezTo>
                      <a:pt x="601" y="269"/>
                      <a:pt x="567" y="202"/>
                      <a:pt x="567" y="169"/>
                    </a:cubicBezTo>
                    <a:cubicBezTo>
                      <a:pt x="534" y="102"/>
                      <a:pt x="467" y="69"/>
                      <a:pt x="434" y="36"/>
                    </a:cubicBezTo>
                    <a:cubicBezTo>
                      <a:pt x="387" y="12"/>
                      <a:pt x="339" y="1"/>
                      <a:pt x="29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86" name="Google Shape;12986;p40"/>
              <p:cNvSpPr/>
              <p:nvPr/>
            </p:nvSpPr>
            <p:spPr>
              <a:xfrm>
                <a:off x="6716150" y="2528175"/>
                <a:ext cx="11700" cy="9200"/>
              </a:xfrm>
              <a:custGeom>
                <a:rect b="b" l="l" r="r" t="t"/>
                <a:pathLst>
                  <a:path extrusionOk="0" h="368" w="468">
                    <a:moveTo>
                      <a:pt x="267" y="0"/>
                    </a:moveTo>
                    <a:cubicBezTo>
                      <a:pt x="234" y="0"/>
                      <a:pt x="200" y="34"/>
                      <a:pt x="167" y="34"/>
                    </a:cubicBezTo>
                    <a:cubicBezTo>
                      <a:pt x="0" y="67"/>
                      <a:pt x="34" y="301"/>
                      <a:pt x="200" y="367"/>
                    </a:cubicBezTo>
                    <a:lnTo>
                      <a:pt x="267" y="367"/>
                    </a:lnTo>
                    <a:cubicBezTo>
                      <a:pt x="334" y="367"/>
                      <a:pt x="401" y="334"/>
                      <a:pt x="434" y="267"/>
                    </a:cubicBezTo>
                    <a:cubicBezTo>
                      <a:pt x="467" y="200"/>
                      <a:pt x="467" y="167"/>
                      <a:pt x="434" y="100"/>
                    </a:cubicBezTo>
                    <a:cubicBezTo>
                      <a:pt x="401" y="34"/>
                      <a:pt x="334" y="0"/>
                      <a:pt x="2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87" name="Google Shape;12987;p40"/>
              <p:cNvSpPr/>
              <p:nvPr/>
            </p:nvSpPr>
            <p:spPr>
              <a:xfrm>
                <a:off x="6656100" y="2878425"/>
                <a:ext cx="20875" cy="18700"/>
              </a:xfrm>
              <a:custGeom>
                <a:rect b="b" l="l" r="r" t="t"/>
                <a:pathLst>
                  <a:path extrusionOk="0" h="748" w="835">
                    <a:moveTo>
                      <a:pt x="468" y="0"/>
                    </a:moveTo>
                    <a:cubicBezTo>
                      <a:pt x="401" y="0"/>
                      <a:pt x="334" y="0"/>
                      <a:pt x="267" y="34"/>
                    </a:cubicBezTo>
                    <a:cubicBezTo>
                      <a:pt x="201" y="34"/>
                      <a:pt x="134" y="100"/>
                      <a:pt x="101" y="134"/>
                    </a:cubicBezTo>
                    <a:cubicBezTo>
                      <a:pt x="67" y="200"/>
                      <a:pt x="34" y="267"/>
                      <a:pt x="1" y="334"/>
                    </a:cubicBezTo>
                    <a:cubicBezTo>
                      <a:pt x="1" y="434"/>
                      <a:pt x="1" y="501"/>
                      <a:pt x="67" y="567"/>
                    </a:cubicBezTo>
                    <a:cubicBezTo>
                      <a:pt x="101" y="634"/>
                      <a:pt x="134" y="667"/>
                      <a:pt x="201" y="701"/>
                    </a:cubicBezTo>
                    <a:cubicBezTo>
                      <a:pt x="248" y="724"/>
                      <a:pt x="295" y="748"/>
                      <a:pt x="342" y="748"/>
                    </a:cubicBezTo>
                    <a:cubicBezTo>
                      <a:pt x="362" y="748"/>
                      <a:pt x="381" y="744"/>
                      <a:pt x="401" y="734"/>
                    </a:cubicBezTo>
                    <a:cubicBezTo>
                      <a:pt x="501" y="734"/>
                      <a:pt x="601" y="701"/>
                      <a:pt x="668" y="634"/>
                    </a:cubicBezTo>
                    <a:cubicBezTo>
                      <a:pt x="801" y="534"/>
                      <a:pt x="835" y="367"/>
                      <a:pt x="768" y="234"/>
                    </a:cubicBezTo>
                    <a:cubicBezTo>
                      <a:pt x="701" y="100"/>
                      <a:pt x="601" y="0"/>
                      <a:pt x="4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88" name="Google Shape;12988;p40"/>
              <p:cNvSpPr/>
              <p:nvPr/>
            </p:nvSpPr>
            <p:spPr>
              <a:xfrm>
                <a:off x="6633575" y="2881525"/>
                <a:ext cx="12550" cy="11325"/>
              </a:xfrm>
              <a:custGeom>
                <a:rect b="b" l="l" r="r" t="t"/>
                <a:pathLst>
                  <a:path extrusionOk="0" h="453" w="502">
                    <a:moveTo>
                      <a:pt x="259" y="1"/>
                    </a:moveTo>
                    <a:cubicBezTo>
                      <a:pt x="131" y="1"/>
                      <a:pt x="1" y="85"/>
                      <a:pt x="1" y="243"/>
                    </a:cubicBezTo>
                    <a:cubicBezTo>
                      <a:pt x="17" y="385"/>
                      <a:pt x="129" y="452"/>
                      <a:pt x="244" y="452"/>
                    </a:cubicBezTo>
                    <a:cubicBezTo>
                      <a:pt x="371" y="452"/>
                      <a:pt x="501" y="368"/>
                      <a:pt x="501" y="210"/>
                    </a:cubicBezTo>
                    <a:cubicBezTo>
                      <a:pt x="486" y="68"/>
                      <a:pt x="373" y="1"/>
                      <a:pt x="25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89" name="Google Shape;12989;p40"/>
              <p:cNvSpPr/>
              <p:nvPr/>
            </p:nvSpPr>
            <p:spPr>
              <a:xfrm>
                <a:off x="6641100" y="2898525"/>
                <a:ext cx="9200" cy="7850"/>
              </a:xfrm>
              <a:custGeom>
                <a:rect b="b" l="l" r="r" t="t"/>
                <a:pathLst>
                  <a:path extrusionOk="0" h="314" w="368">
                    <a:moveTo>
                      <a:pt x="181" y="1"/>
                    </a:moveTo>
                    <a:cubicBezTo>
                      <a:pt x="90" y="1"/>
                      <a:pt x="0" y="60"/>
                      <a:pt x="0" y="164"/>
                    </a:cubicBezTo>
                    <a:cubicBezTo>
                      <a:pt x="17" y="264"/>
                      <a:pt x="109" y="314"/>
                      <a:pt x="196" y="314"/>
                    </a:cubicBezTo>
                    <a:cubicBezTo>
                      <a:pt x="284" y="314"/>
                      <a:pt x="367" y="264"/>
                      <a:pt x="367" y="164"/>
                    </a:cubicBezTo>
                    <a:cubicBezTo>
                      <a:pt x="351" y="51"/>
                      <a:pt x="266" y="1"/>
                      <a:pt x="1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90" name="Google Shape;12990;p40"/>
              <p:cNvSpPr/>
              <p:nvPr/>
            </p:nvSpPr>
            <p:spPr>
              <a:xfrm>
                <a:off x="6560925" y="2918325"/>
                <a:ext cx="15150" cy="11275"/>
              </a:xfrm>
              <a:custGeom>
                <a:rect b="b" l="l" r="r" t="t"/>
                <a:pathLst>
                  <a:path extrusionOk="0" h="451" w="606">
                    <a:moveTo>
                      <a:pt x="284" y="0"/>
                    </a:moveTo>
                    <a:cubicBezTo>
                      <a:pt x="1" y="0"/>
                      <a:pt x="17" y="450"/>
                      <a:pt x="267" y="450"/>
                    </a:cubicBezTo>
                    <a:cubicBezTo>
                      <a:pt x="289" y="450"/>
                      <a:pt x="313" y="447"/>
                      <a:pt x="338" y="439"/>
                    </a:cubicBezTo>
                    <a:lnTo>
                      <a:pt x="372" y="439"/>
                    </a:lnTo>
                    <a:cubicBezTo>
                      <a:pt x="605" y="372"/>
                      <a:pt x="572" y="72"/>
                      <a:pt x="372" y="5"/>
                    </a:cubicBezTo>
                    <a:lnTo>
                      <a:pt x="338" y="5"/>
                    </a:lnTo>
                    <a:cubicBezTo>
                      <a:pt x="319" y="2"/>
                      <a:pt x="301" y="0"/>
                      <a:pt x="28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91" name="Google Shape;12991;p40"/>
              <p:cNvSpPr/>
              <p:nvPr/>
            </p:nvSpPr>
            <p:spPr>
              <a:xfrm>
                <a:off x="7059725" y="2523675"/>
                <a:ext cx="13375" cy="10700"/>
              </a:xfrm>
              <a:custGeom>
                <a:rect b="b" l="l" r="r" t="t"/>
                <a:pathLst>
                  <a:path extrusionOk="0" h="428" w="535">
                    <a:moveTo>
                      <a:pt x="214" y="0"/>
                    </a:moveTo>
                    <a:cubicBezTo>
                      <a:pt x="165" y="0"/>
                      <a:pt x="116" y="31"/>
                      <a:pt x="67" y="80"/>
                    </a:cubicBezTo>
                    <a:cubicBezTo>
                      <a:pt x="34" y="114"/>
                      <a:pt x="0" y="180"/>
                      <a:pt x="0" y="247"/>
                    </a:cubicBezTo>
                    <a:cubicBezTo>
                      <a:pt x="0" y="280"/>
                      <a:pt x="34" y="347"/>
                      <a:pt x="101" y="380"/>
                    </a:cubicBezTo>
                    <a:cubicBezTo>
                      <a:pt x="124" y="404"/>
                      <a:pt x="181" y="428"/>
                      <a:pt x="236" y="428"/>
                    </a:cubicBezTo>
                    <a:cubicBezTo>
                      <a:pt x="259" y="428"/>
                      <a:pt x="281" y="424"/>
                      <a:pt x="301" y="414"/>
                    </a:cubicBezTo>
                    <a:cubicBezTo>
                      <a:pt x="334" y="414"/>
                      <a:pt x="367" y="380"/>
                      <a:pt x="401" y="380"/>
                    </a:cubicBezTo>
                    <a:cubicBezTo>
                      <a:pt x="534" y="314"/>
                      <a:pt x="501" y="114"/>
                      <a:pt x="367" y="47"/>
                    </a:cubicBezTo>
                    <a:cubicBezTo>
                      <a:pt x="334" y="47"/>
                      <a:pt x="301" y="14"/>
                      <a:pt x="267" y="14"/>
                    </a:cubicBezTo>
                    <a:cubicBezTo>
                      <a:pt x="249" y="5"/>
                      <a:pt x="232" y="0"/>
                      <a:pt x="21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92" name="Google Shape;12992;p40"/>
              <p:cNvSpPr/>
              <p:nvPr/>
            </p:nvSpPr>
            <p:spPr>
              <a:xfrm>
                <a:off x="7040550" y="2521500"/>
                <a:ext cx="10025" cy="9200"/>
              </a:xfrm>
              <a:custGeom>
                <a:rect b="b" l="l" r="r" t="t"/>
                <a:pathLst>
                  <a:path extrusionOk="0" h="368" w="401">
                    <a:moveTo>
                      <a:pt x="167" y="0"/>
                    </a:moveTo>
                    <a:cubicBezTo>
                      <a:pt x="67" y="0"/>
                      <a:pt x="0" y="101"/>
                      <a:pt x="0" y="201"/>
                    </a:cubicBezTo>
                    <a:cubicBezTo>
                      <a:pt x="0" y="301"/>
                      <a:pt x="100" y="367"/>
                      <a:pt x="200" y="367"/>
                    </a:cubicBezTo>
                    <a:cubicBezTo>
                      <a:pt x="267" y="367"/>
                      <a:pt x="300" y="334"/>
                      <a:pt x="334" y="301"/>
                    </a:cubicBezTo>
                    <a:cubicBezTo>
                      <a:pt x="401" y="267"/>
                      <a:pt x="401" y="234"/>
                      <a:pt x="401" y="167"/>
                    </a:cubicBezTo>
                    <a:cubicBezTo>
                      <a:pt x="401" y="101"/>
                      <a:pt x="367" y="67"/>
                      <a:pt x="334" y="34"/>
                    </a:cubicBezTo>
                    <a:cubicBezTo>
                      <a:pt x="300" y="0"/>
                      <a:pt x="234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93" name="Google Shape;12993;p40"/>
              <p:cNvSpPr/>
              <p:nvPr/>
            </p:nvSpPr>
            <p:spPr>
              <a:xfrm>
                <a:off x="7048050" y="2546525"/>
                <a:ext cx="10025" cy="8350"/>
              </a:xfrm>
              <a:custGeom>
                <a:rect b="b" l="l" r="r" t="t"/>
                <a:pathLst>
                  <a:path extrusionOk="0" h="334" w="401">
                    <a:moveTo>
                      <a:pt x="167" y="0"/>
                    </a:moveTo>
                    <a:cubicBezTo>
                      <a:pt x="67" y="34"/>
                      <a:pt x="0" y="67"/>
                      <a:pt x="0" y="167"/>
                    </a:cubicBezTo>
                    <a:cubicBezTo>
                      <a:pt x="0" y="267"/>
                      <a:pt x="67" y="334"/>
                      <a:pt x="167" y="334"/>
                    </a:cubicBezTo>
                    <a:lnTo>
                      <a:pt x="234" y="334"/>
                    </a:lnTo>
                    <a:cubicBezTo>
                      <a:pt x="334" y="334"/>
                      <a:pt x="401" y="234"/>
                      <a:pt x="401" y="167"/>
                    </a:cubicBezTo>
                    <a:cubicBezTo>
                      <a:pt x="401" y="67"/>
                      <a:pt x="301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94" name="Google Shape;12994;p40"/>
              <p:cNvSpPr/>
              <p:nvPr/>
            </p:nvSpPr>
            <p:spPr>
              <a:xfrm>
                <a:off x="6238300" y="2732475"/>
                <a:ext cx="19200" cy="17550"/>
              </a:xfrm>
              <a:custGeom>
                <a:rect b="b" l="l" r="r" t="t"/>
                <a:pathLst>
                  <a:path extrusionOk="0" h="702" w="768">
                    <a:moveTo>
                      <a:pt x="434" y="1"/>
                    </a:moveTo>
                    <a:cubicBezTo>
                      <a:pt x="334" y="1"/>
                      <a:pt x="268" y="1"/>
                      <a:pt x="201" y="34"/>
                    </a:cubicBezTo>
                    <a:cubicBezTo>
                      <a:pt x="201" y="34"/>
                      <a:pt x="167" y="68"/>
                      <a:pt x="167" y="68"/>
                    </a:cubicBezTo>
                    <a:cubicBezTo>
                      <a:pt x="67" y="134"/>
                      <a:pt x="1" y="268"/>
                      <a:pt x="1" y="368"/>
                    </a:cubicBezTo>
                    <a:cubicBezTo>
                      <a:pt x="1" y="468"/>
                      <a:pt x="67" y="568"/>
                      <a:pt x="134" y="601"/>
                    </a:cubicBezTo>
                    <a:cubicBezTo>
                      <a:pt x="201" y="668"/>
                      <a:pt x="268" y="701"/>
                      <a:pt x="368" y="701"/>
                    </a:cubicBezTo>
                    <a:cubicBezTo>
                      <a:pt x="501" y="701"/>
                      <a:pt x="634" y="635"/>
                      <a:pt x="668" y="535"/>
                    </a:cubicBezTo>
                    <a:cubicBezTo>
                      <a:pt x="668" y="501"/>
                      <a:pt x="701" y="501"/>
                      <a:pt x="701" y="468"/>
                    </a:cubicBezTo>
                    <a:cubicBezTo>
                      <a:pt x="735" y="401"/>
                      <a:pt x="768" y="301"/>
                      <a:pt x="735" y="201"/>
                    </a:cubicBezTo>
                    <a:cubicBezTo>
                      <a:pt x="701" y="168"/>
                      <a:pt x="668" y="101"/>
                      <a:pt x="634" y="68"/>
                    </a:cubicBezTo>
                    <a:cubicBezTo>
                      <a:pt x="568" y="34"/>
                      <a:pt x="501" y="1"/>
                      <a:pt x="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95" name="Google Shape;12995;p40"/>
              <p:cNvSpPr/>
              <p:nvPr/>
            </p:nvSpPr>
            <p:spPr>
              <a:xfrm>
                <a:off x="6220800" y="2716575"/>
                <a:ext cx="12200" cy="9900"/>
              </a:xfrm>
              <a:custGeom>
                <a:rect b="b" l="l" r="r" t="t"/>
                <a:pathLst>
                  <a:path extrusionOk="0" h="396" w="488">
                    <a:moveTo>
                      <a:pt x="257" y="0"/>
                    </a:moveTo>
                    <a:cubicBezTo>
                      <a:pt x="221" y="0"/>
                      <a:pt x="180" y="11"/>
                      <a:pt x="134" y="36"/>
                    </a:cubicBezTo>
                    <a:cubicBezTo>
                      <a:pt x="134" y="36"/>
                      <a:pt x="100" y="36"/>
                      <a:pt x="67" y="70"/>
                    </a:cubicBezTo>
                    <a:cubicBezTo>
                      <a:pt x="34" y="103"/>
                      <a:pt x="0" y="136"/>
                      <a:pt x="34" y="203"/>
                    </a:cubicBezTo>
                    <a:cubicBezTo>
                      <a:pt x="34" y="270"/>
                      <a:pt x="34" y="303"/>
                      <a:pt x="100" y="337"/>
                    </a:cubicBezTo>
                    <a:cubicBezTo>
                      <a:pt x="100" y="337"/>
                      <a:pt x="134" y="370"/>
                      <a:pt x="167" y="370"/>
                    </a:cubicBezTo>
                    <a:cubicBezTo>
                      <a:pt x="207" y="388"/>
                      <a:pt x="242" y="396"/>
                      <a:pt x="272" y="396"/>
                    </a:cubicBezTo>
                    <a:cubicBezTo>
                      <a:pt x="487" y="396"/>
                      <a:pt x="472" y="0"/>
                      <a:pt x="25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96" name="Google Shape;12996;p40"/>
              <p:cNvSpPr/>
              <p:nvPr/>
            </p:nvSpPr>
            <p:spPr>
              <a:xfrm>
                <a:off x="6250825" y="2711925"/>
                <a:ext cx="11500" cy="9875"/>
              </a:xfrm>
              <a:custGeom>
                <a:rect b="b" l="l" r="r" t="t"/>
                <a:pathLst>
                  <a:path extrusionOk="0" h="395" w="460">
                    <a:moveTo>
                      <a:pt x="151" y="0"/>
                    </a:moveTo>
                    <a:cubicBezTo>
                      <a:pt x="112" y="0"/>
                      <a:pt x="72" y="17"/>
                      <a:pt x="33" y="56"/>
                    </a:cubicBezTo>
                    <a:cubicBezTo>
                      <a:pt x="0" y="89"/>
                      <a:pt x="0" y="189"/>
                      <a:pt x="33" y="256"/>
                    </a:cubicBezTo>
                    <a:cubicBezTo>
                      <a:pt x="33" y="256"/>
                      <a:pt x="33" y="289"/>
                      <a:pt x="33" y="289"/>
                    </a:cubicBezTo>
                    <a:lnTo>
                      <a:pt x="67" y="356"/>
                    </a:lnTo>
                    <a:cubicBezTo>
                      <a:pt x="100" y="389"/>
                      <a:pt x="167" y="389"/>
                      <a:pt x="200" y="389"/>
                    </a:cubicBezTo>
                    <a:cubicBezTo>
                      <a:pt x="214" y="393"/>
                      <a:pt x="229" y="394"/>
                      <a:pt x="243" y="394"/>
                    </a:cubicBezTo>
                    <a:cubicBezTo>
                      <a:pt x="360" y="394"/>
                      <a:pt x="460" y="278"/>
                      <a:pt x="400" y="189"/>
                    </a:cubicBezTo>
                    <a:cubicBezTo>
                      <a:pt x="400" y="156"/>
                      <a:pt x="367" y="89"/>
                      <a:pt x="334" y="56"/>
                    </a:cubicBezTo>
                    <a:cubicBezTo>
                      <a:pt x="334" y="56"/>
                      <a:pt x="300" y="22"/>
                      <a:pt x="267" y="22"/>
                    </a:cubicBezTo>
                    <a:lnTo>
                      <a:pt x="234" y="22"/>
                    </a:lnTo>
                    <a:cubicBezTo>
                      <a:pt x="206" y="8"/>
                      <a:pt x="178" y="0"/>
                      <a:pt x="1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97" name="Google Shape;12997;p40"/>
              <p:cNvSpPr/>
              <p:nvPr/>
            </p:nvSpPr>
            <p:spPr>
              <a:xfrm>
                <a:off x="5976450" y="3064100"/>
                <a:ext cx="92600" cy="16400"/>
              </a:xfrm>
              <a:custGeom>
                <a:rect b="b" l="l" r="r" t="t"/>
                <a:pathLst>
                  <a:path extrusionOk="0" h="656" w="3704">
                    <a:moveTo>
                      <a:pt x="810" y="1"/>
                    </a:moveTo>
                    <a:cubicBezTo>
                      <a:pt x="616" y="1"/>
                      <a:pt x="423" y="12"/>
                      <a:pt x="234" y="45"/>
                    </a:cubicBezTo>
                    <a:cubicBezTo>
                      <a:pt x="1" y="112"/>
                      <a:pt x="34" y="412"/>
                      <a:pt x="234" y="479"/>
                    </a:cubicBezTo>
                    <a:cubicBezTo>
                      <a:pt x="768" y="646"/>
                      <a:pt x="1402" y="579"/>
                      <a:pt x="1969" y="612"/>
                    </a:cubicBezTo>
                    <a:cubicBezTo>
                      <a:pt x="2255" y="612"/>
                      <a:pt x="2595" y="656"/>
                      <a:pt x="2915" y="656"/>
                    </a:cubicBezTo>
                    <a:cubicBezTo>
                      <a:pt x="3155" y="656"/>
                      <a:pt x="3384" y="631"/>
                      <a:pt x="3570" y="546"/>
                    </a:cubicBezTo>
                    <a:cubicBezTo>
                      <a:pt x="3703" y="479"/>
                      <a:pt x="3703" y="245"/>
                      <a:pt x="3570" y="179"/>
                    </a:cubicBezTo>
                    <a:cubicBezTo>
                      <a:pt x="3336" y="53"/>
                      <a:pt x="3035" y="24"/>
                      <a:pt x="2729" y="24"/>
                    </a:cubicBezTo>
                    <a:cubicBezTo>
                      <a:pt x="2466" y="24"/>
                      <a:pt x="2200" y="45"/>
                      <a:pt x="1969" y="45"/>
                    </a:cubicBezTo>
                    <a:cubicBezTo>
                      <a:pt x="1591" y="45"/>
                      <a:pt x="1198" y="1"/>
                      <a:pt x="81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98" name="Google Shape;12998;p40"/>
              <p:cNvSpPr/>
              <p:nvPr/>
            </p:nvSpPr>
            <p:spPr>
              <a:xfrm>
                <a:off x="5886375" y="3313875"/>
                <a:ext cx="38400" cy="111375"/>
              </a:xfrm>
              <a:custGeom>
                <a:rect b="b" l="l" r="r" t="t"/>
                <a:pathLst>
                  <a:path extrusionOk="0" h="4455" w="1536">
                    <a:moveTo>
                      <a:pt x="1328" y="0"/>
                    </a:moveTo>
                    <a:cubicBezTo>
                      <a:pt x="1259" y="0"/>
                      <a:pt x="1187" y="30"/>
                      <a:pt x="1135" y="95"/>
                    </a:cubicBezTo>
                    <a:cubicBezTo>
                      <a:pt x="968" y="395"/>
                      <a:pt x="902" y="729"/>
                      <a:pt x="802" y="1062"/>
                    </a:cubicBezTo>
                    <a:cubicBezTo>
                      <a:pt x="701" y="1463"/>
                      <a:pt x="601" y="1829"/>
                      <a:pt x="501" y="2230"/>
                    </a:cubicBezTo>
                    <a:cubicBezTo>
                      <a:pt x="401" y="2597"/>
                      <a:pt x="301" y="2964"/>
                      <a:pt x="201" y="3331"/>
                    </a:cubicBezTo>
                    <a:cubicBezTo>
                      <a:pt x="134" y="3631"/>
                      <a:pt x="1" y="3964"/>
                      <a:pt x="68" y="4298"/>
                    </a:cubicBezTo>
                    <a:cubicBezTo>
                      <a:pt x="89" y="4402"/>
                      <a:pt x="175" y="4454"/>
                      <a:pt x="261" y="4454"/>
                    </a:cubicBezTo>
                    <a:cubicBezTo>
                      <a:pt x="312" y="4454"/>
                      <a:pt x="364" y="4435"/>
                      <a:pt x="401" y="4398"/>
                    </a:cubicBezTo>
                    <a:cubicBezTo>
                      <a:pt x="635" y="4164"/>
                      <a:pt x="668" y="3864"/>
                      <a:pt x="735" y="3564"/>
                    </a:cubicBezTo>
                    <a:cubicBezTo>
                      <a:pt x="868" y="3164"/>
                      <a:pt x="968" y="2763"/>
                      <a:pt x="1068" y="2397"/>
                    </a:cubicBezTo>
                    <a:cubicBezTo>
                      <a:pt x="1135" y="2030"/>
                      <a:pt x="1235" y="1663"/>
                      <a:pt x="1335" y="1296"/>
                    </a:cubicBezTo>
                    <a:cubicBezTo>
                      <a:pt x="1402" y="929"/>
                      <a:pt x="1535" y="562"/>
                      <a:pt x="1535" y="195"/>
                    </a:cubicBezTo>
                    <a:cubicBezTo>
                      <a:pt x="1535" y="73"/>
                      <a:pt x="1436" y="0"/>
                      <a:pt x="13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99" name="Google Shape;12999;p40"/>
              <p:cNvSpPr/>
              <p:nvPr/>
            </p:nvSpPr>
            <p:spPr>
              <a:xfrm>
                <a:off x="6239425" y="3463250"/>
                <a:ext cx="169850" cy="119875"/>
              </a:xfrm>
              <a:custGeom>
                <a:rect b="b" l="l" r="r" t="t"/>
                <a:pathLst>
                  <a:path extrusionOk="0" h="4795" w="6794">
                    <a:moveTo>
                      <a:pt x="3427" y="1"/>
                    </a:moveTo>
                    <a:cubicBezTo>
                      <a:pt x="3337" y="1"/>
                      <a:pt x="3244" y="63"/>
                      <a:pt x="3225" y="158"/>
                    </a:cubicBezTo>
                    <a:cubicBezTo>
                      <a:pt x="3158" y="891"/>
                      <a:pt x="3258" y="1659"/>
                      <a:pt x="3325" y="2359"/>
                    </a:cubicBezTo>
                    <a:cubicBezTo>
                      <a:pt x="3358" y="2859"/>
                      <a:pt x="3358" y="3393"/>
                      <a:pt x="3425" y="3894"/>
                    </a:cubicBezTo>
                    <a:cubicBezTo>
                      <a:pt x="3058" y="3693"/>
                      <a:pt x="2558" y="3593"/>
                      <a:pt x="2191" y="3460"/>
                    </a:cubicBezTo>
                    <a:cubicBezTo>
                      <a:pt x="1590" y="3260"/>
                      <a:pt x="956" y="3026"/>
                      <a:pt x="323" y="2926"/>
                    </a:cubicBezTo>
                    <a:cubicBezTo>
                      <a:pt x="311" y="2924"/>
                      <a:pt x="300" y="2923"/>
                      <a:pt x="288" y="2923"/>
                    </a:cubicBezTo>
                    <a:cubicBezTo>
                      <a:pt x="108" y="2923"/>
                      <a:pt x="1" y="3165"/>
                      <a:pt x="189" y="3260"/>
                    </a:cubicBezTo>
                    <a:cubicBezTo>
                      <a:pt x="690" y="3593"/>
                      <a:pt x="1323" y="3760"/>
                      <a:pt x="1890" y="3994"/>
                    </a:cubicBezTo>
                    <a:cubicBezTo>
                      <a:pt x="2191" y="4094"/>
                      <a:pt x="2491" y="4194"/>
                      <a:pt x="2791" y="4327"/>
                    </a:cubicBezTo>
                    <a:cubicBezTo>
                      <a:pt x="3025" y="4394"/>
                      <a:pt x="3258" y="4494"/>
                      <a:pt x="3525" y="4494"/>
                    </a:cubicBezTo>
                    <a:cubicBezTo>
                      <a:pt x="3563" y="4627"/>
                      <a:pt x="3677" y="4684"/>
                      <a:pt x="3798" y="4684"/>
                    </a:cubicBezTo>
                    <a:cubicBezTo>
                      <a:pt x="3890" y="4684"/>
                      <a:pt x="3987" y="4651"/>
                      <a:pt x="4059" y="4594"/>
                    </a:cubicBezTo>
                    <a:cubicBezTo>
                      <a:pt x="4059" y="4594"/>
                      <a:pt x="4059" y="4594"/>
                      <a:pt x="4092" y="4627"/>
                    </a:cubicBezTo>
                    <a:cubicBezTo>
                      <a:pt x="4159" y="4661"/>
                      <a:pt x="4192" y="4661"/>
                      <a:pt x="4259" y="4694"/>
                    </a:cubicBezTo>
                    <a:cubicBezTo>
                      <a:pt x="4301" y="4758"/>
                      <a:pt x="4357" y="4781"/>
                      <a:pt x="4417" y="4781"/>
                    </a:cubicBezTo>
                    <a:cubicBezTo>
                      <a:pt x="4452" y="4781"/>
                      <a:pt x="4489" y="4773"/>
                      <a:pt x="4526" y="4761"/>
                    </a:cubicBezTo>
                    <a:cubicBezTo>
                      <a:pt x="4759" y="4794"/>
                      <a:pt x="5026" y="4794"/>
                      <a:pt x="5259" y="4794"/>
                    </a:cubicBezTo>
                    <a:cubicBezTo>
                      <a:pt x="5693" y="4794"/>
                      <a:pt x="6160" y="4794"/>
                      <a:pt x="6560" y="4627"/>
                    </a:cubicBezTo>
                    <a:cubicBezTo>
                      <a:pt x="6794" y="4527"/>
                      <a:pt x="6761" y="4160"/>
                      <a:pt x="6494" y="4127"/>
                    </a:cubicBezTo>
                    <a:cubicBezTo>
                      <a:pt x="6436" y="4122"/>
                      <a:pt x="6379" y="4120"/>
                      <a:pt x="6320" y="4120"/>
                    </a:cubicBezTo>
                    <a:cubicBezTo>
                      <a:pt x="5970" y="4120"/>
                      <a:pt x="5603" y="4194"/>
                      <a:pt x="5259" y="4194"/>
                    </a:cubicBezTo>
                    <a:cubicBezTo>
                      <a:pt x="5093" y="4194"/>
                      <a:pt x="4893" y="4160"/>
                      <a:pt x="4726" y="4160"/>
                    </a:cubicBezTo>
                    <a:cubicBezTo>
                      <a:pt x="4692" y="3727"/>
                      <a:pt x="4559" y="3260"/>
                      <a:pt x="4492" y="2859"/>
                    </a:cubicBezTo>
                    <a:cubicBezTo>
                      <a:pt x="4392" y="2292"/>
                      <a:pt x="4292" y="1725"/>
                      <a:pt x="4125" y="1158"/>
                    </a:cubicBezTo>
                    <a:cubicBezTo>
                      <a:pt x="4095" y="1066"/>
                      <a:pt x="4015" y="1024"/>
                      <a:pt x="3938" y="1024"/>
                    </a:cubicBezTo>
                    <a:cubicBezTo>
                      <a:pt x="3846" y="1024"/>
                      <a:pt x="3758" y="1083"/>
                      <a:pt x="3758" y="1192"/>
                    </a:cubicBezTo>
                    <a:cubicBezTo>
                      <a:pt x="3758" y="1258"/>
                      <a:pt x="3758" y="1292"/>
                      <a:pt x="3758" y="1325"/>
                    </a:cubicBezTo>
                    <a:cubicBezTo>
                      <a:pt x="3725" y="925"/>
                      <a:pt x="3692" y="491"/>
                      <a:pt x="3592" y="124"/>
                    </a:cubicBezTo>
                    <a:cubicBezTo>
                      <a:pt x="3563" y="37"/>
                      <a:pt x="3496" y="1"/>
                      <a:pt x="342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00" name="Google Shape;13000;p40"/>
              <p:cNvSpPr/>
              <p:nvPr/>
            </p:nvSpPr>
            <p:spPr>
              <a:xfrm>
                <a:off x="6865425" y="3403775"/>
                <a:ext cx="170975" cy="100125"/>
              </a:xfrm>
              <a:custGeom>
                <a:rect b="b" l="l" r="r" t="t"/>
                <a:pathLst>
                  <a:path extrusionOk="0" h="4005" w="6839">
                    <a:moveTo>
                      <a:pt x="3207" y="0"/>
                    </a:moveTo>
                    <a:cubicBezTo>
                      <a:pt x="3117" y="0"/>
                      <a:pt x="3020" y="60"/>
                      <a:pt x="3002" y="168"/>
                    </a:cubicBezTo>
                    <a:cubicBezTo>
                      <a:pt x="2969" y="802"/>
                      <a:pt x="3069" y="1436"/>
                      <a:pt x="3169" y="2036"/>
                    </a:cubicBezTo>
                    <a:cubicBezTo>
                      <a:pt x="3236" y="2403"/>
                      <a:pt x="3269" y="2870"/>
                      <a:pt x="3336" y="3270"/>
                    </a:cubicBezTo>
                    <a:cubicBezTo>
                      <a:pt x="2936" y="3104"/>
                      <a:pt x="2502" y="3037"/>
                      <a:pt x="2102" y="2937"/>
                    </a:cubicBezTo>
                    <a:cubicBezTo>
                      <a:pt x="1593" y="2824"/>
                      <a:pt x="988" y="2615"/>
                      <a:pt x="449" y="2615"/>
                    </a:cubicBezTo>
                    <a:cubicBezTo>
                      <a:pt x="353" y="2615"/>
                      <a:pt x="258" y="2621"/>
                      <a:pt x="167" y="2637"/>
                    </a:cubicBezTo>
                    <a:cubicBezTo>
                      <a:pt x="0" y="2670"/>
                      <a:pt x="0" y="2903"/>
                      <a:pt x="134" y="2970"/>
                    </a:cubicBezTo>
                    <a:cubicBezTo>
                      <a:pt x="401" y="3137"/>
                      <a:pt x="734" y="3170"/>
                      <a:pt x="1068" y="3237"/>
                    </a:cubicBezTo>
                    <a:cubicBezTo>
                      <a:pt x="1368" y="3304"/>
                      <a:pt x="1701" y="3404"/>
                      <a:pt x="2035" y="3471"/>
                    </a:cubicBezTo>
                    <a:cubicBezTo>
                      <a:pt x="2669" y="3671"/>
                      <a:pt x="3269" y="3938"/>
                      <a:pt x="3936" y="4004"/>
                    </a:cubicBezTo>
                    <a:cubicBezTo>
                      <a:pt x="4036" y="4004"/>
                      <a:pt x="4103" y="3938"/>
                      <a:pt x="4103" y="3871"/>
                    </a:cubicBezTo>
                    <a:lnTo>
                      <a:pt x="4137" y="3871"/>
                    </a:lnTo>
                    <a:cubicBezTo>
                      <a:pt x="4170" y="3871"/>
                      <a:pt x="4170" y="3904"/>
                      <a:pt x="4203" y="3938"/>
                    </a:cubicBezTo>
                    <a:cubicBezTo>
                      <a:pt x="4225" y="3971"/>
                      <a:pt x="4266" y="3986"/>
                      <a:pt x="4312" y="3986"/>
                    </a:cubicBezTo>
                    <a:cubicBezTo>
                      <a:pt x="4403" y="3986"/>
                      <a:pt x="4515" y="3926"/>
                      <a:pt x="4537" y="3837"/>
                    </a:cubicBezTo>
                    <a:cubicBezTo>
                      <a:pt x="4737" y="3837"/>
                      <a:pt x="4970" y="3804"/>
                      <a:pt x="5204" y="3804"/>
                    </a:cubicBezTo>
                    <a:cubicBezTo>
                      <a:pt x="5671" y="3771"/>
                      <a:pt x="6171" y="3771"/>
                      <a:pt x="6638" y="3671"/>
                    </a:cubicBezTo>
                    <a:cubicBezTo>
                      <a:pt x="6805" y="3604"/>
                      <a:pt x="6838" y="3337"/>
                      <a:pt x="6638" y="3304"/>
                    </a:cubicBezTo>
                    <a:cubicBezTo>
                      <a:pt x="6494" y="3283"/>
                      <a:pt x="6345" y="3275"/>
                      <a:pt x="6196" y="3275"/>
                    </a:cubicBezTo>
                    <a:cubicBezTo>
                      <a:pt x="5864" y="3275"/>
                      <a:pt x="5526" y="3314"/>
                      <a:pt x="5204" y="3337"/>
                    </a:cubicBezTo>
                    <a:lnTo>
                      <a:pt x="4503" y="3337"/>
                    </a:lnTo>
                    <a:cubicBezTo>
                      <a:pt x="4437" y="2903"/>
                      <a:pt x="4270" y="2436"/>
                      <a:pt x="4170" y="2070"/>
                    </a:cubicBezTo>
                    <a:cubicBezTo>
                      <a:pt x="4003" y="1469"/>
                      <a:pt x="3870" y="802"/>
                      <a:pt x="3603" y="235"/>
                    </a:cubicBezTo>
                    <a:cubicBezTo>
                      <a:pt x="3578" y="160"/>
                      <a:pt x="3515" y="122"/>
                      <a:pt x="3443" y="122"/>
                    </a:cubicBezTo>
                    <a:cubicBezTo>
                      <a:pt x="3419" y="122"/>
                      <a:pt x="3394" y="126"/>
                      <a:pt x="3369" y="135"/>
                    </a:cubicBezTo>
                    <a:cubicBezTo>
                      <a:pt x="3354" y="43"/>
                      <a:pt x="3283" y="0"/>
                      <a:pt x="320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01" name="Google Shape;13001;p40"/>
              <p:cNvSpPr/>
              <p:nvPr/>
            </p:nvSpPr>
            <p:spPr>
              <a:xfrm>
                <a:off x="5936850" y="2986000"/>
                <a:ext cx="31275" cy="54950"/>
              </a:xfrm>
              <a:custGeom>
                <a:rect b="b" l="l" r="r" t="t"/>
                <a:pathLst>
                  <a:path extrusionOk="0" h="2198" w="1251">
                    <a:moveTo>
                      <a:pt x="284" y="0"/>
                    </a:moveTo>
                    <a:cubicBezTo>
                      <a:pt x="284" y="34"/>
                      <a:pt x="284" y="100"/>
                      <a:pt x="317" y="167"/>
                    </a:cubicBezTo>
                    <a:cubicBezTo>
                      <a:pt x="684" y="768"/>
                      <a:pt x="317" y="1335"/>
                      <a:pt x="50" y="1902"/>
                    </a:cubicBezTo>
                    <a:cubicBezTo>
                      <a:pt x="1" y="2050"/>
                      <a:pt x="115" y="2197"/>
                      <a:pt x="232" y="2197"/>
                    </a:cubicBezTo>
                    <a:cubicBezTo>
                      <a:pt x="274" y="2197"/>
                      <a:pt x="315" y="2179"/>
                      <a:pt x="350" y="2135"/>
                    </a:cubicBezTo>
                    <a:cubicBezTo>
                      <a:pt x="917" y="1501"/>
                      <a:pt x="1251" y="401"/>
                      <a:pt x="28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02" name="Google Shape;13002;p40"/>
              <p:cNvSpPr/>
              <p:nvPr/>
            </p:nvSpPr>
            <p:spPr>
              <a:xfrm>
                <a:off x="6168250" y="2553200"/>
                <a:ext cx="20050" cy="15850"/>
              </a:xfrm>
              <a:custGeom>
                <a:rect b="b" l="l" r="r" t="t"/>
                <a:pathLst>
                  <a:path extrusionOk="0" h="634" w="802">
                    <a:moveTo>
                      <a:pt x="401" y="0"/>
                    </a:moveTo>
                    <a:cubicBezTo>
                      <a:pt x="1" y="0"/>
                      <a:pt x="1" y="634"/>
                      <a:pt x="401" y="634"/>
                    </a:cubicBezTo>
                    <a:cubicBezTo>
                      <a:pt x="801" y="634"/>
                      <a:pt x="801" y="0"/>
                      <a:pt x="4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03" name="Google Shape;13003;p40"/>
              <p:cNvSpPr/>
              <p:nvPr/>
            </p:nvSpPr>
            <p:spPr>
              <a:xfrm>
                <a:off x="6176600" y="2579875"/>
                <a:ext cx="15025" cy="13525"/>
              </a:xfrm>
              <a:custGeom>
                <a:rect b="b" l="l" r="r" t="t"/>
                <a:pathLst>
                  <a:path extrusionOk="0" h="541" w="601">
                    <a:moveTo>
                      <a:pt x="234" y="0"/>
                    </a:moveTo>
                    <a:cubicBezTo>
                      <a:pt x="100" y="34"/>
                      <a:pt x="0" y="167"/>
                      <a:pt x="34" y="301"/>
                    </a:cubicBezTo>
                    <a:cubicBezTo>
                      <a:pt x="63" y="446"/>
                      <a:pt x="168" y="541"/>
                      <a:pt x="304" y="541"/>
                    </a:cubicBezTo>
                    <a:cubicBezTo>
                      <a:pt x="325" y="541"/>
                      <a:pt x="346" y="538"/>
                      <a:pt x="367" y="534"/>
                    </a:cubicBezTo>
                    <a:cubicBezTo>
                      <a:pt x="501" y="501"/>
                      <a:pt x="601" y="334"/>
                      <a:pt x="567" y="201"/>
                    </a:cubicBezTo>
                    <a:cubicBezTo>
                      <a:pt x="534" y="134"/>
                      <a:pt x="501" y="67"/>
                      <a:pt x="434" y="34"/>
                    </a:cubicBezTo>
                    <a:cubicBezTo>
                      <a:pt x="367" y="0"/>
                      <a:pt x="300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04" name="Google Shape;13004;p40"/>
              <p:cNvSpPr/>
              <p:nvPr/>
            </p:nvSpPr>
            <p:spPr>
              <a:xfrm>
                <a:off x="6198275" y="2583200"/>
                <a:ext cx="11700" cy="10275"/>
              </a:xfrm>
              <a:custGeom>
                <a:rect b="b" l="l" r="r" t="t"/>
                <a:pathLst>
                  <a:path extrusionOk="0" h="411" w="468">
                    <a:moveTo>
                      <a:pt x="234" y="1"/>
                    </a:moveTo>
                    <a:cubicBezTo>
                      <a:pt x="101" y="1"/>
                      <a:pt x="1" y="168"/>
                      <a:pt x="67" y="301"/>
                    </a:cubicBezTo>
                    <a:cubicBezTo>
                      <a:pt x="112" y="376"/>
                      <a:pt x="184" y="411"/>
                      <a:pt x="253" y="411"/>
                    </a:cubicBezTo>
                    <a:cubicBezTo>
                      <a:pt x="337" y="411"/>
                      <a:pt x="416" y="359"/>
                      <a:pt x="434" y="268"/>
                    </a:cubicBezTo>
                    <a:cubicBezTo>
                      <a:pt x="468" y="168"/>
                      <a:pt x="434" y="101"/>
                      <a:pt x="367" y="34"/>
                    </a:cubicBezTo>
                    <a:cubicBezTo>
                      <a:pt x="334" y="1"/>
                      <a:pt x="267" y="1"/>
                      <a:pt x="2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05" name="Google Shape;13005;p40"/>
              <p:cNvSpPr/>
              <p:nvPr/>
            </p:nvSpPr>
            <p:spPr>
              <a:xfrm>
                <a:off x="6190775" y="2564875"/>
                <a:ext cx="9200" cy="7525"/>
              </a:xfrm>
              <a:custGeom>
                <a:rect b="b" l="l" r="r" t="t"/>
                <a:pathLst>
                  <a:path extrusionOk="0" h="301" w="368">
                    <a:moveTo>
                      <a:pt x="167" y="0"/>
                    </a:moveTo>
                    <a:cubicBezTo>
                      <a:pt x="0" y="0"/>
                      <a:pt x="0" y="300"/>
                      <a:pt x="167" y="300"/>
                    </a:cubicBezTo>
                    <a:cubicBezTo>
                      <a:pt x="367" y="300"/>
                      <a:pt x="367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06" name="Google Shape;13006;p40"/>
              <p:cNvSpPr/>
              <p:nvPr/>
            </p:nvSpPr>
            <p:spPr>
              <a:xfrm>
                <a:off x="6452625" y="3124425"/>
                <a:ext cx="18375" cy="15050"/>
              </a:xfrm>
              <a:custGeom>
                <a:rect b="b" l="l" r="r" t="t"/>
                <a:pathLst>
                  <a:path extrusionOk="0" h="602" w="735">
                    <a:moveTo>
                      <a:pt x="367" y="1"/>
                    </a:moveTo>
                    <a:cubicBezTo>
                      <a:pt x="0" y="1"/>
                      <a:pt x="0" y="601"/>
                      <a:pt x="367" y="601"/>
                    </a:cubicBezTo>
                    <a:cubicBezTo>
                      <a:pt x="734" y="601"/>
                      <a:pt x="734" y="1"/>
                      <a:pt x="3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07" name="Google Shape;13007;p40"/>
              <p:cNvSpPr/>
              <p:nvPr/>
            </p:nvSpPr>
            <p:spPr>
              <a:xfrm>
                <a:off x="6460975" y="3106075"/>
                <a:ext cx="11700" cy="10050"/>
              </a:xfrm>
              <a:custGeom>
                <a:rect b="b" l="l" r="r" t="t"/>
                <a:pathLst>
                  <a:path extrusionOk="0" h="402" w="468">
                    <a:moveTo>
                      <a:pt x="234" y="1"/>
                    </a:moveTo>
                    <a:cubicBezTo>
                      <a:pt x="0" y="1"/>
                      <a:pt x="0" y="401"/>
                      <a:pt x="234" y="401"/>
                    </a:cubicBezTo>
                    <a:cubicBezTo>
                      <a:pt x="467" y="401"/>
                      <a:pt x="467" y="1"/>
                      <a:pt x="2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08" name="Google Shape;13008;p40"/>
              <p:cNvSpPr/>
              <p:nvPr/>
            </p:nvSpPr>
            <p:spPr>
              <a:xfrm>
                <a:off x="6476800" y="3123050"/>
                <a:ext cx="10875" cy="9825"/>
              </a:xfrm>
              <a:custGeom>
                <a:rect b="b" l="l" r="r" t="t"/>
                <a:pathLst>
                  <a:path extrusionOk="0" h="393" w="435">
                    <a:moveTo>
                      <a:pt x="175" y="0"/>
                    </a:moveTo>
                    <a:cubicBezTo>
                      <a:pt x="129" y="0"/>
                      <a:pt x="87" y="17"/>
                      <a:pt x="68" y="56"/>
                    </a:cubicBezTo>
                    <a:cubicBezTo>
                      <a:pt x="1" y="89"/>
                      <a:pt x="1" y="189"/>
                      <a:pt x="34" y="256"/>
                    </a:cubicBezTo>
                    <a:cubicBezTo>
                      <a:pt x="34" y="256"/>
                      <a:pt x="68" y="289"/>
                      <a:pt x="68" y="323"/>
                    </a:cubicBezTo>
                    <a:cubicBezTo>
                      <a:pt x="109" y="364"/>
                      <a:pt x="175" y="392"/>
                      <a:pt x="244" y="392"/>
                    </a:cubicBezTo>
                    <a:cubicBezTo>
                      <a:pt x="286" y="392"/>
                      <a:pt x="330" y="381"/>
                      <a:pt x="368" y="356"/>
                    </a:cubicBezTo>
                    <a:cubicBezTo>
                      <a:pt x="434" y="256"/>
                      <a:pt x="401" y="122"/>
                      <a:pt x="334" y="56"/>
                    </a:cubicBezTo>
                    <a:cubicBezTo>
                      <a:pt x="301" y="56"/>
                      <a:pt x="268" y="56"/>
                      <a:pt x="268" y="22"/>
                    </a:cubicBezTo>
                    <a:cubicBezTo>
                      <a:pt x="240" y="9"/>
                      <a:pt x="207" y="0"/>
                      <a:pt x="17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09" name="Google Shape;13009;p40"/>
              <p:cNvSpPr/>
              <p:nvPr/>
            </p:nvSpPr>
            <p:spPr>
              <a:xfrm>
                <a:off x="6494600" y="3129900"/>
                <a:ext cx="8925" cy="7700"/>
              </a:xfrm>
              <a:custGeom>
                <a:rect b="b" l="l" r="r" t="t"/>
                <a:pathLst>
                  <a:path extrusionOk="0" h="308" w="357">
                    <a:moveTo>
                      <a:pt x="168" y="0"/>
                    </a:moveTo>
                    <a:cubicBezTo>
                      <a:pt x="82" y="0"/>
                      <a:pt x="0" y="60"/>
                      <a:pt x="23" y="149"/>
                    </a:cubicBezTo>
                    <a:cubicBezTo>
                      <a:pt x="23" y="215"/>
                      <a:pt x="56" y="249"/>
                      <a:pt x="89" y="282"/>
                    </a:cubicBezTo>
                    <a:cubicBezTo>
                      <a:pt x="123" y="299"/>
                      <a:pt x="164" y="307"/>
                      <a:pt x="202" y="307"/>
                    </a:cubicBezTo>
                    <a:cubicBezTo>
                      <a:pt x="239" y="307"/>
                      <a:pt x="273" y="299"/>
                      <a:pt x="290" y="282"/>
                    </a:cubicBezTo>
                    <a:cubicBezTo>
                      <a:pt x="323" y="249"/>
                      <a:pt x="356" y="215"/>
                      <a:pt x="356" y="149"/>
                    </a:cubicBezTo>
                    <a:cubicBezTo>
                      <a:pt x="356" y="115"/>
                      <a:pt x="323" y="82"/>
                      <a:pt x="290" y="49"/>
                    </a:cubicBezTo>
                    <a:cubicBezTo>
                      <a:pt x="256" y="15"/>
                      <a:pt x="212" y="0"/>
                      <a:pt x="1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10" name="Google Shape;13010;p40"/>
              <p:cNvSpPr/>
              <p:nvPr/>
            </p:nvSpPr>
            <p:spPr>
              <a:xfrm>
                <a:off x="6541025" y="2922625"/>
                <a:ext cx="15875" cy="15025"/>
              </a:xfrm>
              <a:custGeom>
                <a:rect b="b" l="l" r="r" t="t"/>
                <a:pathLst>
                  <a:path extrusionOk="0" h="601" w="635">
                    <a:moveTo>
                      <a:pt x="334" y="0"/>
                    </a:moveTo>
                    <a:cubicBezTo>
                      <a:pt x="167" y="0"/>
                      <a:pt x="0" y="134"/>
                      <a:pt x="34" y="300"/>
                    </a:cubicBezTo>
                    <a:cubicBezTo>
                      <a:pt x="34" y="467"/>
                      <a:pt x="167" y="601"/>
                      <a:pt x="334" y="601"/>
                    </a:cubicBezTo>
                    <a:cubicBezTo>
                      <a:pt x="467" y="601"/>
                      <a:pt x="634" y="467"/>
                      <a:pt x="634" y="300"/>
                    </a:cubicBezTo>
                    <a:cubicBezTo>
                      <a:pt x="601" y="134"/>
                      <a:pt x="501" y="0"/>
                      <a:pt x="3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11" name="Google Shape;13011;p40"/>
              <p:cNvSpPr/>
              <p:nvPr/>
            </p:nvSpPr>
            <p:spPr>
              <a:xfrm>
                <a:off x="6578550" y="2931800"/>
                <a:ext cx="9200" cy="6700"/>
              </a:xfrm>
              <a:custGeom>
                <a:rect b="b" l="l" r="r" t="t"/>
                <a:pathLst>
                  <a:path extrusionOk="0" h="268" w="368">
                    <a:moveTo>
                      <a:pt x="167" y="0"/>
                    </a:moveTo>
                    <a:cubicBezTo>
                      <a:pt x="0" y="0"/>
                      <a:pt x="0" y="267"/>
                      <a:pt x="167" y="267"/>
                    </a:cubicBezTo>
                    <a:cubicBezTo>
                      <a:pt x="334" y="267"/>
                      <a:pt x="367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12" name="Google Shape;13012;p40"/>
              <p:cNvSpPr/>
              <p:nvPr/>
            </p:nvSpPr>
            <p:spPr>
              <a:xfrm>
                <a:off x="5845525" y="2482825"/>
                <a:ext cx="256050" cy="571125"/>
              </a:xfrm>
              <a:custGeom>
                <a:rect b="b" l="l" r="r" t="t"/>
                <a:pathLst>
                  <a:path extrusionOk="0" h="22845" w="10242">
                    <a:moveTo>
                      <a:pt x="5231" y="0"/>
                    </a:moveTo>
                    <a:cubicBezTo>
                      <a:pt x="5208" y="0"/>
                      <a:pt x="5187" y="5"/>
                      <a:pt x="5171" y="13"/>
                    </a:cubicBezTo>
                    <a:cubicBezTo>
                      <a:pt x="4570" y="313"/>
                      <a:pt x="4103" y="647"/>
                      <a:pt x="3736" y="1181"/>
                    </a:cubicBezTo>
                    <a:cubicBezTo>
                      <a:pt x="3403" y="1748"/>
                      <a:pt x="3169" y="2348"/>
                      <a:pt x="2969" y="2982"/>
                    </a:cubicBezTo>
                    <a:cubicBezTo>
                      <a:pt x="2536" y="4416"/>
                      <a:pt x="2302" y="5884"/>
                      <a:pt x="2235" y="7385"/>
                    </a:cubicBezTo>
                    <a:cubicBezTo>
                      <a:pt x="1768" y="7385"/>
                      <a:pt x="1335" y="7418"/>
                      <a:pt x="868" y="7485"/>
                    </a:cubicBezTo>
                    <a:cubicBezTo>
                      <a:pt x="701" y="7518"/>
                      <a:pt x="768" y="7785"/>
                      <a:pt x="901" y="7819"/>
                    </a:cubicBezTo>
                    <a:cubicBezTo>
                      <a:pt x="1301" y="7919"/>
                      <a:pt x="1768" y="7985"/>
                      <a:pt x="2202" y="8052"/>
                    </a:cubicBezTo>
                    <a:cubicBezTo>
                      <a:pt x="2169" y="8986"/>
                      <a:pt x="2235" y="9920"/>
                      <a:pt x="2335" y="10854"/>
                    </a:cubicBezTo>
                    <a:cubicBezTo>
                      <a:pt x="2402" y="11821"/>
                      <a:pt x="2569" y="12755"/>
                      <a:pt x="2736" y="13723"/>
                    </a:cubicBezTo>
                    <a:cubicBezTo>
                      <a:pt x="2569" y="13689"/>
                      <a:pt x="2402" y="13689"/>
                      <a:pt x="2202" y="13689"/>
                    </a:cubicBezTo>
                    <a:cubicBezTo>
                      <a:pt x="1930" y="13676"/>
                      <a:pt x="1652" y="13662"/>
                      <a:pt x="1373" y="13662"/>
                    </a:cubicBezTo>
                    <a:cubicBezTo>
                      <a:pt x="968" y="13662"/>
                      <a:pt x="562" y="13691"/>
                      <a:pt x="167" y="13790"/>
                    </a:cubicBezTo>
                    <a:cubicBezTo>
                      <a:pt x="0" y="13823"/>
                      <a:pt x="67" y="14056"/>
                      <a:pt x="201" y="14090"/>
                    </a:cubicBezTo>
                    <a:cubicBezTo>
                      <a:pt x="834" y="14290"/>
                      <a:pt x="1568" y="14323"/>
                      <a:pt x="2235" y="14357"/>
                    </a:cubicBezTo>
                    <a:cubicBezTo>
                      <a:pt x="2469" y="14390"/>
                      <a:pt x="2669" y="14390"/>
                      <a:pt x="2903" y="14390"/>
                    </a:cubicBezTo>
                    <a:cubicBezTo>
                      <a:pt x="3169" y="15624"/>
                      <a:pt x="3536" y="16792"/>
                      <a:pt x="3970" y="17959"/>
                    </a:cubicBezTo>
                    <a:cubicBezTo>
                      <a:pt x="4003" y="17926"/>
                      <a:pt x="4037" y="17892"/>
                      <a:pt x="4070" y="17892"/>
                    </a:cubicBezTo>
                    <a:cubicBezTo>
                      <a:pt x="4103" y="17859"/>
                      <a:pt x="4137" y="17826"/>
                      <a:pt x="4170" y="17826"/>
                    </a:cubicBezTo>
                    <a:cubicBezTo>
                      <a:pt x="4170" y="17959"/>
                      <a:pt x="4237" y="18093"/>
                      <a:pt x="4370" y="18126"/>
                    </a:cubicBezTo>
                    <a:cubicBezTo>
                      <a:pt x="6772" y="18593"/>
                      <a:pt x="4771" y="21462"/>
                      <a:pt x="4037" y="22562"/>
                    </a:cubicBezTo>
                    <a:cubicBezTo>
                      <a:pt x="3952" y="22703"/>
                      <a:pt x="4082" y="22844"/>
                      <a:pt x="4225" y="22844"/>
                    </a:cubicBezTo>
                    <a:cubicBezTo>
                      <a:pt x="4251" y="22844"/>
                      <a:pt x="4278" y="22840"/>
                      <a:pt x="4304" y="22829"/>
                    </a:cubicBezTo>
                    <a:cubicBezTo>
                      <a:pt x="4771" y="22529"/>
                      <a:pt x="5104" y="21962"/>
                      <a:pt x="5404" y="21495"/>
                    </a:cubicBezTo>
                    <a:cubicBezTo>
                      <a:pt x="5738" y="20961"/>
                      <a:pt x="6071" y="20361"/>
                      <a:pt x="6138" y="19727"/>
                    </a:cubicBezTo>
                    <a:cubicBezTo>
                      <a:pt x="6272" y="18927"/>
                      <a:pt x="5838" y="17826"/>
                      <a:pt x="5037" y="17559"/>
                    </a:cubicBezTo>
                    <a:cubicBezTo>
                      <a:pt x="5037" y="17125"/>
                      <a:pt x="5071" y="16692"/>
                      <a:pt x="5104" y="16258"/>
                    </a:cubicBezTo>
                    <a:cubicBezTo>
                      <a:pt x="5171" y="15291"/>
                      <a:pt x="5304" y="14323"/>
                      <a:pt x="5471" y="13389"/>
                    </a:cubicBezTo>
                    <a:cubicBezTo>
                      <a:pt x="5771" y="11688"/>
                      <a:pt x="6272" y="10054"/>
                      <a:pt x="7039" y="8486"/>
                    </a:cubicBezTo>
                    <a:cubicBezTo>
                      <a:pt x="7406" y="7785"/>
                      <a:pt x="7806" y="7051"/>
                      <a:pt x="8340" y="6451"/>
                    </a:cubicBezTo>
                    <a:cubicBezTo>
                      <a:pt x="8607" y="6117"/>
                      <a:pt x="8907" y="5851"/>
                      <a:pt x="9274" y="5584"/>
                    </a:cubicBezTo>
                    <a:cubicBezTo>
                      <a:pt x="9541" y="5384"/>
                      <a:pt x="9807" y="5150"/>
                      <a:pt x="9941" y="4816"/>
                    </a:cubicBezTo>
                    <a:cubicBezTo>
                      <a:pt x="10241" y="4016"/>
                      <a:pt x="9707" y="3282"/>
                      <a:pt x="9240" y="2682"/>
                    </a:cubicBezTo>
                    <a:cubicBezTo>
                      <a:pt x="8673" y="2014"/>
                      <a:pt x="8073" y="1347"/>
                      <a:pt x="7339" y="780"/>
                    </a:cubicBezTo>
                    <a:cubicBezTo>
                      <a:pt x="6851" y="415"/>
                      <a:pt x="6253" y="105"/>
                      <a:pt x="5593" y="105"/>
                    </a:cubicBezTo>
                    <a:cubicBezTo>
                      <a:pt x="5531" y="105"/>
                      <a:pt x="5468" y="107"/>
                      <a:pt x="5404" y="113"/>
                    </a:cubicBezTo>
                    <a:cubicBezTo>
                      <a:pt x="5379" y="38"/>
                      <a:pt x="5298" y="0"/>
                      <a:pt x="523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13" name="Google Shape;13013;p40"/>
              <p:cNvSpPr/>
              <p:nvPr/>
            </p:nvSpPr>
            <p:spPr>
              <a:xfrm>
                <a:off x="6381750" y="2576350"/>
                <a:ext cx="310225" cy="37950"/>
              </a:xfrm>
              <a:custGeom>
                <a:rect b="b" l="l" r="r" t="t"/>
                <a:pathLst>
                  <a:path extrusionOk="0" h="1518" w="12409">
                    <a:moveTo>
                      <a:pt x="9854" y="0"/>
                    </a:moveTo>
                    <a:cubicBezTo>
                      <a:pt x="8693" y="0"/>
                      <a:pt x="7532" y="48"/>
                      <a:pt x="6371" y="108"/>
                    </a:cubicBezTo>
                    <a:cubicBezTo>
                      <a:pt x="6038" y="141"/>
                      <a:pt x="5704" y="141"/>
                      <a:pt x="5371" y="175"/>
                    </a:cubicBezTo>
                    <a:cubicBezTo>
                      <a:pt x="5337" y="141"/>
                      <a:pt x="5304" y="141"/>
                      <a:pt x="5271" y="141"/>
                    </a:cubicBezTo>
                    <a:cubicBezTo>
                      <a:pt x="5130" y="139"/>
                      <a:pt x="4989" y="137"/>
                      <a:pt x="4849" y="137"/>
                    </a:cubicBezTo>
                    <a:cubicBezTo>
                      <a:pt x="3388" y="137"/>
                      <a:pt x="1928" y="287"/>
                      <a:pt x="467" y="408"/>
                    </a:cubicBezTo>
                    <a:cubicBezTo>
                      <a:pt x="234" y="442"/>
                      <a:pt x="0" y="675"/>
                      <a:pt x="100" y="942"/>
                    </a:cubicBezTo>
                    <a:cubicBezTo>
                      <a:pt x="134" y="1042"/>
                      <a:pt x="167" y="1142"/>
                      <a:pt x="234" y="1242"/>
                    </a:cubicBezTo>
                    <a:cubicBezTo>
                      <a:pt x="290" y="1439"/>
                      <a:pt x="440" y="1517"/>
                      <a:pt x="626" y="1517"/>
                    </a:cubicBezTo>
                    <a:cubicBezTo>
                      <a:pt x="661" y="1517"/>
                      <a:pt x="697" y="1514"/>
                      <a:pt x="734" y="1509"/>
                    </a:cubicBezTo>
                    <a:cubicBezTo>
                      <a:pt x="2635" y="1176"/>
                      <a:pt x="4537" y="875"/>
                      <a:pt x="6471" y="675"/>
                    </a:cubicBezTo>
                    <a:cubicBezTo>
                      <a:pt x="8373" y="475"/>
                      <a:pt x="10274" y="442"/>
                      <a:pt x="12209" y="375"/>
                    </a:cubicBezTo>
                    <a:cubicBezTo>
                      <a:pt x="12409" y="375"/>
                      <a:pt x="12376" y="75"/>
                      <a:pt x="12175" y="75"/>
                    </a:cubicBezTo>
                    <a:cubicBezTo>
                      <a:pt x="11402" y="21"/>
                      <a:pt x="10628" y="0"/>
                      <a:pt x="985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14" name="Google Shape;13014;p40"/>
              <p:cNvSpPr/>
              <p:nvPr/>
            </p:nvSpPr>
            <p:spPr>
              <a:xfrm>
                <a:off x="6303700" y="2415000"/>
                <a:ext cx="275700" cy="39275"/>
              </a:xfrm>
              <a:custGeom>
                <a:rect b="b" l="l" r="r" t="t"/>
                <a:pathLst>
                  <a:path extrusionOk="0" h="1571" w="11028">
                    <a:moveTo>
                      <a:pt x="8587" y="1"/>
                    </a:moveTo>
                    <a:cubicBezTo>
                      <a:pt x="7592" y="1"/>
                      <a:pt x="6592" y="63"/>
                      <a:pt x="5591" y="157"/>
                    </a:cubicBezTo>
                    <a:cubicBezTo>
                      <a:pt x="4690" y="258"/>
                      <a:pt x="3789" y="324"/>
                      <a:pt x="2889" y="458"/>
                    </a:cubicBezTo>
                    <a:cubicBezTo>
                      <a:pt x="2488" y="524"/>
                      <a:pt x="2055" y="591"/>
                      <a:pt x="1654" y="691"/>
                    </a:cubicBezTo>
                    <a:cubicBezTo>
                      <a:pt x="1454" y="725"/>
                      <a:pt x="1221" y="758"/>
                      <a:pt x="1021" y="825"/>
                    </a:cubicBezTo>
                    <a:cubicBezTo>
                      <a:pt x="987" y="825"/>
                      <a:pt x="820" y="825"/>
                      <a:pt x="754" y="858"/>
                    </a:cubicBezTo>
                    <a:cubicBezTo>
                      <a:pt x="720" y="825"/>
                      <a:pt x="687" y="791"/>
                      <a:pt x="620" y="758"/>
                    </a:cubicBezTo>
                    <a:cubicBezTo>
                      <a:pt x="556" y="722"/>
                      <a:pt x="491" y="707"/>
                      <a:pt x="428" y="707"/>
                    </a:cubicBezTo>
                    <a:cubicBezTo>
                      <a:pt x="196" y="707"/>
                      <a:pt x="1" y="922"/>
                      <a:pt x="53" y="1158"/>
                    </a:cubicBezTo>
                    <a:cubicBezTo>
                      <a:pt x="75" y="1487"/>
                      <a:pt x="313" y="1571"/>
                      <a:pt x="568" y="1571"/>
                    </a:cubicBezTo>
                    <a:cubicBezTo>
                      <a:pt x="702" y="1571"/>
                      <a:pt x="839" y="1548"/>
                      <a:pt x="954" y="1525"/>
                    </a:cubicBezTo>
                    <a:cubicBezTo>
                      <a:pt x="2055" y="1258"/>
                      <a:pt x="3122" y="1025"/>
                      <a:pt x="4223" y="825"/>
                    </a:cubicBezTo>
                    <a:cubicBezTo>
                      <a:pt x="6424" y="458"/>
                      <a:pt x="8626" y="458"/>
                      <a:pt x="10828" y="424"/>
                    </a:cubicBezTo>
                    <a:cubicBezTo>
                      <a:pt x="10994" y="424"/>
                      <a:pt x="11028" y="157"/>
                      <a:pt x="10861" y="124"/>
                    </a:cubicBezTo>
                    <a:cubicBezTo>
                      <a:pt x="10108" y="37"/>
                      <a:pt x="9350" y="1"/>
                      <a:pt x="858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15" name="Google Shape;13015;p40"/>
              <p:cNvSpPr/>
              <p:nvPr/>
            </p:nvSpPr>
            <p:spPr>
              <a:xfrm>
                <a:off x="6317700" y="3236350"/>
                <a:ext cx="40725" cy="33200"/>
              </a:xfrm>
              <a:custGeom>
                <a:rect b="b" l="l" r="r" t="t"/>
                <a:pathLst>
                  <a:path extrusionOk="0" h="1328" w="1629">
                    <a:moveTo>
                      <a:pt x="1260" y="0"/>
                    </a:moveTo>
                    <a:cubicBezTo>
                      <a:pt x="1194" y="0"/>
                      <a:pt x="1118" y="55"/>
                      <a:pt x="1094" y="127"/>
                    </a:cubicBezTo>
                    <a:cubicBezTo>
                      <a:pt x="1061" y="327"/>
                      <a:pt x="1161" y="561"/>
                      <a:pt x="928" y="727"/>
                    </a:cubicBezTo>
                    <a:cubicBezTo>
                      <a:pt x="883" y="750"/>
                      <a:pt x="839" y="759"/>
                      <a:pt x="795" y="759"/>
                    </a:cubicBezTo>
                    <a:cubicBezTo>
                      <a:pt x="639" y="759"/>
                      <a:pt x="483" y="646"/>
                      <a:pt x="327" y="594"/>
                    </a:cubicBezTo>
                    <a:cubicBezTo>
                      <a:pt x="299" y="580"/>
                      <a:pt x="267" y="573"/>
                      <a:pt x="235" y="573"/>
                    </a:cubicBezTo>
                    <a:cubicBezTo>
                      <a:pt x="119" y="573"/>
                      <a:pt x="1" y="663"/>
                      <a:pt x="27" y="794"/>
                    </a:cubicBezTo>
                    <a:cubicBezTo>
                      <a:pt x="49" y="1150"/>
                      <a:pt x="398" y="1328"/>
                      <a:pt x="746" y="1328"/>
                    </a:cubicBezTo>
                    <a:cubicBezTo>
                      <a:pt x="920" y="1328"/>
                      <a:pt x="1094" y="1283"/>
                      <a:pt x="1228" y="1194"/>
                    </a:cubicBezTo>
                    <a:cubicBezTo>
                      <a:pt x="1428" y="1061"/>
                      <a:pt x="1595" y="827"/>
                      <a:pt x="1595" y="594"/>
                    </a:cubicBezTo>
                    <a:cubicBezTo>
                      <a:pt x="1628" y="394"/>
                      <a:pt x="1561" y="94"/>
                      <a:pt x="1328" y="27"/>
                    </a:cubicBezTo>
                    <a:cubicBezTo>
                      <a:pt x="1309" y="8"/>
                      <a:pt x="1285" y="0"/>
                      <a:pt x="126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16" name="Google Shape;13016;p40"/>
              <p:cNvSpPr/>
              <p:nvPr/>
            </p:nvSpPr>
            <p:spPr>
              <a:xfrm>
                <a:off x="6359575" y="3038375"/>
                <a:ext cx="43050" cy="42200"/>
              </a:xfrm>
              <a:custGeom>
                <a:rect b="b" l="l" r="r" t="t"/>
                <a:pathLst>
                  <a:path extrusionOk="0" h="1688" w="1722">
                    <a:moveTo>
                      <a:pt x="1100" y="0"/>
                    </a:moveTo>
                    <a:cubicBezTo>
                      <a:pt x="981" y="0"/>
                      <a:pt x="863" y="91"/>
                      <a:pt x="920" y="207"/>
                    </a:cubicBezTo>
                    <a:cubicBezTo>
                      <a:pt x="1021" y="441"/>
                      <a:pt x="1187" y="707"/>
                      <a:pt x="1021" y="941"/>
                    </a:cubicBezTo>
                    <a:cubicBezTo>
                      <a:pt x="941" y="1068"/>
                      <a:pt x="846" y="1112"/>
                      <a:pt x="743" y="1112"/>
                    </a:cubicBezTo>
                    <a:cubicBezTo>
                      <a:pt x="631" y="1112"/>
                      <a:pt x="509" y="1060"/>
                      <a:pt x="387" y="1008"/>
                    </a:cubicBezTo>
                    <a:cubicBezTo>
                      <a:pt x="352" y="987"/>
                      <a:pt x="315" y="978"/>
                      <a:pt x="278" y="978"/>
                    </a:cubicBezTo>
                    <a:cubicBezTo>
                      <a:pt x="136" y="978"/>
                      <a:pt x="0" y="1116"/>
                      <a:pt x="53" y="1274"/>
                    </a:cubicBezTo>
                    <a:cubicBezTo>
                      <a:pt x="155" y="1563"/>
                      <a:pt x="412" y="1687"/>
                      <a:pt x="684" y="1687"/>
                    </a:cubicBezTo>
                    <a:cubicBezTo>
                      <a:pt x="947" y="1687"/>
                      <a:pt x="1224" y="1571"/>
                      <a:pt x="1387" y="1375"/>
                    </a:cubicBezTo>
                    <a:cubicBezTo>
                      <a:pt x="1721" y="974"/>
                      <a:pt x="1688" y="240"/>
                      <a:pt x="1154" y="7"/>
                    </a:cubicBezTo>
                    <a:cubicBezTo>
                      <a:pt x="1136" y="3"/>
                      <a:pt x="1118" y="0"/>
                      <a:pt x="11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17" name="Google Shape;13017;p40"/>
              <p:cNvSpPr/>
              <p:nvPr/>
            </p:nvSpPr>
            <p:spPr>
              <a:xfrm>
                <a:off x="6367275" y="2845525"/>
                <a:ext cx="42000" cy="41400"/>
              </a:xfrm>
              <a:custGeom>
                <a:rect b="b" l="l" r="r" t="t"/>
                <a:pathLst>
                  <a:path extrusionOk="0" h="1656" w="1680">
                    <a:moveTo>
                      <a:pt x="1023" y="0"/>
                    </a:moveTo>
                    <a:cubicBezTo>
                      <a:pt x="912" y="0"/>
                      <a:pt x="838" y="125"/>
                      <a:pt x="913" y="249"/>
                    </a:cubicBezTo>
                    <a:cubicBezTo>
                      <a:pt x="1013" y="449"/>
                      <a:pt x="1113" y="783"/>
                      <a:pt x="946" y="983"/>
                    </a:cubicBezTo>
                    <a:cubicBezTo>
                      <a:pt x="864" y="1085"/>
                      <a:pt x="758" y="1124"/>
                      <a:pt x="641" y="1124"/>
                    </a:cubicBezTo>
                    <a:cubicBezTo>
                      <a:pt x="567" y="1124"/>
                      <a:pt x="490" y="1109"/>
                      <a:pt x="412" y="1083"/>
                    </a:cubicBezTo>
                    <a:cubicBezTo>
                      <a:pt x="379" y="1066"/>
                      <a:pt x="345" y="1059"/>
                      <a:pt x="311" y="1059"/>
                    </a:cubicBezTo>
                    <a:cubicBezTo>
                      <a:pt x="145" y="1059"/>
                      <a:pt x="1" y="1244"/>
                      <a:pt x="112" y="1383"/>
                    </a:cubicBezTo>
                    <a:cubicBezTo>
                      <a:pt x="252" y="1570"/>
                      <a:pt x="459" y="1655"/>
                      <a:pt x="672" y="1655"/>
                    </a:cubicBezTo>
                    <a:cubicBezTo>
                      <a:pt x="916" y="1655"/>
                      <a:pt x="1169" y="1545"/>
                      <a:pt x="1346" y="1350"/>
                    </a:cubicBezTo>
                    <a:cubicBezTo>
                      <a:pt x="1680" y="983"/>
                      <a:pt x="1546" y="316"/>
                      <a:pt x="1146" y="49"/>
                    </a:cubicBezTo>
                    <a:cubicBezTo>
                      <a:pt x="1104" y="15"/>
                      <a:pt x="1061" y="0"/>
                      <a:pt x="102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18" name="Google Shape;13018;p40"/>
              <p:cNvSpPr/>
              <p:nvPr/>
            </p:nvSpPr>
            <p:spPr>
              <a:xfrm>
                <a:off x="6334200" y="2662000"/>
                <a:ext cx="47575" cy="42800"/>
              </a:xfrm>
              <a:custGeom>
                <a:rect b="b" l="l" r="r" t="t"/>
                <a:pathLst>
                  <a:path extrusionOk="0" h="1712" w="1903">
                    <a:moveTo>
                      <a:pt x="1160" y="0"/>
                    </a:moveTo>
                    <a:cubicBezTo>
                      <a:pt x="1049" y="0"/>
                      <a:pt x="953" y="109"/>
                      <a:pt x="1035" y="218"/>
                    </a:cubicBezTo>
                    <a:cubicBezTo>
                      <a:pt x="1168" y="418"/>
                      <a:pt x="1202" y="785"/>
                      <a:pt x="1001" y="952"/>
                    </a:cubicBezTo>
                    <a:cubicBezTo>
                      <a:pt x="936" y="1017"/>
                      <a:pt x="864" y="1040"/>
                      <a:pt x="789" y="1040"/>
                    </a:cubicBezTo>
                    <a:cubicBezTo>
                      <a:pt x="632" y="1040"/>
                      <a:pt x="459" y="941"/>
                      <a:pt x="301" y="918"/>
                    </a:cubicBezTo>
                    <a:cubicBezTo>
                      <a:pt x="134" y="918"/>
                      <a:pt x="1" y="1019"/>
                      <a:pt x="1" y="1185"/>
                    </a:cubicBezTo>
                    <a:cubicBezTo>
                      <a:pt x="19" y="1557"/>
                      <a:pt x="359" y="1712"/>
                      <a:pt x="720" y="1712"/>
                    </a:cubicBezTo>
                    <a:cubicBezTo>
                      <a:pt x="1007" y="1712"/>
                      <a:pt x="1306" y="1614"/>
                      <a:pt x="1468" y="1452"/>
                    </a:cubicBezTo>
                    <a:cubicBezTo>
                      <a:pt x="1902" y="985"/>
                      <a:pt x="1802" y="285"/>
                      <a:pt x="1235" y="18"/>
                    </a:cubicBezTo>
                    <a:cubicBezTo>
                      <a:pt x="1210" y="6"/>
                      <a:pt x="1185" y="0"/>
                      <a:pt x="116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19" name="Google Shape;13019;p40"/>
              <p:cNvSpPr/>
              <p:nvPr/>
            </p:nvSpPr>
            <p:spPr>
              <a:xfrm>
                <a:off x="6260400" y="2489725"/>
                <a:ext cx="48825" cy="43275"/>
              </a:xfrm>
              <a:custGeom>
                <a:rect b="b" l="l" r="r" t="t"/>
                <a:pathLst>
                  <a:path extrusionOk="0" h="1731" w="1953">
                    <a:moveTo>
                      <a:pt x="1148" y="0"/>
                    </a:moveTo>
                    <a:cubicBezTo>
                      <a:pt x="1004" y="0"/>
                      <a:pt x="928" y="178"/>
                      <a:pt x="1051" y="271"/>
                    </a:cubicBezTo>
                    <a:cubicBezTo>
                      <a:pt x="1185" y="471"/>
                      <a:pt x="1318" y="771"/>
                      <a:pt x="1151" y="1005"/>
                    </a:cubicBezTo>
                    <a:cubicBezTo>
                      <a:pt x="1076" y="1110"/>
                      <a:pt x="966" y="1148"/>
                      <a:pt x="847" y="1148"/>
                    </a:cubicBezTo>
                    <a:cubicBezTo>
                      <a:pt x="703" y="1148"/>
                      <a:pt x="545" y="1093"/>
                      <a:pt x="418" y="1038"/>
                    </a:cubicBezTo>
                    <a:cubicBezTo>
                      <a:pt x="379" y="1021"/>
                      <a:pt x="341" y="1014"/>
                      <a:pt x="306" y="1014"/>
                    </a:cubicBezTo>
                    <a:cubicBezTo>
                      <a:pt x="126" y="1014"/>
                      <a:pt x="0" y="1204"/>
                      <a:pt x="84" y="1372"/>
                    </a:cubicBezTo>
                    <a:cubicBezTo>
                      <a:pt x="218" y="1624"/>
                      <a:pt x="477" y="1731"/>
                      <a:pt x="752" y="1731"/>
                    </a:cubicBezTo>
                    <a:cubicBezTo>
                      <a:pt x="1096" y="1731"/>
                      <a:pt x="1467" y="1564"/>
                      <a:pt x="1652" y="1305"/>
                    </a:cubicBezTo>
                    <a:cubicBezTo>
                      <a:pt x="1952" y="871"/>
                      <a:pt x="1752" y="137"/>
                      <a:pt x="1185" y="4"/>
                    </a:cubicBezTo>
                    <a:cubicBezTo>
                      <a:pt x="1172" y="1"/>
                      <a:pt x="1160" y="0"/>
                      <a:pt x="114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20" name="Google Shape;13020;p40"/>
              <p:cNvSpPr/>
              <p:nvPr/>
            </p:nvSpPr>
            <p:spPr>
              <a:xfrm>
                <a:off x="6233300" y="3175575"/>
                <a:ext cx="15025" cy="13225"/>
              </a:xfrm>
              <a:custGeom>
                <a:rect b="b" l="l" r="r" t="t"/>
                <a:pathLst>
                  <a:path extrusionOk="0" h="529" w="601">
                    <a:moveTo>
                      <a:pt x="279" y="1"/>
                    </a:moveTo>
                    <a:cubicBezTo>
                      <a:pt x="224" y="1"/>
                      <a:pt x="173" y="17"/>
                      <a:pt x="134" y="56"/>
                    </a:cubicBezTo>
                    <a:cubicBezTo>
                      <a:pt x="67" y="90"/>
                      <a:pt x="67" y="123"/>
                      <a:pt x="34" y="156"/>
                    </a:cubicBezTo>
                    <a:cubicBezTo>
                      <a:pt x="1" y="190"/>
                      <a:pt x="1" y="223"/>
                      <a:pt x="1" y="290"/>
                    </a:cubicBezTo>
                    <a:cubicBezTo>
                      <a:pt x="1" y="323"/>
                      <a:pt x="34" y="356"/>
                      <a:pt x="34" y="390"/>
                    </a:cubicBezTo>
                    <a:cubicBezTo>
                      <a:pt x="67" y="423"/>
                      <a:pt x="101" y="456"/>
                      <a:pt x="134" y="490"/>
                    </a:cubicBezTo>
                    <a:cubicBezTo>
                      <a:pt x="176" y="518"/>
                      <a:pt x="219" y="528"/>
                      <a:pt x="258" y="528"/>
                    </a:cubicBezTo>
                    <a:cubicBezTo>
                      <a:pt x="313" y="528"/>
                      <a:pt x="362" y="509"/>
                      <a:pt x="401" y="490"/>
                    </a:cubicBezTo>
                    <a:cubicBezTo>
                      <a:pt x="434" y="456"/>
                      <a:pt x="434" y="456"/>
                      <a:pt x="468" y="456"/>
                    </a:cubicBezTo>
                    <a:cubicBezTo>
                      <a:pt x="601" y="356"/>
                      <a:pt x="601" y="123"/>
                      <a:pt x="468" y="56"/>
                    </a:cubicBezTo>
                    <a:cubicBezTo>
                      <a:pt x="434" y="56"/>
                      <a:pt x="401" y="56"/>
                      <a:pt x="401" y="23"/>
                    </a:cubicBezTo>
                    <a:cubicBezTo>
                      <a:pt x="359" y="9"/>
                      <a:pt x="318" y="1"/>
                      <a:pt x="27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21" name="Google Shape;13021;p40"/>
              <p:cNvSpPr/>
              <p:nvPr/>
            </p:nvSpPr>
            <p:spPr>
              <a:xfrm>
                <a:off x="6204125" y="3181125"/>
                <a:ext cx="14200" cy="12550"/>
              </a:xfrm>
              <a:custGeom>
                <a:rect b="b" l="l" r="r" t="t"/>
                <a:pathLst>
                  <a:path extrusionOk="0" h="502" w="568">
                    <a:moveTo>
                      <a:pt x="300" y="1"/>
                    </a:moveTo>
                    <a:cubicBezTo>
                      <a:pt x="234" y="34"/>
                      <a:pt x="200" y="34"/>
                      <a:pt x="167" y="68"/>
                    </a:cubicBezTo>
                    <a:cubicBezTo>
                      <a:pt x="100" y="101"/>
                      <a:pt x="67" y="101"/>
                      <a:pt x="33" y="168"/>
                    </a:cubicBezTo>
                    <a:cubicBezTo>
                      <a:pt x="33" y="201"/>
                      <a:pt x="0" y="234"/>
                      <a:pt x="0" y="268"/>
                    </a:cubicBezTo>
                    <a:cubicBezTo>
                      <a:pt x="0" y="301"/>
                      <a:pt x="33" y="368"/>
                      <a:pt x="67" y="401"/>
                    </a:cubicBezTo>
                    <a:cubicBezTo>
                      <a:pt x="100" y="435"/>
                      <a:pt x="133" y="435"/>
                      <a:pt x="167" y="468"/>
                    </a:cubicBezTo>
                    <a:cubicBezTo>
                      <a:pt x="234" y="501"/>
                      <a:pt x="267" y="501"/>
                      <a:pt x="334" y="501"/>
                    </a:cubicBezTo>
                    <a:cubicBezTo>
                      <a:pt x="467" y="501"/>
                      <a:pt x="567" y="368"/>
                      <a:pt x="567" y="234"/>
                    </a:cubicBezTo>
                    <a:cubicBezTo>
                      <a:pt x="567" y="201"/>
                      <a:pt x="534" y="134"/>
                      <a:pt x="467" y="68"/>
                    </a:cubicBezTo>
                    <a:cubicBezTo>
                      <a:pt x="434" y="34"/>
                      <a:pt x="367" y="1"/>
                      <a:pt x="3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22" name="Google Shape;13022;p40"/>
              <p:cNvSpPr/>
              <p:nvPr/>
            </p:nvSpPr>
            <p:spPr>
              <a:xfrm>
                <a:off x="6219125" y="3204700"/>
                <a:ext cx="12525" cy="10450"/>
              </a:xfrm>
              <a:custGeom>
                <a:rect b="b" l="l" r="r" t="t"/>
                <a:pathLst>
                  <a:path extrusionOk="0" h="418" w="501">
                    <a:moveTo>
                      <a:pt x="263" y="0"/>
                    </a:moveTo>
                    <a:cubicBezTo>
                      <a:pt x="226" y="0"/>
                      <a:pt x="184" y="9"/>
                      <a:pt x="134" y="25"/>
                    </a:cubicBezTo>
                    <a:cubicBezTo>
                      <a:pt x="101" y="59"/>
                      <a:pt x="67" y="59"/>
                      <a:pt x="67" y="92"/>
                    </a:cubicBezTo>
                    <a:cubicBezTo>
                      <a:pt x="0" y="192"/>
                      <a:pt x="0" y="259"/>
                      <a:pt x="67" y="359"/>
                    </a:cubicBezTo>
                    <a:cubicBezTo>
                      <a:pt x="101" y="359"/>
                      <a:pt x="134" y="392"/>
                      <a:pt x="167" y="392"/>
                    </a:cubicBezTo>
                    <a:cubicBezTo>
                      <a:pt x="201" y="409"/>
                      <a:pt x="234" y="417"/>
                      <a:pt x="271" y="417"/>
                    </a:cubicBezTo>
                    <a:cubicBezTo>
                      <a:pt x="309" y="417"/>
                      <a:pt x="351" y="409"/>
                      <a:pt x="401" y="392"/>
                    </a:cubicBezTo>
                    <a:cubicBezTo>
                      <a:pt x="467" y="359"/>
                      <a:pt x="501" y="292"/>
                      <a:pt x="501" y="192"/>
                    </a:cubicBezTo>
                    <a:cubicBezTo>
                      <a:pt x="467" y="125"/>
                      <a:pt x="434" y="59"/>
                      <a:pt x="367" y="25"/>
                    </a:cubicBezTo>
                    <a:cubicBezTo>
                      <a:pt x="334" y="9"/>
                      <a:pt x="301" y="0"/>
                      <a:pt x="26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23" name="Google Shape;13023;p40"/>
              <p:cNvSpPr/>
              <p:nvPr/>
            </p:nvSpPr>
            <p:spPr>
              <a:xfrm>
                <a:off x="6204125" y="3226900"/>
                <a:ext cx="10850" cy="9750"/>
              </a:xfrm>
              <a:custGeom>
                <a:rect b="b" l="l" r="r" t="t"/>
                <a:pathLst>
                  <a:path extrusionOk="0" h="390" w="434">
                    <a:moveTo>
                      <a:pt x="215" y="0"/>
                    </a:moveTo>
                    <a:cubicBezTo>
                      <a:pt x="107" y="0"/>
                      <a:pt x="0" y="67"/>
                      <a:pt x="0" y="205"/>
                    </a:cubicBezTo>
                    <a:cubicBezTo>
                      <a:pt x="16" y="330"/>
                      <a:pt x="112" y="389"/>
                      <a:pt x="210" y="389"/>
                    </a:cubicBezTo>
                    <a:cubicBezTo>
                      <a:pt x="321" y="389"/>
                      <a:pt x="434" y="313"/>
                      <a:pt x="434" y="171"/>
                    </a:cubicBezTo>
                    <a:cubicBezTo>
                      <a:pt x="418" y="59"/>
                      <a:pt x="316" y="0"/>
                      <a:pt x="21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24" name="Google Shape;13024;p40"/>
              <p:cNvSpPr/>
              <p:nvPr/>
            </p:nvSpPr>
            <p:spPr>
              <a:xfrm>
                <a:off x="6264150" y="3057725"/>
                <a:ext cx="17550" cy="16700"/>
              </a:xfrm>
              <a:custGeom>
                <a:rect b="b" l="l" r="r" t="t"/>
                <a:pathLst>
                  <a:path extrusionOk="0" h="668" w="702">
                    <a:moveTo>
                      <a:pt x="334" y="0"/>
                    </a:moveTo>
                    <a:cubicBezTo>
                      <a:pt x="234" y="0"/>
                      <a:pt x="101" y="67"/>
                      <a:pt x="67" y="167"/>
                    </a:cubicBezTo>
                    <a:cubicBezTo>
                      <a:pt x="67" y="167"/>
                      <a:pt x="34" y="200"/>
                      <a:pt x="34" y="200"/>
                    </a:cubicBezTo>
                    <a:cubicBezTo>
                      <a:pt x="1" y="267"/>
                      <a:pt x="1" y="367"/>
                      <a:pt x="34" y="434"/>
                    </a:cubicBezTo>
                    <a:cubicBezTo>
                      <a:pt x="34" y="500"/>
                      <a:pt x="67" y="534"/>
                      <a:pt x="101" y="601"/>
                    </a:cubicBezTo>
                    <a:cubicBezTo>
                      <a:pt x="168" y="634"/>
                      <a:pt x="234" y="667"/>
                      <a:pt x="301" y="667"/>
                    </a:cubicBezTo>
                    <a:lnTo>
                      <a:pt x="434" y="667"/>
                    </a:lnTo>
                    <a:lnTo>
                      <a:pt x="534" y="634"/>
                    </a:lnTo>
                    <a:lnTo>
                      <a:pt x="534" y="601"/>
                    </a:lnTo>
                    <a:cubicBezTo>
                      <a:pt x="635" y="534"/>
                      <a:pt x="701" y="434"/>
                      <a:pt x="701" y="300"/>
                    </a:cubicBezTo>
                    <a:cubicBezTo>
                      <a:pt x="701" y="200"/>
                      <a:pt x="668" y="134"/>
                      <a:pt x="601" y="67"/>
                    </a:cubicBezTo>
                    <a:cubicBezTo>
                      <a:pt x="534" y="33"/>
                      <a:pt x="434" y="0"/>
                      <a:pt x="3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25" name="Google Shape;13025;p40"/>
              <p:cNvSpPr/>
              <p:nvPr/>
            </p:nvSpPr>
            <p:spPr>
              <a:xfrm>
                <a:off x="6244975" y="3045950"/>
                <a:ext cx="16500" cy="12950"/>
              </a:xfrm>
              <a:custGeom>
                <a:rect b="b" l="l" r="r" t="t"/>
                <a:pathLst>
                  <a:path extrusionOk="0" h="518" w="660">
                    <a:moveTo>
                      <a:pt x="344" y="0"/>
                    </a:moveTo>
                    <a:cubicBezTo>
                      <a:pt x="287" y="0"/>
                      <a:pt x="225" y="21"/>
                      <a:pt x="167" y="71"/>
                    </a:cubicBezTo>
                    <a:cubicBezTo>
                      <a:pt x="101" y="71"/>
                      <a:pt x="67" y="138"/>
                      <a:pt x="67" y="204"/>
                    </a:cubicBezTo>
                    <a:cubicBezTo>
                      <a:pt x="1" y="271"/>
                      <a:pt x="67" y="371"/>
                      <a:pt x="134" y="438"/>
                    </a:cubicBezTo>
                    <a:cubicBezTo>
                      <a:pt x="183" y="487"/>
                      <a:pt x="250" y="518"/>
                      <a:pt x="321" y="518"/>
                    </a:cubicBezTo>
                    <a:cubicBezTo>
                      <a:pt x="347" y="518"/>
                      <a:pt x="374" y="513"/>
                      <a:pt x="401" y="504"/>
                    </a:cubicBezTo>
                    <a:cubicBezTo>
                      <a:pt x="468" y="471"/>
                      <a:pt x="501" y="438"/>
                      <a:pt x="534" y="371"/>
                    </a:cubicBezTo>
                    <a:cubicBezTo>
                      <a:pt x="660" y="195"/>
                      <a:pt x="521" y="0"/>
                      <a:pt x="34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26" name="Google Shape;13026;p40"/>
              <p:cNvSpPr/>
              <p:nvPr/>
            </p:nvSpPr>
            <p:spPr>
              <a:xfrm>
                <a:off x="6269150" y="3028375"/>
                <a:ext cx="13375" cy="12400"/>
              </a:xfrm>
              <a:custGeom>
                <a:rect b="b" l="l" r="r" t="t"/>
                <a:pathLst>
                  <a:path extrusionOk="0" h="496" w="535">
                    <a:moveTo>
                      <a:pt x="320" y="0"/>
                    </a:moveTo>
                    <a:cubicBezTo>
                      <a:pt x="303" y="0"/>
                      <a:pt x="285" y="2"/>
                      <a:pt x="268" y="7"/>
                    </a:cubicBezTo>
                    <a:cubicBezTo>
                      <a:pt x="201" y="7"/>
                      <a:pt x="134" y="40"/>
                      <a:pt x="101" y="107"/>
                    </a:cubicBezTo>
                    <a:cubicBezTo>
                      <a:pt x="68" y="107"/>
                      <a:pt x="68" y="140"/>
                      <a:pt x="34" y="207"/>
                    </a:cubicBezTo>
                    <a:cubicBezTo>
                      <a:pt x="1" y="307"/>
                      <a:pt x="1" y="374"/>
                      <a:pt x="68" y="440"/>
                    </a:cubicBezTo>
                    <a:cubicBezTo>
                      <a:pt x="107" y="479"/>
                      <a:pt x="157" y="496"/>
                      <a:pt x="206" y="496"/>
                    </a:cubicBezTo>
                    <a:cubicBezTo>
                      <a:pt x="240" y="496"/>
                      <a:pt x="273" y="487"/>
                      <a:pt x="301" y="474"/>
                    </a:cubicBezTo>
                    <a:lnTo>
                      <a:pt x="334" y="440"/>
                    </a:lnTo>
                    <a:cubicBezTo>
                      <a:pt x="368" y="440"/>
                      <a:pt x="401" y="440"/>
                      <a:pt x="435" y="407"/>
                    </a:cubicBezTo>
                    <a:cubicBezTo>
                      <a:pt x="501" y="340"/>
                      <a:pt x="535" y="273"/>
                      <a:pt x="535" y="207"/>
                    </a:cubicBezTo>
                    <a:cubicBezTo>
                      <a:pt x="535" y="91"/>
                      <a:pt x="434" y="0"/>
                      <a:pt x="32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27" name="Google Shape;13027;p40"/>
              <p:cNvSpPr/>
              <p:nvPr/>
            </p:nvSpPr>
            <p:spPr>
              <a:xfrm>
                <a:off x="6280825" y="2908450"/>
                <a:ext cx="11700" cy="12525"/>
              </a:xfrm>
              <a:custGeom>
                <a:rect b="b" l="l" r="r" t="t"/>
                <a:pathLst>
                  <a:path extrusionOk="0" h="501" w="468">
                    <a:moveTo>
                      <a:pt x="201" y="0"/>
                    </a:moveTo>
                    <a:cubicBezTo>
                      <a:pt x="168" y="0"/>
                      <a:pt x="101" y="34"/>
                      <a:pt x="68" y="67"/>
                    </a:cubicBezTo>
                    <a:cubicBezTo>
                      <a:pt x="34" y="100"/>
                      <a:pt x="1" y="134"/>
                      <a:pt x="1" y="200"/>
                    </a:cubicBezTo>
                    <a:cubicBezTo>
                      <a:pt x="1" y="300"/>
                      <a:pt x="1" y="367"/>
                      <a:pt x="68" y="434"/>
                    </a:cubicBezTo>
                    <a:cubicBezTo>
                      <a:pt x="101" y="467"/>
                      <a:pt x="168" y="501"/>
                      <a:pt x="234" y="501"/>
                    </a:cubicBezTo>
                    <a:cubicBezTo>
                      <a:pt x="301" y="467"/>
                      <a:pt x="368" y="467"/>
                      <a:pt x="401" y="400"/>
                    </a:cubicBezTo>
                    <a:cubicBezTo>
                      <a:pt x="468" y="367"/>
                      <a:pt x="468" y="267"/>
                      <a:pt x="435" y="200"/>
                    </a:cubicBezTo>
                    <a:cubicBezTo>
                      <a:pt x="435" y="167"/>
                      <a:pt x="435" y="167"/>
                      <a:pt x="435" y="167"/>
                    </a:cubicBezTo>
                    <a:cubicBezTo>
                      <a:pt x="435" y="134"/>
                      <a:pt x="368" y="67"/>
                      <a:pt x="334" y="34"/>
                    </a:cubicBezTo>
                    <a:cubicBezTo>
                      <a:pt x="301" y="34"/>
                      <a:pt x="268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28" name="Google Shape;13028;p40"/>
              <p:cNvSpPr/>
              <p:nvPr/>
            </p:nvSpPr>
            <p:spPr>
              <a:xfrm>
                <a:off x="6261650" y="2925125"/>
                <a:ext cx="11700" cy="10850"/>
              </a:xfrm>
              <a:custGeom>
                <a:rect b="b" l="l" r="r" t="t"/>
                <a:pathLst>
                  <a:path extrusionOk="0" h="434" w="468">
                    <a:moveTo>
                      <a:pt x="234" y="0"/>
                    </a:moveTo>
                    <a:cubicBezTo>
                      <a:pt x="101" y="0"/>
                      <a:pt x="1" y="134"/>
                      <a:pt x="67" y="234"/>
                    </a:cubicBezTo>
                    <a:cubicBezTo>
                      <a:pt x="67" y="267"/>
                      <a:pt x="67" y="267"/>
                      <a:pt x="67" y="301"/>
                    </a:cubicBezTo>
                    <a:cubicBezTo>
                      <a:pt x="101" y="367"/>
                      <a:pt x="167" y="434"/>
                      <a:pt x="268" y="434"/>
                    </a:cubicBezTo>
                    <a:cubicBezTo>
                      <a:pt x="334" y="434"/>
                      <a:pt x="401" y="367"/>
                      <a:pt x="401" y="301"/>
                    </a:cubicBezTo>
                    <a:cubicBezTo>
                      <a:pt x="434" y="267"/>
                      <a:pt x="434" y="234"/>
                      <a:pt x="434" y="234"/>
                    </a:cubicBezTo>
                    <a:cubicBezTo>
                      <a:pt x="468" y="100"/>
                      <a:pt x="368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29" name="Google Shape;13029;p40"/>
              <p:cNvSpPr/>
              <p:nvPr/>
            </p:nvSpPr>
            <p:spPr>
              <a:xfrm>
                <a:off x="5895375" y="2874100"/>
                <a:ext cx="14375" cy="12275"/>
              </a:xfrm>
              <a:custGeom>
                <a:rect b="b" l="l" r="r" t="t"/>
                <a:pathLst>
                  <a:path extrusionOk="0" h="491" w="575">
                    <a:moveTo>
                      <a:pt x="265" y="1"/>
                    </a:moveTo>
                    <a:cubicBezTo>
                      <a:pt x="1" y="1"/>
                      <a:pt x="15" y="490"/>
                      <a:pt x="280" y="490"/>
                    </a:cubicBezTo>
                    <a:cubicBezTo>
                      <a:pt x="326" y="490"/>
                      <a:pt x="380" y="475"/>
                      <a:pt x="442" y="440"/>
                    </a:cubicBezTo>
                    <a:lnTo>
                      <a:pt x="475" y="407"/>
                    </a:lnTo>
                    <a:cubicBezTo>
                      <a:pt x="542" y="373"/>
                      <a:pt x="575" y="307"/>
                      <a:pt x="575" y="240"/>
                    </a:cubicBezTo>
                    <a:cubicBezTo>
                      <a:pt x="575" y="140"/>
                      <a:pt x="542" y="73"/>
                      <a:pt x="475" y="40"/>
                    </a:cubicBezTo>
                    <a:lnTo>
                      <a:pt x="408" y="40"/>
                    </a:lnTo>
                    <a:cubicBezTo>
                      <a:pt x="354" y="13"/>
                      <a:pt x="306" y="1"/>
                      <a:pt x="26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30" name="Google Shape;13030;p40"/>
              <p:cNvSpPr/>
              <p:nvPr/>
            </p:nvSpPr>
            <p:spPr>
              <a:xfrm>
                <a:off x="5868875" y="2866750"/>
                <a:ext cx="14200" cy="14200"/>
              </a:xfrm>
              <a:custGeom>
                <a:rect b="b" l="l" r="r" t="t"/>
                <a:pathLst>
                  <a:path extrusionOk="0" h="568" w="568">
                    <a:moveTo>
                      <a:pt x="267" y="0"/>
                    </a:moveTo>
                    <a:cubicBezTo>
                      <a:pt x="101" y="0"/>
                      <a:pt x="0" y="167"/>
                      <a:pt x="0" y="301"/>
                    </a:cubicBezTo>
                    <a:cubicBezTo>
                      <a:pt x="0" y="467"/>
                      <a:pt x="134" y="567"/>
                      <a:pt x="301" y="567"/>
                    </a:cubicBezTo>
                    <a:cubicBezTo>
                      <a:pt x="434" y="567"/>
                      <a:pt x="568" y="434"/>
                      <a:pt x="568" y="267"/>
                    </a:cubicBezTo>
                    <a:cubicBezTo>
                      <a:pt x="568" y="134"/>
                      <a:pt x="434" y="0"/>
                      <a:pt x="2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31" name="Google Shape;13031;p40"/>
              <p:cNvSpPr/>
              <p:nvPr/>
            </p:nvSpPr>
            <p:spPr>
              <a:xfrm>
                <a:off x="5883050" y="2892600"/>
                <a:ext cx="10875" cy="10875"/>
              </a:xfrm>
              <a:custGeom>
                <a:rect b="b" l="l" r="r" t="t"/>
                <a:pathLst>
                  <a:path extrusionOk="0" h="435" w="435">
                    <a:moveTo>
                      <a:pt x="201" y="0"/>
                    </a:moveTo>
                    <a:cubicBezTo>
                      <a:pt x="134" y="0"/>
                      <a:pt x="34" y="34"/>
                      <a:pt x="34" y="134"/>
                    </a:cubicBezTo>
                    <a:cubicBezTo>
                      <a:pt x="1" y="167"/>
                      <a:pt x="1" y="201"/>
                      <a:pt x="1" y="267"/>
                    </a:cubicBezTo>
                    <a:cubicBezTo>
                      <a:pt x="34" y="267"/>
                      <a:pt x="34" y="301"/>
                      <a:pt x="67" y="334"/>
                    </a:cubicBezTo>
                    <a:cubicBezTo>
                      <a:pt x="67" y="401"/>
                      <a:pt x="167" y="434"/>
                      <a:pt x="234" y="434"/>
                    </a:cubicBezTo>
                    <a:cubicBezTo>
                      <a:pt x="301" y="434"/>
                      <a:pt x="367" y="401"/>
                      <a:pt x="401" y="334"/>
                    </a:cubicBezTo>
                    <a:cubicBezTo>
                      <a:pt x="401" y="301"/>
                      <a:pt x="434" y="234"/>
                      <a:pt x="434" y="201"/>
                    </a:cubicBezTo>
                    <a:cubicBezTo>
                      <a:pt x="434" y="167"/>
                      <a:pt x="434" y="134"/>
                      <a:pt x="401" y="67"/>
                    </a:cubicBezTo>
                    <a:cubicBezTo>
                      <a:pt x="367" y="34"/>
                      <a:pt x="301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32" name="Google Shape;13032;p40"/>
              <p:cNvSpPr/>
              <p:nvPr/>
            </p:nvSpPr>
            <p:spPr>
              <a:xfrm>
                <a:off x="5909725" y="2900300"/>
                <a:ext cx="10050" cy="8825"/>
              </a:xfrm>
              <a:custGeom>
                <a:rect b="b" l="l" r="r" t="t"/>
                <a:pathLst>
                  <a:path extrusionOk="0" h="353" w="402">
                    <a:moveTo>
                      <a:pt x="209" y="0"/>
                    </a:moveTo>
                    <a:cubicBezTo>
                      <a:pt x="106" y="0"/>
                      <a:pt x="1" y="68"/>
                      <a:pt x="1" y="193"/>
                    </a:cubicBezTo>
                    <a:cubicBezTo>
                      <a:pt x="16" y="301"/>
                      <a:pt x="104" y="352"/>
                      <a:pt x="193" y="352"/>
                    </a:cubicBezTo>
                    <a:cubicBezTo>
                      <a:pt x="296" y="352"/>
                      <a:pt x="401" y="284"/>
                      <a:pt x="401" y="159"/>
                    </a:cubicBezTo>
                    <a:cubicBezTo>
                      <a:pt x="386" y="51"/>
                      <a:pt x="298" y="0"/>
                      <a:pt x="20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33" name="Google Shape;13033;p40"/>
              <p:cNvSpPr/>
              <p:nvPr/>
            </p:nvSpPr>
            <p:spPr>
              <a:xfrm>
                <a:off x="5875550" y="2746150"/>
                <a:ext cx="14200" cy="13875"/>
              </a:xfrm>
              <a:custGeom>
                <a:rect b="b" l="l" r="r" t="t"/>
                <a:pathLst>
                  <a:path extrusionOk="0" h="555" w="568">
                    <a:moveTo>
                      <a:pt x="262" y="1"/>
                    </a:moveTo>
                    <a:cubicBezTo>
                      <a:pt x="225" y="1"/>
                      <a:pt x="192" y="9"/>
                      <a:pt x="167" y="21"/>
                    </a:cubicBezTo>
                    <a:cubicBezTo>
                      <a:pt x="34" y="88"/>
                      <a:pt x="0" y="188"/>
                      <a:pt x="0" y="288"/>
                    </a:cubicBezTo>
                    <a:cubicBezTo>
                      <a:pt x="0" y="321"/>
                      <a:pt x="0" y="354"/>
                      <a:pt x="0" y="354"/>
                    </a:cubicBezTo>
                    <a:cubicBezTo>
                      <a:pt x="0" y="455"/>
                      <a:pt x="100" y="555"/>
                      <a:pt x="200" y="555"/>
                    </a:cubicBezTo>
                    <a:lnTo>
                      <a:pt x="267" y="555"/>
                    </a:lnTo>
                    <a:cubicBezTo>
                      <a:pt x="401" y="521"/>
                      <a:pt x="501" y="455"/>
                      <a:pt x="534" y="321"/>
                    </a:cubicBezTo>
                    <a:cubicBezTo>
                      <a:pt x="567" y="254"/>
                      <a:pt x="534" y="154"/>
                      <a:pt x="467" y="88"/>
                    </a:cubicBezTo>
                    <a:cubicBezTo>
                      <a:pt x="404" y="24"/>
                      <a:pt x="327" y="1"/>
                      <a:pt x="26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34" name="Google Shape;13034;p40"/>
              <p:cNvSpPr/>
              <p:nvPr/>
            </p:nvSpPr>
            <p:spPr>
              <a:xfrm>
                <a:off x="5860525" y="2772500"/>
                <a:ext cx="10875" cy="11700"/>
              </a:xfrm>
              <a:custGeom>
                <a:rect b="b" l="l" r="r" t="t"/>
                <a:pathLst>
                  <a:path extrusionOk="0" h="468" w="435">
                    <a:moveTo>
                      <a:pt x="201" y="1"/>
                    </a:moveTo>
                    <a:cubicBezTo>
                      <a:pt x="168" y="1"/>
                      <a:pt x="101" y="68"/>
                      <a:pt x="68" y="101"/>
                    </a:cubicBezTo>
                    <a:cubicBezTo>
                      <a:pt x="68" y="134"/>
                      <a:pt x="34" y="134"/>
                      <a:pt x="34" y="168"/>
                    </a:cubicBezTo>
                    <a:cubicBezTo>
                      <a:pt x="1" y="201"/>
                      <a:pt x="1" y="268"/>
                      <a:pt x="34" y="335"/>
                    </a:cubicBezTo>
                    <a:cubicBezTo>
                      <a:pt x="68" y="401"/>
                      <a:pt x="134" y="468"/>
                      <a:pt x="234" y="468"/>
                    </a:cubicBezTo>
                    <a:cubicBezTo>
                      <a:pt x="334" y="468"/>
                      <a:pt x="435" y="368"/>
                      <a:pt x="435" y="268"/>
                    </a:cubicBezTo>
                    <a:cubicBezTo>
                      <a:pt x="435" y="201"/>
                      <a:pt x="401" y="134"/>
                      <a:pt x="368" y="101"/>
                    </a:cubicBezTo>
                    <a:cubicBezTo>
                      <a:pt x="334" y="34"/>
                      <a:pt x="268" y="1"/>
                      <a:pt x="2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35" name="Google Shape;13035;p40"/>
              <p:cNvSpPr/>
              <p:nvPr/>
            </p:nvSpPr>
            <p:spPr>
              <a:xfrm>
                <a:off x="6144900" y="2506050"/>
                <a:ext cx="13225" cy="12125"/>
              </a:xfrm>
              <a:custGeom>
                <a:rect b="b" l="l" r="r" t="t"/>
                <a:pathLst>
                  <a:path extrusionOk="0" h="485" w="529">
                    <a:moveTo>
                      <a:pt x="310" y="0"/>
                    </a:moveTo>
                    <a:cubicBezTo>
                      <a:pt x="284" y="0"/>
                      <a:pt x="259" y="6"/>
                      <a:pt x="234" y="18"/>
                    </a:cubicBezTo>
                    <a:lnTo>
                      <a:pt x="167" y="18"/>
                    </a:lnTo>
                    <a:cubicBezTo>
                      <a:pt x="101" y="51"/>
                      <a:pt x="67" y="85"/>
                      <a:pt x="67" y="118"/>
                    </a:cubicBezTo>
                    <a:lnTo>
                      <a:pt x="34" y="151"/>
                    </a:lnTo>
                    <a:cubicBezTo>
                      <a:pt x="1" y="218"/>
                      <a:pt x="1" y="285"/>
                      <a:pt x="1" y="318"/>
                    </a:cubicBezTo>
                    <a:cubicBezTo>
                      <a:pt x="34" y="352"/>
                      <a:pt x="34" y="385"/>
                      <a:pt x="67" y="418"/>
                    </a:cubicBezTo>
                    <a:cubicBezTo>
                      <a:pt x="101" y="452"/>
                      <a:pt x="167" y="485"/>
                      <a:pt x="201" y="485"/>
                    </a:cubicBezTo>
                    <a:lnTo>
                      <a:pt x="301" y="485"/>
                    </a:lnTo>
                    <a:cubicBezTo>
                      <a:pt x="301" y="452"/>
                      <a:pt x="334" y="452"/>
                      <a:pt x="368" y="452"/>
                    </a:cubicBezTo>
                    <a:cubicBezTo>
                      <a:pt x="368" y="452"/>
                      <a:pt x="368" y="418"/>
                      <a:pt x="368" y="418"/>
                    </a:cubicBezTo>
                    <a:cubicBezTo>
                      <a:pt x="434" y="385"/>
                      <a:pt x="468" y="352"/>
                      <a:pt x="468" y="318"/>
                    </a:cubicBezTo>
                    <a:cubicBezTo>
                      <a:pt x="468" y="285"/>
                      <a:pt x="501" y="252"/>
                      <a:pt x="501" y="218"/>
                    </a:cubicBezTo>
                    <a:cubicBezTo>
                      <a:pt x="528" y="109"/>
                      <a:pt x="422" y="0"/>
                      <a:pt x="31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36" name="Google Shape;13036;p40"/>
              <p:cNvSpPr/>
              <p:nvPr/>
            </p:nvSpPr>
            <p:spPr>
              <a:xfrm>
                <a:off x="5869700" y="2719150"/>
                <a:ext cx="12550" cy="11700"/>
              </a:xfrm>
              <a:custGeom>
                <a:rect b="b" l="l" r="r" t="t"/>
                <a:pathLst>
                  <a:path extrusionOk="0" h="468" w="502">
                    <a:moveTo>
                      <a:pt x="301" y="0"/>
                    </a:moveTo>
                    <a:cubicBezTo>
                      <a:pt x="201" y="0"/>
                      <a:pt x="134" y="33"/>
                      <a:pt x="68" y="67"/>
                    </a:cubicBezTo>
                    <a:cubicBezTo>
                      <a:pt x="1" y="134"/>
                      <a:pt x="1" y="267"/>
                      <a:pt x="34" y="334"/>
                    </a:cubicBezTo>
                    <a:cubicBezTo>
                      <a:pt x="68" y="434"/>
                      <a:pt x="168" y="467"/>
                      <a:pt x="268" y="467"/>
                    </a:cubicBezTo>
                    <a:lnTo>
                      <a:pt x="301" y="467"/>
                    </a:lnTo>
                    <a:cubicBezTo>
                      <a:pt x="401" y="467"/>
                      <a:pt x="501" y="367"/>
                      <a:pt x="501" y="267"/>
                    </a:cubicBezTo>
                    <a:cubicBezTo>
                      <a:pt x="501" y="234"/>
                      <a:pt x="501" y="234"/>
                      <a:pt x="501" y="234"/>
                    </a:cubicBezTo>
                    <a:cubicBezTo>
                      <a:pt x="468" y="134"/>
                      <a:pt x="401" y="33"/>
                      <a:pt x="3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37" name="Google Shape;13037;p40"/>
              <p:cNvSpPr/>
              <p:nvPr/>
            </p:nvSpPr>
            <p:spPr>
              <a:xfrm>
                <a:off x="5888050" y="2798375"/>
                <a:ext cx="10025" cy="11700"/>
              </a:xfrm>
              <a:custGeom>
                <a:rect b="b" l="l" r="r" t="t"/>
                <a:pathLst>
                  <a:path extrusionOk="0" h="468" w="401">
                    <a:moveTo>
                      <a:pt x="201" y="0"/>
                    </a:moveTo>
                    <a:cubicBezTo>
                      <a:pt x="101" y="0"/>
                      <a:pt x="34" y="67"/>
                      <a:pt x="34" y="133"/>
                    </a:cubicBezTo>
                    <a:cubicBezTo>
                      <a:pt x="34" y="167"/>
                      <a:pt x="34" y="167"/>
                      <a:pt x="1" y="200"/>
                    </a:cubicBezTo>
                    <a:cubicBezTo>
                      <a:pt x="1" y="234"/>
                      <a:pt x="1" y="267"/>
                      <a:pt x="34" y="334"/>
                    </a:cubicBezTo>
                    <a:cubicBezTo>
                      <a:pt x="34" y="400"/>
                      <a:pt x="134" y="467"/>
                      <a:pt x="201" y="467"/>
                    </a:cubicBezTo>
                    <a:cubicBezTo>
                      <a:pt x="301" y="467"/>
                      <a:pt x="368" y="367"/>
                      <a:pt x="401" y="300"/>
                    </a:cubicBezTo>
                    <a:cubicBezTo>
                      <a:pt x="401" y="267"/>
                      <a:pt x="401" y="234"/>
                      <a:pt x="401" y="167"/>
                    </a:cubicBezTo>
                    <a:cubicBezTo>
                      <a:pt x="368" y="167"/>
                      <a:pt x="368" y="133"/>
                      <a:pt x="368" y="133"/>
                    </a:cubicBezTo>
                    <a:cubicBezTo>
                      <a:pt x="334" y="67"/>
                      <a:pt x="268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38" name="Google Shape;13038;p40"/>
              <p:cNvSpPr/>
              <p:nvPr/>
            </p:nvSpPr>
            <p:spPr>
              <a:xfrm>
                <a:off x="5905575" y="3175350"/>
                <a:ext cx="30050" cy="75850"/>
              </a:xfrm>
              <a:custGeom>
                <a:rect b="b" l="l" r="r" t="t"/>
                <a:pathLst>
                  <a:path extrusionOk="0" h="3034" w="1202">
                    <a:moveTo>
                      <a:pt x="730" y="0"/>
                    </a:moveTo>
                    <a:cubicBezTo>
                      <a:pt x="608" y="0"/>
                      <a:pt x="486" y="68"/>
                      <a:pt x="467" y="199"/>
                    </a:cubicBezTo>
                    <a:cubicBezTo>
                      <a:pt x="400" y="632"/>
                      <a:pt x="501" y="1066"/>
                      <a:pt x="467" y="1533"/>
                    </a:cubicBezTo>
                    <a:cubicBezTo>
                      <a:pt x="434" y="1900"/>
                      <a:pt x="434" y="2400"/>
                      <a:pt x="134" y="2667"/>
                    </a:cubicBezTo>
                    <a:cubicBezTo>
                      <a:pt x="0" y="2767"/>
                      <a:pt x="100" y="3034"/>
                      <a:pt x="267" y="3034"/>
                    </a:cubicBezTo>
                    <a:cubicBezTo>
                      <a:pt x="767" y="2967"/>
                      <a:pt x="934" y="2467"/>
                      <a:pt x="1001" y="2033"/>
                    </a:cubicBezTo>
                    <a:cubicBezTo>
                      <a:pt x="1101" y="1433"/>
                      <a:pt x="1201" y="699"/>
                      <a:pt x="968" y="132"/>
                    </a:cubicBezTo>
                    <a:cubicBezTo>
                      <a:pt x="923" y="43"/>
                      <a:pt x="827" y="0"/>
                      <a:pt x="73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39" name="Google Shape;13039;p40"/>
              <p:cNvSpPr/>
              <p:nvPr/>
            </p:nvSpPr>
            <p:spPr>
              <a:xfrm>
                <a:off x="5901400" y="3056250"/>
                <a:ext cx="174325" cy="119900"/>
              </a:xfrm>
              <a:custGeom>
                <a:rect b="b" l="l" r="r" t="t"/>
                <a:pathLst>
                  <a:path extrusionOk="0" h="4796" w="6973">
                    <a:moveTo>
                      <a:pt x="2652" y="1"/>
                    </a:moveTo>
                    <a:cubicBezTo>
                      <a:pt x="2565" y="1"/>
                      <a:pt x="2476" y="45"/>
                      <a:pt x="2435" y="126"/>
                    </a:cubicBezTo>
                    <a:cubicBezTo>
                      <a:pt x="2235" y="559"/>
                      <a:pt x="2402" y="1060"/>
                      <a:pt x="2335" y="1527"/>
                    </a:cubicBezTo>
                    <a:cubicBezTo>
                      <a:pt x="2269" y="2094"/>
                      <a:pt x="2002" y="2361"/>
                      <a:pt x="1602" y="2661"/>
                    </a:cubicBezTo>
                    <a:cubicBezTo>
                      <a:pt x="1301" y="2861"/>
                      <a:pt x="1201" y="3161"/>
                      <a:pt x="1235" y="3528"/>
                    </a:cubicBezTo>
                    <a:cubicBezTo>
                      <a:pt x="1268" y="3828"/>
                      <a:pt x="1235" y="3929"/>
                      <a:pt x="934" y="4095"/>
                    </a:cubicBezTo>
                    <a:cubicBezTo>
                      <a:pt x="701" y="4195"/>
                      <a:pt x="434" y="4295"/>
                      <a:pt x="201" y="4396"/>
                    </a:cubicBezTo>
                    <a:cubicBezTo>
                      <a:pt x="0" y="4462"/>
                      <a:pt x="0" y="4796"/>
                      <a:pt x="234" y="4796"/>
                    </a:cubicBezTo>
                    <a:cubicBezTo>
                      <a:pt x="734" y="4729"/>
                      <a:pt x="1368" y="4662"/>
                      <a:pt x="1735" y="4262"/>
                    </a:cubicBezTo>
                    <a:cubicBezTo>
                      <a:pt x="1835" y="4162"/>
                      <a:pt x="1868" y="3995"/>
                      <a:pt x="1902" y="3862"/>
                    </a:cubicBezTo>
                    <a:cubicBezTo>
                      <a:pt x="1902" y="3862"/>
                      <a:pt x="1902" y="3862"/>
                      <a:pt x="1902" y="3828"/>
                    </a:cubicBezTo>
                    <a:cubicBezTo>
                      <a:pt x="2002" y="3728"/>
                      <a:pt x="2102" y="3628"/>
                      <a:pt x="2169" y="3528"/>
                    </a:cubicBezTo>
                    <a:cubicBezTo>
                      <a:pt x="2269" y="3395"/>
                      <a:pt x="2302" y="3295"/>
                      <a:pt x="2369" y="3161"/>
                    </a:cubicBezTo>
                    <a:cubicBezTo>
                      <a:pt x="2402" y="3095"/>
                      <a:pt x="2402" y="2995"/>
                      <a:pt x="2369" y="2928"/>
                    </a:cubicBezTo>
                    <a:cubicBezTo>
                      <a:pt x="2636" y="2694"/>
                      <a:pt x="2802" y="2394"/>
                      <a:pt x="2936" y="2094"/>
                    </a:cubicBezTo>
                    <a:cubicBezTo>
                      <a:pt x="3448" y="2376"/>
                      <a:pt x="4119" y="2441"/>
                      <a:pt x="4749" y="2441"/>
                    </a:cubicBezTo>
                    <a:cubicBezTo>
                      <a:pt x="4940" y="2441"/>
                      <a:pt x="5126" y="2435"/>
                      <a:pt x="5304" y="2427"/>
                    </a:cubicBezTo>
                    <a:cubicBezTo>
                      <a:pt x="5838" y="2427"/>
                      <a:pt x="6972" y="2261"/>
                      <a:pt x="6972" y="1493"/>
                    </a:cubicBezTo>
                    <a:cubicBezTo>
                      <a:pt x="6943" y="1378"/>
                      <a:pt x="6839" y="1287"/>
                      <a:pt x="6724" y="1287"/>
                    </a:cubicBezTo>
                    <a:cubicBezTo>
                      <a:pt x="6707" y="1287"/>
                      <a:pt x="6689" y="1289"/>
                      <a:pt x="6672" y="1293"/>
                    </a:cubicBezTo>
                    <a:cubicBezTo>
                      <a:pt x="6405" y="1360"/>
                      <a:pt x="6205" y="1560"/>
                      <a:pt x="5938" y="1660"/>
                    </a:cubicBezTo>
                    <a:cubicBezTo>
                      <a:pt x="5638" y="1760"/>
                      <a:pt x="5271" y="1760"/>
                      <a:pt x="4937" y="1760"/>
                    </a:cubicBezTo>
                    <a:cubicBezTo>
                      <a:pt x="4779" y="1769"/>
                      <a:pt x="4620" y="1773"/>
                      <a:pt x="4462" y="1773"/>
                    </a:cubicBezTo>
                    <a:cubicBezTo>
                      <a:pt x="3987" y="1773"/>
                      <a:pt x="3511" y="1735"/>
                      <a:pt x="3036" y="1660"/>
                    </a:cubicBezTo>
                    <a:cubicBezTo>
                      <a:pt x="3103" y="1160"/>
                      <a:pt x="3136" y="459"/>
                      <a:pt x="2802" y="59"/>
                    </a:cubicBezTo>
                    <a:cubicBezTo>
                      <a:pt x="2763" y="20"/>
                      <a:pt x="2708" y="1"/>
                      <a:pt x="265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40" name="Google Shape;13040;p40"/>
              <p:cNvSpPr/>
              <p:nvPr/>
            </p:nvSpPr>
            <p:spPr>
              <a:xfrm>
                <a:off x="5878875" y="2975475"/>
                <a:ext cx="60900" cy="74425"/>
              </a:xfrm>
              <a:custGeom>
                <a:rect b="b" l="l" r="r" t="t"/>
                <a:pathLst>
                  <a:path extrusionOk="0" h="2977" w="2436">
                    <a:moveTo>
                      <a:pt x="1260" y="1"/>
                    </a:moveTo>
                    <a:cubicBezTo>
                      <a:pt x="830" y="1"/>
                      <a:pt x="420" y="153"/>
                      <a:pt x="201" y="555"/>
                    </a:cubicBezTo>
                    <a:cubicBezTo>
                      <a:pt x="1" y="888"/>
                      <a:pt x="101" y="1322"/>
                      <a:pt x="201" y="1689"/>
                    </a:cubicBezTo>
                    <a:cubicBezTo>
                      <a:pt x="301" y="2123"/>
                      <a:pt x="468" y="2623"/>
                      <a:pt x="801" y="2923"/>
                    </a:cubicBezTo>
                    <a:cubicBezTo>
                      <a:pt x="839" y="2960"/>
                      <a:pt x="884" y="2977"/>
                      <a:pt x="929" y="2977"/>
                    </a:cubicBezTo>
                    <a:cubicBezTo>
                      <a:pt x="1044" y="2977"/>
                      <a:pt x="1159" y="2867"/>
                      <a:pt x="1135" y="2723"/>
                    </a:cubicBezTo>
                    <a:cubicBezTo>
                      <a:pt x="1035" y="2189"/>
                      <a:pt x="701" y="1722"/>
                      <a:pt x="668" y="1189"/>
                    </a:cubicBezTo>
                    <a:cubicBezTo>
                      <a:pt x="635" y="888"/>
                      <a:pt x="768" y="722"/>
                      <a:pt x="901" y="655"/>
                    </a:cubicBezTo>
                    <a:cubicBezTo>
                      <a:pt x="935" y="622"/>
                      <a:pt x="968" y="622"/>
                      <a:pt x="968" y="622"/>
                    </a:cubicBezTo>
                    <a:cubicBezTo>
                      <a:pt x="1200" y="550"/>
                      <a:pt x="1452" y="517"/>
                      <a:pt x="1707" y="517"/>
                    </a:cubicBezTo>
                    <a:cubicBezTo>
                      <a:pt x="1928" y="517"/>
                      <a:pt x="2152" y="542"/>
                      <a:pt x="2369" y="588"/>
                    </a:cubicBezTo>
                    <a:cubicBezTo>
                      <a:pt x="2436" y="488"/>
                      <a:pt x="2436" y="355"/>
                      <a:pt x="2269" y="255"/>
                    </a:cubicBezTo>
                    <a:cubicBezTo>
                      <a:pt x="1983" y="104"/>
                      <a:pt x="1615" y="1"/>
                      <a:pt x="12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41" name="Google Shape;13041;p40"/>
              <p:cNvSpPr/>
              <p:nvPr/>
            </p:nvSpPr>
            <p:spPr>
              <a:xfrm>
                <a:off x="5918925" y="2615825"/>
                <a:ext cx="1248400" cy="946500"/>
              </a:xfrm>
              <a:custGeom>
                <a:rect b="b" l="l" r="r" t="t"/>
                <a:pathLst>
                  <a:path extrusionOk="0" h="37860" w="49936">
                    <a:moveTo>
                      <a:pt x="48437" y="0"/>
                    </a:moveTo>
                    <a:cubicBezTo>
                      <a:pt x="48347" y="0"/>
                      <a:pt x="48248" y="64"/>
                      <a:pt x="48268" y="164"/>
                    </a:cubicBezTo>
                    <a:cubicBezTo>
                      <a:pt x="48568" y="1865"/>
                      <a:pt x="48735" y="3599"/>
                      <a:pt x="48768" y="5334"/>
                    </a:cubicBezTo>
                    <a:cubicBezTo>
                      <a:pt x="48801" y="5501"/>
                      <a:pt x="48801" y="5634"/>
                      <a:pt x="48801" y="5801"/>
                    </a:cubicBezTo>
                    <a:cubicBezTo>
                      <a:pt x="48601" y="5768"/>
                      <a:pt x="48401" y="5734"/>
                      <a:pt x="48234" y="5734"/>
                    </a:cubicBezTo>
                    <a:cubicBezTo>
                      <a:pt x="48234" y="5701"/>
                      <a:pt x="48234" y="5701"/>
                      <a:pt x="48201" y="5701"/>
                    </a:cubicBezTo>
                    <a:cubicBezTo>
                      <a:pt x="48201" y="5668"/>
                      <a:pt x="48168" y="5634"/>
                      <a:pt x="48101" y="5601"/>
                    </a:cubicBezTo>
                    <a:cubicBezTo>
                      <a:pt x="47634" y="5467"/>
                      <a:pt x="47167" y="5301"/>
                      <a:pt x="46700" y="5301"/>
                    </a:cubicBezTo>
                    <a:cubicBezTo>
                      <a:pt x="46533" y="5301"/>
                      <a:pt x="46466" y="5567"/>
                      <a:pt x="46633" y="5634"/>
                    </a:cubicBezTo>
                    <a:cubicBezTo>
                      <a:pt x="46633" y="5634"/>
                      <a:pt x="46667" y="5634"/>
                      <a:pt x="46667" y="5668"/>
                    </a:cubicBezTo>
                    <a:cubicBezTo>
                      <a:pt x="46633" y="5734"/>
                      <a:pt x="46667" y="5834"/>
                      <a:pt x="46767" y="5868"/>
                    </a:cubicBezTo>
                    <a:cubicBezTo>
                      <a:pt x="47200" y="6068"/>
                      <a:pt x="47701" y="6168"/>
                      <a:pt x="48201" y="6268"/>
                    </a:cubicBezTo>
                    <a:cubicBezTo>
                      <a:pt x="48401" y="6301"/>
                      <a:pt x="48601" y="6368"/>
                      <a:pt x="48801" y="6401"/>
                    </a:cubicBezTo>
                    <a:cubicBezTo>
                      <a:pt x="48835" y="9103"/>
                      <a:pt x="48635" y="11805"/>
                      <a:pt x="48168" y="14474"/>
                    </a:cubicBezTo>
                    <a:cubicBezTo>
                      <a:pt x="47967" y="15675"/>
                      <a:pt x="47701" y="16842"/>
                      <a:pt x="47367" y="18010"/>
                    </a:cubicBezTo>
                    <a:cubicBezTo>
                      <a:pt x="47400" y="17676"/>
                      <a:pt x="47434" y="17343"/>
                      <a:pt x="47467" y="17009"/>
                    </a:cubicBezTo>
                    <a:cubicBezTo>
                      <a:pt x="47567" y="15841"/>
                      <a:pt x="47567" y="14707"/>
                      <a:pt x="47500" y="13540"/>
                    </a:cubicBezTo>
                    <a:cubicBezTo>
                      <a:pt x="47467" y="12372"/>
                      <a:pt x="47334" y="11205"/>
                      <a:pt x="47200" y="10071"/>
                    </a:cubicBezTo>
                    <a:cubicBezTo>
                      <a:pt x="47184" y="9971"/>
                      <a:pt x="47100" y="9921"/>
                      <a:pt x="47021" y="9921"/>
                    </a:cubicBezTo>
                    <a:cubicBezTo>
                      <a:pt x="46942" y="9921"/>
                      <a:pt x="46867" y="9971"/>
                      <a:pt x="46867" y="10071"/>
                    </a:cubicBezTo>
                    <a:cubicBezTo>
                      <a:pt x="46833" y="11171"/>
                      <a:pt x="46767" y="12272"/>
                      <a:pt x="46733" y="13340"/>
                    </a:cubicBezTo>
                    <a:cubicBezTo>
                      <a:pt x="46667" y="13340"/>
                      <a:pt x="46600" y="13406"/>
                      <a:pt x="46600" y="13473"/>
                    </a:cubicBezTo>
                    <a:cubicBezTo>
                      <a:pt x="46500" y="14674"/>
                      <a:pt x="46233" y="15875"/>
                      <a:pt x="45999" y="17076"/>
                    </a:cubicBezTo>
                    <a:cubicBezTo>
                      <a:pt x="45566" y="19144"/>
                      <a:pt x="44865" y="21212"/>
                      <a:pt x="43965" y="23147"/>
                    </a:cubicBezTo>
                    <a:cubicBezTo>
                      <a:pt x="43798" y="23547"/>
                      <a:pt x="43598" y="23914"/>
                      <a:pt x="43398" y="24314"/>
                    </a:cubicBezTo>
                    <a:cubicBezTo>
                      <a:pt x="43564" y="23914"/>
                      <a:pt x="43431" y="23313"/>
                      <a:pt x="42997" y="23147"/>
                    </a:cubicBezTo>
                    <a:cubicBezTo>
                      <a:pt x="42962" y="23132"/>
                      <a:pt x="42927" y="23126"/>
                      <a:pt x="42896" y="23126"/>
                    </a:cubicBezTo>
                    <a:cubicBezTo>
                      <a:pt x="42781" y="23126"/>
                      <a:pt x="42704" y="23216"/>
                      <a:pt x="42730" y="23347"/>
                    </a:cubicBezTo>
                    <a:cubicBezTo>
                      <a:pt x="42764" y="23614"/>
                      <a:pt x="42931" y="23780"/>
                      <a:pt x="42797" y="24047"/>
                    </a:cubicBezTo>
                    <a:cubicBezTo>
                      <a:pt x="42741" y="24141"/>
                      <a:pt x="42684" y="24182"/>
                      <a:pt x="42616" y="24182"/>
                    </a:cubicBezTo>
                    <a:cubicBezTo>
                      <a:pt x="42563" y="24182"/>
                      <a:pt x="42503" y="24158"/>
                      <a:pt x="42430" y="24114"/>
                    </a:cubicBezTo>
                    <a:cubicBezTo>
                      <a:pt x="42347" y="24064"/>
                      <a:pt x="42247" y="24022"/>
                      <a:pt x="42151" y="24022"/>
                    </a:cubicBezTo>
                    <a:cubicBezTo>
                      <a:pt x="42055" y="24022"/>
                      <a:pt x="41963" y="24064"/>
                      <a:pt x="41896" y="24181"/>
                    </a:cubicBezTo>
                    <a:cubicBezTo>
                      <a:pt x="41796" y="24381"/>
                      <a:pt x="41963" y="24648"/>
                      <a:pt x="42163" y="24748"/>
                    </a:cubicBezTo>
                    <a:cubicBezTo>
                      <a:pt x="42290" y="24822"/>
                      <a:pt x="42427" y="24856"/>
                      <a:pt x="42563" y="24856"/>
                    </a:cubicBezTo>
                    <a:cubicBezTo>
                      <a:pt x="42857" y="24856"/>
                      <a:pt x="43148" y="24698"/>
                      <a:pt x="43331" y="24448"/>
                    </a:cubicBezTo>
                    <a:lnTo>
                      <a:pt x="43331" y="24448"/>
                    </a:lnTo>
                    <a:cubicBezTo>
                      <a:pt x="43064" y="24981"/>
                      <a:pt x="42764" y="25482"/>
                      <a:pt x="42430" y="25982"/>
                    </a:cubicBezTo>
                    <a:cubicBezTo>
                      <a:pt x="42163" y="26449"/>
                      <a:pt x="41863" y="26883"/>
                      <a:pt x="41530" y="27316"/>
                    </a:cubicBezTo>
                    <a:cubicBezTo>
                      <a:pt x="41296" y="27650"/>
                      <a:pt x="41029" y="27950"/>
                      <a:pt x="40796" y="28284"/>
                    </a:cubicBezTo>
                    <a:cubicBezTo>
                      <a:pt x="40796" y="28184"/>
                      <a:pt x="40762" y="28084"/>
                      <a:pt x="40729" y="28017"/>
                    </a:cubicBezTo>
                    <a:cubicBezTo>
                      <a:pt x="40682" y="27958"/>
                      <a:pt x="40623" y="27933"/>
                      <a:pt x="40564" y="27933"/>
                    </a:cubicBezTo>
                    <a:cubicBezTo>
                      <a:pt x="40456" y="27933"/>
                      <a:pt x="40350" y="28020"/>
                      <a:pt x="40329" y="28150"/>
                    </a:cubicBezTo>
                    <a:cubicBezTo>
                      <a:pt x="40329" y="28284"/>
                      <a:pt x="40362" y="28384"/>
                      <a:pt x="40262" y="28517"/>
                    </a:cubicBezTo>
                    <a:cubicBezTo>
                      <a:pt x="40195" y="28617"/>
                      <a:pt x="40095" y="28651"/>
                      <a:pt x="40028" y="28651"/>
                    </a:cubicBezTo>
                    <a:cubicBezTo>
                      <a:pt x="39995" y="28651"/>
                      <a:pt x="39928" y="28651"/>
                      <a:pt x="39895" y="28617"/>
                    </a:cubicBezTo>
                    <a:cubicBezTo>
                      <a:pt x="39858" y="28605"/>
                      <a:pt x="39826" y="28597"/>
                      <a:pt x="39795" y="28597"/>
                    </a:cubicBezTo>
                    <a:cubicBezTo>
                      <a:pt x="39742" y="28597"/>
                      <a:pt x="39692" y="28621"/>
                      <a:pt x="39628" y="28684"/>
                    </a:cubicBezTo>
                    <a:cubicBezTo>
                      <a:pt x="39595" y="28717"/>
                      <a:pt x="39595" y="28751"/>
                      <a:pt x="39595" y="28817"/>
                    </a:cubicBezTo>
                    <a:cubicBezTo>
                      <a:pt x="39561" y="28817"/>
                      <a:pt x="39528" y="28851"/>
                      <a:pt x="39495" y="28851"/>
                    </a:cubicBezTo>
                    <a:cubicBezTo>
                      <a:pt x="39428" y="28751"/>
                      <a:pt x="39361" y="28651"/>
                      <a:pt x="39195" y="28617"/>
                    </a:cubicBezTo>
                    <a:cubicBezTo>
                      <a:pt x="38627" y="28417"/>
                      <a:pt x="38894" y="27550"/>
                      <a:pt x="38961" y="27183"/>
                    </a:cubicBezTo>
                    <a:cubicBezTo>
                      <a:pt x="39094" y="26616"/>
                      <a:pt x="39261" y="26115"/>
                      <a:pt x="39428" y="25582"/>
                    </a:cubicBezTo>
                    <a:cubicBezTo>
                      <a:pt x="39762" y="24514"/>
                      <a:pt x="40195" y="23414"/>
                      <a:pt x="40329" y="22279"/>
                    </a:cubicBezTo>
                    <a:cubicBezTo>
                      <a:pt x="40329" y="22146"/>
                      <a:pt x="40229" y="22079"/>
                      <a:pt x="40129" y="22079"/>
                    </a:cubicBezTo>
                    <a:cubicBezTo>
                      <a:pt x="40129" y="22013"/>
                      <a:pt x="40162" y="21946"/>
                      <a:pt x="40162" y="21846"/>
                    </a:cubicBezTo>
                    <a:cubicBezTo>
                      <a:pt x="40429" y="21746"/>
                      <a:pt x="40462" y="21345"/>
                      <a:pt x="40195" y="21245"/>
                    </a:cubicBezTo>
                    <a:lnTo>
                      <a:pt x="40195" y="21212"/>
                    </a:lnTo>
                    <a:cubicBezTo>
                      <a:pt x="40195" y="21179"/>
                      <a:pt x="40162" y="21145"/>
                      <a:pt x="40162" y="21112"/>
                    </a:cubicBezTo>
                    <a:cubicBezTo>
                      <a:pt x="40395" y="20545"/>
                      <a:pt x="40596" y="19944"/>
                      <a:pt x="40762" y="19344"/>
                    </a:cubicBezTo>
                    <a:cubicBezTo>
                      <a:pt x="40784" y="19237"/>
                      <a:pt x="40683" y="19158"/>
                      <a:pt x="40581" y="19158"/>
                    </a:cubicBezTo>
                    <a:cubicBezTo>
                      <a:pt x="40523" y="19158"/>
                      <a:pt x="40465" y="19184"/>
                      <a:pt x="40429" y="19244"/>
                    </a:cubicBezTo>
                    <a:cubicBezTo>
                      <a:pt x="40195" y="19844"/>
                      <a:pt x="39895" y="20478"/>
                      <a:pt x="39561" y="21079"/>
                    </a:cubicBezTo>
                    <a:cubicBezTo>
                      <a:pt x="39528" y="21045"/>
                      <a:pt x="39528" y="21045"/>
                      <a:pt x="39495" y="21045"/>
                    </a:cubicBezTo>
                    <a:cubicBezTo>
                      <a:pt x="39334" y="21027"/>
                      <a:pt x="39166" y="21019"/>
                      <a:pt x="38995" y="21019"/>
                    </a:cubicBezTo>
                    <a:cubicBezTo>
                      <a:pt x="38529" y="21019"/>
                      <a:pt x="38042" y="21081"/>
                      <a:pt x="37627" y="21179"/>
                    </a:cubicBezTo>
                    <a:cubicBezTo>
                      <a:pt x="37527" y="21179"/>
                      <a:pt x="37493" y="21245"/>
                      <a:pt x="37493" y="21345"/>
                    </a:cubicBezTo>
                    <a:lnTo>
                      <a:pt x="37093" y="21345"/>
                    </a:lnTo>
                    <a:cubicBezTo>
                      <a:pt x="36559" y="21379"/>
                      <a:pt x="36059" y="21379"/>
                      <a:pt x="35559" y="21412"/>
                    </a:cubicBezTo>
                    <a:cubicBezTo>
                      <a:pt x="35058" y="21445"/>
                      <a:pt x="34525" y="21412"/>
                      <a:pt x="33991" y="21512"/>
                    </a:cubicBezTo>
                    <a:cubicBezTo>
                      <a:pt x="33824" y="21512"/>
                      <a:pt x="33757" y="21779"/>
                      <a:pt x="33957" y="21812"/>
                    </a:cubicBezTo>
                    <a:cubicBezTo>
                      <a:pt x="34458" y="21946"/>
                      <a:pt x="34958" y="21979"/>
                      <a:pt x="35459" y="22013"/>
                    </a:cubicBezTo>
                    <a:cubicBezTo>
                      <a:pt x="35992" y="22046"/>
                      <a:pt x="36493" y="22046"/>
                      <a:pt x="37026" y="22046"/>
                    </a:cubicBezTo>
                    <a:cubicBezTo>
                      <a:pt x="37560" y="22046"/>
                      <a:pt x="38094" y="22046"/>
                      <a:pt x="38627" y="22013"/>
                    </a:cubicBezTo>
                    <a:lnTo>
                      <a:pt x="38961" y="22013"/>
                    </a:lnTo>
                    <a:cubicBezTo>
                      <a:pt x="37994" y="23414"/>
                      <a:pt x="36759" y="24648"/>
                      <a:pt x="35358" y="25648"/>
                    </a:cubicBezTo>
                    <a:cubicBezTo>
                      <a:pt x="33257" y="27083"/>
                      <a:pt x="30922" y="28017"/>
                      <a:pt x="28353" y="28184"/>
                    </a:cubicBezTo>
                    <a:cubicBezTo>
                      <a:pt x="27653" y="28247"/>
                      <a:pt x="26938" y="28288"/>
                      <a:pt x="26222" y="28288"/>
                    </a:cubicBezTo>
                    <a:cubicBezTo>
                      <a:pt x="25437" y="28288"/>
                      <a:pt x="24651" y="28239"/>
                      <a:pt x="23884" y="28117"/>
                    </a:cubicBezTo>
                    <a:cubicBezTo>
                      <a:pt x="23183" y="28017"/>
                      <a:pt x="22483" y="27850"/>
                      <a:pt x="21849" y="27550"/>
                    </a:cubicBezTo>
                    <a:cubicBezTo>
                      <a:pt x="21248" y="27316"/>
                      <a:pt x="20648" y="27016"/>
                      <a:pt x="20281" y="26482"/>
                    </a:cubicBezTo>
                    <a:cubicBezTo>
                      <a:pt x="19814" y="25849"/>
                      <a:pt x="20114" y="25115"/>
                      <a:pt x="20281" y="24414"/>
                    </a:cubicBezTo>
                    <a:cubicBezTo>
                      <a:pt x="20448" y="23780"/>
                      <a:pt x="20581" y="23113"/>
                      <a:pt x="20715" y="22446"/>
                    </a:cubicBezTo>
                    <a:lnTo>
                      <a:pt x="21749" y="22446"/>
                    </a:lnTo>
                    <a:cubicBezTo>
                      <a:pt x="22383" y="22413"/>
                      <a:pt x="22983" y="22413"/>
                      <a:pt x="23617" y="22379"/>
                    </a:cubicBezTo>
                    <a:cubicBezTo>
                      <a:pt x="24918" y="22346"/>
                      <a:pt x="26219" y="22246"/>
                      <a:pt x="27520" y="22079"/>
                    </a:cubicBezTo>
                    <a:cubicBezTo>
                      <a:pt x="27720" y="22046"/>
                      <a:pt x="27686" y="21779"/>
                      <a:pt x="27486" y="21779"/>
                    </a:cubicBezTo>
                    <a:cubicBezTo>
                      <a:pt x="26219" y="21812"/>
                      <a:pt x="24884" y="21812"/>
                      <a:pt x="23617" y="21846"/>
                    </a:cubicBezTo>
                    <a:cubicBezTo>
                      <a:pt x="22983" y="21846"/>
                      <a:pt x="22349" y="21846"/>
                      <a:pt x="21715" y="21812"/>
                    </a:cubicBezTo>
                    <a:cubicBezTo>
                      <a:pt x="21415" y="21779"/>
                      <a:pt x="21148" y="21779"/>
                      <a:pt x="20848" y="21746"/>
                    </a:cubicBezTo>
                    <a:cubicBezTo>
                      <a:pt x="21115" y="20311"/>
                      <a:pt x="21282" y="18844"/>
                      <a:pt x="21382" y="17409"/>
                    </a:cubicBezTo>
                    <a:cubicBezTo>
                      <a:pt x="21449" y="16575"/>
                      <a:pt x="21482" y="15775"/>
                      <a:pt x="21515" y="14941"/>
                    </a:cubicBezTo>
                    <a:cubicBezTo>
                      <a:pt x="21558" y="14946"/>
                      <a:pt x="21602" y="14948"/>
                      <a:pt x="21647" y="14948"/>
                    </a:cubicBezTo>
                    <a:cubicBezTo>
                      <a:pt x="21917" y="14948"/>
                      <a:pt x="22211" y="14874"/>
                      <a:pt x="22383" y="14874"/>
                    </a:cubicBezTo>
                    <a:cubicBezTo>
                      <a:pt x="24851" y="14707"/>
                      <a:pt x="27319" y="14707"/>
                      <a:pt x="29754" y="14340"/>
                    </a:cubicBezTo>
                    <a:cubicBezTo>
                      <a:pt x="29955" y="14307"/>
                      <a:pt x="29955" y="14074"/>
                      <a:pt x="29754" y="14040"/>
                    </a:cubicBezTo>
                    <a:cubicBezTo>
                      <a:pt x="29205" y="14001"/>
                      <a:pt x="28650" y="13987"/>
                      <a:pt x="28094" y="13987"/>
                    </a:cubicBezTo>
                    <a:cubicBezTo>
                      <a:pt x="27233" y="13987"/>
                      <a:pt x="26369" y="14020"/>
                      <a:pt x="25518" y="14040"/>
                    </a:cubicBezTo>
                    <a:cubicBezTo>
                      <a:pt x="24284" y="14074"/>
                      <a:pt x="23083" y="14107"/>
                      <a:pt x="21849" y="14107"/>
                    </a:cubicBezTo>
                    <a:lnTo>
                      <a:pt x="21515" y="14107"/>
                    </a:lnTo>
                    <a:cubicBezTo>
                      <a:pt x="21482" y="12039"/>
                      <a:pt x="21315" y="9971"/>
                      <a:pt x="20815" y="7969"/>
                    </a:cubicBezTo>
                    <a:cubicBezTo>
                      <a:pt x="20788" y="7902"/>
                      <a:pt x="20728" y="7873"/>
                      <a:pt x="20667" y="7873"/>
                    </a:cubicBezTo>
                    <a:cubicBezTo>
                      <a:pt x="20576" y="7873"/>
                      <a:pt x="20481" y="7936"/>
                      <a:pt x="20481" y="8036"/>
                    </a:cubicBezTo>
                    <a:cubicBezTo>
                      <a:pt x="20515" y="9904"/>
                      <a:pt x="20581" y="11805"/>
                      <a:pt x="20581" y="13673"/>
                    </a:cubicBezTo>
                    <a:cubicBezTo>
                      <a:pt x="20581" y="15541"/>
                      <a:pt x="20448" y="17443"/>
                      <a:pt x="20214" y="19277"/>
                    </a:cubicBezTo>
                    <a:cubicBezTo>
                      <a:pt x="20181" y="19277"/>
                      <a:pt x="20114" y="19311"/>
                      <a:pt x="20114" y="19377"/>
                    </a:cubicBezTo>
                    <a:cubicBezTo>
                      <a:pt x="19947" y="19678"/>
                      <a:pt x="19847" y="20044"/>
                      <a:pt x="19714" y="20378"/>
                    </a:cubicBezTo>
                    <a:cubicBezTo>
                      <a:pt x="19581" y="20678"/>
                      <a:pt x="19480" y="21012"/>
                      <a:pt x="19380" y="21345"/>
                    </a:cubicBezTo>
                    <a:cubicBezTo>
                      <a:pt x="19147" y="21979"/>
                      <a:pt x="18980" y="22646"/>
                      <a:pt x="18747" y="23313"/>
                    </a:cubicBezTo>
                    <a:cubicBezTo>
                      <a:pt x="18313" y="24481"/>
                      <a:pt x="17879" y="25648"/>
                      <a:pt x="17312" y="26816"/>
                    </a:cubicBezTo>
                    <a:cubicBezTo>
                      <a:pt x="16779" y="27883"/>
                      <a:pt x="16178" y="29018"/>
                      <a:pt x="15444" y="29985"/>
                    </a:cubicBezTo>
                    <a:cubicBezTo>
                      <a:pt x="15177" y="30352"/>
                      <a:pt x="14810" y="30652"/>
                      <a:pt x="14377" y="30819"/>
                    </a:cubicBezTo>
                    <a:cubicBezTo>
                      <a:pt x="14377" y="30752"/>
                      <a:pt x="14343" y="30685"/>
                      <a:pt x="14243" y="30619"/>
                    </a:cubicBezTo>
                    <a:cubicBezTo>
                      <a:pt x="14213" y="30589"/>
                      <a:pt x="14170" y="30572"/>
                      <a:pt x="14125" y="30572"/>
                    </a:cubicBezTo>
                    <a:cubicBezTo>
                      <a:pt x="14070" y="30572"/>
                      <a:pt x="14013" y="30597"/>
                      <a:pt x="13977" y="30652"/>
                    </a:cubicBezTo>
                    <a:cubicBezTo>
                      <a:pt x="13943" y="30752"/>
                      <a:pt x="13943" y="30886"/>
                      <a:pt x="13876" y="30986"/>
                    </a:cubicBezTo>
                    <a:cubicBezTo>
                      <a:pt x="13776" y="31002"/>
                      <a:pt x="13676" y="31011"/>
                      <a:pt x="13580" y="31011"/>
                    </a:cubicBezTo>
                    <a:cubicBezTo>
                      <a:pt x="13485" y="31011"/>
                      <a:pt x="13393" y="31002"/>
                      <a:pt x="13309" y="30986"/>
                    </a:cubicBezTo>
                    <a:cubicBezTo>
                      <a:pt x="13276" y="30952"/>
                      <a:pt x="13276" y="30952"/>
                      <a:pt x="13276" y="30952"/>
                    </a:cubicBezTo>
                    <a:cubicBezTo>
                      <a:pt x="13209" y="30886"/>
                      <a:pt x="13143" y="30886"/>
                      <a:pt x="13076" y="30886"/>
                    </a:cubicBezTo>
                    <a:cubicBezTo>
                      <a:pt x="12942" y="30819"/>
                      <a:pt x="12842" y="30719"/>
                      <a:pt x="12742" y="30585"/>
                    </a:cubicBezTo>
                    <a:cubicBezTo>
                      <a:pt x="12709" y="30552"/>
                      <a:pt x="12676" y="30485"/>
                      <a:pt x="12642" y="30452"/>
                    </a:cubicBezTo>
                    <a:cubicBezTo>
                      <a:pt x="12642" y="30452"/>
                      <a:pt x="12642" y="30419"/>
                      <a:pt x="12642" y="30419"/>
                    </a:cubicBezTo>
                    <a:cubicBezTo>
                      <a:pt x="12676" y="30185"/>
                      <a:pt x="12676" y="29952"/>
                      <a:pt x="12709" y="29685"/>
                    </a:cubicBezTo>
                    <a:cubicBezTo>
                      <a:pt x="12776" y="29184"/>
                      <a:pt x="12909" y="28684"/>
                      <a:pt x="13076" y="28217"/>
                    </a:cubicBezTo>
                    <a:cubicBezTo>
                      <a:pt x="13376" y="27216"/>
                      <a:pt x="13876" y="26282"/>
                      <a:pt x="14277" y="25315"/>
                    </a:cubicBezTo>
                    <a:cubicBezTo>
                      <a:pt x="14677" y="24314"/>
                      <a:pt x="15044" y="23247"/>
                      <a:pt x="15277" y="22179"/>
                    </a:cubicBezTo>
                    <a:cubicBezTo>
                      <a:pt x="15478" y="21145"/>
                      <a:pt x="15778" y="20078"/>
                      <a:pt x="15744" y="19044"/>
                    </a:cubicBezTo>
                    <a:cubicBezTo>
                      <a:pt x="15744" y="19010"/>
                      <a:pt x="15744" y="18977"/>
                      <a:pt x="15711" y="18977"/>
                    </a:cubicBezTo>
                    <a:cubicBezTo>
                      <a:pt x="15878" y="17810"/>
                      <a:pt x="15978" y="16609"/>
                      <a:pt x="16011" y="15441"/>
                    </a:cubicBezTo>
                    <a:cubicBezTo>
                      <a:pt x="16011" y="15241"/>
                      <a:pt x="16011" y="15041"/>
                      <a:pt x="16011" y="14841"/>
                    </a:cubicBezTo>
                    <a:cubicBezTo>
                      <a:pt x="16245" y="12005"/>
                      <a:pt x="16078" y="9203"/>
                      <a:pt x="15578" y="6435"/>
                    </a:cubicBezTo>
                    <a:cubicBezTo>
                      <a:pt x="15563" y="6348"/>
                      <a:pt x="15499" y="6311"/>
                      <a:pt x="15430" y="6311"/>
                    </a:cubicBezTo>
                    <a:cubicBezTo>
                      <a:pt x="15340" y="6311"/>
                      <a:pt x="15244" y="6374"/>
                      <a:pt x="15244" y="6468"/>
                    </a:cubicBezTo>
                    <a:cubicBezTo>
                      <a:pt x="15277" y="6535"/>
                      <a:pt x="15277" y="6568"/>
                      <a:pt x="15277" y="6602"/>
                    </a:cubicBezTo>
                    <a:cubicBezTo>
                      <a:pt x="15144" y="6535"/>
                      <a:pt x="15011" y="6518"/>
                      <a:pt x="14877" y="6518"/>
                    </a:cubicBezTo>
                    <a:cubicBezTo>
                      <a:pt x="14744" y="6518"/>
                      <a:pt x="14610" y="6535"/>
                      <a:pt x="14477" y="6535"/>
                    </a:cubicBezTo>
                    <a:cubicBezTo>
                      <a:pt x="14177" y="6568"/>
                      <a:pt x="13876" y="6602"/>
                      <a:pt x="13576" y="6635"/>
                    </a:cubicBezTo>
                    <a:cubicBezTo>
                      <a:pt x="13043" y="6668"/>
                      <a:pt x="12375" y="6702"/>
                      <a:pt x="11908" y="6968"/>
                    </a:cubicBezTo>
                    <a:cubicBezTo>
                      <a:pt x="11808" y="7035"/>
                      <a:pt x="11842" y="7235"/>
                      <a:pt x="11975" y="7269"/>
                    </a:cubicBezTo>
                    <a:cubicBezTo>
                      <a:pt x="12112" y="7294"/>
                      <a:pt x="12256" y="7305"/>
                      <a:pt x="12402" y="7305"/>
                    </a:cubicBezTo>
                    <a:cubicBezTo>
                      <a:pt x="12828" y="7305"/>
                      <a:pt x="13280" y="7218"/>
                      <a:pt x="13676" y="7169"/>
                    </a:cubicBezTo>
                    <a:cubicBezTo>
                      <a:pt x="13977" y="7169"/>
                      <a:pt x="14277" y="7135"/>
                      <a:pt x="14577" y="7135"/>
                    </a:cubicBezTo>
                    <a:cubicBezTo>
                      <a:pt x="14844" y="7102"/>
                      <a:pt x="15077" y="7135"/>
                      <a:pt x="15277" y="7002"/>
                    </a:cubicBezTo>
                    <a:cubicBezTo>
                      <a:pt x="15411" y="8803"/>
                      <a:pt x="15444" y="10571"/>
                      <a:pt x="15378" y="12372"/>
                    </a:cubicBezTo>
                    <a:cubicBezTo>
                      <a:pt x="15344" y="12806"/>
                      <a:pt x="15311" y="13240"/>
                      <a:pt x="15277" y="13707"/>
                    </a:cubicBezTo>
                    <a:cubicBezTo>
                      <a:pt x="14877" y="13640"/>
                      <a:pt x="14477" y="13640"/>
                      <a:pt x="14077" y="13607"/>
                    </a:cubicBezTo>
                    <a:cubicBezTo>
                      <a:pt x="13576" y="13540"/>
                      <a:pt x="13109" y="13506"/>
                      <a:pt x="12642" y="13506"/>
                    </a:cubicBezTo>
                    <a:cubicBezTo>
                      <a:pt x="12475" y="13506"/>
                      <a:pt x="12442" y="13773"/>
                      <a:pt x="12609" y="13807"/>
                    </a:cubicBezTo>
                    <a:cubicBezTo>
                      <a:pt x="13076" y="13940"/>
                      <a:pt x="13543" y="14007"/>
                      <a:pt x="14010" y="14074"/>
                    </a:cubicBezTo>
                    <a:cubicBezTo>
                      <a:pt x="14410" y="14140"/>
                      <a:pt x="14844" y="14207"/>
                      <a:pt x="15244" y="14207"/>
                    </a:cubicBezTo>
                    <a:cubicBezTo>
                      <a:pt x="15111" y="16342"/>
                      <a:pt x="14810" y="18477"/>
                      <a:pt x="14243" y="20511"/>
                    </a:cubicBezTo>
                    <a:lnTo>
                      <a:pt x="14043" y="20511"/>
                    </a:lnTo>
                    <a:cubicBezTo>
                      <a:pt x="13843" y="20478"/>
                      <a:pt x="13643" y="20478"/>
                      <a:pt x="13443" y="20478"/>
                    </a:cubicBezTo>
                    <a:cubicBezTo>
                      <a:pt x="13276" y="20445"/>
                      <a:pt x="13143" y="20411"/>
                      <a:pt x="12976" y="20378"/>
                    </a:cubicBezTo>
                    <a:cubicBezTo>
                      <a:pt x="12942" y="20378"/>
                      <a:pt x="12909" y="20378"/>
                      <a:pt x="12876" y="20411"/>
                    </a:cubicBezTo>
                    <a:cubicBezTo>
                      <a:pt x="12576" y="20311"/>
                      <a:pt x="12242" y="20245"/>
                      <a:pt x="11942" y="20145"/>
                    </a:cubicBezTo>
                    <a:cubicBezTo>
                      <a:pt x="11931" y="20142"/>
                      <a:pt x="11920" y="20141"/>
                      <a:pt x="11910" y="20141"/>
                    </a:cubicBezTo>
                    <a:cubicBezTo>
                      <a:pt x="11763" y="20141"/>
                      <a:pt x="11686" y="20351"/>
                      <a:pt x="11842" y="20445"/>
                    </a:cubicBezTo>
                    <a:cubicBezTo>
                      <a:pt x="12509" y="20745"/>
                      <a:pt x="13276" y="21079"/>
                      <a:pt x="14043" y="21212"/>
                    </a:cubicBezTo>
                    <a:cubicBezTo>
                      <a:pt x="13910" y="21579"/>
                      <a:pt x="13776" y="21912"/>
                      <a:pt x="13643" y="22279"/>
                    </a:cubicBezTo>
                    <a:cubicBezTo>
                      <a:pt x="13109" y="23680"/>
                      <a:pt x="12375" y="25015"/>
                      <a:pt x="11308" y="26115"/>
                    </a:cubicBezTo>
                    <a:cubicBezTo>
                      <a:pt x="11275" y="26115"/>
                      <a:pt x="11275" y="26149"/>
                      <a:pt x="11241" y="26182"/>
                    </a:cubicBezTo>
                    <a:cubicBezTo>
                      <a:pt x="11141" y="26249"/>
                      <a:pt x="11008" y="26349"/>
                      <a:pt x="10908" y="26416"/>
                    </a:cubicBezTo>
                    <a:cubicBezTo>
                      <a:pt x="9974" y="26983"/>
                      <a:pt x="9006" y="27216"/>
                      <a:pt x="8006" y="27617"/>
                    </a:cubicBezTo>
                    <a:cubicBezTo>
                      <a:pt x="7805" y="27683"/>
                      <a:pt x="7739" y="27850"/>
                      <a:pt x="7739" y="28017"/>
                    </a:cubicBezTo>
                    <a:cubicBezTo>
                      <a:pt x="7572" y="28184"/>
                      <a:pt x="7372" y="28317"/>
                      <a:pt x="7172" y="28450"/>
                    </a:cubicBezTo>
                    <a:cubicBezTo>
                      <a:pt x="6871" y="28684"/>
                      <a:pt x="6538" y="28884"/>
                      <a:pt x="6204" y="29051"/>
                    </a:cubicBezTo>
                    <a:cubicBezTo>
                      <a:pt x="6071" y="29151"/>
                      <a:pt x="5937" y="29251"/>
                      <a:pt x="5804" y="29318"/>
                    </a:cubicBezTo>
                    <a:cubicBezTo>
                      <a:pt x="5604" y="29418"/>
                      <a:pt x="5437" y="29418"/>
                      <a:pt x="5237" y="29418"/>
                    </a:cubicBezTo>
                    <a:cubicBezTo>
                      <a:pt x="5104" y="29418"/>
                      <a:pt x="5037" y="29485"/>
                      <a:pt x="5003" y="29585"/>
                    </a:cubicBezTo>
                    <a:cubicBezTo>
                      <a:pt x="4892" y="29585"/>
                      <a:pt x="4781" y="29570"/>
                      <a:pt x="4680" y="29570"/>
                    </a:cubicBezTo>
                    <a:cubicBezTo>
                      <a:pt x="4629" y="29570"/>
                      <a:pt x="4581" y="29574"/>
                      <a:pt x="4536" y="29585"/>
                    </a:cubicBezTo>
                    <a:cubicBezTo>
                      <a:pt x="4403" y="29618"/>
                      <a:pt x="4336" y="29751"/>
                      <a:pt x="4436" y="29852"/>
                    </a:cubicBezTo>
                    <a:cubicBezTo>
                      <a:pt x="4436" y="29885"/>
                      <a:pt x="4470" y="29885"/>
                      <a:pt x="4503" y="29918"/>
                    </a:cubicBezTo>
                    <a:cubicBezTo>
                      <a:pt x="4203" y="29852"/>
                      <a:pt x="3903" y="29818"/>
                      <a:pt x="3602" y="29751"/>
                    </a:cubicBezTo>
                    <a:cubicBezTo>
                      <a:pt x="2769" y="29184"/>
                      <a:pt x="2035" y="28484"/>
                      <a:pt x="1167" y="27917"/>
                    </a:cubicBezTo>
                    <a:cubicBezTo>
                      <a:pt x="1134" y="27900"/>
                      <a:pt x="1092" y="27892"/>
                      <a:pt x="1051" y="27892"/>
                    </a:cubicBezTo>
                    <a:cubicBezTo>
                      <a:pt x="1009" y="27892"/>
                      <a:pt x="967" y="27900"/>
                      <a:pt x="934" y="27917"/>
                    </a:cubicBezTo>
                    <a:cubicBezTo>
                      <a:pt x="767" y="27650"/>
                      <a:pt x="600" y="27383"/>
                      <a:pt x="434" y="27116"/>
                    </a:cubicBezTo>
                    <a:cubicBezTo>
                      <a:pt x="388" y="27059"/>
                      <a:pt x="319" y="27033"/>
                      <a:pt x="252" y="27033"/>
                    </a:cubicBezTo>
                    <a:cubicBezTo>
                      <a:pt x="123" y="27033"/>
                      <a:pt x="1" y="27129"/>
                      <a:pt x="67" y="27283"/>
                    </a:cubicBezTo>
                    <a:cubicBezTo>
                      <a:pt x="267" y="27983"/>
                      <a:pt x="700" y="28651"/>
                      <a:pt x="1101" y="29251"/>
                    </a:cubicBezTo>
                    <a:cubicBezTo>
                      <a:pt x="1434" y="29751"/>
                      <a:pt x="1835" y="30252"/>
                      <a:pt x="2302" y="30619"/>
                    </a:cubicBezTo>
                    <a:cubicBezTo>
                      <a:pt x="2802" y="30986"/>
                      <a:pt x="3369" y="31186"/>
                      <a:pt x="4003" y="31219"/>
                    </a:cubicBezTo>
                    <a:cubicBezTo>
                      <a:pt x="4069" y="31253"/>
                      <a:pt x="4170" y="31253"/>
                      <a:pt x="4236" y="31253"/>
                    </a:cubicBezTo>
                    <a:cubicBezTo>
                      <a:pt x="4270" y="31253"/>
                      <a:pt x="4336" y="31286"/>
                      <a:pt x="4403" y="31286"/>
                    </a:cubicBezTo>
                    <a:cubicBezTo>
                      <a:pt x="4203" y="31386"/>
                      <a:pt x="4036" y="31453"/>
                      <a:pt x="3869" y="31553"/>
                    </a:cubicBezTo>
                    <a:cubicBezTo>
                      <a:pt x="3436" y="31820"/>
                      <a:pt x="2635" y="32453"/>
                      <a:pt x="2735" y="33020"/>
                    </a:cubicBezTo>
                    <a:cubicBezTo>
                      <a:pt x="2635" y="33087"/>
                      <a:pt x="2568" y="33121"/>
                      <a:pt x="2502" y="33187"/>
                    </a:cubicBezTo>
                    <a:cubicBezTo>
                      <a:pt x="2435" y="33321"/>
                      <a:pt x="2402" y="33487"/>
                      <a:pt x="2502" y="33621"/>
                    </a:cubicBezTo>
                    <a:cubicBezTo>
                      <a:pt x="2696" y="33780"/>
                      <a:pt x="2937" y="33817"/>
                      <a:pt x="3185" y="33817"/>
                    </a:cubicBezTo>
                    <a:cubicBezTo>
                      <a:pt x="3406" y="33817"/>
                      <a:pt x="3632" y="33788"/>
                      <a:pt x="3836" y="33788"/>
                    </a:cubicBezTo>
                    <a:cubicBezTo>
                      <a:pt x="4270" y="33754"/>
                      <a:pt x="4903" y="33821"/>
                      <a:pt x="5270" y="33588"/>
                    </a:cubicBezTo>
                    <a:cubicBezTo>
                      <a:pt x="5671" y="33321"/>
                      <a:pt x="5504" y="32854"/>
                      <a:pt x="5771" y="32553"/>
                    </a:cubicBezTo>
                    <a:cubicBezTo>
                      <a:pt x="6071" y="32220"/>
                      <a:pt x="6471" y="32053"/>
                      <a:pt x="6705" y="31686"/>
                    </a:cubicBezTo>
                    <a:cubicBezTo>
                      <a:pt x="6771" y="31553"/>
                      <a:pt x="6738" y="31319"/>
                      <a:pt x="6571" y="31253"/>
                    </a:cubicBezTo>
                    <a:cubicBezTo>
                      <a:pt x="6538" y="31219"/>
                      <a:pt x="6505" y="31219"/>
                      <a:pt x="6471" y="31219"/>
                    </a:cubicBezTo>
                    <a:cubicBezTo>
                      <a:pt x="6438" y="31152"/>
                      <a:pt x="6404" y="31119"/>
                      <a:pt x="6371" y="31119"/>
                    </a:cubicBezTo>
                    <a:cubicBezTo>
                      <a:pt x="6371" y="31086"/>
                      <a:pt x="6338" y="31086"/>
                      <a:pt x="6338" y="31052"/>
                    </a:cubicBezTo>
                    <a:lnTo>
                      <a:pt x="6338" y="31052"/>
                    </a:lnTo>
                    <a:cubicBezTo>
                      <a:pt x="6369" y="31063"/>
                      <a:pt x="6398" y="31067"/>
                      <a:pt x="6426" y="31067"/>
                    </a:cubicBezTo>
                    <a:cubicBezTo>
                      <a:pt x="6576" y="31067"/>
                      <a:pt x="6671" y="30926"/>
                      <a:pt x="6671" y="30786"/>
                    </a:cubicBezTo>
                    <a:cubicBezTo>
                      <a:pt x="6805" y="30852"/>
                      <a:pt x="6905" y="30886"/>
                      <a:pt x="7038" y="30919"/>
                    </a:cubicBezTo>
                    <a:cubicBezTo>
                      <a:pt x="7238" y="30986"/>
                      <a:pt x="7472" y="31052"/>
                      <a:pt x="7705" y="31086"/>
                    </a:cubicBezTo>
                    <a:cubicBezTo>
                      <a:pt x="7639" y="31186"/>
                      <a:pt x="7639" y="31286"/>
                      <a:pt x="7739" y="31386"/>
                    </a:cubicBezTo>
                    <a:cubicBezTo>
                      <a:pt x="8072" y="31753"/>
                      <a:pt x="8473" y="32020"/>
                      <a:pt x="8906" y="32220"/>
                    </a:cubicBezTo>
                    <a:cubicBezTo>
                      <a:pt x="9073" y="32587"/>
                      <a:pt x="9340" y="32887"/>
                      <a:pt x="9573" y="33187"/>
                    </a:cubicBezTo>
                    <a:cubicBezTo>
                      <a:pt x="10107" y="33888"/>
                      <a:pt x="10307" y="34755"/>
                      <a:pt x="10407" y="35622"/>
                    </a:cubicBezTo>
                    <a:cubicBezTo>
                      <a:pt x="10441" y="35689"/>
                      <a:pt x="10474" y="35756"/>
                      <a:pt x="10507" y="35789"/>
                    </a:cubicBezTo>
                    <a:cubicBezTo>
                      <a:pt x="10507" y="35856"/>
                      <a:pt x="10474" y="35923"/>
                      <a:pt x="10474" y="35989"/>
                    </a:cubicBezTo>
                    <a:cubicBezTo>
                      <a:pt x="10452" y="36143"/>
                      <a:pt x="10575" y="36268"/>
                      <a:pt x="10700" y="36268"/>
                    </a:cubicBezTo>
                    <a:cubicBezTo>
                      <a:pt x="10764" y="36268"/>
                      <a:pt x="10829" y="36235"/>
                      <a:pt x="10874" y="36156"/>
                    </a:cubicBezTo>
                    <a:cubicBezTo>
                      <a:pt x="11141" y="35722"/>
                      <a:pt x="11341" y="35255"/>
                      <a:pt x="11675" y="34855"/>
                    </a:cubicBezTo>
                    <a:cubicBezTo>
                      <a:pt x="11975" y="34488"/>
                      <a:pt x="12342" y="34188"/>
                      <a:pt x="12776" y="33921"/>
                    </a:cubicBezTo>
                    <a:cubicBezTo>
                      <a:pt x="13243" y="33654"/>
                      <a:pt x="13810" y="33487"/>
                      <a:pt x="14343" y="33421"/>
                    </a:cubicBezTo>
                    <a:cubicBezTo>
                      <a:pt x="14452" y="33408"/>
                      <a:pt x="14559" y="33403"/>
                      <a:pt x="14665" y="33403"/>
                    </a:cubicBezTo>
                    <a:cubicBezTo>
                      <a:pt x="15114" y="33403"/>
                      <a:pt x="15546" y="33500"/>
                      <a:pt x="15978" y="33554"/>
                    </a:cubicBezTo>
                    <a:cubicBezTo>
                      <a:pt x="15997" y="33564"/>
                      <a:pt x="16017" y="33568"/>
                      <a:pt x="16036" y="33568"/>
                    </a:cubicBezTo>
                    <a:cubicBezTo>
                      <a:pt x="16081" y="33568"/>
                      <a:pt x="16121" y="33544"/>
                      <a:pt x="16145" y="33521"/>
                    </a:cubicBezTo>
                    <a:cubicBezTo>
                      <a:pt x="16779" y="34255"/>
                      <a:pt x="17479" y="34955"/>
                      <a:pt x="18113" y="35656"/>
                    </a:cubicBezTo>
                    <a:cubicBezTo>
                      <a:pt x="18480" y="36023"/>
                      <a:pt x="18813" y="36390"/>
                      <a:pt x="19180" y="36756"/>
                    </a:cubicBezTo>
                    <a:cubicBezTo>
                      <a:pt x="19514" y="37123"/>
                      <a:pt x="19847" y="37557"/>
                      <a:pt x="20248" y="37824"/>
                    </a:cubicBezTo>
                    <a:cubicBezTo>
                      <a:pt x="20279" y="37849"/>
                      <a:pt x="20313" y="37860"/>
                      <a:pt x="20347" y="37860"/>
                    </a:cubicBezTo>
                    <a:cubicBezTo>
                      <a:pt x="20491" y="37860"/>
                      <a:pt x="20629" y="37659"/>
                      <a:pt x="20548" y="37524"/>
                    </a:cubicBezTo>
                    <a:cubicBezTo>
                      <a:pt x="20481" y="37390"/>
                      <a:pt x="20381" y="37257"/>
                      <a:pt x="20281" y="37157"/>
                    </a:cubicBezTo>
                    <a:cubicBezTo>
                      <a:pt x="20481" y="37023"/>
                      <a:pt x="20581" y="36790"/>
                      <a:pt x="20515" y="36523"/>
                    </a:cubicBezTo>
                    <a:cubicBezTo>
                      <a:pt x="20281" y="35689"/>
                      <a:pt x="20048" y="34855"/>
                      <a:pt x="19881" y="33988"/>
                    </a:cubicBezTo>
                    <a:cubicBezTo>
                      <a:pt x="19847" y="33888"/>
                      <a:pt x="19847" y="33754"/>
                      <a:pt x="19814" y="33654"/>
                    </a:cubicBezTo>
                    <a:cubicBezTo>
                      <a:pt x="19914" y="33354"/>
                      <a:pt x="19914" y="33087"/>
                      <a:pt x="19881" y="32787"/>
                    </a:cubicBezTo>
                    <a:lnTo>
                      <a:pt x="20381" y="32787"/>
                    </a:lnTo>
                    <a:cubicBezTo>
                      <a:pt x="20586" y="32792"/>
                      <a:pt x="20791" y="32794"/>
                      <a:pt x="20996" y="32794"/>
                    </a:cubicBezTo>
                    <a:cubicBezTo>
                      <a:pt x="23593" y="32794"/>
                      <a:pt x="26185" y="32412"/>
                      <a:pt x="28720" y="31886"/>
                    </a:cubicBezTo>
                    <a:cubicBezTo>
                      <a:pt x="30088" y="31586"/>
                      <a:pt x="31422" y="31253"/>
                      <a:pt x="32757" y="30919"/>
                    </a:cubicBezTo>
                    <a:cubicBezTo>
                      <a:pt x="33257" y="30786"/>
                      <a:pt x="33724" y="30685"/>
                      <a:pt x="34224" y="30519"/>
                    </a:cubicBezTo>
                    <a:cubicBezTo>
                      <a:pt x="34258" y="30619"/>
                      <a:pt x="34291" y="30685"/>
                      <a:pt x="34324" y="30786"/>
                    </a:cubicBezTo>
                    <a:cubicBezTo>
                      <a:pt x="34558" y="31219"/>
                      <a:pt x="34825" y="31686"/>
                      <a:pt x="35092" y="32120"/>
                    </a:cubicBezTo>
                    <a:cubicBezTo>
                      <a:pt x="35192" y="32487"/>
                      <a:pt x="35292" y="32854"/>
                      <a:pt x="35325" y="33221"/>
                    </a:cubicBezTo>
                    <a:cubicBezTo>
                      <a:pt x="35353" y="33496"/>
                      <a:pt x="35562" y="33680"/>
                      <a:pt x="35784" y="33680"/>
                    </a:cubicBezTo>
                    <a:cubicBezTo>
                      <a:pt x="35831" y="33680"/>
                      <a:pt x="35879" y="33672"/>
                      <a:pt x="35926" y="33654"/>
                    </a:cubicBezTo>
                    <a:cubicBezTo>
                      <a:pt x="35974" y="33703"/>
                      <a:pt x="36023" y="33734"/>
                      <a:pt x="36085" y="33734"/>
                    </a:cubicBezTo>
                    <a:cubicBezTo>
                      <a:pt x="36108" y="33734"/>
                      <a:pt x="36132" y="33730"/>
                      <a:pt x="36159" y="33721"/>
                    </a:cubicBezTo>
                    <a:cubicBezTo>
                      <a:pt x="36626" y="33654"/>
                      <a:pt x="37026" y="33187"/>
                      <a:pt x="37393" y="32920"/>
                    </a:cubicBezTo>
                    <a:cubicBezTo>
                      <a:pt x="37794" y="32620"/>
                      <a:pt x="38194" y="32353"/>
                      <a:pt x="38594" y="32086"/>
                    </a:cubicBezTo>
                    <a:cubicBezTo>
                      <a:pt x="39028" y="31820"/>
                      <a:pt x="39461" y="31553"/>
                      <a:pt x="39895" y="31319"/>
                    </a:cubicBezTo>
                    <a:cubicBezTo>
                      <a:pt x="40162" y="31186"/>
                      <a:pt x="40596" y="31086"/>
                      <a:pt x="40829" y="30819"/>
                    </a:cubicBezTo>
                    <a:cubicBezTo>
                      <a:pt x="40829" y="30852"/>
                      <a:pt x="40862" y="30852"/>
                      <a:pt x="40862" y="30852"/>
                    </a:cubicBezTo>
                    <a:cubicBezTo>
                      <a:pt x="40881" y="30858"/>
                      <a:pt x="40900" y="30861"/>
                      <a:pt x="40920" y="30861"/>
                    </a:cubicBezTo>
                    <a:cubicBezTo>
                      <a:pt x="41008" y="30861"/>
                      <a:pt x="41102" y="30807"/>
                      <a:pt x="41129" y="30752"/>
                    </a:cubicBezTo>
                    <a:cubicBezTo>
                      <a:pt x="41163" y="30685"/>
                      <a:pt x="41163" y="30652"/>
                      <a:pt x="41163" y="30619"/>
                    </a:cubicBezTo>
                    <a:cubicBezTo>
                      <a:pt x="41196" y="30619"/>
                      <a:pt x="41196" y="30652"/>
                      <a:pt x="41229" y="30652"/>
                    </a:cubicBezTo>
                    <a:cubicBezTo>
                      <a:pt x="41396" y="30819"/>
                      <a:pt x="41563" y="30952"/>
                      <a:pt x="41730" y="31119"/>
                    </a:cubicBezTo>
                    <a:cubicBezTo>
                      <a:pt x="41796" y="31219"/>
                      <a:pt x="41863" y="31319"/>
                      <a:pt x="41963" y="31386"/>
                    </a:cubicBezTo>
                    <a:cubicBezTo>
                      <a:pt x="42030" y="31419"/>
                      <a:pt x="42097" y="31486"/>
                      <a:pt x="42163" y="31519"/>
                    </a:cubicBezTo>
                    <a:cubicBezTo>
                      <a:pt x="42530" y="31853"/>
                      <a:pt x="42897" y="32187"/>
                      <a:pt x="43231" y="32487"/>
                    </a:cubicBezTo>
                    <a:cubicBezTo>
                      <a:pt x="43598" y="32820"/>
                      <a:pt x="43965" y="33154"/>
                      <a:pt x="44332" y="33487"/>
                    </a:cubicBezTo>
                    <a:cubicBezTo>
                      <a:pt x="44632" y="33754"/>
                      <a:pt x="44965" y="34155"/>
                      <a:pt x="45399" y="34288"/>
                    </a:cubicBezTo>
                    <a:cubicBezTo>
                      <a:pt x="45423" y="34296"/>
                      <a:pt x="45446" y="34300"/>
                      <a:pt x="45468" y="34300"/>
                    </a:cubicBezTo>
                    <a:cubicBezTo>
                      <a:pt x="45628" y="34300"/>
                      <a:pt x="45721" y="34101"/>
                      <a:pt x="45632" y="33954"/>
                    </a:cubicBezTo>
                    <a:cubicBezTo>
                      <a:pt x="45566" y="33754"/>
                      <a:pt x="45399" y="33588"/>
                      <a:pt x="45232" y="33421"/>
                    </a:cubicBezTo>
                    <a:cubicBezTo>
                      <a:pt x="45299" y="33254"/>
                      <a:pt x="45199" y="33054"/>
                      <a:pt x="45132" y="32887"/>
                    </a:cubicBezTo>
                    <a:cubicBezTo>
                      <a:pt x="45132" y="32520"/>
                      <a:pt x="44965" y="32153"/>
                      <a:pt x="44832" y="31820"/>
                    </a:cubicBezTo>
                    <a:cubicBezTo>
                      <a:pt x="44799" y="31720"/>
                      <a:pt x="44765" y="31586"/>
                      <a:pt x="44698" y="31453"/>
                    </a:cubicBezTo>
                    <a:cubicBezTo>
                      <a:pt x="44865" y="31319"/>
                      <a:pt x="44932" y="31086"/>
                      <a:pt x="44865" y="30852"/>
                    </a:cubicBezTo>
                    <a:cubicBezTo>
                      <a:pt x="44465" y="29718"/>
                      <a:pt x="44198" y="28551"/>
                      <a:pt x="44031" y="27350"/>
                    </a:cubicBezTo>
                    <a:cubicBezTo>
                      <a:pt x="44031" y="27316"/>
                      <a:pt x="43998" y="27250"/>
                      <a:pt x="43998" y="27216"/>
                    </a:cubicBezTo>
                    <a:cubicBezTo>
                      <a:pt x="44498" y="27150"/>
                      <a:pt x="44965" y="26749"/>
                      <a:pt x="45332" y="26449"/>
                    </a:cubicBezTo>
                    <a:cubicBezTo>
                      <a:pt x="46200" y="25715"/>
                      <a:pt x="46833" y="24815"/>
                      <a:pt x="47334" y="23847"/>
                    </a:cubicBezTo>
                    <a:cubicBezTo>
                      <a:pt x="47601" y="23313"/>
                      <a:pt x="47834" y="22746"/>
                      <a:pt x="48034" y="22179"/>
                    </a:cubicBezTo>
                    <a:cubicBezTo>
                      <a:pt x="48134" y="21846"/>
                      <a:pt x="48301" y="21479"/>
                      <a:pt x="48268" y="21145"/>
                    </a:cubicBezTo>
                    <a:cubicBezTo>
                      <a:pt x="48535" y="20545"/>
                      <a:pt x="48735" y="19911"/>
                      <a:pt x="48935" y="19244"/>
                    </a:cubicBezTo>
                    <a:cubicBezTo>
                      <a:pt x="49268" y="18110"/>
                      <a:pt x="49535" y="16909"/>
                      <a:pt x="49669" y="15741"/>
                    </a:cubicBezTo>
                    <a:cubicBezTo>
                      <a:pt x="49769" y="15108"/>
                      <a:pt x="49835" y="14507"/>
                      <a:pt x="49869" y="13873"/>
                    </a:cubicBezTo>
                    <a:cubicBezTo>
                      <a:pt x="49902" y="13373"/>
                      <a:pt x="49936" y="12739"/>
                      <a:pt x="49769" y="12239"/>
                    </a:cubicBezTo>
                    <a:cubicBezTo>
                      <a:pt x="49869" y="11338"/>
                      <a:pt x="49902" y="10404"/>
                      <a:pt x="49902" y="9504"/>
                    </a:cubicBezTo>
                    <a:cubicBezTo>
                      <a:pt x="49902" y="6301"/>
                      <a:pt x="49435" y="3166"/>
                      <a:pt x="48568" y="97"/>
                    </a:cubicBezTo>
                    <a:cubicBezTo>
                      <a:pt x="48554" y="30"/>
                      <a:pt x="48497" y="0"/>
                      <a:pt x="4843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42" name="Google Shape;13042;p40"/>
              <p:cNvSpPr/>
              <p:nvPr/>
            </p:nvSpPr>
            <p:spPr>
              <a:xfrm>
                <a:off x="6350875" y="3519375"/>
                <a:ext cx="15050" cy="12875"/>
              </a:xfrm>
              <a:custGeom>
                <a:rect b="b" l="l" r="r" t="t"/>
                <a:pathLst>
                  <a:path extrusionOk="0" h="515" w="602">
                    <a:moveTo>
                      <a:pt x="319" y="0"/>
                    </a:moveTo>
                    <a:cubicBezTo>
                      <a:pt x="304" y="0"/>
                      <a:pt x="287" y="4"/>
                      <a:pt x="268" y="14"/>
                    </a:cubicBezTo>
                    <a:cubicBezTo>
                      <a:pt x="201" y="14"/>
                      <a:pt x="134" y="14"/>
                      <a:pt x="68" y="81"/>
                    </a:cubicBezTo>
                    <a:cubicBezTo>
                      <a:pt x="34" y="114"/>
                      <a:pt x="1" y="181"/>
                      <a:pt x="1" y="248"/>
                    </a:cubicBezTo>
                    <a:cubicBezTo>
                      <a:pt x="1" y="381"/>
                      <a:pt x="101" y="481"/>
                      <a:pt x="268" y="514"/>
                    </a:cubicBezTo>
                    <a:cubicBezTo>
                      <a:pt x="301" y="514"/>
                      <a:pt x="368" y="481"/>
                      <a:pt x="435" y="448"/>
                    </a:cubicBezTo>
                    <a:cubicBezTo>
                      <a:pt x="601" y="348"/>
                      <a:pt x="601" y="147"/>
                      <a:pt x="435" y="47"/>
                    </a:cubicBezTo>
                    <a:cubicBezTo>
                      <a:pt x="387" y="24"/>
                      <a:pt x="357" y="0"/>
                      <a:pt x="31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43" name="Google Shape;13043;p40"/>
              <p:cNvSpPr/>
              <p:nvPr/>
            </p:nvSpPr>
            <p:spPr>
              <a:xfrm>
                <a:off x="6345875" y="3500525"/>
                <a:ext cx="15050" cy="11700"/>
              </a:xfrm>
              <a:custGeom>
                <a:rect b="b" l="l" r="r" t="t"/>
                <a:pathLst>
                  <a:path extrusionOk="0" h="468" w="602">
                    <a:moveTo>
                      <a:pt x="301" y="1"/>
                    </a:moveTo>
                    <a:cubicBezTo>
                      <a:pt x="1" y="1"/>
                      <a:pt x="1" y="468"/>
                      <a:pt x="301" y="468"/>
                    </a:cubicBezTo>
                    <a:cubicBezTo>
                      <a:pt x="601" y="468"/>
                      <a:pt x="601" y="1"/>
                      <a:pt x="3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44" name="Google Shape;13044;p40"/>
              <p:cNvSpPr/>
              <p:nvPr/>
            </p:nvSpPr>
            <p:spPr>
              <a:xfrm>
                <a:off x="6360900" y="3508050"/>
                <a:ext cx="11700" cy="9175"/>
              </a:xfrm>
              <a:custGeom>
                <a:rect b="b" l="l" r="r" t="t"/>
                <a:pathLst>
                  <a:path extrusionOk="0" h="367" w="468">
                    <a:moveTo>
                      <a:pt x="234" y="0"/>
                    </a:moveTo>
                    <a:cubicBezTo>
                      <a:pt x="0" y="0"/>
                      <a:pt x="0" y="367"/>
                      <a:pt x="234" y="367"/>
                    </a:cubicBezTo>
                    <a:cubicBezTo>
                      <a:pt x="467" y="367"/>
                      <a:pt x="467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45" name="Google Shape;13045;p40"/>
              <p:cNvSpPr/>
              <p:nvPr/>
            </p:nvSpPr>
            <p:spPr>
              <a:xfrm>
                <a:off x="6271650" y="3464675"/>
                <a:ext cx="15875" cy="12525"/>
              </a:xfrm>
              <a:custGeom>
                <a:rect b="b" l="l" r="r" t="t"/>
                <a:pathLst>
                  <a:path extrusionOk="0" h="501" w="635">
                    <a:moveTo>
                      <a:pt x="335" y="0"/>
                    </a:moveTo>
                    <a:cubicBezTo>
                      <a:pt x="1" y="0"/>
                      <a:pt x="1" y="501"/>
                      <a:pt x="335" y="501"/>
                    </a:cubicBezTo>
                    <a:cubicBezTo>
                      <a:pt x="635" y="501"/>
                      <a:pt x="635" y="0"/>
                      <a:pt x="3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46" name="Google Shape;13046;p40"/>
              <p:cNvSpPr/>
              <p:nvPr/>
            </p:nvSpPr>
            <p:spPr>
              <a:xfrm>
                <a:off x="6258325" y="3458825"/>
                <a:ext cx="13350" cy="10875"/>
              </a:xfrm>
              <a:custGeom>
                <a:rect b="b" l="l" r="r" t="t"/>
                <a:pathLst>
                  <a:path extrusionOk="0" h="435" w="534">
                    <a:moveTo>
                      <a:pt x="267" y="1"/>
                    </a:moveTo>
                    <a:cubicBezTo>
                      <a:pt x="0" y="1"/>
                      <a:pt x="0" y="435"/>
                      <a:pt x="267" y="435"/>
                    </a:cubicBezTo>
                    <a:cubicBezTo>
                      <a:pt x="534" y="435"/>
                      <a:pt x="534" y="1"/>
                      <a:pt x="2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47" name="Google Shape;13047;p40"/>
              <p:cNvSpPr/>
              <p:nvPr/>
            </p:nvSpPr>
            <p:spPr>
              <a:xfrm>
                <a:off x="6258325" y="3475525"/>
                <a:ext cx="10850" cy="7525"/>
              </a:xfrm>
              <a:custGeom>
                <a:rect b="b" l="l" r="r" t="t"/>
                <a:pathLst>
                  <a:path extrusionOk="0" h="301" w="434">
                    <a:moveTo>
                      <a:pt x="200" y="0"/>
                    </a:moveTo>
                    <a:cubicBezTo>
                      <a:pt x="0" y="0"/>
                      <a:pt x="0" y="300"/>
                      <a:pt x="200" y="300"/>
                    </a:cubicBezTo>
                    <a:cubicBezTo>
                      <a:pt x="434" y="300"/>
                      <a:pt x="434" y="0"/>
                      <a:pt x="2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48" name="Google Shape;13048;p40"/>
              <p:cNvSpPr/>
              <p:nvPr/>
            </p:nvSpPr>
            <p:spPr>
              <a:xfrm>
                <a:off x="6296675" y="3460500"/>
                <a:ext cx="11700" cy="11700"/>
              </a:xfrm>
              <a:custGeom>
                <a:rect b="b" l="l" r="r" t="t"/>
                <a:pathLst>
                  <a:path extrusionOk="0" h="468" w="468">
                    <a:moveTo>
                      <a:pt x="234" y="1"/>
                    </a:moveTo>
                    <a:cubicBezTo>
                      <a:pt x="134" y="1"/>
                      <a:pt x="67" y="67"/>
                      <a:pt x="34" y="134"/>
                    </a:cubicBezTo>
                    <a:cubicBezTo>
                      <a:pt x="1" y="201"/>
                      <a:pt x="1" y="301"/>
                      <a:pt x="34" y="368"/>
                    </a:cubicBezTo>
                    <a:lnTo>
                      <a:pt x="67" y="368"/>
                    </a:lnTo>
                    <a:cubicBezTo>
                      <a:pt x="101" y="434"/>
                      <a:pt x="167" y="468"/>
                      <a:pt x="234" y="468"/>
                    </a:cubicBezTo>
                    <a:cubicBezTo>
                      <a:pt x="301" y="468"/>
                      <a:pt x="368" y="434"/>
                      <a:pt x="401" y="368"/>
                    </a:cubicBezTo>
                    <a:lnTo>
                      <a:pt x="434" y="368"/>
                    </a:lnTo>
                    <a:cubicBezTo>
                      <a:pt x="468" y="301"/>
                      <a:pt x="468" y="201"/>
                      <a:pt x="434" y="134"/>
                    </a:cubicBezTo>
                    <a:cubicBezTo>
                      <a:pt x="401" y="67"/>
                      <a:pt x="301" y="1"/>
                      <a:pt x="2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49" name="Google Shape;13049;p40"/>
              <p:cNvSpPr/>
              <p:nvPr/>
            </p:nvSpPr>
            <p:spPr>
              <a:xfrm>
                <a:off x="5954775" y="3425975"/>
                <a:ext cx="13350" cy="12025"/>
              </a:xfrm>
              <a:custGeom>
                <a:rect b="b" l="l" r="r" t="t"/>
                <a:pathLst>
                  <a:path extrusionOk="0" h="481" w="534">
                    <a:moveTo>
                      <a:pt x="242" y="1"/>
                    </a:moveTo>
                    <a:cubicBezTo>
                      <a:pt x="185" y="1"/>
                      <a:pt x="125" y="32"/>
                      <a:pt x="100" y="81"/>
                    </a:cubicBezTo>
                    <a:cubicBezTo>
                      <a:pt x="34" y="114"/>
                      <a:pt x="0" y="181"/>
                      <a:pt x="0" y="248"/>
                    </a:cubicBezTo>
                    <a:cubicBezTo>
                      <a:pt x="0" y="314"/>
                      <a:pt x="34" y="348"/>
                      <a:pt x="100" y="414"/>
                    </a:cubicBezTo>
                    <a:cubicBezTo>
                      <a:pt x="134" y="481"/>
                      <a:pt x="234" y="481"/>
                      <a:pt x="300" y="481"/>
                    </a:cubicBezTo>
                    <a:cubicBezTo>
                      <a:pt x="334" y="448"/>
                      <a:pt x="334" y="448"/>
                      <a:pt x="367" y="448"/>
                    </a:cubicBezTo>
                    <a:cubicBezTo>
                      <a:pt x="434" y="448"/>
                      <a:pt x="534" y="348"/>
                      <a:pt x="534" y="248"/>
                    </a:cubicBezTo>
                    <a:cubicBezTo>
                      <a:pt x="501" y="147"/>
                      <a:pt x="467" y="47"/>
                      <a:pt x="367" y="14"/>
                    </a:cubicBezTo>
                    <a:lnTo>
                      <a:pt x="300" y="14"/>
                    </a:lnTo>
                    <a:cubicBezTo>
                      <a:pt x="283" y="5"/>
                      <a:pt x="262" y="1"/>
                      <a:pt x="24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50" name="Google Shape;13050;p40"/>
              <p:cNvSpPr/>
              <p:nvPr/>
            </p:nvSpPr>
            <p:spPr>
              <a:xfrm>
                <a:off x="5947275" y="3413800"/>
                <a:ext cx="14200" cy="10875"/>
              </a:xfrm>
              <a:custGeom>
                <a:rect b="b" l="l" r="r" t="t"/>
                <a:pathLst>
                  <a:path extrusionOk="0" h="435" w="568">
                    <a:moveTo>
                      <a:pt x="300" y="1"/>
                    </a:moveTo>
                    <a:cubicBezTo>
                      <a:pt x="0" y="1"/>
                      <a:pt x="0" y="434"/>
                      <a:pt x="300" y="434"/>
                    </a:cubicBezTo>
                    <a:cubicBezTo>
                      <a:pt x="567" y="434"/>
                      <a:pt x="567" y="1"/>
                      <a:pt x="3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51" name="Google Shape;13051;p40"/>
              <p:cNvSpPr/>
              <p:nvPr/>
            </p:nvSpPr>
            <p:spPr>
              <a:xfrm>
                <a:off x="5957275" y="3400450"/>
                <a:ext cx="14200" cy="10875"/>
              </a:xfrm>
              <a:custGeom>
                <a:rect b="b" l="l" r="r" t="t"/>
                <a:pathLst>
                  <a:path extrusionOk="0" h="435" w="568">
                    <a:moveTo>
                      <a:pt x="267" y="1"/>
                    </a:moveTo>
                    <a:cubicBezTo>
                      <a:pt x="0" y="1"/>
                      <a:pt x="0" y="435"/>
                      <a:pt x="267" y="435"/>
                    </a:cubicBezTo>
                    <a:cubicBezTo>
                      <a:pt x="567" y="435"/>
                      <a:pt x="567" y="1"/>
                      <a:pt x="2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52" name="Google Shape;13052;p40"/>
              <p:cNvSpPr/>
              <p:nvPr/>
            </p:nvSpPr>
            <p:spPr>
              <a:xfrm>
                <a:off x="6886275" y="3425475"/>
                <a:ext cx="16700" cy="13375"/>
              </a:xfrm>
              <a:custGeom>
                <a:rect b="b" l="l" r="r" t="t"/>
                <a:pathLst>
                  <a:path extrusionOk="0" h="535" w="668">
                    <a:moveTo>
                      <a:pt x="334" y="1"/>
                    </a:moveTo>
                    <a:cubicBezTo>
                      <a:pt x="0" y="1"/>
                      <a:pt x="0" y="534"/>
                      <a:pt x="334" y="534"/>
                    </a:cubicBezTo>
                    <a:cubicBezTo>
                      <a:pt x="667" y="534"/>
                      <a:pt x="667" y="1"/>
                      <a:pt x="3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53" name="Google Shape;13053;p40"/>
              <p:cNvSpPr/>
              <p:nvPr/>
            </p:nvSpPr>
            <p:spPr>
              <a:xfrm>
                <a:off x="6900450" y="3410050"/>
                <a:ext cx="15025" cy="13575"/>
              </a:xfrm>
              <a:custGeom>
                <a:rect b="b" l="l" r="r" t="t"/>
                <a:pathLst>
                  <a:path extrusionOk="0" h="543" w="601">
                    <a:moveTo>
                      <a:pt x="284" y="1"/>
                    </a:moveTo>
                    <a:cubicBezTo>
                      <a:pt x="234" y="1"/>
                      <a:pt x="184" y="17"/>
                      <a:pt x="134" y="51"/>
                    </a:cubicBezTo>
                    <a:cubicBezTo>
                      <a:pt x="67" y="84"/>
                      <a:pt x="0" y="184"/>
                      <a:pt x="0" y="284"/>
                    </a:cubicBezTo>
                    <a:cubicBezTo>
                      <a:pt x="0" y="384"/>
                      <a:pt x="67" y="451"/>
                      <a:pt x="134" y="518"/>
                    </a:cubicBezTo>
                    <a:cubicBezTo>
                      <a:pt x="184" y="534"/>
                      <a:pt x="234" y="543"/>
                      <a:pt x="284" y="543"/>
                    </a:cubicBezTo>
                    <a:cubicBezTo>
                      <a:pt x="334" y="543"/>
                      <a:pt x="384" y="534"/>
                      <a:pt x="434" y="518"/>
                    </a:cubicBezTo>
                    <a:cubicBezTo>
                      <a:pt x="434" y="518"/>
                      <a:pt x="434" y="484"/>
                      <a:pt x="434" y="484"/>
                    </a:cubicBezTo>
                    <a:cubicBezTo>
                      <a:pt x="601" y="418"/>
                      <a:pt x="601" y="117"/>
                      <a:pt x="434" y="51"/>
                    </a:cubicBezTo>
                    <a:cubicBezTo>
                      <a:pt x="384" y="17"/>
                      <a:pt x="334" y="1"/>
                      <a:pt x="2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54" name="Google Shape;13054;p40"/>
              <p:cNvSpPr/>
              <p:nvPr/>
            </p:nvSpPr>
            <p:spPr>
              <a:xfrm>
                <a:off x="6909625" y="3427150"/>
                <a:ext cx="12525" cy="10025"/>
              </a:xfrm>
              <a:custGeom>
                <a:rect b="b" l="l" r="r" t="t"/>
                <a:pathLst>
                  <a:path extrusionOk="0" h="401" w="501">
                    <a:moveTo>
                      <a:pt x="267" y="0"/>
                    </a:moveTo>
                    <a:cubicBezTo>
                      <a:pt x="0" y="0"/>
                      <a:pt x="0" y="401"/>
                      <a:pt x="267" y="401"/>
                    </a:cubicBezTo>
                    <a:cubicBezTo>
                      <a:pt x="501" y="401"/>
                      <a:pt x="501" y="0"/>
                      <a:pt x="2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55" name="Google Shape;13055;p40"/>
              <p:cNvSpPr/>
              <p:nvPr/>
            </p:nvSpPr>
            <p:spPr>
              <a:xfrm>
                <a:off x="6164075" y="2374200"/>
                <a:ext cx="45075" cy="38075"/>
              </a:xfrm>
              <a:custGeom>
                <a:rect b="b" l="l" r="r" t="t"/>
                <a:pathLst>
                  <a:path extrusionOk="0" h="1523" w="1803">
                    <a:moveTo>
                      <a:pt x="862" y="376"/>
                    </a:moveTo>
                    <a:cubicBezTo>
                      <a:pt x="952" y="376"/>
                      <a:pt x="1027" y="414"/>
                      <a:pt x="1102" y="489"/>
                    </a:cubicBezTo>
                    <a:cubicBezTo>
                      <a:pt x="1268" y="655"/>
                      <a:pt x="1235" y="956"/>
                      <a:pt x="1002" y="1089"/>
                    </a:cubicBezTo>
                    <a:cubicBezTo>
                      <a:pt x="949" y="1112"/>
                      <a:pt x="893" y="1122"/>
                      <a:pt x="838" y="1122"/>
                    </a:cubicBezTo>
                    <a:cubicBezTo>
                      <a:pt x="648" y="1122"/>
                      <a:pt x="468" y="996"/>
                      <a:pt x="468" y="789"/>
                    </a:cubicBezTo>
                    <a:cubicBezTo>
                      <a:pt x="468" y="622"/>
                      <a:pt x="601" y="489"/>
                      <a:pt x="768" y="388"/>
                    </a:cubicBezTo>
                    <a:cubicBezTo>
                      <a:pt x="801" y="380"/>
                      <a:pt x="833" y="376"/>
                      <a:pt x="862" y="376"/>
                    </a:cubicBezTo>
                    <a:close/>
                    <a:moveTo>
                      <a:pt x="845" y="1"/>
                    </a:moveTo>
                    <a:cubicBezTo>
                      <a:pt x="784" y="1"/>
                      <a:pt x="724" y="8"/>
                      <a:pt x="668" y="22"/>
                    </a:cubicBezTo>
                    <a:cubicBezTo>
                      <a:pt x="535" y="22"/>
                      <a:pt x="401" y="88"/>
                      <a:pt x="301" y="222"/>
                    </a:cubicBezTo>
                    <a:cubicBezTo>
                      <a:pt x="101" y="388"/>
                      <a:pt x="1" y="622"/>
                      <a:pt x="34" y="855"/>
                    </a:cubicBezTo>
                    <a:cubicBezTo>
                      <a:pt x="86" y="1269"/>
                      <a:pt x="458" y="1522"/>
                      <a:pt x="840" y="1522"/>
                    </a:cubicBezTo>
                    <a:cubicBezTo>
                      <a:pt x="951" y="1522"/>
                      <a:pt x="1063" y="1501"/>
                      <a:pt x="1168" y="1456"/>
                    </a:cubicBezTo>
                    <a:cubicBezTo>
                      <a:pt x="1669" y="1256"/>
                      <a:pt x="1802" y="655"/>
                      <a:pt x="1469" y="255"/>
                    </a:cubicBezTo>
                    <a:cubicBezTo>
                      <a:pt x="1337" y="97"/>
                      <a:pt x="1079" y="1"/>
                      <a:pt x="84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56" name="Google Shape;13056;p40"/>
              <p:cNvSpPr/>
              <p:nvPr/>
            </p:nvSpPr>
            <p:spPr>
              <a:xfrm>
                <a:off x="6853750" y="2372550"/>
                <a:ext cx="44225" cy="38775"/>
              </a:xfrm>
              <a:custGeom>
                <a:rect b="b" l="l" r="r" t="t"/>
                <a:pathLst>
                  <a:path extrusionOk="0" h="1551" w="1769">
                    <a:moveTo>
                      <a:pt x="767" y="388"/>
                    </a:moveTo>
                    <a:cubicBezTo>
                      <a:pt x="868" y="388"/>
                      <a:pt x="968" y="388"/>
                      <a:pt x="1068" y="488"/>
                    </a:cubicBezTo>
                    <a:cubicBezTo>
                      <a:pt x="1268" y="655"/>
                      <a:pt x="1234" y="988"/>
                      <a:pt x="1001" y="1088"/>
                    </a:cubicBezTo>
                    <a:cubicBezTo>
                      <a:pt x="948" y="1111"/>
                      <a:pt x="892" y="1122"/>
                      <a:pt x="837" y="1122"/>
                    </a:cubicBezTo>
                    <a:cubicBezTo>
                      <a:pt x="647" y="1122"/>
                      <a:pt x="467" y="995"/>
                      <a:pt x="467" y="788"/>
                    </a:cubicBezTo>
                    <a:cubicBezTo>
                      <a:pt x="467" y="621"/>
                      <a:pt x="601" y="488"/>
                      <a:pt x="767" y="388"/>
                    </a:cubicBezTo>
                    <a:close/>
                    <a:moveTo>
                      <a:pt x="825" y="0"/>
                    </a:moveTo>
                    <a:cubicBezTo>
                      <a:pt x="761" y="0"/>
                      <a:pt x="697" y="7"/>
                      <a:pt x="634" y="21"/>
                    </a:cubicBezTo>
                    <a:cubicBezTo>
                      <a:pt x="501" y="21"/>
                      <a:pt x="367" y="121"/>
                      <a:pt x="267" y="221"/>
                    </a:cubicBezTo>
                    <a:cubicBezTo>
                      <a:pt x="100" y="388"/>
                      <a:pt x="0" y="621"/>
                      <a:pt x="34" y="855"/>
                    </a:cubicBezTo>
                    <a:cubicBezTo>
                      <a:pt x="60" y="1275"/>
                      <a:pt x="438" y="1551"/>
                      <a:pt x="826" y="1551"/>
                    </a:cubicBezTo>
                    <a:cubicBezTo>
                      <a:pt x="930" y="1551"/>
                      <a:pt x="1035" y="1531"/>
                      <a:pt x="1134" y="1489"/>
                    </a:cubicBezTo>
                    <a:cubicBezTo>
                      <a:pt x="1635" y="1255"/>
                      <a:pt x="1768" y="655"/>
                      <a:pt x="1435" y="254"/>
                    </a:cubicBezTo>
                    <a:cubicBezTo>
                      <a:pt x="1303" y="96"/>
                      <a:pt x="1066" y="0"/>
                      <a:pt x="82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57" name="Google Shape;13057;p40"/>
              <p:cNvSpPr/>
              <p:nvPr/>
            </p:nvSpPr>
            <p:spPr>
              <a:xfrm>
                <a:off x="6587725" y="2457275"/>
                <a:ext cx="61725" cy="4200"/>
              </a:xfrm>
              <a:custGeom>
                <a:rect b="b" l="l" r="r" t="t"/>
                <a:pathLst>
                  <a:path extrusionOk="0" h="168" w="2469">
                    <a:moveTo>
                      <a:pt x="34" y="1"/>
                    </a:moveTo>
                    <a:cubicBezTo>
                      <a:pt x="0" y="1"/>
                      <a:pt x="0" y="101"/>
                      <a:pt x="67" y="101"/>
                    </a:cubicBezTo>
                    <a:cubicBezTo>
                      <a:pt x="834" y="134"/>
                      <a:pt x="1601" y="168"/>
                      <a:pt x="2402" y="168"/>
                    </a:cubicBezTo>
                    <a:cubicBezTo>
                      <a:pt x="2469" y="168"/>
                      <a:pt x="2435" y="68"/>
                      <a:pt x="2402" y="68"/>
                    </a:cubicBezTo>
                    <a:cubicBezTo>
                      <a:pt x="1601" y="34"/>
                      <a:pt x="834" y="1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58" name="Google Shape;13058;p40"/>
              <p:cNvSpPr/>
              <p:nvPr/>
            </p:nvSpPr>
            <p:spPr>
              <a:xfrm>
                <a:off x="6674450" y="2460625"/>
                <a:ext cx="33150" cy="5200"/>
              </a:xfrm>
              <a:custGeom>
                <a:rect b="b" l="l" r="r" t="t"/>
                <a:pathLst>
                  <a:path extrusionOk="0" h="208" w="1326">
                    <a:moveTo>
                      <a:pt x="67" y="0"/>
                    </a:moveTo>
                    <a:cubicBezTo>
                      <a:pt x="0" y="0"/>
                      <a:pt x="0" y="67"/>
                      <a:pt x="34" y="100"/>
                    </a:cubicBezTo>
                    <a:cubicBezTo>
                      <a:pt x="434" y="134"/>
                      <a:pt x="834" y="200"/>
                      <a:pt x="1268" y="200"/>
                    </a:cubicBezTo>
                    <a:cubicBezTo>
                      <a:pt x="1273" y="205"/>
                      <a:pt x="1278" y="207"/>
                      <a:pt x="1282" y="207"/>
                    </a:cubicBezTo>
                    <a:cubicBezTo>
                      <a:pt x="1309" y="207"/>
                      <a:pt x="1325" y="134"/>
                      <a:pt x="1268" y="134"/>
                    </a:cubicBezTo>
                    <a:cubicBezTo>
                      <a:pt x="868" y="67"/>
                      <a:pt x="467" y="34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59" name="Google Shape;13059;p40"/>
              <p:cNvSpPr/>
              <p:nvPr/>
            </p:nvSpPr>
            <p:spPr>
              <a:xfrm>
                <a:off x="6135775" y="2498975"/>
                <a:ext cx="20825" cy="8550"/>
              </a:xfrm>
              <a:custGeom>
                <a:rect b="b" l="l" r="r" t="t"/>
                <a:pathLst>
                  <a:path extrusionOk="0" h="342" w="833">
                    <a:moveTo>
                      <a:pt x="766" y="1"/>
                    </a:moveTo>
                    <a:cubicBezTo>
                      <a:pt x="532" y="34"/>
                      <a:pt x="266" y="134"/>
                      <a:pt x="65" y="234"/>
                    </a:cubicBezTo>
                    <a:cubicBezTo>
                      <a:pt x="8" y="263"/>
                      <a:pt x="0" y="341"/>
                      <a:pt x="63" y="341"/>
                    </a:cubicBezTo>
                    <a:cubicBezTo>
                      <a:pt x="73" y="341"/>
                      <a:pt x="85" y="339"/>
                      <a:pt x="99" y="334"/>
                    </a:cubicBezTo>
                    <a:cubicBezTo>
                      <a:pt x="332" y="301"/>
                      <a:pt x="599" y="201"/>
                      <a:pt x="799" y="101"/>
                    </a:cubicBezTo>
                    <a:cubicBezTo>
                      <a:pt x="833" y="68"/>
                      <a:pt x="833" y="1"/>
                      <a:pt x="76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60" name="Google Shape;13060;p40"/>
              <p:cNvSpPr/>
              <p:nvPr/>
            </p:nvSpPr>
            <p:spPr>
              <a:xfrm>
                <a:off x="6027325" y="2401400"/>
                <a:ext cx="43375" cy="15050"/>
              </a:xfrm>
              <a:custGeom>
                <a:rect b="b" l="l" r="r" t="t"/>
                <a:pathLst>
                  <a:path extrusionOk="0" h="602" w="1735">
                    <a:moveTo>
                      <a:pt x="1635" y="1"/>
                    </a:moveTo>
                    <a:cubicBezTo>
                      <a:pt x="1101" y="101"/>
                      <a:pt x="567" y="301"/>
                      <a:pt x="34" y="501"/>
                    </a:cubicBezTo>
                    <a:cubicBezTo>
                      <a:pt x="0" y="535"/>
                      <a:pt x="0" y="601"/>
                      <a:pt x="67" y="601"/>
                    </a:cubicBezTo>
                    <a:cubicBezTo>
                      <a:pt x="601" y="468"/>
                      <a:pt x="1168" y="301"/>
                      <a:pt x="1668" y="101"/>
                    </a:cubicBezTo>
                    <a:cubicBezTo>
                      <a:pt x="1735" y="68"/>
                      <a:pt x="1702" y="1"/>
                      <a:pt x="16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61" name="Google Shape;13061;p40"/>
              <p:cNvSpPr/>
              <p:nvPr/>
            </p:nvSpPr>
            <p:spPr>
              <a:xfrm>
                <a:off x="6049000" y="2410575"/>
                <a:ext cx="26725" cy="9200"/>
              </a:xfrm>
              <a:custGeom>
                <a:rect b="b" l="l" r="r" t="t"/>
                <a:pathLst>
                  <a:path extrusionOk="0" h="368" w="1069">
                    <a:moveTo>
                      <a:pt x="1001" y="1"/>
                    </a:moveTo>
                    <a:cubicBezTo>
                      <a:pt x="668" y="68"/>
                      <a:pt x="368" y="168"/>
                      <a:pt x="67" y="268"/>
                    </a:cubicBezTo>
                    <a:cubicBezTo>
                      <a:pt x="1" y="301"/>
                      <a:pt x="34" y="368"/>
                      <a:pt x="101" y="368"/>
                    </a:cubicBezTo>
                    <a:cubicBezTo>
                      <a:pt x="401" y="301"/>
                      <a:pt x="734" y="234"/>
                      <a:pt x="1001" y="134"/>
                    </a:cubicBezTo>
                    <a:cubicBezTo>
                      <a:pt x="1068" y="101"/>
                      <a:pt x="1068" y="1"/>
                      <a:pt x="10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62" name="Google Shape;13062;p40"/>
              <p:cNvSpPr/>
              <p:nvPr/>
            </p:nvSpPr>
            <p:spPr>
              <a:xfrm>
                <a:off x="6099200" y="2446450"/>
                <a:ext cx="42400" cy="15250"/>
              </a:xfrm>
              <a:custGeom>
                <a:rect b="b" l="l" r="r" t="t"/>
                <a:pathLst>
                  <a:path extrusionOk="0" h="610" w="1696">
                    <a:moveTo>
                      <a:pt x="1595" y="0"/>
                    </a:moveTo>
                    <a:cubicBezTo>
                      <a:pt x="1061" y="134"/>
                      <a:pt x="528" y="300"/>
                      <a:pt x="27" y="534"/>
                    </a:cubicBezTo>
                    <a:cubicBezTo>
                      <a:pt x="0" y="561"/>
                      <a:pt x="17" y="610"/>
                      <a:pt x="42" y="610"/>
                    </a:cubicBezTo>
                    <a:cubicBezTo>
                      <a:pt x="48" y="610"/>
                      <a:pt x="54" y="607"/>
                      <a:pt x="61" y="601"/>
                    </a:cubicBezTo>
                    <a:cubicBezTo>
                      <a:pt x="594" y="467"/>
                      <a:pt x="1128" y="300"/>
                      <a:pt x="1629" y="100"/>
                    </a:cubicBezTo>
                    <a:cubicBezTo>
                      <a:pt x="1695" y="100"/>
                      <a:pt x="1662" y="0"/>
                      <a:pt x="159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63" name="Google Shape;13063;p40"/>
              <p:cNvSpPr/>
              <p:nvPr/>
            </p:nvSpPr>
            <p:spPr>
              <a:xfrm>
                <a:off x="6111025" y="2441450"/>
                <a:ext cx="20550" cy="6925"/>
              </a:xfrm>
              <a:custGeom>
                <a:rect b="b" l="l" r="r" t="t"/>
                <a:pathLst>
                  <a:path extrusionOk="0" h="277" w="822">
                    <a:moveTo>
                      <a:pt x="722" y="0"/>
                    </a:moveTo>
                    <a:cubicBezTo>
                      <a:pt x="488" y="67"/>
                      <a:pt x="288" y="134"/>
                      <a:pt x="55" y="200"/>
                    </a:cubicBezTo>
                    <a:cubicBezTo>
                      <a:pt x="1" y="227"/>
                      <a:pt x="12" y="276"/>
                      <a:pt x="54" y="276"/>
                    </a:cubicBezTo>
                    <a:cubicBezTo>
                      <a:pt x="64" y="276"/>
                      <a:pt x="75" y="273"/>
                      <a:pt x="88" y="267"/>
                    </a:cubicBezTo>
                    <a:cubicBezTo>
                      <a:pt x="322" y="234"/>
                      <a:pt x="555" y="167"/>
                      <a:pt x="755" y="100"/>
                    </a:cubicBezTo>
                    <a:cubicBezTo>
                      <a:pt x="822" y="67"/>
                      <a:pt x="789" y="0"/>
                      <a:pt x="72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64" name="Google Shape;13064;p40"/>
              <p:cNvSpPr/>
              <p:nvPr/>
            </p:nvSpPr>
            <p:spPr>
              <a:xfrm>
                <a:off x="6998850" y="2456450"/>
                <a:ext cx="35650" cy="11050"/>
              </a:xfrm>
              <a:custGeom>
                <a:rect b="b" l="l" r="r" t="t"/>
                <a:pathLst>
                  <a:path extrusionOk="0" h="442" w="1426">
                    <a:moveTo>
                      <a:pt x="67" y="1"/>
                    </a:moveTo>
                    <a:cubicBezTo>
                      <a:pt x="34" y="1"/>
                      <a:pt x="0" y="67"/>
                      <a:pt x="67" y="67"/>
                    </a:cubicBezTo>
                    <a:cubicBezTo>
                      <a:pt x="467" y="234"/>
                      <a:pt x="901" y="367"/>
                      <a:pt x="1335" y="434"/>
                    </a:cubicBezTo>
                    <a:cubicBezTo>
                      <a:pt x="1344" y="439"/>
                      <a:pt x="1353" y="441"/>
                      <a:pt x="1361" y="441"/>
                    </a:cubicBezTo>
                    <a:cubicBezTo>
                      <a:pt x="1409" y="441"/>
                      <a:pt x="1425" y="367"/>
                      <a:pt x="1368" y="367"/>
                    </a:cubicBezTo>
                    <a:cubicBezTo>
                      <a:pt x="968" y="201"/>
                      <a:pt x="501" y="67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65" name="Google Shape;13065;p40"/>
              <p:cNvSpPr/>
              <p:nvPr/>
            </p:nvSpPr>
            <p:spPr>
              <a:xfrm>
                <a:off x="5798825" y="2296575"/>
                <a:ext cx="1381000" cy="1292175"/>
              </a:xfrm>
              <a:custGeom>
                <a:rect b="b" l="l" r="r" t="t"/>
                <a:pathLst>
                  <a:path extrusionOk="0" h="51687" w="55240">
                    <a:moveTo>
                      <a:pt x="27513" y="408"/>
                    </a:moveTo>
                    <a:cubicBezTo>
                      <a:pt x="28371" y="408"/>
                      <a:pt x="29230" y="435"/>
                      <a:pt x="30089" y="491"/>
                    </a:cubicBezTo>
                    <a:cubicBezTo>
                      <a:pt x="31656" y="591"/>
                      <a:pt x="33224" y="792"/>
                      <a:pt x="34759" y="1058"/>
                    </a:cubicBezTo>
                    <a:cubicBezTo>
                      <a:pt x="35492" y="1192"/>
                      <a:pt x="36260" y="1359"/>
                      <a:pt x="36994" y="1525"/>
                    </a:cubicBezTo>
                    <a:cubicBezTo>
                      <a:pt x="37494" y="1659"/>
                      <a:pt x="38061" y="1692"/>
                      <a:pt x="38595" y="1826"/>
                    </a:cubicBezTo>
                    <a:cubicBezTo>
                      <a:pt x="38895" y="1926"/>
                      <a:pt x="39128" y="2059"/>
                      <a:pt x="39362" y="2259"/>
                    </a:cubicBezTo>
                    <a:cubicBezTo>
                      <a:pt x="40296" y="3260"/>
                      <a:pt x="41197" y="4494"/>
                      <a:pt x="41997" y="5962"/>
                    </a:cubicBezTo>
                    <a:cubicBezTo>
                      <a:pt x="40496" y="5628"/>
                      <a:pt x="38995" y="5361"/>
                      <a:pt x="37494" y="5161"/>
                    </a:cubicBezTo>
                    <a:cubicBezTo>
                      <a:pt x="34831" y="4790"/>
                      <a:pt x="32140" y="4591"/>
                      <a:pt x="29446" y="4591"/>
                    </a:cubicBezTo>
                    <a:cubicBezTo>
                      <a:pt x="29238" y="4591"/>
                      <a:pt x="29029" y="4592"/>
                      <a:pt x="28821" y="4594"/>
                    </a:cubicBezTo>
                    <a:cubicBezTo>
                      <a:pt x="27320" y="4628"/>
                      <a:pt x="25819" y="4694"/>
                      <a:pt x="24351" y="4828"/>
                    </a:cubicBezTo>
                    <a:cubicBezTo>
                      <a:pt x="23617" y="4894"/>
                      <a:pt x="22883" y="4961"/>
                      <a:pt x="22150" y="5061"/>
                    </a:cubicBezTo>
                    <a:cubicBezTo>
                      <a:pt x="21549" y="5128"/>
                      <a:pt x="20849" y="5161"/>
                      <a:pt x="20282" y="5395"/>
                    </a:cubicBezTo>
                    <a:cubicBezTo>
                      <a:pt x="19081" y="3794"/>
                      <a:pt x="17780" y="2626"/>
                      <a:pt x="16412" y="1926"/>
                    </a:cubicBezTo>
                    <a:cubicBezTo>
                      <a:pt x="17913" y="1525"/>
                      <a:pt x="19414" y="1192"/>
                      <a:pt x="20915" y="925"/>
                    </a:cubicBezTo>
                    <a:cubicBezTo>
                      <a:pt x="23101" y="589"/>
                      <a:pt x="25305" y="408"/>
                      <a:pt x="27513" y="408"/>
                    </a:cubicBezTo>
                    <a:close/>
                    <a:moveTo>
                      <a:pt x="10608" y="3627"/>
                    </a:moveTo>
                    <a:cubicBezTo>
                      <a:pt x="10808" y="3627"/>
                      <a:pt x="11008" y="3660"/>
                      <a:pt x="11175" y="3694"/>
                    </a:cubicBezTo>
                    <a:cubicBezTo>
                      <a:pt x="12509" y="4227"/>
                      <a:pt x="13777" y="5228"/>
                      <a:pt x="14878" y="6529"/>
                    </a:cubicBezTo>
                    <a:cubicBezTo>
                      <a:pt x="14377" y="6629"/>
                      <a:pt x="13844" y="6796"/>
                      <a:pt x="13343" y="6963"/>
                    </a:cubicBezTo>
                    <a:cubicBezTo>
                      <a:pt x="13010" y="7029"/>
                      <a:pt x="12643" y="7129"/>
                      <a:pt x="12343" y="7263"/>
                    </a:cubicBezTo>
                    <a:cubicBezTo>
                      <a:pt x="12209" y="7296"/>
                      <a:pt x="12109" y="7330"/>
                      <a:pt x="12009" y="7396"/>
                    </a:cubicBezTo>
                    <a:cubicBezTo>
                      <a:pt x="10797" y="6120"/>
                      <a:pt x="9462" y="5424"/>
                      <a:pt x="8094" y="5424"/>
                    </a:cubicBezTo>
                    <a:cubicBezTo>
                      <a:pt x="8031" y="5424"/>
                      <a:pt x="7969" y="5425"/>
                      <a:pt x="7906" y="5428"/>
                    </a:cubicBezTo>
                    <a:cubicBezTo>
                      <a:pt x="7272" y="5462"/>
                      <a:pt x="6672" y="5628"/>
                      <a:pt x="6071" y="5962"/>
                    </a:cubicBezTo>
                    <a:cubicBezTo>
                      <a:pt x="6272" y="5795"/>
                      <a:pt x="6472" y="5628"/>
                      <a:pt x="6672" y="5462"/>
                    </a:cubicBezTo>
                    <a:cubicBezTo>
                      <a:pt x="7339" y="4995"/>
                      <a:pt x="8040" y="4594"/>
                      <a:pt x="8773" y="4261"/>
                    </a:cubicBezTo>
                    <a:cubicBezTo>
                      <a:pt x="9107" y="4127"/>
                      <a:pt x="9441" y="3994"/>
                      <a:pt x="9774" y="3860"/>
                    </a:cubicBezTo>
                    <a:cubicBezTo>
                      <a:pt x="10041" y="3794"/>
                      <a:pt x="10341" y="3727"/>
                      <a:pt x="10608" y="3627"/>
                    </a:cubicBezTo>
                    <a:close/>
                    <a:moveTo>
                      <a:pt x="45867" y="4061"/>
                    </a:moveTo>
                    <a:lnTo>
                      <a:pt x="45867" y="4061"/>
                    </a:lnTo>
                    <a:cubicBezTo>
                      <a:pt x="46133" y="4127"/>
                      <a:pt x="46400" y="4194"/>
                      <a:pt x="46467" y="4227"/>
                    </a:cubicBezTo>
                    <a:cubicBezTo>
                      <a:pt x="46801" y="4327"/>
                      <a:pt x="47167" y="4427"/>
                      <a:pt x="47501" y="4594"/>
                    </a:cubicBezTo>
                    <a:cubicBezTo>
                      <a:pt x="47735" y="4694"/>
                      <a:pt x="47935" y="4794"/>
                      <a:pt x="48135" y="4894"/>
                    </a:cubicBezTo>
                    <a:cubicBezTo>
                      <a:pt x="49069" y="5495"/>
                      <a:pt x="49936" y="6396"/>
                      <a:pt x="50737" y="7630"/>
                    </a:cubicBezTo>
                    <a:cubicBezTo>
                      <a:pt x="50703" y="7630"/>
                      <a:pt x="50703" y="7596"/>
                      <a:pt x="50670" y="7596"/>
                    </a:cubicBezTo>
                    <a:cubicBezTo>
                      <a:pt x="50336" y="7496"/>
                      <a:pt x="50003" y="7363"/>
                      <a:pt x="49669" y="7296"/>
                    </a:cubicBezTo>
                    <a:cubicBezTo>
                      <a:pt x="49302" y="7196"/>
                      <a:pt x="48902" y="7096"/>
                      <a:pt x="48535" y="6996"/>
                    </a:cubicBezTo>
                    <a:cubicBezTo>
                      <a:pt x="48373" y="6969"/>
                      <a:pt x="48211" y="6920"/>
                      <a:pt x="48067" y="6920"/>
                    </a:cubicBezTo>
                    <a:cubicBezTo>
                      <a:pt x="48033" y="6920"/>
                      <a:pt x="48000" y="6923"/>
                      <a:pt x="47968" y="6929"/>
                    </a:cubicBezTo>
                    <a:cubicBezTo>
                      <a:pt x="47368" y="5929"/>
                      <a:pt x="46734" y="4995"/>
                      <a:pt x="45967" y="4127"/>
                    </a:cubicBezTo>
                    <a:cubicBezTo>
                      <a:pt x="45933" y="4127"/>
                      <a:pt x="45900" y="4094"/>
                      <a:pt x="45867" y="4061"/>
                    </a:cubicBezTo>
                    <a:close/>
                    <a:moveTo>
                      <a:pt x="6839" y="6062"/>
                    </a:moveTo>
                    <a:cubicBezTo>
                      <a:pt x="6839" y="6229"/>
                      <a:pt x="6905" y="6362"/>
                      <a:pt x="6905" y="6496"/>
                    </a:cubicBezTo>
                    <a:cubicBezTo>
                      <a:pt x="6972" y="6796"/>
                      <a:pt x="7005" y="7196"/>
                      <a:pt x="7139" y="7496"/>
                    </a:cubicBezTo>
                    <a:cubicBezTo>
                      <a:pt x="6238" y="7697"/>
                      <a:pt x="5371" y="8330"/>
                      <a:pt x="4637" y="9398"/>
                    </a:cubicBezTo>
                    <a:cubicBezTo>
                      <a:pt x="4537" y="9298"/>
                      <a:pt x="4404" y="9231"/>
                      <a:pt x="4337" y="9131"/>
                    </a:cubicBezTo>
                    <a:cubicBezTo>
                      <a:pt x="4170" y="8997"/>
                      <a:pt x="4003" y="8864"/>
                      <a:pt x="3837" y="8764"/>
                    </a:cubicBezTo>
                    <a:cubicBezTo>
                      <a:pt x="4704" y="7396"/>
                      <a:pt x="5738" y="6462"/>
                      <a:pt x="6839" y="6062"/>
                    </a:cubicBezTo>
                    <a:close/>
                    <a:moveTo>
                      <a:pt x="8126" y="5857"/>
                    </a:moveTo>
                    <a:cubicBezTo>
                      <a:pt x="9361" y="5857"/>
                      <a:pt x="10564" y="6488"/>
                      <a:pt x="11675" y="7663"/>
                    </a:cubicBezTo>
                    <a:cubicBezTo>
                      <a:pt x="11542" y="7930"/>
                      <a:pt x="11442" y="8264"/>
                      <a:pt x="11442" y="8297"/>
                    </a:cubicBezTo>
                    <a:cubicBezTo>
                      <a:pt x="11309" y="8564"/>
                      <a:pt x="11208" y="8864"/>
                      <a:pt x="11108" y="9131"/>
                    </a:cubicBezTo>
                    <a:cubicBezTo>
                      <a:pt x="11075" y="9231"/>
                      <a:pt x="11008" y="9331"/>
                      <a:pt x="10975" y="9431"/>
                    </a:cubicBezTo>
                    <a:cubicBezTo>
                      <a:pt x="9986" y="8123"/>
                      <a:pt x="8875" y="7425"/>
                      <a:pt x="7759" y="7425"/>
                    </a:cubicBezTo>
                    <a:cubicBezTo>
                      <a:pt x="7708" y="7425"/>
                      <a:pt x="7657" y="7427"/>
                      <a:pt x="7606" y="7430"/>
                    </a:cubicBezTo>
                    <a:lnTo>
                      <a:pt x="7506" y="7430"/>
                    </a:lnTo>
                    <a:cubicBezTo>
                      <a:pt x="7506" y="7129"/>
                      <a:pt x="7372" y="6796"/>
                      <a:pt x="7339" y="6529"/>
                    </a:cubicBezTo>
                    <a:cubicBezTo>
                      <a:pt x="7272" y="6362"/>
                      <a:pt x="7272" y="6129"/>
                      <a:pt x="7206" y="5962"/>
                    </a:cubicBezTo>
                    <a:cubicBezTo>
                      <a:pt x="7439" y="5895"/>
                      <a:pt x="7673" y="5862"/>
                      <a:pt x="7939" y="5862"/>
                    </a:cubicBezTo>
                    <a:cubicBezTo>
                      <a:pt x="8002" y="5859"/>
                      <a:pt x="8064" y="5857"/>
                      <a:pt x="8126" y="5857"/>
                    </a:cubicBezTo>
                    <a:close/>
                    <a:moveTo>
                      <a:pt x="7735" y="7861"/>
                    </a:moveTo>
                    <a:cubicBezTo>
                      <a:pt x="8473" y="7861"/>
                      <a:pt x="9239" y="8227"/>
                      <a:pt x="9974" y="8931"/>
                    </a:cubicBezTo>
                    <a:cubicBezTo>
                      <a:pt x="9774" y="9164"/>
                      <a:pt x="9541" y="9398"/>
                      <a:pt x="9374" y="9665"/>
                    </a:cubicBezTo>
                    <a:cubicBezTo>
                      <a:pt x="9090" y="9640"/>
                      <a:pt x="8802" y="9633"/>
                      <a:pt x="8513" y="9633"/>
                    </a:cubicBezTo>
                    <a:cubicBezTo>
                      <a:pt x="8197" y="9633"/>
                      <a:pt x="7879" y="9641"/>
                      <a:pt x="7565" y="9641"/>
                    </a:cubicBezTo>
                    <a:cubicBezTo>
                      <a:pt x="7388" y="9641"/>
                      <a:pt x="7213" y="9639"/>
                      <a:pt x="7039" y="9631"/>
                    </a:cubicBezTo>
                    <a:cubicBezTo>
                      <a:pt x="6572" y="9631"/>
                      <a:pt x="6138" y="9598"/>
                      <a:pt x="5671" y="9598"/>
                    </a:cubicBezTo>
                    <a:cubicBezTo>
                      <a:pt x="5471" y="9598"/>
                      <a:pt x="5238" y="9565"/>
                      <a:pt x="5037" y="9565"/>
                    </a:cubicBezTo>
                    <a:cubicBezTo>
                      <a:pt x="5805" y="8497"/>
                      <a:pt x="6705" y="7897"/>
                      <a:pt x="7639" y="7863"/>
                    </a:cubicBezTo>
                    <a:cubicBezTo>
                      <a:pt x="7671" y="7862"/>
                      <a:pt x="7703" y="7861"/>
                      <a:pt x="7735" y="7861"/>
                    </a:cubicBezTo>
                    <a:close/>
                    <a:moveTo>
                      <a:pt x="29426" y="5026"/>
                    </a:moveTo>
                    <a:cubicBezTo>
                      <a:pt x="33733" y="5026"/>
                      <a:pt x="38035" y="5489"/>
                      <a:pt x="42264" y="6429"/>
                    </a:cubicBezTo>
                    <a:cubicBezTo>
                      <a:pt x="43065" y="7997"/>
                      <a:pt x="43765" y="9765"/>
                      <a:pt x="44365" y="11699"/>
                    </a:cubicBezTo>
                    <a:cubicBezTo>
                      <a:pt x="42864" y="11566"/>
                      <a:pt x="41397" y="11399"/>
                      <a:pt x="39929" y="11299"/>
                    </a:cubicBezTo>
                    <a:cubicBezTo>
                      <a:pt x="37094" y="11066"/>
                      <a:pt x="34258" y="10865"/>
                      <a:pt x="31423" y="10865"/>
                    </a:cubicBezTo>
                    <a:cubicBezTo>
                      <a:pt x="30022" y="10865"/>
                      <a:pt x="28621" y="10899"/>
                      <a:pt x="27220" y="10999"/>
                    </a:cubicBezTo>
                    <a:cubicBezTo>
                      <a:pt x="25952" y="11099"/>
                      <a:pt x="24651" y="11199"/>
                      <a:pt x="23417" y="11466"/>
                    </a:cubicBezTo>
                    <a:cubicBezTo>
                      <a:pt x="22950" y="10132"/>
                      <a:pt x="22383" y="8897"/>
                      <a:pt x="21749" y="7730"/>
                    </a:cubicBezTo>
                    <a:cubicBezTo>
                      <a:pt x="21349" y="6963"/>
                      <a:pt x="20915" y="6262"/>
                      <a:pt x="20448" y="5628"/>
                    </a:cubicBezTo>
                    <a:cubicBezTo>
                      <a:pt x="21116" y="5628"/>
                      <a:pt x="21816" y="5495"/>
                      <a:pt x="22450" y="5428"/>
                    </a:cubicBezTo>
                    <a:cubicBezTo>
                      <a:pt x="23250" y="5328"/>
                      <a:pt x="24084" y="5261"/>
                      <a:pt x="24918" y="5195"/>
                    </a:cubicBezTo>
                    <a:cubicBezTo>
                      <a:pt x="26420" y="5083"/>
                      <a:pt x="27923" y="5026"/>
                      <a:pt x="29426" y="5026"/>
                    </a:cubicBezTo>
                    <a:close/>
                    <a:moveTo>
                      <a:pt x="48168" y="7296"/>
                    </a:moveTo>
                    <a:lnTo>
                      <a:pt x="48168" y="7296"/>
                    </a:lnTo>
                    <a:cubicBezTo>
                      <a:pt x="48268" y="7330"/>
                      <a:pt x="48368" y="7363"/>
                      <a:pt x="48435" y="7363"/>
                    </a:cubicBezTo>
                    <a:cubicBezTo>
                      <a:pt x="48769" y="7463"/>
                      <a:pt x="49136" y="7563"/>
                      <a:pt x="49469" y="7663"/>
                    </a:cubicBezTo>
                    <a:cubicBezTo>
                      <a:pt x="49836" y="7763"/>
                      <a:pt x="50236" y="7863"/>
                      <a:pt x="50603" y="8030"/>
                    </a:cubicBezTo>
                    <a:cubicBezTo>
                      <a:pt x="50770" y="8097"/>
                      <a:pt x="50937" y="8197"/>
                      <a:pt x="51137" y="8264"/>
                    </a:cubicBezTo>
                    <a:cubicBezTo>
                      <a:pt x="51304" y="8564"/>
                      <a:pt x="51471" y="8864"/>
                      <a:pt x="51637" y="9198"/>
                    </a:cubicBezTo>
                    <a:cubicBezTo>
                      <a:pt x="52171" y="10265"/>
                      <a:pt x="52638" y="11433"/>
                      <a:pt x="53038" y="12700"/>
                    </a:cubicBezTo>
                    <a:cubicBezTo>
                      <a:pt x="52905" y="12667"/>
                      <a:pt x="52771" y="12633"/>
                      <a:pt x="52638" y="12600"/>
                    </a:cubicBezTo>
                    <a:cubicBezTo>
                      <a:pt x="52338" y="12500"/>
                      <a:pt x="52038" y="12400"/>
                      <a:pt x="51704" y="12333"/>
                    </a:cubicBezTo>
                    <a:cubicBezTo>
                      <a:pt x="51404" y="12233"/>
                      <a:pt x="51070" y="12166"/>
                      <a:pt x="50770" y="12100"/>
                    </a:cubicBezTo>
                    <a:cubicBezTo>
                      <a:pt x="50570" y="12066"/>
                      <a:pt x="50403" y="12000"/>
                      <a:pt x="50203" y="12000"/>
                    </a:cubicBezTo>
                    <a:cubicBezTo>
                      <a:pt x="49669" y="10298"/>
                      <a:pt x="48969" y="8731"/>
                      <a:pt x="48168" y="7296"/>
                    </a:cubicBezTo>
                    <a:close/>
                    <a:moveTo>
                      <a:pt x="15178" y="6896"/>
                    </a:moveTo>
                    <a:cubicBezTo>
                      <a:pt x="16412" y="8430"/>
                      <a:pt x="17480" y="10365"/>
                      <a:pt x="18314" y="12600"/>
                    </a:cubicBezTo>
                    <a:cubicBezTo>
                      <a:pt x="17780" y="12700"/>
                      <a:pt x="17246" y="12900"/>
                      <a:pt x="16712" y="13034"/>
                    </a:cubicBezTo>
                    <a:cubicBezTo>
                      <a:pt x="16379" y="13134"/>
                      <a:pt x="16045" y="13200"/>
                      <a:pt x="15745" y="13301"/>
                    </a:cubicBezTo>
                    <a:cubicBezTo>
                      <a:pt x="15612" y="13334"/>
                      <a:pt x="15478" y="13367"/>
                      <a:pt x="15378" y="13434"/>
                    </a:cubicBezTo>
                    <a:cubicBezTo>
                      <a:pt x="15045" y="12433"/>
                      <a:pt x="14644" y="11499"/>
                      <a:pt x="14211" y="10665"/>
                    </a:cubicBezTo>
                    <a:cubicBezTo>
                      <a:pt x="13610" y="9464"/>
                      <a:pt x="12943" y="8464"/>
                      <a:pt x="12243" y="7663"/>
                    </a:cubicBezTo>
                    <a:cubicBezTo>
                      <a:pt x="12309" y="7663"/>
                      <a:pt x="12376" y="7630"/>
                      <a:pt x="12443" y="7630"/>
                    </a:cubicBezTo>
                    <a:cubicBezTo>
                      <a:pt x="12776" y="7530"/>
                      <a:pt x="13076" y="7463"/>
                      <a:pt x="13410" y="7363"/>
                    </a:cubicBezTo>
                    <a:cubicBezTo>
                      <a:pt x="13977" y="7196"/>
                      <a:pt x="14611" y="7096"/>
                      <a:pt x="15178" y="6896"/>
                    </a:cubicBezTo>
                    <a:close/>
                    <a:moveTo>
                      <a:pt x="3636" y="9031"/>
                    </a:moveTo>
                    <a:cubicBezTo>
                      <a:pt x="3770" y="9164"/>
                      <a:pt x="3937" y="9298"/>
                      <a:pt x="4070" y="9398"/>
                    </a:cubicBezTo>
                    <a:cubicBezTo>
                      <a:pt x="4170" y="9498"/>
                      <a:pt x="4270" y="9631"/>
                      <a:pt x="4404" y="9731"/>
                    </a:cubicBezTo>
                    <a:cubicBezTo>
                      <a:pt x="3937" y="10499"/>
                      <a:pt x="3503" y="11433"/>
                      <a:pt x="3103" y="12533"/>
                    </a:cubicBezTo>
                    <a:cubicBezTo>
                      <a:pt x="2903" y="13100"/>
                      <a:pt x="2736" y="13734"/>
                      <a:pt x="2569" y="14401"/>
                    </a:cubicBezTo>
                    <a:cubicBezTo>
                      <a:pt x="2436" y="14301"/>
                      <a:pt x="2302" y="14168"/>
                      <a:pt x="2135" y="14068"/>
                    </a:cubicBezTo>
                    <a:cubicBezTo>
                      <a:pt x="2002" y="13968"/>
                      <a:pt x="1868" y="13868"/>
                      <a:pt x="1702" y="13768"/>
                    </a:cubicBezTo>
                    <a:cubicBezTo>
                      <a:pt x="1935" y="12900"/>
                      <a:pt x="2202" y="12100"/>
                      <a:pt x="2502" y="11332"/>
                    </a:cubicBezTo>
                    <a:cubicBezTo>
                      <a:pt x="2869" y="10465"/>
                      <a:pt x="3236" y="9698"/>
                      <a:pt x="3636" y="9031"/>
                    </a:cubicBezTo>
                    <a:close/>
                    <a:moveTo>
                      <a:pt x="4771" y="9965"/>
                    </a:moveTo>
                    <a:cubicBezTo>
                      <a:pt x="5104" y="9998"/>
                      <a:pt x="5438" y="9998"/>
                      <a:pt x="5771" y="9998"/>
                    </a:cubicBezTo>
                    <a:cubicBezTo>
                      <a:pt x="6172" y="10032"/>
                      <a:pt x="6572" y="10032"/>
                      <a:pt x="6972" y="10065"/>
                    </a:cubicBezTo>
                    <a:lnTo>
                      <a:pt x="8273" y="10065"/>
                    </a:lnTo>
                    <a:cubicBezTo>
                      <a:pt x="8540" y="10098"/>
                      <a:pt x="8807" y="10098"/>
                      <a:pt x="9074" y="10098"/>
                    </a:cubicBezTo>
                    <a:cubicBezTo>
                      <a:pt x="8740" y="10599"/>
                      <a:pt x="8473" y="11132"/>
                      <a:pt x="8240" y="11599"/>
                    </a:cubicBezTo>
                    <a:cubicBezTo>
                      <a:pt x="7739" y="12567"/>
                      <a:pt x="7372" y="13567"/>
                      <a:pt x="7072" y="14601"/>
                    </a:cubicBezTo>
                    <a:cubicBezTo>
                      <a:pt x="6965" y="14597"/>
                      <a:pt x="6857" y="14595"/>
                      <a:pt x="6749" y="14595"/>
                    </a:cubicBezTo>
                    <a:cubicBezTo>
                      <a:pt x="6081" y="14595"/>
                      <a:pt x="5393" y="14673"/>
                      <a:pt x="4704" y="14702"/>
                    </a:cubicBezTo>
                    <a:lnTo>
                      <a:pt x="2936" y="14702"/>
                    </a:lnTo>
                    <a:cubicBezTo>
                      <a:pt x="3103" y="14001"/>
                      <a:pt x="3303" y="13301"/>
                      <a:pt x="3536" y="12667"/>
                    </a:cubicBezTo>
                    <a:cubicBezTo>
                      <a:pt x="3903" y="11566"/>
                      <a:pt x="4304" y="10665"/>
                      <a:pt x="4771" y="9965"/>
                    </a:cubicBezTo>
                    <a:close/>
                    <a:moveTo>
                      <a:pt x="11976" y="8030"/>
                    </a:moveTo>
                    <a:cubicBezTo>
                      <a:pt x="12643" y="8764"/>
                      <a:pt x="13243" y="9731"/>
                      <a:pt x="13810" y="10832"/>
                    </a:cubicBezTo>
                    <a:cubicBezTo>
                      <a:pt x="14244" y="11699"/>
                      <a:pt x="14644" y="12667"/>
                      <a:pt x="15011" y="13667"/>
                    </a:cubicBezTo>
                    <a:cubicBezTo>
                      <a:pt x="14878" y="13801"/>
                      <a:pt x="14811" y="13934"/>
                      <a:pt x="14711" y="14068"/>
                    </a:cubicBezTo>
                    <a:cubicBezTo>
                      <a:pt x="14511" y="14335"/>
                      <a:pt x="14277" y="14635"/>
                      <a:pt x="14077" y="14902"/>
                    </a:cubicBezTo>
                    <a:cubicBezTo>
                      <a:pt x="13944" y="15068"/>
                      <a:pt x="13844" y="15202"/>
                      <a:pt x="13710" y="15369"/>
                    </a:cubicBezTo>
                    <a:cubicBezTo>
                      <a:pt x="13710" y="15369"/>
                      <a:pt x="13677" y="15369"/>
                      <a:pt x="13677" y="15402"/>
                    </a:cubicBezTo>
                    <a:cubicBezTo>
                      <a:pt x="13343" y="14201"/>
                      <a:pt x="12943" y="13100"/>
                      <a:pt x="12509" y="12100"/>
                    </a:cubicBezTo>
                    <a:cubicBezTo>
                      <a:pt x="12109" y="11232"/>
                      <a:pt x="11709" y="10465"/>
                      <a:pt x="11275" y="9831"/>
                    </a:cubicBezTo>
                    <a:cubicBezTo>
                      <a:pt x="11375" y="9731"/>
                      <a:pt x="11409" y="9565"/>
                      <a:pt x="11475" y="9398"/>
                    </a:cubicBezTo>
                    <a:cubicBezTo>
                      <a:pt x="11575" y="9131"/>
                      <a:pt x="11675" y="8897"/>
                      <a:pt x="11776" y="8631"/>
                    </a:cubicBezTo>
                    <a:cubicBezTo>
                      <a:pt x="11842" y="8430"/>
                      <a:pt x="11909" y="8230"/>
                      <a:pt x="11976" y="8030"/>
                    </a:cubicBezTo>
                    <a:close/>
                    <a:moveTo>
                      <a:pt x="31162" y="11279"/>
                    </a:moveTo>
                    <a:cubicBezTo>
                      <a:pt x="35617" y="11279"/>
                      <a:pt x="40062" y="11706"/>
                      <a:pt x="44466" y="12133"/>
                    </a:cubicBezTo>
                    <a:cubicBezTo>
                      <a:pt x="44966" y="13868"/>
                      <a:pt x="45366" y="15736"/>
                      <a:pt x="45666" y="17704"/>
                    </a:cubicBezTo>
                    <a:cubicBezTo>
                      <a:pt x="45400" y="17637"/>
                      <a:pt x="45099" y="17637"/>
                      <a:pt x="44799" y="17604"/>
                    </a:cubicBezTo>
                    <a:cubicBezTo>
                      <a:pt x="44399" y="17604"/>
                      <a:pt x="43999" y="17570"/>
                      <a:pt x="43565" y="17570"/>
                    </a:cubicBezTo>
                    <a:cubicBezTo>
                      <a:pt x="42798" y="17537"/>
                      <a:pt x="42030" y="17537"/>
                      <a:pt x="41263" y="17537"/>
                    </a:cubicBezTo>
                    <a:cubicBezTo>
                      <a:pt x="40571" y="17529"/>
                      <a:pt x="39877" y="17524"/>
                      <a:pt x="39182" y="17524"/>
                    </a:cubicBezTo>
                    <a:cubicBezTo>
                      <a:pt x="37096" y="17524"/>
                      <a:pt x="35000" y="17562"/>
                      <a:pt x="32924" y="17637"/>
                    </a:cubicBezTo>
                    <a:cubicBezTo>
                      <a:pt x="31523" y="17704"/>
                      <a:pt x="30155" y="17770"/>
                      <a:pt x="28754" y="17837"/>
                    </a:cubicBezTo>
                    <a:cubicBezTo>
                      <a:pt x="28054" y="17904"/>
                      <a:pt x="27353" y="17937"/>
                      <a:pt x="26686" y="18004"/>
                    </a:cubicBezTo>
                    <a:cubicBezTo>
                      <a:pt x="26152" y="18037"/>
                      <a:pt x="25652" y="18071"/>
                      <a:pt x="25118" y="18137"/>
                    </a:cubicBezTo>
                    <a:cubicBezTo>
                      <a:pt x="24751" y="15869"/>
                      <a:pt x="24218" y="13734"/>
                      <a:pt x="23517" y="11766"/>
                    </a:cubicBezTo>
                    <a:cubicBezTo>
                      <a:pt x="24952" y="11633"/>
                      <a:pt x="26386" y="11466"/>
                      <a:pt x="27820" y="11366"/>
                    </a:cubicBezTo>
                    <a:cubicBezTo>
                      <a:pt x="28934" y="11306"/>
                      <a:pt x="30049" y="11279"/>
                      <a:pt x="31162" y="11279"/>
                    </a:cubicBezTo>
                    <a:close/>
                    <a:moveTo>
                      <a:pt x="50336" y="12400"/>
                    </a:moveTo>
                    <a:cubicBezTo>
                      <a:pt x="50436" y="12400"/>
                      <a:pt x="50503" y="12433"/>
                      <a:pt x="50603" y="12467"/>
                    </a:cubicBezTo>
                    <a:cubicBezTo>
                      <a:pt x="50903" y="12533"/>
                      <a:pt x="51237" y="12633"/>
                      <a:pt x="51537" y="12700"/>
                    </a:cubicBezTo>
                    <a:cubicBezTo>
                      <a:pt x="52104" y="12867"/>
                      <a:pt x="52671" y="13000"/>
                      <a:pt x="53205" y="13200"/>
                    </a:cubicBezTo>
                    <a:cubicBezTo>
                      <a:pt x="53705" y="14835"/>
                      <a:pt x="54072" y="16636"/>
                      <a:pt x="54306" y="18504"/>
                    </a:cubicBezTo>
                    <a:cubicBezTo>
                      <a:pt x="53839" y="18371"/>
                      <a:pt x="53372" y="18271"/>
                      <a:pt x="52872" y="18171"/>
                    </a:cubicBezTo>
                    <a:cubicBezTo>
                      <a:pt x="52571" y="18104"/>
                      <a:pt x="52271" y="18037"/>
                      <a:pt x="51971" y="18004"/>
                    </a:cubicBezTo>
                    <a:cubicBezTo>
                      <a:pt x="51877" y="17980"/>
                      <a:pt x="51782" y="17957"/>
                      <a:pt x="51688" y="17957"/>
                    </a:cubicBezTo>
                    <a:cubicBezTo>
                      <a:pt x="51649" y="17957"/>
                      <a:pt x="51610" y="17961"/>
                      <a:pt x="51571" y="17971"/>
                    </a:cubicBezTo>
                    <a:cubicBezTo>
                      <a:pt x="51304" y="16002"/>
                      <a:pt x="50870" y="14134"/>
                      <a:pt x="50336" y="12400"/>
                    </a:cubicBezTo>
                    <a:close/>
                    <a:moveTo>
                      <a:pt x="10241" y="9231"/>
                    </a:moveTo>
                    <a:cubicBezTo>
                      <a:pt x="10675" y="9698"/>
                      <a:pt x="11042" y="10232"/>
                      <a:pt x="11409" y="10899"/>
                    </a:cubicBezTo>
                    <a:cubicBezTo>
                      <a:pt x="10942" y="11566"/>
                      <a:pt x="10575" y="12300"/>
                      <a:pt x="10141" y="13000"/>
                    </a:cubicBezTo>
                    <a:cubicBezTo>
                      <a:pt x="9707" y="13768"/>
                      <a:pt x="9274" y="14535"/>
                      <a:pt x="8807" y="15269"/>
                    </a:cubicBezTo>
                    <a:cubicBezTo>
                      <a:pt x="8373" y="16036"/>
                      <a:pt x="7906" y="16803"/>
                      <a:pt x="7406" y="17570"/>
                    </a:cubicBezTo>
                    <a:cubicBezTo>
                      <a:pt x="7206" y="17937"/>
                      <a:pt x="6972" y="18304"/>
                      <a:pt x="6739" y="18671"/>
                    </a:cubicBezTo>
                    <a:cubicBezTo>
                      <a:pt x="6721" y="18689"/>
                      <a:pt x="6713" y="18697"/>
                      <a:pt x="6709" y="18706"/>
                    </a:cubicBezTo>
                    <a:lnTo>
                      <a:pt x="6709" y="18706"/>
                    </a:lnTo>
                    <a:cubicBezTo>
                      <a:pt x="6876" y="17182"/>
                      <a:pt x="7176" y="15658"/>
                      <a:pt x="7673" y="14168"/>
                    </a:cubicBezTo>
                    <a:cubicBezTo>
                      <a:pt x="7973" y="13234"/>
                      <a:pt x="8373" y="12300"/>
                      <a:pt x="8840" y="11399"/>
                    </a:cubicBezTo>
                    <a:cubicBezTo>
                      <a:pt x="9240" y="10632"/>
                      <a:pt x="9774" y="9965"/>
                      <a:pt x="10241" y="9231"/>
                    </a:cubicBezTo>
                    <a:close/>
                    <a:moveTo>
                      <a:pt x="18480" y="13000"/>
                    </a:moveTo>
                    <a:cubicBezTo>
                      <a:pt x="19147" y="14835"/>
                      <a:pt x="19681" y="16836"/>
                      <a:pt x="20048" y="19005"/>
                    </a:cubicBezTo>
                    <a:cubicBezTo>
                      <a:pt x="19781" y="19005"/>
                      <a:pt x="19481" y="19071"/>
                      <a:pt x="19248" y="19138"/>
                    </a:cubicBezTo>
                    <a:cubicBezTo>
                      <a:pt x="18914" y="19171"/>
                      <a:pt x="18547" y="19238"/>
                      <a:pt x="18213" y="19305"/>
                    </a:cubicBezTo>
                    <a:cubicBezTo>
                      <a:pt x="17913" y="19338"/>
                      <a:pt x="17580" y="19405"/>
                      <a:pt x="17279" y="19472"/>
                    </a:cubicBezTo>
                    <a:cubicBezTo>
                      <a:pt x="17113" y="19472"/>
                      <a:pt x="16979" y="19505"/>
                      <a:pt x="16846" y="19538"/>
                    </a:cubicBezTo>
                    <a:cubicBezTo>
                      <a:pt x="16546" y="17470"/>
                      <a:pt x="16079" y="15535"/>
                      <a:pt x="15478" y="13768"/>
                    </a:cubicBezTo>
                    <a:cubicBezTo>
                      <a:pt x="15612" y="13768"/>
                      <a:pt x="15745" y="13701"/>
                      <a:pt x="15845" y="13667"/>
                    </a:cubicBezTo>
                    <a:cubicBezTo>
                      <a:pt x="16179" y="13601"/>
                      <a:pt x="16479" y="13534"/>
                      <a:pt x="16779" y="13434"/>
                    </a:cubicBezTo>
                    <a:cubicBezTo>
                      <a:pt x="17313" y="13301"/>
                      <a:pt x="17913" y="13200"/>
                      <a:pt x="18480" y="13000"/>
                    </a:cubicBezTo>
                    <a:close/>
                    <a:moveTo>
                      <a:pt x="15178" y="14201"/>
                    </a:moveTo>
                    <a:cubicBezTo>
                      <a:pt x="15712" y="15869"/>
                      <a:pt x="16145" y="17704"/>
                      <a:pt x="16412" y="19638"/>
                    </a:cubicBezTo>
                    <a:cubicBezTo>
                      <a:pt x="16145" y="19738"/>
                      <a:pt x="15878" y="19872"/>
                      <a:pt x="15645" y="19972"/>
                    </a:cubicBezTo>
                    <a:cubicBezTo>
                      <a:pt x="15311" y="20105"/>
                      <a:pt x="14978" y="20272"/>
                      <a:pt x="14611" y="20406"/>
                    </a:cubicBezTo>
                    <a:cubicBezTo>
                      <a:pt x="14444" y="18804"/>
                      <a:pt x="14144" y="17303"/>
                      <a:pt x="13810" y="15902"/>
                    </a:cubicBezTo>
                    <a:cubicBezTo>
                      <a:pt x="13810" y="15869"/>
                      <a:pt x="13844" y="15869"/>
                      <a:pt x="13844" y="15869"/>
                    </a:cubicBezTo>
                    <a:cubicBezTo>
                      <a:pt x="14211" y="15469"/>
                      <a:pt x="14511" y="15035"/>
                      <a:pt x="14844" y="14601"/>
                    </a:cubicBezTo>
                    <a:cubicBezTo>
                      <a:pt x="14911" y="14501"/>
                      <a:pt x="15045" y="14368"/>
                      <a:pt x="15178" y="14201"/>
                    </a:cubicBezTo>
                    <a:close/>
                    <a:moveTo>
                      <a:pt x="1602" y="14101"/>
                    </a:moveTo>
                    <a:cubicBezTo>
                      <a:pt x="1735" y="14168"/>
                      <a:pt x="1835" y="14268"/>
                      <a:pt x="1935" y="14335"/>
                    </a:cubicBezTo>
                    <a:cubicBezTo>
                      <a:pt x="2135" y="14501"/>
                      <a:pt x="2302" y="14668"/>
                      <a:pt x="2469" y="14802"/>
                    </a:cubicBezTo>
                    <a:cubicBezTo>
                      <a:pt x="2069" y="16636"/>
                      <a:pt x="1802" y="18704"/>
                      <a:pt x="1735" y="20873"/>
                    </a:cubicBezTo>
                    <a:cubicBezTo>
                      <a:pt x="1568" y="20806"/>
                      <a:pt x="1368" y="20773"/>
                      <a:pt x="1201" y="20739"/>
                    </a:cubicBezTo>
                    <a:cubicBezTo>
                      <a:pt x="1035" y="20706"/>
                      <a:pt x="834" y="20606"/>
                      <a:pt x="668" y="20606"/>
                    </a:cubicBezTo>
                    <a:cubicBezTo>
                      <a:pt x="768" y="18271"/>
                      <a:pt x="1101" y="16069"/>
                      <a:pt x="1602" y="14101"/>
                    </a:cubicBezTo>
                    <a:close/>
                    <a:moveTo>
                      <a:pt x="6972" y="15002"/>
                    </a:moveTo>
                    <a:cubicBezTo>
                      <a:pt x="6438" y="16936"/>
                      <a:pt x="6172" y="18905"/>
                      <a:pt x="6071" y="20906"/>
                    </a:cubicBezTo>
                    <a:cubicBezTo>
                      <a:pt x="5971" y="20895"/>
                      <a:pt x="5871" y="20891"/>
                      <a:pt x="5772" y="20891"/>
                    </a:cubicBezTo>
                    <a:cubicBezTo>
                      <a:pt x="5575" y="20891"/>
                      <a:pt x="5382" y="20906"/>
                      <a:pt x="5204" y="20906"/>
                    </a:cubicBezTo>
                    <a:cubicBezTo>
                      <a:pt x="4804" y="20939"/>
                      <a:pt x="4404" y="20939"/>
                      <a:pt x="4003" y="20939"/>
                    </a:cubicBezTo>
                    <a:lnTo>
                      <a:pt x="2736" y="20939"/>
                    </a:lnTo>
                    <a:cubicBezTo>
                      <a:pt x="2569" y="20906"/>
                      <a:pt x="2369" y="20906"/>
                      <a:pt x="2169" y="20906"/>
                    </a:cubicBezTo>
                    <a:cubicBezTo>
                      <a:pt x="2235" y="18838"/>
                      <a:pt x="2469" y="16836"/>
                      <a:pt x="2869" y="15068"/>
                    </a:cubicBezTo>
                    <a:cubicBezTo>
                      <a:pt x="3103" y="15102"/>
                      <a:pt x="3370" y="15102"/>
                      <a:pt x="3603" y="15102"/>
                    </a:cubicBezTo>
                    <a:lnTo>
                      <a:pt x="4804" y="15102"/>
                    </a:lnTo>
                    <a:cubicBezTo>
                      <a:pt x="5504" y="15068"/>
                      <a:pt x="6272" y="15102"/>
                      <a:pt x="6972" y="15002"/>
                    </a:cubicBezTo>
                    <a:close/>
                    <a:moveTo>
                      <a:pt x="11609" y="11232"/>
                    </a:moveTo>
                    <a:cubicBezTo>
                      <a:pt x="11776" y="11566"/>
                      <a:pt x="11942" y="11900"/>
                      <a:pt x="12109" y="12266"/>
                    </a:cubicBezTo>
                    <a:cubicBezTo>
                      <a:pt x="12810" y="13834"/>
                      <a:pt x="13343" y="15636"/>
                      <a:pt x="13744" y="17637"/>
                    </a:cubicBezTo>
                    <a:cubicBezTo>
                      <a:pt x="13443" y="17971"/>
                      <a:pt x="13177" y="18404"/>
                      <a:pt x="12910" y="18771"/>
                    </a:cubicBezTo>
                    <a:cubicBezTo>
                      <a:pt x="12609" y="19205"/>
                      <a:pt x="12309" y="19605"/>
                      <a:pt x="12009" y="20039"/>
                    </a:cubicBezTo>
                    <a:cubicBezTo>
                      <a:pt x="11409" y="20873"/>
                      <a:pt x="10808" y="21740"/>
                      <a:pt x="10208" y="22574"/>
                    </a:cubicBezTo>
                    <a:cubicBezTo>
                      <a:pt x="9574" y="23441"/>
                      <a:pt x="8974" y="24308"/>
                      <a:pt x="8340" y="25176"/>
                    </a:cubicBezTo>
                    <a:cubicBezTo>
                      <a:pt x="8240" y="25309"/>
                      <a:pt x="8140" y="25476"/>
                      <a:pt x="8040" y="25609"/>
                    </a:cubicBezTo>
                    <a:cubicBezTo>
                      <a:pt x="7723" y="25166"/>
                      <a:pt x="7196" y="24873"/>
                      <a:pt x="6658" y="24873"/>
                    </a:cubicBezTo>
                    <a:cubicBezTo>
                      <a:pt x="6629" y="24873"/>
                      <a:pt x="6601" y="24874"/>
                      <a:pt x="6572" y="24875"/>
                    </a:cubicBezTo>
                    <a:lnTo>
                      <a:pt x="6472" y="24875"/>
                    </a:lnTo>
                    <a:cubicBezTo>
                      <a:pt x="6372" y="23241"/>
                      <a:pt x="6438" y="21606"/>
                      <a:pt x="6572" y="19972"/>
                    </a:cubicBezTo>
                    <a:cubicBezTo>
                      <a:pt x="6572" y="19872"/>
                      <a:pt x="6572" y="19738"/>
                      <a:pt x="6605" y="19638"/>
                    </a:cubicBezTo>
                    <a:cubicBezTo>
                      <a:pt x="6672" y="19572"/>
                      <a:pt x="6705" y="19505"/>
                      <a:pt x="6772" y="19405"/>
                    </a:cubicBezTo>
                    <a:cubicBezTo>
                      <a:pt x="6905" y="19205"/>
                      <a:pt x="7005" y="19005"/>
                      <a:pt x="7139" y="18804"/>
                    </a:cubicBezTo>
                    <a:cubicBezTo>
                      <a:pt x="7372" y="18438"/>
                      <a:pt x="7606" y="18071"/>
                      <a:pt x="7839" y="17704"/>
                    </a:cubicBezTo>
                    <a:cubicBezTo>
                      <a:pt x="8306" y="16970"/>
                      <a:pt x="8740" y="16203"/>
                      <a:pt x="9207" y="15469"/>
                    </a:cubicBezTo>
                    <a:cubicBezTo>
                      <a:pt x="9674" y="14702"/>
                      <a:pt x="10108" y="13934"/>
                      <a:pt x="10541" y="13134"/>
                    </a:cubicBezTo>
                    <a:cubicBezTo>
                      <a:pt x="10908" y="12500"/>
                      <a:pt x="11309" y="11900"/>
                      <a:pt x="11609" y="11232"/>
                    </a:cubicBezTo>
                    <a:close/>
                    <a:moveTo>
                      <a:pt x="51637" y="18304"/>
                    </a:moveTo>
                    <a:lnTo>
                      <a:pt x="51637" y="18304"/>
                    </a:lnTo>
                    <a:cubicBezTo>
                      <a:pt x="51737" y="18337"/>
                      <a:pt x="51837" y="18337"/>
                      <a:pt x="51971" y="18371"/>
                    </a:cubicBezTo>
                    <a:cubicBezTo>
                      <a:pt x="52238" y="18438"/>
                      <a:pt x="52505" y="18504"/>
                      <a:pt x="52771" y="18571"/>
                    </a:cubicBezTo>
                    <a:cubicBezTo>
                      <a:pt x="53272" y="18671"/>
                      <a:pt x="53772" y="18804"/>
                      <a:pt x="54273" y="18905"/>
                    </a:cubicBezTo>
                    <a:cubicBezTo>
                      <a:pt x="54306" y="18938"/>
                      <a:pt x="54306" y="18938"/>
                      <a:pt x="54339" y="18971"/>
                    </a:cubicBezTo>
                    <a:lnTo>
                      <a:pt x="54373" y="18971"/>
                    </a:lnTo>
                    <a:cubicBezTo>
                      <a:pt x="54473" y="19939"/>
                      <a:pt x="54573" y="20939"/>
                      <a:pt x="54606" y="21940"/>
                    </a:cubicBezTo>
                    <a:cubicBezTo>
                      <a:pt x="54673" y="23108"/>
                      <a:pt x="54673" y="24242"/>
                      <a:pt x="54606" y="25376"/>
                    </a:cubicBezTo>
                    <a:cubicBezTo>
                      <a:pt x="54406" y="25376"/>
                      <a:pt x="54239" y="25409"/>
                      <a:pt x="54039" y="25443"/>
                    </a:cubicBezTo>
                    <a:cubicBezTo>
                      <a:pt x="53739" y="25509"/>
                      <a:pt x="53405" y="25509"/>
                      <a:pt x="53105" y="25543"/>
                    </a:cubicBezTo>
                    <a:cubicBezTo>
                      <a:pt x="52738" y="25576"/>
                      <a:pt x="52304" y="25543"/>
                      <a:pt x="51938" y="25609"/>
                    </a:cubicBezTo>
                    <a:cubicBezTo>
                      <a:pt x="52004" y="24542"/>
                      <a:pt x="52004" y="23474"/>
                      <a:pt x="51971" y="22374"/>
                    </a:cubicBezTo>
                    <a:cubicBezTo>
                      <a:pt x="51938" y="21006"/>
                      <a:pt x="51804" y="19638"/>
                      <a:pt x="51637" y="18304"/>
                    </a:cubicBezTo>
                    <a:close/>
                    <a:moveTo>
                      <a:pt x="2169" y="21273"/>
                    </a:moveTo>
                    <a:cubicBezTo>
                      <a:pt x="2369" y="21306"/>
                      <a:pt x="2636" y="21306"/>
                      <a:pt x="2836" y="21306"/>
                    </a:cubicBezTo>
                    <a:cubicBezTo>
                      <a:pt x="3236" y="21306"/>
                      <a:pt x="3636" y="21340"/>
                      <a:pt x="4037" y="21340"/>
                    </a:cubicBezTo>
                    <a:cubicBezTo>
                      <a:pt x="4437" y="21340"/>
                      <a:pt x="4871" y="21340"/>
                      <a:pt x="5271" y="21306"/>
                    </a:cubicBezTo>
                    <a:cubicBezTo>
                      <a:pt x="5404" y="21306"/>
                      <a:pt x="5538" y="21315"/>
                      <a:pt x="5667" y="21315"/>
                    </a:cubicBezTo>
                    <a:cubicBezTo>
                      <a:pt x="5796" y="21315"/>
                      <a:pt x="5921" y="21306"/>
                      <a:pt x="6038" y="21273"/>
                    </a:cubicBezTo>
                    <a:lnTo>
                      <a:pt x="6038" y="21273"/>
                    </a:lnTo>
                    <a:cubicBezTo>
                      <a:pt x="5971" y="22507"/>
                      <a:pt x="5971" y="23741"/>
                      <a:pt x="6038" y="24976"/>
                    </a:cubicBezTo>
                    <a:cubicBezTo>
                      <a:pt x="5871" y="25042"/>
                      <a:pt x="5738" y="25142"/>
                      <a:pt x="5604" y="25242"/>
                    </a:cubicBezTo>
                    <a:cubicBezTo>
                      <a:pt x="5438" y="25409"/>
                      <a:pt x="5271" y="25643"/>
                      <a:pt x="5071" y="25743"/>
                    </a:cubicBezTo>
                    <a:cubicBezTo>
                      <a:pt x="5037" y="25743"/>
                      <a:pt x="4971" y="25776"/>
                      <a:pt x="4937" y="25776"/>
                    </a:cubicBezTo>
                    <a:lnTo>
                      <a:pt x="4837" y="25776"/>
                    </a:lnTo>
                    <a:cubicBezTo>
                      <a:pt x="4771" y="25776"/>
                      <a:pt x="4737" y="25743"/>
                      <a:pt x="4704" y="25743"/>
                    </a:cubicBezTo>
                    <a:cubicBezTo>
                      <a:pt x="4470" y="25643"/>
                      <a:pt x="4337" y="25409"/>
                      <a:pt x="4170" y="25242"/>
                    </a:cubicBezTo>
                    <a:cubicBezTo>
                      <a:pt x="3870" y="25009"/>
                      <a:pt x="3536" y="24875"/>
                      <a:pt x="3169" y="24875"/>
                    </a:cubicBezTo>
                    <a:cubicBezTo>
                      <a:pt x="3126" y="24871"/>
                      <a:pt x="3083" y="24869"/>
                      <a:pt x="3040" y="24869"/>
                    </a:cubicBezTo>
                    <a:cubicBezTo>
                      <a:pt x="2751" y="24869"/>
                      <a:pt x="2468" y="24964"/>
                      <a:pt x="2235" y="25109"/>
                    </a:cubicBezTo>
                    <a:cubicBezTo>
                      <a:pt x="2202" y="24809"/>
                      <a:pt x="2202" y="24475"/>
                      <a:pt x="2169" y="24142"/>
                    </a:cubicBezTo>
                    <a:cubicBezTo>
                      <a:pt x="2135" y="23174"/>
                      <a:pt x="2135" y="22207"/>
                      <a:pt x="2169" y="21273"/>
                    </a:cubicBezTo>
                    <a:close/>
                    <a:moveTo>
                      <a:pt x="16479" y="20072"/>
                    </a:moveTo>
                    <a:cubicBezTo>
                      <a:pt x="16612" y="21206"/>
                      <a:pt x="16712" y="22374"/>
                      <a:pt x="16779" y="23575"/>
                    </a:cubicBezTo>
                    <a:cubicBezTo>
                      <a:pt x="16812" y="24408"/>
                      <a:pt x="16812" y="25276"/>
                      <a:pt x="16812" y="26110"/>
                    </a:cubicBezTo>
                    <a:cubicBezTo>
                      <a:pt x="16412" y="26043"/>
                      <a:pt x="16045" y="25976"/>
                      <a:pt x="15678" y="25910"/>
                    </a:cubicBezTo>
                    <a:cubicBezTo>
                      <a:pt x="15445" y="25876"/>
                      <a:pt x="15178" y="25776"/>
                      <a:pt x="14911" y="25776"/>
                    </a:cubicBezTo>
                    <a:cubicBezTo>
                      <a:pt x="14944" y="25042"/>
                      <a:pt x="14911" y="24308"/>
                      <a:pt x="14878" y="23575"/>
                    </a:cubicBezTo>
                    <a:cubicBezTo>
                      <a:pt x="14844" y="22641"/>
                      <a:pt x="14778" y="21740"/>
                      <a:pt x="14678" y="20839"/>
                    </a:cubicBezTo>
                    <a:cubicBezTo>
                      <a:pt x="15078" y="20672"/>
                      <a:pt x="15445" y="20506"/>
                      <a:pt x="15845" y="20339"/>
                    </a:cubicBezTo>
                    <a:cubicBezTo>
                      <a:pt x="16045" y="20272"/>
                      <a:pt x="16279" y="20172"/>
                      <a:pt x="16479" y="20072"/>
                    </a:cubicBezTo>
                    <a:close/>
                    <a:moveTo>
                      <a:pt x="20081" y="19405"/>
                    </a:moveTo>
                    <a:cubicBezTo>
                      <a:pt x="20348" y="20906"/>
                      <a:pt x="20482" y="22507"/>
                      <a:pt x="20548" y="24175"/>
                    </a:cubicBezTo>
                    <a:cubicBezTo>
                      <a:pt x="20548" y="24809"/>
                      <a:pt x="20582" y="25476"/>
                      <a:pt x="20548" y="26110"/>
                    </a:cubicBezTo>
                    <a:cubicBezTo>
                      <a:pt x="20359" y="26099"/>
                      <a:pt x="20167" y="26095"/>
                      <a:pt x="19973" y="26095"/>
                    </a:cubicBezTo>
                    <a:cubicBezTo>
                      <a:pt x="19585" y="26095"/>
                      <a:pt x="19192" y="26110"/>
                      <a:pt x="18814" y="26110"/>
                    </a:cubicBezTo>
                    <a:cubicBezTo>
                      <a:pt x="18447" y="26110"/>
                      <a:pt x="18113" y="26143"/>
                      <a:pt x="17780" y="26143"/>
                    </a:cubicBezTo>
                    <a:cubicBezTo>
                      <a:pt x="17613" y="26143"/>
                      <a:pt x="17413" y="26110"/>
                      <a:pt x="17246" y="26110"/>
                    </a:cubicBezTo>
                    <a:cubicBezTo>
                      <a:pt x="17246" y="25276"/>
                      <a:pt x="17246" y="24408"/>
                      <a:pt x="17213" y="23541"/>
                    </a:cubicBezTo>
                    <a:cubicBezTo>
                      <a:pt x="17146" y="22307"/>
                      <a:pt x="17046" y="21073"/>
                      <a:pt x="16879" y="19872"/>
                    </a:cubicBezTo>
                    <a:lnTo>
                      <a:pt x="16879" y="19872"/>
                    </a:lnTo>
                    <a:cubicBezTo>
                      <a:pt x="16913" y="19879"/>
                      <a:pt x="16945" y="19881"/>
                      <a:pt x="16976" y="19881"/>
                    </a:cubicBezTo>
                    <a:cubicBezTo>
                      <a:pt x="17101" y="19881"/>
                      <a:pt x="17213" y="19839"/>
                      <a:pt x="17346" y="19839"/>
                    </a:cubicBezTo>
                    <a:cubicBezTo>
                      <a:pt x="17680" y="19772"/>
                      <a:pt x="18013" y="19705"/>
                      <a:pt x="18380" y="19672"/>
                    </a:cubicBezTo>
                    <a:cubicBezTo>
                      <a:pt x="18714" y="19605"/>
                      <a:pt x="19047" y="19572"/>
                      <a:pt x="19414" y="19505"/>
                    </a:cubicBezTo>
                    <a:cubicBezTo>
                      <a:pt x="19614" y="19472"/>
                      <a:pt x="19881" y="19472"/>
                      <a:pt x="20081" y="19405"/>
                    </a:cubicBezTo>
                    <a:close/>
                    <a:moveTo>
                      <a:pt x="39062" y="17922"/>
                    </a:moveTo>
                    <a:cubicBezTo>
                      <a:pt x="39973" y="17922"/>
                      <a:pt x="40885" y="17937"/>
                      <a:pt x="41797" y="17937"/>
                    </a:cubicBezTo>
                    <a:cubicBezTo>
                      <a:pt x="42464" y="17971"/>
                      <a:pt x="43131" y="17971"/>
                      <a:pt x="43798" y="18004"/>
                    </a:cubicBezTo>
                    <a:cubicBezTo>
                      <a:pt x="44168" y="18004"/>
                      <a:pt x="44588" y="18054"/>
                      <a:pt x="44989" y="18054"/>
                    </a:cubicBezTo>
                    <a:cubicBezTo>
                      <a:pt x="45239" y="18054"/>
                      <a:pt x="45482" y="18035"/>
                      <a:pt x="45700" y="17971"/>
                    </a:cubicBezTo>
                    <a:cubicBezTo>
                      <a:pt x="45867" y="19271"/>
                      <a:pt x="46000" y="20572"/>
                      <a:pt x="46067" y="21907"/>
                    </a:cubicBezTo>
                    <a:cubicBezTo>
                      <a:pt x="46133" y="23341"/>
                      <a:pt x="46133" y="24742"/>
                      <a:pt x="46067" y="26176"/>
                    </a:cubicBezTo>
                    <a:cubicBezTo>
                      <a:pt x="45299" y="26176"/>
                      <a:pt x="44499" y="26276"/>
                      <a:pt x="43732" y="26343"/>
                    </a:cubicBezTo>
                    <a:cubicBezTo>
                      <a:pt x="42998" y="26377"/>
                      <a:pt x="42231" y="26410"/>
                      <a:pt x="41497" y="26477"/>
                    </a:cubicBezTo>
                    <a:cubicBezTo>
                      <a:pt x="39258" y="26587"/>
                      <a:pt x="37020" y="26652"/>
                      <a:pt x="34763" y="26652"/>
                    </a:cubicBezTo>
                    <a:cubicBezTo>
                      <a:pt x="34295" y="26652"/>
                      <a:pt x="33827" y="26649"/>
                      <a:pt x="33358" y="26643"/>
                    </a:cubicBezTo>
                    <a:cubicBezTo>
                      <a:pt x="31990" y="26643"/>
                      <a:pt x="30622" y="26643"/>
                      <a:pt x="29255" y="26610"/>
                    </a:cubicBezTo>
                    <a:cubicBezTo>
                      <a:pt x="28588" y="26577"/>
                      <a:pt x="27920" y="26543"/>
                      <a:pt x="27253" y="26510"/>
                    </a:cubicBezTo>
                    <a:cubicBezTo>
                      <a:pt x="26853" y="26510"/>
                      <a:pt x="26431" y="26467"/>
                      <a:pt x="26022" y="26467"/>
                    </a:cubicBezTo>
                    <a:cubicBezTo>
                      <a:pt x="25920" y="26467"/>
                      <a:pt x="25819" y="26470"/>
                      <a:pt x="25719" y="26477"/>
                    </a:cubicBezTo>
                    <a:cubicBezTo>
                      <a:pt x="25719" y="25643"/>
                      <a:pt x="25719" y="24809"/>
                      <a:pt x="25685" y="23975"/>
                    </a:cubicBezTo>
                    <a:cubicBezTo>
                      <a:pt x="25652" y="22140"/>
                      <a:pt x="25452" y="20306"/>
                      <a:pt x="25185" y="18571"/>
                    </a:cubicBezTo>
                    <a:cubicBezTo>
                      <a:pt x="25852" y="18538"/>
                      <a:pt x="26486" y="18438"/>
                      <a:pt x="27120" y="18404"/>
                    </a:cubicBezTo>
                    <a:cubicBezTo>
                      <a:pt x="27887" y="18337"/>
                      <a:pt x="28654" y="18271"/>
                      <a:pt x="29421" y="18237"/>
                    </a:cubicBezTo>
                    <a:cubicBezTo>
                      <a:pt x="32190" y="18071"/>
                      <a:pt x="34925" y="17971"/>
                      <a:pt x="37694" y="17937"/>
                    </a:cubicBezTo>
                    <a:cubicBezTo>
                      <a:pt x="38150" y="17926"/>
                      <a:pt x="38606" y="17922"/>
                      <a:pt x="39062" y="17922"/>
                    </a:cubicBezTo>
                    <a:close/>
                    <a:moveTo>
                      <a:pt x="634" y="20939"/>
                    </a:moveTo>
                    <a:cubicBezTo>
                      <a:pt x="768" y="20973"/>
                      <a:pt x="901" y="21006"/>
                      <a:pt x="1001" y="21039"/>
                    </a:cubicBezTo>
                    <a:cubicBezTo>
                      <a:pt x="1235" y="21106"/>
                      <a:pt x="1468" y="21206"/>
                      <a:pt x="1735" y="21240"/>
                    </a:cubicBezTo>
                    <a:cubicBezTo>
                      <a:pt x="1702" y="22174"/>
                      <a:pt x="1702" y="23174"/>
                      <a:pt x="1735" y="24142"/>
                    </a:cubicBezTo>
                    <a:cubicBezTo>
                      <a:pt x="1768" y="24609"/>
                      <a:pt x="1802" y="25042"/>
                      <a:pt x="1835" y="25509"/>
                    </a:cubicBezTo>
                    <a:cubicBezTo>
                      <a:pt x="1702" y="25643"/>
                      <a:pt x="1602" y="25809"/>
                      <a:pt x="1535" y="26010"/>
                    </a:cubicBezTo>
                    <a:cubicBezTo>
                      <a:pt x="1468" y="26210"/>
                      <a:pt x="1435" y="26410"/>
                      <a:pt x="1435" y="26610"/>
                    </a:cubicBezTo>
                    <a:cubicBezTo>
                      <a:pt x="1301" y="26643"/>
                      <a:pt x="1201" y="26677"/>
                      <a:pt x="1101" y="26710"/>
                    </a:cubicBezTo>
                    <a:cubicBezTo>
                      <a:pt x="1035" y="26743"/>
                      <a:pt x="934" y="26777"/>
                      <a:pt x="834" y="26810"/>
                    </a:cubicBezTo>
                    <a:cubicBezTo>
                      <a:pt x="768" y="25976"/>
                      <a:pt x="701" y="25142"/>
                      <a:pt x="668" y="24275"/>
                    </a:cubicBezTo>
                    <a:cubicBezTo>
                      <a:pt x="601" y="23141"/>
                      <a:pt x="601" y="22007"/>
                      <a:pt x="634" y="20939"/>
                    </a:cubicBezTo>
                    <a:close/>
                    <a:moveTo>
                      <a:pt x="4558" y="27769"/>
                    </a:moveTo>
                    <a:cubicBezTo>
                      <a:pt x="4679" y="27769"/>
                      <a:pt x="4804" y="27778"/>
                      <a:pt x="4904" y="27778"/>
                    </a:cubicBezTo>
                    <a:cubicBezTo>
                      <a:pt x="5137" y="27778"/>
                      <a:pt x="5438" y="27778"/>
                      <a:pt x="5638" y="27911"/>
                    </a:cubicBezTo>
                    <a:cubicBezTo>
                      <a:pt x="5905" y="28144"/>
                      <a:pt x="5771" y="28578"/>
                      <a:pt x="5671" y="28878"/>
                    </a:cubicBezTo>
                    <a:cubicBezTo>
                      <a:pt x="5571" y="29245"/>
                      <a:pt x="5404" y="29545"/>
                      <a:pt x="5238" y="29879"/>
                    </a:cubicBezTo>
                    <a:lnTo>
                      <a:pt x="4537" y="29879"/>
                    </a:lnTo>
                    <a:cubicBezTo>
                      <a:pt x="4404" y="29479"/>
                      <a:pt x="4203" y="29112"/>
                      <a:pt x="4103" y="28678"/>
                    </a:cubicBezTo>
                    <a:cubicBezTo>
                      <a:pt x="4037" y="28378"/>
                      <a:pt x="3870" y="27944"/>
                      <a:pt x="4237" y="27811"/>
                    </a:cubicBezTo>
                    <a:cubicBezTo>
                      <a:pt x="4320" y="27778"/>
                      <a:pt x="4437" y="27769"/>
                      <a:pt x="4558" y="27769"/>
                    </a:cubicBezTo>
                    <a:close/>
                    <a:moveTo>
                      <a:pt x="6709" y="25279"/>
                    </a:moveTo>
                    <a:cubicBezTo>
                      <a:pt x="7074" y="25279"/>
                      <a:pt x="7433" y="25440"/>
                      <a:pt x="7706" y="25809"/>
                    </a:cubicBezTo>
                    <a:cubicBezTo>
                      <a:pt x="8273" y="26577"/>
                      <a:pt x="7873" y="27711"/>
                      <a:pt x="7472" y="28478"/>
                    </a:cubicBezTo>
                    <a:cubicBezTo>
                      <a:pt x="7139" y="29045"/>
                      <a:pt x="6705" y="29479"/>
                      <a:pt x="6305" y="29979"/>
                    </a:cubicBezTo>
                    <a:cubicBezTo>
                      <a:pt x="6172" y="29979"/>
                      <a:pt x="6038" y="29946"/>
                      <a:pt x="5938" y="29946"/>
                    </a:cubicBezTo>
                    <a:cubicBezTo>
                      <a:pt x="5805" y="29946"/>
                      <a:pt x="5705" y="29912"/>
                      <a:pt x="5604" y="29912"/>
                    </a:cubicBezTo>
                    <a:cubicBezTo>
                      <a:pt x="5938" y="29445"/>
                      <a:pt x="6172" y="28845"/>
                      <a:pt x="6172" y="28278"/>
                    </a:cubicBezTo>
                    <a:cubicBezTo>
                      <a:pt x="6172" y="27511"/>
                      <a:pt x="5504" y="27377"/>
                      <a:pt x="4971" y="27377"/>
                    </a:cubicBezTo>
                    <a:cubicBezTo>
                      <a:pt x="4871" y="27370"/>
                      <a:pt x="4753" y="27363"/>
                      <a:pt x="4629" y="27363"/>
                    </a:cubicBezTo>
                    <a:cubicBezTo>
                      <a:pt x="4172" y="27363"/>
                      <a:pt x="3629" y="27460"/>
                      <a:pt x="3603" y="28011"/>
                    </a:cubicBezTo>
                    <a:cubicBezTo>
                      <a:pt x="3603" y="28378"/>
                      <a:pt x="3736" y="28812"/>
                      <a:pt x="3870" y="29145"/>
                    </a:cubicBezTo>
                    <a:cubicBezTo>
                      <a:pt x="3937" y="29379"/>
                      <a:pt x="4003" y="29612"/>
                      <a:pt x="4103" y="29846"/>
                    </a:cubicBezTo>
                    <a:cubicBezTo>
                      <a:pt x="3870" y="29846"/>
                      <a:pt x="3636" y="29879"/>
                      <a:pt x="3436" y="29946"/>
                    </a:cubicBezTo>
                    <a:cubicBezTo>
                      <a:pt x="3036" y="29479"/>
                      <a:pt x="2602" y="29045"/>
                      <a:pt x="2302" y="28478"/>
                    </a:cubicBezTo>
                    <a:cubicBezTo>
                      <a:pt x="1902" y="27711"/>
                      <a:pt x="1502" y="26577"/>
                      <a:pt x="2069" y="25809"/>
                    </a:cubicBezTo>
                    <a:cubicBezTo>
                      <a:pt x="2342" y="25440"/>
                      <a:pt x="2692" y="25279"/>
                      <a:pt x="3050" y="25279"/>
                    </a:cubicBezTo>
                    <a:cubicBezTo>
                      <a:pt x="3434" y="25279"/>
                      <a:pt x="3826" y="25465"/>
                      <a:pt x="4137" y="25776"/>
                    </a:cubicBezTo>
                    <a:cubicBezTo>
                      <a:pt x="4170" y="25809"/>
                      <a:pt x="4170" y="25809"/>
                      <a:pt x="4203" y="25843"/>
                    </a:cubicBezTo>
                    <a:cubicBezTo>
                      <a:pt x="4270" y="25910"/>
                      <a:pt x="4370" y="25976"/>
                      <a:pt x="4470" y="26010"/>
                    </a:cubicBezTo>
                    <a:cubicBezTo>
                      <a:pt x="4504" y="26043"/>
                      <a:pt x="4537" y="26076"/>
                      <a:pt x="4604" y="26076"/>
                    </a:cubicBezTo>
                    <a:cubicBezTo>
                      <a:pt x="4670" y="26143"/>
                      <a:pt x="4771" y="26143"/>
                      <a:pt x="4837" y="26143"/>
                    </a:cubicBezTo>
                    <a:lnTo>
                      <a:pt x="4904" y="26143"/>
                    </a:lnTo>
                    <a:cubicBezTo>
                      <a:pt x="5004" y="26143"/>
                      <a:pt x="5104" y="26143"/>
                      <a:pt x="5171" y="26076"/>
                    </a:cubicBezTo>
                    <a:cubicBezTo>
                      <a:pt x="5338" y="26010"/>
                      <a:pt x="5471" y="25910"/>
                      <a:pt x="5604" y="25776"/>
                    </a:cubicBezTo>
                    <a:cubicBezTo>
                      <a:pt x="5916" y="25465"/>
                      <a:pt x="6316" y="25279"/>
                      <a:pt x="6709" y="25279"/>
                    </a:cubicBezTo>
                    <a:close/>
                    <a:moveTo>
                      <a:pt x="2836" y="29812"/>
                    </a:moveTo>
                    <a:lnTo>
                      <a:pt x="2836" y="29812"/>
                    </a:lnTo>
                    <a:cubicBezTo>
                      <a:pt x="2903" y="29912"/>
                      <a:pt x="3003" y="29979"/>
                      <a:pt x="3103" y="30079"/>
                    </a:cubicBezTo>
                    <a:cubicBezTo>
                      <a:pt x="3036" y="30113"/>
                      <a:pt x="2969" y="30146"/>
                      <a:pt x="2936" y="30213"/>
                    </a:cubicBezTo>
                    <a:lnTo>
                      <a:pt x="2903" y="30213"/>
                    </a:lnTo>
                    <a:cubicBezTo>
                      <a:pt x="2869" y="30079"/>
                      <a:pt x="2869" y="29946"/>
                      <a:pt x="2836" y="29812"/>
                    </a:cubicBezTo>
                    <a:close/>
                    <a:moveTo>
                      <a:pt x="13844" y="18137"/>
                    </a:moveTo>
                    <a:cubicBezTo>
                      <a:pt x="14144" y="19872"/>
                      <a:pt x="14377" y="21707"/>
                      <a:pt x="14444" y="23608"/>
                    </a:cubicBezTo>
                    <a:cubicBezTo>
                      <a:pt x="14511" y="24775"/>
                      <a:pt x="14511" y="25943"/>
                      <a:pt x="14444" y="27077"/>
                    </a:cubicBezTo>
                    <a:cubicBezTo>
                      <a:pt x="14277" y="27244"/>
                      <a:pt x="14144" y="27477"/>
                      <a:pt x="13977" y="27677"/>
                    </a:cubicBezTo>
                    <a:cubicBezTo>
                      <a:pt x="13710" y="28044"/>
                      <a:pt x="13477" y="28378"/>
                      <a:pt x="13210" y="28745"/>
                    </a:cubicBezTo>
                    <a:cubicBezTo>
                      <a:pt x="12710" y="29379"/>
                      <a:pt x="12243" y="30012"/>
                      <a:pt x="11742" y="30646"/>
                    </a:cubicBezTo>
                    <a:cubicBezTo>
                      <a:pt x="11575" y="30346"/>
                      <a:pt x="11342" y="30079"/>
                      <a:pt x="10975" y="29946"/>
                    </a:cubicBezTo>
                    <a:cubicBezTo>
                      <a:pt x="10923" y="29932"/>
                      <a:pt x="10866" y="29925"/>
                      <a:pt x="10805" y="29925"/>
                    </a:cubicBezTo>
                    <a:cubicBezTo>
                      <a:pt x="10434" y="29925"/>
                      <a:pt x="9946" y="30178"/>
                      <a:pt x="9974" y="30580"/>
                    </a:cubicBezTo>
                    <a:lnTo>
                      <a:pt x="7573" y="30580"/>
                    </a:lnTo>
                    <a:cubicBezTo>
                      <a:pt x="7539" y="30580"/>
                      <a:pt x="7472" y="30588"/>
                      <a:pt x="7406" y="30588"/>
                    </a:cubicBezTo>
                    <a:cubicBezTo>
                      <a:pt x="7339" y="30588"/>
                      <a:pt x="7272" y="30580"/>
                      <a:pt x="7239" y="30546"/>
                    </a:cubicBezTo>
                    <a:cubicBezTo>
                      <a:pt x="7206" y="30513"/>
                      <a:pt x="7206" y="30346"/>
                      <a:pt x="7172" y="30279"/>
                    </a:cubicBezTo>
                    <a:cubicBezTo>
                      <a:pt x="7139" y="30213"/>
                      <a:pt x="7072" y="30146"/>
                      <a:pt x="7005" y="30113"/>
                    </a:cubicBezTo>
                    <a:cubicBezTo>
                      <a:pt x="6905" y="30079"/>
                      <a:pt x="6839" y="30046"/>
                      <a:pt x="6705" y="30012"/>
                    </a:cubicBezTo>
                    <a:cubicBezTo>
                      <a:pt x="7172" y="29646"/>
                      <a:pt x="7539" y="29112"/>
                      <a:pt x="7806" y="28611"/>
                    </a:cubicBezTo>
                    <a:cubicBezTo>
                      <a:pt x="8206" y="27878"/>
                      <a:pt x="8507" y="26910"/>
                      <a:pt x="8240" y="26043"/>
                    </a:cubicBezTo>
                    <a:cubicBezTo>
                      <a:pt x="8373" y="25843"/>
                      <a:pt x="8540" y="25643"/>
                      <a:pt x="8673" y="25409"/>
                    </a:cubicBezTo>
                    <a:cubicBezTo>
                      <a:pt x="9274" y="24575"/>
                      <a:pt x="9874" y="23741"/>
                      <a:pt x="10475" y="22874"/>
                    </a:cubicBezTo>
                    <a:cubicBezTo>
                      <a:pt x="11108" y="22007"/>
                      <a:pt x="11709" y="21139"/>
                      <a:pt x="12309" y="20272"/>
                    </a:cubicBezTo>
                    <a:cubicBezTo>
                      <a:pt x="12609" y="19872"/>
                      <a:pt x="12910" y="19438"/>
                      <a:pt x="13210" y="19005"/>
                    </a:cubicBezTo>
                    <a:cubicBezTo>
                      <a:pt x="13410" y="18704"/>
                      <a:pt x="13644" y="18438"/>
                      <a:pt x="13844" y="18137"/>
                    </a:cubicBezTo>
                    <a:close/>
                    <a:moveTo>
                      <a:pt x="14911" y="26143"/>
                    </a:moveTo>
                    <a:cubicBezTo>
                      <a:pt x="15145" y="26210"/>
                      <a:pt x="15378" y="26243"/>
                      <a:pt x="15578" y="26276"/>
                    </a:cubicBezTo>
                    <a:cubicBezTo>
                      <a:pt x="15979" y="26343"/>
                      <a:pt x="16379" y="26410"/>
                      <a:pt x="16812" y="26477"/>
                    </a:cubicBezTo>
                    <a:cubicBezTo>
                      <a:pt x="16746" y="28478"/>
                      <a:pt x="16546" y="30413"/>
                      <a:pt x="16179" y="32181"/>
                    </a:cubicBezTo>
                    <a:cubicBezTo>
                      <a:pt x="15979" y="31947"/>
                      <a:pt x="15678" y="31714"/>
                      <a:pt x="15478" y="31547"/>
                    </a:cubicBezTo>
                    <a:cubicBezTo>
                      <a:pt x="15278" y="31347"/>
                      <a:pt x="15078" y="31147"/>
                      <a:pt x="14878" y="30980"/>
                    </a:cubicBezTo>
                    <a:cubicBezTo>
                      <a:pt x="14778" y="30846"/>
                      <a:pt x="14678" y="30746"/>
                      <a:pt x="14578" y="30646"/>
                    </a:cubicBezTo>
                    <a:cubicBezTo>
                      <a:pt x="14778" y="29212"/>
                      <a:pt x="14878" y="27711"/>
                      <a:pt x="14911" y="26143"/>
                    </a:cubicBezTo>
                    <a:close/>
                    <a:moveTo>
                      <a:pt x="10541" y="31013"/>
                    </a:moveTo>
                    <a:cubicBezTo>
                      <a:pt x="10708" y="31080"/>
                      <a:pt x="10808" y="31380"/>
                      <a:pt x="10842" y="31547"/>
                    </a:cubicBezTo>
                    <a:cubicBezTo>
                      <a:pt x="10842" y="31580"/>
                      <a:pt x="10842" y="31614"/>
                      <a:pt x="10842" y="31647"/>
                    </a:cubicBezTo>
                    <a:cubicBezTo>
                      <a:pt x="10875" y="31880"/>
                      <a:pt x="10808" y="32181"/>
                      <a:pt x="10641" y="32347"/>
                    </a:cubicBezTo>
                    <a:cubicBezTo>
                      <a:pt x="10541" y="32448"/>
                      <a:pt x="10408" y="32481"/>
                      <a:pt x="10274" y="32481"/>
                    </a:cubicBezTo>
                    <a:cubicBezTo>
                      <a:pt x="9774" y="32448"/>
                      <a:pt x="9307" y="32448"/>
                      <a:pt x="8807" y="32414"/>
                    </a:cubicBezTo>
                    <a:cubicBezTo>
                      <a:pt x="8440" y="32414"/>
                      <a:pt x="8073" y="32381"/>
                      <a:pt x="7706" y="32347"/>
                    </a:cubicBezTo>
                    <a:cubicBezTo>
                      <a:pt x="7539" y="32314"/>
                      <a:pt x="7372" y="32314"/>
                      <a:pt x="7206" y="32314"/>
                    </a:cubicBezTo>
                    <a:cubicBezTo>
                      <a:pt x="7239" y="31914"/>
                      <a:pt x="7239" y="31480"/>
                      <a:pt x="7239" y="31047"/>
                    </a:cubicBezTo>
                    <a:lnTo>
                      <a:pt x="7272" y="31047"/>
                    </a:lnTo>
                    <a:cubicBezTo>
                      <a:pt x="7539" y="31013"/>
                      <a:pt x="7806" y="31013"/>
                      <a:pt x="8073" y="31013"/>
                    </a:cubicBezTo>
                    <a:close/>
                    <a:moveTo>
                      <a:pt x="1435" y="27010"/>
                    </a:moveTo>
                    <a:cubicBezTo>
                      <a:pt x="1502" y="27577"/>
                      <a:pt x="1702" y="28144"/>
                      <a:pt x="1969" y="28611"/>
                    </a:cubicBezTo>
                    <a:cubicBezTo>
                      <a:pt x="2069" y="28778"/>
                      <a:pt x="2135" y="28912"/>
                      <a:pt x="2269" y="29078"/>
                    </a:cubicBezTo>
                    <a:cubicBezTo>
                      <a:pt x="2335" y="29646"/>
                      <a:pt x="2469" y="30179"/>
                      <a:pt x="2569" y="30713"/>
                    </a:cubicBezTo>
                    <a:cubicBezTo>
                      <a:pt x="2436" y="31047"/>
                      <a:pt x="2369" y="31413"/>
                      <a:pt x="2302" y="31747"/>
                    </a:cubicBezTo>
                    <a:cubicBezTo>
                      <a:pt x="2302" y="32014"/>
                      <a:pt x="2269" y="32281"/>
                      <a:pt x="2302" y="32548"/>
                    </a:cubicBezTo>
                    <a:cubicBezTo>
                      <a:pt x="2202" y="32614"/>
                      <a:pt x="2069" y="32681"/>
                      <a:pt x="2002" y="32781"/>
                    </a:cubicBezTo>
                    <a:cubicBezTo>
                      <a:pt x="1502" y="31047"/>
                      <a:pt x="1101" y="29145"/>
                      <a:pt x="901" y="27177"/>
                    </a:cubicBezTo>
                    <a:cubicBezTo>
                      <a:pt x="1001" y="27144"/>
                      <a:pt x="1068" y="27110"/>
                      <a:pt x="1101" y="27110"/>
                    </a:cubicBezTo>
                    <a:cubicBezTo>
                      <a:pt x="1201" y="27077"/>
                      <a:pt x="1335" y="27044"/>
                      <a:pt x="1435" y="27010"/>
                    </a:cubicBezTo>
                    <a:close/>
                    <a:moveTo>
                      <a:pt x="54606" y="25809"/>
                    </a:moveTo>
                    <a:cubicBezTo>
                      <a:pt x="54473" y="28144"/>
                      <a:pt x="54139" y="30346"/>
                      <a:pt x="53605" y="32347"/>
                    </a:cubicBezTo>
                    <a:cubicBezTo>
                      <a:pt x="53072" y="32414"/>
                      <a:pt x="52571" y="32548"/>
                      <a:pt x="52071" y="32648"/>
                    </a:cubicBezTo>
                    <a:cubicBezTo>
                      <a:pt x="51704" y="32714"/>
                      <a:pt x="51304" y="32748"/>
                      <a:pt x="50903" y="32814"/>
                    </a:cubicBezTo>
                    <a:cubicBezTo>
                      <a:pt x="51437" y="30680"/>
                      <a:pt x="51804" y="28411"/>
                      <a:pt x="51938" y="26010"/>
                    </a:cubicBezTo>
                    <a:cubicBezTo>
                      <a:pt x="52034" y="26026"/>
                      <a:pt x="52134" y="26032"/>
                      <a:pt x="52236" y="26032"/>
                    </a:cubicBezTo>
                    <a:cubicBezTo>
                      <a:pt x="52559" y="26032"/>
                      <a:pt x="52901" y="25968"/>
                      <a:pt x="53205" y="25943"/>
                    </a:cubicBezTo>
                    <a:cubicBezTo>
                      <a:pt x="53505" y="25910"/>
                      <a:pt x="53806" y="25876"/>
                      <a:pt x="54139" y="25843"/>
                    </a:cubicBezTo>
                    <a:cubicBezTo>
                      <a:pt x="54273" y="25843"/>
                      <a:pt x="54439" y="25809"/>
                      <a:pt x="54606" y="25809"/>
                    </a:cubicBezTo>
                    <a:close/>
                    <a:moveTo>
                      <a:pt x="17246" y="26477"/>
                    </a:moveTo>
                    <a:cubicBezTo>
                      <a:pt x="17446" y="26543"/>
                      <a:pt x="17688" y="26560"/>
                      <a:pt x="17930" y="26560"/>
                    </a:cubicBezTo>
                    <a:cubicBezTo>
                      <a:pt x="18172" y="26560"/>
                      <a:pt x="18414" y="26543"/>
                      <a:pt x="18614" y="26543"/>
                    </a:cubicBezTo>
                    <a:cubicBezTo>
                      <a:pt x="18931" y="26543"/>
                      <a:pt x="19256" y="26552"/>
                      <a:pt x="19581" y="26552"/>
                    </a:cubicBezTo>
                    <a:cubicBezTo>
                      <a:pt x="19906" y="26552"/>
                      <a:pt x="20232" y="26543"/>
                      <a:pt x="20548" y="26510"/>
                    </a:cubicBezTo>
                    <a:lnTo>
                      <a:pt x="20548" y="26510"/>
                    </a:lnTo>
                    <a:cubicBezTo>
                      <a:pt x="20482" y="28845"/>
                      <a:pt x="20248" y="31080"/>
                      <a:pt x="19815" y="33148"/>
                    </a:cubicBezTo>
                    <a:cubicBezTo>
                      <a:pt x="19214" y="32981"/>
                      <a:pt x="18580" y="32915"/>
                      <a:pt x="18013" y="32814"/>
                    </a:cubicBezTo>
                    <a:cubicBezTo>
                      <a:pt x="17546" y="32748"/>
                      <a:pt x="17013" y="32614"/>
                      <a:pt x="16546" y="32614"/>
                    </a:cubicBezTo>
                    <a:cubicBezTo>
                      <a:pt x="16946" y="30713"/>
                      <a:pt x="17179" y="28645"/>
                      <a:pt x="17246" y="26477"/>
                    </a:cubicBezTo>
                    <a:close/>
                    <a:moveTo>
                      <a:pt x="10704" y="30362"/>
                    </a:moveTo>
                    <a:cubicBezTo>
                      <a:pt x="10914" y="30362"/>
                      <a:pt x="11152" y="30497"/>
                      <a:pt x="11309" y="30713"/>
                    </a:cubicBezTo>
                    <a:cubicBezTo>
                      <a:pt x="11575" y="31080"/>
                      <a:pt x="11575" y="31680"/>
                      <a:pt x="11509" y="32147"/>
                    </a:cubicBezTo>
                    <a:cubicBezTo>
                      <a:pt x="11442" y="32548"/>
                      <a:pt x="11275" y="33081"/>
                      <a:pt x="10875" y="33215"/>
                    </a:cubicBezTo>
                    <a:cubicBezTo>
                      <a:pt x="10835" y="33225"/>
                      <a:pt x="10797" y="33230"/>
                      <a:pt x="10763" y="33230"/>
                    </a:cubicBezTo>
                    <a:cubicBezTo>
                      <a:pt x="10569" y="33230"/>
                      <a:pt x="10465" y="33079"/>
                      <a:pt x="10408" y="32881"/>
                    </a:cubicBezTo>
                    <a:cubicBezTo>
                      <a:pt x="10608" y="32881"/>
                      <a:pt x="10808" y="32814"/>
                      <a:pt x="10975" y="32648"/>
                    </a:cubicBezTo>
                    <a:cubicBezTo>
                      <a:pt x="11175" y="32414"/>
                      <a:pt x="11242" y="32081"/>
                      <a:pt x="11242" y="31747"/>
                    </a:cubicBezTo>
                    <a:cubicBezTo>
                      <a:pt x="11242" y="31413"/>
                      <a:pt x="11175" y="30946"/>
                      <a:pt x="10908" y="30746"/>
                    </a:cubicBezTo>
                    <a:cubicBezTo>
                      <a:pt x="10741" y="30613"/>
                      <a:pt x="10541" y="30580"/>
                      <a:pt x="10341" y="30580"/>
                    </a:cubicBezTo>
                    <a:cubicBezTo>
                      <a:pt x="10424" y="30428"/>
                      <a:pt x="10557" y="30362"/>
                      <a:pt x="10704" y="30362"/>
                    </a:cubicBezTo>
                    <a:close/>
                    <a:moveTo>
                      <a:pt x="46033" y="26577"/>
                    </a:moveTo>
                    <a:lnTo>
                      <a:pt x="46033" y="26577"/>
                    </a:lnTo>
                    <a:cubicBezTo>
                      <a:pt x="45933" y="28678"/>
                      <a:pt x="45666" y="30746"/>
                      <a:pt x="45233" y="32814"/>
                    </a:cubicBezTo>
                    <a:cubicBezTo>
                      <a:pt x="45199" y="32981"/>
                      <a:pt x="45166" y="33181"/>
                      <a:pt x="45099" y="33348"/>
                    </a:cubicBezTo>
                    <a:cubicBezTo>
                      <a:pt x="44365" y="33348"/>
                      <a:pt x="43598" y="33515"/>
                      <a:pt x="42831" y="33582"/>
                    </a:cubicBezTo>
                    <a:cubicBezTo>
                      <a:pt x="42097" y="33648"/>
                      <a:pt x="41363" y="33715"/>
                      <a:pt x="40629" y="33782"/>
                    </a:cubicBezTo>
                    <a:cubicBezTo>
                      <a:pt x="37928" y="34015"/>
                      <a:pt x="35192" y="34149"/>
                      <a:pt x="32490" y="34215"/>
                    </a:cubicBezTo>
                    <a:cubicBezTo>
                      <a:pt x="31295" y="34247"/>
                      <a:pt x="30093" y="34278"/>
                      <a:pt x="28893" y="34278"/>
                    </a:cubicBezTo>
                    <a:cubicBezTo>
                      <a:pt x="27548" y="34278"/>
                      <a:pt x="26207" y="34239"/>
                      <a:pt x="24885" y="34115"/>
                    </a:cubicBezTo>
                    <a:cubicBezTo>
                      <a:pt x="25352" y="31814"/>
                      <a:pt x="25652" y="29379"/>
                      <a:pt x="25719" y="26844"/>
                    </a:cubicBezTo>
                    <a:cubicBezTo>
                      <a:pt x="26119" y="26932"/>
                      <a:pt x="26564" y="26947"/>
                      <a:pt x="26994" y="26947"/>
                    </a:cubicBezTo>
                    <a:cubicBezTo>
                      <a:pt x="27209" y="26947"/>
                      <a:pt x="27420" y="26944"/>
                      <a:pt x="27620" y="26944"/>
                    </a:cubicBezTo>
                    <a:cubicBezTo>
                      <a:pt x="28387" y="26977"/>
                      <a:pt x="29155" y="27010"/>
                      <a:pt x="29922" y="27044"/>
                    </a:cubicBezTo>
                    <a:cubicBezTo>
                      <a:pt x="31151" y="27074"/>
                      <a:pt x="32374" y="27090"/>
                      <a:pt x="33593" y="27090"/>
                    </a:cubicBezTo>
                    <a:cubicBezTo>
                      <a:pt x="35086" y="27090"/>
                      <a:pt x="36574" y="27065"/>
                      <a:pt x="38061" y="27010"/>
                    </a:cubicBezTo>
                    <a:cubicBezTo>
                      <a:pt x="39429" y="26977"/>
                      <a:pt x="40796" y="26944"/>
                      <a:pt x="42164" y="26844"/>
                    </a:cubicBezTo>
                    <a:cubicBezTo>
                      <a:pt x="42864" y="26810"/>
                      <a:pt x="43565" y="26777"/>
                      <a:pt x="44265" y="26710"/>
                    </a:cubicBezTo>
                    <a:cubicBezTo>
                      <a:pt x="44832" y="26677"/>
                      <a:pt x="45466" y="26677"/>
                      <a:pt x="46033" y="26577"/>
                    </a:cubicBezTo>
                    <a:close/>
                    <a:moveTo>
                      <a:pt x="8073" y="32814"/>
                    </a:moveTo>
                    <a:cubicBezTo>
                      <a:pt x="8306" y="32814"/>
                      <a:pt x="8573" y="32814"/>
                      <a:pt x="8807" y="32848"/>
                    </a:cubicBezTo>
                    <a:cubicBezTo>
                      <a:pt x="9174" y="32848"/>
                      <a:pt x="9541" y="32848"/>
                      <a:pt x="9908" y="32881"/>
                    </a:cubicBezTo>
                    <a:lnTo>
                      <a:pt x="9974" y="32881"/>
                    </a:lnTo>
                    <a:cubicBezTo>
                      <a:pt x="9774" y="33148"/>
                      <a:pt x="9541" y="33415"/>
                      <a:pt x="9340" y="33648"/>
                    </a:cubicBezTo>
                    <a:cubicBezTo>
                      <a:pt x="9140" y="33882"/>
                      <a:pt x="8907" y="34115"/>
                      <a:pt x="8740" y="34382"/>
                    </a:cubicBezTo>
                    <a:cubicBezTo>
                      <a:pt x="8507" y="33849"/>
                      <a:pt x="8273" y="33348"/>
                      <a:pt x="8073" y="32814"/>
                    </a:cubicBezTo>
                    <a:close/>
                    <a:moveTo>
                      <a:pt x="4037" y="30313"/>
                    </a:moveTo>
                    <a:cubicBezTo>
                      <a:pt x="4704" y="30313"/>
                      <a:pt x="5404" y="30346"/>
                      <a:pt x="6071" y="30413"/>
                    </a:cubicBezTo>
                    <a:cubicBezTo>
                      <a:pt x="6238" y="30446"/>
                      <a:pt x="6572" y="30413"/>
                      <a:pt x="6739" y="30513"/>
                    </a:cubicBezTo>
                    <a:cubicBezTo>
                      <a:pt x="6872" y="30580"/>
                      <a:pt x="6839" y="30613"/>
                      <a:pt x="6839" y="30780"/>
                    </a:cubicBezTo>
                    <a:cubicBezTo>
                      <a:pt x="6839" y="31380"/>
                      <a:pt x="6872" y="31981"/>
                      <a:pt x="6839" y="32581"/>
                    </a:cubicBezTo>
                    <a:cubicBezTo>
                      <a:pt x="6805" y="32814"/>
                      <a:pt x="6772" y="32915"/>
                      <a:pt x="6605" y="33048"/>
                    </a:cubicBezTo>
                    <a:cubicBezTo>
                      <a:pt x="6538" y="33115"/>
                      <a:pt x="6472" y="33181"/>
                      <a:pt x="6405" y="33248"/>
                    </a:cubicBezTo>
                    <a:cubicBezTo>
                      <a:pt x="6238" y="33448"/>
                      <a:pt x="6172" y="33682"/>
                      <a:pt x="6071" y="33882"/>
                    </a:cubicBezTo>
                    <a:cubicBezTo>
                      <a:pt x="5738" y="34649"/>
                      <a:pt x="5104" y="34749"/>
                      <a:pt x="4404" y="34749"/>
                    </a:cubicBezTo>
                    <a:cubicBezTo>
                      <a:pt x="4103" y="34716"/>
                      <a:pt x="3703" y="34749"/>
                      <a:pt x="3436" y="34582"/>
                    </a:cubicBezTo>
                    <a:cubicBezTo>
                      <a:pt x="3169" y="34382"/>
                      <a:pt x="3003" y="33949"/>
                      <a:pt x="2903" y="33615"/>
                    </a:cubicBezTo>
                    <a:cubicBezTo>
                      <a:pt x="2702" y="32948"/>
                      <a:pt x="2636" y="32247"/>
                      <a:pt x="2769" y="31547"/>
                    </a:cubicBezTo>
                    <a:cubicBezTo>
                      <a:pt x="2802" y="31213"/>
                      <a:pt x="2903" y="30846"/>
                      <a:pt x="3136" y="30613"/>
                    </a:cubicBezTo>
                    <a:cubicBezTo>
                      <a:pt x="3370" y="30346"/>
                      <a:pt x="3736" y="30313"/>
                      <a:pt x="4037" y="30313"/>
                    </a:cubicBezTo>
                    <a:close/>
                    <a:moveTo>
                      <a:pt x="2335" y="32948"/>
                    </a:moveTo>
                    <a:cubicBezTo>
                      <a:pt x="2369" y="33248"/>
                      <a:pt x="2436" y="33548"/>
                      <a:pt x="2536" y="33815"/>
                    </a:cubicBezTo>
                    <a:cubicBezTo>
                      <a:pt x="2702" y="34382"/>
                      <a:pt x="2969" y="34949"/>
                      <a:pt x="3570" y="35083"/>
                    </a:cubicBezTo>
                    <a:cubicBezTo>
                      <a:pt x="3570" y="35683"/>
                      <a:pt x="3536" y="36284"/>
                      <a:pt x="3536" y="36851"/>
                    </a:cubicBezTo>
                    <a:cubicBezTo>
                      <a:pt x="2969" y="35717"/>
                      <a:pt x="2502" y="34449"/>
                      <a:pt x="2069" y="33081"/>
                    </a:cubicBezTo>
                    <a:cubicBezTo>
                      <a:pt x="2169" y="33048"/>
                      <a:pt x="2235" y="33015"/>
                      <a:pt x="2335" y="32948"/>
                    </a:cubicBezTo>
                    <a:close/>
                    <a:moveTo>
                      <a:pt x="7206" y="32748"/>
                    </a:moveTo>
                    <a:cubicBezTo>
                      <a:pt x="7339" y="32781"/>
                      <a:pt x="7472" y="32781"/>
                      <a:pt x="7573" y="32781"/>
                    </a:cubicBezTo>
                    <a:cubicBezTo>
                      <a:pt x="7739" y="33215"/>
                      <a:pt x="7939" y="33682"/>
                      <a:pt x="8140" y="34115"/>
                    </a:cubicBezTo>
                    <a:cubicBezTo>
                      <a:pt x="8540" y="34983"/>
                      <a:pt x="9007" y="35883"/>
                      <a:pt x="9607" y="36651"/>
                    </a:cubicBezTo>
                    <a:cubicBezTo>
                      <a:pt x="9307" y="36651"/>
                      <a:pt x="8974" y="36717"/>
                      <a:pt x="8707" y="36751"/>
                    </a:cubicBezTo>
                    <a:cubicBezTo>
                      <a:pt x="8306" y="36784"/>
                      <a:pt x="7873" y="36817"/>
                      <a:pt x="7439" y="36817"/>
                    </a:cubicBezTo>
                    <a:cubicBezTo>
                      <a:pt x="6972" y="36851"/>
                      <a:pt x="6538" y="36884"/>
                      <a:pt x="6071" y="36884"/>
                    </a:cubicBezTo>
                    <a:cubicBezTo>
                      <a:pt x="5871" y="36884"/>
                      <a:pt x="5604" y="36884"/>
                      <a:pt x="5371" y="36917"/>
                    </a:cubicBezTo>
                    <a:cubicBezTo>
                      <a:pt x="5404" y="36584"/>
                      <a:pt x="5404" y="36250"/>
                      <a:pt x="5404" y="35917"/>
                    </a:cubicBezTo>
                    <a:cubicBezTo>
                      <a:pt x="5438" y="35616"/>
                      <a:pt x="5438" y="35350"/>
                      <a:pt x="5438" y="35049"/>
                    </a:cubicBezTo>
                    <a:cubicBezTo>
                      <a:pt x="5938" y="34883"/>
                      <a:pt x="6238" y="34516"/>
                      <a:pt x="6438" y="34015"/>
                    </a:cubicBezTo>
                    <a:cubicBezTo>
                      <a:pt x="6505" y="33815"/>
                      <a:pt x="6572" y="33648"/>
                      <a:pt x="6705" y="33515"/>
                    </a:cubicBezTo>
                    <a:cubicBezTo>
                      <a:pt x="6805" y="33415"/>
                      <a:pt x="6905" y="33382"/>
                      <a:pt x="7005" y="33281"/>
                    </a:cubicBezTo>
                    <a:cubicBezTo>
                      <a:pt x="7172" y="33148"/>
                      <a:pt x="7206" y="32948"/>
                      <a:pt x="7206" y="32748"/>
                    </a:cubicBezTo>
                    <a:close/>
                    <a:moveTo>
                      <a:pt x="5104" y="35149"/>
                    </a:moveTo>
                    <a:cubicBezTo>
                      <a:pt x="5071" y="35283"/>
                      <a:pt x="5071" y="35450"/>
                      <a:pt x="5071" y="35583"/>
                    </a:cubicBezTo>
                    <a:cubicBezTo>
                      <a:pt x="5071" y="36250"/>
                      <a:pt x="5071" y="36917"/>
                      <a:pt x="4971" y="37551"/>
                    </a:cubicBezTo>
                    <a:cubicBezTo>
                      <a:pt x="4937" y="37785"/>
                      <a:pt x="4771" y="37885"/>
                      <a:pt x="4570" y="37918"/>
                    </a:cubicBezTo>
                    <a:cubicBezTo>
                      <a:pt x="4304" y="37918"/>
                      <a:pt x="4003" y="37851"/>
                      <a:pt x="3937" y="37551"/>
                    </a:cubicBezTo>
                    <a:cubicBezTo>
                      <a:pt x="3903" y="37284"/>
                      <a:pt x="3937" y="36951"/>
                      <a:pt x="3937" y="36684"/>
                    </a:cubicBezTo>
                    <a:cubicBezTo>
                      <a:pt x="3937" y="36184"/>
                      <a:pt x="3937" y="35683"/>
                      <a:pt x="3937" y="35183"/>
                    </a:cubicBezTo>
                    <a:cubicBezTo>
                      <a:pt x="4089" y="35197"/>
                      <a:pt x="4252" y="35205"/>
                      <a:pt x="4417" y="35205"/>
                    </a:cubicBezTo>
                    <a:cubicBezTo>
                      <a:pt x="4651" y="35205"/>
                      <a:pt x="4889" y="35189"/>
                      <a:pt x="5104" y="35149"/>
                    </a:cubicBezTo>
                    <a:close/>
                    <a:moveTo>
                      <a:pt x="14411" y="27677"/>
                    </a:moveTo>
                    <a:lnTo>
                      <a:pt x="14411" y="27677"/>
                    </a:lnTo>
                    <a:cubicBezTo>
                      <a:pt x="14277" y="30446"/>
                      <a:pt x="13810" y="32981"/>
                      <a:pt x="13110" y="35083"/>
                    </a:cubicBezTo>
                    <a:cubicBezTo>
                      <a:pt x="12676" y="36284"/>
                      <a:pt x="12209" y="37284"/>
                      <a:pt x="11675" y="38052"/>
                    </a:cubicBezTo>
                    <a:cubicBezTo>
                      <a:pt x="10475" y="37218"/>
                      <a:pt x="9607" y="36017"/>
                      <a:pt x="8940" y="34749"/>
                    </a:cubicBezTo>
                    <a:cubicBezTo>
                      <a:pt x="9240" y="34482"/>
                      <a:pt x="9474" y="34115"/>
                      <a:pt x="9741" y="33815"/>
                    </a:cubicBezTo>
                    <a:cubicBezTo>
                      <a:pt x="9874" y="33682"/>
                      <a:pt x="10008" y="33515"/>
                      <a:pt x="10141" y="33348"/>
                    </a:cubicBezTo>
                    <a:cubicBezTo>
                      <a:pt x="10141" y="33382"/>
                      <a:pt x="10174" y="33415"/>
                      <a:pt x="10174" y="33415"/>
                    </a:cubicBezTo>
                    <a:cubicBezTo>
                      <a:pt x="10326" y="33592"/>
                      <a:pt x="10535" y="33673"/>
                      <a:pt x="10743" y="33673"/>
                    </a:cubicBezTo>
                    <a:cubicBezTo>
                      <a:pt x="10810" y="33673"/>
                      <a:pt x="10877" y="33665"/>
                      <a:pt x="10942" y="33648"/>
                    </a:cubicBezTo>
                    <a:cubicBezTo>
                      <a:pt x="11609" y="33482"/>
                      <a:pt x="11876" y="32581"/>
                      <a:pt x="11942" y="31914"/>
                    </a:cubicBezTo>
                    <a:cubicBezTo>
                      <a:pt x="11976" y="31647"/>
                      <a:pt x="11942" y="31380"/>
                      <a:pt x="11876" y="31113"/>
                    </a:cubicBezTo>
                    <a:cubicBezTo>
                      <a:pt x="11942" y="31047"/>
                      <a:pt x="12009" y="30980"/>
                      <a:pt x="12076" y="30913"/>
                    </a:cubicBezTo>
                    <a:cubicBezTo>
                      <a:pt x="12576" y="30213"/>
                      <a:pt x="13110" y="29545"/>
                      <a:pt x="13577" y="28845"/>
                    </a:cubicBezTo>
                    <a:cubicBezTo>
                      <a:pt x="13810" y="28545"/>
                      <a:pt x="14044" y="28211"/>
                      <a:pt x="14277" y="27911"/>
                    </a:cubicBezTo>
                    <a:cubicBezTo>
                      <a:pt x="14311" y="27844"/>
                      <a:pt x="14377" y="27778"/>
                      <a:pt x="14411" y="27677"/>
                    </a:cubicBezTo>
                    <a:close/>
                    <a:moveTo>
                      <a:pt x="14511" y="31080"/>
                    </a:moveTo>
                    <a:cubicBezTo>
                      <a:pt x="14678" y="31313"/>
                      <a:pt x="14911" y="31514"/>
                      <a:pt x="15111" y="31680"/>
                    </a:cubicBezTo>
                    <a:cubicBezTo>
                      <a:pt x="15311" y="31880"/>
                      <a:pt x="15512" y="32081"/>
                      <a:pt x="15745" y="32314"/>
                    </a:cubicBezTo>
                    <a:cubicBezTo>
                      <a:pt x="15845" y="32414"/>
                      <a:pt x="15945" y="32548"/>
                      <a:pt x="16079" y="32681"/>
                    </a:cubicBezTo>
                    <a:cubicBezTo>
                      <a:pt x="15778" y="34049"/>
                      <a:pt x="15378" y="35350"/>
                      <a:pt x="14911" y="36517"/>
                    </a:cubicBezTo>
                    <a:cubicBezTo>
                      <a:pt x="14578" y="37351"/>
                      <a:pt x="14211" y="38118"/>
                      <a:pt x="13810" y="38752"/>
                    </a:cubicBezTo>
                    <a:cubicBezTo>
                      <a:pt x="13677" y="38485"/>
                      <a:pt x="13477" y="38218"/>
                      <a:pt x="13343" y="37951"/>
                    </a:cubicBezTo>
                    <a:cubicBezTo>
                      <a:pt x="13210" y="37685"/>
                      <a:pt x="13043" y="37218"/>
                      <a:pt x="12810" y="36984"/>
                    </a:cubicBezTo>
                    <a:cubicBezTo>
                      <a:pt x="13110" y="36350"/>
                      <a:pt x="13310" y="35750"/>
                      <a:pt x="13510" y="35216"/>
                    </a:cubicBezTo>
                    <a:cubicBezTo>
                      <a:pt x="13944" y="33982"/>
                      <a:pt x="14277" y="32581"/>
                      <a:pt x="14511" y="31080"/>
                    </a:cubicBezTo>
                    <a:close/>
                    <a:moveTo>
                      <a:pt x="53472" y="32781"/>
                    </a:moveTo>
                    <a:lnTo>
                      <a:pt x="53472" y="32781"/>
                    </a:lnTo>
                    <a:cubicBezTo>
                      <a:pt x="53272" y="33515"/>
                      <a:pt x="53038" y="34215"/>
                      <a:pt x="52771" y="34883"/>
                    </a:cubicBezTo>
                    <a:cubicBezTo>
                      <a:pt x="52171" y="36317"/>
                      <a:pt x="51504" y="37518"/>
                      <a:pt x="50737" y="38385"/>
                    </a:cubicBezTo>
                    <a:cubicBezTo>
                      <a:pt x="50603" y="38385"/>
                      <a:pt x="50470" y="38485"/>
                      <a:pt x="50303" y="38519"/>
                    </a:cubicBezTo>
                    <a:cubicBezTo>
                      <a:pt x="50036" y="38619"/>
                      <a:pt x="49769" y="38685"/>
                      <a:pt x="49502" y="38752"/>
                    </a:cubicBezTo>
                    <a:cubicBezTo>
                      <a:pt x="49236" y="38819"/>
                      <a:pt x="48935" y="38852"/>
                      <a:pt x="48635" y="38919"/>
                    </a:cubicBezTo>
                    <a:cubicBezTo>
                      <a:pt x="48602" y="38919"/>
                      <a:pt x="48568" y="38952"/>
                      <a:pt x="48535" y="38952"/>
                    </a:cubicBezTo>
                    <a:cubicBezTo>
                      <a:pt x="48702" y="38619"/>
                      <a:pt x="48902" y="38252"/>
                      <a:pt x="49069" y="37918"/>
                    </a:cubicBezTo>
                    <a:cubicBezTo>
                      <a:pt x="49769" y="36484"/>
                      <a:pt x="50336" y="34916"/>
                      <a:pt x="50803" y="33248"/>
                    </a:cubicBezTo>
                    <a:cubicBezTo>
                      <a:pt x="51237" y="33248"/>
                      <a:pt x="51704" y="33115"/>
                      <a:pt x="52104" y="33048"/>
                    </a:cubicBezTo>
                    <a:cubicBezTo>
                      <a:pt x="52538" y="32981"/>
                      <a:pt x="53038" y="32881"/>
                      <a:pt x="53472" y="32781"/>
                    </a:cubicBezTo>
                    <a:close/>
                    <a:moveTo>
                      <a:pt x="9908" y="37017"/>
                    </a:moveTo>
                    <a:cubicBezTo>
                      <a:pt x="10341" y="37551"/>
                      <a:pt x="10842" y="38018"/>
                      <a:pt x="11409" y="38418"/>
                    </a:cubicBezTo>
                    <a:cubicBezTo>
                      <a:pt x="10675" y="39319"/>
                      <a:pt x="9874" y="39853"/>
                      <a:pt x="9007" y="39886"/>
                    </a:cubicBezTo>
                    <a:cubicBezTo>
                      <a:pt x="8985" y="39887"/>
                      <a:pt x="8963" y="39887"/>
                      <a:pt x="8941" y="39887"/>
                    </a:cubicBezTo>
                    <a:cubicBezTo>
                      <a:pt x="7729" y="39887"/>
                      <a:pt x="6519" y="38987"/>
                      <a:pt x="5438" y="37251"/>
                    </a:cubicBezTo>
                    <a:lnTo>
                      <a:pt x="6105" y="37251"/>
                    </a:lnTo>
                    <a:cubicBezTo>
                      <a:pt x="6538" y="37251"/>
                      <a:pt x="7005" y="37251"/>
                      <a:pt x="7472" y="37218"/>
                    </a:cubicBezTo>
                    <a:cubicBezTo>
                      <a:pt x="7906" y="37218"/>
                      <a:pt x="8373" y="37184"/>
                      <a:pt x="8807" y="37151"/>
                    </a:cubicBezTo>
                    <a:cubicBezTo>
                      <a:pt x="9140" y="37118"/>
                      <a:pt x="9574" y="37151"/>
                      <a:pt x="9908" y="37017"/>
                    </a:cubicBezTo>
                    <a:close/>
                    <a:moveTo>
                      <a:pt x="16446" y="32948"/>
                    </a:moveTo>
                    <a:cubicBezTo>
                      <a:pt x="16646" y="33015"/>
                      <a:pt x="16846" y="33048"/>
                      <a:pt x="17046" y="33081"/>
                    </a:cubicBezTo>
                    <a:cubicBezTo>
                      <a:pt x="17380" y="33115"/>
                      <a:pt x="17713" y="33181"/>
                      <a:pt x="18047" y="33248"/>
                    </a:cubicBezTo>
                    <a:cubicBezTo>
                      <a:pt x="18614" y="33348"/>
                      <a:pt x="19147" y="33448"/>
                      <a:pt x="19715" y="33515"/>
                    </a:cubicBezTo>
                    <a:cubicBezTo>
                      <a:pt x="19181" y="35983"/>
                      <a:pt x="18380" y="38185"/>
                      <a:pt x="17413" y="40020"/>
                    </a:cubicBezTo>
                    <a:lnTo>
                      <a:pt x="17380" y="40020"/>
                    </a:lnTo>
                    <a:cubicBezTo>
                      <a:pt x="16712" y="39819"/>
                      <a:pt x="16012" y="39686"/>
                      <a:pt x="15378" y="39486"/>
                    </a:cubicBezTo>
                    <a:cubicBezTo>
                      <a:pt x="15045" y="39419"/>
                      <a:pt x="14744" y="39319"/>
                      <a:pt x="14411" y="39252"/>
                    </a:cubicBezTo>
                    <a:cubicBezTo>
                      <a:pt x="14311" y="39219"/>
                      <a:pt x="14177" y="39186"/>
                      <a:pt x="14077" y="39152"/>
                    </a:cubicBezTo>
                    <a:cubicBezTo>
                      <a:pt x="14511" y="38452"/>
                      <a:pt x="14944" y="37618"/>
                      <a:pt x="15345" y="36651"/>
                    </a:cubicBezTo>
                    <a:cubicBezTo>
                      <a:pt x="15778" y="35516"/>
                      <a:pt x="16179" y="34282"/>
                      <a:pt x="16446" y="32948"/>
                    </a:cubicBezTo>
                    <a:close/>
                    <a:moveTo>
                      <a:pt x="50203" y="38986"/>
                    </a:moveTo>
                    <a:lnTo>
                      <a:pt x="50203" y="38986"/>
                    </a:lnTo>
                    <a:cubicBezTo>
                      <a:pt x="49936" y="39252"/>
                      <a:pt x="49669" y="39453"/>
                      <a:pt x="49369" y="39653"/>
                    </a:cubicBezTo>
                    <a:cubicBezTo>
                      <a:pt x="49136" y="39753"/>
                      <a:pt x="48902" y="39886"/>
                      <a:pt x="48669" y="39953"/>
                    </a:cubicBezTo>
                    <a:cubicBezTo>
                      <a:pt x="48335" y="40086"/>
                      <a:pt x="48035" y="40186"/>
                      <a:pt x="47701" y="40286"/>
                    </a:cubicBezTo>
                    <a:cubicBezTo>
                      <a:pt x="47901" y="39953"/>
                      <a:pt x="48101" y="39653"/>
                      <a:pt x="48302" y="39319"/>
                    </a:cubicBezTo>
                    <a:cubicBezTo>
                      <a:pt x="48366" y="39330"/>
                      <a:pt x="48434" y="39335"/>
                      <a:pt x="48505" y="39335"/>
                    </a:cubicBezTo>
                    <a:cubicBezTo>
                      <a:pt x="48869" y="39335"/>
                      <a:pt x="49289" y="39208"/>
                      <a:pt x="49569" y="39152"/>
                    </a:cubicBezTo>
                    <a:cubicBezTo>
                      <a:pt x="49769" y="39086"/>
                      <a:pt x="50003" y="39052"/>
                      <a:pt x="50203" y="38986"/>
                    </a:cubicBezTo>
                    <a:close/>
                    <a:moveTo>
                      <a:pt x="44999" y="33782"/>
                    </a:moveTo>
                    <a:cubicBezTo>
                      <a:pt x="44566" y="35616"/>
                      <a:pt x="43965" y="37451"/>
                      <a:pt x="43098" y="39152"/>
                    </a:cubicBezTo>
                    <a:cubicBezTo>
                      <a:pt x="42998" y="39352"/>
                      <a:pt x="42931" y="39553"/>
                      <a:pt x="42831" y="39753"/>
                    </a:cubicBezTo>
                    <a:cubicBezTo>
                      <a:pt x="42770" y="39747"/>
                      <a:pt x="42709" y="39744"/>
                      <a:pt x="42647" y="39744"/>
                    </a:cubicBezTo>
                    <a:cubicBezTo>
                      <a:pt x="42375" y="39744"/>
                      <a:pt x="42103" y="39798"/>
                      <a:pt x="41830" y="39853"/>
                    </a:cubicBezTo>
                    <a:cubicBezTo>
                      <a:pt x="41430" y="39920"/>
                      <a:pt x="41030" y="39986"/>
                      <a:pt x="40629" y="40053"/>
                    </a:cubicBezTo>
                    <a:cubicBezTo>
                      <a:pt x="39896" y="40186"/>
                      <a:pt x="39128" y="40286"/>
                      <a:pt x="38361" y="40420"/>
                    </a:cubicBezTo>
                    <a:cubicBezTo>
                      <a:pt x="35659" y="40787"/>
                      <a:pt x="32924" y="41020"/>
                      <a:pt x="30189" y="41154"/>
                    </a:cubicBezTo>
                    <a:cubicBezTo>
                      <a:pt x="28854" y="41220"/>
                      <a:pt x="27487" y="41254"/>
                      <a:pt x="26119" y="41287"/>
                    </a:cubicBezTo>
                    <a:cubicBezTo>
                      <a:pt x="25452" y="41287"/>
                      <a:pt x="24785" y="41287"/>
                      <a:pt x="24118" y="41254"/>
                    </a:cubicBezTo>
                    <a:cubicBezTo>
                      <a:pt x="23762" y="41254"/>
                      <a:pt x="23391" y="41239"/>
                      <a:pt x="23026" y="41239"/>
                    </a:cubicBezTo>
                    <a:cubicBezTo>
                      <a:pt x="22843" y="41239"/>
                      <a:pt x="22661" y="41243"/>
                      <a:pt x="22483" y="41254"/>
                    </a:cubicBezTo>
                    <a:cubicBezTo>
                      <a:pt x="22617" y="40987"/>
                      <a:pt x="22717" y="40753"/>
                      <a:pt x="22850" y="40453"/>
                    </a:cubicBezTo>
                    <a:cubicBezTo>
                      <a:pt x="23684" y="38685"/>
                      <a:pt x="24318" y="36651"/>
                      <a:pt x="24818" y="34482"/>
                    </a:cubicBezTo>
                    <a:cubicBezTo>
                      <a:pt x="25319" y="34649"/>
                      <a:pt x="25886" y="34616"/>
                      <a:pt x="26386" y="34649"/>
                    </a:cubicBezTo>
                    <a:cubicBezTo>
                      <a:pt x="27153" y="34649"/>
                      <a:pt x="27920" y="34682"/>
                      <a:pt x="28688" y="34682"/>
                    </a:cubicBezTo>
                    <a:cubicBezTo>
                      <a:pt x="31490" y="34682"/>
                      <a:pt x="34258" y="34616"/>
                      <a:pt x="37060" y="34482"/>
                    </a:cubicBezTo>
                    <a:cubicBezTo>
                      <a:pt x="38428" y="34382"/>
                      <a:pt x="39829" y="34282"/>
                      <a:pt x="41197" y="34182"/>
                    </a:cubicBezTo>
                    <a:cubicBezTo>
                      <a:pt x="41897" y="34115"/>
                      <a:pt x="42598" y="34049"/>
                      <a:pt x="43298" y="33982"/>
                    </a:cubicBezTo>
                    <a:cubicBezTo>
                      <a:pt x="43865" y="33915"/>
                      <a:pt x="44466" y="33882"/>
                      <a:pt x="44999" y="33782"/>
                    </a:cubicBezTo>
                    <a:close/>
                    <a:moveTo>
                      <a:pt x="5271" y="37785"/>
                    </a:moveTo>
                    <a:cubicBezTo>
                      <a:pt x="6338" y="39386"/>
                      <a:pt x="7539" y="40253"/>
                      <a:pt x="8773" y="40286"/>
                    </a:cubicBezTo>
                    <a:cubicBezTo>
                      <a:pt x="8707" y="40553"/>
                      <a:pt x="8740" y="40920"/>
                      <a:pt x="8740" y="41120"/>
                    </a:cubicBezTo>
                    <a:cubicBezTo>
                      <a:pt x="8707" y="41354"/>
                      <a:pt x="8707" y="41621"/>
                      <a:pt x="8673" y="41854"/>
                    </a:cubicBezTo>
                    <a:cubicBezTo>
                      <a:pt x="8673" y="41888"/>
                      <a:pt x="8673" y="41888"/>
                      <a:pt x="8673" y="41921"/>
                    </a:cubicBezTo>
                    <a:cubicBezTo>
                      <a:pt x="8673" y="41922"/>
                      <a:pt x="8671" y="41923"/>
                      <a:pt x="8668" y="41923"/>
                    </a:cubicBezTo>
                    <a:cubicBezTo>
                      <a:pt x="8588" y="41923"/>
                      <a:pt x="7670" y="41586"/>
                      <a:pt x="7606" y="41554"/>
                    </a:cubicBezTo>
                    <a:cubicBezTo>
                      <a:pt x="7206" y="41387"/>
                      <a:pt x="6872" y="41154"/>
                      <a:pt x="6538" y="40887"/>
                    </a:cubicBezTo>
                    <a:cubicBezTo>
                      <a:pt x="5738" y="40253"/>
                      <a:pt x="5171" y="39453"/>
                      <a:pt x="4570" y="38652"/>
                    </a:cubicBezTo>
                    <a:cubicBezTo>
                      <a:pt x="4537" y="38619"/>
                      <a:pt x="4437" y="38452"/>
                      <a:pt x="4370" y="38318"/>
                    </a:cubicBezTo>
                    <a:lnTo>
                      <a:pt x="4570" y="38318"/>
                    </a:lnTo>
                    <a:cubicBezTo>
                      <a:pt x="4904" y="38285"/>
                      <a:pt x="5171" y="38085"/>
                      <a:pt x="5271" y="37785"/>
                    </a:cubicBezTo>
                    <a:close/>
                    <a:moveTo>
                      <a:pt x="12609" y="37384"/>
                    </a:moveTo>
                    <a:cubicBezTo>
                      <a:pt x="12710" y="37618"/>
                      <a:pt x="12843" y="37851"/>
                      <a:pt x="12943" y="38018"/>
                    </a:cubicBezTo>
                    <a:cubicBezTo>
                      <a:pt x="13110" y="38385"/>
                      <a:pt x="13310" y="38852"/>
                      <a:pt x="13577" y="39152"/>
                    </a:cubicBezTo>
                    <a:cubicBezTo>
                      <a:pt x="12376" y="40920"/>
                      <a:pt x="10975" y="41921"/>
                      <a:pt x="9507" y="41988"/>
                    </a:cubicBezTo>
                    <a:lnTo>
                      <a:pt x="9074" y="41988"/>
                    </a:lnTo>
                    <a:cubicBezTo>
                      <a:pt x="9107" y="41721"/>
                      <a:pt x="9107" y="41487"/>
                      <a:pt x="9107" y="41220"/>
                    </a:cubicBezTo>
                    <a:cubicBezTo>
                      <a:pt x="9140" y="40987"/>
                      <a:pt x="9140" y="40720"/>
                      <a:pt x="9140" y="40487"/>
                    </a:cubicBezTo>
                    <a:cubicBezTo>
                      <a:pt x="9140" y="40420"/>
                      <a:pt x="9140" y="40353"/>
                      <a:pt x="9140" y="40286"/>
                    </a:cubicBezTo>
                    <a:cubicBezTo>
                      <a:pt x="10775" y="40153"/>
                      <a:pt x="11876" y="38819"/>
                      <a:pt x="12609" y="37384"/>
                    </a:cubicBezTo>
                    <a:close/>
                    <a:moveTo>
                      <a:pt x="38828" y="1192"/>
                    </a:moveTo>
                    <a:lnTo>
                      <a:pt x="38828" y="1192"/>
                    </a:lnTo>
                    <a:cubicBezTo>
                      <a:pt x="39062" y="1225"/>
                      <a:pt x="39295" y="1259"/>
                      <a:pt x="39495" y="1292"/>
                    </a:cubicBezTo>
                    <a:cubicBezTo>
                      <a:pt x="40229" y="1425"/>
                      <a:pt x="40930" y="1592"/>
                      <a:pt x="41630" y="1826"/>
                    </a:cubicBezTo>
                    <a:cubicBezTo>
                      <a:pt x="42497" y="2059"/>
                      <a:pt x="43498" y="2359"/>
                      <a:pt x="44232" y="2893"/>
                    </a:cubicBezTo>
                    <a:cubicBezTo>
                      <a:pt x="45033" y="3527"/>
                      <a:pt x="45666" y="4461"/>
                      <a:pt x="46300" y="5261"/>
                    </a:cubicBezTo>
                    <a:cubicBezTo>
                      <a:pt x="46934" y="6029"/>
                      <a:pt x="47468" y="6896"/>
                      <a:pt x="47935" y="7763"/>
                    </a:cubicBezTo>
                    <a:cubicBezTo>
                      <a:pt x="50370" y="12233"/>
                      <a:pt x="51370" y="17403"/>
                      <a:pt x="51537" y="22407"/>
                    </a:cubicBezTo>
                    <a:cubicBezTo>
                      <a:pt x="51637" y="25643"/>
                      <a:pt x="51370" y="28878"/>
                      <a:pt x="50637" y="32047"/>
                    </a:cubicBezTo>
                    <a:cubicBezTo>
                      <a:pt x="50136" y="34249"/>
                      <a:pt x="49402" y="36450"/>
                      <a:pt x="48335" y="38452"/>
                    </a:cubicBezTo>
                    <a:cubicBezTo>
                      <a:pt x="47868" y="39286"/>
                      <a:pt x="47334" y="40120"/>
                      <a:pt x="46734" y="40887"/>
                    </a:cubicBezTo>
                    <a:cubicBezTo>
                      <a:pt x="45967" y="41854"/>
                      <a:pt x="44899" y="42054"/>
                      <a:pt x="43732" y="42421"/>
                    </a:cubicBezTo>
                    <a:cubicBezTo>
                      <a:pt x="43098" y="42655"/>
                      <a:pt x="42431" y="42888"/>
                      <a:pt x="41764" y="43089"/>
                    </a:cubicBezTo>
                    <a:cubicBezTo>
                      <a:pt x="41430" y="43189"/>
                      <a:pt x="41096" y="43255"/>
                      <a:pt x="40763" y="43355"/>
                    </a:cubicBezTo>
                    <a:cubicBezTo>
                      <a:pt x="42131" y="41954"/>
                      <a:pt x="43131" y="40220"/>
                      <a:pt x="43898" y="38452"/>
                    </a:cubicBezTo>
                    <a:cubicBezTo>
                      <a:pt x="45867" y="33982"/>
                      <a:pt x="46801" y="28078"/>
                      <a:pt x="46500" y="21873"/>
                    </a:cubicBezTo>
                    <a:cubicBezTo>
                      <a:pt x="46200" y="15669"/>
                      <a:pt x="44699" y="9898"/>
                      <a:pt x="42297" y="5628"/>
                    </a:cubicBezTo>
                    <a:cubicBezTo>
                      <a:pt x="41263" y="3760"/>
                      <a:pt x="40096" y="2259"/>
                      <a:pt x="38828" y="1192"/>
                    </a:cubicBezTo>
                    <a:close/>
                    <a:moveTo>
                      <a:pt x="13877" y="39486"/>
                    </a:moveTo>
                    <a:cubicBezTo>
                      <a:pt x="14010" y="39553"/>
                      <a:pt x="14177" y="39586"/>
                      <a:pt x="14311" y="39619"/>
                    </a:cubicBezTo>
                    <a:cubicBezTo>
                      <a:pt x="14644" y="39719"/>
                      <a:pt x="14944" y="39819"/>
                      <a:pt x="15278" y="39886"/>
                    </a:cubicBezTo>
                    <a:cubicBezTo>
                      <a:pt x="15912" y="40086"/>
                      <a:pt x="16546" y="40286"/>
                      <a:pt x="17213" y="40387"/>
                    </a:cubicBezTo>
                    <a:cubicBezTo>
                      <a:pt x="16512" y="41621"/>
                      <a:pt x="15745" y="42688"/>
                      <a:pt x="14878" y="43556"/>
                    </a:cubicBezTo>
                    <a:cubicBezTo>
                      <a:pt x="14644" y="43722"/>
                      <a:pt x="14411" y="43822"/>
                      <a:pt x="14144" y="43922"/>
                    </a:cubicBezTo>
                    <a:cubicBezTo>
                      <a:pt x="13944" y="43822"/>
                      <a:pt x="13710" y="43789"/>
                      <a:pt x="13477" y="43722"/>
                    </a:cubicBezTo>
                    <a:cubicBezTo>
                      <a:pt x="13143" y="43656"/>
                      <a:pt x="12810" y="43589"/>
                      <a:pt x="12443" y="43489"/>
                    </a:cubicBezTo>
                    <a:cubicBezTo>
                      <a:pt x="11776" y="43289"/>
                      <a:pt x="11108" y="43089"/>
                      <a:pt x="10441" y="42855"/>
                    </a:cubicBezTo>
                    <a:cubicBezTo>
                      <a:pt x="10041" y="42722"/>
                      <a:pt x="9641" y="42555"/>
                      <a:pt x="9240" y="42388"/>
                    </a:cubicBezTo>
                    <a:lnTo>
                      <a:pt x="9240" y="42388"/>
                    </a:lnTo>
                    <a:cubicBezTo>
                      <a:pt x="9290" y="42405"/>
                      <a:pt x="9332" y="42413"/>
                      <a:pt x="9374" y="42413"/>
                    </a:cubicBezTo>
                    <a:cubicBezTo>
                      <a:pt x="9416" y="42413"/>
                      <a:pt x="9457" y="42405"/>
                      <a:pt x="9507" y="42388"/>
                    </a:cubicBezTo>
                    <a:cubicBezTo>
                      <a:pt x="11108" y="42321"/>
                      <a:pt x="12609" y="41321"/>
                      <a:pt x="13877" y="39486"/>
                    </a:cubicBezTo>
                    <a:close/>
                    <a:moveTo>
                      <a:pt x="15445" y="2026"/>
                    </a:moveTo>
                    <a:cubicBezTo>
                      <a:pt x="15512" y="2026"/>
                      <a:pt x="15545" y="2026"/>
                      <a:pt x="15578" y="2059"/>
                    </a:cubicBezTo>
                    <a:lnTo>
                      <a:pt x="15612" y="2059"/>
                    </a:lnTo>
                    <a:cubicBezTo>
                      <a:pt x="15645" y="2059"/>
                      <a:pt x="15678" y="2059"/>
                      <a:pt x="15712" y="2092"/>
                    </a:cubicBezTo>
                    <a:cubicBezTo>
                      <a:pt x="15745" y="2092"/>
                      <a:pt x="15745" y="2092"/>
                      <a:pt x="15745" y="2126"/>
                    </a:cubicBezTo>
                    <a:lnTo>
                      <a:pt x="15812" y="2092"/>
                    </a:lnTo>
                    <a:cubicBezTo>
                      <a:pt x="18714" y="3360"/>
                      <a:pt x="21282" y="6863"/>
                      <a:pt x="23017" y="11633"/>
                    </a:cubicBezTo>
                    <a:cubicBezTo>
                      <a:pt x="23017" y="11666"/>
                      <a:pt x="23017" y="11733"/>
                      <a:pt x="23050" y="11766"/>
                    </a:cubicBezTo>
                    <a:cubicBezTo>
                      <a:pt x="23851" y="13968"/>
                      <a:pt x="24385" y="16269"/>
                      <a:pt x="24751" y="18604"/>
                    </a:cubicBezTo>
                    <a:cubicBezTo>
                      <a:pt x="25052" y="20406"/>
                      <a:pt x="25218" y="22207"/>
                      <a:pt x="25252" y="24008"/>
                    </a:cubicBezTo>
                    <a:cubicBezTo>
                      <a:pt x="25319" y="25676"/>
                      <a:pt x="25285" y="27377"/>
                      <a:pt x="25152" y="29045"/>
                    </a:cubicBezTo>
                    <a:cubicBezTo>
                      <a:pt x="24952" y="31714"/>
                      <a:pt x="24518" y="34349"/>
                      <a:pt x="23717" y="36917"/>
                    </a:cubicBezTo>
                    <a:cubicBezTo>
                      <a:pt x="23451" y="37851"/>
                      <a:pt x="23117" y="38785"/>
                      <a:pt x="22717" y="39686"/>
                    </a:cubicBezTo>
                    <a:cubicBezTo>
                      <a:pt x="22150" y="41020"/>
                      <a:pt x="21449" y="42355"/>
                      <a:pt x="20582" y="43556"/>
                    </a:cubicBezTo>
                    <a:cubicBezTo>
                      <a:pt x="20482" y="43656"/>
                      <a:pt x="20382" y="43789"/>
                      <a:pt x="20282" y="43956"/>
                    </a:cubicBezTo>
                    <a:cubicBezTo>
                      <a:pt x="20148" y="44089"/>
                      <a:pt x="20015" y="44256"/>
                      <a:pt x="19881" y="44389"/>
                    </a:cubicBezTo>
                    <a:cubicBezTo>
                      <a:pt x="19748" y="44556"/>
                      <a:pt x="19581" y="44723"/>
                      <a:pt x="19414" y="44856"/>
                    </a:cubicBezTo>
                    <a:cubicBezTo>
                      <a:pt x="19348" y="44890"/>
                      <a:pt x="19281" y="44923"/>
                      <a:pt x="19181" y="44923"/>
                    </a:cubicBezTo>
                    <a:cubicBezTo>
                      <a:pt x="18969" y="44985"/>
                      <a:pt x="18752" y="45009"/>
                      <a:pt x="18533" y="45009"/>
                    </a:cubicBezTo>
                    <a:cubicBezTo>
                      <a:pt x="17926" y="45009"/>
                      <a:pt x="17301" y="44821"/>
                      <a:pt x="16712" y="44723"/>
                    </a:cubicBezTo>
                    <a:cubicBezTo>
                      <a:pt x="16145" y="44623"/>
                      <a:pt x="15578" y="44523"/>
                      <a:pt x="15011" y="44389"/>
                    </a:cubicBezTo>
                    <a:cubicBezTo>
                      <a:pt x="14911" y="44356"/>
                      <a:pt x="14778" y="44356"/>
                      <a:pt x="14644" y="44323"/>
                    </a:cubicBezTo>
                    <a:cubicBezTo>
                      <a:pt x="15945" y="43189"/>
                      <a:pt x="17113" y="41587"/>
                      <a:pt x="18080" y="39586"/>
                    </a:cubicBezTo>
                    <a:cubicBezTo>
                      <a:pt x="20148" y="35416"/>
                      <a:pt x="21182" y="29946"/>
                      <a:pt x="20982" y="24142"/>
                    </a:cubicBezTo>
                    <a:cubicBezTo>
                      <a:pt x="20782" y="18371"/>
                      <a:pt x="19414" y="12967"/>
                      <a:pt x="17079" y="8931"/>
                    </a:cubicBezTo>
                    <a:cubicBezTo>
                      <a:pt x="15345" y="5929"/>
                      <a:pt x="13243" y="3960"/>
                      <a:pt x="10975" y="3160"/>
                    </a:cubicBezTo>
                    <a:cubicBezTo>
                      <a:pt x="11675" y="2793"/>
                      <a:pt x="12409" y="2559"/>
                      <a:pt x="13177" y="2359"/>
                    </a:cubicBezTo>
                    <a:cubicBezTo>
                      <a:pt x="13677" y="2226"/>
                      <a:pt x="14244" y="2092"/>
                      <a:pt x="14778" y="2059"/>
                    </a:cubicBezTo>
                    <a:cubicBezTo>
                      <a:pt x="14978" y="2026"/>
                      <a:pt x="15211" y="2026"/>
                      <a:pt x="15411" y="2026"/>
                    </a:cubicBezTo>
                    <a:close/>
                    <a:moveTo>
                      <a:pt x="42598" y="40153"/>
                    </a:moveTo>
                    <a:cubicBezTo>
                      <a:pt x="42131" y="40987"/>
                      <a:pt x="41597" y="41821"/>
                      <a:pt x="40963" y="42521"/>
                    </a:cubicBezTo>
                    <a:cubicBezTo>
                      <a:pt x="39462" y="42922"/>
                      <a:pt x="37994" y="43389"/>
                      <a:pt x="36460" y="43789"/>
                    </a:cubicBezTo>
                    <a:cubicBezTo>
                      <a:pt x="33691" y="44490"/>
                      <a:pt x="30889" y="45023"/>
                      <a:pt x="28054" y="45223"/>
                    </a:cubicBezTo>
                    <a:cubicBezTo>
                      <a:pt x="27240" y="45282"/>
                      <a:pt x="26425" y="45317"/>
                      <a:pt x="25618" y="45317"/>
                    </a:cubicBezTo>
                    <a:cubicBezTo>
                      <a:pt x="25036" y="45317"/>
                      <a:pt x="24457" y="45299"/>
                      <a:pt x="23884" y="45257"/>
                    </a:cubicBezTo>
                    <a:cubicBezTo>
                      <a:pt x="23150" y="45223"/>
                      <a:pt x="22416" y="45157"/>
                      <a:pt x="21683" y="45023"/>
                    </a:cubicBezTo>
                    <a:cubicBezTo>
                      <a:pt x="21182" y="44957"/>
                      <a:pt x="20649" y="44823"/>
                      <a:pt x="20148" y="44790"/>
                    </a:cubicBezTo>
                    <a:cubicBezTo>
                      <a:pt x="20248" y="44656"/>
                      <a:pt x="20348" y="44490"/>
                      <a:pt x="20482" y="44356"/>
                    </a:cubicBezTo>
                    <a:cubicBezTo>
                      <a:pt x="21149" y="43556"/>
                      <a:pt x="21749" y="42655"/>
                      <a:pt x="22283" y="41587"/>
                    </a:cubicBezTo>
                    <a:cubicBezTo>
                      <a:pt x="22750" y="41676"/>
                      <a:pt x="23217" y="41691"/>
                      <a:pt x="23674" y="41691"/>
                    </a:cubicBezTo>
                    <a:cubicBezTo>
                      <a:pt x="23903" y="41691"/>
                      <a:pt x="24129" y="41687"/>
                      <a:pt x="24351" y="41687"/>
                    </a:cubicBezTo>
                    <a:cubicBezTo>
                      <a:pt x="24735" y="41704"/>
                      <a:pt x="25118" y="41713"/>
                      <a:pt x="25502" y="41713"/>
                    </a:cubicBezTo>
                    <a:cubicBezTo>
                      <a:pt x="25886" y="41713"/>
                      <a:pt x="26269" y="41704"/>
                      <a:pt x="26653" y="41687"/>
                    </a:cubicBezTo>
                    <a:cubicBezTo>
                      <a:pt x="29388" y="41687"/>
                      <a:pt x="32157" y="41521"/>
                      <a:pt x="34925" y="41254"/>
                    </a:cubicBezTo>
                    <a:cubicBezTo>
                      <a:pt x="36293" y="41120"/>
                      <a:pt x="37661" y="40954"/>
                      <a:pt x="39028" y="40753"/>
                    </a:cubicBezTo>
                    <a:cubicBezTo>
                      <a:pt x="39729" y="40653"/>
                      <a:pt x="40396" y="40520"/>
                      <a:pt x="41063" y="40420"/>
                    </a:cubicBezTo>
                    <a:cubicBezTo>
                      <a:pt x="41563" y="40353"/>
                      <a:pt x="42131" y="40320"/>
                      <a:pt x="42598" y="40153"/>
                    </a:cubicBezTo>
                    <a:close/>
                    <a:moveTo>
                      <a:pt x="5071" y="40053"/>
                    </a:moveTo>
                    <a:cubicBezTo>
                      <a:pt x="5538" y="40587"/>
                      <a:pt x="6005" y="41020"/>
                      <a:pt x="6505" y="41387"/>
                    </a:cubicBezTo>
                    <a:cubicBezTo>
                      <a:pt x="6505" y="41421"/>
                      <a:pt x="6505" y="41421"/>
                      <a:pt x="6538" y="41421"/>
                    </a:cubicBezTo>
                    <a:cubicBezTo>
                      <a:pt x="7573" y="42288"/>
                      <a:pt x="8974" y="42788"/>
                      <a:pt x="10241" y="43222"/>
                    </a:cubicBezTo>
                    <a:cubicBezTo>
                      <a:pt x="10541" y="43355"/>
                      <a:pt x="10875" y="43455"/>
                      <a:pt x="11175" y="43556"/>
                    </a:cubicBezTo>
                    <a:cubicBezTo>
                      <a:pt x="11063" y="43547"/>
                      <a:pt x="10951" y="43543"/>
                      <a:pt x="10839" y="43543"/>
                    </a:cubicBezTo>
                    <a:cubicBezTo>
                      <a:pt x="10045" y="43543"/>
                      <a:pt x="9245" y="43751"/>
                      <a:pt x="8573" y="44189"/>
                    </a:cubicBezTo>
                    <a:cubicBezTo>
                      <a:pt x="8140" y="44490"/>
                      <a:pt x="7739" y="44890"/>
                      <a:pt x="7439" y="45323"/>
                    </a:cubicBezTo>
                    <a:cubicBezTo>
                      <a:pt x="7306" y="45524"/>
                      <a:pt x="7039" y="45891"/>
                      <a:pt x="6972" y="46191"/>
                    </a:cubicBezTo>
                    <a:cubicBezTo>
                      <a:pt x="6872" y="46124"/>
                      <a:pt x="6739" y="46091"/>
                      <a:pt x="6639" y="46024"/>
                    </a:cubicBezTo>
                    <a:cubicBezTo>
                      <a:pt x="6272" y="45891"/>
                      <a:pt x="5938" y="45724"/>
                      <a:pt x="5571" y="45590"/>
                    </a:cubicBezTo>
                    <a:cubicBezTo>
                      <a:pt x="5204" y="45424"/>
                      <a:pt x="4837" y="45257"/>
                      <a:pt x="4470" y="45123"/>
                    </a:cubicBezTo>
                    <a:cubicBezTo>
                      <a:pt x="4337" y="45057"/>
                      <a:pt x="4203" y="44990"/>
                      <a:pt x="4037" y="44923"/>
                    </a:cubicBezTo>
                    <a:cubicBezTo>
                      <a:pt x="3970" y="44890"/>
                      <a:pt x="3903" y="44856"/>
                      <a:pt x="3837" y="44823"/>
                    </a:cubicBezTo>
                    <a:cubicBezTo>
                      <a:pt x="4070" y="43889"/>
                      <a:pt x="4304" y="42955"/>
                      <a:pt x="4537" y="42021"/>
                    </a:cubicBezTo>
                    <a:cubicBezTo>
                      <a:pt x="4670" y="41521"/>
                      <a:pt x="4804" y="41054"/>
                      <a:pt x="4937" y="40553"/>
                    </a:cubicBezTo>
                    <a:cubicBezTo>
                      <a:pt x="4971" y="40387"/>
                      <a:pt x="5037" y="40220"/>
                      <a:pt x="5071" y="40053"/>
                    </a:cubicBezTo>
                    <a:close/>
                    <a:moveTo>
                      <a:pt x="10809" y="44020"/>
                    </a:moveTo>
                    <a:cubicBezTo>
                      <a:pt x="11098" y="44020"/>
                      <a:pt x="11390" y="44054"/>
                      <a:pt x="11675" y="44123"/>
                    </a:cubicBezTo>
                    <a:cubicBezTo>
                      <a:pt x="11375" y="44223"/>
                      <a:pt x="11075" y="44423"/>
                      <a:pt x="10875" y="44590"/>
                    </a:cubicBezTo>
                    <a:cubicBezTo>
                      <a:pt x="10641" y="44856"/>
                      <a:pt x="10441" y="45157"/>
                      <a:pt x="10274" y="45490"/>
                    </a:cubicBezTo>
                    <a:cubicBezTo>
                      <a:pt x="10208" y="45657"/>
                      <a:pt x="10074" y="45957"/>
                      <a:pt x="10041" y="46191"/>
                    </a:cubicBezTo>
                    <a:lnTo>
                      <a:pt x="9674" y="46191"/>
                    </a:lnTo>
                    <a:cubicBezTo>
                      <a:pt x="9374" y="46224"/>
                      <a:pt x="9040" y="46224"/>
                      <a:pt x="8740" y="46224"/>
                    </a:cubicBezTo>
                    <a:cubicBezTo>
                      <a:pt x="8440" y="46224"/>
                      <a:pt x="8106" y="46257"/>
                      <a:pt x="7806" y="46257"/>
                    </a:cubicBezTo>
                    <a:lnTo>
                      <a:pt x="7506" y="46257"/>
                    </a:lnTo>
                    <a:cubicBezTo>
                      <a:pt x="7506" y="46257"/>
                      <a:pt x="7506" y="46224"/>
                      <a:pt x="7506" y="46224"/>
                    </a:cubicBezTo>
                    <a:cubicBezTo>
                      <a:pt x="7639" y="45991"/>
                      <a:pt x="7739" y="45757"/>
                      <a:pt x="7906" y="45557"/>
                    </a:cubicBezTo>
                    <a:cubicBezTo>
                      <a:pt x="8173" y="45157"/>
                      <a:pt x="8507" y="44856"/>
                      <a:pt x="8873" y="44590"/>
                    </a:cubicBezTo>
                    <a:cubicBezTo>
                      <a:pt x="9438" y="44213"/>
                      <a:pt x="10118" y="44020"/>
                      <a:pt x="10809" y="44020"/>
                    </a:cubicBezTo>
                    <a:close/>
                    <a:moveTo>
                      <a:pt x="45433" y="42321"/>
                    </a:moveTo>
                    <a:cubicBezTo>
                      <a:pt x="45533" y="42822"/>
                      <a:pt x="45633" y="43322"/>
                      <a:pt x="45733" y="43822"/>
                    </a:cubicBezTo>
                    <a:cubicBezTo>
                      <a:pt x="46000" y="45190"/>
                      <a:pt x="46233" y="46591"/>
                      <a:pt x="46534" y="47992"/>
                    </a:cubicBezTo>
                    <a:cubicBezTo>
                      <a:pt x="45733" y="47759"/>
                      <a:pt x="44966" y="47525"/>
                      <a:pt x="44165" y="47258"/>
                    </a:cubicBezTo>
                    <a:cubicBezTo>
                      <a:pt x="44032" y="47225"/>
                      <a:pt x="43898" y="47191"/>
                      <a:pt x="43765" y="47158"/>
                    </a:cubicBezTo>
                    <a:cubicBezTo>
                      <a:pt x="42731" y="46825"/>
                      <a:pt x="41730" y="46524"/>
                      <a:pt x="40696" y="46257"/>
                    </a:cubicBezTo>
                    <a:cubicBezTo>
                      <a:pt x="40529" y="46191"/>
                      <a:pt x="40496" y="46191"/>
                      <a:pt x="40496" y="46024"/>
                    </a:cubicBezTo>
                    <a:cubicBezTo>
                      <a:pt x="40329" y="45257"/>
                      <a:pt x="40062" y="44456"/>
                      <a:pt x="39662" y="43789"/>
                    </a:cubicBezTo>
                    <a:lnTo>
                      <a:pt x="39662" y="43789"/>
                    </a:lnTo>
                    <a:cubicBezTo>
                      <a:pt x="39929" y="43856"/>
                      <a:pt x="40263" y="43856"/>
                      <a:pt x="40496" y="43856"/>
                    </a:cubicBezTo>
                    <a:cubicBezTo>
                      <a:pt x="41030" y="43822"/>
                      <a:pt x="41530" y="43589"/>
                      <a:pt x="42030" y="43455"/>
                    </a:cubicBezTo>
                    <a:cubicBezTo>
                      <a:pt x="42798" y="43222"/>
                      <a:pt x="43532" y="42955"/>
                      <a:pt x="44265" y="42688"/>
                    </a:cubicBezTo>
                    <a:cubicBezTo>
                      <a:pt x="44666" y="42588"/>
                      <a:pt x="45033" y="42455"/>
                      <a:pt x="45433" y="42321"/>
                    </a:cubicBezTo>
                    <a:close/>
                    <a:moveTo>
                      <a:pt x="48635" y="40420"/>
                    </a:moveTo>
                    <a:cubicBezTo>
                      <a:pt x="48669" y="40620"/>
                      <a:pt x="48735" y="40787"/>
                      <a:pt x="48769" y="40987"/>
                    </a:cubicBezTo>
                    <a:cubicBezTo>
                      <a:pt x="48935" y="41721"/>
                      <a:pt x="49102" y="42455"/>
                      <a:pt x="49269" y="43155"/>
                    </a:cubicBezTo>
                    <a:cubicBezTo>
                      <a:pt x="49436" y="43956"/>
                      <a:pt x="49603" y="44756"/>
                      <a:pt x="49769" y="45524"/>
                    </a:cubicBezTo>
                    <a:cubicBezTo>
                      <a:pt x="49869" y="46157"/>
                      <a:pt x="49969" y="46825"/>
                      <a:pt x="50103" y="47458"/>
                    </a:cubicBezTo>
                    <a:cubicBezTo>
                      <a:pt x="49903" y="47492"/>
                      <a:pt x="49669" y="47558"/>
                      <a:pt x="49469" y="47625"/>
                    </a:cubicBezTo>
                    <a:cubicBezTo>
                      <a:pt x="49136" y="47692"/>
                      <a:pt x="48802" y="47759"/>
                      <a:pt x="48435" y="47825"/>
                    </a:cubicBezTo>
                    <a:cubicBezTo>
                      <a:pt x="48101" y="47892"/>
                      <a:pt x="47768" y="47959"/>
                      <a:pt x="47434" y="47992"/>
                    </a:cubicBezTo>
                    <a:cubicBezTo>
                      <a:pt x="47268" y="48025"/>
                      <a:pt x="47134" y="48025"/>
                      <a:pt x="46967" y="48059"/>
                    </a:cubicBezTo>
                    <a:cubicBezTo>
                      <a:pt x="46734" y="46624"/>
                      <a:pt x="46500" y="45157"/>
                      <a:pt x="46200" y="43722"/>
                    </a:cubicBezTo>
                    <a:cubicBezTo>
                      <a:pt x="46067" y="43189"/>
                      <a:pt x="45967" y="42688"/>
                      <a:pt x="45833" y="42155"/>
                    </a:cubicBezTo>
                    <a:cubicBezTo>
                      <a:pt x="45967" y="42088"/>
                      <a:pt x="46100" y="42021"/>
                      <a:pt x="46200" y="41954"/>
                    </a:cubicBezTo>
                    <a:cubicBezTo>
                      <a:pt x="46700" y="41654"/>
                      <a:pt x="47034" y="41187"/>
                      <a:pt x="47368" y="40720"/>
                    </a:cubicBezTo>
                    <a:cubicBezTo>
                      <a:pt x="47768" y="40720"/>
                      <a:pt x="48235" y="40587"/>
                      <a:pt x="48635" y="40420"/>
                    </a:cubicBezTo>
                    <a:close/>
                    <a:moveTo>
                      <a:pt x="12676" y="43989"/>
                    </a:moveTo>
                    <a:lnTo>
                      <a:pt x="12676" y="43989"/>
                    </a:lnTo>
                    <a:cubicBezTo>
                      <a:pt x="12910" y="44056"/>
                      <a:pt x="13143" y="44089"/>
                      <a:pt x="13343" y="44156"/>
                    </a:cubicBezTo>
                    <a:cubicBezTo>
                      <a:pt x="13343" y="44156"/>
                      <a:pt x="13343" y="44189"/>
                      <a:pt x="13377" y="44189"/>
                    </a:cubicBezTo>
                    <a:cubicBezTo>
                      <a:pt x="13343" y="44223"/>
                      <a:pt x="13343" y="44256"/>
                      <a:pt x="13377" y="44256"/>
                    </a:cubicBezTo>
                    <a:cubicBezTo>
                      <a:pt x="13810" y="44590"/>
                      <a:pt x="14477" y="44690"/>
                      <a:pt x="14978" y="44823"/>
                    </a:cubicBezTo>
                    <a:cubicBezTo>
                      <a:pt x="15612" y="44957"/>
                      <a:pt x="16245" y="45090"/>
                      <a:pt x="16879" y="45190"/>
                    </a:cubicBezTo>
                    <a:cubicBezTo>
                      <a:pt x="17447" y="45289"/>
                      <a:pt x="18015" y="45406"/>
                      <a:pt x="18583" y="45406"/>
                    </a:cubicBezTo>
                    <a:cubicBezTo>
                      <a:pt x="18782" y="45406"/>
                      <a:pt x="18982" y="45391"/>
                      <a:pt x="19181" y="45357"/>
                    </a:cubicBezTo>
                    <a:cubicBezTo>
                      <a:pt x="19448" y="45323"/>
                      <a:pt x="19648" y="45223"/>
                      <a:pt x="19815" y="45090"/>
                    </a:cubicBezTo>
                    <a:cubicBezTo>
                      <a:pt x="20115" y="45223"/>
                      <a:pt x="20448" y="45290"/>
                      <a:pt x="20782" y="45323"/>
                    </a:cubicBezTo>
                    <a:cubicBezTo>
                      <a:pt x="20849" y="45857"/>
                      <a:pt x="20915" y="46358"/>
                      <a:pt x="20982" y="46858"/>
                    </a:cubicBezTo>
                    <a:cubicBezTo>
                      <a:pt x="21149" y="48259"/>
                      <a:pt x="21282" y="49660"/>
                      <a:pt x="21449" y="51061"/>
                    </a:cubicBezTo>
                    <a:cubicBezTo>
                      <a:pt x="20682" y="50761"/>
                      <a:pt x="19948" y="50494"/>
                      <a:pt x="19181" y="50194"/>
                    </a:cubicBezTo>
                    <a:cubicBezTo>
                      <a:pt x="19047" y="50127"/>
                      <a:pt x="18914" y="50094"/>
                      <a:pt x="18781" y="50027"/>
                    </a:cubicBezTo>
                    <a:cubicBezTo>
                      <a:pt x="17780" y="49627"/>
                      <a:pt x="16779" y="49226"/>
                      <a:pt x="15778" y="48893"/>
                    </a:cubicBezTo>
                    <a:cubicBezTo>
                      <a:pt x="15612" y="48826"/>
                      <a:pt x="15612" y="48826"/>
                      <a:pt x="15578" y="48659"/>
                    </a:cubicBezTo>
                    <a:cubicBezTo>
                      <a:pt x="15478" y="47658"/>
                      <a:pt x="15178" y="46624"/>
                      <a:pt x="14611" y="45790"/>
                    </a:cubicBezTo>
                    <a:cubicBezTo>
                      <a:pt x="14144" y="45023"/>
                      <a:pt x="13477" y="44389"/>
                      <a:pt x="12676" y="43989"/>
                    </a:cubicBezTo>
                    <a:close/>
                    <a:moveTo>
                      <a:pt x="21249" y="45424"/>
                    </a:moveTo>
                    <a:cubicBezTo>
                      <a:pt x="21482" y="45424"/>
                      <a:pt x="21716" y="45457"/>
                      <a:pt x="21916" y="45490"/>
                    </a:cubicBezTo>
                    <a:cubicBezTo>
                      <a:pt x="22717" y="45590"/>
                      <a:pt x="23517" y="45657"/>
                      <a:pt x="24284" y="45690"/>
                    </a:cubicBezTo>
                    <a:lnTo>
                      <a:pt x="24451" y="45690"/>
                    </a:lnTo>
                    <a:cubicBezTo>
                      <a:pt x="24485" y="45957"/>
                      <a:pt x="24518" y="46224"/>
                      <a:pt x="24551" y="46491"/>
                    </a:cubicBezTo>
                    <a:cubicBezTo>
                      <a:pt x="24685" y="47292"/>
                      <a:pt x="24785" y="48092"/>
                      <a:pt x="24885" y="48893"/>
                    </a:cubicBezTo>
                    <a:cubicBezTo>
                      <a:pt x="24952" y="49526"/>
                      <a:pt x="24985" y="50194"/>
                      <a:pt x="25085" y="50827"/>
                    </a:cubicBezTo>
                    <a:cubicBezTo>
                      <a:pt x="24852" y="50861"/>
                      <a:pt x="24618" y="50894"/>
                      <a:pt x="24418" y="50927"/>
                    </a:cubicBezTo>
                    <a:cubicBezTo>
                      <a:pt x="24084" y="50994"/>
                      <a:pt x="23717" y="51028"/>
                      <a:pt x="23384" y="51061"/>
                    </a:cubicBezTo>
                    <a:cubicBezTo>
                      <a:pt x="23050" y="51094"/>
                      <a:pt x="22717" y="51128"/>
                      <a:pt x="22350" y="51161"/>
                    </a:cubicBezTo>
                    <a:cubicBezTo>
                      <a:pt x="22216" y="51161"/>
                      <a:pt x="22050" y="51161"/>
                      <a:pt x="21916" y="51194"/>
                    </a:cubicBezTo>
                    <a:cubicBezTo>
                      <a:pt x="21783" y="49727"/>
                      <a:pt x="21649" y="48259"/>
                      <a:pt x="21449" y="46791"/>
                    </a:cubicBezTo>
                    <a:cubicBezTo>
                      <a:pt x="21382" y="46324"/>
                      <a:pt x="21316" y="45857"/>
                      <a:pt x="21249" y="45424"/>
                    </a:cubicBezTo>
                    <a:close/>
                    <a:moveTo>
                      <a:pt x="27499" y="0"/>
                    </a:moveTo>
                    <a:cubicBezTo>
                      <a:pt x="23571" y="0"/>
                      <a:pt x="19640" y="550"/>
                      <a:pt x="15845" y="1659"/>
                    </a:cubicBezTo>
                    <a:cubicBezTo>
                      <a:pt x="15665" y="1599"/>
                      <a:pt x="15437" y="1587"/>
                      <a:pt x="15233" y="1587"/>
                    </a:cubicBezTo>
                    <a:cubicBezTo>
                      <a:pt x="15097" y="1587"/>
                      <a:pt x="14971" y="1592"/>
                      <a:pt x="14878" y="1592"/>
                    </a:cubicBezTo>
                    <a:cubicBezTo>
                      <a:pt x="14311" y="1659"/>
                      <a:pt x="13744" y="1759"/>
                      <a:pt x="13210" y="1892"/>
                    </a:cubicBezTo>
                    <a:cubicBezTo>
                      <a:pt x="12076" y="2193"/>
                      <a:pt x="10942" y="2559"/>
                      <a:pt x="10008" y="3260"/>
                    </a:cubicBezTo>
                    <a:cubicBezTo>
                      <a:pt x="9941" y="3293"/>
                      <a:pt x="9908" y="3360"/>
                      <a:pt x="9908" y="3427"/>
                    </a:cubicBezTo>
                    <a:cubicBezTo>
                      <a:pt x="9807" y="3460"/>
                      <a:pt x="9741" y="3493"/>
                      <a:pt x="9674" y="3493"/>
                    </a:cubicBezTo>
                    <a:cubicBezTo>
                      <a:pt x="9274" y="3627"/>
                      <a:pt x="8873" y="3760"/>
                      <a:pt x="8473" y="3927"/>
                    </a:cubicBezTo>
                    <a:cubicBezTo>
                      <a:pt x="7739" y="4261"/>
                      <a:pt x="7039" y="4694"/>
                      <a:pt x="6372" y="5161"/>
                    </a:cubicBezTo>
                    <a:cubicBezTo>
                      <a:pt x="5238" y="6029"/>
                      <a:pt x="4137" y="7096"/>
                      <a:pt x="3536" y="8397"/>
                    </a:cubicBezTo>
                    <a:cubicBezTo>
                      <a:pt x="3003" y="9164"/>
                      <a:pt x="2536" y="10098"/>
                      <a:pt x="2102" y="11166"/>
                    </a:cubicBezTo>
                    <a:cubicBezTo>
                      <a:pt x="668" y="14735"/>
                      <a:pt x="0" y="19372"/>
                      <a:pt x="234" y="24275"/>
                    </a:cubicBezTo>
                    <a:cubicBezTo>
                      <a:pt x="434" y="29179"/>
                      <a:pt x="1502" y="33782"/>
                      <a:pt x="3236" y="37184"/>
                    </a:cubicBezTo>
                    <a:cubicBezTo>
                      <a:pt x="3703" y="38118"/>
                      <a:pt x="4203" y="38919"/>
                      <a:pt x="4737" y="39619"/>
                    </a:cubicBezTo>
                    <a:cubicBezTo>
                      <a:pt x="4604" y="39886"/>
                      <a:pt x="4570" y="40220"/>
                      <a:pt x="4504" y="40487"/>
                    </a:cubicBezTo>
                    <a:cubicBezTo>
                      <a:pt x="4370" y="40987"/>
                      <a:pt x="4237" y="41454"/>
                      <a:pt x="4103" y="41954"/>
                    </a:cubicBezTo>
                    <a:cubicBezTo>
                      <a:pt x="3870" y="42922"/>
                      <a:pt x="3603" y="43922"/>
                      <a:pt x="3370" y="44890"/>
                    </a:cubicBezTo>
                    <a:cubicBezTo>
                      <a:pt x="3336" y="44923"/>
                      <a:pt x="3336" y="44923"/>
                      <a:pt x="3336" y="44957"/>
                    </a:cubicBezTo>
                    <a:cubicBezTo>
                      <a:pt x="3336" y="44957"/>
                      <a:pt x="3336" y="44957"/>
                      <a:pt x="3336" y="44990"/>
                    </a:cubicBezTo>
                    <a:cubicBezTo>
                      <a:pt x="3303" y="45123"/>
                      <a:pt x="3403" y="45190"/>
                      <a:pt x="3503" y="45223"/>
                    </a:cubicBezTo>
                    <a:cubicBezTo>
                      <a:pt x="3703" y="45323"/>
                      <a:pt x="3937" y="45390"/>
                      <a:pt x="4137" y="45490"/>
                    </a:cubicBezTo>
                    <a:cubicBezTo>
                      <a:pt x="4504" y="45657"/>
                      <a:pt x="4871" y="45790"/>
                      <a:pt x="5238" y="45957"/>
                    </a:cubicBezTo>
                    <a:cubicBezTo>
                      <a:pt x="5504" y="46057"/>
                      <a:pt x="5771" y="46191"/>
                      <a:pt x="6071" y="46291"/>
                    </a:cubicBezTo>
                    <a:cubicBezTo>
                      <a:pt x="6305" y="46391"/>
                      <a:pt x="6538" y="46524"/>
                      <a:pt x="6805" y="46624"/>
                    </a:cubicBezTo>
                    <a:cubicBezTo>
                      <a:pt x="7172" y="46758"/>
                      <a:pt x="7539" y="46758"/>
                      <a:pt x="7906" y="46758"/>
                    </a:cubicBezTo>
                    <a:cubicBezTo>
                      <a:pt x="8306" y="46724"/>
                      <a:pt x="8707" y="46724"/>
                      <a:pt x="9107" y="46724"/>
                    </a:cubicBezTo>
                    <a:lnTo>
                      <a:pt x="9841" y="46724"/>
                    </a:lnTo>
                    <a:cubicBezTo>
                      <a:pt x="9895" y="46724"/>
                      <a:pt x="9948" y="46726"/>
                      <a:pt x="9998" y="46726"/>
                    </a:cubicBezTo>
                    <a:cubicBezTo>
                      <a:pt x="10223" y="46726"/>
                      <a:pt x="10399" y="46703"/>
                      <a:pt x="10508" y="46458"/>
                    </a:cubicBezTo>
                    <a:cubicBezTo>
                      <a:pt x="10541" y="46257"/>
                      <a:pt x="10575" y="46057"/>
                      <a:pt x="10608" y="45857"/>
                    </a:cubicBezTo>
                    <a:cubicBezTo>
                      <a:pt x="10675" y="45690"/>
                      <a:pt x="10741" y="45557"/>
                      <a:pt x="10808" y="45424"/>
                    </a:cubicBezTo>
                    <a:cubicBezTo>
                      <a:pt x="10975" y="45123"/>
                      <a:pt x="11208" y="44856"/>
                      <a:pt x="11509" y="44690"/>
                    </a:cubicBezTo>
                    <a:cubicBezTo>
                      <a:pt x="11809" y="44490"/>
                      <a:pt x="12109" y="44456"/>
                      <a:pt x="12443" y="44389"/>
                    </a:cubicBezTo>
                    <a:cubicBezTo>
                      <a:pt x="13210" y="44790"/>
                      <a:pt x="13877" y="45424"/>
                      <a:pt x="14311" y="46191"/>
                    </a:cubicBezTo>
                    <a:cubicBezTo>
                      <a:pt x="14578" y="46658"/>
                      <a:pt x="14811" y="47158"/>
                      <a:pt x="14944" y="47692"/>
                    </a:cubicBezTo>
                    <a:cubicBezTo>
                      <a:pt x="14978" y="47925"/>
                      <a:pt x="15011" y="48226"/>
                      <a:pt x="15045" y="48492"/>
                    </a:cubicBezTo>
                    <a:cubicBezTo>
                      <a:pt x="15045" y="48592"/>
                      <a:pt x="15078" y="48726"/>
                      <a:pt x="15078" y="48826"/>
                    </a:cubicBezTo>
                    <a:cubicBezTo>
                      <a:pt x="15111" y="49026"/>
                      <a:pt x="15178" y="49126"/>
                      <a:pt x="15378" y="49226"/>
                    </a:cubicBezTo>
                    <a:lnTo>
                      <a:pt x="15411" y="49226"/>
                    </a:lnTo>
                    <a:cubicBezTo>
                      <a:pt x="15445" y="49260"/>
                      <a:pt x="15478" y="49260"/>
                      <a:pt x="15545" y="49293"/>
                    </a:cubicBezTo>
                    <a:cubicBezTo>
                      <a:pt x="16079" y="49526"/>
                      <a:pt x="16612" y="49727"/>
                      <a:pt x="17179" y="49927"/>
                    </a:cubicBezTo>
                    <a:cubicBezTo>
                      <a:pt x="17746" y="50160"/>
                      <a:pt x="18314" y="50360"/>
                      <a:pt x="18881" y="50594"/>
                    </a:cubicBezTo>
                    <a:cubicBezTo>
                      <a:pt x="18947" y="50627"/>
                      <a:pt x="19047" y="50661"/>
                      <a:pt x="19114" y="50694"/>
                    </a:cubicBezTo>
                    <a:cubicBezTo>
                      <a:pt x="19147" y="50694"/>
                      <a:pt x="19181" y="50727"/>
                      <a:pt x="19248" y="50727"/>
                    </a:cubicBezTo>
                    <a:cubicBezTo>
                      <a:pt x="19648" y="50894"/>
                      <a:pt x="20048" y="51061"/>
                      <a:pt x="20482" y="51194"/>
                    </a:cubicBezTo>
                    <a:cubicBezTo>
                      <a:pt x="20682" y="51294"/>
                      <a:pt x="20882" y="51361"/>
                      <a:pt x="21116" y="51461"/>
                    </a:cubicBezTo>
                    <a:cubicBezTo>
                      <a:pt x="21282" y="51528"/>
                      <a:pt x="21482" y="51628"/>
                      <a:pt x="21649" y="51661"/>
                    </a:cubicBezTo>
                    <a:cubicBezTo>
                      <a:pt x="21733" y="51678"/>
                      <a:pt x="21808" y="51686"/>
                      <a:pt x="21879" y="51686"/>
                    </a:cubicBezTo>
                    <a:cubicBezTo>
                      <a:pt x="21949" y="51686"/>
                      <a:pt x="22016" y="51678"/>
                      <a:pt x="22083" y="51661"/>
                    </a:cubicBezTo>
                    <a:cubicBezTo>
                      <a:pt x="22283" y="51661"/>
                      <a:pt x="22450" y="51628"/>
                      <a:pt x="22617" y="51595"/>
                    </a:cubicBezTo>
                    <a:cubicBezTo>
                      <a:pt x="23117" y="51561"/>
                      <a:pt x="23617" y="51528"/>
                      <a:pt x="24118" y="51461"/>
                    </a:cubicBezTo>
                    <a:cubicBezTo>
                      <a:pt x="24418" y="51428"/>
                      <a:pt x="24685" y="51361"/>
                      <a:pt x="24985" y="51328"/>
                    </a:cubicBezTo>
                    <a:cubicBezTo>
                      <a:pt x="25152" y="51294"/>
                      <a:pt x="25519" y="51261"/>
                      <a:pt x="25585" y="51061"/>
                    </a:cubicBezTo>
                    <a:cubicBezTo>
                      <a:pt x="25619" y="50994"/>
                      <a:pt x="25585" y="50927"/>
                      <a:pt x="25585" y="50861"/>
                    </a:cubicBezTo>
                    <a:cubicBezTo>
                      <a:pt x="25585" y="50727"/>
                      <a:pt x="25552" y="50594"/>
                      <a:pt x="25519" y="50460"/>
                    </a:cubicBezTo>
                    <a:cubicBezTo>
                      <a:pt x="25352" y="49160"/>
                      <a:pt x="25185" y="47859"/>
                      <a:pt x="25018" y="46524"/>
                    </a:cubicBezTo>
                    <a:cubicBezTo>
                      <a:pt x="24952" y="46257"/>
                      <a:pt x="24918" y="45991"/>
                      <a:pt x="24885" y="45724"/>
                    </a:cubicBezTo>
                    <a:lnTo>
                      <a:pt x="24885" y="45724"/>
                    </a:lnTo>
                    <a:cubicBezTo>
                      <a:pt x="25134" y="45730"/>
                      <a:pt x="25383" y="45733"/>
                      <a:pt x="25632" y="45733"/>
                    </a:cubicBezTo>
                    <a:cubicBezTo>
                      <a:pt x="28051" y="45733"/>
                      <a:pt x="30465" y="45447"/>
                      <a:pt x="32824" y="45023"/>
                    </a:cubicBezTo>
                    <a:cubicBezTo>
                      <a:pt x="34859" y="44623"/>
                      <a:pt x="36927" y="44156"/>
                      <a:pt x="38962" y="43589"/>
                    </a:cubicBezTo>
                    <a:cubicBezTo>
                      <a:pt x="38995" y="43622"/>
                      <a:pt x="38995" y="43622"/>
                      <a:pt x="39028" y="43656"/>
                    </a:cubicBezTo>
                    <a:cubicBezTo>
                      <a:pt x="39329" y="44089"/>
                      <a:pt x="39595" y="44590"/>
                      <a:pt x="39762" y="45123"/>
                    </a:cubicBezTo>
                    <a:cubicBezTo>
                      <a:pt x="39829" y="45357"/>
                      <a:pt x="39862" y="45657"/>
                      <a:pt x="39929" y="45924"/>
                    </a:cubicBezTo>
                    <a:cubicBezTo>
                      <a:pt x="39962" y="46024"/>
                      <a:pt x="39962" y="46124"/>
                      <a:pt x="39996" y="46224"/>
                    </a:cubicBezTo>
                    <a:cubicBezTo>
                      <a:pt x="40029" y="46458"/>
                      <a:pt x="40129" y="46524"/>
                      <a:pt x="40329" y="46624"/>
                    </a:cubicBezTo>
                    <a:lnTo>
                      <a:pt x="40363" y="46624"/>
                    </a:lnTo>
                    <a:cubicBezTo>
                      <a:pt x="40396" y="46624"/>
                      <a:pt x="40429" y="46658"/>
                      <a:pt x="40496" y="46658"/>
                    </a:cubicBezTo>
                    <a:cubicBezTo>
                      <a:pt x="41030" y="46858"/>
                      <a:pt x="41597" y="46991"/>
                      <a:pt x="42164" y="47158"/>
                    </a:cubicBezTo>
                    <a:cubicBezTo>
                      <a:pt x="42764" y="47358"/>
                      <a:pt x="43331" y="47525"/>
                      <a:pt x="43932" y="47692"/>
                    </a:cubicBezTo>
                    <a:cubicBezTo>
                      <a:pt x="43999" y="47725"/>
                      <a:pt x="44065" y="47759"/>
                      <a:pt x="44165" y="47792"/>
                    </a:cubicBezTo>
                    <a:cubicBezTo>
                      <a:pt x="44199" y="47792"/>
                      <a:pt x="44232" y="47792"/>
                      <a:pt x="44265" y="47825"/>
                    </a:cubicBezTo>
                    <a:cubicBezTo>
                      <a:pt x="44699" y="47959"/>
                      <a:pt x="45133" y="48059"/>
                      <a:pt x="45566" y="48192"/>
                    </a:cubicBezTo>
                    <a:cubicBezTo>
                      <a:pt x="45766" y="48259"/>
                      <a:pt x="46000" y="48326"/>
                      <a:pt x="46200" y="48392"/>
                    </a:cubicBezTo>
                    <a:cubicBezTo>
                      <a:pt x="46400" y="48459"/>
                      <a:pt x="46567" y="48526"/>
                      <a:pt x="46767" y="48559"/>
                    </a:cubicBezTo>
                    <a:cubicBezTo>
                      <a:pt x="46934" y="48559"/>
                      <a:pt x="47067" y="48559"/>
                      <a:pt x="47201" y="48526"/>
                    </a:cubicBezTo>
                    <a:cubicBezTo>
                      <a:pt x="47401" y="48492"/>
                      <a:pt x="47568" y="48459"/>
                      <a:pt x="47735" y="48426"/>
                    </a:cubicBezTo>
                    <a:cubicBezTo>
                      <a:pt x="48235" y="48359"/>
                      <a:pt x="48735" y="48259"/>
                      <a:pt x="49202" y="48159"/>
                    </a:cubicBezTo>
                    <a:cubicBezTo>
                      <a:pt x="49502" y="48092"/>
                      <a:pt x="49769" y="48025"/>
                      <a:pt x="50036" y="47959"/>
                    </a:cubicBezTo>
                    <a:cubicBezTo>
                      <a:pt x="50203" y="47925"/>
                      <a:pt x="50603" y="47859"/>
                      <a:pt x="50637" y="47658"/>
                    </a:cubicBezTo>
                    <a:cubicBezTo>
                      <a:pt x="50670" y="47592"/>
                      <a:pt x="50637" y="47525"/>
                      <a:pt x="50637" y="47458"/>
                    </a:cubicBezTo>
                    <a:cubicBezTo>
                      <a:pt x="50603" y="47325"/>
                      <a:pt x="50570" y="47191"/>
                      <a:pt x="50537" y="47058"/>
                    </a:cubicBezTo>
                    <a:cubicBezTo>
                      <a:pt x="50270" y="45790"/>
                      <a:pt x="50003" y="44490"/>
                      <a:pt x="49703" y="43189"/>
                    </a:cubicBezTo>
                    <a:cubicBezTo>
                      <a:pt x="49536" y="42421"/>
                      <a:pt x="49369" y="41687"/>
                      <a:pt x="49202" y="40920"/>
                    </a:cubicBezTo>
                    <a:cubicBezTo>
                      <a:pt x="49136" y="40720"/>
                      <a:pt x="49102" y="40487"/>
                      <a:pt x="49035" y="40286"/>
                    </a:cubicBezTo>
                    <a:cubicBezTo>
                      <a:pt x="49202" y="40220"/>
                      <a:pt x="49336" y="40153"/>
                      <a:pt x="49469" y="40086"/>
                    </a:cubicBezTo>
                    <a:cubicBezTo>
                      <a:pt x="49502" y="40053"/>
                      <a:pt x="49502" y="40053"/>
                      <a:pt x="49502" y="40053"/>
                    </a:cubicBezTo>
                    <a:cubicBezTo>
                      <a:pt x="50937" y="39186"/>
                      <a:pt x="52171" y="37451"/>
                      <a:pt x="53172" y="35016"/>
                    </a:cubicBezTo>
                    <a:cubicBezTo>
                      <a:pt x="54573" y="31480"/>
                      <a:pt x="55240" y="26844"/>
                      <a:pt x="55040" y="21907"/>
                    </a:cubicBezTo>
                    <a:cubicBezTo>
                      <a:pt x="54906" y="18738"/>
                      <a:pt x="54406" y="15702"/>
                      <a:pt x="53605" y="13034"/>
                    </a:cubicBezTo>
                    <a:cubicBezTo>
                      <a:pt x="53605" y="13000"/>
                      <a:pt x="53605" y="12967"/>
                      <a:pt x="53572" y="12934"/>
                    </a:cubicBezTo>
                    <a:cubicBezTo>
                      <a:pt x="53138" y="11533"/>
                      <a:pt x="52638" y="10198"/>
                      <a:pt x="52038" y="9031"/>
                    </a:cubicBezTo>
                    <a:cubicBezTo>
                      <a:pt x="50570" y="6129"/>
                      <a:pt x="48769" y="4361"/>
                      <a:pt x="46901" y="3927"/>
                    </a:cubicBezTo>
                    <a:cubicBezTo>
                      <a:pt x="46567" y="3827"/>
                      <a:pt x="46233" y="3727"/>
                      <a:pt x="45900" y="3627"/>
                    </a:cubicBezTo>
                    <a:cubicBezTo>
                      <a:pt x="45733" y="3594"/>
                      <a:pt x="45566" y="3527"/>
                      <a:pt x="45400" y="3527"/>
                    </a:cubicBezTo>
                    <a:cubicBezTo>
                      <a:pt x="44933" y="2960"/>
                      <a:pt x="44365" y="2393"/>
                      <a:pt x="43765" y="2092"/>
                    </a:cubicBezTo>
                    <a:cubicBezTo>
                      <a:pt x="43231" y="1826"/>
                      <a:pt x="42664" y="1659"/>
                      <a:pt x="42064" y="1492"/>
                    </a:cubicBezTo>
                    <a:cubicBezTo>
                      <a:pt x="41230" y="1259"/>
                      <a:pt x="40396" y="1025"/>
                      <a:pt x="39529" y="892"/>
                    </a:cubicBezTo>
                    <a:cubicBezTo>
                      <a:pt x="39362" y="858"/>
                      <a:pt x="39162" y="825"/>
                      <a:pt x="38995" y="792"/>
                    </a:cubicBezTo>
                    <a:cubicBezTo>
                      <a:pt x="38745" y="738"/>
                      <a:pt x="38486" y="704"/>
                      <a:pt x="38227" y="704"/>
                    </a:cubicBezTo>
                    <a:cubicBezTo>
                      <a:pt x="38002" y="704"/>
                      <a:pt x="37778" y="730"/>
                      <a:pt x="37561" y="792"/>
                    </a:cubicBezTo>
                    <a:cubicBezTo>
                      <a:pt x="37461" y="825"/>
                      <a:pt x="37327" y="858"/>
                      <a:pt x="37227" y="892"/>
                    </a:cubicBezTo>
                    <a:cubicBezTo>
                      <a:pt x="37227" y="925"/>
                      <a:pt x="37027" y="1125"/>
                      <a:pt x="37027" y="1125"/>
                    </a:cubicBezTo>
                    <a:cubicBezTo>
                      <a:pt x="36927" y="1092"/>
                      <a:pt x="36827" y="1058"/>
                      <a:pt x="36727" y="1058"/>
                    </a:cubicBezTo>
                    <a:cubicBezTo>
                      <a:pt x="35859" y="858"/>
                      <a:pt x="34992" y="658"/>
                      <a:pt x="34125" y="525"/>
                    </a:cubicBezTo>
                    <a:cubicBezTo>
                      <a:pt x="31934" y="176"/>
                      <a:pt x="29717" y="0"/>
                      <a:pt x="2749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66" name="Google Shape;13066;p40"/>
              <p:cNvSpPr/>
              <p:nvPr/>
            </p:nvSpPr>
            <p:spPr>
              <a:xfrm>
                <a:off x="6353375" y="3033850"/>
                <a:ext cx="44225" cy="38800"/>
              </a:xfrm>
              <a:custGeom>
                <a:rect b="b" l="l" r="r" t="t"/>
                <a:pathLst>
                  <a:path extrusionOk="0" h="1552" w="1769">
                    <a:moveTo>
                      <a:pt x="735" y="388"/>
                    </a:moveTo>
                    <a:cubicBezTo>
                      <a:pt x="868" y="388"/>
                      <a:pt x="968" y="388"/>
                      <a:pt x="1068" y="488"/>
                    </a:cubicBezTo>
                    <a:cubicBezTo>
                      <a:pt x="1235" y="655"/>
                      <a:pt x="1202" y="988"/>
                      <a:pt x="968" y="1089"/>
                    </a:cubicBezTo>
                    <a:cubicBezTo>
                      <a:pt x="916" y="1111"/>
                      <a:pt x="860" y="1122"/>
                      <a:pt x="805" y="1122"/>
                    </a:cubicBezTo>
                    <a:cubicBezTo>
                      <a:pt x="615" y="1122"/>
                      <a:pt x="435" y="995"/>
                      <a:pt x="435" y="788"/>
                    </a:cubicBezTo>
                    <a:cubicBezTo>
                      <a:pt x="435" y="622"/>
                      <a:pt x="601" y="488"/>
                      <a:pt x="735" y="388"/>
                    </a:cubicBezTo>
                    <a:close/>
                    <a:moveTo>
                      <a:pt x="812" y="1"/>
                    </a:moveTo>
                    <a:cubicBezTo>
                      <a:pt x="750" y="1"/>
                      <a:pt x="690" y="7"/>
                      <a:pt x="635" y="21"/>
                    </a:cubicBezTo>
                    <a:cubicBezTo>
                      <a:pt x="501" y="21"/>
                      <a:pt x="368" y="121"/>
                      <a:pt x="268" y="221"/>
                    </a:cubicBezTo>
                    <a:cubicBezTo>
                      <a:pt x="101" y="388"/>
                      <a:pt x="1" y="622"/>
                      <a:pt x="1" y="855"/>
                    </a:cubicBezTo>
                    <a:cubicBezTo>
                      <a:pt x="54" y="1276"/>
                      <a:pt x="438" y="1551"/>
                      <a:pt x="826" y="1551"/>
                    </a:cubicBezTo>
                    <a:cubicBezTo>
                      <a:pt x="931" y="1551"/>
                      <a:pt x="1036" y="1531"/>
                      <a:pt x="1135" y="1489"/>
                    </a:cubicBezTo>
                    <a:cubicBezTo>
                      <a:pt x="1635" y="1255"/>
                      <a:pt x="1769" y="655"/>
                      <a:pt x="1435" y="255"/>
                    </a:cubicBezTo>
                    <a:cubicBezTo>
                      <a:pt x="1303" y="96"/>
                      <a:pt x="1046" y="1"/>
                      <a:pt x="81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67" name="Google Shape;13067;p40"/>
              <p:cNvSpPr/>
              <p:nvPr/>
            </p:nvSpPr>
            <p:spPr>
              <a:xfrm>
                <a:off x="6359225" y="2842875"/>
                <a:ext cx="44225" cy="38075"/>
              </a:xfrm>
              <a:custGeom>
                <a:rect b="b" l="l" r="r" t="t"/>
                <a:pathLst>
                  <a:path extrusionOk="0" h="1523" w="1769">
                    <a:moveTo>
                      <a:pt x="843" y="376"/>
                    </a:moveTo>
                    <a:cubicBezTo>
                      <a:pt x="920" y="376"/>
                      <a:pt x="1001" y="413"/>
                      <a:pt x="1101" y="488"/>
                    </a:cubicBezTo>
                    <a:cubicBezTo>
                      <a:pt x="1268" y="655"/>
                      <a:pt x="1235" y="955"/>
                      <a:pt x="1001" y="1089"/>
                    </a:cubicBezTo>
                    <a:cubicBezTo>
                      <a:pt x="949" y="1111"/>
                      <a:pt x="893" y="1122"/>
                      <a:pt x="837" y="1122"/>
                    </a:cubicBezTo>
                    <a:cubicBezTo>
                      <a:pt x="648" y="1122"/>
                      <a:pt x="467" y="995"/>
                      <a:pt x="467" y="789"/>
                    </a:cubicBezTo>
                    <a:cubicBezTo>
                      <a:pt x="467" y="622"/>
                      <a:pt x="601" y="488"/>
                      <a:pt x="768" y="388"/>
                    </a:cubicBezTo>
                    <a:cubicBezTo>
                      <a:pt x="793" y="380"/>
                      <a:pt x="818" y="376"/>
                      <a:pt x="843" y="376"/>
                    </a:cubicBezTo>
                    <a:close/>
                    <a:moveTo>
                      <a:pt x="828" y="1"/>
                    </a:moveTo>
                    <a:cubicBezTo>
                      <a:pt x="762" y="1"/>
                      <a:pt x="697" y="7"/>
                      <a:pt x="634" y="21"/>
                    </a:cubicBezTo>
                    <a:cubicBezTo>
                      <a:pt x="501" y="21"/>
                      <a:pt x="401" y="88"/>
                      <a:pt x="267" y="221"/>
                    </a:cubicBezTo>
                    <a:cubicBezTo>
                      <a:pt x="101" y="388"/>
                      <a:pt x="0" y="622"/>
                      <a:pt x="34" y="855"/>
                    </a:cubicBezTo>
                    <a:cubicBezTo>
                      <a:pt x="60" y="1269"/>
                      <a:pt x="426" y="1522"/>
                      <a:pt x="822" y="1522"/>
                    </a:cubicBezTo>
                    <a:cubicBezTo>
                      <a:pt x="938" y="1522"/>
                      <a:pt x="1055" y="1501"/>
                      <a:pt x="1168" y="1456"/>
                    </a:cubicBezTo>
                    <a:cubicBezTo>
                      <a:pt x="1635" y="1256"/>
                      <a:pt x="1768" y="655"/>
                      <a:pt x="1435" y="255"/>
                    </a:cubicBezTo>
                    <a:cubicBezTo>
                      <a:pt x="1329" y="96"/>
                      <a:pt x="1077" y="1"/>
                      <a:pt x="82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68" name="Google Shape;13068;p40"/>
              <p:cNvSpPr/>
              <p:nvPr/>
            </p:nvSpPr>
            <p:spPr>
              <a:xfrm>
                <a:off x="6329200" y="2656925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848" y="375"/>
                    </a:moveTo>
                    <a:cubicBezTo>
                      <a:pt x="933" y="375"/>
                      <a:pt x="1026" y="413"/>
                      <a:pt x="1101" y="488"/>
                    </a:cubicBezTo>
                    <a:cubicBezTo>
                      <a:pt x="1268" y="654"/>
                      <a:pt x="1235" y="955"/>
                      <a:pt x="1001" y="1088"/>
                    </a:cubicBezTo>
                    <a:cubicBezTo>
                      <a:pt x="949" y="1111"/>
                      <a:pt x="893" y="1121"/>
                      <a:pt x="838" y="1121"/>
                    </a:cubicBezTo>
                    <a:cubicBezTo>
                      <a:pt x="648" y="1121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ubicBezTo>
                      <a:pt x="793" y="379"/>
                      <a:pt x="820" y="375"/>
                      <a:pt x="848" y="375"/>
                    </a:cubicBezTo>
                    <a:close/>
                    <a:moveTo>
                      <a:pt x="829" y="0"/>
                    </a:moveTo>
                    <a:cubicBezTo>
                      <a:pt x="763" y="0"/>
                      <a:pt x="697" y="7"/>
                      <a:pt x="634" y="21"/>
                    </a:cubicBezTo>
                    <a:cubicBezTo>
                      <a:pt x="501" y="21"/>
                      <a:pt x="401" y="87"/>
                      <a:pt x="267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60" y="1268"/>
                      <a:pt x="426" y="1521"/>
                      <a:pt x="823" y="1521"/>
                    </a:cubicBezTo>
                    <a:cubicBezTo>
                      <a:pt x="938" y="1521"/>
                      <a:pt x="1055" y="1500"/>
                      <a:pt x="1168" y="1455"/>
                    </a:cubicBezTo>
                    <a:cubicBezTo>
                      <a:pt x="1635" y="1255"/>
                      <a:pt x="1769" y="654"/>
                      <a:pt x="1468" y="254"/>
                    </a:cubicBezTo>
                    <a:cubicBezTo>
                      <a:pt x="1336" y="96"/>
                      <a:pt x="1079" y="0"/>
                      <a:pt x="82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69" name="Google Shape;13069;p40"/>
              <p:cNvSpPr/>
              <p:nvPr/>
            </p:nvSpPr>
            <p:spPr>
              <a:xfrm>
                <a:off x="6256650" y="2486800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768" y="388"/>
                    </a:moveTo>
                    <a:cubicBezTo>
                      <a:pt x="868" y="388"/>
                      <a:pt x="968" y="388"/>
                      <a:pt x="1101" y="488"/>
                    </a:cubicBezTo>
                    <a:cubicBezTo>
                      <a:pt x="1268" y="655"/>
                      <a:pt x="1235" y="955"/>
                      <a:pt x="1001" y="1088"/>
                    </a:cubicBezTo>
                    <a:cubicBezTo>
                      <a:pt x="949" y="1111"/>
                      <a:pt x="893" y="1121"/>
                      <a:pt x="838" y="1121"/>
                    </a:cubicBezTo>
                    <a:cubicBezTo>
                      <a:pt x="648" y="1121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lose/>
                    <a:moveTo>
                      <a:pt x="825" y="0"/>
                    </a:moveTo>
                    <a:cubicBezTo>
                      <a:pt x="761" y="0"/>
                      <a:pt x="697" y="7"/>
                      <a:pt x="634" y="21"/>
                    </a:cubicBezTo>
                    <a:cubicBezTo>
                      <a:pt x="501" y="21"/>
                      <a:pt x="401" y="88"/>
                      <a:pt x="267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60" y="1268"/>
                      <a:pt x="426" y="1522"/>
                      <a:pt x="807" y="1522"/>
                    </a:cubicBezTo>
                    <a:cubicBezTo>
                      <a:pt x="918" y="1522"/>
                      <a:pt x="1030" y="1500"/>
                      <a:pt x="1135" y="1455"/>
                    </a:cubicBezTo>
                    <a:cubicBezTo>
                      <a:pt x="1635" y="1255"/>
                      <a:pt x="1768" y="655"/>
                      <a:pt x="1435" y="254"/>
                    </a:cubicBezTo>
                    <a:cubicBezTo>
                      <a:pt x="1303" y="96"/>
                      <a:pt x="1066" y="0"/>
                      <a:pt x="82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70" name="Google Shape;13070;p40"/>
              <p:cNvSpPr/>
              <p:nvPr/>
            </p:nvSpPr>
            <p:spPr>
              <a:xfrm>
                <a:off x="6311700" y="3223150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848" y="376"/>
                    </a:moveTo>
                    <a:cubicBezTo>
                      <a:pt x="932" y="376"/>
                      <a:pt x="1026" y="413"/>
                      <a:pt x="1101" y="488"/>
                    </a:cubicBezTo>
                    <a:cubicBezTo>
                      <a:pt x="1268" y="655"/>
                      <a:pt x="1234" y="955"/>
                      <a:pt x="1001" y="1055"/>
                    </a:cubicBezTo>
                    <a:cubicBezTo>
                      <a:pt x="938" y="1091"/>
                      <a:pt x="871" y="1108"/>
                      <a:pt x="806" y="1108"/>
                    </a:cubicBezTo>
                    <a:cubicBezTo>
                      <a:pt x="628" y="1108"/>
                      <a:pt x="467" y="984"/>
                      <a:pt x="467" y="788"/>
                    </a:cubicBezTo>
                    <a:cubicBezTo>
                      <a:pt x="467" y="588"/>
                      <a:pt x="601" y="488"/>
                      <a:pt x="767" y="388"/>
                    </a:cubicBezTo>
                    <a:cubicBezTo>
                      <a:pt x="792" y="380"/>
                      <a:pt x="819" y="376"/>
                      <a:pt x="848" y="376"/>
                    </a:cubicBezTo>
                    <a:close/>
                    <a:moveTo>
                      <a:pt x="845" y="1"/>
                    </a:moveTo>
                    <a:cubicBezTo>
                      <a:pt x="783" y="1"/>
                      <a:pt x="723" y="7"/>
                      <a:pt x="667" y="21"/>
                    </a:cubicBezTo>
                    <a:cubicBezTo>
                      <a:pt x="534" y="21"/>
                      <a:pt x="400" y="88"/>
                      <a:pt x="300" y="221"/>
                    </a:cubicBezTo>
                    <a:cubicBezTo>
                      <a:pt x="100" y="388"/>
                      <a:pt x="0" y="622"/>
                      <a:pt x="33" y="855"/>
                    </a:cubicBezTo>
                    <a:cubicBezTo>
                      <a:pt x="85" y="1269"/>
                      <a:pt x="437" y="1522"/>
                      <a:pt x="826" y="1522"/>
                    </a:cubicBezTo>
                    <a:cubicBezTo>
                      <a:pt x="939" y="1522"/>
                      <a:pt x="1055" y="1501"/>
                      <a:pt x="1168" y="1456"/>
                    </a:cubicBezTo>
                    <a:cubicBezTo>
                      <a:pt x="1635" y="1255"/>
                      <a:pt x="1768" y="655"/>
                      <a:pt x="1468" y="255"/>
                    </a:cubicBezTo>
                    <a:cubicBezTo>
                      <a:pt x="1336" y="96"/>
                      <a:pt x="1079" y="1"/>
                      <a:pt x="84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71" name="Google Shape;13071;p40"/>
              <p:cNvSpPr/>
              <p:nvPr/>
            </p:nvSpPr>
            <p:spPr>
              <a:xfrm>
                <a:off x="6235800" y="3360750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848" y="376"/>
                    </a:moveTo>
                    <a:cubicBezTo>
                      <a:pt x="933" y="376"/>
                      <a:pt x="1026" y="413"/>
                      <a:pt x="1101" y="488"/>
                    </a:cubicBezTo>
                    <a:cubicBezTo>
                      <a:pt x="1268" y="655"/>
                      <a:pt x="1235" y="955"/>
                      <a:pt x="1001" y="1055"/>
                    </a:cubicBezTo>
                    <a:cubicBezTo>
                      <a:pt x="942" y="1081"/>
                      <a:pt x="878" y="1093"/>
                      <a:pt x="815" y="1093"/>
                    </a:cubicBezTo>
                    <a:cubicBezTo>
                      <a:pt x="634" y="1093"/>
                      <a:pt x="468" y="987"/>
                      <a:pt x="468" y="788"/>
                    </a:cubicBezTo>
                    <a:cubicBezTo>
                      <a:pt x="468" y="588"/>
                      <a:pt x="601" y="488"/>
                      <a:pt x="768" y="388"/>
                    </a:cubicBezTo>
                    <a:cubicBezTo>
                      <a:pt x="793" y="380"/>
                      <a:pt x="820" y="376"/>
                      <a:pt x="848" y="376"/>
                    </a:cubicBezTo>
                    <a:close/>
                    <a:moveTo>
                      <a:pt x="829" y="1"/>
                    </a:moveTo>
                    <a:cubicBezTo>
                      <a:pt x="763" y="1"/>
                      <a:pt x="697" y="7"/>
                      <a:pt x="634" y="21"/>
                    </a:cubicBezTo>
                    <a:cubicBezTo>
                      <a:pt x="534" y="21"/>
                      <a:pt x="401" y="88"/>
                      <a:pt x="267" y="221"/>
                    </a:cubicBezTo>
                    <a:cubicBezTo>
                      <a:pt x="101" y="388"/>
                      <a:pt x="1" y="622"/>
                      <a:pt x="34" y="855"/>
                    </a:cubicBezTo>
                    <a:cubicBezTo>
                      <a:pt x="86" y="1269"/>
                      <a:pt x="438" y="1522"/>
                      <a:pt x="826" y="1522"/>
                    </a:cubicBezTo>
                    <a:cubicBezTo>
                      <a:pt x="939" y="1522"/>
                      <a:pt x="1055" y="1501"/>
                      <a:pt x="1168" y="1456"/>
                    </a:cubicBezTo>
                    <a:cubicBezTo>
                      <a:pt x="1635" y="1255"/>
                      <a:pt x="1769" y="655"/>
                      <a:pt x="1468" y="255"/>
                    </a:cubicBezTo>
                    <a:cubicBezTo>
                      <a:pt x="1336" y="96"/>
                      <a:pt x="1079" y="1"/>
                      <a:pt x="82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72" name="Google Shape;13072;p40"/>
              <p:cNvSpPr/>
              <p:nvPr/>
            </p:nvSpPr>
            <p:spPr>
              <a:xfrm>
                <a:off x="7001350" y="3014675"/>
                <a:ext cx="44225" cy="38775"/>
              </a:xfrm>
              <a:custGeom>
                <a:rect b="b" l="l" r="r" t="t"/>
                <a:pathLst>
                  <a:path extrusionOk="0" h="1551" w="1769">
                    <a:moveTo>
                      <a:pt x="768" y="388"/>
                    </a:moveTo>
                    <a:cubicBezTo>
                      <a:pt x="868" y="388"/>
                      <a:pt x="968" y="388"/>
                      <a:pt x="1101" y="488"/>
                    </a:cubicBezTo>
                    <a:cubicBezTo>
                      <a:pt x="1268" y="655"/>
                      <a:pt x="1235" y="988"/>
                      <a:pt x="1001" y="1088"/>
                    </a:cubicBezTo>
                    <a:cubicBezTo>
                      <a:pt x="949" y="1111"/>
                      <a:pt x="893" y="1122"/>
                      <a:pt x="838" y="1122"/>
                    </a:cubicBezTo>
                    <a:cubicBezTo>
                      <a:pt x="648" y="1122"/>
                      <a:pt x="467" y="995"/>
                      <a:pt x="467" y="788"/>
                    </a:cubicBezTo>
                    <a:cubicBezTo>
                      <a:pt x="467" y="621"/>
                      <a:pt x="601" y="488"/>
                      <a:pt x="768" y="388"/>
                    </a:cubicBezTo>
                    <a:close/>
                    <a:moveTo>
                      <a:pt x="828" y="0"/>
                    </a:moveTo>
                    <a:cubicBezTo>
                      <a:pt x="762" y="0"/>
                      <a:pt x="697" y="7"/>
                      <a:pt x="634" y="21"/>
                    </a:cubicBezTo>
                    <a:cubicBezTo>
                      <a:pt x="501" y="21"/>
                      <a:pt x="401" y="121"/>
                      <a:pt x="267" y="221"/>
                    </a:cubicBezTo>
                    <a:cubicBezTo>
                      <a:pt x="101" y="388"/>
                      <a:pt x="0" y="621"/>
                      <a:pt x="34" y="855"/>
                    </a:cubicBezTo>
                    <a:cubicBezTo>
                      <a:pt x="60" y="1275"/>
                      <a:pt x="439" y="1551"/>
                      <a:pt x="843" y="1551"/>
                    </a:cubicBezTo>
                    <a:cubicBezTo>
                      <a:pt x="951" y="1551"/>
                      <a:pt x="1062" y="1531"/>
                      <a:pt x="1168" y="1489"/>
                    </a:cubicBezTo>
                    <a:cubicBezTo>
                      <a:pt x="1635" y="1255"/>
                      <a:pt x="1768" y="655"/>
                      <a:pt x="1435" y="254"/>
                    </a:cubicBezTo>
                    <a:cubicBezTo>
                      <a:pt x="1329" y="96"/>
                      <a:pt x="1077" y="0"/>
                      <a:pt x="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73" name="Google Shape;13073;p40"/>
              <p:cNvSpPr/>
              <p:nvPr/>
            </p:nvSpPr>
            <p:spPr>
              <a:xfrm>
                <a:off x="7009700" y="2823700"/>
                <a:ext cx="44200" cy="38050"/>
              </a:xfrm>
              <a:custGeom>
                <a:rect b="b" l="l" r="r" t="t"/>
                <a:pathLst>
                  <a:path extrusionOk="0" h="1522" w="1768">
                    <a:moveTo>
                      <a:pt x="842" y="376"/>
                    </a:moveTo>
                    <a:cubicBezTo>
                      <a:pt x="917" y="376"/>
                      <a:pt x="992" y="413"/>
                      <a:pt x="1067" y="488"/>
                    </a:cubicBezTo>
                    <a:cubicBezTo>
                      <a:pt x="1268" y="655"/>
                      <a:pt x="1201" y="955"/>
                      <a:pt x="967" y="1089"/>
                    </a:cubicBezTo>
                    <a:cubicBezTo>
                      <a:pt x="922" y="1111"/>
                      <a:pt x="872" y="1122"/>
                      <a:pt x="822" y="1122"/>
                    </a:cubicBezTo>
                    <a:cubicBezTo>
                      <a:pt x="647" y="1122"/>
                      <a:pt x="467" y="995"/>
                      <a:pt x="467" y="788"/>
                    </a:cubicBezTo>
                    <a:cubicBezTo>
                      <a:pt x="467" y="622"/>
                      <a:pt x="600" y="488"/>
                      <a:pt x="767" y="388"/>
                    </a:cubicBezTo>
                    <a:cubicBezTo>
                      <a:pt x="792" y="380"/>
                      <a:pt x="817" y="376"/>
                      <a:pt x="842" y="376"/>
                    </a:cubicBezTo>
                    <a:close/>
                    <a:moveTo>
                      <a:pt x="824" y="1"/>
                    </a:moveTo>
                    <a:cubicBezTo>
                      <a:pt x="761" y="1"/>
                      <a:pt x="696" y="7"/>
                      <a:pt x="634" y="21"/>
                    </a:cubicBezTo>
                    <a:cubicBezTo>
                      <a:pt x="500" y="21"/>
                      <a:pt x="367" y="88"/>
                      <a:pt x="267" y="221"/>
                    </a:cubicBezTo>
                    <a:cubicBezTo>
                      <a:pt x="100" y="388"/>
                      <a:pt x="0" y="622"/>
                      <a:pt x="33" y="855"/>
                    </a:cubicBezTo>
                    <a:cubicBezTo>
                      <a:pt x="59" y="1269"/>
                      <a:pt x="426" y="1522"/>
                      <a:pt x="806" y="1522"/>
                    </a:cubicBezTo>
                    <a:cubicBezTo>
                      <a:pt x="917" y="1522"/>
                      <a:pt x="1029" y="1501"/>
                      <a:pt x="1134" y="1455"/>
                    </a:cubicBezTo>
                    <a:cubicBezTo>
                      <a:pt x="1635" y="1255"/>
                      <a:pt x="1768" y="655"/>
                      <a:pt x="1434" y="255"/>
                    </a:cubicBezTo>
                    <a:cubicBezTo>
                      <a:pt x="1302" y="96"/>
                      <a:pt x="1066" y="1"/>
                      <a:pt x="82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74" name="Google Shape;13074;p40"/>
              <p:cNvSpPr/>
              <p:nvPr/>
            </p:nvSpPr>
            <p:spPr>
              <a:xfrm>
                <a:off x="6981325" y="2641075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768" y="388"/>
                    </a:moveTo>
                    <a:cubicBezTo>
                      <a:pt x="868" y="388"/>
                      <a:pt x="1002" y="388"/>
                      <a:pt x="1102" y="488"/>
                    </a:cubicBezTo>
                    <a:cubicBezTo>
                      <a:pt x="1268" y="655"/>
                      <a:pt x="1235" y="955"/>
                      <a:pt x="1002" y="1088"/>
                    </a:cubicBezTo>
                    <a:cubicBezTo>
                      <a:pt x="949" y="1111"/>
                      <a:pt x="893" y="1122"/>
                      <a:pt x="838" y="1122"/>
                    </a:cubicBezTo>
                    <a:cubicBezTo>
                      <a:pt x="648" y="1122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lose/>
                    <a:moveTo>
                      <a:pt x="845" y="0"/>
                    </a:moveTo>
                    <a:cubicBezTo>
                      <a:pt x="784" y="0"/>
                      <a:pt x="724" y="7"/>
                      <a:pt x="668" y="21"/>
                    </a:cubicBezTo>
                    <a:cubicBezTo>
                      <a:pt x="535" y="21"/>
                      <a:pt x="401" y="88"/>
                      <a:pt x="301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86" y="1268"/>
                      <a:pt x="438" y="1522"/>
                      <a:pt x="827" y="1522"/>
                    </a:cubicBezTo>
                    <a:cubicBezTo>
                      <a:pt x="940" y="1522"/>
                      <a:pt x="1056" y="1500"/>
                      <a:pt x="1168" y="1455"/>
                    </a:cubicBezTo>
                    <a:cubicBezTo>
                      <a:pt x="1635" y="1255"/>
                      <a:pt x="1769" y="655"/>
                      <a:pt x="1469" y="254"/>
                    </a:cubicBezTo>
                    <a:cubicBezTo>
                      <a:pt x="1337" y="96"/>
                      <a:pt x="1079" y="0"/>
                      <a:pt x="84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75" name="Google Shape;13075;p40"/>
              <p:cNvSpPr/>
              <p:nvPr/>
            </p:nvSpPr>
            <p:spPr>
              <a:xfrm>
                <a:off x="6922125" y="2486325"/>
                <a:ext cx="44225" cy="38425"/>
              </a:xfrm>
              <a:custGeom>
                <a:rect b="b" l="l" r="r" t="t"/>
                <a:pathLst>
                  <a:path extrusionOk="0" h="1537" w="1769">
                    <a:moveTo>
                      <a:pt x="876" y="388"/>
                    </a:moveTo>
                    <a:cubicBezTo>
                      <a:pt x="953" y="388"/>
                      <a:pt x="1035" y="418"/>
                      <a:pt x="1101" y="507"/>
                    </a:cubicBezTo>
                    <a:cubicBezTo>
                      <a:pt x="1268" y="674"/>
                      <a:pt x="1235" y="974"/>
                      <a:pt x="1001" y="1074"/>
                    </a:cubicBezTo>
                    <a:cubicBezTo>
                      <a:pt x="949" y="1096"/>
                      <a:pt x="893" y="1107"/>
                      <a:pt x="838" y="1107"/>
                    </a:cubicBezTo>
                    <a:cubicBezTo>
                      <a:pt x="648" y="1107"/>
                      <a:pt x="468" y="980"/>
                      <a:pt x="468" y="774"/>
                    </a:cubicBezTo>
                    <a:cubicBezTo>
                      <a:pt x="468" y="607"/>
                      <a:pt x="601" y="473"/>
                      <a:pt x="768" y="407"/>
                    </a:cubicBezTo>
                    <a:cubicBezTo>
                      <a:pt x="801" y="396"/>
                      <a:pt x="838" y="388"/>
                      <a:pt x="876" y="388"/>
                    </a:cubicBezTo>
                    <a:close/>
                    <a:moveTo>
                      <a:pt x="751" y="0"/>
                    </a:moveTo>
                    <a:cubicBezTo>
                      <a:pt x="712" y="0"/>
                      <a:pt x="672" y="2"/>
                      <a:pt x="634" y="6"/>
                    </a:cubicBezTo>
                    <a:cubicBezTo>
                      <a:pt x="501" y="40"/>
                      <a:pt x="401" y="107"/>
                      <a:pt x="267" y="207"/>
                    </a:cubicBezTo>
                    <a:cubicBezTo>
                      <a:pt x="101" y="373"/>
                      <a:pt x="1" y="640"/>
                      <a:pt x="34" y="874"/>
                    </a:cubicBezTo>
                    <a:cubicBezTo>
                      <a:pt x="60" y="1267"/>
                      <a:pt x="437" y="1537"/>
                      <a:pt x="840" y="1537"/>
                    </a:cubicBezTo>
                    <a:cubicBezTo>
                      <a:pt x="950" y="1537"/>
                      <a:pt x="1061" y="1517"/>
                      <a:pt x="1168" y="1474"/>
                    </a:cubicBezTo>
                    <a:cubicBezTo>
                      <a:pt x="1635" y="1274"/>
                      <a:pt x="1768" y="674"/>
                      <a:pt x="1468" y="273"/>
                    </a:cubicBezTo>
                    <a:cubicBezTo>
                      <a:pt x="1323" y="99"/>
                      <a:pt x="1025" y="0"/>
                      <a:pt x="7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76" name="Google Shape;13076;p40"/>
              <p:cNvSpPr/>
              <p:nvPr/>
            </p:nvSpPr>
            <p:spPr>
              <a:xfrm>
                <a:off x="6957975" y="3189800"/>
                <a:ext cx="44225" cy="38400"/>
              </a:xfrm>
              <a:custGeom>
                <a:rect b="b" l="l" r="r" t="t"/>
                <a:pathLst>
                  <a:path extrusionOk="0" h="1536" w="1769">
                    <a:moveTo>
                      <a:pt x="768" y="388"/>
                    </a:moveTo>
                    <a:cubicBezTo>
                      <a:pt x="868" y="388"/>
                      <a:pt x="968" y="388"/>
                      <a:pt x="1102" y="488"/>
                    </a:cubicBezTo>
                    <a:cubicBezTo>
                      <a:pt x="1268" y="655"/>
                      <a:pt x="1235" y="955"/>
                      <a:pt x="1002" y="1088"/>
                    </a:cubicBezTo>
                    <a:cubicBezTo>
                      <a:pt x="949" y="1111"/>
                      <a:pt x="893" y="1122"/>
                      <a:pt x="838" y="1122"/>
                    </a:cubicBezTo>
                    <a:cubicBezTo>
                      <a:pt x="648" y="1122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lose/>
                    <a:moveTo>
                      <a:pt x="829" y="0"/>
                    </a:moveTo>
                    <a:cubicBezTo>
                      <a:pt x="763" y="0"/>
                      <a:pt x="697" y="7"/>
                      <a:pt x="635" y="21"/>
                    </a:cubicBezTo>
                    <a:cubicBezTo>
                      <a:pt x="501" y="21"/>
                      <a:pt x="401" y="88"/>
                      <a:pt x="268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60" y="1264"/>
                      <a:pt x="418" y="1535"/>
                      <a:pt x="809" y="1535"/>
                    </a:cubicBezTo>
                    <a:cubicBezTo>
                      <a:pt x="929" y="1535"/>
                      <a:pt x="1051" y="1510"/>
                      <a:pt x="1168" y="1455"/>
                    </a:cubicBezTo>
                    <a:cubicBezTo>
                      <a:pt x="1635" y="1255"/>
                      <a:pt x="1769" y="655"/>
                      <a:pt x="1435" y="254"/>
                    </a:cubicBezTo>
                    <a:cubicBezTo>
                      <a:pt x="1330" y="96"/>
                      <a:pt x="1078" y="0"/>
                      <a:pt x="82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77" name="Google Shape;13077;p40"/>
              <p:cNvSpPr/>
              <p:nvPr/>
            </p:nvSpPr>
            <p:spPr>
              <a:xfrm>
                <a:off x="6897100" y="3303575"/>
                <a:ext cx="45075" cy="38525"/>
              </a:xfrm>
              <a:custGeom>
                <a:rect b="b" l="l" r="r" t="t"/>
                <a:pathLst>
                  <a:path extrusionOk="0" h="1541" w="1803">
                    <a:moveTo>
                      <a:pt x="862" y="394"/>
                    </a:moveTo>
                    <a:cubicBezTo>
                      <a:pt x="952" y="394"/>
                      <a:pt x="1027" y="432"/>
                      <a:pt x="1102" y="507"/>
                    </a:cubicBezTo>
                    <a:cubicBezTo>
                      <a:pt x="1268" y="674"/>
                      <a:pt x="1235" y="974"/>
                      <a:pt x="1002" y="1074"/>
                    </a:cubicBezTo>
                    <a:cubicBezTo>
                      <a:pt x="948" y="1097"/>
                      <a:pt x="891" y="1108"/>
                      <a:pt x="835" y="1108"/>
                    </a:cubicBezTo>
                    <a:cubicBezTo>
                      <a:pt x="646" y="1108"/>
                      <a:pt x="468" y="987"/>
                      <a:pt x="468" y="807"/>
                    </a:cubicBezTo>
                    <a:cubicBezTo>
                      <a:pt x="468" y="607"/>
                      <a:pt x="601" y="473"/>
                      <a:pt x="768" y="407"/>
                    </a:cubicBezTo>
                    <a:cubicBezTo>
                      <a:pt x="801" y="398"/>
                      <a:pt x="833" y="394"/>
                      <a:pt x="862" y="394"/>
                    </a:cubicBezTo>
                    <a:close/>
                    <a:moveTo>
                      <a:pt x="774" y="0"/>
                    </a:moveTo>
                    <a:cubicBezTo>
                      <a:pt x="737" y="0"/>
                      <a:pt x="702" y="2"/>
                      <a:pt x="668" y="6"/>
                    </a:cubicBezTo>
                    <a:cubicBezTo>
                      <a:pt x="535" y="40"/>
                      <a:pt x="401" y="107"/>
                      <a:pt x="301" y="240"/>
                    </a:cubicBezTo>
                    <a:cubicBezTo>
                      <a:pt x="101" y="407"/>
                      <a:pt x="1" y="640"/>
                      <a:pt x="34" y="874"/>
                    </a:cubicBezTo>
                    <a:cubicBezTo>
                      <a:pt x="86" y="1287"/>
                      <a:pt x="458" y="1541"/>
                      <a:pt x="840" y="1541"/>
                    </a:cubicBezTo>
                    <a:cubicBezTo>
                      <a:pt x="951" y="1541"/>
                      <a:pt x="1063" y="1519"/>
                      <a:pt x="1168" y="1474"/>
                    </a:cubicBezTo>
                    <a:cubicBezTo>
                      <a:pt x="1669" y="1274"/>
                      <a:pt x="1802" y="674"/>
                      <a:pt x="1469" y="273"/>
                    </a:cubicBezTo>
                    <a:cubicBezTo>
                      <a:pt x="1323" y="99"/>
                      <a:pt x="1025" y="0"/>
                      <a:pt x="77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78" name="Google Shape;13078;p40"/>
              <p:cNvSpPr/>
              <p:nvPr/>
            </p:nvSpPr>
            <p:spPr>
              <a:xfrm>
                <a:off x="6468475" y="2773050"/>
                <a:ext cx="289400" cy="16400"/>
              </a:xfrm>
              <a:custGeom>
                <a:rect b="b" l="l" r="r" t="t"/>
                <a:pathLst>
                  <a:path extrusionOk="0" h="656" w="11576">
                    <a:moveTo>
                      <a:pt x="7886" y="1"/>
                    </a:moveTo>
                    <a:cubicBezTo>
                      <a:pt x="7166" y="1"/>
                      <a:pt x="6447" y="21"/>
                      <a:pt x="5738" y="46"/>
                    </a:cubicBezTo>
                    <a:cubicBezTo>
                      <a:pt x="4770" y="79"/>
                      <a:pt x="3803" y="112"/>
                      <a:pt x="2836" y="212"/>
                    </a:cubicBezTo>
                    <a:cubicBezTo>
                      <a:pt x="1902" y="279"/>
                      <a:pt x="934" y="313"/>
                      <a:pt x="34" y="546"/>
                    </a:cubicBezTo>
                    <a:cubicBezTo>
                      <a:pt x="0" y="579"/>
                      <a:pt x="0" y="646"/>
                      <a:pt x="67" y="646"/>
                    </a:cubicBezTo>
                    <a:cubicBezTo>
                      <a:pt x="163" y="652"/>
                      <a:pt x="258" y="655"/>
                      <a:pt x="354" y="655"/>
                    </a:cubicBezTo>
                    <a:cubicBezTo>
                      <a:pt x="758" y="655"/>
                      <a:pt x="1163" y="606"/>
                      <a:pt x="1568" y="579"/>
                    </a:cubicBezTo>
                    <a:cubicBezTo>
                      <a:pt x="2035" y="513"/>
                      <a:pt x="2502" y="479"/>
                      <a:pt x="2969" y="446"/>
                    </a:cubicBezTo>
                    <a:cubicBezTo>
                      <a:pt x="3903" y="379"/>
                      <a:pt x="4837" y="346"/>
                      <a:pt x="5738" y="346"/>
                    </a:cubicBezTo>
                    <a:cubicBezTo>
                      <a:pt x="6221" y="329"/>
                      <a:pt x="6697" y="321"/>
                      <a:pt x="7172" y="321"/>
                    </a:cubicBezTo>
                    <a:cubicBezTo>
                      <a:pt x="7647" y="321"/>
                      <a:pt x="8123" y="329"/>
                      <a:pt x="8606" y="346"/>
                    </a:cubicBezTo>
                    <a:cubicBezTo>
                      <a:pt x="9540" y="346"/>
                      <a:pt x="10508" y="413"/>
                      <a:pt x="11442" y="413"/>
                    </a:cubicBezTo>
                    <a:cubicBezTo>
                      <a:pt x="11542" y="413"/>
                      <a:pt x="11575" y="246"/>
                      <a:pt x="11475" y="246"/>
                    </a:cubicBezTo>
                    <a:cubicBezTo>
                      <a:pt x="10304" y="58"/>
                      <a:pt x="9094" y="1"/>
                      <a:pt x="788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79" name="Google Shape;13079;p40"/>
              <p:cNvSpPr/>
              <p:nvPr/>
            </p:nvSpPr>
            <p:spPr>
              <a:xfrm>
                <a:off x="6551850" y="2793875"/>
                <a:ext cx="122625" cy="11175"/>
              </a:xfrm>
              <a:custGeom>
                <a:rect b="b" l="l" r="r" t="t"/>
                <a:pathLst>
                  <a:path extrusionOk="0" h="447" w="4905">
                    <a:moveTo>
                      <a:pt x="4173" y="0"/>
                    </a:moveTo>
                    <a:cubicBezTo>
                      <a:pt x="3572" y="0"/>
                      <a:pt x="2980" y="31"/>
                      <a:pt x="2369" y="80"/>
                    </a:cubicBezTo>
                    <a:cubicBezTo>
                      <a:pt x="1602" y="147"/>
                      <a:pt x="835" y="180"/>
                      <a:pt x="68" y="347"/>
                    </a:cubicBezTo>
                    <a:cubicBezTo>
                      <a:pt x="1" y="347"/>
                      <a:pt x="34" y="447"/>
                      <a:pt x="101" y="447"/>
                    </a:cubicBezTo>
                    <a:cubicBezTo>
                      <a:pt x="868" y="447"/>
                      <a:pt x="1669" y="347"/>
                      <a:pt x="2469" y="313"/>
                    </a:cubicBezTo>
                    <a:cubicBezTo>
                      <a:pt x="3270" y="247"/>
                      <a:pt x="4037" y="247"/>
                      <a:pt x="4838" y="113"/>
                    </a:cubicBezTo>
                    <a:cubicBezTo>
                      <a:pt x="4904" y="113"/>
                      <a:pt x="4904" y="13"/>
                      <a:pt x="4838" y="13"/>
                    </a:cubicBezTo>
                    <a:cubicBezTo>
                      <a:pt x="4614" y="4"/>
                      <a:pt x="4393" y="0"/>
                      <a:pt x="417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80" name="Google Shape;13080;p40"/>
              <p:cNvSpPr/>
              <p:nvPr/>
            </p:nvSpPr>
            <p:spPr>
              <a:xfrm>
                <a:off x="6590225" y="2806700"/>
                <a:ext cx="53400" cy="6325"/>
              </a:xfrm>
              <a:custGeom>
                <a:rect b="b" l="l" r="r" t="t"/>
                <a:pathLst>
                  <a:path extrusionOk="0" h="253" w="2136">
                    <a:moveTo>
                      <a:pt x="2069" y="1"/>
                    </a:moveTo>
                    <a:cubicBezTo>
                      <a:pt x="1401" y="34"/>
                      <a:pt x="734" y="101"/>
                      <a:pt x="67" y="167"/>
                    </a:cubicBezTo>
                    <a:cubicBezTo>
                      <a:pt x="0" y="167"/>
                      <a:pt x="0" y="234"/>
                      <a:pt x="67" y="234"/>
                    </a:cubicBezTo>
                    <a:cubicBezTo>
                      <a:pt x="289" y="245"/>
                      <a:pt x="512" y="253"/>
                      <a:pt x="734" y="253"/>
                    </a:cubicBezTo>
                    <a:cubicBezTo>
                      <a:pt x="1179" y="253"/>
                      <a:pt x="1624" y="223"/>
                      <a:pt x="2069" y="134"/>
                    </a:cubicBezTo>
                    <a:cubicBezTo>
                      <a:pt x="2135" y="134"/>
                      <a:pt x="2135" y="1"/>
                      <a:pt x="20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81" name="Google Shape;13081;p40"/>
              <p:cNvSpPr/>
              <p:nvPr/>
            </p:nvSpPr>
            <p:spPr>
              <a:xfrm>
                <a:off x="6475150" y="2940975"/>
                <a:ext cx="215175" cy="11125"/>
              </a:xfrm>
              <a:custGeom>
                <a:rect b="b" l="l" r="r" t="t"/>
                <a:pathLst>
                  <a:path extrusionOk="0" h="445" w="8607">
                    <a:moveTo>
                      <a:pt x="67" y="0"/>
                    </a:moveTo>
                    <a:cubicBezTo>
                      <a:pt x="0" y="0"/>
                      <a:pt x="0" y="67"/>
                      <a:pt x="33" y="67"/>
                    </a:cubicBezTo>
                    <a:cubicBezTo>
                      <a:pt x="1401" y="300"/>
                      <a:pt x="2835" y="367"/>
                      <a:pt x="4203" y="400"/>
                    </a:cubicBezTo>
                    <a:cubicBezTo>
                      <a:pt x="4797" y="428"/>
                      <a:pt x="5391" y="444"/>
                      <a:pt x="5985" y="444"/>
                    </a:cubicBezTo>
                    <a:cubicBezTo>
                      <a:pt x="6826" y="444"/>
                      <a:pt x="7666" y="412"/>
                      <a:pt x="8506" y="334"/>
                    </a:cubicBezTo>
                    <a:cubicBezTo>
                      <a:pt x="8606" y="334"/>
                      <a:pt x="8573" y="234"/>
                      <a:pt x="8506" y="234"/>
                    </a:cubicBezTo>
                    <a:cubicBezTo>
                      <a:pt x="7105" y="200"/>
                      <a:pt x="5671" y="167"/>
                      <a:pt x="4270" y="134"/>
                    </a:cubicBezTo>
                    <a:cubicBezTo>
                      <a:pt x="2869" y="100"/>
                      <a:pt x="1468" y="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82" name="Google Shape;13082;p40"/>
              <p:cNvSpPr/>
              <p:nvPr/>
            </p:nvSpPr>
            <p:spPr>
              <a:xfrm>
                <a:off x="6705300" y="2946625"/>
                <a:ext cx="55875" cy="5250"/>
              </a:xfrm>
              <a:custGeom>
                <a:rect b="b" l="l" r="r" t="t"/>
                <a:pathLst>
                  <a:path extrusionOk="0" h="210" w="2235">
                    <a:moveTo>
                      <a:pt x="2193" y="1"/>
                    </a:moveTo>
                    <a:cubicBezTo>
                      <a:pt x="2186" y="1"/>
                      <a:pt x="2178" y="3"/>
                      <a:pt x="2169" y="8"/>
                    </a:cubicBezTo>
                    <a:cubicBezTo>
                      <a:pt x="1468" y="8"/>
                      <a:pt x="768" y="8"/>
                      <a:pt x="67" y="41"/>
                    </a:cubicBezTo>
                    <a:cubicBezTo>
                      <a:pt x="1" y="41"/>
                      <a:pt x="1" y="108"/>
                      <a:pt x="67" y="108"/>
                    </a:cubicBezTo>
                    <a:cubicBezTo>
                      <a:pt x="361" y="181"/>
                      <a:pt x="674" y="209"/>
                      <a:pt x="989" y="209"/>
                    </a:cubicBezTo>
                    <a:cubicBezTo>
                      <a:pt x="1391" y="209"/>
                      <a:pt x="1795" y="164"/>
                      <a:pt x="2169" y="108"/>
                    </a:cubicBezTo>
                    <a:cubicBezTo>
                      <a:pt x="2226" y="79"/>
                      <a:pt x="2234" y="1"/>
                      <a:pt x="219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83" name="Google Shape;13083;p40"/>
              <p:cNvSpPr/>
              <p:nvPr/>
            </p:nvSpPr>
            <p:spPr>
              <a:xfrm>
                <a:off x="6428450" y="3177625"/>
                <a:ext cx="206000" cy="10700"/>
              </a:xfrm>
              <a:custGeom>
                <a:rect b="b" l="l" r="r" t="t"/>
                <a:pathLst>
                  <a:path extrusionOk="0" h="428" w="8240">
                    <a:moveTo>
                      <a:pt x="627" y="1"/>
                    </a:moveTo>
                    <a:cubicBezTo>
                      <a:pt x="440" y="1"/>
                      <a:pt x="253" y="3"/>
                      <a:pt x="67" y="8"/>
                    </a:cubicBezTo>
                    <a:cubicBezTo>
                      <a:pt x="0" y="8"/>
                      <a:pt x="0" y="141"/>
                      <a:pt x="67" y="141"/>
                    </a:cubicBezTo>
                    <a:cubicBezTo>
                      <a:pt x="1368" y="308"/>
                      <a:pt x="2702" y="341"/>
                      <a:pt x="4036" y="374"/>
                    </a:cubicBezTo>
                    <a:cubicBezTo>
                      <a:pt x="4867" y="395"/>
                      <a:pt x="5698" y="427"/>
                      <a:pt x="6529" y="427"/>
                    </a:cubicBezTo>
                    <a:cubicBezTo>
                      <a:pt x="7066" y="427"/>
                      <a:pt x="7603" y="414"/>
                      <a:pt x="8139" y="374"/>
                    </a:cubicBezTo>
                    <a:cubicBezTo>
                      <a:pt x="8239" y="374"/>
                      <a:pt x="8239" y="241"/>
                      <a:pt x="8139" y="208"/>
                    </a:cubicBezTo>
                    <a:cubicBezTo>
                      <a:pt x="6805" y="108"/>
                      <a:pt x="5437" y="141"/>
                      <a:pt x="4103" y="108"/>
                    </a:cubicBezTo>
                    <a:cubicBezTo>
                      <a:pt x="2955" y="79"/>
                      <a:pt x="1782" y="1"/>
                      <a:pt x="62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84" name="Google Shape;13084;p40"/>
              <p:cNvSpPr/>
              <p:nvPr/>
            </p:nvSpPr>
            <p:spPr>
              <a:xfrm>
                <a:off x="6422600" y="3194175"/>
                <a:ext cx="70075" cy="7200"/>
              </a:xfrm>
              <a:custGeom>
                <a:rect b="b" l="l" r="r" t="t"/>
                <a:pathLst>
                  <a:path extrusionOk="0" h="288" w="2803">
                    <a:moveTo>
                      <a:pt x="691" y="1"/>
                    </a:moveTo>
                    <a:cubicBezTo>
                      <a:pt x="481" y="1"/>
                      <a:pt x="272" y="5"/>
                      <a:pt x="67" y="13"/>
                    </a:cubicBezTo>
                    <a:cubicBezTo>
                      <a:pt x="34" y="13"/>
                      <a:pt x="1" y="79"/>
                      <a:pt x="67" y="79"/>
                    </a:cubicBezTo>
                    <a:cubicBezTo>
                      <a:pt x="762" y="218"/>
                      <a:pt x="1550" y="288"/>
                      <a:pt x="2295" y="288"/>
                    </a:cubicBezTo>
                    <a:cubicBezTo>
                      <a:pt x="2444" y="288"/>
                      <a:pt x="2591" y="285"/>
                      <a:pt x="2736" y="280"/>
                    </a:cubicBezTo>
                    <a:cubicBezTo>
                      <a:pt x="2769" y="246"/>
                      <a:pt x="2803" y="179"/>
                      <a:pt x="2736" y="146"/>
                    </a:cubicBezTo>
                    <a:cubicBezTo>
                      <a:pt x="2073" y="44"/>
                      <a:pt x="1372" y="1"/>
                      <a:pt x="6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85" name="Google Shape;13085;p40"/>
              <p:cNvSpPr/>
              <p:nvPr/>
            </p:nvSpPr>
            <p:spPr>
              <a:xfrm>
                <a:off x="6425100" y="3207475"/>
                <a:ext cx="30875" cy="4200"/>
              </a:xfrm>
              <a:custGeom>
                <a:rect b="b" l="l" r="r" t="t"/>
                <a:pathLst>
                  <a:path extrusionOk="0" h="168" w="1235">
                    <a:moveTo>
                      <a:pt x="390" y="1"/>
                    </a:moveTo>
                    <a:cubicBezTo>
                      <a:pt x="282" y="1"/>
                      <a:pt x="175" y="5"/>
                      <a:pt x="67" y="14"/>
                    </a:cubicBezTo>
                    <a:cubicBezTo>
                      <a:pt x="1" y="14"/>
                      <a:pt x="1" y="81"/>
                      <a:pt x="67" y="81"/>
                    </a:cubicBezTo>
                    <a:cubicBezTo>
                      <a:pt x="279" y="145"/>
                      <a:pt x="531" y="168"/>
                      <a:pt x="771" y="168"/>
                    </a:cubicBezTo>
                    <a:cubicBezTo>
                      <a:pt x="911" y="168"/>
                      <a:pt x="1046" y="160"/>
                      <a:pt x="1168" y="148"/>
                    </a:cubicBezTo>
                    <a:cubicBezTo>
                      <a:pt x="1235" y="148"/>
                      <a:pt x="1235" y="48"/>
                      <a:pt x="1168" y="48"/>
                    </a:cubicBezTo>
                    <a:cubicBezTo>
                      <a:pt x="909" y="24"/>
                      <a:pt x="649" y="1"/>
                      <a:pt x="39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86" name="Google Shape;13086;p40"/>
              <p:cNvSpPr/>
              <p:nvPr/>
            </p:nvSpPr>
            <p:spPr>
              <a:xfrm>
                <a:off x="6386750" y="2539850"/>
                <a:ext cx="175150" cy="19200"/>
              </a:xfrm>
              <a:custGeom>
                <a:rect b="b" l="l" r="r" t="t"/>
                <a:pathLst>
                  <a:path extrusionOk="0" h="768" w="7006">
                    <a:moveTo>
                      <a:pt x="6939" y="0"/>
                    </a:moveTo>
                    <a:cubicBezTo>
                      <a:pt x="5771" y="0"/>
                      <a:pt x="4604" y="67"/>
                      <a:pt x="3436" y="200"/>
                    </a:cubicBezTo>
                    <a:cubicBezTo>
                      <a:pt x="2335" y="301"/>
                      <a:pt x="1134" y="367"/>
                      <a:pt x="67" y="667"/>
                    </a:cubicBezTo>
                    <a:cubicBezTo>
                      <a:pt x="0" y="667"/>
                      <a:pt x="34" y="768"/>
                      <a:pt x="100" y="768"/>
                    </a:cubicBezTo>
                    <a:cubicBezTo>
                      <a:pt x="1234" y="768"/>
                      <a:pt x="2369" y="534"/>
                      <a:pt x="3503" y="434"/>
                    </a:cubicBezTo>
                    <a:cubicBezTo>
                      <a:pt x="4637" y="334"/>
                      <a:pt x="5804" y="234"/>
                      <a:pt x="6939" y="134"/>
                    </a:cubicBezTo>
                    <a:cubicBezTo>
                      <a:pt x="7005" y="134"/>
                      <a:pt x="7005" y="0"/>
                      <a:pt x="693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87" name="Google Shape;13087;p40"/>
              <p:cNvSpPr/>
              <p:nvPr/>
            </p:nvSpPr>
            <p:spPr>
              <a:xfrm>
                <a:off x="6383400" y="2525675"/>
                <a:ext cx="89275" cy="13350"/>
              </a:xfrm>
              <a:custGeom>
                <a:rect b="b" l="l" r="r" t="t"/>
                <a:pathLst>
                  <a:path extrusionOk="0" h="534" w="3571">
                    <a:moveTo>
                      <a:pt x="3470" y="0"/>
                    </a:moveTo>
                    <a:cubicBezTo>
                      <a:pt x="2336" y="100"/>
                      <a:pt x="1168" y="200"/>
                      <a:pt x="68" y="434"/>
                    </a:cubicBezTo>
                    <a:cubicBezTo>
                      <a:pt x="1" y="434"/>
                      <a:pt x="34" y="534"/>
                      <a:pt x="68" y="534"/>
                    </a:cubicBezTo>
                    <a:cubicBezTo>
                      <a:pt x="1202" y="467"/>
                      <a:pt x="2336" y="300"/>
                      <a:pt x="3470" y="134"/>
                    </a:cubicBezTo>
                    <a:cubicBezTo>
                      <a:pt x="3570" y="134"/>
                      <a:pt x="3570" y="0"/>
                      <a:pt x="34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88" name="Google Shape;13088;p40"/>
              <p:cNvSpPr/>
              <p:nvPr/>
            </p:nvSpPr>
            <p:spPr>
              <a:xfrm>
                <a:off x="6557700" y="3372950"/>
                <a:ext cx="157625" cy="34200"/>
              </a:xfrm>
              <a:custGeom>
                <a:rect b="b" l="l" r="r" t="t"/>
                <a:pathLst>
                  <a:path extrusionOk="0" h="1368" w="6305">
                    <a:moveTo>
                      <a:pt x="6205" y="0"/>
                    </a:moveTo>
                    <a:cubicBezTo>
                      <a:pt x="5204" y="167"/>
                      <a:pt x="4203" y="467"/>
                      <a:pt x="3203" y="701"/>
                    </a:cubicBezTo>
                    <a:cubicBezTo>
                      <a:pt x="2135" y="901"/>
                      <a:pt x="1068" y="1068"/>
                      <a:pt x="34" y="1268"/>
                    </a:cubicBezTo>
                    <a:cubicBezTo>
                      <a:pt x="0" y="1301"/>
                      <a:pt x="0" y="1368"/>
                      <a:pt x="67" y="1368"/>
                    </a:cubicBezTo>
                    <a:cubicBezTo>
                      <a:pt x="1101" y="1334"/>
                      <a:pt x="2102" y="1168"/>
                      <a:pt x="3136" y="934"/>
                    </a:cubicBezTo>
                    <a:cubicBezTo>
                      <a:pt x="4170" y="734"/>
                      <a:pt x="5271" y="534"/>
                      <a:pt x="6238" y="134"/>
                    </a:cubicBezTo>
                    <a:cubicBezTo>
                      <a:pt x="6305" y="100"/>
                      <a:pt x="6305" y="0"/>
                      <a:pt x="62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89" name="Google Shape;13089;p40"/>
              <p:cNvSpPr/>
              <p:nvPr/>
            </p:nvSpPr>
            <p:spPr>
              <a:xfrm>
                <a:off x="6596900" y="3372950"/>
                <a:ext cx="75075" cy="15025"/>
              </a:xfrm>
              <a:custGeom>
                <a:rect b="b" l="l" r="r" t="t"/>
                <a:pathLst>
                  <a:path extrusionOk="0" h="601" w="3003">
                    <a:moveTo>
                      <a:pt x="2902" y="0"/>
                    </a:moveTo>
                    <a:cubicBezTo>
                      <a:pt x="1968" y="167"/>
                      <a:pt x="1034" y="400"/>
                      <a:pt x="67" y="534"/>
                    </a:cubicBezTo>
                    <a:cubicBezTo>
                      <a:pt x="0" y="534"/>
                      <a:pt x="0" y="601"/>
                      <a:pt x="67" y="601"/>
                    </a:cubicBezTo>
                    <a:cubicBezTo>
                      <a:pt x="1034" y="534"/>
                      <a:pt x="2002" y="434"/>
                      <a:pt x="2936" y="100"/>
                    </a:cubicBezTo>
                    <a:cubicBezTo>
                      <a:pt x="3002" y="100"/>
                      <a:pt x="2969" y="0"/>
                      <a:pt x="29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90" name="Google Shape;13090;p40"/>
              <p:cNvSpPr/>
              <p:nvPr/>
            </p:nvSpPr>
            <p:spPr>
              <a:xfrm>
                <a:off x="6616925" y="3367100"/>
                <a:ext cx="40875" cy="9375"/>
              </a:xfrm>
              <a:custGeom>
                <a:rect b="b" l="l" r="r" t="t"/>
                <a:pathLst>
                  <a:path extrusionOk="0" h="375" w="1635">
                    <a:moveTo>
                      <a:pt x="1568" y="1"/>
                    </a:moveTo>
                    <a:cubicBezTo>
                      <a:pt x="1067" y="67"/>
                      <a:pt x="534" y="167"/>
                      <a:pt x="33" y="301"/>
                    </a:cubicBezTo>
                    <a:cubicBezTo>
                      <a:pt x="5" y="301"/>
                      <a:pt x="0" y="374"/>
                      <a:pt x="21" y="374"/>
                    </a:cubicBezTo>
                    <a:cubicBezTo>
                      <a:pt x="24" y="374"/>
                      <a:pt x="28" y="372"/>
                      <a:pt x="33" y="368"/>
                    </a:cubicBezTo>
                    <a:cubicBezTo>
                      <a:pt x="567" y="334"/>
                      <a:pt x="1067" y="234"/>
                      <a:pt x="1601" y="101"/>
                    </a:cubicBezTo>
                    <a:cubicBezTo>
                      <a:pt x="1634" y="101"/>
                      <a:pt x="1634" y="1"/>
                      <a:pt x="15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91" name="Google Shape;13091;p40"/>
              <p:cNvSpPr/>
              <p:nvPr/>
            </p:nvSpPr>
            <p:spPr>
              <a:xfrm>
                <a:off x="6850400" y="2775725"/>
                <a:ext cx="80100" cy="9050"/>
              </a:xfrm>
              <a:custGeom>
                <a:rect b="b" l="l" r="r" t="t"/>
                <a:pathLst>
                  <a:path extrusionOk="0" h="362" w="3204">
                    <a:moveTo>
                      <a:pt x="728" y="0"/>
                    </a:moveTo>
                    <a:cubicBezTo>
                      <a:pt x="502" y="0"/>
                      <a:pt x="279" y="11"/>
                      <a:pt x="68" y="39"/>
                    </a:cubicBezTo>
                    <a:cubicBezTo>
                      <a:pt x="1" y="39"/>
                      <a:pt x="1" y="105"/>
                      <a:pt x="34" y="139"/>
                    </a:cubicBezTo>
                    <a:cubicBezTo>
                      <a:pt x="535" y="206"/>
                      <a:pt x="1035" y="239"/>
                      <a:pt x="1535" y="272"/>
                    </a:cubicBezTo>
                    <a:cubicBezTo>
                      <a:pt x="1915" y="298"/>
                      <a:pt x="2334" y="361"/>
                      <a:pt x="2732" y="361"/>
                    </a:cubicBezTo>
                    <a:cubicBezTo>
                      <a:pt x="2859" y="361"/>
                      <a:pt x="2983" y="355"/>
                      <a:pt x="3103" y="339"/>
                    </a:cubicBezTo>
                    <a:cubicBezTo>
                      <a:pt x="3203" y="339"/>
                      <a:pt x="3203" y="239"/>
                      <a:pt x="3136" y="206"/>
                    </a:cubicBezTo>
                    <a:cubicBezTo>
                      <a:pt x="2669" y="39"/>
                      <a:pt x="2136" y="39"/>
                      <a:pt x="1635" y="39"/>
                    </a:cubicBezTo>
                    <a:cubicBezTo>
                      <a:pt x="1346" y="19"/>
                      <a:pt x="1035" y="0"/>
                      <a:pt x="7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92" name="Google Shape;13092;p40"/>
              <p:cNvSpPr/>
              <p:nvPr/>
            </p:nvSpPr>
            <p:spPr>
              <a:xfrm>
                <a:off x="6883775" y="2793275"/>
                <a:ext cx="40050" cy="5650"/>
              </a:xfrm>
              <a:custGeom>
                <a:rect b="b" l="l" r="r" t="t"/>
                <a:pathLst>
                  <a:path extrusionOk="0" h="226" w="1602">
                    <a:moveTo>
                      <a:pt x="551" y="0"/>
                    </a:moveTo>
                    <a:cubicBezTo>
                      <a:pt x="386" y="0"/>
                      <a:pt x="222" y="4"/>
                      <a:pt x="67" y="4"/>
                    </a:cubicBezTo>
                    <a:cubicBezTo>
                      <a:pt x="0" y="4"/>
                      <a:pt x="0" y="71"/>
                      <a:pt x="67" y="71"/>
                    </a:cubicBezTo>
                    <a:cubicBezTo>
                      <a:pt x="429" y="148"/>
                      <a:pt x="810" y="226"/>
                      <a:pt x="1197" y="226"/>
                    </a:cubicBezTo>
                    <a:cubicBezTo>
                      <a:pt x="1309" y="226"/>
                      <a:pt x="1422" y="219"/>
                      <a:pt x="1535" y="204"/>
                    </a:cubicBezTo>
                    <a:cubicBezTo>
                      <a:pt x="1601" y="204"/>
                      <a:pt x="1601" y="104"/>
                      <a:pt x="1535" y="104"/>
                    </a:cubicBezTo>
                    <a:cubicBezTo>
                      <a:pt x="1223" y="15"/>
                      <a:pt x="882" y="0"/>
                      <a:pt x="5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93" name="Google Shape;13093;p40"/>
              <p:cNvSpPr/>
              <p:nvPr/>
            </p:nvSpPr>
            <p:spPr>
              <a:xfrm>
                <a:off x="6766175" y="2603225"/>
                <a:ext cx="135125" cy="11025"/>
              </a:xfrm>
              <a:custGeom>
                <a:rect b="b" l="l" r="r" t="t"/>
                <a:pathLst>
                  <a:path extrusionOk="0" h="441" w="5405">
                    <a:moveTo>
                      <a:pt x="67" y="0"/>
                    </a:moveTo>
                    <a:cubicBezTo>
                      <a:pt x="34" y="0"/>
                      <a:pt x="1" y="67"/>
                      <a:pt x="67" y="67"/>
                    </a:cubicBezTo>
                    <a:cubicBezTo>
                      <a:pt x="901" y="201"/>
                      <a:pt x="1769" y="234"/>
                      <a:pt x="2636" y="301"/>
                    </a:cubicBezTo>
                    <a:cubicBezTo>
                      <a:pt x="3414" y="358"/>
                      <a:pt x="4191" y="441"/>
                      <a:pt x="4969" y="441"/>
                    </a:cubicBezTo>
                    <a:cubicBezTo>
                      <a:pt x="5092" y="441"/>
                      <a:pt x="5215" y="439"/>
                      <a:pt x="5338" y="434"/>
                    </a:cubicBezTo>
                    <a:cubicBezTo>
                      <a:pt x="5405" y="434"/>
                      <a:pt x="5405" y="334"/>
                      <a:pt x="5338" y="334"/>
                    </a:cubicBezTo>
                    <a:cubicBezTo>
                      <a:pt x="4504" y="201"/>
                      <a:pt x="3637" y="167"/>
                      <a:pt x="2769" y="134"/>
                    </a:cubicBezTo>
                    <a:cubicBezTo>
                      <a:pt x="1869" y="67"/>
                      <a:pt x="968" y="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94" name="Google Shape;13094;p40"/>
              <p:cNvSpPr/>
              <p:nvPr/>
            </p:nvSpPr>
            <p:spPr>
              <a:xfrm>
                <a:off x="6823725" y="2617400"/>
                <a:ext cx="62575" cy="8150"/>
              </a:xfrm>
              <a:custGeom>
                <a:rect b="b" l="l" r="r" t="t"/>
                <a:pathLst>
                  <a:path extrusionOk="0" h="326" w="2503">
                    <a:moveTo>
                      <a:pt x="34" y="1"/>
                    </a:moveTo>
                    <a:cubicBezTo>
                      <a:pt x="0" y="1"/>
                      <a:pt x="0" y="67"/>
                      <a:pt x="34" y="101"/>
                    </a:cubicBezTo>
                    <a:cubicBezTo>
                      <a:pt x="584" y="251"/>
                      <a:pt x="1210" y="326"/>
                      <a:pt x="1812" y="326"/>
                    </a:cubicBezTo>
                    <a:cubicBezTo>
                      <a:pt x="2012" y="326"/>
                      <a:pt x="2210" y="317"/>
                      <a:pt x="2402" y="301"/>
                    </a:cubicBezTo>
                    <a:cubicBezTo>
                      <a:pt x="2469" y="301"/>
                      <a:pt x="2502" y="201"/>
                      <a:pt x="2435" y="201"/>
                    </a:cubicBezTo>
                    <a:cubicBezTo>
                      <a:pt x="1635" y="101"/>
                      <a:pt x="834" y="34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95" name="Google Shape;13095;p40"/>
              <p:cNvSpPr/>
              <p:nvPr/>
            </p:nvSpPr>
            <p:spPr>
              <a:xfrm>
                <a:off x="6727850" y="2598825"/>
                <a:ext cx="24175" cy="3675"/>
              </a:xfrm>
              <a:custGeom>
                <a:rect b="b" l="l" r="r" t="t"/>
                <a:pathLst>
                  <a:path extrusionOk="0" h="147" w="967">
                    <a:moveTo>
                      <a:pt x="35" y="1"/>
                    </a:moveTo>
                    <a:cubicBezTo>
                      <a:pt x="1" y="1"/>
                      <a:pt x="6" y="49"/>
                      <a:pt x="33" y="76"/>
                    </a:cubicBezTo>
                    <a:cubicBezTo>
                      <a:pt x="218" y="118"/>
                      <a:pt x="404" y="146"/>
                      <a:pt x="589" y="146"/>
                    </a:cubicBezTo>
                    <a:cubicBezTo>
                      <a:pt x="704" y="146"/>
                      <a:pt x="819" y="135"/>
                      <a:pt x="933" y="110"/>
                    </a:cubicBezTo>
                    <a:cubicBezTo>
                      <a:pt x="967" y="76"/>
                      <a:pt x="967" y="10"/>
                      <a:pt x="900" y="10"/>
                    </a:cubicBezTo>
                    <a:lnTo>
                      <a:pt x="66" y="10"/>
                    </a:lnTo>
                    <a:cubicBezTo>
                      <a:pt x="53" y="3"/>
                      <a:pt x="43" y="1"/>
                      <a:pt x="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96" name="Google Shape;13096;p40"/>
              <p:cNvSpPr/>
              <p:nvPr/>
            </p:nvSpPr>
            <p:spPr>
              <a:xfrm>
                <a:off x="6575200" y="2540300"/>
                <a:ext cx="19225" cy="2900"/>
              </a:xfrm>
              <a:custGeom>
                <a:rect b="b" l="l" r="r" t="t"/>
                <a:pathLst>
                  <a:path extrusionOk="0" h="116" w="769">
                    <a:moveTo>
                      <a:pt x="478" y="1"/>
                    </a:moveTo>
                    <a:cubicBezTo>
                      <a:pt x="335" y="1"/>
                      <a:pt x="201" y="16"/>
                      <a:pt x="68" y="16"/>
                    </a:cubicBezTo>
                    <a:cubicBezTo>
                      <a:pt x="1" y="49"/>
                      <a:pt x="1" y="116"/>
                      <a:pt x="68" y="116"/>
                    </a:cubicBezTo>
                    <a:cubicBezTo>
                      <a:pt x="268" y="116"/>
                      <a:pt x="501" y="116"/>
                      <a:pt x="701" y="82"/>
                    </a:cubicBezTo>
                    <a:cubicBezTo>
                      <a:pt x="768" y="82"/>
                      <a:pt x="768" y="16"/>
                      <a:pt x="701" y="16"/>
                    </a:cubicBezTo>
                    <a:cubicBezTo>
                      <a:pt x="624" y="5"/>
                      <a:pt x="549" y="1"/>
                      <a:pt x="47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97" name="Google Shape;13097;p40"/>
              <p:cNvSpPr/>
              <p:nvPr/>
            </p:nvSpPr>
            <p:spPr>
              <a:xfrm>
                <a:off x="6443450" y="2787675"/>
                <a:ext cx="18375" cy="4875"/>
              </a:xfrm>
              <a:custGeom>
                <a:rect b="b" l="l" r="r" t="t"/>
                <a:pathLst>
                  <a:path extrusionOk="0" h="195" w="735">
                    <a:moveTo>
                      <a:pt x="404" y="1"/>
                    </a:moveTo>
                    <a:cubicBezTo>
                      <a:pt x="278" y="1"/>
                      <a:pt x="150" y="36"/>
                      <a:pt x="34" y="94"/>
                    </a:cubicBezTo>
                    <a:cubicBezTo>
                      <a:pt x="1" y="128"/>
                      <a:pt x="34" y="195"/>
                      <a:pt x="67" y="195"/>
                    </a:cubicBezTo>
                    <a:cubicBezTo>
                      <a:pt x="214" y="146"/>
                      <a:pt x="342" y="115"/>
                      <a:pt x="479" y="115"/>
                    </a:cubicBezTo>
                    <a:cubicBezTo>
                      <a:pt x="529" y="115"/>
                      <a:pt x="581" y="119"/>
                      <a:pt x="634" y="128"/>
                    </a:cubicBezTo>
                    <a:cubicBezTo>
                      <a:pt x="701" y="128"/>
                      <a:pt x="734" y="61"/>
                      <a:pt x="668" y="61"/>
                    </a:cubicBezTo>
                    <a:cubicBezTo>
                      <a:pt x="584" y="19"/>
                      <a:pt x="494" y="1"/>
                      <a:pt x="40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98" name="Google Shape;13098;p40"/>
              <p:cNvSpPr/>
              <p:nvPr/>
            </p:nvSpPr>
            <p:spPr>
              <a:xfrm>
                <a:off x="6777025" y="2944300"/>
                <a:ext cx="14200" cy="2525"/>
              </a:xfrm>
              <a:custGeom>
                <a:rect b="b" l="l" r="r" t="t"/>
                <a:pathLst>
                  <a:path extrusionOk="0" h="101" w="568">
                    <a:moveTo>
                      <a:pt x="301" y="1"/>
                    </a:moveTo>
                    <a:cubicBezTo>
                      <a:pt x="201" y="1"/>
                      <a:pt x="134" y="1"/>
                      <a:pt x="67" y="34"/>
                    </a:cubicBezTo>
                    <a:cubicBezTo>
                      <a:pt x="0" y="34"/>
                      <a:pt x="0" y="101"/>
                      <a:pt x="67" y="101"/>
                    </a:cubicBezTo>
                    <a:lnTo>
                      <a:pt x="534" y="101"/>
                    </a:lnTo>
                    <a:cubicBezTo>
                      <a:pt x="567" y="67"/>
                      <a:pt x="567" y="1"/>
                      <a:pt x="5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99" name="Google Shape;13099;p40"/>
              <p:cNvSpPr/>
              <p:nvPr/>
            </p:nvSpPr>
            <p:spPr>
              <a:xfrm>
                <a:off x="6645250" y="3182800"/>
                <a:ext cx="24225" cy="3375"/>
              </a:xfrm>
              <a:custGeom>
                <a:rect b="b" l="l" r="r" t="t"/>
                <a:pathLst>
                  <a:path extrusionOk="0" h="135" w="969">
                    <a:moveTo>
                      <a:pt x="902" y="1"/>
                    </a:moveTo>
                    <a:cubicBezTo>
                      <a:pt x="601" y="1"/>
                      <a:pt x="335" y="1"/>
                      <a:pt x="34" y="34"/>
                    </a:cubicBezTo>
                    <a:cubicBezTo>
                      <a:pt x="1" y="67"/>
                      <a:pt x="1" y="134"/>
                      <a:pt x="34" y="134"/>
                    </a:cubicBezTo>
                    <a:cubicBezTo>
                      <a:pt x="335" y="134"/>
                      <a:pt x="635" y="134"/>
                      <a:pt x="902" y="101"/>
                    </a:cubicBezTo>
                    <a:cubicBezTo>
                      <a:pt x="968" y="101"/>
                      <a:pt x="968" y="1"/>
                      <a:pt x="9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00" name="Google Shape;13100;p40"/>
              <p:cNvSpPr/>
              <p:nvPr/>
            </p:nvSpPr>
            <p:spPr>
              <a:xfrm>
                <a:off x="6531850" y="3403625"/>
                <a:ext cx="18125" cy="4675"/>
              </a:xfrm>
              <a:custGeom>
                <a:rect b="b" l="l" r="r" t="t"/>
                <a:pathLst>
                  <a:path extrusionOk="0" h="187" w="725">
                    <a:moveTo>
                      <a:pt x="650" y="1"/>
                    </a:moveTo>
                    <a:cubicBezTo>
                      <a:pt x="644" y="1"/>
                      <a:pt x="639" y="3"/>
                      <a:pt x="634" y="7"/>
                    </a:cubicBezTo>
                    <a:cubicBezTo>
                      <a:pt x="434" y="41"/>
                      <a:pt x="267" y="74"/>
                      <a:pt x="67" y="74"/>
                    </a:cubicBezTo>
                    <a:cubicBezTo>
                      <a:pt x="0" y="74"/>
                      <a:pt x="0" y="141"/>
                      <a:pt x="67" y="174"/>
                    </a:cubicBezTo>
                    <a:cubicBezTo>
                      <a:pt x="117" y="182"/>
                      <a:pt x="167" y="187"/>
                      <a:pt x="217" y="187"/>
                    </a:cubicBezTo>
                    <a:cubicBezTo>
                      <a:pt x="367" y="187"/>
                      <a:pt x="517" y="149"/>
                      <a:pt x="668" y="74"/>
                    </a:cubicBezTo>
                    <a:cubicBezTo>
                      <a:pt x="725" y="74"/>
                      <a:pt x="684" y="1"/>
                      <a:pt x="65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01" name="Google Shape;13101;p40"/>
              <p:cNvSpPr/>
              <p:nvPr/>
            </p:nvSpPr>
            <p:spPr>
              <a:xfrm>
                <a:off x="6770350" y="3166950"/>
                <a:ext cx="123450" cy="14325"/>
              </a:xfrm>
              <a:custGeom>
                <a:rect b="b" l="l" r="r" t="t"/>
                <a:pathLst>
                  <a:path extrusionOk="0" h="573" w="4938">
                    <a:moveTo>
                      <a:pt x="4837" y="1"/>
                    </a:moveTo>
                    <a:cubicBezTo>
                      <a:pt x="4070" y="34"/>
                      <a:pt x="3270" y="168"/>
                      <a:pt x="2469" y="234"/>
                    </a:cubicBezTo>
                    <a:cubicBezTo>
                      <a:pt x="1668" y="301"/>
                      <a:pt x="868" y="268"/>
                      <a:pt x="101" y="401"/>
                    </a:cubicBezTo>
                    <a:cubicBezTo>
                      <a:pt x="34" y="401"/>
                      <a:pt x="1" y="468"/>
                      <a:pt x="67" y="468"/>
                    </a:cubicBezTo>
                    <a:cubicBezTo>
                      <a:pt x="440" y="546"/>
                      <a:pt x="820" y="573"/>
                      <a:pt x="1197" y="573"/>
                    </a:cubicBezTo>
                    <a:cubicBezTo>
                      <a:pt x="1630" y="573"/>
                      <a:pt x="2059" y="537"/>
                      <a:pt x="2469" y="501"/>
                    </a:cubicBezTo>
                    <a:cubicBezTo>
                      <a:pt x="3270" y="468"/>
                      <a:pt x="4103" y="401"/>
                      <a:pt x="4871" y="134"/>
                    </a:cubicBezTo>
                    <a:cubicBezTo>
                      <a:pt x="4937" y="134"/>
                      <a:pt x="4937" y="1"/>
                      <a:pt x="48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02" name="Google Shape;13102;p40"/>
              <p:cNvSpPr/>
              <p:nvPr/>
            </p:nvSpPr>
            <p:spPr>
              <a:xfrm>
                <a:off x="6812875" y="3188475"/>
                <a:ext cx="63400" cy="9375"/>
              </a:xfrm>
              <a:custGeom>
                <a:rect b="b" l="l" r="r" t="t"/>
                <a:pathLst>
                  <a:path extrusionOk="0" h="375" w="2536">
                    <a:moveTo>
                      <a:pt x="2135" y="1"/>
                    </a:moveTo>
                    <a:cubicBezTo>
                      <a:pt x="1454" y="1"/>
                      <a:pt x="736" y="95"/>
                      <a:pt x="67" y="241"/>
                    </a:cubicBezTo>
                    <a:cubicBezTo>
                      <a:pt x="1" y="274"/>
                      <a:pt x="34" y="374"/>
                      <a:pt x="101" y="374"/>
                    </a:cubicBezTo>
                    <a:cubicBezTo>
                      <a:pt x="868" y="374"/>
                      <a:pt x="1702" y="307"/>
                      <a:pt x="2469" y="107"/>
                    </a:cubicBezTo>
                    <a:cubicBezTo>
                      <a:pt x="2536" y="107"/>
                      <a:pt x="2503" y="7"/>
                      <a:pt x="2436" y="7"/>
                    </a:cubicBezTo>
                    <a:cubicBezTo>
                      <a:pt x="2337" y="3"/>
                      <a:pt x="2237" y="1"/>
                      <a:pt x="21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03" name="Google Shape;13103;p40"/>
              <p:cNvSpPr/>
              <p:nvPr/>
            </p:nvSpPr>
            <p:spPr>
              <a:xfrm>
                <a:off x="6828725" y="3204325"/>
                <a:ext cx="31700" cy="5225"/>
              </a:xfrm>
              <a:custGeom>
                <a:rect b="b" l="l" r="r" t="t"/>
                <a:pathLst>
                  <a:path extrusionOk="0" h="209" w="1268">
                    <a:moveTo>
                      <a:pt x="1226" y="0"/>
                    </a:moveTo>
                    <a:cubicBezTo>
                      <a:pt x="1219" y="0"/>
                      <a:pt x="1211" y="2"/>
                      <a:pt x="1201" y="7"/>
                    </a:cubicBezTo>
                    <a:cubicBezTo>
                      <a:pt x="834" y="40"/>
                      <a:pt x="434" y="40"/>
                      <a:pt x="67" y="107"/>
                    </a:cubicBezTo>
                    <a:cubicBezTo>
                      <a:pt x="1" y="107"/>
                      <a:pt x="1" y="174"/>
                      <a:pt x="34" y="174"/>
                    </a:cubicBezTo>
                    <a:cubicBezTo>
                      <a:pt x="176" y="197"/>
                      <a:pt x="322" y="208"/>
                      <a:pt x="467" y="208"/>
                    </a:cubicBezTo>
                    <a:cubicBezTo>
                      <a:pt x="733" y="208"/>
                      <a:pt x="998" y="172"/>
                      <a:pt x="1235" y="107"/>
                    </a:cubicBezTo>
                    <a:cubicBezTo>
                      <a:pt x="1263" y="78"/>
                      <a:pt x="1267" y="0"/>
                      <a:pt x="122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04" name="Google Shape;13104;p40"/>
              <p:cNvSpPr/>
              <p:nvPr/>
            </p:nvSpPr>
            <p:spPr>
              <a:xfrm>
                <a:off x="6837900" y="3215000"/>
                <a:ext cx="15875" cy="4525"/>
              </a:xfrm>
              <a:custGeom>
                <a:rect b="b" l="l" r="r" t="t"/>
                <a:pathLst>
                  <a:path extrusionOk="0" h="181" w="635">
                    <a:moveTo>
                      <a:pt x="428" y="1"/>
                    </a:moveTo>
                    <a:cubicBezTo>
                      <a:pt x="296" y="1"/>
                      <a:pt x="156" y="32"/>
                      <a:pt x="34" y="80"/>
                    </a:cubicBezTo>
                    <a:cubicBezTo>
                      <a:pt x="0" y="114"/>
                      <a:pt x="0" y="180"/>
                      <a:pt x="67" y="180"/>
                    </a:cubicBezTo>
                    <a:cubicBezTo>
                      <a:pt x="234" y="114"/>
                      <a:pt x="401" y="114"/>
                      <a:pt x="568" y="114"/>
                    </a:cubicBezTo>
                    <a:cubicBezTo>
                      <a:pt x="601" y="114"/>
                      <a:pt x="634" y="47"/>
                      <a:pt x="568" y="14"/>
                    </a:cubicBezTo>
                    <a:cubicBezTo>
                      <a:pt x="523" y="5"/>
                      <a:pt x="476" y="1"/>
                      <a:pt x="42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05" name="Google Shape;13105;p40"/>
              <p:cNvSpPr/>
              <p:nvPr/>
            </p:nvSpPr>
            <p:spPr>
              <a:xfrm>
                <a:off x="6700300" y="3281200"/>
                <a:ext cx="111775" cy="11700"/>
              </a:xfrm>
              <a:custGeom>
                <a:rect b="b" l="l" r="r" t="t"/>
                <a:pathLst>
                  <a:path extrusionOk="0" h="468" w="4471">
                    <a:moveTo>
                      <a:pt x="4404" y="1"/>
                    </a:moveTo>
                    <a:cubicBezTo>
                      <a:pt x="2936" y="68"/>
                      <a:pt x="1502" y="268"/>
                      <a:pt x="34" y="401"/>
                    </a:cubicBezTo>
                    <a:cubicBezTo>
                      <a:pt x="1" y="401"/>
                      <a:pt x="1" y="468"/>
                      <a:pt x="34" y="468"/>
                    </a:cubicBezTo>
                    <a:cubicBezTo>
                      <a:pt x="1502" y="434"/>
                      <a:pt x="2969" y="334"/>
                      <a:pt x="4404" y="101"/>
                    </a:cubicBezTo>
                    <a:cubicBezTo>
                      <a:pt x="4470" y="101"/>
                      <a:pt x="4470" y="1"/>
                      <a:pt x="440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06" name="Google Shape;13106;p40"/>
              <p:cNvSpPr/>
              <p:nvPr/>
            </p:nvSpPr>
            <p:spPr>
              <a:xfrm>
                <a:off x="6330025" y="3397950"/>
                <a:ext cx="73425" cy="9725"/>
              </a:xfrm>
              <a:custGeom>
                <a:rect b="b" l="l" r="r" t="t"/>
                <a:pathLst>
                  <a:path extrusionOk="0" h="389" w="2937">
                    <a:moveTo>
                      <a:pt x="101" y="1"/>
                    </a:moveTo>
                    <a:cubicBezTo>
                      <a:pt x="34" y="1"/>
                      <a:pt x="1" y="101"/>
                      <a:pt x="68" y="101"/>
                    </a:cubicBezTo>
                    <a:cubicBezTo>
                      <a:pt x="784" y="287"/>
                      <a:pt x="1543" y="388"/>
                      <a:pt x="2277" y="388"/>
                    </a:cubicBezTo>
                    <a:cubicBezTo>
                      <a:pt x="2466" y="388"/>
                      <a:pt x="2652" y="381"/>
                      <a:pt x="2836" y="368"/>
                    </a:cubicBezTo>
                    <a:cubicBezTo>
                      <a:pt x="2936" y="368"/>
                      <a:pt x="2903" y="268"/>
                      <a:pt x="2836" y="268"/>
                    </a:cubicBezTo>
                    <a:cubicBezTo>
                      <a:pt x="1902" y="201"/>
                      <a:pt x="1002" y="134"/>
                      <a:pt x="1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07" name="Google Shape;13107;p40"/>
              <p:cNvSpPr/>
              <p:nvPr/>
            </p:nvSpPr>
            <p:spPr>
              <a:xfrm>
                <a:off x="6355900" y="3389625"/>
                <a:ext cx="35875" cy="6700"/>
              </a:xfrm>
              <a:custGeom>
                <a:rect b="b" l="l" r="r" t="t"/>
                <a:pathLst>
                  <a:path extrusionOk="0" h="268" w="1435">
                    <a:moveTo>
                      <a:pt x="67" y="0"/>
                    </a:moveTo>
                    <a:cubicBezTo>
                      <a:pt x="0" y="0"/>
                      <a:pt x="0" y="67"/>
                      <a:pt x="33" y="100"/>
                    </a:cubicBezTo>
                    <a:cubicBezTo>
                      <a:pt x="467" y="200"/>
                      <a:pt x="901" y="267"/>
                      <a:pt x="1368" y="267"/>
                    </a:cubicBezTo>
                    <a:cubicBezTo>
                      <a:pt x="1434" y="267"/>
                      <a:pt x="1401" y="200"/>
                      <a:pt x="1368" y="200"/>
                    </a:cubicBezTo>
                    <a:cubicBezTo>
                      <a:pt x="934" y="167"/>
                      <a:pt x="500" y="10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08" name="Google Shape;13108;p40"/>
              <p:cNvSpPr/>
              <p:nvPr/>
            </p:nvSpPr>
            <p:spPr>
              <a:xfrm>
                <a:off x="6793700" y="2989325"/>
                <a:ext cx="138450" cy="6075"/>
              </a:xfrm>
              <a:custGeom>
                <a:rect b="b" l="l" r="r" t="t"/>
                <a:pathLst>
                  <a:path extrusionOk="0" h="243" w="5538">
                    <a:moveTo>
                      <a:pt x="2736" y="1"/>
                    </a:moveTo>
                    <a:cubicBezTo>
                      <a:pt x="1869" y="1"/>
                      <a:pt x="968" y="1"/>
                      <a:pt x="67" y="34"/>
                    </a:cubicBezTo>
                    <a:cubicBezTo>
                      <a:pt x="1" y="68"/>
                      <a:pt x="1" y="134"/>
                      <a:pt x="67" y="134"/>
                    </a:cubicBezTo>
                    <a:cubicBezTo>
                      <a:pt x="968" y="201"/>
                      <a:pt x="1869" y="201"/>
                      <a:pt x="2769" y="234"/>
                    </a:cubicBezTo>
                    <a:cubicBezTo>
                      <a:pt x="3203" y="234"/>
                      <a:pt x="3645" y="243"/>
                      <a:pt x="4091" y="243"/>
                    </a:cubicBezTo>
                    <a:cubicBezTo>
                      <a:pt x="4537" y="243"/>
                      <a:pt x="4987" y="234"/>
                      <a:pt x="5438" y="201"/>
                    </a:cubicBezTo>
                    <a:cubicBezTo>
                      <a:pt x="5538" y="201"/>
                      <a:pt x="5504" y="68"/>
                      <a:pt x="5438" y="68"/>
                    </a:cubicBezTo>
                    <a:cubicBezTo>
                      <a:pt x="4537" y="1"/>
                      <a:pt x="3636" y="1"/>
                      <a:pt x="27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09" name="Google Shape;13109;p40"/>
              <p:cNvSpPr/>
              <p:nvPr/>
            </p:nvSpPr>
            <p:spPr>
              <a:xfrm>
                <a:off x="6863750" y="3008725"/>
                <a:ext cx="53400" cy="3500"/>
              </a:xfrm>
              <a:custGeom>
                <a:rect b="b" l="l" r="r" t="t"/>
                <a:pathLst>
                  <a:path extrusionOk="0" h="140" w="2136">
                    <a:moveTo>
                      <a:pt x="1068" y="0"/>
                    </a:moveTo>
                    <a:cubicBezTo>
                      <a:pt x="734" y="0"/>
                      <a:pt x="401" y="9"/>
                      <a:pt x="67" y="25"/>
                    </a:cubicBezTo>
                    <a:cubicBezTo>
                      <a:pt x="1" y="25"/>
                      <a:pt x="34" y="92"/>
                      <a:pt x="67" y="92"/>
                    </a:cubicBezTo>
                    <a:cubicBezTo>
                      <a:pt x="539" y="116"/>
                      <a:pt x="1011" y="139"/>
                      <a:pt x="1482" y="139"/>
                    </a:cubicBezTo>
                    <a:cubicBezTo>
                      <a:pt x="1678" y="139"/>
                      <a:pt x="1873" y="135"/>
                      <a:pt x="2069" y="125"/>
                    </a:cubicBezTo>
                    <a:cubicBezTo>
                      <a:pt x="2135" y="125"/>
                      <a:pt x="2135" y="59"/>
                      <a:pt x="2069" y="25"/>
                    </a:cubicBezTo>
                    <a:cubicBezTo>
                      <a:pt x="1735" y="9"/>
                      <a:pt x="1402" y="0"/>
                      <a:pt x="10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10" name="Google Shape;13110;p40"/>
              <p:cNvSpPr/>
              <p:nvPr/>
            </p:nvSpPr>
            <p:spPr>
              <a:xfrm>
                <a:off x="6882100" y="3021025"/>
                <a:ext cx="30875" cy="3350"/>
              </a:xfrm>
              <a:custGeom>
                <a:rect b="b" l="l" r="r" t="t"/>
                <a:pathLst>
                  <a:path extrusionOk="0" h="134" w="1235">
                    <a:moveTo>
                      <a:pt x="1168" y="0"/>
                    </a:moveTo>
                    <a:cubicBezTo>
                      <a:pt x="801" y="0"/>
                      <a:pt x="401" y="34"/>
                      <a:pt x="34" y="67"/>
                    </a:cubicBezTo>
                    <a:cubicBezTo>
                      <a:pt x="0" y="67"/>
                      <a:pt x="0" y="134"/>
                      <a:pt x="34" y="134"/>
                    </a:cubicBezTo>
                    <a:cubicBezTo>
                      <a:pt x="434" y="134"/>
                      <a:pt x="801" y="134"/>
                      <a:pt x="1168" y="100"/>
                    </a:cubicBezTo>
                    <a:cubicBezTo>
                      <a:pt x="1235" y="100"/>
                      <a:pt x="1235" y="34"/>
                      <a:pt x="11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11" name="Google Shape;13111;p40"/>
              <p:cNvSpPr/>
              <p:nvPr/>
            </p:nvSpPr>
            <p:spPr>
              <a:xfrm>
                <a:off x="6640250" y="3116100"/>
                <a:ext cx="82600" cy="9200"/>
              </a:xfrm>
              <a:custGeom>
                <a:rect b="b" l="l" r="r" t="t"/>
                <a:pathLst>
                  <a:path extrusionOk="0" h="368" w="3304">
                    <a:moveTo>
                      <a:pt x="3236" y="0"/>
                    </a:moveTo>
                    <a:cubicBezTo>
                      <a:pt x="2169" y="0"/>
                      <a:pt x="1102" y="167"/>
                      <a:pt x="34" y="267"/>
                    </a:cubicBezTo>
                    <a:cubicBezTo>
                      <a:pt x="1" y="267"/>
                      <a:pt x="1" y="367"/>
                      <a:pt x="68" y="367"/>
                    </a:cubicBezTo>
                    <a:cubicBezTo>
                      <a:pt x="1102" y="300"/>
                      <a:pt x="2202" y="267"/>
                      <a:pt x="3236" y="134"/>
                    </a:cubicBezTo>
                    <a:cubicBezTo>
                      <a:pt x="3303" y="100"/>
                      <a:pt x="3303" y="0"/>
                      <a:pt x="32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12" name="Google Shape;13112;p40"/>
              <p:cNvSpPr/>
              <p:nvPr/>
            </p:nvSpPr>
            <p:spPr>
              <a:xfrm>
                <a:off x="6669450" y="3101075"/>
                <a:ext cx="44225" cy="4200"/>
              </a:xfrm>
              <a:custGeom>
                <a:rect b="b" l="l" r="r" t="t"/>
                <a:pathLst>
                  <a:path extrusionOk="0" h="168" w="1769">
                    <a:moveTo>
                      <a:pt x="1702" y="1"/>
                    </a:moveTo>
                    <a:cubicBezTo>
                      <a:pt x="1134" y="1"/>
                      <a:pt x="601" y="67"/>
                      <a:pt x="67" y="101"/>
                    </a:cubicBezTo>
                    <a:cubicBezTo>
                      <a:pt x="0" y="101"/>
                      <a:pt x="0" y="167"/>
                      <a:pt x="67" y="167"/>
                    </a:cubicBezTo>
                    <a:cubicBezTo>
                      <a:pt x="601" y="134"/>
                      <a:pt x="1168" y="134"/>
                      <a:pt x="1702" y="101"/>
                    </a:cubicBezTo>
                    <a:cubicBezTo>
                      <a:pt x="1768" y="101"/>
                      <a:pt x="1768" y="1"/>
                      <a:pt x="17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13" name="Google Shape;13113;p40"/>
              <p:cNvSpPr/>
              <p:nvPr/>
            </p:nvSpPr>
            <p:spPr>
              <a:xfrm>
                <a:off x="6681950" y="3087725"/>
                <a:ext cx="33375" cy="3375"/>
              </a:xfrm>
              <a:custGeom>
                <a:rect b="b" l="l" r="r" t="t"/>
                <a:pathLst>
                  <a:path extrusionOk="0" h="135" w="1335">
                    <a:moveTo>
                      <a:pt x="34" y="1"/>
                    </a:moveTo>
                    <a:cubicBezTo>
                      <a:pt x="1" y="1"/>
                      <a:pt x="1" y="68"/>
                      <a:pt x="34" y="68"/>
                    </a:cubicBezTo>
                    <a:cubicBezTo>
                      <a:pt x="434" y="101"/>
                      <a:pt x="868" y="134"/>
                      <a:pt x="1268" y="134"/>
                    </a:cubicBezTo>
                    <a:cubicBezTo>
                      <a:pt x="1302" y="134"/>
                      <a:pt x="1335" y="34"/>
                      <a:pt x="1268" y="34"/>
                    </a:cubicBezTo>
                    <a:cubicBezTo>
                      <a:pt x="868" y="1"/>
                      <a:pt x="468" y="1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14" name="Google Shape;13114;p40"/>
              <p:cNvSpPr/>
              <p:nvPr/>
            </p:nvSpPr>
            <p:spPr>
              <a:xfrm>
                <a:off x="6694475" y="3076900"/>
                <a:ext cx="20025" cy="4200"/>
              </a:xfrm>
              <a:custGeom>
                <a:rect b="b" l="l" r="r" t="t"/>
                <a:pathLst>
                  <a:path extrusionOk="0" h="168" w="801">
                    <a:moveTo>
                      <a:pt x="67" y="0"/>
                    </a:moveTo>
                    <a:cubicBezTo>
                      <a:pt x="0" y="0"/>
                      <a:pt x="0" y="67"/>
                      <a:pt x="33" y="67"/>
                    </a:cubicBezTo>
                    <a:cubicBezTo>
                      <a:pt x="267" y="100"/>
                      <a:pt x="500" y="134"/>
                      <a:pt x="734" y="167"/>
                    </a:cubicBezTo>
                    <a:cubicBezTo>
                      <a:pt x="801" y="167"/>
                      <a:pt x="801" y="67"/>
                      <a:pt x="734" y="67"/>
                    </a:cubicBezTo>
                    <a:cubicBezTo>
                      <a:pt x="534" y="34"/>
                      <a:pt x="300" y="34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15" name="Google Shape;13115;p40"/>
              <p:cNvSpPr/>
              <p:nvPr/>
            </p:nvSpPr>
            <p:spPr>
              <a:xfrm>
                <a:off x="6606900" y="2695450"/>
                <a:ext cx="78425" cy="3900"/>
              </a:xfrm>
              <a:custGeom>
                <a:rect b="b" l="l" r="r" t="t"/>
                <a:pathLst>
                  <a:path extrusionOk="0" h="156" w="3137">
                    <a:moveTo>
                      <a:pt x="2183" y="0"/>
                    </a:moveTo>
                    <a:cubicBezTo>
                      <a:pt x="1466" y="0"/>
                      <a:pt x="741" y="24"/>
                      <a:pt x="34" y="47"/>
                    </a:cubicBezTo>
                    <a:cubicBezTo>
                      <a:pt x="1" y="47"/>
                      <a:pt x="1" y="148"/>
                      <a:pt x="34" y="148"/>
                    </a:cubicBezTo>
                    <a:cubicBezTo>
                      <a:pt x="534" y="148"/>
                      <a:pt x="1043" y="156"/>
                      <a:pt x="1552" y="156"/>
                    </a:cubicBezTo>
                    <a:cubicBezTo>
                      <a:pt x="2060" y="156"/>
                      <a:pt x="2569" y="148"/>
                      <a:pt x="3069" y="114"/>
                    </a:cubicBezTo>
                    <a:cubicBezTo>
                      <a:pt x="3136" y="114"/>
                      <a:pt x="3136" y="14"/>
                      <a:pt x="3069" y="14"/>
                    </a:cubicBezTo>
                    <a:cubicBezTo>
                      <a:pt x="2776" y="4"/>
                      <a:pt x="2480" y="0"/>
                      <a:pt x="21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16" name="Google Shape;13116;p40"/>
              <p:cNvSpPr/>
              <p:nvPr/>
            </p:nvSpPr>
            <p:spPr>
              <a:xfrm>
                <a:off x="6627750" y="2681625"/>
                <a:ext cx="37550" cy="4175"/>
              </a:xfrm>
              <a:custGeom>
                <a:rect b="b" l="l" r="r" t="t"/>
                <a:pathLst>
                  <a:path extrusionOk="0" h="167" w="1502">
                    <a:moveTo>
                      <a:pt x="1435" y="0"/>
                    </a:moveTo>
                    <a:cubicBezTo>
                      <a:pt x="968" y="0"/>
                      <a:pt x="501" y="33"/>
                      <a:pt x="34" y="67"/>
                    </a:cubicBezTo>
                    <a:cubicBezTo>
                      <a:pt x="0" y="67"/>
                      <a:pt x="0" y="167"/>
                      <a:pt x="67" y="167"/>
                    </a:cubicBezTo>
                    <a:cubicBezTo>
                      <a:pt x="501" y="133"/>
                      <a:pt x="968" y="133"/>
                      <a:pt x="1435" y="100"/>
                    </a:cubicBezTo>
                    <a:cubicBezTo>
                      <a:pt x="1502" y="100"/>
                      <a:pt x="1502" y="0"/>
                      <a:pt x="14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17" name="Google Shape;13117;p40"/>
              <p:cNvSpPr/>
              <p:nvPr/>
            </p:nvSpPr>
            <p:spPr>
              <a:xfrm>
                <a:off x="6637750" y="2670225"/>
                <a:ext cx="20050" cy="3900"/>
              </a:xfrm>
              <a:custGeom>
                <a:rect b="b" l="l" r="r" t="t"/>
                <a:pathLst>
                  <a:path extrusionOk="0" h="156" w="802">
                    <a:moveTo>
                      <a:pt x="358" y="0"/>
                    </a:moveTo>
                    <a:cubicBezTo>
                      <a:pt x="261" y="0"/>
                      <a:pt x="164" y="9"/>
                      <a:pt x="67" y="22"/>
                    </a:cubicBezTo>
                    <a:cubicBezTo>
                      <a:pt x="1" y="22"/>
                      <a:pt x="1" y="89"/>
                      <a:pt x="67" y="89"/>
                    </a:cubicBezTo>
                    <a:cubicBezTo>
                      <a:pt x="130" y="80"/>
                      <a:pt x="193" y="76"/>
                      <a:pt x="255" y="76"/>
                    </a:cubicBezTo>
                    <a:cubicBezTo>
                      <a:pt x="424" y="76"/>
                      <a:pt x="588" y="107"/>
                      <a:pt x="735" y="156"/>
                    </a:cubicBezTo>
                    <a:cubicBezTo>
                      <a:pt x="801" y="156"/>
                      <a:pt x="801" y="89"/>
                      <a:pt x="768" y="56"/>
                    </a:cubicBezTo>
                    <a:cubicBezTo>
                      <a:pt x="631" y="17"/>
                      <a:pt x="494" y="0"/>
                      <a:pt x="35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18" name="Google Shape;13118;p40"/>
              <p:cNvSpPr/>
              <p:nvPr/>
            </p:nvSpPr>
            <p:spPr>
              <a:xfrm>
                <a:off x="6561025" y="2696625"/>
                <a:ext cx="26725" cy="2525"/>
              </a:xfrm>
              <a:custGeom>
                <a:rect b="b" l="l" r="r" t="t"/>
                <a:pathLst>
                  <a:path extrusionOk="0" h="101" w="1069">
                    <a:moveTo>
                      <a:pt x="68" y="0"/>
                    </a:moveTo>
                    <a:cubicBezTo>
                      <a:pt x="1" y="0"/>
                      <a:pt x="34" y="67"/>
                      <a:pt x="68" y="67"/>
                    </a:cubicBezTo>
                    <a:cubicBezTo>
                      <a:pt x="401" y="101"/>
                      <a:pt x="701" y="101"/>
                      <a:pt x="1035" y="101"/>
                    </a:cubicBezTo>
                    <a:cubicBezTo>
                      <a:pt x="1068" y="101"/>
                      <a:pt x="1068" y="34"/>
                      <a:pt x="1002" y="34"/>
                    </a:cubicBezTo>
                    <a:cubicBezTo>
                      <a:pt x="701" y="0"/>
                      <a:pt x="368" y="0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19" name="Google Shape;13119;p40"/>
              <p:cNvSpPr/>
              <p:nvPr/>
            </p:nvSpPr>
            <p:spPr>
              <a:xfrm>
                <a:off x="6470125" y="2632400"/>
                <a:ext cx="65075" cy="5350"/>
              </a:xfrm>
              <a:custGeom>
                <a:rect b="b" l="l" r="r" t="t"/>
                <a:pathLst>
                  <a:path extrusionOk="0" h="214" w="2603">
                    <a:moveTo>
                      <a:pt x="2569" y="1"/>
                    </a:moveTo>
                    <a:cubicBezTo>
                      <a:pt x="1932" y="103"/>
                      <a:pt x="1295" y="146"/>
                      <a:pt x="658" y="146"/>
                    </a:cubicBezTo>
                    <a:cubicBezTo>
                      <a:pt x="461" y="146"/>
                      <a:pt x="265" y="142"/>
                      <a:pt x="68" y="134"/>
                    </a:cubicBezTo>
                    <a:cubicBezTo>
                      <a:pt x="1" y="134"/>
                      <a:pt x="1" y="201"/>
                      <a:pt x="68" y="201"/>
                    </a:cubicBezTo>
                    <a:cubicBezTo>
                      <a:pt x="276" y="209"/>
                      <a:pt x="485" y="214"/>
                      <a:pt x="693" y="214"/>
                    </a:cubicBezTo>
                    <a:cubicBezTo>
                      <a:pt x="1319" y="214"/>
                      <a:pt x="1944" y="176"/>
                      <a:pt x="2569" y="101"/>
                    </a:cubicBezTo>
                    <a:cubicBezTo>
                      <a:pt x="2603" y="101"/>
                      <a:pt x="2603" y="1"/>
                      <a:pt x="25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20" name="Google Shape;13120;p40"/>
              <p:cNvSpPr/>
              <p:nvPr/>
            </p:nvSpPr>
            <p:spPr>
              <a:xfrm>
                <a:off x="6742825" y="2852575"/>
                <a:ext cx="50075" cy="3275"/>
              </a:xfrm>
              <a:custGeom>
                <a:rect b="b" l="l" r="r" t="t"/>
                <a:pathLst>
                  <a:path extrusionOk="0" h="131" w="2003">
                    <a:moveTo>
                      <a:pt x="67" y="0"/>
                    </a:moveTo>
                    <a:cubicBezTo>
                      <a:pt x="1" y="0"/>
                      <a:pt x="1" y="67"/>
                      <a:pt x="34" y="67"/>
                    </a:cubicBezTo>
                    <a:cubicBezTo>
                      <a:pt x="400" y="104"/>
                      <a:pt x="756" y="130"/>
                      <a:pt x="1107" y="130"/>
                    </a:cubicBezTo>
                    <a:cubicBezTo>
                      <a:pt x="1397" y="130"/>
                      <a:pt x="1683" y="112"/>
                      <a:pt x="1969" y="67"/>
                    </a:cubicBezTo>
                    <a:cubicBezTo>
                      <a:pt x="2002" y="67"/>
                      <a:pt x="2002" y="0"/>
                      <a:pt x="1969" y="0"/>
                    </a:cubicBezTo>
                    <a:cubicBezTo>
                      <a:pt x="1652" y="34"/>
                      <a:pt x="1335" y="50"/>
                      <a:pt x="1018" y="50"/>
                    </a:cubicBezTo>
                    <a:cubicBezTo>
                      <a:pt x="701" y="50"/>
                      <a:pt x="384" y="34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21" name="Google Shape;13121;p40"/>
              <p:cNvSpPr/>
              <p:nvPr/>
            </p:nvSpPr>
            <p:spPr>
              <a:xfrm>
                <a:off x="6506825" y="2887600"/>
                <a:ext cx="74250" cy="3350"/>
              </a:xfrm>
              <a:custGeom>
                <a:rect b="b" l="l" r="r" t="t"/>
                <a:pathLst>
                  <a:path extrusionOk="0" h="134" w="2970">
                    <a:moveTo>
                      <a:pt x="67" y="0"/>
                    </a:moveTo>
                    <a:cubicBezTo>
                      <a:pt x="1" y="0"/>
                      <a:pt x="1" y="100"/>
                      <a:pt x="67" y="100"/>
                    </a:cubicBezTo>
                    <a:cubicBezTo>
                      <a:pt x="1001" y="100"/>
                      <a:pt x="1969" y="134"/>
                      <a:pt x="2903" y="134"/>
                    </a:cubicBezTo>
                    <a:cubicBezTo>
                      <a:pt x="2969" y="134"/>
                      <a:pt x="2969" y="67"/>
                      <a:pt x="2903" y="67"/>
                    </a:cubicBezTo>
                    <a:cubicBezTo>
                      <a:pt x="1969" y="34"/>
                      <a:pt x="1001" y="34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22" name="Google Shape;13122;p40"/>
              <p:cNvSpPr/>
              <p:nvPr/>
            </p:nvSpPr>
            <p:spPr>
              <a:xfrm>
                <a:off x="6604400" y="2891775"/>
                <a:ext cx="20050" cy="4175"/>
              </a:xfrm>
              <a:custGeom>
                <a:rect b="b" l="l" r="r" t="t"/>
                <a:pathLst>
                  <a:path extrusionOk="0" h="167" w="802">
                    <a:moveTo>
                      <a:pt x="67" y="0"/>
                    </a:moveTo>
                    <a:cubicBezTo>
                      <a:pt x="0" y="0"/>
                      <a:pt x="0" y="100"/>
                      <a:pt x="34" y="100"/>
                    </a:cubicBezTo>
                    <a:cubicBezTo>
                      <a:pt x="267" y="100"/>
                      <a:pt x="501" y="133"/>
                      <a:pt x="734" y="167"/>
                    </a:cubicBezTo>
                    <a:cubicBezTo>
                      <a:pt x="801" y="167"/>
                      <a:pt x="801" y="100"/>
                      <a:pt x="768" y="67"/>
                    </a:cubicBezTo>
                    <a:cubicBezTo>
                      <a:pt x="534" y="67"/>
                      <a:pt x="301" y="33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23" name="Google Shape;13123;p40"/>
              <p:cNvSpPr/>
              <p:nvPr/>
            </p:nvSpPr>
            <p:spPr>
              <a:xfrm>
                <a:off x="6480975" y="3045200"/>
                <a:ext cx="65900" cy="2325"/>
              </a:xfrm>
              <a:custGeom>
                <a:rect b="b" l="l" r="r" t="t"/>
                <a:pathLst>
                  <a:path extrusionOk="0" h="93" w="2636">
                    <a:moveTo>
                      <a:pt x="67" y="1"/>
                    </a:moveTo>
                    <a:cubicBezTo>
                      <a:pt x="1" y="1"/>
                      <a:pt x="1" y="67"/>
                      <a:pt x="67" y="67"/>
                    </a:cubicBezTo>
                    <a:cubicBezTo>
                      <a:pt x="484" y="84"/>
                      <a:pt x="901" y="92"/>
                      <a:pt x="1318" y="92"/>
                    </a:cubicBezTo>
                    <a:cubicBezTo>
                      <a:pt x="1735" y="92"/>
                      <a:pt x="2152" y="84"/>
                      <a:pt x="2569" y="67"/>
                    </a:cubicBezTo>
                    <a:cubicBezTo>
                      <a:pt x="2636" y="67"/>
                      <a:pt x="2636" y="1"/>
                      <a:pt x="25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24" name="Google Shape;13124;p40"/>
              <p:cNvSpPr/>
              <p:nvPr/>
            </p:nvSpPr>
            <p:spPr>
              <a:xfrm>
                <a:off x="6565450" y="3046700"/>
                <a:ext cx="11450" cy="3525"/>
              </a:xfrm>
              <a:custGeom>
                <a:rect b="b" l="l" r="r" t="t"/>
                <a:pathLst>
                  <a:path extrusionOk="0" h="141" w="458">
                    <a:moveTo>
                      <a:pt x="43" y="1"/>
                    </a:moveTo>
                    <a:cubicBezTo>
                      <a:pt x="17" y="1"/>
                      <a:pt x="0" y="74"/>
                      <a:pt x="57" y="74"/>
                    </a:cubicBezTo>
                    <a:lnTo>
                      <a:pt x="391" y="141"/>
                    </a:lnTo>
                    <a:cubicBezTo>
                      <a:pt x="458" y="141"/>
                      <a:pt x="458" y="74"/>
                      <a:pt x="424" y="74"/>
                    </a:cubicBezTo>
                    <a:cubicBezTo>
                      <a:pt x="291" y="41"/>
                      <a:pt x="191" y="7"/>
                      <a:pt x="57" y="7"/>
                    </a:cubicBezTo>
                    <a:cubicBezTo>
                      <a:pt x="53" y="3"/>
                      <a:pt x="48" y="1"/>
                      <a:pt x="4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25" name="Google Shape;13125;p40"/>
              <p:cNvSpPr/>
              <p:nvPr/>
            </p:nvSpPr>
            <p:spPr>
              <a:xfrm>
                <a:off x="6504325" y="3066050"/>
                <a:ext cx="13375" cy="2525"/>
              </a:xfrm>
              <a:custGeom>
                <a:rect b="b" l="l" r="r" t="t"/>
                <a:pathLst>
                  <a:path extrusionOk="0" h="101" w="535">
                    <a:moveTo>
                      <a:pt x="34" y="1"/>
                    </a:moveTo>
                    <a:cubicBezTo>
                      <a:pt x="1" y="1"/>
                      <a:pt x="1" y="101"/>
                      <a:pt x="34" y="101"/>
                    </a:cubicBezTo>
                    <a:lnTo>
                      <a:pt x="468" y="67"/>
                    </a:lnTo>
                    <a:cubicBezTo>
                      <a:pt x="534" y="67"/>
                      <a:pt x="534" y="1"/>
                      <a:pt x="4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26" name="Google Shape;13126;p40"/>
              <p:cNvSpPr/>
              <p:nvPr/>
            </p:nvSpPr>
            <p:spPr>
              <a:xfrm>
                <a:off x="6420100" y="3279550"/>
                <a:ext cx="37550" cy="2525"/>
              </a:xfrm>
              <a:custGeom>
                <a:rect b="b" l="l" r="r" t="t"/>
                <a:pathLst>
                  <a:path extrusionOk="0" h="101" w="1502">
                    <a:moveTo>
                      <a:pt x="67" y="0"/>
                    </a:moveTo>
                    <a:cubicBezTo>
                      <a:pt x="1" y="0"/>
                      <a:pt x="1" y="67"/>
                      <a:pt x="67" y="67"/>
                    </a:cubicBezTo>
                    <a:cubicBezTo>
                      <a:pt x="534" y="100"/>
                      <a:pt x="968" y="100"/>
                      <a:pt x="1435" y="100"/>
                    </a:cubicBezTo>
                    <a:cubicBezTo>
                      <a:pt x="1502" y="100"/>
                      <a:pt x="1502" y="33"/>
                      <a:pt x="1435" y="33"/>
                    </a:cubicBezTo>
                    <a:cubicBezTo>
                      <a:pt x="968" y="33"/>
                      <a:pt x="534" y="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27" name="Google Shape;13127;p40"/>
              <p:cNvSpPr/>
              <p:nvPr/>
            </p:nvSpPr>
            <p:spPr>
              <a:xfrm>
                <a:off x="6474300" y="3281200"/>
                <a:ext cx="11700" cy="2525"/>
              </a:xfrm>
              <a:custGeom>
                <a:rect b="b" l="l" r="r" t="t"/>
                <a:pathLst>
                  <a:path extrusionOk="0" h="101" w="468">
                    <a:moveTo>
                      <a:pt x="67" y="1"/>
                    </a:moveTo>
                    <a:cubicBezTo>
                      <a:pt x="1" y="1"/>
                      <a:pt x="1" y="101"/>
                      <a:pt x="67" y="101"/>
                    </a:cubicBezTo>
                    <a:lnTo>
                      <a:pt x="401" y="68"/>
                    </a:lnTo>
                    <a:cubicBezTo>
                      <a:pt x="468" y="68"/>
                      <a:pt x="434" y="1"/>
                      <a:pt x="4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28" name="Google Shape;13128;p40"/>
              <p:cNvSpPr/>
              <p:nvPr/>
            </p:nvSpPr>
            <p:spPr>
              <a:xfrm>
                <a:off x="6469300" y="3367100"/>
                <a:ext cx="26725" cy="4500"/>
              </a:xfrm>
              <a:custGeom>
                <a:rect b="b" l="l" r="r" t="t"/>
                <a:pathLst>
                  <a:path extrusionOk="0" h="180" w="1069">
                    <a:moveTo>
                      <a:pt x="1001" y="1"/>
                    </a:moveTo>
                    <a:cubicBezTo>
                      <a:pt x="776" y="76"/>
                      <a:pt x="532" y="113"/>
                      <a:pt x="298" y="113"/>
                    </a:cubicBezTo>
                    <a:cubicBezTo>
                      <a:pt x="220" y="113"/>
                      <a:pt x="142" y="109"/>
                      <a:pt x="67" y="101"/>
                    </a:cubicBezTo>
                    <a:cubicBezTo>
                      <a:pt x="1" y="101"/>
                      <a:pt x="1" y="167"/>
                      <a:pt x="67" y="167"/>
                    </a:cubicBezTo>
                    <a:cubicBezTo>
                      <a:pt x="142" y="176"/>
                      <a:pt x="220" y="180"/>
                      <a:pt x="298" y="180"/>
                    </a:cubicBezTo>
                    <a:cubicBezTo>
                      <a:pt x="534" y="180"/>
                      <a:pt x="784" y="142"/>
                      <a:pt x="1035" y="67"/>
                    </a:cubicBezTo>
                    <a:cubicBezTo>
                      <a:pt x="1068" y="67"/>
                      <a:pt x="1035" y="1"/>
                      <a:pt x="10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29" name="Google Shape;13129;p40"/>
              <p:cNvSpPr/>
              <p:nvPr/>
            </p:nvSpPr>
            <p:spPr>
              <a:xfrm>
                <a:off x="6780350" y="2514000"/>
                <a:ext cx="45900" cy="5850"/>
              </a:xfrm>
              <a:custGeom>
                <a:rect b="b" l="l" r="r" t="t"/>
                <a:pathLst>
                  <a:path extrusionOk="0" h="234" w="1836">
                    <a:moveTo>
                      <a:pt x="34" y="0"/>
                    </a:moveTo>
                    <a:cubicBezTo>
                      <a:pt x="1" y="0"/>
                      <a:pt x="1" y="67"/>
                      <a:pt x="34" y="100"/>
                    </a:cubicBezTo>
                    <a:cubicBezTo>
                      <a:pt x="635" y="134"/>
                      <a:pt x="1202" y="200"/>
                      <a:pt x="1769" y="234"/>
                    </a:cubicBezTo>
                    <a:cubicBezTo>
                      <a:pt x="1835" y="234"/>
                      <a:pt x="1835" y="134"/>
                      <a:pt x="1802" y="134"/>
                    </a:cubicBezTo>
                    <a:cubicBezTo>
                      <a:pt x="1202" y="67"/>
                      <a:pt x="635" y="34"/>
                      <a:pt x="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30" name="Google Shape;13130;p40"/>
              <p:cNvSpPr/>
              <p:nvPr/>
            </p:nvSpPr>
            <p:spPr>
              <a:xfrm>
                <a:off x="6838725" y="2542350"/>
                <a:ext cx="20875" cy="3350"/>
              </a:xfrm>
              <a:custGeom>
                <a:rect b="b" l="l" r="r" t="t"/>
                <a:pathLst>
                  <a:path extrusionOk="0" h="134" w="835">
                    <a:moveTo>
                      <a:pt x="68" y="0"/>
                    </a:moveTo>
                    <a:cubicBezTo>
                      <a:pt x="34" y="0"/>
                      <a:pt x="1" y="67"/>
                      <a:pt x="68" y="67"/>
                    </a:cubicBezTo>
                    <a:cubicBezTo>
                      <a:pt x="268" y="100"/>
                      <a:pt x="501" y="134"/>
                      <a:pt x="735" y="134"/>
                    </a:cubicBezTo>
                    <a:cubicBezTo>
                      <a:pt x="801" y="134"/>
                      <a:pt x="835" y="67"/>
                      <a:pt x="768" y="67"/>
                    </a:cubicBezTo>
                    <a:cubicBezTo>
                      <a:pt x="535" y="34"/>
                      <a:pt x="301" y="0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31" name="Google Shape;13131;p40"/>
              <p:cNvSpPr/>
              <p:nvPr/>
            </p:nvSpPr>
            <p:spPr>
              <a:xfrm>
                <a:off x="6035325" y="2814825"/>
                <a:ext cx="95275" cy="119350"/>
              </a:xfrm>
              <a:custGeom>
                <a:rect b="b" l="l" r="r" t="t"/>
                <a:pathLst>
                  <a:path extrusionOk="0" h="4774" w="3811">
                    <a:moveTo>
                      <a:pt x="3708" y="0"/>
                    </a:moveTo>
                    <a:cubicBezTo>
                      <a:pt x="3698" y="0"/>
                      <a:pt x="3690" y="3"/>
                      <a:pt x="3683" y="9"/>
                    </a:cubicBezTo>
                    <a:cubicBezTo>
                      <a:pt x="3016" y="776"/>
                      <a:pt x="2416" y="1577"/>
                      <a:pt x="1782" y="2378"/>
                    </a:cubicBezTo>
                    <a:cubicBezTo>
                      <a:pt x="1181" y="3111"/>
                      <a:pt x="581" y="3879"/>
                      <a:pt x="47" y="4679"/>
                    </a:cubicBezTo>
                    <a:cubicBezTo>
                      <a:pt x="0" y="4726"/>
                      <a:pt x="53" y="4774"/>
                      <a:pt x="100" y="4774"/>
                    </a:cubicBezTo>
                    <a:cubicBezTo>
                      <a:pt x="119" y="4774"/>
                      <a:pt x="138" y="4765"/>
                      <a:pt x="147" y="4746"/>
                    </a:cubicBezTo>
                    <a:cubicBezTo>
                      <a:pt x="814" y="4012"/>
                      <a:pt x="1448" y="3211"/>
                      <a:pt x="2049" y="2411"/>
                    </a:cubicBezTo>
                    <a:cubicBezTo>
                      <a:pt x="2616" y="1644"/>
                      <a:pt x="3216" y="876"/>
                      <a:pt x="3783" y="76"/>
                    </a:cubicBezTo>
                    <a:cubicBezTo>
                      <a:pt x="3810" y="49"/>
                      <a:pt x="3750" y="0"/>
                      <a:pt x="370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32" name="Google Shape;13132;p40"/>
              <p:cNvSpPr/>
              <p:nvPr/>
            </p:nvSpPr>
            <p:spPr>
              <a:xfrm>
                <a:off x="6075150" y="2860200"/>
                <a:ext cx="42825" cy="51825"/>
              </a:xfrm>
              <a:custGeom>
                <a:rect b="b" l="l" r="r" t="t"/>
                <a:pathLst>
                  <a:path extrusionOk="0" h="2073" w="1713">
                    <a:moveTo>
                      <a:pt x="1634" y="0"/>
                    </a:moveTo>
                    <a:cubicBezTo>
                      <a:pt x="1617" y="0"/>
                      <a:pt x="1600" y="8"/>
                      <a:pt x="1590" y="29"/>
                    </a:cubicBezTo>
                    <a:cubicBezTo>
                      <a:pt x="1056" y="629"/>
                      <a:pt x="522" y="1296"/>
                      <a:pt x="55" y="1964"/>
                    </a:cubicBezTo>
                    <a:cubicBezTo>
                      <a:pt x="1" y="2018"/>
                      <a:pt x="80" y="2072"/>
                      <a:pt x="129" y="2072"/>
                    </a:cubicBezTo>
                    <a:cubicBezTo>
                      <a:pt x="140" y="2072"/>
                      <a:pt x="149" y="2070"/>
                      <a:pt x="155" y="2064"/>
                    </a:cubicBezTo>
                    <a:cubicBezTo>
                      <a:pt x="689" y="1430"/>
                      <a:pt x="1223" y="763"/>
                      <a:pt x="1690" y="62"/>
                    </a:cubicBezTo>
                    <a:cubicBezTo>
                      <a:pt x="1713" y="39"/>
                      <a:pt x="1672" y="0"/>
                      <a:pt x="16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33" name="Google Shape;13133;p40"/>
              <p:cNvSpPr/>
              <p:nvPr/>
            </p:nvSpPr>
            <p:spPr>
              <a:xfrm>
                <a:off x="6097025" y="2888200"/>
                <a:ext cx="16900" cy="16800"/>
              </a:xfrm>
              <a:custGeom>
                <a:rect b="b" l="l" r="r" t="t"/>
                <a:pathLst>
                  <a:path extrusionOk="0" h="672" w="676">
                    <a:moveTo>
                      <a:pt x="633" y="1"/>
                    </a:moveTo>
                    <a:cubicBezTo>
                      <a:pt x="627" y="1"/>
                      <a:pt x="621" y="3"/>
                      <a:pt x="615" y="10"/>
                    </a:cubicBezTo>
                    <a:cubicBezTo>
                      <a:pt x="415" y="210"/>
                      <a:pt x="214" y="377"/>
                      <a:pt x="48" y="577"/>
                    </a:cubicBezTo>
                    <a:cubicBezTo>
                      <a:pt x="0" y="624"/>
                      <a:pt x="37" y="671"/>
                      <a:pt x="74" y="671"/>
                    </a:cubicBezTo>
                    <a:cubicBezTo>
                      <a:pt x="89" y="671"/>
                      <a:pt x="105" y="663"/>
                      <a:pt x="114" y="643"/>
                    </a:cubicBezTo>
                    <a:cubicBezTo>
                      <a:pt x="315" y="477"/>
                      <a:pt x="481" y="276"/>
                      <a:pt x="648" y="76"/>
                    </a:cubicBezTo>
                    <a:cubicBezTo>
                      <a:pt x="675" y="49"/>
                      <a:pt x="658" y="1"/>
                      <a:pt x="63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34" name="Google Shape;13134;p40"/>
              <p:cNvSpPr/>
              <p:nvPr/>
            </p:nvSpPr>
            <p:spPr>
              <a:xfrm>
                <a:off x="6088425" y="3020700"/>
                <a:ext cx="16250" cy="18175"/>
              </a:xfrm>
              <a:custGeom>
                <a:rect b="b" l="l" r="r" t="t"/>
                <a:pathLst>
                  <a:path extrusionOk="0" h="727" w="650">
                    <a:moveTo>
                      <a:pt x="590" y="0"/>
                    </a:moveTo>
                    <a:cubicBezTo>
                      <a:pt x="579" y="0"/>
                      <a:pt x="567" y="4"/>
                      <a:pt x="558" y="13"/>
                    </a:cubicBezTo>
                    <a:cubicBezTo>
                      <a:pt x="358" y="214"/>
                      <a:pt x="192" y="414"/>
                      <a:pt x="25" y="647"/>
                    </a:cubicBezTo>
                    <a:cubicBezTo>
                      <a:pt x="0" y="696"/>
                      <a:pt x="47" y="727"/>
                      <a:pt x="87" y="727"/>
                    </a:cubicBezTo>
                    <a:cubicBezTo>
                      <a:pt x="102" y="727"/>
                      <a:pt x="116" y="723"/>
                      <a:pt x="125" y="714"/>
                    </a:cubicBezTo>
                    <a:cubicBezTo>
                      <a:pt x="325" y="514"/>
                      <a:pt x="492" y="280"/>
                      <a:pt x="625" y="80"/>
                    </a:cubicBezTo>
                    <a:cubicBezTo>
                      <a:pt x="650" y="31"/>
                      <a:pt x="620" y="0"/>
                      <a:pt x="59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35" name="Google Shape;13135;p40"/>
              <p:cNvSpPr/>
              <p:nvPr/>
            </p:nvSpPr>
            <p:spPr>
              <a:xfrm>
                <a:off x="6102600" y="3054975"/>
                <a:ext cx="34000" cy="37275"/>
              </a:xfrm>
              <a:custGeom>
                <a:rect b="b" l="l" r="r" t="t"/>
                <a:pathLst>
                  <a:path extrusionOk="0" h="1491" w="1360">
                    <a:moveTo>
                      <a:pt x="1311" y="1"/>
                    </a:moveTo>
                    <a:cubicBezTo>
                      <a:pt x="1305" y="1"/>
                      <a:pt x="1299" y="4"/>
                      <a:pt x="1292" y="10"/>
                    </a:cubicBezTo>
                    <a:cubicBezTo>
                      <a:pt x="792" y="377"/>
                      <a:pt x="358" y="911"/>
                      <a:pt x="25" y="1411"/>
                    </a:cubicBezTo>
                    <a:cubicBezTo>
                      <a:pt x="0" y="1460"/>
                      <a:pt x="30" y="1491"/>
                      <a:pt x="60" y="1491"/>
                    </a:cubicBezTo>
                    <a:cubicBezTo>
                      <a:pt x="71" y="1491"/>
                      <a:pt x="83" y="1487"/>
                      <a:pt x="92" y="1478"/>
                    </a:cubicBezTo>
                    <a:cubicBezTo>
                      <a:pt x="292" y="1244"/>
                      <a:pt x="492" y="1011"/>
                      <a:pt x="725" y="777"/>
                    </a:cubicBezTo>
                    <a:cubicBezTo>
                      <a:pt x="925" y="510"/>
                      <a:pt x="1159" y="310"/>
                      <a:pt x="1359" y="77"/>
                    </a:cubicBezTo>
                    <a:cubicBezTo>
                      <a:pt x="1359" y="50"/>
                      <a:pt x="1337" y="1"/>
                      <a:pt x="131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36" name="Google Shape;13136;p40"/>
              <p:cNvSpPr/>
              <p:nvPr/>
            </p:nvSpPr>
            <p:spPr>
              <a:xfrm>
                <a:off x="6116775" y="3074525"/>
                <a:ext cx="17075" cy="16900"/>
              </a:xfrm>
              <a:custGeom>
                <a:rect b="b" l="l" r="r" t="t"/>
                <a:pathLst>
                  <a:path extrusionOk="0" h="676" w="683">
                    <a:moveTo>
                      <a:pt x="626" y="1"/>
                    </a:moveTo>
                    <a:cubicBezTo>
                      <a:pt x="614" y="1"/>
                      <a:pt x="602" y="9"/>
                      <a:pt x="592" y="29"/>
                    </a:cubicBezTo>
                    <a:cubicBezTo>
                      <a:pt x="392" y="195"/>
                      <a:pt x="192" y="396"/>
                      <a:pt x="25" y="596"/>
                    </a:cubicBezTo>
                    <a:cubicBezTo>
                      <a:pt x="0" y="645"/>
                      <a:pt x="30" y="675"/>
                      <a:pt x="60" y="675"/>
                    </a:cubicBezTo>
                    <a:cubicBezTo>
                      <a:pt x="71" y="675"/>
                      <a:pt x="83" y="671"/>
                      <a:pt x="92" y="662"/>
                    </a:cubicBezTo>
                    <a:cubicBezTo>
                      <a:pt x="292" y="496"/>
                      <a:pt x="492" y="295"/>
                      <a:pt x="659" y="95"/>
                    </a:cubicBezTo>
                    <a:cubicBezTo>
                      <a:pt x="682" y="48"/>
                      <a:pt x="656" y="1"/>
                      <a:pt x="62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37" name="Google Shape;13137;p40"/>
              <p:cNvSpPr/>
              <p:nvPr/>
            </p:nvSpPr>
            <p:spPr>
              <a:xfrm>
                <a:off x="6120100" y="3091675"/>
                <a:ext cx="13000" cy="12250"/>
              </a:xfrm>
              <a:custGeom>
                <a:rect b="b" l="l" r="r" t="t"/>
                <a:pathLst>
                  <a:path extrusionOk="0" h="490" w="520">
                    <a:moveTo>
                      <a:pt x="447" y="1"/>
                    </a:moveTo>
                    <a:cubicBezTo>
                      <a:pt x="440" y="1"/>
                      <a:pt x="432" y="3"/>
                      <a:pt x="426" y="10"/>
                    </a:cubicBezTo>
                    <a:cubicBezTo>
                      <a:pt x="259" y="110"/>
                      <a:pt x="125" y="243"/>
                      <a:pt x="25" y="410"/>
                    </a:cubicBezTo>
                    <a:cubicBezTo>
                      <a:pt x="1" y="459"/>
                      <a:pt x="30" y="490"/>
                      <a:pt x="61" y="490"/>
                    </a:cubicBezTo>
                    <a:cubicBezTo>
                      <a:pt x="72" y="490"/>
                      <a:pt x="83" y="486"/>
                      <a:pt x="92" y="477"/>
                    </a:cubicBezTo>
                    <a:cubicBezTo>
                      <a:pt x="225" y="343"/>
                      <a:pt x="359" y="177"/>
                      <a:pt x="492" y="76"/>
                    </a:cubicBezTo>
                    <a:cubicBezTo>
                      <a:pt x="519" y="49"/>
                      <a:pt x="481" y="1"/>
                      <a:pt x="44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38" name="Google Shape;13138;p40"/>
              <p:cNvSpPr/>
              <p:nvPr/>
            </p:nvSpPr>
            <p:spPr>
              <a:xfrm>
                <a:off x="6040825" y="3146625"/>
                <a:ext cx="17150" cy="18075"/>
              </a:xfrm>
              <a:custGeom>
                <a:rect b="b" l="l" r="r" t="t"/>
                <a:pathLst>
                  <a:path extrusionOk="0" h="723" w="686">
                    <a:moveTo>
                      <a:pt x="626" y="0"/>
                    </a:moveTo>
                    <a:cubicBezTo>
                      <a:pt x="615" y="0"/>
                      <a:pt x="603" y="4"/>
                      <a:pt x="594" y="13"/>
                    </a:cubicBezTo>
                    <a:cubicBezTo>
                      <a:pt x="394" y="213"/>
                      <a:pt x="194" y="414"/>
                      <a:pt x="27" y="647"/>
                    </a:cubicBezTo>
                    <a:cubicBezTo>
                      <a:pt x="0" y="674"/>
                      <a:pt x="39" y="723"/>
                      <a:pt x="72" y="723"/>
                    </a:cubicBezTo>
                    <a:cubicBezTo>
                      <a:pt x="80" y="723"/>
                      <a:pt x="88" y="720"/>
                      <a:pt x="94" y="714"/>
                    </a:cubicBezTo>
                    <a:cubicBezTo>
                      <a:pt x="294" y="514"/>
                      <a:pt x="461" y="280"/>
                      <a:pt x="661" y="80"/>
                    </a:cubicBezTo>
                    <a:cubicBezTo>
                      <a:pt x="686" y="31"/>
                      <a:pt x="656" y="0"/>
                      <a:pt x="62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39" name="Google Shape;13139;p40"/>
              <p:cNvSpPr/>
              <p:nvPr/>
            </p:nvSpPr>
            <p:spPr>
              <a:xfrm>
                <a:off x="5988350" y="2842225"/>
                <a:ext cx="57350" cy="80750"/>
              </a:xfrm>
              <a:custGeom>
                <a:rect b="b" l="l" r="r" t="t"/>
                <a:pathLst>
                  <a:path extrusionOk="0" h="3230" w="2294">
                    <a:moveTo>
                      <a:pt x="2228" y="0"/>
                    </a:moveTo>
                    <a:cubicBezTo>
                      <a:pt x="2215" y="0"/>
                      <a:pt x="2203" y="4"/>
                      <a:pt x="2193" y="14"/>
                    </a:cubicBezTo>
                    <a:cubicBezTo>
                      <a:pt x="1526" y="1081"/>
                      <a:pt x="759" y="2082"/>
                      <a:pt x="25" y="3150"/>
                    </a:cubicBezTo>
                    <a:cubicBezTo>
                      <a:pt x="0" y="3198"/>
                      <a:pt x="48" y="3229"/>
                      <a:pt x="101" y="3229"/>
                    </a:cubicBezTo>
                    <a:cubicBezTo>
                      <a:pt x="120" y="3229"/>
                      <a:pt x="140" y="3225"/>
                      <a:pt x="158" y="3216"/>
                    </a:cubicBezTo>
                    <a:cubicBezTo>
                      <a:pt x="992" y="2282"/>
                      <a:pt x="1693" y="1148"/>
                      <a:pt x="2293" y="47"/>
                    </a:cubicBezTo>
                    <a:cubicBezTo>
                      <a:pt x="2293" y="24"/>
                      <a:pt x="2260" y="0"/>
                      <a:pt x="22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40" name="Google Shape;13140;p40"/>
              <p:cNvSpPr/>
              <p:nvPr/>
            </p:nvSpPr>
            <p:spPr>
              <a:xfrm>
                <a:off x="5992525" y="2860575"/>
                <a:ext cx="24575" cy="33200"/>
              </a:xfrm>
              <a:custGeom>
                <a:rect b="b" l="l" r="r" t="t"/>
                <a:pathLst>
                  <a:path extrusionOk="0" h="1328" w="983">
                    <a:moveTo>
                      <a:pt x="926" y="0"/>
                    </a:moveTo>
                    <a:cubicBezTo>
                      <a:pt x="914" y="0"/>
                      <a:pt x="902" y="4"/>
                      <a:pt x="892" y="14"/>
                    </a:cubicBezTo>
                    <a:cubicBezTo>
                      <a:pt x="592" y="414"/>
                      <a:pt x="292" y="848"/>
                      <a:pt x="25" y="1248"/>
                    </a:cubicBezTo>
                    <a:cubicBezTo>
                      <a:pt x="0" y="1297"/>
                      <a:pt x="29" y="1328"/>
                      <a:pt x="73" y="1328"/>
                    </a:cubicBezTo>
                    <a:cubicBezTo>
                      <a:pt x="89" y="1328"/>
                      <a:pt x="107" y="1324"/>
                      <a:pt x="125" y="1315"/>
                    </a:cubicBezTo>
                    <a:cubicBezTo>
                      <a:pt x="458" y="948"/>
                      <a:pt x="759" y="514"/>
                      <a:pt x="959" y="47"/>
                    </a:cubicBezTo>
                    <a:cubicBezTo>
                      <a:pt x="982" y="24"/>
                      <a:pt x="956" y="0"/>
                      <a:pt x="92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41" name="Google Shape;13141;p40"/>
              <p:cNvSpPr/>
              <p:nvPr/>
            </p:nvSpPr>
            <p:spPr>
              <a:xfrm>
                <a:off x="6048400" y="2620850"/>
                <a:ext cx="39825" cy="59450"/>
              </a:xfrm>
              <a:custGeom>
                <a:rect b="b" l="l" r="r" t="t"/>
                <a:pathLst>
                  <a:path extrusionOk="0" h="2378" w="1593">
                    <a:moveTo>
                      <a:pt x="1530" y="1"/>
                    </a:moveTo>
                    <a:cubicBezTo>
                      <a:pt x="1516" y="1"/>
                      <a:pt x="1503" y="9"/>
                      <a:pt x="1492" y="29"/>
                    </a:cubicBezTo>
                    <a:cubicBezTo>
                      <a:pt x="959" y="730"/>
                      <a:pt x="492" y="1530"/>
                      <a:pt x="25" y="2298"/>
                    </a:cubicBezTo>
                    <a:cubicBezTo>
                      <a:pt x="0" y="2346"/>
                      <a:pt x="29" y="2377"/>
                      <a:pt x="60" y="2377"/>
                    </a:cubicBezTo>
                    <a:cubicBezTo>
                      <a:pt x="71" y="2377"/>
                      <a:pt x="82" y="2373"/>
                      <a:pt x="91" y="2364"/>
                    </a:cubicBezTo>
                    <a:cubicBezTo>
                      <a:pt x="625" y="1630"/>
                      <a:pt x="1159" y="863"/>
                      <a:pt x="1592" y="63"/>
                    </a:cubicBezTo>
                    <a:cubicBezTo>
                      <a:pt x="1592" y="40"/>
                      <a:pt x="1561" y="1"/>
                      <a:pt x="153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42" name="Google Shape;13142;p40"/>
              <p:cNvSpPr/>
              <p:nvPr/>
            </p:nvSpPr>
            <p:spPr>
              <a:xfrm>
                <a:off x="6030900" y="2688400"/>
                <a:ext cx="14525" cy="17775"/>
              </a:xfrm>
              <a:custGeom>
                <a:rect b="b" l="l" r="r" t="t"/>
                <a:pathLst>
                  <a:path extrusionOk="0" h="711" w="581">
                    <a:moveTo>
                      <a:pt x="502" y="1"/>
                    </a:moveTo>
                    <a:cubicBezTo>
                      <a:pt x="485" y="1"/>
                      <a:pt x="468" y="9"/>
                      <a:pt x="458" y="29"/>
                    </a:cubicBezTo>
                    <a:cubicBezTo>
                      <a:pt x="324" y="229"/>
                      <a:pt x="158" y="430"/>
                      <a:pt x="24" y="663"/>
                    </a:cubicBezTo>
                    <a:cubicBezTo>
                      <a:pt x="1" y="687"/>
                      <a:pt x="27" y="710"/>
                      <a:pt x="56" y="710"/>
                    </a:cubicBezTo>
                    <a:cubicBezTo>
                      <a:pt x="68" y="710"/>
                      <a:pt x="81" y="706"/>
                      <a:pt x="91" y="696"/>
                    </a:cubicBezTo>
                    <a:cubicBezTo>
                      <a:pt x="258" y="496"/>
                      <a:pt x="424" y="296"/>
                      <a:pt x="558" y="63"/>
                    </a:cubicBezTo>
                    <a:cubicBezTo>
                      <a:pt x="581" y="40"/>
                      <a:pt x="540" y="1"/>
                      <a:pt x="5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43" name="Google Shape;13143;p40"/>
              <p:cNvSpPr/>
              <p:nvPr/>
            </p:nvSpPr>
            <p:spPr>
              <a:xfrm>
                <a:off x="6010875" y="2705925"/>
                <a:ext cx="50400" cy="64450"/>
              </a:xfrm>
              <a:custGeom>
                <a:rect b="b" l="l" r="r" t="t"/>
                <a:pathLst>
                  <a:path extrusionOk="0" h="2578" w="2016">
                    <a:moveTo>
                      <a:pt x="1963" y="0"/>
                    </a:moveTo>
                    <a:cubicBezTo>
                      <a:pt x="1950" y="0"/>
                      <a:pt x="1936" y="8"/>
                      <a:pt x="1926" y="29"/>
                    </a:cubicBezTo>
                    <a:cubicBezTo>
                      <a:pt x="1259" y="829"/>
                      <a:pt x="625" y="1663"/>
                      <a:pt x="25" y="2531"/>
                    </a:cubicBezTo>
                    <a:cubicBezTo>
                      <a:pt x="1" y="2554"/>
                      <a:pt x="44" y="2578"/>
                      <a:pt x="83" y="2578"/>
                    </a:cubicBezTo>
                    <a:cubicBezTo>
                      <a:pt x="99" y="2578"/>
                      <a:pt x="115" y="2574"/>
                      <a:pt x="125" y="2564"/>
                    </a:cubicBezTo>
                    <a:cubicBezTo>
                      <a:pt x="725" y="1697"/>
                      <a:pt x="1359" y="863"/>
                      <a:pt x="1993" y="62"/>
                    </a:cubicBezTo>
                    <a:cubicBezTo>
                      <a:pt x="2016" y="39"/>
                      <a:pt x="1991" y="0"/>
                      <a:pt x="196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44" name="Google Shape;13144;p40"/>
              <p:cNvSpPr/>
              <p:nvPr/>
            </p:nvSpPr>
            <p:spPr>
              <a:xfrm>
                <a:off x="6020050" y="2588825"/>
                <a:ext cx="31150" cy="38125"/>
              </a:xfrm>
              <a:custGeom>
                <a:rect b="b" l="l" r="r" t="t"/>
                <a:pathLst>
                  <a:path extrusionOk="0" h="1525" w="1246">
                    <a:moveTo>
                      <a:pt x="1163" y="0"/>
                    </a:moveTo>
                    <a:cubicBezTo>
                      <a:pt x="1151" y="0"/>
                      <a:pt x="1138" y="3"/>
                      <a:pt x="1125" y="9"/>
                    </a:cubicBezTo>
                    <a:cubicBezTo>
                      <a:pt x="692" y="443"/>
                      <a:pt x="325" y="943"/>
                      <a:pt x="24" y="1477"/>
                    </a:cubicBezTo>
                    <a:cubicBezTo>
                      <a:pt x="1" y="1501"/>
                      <a:pt x="44" y="1524"/>
                      <a:pt x="71" y="1524"/>
                    </a:cubicBezTo>
                    <a:cubicBezTo>
                      <a:pt x="83" y="1524"/>
                      <a:pt x="91" y="1520"/>
                      <a:pt x="91" y="1510"/>
                    </a:cubicBezTo>
                    <a:cubicBezTo>
                      <a:pt x="425" y="977"/>
                      <a:pt x="792" y="510"/>
                      <a:pt x="1192" y="76"/>
                    </a:cubicBezTo>
                    <a:cubicBezTo>
                      <a:pt x="1246" y="49"/>
                      <a:pt x="1213" y="0"/>
                      <a:pt x="116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45" name="Google Shape;13145;p40"/>
              <p:cNvSpPr/>
              <p:nvPr/>
            </p:nvSpPr>
            <p:spPr>
              <a:xfrm>
                <a:off x="6010800" y="3003175"/>
                <a:ext cx="24650" cy="27275"/>
              </a:xfrm>
              <a:custGeom>
                <a:rect b="b" l="l" r="r" t="t"/>
                <a:pathLst>
                  <a:path extrusionOk="0" h="1091" w="986">
                    <a:moveTo>
                      <a:pt x="926" y="1"/>
                    </a:moveTo>
                    <a:cubicBezTo>
                      <a:pt x="915" y="1"/>
                      <a:pt x="904" y="5"/>
                      <a:pt x="895" y="14"/>
                    </a:cubicBezTo>
                    <a:cubicBezTo>
                      <a:pt x="595" y="347"/>
                      <a:pt x="294" y="681"/>
                      <a:pt x="28" y="1015"/>
                    </a:cubicBezTo>
                    <a:cubicBezTo>
                      <a:pt x="1" y="1042"/>
                      <a:pt x="39" y="1090"/>
                      <a:pt x="72" y="1090"/>
                    </a:cubicBezTo>
                    <a:cubicBezTo>
                      <a:pt x="80" y="1090"/>
                      <a:pt x="88" y="1088"/>
                      <a:pt x="94" y="1081"/>
                    </a:cubicBezTo>
                    <a:cubicBezTo>
                      <a:pt x="394" y="748"/>
                      <a:pt x="661" y="414"/>
                      <a:pt x="962" y="81"/>
                    </a:cubicBezTo>
                    <a:cubicBezTo>
                      <a:pt x="986" y="32"/>
                      <a:pt x="957" y="1"/>
                      <a:pt x="92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46" name="Google Shape;13146;p40"/>
              <p:cNvSpPr/>
              <p:nvPr/>
            </p:nvSpPr>
            <p:spPr>
              <a:xfrm>
                <a:off x="5966675" y="2831875"/>
                <a:ext cx="18725" cy="22725"/>
              </a:xfrm>
              <a:custGeom>
                <a:rect b="b" l="l" r="r" t="t"/>
                <a:pathLst>
                  <a:path extrusionOk="0" h="909" w="749">
                    <a:moveTo>
                      <a:pt x="666" y="0"/>
                    </a:moveTo>
                    <a:cubicBezTo>
                      <a:pt x="650" y="0"/>
                      <a:pt x="635" y="8"/>
                      <a:pt x="625" y="28"/>
                    </a:cubicBezTo>
                    <a:cubicBezTo>
                      <a:pt x="425" y="295"/>
                      <a:pt x="191" y="561"/>
                      <a:pt x="25" y="828"/>
                    </a:cubicBezTo>
                    <a:cubicBezTo>
                      <a:pt x="0" y="877"/>
                      <a:pt x="29" y="908"/>
                      <a:pt x="73" y="908"/>
                    </a:cubicBezTo>
                    <a:cubicBezTo>
                      <a:pt x="89" y="908"/>
                      <a:pt x="107" y="904"/>
                      <a:pt x="125" y="895"/>
                    </a:cubicBezTo>
                    <a:cubicBezTo>
                      <a:pt x="325" y="628"/>
                      <a:pt x="525" y="361"/>
                      <a:pt x="725" y="94"/>
                    </a:cubicBezTo>
                    <a:cubicBezTo>
                      <a:pt x="749" y="47"/>
                      <a:pt x="706" y="0"/>
                      <a:pt x="66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47" name="Google Shape;13147;p40"/>
              <p:cNvSpPr/>
              <p:nvPr/>
            </p:nvSpPr>
            <p:spPr>
              <a:xfrm>
                <a:off x="5973350" y="2850550"/>
                <a:ext cx="9550" cy="10725"/>
              </a:xfrm>
              <a:custGeom>
                <a:rect b="b" l="l" r="r" t="t"/>
                <a:pathLst>
                  <a:path extrusionOk="0" h="429" w="382">
                    <a:moveTo>
                      <a:pt x="326" y="1"/>
                    </a:moveTo>
                    <a:cubicBezTo>
                      <a:pt x="314" y="1"/>
                      <a:pt x="301" y="5"/>
                      <a:pt x="291" y="15"/>
                    </a:cubicBezTo>
                    <a:cubicBezTo>
                      <a:pt x="191" y="115"/>
                      <a:pt x="91" y="248"/>
                      <a:pt x="24" y="381"/>
                    </a:cubicBezTo>
                    <a:cubicBezTo>
                      <a:pt x="1" y="405"/>
                      <a:pt x="27" y="429"/>
                      <a:pt x="57" y="429"/>
                    </a:cubicBezTo>
                    <a:cubicBezTo>
                      <a:pt x="69" y="429"/>
                      <a:pt x="81" y="425"/>
                      <a:pt x="91" y="415"/>
                    </a:cubicBezTo>
                    <a:cubicBezTo>
                      <a:pt x="191" y="315"/>
                      <a:pt x="291" y="181"/>
                      <a:pt x="358" y="48"/>
                    </a:cubicBezTo>
                    <a:cubicBezTo>
                      <a:pt x="382" y="24"/>
                      <a:pt x="355" y="1"/>
                      <a:pt x="32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48" name="Google Shape;13148;p40"/>
              <p:cNvSpPr/>
              <p:nvPr/>
            </p:nvSpPr>
            <p:spPr>
              <a:xfrm>
                <a:off x="6110875" y="2732250"/>
                <a:ext cx="19725" cy="21325"/>
              </a:xfrm>
              <a:custGeom>
                <a:rect b="b" l="l" r="r" t="t"/>
                <a:pathLst>
                  <a:path extrusionOk="0" h="853" w="789">
                    <a:moveTo>
                      <a:pt x="716" y="1"/>
                    </a:moveTo>
                    <a:cubicBezTo>
                      <a:pt x="708" y="1"/>
                      <a:pt x="701" y="3"/>
                      <a:pt x="695" y="10"/>
                    </a:cubicBezTo>
                    <a:cubicBezTo>
                      <a:pt x="461" y="243"/>
                      <a:pt x="228" y="510"/>
                      <a:pt x="27" y="777"/>
                    </a:cubicBezTo>
                    <a:cubicBezTo>
                      <a:pt x="0" y="804"/>
                      <a:pt x="39" y="853"/>
                      <a:pt x="72" y="853"/>
                    </a:cubicBezTo>
                    <a:cubicBezTo>
                      <a:pt x="80" y="853"/>
                      <a:pt x="88" y="850"/>
                      <a:pt x="94" y="844"/>
                    </a:cubicBezTo>
                    <a:cubicBezTo>
                      <a:pt x="328" y="610"/>
                      <a:pt x="561" y="343"/>
                      <a:pt x="761" y="77"/>
                    </a:cubicBezTo>
                    <a:cubicBezTo>
                      <a:pt x="788" y="50"/>
                      <a:pt x="750" y="1"/>
                      <a:pt x="71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49" name="Google Shape;13149;p40"/>
              <p:cNvSpPr/>
              <p:nvPr/>
            </p:nvSpPr>
            <p:spPr>
              <a:xfrm>
                <a:off x="6118450" y="2719750"/>
                <a:ext cx="11475" cy="13925"/>
              </a:xfrm>
              <a:custGeom>
                <a:rect b="b" l="l" r="r" t="t"/>
                <a:pathLst>
                  <a:path extrusionOk="0" h="557" w="459">
                    <a:moveTo>
                      <a:pt x="410" y="0"/>
                    </a:moveTo>
                    <a:cubicBezTo>
                      <a:pt x="404" y="0"/>
                      <a:pt x="398" y="3"/>
                      <a:pt x="392" y="9"/>
                    </a:cubicBezTo>
                    <a:cubicBezTo>
                      <a:pt x="258" y="176"/>
                      <a:pt x="125" y="310"/>
                      <a:pt x="25" y="476"/>
                    </a:cubicBezTo>
                    <a:cubicBezTo>
                      <a:pt x="0" y="525"/>
                      <a:pt x="47" y="556"/>
                      <a:pt x="87" y="556"/>
                    </a:cubicBezTo>
                    <a:cubicBezTo>
                      <a:pt x="102" y="556"/>
                      <a:pt x="116" y="552"/>
                      <a:pt x="125" y="543"/>
                    </a:cubicBezTo>
                    <a:cubicBezTo>
                      <a:pt x="225" y="410"/>
                      <a:pt x="358" y="243"/>
                      <a:pt x="458" y="76"/>
                    </a:cubicBezTo>
                    <a:cubicBezTo>
                      <a:pt x="458" y="49"/>
                      <a:pt x="436" y="0"/>
                      <a:pt x="41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50" name="Google Shape;13150;p40"/>
              <p:cNvSpPr/>
              <p:nvPr/>
            </p:nvSpPr>
            <p:spPr>
              <a:xfrm>
                <a:off x="5861375" y="2841725"/>
                <a:ext cx="77575" cy="6100"/>
              </a:xfrm>
              <a:custGeom>
                <a:rect b="b" l="l" r="r" t="t"/>
                <a:pathLst>
                  <a:path extrusionOk="0" h="244" w="3103">
                    <a:moveTo>
                      <a:pt x="1601" y="1"/>
                    </a:moveTo>
                    <a:cubicBezTo>
                      <a:pt x="1101" y="1"/>
                      <a:pt x="567" y="1"/>
                      <a:pt x="67" y="67"/>
                    </a:cubicBezTo>
                    <a:cubicBezTo>
                      <a:pt x="0" y="67"/>
                      <a:pt x="34" y="134"/>
                      <a:pt x="67" y="134"/>
                    </a:cubicBezTo>
                    <a:cubicBezTo>
                      <a:pt x="567" y="167"/>
                      <a:pt x="1068" y="167"/>
                      <a:pt x="1535" y="167"/>
                    </a:cubicBezTo>
                    <a:cubicBezTo>
                      <a:pt x="1939" y="194"/>
                      <a:pt x="2344" y="243"/>
                      <a:pt x="2731" y="243"/>
                    </a:cubicBezTo>
                    <a:cubicBezTo>
                      <a:pt x="2823" y="243"/>
                      <a:pt x="2913" y="240"/>
                      <a:pt x="3002" y="234"/>
                    </a:cubicBezTo>
                    <a:cubicBezTo>
                      <a:pt x="3102" y="234"/>
                      <a:pt x="3102" y="101"/>
                      <a:pt x="3036" y="101"/>
                    </a:cubicBezTo>
                    <a:cubicBezTo>
                      <a:pt x="2569" y="1"/>
                      <a:pt x="2068" y="1"/>
                      <a:pt x="16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51" name="Google Shape;13151;p40"/>
              <p:cNvSpPr/>
              <p:nvPr/>
            </p:nvSpPr>
            <p:spPr>
              <a:xfrm>
                <a:off x="5902225" y="2858875"/>
                <a:ext cx="28375" cy="3950"/>
              </a:xfrm>
              <a:custGeom>
                <a:rect b="b" l="l" r="r" t="t"/>
                <a:pathLst>
                  <a:path extrusionOk="0" h="158" w="1135">
                    <a:moveTo>
                      <a:pt x="735" y="0"/>
                    </a:moveTo>
                    <a:cubicBezTo>
                      <a:pt x="512" y="0"/>
                      <a:pt x="290" y="15"/>
                      <a:pt x="67" y="15"/>
                    </a:cubicBezTo>
                    <a:cubicBezTo>
                      <a:pt x="1" y="15"/>
                      <a:pt x="34" y="115"/>
                      <a:pt x="67" y="115"/>
                    </a:cubicBezTo>
                    <a:cubicBezTo>
                      <a:pt x="334" y="115"/>
                      <a:pt x="601" y="158"/>
                      <a:pt x="868" y="158"/>
                    </a:cubicBezTo>
                    <a:cubicBezTo>
                      <a:pt x="935" y="158"/>
                      <a:pt x="1001" y="155"/>
                      <a:pt x="1068" y="149"/>
                    </a:cubicBezTo>
                    <a:cubicBezTo>
                      <a:pt x="1135" y="149"/>
                      <a:pt x="1135" y="48"/>
                      <a:pt x="1068" y="15"/>
                    </a:cubicBezTo>
                    <a:cubicBezTo>
                      <a:pt x="957" y="4"/>
                      <a:pt x="846" y="0"/>
                      <a:pt x="7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52" name="Google Shape;13152;p40"/>
              <p:cNvSpPr/>
              <p:nvPr/>
            </p:nvSpPr>
            <p:spPr>
              <a:xfrm>
                <a:off x="5874700" y="2684750"/>
                <a:ext cx="73425" cy="5425"/>
              </a:xfrm>
              <a:custGeom>
                <a:rect b="b" l="l" r="r" t="t"/>
                <a:pathLst>
                  <a:path extrusionOk="0" h="217" w="2937">
                    <a:moveTo>
                      <a:pt x="2203" y="0"/>
                    </a:moveTo>
                    <a:cubicBezTo>
                      <a:pt x="1977" y="0"/>
                      <a:pt x="1752" y="8"/>
                      <a:pt x="1535" y="8"/>
                    </a:cubicBezTo>
                    <a:cubicBezTo>
                      <a:pt x="1035" y="8"/>
                      <a:pt x="535" y="8"/>
                      <a:pt x="68" y="42"/>
                    </a:cubicBezTo>
                    <a:cubicBezTo>
                      <a:pt x="34" y="75"/>
                      <a:pt x="1" y="142"/>
                      <a:pt x="68" y="142"/>
                    </a:cubicBezTo>
                    <a:cubicBezTo>
                      <a:pt x="535" y="209"/>
                      <a:pt x="1002" y="209"/>
                      <a:pt x="1469" y="209"/>
                    </a:cubicBezTo>
                    <a:cubicBezTo>
                      <a:pt x="1702" y="209"/>
                      <a:pt x="1936" y="217"/>
                      <a:pt x="2169" y="217"/>
                    </a:cubicBezTo>
                    <a:cubicBezTo>
                      <a:pt x="2403" y="217"/>
                      <a:pt x="2636" y="209"/>
                      <a:pt x="2870" y="175"/>
                    </a:cubicBezTo>
                    <a:cubicBezTo>
                      <a:pt x="2936" y="142"/>
                      <a:pt x="2903" y="42"/>
                      <a:pt x="2870" y="42"/>
                    </a:cubicBezTo>
                    <a:cubicBezTo>
                      <a:pt x="2653" y="8"/>
                      <a:pt x="2428" y="0"/>
                      <a:pt x="22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53" name="Google Shape;13153;p40"/>
              <p:cNvSpPr/>
              <p:nvPr/>
            </p:nvSpPr>
            <p:spPr>
              <a:xfrm>
                <a:off x="5901400" y="2697325"/>
                <a:ext cx="50050" cy="5225"/>
              </a:xfrm>
              <a:custGeom>
                <a:rect b="b" l="l" r="r" t="t"/>
                <a:pathLst>
                  <a:path extrusionOk="0" h="209" w="2002">
                    <a:moveTo>
                      <a:pt x="1148" y="1"/>
                    </a:moveTo>
                    <a:cubicBezTo>
                      <a:pt x="783" y="1"/>
                      <a:pt x="414" y="20"/>
                      <a:pt x="67" y="39"/>
                    </a:cubicBezTo>
                    <a:cubicBezTo>
                      <a:pt x="34" y="39"/>
                      <a:pt x="0" y="106"/>
                      <a:pt x="67" y="139"/>
                    </a:cubicBezTo>
                    <a:cubicBezTo>
                      <a:pt x="438" y="180"/>
                      <a:pt x="822" y="209"/>
                      <a:pt x="1203" y="209"/>
                    </a:cubicBezTo>
                    <a:cubicBezTo>
                      <a:pt x="1438" y="209"/>
                      <a:pt x="1672" y="198"/>
                      <a:pt x="1902" y="173"/>
                    </a:cubicBezTo>
                    <a:cubicBezTo>
                      <a:pt x="2002" y="173"/>
                      <a:pt x="2002" y="73"/>
                      <a:pt x="1935" y="39"/>
                    </a:cubicBezTo>
                    <a:cubicBezTo>
                      <a:pt x="1681" y="11"/>
                      <a:pt x="1416" y="1"/>
                      <a:pt x="114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54" name="Google Shape;13154;p40"/>
              <p:cNvSpPr/>
              <p:nvPr/>
            </p:nvSpPr>
            <p:spPr>
              <a:xfrm>
                <a:off x="5918075" y="2711025"/>
                <a:ext cx="23125" cy="4800"/>
              </a:xfrm>
              <a:custGeom>
                <a:rect b="b" l="l" r="r" t="t"/>
                <a:pathLst>
                  <a:path extrusionOk="0" h="192" w="925">
                    <a:moveTo>
                      <a:pt x="541" y="0"/>
                    </a:moveTo>
                    <a:cubicBezTo>
                      <a:pt x="369" y="0"/>
                      <a:pt x="195" y="44"/>
                      <a:pt x="34" y="125"/>
                    </a:cubicBezTo>
                    <a:cubicBezTo>
                      <a:pt x="1" y="125"/>
                      <a:pt x="34" y="192"/>
                      <a:pt x="67" y="192"/>
                    </a:cubicBezTo>
                    <a:cubicBezTo>
                      <a:pt x="334" y="125"/>
                      <a:pt x="568" y="125"/>
                      <a:pt x="834" y="125"/>
                    </a:cubicBezTo>
                    <a:cubicBezTo>
                      <a:pt x="844" y="130"/>
                      <a:pt x="853" y="132"/>
                      <a:pt x="861" y="132"/>
                    </a:cubicBezTo>
                    <a:cubicBezTo>
                      <a:pt x="909" y="132"/>
                      <a:pt x="925" y="58"/>
                      <a:pt x="868" y="58"/>
                    </a:cubicBezTo>
                    <a:cubicBezTo>
                      <a:pt x="763" y="19"/>
                      <a:pt x="652" y="0"/>
                      <a:pt x="54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55" name="Google Shape;13155;p40"/>
              <p:cNvSpPr/>
              <p:nvPr/>
            </p:nvSpPr>
            <p:spPr>
              <a:xfrm>
                <a:off x="5882225" y="2788775"/>
                <a:ext cx="62550" cy="4600"/>
              </a:xfrm>
              <a:custGeom>
                <a:rect b="b" l="l" r="r" t="t"/>
                <a:pathLst>
                  <a:path extrusionOk="0" h="184" w="2502">
                    <a:moveTo>
                      <a:pt x="1614" y="1"/>
                    </a:moveTo>
                    <a:cubicBezTo>
                      <a:pt x="1095" y="1"/>
                      <a:pt x="567" y="52"/>
                      <a:pt x="67" y="117"/>
                    </a:cubicBezTo>
                    <a:cubicBezTo>
                      <a:pt x="0" y="117"/>
                      <a:pt x="0" y="184"/>
                      <a:pt x="67" y="184"/>
                    </a:cubicBezTo>
                    <a:cubicBezTo>
                      <a:pt x="867" y="117"/>
                      <a:pt x="1635" y="151"/>
                      <a:pt x="2435" y="117"/>
                    </a:cubicBezTo>
                    <a:cubicBezTo>
                      <a:pt x="2469" y="117"/>
                      <a:pt x="2502" y="50"/>
                      <a:pt x="2435" y="50"/>
                    </a:cubicBezTo>
                    <a:cubicBezTo>
                      <a:pt x="2168" y="16"/>
                      <a:pt x="1892" y="1"/>
                      <a:pt x="161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56" name="Google Shape;13156;p40"/>
              <p:cNvSpPr/>
              <p:nvPr/>
            </p:nvSpPr>
            <p:spPr>
              <a:xfrm>
                <a:off x="5921400" y="2559525"/>
                <a:ext cx="80925" cy="4250"/>
              </a:xfrm>
              <a:custGeom>
                <a:rect b="b" l="l" r="r" t="t"/>
                <a:pathLst>
                  <a:path extrusionOk="0" h="170" w="3237">
                    <a:moveTo>
                      <a:pt x="2261" y="0"/>
                    </a:moveTo>
                    <a:cubicBezTo>
                      <a:pt x="1530" y="0"/>
                      <a:pt x="799" y="24"/>
                      <a:pt x="68" y="47"/>
                    </a:cubicBezTo>
                    <a:cubicBezTo>
                      <a:pt x="1" y="47"/>
                      <a:pt x="1" y="114"/>
                      <a:pt x="68" y="114"/>
                    </a:cubicBezTo>
                    <a:cubicBezTo>
                      <a:pt x="673" y="153"/>
                      <a:pt x="1279" y="169"/>
                      <a:pt x="1885" y="169"/>
                    </a:cubicBezTo>
                    <a:cubicBezTo>
                      <a:pt x="2313" y="169"/>
                      <a:pt x="2742" y="161"/>
                      <a:pt x="3170" y="147"/>
                    </a:cubicBezTo>
                    <a:cubicBezTo>
                      <a:pt x="3237" y="147"/>
                      <a:pt x="3237" y="47"/>
                      <a:pt x="3170" y="14"/>
                    </a:cubicBezTo>
                    <a:cubicBezTo>
                      <a:pt x="2867" y="4"/>
                      <a:pt x="2564" y="0"/>
                      <a:pt x="226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57" name="Google Shape;13157;p40"/>
              <p:cNvSpPr/>
              <p:nvPr/>
            </p:nvSpPr>
            <p:spPr>
              <a:xfrm>
                <a:off x="5960600" y="2571975"/>
                <a:ext cx="35050" cy="5425"/>
              </a:xfrm>
              <a:custGeom>
                <a:rect b="b" l="l" r="r" t="t"/>
                <a:pathLst>
                  <a:path extrusionOk="0" h="217" w="1402">
                    <a:moveTo>
                      <a:pt x="898" y="0"/>
                    </a:moveTo>
                    <a:cubicBezTo>
                      <a:pt x="617" y="0"/>
                      <a:pt x="328" y="51"/>
                      <a:pt x="67" y="116"/>
                    </a:cubicBezTo>
                    <a:cubicBezTo>
                      <a:pt x="1" y="116"/>
                      <a:pt x="34" y="216"/>
                      <a:pt x="101" y="216"/>
                    </a:cubicBezTo>
                    <a:cubicBezTo>
                      <a:pt x="501" y="150"/>
                      <a:pt x="901" y="150"/>
                      <a:pt x="1335" y="150"/>
                    </a:cubicBezTo>
                    <a:cubicBezTo>
                      <a:pt x="1402" y="150"/>
                      <a:pt x="1402" y="50"/>
                      <a:pt x="1335" y="50"/>
                    </a:cubicBezTo>
                    <a:cubicBezTo>
                      <a:pt x="1195" y="15"/>
                      <a:pt x="1048" y="0"/>
                      <a:pt x="89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58" name="Google Shape;13158;p40"/>
              <p:cNvSpPr/>
              <p:nvPr/>
            </p:nvSpPr>
            <p:spPr>
              <a:xfrm>
                <a:off x="5973125" y="2518450"/>
                <a:ext cx="56725" cy="4625"/>
              </a:xfrm>
              <a:custGeom>
                <a:rect b="b" l="l" r="r" t="t"/>
                <a:pathLst>
                  <a:path extrusionOk="0" h="185" w="2269">
                    <a:moveTo>
                      <a:pt x="1275" y="1"/>
                    </a:moveTo>
                    <a:cubicBezTo>
                      <a:pt x="856" y="1"/>
                      <a:pt x="434" y="22"/>
                      <a:pt x="33" y="22"/>
                    </a:cubicBezTo>
                    <a:cubicBezTo>
                      <a:pt x="0" y="22"/>
                      <a:pt x="0" y="122"/>
                      <a:pt x="67" y="122"/>
                    </a:cubicBezTo>
                    <a:cubicBezTo>
                      <a:pt x="527" y="145"/>
                      <a:pt x="1035" y="184"/>
                      <a:pt x="1525" y="184"/>
                    </a:cubicBezTo>
                    <a:cubicBezTo>
                      <a:pt x="1745" y="184"/>
                      <a:pt x="1961" y="176"/>
                      <a:pt x="2168" y="156"/>
                    </a:cubicBezTo>
                    <a:cubicBezTo>
                      <a:pt x="2235" y="156"/>
                      <a:pt x="2268" y="56"/>
                      <a:pt x="2202" y="56"/>
                    </a:cubicBezTo>
                    <a:cubicBezTo>
                      <a:pt x="1901" y="13"/>
                      <a:pt x="1589" y="1"/>
                      <a:pt x="127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59" name="Google Shape;13159;p40"/>
              <p:cNvSpPr/>
              <p:nvPr/>
            </p:nvSpPr>
            <p:spPr>
              <a:xfrm>
                <a:off x="5989800" y="2509825"/>
                <a:ext cx="23375" cy="4200"/>
              </a:xfrm>
              <a:custGeom>
                <a:rect b="b" l="l" r="r" t="t"/>
                <a:pathLst>
                  <a:path extrusionOk="0" h="168" w="935">
                    <a:moveTo>
                      <a:pt x="67" y="0"/>
                    </a:moveTo>
                    <a:cubicBezTo>
                      <a:pt x="0" y="0"/>
                      <a:pt x="0" y="101"/>
                      <a:pt x="67" y="101"/>
                    </a:cubicBezTo>
                    <a:cubicBezTo>
                      <a:pt x="334" y="134"/>
                      <a:pt x="601" y="167"/>
                      <a:pt x="868" y="167"/>
                    </a:cubicBezTo>
                    <a:cubicBezTo>
                      <a:pt x="934" y="167"/>
                      <a:pt x="934" y="101"/>
                      <a:pt x="868" y="101"/>
                    </a:cubicBezTo>
                    <a:cubicBezTo>
                      <a:pt x="601" y="34"/>
                      <a:pt x="334" y="34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60" name="Google Shape;13160;p40"/>
              <p:cNvSpPr/>
              <p:nvPr/>
            </p:nvSpPr>
            <p:spPr>
              <a:xfrm>
                <a:off x="5959775" y="3237725"/>
                <a:ext cx="79250" cy="9325"/>
              </a:xfrm>
              <a:custGeom>
                <a:rect b="b" l="l" r="r" t="t"/>
                <a:pathLst>
                  <a:path extrusionOk="0" h="373" w="3170">
                    <a:moveTo>
                      <a:pt x="2787" y="0"/>
                    </a:moveTo>
                    <a:cubicBezTo>
                      <a:pt x="1880" y="0"/>
                      <a:pt x="930" y="123"/>
                      <a:pt x="34" y="272"/>
                    </a:cubicBezTo>
                    <a:cubicBezTo>
                      <a:pt x="0" y="305"/>
                      <a:pt x="0" y="372"/>
                      <a:pt x="67" y="372"/>
                    </a:cubicBezTo>
                    <a:cubicBezTo>
                      <a:pt x="1068" y="305"/>
                      <a:pt x="2102" y="239"/>
                      <a:pt x="3103" y="105"/>
                    </a:cubicBezTo>
                    <a:cubicBezTo>
                      <a:pt x="3169" y="105"/>
                      <a:pt x="3169" y="5"/>
                      <a:pt x="3103" y="5"/>
                    </a:cubicBezTo>
                    <a:cubicBezTo>
                      <a:pt x="2998" y="2"/>
                      <a:pt x="2893" y="0"/>
                      <a:pt x="278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61" name="Google Shape;13161;p40"/>
              <p:cNvSpPr/>
              <p:nvPr/>
            </p:nvSpPr>
            <p:spPr>
              <a:xfrm>
                <a:off x="5971450" y="3252025"/>
                <a:ext cx="30050" cy="5850"/>
              </a:xfrm>
              <a:custGeom>
                <a:rect b="b" l="l" r="r" t="t"/>
                <a:pathLst>
                  <a:path extrusionOk="0" h="234" w="1202">
                    <a:moveTo>
                      <a:pt x="1135" y="0"/>
                    </a:moveTo>
                    <a:cubicBezTo>
                      <a:pt x="801" y="34"/>
                      <a:pt x="434" y="100"/>
                      <a:pt x="67" y="134"/>
                    </a:cubicBezTo>
                    <a:cubicBezTo>
                      <a:pt x="0" y="167"/>
                      <a:pt x="0" y="234"/>
                      <a:pt x="67" y="234"/>
                    </a:cubicBezTo>
                    <a:cubicBezTo>
                      <a:pt x="434" y="200"/>
                      <a:pt x="801" y="167"/>
                      <a:pt x="1168" y="100"/>
                    </a:cubicBezTo>
                    <a:cubicBezTo>
                      <a:pt x="1201" y="67"/>
                      <a:pt x="1201" y="0"/>
                      <a:pt x="11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62" name="Google Shape;13162;p40"/>
              <p:cNvSpPr/>
              <p:nvPr/>
            </p:nvSpPr>
            <p:spPr>
              <a:xfrm>
                <a:off x="5980650" y="3261200"/>
                <a:ext cx="17500" cy="5250"/>
              </a:xfrm>
              <a:custGeom>
                <a:rect b="b" l="l" r="r" t="t"/>
                <a:pathLst>
                  <a:path extrusionOk="0" h="210" w="700">
                    <a:moveTo>
                      <a:pt x="633" y="0"/>
                    </a:moveTo>
                    <a:cubicBezTo>
                      <a:pt x="433" y="34"/>
                      <a:pt x="233" y="67"/>
                      <a:pt x="33" y="134"/>
                    </a:cubicBezTo>
                    <a:cubicBezTo>
                      <a:pt x="6" y="161"/>
                      <a:pt x="1" y="210"/>
                      <a:pt x="35" y="210"/>
                    </a:cubicBezTo>
                    <a:cubicBezTo>
                      <a:pt x="43" y="210"/>
                      <a:pt x="53" y="207"/>
                      <a:pt x="66" y="200"/>
                    </a:cubicBezTo>
                    <a:cubicBezTo>
                      <a:pt x="266" y="200"/>
                      <a:pt x="466" y="134"/>
                      <a:pt x="633" y="100"/>
                    </a:cubicBezTo>
                    <a:cubicBezTo>
                      <a:pt x="700" y="67"/>
                      <a:pt x="666" y="0"/>
                      <a:pt x="63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63" name="Google Shape;13163;p40"/>
              <p:cNvSpPr/>
              <p:nvPr/>
            </p:nvSpPr>
            <p:spPr>
              <a:xfrm>
                <a:off x="6087375" y="3356275"/>
                <a:ext cx="70075" cy="23350"/>
              </a:xfrm>
              <a:custGeom>
                <a:rect b="b" l="l" r="r" t="t"/>
                <a:pathLst>
                  <a:path extrusionOk="0" h="934" w="2803">
                    <a:moveTo>
                      <a:pt x="100" y="0"/>
                    </a:moveTo>
                    <a:cubicBezTo>
                      <a:pt x="33" y="0"/>
                      <a:pt x="0" y="67"/>
                      <a:pt x="67" y="100"/>
                    </a:cubicBezTo>
                    <a:cubicBezTo>
                      <a:pt x="767" y="567"/>
                      <a:pt x="1835" y="934"/>
                      <a:pt x="2702" y="934"/>
                    </a:cubicBezTo>
                    <a:cubicBezTo>
                      <a:pt x="2802" y="934"/>
                      <a:pt x="2802" y="801"/>
                      <a:pt x="2702" y="801"/>
                    </a:cubicBezTo>
                    <a:cubicBezTo>
                      <a:pt x="2268" y="634"/>
                      <a:pt x="1835" y="567"/>
                      <a:pt x="1401" y="434"/>
                    </a:cubicBezTo>
                    <a:cubicBezTo>
                      <a:pt x="934" y="300"/>
                      <a:pt x="534" y="133"/>
                      <a:pt x="1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64" name="Google Shape;13164;p40"/>
              <p:cNvSpPr/>
              <p:nvPr/>
            </p:nvSpPr>
            <p:spPr>
              <a:xfrm>
                <a:off x="6122400" y="3356275"/>
                <a:ext cx="38150" cy="13525"/>
              </a:xfrm>
              <a:custGeom>
                <a:rect b="b" l="l" r="r" t="t"/>
                <a:pathLst>
                  <a:path extrusionOk="0" h="541" w="1526">
                    <a:moveTo>
                      <a:pt x="100" y="0"/>
                    </a:moveTo>
                    <a:cubicBezTo>
                      <a:pt x="33" y="0"/>
                      <a:pt x="0" y="67"/>
                      <a:pt x="67" y="67"/>
                    </a:cubicBezTo>
                    <a:cubicBezTo>
                      <a:pt x="467" y="267"/>
                      <a:pt x="967" y="467"/>
                      <a:pt x="1401" y="534"/>
                    </a:cubicBezTo>
                    <a:cubicBezTo>
                      <a:pt x="1410" y="538"/>
                      <a:pt x="1420" y="540"/>
                      <a:pt x="1429" y="540"/>
                    </a:cubicBezTo>
                    <a:cubicBezTo>
                      <a:pt x="1484" y="540"/>
                      <a:pt x="1525" y="462"/>
                      <a:pt x="1468" y="434"/>
                    </a:cubicBezTo>
                    <a:cubicBezTo>
                      <a:pt x="1034" y="234"/>
                      <a:pt x="534" y="100"/>
                      <a:pt x="1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65" name="Google Shape;13165;p40"/>
              <p:cNvSpPr/>
              <p:nvPr/>
            </p:nvSpPr>
            <p:spPr>
              <a:xfrm>
                <a:off x="6146800" y="3354425"/>
                <a:ext cx="16350" cy="6200"/>
              </a:xfrm>
              <a:custGeom>
                <a:rect b="b" l="l" r="r" t="t"/>
                <a:pathLst>
                  <a:path extrusionOk="0" h="248" w="654">
                    <a:moveTo>
                      <a:pt x="44" y="0"/>
                    </a:moveTo>
                    <a:cubicBezTo>
                      <a:pt x="17" y="0"/>
                      <a:pt x="1" y="74"/>
                      <a:pt x="58" y="74"/>
                    </a:cubicBezTo>
                    <a:cubicBezTo>
                      <a:pt x="225" y="141"/>
                      <a:pt x="392" y="207"/>
                      <a:pt x="592" y="241"/>
                    </a:cubicBezTo>
                    <a:cubicBezTo>
                      <a:pt x="597" y="246"/>
                      <a:pt x="601" y="248"/>
                      <a:pt x="606" y="248"/>
                    </a:cubicBezTo>
                    <a:cubicBezTo>
                      <a:pt x="633" y="248"/>
                      <a:pt x="654" y="174"/>
                      <a:pt x="625" y="174"/>
                    </a:cubicBezTo>
                    <a:cubicBezTo>
                      <a:pt x="425" y="107"/>
                      <a:pt x="258" y="41"/>
                      <a:pt x="58" y="7"/>
                    </a:cubicBezTo>
                    <a:cubicBezTo>
                      <a:pt x="53" y="3"/>
                      <a:pt x="49" y="0"/>
                      <a:pt x="4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66" name="Google Shape;13166;p40"/>
              <p:cNvSpPr/>
              <p:nvPr/>
            </p:nvSpPr>
            <p:spPr>
              <a:xfrm>
                <a:off x="6174100" y="3257850"/>
                <a:ext cx="61725" cy="13375"/>
              </a:xfrm>
              <a:custGeom>
                <a:rect b="b" l="l" r="r" t="t"/>
                <a:pathLst>
                  <a:path extrusionOk="0" h="535" w="2469">
                    <a:moveTo>
                      <a:pt x="67" y="1"/>
                    </a:moveTo>
                    <a:cubicBezTo>
                      <a:pt x="34" y="1"/>
                      <a:pt x="0" y="68"/>
                      <a:pt x="67" y="68"/>
                    </a:cubicBezTo>
                    <a:cubicBezTo>
                      <a:pt x="801" y="268"/>
                      <a:pt x="1635" y="468"/>
                      <a:pt x="2402" y="535"/>
                    </a:cubicBezTo>
                    <a:cubicBezTo>
                      <a:pt x="2469" y="535"/>
                      <a:pt x="2469" y="434"/>
                      <a:pt x="2435" y="401"/>
                    </a:cubicBezTo>
                    <a:cubicBezTo>
                      <a:pt x="1701" y="168"/>
                      <a:pt x="834" y="68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67" name="Google Shape;13167;p40"/>
              <p:cNvSpPr/>
              <p:nvPr/>
            </p:nvSpPr>
            <p:spPr>
              <a:xfrm>
                <a:off x="6209125" y="3252850"/>
                <a:ext cx="24200" cy="7525"/>
              </a:xfrm>
              <a:custGeom>
                <a:rect b="b" l="l" r="r" t="t"/>
                <a:pathLst>
                  <a:path extrusionOk="0" h="301" w="968">
                    <a:moveTo>
                      <a:pt x="67" y="1"/>
                    </a:moveTo>
                    <a:cubicBezTo>
                      <a:pt x="34" y="1"/>
                      <a:pt x="0" y="67"/>
                      <a:pt x="67" y="67"/>
                    </a:cubicBezTo>
                    <a:cubicBezTo>
                      <a:pt x="334" y="167"/>
                      <a:pt x="634" y="234"/>
                      <a:pt x="901" y="301"/>
                    </a:cubicBezTo>
                    <a:cubicBezTo>
                      <a:pt x="968" y="301"/>
                      <a:pt x="968" y="234"/>
                      <a:pt x="934" y="201"/>
                    </a:cubicBezTo>
                    <a:cubicBezTo>
                      <a:pt x="634" y="134"/>
                      <a:pt x="367" y="67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68" name="Google Shape;13168;p40"/>
              <p:cNvSpPr/>
              <p:nvPr/>
            </p:nvSpPr>
            <p:spPr>
              <a:xfrm>
                <a:off x="6219950" y="3146950"/>
                <a:ext cx="42575" cy="8350"/>
              </a:xfrm>
              <a:custGeom>
                <a:rect b="b" l="l" r="r" t="t"/>
                <a:pathLst>
                  <a:path extrusionOk="0" h="334" w="1703">
                    <a:moveTo>
                      <a:pt x="68" y="0"/>
                    </a:moveTo>
                    <a:cubicBezTo>
                      <a:pt x="1" y="0"/>
                      <a:pt x="1" y="67"/>
                      <a:pt x="68" y="100"/>
                    </a:cubicBezTo>
                    <a:cubicBezTo>
                      <a:pt x="568" y="234"/>
                      <a:pt x="1102" y="301"/>
                      <a:pt x="1602" y="334"/>
                    </a:cubicBezTo>
                    <a:cubicBezTo>
                      <a:pt x="1702" y="334"/>
                      <a:pt x="1702" y="200"/>
                      <a:pt x="1635" y="200"/>
                    </a:cubicBezTo>
                    <a:cubicBezTo>
                      <a:pt x="1102" y="100"/>
                      <a:pt x="601" y="34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69" name="Google Shape;13169;p40"/>
              <p:cNvSpPr/>
              <p:nvPr/>
            </p:nvSpPr>
            <p:spPr>
              <a:xfrm>
                <a:off x="6238300" y="2974525"/>
                <a:ext cx="58400" cy="6925"/>
              </a:xfrm>
              <a:custGeom>
                <a:rect b="b" l="l" r="r" t="t"/>
                <a:pathLst>
                  <a:path extrusionOk="0" h="277" w="2336">
                    <a:moveTo>
                      <a:pt x="1151" y="1"/>
                    </a:moveTo>
                    <a:cubicBezTo>
                      <a:pt x="785" y="1"/>
                      <a:pt x="418" y="26"/>
                      <a:pt x="67" y="59"/>
                    </a:cubicBezTo>
                    <a:cubicBezTo>
                      <a:pt x="1" y="92"/>
                      <a:pt x="1" y="159"/>
                      <a:pt x="67" y="193"/>
                    </a:cubicBezTo>
                    <a:cubicBezTo>
                      <a:pt x="510" y="235"/>
                      <a:pt x="980" y="277"/>
                      <a:pt x="1443" y="277"/>
                    </a:cubicBezTo>
                    <a:cubicBezTo>
                      <a:pt x="1712" y="277"/>
                      <a:pt x="1978" y="263"/>
                      <a:pt x="2236" y="226"/>
                    </a:cubicBezTo>
                    <a:cubicBezTo>
                      <a:pt x="2302" y="193"/>
                      <a:pt x="2336" y="92"/>
                      <a:pt x="2236" y="92"/>
                    </a:cubicBezTo>
                    <a:cubicBezTo>
                      <a:pt x="1885" y="26"/>
                      <a:pt x="1518" y="1"/>
                      <a:pt x="115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70" name="Google Shape;13170;p40"/>
              <p:cNvSpPr/>
              <p:nvPr/>
            </p:nvSpPr>
            <p:spPr>
              <a:xfrm>
                <a:off x="6264150" y="2987675"/>
                <a:ext cx="26725" cy="4175"/>
              </a:xfrm>
              <a:custGeom>
                <a:rect b="b" l="l" r="r" t="t"/>
                <a:pathLst>
                  <a:path extrusionOk="0" h="167" w="1069">
                    <a:moveTo>
                      <a:pt x="67" y="0"/>
                    </a:moveTo>
                    <a:cubicBezTo>
                      <a:pt x="1" y="0"/>
                      <a:pt x="1" y="67"/>
                      <a:pt x="34" y="100"/>
                    </a:cubicBezTo>
                    <a:cubicBezTo>
                      <a:pt x="334" y="134"/>
                      <a:pt x="668" y="167"/>
                      <a:pt x="1001" y="167"/>
                    </a:cubicBezTo>
                    <a:cubicBezTo>
                      <a:pt x="1035" y="134"/>
                      <a:pt x="1068" y="67"/>
                      <a:pt x="1001" y="67"/>
                    </a:cubicBezTo>
                    <a:cubicBezTo>
                      <a:pt x="701" y="0"/>
                      <a:pt x="368" y="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71" name="Google Shape;13171;p40"/>
              <p:cNvSpPr/>
              <p:nvPr/>
            </p:nvSpPr>
            <p:spPr>
              <a:xfrm>
                <a:off x="6227475" y="3078575"/>
                <a:ext cx="21700" cy="5025"/>
              </a:xfrm>
              <a:custGeom>
                <a:rect b="b" l="l" r="r" t="t"/>
                <a:pathLst>
                  <a:path extrusionOk="0" h="201" w="868">
                    <a:moveTo>
                      <a:pt x="67" y="0"/>
                    </a:moveTo>
                    <a:cubicBezTo>
                      <a:pt x="0" y="0"/>
                      <a:pt x="0" y="67"/>
                      <a:pt x="67" y="100"/>
                    </a:cubicBezTo>
                    <a:cubicBezTo>
                      <a:pt x="300" y="167"/>
                      <a:pt x="567" y="200"/>
                      <a:pt x="801" y="200"/>
                    </a:cubicBezTo>
                    <a:cubicBezTo>
                      <a:pt x="867" y="200"/>
                      <a:pt x="867" y="100"/>
                      <a:pt x="801" y="100"/>
                    </a:cubicBezTo>
                    <a:cubicBezTo>
                      <a:pt x="567" y="33"/>
                      <a:pt x="300" y="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72" name="Google Shape;13172;p40"/>
              <p:cNvSpPr/>
              <p:nvPr/>
            </p:nvSpPr>
            <p:spPr>
              <a:xfrm>
                <a:off x="6229125" y="3086900"/>
                <a:ext cx="15875" cy="3375"/>
              </a:xfrm>
              <a:custGeom>
                <a:rect b="b" l="l" r="r" t="t"/>
                <a:pathLst>
                  <a:path extrusionOk="0" h="135" w="635">
                    <a:moveTo>
                      <a:pt x="67" y="1"/>
                    </a:moveTo>
                    <a:cubicBezTo>
                      <a:pt x="1" y="1"/>
                      <a:pt x="1" y="67"/>
                      <a:pt x="34" y="101"/>
                    </a:cubicBezTo>
                    <a:cubicBezTo>
                      <a:pt x="234" y="134"/>
                      <a:pt x="401" y="134"/>
                      <a:pt x="568" y="134"/>
                    </a:cubicBezTo>
                    <a:cubicBezTo>
                      <a:pt x="601" y="134"/>
                      <a:pt x="635" y="67"/>
                      <a:pt x="568" y="67"/>
                    </a:cubicBezTo>
                    <a:cubicBezTo>
                      <a:pt x="401" y="34"/>
                      <a:pt x="234" y="1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73" name="Google Shape;13173;p40"/>
              <p:cNvSpPr/>
              <p:nvPr/>
            </p:nvSpPr>
            <p:spPr>
              <a:xfrm>
                <a:off x="6247475" y="3103575"/>
                <a:ext cx="32550" cy="5025"/>
              </a:xfrm>
              <a:custGeom>
                <a:rect b="b" l="l" r="r" t="t"/>
                <a:pathLst>
                  <a:path extrusionOk="0" h="201" w="1302">
                    <a:moveTo>
                      <a:pt x="34" y="1"/>
                    </a:moveTo>
                    <a:cubicBezTo>
                      <a:pt x="1" y="1"/>
                      <a:pt x="1" y="101"/>
                      <a:pt x="34" y="101"/>
                    </a:cubicBezTo>
                    <a:cubicBezTo>
                      <a:pt x="434" y="134"/>
                      <a:pt x="835" y="201"/>
                      <a:pt x="1235" y="201"/>
                    </a:cubicBezTo>
                    <a:cubicBezTo>
                      <a:pt x="1302" y="201"/>
                      <a:pt x="1302" y="101"/>
                      <a:pt x="1235" y="101"/>
                    </a:cubicBezTo>
                    <a:cubicBezTo>
                      <a:pt x="835" y="34"/>
                      <a:pt x="434" y="34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74" name="Google Shape;13174;p40"/>
              <p:cNvSpPr/>
              <p:nvPr/>
            </p:nvSpPr>
            <p:spPr>
              <a:xfrm>
                <a:off x="6234975" y="2804200"/>
                <a:ext cx="55050" cy="6075"/>
              </a:xfrm>
              <a:custGeom>
                <a:rect b="b" l="l" r="r" t="t"/>
                <a:pathLst>
                  <a:path extrusionOk="0" h="243" w="2202">
                    <a:moveTo>
                      <a:pt x="2102" y="1"/>
                    </a:moveTo>
                    <a:cubicBezTo>
                      <a:pt x="1735" y="1"/>
                      <a:pt x="1368" y="34"/>
                      <a:pt x="1001" y="67"/>
                    </a:cubicBezTo>
                    <a:cubicBezTo>
                      <a:pt x="701" y="67"/>
                      <a:pt x="367" y="67"/>
                      <a:pt x="67" y="134"/>
                    </a:cubicBezTo>
                    <a:cubicBezTo>
                      <a:pt x="0" y="134"/>
                      <a:pt x="34" y="201"/>
                      <a:pt x="67" y="201"/>
                    </a:cubicBezTo>
                    <a:cubicBezTo>
                      <a:pt x="234" y="234"/>
                      <a:pt x="409" y="242"/>
                      <a:pt x="584" y="242"/>
                    </a:cubicBezTo>
                    <a:cubicBezTo>
                      <a:pt x="759" y="242"/>
                      <a:pt x="934" y="234"/>
                      <a:pt x="1101" y="234"/>
                    </a:cubicBezTo>
                    <a:cubicBezTo>
                      <a:pt x="1435" y="234"/>
                      <a:pt x="1768" y="201"/>
                      <a:pt x="2135" y="134"/>
                    </a:cubicBezTo>
                    <a:cubicBezTo>
                      <a:pt x="2202" y="101"/>
                      <a:pt x="2168" y="1"/>
                      <a:pt x="21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75" name="Google Shape;13175;p40"/>
              <p:cNvSpPr/>
              <p:nvPr/>
            </p:nvSpPr>
            <p:spPr>
              <a:xfrm>
                <a:off x="6259150" y="2813900"/>
                <a:ext cx="28375" cy="4500"/>
              </a:xfrm>
              <a:custGeom>
                <a:rect b="b" l="l" r="r" t="t"/>
                <a:pathLst>
                  <a:path extrusionOk="0" h="180" w="1135">
                    <a:moveTo>
                      <a:pt x="846" y="0"/>
                    </a:moveTo>
                    <a:cubicBezTo>
                      <a:pt x="586" y="0"/>
                      <a:pt x="317" y="38"/>
                      <a:pt x="67" y="113"/>
                    </a:cubicBezTo>
                    <a:cubicBezTo>
                      <a:pt x="1" y="113"/>
                      <a:pt x="34" y="180"/>
                      <a:pt x="67" y="180"/>
                    </a:cubicBezTo>
                    <a:cubicBezTo>
                      <a:pt x="401" y="180"/>
                      <a:pt x="734" y="146"/>
                      <a:pt x="1068" y="113"/>
                    </a:cubicBezTo>
                    <a:cubicBezTo>
                      <a:pt x="1135" y="113"/>
                      <a:pt x="1135" y="46"/>
                      <a:pt x="1101" y="13"/>
                    </a:cubicBezTo>
                    <a:cubicBezTo>
                      <a:pt x="1018" y="4"/>
                      <a:pt x="933" y="0"/>
                      <a:pt x="8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76" name="Google Shape;13176;p40"/>
              <p:cNvSpPr/>
              <p:nvPr/>
            </p:nvSpPr>
            <p:spPr>
              <a:xfrm>
                <a:off x="6273325" y="2823375"/>
                <a:ext cx="11700" cy="1700"/>
              </a:xfrm>
              <a:custGeom>
                <a:rect b="b" l="l" r="r" t="t"/>
                <a:pathLst>
                  <a:path extrusionOk="0" h="68" w="468">
                    <a:moveTo>
                      <a:pt x="67" y="1"/>
                    </a:moveTo>
                    <a:cubicBezTo>
                      <a:pt x="1" y="1"/>
                      <a:pt x="1" y="67"/>
                      <a:pt x="67" y="67"/>
                    </a:cubicBezTo>
                    <a:lnTo>
                      <a:pt x="401" y="67"/>
                    </a:lnTo>
                    <a:cubicBezTo>
                      <a:pt x="468" y="67"/>
                      <a:pt x="468" y="1"/>
                      <a:pt x="4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77" name="Google Shape;13177;p40"/>
              <p:cNvSpPr/>
              <p:nvPr/>
            </p:nvSpPr>
            <p:spPr>
              <a:xfrm>
                <a:off x="6241650" y="2910775"/>
                <a:ext cx="31675" cy="3525"/>
              </a:xfrm>
              <a:custGeom>
                <a:rect b="b" l="l" r="r" t="t"/>
                <a:pathLst>
                  <a:path extrusionOk="0" h="141" w="1267">
                    <a:moveTo>
                      <a:pt x="1225" y="0"/>
                    </a:moveTo>
                    <a:cubicBezTo>
                      <a:pt x="1219" y="0"/>
                      <a:pt x="1210" y="2"/>
                      <a:pt x="1201" y="7"/>
                    </a:cubicBezTo>
                    <a:cubicBezTo>
                      <a:pt x="834" y="7"/>
                      <a:pt x="434" y="41"/>
                      <a:pt x="67" y="74"/>
                    </a:cubicBezTo>
                    <a:cubicBezTo>
                      <a:pt x="0" y="74"/>
                      <a:pt x="0" y="141"/>
                      <a:pt x="67" y="141"/>
                    </a:cubicBezTo>
                    <a:cubicBezTo>
                      <a:pt x="434" y="141"/>
                      <a:pt x="834" y="141"/>
                      <a:pt x="1201" y="74"/>
                    </a:cubicBezTo>
                    <a:cubicBezTo>
                      <a:pt x="1258" y="74"/>
                      <a:pt x="1266" y="0"/>
                      <a:pt x="122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78" name="Google Shape;13178;p40"/>
              <p:cNvSpPr/>
              <p:nvPr/>
            </p:nvSpPr>
            <p:spPr>
              <a:xfrm>
                <a:off x="6261650" y="2880925"/>
                <a:ext cx="35900" cy="5850"/>
              </a:xfrm>
              <a:custGeom>
                <a:rect b="b" l="l" r="r" t="t"/>
                <a:pathLst>
                  <a:path extrusionOk="0" h="234" w="1436">
                    <a:moveTo>
                      <a:pt x="1368" y="0"/>
                    </a:moveTo>
                    <a:cubicBezTo>
                      <a:pt x="935" y="100"/>
                      <a:pt x="501" y="134"/>
                      <a:pt x="67" y="134"/>
                    </a:cubicBezTo>
                    <a:cubicBezTo>
                      <a:pt x="1" y="134"/>
                      <a:pt x="1" y="234"/>
                      <a:pt x="67" y="234"/>
                    </a:cubicBezTo>
                    <a:cubicBezTo>
                      <a:pt x="501" y="234"/>
                      <a:pt x="935" y="201"/>
                      <a:pt x="1368" y="100"/>
                    </a:cubicBezTo>
                    <a:cubicBezTo>
                      <a:pt x="1435" y="100"/>
                      <a:pt x="1402" y="0"/>
                      <a:pt x="13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79" name="Google Shape;13179;p40"/>
              <p:cNvSpPr/>
              <p:nvPr/>
            </p:nvSpPr>
            <p:spPr>
              <a:xfrm>
                <a:off x="6200800" y="2639075"/>
                <a:ext cx="60050" cy="14375"/>
              </a:xfrm>
              <a:custGeom>
                <a:rect b="b" l="l" r="r" t="t"/>
                <a:pathLst>
                  <a:path extrusionOk="0" h="575" w="2402">
                    <a:moveTo>
                      <a:pt x="2301" y="1"/>
                    </a:moveTo>
                    <a:cubicBezTo>
                      <a:pt x="1534" y="34"/>
                      <a:pt x="733" y="168"/>
                      <a:pt x="33" y="468"/>
                    </a:cubicBezTo>
                    <a:cubicBezTo>
                      <a:pt x="4" y="497"/>
                      <a:pt x="0" y="575"/>
                      <a:pt x="42" y="575"/>
                    </a:cubicBezTo>
                    <a:cubicBezTo>
                      <a:pt x="49" y="575"/>
                      <a:pt x="57" y="573"/>
                      <a:pt x="66" y="568"/>
                    </a:cubicBezTo>
                    <a:cubicBezTo>
                      <a:pt x="800" y="434"/>
                      <a:pt x="1567" y="268"/>
                      <a:pt x="2335" y="134"/>
                    </a:cubicBezTo>
                    <a:cubicBezTo>
                      <a:pt x="2401" y="101"/>
                      <a:pt x="2368" y="1"/>
                      <a:pt x="23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80" name="Google Shape;13180;p40"/>
              <p:cNvSpPr/>
              <p:nvPr/>
            </p:nvSpPr>
            <p:spPr>
              <a:xfrm>
                <a:off x="6227700" y="2651600"/>
                <a:ext cx="27300" cy="8525"/>
              </a:xfrm>
              <a:custGeom>
                <a:rect b="b" l="l" r="r" t="t"/>
                <a:pathLst>
                  <a:path extrusionOk="0" h="341" w="1092">
                    <a:moveTo>
                      <a:pt x="1025" y="0"/>
                    </a:moveTo>
                    <a:cubicBezTo>
                      <a:pt x="692" y="0"/>
                      <a:pt x="358" y="100"/>
                      <a:pt x="58" y="234"/>
                    </a:cubicBezTo>
                    <a:cubicBezTo>
                      <a:pt x="0" y="262"/>
                      <a:pt x="17" y="340"/>
                      <a:pt x="65" y="340"/>
                    </a:cubicBezTo>
                    <a:cubicBezTo>
                      <a:pt x="73" y="340"/>
                      <a:pt x="82" y="338"/>
                      <a:pt x="91" y="334"/>
                    </a:cubicBezTo>
                    <a:cubicBezTo>
                      <a:pt x="391" y="234"/>
                      <a:pt x="692" y="167"/>
                      <a:pt x="1025" y="100"/>
                    </a:cubicBezTo>
                    <a:cubicBezTo>
                      <a:pt x="1092" y="100"/>
                      <a:pt x="1058" y="0"/>
                      <a:pt x="102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81" name="Google Shape;13181;p40"/>
              <p:cNvSpPr/>
              <p:nvPr/>
            </p:nvSpPr>
            <p:spPr>
              <a:xfrm>
                <a:off x="6186000" y="2595725"/>
                <a:ext cx="38150" cy="13525"/>
              </a:xfrm>
              <a:custGeom>
                <a:rect b="b" l="l" r="r" t="t"/>
                <a:pathLst>
                  <a:path extrusionOk="0" h="541" w="1526">
                    <a:moveTo>
                      <a:pt x="1426" y="0"/>
                    </a:moveTo>
                    <a:cubicBezTo>
                      <a:pt x="959" y="134"/>
                      <a:pt x="492" y="267"/>
                      <a:pt x="58" y="467"/>
                    </a:cubicBezTo>
                    <a:cubicBezTo>
                      <a:pt x="1" y="467"/>
                      <a:pt x="17" y="541"/>
                      <a:pt x="65" y="541"/>
                    </a:cubicBezTo>
                    <a:cubicBezTo>
                      <a:pt x="73" y="541"/>
                      <a:pt x="82" y="539"/>
                      <a:pt x="91" y="534"/>
                    </a:cubicBezTo>
                    <a:cubicBezTo>
                      <a:pt x="558" y="434"/>
                      <a:pt x="992" y="300"/>
                      <a:pt x="1459" y="100"/>
                    </a:cubicBezTo>
                    <a:cubicBezTo>
                      <a:pt x="1526" y="100"/>
                      <a:pt x="1492" y="0"/>
                      <a:pt x="142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82" name="Google Shape;13182;p40"/>
              <p:cNvSpPr/>
              <p:nvPr/>
            </p:nvSpPr>
            <p:spPr>
              <a:xfrm>
                <a:off x="7067225" y="3140275"/>
                <a:ext cx="45900" cy="8375"/>
              </a:xfrm>
              <a:custGeom>
                <a:rect b="b" l="l" r="r" t="t"/>
                <a:pathLst>
                  <a:path extrusionOk="0" h="335" w="1836">
                    <a:moveTo>
                      <a:pt x="1735" y="0"/>
                    </a:moveTo>
                    <a:cubicBezTo>
                      <a:pt x="1202" y="0"/>
                      <a:pt x="568" y="134"/>
                      <a:pt x="34" y="234"/>
                    </a:cubicBezTo>
                    <a:cubicBezTo>
                      <a:pt x="1" y="267"/>
                      <a:pt x="1" y="334"/>
                      <a:pt x="67" y="334"/>
                    </a:cubicBezTo>
                    <a:cubicBezTo>
                      <a:pt x="601" y="301"/>
                      <a:pt x="1235" y="267"/>
                      <a:pt x="1769" y="101"/>
                    </a:cubicBezTo>
                    <a:cubicBezTo>
                      <a:pt x="1835" y="101"/>
                      <a:pt x="1802" y="0"/>
                      <a:pt x="17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83" name="Google Shape;13183;p40"/>
              <p:cNvSpPr/>
              <p:nvPr/>
            </p:nvSpPr>
            <p:spPr>
              <a:xfrm>
                <a:off x="7078075" y="3155275"/>
                <a:ext cx="25875" cy="5875"/>
              </a:xfrm>
              <a:custGeom>
                <a:rect b="b" l="l" r="r" t="t"/>
                <a:pathLst>
                  <a:path extrusionOk="0" h="235" w="1035">
                    <a:moveTo>
                      <a:pt x="934" y="1"/>
                    </a:moveTo>
                    <a:cubicBezTo>
                      <a:pt x="634" y="1"/>
                      <a:pt x="334" y="68"/>
                      <a:pt x="67" y="134"/>
                    </a:cubicBezTo>
                    <a:cubicBezTo>
                      <a:pt x="0" y="168"/>
                      <a:pt x="34" y="234"/>
                      <a:pt x="67" y="234"/>
                    </a:cubicBezTo>
                    <a:cubicBezTo>
                      <a:pt x="367" y="201"/>
                      <a:pt x="667" y="168"/>
                      <a:pt x="968" y="101"/>
                    </a:cubicBezTo>
                    <a:cubicBezTo>
                      <a:pt x="1034" y="68"/>
                      <a:pt x="1001" y="1"/>
                      <a:pt x="9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84" name="Google Shape;13184;p40"/>
              <p:cNvSpPr/>
              <p:nvPr/>
            </p:nvSpPr>
            <p:spPr>
              <a:xfrm>
                <a:off x="7082250" y="3167425"/>
                <a:ext cx="12525" cy="2900"/>
              </a:xfrm>
              <a:custGeom>
                <a:rect b="b" l="l" r="r" t="t"/>
                <a:pathLst>
                  <a:path extrusionOk="0" h="116" w="501">
                    <a:moveTo>
                      <a:pt x="334" y="0"/>
                    </a:moveTo>
                    <a:cubicBezTo>
                      <a:pt x="245" y="0"/>
                      <a:pt x="156" y="15"/>
                      <a:pt x="67" y="15"/>
                    </a:cubicBezTo>
                    <a:cubicBezTo>
                      <a:pt x="0" y="15"/>
                      <a:pt x="0" y="115"/>
                      <a:pt x="67" y="115"/>
                    </a:cubicBezTo>
                    <a:cubicBezTo>
                      <a:pt x="200" y="115"/>
                      <a:pt x="334" y="115"/>
                      <a:pt x="467" y="82"/>
                    </a:cubicBezTo>
                    <a:cubicBezTo>
                      <a:pt x="500" y="82"/>
                      <a:pt x="500" y="15"/>
                      <a:pt x="467" y="15"/>
                    </a:cubicBezTo>
                    <a:cubicBezTo>
                      <a:pt x="423" y="4"/>
                      <a:pt x="378" y="0"/>
                      <a:pt x="3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85" name="Google Shape;13185;p40"/>
              <p:cNvSpPr/>
              <p:nvPr/>
            </p:nvSpPr>
            <p:spPr>
              <a:xfrm>
                <a:off x="7028875" y="3241175"/>
                <a:ext cx="34200" cy="7525"/>
              </a:xfrm>
              <a:custGeom>
                <a:rect b="b" l="l" r="r" t="t"/>
                <a:pathLst>
                  <a:path extrusionOk="0" h="301" w="1368">
                    <a:moveTo>
                      <a:pt x="1301" y="1"/>
                    </a:moveTo>
                    <a:cubicBezTo>
                      <a:pt x="868" y="34"/>
                      <a:pt x="467" y="101"/>
                      <a:pt x="67" y="234"/>
                    </a:cubicBezTo>
                    <a:cubicBezTo>
                      <a:pt x="0" y="234"/>
                      <a:pt x="34" y="301"/>
                      <a:pt x="100" y="301"/>
                    </a:cubicBezTo>
                    <a:cubicBezTo>
                      <a:pt x="501" y="234"/>
                      <a:pt x="901" y="167"/>
                      <a:pt x="1301" y="101"/>
                    </a:cubicBezTo>
                    <a:cubicBezTo>
                      <a:pt x="1368" y="101"/>
                      <a:pt x="1368" y="1"/>
                      <a:pt x="13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86" name="Google Shape;13186;p40"/>
              <p:cNvSpPr/>
              <p:nvPr/>
            </p:nvSpPr>
            <p:spPr>
              <a:xfrm>
                <a:off x="7101425" y="2957650"/>
                <a:ext cx="48400" cy="6700"/>
              </a:xfrm>
              <a:custGeom>
                <a:rect b="b" l="l" r="r" t="t"/>
                <a:pathLst>
                  <a:path extrusionOk="0" h="268" w="1936">
                    <a:moveTo>
                      <a:pt x="1868" y="0"/>
                    </a:moveTo>
                    <a:cubicBezTo>
                      <a:pt x="1268" y="34"/>
                      <a:pt x="667" y="167"/>
                      <a:pt x="67" y="167"/>
                    </a:cubicBezTo>
                    <a:cubicBezTo>
                      <a:pt x="0" y="167"/>
                      <a:pt x="0" y="267"/>
                      <a:pt x="67" y="267"/>
                    </a:cubicBezTo>
                    <a:cubicBezTo>
                      <a:pt x="667" y="267"/>
                      <a:pt x="1301" y="267"/>
                      <a:pt x="1868" y="100"/>
                    </a:cubicBezTo>
                    <a:cubicBezTo>
                      <a:pt x="1935" y="100"/>
                      <a:pt x="1902" y="0"/>
                      <a:pt x="18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87" name="Google Shape;13187;p40"/>
              <p:cNvSpPr/>
              <p:nvPr/>
            </p:nvSpPr>
            <p:spPr>
              <a:xfrm>
                <a:off x="7121425" y="2970150"/>
                <a:ext cx="23375" cy="4200"/>
              </a:xfrm>
              <a:custGeom>
                <a:rect b="b" l="l" r="r" t="t"/>
                <a:pathLst>
                  <a:path extrusionOk="0" h="168" w="935">
                    <a:moveTo>
                      <a:pt x="902" y="1"/>
                    </a:moveTo>
                    <a:cubicBezTo>
                      <a:pt x="601" y="1"/>
                      <a:pt x="334" y="67"/>
                      <a:pt x="34" y="101"/>
                    </a:cubicBezTo>
                    <a:cubicBezTo>
                      <a:pt x="1" y="101"/>
                      <a:pt x="1" y="167"/>
                      <a:pt x="34" y="167"/>
                    </a:cubicBezTo>
                    <a:cubicBezTo>
                      <a:pt x="334" y="134"/>
                      <a:pt x="601" y="134"/>
                      <a:pt x="902" y="67"/>
                    </a:cubicBezTo>
                    <a:cubicBezTo>
                      <a:pt x="935" y="67"/>
                      <a:pt x="935" y="1"/>
                      <a:pt x="9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88" name="Google Shape;13188;p40"/>
              <p:cNvSpPr/>
              <p:nvPr/>
            </p:nvSpPr>
            <p:spPr>
              <a:xfrm>
                <a:off x="7109750" y="2775025"/>
                <a:ext cx="41725" cy="9175"/>
              </a:xfrm>
              <a:custGeom>
                <a:rect b="b" l="l" r="r" t="t"/>
                <a:pathLst>
                  <a:path extrusionOk="0" h="367" w="1669">
                    <a:moveTo>
                      <a:pt x="68" y="0"/>
                    </a:moveTo>
                    <a:cubicBezTo>
                      <a:pt x="1" y="0"/>
                      <a:pt x="1" y="67"/>
                      <a:pt x="34" y="100"/>
                    </a:cubicBezTo>
                    <a:cubicBezTo>
                      <a:pt x="535" y="200"/>
                      <a:pt x="1068" y="300"/>
                      <a:pt x="1569" y="367"/>
                    </a:cubicBezTo>
                    <a:cubicBezTo>
                      <a:pt x="1635" y="367"/>
                      <a:pt x="1669" y="267"/>
                      <a:pt x="1569" y="267"/>
                    </a:cubicBezTo>
                    <a:cubicBezTo>
                      <a:pt x="1102" y="133"/>
                      <a:pt x="568" y="67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89" name="Google Shape;13189;p40"/>
              <p:cNvSpPr/>
              <p:nvPr/>
            </p:nvSpPr>
            <p:spPr>
              <a:xfrm>
                <a:off x="7129800" y="2791525"/>
                <a:ext cx="20025" cy="4350"/>
              </a:xfrm>
              <a:custGeom>
                <a:rect b="b" l="l" r="r" t="t"/>
                <a:pathLst>
                  <a:path extrusionOk="0" h="174" w="801">
                    <a:moveTo>
                      <a:pt x="42" y="0"/>
                    </a:moveTo>
                    <a:cubicBezTo>
                      <a:pt x="0" y="0"/>
                      <a:pt x="4" y="74"/>
                      <a:pt x="33" y="74"/>
                    </a:cubicBezTo>
                    <a:cubicBezTo>
                      <a:pt x="266" y="107"/>
                      <a:pt x="500" y="174"/>
                      <a:pt x="733" y="174"/>
                    </a:cubicBezTo>
                    <a:cubicBezTo>
                      <a:pt x="800" y="174"/>
                      <a:pt x="800" y="107"/>
                      <a:pt x="767" y="107"/>
                    </a:cubicBezTo>
                    <a:cubicBezTo>
                      <a:pt x="533" y="41"/>
                      <a:pt x="300" y="7"/>
                      <a:pt x="66" y="7"/>
                    </a:cubicBezTo>
                    <a:cubicBezTo>
                      <a:pt x="57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90" name="Google Shape;13190;p40"/>
              <p:cNvSpPr/>
              <p:nvPr/>
            </p:nvSpPr>
            <p:spPr>
              <a:xfrm>
                <a:off x="7122300" y="2883425"/>
                <a:ext cx="26675" cy="4375"/>
              </a:xfrm>
              <a:custGeom>
                <a:rect b="b" l="l" r="r" t="t"/>
                <a:pathLst>
                  <a:path extrusionOk="0" h="175" w="1067">
                    <a:moveTo>
                      <a:pt x="1000" y="0"/>
                    </a:moveTo>
                    <a:cubicBezTo>
                      <a:pt x="700" y="34"/>
                      <a:pt x="366" y="67"/>
                      <a:pt x="66" y="101"/>
                    </a:cubicBezTo>
                    <a:cubicBezTo>
                      <a:pt x="9" y="101"/>
                      <a:pt x="1" y="174"/>
                      <a:pt x="41" y="174"/>
                    </a:cubicBezTo>
                    <a:cubicBezTo>
                      <a:pt x="48" y="174"/>
                      <a:pt x="56" y="172"/>
                      <a:pt x="66" y="167"/>
                    </a:cubicBezTo>
                    <a:cubicBezTo>
                      <a:pt x="366" y="167"/>
                      <a:pt x="700" y="134"/>
                      <a:pt x="1000" y="101"/>
                    </a:cubicBezTo>
                    <a:cubicBezTo>
                      <a:pt x="1067" y="101"/>
                      <a:pt x="1067" y="0"/>
                      <a:pt x="10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91" name="Google Shape;13191;p40"/>
              <p:cNvSpPr/>
              <p:nvPr/>
            </p:nvSpPr>
            <p:spPr>
              <a:xfrm>
                <a:off x="7073900" y="2628700"/>
                <a:ext cx="48400" cy="12075"/>
              </a:xfrm>
              <a:custGeom>
                <a:rect b="b" l="l" r="r" t="t"/>
                <a:pathLst>
                  <a:path extrusionOk="0" h="483" w="1936">
                    <a:moveTo>
                      <a:pt x="308" y="1"/>
                    </a:moveTo>
                    <a:cubicBezTo>
                      <a:pt x="215" y="1"/>
                      <a:pt x="123" y="6"/>
                      <a:pt x="34" y="16"/>
                    </a:cubicBezTo>
                    <a:cubicBezTo>
                      <a:pt x="1" y="16"/>
                      <a:pt x="1" y="82"/>
                      <a:pt x="34" y="82"/>
                    </a:cubicBezTo>
                    <a:cubicBezTo>
                      <a:pt x="334" y="182"/>
                      <a:pt x="634" y="216"/>
                      <a:pt x="935" y="282"/>
                    </a:cubicBezTo>
                    <a:cubicBezTo>
                      <a:pt x="1235" y="349"/>
                      <a:pt x="1535" y="449"/>
                      <a:pt x="1835" y="483"/>
                    </a:cubicBezTo>
                    <a:cubicBezTo>
                      <a:pt x="1902" y="483"/>
                      <a:pt x="1935" y="416"/>
                      <a:pt x="1869" y="382"/>
                    </a:cubicBezTo>
                    <a:cubicBezTo>
                      <a:pt x="1414" y="155"/>
                      <a:pt x="840" y="1"/>
                      <a:pt x="30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92" name="Google Shape;13192;p40"/>
              <p:cNvSpPr/>
              <p:nvPr/>
            </p:nvSpPr>
            <p:spPr>
              <a:xfrm>
                <a:off x="7100575" y="2645750"/>
                <a:ext cx="18375" cy="5025"/>
              </a:xfrm>
              <a:custGeom>
                <a:rect b="b" l="l" r="r" t="t"/>
                <a:pathLst>
                  <a:path extrusionOk="0" h="201" w="735">
                    <a:moveTo>
                      <a:pt x="34" y="1"/>
                    </a:moveTo>
                    <a:cubicBezTo>
                      <a:pt x="1" y="1"/>
                      <a:pt x="1" y="67"/>
                      <a:pt x="34" y="101"/>
                    </a:cubicBezTo>
                    <a:cubicBezTo>
                      <a:pt x="234" y="134"/>
                      <a:pt x="468" y="167"/>
                      <a:pt x="668" y="201"/>
                    </a:cubicBezTo>
                    <a:cubicBezTo>
                      <a:pt x="735" y="201"/>
                      <a:pt x="735" y="101"/>
                      <a:pt x="668" y="101"/>
                    </a:cubicBezTo>
                    <a:cubicBezTo>
                      <a:pt x="468" y="34"/>
                      <a:pt x="268" y="34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93" name="Google Shape;13193;p40"/>
              <p:cNvSpPr/>
              <p:nvPr/>
            </p:nvSpPr>
            <p:spPr>
              <a:xfrm>
                <a:off x="7108100" y="2656600"/>
                <a:ext cx="10850" cy="2700"/>
              </a:xfrm>
              <a:custGeom>
                <a:rect b="b" l="l" r="r" t="t"/>
                <a:pathLst>
                  <a:path extrusionOk="0" h="108" w="434">
                    <a:moveTo>
                      <a:pt x="67" y="0"/>
                    </a:moveTo>
                    <a:cubicBezTo>
                      <a:pt x="34" y="0"/>
                      <a:pt x="0" y="67"/>
                      <a:pt x="67" y="67"/>
                    </a:cubicBezTo>
                    <a:cubicBezTo>
                      <a:pt x="167" y="100"/>
                      <a:pt x="267" y="100"/>
                      <a:pt x="367" y="100"/>
                    </a:cubicBezTo>
                    <a:cubicBezTo>
                      <a:pt x="377" y="105"/>
                      <a:pt x="385" y="107"/>
                      <a:pt x="392" y="107"/>
                    </a:cubicBezTo>
                    <a:cubicBezTo>
                      <a:pt x="433" y="107"/>
                      <a:pt x="429" y="34"/>
                      <a:pt x="400" y="34"/>
                    </a:cubicBezTo>
                    <a:cubicBezTo>
                      <a:pt x="300" y="0"/>
                      <a:pt x="200" y="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94" name="Google Shape;13194;p40"/>
              <p:cNvSpPr/>
              <p:nvPr/>
            </p:nvSpPr>
            <p:spPr>
              <a:xfrm>
                <a:off x="7098075" y="2723300"/>
                <a:ext cx="34225" cy="5875"/>
              </a:xfrm>
              <a:custGeom>
                <a:rect b="b" l="l" r="r" t="t"/>
                <a:pathLst>
                  <a:path extrusionOk="0" h="235" w="1369">
                    <a:moveTo>
                      <a:pt x="68" y="1"/>
                    </a:moveTo>
                    <a:cubicBezTo>
                      <a:pt x="1" y="1"/>
                      <a:pt x="1" y="68"/>
                      <a:pt x="34" y="68"/>
                    </a:cubicBezTo>
                    <a:cubicBezTo>
                      <a:pt x="468" y="134"/>
                      <a:pt x="868" y="201"/>
                      <a:pt x="1302" y="234"/>
                    </a:cubicBezTo>
                    <a:cubicBezTo>
                      <a:pt x="1335" y="234"/>
                      <a:pt x="1369" y="134"/>
                      <a:pt x="1302" y="134"/>
                    </a:cubicBezTo>
                    <a:cubicBezTo>
                      <a:pt x="902" y="68"/>
                      <a:pt x="468" y="34"/>
                      <a:pt x="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95" name="Google Shape;13195;p40"/>
              <p:cNvSpPr/>
              <p:nvPr/>
            </p:nvSpPr>
            <p:spPr>
              <a:xfrm>
                <a:off x="7026675" y="2499600"/>
                <a:ext cx="46425" cy="12750"/>
              </a:xfrm>
              <a:custGeom>
                <a:rect b="b" l="l" r="r" t="t"/>
                <a:pathLst>
                  <a:path extrusionOk="0" h="510" w="1857">
                    <a:moveTo>
                      <a:pt x="36" y="0"/>
                    </a:moveTo>
                    <a:cubicBezTo>
                      <a:pt x="12" y="0"/>
                      <a:pt x="1" y="49"/>
                      <a:pt x="55" y="76"/>
                    </a:cubicBezTo>
                    <a:cubicBezTo>
                      <a:pt x="589" y="276"/>
                      <a:pt x="1189" y="443"/>
                      <a:pt x="1756" y="510"/>
                    </a:cubicBezTo>
                    <a:cubicBezTo>
                      <a:pt x="1823" y="510"/>
                      <a:pt x="1856" y="443"/>
                      <a:pt x="1789" y="409"/>
                    </a:cubicBezTo>
                    <a:cubicBezTo>
                      <a:pt x="1222" y="243"/>
                      <a:pt x="655" y="109"/>
                      <a:pt x="55" y="9"/>
                    </a:cubicBezTo>
                    <a:cubicBezTo>
                      <a:pt x="49" y="3"/>
                      <a:pt x="42" y="0"/>
                      <a:pt x="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96" name="Google Shape;13196;p40"/>
              <p:cNvSpPr/>
              <p:nvPr/>
            </p:nvSpPr>
            <p:spPr>
              <a:xfrm>
                <a:off x="7033050" y="2512325"/>
                <a:ext cx="18350" cy="5025"/>
              </a:xfrm>
              <a:custGeom>
                <a:rect b="b" l="l" r="r" t="t"/>
                <a:pathLst>
                  <a:path extrusionOk="0" h="201" w="734">
                    <a:moveTo>
                      <a:pt x="67" y="1"/>
                    </a:moveTo>
                    <a:cubicBezTo>
                      <a:pt x="0" y="1"/>
                      <a:pt x="0" y="67"/>
                      <a:pt x="67" y="67"/>
                    </a:cubicBezTo>
                    <a:cubicBezTo>
                      <a:pt x="267" y="134"/>
                      <a:pt x="467" y="201"/>
                      <a:pt x="667" y="201"/>
                    </a:cubicBezTo>
                    <a:cubicBezTo>
                      <a:pt x="734" y="201"/>
                      <a:pt x="734" y="134"/>
                      <a:pt x="701" y="134"/>
                    </a:cubicBezTo>
                    <a:cubicBezTo>
                      <a:pt x="500" y="67"/>
                      <a:pt x="267" y="34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97" name="Google Shape;13197;p40"/>
              <p:cNvSpPr/>
              <p:nvPr/>
            </p:nvSpPr>
            <p:spPr>
              <a:xfrm>
                <a:off x="7036500" y="2520500"/>
                <a:ext cx="13250" cy="3525"/>
              </a:xfrm>
              <a:custGeom>
                <a:rect b="b" l="l" r="r" t="t"/>
                <a:pathLst>
                  <a:path extrusionOk="0" h="141" w="530">
                    <a:moveTo>
                      <a:pt x="48" y="0"/>
                    </a:moveTo>
                    <a:cubicBezTo>
                      <a:pt x="21" y="0"/>
                      <a:pt x="0" y="74"/>
                      <a:pt x="29" y="74"/>
                    </a:cubicBezTo>
                    <a:cubicBezTo>
                      <a:pt x="196" y="107"/>
                      <a:pt x="329" y="141"/>
                      <a:pt x="496" y="141"/>
                    </a:cubicBezTo>
                    <a:cubicBezTo>
                      <a:pt x="529" y="141"/>
                      <a:pt x="529" y="74"/>
                      <a:pt x="496" y="40"/>
                    </a:cubicBezTo>
                    <a:cubicBezTo>
                      <a:pt x="362" y="7"/>
                      <a:pt x="196" y="7"/>
                      <a:pt x="62" y="7"/>
                    </a:cubicBezTo>
                    <a:cubicBezTo>
                      <a:pt x="57" y="2"/>
                      <a:pt x="53" y="0"/>
                      <a:pt x="4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98" name="Google Shape;13198;p40"/>
              <p:cNvSpPr/>
              <p:nvPr/>
            </p:nvSpPr>
            <p:spPr>
              <a:xfrm>
                <a:off x="6397575" y="3452100"/>
                <a:ext cx="14200" cy="101900"/>
              </a:xfrm>
              <a:custGeom>
                <a:rect b="b" l="l" r="r" t="t"/>
                <a:pathLst>
                  <a:path extrusionOk="0" h="4076" w="568">
                    <a:moveTo>
                      <a:pt x="68" y="0"/>
                    </a:moveTo>
                    <a:cubicBezTo>
                      <a:pt x="39" y="0"/>
                      <a:pt x="1" y="29"/>
                      <a:pt x="1" y="70"/>
                    </a:cubicBezTo>
                    <a:cubicBezTo>
                      <a:pt x="34" y="737"/>
                      <a:pt x="134" y="1437"/>
                      <a:pt x="201" y="2105"/>
                    </a:cubicBezTo>
                    <a:cubicBezTo>
                      <a:pt x="268" y="2738"/>
                      <a:pt x="268" y="3406"/>
                      <a:pt x="401" y="4039"/>
                    </a:cubicBezTo>
                    <a:cubicBezTo>
                      <a:pt x="414" y="4065"/>
                      <a:pt x="436" y="4076"/>
                      <a:pt x="459" y="4076"/>
                    </a:cubicBezTo>
                    <a:cubicBezTo>
                      <a:pt x="496" y="4076"/>
                      <a:pt x="535" y="4047"/>
                      <a:pt x="535" y="4006"/>
                    </a:cubicBezTo>
                    <a:cubicBezTo>
                      <a:pt x="568" y="3339"/>
                      <a:pt x="435" y="2638"/>
                      <a:pt x="368" y="1971"/>
                    </a:cubicBezTo>
                    <a:cubicBezTo>
                      <a:pt x="301" y="1304"/>
                      <a:pt x="234" y="670"/>
                      <a:pt x="101" y="36"/>
                    </a:cubicBezTo>
                    <a:cubicBezTo>
                      <a:pt x="101" y="11"/>
                      <a:pt x="86" y="0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99" name="Google Shape;13199;p40"/>
              <p:cNvSpPr/>
              <p:nvPr/>
            </p:nvSpPr>
            <p:spPr>
              <a:xfrm>
                <a:off x="6385075" y="3450075"/>
                <a:ext cx="8375" cy="63950"/>
              </a:xfrm>
              <a:custGeom>
                <a:rect b="b" l="l" r="r" t="t"/>
                <a:pathLst>
                  <a:path extrusionOk="0" h="2558" w="335">
                    <a:moveTo>
                      <a:pt x="51" y="1"/>
                    </a:moveTo>
                    <a:cubicBezTo>
                      <a:pt x="26" y="1"/>
                      <a:pt x="1" y="17"/>
                      <a:pt x="1" y="51"/>
                    </a:cubicBezTo>
                    <a:cubicBezTo>
                      <a:pt x="1" y="851"/>
                      <a:pt x="67" y="1719"/>
                      <a:pt x="201" y="2519"/>
                    </a:cubicBezTo>
                    <a:cubicBezTo>
                      <a:pt x="215" y="2547"/>
                      <a:pt x="235" y="2558"/>
                      <a:pt x="256" y="2558"/>
                    </a:cubicBezTo>
                    <a:cubicBezTo>
                      <a:pt x="284" y="2558"/>
                      <a:pt x="315" y="2538"/>
                      <a:pt x="334" y="2519"/>
                    </a:cubicBezTo>
                    <a:cubicBezTo>
                      <a:pt x="334" y="1685"/>
                      <a:pt x="234" y="818"/>
                      <a:pt x="101" y="51"/>
                    </a:cubicBezTo>
                    <a:cubicBezTo>
                      <a:pt x="101" y="17"/>
                      <a:pt x="76" y="1"/>
                      <a:pt x="5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00" name="Google Shape;13200;p40"/>
              <p:cNvSpPr/>
              <p:nvPr/>
            </p:nvSpPr>
            <p:spPr>
              <a:xfrm>
                <a:off x="6372575" y="3454600"/>
                <a:ext cx="8350" cy="42200"/>
              </a:xfrm>
              <a:custGeom>
                <a:rect b="b" l="l" r="r" t="t"/>
                <a:pathLst>
                  <a:path extrusionOk="0" h="1688" w="334">
                    <a:moveTo>
                      <a:pt x="68" y="0"/>
                    </a:moveTo>
                    <a:cubicBezTo>
                      <a:pt x="38" y="0"/>
                      <a:pt x="0" y="29"/>
                      <a:pt x="0" y="70"/>
                    </a:cubicBezTo>
                    <a:cubicBezTo>
                      <a:pt x="67" y="570"/>
                      <a:pt x="100" y="1104"/>
                      <a:pt x="134" y="1638"/>
                    </a:cubicBezTo>
                    <a:cubicBezTo>
                      <a:pt x="150" y="1671"/>
                      <a:pt x="175" y="1688"/>
                      <a:pt x="200" y="1688"/>
                    </a:cubicBezTo>
                    <a:cubicBezTo>
                      <a:pt x="225" y="1688"/>
                      <a:pt x="250" y="1671"/>
                      <a:pt x="267" y="1638"/>
                    </a:cubicBezTo>
                    <a:cubicBezTo>
                      <a:pt x="334" y="1104"/>
                      <a:pt x="234" y="537"/>
                      <a:pt x="100" y="37"/>
                    </a:cubicBezTo>
                    <a:cubicBezTo>
                      <a:pt x="100" y="11"/>
                      <a:pt x="86" y="0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01" name="Google Shape;13201;p40"/>
              <p:cNvSpPr/>
              <p:nvPr/>
            </p:nvSpPr>
            <p:spPr>
              <a:xfrm>
                <a:off x="7023875" y="3397050"/>
                <a:ext cx="14200" cy="75225"/>
              </a:xfrm>
              <a:custGeom>
                <a:rect b="b" l="l" r="r" t="t"/>
                <a:pathLst>
                  <a:path extrusionOk="0" h="3009" w="568">
                    <a:moveTo>
                      <a:pt x="68" y="0"/>
                    </a:moveTo>
                    <a:cubicBezTo>
                      <a:pt x="38" y="0"/>
                      <a:pt x="0" y="29"/>
                      <a:pt x="0" y="70"/>
                    </a:cubicBezTo>
                    <a:cubicBezTo>
                      <a:pt x="33" y="537"/>
                      <a:pt x="134" y="971"/>
                      <a:pt x="200" y="1438"/>
                    </a:cubicBezTo>
                    <a:cubicBezTo>
                      <a:pt x="267" y="1938"/>
                      <a:pt x="267" y="2472"/>
                      <a:pt x="400" y="2972"/>
                    </a:cubicBezTo>
                    <a:cubicBezTo>
                      <a:pt x="413" y="2998"/>
                      <a:pt x="436" y="3009"/>
                      <a:pt x="459" y="3009"/>
                    </a:cubicBezTo>
                    <a:cubicBezTo>
                      <a:pt x="496" y="3009"/>
                      <a:pt x="534" y="2980"/>
                      <a:pt x="534" y="2939"/>
                    </a:cubicBezTo>
                    <a:cubicBezTo>
                      <a:pt x="567" y="2505"/>
                      <a:pt x="467" y="2005"/>
                      <a:pt x="400" y="1538"/>
                    </a:cubicBezTo>
                    <a:cubicBezTo>
                      <a:pt x="334" y="1038"/>
                      <a:pt x="267" y="537"/>
                      <a:pt x="100" y="37"/>
                    </a:cubicBezTo>
                    <a:cubicBezTo>
                      <a:pt x="100" y="11"/>
                      <a:pt x="86" y="0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02" name="Google Shape;13202;p40"/>
              <p:cNvSpPr/>
              <p:nvPr/>
            </p:nvSpPr>
            <p:spPr>
              <a:xfrm>
                <a:off x="7019275" y="3431725"/>
                <a:ext cx="7125" cy="39550"/>
              </a:xfrm>
              <a:custGeom>
                <a:rect b="b" l="l" r="r" t="t"/>
                <a:pathLst>
                  <a:path extrusionOk="0" h="1582" w="285">
                    <a:moveTo>
                      <a:pt x="55" y="1"/>
                    </a:moveTo>
                    <a:cubicBezTo>
                      <a:pt x="26" y="1"/>
                      <a:pt x="1" y="18"/>
                      <a:pt x="17" y="51"/>
                    </a:cubicBezTo>
                    <a:cubicBezTo>
                      <a:pt x="51" y="551"/>
                      <a:pt x="51" y="1052"/>
                      <a:pt x="151" y="1519"/>
                    </a:cubicBezTo>
                    <a:cubicBezTo>
                      <a:pt x="166" y="1564"/>
                      <a:pt x="194" y="1582"/>
                      <a:pt x="221" y="1582"/>
                    </a:cubicBezTo>
                    <a:cubicBezTo>
                      <a:pt x="254" y="1582"/>
                      <a:pt x="284" y="1555"/>
                      <a:pt x="284" y="1519"/>
                    </a:cubicBezTo>
                    <a:cubicBezTo>
                      <a:pt x="284" y="1018"/>
                      <a:pt x="184" y="518"/>
                      <a:pt x="117" y="51"/>
                    </a:cubicBezTo>
                    <a:cubicBezTo>
                      <a:pt x="117" y="18"/>
                      <a:pt x="84" y="1"/>
                      <a:pt x="5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03" name="Google Shape;13203;p40"/>
              <p:cNvSpPr/>
              <p:nvPr/>
            </p:nvSpPr>
            <p:spPr>
              <a:xfrm>
                <a:off x="6958825" y="3357025"/>
                <a:ext cx="12525" cy="61725"/>
              </a:xfrm>
              <a:custGeom>
                <a:rect b="b" l="l" r="r" t="t"/>
                <a:pathLst>
                  <a:path extrusionOk="0" h="2469" w="501">
                    <a:moveTo>
                      <a:pt x="76" y="0"/>
                    </a:moveTo>
                    <a:cubicBezTo>
                      <a:pt x="38" y="0"/>
                      <a:pt x="0" y="29"/>
                      <a:pt x="0" y="70"/>
                    </a:cubicBezTo>
                    <a:cubicBezTo>
                      <a:pt x="67" y="837"/>
                      <a:pt x="200" y="1638"/>
                      <a:pt x="367" y="2405"/>
                    </a:cubicBezTo>
                    <a:cubicBezTo>
                      <a:pt x="367" y="2450"/>
                      <a:pt x="394" y="2468"/>
                      <a:pt x="424" y="2468"/>
                    </a:cubicBezTo>
                    <a:cubicBezTo>
                      <a:pt x="460" y="2468"/>
                      <a:pt x="501" y="2442"/>
                      <a:pt x="501" y="2405"/>
                    </a:cubicBezTo>
                    <a:cubicBezTo>
                      <a:pt x="467" y="1605"/>
                      <a:pt x="334" y="804"/>
                      <a:pt x="134" y="37"/>
                    </a:cubicBezTo>
                    <a:cubicBezTo>
                      <a:pt x="121" y="11"/>
                      <a:pt x="98" y="0"/>
                      <a:pt x="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04" name="Google Shape;13204;p40"/>
              <p:cNvSpPr/>
              <p:nvPr/>
            </p:nvSpPr>
            <p:spPr>
              <a:xfrm>
                <a:off x="6978000" y="3373100"/>
                <a:ext cx="7525" cy="31475"/>
              </a:xfrm>
              <a:custGeom>
                <a:rect b="b" l="l" r="r" t="t"/>
                <a:pathLst>
                  <a:path extrusionOk="0" h="1259" w="301">
                    <a:moveTo>
                      <a:pt x="83" y="0"/>
                    </a:moveTo>
                    <a:cubicBezTo>
                      <a:pt x="46" y="0"/>
                      <a:pt x="0" y="36"/>
                      <a:pt x="0" y="94"/>
                    </a:cubicBezTo>
                    <a:cubicBezTo>
                      <a:pt x="67" y="461"/>
                      <a:pt x="101" y="828"/>
                      <a:pt x="167" y="1195"/>
                    </a:cubicBezTo>
                    <a:cubicBezTo>
                      <a:pt x="182" y="1240"/>
                      <a:pt x="211" y="1258"/>
                      <a:pt x="238" y="1258"/>
                    </a:cubicBezTo>
                    <a:cubicBezTo>
                      <a:pt x="271" y="1258"/>
                      <a:pt x="301" y="1232"/>
                      <a:pt x="301" y="1195"/>
                    </a:cubicBezTo>
                    <a:cubicBezTo>
                      <a:pt x="267" y="795"/>
                      <a:pt x="201" y="428"/>
                      <a:pt x="134" y="61"/>
                    </a:cubicBezTo>
                    <a:cubicBezTo>
                      <a:pt x="134" y="19"/>
                      <a:pt x="110" y="0"/>
                      <a:pt x="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05" name="Google Shape;13205;p40"/>
              <p:cNvSpPr/>
              <p:nvPr/>
            </p:nvSpPr>
            <p:spPr>
              <a:xfrm>
                <a:off x="6987525" y="3383225"/>
                <a:ext cx="5500" cy="16850"/>
              </a:xfrm>
              <a:custGeom>
                <a:rect b="b" l="l" r="r" t="t"/>
                <a:pathLst>
                  <a:path extrusionOk="0" h="674" w="220">
                    <a:moveTo>
                      <a:pt x="58" y="1"/>
                    </a:moveTo>
                    <a:cubicBezTo>
                      <a:pt x="26" y="1"/>
                      <a:pt x="0" y="17"/>
                      <a:pt x="20" y="56"/>
                    </a:cubicBezTo>
                    <a:cubicBezTo>
                      <a:pt x="86" y="256"/>
                      <a:pt x="86" y="423"/>
                      <a:pt x="86" y="623"/>
                    </a:cubicBezTo>
                    <a:cubicBezTo>
                      <a:pt x="86" y="657"/>
                      <a:pt x="111" y="673"/>
                      <a:pt x="141" y="673"/>
                    </a:cubicBezTo>
                    <a:cubicBezTo>
                      <a:pt x="170" y="673"/>
                      <a:pt x="203" y="657"/>
                      <a:pt x="220" y="623"/>
                    </a:cubicBezTo>
                    <a:cubicBezTo>
                      <a:pt x="220" y="423"/>
                      <a:pt x="187" y="223"/>
                      <a:pt x="120" y="23"/>
                    </a:cubicBezTo>
                    <a:cubicBezTo>
                      <a:pt x="106" y="9"/>
                      <a:pt x="81" y="1"/>
                      <a:pt x="5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06" name="Google Shape;13206;p40"/>
              <p:cNvSpPr/>
              <p:nvPr/>
            </p:nvSpPr>
            <p:spPr>
              <a:xfrm>
                <a:off x="5910050" y="3318650"/>
                <a:ext cx="27750" cy="91925"/>
              </a:xfrm>
              <a:custGeom>
                <a:rect b="b" l="l" r="r" t="t"/>
                <a:pathLst>
                  <a:path extrusionOk="0" h="3677" w="1110">
                    <a:moveTo>
                      <a:pt x="1045" y="1"/>
                    </a:moveTo>
                    <a:cubicBezTo>
                      <a:pt x="1024" y="1"/>
                      <a:pt x="1001" y="12"/>
                      <a:pt x="989" y="37"/>
                    </a:cubicBezTo>
                    <a:cubicBezTo>
                      <a:pt x="688" y="1238"/>
                      <a:pt x="322" y="2406"/>
                      <a:pt x="21" y="3607"/>
                    </a:cubicBezTo>
                    <a:cubicBezTo>
                      <a:pt x="1" y="3648"/>
                      <a:pt x="31" y="3676"/>
                      <a:pt x="65" y="3676"/>
                    </a:cubicBezTo>
                    <a:cubicBezTo>
                      <a:pt x="86" y="3676"/>
                      <a:pt x="109" y="3665"/>
                      <a:pt x="121" y="3640"/>
                    </a:cubicBezTo>
                    <a:cubicBezTo>
                      <a:pt x="555" y="2506"/>
                      <a:pt x="889" y="1272"/>
                      <a:pt x="1089" y="71"/>
                    </a:cubicBezTo>
                    <a:cubicBezTo>
                      <a:pt x="1109" y="29"/>
                      <a:pt x="1079" y="1"/>
                      <a:pt x="104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07" name="Google Shape;13207;p40"/>
              <p:cNvSpPr/>
              <p:nvPr/>
            </p:nvSpPr>
            <p:spPr>
              <a:xfrm>
                <a:off x="5938925" y="3336125"/>
                <a:ext cx="9200" cy="26075"/>
              </a:xfrm>
              <a:custGeom>
                <a:rect b="b" l="l" r="r" t="t"/>
                <a:pathLst>
                  <a:path extrusionOk="0" h="1043" w="368">
                    <a:moveTo>
                      <a:pt x="306" y="0"/>
                    </a:moveTo>
                    <a:cubicBezTo>
                      <a:pt x="285" y="0"/>
                      <a:pt x="267" y="11"/>
                      <a:pt x="267" y="39"/>
                    </a:cubicBezTo>
                    <a:cubicBezTo>
                      <a:pt x="167" y="339"/>
                      <a:pt x="67" y="673"/>
                      <a:pt x="0" y="973"/>
                    </a:cubicBezTo>
                    <a:cubicBezTo>
                      <a:pt x="0" y="1014"/>
                      <a:pt x="39" y="1043"/>
                      <a:pt x="68" y="1043"/>
                    </a:cubicBezTo>
                    <a:cubicBezTo>
                      <a:pt x="86" y="1043"/>
                      <a:pt x="101" y="1032"/>
                      <a:pt x="101" y="1006"/>
                    </a:cubicBezTo>
                    <a:cubicBezTo>
                      <a:pt x="167" y="673"/>
                      <a:pt x="267" y="372"/>
                      <a:pt x="367" y="39"/>
                    </a:cubicBezTo>
                    <a:cubicBezTo>
                      <a:pt x="367" y="20"/>
                      <a:pt x="334" y="0"/>
                      <a:pt x="30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08" name="Google Shape;13208;p40"/>
              <p:cNvSpPr/>
              <p:nvPr/>
            </p:nvSpPr>
            <p:spPr>
              <a:xfrm>
                <a:off x="5949775" y="3346750"/>
                <a:ext cx="7300" cy="15175"/>
              </a:xfrm>
              <a:custGeom>
                <a:rect b="b" l="l" r="r" t="t"/>
                <a:pathLst>
                  <a:path extrusionOk="0" h="607" w="292">
                    <a:moveTo>
                      <a:pt x="204" y="1"/>
                    </a:moveTo>
                    <a:cubicBezTo>
                      <a:pt x="190" y="1"/>
                      <a:pt x="176" y="5"/>
                      <a:pt x="167" y="14"/>
                    </a:cubicBezTo>
                    <a:cubicBezTo>
                      <a:pt x="100" y="181"/>
                      <a:pt x="33" y="381"/>
                      <a:pt x="0" y="581"/>
                    </a:cubicBezTo>
                    <a:cubicBezTo>
                      <a:pt x="0" y="598"/>
                      <a:pt x="25" y="606"/>
                      <a:pt x="50" y="606"/>
                    </a:cubicBezTo>
                    <a:cubicBezTo>
                      <a:pt x="75" y="606"/>
                      <a:pt x="100" y="598"/>
                      <a:pt x="100" y="581"/>
                    </a:cubicBezTo>
                    <a:cubicBezTo>
                      <a:pt x="134" y="414"/>
                      <a:pt x="167" y="248"/>
                      <a:pt x="267" y="81"/>
                    </a:cubicBezTo>
                    <a:cubicBezTo>
                      <a:pt x="291" y="32"/>
                      <a:pt x="244" y="1"/>
                      <a:pt x="20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09" name="Google Shape;13209;p40"/>
              <p:cNvSpPr/>
              <p:nvPr/>
            </p:nvSpPr>
            <p:spPr>
              <a:xfrm>
                <a:off x="6239975" y="3516375"/>
                <a:ext cx="77550" cy="30225"/>
              </a:xfrm>
              <a:custGeom>
                <a:rect b="b" l="l" r="r" t="t"/>
                <a:pathLst>
                  <a:path extrusionOk="0" h="1209" w="3102">
                    <a:moveTo>
                      <a:pt x="100" y="1"/>
                    </a:moveTo>
                    <a:cubicBezTo>
                      <a:pt x="34" y="1"/>
                      <a:pt x="0" y="101"/>
                      <a:pt x="67" y="101"/>
                    </a:cubicBezTo>
                    <a:cubicBezTo>
                      <a:pt x="1034" y="501"/>
                      <a:pt x="2035" y="868"/>
                      <a:pt x="3036" y="1201"/>
                    </a:cubicBezTo>
                    <a:cubicBezTo>
                      <a:pt x="3045" y="1206"/>
                      <a:pt x="3054" y="1208"/>
                      <a:pt x="3060" y="1208"/>
                    </a:cubicBezTo>
                    <a:cubicBezTo>
                      <a:pt x="3102" y="1208"/>
                      <a:pt x="3098" y="1135"/>
                      <a:pt x="3069" y="1135"/>
                    </a:cubicBezTo>
                    <a:cubicBezTo>
                      <a:pt x="2069" y="734"/>
                      <a:pt x="1068" y="368"/>
                      <a:pt x="1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10" name="Google Shape;13210;p40"/>
              <p:cNvSpPr/>
              <p:nvPr/>
            </p:nvSpPr>
            <p:spPr>
              <a:xfrm>
                <a:off x="6299175" y="3526375"/>
                <a:ext cx="17500" cy="7700"/>
              </a:xfrm>
              <a:custGeom>
                <a:rect b="b" l="l" r="r" t="t"/>
                <a:pathLst>
                  <a:path extrusionOk="0" h="308" w="700">
                    <a:moveTo>
                      <a:pt x="101" y="1"/>
                    </a:moveTo>
                    <a:cubicBezTo>
                      <a:pt x="34" y="1"/>
                      <a:pt x="1" y="101"/>
                      <a:pt x="67" y="101"/>
                    </a:cubicBezTo>
                    <a:cubicBezTo>
                      <a:pt x="234" y="168"/>
                      <a:pt x="434" y="234"/>
                      <a:pt x="635" y="301"/>
                    </a:cubicBezTo>
                    <a:cubicBezTo>
                      <a:pt x="644" y="306"/>
                      <a:pt x="652" y="308"/>
                      <a:pt x="659" y="308"/>
                    </a:cubicBezTo>
                    <a:cubicBezTo>
                      <a:pt x="700" y="308"/>
                      <a:pt x="692" y="230"/>
                      <a:pt x="635" y="201"/>
                    </a:cubicBezTo>
                    <a:cubicBezTo>
                      <a:pt x="468" y="134"/>
                      <a:pt x="268" y="68"/>
                      <a:pt x="1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11" name="Google Shape;13211;p40"/>
              <p:cNvSpPr/>
              <p:nvPr/>
            </p:nvSpPr>
            <p:spPr>
              <a:xfrm>
                <a:off x="6167075" y="3422275"/>
                <a:ext cx="34550" cy="77875"/>
              </a:xfrm>
              <a:custGeom>
                <a:rect b="b" l="l" r="r" t="t"/>
                <a:pathLst>
                  <a:path extrusionOk="0" h="3115" w="1382">
                    <a:moveTo>
                      <a:pt x="74" y="1"/>
                    </a:moveTo>
                    <a:cubicBezTo>
                      <a:pt x="37" y="1"/>
                      <a:pt x="0" y="48"/>
                      <a:pt x="48" y="95"/>
                    </a:cubicBezTo>
                    <a:cubicBezTo>
                      <a:pt x="848" y="929"/>
                      <a:pt x="1115" y="1963"/>
                      <a:pt x="1282" y="3064"/>
                    </a:cubicBezTo>
                    <a:cubicBezTo>
                      <a:pt x="1299" y="3097"/>
                      <a:pt x="1324" y="3114"/>
                      <a:pt x="1344" y="3114"/>
                    </a:cubicBezTo>
                    <a:cubicBezTo>
                      <a:pt x="1365" y="3114"/>
                      <a:pt x="1382" y="3097"/>
                      <a:pt x="1382" y="3064"/>
                    </a:cubicBezTo>
                    <a:cubicBezTo>
                      <a:pt x="1315" y="1963"/>
                      <a:pt x="982" y="762"/>
                      <a:pt x="114" y="29"/>
                    </a:cubicBezTo>
                    <a:cubicBezTo>
                      <a:pt x="105" y="9"/>
                      <a:pt x="89" y="1"/>
                      <a:pt x="7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12" name="Google Shape;13212;p40"/>
              <p:cNvSpPr/>
              <p:nvPr/>
            </p:nvSpPr>
            <p:spPr>
              <a:xfrm>
                <a:off x="6196000" y="3440150"/>
                <a:ext cx="15650" cy="33025"/>
              </a:xfrm>
              <a:custGeom>
                <a:rect b="b" l="l" r="r" t="t"/>
                <a:pathLst>
                  <a:path extrusionOk="0" h="1321" w="626">
                    <a:moveTo>
                      <a:pt x="88" y="1"/>
                    </a:moveTo>
                    <a:cubicBezTo>
                      <a:pt x="47" y="1"/>
                      <a:pt x="0" y="32"/>
                      <a:pt x="25" y="81"/>
                    </a:cubicBezTo>
                    <a:cubicBezTo>
                      <a:pt x="292" y="448"/>
                      <a:pt x="458" y="848"/>
                      <a:pt x="525" y="1282"/>
                    </a:cubicBezTo>
                    <a:cubicBezTo>
                      <a:pt x="525" y="1310"/>
                      <a:pt x="543" y="1320"/>
                      <a:pt x="564" y="1320"/>
                    </a:cubicBezTo>
                    <a:cubicBezTo>
                      <a:pt x="592" y="1320"/>
                      <a:pt x="625" y="1301"/>
                      <a:pt x="625" y="1282"/>
                    </a:cubicBezTo>
                    <a:cubicBezTo>
                      <a:pt x="559" y="815"/>
                      <a:pt x="392" y="381"/>
                      <a:pt x="125" y="14"/>
                    </a:cubicBezTo>
                    <a:cubicBezTo>
                      <a:pt x="116" y="5"/>
                      <a:pt x="102" y="1"/>
                      <a:pt x="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13" name="Google Shape;13213;p40"/>
              <p:cNvSpPr/>
              <p:nvPr/>
            </p:nvSpPr>
            <p:spPr>
              <a:xfrm>
                <a:off x="6210175" y="3446000"/>
                <a:ext cx="7300" cy="12100"/>
              </a:xfrm>
              <a:custGeom>
                <a:rect b="b" l="l" r="r" t="t"/>
                <a:pathLst>
                  <a:path extrusionOk="0" h="484" w="292">
                    <a:moveTo>
                      <a:pt x="60" y="0"/>
                    </a:moveTo>
                    <a:cubicBezTo>
                      <a:pt x="30" y="0"/>
                      <a:pt x="0" y="31"/>
                      <a:pt x="25" y="80"/>
                    </a:cubicBezTo>
                    <a:cubicBezTo>
                      <a:pt x="92" y="180"/>
                      <a:pt x="158" y="314"/>
                      <a:pt x="192" y="447"/>
                    </a:cubicBezTo>
                    <a:cubicBezTo>
                      <a:pt x="192" y="473"/>
                      <a:pt x="206" y="484"/>
                      <a:pt x="224" y="484"/>
                    </a:cubicBezTo>
                    <a:cubicBezTo>
                      <a:pt x="254" y="484"/>
                      <a:pt x="292" y="455"/>
                      <a:pt x="292" y="414"/>
                    </a:cubicBezTo>
                    <a:cubicBezTo>
                      <a:pt x="258" y="280"/>
                      <a:pt x="192" y="147"/>
                      <a:pt x="92" y="14"/>
                    </a:cubicBezTo>
                    <a:cubicBezTo>
                      <a:pt x="83" y="5"/>
                      <a:pt x="71" y="0"/>
                      <a:pt x="6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14" name="Google Shape;13214;p40"/>
              <p:cNvSpPr/>
              <p:nvPr/>
            </p:nvSpPr>
            <p:spPr>
              <a:xfrm>
                <a:off x="5972275" y="3389625"/>
                <a:ext cx="33400" cy="31775"/>
              </a:xfrm>
              <a:custGeom>
                <a:rect b="b" l="l" r="r" t="t"/>
                <a:pathLst>
                  <a:path extrusionOk="0" h="1271" w="1336">
                    <a:moveTo>
                      <a:pt x="1235" y="0"/>
                    </a:moveTo>
                    <a:cubicBezTo>
                      <a:pt x="668" y="167"/>
                      <a:pt x="168" y="634"/>
                      <a:pt x="1" y="1201"/>
                    </a:cubicBezTo>
                    <a:cubicBezTo>
                      <a:pt x="1" y="1242"/>
                      <a:pt x="39" y="1271"/>
                      <a:pt x="68" y="1271"/>
                    </a:cubicBezTo>
                    <a:cubicBezTo>
                      <a:pt x="86" y="1271"/>
                      <a:pt x="101" y="1260"/>
                      <a:pt x="101" y="1235"/>
                    </a:cubicBezTo>
                    <a:cubicBezTo>
                      <a:pt x="301" y="701"/>
                      <a:pt x="735" y="301"/>
                      <a:pt x="1268" y="100"/>
                    </a:cubicBezTo>
                    <a:cubicBezTo>
                      <a:pt x="1335" y="100"/>
                      <a:pt x="1302" y="0"/>
                      <a:pt x="12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15" name="Google Shape;13215;p40"/>
              <p:cNvSpPr/>
              <p:nvPr/>
            </p:nvSpPr>
            <p:spPr>
              <a:xfrm>
                <a:off x="6816450" y="3403475"/>
                <a:ext cx="13125" cy="37450"/>
              </a:xfrm>
              <a:custGeom>
                <a:rect b="b" l="l" r="r" t="t"/>
                <a:pathLst>
                  <a:path extrusionOk="0" h="1498" w="525">
                    <a:moveTo>
                      <a:pt x="87" y="0"/>
                    </a:moveTo>
                    <a:cubicBezTo>
                      <a:pt x="47" y="0"/>
                      <a:pt x="0" y="31"/>
                      <a:pt x="25" y="80"/>
                    </a:cubicBezTo>
                    <a:cubicBezTo>
                      <a:pt x="258" y="514"/>
                      <a:pt x="325" y="947"/>
                      <a:pt x="358" y="1448"/>
                    </a:cubicBezTo>
                    <a:cubicBezTo>
                      <a:pt x="358" y="1481"/>
                      <a:pt x="375" y="1498"/>
                      <a:pt x="396" y="1498"/>
                    </a:cubicBezTo>
                    <a:cubicBezTo>
                      <a:pt x="416" y="1498"/>
                      <a:pt x="441" y="1481"/>
                      <a:pt x="458" y="1448"/>
                    </a:cubicBezTo>
                    <a:cubicBezTo>
                      <a:pt x="525" y="947"/>
                      <a:pt x="391" y="447"/>
                      <a:pt x="125" y="13"/>
                    </a:cubicBezTo>
                    <a:cubicBezTo>
                      <a:pt x="116" y="4"/>
                      <a:pt x="102" y="0"/>
                      <a:pt x="8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16" name="Google Shape;13216;p40"/>
              <p:cNvSpPr/>
              <p:nvPr/>
            </p:nvSpPr>
            <p:spPr>
              <a:xfrm>
                <a:off x="6831475" y="3412275"/>
                <a:ext cx="7275" cy="19975"/>
              </a:xfrm>
              <a:custGeom>
                <a:rect b="b" l="l" r="r" t="t"/>
                <a:pathLst>
                  <a:path extrusionOk="0" h="799" w="291">
                    <a:moveTo>
                      <a:pt x="68" y="1"/>
                    </a:moveTo>
                    <a:cubicBezTo>
                      <a:pt x="27" y="1"/>
                      <a:pt x="0" y="48"/>
                      <a:pt x="24" y="95"/>
                    </a:cubicBezTo>
                    <a:cubicBezTo>
                      <a:pt x="124" y="295"/>
                      <a:pt x="157" y="529"/>
                      <a:pt x="124" y="729"/>
                    </a:cubicBezTo>
                    <a:cubicBezTo>
                      <a:pt x="124" y="770"/>
                      <a:pt x="162" y="799"/>
                      <a:pt x="191" y="799"/>
                    </a:cubicBezTo>
                    <a:cubicBezTo>
                      <a:pt x="210" y="799"/>
                      <a:pt x="224" y="788"/>
                      <a:pt x="224" y="762"/>
                    </a:cubicBezTo>
                    <a:cubicBezTo>
                      <a:pt x="291" y="495"/>
                      <a:pt x="224" y="262"/>
                      <a:pt x="124" y="28"/>
                    </a:cubicBezTo>
                    <a:cubicBezTo>
                      <a:pt x="104" y="9"/>
                      <a:pt x="85" y="1"/>
                      <a:pt x="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17" name="Google Shape;13217;p40"/>
              <p:cNvSpPr/>
              <p:nvPr/>
            </p:nvSpPr>
            <p:spPr>
              <a:xfrm>
                <a:off x="6889600" y="3459675"/>
                <a:ext cx="64000" cy="21875"/>
              </a:xfrm>
              <a:custGeom>
                <a:rect b="b" l="l" r="r" t="t"/>
                <a:pathLst>
                  <a:path extrusionOk="0" h="875" w="2560">
                    <a:moveTo>
                      <a:pt x="101" y="0"/>
                    </a:moveTo>
                    <a:cubicBezTo>
                      <a:pt x="34" y="0"/>
                      <a:pt x="1" y="100"/>
                      <a:pt x="101" y="134"/>
                    </a:cubicBezTo>
                    <a:cubicBezTo>
                      <a:pt x="868" y="434"/>
                      <a:pt x="1668" y="701"/>
                      <a:pt x="2469" y="868"/>
                    </a:cubicBezTo>
                    <a:cubicBezTo>
                      <a:pt x="2478" y="872"/>
                      <a:pt x="2487" y="874"/>
                      <a:pt x="2495" y="874"/>
                    </a:cubicBezTo>
                    <a:cubicBezTo>
                      <a:pt x="2543" y="874"/>
                      <a:pt x="2560" y="796"/>
                      <a:pt x="2502" y="768"/>
                    </a:cubicBezTo>
                    <a:cubicBezTo>
                      <a:pt x="1735" y="467"/>
                      <a:pt x="901" y="234"/>
                      <a:pt x="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18" name="Google Shape;13218;p40"/>
              <p:cNvSpPr/>
              <p:nvPr/>
            </p:nvSpPr>
            <p:spPr>
              <a:xfrm>
                <a:off x="6919850" y="3457825"/>
                <a:ext cx="23750" cy="9550"/>
              </a:xfrm>
              <a:custGeom>
                <a:rect b="b" l="l" r="r" t="t"/>
                <a:pathLst>
                  <a:path extrusionOk="0" h="382" w="950">
                    <a:moveTo>
                      <a:pt x="97" y="1"/>
                    </a:moveTo>
                    <a:cubicBezTo>
                      <a:pt x="42" y="1"/>
                      <a:pt x="1" y="79"/>
                      <a:pt x="58" y="108"/>
                    </a:cubicBezTo>
                    <a:cubicBezTo>
                      <a:pt x="325" y="208"/>
                      <a:pt x="592" y="341"/>
                      <a:pt x="859" y="375"/>
                    </a:cubicBezTo>
                    <a:cubicBezTo>
                      <a:pt x="868" y="379"/>
                      <a:pt x="877" y="381"/>
                      <a:pt x="885" y="381"/>
                    </a:cubicBezTo>
                    <a:cubicBezTo>
                      <a:pt x="933" y="381"/>
                      <a:pt x="950" y="303"/>
                      <a:pt x="892" y="274"/>
                    </a:cubicBezTo>
                    <a:cubicBezTo>
                      <a:pt x="692" y="141"/>
                      <a:pt x="358" y="74"/>
                      <a:pt x="125" y="8"/>
                    </a:cubicBezTo>
                    <a:cubicBezTo>
                      <a:pt x="116" y="3"/>
                      <a:pt x="106" y="1"/>
                      <a:pt x="9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19" name="Google Shape;13219;p40"/>
              <p:cNvSpPr/>
              <p:nvPr/>
            </p:nvSpPr>
            <p:spPr>
              <a:xfrm>
                <a:off x="6928075" y="3450325"/>
                <a:ext cx="15750" cy="6875"/>
              </a:xfrm>
              <a:custGeom>
                <a:rect b="b" l="l" r="r" t="t"/>
                <a:pathLst>
                  <a:path extrusionOk="0" h="275" w="630">
                    <a:moveTo>
                      <a:pt x="70" y="1"/>
                    </a:moveTo>
                    <a:cubicBezTo>
                      <a:pt x="21" y="1"/>
                      <a:pt x="1" y="79"/>
                      <a:pt x="29" y="107"/>
                    </a:cubicBezTo>
                    <a:cubicBezTo>
                      <a:pt x="196" y="208"/>
                      <a:pt x="363" y="241"/>
                      <a:pt x="530" y="274"/>
                    </a:cubicBezTo>
                    <a:cubicBezTo>
                      <a:pt x="630" y="274"/>
                      <a:pt x="630" y="174"/>
                      <a:pt x="563" y="141"/>
                    </a:cubicBezTo>
                    <a:cubicBezTo>
                      <a:pt x="396" y="141"/>
                      <a:pt x="230" y="74"/>
                      <a:pt x="96" y="7"/>
                    </a:cubicBezTo>
                    <a:cubicBezTo>
                      <a:pt x="87" y="3"/>
                      <a:pt x="78" y="1"/>
                      <a:pt x="7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20" name="Google Shape;13220;p40"/>
              <p:cNvSpPr/>
              <p:nvPr/>
            </p:nvSpPr>
            <p:spPr>
              <a:xfrm>
                <a:off x="5870550" y="3062425"/>
                <a:ext cx="49825" cy="66625"/>
              </a:xfrm>
              <a:custGeom>
                <a:rect b="b" l="l" r="r" t="t"/>
                <a:pathLst>
                  <a:path extrusionOk="0" h="2665" w="1993">
                    <a:moveTo>
                      <a:pt x="1393" y="1"/>
                    </a:moveTo>
                    <a:cubicBezTo>
                      <a:pt x="1013" y="1"/>
                      <a:pt x="661" y="171"/>
                      <a:pt x="434" y="513"/>
                    </a:cubicBezTo>
                    <a:cubicBezTo>
                      <a:pt x="0" y="1146"/>
                      <a:pt x="100" y="1947"/>
                      <a:pt x="367" y="2614"/>
                    </a:cubicBezTo>
                    <a:cubicBezTo>
                      <a:pt x="367" y="2647"/>
                      <a:pt x="400" y="2664"/>
                      <a:pt x="434" y="2664"/>
                    </a:cubicBezTo>
                    <a:cubicBezTo>
                      <a:pt x="467" y="2664"/>
                      <a:pt x="501" y="2647"/>
                      <a:pt x="501" y="2614"/>
                    </a:cubicBezTo>
                    <a:cubicBezTo>
                      <a:pt x="467" y="2080"/>
                      <a:pt x="300" y="1547"/>
                      <a:pt x="467" y="1013"/>
                    </a:cubicBezTo>
                    <a:cubicBezTo>
                      <a:pt x="634" y="457"/>
                      <a:pt x="1056" y="179"/>
                      <a:pt x="1558" y="179"/>
                    </a:cubicBezTo>
                    <a:cubicBezTo>
                      <a:pt x="1659" y="179"/>
                      <a:pt x="1763" y="190"/>
                      <a:pt x="1868" y="212"/>
                    </a:cubicBezTo>
                    <a:cubicBezTo>
                      <a:pt x="1877" y="217"/>
                      <a:pt x="1887" y="219"/>
                      <a:pt x="1896" y="219"/>
                    </a:cubicBezTo>
                    <a:cubicBezTo>
                      <a:pt x="1951" y="219"/>
                      <a:pt x="1992" y="141"/>
                      <a:pt x="1935" y="112"/>
                    </a:cubicBezTo>
                    <a:cubicBezTo>
                      <a:pt x="1754" y="38"/>
                      <a:pt x="1571" y="1"/>
                      <a:pt x="139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21" name="Google Shape;13221;p40"/>
              <p:cNvSpPr/>
              <p:nvPr/>
            </p:nvSpPr>
            <p:spPr>
              <a:xfrm>
                <a:off x="5882225" y="3136525"/>
                <a:ext cx="6375" cy="13025"/>
              </a:xfrm>
              <a:custGeom>
                <a:rect b="b" l="l" r="r" t="t"/>
                <a:pathLst>
                  <a:path extrusionOk="0" h="521" w="255">
                    <a:moveTo>
                      <a:pt x="38" y="0"/>
                    </a:moveTo>
                    <a:cubicBezTo>
                      <a:pt x="17" y="0"/>
                      <a:pt x="0" y="17"/>
                      <a:pt x="0" y="50"/>
                    </a:cubicBezTo>
                    <a:cubicBezTo>
                      <a:pt x="0" y="217"/>
                      <a:pt x="67" y="351"/>
                      <a:pt x="134" y="484"/>
                    </a:cubicBezTo>
                    <a:cubicBezTo>
                      <a:pt x="146" y="510"/>
                      <a:pt x="169" y="520"/>
                      <a:pt x="190" y="520"/>
                    </a:cubicBezTo>
                    <a:cubicBezTo>
                      <a:pt x="224" y="520"/>
                      <a:pt x="254" y="492"/>
                      <a:pt x="234" y="451"/>
                    </a:cubicBezTo>
                    <a:cubicBezTo>
                      <a:pt x="167" y="317"/>
                      <a:pt x="134" y="184"/>
                      <a:pt x="100" y="50"/>
                    </a:cubicBezTo>
                    <a:cubicBezTo>
                      <a:pt x="84" y="17"/>
                      <a:pt x="59" y="0"/>
                      <a:pt x="3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22" name="Google Shape;13222;p40"/>
              <p:cNvSpPr/>
              <p:nvPr/>
            </p:nvSpPr>
            <p:spPr>
              <a:xfrm>
                <a:off x="5955600" y="3068150"/>
                <a:ext cx="5875" cy="42200"/>
              </a:xfrm>
              <a:custGeom>
                <a:rect b="b" l="l" r="r" t="t"/>
                <a:pathLst>
                  <a:path extrusionOk="0" h="1688" w="235">
                    <a:moveTo>
                      <a:pt x="151" y="0"/>
                    </a:moveTo>
                    <a:cubicBezTo>
                      <a:pt x="126" y="0"/>
                      <a:pt x="101" y="17"/>
                      <a:pt x="101" y="50"/>
                    </a:cubicBezTo>
                    <a:cubicBezTo>
                      <a:pt x="34" y="550"/>
                      <a:pt x="1" y="1118"/>
                      <a:pt x="34" y="1618"/>
                    </a:cubicBezTo>
                    <a:cubicBezTo>
                      <a:pt x="34" y="1659"/>
                      <a:pt x="85" y="1688"/>
                      <a:pt x="124" y="1688"/>
                    </a:cubicBezTo>
                    <a:cubicBezTo>
                      <a:pt x="148" y="1688"/>
                      <a:pt x="167" y="1677"/>
                      <a:pt x="167" y="1651"/>
                    </a:cubicBezTo>
                    <a:cubicBezTo>
                      <a:pt x="234" y="1118"/>
                      <a:pt x="201" y="550"/>
                      <a:pt x="201" y="50"/>
                    </a:cubicBezTo>
                    <a:cubicBezTo>
                      <a:pt x="201" y="17"/>
                      <a:pt x="176" y="0"/>
                      <a:pt x="1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23" name="Google Shape;13223;p40"/>
              <p:cNvSpPr/>
              <p:nvPr/>
            </p:nvSpPr>
            <p:spPr>
              <a:xfrm>
                <a:off x="5947275" y="3077325"/>
                <a:ext cx="4175" cy="24700"/>
              </a:xfrm>
              <a:custGeom>
                <a:rect b="b" l="l" r="r" t="t"/>
                <a:pathLst>
                  <a:path extrusionOk="0" h="988" w="167">
                    <a:moveTo>
                      <a:pt x="83" y="0"/>
                    </a:moveTo>
                    <a:cubicBezTo>
                      <a:pt x="58" y="0"/>
                      <a:pt x="33" y="17"/>
                      <a:pt x="33" y="50"/>
                    </a:cubicBezTo>
                    <a:cubicBezTo>
                      <a:pt x="33" y="350"/>
                      <a:pt x="33" y="650"/>
                      <a:pt x="0" y="917"/>
                    </a:cubicBezTo>
                    <a:cubicBezTo>
                      <a:pt x="0" y="959"/>
                      <a:pt x="38" y="987"/>
                      <a:pt x="67" y="987"/>
                    </a:cubicBezTo>
                    <a:cubicBezTo>
                      <a:pt x="85" y="987"/>
                      <a:pt x="100" y="976"/>
                      <a:pt x="100" y="951"/>
                    </a:cubicBezTo>
                    <a:cubicBezTo>
                      <a:pt x="167" y="650"/>
                      <a:pt x="167" y="350"/>
                      <a:pt x="133" y="50"/>
                    </a:cubicBezTo>
                    <a:cubicBezTo>
                      <a:pt x="133" y="17"/>
                      <a:pt x="108" y="0"/>
                      <a:pt x="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24" name="Google Shape;13224;p40"/>
              <p:cNvSpPr/>
              <p:nvPr/>
            </p:nvSpPr>
            <p:spPr>
              <a:xfrm>
                <a:off x="5940600" y="3082325"/>
                <a:ext cx="3350" cy="11400"/>
              </a:xfrm>
              <a:custGeom>
                <a:rect b="b" l="l" r="r" t="t"/>
                <a:pathLst>
                  <a:path extrusionOk="0" h="456" w="134">
                    <a:moveTo>
                      <a:pt x="84" y="0"/>
                    </a:moveTo>
                    <a:cubicBezTo>
                      <a:pt x="59" y="0"/>
                      <a:pt x="34" y="17"/>
                      <a:pt x="34" y="50"/>
                    </a:cubicBezTo>
                    <a:cubicBezTo>
                      <a:pt x="0" y="184"/>
                      <a:pt x="0" y="284"/>
                      <a:pt x="0" y="417"/>
                    </a:cubicBezTo>
                    <a:cubicBezTo>
                      <a:pt x="0" y="436"/>
                      <a:pt x="22" y="456"/>
                      <a:pt x="41" y="456"/>
                    </a:cubicBezTo>
                    <a:cubicBezTo>
                      <a:pt x="55" y="456"/>
                      <a:pt x="67" y="445"/>
                      <a:pt x="67" y="417"/>
                    </a:cubicBezTo>
                    <a:cubicBezTo>
                      <a:pt x="100" y="284"/>
                      <a:pt x="100" y="184"/>
                      <a:pt x="134" y="50"/>
                    </a:cubicBezTo>
                    <a:cubicBezTo>
                      <a:pt x="134" y="17"/>
                      <a:pt x="109" y="0"/>
                      <a:pt x="8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25" name="Google Shape;13225;p40"/>
              <p:cNvSpPr/>
              <p:nvPr/>
            </p:nvSpPr>
            <p:spPr>
              <a:xfrm>
                <a:off x="6023975" y="3077350"/>
                <a:ext cx="36725" cy="4700"/>
              </a:xfrm>
              <a:custGeom>
                <a:rect b="b" l="l" r="r" t="t"/>
                <a:pathLst>
                  <a:path extrusionOk="0" h="188" w="1469">
                    <a:moveTo>
                      <a:pt x="960" y="1"/>
                    </a:moveTo>
                    <a:cubicBezTo>
                      <a:pt x="661" y="1"/>
                      <a:pt x="357" y="16"/>
                      <a:pt x="68" y="16"/>
                    </a:cubicBezTo>
                    <a:cubicBezTo>
                      <a:pt x="1" y="16"/>
                      <a:pt x="1" y="149"/>
                      <a:pt x="68" y="149"/>
                    </a:cubicBezTo>
                    <a:cubicBezTo>
                      <a:pt x="318" y="168"/>
                      <a:pt x="579" y="188"/>
                      <a:pt x="839" y="188"/>
                    </a:cubicBezTo>
                    <a:cubicBezTo>
                      <a:pt x="1029" y="188"/>
                      <a:pt x="1219" y="177"/>
                      <a:pt x="1402" y="149"/>
                    </a:cubicBezTo>
                    <a:cubicBezTo>
                      <a:pt x="1469" y="116"/>
                      <a:pt x="1469" y="16"/>
                      <a:pt x="1402" y="16"/>
                    </a:cubicBezTo>
                    <a:cubicBezTo>
                      <a:pt x="1257" y="5"/>
                      <a:pt x="1109" y="1"/>
                      <a:pt x="9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26" name="Google Shape;13226;p40"/>
              <p:cNvSpPr/>
              <p:nvPr/>
            </p:nvSpPr>
            <p:spPr>
              <a:xfrm>
                <a:off x="6042325" y="3085700"/>
                <a:ext cx="15050" cy="3725"/>
              </a:xfrm>
              <a:custGeom>
                <a:rect b="b" l="l" r="r" t="t"/>
                <a:pathLst>
                  <a:path extrusionOk="0" h="149" w="602">
                    <a:moveTo>
                      <a:pt x="459" y="0"/>
                    </a:moveTo>
                    <a:cubicBezTo>
                      <a:pt x="405" y="0"/>
                      <a:pt x="345" y="15"/>
                      <a:pt x="301" y="15"/>
                    </a:cubicBezTo>
                    <a:lnTo>
                      <a:pt x="67" y="15"/>
                    </a:lnTo>
                    <a:cubicBezTo>
                      <a:pt x="1" y="15"/>
                      <a:pt x="1" y="115"/>
                      <a:pt x="67" y="149"/>
                    </a:cubicBezTo>
                    <a:lnTo>
                      <a:pt x="534" y="149"/>
                    </a:lnTo>
                    <a:cubicBezTo>
                      <a:pt x="601" y="115"/>
                      <a:pt x="601" y="49"/>
                      <a:pt x="534" y="15"/>
                    </a:cubicBezTo>
                    <a:cubicBezTo>
                      <a:pt x="512" y="4"/>
                      <a:pt x="486" y="0"/>
                      <a:pt x="45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27" name="Google Shape;13227;p40"/>
              <p:cNvSpPr/>
              <p:nvPr/>
            </p:nvSpPr>
            <p:spPr>
              <a:xfrm>
                <a:off x="6041500" y="3093225"/>
                <a:ext cx="13375" cy="3700"/>
              </a:xfrm>
              <a:custGeom>
                <a:rect b="b" l="l" r="r" t="t"/>
                <a:pathLst>
                  <a:path extrusionOk="0" h="148" w="535">
                    <a:moveTo>
                      <a:pt x="183" y="1"/>
                    </a:moveTo>
                    <a:cubicBezTo>
                      <a:pt x="145" y="1"/>
                      <a:pt x="106" y="5"/>
                      <a:pt x="67" y="14"/>
                    </a:cubicBezTo>
                    <a:cubicBezTo>
                      <a:pt x="0" y="48"/>
                      <a:pt x="34" y="115"/>
                      <a:pt x="67" y="115"/>
                    </a:cubicBezTo>
                    <a:cubicBezTo>
                      <a:pt x="201" y="115"/>
                      <a:pt x="301" y="115"/>
                      <a:pt x="434" y="148"/>
                    </a:cubicBezTo>
                    <a:cubicBezTo>
                      <a:pt x="501" y="148"/>
                      <a:pt x="534" y="48"/>
                      <a:pt x="434" y="48"/>
                    </a:cubicBezTo>
                    <a:cubicBezTo>
                      <a:pt x="363" y="24"/>
                      <a:pt x="276" y="1"/>
                      <a:pt x="18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28" name="Google Shape;13228;p40"/>
              <p:cNvSpPr/>
              <p:nvPr/>
            </p:nvSpPr>
            <p:spPr>
              <a:xfrm>
                <a:off x="5915575" y="3183225"/>
                <a:ext cx="5850" cy="47675"/>
              </a:xfrm>
              <a:custGeom>
                <a:rect b="b" l="l" r="r" t="t"/>
                <a:pathLst>
                  <a:path extrusionOk="0" h="1907" w="234">
                    <a:moveTo>
                      <a:pt x="151" y="0"/>
                    </a:moveTo>
                    <a:cubicBezTo>
                      <a:pt x="126" y="0"/>
                      <a:pt x="101" y="17"/>
                      <a:pt x="101" y="50"/>
                    </a:cubicBezTo>
                    <a:cubicBezTo>
                      <a:pt x="67" y="651"/>
                      <a:pt x="34" y="1251"/>
                      <a:pt x="0" y="1852"/>
                    </a:cubicBezTo>
                    <a:cubicBezTo>
                      <a:pt x="0" y="1891"/>
                      <a:pt x="35" y="1907"/>
                      <a:pt x="63" y="1907"/>
                    </a:cubicBezTo>
                    <a:cubicBezTo>
                      <a:pt x="83" y="1907"/>
                      <a:pt x="101" y="1899"/>
                      <a:pt x="101" y="1885"/>
                    </a:cubicBezTo>
                    <a:cubicBezTo>
                      <a:pt x="201" y="1285"/>
                      <a:pt x="234" y="651"/>
                      <a:pt x="201" y="50"/>
                    </a:cubicBezTo>
                    <a:cubicBezTo>
                      <a:pt x="201" y="17"/>
                      <a:pt x="176" y="0"/>
                      <a:pt x="1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29" name="Google Shape;13229;p40"/>
              <p:cNvSpPr/>
              <p:nvPr/>
            </p:nvSpPr>
            <p:spPr>
              <a:xfrm>
                <a:off x="5909725" y="3198450"/>
                <a:ext cx="4200" cy="16475"/>
              </a:xfrm>
              <a:custGeom>
                <a:rect b="b" l="l" r="r" t="t"/>
                <a:pathLst>
                  <a:path extrusionOk="0" h="659" w="168">
                    <a:moveTo>
                      <a:pt x="72" y="0"/>
                    </a:moveTo>
                    <a:cubicBezTo>
                      <a:pt x="43" y="0"/>
                      <a:pt x="18" y="25"/>
                      <a:pt x="34" y="75"/>
                    </a:cubicBezTo>
                    <a:cubicBezTo>
                      <a:pt x="34" y="242"/>
                      <a:pt x="1" y="409"/>
                      <a:pt x="1" y="609"/>
                    </a:cubicBezTo>
                    <a:cubicBezTo>
                      <a:pt x="1" y="642"/>
                      <a:pt x="26" y="659"/>
                      <a:pt x="51" y="659"/>
                    </a:cubicBezTo>
                    <a:cubicBezTo>
                      <a:pt x="76" y="659"/>
                      <a:pt x="101" y="642"/>
                      <a:pt x="101" y="609"/>
                    </a:cubicBezTo>
                    <a:cubicBezTo>
                      <a:pt x="134" y="442"/>
                      <a:pt x="168" y="242"/>
                      <a:pt x="134" y="75"/>
                    </a:cubicBezTo>
                    <a:cubicBezTo>
                      <a:pt x="134" y="25"/>
                      <a:pt x="101" y="0"/>
                      <a:pt x="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30" name="Google Shape;13230;p40"/>
              <p:cNvSpPr/>
              <p:nvPr/>
            </p:nvSpPr>
            <p:spPr>
              <a:xfrm>
                <a:off x="5955000" y="2937175"/>
                <a:ext cx="35650" cy="22575"/>
              </a:xfrm>
              <a:custGeom>
                <a:rect b="b" l="l" r="r" t="t"/>
                <a:pathLst>
                  <a:path extrusionOk="0" h="903" w="1426">
                    <a:moveTo>
                      <a:pt x="537" y="1"/>
                    </a:moveTo>
                    <a:cubicBezTo>
                      <a:pt x="360" y="1"/>
                      <a:pt x="184" y="59"/>
                      <a:pt x="58" y="185"/>
                    </a:cubicBezTo>
                    <a:cubicBezTo>
                      <a:pt x="0" y="243"/>
                      <a:pt x="42" y="326"/>
                      <a:pt x="98" y="326"/>
                    </a:cubicBezTo>
                    <a:cubicBezTo>
                      <a:pt x="106" y="326"/>
                      <a:pt x="116" y="323"/>
                      <a:pt x="125" y="319"/>
                    </a:cubicBezTo>
                    <a:cubicBezTo>
                      <a:pt x="293" y="277"/>
                      <a:pt x="449" y="235"/>
                      <a:pt x="608" y="235"/>
                    </a:cubicBezTo>
                    <a:cubicBezTo>
                      <a:pt x="700" y="235"/>
                      <a:pt x="794" y="249"/>
                      <a:pt x="892" y="286"/>
                    </a:cubicBezTo>
                    <a:cubicBezTo>
                      <a:pt x="1125" y="386"/>
                      <a:pt x="1292" y="619"/>
                      <a:pt x="1359" y="853"/>
                    </a:cubicBezTo>
                    <a:cubicBezTo>
                      <a:pt x="1359" y="886"/>
                      <a:pt x="1376" y="903"/>
                      <a:pt x="1392" y="903"/>
                    </a:cubicBezTo>
                    <a:cubicBezTo>
                      <a:pt x="1409" y="903"/>
                      <a:pt x="1426" y="886"/>
                      <a:pt x="1426" y="853"/>
                    </a:cubicBezTo>
                    <a:cubicBezTo>
                      <a:pt x="1426" y="519"/>
                      <a:pt x="1259" y="252"/>
                      <a:pt x="959" y="119"/>
                    </a:cubicBezTo>
                    <a:cubicBezTo>
                      <a:pt x="836" y="42"/>
                      <a:pt x="686" y="1"/>
                      <a:pt x="5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31" name="Google Shape;13231;p40"/>
              <p:cNvSpPr/>
              <p:nvPr/>
            </p:nvSpPr>
            <p:spPr>
              <a:xfrm>
                <a:off x="5972275" y="2950150"/>
                <a:ext cx="13375" cy="12875"/>
              </a:xfrm>
              <a:custGeom>
                <a:rect b="b" l="l" r="r" t="t"/>
                <a:pathLst>
                  <a:path extrusionOk="0" h="515" w="535">
                    <a:moveTo>
                      <a:pt x="101" y="0"/>
                    </a:moveTo>
                    <a:cubicBezTo>
                      <a:pt x="34" y="0"/>
                      <a:pt x="1" y="100"/>
                      <a:pt x="67" y="133"/>
                    </a:cubicBezTo>
                    <a:cubicBezTo>
                      <a:pt x="134" y="200"/>
                      <a:pt x="201" y="234"/>
                      <a:pt x="268" y="267"/>
                    </a:cubicBezTo>
                    <a:cubicBezTo>
                      <a:pt x="334" y="334"/>
                      <a:pt x="401" y="400"/>
                      <a:pt x="434" y="500"/>
                    </a:cubicBezTo>
                    <a:cubicBezTo>
                      <a:pt x="444" y="510"/>
                      <a:pt x="457" y="514"/>
                      <a:pt x="470" y="514"/>
                    </a:cubicBezTo>
                    <a:cubicBezTo>
                      <a:pt x="501" y="514"/>
                      <a:pt x="534" y="491"/>
                      <a:pt x="534" y="467"/>
                    </a:cubicBezTo>
                    <a:cubicBezTo>
                      <a:pt x="501" y="234"/>
                      <a:pt x="334" y="0"/>
                      <a:pt x="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32" name="Google Shape;13232;p40"/>
              <p:cNvSpPr/>
              <p:nvPr/>
            </p:nvSpPr>
            <p:spPr>
              <a:xfrm>
                <a:off x="5846350" y="2937750"/>
                <a:ext cx="35050" cy="32350"/>
              </a:xfrm>
              <a:custGeom>
                <a:rect b="b" l="l" r="r" t="t"/>
                <a:pathLst>
                  <a:path extrusionOk="0" h="1294" w="1402">
                    <a:moveTo>
                      <a:pt x="987" y="1"/>
                    </a:moveTo>
                    <a:cubicBezTo>
                      <a:pt x="786" y="1"/>
                      <a:pt x="567" y="82"/>
                      <a:pt x="434" y="196"/>
                    </a:cubicBezTo>
                    <a:cubicBezTo>
                      <a:pt x="134" y="429"/>
                      <a:pt x="1" y="863"/>
                      <a:pt x="134" y="1230"/>
                    </a:cubicBezTo>
                    <a:cubicBezTo>
                      <a:pt x="149" y="1275"/>
                      <a:pt x="178" y="1293"/>
                      <a:pt x="205" y="1293"/>
                    </a:cubicBezTo>
                    <a:cubicBezTo>
                      <a:pt x="238" y="1293"/>
                      <a:pt x="268" y="1266"/>
                      <a:pt x="268" y="1230"/>
                    </a:cubicBezTo>
                    <a:cubicBezTo>
                      <a:pt x="334" y="930"/>
                      <a:pt x="368" y="596"/>
                      <a:pt x="601" y="396"/>
                    </a:cubicBezTo>
                    <a:cubicBezTo>
                      <a:pt x="726" y="271"/>
                      <a:pt x="876" y="237"/>
                      <a:pt x="1036" y="237"/>
                    </a:cubicBezTo>
                    <a:cubicBezTo>
                      <a:pt x="1133" y="237"/>
                      <a:pt x="1234" y="250"/>
                      <a:pt x="1335" y="263"/>
                    </a:cubicBezTo>
                    <a:cubicBezTo>
                      <a:pt x="1402" y="263"/>
                      <a:pt x="1402" y="196"/>
                      <a:pt x="1368" y="162"/>
                    </a:cubicBezTo>
                    <a:cubicBezTo>
                      <a:pt x="1282" y="47"/>
                      <a:pt x="1140" y="1"/>
                      <a:pt x="98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33" name="Google Shape;13233;p40"/>
              <p:cNvSpPr/>
              <p:nvPr/>
            </p:nvSpPr>
            <p:spPr>
              <a:xfrm>
                <a:off x="5860525" y="2950800"/>
                <a:ext cx="14200" cy="15625"/>
              </a:xfrm>
              <a:custGeom>
                <a:rect b="b" l="l" r="r" t="t"/>
                <a:pathLst>
                  <a:path extrusionOk="0" h="625" w="568">
                    <a:moveTo>
                      <a:pt x="448" y="1"/>
                    </a:moveTo>
                    <a:cubicBezTo>
                      <a:pt x="333" y="1"/>
                      <a:pt x="221" y="88"/>
                      <a:pt x="134" y="174"/>
                    </a:cubicBezTo>
                    <a:cubicBezTo>
                      <a:pt x="34" y="274"/>
                      <a:pt x="1" y="408"/>
                      <a:pt x="1" y="574"/>
                    </a:cubicBezTo>
                    <a:cubicBezTo>
                      <a:pt x="18" y="608"/>
                      <a:pt x="51" y="625"/>
                      <a:pt x="80" y="625"/>
                    </a:cubicBezTo>
                    <a:cubicBezTo>
                      <a:pt x="109" y="625"/>
                      <a:pt x="134" y="608"/>
                      <a:pt x="134" y="574"/>
                    </a:cubicBezTo>
                    <a:cubicBezTo>
                      <a:pt x="168" y="474"/>
                      <a:pt x="201" y="374"/>
                      <a:pt x="268" y="308"/>
                    </a:cubicBezTo>
                    <a:cubicBezTo>
                      <a:pt x="334" y="208"/>
                      <a:pt x="435" y="174"/>
                      <a:pt x="535" y="107"/>
                    </a:cubicBezTo>
                    <a:cubicBezTo>
                      <a:pt x="568" y="107"/>
                      <a:pt x="568" y="41"/>
                      <a:pt x="501" y="7"/>
                    </a:cubicBezTo>
                    <a:cubicBezTo>
                      <a:pt x="483" y="3"/>
                      <a:pt x="465" y="1"/>
                      <a:pt x="44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34" name="Google Shape;13234;p40"/>
              <p:cNvSpPr/>
              <p:nvPr/>
            </p:nvSpPr>
            <p:spPr>
              <a:xfrm>
                <a:off x="5868050" y="2959300"/>
                <a:ext cx="9200" cy="9750"/>
              </a:xfrm>
              <a:custGeom>
                <a:rect b="b" l="l" r="r" t="t"/>
                <a:pathLst>
                  <a:path extrusionOk="0" h="390" w="368">
                    <a:moveTo>
                      <a:pt x="267" y="1"/>
                    </a:moveTo>
                    <a:cubicBezTo>
                      <a:pt x="200" y="34"/>
                      <a:pt x="134" y="68"/>
                      <a:pt x="67" y="134"/>
                    </a:cubicBezTo>
                    <a:cubicBezTo>
                      <a:pt x="33" y="201"/>
                      <a:pt x="0" y="268"/>
                      <a:pt x="33" y="335"/>
                    </a:cubicBezTo>
                    <a:cubicBezTo>
                      <a:pt x="33" y="374"/>
                      <a:pt x="68" y="390"/>
                      <a:pt x="96" y="390"/>
                    </a:cubicBezTo>
                    <a:cubicBezTo>
                      <a:pt x="116" y="390"/>
                      <a:pt x="134" y="382"/>
                      <a:pt x="134" y="368"/>
                    </a:cubicBezTo>
                    <a:cubicBezTo>
                      <a:pt x="167" y="301"/>
                      <a:pt x="167" y="268"/>
                      <a:pt x="200" y="234"/>
                    </a:cubicBezTo>
                    <a:cubicBezTo>
                      <a:pt x="234" y="168"/>
                      <a:pt x="267" y="134"/>
                      <a:pt x="300" y="134"/>
                    </a:cubicBezTo>
                    <a:cubicBezTo>
                      <a:pt x="367" y="101"/>
                      <a:pt x="300" y="1"/>
                      <a:pt x="2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530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3235" name="Google Shape;13235;p40"/>
            <p:cNvGrpSpPr/>
            <p:nvPr/>
          </p:nvGrpSpPr>
          <p:grpSpPr>
            <a:xfrm>
              <a:off x="5875025" y="2372775"/>
              <a:ext cx="1381000" cy="1292175"/>
              <a:chOff x="5798825" y="2296575"/>
              <a:chExt cx="1381000" cy="1292175"/>
            </a:xfrm>
          </p:grpSpPr>
          <p:sp>
            <p:nvSpPr>
              <p:cNvPr id="13236" name="Google Shape;13236;p40"/>
              <p:cNvSpPr/>
              <p:nvPr/>
            </p:nvSpPr>
            <p:spPr>
              <a:xfrm>
                <a:off x="5814675" y="2647875"/>
                <a:ext cx="47550" cy="171350"/>
              </a:xfrm>
              <a:custGeom>
                <a:rect b="b" l="l" r="r" t="t"/>
                <a:pathLst>
                  <a:path extrusionOk="0" h="6854" w="1902">
                    <a:moveTo>
                      <a:pt x="976" y="1"/>
                    </a:moveTo>
                    <a:cubicBezTo>
                      <a:pt x="971" y="1"/>
                      <a:pt x="968" y="5"/>
                      <a:pt x="968" y="16"/>
                    </a:cubicBezTo>
                    <a:lnTo>
                      <a:pt x="934" y="16"/>
                    </a:lnTo>
                    <a:cubicBezTo>
                      <a:pt x="434" y="2017"/>
                      <a:pt x="100" y="4219"/>
                      <a:pt x="0" y="6554"/>
                    </a:cubicBezTo>
                    <a:cubicBezTo>
                      <a:pt x="0" y="6554"/>
                      <a:pt x="0" y="6587"/>
                      <a:pt x="34" y="6587"/>
                    </a:cubicBezTo>
                    <a:cubicBezTo>
                      <a:pt x="134" y="6587"/>
                      <a:pt x="267" y="6620"/>
                      <a:pt x="367" y="6687"/>
                    </a:cubicBezTo>
                    <a:cubicBezTo>
                      <a:pt x="434" y="6687"/>
                      <a:pt x="501" y="6721"/>
                      <a:pt x="534" y="6721"/>
                    </a:cubicBezTo>
                    <a:cubicBezTo>
                      <a:pt x="634" y="6754"/>
                      <a:pt x="701" y="6754"/>
                      <a:pt x="767" y="6787"/>
                    </a:cubicBezTo>
                    <a:cubicBezTo>
                      <a:pt x="868" y="6787"/>
                      <a:pt x="1001" y="6821"/>
                      <a:pt x="1068" y="6854"/>
                    </a:cubicBezTo>
                    <a:lnTo>
                      <a:pt x="1134" y="6854"/>
                    </a:lnTo>
                    <a:cubicBezTo>
                      <a:pt x="1134" y="6854"/>
                      <a:pt x="1134" y="6821"/>
                      <a:pt x="1134" y="6821"/>
                    </a:cubicBezTo>
                    <a:cubicBezTo>
                      <a:pt x="1201" y="4619"/>
                      <a:pt x="1468" y="2584"/>
                      <a:pt x="1902" y="750"/>
                    </a:cubicBezTo>
                    <a:cubicBezTo>
                      <a:pt x="1902" y="750"/>
                      <a:pt x="1868" y="750"/>
                      <a:pt x="1868" y="716"/>
                    </a:cubicBezTo>
                    <a:lnTo>
                      <a:pt x="1735" y="616"/>
                    </a:lnTo>
                    <a:cubicBezTo>
                      <a:pt x="1601" y="516"/>
                      <a:pt x="1468" y="383"/>
                      <a:pt x="1335" y="283"/>
                    </a:cubicBezTo>
                    <a:cubicBezTo>
                      <a:pt x="1301" y="216"/>
                      <a:pt x="1234" y="183"/>
                      <a:pt x="1201" y="149"/>
                    </a:cubicBezTo>
                    <a:cubicBezTo>
                      <a:pt x="1134" y="116"/>
                      <a:pt x="1068" y="49"/>
                      <a:pt x="1001" y="16"/>
                    </a:cubicBezTo>
                    <a:cubicBezTo>
                      <a:pt x="1001" y="16"/>
                      <a:pt x="986" y="1"/>
                      <a:pt x="976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37" name="Google Shape;13237;p40"/>
              <p:cNvSpPr/>
              <p:nvPr/>
            </p:nvSpPr>
            <p:spPr>
              <a:xfrm>
                <a:off x="5957275" y="2575700"/>
                <a:ext cx="185975" cy="362800"/>
              </a:xfrm>
              <a:custGeom>
                <a:rect b="b" l="l" r="r" t="t"/>
                <a:pathLst>
                  <a:path extrusionOk="0" h="14512" w="7439">
                    <a:moveTo>
                      <a:pt x="5271" y="1"/>
                    </a:moveTo>
                    <a:cubicBezTo>
                      <a:pt x="5237" y="1"/>
                      <a:pt x="5237" y="34"/>
                      <a:pt x="5237" y="34"/>
                    </a:cubicBezTo>
                    <a:cubicBezTo>
                      <a:pt x="5004" y="534"/>
                      <a:pt x="4737" y="1035"/>
                      <a:pt x="4437" y="1502"/>
                    </a:cubicBezTo>
                    <a:cubicBezTo>
                      <a:pt x="4370" y="1635"/>
                      <a:pt x="4270" y="1802"/>
                      <a:pt x="4170" y="1969"/>
                    </a:cubicBezTo>
                    <a:cubicBezTo>
                      <a:pt x="3703" y="2803"/>
                      <a:pt x="3269" y="3570"/>
                      <a:pt x="2836" y="4270"/>
                    </a:cubicBezTo>
                    <a:cubicBezTo>
                      <a:pt x="2369" y="5038"/>
                      <a:pt x="1902" y="5805"/>
                      <a:pt x="1468" y="6505"/>
                    </a:cubicBezTo>
                    <a:cubicBezTo>
                      <a:pt x="1235" y="6906"/>
                      <a:pt x="1001" y="7273"/>
                      <a:pt x="768" y="7639"/>
                    </a:cubicBezTo>
                    <a:cubicBezTo>
                      <a:pt x="634" y="7840"/>
                      <a:pt x="534" y="8006"/>
                      <a:pt x="401" y="8207"/>
                    </a:cubicBezTo>
                    <a:cubicBezTo>
                      <a:pt x="334" y="8307"/>
                      <a:pt x="301" y="8373"/>
                      <a:pt x="234" y="8440"/>
                    </a:cubicBezTo>
                    <a:cubicBezTo>
                      <a:pt x="234" y="8440"/>
                      <a:pt x="200" y="8473"/>
                      <a:pt x="200" y="8473"/>
                    </a:cubicBezTo>
                    <a:cubicBezTo>
                      <a:pt x="200" y="8607"/>
                      <a:pt x="200" y="8707"/>
                      <a:pt x="200" y="8807"/>
                    </a:cubicBezTo>
                    <a:cubicBezTo>
                      <a:pt x="34" y="10475"/>
                      <a:pt x="0" y="12143"/>
                      <a:pt x="100" y="13710"/>
                    </a:cubicBezTo>
                    <a:cubicBezTo>
                      <a:pt x="100" y="13710"/>
                      <a:pt x="100" y="13744"/>
                      <a:pt x="100" y="13744"/>
                    </a:cubicBezTo>
                    <a:lnTo>
                      <a:pt x="234" y="13744"/>
                    </a:lnTo>
                    <a:cubicBezTo>
                      <a:pt x="266" y="13742"/>
                      <a:pt x="297" y="13741"/>
                      <a:pt x="329" y="13741"/>
                    </a:cubicBezTo>
                    <a:cubicBezTo>
                      <a:pt x="860" y="13741"/>
                      <a:pt x="1353" y="14005"/>
                      <a:pt x="1668" y="14478"/>
                    </a:cubicBezTo>
                    <a:cubicBezTo>
                      <a:pt x="1668" y="14478"/>
                      <a:pt x="1668" y="14511"/>
                      <a:pt x="1702" y="14511"/>
                    </a:cubicBezTo>
                    <a:cubicBezTo>
                      <a:pt x="1702" y="14511"/>
                      <a:pt x="1735" y="14478"/>
                      <a:pt x="1735" y="14478"/>
                    </a:cubicBezTo>
                    <a:lnTo>
                      <a:pt x="1768" y="14444"/>
                    </a:lnTo>
                    <a:cubicBezTo>
                      <a:pt x="1868" y="14311"/>
                      <a:pt x="1968" y="14177"/>
                      <a:pt x="2035" y="14011"/>
                    </a:cubicBezTo>
                    <a:lnTo>
                      <a:pt x="2102" y="13944"/>
                    </a:lnTo>
                    <a:cubicBezTo>
                      <a:pt x="2702" y="13110"/>
                      <a:pt x="3303" y="12276"/>
                      <a:pt x="3903" y="11442"/>
                    </a:cubicBezTo>
                    <a:cubicBezTo>
                      <a:pt x="4504" y="10575"/>
                      <a:pt x="5104" y="9741"/>
                      <a:pt x="5704" y="8907"/>
                    </a:cubicBezTo>
                    <a:cubicBezTo>
                      <a:pt x="6005" y="8473"/>
                      <a:pt x="6305" y="8040"/>
                      <a:pt x="6605" y="7639"/>
                    </a:cubicBezTo>
                    <a:cubicBezTo>
                      <a:pt x="6672" y="7506"/>
                      <a:pt x="6772" y="7406"/>
                      <a:pt x="6839" y="7306"/>
                    </a:cubicBezTo>
                    <a:cubicBezTo>
                      <a:pt x="7039" y="7039"/>
                      <a:pt x="7205" y="6739"/>
                      <a:pt x="7439" y="6505"/>
                    </a:cubicBezTo>
                    <a:cubicBezTo>
                      <a:pt x="7439" y="6472"/>
                      <a:pt x="7439" y="6472"/>
                      <a:pt x="7439" y="6472"/>
                    </a:cubicBezTo>
                    <a:cubicBezTo>
                      <a:pt x="7039" y="4437"/>
                      <a:pt x="6505" y="2636"/>
                      <a:pt x="5804" y="1101"/>
                    </a:cubicBezTo>
                    <a:cubicBezTo>
                      <a:pt x="5638" y="735"/>
                      <a:pt x="5471" y="368"/>
                      <a:pt x="5304" y="34"/>
                    </a:cubicBezTo>
                    <a:cubicBezTo>
                      <a:pt x="5304" y="34"/>
                      <a:pt x="5271" y="1"/>
                      <a:pt x="5271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38" name="Google Shape;13238;p40"/>
              <p:cNvSpPr/>
              <p:nvPr/>
            </p:nvSpPr>
            <p:spPr>
              <a:xfrm>
                <a:off x="5813000" y="2818850"/>
                <a:ext cx="32550" cy="149650"/>
              </a:xfrm>
              <a:custGeom>
                <a:rect b="b" l="l" r="r" t="t"/>
                <a:pathLst>
                  <a:path extrusionOk="0" h="5986" w="1302">
                    <a:moveTo>
                      <a:pt x="92" y="0"/>
                    </a:moveTo>
                    <a:cubicBezTo>
                      <a:pt x="82" y="0"/>
                      <a:pt x="67" y="15"/>
                      <a:pt x="67" y="15"/>
                    </a:cubicBezTo>
                    <a:cubicBezTo>
                      <a:pt x="34" y="15"/>
                      <a:pt x="34" y="15"/>
                      <a:pt x="34" y="48"/>
                    </a:cubicBezTo>
                    <a:cubicBezTo>
                      <a:pt x="1" y="1149"/>
                      <a:pt x="1" y="2250"/>
                      <a:pt x="34" y="3384"/>
                    </a:cubicBezTo>
                    <a:cubicBezTo>
                      <a:pt x="101" y="4218"/>
                      <a:pt x="134" y="5085"/>
                      <a:pt x="234" y="5919"/>
                    </a:cubicBezTo>
                    <a:cubicBezTo>
                      <a:pt x="234" y="5953"/>
                      <a:pt x="234" y="5953"/>
                      <a:pt x="267" y="5953"/>
                    </a:cubicBezTo>
                    <a:cubicBezTo>
                      <a:pt x="267" y="5953"/>
                      <a:pt x="267" y="5986"/>
                      <a:pt x="267" y="5986"/>
                    </a:cubicBezTo>
                    <a:cubicBezTo>
                      <a:pt x="301" y="5986"/>
                      <a:pt x="301" y="5953"/>
                      <a:pt x="301" y="5953"/>
                    </a:cubicBezTo>
                    <a:cubicBezTo>
                      <a:pt x="334" y="5953"/>
                      <a:pt x="401" y="5919"/>
                      <a:pt x="434" y="5919"/>
                    </a:cubicBezTo>
                    <a:cubicBezTo>
                      <a:pt x="501" y="5886"/>
                      <a:pt x="534" y="5886"/>
                      <a:pt x="568" y="5886"/>
                    </a:cubicBezTo>
                    <a:cubicBezTo>
                      <a:pt x="634" y="5819"/>
                      <a:pt x="734" y="5786"/>
                      <a:pt x="868" y="5752"/>
                    </a:cubicBezTo>
                    <a:cubicBezTo>
                      <a:pt x="901" y="5752"/>
                      <a:pt x="901" y="5752"/>
                      <a:pt x="901" y="5719"/>
                    </a:cubicBezTo>
                    <a:cubicBezTo>
                      <a:pt x="901" y="5519"/>
                      <a:pt x="935" y="5319"/>
                      <a:pt x="1035" y="5119"/>
                    </a:cubicBezTo>
                    <a:cubicBezTo>
                      <a:pt x="1068" y="4952"/>
                      <a:pt x="1168" y="4785"/>
                      <a:pt x="1301" y="4652"/>
                    </a:cubicBezTo>
                    <a:cubicBezTo>
                      <a:pt x="1301" y="4618"/>
                      <a:pt x="1301" y="4618"/>
                      <a:pt x="1301" y="4618"/>
                    </a:cubicBezTo>
                    <a:cubicBezTo>
                      <a:pt x="1268" y="4151"/>
                      <a:pt x="1235" y="3718"/>
                      <a:pt x="1201" y="3251"/>
                    </a:cubicBezTo>
                    <a:cubicBezTo>
                      <a:pt x="1168" y="2283"/>
                      <a:pt x="1168" y="1316"/>
                      <a:pt x="1201" y="349"/>
                    </a:cubicBezTo>
                    <a:cubicBezTo>
                      <a:pt x="1201" y="315"/>
                      <a:pt x="1168" y="315"/>
                      <a:pt x="1168" y="315"/>
                    </a:cubicBezTo>
                    <a:cubicBezTo>
                      <a:pt x="968" y="282"/>
                      <a:pt x="768" y="215"/>
                      <a:pt x="601" y="182"/>
                    </a:cubicBezTo>
                    <a:cubicBezTo>
                      <a:pt x="534" y="148"/>
                      <a:pt x="501" y="148"/>
                      <a:pt x="434" y="115"/>
                    </a:cubicBezTo>
                    <a:cubicBezTo>
                      <a:pt x="434" y="115"/>
                      <a:pt x="401" y="115"/>
                      <a:pt x="367" y="82"/>
                    </a:cubicBezTo>
                    <a:cubicBezTo>
                      <a:pt x="267" y="82"/>
                      <a:pt x="167" y="48"/>
                      <a:pt x="101" y="15"/>
                    </a:cubicBezTo>
                    <a:cubicBezTo>
                      <a:pt x="101" y="4"/>
                      <a:pt x="97" y="0"/>
                      <a:pt x="92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39" name="Google Shape;13239;p40"/>
              <p:cNvSpPr/>
              <p:nvPr/>
            </p:nvSpPr>
            <p:spPr>
              <a:xfrm>
                <a:off x="5868875" y="3041025"/>
                <a:ext cx="8375" cy="11700"/>
              </a:xfrm>
              <a:custGeom>
                <a:rect b="b" l="l" r="r" t="t"/>
                <a:pathLst>
                  <a:path extrusionOk="0" h="468" w="335">
                    <a:moveTo>
                      <a:pt x="0" y="1"/>
                    </a:moveTo>
                    <a:cubicBezTo>
                      <a:pt x="0" y="1"/>
                      <a:pt x="0" y="34"/>
                      <a:pt x="0" y="34"/>
                    </a:cubicBezTo>
                    <a:cubicBezTo>
                      <a:pt x="0" y="168"/>
                      <a:pt x="34" y="301"/>
                      <a:pt x="67" y="435"/>
                    </a:cubicBezTo>
                    <a:cubicBezTo>
                      <a:pt x="67" y="468"/>
                      <a:pt x="67" y="468"/>
                      <a:pt x="101" y="468"/>
                    </a:cubicBezTo>
                    <a:lnTo>
                      <a:pt x="167" y="468"/>
                    </a:lnTo>
                    <a:cubicBezTo>
                      <a:pt x="201" y="401"/>
                      <a:pt x="267" y="368"/>
                      <a:pt x="334" y="335"/>
                    </a:cubicBezTo>
                    <a:cubicBezTo>
                      <a:pt x="334" y="335"/>
                      <a:pt x="334" y="301"/>
                      <a:pt x="334" y="301"/>
                    </a:cubicBezTo>
                    <a:cubicBezTo>
                      <a:pt x="334" y="301"/>
                      <a:pt x="334" y="268"/>
                      <a:pt x="334" y="268"/>
                    </a:cubicBezTo>
                    <a:cubicBezTo>
                      <a:pt x="234" y="201"/>
                      <a:pt x="167" y="101"/>
                      <a:pt x="67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40" name="Google Shape;13240;p40"/>
              <p:cNvSpPr/>
              <p:nvPr/>
            </p:nvSpPr>
            <p:spPr>
              <a:xfrm>
                <a:off x="5849700" y="3119425"/>
                <a:ext cx="39225" cy="99275"/>
              </a:xfrm>
              <a:custGeom>
                <a:rect b="b" l="l" r="r" t="t"/>
                <a:pathLst>
                  <a:path extrusionOk="0" h="3971" w="1569">
                    <a:moveTo>
                      <a:pt x="267" y="1"/>
                    </a:moveTo>
                    <a:cubicBezTo>
                      <a:pt x="167" y="67"/>
                      <a:pt x="100" y="101"/>
                      <a:pt x="34" y="101"/>
                    </a:cubicBezTo>
                    <a:cubicBezTo>
                      <a:pt x="0" y="134"/>
                      <a:pt x="0" y="134"/>
                      <a:pt x="0" y="167"/>
                    </a:cubicBezTo>
                    <a:cubicBezTo>
                      <a:pt x="401" y="1535"/>
                      <a:pt x="901" y="2836"/>
                      <a:pt x="1468" y="3970"/>
                    </a:cubicBezTo>
                    <a:lnTo>
                      <a:pt x="1535" y="3970"/>
                    </a:lnTo>
                    <a:cubicBezTo>
                      <a:pt x="1535" y="3970"/>
                      <a:pt x="1568" y="3970"/>
                      <a:pt x="1568" y="3937"/>
                    </a:cubicBezTo>
                    <a:cubicBezTo>
                      <a:pt x="1568" y="3636"/>
                      <a:pt x="1568" y="3303"/>
                      <a:pt x="1568" y="2969"/>
                    </a:cubicBezTo>
                    <a:cubicBezTo>
                      <a:pt x="1568" y="2702"/>
                      <a:pt x="1568" y="2436"/>
                      <a:pt x="1568" y="2169"/>
                    </a:cubicBezTo>
                    <a:cubicBezTo>
                      <a:pt x="1568" y="2169"/>
                      <a:pt x="1535" y="2135"/>
                      <a:pt x="1535" y="2135"/>
                    </a:cubicBezTo>
                    <a:cubicBezTo>
                      <a:pt x="968" y="2002"/>
                      <a:pt x="701" y="1435"/>
                      <a:pt x="534" y="868"/>
                    </a:cubicBezTo>
                    <a:cubicBezTo>
                      <a:pt x="434" y="634"/>
                      <a:pt x="367" y="334"/>
                      <a:pt x="334" y="34"/>
                    </a:cubicBezTo>
                    <a:cubicBezTo>
                      <a:pt x="334" y="34"/>
                      <a:pt x="334" y="1"/>
                      <a:pt x="300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41" name="Google Shape;13241;p40"/>
              <p:cNvSpPr/>
              <p:nvPr/>
            </p:nvSpPr>
            <p:spPr>
              <a:xfrm>
                <a:off x="6056500" y="3054375"/>
                <a:ext cx="34225" cy="74250"/>
              </a:xfrm>
              <a:custGeom>
                <a:rect b="b" l="l" r="r" t="t"/>
                <a:pathLst>
                  <a:path extrusionOk="0" h="2970" w="1369">
                    <a:moveTo>
                      <a:pt x="368" y="1"/>
                    </a:moveTo>
                    <a:cubicBezTo>
                      <a:pt x="201" y="34"/>
                      <a:pt x="68" y="101"/>
                      <a:pt x="1" y="268"/>
                    </a:cubicBezTo>
                    <a:cubicBezTo>
                      <a:pt x="1" y="268"/>
                      <a:pt x="1" y="301"/>
                      <a:pt x="1" y="301"/>
                    </a:cubicBezTo>
                    <a:lnTo>
                      <a:pt x="34" y="301"/>
                    </a:lnTo>
                    <a:cubicBezTo>
                      <a:pt x="234" y="334"/>
                      <a:pt x="434" y="334"/>
                      <a:pt x="568" y="468"/>
                    </a:cubicBezTo>
                    <a:cubicBezTo>
                      <a:pt x="868" y="668"/>
                      <a:pt x="901" y="1168"/>
                      <a:pt x="901" y="1435"/>
                    </a:cubicBezTo>
                    <a:cubicBezTo>
                      <a:pt x="901" y="1669"/>
                      <a:pt x="868" y="2069"/>
                      <a:pt x="635" y="2302"/>
                    </a:cubicBezTo>
                    <a:cubicBezTo>
                      <a:pt x="501" y="2436"/>
                      <a:pt x="334" y="2536"/>
                      <a:pt x="101" y="2536"/>
                    </a:cubicBezTo>
                    <a:lnTo>
                      <a:pt x="68" y="2536"/>
                    </a:lnTo>
                    <a:cubicBezTo>
                      <a:pt x="68" y="2569"/>
                      <a:pt x="34" y="2569"/>
                      <a:pt x="68" y="2603"/>
                    </a:cubicBezTo>
                    <a:cubicBezTo>
                      <a:pt x="134" y="2769"/>
                      <a:pt x="234" y="2969"/>
                      <a:pt x="434" y="2969"/>
                    </a:cubicBezTo>
                    <a:cubicBezTo>
                      <a:pt x="501" y="2969"/>
                      <a:pt x="535" y="2936"/>
                      <a:pt x="568" y="2936"/>
                    </a:cubicBezTo>
                    <a:cubicBezTo>
                      <a:pt x="1002" y="2803"/>
                      <a:pt x="1168" y="2269"/>
                      <a:pt x="1235" y="1835"/>
                    </a:cubicBezTo>
                    <a:cubicBezTo>
                      <a:pt x="1302" y="1568"/>
                      <a:pt x="1368" y="868"/>
                      <a:pt x="1035" y="368"/>
                    </a:cubicBezTo>
                    <a:cubicBezTo>
                      <a:pt x="868" y="134"/>
                      <a:pt x="601" y="1"/>
                      <a:pt x="368" y="1"/>
                    </a:cubicBezTo>
                    <a:close/>
                  </a:path>
                </a:pathLst>
              </a:custGeom>
              <a:solidFill>
                <a:srgbClr val="C7AAA3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42" name="Google Shape;13242;p40"/>
              <p:cNvSpPr/>
              <p:nvPr/>
            </p:nvSpPr>
            <p:spPr>
              <a:xfrm>
                <a:off x="5964775" y="2526500"/>
                <a:ext cx="120950" cy="239375"/>
              </a:xfrm>
              <a:custGeom>
                <a:rect b="b" l="l" r="r" t="t"/>
                <a:pathLst>
                  <a:path extrusionOk="0" h="9575" w="4838">
                    <a:moveTo>
                      <a:pt x="3570" y="1"/>
                    </a:moveTo>
                    <a:cubicBezTo>
                      <a:pt x="3436" y="234"/>
                      <a:pt x="3303" y="434"/>
                      <a:pt x="3136" y="668"/>
                    </a:cubicBezTo>
                    <a:cubicBezTo>
                      <a:pt x="2803" y="1135"/>
                      <a:pt x="2436" y="1635"/>
                      <a:pt x="2169" y="2169"/>
                    </a:cubicBezTo>
                    <a:cubicBezTo>
                      <a:pt x="1702" y="3036"/>
                      <a:pt x="1301" y="3970"/>
                      <a:pt x="1001" y="4971"/>
                    </a:cubicBezTo>
                    <a:cubicBezTo>
                      <a:pt x="534" y="6372"/>
                      <a:pt x="234" y="7840"/>
                      <a:pt x="1" y="9541"/>
                    </a:cubicBezTo>
                    <a:cubicBezTo>
                      <a:pt x="1" y="9541"/>
                      <a:pt x="34" y="9574"/>
                      <a:pt x="34" y="9574"/>
                    </a:cubicBezTo>
                    <a:lnTo>
                      <a:pt x="67" y="9574"/>
                    </a:lnTo>
                    <a:cubicBezTo>
                      <a:pt x="67" y="9574"/>
                      <a:pt x="67" y="9574"/>
                      <a:pt x="101" y="9541"/>
                    </a:cubicBezTo>
                    <a:cubicBezTo>
                      <a:pt x="101" y="9541"/>
                      <a:pt x="101" y="9507"/>
                      <a:pt x="134" y="9507"/>
                    </a:cubicBezTo>
                    <a:cubicBezTo>
                      <a:pt x="334" y="9140"/>
                      <a:pt x="568" y="8774"/>
                      <a:pt x="801" y="8407"/>
                    </a:cubicBezTo>
                    <a:cubicBezTo>
                      <a:pt x="1301" y="7639"/>
                      <a:pt x="1768" y="6872"/>
                      <a:pt x="2202" y="6105"/>
                    </a:cubicBezTo>
                    <a:cubicBezTo>
                      <a:pt x="2669" y="5338"/>
                      <a:pt x="3136" y="4571"/>
                      <a:pt x="3536" y="3837"/>
                    </a:cubicBezTo>
                    <a:cubicBezTo>
                      <a:pt x="3670" y="3637"/>
                      <a:pt x="3770" y="3436"/>
                      <a:pt x="3903" y="3236"/>
                    </a:cubicBezTo>
                    <a:cubicBezTo>
                      <a:pt x="4170" y="2703"/>
                      <a:pt x="4470" y="2202"/>
                      <a:pt x="4804" y="1735"/>
                    </a:cubicBezTo>
                    <a:cubicBezTo>
                      <a:pt x="4837" y="1702"/>
                      <a:pt x="4837" y="1702"/>
                      <a:pt x="4837" y="1668"/>
                    </a:cubicBezTo>
                    <a:cubicBezTo>
                      <a:pt x="4437" y="1035"/>
                      <a:pt x="4070" y="468"/>
                      <a:pt x="3636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43" name="Google Shape;13243;p40"/>
              <p:cNvSpPr/>
              <p:nvPr/>
            </p:nvSpPr>
            <p:spPr>
              <a:xfrm>
                <a:off x="5819675" y="2970350"/>
                <a:ext cx="44225" cy="146600"/>
              </a:xfrm>
              <a:custGeom>
                <a:rect b="b" l="l" r="r" t="t"/>
                <a:pathLst>
                  <a:path extrusionOk="0" h="5864" w="1769">
                    <a:moveTo>
                      <a:pt x="601" y="1"/>
                    </a:moveTo>
                    <a:cubicBezTo>
                      <a:pt x="592" y="1"/>
                      <a:pt x="584" y="9"/>
                      <a:pt x="567" y="26"/>
                    </a:cubicBezTo>
                    <a:cubicBezTo>
                      <a:pt x="534" y="26"/>
                      <a:pt x="467" y="59"/>
                      <a:pt x="434" y="59"/>
                    </a:cubicBezTo>
                    <a:cubicBezTo>
                      <a:pt x="367" y="93"/>
                      <a:pt x="301" y="93"/>
                      <a:pt x="267" y="126"/>
                    </a:cubicBezTo>
                    <a:lnTo>
                      <a:pt x="234" y="126"/>
                    </a:lnTo>
                    <a:cubicBezTo>
                      <a:pt x="201" y="126"/>
                      <a:pt x="134" y="159"/>
                      <a:pt x="34" y="193"/>
                    </a:cubicBezTo>
                    <a:cubicBezTo>
                      <a:pt x="34" y="193"/>
                      <a:pt x="0" y="193"/>
                      <a:pt x="0" y="226"/>
                    </a:cubicBezTo>
                    <a:cubicBezTo>
                      <a:pt x="234" y="2194"/>
                      <a:pt x="601" y="4096"/>
                      <a:pt x="1101" y="5830"/>
                    </a:cubicBezTo>
                    <a:cubicBezTo>
                      <a:pt x="1135" y="5830"/>
                      <a:pt x="1135" y="5863"/>
                      <a:pt x="1135" y="5863"/>
                    </a:cubicBezTo>
                    <a:lnTo>
                      <a:pt x="1168" y="5863"/>
                    </a:lnTo>
                    <a:cubicBezTo>
                      <a:pt x="1268" y="5797"/>
                      <a:pt x="1368" y="5730"/>
                      <a:pt x="1468" y="5663"/>
                    </a:cubicBezTo>
                    <a:lnTo>
                      <a:pt x="1468" y="5630"/>
                    </a:lnTo>
                    <a:cubicBezTo>
                      <a:pt x="1501" y="5630"/>
                      <a:pt x="1501" y="5630"/>
                      <a:pt x="1501" y="5597"/>
                    </a:cubicBezTo>
                    <a:cubicBezTo>
                      <a:pt x="1501" y="5330"/>
                      <a:pt x="1501" y="5063"/>
                      <a:pt x="1535" y="4796"/>
                    </a:cubicBezTo>
                    <a:cubicBezTo>
                      <a:pt x="1568" y="4396"/>
                      <a:pt x="1635" y="4062"/>
                      <a:pt x="1768" y="3795"/>
                    </a:cubicBezTo>
                    <a:cubicBezTo>
                      <a:pt x="1768" y="3762"/>
                      <a:pt x="1768" y="3762"/>
                      <a:pt x="1768" y="3762"/>
                    </a:cubicBezTo>
                    <a:cubicBezTo>
                      <a:pt x="1668" y="3228"/>
                      <a:pt x="1568" y="2695"/>
                      <a:pt x="1468" y="2127"/>
                    </a:cubicBezTo>
                    <a:cubicBezTo>
                      <a:pt x="1468" y="2127"/>
                      <a:pt x="1468" y="2094"/>
                      <a:pt x="1468" y="2094"/>
                    </a:cubicBezTo>
                    <a:cubicBezTo>
                      <a:pt x="1368" y="1961"/>
                      <a:pt x="1268" y="1794"/>
                      <a:pt x="1168" y="1627"/>
                    </a:cubicBezTo>
                    <a:cubicBezTo>
                      <a:pt x="968" y="1260"/>
                      <a:pt x="701" y="660"/>
                      <a:pt x="634" y="59"/>
                    </a:cubicBezTo>
                    <a:cubicBezTo>
                      <a:pt x="634" y="26"/>
                      <a:pt x="634" y="26"/>
                      <a:pt x="634" y="26"/>
                    </a:cubicBezTo>
                    <a:cubicBezTo>
                      <a:pt x="617" y="9"/>
                      <a:pt x="609" y="1"/>
                      <a:pt x="601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44" name="Google Shape;13244;p40"/>
              <p:cNvSpPr/>
              <p:nvPr/>
            </p:nvSpPr>
            <p:spPr>
              <a:xfrm>
                <a:off x="5839675" y="2521500"/>
                <a:ext cx="70075" cy="135950"/>
              </a:xfrm>
              <a:custGeom>
                <a:rect b="b" l="l" r="r" t="t"/>
                <a:pathLst>
                  <a:path extrusionOk="0" h="5438" w="2803">
                    <a:moveTo>
                      <a:pt x="1969" y="0"/>
                    </a:moveTo>
                    <a:cubicBezTo>
                      <a:pt x="1569" y="701"/>
                      <a:pt x="1168" y="1468"/>
                      <a:pt x="835" y="2302"/>
                    </a:cubicBezTo>
                    <a:cubicBezTo>
                      <a:pt x="535" y="3069"/>
                      <a:pt x="268" y="3903"/>
                      <a:pt x="34" y="4771"/>
                    </a:cubicBezTo>
                    <a:cubicBezTo>
                      <a:pt x="1" y="4771"/>
                      <a:pt x="34" y="4804"/>
                      <a:pt x="34" y="4804"/>
                    </a:cubicBezTo>
                    <a:cubicBezTo>
                      <a:pt x="201" y="4871"/>
                      <a:pt x="335" y="5004"/>
                      <a:pt x="468" y="5104"/>
                    </a:cubicBezTo>
                    <a:lnTo>
                      <a:pt x="501" y="5104"/>
                    </a:lnTo>
                    <a:cubicBezTo>
                      <a:pt x="635" y="5204"/>
                      <a:pt x="802" y="5338"/>
                      <a:pt x="902" y="5438"/>
                    </a:cubicBezTo>
                    <a:lnTo>
                      <a:pt x="968" y="5438"/>
                    </a:lnTo>
                    <a:cubicBezTo>
                      <a:pt x="968" y="5438"/>
                      <a:pt x="968" y="5438"/>
                      <a:pt x="968" y="5404"/>
                    </a:cubicBezTo>
                    <a:cubicBezTo>
                      <a:pt x="1135" y="4771"/>
                      <a:pt x="1335" y="4137"/>
                      <a:pt x="1535" y="3536"/>
                    </a:cubicBezTo>
                    <a:cubicBezTo>
                      <a:pt x="1902" y="2469"/>
                      <a:pt x="2336" y="1535"/>
                      <a:pt x="2803" y="768"/>
                    </a:cubicBezTo>
                    <a:cubicBezTo>
                      <a:pt x="2803" y="768"/>
                      <a:pt x="2803" y="768"/>
                      <a:pt x="2803" y="734"/>
                    </a:cubicBezTo>
                    <a:cubicBezTo>
                      <a:pt x="2803" y="701"/>
                      <a:pt x="2803" y="701"/>
                      <a:pt x="2803" y="668"/>
                    </a:cubicBezTo>
                    <a:cubicBezTo>
                      <a:pt x="2703" y="634"/>
                      <a:pt x="2636" y="568"/>
                      <a:pt x="2569" y="501"/>
                    </a:cubicBezTo>
                    <a:cubicBezTo>
                      <a:pt x="2536" y="467"/>
                      <a:pt x="2503" y="401"/>
                      <a:pt x="2469" y="367"/>
                    </a:cubicBezTo>
                    <a:cubicBezTo>
                      <a:pt x="2403" y="334"/>
                      <a:pt x="2369" y="301"/>
                      <a:pt x="2336" y="267"/>
                    </a:cubicBezTo>
                    <a:cubicBezTo>
                      <a:pt x="2236" y="201"/>
                      <a:pt x="2136" y="101"/>
                      <a:pt x="2036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45" name="Google Shape;13245;p40"/>
              <p:cNvSpPr/>
              <p:nvPr/>
            </p:nvSpPr>
            <p:spPr>
              <a:xfrm>
                <a:off x="5893050" y="2447275"/>
                <a:ext cx="85100" cy="85100"/>
              </a:xfrm>
              <a:custGeom>
                <a:rect b="b" l="l" r="r" t="t"/>
                <a:pathLst>
                  <a:path extrusionOk="0" h="3404" w="3404">
                    <a:moveTo>
                      <a:pt x="3070" y="1"/>
                    </a:moveTo>
                    <a:cubicBezTo>
                      <a:pt x="1936" y="401"/>
                      <a:pt x="935" y="1302"/>
                      <a:pt x="1" y="2703"/>
                    </a:cubicBezTo>
                    <a:cubicBezTo>
                      <a:pt x="1" y="2703"/>
                      <a:pt x="1" y="2736"/>
                      <a:pt x="1" y="2736"/>
                    </a:cubicBezTo>
                    <a:cubicBezTo>
                      <a:pt x="1" y="2736"/>
                      <a:pt x="34" y="2769"/>
                      <a:pt x="34" y="2769"/>
                    </a:cubicBezTo>
                    <a:cubicBezTo>
                      <a:pt x="168" y="2836"/>
                      <a:pt x="334" y="2969"/>
                      <a:pt x="468" y="3070"/>
                    </a:cubicBezTo>
                    <a:lnTo>
                      <a:pt x="535" y="3136"/>
                    </a:lnTo>
                    <a:cubicBezTo>
                      <a:pt x="568" y="3170"/>
                      <a:pt x="601" y="3203"/>
                      <a:pt x="635" y="3236"/>
                    </a:cubicBezTo>
                    <a:cubicBezTo>
                      <a:pt x="701" y="3270"/>
                      <a:pt x="768" y="3336"/>
                      <a:pt x="835" y="3403"/>
                    </a:cubicBezTo>
                    <a:lnTo>
                      <a:pt x="901" y="3403"/>
                    </a:lnTo>
                    <a:cubicBezTo>
                      <a:pt x="1635" y="2336"/>
                      <a:pt x="2469" y="1702"/>
                      <a:pt x="3370" y="1502"/>
                    </a:cubicBezTo>
                    <a:cubicBezTo>
                      <a:pt x="3370" y="1502"/>
                      <a:pt x="3403" y="1502"/>
                      <a:pt x="3403" y="1468"/>
                    </a:cubicBezTo>
                    <a:cubicBezTo>
                      <a:pt x="3403" y="1468"/>
                      <a:pt x="3403" y="1468"/>
                      <a:pt x="3403" y="1435"/>
                    </a:cubicBezTo>
                    <a:cubicBezTo>
                      <a:pt x="3303" y="1235"/>
                      <a:pt x="3270" y="1001"/>
                      <a:pt x="3236" y="734"/>
                    </a:cubicBezTo>
                    <a:cubicBezTo>
                      <a:pt x="3203" y="634"/>
                      <a:pt x="3203" y="568"/>
                      <a:pt x="3203" y="468"/>
                    </a:cubicBezTo>
                    <a:cubicBezTo>
                      <a:pt x="3170" y="434"/>
                      <a:pt x="3170" y="368"/>
                      <a:pt x="3170" y="334"/>
                    </a:cubicBezTo>
                    <a:cubicBezTo>
                      <a:pt x="3136" y="234"/>
                      <a:pt x="3103" y="134"/>
                      <a:pt x="3103" y="34"/>
                    </a:cubicBezTo>
                    <a:cubicBezTo>
                      <a:pt x="3103" y="34"/>
                      <a:pt x="3103" y="34"/>
                      <a:pt x="3103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46" name="Google Shape;13246;p40"/>
              <p:cNvSpPr/>
              <p:nvPr/>
            </p:nvSpPr>
            <p:spPr>
              <a:xfrm>
                <a:off x="5923925" y="2491425"/>
                <a:ext cx="125100" cy="48450"/>
              </a:xfrm>
              <a:custGeom>
                <a:rect b="b" l="l" r="r" t="t"/>
                <a:pathLst>
                  <a:path extrusionOk="0" h="1938" w="5004">
                    <a:moveTo>
                      <a:pt x="2706" y="0"/>
                    </a:moveTo>
                    <a:cubicBezTo>
                      <a:pt x="2671" y="0"/>
                      <a:pt x="2637" y="1"/>
                      <a:pt x="2602" y="3"/>
                    </a:cubicBezTo>
                    <a:cubicBezTo>
                      <a:pt x="1668" y="69"/>
                      <a:pt x="801" y="636"/>
                      <a:pt x="0" y="1737"/>
                    </a:cubicBezTo>
                    <a:cubicBezTo>
                      <a:pt x="0" y="1771"/>
                      <a:pt x="0" y="1771"/>
                      <a:pt x="0" y="1804"/>
                    </a:cubicBezTo>
                    <a:lnTo>
                      <a:pt x="33" y="1804"/>
                    </a:lnTo>
                    <a:cubicBezTo>
                      <a:pt x="200" y="1804"/>
                      <a:pt x="334" y="1837"/>
                      <a:pt x="500" y="1837"/>
                    </a:cubicBezTo>
                    <a:lnTo>
                      <a:pt x="1101" y="1837"/>
                    </a:lnTo>
                    <a:cubicBezTo>
                      <a:pt x="1401" y="1871"/>
                      <a:pt x="1735" y="1871"/>
                      <a:pt x="2035" y="1871"/>
                    </a:cubicBezTo>
                    <a:lnTo>
                      <a:pt x="2869" y="1871"/>
                    </a:lnTo>
                    <a:cubicBezTo>
                      <a:pt x="3336" y="1871"/>
                      <a:pt x="3869" y="1871"/>
                      <a:pt x="4370" y="1904"/>
                    </a:cubicBezTo>
                    <a:cubicBezTo>
                      <a:pt x="4370" y="1937"/>
                      <a:pt x="4370" y="1937"/>
                      <a:pt x="4370" y="1937"/>
                    </a:cubicBezTo>
                    <a:cubicBezTo>
                      <a:pt x="4370" y="1937"/>
                      <a:pt x="4370" y="1904"/>
                      <a:pt x="4403" y="1904"/>
                    </a:cubicBezTo>
                    <a:cubicBezTo>
                      <a:pt x="4603" y="1637"/>
                      <a:pt x="4803" y="1370"/>
                      <a:pt x="5004" y="1170"/>
                    </a:cubicBezTo>
                    <a:cubicBezTo>
                      <a:pt x="5004" y="1170"/>
                      <a:pt x="5004" y="1170"/>
                      <a:pt x="5004" y="1137"/>
                    </a:cubicBezTo>
                    <a:cubicBezTo>
                      <a:pt x="5004" y="1137"/>
                      <a:pt x="5004" y="1137"/>
                      <a:pt x="5004" y="1103"/>
                    </a:cubicBezTo>
                    <a:cubicBezTo>
                      <a:pt x="4268" y="368"/>
                      <a:pt x="3502" y="0"/>
                      <a:pt x="2706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47" name="Google Shape;13247;p40"/>
              <p:cNvSpPr/>
              <p:nvPr/>
            </p:nvSpPr>
            <p:spPr>
              <a:xfrm>
                <a:off x="5871375" y="2544025"/>
                <a:ext cx="155125" cy="121775"/>
              </a:xfrm>
              <a:custGeom>
                <a:rect b="b" l="l" r="r" t="t"/>
                <a:pathLst>
                  <a:path extrusionOk="0" h="4871" w="6205">
                    <a:moveTo>
                      <a:pt x="1869" y="0"/>
                    </a:moveTo>
                    <a:cubicBezTo>
                      <a:pt x="1869" y="0"/>
                      <a:pt x="1835" y="0"/>
                      <a:pt x="1835" y="33"/>
                    </a:cubicBezTo>
                    <a:cubicBezTo>
                      <a:pt x="1368" y="767"/>
                      <a:pt x="968" y="1668"/>
                      <a:pt x="601" y="2735"/>
                    </a:cubicBezTo>
                    <a:cubicBezTo>
                      <a:pt x="367" y="3369"/>
                      <a:pt x="167" y="4070"/>
                      <a:pt x="1" y="4804"/>
                    </a:cubicBezTo>
                    <a:cubicBezTo>
                      <a:pt x="1" y="4804"/>
                      <a:pt x="1" y="4837"/>
                      <a:pt x="1" y="4837"/>
                    </a:cubicBezTo>
                    <a:cubicBezTo>
                      <a:pt x="34" y="4837"/>
                      <a:pt x="34" y="4870"/>
                      <a:pt x="34" y="4870"/>
                    </a:cubicBezTo>
                    <a:cubicBezTo>
                      <a:pt x="167" y="4837"/>
                      <a:pt x="267" y="4837"/>
                      <a:pt x="401" y="4837"/>
                    </a:cubicBezTo>
                    <a:lnTo>
                      <a:pt x="1802" y="4837"/>
                    </a:lnTo>
                    <a:cubicBezTo>
                      <a:pt x="2135" y="4837"/>
                      <a:pt x="2436" y="4804"/>
                      <a:pt x="2736" y="4804"/>
                    </a:cubicBezTo>
                    <a:cubicBezTo>
                      <a:pt x="3203" y="4770"/>
                      <a:pt x="3703" y="4737"/>
                      <a:pt x="4170" y="4737"/>
                    </a:cubicBezTo>
                    <a:lnTo>
                      <a:pt x="4204" y="4737"/>
                    </a:lnTo>
                    <a:cubicBezTo>
                      <a:pt x="4537" y="3636"/>
                      <a:pt x="4904" y="2635"/>
                      <a:pt x="5371" y="1735"/>
                    </a:cubicBezTo>
                    <a:cubicBezTo>
                      <a:pt x="5605" y="1268"/>
                      <a:pt x="5871" y="734"/>
                      <a:pt x="6205" y="234"/>
                    </a:cubicBezTo>
                    <a:cubicBezTo>
                      <a:pt x="6205" y="234"/>
                      <a:pt x="6205" y="200"/>
                      <a:pt x="6205" y="200"/>
                    </a:cubicBezTo>
                    <a:cubicBezTo>
                      <a:pt x="6205" y="167"/>
                      <a:pt x="6172" y="167"/>
                      <a:pt x="6172" y="167"/>
                    </a:cubicBezTo>
                    <a:lnTo>
                      <a:pt x="5705" y="167"/>
                    </a:lnTo>
                    <a:cubicBezTo>
                      <a:pt x="5605" y="134"/>
                      <a:pt x="5471" y="134"/>
                      <a:pt x="5371" y="134"/>
                    </a:cubicBezTo>
                    <a:cubicBezTo>
                      <a:pt x="4971" y="134"/>
                      <a:pt x="4537" y="134"/>
                      <a:pt x="4070" y="100"/>
                    </a:cubicBezTo>
                    <a:cubicBezTo>
                      <a:pt x="3670" y="100"/>
                      <a:pt x="3270" y="100"/>
                      <a:pt x="2869" y="67"/>
                    </a:cubicBezTo>
                    <a:lnTo>
                      <a:pt x="2636" y="67"/>
                    </a:lnTo>
                    <a:cubicBezTo>
                      <a:pt x="2369" y="67"/>
                      <a:pt x="2135" y="67"/>
                      <a:pt x="1869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48" name="Google Shape;13248;p40"/>
              <p:cNvSpPr/>
              <p:nvPr/>
            </p:nvSpPr>
            <p:spPr>
              <a:xfrm>
                <a:off x="5852200" y="2670775"/>
                <a:ext cx="121775" cy="150125"/>
              </a:xfrm>
              <a:custGeom>
                <a:rect b="b" l="l" r="r" t="t"/>
                <a:pathLst>
                  <a:path extrusionOk="0" h="6005" w="4871">
                    <a:moveTo>
                      <a:pt x="4804" y="0"/>
                    </a:moveTo>
                    <a:cubicBezTo>
                      <a:pt x="4270" y="67"/>
                      <a:pt x="3703" y="67"/>
                      <a:pt x="3169" y="67"/>
                    </a:cubicBezTo>
                    <a:lnTo>
                      <a:pt x="2669" y="67"/>
                    </a:lnTo>
                    <a:cubicBezTo>
                      <a:pt x="2202" y="100"/>
                      <a:pt x="1835" y="100"/>
                      <a:pt x="1468" y="100"/>
                    </a:cubicBezTo>
                    <a:lnTo>
                      <a:pt x="1235" y="100"/>
                    </a:lnTo>
                    <a:cubicBezTo>
                      <a:pt x="1068" y="100"/>
                      <a:pt x="901" y="100"/>
                      <a:pt x="734" y="67"/>
                    </a:cubicBezTo>
                    <a:cubicBezTo>
                      <a:pt x="701" y="67"/>
                      <a:pt x="701" y="67"/>
                      <a:pt x="701" y="100"/>
                    </a:cubicBezTo>
                    <a:cubicBezTo>
                      <a:pt x="301" y="1868"/>
                      <a:pt x="67" y="3836"/>
                      <a:pt x="0" y="5938"/>
                    </a:cubicBezTo>
                    <a:cubicBezTo>
                      <a:pt x="0" y="5971"/>
                      <a:pt x="0" y="5971"/>
                      <a:pt x="0" y="5971"/>
                    </a:cubicBezTo>
                    <a:cubicBezTo>
                      <a:pt x="0" y="5971"/>
                      <a:pt x="34" y="6005"/>
                      <a:pt x="34" y="6005"/>
                    </a:cubicBezTo>
                    <a:cubicBezTo>
                      <a:pt x="100" y="5988"/>
                      <a:pt x="167" y="5980"/>
                      <a:pt x="234" y="5980"/>
                    </a:cubicBezTo>
                    <a:cubicBezTo>
                      <a:pt x="301" y="5980"/>
                      <a:pt x="367" y="5988"/>
                      <a:pt x="434" y="6005"/>
                    </a:cubicBezTo>
                    <a:lnTo>
                      <a:pt x="3069" y="6005"/>
                    </a:lnTo>
                    <a:cubicBezTo>
                      <a:pt x="3136" y="6005"/>
                      <a:pt x="3236" y="5971"/>
                      <a:pt x="3336" y="5971"/>
                    </a:cubicBezTo>
                    <a:cubicBezTo>
                      <a:pt x="3469" y="5971"/>
                      <a:pt x="3603" y="5956"/>
                      <a:pt x="3726" y="5956"/>
                    </a:cubicBezTo>
                    <a:cubicBezTo>
                      <a:pt x="3788" y="5956"/>
                      <a:pt x="3847" y="5960"/>
                      <a:pt x="3903" y="5971"/>
                    </a:cubicBezTo>
                    <a:lnTo>
                      <a:pt x="3936" y="5971"/>
                    </a:lnTo>
                    <a:cubicBezTo>
                      <a:pt x="3970" y="5971"/>
                      <a:pt x="3970" y="5938"/>
                      <a:pt x="3970" y="5938"/>
                    </a:cubicBezTo>
                    <a:cubicBezTo>
                      <a:pt x="4103" y="3703"/>
                      <a:pt x="4403" y="1768"/>
                      <a:pt x="4870" y="67"/>
                    </a:cubicBezTo>
                    <a:cubicBezTo>
                      <a:pt x="4870" y="34"/>
                      <a:pt x="4870" y="34"/>
                      <a:pt x="4870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49" name="Google Shape;13249;p40"/>
              <p:cNvSpPr/>
              <p:nvPr/>
            </p:nvSpPr>
            <p:spPr>
              <a:xfrm>
                <a:off x="5851350" y="2827550"/>
                <a:ext cx="99275" cy="114275"/>
              </a:xfrm>
              <a:custGeom>
                <a:rect b="b" l="l" r="r" t="t"/>
                <a:pathLst>
                  <a:path extrusionOk="0" h="4571" w="3971">
                    <a:moveTo>
                      <a:pt x="34" y="1"/>
                    </a:moveTo>
                    <a:cubicBezTo>
                      <a:pt x="1" y="1"/>
                      <a:pt x="1" y="1"/>
                      <a:pt x="1" y="34"/>
                    </a:cubicBezTo>
                    <a:cubicBezTo>
                      <a:pt x="1" y="1001"/>
                      <a:pt x="1" y="1935"/>
                      <a:pt x="34" y="2903"/>
                    </a:cubicBezTo>
                    <a:cubicBezTo>
                      <a:pt x="34" y="3203"/>
                      <a:pt x="68" y="3536"/>
                      <a:pt x="101" y="3903"/>
                    </a:cubicBezTo>
                    <a:cubicBezTo>
                      <a:pt x="101" y="3903"/>
                      <a:pt x="101" y="3903"/>
                      <a:pt x="101" y="3937"/>
                    </a:cubicBezTo>
                    <a:cubicBezTo>
                      <a:pt x="134" y="3937"/>
                      <a:pt x="134" y="3937"/>
                      <a:pt x="168" y="3903"/>
                    </a:cubicBezTo>
                    <a:cubicBezTo>
                      <a:pt x="400" y="3758"/>
                      <a:pt x="683" y="3663"/>
                      <a:pt x="951" y="3663"/>
                    </a:cubicBezTo>
                    <a:cubicBezTo>
                      <a:pt x="990" y="3663"/>
                      <a:pt x="1030" y="3666"/>
                      <a:pt x="1068" y="3670"/>
                    </a:cubicBezTo>
                    <a:cubicBezTo>
                      <a:pt x="1435" y="3670"/>
                      <a:pt x="1769" y="3803"/>
                      <a:pt x="2036" y="4037"/>
                    </a:cubicBezTo>
                    <a:cubicBezTo>
                      <a:pt x="2102" y="4103"/>
                      <a:pt x="2136" y="4170"/>
                      <a:pt x="2203" y="4237"/>
                    </a:cubicBezTo>
                    <a:cubicBezTo>
                      <a:pt x="2336" y="4337"/>
                      <a:pt x="2436" y="4470"/>
                      <a:pt x="2569" y="4537"/>
                    </a:cubicBezTo>
                    <a:cubicBezTo>
                      <a:pt x="2636" y="4537"/>
                      <a:pt x="2670" y="4570"/>
                      <a:pt x="2703" y="4570"/>
                    </a:cubicBezTo>
                    <a:lnTo>
                      <a:pt x="2836" y="4570"/>
                    </a:lnTo>
                    <a:cubicBezTo>
                      <a:pt x="2903" y="4570"/>
                      <a:pt x="2936" y="4537"/>
                      <a:pt x="2970" y="4537"/>
                    </a:cubicBezTo>
                    <a:cubicBezTo>
                      <a:pt x="3137" y="4470"/>
                      <a:pt x="3237" y="4337"/>
                      <a:pt x="3370" y="4237"/>
                    </a:cubicBezTo>
                    <a:cubicBezTo>
                      <a:pt x="3403" y="4170"/>
                      <a:pt x="3470" y="4103"/>
                      <a:pt x="3537" y="4037"/>
                    </a:cubicBezTo>
                    <a:cubicBezTo>
                      <a:pt x="3670" y="3937"/>
                      <a:pt x="3804" y="3870"/>
                      <a:pt x="3937" y="3803"/>
                    </a:cubicBezTo>
                    <a:cubicBezTo>
                      <a:pt x="3970" y="3770"/>
                      <a:pt x="3970" y="3770"/>
                      <a:pt x="3970" y="3737"/>
                    </a:cubicBezTo>
                    <a:cubicBezTo>
                      <a:pt x="3904" y="2536"/>
                      <a:pt x="3904" y="1301"/>
                      <a:pt x="3970" y="34"/>
                    </a:cubicBezTo>
                    <a:cubicBezTo>
                      <a:pt x="3970" y="34"/>
                      <a:pt x="3970" y="34"/>
                      <a:pt x="3970" y="1"/>
                    </a:cubicBezTo>
                    <a:lnTo>
                      <a:pt x="3937" y="1"/>
                    </a:lnTo>
                    <a:cubicBezTo>
                      <a:pt x="3770" y="34"/>
                      <a:pt x="3570" y="34"/>
                      <a:pt x="3403" y="34"/>
                    </a:cubicBezTo>
                    <a:lnTo>
                      <a:pt x="3170" y="34"/>
                    </a:lnTo>
                    <a:cubicBezTo>
                      <a:pt x="2947" y="34"/>
                      <a:pt x="2666" y="49"/>
                      <a:pt x="2374" y="49"/>
                    </a:cubicBezTo>
                    <a:cubicBezTo>
                      <a:pt x="2228" y="49"/>
                      <a:pt x="2080" y="45"/>
                      <a:pt x="1936" y="34"/>
                    </a:cubicBezTo>
                    <a:lnTo>
                      <a:pt x="535" y="34"/>
                    </a:lnTo>
                    <a:cubicBezTo>
                      <a:pt x="368" y="1"/>
                      <a:pt x="201" y="1"/>
                      <a:pt x="68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50" name="Google Shape;13250;p40"/>
              <p:cNvSpPr/>
              <p:nvPr/>
            </p:nvSpPr>
            <p:spPr>
              <a:xfrm>
                <a:off x="5833850" y="2927525"/>
                <a:ext cx="174325" cy="119375"/>
              </a:xfrm>
              <a:custGeom>
                <a:rect b="b" l="l" r="r" t="t"/>
                <a:pathLst>
                  <a:path extrusionOk="0" h="4775" w="6973">
                    <a:moveTo>
                      <a:pt x="1670" y="0"/>
                    </a:moveTo>
                    <a:cubicBezTo>
                      <a:pt x="1635" y="0"/>
                      <a:pt x="1602" y="2"/>
                      <a:pt x="1568" y="4"/>
                    </a:cubicBezTo>
                    <a:cubicBezTo>
                      <a:pt x="1201" y="4"/>
                      <a:pt x="868" y="205"/>
                      <a:pt x="634" y="538"/>
                    </a:cubicBezTo>
                    <a:cubicBezTo>
                      <a:pt x="0" y="1372"/>
                      <a:pt x="501" y="2606"/>
                      <a:pt x="868" y="3240"/>
                    </a:cubicBezTo>
                    <a:cubicBezTo>
                      <a:pt x="1101" y="3707"/>
                      <a:pt x="1435" y="4107"/>
                      <a:pt x="1768" y="4441"/>
                    </a:cubicBezTo>
                    <a:cubicBezTo>
                      <a:pt x="1835" y="4541"/>
                      <a:pt x="1935" y="4641"/>
                      <a:pt x="2002" y="4708"/>
                    </a:cubicBezTo>
                    <a:cubicBezTo>
                      <a:pt x="2002" y="4741"/>
                      <a:pt x="2035" y="4741"/>
                      <a:pt x="2035" y="4741"/>
                    </a:cubicBezTo>
                    <a:cubicBezTo>
                      <a:pt x="2235" y="4674"/>
                      <a:pt x="2436" y="4674"/>
                      <a:pt x="2702" y="4674"/>
                    </a:cubicBezTo>
                    <a:cubicBezTo>
                      <a:pt x="2702" y="4674"/>
                      <a:pt x="2736" y="4641"/>
                      <a:pt x="2736" y="4641"/>
                    </a:cubicBezTo>
                    <a:cubicBezTo>
                      <a:pt x="2736" y="4641"/>
                      <a:pt x="2736" y="4608"/>
                      <a:pt x="2736" y="4608"/>
                    </a:cubicBezTo>
                    <a:cubicBezTo>
                      <a:pt x="2636" y="4374"/>
                      <a:pt x="2569" y="4141"/>
                      <a:pt x="2502" y="3907"/>
                    </a:cubicBezTo>
                    <a:cubicBezTo>
                      <a:pt x="2369" y="3574"/>
                      <a:pt x="2235" y="3140"/>
                      <a:pt x="2269" y="2773"/>
                    </a:cubicBezTo>
                    <a:cubicBezTo>
                      <a:pt x="2269" y="2606"/>
                      <a:pt x="2302" y="2473"/>
                      <a:pt x="2402" y="2373"/>
                    </a:cubicBezTo>
                    <a:cubicBezTo>
                      <a:pt x="2596" y="2203"/>
                      <a:pt x="2948" y="2157"/>
                      <a:pt x="3241" y="2157"/>
                    </a:cubicBezTo>
                    <a:cubicBezTo>
                      <a:pt x="3352" y="2157"/>
                      <a:pt x="3454" y="2163"/>
                      <a:pt x="3536" y="2173"/>
                    </a:cubicBezTo>
                    <a:lnTo>
                      <a:pt x="3570" y="2173"/>
                    </a:lnTo>
                    <a:cubicBezTo>
                      <a:pt x="4070" y="2173"/>
                      <a:pt x="4737" y="2306"/>
                      <a:pt x="4737" y="3040"/>
                    </a:cubicBezTo>
                    <a:cubicBezTo>
                      <a:pt x="4737" y="3540"/>
                      <a:pt x="4537" y="4107"/>
                      <a:pt x="4137" y="4641"/>
                    </a:cubicBezTo>
                    <a:cubicBezTo>
                      <a:pt x="4137" y="4674"/>
                      <a:pt x="4137" y="4674"/>
                      <a:pt x="4137" y="4708"/>
                    </a:cubicBezTo>
                    <a:lnTo>
                      <a:pt x="4170" y="4708"/>
                    </a:lnTo>
                    <a:cubicBezTo>
                      <a:pt x="4304" y="4741"/>
                      <a:pt x="4404" y="4741"/>
                      <a:pt x="4504" y="4741"/>
                    </a:cubicBezTo>
                    <a:cubicBezTo>
                      <a:pt x="4604" y="4741"/>
                      <a:pt x="4670" y="4774"/>
                      <a:pt x="4771" y="4774"/>
                    </a:cubicBezTo>
                    <a:lnTo>
                      <a:pt x="4904" y="4774"/>
                    </a:lnTo>
                    <a:cubicBezTo>
                      <a:pt x="5004" y="4641"/>
                      <a:pt x="5104" y="4541"/>
                      <a:pt x="5204" y="4441"/>
                    </a:cubicBezTo>
                    <a:cubicBezTo>
                      <a:pt x="5504" y="4074"/>
                      <a:pt x="5838" y="3707"/>
                      <a:pt x="6105" y="3240"/>
                    </a:cubicBezTo>
                    <a:cubicBezTo>
                      <a:pt x="6472" y="2606"/>
                      <a:pt x="6972" y="1372"/>
                      <a:pt x="6338" y="538"/>
                    </a:cubicBezTo>
                    <a:cubicBezTo>
                      <a:pt x="6071" y="205"/>
                      <a:pt x="5771" y="4"/>
                      <a:pt x="5404" y="4"/>
                    </a:cubicBezTo>
                    <a:cubicBezTo>
                      <a:pt x="5368" y="2"/>
                      <a:pt x="5332" y="0"/>
                      <a:pt x="5296" y="0"/>
                    </a:cubicBezTo>
                    <a:cubicBezTo>
                      <a:pt x="4899" y="0"/>
                      <a:pt x="4506" y="168"/>
                      <a:pt x="4170" y="505"/>
                    </a:cubicBezTo>
                    <a:cubicBezTo>
                      <a:pt x="4037" y="638"/>
                      <a:pt x="3903" y="738"/>
                      <a:pt x="3770" y="805"/>
                    </a:cubicBezTo>
                    <a:cubicBezTo>
                      <a:pt x="3670" y="838"/>
                      <a:pt x="3603" y="872"/>
                      <a:pt x="3503" y="872"/>
                    </a:cubicBezTo>
                    <a:lnTo>
                      <a:pt x="3436" y="872"/>
                    </a:lnTo>
                    <a:cubicBezTo>
                      <a:pt x="3370" y="872"/>
                      <a:pt x="3303" y="838"/>
                      <a:pt x="3203" y="805"/>
                    </a:cubicBezTo>
                    <a:cubicBezTo>
                      <a:pt x="3169" y="805"/>
                      <a:pt x="3136" y="772"/>
                      <a:pt x="3069" y="738"/>
                    </a:cubicBezTo>
                    <a:cubicBezTo>
                      <a:pt x="3003" y="705"/>
                      <a:pt x="2903" y="638"/>
                      <a:pt x="2836" y="571"/>
                    </a:cubicBezTo>
                    <a:lnTo>
                      <a:pt x="2802" y="538"/>
                    </a:lnTo>
                    <a:cubicBezTo>
                      <a:pt x="2802" y="538"/>
                      <a:pt x="2802" y="505"/>
                      <a:pt x="2769" y="505"/>
                    </a:cubicBezTo>
                    <a:cubicBezTo>
                      <a:pt x="2463" y="168"/>
                      <a:pt x="2045" y="0"/>
                      <a:pt x="1670" y="0"/>
                    </a:cubicBezTo>
                    <a:close/>
                  </a:path>
                </a:pathLst>
              </a:custGeom>
              <a:solidFill>
                <a:srgbClr val="C7AAA3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51" name="Google Shape;13251;p40"/>
              <p:cNvSpPr/>
              <p:nvPr/>
            </p:nvSpPr>
            <p:spPr>
              <a:xfrm>
                <a:off x="5985625" y="3396225"/>
                <a:ext cx="105925" cy="57625"/>
              </a:xfrm>
              <a:custGeom>
                <a:rect b="b" l="l" r="r" t="t"/>
                <a:pathLst>
                  <a:path extrusionOk="0" h="2305" w="4237">
                    <a:moveTo>
                      <a:pt x="3321" y="0"/>
                    </a:moveTo>
                    <a:cubicBezTo>
                      <a:pt x="2626" y="0"/>
                      <a:pt x="1956" y="194"/>
                      <a:pt x="1368" y="570"/>
                    </a:cubicBezTo>
                    <a:cubicBezTo>
                      <a:pt x="1001" y="837"/>
                      <a:pt x="668" y="1137"/>
                      <a:pt x="401" y="1538"/>
                    </a:cubicBezTo>
                    <a:cubicBezTo>
                      <a:pt x="234" y="1738"/>
                      <a:pt x="134" y="1971"/>
                      <a:pt x="0" y="2205"/>
                    </a:cubicBezTo>
                    <a:lnTo>
                      <a:pt x="0" y="2271"/>
                    </a:lnTo>
                    <a:cubicBezTo>
                      <a:pt x="0" y="2271"/>
                      <a:pt x="0" y="2271"/>
                      <a:pt x="0" y="2305"/>
                    </a:cubicBezTo>
                    <a:lnTo>
                      <a:pt x="668" y="2305"/>
                    </a:lnTo>
                    <a:cubicBezTo>
                      <a:pt x="868" y="2305"/>
                      <a:pt x="1068" y="2305"/>
                      <a:pt x="1268" y="2271"/>
                    </a:cubicBezTo>
                    <a:lnTo>
                      <a:pt x="2202" y="2271"/>
                    </a:lnTo>
                    <a:cubicBezTo>
                      <a:pt x="2235" y="2271"/>
                      <a:pt x="2302" y="2238"/>
                      <a:pt x="2335" y="2238"/>
                    </a:cubicBezTo>
                    <a:lnTo>
                      <a:pt x="2569" y="2238"/>
                    </a:lnTo>
                    <a:cubicBezTo>
                      <a:pt x="2569" y="2238"/>
                      <a:pt x="2602" y="2238"/>
                      <a:pt x="2602" y="2205"/>
                    </a:cubicBezTo>
                    <a:cubicBezTo>
                      <a:pt x="2636" y="2005"/>
                      <a:pt x="2769" y="1738"/>
                      <a:pt x="2836" y="1571"/>
                    </a:cubicBezTo>
                    <a:lnTo>
                      <a:pt x="2869" y="1504"/>
                    </a:lnTo>
                    <a:cubicBezTo>
                      <a:pt x="3003" y="1171"/>
                      <a:pt x="3203" y="870"/>
                      <a:pt x="3436" y="637"/>
                    </a:cubicBezTo>
                    <a:cubicBezTo>
                      <a:pt x="3670" y="437"/>
                      <a:pt x="3937" y="270"/>
                      <a:pt x="4203" y="170"/>
                    </a:cubicBezTo>
                    <a:cubicBezTo>
                      <a:pt x="4237" y="170"/>
                      <a:pt x="4237" y="137"/>
                      <a:pt x="4237" y="137"/>
                    </a:cubicBezTo>
                    <a:cubicBezTo>
                      <a:pt x="4237" y="103"/>
                      <a:pt x="4203" y="103"/>
                      <a:pt x="4203" y="103"/>
                    </a:cubicBezTo>
                    <a:cubicBezTo>
                      <a:pt x="3908" y="34"/>
                      <a:pt x="3612" y="0"/>
                      <a:pt x="3321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52" name="Google Shape;13252;p40"/>
              <p:cNvSpPr/>
              <p:nvPr/>
            </p:nvSpPr>
            <p:spPr>
              <a:xfrm>
                <a:off x="5932250" y="3114425"/>
                <a:ext cx="107600" cy="105925"/>
              </a:xfrm>
              <a:custGeom>
                <a:rect b="b" l="l" r="r" t="t"/>
                <a:pathLst>
                  <a:path extrusionOk="0" h="4237" w="4304">
                    <a:moveTo>
                      <a:pt x="1835" y="0"/>
                    </a:moveTo>
                    <a:cubicBezTo>
                      <a:pt x="1835" y="0"/>
                      <a:pt x="1835" y="34"/>
                      <a:pt x="1835" y="34"/>
                    </a:cubicBezTo>
                    <a:cubicBezTo>
                      <a:pt x="1802" y="267"/>
                      <a:pt x="1769" y="401"/>
                      <a:pt x="1668" y="534"/>
                    </a:cubicBezTo>
                    <a:cubicBezTo>
                      <a:pt x="1602" y="567"/>
                      <a:pt x="1568" y="601"/>
                      <a:pt x="1502" y="634"/>
                    </a:cubicBezTo>
                    <a:cubicBezTo>
                      <a:pt x="1468" y="668"/>
                      <a:pt x="1402" y="701"/>
                      <a:pt x="1335" y="768"/>
                    </a:cubicBezTo>
                    <a:cubicBezTo>
                      <a:pt x="1235" y="901"/>
                      <a:pt x="1168" y="1068"/>
                      <a:pt x="1101" y="1235"/>
                    </a:cubicBezTo>
                    <a:lnTo>
                      <a:pt x="1068" y="1268"/>
                    </a:lnTo>
                    <a:cubicBezTo>
                      <a:pt x="868" y="1802"/>
                      <a:pt x="534" y="2135"/>
                      <a:pt x="101" y="2302"/>
                    </a:cubicBezTo>
                    <a:cubicBezTo>
                      <a:pt x="67" y="2302"/>
                      <a:pt x="67" y="2335"/>
                      <a:pt x="67" y="2335"/>
                    </a:cubicBezTo>
                    <a:cubicBezTo>
                      <a:pt x="67" y="2569"/>
                      <a:pt x="67" y="2769"/>
                      <a:pt x="34" y="3003"/>
                    </a:cubicBezTo>
                    <a:cubicBezTo>
                      <a:pt x="34" y="3069"/>
                      <a:pt x="34" y="3136"/>
                      <a:pt x="34" y="3203"/>
                    </a:cubicBezTo>
                    <a:cubicBezTo>
                      <a:pt x="34" y="3536"/>
                      <a:pt x="1" y="3870"/>
                      <a:pt x="1" y="4203"/>
                    </a:cubicBezTo>
                    <a:cubicBezTo>
                      <a:pt x="1" y="4203"/>
                      <a:pt x="1" y="4203"/>
                      <a:pt x="1" y="4237"/>
                    </a:cubicBezTo>
                    <a:lnTo>
                      <a:pt x="34" y="4237"/>
                    </a:lnTo>
                    <a:cubicBezTo>
                      <a:pt x="201" y="4203"/>
                      <a:pt x="368" y="4203"/>
                      <a:pt x="501" y="4203"/>
                    </a:cubicBezTo>
                    <a:lnTo>
                      <a:pt x="734" y="4203"/>
                    </a:lnTo>
                    <a:cubicBezTo>
                      <a:pt x="1235" y="4203"/>
                      <a:pt x="1702" y="4170"/>
                      <a:pt x="2102" y="4137"/>
                    </a:cubicBezTo>
                    <a:cubicBezTo>
                      <a:pt x="2569" y="4137"/>
                      <a:pt x="2969" y="4103"/>
                      <a:pt x="3370" y="4070"/>
                    </a:cubicBezTo>
                    <a:cubicBezTo>
                      <a:pt x="3503" y="4070"/>
                      <a:pt x="3603" y="4037"/>
                      <a:pt x="3737" y="4037"/>
                    </a:cubicBezTo>
                    <a:cubicBezTo>
                      <a:pt x="3903" y="4003"/>
                      <a:pt x="4104" y="3970"/>
                      <a:pt x="4270" y="3970"/>
                    </a:cubicBezTo>
                    <a:cubicBezTo>
                      <a:pt x="4270" y="3970"/>
                      <a:pt x="4304" y="3970"/>
                      <a:pt x="4304" y="3937"/>
                    </a:cubicBezTo>
                    <a:cubicBezTo>
                      <a:pt x="4304" y="3937"/>
                      <a:pt x="4304" y="3937"/>
                      <a:pt x="4304" y="3903"/>
                    </a:cubicBezTo>
                    <a:cubicBezTo>
                      <a:pt x="3770" y="3203"/>
                      <a:pt x="3270" y="2369"/>
                      <a:pt x="2836" y="1368"/>
                    </a:cubicBezTo>
                    <a:cubicBezTo>
                      <a:pt x="2636" y="968"/>
                      <a:pt x="2469" y="501"/>
                      <a:pt x="2302" y="34"/>
                    </a:cubicBezTo>
                    <a:lnTo>
                      <a:pt x="2202" y="34"/>
                    </a:lnTo>
                    <a:cubicBezTo>
                      <a:pt x="2102" y="34"/>
                      <a:pt x="1969" y="34"/>
                      <a:pt x="1869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53" name="Google Shape;13253;p40"/>
              <p:cNvSpPr/>
              <p:nvPr/>
            </p:nvSpPr>
            <p:spPr>
              <a:xfrm>
                <a:off x="5933925" y="3221175"/>
                <a:ext cx="150950" cy="73400"/>
              </a:xfrm>
              <a:custGeom>
                <a:rect b="b" l="l" r="r" t="t"/>
                <a:pathLst>
                  <a:path extrusionOk="0" h="2936" w="6038">
                    <a:moveTo>
                      <a:pt x="4470" y="0"/>
                    </a:moveTo>
                    <a:cubicBezTo>
                      <a:pt x="4237" y="100"/>
                      <a:pt x="3970" y="100"/>
                      <a:pt x="3670" y="100"/>
                    </a:cubicBezTo>
                    <a:cubicBezTo>
                      <a:pt x="3570" y="100"/>
                      <a:pt x="3503" y="100"/>
                      <a:pt x="3403" y="134"/>
                    </a:cubicBezTo>
                    <a:cubicBezTo>
                      <a:pt x="2969" y="167"/>
                      <a:pt x="2502" y="167"/>
                      <a:pt x="2035" y="200"/>
                    </a:cubicBezTo>
                    <a:cubicBezTo>
                      <a:pt x="1601" y="234"/>
                      <a:pt x="1168" y="234"/>
                      <a:pt x="701" y="234"/>
                    </a:cubicBezTo>
                    <a:lnTo>
                      <a:pt x="501" y="234"/>
                    </a:lnTo>
                    <a:cubicBezTo>
                      <a:pt x="367" y="234"/>
                      <a:pt x="200" y="234"/>
                      <a:pt x="34" y="200"/>
                    </a:cubicBezTo>
                    <a:cubicBezTo>
                      <a:pt x="34" y="200"/>
                      <a:pt x="0" y="234"/>
                      <a:pt x="0" y="234"/>
                    </a:cubicBezTo>
                    <a:cubicBezTo>
                      <a:pt x="0" y="234"/>
                      <a:pt x="0" y="267"/>
                      <a:pt x="0" y="267"/>
                    </a:cubicBezTo>
                    <a:cubicBezTo>
                      <a:pt x="1101" y="2035"/>
                      <a:pt x="2302" y="2936"/>
                      <a:pt x="3503" y="2936"/>
                    </a:cubicBezTo>
                    <a:lnTo>
                      <a:pt x="3603" y="2936"/>
                    </a:lnTo>
                    <a:cubicBezTo>
                      <a:pt x="4470" y="2902"/>
                      <a:pt x="5304" y="2402"/>
                      <a:pt x="6038" y="1434"/>
                    </a:cubicBezTo>
                    <a:cubicBezTo>
                      <a:pt x="6038" y="1434"/>
                      <a:pt x="6038" y="1434"/>
                      <a:pt x="6038" y="1401"/>
                    </a:cubicBezTo>
                    <a:cubicBezTo>
                      <a:pt x="5504" y="1001"/>
                      <a:pt x="4971" y="534"/>
                      <a:pt x="4537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54" name="Google Shape;13254;p40"/>
              <p:cNvSpPr/>
              <p:nvPr/>
            </p:nvSpPr>
            <p:spPr>
              <a:xfrm>
                <a:off x="5906400" y="3240350"/>
                <a:ext cx="112600" cy="105100"/>
              </a:xfrm>
              <a:custGeom>
                <a:rect b="b" l="l" r="r" t="t"/>
                <a:pathLst>
                  <a:path extrusionOk="0" h="4204" w="4504">
                    <a:moveTo>
                      <a:pt x="935" y="0"/>
                    </a:moveTo>
                    <a:cubicBezTo>
                      <a:pt x="834" y="334"/>
                      <a:pt x="568" y="501"/>
                      <a:pt x="267" y="534"/>
                    </a:cubicBezTo>
                    <a:lnTo>
                      <a:pt x="1" y="534"/>
                    </a:lnTo>
                    <a:cubicBezTo>
                      <a:pt x="1" y="567"/>
                      <a:pt x="1" y="567"/>
                      <a:pt x="34" y="601"/>
                    </a:cubicBezTo>
                    <a:cubicBezTo>
                      <a:pt x="67" y="634"/>
                      <a:pt x="101" y="734"/>
                      <a:pt x="134" y="768"/>
                    </a:cubicBezTo>
                    <a:cubicBezTo>
                      <a:pt x="167" y="868"/>
                      <a:pt x="201" y="901"/>
                      <a:pt x="234" y="934"/>
                    </a:cubicBezTo>
                    <a:cubicBezTo>
                      <a:pt x="868" y="1802"/>
                      <a:pt x="1435" y="2535"/>
                      <a:pt x="2202" y="3169"/>
                    </a:cubicBezTo>
                    <a:cubicBezTo>
                      <a:pt x="2569" y="3436"/>
                      <a:pt x="2903" y="3670"/>
                      <a:pt x="3270" y="3836"/>
                    </a:cubicBezTo>
                    <a:cubicBezTo>
                      <a:pt x="3270" y="3836"/>
                      <a:pt x="4204" y="4203"/>
                      <a:pt x="4370" y="4203"/>
                    </a:cubicBezTo>
                    <a:cubicBezTo>
                      <a:pt x="4404" y="4203"/>
                      <a:pt x="4404" y="4203"/>
                      <a:pt x="4404" y="4170"/>
                    </a:cubicBezTo>
                    <a:cubicBezTo>
                      <a:pt x="4404" y="4170"/>
                      <a:pt x="4404" y="4137"/>
                      <a:pt x="4404" y="4103"/>
                    </a:cubicBezTo>
                    <a:lnTo>
                      <a:pt x="4470" y="3369"/>
                    </a:lnTo>
                    <a:cubicBezTo>
                      <a:pt x="4470" y="3303"/>
                      <a:pt x="4470" y="3236"/>
                      <a:pt x="4470" y="3136"/>
                    </a:cubicBezTo>
                    <a:cubicBezTo>
                      <a:pt x="4470" y="2969"/>
                      <a:pt x="4470" y="2736"/>
                      <a:pt x="4504" y="2569"/>
                    </a:cubicBezTo>
                    <a:cubicBezTo>
                      <a:pt x="4504" y="2535"/>
                      <a:pt x="4504" y="2535"/>
                      <a:pt x="4504" y="2535"/>
                    </a:cubicBezTo>
                    <a:cubicBezTo>
                      <a:pt x="4504" y="2502"/>
                      <a:pt x="4504" y="2502"/>
                      <a:pt x="4470" y="2502"/>
                    </a:cubicBezTo>
                    <a:cubicBezTo>
                      <a:pt x="3270" y="2469"/>
                      <a:pt x="2069" y="1601"/>
                      <a:pt x="1001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55" name="Google Shape;13255;p40"/>
              <p:cNvSpPr/>
              <p:nvPr/>
            </p:nvSpPr>
            <p:spPr>
              <a:xfrm>
                <a:off x="6024825" y="3230350"/>
                <a:ext cx="114275" cy="116775"/>
              </a:xfrm>
              <a:custGeom>
                <a:rect b="b" l="l" r="r" t="t"/>
                <a:pathLst>
                  <a:path extrusionOk="0" h="4671" w="4571">
                    <a:moveTo>
                      <a:pt x="3536" y="0"/>
                    </a:moveTo>
                    <a:cubicBezTo>
                      <a:pt x="2602" y="1835"/>
                      <a:pt x="1435" y="2802"/>
                      <a:pt x="100" y="2902"/>
                    </a:cubicBezTo>
                    <a:cubicBezTo>
                      <a:pt x="100" y="2902"/>
                      <a:pt x="67" y="2935"/>
                      <a:pt x="67" y="2935"/>
                    </a:cubicBezTo>
                    <a:cubicBezTo>
                      <a:pt x="67" y="2969"/>
                      <a:pt x="67" y="3036"/>
                      <a:pt x="67" y="3069"/>
                    </a:cubicBezTo>
                    <a:lnTo>
                      <a:pt x="67" y="3136"/>
                    </a:lnTo>
                    <a:cubicBezTo>
                      <a:pt x="67" y="3302"/>
                      <a:pt x="67" y="3503"/>
                      <a:pt x="34" y="3669"/>
                    </a:cubicBezTo>
                    <a:cubicBezTo>
                      <a:pt x="34" y="3736"/>
                      <a:pt x="34" y="3803"/>
                      <a:pt x="34" y="3869"/>
                    </a:cubicBezTo>
                    <a:lnTo>
                      <a:pt x="34" y="4103"/>
                    </a:lnTo>
                    <a:cubicBezTo>
                      <a:pt x="34" y="4270"/>
                      <a:pt x="0" y="4437"/>
                      <a:pt x="0" y="4603"/>
                    </a:cubicBezTo>
                    <a:cubicBezTo>
                      <a:pt x="0" y="4637"/>
                      <a:pt x="34" y="4670"/>
                      <a:pt x="34" y="4670"/>
                    </a:cubicBezTo>
                    <a:lnTo>
                      <a:pt x="467" y="4670"/>
                    </a:lnTo>
                    <a:cubicBezTo>
                      <a:pt x="1935" y="4603"/>
                      <a:pt x="3369" y="3636"/>
                      <a:pt x="4570" y="1835"/>
                    </a:cubicBezTo>
                    <a:cubicBezTo>
                      <a:pt x="4570" y="1801"/>
                      <a:pt x="4570" y="1801"/>
                      <a:pt x="4537" y="1768"/>
                    </a:cubicBezTo>
                    <a:cubicBezTo>
                      <a:pt x="4370" y="1568"/>
                      <a:pt x="4237" y="1234"/>
                      <a:pt x="4103" y="967"/>
                    </a:cubicBezTo>
                    <a:cubicBezTo>
                      <a:pt x="4036" y="867"/>
                      <a:pt x="4003" y="767"/>
                      <a:pt x="3936" y="667"/>
                    </a:cubicBezTo>
                    <a:cubicBezTo>
                      <a:pt x="3903" y="600"/>
                      <a:pt x="3870" y="534"/>
                      <a:pt x="3836" y="434"/>
                    </a:cubicBezTo>
                    <a:cubicBezTo>
                      <a:pt x="3736" y="300"/>
                      <a:pt x="3670" y="167"/>
                      <a:pt x="3603" y="33"/>
                    </a:cubicBezTo>
                    <a:cubicBezTo>
                      <a:pt x="3603" y="0"/>
                      <a:pt x="3569" y="0"/>
                      <a:pt x="3569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56" name="Google Shape;13256;p40"/>
              <p:cNvSpPr/>
              <p:nvPr/>
            </p:nvSpPr>
            <p:spPr>
              <a:xfrm>
                <a:off x="6118225" y="3072725"/>
                <a:ext cx="83400" cy="194325"/>
              </a:xfrm>
              <a:custGeom>
                <a:rect b="b" l="l" r="r" t="t"/>
                <a:pathLst>
                  <a:path extrusionOk="0" h="7773" w="3336">
                    <a:moveTo>
                      <a:pt x="1701" y="1"/>
                    </a:moveTo>
                    <a:cubicBezTo>
                      <a:pt x="1701" y="1"/>
                      <a:pt x="1701" y="1"/>
                      <a:pt x="1701" y="34"/>
                    </a:cubicBezTo>
                    <a:cubicBezTo>
                      <a:pt x="1435" y="1535"/>
                      <a:pt x="1101" y="2936"/>
                      <a:pt x="701" y="4137"/>
                    </a:cubicBezTo>
                    <a:cubicBezTo>
                      <a:pt x="467" y="4837"/>
                      <a:pt x="234" y="5404"/>
                      <a:pt x="0" y="5905"/>
                    </a:cubicBezTo>
                    <a:cubicBezTo>
                      <a:pt x="0" y="5938"/>
                      <a:pt x="0" y="5938"/>
                      <a:pt x="0" y="5938"/>
                    </a:cubicBezTo>
                    <a:cubicBezTo>
                      <a:pt x="167" y="6138"/>
                      <a:pt x="300" y="6405"/>
                      <a:pt x="401" y="6639"/>
                    </a:cubicBezTo>
                    <a:cubicBezTo>
                      <a:pt x="434" y="6739"/>
                      <a:pt x="501" y="6839"/>
                      <a:pt x="534" y="6905"/>
                    </a:cubicBezTo>
                    <a:cubicBezTo>
                      <a:pt x="601" y="7039"/>
                      <a:pt x="667" y="7139"/>
                      <a:pt x="734" y="7272"/>
                    </a:cubicBezTo>
                    <a:cubicBezTo>
                      <a:pt x="834" y="7406"/>
                      <a:pt x="934" y="7573"/>
                      <a:pt x="1001" y="7739"/>
                    </a:cubicBezTo>
                    <a:cubicBezTo>
                      <a:pt x="1001" y="7739"/>
                      <a:pt x="1034" y="7773"/>
                      <a:pt x="1034" y="7773"/>
                    </a:cubicBezTo>
                    <a:cubicBezTo>
                      <a:pt x="1034" y="7773"/>
                      <a:pt x="1068" y="7739"/>
                      <a:pt x="1068" y="7739"/>
                    </a:cubicBezTo>
                    <a:cubicBezTo>
                      <a:pt x="1468" y="7072"/>
                      <a:pt x="1868" y="6305"/>
                      <a:pt x="2202" y="5471"/>
                    </a:cubicBezTo>
                    <a:cubicBezTo>
                      <a:pt x="2635" y="4337"/>
                      <a:pt x="3036" y="3036"/>
                      <a:pt x="3336" y="1635"/>
                    </a:cubicBezTo>
                    <a:cubicBezTo>
                      <a:pt x="3336" y="1635"/>
                      <a:pt x="3336" y="1602"/>
                      <a:pt x="3336" y="1602"/>
                    </a:cubicBezTo>
                    <a:cubicBezTo>
                      <a:pt x="3269" y="1535"/>
                      <a:pt x="3203" y="1468"/>
                      <a:pt x="3136" y="1402"/>
                    </a:cubicBezTo>
                    <a:cubicBezTo>
                      <a:pt x="3102" y="1335"/>
                      <a:pt x="3036" y="1268"/>
                      <a:pt x="2969" y="1235"/>
                    </a:cubicBezTo>
                    <a:cubicBezTo>
                      <a:pt x="2836" y="1068"/>
                      <a:pt x="2635" y="901"/>
                      <a:pt x="2469" y="734"/>
                    </a:cubicBezTo>
                    <a:lnTo>
                      <a:pt x="2335" y="601"/>
                    </a:lnTo>
                    <a:cubicBezTo>
                      <a:pt x="2302" y="568"/>
                      <a:pt x="2269" y="534"/>
                      <a:pt x="2235" y="501"/>
                    </a:cubicBezTo>
                    <a:cubicBezTo>
                      <a:pt x="2068" y="367"/>
                      <a:pt x="1902" y="201"/>
                      <a:pt x="1768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57" name="Google Shape;13257;p40"/>
              <p:cNvSpPr/>
              <p:nvPr/>
            </p:nvSpPr>
            <p:spPr>
              <a:xfrm>
                <a:off x="6161575" y="2949300"/>
                <a:ext cx="58400" cy="152650"/>
              </a:xfrm>
              <a:custGeom>
                <a:rect b="b" l="l" r="r" t="t"/>
                <a:pathLst>
                  <a:path extrusionOk="0" h="6106" w="2336">
                    <a:moveTo>
                      <a:pt x="368" y="1"/>
                    </a:moveTo>
                    <a:cubicBezTo>
                      <a:pt x="368" y="1"/>
                      <a:pt x="368" y="34"/>
                      <a:pt x="368" y="34"/>
                    </a:cubicBezTo>
                    <a:cubicBezTo>
                      <a:pt x="334" y="1602"/>
                      <a:pt x="234" y="3103"/>
                      <a:pt x="1" y="4537"/>
                    </a:cubicBezTo>
                    <a:cubicBezTo>
                      <a:pt x="1" y="4537"/>
                      <a:pt x="34" y="4571"/>
                      <a:pt x="34" y="4571"/>
                    </a:cubicBezTo>
                    <a:cubicBezTo>
                      <a:pt x="101" y="4637"/>
                      <a:pt x="201" y="4704"/>
                      <a:pt x="268" y="4804"/>
                    </a:cubicBezTo>
                    <a:cubicBezTo>
                      <a:pt x="301" y="4837"/>
                      <a:pt x="334" y="4871"/>
                      <a:pt x="334" y="4871"/>
                    </a:cubicBezTo>
                    <a:cubicBezTo>
                      <a:pt x="501" y="5038"/>
                      <a:pt x="668" y="5204"/>
                      <a:pt x="835" y="5338"/>
                    </a:cubicBezTo>
                    <a:lnTo>
                      <a:pt x="935" y="5438"/>
                    </a:lnTo>
                    <a:cubicBezTo>
                      <a:pt x="1002" y="5505"/>
                      <a:pt x="1068" y="5571"/>
                      <a:pt x="1168" y="5638"/>
                    </a:cubicBezTo>
                    <a:cubicBezTo>
                      <a:pt x="1335" y="5805"/>
                      <a:pt x="1502" y="5938"/>
                      <a:pt x="1635" y="6105"/>
                    </a:cubicBezTo>
                    <a:lnTo>
                      <a:pt x="1669" y="6105"/>
                    </a:lnTo>
                    <a:cubicBezTo>
                      <a:pt x="1702" y="6105"/>
                      <a:pt x="1702" y="6105"/>
                      <a:pt x="1702" y="6072"/>
                    </a:cubicBezTo>
                    <a:cubicBezTo>
                      <a:pt x="2069" y="4304"/>
                      <a:pt x="2269" y="2369"/>
                      <a:pt x="2336" y="368"/>
                    </a:cubicBezTo>
                    <a:cubicBezTo>
                      <a:pt x="2336" y="334"/>
                      <a:pt x="2302" y="334"/>
                      <a:pt x="2302" y="301"/>
                    </a:cubicBezTo>
                    <a:cubicBezTo>
                      <a:pt x="1869" y="268"/>
                      <a:pt x="1469" y="201"/>
                      <a:pt x="1102" y="101"/>
                    </a:cubicBezTo>
                    <a:cubicBezTo>
                      <a:pt x="1002" y="101"/>
                      <a:pt x="935" y="101"/>
                      <a:pt x="868" y="67"/>
                    </a:cubicBezTo>
                    <a:cubicBezTo>
                      <a:pt x="735" y="67"/>
                      <a:pt x="568" y="34"/>
                      <a:pt x="434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58" name="Google Shape;13258;p40"/>
              <p:cNvSpPr/>
              <p:nvPr/>
            </p:nvSpPr>
            <p:spPr>
              <a:xfrm>
                <a:off x="6164925" y="2797525"/>
                <a:ext cx="55900" cy="152650"/>
              </a:xfrm>
              <a:custGeom>
                <a:rect b="b" l="l" r="r" t="t"/>
                <a:pathLst>
                  <a:path extrusionOk="0" h="6106" w="2236">
                    <a:moveTo>
                      <a:pt x="1802" y="1"/>
                    </a:moveTo>
                    <a:cubicBezTo>
                      <a:pt x="1668" y="67"/>
                      <a:pt x="1535" y="134"/>
                      <a:pt x="1401" y="167"/>
                    </a:cubicBezTo>
                    <a:cubicBezTo>
                      <a:pt x="1335" y="201"/>
                      <a:pt x="1234" y="234"/>
                      <a:pt x="1168" y="268"/>
                    </a:cubicBezTo>
                    <a:lnTo>
                      <a:pt x="968" y="368"/>
                    </a:lnTo>
                    <a:cubicBezTo>
                      <a:pt x="667" y="501"/>
                      <a:pt x="334" y="634"/>
                      <a:pt x="34" y="768"/>
                    </a:cubicBezTo>
                    <a:cubicBezTo>
                      <a:pt x="0" y="768"/>
                      <a:pt x="0" y="801"/>
                      <a:pt x="0" y="801"/>
                    </a:cubicBezTo>
                    <a:cubicBezTo>
                      <a:pt x="100" y="1702"/>
                      <a:pt x="167" y="2636"/>
                      <a:pt x="200" y="3537"/>
                    </a:cubicBezTo>
                    <a:cubicBezTo>
                      <a:pt x="234" y="4270"/>
                      <a:pt x="234" y="5004"/>
                      <a:pt x="234" y="5738"/>
                    </a:cubicBezTo>
                    <a:cubicBezTo>
                      <a:pt x="234" y="5771"/>
                      <a:pt x="267" y="5771"/>
                      <a:pt x="267" y="5771"/>
                    </a:cubicBezTo>
                    <a:cubicBezTo>
                      <a:pt x="434" y="5771"/>
                      <a:pt x="601" y="5838"/>
                      <a:pt x="767" y="5872"/>
                    </a:cubicBezTo>
                    <a:cubicBezTo>
                      <a:pt x="868" y="5872"/>
                      <a:pt x="934" y="5905"/>
                      <a:pt x="1034" y="5905"/>
                    </a:cubicBezTo>
                    <a:cubicBezTo>
                      <a:pt x="1401" y="5972"/>
                      <a:pt x="1768" y="6038"/>
                      <a:pt x="2168" y="6105"/>
                    </a:cubicBezTo>
                    <a:lnTo>
                      <a:pt x="2202" y="6105"/>
                    </a:lnTo>
                    <a:cubicBezTo>
                      <a:pt x="2202" y="6072"/>
                      <a:pt x="2202" y="6072"/>
                      <a:pt x="2202" y="6072"/>
                    </a:cubicBezTo>
                    <a:cubicBezTo>
                      <a:pt x="2235" y="5204"/>
                      <a:pt x="2202" y="4370"/>
                      <a:pt x="2168" y="3537"/>
                    </a:cubicBezTo>
                    <a:cubicBezTo>
                      <a:pt x="2135" y="2336"/>
                      <a:pt x="2035" y="1168"/>
                      <a:pt x="1868" y="34"/>
                    </a:cubicBezTo>
                    <a:cubicBezTo>
                      <a:pt x="1868" y="34"/>
                      <a:pt x="1868" y="1"/>
                      <a:pt x="1835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59" name="Google Shape;13259;p40"/>
              <p:cNvSpPr/>
              <p:nvPr/>
            </p:nvSpPr>
            <p:spPr>
              <a:xfrm>
                <a:off x="6142400" y="2650750"/>
                <a:ext cx="67575" cy="156800"/>
              </a:xfrm>
              <a:custGeom>
                <a:rect b="b" l="l" r="r" t="t"/>
                <a:pathLst>
                  <a:path extrusionOk="0" h="6272" w="2703">
                    <a:moveTo>
                      <a:pt x="1402" y="1"/>
                    </a:moveTo>
                    <a:cubicBezTo>
                      <a:pt x="1335" y="101"/>
                      <a:pt x="1268" y="168"/>
                      <a:pt x="1201" y="234"/>
                    </a:cubicBezTo>
                    <a:cubicBezTo>
                      <a:pt x="1168" y="301"/>
                      <a:pt x="1101" y="368"/>
                      <a:pt x="1068" y="434"/>
                    </a:cubicBezTo>
                    <a:cubicBezTo>
                      <a:pt x="1001" y="501"/>
                      <a:pt x="901" y="601"/>
                      <a:pt x="835" y="701"/>
                    </a:cubicBezTo>
                    <a:cubicBezTo>
                      <a:pt x="601" y="1035"/>
                      <a:pt x="368" y="1368"/>
                      <a:pt x="67" y="1669"/>
                    </a:cubicBezTo>
                    <a:cubicBezTo>
                      <a:pt x="67" y="1669"/>
                      <a:pt x="34" y="1669"/>
                      <a:pt x="34" y="1702"/>
                    </a:cubicBezTo>
                    <a:cubicBezTo>
                      <a:pt x="1" y="1702"/>
                      <a:pt x="1" y="1735"/>
                      <a:pt x="1" y="1735"/>
                    </a:cubicBezTo>
                    <a:cubicBezTo>
                      <a:pt x="368" y="3136"/>
                      <a:pt x="668" y="4671"/>
                      <a:pt x="835" y="6239"/>
                    </a:cubicBezTo>
                    <a:cubicBezTo>
                      <a:pt x="835" y="6239"/>
                      <a:pt x="868" y="6272"/>
                      <a:pt x="868" y="6272"/>
                    </a:cubicBezTo>
                    <a:lnTo>
                      <a:pt x="901" y="6272"/>
                    </a:lnTo>
                    <a:cubicBezTo>
                      <a:pt x="1135" y="6172"/>
                      <a:pt x="1368" y="6072"/>
                      <a:pt x="1602" y="5972"/>
                    </a:cubicBezTo>
                    <a:cubicBezTo>
                      <a:pt x="1702" y="5938"/>
                      <a:pt x="1802" y="5905"/>
                      <a:pt x="1902" y="5838"/>
                    </a:cubicBezTo>
                    <a:cubicBezTo>
                      <a:pt x="2002" y="5805"/>
                      <a:pt x="2135" y="5738"/>
                      <a:pt x="2236" y="5705"/>
                    </a:cubicBezTo>
                    <a:cubicBezTo>
                      <a:pt x="2369" y="5638"/>
                      <a:pt x="2536" y="5571"/>
                      <a:pt x="2669" y="5505"/>
                    </a:cubicBezTo>
                    <a:cubicBezTo>
                      <a:pt x="2703" y="5505"/>
                      <a:pt x="2703" y="5471"/>
                      <a:pt x="2703" y="5471"/>
                    </a:cubicBezTo>
                    <a:cubicBezTo>
                      <a:pt x="2436" y="3537"/>
                      <a:pt x="2002" y="1702"/>
                      <a:pt x="1468" y="34"/>
                    </a:cubicBezTo>
                    <a:cubicBezTo>
                      <a:pt x="1468" y="1"/>
                      <a:pt x="1468" y="1"/>
                      <a:pt x="1435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60" name="Google Shape;13260;p40"/>
              <p:cNvSpPr/>
              <p:nvPr/>
            </p:nvSpPr>
            <p:spPr>
              <a:xfrm>
                <a:off x="6079025" y="2496475"/>
                <a:ext cx="95925" cy="186000"/>
              </a:xfrm>
              <a:custGeom>
                <a:rect b="b" l="l" r="r" t="t"/>
                <a:pathLst>
                  <a:path extrusionOk="0" h="7440" w="3837">
                    <a:moveTo>
                      <a:pt x="734" y="1"/>
                    </a:moveTo>
                    <a:cubicBezTo>
                      <a:pt x="701" y="168"/>
                      <a:pt x="634" y="334"/>
                      <a:pt x="568" y="468"/>
                    </a:cubicBezTo>
                    <a:cubicBezTo>
                      <a:pt x="568" y="534"/>
                      <a:pt x="534" y="568"/>
                      <a:pt x="501" y="635"/>
                    </a:cubicBezTo>
                    <a:cubicBezTo>
                      <a:pt x="434" y="868"/>
                      <a:pt x="334" y="1135"/>
                      <a:pt x="234" y="1368"/>
                    </a:cubicBezTo>
                    <a:cubicBezTo>
                      <a:pt x="234" y="1402"/>
                      <a:pt x="201" y="1468"/>
                      <a:pt x="201" y="1502"/>
                    </a:cubicBezTo>
                    <a:cubicBezTo>
                      <a:pt x="134" y="1635"/>
                      <a:pt x="101" y="1735"/>
                      <a:pt x="34" y="1802"/>
                    </a:cubicBezTo>
                    <a:cubicBezTo>
                      <a:pt x="0" y="1835"/>
                      <a:pt x="0" y="1835"/>
                      <a:pt x="34" y="1869"/>
                    </a:cubicBezTo>
                    <a:cubicBezTo>
                      <a:pt x="467" y="2503"/>
                      <a:pt x="868" y="3270"/>
                      <a:pt x="1268" y="4137"/>
                    </a:cubicBezTo>
                    <a:cubicBezTo>
                      <a:pt x="1702" y="5138"/>
                      <a:pt x="2102" y="6239"/>
                      <a:pt x="2402" y="7406"/>
                    </a:cubicBezTo>
                    <a:cubicBezTo>
                      <a:pt x="2436" y="7439"/>
                      <a:pt x="2436" y="7439"/>
                      <a:pt x="2436" y="7439"/>
                    </a:cubicBezTo>
                    <a:lnTo>
                      <a:pt x="2469" y="7439"/>
                    </a:lnTo>
                    <a:cubicBezTo>
                      <a:pt x="2502" y="7406"/>
                      <a:pt x="2502" y="7406"/>
                      <a:pt x="2536" y="7373"/>
                    </a:cubicBezTo>
                    <a:cubicBezTo>
                      <a:pt x="2636" y="7273"/>
                      <a:pt x="2702" y="7139"/>
                      <a:pt x="2802" y="7039"/>
                    </a:cubicBezTo>
                    <a:lnTo>
                      <a:pt x="2903" y="6939"/>
                    </a:lnTo>
                    <a:cubicBezTo>
                      <a:pt x="3036" y="6739"/>
                      <a:pt x="3203" y="6539"/>
                      <a:pt x="3370" y="6339"/>
                    </a:cubicBezTo>
                    <a:lnTo>
                      <a:pt x="3536" y="6105"/>
                    </a:lnTo>
                    <a:cubicBezTo>
                      <a:pt x="3570" y="6038"/>
                      <a:pt x="3603" y="6005"/>
                      <a:pt x="3636" y="5938"/>
                    </a:cubicBezTo>
                    <a:cubicBezTo>
                      <a:pt x="3703" y="5872"/>
                      <a:pt x="3770" y="5772"/>
                      <a:pt x="3837" y="5705"/>
                    </a:cubicBezTo>
                    <a:cubicBezTo>
                      <a:pt x="3837" y="5705"/>
                      <a:pt x="3837" y="5671"/>
                      <a:pt x="3837" y="5671"/>
                    </a:cubicBezTo>
                    <a:cubicBezTo>
                      <a:pt x="3470" y="4637"/>
                      <a:pt x="3069" y="3670"/>
                      <a:pt x="2636" y="2836"/>
                    </a:cubicBezTo>
                    <a:cubicBezTo>
                      <a:pt x="2069" y="1702"/>
                      <a:pt x="1468" y="768"/>
                      <a:pt x="801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61" name="Google Shape;13261;p40"/>
              <p:cNvSpPr/>
              <p:nvPr/>
            </p:nvSpPr>
            <p:spPr>
              <a:xfrm>
                <a:off x="5978125" y="2442150"/>
                <a:ext cx="113425" cy="91875"/>
              </a:xfrm>
              <a:custGeom>
                <a:rect b="b" l="l" r="r" t="t"/>
                <a:pathLst>
                  <a:path extrusionOk="0" h="3675" w="4537">
                    <a:moveTo>
                      <a:pt x="962" y="0"/>
                    </a:moveTo>
                    <a:cubicBezTo>
                      <a:pt x="897" y="0"/>
                      <a:pt x="832" y="2"/>
                      <a:pt x="767" y="5"/>
                    </a:cubicBezTo>
                    <a:cubicBezTo>
                      <a:pt x="501" y="5"/>
                      <a:pt x="267" y="39"/>
                      <a:pt x="0" y="106"/>
                    </a:cubicBezTo>
                    <a:cubicBezTo>
                      <a:pt x="0" y="106"/>
                      <a:pt x="0" y="106"/>
                      <a:pt x="0" y="139"/>
                    </a:cubicBezTo>
                    <a:cubicBezTo>
                      <a:pt x="0" y="139"/>
                      <a:pt x="0" y="139"/>
                      <a:pt x="0" y="172"/>
                    </a:cubicBezTo>
                    <a:cubicBezTo>
                      <a:pt x="34" y="272"/>
                      <a:pt x="67" y="406"/>
                      <a:pt x="67" y="539"/>
                    </a:cubicBezTo>
                    <a:cubicBezTo>
                      <a:pt x="100" y="606"/>
                      <a:pt x="100" y="639"/>
                      <a:pt x="100" y="706"/>
                    </a:cubicBezTo>
                    <a:cubicBezTo>
                      <a:pt x="134" y="773"/>
                      <a:pt x="134" y="873"/>
                      <a:pt x="167" y="939"/>
                    </a:cubicBezTo>
                    <a:cubicBezTo>
                      <a:pt x="234" y="1173"/>
                      <a:pt x="300" y="1407"/>
                      <a:pt x="267" y="1607"/>
                    </a:cubicBezTo>
                    <a:cubicBezTo>
                      <a:pt x="267" y="1640"/>
                      <a:pt x="300" y="1640"/>
                      <a:pt x="300" y="1640"/>
                    </a:cubicBezTo>
                    <a:lnTo>
                      <a:pt x="434" y="1640"/>
                    </a:lnTo>
                    <a:cubicBezTo>
                      <a:pt x="462" y="1639"/>
                      <a:pt x="489" y="1639"/>
                      <a:pt x="517" y="1639"/>
                    </a:cubicBezTo>
                    <a:cubicBezTo>
                      <a:pt x="1655" y="1639"/>
                      <a:pt x="2760" y="2306"/>
                      <a:pt x="3770" y="3641"/>
                    </a:cubicBezTo>
                    <a:cubicBezTo>
                      <a:pt x="3770" y="3641"/>
                      <a:pt x="3803" y="3675"/>
                      <a:pt x="3803" y="3675"/>
                    </a:cubicBezTo>
                    <a:cubicBezTo>
                      <a:pt x="3803" y="3675"/>
                      <a:pt x="3803" y="3675"/>
                      <a:pt x="3803" y="3641"/>
                    </a:cubicBezTo>
                    <a:lnTo>
                      <a:pt x="3836" y="3641"/>
                    </a:lnTo>
                    <a:cubicBezTo>
                      <a:pt x="3870" y="3575"/>
                      <a:pt x="3903" y="3541"/>
                      <a:pt x="3903" y="3475"/>
                    </a:cubicBezTo>
                    <a:cubicBezTo>
                      <a:pt x="3936" y="3441"/>
                      <a:pt x="3970" y="3375"/>
                      <a:pt x="3970" y="3308"/>
                    </a:cubicBezTo>
                    <a:cubicBezTo>
                      <a:pt x="4036" y="3208"/>
                      <a:pt x="4070" y="3074"/>
                      <a:pt x="4103" y="2941"/>
                    </a:cubicBezTo>
                    <a:cubicBezTo>
                      <a:pt x="4170" y="2808"/>
                      <a:pt x="4237" y="2641"/>
                      <a:pt x="4303" y="2507"/>
                    </a:cubicBezTo>
                    <a:cubicBezTo>
                      <a:pt x="4303" y="2474"/>
                      <a:pt x="4303" y="2474"/>
                      <a:pt x="4303" y="2441"/>
                    </a:cubicBezTo>
                    <a:cubicBezTo>
                      <a:pt x="4337" y="2341"/>
                      <a:pt x="4437" y="2074"/>
                      <a:pt x="4537" y="1874"/>
                    </a:cubicBezTo>
                    <a:cubicBezTo>
                      <a:pt x="4537" y="1874"/>
                      <a:pt x="4537" y="1840"/>
                      <a:pt x="4537" y="1840"/>
                    </a:cubicBezTo>
                    <a:cubicBezTo>
                      <a:pt x="3396" y="604"/>
                      <a:pt x="2195" y="0"/>
                      <a:pt x="962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62" name="Google Shape;13262;p40"/>
              <p:cNvSpPr/>
              <p:nvPr/>
            </p:nvSpPr>
            <p:spPr>
              <a:xfrm>
                <a:off x="5948925" y="2385575"/>
                <a:ext cx="223525" cy="96750"/>
              </a:xfrm>
              <a:custGeom>
                <a:rect b="b" l="l" r="r" t="t"/>
                <a:pathLst>
                  <a:path extrusionOk="0" h="3870" w="8941">
                    <a:moveTo>
                      <a:pt x="4571" y="0"/>
                    </a:moveTo>
                    <a:cubicBezTo>
                      <a:pt x="4404" y="100"/>
                      <a:pt x="4237" y="134"/>
                      <a:pt x="4037" y="200"/>
                    </a:cubicBezTo>
                    <a:cubicBezTo>
                      <a:pt x="3937" y="234"/>
                      <a:pt x="3870" y="234"/>
                      <a:pt x="3770" y="267"/>
                    </a:cubicBezTo>
                    <a:cubicBezTo>
                      <a:pt x="3403" y="400"/>
                      <a:pt x="3070" y="534"/>
                      <a:pt x="2736" y="667"/>
                    </a:cubicBezTo>
                    <a:cubicBezTo>
                      <a:pt x="2036" y="968"/>
                      <a:pt x="1335" y="1368"/>
                      <a:pt x="668" y="1868"/>
                    </a:cubicBezTo>
                    <a:cubicBezTo>
                      <a:pt x="468" y="2002"/>
                      <a:pt x="268" y="2168"/>
                      <a:pt x="34" y="2369"/>
                    </a:cubicBezTo>
                    <a:cubicBezTo>
                      <a:pt x="34" y="2369"/>
                      <a:pt x="1" y="2402"/>
                      <a:pt x="34" y="2435"/>
                    </a:cubicBezTo>
                    <a:lnTo>
                      <a:pt x="67" y="2435"/>
                    </a:lnTo>
                    <a:cubicBezTo>
                      <a:pt x="668" y="2102"/>
                      <a:pt x="1302" y="1935"/>
                      <a:pt x="1902" y="1902"/>
                    </a:cubicBezTo>
                    <a:cubicBezTo>
                      <a:pt x="1935" y="1901"/>
                      <a:pt x="1969" y="1900"/>
                      <a:pt x="2002" y="1900"/>
                    </a:cubicBezTo>
                    <a:cubicBezTo>
                      <a:pt x="3370" y="1900"/>
                      <a:pt x="4734" y="2567"/>
                      <a:pt x="5972" y="3870"/>
                    </a:cubicBezTo>
                    <a:lnTo>
                      <a:pt x="6005" y="3870"/>
                    </a:lnTo>
                    <a:cubicBezTo>
                      <a:pt x="6105" y="3836"/>
                      <a:pt x="6205" y="3770"/>
                      <a:pt x="6305" y="3736"/>
                    </a:cubicBezTo>
                    <a:lnTo>
                      <a:pt x="6339" y="3736"/>
                    </a:lnTo>
                    <a:cubicBezTo>
                      <a:pt x="6672" y="3603"/>
                      <a:pt x="7006" y="3536"/>
                      <a:pt x="7306" y="3436"/>
                    </a:cubicBezTo>
                    <a:lnTo>
                      <a:pt x="7339" y="3436"/>
                    </a:lnTo>
                    <a:cubicBezTo>
                      <a:pt x="7439" y="3403"/>
                      <a:pt x="7506" y="3369"/>
                      <a:pt x="7606" y="3336"/>
                    </a:cubicBezTo>
                    <a:cubicBezTo>
                      <a:pt x="8040" y="3236"/>
                      <a:pt x="8473" y="3102"/>
                      <a:pt x="8907" y="3036"/>
                    </a:cubicBezTo>
                    <a:cubicBezTo>
                      <a:pt x="8907" y="3036"/>
                      <a:pt x="8907" y="3002"/>
                      <a:pt x="8940" y="3002"/>
                    </a:cubicBezTo>
                    <a:cubicBezTo>
                      <a:pt x="8940" y="2969"/>
                      <a:pt x="8940" y="2969"/>
                      <a:pt x="8907" y="2969"/>
                    </a:cubicBezTo>
                    <a:cubicBezTo>
                      <a:pt x="7773" y="1601"/>
                      <a:pt x="6505" y="634"/>
                      <a:pt x="5204" y="67"/>
                    </a:cubicBezTo>
                    <a:cubicBezTo>
                      <a:pt x="4971" y="34"/>
                      <a:pt x="4804" y="34"/>
                      <a:pt x="4604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63" name="Google Shape;13263;p40"/>
              <p:cNvSpPr/>
              <p:nvPr/>
            </p:nvSpPr>
            <p:spPr>
              <a:xfrm>
                <a:off x="6104050" y="2468125"/>
                <a:ext cx="154300" cy="165150"/>
              </a:xfrm>
              <a:custGeom>
                <a:rect b="b" l="l" r="r" t="t"/>
                <a:pathLst>
                  <a:path extrusionOk="0" h="6606" w="6172">
                    <a:moveTo>
                      <a:pt x="2969" y="1"/>
                    </a:moveTo>
                    <a:cubicBezTo>
                      <a:pt x="2635" y="101"/>
                      <a:pt x="2268" y="201"/>
                      <a:pt x="1935" y="267"/>
                    </a:cubicBezTo>
                    <a:cubicBezTo>
                      <a:pt x="1701" y="334"/>
                      <a:pt x="1435" y="401"/>
                      <a:pt x="1168" y="468"/>
                    </a:cubicBezTo>
                    <a:cubicBezTo>
                      <a:pt x="1068" y="501"/>
                      <a:pt x="934" y="534"/>
                      <a:pt x="801" y="568"/>
                    </a:cubicBezTo>
                    <a:cubicBezTo>
                      <a:pt x="634" y="601"/>
                      <a:pt x="434" y="668"/>
                      <a:pt x="234" y="734"/>
                    </a:cubicBezTo>
                    <a:lnTo>
                      <a:pt x="200" y="734"/>
                    </a:lnTo>
                    <a:cubicBezTo>
                      <a:pt x="167" y="734"/>
                      <a:pt x="100" y="768"/>
                      <a:pt x="34" y="768"/>
                    </a:cubicBezTo>
                    <a:cubicBezTo>
                      <a:pt x="34" y="768"/>
                      <a:pt x="0" y="768"/>
                      <a:pt x="0" y="801"/>
                    </a:cubicBezTo>
                    <a:cubicBezTo>
                      <a:pt x="0" y="801"/>
                      <a:pt x="0" y="835"/>
                      <a:pt x="0" y="835"/>
                    </a:cubicBezTo>
                    <a:cubicBezTo>
                      <a:pt x="701" y="1635"/>
                      <a:pt x="1368" y="2636"/>
                      <a:pt x="1968" y="3803"/>
                    </a:cubicBezTo>
                    <a:cubicBezTo>
                      <a:pt x="2402" y="4671"/>
                      <a:pt x="2769" y="5605"/>
                      <a:pt x="3136" y="6572"/>
                    </a:cubicBezTo>
                    <a:cubicBezTo>
                      <a:pt x="3136" y="6605"/>
                      <a:pt x="3136" y="6605"/>
                      <a:pt x="3169" y="6605"/>
                    </a:cubicBezTo>
                    <a:lnTo>
                      <a:pt x="3202" y="6605"/>
                    </a:lnTo>
                    <a:cubicBezTo>
                      <a:pt x="3269" y="6572"/>
                      <a:pt x="3369" y="6539"/>
                      <a:pt x="3469" y="6505"/>
                    </a:cubicBezTo>
                    <a:cubicBezTo>
                      <a:pt x="3503" y="6505"/>
                      <a:pt x="3503" y="6505"/>
                      <a:pt x="3536" y="6472"/>
                    </a:cubicBezTo>
                    <a:cubicBezTo>
                      <a:pt x="3803" y="6405"/>
                      <a:pt x="4036" y="6338"/>
                      <a:pt x="4303" y="6272"/>
                    </a:cubicBezTo>
                    <a:lnTo>
                      <a:pt x="4503" y="6205"/>
                    </a:lnTo>
                    <a:cubicBezTo>
                      <a:pt x="4670" y="6172"/>
                      <a:pt x="4837" y="6105"/>
                      <a:pt x="5004" y="6072"/>
                    </a:cubicBezTo>
                    <a:cubicBezTo>
                      <a:pt x="5371" y="5972"/>
                      <a:pt x="5771" y="5838"/>
                      <a:pt x="6138" y="5771"/>
                    </a:cubicBezTo>
                    <a:cubicBezTo>
                      <a:pt x="6138" y="5771"/>
                      <a:pt x="6138" y="5771"/>
                      <a:pt x="6138" y="5738"/>
                    </a:cubicBezTo>
                    <a:cubicBezTo>
                      <a:pt x="6171" y="5738"/>
                      <a:pt x="6171" y="5738"/>
                      <a:pt x="6138" y="5705"/>
                    </a:cubicBezTo>
                    <a:cubicBezTo>
                      <a:pt x="5304" y="3470"/>
                      <a:pt x="4237" y="1568"/>
                      <a:pt x="3002" y="34"/>
                    </a:cubicBezTo>
                    <a:cubicBezTo>
                      <a:pt x="3002" y="1"/>
                      <a:pt x="3002" y="1"/>
                      <a:pt x="2969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64" name="Google Shape;13264;p40"/>
              <p:cNvSpPr/>
              <p:nvPr/>
            </p:nvSpPr>
            <p:spPr>
              <a:xfrm>
                <a:off x="6184925" y="2620375"/>
                <a:ext cx="115950" cy="166350"/>
              </a:xfrm>
              <a:custGeom>
                <a:rect b="b" l="l" r="r" t="t"/>
                <a:pathLst>
                  <a:path extrusionOk="0" h="6654" w="4638">
                    <a:moveTo>
                      <a:pt x="3035" y="0"/>
                    </a:moveTo>
                    <a:cubicBezTo>
                      <a:pt x="3025" y="0"/>
                      <a:pt x="3014" y="4"/>
                      <a:pt x="3003" y="15"/>
                    </a:cubicBezTo>
                    <a:cubicBezTo>
                      <a:pt x="2636" y="148"/>
                      <a:pt x="2236" y="248"/>
                      <a:pt x="1835" y="315"/>
                    </a:cubicBezTo>
                    <a:cubicBezTo>
                      <a:pt x="1669" y="382"/>
                      <a:pt x="1502" y="415"/>
                      <a:pt x="1302" y="449"/>
                    </a:cubicBezTo>
                    <a:lnTo>
                      <a:pt x="1102" y="515"/>
                    </a:lnTo>
                    <a:cubicBezTo>
                      <a:pt x="868" y="582"/>
                      <a:pt x="635" y="649"/>
                      <a:pt x="401" y="682"/>
                    </a:cubicBezTo>
                    <a:cubicBezTo>
                      <a:pt x="368" y="715"/>
                      <a:pt x="334" y="715"/>
                      <a:pt x="301" y="715"/>
                    </a:cubicBezTo>
                    <a:cubicBezTo>
                      <a:pt x="201" y="749"/>
                      <a:pt x="134" y="749"/>
                      <a:pt x="34" y="749"/>
                    </a:cubicBezTo>
                    <a:cubicBezTo>
                      <a:pt x="34" y="749"/>
                      <a:pt x="34" y="782"/>
                      <a:pt x="1" y="782"/>
                    </a:cubicBezTo>
                    <a:cubicBezTo>
                      <a:pt x="1" y="782"/>
                      <a:pt x="1" y="816"/>
                      <a:pt x="1" y="816"/>
                    </a:cubicBezTo>
                    <a:cubicBezTo>
                      <a:pt x="601" y="2583"/>
                      <a:pt x="1068" y="4518"/>
                      <a:pt x="1368" y="6620"/>
                    </a:cubicBezTo>
                    <a:cubicBezTo>
                      <a:pt x="1368" y="6653"/>
                      <a:pt x="1402" y="6653"/>
                      <a:pt x="1402" y="6653"/>
                    </a:cubicBezTo>
                    <a:cubicBezTo>
                      <a:pt x="1502" y="6620"/>
                      <a:pt x="1602" y="6586"/>
                      <a:pt x="1702" y="6586"/>
                    </a:cubicBezTo>
                    <a:cubicBezTo>
                      <a:pt x="1735" y="6553"/>
                      <a:pt x="1802" y="6553"/>
                      <a:pt x="1835" y="6553"/>
                    </a:cubicBezTo>
                    <a:cubicBezTo>
                      <a:pt x="2136" y="6486"/>
                      <a:pt x="2436" y="6453"/>
                      <a:pt x="2736" y="6386"/>
                    </a:cubicBezTo>
                    <a:lnTo>
                      <a:pt x="2769" y="6386"/>
                    </a:lnTo>
                    <a:cubicBezTo>
                      <a:pt x="3136" y="6319"/>
                      <a:pt x="3470" y="6253"/>
                      <a:pt x="3804" y="6219"/>
                    </a:cubicBezTo>
                    <a:cubicBezTo>
                      <a:pt x="3870" y="6186"/>
                      <a:pt x="3970" y="6186"/>
                      <a:pt x="4037" y="6153"/>
                    </a:cubicBezTo>
                    <a:cubicBezTo>
                      <a:pt x="4237" y="6119"/>
                      <a:pt x="4404" y="6086"/>
                      <a:pt x="4604" y="6086"/>
                    </a:cubicBezTo>
                    <a:cubicBezTo>
                      <a:pt x="4637" y="6053"/>
                      <a:pt x="4637" y="6053"/>
                      <a:pt x="4637" y="6053"/>
                    </a:cubicBezTo>
                    <a:cubicBezTo>
                      <a:pt x="4271" y="3918"/>
                      <a:pt x="3737" y="1883"/>
                      <a:pt x="3070" y="15"/>
                    </a:cubicBezTo>
                    <a:cubicBezTo>
                      <a:pt x="3070" y="15"/>
                      <a:pt x="3055" y="0"/>
                      <a:pt x="3035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65" name="Google Shape;13265;p40"/>
              <p:cNvSpPr/>
              <p:nvPr/>
            </p:nvSpPr>
            <p:spPr>
              <a:xfrm>
                <a:off x="6219950" y="2780025"/>
                <a:ext cx="94275" cy="170975"/>
              </a:xfrm>
              <a:custGeom>
                <a:rect b="b" l="l" r="r" t="t"/>
                <a:pathLst>
                  <a:path extrusionOk="0" h="6839" w="3771">
                    <a:moveTo>
                      <a:pt x="3236" y="0"/>
                    </a:moveTo>
                    <a:cubicBezTo>
                      <a:pt x="3103" y="67"/>
                      <a:pt x="2936" y="67"/>
                      <a:pt x="2769" y="100"/>
                    </a:cubicBezTo>
                    <a:cubicBezTo>
                      <a:pt x="2703" y="100"/>
                      <a:pt x="2636" y="100"/>
                      <a:pt x="2536" y="134"/>
                    </a:cubicBezTo>
                    <a:cubicBezTo>
                      <a:pt x="2436" y="134"/>
                      <a:pt x="2302" y="167"/>
                      <a:pt x="2169" y="200"/>
                    </a:cubicBezTo>
                    <a:cubicBezTo>
                      <a:pt x="1936" y="234"/>
                      <a:pt x="1735" y="267"/>
                      <a:pt x="1502" y="300"/>
                    </a:cubicBezTo>
                    <a:cubicBezTo>
                      <a:pt x="1368" y="300"/>
                      <a:pt x="1235" y="334"/>
                      <a:pt x="1102" y="367"/>
                    </a:cubicBezTo>
                    <a:cubicBezTo>
                      <a:pt x="901" y="400"/>
                      <a:pt x="701" y="434"/>
                      <a:pt x="501" y="434"/>
                    </a:cubicBezTo>
                    <a:cubicBezTo>
                      <a:pt x="434" y="467"/>
                      <a:pt x="401" y="467"/>
                      <a:pt x="368" y="467"/>
                    </a:cubicBezTo>
                    <a:cubicBezTo>
                      <a:pt x="268" y="501"/>
                      <a:pt x="134" y="501"/>
                      <a:pt x="34" y="501"/>
                    </a:cubicBezTo>
                    <a:cubicBezTo>
                      <a:pt x="34" y="501"/>
                      <a:pt x="34" y="501"/>
                      <a:pt x="1" y="534"/>
                    </a:cubicBezTo>
                    <a:cubicBezTo>
                      <a:pt x="1" y="534"/>
                      <a:pt x="1" y="534"/>
                      <a:pt x="1" y="567"/>
                    </a:cubicBezTo>
                    <a:cubicBezTo>
                      <a:pt x="168" y="1768"/>
                      <a:pt x="268" y="2969"/>
                      <a:pt x="334" y="4203"/>
                    </a:cubicBezTo>
                    <a:cubicBezTo>
                      <a:pt x="368" y="5070"/>
                      <a:pt x="368" y="5938"/>
                      <a:pt x="368" y="6772"/>
                    </a:cubicBezTo>
                    <a:cubicBezTo>
                      <a:pt x="368" y="6805"/>
                      <a:pt x="368" y="6805"/>
                      <a:pt x="368" y="6805"/>
                    </a:cubicBezTo>
                    <a:lnTo>
                      <a:pt x="401" y="6805"/>
                    </a:lnTo>
                    <a:cubicBezTo>
                      <a:pt x="501" y="6805"/>
                      <a:pt x="601" y="6838"/>
                      <a:pt x="701" y="6838"/>
                    </a:cubicBezTo>
                    <a:lnTo>
                      <a:pt x="1969" y="6838"/>
                    </a:lnTo>
                    <a:cubicBezTo>
                      <a:pt x="2136" y="6838"/>
                      <a:pt x="2302" y="6805"/>
                      <a:pt x="2503" y="6805"/>
                    </a:cubicBezTo>
                    <a:cubicBezTo>
                      <a:pt x="2769" y="6805"/>
                      <a:pt x="3036" y="6790"/>
                      <a:pt x="3303" y="6790"/>
                    </a:cubicBezTo>
                    <a:cubicBezTo>
                      <a:pt x="3437" y="6790"/>
                      <a:pt x="3570" y="6794"/>
                      <a:pt x="3703" y="6805"/>
                    </a:cubicBezTo>
                    <a:lnTo>
                      <a:pt x="3737" y="6805"/>
                    </a:lnTo>
                    <a:cubicBezTo>
                      <a:pt x="3737" y="6805"/>
                      <a:pt x="3770" y="6772"/>
                      <a:pt x="3770" y="6772"/>
                    </a:cubicBezTo>
                    <a:cubicBezTo>
                      <a:pt x="3770" y="6138"/>
                      <a:pt x="3770" y="5471"/>
                      <a:pt x="3737" y="4837"/>
                    </a:cubicBezTo>
                    <a:cubicBezTo>
                      <a:pt x="3670" y="3202"/>
                      <a:pt x="3537" y="1601"/>
                      <a:pt x="3303" y="34"/>
                    </a:cubicBezTo>
                    <a:cubicBezTo>
                      <a:pt x="3303" y="34"/>
                      <a:pt x="3270" y="34"/>
                      <a:pt x="327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66" name="Google Shape;13266;p40"/>
              <p:cNvSpPr/>
              <p:nvPr/>
            </p:nvSpPr>
            <p:spPr>
              <a:xfrm>
                <a:off x="6210775" y="2957650"/>
                <a:ext cx="102600" cy="168475"/>
              </a:xfrm>
              <a:custGeom>
                <a:rect b="b" l="l" r="r" t="t"/>
                <a:pathLst>
                  <a:path extrusionOk="0" h="6739" w="4104">
                    <a:moveTo>
                      <a:pt x="735" y="0"/>
                    </a:moveTo>
                    <a:cubicBezTo>
                      <a:pt x="735" y="0"/>
                      <a:pt x="701" y="34"/>
                      <a:pt x="701" y="34"/>
                    </a:cubicBezTo>
                    <a:cubicBezTo>
                      <a:pt x="668" y="2202"/>
                      <a:pt x="401" y="4237"/>
                      <a:pt x="1" y="6171"/>
                    </a:cubicBezTo>
                    <a:cubicBezTo>
                      <a:pt x="1" y="6171"/>
                      <a:pt x="1" y="6171"/>
                      <a:pt x="34" y="6205"/>
                    </a:cubicBezTo>
                    <a:lnTo>
                      <a:pt x="68" y="6205"/>
                    </a:lnTo>
                    <a:cubicBezTo>
                      <a:pt x="401" y="6205"/>
                      <a:pt x="735" y="6271"/>
                      <a:pt x="1068" y="6338"/>
                    </a:cubicBezTo>
                    <a:cubicBezTo>
                      <a:pt x="1235" y="6371"/>
                      <a:pt x="1369" y="6405"/>
                      <a:pt x="1502" y="6438"/>
                    </a:cubicBezTo>
                    <a:cubicBezTo>
                      <a:pt x="1702" y="6472"/>
                      <a:pt x="1902" y="6472"/>
                      <a:pt x="2069" y="6505"/>
                    </a:cubicBezTo>
                    <a:cubicBezTo>
                      <a:pt x="2503" y="6572"/>
                      <a:pt x="2903" y="6638"/>
                      <a:pt x="3303" y="6738"/>
                    </a:cubicBezTo>
                    <a:lnTo>
                      <a:pt x="3337" y="6738"/>
                    </a:lnTo>
                    <a:cubicBezTo>
                      <a:pt x="3370" y="6705"/>
                      <a:pt x="3370" y="6705"/>
                      <a:pt x="3370" y="6705"/>
                    </a:cubicBezTo>
                    <a:cubicBezTo>
                      <a:pt x="3804" y="4604"/>
                      <a:pt x="4070" y="2369"/>
                      <a:pt x="4104" y="67"/>
                    </a:cubicBezTo>
                    <a:cubicBezTo>
                      <a:pt x="4104" y="67"/>
                      <a:pt x="4104" y="67"/>
                      <a:pt x="4104" y="34"/>
                    </a:cubicBezTo>
                    <a:lnTo>
                      <a:pt x="4070" y="34"/>
                    </a:lnTo>
                    <a:cubicBezTo>
                      <a:pt x="3637" y="67"/>
                      <a:pt x="3170" y="67"/>
                      <a:pt x="2736" y="67"/>
                    </a:cubicBezTo>
                    <a:cubicBezTo>
                      <a:pt x="2536" y="67"/>
                      <a:pt x="2336" y="34"/>
                      <a:pt x="2136" y="34"/>
                    </a:cubicBezTo>
                    <a:cubicBezTo>
                      <a:pt x="2036" y="34"/>
                      <a:pt x="1936" y="67"/>
                      <a:pt x="1802" y="67"/>
                    </a:cubicBezTo>
                    <a:cubicBezTo>
                      <a:pt x="1669" y="67"/>
                      <a:pt x="1525" y="72"/>
                      <a:pt x="1381" y="72"/>
                    </a:cubicBezTo>
                    <a:cubicBezTo>
                      <a:pt x="1164" y="72"/>
                      <a:pt x="948" y="60"/>
                      <a:pt x="76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67" name="Google Shape;13267;p40"/>
              <p:cNvSpPr/>
              <p:nvPr/>
            </p:nvSpPr>
            <p:spPr>
              <a:xfrm>
                <a:off x="6149075" y="3119425"/>
                <a:ext cx="144300" cy="178475"/>
              </a:xfrm>
              <a:custGeom>
                <a:rect b="b" l="l" r="r" t="t"/>
                <a:pathLst>
                  <a:path extrusionOk="0" h="7139" w="5772">
                    <a:moveTo>
                      <a:pt x="2436" y="1"/>
                    </a:moveTo>
                    <a:cubicBezTo>
                      <a:pt x="2436" y="1"/>
                      <a:pt x="2402" y="1"/>
                      <a:pt x="2402" y="34"/>
                    </a:cubicBezTo>
                    <a:cubicBezTo>
                      <a:pt x="2102" y="1368"/>
                      <a:pt x="1735" y="2602"/>
                      <a:pt x="1268" y="3737"/>
                    </a:cubicBezTo>
                    <a:cubicBezTo>
                      <a:pt x="901" y="4671"/>
                      <a:pt x="501" y="5504"/>
                      <a:pt x="34" y="6238"/>
                    </a:cubicBezTo>
                    <a:cubicBezTo>
                      <a:pt x="34" y="6238"/>
                      <a:pt x="0" y="6272"/>
                      <a:pt x="34" y="6272"/>
                    </a:cubicBezTo>
                    <a:cubicBezTo>
                      <a:pt x="34" y="6272"/>
                      <a:pt x="34" y="6305"/>
                      <a:pt x="67" y="6305"/>
                    </a:cubicBezTo>
                    <a:cubicBezTo>
                      <a:pt x="134" y="6305"/>
                      <a:pt x="201" y="6338"/>
                      <a:pt x="267" y="6338"/>
                    </a:cubicBezTo>
                    <a:cubicBezTo>
                      <a:pt x="301" y="6372"/>
                      <a:pt x="367" y="6372"/>
                      <a:pt x="401" y="6372"/>
                    </a:cubicBezTo>
                    <a:cubicBezTo>
                      <a:pt x="701" y="6472"/>
                      <a:pt x="1035" y="6539"/>
                      <a:pt x="1335" y="6639"/>
                    </a:cubicBezTo>
                    <a:cubicBezTo>
                      <a:pt x="1568" y="6672"/>
                      <a:pt x="1802" y="6739"/>
                      <a:pt x="2035" y="6805"/>
                    </a:cubicBezTo>
                    <a:cubicBezTo>
                      <a:pt x="2469" y="6905"/>
                      <a:pt x="2903" y="7006"/>
                      <a:pt x="3336" y="7139"/>
                    </a:cubicBezTo>
                    <a:lnTo>
                      <a:pt x="3436" y="7139"/>
                    </a:lnTo>
                    <a:cubicBezTo>
                      <a:pt x="4437" y="5271"/>
                      <a:pt x="5204" y="3069"/>
                      <a:pt x="5738" y="601"/>
                    </a:cubicBezTo>
                    <a:cubicBezTo>
                      <a:pt x="5771" y="601"/>
                      <a:pt x="5738" y="601"/>
                      <a:pt x="5738" y="568"/>
                    </a:cubicBezTo>
                    <a:lnTo>
                      <a:pt x="5705" y="568"/>
                    </a:lnTo>
                    <a:cubicBezTo>
                      <a:pt x="5338" y="534"/>
                      <a:pt x="4971" y="468"/>
                      <a:pt x="4570" y="367"/>
                    </a:cubicBezTo>
                    <a:cubicBezTo>
                      <a:pt x="4404" y="334"/>
                      <a:pt x="4237" y="301"/>
                      <a:pt x="4037" y="301"/>
                    </a:cubicBezTo>
                    <a:cubicBezTo>
                      <a:pt x="3703" y="234"/>
                      <a:pt x="3370" y="167"/>
                      <a:pt x="3069" y="101"/>
                    </a:cubicBezTo>
                    <a:lnTo>
                      <a:pt x="2936" y="101"/>
                    </a:lnTo>
                    <a:cubicBezTo>
                      <a:pt x="2769" y="67"/>
                      <a:pt x="2602" y="34"/>
                      <a:pt x="24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68" name="Google Shape;13268;p40"/>
              <p:cNvSpPr/>
              <p:nvPr/>
            </p:nvSpPr>
            <p:spPr>
              <a:xfrm>
                <a:off x="6029000" y="3282500"/>
                <a:ext cx="201000" cy="112975"/>
              </a:xfrm>
              <a:custGeom>
                <a:rect b="b" l="l" r="r" t="t"/>
                <a:pathLst>
                  <a:path extrusionOk="0" h="4519" w="8040">
                    <a:moveTo>
                      <a:pt x="4661" y="1"/>
                    </a:moveTo>
                    <a:cubicBezTo>
                      <a:pt x="4651" y="1"/>
                      <a:pt x="4637" y="16"/>
                      <a:pt x="4637" y="16"/>
                    </a:cubicBezTo>
                    <a:cubicBezTo>
                      <a:pt x="3369" y="1850"/>
                      <a:pt x="1868" y="2851"/>
                      <a:pt x="300" y="2918"/>
                    </a:cubicBezTo>
                    <a:lnTo>
                      <a:pt x="33" y="2918"/>
                    </a:lnTo>
                    <a:cubicBezTo>
                      <a:pt x="33" y="2918"/>
                      <a:pt x="0" y="2951"/>
                      <a:pt x="0" y="2951"/>
                    </a:cubicBezTo>
                    <a:cubicBezTo>
                      <a:pt x="0" y="2984"/>
                      <a:pt x="0" y="2984"/>
                      <a:pt x="33" y="3018"/>
                    </a:cubicBezTo>
                    <a:cubicBezTo>
                      <a:pt x="467" y="3185"/>
                      <a:pt x="867" y="3318"/>
                      <a:pt x="1234" y="3451"/>
                    </a:cubicBezTo>
                    <a:cubicBezTo>
                      <a:pt x="1901" y="3685"/>
                      <a:pt x="2569" y="3918"/>
                      <a:pt x="3236" y="4085"/>
                    </a:cubicBezTo>
                    <a:cubicBezTo>
                      <a:pt x="3536" y="4152"/>
                      <a:pt x="3869" y="4252"/>
                      <a:pt x="4270" y="4352"/>
                    </a:cubicBezTo>
                    <a:cubicBezTo>
                      <a:pt x="4303" y="4352"/>
                      <a:pt x="4370" y="4352"/>
                      <a:pt x="4403" y="4385"/>
                    </a:cubicBezTo>
                    <a:cubicBezTo>
                      <a:pt x="4603" y="4419"/>
                      <a:pt x="4770" y="4452"/>
                      <a:pt x="4904" y="4519"/>
                    </a:cubicBezTo>
                    <a:lnTo>
                      <a:pt x="4970" y="4519"/>
                    </a:lnTo>
                    <a:cubicBezTo>
                      <a:pt x="5204" y="4452"/>
                      <a:pt x="5471" y="4319"/>
                      <a:pt x="5704" y="4152"/>
                    </a:cubicBezTo>
                    <a:cubicBezTo>
                      <a:pt x="6538" y="3285"/>
                      <a:pt x="7339" y="2217"/>
                      <a:pt x="8039" y="983"/>
                    </a:cubicBezTo>
                    <a:cubicBezTo>
                      <a:pt x="8039" y="950"/>
                      <a:pt x="8039" y="950"/>
                      <a:pt x="8039" y="950"/>
                    </a:cubicBezTo>
                    <a:cubicBezTo>
                      <a:pt x="8039" y="916"/>
                      <a:pt x="8006" y="916"/>
                      <a:pt x="8006" y="916"/>
                    </a:cubicBezTo>
                    <a:cubicBezTo>
                      <a:pt x="7505" y="816"/>
                      <a:pt x="7005" y="683"/>
                      <a:pt x="6538" y="549"/>
                    </a:cubicBezTo>
                    <a:cubicBezTo>
                      <a:pt x="6371" y="516"/>
                      <a:pt x="6238" y="449"/>
                      <a:pt x="6071" y="416"/>
                    </a:cubicBezTo>
                    <a:cubicBezTo>
                      <a:pt x="5704" y="316"/>
                      <a:pt x="5404" y="249"/>
                      <a:pt x="5137" y="149"/>
                    </a:cubicBezTo>
                    <a:cubicBezTo>
                      <a:pt x="5104" y="149"/>
                      <a:pt x="5037" y="149"/>
                      <a:pt x="5004" y="116"/>
                    </a:cubicBezTo>
                    <a:cubicBezTo>
                      <a:pt x="4904" y="82"/>
                      <a:pt x="4770" y="49"/>
                      <a:pt x="4670" y="16"/>
                    </a:cubicBezTo>
                    <a:cubicBezTo>
                      <a:pt x="4670" y="4"/>
                      <a:pt x="4666" y="1"/>
                      <a:pt x="4661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69" name="Google Shape;13269;p40"/>
              <p:cNvSpPr/>
              <p:nvPr/>
            </p:nvSpPr>
            <p:spPr>
              <a:xfrm>
                <a:off x="6208275" y="2305925"/>
                <a:ext cx="641325" cy="140550"/>
              </a:xfrm>
              <a:custGeom>
                <a:rect b="b" l="l" r="r" t="t"/>
                <a:pathLst>
                  <a:path extrusionOk="0" h="5622" w="25653">
                    <a:moveTo>
                      <a:pt x="11135" y="1"/>
                    </a:moveTo>
                    <a:cubicBezTo>
                      <a:pt x="8927" y="1"/>
                      <a:pt x="6723" y="181"/>
                      <a:pt x="4537" y="518"/>
                    </a:cubicBezTo>
                    <a:cubicBezTo>
                      <a:pt x="3036" y="751"/>
                      <a:pt x="1535" y="1085"/>
                      <a:pt x="34" y="1518"/>
                    </a:cubicBezTo>
                    <a:cubicBezTo>
                      <a:pt x="1" y="1518"/>
                      <a:pt x="1" y="1518"/>
                      <a:pt x="1" y="1552"/>
                    </a:cubicBezTo>
                    <a:cubicBezTo>
                      <a:pt x="1" y="1552"/>
                      <a:pt x="1" y="1585"/>
                      <a:pt x="34" y="1585"/>
                    </a:cubicBezTo>
                    <a:cubicBezTo>
                      <a:pt x="1402" y="2286"/>
                      <a:pt x="2669" y="3453"/>
                      <a:pt x="3870" y="5054"/>
                    </a:cubicBezTo>
                    <a:lnTo>
                      <a:pt x="3904" y="5054"/>
                    </a:lnTo>
                    <a:cubicBezTo>
                      <a:pt x="4371" y="4887"/>
                      <a:pt x="4904" y="4821"/>
                      <a:pt x="5405" y="4754"/>
                    </a:cubicBezTo>
                    <a:cubicBezTo>
                      <a:pt x="5538" y="4754"/>
                      <a:pt x="5672" y="4754"/>
                      <a:pt x="5772" y="4721"/>
                    </a:cubicBezTo>
                    <a:cubicBezTo>
                      <a:pt x="6572" y="4621"/>
                      <a:pt x="7273" y="4554"/>
                      <a:pt x="7973" y="4487"/>
                    </a:cubicBezTo>
                    <a:cubicBezTo>
                      <a:pt x="9441" y="4354"/>
                      <a:pt x="10942" y="4287"/>
                      <a:pt x="12443" y="4254"/>
                    </a:cubicBezTo>
                    <a:cubicBezTo>
                      <a:pt x="15312" y="4254"/>
                      <a:pt x="18247" y="4420"/>
                      <a:pt x="21116" y="4821"/>
                    </a:cubicBezTo>
                    <a:cubicBezTo>
                      <a:pt x="22617" y="5021"/>
                      <a:pt x="24118" y="5288"/>
                      <a:pt x="25619" y="5621"/>
                    </a:cubicBezTo>
                    <a:lnTo>
                      <a:pt x="25652" y="5621"/>
                    </a:lnTo>
                    <a:cubicBezTo>
                      <a:pt x="25652" y="5588"/>
                      <a:pt x="25652" y="5588"/>
                      <a:pt x="25652" y="5555"/>
                    </a:cubicBezTo>
                    <a:cubicBezTo>
                      <a:pt x="24852" y="4120"/>
                      <a:pt x="23951" y="2853"/>
                      <a:pt x="23017" y="1885"/>
                    </a:cubicBezTo>
                    <a:cubicBezTo>
                      <a:pt x="22784" y="1652"/>
                      <a:pt x="22550" y="1518"/>
                      <a:pt x="22217" y="1418"/>
                    </a:cubicBezTo>
                    <a:cubicBezTo>
                      <a:pt x="21916" y="1352"/>
                      <a:pt x="21616" y="1285"/>
                      <a:pt x="21316" y="1251"/>
                    </a:cubicBezTo>
                    <a:cubicBezTo>
                      <a:pt x="21083" y="1218"/>
                      <a:pt x="20849" y="1151"/>
                      <a:pt x="20616" y="1118"/>
                    </a:cubicBezTo>
                    <a:cubicBezTo>
                      <a:pt x="19882" y="918"/>
                      <a:pt x="19114" y="784"/>
                      <a:pt x="18381" y="651"/>
                    </a:cubicBezTo>
                    <a:cubicBezTo>
                      <a:pt x="16846" y="384"/>
                      <a:pt x="15278" y="184"/>
                      <a:pt x="13711" y="84"/>
                    </a:cubicBezTo>
                    <a:cubicBezTo>
                      <a:pt x="12852" y="28"/>
                      <a:pt x="11993" y="1"/>
                      <a:pt x="11135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70" name="Google Shape;13270;p40"/>
              <p:cNvSpPr/>
              <p:nvPr/>
            </p:nvSpPr>
            <p:spPr>
              <a:xfrm>
                <a:off x="6309200" y="2420675"/>
                <a:ext cx="599600" cy="169225"/>
              </a:xfrm>
              <a:custGeom>
                <a:rect b="b" l="l" r="r" t="t"/>
                <a:pathLst>
                  <a:path extrusionOk="0" h="6769" w="23984">
                    <a:moveTo>
                      <a:pt x="8900" y="1"/>
                    </a:moveTo>
                    <a:cubicBezTo>
                      <a:pt x="7436" y="1"/>
                      <a:pt x="5970" y="55"/>
                      <a:pt x="4503" y="164"/>
                    </a:cubicBezTo>
                    <a:cubicBezTo>
                      <a:pt x="3636" y="231"/>
                      <a:pt x="2802" y="331"/>
                      <a:pt x="2035" y="397"/>
                    </a:cubicBezTo>
                    <a:cubicBezTo>
                      <a:pt x="1801" y="431"/>
                      <a:pt x="1601" y="464"/>
                      <a:pt x="1368" y="498"/>
                    </a:cubicBezTo>
                    <a:cubicBezTo>
                      <a:pt x="934" y="564"/>
                      <a:pt x="467" y="631"/>
                      <a:pt x="33" y="631"/>
                    </a:cubicBezTo>
                    <a:cubicBezTo>
                      <a:pt x="0" y="631"/>
                      <a:pt x="0" y="631"/>
                      <a:pt x="0" y="664"/>
                    </a:cubicBezTo>
                    <a:cubicBezTo>
                      <a:pt x="0" y="664"/>
                      <a:pt x="0" y="698"/>
                      <a:pt x="0" y="698"/>
                    </a:cubicBezTo>
                    <a:cubicBezTo>
                      <a:pt x="467" y="1331"/>
                      <a:pt x="901" y="2032"/>
                      <a:pt x="1301" y="2799"/>
                    </a:cubicBezTo>
                    <a:cubicBezTo>
                      <a:pt x="1901" y="3933"/>
                      <a:pt x="2468" y="5168"/>
                      <a:pt x="2969" y="6535"/>
                    </a:cubicBezTo>
                    <a:cubicBezTo>
                      <a:pt x="2969" y="6535"/>
                      <a:pt x="3002" y="6569"/>
                      <a:pt x="3002" y="6569"/>
                    </a:cubicBezTo>
                    <a:cubicBezTo>
                      <a:pt x="4236" y="6268"/>
                      <a:pt x="5504" y="6168"/>
                      <a:pt x="6805" y="6068"/>
                    </a:cubicBezTo>
                    <a:cubicBezTo>
                      <a:pt x="8173" y="6002"/>
                      <a:pt x="9540" y="5935"/>
                      <a:pt x="11008" y="5935"/>
                    </a:cubicBezTo>
                    <a:cubicBezTo>
                      <a:pt x="13476" y="5968"/>
                      <a:pt x="16112" y="6068"/>
                      <a:pt x="19514" y="6368"/>
                    </a:cubicBezTo>
                    <a:cubicBezTo>
                      <a:pt x="21015" y="6502"/>
                      <a:pt x="22516" y="6635"/>
                      <a:pt x="23950" y="6769"/>
                    </a:cubicBezTo>
                    <a:lnTo>
                      <a:pt x="23984" y="6769"/>
                    </a:lnTo>
                    <a:cubicBezTo>
                      <a:pt x="23984" y="6735"/>
                      <a:pt x="23984" y="6735"/>
                      <a:pt x="23984" y="6735"/>
                    </a:cubicBezTo>
                    <a:cubicBezTo>
                      <a:pt x="23383" y="4801"/>
                      <a:pt x="22683" y="3033"/>
                      <a:pt x="21882" y="1465"/>
                    </a:cubicBezTo>
                    <a:cubicBezTo>
                      <a:pt x="21849" y="1432"/>
                      <a:pt x="21849" y="1432"/>
                      <a:pt x="21849" y="1432"/>
                    </a:cubicBezTo>
                    <a:cubicBezTo>
                      <a:pt x="17603" y="482"/>
                      <a:pt x="13263" y="1"/>
                      <a:pt x="8900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71" name="Google Shape;13271;p40"/>
              <p:cNvSpPr/>
              <p:nvPr/>
            </p:nvSpPr>
            <p:spPr>
              <a:xfrm>
                <a:off x="6385900" y="2577775"/>
                <a:ext cx="555425" cy="173075"/>
              </a:xfrm>
              <a:custGeom>
                <a:rect b="b" l="l" r="r" t="t"/>
                <a:pathLst>
                  <a:path extrusionOk="0" h="6923" w="22217">
                    <a:moveTo>
                      <a:pt x="7652" y="1"/>
                    </a:moveTo>
                    <a:cubicBezTo>
                      <a:pt x="6545" y="1"/>
                      <a:pt x="5438" y="26"/>
                      <a:pt x="4337" y="84"/>
                    </a:cubicBezTo>
                    <a:cubicBezTo>
                      <a:pt x="3537" y="151"/>
                      <a:pt x="2703" y="218"/>
                      <a:pt x="1902" y="285"/>
                    </a:cubicBezTo>
                    <a:cubicBezTo>
                      <a:pt x="1302" y="351"/>
                      <a:pt x="668" y="418"/>
                      <a:pt x="34" y="451"/>
                    </a:cubicBezTo>
                    <a:cubicBezTo>
                      <a:pt x="34" y="451"/>
                      <a:pt x="1" y="485"/>
                      <a:pt x="1" y="485"/>
                    </a:cubicBezTo>
                    <a:cubicBezTo>
                      <a:pt x="1" y="485"/>
                      <a:pt x="1" y="518"/>
                      <a:pt x="1" y="518"/>
                    </a:cubicBezTo>
                    <a:cubicBezTo>
                      <a:pt x="701" y="2486"/>
                      <a:pt x="1235" y="4621"/>
                      <a:pt x="1602" y="6889"/>
                    </a:cubicBezTo>
                    <a:cubicBezTo>
                      <a:pt x="1602" y="6923"/>
                      <a:pt x="1635" y="6923"/>
                      <a:pt x="1635" y="6923"/>
                    </a:cubicBezTo>
                    <a:cubicBezTo>
                      <a:pt x="2002" y="6889"/>
                      <a:pt x="2336" y="6856"/>
                      <a:pt x="2703" y="6823"/>
                    </a:cubicBezTo>
                    <a:cubicBezTo>
                      <a:pt x="2870" y="6823"/>
                      <a:pt x="3036" y="6823"/>
                      <a:pt x="3203" y="6789"/>
                    </a:cubicBezTo>
                    <a:cubicBezTo>
                      <a:pt x="3870" y="6756"/>
                      <a:pt x="4537" y="6689"/>
                      <a:pt x="5271" y="6656"/>
                    </a:cubicBezTo>
                    <a:cubicBezTo>
                      <a:pt x="6672" y="6556"/>
                      <a:pt x="8073" y="6489"/>
                      <a:pt x="9441" y="6422"/>
                    </a:cubicBezTo>
                    <a:cubicBezTo>
                      <a:pt x="11517" y="6347"/>
                      <a:pt x="13613" y="6310"/>
                      <a:pt x="15699" y="6310"/>
                    </a:cubicBezTo>
                    <a:cubicBezTo>
                      <a:pt x="16394" y="6310"/>
                      <a:pt x="17088" y="6314"/>
                      <a:pt x="17780" y="6322"/>
                    </a:cubicBezTo>
                    <a:cubicBezTo>
                      <a:pt x="18547" y="6322"/>
                      <a:pt x="19315" y="6356"/>
                      <a:pt x="20082" y="6356"/>
                    </a:cubicBezTo>
                    <a:lnTo>
                      <a:pt x="20249" y="6356"/>
                    </a:lnTo>
                    <a:cubicBezTo>
                      <a:pt x="20616" y="6389"/>
                      <a:pt x="20949" y="6389"/>
                      <a:pt x="21316" y="6422"/>
                    </a:cubicBezTo>
                    <a:lnTo>
                      <a:pt x="21450" y="6422"/>
                    </a:lnTo>
                    <a:cubicBezTo>
                      <a:pt x="21683" y="6422"/>
                      <a:pt x="21950" y="6422"/>
                      <a:pt x="22150" y="6489"/>
                    </a:cubicBezTo>
                    <a:lnTo>
                      <a:pt x="22217" y="6489"/>
                    </a:lnTo>
                    <a:cubicBezTo>
                      <a:pt x="22217" y="6489"/>
                      <a:pt x="22217" y="6456"/>
                      <a:pt x="22217" y="6456"/>
                    </a:cubicBezTo>
                    <a:cubicBezTo>
                      <a:pt x="21950" y="4521"/>
                      <a:pt x="21550" y="2620"/>
                      <a:pt x="21049" y="852"/>
                    </a:cubicBezTo>
                    <a:cubicBezTo>
                      <a:pt x="21016" y="852"/>
                      <a:pt x="21016" y="852"/>
                      <a:pt x="21016" y="818"/>
                    </a:cubicBezTo>
                    <a:cubicBezTo>
                      <a:pt x="16849" y="442"/>
                      <a:pt x="12249" y="1"/>
                      <a:pt x="765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72" name="Google Shape;13272;p40"/>
              <p:cNvSpPr/>
              <p:nvPr/>
            </p:nvSpPr>
            <p:spPr>
              <a:xfrm>
                <a:off x="6427600" y="2743525"/>
                <a:ext cx="525400" cy="220825"/>
              </a:xfrm>
              <a:custGeom>
                <a:rect b="b" l="l" r="r" t="t"/>
                <a:pathLst>
                  <a:path extrusionOk="0" h="8833" w="21016">
                    <a:moveTo>
                      <a:pt x="14582" y="1"/>
                    </a:moveTo>
                    <a:cubicBezTo>
                      <a:pt x="13894" y="1"/>
                      <a:pt x="13210" y="9"/>
                      <a:pt x="12543" y="26"/>
                    </a:cubicBezTo>
                    <a:cubicBezTo>
                      <a:pt x="9808" y="26"/>
                      <a:pt x="7006" y="126"/>
                      <a:pt x="4270" y="326"/>
                    </a:cubicBezTo>
                    <a:cubicBezTo>
                      <a:pt x="3537" y="359"/>
                      <a:pt x="2803" y="393"/>
                      <a:pt x="1969" y="459"/>
                    </a:cubicBezTo>
                    <a:cubicBezTo>
                      <a:pt x="1702" y="493"/>
                      <a:pt x="1435" y="526"/>
                      <a:pt x="1168" y="560"/>
                    </a:cubicBezTo>
                    <a:cubicBezTo>
                      <a:pt x="801" y="593"/>
                      <a:pt x="434" y="626"/>
                      <a:pt x="34" y="660"/>
                    </a:cubicBezTo>
                    <a:lnTo>
                      <a:pt x="1" y="660"/>
                    </a:lnTo>
                    <a:cubicBezTo>
                      <a:pt x="1" y="660"/>
                      <a:pt x="1" y="693"/>
                      <a:pt x="1" y="693"/>
                    </a:cubicBezTo>
                    <a:cubicBezTo>
                      <a:pt x="268" y="2461"/>
                      <a:pt x="434" y="4262"/>
                      <a:pt x="501" y="6097"/>
                    </a:cubicBezTo>
                    <a:cubicBezTo>
                      <a:pt x="534" y="6964"/>
                      <a:pt x="534" y="7798"/>
                      <a:pt x="534" y="8599"/>
                    </a:cubicBezTo>
                    <a:cubicBezTo>
                      <a:pt x="534" y="8632"/>
                      <a:pt x="534" y="8632"/>
                      <a:pt x="534" y="8632"/>
                    </a:cubicBezTo>
                    <a:lnTo>
                      <a:pt x="568" y="8632"/>
                    </a:lnTo>
                    <a:cubicBezTo>
                      <a:pt x="675" y="8622"/>
                      <a:pt x="783" y="8618"/>
                      <a:pt x="890" y="8618"/>
                    </a:cubicBezTo>
                    <a:cubicBezTo>
                      <a:pt x="1150" y="8618"/>
                      <a:pt x="1409" y="8642"/>
                      <a:pt x="1669" y="8665"/>
                    </a:cubicBezTo>
                    <a:cubicBezTo>
                      <a:pt x="1802" y="8665"/>
                      <a:pt x="1969" y="8699"/>
                      <a:pt x="2102" y="8699"/>
                    </a:cubicBezTo>
                    <a:cubicBezTo>
                      <a:pt x="2836" y="8732"/>
                      <a:pt x="3503" y="8732"/>
                      <a:pt x="4104" y="8765"/>
                    </a:cubicBezTo>
                    <a:cubicBezTo>
                      <a:pt x="5571" y="8799"/>
                      <a:pt x="6906" y="8832"/>
                      <a:pt x="8207" y="8832"/>
                    </a:cubicBezTo>
                    <a:lnTo>
                      <a:pt x="8574" y="8832"/>
                    </a:lnTo>
                    <a:cubicBezTo>
                      <a:pt x="11175" y="8832"/>
                      <a:pt x="13777" y="8765"/>
                      <a:pt x="16346" y="8632"/>
                    </a:cubicBezTo>
                    <a:cubicBezTo>
                      <a:pt x="17113" y="8599"/>
                      <a:pt x="17847" y="8532"/>
                      <a:pt x="18581" y="8499"/>
                    </a:cubicBezTo>
                    <a:cubicBezTo>
                      <a:pt x="18848" y="8465"/>
                      <a:pt x="19081" y="8465"/>
                      <a:pt x="19348" y="8432"/>
                    </a:cubicBezTo>
                    <a:cubicBezTo>
                      <a:pt x="19753" y="8405"/>
                      <a:pt x="20179" y="8356"/>
                      <a:pt x="20610" y="8356"/>
                    </a:cubicBezTo>
                    <a:cubicBezTo>
                      <a:pt x="20712" y="8356"/>
                      <a:pt x="20814" y="8359"/>
                      <a:pt x="20916" y="8365"/>
                    </a:cubicBezTo>
                    <a:cubicBezTo>
                      <a:pt x="20949" y="8365"/>
                      <a:pt x="20949" y="8332"/>
                      <a:pt x="20949" y="8298"/>
                    </a:cubicBezTo>
                    <a:cubicBezTo>
                      <a:pt x="21016" y="6931"/>
                      <a:pt x="21016" y="5496"/>
                      <a:pt x="20949" y="4029"/>
                    </a:cubicBezTo>
                    <a:cubicBezTo>
                      <a:pt x="20882" y="2694"/>
                      <a:pt x="20749" y="1393"/>
                      <a:pt x="20582" y="93"/>
                    </a:cubicBezTo>
                    <a:cubicBezTo>
                      <a:pt x="20582" y="93"/>
                      <a:pt x="20582" y="93"/>
                      <a:pt x="20582" y="59"/>
                    </a:cubicBezTo>
                    <a:lnTo>
                      <a:pt x="20549" y="59"/>
                    </a:lnTo>
                    <a:cubicBezTo>
                      <a:pt x="20352" y="120"/>
                      <a:pt x="20149" y="139"/>
                      <a:pt x="19942" y="139"/>
                    </a:cubicBezTo>
                    <a:cubicBezTo>
                      <a:pt x="19692" y="139"/>
                      <a:pt x="19437" y="111"/>
                      <a:pt x="19181" y="93"/>
                    </a:cubicBezTo>
                    <a:cubicBezTo>
                      <a:pt x="19014" y="93"/>
                      <a:pt x="18814" y="93"/>
                      <a:pt x="18647" y="59"/>
                    </a:cubicBezTo>
                    <a:cubicBezTo>
                      <a:pt x="17947" y="59"/>
                      <a:pt x="17280" y="26"/>
                      <a:pt x="16646" y="26"/>
                    </a:cubicBezTo>
                    <a:cubicBezTo>
                      <a:pt x="15962" y="9"/>
                      <a:pt x="15270" y="1"/>
                      <a:pt x="1458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73" name="Google Shape;13273;p40"/>
              <p:cNvSpPr/>
              <p:nvPr/>
            </p:nvSpPr>
            <p:spPr>
              <a:xfrm>
                <a:off x="6420100" y="2960150"/>
                <a:ext cx="531250" cy="194325"/>
              </a:xfrm>
              <a:custGeom>
                <a:rect b="b" l="l" r="r" t="t"/>
                <a:pathLst>
                  <a:path extrusionOk="0" h="7773" w="21250">
                    <a:moveTo>
                      <a:pt x="21182" y="0"/>
                    </a:moveTo>
                    <a:cubicBezTo>
                      <a:pt x="20749" y="67"/>
                      <a:pt x="20315" y="100"/>
                      <a:pt x="19881" y="100"/>
                    </a:cubicBezTo>
                    <a:cubicBezTo>
                      <a:pt x="19715" y="134"/>
                      <a:pt x="19548" y="134"/>
                      <a:pt x="19381" y="134"/>
                    </a:cubicBezTo>
                    <a:cubicBezTo>
                      <a:pt x="18714" y="200"/>
                      <a:pt x="18013" y="234"/>
                      <a:pt x="17313" y="267"/>
                    </a:cubicBezTo>
                    <a:cubicBezTo>
                      <a:pt x="15945" y="334"/>
                      <a:pt x="14544" y="401"/>
                      <a:pt x="13210" y="434"/>
                    </a:cubicBezTo>
                    <a:cubicBezTo>
                      <a:pt x="11540" y="475"/>
                      <a:pt x="9857" y="504"/>
                      <a:pt x="8178" y="504"/>
                    </a:cubicBezTo>
                    <a:cubicBezTo>
                      <a:pt x="7140" y="504"/>
                      <a:pt x="6103" y="493"/>
                      <a:pt x="5071" y="467"/>
                    </a:cubicBezTo>
                    <a:cubicBezTo>
                      <a:pt x="4370" y="434"/>
                      <a:pt x="3636" y="401"/>
                      <a:pt x="2769" y="367"/>
                    </a:cubicBezTo>
                    <a:lnTo>
                      <a:pt x="2269" y="367"/>
                    </a:lnTo>
                    <a:cubicBezTo>
                      <a:pt x="1802" y="367"/>
                      <a:pt x="1301" y="367"/>
                      <a:pt x="868" y="267"/>
                    </a:cubicBezTo>
                    <a:lnTo>
                      <a:pt x="834" y="267"/>
                    </a:lnTo>
                    <a:cubicBezTo>
                      <a:pt x="834" y="267"/>
                      <a:pt x="834" y="301"/>
                      <a:pt x="834" y="301"/>
                    </a:cubicBezTo>
                    <a:cubicBezTo>
                      <a:pt x="734" y="2802"/>
                      <a:pt x="468" y="5271"/>
                      <a:pt x="1" y="7539"/>
                    </a:cubicBezTo>
                    <a:cubicBezTo>
                      <a:pt x="1" y="7572"/>
                      <a:pt x="1" y="7572"/>
                      <a:pt x="1" y="7572"/>
                    </a:cubicBezTo>
                    <a:cubicBezTo>
                      <a:pt x="1" y="7606"/>
                      <a:pt x="34" y="7606"/>
                      <a:pt x="34" y="7606"/>
                    </a:cubicBezTo>
                    <a:cubicBezTo>
                      <a:pt x="1368" y="7739"/>
                      <a:pt x="2702" y="7773"/>
                      <a:pt x="4070" y="7773"/>
                    </a:cubicBezTo>
                    <a:cubicBezTo>
                      <a:pt x="5104" y="7773"/>
                      <a:pt x="6172" y="7739"/>
                      <a:pt x="7206" y="7739"/>
                    </a:cubicBezTo>
                    <a:lnTo>
                      <a:pt x="7639" y="7706"/>
                    </a:lnTo>
                    <a:cubicBezTo>
                      <a:pt x="10341" y="7639"/>
                      <a:pt x="13077" y="7506"/>
                      <a:pt x="15778" y="7272"/>
                    </a:cubicBezTo>
                    <a:cubicBezTo>
                      <a:pt x="16479" y="7239"/>
                      <a:pt x="17246" y="7172"/>
                      <a:pt x="17980" y="7072"/>
                    </a:cubicBezTo>
                    <a:cubicBezTo>
                      <a:pt x="18247" y="7072"/>
                      <a:pt x="18514" y="7039"/>
                      <a:pt x="18747" y="7005"/>
                    </a:cubicBezTo>
                    <a:cubicBezTo>
                      <a:pt x="19248" y="6939"/>
                      <a:pt x="19781" y="6872"/>
                      <a:pt x="20248" y="6872"/>
                    </a:cubicBezTo>
                    <a:cubicBezTo>
                      <a:pt x="20282" y="6872"/>
                      <a:pt x="20315" y="6839"/>
                      <a:pt x="20315" y="6839"/>
                    </a:cubicBezTo>
                    <a:lnTo>
                      <a:pt x="20315" y="6805"/>
                    </a:lnTo>
                    <a:cubicBezTo>
                      <a:pt x="20348" y="6638"/>
                      <a:pt x="20382" y="6438"/>
                      <a:pt x="20415" y="6271"/>
                    </a:cubicBezTo>
                    <a:cubicBezTo>
                      <a:pt x="20849" y="4303"/>
                      <a:pt x="21116" y="2202"/>
                      <a:pt x="21249" y="34"/>
                    </a:cubicBezTo>
                    <a:cubicBezTo>
                      <a:pt x="21249" y="34"/>
                      <a:pt x="21216" y="0"/>
                      <a:pt x="212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74" name="Google Shape;13274;p40"/>
              <p:cNvSpPr/>
              <p:nvPr/>
            </p:nvSpPr>
            <p:spPr>
              <a:xfrm>
                <a:off x="6359225" y="3140275"/>
                <a:ext cx="566250" cy="189325"/>
              </a:xfrm>
              <a:custGeom>
                <a:rect b="b" l="l" r="r" t="t"/>
                <a:pathLst>
                  <a:path extrusionOk="0" h="7573" w="22650">
                    <a:moveTo>
                      <a:pt x="22583" y="0"/>
                    </a:moveTo>
                    <a:cubicBezTo>
                      <a:pt x="22183" y="67"/>
                      <a:pt x="21783" y="101"/>
                      <a:pt x="21382" y="134"/>
                    </a:cubicBezTo>
                    <a:cubicBezTo>
                      <a:pt x="21216" y="167"/>
                      <a:pt x="21049" y="167"/>
                      <a:pt x="20882" y="201"/>
                    </a:cubicBezTo>
                    <a:cubicBezTo>
                      <a:pt x="20182" y="267"/>
                      <a:pt x="19481" y="334"/>
                      <a:pt x="18781" y="367"/>
                    </a:cubicBezTo>
                    <a:cubicBezTo>
                      <a:pt x="17413" y="501"/>
                      <a:pt x="16012" y="601"/>
                      <a:pt x="14611" y="668"/>
                    </a:cubicBezTo>
                    <a:cubicBezTo>
                      <a:pt x="12331" y="807"/>
                      <a:pt x="10006" y="876"/>
                      <a:pt x="7672" y="876"/>
                    </a:cubicBezTo>
                    <a:cubicBezTo>
                      <a:pt x="7206" y="876"/>
                      <a:pt x="6739" y="873"/>
                      <a:pt x="6272" y="868"/>
                    </a:cubicBezTo>
                    <a:cubicBezTo>
                      <a:pt x="5371" y="868"/>
                      <a:pt x="4637" y="868"/>
                      <a:pt x="3970" y="834"/>
                    </a:cubicBezTo>
                    <a:lnTo>
                      <a:pt x="3736" y="834"/>
                    </a:lnTo>
                    <a:cubicBezTo>
                      <a:pt x="3269" y="834"/>
                      <a:pt x="2836" y="834"/>
                      <a:pt x="2402" y="701"/>
                    </a:cubicBezTo>
                    <a:lnTo>
                      <a:pt x="2369" y="701"/>
                    </a:lnTo>
                    <a:cubicBezTo>
                      <a:pt x="2369" y="701"/>
                      <a:pt x="2369" y="734"/>
                      <a:pt x="2335" y="734"/>
                    </a:cubicBezTo>
                    <a:cubicBezTo>
                      <a:pt x="1868" y="2903"/>
                      <a:pt x="1201" y="4937"/>
                      <a:pt x="401" y="6705"/>
                    </a:cubicBezTo>
                    <a:cubicBezTo>
                      <a:pt x="267" y="6972"/>
                      <a:pt x="167" y="7239"/>
                      <a:pt x="34" y="7506"/>
                    </a:cubicBezTo>
                    <a:cubicBezTo>
                      <a:pt x="0" y="7506"/>
                      <a:pt x="0" y="7506"/>
                      <a:pt x="34" y="7539"/>
                    </a:cubicBezTo>
                    <a:lnTo>
                      <a:pt x="1201" y="7539"/>
                    </a:lnTo>
                    <a:cubicBezTo>
                      <a:pt x="1368" y="7539"/>
                      <a:pt x="1535" y="7573"/>
                      <a:pt x="1702" y="7573"/>
                    </a:cubicBezTo>
                    <a:lnTo>
                      <a:pt x="3703" y="7573"/>
                    </a:lnTo>
                    <a:cubicBezTo>
                      <a:pt x="5071" y="7573"/>
                      <a:pt x="6438" y="7539"/>
                      <a:pt x="7773" y="7472"/>
                    </a:cubicBezTo>
                    <a:cubicBezTo>
                      <a:pt x="10508" y="7339"/>
                      <a:pt x="13243" y="7072"/>
                      <a:pt x="15979" y="6705"/>
                    </a:cubicBezTo>
                    <a:cubicBezTo>
                      <a:pt x="16679" y="6605"/>
                      <a:pt x="17413" y="6472"/>
                      <a:pt x="18213" y="6372"/>
                    </a:cubicBezTo>
                    <a:cubicBezTo>
                      <a:pt x="18614" y="6305"/>
                      <a:pt x="19014" y="6238"/>
                      <a:pt x="19448" y="6138"/>
                    </a:cubicBezTo>
                    <a:cubicBezTo>
                      <a:pt x="19514" y="6138"/>
                      <a:pt x="19548" y="6138"/>
                      <a:pt x="19614" y="6105"/>
                    </a:cubicBezTo>
                    <a:cubicBezTo>
                      <a:pt x="19830" y="6078"/>
                      <a:pt x="20046" y="6029"/>
                      <a:pt x="20244" y="6029"/>
                    </a:cubicBezTo>
                    <a:cubicBezTo>
                      <a:pt x="20291" y="6029"/>
                      <a:pt x="20337" y="6032"/>
                      <a:pt x="20382" y="6038"/>
                    </a:cubicBezTo>
                    <a:cubicBezTo>
                      <a:pt x="20415" y="6038"/>
                      <a:pt x="20415" y="6038"/>
                      <a:pt x="20448" y="6005"/>
                    </a:cubicBezTo>
                    <a:cubicBezTo>
                      <a:pt x="20515" y="5838"/>
                      <a:pt x="20615" y="5638"/>
                      <a:pt x="20715" y="5438"/>
                    </a:cubicBezTo>
                    <a:cubicBezTo>
                      <a:pt x="21516" y="3837"/>
                      <a:pt x="22150" y="2069"/>
                      <a:pt x="22650" y="34"/>
                    </a:cubicBezTo>
                    <a:cubicBezTo>
                      <a:pt x="22650" y="34"/>
                      <a:pt x="22650" y="0"/>
                      <a:pt x="22617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75" name="Google Shape;13275;p40"/>
              <p:cNvSpPr/>
              <p:nvPr/>
            </p:nvSpPr>
            <p:spPr>
              <a:xfrm>
                <a:off x="6301675" y="3299550"/>
                <a:ext cx="562925" cy="130950"/>
              </a:xfrm>
              <a:custGeom>
                <a:rect b="b" l="l" r="r" t="t"/>
                <a:pathLst>
                  <a:path extrusionOk="0" h="5238" w="22517">
                    <a:moveTo>
                      <a:pt x="22450" y="1"/>
                    </a:moveTo>
                    <a:cubicBezTo>
                      <a:pt x="22150" y="101"/>
                      <a:pt x="21783" y="167"/>
                      <a:pt x="21416" y="201"/>
                    </a:cubicBezTo>
                    <a:cubicBezTo>
                      <a:pt x="21249" y="234"/>
                      <a:pt x="21116" y="234"/>
                      <a:pt x="20949" y="268"/>
                    </a:cubicBezTo>
                    <a:cubicBezTo>
                      <a:pt x="20282" y="368"/>
                      <a:pt x="19581" y="501"/>
                      <a:pt x="18914" y="568"/>
                    </a:cubicBezTo>
                    <a:cubicBezTo>
                      <a:pt x="17547" y="768"/>
                      <a:pt x="16146" y="935"/>
                      <a:pt x="14811" y="1101"/>
                    </a:cubicBezTo>
                    <a:cubicBezTo>
                      <a:pt x="12076" y="1368"/>
                      <a:pt x="9274" y="1502"/>
                      <a:pt x="6539" y="1535"/>
                    </a:cubicBezTo>
                    <a:lnTo>
                      <a:pt x="3804" y="1535"/>
                    </a:lnTo>
                    <a:cubicBezTo>
                      <a:pt x="3270" y="1535"/>
                      <a:pt x="2703" y="1535"/>
                      <a:pt x="2202" y="1435"/>
                    </a:cubicBezTo>
                    <a:cubicBezTo>
                      <a:pt x="2169" y="1435"/>
                      <a:pt x="2169" y="1435"/>
                      <a:pt x="2136" y="1468"/>
                    </a:cubicBezTo>
                    <a:cubicBezTo>
                      <a:pt x="1602" y="2503"/>
                      <a:pt x="1002" y="3437"/>
                      <a:pt x="334" y="4204"/>
                    </a:cubicBezTo>
                    <a:cubicBezTo>
                      <a:pt x="268" y="4270"/>
                      <a:pt x="234" y="4371"/>
                      <a:pt x="168" y="4437"/>
                    </a:cubicBezTo>
                    <a:cubicBezTo>
                      <a:pt x="101" y="4504"/>
                      <a:pt x="68" y="4571"/>
                      <a:pt x="1" y="4637"/>
                    </a:cubicBezTo>
                    <a:cubicBezTo>
                      <a:pt x="1" y="4637"/>
                      <a:pt x="1" y="4671"/>
                      <a:pt x="1" y="4671"/>
                    </a:cubicBezTo>
                    <a:cubicBezTo>
                      <a:pt x="1" y="4704"/>
                      <a:pt x="1" y="4704"/>
                      <a:pt x="34" y="4704"/>
                    </a:cubicBezTo>
                    <a:cubicBezTo>
                      <a:pt x="301" y="4737"/>
                      <a:pt x="601" y="4804"/>
                      <a:pt x="901" y="4838"/>
                    </a:cubicBezTo>
                    <a:cubicBezTo>
                      <a:pt x="1102" y="4871"/>
                      <a:pt x="1335" y="4938"/>
                      <a:pt x="1569" y="4971"/>
                    </a:cubicBezTo>
                    <a:cubicBezTo>
                      <a:pt x="2302" y="5071"/>
                      <a:pt x="3036" y="5138"/>
                      <a:pt x="3770" y="5171"/>
                    </a:cubicBezTo>
                    <a:cubicBezTo>
                      <a:pt x="4337" y="5204"/>
                      <a:pt x="4938" y="5238"/>
                      <a:pt x="5538" y="5238"/>
                    </a:cubicBezTo>
                    <a:cubicBezTo>
                      <a:pt x="6305" y="5238"/>
                      <a:pt x="7106" y="5204"/>
                      <a:pt x="7940" y="5138"/>
                    </a:cubicBezTo>
                    <a:cubicBezTo>
                      <a:pt x="10475" y="4971"/>
                      <a:pt x="13244" y="4504"/>
                      <a:pt x="16379" y="3703"/>
                    </a:cubicBezTo>
                    <a:cubicBezTo>
                      <a:pt x="17313" y="3470"/>
                      <a:pt x="18281" y="3203"/>
                      <a:pt x="19181" y="2936"/>
                    </a:cubicBezTo>
                    <a:cubicBezTo>
                      <a:pt x="19748" y="2769"/>
                      <a:pt x="20315" y="2603"/>
                      <a:pt x="20849" y="2436"/>
                    </a:cubicBezTo>
                    <a:lnTo>
                      <a:pt x="20882" y="2436"/>
                    </a:lnTo>
                    <a:cubicBezTo>
                      <a:pt x="21449" y="1802"/>
                      <a:pt x="21983" y="1035"/>
                      <a:pt x="22517" y="67"/>
                    </a:cubicBezTo>
                    <a:cubicBezTo>
                      <a:pt x="22517" y="34"/>
                      <a:pt x="22517" y="34"/>
                      <a:pt x="22517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76" name="Google Shape;13276;p40"/>
              <p:cNvSpPr/>
              <p:nvPr/>
            </p:nvSpPr>
            <p:spPr>
              <a:xfrm>
                <a:off x="6944650" y="2396875"/>
                <a:ext cx="123450" cy="91300"/>
              </a:xfrm>
              <a:custGeom>
                <a:rect b="b" l="l" r="r" t="t"/>
                <a:pathLst>
                  <a:path extrusionOk="0" h="3652" w="4938">
                    <a:moveTo>
                      <a:pt x="42" y="0"/>
                    </a:moveTo>
                    <a:cubicBezTo>
                      <a:pt x="30" y="0"/>
                      <a:pt x="22" y="15"/>
                      <a:pt x="0" y="15"/>
                    </a:cubicBezTo>
                    <a:cubicBezTo>
                      <a:pt x="0" y="49"/>
                      <a:pt x="0" y="49"/>
                      <a:pt x="34" y="82"/>
                    </a:cubicBezTo>
                    <a:cubicBezTo>
                      <a:pt x="34" y="82"/>
                      <a:pt x="67" y="115"/>
                      <a:pt x="100" y="149"/>
                    </a:cubicBezTo>
                    <a:cubicBezTo>
                      <a:pt x="801" y="949"/>
                      <a:pt x="1468" y="1850"/>
                      <a:pt x="2102" y="2917"/>
                    </a:cubicBezTo>
                    <a:cubicBezTo>
                      <a:pt x="2102" y="2951"/>
                      <a:pt x="2102" y="2951"/>
                      <a:pt x="2135" y="2951"/>
                    </a:cubicBezTo>
                    <a:cubicBezTo>
                      <a:pt x="2268" y="2951"/>
                      <a:pt x="2435" y="2984"/>
                      <a:pt x="2569" y="3017"/>
                    </a:cubicBezTo>
                    <a:lnTo>
                      <a:pt x="2669" y="3017"/>
                    </a:lnTo>
                    <a:cubicBezTo>
                      <a:pt x="3136" y="3117"/>
                      <a:pt x="3503" y="3218"/>
                      <a:pt x="3836" y="3318"/>
                    </a:cubicBezTo>
                    <a:cubicBezTo>
                      <a:pt x="4170" y="3418"/>
                      <a:pt x="4503" y="3518"/>
                      <a:pt x="4837" y="3618"/>
                    </a:cubicBezTo>
                    <a:cubicBezTo>
                      <a:pt x="4837" y="3651"/>
                      <a:pt x="4870" y="3651"/>
                      <a:pt x="4870" y="3651"/>
                    </a:cubicBezTo>
                    <a:lnTo>
                      <a:pt x="4937" y="3651"/>
                    </a:lnTo>
                    <a:cubicBezTo>
                      <a:pt x="4937" y="3618"/>
                      <a:pt x="4937" y="3618"/>
                      <a:pt x="4937" y="3584"/>
                    </a:cubicBezTo>
                    <a:cubicBezTo>
                      <a:pt x="4136" y="2350"/>
                      <a:pt x="3269" y="1450"/>
                      <a:pt x="2335" y="849"/>
                    </a:cubicBezTo>
                    <a:cubicBezTo>
                      <a:pt x="2302" y="849"/>
                      <a:pt x="2235" y="816"/>
                      <a:pt x="2202" y="782"/>
                    </a:cubicBezTo>
                    <a:cubicBezTo>
                      <a:pt x="2035" y="716"/>
                      <a:pt x="1868" y="616"/>
                      <a:pt x="1701" y="549"/>
                    </a:cubicBezTo>
                    <a:cubicBezTo>
                      <a:pt x="1368" y="415"/>
                      <a:pt x="1034" y="282"/>
                      <a:pt x="701" y="182"/>
                    </a:cubicBezTo>
                    <a:lnTo>
                      <a:pt x="634" y="182"/>
                    </a:lnTo>
                    <a:cubicBezTo>
                      <a:pt x="634" y="182"/>
                      <a:pt x="601" y="149"/>
                      <a:pt x="567" y="149"/>
                    </a:cubicBezTo>
                    <a:cubicBezTo>
                      <a:pt x="467" y="115"/>
                      <a:pt x="267" y="82"/>
                      <a:pt x="67" y="15"/>
                    </a:cubicBezTo>
                    <a:cubicBezTo>
                      <a:pt x="56" y="4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77" name="Google Shape;13277;p40"/>
              <p:cNvSpPr/>
              <p:nvPr/>
            </p:nvSpPr>
            <p:spPr>
              <a:xfrm>
                <a:off x="7002175" y="2478125"/>
                <a:ext cx="124300" cy="136800"/>
              </a:xfrm>
              <a:custGeom>
                <a:rect b="b" l="l" r="r" t="t"/>
                <a:pathLst>
                  <a:path extrusionOk="0" h="5472" w="4972">
                    <a:moveTo>
                      <a:pt x="1" y="1"/>
                    </a:moveTo>
                    <a:cubicBezTo>
                      <a:pt x="1" y="34"/>
                      <a:pt x="1" y="34"/>
                      <a:pt x="1" y="68"/>
                    </a:cubicBezTo>
                    <a:cubicBezTo>
                      <a:pt x="801" y="1469"/>
                      <a:pt x="1469" y="3036"/>
                      <a:pt x="2036" y="4738"/>
                    </a:cubicBezTo>
                    <a:cubicBezTo>
                      <a:pt x="2036" y="4771"/>
                      <a:pt x="2069" y="4771"/>
                      <a:pt x="2069" y="4771"/>
                    </a:cubicBezTo>
                    <a:cubicBezTo>
                      <a:pt x="2202" y="4771"/>
                      <a:pt x="2336" y="4804"/>
                      <a:pt x="2469" y="4838"/>
                    </a:cubicBezTo>
                    <a:cubicBezTo>
                      <a:pt x="2536" y="4838"/>
                      <a:pt x="2569" y="4871"/>
                      <a:pt x="2603" y="4871"/>
                    </a:cubicBezTo>
                    <a:cubicBezTo>
                      <a:pt x="2903" y="4938"/>
                      <a:pt x="3203" y="5004"/>
                      <a:pt x="3570" y="5105"/>
                    </a:cubicBezTo>
                    <a:cubicBezTo>
                      <a:pt x="3904" y="5205"/>
                      <a:pt x="4237" y="5271"/>
                      <a:pt x="4504" y="5371"/>
                    </a:cubicBezTo>
                    <a:cubicBezTo>
                      <a:pt x="4571" y="5371"/>
                      <a:pt x="4671" y="5405"/>
                      <a:pt x="4738" y="5438"/>
                    </a:cubicBezTo>
                    <a:cubicBezTo>
                      <a:pt x="4804" y="5438"/>
                      <a:pt x="4838" y="5438"/>
                      <a:pt x="4904" y="5471"/>
                    </a:cubicBezTo>
                    <a:lnTo>
                      <a:pt x="4938" y="5471"/>
                    </a:lnTo>
                    <a:cubicBezTo>
                      <a:pt x="4971" y="5438"/>
                      <a:pt x="4971" y="5438"/>
                      <a:pt x="4971" y="5405"/>
                    </a:cubicBezTo>
                    <a:cubicBezTo>
                      <a:pt x="4537" y="4137"/>
                      <a:pt x="4070" y="2970"/>
                      <a:pt x="3537" y="1936"/>
                    </a:cubicBezTo>
                    <a:cubicBezTo>
                      <a:pt x="3403" y="1602"/>
                      <a:pt x="3203" y="1302"/>
                      <a:pt x="3036" y="968"/>
                    </a:cubicBezTo>
                    <a:lnTo>
                      <a:pt x="3003" y="968"/>
                    </a:lnTo>
                    <a:cubicBezTo>
                      <a:pt x="2903" y="935"/>
                      <a:pt x="2803" y="868"/>
                      <a:pt x="2703" y="835"/>
                    </a:cubicBezTo>
                    <a:cubicBezTo>
                      <a:pt x="2636" y="801"/>
                      <a:pt x="2536" y="735"/>
                      <a:pt x="2469" y="701"/>
                    </a:cubicBezTo>
                    <a:cubicBezTo>
                      <a:pt x="2102" y="568"/>
                      <a:pt x="1702" y="435"/>
                      <a:pt x="1335" y="334"/>
                    </a:cubicBezTo>
                    <a:cubicBezTo>
                      <a:pt x="1168" y="301"/>
                      <a:pt x="968" y="234"/>
                      <a:pt x="768" y="201"/>
                    </a:cubicBezTo>
                    <a:cubicBezTo>
                      <a:pt x="635" y="168"/>
                      <a:pt x="468" y="101"/>
                      <a:pt x="301" y="68"/>
                    </a:cubicBezTo>
                    <a:cubicBezTo>
                      <a:pt x="301" y="68"/>
                      <a:pt x="268" y="68"/>
                      <a:pt x="234" y="34"/>
                    </a:cubicBezTo>
                    <a:cubicBezTo>
                      <a:pt x="168" y="34"/>
                      <a:pt x="101" y="34"/>
                      <a:pt x="6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78" name="Google Shape;13278;p40"/>
              <p:cNvSpPr/>
              <p:nvPr/>
            </p:nvSpPr>
            <p:spPr>
              <a:xfrm>
                <a:off x="7056400" y="2605350"/>
                <a:ext cx="100925" cy="154675"/>
              </a:xfrm>
              <a:custGeom>
                <a:rect b="b" l="l" r="r" t="t"/>
                <a:pathLst>
                  <a:path extrusionOk="0" h="6187" w="4037">
                    <a:moveTo>
                      <a:pt x="25" y="1"/>
                    </a:moveTo>
                    <a:cubicBezTo>
                      <a:pt x="15" y="1"/>
                      <a:pt x="0" y="16"/>
                      <a:pt x="0" y="16"/>
                    </a:cubicBezTo>
                    <a:cubicBezTo>
                      <a:pt x="0" y="16"/>
                      <a:pt x="0" y="49"/>
                      <a:pt x="0" y="49"/>
                    </a:cubicBezTo>
                    <a:cubicBezTo>
                      <a:pt x="534" y="1783"/>
                      <a:pt x="967" y="3685"/>
                      <a:pt x="1234" y="5620"/>
                    </a:cubicBezTo>
                    <a:cubicBezTo>
                      <a:pt x="1234" y="5620"/>
                      <a:pt x="1268" y="5653"/>
                      <a:pt x="1268" y="5653"/>
                    </a:cubicBezTo>
                    <a:cubicBezTo>
                      <a:pt x="1368" y="5653"/>
                      <a:pt x="1468" y="5653"/>
                      <a:pt x="1568" y="5686"/>
                    </a:cubicBezTo>
                    <a:lnTo>
                      <a:pt x="1668" y="5686"/>
                    </a:lnTo>
                    <a:cubicBezTo>
                      <a:pt x="1968" y="5753"/>
                      <a:pt x="2268" y="5786"/>
                      <a:pt x="2569" y="5853"/>
                    </a:cubicBezTo>
                    <a:cubicBezTo>
                      <a:pt x="3002" y="5953"/>
                      <a:pt x="3436" y="6053"/>
                      <a:pt x="4003" y="6187"/>
                    </a:cubicBezTo>
                    <a:lnTo>
                      <a:pt x="4036" y="6187"/>
                    </a:lnTo>
                    <a:cubicBezTo>
                      <a:pt x="4036" y="6153"/>
                      <a:pt x="4036" y="6153"/>
                      <a:pt x="4036" y="6153"/>
                    </a:cubicBezTo>
                    <a:cubicBezTo>
                      <a:pt x="3803" y="4285"/>
                      <a:pt x="3436" y="2484"/>
                      <a:pt x="2935" y="849"/>
                    </a:cubicBezTo>
                    <a:cubicBezTo>
                      <a:pt x="2935" y="816"/>
                      <a:pt x="2935" y="816"/>
                      <a:pt x="2902" y="816"/>
                    </a:cubicBezTo>
                    <a:cubicBezTo>
                      <a:pt x="2468" y="649"/>
                      <a:pt x="1968" y="516"/>
                      <a:pt x="1501" y="382"/>
                    </a:cubicBezTo>
                    <a:lnTo>
                      <a:pt x="1268" y="316"/>
                    </a:lnTo>
                    <a:cubicBezTo>
                      <a:pt x="934" y="249"/>
                      <a:pt x="634" y="149"/>
                      <a:pt x="300" y="82"/>
                    </a:cubicBezTo>
                    <a:cubicBezTo>
                      <a:pt x="267" y="49"/>
                      <a:pt x="234" y="49"/>
                      <a:pt x="200" y="49"/>
                    </a:cubicBezTo>
                    <a:cubicBezTo>
                      <a:pt x="133" y="16"/>
                      <a:pt x="100" y="16"/>
                      <a:pt x="33" y="16"/>
                    </a:cubicBezTo>
                    <a:cubicBezTo>
                      <a:pt x="33" y="4"/>
                      <a:pt x="30" y="1"/>
                      <a:pt x="2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79" name="Google Shape;13279;p40"/>
              <p:cNvSpPr/>
              <p:nvPr/>
            </p:nvSpPr>
            <p:spPr>
              <a:xfrm>
                <a:off x="7088900" y="2753325"/>
                <a:ext cx="77600" cy="184325"/>
              </a:xfrm>
              <a:custGeom>
                <a:rect b="b" l="l" r="r" t="t"/>
                <a:pathLst>
                  <a:path extrusionOk="0" h="7373" w="3104">
                    <a:moveTo>
                      <a:pt x="1" y="1"/>
                    </a:moveTo>
                    <a:cubicBezTo>
                      <a:pt x="1" y="34"/>
                      <a:pt x="1" y="34"/>
                      <a:pt x="1" y="34"/>
                    </a:cubicBezTo>
                    <a:cubicBezTo>
                      <a:pt x="168" y="1368"/>
                      <a:pt x="268" y="2769"/>
                      <a:pt x="335" y="4104"/>
                    </a:cubicBezTo>
                    <a:cubicBezTo>
                      <a:pt x="368" y="5204"/>
                      <a:pt x="335" y="6305"/>
                      <a:pt x="301" y="7339"/>
                    </a:cubicBezTo>
                    <a:cubicBezTo>
                      <a:pt x="301" y="7373"/>
                      <a:pt x="301" y="7373"/>
                      <a:pt x="301" y="7373"/>
                    </a:cubicBezTo>
                    <a:lnTo>
                      <a:pt x="368" y="7373"/>
                    </a:lnTo>
                    <a:cubicBezTo>
                      <a:pt x="601" y="7339"/>
                      <a:pt x="835" y="7339"/>
                      <a:pt x="1102" y="7339"/>
                    </a:cubicBezTo>
                    <a:cubicBezTo>
                      <a:pt x="1235" y="7306"/>
                      <a:pt x="1369" y="7306"/>
                      <a:pt x="1502" y="7306"/>
                    </a:cubicBezTo>
                    <a:cubicBezTo>
                      <a:pt x="1602" y="7306"/>
                      <a:pt x="1669" y="7306"/>
                      <a:pt x="1769" y="7273"/>
                    </a:cubicBezTo>
                    <a:cubicBezTo>
                      <a:pt x="2002" y="7273"/>
                      <a:pt x="2236" y="7239"/>
                      <a:pt x="2436" y="7239"/>
                    </a:cubicBezTo>
                    <a:cubicBezTo>
                      <a:pt x="2503" y="7206"/>
                      <a:pt x="2536" y="7206"/>
                      <a:pt x="2603" y="7206"/>
                    </a:cubicBezTo>
                    <a:cubicBezTo>
                      <a:pt x="2736" y="7173"/>
                      <a:pt x="2870" y="7139"/>
                      <a:pt x="3003" y="7139"/>
                    </a:cubicBezTo>
                    <a:cubicBezTo>
                      <a:pt x="3036" y="7139"/>
                      <a:pt x="3036" y="7139"/>
                      <a:pt x="3036" y="7106"/>
                    </a:cubicBezTo>
                    <a:cubicBezTo>
                      <a:pt x="3103" y="5972"/>
                      <a:pt x="3103" y="4804"/>
                      <a:pt x="3036" y="3670"/>
                    </a:cubicBezTo>
                    <a:cubicBezTo>
                      <a:pt x="3003" y="2669"/>
                      <a:pt x="2936" y="1669"/>
                      <a:pt x="2803" y="701"/>
                    </a:cubicBezTo>
                    <a:cubicBezTo>
                      <a:pt x="2803" y="668"/>
                      <a:pt x="2803" y="668"/>
                      <a:pt x="2770" y="668"/>
                    </a:cubicBezTo>
                    <a:cubicBezTo>
                      <a:pt x="2770" y="635"/>
                      <a:pt x="2770" y="635"/>
                      <a:pt x="2736" y="635"/>
                    </a:cubicBezTo>
                    <a:lnTo>
                      <a:pt x="2703" y="635"/>
                    </a:lnTo>
                    <a:cubicBezTo>
                      <a:pt x="2703" y="601"/>
                      <a:pt x="2703" y="601"/>
                      <a:pt x="2703" y="601"/>
                    </a:cubicBezTo>
                    <a:cubicBezTo>
                      <a:pt x="2236" y="501"/>
                      <a:pt x="1736" y="368"/>
                      <a:pt x="1202" y="234"/>
                    </a:cubicBezTo>
                    <a:cubicBezTo>
                      <a:pt x="968" y="201"/>
                      <a:pt x="768" y="168"/>
                      <a:pt x="535" y="101"/>
                    </a:cubicBezTo>
                    <a:lnTo>
                      <a:pt x="368" y="67"/>
                    </a:lnTo>
                    <a:cubicBezTo>
                      <a:pt x="335" y="67"/>
                      <a:pt x="268" y="67"/>
                      <a:pt x="234" y="34"/>
                    </a:cubicBezTo>
                    <a:cubicBezTo>
                      <a:pt x="168" y="34"/>
                      <a:pt x="101" y="34"/>
                      <a:pt x="34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80" name="Google Shape;13280;p40"/>
              <p:cNvSpPr/>
              <p:nvPr/>
            </p:nvSpPr>
            <p:spPr>
              <a:xfrm>
                <a:off x="7070575" y="2940125"/>
                <a:ext cx="94250" cy="177650"/>
              </a:xfrm>
              <a:custGeom>
                <a:rect b="b" l="l" r="r" t="t"/>
                <a:pathLst>
                  <a:path extrusionOk="0" h="7106" w="3770">
                    <a:moveTo>
                      <a:pt x="3703" y="1"/>
                    </a:moveTo>
                    <a:cubicBezTo>
                      <a:pt x="3603" y="34"/>
                      <a:pt x="3503" y="34"/>
                      <a:pt x="3403" y="67"/>
                    </a:cubicBezTo>
                    <a:lnTo>
                      <a:pt x="3236" y="67"/>
                    </a:lnTo>
                    <a:cubicBezTo>
                      <a:pt x="3169" y="67"/>
                      <a:pt x="3069" y="67"/>
                      <a:pt x="3002" y="101"/>
                    </a:cubicBezTo>
                    <a:cubicBezTo>
                      <a:pt x="2769" y="134"/>
                      <a:pt x="2535" y="134"/>
                      <a:pt x="2302" y="168"/>
                    </a:cubicBezTo>
                    <a:cubicBezTo>
                      <a:pt x="2235" y="168"/>
                      <a:pt x="2135" y="168"/>
                      <a:pt x="2002" y="201"/>
                    </a:cubicBezTo>
                    <a:cubicBezTo>
                      <a:pt x="1789" y="224"/>
                      <a:pt x="1560" y="248"/>
                      <a:pt x="1338" y="248"/>
                    </a:cubicBezTo>
                    <a:cubicBezTo>
                      <a:pt x="1246" y="248"/>
                      <a:pt x="1155" y="244"/>
                      <a:pt x="1068" y="234"/>
                    </a:cubicBezTo>
                    <a:lnTo>
                      <a:pt x="1034" y="234"/>
                    </a:lnTo>
                    <a:cubicBezTo>
                      <a:pt x="1034" y="234"/>
                      <a:pt x="1001" y="234"/>
                      <a:pt x="1001" y="268"/>
                    </a:cubicBezTo>
                    <a:cubicBezTo>
                      <a:pt x="867" y="2636"/>
                      <a:pt x="534" y="4938"/>
                      <a:pt x="0" y="7072"/>
                    </a:cubicBezTo>
                    <a:cubicBezTo>
                      <a:pt x="0" y="7072"/>
                      <a:pt x="0" y="7106"/>
                      <a:pt x="0" y="7106"/>
                    </a:cubicBezTo>
                    <a:lnTo>
                      <a:pt x="33" y="7106"/>
                    </a:lnTo>
                    <a:cubicBezTo>
                      <a:pt x="267" y="7072"/>
                      <a:pt x="500" y="7039"/>
                      <a:pt x="734" y="7006"/>
                    </a:cubicBezTo>
                    <a:cubicBezTo>
                      <a:pt x="901" y="7006"/>
                      <a:pt x="1068" y="6972"/>
                      <a:pt x="1201" y="6939"/>
                    </a:cubicBezTo>
                    <a:cubicBezTo>
                      <a:pt x="1468" y="6906"/>
                      <a:pt x="1701" y="6839"/>
                      <a:pt x="1968" y="6806"/>
                    </a:cubicBezTo>
                    <a:cubicBezTo>
                      <a:pt x="2202" y="6739"/>
                      <a:pt x="2469" y="6672"/>
                      <a:pt x="2735" y="6639"/>
                    </a:cubicBezTo>
                    <a:cubicBezTo>
                      <a:pt x="2735" y="6639"/>
                      <a:pt x="2769" y="6605"/>
                      <a:pt x="2769" y="6605"/>
                    </a:cubicBezTo>
                    <a:cubicBezTo>
                      <a:pt x="3302" y="4604"/>
                      <a:pt x="3636" y="2402"/>
                      <a:pt x="3769" y="67"/>
                    </a:cubicBezTo>
                    <a:cubicBezTo>
                      <a:pt x="3769" y="34"/>
                      <a:pt x="3769" y="34"/>
                      <a:pt x="3736" y="34"/>
                    </a:cubicBezTo>
                    <a:cubicBezTo>
                      <a:pt x="3736" y="1"/>
                      <a:pt x="3736" y="1"/>
                      <a:pt x="3703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81" name="Google Shape;13281;p40"/>
              <p:cNvSpPr/>
              <p:nvPr/>
            </p:nvSpPr>
            <p:spPr>
              <a:xfrm>
                <a:off x="6990500" y="3270000"/>
                <a:ext cx="64250" cy="34575"/>
              </a:xfrm>
              <a:custGeom>
                <a:rect b="b" l="l" r="r" t="t"/>
                <a:pathLst>
                  <a:path extrusionOk="0" h="1383" w="2570">
                    <a:moveTo>
                      <a:pt x="2545" y="0"/>
                    </a:moveTo>
                    <a:cubicBezTo>
                      <a:pt x="2540" y="0"/>
                      <a:pt x="2536" y="4"/>
                      <a:pt x="2536" y="15"/>
                    </a:cubicBezTo>
                    <a:cubicBezTo>
                      <a:pt x="2336" y="49"/>
                      <a:pt x="2102" y="115"/>
                      <a:pt x="1902" y="149"/>
                    </a:cubicBezTo>
                    <a:cubicBezTo>
                      <a:pt x="1835" y="182"/>
                      <a:pt x="1769" y="182"/>
                      <a:pt x="1702" y="215"/>
                    </a:cubicBezTo>
                    <a:cubicBezTo>
                      <a:pt x="1446" y="267"/>
                      <a:pt x="1151" y="337"/>
                      <a:pt x="891" y="337"/>
                    </a:cubicBezTo>
                    <a:cubicBezTo>
                      <a:pt x="813" y="337"/>
                      <a:pt x="738" y="331"/>
                      <a:pt x="668" y="315"/>
                    </a:cubicBezTo>
                    <a:cubicBezTo>
                      <a:pt x="635" y="315"/>
                      <a:pt x="635" y="349"/>
                      <a:pt x="601" y="349"/>
                    </a:cubicBezTo>
                    <a:cubicBezTo>
                      <a:pt x="401" y="682"/>
                      <a:pt x="201" y="1016"/>
                      <a:pt x="1" y="1316"/>
                    </a:cubicBezTo>
                    <a:cubicBezTo>
                      <a:pt x="1" y="1316"/>
                      <a:pt x="1" y="1349"/>
                      <a:pt x="1" y="1349"/>
                    </a:cubicBezTo>
                    <a:cubicBezTo>
                      <a:pt x="1" y="1383"/>
                      <a:pt x="1" y="1383"/>
                      <a:pt x="34" y="1383"/>
                    </a:cubicBezTo>
                    <a:cubicBezTo>
                      <a:pt x="368" y="1283"/>
                      <a:pt x="668" y="1183"/>
                      <a:pt x="968" y="1083"/>
                    </a:cubicBezTo>
                    <a:lnTo>
                      <a:pt x="1002" y="1049"/>
                    </a:lnTo>
                    <a:cubicBezTo>
                      <a:pt x="1268" y="983"/>
                      <a:pt x="1502" y="849"/>
                      <a:pt x="1735" y="749"/>
                    </a:cubicBezTo>
                    <a:cubicBezTo>
                      <a:pt x="2002" y="549"/>
                      <a:pt x="2302" y="315"/>
                      <a:pt x="2569" y="82"/>
                    </a:cubicBezTo>
                    <a:cubicBezTo>
                      <a:pt x="2569" y="49"/>
                      <a:pt x="2569" y="49"/>
                      <a:pt x="2569" y="15"/>
                    </a:cubicBezTo>
                    <a:cubicBezTo>
                      <a:pt x="2569" y="15"/>
                      <a:pt x="2554" y="0"/>
                      <a:pt x="2545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82" name="Google Shape;13282;p40"/>
              <p:cNvSpPr/>
              <p:nvPr/>
            </p:nvSpPr>
            <p:spPr>
              <a:xfrm>
                <a:off x="7010525" y="3114875"/>
                <a:ext cx="125950" cy="156350"/>
              </a:xfrm>
              <a:custGeom>
                <a:rect b="b" l="l" r="r" t="t"/>
                <a:pathLst>
                  <a:path extrusionOk="0" h="6254" w="5038">
                    <a:moveTo>
                      <a:pt x="5013" y="1"/>
                    </a:moveTo>
                    <a:cubicBezTo>
                      <a:pt x="5008" y="1"/>
                      <a:pt x="5004" y="5"/>
                      <a:pt x="5004" y="16"/>
                    </a:cubicBezTo>
                    <a:cubicBezTo>
                      <a:pt x="4604" y="116"/>
                      <a:pt x="4203" y="183"/>
                      <a:pt x="3803" y="249"/>
                    </a:cubicBezTo>
                    <a:lnTo>
                      <a:pt x="3636" y="283"/>
                    </a:lnTo>
                    <a:cubicBezTo>
                      <a:pt x="3503" y="283"/>
                      <a:pt x="3403" y="316"/>
                      <a:pt x="3303" y="349"/>
                    </a:cubicBezTo>
                    <a:cubicBezTo>
                      <a:pt x="3058" y="404"/>
                      <a:pt x="2768" y="458"/>
                      <a:pt x="2507" y="458"/>
                    </a:cubicBezTo>
                    <a:cubicBezTo>
                      <a:pt x="2448" y="458"/>
                      <a:pt x="2390" y="456"/>
                      <a:pt x="2335" y="449"/>
                    </a:cubicBezTo>
                    <a:cubicBezTo>
                      <a:pt x="2302" y="449"/>
                      <a:pt x="2302" y="483"/>
                      <a:pt x="2302" y="483"/>
                    </a:cubicBezTo>
                    <a:cubicBezTo>
                      <a:pt x="1835" y="2184"/>
                      <a:pt x="1268" y="3752"/>
                      <a:pt x="567" y="5153"/>
                    </a:cubicBezTo>
                    <a:cubicBezTo>
                      <a:pt x="401" y="5486"/>
                      <a:pt x="201" y="5853"/>
                      <a:pt x="34" y="6187"/>
                    </a:cubicBezTo>
                    <a:cubicBezTo>
                      <a:pt x="0" y="6220"/>
                      <a:pt x="0" y="6220"/>
                      <a:pt x="34" y="6254"/>
                    </a:cubicBezTo>
                    <a:lnTo>
                      <a:pt x="134" y="6254"/>
                    </a:lnTo>
                    <a:lnTo>
                      <a:pt x="334" y="6187"/>
                    </a:lnTo>
                    <a:cubicBezTo>
                      <a:pt x="567" y="6153"/>
                      <a:pt x="801" y="6120"/>
                      <a:pt x="1034" y="6053"/>
                    </a:cubicBezTo>
                    <a:cubicBezTo>
                      <a:pt x="1335" y="5987"/>
                      <a:pt x="1602" y="5920"/>
                      <a:pt x="1835" y="5820"/>
                    </a:cubicBezTo>
                    <a:cubicBezTo>
                      <a:pt x="1868" y="5820"/>
                      <a:pt x="1935" y="5787"/>
                      <a:pt x="1968" y="5787"/>
                    </a:cubicBezTo>
                    <a:cubicBezTo>
                      <a:pt x="2069" y="5753"/>
                      <a:pt x="2169" y="5720"/>
                      <a:pt x="2269" y="5720"/>
                    </a:cubicBezTo>
                    <a:cubicBezTo>
                      <a:pt x="2269" y="5720"/>
                      <a:pt x="2302" y="5720"/>
                      <a:pt x="2302" y="5686"/>
                    </a:cubicBezTo>
                    <a:cubicBezTo>
                      <a:pt x="3069" y="4786"/>
                      <a:pt x="3736" y="3618"/>
                      <a:pt x="4337" y="2151"/>
                    </a:cubicBezTo>
                    <a:cubicBezTo>
                      <a:pt x="4604" y="1517"/>
                      <a:pt x="4837" y="783"/>
                      <a:pt x="5037" y="49"/>
                    </a:cubicBezTo>
                    <a:cubicBezTo>
                      <a:pt x="5037" y="49"/>
                      <a:pt x="5037" y="16"/>
                      <a:pt x="5037" y="16"/>
                    </a:cubicBezTo>
                    <a:cubicBezTo>
                      <a:pt x="5037" y="16"/>
                      <a:pt x="5022" y="1"/>
                      <a:pt x="5013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83" name="Google Shape;13283;p40"/>
              <p:cNvSpPr/>
              <p:nvPr/>
            </p:nvSpPr>
            <p:spPr>
              <a:xfrm>
                <a:off x="6943800" y="3306225"/>
                <a:ext cx="109275" cy="192675"/>
              </a:xfrm>
              <a:custGeom>
                <a:rect b="b" l="l" r="r" t="t"/>
                <a:pathLst>
                  <a:path extrusionOk="0" h="7707" w="4371">
                    <a:moveTo>
                      <a:pt x="2836" y="1"/>
                    </a:moveTo>
                    <a:cubicBezTo>
                      <a:pt x="2436" y="167"/>
                      <a:pt x="1969" y="301"/>
                      <a:pt x="1569" y="301"/>
                    </a:cubicBezTo>
                    <a:cubicBezTo>
                      <a:pt x="1569" y="301"/>
                      <a:pt x="1535" y="301"/>
                      <a:pt x="1535" y="334"/>
                    </a:cubicBezTo>
                    <a:lnTo>
                      <a:pt x="1469" y="401"/>
                    </a:lnTo>
                    <a:cubicBezTo>
                      <a:pt x="1168" y="834"/>
                      <a:pt x="868" y="1268"/>
                      <a:pt x="401" y="1535"/>
                    </a:cubicBezTo>
                    <a:cubicBezTo>
                      <a:pt x="301" y="1602"/>
                      <a:pt x="168" y="1668"/>
                      <a:pt x="34" y="1735"/>
                    </a:cubicBezTo>
                    <a:cubicBezTo>
                      <a:pt x="1" y="1735"/>
                      <a:pt x="1" y="1769"/>
                      <a:pt x="1" y="1769"/>
                    </a:cubicBezTo>
                    <a:cubicBezTo>
                      <a:pt x="134" y="2336"/>
                      <a:pt x="234" y="2869"/>
                      <a:pt x="334" y="3336"/>
                    </a:cubicBezTo>
                    <a:cubicBezTo>
                      <a:pt x="635" y="4704"/>
                      <a:pt x="901" y="6138"/>
                      <a:pt x="1135" y="7673"/>
                    </a:cubicBezTo>
                    <a:cubicBezTo>
                      <a:pt x="1135" y="7706"/>
                      <a:pt x="1135" y="7706"/>
                      <a:pt x="1168" y="7706"/>
                    </a:cubicBezTo>
                    <a:lnTo>
                      <a:pt x="1202" y="7706"/>
                    </a:lnTo>
                    <a:cubicBezTo>
                      <a:pt x="1268" y="7706"/>
                      <a:pt x="1368" y="7706"/>
                      <a:pt x="1469" y="7673"/>
                    </a:cubicBezTo>
                    <a:lnTo>
                      <a:pt x="1635" y="7673"/>
                    </a:lnTo>
                    <a:cubicBezTo>
                      <a:pt x="1969" y="7606"/>
                      <a:pt x="2302" y="7573"/>
                      <a:pt x="2669" y="7506"/>
                    </a:cubicBezTo>
                    <a:cubicBezTo>
                      <a:pt x="3036" y="7406"/>
                      <a:pt x="3370" y="7339"/>
                      <a:pt x="3670" y="7272"/>
                    </a:cubicBezTo>
                    <a:cubicBezTo>
                      <a:pt x="3770" y="7272"/>
                      <a:pt x="3837" y="7239"/>
                      <a:pt x="3937" y="7206"/>
                    </a:cubicBezTo>
                    <a:cubicBezTo>
                      <a:pt x="4070" y="7172"/>
                      <a:pt x="4204" y="7139"/>
                      <a:pt x="4337" y="7106"/>
                    </a:cubicBezTo>
                    <a:cubicBezTo>
                      <a:pt x="4371" y="7072"/>
                      <a:pt x="4371" y="7072"/>
                      <a:pt x="4371" y="7072"/>
                    </a:cubicBezTo>
                    <a:cubicBezTo>
                      <a:pt x="4271" y="6672"/>
                      <a:pt x="4204" y="6238"/>
                      <a:pt x="4137" y="5838"/>
                    </a:cubicBezTo>
                    <a:cubicBezTo>
                      <a:pt x="4070" y="5605"/>
                      <a:pt x="4037" y="5371"/>
                      <a:pt x="4004" y="5138"/>
                    </a:cubicBezTo>
                    <a:cubicBezTo>
                      <a:pt x="3837" y="4370"/>
                      <a:pt x="3670" y="3570"/>
                      <a:pt x="3503" y="2769"/>
                    </a:cubicBezTo>
                    <a:cubicBezTo>
                      <a:pt x="3337" y="2035"/>
                      <a:pt x="3170" y="1301"/>
                      <a:pt x="3003" y="601"/>
                    </a:cubicBezTo>
                    <a:lnTo>
                      <a:pt x="2870" y="34"/>
                    </a:lnTo>
                    <a:cubicBezTo>
                      <a:pt x="2870" y="34"/>
                      <a:pt x="2870" y="1"/>
                      <a:pt x="2870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84" name="Google Shape;13284;p40"/>
              <p:cNvSpPr/>
              <p:nvPr/>
            </p:nvSpPr>
            <p:spPr>
              <a:xfrm>
                <a:off x="6789525" y="3353750"/>
                <a:ext cx="173500" cy="143475"/>
              </a:xfrm>
              <a:custGeom>
                <a:rect b="b" l="l" r="r" t="t"/>
                <a:pathLst>
                  <a:path extrusionOk="0" h="5739" w="6940">
                    <a:moveTo>
                      <a:pt x="5772" y="1"/>
                    </a:moveTo>
                    <a:cubicBezTo>
                      <a:pt x="5571" y="68"/>
                      <a:pt x="5338" y="134"/>
                      <a:pt x="5138" y="234"/>
                    </a:cubicBezTo>
                    <a:cubicBezTo>
                      <a:pt x="4971" y="268"/>
                      <a:pt x="4804" y="335"/>
                      <a:pt x="4637" y="368"/>
                    </a:cubicBezTo>
                    <a:cubicBezTo>
                      <a:pt x="4037" y="601"/>
                      <a:pt x="3203" y="868"/>
                      <a:pt x="2402" y="1135"/>
                    </a:cubicBezTo>
                    <a:cubicBezTo>
                      <a:pt x="2269" y="1168"/>
                      <a:pt x="2136" y="1202"/>
                      <a:pt x="2002" y="1235"/>
                    </a:cubicBezTo>
                    <a:cubicBezTo>
                      <a:pt x="1635" y="1369"/>
                      <a:pt x="1235" y="1502"/>
                      <a:pt x="868" y="1535"/>
                    </a:cubicBezTo>
                    <a:cubicBezTo>
                      <a:pt x="735" y="1535"/>
                      <a:pt x="368" y="1535"/>
                      <a:pt x="34" y="1469"/>
                    </a:cubicBezTo>
                    <a:cubicBezTo>
                      <a:pt x="34" y="1458"/>
                      <a:pt x="30" y="1454"/>
                      <a:pt x="25" y="1454"/>
                    </a:cubicBezTo>
                    <a:cubicBezTo>
                      <a:pt x="16" y="1454"/>
                      <a:pt x="1" y="1469"/>
                      <a:pt x="1" y="1469"/>
                    </a:cubicBezTo>
                    <a:cubicBezTo>
                      <a:pt x="1" y="1469"/>
                      <a:pt x="1" y="1502"/>
                      <a:pt x="1" y="1502"/>
                    </a:cubicBezTo>
                    <a:cubicBezTo>
                      <a:pt x="401" y="2169"/>
                      <a:pt x="668" y="2936"/>
                      <a:pt x="801" y="3737"/>
                    </a:cubicBezTo>
                    <a:cubicBezTo>
                      <a:pt x="835" y="3937"/>
                      <a:pt x="901" y="3970"/>
                      <a:pt x="1035" y="4004"/>
                    </a:cubicBezTo>
                    <a:cubicBezTo>
                      <a:pt x="1902" y="4237"/>
                      <a:pt x="2803" y="4504"/>
                      <a:pt x="3637" y="4738"/>
                    </a:cubicBezTo>
                    <a:cubicBezTo>
                      <a:pt x="3803" y="4804"/>
                      <a:pt x="3970" y="4838"/>
                      <a:pt x="4137" y="4904"/>
                    </a:cubicBezTo>
                    <a:cubicBezTo>
                      <a:pt x="4237" y="4938"/>
                      <a:pt x="4337" y="4971"/>
                      <a:pt x="4437" y="5005"/>
                    </a:cubicBezTo>
                    <a:lnTo>
                      <a:pt x="4537" y="5038"/>
                    </a:lnTo>
                    <a:cubicBezTo>
                      <a:pt x="5338" y="5271"/>
                      <a:pt x="6105" y="5505"/>
                      <a:pt x="6872" y="5738"/>
                    </a:cubicBezTo>
                    <a:lnTo>
                      <a:pt x="6939" y="5738"/>
                    </a:lnTo>
                    <a:cubicBezTo>
                      <a:pt x="6939" y="5705"/>
                      <a:pt x="6939" y="5705"/>
                      <a:pt x="6939" y="5705"/>
                    </a:cubicBezTo>
                    <a:cubicBezTo>
                      <a:pt x="6772" y="4938"/>
                      <a:pt x="6639" y="4171"/>
                      <a:pt x="6505" y="3437"/>
                    </a:cubicBezTo>
                    <a:cubicBezTo>
                      <a:pt x="6405" y="2803"/>
                      <a:pt x="6272" y="2169"/>
                      <a:pt x="6138" y="1502"/>
                    </a:cubicBezTo>
                    <a:cubicBezTo>
                      <a:pt x="6038" y="1068"/>
                      <a:pt x="5972" y="601"/>
                      <a:pt x="5838" y="34"/>
                    </a:cubicBezTo>
                    <a:cubicBezTo>
                      <a:pt x="5838" y="34"/>
                      <a:pt x="5838" y="1"/>
                      <a:pt x="5805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85" name="Google Shape;13285;p40"/>
              <p:cNvSpPr/>
              <p:nvPr/>
            </p:nvSpPr>
            <p:spPr>
              <a:xfrm>
                <a:off x="6329200" y="3430475"/>
                <a:ext cx="97600" cy="146800"/>
              </a:xfrm>
              <a:custGeom>
                <a:rect b="b" l="l" r="r" t="t"/>
                <a:pathLst>
                  <a:path extrusionOk="0" h="5872" w="3904">
                    <a:moveTo>
                      <a:pt x="67" y="1"/>
                    </a:moveTo>
                    <a:cubicBezTo>
                      <a:pt x="34" y="1"/>
                      <a:pt x="34" y="1"/>
                      <a:pt x="34" y="34"/>
                    </a:cubicBezTo>
                    <a:cubicBezTo>
                      <a:pt x="1" y="34"/>
                      <a:pt x="1" y="34"/>
                      <a:pt x="1" y="68"/>
                    </a:cubicBezTo>
                    <a:cubicBezTo>
                      <a:pt x="67" y="568"/>
                      <a:pt x="134" y="1002"/>
                      <a:pt x="201" y="1435"/>
                    </a:cubicBezTo>
                    <a:cubicBezTo>
                      <a:pt x="368" y="2836"/>
                      <a:pt x="534" y="4271"/>
                      <a:pt x="634" y="5838"/>
                    </a:cubicBezTo>
                    <a:cubicBezTo>
                      <a:pt x="634" y="5838"/>
                      <a:pt x="668" y="5838"/>
                      <a:pt x="668" y="5872"/>
                    </a:cubicBezTo>
                    <a:lnTo>
                      <a:pt x="701" y="5872"/>
                    </a:lnTo>
                    <a:cubicBezTo>
                      <a:pt x="801" y="5872"/>
                      <a:pt x="868" y="5872"/>
                      <a:pt x="968" y="5838"/>
                    </a:cubicBezTo>
                    <a:lnTo>
                      <a:pt x="1135" y="5838"/>
                    </a:lnTo>
                    <a:cubicBezTo>
                      <a:pt x="1468" y="5838"/>
                      <a:pt x="1802" y="5805"/>
                      <a:pt x="2169" y="5772"/>
                    </a:cubicBezTo>
                    <a:cubicBezTo>
                      <a:pt x="2536" y="5705"/>
                      <a:pt x="2869" y="5672"/>
                      <a:pt x="3203" y="5605"/>
                    </a:cubicBezTo>
                    <a:cubicBezTo>
                      <a:pt x="3303" y="5605"/>
                      <a:pt x="3370" y="5605"/>
                      <a:pt x="3470" y="5571"/>
                    </a:cubicBezTo>
                    <a:cubicBezTo>
                      <a:pt x="3603" y="5538"/>
                      <a:pt x="3737" y="5538"/>
                      <a:pt x="3870" y="5505"/>
                    </a:cubicBezTo>
                    <a:lnTo>
                      <a:pt x="3903" y="5505"/>
                    </a:lnTo>
                    <a:cubicBezTo>
                      <a:pt x="3903" y="5471"/>
                      <a:pt x="3903" y="5471"/>
                      <a:pt x="3903" y="5471"/>
                    </a:cubicBezTo>
                    <a:cubicBezTo>
                      <a:pt x="3837" y="5071"/>
                      <a:pt x="3803" y="4637"/>
                      <a:pt x="3770" y="4237"/>
                    </a:cubicBezTo>
                    <a:cubicBezTo>
                      <a:pt x="3737" y="4004"/>
                      <a:pt x="3737" y="3737"/>
                      <a:pt x="3703" y="3503"/>
                    </a:cubicBezTo>
                    <a:cubicBezTo>
                      <a:pt x="3603" y="2736"/>
                      <a:pt x="3503" y="1969"/>
                      <a:pt x="3403" y="1135"/>
                    </a:cubicBezTo>
                    <a:cubicBezTo>
                      <a:pt x="3370" y="868"/>
                      <a:pt x="3303" y="601"/>
                      <a:pt x="3270" y="334"/>
                    </a:cubicBezTo>
                    <a:cubicBezTo>
                      <a:pt x="3270" y="334"/>
                      <a:pt x="3270" y="301"/>
                      <a:pt x="3236" y="301"/>
                    </a:cubicBezTo>
                    <a:lnTo>
                      <a:pt x="3103" y="301"/>
                    </a:lnTo>
                    <a:cubicBezTo>
                      <a:pt x="2269" y="268"/>
                      <a:pt x="1468" y="201"/>
                      <a:pt x="734" y="101"/>
                    </a:cubicBezTo>
                    <a:cubicBezTo>
                      <a:pt x="634" y="68"/>
                      <a:pt x="501" y="68"/>
                      <a:pt x="401" y="68"/>
                    </a:cubicBezTo>
                    <a:cubicBezTo>
                      <a:pt x="301" y="34"/>
                      <a:pt x="167" y="34"/>
                      <a:pt x="67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86" name="Google Shape;13286;p40"/>
              <p:cNvSpPr/>
              <p:nvPr/>
            </p:nvSpPr>
            <p:spPr>
              <a:xfrm>
                <a:off x="6114875" y="3395450"/>
                <a:ext cx="221025" cy="179325"/>
              </a:xfrm>
              <a:custGeom>
                <a:rect b="b" l="l" r="r" t="t"/>
                <a:pathLst>
                  <a:path extrusionOk="0" h="7173" w="8841">
                    <a:moveTo>
                      <a:pt x="1" y="1"/>
                    </a:moveTo>
                    <a:cubicBezTo>
                      <a:pt x="1" y="34"/>
                      <a:pt x="1" y="68"/>
                      <a:pt x="34" y="68"/>
                    </a:cubicBezTo>
                    <a:cubicBezTo>
                      <a:pt x="801" y="434"/>
                      <a:pt x="1435" y="1068"/>
                      <a:pt x="1936" y="1835"/>
                    </a:cubicBezTo>
                    <a:cubicBezTo>
                      <a:pt x="2469" y="2669"/>
                      <a:pt x="2803" y="3637"/>
                      <a:pt x="2903" y="4704"/>
                    </a:cubicBezTo>
                    <a:cubicBezTo>
                      <a:pt x="2903" y="4871"/>
                      <a:pt x="2970" y="4904"/>
                      <a:pt x="3103" y="4971"/>
                    </a:cubicBezTo>
                    <a:cubicBezTo>
                      <a:pt x="3970" y="5271"/>
                      <a:pt x="4804" y="5605"/>
                      <a:pt x="5605" y="5905"/>
                    </a:cubicBezTo>
                    <a:lnTo>
                      <a:pt x="6105" y="6105"/>
                    </a:lnTo>
                    <a:cubicBezTo>
                      <a:pt x="6239" y="6172"/>
                      <a:pt x="6372" y="6205"/>
                      <a:pt x="6505" y="6272"/>
                    </a:cubicBezTo>
                    <a:cubicBezTo>
                      <a:pt x="7273" y="6572"/>
                      <a:pt x="8040" y="6872"/>
                      <a:pt x="8807" y="7139"/>
                    </a:cubicBezTo>
                    <a:cubicBezTo>
                      <a:pt x="8807" y="7173"/>
                      <a:pt x="8807" y="7173"/>
                      <a:pt x="8807" y="7173"/>
                    </a:cubicBezTo>
                    <a:cubicBezTo>
                      <a:pt x="8807" y="7173"/>
                      <a:pt x="8840" y="7139"/>
                      <a:pt x="8840" y="7139"/>
                    </a:cubicBezTo>
                    <a:cubicBezTo>
                      <a:pt x="8840" y="7139"/>
                      <a:pt x="8840" y="7139"/>
                      <a:pt x="8840" y="7106"/>
                    </a:cubicBezTo>
                    <a:cubicBezTo>
                      <a:pt x="8740" y="6372"/>
                      <a:pt x="8674" y="5571"/>
                      <a:pt x="8607" y="4838"/>
                    </a:cubicBezTo>
                    <a:cubicBezTo>
                      <a:pt x="8540" y="4204"/>
                      <a:pt x="8474" y="3537"/>
                      <a:pt x="8373" y="2903"/>
                    </a:cubicBezTo>
                    <a:cubicBezTo>
                      <a:pt x="8307" y="2369"/>
                      <a:pt x="8240" y="1869"/>
                      <a:pt x="8173" y="1368"/>
                    </a:cubicBezTo>
                    <a:cubicBezTo>
                      <a:pt x="8173" y="1368"/>
                      <a:pt x="8173" y="1335"/>
                      <a:pt x="8140" y="1335"/>
                    </a:cubicBezTo>
                    <a:cubicBezTo>
                      <a:pt x="7773" y="1268"/>
                      <a:pt x="7473" y="1202"/>
                      <a:pt x="7206" y="1102"/>
                    </a:cubicBezTo>
                    <a:lnTo>
                      <a:pt x="7173" y="1102"/>
                    </a:lnTo>
                    <a:cubicBezTo>
                      <a:pt x="6972" y="1235"/>
                      <a:pt x="6772" y="1335"/>
                      <a:pt x="6539" y="1368"/>
                    </a:cubicBezTo>
                    <a:cubicBezTo>
                      <a:pt x="6350" y="1397"/>
                      <a:pt x="6161" y="1409"/>
                      <a:pt x="5971" y="1409"/>
                    </a:cubicBezTo>
                    <a:cubicBezTo>
                      <a:pt x="5493" y="1409"/>
                      <a:pt x="5015" y="1331"/>
                      <a:pt x="4537" y="1235"/>
                    </a:cubicBezTo>
                    <a:cubicBezTo>
                      <a:pt x="4437" y="1235"/>
                      <a:pt x="4337" y="1202"/>
                      <a:pt x="4271" y="1202"/>
                    </a:cubicBezTo>
                    <a:cubicBezTo>
                      <a:pt x="3537" y="1068"/>
                      <a:pt x="2936" y="935"/>
                      <a:pt x="2369" y="801"/>
                    </a:cubicBezTo>
                    <a:cubicBezTo>
                      <a:pt x="2269" y="801"/>
                      <a:pt x="2169" y="768"/>
                      <a:pt x="2036" y="735"/>
                    </a:cubicBezTo>
                    <a:cubicBezTo>
                      <a:pt x="1602" y="668"/>
                      <a:pt x="1102" y="535"/>
                      <a:pt x="768" y="268"/>
                    </a:cubicBezTo>
                    <a:cubicBezTo>
                      <a:pt x="768" y="234"/>
                      <a:pt x="768" y="234"/>
                      <a:pt x="768" y="234"/>
                    </a:cubicBezTo>
                    <a:cubicBezTo>
                      <a:pt x="768" y="201"/>
                      <a:pt x="768" y="201"/>
                      <a:pt x="768" y="201"/>
                    </a:cubicBezTo>
                    <a:cubicBezTo>
                      <a:pt x="768" y="201"/>
                      <a:pt x="768" y="168"/>
                      <a:pt x="768" y="168"/>
                    </a:cubicBezTo>
                    <a:lnTo>
                      <a:pt x="735" y="168"/>
                    </a:lnTo>
                    <a:cubicBezTo>
                      <a:pt x="501" y="101"/>
                      <a:pt x="268" y="34"/>
                      <a:pt x="6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87" name="Google Shape;13287;p40"/>
              <p:cNvSpPr/>
              <p:nvPr/>
            </p:nvSpPr>
            <p:spPr>
              <a:xfrm>
                <a:off x="5893900" y="3296225"/>
                <a:ext cx="185975" cy="155975"/>
              </a:xfrm>
              <a:custGeom>
                <a:rect b="b" l="l" r="r" t="t"/>
                <a:pathLst>
                  <a:path extrusionOk="0" h="6239" w="7439">
                    <a:moveTo>
                      <a:pt x="1268" y="0"/>
                    </a:moveTo>
                    <a:cubicBezTo>
                      <a:pt x="1234" y="34"/>
                      <a:pt x="1234" y="34"/>
                      <a:pt x="1234" y="34"/>
                    </a:cubicBezTo>
                    <a:cubicBezTo>
                      <a:pt x="1201" y="134"/>
                      <a:pt x="1168" y="234"/>
                      <a:pt x="1168" y="334"/>
                    </a:cubicBezTo>
                    <a:cubicBezTo>
                      <a:pt x="1134" y="401"/>
                      <a:pt x="1101" y="467"/>
                      <a:pt x="1101" y="567"/>
                    </a:cubicBezTo>
                    <a:cubicBezTo>
                      <a:pt x="968" y="1034"/>
                      <a:pt x="834" y="1535"/>
                      <a:pt x="701" y="2035"/>
                    </a:cubicBezTo>
                    <a:cubicBezTo>
                      <a:pt x="467" y="3002"/>
                      <a:pt x="200" y="4003"/>
                      <a:pt x="0" y="4837"/>
                    </a:cubicBezTo>
                    <a:cubicBezTo>
                      <a:pt x="0" y="4870"/>
                      <a:pt x="0" y="4870"/>
                      <a:pt x="0" y="4904"/>
                    </a:cubicBezTo>
                    <a:cubicBezTo>
                      <a:pt x="100" y="4904"/>
                      <a:pt x="167" y="4937"/>
                      <a:pt x="234" y="4971"/>
                    </a:cubicBezTo>
                    <a:cubicBezTo>
                      <a:pt x="367" y="5071"/>
                      <a:pt x="534" y="5104"/>
                      <a:pt x="667" y="5171"/>
                    </a:cubicBezTo>
                    <a:cubicBezTo>
                      <a:pt x="901" y="5271"/>
                      <a:pt x="1134" y="5371"/>
                      <a:pt x="1334" y="5471"/>
                    </a:cubicBezTo>
                    <a:cubicBezTo>
                      <a:pt x="1468" y="5504"/>
                      <a:pt x="1601" y="5571"/>
                      <a:pt x="1735" y="5638"/>
                    </a:cubicBezTo>
                    <a:lnTo>
                      <a:pt x="1801" y="5671"/>
                    </a:lnTo>
                    <a:cubicBezTo>
                      <a:pt x="2135" y="5804"/>
                      <a:pt x="2502" y="5938"/>
                      <a:pt x="2836" y="6105"/>
                    </a:cubicBezTo>
                    <a:cubicBezTo>
                      <a:pt x="2869" y="6105"/>
                      <a:pt x="2902" y="6138"/>
                      <a:pt x="2969" y="6138"/>
                    </a:cubicBezTo>
                    <a:cubicBezTo>
                      <a:pt x="3036" y="6171"/>
                      <a:pt x="3102" y="6205"/>
                      <a:pt x="3169" y="6238"/>
                    </a:cubicBezTo>
                    <a:lnTo>
                      <a:pt x="3202" y="6238"/>
                    </a:lnTo>
                    <a:cubicBezTo>
                      <a:pt x="3202" y="6238"/>
                      <a:pt x="3236" y="6205"/>
                      <a:pt x="3236" y="6205"/>
                    </a:cubicBezTo>
                    <a:cubicBezTo>
                      <a:pt x="3269" y="5938"/>
                      <a:pt x="3469" y="5638"/>
                      <a:pt x="3636" y="5438"/>
                    </a:cubicBezTo>
                    <a:lnTo>
                      <a:pt x="3669" y="5371"/>
                    </a:lnTo>
                    <a:cubicBezTo>
                      <a:pt x="3970" y="4937"/>
                      <a:pt x="4370" y="4537"/>
                      <a:pt x="4804" y="4270"/>
                    </a:cubicBezTo>
                    <a:cubicBezTo>
                      <a:pt x="5455" y="3826"/>
                      <a:pt x="6265" y="3592"/>
                      <a:pt x="7069" y="3592"/>
                    </a:cubicBezTo>
                    <a:cubicBezTo>
                      <a:pt x="7170" y="3592"/>
                      <a:pt x="7271" y="3595"/>
                      <a:pt x="7372" y="3603"/>
                    </a:cubicBezTo>
                    <a:cubicBezTo>
                      <a:pt x="7405" y="3603"/>
                      <a:pt x="7405" y="3603"/>
                      <a:pt x="7405" y="3570"/>
                    </a:cubicBezTo>
                    <a:cubicBezTo>
                      <a:pt x="7439" y="3570"/>
                      <a:pt x="7405" y="3536"/>
                      <a:pt x="7405" y="3536"/>
                    </a:cubicBezTo>
                    <a:cubicBezTo>
                      <a:pt x="7072" y="3436"/>
                      <a:pt x="6738" y="3303"/>
                      <a:pt x="6438" y="3203"/>
                    </a:cubicBezTo>
                    <a:lnTo>
                      <a:pt x="6305" y="3169"/>
                    </a:lnTo>
                    <a:cubicBezTo>
                      <a:pt x="5104" y="2736"/>
                      <a:pt x="3736" y="2235"/>
                      <a:pt x="2735" y="1401"/>
                    </a:cubicBezTo>
                    <a:cubicBezTo>
                      <a:pt x="2735" y="1401"/>
                      <a:pt x="2735" y="1368"/>
                      <a:pt x="2735" y="1368"/>
                    </a:cubicBezTo>
                    <a:cubicBezTo>
                      <a:pt x="2235" y="1034"/>
                      <a:pt x="1768" y="567"/>
                      <a:pt x="1301" y="34"/>
                    </a:cubicBezTo>
                    <a:cubicBezTo>
                      <a:pt x="1301" y="0"/>
                      <a:pt x="1268" y="0"/>
                      <a:pt x="126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88" name="Google Shape;13288;p40"/>
              <p:cNvSpPr/>
              <p:nvPr/>
            </p:nvSpPr>
            <p:spPr>
              <a:xfrm>
                <a:off x="5895550" y="3174475"/>
                <a:ext cx="31725" cy="70900"/>
              </a:xfrm>
              <a:custGeom>
                <a:rect b="b" l="l" r="r" t="t"/>
                <a:pathLst>
                  <a:path extrusionOk="0" h="2836" w="1269">
                    <a:moveTo>
                      <a:pt x="1202" y="0"/>
                    </a:moveTo>
                    <a:cubicBezTo>
                      <a:pt x="1006" y="39"/>
                      <a:pt x="788" y="55"/>
                      <a:pt x="560" y="55"/>
                    </a:cubicBezTo>
                    <a:cubicBezTo>
                      <a:pt x="399" y="55"/>
                      <a:pt x="233" y="47"/>
                      <a:pt x="68" y="33"/>
                    </a:cubicBezTo>
                    <a:lnTo>
                      <a:pt x="34" y="33"/>
                    </a:lnTo>
                    <a:cubicBezTo>
                      <a:pt x="34" y="33"/>
                      <a:pt x="34" y="33"/>
                      <a:pt x="34" y="67"/>
                    </a:cubicBezTo>
                    <a:lnTo>
                      <a:pt x="34" y="1568"/>
                    </a:lnTo>
                    <a:cubicBezTo>
                      <a:pt x="34" y="1635"/>
                      <a:pt x="34" y="1735"/>
                      <a:pt x="34" y="1835"/>
                    </a:cubicBezTo>
                    <a:cubicBezTo>
                      <a:pt x="1" y="2035"/>
                      <a:pt x="1" y="2235"/>
                      <a:pt x="34" y="2435"/>
                    </a:cubicBezTo>
                    <a:cubicBezTo>
                      <a:pt x="101" y="2702"/>
                      <a:pt x="301" y="2835"/>
                      <a:pt x="601" y="2835"/>
                    </a:cubicBezTo>
                    <a:lnTo>
                      <a:pt x="701" y="2835"/>
                    </a:lnTo>
                    <a:cubicBezTo>
                      <a:pt x="902" y="2802"/>
                      <a:pt x="1135" y="2702"/>
                      <a:pt x="1168" y="2435"/>
                    </a:cubicBezTo>
                    <a:cubicBezTo>
                      <a:pt x="1235" y="1768"/>
                      <a:pt x="1235" y="1068"/>
                      <a:pt x="1235" y="467"/>
                    </a:cubicBezTo>
                    <a:cubicBezTo>
                      <a:pt x="1235" y="334"/>
                      <a:pt x="1235" y="167"/>
                      <a:pt x="1268" y="33"/>
                    </a:cubicBezTo>
                    <a:cubicBezTo>
                      <a:pt x="1268" y="33"/>
                      <a:pt x="1268" y="0"/>
                      <a:pt x="1235" y="0"/>
                    </a:cubicBezTo>
                    <a:close/>
                  </a:path>
                </a:pathLst>
              </a:custGeom>
              <a:solidFill>
                <a:srgbClr val="C7AAA3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89" name="Google Shape;13289;p40"/>
              <p:cNvSpPr/>
              <p:nvPr/>
            </p:nvSpPr>
            <p:spPr>
              <a:xfrm>
                <a:off x="5895550" y="2989625"/>
                <a:ext cx="52575" cy="55600"/>
              </a:xfrm>
              <a:custGeom>
                <a:rect b="b" l="l" r="r" t="t"/>
                <a:pathLst>
                  <a:path extrusionOk="0" h="2224" w="2103">
                    <a:moveTo>
                      <a:pt x="676" y="0"/>
                    </a:moveTo>
                    <a:cubicBezTo>
                      <a:pt x="553" y="0"/>
                      <a:pt x="432" y="16"/>
                      <a:pt x="334" y="56"/>
                    </a:cubicBezTo>
                    <a:cubicBezTo>
                      <a:pt x="1" y="189"/>
                      <a:pt x="101" y="589"/>
                      <a:pt x="168" y="889"/>
                    </a:cubicBezTo>
                    <a:cubicBezTo>
                      <a:pt x="201" y="923"/>
                      <a:pt x="201" y="956"/>
                      <a:pt x="201" y="990"/>
                    </a:cubicBezTo>
                    <a:cubicBezTo>
                      <a:pt x="268" y="1223"/>
                      <a:pt x="368" y="1457"/>
                      <a:pt x="468" y="1690"/>
                    </a:cubicBezTo>
                    <a:cubicBezTo>
                      <a:pt x="501" y="1857"/>
                      <a:pt x="568" y="1990"/>
                      <a:pt x="635" y="2157"/>
                    </a:cubicBezTo>
                    <a:cubicBezTo>
                      <a:pt x="635" y="2157"/>
                      <a:pt x="635" y="2190"/>
                      <a:pt x="668" y="2190"/>
                    </a:cubicBezTo>
                    <a:lnTo>
                      <a:pt x="768" y="2190"/>
                    </a:lnTo>
                    <a:cubicBezTo>
                      <a:pt x="935" y="2190"/>
                      <a:pt x="1168" y="2190"/>
                      <a:pt x="1369" y="2224"/>
                    </a:cubicBezTo>
                    <a:cubicBezTo>
                      <a:pt x="1402" y="2224"/>
                      <a:pt x="1402" y="2190"/>
                      <a:pt x="1402" y="2190"/>
                    </a:cubicBezTo>
                    <a:cubicBezTo>
                      <a:pt x="1469" y="2090"/>
                      <a:pt x="1502" y="1957"/>
                      <a:pt x="1569" y="1857"/>
                    </a:cubicBezTo>
                    <a:cubicBezTo>
                      <a:pt x="1669" y="1657"/>
                      <a:pt x="1769" y="1423"/>
                      <a:pt x="1836" y="1156"/>
                    </a:cubicBezTo>
                    <a:cubicBezTo>
                      <a:pt x="1936" y="956"/>
                      <a:pt x="2102" y="422"/>
                      <a:pt x="1769" y="156"/>
                    </a:cubicBezTo>
                    <a:cubicBezTo>
                      <a:pt x="1602" y="22"/>
                      <a:pt x="1335" y="22"/>
                      <a:pt x="1102" y="22"/>
                    </a:cubicBezTo>
                    <a:lnTo>
                      <a:pt x="935" y="22"/>
                    </a:lnTo>
                    <a:cubicBezTo>
                      <a:pt x="852" y="8"/>
                      <a:pt x="763" y="0"/>
                      <a:pt x="676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90" name="Google Shape;13290;p40"/>
              <p:cNvSpPr/>
              <p:nvPr/>
            </p:nvSpPr>
            <p:spPr>
              <a:xfrm>
                <a:off x="5863875" y="3053225"/>
                <a:ext cx="107600" cy="112925"/>
              </a:xfrm>
              <a:custGeom>
                <a:rect b="b" l="l" r="r" t="t"/>
                <a:pathLst>
                  <a:path extrusionOk="0" h="4517" w="4304">
                    <a:moveTo>
                      <a:pt x="1921" y="1"/>
                    </a:moveTo>
                    <a:cubicBezTo>
                      <a:pt x="1756" y="1"/>
                      <a:pt x="1593" y="5"/>
                      <a:pt x="1435" y="13"/>
                    </a:cubicBezTo>
                    <a:cubicBezTo>
                      <a:pt x="1134" y="13"/>
                      <a:pt x="768" y="47"/>
                      <a:pt x="501" y="314"/>
                    </a:cubicBezTo>
                    <a:cubicBezTo>
                      <a:pt x="267" y="547"/>
                      <a:pt x="167" y="947"/>
                      <a:pt x="100" y="1281"/>
                    </a:cubicBezTo>
                    <a:cubicBezTo>
                      <a:pt x="0" y="1948"/>
                      <a:pt x="34" y="2682"/>
                      <a:pt x="267" y="3382"/>
                    </a:cubicBezTo>
                    <a:cubicBezTo>
                      <a:pt x="334" y="3649"/>
                      <a:pt x="501" y="4150"/>
                      <a:pt x="801" y="4350"/>
                    </a:cubicBezTo>
                    <a:cubicBezTo>
                      <a:pt x="1068" y="4483"/>
                      <a:pt x="1401" y="4517"/>
                      <a:pt x="1668" y="4517"/>
                    </a:cubicBezTo>
                    <a:lnTo>
                      <a:pt x="1968" y="4517"/>
                    </a:lnTo>
                    <a:cubicBezTo>
                      <a:pt x="2569" y="4517"/>
                      <a:pt x="3203" y="4383"/>
                      <a:pt x="3503" y="3649"/>
                    </a:cubicBezTo>
                    <a:cubicBezTo>
                      <a:pt x="3536" y="3583"/>
                      <a:pt x="3536" y="3549"/>
                      <a:pt x="3570" y="3516"/>
                    </a:cubicBezTo>
                    <a:cubicBezTo>
                      <a:pt x="3636" y="3349"/>
                      <a:pt x="3703" y="3149"/>
                      <a:pt x="3836" y="3015"/>
                    </a:cubicBezTo>
                    <a:cubicBezTo>
                      <a:pt x="3870" y="2949"/>
                      <a:pt x="3903" y="2915"/>
                      <a:pt x="3936" y="2882"/>
                    </a:cubicBezTo>
                    <a:cubicBezTo>
                      <a:pt x="3970" y="2882"/>
                      <a:pt x="4003" y="2849"/>
                      <a:pt x="4037" y="2815"/>
                    </a:cubicBezTo>
                    <a:cubicBezTo>
                      <a:pt x="4203" y="2649"/>
                      <a:pt x="4237" y="2582"/>
                      <a:pt x="4270" y="2315"/>
                    </a:cubicBezTo>
                    <a:cubicBezTo>
                      <a:pt x="4303" y="1915"/>
                      <a:pt x="4303" y="1481"/>
                      <a:pt x="4270" y="1047"/>
                    </a:cubicBezTo>
                    <a:cubicBezTo>
                      <a:pt x="4270" y="881"/>
                      <a:pt x="4270" y="714"/>
                      <a:pt x="4270" y="514"/>
                    </a:cubicBezTo>
                    <a:cubicBezTo>
                      <a:pt x="4270" y="480"/>
                      <a:pt x="4270" y="480"/>
                      <a:pt x="4270" y="447"/>
                    </a:cubicBezTo>
                    <a:cubicBezTo>
                      <a:pt x="4270" y="314"/>
                      <a:pt x="4270" y="280"/>
                      <a:pt x="4137" y="213"/>
                    </a:cubicBezTo>
                    <a:cubicBezTo>
                      <a:pt x="4037" y="147"/>
                      <a:pt x="3836" y="113"/>
                      <a:pt x="3636" y="113"/>
                    </a:cubicBezTo>
                    <a:lnTo>
                      <a:pt x="3469" y="113"/>
                    </a:lnTo>
                    <a:cubicBezTo>
                      <a:pt x="2944" y="38"/>
                      <a:pt x="2419" y="1"/>
                      <a:pt x="1921" y="1"/>
                    </a:cubicBezTo>
                    <a:close/>
                  </a:path>
                </a:pathLst>
              </a:custGeom>
              <a:solidFill>
                <a:srgbClr val="C7AAA3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91" name="Google Shape;13291;p40"/>
              <p:cNvSpPr/>
              <p:nvPr/>
            </p:nvSpPr>
            <p:spPr>
              <a:xfrm>
                <a:off x="5978125" y="3071050"/>
                <a:ext cx="93425" cy="38400"/>
              </a:xfrm>
              <a:custGeom>
                <a:rect b="b" l="l" r="r" t="t"/>
                <a:pathLst>
                  <a:path extrusionOk="0" h="1536" w="3737">
                    <a:moveTo>
                      <a:pt x="100" y="1"/>
                    </a:moveTo>
                    <a:cubicBezTo>
                      <a:pt x="67" y="1"/>
                      <a:pt x="67" y="1"/>
                      <a:pt x="34" y="34"/>
                    </a:cubicBezTo>
                    <a:cubicBezTo>
                      <a:pt x="34" y="34"/>
                      <a:pt x="34" y="68"/>
                      <a:pt x="34" y="68"/>
                    </a:cubicBezTo>
                    <a:cubicBezTo>
                      <a:pt x="34" y="168"/>
                      <a:pt x="34" y="268"/>
                      <a:pt x="34" y="368"/>
                    </a:cubicBezTo>
                    <a:cubicBezTo>
                      <a:pt x="34" y="701"/>
                      <a:pt x="0" y="1035"/>
                      <a:pt x="0" y="1335"/>
                    </a:cubicBezTo>
                    <a:cubicBezTo>
                      <a:pt x="0" y="1335"/>
                      <a:pt x="0" y="1368"/>
                      <a:pt x="0" y="1368"/>
                    </a:cubicBezTo>
                    <a:lnTo>
                      <a:pt x="34" y="1368"/>
                    </a:lnTo>
                    <a:cubicBezTo>
                      <a:pt x="200" y="1368"/>
                      <a:pt x="367" y="1402"/>
                      <a:pt x="534" y="1402"/>
                    </a:cubicBezTo>
                    <a:cubicBezTo>
                      <a:pt x="701" y="1402"/>
                      <a:pt x="834" y="1435"/>
                      <a:pt x="968" y="1435"/>
                    </a:cubicBezTo>
                    <a:cubicBezTo>
                      <a:pt x="1201" y="1469"/>
                      <a:pt x="1435" y="1469"/>
                      <a:pt x="1635" y="1469"/>
                    </a:cubicBezTo>
                    <a:cubicBezTo>
                      <a:pt x="1902" y="1502"/>
                      <a:pt x="2202" y="1502"/>
                      <a:pt x="2469" y="1502"/>
                    </a:cubicBezTo>
                    <a:cubicBezTo>
                      <a:pt x="2669" y="1535"/>
                      <a:pt x="2869" y="1535"/>
                      <a:pt x="3102" y="1535"/>
                    </a:cubicBezTo>
                    <a:lnTo>
                      <a:pt x="3136" y="1535"/>
                    </a:lnTo>
                    <a:cubicBezTo>
                      <a:pt x="3269" y="1535"/>
                      <a:pt x="3403" y="1502"/>
                      <a:pt x="3503" y="1402"/>
                    </a:cubicBezTo>
                    <a:cubicBezTo>
                      <a:pt x="3636" y="1202"/>
                      <a:pt x="3736" y="935"/>
                      <a:pt x="3703" y="668"/>
                    </a:cubicBezTo>
                    <a:lnTo>
                      <a:pt x="3703" y="568"/>
                    </a:lnTo>
                    <a:cubicBezTo>
                      <a:pt x="3670" y="401"/>
                      <a:pt x="3569" y="68"/>
                      <a:pt x="3369" y="1"/>
                    </a:cubicBezTo>
                    <a:close/>
                  </a:path>
                </a:pathLst>
              </a:custGeom>
              <a:solidFill>
                <a:srgbClr val="C7AAA3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92" name="Google Shape;13292;p40"/>
              <p:cNvSpPr/>
              <p:nvPr/>
            </p:nvSpPr>
            <p:spPr>
              <a:xfrm>
                <a:off x="5999800" y="3115250"/>
                <a:ext cx="49225" cy="41725"/>
              </a:xfrm>
              <a:custGeom>
                <a:rect b="b" l="l" r="r" t="t"/>
                <a:pathLst>
                  <a:path extrusionOk="0" h="1669" w="1969">
                    <a:moveTo>
                      <a:pt x="34" y="1"/>
                    </a:moveTo>
                    <a:cubicBezTo>
                      <a:pt x="34" y="1"/>
                      <a:pt x="1" y="1"/>
                      <a:pt x="1" y="34"/>
                    </a:cubicBezTo>
                    <a:cubicBezTo>
                      <a:pt x="1" y="34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101"/>
                    </a:cubicBezTo>
                    <a:cubicBezTo>
                      <a:pt x="234" y="668"/>
                      <a:pt x="434" y="1168"/>
                      <a:pt x="668" y="1635"/>
                    </a:cubicBezTo>
                    <a:cubicBezTo>
                      <a:pt x="668" y="1669"/>
                      <a:pt x="701" y="1669"/>
                      <a:pt x="701" y="1669"/>
                    </a:cubicBezTo>
                    <a:cubicBezTo>
                      <a:pt x="734" y="1669"/>
                      <a:pt x="734" y="1669"/>
                      <a:pt x="734" y="1635"/>
                    </a:cubicBezTo>
                    <a:cubicBezTo>
                      <a:pt x="834" y="1502"/>
                      <a:pt x="1001" y="1335"/>
                      <a:pt x="1135" y="1168"/>
                    </a:cubicBezTo>
                    <a:cubicBezTo>
                      <a:pt x="1201" y="1102"/>
                      <a:pt x="1268" y="1001"/>
                      <a:pt x="1335" y="935"/>
                    </a:cubicBezTo>
                    <a:cubicBezTo>
                      <a:pt x="1535" y="668"/>
                      <a:pt x="1768" y="434"/>
                      <a:pt x="1969" y="168"/>
                    </a:cubicBezTo>
                    <a:cubicBezTo>
                      <a:pt x="1969" y="168"/>
                      <a:pt x="1969" y="134"/>
                      <a:pt x="1969" y="134"/>
                    </a:cubicBezTo>
                    <a:cubicBezTo>
                      <a:pt x="1969" y="101"/>
                      <a:pt x="1969" y="101"/>
                      <a:pt x="1935" y="101"/>
                    </a:cubicBezTo>
                    <a:lnTo>
                      <a:pt x="1869" y="101"/>
                    </a:lnTo>
                    <a:cubicBezTo>
                      <a:pt x="1468" y="67"/>
                      <a:pt x="1068" y="67"/>
                      <a:pt x="768" y="34"/>
                    </a:cubicBezTo>
                    <a:lnTo>
                      <a:pt x="534" y="34"/>
                    </a:lnTo>
                    <a:cubicBezTo>
                      <a:pt x="367" y="34"/>
                      <a:pt x="201" y="34"/>
                      <a:pt x="34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93" name="Google Shape;13293;p40"/>
              <p:cNvSpPr/>
              <p:nvPr/>
            </p:nvSpPr>
            <p:spPr>
              <a:xfrm>
                <a:off x="6020650" y="2987675"/>
                <a:ext cx="140125" cy="261025"/>
              </a:xfrm>
              <a:custGeom>
                <a:rect b="b" l="l" r="r" t="t"/>
                <a:pathLst>
                  <a:path extrusionOk="0" h="10441" w="5605">
                    <a:moveTo>
                      <a:pt x="5571" y="0"/>
                    </a:moveTo>
                    <a:cubicBezTo>
                      <a:pt x="5538" y="0"/>
                      <a:pt x="5538" y="0"/>
                      <a:pt x="5504" y="33"/>
                    </a:cubicBezTo>
                    <a:lnTo>
                      <a:pt x="5471" y="100"/>
                    </a:lnTo>
                    <a:cubicBezTo>
                      <a:pt x="5438" y="134"/>
                      <a:pt x="5404" y="200"/>
                      <a:pt x="5371" y="234"/>
                    </a:cubicBezTo>
                    <a:cubicBezTo>
                      <a:pt x="5137" y="534"/>
                      <a:pt x="4937" y="867"/>
                      <a:pt x="4670" y="1201"/>
                    </a:cubicBezTo>
                    <a:cubicBezTo>
                      <a:pt x="4170" y="1901"/>
                      <a:pt x="3670" y="2569"/>
                      <a:pt x="3169" y="3236"/>
                    </a:cubicBezTo>
                    <a:cubicBezTo>
                      <a:pt x="3136" y="3269"/>
                      <a:pt x="3103" y="3336"/>
                      <a:pt x="3069" y="3369"/>
                    </a:cubicBezTo>
                    <a:lnTo>
                      <a:pt x="2969" y="3469"/>
                    </a:lnTo>
                    <a:cubicBezTo>
                      <a:pt x="2969" y="3469"/>
                      <a:pt x="2969" y="3469"/>
                      <a:pt x="2969" y="3503"/>
                    </a:cubicBezTo>
                    <a:cubicBezTo>
                      <a:pt x="3036" y="3736"/>
                      <a:pt x="3036" y="4003"/>
                      <a:pt x="3036" y="4270"/>
                    </a:cubicBezTo>
                    <a:cubicBezTo>
                      <a:pt x="2969" y="4970"/>
                      <a:pt x="2702" y="5804"/>
                      <a:pt x="2069" y="5971"/>
                    </a:cubicBezTo>
                    <a:cubicBezTo>
                      <a:pt x="2012" y="5985"/>
                      <a:pt x="1953" y="5992"/>
                      <a:pt x="1895" y="5992"/>
                    </a:cubicBezTo>
                    <a:cubicBezTo>
                      <a:pt x="1680" y="5992"/>
                      <a:pt x="1466" y="5902"/>
                      <a:pt x="1335" y="5771"/>
                    </a:cubicBezTo>
                    <a:cubicBezTo>
                      <a:pt x="1335" y="5738"/>
                      <a:pt x="1301" y="5704"/>
                      <a:pt x="1301" y="5671"/>
                    </a:cubicBezTo>
                    <a:lnTo>
                      <a:pt x="1235" y="5671"/>
                    </a:lnTo>
                    <a:lnTo>
                      <a:pt x="1168" y="5738"/>
                    </a:lnTo>
                    <a:cubicBezTo>
                      <a:pt x="1068" y="5871"/>
                      <a:pt x="934" y="6004"/>
                      <a:pt x="834" y="6171"/>
                    </a:cubicBezTo>
                    <a:cubicBezTo>
                      <a:pt x="768" y="6238"/>
                      <a:pt x="701" y="6338"/>
                      <a:pt x="634" y="6405"/>
                    </a:cubicBezTo>
                    <a:cubicBezTo>
                      <a:pt x="434" y="6638"/>
                      <a:pt x="267" y="6905"/>
                      <a:pt x="34" y="7072"/>
                    </a:cubicBezTo>
                    <a:cubicBezTo>
                      <a:pt x="0" y="7072"/>
                      <a:pt x="0" y="7105"/>
                      <a:pt x="34" y="7105"/>
                    </a:cubicBezTo>
                    <a:cubicBezTo>
                      <a:pt x="801" y="8606"/>
                      <a:pt x="1702" y="9707"/>
                      <a:pt x="2769" y="10441"/>
                    </a:cubicBezTo>
                    <a:lnTo>
                      <a:pt x="2836" y="10441"/>
                    </a:lnTo>
                    <a:cubicBezTo>
                      <a:pt x="3370" y="9640"/>
                      <a:pt x="3837" y="8640"/>
                      <a:pt x="4270" y="7439"/>
                    </a:cubicBezTo>
                    <a:cubicBezTo>
                      <a:pt x="4971" y="5371"/>
                      <a:pt x="5438" y="2835"/>
                      <a:pt x="5604" y="67"/>
                    </a:cubicBezTo>
                    <a:cubicBezTo>
                      <a:pt x="5604" y="33"/>
                      <a:pt x="5571" y="33"/>
                      <a:pt x="5571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94" name="Google Shape;13294;p40"/>
              <p:cNvSpPr/>
              <p:nvPr/>
            </p:nvSpPr>
            <p:spPr>
              <a:xfrm>
                <a:off x="5965600" y="2749150"/>
                <a:ext cx="196850" cy="315250"/>
              </a:xfrm>
              <a:custGeom>
                <a:rect b="b" l="l" r="r" t="t"/>
                <a:pathLst>
                  <a:path extrusionOk="0" h="12610" w="7874">
                    <a:moveTo>
                      <a:pt x="7139" y="1"/>
                    </a:moveTo>
                    <a:cubicBezTo>
                      <a:pt x="7006" y="201"/>
                      <a:pt x="6872" y="368"/>
                      <a:pt x="6772" y="535"/>
                    </a:cubicBezTo>
                    <a:cubicBezTo>
                      <a:pt x="6672" y="635"/>
                      <a:pt x="6606" y="768"/>
                      <a:pt x="6506" y="868"/>
                    </a:cubicBezTo>
                    <a:cubicBezTo>
                      <a:pt x="6205" y="1302"/>
                      <a:pt x="5905" y="1736"/>
                      <a:pt x="5605" y="2169"/>
                    </a:cubicBezTo>
                    <a:lnTo>
                      <a:pt x="5405" y="2436"/>
                    </a:lnTo>
                    <a:cubicBezTo>
                      <a:pt x="4871" y="3203"/>
                      <a:pt x="4337" y="3970"/>
                      <a:pt x="3770" y="4738"/>
                    </a:cubicBezTo>
                    <a:cubicBezTo>
                      <a:pt x="3337" y="5371"/>
                      <a:pt x="2903" y="5972"/>
                      <a:pt x="2469" y="6606"/>
                    </a:cubicBezTo>
                    <a:lnTo>
                      <a:pt x="1535" y="7940"/>
                    </a:lnTo>
                    <a:cubicBezTo>
                      <a:pt x="1535" y="7940"/>
                      <a:pt x="1535" y="7940"/>
                      <a:pt x="1535" y="7973"/>
                    </a:cubicBezTo>
                    <a:cubicBezTo>
                      <a:pt x="1836" y="8907"/>
                      <a:pt x="1402" y="9941"/>
                      <a:pt x="1102" y="10475"/>
                    </a:cubicBezTo>
                    <a:cubicBezTo>
                      <a:pt x="868" y="10875"/>
                      <a:pt x="501" y="11442"/>
                      <a:pt x="34" y="11876"/>
                    </a:cubicBezTo>
                    <a:cubicBezTo>
                      <a:pt x="1" y="11909"/>
                      <a:pt x="1" y="11909"/>
                      <a:pt x="1" y="11943"/>
                    </a:cubicBezTo>
                    <a:cubicBezTo>
                      <a:pt x="1" y="11943"/>
                      <a:pt x="34" y="11943"/>
                      <a:pt x="34" y="11976"/>
                    </a:cubicBezTo>
                    <a:cubicBezTo>
                      <a:pt x="168" y="11976"/>
                      <a:pt x="234" y="12010"/>
                      <a:pt x="301" y="12043"/>
                    </a:cubicBezTo>
                    <a:cubicBezTo>
                      <a:pt x="401" y="12076"/>
                      <a:pt x="435" y="12143"/>
                      <a:pt x="468" y="12210"/>
                    </a:cubicBezTo>
                    <a:cubicBezTo>
                      <a:pt x="501" y="12210"/>
                      <a:pt x="501" y="12276"/>
                      <a:pt x="501" y="12310"/>
                    </a:cubicBezTo>
                    <a:cubicBezTo>
                      <a:pt x="501" y="12376"/>
                      <a:pt x="535" y="12443"/>
                      <a:pt x="535" y="12477"/>
                    </a:cubicBezTo>
                    <a:cubicBezTo>
                      <a:pt x="601" y="12510"/>
                      <a:pt x="701" y="12510"/>
                      <a:pt x="835" y="12510"/>
                    </a:cubicBezTo>
                    <a:lnTo>
                      <a:pt x="3337" y="12510"/>
                    </a:lnTo>
                    <a:cubicBezTo>
                      <a:pt x="3337" y="12510"/>
                      <a:pt x="3337" y="12477"/>
                      <a:pt x="3337" y="12477"/>
                    </a:cubicBezTo>
                    <a:cubicBezTo>
                      <a:pt x="3337" y="12276"/>
                      <a:pt x="3437" y="12143"/>
                      <a:pt x="3537" y="12076"/>
                    </a:cubicBezTo>
                    <a:cubicBezTo>
                      <a:pt x="3694" y="11945"/>
                      <a:pt x="3934" y="11855"/>
                      <a:pt x="4143" y="11855"/>
                    </a:cubicBezTo>
                    <a:cubicBezTo>
                      <a:pt x="4200" y="11855"/>
                      <a:pt x="4254" y="11862"/>
                      <a:pt x="4304" y="11876"/>
                    </a:cubicBezTo>
                    <a:cubicBezTo>
                      <a:pt x="4604" y="11976"/>
                      <a:pt x="4871" y="12210"/>
                      <a:pt x="5038" y="12577"/>
                    </a:cubicBezTo>
                    <a:cubicBezTo>
                      <a:pt x="5038" y="12577"/>
                      <a:pt x="5038" y="12610"/>
                      <a:pt x="5071" y="12610"/>
                    </a:cubicBezTo>
                    <a:cubicBezTo>
                      <a:pt x="5071" y="12610"/>
                      <a:pt x="5105" y="12610"/>
                      <a:pt x="5105" y="12577"/>
                    </a:cubicBezTo>
                    <a:cubicBezTo>
                      <a:pt x="5638" y="11876"/>
                      <a:pt x="6105" y="11242"/>
                      <a:pt x="6572" y="10642"/>
                    </a:cubicBezTo>
                    <a:cubicBezTo>
                      <a:pt x="6672" y="10508"/>
                      <a:pt x="6772" y="10375"/>
                      <a:pt x="6872" y="10208"/>
                    </a:cubicBezTo>
                    <a:cubicBezTo>
                      <a:pt x="7039" y="10008"/>
                      <a:pt x="7173" y="9808"/>
                      <a:pt x="7339" y="9608"/>
                    </a:cubicBezTo>
                    <a:cubicBezTo>
                      <a:pt x="7373" y="9541"/>
                      <a:pt x="7440" y="9508"/>
                      <a:pt x="7473" y="9441"/>
                    </a:cubicBezTo>
                    <a:cubicBezTo>
                      <a:pt x="7573" y="9274"/>
                      <a:pt x="7673" y="9141"/>
                      <a:pt x="7806" y="8974"/>
                    </a:cubicBezTo>
                    <a:cubicBezTo>
                      <a:pt x="7873" y="7807"/>
                      <a:pt x="7873" y="6639"/>
                      <a:pt x="7806" y="5505"/>
                    </a:cubicBezTo>
                    <a:cubicBezTo>
                      <a:pt x="7740" y="3604"/>
                      <a:pt x="7540" y="1769"/>
                      <a:pt x="7206" y="34"/>
                    </a:cubicBezTo>
                    <a:cubicBezTo>
                      <a:pt x="7206" y="1"/>
                      <a:pt x="7206" y="1"/>
                      <a:pt x="7173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95" name="Google Shape;13295;p40"/>
              <p:cNvSpPr/>
              <p:nvPr/>
            </p:nvSpPr>
            <p:spPr>
              <a:xfrm>
                <a:off x="6768675" y="2325525"/>
                <a:ext cx="321925" cy="1055775"/>
              </a:xfrm>
              <a:custGeom>
                <a:rect b="b" l="l" r="r" t="t"/>
                <a:pathLst>
                  <a:path extrusionOk="0" h="42231" w="12877">
                    <a:moveTo>
                      <a:pt x="1" y="0"/>
                    </a:moveTo>
                    <a:cubicBezTo>
                      <a:pt x="1" y="34"/>
                      <a:pt x="1" y="34"/>
                      <a:pt x="1" y="67"/>
                    </a:cubicBezTo>
                    <a:cubicBezTo>
                      <a:pt x="1268" y="1135"/>
                      <a:pt x="2436" y="2636"/>
                      <a:pt x="3470" y="4470"/>
                    </a:cubicBezTo>
                    <a:cubicBezTo>
                      <a:pt x="5872" y="8773"/>
                      <a:pt x="7339" y="14511"/>
                      <a:pt x="7673" y="20715"/>
                    </a:cubicBezTo>
                    <a:cubicBezTo>
                      <a:pt x="7973" y="26920"/>
                      <a:pt x="7039" y="32791"/>
                      <a:pt x="5071" y="37294"/>
                    </a:cubicBezTo>
                    <a:cubicBezTo>
                      <a:pt x="4170" y="39329"/>
                      <a:pt x="3136" y="40930"/>
                      <a:pt x="1936" y="42164"/>
                    </a:cubicBezTo>
                    <a:cubicBezTo>
                      <a:pt x="1936" y="42197"/>
                      <a:pt x="1902" y="42197"/>
                      <a:pt x="1936" y="42231"/>
                    </a:cubicBezTo>
                    <a:lnTo>
                      <a:pt x="1969" y="42231"/>
                    </a:lnTo>
                    <a:cubicBezTo>
                      <a:pt x="2269" y="42164"/>
                      <a:pt x="2636" y="42064"/>
                      <a:pt x="2970" y="41964"/>
                    </a:cubicBezTo>
                    <a:cubicBezTo>
                      <a:pt x="3570" y="41797"/>
                      <a:pt x="4204" y="41564"/>
                      <a:pt x="4971" y="41330"/>
                    </a:cubicBezTo>
                    <a:cubicBezTo>
                      <a:pt x="5171" y="41263"/>
                      <a:pt x="5338" y="41197"/>
                      <a:pt x="5538" y="41130"/>
                    </a:cubicBezTo>
                    <a:cubicBezTo>
                      <a:pt x="6439" y="40830"/>
                      <a:pt x="7306" y="40563"/>
                      <a:pt x="7973" y="39762"/>
                    </a:cubicBezTo>
                    <a:cubicBezTo>
                      <a:pt x="8540" y="39028"/>
                      <a:pt x="9074" y="38228"/>
                      <a:pt x="9574" y="37294"/>
                    </a:cubicBezTo>
                    <a:cubicBezTo>
                      <a:pt x="10575" y="35426"/>
                      <a:pt x="11342" y="33358"/>
                      <a:pt x="11909" y="30889"/>
                    </a:cubicBezTo>
                    <a:cubicBezTo>
                      <a:pt x="12576" y="27854"/>
                      <a:pt x="12877" y="24618"/>
                      <a:pt x="12777" y="21249"/>
                    </a:cubicBezTo>
                    <a:cubicBezTo>
                      <a:pt x="12576" y="15578"/>
                      <a:pt x="11376" y="10641"/>
                      <a:pt x="9207" y="6572"/>
                    </a:cubicBezTo>
                    <a:cubicBezTo>
                      <a:pt x="8707" y="5705"/>
                      <a:pt x="8140" y="4837"/>
                      <a:pt x="7540" y="4070"/>
                    </a:cubicBezTo>
                    <a:cubicBezTo>
                      <a:pt x="7406" y="3903"/>
                      <a:pt x="7273" y="3736"/>
                      <a:pt x="7139" y="3570"/>
                    </a:cubicBezTo>
                    <a:cubicBezTo>
                      <a:pt x="6639" y="2903"/>
                      <a:pt x="6105" y="2202"/>
                      <a:pt x="5438" y="1702"/>
                    </a:cubicBezTo>
                    <a:cubicBezTo>
                      <a:pt x="4738" y="1168"/>
                      <a:pt x="3770" y="868"/>
                      <a:pt x="2903" y="634"/>
                    </a:cubicBezTo>
                    <a:lnTo>
                      <a:pt x="2870" y="601"/>
                    </a:lnTo>
                    <a:cubicBezTo>
                      <a:pt x="2069" y="401"/>
                      <a:pt x="1368" y="234"/>
                      <a:pt x="735" y="101"/>
                    </a:cubicBezTo>
                    <a:cubicBezTo>
                      <a:pt x="535" y="67"/>
                      <a:pt x="301" y="34"/>
                      <a:pt x="3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96" name="Google Shape;13296;p40"/>
              <p:cNvSpPr/>
              <p:nvPr/>
            </p:nvSpPr>
            <p:spPr>
              <a:xfrm>
                <a:off x="6072350" y="2346000"/>
                <a:ext cx="360275" cy="1077000"/>
              </a:xfrm>
              <a:custGeom>
                <a:rect b="b" l="l" r="r" t="t"/>
                <a:pathLst>
                  <a:path extrusionOk="0" h="43080" w="14411">
                    <a:moveTo>
                      <a:pt x="4262" y="1"/>
                    </a:moveTo>
                    <a:cubicBezTo>
                      <a:pt x="4118" y="1"/>
                      <a:pt x="3970" y="15"/>
                      <a:pt x="3837" y="15"/>
                    </a:cubicBezTo>
                    <a:cubicBezTo>
                      <a:pt x="3270" y="82"/>
                      <a:pt x="2736" y="216"/>
                      <a:pt x="2202" y="349"/>
                    </a:cubicBezTo>
                    <a:cubicBezTo>
                      <a:pt x="1368" y="549"/>
                      <a:pt x="634" y="816"/>
                      <a:pt x="34" y="1150"/>
                    </a:cubicBezTo>
                    <a:cubicBezTo>
                      <a:pt x="1" y="1150"/>
                      <a:pt x="1" y="1183"/>
                      <a:pt x="1" y="1183"/>
                    </a:cubicBezTo>
                    <a:cubicBezTo>
                      <a:pt x="1" y="1216"/>
                      <a:pt x="1" y="1216"/>
                      <a:pt x="34" y="1216"/>
                    </a:cubicBezTo>
                    <a:cubicBezTo>
                      <a:pt x="2269" y="2017"/>
                      <a:pt x="4370" y="3985"/>
                      <a:pt x="6105" y="6954"/>
                    </a:cubicBezTo>
                    <a:cubicBezTo>
                      <a:pt x="8407" y="10990"/>
                      <a:pt x="9808" y="16394"/>
                      <a:pt x="10008" y="22165"/>
                    </a:cubicBezTo>
                    <a:cubicBezTo>
                      <a:pt x="10175" y="27969"/>
                      <a:pt x="9174" y="33439"/>
                      <a:pt x="7106" y="37609"/>
                    </a:cubicBezTo>
                    <a:cubicBezTo>
                      <a:pt x="6138" y="39577"/>
                      <a:pt x="4971" y="41178"/>
                      <a:pt x="3703" y="42312"/>
                    </a:cubicBezTo>
                    <a:cubicBezTo>
                      <a:pt x="3670" y="42312"/>
                      <a:pt x="3670" y="42312"/>
                      <a:pt x="3670" y="42346"/>
                    </a:cubicBezTo>
                    <a:cubicBezTo>
                      <a:pt x="3670" y="42346"/>
                      <a:pt x="3703" y="42379"/>
                      <a:pt x="3703" y="42379"/>
                    </a:cubicBezTo>
                    <a:lnTo>
                      <a:pt x="3737" y="42379"/>
                    </a:lnTo>
                    <a:cubicBezTo>
                      <a:pt x="3837" y="42412"/>
                      <a:pt x="3970" y="42446"/>
                      <a:pt x="4070" y="42446"/>
                    </a:cubicBezTo>
                    <a:cubicBezTo>
                      <a:pt x="4571" y="42546"/>
                      <a:pt x="5138" y="42679"/>
                      <a:pt x="5771" y="42779"/>
                    </a:cubicBezTo>
                    <a:cubicBezTo>
                      <a:pt x="5905" y="42813"/>
                      <a:pt x="6072" y="42846"/>
                      <a:pt x="6238" y="42879"/>
                    </a:cubicBezTo>
                    <a:cubicBezTo>
                      <a:pt x="6705" y="42980"/>
                      <a:pt x="7139" y="43080"/>
                      <a:pt x="7606" y="43080"/>
                    </a:cubicBezTo>
                    <a:cubicBezTo>
                      <a:pt x="7840" y="43080"/>
                      <a:pt x="8040" y="43046"/>
                      <a:pt x="8273" y="42980"/>
                    </a:cubicBezTo>
                    <a:cubicBezTo>
                      <a:pt x="8340" y="42980"/>
                      <a:pt x="8407" y="42946"/>
                      <a:pt x="8473" y="42913"/>
                    </a:cubicBezTo>
                    <a:cubicBezTo>
                      <a:pt x="8640" y="42779"/>
                      <a:pt x="8774" y="42646"/>
                      <a:pt x="8907" y="42513"/>
                    </a:cubicBezTo>
                    <a:lnTo>
                      <a:pt x="8974" y="42446"/>
                    </a:lnTo>
                    <a:cubicBezTo>
                      <a:pt x="9007" y="42379"/>
                      <a:pt x="9074" y="42346"/>
                      <a:pt x="9107" y="42279"/>
                    </a:cubicBezTo>
                    <a:cubicBezTo>
                      <a:pt x="9207" y="42179"/>
                      <a:pt x="9274" y="42079"/>
                      <a:pt x="9374" y="42012"/>
                    </a:cubicBezTo>
                    <a:cubicBezTo>
                      <a:pt x="9407" y="41945"/>
                      <a:pt x="9441" y="41879"/>
                      <a:pt x="9474" y="41845"/>
                    </a:cubicBezTo>
                    <a:cubicBezTo>
                      <a:pt x="9541" y="41745"/>
                      <a:pt x="9607" y="41679"/>
                      <a:pt x="9674" y="41579"/>
                    </a:cubicBezTo>
                    <a:cubicBezTo>
                      <a:pt x="10475" y="40478"/>
                      <a:pt x="11175" y="39210"/>
                      <a:pt x="11809" y="37709"/>
                    </a:cubicBezTo>
                    <a:cubicBezTo>
                      <a:pt x="12209" y="36842"/>
                      <a:pt x="12543" y="35908"/>
                      <a:pt x="12810" y="34940"/>
                    </a:cubicBezTo>
                    <a:cubicBezTo>
                      <a:pt x="13544" y="32539"/>
                      <a:pt x="14011" y="29970"/>
                      <a:pt x="14244" y="27101"/>
                    </a:cubicBezTo>
                    <a:cubicBezTo>
                      <a:pt x="14378" y="25434"/>
                      <a:pt x="14411" y="23732"/>
                      <a:pt x="14378" y="22031"/>
                    </a:cubicBezTo>
                    <a:cubicBezTo>
                      <a:pt x="14311" y="20197"/>
                      <a:pt x="14144" y="18395"/>
                      <a:pt x="13844" y="16627"/>
                    </a:cubicBezTo>
                    <a:cubicBezTo>
                      <a:pt x="13477" y="14159"/>
                      <a:pt x="12910" y="11857"/>
                      <a:pt x="12176" y="9756"/>
                    </a:cubicBezTo>
                    <a:lnTo>
                      <a:pt x="12143" y="9756"/>
                    </a:lnTo>
                    <a:cubicBezTo>
                      <a:pt x="12109" y="9722"/>
                      <a:pt x="12109" y="9689"/>
                      <a:pt x="12109" y="9656"/>
                    </a:cubicBezTo>
                    <a:cubicBezTo>
                      <a:pt x="10341" y="4719"/>
                      <a:pt x="7773" y="1350"/>
                      <a:pt x="4871" y="82"/>
                    </a:cubicBezTo>
                    <a:lnTo>
                      <a:pt x="4804" y="82"/>
                    </a:lnTo>
                    <a:cubicBezTo>
                      <a:pt x="4771" y="49"/>
                      <a:pt x="4737" y="49"/>
                      <a:pt x="4671" y="49"/>
                    </a:cubicBezTo>
                    <a:cubicBezTo>
                      <a:pt x="4604" y="15"/>
                      <a:pt x="4571" y="15"/>
                      <a:pt x="4504" y="15"/>
                    </a:cubicBezTo>
                    <a:lnTo>
                      <a:pt x="4470" y="15"/>
                    </a:lnTo>
                    <a:cubicBezTo>
                      <a:pt x="4404" y="4"/>
                      <a:pt x="4333" y="1"/>
                      <a:pt x="426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97" name="Google Shape;13297;p40"/>
              <p:cNvSpPr/>
              <p:nvPr/>
            </p:nvSpPr>
            <p:spPr>
              <a:xfrm>
                <a:off x="6287500" y="2604050"/>
                <a:ext cx="892325" cy="984075"/>
              </a:xfrm>
              <a:custGeom>
                <a:rect b="b" l="l" r="r" t="t"/>
                <a:pathLst>
                  <a:path extrusionOk="0" h="39363" w="35693">
                    <a:moveTo>
                      <a:pt x="33825" y="1"/>
                    </a:moveTo>
                    <a:cubicBezTo>
                      <a:pt x="33291" y="1602"/>
                      <a:pt x="32624" y="3170"/>
                      <a:pt x="31723" y="4637"/>
                    </a:cubicBezTo>
                    <a:cubicBezTo>
                      <a:pt x="30889" y="5972"/>
                      <a:pt x="29822" y="7306"/>
                      <a:pt x="28554" y="8240"/>
                    </a:cubicBezTo>
                    <a:cubicBezTo>
                      <a:pt x="27987" y="8640"/>
                      <a:pt x="27087" y="9041"/>
                      <a:pt x="26853" y="9741"/>
                    </a:cubicBezTo>
                    <a:cubicBezTo>
                      <a:pt x="26653" y="10375"/>
                      <a:pt x="26787" y="11175"/>
                      <a:pt x="26820" y="11843"/>
                    </a:cubicBezTo>
                    <a:cubicBezTo>
                      <a:pt x="26887" y="13310"/>
                      <a:pt x="26520" y="14645"/>
                      <a:pt x="25652" y="15845"/>
                    </a:cubicBezTo>
                    <a:cubicBezTo>
                      <a:pt x="24752" y="17080"/>
                      <a:pt x="23684" y="18114"/>
                      <a:pt x="22450" y="19014"/>
                    </a:cubicBezTo>
                    <a:cubicBezTo>
                      <a:pt x="19948" y="20849"/>
                      <a:pt x="16980" y="21916"/>
                      <a:pt x="13977" y="22484"/>
                    </a:cubicBezTo>
                    <a:cubicBezTo>
                      <a:pt x="11839" y="22888"/>
                      <a:pt x="9649" y="23071"/>
                      <a:pt x="7457" y="23071"/>
                    </a:cubicBezTo>
                    <a:cubicBezTo>
                      <a:pt x="6572" y="23071"/>
                      <a:pt x="5687" y="23041"/>
                      <a:pt x="4804" y="22984"/>
                    </a:cubicBezTo>
                    <a:cubicBezTo>
                      <a:pt x="4704" y="23951"/>
                      <a:pt x="4437" y="24885"/>
                      <a:pt x="4104" y="25786"/>
                    </a:cubicBezTo>
                    <a:cubicBezTo>
                      <a:pt x="3770" y="26653"/>
                      <a:pt x="3403" y="27554"/>
                      <a:pt x="3003" y="28388"/>
                    </a:cubicBezTo>
                    <a:cubicBezTo>
                      <a:pt x="2202" y="29956"/>
                      <a:pt x="1035" y="31257"/>
                      <a:pt x="1" y="32658"/>
                    </a:cubicBezTo>
                    <a:cubicBezTo>
                      <a:pt x="568" y="32791"/>
                      <a:pt x="1068" y="33024"/>
                      <a:pt x="1368" y="33525"/>
                    </a:cubicBezTo>
                    <a:cubicBezTo>
                      <a:pt x="1702" y="34092"/>
                      <a:pt x="1702" y="34792"/>
                      <a:pt x="1769" y="35393"/>
                    </a:cubicBezTo>
                    <a:cubicBezTo>
                      <a:pt x="1869" y="36727"/>
                      <a:pt x="2069" y="38061"/>
                      <a:pt x="2236" y="39362"/>
                    </a:cubicBezTo>
                    <a:lnTo>
                      <a:pt x="2536" y="39362"/>
                    </a:lnTo>
                    <a:cubicBezTo>
                      <a:pt x="2736" y="39362"/>
                      <a:pt x="2903" y="39329"/>
                      <a:pt x="3070" y="39296"/>
                    </a:cubicBezTo>
                    <a:cubicBezTo>
                      <a:pt x="3570" y="39262"/>
                      <a:pt x="4070" y="39229"/>
                      <a:pt x="4571" y="39162"/>
                    </a:cubicBezTo>
                    <a:cubicBezTo>
                      <a:pt x="4871" y="39129"/>
                      <a:pt x="5138" y="39062"/>
                      <a:pt x="5438" y="39029"/>
                    </a:cubicBezTo>
                    <a:cubicBezTo>
                      <a:pt x="5605" y="38995"/>
                      <a:pt x="5972" y="38962"/>
                      <a:pt x="6038" y="38762"/>
                    </a:cubicBezTo>
                    <a:cubicBezTo>
                      <a:pt x="6072" y="38695"/>
                      <a:pt x="6038" y="38628"/>
                      <a:pt x="6038" y="38562"/>
                    </a:cubicBezTo>
                    <a:lnTo>
                      <a:pt x="5972" y="38161"/>
                    </a:lnTo>
                    <a:cubicBezTo>
                      <a:pt x="5805" y="36861"/>
                      <a:pt x="5638" y="35560"/>
                      <a:pt x="5471" y="34225"/>
                    </a:cubicBezTo>
                    <a:cubicBezTo>
                      <a:pt x="5405" y="33958"/>
                      <a:pt x="5371" y="33692"/>
                      <a:pt x="5338" y="33425"/>
                    </a:cubicBezTo>
                    <a:lnTo>
                      <a:pt x="5338" y="33425"/>
                    </a:lnTo>
                    <a:cubicBezTo>
                      <a:pt x="5587" y="33431"/>
                      <a:pt x="5836" y="33434"/>
                      <a:pt x="6085" y="33434"/>
                    </a:cubicBezTo>
                    <a:cubicBezTo>
                      <a:pt x="8504" y="33434"/>
                      <a:pt x="10918" y="33148"/>
                      <a:pt x="13277" y="32724"/>
                    </a:cubicBezTo>
                    <a:cubicBezTo>
                      <a:pt x="15312" y="32324"/>
                      <a:pt x="17380" y="31857"/>
                      <a:pt x="19415" y="31290"/>
                    </a:cubicBezTo>
                    <a:cubicBezTo>
                      <a:pt x="19448" y="31290"/>
                      <a:pt x="19448" y="31323"/>
                      <a:pt x="19481" y="31357"/>
                    </a:cubicBezTo>
                    <a:cubicBezTo>
                      <a:pt x="19782" y="31790"/>
                      <a:pt x="20048" y="32291"/>
                      <a:pt x="20215" y="32824"/>
                    </a:cubicBezTo>
                    <a:cubicBezTo>
                      <a:pt x="20282" y="33058"/>
                      <a:pt x="20315" y="33358"/>
                      <a:pt x="20382" y="33625"/>
                    </a:cubicBezTo>
                    <a:cubicBezTo>
                      <a:pt x="20415" y="33725"/>
                      <a:pt x="20415" y="33825"/>
                      <a:pt x="20449" y="33925"/>
                    </a:cubicBezTo>
                    <a:cubicBezTo>
                      <a:pt x="20482" y="34159"/>
                      <a:pt x="20582" y="34225"/>
                      <a:pt x="20782" y="34325"/>
                    </a:cubicBezTo>
                    <a:lnTo>
                      <a:pt x="20816" y="34325"/>
                    </a:lnTo>
                    <a:cubicBezTo>
                      <a:pt x="20849" y="34325"/>
                      <a:pt x="20882" y="34359"/>
                      <a:pt x="20949" y="34359"/>
                    </a:cubicBezTo>
                    <a:cubicBezTo>
                      <a:pt x="21483" y="34559"/>
                      <a:pt x="22050" y="34692"/>
                      <a:pt x="22617" y="34859"/>
                    </a:cubicBezTo>
                    <a:cubicBezTo>
                      <a:pt x="23217" y="35059"/>
                      <a:pt x="23784" y="35226"/>
                      <a:pt x="24385" y="35393"/>
                    </a:cubicBezTo>
                    <a:cubicBezTo>
                      <a:pt x="24452" y="35426"/>
                      <a:pt x="24518" y="35460"/>
                      <a:pt x="24618" y="35493"/>
                    </a:cubicBezTo>
                    <a:cubicBezTo>
                      <a:pt x="24652" y="35493"/>
                      <a:pt x="24685" y="35493"/>
                      <a:pt x="24718" y="35526"/>
                    </a:cubicBezTo>
                    <a:cubicBezTo>
                      <a:pt x="25152" y="35660"/>
                      <a:pt x="25586" y="35760"/>
                      <a:pt x="26019" y="35893"/>
                    </a:cubicBezTo>
                    <a:cubicBezTo>
                      <a:pt x="26219" y="35960"/>
                      <a:pt x="26453" y="36027"/>
                      <a:pt x="26653" y="36093"/>
                    </a:cubicBezTo>
                    <a:cubicBezTo>
                      <a:pt x="26853" y="36160"/>
                      <a:pt x="27020" y="36227"/>
                      <a:pt x="27220" y="36260"/>
                    </a:cubicBezTo>
                    <a:cubicBezTo>
                      <a:pt x="27387" y="36260"/>
                      <a:pt x="27520" y="36260"/>
                      <a:pt x="27654" y="36227"/>
                    </a:cubicBezTo>
                    <a:cubicBezTo>
                      <a:pt x="27854" y="36193"/>
                      <a:pt x="28021" y="36160"/>
                      <a:pt x="28188" y="36127"/>
                    </a:cubicBezTo>
                    <a:cubicBezTo>
                      <a:pt x="28688" y="36060"/>
                      <a:pt x="29188" y="35960"/>
                      <a:pt x="29655" y="35860"/>
                    </a:cubicBezTo>
                    <a:cubicBezTo>
                      <a:pt x="29955" y="35793"/>
                      <a:pt x="30222" y="35726"/>
                      <a:pt x="30489" y="35660"/>
                    </a:cubicBezTo>
                    <a:cubicBezTo>
                      <a:pt x="30656" y="35626"/>
                      <a:pt x="31056" y="35560"/>
                      <a:pt x="31090" y="35359"/>
                    </a:cubicBezTo>
                    <a:cubicBezTo>
                      <a:pt x="31123" y="35293"/>
                      <a:pt x="31090" y="35226"/>
                      <a:pt x="31090" y="35159"/>
                    </a:cubicBezTo>
                    <a:cubicBezTo>
                      <a:pt x="31056" y="35026"/>
                      <a:pt x="31023" y="34892"/>
                      <a:pt x="30990" y="34759"/>
                    </a:cubicBezTo>
                    <a:cubicBezTo>
                      <a:pt x="30689" y="33491"/>
                      <a:pt x="30456" y="32191"/>
                      <a:pt x="30156" y="30890"/>
                    </a:cubicBezTo>
                    <a:cubicBezTo>
                      <a:pt x="29989" y="30122"/>
                      <a:pt x="29822" y="29388"/>
                      <a:pt x="29655" y="28621"/>
                    </a:cubicBezTo>
                    <a:cubicBezTo>
                      <a:pt x="29589" y="28421"/>
                      <a:pt x="29555" y="28188"/>
                      <a:pt x="29488" y="27987"/>
                    </a:cubicBezTo>
                    <a:cubicBezTo>
                      <a:pt x="29655" y="27921"/>
                      <a:pt x="29789" y="27854"/>
                      <a:pt x="29922" y="27787"/>
                    </a:cubicBezTo>
                    <a:cubicBezTo>
                      <a:pt x="29955" y="27754"/>
                      <a:pt x="29955" y="27754"/>
                      <a:pt x="29955" y="27754"/>
                    </a:cubicBezTo>
                    <a:cubicBezTo>
                      <a:pt x="31390" y="26887"/>
                      <a:pt x="32624" y="25152"/>
                      <a:pt x="33625" y="22717"/>
                    </a:cubicBezTo>
                    <a:cubicBezTo>
                      <a:pt x="35026" y="19181"/>
                      <a:pt x="35693" y="14545"/>
                      <a:pt x="35493" y="9608"/>
                    </a:cubicBezTo>
                    <a:cubicBezTo>
                      <a:pt x="35359" y="6439"/>
                      <a:pt x="34859" y="3403"/>
                      <a:pt x="34058" y="735"/>
                    </a:cubicBezTo>
                    <a:cubicBezTo>
                      <a:pt x="34058" y="701"/>
                      <a:pt x="34058" y="668"/>
                      <a:pt x="34025" y="635"/>
                    </a:cubicBezTo>
                    <a:cubicBezTo>
                      <a:pt x="33958" y="434"/>
                      <a:pt x="33892" y="201"/>
                      <a:pt x="3382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98" name="Google Shape;13298;p40"/>
              <p:cNvSpPr/>
              <p:nvPr/>
            </p:nvSpPr>
            <p:spPr>
              <a:xfrm>
                <a:off x="5798825" y="2296575"/>
                <a:ext cx="1287600" cy="1052925"/>
              </a:xfrm>
              <a:custGeom>
                <a:rect b="b" l="l" r="r" t="t"/>
                <a:pathLst>
                  <a:path extrusionOk="0" h="42117" w="51504">
                    <a:moveTo>
                      <a:pt x="27499" y="0"/>
                    </a:moveTo>
                    <a:cubicBezTo>
                      <a:pt x="23571" y="0"/>
                      <a:pt x="19640" y="550"/>
                      <a:pt x="15845" y="1659"/>
                    </a:cubicBezTo>
                    <a:cubicBezTo>
                      <a:pt x="15665" y="1599"/>
                      <a:pt x="15437" y="1587"/>
                      <a:pt x="15233" y="1587"/>
                    </a:cubicBezTo>
                    <a:cubicBezTo>
                      <a:pt x="15097" y="1587"/>
                      <a:pt x="14971" y="1592"/>
                      <a:pt x="14878" y="1592"/>
                    </a:cubicBezTo>
                    <a:cubicBezTo>
                      <a:pt x="14311" y="1659"/>
                      <a:pt x="13744" y="1759"/>
                      <a:pt x="13210" y="1892"/>
                    </a:cubicBezTo>
                    <a:cubicBezTo>
                      <a:pt x="12076" y="2193"/>
                      <a:pt x="10942" y="2559"/>
                      <a:pt x="10008" y="3260"/>
                    </a:cubicBezTo>
                    <a:cubicBezTo>
                      <a:pt x="9941" y="3293"/>
                      <a:pt x="9908" y="3360"/>
                      <a:pt x="9908" y="3427"/>
                    </a:cubicBezTo>
                    <a:cubicBezTo>
                      <a:pt x="9807" y="3460"/>
                      <a:pt x="9741" y="3493"/>
                      <a:pt x="9674" y="3493"/>
                    </a:cubicBezTo>
                    <a:cubicBezTo>
                      <a:pt x="9274" y="3627"/>
                      <a:pt x="8873" y="3760"/>
                      <a:pt x="8473" y="3927"/>
                    </a:cubicBezTo>
                    <a:cubicBezTo>
                      <a:pt x="7739" y="4261"/>
                      <a:pt x="7039" y="4694"/>
                      <a:pt x="6372" y="5161"/>
                    </a:cubicBezTo>
                    <a:cubicBezTo>
                      <a:pt x="5238" y="6029"/>
                      <a:pt x="4137" y="7096"/>
                      <a:pt x="3536" y="8397"/>
                    </a:cubicBezTo>
                    <a:cubicBezTo>
                      <a:pt x="3003" y="9164"/>
                      <a:pt x="2536" y="10098"/>
                      <a:pt x="2102" y="11166"/>
                    </a:cubicBezTo>
                    <a:cubicBezTo>
                      <a:pt x="668" y="14735"/>
                      <a:pt x="0" y="19372"/>
                      <a:pt x="234" y="24275"/>
                    </a:cubicBezTo>
                    <a:cubicBezTo>
                      <a:pt x="401" y="28712"/>
                      <a:pt x="1301" y="32881"/>
                      <a:pt x="2736" y="36184"/>
                    </a:cubicBezTo>
                    <a:cubicBezTo>
                      <a:pt x="2759" y="36178"/>
                      <a:pt x="2781" y="36175"/>
                      <a:pt x="2801" y="36175"/>
                    </a:cubicBezTo>
                    <a:cubicBezTo>
                      <a:pt x="2901" y="36175"/>
                      <a:pt x="2969" y="36240"/>
                      <a:pt x="2969" y="36350"/>
                    </a:cubicBezTo>
                    <a:cubicBezTo>
                      <a:pt x="2969" y="36484"/>
                      <a:pt x="2969" y="36584"/>
                      <a:pt x="3003" y="36684"/>
                    </a:cubicBezTo>
                    <a:cubicBezTo>
                      <a:pt x="3069" y="36851"/>
                      <a:pt x="3136" y="37017"/>
                      <a:pt x="3236" y="37184"/>
                    </a:cubicBezTo>
                    <a:cubicBezTo>
                      <a:pt x="3670" y="38052"/>
                      <a:pt x="4137" y="38819"/>
                      <a:pt x="4604" y="39453"/>
                    </a:cubicBezTo>
                    <a:cubicBezTo>
                      <a:pt x="5538" y="40387"/>
                      <a:pt x="6639" y="41187"/>
                      <a:pt x="7839" y="41721"/>
                    </a:cubicBezTo>
                    <a:cubicBezTo>
                      <a:pt x="8470" y="41984"/>
                      <a:pt x="9121" y="42117"/>
                      <a:pt x="9765" y="42117"/>
                    </a:cubicBezTo>
                    <a:cubicBezTo>
                      <a:pt x="10755" y="42117"/>
                      <a:pt x="11727" y="41801"/>
                      <a:pt x="12576" y="41154"/>
                    </a:cubicBezTo>
                    <a:cubicBezTo>
                      <a:pt x="13977" y="40120"/>
                      <a:pt x="14878" y="38452"/>
                      <a:pt x="15545" y="36851"/>
                    </a:cubicBezTo>
                    <a:cubicBezTo>
                      <a:pt x="16245" y="35049"/>
                      <a:pt x="16712" y="33115"/>
                      <a:pt x="16946" y="31180"/>
                    </a:cubicBezTo>
                    <a:cubicBezTo>
                      <a:pt x="17046" y="30113"/>
                      <a:pt x="17146" y="28978"/>
                      <a:pt x="17113" y="27878"/>
                    </a:cubicBezTo>
                    <a:cubicBezTo>
                      <a:pt x="17013" y="27878"/>
                      <a:pt x="16946" y="27844"/>
                      <a:pt x="16946" y="27744"/>
                    </a:cubicBezTo>
                    <a:cubicBezTo>
                      <a:pt x="16946" y="27377"/>
                      <a:pt x="16979" y="27010"/>
                      <a:pt x="17013" y="26643"/>
                    </a:cubicBezTo>
                    <a:cubicBezTo>
                      <a:pt x="16979" y="26543"/>
                      <a:pt x="16979" y="26443"/>
                      <a:pt x="16946" y="26310"/>
                    </a:cubicBezTo>
                    <a:cubicBezTo>
                      <a:pt x="16946" y="26243"/>
                      <a:pt x="17013" y="26176"/>
                      <a:pt x="17079" y="26143"/>
                    </a:cubicBezTo>
                    <a:cubicBezTo>
                      <a:pt x="17446" y="23541"/>
                      <a:pt x="18747" y="21206"/>
                      <a:pt x="20649" y="19372"/>
                    </a:cubicBezTo>
                    <a:cubicBezTo>
                      <a:pt x="22917" y="17203"/>
                      <a:pt x="25952" y="15736"/>
                      <a:pt x="28921" y="14802"/>
                    </a:cubicBezTo>
                    <a:cubicBezTo>
                      <a:pt x="30522" y="14301"/>
                      <a:pt x="32190" y="13968"/>
                      <a:pt x="33891" y="13901"/>
                    </a:cubicBezTo>
                    <a:cubicBezTo>
                      <a:pt x="33981" y="13899"/>
                      <a:pt x="34071" y="13898"/>
                      <a:pt x="34161" y="13898"/>
                    </a:cubicBezTo>
                    <a:cubicBezTo>
                      <a:pt x="35639" y="13898"/>
                      <a:pt x="37117" y="14148"/>
                      <a:pt x="38595" y="14368"/>
                    </a:cubicBezTo>
                    <a:cubicBezTo>
                      <a:pt x="39029" y="14433"/>
                      <a:pt x="39458" y="14472"/>
                      <a:pt x="39880" y="14472"/>
                    </a:cubicBezTo>
                    <a:cubicBezTo>
                      <a:pt x="40979" y="14472"/>
                      <a:pt x="42024" y="14206"/>
                      <a:pt x="42964" y="13434"/>
                    </a:cubicBezTo>
                    <a:cubicBezTo>
                      <a:pt x="44332" y="12300"/>
                      <a:pt x="45500" y="10966"/>
                      <a:pt x="46967" y="9931"/>
                    </a:cubicBezTo>
                    <a:cubicBezTo>
                      <a:pt x="48335" y="8964"/>
                      <a:pt x="49869" y="8397"/>
                      <a:pt x="51504" y="8030"/>
                    </a:cubicBezTo>
                    <a:cubicBezTo>
                      <a:pt x="50136" y="5728"/>
                      <a:pt x="48535" y="4294"/>
                      <a:pt x="46901" y="3927"/>
                    </a:cubicBezTo>
                    <a:cubicBezTo>
                      <a:pt x="46567" y="3827"/>
                      <a:pt x="46233" y="3727"/>
                      <a:pt x="45900" y="3627"/>
                    </a:cubicBezTo>
                    <a:cubicBezTo>
                      <a:pt x="45733" y="3594"/>
                      <a:pt x="45566" y="3527"/>
                      <a:pt x="45400" y="3527"/>
                    </a:cubicBezTo>
                    <a:cubicBezTo>
                      <a:pt x="44933" y="2960"/>
                      <a:pt x="44365" y="2393"/>
                      <a:pt x="43765" y="2092"/>
                    </a:cubicBezTo>
                    <a:cubicBezTo>
                      <a:pt x="43231" y="1826"/>
                      <a:pt x="42664" y="1659"/>
                      <a:pt x="42064" y="1492"/>
                    </a:cubicBezTo>
                    <a:cubicBezTo>
                      <a:pt x="41230" y="1259"/>
                      <a:pt x="40396" y="1025"/>
                      <a:pt x="39529" y="892"/>
                    </a:cubicBezTo>
                    <a:cubicBezTo>
                      <a:pt x="39362" y="858"/>
                      <a:pt x="39162" y="825"/>
                      <a:pt x="38995" y="792"/>
                    </a:cubicBezTo>
                    <a:cubicBezTo>
                      <a:pt x="38745" y="738"/>
                      <a:pt x="38486" y="704"/>
                      <a:pt x="38227" y="704"/>
                    </a:cubicBezTo>
                    <a:cubicBezTo>
                      <a:pt x="38002" y="704"/>
                      <a:pt x="37778" y="730"/>
                      <a:pt x="37561" y="792"/>
                    </a:cubicBezTo>
                    <a:cubicBezTo>
                      <a:pt x="37461" y="825"/>
                      <a:pt x="37327" y="858"/>
                      <a:pt x="37227" y="892"/>
                    </a:cubicBezTo>
                    <a:cubicBezTo>
                      <a:pt x="37227" y="925"/>
                      <a:pt x="37027" y="1092"/>
                      <a:pt x="37027" y="1125"/>
                    </a:cubicBezTo>
                    <a:cubicBezTo>
                      <a:pt x="36927" y="1092"/>
                      <a:pt x="36827" y="1058"/>
                      <a:pt x="36727" y="1025"/>
                    </a:cubicBezTo>
                    <a:cubicBezTo>
                      <a:pt x="35859" y="858"/>
                      <a:pt x="34992" y="658"/>
                      <a:pt x="34125" y="525"/>
                    </a:cubicBezTo>
                    <a:cubicBezTo>
                      <a:pt x="31934" y="176"/>
                      <a:pt x="29717" y="0"/>
                      <a:pt x="2749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99" name="Google Shape;13299;p40"/>
              <p:cNvSpPr/>
              <p:nvPr/>
            </p:nvSpPr>
            <p:spPr>
              <a:xfrm>
                <a:off x="5810500" y="2305425"/>
                <a:ext cx="1242575" cy="1050800"/>
              </a:xfrm>
              <a:custGeom>
                <a:rect b="b" l="l" r="r" t="t"/>
                <a:pathLst>
                  <a:path extrusionOk="0" h="42032" w="49703">
                    <a:moveTo>
                      <a:pt x="45565" y="4232"/>
                    </a:moveTo>
                    <a:lnTo>
                      <a:pt x="45565" y="4232"/>
                    </a:lnTo>
                    <a:cubicBezTo>
                      <a:pt x="45721" y="4353"/>
                      <a:pt x="45877" y="4449"/>
                      <a:pt x="46033" y="4574"/>
                    </a:cubicBezTo>
                    <a:cubicBezTo>
                      <a:pt x="46033" y="4574"/>
                      <a:pt x="46067" y="4607"/>
                      <a:pt x="46067" y="4607"/>
                    </a:cubicBezTo>
                    <a:cubicBezTo>
                      <a:pt x="46033" y="4674"/>
                      <a:pt x="46000" y="4774"/>
                      <a:pt x="46033" y="4874"/>
                    </a:cubicBezTo>
                    <a:cubicBezTo>
                      <a:pt x="45900" y="4641"/>
                      <a:pt x="45733" y="4440"/>
                      <a:pt x="45566" y="4240"/>
                    </a:cubicBezTo>
                    <a:cubicBezTo>
                      <a:pt x="45566" y="4240"/>
                      <a:pt x="45566" y="4237"/>
                      <a:pt x="45565" y="4232"/>
                    </a:cubicBezTo>
                    <a:close/>
                    <a:moveTo>
                      <a:pt x="46028" y="22519"/>
                    </a:moveTo>
                    <a:cubicBezTo>
                      <a:pt x="46029" y="22553"/>
                      <a:pt x="46031" y="22586"/>
                      <a:pt x="46033" y="22620"/>
                    </a:cubicBezTo>
                    <a:cubicBezTo>
                      <a:pt x="46031" y="22586"/>
                      <a:pt x="46030" y="22553"/>
                      <a:pt x="46028" y="22519"/>
                    </a:cubicBezTo>
                    <a:close/>
                    <a:moveTo>
                      <a:pt x="1168" y="25856"/>
                    </a:moveTo>
                    <a:cubicBezTo>
                      <a:pt x="1101" y="26256"/>
                      <a:pt x="1101" y="26656"/>
                      <a:pt x="1168" y="27023"/>
                    </a:cubicBezTo>
                    <a:cubicBezTo>
                      <a:pt x="1068" y="26623"/>
                      <a:pt x="1035" y="26189"/>
                      <a:pt x="1168" y="25856"/>
                    </a:cubicBezTo>
                    <a:close/>
                    <a:moveTo>
                      <a:pt x="7291" y="7199"/>
                    </a:moveTo>
                    <a:cubicBezTo>
                      <a:pt x="7735" y="7199"/>
                      <a:pt x="8169" y="7341"/>
                      <a:pt x="8573" y="7543"/>
                    </a:cubicBezTo>
                    <a:cubicBezTo>
                      <a:pt x="8907" y="7743"/>
                      <a:pt x="9207" y="7976"/>
                      <a:pt x="9507" y="8176"/>
                    </a:cubicBezTo>
                    <a:cubicBezTo>
                      <a:pt x="9674" y="8277"/>
                      <a:pt x="9841" y="8343"/>
                      <a:pt x="10041" y="8443"/>
                    </a:cubicBezTo>
                    <a:cubicBezTo>
                      <a:pt x="10108" y="8543"/>
                      <a:pt x="10174" y="8610"/>
                      <a:pt x="10208" y="8710"/>
                    </a:cubicBezTo>
                    <a:cubicBezTo>
                      <a:pt x="10441" y="9077"/>
                      <a:pt x="10641" y="9477"/>
                      <a:pt x="10875" y="9844"/>
                    </a:cubicBezTo>
                    <a:cubicBezTo>
                      <a:pt x="11275" y="10612"/>
                      <a:pt x="11709" y="11379"/>
                      <a:pt x="12042" y="12213"/>
                    </a:cubicBezTo>
                    <a:cubicBezTo>
                      <a:pt x="12209" y="12546"/>
                      <a:pt x="12343" y="12880"/>
                      <a:pt x="12476" y="13213"/>
                    </a:cubicBezTo>
                    <a:cubicBezTo>
                      <a:pt x="12509" y="13313"/>
                      <a:pt x="12509" y="13414"/>
                      <a:pt x="12543" y="13480"/>
                    </a:cubicBezTo>
                    <a:cubicBezTo>
                      <a:pt x="12576" y="13914"/>
                      <a:pt x="12676" y="14348"/>
                      <a:pt x="12776" y="14748"/>
                    </a:cubicBezTo>
                    <a:cubicBezTo>
                      <a:pt x="12976" y="15615"/>
                      <a:pt x="13177" y="16449"/>
                      <a:pt x="13343" y="17283"/>
                    </a:cubicBezTo>
                    <a:cubicBezTo>
                      <a:pt x="13377" y="17383"/>
                      <a:pt x="13377" y="17450"/>
                      <a:pt x="13410" y="17550"/>
                    </a:cubicBezTo>
                    <a:cubicBezTo>
                      <a:pt x="13243" y="17650"/>
                      <a:pt x="13143" y="17817"/>
                      <a:pt x="13043" y="17983"/>
                    </a:cubicBezTo>
                    <a:cubicBezTo>
                      <a:pt x="12876" y="18184"/>
                      <a:pt x="12710" y="18417"/>
                      <a:pt x="12643" y="18651"/>
                    </a:cubicBezTo>
                    <a:cubicBezTo>
                      <a:pt x="12443" y="18951"/>
                      <a:pt x="12243" y="19218"/>
                      <a:pt x="12042" y="19485"/>
                    </a:cubicBezTo>
                    <a:cubicBezTo>
                      <a:pt x="11642" y="20052"/>
                      <a:pt x="11208" y="20619"/>
                      <a:pt x="10808" y="21186"/>
                    </a:cubicBezTo>
                    <a:cubicBezTo>
                      <a:pt x="9974" y="22320"/>
                      <a:pt x="9140" y="23454"/>
                      <a:pt x="8306" y="24588"/>
                    </a:cubicBezTo>
                    <a:cubicBezTo>
                      <a:pt x="8040" y="24955"/>
                      <a:pt x="7773" y="25322"/>
                      <a:pt x="7506" y="25689"/>
                    </a:cubicBezTo>
                    <a:cubicBezTo>
                      <a:pt x="7673" y="25889"/>
                      <a:pt x="7739" y="26189"/>
                      <a:pt x="7739" y="26490"/>
                    </a:cubicBezTo>
                    <a:cubicBezTo>
                      <a:pt x="7806" y="26389"/>
                      <a:pt x="7873" y="26323"/>
                      <a:pt x="7939" y="26256"/>
                    </a:cubicBezTo>
                    <a:cubicBezTo>
                      <a:pt x="8306" y="25722"/>
                      <a:pt x="8707" y="25189"/>
                      <a:pt x="9107" y="24655"/>
                    </a:cubicBezTo>
                    <a:cubicBezTo>
                      <a:pt x="9908" y="23554"/>
                      <a:pt x="10708" y="22453"/>
                      <a:pt x="11509" y="21353"/>
                    </a:cubicBezTo>
                    <a:cubicBezTo>
                      <a:pt x="11909" y="20819"/>
                      <a:pt x="12276" y="20285"/>
                      <a:pt x="12676" y="19751"/>
                    </a:cubicBezTo>
                    <a:cubicBezTo>
                      <a:pt x="12976" y="19318"/>
                      <a:pt x="13377" y="18884"/>
                      <a:pt x="13577" y="18384"/>
                    </a:cubicBezTo>
                    <a:cubicBezTo>
                      <a:pt x="14044" y="21052"/>
                      <a:pt x="14311" y="23754"/>
                      <a:pt x="14244" y="26456"/>
                    </a:cubicBezTo>
                    <a:cubicBezTo>
                      <a:pt x="14244" y="27924"/>
                      <a:pt x="14111" y="29392"/>
                      <a:pt x="13877" y="30826"/>
                    </a:cubicBezTo>
                    <a:cubicBezTo>
                      <a:pt x="13744" y="31560"/>
                      <a:pt x="13577" y="32260"/>
                      <a:pt x="13377" y="32994"/>
                    </a:cubicBezTo>
                    <a:cubicBezTo>
                      <a:pt x="13243" y="33495"/>
                      <a:pt x="13110" y="34028"/>
                      <a:pt x="13043" y="34562"/>
                    </a:cubicBezTo>
                    <a:cubicBezTo>
                      <a:pt x="12943" y="34795"/>
                      <a:pt x="12876" y="34996"/>
                      <a:pt x="12776" y="35229"/>
                    </a:cubicBezTo>
                    <a:cubicBezTo>
                      <a:pt x="12443" y="36030"/>
                      <a:pt x="12076" y="36830"/>
                      <a:pt x="11575" y="37564"/>
                    </a:cubicBezTo>
                    <a:cubicBezTo>
                      <a:pt x="11442" y="37731"/>
                      <a:pt x="11342" y="37898"/>
                      <a:pt x="11208" y="38031"/>
                    </a:cubicBezTo>
                    <a:cubicBezTo>
                      <a:pt x="11108" y="37998"/>
                      <a:pt x="10975" y="37964"/>
                      <a:pt x="10875" y="37898"/>
                    </a:cubicBezTo>
                    <a:cubicBezTo>
                      <a:pt x="10608" y="37764"/>
                      <a:pt x="10375" y="37597"/>
                      <a:pt x="10174" y="37397"/>
                    </a:cubicBezTo>
                    <a:cubicBezTo>
                      <a:pt x="9707" y="36930"/>
                      <a:pt x="9340" y="36397"/>
                      <a:pt x="9007" y="35863"/>
                    </a:cubicBezTo>
                    <a:cubicBezTo>
                      <a:pt x="8640" y="35262"/>
                      <a:pt x="8306" y="34695"/>
                      <a:pt x="7973" y="34062"/>
                    </a:cubicBezTo>
                    <a:cubicBezTo>
                      <a:pt x="7673" y="33495"/>
                      <a:pt x="7472" y="32761"/>
                      <a:pt x="7072" y="32260"/>
                    </a:cubicBezTo>
                    <a:cubicBezTo>
                      <a:pt x="7032" y="32207"/>
                      <a:pt x="6981" y="32186"/>
                      <a:pt x="6931" y="32186"/>
                    </a:cubicBezTo>
                    <a:cubicBezTo>
                      <a:pt x="6855" y="32186"/>
                      <a:pt x="6779" y="32234"/>
                      <a:pt x="6739" y="32294"/>
                    </a:cubicBezTo>
                    <a:cubicBezTo>
                      <a:pt x="6672" y="32294"/>
                      <a:pt x="6538" y="32327"/>
                      <a:pt x="6538" y="32427"/>
                    </a:cubicBezTo>
                    <a:cubicBezTo>
                      <a:pt x="6438" y="33128"/>
                      <a:pt x="6772" y="33828"/>
                      <a:pt x="7039" y="34462"/>
                    </a:cubicBezTo>
                    <a:cubicBezTo>
                      <a:pt x="7372" y="35196"/>
                      <a:pt x="7773" y="35930"/>
                      <a:pt x="8140" y="36663"/>
                    </a:cubicBezTo>
                    <a:lnTo>
                      <a:pt x="7873" y="36663"/>
                    </a:lnTo>
                    <a:cubicBezTo>
                      <a:pt x="7439" y="36663"/>
                      <a:pt x="7005" y="36697"/>
                      <a:pt x="6572" y="36730"/>
                    </a:cubicBezTo>
                    <a:cubicBezTo>
                      <a:pt x="6105" y="36764"/>
                      <a:pt x="5671" y="36797"/>
                      <a:pt x="5204" y="36864"/>
                    </a:cubicBezTo>
                    <a:cubicBezTo>
                      <a:pt x="5037" y="36897"/>
                      <a:pt x="4837" y="36930"/>
                      <a:pt x="4670" y="36964"/>
                    </a:cubicBezTo>
                    <a:cubicBezTo>
                      <a:pt x="4584" y="37340"/>
                      <a:pt x="4372" y="37690"/>
                      <a:pt x="3969" y="37690"/>
                    </a:cubicBezTo>
                    <a:cubicBezTo>
                      <a:pt x="3907" y="37690"/>
                      <a:pt x="3841" y="37682"/>
                      <a:pt x="3770" y="37664"/>
                    </a:cubicBezTo>
                    <a:cubicBezTo>
                      <a:pt x="3937" y="37264"/>
                      <a:pt x="3803" y="36663"/>
                      <a:pt x="3770" y="36196"/>
                    </a:cubicBezTo>
                    <a:cubicBezTo>
                      <a:pt x="3736" y="35729"/>
                      <a:pt x="3803" y="35196"/>
                      <a:pt x="3670" y="34762"/>
                    </a:cubicBezTo>
                    <a:cubicBezTo>
                      <a:pt x="3636" y="34662"/>
                      <a:pt x="3553" y="34612"/>
                      <a:pt x="3470" y="34612"/>
                    </a:cubicBezTo>
                    <a:cubicBezTo>
                      <a:pt x="3386" y="34612"/>
                      <a:pt x="3303" y="34662"/>
                      <a:pt x="3269" y="34762"/>
                    </a:cubicBezTo>
                    <a:cubicBezTo>
                      <a:pt x="3103" y="35229"/>
                      <a:pt x="3203" y="35796"/>
                      <a:pt x="3203" y="36297"/>
                    </a:cubicBezTo>
                    <a:cubicBezTo>
                      <a:pt x="3203" y="36530"/>
                      <a:pt x="3203" y="36797"/>
                      <a:pt x="3236" y="37097"/>
                    </a:cubicBezTo>
                    <a:cubicBezTo>
                      <a:pt x="3136" y="36830"/>
                      <a:pt x="3103" y="36563"/>
                      <a:pt x="3103" y="36330"/>
                    </a:cubicBezTo>
                    <a:cubicBezTo>
                      <a:pt x="3069" y="35830"/>
                      <a:pt x="3103" y="35296"/>
                      <a:pt x="3169" y="34795"/>
                    </a:cubicBezTo>
                    <a:cubicBezTo>
                      <a:pt x="3169" y="34729"/>
                      <a:pt x="3103" y="34629"/>
                      <a:pt x="3069" y="34562"/>
                    </a:cubicBezTo>
                    <a:cubicBezTo>
                      <a:pt x="2969" y="34529"/>
                      <a:pt x="2836" y="34462"/>
                      <a:pt x="2736" y="34362"/>
                    </a:cubicBezTo>
                    <a:cubicBezTo>
                      <a:pt x="2836" y="34362"/>
                      <a:pt x="2936" y="34262"/>
                      <a:pt x="2903" y="34162"/>
                    </a:cubicBezTo>
                    <a:cubicBezTo>
                      <a:pt x="2736" y="33294"/>
                      <a:pt x="2502" y="32561"/>
                      <a:pt x="2636" y="31693"/>
                    </a:cubicBezTo>
                    <a:cubicBezTo>
                      <a:pt x="2702" y="31326"/>
                      <a:pt x="2769" y="30959"/>
                      <a:pt x="2969" y="30626"/>
                    </a:cubicBezTo>
                    <a:cubicBezTo>
                      <a:pt x="3169" y="30292"/>
                      <a:pt x="3503" y="30125"/>
                      <a:pt x="3837" y="29925"/>
                    </a:cubicBezTo>
                    <a:cubicBezTo>
                      <a:pt x="3970" y="29825"/>
                      <a:pt x="3970" y="29592"/>
                      <a:pt x="3803" y="29558"/>
                    </a:cubicBezTo>
                    <a:cubicBezTo>
                      <a:pt x="3746" y="29550"/>
                      <a:pt x="3690" y="29547"/>
                      <a:pt x="3635" y="29547"/>
                    </a:cubicBezTo>
                    <a:cubicBezTo>
                      <a:pt x="2770" y="29547"/>
                      <a:pt x="2259" y="30506"/>
                      <a:pt x="2102" y="31260"/>
                    </a:cubicBezTo>
                    <a:cubicBezTo>
                      <a:pt x="1975" y="31893"/>
                      <a:pt x="1969" y="32676"/>
                      <a:pt x="2139" y="33381"/>
                    </a:cubicBezTo>
                    <a:lnTo>
                      <a:pt x="2139" y="33381"/>
                    </a:lnTo>
                    <a:cubicBezTo>
                      <a:pt x="2128" y="33359"/>
                      <a:pt x="2115" y="33341"/>
                      <a:pt x="2102" y="33328"/>
                    </a:cubicBezTo>
                    <a:cubicBezTo>
                      <a:pt x="1835" y="32561"/>
                      <a:pt x="1735" y="31593"/>
                      <a:pt x="2135" y="30859"/>
                    </a:cubicBezTo>
                    <a:cubicBezTo>
                      <a:pt x="1935" y="30025"/>
                      <a:pt x="1802" y="29225"/>
                      <a:pt x="1668" y="28391"/>
                    </a:cubicBezTo>
                    <a:lnTo>
                      <a:pt x="1668" y="28391"/>
                    </a:lnTo>
                    <a:cubicBezTo>
                      <a:pt x="1768" y="28524"/>
                      <a:pt x="1835" y="28658"/>
                      <a:pt x="1935" y="28791"/>
                    </a:cubicBezTo>
                    <a:cubicBezTo>
                      <a:pt x="2169" y="29091"/>
                      <a:pt x="2536" y="29525"/>
                      <a:pt x="2903" y="29625"/>
                    </a:cubicBezTo>
                    <a:cubicBezTo>
                      <a:pt x="2917" y="29628"/>
                      <a:pt x="2932" y="29629"/>
                      <a:pt x="2947" y="29629"/>
                    </a:cubicBezTo>
                    <a:cubicBezTo>
                      <a:pt x="3126" y="29629"/>
                      <a:pt x="3262" y="29446"/>
                      <a:pt x="3169" y="29292"/>
                    </a:cubicBezTo>
                    <a:cubicBezTo>
                      <a:pt x="2969" y="28991"/>
                      <a:pt x="2636" y="28791"/>
                      <a:pt x="2436" y="28491"/>
                    </a:cubicBezTo>
                    <a:cubicBezTo>
                      <a:pt x="2169" y="28157"/>
                      <a:pt x="2002" y="27790"/>
                      <a:pt x="1868" y="27424"/>
                    </a:cubicBezTo>
                    <a:cubicBezTo>
                      <a:pt x="1635" y="26723"/>
                      <a:pt x="1502" y="25522"/>
                      <a:pt x="2402" y="25222"/>
                    </a:cubicBezTo>
                    <a:cubicBezTo>
                      <a:pt x="2476" y="25199"/>
                      <a:pt x="2545" y="25188"/>
                      <a:pt x="2611" y="25188"/>
                    </a:cubicBezTo>
                    <a:cubicBezTo>
                      <a:pt x="3200" y="25188"/>
                      <a:pt x="3503" y="26043"/>
                      <a:pt x="4103" y="26223"/>
                    </a:cubicBezTo>
                    <a:cubicBezTo>
                      <a:pt x="4199" y="26259"/>
                      <a:pt x="4299" y="26277"/>
                      <a:pt x="4399" y="26277"/>
                    </a:cubicBezTo>
                    <a:cubicBezTo>
                      <a:pt x="4577" y="26277"/>
                      <a:pt x="4754" y="26218"/>
                      <a:pt x="4904" y="26089"/>
                    </a:cubicBezTo>
                    <a:cubicBezTo>
                      <a:pt x="5037" y="25689"/>
                      <a:pt x="5271" y="25255"/>
                      <a:pt x="5604" y="24988"/>
                    </a:cubicBezTo>
                    <a:cubicBezTo>
                      <a:pt x="5571" y="24922"/>
                      <a:pt x="5504" y="24888"/>
                      <a:pt x="5438" y="24888"/>
                    </a:cubicBezTo>
                    <a:lnTo>
                      <a:pt x="5304" y="24888"/>
                    </a:lnTo>
                    <a:cubicBezTo>
                      <a:pt x="5104" y="25055"/>
                      <a:pt x="4937" y="25222"/>
                      <a:pt x="4704" y="25355"/>
                    </a:cubicBezTo>
                    <a:cubicBezTo>
                      <a:pt x="4670" y="25422"/>
                      <a:pt x="4637" y="25489"/>
                      <a:pt x="4570" y="25556"/>
                    </a:cubicBezTo>
                    <a:cubicBezTo>
                      <a:pt x="4498" y="25664"/>
                      <a:pt x="4416" y="25709"/>
                      <a:pt x="4329" y="25709"/>
                    </a:cubicBezTo>
                    <a:cubicBezTo>
                      <a:pt x="4019" y="25709"/>
                      <a:pt x="3652" y="25138"/>
                      <a:pt x="3470" y="24955"/>
                    </a:cubicBezTo>
                    <a:cubicBezTo>
                      <a:pt x="3216" y="24743"/>
                      <a:pt x="2920" y="24645"/>
                      <a:pt x="2625" y="24645"/>
                    </a:cubicBezTo>
                    <a:cubicBezTo>
                      <a:pt x="2223" y="24645"/>
                      <a:pt x="1824" y="24828"/>
                      <a:pt x="1535" y="25155"/>
                    </a:cubicBezTo>
                    <a:cubicBezTo>
                      <a:pt x="1468" y="25255"/>
                      <a:pt x="1401" y="25322"/>
                      <a:pt x="1368" y="25389"/>
                    </a:cubicBezTo>
                    <a:cubicBezTo>
                      <a:pt x="1368" y="25289"/>
                      <a:pt x="1368" y="25189"/>
                      <a:pt x="1335" y="25122"/>
                    </a:cubicBezTo>
                    <a:cubicBezTo>
                      <a:pt x="1368" y="24622"/>
                      <a:pt x="1335" y="24088"/>
                      <a:pt x="1335" y="23621"/>
                    </a:cubicBezTo>
                    <a:cubicBezTo>
                      <a:pt x="1301" y="22787"/>
                      <a:pt x="1301" y="21953"/>
                      <a:pt x="1301" y="21119"/>
                    </a:cubicBezTo>
                    <a:cubicBezTo>
                      <a:pt x="1368" y="18184"/>
                      <a:pt x="1635" y="15282"/>
                      <a:pt x="2536" y="12446"/>
                    </a:cubicBezTo>
                    <a:cubicBezTo>
                      <a:pt x="2869" y="11345"/>
                      <a:pt x="3336" y="10211"/>
                      <a:pt x="3937" y="9211"/>
                    </a:cubicBezTo>
                    <a:cubicBezTo>
                      <a:pt x="3937" y="9211"/>
                      <a:pt x="3970" y="9177"/>
                      <a:pt x="3970" y="9177"/>
                    </a:cubicBezTo>
                    <a:cubicBezTo>
                      <a:pt x="4270" y="8910"/>
                      <a:pt x="4570" y="8677"/>
                      <a:pt x="4871" y="8410"/>
                    </a:cubicBezTo>
                    <a:cubicBezTo>
                      <a:pt x="5404" y="8010"/>
                      <a:pt x="5971" y="7509"/>
                      <a:pt x="6639" y="7309"/>
                    </a:cubicBezTo>
                    <a:cubicBezTo>
                      <a:pt x="6857" y="7233"/>
                      <a:pt x="7075" y="7199"/>
                      <a:pt x="7291" y="7199"/>
                    </a:cubicBezTo>
                    <a:close/>
                    <a:moveTo>
                      <a:pt x="8440" y="37231"/>
                    </a:moveTo>
                    <a:cubicBezTo>
                      <a:pt x="8707" y="37664"/>
                      <a:pt x="8974" y="38098"/>
                      <a:pt x="9274" y="38465"/>
                    </a:cubicBezTo>
                    <a:cubicBezTo>
                      <a:pt x="9507" y="38732"/>
                      <a:pt x="9741" y="39032"/>
                      <a:pt x="10008" y="39232"/>
                    </a:cubicBezTo>
                    <a:cubicBezTo>
                      <a:pt x="9874" y="39365"/>
                      <a:pt x="9707" y="39465"/>
                      <a:pt x="9541" y="39599"/>
                    </a:cubicBezTo>
                    <a:cubicBezTo>
                      <a:pt x="9374" y="39599"/>
                      <a:pt x="9207" y="39632"/>
                      <a:pt x="9040" y="39699"/>
                    </a:cubicBezTo>
                    <a:cubicBezTo>
                      <a:pt x="8773" y="39732"/>
                      <a:pt x="8540" y="39832"/>
                      <a:pt x="8273" y="39899"/>
                    </a:cubicBezTo>
                    <a:cubicBezTo>
                      <a:pt x="8140" y="39899"/>
                      <a:pt x="8006" y="39866"/>
                      <a:pt x="7873" y="39832"/>
                    </a:cubicBezTo>
                    <a:cubicBezTo>
                      <a:pt x="7639" y="39799"/>
                      <a:pt x="7406" y="39732"/>
                      <a:pt x="7139" y="39699"/>
                    </a:cubicBezTo>
                    <a:cubicBezTo>
                      <a:pt x="7072" y="39666"/>
                      <a:pt x="6972" y="39632"/>
                      <a:pt x="6905" y="39599"/>
                    </a:cubicBezTo>
                    <a:cubicBezTo>
                      <a:pt x="6605" y="39365"/>
                      <a:pt x="6338" y="39065"/>
                      <a:pt x="6105" y="38832"/>
                    </a:cubicBezTo>
                    <a:cubicBezTo>
                      <a:pt x="5771" y="38465"/>
                      <a:pt x="5438" y="38064"/>
                      <a:pt x="5137" y="37664"/>
                    </a:cubicBezTo>
                    <a:cubicBezTo>
                      <a:pt x="5238" y="37664"/>
                      <a:pt x="5338" y="37631"/>
                      <a:pt x="5471" y="37631"/>
                    </a:cubicBezTo>
                    <a:cubicBezTo>
                      <a:pt x="5871" y="37564"/>
                      <a:pt x="6272" y="37531"/>
                      <a:pt x="6672" y="37464"/>
                    </a:cubicBezTo>
                    <a:cubicBezTo>
                      <a:pt x="7106" y="37431"/>
                      <a:pt x="7539" y="37364"/>
                      <a:pt x="7973" y="37297"/>
                    </a:cubicBezTo>
                    <a:cubicBezTo>
                      <a:pt x="8140" y="37264"/>
                      <a:pt x="8273" y="37264"/>
                      <a:pt x="8440" y="37231"/>
                    </a:cubicBezTo>
                    <a:close/>
                    <a:moveTo>
                      <a:pt x="26963" y="0"/>
                    </a:moveTo>
                    <a:cubicBezTo>
                      <a:pt x="26169" y="0"/>
                      <a:pt x="25375" y="24"/>
                      <a:pt x="24585" y="71"/>
                    </a:cubicBezTo>
                    <a:cubicBezTo>
                      <a:pt x="23817" y="104"/>
                      <a:pt x="23050" y="204"/>
                      <a:pt x="22316" y="271"/>
                    </a:cubicBezTo>
                    <a:cubicBezTo>
                      <a:pt x="21616" y="337"/>
                      <a:pt x="20915" y="371"/>
                      <a:pt x="20215" y="471"/>
                    </a:cubicBezTo>
                    <a:cubicBezTo>
                      <a:pt x="19448" y="538"/>
                      <a:pt x="18714" y="671"/>
                      <a:pt x="17980" y="804"/>
                    </a:cubicBezTo>
                    <a:cubicBezTo>
                      <a:pt x="17413" y="905"/>
                      <a:pt x="16746" y="971"/>
                      <a:pt x="16245" y="1271"/>
                    </a:cubicBezTo>
                    <a:lnTo>
                      <a:pt x="16112" y="1271"/>
                    </a:lnTo>
                    <a:cubicBezTo>
                      <a:pt x="16012" y="1305"/>
                      <a:pt x="15979" y="1372"/>
                      <a:pt x="15979" y="1438"/>
                    </a:cubicBezTo>
                    <a:cubicBezTo>
                      <a:pt x="15979" y="1438"/>
                      <a:pt x="15979" y="1472"/>
                      <a:pt x="15945" y="1472"/>
                    </a:cubicBezTo>
                    <a:cubicBezTo>
                      <a:pt x="15878" y="1572"/>
                      <a:pt x="15878" y="1738"/>
                      <a:pt x="16012" y="1772"/>
                    </a:cubicBezTo>
                    <a:cubicBezTo>
                      <a:pt x="16145" y="1839"/>
                      <a:pt x="16279" y="1872"/>
                      <a:pt x="16412" y="1905"/>
                    </a:cubicBezTo>
                    <a:cubicBezTo>
                      <a:pt x="16412" y="2005"/>
                      <a:pt x="16446" y="2105"/>
                      <a:pt x="16579" y="2172"/>
                    </a:cubicBezTo>
                    <a:cubicBezTo>
                      <a:pt x="16646" y="2205"/>
                      <a:pt x="16746" y="2239"/>
                      <a:pt x="16846" y="2272"/>
                    </a:cubicBezTo>
                    <a:cubicBezTo>
                      <a:pt x="16846" y="2306"/>
                      <a:pt x="16812" y="2339"/>
                      <a:pt x="16812" y="2339"/>
                    </a:cubicBezTo>
                    <a:cubicBezTo>
                      <a:pt x="16479" y="2139"/>
                      <a:pt x="16079" y="1972"/>
                      <a:pt x="15678" y="1872"/>
                    </a:cubicBezTo>
                    <a:cubicBezTo>
                      <a:pt x="15678" y="1839"/>
                      <a:pt x="15678" y="1839"/>
                      <a:pt x="15678" y="1839"/>
                    </a:cubicBezTo>
                    <a:cubicBezTo>
                      <a:pt x="15436" y="1475"/>
                      <a:pt x="15076" y="1363"/>
                      <a:pt x="14688" y="1363"/>
                    </a:cubicBezTo>
                    <a:cubicBezTo>
                      <a:pt x="14329" y="1363"/>
                      <a:pt x="13947" y="1458"/>
                      <a:pt x="13610" y="1538"/>
                    </a:cubicBezTo>
                    <a:cubicBezTo>
                      <a:pt x="12676" y="1805"/>
                      <a:pt x="11742" y="2039"/>
                      <a:pt x="10775" y="2306"/>
                    </a:cubicBezTo>
                    <a:cubicBezTo>
                      <a:pt x="10641" y="2339"/>
                      <a:pt x="10541" y="2406"/>
                      <a:pt x="10508" y="2539"/>
                    </a:cubicBezTo>
                    <a:cubicBezTo>
                      <a:pt x="10408" y="2539"/>
                      <a:pt x="10308" y="2539"/>
                      <a:pt x="10241" y="2572"/>
                    </a:cubicBezTo>
                    <a:cubicBezTo>
                      <a:pt x="10108" y="2572"/>
                      <a:pt x="10041" y="2739"/>
                      <a:pt x="10141" y="2839"/>
                    </a:cubicBezTo>
                    <a:cubicBezTo>
                      <a:pt x="10241" y="2939"/>
                      <a:pt x="10341" y="3073"/>
                      <a:pt x="10441" y="3139"/>
                    </a:cubicBezTo>
                    <a:cubicBezTo>
                      <a:pt x="10251" y="3097"/>
                      <a:pt x="10035" y="3055"/>
                      <a:pt x="9834" y="3055"/>
                    </a:cubicBezTo>
                    <a:cubicBezTo>
                      <a:pt x="9717" y="3055"/>
                      <a:pt x="9605" y="3069"/>
                      <a:pt x="9507" y="3106"/>
                    </a:cubicBezTo>
                    <a:cubicBezTo>
                      <a:pt x="9441" y="3139"/>
                      <a:pt x="9441" y="3173"/>
                      <a:pt x="9407" y="3173"/>
                    </a:cubicBezTo>
                    <a:cubicBezTo>
                      <a:pt x="9074" y="3273"/>
                      <a:pt x="8707" y="3473"/>
                      <a:pt x="8440" y="3640"/>
                    </a:cubicBezTo>
                    <a:cubicBezTo>
                      <a:pt x="8173" y="3740"/>
                      <a:pt x="7906" y="3873"/>
                      <a:pt x="7673" y="4040"/>
                    </a:cubicBezTo>
                    <a:cubicBezTo>
                      <a:pt x="6805" y="4340"/>
                      <a:pt x="6005" y="4774"/>
                      <a:pt x="5404" y="5441"/>
                    </a:cubicBezTo>
                    <a:cubicBezTo>
                      <a:pt x="5338" y="5508"/>
                      <a:pt x="5338" y="5608"/>
                      <a:pt x="5404" y="5675"/>
                    </a:cubicBezTo>
                    <a:cubicBezTo>
                      <a:pt x="4971" y="5875"/>
                      <a:pt x="4604" y="6208"/>
                      <a:pt x="4304" y="6609"/>
                    </a:cubicBezTo>
                    <a:cubicBezTo>
                      <a:pt x="4270" y="6675"/>
                      <a:pt x="4237" y="6742"/>
                      <a:pt x="4270" y="6809"/>
                    </a:cubicBezTo>
                    <a:cubicBezTo>
                      <a:pt x="3770" y="7309"/>
                      <a:pt x="3336" y="7910"/>
                      <a:pt x="3003" y="8443"/>
                    </a:cubicBezTo>
                    <a:cubicBezTo>
                      <a:pt x="1401" y="10978"/>
                      <a:pt x="668" y="13947"/>
                      <a:pt x="301" y="16883"/>
                    </a:cubicBezTo>
                    <a:cubicBezTo>
                      <a:pt x="134" y="18450"/>
                      <a:pt x="67" y="20018"/>
                      <a:pt x="67" y="21586"/>
                    </a:cubicBezTo>
                    <a:cubicBezTo>
                      <a:pt x="67" y="21719"/>
                      <a:pt x="67" y="21886"/>
                      <a:pt x="67" y="22020"/>
                    </a:cubicBezTo>
                    <a:cubicBezTo>
                      <a:pt x="34" y="22220"/>
                      <a:pt x="34" y="22387"/>
                      <a:pt x="34" y="22587"/>
                    </a:cubicBezTo>
                    <a:cubicBezTo>
                      <a:pt x="0" y="23087"/>
                      <a:pt x="0" y="23587"/>
                      <a:pt x="0" y="24088"/>
                    </a:cubicBezTo>
                    <a:cubicBezTo>
                      <a:pt x="34" y="25089"/>
                      <a:pt x="67" y="26089"/>
                      <a:pt x="167" y="27090"/>
                    </a:cubicBezTo>
                    <a:cubicBezTo>
                      <a:pt x="501" y="30392"/>
                      <a:pt x="1235" y="33695"/>
                      <a:pt x="2869" y="36630"/>
                    </a:cubicBezTo>
                    <a:cubicBezTo>
                      <a:pt x="3003" y="36864"/>
                      <a:pt x="3103" y="37064"/>
                      <a:pt x="3236" y="37297"/>
                    </a:cubicBezTo>
                    <a:cubicBezTo>
                      <a:pt x="3269" y="37464"/>
                      <a:pt x="3336" y="37597"/>
                      <a:pt x="3403" y="37698"/>
                    </a:cubicBezTo>
                    <a:cubicBezTo>
                      <a:pt x="3428" y="37773"/>
                      <a:pt x="3472" y="37810"/>
                      <a:pt x="3520" y="37810"/>
                    </a:cubicBezTo>
                    <a:cubicBezTo>
                      <a:pt x="3536" y="37810"/>
                      <a:pt x="3553" y="37806"/>
                      <a:pt x="3570" y="37798"/>
                    </a:cubicBezTo>
                    <a:cubicBezTo>
                      <a:pt x="4203" y="38732"/>
                      <a:pt x="4937" y="39632"/>
                      <a:pt x="5805" y="40399"/>
                    </a:cubicBezTo>
                    <a:cubicBezTo>
                      <a:pt x="6172" y="40733"/>
                      <a:pt x="6605" y="41067"/>
                      <a:pt x="7106" y="41200"/>
                    </a:cubicBezTo>
                    <a:cubicBezTo>
                      <a:pt x="7072" y="41200"/>
                      <a:pt x="7039" y="41233"/>
                      <a:pt x="7005" y="41233"/>
                    </a:cubicBezTo>
                    <a:cubicBezTo>
                      <a:pt x="6672" y="41333"/>
                      <a:pt x="6705" y="41767"/>
                      <a:pt x="7005" y="41867"/>
                    </a:cubicBezTo>
                    <a:cubicBezTo>
                      <a:pt x="7347" y="41981"/>
                      <a:pt x="7692" y="42032"/>
                      <a:pt x="8036" y="42032"/>
                    </a:cubicBezTo>
                    <a:cubicBezTo>
                      <a:pt x="9408" y="42032"/>
                      <a:pt x="10762" y="41226"/>
                      <a:pt x="11776" y="40399"/>
                    </a:cubicBezTo>
                    <a:cubicBezTo>
                      <a:pt x="13177" y="39265"/>
                      <a:pt x="14144" y="37731"/>
                      <a:pt x="14778" y="36063"/>
                    </a:cubicBezTo>
                    <a:cubicBezTo>
                      <a:pt x="16012" y="32994"/>
                      <a:pt x="16479" y="29558"/>
                      <a:pt x="16612" y="26289"/>
                    </a:cubicBezTo>
                    <a:cubicBezTo>
                      <a:pt x="16746" y="22887"/>
                      <a:pt x="16412" y="19451"/>
                      <a:pt x="15612" y="16149"/>
                    </a:cubicBezTo>
                    <a:cubicBezTo>
                      <a:pt x="15211" y="14514"/>
                      <a:pt x="14711" y="12880"/>
                      <a:pt x="14077" y="11312"/>
                    </a:cubicBezTo>
                    <a:cubicBezTo>
                      <a:pt x="13543" y="9978"/>
                      <a:pt x="12910" y="8677"/>
                      <a:pt x="11976" y="7576"/>
                    </a:cubicBezTo>
                    <a:cubicBezTo>
                      <a:pt x="11958" y="7663"/>
                      <a:pt x="11886" y="7714"/>
                      <a:pt x="11812" y="7714"/>
                    </a:cubicBezTo>
                    <a:cubicBezTo>
                      <a:pt x="11744" y="7714"/>
                      <a:pt x="11674" y="7672"/>
                      <a:pt x="11642" y="7576"/>
                    </a:cubicBezTo>
                    <a:cubicBezTo>
                      <a:pt x="11275" y="6709"/>
                      <a:pt x="10541" y="5775"/>
                      <a:pt x="9941" y="5041"/>
                    </a:cubicBezTo>
                    <a:cubicBezTo>
                      <a:pt x="9941" y="5007"/>
                      <a:pt x="9908" y="4974"/>
                      <a:pt x="9908" y="4974"/>
                    </a:cubicBezTo>
                    <a:cubicBezTo>
                      <a:pt x="9691" y="4624"/>
                      <a:pt x="9941" y="4532"/>
                      <a:pt x="10270" y="4532"/>
                    </a:cubicBezTo>
                    <a:cubicBezTo>
                      <a:pt x="10600" y="4532"/>
                      <a:pt x="11008" y="4624"/>
                      <a:pt x="11108" y="4641"/>
                    </a:cubicBezTo>
                    <a:cubicBezTo>
                      <a:pt x="11776" y="4774"/>
                      <a:pt x="12443" y="4974"/>
                      <a:pt x="13043" y="5274"/>
                    </a:cubicBezTo>
                    <a:cubicBezTo>
                      <a:pt x="14811" y="6108"/>
                      <a:pt x="15712" y="7543"/>
                      <a:pt x="16612" y="9244"/>
                    </a:cubicBezTo>
                    <a:cubicBezTo>
                      <a:pt x="17313" y="10545"/>
                      <a:pt x="17847" y="11912"/>
                      <a:pt x="18280" y="13313"/>
                    </a:cubicBezTo>
                    <a:cubicBezTo>
                      <a:pt x="18814" y="14881"/>
                      <a:pt x="19214" y="16516"/>
                      <a:pt x="19648" y="18117"/>
                    </a:cubicBezTo>
                    <a:cubicBezTo>
                      <a:pt x="19881" y="18951"/>
                      <a:pt x="19948" y="19818"/>
                      <a:pt x="20048" y="20652"/>
                    </a:cubicBezTo>
                    <a:cubicBezTo>
                      <a:pt x="20148" y="21519"/>
                      <a:pt x="20182" y="22420"/>
                      <a:pt x="20215" y="23287"/>
                    </a:cubicBezTo>
                    <a:cubicBezTo>
                      <a:pt x="20215" y="23387"/>
                      <a:pt x="20282" y="23454"/>
                      <a:pt x="20382" y="23487"/>
                    </a:cubicBezTo>
                    <a:cubicBezTo>
                      <a:pt x="20548" y="23020"/>
                      <a:pt x="20448" y="22320"/>
                      <a:pt x="20448" y="21820"/>
                    </a:cubicBezTo>
                    <a:cubicBezTo>
                      <a:pt x="20448" y="21186"/>
                      <a:pt x="20448" y="20552"/>
                      <a:pt x="20415" y="19918"/>
                    </a:cubicBezTo>
                    <a:cubicBezTo>
                      <a:pt x="20282" y="17883"/>
                      <a:pt x="19881" y="15915"/>
                      <a:pt x="19448" y="13914"/>
                    </a:cubicBezTo>
                    <a:cubicBezTo>
                      <a:pt x="19314" y="13280"/>
                      <a:pt x="19181" y="12680"/>
                      <a:pt x="18981" y="12079"/>
                    </a:cubicBezTo>
                    <a:cubicBezTo>
                      <a:pt x="18847" y="11646"/>
                      <a:pt x="18647" y="11279"/>
                      <a:pt x="18547" y="10845"/>
                    </a:cubicBezTo>
                    <a:cubicBezTo>
                      <a:pt x="18113" y="9744"/>
                      <a:pt x="17580" y="8677"/>
                      <a:pt x="16946" y="7643"/>
                    </a:cubicBezTo>
                    <a:cubicBezTo>
                      <a:pt x="16446" y="6842"/>
                      <a:pt x="15812" y="6108"/>
                      <a:pt x="15145" y="5408"/>
                    </a:cubicBezTo>
                    <a:cubicBezTo>
                      <a:pt x="14744" y="4974"/>
                      <a:pt x="13377" y="3873"/>
                      <a:pt x="13577" y="3206"/>
                    </a:cubicBezTo>
                    <a:cubicBezTo>
                      <a:pt x="13710" y="2806"/>
                      <a:pt x="14244" y="2572"/>
                      <a:pt x="14611" y="2506"/>
                    </a:cubicBezTo>
                    <a:cubicBezTo>
                      <a:pt x="14796" y="2470"/>
                      <a:pt x="14978" y="2453"/>
                      <a:pt x="15156" y="2453"/>
                    </a:cubicBezTo>
                    <a:cubicBezTo>
                      <a:pt x="16813" y="2453"/>
                      <a:pt x="18194" y="3897"/>
                      <a:pt x="19248" y="5041"/>
                    </a:cubicBezTo>
                    <a:cubicBezTo>
                      <a:pt x="19581" y="5374"/>
                      <a:pt x="19881" y="5741"/>
                      <a:pt x="20182" y="6142"/>
                    </a:cubicBezTo>
                    <a:cubicBezTo>
                      <a:pt x="19614" y="5108"/>
                      <a:pt x="18914" y="4207"/>
                      <a:pt x="18080" y="3373"/>
                    </a:cubicBezTo>
                    <a:cubicBezTo>
                      <a:pt x="17848" y="3174"/>
                      <a:pt x="17615" y="2942"/>
                      <a:pt x="17383" y="2742"/>
                    </a:cubicBezTo>
                    <a:lnTo>
                      <a:pt x="17383" y="2742"/>
                    </a:lnTo>
                    <a:cubicBezTo>
                      <a:pt x="17393" y="2750"/>
                      <a:pt x="17410" y="2753"/>
                      <a:pt x="17433" y="2753"/>
                    </a:cubicBezTo>
                    <a:cubicBezTo>
                      <a:pt x="17670" y="2753"/>
                      <a:pt x="18526" y="2366"/>
                      <a:pt x="18647" y="2306"/>
                    </a:cubicBezTo>
                    <a:cubicBezTo>
                      <a:pt x="21830" y="1264"/>
                      <a:pt x="25173" y="1099"/>
                      <a:pt x="28485" y="1099"/>
                    </a:cubicBezTo>
                    <a:cubicBezTo>
                      <a:pt x="28887" y="1099"/>
                      <a:pt x="29288" y="1101"/>
                      <a:pt x="29688" y="1105"/>
                    </a:cubicBezTo>
                    <a:cubicBezTo>
                      <a:pt x="31590" y="1138"/>
                      <a:pt x="33524" y="1205"/>
                      <a:pt x="35392" y="1505"/>
                    </a:cubicBezTo>
                    <a:cubicBezTo>
                      <a:pt x="36393" y="1672"/>
                      <a:pt x="37427" y="1839"/>
                      <a:pt x="38361" y="2172"/>
                    </a:cubicBezTo>
                    <a:cubicBezTo>
                      <a:pt x="38862" y="2339"/>
                      <a:pt x="39362" y="2539"/>
                      <a:pt x="39796" y="2806"/>
                    </a:cubicBezTo>
                    <a:cubicBezTo>
                      <a:pt x="40229" y="3106"/>
                      <a:pt x="40363" y="3506"/>
                      <a:pt x="40663" y="3940"/>
                    </a:cubicBezTo>
                    <a:cubicBezTo>
                      <a:pt x="40930" y="4340"/>
                      <a:pt x="41163" y="4774"/>
                      <a:pt x="41397" y="5208"/>
                    </a:cubicBezTo>
                    <a:cubicBezTo>
                      <a:pt x="41363" y="5141"/>
                      <a:pt x="41330" y="5074"/>
                      <a:pt x="41297" y="5007"/>
                    </a:cubicBezTo>
                    <a:lnTo>
                      <a:pt x="41297" y="5007"/>
                    </a:lnTo>
                    <a:cubicBezTo>
                      <a:pt x="41330" y="5041"/>
                      <a:pt x="41330" y="5074"/>
                      <a:pt x="41363" y="5108"/>
                    </a:cubicBezTo>
                    <a:cubicBezTo>
                      <a:pt x="43065" y="7776"/>
                      <a:pt x="44165" y="10778"/>
                      <a:pt x="44866" y="13847"/>
                    </a:cubicBezTo>
                    <a:cubicBezTo>
                      <a:pt x="45233" y="15582"/>
                      <a:pt x="45400" y="17316"/>
                      <a:pt x="45666" y="19084"/>
                    </a:cubicBezTo>
                    <a:cubicBezTo>
                      <a:pt x="45829" y="20219"/>
                      <a:pt x="45959" y="21354"/>
                      <a:pt x="46028" y="22519"/>
                    </a:cubicBezTo>
                    <a:lnTo>
                      <a:pt x="46028" y="22519"/>
                    </a:lnTo>
                    <a:cubicBezTo>
                      <a:pt x="45985" y="21583"/>
                      <a:pt x="46235" y="20620"/>
                      <a:pt x="46267" y="19718"/>
                    </a:cubicBezTo>
                    <a:cubicBezTo>
                      <a:pt x="46300" y="18651"/>
                      <a:pt x="46300" y="17583"/>
                      <a:pt x="46200" y="16549"/>
                    </a:cubicBezTo>
                    <a:cubicBezTo>
                      <a:pt x="45967" y="13680"/>
                      <a:pt x="45133" y="10878"/>
                      <a:pt x="43999" y="8243"/>
                    </a:cubicBezTo>
                    <a:cubicBezTo>
                      <a:pt x="43565" y="7209"/>
                      <a:pt x="42998" y="6142"/>
                      <a:pt x="42364" y="5208"/>
                    </a:cubicBezTo>
                    <a:cubicBezTo>
                      <a:pt x="41997" y="4641"/>
                      <a:pt x="40463" y="3073"/>
                      <a:pt x="41363" y="2439"/>
                    </a:cubicBezTo>
                    <a:cubicBezTo>
                      <a:pt x="41619" y="2250"/>
                      <a:pt x="41880" y="2171"/>
                      <a:pt x="42138" y="2171"/>
                    </a:cubicBezTo>
                    <a:cubicBezTo>
                      <a:pt x="43156" y="2171"/>
                      <a:pt x="44140" y="3415"/>
                      <a:pt x="44699" y="4107"/>
                    </a:cubicBezTo>
                    <a:cubicBezTo>
                      <a:pt x="46033" y="5741"/>
                      <a:pt x="47334" y="7443"/>
                      <a:pt x="48402" y="9277"/>
                    </a:cubicBezTo>
                    <a:cubicBezTo>
                      <a:pt x="48468" y="9244"/>
                      <a:pt x="48502" y="9177"/>
                      <a:pt x="48468" y="9110"/>
                    </a:cubicBezTo>
                    <a:cubicBezTo>
                      <a:pt x="48235" y="8543"/>
                      <a:pt x="47935" y="7976"/>
                      <a:pt x="47634" y="7443"/>
                    </a:cubicBezTo>
                    <a:cubicBezTo>
                      <a:pt x="47334" y="6909"/>
                      <a:pt x="46967" y="6408"/>
                      <a:pt x="46667" y="5875"/>
                    </a:cubicBezTo>
                    <a:cubicBezTo>
                      <a:pt x="46538" y="5585"/>
                      <a:pt x="46347" y="5295"/>
                      <a:pt x="46154" y="5005"/>
                    </a:cubicBezTo>
                    <a:lnTo>
                      <a:pt x="46154" y="5005"/>
                    </a:lnTo>
                    <a:cubicBezTo>
                      <a:pt x="46161" y="5007"/>
                      <a:pt x="46167" y="5007"/>
                      <a:pt x="46167" y="5007"/>
                    </a:cubicBezTo>
                    <a:cubicBezTo>
                      <a:pt x="46300" y="5074"/>
                      <a:pt x="46400" y="5108"/>
                      <a:pt x="46534" y="5141"/>
                    </a:cubicBezTo>
                    <a:cubicBezTo>
                      <a:pt x="46557" y="5117"/>
                      <a:pt x="46598" y="5094"/>
                      <a:pt x="46643" y="5094"/>
                    </a:cubicBezTo>
                    <a:cubicBezTo>
                      <a:pt x="46661" y="5094"/>
                      <a:pt x="46681" y="5098"/>
                      <a:pt x="46700" y="5108"/>
                    </a:cubicBezTo>
                    <a:cubicBezTo>
                      <a:pt x="47401" y="5274"/>
                      <a:pt x="48101" y="5575"/>
                      <a:pt x="48769" y="5841"/>
                    </a:cubicBezTo>
                    <a:cubicBezTo>
                      <a:pt x="49069" y="5975"/>
                      <a:pt x="49402" y="6108"/>
                      <a:pt x="49703" y="6275"/>
                    </a:cubicBezTo>
                    <a:cubicBezTo>
                      <a:pt x="49369" y="5675"/>
                      <a:pt x="48902" y="5208"/>
                      <a:pt x="48268" y="4874"/>
                    </a:cubicBezTo>
                    <a:cubicBezTo>
                      <a:pt x="48101" y="4807"/>
                      <a:pt x="47935" y="4741"/>
                      <a:pt x="47768" y="4641"/>
                    </a:cubicBezTo>
                    <a:cubicBezTo>
                      <a:pt x="47768" y="4607"/>
                      <a:pt x="47768" y="4574"/>
                      <a:pt x="47768" y="4540"/>
                    </a:cubicBezTo>
                    <a:cubicBezTo>
                      <a:pt x="47634" y="4174"/>
                      <a:pt x="47101" y="4007"/>
                      <a:pt x="46734" y="3873"/>
                    </a:cubicBezTo>
                    <a:cubicBezTo>
                      <a:pt x="46334" y="3740"/>
                      <a:pt x="45900" y="3606"/>
                      <a:pt x="45466" y="3573"/>
                    </a:cubicBezTo>
                    <a:cubicBezTo>
                      <a:pt x="45299" y="3573"/>
                      <a:pt x="45266" y="3807"/>
                      <a:pt x="45400" y="3873"/>
                    </a:cubicBezTo>
                    <a:cubicBezTo>
                      <a:pt x="45433" y="3907"/>
                      <a:pt x="45500" y="3907"/>
                      <a:pt x="45533" y="3940"/>
                    </a:cubicBezTo>
                    <a:cubicBezTo>
                      <a:pt x="45500" y="4007"/>
                      <a:pt x="45466" y="4073"/>
                      <a:pt x="45500" y="4140"/>
                    </a:cubicBezTo>
                    <a:cubicBezTo>
                      <a:pt x="45166" y="3707"/>
                      <a:pt x="44832" y="3306"/>
                      <a:pt x="44466" y="2973"/>
                    </a:cubicBezTo>
                    <a:cubicBezTo>
                      <a:pt x="43632" y="2272"/>
                      <a:pt x="42731" y="1772"/>
                      <a:pt x="41730" y="1438"/>
                    </a:cubicBezTo>
                    <a:cubicBezTo>
                      <a:pt x="41197" y="1271"/>
                      <a:pt x="40696" y="1138"/>
                      <a:pt x="40162" y="1038"/>
                    </a:cubicBezTo>
                    <a:cubicBezTo>
                      <a:pt x="39929" y="971"/>
                      <a:pt x="39662" y="905"/>
                      <a:pt x="39395" y="871"/>
                    </a:cubicBezTo>
                    <a:cubicBezTo>
                      <a:pt x="39228" y="838"/>
                      <a:pt x="39095" y="838"/>
                      <a:pt x="38928" y="804"/>
                    </a:cubicBezTo>
                    <a:lnTo>
                      <a:pt x="38895" y="804"/>
                    </a:lnTo>
                    <a:cubicBezTo>
                      <a:pt x="38795" y="738"/>
                      <a:pt x="38661" y="671"/>
                      <a:pt x="38561" y="604"/>
                    </a:cubicBezTo>
                    <a:cubicBezTo>
                      <a:pt x="38516" y="582"/>
                      <a:pt x="38470" y="571"/>
                      <a:pt x="38427" y="571"/>
                    </a:cubicBezTo>
                    <a:cubicBezTo>
                      <a:pt x="38216" y="571"/>
                      <a:pt x="38056" y="811"/>
                      <a:pt x="38194" y="1005"/>
                    </a:cubicBezTo>
                    <a:cubicBezTo>
                      <a:pt x="38261" y="1105"/>
                      <a:pt x="38328" y="1205"/>
                      <a:pt x="38395" y="1305"/>
                    </a:cubicBezTo>
                    <a:cubicBezTo>
                      <a:pt x="38261" y="1271"/>
                      <a:pt x="38128" y="1238"/>
                      <a:pt x="37994" y="1238"/>
                    </a:cubicBezTo>
                    <a:cubicBezTo>
                      <a:pt x="37260" y="1038"/>
                      <a:pt x="36493" y="905"/>
                      <a:pt x="35726" y="804"/>
                    </a:cubicBezTo>
                    <a:cubicBezTo>
                      <a:pt x="35159" y="704"/>
                      <a:pt x="34558" y="638"/>
                      <a:pt x="33991" y="571"/>
                    </a:cubicBezTo>
                    <a:cubicBezTo>
                      <a:pt x="33658" y="538"/>
                      <a:pt x="33324" y="471"/>
                      <a:pt x="32991" y="438"/>
                    </a:cubicBezTo>
                    <a:cubicBezTo>
                      <a:pt x="31003" y="150"/>
                      <a:pt x="28982" y="0"/>
                      <a:pt x="2696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00" name="Google Shape;13300;p40"/>
              <p:cNvSpPr/>
              <p:nvPr/>
            </p:nvSpPr>
            <p:spPr>
              <a:xfrm>
                <a:off x="6437625" y="2550575"/>
                <a:ext cx="367775" cy="26825"/>
              </a:xfrm>
              <a:custGeom>
                <a:rect b="b" l="l" r="r" t="t"/>
                <a:pathLst>
                  <a:path extrusionOk="0" h="1073" w="14711">
                    <a:moveTo>
                      <a:pt x="7993" y="0"/>
                    </a:moveTo>
                    <a:cubicBezTo>
                      <a:pt x="7774" y="0"/>
                      <a:pt x="7556" y="2"/>
                      <a:pt x="7339" y="5"/>
                    </a:cubicBezTo>
                    <a:cubicBezTo>
                      <a:pt x="4904" y="38"/>
                      <a:pt x="2535" y="272"/>
                      <a:pt x="167" y="672"/>
                    </a:cubicBezTo>
                    <a:cubicBezTo>
                      <a:pt x="0" y="705"/>
                      <a:pt x="33" y="972"/>
                      <a:pt x="200" y="972"/>
                    </a:cubicBezTo>
                    <a:cubicBezTo>
                      <a:pt x="2162" y="751"/>
                      <a:pt x="4147" y="622"/>
                      <a:pt x="6136" y="622"/>
                    </a:cubicBezTo>
                    <a:cubicBezTo>
                      <a:pt x="6548" y="622"/>
                      <a:pt x="6960" y="627"/>
                      <a:pt x="7372" y="639"/>
                    </a:cubicBezTo>
                    <a:cubicBezTo>
                      <a:pt x="8573" y="672"/>
                      <a:pt x="9740" y="705"/>
                      <a:pt x="10941" y="806"/>
                    </a:cubicBezTo>
                    <a:cubicBezTo>
                      <a:pt x="12109" y="872"/>
                      <a:pt x="13310" y="1006"/>
                      <a:pt x="14477" y="1072"/>
                    </a:cubicBezTo>
                    <a:cubicBezTo>
                      <a:pt x="14711" y="1072"/>
                      <a:pt x="14711" y="772"/>
                      <a:pt x="14510" y="739"/>
                    </a:cubicBezTo>
                    <a:cubicBezTo>
                      <a:pt x="12420" y="163"/>
                      <a:pt x="10164" y="0"/>
                      <a:pt x="7993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01" name="Google Shape;13301;p40"/>
              <p:cNvSpPr/>
              <p:nvPr/>
            </p:nvSpPr>
            <p:spPr>
              <a:xfrm>
                <a:off x="6431800" y="2722350"/>
                <a:ext cx="453425" cy="28575"/>
              </a:xfrm>
              <a:custGeom>
                <a:rect b="b" l="l" r="r" t="t"/>
                <a:pathLst>
                  <a:path extrusionOk="0" h="1143" w="18137">
                    <a:moveTo>
                      <a:pt x="11615" y="0"/>
                    </a:moveTo>
                    <a:cubicBezTo>
                      <a:pt x="10767" y="0"/>
                      <a:pt x="9920" y="20"/>
                      <a:pt x="9073" y="39"/>
                    </a:cubicBezTo>
                    <a:cubicBezTo>
                      <a:pt x="7572" y="106"/>
                      <a:pt x="6104" y="172"/>
                      <a:pt x="4636" y="306"/>
                    </a:cubicBezTo>
                    <a:cubicBezTo>
                      <a:pt x="3135" y="406"/>
                      <a:pt x="1667" y="673"/>
                      <a:pt x="200" y="839"/>
                    </a:cubicBezTo>
                    <a:cubicBezTo>
                      <a:pt x="10" y="871"/>
                      <a:pt x="0" y="1142"/>
                      <a:pt x="198" y="1142"/>
                    </a:cubicBezTo>
                    <a:cubicBezTo>
                      <a:pt x="209" y="1142"/>
                      <a:pt x="221" y="1141"/>
                      <a:pt x="233" y="1140"/>
                    </a:cubicBezTo>
                    <a:cubicBezTo>
                      <a:pt x="1701" y="1106"/>
                      <a:pt x="3168" y="1106"/>
                      <a:pt x="4636" y="1006"/>
                    </a:cubicBezTo>
                    <a:cubicBezTo>
                      <a:pt x="6104" y="906"/>
                      <a:pt x="7572" y="839"/>
                      <a:pt x="9006" y="773"/>
                    </a:cubicBezTo>
                    <a:cubicBezTo>
                      <a:pt x="9866" y="734"/>
                      <a:pt x="10725" y="717"/>
                      <a:pt x="11579" y="717"/>
                    </a:cubicBezTo>
                    <a:cubicBezTo>
                      <a:pt x="12182" y="717"/>
                      <a:pt x="12782" y="726"/>
                      <a:pt x="13376" y="739"/>
                    </a:cubicBezTo>
                    <a:cubicBezTo>
                      <a:pt x="14877" y="773"/>
                      <a:pt x="16378" y="906"/>
                      <a:pt x="17846" y="940"/>
                    </a:cubicBezTo>
                    <a:cubicBezTo>
                      <a:pt x="17856" y="941"/>
                      <a:pt x="17867" y="941"/>
                      <a:pt x="17876" y="941"/>
                    </a:cubicBezTo>
                    <a:cubicBezTo>
                      <a:pt x="18115" y="941"/>
                      <a:pt x="18137" y="570"/>
                      <a:pt x="17912" y="506"/>
                    </a:cubicBezTo>
                    <a:cubicBezTo>
                      <a:pt x="16445" y="206"/>
                      <a:pt x="14977" y="106"/>
                      <a:pt x="13476" y="39"/>
                    </a:cubicBezTo>
                    <a:cubicBezTo>
                      <a:pt x="12855" y="11"/>
                      <a:pt x="12235" y="0"/>
                      <a:pt x="11615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02" name="Google Shape;13302;p40"/>
              <p:cNvSpPr/>
              <p:nvPr/>
            </p:nvSpPr>
            <p:spPr>
              <a:xfrm>
                <a:off x="6526000" y="2949200"/>
                <a:ext cx="338600" cy="16350"/>
              </a:xfrm>
              <a:custGeom>
                <a:rect b="b" l="l" r="r" t="t"/>
                <a:pathLst>
                  <a:path extrusionOk="0" h="654" w="13544">
                    <a:moveTo>
                      <a:pt x="11117" y="1"/>
                    </a:moveTo>
                    <a:cubicBezTo>
                      <a:pt x="10757" y="1"/>
                      <a:pt x="10397" y="5"/>
                      <a:pt x="10041" y="5"/>
                    </a:cubicBezTo>
                    <a:cubicBezTo>
                      <a:pt x="8941" y="5"/>
                      <a:pt x="7873" y="38"/>
                      <a:pt x="6772" y="38"/>
                    </a:cubicBezTo>
                    <a:cubicBezTo>
                      <a:pt x="4604" y="71"/>
                      <a:pt x="2403" y="171"/>
                      <a:pt x="234" y="305"/>
                    </a:cubicBezTo>
                    <a:cubicBezTo>
                      <a:pt x="1" y="338"/>
                      <a:pt x="34" y="638"/>
                      <a:pt x="234" y="638"/>
                    </a:cubicBezTo>
                    <a:cubicBezTo>
                      <a:pt x="1680" y="638"/>
                      <a:pt x="3125" y="653"/>
                      <a:pt x="4571" y="653"/>
                    </a:cubicBezTo>
                    <a:cubicBezTo>
                      <a:pt x="5294" y="653"/>
                      <a:pt x="6016" y="650"/>
                      <a:pt x="6739" y="638"/>
                    </a:cubicBezTo>
                    <a:cubicBezTo>
                      <a:pt x="7806" y="605"/>
                      <a:pt x="8907" y="605"/>
                      <a:pt x="9975" y="605"/>
                    </a:cubicBezTo>
                    <a:cubicBezTo>
                      <a:pt x="10415" y="605"/>
                      <a:pt x="10855" y="610"/>
                      <a:pt x="11293" y="610"/>
                    </a:cubicBezTo>
                    <a:cubicBezTo>
                      <a:pt x="11951" y="610"/>
                      <a:pt x="12603" y="598"/>
                      <a:pt x="13244" y="538"/>
                    </a:cubicBezTo>
                    <a:cubicBezTo>
                      <a:pt x="13477" y="538"/>
                      <a:pt x="13544" y="138"/>
                      <a:pt x="13277" y="105"/>
                    </a:cubicBezTo>
                    <a:cubicBezTo>
                      <a:pt x="12565" y="16"/>
                      <a:pt x="11839" y="1"/>
                      <a:pt x="11117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03" name="Google Shape;13303;p40"/>
              <p:cNvSpPr/>
              <p:nvPr/>
            </p:nvSpPr>
            <p:spPr>
              <a:xfrm>
                <a:off x="6473475" y="3131925"/>
                <a:ext cx="320250" cy="27100"/>
              </a:xfrm>
              <a:custGeom>
                <a:rect b="b" l="l" r="r" t="t"/>
                <a:pathLst>
                  <a:path extrusionOk="0" h="1084" w="12810">
                    <a:moveTo>
                      <a:pt x="12509" y="1"/>
                    </a:moveTo>
                    <a:cubicBezTo>
                      <a:pt x="10441" y="68"/>
                      <a:pt x="8373" y="301"/>
                      <a:pt x="6272" y="401"/>
                    </a:cubicBezTo>
                    <a:cubicBezTo>
                      <a:pt x="5271" y="468"/>
                      <a:pt x="4237" y="501"/>
                      <a:pt x="3203" y="535"/>
                    </a:cubicBezTo>
                    <a:cubicBezTo>
                      <a:pt x="2669" y="568"/>
                      <a:pt x="2135" y="568"/>
                      <a:pt x="1635" y="568"/>
                    </a:cubicBezTo>
                    <a:cubicBezTo>
                      <a:pt x="1135" y="601"/>
                      <a:pt x="634" y="568"/>
                      <a:pt x="167" y="668"/>
                    </a:cubicBezTo>
                    <a:cubicBezTo>
                      <a:pt x="0" y="701"/>
                      <a:pt x="34" y="935"/>
                      <a:pt x="167" y="968"/>
                    </a:cubicBezTo>
                    <a:cubicBezTo>
                      <a:pt x="501" y="1057"/>
                      <a:pt x="849" y="1072"/>
                      <a:pt x="1193" y="1072"/>
                    </a:cubicBezTo>
                    <a:cubicBezTo>
                      <a:pt x="1364" y="1072"/>
                      <a:pt x="1535" y="1068"/>
                      <a:pt x="1702" y="1068"/>
                    </a:cubicBezTo>
                    <a:cubicBezTo>
                      <a:pt x="1880" y="1079"/>
                      <a:pt x="2054" y="1083"/>
                      <a:pt x="2225" y="1083"/>
                    </a:cubicBezTo>
                    <a:cubicBezTo>
                      <a:pt x="2569" y="1083"/>
                      <a:pt x="2902" y="1068"/>
                      <a:pt x="3236" y="1068"/>
                    </a:cubicBezTo>
                    <a:cubicBezTo>
                      <a:pt x="4270" y="1068"/>
                      <a:pt x="5338" y="1035"/>
                      <a:pt x="6372" y="968"/>
                    </a:cubicBezTo>
                    <a:cubicBezTo>
                      <a:pt x="8440" y="868"/>
                      <a:pt x="10541" y="768"/>
                      <a:pt x="12576" y="401"/>
                    </a:cubicBezTo>
                    <a:cubicBezTo>
                      <a:pt x="12810" y="334"/>
                      <a:pt x="12743" y="1"/>
                      <a:pt x="12509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04" name="Google Shape;13304;p40"/>
              <p:cNvSpPr/>
              <p:nvPr/>
            </p:nvSpPr>
            <p:spPr>
              <a:xfrm>
                <a:off x="6326700" y="2403175"/>
                <a:ext cx="226025" cy="26625"/>
              </a:xfrm>
              <a:custGeom>
                <a:rect b="b" l="l" r="r" t="t"/>
                <a:pathLst>
                  <a:path extrusionOk="0" h="1065" w="9041">
                    <a:moveTo>
                      <a:pt x="6744" y="1"/>
                    </a:moveTo>
                    <a:cubicBezTo>
                      <a:pt x="5953" y="1"/>
                      <a:pt x="5160" y="44"/>
                      <a:pt x="4404" y="97"/>
                    </a:cubicBezTo>
                    <a:cubicBezTo>
                      <a:pt x="3670" y="130"/>
                      <a:pt x="2903" y="197"/>
                      <a:pt x="2169" y="330"/>
                    </a:cubicBezTo>
                    <a:cubicBezTo>
                      <a:pt x="1502" y="430"/>
                      <a:pt x="768" y="497"/>
                      <a:pt x="167" y="797"/>
                    </a:cubicBezTo>
                    <a:cubicBezTo>
                      <a:pt x="1" y="864"/>
                      <a:pt x="101" y="1064"/>
                      <a:pt x="267" y="1064"/>
                    </a:cubicBezTo>
                    <a:cubicBezTo>
                      <a:pt x="634" y="1064"/>
                      <a:pt x="1001" y="964"/>
                      <a:pt x="1368" y="931"/>
                    </a:cubicBezTo>
                    <a:cubicBezTo>
                      <a:pt x="1702" y="864"/>
                      <a:pt x="2035" y="831"/>
                      <a:pt x="2402" y="797"/>
                    </a:cubicBezTo>
                    <a:cubicBezTo>
                      <a:pt x="3103" y="731"/>
                      <a:pt x="3803" y="664"/>
                      <a:pt x="4504" y="630"/>
                    </a:cubicBezTo>
                    <a:cubicBezTo>
                      <a:pt x="5238" y="597"/>
                      <a:pt x="5971" y="564"/>
                      <a:pt x="6672" y="564"/>
                    </a:cubicBezTo>
                    <a:cubicBezTo>
                      <a:pt x="6952" y="564"/>
                      <a:pt x="7238" y="569"/>
                      <a:pt x="7524" y="569"/>
                    </a:cubicBezTo>
                    <a:cubicBezTo>
                      <a:pt x="7954" y="569"/>
                      <a:pt x="8387" y="557"/>
                      <a:pt x="8807" y="497"/>
                    </a:cubicBezTo>
                    <a:cubicBezTo>
                      <a:pt x="8974" y="464"/>
                      <a:pt x="9040" y="163"/>
                      <a:pt x="8840" y="130"/>
                    </a:cubicBezTo>
                    <a:cubicBezTo>
                      <a:pt x="8162" y="36"/>
                      <a:pt x="7454" y="1"/>
                      <a:pt x="674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05" name="Google Shape;13305;p40"/>
              <p:cNvSpPr/>
              <p:nvPr/>
            </p:nvSpPr>
            <p:spPr>
              <a:xfrm>
                <a:off x="6592725" y="2406425"/>
                <a:ext cx="192375" cy="32600"/>
              </a:xfrm>
              <a:custGeom>
                <a:rect b="b" l="l" r="r" t="t"/>
                <a:pathLst>
                  <a:path extrusionOk="0" h="1304" w="7695">
                    <a:moveTo>
                      <a:pt x="201" y="0"/>
                    </a:moveTo>
                    <a:cubicBezTo>
                      <a:pt x="34" y="33"/>
                      <a:pt x="0" y="267"/>
                      <a:pt x="167" y="300"/>
                    </a:cubicBezTo>
                    <a:cubicBezTo>
                      <a:pt x="1368" y="500"/>
                      <a:pt x="2569" y="634"/>
                      <a:pt x="3770" y="767"/>
                    </a:cubicBezTo>
                    <a:cubicBezTo>
                      <a:pt x="4971" y="934"/>
                      <a:pt x="6138" y="1168"/>
                      <a:pt x="7339" y="1301"/>
                    </a:cubicBezTo>
                    <a:cubicBezTo>
                      <a:pt x="7351" y="1303"/>
                      <a:pt x="7362" y="1303"/>
                      <a:pt x="7373" y="1303"/>
                    </a:cubicBezTo>
                    <a:cubicBezTo>
                      <a:pt x="7614" y="1303"/>
                      <a:pt x="7694" y="965"/>
                      <a:pt x="7439" y="901"/>
                    </a:cubicBezTo>
                    <a:cubicBezTo>
                      <a:pt x="6238" y="601"/>
                      <a:pt x="5004" y="467"/>
                      <a:pt x="3803" y="300"/>
                    </a:cubicBezTo>
                    <a:cubicBezTo>
                      <a:pt x="2602" y="134"/>
                      <a:pt x="1401" y="0"/>
                      <a:pt x="20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06" name="Google Shape;13306;p40"/>
              <p:cNvSpPr/>
              <p:nvPr/>
            </p:nvSpPr>
            <p:spPr>
              <a:xfrm>
                <a:off x="6018975" y="3122750"/>
                <a:ext cx="65225" cy="122275"/>
              </a:xfrm>
              <a:custGeom>
                <a:rect b="b" l="l" r="r" t="t"/>
                <a:pathLst>
                  <a:path extrusionOk="0" h="4891" w="2609">
                    <a:moveTo>
                      <a:pt x="1235" y="1"/>
                    </a:moveTo>
                    <a:cubicBezTo>
                      <a:pt x="935" y="435"/>
                      <a:pt x="601" y="835"/>
                      <a:pt x="301" y="1235"/>
                    </a:cubicBezTo>
                    <a:cubicBezTo>
                      <a:pt x="67" y="1635"/>
                      <a:pt x="1" y="2002"/>
                      <a:pt x="234" y="2403"/>
                    </a:cubicBezTo>
                    <a:cubicBezTo>
                      <a:pt x="468" y="2836"/>
                      <a:pt x="801" y="3237"/>
                      <a:pt x="1102" y="3670"/>
                    </a:cubicBezTo>
                    <a:cubicBezTo>
                      <a:pt x="1402" y="4104"/>
                      <a:pt x="1702" y="4504"/>
                      <a:pt x="2136" y="4838"/>
                    </a:cubicBezTo>
                    <a:cubicBezTo>
                      <a:pt x="2181" y="4874"/>
                      <a:pt x="2239" y="4891"/>
                      <a:pt x="2297" y="4891"/>
                    </a:cubicBezTo>
                    <a:cubicBezTo>
                      <a:pt x="2452" y="4891"/>
                      <a:pt x="2609" y="4774"/>
                      <a:pt x="2536" y="4604"/>
                    </a:cubicBezTo>
                    <a:cubicBezTo>
                      <a:pt x="2136" y="3737"/>
                      <a:pt x="1502" y="3003"/>
                      <a:pt x="968" y="2236"/>
                    </a:cubicBezTo>
                    <a:cubicBezTo>
                      <a:pt x="801" y="1969"/>
                      <a:pt x="768" y="1836"/>
                      <a:pt x="968" y="1569"/>
                    </a:cubicBezTo>
                    <a:cubicBezTo>
                      <a:pt x="1102" y="1369"/>
                      <a:pt x="1235" y="1168"/>
                      <a:pt x="1402" y="1002"/>
                    </a:cubicBezTo>
                    <a:cubicBezTo>
                      <a:pt x="1535" y="802"/>
                      <a:pt x="1669" y="601"/>
                      <a:pt x="1835" y="401"/>
                    </a:cubicBezTo>
                    <a:lnTo>
                      <a:pt x="1802" y="401"/>
                    </a:lnTo>
                    <a:cubicBezTo>
                      <a:pt x="1535" y="368"/>
                      <a:pt x="1368" y="201"/>
                      <a:pt x="1235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07" name="Google Shape;13307;p40"/>
              <p:cNvSpPr/>
              <p:nvPr/>
            </p:nvSpPr>
            <p:spPr>
              <a:xfrm>
                <a:off x="6086525" y="2990625"/>
                <a:ext cx="76325" cy="109650"/>
              </a:xfrm>
              <a:custGeom>
                <a:rect b="b" l="l" r="r" t="t"/>
                <a:pathLst>
                  <a:path extrusionOk="0" h="4386" w="3053">
                    <a:moveTo>
                      <a:pt x="2817" y="0"/>
                    </a:moveTo>
                    <a:cubicBezTo>
                      <a:pt x="2777" y="0"/>
                      <a:pt x="2737" y="15"/>
                      <a:pt x="2703" y="49"/>
                    </a:cubicBezTo>
                    <a:cubicBezTo>
                      <a:pt x="1869" y="816"/>
                      <a:pt x="1235" y="1750"/>
                      <a:pt x="534" y="2651"/>
                    </a:cubicBezTo>
                    <a:cubicBezTo>
                      <a:pt x="368" y="2884"/>
                      <a:pt x="167" y="3118"/>
                      <a:pt x="1" y="3351"/>
                    </a:cubicBezTo>
                    <a:cubicBezTo>
                      <a:pt x="67" y="3685"/>
                      <a:pt x="134" y="4018"/>
                      <a:pt x="101" y="4385"/>
                    </a:cubicBezTo>
                    <a:cubicBezTo>
                      <a:pt x="534" y="3785"/>
                      <a:pt x="968" y="3218"/>
                      <a:pt x="1402" y="2651"/>
                    </a:cubicBezTo>
                    <a:cubicBezTo>
                      <a:pt x="1969" y="1884"/>
                      <a:pt x="2569" y="1116"/>
                      <a:pt x="3003" y="249"/>
                    </a:cubicBezTo>
                    <a:cubicBezTo>
                      <a:pt x="3053" y="125"/>
                      <a:pt x="2935" y="0"/>
                      <a:pt x="281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08" name="Google Shape;13308;p40"/>
              <p:cNvSpPr/>
              <p:nvPr/>
            </p:nvSpPr>
            <p:spPr>
              <a:xfrm>
                <a:off x="6263325" y="2492600"/>
                <a:ext cx="17525" cy="17875"/>
              </a:xfrm>
              <a:custGeom>
                <a:rect b="b" l="l" r="r" t="t"/>
                <a:pathLst>
                  <a:path extrusionOk="0" h="715" w="701">
                    <a:moveTo>
                      <a:pt x="366" y="0"/>
                    </a:moveTo>
                    <a:cubicBezTo>
                      <a:pt x="302" y="0"/>
                      <a:pt x="240" y="17"/>
                      <a:pt x="201" y="56"/>
                    </a:cubicBezTo>
                    <a:cubicBezTo>
                      <a:pt x="134" y="89"/>
                      <a:pt x="100" y="156"/>
                      <a:pt x="67" y="189"/>
                    </a:cubicBezTo>
                    <a:cubicBezTo>
                      <a:pt x="0" y="289"/>
                      <a:pt x="0" y="389"/>
                      <a:pt x="34" y="489"/>
                    </a:cubicBezTo>
                    <a:cubicBezTo>
                      <a:pt x="67" y="589"/>
                      <a:pt x="167" y="689"/>
                      <a:pt x="267" y="689"/>
                    </a:cubicBezTo>
                    <a:cubicBezTo>
                      <a:pt x="301" y="706"/>
                      <a:pt x="334" y="714"/>
                      <a:pt x="367" y="714"/>
                    </a:cubicBezTo>
                    <a:cubicBezTo>
                      <a:pt x="401" y="714"/>
                      <a:pt x="434" y="706"/>
                      <a:pt x="467" y="689"/>
                    </a:cubicBezTo>
                    <a:cubicBezTo>
                      <a:pt x="501" y="689"/>
                      <a:pt x="567" y="656"/>
                      <a:pt x="601" y="589"/>
                    </a:cubicBezTo>
                    <a:cubicBezTo>
                      <a:pt x="634" y="589"/>
                      <a:pt x="668" y="523"/>
                      <a:pt x="668" y="489"/>
                    </a:cubicBezTo>
                    <a:cubicBezTo>
                      <a:pt x="701" y="423"/>
                      <a:pt x="701" y="423"/>
                      <a:pt x="701" y="389"/>
                    </a:cubicBezTo>
                    <a:cubicBezTo>
                      <a:pt x="701" y="323"/>
                      <a:pt x="701" y="289"/>
                      <a:pt x="668" y="222"/>
                    </a:cubicBezTo>
                    <a:cubicBezTo>
                      <a:pt x="668" y="122"/>
                      <a:pt x="567" y="56"/>
                      <a:pt x="501" y="22"/>
                    </a:cubicBezTo>
                    <a:cubicBezTo>
                      <a:pt x="459" y="8"/>
                      <a:pt x="412" y="0"/>
                      <a:pt x="366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09" name="Google Shape;13309;p40"/>
              <p:cNvSpPr/>
              <p:nvPr/>
            </p:nvSpPr>
            <p:spPr>
              <a:xfrm>
                <a:off x="6340050" y="2663275"/>
                <a:ext cx="13350" cy="13350"/>
              </a:xfrm>
              <a:custGeom>
                <a:rect b="b" l="l" r="r" t="t"/>
                <a:pathLst>
                  <a:path extrusionOk="0" h="534" w="534">
                    <a:moveTo>
                      <a:pt x="267" y="0"/>
                    </a:moveTo>
                    <a:cubicBezTo>
                      <a:pt x="134" y="0"/>
                      <a:pt x="0" y="134"/>
                      <a:pt x="34" y="267"/>
                    </a:cubicBezTo>
                    <a:cubicBezTo>
                      <a:pt x="34" y="434"/>
                      <a:pt x="134" y="534"/>
                      <a:pt x="300" y="534"/>
                    </a:cubicBezTo>
                    <a:cubicBezTo>
                      <a:pt x="434" y="534"/>
                      <a:pt x="534" y="400"/>
                      <a:pt x="534" y="267"/>
                    </a:cubicBezTo>
                    <a:cubicBezTo>
                      <a:pt x="534" y="100"/>
                      <a:pt x="401" y="0"/>
                      <a:pt x="26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10" name="Google Shape;13310;p40"/>
              <p:cNvSpPr/>
              <p:nvPr/>
            </p:nvSpPr>
            <p:spPr>
              <a:xfrm>
                <a:off x="6365050" y="2846400"/>
                <a:ext cx="18375" cy="17875"/>
              </a:xfrm>
              <a:custGeom>
                <a:rect b="b" l="l" r="r" t="t"/>
                <a:pathLst>
                  <a:path extrusionOk="0" h="715" w="735">
                    <a:moveTo>
                      <a:pt x="387" y="1"/>
                    </a:moveTo>
                    <a:cubicBezTo>
                      <a:pt x="357" y="1"/>
                      <a:pt x="328" y="5"/>
                      <a:pt x="301" y="14"/>
                    </a:cubicBezTo>
                    <a:cubicBezTo>
                      <a:pt x="234" y="14"/>
                      <a:pt x="201" y="14"/>
                      <a:pt x="168" y="47"/>
                    </a:cubicBezTo>
                    <a:cubicBezTo>
                      <a:pt x="101" y="80"/>
                      <a:pt x="68" y="114"/>
                      <a:pt x="34" y="181"/>
                    </a:cubicBezTo>
                    <a:cubicBezTo>
                      <a:pt x="1" y="247"/>
                      <a:pt x="1" y="347"/>
                      <a:pt x="1" y="414"/>
                    </a:cubicBezTo>
                    <a:cubicBezTo>
                      <a:pt x="1" y="447"/>
                      <a:pt x="34" y="514"/>
                      <a:pt x="68" y="547"/>
                    </a:cubicBezTo>
                    <a:cubicBezTo>
                      <a:pt x="68" y="581"/>
                      <a:pt x="101" y="581"/>
                      <a:pt x="101" y="614"/>
                    </a:cubicBezTo>
                    <a:cubicBezTo>
                      <a:pt x="168" y="681"/>
                      <a:pt x="234" y="714"/>
                      <a:pt x="335" y="714"/>
                    </a:cubicBezTo>
                    <a:cubicBezTo>
                      <a:pt x="401" y="714"/>
                      <a:pt x="468" y="681"/>
                      <a:pt x="568" y="648"/>
                    </a:cubicBezTo>
                    <a:cubicBezTo>
                      <a:pt x="668" y="581"/>
                      <a:pt x="701" y="481"/>
                      <a:pt x="735" y="381"/>
                    </a:cubicBezTo>
                    <a:cubicBezTo>
                      <a:pt x="735" y="347"/>
                      <a:pt x="735" y="281"/>
                      <a:pt x="701" y="247"/>
                    </a:cubicBezTo>
                    <a:cubicBezTo>
                      <a:pt x="701" y="181"/>
                      <a:pt x="668" y="147"/>
                      <a:pt x="601" y="80"/>
                    </a:cubicBezTo>
                    <a:cubicBezTo>
                      <a:pt x="553" y="32"/>
                      <a:pt x="468" y="1"/>
                      <a:pt x="387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11" name="Google Shape;13311;p40"/>
              <p:cNvSpPr/>
              <p:nvPr/>
            </p:nvSpPr>
            <p:spPr>
              <a:xfrm>
                <a:off x="6357550" y="3039700"/>
                <a:ext cx="19200" cy="17125"/>
              </a:xfrm>
              <a:custGeom>
                <a:rect b="b" l="l" r="r" t="t"/>
                <a:pathLst>
                  <a:path extrusionOk="0" h="685" w="768">
                    <a:moveTo>
                      <a:pt x="379" y="1"/>
                    </a:moveTo>
                    <a:cubicBezTo>
                      <a:pt x="332" y="1"/>
                      <a:pt x="283" y="8"/>
                      <a:pt x="234" y="21"/>
                    </a:cubicBezTo>
                    <a:cubicBezTo>
                      <a:pt x="134" y="21"/>
                      <a:pt x="34" y="121"/>
                      <a:pt x="1" y="221"/>
                    </a:cubicBezTo>
                    <a:cubicBezTo>
                      <a:pt x="1" y="287"/>
                      <a:pt x="1" y="321"/>
                      <a:pt x="1" y="354"/>
                    </a:cubicBezTo>
                    <a:cubicBezTo>
                      <a:pt x="1" y="540"/>
                      <a:pt x="170" y="684"/>
                      <a:pt x="357" y="684"/>
                    </a:cubicBezTo>
                    <a:cubicBezTo>
                      <a:pt x="405" y="684"/>
                      <a:pt x="454" y="675"/>
                      <a:pt x="501" y="654"/>
                    </a:cubicBezTo>
                    <a:cubicBezTo>
                      <a:pt x="735" y="554"/>
                      <a:pt x="768" y="254"/>
                      <a:pt x="601" y="87"/>
                    </a:cubicBezTo>
                    <a:cubicBezTo>
                      <a:pt x="538" y="24"/>
                      <a:pt x="461" y="1"/>
                      <a:pt x="379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12" name="Google Shape;13312;p40"/>
              <p:cNvSpPr/>
              <p:nvPr/>
            </p:nvSpPr>
            <p:spPr>
              <a:xfrm>
                <a:off x="6316700" y="3231800"/>
                <a:ext cx="16700" cy="16075"/>
              </a:xfrm>
              <a:custGeom>
                <a:rect b="b" l="l" r="r" t="t"/>
                <a:pathLst>
                  <a:path extrusionOk="0" h="643" w="668">
                    <a:moveTo>
                      <a:pt x="311" y="0"/>
                    </a:moveTo>
                    <a:cubicBezTo>
                      <a:pt x="221" y="0"/>
                      <a:pt x="116" y="60"/>
                      <a:pt x="34" y="142"/>
                    </a:cubicBezTo>
                    <a:cubicBezTo>
                      <a:pt x="0" y="209"/>
                      <a:pt x="0" y="276"/>
                      <a:pt x="0" y="342"/>
                    </a:cubicBezTo>
                    <a:cubicBezTo>
                      <a:pt x="0" y="376"/>
                      <a:pt x="0" y="442"/>
                      <a:pt x="34" y="476"/>
                    </a:cubicBezTo>
                    <a:cubicBezTo>
                      <a:pt x="34" y="509"/>
                      <a:pt x="34" y="509"/>
                      <a:pt x="34" y="509"/>
                    </a:cubicBezTo>
                    <a:cubicBezTo>
                      <a:pt x="100" y="576"/>
                      <a:pt x="200" y="643"/>
                      <a:pt x="334" y="643"/>
                    </a:cubicBezTo>
                    <a:cubicBezTo>
                      <a:pt x="434" y="643"/>
                      <a:pt x="567" y="576"/>
                      <a:pt x="601" y="476"/>
                    </a:cubicBezTo>
                    <a:cubicBezTo>
                      <a:pt x="667" y="376"/>
                      <a:pt x="667" y="242"/>
                      <a:pt x="601" y="142"/>
                    </a:cubicBezTo>
                    <a:cubicBezTo>
                      <a:pt x="567" y="109"/>
                      <a:pt x="534" y="75"/>
                      <a:pt x="467" y="42"/>
                    </a:cubicBezTo>
                    <a:cubicBezTo>
                      <a:pt x="434" y="42"/>
                      <a:pt x="401" y="9"/>
                      <a:pt x="367" y="9"/>
                    </a:cubicBezTo>
                    <a:cubicBezTo>
                      <a:pt x="349" y="3"/>
                      <a:pt x="331" y="0"/>
                      <a:pt x="31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13" name="Google Shape;13313;p40"/>
              <p:cNvSpPr/>
              <p:nvPr/>
            </p:nvSpPr>
            <p:spPr>
              <a:xfrm>
                <a:off x="6243300" y="3370450"/>
                <a:ext cx="15050" cy="14200"/>
              </a:xfrm>
              <a:custGeom>
                <a:rect b="b" l="l" r="r" t="t"/>
                <a:pathLst>
                  <a:path extrusionOk="0" h="568" w="602">
                    <a:moveTo>
                      <a:pt x="301" y="0"/>
                    </a:moveTo>
                    <a:cubicBezTo>
                      <a:pt x="134" y="0"/>
                      <a:pt x="1" y="134"/>
                      <a:pt x="1" y="300"/>
                    </a:cubicBezTo>
                    <a:cubicBezTo>
                      <a:pt x="34" y="434"/>
                      <a:pt x="168" y="567"/>
                      <a:pt x="334" y="567"/>
                    </a:cubicBezTo>
                    <a:cubicBezTo>
                      <a:pt x="468" y="567"/>
                      <a:pt x="601" y="400"/>
                      <a:pt x="601" y="267"/>
                    </a:cubicBezTo>
                    <a:cubicBezTo>
                      <a:pt x="601" y="100"/>
                      <a:pt x="468" y="0"/>
                      <a:pt x="30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14" name="Google Shape;13314;p40"/>
              <p:cNvSpPr/>
              <p:nvPr/>
            </p:nvSpPr>
            <p:spPr>
              <a:xfrm>
                <a:off x="6927125" y="2494825"/>
                <a:ext cx="17550" cy="17525"/>
              </a:xfrm>
              <a:custGeom>
                <a:rect b="b" l="l" r="r" t="t"/>
                <a:pathLst>
                  <a:path extrusionOk="0" h="701" w="702">
                    <a:moveTo>
                      <a:pt x="234" y="0"/>
                    </a:moveTo>
                    <a:cubicBezTo>
                      <a:pt x="201" y="33"/>
                      <a:pt x="167" y="33"/>
                      <a:pt x="134" y="67"/>
                    </a:cubicBezTo>
                    <a:cubicBezTo>
                      <a:pt x="101" y="100"/>
                      <a:pt x="101" y="133"/>
                      <a:pt x="67" y="133"/>
                    </a:cubicBezTo>
                    <a:cubicBezTo>
                      <a:pt x="34" y="200"/>
                      <a:pt x="34" y="267"/>
                      <a:pt x="1" y="300"/>
                    </a:cubicBezTo>
                    <a:cubicBezTo>
                      <a:pt x="1" y="367"/>
                      <a:pt x="1" y="434"/>
                      <a:pt x="34" y="500"/>
                    </a:cubicBezTo>
                    <a:cubicBezTo>
                      <a:pt x="101" y="600"/>
                      <a:pt x="201" y="667"/>
                      <a:pt x="334" y="701"/>
                    </a:cubicBezTo>
                    <a:cubicBezTo>
                      <a:pt x="468" y="701"/>
                      <a:pt x="601" y="634"/>
                      <a:pt x="668" y="500"/>
                    </a:cubicBezTo>
                    <a:cubicBezTo>
                      <a:pt x="701" y="467"/>
                      <a:pt x="701" y="400"/>
                      <a:pt x="701" y="334"/>
                    </a:cubicBezTo>
                    <a:cubicBezTo>
                      <a:pt x="701" y="300"/>
                      <a:pt x="701" y="267"/>
                      <a:pt x="701" y="234"/>
                    </a:cubicBezTo>
                    <a:cubicBezTo>
                      <a:pt x="668" y="200"/>
                      <a:pt x="668" y="200"/>
                      <a:pt x="668" y="167"/>
                    </a:cubicBezTo>
                    <a:cubicBezTo>
                      <a:pt x="601" y="100"/>
                      <a:pt x="534" y="0"/>
                      <a:pt x="4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15" name="Google Shape;13315;p40"/>
              <p:cNvSpPr/>
              <p:nvPr/>
            </p:nvSpPr>
            <p:spPr>
              <a:xfrm>
                <a:off x="6986350" y="2648775"/>
                <a:ext cx="16700" cy="16175"/>
              </a:xfrm>
              <a:custGeom>
                <a:rect b="b" l="l" r="r" t="t"/>
                <a:pathLst>
                  <a:path extrusionOk="0" h="647" w="668">
                    <a:moveTo>
                      <a:pt x="292" y="1"/>
                    </a:moveTo>
                    <a:cubicBezTo>
                      <a:pt x="219" y="1"/>
                      <a:pt x="150" y="38"/>
                      <a:pt x="100" y="113"/>
                    </a:cubicBezTo>
                    <a:cubicBezTo>
                      <a:pt x="33" y="180"/>
                      <a:pt x="0" y="247"/>
                      <a:pt x="0" y="347"/>
                    </a:cubicBezTo>
                    <a:cubicBezTo>
                      <a:pt x="33" y="380"/>
                      <a:pt x="0" y="380"/>
                      <a:pt x="33" y="413"/>
                    </a:cubicBezTo>
                    <a:cubicBezTo>
                      <a:pt x="33" y="480"/>
                      <a:pt x="67" y="513"/>
                      <a:pt x="133" y="580"/>
                    </a:cubicBezTo>
                    <a:cubicBezTo>
                      <a:pt x="167" y="614"/>
                      <a:pt x="267" y="647"/>
                      <a:pt x="367" y="647"/>
                    </a:cubicBezTo>
                    <a:cubicBezTo>
                      <a:pt x="434" y="647"/>
                      <a:pt x="500" y="614"/>
                      <a:pt x="534" y="580"/>
                    </a:cubicBezTo>
                    <a:cubicBezTo>
                      <a:pt x="600" y="513"/>
                      <a:pt x="634" y="480"/>
                      <a:pt x="667" y="413"/>
                    </a:cubicBezTo>
                    <a:cubicBezTo>
                      <a:pt x="667" y="413"/>
                      <a:pt x="667" y="380"/>
                      <a:pt x="667" y="380"/>
                    </a:cubicBezTo>
                    <a:cubicBezTo>
                      <a:pt x="667" y="280"/>
                      <a:pt x="667" y="180"/>
                      <a:pt x="600" y="113"/>
                    </a:cubicBezTo>
                    <a:cubicBezTo>
                      <a:pt x="534" y="46"/>
                      <a:pt x="467" y="13"/>
                      <a:pt x="367" y="13"/>
                    </a:cubicBezTo>
                    <a:cubicBezTo>
                      <a:pt x="342" y="5"/>
                      <a:pt x="317" y="1"/>
                      <a:pt x="292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16" name="Google Shape;13316;p40"/>
              <p:cNvSpPr/>
              <p:nvPr/>
            </p:nvSpPr>
            <p:spPr>
              <a:xfrm>
                <a:off x="7017200" y="2831500"/>
                <a:ext cx="17125" cy="15675"/>
              </a:xfrm>
              <a:custGeom>
                <a:rect b="b" l="l" r="r" t="t"/>
                <a:pathLst>
                  <a:path extrusionOk="0" h="627" w="685">
                    <a:moveTo>
                      <a:pt x="353" y="0"/>
                    </a:moveTo>
                    <a:cubicBezTo>
                      <a:pt x="180" y="0"/>
                      <a:pt x="0" y="118"/>
                      <a:pt x="0" y="343"/>
                    </a:cubicBezTo>
                    <a:cubicBezTo>
                      <a:pt x="16" y="535"/>
                      <a:pt x="178" y="627"/>
                      <a:pt x="338" y="627"/>
                    </a:cubicBezTo>
                    <a:cubicBezTo>
                      <a:pt x="512" y="627"/>
                      <a:pt x="685" y="518"/>
                      <a:pt x="667" y="310"/>
                    </a:cubicBezTo>
                    <a:cubicBezTo>
                      <a:pt x="667" y="101"/>
                      <a:pt x="513" y="0"/>
                      <a:pt x="353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17" name="Google Shape;13317;p40"/>
              <p:cNvSpPr/>
              <p:nvPr/>
            </p:nvSpPr>
            <p:spPr>
              <a:xfrm>
                <a:off x="7009250" y="3021950"/>
                <a:ext cx="13800" cy="13175"/>
              </a:xfrm>
              <a:custGeom>
                <a:rect b="b" l="l" r="r" t="t"/>
                <a:pathLst>
                  <a:path extrusionOk="0" h="527" w="552">
                    <a:moveTo>
                      <a:pt x="269" y="1"/>
                    </a:moveTo>
                    <a:cubicBezTo>
                      <a:pt x="132" y="1"/>
                      <a:pt x="1" y="93"/>
                      <a:pt x="18" y="264"/>
                    </a:cubicBezTo>
                    <a:cubicBezTo>
                      <a:pt x="18" y="443"/>
                      <a:pt x="145" y="526"/>
                      <a:pt x="275" y="526"/>
                    </a:cubicBezTo>
                    <a:cubicBezTo>
                      <a:pt x="412" y="526"/>
                      <a:pt x="552" y="434"/>
                      <a:pt x="552" y="264"/>
                    </a:cubicBezTo>
                    <a:cubicBezTo>
                      <a:pt x="535" y="85"/>
                      <a:pt x="400" y="1"/>
                      <a:pt x="269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18" name="Google Shape;13318;p40"/>
              <p:cNvSpPr/>
              <p:nvPr/>
            </p:nvSpPr>
            <p:spPr>
              <a:xfrm>
                <a:off x="6964650" y="3198525"/>
                <a:ext cx="15875" cy="14325"/>
              </a:xfrm>
              <a:custGeom>
                <a:rect b="b" l="l" r="r" t="t"/>
                <a:pathLst>
                  <a:path extrusionOk="0" h="573" w="635">
                    <a:moveTo>
                      <a:pt x="353" y="0"/>
                    </a:moveTo>
                    <a:cubicBezTo>
                      <a:pt x="336" y="0"/>
                      <a:pt x="318" y="2"/>
                      <a:pt x="301" y="5"/>
                    </a:cubicBezTo>
                    <a:cubicBezTo>
                      <a:pt x="268" y="5"/>
                      <a:pt x="201" y="5"/>
                      <a:pt x="168" y="39"/>
                    </a:cubicBezTo>
                    <a:cubicBezTo>
                      <a:pt x="101" y="72"/>
                      <a:pt x="67" y="106"/>
                      <a:pt x="34" y="172"/>
                    </a:cubicBezTo>
                    <a:cubicBezTo>
                      <a:pt x="1" y="239"/>
                      <a:pt x="1" y="372"/>
                      <a:pt x="67" y="439"/>
                    </a:cubicBezTo>
                    <a:cubicBezTo>
                      <a:pt x="101" y="472"/>
                      <a:pt x="134" y="506"/>
                      <a:pt x="168" y="539"/>
                    </a:cubicBezTo>
                    <a:cubicBezTo>
                      <a:pt x="234" y="573"/>
                      <a:pt x="301" y="573"/>
                      <a:pt x="334" y="573"/>
                    </a:cubicBezTo>
                    <a:cubicBezTo>
                      <a:pt x="434" y="573"/>
                      <a:pt x="501" y="539"/>
                      <a:pt x="534" y="472"/>
                    </a:cubicBezTo>
                    <a:cubicBezTo>
                      <a:pt x="601" y="439"/>
                      <a:pt x="635" y="339"/>
                      <a:pt x="635" y="272"/>
                    </a:cubicBezTo>
                    <a:cubicBezTo>
                      <a:pt x="635" y="123"/>
                      <a:pt x="501" y="0"/>
                      <a:pt x="353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19" name="Google Shape;13319;p40"/>
              <p:cNvSpPr/>
              <p:nvPr/>
            </p:nvSpPr>
            <p:spPr>
              <a:xfrm>
                <a:off x="6902950" y="3311225"/>
                <a:ext cx="17525" cy="16700"/>
              </a:xfrm>
              <a:custGeom>
                <a:rect b="b" l="l" r="r" t="t"/>
                <a:pathLst>
                  <a:path extrusionOk="0" h="668" w="701">
                    <a:moveTo>
                      <a:pt x="334" y="1"/>
                    </a:moveTo>
                    <a:cubicBezTo>
                      <a:pt x="267" y="1"/>
                      <a:pt x="167" y="34"/>
                      <a:pt x="100" y="101"/>
                    </a:cubicBezTo>
                    <a:cubicBezTo>
                      <a:pt x="34" y="167"/>
                      <a:pt x="0" y="268"/>
                      <a:pt x="34" y="334"/>
                    </a:cubicBezTo>
                    <a:cubicBezTo>
                      <a:pt x="34" y="434"/>
                      <a:pt x="67" y="501"/>
                      <a:pt x="134" y="568"/>
                    </a:cubicBezTo>
                    <a:cubicBezTo>
                      <a:pt x="200" y="634"/>
                      <a:pt x="267" y="668"/>
                      <a:pt x="367" y="668"/>
                    </a:cubicBezTo>
                    <a:cubicBezTo>
                      <a:pt x="467" y="668"/>
                      <a:pt x="567" y="601"/>
                      <a:pt x="601" y="534"/>
                    </a:cubicBezTo>
                    <a:cubicBezTo>
                      <a:pt x="667" y="501"/>
                      <a:pt x="701" y="401"/>
                      <a:pt x="701" y="301"/>
                    </a:cubicBezTo>
                    <a:cubicBezTo>
                      <a:pt x="701" y="234"/>
                      <a:pt x="634" y="134"/>
                      <a:pt x="601" y="67"/>
                    </a:cubicBezTo>
                    <a:cubicBezTo>
                      <a:pt x="534" y="34"/>
                      <a:pt x="434" y="1"/>
                      <a:pt x="33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20" name="Google Shape;13320;p40"/>
              <p:cNvSpPr/>
              <p:nvPr/>
            </p:nvSpPr>
            <p:spPr>
              <a:xfrm>
                <a:off x="6391750" y="2526500"/>
                <a:ext cx="153475" cy="20875"/>
              </a:xfrm>
              <a:custGeom>
                <a:rect b="b" l="l" r="r" t="t"/>
                <a:pathLst>
                  <a:path extrusionOk="0" h="835" w="6139">
                    <a:moveTo>
                      <a:pt x="5871" y="1"/>
                    </a:moveTo>
                    <a:cubicBezTo>
                      <a:pt x="3970" y="1"/>
                      <a:pt x="2035" y="201"/>
                      <a:pt x="167" y="534"/>
                    </a:cubicBezTo>
                    <a:cubicBezTo>
                      <a:pt x="0" y="568"/>
                      <a:pt x="34" y="835"/>
                      <a:pt x="201" y="835"/>
                    </a:cubicBezTo>
                    <a:cubicBezTo>
                      <a:pt x="2102" y="601"/>
                      <a:pt x="4003" y="468"/>
                      <a:pt x="5905" y="368"/>
                    </a:cubicBezTo>
                    <a:cubicBezTo>
                      <a:pt x="6138" y="334"/>
                      <a:pt x="6105" y="1"/>
                      <a:pt x="5871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21" name="Google Shape;13321;p40"/>
              <p:cNvSpPr/>
              <p:nvPr/>
            </p:nvSpPr>
            <p:spPr>
              <a:xfrm>
                <a:off x="6419525" y="2510650"/>
                <a:ext cx="85650" cy="11775"/>
              </a:xfrm>
              <a:custGeom>
                <a:rect b="b" l="l" r="r" t="t"/>
                <a:pathLst>
                  <a:path extrusionOk="0" h="471" w="3426">
                    <a:moveTo>
                      <a:pt x="3192" y="1"/>
                    </a:moveTo>
                    <a:cubicBezTo>
                      <a:pt x="2192" y="1"/>
                      <a:pt x="1191" y="68"/>
                      <a:pt x="190" y="168"/>
                    </a:cubicBezTo>
                    <a:cubicBezTo>
                      <a:pt x="1" y="199"/>
                      <a:pt x="21" y="470"/>
                      <a:pt x="194" y="470"/>
                    </a:cubicBezTo>
                    <a:cubicBezTo>
                      <a:pt x="203" y="470"/>
                      <a:pt x="213" y="470"/>
                      <a:pt x="224" y="468"/>
                    </a:cubicBezTo>
                    <a:cubicBezTo>
                      <a:pt x="1191" y="401"/>
                      <a:pt x="2192" y="334"/>
                      <a:pt x="3192" y="301"/>
                    </a:cubicBezTo>
                    <a:cubicBezTo>
                      <a:pt x="3426" y="301"/>
                      <a:pt x="3393" y="1"/>
                      <a:pt x="3192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22" name="Google Shape;13322;p40"/>
              <p:cNvSpPr/>
              <p:nvPr/>
            </p:nvSpPr>
            <p:spPr>
              <a:xfrm>
                <a:off x="6707800" y="2920950"/>
                <a:ext cx="82600" cy="8375"/>
              </a:xfrm>
              <a:custGeom>
                <a:rect b="b" l="l" r="r" t="t"/>
                <a:pathLst>
                  <a:path extrusionOk="0" h="335" w="3304">
                    <a:moveTo>
                      <a:pt x="3103" y="1"/>
                    </a:moveTo>
                    <a:cubicBezTo>
                      <a:pt x="2136" y="1"/>
                      <a:pt x="1168" y="34"/>
                      <a:pt x="201" y="34"/>
                    </a:cubicBezTo>
                    <a:cubicBezTo>
                      <a:pt x="1" y="34"/>
                      <a:pt x="34" y="334"/>
                      <a:pt x="234" y="334"/>
                    </a:cubicBezTo>
                    <a:cubicBezTo>
                      <a:pt x="1202" y="301"/>
                      <a:pt x="2169" y="301"/>
                      <a:pt x="3136" y="301"/>
                    </a:cubicBezTo>
                    <a:cubicBezTo>
                      <a:pt x="3303" y="267"/>
                      <a:pt x="3270" y="1"/>
                      <a:pt x="3103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23" name="Google Shape;13323;p40"/>
              <p:cNvSpPr/>
              <p:nvPr/>
            </p:nvSpPr>
            <p:spPr>
              <a:xfrm>
                <a:off x="6509325" y="3117425"/>
                <a:ext cx="150150" cy="10025"/>
              </a:xfrm>
              <a:custGeom>
                <a:rect b="b" l="l" r="r" t="t"/>
                <a:pathLst>
                  <a:path extrusionOk="0" h="401" w="6006">
                    <a:moveTo>
                      <a:pt x="4271" y="1"/>
                    </a:moveTo>
                    <a:cubicBezTo>
                      <a:pt x="2905" y="1"/>
                      <a:pt x="1544" y="32"/>
                      <a:pt x="201" y="81"/>
                    </a:cubicBezTo>
                    <a:cubicBezTo>
                      <a:pt x="1" y="81"/>
                      <a:pt x="1" y="381"/>
                      <a:pt x="201" y="381"/>
                    </a:cubicBezTo>
                    <a:cubicBezTo>
                      <a:pt x="885" y="393"/>
                      <a:pt x="1568" y="401"/>
                      <a:pt x="2250" y="401"/>
                    </a:cubicBezTo>
                    <a:cubicBezTo>
                      <a:pt x="3432" y="401"/>
                      <a:pt x="4608" y="377"/>
                      <a:pt x="5772" y="314"/>
                    </a:cubicBezTo>
                    <a:cubicBezTo>
                      <a:pt x="6005" y="314"/>
                      <a:pt x="5972" y="14"/>
                      <a:pt x="5772" y="14"/>
                    </a:cubicBezTo>
                    <a:cubicBezTo>
                      <a:pt x="5271" y="5"/>
                      <a:pt x="4770" y="1"/>
                      <a:pt x="4271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24" name="Google Shape;13324;p40"/>
              <p:cNvSpPr/>
              <p:nvPr/>
            </p:nvSpPr>
            <p:spPr>
              <a:xfrm>
                <a:off x="6551025" y="3099400"/>
                <a:ext cx="72575" cy="9625"/>
              </a:xfrm>
              <a:custGeom>
                <a:rect b="b" l="l" r="r" t="t"/>
                <a:pathLst>
                  <a:path extrusionOk="0" h="385" w="2903">
                    <a:moveTo>
                      <a:pt x="2669" y="1"/>
                    </a:moveTo>
                    <a:cubicBezTo>
                      <a:pt x="1869" y="34"/>
                      <a:pt x="1035" y="34"/>
                      <a:pt x="201" y="34"/>
                    </a:cubicBezTo>
                    <a:cubicBezTo>
                      <a:pt x="1" y="34"/>
                      <a:pt x="34" y="335"/>
                      <a:pt x="234" y="335"/>
                    </a:cubicBezTo>
                    <a:cubicBezTo>
                      <a:pt x="634" y="368"/>
                      <a:pt x="1043" y="385"/>
                      <a:pt x="1456" y="385"/>
                    </a:cubicBezTo>
                    <a:cubicBezTo>
                      <a:pt x="1869" y="385"/>
                      <a:pt x="2286" y="368"/>
                      <a:pt x="2703" y="335"/>
                    </a:cubicBezTo>
                    <a:cubicBezTo>
                      <a:pt x="2903" y="301"/>
                      <a:pt x="2903" y="1"/>
                      <a:pt x="2669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25" name="Google Shape;13325;p40"/>
              <p:cNvSpPr/>
              <p:nvPr/>
            </p:nvSpPr>
            <p:spPr>
              <a:xfrm>
                <a:off x="6013775" y="2757100"/>
                <a:ext cx="91925" cy="110875"/>
              </a:xfrm>
              <a:custGeom>
                <a:rect b="b" l="l" r="r" t="t"/>
                <a:pathLst>
                  <a:path extrusionOk="0" h="4435" w="3677">
                    <a:moveTo>
                      <a:pt x="3433" y="1"/>
                    </a:moveTo>
                    <a:cubicBezTo>
                      <a:pt x="3389" y="1"/>
                      <a:pt x="3346" y="15"/>
                      <a:pt x="3311" y="50"/>
                    </a:cubicBezTo>
                    <a:cubicBezTo>
                      <a:pt x="2177" y="1384"/>
                      <a:pt x="1076" y="2752"/>
                      <a:pt x="75" y="4186"/>
                    </a:cubicBezTo>
                    <a:cubicBezTo>
                      <a:pt x="1" y="4310"/>
                      <a:pt x="130" y="4435"/>
                      <a:pt x="256" y="4435"/>
                    </a:cubicBezTo>
                    <a:cubicBezTo>
                      <a:pt x="299" y="4435"/>
                      <a:pt x="342" y="4420"/>
                      <a:pt x="376" y="4386"/>
                    </a:cubicBezTo>
                    <a:cubicBezTo>
                      <a:pt x="1543" y="3085"/>
                      <a:pt x="2577" y="1651"/>
                      <a:pt x="3578" y="217"/>
                    </a:cubicBezTo>
                    <a:cubicBezTo>
                      <a:pt x="3677" y="118"/>
                      <a:pt x="3556" y="1"/>
                      <a:pt x="3433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26" name="Google Shape;13326;p40"/>
              <p:cNvSpPr/>
              <p:nvPr/>
            </p:nvSpPr>
            <p:spPr>
              <a:xfrm>
                <a:off x="6037100" y="2755100"/>
                <a:ext cx="42950" cy="50550"/>
              </a:xfrm>
              <a:custGeom>
                <a:rect b="b" l="l" r="r" t="t"/>
                <a:pathLst>
                  <a:path extrusionOk="0" h="2022" w="1718">
                    <a:moveTo>
                      <a:pt x="1469" y="0"/>
                    </a:moveTo>
                    <a:cubicBezTo>
                      <a:pt x="1424" y="0"/>
                      <a:pt x="1379" y="19"/>
                      <a:pt x="1344" y="63"/>
                    </a:cubicBezTo>
                    <a:cubicBezTo>
                      <a:pt x="910" y="597"/>
                      <a:pt x="510" y="1164"/>
                      <a:pt x="76" y="1731"/>
                    </a:cubicBezTo>
                    <a:cubicBezTo>
                      <a:pt x="1" y="1857"/>
                      <a:pt x="116" y="2022"/>
                      <a:pt x="235" y="2022"/>
                    </a:cubicBezTo>
                    <a:cubicBezTo>
                      <a:pt x="273" y="2022"/>
                      <a:pt x="311" y="2005"/>
                      <a:pt x="343" y="1965"/>
                    </a:cubicBezTo>
                    <a:cubicBezTo>
                      <a:pt x="844" y="1431"/>
                      <a:pt x="1277" y="864"/>
                      <a:pt x="1644" y="263"/>
                    </a:cubicBezTo>
                    <a:cubicBezTo>
                      <a:pt x="1718" y="141"/>
                      <a:pt x="1593" y="0"/>
                      <a:pt x="1469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27" name="Google Shape;13327;p40"/>
              <p:cNvSpPr/>
              <p:nvPr/>
            </p:nvSpPr>
            <p:spPr>
              <a:xfrm>
                <a:off x="6010450" y="2934850"/>
                <a:ext cx="56150" cy="66900"/>
              </a:xfrm>
              <a:custGeom>
                <a:rect b="b" l="l" r="r" t="t"/>
                <a:pathLst>
                  <a:path extrusionOk="0" h="2676" w="2246">
                    <a:moveTo>
                      <a:pt x="2027" y="1"/>
                    </a:moveTo>
                    <a:cubicBezTo>
                      <a:pt x="1989" y="1"/>
                      <a:pt x="1948" y="14"/>
                      <a:pt x="1910" y="45"/>
                    </a:cubicBezTo>
                    <a:cubicBezTo>
                      <a:pt x="1242" y="779"/>
                      <a:pt x="609" y="1546"/>
                      <a:pt x="75" y="2380"/>
                    </a:cubicBezTo>
                    <a:cubicBezTo>
                      <a:pt x="1" y="2528"/>
                      <a:pt x="145" y="2676"/>
                      <a:pt x="266" y="2676"/>
                    </a:cubicBezTo>
                    <a:cubicBezTo>
                      <a:pt x="309" y="2676"/>
                      <a:pt x="349" y="2657"/>
                      <a:pt x="375" y="2613"/>
                    </a:cubicBezTo>
                    <a:cubicBezTo>
                      <a:pt x="976" y="1813"/>
                      <a:pt x="1543" y="1012"/>
                      <a:pt x="2143" y="245"/>
                    </a:cubicBezTo>
                    <a:cubicBezTo>
                      <a:pt x="2245" y="143"/>
                      <a:pt x="2151" y="1"/>
                      <a:pt x="2027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28" name="Google Shape;13328;p40"/>
              <p:cNvSpPr/>
              <p:nvPr/>
            </p:nvSpPr>
            <p:spPr>
              <a:xfrm>
                <a:off x="6070500" y="3091525"/>
                <a:ext cx="52925" cy="63325"/>
              </a:xfrm>
              <a:custGeom>
                <a:rect b="b" l="l" r="r" t="t"/>
                <a:pathLst>
                  <a:path extrusionOk="0" h="2533" w="2117">
                    <a:moveTo>
                      <a:pt x="1878" y="0"/>
                    </a:moveTo>
                    <a:cubicBezTo>
                      <a:pt x="1839" y="0"/>
                      <a:pt x="1802" y="14"/>
                      <a:pt x="1776" y="49"/>
                    </a:cubicBezTo>
                    <a:cubicBezTo>
                      <a:pt x="1209" y="783"/>
                      <a:pt x="608" y="1517"/>
                      <a:pt x="75" y="2284"/>
                    </a:cubicBezTo>
                    <a:cubicBezTo>
                      <a:pt x="0" y="2408"/>
                      <a:pt x="129" y="2533"/>
                      <a:pt x="255" y="2533"/>
                    </a:cubicBezTo>
                    <a:cubicBezTo>
                      <a:pt x="298" y="2533"/>
                      <a:pt x="341" y="2518"/>
                      <a:pt x="375" y="2484"/>
                    </a:cubicBezTo>
                    <a:cubicBezTo>
                      <a:pt x="975" y="1750"/>
                      <a:pt x="1476" y="983"/>
                      <a:pt x="2043" y="216"/>
                    </a:cubicBezTo>
                    <a:cubicBezTo>
                      <a:pt x="2117" y="117"/>
                      <a:pt x="1990" y="0"/>
                      <a:pt x="1878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29" name="Google Shape;13329;p40"/>
              <p:cNvSpPr/>
              <p:nvPr/>
            </p:nvSpPr>
            <p:spPr>
              <a:xfrm>
                <a:off x="6098100" y="3115700"/>
                <a:ext cx="27000" cy="29650"/>
              </a:xfrm>
              <a:custGeom>
                <a:rect b="b" l="l" r="r" t="t"/>
                <a:pathLst>
                  <a:path extrusionOk="0" h="1186" w="1080">
                    <a:moveTo>
                      <a:pt x="855" y="0"/>
                    </a:moveTo>
                    <a:cubicBezTo>
                      <a:pt x="815" y="0"/>
                      <a:pt x="773" y="15"/>
                      <a:pt x="739" y="49"/>
                    </a:cubicBezTo>
                    <a:cubicBezTo>
                      <a:pt x="472" y="316"/>
                      <a:pt x="272" y="650"/>
                      <a:pt x="71" y="950"/>
                    </a:cubicBezTo>
                    <a:cubicBezTo>
                      <a:pt x="1" y="1068"/>
                      <a:pt x="113" y="1186"/>
                      <a:pt x="221" y="1186"/>
                    </a:cubicBezTo>
                    <a:cubicBezTo>
                      <a:pt x="265" y="1186"/>
                      <a:pt x="309" y="1166"/>
                      <a:pt x="338" y="1117"/>
                    </a:cubicBezTo>
                    <a:cubicBezTo>
                      <a:pt x="572" y="850"/>
                      <a:pt x="805" y="550"/>
                      <a:pt x="1005" y="216"/>
                    </a:cubicBezTo>
                    <a:cubicBezTo>
                      <a:pt x="1079" y="117"/>
                      <a:pt x="971" y="0"/>
                      <a:pt x="855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30" name="Google Shape;13330;p40"/>
              <p:cNvSpPr/>
              <p:nvPr/>
            </p:nvSpPr>
            <p:spPr>
              <a:xfrm>
                <a:off x="6111550" y="2910950"/>
                <a:ext cx="11700" cy="10850"/>
              </a:xfrm>
              <a:custGeom>
                <a:rect b="b" l="l" r="r" t="t"/>
                <a:pathLst>
                  <a:path extrusionOk="0" h="434" w="468">
                    <a:moveTo>
                      <a:pt x="234" y="0"/>
                    </a:moveTo>
                    <a:cubicBezTo>
                      <a:pt x="100" y="0"/>
                      <a:pt x="0" y="134"/>
                      <a:pt x="34" y="234"/>
                    </a:cubicBezTo>
                    <a:cubicBezTo>
                      <a:pt x="34" y="367"/>
                      <a:pt x="134" y="434"/>
                      <a:pt x="234" y="434"/>
                    </a:cubicBezTo>
                    <a:cubicBezTo>
                      <a:pt x="367" y="434"/>
                      <a:pt x="467" y="334"/>
                      <a:pt x="467" y="234"/>
                    </a:cubicBezTo>
                    <a:cubicBezTo>
                      <a:pt x="467" y="100"/>
                      <a:pt x="334" y="0"/>
                      <a:pt x="2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31" name="Google Shape;13331;p40"/>
              <p:cNvSpPr/>
              <p:nvPr/>
            </p:nvSpPr>
            <p:spPr>
              <a:xfrm>
                <a:off x="6093200" y="2913450"/>
                <a:ext cx="12525" cy="11700"/>
              </a:xfrm>
              <a:custGeom>
                <a:rect b="b" l="l" r="r" t="t"/>
                <a:pathLst>
                  <a:path extrusionOk="0" h="468" w="501">
                    <a:moveTo>
                      <a:pt x="234" y="0"/>
                    </a:moveTo>
                    <a:cubicBezTo>
                      <a:pt x="101" y="0"/>
                      <a:pt x="1" y="100"/>
                      <a:pt x="1" y="234"/>
                    </a:cubicBezTo>
                    <a:cubicBezTo>
                      <a:pt x="1" y="367"/>
                      <a:pt x="134" y="467"/>
                      <a:pt x="267" y="467"/>
                    </a:cubicBezTo>
                    <a:cubicBezTo>
                      <a:pt x="401" y="467"/>
                      <a:pt x="501" y="334"/>
                      <a:pt x="501" y="200"/>
                    </a:cubicBezTo>
                    <a:cubicBezTo>
                      <a:pt x="468" y="67"/>
                      <a:pt x="367" y="0"/>
                      <a:pt x="2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32" name="Google Shape;13332;p40"/>
              <p:cNvSpPr/>
              <p:nvPr/>
            </p:nvSpPr>
            <p:spPr>
              <a:xfrm>
                <a:off x="6094875" y="2929475"/>
                <a:ext cx="9650" cy="8825"/>
              </a:xfrm>
              <a:custGeom>
                <a:rect b="b" l="l" r="r" t="t"/>
                <a:pathLst>
                  <a:path extrusionOk="0" h="353" w="386">
                    <a:moveTo>
                      <a:pt x="203" y="1"/>
                    </a:moveTo>
                    <a:cubicBezTo>
                      <a:pt x="105" y="1"/>
                      <a:pt x="0" y="68"/>
                      <a:pt x="0" y="193"/>
                    </a:cubicBezTo>
                    <a:cubicBezTo>
                      <a:pt x="16" y="302"/>
                      <a:pt x="103" y="353"/>
                      <a:pt x="189" y="353"/>
                    </a:cubicBezTo>
                    <a:cubicBezTo>
                      <a:pt x="288" y="353"/>
                      <a:pt x="385" y="285"/>
                      <a:pt x="367" y="160"/>
                    </a:cubicBezTo>
                    <a:cubicBezTo>
                      <a:pt x="367" y="51"/>
                      <a:pt x="288" y="1"/>
                      <a:pt x="203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33" name="Google Shape;13333;p40"/>
              <p:cNvSpPr/>
              <p:nvPr/>
            </p:nvSpPr>
            <p:spPr>
              <a:xfrm>
                <a:off x="6112800" y="2931375"/>
                <a:ext cx="8350" cy="7525"/>
              </a:xfrm>
              <a:custGeom>
                <a:rect b="b" l="l" r="r" t="t"/>
                <a:pathLst>
                  <a:path extrusionOk="0" h="301" w="334">
                    <a:moveTo>
                      <a:pt x="155" y="1"/>
                    </a:moveTo>
                    <a:cubicBezTo>
                      <a:pt x="75" y="1"/>
                      <a:pt x="0" y="51"/>
                      <a:pt x="17" y="151"/>
                    </a:cubicBezTo>
                    <a:cubicBezTo>
                      <a:pt x="17" y="251"/>
                      <a:pt x="100" y="301"/>
                      <a:pt x="180" y="301"/>
                    </a:cubicBezTo>
                    <a:cubicBezTo>
                      <a:pt x="259" y="301"/>
                      <a:pt x="334" y="251"/>
                      <a:pt x="317" y="151"/>
                    </a:cubicBezTo>
                    <a:cubicBezTo>
                      <a:pt x="317" y="51"/>
                      <a:pt x="234" y="1"/>
                      <a:pt x="155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34" name="Google Shape;13334;p40"/>
              <p:cNvSpPr/>
              <p:nvPr/>
            </p:nvSpPr>
            <p:spPr>
              <a:xfrm>
                <a:off x="6128225" y="2852750"/>
                <a:ext cx="9200" cy="8825"/>
              </a:xfrm>
              <a:custGeom>
                <a:rect b="b" l="l" r="r" t="t"/>
                <a:pathLst>
                  <a:path extrusionOk="0" h="353" w="368">
                    <a:moveTo>
                      <a:pt x="204" y="1"/>
                    </a:moveTo>
                    <a:cubicBezTo>
                      <a:pt x="106" y="1"/>
                      <a:pt x="1" y="68"/>
                      <a:pt x="1" y="193"/>
                    </a:cubicBezTo>
                    <a:cubicBezTo>
                      <a:pt x="1" y="302"/>
                      <a:pt x="80" y="353"/>
                      <a:pt x="164" y="353"/>
                    </a:cubicBezTo>
                    <a:cubicBezTo>
                      <a:pt x="262" y="353"/>
                      <a:pt x="367" y="285"/>
                      <a:pt x="367" y="160"/>
                    </a:cubicBezTo>
                    <a:cubicBezTo>
                      <a:pt x="367" y="52"/>
                      <a:pt x="288" y="1"/>
                      <a:pt x="20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35" name="Google Shape;13335;p40"/>
              <p:cNvSpPr/>
              <p:nvPr/>
            </p:nvSpPr>
            <p:spPr>
              <a:xfrm>
                <a:off x="6115725" y="2840200"/>
                <a:ext cx="10850" cy="10725"/>
              </a:xfrm>
              <a:custGeom>
                <a:rect b="b" l="l" r="r" t="t"/>
                <a:pathLst>
                  <a:path extrusionOk="0" h="429" w="434">
                    <a:moveTo>
                      <a:pt x="180" y="1"/>
                    </a:moveTo>
                    <a:cubicBezTo>
                      <a:pt x="111" y="1"/>
                      <a:pt x="47" y="48"/>
                      <a:pt x="0" y="95"/>
                    </a:cubicBezTo>
                    <a:cubicBezTo>
                      <a:pt x="0" y="128"/>
                      <a:pt x="0" y="162"/>
                      <a:pt x="0" y="195"/>
                    </a:cubicBezTo>
                    <a:cubicBezTo>
                      <a:pt x="0" y="228"/>
                      <a:pt x="0" y="228"/>
                      <a:pt x="0" y="262"/>
                    </a:cubicBezTo>
                    <a:cubicBezTo>
                      <a:pt x="0" y="328"/>
                      <a:pt x="67" y="429"/>
                      <a:pt x="167" y="429"/>
                    </a:cubicBezTo>
                    <a:cubicBezTo>
                      <a:pt x="267" y="429"/>
                      <a:pt x="400" y="362"/>
                      <a:pt x="400" y="262"/>
                    </a:cubicBezTo>
                    <a:cubicBezTo>
                      <a:pt x="434" y="162"/>
                      <a:pt x="367" y="62"/>
                      <a:pt x="267" y="28"/>
                    </a:cubicBezTo>
                    <a:cubicBezTo>
                      <a:pt x="238" y="9"/>
                      <a:pt x="208" y="1"/>
                      <a:pt x="180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36" name="Google Shape;13336;p40"/>
              <p:cNvSpPr/>
              <p:nvPr/>
            </p:nvSpPr>
            <p:spPr>
              <a:xfrm>
                <a:off x="6120725" y="2869950"/>
                <a:ext cx="10850" cy="9050"/>
              </a:xfrm>
              <a:custGeom>
                <a:rect b="b" l="l" r="r" t="t"/>
                <a:pathLst>
                  <a:path extrusionOk="0" h="362" w="434">
                    <a:moveTo>
                      <a:pt x="270" y="1"/>
                    </a:moveTo>
                    <a:cubicBezTo>
                      <a:pt x="222" y="1"/>
                      <a:pt x="172" y="20"/>
                      <a:pt x="134" y="39"/>
                    </a:cubicBezTo>
                    <a:cubicBezTo>
                      <a:pt x="100" y="72"/>
                      <a:pt x="100" y="72"/>
                      <a:pt x="67" y="106"/>
                    </a:cubicBezTo>
                    <a:cubicBezTo>
                      <a:pt x="0" y="139"/>
                      <a:pt x="34" y="273"/>
                      <a:pt x="100" y="339"/>
                    </a:cubicBezTo>
                    <a:cubicBezTo>
                      <a:pt x="128" y="353"/>
                      <a:pt x="161" y="361"/>
                      <a:pt x="196" y="361"/>
                    </a:cubicBezTo>
                    <a:cubicBezTo>
                      <a:pt x="244" y="361"/>
                      <a:pt x="295" y="345"/>
                      <a:pt x="334" y="306"/>
                    </a:cubicBezTo>
                    <a:cubicBezTo>
                      <a:pt x="334" y="306"/>
                      <a:pt x="367" y="273"/>
                      <a:pt x="367" y="273"/>
                    </a:cubicBezTo>
                    <a:cubicBezTo>
                      <a:pt x="434" y="206"/>
                      <a:pt x="434" y="106"/>
                      <a:pt x="367" y="39"/>
                    </a:cubicBezTo>
                    <a:cubicBezTo>
                      <a:pt x="339" y="11"/>
                      <a:pt x="305" y="1"/>
                      <a:pt x="270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37" name="Google Shape;13337;p40"/>
              <p:cNvSpPr/>
              <p:nvPr/>
            </p:nvSpPr>
            <p:spPr>
              <a:xfrm>
                <a:off x="6014800" y="2815850"/>
                <a:ext cx="12550" cy="11425"/>
              </a:xfrm>
              <a:custGeom>
                <a:rect b="b" l="l" r="r" t="t"/>
                <a:pathLst>
                  <a:path extrusionOk="0" h="457" w="502">
                    <a:moveTo>
                      <a:pt x="256" y="0"/>
                    </a:moveTo>
                    <a:cubicBezTo>
                      <a:pt x="216" y="0"/>
                      <a:pt x="174" y="11"/>
                      <a:pt x="134" y="35"/>
                    </a:cubicBezTo>
                    <a:cubicBezTo>
                      <a:pt x="134" y="35"/>
                      <a:pt x="134" y="68"/>
                      <a:pt x="134" y="68"/>
                    </a:cubicBezTo>
                    <a:cubicBezTo>
                      <a:pt x="1" y="135"/>
                      <a:pt x="1" y="335"/>
                      <a:pt x="168" y="435"/>
                    </a:cubicBezTo>
                    <a:cubicBezTo>
                      <a:pt x="203" y="449"/>
                      <a:pt x="239" y="456"/>
                      <a:pt x="273" y="456"/>
                    </a:cubicBezTo>
                    <a:cubicBezTo>
                      <a:pt x="398" y="456"/>
                      <a:pt x="501" y="366"/>
                      <a:pt x="501" y="235"/>
                    </a:cubicBezTo>
                    <a:cubicBezTo>
                      <a:pt x="501" y="108"/>
                      <a:pt x="385" y="0"/>
                      <a:pt x="256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38" name="Google Shape;13338;p40"/>
              <p:cNvSpPr/>
              <p:nvPr/>
            </p:nvSpPr>
            <p:spPr>
              <a:xfrm>
                <a:off x="5996475" y="2821525"/>
                <a:ext cx="11700" cy="9825"/>
              </a:xfrm>
              <a:custGeom>
                <a:rect b="b" l="l" r="r" t="t"/>
                <a:pathLst>
                  <a:path extrusionOk="0" h="393" w="468">
                    <a:moveTo>
                      <a:pt x="264" y="1"/>
                    </a:moveTo>
                    <a:cubicBezTo>
                      <a:pt x="229" y="1"/>
                      <a:pt x="195" y="13"/>
                      <a:pt x="167" y="41"/>
                    </a:cubicBezTo>
                    <a:lnTo>
                      <a:pt x="134" y="41"/>
                    </a:lnTo>
                    <a:cubicBezTo>
                      <a:pt x="0" y="108"/>
                      <a:pt x="33" y="275"/>
                      <a:pt x="134" y="342"/>
                    </a:cubicBezTo>
                    <a:cubicBezTo>
                      <a:pt x="134" y="342"/>
                      <a:pt x="167" y="342"/>
                      <a:pt x="167" y="375"/>
                    </a:cubicBezTo>
                    <a:cubicBezTo>
                      <a:pt x="191" y="387"/>
                      <a:pt x="217" y="393"/>
                      <a:pt x="242" y="393"/>
                    </a:cubicBezTo>
                    <a:cubicBezTo>
                      <a:pt x="356" y="393"/>
                      <a:pt x="467" y="284"/>
                      <a:pt x="467" y="175"/>
                    </a:cubicBezTo>
                    <a:cubicBezTo>
                      <a:pt x="443" y="79"/>
                      <a:pt x="351" y="1"/>
                      <a:pt x="26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39" name="Google Shape;13339;p40"/>
              <p:cNvSpPr/>
              <p:nvPr/>
            </p:nvSpPr>
            <p:spPr>
              <a:xfrm>
                <a:off x="6008975" y="2834200"/>
                <a:ext cx="8375" cy="7575"/>
              </a:xfrm>
              <a:custGeom>
                <a:rect b="b" l="l" r="r" t="t"/>
                <a:pathLst>
                  <a:path extrusionOk="0" h="303" w="335">
                    <a:moveTo>
                      <a:pt x="174" y="0"/>
                    </a:moveTo>
                    <a:cubicBezTo>
                      <a:pt x="88" y="0"/>
                      <a:pt x="0" y="60"/>
                      <a:pt x="0" y="168"/>
                    </a:cubicBezTo>
                    <a:cubicBezTo>
                      <a:pt x="0" y="260"/>
                      <a:pt x="71" y="303"/>
                      <a:pt x="147" y="303"/>
                    </a:cubicBezTo>
                    <a:cubicBezTo>
                      <a:pt x="236" y="303"/>
                      <a:pt x="334" y="243"/>
                      <a:pt x="334" y="135"/>
                    </a:cubicBezTo>
                    <a:cubicBezTo>
                      <a:pt x="319" y="43"/>
                      <a:pt x="247" y="0"/>
                      <a:pt x="17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40" name="Google Shape;13340;p40"/>
              <p:cNvSpPr/>
              <p:nvPr/>
            </p:nvSpPr>
            <p:spPr>
              <a:xfrm>
                <a:off x="6017325" y="2789700"/>
                <a:ext cx="11700" cy="11200"/>
              </a:xfrm>
              <a:custGeom>
                <a:rect b="b" l="l" r="r" t="t"/>
                <a:pathLst>
                  <a:path extrusionOk="0" h="448" w="468">
                    <a:moveTo>
                      <a:pt x="260" y="0"/>
                    </a:moveTo>
                    <a:cubicBezTo>
                      <a:pt x="198" y="0"/>
                      <a:pt x="149" y="31"/>
                      <a:pt x="100" y="80"/>
                    </a:cubicBezTo>
                    <a:cubicBezTo>
                      <a:pt x="33" y="147"/>
                      <a:pt x="0" y="280"/>
                      <a:pt x="67" y="380"/>
                    </a:cubicBezTo>
                    <a:cubicBezTo>
                      <a:pt x="100" y="447"/>
                      <a:pt x="200" y="447"/>
                      <a:pt x="267" y="447"/>
                    </a:cubicBezTo>
                    <a:cubicBezTo>
                      <a:pt x="334" y="447"/>
                      <a:pt x="367" y="380"/>
                      <a:pt x="400" y="380"/>
                    </a:cubicBezTo>
                    <a:cubicBezTo>
                      <a:pt x="434" y="314"/>
                      <a:pt x="467" y="247"/>
                      <a:pt x="467" y="180"/>
                    </a:cubicBezTo>
                    <a:cubicBezTo>
                      <a:pt x="467" y="114"/>
                      <a:pt x="400" y="47"/>
                      <a:pt x="334" y="13"/>
                    </a:cubicBezTo>
                    <a:cubicBezTo>
                      <a:pt x="307" y="5"/>
                      <a:pt x="282" y="0"/>
                      <a:pt x="260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41" name="Google Shape;13341;p40"/>
              <p:cNvSpPr/>
              <p:nvPr/>
            </p:nvSpPr>
            <p:spPr>
              <a:xfrm>
                <a:off x="6079850" y="3165450"/>
                <a:ext cx="10875" cy="10225"/>
              </a:xfrm>
              <a:custGeom>
                <a:rect b="b" l="l" r="r" t="t"/>
                <a:pathLst>
                  <a:path extrusionOk="0" h="409" w="435">
                    <a:moveTo>
                      <a:pt x="198" y="0"/>
                    </a:moveTo>
                    <a:cubicBezTo>
                      <a:pt x="134" y="0"/>
                      <a:pt x="73" y="36"/>
                      <a:pt x="34" y="94"/>
                    </a:cubicBezTo>
                    <a:cubicBezTo>
                      <a:pt x="1" y="161"/>
                      <a:pt x="1" y="194"/>
                      <a:pt x="1" y="228"/>
                    </a:cubicBezTo>
                    <a:cubicBezTo>
                      <a:pt x="1" y="294"/>
                      <a:pt x="1" y="328"/>
                      <a:pt x="34" y="361"/>
                    </a:cubicBezTo>
                    <a:cubicBezTo>
                      <a:pt x="81" y="385"/>
                      <a:pt x="129" y="408"/>
                      <a:pt x="164" y="408"/>
                    </a:cubicBezTo>
                    <a:cubicBezTo>
                      <a:pt x="179" y="408"/>
                      <a:pt x="191" y="404"/>
                      <a:pt x="201" y="394"/>
                    </a:cubicBezTo>
                    <a:cubicBezTo>
                      <a:pt x="234" y="394"/>
                      <a:pt x="268" y="394"/>
                      <a:pt x="301" y="361"/>
                    </a:cubicBezTo>
                    <a:cubicBezTo>
                      <a:pt x="401" y="294"/>
                      <a:pt x="434" y="128"/>
                      <a:pt x="334" y="61"/>
                    </a:cubicBezTo>
                    <a:cubicBezTo>
                      <a:pt x="292" y="19"/>
                      <a:pt x="245" y="0"/>
                      <a:pt x="198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42" name="Google Shape;13342;p40"/>
              <p:cNvSpPr/>
              <p:nvPr/>
            </p:nvSpPr>
            <p:spPr>
              <a:xfrm>
                <a:off x="6055675" y="3163925"/>
                <a:ext cx="10450" cy="9425"/>
              </a:xfrm>
              <a:custGeom>
                <a:rect b="b" l="l" r="r" t="t"/>
                <a:pathLst>
                  <a:path extrusionOk="0" h="377" w="418">
                    <a:moveTo>
                      <a:pt x="211" y="1"/>
                    </a:moveTo>
                    <a:cubicBezTo>
                      <a:pt x="107" y="1"/>
                      <a:pt x="0" y="68"/>
                      <a:pt x="0" y="189"/>
                    </a:cubicBezTo>
                    <a:cubicBezTo>
                      <a:pt x="17" y="318"/>
                      <a:pt x="118" y="376"/>
                      <a:pt x="216" y="376"/>
                    </a:cubicBezTo>
                    <a:cubicBezTo>
                      <a:pt x="319" y="376"/>
                      <a:pt x="418" y="309"/>
                      <a:pt x="401" y="189"/>
                    </a:cubicBezTo>
                    <a:cubicBezTo>
                      <a:pt x="401" y="60"/>
                      <a:pt x="307" y="1"/>
                      <a:pt x="211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43" name="Google Shape;13343;p40"/>
              <p:cNvSpPr/>
              <p:nvPr/>
            </p:nvSpPr>
            <p:spPr>
              <a:xfrm>
                <a:off x="6012300" y="3247025"/>
                <a:ext cx="12550" cy="11700"/>
              </a:xfrm>
              <a:custGeom>
                <a:rect b="b" l="l" r="r" t="t"/>
                <a:pathLst>
                  <a:path extrusionOk="0" h="468" w="502">
                    <a:moveTo>
                      <a:pt x="268" y="0"/>
                    </a:moveTo>
                    <a:cubicBezTo>
                      <a:pt x="168" y="0"/>
                      <a:pt x="101" y="67"/>
                      <a:pt x="68" y="134"/>
                    </a:cubicBezTo>
                    <a:cubicBezTo>
                      <a:pt x="34" y="200"/>
                      <a:pt x="1" y="267"/>
                      <a:pt x="34" y="300"/>
                    </a:cubicBezTo>
                    <a:cubicBezTo>
                      <a:pt x="34" y="367"/>
                      <a:pt x="68" y="400"/>
                      <a:pt x="101" y="400"/>
                    </a:cubicBezTo>
                    <a:cubicBezTo>
                      <a:pt x="134" y="434"/>
                      <a:pt x="201" y="467"/>
                      <a:pt x="234" y="467"/>
                    </a:cubicBezTo>
                    <a:cubicBezTo>
                      <a:pt x="301" y="467"/>
                      <a:pt x="334" y="467"/>
                      <a:pt x="368" y="434"/>
                    </a:cubicBezTo>
                    <a:lnTo>
                      <a:pt x="401" y="434"/>
                    </a:lnTo>
                    <a:cubicBezTo>
                      <a:pt x="468" y="400"/>
                      <a:pt x="501" y="300"/>
                      <a:pt x="501" y="234"/>
                    </a:cubicBezTo>
                    <a:cubicBezTo>
                      <a:pt x="501" y="167"/>
                      <a:pt x="468" y="100"/>
                      <a:pt x="435" y="67"/>
                    </a:cubicBezTo>
                    <a:cubicBezTo>
                      <a:pt x="368" y="34"/>
                      <a:pt x="334" y="0"/>
                      <a:pt x="268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44" name="Google Shape;13344;p40"/>
              <p:cNvSpPr/>
              <p:nvPr/>
            </p:nvSpPr>
            <p:spPr>
              <a:xfrm>
                <a:off x="5991450" y="3252025"/>
                <a:ext cx="10050" cy="10450"/>
              </a:xfrm>
              <a:custGeom>
                <a:rect b="b" l="l" r="r" t="t"/>
                <a:pathLst>
                  <a:path extrusionOk="0" h="418" w="402">
                    <a:moveTo>
                      <a:pt x="201" y="0"/>
                    </a:moveTo>
                    <a:cubicBezTo>
                      <a:pt x="134" y="0"/>
                      <a:pt x="68" y="67"/>
                      <a:pt x="34" y="100"/>
                    </a:cubicBezTo>
                    <a:cubicBezTo>
                      <a:pt x="1" y="167"/>
                      <a:pt x="1" y="234"/>
                      <a:pt x="34" y="301"/>
                    </a:cubicBezTo>
                    <a:cubicBezTo>
                      <a:pt x="68" y="334"/>
                      <a:pt x="68" y="367"/>
                      <a:pt x="101" y="367"/>
                    </a:cubicBezTo>
                    <a:cubicBezTo>
                      <a:pt x="134" y="401"/>
                      <a:pt x="176" y="417"/>
                      <a:pt x="218" y="417"/>
                    </a:cubicBezTo>
                    <a:cubicBezTo>
                      <a:pt x="259" y="417"/>
                      <a:pt x="301" y="401"/>
                      <a:pt x="335" y="367"/>
                    </a:cubicBezTo>
                    <a:cubicBezTo>
                      <a:pt x="368" y="334"/>
                      <a:pt x="368" y="301"/>
                      <a:pt x="368" y="301"/>
                    </a:cubicBezTo>
                    <a:cubicBezTo>
                      <a:pt x="401" y="234"/>
                      <a:pt x="401" y="167"/>
                      <a:pt x="368" y="100"/>
                    </a:cubicBezTo>
                    <a:cubicBezTo>
                      <a:pt x="335" y="34"/>
                      <a:pt x="268" y="0"/>
                      <a:pt x="20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45" name="Google Shape;13345;p40"/>
              <p:cNvSpPr/>
              <p:nvPr/>
            </p:nvSpPr>
            <p:spPr>
              <a:xfrm>
                <a:off x="6002300" y="3265375"/>
                <a:ext cx="10875" cy="9175"/>
              </a:xfrm>
              <a:custGeom>
                <a:rect b="b" l="l" r="r" t="t"/>
                <a:pathLst>
                  <a:path extrusionOk="0" h="367" w="435">
                    <a:moveTo>
                      <a:pt x="167" y="0"/>
                    </a:moveTo>
                    <a:cubicBezTo>
                      <a:pt x="67" y="0"/>
                      <a:pt x="1" y="67"/>
                      <a:pt x="1" y="167"/>
                    </a:cubicBezTo>
                    <a:cubicBezTo>
                      <a:pt x="1" y="234"/>
                      <a:pt x="34" y="267"/>
                      <a:pt x="67" y="300"/>
                    </a:cubicBezTo>
                    <a:cubicBezTo>
                      <a:pt x="101" y="334"/>
                      <a:pt x="134" y="367"/>
                      <a:pt x="201" y="367"/>
                    </a:cubicBezTo>
                    <a:lnTo>
                      <a:pt x="267" y="367"/>
                    </a:lnTo>
                    <a:cubicBezTo>
                      <a:pt x="301" y="334"/>
                      <a:pt x="334" y="334"/>
                      <a:pt x="368" y="300"/>
                    </a:cubicBezTo>
                    <a:cubicBezTo>
                      <a:pt x="434" y="234"/>
                      <a:pt x="434" y="100"/>
                      <a:pt x="368" y="33"/>
                    </a:cubicBezTo>
                    <a:cubicBezTo>
                      <a:pt x="334" y="0"/>
                      <a:pt x="301" y="0"/>
                      <a:pt x="2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46" name="Google Shape;13346;p40"/>
              <p:cNvSpPr/>
              <p:nvPr/>
            </p:nvSpPr>
            <p:spPr>
              <a:xfrm>
                <a:off x="6538600" y="2689000"/>
                <a:ext cx="14950" cy="12750"/>
              </a:xfrm>
              <a:custGeom>
                <a:rect b="b" l="l" r="r" t="t"/>
                <a:pathLst>
                  <a:path extrusionOk="0" h="510" w="598">
                    <a:moveTo>
                      <a:pt x="280" y="1"/>
                    </a:moveTo>
                    <a:cubicBezTo>
                      <a:pt x="109" y="1"/>
                      <a:pt x="0" y="153"/>
                      <a:pt x="31" y="305"/>
                    </a:cubicBezTo>
                    <a:cubicBezTo>
                      <a:pt x="31" y="305"/>
                      <a:pt x="31" y="339"/>
                      <a:pt x="31" y="339"/>
                    </a:cubicBezTo>
                    <a:cubicBezTo>
                      <a:pt x="73" y="444"/>
                      <a:pt x="182" y="510"/>
                      <a:pt x="290" y="510"/>
                    </a:cubicBezTo>
                    <a:cubicBezTo>
                      <a:pt x="353" y="510"/>
                      <a:pt x="415" y="488"/>
                      <a:pt x="464" y="439"/>
                    </a:cubicBezTo>
                    <a:cubicBezTo>
                      <a:pt x="598" y="272"/>
                      <a:pt x="531" y="39"/>
                      <a:pt x="331" y="5"/>
                    </a:cubicBezTo>
                    <a:cubicBezTo>
                      <a:pt x="313" y="2"/>
                      <a:pt x="296" y="1"/>
                      <a:pt x="280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47" name="Google Shape;13347;p40"/>
              <p:cNvSpPr/>
              <p:nvPr/>
            </p:nvSpPr>
            <p:spPr>
              <a:xfrm>
                <a:off x="6513500" y="2692550"/>
                <a:ext cx="13375" cy="12450"/>
              </a:xfrm>
              <a:custGeom>
                <a:rect b="b" l="l" r="r" t="t"/>
                <a:pathLst>
                  <a:path extrusionOk="0" h="498" w="535">
                    <a:moveTo>
                      <a:pt x="273" y="0"/>
                    </a:moveTo>
                    <a:cubicBezTo>
                      <a:pt x="204" y="0"/>
                      <a:pt x="137" y="27"/>
                      <a:pt x="101" y="63"/>
                    </a:cubicBezTo>
                    <a:cubicBezTo>
                      <a:pt x="101" y="63"/>
                      <a:pt x="101" y="97"/>
                      <a:pt x="101" y="97"/>
                    </a:cubicBezTo>
                    <a:cubicBezTo>
                      <a:pt x="1" y="163"/>
                      <a:pt x="1" y="297"/>
                      <a:pt x="67" y="397"/>
                    </a:cubicBezTo>
                    <a:cubicBezTo>
                      <a:pt x="101" y="464"/>
                      <a:pt x="201" y="497"/>
                      <a:pt x="267" y="497"/>
                    </a:cubicBezTo>
                    <a:cubicBezTo>
                      <a:pt x="367" y="497"/>
                      <a:pt x="468" y="430"/>
                      <a:pt x="501" y="330"/>
                    </a:cubicBezTo>
                    <a:cubicBezTo>
                      <a:pt x="534" y="230"/>
                      <a:pt x="501" y="130"/>
                      <a:pt x="434" y="63"/>
                    </a:cubicBezTo>
                    <a:cubicBezTo>
                      <a:pt x="389" y="18"/>
                      <a:pt x="330" y="0"/>
                      <a:pt x="273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48" name="Google Shape;13348;p40"/>
              <p:cNvSpPr/>
              <p:nvPr/>
            </p:nvSpPr>
            <p:spPr>
              <a:xfrm>
                <a:off x="6533525" y="2713600"/>
                <a:ext cx="10850" cy="8900"/>
              </a:xfrm>
              <a:custGeom>
                <a:rect b="b" l="l" r="r" t="t"/>
                <a:pathLst>
                  <a:path extrusionOk="0" h="356" w="434">
                    <a:moveTo>
                      <a:pt x="281" y="0"/>
                    </a:moveTo>
                    <a:cubicBezTo>
                      <a:pt x="256" y="0"/>
                      <a:pt x="228" y="8"/>
                      <a:pt x="200" y="22"/>
                    </a:cubicBezTo>
                    <a:cubicBezTo>
                      <a:pt x="167" y="22"/>
                      <a:pt x="134" y="22"/>
                      <a:pt x="100" y="55"/>
                    </a:cubicBezTo>
                    <a:cubicBezTo>
                      <a:pt x="0" y="122"/>
                      <a:pt x="0" y="289"/>
                      <a:pt x="100" y="356"/>
                    </a:cubicBezTo>
                    <a:lnTo>
                      <a:pt x="200" y="356"/>
                    </a:lnTo>
                    <a:cubicBezTo>
                      <a:pt x="267" y="356"/>
                      <a:pt x="334" y="356"/>
                      <a:pt x="400" y="322"/>
                    </a:cubicBezTo>
                    <a:cubicBezTo>
                      <a:pt x="434" y="289"/>
                      <a:pt x="434" y="222"/>
                      <a:pt x="434" y="189"/>
                    </a:cubicBezTo>
                    <a:cubicBezTo>
                      <a:pt x="434" y="122"/>
                      <a:pt x="400" y="89"/>
                      <a:pt x="367" y="55"/>
                    </a:cubicBezTo>
                    <a:cubicBezTo>
                      <a:pt x="347" y="16"/>
                      <a:pt x="317" y="0"/>
                      <a:pt x="28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49" name="Google Shape;13349;p40"/>
              <p:cNvSpPr/>
              <p:nvPr/>
            </p:nvSpPr>
            <p:spPr>
              <a:xfrm>
                <a:off x="6480525" y="2716400"/>
                <a:ext cx="12600" cy="11325"/>
              </a:xfrm>
              <a:custGeom>
                <a:rect b="b" l="l" r="r" t="t"/>
                <a:pathLst>
                  <a:path extrusionOk="0" h="453" w="504">
                    <a:moveTo>
                      <a:pt x="260" y="1"/>
                    </a:moveTo>
                    <a:cubicBezTo>
                      <a:pt x="132" y="1"/>
                      <a:pt x="1" y="85"/>
                      <a:pt x="19" y="244"/>
                    </a:cubicBezTo>
                    <a:cubicBezTo>
                      <a:pt x="19" y="385"/>
                      <a:pt x="130" y="453"/>
                      <a:pt x="244" y="453"/>
                    </a:cubicBezTo>
                    <a:cubicBezTo>
                      <a:pt x="372" y="453"/>
                      <a:pt x="503" y="369"/>
                      <a:pt x="486" y="210"/>
                    </a:cubicBezTo>
                    <a:cubicBezTo>
                      <a:pt x="486" y="68"/>
                      <a:pt x="374" y="1"/>
                      <a:pt x="260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50" name="Google Shape;13350;p40"/>
              <p:cNvSpPr/>
              <p:nvPr/>
            </p:nvSpPr>
            <p:spPr>
              <a:xfrm>
                <a:off x="6578550" y="2706300"/>
                <a:ext cx="10025" cy="8700"/>
              </a:xfrm>
              <a:custGeom>
                <a:rect b="b" l="l" r="r" t="t"/>
                <a:pathLst>
                  <a:path extrusionOk="0" h="348" w="401">
                    <a:moveTo>
                      <a:pt x="221" y="1"/>
                    </a:moveTo>
                    <a:cubicBezTo>
                      <a:pt x="203" y="1"/>
                      <a:pt x="185" y="5"/>
                      <a:pt x="167" y="14"/>
                    </a:cubicBezTo>
                    <a:cubicBezTo>
                      <a:pt x="134" y="14"/>
                      <a:pt x="134" y="14"/>
                      <a:pt x="100" y="47"/>
                    </a:cubicBezTo>
                    <a:cubicBezTo>
                      <a:pt x="34" y="47"/>
                      <a:pt x="0" y="114"/>
                      <a:pt x="0" y="181"/>
                    </a:cubicBezTo>
                    <a:cubicBezTo>
                      <a:pt x="0" y="247"/>
                      <a:pt x="67" y="314"/>
                      <a:pt x="134" y="347"/>
                    </a:cubicBezTo>
                    <a:lnTo>
                      <a:pt x="167" y="347"/>
                    </a:lnTo>
                    <a:cubicBezTo>
                      <a:pt x="267" y="347"/>
                      <a:pt x="334" y="314"/>
                      <a:pt x="367" y="247"/>
                    </a:cubicBezTo>
                    <a:cubicBezTo>
                      <a:pt x="401" y="214"/>
                      <a:pt x="401" y="147"/>
                      <a:pt x="367" y="80"/>
                    </a:cubicBezTo>
                    <a:cubicBezTo>
                      <a:pt x="318" y="32"/>
                      <a:pt x="270" y="1"/>
                      <a:pt x="221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51" name="Google Shape;13351;p40"/>
              <p:cNvSpPr/>
              <p:nvPr/>
            </p:nvSpPr>
            <p:spPr>
              <a:xfrm>
                <a:off x="6566875" y="2676600"/>
                <a:ext cx="8350" cy="9100"/>
              </a:xfrm>
              <a:custGeom>
                <a:rect b="b" l="l" r="r" t="t"/>
                <a:pathLst>
                  <a:path extrusionOk="0" h="364" w="334">
                    <a:moveTo>
                      <a:pt x="167" y="1"/>
                    </a:moveTo>
                    <a:cubicBezTo>
                      <a:pt x="67" y="1"/>
                      <a:pt x="34" y="68"/>
                      <a:pt x="0" y="168"/>
                    </a:cubicBezTo>
                    <a:cubicBezTo>
                      <a:pt x="0" y="201"/>
                      <a:pt x="34" y="234"/>
                      <a:pt x="34" y="268"/>
                    </a:cubicBezTo>
                    <a:cubicBezTo>
                      <a:pt x="49" y="331"/>
                      <a:pt x="110" y="364"/>
                      <a:pt x="173" y="364"/>
                    </a:cubicBezTo>
                    <a:cubicBezTo>
                      <a:pt x="243" y="364"/>
                      <a:pt x="316" y="322"/>
                      <a:pt x="334" y="234"/>
                    </a:cubicBezTo>
                    <a:cubicBezTo>
                      <a:pt x="334" y="201"/>
                      <a:pt x="334" y="201"/>
                      <a:pt x="334" y="168"/>
                    </a:cubicBezTo>
                    <a:cubicBezTo>
                      <a:pt x="334" y="68"/>
                      <a:pt x="267" y="1"/>
                      <a:pt x="167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52" name="Google Shape;13352;p40"/>
              <p:cNvSpPr/>
              <p:nvPr/>
            </p:nvSpPr>
            <p:spPr>
              <a:xfrm>
                <a:off x="6726975" y="2509000"/>
                <a:ext cx="13375" cy="13350"/>
              </a:xfrm>
              <a:custGeom>
                <a:rect b="b" l="l" r="r" t="t"/>
                <a:pathLst>
                  <a:path extrusionOk="0" h="534" w="535">
                    <a:moveTo>
                      <a:pt x="234" y="0"/>
                    </a:moveTo>
                    <a:cubicBezTo>
                      <a:pt x="101" y="0"/>
                      <a:pt x="1" y="134"/>
                      <a:pt x="1" y="267"/>
                    </a:cubicBezTo>
                    <a:cubicBezTo>
                      <a:pt x="1" y="434"/>
                      <a:pt x="134" y="534"/>
                      <a:pt x="268" y="534"/>
                    </a:cubicBezTo>
                    <a:cubicBezTo>
                      <a:pt x="401" y="534"/>
                      <a:pt x="535" y="400"/>
                      <a:pt x="501" y="267"/>
                    </a:cubicBezTo>
                    <a:cubicBezTo>
                      <a:pt x="501" y="100"/>
                      <a:pt x="368" y="0"/>
                      <a:pt x="2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53" name="Google Shape;13353;p40"/>
              <p:cNvSpPr/>
              <p:nvPr/>
            </p:nvSpPr>
            <p:spPr>
              <a:xfrm>
                <a:off x="6699475" y="2511450"/>
                <a:ext cx="15025" cy="14250"/>
              </a:xfrm>
              <a:custGeom>
                <a:rect b="b" l="l" r="r" t="t"/>
                <a:pathLst>
                  <a:path extrusionOk="0" h="570" w="601">
                    <a:moveTo>
                      <a:pt x="295" y="1"/>
                    </a:moveTo>
                    <a:cubicBezTo>
                      <a:pt x="214" y="1"/>
                      <a:pt x="143" y="38"/>
                      <a:pt x="100" y="102"/>
                    </a:cubicBezTo>
                    <a:cubicBezTo>
                      <a:pt x="0" y="169"/>
                      <a:pt x="0" y="302"/>
                      <a:pt x="67" y="402"/>
                    </a:cubicBezTo>
                    <a:cubicBezTo>
                      <a:pt x="100" y="469"/>
                      <a:pt x="167" y="503"/>
                      <a:pt x="200" y="536"/>
                    </a:cubicBezTo>
                    <a:cubicBezTo>
                      <a:pt x="267" y="536"/>
                      <a:pt x="300" y="569"/>
                      <a:pt x="367" y="569"/>
                    </a:cubicBezTo>
                    <a:cubicBezTo>
                      <a:pt x="467" y="569"/>
                      <a:pt x="601" y="436"/>
                      <a:pt x="601" y="302"/>
                    </a:cubicBezTo>
                    <a:cubicBezTo>
                      <a:pt x="601" y="269"/>
                      <a:pt x="567" y="202"/>
                      <a:pt x="567" y="169"/>
                    </a:cubicBezTo>
                    <a:cubicBezTo>
                      <a:pt x="534" y="102"/>
                      <a:pt x="467" y="69"/>
                      <a:pt x="434" y="36"/>
                    </a:cubicBezTo>
                    <a:cubicBezTo>
                      <a:pt x="387" y="12"/>
                      <a:pt x="339" y="1"/>
                      <a:pt x="295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54" name="Google Shape;13354;p40"/>
              <p:cNvSpPr/>
              <p:nvPr/>
            </p:nvSpPr>
            <p:spPr>
              <a:xfrm>
                <a:off x="6716150" y="2528175"/>
                <a:ext cx="11700" cy="9200"/>
              </a:xfrm>
              <a:custGeom>
                <a:rect b="b" l="l" r="r" t="t"/>
                <a:pathLst>
                  <a:path extrusionOk="0" h="368" w="468">
                    <a:moveTo>
                      <a:pt x="267" y="0"/>
                    </a:moveTo>
                    <a:cubicBezTo>
                      <a:pt x="234" y="0"/>
                      <a:pt x="200" y="34"/>
                      <a:pt x="167" y="34"/>
                    </a:cubicBezTo>
                    <a:cubicBezTo>
                      <a:pt x="0" y="67"/>
                      <a:pt x="34" y="301"/>
                      <a:pt x="200" y="367"/>
                    </a:cubicBezTo>
                    <a:lnTo>
                      <a:pt x="267" y="367"/>
                    </a:lnTo>
                    <a:cubicBezTo>
                      <a:pt x="334" y="367"/>
                      <a:pt x="401" y="334"/>
                      <a:pt x="434" y="267"/>
                    </a:cubicBezTo>
                    <a:cubicBezTo>
                      <a:pt x="467" y="200"/>
                      <a:pt x="467" y="167"/>
                      <a:pt x="434" y="100"/>
                    </a:cubicBezTo>
                    <a:cubicBezTo>
                      <a:pt x="401" y="34"/>
                      <a:pt x="334" y="0"/>
                      <a:pt x="26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55" name="Google Shape;13355;p40"/>
              <p:cNvSpPr/>
              <p:nvPr/>
            </p:nvSpPr>
            <p:spPr>
              <a:xfrm>
                <a:off x="6656100" y="2878425"/>
                <a:ext cx="20875" cy="18700"/>
              </a:xfrm>
              <a:custGeom>
                <a:rect b="b" l="l" r="r" t="t"/>
                <a:pathLst>
                  <a:path extrusionOk="0" h="748" w="835">
                    <a:moveTo>
                      <a:pt x="468" y="0"/>
                    </a:moveTo>
                    <a:cubicBezTo>
                      <a:pt x="401" y="0"/>
                      <a:pt x="334" y="0"/>
                      <a:pt x="267" y="34"/>
                    </a:cubicBezTo>
                    <a:cubicBezTo>
                      <a:pt x="201" y="34"/>
                      <a:pt x="134" y="100"/>
                      <a:pt x="101" y="134"/>
                    </a:cubicBezTo>
                    <a:cubicBezTo>
                      <a:pt x="67" y="200"/>
                      <a:pt x="34" y="267"/>
                      <a:pt x="1" y="334"/>
                    </a:cubicBezTo>
                    <a:cubicBezTo>
                      <a:pt x="1" y="434"/>
                      <a:pt x="1" y="501"/>
                      <a:pt x="67" y="567"/>
                    </a:cubicBezTo>
                    <a:cubicBezTo>
                      <a:pt x="101" y="634"/>
                      <a:pt x="134" y="667"/>
                      <a:pt x="201" y="701"/>
                    </a:cubicBezTo>
                    <a:cubicBezTo>
                      <a:pt x="248" y="724"/>
                      <a:pt x="295" y="748"/>
                      <a:pt x="342" y="748"/>
                    </a:cubicBezTo>
                    <a:cubicBezTo>
                      <a:pt x="362" y="748"/>
                      <a:pt x="381" y="744"/>
                      <a:pt x="401" y="734"/>
                    </a:cubicBezTo>
                    <a:cubicBezTo>
                      <a:pt x="501" y="734"/>
                      <a:pt x="601" y="701"/>
                      <a:pt x="668" y="634"/>
                    </a:cubicBezTo>
                    <a:cubicBezTo>
                      <a:pt x="801" y="534"/>
                      <a:pt x="835" y="367"/>
                      <a:pt x="768" y="234"/>
                    </a:cubicBezTo>
                    <a:cubicBezTo>
                      <a:pt x="701" y="100"/>
                      <a:pt x="601" y="0"/>
                      <a:pt x="468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56" name="Google Shape;13356;p40"/>
              <p:cNvSpPr/>
              <p:nvPr/>
            </p:nvSpPr>
            <p:spPr>
              <a:xfrm>
                <a:off x="6633575" y="2881525"/>
                <a:ext cx="12550" cy="11325"/>
              </a:xfrm>
              <a:custGeom>
                <a:rect b="b" l="l" r="r" t="t"/>
                <a:pathLst>
                  <a:path extrusionOk="0" h="453" w="502">
                    <a:moveTo>
                      <a:pt x="259" y="1"/>
                    </a:moveTo>
                    <a:cubicBezTo>
                      <a:pt x="131" y="1"/>
                      <a:pt x="1" y="85"/>
                      <a:pt x="1" y="243"/>
                    </a:cubicBezTo>
                    <a:cubicBezTo>
                      <a:pt x="17" y="385"/>
                      <a:pt x="129" y="452"/>
                      <a:pt x="244" y="452"/>
                    </a:cubicBezTo>
                    <a:cubicBezTo>
                      <a:pt x="371" y="452"/>
                      <a:pt x="501" y="368"/>
                      <a:pt x="501" y="210"/>
                    </a:cubicBezTo>
                    <a:cubicBezTo>
                      <a:pt x="486" y="68"/>
                      <a:pt x="373" y="1"/>
                      <a:pt x="259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57" name="Google Shape;13357;p40"/>
              <p:cNvSpPr/>
              <p:nvPr/>
            </p:nvSpPr>
            <p:spPr>
              <a:xfrm>
                <a:off x="6641100" y="2898525"/>
                <a:ext cx="9200" cy="7850"/>
              </a:xfrm>
              <a:custGeom>
                <a:rect b="b" l="l" r="r" t="t"/>
                <a:pathLst>
                  <a:path extrusionOk="0" h="314" w="368">
                    <a:moveTo>
                      <a:pt x="181" y="1"/>
                    </a:moveTo>
                    <a:cubicBezTo>
                      <a:pt x="90" y="1"/>
                      <a:pt x="0" y="60"/>
                      <a:pt x="0" y="164"/>
                    </a:cubicBezTo>
                    <a:cubicBezTo>
                      <a:pt x="17" y="264"/>
                      <a:pt x="109" y="314"/>
                      <a:pt x="196" y="314"/>
                    </a:cubicBezTo>
                    <a:cubicBezTo>
                      <a:pt x="284" y="314"/>
                      <a:pt x="367" y="264"/>
                      <a:pt x="367" y="164"/>
                    </a:cubicBezTo>
                    <a:cubicBezTo>
                      <a:pt x="351" y="51"/>
                      <a:pt x="266" y="1"/>
                      <a:pt x="181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58" name="Google Shape;13358;p40"/>
              <p:cNvSpPr/>
              <p:nvPr/>
            </p:nvSpPr>
            <p:spPr>
              <a:xfrm>
                <a:off x="6560925" y="2918325"/>
                <a:ext cx="15150" cy="11275"/>
              </a:xfrm>
              <a:custGeom>
                <a:rect b="b" l="l" r="r" t="t"/>
                <a:pathLst>
                  <a:path extrusionOk="0" h="451" w="606">
                    <a:moveTo>
                      <a:pt x="284" y="0"/>
                    </a:moveTo>
                    <a:cubicBezTo>
                      <a:pt x="1" y="0"/>
                      <a:pt x="17" y="450"/>
                      <a:pt x="267" y="450"/>
                    </a:cubicBezTo>
                    <a:cubicBezTo>
                      <a:pt x="289" y="450"/>
                      <a:pt x="313" y="447"/>
                      <a:pt x="338" y="439"/>
                    </a:cubicBezTo>
                    <a:lnTo>
                      <a:pt x="372" y="439"/>
                    </a:lnTo>
                    <a:cubicBezTo>
                      <a:pt x="605" y="372"/>
                      <a:pt x="572" y="72"/>
                      <a:pt x="372" y="5"/>
                    </a:cubicBezTo>
                    <a:lnTo>
                      <a:pt x="338" y="5"/>
                    </a:lnTo>
                    <a:cubicBezTo>
                      <a:pt x="319" y="2"/>
                      <a:pt x="301" y="0"/>
                      <a:pt x="28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59" name="Google Shape;13359;p40"/>
              <p:cNvSpPr/>
              <p:nvPr/>
            </p:nvSpPr>
            <p:spPr>
              <a:xfrm>
                <a:off x="7059725" y="2523675"/>
                <a:ext cx="13375" cy="10700"/>
              </a:xfrm>
              <a:custGeom>
                <a:rect b="b" l="l" r="r" t="t"/>
                <a:pathLst>
                  <a:path extrusionOk="0" h="428" w="535">
                    <a:moveTo>
                      <a:pt x="214" y="0"/>
                    </a:moveTo>
                    <a:cubicBezTo>
                      <a:pt x="165" y="0"/>
                      <a:pt x="116" y="31"/>
                      <a:pt x="67" y="80"/>
                    </a:cubicBezTo>
                    <a:cubicBezTo>
                      <a:pt x="34" y="114"/>
                      <a:pt x="0" y="180"/>
                      <a:pt x="0" y="247"/>
                    </a:cubicBezTo>
                    <a:cubicBezTo>
                      <a:pt x="0" y="280"/>
                      <a:pt x="34" y="347"/>
                      <a:pt x="101" y="380"/>
                    </a:cubicBezTo>
                    <a:cubicBezTo>
                      <a:pt x="124" y="404"/>
                      <a:pt x="181" y="428"/>
                      <a:pt x="236" y="428"/>
                    </a:cubicBezTo>
                    <a:cubicBezTo>
                      <a:pt x="259" y="428"/>
                      <a:pt x="281" y="424"/>
                      <a:pt x="301" y="414"/>
                    </a:cubicBezTo>
                    <a:cubicBezTo>
                      <a:pt x="334" y="414"/>
                      <a:pt x="367" y="380"/>
                      <a:pt x="401" y="380"/>
                    </a:cubicBezTo>
                    <a:cubicBezTo>
                      <a:pt x="534" y="314"/>
                      <a:pt x="501" y="114"/>
                      <a:pt x="367" y="47"/>
                    </a:cubicBezTo>
                    <a:cubicBezTo>
                      <a:pt x="334" y="47"/>
                      <a:pt x="301" y="14"/>
                      <a:pt x="267" y="14"/>
                    </a:cubicBezTo>
                    <a:cubicBezTo>
                      <a:pt x="249" y="5"/>
                      <a:pt x="232" y="0"/>
                      <a:pt x="21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60" name="Google Shape;13360;p40"/>
              <p:cNvSpPr/>
              <p:nvPr/>
            </p:nvSpPr>
            <p:spPr>
              <a:xfrm>
                <a:off x="7040550" y="2521500"/>
                <a:ext cx="10025" cy="9200"/>
              </a:xfrm>
              <a:custGeom>
                <a:rect b="b" l="l" r="r" t="t"/>
                <a:pathLst>
                  <a:path extrusionOk="0" h="368" w="401">
                    <a:moveTo>
                      <a:pt x="167" y="0"/>
                    </a:moveTo>
                    <a:cubicBezTo>
                      <a:pt x="67" y="0"/>
                      <a:pt x="0" y="101"/>
                      <a:pt x="0" y="201"/>
                    </a:cubicBezTo>
                    <a:cubicBezTo>
                      <a:pt x="0" y="301"/>
                      <a:pt x="100" y="367"/>
                      <a:pt x="200" y="367"/>
                    </a:cubicBezTo>
                    <a:cubicBezTo>
                      <a:pt x="267" y="367"/>
                      <a:pt x="300" y="334"/>
                      <a:pt x="334" y="301"/>
                    </a:cubicBezTo>
                    <a:cubicBezTo>
                      <a:pt x="401" y="267"/>
                      <a:pt x="401" y="234"/>
                      <a:pt x="401" y="167"/>
                    </a:cubicBezTo>
                    <a:cubicBezTo>
                      <a:pt x="401" y="101"/>
                      <a:pt x="367" y="67"/>
                      <a:pt x="334" y="34"/>
                    </a:cubicBezTo>
                    <a:cubicBezTo>
                      <a:pt x="300" y="0"/>
                      <a:pt x="234" y="0"/>
                      <a:pt x="16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61" name="Google Shape;13361;p40"/>
              <p:cNvSpPr/>
              <p:nvPr/>
            </p:nvSpPr>
            <p:spPr>
              <a:xfrm>
                <a:off x="7048050" y="2546525"/>
                <a:ext cx="10025" cy="8350"/>
              </a:xfrm>
              <a:custGeom>
                <a:rect b="b" l="l" r="r" t="t"/>
                <a:pathLst>
                  <a:path extrusionOk="0" h="334" w="401">
                    <a:moveTo>
                      <a:pt x="167" y="0"/>
                    </a:moveTo>
                    <a:cubicBezTo>
                      <a:pt x="67" y="34"/>
                      <a:pt x="0" y="67"/>
                      <a:pt x="0" y="167"/>
                    </a:cubicBezTo>
                    <a:cubicBezTo>
                      <a:pt x="0" y="267"/>
                      <a:pt x="67" y="334"/>
                      <a:pt x="167" y="334"/>
                    </a:cubicBezTo>
                    <a:lnTo>
                      <a:pt x="234" y="334"/>
                    </a:lnTo>
                    <a:cubicBezTo>
                      <a:pt x="334" y="334"/>
                      <a:pt x="401" y="234"/>
                      <a:pt x="401" y="167"/>
                    </a:cubicBezTo>
                    <a:cubicBezTo>
                      <a:pt x="401" y="67"/>
                      <a:pt x="301" y="0"/>
                      <a:pt x="20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62" name="Google Shape;13362;p40"/>
              <p:cNvSpPr/>
              <p:nvPr/>
            </p:nvSpPr>
            <p:spPr>
              <a:xfrm>
                <a:off x="6238300" y="2732475"/>
                <a:ext cx="19200" cy="17550"/>
              </a:xfrm>
              <a:custGeom>
                <a:rect b="b" l="l" r="r" t="t"/>
                <a:pathLst>
                  <a:path extrusionOk="0" h="702" w="768">
                    <a:moveTo>
                      <a:pt x="434" y="1"/>
                    </a:moveTo>
                    <a:cubicBezTo>
                      <a:pt x="334" y="1"/>
                      <a:pt x="268" y="1"/>
                      <a:pt x="201" y="34"/>
                    </a:cubicBezTo>
                    <a:cubicBezTo>
                      <a:pt x="201" y="34"/>
                      <a:pt x="167" y="68"/>
                      <a:pt x="167" y="68"/>
                    </a:cubicBezTo>
                    <a:cubicBezTo>
                      <a:pt x="67" y="134"/>
                      <a:pt x="1" y="268"/>
                      <a:pt x="1" y="368"/>
                    </a:cubicBezTo>
                    <a:cubicBezTo>
                      <a:pt x="1" y="468"/>
                      <a:pt x="67" y="568"/>
                      <a:pt x="134" y="601"/>
                    </a:cubicBezTo>
                    <a:cubicBezTo>
                      <a:pt x="201" y="668"/>
                      <a:pt x="268" y="701"/>
                      <a:pt x="368" y="701"/>
                    </a:cubicBezTo>
                    <a:cubicBezTo>
                      <a:pt x="501" y="701"/>
                      <a:pt x="634" y="635"/>
                      <a:pt x="668" y="535"/>
                    </a:cubicBezTo>
                    <a:cubicBezTo>
                      <a:pt x="668" y="501"/>
                      <a:pt x="701" y="501"/>
                      <a:pt x="701" y="468"/>
                    </a:cubicBezTo>
                    <a:cubicBezTo>
                      <a:pt x="735" y="401"/>
                      <a:pt x="768" y="301"/>
                      <a:pt x="735" y="201"/>
                    </a:cubicBezTo>
                    <a:cubicBezTo>
                      <a:pt x="701" y="168"/>
                      <a:pt x="668" y="101"/>
                      <a:pt x="634" y="68"/>
                    </a:cubicBezTo>
                    <a:cubicBezTo>
                      <a:pt x="568" y="34"/>
                      <a:pt x="501" y="1"/>
                      <a:pt x="43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63" name="Google Shape;13363;p40"/>
              <p:cNvSpPr/>
              <p:nvPr/>
            </p:nvSpPr>
            <p:spPr>
              <a:xfrm>
                <a:off x="6220800" y="2716575"/>
                <a:ext cx="12200" cy="9900"/>
              </a:xfrm>
              <a:custGeom>
                <a:rect b="b" l="l" r="r" t="t"/>
                <a:pathLst>
                  <a:path extrusionOk="0" h="396" w="488">
                    <a:moveTo>
                      <a:pt x="257" y="0"/>
                    </a:moveTo>
                    <a:cubicBezTo>
                      <a:pt x="221" y="0"/>
                      <a:pt x="180" y="11"/>
                      <a:pt x="134" y="36"/>
                    </a:cubicBezTo>
                    <a:cubicBezTo>
                      <a:pt x="134" y="36"/>
                      <a:pt x="100" y="36"/>
                      <a:pt x="67" y="70"/>
                    </a:cubicBezTo>
                    <a:cubicBezTo>
                      <a:pt x="34" y="103"/>
                      <a:pt x="0" y="136"/>
                      <a:pt x="34" y="203"/>
                    </a:cubicBezTo>
                    <a:cubicBezTo>
                      <a:pt x="34" y="270"/>
                      <a:pt x="34" y="303"/>
                      <a:pt x="100" y="337"/>
                    </a:cubicBezTo>
                    <a:cubicBezTo>
                      <a:pt x="100" y="337"/>
                      <a:pt x="134" y="370"/>
                      <a:pt x="167" y="370"/>
                    </a:cubicBezTo>
                    <a:cubicBezTo>
                      <a:pt x="207" y="388"/>
                      <a:pt x="242" y="396"/>
                      <a:pt x="272" y="396"/>
                    </a:cubicBezTo>
                    <a:cubicBezTo>
                      <a:pt x="487" y="396"/>
                      <a:pt x="472" y="0"/>
                      <a:pt x="25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64" name="Google Shape;13364;p40"/>
              <p:cNvSpPr/>
              <p:nvPr/>
            </p:nvSpPr>
            <p:spPr>
              <a:xfrm>
                <a:off x="6250825" y="2711925"/>
                <a:ext cx="11500" cy="9875"/>
              </a:xfrm>
              <a:custGeom>
                <a:rect b="b" l="l" r="r" t="t"/>
                <a:pathLst>
                  <a:path extrusionOk="0" h="395" w="460">
                    <a:moveTo>
                      <a:pt x="151" y="0"/>
                    </a:moveTo>
                    <a:cubicBezTo>
                      <a:pt x="112" y="0"/>
                      <a:pt x="72" y="17"/>
                      <a:pt x="33" y="56"/>
                    </a:cubicBezTo>
                    <a:cubicBezTo>
                      <a:pt x="0" y="89"/>
                      <a:pt x="0" y="189"/>
                      <a:pt x="33" y="256"/>
                    </a:cubicBezTo>
                    <a:cubicBezTo>
                      <a:pt x="33" y="256"/>
                      <a:pt x="33" y="289"/>
                      <a:pt x="33" y="289"/>
                    </a:cubicBezTo>
                    <a:lnTo>
                      <a:pt x="67" y="356"/>
                    </a:lnTo>
                    <a:cubicBezTo>
                      <a:pt x="100" y="389"/>
                      <a:pt x="167" y="389"/>
                      <a:pt x="200" y="389"/>
                    </a:cubicBezTo>
                    <a:cubicBezTo>
                      <a:pt x="214" y="393"/>
                      <a:pt x="229" y="394"/>
                      <a:pt x="243" y="394"/>
                    </a:cubicBezTo>
                    <a:cubicBezTo>
                      <a:pt x="360" y="394"/>
                      <a:pt x="460" y="278"/>
                      <a:pt x="400" y="189"/>
                    </a:cubicBezTo>
                    <a:cubicBezTo>
                      <a:pt x="400" y="156"/>
                      <a:pt x="367" y="89"/>
                      <a:pt x="334" y="56"/>
                    </a:cubicBezTo>
                    <a:cubicBezTo>
                      <a:pt x="334" y="56"/>
                      <a:pt x="300" y="22"/>
                      <a:pt x="267" y="22"/>
                    </a:cubicBezTo>
                    <a:lnTo>
                      <a:pt x="234" y="22"/>
                    </a:lnTo>
                    <a:cubicBezTo>
                      <a:pt x="206" y="8"/>
                      <a:pt x="178" y="0"/>
                      <a:pt x="15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65" name="Google Shape;13365;p40"/>
              <p:cNvSpPr/>
              <p:nvPr/>
            </p:nvSpPr>
            <p:spPr>
              <a:xfrm>
                <a:off x="5976450" y="3064100"/>
                <a:ext cx="92600" cy="16400"/>
              </a:xfrm>
              <a:custGeom>
                <a:rect b="b" l="l" r="r" t="t"/>
                <a:pathLst>
                  <a:path extrusionOk="0" h="656" w="3704">
                    <a:moveTo>
                      <a:pt x="810" y="1"/>
                    </a:moveTo>
                    <a:cubicBezTo>
                      <a:pt x="616" y="1"/>
                      <a:pt x="423" y="12"/>
                      <a:pt x="234" y="45"/>
                    </a:cubicBezTo>
                    <a:cubicBezTo>
                      <a:pt x="1" y="112"/>
                      <a:pt x="34" y="412"/>
                      <a:pt x="234" y="479"/>
                    </a:cubicBezTo>
                    <a:cubicBezTo>
                      <a:pt x="768" y="646"/>
                      <a:pt x="1402" y="579"/>
                      <a:pt x="1969" y="612"/>
                    </a:cubicBezTo>
                    <a:cubicBezTo>
                      <a:pt x="2255" y="612"/>
                      <a:pt x="2595" y="656"/>
                      <a:pt x="2915" y="656"/>
                    </a:cubicBezTo>
                    <a:cubicBezTo>
                      <a:pt x="3155" y="656"/>
                      <a:pt x="3384" y="631"/>
                      <a:pt x="3570" y="546"/>
                    </a:cubicBezTo>
                    <a:cubicBezTo>
                      <a:pt x="3703" y="479"/>
                      <a:pt x="3703" y="245"/>
                      <a:pt x="3570" y="179"/>
                    </a:cubicBezTo>
                    <a:cubicBezTo>
                      <a:pt x="3336" y="53"/>
                      <a:pt x="3035" y="24"/>
                      <a:pt x="2729" y="24"/>
                    </a:cubicBezTo>
                    <a:cubicBezTo>
                      <a:pt x="2466" y="24"/>
                      <a:pt x="2200" y="45"/>
                      <a:pt x="1969" y="45"/>
                    </a:cubicBezTo>
                    <a:cubicBezTo>
                      <a:pt x="1591" y="45"/>
                      <a:pt x="1198" y="1"/>
                      <a:pt x="810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66" name="Google Shape;13366;p40"/>
              <p:cNvSpPr/>
              <p:nvPr/>
            </p:nvSpPr>
            <p:spPr>
              <a:xfrm>
                <a:off x="5886375" y="3313875"/>
                <a:ext cx="38400" cy="111375"/>
              </a:xfrm>
              <a:custGeom>
                <a:rect b="b" l="l" r="r" t="t"/>
                <a:pathLst>
                  <a:path extrusionOk="0" h="4455" w="1536">
                    <a:moveTo>
                      <a:pt x="1328" y="0"/>
                    </a:moveTo>
                    <a:cubicBezTo>
                      <a:pt x="1259" y="0"/>
                      <a:pt x="1187" y="30"/>
                      <a:pt x="1135" y="95"/>
                    </a:cubicBezTo>
                    <a:cubicBezTo>
                      <a:pt x="968" y="395"/>
                      <a:pt x="902" y="729"/>
                      <a:pt x="802" y="1062"/>
                    </a:cubicBezTo>
                    <a:cubicBezTo>
                      <a:pt x="701" y="1463"/>
                      <a:pt x="601" y="1829"/>
                      <a:pt x="501" y="2230"/>
                    </a:cubicBezTo>
                    <a:cubicBezTo>
                      <a:pt x="401" y="2597"/>
                      <a:pt x="301" y="2964"/>
                      <a:pt x="201" y="3331"/>
                    </a:cubicBezTo>
                    <a:cubicBezTo>
                      <a:pt x="134" y="3631"/>
                      <a:pt x="1" y="3964"/>
                      <a:pt x="68" y="4298"/>
                    </a:cubicBezTo>
                    <a:cubicBezTo>
                      <a:pt x="89" y="4402"/>
                      <a:pt x="175" y="4454"/>
                      <a:pt x="261" y="4454"/>
                    </a:cubicBezTo>
                    <a:cubicBezTo>
                      <a:pt x="312" y="4454"/>
                      <a:pt x="364" y="4435"/>
                      <a:pt x="401" y="4398"/>
                    </a:cubicBezTo>
                    <a:cubicBezTo>
                      <a:pt x="635" y="4164"/>
                      <a:pt x="668" y="3864"/>
                      <a:pt x="735" y="3564"/>
                    </a:cubicBezTo>
                    <a:cubicBezTo>
                      <a:pt x="868" y="3164"/>
                      <a:pt x="968" y="2763"/>
                      <a:pt x="1068" y="2397"/>
                    </a:cubicBezTo>
                    <a:cubicBezTo>
                      <a:pt x="1135" y="2030"/>
                      <a:pt x="1235" y="1663"/>
                      <a:pt x="1335" y="1296"/>
                    </a:cubicBezTo>
                    <a:cubicBezTo>
                      <a:pt x="1402" y="929"/>
                      <a:pt x="1535" y="562"/>
                      <a:pt x="1535" y="195"/>
                    </a:cubicBezTo>
                    <a:cubicBezTo>
                      <a:pt x="1535" y="73"/>
                      <a:pt x="1436" y="0"/>
                      <a:pt x="1328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67" name="Google Shape;13367;p40"/>
              <p:cNvSpPr/>
              <p:nvPr/>
            </p:nvSpPr>
            <p:spPr>
              <a:xfrm>
                <a:off x="6239425" y="3463250"/>
                <a:ext cx="169850" cy="119875"/>
              </a:xfrm>
              <a:custGeom>
                <a:rect b="b" l="l" r="r" t="t"/>
                <a:pathLst>
                  <a:path extrusionOk="0" h="4795" w="6794">
                    <a:moveTo>
                      <a:pt x="3427" y="1"/>
                    </a:moveTo>
                    <a:cubicBezTo>
                      <a:pt x="3337" y="1"/>
                      <a:pt x="3244" y="63"/>
                      <a:pt x="3225" y="158"/>
                    </a:cubicBezTo>
                    <a:cubicBezTo>
                      <a:pt x="3158" y="891"/>
                      <a:pt x="3258" y="1659"/>
                      <a:pt x="3325" y="2359"/>
                    </a:cubicBezTo>
                    <a:cubicBezTo>
                      <a:pt x="3358" y="2859"/>
                      <a:pt x="3358" y="3393"/>
                      <a:pt x="3425" y="3894"/>
                    </a:cubicBezTo>
                    <a:cubicBezTo>
                      <a:pt x="3058" y="3693"/>
                      <a:pt x="2558" y="3593"/>
                      <a:pt x="2191" y="3460"/>
                    </a:cubicBezTo>
                    <a:cubicBezTo>
                      <a:pt x="1590" y="3260"/>
                      <a:pt x="956" y="3026"/>
                      <a:pt x="323" y="2926"/>
                    </a:cubicBezTo>
                    <a:cubicBezTo>
                      <a:pt x="311" y="2924"/>
                      <a:pt x="300" y="2923"/>
                      <a:pt x="288" y="2923"/>
                    </a:cubicBezTo>
                    <a:cubicBezTo>
                      <a:pt x="108" y="2923"/>
                      <a:pt x="1" y="3165"/>
                      <a:pt x="189" y="3260"/>
                    </a:cubicBezTo>
                    <a:cubicBezTo>
                      <a:pt x="690" y="3593"/>
                      <a:pt x="1323" y="3760"/>
                      <a:pt x="1890" y="3994"/>
                    </a:cubicBezTo>
                    <a:cubicBezTo>
                      <a:pt x="2191" y="4094"/>
                      <a:pt x="2491" y="4194"/>
                      <a:pt x="2791" y="4327"/>
                    </a:cubicBezTo>
                    <a:cubicBezTo>
                      <a:pt x="3025" y="4394"/>
                      <a:pt x="3258" y="4494"/>
                      <a:pt x="3525" y="4494"/>
                    </a:cubicBezTo>
                    <a:cubicBezTo>
                      <a:pt x="3563" y="4627"/>
                      <a:pt x="3677" y="4684"/>
                      <a:pt x="3798" y="4684"/>
                    </a:cubicBezTo>
                    <a:cubicBezTo>
                      <a:pt x="3890" y="4684"/>
                      <a:pt x="3987" y="4651"/>
                      <a:pt x="4059" y="4594"/>
                    </a:cubicBezTo>
                    <a:cubicBezTo>
                      <a:pt x="4059" y="4594"/>
                      <a:pt x="4059" y="4594"/>
                      <a:pt x="4092" y="4627"/>
                    </a:cubicBezTo>
                    <a:cubicBezTo>
                      <a:pt x="4159" y="4661"/>
                      <a:pt x="4192" y="4661"/>
                      <a:pt x="4259" y="4694"/>
                    </a:cubicBezTo>
                    <a:cubicBezTo>
                      <a:pt x="4301" y="4758"/>
                      <a:pt x="4357" y="4781"/>
                      <a:pt x="4417" y="4781"/>
                    </a:cubicBezTo>
                    <a:cubicBezTo>
                      <a:pt x="4452" y="4781"/>
                      <a:pt x="4489" y="4773"/>
                      <a:pt x="4526" y="4761"/>
                    </a:cubicBezTo>
                    <a:cubicBezTo>
                      <a:pt x="4759" y="4794"/>
                      <a:pt x="5026" y="4794"/>
                      <a:pt x="5259" y="4794"/>
                    </a:cubicBezTo>
                    <a:cubicBezTo>
                      <a:pt x="5693" y="4794"/>
                      <a:pt x="6160" y="4794"/>
                      <a:pt x="6560" y="4627"/>
                    </a:cubicBezTo>
                    <a:cubicBezTo>
                      <a:pt x="6794" y="4527"/>
                      <a:pt x="6761" y="4160"/>
                      <a:pt x="6494" y="4127"/>
                    </a:cubicBezTo>
                    <a:cubicBezTo>
                      <a:pt x="6436" y="4122"/>
                      <a:pt x="6379" y="4120"/>
                      <a:pt x="6320" y="4120"/>
                    </a:cubicBezTo>
                    <a:cubicBezTo>
                      <a:pt x="5970" y="4120"/>
                      <a:pt x="5603" y="4194"/>
                      <a:pt x="5259" y="4194"/>
                    </a:cubicBezTo>
                    <a:cubicBezTo>
                      <a:pt x="5093" y="4194"/>
                      <a:pt x="4893" y="4160"/>
                      <a:pt x="4726" y="4160"/>
                    </a:cubicBezTo>
                    <a:cubicBezTo>
                      <a:pt x="4692" y="3727"/>
                      <a:pt x="4559" y="3260"/>
                      <a:pt x="4492" y="2859"/>
                    </a:cubicBezTo>
                    <a:cubicBezTo>
                      <a:pt x="4392" y="2292"/>
                      <a:pt x="4292" y="1725"/>
                      <a:pt x="4125" y="1158"/>
                    </a:cubicBezTo>
                    <a:cubicBezTo>
                      <a:pt x="4095" y="1066"/>
                      <a:pt x="4015" y="1024"/>
                      <a:pt x="3938" y="1024"/>
                    </a:cubicBezTo>
                    <a:cubicBezTo>
                      <a:pt x="3846" y="1024"/>
                      <a:pt x="3758" y="1083"/>
                      <a:pt x="3758" y="1192"/>
                    </a:cubicBezTo>
                    <a:cubicBezTo>
                      <a:pt x="3758" y="1258"/>
                      <a:pt x="3758" y="1292"/>
                      <a:pt x="3758" y="1325"/>
                    </a:cubicBezTo>
                    <a:cubicBezTo>
                      <a:pt x="3725" y="925"/>
                      <a:pt x="3692" y="491"/>
                      <a:pt x="3592" y="124"/>
                    </a:cubicBezTo>
                    <a:cubicBezTo>
                      <a:pt x="3563" y="37"/>
                      <a:pt x="3496" y="1"/>
                      <a:pt x="3427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68" name="Google Shape;13368;p40"/>
              <p:cNvSpPr/>
              <p:nvPr/>
            </p:nvSpPr>
            <p:spPr>
              <a:xfrm>
                <a:off x="6865425" y="3403775"/>
                <a:ext cx="170975" cy="100125"/>
              </a:xfrm>
              <a:custGeom>
                <a:rect b="b" l="l" r="r" t="t"/>
                <a:pathLst>
                  <a:path extrusionOk="0" h="4005" w="6839">
                    <a:moveTo>
                      <a:pt x="3207" y="0"/>
                    </a:moveTo>
                    <a:cubicBezTo>
                      <a:pt x="3117" y="0"/>
                      <a:pt x="3020" y="60"/>
                      <a:pt x="3002" y="168"/>
                    </a:cubicBezTo>
                    <a:cubicBezTo>
                      <a:pt x="2969" y="802"/>
                      <a:pt x="3069" y="1436"/>
                      <a:pt x="3169" y="2036"/>
                    </a:cubicBezTo>
                    <a:cubicBezTo>
                      <a:pt x="3236" y="2403"/>
                      <a:pt x="3269" y="2870"/>
                      <a:pt x="3336" y="3270"/>
                    </a:cubicBezTo>
                    <a:cubicBezTo>
                      <a:pt x="2936" y="3104"/>
                      <a:pt x="2502" y="3037"/>
                      <a:pt x="2102" y="2937"/>
                    </a:cubicBezTo>
                    <a:cubicBezTo>
                      <a:pt x="1593" y="2824"/>
                      <a:pt x="988" y="2615"/>
                      <a:pt x="449" y="2615"/>
                    </a:cubicBezTo>
                    <a:cubicBezTo>
                      <a:pt x="353" y="2615"/>
                      <a:pt x="258" y="2621"/>
                      <a:pt x="167" y="2637"/>
                    </a:cubicBezTo>
                    <a:cubicBezTo>
                      <a:pt x="0" y="2670"/>
                      <a:pt x="0" y="2903"/>
                      <a:pt x="134" y="2970"/>
                    </a:cubicBezTo>
                    <a:cubicBezTo>
                      <a:pt x="401" y="3137"/>
                      <a:pt x="734" y="3170"/>
                      <a:pt x="1068" y="3237"/>
                    </a:cubicBezTo>
                    <a:cubicBezTo>
                      <a:pt x="1368" y="3304"/>
                      <a:pt x="1701" y="3404"/>
                      <a:pt x="2035" y="3471"/>
                    </a:cubicBezTo>
                    <a:cubicBezTo>
                      <a:pt x="2669" y="3671"/>
                      <a:pt x="3269" y="3938"/>
                      <a:pt x="3936" y="4004"/>
                    </a:cubicBezTo>
                    <a:cubicBezTo>
                      <a:pt x="4036" y="4004"/>
                      <a:pt x="4103" y="3938"/>
                      <a:pt x="4103" y="3871"/>
                    </a:cubicBezTo>
                    <a:lnTo>
                      <a:pt x="4137" y="3871"/>
                    </a:lnTo>
                    <a:cubicBezTo>
                      <a:pt x="4170" y="3871"/>
                      <a:pt x="4170" y="3904"/>
                      <a:pt x="4203" y="3938"/>
                    </a:cubicBezTo>
                    <a:cubicBezTo>
                      <a:pt x="4225" y="3971"/>
                      <a:pt x="4266" y="3986"/>
                      <a:pt x="4312" y="3986"/>
                    </a:cubicBezTo>
                    <a:cubicBezTo>
                      <a:pt x="4403" y="3986"/>
                      <a:pt x="4515" y="3926"/>
                      <a:pt x="4537" y="3837"/>
                    </a:cubicBezTo>
                    <a:cubicBezTo>
                      <a:pt x="4737" y="3837"/>
                      <a:pt x="4970" y="3804"/>
                      <a:pt x="5204" y="3804"/>
                    </a:cubicBezTo>
                    <a:cubicBezTo>
                      <a:pt x="5671" y="3771"/>
                      <a:pt x="6171" y="3771"/>
                      <a:pt x="6638" y="3671"/>
                    </a:cubicBezTo>
                    <a:cubicBezTo>
                      <a:pt x="6805" y="3604"/>
                      <a:pt x="6838" y="3337"/>
                      <a:pt x="6638" y="3304"/>
                    </a:cubicBezTo>
                    <a:cubicBezTo>
                      <a:pt x="6494" y="3283"/>
                      <a:pt x="6345" y="3275"/>
                      <a:pt x="6196" y="3275"/>
                    </a:cubicBezTo>
                    <a:cubicBezTo>
                      <a:pt x="5864" y="3275"/>
                      <a:pt x="5526" y="3314"/>
                      <a:pt x="5204" y="3337"/>
                    </a:cubicBezTo>
                    <a:lnTo>
                      <a:pt x="4503" y="3337"/>
                    </a:lnTo>
                    <a:cubicBezTo>
                      <a:pt x="4437" y="2903"/>
                      <a:pt x="4270" y="2436"/>
                      <a:pt x="4170" y="2070"/>
                    </a:cubicBezTo>
                    <a:cubicBezTo>
                      <a:pt x="4003" y="1469"/>
                      <a:pt x="3870" y="802"/>
                      <a:pt x="3603" y="235"/>
                    </a:cubicBezTo>
                    <a:cubicBezTo>
                      <a:pt x="3578" y="160"/>
                      <a:pt x="3515" y="122"/>
                      <a:pt x="3443" y="122"/>
                    </a:cubicBezTo>
                    <a:cubicBezTo>
                      <a:pt x="3419" y="122"/>
                      <a:pt x="3394" y="126"/>
                      <a:pt x="3369" y="135"/>
                    </a:cubicBezTo>
                    <a:cubicBezTo>
                      <a:pt x="3354" y="43"/>
                      <a:pt x="3283" y="0"/>
                      <a:pt x="320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69" name="Google Shape;13369;p40"/>
              <p:cNvSpPr/>
              <p:nvPr/>
            </p:nvSpPr>
            <p:spPr>
              <a:xfrm>
                <a:off x="5936850" y="2986000"/>
                <a:ext cx="31275" cy="54950"/>
              </a:xfrm>
              <a:custGeom>
                <a:rect b="b" l="l" r="r" t="t"/>
                <a:pathLst>
                  <a:path extrusionOk="0" h="2198" w="1251">
                    <a:moveTo>
                      <a:pt x="284" y="0"/>
                    </a:moveTo>
                    <a:cubicBezTo>
                      <a:pt x="284" y="34"/>
                      <a:pt x="284" y="100"/>
                      <a:pt x="317" y="167"/>
                    </a:cubicBezTo>
                    <a:cubicBezTo>
                      <a:pt x="684" y="768"/>
                      <a:pt x="317" y="1335"/>
                      <a:pt x="50" y="1902"/>
                    </a:cubicBezTo>
                    <a:cubicBezTo>
                      <a:pt x="1" y="2050"/>
                      <a:pt x="115" y="2197"/>
                      <a:pt x="232" y="2197"/>
                    </a:cubicBezTo>
                    <a:cubicBezTo>
                      <a:pt x="274" y="2197"/>
                      <a:pt x="315" y="2179"/>
                      <a:pt x="350" y="2135"/>
                    </a:cubicBezTo>
                    <a:cubicBezTo>
                      <a:pt x="917" y="1501"/>
                      <a:pt x="1251" y="401"/>
                      <a:pt x="28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70" name="Google Shape;13370;p40"/>
              <p:cNvSpPr/>
              <p:nvPr/>
            </p:nvSpPr>
            <p:spPr>
              <a:xfrm>
                <a:off x="6168250" y="2553200"/>
                <a:ext cx="20050" cy="15850"/>
              </a:xfrm>
              <a:custGeom>
                <a:rect b="b" l="l" r="r" t="t"/>
                <a:pathLst>
                  <a:path extrusionOk="0" h="634" w="802">
                    <a:moveTo>
                      <a:pt x="401" y="0"/>
                    </a:moveTo>
                    <a:cubicBezTo>
                      <a:pt x="1" y="0"/>
                      <a:pt x="1" y="634"/>
                      <a:pt x="401" y="634"/>
                    </a:cubicBezTo>
                    <a:cubicBezTo>
                      <a:pt x="801" y="634"/>
                      <a:pt x="801" y="0"/>
                      <a:pt x="40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71" name="Google Shape;13371;p40"/>
              <p:cNvSpPr/>
              <p:nvPr/>
            </p:nvSpPr>
            <p:spPr>
              <a:xfrm>
                <a:off x="6176600" y="2579875"/>
                <a:ext cx="15025" cy="13525"/>
              </a:xfrm>
              <a:custGeom>
                <a:rect b="b" l="l" r="r" t="t"/>
                <a:pathLst>
                  <a:path extrusionOk="0" h="541" w="601">
                    <a:moveTo>
                      <a:pt x="234" y="0"/>
                    </a:moveTo>
                    <a:cubicBezTo>
                      <a:pt x="100" y="34"/>
                      <a:pt x="0" y="167"/>
                      <a:pt x="34" y="301"/>
                    </a:cubicBezTo>
                    <a:cubicBezTo>
                      <a:pt x="63" y="446"/>
                      <a:pt x="168" y="541"/>
                      <a:pt x="304" y="541"/>
                    </a:cubicBezTo>
                    <a:cubicBezTo>
                      <a:pt x="325" y="541"/>
                      <a:pt x="346" y="538"/>
                      <a:pt x="367" y="534"/>
                    </a:cubicBezTo>
                    <a:cubicBezTo>
                      <a:pt x="501" y="501"/>
                      <a:pt x="601" y="334"/>
                      <a:pt x="567" y="201"/>
                    </a:cubicBezTo>
                    <a:cubicBezTo>
                      <a:pt x="534" y="134"/>
                      <a:pt x="501" y="67"/>
                      <a:pt x="434" y="34"/>
                    </a:cubicBezTo>
                    <a:cubicBezTo>
                      <a:pt x="367" y="0"/>
                      <a:pt x="300" y="0"/>
                      <a:pt x="2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72" name="Google Shape;13372;p40"/>
              <p:cNvSpPr/>
              <p:nvPr/>
            </p:nvSpPr>
            <p:spPr>
              <a:xfrm>
                <a:off x="6198275" y="2583200"/>
                <a:ext cx="11700" cy="10275"/>
              </a:xfrm>
              <a:custGeom>
                <a:rect b="b" l="l" r="r" t="t"/>
                <a:pathLst>
                  <a:path extrusionOk="0" h="411" w="468">
                    <a:moveTo>
                      <a:pt x="234" y="1"/>
                    </a:moveTo>
                    <a:cubicBezTo>
                      <a:pt x="101" y="1"/>
                      <a:pt x="1" y="168"/>
                      <a:pt x="67" y="301"/>
                    </a:cubicBezTo>
                    <a:cubicBezTo>
                      <a:pt x="112" y="376"/>
                      <a:pt x="184" y="411"/>
                      <a:pt x="253" y="411"/>
                    </a:cubicBezTo>
                    <a:cubicBezTo>
                      <a:pt x="337" y="411"/>
                      <a:pt x="416" y="359"/>
                      <a:pt x="434" y="268"/>
                    </a:cubicBezTo>
                    <a:cubicBezTo>
                      <a:pt x="468" y="168"/>
                      <a:pt x="434" y="101"/>
                      <a:pt x="367" y="34"/>
                    </a:cubicBezTo>
                    <a:cubicBezTo>
                      <a:pt x="334" y="1"/>
                      <a:pt x="267" y="1"/>
                      <a:pt x="23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73" name="Google Shape;13373;p40"/>
              <p:cNvSpPr/>
              <p:nvPr/>
            </p:nvSpPr>
            <p:spPr>
              <a:xfrm>
                <a:off x="6190775" y="2564875"/>
                <a:ext cx="9200" cy="7525"/>
              </a:xfrm>
              <a:custGeom>
                <a:rect b="b" l="l" r="r" t="t"/>
                <a:pathLst>
                  <a:path extrusionOk="0" h="301" w="368">
                    <a:moveTo>
                      <a:pt x="167" y="0"/>
                    </a:moveTo>
                    <a:cubicBezTo>
                      <a:pt x="0" y="0"/>
                      <a:pt x="0" y="300"/>
                      <a:pt x="167" y="300"/>
                    </a:cubicBezTo>
                    <a:cubicBezTo>
                      <a:pt x="367" y="300"/>
                      <a:pt x="367" y="0"/>
                      <a:pt x="16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74" name="Google Shape;13374;p40"/>
              <p:cNvSpPr/>
              <p:nvPr/>
            </p:nvSpPr>
            <p:spPr>
              <a:xfrm>
                <a:off x="6452625" y="3124425"/>
                <a:ext cx="18375" cy="15050"/>
              </a:xfrm>
              <a:custGeom>
                <a:rect b="b" l="l" r="r" t="t"/>
                <a:pathLst>
                  <a:path extrusionOk="0" h="602" w="735">
                    <a:moveTo>
                      <a:pt x="367" y="1"/>
                    </a:moveTo>
                    <a:cubicBezTo>
                      <a:pt x="0" y="1"/>
                      <a:pt x="0" y="601"/>
                      <a:pt x="367" y="601"/>
                    </a:cubicBezTo>
                    <a:cubicBezTo>
                      <a:pt x="734" y="601"/>
                      <a:pt x="734" y="1"/>
                      <a:pt x="367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75" name="Google Shape;13375;p40"/>
              <p:cNvSpPr/>
              <p:nvPr/>
            </p:nvSpPr>
            <p:spPr>
              <a:xfrm>
                <a:off x="6460975" y="3106075"/>
                <a:ext cx="11700" cy="10050"/>
              </a:xfrm>
              <a:custGeom>
                <a:rect b="b" l="l" r="r" t="t"/>
                <a:pathLst>
                  <a:path extrusionOk="0" h="402" w="468">
                    <a:moveTo>
                      <a:pt x="234" y="1"/>
                    </a:moveTo>
                    <a:cubicBezTo>
                      <a:pt x="0" y="1"/>
                      <a:pt x="0" y="401"/>
                      <a:pt x="234" y="401"/>
                    </a:cubicBezTo>
                    <a:cubicBezTo>
                      <a:pt x="467" y="401"/>
                      <a:pt x="467" y="1"/>
                      <a:pt x="23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76" name="Google Shape;13376;p40"/>
              <p:cNvSpPr/>
              <p:nvPr/>
            </p:nvSpPr>
            <p:spPr>
              <a:xfrm>
                <a:off x="6476800" y="3123050"/>
                <a:ext cx="10875" cy="9825"/>
              </a:xfrm>
              <a:custGeom>
                <a:rect b="b" l="l" r="r" t="t"/>
                <a:pathLst>
                  <a:path extrusionOk="0" h="393" w="435">
                    <a:moveTo>
                      <a:pt x="175" y="0"/>
                    </a:moveTo>
                    <a:cubicBezTo>
                      <a:pt x="129" y="0"/>
                      <a:pt x="87" y="17"/>
                      <a:pt x="68" y="56"/>
                    </a:cubicBezTo>
                    <a:cubicBezTo>
                      <a:pt x="1" y="89"/>
                      <a:pt x="1" y="189"/>
                      <a:pt x="34" y="256"/>
                    </a:cubicBezTo>
                    <a:cubicBezTo>
                      <a:pt x="34" y="256"/>
                      <a:pt x="68" y="289"/>
                      <a:pt x="68" y="323"/>
                    </a:cubicBezTo>
                    <a:cubicBezTo>
                      <a:pt x="109" y="364"/>
                      <a:pt x="175" y="392"/>
                      <a:pt x="244" y="392"/>
                    </a:cubicBezTo>
                    <a:cubicBezTo>
                      <a:pt x="286" y="392"/>
                      <a:pt x="330" y="381"/>
                      <a:pt x="368" y="356"/>
                    </a:cubicBezTo>
                    <a:cubicBezTo>
                      <a:pt x="434" y="256"/>
                      <a:pt x="401" y="122"/>
                      <a:pt x="334" y="56"/>
                    </a:cubicBezTo>
                    <a:cubicBezTo>
                      <a:pt x="301" y="56"/>
                      <a:pt x="268" y="56"/>
                      <a:pt x="268" y="22"/>
                    </a:cubicBezTo>
                    <a:cubicBezTo>
                      <a:pt x="240" y="9"/>
                      <a:pt x="207" y="0"/>
                      <a:pt x="175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77" name="Google Shape;13377;p40"/>
              <p:cNvSpPr/>
              <p:nvPr/>
            </p:nvSpPr>
            <p:spPr>
              <a:xfrm>
                <a:off x="6494600" y="3129900"/>
                <a:ext cx="8925" cy="7700"/>
              </a:xfrm>
              <a:custGeom>
                <a:rect b="b" l="l" r="r" t="t"/>
                <a:pathLst>
                  <a:path extrusionOk="0" h="308" w="357">
                    <a:moveTo>
                      <a:pt x="168" y="0"/>
                    </a:moveTo>
                    <a:cubicBezTo>
                      <a:pt x="82" y="0"/>
                      <a:pt x="0" y="60"/>
                      <a:pt x="23" y="149"/>
                    </a:cubicBezTo>
                    <a:cubicBezTo>
                      <a:pt x="23" y="215"/>
                      <a:pt x="56" y="249"/>
                      <a:pt x="89" y="282"/>
                    </a:cubicBezTo>
                    <a:cubicBezTo>
                      <a:pt x="123" y="299"/>
                      <a:pt x="164" y="307"/>
                      <a:pt x="202" y="307"/>
                    </a:cubicBezTo>
                    <a:cubicBezTo>
                      <a:pt x="239" y="307"/>
                      <a:pt x="273" y="299"/>
                      <a:pt x="290" y="282"/>
                    </a:cubicBezTo>
                    <a:cubicBezTo>
                      <a:pt x="323" y="249"/>
                      <a:pt x="356" y="215"/>
                      <a:pt x="356" y="149"/>
                    </a:cubicBezTo>
                    <a:cubicBezTo>
                      <a:pt x="356" y="115"/>
                      <a:pt x="323" y="82"/>
                      <a:pt x="290" y="49"/>
                    </a:cubicBezTo>
                    <a:cubicBezTo>
                      <a:pt x="256" y="15"/>
                      <a:pt x="212" y="0"/>
                      <a:pt x="168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78" name="Google Shape;13378;p40"/>
              <p:cNvSpPr/>
              <p:nvPr/>
            </p:nvSpPr>
            <p:spPr>
              <a:xfrm>
                <a:off x="6541025" y="2922625"/>
                <a:ext cx="15875" cy="15025"/>
              </a:xfrm>
              <a:custGeom>
                <a:rect b="b" l="l" r="r" t="t"/>
                <a:pathLst>
                  <a:path extrusionOk="0" h="601" w="635">
                    <a:moveTo>
                      <a:pt x="334" y="0"/>
                    </a:moveTo>
                    <a:cubicBezTo>
                      <a:pt x="167" y="0"/>
                      <a:pt x="0" y="134"/>
                      <a:pt x="34" y="300"/>
                    </a:cubicBezTo>
                    <a:cubicBezTo>
                      <a:pt x="34" y="467"/>
                      <a:pt x="167" y="601"/>
                      <a:pt x="334" y="601"/>
                    </a:cubicBezTo>
                    <a:cubicBezTo>
                      <a:pt x="467" y="601"/>
                      <a:pt x="634" y="467"/>
                      <a:pt x="634" y="300"/>
                    </a:cubicBezTo>
                    <a:cubicBezTo>
                      <a:pt x="601" y="134"/>
                      <a:pt x="501" y="0"/>
                      <a:pt x="3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79" name="Google Shape;13379;p40"/>
              <p:cNvSpPr/>
              <p:nvPr/>
            </p:nvSpPr>
            <p:spPr>
              <a:xfrm>
                <a:off x="6578550" y="2931800"/>
                <a:ext cx="9200" cy="6700"/>
              </a:xfrm>
              <a:custGeom>
                <a:rect b="b" l="l" r="r" t="t"/>
                <a:pathLst>
                  <a:path extrusionOk="0" h="268" w="368">
                    <a:moveTo>
                      <a:pt x="167" y="0"/>
                    </a:moveTo>
                    <a:cubicBezTo>
                      <a:pt x="0" y="0"/>
                      <a:pt x="0" y="267"/>
                      <a:pt x="167" y="267"/>
                    </a:cubicBezTo>
                    <a:cubicBezTo>
                      <a:pt x="334" y="267"/>
                      <a:pt x="367" y="0"/>
                      <a:pt x="16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80" name="Google Shape;13380;p40"/>
              <p:cNvSpPr/>
              <p:nvPr/>
            </p:nvSpPr>
            <p:spPr>
              <a:xfrm>
                <a:off x="5845525" y="2482825"/>
                <a:ext cx="256050" cy="571125"/>
              </a:xfrm>
              <a:custGeom>
                <a:rect b="b" l="l" r="r" t="t"/>
                <a:pathLst>
                  <a:path extrusionOk="0" h="22845" w="10242">
                    <a:moveTo>
                      <a:pt x="5231" y="0"/>
                    </a:moveTo>
                    <a:cubicBezTo>
                      <a:pt x="5208" y="0"/>
                      <a:pt x="5187" y="5"/>
                      <a:pt x="5171" y="13"/>
                    </a:cubicBezTo>
                    <a:cubicBezTo>
                      <a:pt x="4570" y="313"/>
                      <a:pt x="4103" y="647"/>
                      <a:pt x="3736" y="1181"/>
                    </a:cubicBezTo>
                    <a:cubicBezTo>
                      <a:pt x="3403" y="1748"/>
                      <a:pt x="3169" y="2348"/>
                      <a:pt x="2969" y="2982"/>
                    </a:cubicBezTo>
                    <a:cubicBezTo>
                      <a:pt x="2536" y="4416"/>
                      <a:pt x="2302" y="5884"/>
                      <a:pt x="2235" y="7385"/>
                    </a:cubicBezTo>
                    <a:cubicBezTo>
                      <a:pt x="1768" y="7385"/>
                      <a:pt x="1335" y="7418"/>
                      <a:pt x="868" y="7485"/>
                    </a:cubicBezTo>
                    <a:cubicBezTo>
                      <a:pt x="701" y="7518"/>
                      <a:pt x="768" y="7785"/>
                      <a:pt x="901" y="7819"/>
                    </a:cubicBezTo>
                    <a:cubicBezTo>
                      <a:pt x="1301" y="7919"/>
                      <a:pt x="1768" y="7985"/>
                      <a:pt x="2202" y="8052"/>
                    </a:cubicBezTo>
                    <a:cubicBezTo>
                      <a:pt x="2169" y="8986"/>
                      <a:pt x="2235" y="9920"/>
                      <a:pt x="2335" y="10854"/>
                    </a:cubicBezTo>
                    <a:cubicBezTo>
                      <a:pt x="2402" y="11821"/>
                      <a:pt x="2569" y="12755"/>
                      <a:pt x="2736" y="13723"/>
                    </a:cubicBezTo>
                    <a:cubicBezTo>
                      <a:pt x="2569" y="13689"/>
                      <a:pt x="2402" y="13689"/>
                      <a:pt x="2202" y="13689"/>
                    </a:cubicBezTo>
                    <a:cubicBezTo>
                      <a:pt x="1930" y="13676"/>
                      <a:pt x="1652" y="13662"/>
                      <a:pt x="1373" y="13662"/>
                    </a:cubicBezTo>
                    <a:cubicBezTo>
                      <a:pt x="968" y="13662"/>
                      <a:pt x="562" y="13691"/>
                      <a:pt x="167" y="13790"/>
                    </a:cubicBezTo>
                    <a:cubicBezTo>
                      <a:pt x="0" y="13823"/>
                      <a:pt x="67" y="14056"/>
                      <a:pt x="201" y="14090"/>
                    </a:cubicBezTo>
                    <a:cubicBezTo>
                      <a:pt x="834" y="14290"/>
                      <a:pt x="1568" y="14323"/>
                      <a:pt x="2235" y="14357"/>
                    </a:cubicBezTo>
                    <a:cubicBezTo>
                      <a:pt x="2469" y="14390"/>
                      <a:pt x="2669" y="14390"/>
                      <a:pt x="2903" y="14390"/>
                    </a:cubicBezTo>
                    <a:cubicBezTo>
                      <a:pt x="3169" y="15624"/>
                      <a:pt x="3536" y="16792"/>
                      <a:pt x="3970" y="17959"/>
                    </a:cubicBezTo>
                    <a:cubicBezTo>
                      <a:pt x="4003" y="17926"/>
                      <a:pt x="4037" y="17892"/>
                      <a:pt x="4070" y="17892"/>
                    </a:cubicBezTo>
                    <a:cubicBezTo>
                      <a:pt x="4103" y="17859"/>
                      <a:pt x="4137" y="17826"/>
                      <a:pt x="4170" y="17826"/>
                    </a:cubicBezTo>
                    <a:cubicBezTo>
                      <a:pt x="4170" y="17959"/>
                      <a:pt x="4237" y="18093"/>
                      <a:pt x="4370" y="18126"/>
                    </a:cubicBezTo>
                    <a:cubicBezTo>
                      <a:pt x="6772" y="18593"/>
                      <a:pt x="4771" y="21462"/>
                      <a:pt x="4037" y="22562"/>
                    </a:cubicBezTo>
                    <a:cubicBezTo>
                      <a:pt x="3952" y="22703"/>
                      <a:pt x="4082" y="22844"/>
                      <a:pt x="4225" y="22844"/>
                    </a:cubicBezTo>
                    <a:cubicBezTo>
                      <a:pt x="4251" y="22844"/>
                      <a:pt x="4278" y="22840"/>
                      <a:pt x="4304" y="22829"/>
                    </a:cubicBezTo>
                    <a:cubicBezTo>
                      <a:pt x="4771" y="22529"/>
                      <a:pt x="5104" y="21962"/>
                      <a:pt x="5404" y="21495"/>
                    </a:cubicBezTo>
                    <a:cubicBezTo>
                      <a:pt x="5738" y="20961"/>
                      <a:pt x="6071" y="20361"/>
                      <a:pt x="6138" y="19727"/>
                    </a:cubicBezTo>
                    <a:cubicBezTo>
                      <a:pt x="6272" y="18927"/>
                      <a:pt x="5838" y="17826"/>
                      <a:pt x="5037" y="17559"/>
                    </a:cubicBezTo>
                    <a:cubicBezTo>
                      <a:pt x="5037" y="17125"/>
                      <a:pt x="5071" y="16692"/>
                      <a:pt x="5104" y="16258"/>
                    </a:cubicBezTo>
                    <a:cubicBezTo>
                      <a:pt x="5171" y="15291"/>
                      <a:pt x="5304" y="14323"/>
                      <a:pt x="5471" y="13389"/>
                    </a:cubicBezTo>
                    <a:cubicBezTo>
                      <a:pt x="5771" y="11688"/>
                      <a:pt x="6272" y="10054"/>
                      <a:pt x="7039" y="8486"/>
                    </a:cubicBezTo>
                    <a:cubicBezTo>
                      <a:pt x="7406" y="7785"/>
                      <a:pt x="7806" y="7051"/>
                      <a:pt x="8340" y="6451"/>
                    </a:cubicBezTo>
                    <a:cubicBezTo>
                      <a:pt x="8607" y="6117"/>
                      <a:pt x="8907" y="5851"/>
                      <a:pt x="9274" y="5584"/>
                    </a:cubicBezTo>
                    <a:cubicBezTo>
                      <a:pt x="9541" y="5384"/>
                      <a:pt x="9807" y="5150"/>
                      <a:pt x="9941" y="4816"/>
                    </a:cubicBezTo>
                    <a:cubicBezTo>
                      <a:pt x="10241" y="4016"/>
                      <a:pt x="9707" y="3282"/>
                      <a:pt x="9240" y="2682"/>
                    </a:cubicBezTo>
                    <a:cubicBezTo>
                      <a:pt x="8673" y="2014"/>
                      <a:pt x="8073" y="1347"/>
                      <a:pt x="7339" y="780"/>
                    </a:cubicBezTo>
                    <a:cubicBezTo>
                      <a:pt x="6851" y="415"/>
                      <a:pt x="6253" y="105"/>
                      <a:pt x="5593" y="105"/>
                    </a:cubicBezTo>
                    <a:cubicBezTo>
                      <a:pt x="5531" y="105"/>
                      <a:pt x="5468" y="107"/>
                      <a:pt x="5404" y="113"/>
                    </a:cubicBezTo>
                    <a:cubicBezTo>
                      <a:pt x="5379" y="38"/>
                      <a:pt x="5298" y="0"/>
                      <a:pt x="523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81" name="Google Shape;13381;p40"/>
              <p:cNvSpPr/>
              <p:nvPr/>
            </p:nvSpPr>
            <p:spPr>
              <a:xfrm>
                <a:off x="6317700" y="3236350"/>
                <a:ext cx="40725" cy="33200"/>
              </a:xfrm>
              <a:custGeom>
                <a:rect b="b" l="l" r="r" t="t"/>
                <a:pathLst>
                  <a:path extrusionOk="0" h="1328" w="1629">
                    <a:moveTo>
                      <a:pt x="1260" y="0"/>
                    </a:moveTo>
                    <a:cubicBezTo>
                      <a:pt x="1194" y="0"/>
                      <a:pt x="1118" y="55"/>
                      <a:pt x="1094" y="127"/>
                    </a:cubicBezTo>
                    <a:cubicBezTo>
                      <a:pt x="1061" y="327"/>
                      <a:pt x="1161" y="561"/>
                      <a:pt x="928" y="727"/>
                    </a:cubicBezTo>
                    <a:cubicBezTo>
                      <a:pt x="883" y="750"/>
                      <a:pt x="839" y="759"/>
                      <a:pt x="795" y="759"/>
                    </a:cubicBezTo>
                    <a:cubicBezTo>
                      <a:pt x="639" y="759"/>
                      <a:pt x="483" y="646"/>
                      <a:pt x="327" y="594"/>
                    </a:cubicBezTo>
                    <a:cubicBezTo>
                      <a:pt x="299" y="580"/>
                      <a:pt x="267" y="573"/>
                      <a:pt x="235" y="573"/>
                    </a:cubicBezTo>
                    <a:cubicBezTo>
                      <a:pt x="119" y="573"/>
                      <a:pt x="1" y="663"/>
                      <a:pt x="27" y="794"/>
                    </a:cubicBezTo>
                    <a:cubicBezTo>
                      <a:pt x="49" y="1150"/>
                      <a:pt x="398" y="1328"/>
                      <a:pt x="746" y="1328"/>
                    </a:cubicBezTo>
                    <a:cubicBezTo>
                      <a:pt x="920" y="1328"/>
                      <a:pt x="1094" y="1283"/>
                      <a:pt x="1228" y="1194"/>
                    </a:cubicBezTo>
                    <a:cubicBezTo>
                      <a:pt x="1428" y="1061"/>
                      <a:pt x="1595" y="827"/>
                      <a:pt x="1595" y="594"/>
                    </a:cubicBezTo>
                    <a:cubicBezTo>
                      <a:pt x="1628" y="394"/>
                      <a:pt x="1561" y="94"/>
                      <a:pt x="1328" y="27"/>
                    </a:cubicBezTo>
                    <a:cubicBezTo>
                      <a:pt x="1309" y="8"/>
                      <a:pt x="1285" y="0"/>
                      <a:pt x="1260" y="0"/>
                    </a:cubicBezTo>
                    <a:close/>
                  </a:path>
                </a:pathLst>
              </a:custGeom>
              <a:solidFill>
                <a:srgbClr val="FFEAE6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82" name="Google Shape;13382;p40"/>
              <p:cNvSpPr/>
              <p:nvPr/>
            </p:nvSpPr>
            <p:spPr>
              <a:xfrm>
                <a:off x="6359575" y="3038375"/>
                <a:ext cx="43050" cy="42200"/>
              </a:xfrm>
              <a:custGeom>
                <a:rect b="b" l="l" r="r" t="t"/>
                <a:pathLst>
                  <a:path extrusionOk="0" h="1688" w="1722">
                    <a:moveTo>
                      <a:pt x="1100" y="0"/>
                    </a:moveTo>
                    <a:cubicBezTo>
                      <a:pt x="981" y="0"/>
                      <a:pt x="863" y="91"/>
                      <a:pt x="920" y="207"/>
                    </a:cubicBezTo>
                    <a:cubicBezTo>
                      <a:pt x="1021" y="441"/>
                      <a:pt x="1187" y="707"/>
                      <a:pt x="1021" y="941"/>
                    </a:cubicBezTo>
                    <a:cubicBezTo>
                      <a:pt x="941" y="1068"/>
                      <a:pt x="846" y="1112"/>
                      <a:pt x="743" y="1112"/>
                    </a:cubicBezTo>
                    <a:cubicBezTo>
                      <a:pt x="631" y="1112"/>
                      <a:pt x="509" y="1060"/>
                      <a:pt x="387" y="1008"/>
                    </a:cubicBezTo>
                    <a:cubicBezTo>
                      <a:pt x="352" y="987"/>
                      <a:pt x="315" y="978"/>
                      <a:pt x="278" y="978"/>
                    </a:cubicBezTo>
                    <a:cubicBezTo>
                      <a:pt x="136" y="978"/>
                      <a:pt x="0" y="1116"/>
                      <a:pt x="53" y="1274"/>
                    </a:cubicBezTo>
                    <a:cubicBezTo>
                      <a:pt x="155" y="1563"/>
                      <a:pt x="412" y="1687"/>
                      <a:pt x="684" y="1687"/>
                    </a:cubicBezTo>
                    <a:cubicBezTo>
                      <a:pt x="947" y="1687"/>
                      <a:pt x="1224" y="1571"/>
                      <a:pt x="1387" y="1375"/>
                    </a:cubicBezTo>
                    <a:cubicBezTo>
                      <a:pt x="1721" y="974"/>
                      <a:pt x="1688" y="240"/>
                      <a:pt x="1154" y="7"/>
                    </a:cubicBezTo>
                    <a:cubicBezTo>
                      <a:pt x="1136" y="3"/>
                      <a:pt x="1118" y="0"/>
                      <a:pt x="1100" y="0"/>
                    </a:cubicBezTo>
                    <a:close/>
                  </a:path>
                </a:pathLst>
              </a:custGeom>
              <a:solidFill>
                <a:srgbClr val="FFEAE6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83" name="Google Shape;13383;p40"/>
              <p:cNvSpPr/>
              <p:nvPr/>
            </p:nvSpPr>
            <p:spPr>
              <a:xfrm>
                <a:off x="6367275" y="2845525"/>
                <a:ext cx="42000" cy="41400"/>
              </a:xfrm>
              <a:custGeom>
                <a:rect b="b" l="l" r="r" t="t"/>
                <a:pathLst>
                  <a:path extrusionOk="0" h="1656" w="1680">
                    <a:moveTo>
                      <a:pt x="1023" y="0"/>
                    </a:moveTo>
                    <a:cubicBezTo>
                      <a:pt x="912" y="0"/>
                      <a:pt x="838" y="125"/>
                      <a:pt x="913" y="249"/>
                    </a:cubicBezTo>
                    <a:cubicBezTo>
                      <a:pt x="1013" y="449"/>
                      <a:pt x="1113" y="783"/>
                      <a:pt x="946" y="983"/>
                    </a:cubicBezTo>
                    <a:cubicBezTo>
                      <a:pt x="864" y="1085"/>
                      <a:pt x="758" y="1124"/>
                      <a:pt x="641" y="1124"/>
                    </a:cubicBezTo>
                    <a:cubicBezTo>
                      <a:pt x="567" y="1124"/>
                      <a:pt x="490" y="1109"/>
                      <a:pt x="412" y="1083"/>
                    </a:cubicBezTo>
                    <a:cubicBezTo>
                      <a:pt x="379" y="1066"/>
                      <a:pt x="345" y="1059"/>
                      <a:pt x="311" y="1059"/>
                    </a:cubicBezTo>
                    <a:cubicBezTo>
                      <a:pt x="145" y="1059"/>
                      <a:pt x="1" y="1244"/>
                      <a:pt x="112" y="1383"/>
                    </a:cubicBezTo>
                    <a:cubicBezTo>
                      <a:pt x="252" y="1570"/>
                      <a:pt x="459" y="1655"/>
                      <a:pt x="672" y="1655"/>
                    </a:cubicBezTo>
                    <a:cubicBezTo>
                      <a:pt x="916" y="1655"/>
                      <a:pt x="1169" y="1545"/>
                      <a:pt x="1346" y="1350"/>
                    </a:cubicBezTo>
                    <a:cubicBezTo>
                      <a:pt x="1680" y="983"/>
                      <a:pt x="1546" y="316"/>
                      <a:pt x="1146" y="49"/>
                    </a:cubicBezTo>
                    <a:cubicBezTo>
                      <a:pt x="1104" y="15"/>
                      <a:pt x="1061" y="0"/>
                      <a:pt x="1023" y="0"/>
                    </a:cubicBezTo>
                    <a:close/>
                  </a:path>
                </a:pathLst>
              </a:custGeom>
              <a:solidFill>
                <a:srgbClr val="FFEAE6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84" name="Google Shape;13384;p40"/>
              <p:cNvSpPr/>
              <p:nvPr/>
            </p:nvSpPr>
            <p:spPr>
              <a:xfrm>
                <a:off x="6233300" y="3175575"/>
                <a:ext cx="15025" cy="13225"/>
              </a:xfrm>
              <a:custGeom>
                <a:rect b="b" l="l" r="r" t="t"/>
                <a:pathLst>
                  <a:path extrusionOk="0" h="529" w="601">
                    <a:moveTo>
                      <a:pt x="279" y="1"/>
                    </a:moveTo>
                    <a:cubicBezTo>
                      <a:pt x="224" y="1"/>
                      <a:pt x="173" y="17"/>
                      <a:pt x="134" y="56"/>
                    </a:cubicBezTo>
                    <a:cubicBezTo>
                      <a:pt x="67" y="90"/>
                      <a:pt x="67" y="123"/>
                      <a:pt x="34" y="156"/>
                    </a:cubicBezTo>
                    <a:cubicBezTo>
                      <a:pt x="1" y="190"/>
                      <a:pt x="1" y="223"/>
                      <a:pt x="1" y="290"/>
                    </a:cubicBezTo>
                    <a:cubicBezTo>
                      <a:pt x="1" y="323"/>
                      <a:pt x="34" y="356"/>
                      <a:pt x="34" y="390"/>
                    </a:cubicBezTo>
                    <a:cubicBezTo>
                      <a:pt x="67" y="423"/>
                      <a:pt x="101" y="456"/>
                      <a:pt x="134" y="490"/>
                    </a:cubicBezTo>
                    <a:cubicBezTo>
                      <a:pt x="176" y="518"/>
                      <a:pt x="219" y="528"/>
                      <a:pt x="258" y="528"/>
                    </a:cubicBezTo>
                    <a:cubicBezTo>
                      <a:pt x="313" y="528"/>
                      <a:pt x="362" y="509"/>
                      <a:pt x="401" y="490"/>
                    </a:cubicBezTo>
                    <a:cubicBezTo>
                      <a:pt x="434" y="456"/>
                      <a:pt x="434" y="456"/>
                      <a:pt x="468" y="456"/>
                    </a:cubicBezTo>
                    <a:cubicBezTo>
                      <a:pt x="601" y="356"/>
                      <a:pt x="601" y="123"/>
                      <a:pt x="468" y="56"/>
                    </a:cubicBezTo>
                    <a:cubicBezTo>
                      <a:pt x="434" y="56"/>
                      <a:pt x="401" y="56"/>
                      <a:pt x="401" y="23"/>
                    </a:cubicBezTo>
                    <a:cubicBezTo>
                      <a:pt x="359" y="9"/>
                      <a:pt x="318" y="1"/>
                      <a:pt x="27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85" name="Google Shape;13385;p40"/>
              <p:cNvSpPr/>
              <p:nvPr/>
            </p:nvSpPr>
            <p:spPr>
              <a:xfrm>
                <a:off x="6204125" y="3181125"/>
                <a:ext cx="14200" cy="12550"/>
              </a:xfrm>
              <a:custGeom>
                <a:rect b="b" l="l" r="r" t="t"/>
                <a:pathLst>
                  <a:path extrusionOk="0" h="502" w="568">
                    <a:moveTo>
                      <a:pt x="300" y="1"/>
                    </a:moveTo>
                    <a:cubicBezTo>
                      <a:pt x="234" y="34"/>
                      <a:pt x="200" y="34"/>
                      <a:pt x="167" y="68"/>
                    </a:cubicBezTo>
                    <a:cubicBezTo>
                      <a:pt x="100" y="101"/>
                      <a:pt x="67" y="101"/>
                      <a:pt x="33" y="168"/>
                    </a:cubicBezTo>
                    <a:cubicBezTo>
                      <a:pt x="33" y="201"/>
                      <a:pt x="0" y="234"/>
                      <a:pt x="0" y="268"/>
                    </a:cubicBezTo>
                    <a:cubicBezTo>
                      <a:pt x="0" y="301"/>
                      <a:pt x="33" y="368"/>
                      <a:pt x="67" y="401"/>
                    </a:cubicBezTo>
                    <a:cubicBezTo>
                      <a:pt x="100" y="435"/>
                      <a:pt x="133" y="435"/>
                      <a:pt x="167" y="468"/>
                    </a:cubicBezTo>
                    <a:cubicBezTo>
                      <a:pt x="234" y="501"/>
                      <a:pt x="267" y="501"/>
                      <a:pt x="334" y="501"/>
                    </a:cubicBezTo>
                    <a:cubicBezTo>
                      <a:pt x="467" y="501"/>
                      <a:pt x="567" y="368"/>
                      <a:pt x="567" y="234"/>
                    </a:cubicBezTo>
                    <a:cubicBezTo>
                      <a:pt x="567" y="201"/>
                      <a:pt x="534" y="134"/>
                      <a:pt x="467" y="68"/>
                    </a:cubicBezTo>
                    <a:cubicBezTo>
                      <a:pt x="434" y="34"/>
                      <a:pt x="367" y="1"/>
                      <a:pt x="3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86" name="Google Shape;13386;p40"/>
              <p:cNvSpPr/>
              <p:nvPr/>
            </p:nvSpPr>
            <p:spPr>
              <a:xfrm>
                <a:off x="6219125" y="3204700"/>
                <a:ext cx="12525" cy="10450"/>
              </a:xfrm>
              <a:custGeom>
                <a:rect b="b" l="l" r="r" t="t"/>
                <a:pathLst>
                  <a:path extrusionOk="0" h="418" w="501">
                    <a:moveTo>
                      <a:pt x="263" y="0"/>
                    </a:moveTo>
                    <a:cubicBezTo>
                      <a:pt x="226" y="0"/>
                      <a:pt x="184" y="9"/>
                      <a:pt x="134" y="25"/>
                    </a:cubicBezTo>
                    <a:cubicBezTo>
                      <a:pt x="101" y="59"/>
                      <a:pt x="67" y="59"/>
                      <a:pt x="67" y="92"/>
                    </a:cubicBezTo>
                    <a:cubicBezTo>
                      <a:pt x="0" y="192"/>
                      <a:pt x="0" y="259"/>
                      <a:pt x="67" y="359"/>
                    </a:cubicBezTo>
                    <a:cubicBezTo>
                      <a:pt x="101" y="359"/>
                      <a:pt x="134" y="392"/>
                      <a:pt x="167" y="392"/>
                    </a:cubicBezTo>
                    <a:cubicBezTo>
                      <a:pt x="201" y="409"/>
                      <a:pt x="234" y="417"/>
                      <a:pt x="271" y="417"/>
                    </a:cubicBezTo>
                    <a:cubicBezTo>
                      <a:pt x="309" y="417"/>
                      <a:pt x="351" y="409"/>
                      <a:pt x="401" y="392"/>
                    </a:cubicBezTo>
                    <a:cubicBezTo>
                      <a:pt x="467" y="359"/>
                      <a:pt x="501" y="292"/>
                      <a:pt x="501" y="192"/>
                    </a:cubicBezTo>
                    <a:cubicBezTo>
                      <a:pt x="467" y="125"/>
                      <a:pt x="434" y="59"/>
                      <a:pt x="367" y="25"/>
                    </a:cubicBezTo>
                    <a:cubicBezTo>
                      <a:pt x="334" y="9"/>
                      <a:pt x="301" y="0"/>
                      <a:pt x="26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87" name="Google Shape;13387;p40"/>
              <p:cNvSpPr/>
              <p:nvPr/>
            </p:nvSpPr>
            <p:spPr>
              <a:xfrm>
                <a:off x="6204125" y="3226900"/>
                <a:ext cx="10850" cy="9750"/>
              </a:xfrm>
              <a:custGeom>
                <a:rect b="b" l="l" r="r" t="t"/>
                <a:pathLst>
                  <a:path extrusionOk="0" h="390" w="434">
                    <a:moveTo>
                      <a:pt x="215" y="0"/>
                    </a:moveTo>
                    <a:cubicBezTo>
                      <a:pt x="107" y="0"/>
                      <a:pt x="0" y="67"/>
                      <a:pt x="0" y="205"/>
                    </a:cubicBezTo>
                    <a:cubicBezTo>
                      <a:pt x="16" y="330"/>
                      <a:pt x="112" y="389"/>
                      <a:pt x="210" y="389"/>
                    </a:cubicBezTo>
                    <a:cubicBezTo>
                      <a:pt x="321" y="389"/>
                      <a:pt x="434" y="313"/>
                      <a:pt x="434" y="171"/>
                    </a:cubicBezTo>
                    <a:cubicBezTo>
                      <a:pt x="418" y="59"/>
                      <a:pt x="316" y="0"/>
                      <a:pt x="21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88" name="Google Shape;13388;p40"/>
              <p:cNvSpPr/>
              <p:nvPr/>
            </p:nvSpPr>
            <p:spPr>
              <a:xfrm>
                <a:off x="6264150" y="3057725"/>
                <a:ext cx="17550" cy="16700"/>
              </a:xfrm>
              <a:custGeom>
                <a:rect b="b" l="l" r="r" t="t"/>
                <a:pathLst>
                  <a:path extrusionOk="0" h="668" w="702">
                    <a:moveTo>
                      <a:pt x="334" y="0"/>
                    </a:moveTo>
                    <a:cubicBezTo>
                      <a:pt x="234" y="0"/>
                      <a:pt x="101" y="67"/>
                      <a:pt x="67" y="167"/>
                    </a:cubicBezTo>
                    <a:cubicBezTo>
                      <a:pt x="67" y="167"/>
                      <a:pt x="34" y="200"/>
                      <a:pt x="34" y="200"/>
                    </a:cubicBezTo>
                    <a:cubicBezTo>
                      <a:pt x="1" y="267"/>
                      <a:pt x="1" y="367"/>
                      <a:pt x="34" y="434"/>
                    </a:cubicBezTo>
                    <a:cubicBezTo>
                      <a:pt x="34" y="500"/>
                      <a:pt x="67" y="534"/>
                      <a:pt x="101" y="601"/>
                    </a:cubicBezTo>
                    <a:cubicBezTo>
                      <a:pt x="168" y="634"/>
                      <a:pt x="234" y="667"/>
                      <a:pt x="301" y="667"/>
                    </a:cubicBezTo>
                    <a:lnTo>
                      <a:pt x="434" y="667"/>
                    </a:lnTo>
                    <a:lnTo>
                      <a:pt x="534" y="634"/>
                    </a:lnTo>
                    <a:lnTo>
                      <a:pt x="534" y="601"/>
                    </a:lnTo>
                    <a:cubicBezTo>
                      <a:pt x="635" y="534"/>
                      <a:pt x="701" y="434"/>
                      <a:pt x="701" y="300"/>
                    </a:cubicBezTo>
                    <a:cubicBezTo>
                      <a:pt x="701" y="200"/>
                      <a:pt x="668" y="134"/>
                      <a:pt x="601" y="67"/>
                    </a:cubicBezTo>
                    <a:cubicBezTo>
                      <a:pt x="534" y="33"/>
                      <a:pt x="434" y="0"/>
                      <a:pt x="3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89" name="Google Shape;13389;p40"/>
              <p:cNvSpPr/>
              <p:nvPr/>
            </p:nvSpPr>
            <p:spPr>
              <a:xfrm>
                <a:off x="6244975" y="3045950"/>
                <a:ext cx="16500" cy="12950"/>
              </a:xfrm>
              <a:custGeom>
                <a:rect b="b" l="l" r="r" t="t"/>
                <a:pathLst>
                  <a:path extrusionOk="0" h="518" w="660">
                    <a:moveTo>
                      <a:pt x="344" y="0"/>
                    </a:moveTo>
                    <a:cubicBezTo>
                      <a:pt x="287" y="0"/>
                      <a:pt x="225" y="21"/>
                      <a:pt x="167" y="71"/>
                    </a:cubicBezTo>
                    <a:cubicBezTo>
                      <a:pt x="101" y="71"/>
                      <a:pt x="67" y="138"/>
                      <a:pt x="67" y="204"/>
                    </a:cubicBezTo>
                    <a:cubicBezTo>
                      <a:pt x="1" y="271"/>
                      <a:pt x="67" y="371"/>
                      <a:pt x="134" y="438"/>
                    </a:cubicBezTo>
                    <a:cubicBezTo>
                      <a:pt x="183" y="487"/>
                      <a:pt x="250" y="518"/>
                      <a:pt x="321" y="518"/>
                    </a:cubicBezTo>
                    <a:cubicBezTo>
                      <a:pt x="347" y="518"/>
                      <a:pt x="374" y="513"/>
                      <a:pt x="401" y="504"/>
                    </a:cubicBezTo>
                    <a:cubicBezTo>
                      <a:pt x="468" y="471"/>
                      <a:pt x="501" y="438"/>
                      <a:pt x="534" y="371"/>
                    </a:cubicBezTo>
                    <a:cubicBezTo>
                      <a:pt x="660" y="195"/>
                      <a:pt x="521" y="0"/>
                      <a:pt x="34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90" name="Google Shape;13390;p40"/>
              <p:cNvSpPr/>
              <p:nvPr/>
            </p:nvSpPr>
            <p:spPr>
              <a:xfrm>
                <a:off x="6269150" y="3028375"/>
                <a:ext cx="13375" cy="12400"/>
              </a:xfrm>
              <a:custGeom>
                <a:rect b="b" l="l" r="r" t="t"/>
                <a:pathLst>
                  <a:path extrusionOk="0" h="496" w="535">
                    <a:moveTo>
                      <a:pt x="320" y="0"/>
                    </a:moveTo>
                    <a:cubicBezTo>
                      <a:pt x="303" y="0"/>
                      <a:pt x="285" y="2"/>
                      <a:pt x="268" y="7"/>
                    </a:cubicBezTo>
                    <a:cubicBezTo>
                      <a:pt x="201" y="7"/>
                      <a:pt x="134" y="40"/>
                      <a:pt x="101" y="107"/>
                    </a:cubicBezTo>
                    <a:cubicBezTo>
                      <a:pt x="68" y="107"/>
                      <a:pt x="68" y="140"/>
                      <a:pt x="34" y="207"/>
                    </a:cubicBezTo>
                    <a:cubicBezTo>
                      <a:pt x="1" y="307"/>
                      <a:pt x="1" y="374"/>
                      <a:pt x="68" y="440"/>
                    </a:cubicBezTo>
                    <a:cubicBezTo>
                      <a:pt x="107" y="479"/>
                      <a:pt x="157" y="496"/>
                      <a:pt x="206" y="496"/>
                    </a:cubicBezTo>
                    <a:cubicBezTo>
                      <a:pt x="240" y="496"/>
                      <a:pt x="273" y="487"/>
                      <a:pt x="301" y="474"/>
                    </a:cubicBezTo>
                    <a:lnTo>
                      <a:pt x="334" y="440"/>
                    </a:lnTo>
                    <a:cubicBezTo>
                      <a:pt x="368" y="440"/>
                      <a:pt x="401" y="440"/>
                      <a:pt x="435" y="407"/>
                    </a:cubicBezTo>
                    <a:cubicBezTo>
                      <a:pt x="501" y="340"/>
                      <a:pt x="535" y="273"/>
                      <a:pt x="535" y="207"/>
                    </a:cubicBezTo>
                    <a:cubicBezTo>
                      <a:pt x="535" y="91"/>
                      <a:pt x="434" y="0"/>
                      <a:pt x="32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91" name="Google Shape;13391;p40"/>
              <p:cNvSpPr/>
              <p:nvPr/>
            </p:nvSpPr>
            <p:spPr>
              <a:xfrm>
                <a:off x="6280825" y="2908450"/>
                <a:ext cx="11700" cy="12525"/>
              </a:xfrm>
              <a:custGeom>
                <a:rect b="b" l="l" r="r" t="t"/>
                <a:pathLst>
                  <a:path extrusionOk="0" h="501" w="468">
                    <a:moveTo>
                      <a:pt x="201" y="0"/>
                    </a:moveTo>
                    <a:cubicBezTo>
                      <a:pt x="168" y="0"/>
                      <a:pt x="101" y="34"/>
                      <a:pt x="68" y="67"/>
                    </a:cubicBezTo>
                    <a:cubicBezTo>
                      <a:pt x="34" y="100"/>
                      <a:pt x="1" y="134"/>
                      <a:pt x="1" y="200"/>
                    </a:cubicBezTo>
                    <a:cubicBezTo>
                      <a:pt x="1" y="300"/>
                      <a:pt x="1" y="367"/>
                      <a:pt x="68" y="434"/>
                    </a:cubicBezTo>
                    <a:cubicBezTo>
                      <a:pt x="101" y="467"/>
                      <a:pt x="168" y="501"/>
                      <a:pt x="234" y="501"/>
                    </a:cubicBezTo>
                    <a:cubicBezTo>
                      <a:pt x="301" y="467"/>
                      <a:pt x="368" y="467"/>
                      <a:pt x="401" y="400"/>
                    </a:cubicBezTo>
                    <a:cubicBezTo>
                      <a:pt x="468" y="367"/>
                      <a:pt x="468" y="267"/>
                      <a:pt x="435" y="200"/>
                    </a:cubicBezTo>
                    <a:cubicBezTo>
                      <a:pt x="435" y="167"/>
                      <a:pt x="435" y="167"/>
                      <a:pt x="435" y="167"/>
                    </a:cubicBezTo>
                    <a:cubicBezTo>
                      <a:pt x="435" y="134"/>
                      <a:pt x="368" y="67"/>
                      <a:pt x="334" y="34"/>
                    </a:cubicBezTo>
                    <a:cubicBezTo>
                      <a:pt x="301" y="34"/>
                      <a:pt x="268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92" name="Google Shape;13392;p40"/>
              <p:cNvSpPr/>
              <p:nvPr/>
            </p:nvSpPr>
            <p:spPr>
              <a:xfrm>
                <a:off x="6261650" y="2925125"/>
                <a:ext cx="11700" cy="10850"/>
              </a:xfrm>
              <a:custGeom>
                <a:rect b="b" l="l" r="r" t="t"/>
                <a:pathLst>
                  <a:path extrusionOk="0" h="434" w="468">
                    <a:moveTo>
                      <a:pt x="234" y="0"/>
                    </a:moveTo>
                    <a:cubicBezTo>
                      <a:pt x="101" y="0"/>
                      <a:pt x="1" y="134"/>
                      <a:pt x="67" y="234"/>
                    </a:cubicBezTo>
                    <a:cubicBezTo>
                      <a:pt x="67" y="267"/>
                      <a:pt x="67" y="267"/>
                      <a:pt x="67" y="301"/>
                    </a:cubicBezTo>
                    <a:cubicBezTo>
                      <a:pt x="101" y="367"/>
                      <a:pt x="167" y="434"/>
                      <a:pt x="268" y="434"/>
                    </a:cubicBezTo>
                    <a:cubicBezTo>
                      <a:pt x="334" y="434"/>
                      <a:pt x="401" y="367"/>
                      <a:pt x="401" y="301"/>
                    </a:cubicBezTo>
                    <a:cubicBezTo>
                      <a:pt x="434" y="267"/>
                      <a:pt x="434" y="234"/>
                      <a:pt x="434" y="234"/>
                    </a:cubicBezTo>
                    <a:cubicBezTo>
                      <a:pt x="468" y="100"/>
                      <a:pt x="368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93" name="Google Shape;13393;p40"/>
              <p:cNvSpPr/>
              <p:nvPr/>
            </p:nvSpPr>
            <p:spPr>
              <a:xfrm>
                <a:off x="5895375" y="2874100"/>
                <a:ext cx="14375" cy="12275"/>
              </a:xfrm>
              <a:custGeom>
                <a:rect b="b" l="l" r="r" t="t"/>
                <a:pathLst>
                  <a:path extrusionOk="0" h="491" w="575">
                    <a:moveTo>
                      <a:pt x="265" y="1"/>
                    </a:moveTo>
                    <a:cubicBezTo>
                      <a:pt x="1" y="1"/>
                      <a:pt x="15" y="490"/>
                      <a:pt x="280" y="490"/>
                    </a:cubicBezTo>
                    <a:cubicBezTo>
                      <a:pt x="326" y="490"/>
                      <a:pt x="380" y="475"/>
                      <a:pt x="442" y="440"/>
                    </a:cubicBezTo>
                    <a:lnTo>
                      <a:pt x="475" y="407"/>
                    </a:lnTo>
                    <a:cubicBezTo>
                      <a:pt x="542" y="373"/>
                      <a:pt x="575" y="307"/>
                      <a:pt x="575" y="240"/>
                    </a:cubicBezTo>
                    <a:cubicBezTo>
                      <a:pt x="575" y="140"/>
                      <a:pt x="542" y="73"/>
                      <a:pt x="475" y="40"/>
                    </a:cubicBezTo>
                    <a:lnTo>
                      <a:pt x="408" y="40"/>
                    </a:lnTo>
                    <a:cubicBezTo>
                      <a:pt x="354" y="13"/>
                      <a:pt x="306" y="1"/>
                      <a:pt x="26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94" name="Google Shape;13394;p40"/>
              <p:cNvSpPr/>
              <p:nvPr/>
            </p:nvSpPr>
            <p:spPr>
              <a:xfrm>
                <a:off x="5868875" y="2866750"/>
                <a:ext cx="14200" cy="14200"/>
              </a:xfrm>
              <a:custGeom>
                <a:rect b="b" l="l" r="r" t="t"/>
                <a:pathLst>
                  <a:path extrusionOk="0" h="568" w="568">
                    <a:moveTo>
                      <a:pt x="267" y="0"/>
                    </a:moveTo>
                    <a:cubicBezTo>
                      <a:pt x="101" y="0"/>
                      <a:pt x="0" y="167"/>
                      <a:pt x="0" y="301"/>
                    </a:cubicBezTo>
                    <a:cubicBezTo>
                      <a:pt x="0" y="467"/>
                      <a:pt x="134" y="567"/>
                      <a:pt x="301" y="567"/>
                    </a:cubicBezTo>
                    <a:cubicBezTo>
                      <a:pt x="434" y="567"/>
                      <a:pt x="568" y="434"/>
                      <a:pt x="568" y="267"/>
                    </a:cubicBezTo>
                    <a:cubicBezTo>
                      <a:pt x="568" y="134"/>
                      <a:pt x="434" y="0"/>
                      <a:pt x="2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95" name="Google Shape;13395;p40"/>
              <p:cNvSpPr/>
              <p:nvPr/>
            </p:nvSpPr>
            <p:spPr>
              <a:xfrm>
                <a:off x="5883050" y="2892600"/>
                <a:ext cx="10875" cy="10875"/>
              </a:xfrm>
              <a:custGeom>
                <a:rect b="b" l="l" r="r" t="t"/>
                <a:pathLst>
                  <a:path extrusionOk="0" h="435" w="435">
                    <a:moveTo>
                      <a:pt x="201" y="0"/>
                    </a:moveTo>
                    <a:cubicBezTo>
                      <a:pt x="134" y="0"/>
                      <a:pt x="34" y="34"/>
                      <a:pt x="34" y="134"/>
                    </a:cubicBezTo>
                    <a:cubicBezTo>
                      <a:pt x="1" y="167"/>
                      <a:pt x="1" y="201"/>
                      <a:pt x="1" y="267"/>
                    </a:cubicBezTo>
                    <a:cubicBezTo>
                      <a:pt x="34" y="267"/>
                      <a:pt x="34" y="301"/>
                      <a:pt x="67" y="334"/>
                    </a:cubicBezTo>
                    <a:cubicBezTo>
                      <a:pt x="67" y="401"/>
                      <a:pt x="167" y="434"/>
                      <a:pt x="234" y="434"/>
                    </a:cubicBezTo>
                    <a:cubicBezTo>
                      <a:pt x="301" y="434"/>
                      <a:pt x="367" y="401"/>
                      <a:pt x="401" y="334"/>
                    </a:cubicBezTo>
                    <a:cubicBezTo>
                      <a:pt x="401" y="301"/>
                      <a:pt x="434" y="234"/>
                      <a:pt x="434" y="201"/>
                    </a:cubicBezTo>
                    <a:cubicBezTo>
                      <a:pt x="434" y="167"/>
                      <a:pt x="434" y="134"/>
                      <a:pt x="401" y="67"/>
                    </a:cubicBezTo>
                    <a:cubicBezTo>
                      <a:pt x="367" y="34"/>
                      <a:pt x="301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96" name="Google Shape;13396;p40"/>
              <p:cNvSpPr/>
              <p:nvPr/>
            </p:nvSpPr>
            <p:spPr>
              <a:xfrm>
                <a:off x="5909725" y="2900300"/>
                <a:ext cx="10050" cy="8825"/>
              </a:xfrm>
              <a:custGeom>
                <a:rect b="b" l="l" r="r" t="t"/>
                <a:pathLst>
                  <a:path extrusionOk="0" h="353" w="402">
                    <a:moveTo>
                      <a:pt x="209" y="0"/>
                    </a:moveTo>
                    <a:cubicBezTo>
                      <a:pt x="106" y="0"/>
                      <a:pt x="1" y="68"/>
                      <a:pt x="1" y="193"/>
                    </a:cubicBezTo>
                    <a:cubicBezTo>
                      <a:pt x="16" y="301"/>
                      <a:pt x="104" y="352"/>
                      <a:pt x="193" y="352"/>
                    </a:cubicBezTo>
                    <a:cubicBezTo>
                      <a:pt x="296" y="352"/>
                      <a:pt x="401" y="284"/>
                      <a:pt x="401" y="159"/>
                    </a:cubicBezTo>
                    <a:cubicBezTo>
                      <a:pt x="386" y="51"/>
                      <a:pt x="298" y="0"/>
                      <a:pt x="20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97" name="Google Shape;13397;p40"/>
              <p:cNvSpPr/>
              <p:nvPr/>
            </p:nvSpPr>
            <p:spPr>
              <a:xfrm>
                <a:off x="5875550" y="2746150"/>
                <a:ext cx="14200" cy="13875"/>
              </a:xfrm>
              <a:custGeom>
                <a:rect b="b" l="l" r="r" t="t"/>
                <a:pathLst>
                  <a:path extrusionOk="0" h="555" w="568">
                    <a:moveTo>
                      <a:pt x="262" y="1"/>
                    </a:moveTo>
                    <a:cubicBezTo>
                      <a:pt x="225" y="1"/>
                      <a:pt x="192" y="9"/>
                      <a:pt x="167" y="21"/>
                    </a:cubicBezTo>
                    <a:cubicBezTo>
                      <a:pt x="34" y="88"/>
                      <a:pt x="0" y="188"/>
                      <a:pt x="0" y="288"/>
                    </a:cubicBezTo>
                    <a:cubicBezTo>
                      <a:pt x="0" y="321"/>
                      <a:pt x="0" y="354"/>
                      <a:pt x="0" y="354"/>
                    </a:cubicBezTo>
                    <a:cubicBezTo>
                      <a:pt x="0" y="455"/>
                      <a:pt x="100" y="555"/>
                      <a:pt x="200" y="555"/>
                    </a:cubicBezTo>
                    <a:lnTo>
                      <a:pt x="267" y="555"/>
                    </a:lnTo>
                    <a:cubicBezTo>
                      <a:pt x="401" y="521"/>
                      <a:pt x="501" y="455"/>
                      <a:pt x="534" y="321"/>
                    </a:cubicBezTo>
                    <a:cubicBezTo>
                      <a:pt x="567" y="254"/>
                      <a:pt x="534" y="154"/>
                      <a:pt x="467" y="88"/>
                    </a:cubicBezTo>
                    <a:cubicBezTo>
                      <a:pt x="404" y="24"/>
                      <a:pt x="327" y="1"/>
                      <a:pt x="26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98" name="Google Shape;13398;p40"/>
              <p:cNvSpPr/>
              <p:nvPr/>
            </p:nvSpPr>
            <p:spPr>
              <a:xfrm>
                <a:off x="5860525" y="2772500"/>
                <a:ext cx="10875" cy="11700"/>
              </a:xfrm>
              <a:custGeom>
                <a:rect b="b" l="l" r="r" t="t"/>
                <a:pathLst>
                  <a:path extrusionOk="0" h="468" w="435">
                    <a:moveTo>
                      <a:pt x="201" y="1"/>
                    </a:moveTo>
                    <a:cubicBezTo>
                      <a:pt x="168" y="1"/>
                      <a:pt x="101" y="68"/>
                      <a:pt x="68" y="101"/>
                    </a:cubicBezTo>
                    <a:cubicBezTo>
                      <a:pt x="68" y="134"/>
                      <a:pt x="34" y="134"/>
                      <a:pt x="34" y="168"/>
                    </a:cubicBezTo>
                    <a:cubicBezTo>
                      <a:pt x="1" y="201"/>
                      <a:pt x="1" y="268"/>
                      <a:pt x="34" y="335"/>
                    </a:cubicBezTo>
                    <a:cubicBezTo>
                      <a:pt x="68" y="401"/>
                      <a:pt x="134" y="468"/>
                      <a:pt x="234" y="468"/>
                    </a:cubicBezTo>
                    <a:cubicBezTo>
                      <a:pt x="334" y="468"/>
                      <a:pt x="435" y="368"/>
                      <a:pt x="435" y="268"/>
                    </a:cubicBezTo>
                    <a:cubicBezTo>
                      <a:pt x="435" y="201"/>
                      <a:pt x="401" y="134"/>
                      <a:pt x="368" y="101"/>
                    </a:cubicBezTo>
                    <a:cubicBezTo>
                      <a:pt x="334" y="34"/>
                      <a:pt x="268" y="1"/>
                      <a:pt x="2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99" name="Google Shape;13399;p40"/>
              <p:cNvSpPr/>
              <p:nvPr/>
            </p:nvSpPr>
            <p:spPr>
              <a:xfrm>
                <a:off x="5869700" y="2719150"/>
                <a:ext cx="12550" cy="11700"/>
              </a:xfrm>
              <a:custGeom>
                <a:rect b="b" l="l" r="r" t="t"/>
                <a:pathLst>
                  <a:path extrusionOk="0" h="468" w="502">
                    <a:moveTo>
                      <a:pt x="301" y="0"/>
                    </a:moveTo>
                    <a:cubicBezTo>
                      <a:pt x="201" y="0"/>
                      <a:pt x="134" y="33"/>
                      <a:pt x="68" y="67"/>
                    </a:cubicBezTo>
                    <a:cubicBezTo>
                      <a:pt x="1" y="134"/>
                      <a:pt x="1" y="267"/>
                      <a:pt x="34" y="334"/>
                    </a:cubicBezTo>
                    <a:cubicBezTo>
                      <a:pt x="68" y="434"/>
                      <a:pt x="168" y="467"/>
                      <a:pt x="268" y="467"/>
                    </a:cubicBezTo>
                    <a:lnTo>
                      <a:pt x="301" y="467"/>
                    </a:lnTo>
                    <a:cubicBezTo>
                      <a:pt x="401" y="467"/>
                      <a:pt x="501" y="367"/>
                      <a:pt x="501" y="267"/>
                    </a:cubicBezTo>
                    <a:cubicBezTo>
                      <a:pt x="501" y="234"/>
                      <a:pt x="501" y="234"/>
                      <a:pt x="501" y="234"/>
                    </a:cubicBezTo>
                    <a:cubicBezTo>
                      <a:pt x="468" y="134"/>
                      <a:pt x="401" y="33"/>
                      <a:pt x="3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00" name="Google Shape;13400;p40"/>
              <p:cNvSpPr/>
              <p:nvPr/>
            </p:nvSpPr>
            <p:spPr>
              <a:xfrm>
                <a:off x="5888050" y="2798375"/>
                <a:ext cx="10025" cy="11700"/>
              </a:xfrm>
              <a:custGeom>
                <a:rect b="b" l="l" r="r" t="t"/>
                <a:pathLst>
                  <a:path extrusionOk="0" h="468" w="401">
                    <a:moveTo>
                      <a:pt x="201" y="0"/>
                    </a:moveTo>
                    <a:cubicBezTo>
                      <a:pt x="101" y="0"/>
                      <a:pt x="34" y="67"/>
                      <a:pt x="34" y="133"/>
                    </a:cubicBezTo>
                    <a:cubicBezTo>
                      <a:pt x="34" y="167"/>
                      <a:pt x="34" y="167"/>
                      <a:pt x="1" y="200"/>
                    </a:cubicBezTo>
                    <a:cubicBezTo>
                      <a:pt x="1" y="234"/>
                      <a:pt x="1" y="267"/>
                      <a:pt x="34" y="334"/>
                    </a:cubicBezTo>
                    <a:cubicBezTo>
                      <a:pt x="34" y="400"/>
                      <a:pt x="134" y="467"/>
                      <a:pt x="201" y="467"/>
                    </a:cubicBezTo>
                    <a:cubicBezTo>
                      <a:pt x="301" y="467"/>
                      <a:pt x="368" y="367"/>
                      <a:pt x="401" y="300"/>
                    </a:cubicBezTo>
                    <a:cubicBezTo>
                      <a:pt x="401" y="267"/>
                      <a:pt x="401" y="234"/>
                      <a:pt x="401" y="167"/>
                    </a:cubicBezTo>
                    <a:cubicBezTo>
                      <a:pt x="368" y="167"/>
                      <a:pt x="368" y="133"/>
                      <a:pt x="368" y="133"/>
                    </a:cubicBezTo>
                    <a:cubicBezTo>
                      <a:pt x="334" y="67"/>
                      <a:pt x="268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01" name="Google Shape;13401;p40"/>
              <p:cNvSpPr/>
              <p:nvPr/>
            </p:nvSpPr>
            <p:spPr>
              <a:xfrm>
                <a:off x="5918925" y="2615825"/>
                <a:ext cx="1248400" cy="946500"/>
              </a:xfrm>
              <a:custGeom>
                <a:rect b="b" l="l" r="r" t="t"/>
                <a:pathLst>
                  <a:path extrusionOk="0" h="37860" w="49936">
                    <a:moveTo>
                      <a:pt x="48437" y="0"/>
                    </a:moveTo>
                    <a:cubicBezTo>
                      <a:pt x="48347" y="0"/>
                      <a:pt x="48248" y="64"/>
                      <a:pt x="48268" y="164"/>
                    </a:cubicBezTo>
                    <a:cubicBezTo>
                      <a:pt x="48568" y="1865"/>
                      <a:pt x="48735" y="3599"/>
                      <a:pt x="48768" y="5334"/>
                    </a:cubicBezTo>
                    <a:cubicBezTo>
                      <a:pt x="48801" y="5501"/>
                      <a:pt x="48801" y="5634"/>
                      <a:pt x="48801" y="5801"/>
                    </a:cubicBezTo>
                    <a:cubicBezTo>
                      <a:pt x="48601" y="5768"/>
                      <a:pt x="48401" y="5734"/>
                      <a:pt x="48234" y="5734"/>
                    </a:cubicBezTo>
                    <a:cubicBezTo>
                      <a:pt x="48234" y="5701"/>
                      <a:pt x="48234" y="5701"/>
                      <a:pt x="48201" y="5701"/>
                    </a:cubicBezTo>
                    <a:cubicBezTo>
                      <a:pt x="48201" y="5668"/>
                      <a:pt x="48168" y="5634"/>
                      <a:pt x="48101" y="5601"/>
                    </a:cubicBezTo>
                    <a:cubicBezTo>
                      <a:pt x="47634" y="5467"/>
                      <a:pt x="47167" y="5301"/>
                      <a:pt x="46700" y="5301"/>
                    </a:cubicBezTo>
                    <a:cubicBezTo>
                      <a:pt x="46533" y="5301"/>
                      <a:pt x="46466" y="5567"/>
                      <a:pt x="46633" y="5634"/>
                    </a:cubicBezTo>
                    <a:cubicBezTo>
                      <a:pt x="46633" y="5634"/>
                      <a:pt x="46667" y="5634"/>
                      <a:pt x="46667" y="5668"/>
                    </a:cubicBezTo>
                    <a:cubicBezTo>
                      <a:pt x="46633" y="5734"/>
                      <a:pt x="46667" y="5834"/>
                      <a:pt x="46767" y="5868"/>
                    </a:cubicBezTo>
                    <a:cubicBezTo>
                      <a:pt x="47200" y="6068"/>
                      <a:pt x="47701" y="6168"/>
                      <a:pt x="48201" y="6268"/>
                    </a:cubicBezTo>
                    <a:cubicBezTo>
                      <a:pt x="48401" y="6301"/>
                      <a:pt x="48601" y="6368"/>
                      <a:pt x="48801" y="6401"/>
                    </a:cubicBezTo>
                    <a:cubicBezTo>
                      <a:pt x="48835" y="9103"/>
                      <a:pt x="48635" y="11805"/>
                      <a:pt x="48168" y="14474"/>
                    </a:cubicBezTo>
                    <a:cubicBezTo>
                      <a:pt x="47967" y="15675"/>
                      <a:pt x="47701" y="16842"/>
                      <a:pt x="47367" y="18010"/>
                    </a:cubicBezTo>
                    <a:cubicBezTo>
                      <a:pt x="47400" y="17676"/>
                      <a:pt x="47434" y="17343"/>
                      <a:pt x="47467" y="17009"/>
                    </a:cubicBezTo>
                    <a:cubicBezTo>
                      <a:pt x="47567" y="15841"/>
                      <a:pt x="47567" y="14707"/>
                      <a:pt x="47500" y="13540"/>
                    </a:cubicBezTo>
                    <a:cubicBezTo>
                      <a:pt x="47467" y="12372"/>
                      <a:pt x="47334" y="11205"/>
                      <a:pt x="47200" y="10071"/>
                    </a:cubicBezTo>
                    <a:cubicBezTo>
                      <a:pt x="47184" y="9971"/>
                      <a:pt x="47100" y="9921"/>
                      <a:pt x="47021" y="9921"/>
                    </a:cubicBezTo>
                    <a:cubicBezTo>
                      <a:pt x="46942" y="9921"/>
                      <a:pt x="46867" y="9971"/>
                      <a:pt x="46867" y="10071"/>
                    </a:cubicBezTo>
                    <a:cubicBezTo>
                      <a:pt x="46833" y="11171"/>
                      <a:pt x="46767" y="12272"/>
                      <a:pt x="46733" y="13340"/>
                    </a:cubicBezTo>
                    <a:cubicBezTo>
                      <a:pt x="46667" y="13340"/>
                      <a:pt x="46600" y="13406"/>
                      <a:pt x="46600" y="13473"/>
                    </a:cubicBezTo>
                    <a:cubicBezTo>
                      <a:pt x="46500" y="14674"/>
                      <a:pt x="46233" y="15875"/>
                      <a:pt x="45999" y="17076"/>
                    </a:cubicBezTo>
                    <a:cubicBezTo>
                      <a:pt x="45566" y="19144"/>
                      <a:pt x="44865" y="21212"/>
                      <a:pt x="43965" y="23147"/>
                    </a:cubicBezTo>
                    <a:cubicBezTo>
                      <a:pt x="43798" y="23547"/>
                      <a:pt x="43598" y="23914"/>
                      <a:pt x="43398" y="24314"/>
                    </a:cubicBezTo>
                    <a:cubicBezTo>
                      <a:pt x="43564" y="23914"/>
                      <a:pt x="43431" y="23313"/>
                      <a:pt x="42997" y="23147"/>
                    </a:cubicBezTo>
                    <a:cubicBezTo>
                      <a:pt x="42962" y="23132"/>
                      <a:pt x="42927" y="23126"/>
                      <a:pt x="42896" y="23126"/>
                    </a:cubicBezTo>
                    <a:cubicBezTo>
                      <a:pt x="42781" y="23126"/>
                      <a:pt x="42704" y="23216"/>
                      <a:pt x="42730" y="23347"/>
                    </a:cubicBezTo>
                    <a:cubicBezTo>
                      <a:pt x="42764" y="23614"/>
                      <a:pt x="42931" y="23780"/>
                      <a:pt x="42797" y="24047"/>
                    </a:cubicBezTo>
                    <a:cubicBezTo>
                      <a:pt x="42741" y="24141"/>
                      <a:pt x="42684" y="24182"/>
                      <a:pt x="42616" y="24182"/>
                    </a:cubicBezTo>
                    <a:cubicBezTo>
                      <a:pt x="42563" y="24182"/>
                      <a:pt x="42503" y="24158"/>
                      <a:pt x="42430" y="24114"/>
                    </a:cubicBezTo>
                    <a:cubicBezTo>
                      <a:pt x="42347" y="24064"/>
                      <a:pt x="42247" y="24022"/>
                      <a:pt x="42151" y="24022"/>
                    </a:cubicBezTo>
                    <a:cubicBezTo>
                      <a:pt x="42055" y="24022"/>
                      <a:pt x="41963" y="24064"/>
                      <a:pt x="41896" y="24181"/>
                    </a:cubicBezTo>
                    <a:cubicBezTo>
                      <a:pt x="41796" y="24381"/>
                      <a:pt x="41963" y="24648"/>
                      <a:pt x="42163" y="24748"/>
                    </a:cubicBezTo>
                    <a:cubicBezTo>
                      <a:pt x="42290" y="24822"/>
                      <a:pt x="42427" y="24856"/>
                      <a:pt x="42563" y="24856"/>
                    </a:cubicBezTo>
                    <a:cubicBezTo>
                      <a:pt x="42857" y="24856"/>
                      <a:pt x="43148" y="24698"/>
                      <a:pt x="43331" y="24448"/>
                    </a:cubicBezTo>
                    <a:lnTo>
                      <a:pt x="43331" y="24448"/>
                    </a:lnTo>
                    <a:cubicBezTo>
                      <a:pt x="43064" y="24981"/>
                      <a:pt x="42764" y="25482"/>
                      <a:pt x="42430" y="25982"/>
                    </a:cubicBezTo>
                    <a:cubicBezTo>
                      <a:pt x="42163" y="26449"/>
                      <a:pt x="41863" y="26883"/>
                      <a:pt x="41530" y="27316"/>
                    </a:cubicBezTo>
                    <a:cubicBezTo>
                      <a:pt x="41296" y="27650"/>
                      <a:pt x="41029" y="27950"/>
                      <a:pt x="40796" y="28284"/>
                    </a:cubicBezTo>
                    <a:cubicBezTo>
                      <a:pt x="40796" y="28184"/>
                      <a:pt x="40762" y="28084"/>
                      <a:pt x="40729" y="28017"/>
                    </a:cubicBezTo>
                    <a:cubicBezTo>
                      <a:pt x="40682" y="27958"/>
                      <a:pt x="40623" y="27933"/>
                      <a:pt x="40564" y="27933"/>
                    </a:cubicBezTo>
                    <a:cubicBezTo>
                      <a:pt x="40456" y="27933"/>
                      <a:pt x="40350" y="28020"/>
                      <a:pt x="40329" y="28150"/>
                    </a:cubicBezTo>
                    <a:cubicBezTo>
                      <a:pt x="40329" y="28284"/>
                      <a:pt x="40362" y="28384"/>
                      <a:pt x="40262" y="28517"/>
                    </a:cubicBezTo>
                    <a:cubicBezTo>
                      <a:pt x="40195" y="28617"/>
                      <a:pt x="40095" y="28651"/>
                      <a:pt x="40028" y="28651"/>
                    </a:cubicBezTo>
                    <a:cubicBezTo>
                      <a:pt x="39995" y="28651"/>
                      <a:pt x="39928" y="28651"/>
                      <a:pt x="39895" y="28617"/>
                    </a:cubicBezTo>
                    <a:cubicBezTo>
                      <a:pt x="39858" y="28605"/>
                      <a:pt x="39826" y="28597"/>
                      <a:pt x="39795" y="28597"/>
                    </a:cubicBezTo>
                    <a:cubicBezTo>
                      <a:pt x="39742" y="28597"/>
                      <a:pt x="39692" y="28621"/>
                      <a:pt x="39628" y="28684"/>
                    </a:cubicBezTo>
                    <a:cubicBezTo>
                      <a:pt x="39595" y="28717"/>
                      <a:pt x="39595" y="28751"/>
                      <a:pt x="39595" y="28817"/>
                    </a:cubicBezTo>
                    <a:cubicBezTo>
                      <a:pt x="39561" y="28817"/>
                      <a:pt x="39528" y="28851"/>
                      <a:pt x="39495" y="28851"/>
                    </a:cubicBezTo>
                    <a:cubicBezTo>
                      <a:pt x="39428" y="28751"/>
                      <a:pt x="39361" y="28651"/>
                      <a:pt x="39195" y="28617"/>
                    </a:cubicBezTo>
                    <a:cubicBezTo>
                      <a:pt x="38627" y="28417"/>
                      <a:pt x="38894" y="27550"/>
                      <a:pt x="38961" y="27183"/>
                    </a:cubicBezTo>
                    <a:cubicBezTo>
                      <a:pt x="39094" y="26616"/>
                      <a:pt x="39261" y="26115"/>
                      <a:pt x="39428" y="25582"/>
                    </a:cubicBezTo>
                    <a:cubicBezTo>
                      <a:pt x="39762" y="24514"/>
                      <a:pt x="40195" y="23414"/>
                      <a:pt x="40329" y="22279"/>
                    </a:cubicBezTo>
                    <a:cubicBezTo>
                      <a:pt x="40329" y="22146"/>
                      <a:pt x="40229" y="22079"/>
                      <a:pt x="40129" y="22079"/>
                    </a:cubicBezTo>
                    <a:cubicBezTo>
                      <a:pt x="40129" y="22013"/>
                      <a:pt x="40162" y="21946"/>
                      <a:pt x="40162" y="21846"/>
                    </a:cubicBezTo>
                    <a:cubicBezTo>
                      <a:pt x="40429" y="21746"/>
                      <a:pt x="40462" y="21345"/>
                      <a:pt x="40195" y="21245"/>
                    </a:cubicBezTo>
                    <a:lnTo>
                      <a:pt x="40195" y="21212"/>
                    </a:lnTo>
                    <a:cubicBezTo>
                      <a:pt x="40195" y="21179"/>
                      <a:pt x="40162" y="21145"/>
                      <a:pt x="40162" y="21112"/>
                    </a:cubicBezTo>
                    <a:cubicBezTo>
                      <a:pt x="40395" y="20545"/>
                      <a:pt x="40596" y="19944"/>
                      <a:pt x="40762" y="19344"/>
                    </a:cubicBezTo>
                    <a:cubicBezTo>
                      <a:pt x="40784" y="19237"/>
                      <a:pt x="40683" y="19158"/>
                      <a:pt x="40581" y="19158"/>
                    </a:cubicBezTo>
                    <a:cubicBezTo>
                      <a:pt x="40523" y="19158"/>
                      <a:pt x="40465" y="19184"/>
                      <a:pt x="40429" y="19244"/>
                    </a:cubicBezTo>
                    <a:cubicBezTo>
                      <a:pt x="40195" y="19844"/>
                      <a:pt x="39895" y="20478"/>
                      <a:pt x="39561" y="21079"/>
                    </a:cubicBezTo>
                    <a:cubicBezTo>
                      <a:pt x="39528" y="21045"/>
                      <a:pt x="39528" y="21045"/>
                      <a:pt x="39495" y="21045"/>
                    </a:cubicBezTo>
                    <a:cubicBezTo>
                      <a:pt x="39334" y="21027"/>
                      <a:pt x="39166" y="21019"/>
                      <a:pt x="38995" y="21019"/>
                    </a:cubicBezTo>
                    <a:cubicBezTo>
                      <a:pt x="38529" y="21019"/>
                      <a:pt x="38042" y="21081"/>
                      <a:pt x="37627" y="21179"/>
                    </a:cubicBezTo>
                    <a:cubicBezTo>
                      <a:pt x="37527" y="21179"/>
                      <a:pt x="37493" y="21245"/>
                      <a:pt x="37493" y="21345"/>
                    </a:cubicBezTo>
                    <a:lnTo>
                      <a:pt x="37093" y="21345"/>
                    </a:lnTo>
                    <a:cubicBezTo>
                      <a:pt x="36559" y="21379"/>
                      <a:pt x="36059" y="21379"/>
                      <a:pt x="35559" y="21412"/>
                    </a:cubicBezTo>
                    <a:cubicBezTo>
                      <a:pt x="35058" y="21445"/>
                      <a:pt x="34525" y="21412"/>
                      <a:pt x="33991" y="21512"/>
                    </a:cubicBezTo>
                    <a:cubicBezTo>
                      <a:pt x="33824" y="21512"/>
                      <a:pt x="33757" y="21779"/>
                      <a:pt x="33957" y="21812"/>
                    </a:cubicBezTo>
                    <a:cubicBezTo>
                      <a:pt x="34458" y="21946"/>
                      <a:pt x="34958" y="21979"/>
                      <a:pt x="35459" y="22013"/>
                    </a:cubicBezTo>
                    <a:cubicBezTo>
                      <a:pt x="35992" y="22046"/>
                      <a:pt x="36493" y="22046"/>
                      <a:pt x="37026" y="22046"/>
                    </a:cubicBezTo>
                    <a:cubicBezTo>
                      <a:pt x="37560" y="22046"/>
                      <a:pt x="38094" y="22046"/>
                      <a:pt x="38627" y="22013"/>
                    </a:cubicBezTo>
                    <a:lnTo>
                      <a:pt x="38961" y="22013"/>
                    </a:lnTo>
                    <a:cubicBezTo>
                      <a:pt x="37994" y="23414"/>
                      <a:pt x="36759" y="24648"/>
                      <a:pt x="35358" y="25648"/>
                    </a:cubicBezTo>
                    <a:cubicBezTo>
                      <a:pt x="33257" y="27083"/>
                      <a:pt x="30922" y="28017"/>
                      <a:pt x="28353" y="28184"/>
                    </a:cubicBezTo>
                    <a:cubicBezTo>
                      <a:pt x="27653" y="28247"/>
                      <a:pt x="26938" y="28288"/>
                      <a:pt x="26222" y="28288"/>
                    </a:cubicBezTo>
                    <a:cubicBezTo>
                      <a:pt x="25437" y="28288"/>
                      <a:pt x="24651" y="28239"/>
                      <a:pt x="23884" y="28117"/>
                    </a:cubicBezTo>
                    <a:cubicBezTo>
                      <a:pt x="23183" y="28017"/>
                      <a:pt x="22483" y="27850"/>
                      <a:pt x="21849" y="27550"/>
                    </a:cubicBezTo>
                    <a:cubicBezTo>
                      <a:pt x="21248" y="27316"/>
                      <a:pt x="20648" y="27016"/>
                      <a:pt x="20281" y="26482"/>
                    </a:cubicBezTo>
                    <a:cubicBezTo>
                      <a:pt x="19814" y="25849"/>
                      <a:pt x="20114" y="25115"/>
                      <a:pt x="20281" y="24414"/>
                    </a:cubicBezTo>
                    <a:cubicBezTo>
                      <a:pt x="20448" y="23780"/>
                      <a:pt x="20581" y="23113"/>
                      <a:pt x="20715" y="22446"/>
                    </a:cubicBezTo>
                    <a:lnTo>
                      <a:pt x="21749" y="22446"/>
                    </a:lnTo>
                    <a:cubicBezTo>
                      <a:pt x="22383" y="22413"/>
                      <a:pt x="22983" y="22413"/>
                      <a:pt x="23617" y="22379"/>
                    </a:cubicBezTo>
                    <a:cubicBezTo>
                      <a:pt x="24918" y="22346"/>
                      <a:pt x="26219" y="22246"/>
                      <a:pt x="27520" y="22079"/>
                    </a:cubicBezTo>
                    <a:cubicBezTo>
                      <a:pt x="27720" y="22046"/>
                      <a:pt x="27686" y="21779"/>
                      <a:pt x="27486" y="21779"/>
                    </a:cubicBezTo>
                    <a:cubicBezTo>
                      <a:pt x="26219" y="21812"/>
                      <a:pt x="24884" y="21812"/>
                      <a:pt x="23617" y="21846"/>
                    </a:cubicBezTo>
                    <a:cubicBezTo>
                      <a:pt x="22983" y="21846"/>
                      <a:pt x="22349" y="21846"/>
                      <a:pt x="21715" y="21812"/>
                    </a:cubicBezTo>
                    <a:cubicBezTo>
                      <a:pt x="21415" y="21779"/>
                      <a:pt x="21148" y="21779"/>
                      <a:pt x="20848" y="21746"/>
                    </a:cubicBezTo>
                    <a:cubicBezTo>
                      <a:pt x="21115" y="20311"/>
                      <a:pt x="21282" y="18844"/>
                      <a:pt x="21382" y="17409"/>
                    </a:cubicBezTo>
                    <a:cubicBezTo>
                      <a:pt x="21449" y="16575"/>
                      <a:pt x="21482" y="15775"/>
                      <a:pt x="21515" y="14941"/>
                    </a:cubicBezTo>
                    <a:cubicBezTo>
                      <a:pt x="21558" y="14946"/>
                      <a:pt x="21602" y="14948"/>
                      <a:pt x="21647" y="14948"/>
                    </a:cubicBezTo>
                    <a:cubicBezTo>
                      <a:pt x="21917" y="14948"/>
                      <a:pt x="22211" y="14874"/>
                      <a:pt x="22383" y="14874"/>
                    </a:cubicBezTo>
                    <a:cubicBezTo>
                      <a:pt x="24851" y="14707"/>
                      <a:pt x="27319" y="14707"/>
                      <a:pt x="29754" y="14340"/>
                    </a:cubicBezTo>
                    <a:cubicBezTo>
                      <a:pt x="29955" y="14307"/>
                      <a:pt x="29955" y="14074"/>
                      <a:pt x="29754" y="14040"/>
                    </a:cubicBezTo>
                    <a:cubicBezTo>
                      <a:pt x="29205" y="14001"/>
                      <a:pt x="28650" y="13987"/>
                      <a:pt x="28094" y="13987"/>
                    </a:cubicBezTo>
                    <a:cubicBezTo>
                      <a:pt x="27233" y="13987"/>
                      <a:pt x="26369" y="14020"/>
                      <a:pt x="25518" y="14040"/>
                    </a:cubicBezTo>
                    <a:cubicBezTo>
                      <a:pt x="24284" y="14074"/>
                      <a:pt x="23083" y="14107"/>
                      <a:pt x="21849" y="14107"/>
                    </a:cubicBezTo>
                    <a:lnTo>
                      <a:pt x="21515" y="14107"/>
                    </a:lnTo>
                    <a:cubicBezTo>
                      <a:pt x="21482" y="12039"/>
                      <a:pt x="21315" y="9971"/>
                      <a:pt x="20815" y="7969"/>
                    </a:cubicBezTo>
                    <a:cubicBezTo>
                      <a:pt x="20788" y="7902"/>
                      <a:pt x="20728" y="7873"/>
                      <a:pt x="20667" y="7873"/>
                    </a:cubicBezTo>
                    <a:cubicBezTo>
                      <a:pt x="20576" y="7873"/>
                      <a:pt x="20481" y="7936"/>
                      <a:pt x="20481" y="8036"/>
                    </a:cubicBezTo>
                    <a:cubicBezTo>
                      <a:pt x="20515" y="9904"/>
                      <a:pt x="20581" y="11805"/>
                      <a:pt x="20581" y="13673"/>
                    </a:cubicBezTo>
                    <a:cubicBezTo>
                      <a:pt x="20581" y="15541"/>
                      <a:pt x="20448" y="17443"/>
                      <a:pt x="20214" y="19277"/>
                    </a:cubicBezTo>
                    <a:cubicBezTo>
                      <a:pt x="20181" y="19277"/>
                      <a:pt x="20114" y="19311"/>
                      <a:pt x="20114" y="19377"/>
                    </a:cubicBezTo>
                    <a:cubicBezTo>
                      <a:pt x="19947" y="19678"/>
                      <a:pt x="19847" y="20044"/>
                      <a:pt x="19714" y="20378"/>
                    </a:cubicBezTo>
                    <a:cubicBezTo>
                      <a:pt x="19581" y="20678"/>
                      <a:pt x="19480" y="21012"/>
                      <a:pt x="19380" y="21345"/>
                    </a:cubicBezTo>
                    <a:cubicBezTo>
                      <a:pt x="19147" y="21979"/>
                      <a:pt x="18980" y="22646"/>
                      <a:pt x="18747" y="23313"/>
                    </a:cubicBezTo>
                    <a:cubicBezTo>
                      <a:pt x="18313" y="24481"/>
                      <a:pt x="17879" y="25648"/>
                      <a:pt x="17312" y="26816"/>
                    </a:cubicBezTo>
                    <a:cubicBezTo>
                      <a:pt x="16779" y="27883"/>
                      <a:pt x="16178" y="29018"/>
                      <a:pt x="15444" y="29985"/>
                    </a:cubicBezTo>
                    <a:cubicBezTo>
                      <a:pt x="15177" y="30352"/>
                      <a:pt x="14810" y="30652"/>
                      <a:pt x="14377" y="30819"/>
                    </a:cubicBezTo>
                    <a:cubicBezTo>
                      <a:pt x="14377" y="30752"/>
                      <a:pt x="14343" y="30685"/>
                      <a:pt x="14243" y="30619"/>
                    </a:cubicBezTo>
                    <a:cubicBezTo>
                      <a:pt x="14213" y="30589"/>
                      <a:pt x="14170" y="30572"/>
                      <a:pt x="14125" y="30572"/>
                    </a:cubicBezTo>
                    <a:cubicBezTo>
                      <a:pt x="14070" y="30572"/>
                      <a:pt x="14013" y="30597"/>
                      <a:pt x="13977" y="30652"/>
                    </a:cubicBezTo>
                    <a:cubicBezTo>
                      <a:pt x="13943" y="30752"/>
                      <a:pt x="13943" y="30886"/>
                      <a:pt x="13876" y="30986"/>
                    </a:cubicBezTo>
                    <a:cubicBezTo>
                      <a:pt x="13776" y="31002"/>
                      <a:pt x="13676" y="31011"/>
                      <a:pt x="13580" y="31011"/>
                    </a:cubicBezTo>
                    <a:cubicBezTo>
                      <a:pt x="13485" y="31011"/>
                      <a:pt x="13393" y="31002"/>
                      <a:pt x="13309" y="30986"/>
                    </a:cubicBezTo>
                    <a:cubicBezTo>
                      <a:pt x="13276" y="30952"/>
                      <a:pt x="13276" y="30952"/>
                      <a:pt x="13276" y="30952"/>
                    </a:cubicBezTo>
                    <a:cubicBezTo>
                      <a:pt x="13209" y="30886"/>
                      <a:pt x="13143" y="30886"/>
                      <a:pt x="13076" y="30886"/>
                    </a:cubicBezTo>
                    <a:cubicBezTo>
                      <a:pt x="12942" y="30819"/>
                      <a:pt x="12842" y="30719"/>
                      <a:pt x="12742" y="30585"/>
                    </a:cubicBezTo>
                    <a:cubicBezTo>
                      <a:pt x="12709" y="30552"/>
                      <a:pt x="12676" y="30485"/>
                      <a:pt x="12642" y="30452"/>
                    </a:cubicBezTo>
                    <a:cubicBezTo>
                      <a:pt x="12642" y="30452"/>
                      <a:pt x="12642" y="30419"/>
                      <a:pt x="12642" y="30419"/>
                    </a:cubicBezTo>
                    <a:cubicBezTo>
                      <a:pt x="12676" y="30185"/>
                      <a:pt x="12676" y="29952"/>
                      <a:pt x="12709" y="29685"/>
                    </a:cubicBezTo>
                    <a:cubicBezTo>
                      <a:pt x="12776" y="29184"/>
                      <a:pt x="12909" y="28684"/>
                      <a:pt x="13076" y="28217"/>
                    </a:cubicBezTo>
                    <a:cubicBezTo>
                      <a:pt x="13376" y="27216"/>
                      <a:pt x="13876" y="26282"/>
                      <a:pt x="14277" y="25315"/>
                    </a:cubicBezTo>
                    <a:cubicBezTo>
                      <a:pt x="14677" y="24314"/>
                      <a:pt x="15044" y="23247"/>
                      <a:pt x="15277" y="22179"/>
                    </a:cubicBezTo>
                    <a:cubicBezTo>
                      <a:pt x="15478" y="21145"/>
                      <a:pt x="15778" y="20078"/>
                      <a:pt x="15744" y="19044"/>
                    </a:cubicBezTo>
                    <a:cubicBezTo>
                      <a:pt x="15744" y="19010"/>
                      <a:pt x="15744" y="18977"/>
                      <a:pt x="15711" y="18977"/>
                    </a:cubicBezTo>
                    <a:cubicBezTo>
                      <a:pt x="15878" y="17810"/>
                      <a:pt x="15978" y="16609"/>
                      <a:pt x="16011" y="15441"/>
                    </a:cubicBezTo>
                    <a:cubicBezTo>
                      <a:pt x="16011" y="15241"/>
                      <a:pt x="16011" y="15041"/>
                      <a:pt x="16011" y="14841"/>
                    </a:cubicBezTo>
                    <a:cubicBezTo>
                      <a:pt x="16245" y="12005"/>
                      <a:pt x="16078" y="9203"/>
                      <a:pt x="15578" y="6435"/>
                    </a:cubicBezTo>
                    <a:cubicBezTo>
                      <a:pt x="15563" y="6348"/>
                      <a:pt x="15499" y="6311"/>
                      <a:pt x="15430" y="6311"/>
                    </a:cubicBezTo>
                    <a:cubicBezTo>
                      <a:pt x="15340" y="6311"/>
                      <a:pt x="15244" y="6374"/>
                      <a:pt x="15244" y="6468"/>
                    </a:cubicBezTo>
                    <a:cubicBezTo>
                      <a:pt x="15277" y="6535"/>
                      <a:pt x="15277" y="6568"/>
                      <a:pt x="15277" y="6602"/>
                    </a:cubicBezTo>
                    <a:cubicBezTo>
                      <a:pt x="15144" y="6535"/>
                      <a:pt x="15011" y="6518"/>
                      <a:pt x="14877" y="6518"/>
                    </a:cubicBezTo>
                    <a:cubicBezTo>
                      <a:pt x="14744" y="6518"/>
                      <a:pt x="14610" y="6535"/>
                      <a:pt x="14477" y="6535"/>
                    </a:cubicBezTo>
                    <a:cubicBezTo>
                      <a:pt x="14177" y="6568"/>
                      <a:pt x="13876" y="6602"/>
                      <a:pt x="13576" y="6635"/>
                    </a:cubicBezTo>
                    <a:cubicBezTo>
                      <a:pt x="13043" y="6668"/>
                      <a:pt x="12375" y="6702"/>
                      <a:pt x="11908" y="6968"/>
                    </a:cubicBezTo>
                    <a:cubicBezTo>
                      <a:pt x="11808" y="7035"/>
                      <a:pt x="11842" y="7235"/>
                      <a:pt x="11975" y="7269"/>
                    </a:cubicBezTo>
                    <a:cubicBezTo>
                      <a:pt x="12112" y="7294"/>
                      <a:pt x="12256" y="7305"/>
                      <a:pt x="12402" y="7305"/>
                    </a:cubicBezTo>
                    <a:cubicBezTo>
                      <a:pt x="12828" y="7305"/>
                      <a:pt x="13280" y="7218"/>
                      <a:pt x="13676" y="7169"/>
                    </a:cubicBezTo>
                    <a:cubicBezTo>
                      <a:pt x="13977" y="7169"/>
                      <a:pt x="14277" y="7135"/>
                      <a:pt x="14577" y="7135"/>
                    </a:cubicBezTo>
                    <a:cubicBezTo>
                      <a:pt x="14844" y="7102"/>
                      <a:pt x="15077" y="7135"/>
                      <a:pt x="15277" y="7002"/>
                    </a:cubicBezTo>
                    <a:cubicBezTo>
                      <a:pt x="15411" y="8803"/>
                      <a:pt x="15444" y="10571"/>
                      <a:pt x="15378" y="12372"/>
                    </a:cubicBezTo>
                    <a:cubicBezTo>
                      <a:pt x="15344" y="12806"/>
                      <a:pt x="15311" y="13240"/>
                      <a:pt x="15277" y="13707"/>
                    </a:cubicBezTo>
                    <a:cubicBezTo>
                      <a:pt x="14877" y="13640"/>
                      <a:pt x="14477" y="13640"/>
                      <a:pt x="14077" y="13607"/>
                    </a:cubicBezTo>
                    <a:cubicBezTo>
                      <a:pt x="13576" y="13540"/>
                      <a:pt x="13109" y="13506"/>
                      <a:pt x="12642" y="13506"/>
                    </a:cubicBezTo>
                    <a:cubicBezTo>
                      <a:pt x="12475" y="13506"/>
                      <a:pt x="12442" y="13773"/>
                      <a:pt x="12609" y="13807"/>
                    </a:cubicBezTo>
                    <a:cubicBezTo>
                      <a:pt x="13076" y="13940"/>
                      <a:pt x="13543" y="14007"/>
                      <a:pt x="14010" y="14074"/>
                    </a:cubicBezTo>
                    <a:cubicBezTo>
                      <a:pt x="14410" y="14140"/>
                      <a:pt x="14844" y="14207"/>
                      <a:pt x="15244" y="14207"/>
                    </a:cubicBezTo>
                    <a:cubicBezTo>
                      <a:pt x="15111" y="16342"/>
                      <a:pt x="14810" y="18477"/>
                      <a:pt x="14243" y="20511"/>
                    </a:cubicBezTo>
                    <a:lnTo>
                      <a:pt x="14043" y="20511"/>
                    </a:lnTo>
                    <a:cubicBezTo>
                      <a:pt x="13843" y="20478"/>
                      <a:pt x="13643" y="20478"/>
                      <a:pt x="13443" y="20478"/>
                    </a:cubicBezTo>
                    <a:cubicBezTo>
                      <a:pt x="13276" y="20445"/>
                      <a:pt x="13143" y="20411"/>
                      <a:pt x="12976" y="20378"/>
                    </a:cubicBezTo>
                    <a:cubicBezTo>
                      <a:pt x="12942" y="20378"/>
                      <a:pt x="12909" y="20378"/>
                      <a:pt x="12876" y="20411"/>
                    </a:cubicBezTo>
                    <a:cubicBezTo>
                      <a:pt x="12576" y="20311"/>
                      <a:pt x="12242" y="20245"/>
                      <a:pt x="11942" y="20145"/>
                    </a:cubicBezTo>
                    <a:cubicBezTo>
                      <a:pt x="11931" y="20142"/>
                      <a:pt x="11920" y="20141"/>
                      <a:pt x="11910" y="20141"/>
                    </a:cubicBezTo>
                    <a:cubicBezTo>
                      <a:pt x="11763" y="20141"/>
                      <a:pt x="11686" y="20351"/>
                      <a:pt x="11842" y="20445"/>
                    </a:cubicBezTo>
                    <a:cubicBezTo>
                      <a:pt x="12509" y="20745"/>
                      <a:pt x="13276" y="21079"/>
                      <a:pt x="14043" y="21212"/>
                    </a:cubicBezTo>
                    <a:cubicBezTo>
                      <a:pt x="13910" y="21579"/>
                      <a:pt x="13776" y="21912"/>
                      <a:pt x="13643" y="22279"/>
                    </a:cubicBezTo>
                    <a:cubicBezTo>
                      <a:pt x="13109" y="23680"/>
                      <a:pt x="12375" y="25015"/>
                      <a:pt x="11308" y="26115"/>
                    </a:cubicBezTo>
                    <a:cubicBezTo>
                      <a:pt x="11275" y="26115"/>
                      <a:pt x="11275" y="26149"/>
                      <a:pt x="11241" y="26182"/>
                    </a:cubicBezTo>
                    <a:cubicBezTo>
                      <a:pt x="11141" y="26249"/>
                      <a:pt x="11008" y="26349"/>
                      <a:pt x="10908" y="26416"/>
                    </a:cubicBezTo>
                    <a:cubicBezTo>
                      <a:pt x="9974" y="26983"/>
                      <a:pt x="9006" y="27216"/>
                      <a:pt x="8006" y="27617"/>
                    </a:cubicBezTo>
                    <a:cubicBezTo>
                      <a:pt x="7805" y="27683"/>
                      <a:pt x="7739" y="27850"/>
                      <a:pt x="7739" y="28017"/>
                    </a:cubicBezTo>
                    <a:cubicBezTo>
                      <a:pt x="7572" y="28184"/>
                      <a:pt x="7372" y="28317"/>
                      <a:pt x="7172" y="28450"/>
                    </a:cubicBezTo>
                    <a:cubicBezTo>
                      <a:pt x="6871" y="28684"/>
                      <a:pt x="6538" y="28884"/>
                      <a:pt x="6204" y="29051"/>
                    </a:cubicBezTo>
                    <a:cubicBezTo>
                      <a:pt x="6071" y="29151"/>
                      <a:pt x="5937" y="29251"/>
                      <a:pt x="5804" y="29318"/>
                    </a:cubicBezTo>
                    <a:cubicBezTo>
                      <a:pt x="5604" y="29418"/>
                      <a:pt x="5437" y="29418"/>
                      <a:pt x="5237" y="29418"/>
                    </a:cubicBezTo>
                    <a:cubicBezTo>
                      <a:pt x="5104" y="29418"/>
                      <a:pt x="5037" y="29485"/>
                      <a:pt x="5003" y="29585"/>
                    </a:cubicBezTo>
                    <a:cubicBezTo>
                      <a:pt x="4892" y="29585"/>
                      <a:pt x="4781" y="29570"/>
                      <a:pt x="4680" y="29570"/>
                    </a:cubicBezTo>
                    <a:cubicBezTo>
                      <a:pt x="4629" y="29570"/>
                      <a:pt x="4581" y="29574"/>
                      <a:pt x="4536" y="29585"/>
                    </a:cubicBezTo>
                    <a:cubicBezTo>
                      <a:pt x="4403" y="29618"/>
                      <a:pt x="4336" y="29751"/>
                      <a:pt x="4436" y="29852"/>
                    </a:cubicBezTo>
                    <a:cubicBezTo>
                      <a:pt x="4436" y="29885"/>
                      <a:pt x="4470" y="29885"/>
                      <a:pt x="4503" y="29918"/>
                    </a:cubicBezTo>
                    <a:cubicBezTo>
                      <a:pt x="4203" y="29852"/>
                      <a:pt x="3903" y="29818"/>
                      <a:pt x="3602" y="29751"/>
                    </a:cubicBezTo>
                    <a:cubicBezTo>
                      <a:pt x="2769" y="29184"/>
                      <a:pt x="2035" y="28484"/>
                      <a:pt x="1167" y="27917"/>
                    </a:cubicBezTo>
                    <a:cubicBezTo>
                      <a:pt x="1134" y="27900"/>
                      <a:pt x="1092" y="27892"/>
                      <a:pt x="1051" y="27892"/>
                    </a:cubicBezTo>
                    <a:cubicBezTo>
                      <a:pt x="1009" y="27892"/>
                      <a:pt x="967" y="27900"/>
                      <a:pt x="934" y="27917"/>
                    </a:cubicBezTo>
                    <a:cubicBezTo>
                      <a:pt x="767" y="27650"/>
                      <a:pt x="600" y="27383"/>
                      <a:pt x="434" y="27116"/>
                    </a:cubicBezTo>
                    <a:cubicBezTo>
                      <a:pt x="388" y="27059"/>
                      <a:pt x="319" y="27033"/>
                      <a:pt x="252" y="27033"/>
                    </a:cubicBezTo>
                    <a:cubicBezTo>
                      <a:pt x="123" y="27033"/>
                      <a:pt x="1" y="27129"/>
                      <a:pt x="67" y="27283"/>
                    </a:cubicBezTo>
                    <a:cubicBezTo>
                      <a:pt x="267" y="27983"/>
                      <a:pt x="700" y="28651"/>
                      <a:pt x="1101" y="29251"/>
                    </a:cubicBezTo>
                    <a:cubicBezTo>
                      <a:pt x="1434" y="29751"/>
                      <a:pt x="1835" y="30252"/>
                      <a:pt x="2302" y="30619"/>
                    </a:cubicBezTo>
                    <a:cubicBezTo>
                      <a:pt x="2802" y="30986"/>
                      <a:pt x="3369" y="31186"/>
                      <a:pt x="4003" y="31219"/>
                    </a:cubicBezTo>
                    <a:cubicBezTo>
                      <a:pt x="4069" y="31253"/>
                      <a:pt x="4170" y="31253"/>
                      <a:pt x="4236" y="31253"/>
                    </a:cubicBezTo>
                    <a:cubicBezTo>
                      <a:pt x="4270" y="31253"/>
                      <a:pt x="4336" y="31286"/>
                      <a:pt x="4403" y="31286"/>
                    </a:cubicBezTo>
                    <a:cubicBezTo>
                      <a:pt x="4203" y="31386"/>
                      <a:pt x="4036" y="31453"/>
                      <a:pt x="3869" y="31553"/>
                    </a:cubicBezTo>
                    <a:cubicBezTo>
                      <a:pt x="3436" y="31820"/>
                      <a:pt x="2635" y="32453"/>
                      <a:pt x="2735" y="33020"/>
                    </a:cubicBezTo>
                    <a:cubicBezTo>
                      <a:pt x="2635" y="33087"/>
                      <a:pt x="2568" y="33121"/>
                      <a:pt x="2502" y="33187"/>
                    </a:cubicBezTo>
                    <a:cubicBezTo>
                      <a:pt x="2435" y="33321"/>
                      <a:pt x="2402" y="33487"/>
                      <a:pt x="2502" y="33621"/>
                    </a:cubicBezTo>
                    <a:cubicBezTo>
                      <a:pt x="2696" y="33780"/>
                      <a:pt x="2937" y="33817"/>
                      <a:pt x="3185" y="33817"/>
                    </a:cubicBezTo>
                    <a:cubicBezTo>
                      <a:pt x="3406" y="33817"/>
                      <a:pt x="3632" y="33788"/>
                      <a:pt x="3836" y="33788"/>
                    </a:cubicBezTo>
                    <a:cubicBezTo>
                      <a:pt x="4270" y="33754"/>
                      <a:pt x="4903" y="33821"/>
                      <a:pt x="5270" y="33588"/>
                    </a:cubicBezTo>
                    <a:cubicBezTo>
                      <a:pt x="5671" y="33321"/>
                      <a:pt x="5504" y="32854"/>
                      <a:pt x="5771" y="32553"/>
                    </a:cubicBezTo>
                    <a:cubicBezTo>
                      <a:pt x="6071" y="32220"/>
                      <a:pt x="6471" y="32053"/>
                      <a:pt x="6705" y="31686"/>
                    </a:cubicBezTo>
                    <a:cubicBezTo>
                      <a:pt x="6771" y="31553"/>
                      <a:pt x="6738" y="31319"/>
                      <a:pt x="6571" y="31253"/>
                    </a:cubicBezTo>
                    <a:cubicBezTo>
                      <a:pt x="6538" y="31219"/>
                      <a:pt x="6505" y="31219"/>
                      <a:pt x="6471" y="31219"/>
                    </a:cubicBezTo>
                    <a:cubicBezTo>
                      <a:pt x="6438" y="31152"/>
                      <a:pt x="6404" y="31119"/>
                      <a:pt x="6371" y="31119"/>
                    </a:cubicBezTo>
                    <a:cubicBezTo>
                      <a:pt x="6371" y="31086"/>
                      <a:pt x="6338" y="31086"/>
                      <a:pt x="6338" y="31052"/>
                    </a:cubicBezTo>
                    <a:lnTo>
                      <a:pt x="6338" y="31052"/>
                    </a:lnTo>
                    <a:cubicBezTo>
                      <a:pt x="6369" y="31063"/>
                      <a:pt x="6398" y="31067"/>
                      <a:pt x="6426" y="31067"/>
                    </a:cubicBezTo>
                    <a:cubicBezTo>
                      <a:pt x="6576" y="31067"/>
                      <a:pt x="6671" y="30926"/>
                      <a:pt x="6671" y="30786"/>
                    </a:cubicBezTo>
                    <a:cubicBezTo>
                      <a:pt x="6805" y="30852"/>
                      <a:pt x="6905" y="30886"/>
                      <a:pt x="7038" y="30919"/>
                    </a:cubicBezTo>
                    <a:cubicBezTo>
                      <a:pt x="7238" y="30986"/>
                      <a:pt x="7472" y="31052"/>
                      <a:pt x="7705" y="31086"/>
                    </a:cubicBezTo>
                    <a:cubicBezTo>
                      <a:pt x="7639" y="31186"/>
                      <a:pt x="7639" y="31286"/>
                      <a:pt x="7739" y="31386"/>
                    </a:cubicBezTo>
                    <a:cubicBezTo>
                      <a:pt x="8072" y="31753"/>
                      <a:pt x="8473" y="32020"/>
                      <a:pt x="8906" y="32220"/>
                    </a:cubicBezTo>
                    <a:cubicBezTo>
                      <a:pt x="9073" y="32587"/>
                      <a:pt x="9340" y="32887"/>
                      <a:pt x="9573" y="33187"/>
                    </a:cubicBezTo>
                    <a:cubicBezTo>
                      <a:pt x="10107" y="33888"/>
                      <a:pt x="10307" y="34755"/>
                      <a:pt x="10407" y="35622"/>
                    </a:cubicBezTo>
                    <a:cubicBezTo>
                      <a:pt x="10441" y="35689"/>
                      <a:pt x="10474" y="35756"/>
                      <a:pt x="10507" y="35789"/>
                    </a:cubicBezTo>
                    <a:cubicBezTo>
                      <a:pt x="10507" y="35856"/>
                      <a:pt x="10474" y="35923"/>
                      <a:pt x="10474" y="35989"/>
                    </a:cubicBezTo>
                    <a:cubicBezTo>
                      <a:pt x="10452" y="36143"/>
                      <a:pt x="10575" y="36268"/>
                      <a:pt x="10700" y="36268"/>
                    </a:cubicBezTo>
                    <a:cubicBezTo>
                      <a:pt x="10764" y="36268"/>
                      <a:pt x="10829" y="36235"/>
                      <a:pt x="10874" y="36156"/>
                    </a:cubicBezTo>
                    <a:cubicBezTo>
                      <a:pt x="11141" y="35722"/>
                      <a:pt x="11341" y="35255"/>
                      <a:pt x="11675" y="34855"/>
                    </a:cubicBezTo>
                    <a:cubicBezTo>
                      <a:pt x="11975" y="34488"/>
                      <a:pt x="12342" y="34188"/>
                      <a:pt x="12776" y="33921"/>
                    </a:cubicBezTo>
                    <a:cubicBezTo>
                      <a:pt x="13243" y="33654"/>
                      <a:pt x="13810" y="33487"/>
                      <a:pt x="14343" y="33421"/>
                    </a:cubicBezTo>
                    <a:cubicBezTo>
                      <a:pt x="14452" y="33408"/>
                      <a:pt x="14559" y="33403"/>
                      <a:pt x="14665" y="33403"/>
                    </a:cubicBezTo>
                    <a:cubicBezTo>
                      <a:pt x="15114" y="33403"/>
                      <a:pt x="15546" y="33500"/>
                      <a:pt x="15978" y="33554"/>
                    </a:cubicBezTo>
                    <a:cubicBezTo>
                      <a:pt x="15997" y="33564"/>
                      <a:pt x="16017" y="33568"/>
                      <a:pt x="16036" y="33568"/>
                    </a:cubicBezTo>
                    <a:cubicBezTo>
                      <a:pt x="16081" y="33568"/>
                      <a:pt x="16121" y="33544"/>
                      <a:pt x="16145" y="33521"/>
                    </a:cubicBezTo>
                    <a:cubicBezTo>
                      <a:pt x="16779" y="34255"/>
                      <a:pt x="17479" y="34955"/>
                      <a:pt x="18113" y="35656"/>
                    </a:cubicBezTo>
                    <a:cubicBezTo>
                      <a:pt x="18480" y="36023"/>
                      <a:pt x="18813" y="36390"/>
                      <a:pt x="19180" y="36756"/>
                    </a:cubicBezTo>
                    <a:cubicBezTo>
                      <a:pt x="19514" y="37123"/>
                      <a:pt x="19847" y="37557"/>
                      <a:pt x="20248" y="37824"/>
                    </a:cubicBezTo>
                    <a:cubicBezTo>
                      <a:pt x="20279" y="37849"/>
                      <a:pt x="20313" y="37860"/>
                      <a:pt x="20347" y="37860"/>
                    </a:cubicBezTo>
                    <a:cubicBezTo>
                      <a:pt x="20491" y="37860"/>
                      <a:pt x="20629" y="37659"/>
                      <a:pt x="20548" y="37524"/>
                    </a:cubicBezTo>
                    <a:cubicBezTo>
                      <a:pt x="20481" y="37390"/>
                      <a:pt x="20381" y="37257"/>
                      <a:pt x="20281" y="37157"/>
                    </a:cubicBezTo>
                    <a:cubicBezTo>
                      <a:pt x="20481" y="37023"/>
                      <a:pt x="20581" y="36790"/>
                      <a:pt x="20515" y="36523"/>
                    </a:cubicBezTo>
                    <a:cubicBezTo>
                      <a:pt x="20281" y="35689"/>
                      <a:pt x="20048" y="34855"/>
                      <a:pt x="19881" y="33988"/>
                    </a:cubicBezTo>
                    <a:cubicBezTo>
                      <a:pt x="19847" y="33888"/>
                      <a:pt x="19847" y="33754"/>
                      <a:pt x="19814" y="33654"/>
                    </a:cubicBezTo>
                    <a:cubicBezTo>
                      <a:pt x="19914" y="33354"/>
                      <a:pt x="19914" y="33087"/>
                      <a:pt x="19881" y="32787"/>
                    </a:cubicBezTo>
                    <a:lnTo>
                      <a:pt x="20381" y="32787"/>
                    </a:lnTo>
                    <a:cubicBezTo>
                      <a:pt x="20586" y="32792"/>
                      <a:pt x="20791" y="32794"/>
                      <a:pt x="20996" y="32794"/>
                    </a:cubicBezTo>
                    <a:cubicBezTo>
                      <a:pt x="23593" y="32794"/>
                      <a:pt x="26185" y="32412"/>
                      <a:pt x="28720" y="31886"/>
                    </a:cubicBezTo>
                    <a:cubicBezTo>
                      <a:pt x="30088" y="31586"/>
                      <a:pt x="31422" y="31253"/>
                      <a:pt x="32757" y="30919"/>
                    </a:cubicBezTo>
                    <a:cubicBezTo>
                      <a:pt x="33257" y="30786"/>
                      <a:pt x="33724" y="30685"/>
                      <a:pt x="34224" y="30519"/>
                    </a:cubicBezTo>
                    <a:cubicBezTo>
                      <a:pt x="34258" y="30619"/>
                      <a:pt x="34291" y="30685"/>
                      <a:pt x="34324" y="30786"/>
                    </a:cubicBezTo>
                    <a:cubicBezTo>
                      <a:pt x="34558" y="31219"/>
                      <a:pt x="34825" y="31686"/>
                      <a:pt x="35092" y="32120"/>
                    </a:cubicBezTo>
                    <a:cubicBezTo>
                      <a:pt x="35192" y="32487"/>
                      <a:pt x="35292" y="32854"/>
                      <a:pt x="35325" y="33221"/>
                    </a:cubicBezTo>
                    <a:cubicBezTo>
                      <a:pt x="35353" y="33496"/>
                      <a:pt x="35562" y="33680"/>
                      <a:pt x="35784" y="33680"/>
                    </a:cubicBezTo>
                    <a:cubicBezTo>
                      <a:pt x="35831" y="33680"/>
                      <a:pt x="35879" y="33672"/>
                      <a:pt x="35926" y="33654"/>
                    </a:cubicBezTo>
                    <a:cubicBezTo>
                      <a:pt x="35974" y="33703"/>
                      <a:pt x="36023" y="33734"/>
                      <a:pt x="36085" y="33734"/>
                    </a:cubicBezTo>
                    <a:cubicBezTo>
                      <a:pt x="36108" y="33734"/>
                      <a:pt x="36132" y="33730"/>
                      <a:pt x="36159" y="33721"/>
                    </a:cubicBezTo>
                    <a:cubicBezTo>
                      <a:pt x="36626" y="33654"/>
                      <a:pt x="37026" y="33187"/>
                      <a:pt x="37393" y="32920"/>
                    </a:cubicBezTo>
                    <a:cubicBezTo>
                      <a:pt x="37794" y="32620"/>
                      <a:pt x="38194" y="32353"/>
                      <a:pt x="38594" y="32086"/>
                    </a:cubicBezTo>
                    <a:cubicBezTo>
                      <a:pt x="39028" y="31820"/>
                      <a:pt x="39461" y="31553"/>
                      <a:pt x="39895" y="31319"/>
                    </a:cubicBezTo>
                    <a:cubicBezTo>
                      <a:pt x="40162" y="31186"/>
                      <a:pt x="40596" y="31086"/>
                      <a:pt x="40829" y="30819"/>
                    </a:cubicBezTo>
                    <a:cubicBezTo>
                      <a:pt x="40829" y="30852"/>
                      <a:pt x="40862" y="30852"/>
                      <a:pt x="40862" y="30852"/>
                    </a:cubicBezTo>
                    <a:cubicBezTo>
                      <a:pt x="40881" y="30858"/>
                      <a:pt x="40900" y="30861"/>
                      <a:pt x="40920" y="30861"/>
                    </a:cubicBezTo>
                    <a:cubicBezTo>
                      <a:pt x="41008" y="30861"/>
                      <a:pt x="41102" y="30807"/>
                      <a:pt x="41129" y="30752"/>
                    </a:cubicBezTo>
                    <a:cubicBezTo>
                      <a:pt x="41163" y="30685"/>
                      <a:pt x="41163" y="30652"/>
                      <a:pt x="41163" y="30619"/>
                    </a:cubicBezTo>
                    <a:cubicBezTo>
                      <a:pt x="41196" y="30619"/>
                      <a:pt x="41196" y="30652"/>
                      <a:pt x="41229" y="30652"/>
                    </a:cubicBezTo>
                    <a:cubicBezTo>
                      <a:pt x="41396" y="30819"/>
                      <a:pt x="41563" y="30952"/>
                      <a:pt x="41730" y="31119"/>
                    </a:cubicBezTo>
                    <a:cubicBezTo>
                      <a:pt x="41796" y="31219"/>
                      <a:pt x="41863" y="31319"/>
                      <a:pt x="41963" y="31386"/>
                    </a:cubicBezTo>
                    <a:cubicBezTo>
                      <a:pt x="42030" y="31419"/>
                      <a:pt x="42097" y="31486"/>
                      <a:pt x="42163" y="31519"/>
                    </a:cubicBezTo>
                    <a:cubicBezTo>
                      <a:pt x="42530" y="31853"/>
                      <a:pt x="42897" y="32187"/>
                      <a:pt x="43231" y="32487"/>
                    </a:cubicBezTo>
                    <a:cubicBezTo>
                      <a:pt x="43598" y="32820"/>
                      <a:pt x="43965" y="33154"/>
                      <a:pt x="44332" y="33487"/>
                    </a:cubicBezTo>
                    <a:cubicBezTo>
                      <a:pt x="44632" y="33754"/>
                      <a:pt x="44965" y="34155"/>
                      <a:pt x="45399" y="34288"/>
                    </a:cubicBezTo>
                    <a:cubicBezTo>
                      <a:pt x="45423" y="34296"/>
                      <a:pt x="45446" y="34300"/>
                      <a:pt x="45468" y="34300"/>
                    </a:cubicBezTo>
                    <a:cubicBezTo>
                      <a:pt x="45628" y="34300"/>
                      <a:pt x="45721" y="34101"/>
                      <a:pt x="45632" y="33954"/>
                    </a:cubicBezTo>
                    <a:cubicBezTo>
                      <a:pt x="45566" y="33754"/>
                      <a:pt x="45399" y="33588"/>
                      <a:pt x="45232" y="33421"/>
                    </a:cubicBezTo>
                    <a:cubicBezTo>
                      <a:pt x="45299" y="33254"/>
                      <a:pt x="45199" y="33054"/>
                      <a:pt x="45132" y="32887"/>
                    </a:cubicBezTo>
                    <a:cubicBezTo>
                      <a:pt x="45132" y="32520"/>
                      <a:pt x="44965" y="32153"/>
                      <a:pt x="44832" y="31820"/>
                    </a:cubicBezTo>
                    <a:cubicBezTo>
                      <a:pt x="44799" y="31720"/>
                      <a:pt x="44765" y="31586"/>
                      <a:pt x="44698" y="31453"/>
                    </a:cubicBezTo>
                    <a:cubicBezTo>
                      <a:pt x="44865" y="31319"/>
                      <a:pt x="44932" y="31086"/>
                      <a:pt x="44865" y="30852"/>
                    </a:cubicBezTo>
                    <a:cubicBezTo>
                      <a:pt x="44465" y="29718"/>
                      <a:pt x="44198" y="28551"/>
                      <a:pt x="44031" y="27350"/>
                    </a:cubicBezTo>
                    <a:cubicBezTo>
                      <a:pt x="44031" y="27316"/>
                      <a:pt x="43998" y="27250"/>
                      <a:pt x="43998" y="27216"/>
                    </a:cubicBezTo>
                    <a:cubicBezTo>
                      <a:pt x="44498" y="27150"/>
                      <a:pt x="44965" y="26749"/>
                      <a:pt x="45332" y="26449"/>
                    </a:cubicBezTo>
                    <a:cubicBezTo>
                      <a:pt x="46200" y="25715"/>
                      <a:pt x="46833" y="24815"/>
                      <a:pt x="47334" y="23847"/>
                    </a:cubicBezTo>
                    <a:cubicBezTo>
                      <a:pt x="47601" y="23313"/>
                      <a:pt x="47834" y="22746"/>
                      <a:pt x="48034" y="22179"/>
                    </a:cubicBezTo>
                    <a:cubicBezTo>
                      <a:pt x="48134" y="21846"/>
                      <a:pt x="48301" y="21479"/>
                      <a:pt x="48268" y="21145"/>
                    </a:cubicBezTo>
                    <a:cubicBezTo>
                      <a:pt x="48535" y="20545"/>
                      <a:pt x="48735" y="19911"/>
                      <a:pt x="48935" y="19244"/>
                    </a:cubicBezTo>
                    <a:cubicBezTo>
                      <a:pt x="49268" y="18110"/>
                      <a:pt x="49535" y="16909"/>
                      <a:pt x="49669" y="15741"/>
                    </a:cubicBezTo>
                    <a:cubicBezTo>
                      <a:pt x="49769" y="15108"/>
                      <a:pt x="49835" y="14507"/>
                      <a:pt x="49869" y="13873"/>
                    </a:cubicBezTo>
                    <a:cubicBezTo>
                      <a:pt x="49902" y="13373"/>
                      <a:pt x="49936" y="12739"/>
                      <a:pt x="49769" y="12239"/>
                    </a:cubicBezTo>
                    <a:cubicBezTo>
                      <a:pt x="49869" y="11338"/>
                      <a:pt x="49902" y="10404"/>
                      <a:pt x="49902" y="9504"/>
                    </a:cubicBezTo>
                    <a:cubicBezTo>
                      <a:pt x="49902" y="6301"/>
                      <a:pt x="49435" y="3166"/>
                      <a:pt x="48568" y="97"/>
                    </a:cubicBezTo>
                    <a:cubicBezTo>
                      <a:pt x="48554" y="30"/>
                      <a:pt x="48497" y="0"/>
                      <a:pt x="4843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02" name="Google Shape;13402;p40"/>
              <p:cNvSpPr/>
              <p:nvPr/>
            </p:nvSpPr>
            <p:spPr>
              <a:xfrm>
                <a:off x="6164075" y="2374200"/>
                <a:ext cx="45075" cy="38075"/>
              </a:xfrm>
              <a:custGeom>
                <a:rect b="b" l="l" r="r" t="t"/>
                <a:pathLst>
                  <a:path extrusionOk="0" h="1523" w="1803">
                    <a:moveTo>
                      <a:pt x="862" y="376"/>
                    </a:moveTo>
                    <a:cubicBezTo>
                      <a:pt x="952" y="376"/>
                      <a:pt x="1027" y="414"/>
                      <a:pt x="1102" y="489"/>
                    </a:cubicBezTo>
                    <a:cubicBezTo>
                      <a:pt x="1268" y="655"/>
                      <a:pt x="1235" y="956"/>
                      <a:pt x="1002" y="1089"/>
                    </a:cubicBezTo>
                    <a:cubicBezTo>
                      <a:pt x="949" y="1112"/>
                      <a:pt x="893" y="1122"/>
                      <a:pt x="838" y="1122"/>
                    </a:cubicBezTo>
                    <a:cubicBezTo>
                      <a:pt x="648" y="1122"/>
                      <a:pt x="468" y="996"/>
                      <a:pt x="468" y="789"/>
                    </a:cubicBezTo>
                    <a:cubicBezTo>
                      <a:pt x="468" y="622"/>
                      <a:pt x="601" y="489"/>
                      <a:pt x="768" y="388"/>
                    </a:cubicBezTo>
                    <a:cubicBezTo>
                      <a:pt x="801" y="380"/>
                      <a:pt x="833" y="376"/>
                      <a:pt x="862" y="376"/>
                    </a:cubicBezTo>
                    <a:close/>
                    <a:moveTo>
                      <a:pt x="845" y="1"/>
                    </a:moveTo>
                    <a:cubicBezTo>
                      <a:pt x="784" y="1"/>
                      <a:pt x="724" y="8"/>
                      <a:pt x="668" y="22"/>
                    </a:cubicBezTo>
                    <a:cubicBezTo>
                      <a:pt x="535" y="22"/>
                      <a:pt x="401" y="88"/>
                      <a:pt x="301" y="222"/>
                    </a:cubicBezTo>
                    <a:cubicBezTo>
                      <a:pt x="101" y="388"/>
                      <a:pt x="1" y="622"/>
                      <a:pt x="34" y="855"/>
                    </a:cubicBezTo>
                    <a:cubicBezTo>
                      <a:pt x="86" y="1269"/>
                      <a:pt x="458" y="1522"/>
                      <a:pt x="840" y="1522"/>
                    </a:cubicBezTo>
                    <a:cubicBezTo>
                      <a:pt x="951" y="1522"/>
                      <a:pt x="1063" y="1501"/>
                      <a:pt x="1168" y="1456"/>
                    </a:cubicBezTo>
                    <a:cubicBezTo>
                      <a:pt x="1669" y="1256"/>
                      <a:pt x="1802" y="655"/>
                      <a:pt x="1469" y="255"/>
                    </a:cubicBezTo>
                    <a:cubicBezTo>
                      <a:pt x="1337" y="97"/>
                      <a:pt x="1079" y="1"/>
                      <a:pt x="84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03" name="Google Shape;13403;p40"/>
              <p:cNvSpPr/>
              <p:nvPr/>
            </p:nvSpPr>
            <p:spPr>
              <a:xfrm>
                <a:off x="6853750" y="2372550"/>
                <a:ext cx="44225" cy="38775"/>
              </a:xfrm>
              <a:custGeom>
                <a:rect b="b" l="l" r="r" t="t"/>
                <a:pathLst>
                  <a:path extrusionOk="0" h="1551" w="1769">
                    <a:moveTo>
                      <a:pt x="767" y="388"/>
                    </a:moveTo>
                    <a:cubicBezTo>
                      <a:pt x="868" y="388"/>
                      <a:pt x="968" y="388"/>
                      <a:pt x="1068" y="488"/>
                    </a:cubicBezTo>
                    <a:cubicBezTo>
                      <a:pt x="1268" y="655"/>
                      <a:pt x="1234" y="988"/>
                      <a:pt x="1001" y="1088"/>
                    </a:cubicBezTo>
                    <a:cubicBezTo>
                      <a:pt x="948" y="1111"/>
                      <a:pt x="892" y="1122"/>
                      <a:pt x="837" y="1122"/>
                    </a:cubicBezTo>
                    <a:cubicBezTo>
                      <a:pt x="647" y="1122"/>
                      <a:pt x="467" y="995"/>
                      <a:pt x="467" y="788"/>
                    </a:cubicBezTo>
                    <a:cubicBezTo>
                      <a:pt x="467" y="621"/>
                      <a:pt x="601" y="488"/>
                      <a:pt x="767" y="388"/>
                    </a:cubicBezTo>
                    <a:close/>
                    <a:moveTo>
                      <a:pt x="825" y="0"/>
                    </a:moveTo>
                    <a:cubicBezTo>
                      <a:pt x="761" y="0"/>
                      <a:pt x="697" y="7"/>
                      <a:pt x="634" y="21"/>
                    </a:cubicBezTo>
                    <a:cubicBezTo>
                      <a:pt x="501" y="21"/>
                      <a:pt x="367" y="121"/>
                      <a:pt x="267" y="221"/>
                    </a:cubicBezTo>
                    <a:cubicBezTo>
                      <a:pt x="100" y="388"/>
                      <a:pt x="0" y="621"/>
                      <a:pt x="34" y="855"/>
                    </a:cubicBezTo>
                    <a:cubicBezTo>
                      <a:pt x="60" y="1275"/>
                      <a:pt x="438" y="1551"/>
                      <a:pt x="826" y="1551"/>
                    </a:cubicBezTo>
                    <a:cubicBezTo>
                      <a:pt x="930" y="1551"/>
                      <a:pt x="1035" y="1531"/>
                      <a:pt x="1134" y="1489"/>
                    </a:cubicBezTo>
                    <a:cubicBezTo>
                      <a:pt x="1635" y="1255"/>
                      <a:pt x="1768" y="655"/>
                      <a:pt x="1435" y="254"/>
                    </a:cubicBezTo>
                    <a:cubicBezTo>
                      <a:pt x="1303" y="96"/>
                      <a:pt x="1066" y="0"/>
                      <a:pt x="82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04" name="Google Shape;13404;p40"/>
              <p:cNvSpPr/>
              <p:nvPr/>
            </p:nvSpPr>
            <p:spPr>
              <a:xfrm>
                <a:off x="6587725" y="2457275"/>
                <a:ext cx="61725" cy="4200"/>
              </a:xfrm>
              <a:custGeom>
                <a:rect b="b" l="l" r="r" t="t"/>
                <a:pathLst>
                  <a:path extrusionOk="0" h="168" w="2469">
                    <a:moveTo>
                      <a:pt x="34" y="1"/>
                    </a:moveTo>
                    <a:cubicBezTo>
                      <a:pt x="0" y="1"/>
                      <a:pt x="0" y="101"/>
                      <a:pt x="67" y="101"/>
                    </a:cubicBezTo>
                    <a:cubicBezTo>
                      <a:pt x="834" y="134"/>
                      <a:pt x="1601" y="168"/>
                      <a:pt x="2402" y="168"/>
                    </a:cubicBezTo>
                    <a:cubicBezTo>
                      <a:pt x="2469" y="168"/>
                      <a:pt x="2435" y="68"/>
                      <a:pt x="2402" y="68"/>
                    </a:cubicBezTo>
                    <a:cubicBezTo>
                      <a:pt x="1601" y="34"/>
                      <a:pt x="834" y="1"/>
                      <a:pt x="3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05" name="Google Shape;13405;p40"/>
              <p:cNvSpPr/>
              <p:nvPr/>
            </p:nvSpPr>
            <p:spPr>
              <a:xfrm>
                <a:off x="6674450" y="2460625"/>
                <a:ext cx="33150" cy="5200"/>
              </a:xfrm>
              <a:custGeom>
                <a:rect b="b" l="l" r="r" t="t"/>
                <a:pathLst>
                  <a:path extrusionOk="0" h="208" w="1326">
                    <a:moveTo>
                      <a:pt x="67" y="0"/>
                    </a:moveTo>
                    <a:cubicBezTo>
                      <a:pt x="0" y="0"/>
                      <a:pt x="0" y="67"/>
                      <a:pt x="34" y="100"/>
                    </a:cubicBezTo>
                    <a:cubicBezTo>
                      <a:pt x="434" y="134"/>
                      <a:pt x="834" y="200"/>
                      <a:pt x="1268" y="200"/>
                    </a:cubicBezTo>
                    <a:cubicBezTo>
                      <a:pt x="1273" y="205"/>
                      <a:pt x="1278" y="207"/>
                      <a:pt x="1282" y="207"/>
                    </a:cubicBezTo>
                    <a:cubicBezTo>
                      <a:pt x="1309" y="207"/>
                      <a:pt x="1325" y="134"/>
                      <a:pt x="1268" y="134"/>
                    </a:cubicBezTo>
                    <a:cubicBezTo>
                      <a:pt x="868" y="67"/>
                      <a:pt x="467" y="34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06" name="Google Shape;13406;p40"/>
              <p:cNvSpPr/>
              <p:nvPr/>
            </p:nvSpPr>
            <p:spPr>
              <a:xfrm>
                <a:off x="6135775" y="2498975"/>
                <a:ext cx="20825" cy="8550"/>
              </a:xfrm>
              <a:custGeom>
                <a:rect b="b" l="l" r="r" t="t"/>
                <a:pathLst>
                  <a:path extrusionOk="0" h="342" w="833">
                    <a:moveTo>
                      <a:pt x="766" y="1"/>
                    </a:moveTo>
                    <a:cubicBezTo>
                      <a:pt x="532" y="34"/>
                      <a:pt x="266" y="134"/>
                      <a:pt x="65" y="234"/>
                    </a:cubicBezTo>
                    <a:cubicBezTo>
                      <a:pt x="8" y="263"/>
                      <a:pt x="0" y="341"/>
                      <a:pt x="63" y="341"/>
                    </a:cubicBezTo>
                    <a:cubicBezTo>
                      <a:pt x="73" y="341"/>
                      <a:pt x="85" y="339"/>
                      <a:pt x="99" y="334"/>
                    </a:cubicBezTo>
                    <a:cubicBezTo>
                      <a:pt x="332" y="301"/>
                      <a:pt x="599" y="201"/>
                      <a:pt x="799" y="101"/>
                    </a:cubicBezTo>
                    <a:cubicBezTo>
                      <a:pt x="833" y="68"/>
                      <a:pt x="833" y="1"/>
                      <a:pt x="76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07" name="Google Shape;13407;p40"/>
              <p:cNvSpPr/>
              <p:nvPr/>
            </p:nvSpPr>
            <p:spPr>
              <a:xfrm>
                <a:off x="6027325" y="2401400"/>
                <a:ext cx="43375" cy="15050"/>
              </a:xfrm>
              <a:custGeom>
                <a:rect b="b" l="l" r="r" t="t"/>
                <a:pathLst>
                  <a:path extrusionOk="0" h="602" w="1735">
                    <a:moveTo>
                      <a:pt x="1635" y="1"/>
                    </a:moveTo>
                    <a:cubicBezTo>
                      <a:pt x="1101" y="101"/>
                      <a:pt x="567" y="301"/>
                      <a:pt x="34" y="501"/>
                    </a:cubicBezTo>
                    <a:cubicBezTo>
                      <a:pt x="0" y="535"/>
                      <a:pt x="0" y="601"/>
                      <a:pt x="67" y="601"/>
                    </a:cubicBezTo>
                    <a:cubicBezTo>
                      <a:pt x="601" y="468"/>
                      <a:pt x="1168" y="301"/>
                      <a:pt x="1668" y="101"/>
                    </a:cubicBezTo>
                    <a:cubicBezTo>
                      <a:pt x="1735" y="68"/>
                      <a:pt x="1702" y="1"/>
                      <a:pt x="163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08" name="Google Shape;13408;p40"/>
              <p:cNvSpPr/>
              <p:nvPr/>
            </p:nvSpPr>
            <p:spPr>
              <a:xfrm>
                <a:off x="6049000" y="2410575"/>
                <a:ext cx="26725" cy="9200"/>
              </a:xfrm>
              <a:custGeom>
                <a:rect b="b" l="l" r="r" t="t"/>
                <a:pathLst>
                  <a:path extrusionOk="0" h="368" w="1069">
                    <a:moveTo>
                      <a:pt x="1001" y="1"/>
                    </a:moveTo>
                    <a:cubicBezTo>
                      <a:pt x="668" y="68"/>
                      <a:pt x="368" y="168"/>
                      <a:pt x="67" y="268"/>
                    </a:cubicBezTo>
                    <a:cubicBezTo>
                      <a:pt x="1" y="301"/>
                      <a:pt x="34" y="368"/>
                      <a:pt x="101" y="368"/>
                    </a:cubicBezTo>
                    <a:cubicBezTo>
                      <a:pt x="401" y="301"/>
                      <a:pt x="734" y="234"/>
                      <a:pt x="1001" y="134"/>
                    </a:cubicBezTo>
                    <a:cubicBezTo>
                      <a:pt x="1068" y="101"/>
                      <a:pt x="1068" y="1"/>
                      <a:pt x="10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09" name="Google Shape;13409;p40"/>
              <p:cNvSpPr/>
              <p:nvPr/>
            </p:nvSpPr>
            <p:spPr>
              <a:xfrm>
                <a:off x="6099200" y="2446450"/>
                <a:ext cx="42400" cy="15250"/>
              </a:xfrm>
              <a:custGeom>
                <a:rect b="b" l="l" r="r" t="t"/>
                <a:pathLst>
                  <a:path extrusionOk="0" h="610" w="1696">
                    <a:moveTo>
                      <a:pt x="1595" y="0"/>
                    </a:moveTo>
                    <a:cubicBezTo>
                      <a:pt x="1061" y="134"/>
                      <a:pt x="528" y="300"/>
                      <a:pt x="27" y="534"/>
                    </a:cubicBezTo>
                    <a:cubicBezTo>
                      <a:pt x="0" y="561"/>
                      <a:pt x="17" y="610"/>
                      <a:pt x="42" y="610"/>
                    </a:cubicBezTo>
                    <a:cubicBezTo>
                      <a:pt x="48" y="610"/>
                      <a:pt x="54" y="607"/>
                      <a:pt x="61" y="601"/>
                    </a:cubicBezTo>
                    <a:cubicBezTo>
                      <a:pt x="594" y="467"/>
                      <a:pt x="1128" y="300"/>
                      <a:pt x="1629" y="100"/>
                    </a:cubicBezTo>
                    <a:cubicBezTo>
                      <a:pt x="1695" y="100"/>
                      <a:pt x="1662" y="0"/>
                      <a:pt x="159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10" name="Google Shape;13410;p40"/>
              <p:cNvSpPr/>
              <p:nvPr/>
            </p:nvSpPr>
            <p:spPr>
              <a:xfrm>
                <a:off x="6111025" y="2441450"/>
                <a:ext cx="20550" cy="6925"/>
              </a:xfrm>
              <a:custGeom>
                <a:rect b="b" l="l" r="r" t="t"/>
                <a:pathLst>
                  <a:path extrusionOk="0" h="277" w="822">
                    <a:moveTo>
                      <a:pt x="722" y="0"/>
                    </a:moveTo>
                    <a:cubicBezTo>
                      <a:pt x="488" y="67"/>
                      <a:pt x="288" y="134"/>
                      <a:pt x="55" y="200"/>
                    </a:cubicBezTo>
                    <a:cubicBezTo>
                      <a:pt x="1" y="227"/>
                      <a:pt x="12" y="276"/>
                      <a:pt x="54" y="276"/>
                    </a:cubicBezTo>
                    <a:cubicBezTo>
                      <a:pt x="64" y="276"/>
                      <a:pt x="75" y="273"/>
                      <a:pt x="88" y="267"/>
                    </a:cubicBezTo>
                    <a:cubicBezTo>
                      <a:pt x="322" y="234"/>
                      <a:pt x="555" y="167"/>
                      <a:pt x="755" y="100"/>
                    </a:cubicBezTo>
                    <a:cubicBezTo>
                      <a:pt x="822" y="67"/>
                      <a:pt x="789" y="0"/>
                      <a:pt x="722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11" name="Google Shape;13411;p40"/>
              <p:cNvSpPr/>
              <p:nvPr/>
            </p:nvSpPr>
            <p:spPr>
              <a:xfrm>
                <a:off x="6998850" y="2456450"/>
                <a:ext cx="35650" cy="11050"/>
              </a:xfrm>
              <a:custGeom>
                <a:rect b="b" l="l" r="r" t="t"/>
                <a:pathLst>
                  <a:path extrusionOk="0" h="442" w="1426">
                    <a:moveTo>
                      <a:pt x="67" y="1"/>
                    </a:moveTo>
                    <a:cubicBezTo>
                      <a:pt x="34" y="1"/>
                      <a:pt x="0" y="67"/>
                      <a:pt x="67" y="67"/>
                    </a:cubicBezTo>
                    <a:cubicBezTo>
                      <a:pt x="467" y="234"/>
                      <a:pt x="901" y="367"/>
                      <a:pt x="1335" y="434"/>
                    </a:cubicBezTo>
                    <a:cubicBezTo>
                      <a:pt x="1344" y="439"/>
                      <a:pt x="1353" y="441"/>
                      <a:pt x="1361" y="441"/>
                    </a:cubicBezTo>
                    <a:cubicBezTo>
                      <a:pt x="1409" y="441"/>
                      <a:pt x="1425" y="367"/>
                      <a:pt x="1368" y="367"/>
                    </a:cubicBezTo>
                    <a:cubicBezTo>
                      <a:pt x="968" y="201"/>
                      <a:pt x="501" y="67"/>
                      <a:pt x="6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12" name="Google Shape;13412;p40"/>
              <p:cNvSpPr/>
              <p:nvPr/>
            </p:nvSpPr>
            <p:spPr>
              <a:xfrm>
                <a:off x="5798825" y="2296575"/>
                <a:ext cx="1381000" cy="1292175"/>
              </a:xfrm>
              <a:custGeom>
                <a:rect b="b" l="l" r="r" t="t"/>
                <a:pathLst>
                  <a:path extrusionOk="0" h="51687" w="55240">
                    <a:moveTo>
                      <a:pt x="27513" y="408"/>
                    </a:moveTo>
                    <a:cubicBezTo>
                      <a:pt x="28371" y="408"/>
                      <a:pt x="29230" y="435"/>
                      <a:pt x="30089" y="491"/>
                    </a:cubicBezTo>
                    <a:cubicBezTo>
                      <a:pt x="31656" y="591"/>
                      <a:pt x="33224" y="792"/>
                      <a:pt x="34759" y="1058"/>
                    </a:cubicBezTo>
                    <a:cubicBezTo>
                      <a:pt x="35492" y="1192"/>
                      <a:pt x="36260" y="1359"/>
                      <a:pt x="36994" y="1525"/>
                    </a:cubicBezTo>
                    <a:cubicBezTo>
                      <a:pt x="37494" y="1659"/>
                      <a:pt x="38061" y="1692"/>
                      <a:pt x="38595" y="1826"/>
                    </a:cubicBezTo>
                    <a:cubicBezTo>
                      <a:pt x="38895" y="1926"/>
                      <a:pt x="39128" y="2059"/>
                      <a:pt x="39362" y="2259"/>
                    </a:cubicBezTo>
                    <a:cubicBezTo>
                      <a:pt x="40296" y="3260"/>
                      <a:pt x="41197" y="4494"/>
                      <a:pt x="41997" y="5962"/>
                    </a:cubicBezTo>
                    <a:cubicBezTo>
                      <a:pt x="40496" y="5628"/>
                      <a:pt x="38995" y="5361"/>
                      <a:pt x="37494" y="5161"/>
                    </a:cubicBezTo>
                    <a:cubicBezTo>
                      <a:pt x="34831" y="4790"/>
                      <a:pt x="32140" y="4591"/>
                      <a:pt x="29446" y="4591"/>
                    </a:cubicBezTo>
                    <a:cubicBezTo>
                      <a:pt x="29238" y="4591"/>
                      <a:pt x="29029" y="4592"/>
                      <a:pt x="28821" y="4594"/>
                    </a:cubicBezTo>
                    <a:cubicBezTo>
                      <a:pt x="27320" y="4628"/>
                      <a:pt x="25819" y="4694"/>
                      <a:pt x="24351" y="4828"/>
                    </a:cubicBezTo>
                    <a:cubicBezTo>
                      <a:pt x="23617" y="4894"/>
                      <a:pt x="22883" y="4961"/>
                      <a:pt x="22150" y="5061"/>
                    </a:cubicBezTo>
                    <a:cubicBezTo>
                      <a:pt x="21549" y="5128"/>
                      <a:pt x="20849" y="5161"/>
                      <a:pt x="20282" y="5395"/>
                    </a:cubicBezTo>
                    <a:cubicBezTo>
                      <a:pt x="19081" y="3794"/>
                      <a:pt x="17780" y="2626"/>
                      <a:pt x="16412" y="1926"/>
                    </a:cubicBezTo>
                    <a:cubicBezTo>
                      <a:pt x="17913" y="1525"/>
                      <a:pt x="19414" y="1192"/>
                      <a:pt x="20915" y="925"/>
                    </a:cubicBezTo>
                    <a:cubicBezTo>
                      <a:pt x="23101" y="589"/>
                      <a:pt x="25305" y="408"/>
                      <a:pt x="27513" y="408"/>
                    </a:cubicBezTo>
                    <a:close/>
                    <a:moveTo>
                      <a:pt x="10608" y="3627"/>
                    </a:moveTo>
                    <a:cubicBezTo>
                      <a:pt x="10808" y="3627"/>
                      <a:pt x="11008" y="3660"/>
                      <a:pt x="11175" y="3694"/>
                    </a:cubicBezTo>
                    <a:cubicBezTo>
                      <a:pt x="12509" y="4227"/>
                      <a:pt x="13777" y="5228"/>
                      <a:pt x="14878" y="6529"/>
                    </a:cubicBezTo>
                    <a:cubicBezTo>
                      <a:pt x="14377" y="6629"/>
                      <a:pt x="13844" y="6796"/>
                      <a:pt x="13343" y="6963"/>
                    </a:cubicBezTo>
                    <a:cubicBezTo>
                      <a:pt x="13010" y="7029"/>
                      <a:pt x="12643" y="7129"/>
                      <a:pt x="12343" y="7263"/>
                    </a:cubicBezTo>
                    <a:cubicBezTo>
                      <a:pt x="12209" y="7296"/>
                      <a:pt x="12109" y="7330"/>
                      <a:pt x="12009" y="7396"/>
                    </a:cubicBezTo>
                    <a:cubicBezTo>
                      <a:pt x="10797" y="6120"/>
                      <a:pt x="9462" y="5424"/>
                      <a:pt x="8094" y="5424"/>
                    </a:cubicBezTo>
                    <a:cubicBezTo>
                      <a:pt x="8031" y="5424"/>
                      <a:pt x="7969" y="5425"/>
                      <a:pt x="7906" y="5428"/>
                    </a:cubicBezTo>
                    <a:cubicBezTo>
                      <a:pt x="7272" y="5462"/>
                      <a:pt x="6672" y="5628"/>
                      <a:pt x="6071" y="5962"/>
                    </a:cubicBezTo>
                    <a:cubicBezTo>
                      <a:pt x="6272" y="5795"/>
                      <a:pt x="6472" y="5628"/>
                      <a:pt x="6672" y="5462"/>
                    </a:cubicBezTo>
                    <a:cubicBezTo>
                      <a:pt x="7339" y="4995"/>
                      <a:pt x="8040" y="4594"/>
                      <a:pt x="8773" y="4261"/>
                    </a:cubicBezTo>
                    <a:cubicBezTo>
                      <a:pt x="9107" y="4127"/>
                      <a:pt x="9441" y="3994"/>
                      <a:pt x="9774" y="3860"/>
                    </a:cubicBezTo>
                    <a:cubicBezTo>
                      <a:pt x="10041" y="3794"/>
                      <a:pt x="10341" y="3727"/>
                      <a:pt x="10608" y="3627"/>
                    </a:cubicBezTo>
                    <a:close/>
                    <a:moveTo>
                      <a:pt x="45867" y="4061"/>
                    </a:moveTo>
                    <a:lnTo>
                      <a:pt x="45867" y="4061"/>
                    </a:lnTo>
                    <a:cubicBezTo>
                      <a:pt x="46133" y="4127"/>
                      <a:pt x="46400" y="4194"/>
                      <a:pt x="46467" y="4227"/>
                    </a:cubicBezTo>
                    <a:cubicBezTo>
                      <a:pt x="46801" y="4327"/>
                      <a:pt x="47167" y="4427"/>
                      <a:pt x="47501" y="4594"/>
                    </a:cubicBezTo>
                    <a:cubicBezTo>
                      <a:pt x="47735" y="4694"/>
                      <a:pt x="47935" y="4794"/>
                      <a:pt x="48135" y="4894"/>
                    </a:cubicBezTo>
                    <a:cubicBezTo>
                      <a:pt x="49069" y="5495"/>
                      <a:pt x="49936" y="6396"/>
                      <a:pt x="50737" y="7630"/>
                    </a:cubicBezTo>
                    <a:cubicBezTo>
                      <a:pt x="50703" y="7630"/>
                      <a:pt x="50703" y="7596"/>
                      <a:pt x="50670" y="7596"/>
                    </a:cubicBezTo>
                    <a:cubicBezTo>
                      <a:pt x="50336" y="7496"/>
                      <a:pt x="50003" y="7363"/>
                      <a:pt x="49669" y="7296"/>
                    </a:cubicBezTo>
                    <a:cubicBezTo>
                      <a:pt x="49302" y="7196"/>
                      <a:pt x="48902" y="7096"/>
                      <a:pt x="48535" y="6996"/>
                    </a:cubicBezTo>
                    <a:cubicBezTo>
                      <a:pt x="48373" y="6969"/>
                      <a:pt x="48211" y="6920"/>
                      <a:pt x="48067" y="6920"/>
                    </a:cubicBezTo>
                    <a:cubicBezTo>
                      <a:pt x="48033" y="6920"/>
                      <a:pt x="48000" y="6923"/>
                      <a:pt x="47968" y="6929"/>
                    </a:cubicBezTo>
                    <a:cubicBezTo>
                      <a:pt x="47368" y="5929"/>
                      <a:pt x="46734" y="4995"/>
                      <a:pt x="45967" y="4127"/>
                    </a:cubicBezTo>
                    <a:cubicBezTo>
                      <a:pt x="45933" y="4127"/>
                      <a:pt x="45900" y="4094"/>
                      <a:pt x="45867" y="4061"/>
                    </a:cubicBezTo>
                    <a:close/>
                    <a:moveTo>
                      <a:pt x="6839" y="6062"/>
                    </a:moveTo>
                    <a:cubicBezTo>
                      <a:pt x="6839" y="6229"/>
                      <a:pt x="6905" y="6362"/>
                      <a:pt x="6905" y="6496"/>
                    </a:cubicBezTo>
                    <a:cubicBezTo>
                      <a:pt x="6972" y="6796"/>
                      <a:pt x="7005" y="7196"/>
                      <a:pt x="7139" y="7496"/>
                    </a:cubicBezTo>
                    <a:cubicBezTo>
                      <a:pt x="6238" y="7697"/>
                      <a:pt x="5371" y="8330"/>
                      <a:pt x="4637" y="9398"/>
                    </a:cubicBezTo>
                    <a:cubicBezTo>
                      <a:pt x="4537" y="9298"/>
                      <a:pt x="4404" y="9231"/>
                      <a:pt x="4337" y="9131"/>
                    </a:cubicBezTo>
                    <a:cubicBezTo>
                      <a:pt x="4170" y="8997"/>
                      <a:pt x="4003" y="8864"/>
                      <a:pt x="3837" y="8764"/>
                    </a:cubicBezTo>
                    <a:cubicBezTo>
                      <a:pt x="4704" y="7396"/>
                      <a:pt x="5738" y="6462"/>
                      <a:pt x="6839" y="6062"/>
                    </a:cubicBezTo>
                    <a:close/>
                    <a:moveTo>
                      <a:pt x="8126" y="5857"/>
                    </a:moveTo>
                    <a:cubicBezTo>
                      <a:pt x="9361" y="5857"/>
                      <a:pt x="10564" y="6488"/>
                      <a:pt x="11675" y="7663"/>
                    </a:cubicBezTo>
                    <a:cubicBezTo>
                      <a:pt x="11542" y="7930"/>
                      <a:pt x="11442" y="8264"/>
                      <a:pt x="11442" y="8297"/>
                    </a:cubicBezTo>
                    <a:cubicBezTo>
                      <a:pt x="11309" y="8564"/>
                      <a:pt x="11208" y="8864"/>
                      <a:pt x="11108" y="9131"/>
                    </a:cubicBezTo>
                    <a:cubicBezTo>
                      <a:pt x="11075" y="9231"/>
                      <a:pt x="11008" y="9331"/>
                      <a:pt x="10975" y="9431"/>
                    </a:cubicBezTo>
                    <a:cubicBezTo>
                      <a:pt x="9986" y="8123"/>
                      <a:pt x="8875" y="7425"/>
                      <a:pt x="7759" y="7425"/>
                    </a:cubicBezTo>
                    <a:cubicBezTo>
                      <a:pt x="7708" y="7425"/>
                      <a:pt x="7657" y="7427"/>
                      <a:pt x="7606" y="7430"/>
                    </a:cubicBezTo>
                    <a:lnTo>
                      <a:pt x="7506" y="7430"/>
                    </a:lnTo>
                    <a:cubicBezTo>
                      <a:pt x="7506" y="7129"/>
                      <a:pt x="7372" y="6796"/>
                      <a:pt x="7339" y="6529"/>
                    </a:cubicBezTo>
                    <a:cubicBezTo>
                      <a:pt x="7272" y="6362"/>
                      <a:pt x="7272" y="6129"/>
                      <a:pt x="7206" y="5962"/>
                    </a:cubicBezTo>
                    <a:cubicBezTo>
                      <a:pt x="7439" y="5895"/>
                      <a:pt x="7673" y="5862"/>
                      <a:pt x="7939" y="5862"/>
                    </a:cubicBezTo>
                    <a:cubicBezTo>
                      <a:pt x="8002" y="5859"/>
                      <a:pt x="8064" y="5857"/>
                      <a:pt x="8126" y="5857"/>
                    </a:cubicBezTo>
                    <a:close/>
                    <a:moveTo>
                      <a:pt x="7735" y="7861"/>
                    </a:moveTo>
                    <a:cubicBezTo>
                      <a:pt x="8473" y="7861"/>
                      <a:pt x="9239" y="8227"/>
                      <a:pt x="9974" y="8931"/>
                    </a:cubicBezTo>
                    <a:cubicBezTo>
                      <a:pt x="9774" y="9164"/>
                      <a:pt x="9541" y="9398"/>
                      <a:pt x="9374" y="9665"/>
                    </a:cubicBezTo>
                    <a:cubicBezTo>
                      <a:pt x="9090" y="9640"/>
                      <a:pt x="8802" y="9633"/>
                      <a:pt x="8513" y="9633"/>
                    </a:cubicBezTo>
                    <a:cubicBezTo>
                      <a:pt x="8197" y="9633"/>
                      <a:pt x="7879" y="9641"/>
                      <a:pt x="7565" y="9641"/>
                    </a:cubicBezTo>
                    <a:cubicBezTo>
                      <a:pt x="7388" y="9641"/>
                      <a:pt x="7213" y="9639"/>
                      <a:pt x="7039" y="9631"/>
                    </a:cubicBezTo>
                    <a:cubicBezTo>
                      <a:pt x="6572" y="9631"/>
                      <a:pt x="6138" y="9598"/>
                      <a:pt x="5671" y="9598"/>
                    </a:cubicBezTo>
                    <a:cubicBezTo>
                      <a:pt x="5471" y="9598"/>
                      <a:pt x="5238" y="9565"/>
                      <a:pt x="5037" y="9565"/>
                    </a:cubicBezTo>
                    <a:cubicBezTo>
                      <a:pt x="5805" y="8497"/>
                      <a:pt x="6705" y="7897"/>
                      <a:pt x="7639" y="7863"/>
                    </a:cubicBezTo>
                    <a:cubicBezTo>
                      <a:pt x="7671" y="7862"/>
                      <a:pt x="7703" y="7861"/>
                      <a:pt x="7735" y="7861"/>
                    </a:cubicBezTo>
                    <a:close/>
                    <a:moveTo>
                      <a:pt x="29426" y="5026"/>
                    </a:moveTo>
                    <a:cubicBezTo>
                      <a:pt x="33733" y="5026"/>
                      <a:pt x="38035" y="5489"/>
                      <a:pt x="42264" y="6429"/>
                    </a:cubicBezTo>
                    <a:cubicBezTo>
                      <a:pt x="43065" y="7997"/>
                      <a:pt x="43765" y="9765"/>
                      <a:pt x="44365" y="11699"/>
                    </a:cubicBezTo>
                    <a:cubicBezTo>
                      <a:pt x="42864" y="11566"/>
                      <a:pt x="41397" y="11399"/>
                      <a:pt x="39929" y="11299"/>
                    </a:cubicBezTo>
                    <a:cubicBezTo>
                      <a:pt x="37094" y="11066"/>
                      <a:pt x="34258" y="10865"/>
                      <a:pt x="31423" y="10865"/>
                    </a:cubicBezTo>
                    <a:cubicBezTo>
                      <a:pt x="30022" y="10865"/>
                      <a:pt x="28621" y="10899"/>
                      <a:pt x="27220" y="10999"/>
                    </a:cubicBezTo>
                    <a:cubicBezTo>
                      <a:pt x="25952" y="11099"/>
                      <a:pt x="24651" y="11199"/>
                      <a:pt x="23417" y="11466"/>
                    </a:cubicBezTo>
                    <a:cubicBezTo>
                      <a:pt x="22950" y="10132"/>
                      <a:pt x="22383" y="8897"/>
                      <a:pt x="21749" y="7730"/>
                    </a:cubicBezTo>
                    <a:cubicBezTo>
                      <a:pt x="21349" y="6963"/>
                      <a:pt x="20915" y="6262"/>
                      <a:pt x="20448" y="5628"/>
                    </a:cubicBezTo>
                    <a:cubicBezTo>
                      <a:pt x="21116" y="5628"/>
                      <a:pt x="21816" y="5495"/>
                      <a:pt x="22450" y="5428"/>
                    </a:cubicBezTo>
                    <a:cubicBezTo>
                      <a:pt x="23250" y="5328"/>
                      <a:pt x="24084" y="5261"/>
                      <a:pt x="24918" y="5195"/>
                    </a:cubicBezTo>
                    <a:cubicBezTo>
                      <a:pt x="26420" y="5083"/>
                      <a:pt x="27923" y="5026"/>
                      <a:pt x="29426" y="5026"/>
                    </a:cubicBezTo>
                    <a:close/>
                    <a:moveTo>
                      <a:pt x="48168" y="7296"/>
                    </a:moveTo>
                    <a:lnTo>
                      <a:pt x="48168" y="7296"/>
                    </a:lnTo>
                    <a:cubicBezTo>
                      <a:pt x="48268" y="7330"/>
                      <a:pt x="48368" y="7363"/>
                      <a:pt x="48435" y="7363"/>
                    </a:cubicBezTo>
                    <a:cubicBezTo>
                      <a:pt x="48769" y="7463"/>
                      <a:pt x="49136" y="7563"/>
                      <a:pt x="49469" y="7663"/>
                    </a:cubicBezTo>
                    <a:cubicBezTo>
                      <a:pt x="49836" y="7763"/>
                      <a:pt x="50236" y="7863"/>
                      <a:pt x="50603" y="8030"/>
                    </a:cubicBezTo>
                    <a:cubicBezTo>
                      <a:pt x="50770" y="8097"/>
                      <a:pt x="50937" y="8197"/>
                      <a:pt x="51137" y="8264"/>
                    </a:cubicBezTo>
                    <a:cubicBezTo>
                      <a:pt x="51304" y="8564"/>
                      <a:pt x="51471" y="8864"/>
                      <a:pt x="51637" y="9198"/>
                    </a:cubicBezTo>
                    <a:cubicBezTo>
                      <a:pt x="52171" y="10265"/>
                      <a:pt x="52638" y="11433"/>
                      <a:pt x="53038" y="12700"/>
                    </a:cubicBezTo>
                    <a:cubicBezTo>
                      <a:pt x="52905" y="12667"/>
                      <a:pt x="52771" y="12633"/>
                      <a:pt x="52638" y="12600"/>
                    </a:cubicBezTo>
                    <a:cubicBezTo>
                      <a:pt x="52338" y="12500"/>
                      <a:pt x="52038" y="12400"/>
                      <a:pt x="51704" y="12333"/>
                    </a:cubicBezTo>
                    <a:cubicBezTo>
                      <a:pt x="51404" y="12233"/>
                      <a:pt x="51070" y="12166"/>
                      <a:pt x="50770" y="12100"/>
                    </a:cubicBezTo>
                    <a:cubicBezTo>
                      <a:pt x="50570" y="12066"/>
                      <a:pt x="50403" y="12000"/>
                      <a:pt x="50203" y="12000"/>
                    </a:cubicBezTo>
                    <a:cubicBezTo>
                      <a:pt x="49669" y="10298"/>
                      <a:pt x="48969" y="8731"/>
                      <a:pt x="48168" y="7296"/>
                    </a:cubicBezTo>
                    <a:close/>
                    <a:moveTo>
                      <a:pt x="15178" y="6896"/>
                    </a:moveTo>
                    <a:cubicBezTo>
                      <a:pt x="16412" y="8430"/>
                      <a:pt x="17480" y="10365"/>
                      <a:pt x="18314" y="12600"/>
                    </a:cubicBezTo>
                    <a:cubicBezTo>
                      <a:pt x="17780" y="12700"/>
                      <a:pt x="17246" y="12900"/>
                      <a:pt x="16712" y="13034"/>
                    </a:cubicBezTo>
                    <a:cubicBezTo>
                      <a:pt x="16379" y="13134"/>
                      <a:pt x="16045" y="13200"/>
                      <a:pt x="15745" y="13301"/>
                    </a:cubicBezTo>
                    <a:cubicBezTo>
                      <a:pt x="15612" y="13334"/>
                      <a:pt x="15478" y="13367"/>
                      <a:pt x="15378" y="13434"/>
                    </a:cubicBezTo>
                    <a:cubicBezTo>
                      <a:pt x="15045" y="12433"/>
                      <a:pt x="14644" y="11499"/>
                      <a:pt x="14211" y="10665"/>
                    </a:cubicBezTo>
                    <a:cubicBezTo>
                      <a:pt x="13610" y="9464"/>
                      <a:pt x="12943" y="8464"/>
                      <a:pt x="12243" y="7663"/>
                    </a:cubicBezTo>
                    <a:cubicBezTo>
                      <a:pt x="12309" y="7663"/>
                      <a:pt x="12376" y="7630"/>
                      <a:pt x="12443" y="7630"/>
                    </a:cubicBezTo>
                    <a:cubicBezTo>
                      <a:pt x="12776" y="7530"/>
                      <a:pt x="13076" y="7463"/>
                      <a:pt x="13410" y="7363"/>
                    </a:cubicBezTo>
                    <a:cubicBezTo>
                      <a:pt x="13977" y="7196"/>
                      <a:pt x="14611" y="7096"/>
                      <a:pt x="15178" y="6896"/>
                    </a:cubicBezTo>
                    <a:close/>
                    <a:moveTo>
                      <a:pt x="3636" y="9031"/>
                    </a:moveTo>
                    <a:cubicBezTo>
                      <a:pt x="3770" y="9164"/>
                      <a:pt x="3937" y="9298"/>
                      <a:pt x="4070" y="9398"/>
                    </a:cubicBezTo>
                    <a:cubicBezTo>
                      <a:pt x="4170" y="9498"/>
                      <a:pt x="4270" y="9631"/>
                      <a:pt x="4404" y="9731"/>
                    </a:cubicBezTo>
                    <a:cubicBezTo>
                      <a:pt x="3937" y="10499"/>
                      <a:pt x="3503" y="11433"/>
                      <a:pt x="3103" y="12533"/>
                    </a:cubicBezTo>
                    <a:cubicBezTo>
                      <a:pt x="2903" y="13100"/>
                      <a:pt x="2736" y="13734"/>
                      <a:pt x="2569" y="14401"/>
                    </a:cubicBezTo>
                    <a:cubicBezTo>
                      <a:pt x="2436" y="14301"/>
                      <a:pt x="2302" y="14168"/>
                      <a:pt x="2135" y="14068"/>
                    </a:cubicBezTo>
                    <a:cubicBezTo>
                      <a:pt x="2002" y="13968"/>
                      <a:pt x="1868" y="13868"/>
                      <a:pt x="1702" y="13768"/>
                    </a:cubicBezTo>
                    <a:cubicBezTo>
                      <a:pt x="1935" y="12900"/>
                      <a:pt x="2202" y="12100"/>
                      <a:pt x="2502" y="11332"/>
                    </a:cubicBezTo>
                    <a:cubicBezTo>
                      <a:pt x="2869" y="10465"/>
                      <a:pt x="3236" y="9698"/>
                      <a:pt x="3636" y="9031"/>
                    </a:cubicBezTo>
                    <a:close/>
                    <a:moveTo>
                      <a:pt x="4771" y="9965"/>
                    </a:moveTo>
                    <a:cubicBezTo>
                      <a:pt x="5104" y="9998"/>
                      <a:pt x="5438" y="9998"/>
                      <a:pt x="5771" y="9998"/>
                    </a:cubicBezTo>
                    <a:cubicBezTo>
                      <a:pt x="6172" y="10032"/>
                      <a:pt x="6572" y="10032"/>
                      <a:pt x="6972" y="10065"/>
                    </a:cubicBezTo>
                    <a:lnTo>
                      <a:pt x="8273" y="10065"/>
                    </a:lnTo>
                    <a:cubicBezTo>
                      <a:pt x="8540" y="10098"/>
                      <a:pt x="8807" y="10098"/>
                      <a:pt x="9074" y="10098"/>
                    </a:cubicBezTo>
                    <a:cubicBezTo>
                      <a:pt x="8740" y="10599"/>
                      <a:pt x="8473" y="11132"/>
                      <a:pt x="8240" y="11599"/>
                    </a:cubicBezTo>
                    <a:cubicBezTo>
                      <a:pt x="7739" y="12567"/>
                      <a:pt x="7372" y="13567"/>
                      <a:pt x="7072" y="14601"/>
                    </a:cubicBezTo>
                    <a:cubicBezTo>
                      <a:pt x="6965" y="14597"/>
                      <a:pt x="6857" y="14595"/>
                      <a:pt x="6749" y="14595"/>
                    </a:cubicBezTo>
                    <a:cubicBezTo>
                      <a:pt x="6081" y="14595"/>
                      <a:pt x="5393" y="14673"/>
                      <a:pt x="4704" y="14702"/>
                    </a:cubicBezTo>
                    <a:lnTo>
                      <a:pt x="2936" y="14702"/>
                    </a:lnTo>
                    <a:cubicBezTo>
                      <a:pt x="3103" y="14001"/>
                      <a:pt x="3303" y="13301"/>
                      <a:pt x="3536" y="12667"/>
                    </a:cubicBezTo>
                    <a:cubicBezTo>
                      <a:pt x="3903" y="11566"/>
                      <a:pt x="4304" y="10665"/>
                      <a:pt x="4771" y="9965"/>
                    </a:cubicBezTo>
                    <a:close/>
                    <a:moveTo>
                      <a:pt x="11976" y="8030"/>
                    </a:moveTo>
                    <a:cubicBezTo>
                      <a:pt x="12643" y="8764"/>
                      <a:pt x="13243" y="9731"/>
                      <a:pt x="13810" y="10832"/>
                    </a:cubicBezTo>
                    <a:cubicBezTo>
                      <a:pt x="14244" y="11699"/>
                      <a:pt x="14644" y="12667"/>
                      <a:pt x="15011" y="13667"/>
                    </a:cubicBezTo>
                    <a:cubicBezTo>
                      <a:pt x="14878" y="13801"/>
                      <a:pt x="14811" y="13934"/>
                      <a:pt x="14711" y="14068"/>
                    </a:cubicBezTo>
                    <a:cubicBezTo>
                      <a:pt x="14511" y="14335"/>
                      <a:pt x="14277" y="14635"/>
                      <a:pt x="14077" y="14902"/>
                    </a:cubicBezTo>
                    <a:cubicBezTo>
                      <a:pt x="13944" y="15068"/>
                      <a:pt x="13844" y="15202"/>
                      <a:pt x="13710" y="15369"/>
                    </a:cubicBezTo>
                    <a:cubicBezTo>
                      <a:pt x="13710" y="15369"/>
                      <a:pt x="13677" y="15369"/>
                      <a:pt x="13677" y="15402"/>
                    </a:cubicBezTo>
                    <a:cubicBezTo>
                      <a:pt x="13343" y="14201"/>
                      <a:pt x="12943" y="13100"/>
                      <a:pt x="12509" y="12100"/>
                    </a:cubicBezTo>
                    <a:cubicBezTo>
                      <a:pt x="12109" y="11232"/>
                      <a:pt x="11709" y="10465"/>
                      <a:pt x="11275" y="9831"/>
                    </a:cubicBezTo>
                    <a:cubicBezTo>
                      <a:pt x="11375" y="9731"/>
                      <a:pt x="11409" y="9565"/>
                      <a:pt x="11475" y="9398"/>
                    </a:cubicBezTo>
                    <a:cubicBezTo>
                      <a:pt x="11575" y="9131"/>
                      <a:pt x="11675" y="8897"/>
                      <a:pt x="11776" y="8631"/>
                    </a:cubicBezTo>
                    <a:cubicBezTo>
                      <a:pt x="11842" y="8430"/>
                      <a:pt x="11909" y="8230"/>
                      <a:pt x="11976" y="8030"/>
                    </a:cubicBezTo>
                    <a:close/>
                    <a:moveTo>
                      <a:pt x="31162" y="11279"/>
                    </a:moveTo>
                    <a:cubicBezTo>
                      <a:pt x="35617" y="11279"/>
                      <a:pt x="40062" y="11706"/>
                      <a:pt x="44466" y="12133"/>
                    </a:cubicBezTo>
                    <a:cubicBezTo>
                      <a:pt x="44966" y="13868"/>
                      <a:pt x="45366" y="15736"/>
                      <a:pt x="45666" y="17704"/>
                    </a:cubicBezTo>
                    <a:cubicBezTo>
                      <a:pt x="45400" y="17637"/>
                      <a:pt x="45099" y="17637"/>
                      <a:pt x="44799" y="17604"/>
                    </a:cubicBezTo>
                    <a:cubicBezTo>
                      <a:pt x="44399" y="17604"/>
                      <a:pt x="43999" y="17570"/>
                      <a:pt x="43565" y="17570"/>
                    </a:cubicBezTo>
                    <a:cubicBezTo>
                      <a:pt x="42798" y="17537"/>
                      <a:pt x="42030" y="17537"/>
                      <a:pt x="41263" y="17537"/>
                    </a:cubicBezTo>
                    <a:cubicBezTo>
                      <a:pt x="40571" y="17529"/>
                      <a:pt x="39877" y="17524"/>
                      <a:pt x="39182" y="17524"/>
                    </a:cubicBezTo>
                    <a:cubicBezTo>
                      <a:pt x="37096" y="17524"/>
                      <a:pt x="35000" y="17562"/>
                      <a:pt x="32924" y="17637"/>
                    </a:cubicBezTo>
                    <a:cubicBezTo>
                      <a:pt x="31523" y="17704"/>
                      <a:pt x="30155" y="17770"/>
                      <a:pt x="28754" y="17837"/>
                    </a:cubicBezTo>
                    <a:cubicBezTo>
                      <a:pt x="28054" y="17904"/>
                      <a:pt x="27353" y="17937"/>
                      <a:pt x="26686" y="18004"/>
                    </a:cubicBezTo>
                    <a:cubicBezTo>
                      <a:pt x="26152" y="18037"/>
                      <a:pt x="25652" y="18071"/>
                      <a:pt x="25118" y="18137"/>
                    </a:cubicBezTo>
                    <a:cubicBezTo>
                      <a:pt x="24751" y="15869"/>
                      <a:pt x="24218" y="13734"/>
                      <a:pt x="23517" y="11766"/>
                    </a:cubicBezTo>
                    <a:cubicBezTo>
                      <a:pt x="24952" y="11633"/>
                      <a:pt x="26386" y="11466"/>
                      <a:pt x="27820" y="11366"/>
                    </a:cubicBezTo>
                    <a:cubicBezTo>
                      <a:pt x="28934" y="11306"/>
                      <a:pt x="30049" y="11279"/>
                      <a:pt x="31162" y="11279"/>
                    </a:cubicBezTo>
                    <a:close/>
                    <a:moveTo>
                      <a:pt x="50336" y="12400"/>
                    </a:moveTo>
                    <a:cubicBezTo>
                      <a:pt x="50436" y="12400"/>
                      <a:pt x="50503" y="12433"/>
                      <a:pt x="50603" y="12467"/>
                    </a:cubicBezTo>
                    <a:cubicBezTo>
                      <a:pt x="50903" y="12533"/>
                      <a:pt x="51237" y="12633"/>
                      <a:pt x="51537" y="12700"/>
                    </a:cubicBezTo>
                    <a:cubicBezTo>
                      <a:pt x="52104" y="12867"/>
                      <a:pt x="52671" y="13000"/>
                      <a:pt x="53205" y="13200"/>
                    </a:cubicBezTo>
                    <a:cubicBezTo>
                      <a:pt x="53705" y="14835"/>
                      <a:pt x="54072" y="16636"/>
                      <a:pt x="54306" y="18504"/>
                    </a:cubicBezTo>
                    <a:cubicBezTo>
                      <a:pt x="53839" y="18371"/>
                      <a:pt x="53372" y="18271"/>
                      <a:pt x="52872" y="18171"/>
                    </a:cubicBezTo>
                    <a:cubicBezTo>
                      <a:pt x="52571" y="18104"/>
                      <a:pt x="52271" y="18037"/>
                      <a:pt x="51971" y="18004"/>
                    </a:cubicBezTo>
                    <a:cubicBezTo>
                      <a:pt x="51877" y="17980"/>
                      <a:pt x="51782" y="17957"/>
                      <a:pt x="51688" y="17957"/>
                    </a:cubicBezTo>
                    <a:cubicBezTo>
                      <a:pt x="51649" y="17957"/>
                      <a:pt x="51610" y="17961"/>
                      <a:pt x="51571" y="17971"/>
                    </a:cubicBezTo>
                    <a:cubicBezTo>
                      <a:pt x="51304" y="16002"/>
                      <a:pt x="50870" y="14134"/>
                      <a:pt x="50336" y="12400"/>
                    </a:cubicBezTo>
                    <a:close/>
                    <a:moveTo>
                      <a:pt x="10241" y="9231"/>
                    </a:moveTo>
                    <a:cubicBezTo>
                      <a:pt x="10675" y="9698"/>
                      <a:pt x="11042" y="10232"/>
                      <a:pt x="11409" y="10899"/>
                    </a:cubicBezTo>
                    <a:cubicBezTo>
                      <a:pt x="10942" y="11566"/>
                      <a:pt x="10575" y="12300"/>
                      <a:pt x="10141" y="13000"/>
                    </a:cubicBezTo>
                    <a:cubicBezTo>
                      <a:pt x="9707" y="13768"/>
                      <a:pt x="9274" y="14535"/>
                      <a:pt x="8807" y="15269"/>
                    </a:cubicBezTo>
                    <a:cubicBezTo>
                      <a:pt x="8373" y="16036"/>
                      <a:pt x="7906" y="16803"/>
                      <a:pt x="7406" y="17570"/>
                    </a:cubicBezTo>
                    <a:cubicBezTo>
                      <a:pt x="7206" y="17937"/>
                      <a:pt x="6972" y="18304"/>
                      <a:pt x="6739" y="18671"/>
                    </a:cubicBezTo>
                    <a:cubicBezTo>
                      <a:pt x="6721" y="18689"/>
                      <a:pt x="6713" y="18697"/>
                      <a:pt x="6709" y="18706"/>
                    </a:cubicBezTo>
                    <a:lnTo>
                      <a:pt x="6709" y="18706"/>
                    </a:lnTo>
                    <a:cubicBezTo>
                      <a:pt x="6876" y="17182"/>
                      <a:pt x="7176" y="15658"/>
                      <a:pt x="7673" y="14168"/>
                    </a:cubicBezTo>
                    <a:cubicBezTo>
                      <a:pt x="7973" y="13234"/>
                      <a:pt x="8373" y="12300"/>
                      <a:pt x="8840" y="11399"/>
                    </a:cubicBezTo>
                    <a:cubicBezTo>
                      <a:pt x="9240" y="10632"/>
                      <a:pt x="9774" y="9965"/>
                      <a:pt x="10241" y="9231"/>
                    </a:cubicBezTo>
                    <a:close/>
                    <a:moveTo>
                      <a:pt x="18480" y="13000"/>
                    </a:moveTo>
                    <a:cubicBezTo>
                      <a:pt x="19147" y="14835"/>
                      <a:pt x="19681" y="16836"/>
                      <a:pt x="20048" y="19005"/>
                    </a:cubicBezTo>
                    <a:cubicBezTo>
                      <a:pt x="19781" y="19005"/>
                      <a:pt x="19481" y="19071"/>
                      <a:pt x="19248" y="19138"/>
                    </a:cubicBezTo>
                    <a:cubicBezTo>
                      <a:pt x="18914" y="19171"/>
                      <a:pt x="18547" y="19238"/>
                      <a:pt x="18213" y="19305"/>
                    </a:cubicBezTo>
                    <a:cubicBezTo>
                      <a:pt x="17913" y="19338"/>
                      <a:pt x="17580" y="19405"/>
                      <a:pt x="17279" y="19472"/>
                    </a:cubicBezTo>
                    <a:cubicBezTo>
                      <a:pt x="17113" y="19472"/>
                      <a:pt x="16979" y="19505"/>
                      <a:pt x="16846" y="19538"/>
                    </a:cubicBezTo>
                    <a:cubicBezTo>
                      <a:pt x="16546" y="17470"/>
                      <a:pt x="16079" y="15535"/>
                      <a:pt x="15478" y="13768"/>
                    </a:cubicBezTo>
                    <a:cubicBezTo>
                      <a:pt x="15612" y="13768"/>
                      <a:pt x="15745" y="13701"/>
                      <a:pt x="15845" y="13667"/>
                    </a:cubicBezTo>
                    <a:cubicBezTo>
                      <a:pt x="16179" y="13601"/>
                      <a:pt x="16479" y="13534"/>
                      <a:pt x="16779" y="13434"/>
                    </a:cubicBezTo>
                    <a:cubicBezTo>
                      <a:pt x="17313" y="13301"/>
                      <a:pt x="17913" y="13200"/>
                      <a:pt x="18480" y="13000"/>
                    </a:cubicBezTo>
                    <a:close/>
                    <a:moveTo>
                      <a:pt x="15178" y="14201"/>
                    </a:moveTo>
                    <a:cubicBezTo>
                      <a:pt x="15712" y="15869"/>
                      <a:pt x="16145" y="17704"/>
                      <a:pt x="16412" y="19638"/>
                    </a:cubicBezTo>
                    <a:cubicBezTo>
                      <a:pt x="16145" y="19738"/>
                      <a:pt x="15878" y="19872"/>
                      <a:pt x="15645" y="19972"/>
                    </a:cubicBezTo>
                    <a:cubicBezTo>
                      <a:pt x="15311" y="20105"/>
                      <a:pt x="14978" y="20272"/>
                      <a:pt x="14611" y="20406"/>
                    </a:cubicBezTo>
                    <a:cubicBezTo>
                      <a:pt x="14444" y="18804"/>
                      <a:pt x="14144" y="17303"/>
                      <a:pt x="13810" y="15902"/>
                    </a:cubicBezTo>
                    <a:cubicBezTo>
                      <a:pt x="13810" y="15869"/>
                      <a:pt x="13844" y="15869"/>
                      <a:pt x="13844" y="15869"/>
                    </a:cubicBezTo>
                    <a:cubicBezTo>
                      <a:pt x="14211" y="15469"/>
                      <a:pt x="14511" y="15035"/>
                      <a:pt x="14844" y="14601"/>
                    </a:cubicBezTo>
                    <a:cubicBezTo>
                      <a:pt x="14911" y="14501"/>
                      <a:pt x="15045" y="14368"/>
                      <a:pt x="15178" y="14201"/>
                    </a:cubicBezTo>
                    <a:close/>
                    <a:moveTo>
                      <a:pt x="1602" y="14101"/>
                    </a:moveTo>
                    <a:cubicBezTo>
                      <a:pt x="1735" y="14168"/>
                      <a:pt x="1835" y="14268"/>
                      <a:pt x="1935" y="14335"/>
                    </a:cubicBezTo>
                    <a:cubicBezTo>
                      <a:pt x="2135" y="14501"/>
                      <a:pt x="2302" y="14668"/>
                      <a:pt x="2469" y="14802"/>
                    </a:cubicBezTo>
                    <a:cubicBezTo>
                      <a:pt x="2069" y="16636"/>
                      <a:pt x="1802" y="18704"/>
                      <a:pt x="1735" y="20873"/>
                    </a:cubicBezTo>
                    <a:cubicBezTo>
                      <a:pt x="1568" y="20806"/>
                      <a:pt x="1368" y="20773"/>
                      <a:pt x="1201" y="20739"/>
                    </a:cubicBezTo>
                    <a:cubicBezTo>
                      <a:pt x="1035" y="20706"/>
                      <a:pt x="834" y="20606"/>
                      <a:pt x="668" y="20606"/>
                    </a:cubicBezTo>
                    <a:cubicBezTo>
                      <a:pt x="768" y="18271"/>
                      <a:pt x="1101" y="16069"/>
                      <a:pt x="1602" y="14101"/>
                    </a:cubicBezTo>
                    <a:close/>
                    <a:moveTo>
                      <a:pt x="6972" y="15002"/>
                    </a:moveTo>
                    <a:cubicBezTo>
                      <a:pt x="6438" y="16936"/>
                      <a:pt x="6172" y="18905"/>
                      <a:pt x="6071" y="20906"/>
                    </a:cubicBezTo>
                    <a:cubicBezTo>
                      <a:pt x="5971" y="20895"/>
                      <a:pt x="5871" y="20891"/>
                      <a:pt x="5772" y="20891"/>
                    </a:cubicBezTo>
                    <a:cubicBezTo>
                      <a:pt x="5575" y="20891"/>
                      <a:pt x="5382" y="20906"/>
                      <a:pt x="5204" y="20906"/>
                    </a:cubicBezTo>
                    <a:cubicBezTo>
                      <a:pt x="4804" y="20939"/>
                      <a:pt x="4404" y="20939"/>
                      <a:pt x="4003" y="20939"/>
                    </a:cubicBezTo>
                    <a:lnTo>
                      <a:pt x="2736" y="20939"/>
                    </a:lnTo>
                    <a:cubicBezTo>
                      <a:pt x="2569" y="20906"/>
                      <a:pt x="2369" y="20906"/>
                      <a:pt x="2169" y="20906"/>
                    </a:cubicBezTo>
                    <a:cubicBezTo>
                      <a:pt x="2235" y="18838"/>
                      <a:pt x="2469" y="16836"/>
                      <a:pt x="2869" y="15068"/>
                    </a:cubicBezTo>
                    <a:cubicBezTo>
                      <a:pt x="3103" y="15102"/>
                      <a:pt x="3370" y="15102"/>
                      <a:pt x="3603" y="15102"/>
                    </a:cubicBezTo>
                    <a:lnTo>
                      <a:pt x="4804" y="15102"/>
                    </a:lnTo>
                    <a:cubicBezTo>
                      <a:pt x="5504" y="15068"/>
                      <a:pt x="6272" y="15102"/>
                      <a:pt x="6972" y="15002"/>
                    </a:cubicBezTo>
                    <a:close/>
                    <a:moveTo>
                      <a:pt x="11609" y="11232"/>
                    </a:moveTo>
                    <a:cubicBezTo>
                      <a:pt x="11776" y="11566"/>
                      <a:pt x="11942" y="11900"/>
                      <a:pt x="12109" y="12266"/>
                    </a:cubicBezTo>
                    <a:cubicBezTo>
                      <a:pt x="12810" y="13834"/>
                      <a:pt x="13343" y="15636"/>
                      <a:pt x="13744" y="17637"/>
                    </a:cubicBezTo>
                    <a:cubicBezTo>
                      <a:pt x="13443" y="17971"/>
                      <a:pt x="13177" y="18404"/>
                      <a:pt x="12910" y="18771"/>
                    </a:cubicBezTo>
                    <a:cubicBezTo>
                      <a:pt x="12609" y="19205"/>
                      <a:pt x="12309" y="19605"/>
                      <a:pt x="12009" y="20039"/>
                    </a:cubicBezTo>
                    <a:cubicBezTo>
                      <a:pt x="11409" y="20873"/>
                      <a:pt x="10808" y="21740"/>
                      <a:pt x="10208" y="22574"/>
                    </a:cubicBezTo>
                    <a:cubicBezTo>
                      <a:pt x="9574" y="23441"/>
                      <a:pt x="8974" y="24308"/>
                      <a:pt x="8340" y="25176"/>
                    </a:cubicBezTo>
                    <a:cubicBezTo>
                      <a:pt x="8240" y="25309"/>
                      <a:pt x="8140" y="25476"/>
                      <a:pt x="8040" y="25609"/>
                    </a:cubicBezTo>
                    <a:cubicBezTo>
                      <a:pt x="7723" y="25166"/>
                      <a:pt x="7196" y="24873"/>
                      <a:pt x="6658" y="24873"/>
                    </a:cubicBezTo>
                    <a:cubicBezTo>
                      <a:pt x="6629" y="24873"/>
                      <a:pt x="6601" y="24874"/>
                      <a:pt x="6572" y="24875"/>
                    </a:cubicBezTo>
                    <a:lnTo>
                      <a:pt x="6472" y="24875"/>
                    </a:lnTo>
                    <a:cubicBezTo>
                      <a:pt x="6372" y="23241"/>
                      <a:pt x="6438" y="21606"/>
                      <a:pt x="6572" y="19972"/>
                    </a:cubicBezTo>
                    <a:cubicBezTo>
                      <a:pt x="6572" y="19872"/>
                      <a:pt x="6572" y="19738"/>
                      <a:pt x="6605" y="19638"/>
                    </a:cubicBezTo>
                    <a:cubicBezTo>
                      <a:pt x="6672" y="19572"/>
                      <a:pt x="6705" y="19505"/>
                      <a:pt x="6772" y="19405"/>
                    </a:cubicBezTo>
                    <a:cubicBezTo>
                      <a:pt x="6905" y="19205"/>
                      <a:pt x="7005" y="19005"/>
                      <a:pt x="7139" y="18804"/>
                    </a:cubicBezTo>
                    <a:cubicBezTo>
                      <a:pt x="7372" y="18438"/>
                      <a:pt x="7606" y="18071"/>
                      <a:pt x="7839" y="17704"/>
                    </a:cubicBezTo>
                    <a:cubicBezTo>
                      <a:pt x="8306" y="16970"/>
                      <a:pt x="8740" y="16203"/>
                      <a:pt x="9207" y="15469"/>
                    </a:cubicBezTo>
                    <a:cubicBezTo>
                      <a:pt x="9674" y="14702"/>
                      <a:pt x="10108" y="13934"/>
                      <a:pt x="10541" y="13134"/>
                    </a:cubicBezTo>
                    <a:cubicBezTo>
                      <a:pt x="10908" y="12500"/>
                      <a:pt x="11309" y="11900"/>
                      <a:pt x="11609" y="11232"/>
                    </a:cubicBezTo>
                    <a:close/>
                    <a:moveTo>
                      <a:pt x="51637" y="18304"/>
                    </a:moveTo>
                    <a:lnTo>
                      <a:pt x="51637" y="18304"/>
                    </a:lnTo>
                    <a:cubicBezTo>
                      <a:pt x="51737" y="18337"/>
                      <a:pt x="51837" y="18337"/>
                      <a:pt x="51971" y="18371"/>
                    </a:cubicBezTo>
                    <a:cubicBezTo>
                      <a:pt x="52238" y="18438"/>
                      <a:pt x="52505" y="18504"/>
                      <a:pt x="52771" y="18571"/>
                    </a:cubicBezTo>
                    <a:cubicBezTo>
                      <a:pt x="53272" y="18671"/>
                      <a:pt x="53772" y="18804"/>
                      <a:pt x="54273" y="18905"/>
                    </a:cubicBezTo>
                    <a:cubicBezTo>
                      <a:pt x="54306" y="18938"/>
                      <a:pt x="54306" y="18938"/>
                      <a:pt x="54339" y="18971"/>
                    </a:cubicBezTo>
                    <a:lnTo>
                      <a:pt x="54373" y="18971"/>
                    </a:lnTo>
                    <a:cubicBezTo>
                      <a:pt x="54473" y="19939"/>
                      <a:pt x="54573" y="20939"/>
                      <a:pt x="54606" y="21940"/>
                    </a:cubicBezTo>
                    <a:cubicBezTo>
                      <a:pt x="54673" y="23108"/>
                      <a:pt x="54673" y="24242"/>
                      <a:pt x="54606" y="25376"/>
                    </a:cubicBezTo>
                    <a:cubicBezTo>
                      <a:pt x="54406" y="25376"/>
                      <a:pt x="54239" y="25409"/>
                      <a:pt x="54039" y="25443"/>
                    </a:cubicBezTo>
                    <a:cubicBezTo>
                      <a:pt x="53739" y="25509"/>
                      <a:pt x="53405" y="25509"/>
                      <a:pt x="53105" y="25543"/>
                    </a:cubicBezTo>
                    <a:cubicBezTo>
                      <a:pt x="52738" y="25576"/>
                      <a:pt x="52304" y="25543"/>
                      <a:pt x="51938" y="25609"/>
                    </a:cubicBezTo>
                    <a:cubicBezTo>
                      <a:pt x="52004" y="24542"/>
                      <a:pt x="52004" y="23474"/>
                      <a:pt x="51971" y="22374"/>
                    </a:cubicBezTo>
                    <a:cubicBezTo>
                      <a:pt x="51938" y="21006"/>
                      <a:pt x="51804" y="19638"/>
                      <a:pt x="51637" y="18304"/>
                    </a:cubicBezTo>
                    <a:close/>
                    <a:moveTo>
                      <a:pt x="2169" y="21273"/>
                    </a:moveTo>
                    <a:cubicBezTo>
                      <a:pt x="2369" y="21306"/>
                      <a:pt x="2636" y="21306"/>
                      <a:pt x="2836" y="21306"/>
                    </a:cubicBezTo>
                    <a:cubicBezTo>
                      <a:pt x="3236" y="21306"/>
                      <a:pt x="3636" y="21340"/>
                      <a:pt x="4037" y="21340"/>
                    </a:cubicBezTo>
                    <a:cubicBezTo>
                      <a:pt x="4437" y="21340"/>
                      <a:pt x="4871" y="21340"/>
                      <a:pt x="5271" y="21306"/>
                    </a:cubicBezTo>
                    <a:cubicBezTo>
                      <a:pt x="5404" y="21306"/>
                      <a:pt x="5538" y="21315"/>
                      <a:pt x="5667" y="21315"/>
                    </a:cubicBezTo>
                    <a:cubicBezTo>
                      <a:pt x="5796" y="21315"/>
                      <a:pt x="5921" y="21306"/>
                      <a:pt x="6038" y="21273"/>
                    </a:cubicBezTo>
                    <a:lnTo>
                      <a:pt x="6038" y="21273"/>
                    </a:lnTo>
                    <a:cubicBezTo>
                      <a:pt x="5971" y="22507"/>
                      <a:pt x="5971" y="23741"/>
                      <a:pt x="6038" y="24976"/>
                    </a:cubicBezTo>
                    <a:cubicBezTo>
                      <a:pt x="5871" y="25042"/>
                      <a:pt x="5738" y="25142"/>
                      <a:pt x="5604" y="25242"/>
                    </a:cubicBezTo>
                    <a:cubicBezTo>
                      <a:pt x="5438" y="25409"/>
                      <a:pt x="5271" y="25643"/>
                      <a:pt x="5071" y="25743"/>
                    </a:cubicBezTo>
                    <a:cubicBezTo>
                      <a:pt x="5037" y="25743"/>
                      <a:pt x="4971" y="25776"/>
                      <a:pt x="4937" y="25776"/>
                    </a:cubicBezTo>
                    <a:lnTo>
                      <a:pt x="4837" y="25776"/>
                    </a:lnTo>
                    <a:cubicBezTo>
                      <a:pt x="4771" y="25776"/>
                      <a:pt x="4737" y="25743"/>
                      <a:pt x="4704" y="25743"/>
                    </a:cubicBezTo>
                    <a:cubicBezTo>
                      <a:pt x="4470" y="25643"/>
                      <a:pt x="4337" y="25409"/>
                      <a:pt x="4170" y="25242"/>
                    </a:cubicBezTo>
                    <a:cubicBezTo>
                      <a:pt x="3870" y="25009"/>
                      <a:pt x="3536" y="24875"/>
                      <a:pt x="3169" y="24875"/>
                    </a:cubicBezTo>
                    <a:cubicBezTo>
                      <a:pt x="3126" y="24871"/>
                      <a:pt x="3083" y="24869"/>
                      <a:pt x="3040" y="24869"/>
                    </a:cubicBezTo>
                    <a:cubicBezTo>
                      <a:pt x="2751" y="24869"/>
                      <a:pt x="2468" y="24964"/>
                      <a:pt x="2235" y="25109"/>
                    </a:cubicBezTo>
                    <a:cubicBezTo>
                      <a:pt x="2202" y="24809"/>
                      <a:pt x="2202" y="24475"/>
                      <a:pt x="2169" y="24142"/>
                    </a:cubicBezTo>
                    <a:cubicBezTo>
                      <a:pt x="2135" y="23174"/>
                      <a:pt x="2135" y="22207"/>
                      <a:pt x="2169" y="21273"/>
                    </a:cubicBezTo>
                    <a:close/>
                    <a:moveTo>
                      <a:pt x="16479" y="20072"/>
                    </a:moveTo>
                    <a:cubicBezTo>
                      <a:pt x="16612" y="21206"/>
                      <a:pt x="16712" y="22374"/>
                      <a:pt x="16779" y="23575"/>
                    </a:cubicBezTo>
                    <a:cubicBezTo>
                      <a:pt x="16812" y="24408"/>
                      <a:pt x="16812" y="25276"/>
                      <a:pt x="16812" y="26110"/>
                    </a:cubicBezTo>
                    <a:cubicBezTo>
                      <a:pt x="16412" y="26043"/>
                      <a:pt x="16045" y="25976"/>
                      <a:pt x="15678" y="25910"/>
                    </a:cubicBezTo>
                    <a:cubicBezTo>
                      <a:pt x="15445" y="25876"/>
                      <a:pt x="15178" y="25776"/>
                      <a:pt x="14911" y="25776"/>
                    </a:cubicBezTo>
                    <a:cubicBezTo>
                      <a:pt x="14944" y="25042"/>
                      <a:pt x="14911" y="24308"/>
                      <a:pt x="14878" y="23575"/>
                    </a:cubicBezTo>
                    <a:cubicBezTo>
                      <a:pt x="14844" y="22641"/>
                      <a:pt x="14778" y="21740"/>
                      <a:pt x="14678" y="20839"/>
                    </a:cubicBezTo>
                    <a:cubicBezTo>
                      <a:pt x="15078" y="20672"/>
                      <a:pt x="15445" y="20506"/>
                      <a:pt x="15845" y="20339"/>
                    </a:cubicBezTo>
                    <a:cubicBezTo>
                      <a:pt x="16045" y="20272"/>
                      <a:pt x="16279" y="20172"/>
                      <a:pt x="16479" y="20072"/>
                    </a:cubicBezTo>
                    <a:close/>
                    <a:moveTo>
                      <a:pt x="20081" y="19405"/>
                    </a:moveTo>
                    <a:cubicBezTo>
                      <a:pt x="20348" y="20906"/>
                      <a:pt x="20482" y="22507"/>
                      <a:pt x="20548" y="24175"/>
                    </a:cubicBezTo>
                    <a:cubicBezTo>
                      <a:pt x="20548" y="24809"/>
                      <a:pt x="20582" y="25476"/>
                      <a:pt x="20548" y="26110"/>
                    </a:cubicBezTo>
                    <a:cubicBezTo>
                      <a:pt x="20359" y="26099"/>
                      <a:pt x="20167" y="26095"/>
                      <a:pt x="19973" y="26095"/>
                    </a:cubicBezTo>
                    <a:cubicBezTo>
                      <a:pt x="19585" y="26095"/>
                      <a:pt x="19192" y="26110"/>
                      <a:pt x="18814" y="26110"/>
                    </a:cubicBezTo>
                    <a:cubicBezTo>
                      <a:pt x="18447" y="26110"/>
                      <a:pt x="18113" y="26143"/>
                      <a:pt x="17780" y="26143"/>
                    </a:cubicBezTo>
                    <a:cubicBezTo>
                      <a:pt x="17613" y="26143"/>
                      <a:pt x="17413" y="26110"/>
                      <a:pt x="17246" y="26110"/>
                    </a:cubicBezTo>
                    <a:cubicBezTo>
                      <a:pt x="17246" y="25276"/>
                      <a:pt x="17246" y="24408"/>
                      <a:pt x="17213" y="23541"/>
                    </a:cubicBezTo>
                    <a:cubicBezTo>
                      <a:pt x="17146" y="22307"/>
                      <a:pt x="17046" y="21073"/>
                      <a:pt x="16879" y="19872"/>
                    </a:cubicBezTo>
                    <a:lnTo>
                      <a:pt x="16879" y="19872"/>
                    </a:lnTo>
                    <a:cubicBezTo>
                      <a:pt x="16913" y="19879"/>
                      <a:pt x="16945" y="19881"/>
                      <a:pt x="16976" y="19881"/>
                    </a:cubicBezTo>
                    <a:cubicBezTo>
                      <a:pt x="17101" y="19881"/>
                      <a:pt x="17213" y="19839"/>
                      <a:pt x="17346" y="19839"/>
                    </a:cubicBezTo>
                    <a:cubicBezTo>
                      <a:pt x="17680" y="19772"/>
                      <a:pt x="18013" y="19705"/>
                      <a:pt x="18380" y="19672"/>
                    </a:cubicBezTo>
                    <a:cubicBezTo>
                      <a:pt x="18714" y="19605"/>
                      <a:pt x="19047" y="19572"/>
                      <a:pt x="19414" y="19505"/>
                    </a:cubicBezTo>
                    <a:cubicBezTo>
                      <a:pt x="19614" y="19472"/>
                      <a:pt x="19881" y="19472"/>
                      <a:pt x="20081" y="19405"/>
                    </a:cubicBezTo>
                    <a:close/>
                    <a:moveTo>
                      <a:pt x="39062" y="17922"/>
                    </a:moveTo>
                    <a:cubicBezTo>
                      <a:pt x="39973" y="17922"/>
                      <a:pt x="40885" y="17937"/>
                      <a:pt x="41797" y="17937"/>
                    </a:cubicBezTo>
                    <a:cubicBezTo>
                      <a:pt x="42464" y="17971"/>
                      <a:pt x="43131" y="17971"/>
                      <a:pt x="43798" y="18004"/>
                    </a:cubicBezTo>
                    <a:cubicBezTo>
                      <a:pt x="44168" y="18004"/>
                      <a:pt x="44588" y="18054"/>
                      <a:pt x="44989" y="18054"/>
                    </a:cubicBezTo>
                    <a:cubicBezTo>
                      <a:pt x="45239" y="18054"/>
                      <a:pt x="45482" y="18035"/>
                      <a:pt x="45700" y="17971"/>
                    </a:cubicBezTo>
                    <a:cubicBezTo>
                      <a:pt x="45867" y="19271"/>
                      <a:pt x="46000" y="20572"/>
                      <a:pt x="46067" y="21907"/>
                    </a:cubicBezTo>
                    <a:cubicBezTo>
                      <a:pt x="46133" y="23341"/>
                      <a:pt x="46133" y="24742"/>
                      <a:pt x="46067" y="26176"/>
                    </a:cubicBezTo>
                    <a:cubicBezTo>
                      <a:pt x="45299" y="26176"/>
                      <a:pt x="44499" y="26276"/>
                      <a:pt x="43732" y="26343"/>
                    </a:cubicBezTo>
                    <a:cubicBezTo>
                      <a:pt x="42998" y="26377"/>
                      <a:pt x="42231" y="26410"/>
                      <a:pt x="41497" y="26477"/>
                    </a:cubicBezTo>
                    <a:cubicBezTo>
                      <a:pt x="39258" y="26587"/>
                      <a:pt x="37020" y="26652"/>
                      <a:pt x="34763" y="26652"/>
                    </a:cubicBezTo>
                    <a:cubicBezTo>
                      <a:pt x="34295" y="26652"/>
                      <a:pt x="33827" y="26649"/>
                      <a:pt x="33358" y="26643"/>
                    </a:cubicBezTo>
                    <a:cubicBezTo>
                      <a:pt x="31990" y="26643"/>
                      <a:pt x="30622" y="26643"/>
                      <a:pt x="29255" y="26610"/>
                    </a:cubicBezTo>
                    <a:cubicBezTo>
                      <a:pt x="28588" y="26577"/>
                      <a:pt x="27920" y="26543"/>
                      <a:pt x="27253" y="26510"/>
                    </a:cubicBezTo>
                    <a:cubicBezTo>
                      <a:pt x="26853" y="26510"/>
                      <a:pt x="26431" y="26467"/>
                      <a:pt x="26022" y="26467"/>
                    </a:cubicBezTo>
                    <a:cubicBezTo>
                      <a:pt x="25920" y="26467"/>
                      <a:pt x="25819" y="26470"/>
                      <a:pt x="25719" y="26477"/>
                    </a:cubicBezTo>
                    <a:cubicBezTo>
                      <a:pt x="25719" y="25643"/>
                      <a:pt x="25719" y="24809"/>
                      <a:pt x="25685" y="23975"/>
                    </a:cubicBezTo>
                    <a:cubicBezTo>
                      <a:pt x="25652" y="22140"/>
                      <a:pt x="25452" y="20306"/>
                      <a:pt x="25185" y="18571"/>
                    </a:cubicBezTo>
                    <a:cubicBezTo>
                      <a:pt x="25852" y="18538"/>
                      <a:pt x="26486" y="18438"/>
                      <a:pt x="27120" y="18404"/>
                    </a:cubicBezTo>
                    <a:cubicBezTo>
                      <a:pt x="27887" y="18337"/>
                      <a:pt x="28654" y="18271"/>
                      <a:pt x="29421" y="18237"/>
                    </a:cubicBezTo>
                    <a:cubicBezTo>
                      <a:pt x="32190" y="18071"/>
                      <a:pt x="34925" y="17971"/>
                      <a:pt x="37694" y="17937"/>
                    </a:cubicBezTo>
                    <a:cubicBezTo>
                      <a:pt x="38150" y="17926"/>
                      <a:pt x="38606" y="17922"/>
                      <a:pt x="39062" y="17922"/>
                    </a:cubicBezTo>
                    <a:close/>
                    <a:moveTo>
                      <a:pt x="634" y="20939"/>
                    </a:moveTo>
                    <a:cubicBezTo>
                      <a:pt x="768" y="20973"/>
                      <a:pt x="901" y="21006"/>
                      <a:pt x="1001" y="21039"/>
                    </a:cubicBezTo>
                    <a:cubicBezTo>
                      <a:pt x="1235" y="21106"/>
                      <a:pt x="1468" y="21206"/>
                      <a:pt x="1735" y="21240"/>
                    </a:cubicBezTo>
                    <a:cubicBezTo>
                      <a:pt x="1702" y="22174"/>
                      <a:pt x="1702" y="23174"/>
                      <a:pt x="1735" y="24142"/>
                    </a:cubicBezTo>
                    <a:cubicBezTo>
                      <a:pt x="1768" y="24609"/>
                      <a:pt x="1802" y="25042"/>
                      <a:pt x="1835" y="25509"/>
                    </a:cubicBezTo>
                    <a:cubicBezTo>
                      <a:pt x="1702" y="25643"/>
                      <a:pt x="1602" y="25809"/>
                      <a:pt x="1535" y="26010"/>
                    </a:cubicBezTo>
                    <a:cubicBezTo>
                      <a:pt x="1468" y="26210"/>
                      <a:pt x="1435" y="26410"/>
                      <a:pt x="1435" y="26610"/>
                    </a:cubicBezTo>
                    <a:cubicBezTo>
                      <a:pt x="1301" y="26643"/>
                      <a:pt x="1201" y="26677"/>
                      <a:pt x="1101" y="26710"/>
                    </a:cubicBezTo>
                    <a:cubicBezTo>
                      <a:pt x="1035" y="26743"/>
                      <a:pt x="934" y="26777"/>
                      <a:pt x="834" y="26810"/>
                    </a:cubicBezTo>
                    <a:cubicBezTo>
                      <a:pt x="768" y="25976"/>
                      <a:pt x="701" y="25142"/>
                      <a:pt x="668" y="24275"/>
                    </a:cubicBezTo>
                    <a:cubicBezTo>
                      <a:pt x="601" y="23141"/>
                      <a:pt x="601" y="22007"/>
                      <a:pt x="634" y="20939"/>
                    </a:cubicBezTo>
                    <a:close/>
                    <a:moveTo>
                      <a:pt x="4558" y="27769"/>
                    </a:moveTo>
                    <a:cubicBezTo>
                      <a:pt x="4679" y="27769"/>
                      <a:pt x="4804" y="27778"/>
                      <a:pt x="4904" y="27778"/>
                    </a:cubicBezTo>
                    <a:cubicBezTo>
                      <a:pt x="5137" y="27778"/>
                      <a:pt x="5438" y="27778"/>
                      <a:pt x="5638" y="27911"/>
                    </a:cubicBezTo>
                    <a:cubicBezTo>
                      <a:pt x="5905" y="28144"/>
                      <a:pt x="5771" y="28578"/>
                      <a:pt x="5671" y="28878"/>
                    </a:cubicBezTo>
                    <a:cubicBezTo>
                      <a:pt x="5571" y="29245"/>
                      <a:pt x="5404" y="29545"/>
                      <a:pt x="5238" y="29879"/>
                    </a:cubicBezTo>
                    <a:lnTo>
                      <a:pt x="4537" y="29879"/>
                    </a:lnTo>
                    <a:cubicBezTo>
                      <a:pt x="4404" y="29479"/>
                      <a:pt x="4203" y="29112"/>
                      <a:pt x="4103" y="28678"/>
                    </a:cubicBezTo>
                    <a:cubicBezTo>
                      <a:pt x="4037" y="28378"/>
                      <a:pt x="3870" y="27944"/>
                      <a:pt x="4237" y="27811"/>
                    </a:cubicBezTo>
                    <a:cubicBezTo>
                      <a:pt x="4320" y="27778"/>
                      <a:pt x="4437" y="27769"/>
                      <a:pt x="4558" y="27769"/>
                    </a:cubicBezTo>
                    <a:close/>
                    <a:moveTo>
                      <a:pt x="6709" y="25279"/>
                    </a:moveTo>
                    <a:cubicBezTo>
                      <a:pt x="7074" y="25279"/>
                      <a:pt x="7433" y="25440"/>
                      <a:pt x="7706" y="25809"/>
                    </a:cubicBezTo>
                    <a:cubicBezTo>
                      <a:pt x="8273" y="26577"/>
                      <a:pt x="7873" y="27711"/>
                      <a:pt x="7472" y="28478"/>
                    </a:cubicBezTo>
                    <a:cubicBezTo>
                      <a:pt x="7139" y="29045"/>
                      <a:pt x="6705" y="29479"/>
                      <a:pt x="6305" y="29979"/>
                    </a:cubicBezTo>
                    <a:cubicBezTo>
                      <a:pt x="6172" y="29979"/>
                      <a:pt x="6038" y="29946"/>
                      <a:pt x="5938" y="29946"/>
                    </a:cubicBezTo>
                    <a:cubicBezTo>
                      <a:pt x="5805" y="29946"/>
                      <a:pt x="5705" y="29912"/>
                      <a:pt x="5604" y="29912"/>
                    </a:cubicBezTo>
                    <a:cubicBezTo>
                      <a:pt x="5938" y="29445"/>
                      <a:pt x="6172" y="28845"/>
                      <a:pt x="6172" y="28278"/>
                    </a:cubicBezTo>
                    <a:cubicBezTo>
                      <a:pt x="6172" y="27511"/>
                      <a:pt x="5504" y="27377"/>
                      <a:pt x="4971" y="27377"/>
                    </a:cubicBezTo>
                    <a:cubicBezTo>
                      <a:pt x="4871" y="27370"/>
                      <a:pt x="4753" y="27363"/>
                      <a:pt x="4629" y="27363"/>
                    </a:cubicBezTo>
                    <a:cubicBezTo>
                      <a:pt x="4172" y="27363"/>
                      <a:pt x="3629" y="27460"/>
                      <a:pt x="3603" y="28011"/>
                    </a:cubicBezTo>
                    <a:cubicBezTo>
                      <a:pt x="3603" y="28378"/>
                      <a:pt x="3736" y="28812"/>
                      <a:pt x="3870" y="29145"/>
                    </a:cubicBezTo>
                    <a:cubicBezTo>
                      <a:pt x="3937" y="29379"/>
                      <a:pt x="4003" y="29612"/>
                      <a:pt x="4103" y="29846"/>
                    </a:cubicBezTo>
                    <a:cubicBezTo>
                      <a:pt x="3870" y="29846"/>
                      <a:pt x="3636" y="29879"/>
                      <a:pt x="3436" y="29946"/>
                    </a:cubicBezTo>
                    <a:cubicBezTo>
                      <a:pt x="3036" y="29479"/>
                      <a:pt x="2602" y="29045"/>
                      <a:pt x="2302" y="28478"/>
                    </a:cubicBezTo>
                    <a:cubicBezTo>
                      <a:pt x="1902" y="27711"/>
                      <a:pt x="1502" y="26577"/>
                      <a:pt x="2069" y="25809"/>
                    </a:cubicBezTo>
                    <a:cubicBezTo>
                      <a:pt x="2342" y="25440"/>
                      <a:pt x="2692" y="25279"/>
                      <a:pt x="3050" y="25279"/>
                    </a:cubicBezTo>
                    <a:cubicBezTo>
                      <a:pt x="3434" y="25279"/>
                      <a:pt x="3826" y="25465"/>
                      <a:pt x="4137" y="25776"/>
                    </a:cubicBezTo>
                    <a:cubicBezTo>
                      <a:pt x="4170" y="25809"/>
                      <a:pt x="4170" y="25809"/>
                      <a:pt x="4203" y="25843"/>
                    </a:cubicBezTo>
                    <a:cubicBezTo>
                      <a:pt x="4270" y="25910"/>
                      <a:pt x="4370" y="25976"/>
                      <a:pt x="4470" y="26010"/>
                    </a:cubicBezTo>
                    <a:cubicBezTo>
                      <a:pt x="4504" y="26043"/>
                      <a:pt x="4537" y="26076"/>
                      <a:pt x="4604" y="26076"/>
                    </a:cubicBezTo>
                    <a:cubicBezTo>
                      <a:pt x="4670" y="26143"/>
                      <a:pt x="4771" y="26143"/>
                      <a:pt x="4837" y="26143"/>
                    </a:cubicBezTo>
                    <a:lnTo>
                      <a:pt x="4904" y="26143"/>
                    </a:lnTo>
                    <a:cubicBezTo>
                      <a:pt x="5004" y="26143"/>
                      <a:pt x="5104" y="26143"/>
                      <a:pt x="5171" y="26076"/>
                    </a:cubicBezTo>
                    <a:cubicBezTo>
                      <a:pt x="5338" y="26010"/>
                      <a:pt x="5471" y="25910"/>
                      <a:pt x="5604" y="25776"/>
                    </a:cubicBezTo>
                    <a:cubicBezTo>
                      <a:pt x="5916" y="25465"/>
                      <a:pt x="6316" y="25279"/>
                      <a:pt x="6709" y="25279"/>
                    </a:cubicBezTo>
                    <a:close/>
                    <a:moveTo>
                      <a:pt x="2836" y="29812"/>
                    </a:moveTo>
                    <a:lnTo>
                      <a:pt x="2836" y="29812"/>
                    </a:lnTo>
                    <a:cubicBezTo>
                      <a:pt x="2903" y="29912"/>
                      <a:pt x="3003" y="29979"/>
                      <a:pt x="3103" y="30079"/>
                    </a:cubicBezTo>
                    <a:cubicBezTo>
                      <a:pt x="3036" y="30113"/>
                      <a:pt x="2969" y="30146"/>
                      <a:pt x="2936" y="30213"/>
                    </a:cubicBezTo>
                    <a:lnTo>
                      <a:pt x="2903" y="30213"/>
                    </a:lnTo>
                    <a:cubicBezTo>
                      <a:pt x="2869" y="30079"/>
                      <a:pt x="2869" y="29946"/>
                      <a:pt x="2836" y="29812"/>
                    </a:cubicBezTo>
                    <a:close/>
                    <a:moveTo>
                      <a:pt x="13844" y="18137"/>
                    </a:moveTo>
                    <a:cubicBezTo>
                      <a:pt x="14144" y="19872"/>
                      <a:pt x="14377" y="21707"/>
                      <a:pt x="14444" y="23608"/>
                    </a:cubicBezTo>
                    <a:cubicBezTo>
                      <a:pt x="14511" y="24775"/>
                      <a:pt x="14511" y="25943"/>
                      <a:pt x="14444" y="27077"/>
                    </a:cubicBezTo>
                    <a:cubicBezTo>
                      <a:pt x="14277" y="27244"/>
                      <a:pt x="14144" y="27477"/>
                      <a:pt x="13977" y="27677"/>
                    </a:cubicBezTo>
                    <a:cubicBezTo>
                      <a:pt x="13710" y="28044"/>
                      <a:pt x="13477" y="28378"/>
                      <a:pt x="13210" y="28745"/>
                    </a:cubicBezTo>
                    <a:cubicBezTo>
                      <a:pt x="12710" y="29379"/>
                      <a:pt x="12243" y="30012"/>
                      <a:pt x="11742" y="30646"/>
                    </a:cubicBezTo>
                    <a:cubicBezTo>
                      <a:pt x="11575" y="30346"/>
                      <a:pt x="11342" y="30079"/>
                      <a:pt x="10975" y="29946"/>
                    </a:cubicBezTo>
                    <a:cubicBezTo>
                      <a:pt x="10923" y="29932"/>
                      <a:pt x="10866" y="29925"/>
                      <a:pt x="10805" y="29925"/>
                    </a:cubicBezTo>
                    <a:cubicBezTo>
                      <a:pt x="10434" y="29925"/>
                      <a:pt x="9946" y="30178"/>
                      <a:pt x="9974" y="30580"/>
                    </a:cubicBezTo>
                    <a:lnTo>
                      <a:pt x="7573" y="30580"/>
                    </a:lnTo>
                    <a:cubicBezTo>
                      <a:pt x="7539" y="30580"/>
                      <a:pt x="7472" y="30588"/>
                      <a:pt x="7406" y="30588"/>
                    </a:cubicBezTo>
                    <a:cubicBezTo>
                      <a:pt x="7339" y="30588"/>
                      <a:pt x="7272" y="30580"/>
                      <a:pt x="7239" y="30546"/>
                    </a:cubicBezTo>
                    <a:cubicBezTo>
                      <a:pt x="7206" y="30513"/>
                      <a:pt x="7206" y="30346"/>
                      <a:pt x="7172" y="30279"/>
                    </a:cubicBezTo>
                    <a:cubicBezTo>
                      <a:pt x="7139" y="30213"/>
                      <a:pt x="7072" y="30146"/>
                      <a:pt x="7005" y="30113"/>
                    </a:cubicBezTo>
                    <a:cubicBezTo>
                      <a:pt x="6905" y="30079"/>
                      <a:pt x="6839" y="30046"/>
                      <a:pt x="6705" y="30012"/>
                    </a:cubicBezTo>
                    <a:cubicBezTo>
                      <a:pt x="7172" y="29646"/>
                      <a:pt x="7539" y="29112"/>
                      <a:pt x="7806" y="28611"/>
                    </a:cubicBezTo>
                    <a:cubicBezTo>
                      <a:pt x="8206" y="27878"/>
                      <a:pt x="8507" y="26910"/>
                      <a:pt x="8240" y="26043"/>
                    </a:cubicBezTo>
                    <a:cubicBezTo>
                      <a:pt x="8373" y="25843"/>
                      <a:pt x="8540" y="25643"/>
                      <a:pt x="8673" y="25409"/>
                    </a:cubicBezTo>
                    <a:cubicBezTo>
                      <a:pt x="9274" y="24575"/>
                      <a:pt x="9874" y="23741"/>
                      <a:pt x="10475" y="22874"/>
                    </a:cubicBezTo>
                    <a:cubicBezTo>
                      <a:pt x="11108" y="22007"/>
                      <a:pt x="11709" y="21139"/>
                      <a:pt x="12309" y="20272"/>
                    </a:cubicBezTo>
                    <a:cubicBezTo>
                      <a:pt x="12609" y="19872"/>
                      <a:pt x="12910" y="19438"/>
                      <a:pt x="13210" y="19005"/>
                    </a:cubicBezTo>
                    <a:cubicBezTo>
                      <a:pt x="13410" y="18704"/>
                      <a:pt x="13644" y="18438"/>
                      <a:pt x="13844" y="18137"/>
                    </a:cubicBezTo>
                    <a:close/>
                    <a:moveTo>
                      <a:pt x="14911" y="26143"/>
                    </a:moveTo>
                    <a:cubicBezTo>
                      <a:pt x="15145" y="26210"/>
                      <a:pt x="15378" y="26243"/>
                      <a:pt x="15578" y="26276"/>
                    </a:cubicBezTo>
                    <a:cubicBezTo>
                      <a:pt x="15979" y="26343"/>
                      <a:pt x="16379" y="26410"/>
                      <a:pt x="16812" y="26477"/>
                    </a:cubicBezTo>
                    <a:cubicBezTo>
                      <a:pt x="16746" y="28478"/>
                      <a:pt x="16546" y="30413"/>
                      <a:pt x="16179" y="32181"/>
                    </a:cubicBezTo>
                    <a:cubicBezTo>
                      <a:pt x="15979" y="31947"/>
                      <a:pt x="15678" y="31714"/>
                      <a:pt x="15478" y="31547"/>
                    </a:cubicBezTo>
                    <a:cubicBezTo>
                      <a:pt x="15278" y="31347"/>
                      <a:pt x="15078" y="31147"/>
                      <a:pt x="14878" y="30980"/>
                    </a:cubicBezTo>
                    <a:cubicBezTo>
                      <a:pt x="14778" y="30846"/>
                      <a:pt x="14678" y="30746"/>
                      <a:pt x="14578" y="30646"/>
                    </a:cubicBezTo>
                    <a:cubicBezTo>
                      <a:pt x="14778" y="29212"/>
                      <a:pt x="14878" y="27711"/>
                      <a:pt x="14911" y="26143"/>
                    </a:cubicBezTo>
                    <a:close/>
                    <a:moveTo>
                      <a:pt x="10541" y="31013"/>
                    </a:moveTo>
                    <a:cubicBezTo>
                      <a:pt x="10708" y="31080"/>
                      <a:pt x="10808" y="31380"/>
                      <a:pt x="10842" y="31547"/>
                    </a:cubicBezTo>
                    <a:cubicBezTo>
                      <a:pt x="10842" y="31580"/>
                      <a:pt x="10842" y="31614"/>
                      <a:pt x="10842" y="31647"/>
                    </a:cubicBezTo>
                    <a:cubicBezTo>
                      <a:pt x="10875" y="31880"/>
                      <a:pt x="10808" y="32181"/>
                      <a:pt x="10641" y="32347"/>
                    </a:cubicBezTo>
                    <a:cubicBezTo>
                      <a:pt x="10541" y="32448"/>
                      <a:pt x="10408" y="32481"/>
                      <a:pt x="10274" y="32481"/>
                    </a:cubicBezTo>
                    <a:cubicBezTo>
                      <a:pt x="9774" y="32448"/>
                      <a:pt x="9307" y="32448"/>
                      <a:pt x="8807" y="32414"/>
                    </a:cubicBezTo>
                    <a:cubicBezTo>
                      <a:pt x="8440" y="32414"/>
                      <a:pt x="8073" y="32381"/>
                      <a:pt x="7706" y="32347"/>
                    </a:cubicBezTo>
                    <a:cubicBezTo>
                      <a:pt x="7539" y="32314"/>
                      <a:pt x="7372" y="32314"/>
                      <a:pt x="7206" y="32314"/>
                    </a:cubicBezTo>
                    <a:cubicBezTo>
                      <a:pt x="7239" y="31914"/>
                      <a:pt x="7239" y="31480"/>
                      <a:pt x="7239" y="31047"/>
                    </a:cubicBezTo>
                    <a:lnTo>
                      <a:pt x="7272" y="31047"/>
                    </a:lnTo>
                    <a:cubicBezTo>
                      <a:pt x="7539" y="31013"/>
                      <a:pt x="7806" y="31013"/>
                      <a:pt x="8073" y="31013"/>
                    </a:cubicBezTo>
                    <a:close/>
                    <a:moveTo>
                      <a:pt x="1435" y="27010"/>
                    </a:moveTo>
                    <a:cubicBezTo>
                      <a:pt x="1502" y="27577"/>
                      <a:pt x="1702" y="28144"/>
                      <a:pt x="1969" y="28611"/>
                    </a:cubicBezTo>
                    <a:cubicBezTo>
                      <a:pt x="2069" y="28778"/>
                      <a:pt x="2135" y="28912"/>
                      <a:pt x="2269" y="29078"/>
                    </a:cubicBezTo>
                    <a:cubicBezTo>
                      <a:pt x="2335" y="29646"/>
                      <a:pt x="2469" y="30179"/>
                      <a:pt x="2569" y="30713"/>
                    </a:cubicBezTo>
                    <a:cubicBezTo>
                      <a:pt x="2436" y="31047"/>
                      <a:pt x="2369" y="31413"/>
                      <a:pt x="2302" y="31747"/>
                    </a:cubicBezTo>
                    <a:cubicBezTo>
                      <a:pt x="2302" y="32014"/>
                      <a:pt x="2269" y="32281"/>
                      <a:pt x="2302" y="32548"/>
                    </a:cubicBezTo>
                    <a:cubicBezTo>
                      <a:pt x="2202" y="32614"/>
                      <a:pt x="2069" y="32681"/>
                      <a:pt x="2002" y="32781"/>
                    </a:cubicBezTo>
                    <a:cubicBezTo>
                      <a:pt x="1502" y="31047"/>
                      <a:pt x="1101" y="29145"/>
                      <a:pt x="901" y="27177"/>
                    </a:cubicBezTo>
                    <a:cubicBezTo>
                      <a:pt x="1001" y="27144"/>
                      <a:pt x="1068" y="27110"/>
                      <a:pt x="1101" y="27110"/>
                    </a:cubicBezTo>
                    <a:cubicBezTo>
                      <a:pt x="1201" y="27077"/>
                      <a:pt x="1335" y="27044"/>
                      <a:pt x="1435" y="27010"/>
                    </a:cubicBezTo>
                    <a:close/>
                    <a:moveTo>
                      <a:pt x="54606" y="25809"/>
                    </a:moveTo>
                    <a:cubicBezTo>
                      <a:pt x="54473" y="28144"/>
                      <a:pt x="54139" y="30346"/>
                      <a:pt x="53605" y="32347"/>
                    </a:cubicBezTo>
                    <a:cubicBezTo>
                      <a:pt x="53072" y="32414"/>
                      <a:pt x="52571" y="32548"/>
                      <a:pt x="52071" y="32648"/>
                    </a:cubicBezTo>
                    <a:cubicBezTo>
                      <a:pt x="51704" y="32714"/>
                      <a:pt x="51304" y="32748"/>
                      <a:pt x="50903" y="32814"/>
                    </a:cubicBezTo>
                    <a:cubicBezTo>
                      <a:pt x="51437" y="30680"/>
                      <a:pt x="51804" y="28411"/>
                      <a:pt x="51938" y="26010"/>
                    </a:cubicBezTo>
                    <a:cubicBezTo>
                      <a:pt x="52034" y="26026"/>
                      <a:pt x="52134" y="26032"/>
                      <a:pt x="52236" y="26032"/>
                    </a:cubicBezTo>
                    <a:cubicBezTo>
                      <a:pt x="52559" y="26032"/>
                      <a:pt x="52901" y="25968"/>
                      <a:pt x="53205" y="25943"/>
                    </a:cubicBezTo>
                    <a:cubicBezTo>
                      <a:pt x="53505" y="25910"/>
                      <a:pt x="53806" y="25876"/>
                      <a:pt x="54139" y="25843"/>
                    </a:cubicBezTo>
                    <a:cubicBezTo>
                      <a:pt x="54273" y="25843"/>
                      <a:pt x="54439" y="25809"/>
                      <a:pt x="54606" y="25809"/>
                    </a:cubicBezTo>
                    <a:close/>
                    <a:moveTo>
                      <a:pt x="17246" y="26477"/>
                    </a:moveTo>
                    <a:cubicBezTo>
                      <a:pt x="17446" y="26543"/>
                      <a:pt x="17688" y="26560"/>
                      <a:pt x="17930" y="26560"/>
                    </a:cubicBezTo>
                    <a:cubicBezTo>
                      <a:pt x="18172" y="26560"/>
                      <a:pt x="18414" y="26543"/>
                      <a:pt x="18614" y="26543"/>
                    </a:cubicBezTo>
                    <a:cubicBezTo>
                      <a:pt x="18931" y="26543"/>
                      <a:pt x="19256" y="26552"/>
                      <a:pt x="19581" y="26552"/>
                    </a:cubicBezTo>
                    <a:cubicBezTo>
                      <a:pt x="19906" y="26552"/>
                      <a:pt x="20232" y="26543"/>
                      <a:pt x="20548" y="26510"/>
                    </a:cubicBezTo>
                    <a:lnTo>
                      <a:pt x="20548" y="26510"/>
                    </a:lnTo>
                    <a:cubicBezTo>
                      <a:pt x="20482" y="28845"/>
                      <a:pt x="20248" y="31080"/>
                      <a:pt x="19815" y="33148"/>
                    </a:cubicBezTo>
                    <a:cubicBezTo>
                      <a:pt x="19214" y="32981"/>
                      <a:pt x="18580" y="32915"/>
                      <a:pt x="18013" y="32814"/>
                    </a:cubicBezTo>
                    <a:cubicBezTo>
                      <a:pt x="17546" y="32748"/>
                      <a:pt x="17013" y="32614"/>
                      <a:pt x="16546" y="32614"/>
                    </a:cubicBezTo>
                    <a:cubicBezTo>
                      <a:pt x="16946" y="30713"/>
                      <a:pt x="17179" y="28645"/>
                      <a:pt x="17246" y="26477"/>
                    </a:cubicBezTo>
                    <a:close/>
                    <a:moveTo>
                      <a:pt x="10704" y="30362"/>
                    </a:moveTo>
                    <a:cubicBezTo>
                      <a:pt x="10914" y="30362"/>
                      <a:pt x="11152" y="30497"/>
                      <a:pt x="11309" y="30713"/>
                    </a:cubicBezTo>
                    <a:cubicBezTo>
                      <a:pt x="11575" y="31080"/>
                      <a:pt x="11575" y="31680"/>
                      <a:pt x="11509" y="32147"/>
                    </a:cubicBezTo>
                    <a:cubicBezTo>
                      <a:pt x="11442" y="32548"/>
                      <a:pt x="11275" y="33081"/>
                      <a:pt x="10875" y="33215"/>
                    </a:cubicBezTo>
                    <a:cubicBezTo>
                      <a:pt x="10835" y="33225"/>
                      <a:pt x="10797" y="33230"/>
                      <a:pt x="10763" y="33230"/>
                    </a:cubicBezTo>
                    <a:cubicBezTo>
                      <a:pt x="10569" y="33230"/>
                      <a:pt x="10465" y="33079"/>
                      <a:pt x="10408" y="32881"/>
                    </a:cubicBezTo>
                    <a:cubicBezTo>
                      <a:pt x="10608" y="32881"/>
                      <a:pt x="10808" y="32814"/>
                      <a:pt x="10975" y="32648"/>
                    </a:cubicBezTo>
                    <a:cubicBezTo>
                      <a:pt x="11175" y="32414"/>
                      <a:pt x="11242" y="32081"/>
                      <a:pt x="11242" y="31747"/>
                    </a:cubicBezTo>
                    <a:cubicBezTo>
                      <a:pt x="11242" y="31413"/>
                      <a:pt x="11175" y="30946"/>
                      <a:pt x="10908" y="30746"/>
                    </a:cubicBezTo>
                    <a:cubicBezTo>
                      <a:pt x="10741" y="30613"/>
                      <a:pt x="10541" y="30580"/>
                      <a:pt x="10341" y="30580"/>
                    </a:cubicBezTo>
                    <a:cubicBezTo>
                      <a:pt x="10424" y="30428"/>
                      <a:pt x="10557" y="30362"/>
                      <a:pt x="10704" y="30362"/>
                    </a:cubicBezTo>
                    <a:close/>
                    <a:moveTo>
                      <a:pt x="46033" y="26577"/>
                    </a:moveTo>
                    <a:lnTo>
                      <a:pt x="46033" y="26577"/>
                    </a:lnTo>
                    <a:cubicBezTo>
                      <a:pt x="45933" y="28678"/>
                      <a:pt x="45666" y="30746"/>
                      <a:pt x="45233" y="32814"/>
                    </a:cubicBezTo>
                    <a:cubicBezTo>
                      <a:pt x="45199" y="32981"/>
                      <a:pt x="45166" y="33181"/>
                      <a:pt x="45099" y="33348"/>
                    </a:cubicBezTo>
                    <a:cubicBezTo>
                      <a:pt x="44365" y="33348"/>
                      <a:pt x="43598" y="33515"/>
                      <a:pt x="42831" y="33582"/>
                    </a:cubicBezTo>
                    <a:cubicBezTo>
                      <a:pt x="42097" y="33648"/>
                      <a:pt x="41363" y="33715"/>
                      <a:pt x="40629" y="33782"/>
                    </a:cubicBezTo>
                    <a:cubicBezTo>
                      <a:pt x="37928" y="34015"/>
                      <a:pt x="35192" y="34149"/>
                      <a:pt x="32490" y="34215"/>
                    </a:cubicBezTo>
                    <a:cubicBezTo>
                      <a:pt x="31295" y="34247"/>
                      <a:pt x="30093" y="34278"/>
                      <a:pt x="28893" y="34278"/>
                    </a:cubicBezTo>
                    <a:cubicBezTo>
                      <a:pt x="27548" y="34278"/>
                      <a:pt x="26207" y="34239"/>
                      <a:pt x="24885" y="34115"/>
                    </a:cubicBezTo>
                    <a:cubicBezTo>
                      <a:pt x="25352" y="31814"/>
                      <a:pt x="25652" y="29379"/>
                      <a:pt x="25719" y="26844"/>
                    </a:cubicBezTo>
                    <a:cubicBezTo>
                      <a:pt x="26119" y="26932"/>
                      <a:pt x="26564" y="26947"/>
                      <a:pt x="26994" y="26947"/>
                    </a:cubicBezTo>
                    <a:cubicBezTo>
                      <a:pt x="27209" y="26947"/>
                      <a:pt x="27420" y="26944"/>
                      <a:pt x="27620" y="26944"/>
                    </a:cubicBezTo>
                    <a:cubicBezTo>
                      <a:pt x="28387" y="26977"/>
                      <a:pt x="29155" y="27010"/>
                      <a:pt x="29922" y="27044"/>
                    </a:cubicBezTo>
                    <a:cubicBezTo>
                      <a:pt x="31151" y="27074"/>
                      <a:pt x="32374" y="27090"/>
                      <a:pt x="33593" y="27090"/>
                    </a:cubicBezTo>
                    <a:cubicBezTo>
                      <a:pt x="35086" y="27090"/>
                      <a:pt x="36574" y="27065"/>
                      <a:pt x="38061" y="27010"/>
                    </a:cubicBezTo>
                    <a:cubicBezTo>
                      <a:pt x="39429" y="26977"/>
                      <a:pt x="40796" y="26944"/>
                      <a:pt x="42164" y="26844"/>
                    </a:cubicBezTo>
                    <a:cubicBezTo>
                      <a:pt x="42864" y="26810"/>
                      <a:pt x="43565" y="26777"/>
                      <a:pt x="44265" y="26710"/>
                    </a:cubicBezTo>
                    <a:cubicBezTo>
                      <a:pt x="44832" y="26677"/>
                      <a:pt x="45466" y="26677"/>
                      <a:pt x="46033" y="26577"/>
                    </a:cubicBezTo>
                    <a:close/>
                    <a:moveTo>
                      <a:pt x="8073" y="32814"/>
                    </a:moveTo>
                    <a:cubicBezTo>
                      <a:pt x="8306" y="32814"/>
                      <a:pt x="8573" y="32814"/>
                      <a:pt x="8807" y="32848"/>
                    </a:cubicBezTo>
                    <a:cubicBezTo>
                      <a:pt x="9174" y="32848"/>
                      <a:pt x="9541" y="32848"/>
                      <a:pt x="9908" y="32881"/>
                    </a:cubicBezTo>
                    <a:lnTo>
                      <a:pt x="9974" y="32881"/>
                    </a:lnTo>
                    <a:cubicBezTo>
                      <a:pt x="9774" y="33148"/>
                      <a:pt x="9541" y="33415"/>
                      <a:pt x="9340" y="33648"/>
                    </a:cubicBezTo>
                    <a:cubicBezTo>
                      <a:pt x="9140" y="33882"/>
                      <a:pt x="8907" y="34115"/>
                      <a:pt x="8740" y="34382"/>
                    </a:cubicBezTo>
                    <a:cubicBezTo>
                      <a:pt x="8507" y="33849"/>
                      <a:pt x="8273" y="33348"/>
                      <a:pt x="8073" y="32814"/>
                    </a:cubicBezTo>
                    <a:close/>
                    <a:moveTo>
                      <a:pt x="4037" y="30313"/>
                    </a:moveTo>
                    <a:cubicBezTo>
                      <a:pt x="4704" y="30313"/>
                      <a:pt x="5404" y="30346"/>
                      <a:pt x="6071" y="30413"/>
                    </a:cubicBezTo>
                    <a:cubicBezTo>
                      <a:pt x="6238" y="30446"/>
                      <a:pt x="6572" y="30413"/>
                      <a:pt x="6739" y="30513"/>
                    </a:cubicBezTo>
                    <a:cubicBezTo>
                      <a:pt x="6872" y="30580"/>
                      <a:pt x="6839" y="30613"/>
                      <a:pt x="6839" y="30780"/>
                    </a:cubicBezTo>
                    <a:cubicBezTo>
                      <a:pt x="6839" y="31380"/>
                      <a:pt x="6872" y="31981"/>
                      <a:pt x="6839" y="32581"/>
                    </a:cubicBezTo>
                    <a:cubicBezTo>
                      <a:pt x="6805" y="32814"/>
                      <a:pt x="6772" y="32915"/>
                      <a:pt x="6605" y="33048"/>
                    </a:cubicBezTo>
                    <a:cubicBezTo>
                      <a:pt x="6538" y="33115"/>
                      <a:pt x="6472" y="33181"/>
                      <a:pt x="6405" y="33248"/>
                    </a:cubicBezTo>
                    <a:cubicBezTo>
                      <a:pt x="6238" y="33448"/>
                      <a:pt x="6172" y="33682"/>
                      <a:pt x="6071" y="33882"/>
                    </a:cubicBezTo>
                    <a:cubicBezTo>
                      <a:pt x="5738" y="34649"/>
                      <a:pt x="5104" y="34749"/>
                      <a:pt x="4404" y="34749"/>
                    </a:cubicBezTo>
                    <a:cubicBezTo>
                      <a:pt x="4103" y="34716"/>
                      <a:pt x="3703" y="34749"/>
                      <a:pt x="3436" y="34582"/>
                    </a:cubicBezTo>
                    <a:cubicBezTo>
                      <a:pt x="3169" y="34382"/>
                      <a:pt x="3003" y="33949"/>
                      <a:pt x="2903" y="33615"/>
                    </a:cubicBezTo>
                    <a:cubicBezTo>
                      <a:pt x="2702" y="32948"/>
                      <a:pt x="2636" y="32247"/>
                      <a:pt x="2769" y="31547"/>
                    </a:cubicBezTo>
                    <a:cubicBezTo>
                      <a:pt x="2802" y="31213"/>
                      <a:pt x="2903" y="30846"/>
                      <a:pt x="3136" y="30613"/>
                    </a:cubicBezTo>
                    <a:cubicBezTo>
                      <a:pt x="3370" y="30346"/>
                      <a:pt x="3736" y="30313"/>
                      <a:pt x="4037" y="30313"/>
                    </a:cubicBezTo>
                    <a:close/>
                    <a:moveTo>
                      <a:pt x="2335" y="32948"/>
                    </a:moveTo>
                    <a:cubicBezTo>
                      <a:pt x="2369" y="33248"/>
                      <a:pt x="2436" y="33548"/>
                      <a:pt x="2536" y="33815"/>
                    </a:cubicBezTo>
                    <a:cubicBezTo>
                      <a:pt x="2702" y="34382"/>
                      <a:pt x="2969" y="34949"/>
                      <a:pt x="3570" y="35083"/>
                    </a:cubicBezTo>
                    <a:cubicBezTo>
                      <a:pt x="3570" y="35683"/>
                      <a:pt x="3536" y="36284"/>
                      <a:pt x="3536" y="36851"/>
                    </a:cubicBezTo>
                    <a:cubicBezTo>
                      <a:pt x="2969" y="35717"/>
                      <a:pt x="2502" y="34449"/>
                      <a:pt x="2069" y="33081"/>
                    </a:cubicBezTo>
                    <a:cubicBezTo>
                      <a:pt x="2169" y="33048"/>
                      <a:pt x="2235" y="33015"/>
                      <a:pt x="2335" y="32948"/>
                    </a:cubicBezTo>
                    <a:close/>
                    <a:moveTo>
                      <a:pt x="7206" y="32748"/>
                    </a:moveTo>
                    <a:cubicBezTo>
                      <a:pt x="7339" y="32781"/>
                      <a:pt x="7472" y="32781"/>
                      <a:pt x="7573" y="32781"/>
                    </a:cubicBezTo>
                    <a:cubicBezTo>
                      <a:pt x="7739" y="33215"/>
                      <a:pt x="7939" y="33682"/>
                      <a:pt x="8140" y="34115"/>
                    </a:cubicBezTo>
                    <a:cubicBezTo>
                      <a:pt x="8540" y="34983"/>
                      <a:pt x="9007" y="35883"/>
                      <a:pt x="9607" y="36651"/>
                    </a:cubicBezTo>
                    <a:cubicBezTo>
                      <a:pt x="9307" y="36651"/>
                      <a:pt x="8974" y="36717"/>
                      <a:pt x="8707" y="36751"/>
                    </a:cubicBezTo>
                    <a:cubicBezTo>
                      <a:pt x="8306" y="36784"/>
                      <a:pt x="7873" y="36817"/>
                      <a:pt x="7439" y="36817"/>
                    </a:cubicBezTo>
                    <a:cubicBezTo>
                      <a:pt x="6972" y="36851"/>
                      <a:pt x="6538" y="36884"/>
                      <a:pt x="6071" y="36884"/>
                    </a:cubicBezTo>
                    <a:cubicBezTo>
                      <a:pt x="5871" y="36884"/>
                      <a:pt x="5604" y="36884"/>
                      <a:pt x="5371" y="36917"/>
                    </a:cubicBezTo>
                    <a:cubicBezTo>
                      <a:pt x="5404" y="36584"/>
                      <a:pt x="5404" y="36250"/>
                      <a:pt x="5404" y="35917"/>
                    </a:cubicBezTo>
                    <a:cubicBezTo>
                      <a:pt x="5438" y="35616"/>
                      <a:pt x="5438" y="35350"/>
                      <a:pt x="5438" y="35049"/>
                    </a:cubicBezTo>
                    <a:cubicBezTo>
                      <a:pt x="5938" y="34883"/>
                      <a:pt x="6238" y="34516"/>
                      <a:pt x="6438" y="34015"/>
                    </a:cubicBezTo>
                    <a:cubicBezTo>
                      <a:pt x="6505" y="33815"/>
                      <a:pt x="6572" y="33648"/>
                      <a:pt x="6705" y="33515"/>
                    </a:cubicBezTo>
                    <a:cubicBezTo>
                      <a:pt x="6805" y="33415"/>
                      <a:pt x="6905" y="33382"/>
                      <a:pt x="7005" y="33281"/>
                    </a:cubicBezTo>
                    <a:cubicBezTo>
                      <a:pt x="7172" y="33148"/>
                      <a:pt x="7206" y="32948"/>
                      <a:pt x="7206" y="32748"/>
                    </a:cubicBezTo>
                    <a:close/>
                    <a:moveTo>
                      <a:pt x="5104" y="35149"/>
                    </a:moveTo>
                    <a:cubicBezTo>
                      <a:pt x="5071" y="35283"/>
                      <a:pt x="5071" y="35450"/>
                      <a:pt x="5071" y="35583"/>
                    </a:cubicBezTo>
                    <a:cubicBezTo>
                      <a:pt x="5071" y="36250"/>
                      <a:pt x="5071" y="36917"/>
                      <a:pt x="4971" y="37551"/>
                    </a:cubicBezTo>
                    <a:cubicBezTo>
                      <a:pt x="4937" y="37785"/>
                      <a:pt x="4771" y="37885"/>
                      <a:pt x="4570" y="37918"/>
                    </a:cubicBezTo>
                    <a:cubicBezTo>
                      <a:pt x="4304" y="37918"/>
                      <a:pt x="4003" y="37851"/>
                      <a:pt x="3937" y="37551"/>
                    </a:cubicBezTo>
                    <a:cubicBezTo>
                      <a:pt x="3903" y="37284"/>
                      <a:pt x="3937" y="36951"/>
                      <a:pt x="3937" y="36684"/>
                    </a:cubicBezTo>
                    <a:cubicBezTo>
                      <a:pt x="3937" y="36184"/>
                      <a:pt x="3937" y="35683"/>
                      <a:pt x="3937" y="35183"/>
                    </a:cubicBezTo>
                    <a:cubicBezTo>
                      <a:pt x="4089" y="35197"/>
                      <a:pt x="4252" y="35205"/>
                      <a:pt x="4417" y="35205"/>
                    </a:cubicBezTo>
                    <a:cubicBezTo>
                      <a:pt x="4651" y="35205"/>
                      <a:pt x="4889" y="35189"/>
                      <a:pt x="5104" y="35149"/>
                    </a:cubicBezTo>
                    <a:close/>
                    <a:moveTo>
                      <a:pt x="14411" y="27677"/>
                    </a:moveTo>
                    <a:lnTo>
                      <a:pt x="14411" y="27677"/>
                    </a:lnTo>
                    <a:cubicBezTo>
                      <a:pt x="14277" y="30446"/>
                      <a:pt x="13810" y="32981"/>
                      <a:pt x="13110" y="35083"/>
                    </a:cubicBezTo>
                    <a:cubicBezTo>
                      <a:pt x="12676" y="36284"/>
                      <a:pt x="12209" y="37284"/>
                      <a:pt x="11675" y="38052"/>
                    </a:cubicBezTo>
                    <a:cubicBezTo>
                      <a:pt x="10475" y="37218"/>
                      <a:pt x="9607" y="36017"/>
                      <a:pt x="8940" y="34749"/>
                    </a:cubicBezTo>
                    <a:cubicBezTo>
                      <a:pt x="9240" y="34482"/>
                      <a:pt x="9474" y="34115"/>
                      <a:pt x="9741" y="33815"/>
                    </a:cubicBezTo>
                    <a:cubicBezTo>
                      <a:pt x="9874" y="33682"/>
                      <a:pt x="10008" y="33515"/>
                      <a:pt x="10141" y="33348"/>
                    </a:cubicBezTo>
                    <a:cubicBezTo>
                      <a:pt x="10141" y="33382"/>
                      <a:pt x="10174" y="33415"/>
                      <a:pt x="10174" y="33415"/>
                    </a:cubicBezTo>
                    <a:cubicBezTo>
                      <a:pt x="10326" y="33592"/>
                      <a:pt x="10535" y="33673"/>
                      <a:pt x="10743" y="33673"/>
                    </a:cubicBezTo>
                    <a:cubicBezTo>
                      <a:pt x="10810" y="33673"/>
                      <a:pt x="10877" y="33665"/>
                      <a:pt x="10942" y="33648"/>
                    </a:cubicBezTo>
                    <a:cubicBezTo>
                      <a:pt x="11609" y="33482"/>
                      <a:pt x="11876" y="32581"/>
                      <a:pt x="11942" y="31914"/>
                    </a:cubicBezTo>
                    <a:cubicBezTo>
                      <a:pt x="11976" y="31647"/>
                      <a:pt x="11942" y="31380"/>
                      <a:pt x="11876" y="31113"/>
                    </a:cubicBezTo>
                    <a:cubicBezTo>
                      <a:pt x="11942" y="31047"/>
                      <a:pt x="12009" y="30980"/>
                      <a:pt x="12076" y="30913"/>
                    </a:cubicBezTo>
                    <a:cubicBezTo>
                      <a:pt x="12576" y="30213"/>
                      <a:pt x="13110" y="29545"/>
                      <a:pt x="13577" y="28845"/>
                    </a:cubicBezTo>
                    <a:cubicBezTo>
                      <a:pt x="13810" y="28545"/>
                      <a:pt x="14044" y="28211"/>
                      <a:pt x="14277" y="27911"/>
                    </a:cubicBezTo>
                    <a:cubicBezTo>
                      <a:pt x="14311" y="27844"/>
                      <a:pt x="14377" y="27778"/>
                      <a:pt x="14411" y="27677"/>
                    </a:cubicBezTo>
                    <a:close/>
                    <a:moveTo>
                      <a:pt x="14511" y="31080"/>
                    </a:moveTo>
                    <a:cubicBezTo>
                      <a:pt x="14678" y="31313"/>
                      <a:pt x="14911" y="31514"/>
                      <a:pt x="15111" y="31680"/>
                    </a:cubicBezTo>
                    <a:cubicBezTo>
                      <a:pt x="15311" y="31880"/>
                      <a:pt x="15512" y="32081"/>
                      <a:pt x="15745" y="32314"/>
                    </a:cubicBezTo>
                    <a:cubicBezTo>
                      <a:pt x="15845" y="32414"/>
                      <a:pt x="15945" y="32548"/>
                      <a:pt x="16079" y="32681"/>
                    </a:cubicBezTo>
                    <a:cubicBezTo>
                      <a:pt x="15778" y="34049"/>
                      <a:pt x="15378" y="35350"/>
                      <a:pt x="14911" y="36517"/>
                    </a:cubicBezTo>
                    <a:cubicBezTo>
                      <a:pt x="14578" y="37351"/>
                      <a:pt x="14211" y="38118"/>
                      <a:pt x="13810" y="38752"/>
                    </a:cubicBezTo>
                    <a:cubicBezTo>
                      <a:pt x="13677" y="38485"/>
                      <a:pt x="13477" y="38218"/>
                      <a:pt x="13343" y="37951"/>
                    </a:cubicBezTo>
                    <a:cubicBezTo>
                      <a:pt x="13210" y="37685"/>
                      <a:pt x="13043" y="37218"/>
                      <a:pt x="12810" y="36984"/>
                    </a:cubicBezTo>
                    <a:cubicBezTo>
                      <a:pt x="13110" y="36350"/>
                      <a:pt x="13310" y="35750"/>
                      <a:pt x="13510" y="35216"/>
                    </a:cubicBezTo>
                    <a:cubicBezTo>
                      <a:pt x="13944" y="33982"/>
                      <a:pt x="14277" y="32581"/>
                      <a:pt x="14511" y="31080"/>
                    </a:cubicBezTo>
                    <a:close/>
                    <a:moveTo>
                      <a:pt x="53472" y="32781"/>
                    </a:moveTo>
                    <a:lnTo>
                      <a:pt x="53472" y="32781"/>
                    </a:lnTo>
                    <a:cubicBezTo>
                      <a:pt x="53272" y="33515"/>
                      <a:pt x="53038" y="34215"/>
                      <a:pt x="52771" y="34883"/>
                    </a:cubicBezTo>
                    <a:cubicBezTo>
                      <a:pt x="52171" y="36317"/>
                      <a:pt x="51504" y="37518"/>
                      <a:pt x="50737" y="38385"/>
                    </a:cubicBezTo>
                    <a:cubicBezTo>
                      <a:pt x="50603" y="38385"/>
                      <a:pt x="50470" y="38485"/>
                      <a:pt x="50303" y="38519"/>
                    </a:cubicBezTo>
                    <a:cubicBezTo>
                      <a:pt x="50036" y="38619"/>
                      <a:pt x="49769" y="38685"/>
                      <a:pt x="49502" y="38752"/>
                    </a:cubicBezTo>
                    <a:cubicBezTo>
                      <a:pt x="49236" y="38819"/>
                      <a:pt x="48935" y="38852"/>
                      <a:pt x="48635" y="38919"/>
                    </a:cubicBezTo>
                    <a:cubicBezTo>
                      <a:pt x="48602" y="38919"/>
                      <a:pt x="48568" y="38952"/>
                      <a:pt x="48535" y="38952"/>
                    </a:cubicBezTo>
                    <a:cubicBezTo>
                      <a:pt x="48702" y="38619"/>
                      <a:pt x="48902" y="38252"/>
                      <a:pt x="49069" y="37918"/>
                    </a:cubicBezTo>
                    <a:cubicBezTo>
                      <a:pt x="49769" y="36484"/>
                      <a:pt x="50336" y="34916"/>
                      <a:pt x="50803" y="33248"/>
                    </a:cubicBezTo>
                    <a:cubicBezTo>
                      <a:pt x="51237" y="33248"/>
                      <a:pt x="51704" y="33115"/>
                      <a:pt x="52104" y="33048"/>
                    </a:cubicBezTo>
                    <a:cubicBezTo>
                      <a:pt x="52538" y="32981"/>
                      <a:pt x="53038" y="32881"/>
                      <a:pt x="53472" y="32781"/>
                    </a:cubicBezTo>
                    <a:close/>
                    <a:moveTo>
                      <a:pt x="9908" y="37017"/>
                    </a:moveTo>
                    <a:cubicBezTo>
                      <a:pt x="10341" y="37551"/>
                      <a:pt x="10842" y="38018"/>
                      <a:pt x="11409" y="38418"/>
                    </a:cubicBezTo>
                    <a:cubicBezTo>
                      <a:pt x="10675" y="39319"/>
                      <a:pt x="9874" y="39853"/>
                      <a:pt x="9007" y="39886"/>
                    </a:cubicBezTo>
                    <a:cubicBezTo>
                      <a:pt x="8985" y="39887"/>
                      <a:pt x="8963" y="39887"/>
                      <a:pt x="8941" y="39887"/>
                    </a:cubicBezTo>
                    <a:cubicBezTo>
                      <a:pt x="7729" y="39887"/>
                      <a:pt x="6519" y="38987"/>
                      <a:pt x="5438" y="37251"/>
                    </a:cubicBezTo>
                    <a:lnTo>
                      <a:pt x="6105" y="37251"/>
                    </a:lnTo>
                    <a:cubicBezTo>
                      <a:pt x="6538" y="37251"/>
                      <a:pt x="7005" y="37251"/>
                      <a:pt x="7472" y="37218"/>
                    </a:cubicBezTo>
                    <a:cubicBezTo>
                      <a:pt x="7906" y="37218"/>
                      <a:pt x="8373" y="37184"/>
                      <a:pt x="8807" y="37151"/>
                    </a:cubicBezTo>
                    <a:cubicBezTo>
                      <a:pt x="9140" y="37118"/>
                      <a:pt x="9574" y="37151"/>
                      <a:pt x="9908" y="37017"/>
                    </a:cubicBezTo>
                    <a:close/>
                    <a:moveTo>
                      <a:pt x="16446" y="32948"/>
                    </a:moveTo>
                    <a:cubicBezTo>
                      <a:pt x="16646" y="33015"/>
                      <a:pt x="16846" y="33048"/>
                      <a:pt x="17046" y="33081"/>
                    </a:cubicBezTo>
                    <a:cubicBezTo>
                      <a:pt x="17380" y="33115"/>
                      <a:pt x="17713" y="33181"/>
                      <a:pt x="18047" y="33248"/>
                    </a:cubicBezTo>
                    <a:cubicBezTo>
                      <a:pt x="18614" y="33348"/>
                      <a:pt x="19147" y="33448"/>
                      <a:pt x="19715" y="33515"/>
                    </a:cubicBezTo>
                    <a:cubicBezTo>
                      <a:pt x="19181" y="35983"/>
                      <a:pt x="18380" y="38185"/>
                      <a:pt x="17413" y="40020"/>
                    </a:cubicBezTo>
                    <a:lnTo>
                      <a:pt x="17380" y="40020"/>
                    </a:lnTo>
                    <a:cubicBezTo>
                      <a:pt x="16712" y="39819"/>
                      <a:pt x="16012" y="39686"/>
                      <a:pt x="15378" y="39486"/>
                    </a:cubicBezTo>
                    <a:cubicBezTo>
                      <a:pt x="15045" y="39419"/>
                      <a:pt x="14744" y="39319"/>
                      <a:pt x="14411" y="39252"/>
                    </a:cubicBezTo>
                    <a:cubicBezTo>
                      <a:pt x="14311" y="39219"/>
                      <a:pt x="14177" y="39186"/>
                      <a:pt x="14077" y="39152"/>
                    </a:cubicBezTo>
                    <a:cubicBezTo>
                      <a:pt x="14511" y="38452"/>
                      <a:pt x="14944" y="37618"/>
                      <a:pt x="15345" y="36651"/>
                    </a:cubicBezTo>
                    <a:cubicBezTo>
                      <a:pt x="15778" y="35516"/>
                      <a:pt x="16179" y="34282"/>
                      <a:pt x="16446" y="32948"/>
                    </a:cubicBezTo>
                    <a:close/>
                    <a:moveTo>
                      <a:pt x="50203" y="38986"/>
                    </a:moveTo>
                    <a:lnTo>
                      <a:pt x="50203" y="38986"/>
                    </a:lnTo>
                    <a:cubicBezTo>
                      <a:pt x="49936" y="39252"/>
                      <a:pt x="49669" y="39453"/>
                      <a:pt x="49369" y="39653"/>
                    </a:cubicBezTo>
                    <a:cubicBezTo>
                      <a:pt x="49136" y="39753"/>
                      <a:pt x="48902" y="39886"/>
                      <a:pt x="48669" y="39953"/>
                    </a:cubicBezTo>
                    <a:cubicBezTo>
                      <a:pt x="48335" y="40086"/>
                      <a:pt x="48035" y="40186"/>
                      <a:pt x="47701" y="40286"/>
                    </a:cubicBezTo>
                    <a:cubicBezTo>
                      <a:pt x="47901" y="39953"/>
                      <a:pt x="48101" y="39653"/>
                      <a:pt x="48302" y="39319"/>
                    </a:cubicBezTo>
                    <a:cubicBezTo>
                      <a:pt x="48366" y="39330"/>
                      <a:pt x="48434" y="39335"/>
                      <a:pt x="48505" y="39335"/>
                    </a:cubicBezTo>
                    <a:cubicBezTo>
                      <a:pt x="48869" y="39335"/>
                      <a:pt x="49289" y="39208"/>
                      <a:pt x="49569" y="39152"/>
                    </a:cubicBezTo>
                    <a:cubicBezTo>
                      <a:pt x="49769" y="39086"/>
                      <a:pt x="50003" y="39052"/>
                      <a:pt x="50203" y="38986"/>
                    </a:cubicBezTo>
                    <a:close/>
                    <a:moveTo>
                      <a:pt x="44999" y="33782"/>
                    </a:moveTo>
                    <a:cubicBezTo>
                      <a:pt x="44566" y="35616"/>
                      <a:pt x="43965" y="37451"/>
                      <a:pt x="43098" y="39152"/>
                    </a:cubicBezTo>
                    <a:cubicBezTo>
                      <a:pt x="42998" y="39352"/>
                      <a:pt x="42931" y="39553"/>
                      <a:pt x="42831" y="39753"/>
                    </a:cubicBezTo>
                    <a:cubicBezTo>
                      <a:pt x="42770" y="39747"/>
                      <a:pt x="42709" y="39744"/>
                      <a:pt x="42647" y="39744"/>
                    </a:cubicBezTo>
                    <a:cubicBezTo>
                      <a:pt x="42375" y="39744"/>
                      <a:pt x="42103" y="39798"/>
                      <a:pt x="41830" y="39853"/>
                    </a:cubicBezTo>
                    <a:cubicBezTo>
                      <a:pt x="41430" y="39920"/>
                      <a:pt x="41030" y="39986"/>
                      <a:pt x="40629" y="40053"/>
                    </a:cubicBezTo>
                    <a:cubicBezTo>
                      <a:pt x="39896" y="40186"/>
                      <a:pt x="39128" y="40286"/>
                      <a:pt x="38361" y="40420"/>
                    </a:cubicBezTo>
                    <a:cubicBezTo>
                      <a:pt x="35659" y="40787"/>
                      <a:pt x="32924" y="41020"/>
                      <a:pt x="30189" y="41154"/>
                    </a:cubicBezTo>
                    <a:cubicBezTo>
                      <a:pt x="28854" y="41220"/>
                      <a:pt x="27487" y="41254"/>
                      <a:pt x="26119" y="41287"/>
                    </a:cubicBezTo>
                    <a:cubicBezTo>
                      <a:pt x="25452" y="41287"/>
                      <a:pt x="24785" y="41287"/>
                      <a:pt x="24118" y="41254"/>
                    </a:cubicBezTo>
                    <a:cubicBezTo>
                      <a:pt x="23762" y="41254"/>
                      <a:pt x="23391" y="41239"/>
                      <a:pt x="23026" y="41239"/>
                    </a:cubicBezTo>
                    <a:cubicBezTo>
                      <a:pt x="22843" y="41239"/>
                      <a:pt x="22661" y="41243"/>
                      <a:pt x="22483" y="41254"/>
                    </a:cubicBezTo>
                    <a:cubicBezTo>
                      <a:pt x="22617" y="40987"/>
                      <a:pt x="22717" y="40753"/>
                      <a:pt x="22850" y="40453"/>
                    </a:cubicBezTo>
                    <a:cubicBezTo>
                      <a:pt x="23684" y="38685"/>
                      <a:pt x="24318" y="36651"/>
                      <a:pt x="24818" y="34482"/>
                    </a:cubicBezTo>
                    <a:cubicBezTo>
                      <a:pt x="25319" y="34649"/>
                      <a:pt x="25886" y="34616"/>
                      <a:pt x="26386" y="34649"/>
                    </a:cubicBezTo>
                    <a:cubicBezTo>
                      <a:pt x="27153" y="34649"/>
                      <a:pt x="27920" y="34682"/>
                      <a:pt x="28688" y="34682"/>
                    </a:cubicBezTo>
                    <a:cubicBezTo>
                      <a:pt x="31490" y="34682"/>
                      <a:pt x="34258" y="34616"/>
                      <a:pt x="37060" y="34482"/>
                    </a:cubicBezTo>
                    <a:cubicBezTo>
                      <a:pt x="38428" y="34382"/>
                      <a:pt x="39829" y="34282"/>
                      <a:pt x="41197" y="34182"/>
                    </a:cubicBezTo>
                    <a:cubicBezTo>
                      <a:pt x="41897" y="34115"/>
                      <a:pt x="42598" y="34049"/>
                      <a:pt x="43298" y="33982"/>
                    </a:cubicBezTo>
                    <a:cubicBezTo>
                      <a:pt x="43865" y="33915"/>
                      <a:pt x="44466" y="33882"/>
                      <a:pt x="44999" y="33782"/>
                    </a:cubicBezTo>
                    <a:close/>
                    <a:moveTo>
                      <a:pt x="5271" y="37785"/>
                    </a:moveTo>
                    <a:cubicBezTo>
                      <a:pt x="6338" y="39386"/>
                      <a:pt x="7539" y="40253"/>
                      <a:pt x="8773" y="40286"/>
                    </a:cubicBezTo>
                    <a:cubicBezTo>
                      <a:pt x="8707" y="40553"/>
                      <a:pt x="8740" y="40920"/>
                      <a:pt x="8740" y="41120"/>
                    </a:cubicBezTo>
                    <a:cubicBezTo>
                      <a:pt x="8707" y="41354"/>
                      <a:pt x="8707" y="41621"/>
                      <a:pt x="8673" y="41854"/>
                    </a:cubicBezTo>
                    <a:cubicBezTo>
                      <a:pt x="8673" y="41888"/>
                      <a:pt x="8673" y="41888"/>
                      <a:pt x="8673" y="41921"/>
                    </a:cubicBezTo>
                    <a:cubicBezTo>
                      <a:pt x="8673" y="41922"/>
                      <a:pt x="8671" y="41923"/>
                      <a:pt x="8668" y="41923"/>
                    </a:cubicBezTo>
                    <a:cubicBezTo>
                      <a:pt x="8588" y="41923"/>
                      <a:pt x="7670" y="41586"/>
                      <a:pt x="7606" y="41554"/>
                    </a:cubicBezTo>
                    <a:cubicBezTo>
                      <a:pt x="7206" y="41387"/>
                      <a:pt x="6872" y="41154"/>
                      <a:pt x="6538" y="40887"/>
                    </a:cubicBezTo>
                    <a:cubicBezTo>
                      <a:pt x="5738" y="40253"/>
                      <a:pt x="5171" y="39453"/>
                      <a:pt x="4570" y="38652"/>
                    </a:cubicBezTo>
                    <a:cubicBezTo>
                      <a:pt x="4537" y="38619"/>
                      <a:pt x="4437" y="38452"/>
                      <a:pt x="4370" y="38318"/>
                    </a:cubicBezTo>
                    <a:lnTo>
                      <a:pt x="4570" y="38318"/>
                    </a:lnTo>
                    <a:cubicBezTo>
                      <a:pt x="4904" y="38285"/>
                      <a:pt x="5171" y="38085"/>
                      <a:pt x="5271" y="37785"/>
                    </a:cubicBezTo>
                    <a:close/>
                    <a:moveTo>
                      <a:pt x="12609" y="37384"/>
                    </a:moveTo>
                    <a:cubicBezTo>
                      <a:pt x="12710" y="37618"/>
                      <a:pt x="12843" y="37851"/>
                      <a:pt x="12943" y="38018"/>
                    </a:cubicBezTo>
                    <a:cubicBezTo>
                      <a:pt x="13110" y="38385"/>
                      <a:pt x="13310" y="38852"/>
                      <a:pt x="13577" y="39152"/>
                    </a:cubicBezTo>
                    <a:cubicBezTo>
                      <a:pt x="12376" y="40920"/>
                      <a:pt x="10975" y="41921"/>
                      <a:pt x="9507" y="41988"/>
                    </a:cubicBezTo>
                    <a:lnTo>
                      <a:pt x="9074" y="41988"/>
                    </a:lnTo>
                    <a:cubicBezTo>
                      <a:pt x="9107" y="41721"/>
                      <a:pt x="9107" y="41487"/>
                      <a:pt x="9107" y="41220"/>
                    </a:cubicBezTo>
                    <a:cubicBezTo>
                      <a:pt x="9140" y="40987"/>
                      <a:pt x="9140" y="40720"/>
                      <a:pt x="9140" y="40487"/>
                    </a:cubicBezTo>
                    <a:cubicBezTo>
                      <a:pt x="9140" y="40420"/>
                      <a:pt x="9140" y="40353"/>
                      <a:pt x="9140" y="40286"/>
                    </a:cubicBezTo>
                    <a:cubicBezTo>
                      <a:pt x="10775" y="40153"/>
                      <a:pt x="11876" y="38819"/>
                      <a:pt x="12609" y="37384"/>
                    </a:cubicBezTo>
                    <a:close/>
                    <a:moveTo>
                      <a:pt x="38828" y="1192"/>
                    </a:moveTo>
                    <a:lnTo>
                      <a:pt x="38828" y="1192"/>
                    </a:lnTo>
                    <a:cubicBezTo>
                      <a:pt x="39062" y="1225"/>
                      <a:pt x="39295" y="1259"/>
                      <a:pt x="39495" y="1292"/>
                    </a:cubicBezTo>
                    <a:cubicBezTo>
                      <a:pt x="40229" y="1425"/>
                      <a:pt x="40930" y="1592"/>
                      <a:pt x="41630" y="1826"/>
                    </a:cubicBezTo>
                    <a:cubicBezTo>
                      <a:pt x="42497" y="2059"/>
                      <a:pt x="43498" y="2359"/>
                      <a:pt x="44232" y="2893"/>
                    </a:cubicBezTo>
                    <a:cubicBezTo>
                      <a:pt x="45033" y="3527"/>
                      <a:pt x="45666" y="4461"/>
                      <a:pt x="46300" y="5261"/>
                    </a:cubicBezTo>
                    <a:cubicBezTo>
                      <a:pt x="46934" y="6029"/>
                      <a:pt x="47468" y="6896"/>
                      <a:pt x="47935" y="7763"/>
                    </a:cubicBezTo>
                    <a:cubicBezTo>
                      <a:pt x="50370" y="12233"/>
                      <a:pt x="51370" y="17403"/>
                      <a:pt x="51537" y="22407"/>
                    </a:cubicBezTo>
                    <a:cubicBezTo>
                      <a:pt x="51637" y="25643"/>
                      <a:pt x="51370" y="28878"/>
                      <a:pt x="50637" y="32047"/>
                    </a:cubicBezTo>
                    <a:cubicBezTo>
                      <a:pt x="50136" y="34249"/>
                      <a:pt x="49402" y="36450"/>
                      <a:pt x="48335" y="38452"/>
                    </a:cubicBezTo>
                    <a:cubicBezTo>
                      <a:pt x="47868" y="39286"/>
                      <a:pt x="47334" y="40120"/>
                      <a:pt x="46734" y="40887"/>
                    </a:cubicBezTo>
                    <a:cubicBezTo>
                      <a:pt x="45967" y="41854"/>
                      <a:pt x="44899" y="42054"/>
                      <a:pt x="43732" y="42421"/>
                    </a:cubicBezTo>
                    <a:cubicBezTo>
                      <a:pt x="43098" y="42655"/>
                      <a:pt x="42431" y="42888"/>
                      <a:pt x="41764" y="43089"/>
                    </a:cubicBezTo>
                    <a:cubicBezTo>
                      <a:pt x="41430" y="43189"/>
                      <a:pt x="41096" y="43255"/>
                      <a:pt x="40763" y="43355"/>
                    </a:cubicBezTo>
                    <a:cubicBezTo>
                      <a:pt x="42131" y="41954"/>
                      <a:pt x="43131" y="40220"/>
                      <a:pt x="43898" y="38452"/>
                    </a:cubicBezTo>
                    <a:cubicBezTo>
                      <a:pt x="45867" y="33982"/>
                      <a:pt x="46801" y="28078"/>
                      <a:pt x="46500" y="21873"/>
                    </a:cubicBezTo>
                    <a:cubicBezTo>
                      <a:pt x="46200" y="15669"/>
                      <a:pt x="44699" y="9898"/>
                      <a:pt x="42297" y="5628"/>
                    </a:cubicBezTo>
                    <a:cubicBezTo>
                      <a:pt x="41263" y="3760"/>
                      <a:pt x="40096" y="2259"/>
                      <a:pt x="38828" y="1192"/>
                    </a:cubicBezTo>
                    <a:close/>
                    <a:moveTo>
                      <a:pt x="13877" y="39486"/>
                    </a:moveTo>
                    <a:cubicBezTo>
                      <a:pt x="14010" y="39553"/>
                      <a:pt x="14177" y="39586"/>
                      <a:pt x="14311" y="39619"/>
                    </a:cubicBezTo>
                    <a:cubicBezTo>
                      <a:pt x="14644" y="39719"/>
                      <a:pt x="14944" y="39819"/>
                      <a:pt x="15278" y="39886"/>
                    </a:cubicBezTo>
                    <a:cubicBezTo>
                      <a:pt x="15912" y="40086"/>
                      <a:pt x="16546" y="40286"/>
                      <a:pt x="17213" y="40387"/>
                    </a:cubicBezTo>
                    <a:cubicBezTo>
                      <a:pt x="16512" y="41621"/>
                      <a:pt x="15745" y="42688"/>
                      <a:pt x="14878" y="43556"/>
                    </a:cubicBezTo>
                    <a:cubicBezTo>
                      <a:pt x="14644" y="43722"/>
                      <a:pt x="14411" y="43822"/>
                      <a:pt x="14144" y="43922"/>
                    </a:cubicBezTo>
                    <a:cubicBezTo>
                      <a:pt x="13944" y="43822"/>
                      <a:pt x="13710" y="43789"/>
                      <a:pt x="13477" y="43722"/>
                    </a:cubicBezTo>
                    <a:cubicBezTo>
                      <a:pt x="13143" y="43656"/>
                      <a:pt x="12810" y="43589"/>
                      <a:pt x="12443" y="43489"/>
                    </a:cubicBezTo>
                    <a:cubicBezTo>
                      <a:pt x="11776" y="43289"/>
                      <a:pt x="11108" y="43089"/>
                      <a:pt x="10441" y="42855"/>
                    </a:cubicBezTo>
                    <a:cubicBezTo>
                      <a:pt x="10041" y="42722"/>
                      <a:pt x="9641" y="42555"/>
                      <a:pt x="9240" y="42388"/>
                    </a:cubicBezTo>
                    <a:lnTo>
                      <a:pt x="9240" y="42388"/>
                    </a:lnTo>
                    <a:cubicBezTo>
                      <a:pt x="9290" y="42405"/>
                      <a:pt x="9332" y="42413"/>
                      <a:pt x="9374" y="42413"/>
                    </a:cubicBezTo>
                    <a:cubicBezTo>
                      <a:pt x="9416" y="42413"/>
                      <a:pt x="9457" y="42405"/>
                      <a:pt x="9507" y="42388"/>
                    </a:cubicBezTo>
                    <a:cubicBezTo>
                      <a:pt x="11108" y="42321"/>
                      <a:pt x="12609" y="41321"/>
                      <a:pt x="13877" y="39486"/>
                    </a:cubicBezTo>
                    <a:close/>
                    <a:moveTo>
                      <a:pt x="15445" y="2026"/>
                    </a:moveTo>
                    <a:cubicBezTo>
                      <a:pt x="15512" y="2026"/>
                      <a:pt x="15545" y="2026"/>
                      <a:pt x="15578" y="2059"/>
                    </a:cubicBezTo>
                    <a:lnTo>
                      <a:pt x="15612" y="2059"/>
                    </a:lnTo>
                    <a:cubicBezTo>
                      <a:pt x="15645" y="2059"/>
                      <a:pt x="15678" y="2059"/>
                      <a:pt x="15712" y="2092"/>
                    </a:cubicBezTo>
                    <a:cubicBezTo>
                      <a:pt x="15745" y="2092"/>
                      <a:pt x="15745" y="2092"/>
                      <a:pt x="15745" y="2126"/>
                    </a:cubicBezTo>
                    <a:lnTo>
                      <a:pt x="15812" y="2092"/>
                    </a:lnTo>
                    <a:cubicBezTo>
                      <a:pt x="18714" y="3360"/>
                      <a:pt x="21282" y="6863"/>
                      <a:pt x="23017" y="11633"/>
                    </a:cubicBezTo>
                    <a:cubicBezTo>
                      <a:pt x="23017" y="11666"/>
                      <a:pt x="23017" y="11733"/>
                      <a:pt x="23050" y="11766"/>
                    </a:cubicBezTo>
                    <a:cubicBezTo>
                      <a:pt x="23851" y="13968"/>
                      <a:pt x="24385" y="16269"/>
                      <a:pt x="24751" y="18604"/>
                    </a:cubicBezTo>
                    <a:cubicBezTo>
                      <a:pt x="25052" y="20406"/>
                      <a:pt x="25218" y="22207"/>
                      <a:pt x="25252" y="24008"/>
                    </a:cubicBezTo>
                    <a:cubicBezTo>
                      <a:pt x="25319" y="25676"/>
                      <a:pt x="25285" y="27377"/>
                      <a:pt x="25152" y="29045"/>
                    </a:cubicBezTo>
                    <a:cubicBezTo>
                      <a:pt x="24952" y="31714"/>
                      <a:pt x="24518" y="34349"/>
                      <a:pt x="23717" y="36917"/>
                    </a:cubicBezTo>
                    <a:cubicBezTo>
                      <a:pt x="23451" y="37851"/>
                      <a:pt x="23117" y="38785"/>
                      <a:pt x="22717" y="39686"/>
                    </a:cubicBezTo>
                    <a:cubicBezTo>
                      <a:pt x="22150" y="41020"/>
                      <a:pt x="21449" y="42355"/>
                      <a:pt x="20582" y="43556"/>
                    </a:cubicBezTo>
                    <a:cubicBezTo>
                      <a:pt x="20482" y="43656"/>
                      <a:pt x="20382" y="43789"/>
                      <a:pt x="20282" y="43956"/>
                    </a:cubicBezTo>
                    <a:cubicBezTo>
                      <a:pt x="20148" y="44089"/>
                      <a:pt x="20015" y="44256"/>
                      <a:pt x="19881" y="44389"/>
                    </a:cubicBezTo>
                    <a:cubicBezTo>
                      <a:pt x="19748" y="44556"/>
                      <a:pt x="19581" y="44723"/>
                      <a:pt x="19414" y="44856"/>
                    </a:cubicBezTo>
                    <a:cubicBezTo>
                      <a:pt x="19348" y="44890"/>
                      <a:pt x="19281" y="44923"/>
                      <a:pt x="19181" y="44923"/>
                    </a:cubicBezTo>
                    <a:cubicBezTo>
                      <a:pt x="18969" y="44985"/>
                      <a:pt x="18752" y="45009"/>
                      <a:pt x="18533" y="45009"/>
                    </a:cubicBezTo>
                    <a:cubicBezTo>
                      <a:pt x="17926" y="45009"/>
                      <a:pt x="17301" y="44821"/>
                      <a:pt x="16712" y="44723"/>
                    </a:cubicBezTo>
                    <a:cubicBezTo>
                      <a:pt x="16145" y="44623"/>
                      <a:pt x="15578" y="44523"/>
                      <a:pt x="15011" y="44389"/>
                    </a:cubicBezTo>
                    <a:cubicBezTo>
                      <a:pt x="14911" y="44356"/>
                      <a:pt x="14778" y="44356"/>
                      <a:pt x="14644" y="44323"/>
                    </a:cubicBezTo>
                    <a:cubicBezTo>
                      <a:pt x="15945" y="43189"/>
                      <a:pt x="17113" y="41587"/>
                      <a:pt x="18080" y="39586"/>
                    </a:cubicBezTo>
                    <a:cubicBezTo>
                      <a:pt x="20148" y="35416"/>
                      <a:pt x="21182" y="29946"/>
                      <a:pt x="20982" y="24142"/>
                    </a:cubicBezTo>
                    <a:cubicBezTo>
                      <a:pt x="20782" y="18371"/>
                      <a:pt x="19414" y="12967"/>
                      <a:pt x="17079" y="8931"/>
                    </a:cubicBezTo>
                    <a:cubicBezTo>
                      <a:pt x="15345" y="5929"/>
                      <a:pt x="13243" y="3960"/>
                      <a:pt x="10975" y="3160"/>
                    </a:cubicBezTo>
                    <a:cubicBezTo>
                      <a:pt x="11675" y="2793"/>
                      <a:pt x="12409" y="2559"/>
                      <a:pt x="13177" y="2359"/>
                    </a:cubicBezTo>
                    <a:cubicBezTo>
                      <a:pt x="13677" y="2226"/>
                      <a:pt x="14244" y="2092"/>
                      <a:pt x="14778" y="2059"/>
                    </a:cubicBezTo>
                    <a:cubicBezTo>
                      <a:pt x="14978" y="2026"/>
                      <a:pt x="15211" y="2026"/>
                      <a:pt x="15411" y="2026"/>
                    </a:cubicBezTo>
                    <a:close/>
                    <a:moveTo>
                      <a:pt x="42598" y="40153"/>
                    </a:moveTo>
                    <a:cubicBezTo>
                      <a:pt x="42131" y="40987"/>
                      <a:pt x="41597" y="41821"/>
                      <a:pt x="40963" y="42521"/>
                    </a:cubicBezTo>
                    <a:cubicBezTo>
                      <a:pt x="39462" y="42922"/>
                      <a:pt x="37994" y="43389"/>
                      <a:pt x="36460" y="43789"/>
                    </a:cubicBezTo>
                    <a:cubicBezTo>
                      <a:pt x="33691" y="44490"/>
                      <a:pt x="30889" y="45023"/>
                      <a:pt x="28054" y="45223"/>
                    </a:cubicBezTo>
                    <a:cubicBezTo>
                      <a:pt x="27240" y="45282"/>
                      <a:pt x="26425" y="45317"/>
                      <a:pt x="25618" y="45317"/>
                    </a:cubicBezTo>
                    <a:cubicBezTo>
                      <a:pt x="25036" y="45317"/>
                      <a:pt x="24457" y="45299"/>
                      <a:pt x="23884" y="45257"/>
                    </a:cubicBezTo>
                    <a:cubicBezTo>
                      <a:pt x="23150" y="45223"/>
                      <a:pt x="22416" y="45157"/>
                      <a:pt x="21683" y="45023"/>
                    </a:cubicBezTo>
                    <a:cubicBezTo>
                      <a:pt x="21182" y="44957"/>
                      <a:pt x="20649" y="44823"/>
                      <a:pt x="20148" y="44790"/>
                    </a:cubicBezTo>
                    <a:cubicBezTo>
                      <a:pt x="20248" y="44656"/>
                      <a:pt x="20348" y="44490"/>
                      <a:pt x="20482" y="44356"/>
                    </a:cubicBezTo>
                    <a:cubicBezTo>
                      <a:pt x="21149" y="43556"/>
                      <a:pt x="21749" y="42655"/>
                      <a:pt x="22283" y="41587"/>
                    </a:cubicBezTo>
                    <a:cubicBezTo>
                      <a:pt x="22750" y="41676"/>
                      <a:pt x="23217" y="41691"/>
                      <a:pt x="23674" y="41691"/>
                    </a:cubicBezTo>
                    <a:cubicBezTo>
                      <a:pt x="23903" y="41691"/>
                      <a:pt x="24129" y="41687"/>
                      <a:pt x="24351" y="41687"/>
                    </a:cubicBezTo>
                    <a:cubicBezTo>
                      <a:pt x="24735" y="41704"/>
                      <a:pt x="25118" y="41713"/>
                      <a:pt x="25502" y="41713"/>
                    </a:cubicBezTo>
                    <a:cubicBezTo>
                      <a:pt x="25886" y="41713"/>
                      <a:pt x="26269" y="41704"/>
                      <a:pt x="26653" y="41687"/>
                    </a:cubicBezTo>
                    <a:cubicBezTo>
                      <a:pt x="29388" y="41687"/>
                      <a:pt x="32157" y="41521"/>
                      <a:pt x="34925" y="41254"/>
                    </a:cubicBezTo>
                    <a:cubicBezTo>
                      <a:pt x="36293" y="41120"/>
                      <a:pt x="37661" y="40954"/>
                      <a:pt x="39028" y="40753"/>
                    </a:cubicBezTo>
                    <a:cubicBezTo>
                      <a:pt x="39729" y="40653"/>
                      <a:pt x="40396" y="40520"/>
                      <a:pt x="41063" y="40420"/>
                    </a:cubicBezTo>
                    <a:cubicBezTo>
                      <a:pt x="41563" y="40353"/>
                      <a:pt x="42131" y="40320"/>
                      <a:pt x="42598" y="40153"/>
                    </a:cubicBezTo>
                    <a:close/>
                    <a:moveTo>
                      <a:pt x="5071" y="40053"/>
                    </a:moveTo>
                    <a:cubicBezTo>
                      <a:pt x="5538" y="40587"/>
                      <a:pt x="6005" y="41020"/>
                      <a:pt x="6505" y="41387"/>
                    </a:cubicBezTo>
                    <a:cubicBezTo>
                      <a:pt x="6505" y="41421"/>
                      <a:pt x="6505" y="41421"/>
                      <a:pt x="6538" y="41421"/>
                    </a:cubicBezTo>
                    <a:cubicBezTo>
                      <a:pt x="7573" y="42288"/>
                      <a:pt x="8974" y="42788"/>
                      <a:pt x="10241" y="43222"/>
                    </a:cubicBezTo>
                    <a:cubicBezTo>
                      <a:pt x="10541" y="43355"/>
                      <a:pt x="10875" y="43455"/>
                      <a:pt x="11175" y="43556"/>
                    </a:cubicBezTo>
                    <a:cubicBezTo>
                      <a:pt x="11063" y="43547"/>
                      <a:pt x="10951" y="43543"/>
                      <a:pt x="10839" y="43543"/>
                    </a:cubicBezTo>
                    <a:cubicBezTo>
                      <a:pt x="10045" y="43543"/>
                      <a:pt x="9245" y="43751"/>
                      <a:pt x="8573" y="44189"/>
                    </a:cubicBezTo>
                    <a:cubicBezTo>
                      <a:pt x="8140" y="44490"/>
                      <a:pt x="7739" y="44890"/>
                      <a:pt x="7439" y="45323"/>
                    </a:cubicBezTo>
                    <a:cubicBezTo>
                      <a:pt x="7306" y="45524"/>
                      <a:pt x="7039" y="45891"/>
                      <a:pt x="6972" y="46191"/>
                    </a:cubicBezTo>
                    <a:cubicBezTo>
                      <a:pt x="6872" y="46124"/>
                      <a:pt x="6739" y="46091"/>
                      <a:pt x="6639" y="46024"/>
                    </a:cubicBezTo>
                    <a:cubicBezTo>
                      <a:pt x="6272" y="45891"/>
                      <a:pt x="5938" y="45724"/>
                      <a:pt x="5571" y="45590"/>
                    </a:cubicBezTo>
                    <a:cubicBezTo>
                      <a:pt x="5204" y="45424"/>
                      <a:pt x="4837" y="45257"/>
                      <a:pt x="4470" y="45123"/>
                    </a:cubicBezTo>
                    <a:cubicBezTo>
                      <a:pt x="4337" y="45057"/>
                      <a:pt x="4203" y="44990"/>
                      <a:pt x="4037" y="44923"/>
                    </a:cubicBezTo>
                    <a:cubicBezTo>
                      <a:pt x="3970" y="44890"/>
                      <a:pt x="3903" y="44856"/>
                      <a:pt x="3837" y="44823"/>
                    </a:cubicBezTo>
                    <a:cubicBezTo>
                      <a:pt x="4070" y="43889"/>
                      <a:pt x="4304" y="42955"/>
                      <a:pt x="4537" y="42021"/>
                    </a:cubicBezTo>
                    <a:cubicBezTo>
                      <a:pt x="4670" y="41521"/>
                      <a:pt x="4804" y="41054"/>
                      <a:pt x="4937" y="40553"/>
                    </a:cubicBezTo>
                    <a:cubicBezTo>
                      <a:pt x="4971" y="40387"/>
                      <a:pt x="5037" y="40220"/>
                      <a:pt x="5071" y="40053"/>
                    </a:cubicBezTo>
                    <a:close/>
                    <a:moveTo>
                      <a:pt x="10809" y="44020"/>
                    </a:moveTo>
                    <a:cubicBezTo>
                      <a:pt x="11098" y="44020"/>
                      <a:pt x="11390" y="44054"/>
                      <a:pt x="11675" y="44123"/>
                    </a:cubicBezTo>
                    <a:cubicBezTo>
                      <a:pt x="11375" y="44223"/>
                      <a:pt x="11075" y="44423"/>
                      <a:pt x="10875" y="44590"/>
                    </a:cubicBezTo>
                    <a:cubicBezTo>
                      <a:pt x="10641" y="44856"/>
                      <a:pt x="10441" y="45157"/>
                      <a:pt x="10274" y="45490"/>
                    </a:cubicBezTo>
                    <a:cubicBezTo>
                      <a:pt x="10208" y="45657"/>
                      <a:pt x="10074" y="45957"/>
                      <a:pt x="10041" y="46191"/>
                    </a:cubicBezTo>
                    <a:lnTo>
                      <a:pt x="9674" y="46191"/>
                    </a:lnTo>
                    <a:cubicBezTo>
                      <a:pt x="9374" y="46224"/>
                      <a:pt x="9040" y="46224"/>
                      <a:pt x="8740" y="46224"/>
                    </a:cubicBezTo>
                    <a:cubicBezTo>
                      <a:pt x="8440" y="46224"/>
                      <a:pt x="8106" y="46257"/>
                      <a:pt x="7806" y="46257"/>
                    </a:cubicBezTo>
                    <a:lnTo>
                      <a:pt x="7506" y="46257"/>
                    </a:lnTo>
                    <a:cubicBezTo>
                      <a:pt x="7506" y="46257"/>
                      <a:pt x="7506" y="46224"/>
                      <a:pt x="7506" y="46224"/>
                    </a:cubicBezTo>
                    <a:cubicBezTo>
                      <a:pt x="7639" y="45991"/>
                      <a:pt x="7739" y="45757"/>
                      <a:pt x="7906" y="45557"/>
                    </a:cubicBezTo>
                    <a:cubicBezTo>
                      <a:pt x="8173" y="45157"/>
                      <a:pt x="8507" y="44856"/>
                      <a:pt x="8873" y="44590"/>
                    </a:cubicBezTo>
                    <a:cubicBezTo>
                      <a:pt x="9438" y="44213"/>
                      <a:pt x="10118" y="44020"/>
                      <a:pt x="10809" y="44020"/>
                    </a:cubicBezTo>
                    <a:close/>
                    <a:moveTo>
                      <a:pt x="45433" y="42321"/>
                    </a:moveTo>
                    <a:cubicBezTo>
                      <a:pt x="45533" y="42822"/>
                      <a:pt x="45633" y="43322"/>
                      <a:pt x="45733" y="43822"/>
                    </a:cubicBezTo>
                    <a:cubicBezTo>
                      <a:pt x="46000" y="45190"/>
                      <a:pt x="46233" y="46591"/>
                      <a:pt x="46534" y="47992"/>
                    </a:cubicBezTo>
                    <a:cubicBezTo>
                      <a:pt x="45733" y="47759"/>
                      <a:pt x="44966" y="47525"/>
                      <a:pt x="44165" y="47258"/>
                    </a:cubicBezTo>
                    <a:cubicBezTo>
                      <a:pt x="44032" y="47225"/>
                      <a:pt x="43898" y="47191"/>
                      <a:pt x="43765" y="47158"/>
                    </a:cubicBezTo>
                    <a:cubicBezTo>
                      <a:pt x="42731" y="46825"/>
                      <a:pt x="41730" y="46524"/>
                      <a:pt x="40696" y="46257"/>
                    </a:cubicBezTo>
                    <a:cubicBezTo>
                      <a:pt x="40529" y="46191"/>
                      <a:pt x="40496" y="46191"/>
                      <a:pt x="40496" y="46024"/>
                    </a:cubicBezTo>
                    <a:cubicBezTo>
                      <a:pt x="40329" y="45257"/>
                      <a:pt x="40062" y="44456"/>
                      <a:pt x="39662" y="43789"/>
                    </a:cubicBezTo>
                    <a:lnTo>
                      <a:pt x="39662" y="43789"/>
                    </a:lnTo>
                    <a:cubicBezTo>
                      <a:pt x="39929" y="43856"/>
                      <a:pt x="40263" y="43856"/>
                      <a:pt x="40496" y="43856"/>
                    </a:cubicBezTo>
                    <a:cubicBezTo>
                      <a:pt x="41030" y="43822"/>
                      <a:pt x="41530" y="43589"/>
                      <a:pt x="42030" y="43455"/>
                    </a:cubicBezTo>
                    <a:cubicBezTo>
                      <a:pt x="42798" y="43222"/>
                      <a:pt x="43532" y="42955"/>
                      <a:pt x="44265" y="42688"/>
                    </a:cubicBezTo>
                    <a:cubicBezTo>
                      <a:pt x="44666" y="42588"/>
                      <a:pt x="45033" y="42455"/>
                      <a:pt x="45433" y="42321"/>
                    </a:cubicBezTo>
                    <a:close/>
                    <a:moveTo>
                      <a:pt x="48635" y="40420"/>
                    </a:moveTo>
                    <a:cubicBezTo>
                      <a:pt x="48669" y="40620"/>
                      <a:pt x="48735" y="40787"/>
                      <a:pt x="48769" y="40987"/>
                    </a:cubicBezTo>
                    <a:cubicBezTo>
                      <a:pt x="48935" y="41721"/>
                      <a:pt x="49102" y="42455"/>
                      <a:pt x="49269" y="43155"/>
                    </a:cubicBezTo>
                    <a:cubicBezTo>
                      <a:pt x="49436" y="43956"/>
                      <a:pt x="49603" y="44756"/>
                      <a:pt x="49769" y="45524"/>
                    </a:cubicBezTo>
                    <a:cubicBezTo>
                      <a:pt x="49869" y="46157"/>
                      <a:pt x="49969" y="46825"/>
                      <a:pt x="50103" y="47458"/>
                    </a:cubicBezTo>
                    <a:cubicBezTo>
                      <a:pt x="49903" y="47492"/>
                      <a:pt x="49669" y="47558"/>
                      <a:pt x="49469" y="47625"/>
                    </a:cubicBezTo>
                    <a:cubicBezTo>
                      <a:pt x="49136" y="47692"/>
                      <a:pt x="48802" y="47759"/>
                      <a:pt x="48435" y="47825"/>
                    </a:cubicBezTo>
                    <a:cubicBezTo>
                      <a:pt x="48101" y="47892"/>
                      <a:pt x="47768" y="47959"/>
                      <a:pt x="47434" y="47992"/>
                    </a:cubicBezTo>
                    <a:cubicBezTo>
                      <a:pt x="47268" y="48025"/>
                      <a:pt x="47134" y="48025"/>
                      <a:pt x="46967" y="48059"/>
                    </a:cubicBezTo>
                    <a:cubicBezTo>
                      <a:pt x="46734" y="46624"/>
                      <a:pt x="46500" y="45157"/>
                      <a:pt x="46200" y="43722"/>
                    </a:cubicBezTo>
                    <a:cubicBezTo>
                      <a:pt x="46067" y="43189"/>
                      <a:pt x="45967" y="42688"/>
                      <a:pt x="45833" y="42155"/>
                    </a:cubicBezTo>
                    <a:cubicBezTo>
                      <a:pt x="45967" y="42088"/>
                      <a:pt x="46100" y="42021"/>
                      <a:pt x="46200" y="41954"/>
                    </a:cubicBezTo>
                    <a:cubicBezTo>
                      <a:pt x="46700" y="41654"/>
                      <a:pt x="47034" y="41187"/>
                      <a:pt x="47368" y="40720"/>
                    </a:cubicBezTo>
                    <a:cubicBezTo>
                      <a:pt x="47768" y="40720"/>
                      <a:pt x="48235" y="40587"/>
                      <a:pt x="48635" y="40420"/>
                    </a:cubicBezTo>
                    <a:close/>
                    <a:moveTo>
                      <a:pt x="12676" y="43989"/>
                    </a:moveTo>
                    <a:lnTo>
                      <a:pt x="12676" y="43989"/>
                    </a:lnTo>
                    <a:cubicBezTo>
                      <a:pt x="12910" y="44056"/>
                      <a:pt x="13143" y="44089"/>
                      <a:pt x="13343" y="44156"/>
                    </a:cubicBezTo>
                    <a:cubicBezTo>
                      <a:pt x="13343" y="44156"/>
                      <a:pt x="13343" y="44189"/>
                      <a:pt x="13377" y="44189"/>
                    </a:cubicBezTo>
                    <a:cubicBezTo>
                      <a:pt x="13343" y="44223"/>
                      <a:pt x="13343" y="44256"/>
                      <a:pt x="13377" y="44256"/>
                    </a:cubicBezTo>
                    <a:cubicBezTo>
                      <a:pt x="13810" y="44590"/>
                      <a:pt x="14477" y="44690"/>
                      <a:pt x="14978" y="44823"/>
                    </a:cubicBezTo>
                    <a:cubicBezTo>
                      <a:pt x="15612" y="44957"/>
                      <a:pt x="16245" y="45090"/>
                      <a:pt x="16879" y="45190"/>
                    </a:cubicBezTo>
                    <a:cubicBezTo>
                      <a:pt x="17447" y="45289"/>
                      <a:pt x="18015" y="45406"/>
                      <a:pt x="18583" y="45406"/>
                    </a:cubicBezTo>
                    <a:cubicBezTo>
                      <a:pt x="18782" y="45406"/>
                      <a:pt x="18982" y="45391"/>
                      <a:pt x="19181" y="45357"/>
                    </a:cubicBezTo>
                    <a:cubicBezTo>
                      <a:pt x="19448" y="45323"/>
                      <a:pt x="19648" y="45223"/>
                      <a:pt x="19815" y="45090"/>
                    </a:cubicBezTo>
                    <a:cubicBezTo>
                      <a:pt x="20115" y="45223"/>
                      <a:pt x="20448" y="45290"/>
                      <a:pt x="20782" y="45323"/>
                    </a:cubicBezTo>
                    <a:cubicBezTo>
                      <a:pt x="20849" y="45857"/>
                      <a:pt x="20915" y="46358"/>
                      <a:pt x="20982" y="46858"/>
                    </a:cubicBezTo>
                    <a:cubicBezTo>
                      <a:pt x="21149" y="48259"/>
                      <a:pt x="21282" y="49660"/>
                      <a:pt x="21449" y="51061"/>
                    </a:cubicBezTo>
                    <a:cubicBezTo>
                      <a:pt x="20682" y="50761"/>
                      <a:pt x="19948" y="50494"/>
                      <a:pt x="19181" y="50194"/>
                    </a:cubicBezTo>
                    <a:cubicBezTo>
                      <a:pt x="19047" y="50127"/>
                      <a:pt x="18914" y="50094"/>
                      <a:pt x="18781" y="50027"/>
                    </a:cubicBezTo>
                    <a:cubicBezTo>
                      <a:pt x="17780" y="49627"/>
                      <a:pt x="16779" y="49226"/>
                      <a:pt x="15778" y="48893"/>
                    </a:cubicBezTo>
                    <a:cubicBezTo>
                      <a:pt x="15612" y="48826"/>
                      <a:pt x="15612" y="48826"/>
                      <a:pt x="15578" y="48659"/>
                    </a:cubicBezTo>
                    <a:cubicBezTo>
                      <a:pt x="15478" y="47658"/>
                      <a:pt x="15178" y="46624"/>
                      <a:pt x="14611" y="45790"/>
                    </a:cubicBezTo>
                    <a:cubicBezTo>
                      <a:pt x="14144" y="45023"/>
                      <a:pt x="13477" y="44389"/>
                      <a:pt x="12676" y="43989"/>
                    </a:cubicBezTo>
                    <a:close/>
                    <a:moveTo>
                      <a:pt x="21249" y="45424"/>
                    </a:moveTo>
                    <a:cubicBezTo>
                      <a:pt x="21482" y="45424"/>
                      <a:pt x="21716" y="45457"/>
                      <a:pt x="21916" y="45490"/>
                    </a:cubicBezTo>
                    <a:cubicBezTo>
                      <a:pt x="22717" y="45590"/>
                      <a:pt x="23517" y="45657"/>
                      <a:pt x="24284" y="45690"/>
                    </a:cubicBezTo>
                    <a:lnTo>
                      <a:pt x="24451" y="45690"/>
                    </a:lnTo>
                    <a:cubicBezTo>
                      <a:pt x="24485" y="45957"/>
                      <a:pt x="24518" y="46224"/>
                      <a:pt x="24551" y="46491"/>
                    </a:cubicBezTo>
                    <a:cubicBezTo>
                      <a:pt x="24685" y="47292"/>
                      <a:pt x="24785" y="48092"/>
                      <a:pt x="24885" y="48893"/>
                    </a:cubicBezTo>
                    <a:cubicBezTo>
                      <a:pt x="24952" y="49526"/>
                      <a:pt x="24985" y="50194"/>
                      <a:pt x="25085" y="50827"/>
                    </a:cubicBezTo>
                    <a:cubicBezTo>
                      <a:pt x="24852" y="50861"/>
                      <a:pt x="24618" y="50894"/>
                      <a:pt x="24418" y="50927"/>
                    </a:cubicBezTo>
                    <a:cubicBezTo>
                      <a:pt x="24084" y="50994"/>
                      <a:pt x="23717" y="51028"/>
                      <a:pt x="23384" y="51061"/>
                    </a:cubicBezTo>
                    <a:cubicBezTo>
                      <a:pt x="23050" y="51094"/>
                      <a:pt x="22717" y="51128"/>
                      <a:pt x="22350" y="51161"/>
                    </a:cubicBezTo>
                    <a:cubicBezTo>
                      <a:pt x="22216" y="51161"/>
                      <a:pt x="22050" y="51161"/>
                      <a:pt x="21916" y="51194"/>
                    </a:cubicBezTo>
                    <a:cubicBezTo>
                      <a:pt x="21783" y="49727"/>
                      <a:pt x="21649" y="48259"/>
                      <a:pt x="21449" y="46791"/>
                    </a:cubicBezTo>
                    <a:cubicBezTo>
                      <a:pt x="21382" y="46324"/>
                      <a:pt x="21316" y="45857"/>
                      <a:pt x="21249" y="45424"/>
                    </a:cubicBezTo>
                    <a:close/>
                    <a:moveTo>
                      <a:pt x="27499" y="0"/>
                    </a:moveTo>
                    <a:cubicBezTo>
                      <a:pt x="23571" y="0"/>
                      <a:pt x="19640" y="550"/>
                      <a:pt x="15845" y="1659"/>
                    </a:cubicBezTo>
                    <a:cubicBezTo>
                      <a:pt x="15665" y="1599"/>
                      <a:pt x="15437" y="1587"/>
                      <a:pt x="15233" y="1587"/>
                    </a:cubicBezTo>
                    <a:cubicBezTo>
                      <a:pt x="15097" y="1587"/>
                      <a:pt x="14971" y="1592"/>
                      <a:pt x="14878" y="1592"/>
                    </a:cubicBezTo>
                    <a:cubicBezTo>
                      <a:pt x="14311" y="1659"/>
                      <a:pt x="13744" y="1759"/>
                      <a:pt x="13210" y="1892"/>
                    </a:cubicBezTo>
                    <a:cubicBezTo>
                      <a:pt x="12076" y="2193"/>
                      <a:pt x="10942" y="2559"/>
                      <a:pt x="10008" y="3260"/>
                    </a:cubicBezTo>
                    <a:cubicBezTo>
                      <a:pt x="9941" y="3293"/>
                      <a:pt x="9908" y="3360"/>
                      <a:pt x="9908" y="3427"/>
                    </a:cubicBezTo>
                    <a:cubicBezTo>
                      <a:pt x="9807" y="3460"/>
                      <a:pt x="9741" y="3493"/>
                      <a:pt x="9674" y="3493"/>
                    </a:cubicBezTo>
                    <a:cubicBezTo>
                      <a:pt x="9274" y="3627"/>
                      <a:pt x="8873" y="3760"/>
                      <a:pt x="8473" y="3927"/>
                    </a:cubicBezTo>
                    <a:cubicBezTo>
                      <a:pt x="7739" y="4261"/>
                      <a:pt x="7039" y="4694"/>
                      <a:pt x="6372" y="5161"/>
                    </a:cubicBezTo>
                    <a:cubicBezTo>
                      <a:pt x="5238" y="6029"/>
                      <a:pt x="4137" y="7096"/>
                      <a:pt x="3536" y="8397"/>
                    </a:cubicBezTo>
                    <a:cubicBezTo>
                      <a:pt x="3003" y="9164"/>
                      <a:pt x="2536" y="10098"/>
                      <a:pt x="2102" y="11166"/>
                    </a:cubicBezTo>
                    <a:cubicBezTo>
                      <a:pt x="668" y="14735"/>
                      <a:pt x="0" y="19372"/>
                      <a:pt x="234" y="24275"/>
                    </a:cubicBezTo>
                    <a:cubicBezTo>
                      <a:pt x="434" y="29179"/>
                      <a:pt x="1502" y="33782"/>
                      <a:pt x="3236" y="37184"/>
                    </a:cubicBezTo>
                    <a:cubicBezTo>
                      <a:pt x="3703" y="38118"/>
                      <a:pt x="4203" y="38919"/>
                      <a:pt x="4737" y="39619"/>
                    </a:cubicBezTo>
                    <a:cubicBezTo>
                      <a:pt x="4604" y="39886"/>
                      <a:pt x="4570" y="40220"/>
                      <a:pt x="4504" y="40487"/>
                    </a:cubicBezTo>
                    <a:cubicBezTo>
                      <a:pt x="4370" y="40987"/>
                      <a:pt x="4237" y="41454"/>
                      <a:pt x="4103" y="41954"/>
                    </a:cubicBezTo>
                    <a:cubicBezTo>
                      <a:pt x="3870" y="42922"/>
                      <a:pt x="3603" y="43922"/>
                      <a:pt x="3370" y="44890"/>
                    </a:cubicBezTo>
                    <a:cubicBezTo>
                      <a:pt x="3336" y="44923"/>
                      <a:pt x="3336" y="44923"/>
                      <a:pt x="3336" y="44957"/>
                    </a:cubicBezTo>
                    <a:cubicBezTo>
                      <a:pt x="3336" y="44957"/>
                      <a:pt x="3336" y="44957"/>
                      <a:pt x="3336" y="44990"/>
                    </a:cubicBezTo>
                    <a:cubicBezTo>
                      <a:pt x="3303" y="45123"/>
                      <a:pt x="3403" y="45190"/>
                      <a:pt x="3503" y="45223"/>
                    </a:cubicBezTo>
                    <a:cubicBezTo>
                      <a:pt x="3703" y="45323"/>
                      <a:pt x="3937" y="45390"/>
                      <a:pt x="4137" y="45490"/>
                    </a:cubicBezTo>
                    <a:cubicBezTo>
                      <a:pt x="4504" y="45657"/>
                      <a:pt x="4871" y="45790"/>
                      <a:pt x="5238" y="45957"/>
                    </a:cubicBezTo>
                    <a:cubicBezTo>
                      <a:pt x="5504" y="46057"/>
                      <a:pt x="5771" y="46191"/>
                      <a:pt x="6071" y="46291"/>
                    </a:cubicBezTo>
                    <a:cubicBezTo>
                      <a:pt x="6305" y="46391"/>
                      <a:pt x="6538" y="46524"/>
                      <a:pt x="6805" y="46624"/>
                    </a:cubicBezTo>
                    <a:cubicBezTo>
                      <a:pt x="7172" y="46758"/>
                      <a:pt x="7539" y="46758"/>
                      <a:pt x="7906" y="46758"/>
                    </a:cubicBezTo>
                    <a:cubicBezTo>
                      <a:pt x="8306" y="46724"/>
                      <a:pt x="8707" y="46724"/>
                      <a:pt x="9107" y="46724"/>
                    </a:cubicBezTo>
                    <a:lnTo>
                      <a:pt x="9841" y="46724"/>
                    </a:lnTo>
                    <a:cubicBezTo>
                      <a:pt x="9895" y="46724"/>
                      <a:pt x="9948" y="46726"/>
                      <a:pt x="9998" y="46726"/>
                    </a:cubicBezTo>
                    <a:cubicBezTo>
                      <a:pt x="10223" y="46726"/>
                      <a:pt x="10399" y="46703"/>
                      <a:pt x="10508" y="46458"/>
                    </a:cubicBezTo>
                    <a:cubicBezTo>
                      <a:pt x="10541" y="46257"/>
                      <a:pt x="10575" y="46057"/>
                      <a:pt x="10608" y="45857"/>
                    </a:cubicBezTo>
                    <a:cubicBezTo>
                      <a:pt x="10675" y="45690"/>
                      <a:pt x="10741" y="45557"/>
                      <a:pt x="10808" y="45424"/>
                    </a:cubicBezTo>
                    <a:cubicBezTo>
                      <a:pt x="10975" y="45123"/>
                      <a:pt x="11208" y="44856"/>
                      <a:pt x="11509" y="44690"/>
                    </a:cubicBezTo>
                    <a:cubicBezTo>
                      <a:pt x="11809" y="44490"/>
                      <a:pt x="12109" y="44456"/>
                      <a:pt x="12443" y="44389"/>
                    </a:cubicBezTo>
                    <a:cubicBezTo>
                      <a:pt x="13210" y="44790"/>
                      <a:pt x="13877" y="45424"/>
                      <a:pt x="14311" y="46191"/>
                    </a:cubicBezTo>
                    <a:cubicBezTo>
                      <a:pt x="14578" y="46658"/>
                      <a:pt x="14811" y="47158"/>
                      <a:pt x="14944" y="47692"/>
                    </a:cubicBezTo>
                    <a:cubicBezTo>
                      <a:pt x="14978" y="47925"/>
                      <a:pt x="15011" y="48226"/>
                      <a:pt x="15045" y="48492"/>
                    </a:cubicBezTo>
                    <a:cubicBezTo>
                      <a:pt x="15045" y="48592"/>
                      <a:pt x="15078" y="48726"/>
                      <a:pt x="15078" y="48826"/>
                    </a:cubicBezTo>
                    <a:cubicBezTo>
                      <a:pt x="15111" y="49026"/>
                      <a:pt x="15178" y="49126"/>
                      <a:pt x="15378" y="49226"/>
                    </a:cubicBezTo>
                    <a:lnTo>
                      <a:pt x="15411" y="49226"/>
                    </a:lnTo>
                    <a:cubicBezTo>
                      <a:pt x="15445" y="49260"/>
                      <a:pt x="15478" y="49260"/>
                      <a:pt x="15545" y="49293"/>
                    </a:cubicBezTo>
                    <a:cubicBezTo>
                      <a:pt x="16079" y="49526"/>
                      <a:pt x="16612" y="49727"/>
                      <a:pt x="17179" y="49927"/>
                    </a:cubicBezTo>
                    <a:cubicBezTo>
                      <a:pt x="17746" y="50160"/>
                      <a:pt x="18314" y="50360"/>
                      <a:pt x="18881" y="50594"/>
                    </a:cubicBezTo>
                    <a:cubicBezTo>
                      <a:pt x="18947" y="50627"/>
                      <a:pt x="19047" y="50661"/>
                      <a:pt x="19114" y="50694"/>
                    </a:cubicBezTo>
                    <a:cubicBezTo>
                      <a:pt x="19147" y="50694"/>
                      <a:pt x="19181" y="50727"/>
                      <a:pt x="19248" y="50727"/>
                    </a:cubicBezTo>
                    <a:cubicBezTo>
                      <a:pt x="19648" y="50894"/>
                      <a:pt x="20048" y="51061"/>
                      <a:pt x="20482" y="51194"/>
                    </a:cubicBezTo>
                    <a:cubicBezTo>
                      <a:pt x="20682" y="51294"/>
                      <a:pt x="20882" y="51361"/>
                      <a:pt x="21116" y="51461"/>
                    </a:cubicBezTo>
                    <a:cubicBezTo>
                      <a:pt x="21282" y="51528"/>
                      <a:pt x="21482" y="51628"/>
                      <a:pt x="21649" y="51661"/>
                    </a:cubicBezTo>
                    <a:cubicBezTo>
                      <a:pt x="21733" y="51678"/>
                      <a:pt x="21808" y="51686"/>
                      <a:pt x="21879" y="51686"/>
                    </a:cubicBezTo>
                    <a:cubicBezTo>
                      <a:pt x="21949" y="51686"/>
                      <a:pt x="22016" y="51678"/>
                      <a:pt x="22083" y="51661"/>
                    </a:cubicBezTo>
                    <a:cubicBezTo>
                      <a:pt x="22283" y="51661"/>
                      <a:pt x="22450" y="51628"/>
                      <a:pt x="22617" y="51595"/>
                    </a:cubicBezTo>
                    <a:cubicBezTo>
                      <a:pt x="23117" y="51561"/>
                      <a:pt x="23617" y="51528"/>
                      <a:pt x="24118" y="51461"/>
                    </a:cubicBezTo>
                    <a:cubicBezTo>
                      <a:pt x="24418" y="51428"/>
                      <a:pt x="24685" y="51361"/>
                      <a:pt x="24985" y="51328"/>
                    </a:cubicBezTo>
                    <a:cubicBezTo>
                      <a:pt x="25152" y="51294"/>
                      <a:pt x="25519" y="51261"/>
                      <a:pt x="25585" y="51061"/>
                    </a:cubicBezTo>
                    <a:cubicBezTo>
                      <a:pt x="25619" y="50994"/>
                      <a:pt x="25585" y="50927"/>
                      <a:pt x="25585" y="50861"/>
                    </a:cubicBezTo>
                    <a:cubicBezTo>
                      <a:pt x="25585" y="50727"/>
                      <a:pt x="25552" y="50594"/>
                      <a:pt x="25519" y="50460"/>
                    </a:cubicBezTo>
                    <a:cubicBezTo>
                      <a:pt x="25352" y="49160"/>
                      <a:pt x="25185" y="47859"/>
                      <a:pt x="25018" y="46524"/>
                    </a:cubicBezTo>
                    <a:cubicBezTo>
                      <a:pt x="24952" y="46257"/>
                      <a:pt x="24918" y="45991"/>
                      <a:pt x="24885" y="45724"/>
                    </a:cubicBezTo>
                    <a:lnTo>
                      <a:pt x="24885" y="45724"/>
                    </a:lnTo>
                    <a:cubicBezTo>
                      <a:pt x="25134" y="45730"/>
                      <a:pt x="25383" y="45733"/>
                      <a:pt x="25632" y="45733"/>
                    </a:cubicBezTo>
                    <a:cubicBezTo>
                      <a:pt x="28051" y="45733"/>
                      <a:pt x="30465" y="45447"/>
                      <a:pt x="32824" y="45023"/>
                    </a:cubicBezTo>
                    <a:cubicBezTo>
                      <a:pt x="34859" y="44623"/>
                      <a:pt x="36927" y="44156"/>
                      <a:pt x="38962" y="43589"/>
                    </a:cubicBezTo>
                    <a:cubicBezTo>
                      <a:pt x="38995" y="43622"/>
                      <a:pt x="38995" y="43622"/>
                      <a:pt x="39028" y="43656"/>
                    </a:cubicBezTo>
                    <a:cubicBezTo>
                      <a:pt x="39329" y="44089"/>
                      <a:pt x="39595" y="44590"/>
                      <a:pt x="39762" y="45123"/>
                    </a:cubicBezTo>
                    <a:cubicBezTo>
                      <a:pt x="39829" y="45357"/>
                      <a:pt x="39862" y="45657"/>
                      <a:pt x="39929" y="45924"/>
                    </a:cubicBezTo>
                    <a:cubicBezTo>
                      <a:pt x="39962" y="46024"/>
                      <a:pt x="39962" y="46124"/>
                      <a:pt x="39996" y="46224"/>
                    </a:cubicBezTo>
                    <a:cubicBezTo>
                      <a:pt x="40029" y="46458"/>
                      <a:pt x="40129" y="46524"/>
                      <a:pt x="40329" y="46624"/>
                    </a:cubicBezTo>
                    <a:lnTo>
                      <a:pt x="40363" y="46624"/>
                    </a:lnTo>
                    <a:cubicBezTo>
                      <a:pt x="40396" y="46624"/>
                      <a:pt x="40429" y="46658"/>
                      <a:pt x="40496" y="46658"/>
                    </a:cubicBezTo>
                    <a:cubicBezTo>
                      <a:pt x="41030" y="46858"/>
                      <a:pt x="41597" y="46991"/>
                      <a:pt x="42164" y="47158"/>
                    </a:cubicBezTo>
                    <a:cubicBezTo>
                      <a:pt x="42764" y="47358"/>
                      <a:pt x="43331" y="47525"/>
                      <a:pt x="43932" y="47692"/>
                    </a:cubicBezTo>
                    <a:cubicBezTo>
                      <a:pt x="43999" y="47725"/>
                      <a:pt x="44065" y="47759"/>
                      <a:pt x="44165" y="47792"/>
                    </a:cubicBezTo>
                    <a:cubicBezTo>
                      <a:pt x="44199" y="47792"/>
                      <a:pt x="44232" y="47792"/>
                      <a:pt x="44265" y="47825"/>
                    </a:cubicBezTo>
                    <a:cubicBezTo>
                      <a:pt x="44699" y="47959"/>
                      <a:pt x="45133" y="48059"/>
                      <a:pt x="45566" y="48192"/>
                    </a:cubicBezTo>
                    <a:cubicBezTo>
                      <a:pt x="45766" y="48259"/>
                      <a:pt x="46000" y="48326"/>
                      <a:pt x="46200" y="48392"/>
                    </a:cubicBezTo>
                    <a:cubicBezTo>
                      <a:pt x="46400" y="48459"/>
                      <a:pt x="46567" y="48526"/>
                      <a:pt x="46767" y="48559"/>
                    </a:cubicBezTo>
                    <a:cubicBezTo>
                      <a:pt x="46934" y="48559"/>
                      <a:pt x="47067" y="48559"/>
                      <a:pt x="47201" y="48526"/>
                    </a:cubicBezTo>
                    <a:cubicBezTo>
                      <a:pt x="47401" y="48492"/>
                      <a:pt x="47568" y="48459"/>
                      <a:pt x="47735" y="48426"/>
                    </a:cubicBezTo>
                    <a:cubicBezTo>
                      <a:pt x="48235" y="48359"/>
                      <a:pt x="48735" y="48259"/>
                      <a:pt x="49202" y="48159"/>
                    </a:cubicBezTo>
                    <a:cubicBezTo>
                      <a:pt x="49502" y="48092"/>
                      <a:pt x="49769" y="48025"/>
                      <a:pt x="50036" y="47959"/>
                    </a:cubicBezTo>
                    <a:cubicBezTo>
                      <a:pt x="50203" y="47925"/>
                      <a:pt x="50603" y="47859"/>
                      <a:pt x="50637" y="47658"/>
                    </a:cubicBezTo>
                    <a:cubicBezTo>
                      <a:pt x="50670" y="47592"/>
                      <a:pt x="50637" y="47525"/>
                      <a:pt x="50637" y="47458"/>
                    </a:cubicBezTo>
                    <a:cubicBezTo>
                      <a:pt x="50603" y="47325"/>
                      <a:pt x="50570" y="47191"/>
                      <a:pt x="50537" y="47058"/>
                    </a:cubicBezTo>
                    <a:cubicBezTo>
                      <a:pt x="50270" y="45790"/>
                      <a:pt x="50003" y="44490"/>
                      <a:pt x="49703" y="43189"/>
                    </a:cubicBezTo>
                    <a:cubicBezTo>
                      <a:pt x="49536" y="42421"/>
                      <a:pt x="49369" y="41687"/>
                      <a:pt x="49202" y="40920"/>
                    </a:cubicBezTo>
                    <a:cubicBezTo>
                      <a:pt x="49136" y="40720"/>
                      <a:pt x="49102" y="40487"/>
                      <a:pt x="49035" y="40286"/>
                    </a:cubicBezTo>
                    <a:cubicBezTo>
                      <a:pt x="49202" y="40220"/>
                      <a:pt x="49336" y="40153"/>
                      <a:pt x="49469" y="40086"/>
                    </a:cubicBezTo>
                    <a:cubicBezTo>
                      <a:pt x="49502" y="40053"/>
                      <a:pt x="49502" y="40053"/>
                      <a:pt x="49502" y="40053"/>
                    </a:cubicBezTo>
                    <a:cubicBezTo>
                      <a:pt x="50937" y="39186"/>
                      <a:pt x="52171" y="37451"/>
                      <a:pt x="53172" y="35016"/>
                    </a:cubicBezTo>
                    <a:cubicBezTo>
                      <a:pt x="54573" y="31480"/>
                      <a:pt x="55240" y="26844"/>
                      <a:pt x="55040" y="21907"/>
                    </a:cubicBezTo>
                    <a:cubicBezTo>
                      <a:pt x="54906" y="18738"/>
                      <a:pt x="54406" y="15702"/>
                      <a:pt x="53605" y="13034"/>
                    </a:cubicBezTo>
                    <a:cubicBezTo>
                      <a:pt x="53605" y="13000"/>
                      <a:pt x="53605" y="12967"/>
                      <a:pt x="53572" y="12934"/>
                    </a:cubicBezTo>
                    <a:cubicBezTo>
                      <a:pt x="53138" y="11533"/>
                      <a:pt x="52638" y="10198"/>
                      <a:pt x="52038" y="9031"/>
                    </a:cubicBezTo>
                    <a:cubicBezTo>
                      <a:pt x="50570" y="6129"/>
                      <a:pt x="48769" y="4361"/>
                      <a:pt x="46901" y="3927"/>
                    </a:cubicBezTo>
                    <a:cubicBezTo>
                      <a:pt x="46567" y="3827"/>
                      <a:pt x="46233" y="3727"/>
                      <a:pt x="45900" y="3627"/>
                    </a:cubicBezTo>
                    <a:cubicBezTo>
                      <a:pt x="45733" y="3594"/>
                      <a:pt x="45566" y="3527"/>
                      <a:pt x="45400" y="3527"/>
                    </a:cubicBezTo>
                    <a:cubicBezTo>
                      <a:pt x="44933" y="2960"/>
                      <a:pt x="44365" y="2393"/>
                      <a:pt x="43765" y="2092"/>
                    </a:cubicBezTo>
                    <a:cubicBezTo>
                      <a:pt x="43231" y="1826"/>
                      <a:pt x="42664" y="1659"/>
                      <a:pt x="42064" y="1492"/>
                    </a:cubicBezTo>
                    <a:cubicBezTo>
                      <a:pt x="41230" y="1259"/>
                      <a:pt x="40396" y="1025"/>
                      <a:pt x="39529" y="892"/>
                    </a:cubicBezTo>
                    <a:cubicBezTo>
                      <a:pt x="39362" y="858"/>
                      <a:pt x="39162" y="825"/>
                      <a:pt x="38995" y="792"/>
                    </a:cubicBezTo>
                    <a:cubicBezTo>
                      <a:pt x="38745" y="738"/>
                      <a:pt x="38486" y="704"/>
                      <a:pt x="38227" y="704"/>
                    </a:cubicBezTo>
                    <a:cubicBezTo>
                      <a:pt x="38002" y="704"/>
                      <a:pt x="37778" y="730"/>
                      <a:pt x="37561" y="792"/>
                    </a:cubicBezTo>
                    <a:cubicBezTo>
                      <a:pt x="37461" y="825"/>
                      <a:pt x="37327" y="858"/>
                      <a:pt x="37227" y="892"/>
                    </a:cubicBezTo>
                    <a:cubicBezTo>
                      <a:pt x="37227" y="925"/>
                      <a:pt x="37027" y="1125"/>
                      <a:pt x="37027" y="1125"/>
                    </a:cubicBezTo>
                    <a:cubicBezTo>
                      <a:pt x="36927" y="1092"/>
                      <a:pt x="36827" y="1058"/>
                      <a:pt x="36727" y="1058"/>
                    </a:cubicBezTo>
                    <a:cubicBezTo>
                      <a:pt x="35859" y="858"/>
                      <a:pt x="34992" y="658"/>
                      <a:pt x="34125" y="525"/>
                    </a:cubicBezTo>
                    <a:cubicBezTo>
                      <a:pt x="31934" y="176"/>
                      <a:pt x="29717" y="0"/>
                      <a:pt x="27499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13" name="Google Shape;13413;p40"/>
              <p:cNvSpPr/>
              <p:nvPr/>
            </p:nvSpPr>
            <p:spPr>
              <a:xfrm>
                <a:off x="6353375" y="3033850"/>
                <a:ext cx="44225" cy="38800"/>
              </a:xfrm>
              <a:custGeom>
                <a:rect b="b" l="l" r="r" t="t"/>
                <a:pathLst>
                  <a:path extrusionOk="0" h="1552" w="1769">
                    <a:moveTo>
                      <a:pt x="735" y="388"/>
                    </a:moveTo>
                    <a:cubicBezTo>
                      <a:pt x="868" y="388"/>
                      <a:pt x="968" y="388"/>
                      <a:pt x="1068" y="488"/>
                    </a:cubicBezTo>
                    <a:cubicBezTo>
                      <a:pt x="1235" y="655"/>
                      <a:pt x="1202" y="988"/>
                      <a:pt x="968" y="1089"/>
                    </a:cubicBezTo>
                    <a:cubicBezTo>
                      <a:pt x="916" y="1111"/>
                      <a:pt x="860" y="1122"/>
                      <a:pt x="805" y="1122"/>
                    </a:cubicBezTo>
                    <a:cubicBezTo>
                      <a:pt x="615" y="1122"/>
                      <a:pt x="435" y="995"/>
                      <a:pt x="435" y="788"/>
                    </a:cubicBezTo>
                    <a:cubicBezTo>
                      <a:pt x="435" y="622"/>
                      <a:pt x="601" y="488"/>
                      <a:pt x="735" y="388"/>
                    </a:cubicBezTo>
                    <a:close/>
                    <a:moveTo>
                      <a:pt x="812" y="1"/>
                    </a:moveTo>
                    <a:cubicBezTo>
                      <a:pt x="750" y="1"/>
                      <a:pt x="690" y="7"/>
                      <a:pt x="635" y="21"/>
                    </a:cubicBezTo>
                    <a:cubicBezTo>
                      <a:pt x="501" y="21"/>
                      <a:pt x="368" y="121"/>
                      <a:pt x="268" y="221"/>
                    </a:cubicBezTo>
                    <a:cubicBezTo>
                      <a:pt x="101" y="388"/>
                      <a:pt x="1" y="622"/>
                      <a:pt x="1" y="855"/>
                    </a:cubicBezTo>
                    <a:cubicBezTo>
                      <a:pt x="54" y="1276"/>
                      <a:pt x="438" y="1551"/>
                      <a:pt x="826" y="1551"/>
                    </a:cubicBezTo>
                    <a:cubicBezTo>
                      <a:pt x="931" y="1551"/>
                      <a:pt x="1036" y="1531"/>
                      <a:pt x="1135" y="1489"/>
                    </a:cubicBezTo>
                    <a:cubicBezTo>
                      <a:pt x="1635" y="1255"/>
                      <a:pt x="1769" y="655"/>
                      <a:pt x="1435" y="255"/>
                    </a:cubicBezTo>
                    <a:cubicBezTo>
                      <a:pt x="1303" y="96"/>
                      <a:pt x="1046" y="1"/>
                      <a:pt x="812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14" name="Google Shape;13414;p40"/>
              <p:cNvSpPr/>
              <p:nvPr/>
            </p:nvSpPr>
            <p:spPr>
              <a:xfrm>
                <a:off x="6359225" y="2842875"/>
                <a:ext cx="44225" cy="38075"/>
              </a:xfrm>
              <a:custGeom>
                <a:rect b="b" l="l" r="r" t="t"/>
                <a:pathLst>
                  <a:path extrusionOk="0" h="1523" w="1769">
                    <a:moveTo>
                      <a:pt x="843" y="376"/>
                    </a:moveTo>
                    <a:cubicBezTo>
                      <a:pt x="920" y="376"/>
                      <a:pt x="1001" y="413"/>
                      <a:pt x="1101" y="488"/>
                    </a:cubicBezTo>
                    <a:cubicBezTo>
                      <a:pt x="1268" y="655"/>
                      <a:pt x="1235" y="955"/>
                      <a:pt x="1001" y="1089"/>
                    </a:cubicBezTo>
                    <a:cubicBezTo>
                      <a:pt x="949" y="1111"/>
                      <a:pt x="893" y="1122"/>
                      <a:pt x="837" y="1122"/>
                    </a:cubicBezTo>
                    <a:cubicBezTo>
                      <a:pt x="648" y="1122"/>
                      <a:pt x="467" y="995"/>
                      <a:pt x="467" y="789"/>
                    </a:cubicBezTo>
                    <a:cubicBezTo>
                      <a:pt x="467" y="622"/>
                      <a:pt x="601" y="488"/>
                      <a:pt x="768" y="388"/>
                    </a:cubicBezTo>
                    <a:cubicBezTo>
                      <a:pt x="793" y="380"/>
                      <a:pt x="818" y="376"/>
                      <a:pt x="843" y="376"/>
                    </a:cubicBezTo>
                    <a:close/>
                    <a:moveTo>
                      <a:pt x="828" y="1"/>
                    </a:moveTo>
                    <a:cubicBezTo>
                      <a:pt x="762" y="1"/>
                      <a:pt x="697" y="7"/>
                      <a:pt x="634" y="21"/>
                    </a:cubicBezTo>
                    <a:cubicBezTo>
                      <a:pt x="501" y="21"/>
                      <a:pt x="401" y="88"/>
                      <a:pt x="267" y="221"/>
                    </a:cubicBezTo>
                    <a:cubicBezTo>
                      <a:pt x="101" y="388"/>
                      <a:pt x="0" y="622"/>
                      <a:pt x="34" y="855"/>
                    </a:cubicBezTo>
                    <a:cubicBezTo>
                      <a:pt x="60" y="1269"/>
                      <a:pt x="426" y="1522"/>
                      <a:pt x="822" y="1522"/>
                    </a:cubicBezTo>
                    <a:cubicBezTo>
                      <a:pt x="938" y="1522"/>
                      <a:pt x="1055" y="1501"/>
                      <a:pt x="1168" y="1456"/>
                    </a:cubicBezTo>
                    <a:cubicBezTo>
                      <a:pt x="1635" y="1256"/>
                      <a:pt x="1768" y="655"/>
                      <a:pt x="1435" y="255"/>
                    </a:cubicBezTo>
                    <a:cubicBezTo>
                      <a:pt x="1329" y="96"/>
                      <a:pt x="1077" y="1"/>
                      <a:pt x="82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15" name="Google Shape;13415;p40"/>
              <p:cNvSpPr/>
              <p:nvPr/>
            </p:nvSpPr>
            <p:spPr>
              <a:xfrm>
                <a:off x="6329200" y="2656925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848" y="375"/>
                    </a:moveTo>
                    <a:cubicBezTo>
                      <a:pt x="933" y="375"/>
                      <a:pt x="1026" y="413"/>
                      <a:pt x="1101" y="488"/>
                    </a:cubicBezTo>
                    <a:cubicBezTo>
                      <a:pt x="1268" y="654"/>
                      <a:pt x="1235" y="955"/>
                      <a:pt x="1001" y="1088"/>
                    </a:cubicBezTo>
                    <a:cubicBezTo>
                      <a:pt x="949" y="1111"/>
                      <a:pt x="893" y="1121"/>
                      <a:pt x="838" y="1121"/>
                    </a:cubicBezTo>
                    <a:cubicBezTo>
                      <a:pt x="648" y="1121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ubicBezTo>
                      <a:pt x="793" y="379"/>
                      <a:pt x="820" y="375"/>
                      <a:pt x="848" y="375"/>
                    </a:cubicBezTo>
                    <a:close/>
                    <a:moveTo>
                      <a:pt x="829" y="0"/>
                    </a:moveTo>
                    <a:cubicBezTo>
                      <a:pt x="763" y="0"/>
                      <a:pt x="697" y="7"/>
                      <a:pt x="634" y="21"/>
                    </a:cubicBezTo>
                    <a:cubicBezTo>
                      <a:pt x="501" y="21"/>
                      <a:pt x="401" y="87"/>
                      <a:pt x="267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60" y="1268"/>
                      <a:pt x="426" y="1521"/>
                      <a:pt x="823" y="1521"/>
                    </a:cubicBezTo>
                    <a:cubicBezTo>
                      <a:pt x="938" y="1521"/>
                      <a:pt x="1055" y="1500"/>
                      <a:pt x="1168" y="1455"/>
                    </a:cubicBezTo>
                    <a:cubicBezTo>
                      <a:pt x="1635" y="1255"/>
                      <a:pt x="1769" y="654"/>
                      <a:pt x="1468" y="254"/>
                    </a:cubicBezTo>
                    <a:cubicBezTo>
                      <a:pt x="1336" y="96"/>
                      <a:pt x="1079" y="0"/>
                      <a:pt x="829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16" name="Google Shape;13416;p40"/>
              <p:cNvSpPr/>
              <p:nvPr/>
            </p:nvSpPr>
            <p:spPr>
              <a:xfrm>
                <a:off x="6256650" y="2486800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768" y="388"/>
                    </a:moveTo>
                    <a:cubicBezTo>
                      <a:pt x="868" y="388"/>
                      <a:pt x="968" y="388"/>
                      <a:pt x="1101" y="488"/>
                    </a:cubicBezTo>
                    <a:cubicBezTo>
                      <a:pt x="1268" y="655"/>
                      <a:pt x="1235" y="955"/>
                      <a:pt x="1001" y="1088"/>
                    </a:cubicBezTo>
                    <a:cubicBezTo>
                      <a:pt x="949" y="1111"/>
                      <a:pt x="893" y="1121"/>
                      <a:pt x="838" y="1121"/>
                    </a:cubicBezTo>
                    <a:cubicBezTo>
                      <a:pt x="648" y="1121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lose/>
                    <a:moveTo>
                      <a:pt x="825" y="0"/>
                    </a:moveTo>
                    <a:cubicBezTo>
                      <a:pt x="761" y="0"/>
                      <a:pt x="697" y="7"/>
                      <a:pt x="634" y="21"/>
                    </a:cubicBezTo>
                    <a:cubicBezTo>
                      <a:pt x="501" y="21"/>
                      <a:pt x="401" y="88"/>
                      <a:pt x="267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60" y="1268"/>
                      <a:pt x="426" y="1522"/>
                      <a:pt x="807" y="1522"/>
                    </a:cubicBezTo>
                    <a:cubicBezTo>
                      <a:pt x="918" y="1522"/>
                      <a:pt x="1030" y="1500"/>
                      <a:pt x="1135" y="1455"/>
                    </a:cubicBezTo>
                    <a:cubicBezTo>
                      <a:pt x="1635" y="1255"/>
                      <a:pt x="1768" y="655"/>
                      <a:pt x="1435" y="254"/>
                    </a:cubicBezTo>
                    <a:cubicBezTo>
                      <a:pt x="1303" y="96"/>
                      <a:pt x="1066" y="0"/>
                      <a:pt x="82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17" name="Google Shape;13417;p40"/>
              <p:cNvSpPr/>
              <p:nvPr/>
            </p:nvSpPr>
            <p:spPr>
              <a:xfrm>
                <a:off x="6311700" y="3223150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848" y="376"/>
                    </a:moveTo>
                    <a:cubicBezTo>
                      <a:pt x="932" y="376"/>
                      <a:pt x="1026" y="413"/>
                      <a:pt x="1101" y="488"/>
                    </a:cubicBezTo>
                    <a:cubicBezTo>
                      <a:pt x="1268" y="655"/>
                      <a:pt x="1234" y="955"/>
                      <a:pt x="1001" y="1055"/>
                    </a:cubicBezTo>
                    <a:cubicBezTo>
                      <a:pt x="938" y="1091"/>
                      <a:pt x="871" y="1108"/>
                      <a:pt x="806" y="1108"/>
                    </a:cubicBezTo>
                    <a:cubicBezTo>
                      <a:pt x="628" y="1108"/>
                      <a:pt x="467" y="984"/>
                      <a:pt x="467" y="788"/>
                    </a:cubicBezTo>
                    <a:cubicBezTo>
                      <a:pt x="467" y="588"/>
                      <a:pt x="601" y="488"/>
                      <a:pt x="767" y="388"/>
                    </a:cubicBezTo>
                    <a:cubicBezTo>
                      <a:pt x="792" y="380"/>
                      <a:pt x="819" y="376"/>
                      <a:pt x="848" y="376"/>
                    </a:cubicBezTo>
                    <a:close/>
                    <a:moveTo>
                      <a:pt x="845" y="1"/>
                    </a:moveTo>
                    <a:cubicBezTo>
                      <a:pt x="783" y="1"/>
                      <a:pt x="723" y="7"/>
                      <a:pt x="667" y="21"/>
                    </a:cubicBezTo>
                    <a:cubicBezTo>
                      <a:pt x="534" y="21"/>
                      <a:pt x="400" y="88"/>
                      <a:pt x="300" y="221"/>
                    </a:cubicBezTo>
                    <a:cubicBezTo>
                      <a:pt x="100" y="388"/>
                      <a:pt x="0" y="622"/>
                      <a:pt x="33" y="855"/>
                    </a:cubicBezTo>
                    <a:cubicBezTo>
                      <a:pt x="85" y="1269"/>
                      <a:pt x="437" y="1522"/>
                      <a:pt x="826" y="1522"/>
                    </a:cubicBezTo>
                    <a:cubicBezTo>
                      <a:pt x="939" y="1522"/>
                      <a:pt x="1055" y="1501"/>
                      <a:pt x="1168" y="1456"/>
                    </a:cubicBezTo>
                    <a:cubicBezTo>
                      <a:pt x="1635" y="1255"/>
                      <a:pt x="1768" y="655"/>
                      <a:pt x="1468" y="255"/>
                    </a:cubicBezTo>
                    <a:cubicBezTo>
                      <a:pt x="1336" y="96"/>
                      <a:pt x="1079" y="1"/>
                      <a:pt x="84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18" name="Google Shape;13418;p40"/>
              <p:cNvSpPr/>
              <p:nvPr/>
            </p:nvSpPr>
            <p:spPr>
              <a:xfrm>
                <a:off x="6235800" y="3360750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848" y="376"/>
                    </a:moveTo>
                    <a:cubicBezTo>
                      <a:pt x="933" y="376"/>
                      <a:pt x="1026" y="413"/>
                      <a:pt x="1101" y="488"/>
                    </a:cubicBezTo>
                    <a:cubicBezTo>
                      <a:pt x="1268" y="655"/>
                      <a:pt x="1235" y="955"/>
                      <a:pt x="1001" y="1055"/>
                    </a:cubicBezTo>
                    <a:cubicBezTo>
                      <a:pt x="942" y="1081"/>
                      <a:pt x="878" y="1093"/>
                      <a:pt x="815" y="1093"/>
                    </a:cubicBezTo>
                    <a:cubicBezTo>
                      <a:pt x="634" y="1093"/>
                      <a:pt x="468" y="987"/>
                      <a:pt x="468" y="788"/>
                    </a:cubicBezTo>
                    <a:cubicBezTo>
                      <a:pt x="468" y="588"/>
                      <a:pt x="601" y="488"/>
                      <a:pt x="768" y="388"/>
                    </a:cubicBezTo>
                    <a:cubicBezTo>
                      <a:pt x="793" y="380"/>
                      <a:pt x="820" y="376"/>
                      <a:pt x="848" y="376"/>
                    </a:cubicBezTo>
                    <a:close/>
                    <a:moveTo>
                      <a:pt x="829" y="1"/>
                    </a:moveTo>
                    <a:cubicBezTo>
                      <a:pt x="763" y="1"/>
                      <a:pt x="697" y="7"/>
                      <a:pt x="634" y="21"/>
                    </a:cubicBezTo>
                    <a:cubicBezTo>
                      <a:pt x="534" y="21"/>
                      <a:pt x="401" y="88"/>
                      <a:pt x="267" y="221"/>
                    </a:cubicBezTo>
                    <a:cubicBezTo>
                      <a:pt x="101" y="388"/>
                      <a:pt x="1" y="622"/>
                      <a:pt x="34" y="855"/>
                    </a:cubicBezTo>
                    <a:cubicBezTo>
                      <a:pt x="86" y="1269"/>
                      <a:pt x="438" y="1522"/>
                      <a:pt x="826" y="1522"/>
                    </a:cubicBezTo>
                    <a:cubicBezTo>
                      <a:pt x="939" y="1522"/>
                      <a:pt x="1055" y="1501"/>
                      <a:pt x="1168" y="1456"/>
                    </a:cubicBezTo>
                    <a:cubicBezTo>
                      <a:pt x="1635" y="1255"/>
                      <a:pt x="1769" y="655"/>
                      <a:pt x="1468" y="255"/>
                    </a:cubicBezTo>
                    <a:cubicBezTo>
                      <a:pt x="1336" y="96"/>
                      <a:pt x="1079" y="1"/>
                      <a:pt x="829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19" name="Google Shape;13419;p40"/>
              <p:cNvSpPr/>
              <p:nvPr/>
            </p:nvSpPr>
            <p:spPr>
              <a:xfrm>
                <a:off x="7001350" y="3014675"/>
                <a:ext cx="44225" cy="38775"/>
              </a:xfrm>
              <a:custGeom>
                <a:rect b="b" l="l" r="r" t="t"/>
                <a:pathLst>
                  <a:path extrusionOk="0" h="1551" w="1769">
                    <a:moveTo>
                      <a:pt x="768" y="388"/>
                    </a:moveTo>
                    <a:cubicBezTo>
                      <a:pt x="868" y="388"/>
                      <a:pt x="968" y="388"/>
                      <a:pt x="1101" y="488"/>
                    </a:cubicBezTo>
                    <a:cubicBezTo>
                      <a:pt x="1268" y="655"/>
                      <a:pt x="1235" y="988"/>
                      <a:pt x="1001" y="1088"/>
                    </a:cubicBezTo>
                    <a:cubicBezTo>
                      <a:pt x="949" y="1111"/>
                      <a:pt x="893" y="1122"/>
                      <a:pt x="838" y="1122"/>
                    </a:cubicBezTo>
                    <a:cubicBezTo>
                      <a:pt x="648" y="1122"/>
                      <a:pt x="467" y="995"/>
                      <a:pt x="467" y="788"/>
                    </a:cubicBezTo>
                    <a:cubicBezTo>
                      <a:pt x="467" y="621"/>
                      <a:pt x="601" y="488"/>
                      <a:pt x="768" y="388"/>
                    </a:cubicBezTo>
                    <a:close/>
                    <a:moveTo>
                      <a:pt x="828" y="0"/>
                    </a:moveTo>
                    <a:cubicBezTo>
                      <a:pt x="762" y="0"/>
                      <a:pt x="697" y="7"/>
                      <a:pt x="634" y="21"/>
                    </a:cubicBezTo>
                    <a:cubicBezTo>
                      <a:pt x="501" y="21"/>
                      <a:pt x="401" y="121"/>
                      <a:pt x="267" y="221"/>
                    </a:cubicBezTo>
                    <a:cubicBezTo>
                      <a:pt x="101" y="388"/>
                      <a:pt x="0" y="621"/>
                      <a:pt x="34" y="855"/>
                    </a:cubicBezTo>
                    <a:cubicBezTo>
                      <a:pt x="60" y="1275"/>
                      <a:pt x="439" y="1551"/>
                      <a:pt x="843" y="1551"/>
                    </a:cubicBezTo>
                    <a:cubicBezTo>
                      <a:pt x="951" y="1551"/>
                      <a:pt x="1062" y="1531"/>
                      <a:pt x="1168" y="1489"/>
                    </a:cubicBezTo>
                    <a:cubicBezTo>
                      <a:pt x="1635" y="1255"/>
                      <a:pt x="1768" y="655"/>
                      <a:pt x="1435" y="254"/>
                    </a:cubicBezTo>
                    <a:cubicBezTo>
                      <a:pt x="1329" y="96"/>
                      <a:pt x="1077" y="0"/>
                      <a:pt x="82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20" name="Google Shape;13420;p40"/>
              <p:cNvSpPr/>
              <p:nvPr/>
            </p:nvSpPr>
            <p:spPr>
              <a:xfrm>
                <a:off x="7009700" y="2823700"/>
                <a:ext cx="44200" cy="38050"/>
              </a:xfrm>
              <a:custGeom>
                <a:rect b="b" l="l" r="r" t="t"/>
                <a:pathLst>
                  <a:path extrusionOk="0" h="1522" w="1768">
                    <a:moveTo>
                      <a:pt x="842" y="376"/>
                    </a:moveTo>
                    <a:cubicBezTo>
                      <a:pt x="917" y="376"/>
                      <a:pt x="992" y="413"/>
                      <a:pt x="1067" y="488"/>
                    </a:cubicBezTo>
                    <a:cubicBezTo>
                      <a:pt x="1268" y="655"/>
                      <a:pt x="1201" y="955"/>
                      <a:pt x="967" y="1089"/>
                    </a:cubicBezTo>
                    <a:cubicBezTo>
                      <a:pt x="922" y="1111"/>
                      <a:pt x="872" y="1122"/>
                      <a:pt x="822" y="1122"/>
                    </a:cubicBezTo>
                    <a:cubicBezTo>
                      <a:pt x="647" y="1122"/>
                      <a:pt x="467" y="995"/>
                      <a:pt x="467" y="788"/>
                    </a:cubicBezTo>
                    <a:cubicBezTo>
                      <a:pt x="467" y="622"/>
                      <a:pt x="600" y="488"/>
                      <a:pt x="767" y="388"/>
                    </a:cubicBezTo>
                    <a:cubicBezTo>
                      <a:pt x="792" y="380"/>
                      <a:pt x="817" y="376"/>
                      <a:pt x="842" y="376"/>
                    </a:cubicBezTo>
                    <a:close/>
                    <a:moveTo>
                      <a:pt x="824" y="1"/>
                    </a:moveTo>
                    <a:cubicBezTo>
                      <a:pt x="761" y="1"/>
                      <a:pt x="696" y="7"/>
                      <a:pt x="634" y="21"/>
                    </a:cubicBezTo>
                    <a:cubicBezTo>
                      <a:pt x="500" y="21"/>
                      <a:pt x="367" y="88"/>
                      <a:pt x="267" y="221"/>
                    </a:cubicBezTo>
                    <a:cubicBezTo>
                      <a:pt x="100" y="388"/>
                      <a:pt x="0" y="622"/>
                      <a:pt x="33" y="855"/>
                    </a:cubicBezTo>
                    <a:cubicBezTo>
                      <a:pt x="59" y="1269"/>
                      <a:pt x="426" y="1522"/>
                      <a:pt x="806" y="1522"/>
                    </a:cubicBezTo>
                    <a:cubicBezTo>
                      <a:pt x="917" y="1522"/>
                      <a:pt x="1029" y="1501"/>
                      <a:pt x="1134" y="1455"/>
                    </a:cubicBezTo>
                    <a:cubicBezTo>
                      <a:pt x="1635" y="1255"/>
                      <a:pt x="1768" y="655"/>
                      <a:pt x="1434" y="255"/>
                    </a:cubicBezTo>
                    <a:cubicBezTo>
                      <a:pt x="1302" y="96"/>
                      <a:pt x="1066" y="1"/>
                      <a:pt x="82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21" name="Google Shape;13421;p40"/>
              <p:cNvSpPr/>
              <p:nvPr/>
            </p:nvSpPr>
            <p:spPr>
              <a:xfrm>
                <a:off x="6981325" y="2641075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768" y="388"/>
                    </a:moveTo>
                    <a:cubicBezTo>
                      <a:pt x="868" y="388"/>
                      <a:pt x="1002" y="388"/>
                      <a:pt x="1102" y="488"/>
                    </a:cubicBezTo>
                    <a:cubicBezTo>
                      <a:pt x="1268" y="655"/>
                      <a:pt x="1235" y="955"/>
                      <a:pt x="1002" y="1088"/>
                    </a:cubicBezTo>
                    <a:cubicBezTo>
                      <a:pt x="949" y="1111"/>
                      <a:pt x="893" y="1122"/>
                      <a:pt x="838" y="1122"/>
                    </a:cubicBezTo>
                    <a:cubicBezTo>
                      <a:pt x="648" y="1122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lose/>
                    <a:moveTo>
                      <a:pt x="845" y="0"/>
                    </a:moveTo>
                    <a:cubicBezTo>
                      <a:pt x="784" y="0"/>
                      <a:pt x="724" y="7"/>
                      <a:pt x="668" y="21"/>
                    </a:cubicBezTo>
                    <a:cubicBezTo>
                      <a:pt x="535" y="21"/>
                      <a:pt x="401" y="88"/>
                      <a:pt x="301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86" y="1268"/>
                      <a:pt x="438" y="1522"/>
                      <a:pt x="827" y="1522"/>
                    </a:cubicBezTo>
                    <a:cubicBezTo>
                      <a:pt x="940" y="1522"/>
                      <a:pt x="1056" y="1500"/>
                      <a:pt x="1168" y="1455"/>
                    </a:cubicBezTo>
                    <a:cubicBezTo>
                      <a:pt x="1635" y="1255"/>
                      <a:pt x="1769" y="655"/>
                      <a:pt x="1469" y="254"/>
                    </a:cubicBezTo>
                    <a:cubicBezTo>
                      <a:pt x="1337" y="96"/>
                      <a:pt x="1079" y="0"/>
                      <a:pt x="84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22" name="Google Shape;13422;p40"/>
              <p:cNvSpPr/>
              <p:nvPr/>
            </p:nvSpPr>
            <p:spPr>
              <a:xfrm>
                <a:off x="6922125" y="2486325"/>
                <a:ext cx="44225" cy="38425"/>
              </a:xfrm>
              <a:custGeom>
                <a:rect b="b" l="l" r="r" t="t"/>
                <a:pathLst>
                  <a:path extrusionOk="0" h="1537" w="1769">
                    <a:moveTo>
                      <a:pt x="876" y="388"/>
                    </a:moveTo>
                    <a:cubicBezTo>
                      <a:pt x="953" y="388"/>
                      <a:pt x="1035" y="418"/>
                      <a:pt x="1101" y="507"/>
                    </a:cubicBezTo>
                    <a:cubicBezTo>
                      <a:pt x="1268" y="674"/>
                      <a:pt x="1235" y="974"/>
                      <a:pt x="1001" y="1074"/>
                    </a:cubicBezTo>
                    <a:cubicBezTo>
                      <a:pt x="949" y="1096"/>
                      <a:pt x="893" y="1107"/>
                      <a:pt x="838" y="1107"/>
                    </a:cubicBezTo>
                    <a:cubicBezTo>
                      <a:pt x="648" y="1107"/>
                      <a:pt x="468" y="980"/>
                      <a:pt x="468" y="774"/>
                    </a:cubicBezTo>
                    <a:cubicBezTo>
                      <a:pt x="468" y="607"/>
                      <a:pt x="601" y="473"/>
                      <a:pt x="768" y="407"/>
                    </a:cubicBezTo>
                    <a:cubicBezTo>
                      <a:pt x="801" y="396"/>
                      <a:pt x="838" y="388"/>
                      <a:pt x="876" y="388"/>
                    </a:cubicBezTo>
                    <a:close/>
                    <a:moveTo>
                      <a:pt x="751" y="0"/>
                    </a:moveTo>
                    <a:cubicBezTo>
                      <a:pt x="712" y="0"/>
                      <a:pt x="672" y="2"/>
                      <a:pt x="634" y="6"/>
                    </a:cubicBezTo>
                    <a:cubicBezTo>
                      <a:pt x="501" y="40"/>
                      <a:pt x="401" y="107"/>
                      <a:pt x="267" y="207"/>
                    </a:cubicBezTo>
                    <a:cubicBezTo>
                      <a:pt x="101" y="373"/>
                      <a:pt x="1" y="640"/>
                      <a:pt x="34" y="874"/>
                    </a:cubicBezTo>
                    <a:cubicBezTo>
                      <a:pt x="60" y="1267"/>
                      <a:pt x="437" y="1537"/>
                      <a:pt x="840" y="1537"/>
                    </a:cubicBezTo>
                    <a:cubicBezTo>
                      <a:pt x="950" y="1537"/>
                      <a:pt x="1061" y="1517"/>
                      <a:pt x="1168" y="1474"/>
                    </a:cubicBezTo>
                    <a:cubicBezTo>
                      <a:pt x="1635" y="1274"/>
                      <a:pt x="1768" y="674"/>
                      <a:pt x="1468" y="273"/>
                    </a:cubicBezTo>
                    <a:cubicBezTo>
                      <a:pt x="1323" y="99"/>
                      <a:pt x="1025" y="0"/>
                      <a:pt x="75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23" name="Google Shape;13423;p40"/>
              <p:cNvSpPr/>
              <p:nvPr/>
            </p:nvSpPr>
            <p:spPr>
              <a:xfrm>
                <a:off x="6957975" y="3189800"/>
                <a:ext cx="44225" cy="38400"/>
              </a:xfrm>
              <a:custGeom>
                <a:rect b="b" l="l" r="r" t="t"/>
                <a:pathLst>
                  <a:path extrusionOk="0" h="1536" w="1769">
                    <a:moveTo>
                      <a:pt x="768" y="388"/>
                    </a:moveTo>
                    <a:cubicBezTo>
                      <a:pt x="868" y="388"/>
                      <a:pt x="968" y="388"/>
                      <a:pt x="1102" y="488"/>
                    </a:cubicBezTo>
                    <a:cubicBezTo>
                      <a:pt x="1268" y="655"/>
                      <a:pt x="1235" y="955"/>
                      <a:pt x="1002" y="1088"/>
                    </a:cubicBezTo>
                    <a:cubicBezTo>
                      <a:pt x="949" y="1111"/>
                      <a:pt x="893" y="1122"/>
                      <a:pt x="838" y="1122"/>
                    </a:cubicBezTo>
                    <a:cubicBezTo>
                      <a:pt x="648" y="1122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lose/>
                    <a:moveTo>
                      <a:pt x="829" y="0"/>
                    </a:moveTo>
                    <a:cubicBezTo>
                      <a:pt x="763" y="0"/>
                      <a:pt x="697" y="7"/>
                      <a:pt x="635" y="21"/>
                    </a:cubicBezTo>
                    <a:cubicBezTo>
                      <a:pt x="501" y="21"/>
                      <a:pt x="401" y="88"/>
                      <a:pt x="268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60" y="1264"/>
                      <a:pt x="418" y="1535"/>
                      <a:pt x="809" y="1535"/>
                    </a:cubicBezTo>
                    <a:cubicBezTo>
                      <a:pt x="929" y="1535"/>
                      <a:pt x="1051" y="1510"/>
                      <a:pt x="1168" y="1455"/>
                    </a:cubicBezTo>
                    <a:cubicBezTo>
                      <a:pt x="1635" y="1255"/>
                      <a:pt x="1769" y="655"/>
                      <a:pt x="1435" y="254"/>
                    </a:cubicBezTo>
                    <a:cubicBezTo>
                      <a:pt x="1330" y="96"/>
                      <a:pt x="1078" y="0"/>
                      <a:pt x="829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24" name="Google Shape;13424;p40"/>
              <p:cNvSpPr/>
              <p:nvPr/>
            </p:nvSpPr>
            <p:spPr>
              <a:xfrm>
                <a:off x="6897100" y="3303575"/>
                <a:ext cx="45075" cy="38525"/>
              </a:xfrm>
              <a:custGeom>
                <a:rect b="b" l="l" r="r" t="t"/>
                <a:pathLst>
                  <a:path extrusionOk="0" h="1541" w="1803">
                    <a:moveTo>
                      <a:pt x="862" y="394"/>
                    </a:moveTo>
                    <a:cubicBezTo>
                      <a:pt x="952" y="394"/>
                      <a:pt x="1027" y="432"/>
                      <a:pt x="1102" y="507"/>
                    </a:cubicBezTo>
                    <a:cubicBezTo>
                      <a:pt x="1268" y="674"/>
                      <a:pt x="1235" y="974"/>
                      <a:pt x="1002" y="1074"/>
                    </a:cubicBezTo>
                    <a:cubicBezTo>
                      <a:pt x="948" y="1097"/>
                      <a:pt x="891" y="1108"/>
                      <a:pt x="835" y="1108"/>
                    </a:cubicBezTo>
                    <a:cubicBezTo>
                      <a:pt x="646" y="1108"/>
                      <a:pt x="468" y="987"/>
                      <a:pt x="468" y="807"/>
                    </a:cubicBezTo>
                    <a:cubicBezTo>
                      <a:pt x="468" y="607"/>
                      <a:pt x="601" y="473"/>
                      <a:pt x="768" y="407"/>
                    </a:cubicBezTo>
                    <a:cubicBezTo>
                      <a:pt x="801" y="398"/>
                      <a:pt x="833" y="394"/>
                      <a:pt x="862" y="394"/>
                    </a:cubicBezTo>
                    <a:close/>
                    <a:moveTo>
                      <a:pt x="774" y="0"/>
                    </a:moveTo>
                    <a:cubicBezTo>
                      <a:pt x="737" y="0"/>
                      <a:pt x="702" y="2"/>
                      <a:pt x="668" y="6"/>
                    </a:cubicBezTo>
                    <a:cubicBezTo>
                      <a:pt x="535" y="40"/>
                      <a:pt x="401" y="107"/>
                      <a:pt x="301" y="240"/>
                    </a:cubicBezTo>
                    <a:cubicBezTo>
                      <a:pt x="101" y="407"/>
                      <a:pt x="1" y="640"/>
                      <a:pt x="34" y="874"/>
                    </a:cubicBezTo>
                    <a:cubicBezTo>
                      <a:pt x="86" y="1287"/>
                      <a:pt x="458" y="1541"/>
                      <a:pt x="840" y="1541"/>
                    </a:cubicBezTo>
                    <a:cubicBezTo>
                      <a:pt x="951" y="1541"/>
                      <a:pt x="1063" y="1519"/>
                      <a:pt x="1168" y="1474"/>
                    </a:cubicBezTo>
                    <a:cubicBezTo>
                      <a:pt x="1669" y="1274"/>
                      <a:pt x="1802" y="674"/>
                      <a:pt x="1469" y="273"/>
                    </a:cubicBezTo>
                    <a:cubicBezTo>
                      <a:pt x="1323" y="99"/>
                      <a:pt x="1025" y="0"/>
                      <a:pt x="774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25" name="Google Shape;13425;p40"/>
              <p:cNvSpPr/>
              <p:nvPr/>
            </p:nvSpPr>
            <p:spPr>
              <a:xfrm>
                <a:off x="6468475" y="2773050"/>
                <a:ext cx="289400" cy="16400"/>
              </a:xfrm>
              <a:custGeom>
                <a:rect b="b" l="l" r="r" t="t"/>
                <a:pathLst>
                  <a:path extrusionOk="0" h="656" w="11576">
                    <a:moveTo>
                      <a:pt x="7886" y="1"/>
                    </a:moveTo>
                    <a:cubicBezTo>
                      <a:pt x="7166" y="1"/>
                      <a:pt x="6447" y="21"/>
                      <a:pt x="5738" y="46"/>
                    </a:cubicBezTo>
                    <a:cubicBezTo>
                      <a:pt x="4770" y="79"/>
                      <a:pt x="3803" y="112"/>
                      <a:pt x="2836" y="212"/>
                    </a:cubicBezTo>
                    <a:cubicBezTo>
                      <a:pt x="1902" y="279"/>
                      <a:pt x="934" y="313"/>
                      <a:pt x="34" y="546"/>
                    </a:cubicBezTo>
                    <a:cubicBezTo>
                      <a:pt x="0" y="579"/>
                      <a:pt x="0" y="646"/>
                      <a:pt x="67" y="646"/>
                    </a:cubicBezTo>
                    <a:cubicBezTo>
                      <a:pt x="163" y="652"/>
                      <a:pt x="258" y="655"/>
                      <a:pt x="354" y="655"/>
                    </a:cubicBezTo>
                    <a:cubicBezTo>
                      <a:pt x="758" y="655"/>
                      <a:pt x="1163" y="606"/>
                      <a:pt x="1568" y="579"/>
                    </a:cubicBezTo>
                    <a:cubicBezTo>
                      <a:pt x="2035" y="513"/>
                      <a:pt x="2502" y="479"/>
                      <a:pt x="2969" y="446"/>
                    </a:cubicBezTo>
                    <a:cubicBezTo>
                      <a:pt x="3903" y="379"/>
                      <a:pt x="4837" y="346"/>
                      <a:pt x="5738" y="346"/>
                    </a:cubicBezTo>
                    <a:cubicBezTo>
                      <a:pt x="6221" y="329"/>
                      <a:pt x="6697" y="321"/>
                      <a:pt x="7172" y="321"/>
                    </a:cubicBezTo>
                    <a:cubicBezTo>
                      <a:pt x="7647" y="321"/>
                      <a:pt x="8123" y="329"/>
                      <a:pt x="8606" y="346"/>
                    </a:cubicBezTo>
                    <a:cubicBezTo>
                      <a:pt x="9540" y="346"/>
                      <a:pt x="10508" y="413"/>
                      <a:pt x="11442" y="413"/>
                    </a:cubicBezTo>
                    <a:cubicBezTo>
                      <a:pt x="11542" y="413"/>
                      <a:pt x="11575" y="246"/>
                      <a:pt x="11475" y="246"/>
                    </a:cubicBezTo>
                    <a:cubicBezTo>
                      <a:pt x="10304" y="58"/>
                      <a:pt x="9094" y="1"/>
                      <a:pt x="788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26" name="Google Shape;13426;p40"/>
              <p:cNvSpPr/>
              <p:nvPr/>
            </p:nvSpPr>
            <p:spPr>
              <a:xfrm>
                <a:off x="6551850" y="2793875"/>
                <a:ext cx="122625" cy="11175"/>
              </a:xfrm>
              <a:custGeom>
                <a:rect b="b" l="l" r="r" t="t"/>
                <a:pathLst>
                  <a:path extrusionOk="0" h="447" w="4905">
                    <a:moveTo>
                      <a:pt x="4173" y="0"/>
                    </a:moveTo>
                    <a:cubicBezTo>
                      <a:pt x="3572" y="0"/>
                      <a:pt x="2980" y="31"/>
                      <a:pt x="2369" y="80"/>
                    </a:cubicBezTo>
                    <a:cubicBezTo>
                      <a:pt x="1602" y="147"/>
                      <a:pt x="835" y="180"/>
                      <a:pt x="68" y="347"/>
                    </a:cubicBezTo>
                    <a:cubicBezTo>
                      <a:pt x="1" y="347"/>
                      <a:pt x="34" y="447"/>
                      <a:pt x="101" y="447"/>
                    </a:cubicBezTo>
                    <a:cubicBezTo>
                      <a:pt x="868" y="447"/>
                      <a:pt x="1669" y="347"/>
                      <a:pt x="2469" y="313"/>
                    </a:cubicBezTo>
                    <a:cubicBezTo>
                      <a:pt x="3270" y="247"/>
                      <a:pt x="4037" y="247"/>
                      <a:pt x="4838" y="113"/>
                    </a:cubicBezTo>
                    <a:cubicBezTo>
                      <a:pt x="4904" y="113"/>
                      <a:pt x="4904" y="13"/>
                      <a:pt x="4838" y="13"/>
                    </a:cubicBezTo>
                    <a:cubicBezTo>
                      <a:pt x="4614" y="4"/>
                      <a:pt x="4393" y="0"/>
                      <a:pt x="417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27" name="Google Shape;13427;p40"/>
              <p:cNvSpPr/>
              <p:nvPr/>
            </p:nvSpPr>
            <p:spPr>
              <a:xfrm>
                <a:off x="6590225" y="2806700"/>
                <a:ext cx="53400" cy="6325"/>
              </a:xfrm>
              <a:custGeom>
                <a:rect b="b" l="l" r="r" t="t"/>
                <a:pathLst>
                  <a:path extrusionOk="0" h="253" w="2136">
                    <a:moveTo>
                      <a:pt x="2069" y="1"/>
                    </a:moveTo>
                    <a:cubicBezTo>
                      <a:pt x="1401" y="34"/>
                      <a:pt x="734" y="101"/>
                      <a:pt x="67" y="167"/>
                    </a:cubicBezTo>
                    <a:cubicBezTo>
                      <a:pt x="0" y="167"/>
                      <a:pt x="0" y="234"/>
                      <a:pt x="67" y="234"/>
                    </a:cubicBezTo>
                    <a:cubicBezTo>
                      <a:pt x="289" y="245"/>
                      <a:pt x="512" y="253"/>
                      <a:pt x="734" y="253"/>
                    </a:cubicBezTo>
                    <a:cubicBezTo>
                      <a:pt x="1179" y="253"/>
                      <a:pt x="1624" y="223"/>
                      <a:pt x="2069" y="134"/>
                    </a:cubicBezTo>
                    <a:cubicBezTo>
                      <a:pt x="2135" y="134"/>
                      <a:pt x="2135" y="1"/>
                      <a:pt x="2069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28" name="Google Shape;13428;p40"/>
              <p:cNvSpPr/>
              <p:nvPr/>
            </p:nvSpPr>
            <p:spPr>
              <a:xfrm>
                <a:off x="6475150" y="2940975"/>
                <a:ext cx="215175" cy="11125"/>
              </a:xfrm>
              <a:custGeom>
                <a:rect b="b" l="l" r="r" t="t"/>
                <a:pathLst>
                  <a:path extrusionOk="0" h="445" w="8607">
                    <a:moveTo>
                      <a:pt x="67" y="0"/>
                    </a:moveTo>
                    <a:cubicBezTo>
                      <a:pt x="0" y="0"/>
                      <a:pt x="0" y="67"/>
                      <a:pt x="33" y="67"/>
                    </a:cubicBezTo>
                    <a:cubicBezTo>
                      <a:pt x="1401" y="300"/>
                      <a:pt x="2835" y="367"/>
                      <a:pt x="4203" y="400"/>
                    </a:cubicBezTo>
                    <a:cubicBezTo>
                      <a:pt x="4797" y="428"/>
                      <a:pt x="5391" y="444"/>
                      <a:pt x="5985" y="444"/>
                    </a:cubicBezTo>
                    <a:cubicBezTo>
                      <a:pt x="6826" y="444"/>
                      <a:pt x="7666" y="412"/>
                      <a:pt x="8506" y="334"/>
                    </a:cubicBezTo>
                    <a:cubicBezTo>
                      <a:pt x="8606" y="334"/>
                      <a:pt x="8573" y="234"/>
                      <a:pt x="8506" y="234"/>
                    </a:cubicBezTo>
                    <a:cubicBezTo>
                      <a:pt x="7105" y="200"/>
                      <a:pt x="5671" y="167"/>
                      <a:pt x="4270" y="134"/>
                    </a:cubicBezTo>
                    <a:cubicBezTo>
                      <a:pt x="2869" y="100"/>
                      <a:pt x="1468" y="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29" name="Google Shape;13429;p40"/>
              <p:cNvSpPr/>
              <p:nvPr/>
            </p:nvSpPr>
            <p:spPr>
              <a:xfrm>
                <a:off x="6705300" y="2946625"/>
                <a:ext cx="55875" cy="5250"/>
              </a:xfrm>
              <a:custGeom>
                <a:rect b="b" l="l" r="r" t="t"/>
                <a:pathLst>
                  <a:path extrusionOk="0" h="210" w="2235">
                    <a:moveTo>
                      <a:pt x="2193" y="1"/>
                    </a:moveTo>
                    <a:cubicBezTo>
                      <a:pt x="2186" y="1"/>
                      <a:pt x="2178" y="3"/>
                      <a:pt x="2169" y="8"/>
                    </a:cubicBezTo>
                    <a:cubicBezTo>
                      <a:pt x="1468" y="8"/>
                      <a:pt x="768" y="8"/>
                      <a:pt x="67" y="41"/>
                    </a:cubicBezTo>
                    <a:cubicBezTo>
                      <a:pt x="1" y="41"/>
                      <a:pt x="1" y="108"/>
                      <a:pt x="67" y="108"/>
                    </a:cubicBezTo>
                    <a:cubicBezTo>
                      <a:pt x="361" y="181"/>
                      <a:pt x="674" y="209"/>
                      <a:pt x="989" y="209"/>
                    </a:cubicBezTo>
                    <a:cubicBezTo>
                      <a:pt x="1391" y="209"/>
                      <a:pt x="1795" y="164"/>
                      <a:pt x="2169" y="108"/>
                    </a:cubicBezTo>
                    <a:cubicBezTo>
                      <a:pt x="2226" y="79"/>
                      <a:pt x="2234" y="1"/>
                      <a:pt x="2193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30" name="Google Shape;13430;p40"/>
              <p:cNvSpPr/>
              <p:nvPr/>
            </p:nvSpPr>
            <p:spPr>
              <a:xfrm>
                <a:off x="6428450" y="3177625"/>
                <a:ext cx="206000" cy="10700"/>
              </a:xfrm>
              <a:custGeom>
                <a:rect b="b" l="l" r="r" t="t"/>
                <a:pathLst>
                  <a:path extrusionOk="0" h="428" w="8240">
                    <a:moveTo>
                      <a:pt x="627" y="1"/>
                    </a:moveTo>
                    <a:cubicBezTo>
                      <a:pt x="440" y="1"/>
                      <a:pt x="253" y="3"/>
                      <a:pt x="67" y="8"/>
                    </a:cubicBezTo>
                    <a:cubicBezTo>
                      <a:pt x="0" y="8"/>
                      <a:pt x="0" y="141"/>
                      <a:pt x="67" y="141"/>
                    </a:cubicBezTo>
                    <a:cubicBezTo>
                      <a:pt x="1368" y="308"/>
                      <a:pt x="2702" y="341"/>
                      <a:pt x="4036" y="374"/>
                    </a:cubicBezTo>
                    <a:cubicBezTo>
                      <a:pt x="4867" y="395"/>
                      <a:pt x="5698" y="427"/>
                      <a:pt x="6529" y="427"/>
                    </a:cubicBezTo>
                    <a:cubicBezTo>
                      <a:pt x="7066" y="427"/>
                      <a:pt x="7603" y="414"/>
                      <a:pt x="8139" y="374"/>
                    </a:cubicBezTo>
                    <a:cubicBezTo>
                      <a:pt x="8239" y="374"/>
                      <a:pt x="8239" y="241"/>
                      <a:pt x="8139" y="208"/>
                    </a:cubicBezTo>
                    <a:cubicBezTo>
                      <a:pt x="6805" y="108"/>
                      <a:pt x="5437" y="141"/>
                      <a:pt x="4103" y="108"/>
                    </a:cubicBezTo>
                    <a:cubicBezTo>
                      <a:pt x="2955" y="79"/>
                      <a:pt x="1782" y="1"/>
                      <a:pt x="62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31" name="Google Shape;13431;p40"/>
              <p:cNvSpPr/>
              <p:nvPr/>
            </p:nvSpPr>
            <p:spPr>
              <a:xfrm>
                <a:off x="6422600" y="3194175"/>
                <a:ext cx="70075" cy="7200"/>
              </a:xfrm>
              <a:custGeom>
                <a:rect b="b" l="l" r="r" t="t"/>
                <a:pathLst>
                  <a:path extrusionOk="0" h="288" w="2803">
                    <a:moveTo>
                      <a:pt x="691" y="1"/>
                    </a:moveTo>
                    <a:cubicBezTo>
                      <a:pt x="481" y="1"/>
                      <a:pt x="272" y="5"/>
                      <a:pt x="67" y="13"/>
                    </a:cubicBezTo>
                    <a:cubicBezTo>
                      <a:pt x="34" y="13"/>
                      <a:pt x="1" y="79"/>
                      <a:pt x="67" y="79"/>
                    </a:cubicBezTo>
                    <a:cubicBezTo>
                      <a:pt x="762" y="218"/>
                      <a:pt x="1550" y="288"/>
                      <a:pt x="2295" y="288"/>
                    </a:cubicBezTo>
                    <a:cubicBezTo>
                      <a:pt x="2444" y="288"/>
                      <a:pt x="2591" y="285"/>
                      <a:pt x="2736" y="280"/>
                    </a:cubicBezTo>
                    <a:cubicBezTo>
                      <a:pt x="2769" y="246"/>
                      <a:pt x="2803" y="179"/>
                      <a:pt x="2736" y="146"/>
                    </a:cubicBezTo>
                    <a:cubicBezTo>
                      <a:pt x="2073" y="44"/>
                      <a:pt x="1372" y="1"/>
                      <a:pt x="69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32" name="Google Shape;13432;p40"/>
              <p:cNvSpPr/>
              <p:nvPr/>
            </p:nvSpPr>
            <p:spPr>
              <a:xfrm>
                <a:off x="6425100" y="3207475"/>
                <a:ext cx="30875" cy="4200"/>
              </a:xfrm>
              <a:custGeom>
                <a:rect b="b" l="l" r="r" t="t"/>
                <a:pathLst>
                  <a:path extrusionOk="0" h="168" w="1235">
                    <a:moveTo>
                      <a:pt x="390" y="1"/>
                    </a:moveTo>
                    <a:cubicBezTo>
                      <a:pt x="282" y="1"/>
                      <a:pt x="175" y="5"/>
                      <a:pt x="67" y="14"/>
                    </a:cubicBezTo>
                    <a:cubicBezTo>
                      <a:pt x="1" y="14"/>
                      <a:pt x="1" y="81"/>
                      <a:pt x="67" y="81"/>
                    </a:cubicBezTo>
                    <a:cubicBezTo>
                      <a:pt x="279" y="145"/>
                      <a:pt x="531" y="168"/>
                      <a:pt x="771" y="168"/>
                    </a:cubicBezTo>
                    <a:cubicBezTo>
                      <a:pt x="911" y="168"/>
                      <a:pt x="1046" y="160"/>
                      <a:pt x="1168" y="148"/>
                    </a:cubicBezTo>
                    <a:cubicBezTo>
                      <a:pt x="1235" y="148"/>
                      <a:pt x="1235" y="48"/>
                      <a:pt x="1168" y="48"/>
                    </a:cubicBezTo>
                    <a:cubicBezTo>
                      <a:pt x="909" y="24"/>
                      <a:pt x="649" y="1"/>
                      <a:pt x="390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33" name="Google Shape;13433;p40"/>
              <p:cNvSpPr/>
              <p:nvPr/>
            </p:nvSpPr>
            <p:spPr>
              <a:xfrm>
                <a:off x="6386750" y="2539850"/>
                <a:ext cx="175150" cy="19200"/>
              </a:xfrm>
              <a:custGeom>
                <a:rect b="b" l="l" r="r" t="t"/>
                <a:pathLst>
                  <a:path extrusionOk="0" h="768" w="7006">
                    <a:moveTo>
                      <a:pt x="6939" y="0"/>
                    </a:moveTo>
                    <a:cubicBezTo>
                      <a:pt x="5771" y="0"/>
                      <a:pt x="4604" y="67"/>
                      <a:pt x="3436" y="200"/>
                    </a:cubicBezTo>
                    <a:cubicBezTo>
                      <a:pt x="2335" y="301"/>
                      <a:pt x="1134" y="367"/>
                      <a:pt x="67" y="667"/>
                    </a:cubicBezTo>
                    <a:cubicBezTo>
                      <a:pt x="0" y="667"/>
                      <a:pt x="34" y="768"/>
                      <a:pt x="100" y="768"/>
                    </a:cubicBezTo>
                    <a:cubicBezTo>
                      <a:pt x="1234" y="768"/>
                      <a:pt x="2369" y="534"/>
                      <a:pt x="3503" y="434"/>
                    </a:cubicBezTo>
                    <a:cubicBezTo>
                      <a:pt x="4637" y="334"/>
                      <a:pt x="5804" y="234"/>
                      <a:pt x="6939" y="134"/>
                    </a:cubicBezTo>
                    <a:cubicBezTo>
                      <a:pt x="7005" y="134"/>
                      <a:pt x="7005" y="0"/>
                      <a:pt x="6939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34" name="Google Shape;13434;p40"/>
              <p:cNvSpPr/>
              <p:nvPr/>
            </p:nvSpPr>
            <p:spPr>
              <a:xfrm>
                <a:off x="6383400" y="2525675"/>
                <a:ext cx="89275" cy="13350"/>
              </a:xfrm>
              <a:custGeom>
                <a:rect b="b" l="l" r="r" t="t"/>
                <a:pathLst>
                  <a:path extrusionOk="0" h="534" w="3571">
                    <a:moveTo>
                      <a:pt x="3470" y="0"/>
                    </a:moveTo>
                    <a:cubicBezTo>
                      <a:pt x="2336" y="100"/>
                      <a:pt x="1168" y="200"/>
                      <a:pt x="68" y="434"/>
                    </a:cubicBezTo>
                    <a:cubicBezTo>
                      <a:pt x="1" y="434"/>
                      <a:pt x="34" y="534"/>
                      <a:pt x="68" y="534"/>
                    </a:cubicBezTo>
                    <a:cubicBezTo>
                      <a:pt x="1202" y="467"/>
                      <a:pt x="2336" y="300"/>
                      <a:pt x="3470" y="134"/>
                    </a:cubicBezTo>
                    <a:cubicBezTo>
                      <a:pt x="3570" y="134"/>
                      <a:pt x="3570" y="0"/>
                      <a:pt x="347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35" name="Google Shape;13435;p40"/>
              <p:cNvSpPr/>
              <p:nvPr/>
            </p:nvSpPr>
            <p:spPr>
              <a:xfrm>
                <a:off x="6557700" y="3372950"/>
                <a:ext cx="157625" cy="34200"/>
              </a:xfrm>
              <a:custGeom>
                <a:rect b="b" l="l" r="r" t="t"/>
                <a:pathLst>
                  <a:path extrusionOk="0" h="1368" w="6305">
                    <a:moveTo>
                      <a:pt x="6205" y="0"/>
                    </a:moveTo>
                    <a:cubicBezTo>
                      <a:pt x="5204" y="167"/>
                      <a:pt x="4203" y="467"/>
                      <a:pt x="3203" y="701"/>
                    </a:cubicBezTo>
                    <a:cubicBezTo>
                      <a:pt x="2135" y="901"/>
                      <a:pt x="1068" y="1068"/>
                      <a:pt x="34" y="1268"/>
                    </a:cubicBezTo>
                    <a:cubicBezTo>
                      <a:pt x="0" y="1301"/>
                      <a:pt x="0" y="1368"/>
                      <a:pt x="67" y="1368"/>
                    </a:cubicBezTo>
                    <a:cubicBezTo>
                      <a:pt x="1101" y="1334"/>
                      <a:pt x="2102" y="1168"/>
                      <a:pt x="3136" y="934"/>
                    </a:cubicBezTo>
                    <a:cubicBezTo>
                      <a:pt x="4170" y="734"/>
                      <a:pt x="5271" y="534"/>
                      <a:pt x="6238" y="134"/>
                    </a:cubicBezTo>
                    <a:cubicBezTo>
                      <a:pt x="6305" y="100"/>
                      <a:pt x="6305" y="0"/>
                      <a:pt x="620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36" name="Google Shape;13436;p40"/>
              <p:cNvSpPr/>
              <p:nvPr/>
            </p:nvSpPr>
            <p:spPr>
              <a:xfrm>
                <a:off x="6596900" y="3372950"/>
                <a:ext cx="75075" cy="15025"/>
              </a:xfrm>
              <a:custGeom>
                <a:rect b="b" l="l" r="r" t="t"/>
                <a:pathLst>
                  <a:path extrusionOk="0" h="601" w="3003">
                    <a:moveTo>
                      <a:pt x="2902" y="0"/>
                    </a:moveTo>
                    <a:cubicBezTo>
                      <a:pt x="1968" y="167"/>
                      <a:pt x="1034" y="400"/>
                      <a:pt x="67" y="534"/>
                    </a:cubicBezTo>
                    <a:cubicBezTo>
                      <a:pt x="0" y="534"/>
                      <a:pt x="0" y="601"/>
                      <a:pt x="67" y="601"/>
                    </a:cubicBezTo>
                    <a:cubicBezTo>
                      <a:pt x="1034" y="534"/>
                      <a:pt x="2002" y="434"/>
                      <a:pt x="2936" y="100"/>
                    </a:cubicBezTo>
                    <a:cubicBezTo>
                      <a:pt x="3002" y="100"/>
                      <a:pt x="2969" y="0"/>
                      <a:pt x="2902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37" name="Google Shape;13437;p40"/>
              <p:cNvSpPr/>
              <p:nvPr/>
            </p:nvSpPr>
            <p:spPr>
              <a:xfrm>
                <a:off x="6616925" y="3367100"/>
                <a:ext cx="40875" cy="9375"/>
              </a:xfrm>
              <a:custGeom>
                <a:rect b="b" l="l" r="r" t="t"/>
                <a:pathLst>
                  <a:path extrusionOk="0" h="375" w="1635">
                    <a:moveTo>
                      <a:pt x="1568" y="1"/>
                    </a:moveTo>
                    <a:cubicBezTo>
                      <a:pt x="1067" y="67"/>
                      <a:pt x="534" y="167"/>
                      <a:pt x="33" y="301"/>
                    </a:cubicBezTo>
                    <a:cubicBezTo>
                      <a:pt x="5" y="301"/>
                      <a:pt x="0" y="374"/>
                      <a:pt x="21" y="374"/>
                    </a:cubicBezTo>
                    <a:cubicBezTo>
                      <a:pt x="24" y="374"/>
                      <a:pt x="28" y="372"/>
                      <a:pt x="33" y="368"/>
                    </a:cubicBezTo>
                    <a:cubicBezTo>
                      <a:pt x="567" y="334"/>
                      <a:pt x="1067" y="234"/>
                      <a:pt x="1601" y="101"/>
                    </a:cubicBezTo>
                    <a:cubicBezTo>
                      <a:pt x="1634" y="101"/>
                      <a:pt x="1634" y="1"/>
                      <a:pt x="156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38" name="Google Shape;13438;p40"/>
              <p:cNvSpPr/>
              <p:nvPr/>
            </p:nvSpPr>
            <p:spPr>
              <a:xfrm>
                <a:off x="6850400" y="2775725"/>
                <a:ext cx="80100" cy="9050"/>
              </a:xfrm>
              <a:custGeom>
                <a:rect b="b" l="l" r="r" t="t"/>
                <a:pathLst>
                  <a:path extrusionOk="0" h="362" w="3204">
                    <a:moveTo>
                      <a:pt x="728" y="0"/>
                    </a:moveTo>
                    <a:cubicBezTo>
                      <a:pt x="502" y="0"/>
                      <a:pt x="279" y="11"/>
                      <a:pt x="68" y="39"/>
                    </a:cubicBezTo>
                    <a:cubicBezTo>
                      <a:pt x="1" y="39"/>
                      <a:pt x="1" y="105"/>
                      <a:pt x="34" y="139"/>
                    </a:cubicBezTo>
                    <a:cubicBezTo>
                      <a:pt x="535" y="206"/>
                      <a:pt x="1035" y="239"/>
                      <a:pt x="1535" y="272"/>
                    </a:cubicBezTo>
                    <a:cubicBezTo>
                      <a:pt x="1915" y="298"/>
                      <a:pt x="2334" y="361"/>
                      <a:pt x="2732" y="361"/>
                    </a:cubicBezTo>
                    <a:cubicBezTo>
                      <a:pt x="2859" y="361"/>
                      <a:pt x="2983" y="355"/>
                      <a:pt x="3103" y="339"/>
                    </a:cubicBezTo>
                    <a:cubicBezTo>
                      <a:pt x="3203" y="339"/>
                      <a:pt x="3203" y="239"/>
                      <a:pt x="3136" y="206"/>
                    </a:cubicBezTo>
                    <a:cubicBezTo>
                      <a:pt x="2669" y="39"/>
                      <a:pt x="2136" y="39"/>
                      <a:pt x="1635" y="39"/>
                    </a:cubicBezTo>
                    <a:cubicBezTo>
                      <a:pt x="1346" y="19"/>
                      <a:pt x="1035" y="0"/>
                      <a:pt x="72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39" name="Google Shape;13439;p40"/>
              <p:cNvSpPr/>
              <p:nvPr/>
            </p:nvSpPr>
            <p:spPr>
              <a:xfrm>
                <a:off x="6883775" y="2793275"/>
                <a:ext cx="40050" cy="5650"/>
              </a:xfrm>
              <a:custGeom>
                <a:rect b="b" l="l" r="r" t="t"/>
                <a:pathLst>
                  <a:path extrusionOk="0" h="226" w="1602">
                    <a:moveTo>
                      <a:pt x="551" y="0"/>
                    </a:moveTo>
                    <a:cubicBezTo>
                      <a:pt x="386" y="0"/>
                      <a:pt x="222" y="4"/>
                      <a:pt x="67" y="4"/>
                    </a:cubicBezTo>
                    <a:cubicBezTo>
                      <a:pt x="0" y="4"/>
                      <a:pt x="0" y="71"/>
                      <a:pt x="67" y="71"/>
                    </a:cubicBezTo>
                    <a:cubicBezTo>
                      <a:pt x="429" y="148"/>
                      <a:pt x="810" y="226"/>
                      <a:pt x="1197" y="226"/>
                    </a:cubicBezTo>
                    <a:cubicBezTo>
                      <a:pt x="1309" y="226"/>
                      <a:pt x="1422" y="219"/>
                      <a:pt x="1535" y="204"/>
                    </a:cubicBezTo>
                    <a:cubicBezTo>
                      <a:pt x="1601" y="204"/>
                      <a:pt x="1601" y="104"/>
                      <a:pt x="1535" y="104"/>
                    </a:cubicBezTo>
                    <a:cubicBezTo>
                      <a:pt x="1223" y="15"/>
                      <a:pt x="882" y="0"/>
                      <a:pt x="55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40" name="Google Shape;13440;p40"/>
              <p:cNvSpPr/>
              <p:nvPr/>
            </p:nvSpPr>
            <p:spPr>
              <a:xfrm>
                <a:off x="6766175" y="2603225"/>
                <a:ext cx="135125" cy="11025"/>
              </a:xfrm>
              <a:custGeom>
                <a:rect b="b" l="l" r="r" t="t"/>
                <a:pathLst>
                  <a:path extrusionOk="0" h="441" w="5405">
                    <a:moveTo>
                      <a:pt x="67" y="0"/>
                    </a:moveTo>
                    <a:cubicBezTo>
                      <a:pt x="34" y="0"/>
                      <a:pt x="1" y="67"/>
                      <a:pt x="67" y="67"/>
                    </a:cubicBezTo>
                    <a:cubicBezTo>
                      <a:pt x="901" y="201"/>
                      <a:pt x="1769" y="234"/>
                      <a:pt x="2636" y="301"/>
                    </a:cubicBezTo>
                    <a:cubicBezTo>
                      <a:pt x="3414" y="358"/>
                      <a:pt x="4191" y="441"/>
                      <a:pt x="4969" y="441"/>
                    </a:cubicBezTo>
                    <a:cubicBezTo>
                      <a:pt x="5092" y="441"/>
                      <a:pt x="5215" y="439"/>
                      <a:pt x="5338" y="434"/>
                    </a:cubicBezTo>
                    <a:cubicBezTo>
                      <a:pt x="5405" y="434"/>
                      <a:pt x="5405" y="334"/>
                      <a:pt x="5338" y="334"/>
                    </a:cubicBezTo>
                    <a:cubicBezTo>
                      <a:pt x="4504" y="201"/>
                      <a:pt x="3637" y="167"/>
                      <a:pt x="2769" y="134"/>
                    </a:cubicBezTo>
                    <a:cubicBezTo>
                      <a:pt x="1869" y="67"/>
                      <a:pt x="968" y="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41" name="Google Shape;13441;p40"/>
              <p:cNvSpPr/>
              <p:nvPr/>
            </p:nvSpPr>
            <p:spPr>
              <a:xfrm>
                <a:off x="6823725" y="2617400"/>
                <a:ext cx="62575" cy="8150"/>
              </a:xfrm>
              <a:custGeom>
                <a:rect b="b" l="l" r="r" t="t"/>
                <a:pathLst>
                  <a:path extrusionOk="0" h="326" w="2503">
                    <a:moveTo>
                      <a:pt x="34" y="1"/>
                    </a:moveTo>
                    <a:cubicBezTo>
                      <a:pt x="0" y="1"/>
                      <a:pt x="0" y="67"/>
                      <a:pt x="34" y="101"/>
                    </a:cubicBezTo>
                    <a:cubicBezTo>
                      <a:pt x="584" y="251"/>
                      <a:pt x="1210" y="326"/>
                      <a:pt x="1812" y="326"/>
                    </a:cubicBezTo>
                    <a:cubicBezTo>
                      <a:pt x="2012" y="326"/>
                      <a:pt x="2210" y="317"/>
                      <a:pt x="2402" y="301"/>
                    </a:cubicBezTo>
                    <a:cubicBezTo>
                      <a:pt x="2469" y="301"/>
                      <a:pt x="2502" y="201"/>
                      <a:pt x="2435" y="201"/>
                    </a:cubicBezTo>
                    <a:cubicBezTo>
                      <a:pt x="1635" y="101"/>
                      <a:pt x="834" y="34"/>
                      <a:pt x="3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42" name="Google Shape;13442;p40"/>
              <p:cNvSpPr/>
              <p:nvPr/>
            </p:nvSpPr>
            <p:spPr>
              <a:xfrm>
                <a:off x="6727850" y="2598825"/>
                <a:ext cx="24175" cy="3675"/>
              </a:xfrm>
              <a:custGeom>
                <a:rect b="b" l="l" r="r" t="t"/>
                <a:pathLst>
                  <a:path extrusionOk="0" h="147" w="967">
                    <a:moveTo>
                      <a:pt x="35" y="1"/>
                    </a:moveTo>
                    <a:cubicBezTo>
                      <a:pt x="1" y="1"/>
                      <a:pt x="6" y="49"/>
                      <a:pt x="33" y="76"/>
                    </a:cubicBezTo>
                    <a:cubicBezTo>
                      <a:pt x="218" y="118"/>
                      <a:pt x="404" y="146"/>
                      <a:pt x="589" y="146"/>
                    </a:cubicBezTo>
                    <a:cubicBezTo>
                      <a:pt x="704" y="146"/>
                      <a:pt x="819" y="135"/>
                      <a:pt x="933" y="110"/>
                    </a:cubicBezTo>
                    <a:cubicBezTo>
                      <a:pt x="967" y="76"/>
                      <a:pt x="967" y="10"/>
                      <a:pt x="900" y="10"/>
                    </a:cubicBezTo>
                    <a:lnTo>
                      <a:pt x="66" y="10"/>
                    </a:lnTo>
                    <a:cubicBezTo>
                      <a:pt x="53" y="3"/>
                      <a:pt x="43" y="1"/>
                      <a:pt x="3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43" name="Google Shape;13443;p40"/>
              <p:cNvSpPr/>
              <p:nvPr/>
            </p:nvSpPr>
            <p:spPr>
              <a:xfrm>
                <a:off x="6575200" y="2540300"/>
                <a:ext cx="19225" cy="2900"/>
              </a:xfrm>
              <a:custGeom>
                <a:rect b="b" l="l" r="r" t="t"/>
                <a:pathLst>
                  <a:path extrusionOk="0" h="116" w="769">
                    <a:moveTo>
                      <a:pt x="478" y="1"/>
                    </a:moveTo>
                    <a:cubicBezTo>
                      <a:pt x="335" y="1"/>
                      <a:pt x="201" y="16"/>
                      <a:pt x="68" y="16"/>
                    </a:cubicBezTo>
                    <a:cubicBezTo>
                      <a:pt x="1" y="49"/>
                      <a:pt x="1" y="116"/>
                      <a:pt x="68" y="116"/>
                    </a:cubicBezTo>
                    <a:cubicBezTo>
                      <a:pt x="268" y="116"/>
                      <a:pt x="501" y="116"/>
                      <a:pt x="701" y="82"/>
                    </a:cubicBezTo>
                    <a:cubicBezTo>
                      <a:pt x="768" y="82"/>
                      <a:pt x="768" y="16"/>
                      <a:pt x="701" y="16"/>
                    </a:cubicBezTo>
                    <a:cubicBezTo>
                      <a:pt x="624" y="5"/>
                      <a:pt x="549" y="1"/>
                      <a:pt x="47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44" name="Google Shape;13444;p40"/>
              <p:cNvSpPr/>
              <p:nvPr/>
            </p:nvSpPr>
            <p:spPr>
              <a:xfrm>
                <a:off x="6443450" y="2787675"/>
                <a:ext cx="18375" cy="4875"/>
              </a:xfrm>
              <a:custGeom>
                <a:rect b="b" l="l" r="r" t="t"/>
                <a:pathLst>
                  <a:path extrusionOk="0" h="195" w="735">
                    <a:moveTo>
                      <a:pt x="404" y="1"/>
                    </a:moveTo>
                    <a:cubicBezTo>
                      <a:pt x="278" y="1"/>
                      <a:pt x="150" y="36"/>
                      <a:pt x="34" y="94"/>
                    </a:cubicBezTo>
                    <a:cubicBezTo>
                      <a:pt x="1" y="128"/>
                      <a:pt x="34" y="195"/>
                      <a:pt x="67" y="195"/>
                    </a:cubicBezTo>
                    <a:cubicBezTo>
                      <a:pt x="214" y="146"/>
                      <a:pt x="342" y="115"/>
                      <a:pt x="479" y="115"/>
                    </a:cubicBezTo>
                    <a:cubicBezTo>
                      <a:pt x="529" y="115"/>
                      <a:pt x="581" y="119"/>
                      <a:pt x="634" y="128"/>
                    </a:cubicBezTo>
                    <a:cubicBezTo>
                      <a:pt x="701" y="128"/>
                      <a:pt x="734" y="61"/>
                      <a:pt x="668" y="61"/>
                    </a:cubicBezTo>
                    <a:cubicBezTo>
                      <a:pt x="584" y="19"/>
                      <a:pt x="494" y="1"/>
                      <a:pt x="40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45" name="Google Shape;13445;p40"/>
              <p:cNvSpPr/>
              <p:nvPr/>
            </p:nvSpPr>
            <p:spPr>
              <a:xfrm>
                <a:off x="6777025" y="2944300"/>
                <a:ext cx="14200" cy="2525"/>
              </a:xfrm>
              <a:custGeom>
                <a:rect b="b" l="l" r="r" t="t"/>
                <a:pathLst>
                  <a:path extrusionOk="0" h="101" w="568">
                    <a:moveTo>
                      <a:pt x="301" y="1"/>
                    </a:moveTo>
                    <a:cubicBezTo>
                      <a:pt x="201" y="1"/>
                      <a:pt x="134" y="1"/>
                      <a:pt x="67" y="34"/>
                    </a:cubicBezTo>
                    <a:cubicBezTo>
                      <a:pt x="0" y="34"/>
                      <a:pt x="0" y="101"/>
                      <a:pt x="67" y="101"/>
                    </a:cubicBezTo>
                    <a:lnTo>
                      <a:pt x="534" y="101"/>
                    </a:lnTo>
                    <a:cubicBezTo>
                      <a:pt x="567" y="67"/>
                      <a:pt x="567" y="1"/>
                      <a:pt x="5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46" name="Google Shape;13446;p40"/>
              <p:cNvSpPr/>
              <p:nvPr/>
            </p:nvSpPr>
            <p:spPr>
              <a:xfrm>
                <a:off x="6645250" y="3182800"/>
                <a:ext cx="24225" cy="3375"/>
              </a:xfrm>
              <a:custGeom>
                <a:rect b="b" l="l" r="r" t="t"/>
                <a:pathLst>
                  <a:path extrusionOk="0" h="135" w="969">
                    <a:moveTo>
                      <a:pt x="902" y="1"/>
                    </a:moveTo>
                    <a:cubicBezTo>
                      <a:pt x="601" y="1"/>
                      <a:pt x="335" y="1"/>
                      <a:pt x="34" y="34"/>
                    </a:cubicBezTo>
                    <a:cubicBezTo>
                      <a:pt x="1" y="67"/>
                      <a:pt x="1" y="134"/>
                      <a:pt x="34" y="134"/>
                    </a:cubicBezTo>
                    <a:cubicBezTo>
                      <a:pt x="335" y="134"/>
                      <a:pt x="635" y="134"/>
                      <a:pt x="902" y="101"/>
                    </a:cubicBezTo>
                    <a:cubicBezTo>
                      <a:pt x="968" y="101"/>
                      <a:pt x="968" y="1"/>
                      <a:pt x="902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47" name="Google Shape;13447;p40"/>
              <p:cNvSpPr/>
              <p:nvPr/>
            </p:nvSpPr>
            <p:spPr>
              <a:xfrm>
                <a:off x="6531850" y="3403625"/>
                <a:ext cx="18125" cy="4675"/>
              </a:xfrm>
              <a:custGeom>
                <a:rect b="b" l="l" r="r" t="t"/>
                <a:pathLst>
                  <a:path extrusionOk="0" h="187" w="725">
                    <a:moveTo>
                      <a:pt x="650" y="1"/>
                    </a:moveTo>
                    <a:cubicBezTo>
                      <a:pt x="644" y="1"/>
                      <a:pt x="639" y="3"/>
                      <a:pt x="634" y="7"/>
                    </a:cubicBezTo>
                    <a:cubicBezTo>
                      <a:pt x="434" y="41"/>
                      <a:pt x="267" y="74"/>
                      <a:pt x="67" y="74"/>
                    </a:cubicBezTo>
                    <a:cubicBezTo>
                      <a:pt x="0" y="74"/>
                      <a:pt x="0" y="141"/>
                      <a:pt x="67" y="174"/>
                    </a:cubicBezTo>
                    <a:cubicBezTo>
                      <a:pt x="117" y="182"/>
                      <a:pt x="167" y="187"/>
                      <a:pt x="217" y="187"/>
                    </a:cubicBezTo>
                    <a:cubicBezTo>
                      <a:pt x="367" y="187"/>
                      <a:pt x="517" y="149"/>
                      <a:pt x="668" y="74"/>
                    </a:cubicBezTo>
                    <a:cubicBezTo>
                      <a:pt x="725" y="74"/>
                      <a:pt x="684" y="1"/>
                      <a:pt x="650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48" name="Google Shape;13448;p40"/>
              <p:cNvSpPr/>
              <p:nvPr/>
            </p:nvSpPr>
            <p:spPr>
              <a:xfrm>
                <a:off x="6770350" y="3166950"/>
                <a:ext cx="123450" cy="14325"/>
              </a:xfrm>
              <a:custGeom>
                <a:rect b="b" l="l" r="r" t="t"/>
                <a:pathLst>
                  <a:path extrusionOk="0" h="573" w="4938">
                    <a:moveTo>
                      <a:pt x="4837" y="1"/>
                    </a:moveTo>
                    <a:cubicBezTo>
                      <a:pt x="4070" y="34"/>
                      <a:pt x="3270" y="168"/>
                      <a:pt x="2469" y="234"/>
                    </a:cubicBezTo>
                    <a:cubicBezTo>
                      <a:pt x="1668" y="301"/>
                      <a:pt x="868" y="268"/>
                      <a:pt x="101" y="401"/>
                    </a:cubicBezTo>
                    <a:cubicBezTo>
                      <a:pt x="34" y="401"/>
                      <a:pt x="1" y="468"/>
                      <a:pt x="67" y="468"/>
                    </a:cubicBezTo>
                    <a:cubicBezTo>
                      <a:pt x="440" y="546"/>
                      <a:pt x="820" y="573"/>
                      <a:pt x="1197" y="573"/>
                    </a:cubicBezTo>
                    <a:cubicBezTo>
                      <a:pt x="1630" y="573"/>
                      <a:pt x="2059" y="537"/>
                      <a:pt x="2469" y="501"/>
                    </a:cubicBezTo>
                    <a:cubicBezTo>
                      <a:pt x="3270" y="468"/>
                      <a:pt x="4103" y="401"/>
                      <a:pt x="4871" y="134"/>
                    </a:cubicBezTo>
                    <a:cubicBezTo>
                      <a:pt x="4937" y="134"/>
                      <a:pt x="4937" y="1"/>
                      <a:pt x="483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49" name="Google Shape;13449;p40"/>
              <p:cNvSpPr/>
              <p:nvPr/>
            </p:nvSpPr>
            <p:spPr>
              <a:xfrm>
                <a:off x="6812875" y="3188475"/>
                <a:ext cx="63400" cy="9375"/>
              </a:xfrm>
              <a:custGeom>
                <a:rect b="b" l="l" r="r" t="t"/>
                <a:pathLst>
                  <a:path extrusionOk="0" h="375" w="2536">
                    <a:moveTo>
                      <a:pt x="2135" y="1"/>
                    </a:moveTo>
                    <a:cubicBezTo>
                      <a:pt x="1454" y="1"/>
                      <a:pt x="736" y="95"/>
                      <a:pt x="67" y="241"/>
                    </a:cubicBezTo>
                    <a:cubicBezTo>
                      <a:pt x="1" y="274"/>
                      <a:pt x="34" y="374"/>
                      <a:pt x="101" y="374"/>
                    </a:cubicBezTo>
                    <a:cubicBezTo>
                      <a:pt x="868" y="374"/>
                      <a:pt x="1702" y="307"/>
                      <a:pt x="2469" y="107"/>
                    </a:cubicBezTo>
                    <a:cubicBezTo>
                      <a:pt x="2536" y="107"/>
                      <a:pt x="2503" y="7"/>
                      <a:pt x="2436" y="7"/>
                    </a:cubicBezTo>
                    <a:cubicBezTo>
                      <a:pt x="2337" y="3"/>
                      <a:pt x="2237" y="1"/>
                      <a:pt x="213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50" name="Google Shape;13450;p40"/>
              <p:cNvSpPr/>
              <p:nvPr/>
            </p:nvSpPr>
            <p:spPr>
              <a:xfrm>
                <a:off x="6828725" y="3204325"/>
                <a:ext cx="31700" cy="5225"/>
              </a:xfrm>
              <a:custGeom>
                <a:rect b="b" l="l" r="r" t="t"/>
                <a:pathLst>
                  <a:path extrusionOk="0" h="209" w="1268">
                    <a:moveTo>
                      <a:pt x="1226" y="0"/>
                    </a:moveTo>
                    <a:cubicBezTo>
                      <a:pt x="1219" y="0"/>
                      <a:pt x="1211" y="2"/>
                      <a:pt x="1201" y="7"/>
                    </a:cubicBezTo>
                    <a:cubicBezTo>
                      <a:pt x="834" y="40"/>
                      <a:pt x="434" y="40"/>
                      <a:pt x="67" y="107"/>
                    </a:cubicBezTo>
                    <a:cubicBezTo>
                      <a:pt x="1" y="107"/>
                      <a:pt x="1" y="174"/>
                      <a:pt x="34" y="174"/>
                    </a:cubicBezTo>
                    <a:cubicBezTo>
                      <a:pt x="176" y="197"/>
                      <a:pt x="322" y="208"/>
                      <a:pt x="467" y="208"/>
                    </a:cubicBezTo>
                    <a:cubicBezTo>
                      <a:pt x="733" y="208"/>
                      <a:pt x="998" y="172"/>
                      <a:pt x="1235" y="107"/>
                    </a:cubicBezTo>
                    <a:cubicBezTo>
                      <a:pt x="1263" y="78"/>
                      <a:pt x="1267" y="0"/>
                      <a:pt x="122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51" name="Google Shape;13451;p40"/>
              <p:cNvSpPr/>
              <p:nvPr/>
            </p:nvSpPr>
            <p:spPr>
              <a:xfrm>
                <a:off x="6837900" y="3215000"/>
                <a:ext cx="15875" cy="4525"/>
              </a:xfrm>
              <a:custGeom>
                <a:rect b="b" l="l" r="r" t="t"/>
                <a:pathLst>
                  <a:path extrusionOk="0" h="181" w="635">
                    <a:moveTo>
                      <a:pt x="428" y="1"/>
                    </a:moveTo>
                    <a:cubicBezTo>
                      <a:pt x="296" y="1"/>
                      <a:pt x="156" y="32"/>
                      <a:pt x="34" y="80"/>
                    </a:cubicBezTo>
                    <a:cubicBezTo>
                      <a:pt x="0" y="114"/>
                      <a:pt x="0" y="180"/>
                      <a:pt x="67" y="180"/>
                    </a:cubicBezTo>
                    <a:cubicBezTo>
                      <a:pt x="234" y="114"/>
                      <a:pt x="401" y="114"/>
                      <a:pt x="568" y="114"/>
                    </a:cubicBezTo>
                    <a:cubicBezTo>
                      <a:pt x="601" y="114"/>
                      <a:pt x="634" y="47"/>
                      <a:pt x="568" y="14"/>
                    </a:cubicBezTo>
                    <a:cubicBezTo>
                      <a:pt x="523" y="5"/>
                      <a:pt x="476" y="1"/>
                      <a:pt x="42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52" name="Google Shape;13452;p40"/>
              <p:cNvSpPr/>
              <p:nvPr/>
            </p:nvSpPr>
            <p:spPr>
              <a:xfrm>
                <a:off x="6700300" y="3281200"/>
                <a:ext cx="111775" cy="11700"/>
              </a:xfrm>
              <a:custGeom>
                <a:rect b="b" l="l" r="r" t="t"/>
                <a:pathLst>
                  <a:path extrusionOk="0" h="468" w="4471">
                    <a:moveTo>
                      <a:pt x="4404" y="1"/>
                    </a:moveTo>
                    <a:cubicBezTo>
                      <a:pt x="2936" y="68"/>
                      <a:pt x="1502" y="268"/>
                      <a:pt x="34" y="401"/>
                    </a:cubicBezTo>
                    <a:cubicBezTo>
                      <a:pt x="1" y="401"/>
                      <a:pt x="1" y="468"/>
                      <a:pt x="34" y="468"/>
                    </a:cubicBezTo>
                    <a:cubicBezTo>
                      <a:pt x="1502" y="434"/>
                      <a:pt x="2969" y="334"/>
                      <a:pt x="4404" y="101"/>
                    </a:cubicBezTo>
                    <a:cubicBezTo>
                      <a:pt x="4470" y="101"/>
                      <a:pt x="4470" y="1"/>
                      <a:pt x="440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53" name="Google Shape;13453;p40"/>
              <p:cNvSpPr/>
              <p:nvPr/>
            </p:nvSpPr>
            <p:spPr>
              <a:xfrm>
                <a:off x="6330025" y="3397950"/>
                <a:ext cx="73425" cy="9725"/>
              </a:xfrm>
              <a:custGeom>
                <a:rect b="b" l="l" r="r" t="t"/>
                <a:pathLst>
                  <a:path extrusionOk="0" h="389" w="2937">
                    <a:moveTo>
                      <a:pt x="101" y="1"/>
                    </a:moveTo>
                    <a:cubicBezTo>
                      <a:pt x="34" y="1"/>
                      <a:pt x="1" y="101"/>
                      <a:pt x="68" y="101"/>
                    </a:cubicBezTo>
                    <a:cubicBezTo>
                      <a:pt x="784" y="287"/>
                      <a:pt x="1543" y="388"/>
                      <a:pt x="2277" y="388"/>
                    </a:cubicBezTo>
                    <a:cubicBezTo>
                      <a:pt x="2466" y="388"/>
                      <a:pt x="2652" y="381"/>
                      <a:pt x="2836" y="368"/>
                    </a:cubicBezTo>
                    <a:cubicBezTo>
                      <a:pt x="2936" y="368"/>
                      <a:pt x="2903" y="268"/>
                      <a:pt x="2836" y="268"/>
                    </a:cubicBezTo>
                    <a:cubicBezTo>
                      <a:pt x="1902" y="201"/>
                      <a:pt x="1002" y="134"/>
                      <a:pt x="1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54" name="Google Shape;13454;p40"/>
              <p:cNvSpPr/>
              <p:nvPr/>
            </p:nvSpPr>
            <p:spPr>
              <a:xfrm>
                <a:off x="6355900" y="3389625"/>
                <a:ext cx="35875" cy="6700"/>
              </a:xfrm>
              <a:custGeom>
                <a:rect b="b" l="l" r="r" t="t"/>
                <a:pathLst>
                  <a:path extrusionOk="0" h="268" w="1435">
                    <a:moveTo>
                      <a:pt x="67" y="0"/>
                    </a:moveTo>
                    <a:cubicBezTo>
                      <a:pt x="0" y="0"/>
                      <a:pt x="0" y="67"/>
                      <a:pt x="33" y="100"/>
                    </a:cubicBezTo>
                    <a:cubicBezTo>
                      <a:pt x="467" y="200"/>
                      <a:pt x="901" y="267"/>
                      <a:pt x="1368" y="267"/>
                    </a:cubicBezTo>
                    <a:cubicBezTo>
                      <a:pt x="1434" y="267"/>
                      <a:pt x="1401" y="200"/>
                      <a:pt x="1368" y="200"/>
                    </a:cubicBezTo>
                    <a:cubicBezTo>
                      <a:pt x="934" y="167"/>
                      <a:pt x="500" y="10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55" name="Google Shape;13455;p40"/>
              <p:cNvSpPr/>
              <p:nvPr/>
            </p:nvSpPr>
            <p:spPr>
              <a:xfrm>
                <a:off x="6793700" y="2989325"/>
                <a:ext cx="138450" cy="6075"/>
              </a:xfrm>
              <a:custGeom>
                <a:rect b="b" l="l" r="r" t="t"/>
                <a:pathLst>
                  <a:path extrusionOk="0" h="243" w="5538">
                    <a:moveTo>
                      <a:pt x="2736" y="1"/>
                    </a:moveTo>
                    <a:cubicBezTo>
                      <a:pt x="1869" y="1"/>
                      <a:pt x="968" y="1"/>
                      <a:pt x="67" y="34"/>
                    </a:cubicBezTo>
                    <a:cubicBezTo>
                      <a:pt x="1" y="68"/>
                      <a:pt x="1" y="134"/>
                      <a:pt x="67" y="134"/>
                    </a:cubicBezTo>
                    <a:cubicBezTo>
                      <a:pt x="968" y="201"/>
                      <a:pt x="1869" y="201"/>
                      <a:pt x="2769" y="234"/>
                    </a:cubicBezTo>
                    <a:cubicBezTo>
                      <a:pt x="3203" y="234"/>
                      <a:pt x="3645" y="243"/>
                      <a:pt x="4091" y="243"/>
                    </a:cubicBezTo>
                    <a:cubicBezTo>
                      <a:pt x="4537" y="243"/>
                      <a:pt x="4987" y="234"/>
                      <a:pt x="5438" y="201"/>
                    </a:cubicBezTo>
                    <a:cubicBezTo>
                      <a:pt x="5538" y="201"/>
                      <a:pt x="5504" y="68"/>
                      <a:pt x="5438" y="68"/>
                    </a:cubicBezTo>
                    <a:cubicBezTo>
                      <a:pt x="4537" y="1"/>
                      <a:pt x="3636" y="1"/>
                      <a:pt x="273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56" name="Google Shape;13456;p40"/>
              <p:cNvSpPr/>
              <p:nvPr/>
            </p:nvSpPr>
            <p:spPr>
              <a:xfrm>
                <a:off x="6863750" y="3008725"/>
                <a:ext cx="53400" cy="3500"/>
              </a:xfrm>
              <a:custGeom>
                <a:rect b="b" l="l" r="r" t="t"/>
                <a:pathLst>
                  <a:path extrusionOk="0" h="140" w="2136">
                    <a:moveTo>
                      <a:pt x="1068" y="0"/>
                    </a:moveTo>
                    <a:cubicBezTo>
                      <a:pt x="734" y="0"/>
                      <a:pt x="401" y="9"/>
                      <a:pt x="67" y="25"/>
                    </a:cubicBezTo>
                    <a:cubicBezTo>
                      <a:pt x="1" y="25"/>
                      <a:pt x="34" y="92"/>
                      <a:pt x="67" y="92"/>
                    </a:cubicBezTo>
                    <a:cubicBezTo>
                      <a:pt x="539" y="116"/>
                      <a:pt x="1011" y="139"/>
                      <a:pt x="1482" y="139"/>
                    </a:cubicBezTo>
                    <a:cubicBezTo>
                      <a:pt x="1678" y="139"/>
                      <a:pt x="1873" y="135"/>
                      <a:pt x="2069" y="125"/>
                    </a:cubicBezTo>
                    <a:cubicBezTo>
                      <a:pt x="2135" y="125"/>
                      <a:pt x="2135" y="59"/>
                      <a:pt x="2069" y="25"/>
                    </a:cubicBezTo>
                    <a:cubicBezTo>
                      <a:pt x="1735" y="9"/>
                      <a:pt x="1402" y="0"/>
                      <a:pt x="10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57" name="Google Shape;13457;p40"/>
              <p:cNvSpPr/>
              <p:nvPr/>
            </p:nvSpPr>
            <p:spPr>
              <a:xfrm>
                <a:off x="6882100" y="3021025"/>
                <a:ext cx="30875" cy="3350"/>
              </a:xfrm>
              <a:custGeom>
                <a:rect b="b" l="l" r="r" t="t"/>
                <a:pathLst>
                  <a:path extrusionOk="0" h="134" w="1235">
                    <a:moveTo>
                      <a:pt x="1168" y="0"/>
                    </a:moveTo>
                    <a:cubicBezTo>
                      <a:pt x="801" y="0"/>
                      <a:pt x="401" y="34"/>
                      <a:pt x="34" y="67"/>
                    </a:cubicBezTo>
                    <a:cubicBezTo>
                      <a:pt x="0" y="67"/>
                      <a:pt x="0" y="134"/>
                      <a:pt x="34" y="134"/>
                    </a:cubicBezTo>
                    <a:cubicBezTo>
                      <a:pt x="434" y="134"/>
                      <a:pt x="801" y="134"/>
                      <a:pt x="1168" y="100"/>
                    </a:cubicBezTo>
                    <a:cubicBezTo>
                      <a:pt x="1235" y="100"/>
                      <a:pt x="1235" y="34"/>
                      <a:pt x="11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58" name="Google Shape;13458;p40"/>
              <p:cNvSpPr/>
              <p:nvPr/>
            </p:nvSpPr>
            <p:spPr>
              <a:xfrm>
                <a:off x="6640250" y="3116100"/>
                <a:ext cx="82600" cy="9200"/>
              </a:xfrm>
              <a:custGeom>
                <a:rect b="b" l="l" r="r" t="t"/>
                <a:pathLst>
                  <a:path extrusionOk="0" h="368" w="3304">
                    <a:moveTo>
                      <a:pt x="3236" y="0"/>
                    </a:moveTo>
                    <a:cubicBezTo>
                      <a:pt x="2169" y="0"/>
                      <a:pt x="1102" y="167"/>
                      <a:pt x="34" y="267"/>
                    </a:cubicBezTo>
                    <a:cubicBezTo>
                      <a:pt x="1" y="267"/>
                      <a:pt x="1" y="367"/>
                      <a:pt x="68" y="367"/>
                    </a:cubicBezTo>
                    <a:cubicBezTo>
                      <a:pt x="1102" y="300"/>
                      <a:pt x="2202" y="267"/>
                      <a:pt x="3236" y="134"/>
                    </a:cubicBezTo>
                    <a:cubicBezTo>
                      <a:pt x="3303" y="100"/>
                      <a:pt x="3303" y="0"/>
                      <a:pt x="323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59" name="Google Shape;13459;p40"/>
              <p:cNvSpPr/>
              <p:nvPr/>
            </p:nvSpPr>
            <p:spPr>
              <a:xfrm>
                <a:off x="6669450" y="3101075"/>
                <a:ext cx="44225" cy="4200"/>
              </a:xfrm>
              <a:custGeom>
                <a:rect b="b" l="l" r="r" t="t"/>
                <a:pathLst>
                  <a:path extrusionOk="0" h="168" w="1769">
                    <a:moveTo>
                      <a:pt x="1702" y="1"/>
                    </a:moveTo>
                    <a:cubicBezTo>
                      <a:pt x="1134" y="1"/>
                      <a:pt x="601" y="67"/>
                      <a:pt x="67" y="101"/>
                    </a:cubicBezTo>
                    <a:cubicBezTo>
                      <a:pt x="0" y="101"/>
                      <a:pt x="0" y="167"/>
                      <a:pt x="67" y="167"/>
                    </a:cubicBezTo>
                    <a:cubicBezTo>
                      <a:pt x="601" y="134"/>
                      <a:pt x="1168" y="134"/>
                      <a:pt x="1702" y="101"/>
                    </a:cubicBezTo>
                    <a:cubicBezTo>
                      <a:pt x="1768" y="101"/>
                      <a:pt x="1768" y="1"/>
                      <a:pt x="1702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60" name="Google Shape;13460;p40"/>
              <p:cNvSpPr/>
              <p:nvPr/>
            </p:nvSpPr>
            <p:spPr>
              <a:xfrm>
                <a:off x="6681950" y="3087725"/>
                <a:ext cx="33375" cy="3375"/>
              </a:xfrm>
              <a:custGeom>
                <a:rect b="b" l="l" r="r" t="t"/>
                <a:pathLst>
                  <a:path extrusionOk="0" h="135" w="1335">
                    <a:moveTo>
                      <a:pt x="34" y="1"/>
                    </a:moveTo>
                    <a:cubicBezTo>
                      <a:pt x="1" y="1"/>
                      <a:pt x="1" y="68"/>
                      <a:pt x="34" y="68"/>
                    </a:cubicBezTo>
                    <a:cubicBezTo>
                      <a:pt x="434" y="101"/>
                      <a:pt x="868" y="134"/>
                      <a:pt x="1268" y="134"/>
                    </a:cubicBezTo>
                    <a:cubicBezTo>
                      <a:pt x="1302" y="134"/>
                      <a:pt x="1335" y="34"/>
                      <a:pt x="1268" y="34"/>
                    </a:cubicBezTo>
                    <a:cubicBezTo>
                      <a:pt x="868" y="1"/>
                      <a:pt x="468" y="1"/>
                      <a:pt x="3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61" name="Google Shape;13461;p40"/>
              <p:cNvSpPr/>
              <p:nvPr/>
            </p:nvSpPr>
            <p:spPr>
              <a:xfrm>
                <a:off x="6694475" y="3076900"/>
                <a:ext cx="20025" cy="4200"/>
              </a:xfrm>
              <a:custGeom>
                <a:rect b="b" l="l" r="r" t="t"/>
                <a:pathLst>
                  <a:path extrusionOk="0" h="168" w="801">
                    <a:moveTo>
                      <a:pt x="67" y="0"/>
                    </a:moveTo>
                    <a:cubicBezTo>
                      <a:pt x="0" y="0"/>
                      <a:pt x="0" y="67"/>
                      <a:pt x="33" y="67"/>
                    </a:cubicBezTo>
                    <a:cubicBezTo>
                      <a:pt x="267" y="100"/>
                      <a:pt x="500" y="134"/>
                      <a:pt x="734" y="167"/>
                    </a:cubicBezTo>
                    <a:cubicBezTo>
                      <a:pt x="801" y="167"/>
                      <a:pt x="801" y="67"/>
                      <a:pt x="734" y="67"/>
                    </a:cubicBezTo>
                    <a:cubicBezTo>
                      <a:pt x="534" y="34"/>
                      <a:pt x="300" y="34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62" name="Google Shape;13462;p40"/>
              <p:cNvSpPr/>
              <p:nvPr/>
            </p:nvSpPr>
            <p:spPr>
              <a:xfrm>
                <a:off x="6606900" y="2695450"/>
                <a:ext cx="78425" cy="3900"/>
              </a:xfrm>
              <a:custGeom>
                <a:rect b="b" l="l" r="r" t="t"/>
                <a:pathLst>
                  <a:path extrusionOk="0" h="156" w="3137">
                    <a:moveTo>
                      <a:pt x="2183" y="0"/>
                    </a:moveTo>
                    <a:cubicBezTo>
                      <a:pt x="1466" y="0"/>
                      <a:pt x="741" y="24"/>
                      <a:pt x="34" y="47"/>
                    </a:cubicBezTo>
                    <a:cubicBezTo>
                      <a:pt x="1" y="47"/>
                      <a:pt x="1" y="148"/>
                      <a:pt x="34" y="148"/>
                    </a:cubicBezTo>
                    <a:cubicBezTo>
                      <a:pt x="534" y="148"/>
                      <a:pt x="1043" y="156"/>
                      <a:pt x="1552" y="156"/>
                    </a:cubicBezTo>
                    <a:cubicBezTo>
                      <a:pt x="2060" y="156"/>
                      <a:pt x="2569" y="148"/>
                      <a:pt x="3069" y="114"/>
                    </a:cubicBezTo>
                    <a:cubicBezTo>
                      <a:pt x="3136" y="114"/>
                      <a:pt x="3136" y="14"/>
                      <a:pt x="3069" y="14"/>
                    </a:cubicBezTo>
                    <a:cubicBezTo>
                      <a:pt x="2776" y="4"/>
                      <a:pt x="2480" y="0"/>
                      <a:pt x="218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63" name="Google Shape;13463;p40"/>
              <p:cNvSpPr/>
              <p:nvPr/>
            </p:nvSpPr>
            <p:spPr>
              <a:xfrm>
                <a:off x="6627750" y="2681625"/>
                <a:ext cx="37550" cy="4175"/>
              </a:xfrm>
              <a:custGeom>
                <a:rect b="b" l="l" r="r" t="t"/>
                <a:pathLst>
                  <a:path extrusionOk="0" h="167" w="1502">
                    <a:moveTo>
                      <a:pt x="1435" y="0"/>
                    </a:moveTo>
                    <a:cubicBezTo>
                      <a:pt x="968" y="0"/>
                      <a:pt x="501" y="33"/>
                      <a:pt x="34" y="67"/>
                    </a:cubicBezTo>
                    <a:cubicBezTo>
                      <a:pt x="0" y="67"/>
                      <a:pt x="0" y="167"/>
                      <a:pt x="67" y="167"/>
                    </a:cubicBezTo>
                    <a:cubicBezTo>
                      <a:pt x="501" y="133"/>
                      <a:pt x="968" y="133"/>
                      <a:pt x="1435" y="100"/>
                    </a:cubicBezTo>
                    <a:cubicBezTo>
                      <a:pt x="1502" y="100"/>
                      <a:pt x="1502" y="0"/>
                      <a:pt x="143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64" name="Google Shape;13464;p40"/>
              <p:cNvSpPr/>
              <p:nvPr/>
            </p:nvSpPr>
            <p:spPr>
              <a:xfrm>
                <a:off x="6637750" y="2670225"/>
                <a:ext cx="20050" cy="3900"/>
              </a:xfrm>
              <a:custGeom>
                <a:rect b="b" l="l" r="r" t="t"/>
                <a:pathLst>
                  <a:path extrusionOk="0" h="156" w="802">
                    <a:moveTo>
                      <a:pt x="358" y="0"/>
                    </a:moveTo>
                    <a:cubicBezTo>
                      <a:pt x="261" y="0"/>
                      <a:pt x="164" y="9"/>
                      <a:pt x="67" y="22"/>
                    </a:cubicBezTo>
                    <a:cubicBezTo>
                      <a:pt x="1" y="22"/>
                      <a:pt x="1" y="89"/>
                      <a:pt x="67" y="89"/>
                    </a:cubicBezTo>
                    <a:cubicBezTo>
                      <a:pt x="130" y="80"/>
                      <a:pt x="193" y="76"/>
                      <a:pt x="255" y="76"/>
                    </a:cubicBezTo>
                    <a:cubicBezTo>
                      <a:pt x="424" y="76"/>
                      <a:pt x="588" y="107"/>
                      <a:pt x="735" y="156"/>
                    </a:cubicBezTo>
                    <a:cubicBezTo>
                      <a:pt x="801" y="156"/>
                      <a:pt x="801" y="89"/>
                      <a:pt x="768" y="56"/>
                    </a:cubicBezTo>
                    <a:cubicBezTo>
                      <a:pt x="631" y="17"/>
                      <a:pt x="494" y="0"/>
                      <a:pt x="35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65" name="Google Shape;13465;p40"/>
              <p:cNvSpPr/>
              <p:nvPr/>
            </p:nvSpPr>
            <p:spPr>
              <a:xfrm>
                <a:off x="6561025" y="2696625"/>
                <a:ext cx="26725" cy="2525"/>
              </a:xfrm>
              <a:custGeom>
                <a:rect b="b" l="l" r="r" t="t"/>
                <a:pathLst>
                  <a:path extrusionOk="0" h="101" w="1069">
                    <a:moveTo>
                      <a:pt x="68" y="0"/>
                    </a:moveTo>
                    <a:cubicBezTo>
                      <a:pt x="1" y="0"/>
                      <a:pt x="34" y="67"/>
                      <a:pt x="68" y="67"/>
                    </a:cubicBezTo>
                    <a:cubicBezTo>
                      <a:pt x="401" y="101"/>
                      <a:pt x="701" y="101"/>
                      <a:pt x="1035" y="101"/>
                    </a:cubicBezTo>
                    <a:cubicBezTo>
                      <a:pt x="1068" y="101"/>
                      <a:pt x="1068" y="34"/>
                      <a:pt x="1002" y="34"/>
                    </a:cubicBezTo>
                    <a:cubicBezTo>
                      <a:pt x="701" y="0"/>
                      <a:pt x="368" y="0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66" name="Google Shape;13466;p40"/>
              <p:cNvSpPr/>
              <p:nvPr/>
            </p:nvSpPr>
            <p:spPr>
              <a:xfrm>
                <a:off x="6470125" y="2632400"/>
                <a:ext cx="65075" cy="5350"/>
              </a:xfrm>
              <a:custGeom>
                <a:rect b="b" l="l" r="r" t="t"/>
                <a:pathLst>
                  <a:path extrusionOk="0" h="214" w="2603">
                    <a:moveTo>
                      <a:pt x="2569" y="1"/>
                    </a:moveTo>
                    <a:cubicBezTo>
                      <a:pt x="1932" y="103"/>
                      <a:pt x="1295" y="146"/>
                      <a:pt x="658" y="146"/>
                    </a:cubicBezTo>
                    <a:cubicBezTo>
                      <a:pt x="461" y="146"/>
                      <a:pt x="265" y="142"/>
                      <a:pt x="68" y="134"/>
                    </a:cubicBezTo>
                    <a:cubicBezTo>
                      <a:pt x="1" y="134"/>
                      <a:pt x="1" y="201"/>
                      <a:pt x="68" y="201"/>
                    </a:cubicBezTo>
                    <a:cubicBezTo>
                      <a:pt x="276" y="209"/>
                      <a:pt x="485" y="214"/>
                      <a:pt x="693" y="214"/>
                    </a:cubicBezTo>
                    <a:cubicBezTo>
                      <a:pt x="1319" y="214"/>
                      <a:pt x="1944" y="176"/>
                      <a:pt x="2569" y="101"/>
                    </a:cubicBezTo>
                    <a:cubicBezTo>
                      <a:pt x="2603" y="101"/>
                      <a:pt x="2603" y="1"/>
                      <a:pt x="2569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67" name="Google Shape;13467;p40"/>
              <p:cNvSpPr/>
              <p:nvPr/>
            </p:nvSpPr>
            <p:spPr>
              <a:xfrm>
                <a:off x="6742825" y="2852575"/>
                <a:ext cx="50075" cy="3275"/>
              </a:xfrm>
              <a:custGeom>
                <a:rect b="b" l="l" r="r" t="t"/>
                <a:pathLst>
                  <a:path extrusionOk="0" h="131" w="2003">
                    <a:moveTo>
                      <a:pt x="67" y="0"/>
                    </a:moveTo>
                    <a:cubicBezTo>
                      <a:pt x="1" y="0"/>
                      <a:pt x="1" y="67"/>
                      <a:pt x="34" y="67"/>
                    </a:cubicBezTo>
                    <a:cubicBezTo>
                      <a:pt x="400" y="104"/>
                      <a:pt x="756" y="130"/>
                      <a:pt x="1107" y="130"/>
                    </a:cubicBezTo>
                    <a:cubicBezTo>
                      <a:pt x="1397" y="130"/>
                      <a:pt x="1683" y="112"/>
                      <a:pt x="1969" y="67"/>
                    </a:cubicBezTo>
                    <a:cubicBezTo>
                      <a:pt x="2002" y="67"/>
                      <a:pt x="2002" y="0"/>
                      <a:pt x="1969" y="0"/>
                    </a:cubicBezTo>
                    <a:cubicBezTo>
                      <a:pt x="1652" y="34"/>
                      <a:pt x="1335" y="50"/>
                      <a:pt x="1018" y="50"/>
                    </a:cubicBezTo>
                    <a:cubicBezTo>
                      <a:pt x="701" y="50"/>
                      <a:pt x="384" y="34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68" name="Google Shape;13468;p40"/>
              <p:cNvSpPr/>
              <p:nvPr/>
            </p:nvSpPr>
            <p:spPr>
              <a:xfrm>
                <a:off x="6506825" y="2887600"/>
                <a:ext cx="74250" cy="3350"/>
              </a:xfrm>
              <a:custGeom>
                <a:rect b="b" l="l" r="r" t="t"/>
                <a:pathLst>
                  <a:path extrusionOk="0" h="134" w="2970">
                    <a:moveTo>
                      <a:pt x="67" y="0"/>
                    </a:moveTo>
                    <a:cubicBezTo>
                      <a:pt x="1" y="0"/>
                      <a:pt x="1" y="100"/>
                      <a:pt x="67" y="100"/>
                    </a:cubicBezTo>
                    <a:cubicBezTo>
                      <a:pt x="1001" y="100"/>
                      <a:pt x="1969" y="134"/>
                      <a:pt x="2903" y="134"/>
                    </a:cubicBezTo>
                    <a:cubicBezTo>
                      <a:pt x="2969" y="134"/>
                      <a:pt x="2969" y="67"/>
                      <a:pt x="2903" y="67"/>
                    </a:cubicBezTo>
                    <a:cubicBezTo>
                      <a:pt x="1969" y="34"/>
                      <a:pt x="1001" y="34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69" name="Google Shape;13469;p40"/>
              <p:cNvSpPr/>
              <p:nvPr/>
            </p:nvSpPr>
            <p:spPr>
              <a:xfrm>
                <a:off x="6604400" y="2891775"/>
                <a:ext cx="20050" cy="4175"/>
              </a:xfrm>
              <a:custGeom>
                <a:rect b="b" l="l" r="r" t="t"/>
                <a:pathLst>
                  <a:path extrusionOk="0" h="167" w="802">
                    <a:moveTo>
                      <a:pt x="67" y="0"/>
                    </a:moveTo>
                    <a:cubicBezTo>
                      <a:pt x="0" y="0"/>
                      <a:pt x="0" y="100"/>
                      <a:pt x="34" y="100"/>
                    </a:cubicBezTo>
                    <a:cubicBezTo>
                      <a:pt x="267" y="100"/>
                      <a:pt x="501" y="133"/>
                      <a:pt x="734" y="167"/>
                    </a:cubicBezTo>
                    <a:cubicBezTo>
                      <a:pt x="801" y="167"/>
                      <a:pt x="801" y="100"/>
                      <a:pt x="768" y="67"/>
                    </a:cubicBezTo>
                    <a:cubicBezTo>
                      <a:pt x="534" y="67"/>
                      <a:pt x="301" y="33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70" name="Google Shape;13470;p40"/>
              <p:cNvSpPr/>
              <p:nvPr/>
            </p:nvSpPr>
            <p:spPr>
              <a:xfrm>
                <a:off x="6480975" y="3045200"/>
                <a:ext cx="65900" cy="2325"/>
              </a:xfrm>
              <a:custGeom>
                <a:rect b="b" l="l" r="r" t="t"/>
                <a:pathLst>
                  <a:path extrusionOk="0" h="93" w="2636">
                    <a:moveTo>
                      <a:pt x="67" y="1"/>
                    </a:moveTo>
                    <a:cubicBezTo>
                      <a:pt x="1" y="1"/>
                      <a:pt x="1" y="67"/>
                      <a:pt x="67" y="67"/>
                    </a:cubicBezTo>
                    <a:cubicBezTo>
                      <a:pt x="484" y="84"/>
                      <a:pt x="901" y="92"/>
                      <a:pt x="1318" y="92"/>
                    </a:cubicBezTo>
                    <a:cubicBezTo>
                      <a:pt x="1735" y="92"/>
                      <a:pt x="2152" y="84"/>
                      <a:pt x="2569" y="67"/>
                    </a:cubicBezTo>
                    <a:cubicBezTo>
                      <a:pt x="2636" y="67"/>
                      <a:pt x="2636" y="1"/>
                      <a:pt x="2569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71" name="Google Shape;13471;p40"/>
              <p:cNvSpPr/>
              <p:nvPr/>
            </p:nvSpPr>
            <p:spPr>
              <a:xfrm>
                <a:off x="6565450" y="3046700"/>
                <a:ext cx="11450" cy="3525"/>
              </a:xfrm>
              <a:custGeom>
                <a:rect b="b" l="l" r="r" t="t"/>
                <a:pathLst>
                  <a:path extrusionOk="0" h="141" w="458">
                    <a:moveTo>
                      <a:pt x="43" y="1"/>
                    </a:moveTo>
                    <a:cubicBezTo>
                      <a:pt x="17" y="1"/>
                      <a:pt x="0" y="74"/>
                      <a:pt x="57" y="74"/>
                    </a:cubicBezTo>
                    <a:lnTo>
                      <a:pt x="391" y="141"/>
                    </a:lnTo>
                    <a:cubicBezTo>
                      <a:pt x="458" y="141"/>
                      <a:pt x="458" y="74"/>
                      <a:pt x="424" y="74"/>
                    </a:cubicBezTo>
                    <a:cubicBezTo>
                      <a:pt x="291" y="41"/>
                      <a:pt x="191" y="7"/>
                      <a:pt x="57" y="7"/>
                    </a:cubicBezTo>
                    <a:cubicBezTo>
                      <a:pt x="53" y="3"/>
                      <a:pt x="48" y="1"/>
                      <a:pt x="43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72" name="Google Shape;13472;p40"/>
              <p:cNvSpPr/>
              <p:nvPr/>
            </p:nvSpPr>
            <p:spPr>
              <a:xfrm>
                <a:off x="6504325" y="3066050"/>
                <a:ext cx="13375" cy="2525"/>
              </a:xfrm>
              <a:custGeom>
                <a:rect b="b" l="l" r="r" t="t"/>
                <a:pathLst>
                  <a:path extrusionOk="0" h="101" w="535">
                    <a:moveTo>
                      <a:pt x="34" y="1"/>
                    </a:moveTo>
                    <a:cubicBezTo>
                      <a:pt x="1" y="1"/>
                      <a:pt x="1" y="101"/>
                      <a:pt x="34" y="101"/>
                    </a:cubicBezTo>
                    <a:lnTo>
                      <a:pt x="468" y="67"/>
                    </a:lnTo>
                    <a:cubicBezTo>
                      <a:pt x="534" y="67"/>
                      <a:pt x="534" y="1"/>
                      <a:pt x="46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73" name="Google Shape;13473;p40"/>
              <p:cNvSpPr/>
              <p:nvPr/>
            </p:nvSpPr>
            <p:spPr>
              <a:xfrm>
                <a:off x="6420100" y="3279550"/>
                <a:ext cx="37550" cy="2525"/>
              </a:xfrm>
              <a:custGeom>
                <a:rect b="b" l="l" r="r" t="t"/>
                <a:pathLst>
                  <a:path extrusionOk="0" h="101" w="1502">
                    <a:moveTo>
                      <a:pt x="67" y="0"/>
                    </a:moveTo>
                    <a:cubicBezTo>
                      <a:pt x="1" y="0"/>
                      <a:pt x="1" y="67"/>
                      <a:pt x="67" y="67"/>
                    </a:cubicBezTo>
                    <a:cubicBezTo>
                      <a:pt x="534" y="100"/>
                      <a:pt x="968" y="100"/>
                      <a:pt x="1435" y="100"/>
                    </a:cubicBezTo>
                    <a:cubicBezTo>
                      <a:pt x="1502" y="100"/>
                      <a:pt x="1502" y="33"/>
                      <a:pt x="1435" y="33"/>
                    </a:cubicBezTo>
                    <a:cubicBezTo>
                      <a:pt x="968" y="33"/>
                      <a:pt x="534" y="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74" name="Google Shape;13474;p40"/>
              <p:cNvSpPr/>
              <p:nvPr/>
            </p:nvSpPr>
            <p:spPr>
              <a:xfrm>
                <a:off x="6474300" y="3281200"/>
                <a:ext cx="11700" cy="2525"/>
              </a:xfrm>
              <a:custGeom>
                <a:rect b="b" l="l" r="r" t="t"/>
                <a:pathLst>
                  <a:path extrusionOk="0" h="101" w="468">
                    <a:moveTo>
                      <a:pt x="67" y="1"/>
                    </a:moveTo>
                    <a:cubicBezTo>
                      <a:pt x="1" y="1"/>
                      <a:pt x="1" y="101"/>
                      <a:pt x="67" y="101"/>
                    </a:cubicBezTo>
                    <a:lnTo>
                      <a:pt x="401" y="68"/>
                    </a:lnTo>
                    <a:cubicBezTo>
                      <a:pt x="468" y="68"/>
                      <a:pt x="434" y="1"/>
                      <a:pt x="4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75" name="Google Shape;13475;p40"/>
              <p:cNvSpPr/>
              <p:nvPr/>
            </p:nvSpPr>
            <p:spPr>
              <a:xfrm>
                <a:off x="6469300" y="3367100"/>
                <a:ext cx="26725" cy="4500"/>
              </a:xfrm>
              <a:custGeom>
                <a:rect b="b" l="l" r="r" t="t"/>
                <a:pathLst>
                  <a:path extrusionOk="0" h="180" w="1069">
                    <a:moveTo>
                      <a:pt x="1001" y="1"/>
                    </a:moveTo>
                    <a:cubicBezTo>
                      <a:pt x="776" y="76"/>
                      <a:pt x="532" y="113"/>
                      <a:pt x="298" y="113"/>
                    </a:cubicBezTo>
                    <a:cubicBezTo>
                      <a:pt x="220" y="113"/>
                      <a:pt x="142" y="109"/>
                      <a:pt x="67" y="101"/>
                    </a:cubicBezTo>
                    <a:cubicBezTo>
                      <a:pt x="1" y="101"/>
                      <a:pt x="1" y="167"/>
                      <a:pt x="67" y="167"/>
                    </a:cubicBezTo>
                    <a:cubicBezTo>
                      <a:pt x="142" y="176"/>
                      <a:pt x="220" y="180"/>
                      <a:pt x="298" y="180"/>
                    </a:cubicBezTo>
                    <a:cubicBezTo>
                      <a:pt x="534" y="180"/>
                      <a:pt x="784" y="142"/>
                      <a:pt x="1035" y="67"/>
                    </a:cubicBezTo>
                    <a:cubicBezTo>
                      <a:pt x="1068" y="67"/>
                      <a:pt x="1035" y="1"/>
                      <a:pt x="10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76" name="Google Shape;13476;p40"/>
              <p:cNvSpPr/>
              <p:nvPr/>
            </p:nvSpPr>
            <p:spPr>
              <a:xfrm>
                <a:off x="6780350" y="2514000"/>
                <a:ext cx="45900" cy="5850"/>
              </a:xfrm>
              <a:custGeom>
                <a:rect b="b" l="l" r="r" t="t"/>
                <a:pathLst>
                  <a:path extrusionOk="0" h="234" w="1836">
                    <a:moveTo>
                      <a:pt x="34" y="0"/>
                    </a:moveTo>
                    <a:cubicBezTo>
                      <a:pt x="1" y="0"/>
                      <a:pt x="1" y="67"/>
                      <a:pt x="34" y="100"/>
                    </a:cubicBezTo>
                    <a:cubicBezTo>
                      <a:pt x="635" y="134"/>
                      <a:pt x="1202" y="200"/>
                      <a:pt x="1769" y="234"/>
                    </a:cubicBezTo>
                    <a:cubicBezTo>
                      <a:pt x="1835" y="234"/>
                      <a:pt x="1835" y="134"/>
                      <a:pt x="1802" y="134"/>
                    </a:cubicBezTo>
                    <a:cubicBezTo>
                      <a:pt x="1202" y="67"/>
                      <a:pt x="635" y="34"/>
                      <a:pt x="34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77" name="Google Shape;13477;p40"/>
              <p:cNvSpPr/>
              <p:nvPr/>
            </p:nvSpPr>
            <p:spPr>
              <a:xfrm>
                <a:off x="6838725" y="2542350"/>
                <a:ext cx="20875" cy="3350"/>
              </a:xfrm>
              <a:custGeom>
                <a:rect b="b" l="l" r="r" t="t"/>
                <a:pathLst>
                  <a:path extrusionOk="0" h="134" w="835">
                    <a:moveTo>
                      <a:pt x="68" y="0"/>
                    </a:moveTo>
                    <a:cubicBezTo>
                      <a:pt x="34" y="0"/>
                      <a:pt x="1" y="67"/>
                      <a:pt x="68" y="67"/>
                    </a:cubicBezTo>
                    <a:cubicBezTo>
                      <a:pt x="268" y="100"/>
                      <a:pt x="501" y="134"/>
                      <a:pt x="735" y="134"/>
                    </a:cubicBezTo>
                    <a:cubicBezTo>
                      <a:pt x="801" y="134"/>
                      <a:pt x="835" y="67"/>
                      <a:pt x="768" y="67"/>
                    </a:cubicBezTo>
                    <a:cubicBezTo>
                      <a:pt x="535" y="34"/>
                      <a:pt x="301" y="0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78" name="Google Shape;13478;p40"/>
              <p:cNvSpPr/>
              <p:nvPr/>
            </p:nvSpPr>
            <p:spPr>
              <a:xfrm>
                <a:off x="6035325" y="2814825"/>
                <a:ext cx="95275" cy="119350"/>
              </a:xfrm>
              <a:custGeom>
                <a:rect b="b" l="l" r="r" t="t"/>
                <a:pathLst>
                  <a:path extrusionOk="0" h="4774" w="3811">
                    <a:moveTo>
                      <a:pt x="3708" y="0"/>
                    </a:moveTo>
                    <a:cubicBezTo>
                      <a:pt x="3698" y="0"/>
                      <a:pt x="3690" y="3"/>
                      <a:pt x="3683" y="9"/>
                    </a:cubicBezTo>
                    <a:cubicBezTo>
                      <a:pt x="3016" y="776"/>
                      <a:pt x="2416" y="1577"/>
                      <a:pt x="1782" y="2378"/>
                    </a:cubicBezTo>
                    <a:cubicBezTo>
                      <a:pt x="1181" y="3111"/>
                      <a:pt x="581" y="3879"/>
                      <a:pt x="47" y="4679"/>
                    </a:cubicBezTo>
                    <a:cubicBezTo>
                      <a:pt x="0" y="4726"/>
                      <a:pt x="53" y="4774"/>
                      <a:pt x="100" y="4774"/>
                    </a:cubicBezTo>
                    <a:cubicBezTo>
                      <a:pt x="119" y="4774"/>
                      <a:pt x="138" y="4765"/>
                      <a:pt x="147" y="4746"/>
                    </a:cubicBezTo>
                    <a:cubicBezTo>
                      <a:pt x="814" y="4012"/>
                      <a:pt x="1448" y="3211"/>
                      <a:pt x="2049" y="2411"/>
                    </a:cubicBezTo>
                    <a:cubicBezTo>
                      <a:pt x="2616" y="1644"/>
                      <a:pt x="3216" y="876"/>
                      <a:pt x="3783" y="76"/>
                    </a:cubicBezTo>
                    <a:cubicBezTo>
                      <a:pt x="3810" y="49"/>
                      <a:pt x="3750" y="0"/>
                      <a:pt x="370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79" name="Google Shape;13479;p40"/>
              <p:cNvSpPr/>
              <p:nvPr/>
            </p:nvSpPr>
            <p:spPr>
              <a:xfrm>
                <a:off x="6075150" y="2860200"/>
                <a:ext cx="42825" cy="51825"/>
              </a:xfrm>
              <a:custGeom>
                <a:rect b="b" l="l" r="r" t="t"/>
                <a:pathLst>
                  <a:path extrusionOk="0" h="2073" w="1713">
                    <a:moveTo>
                      <a:pt x="1634" y="0"/>
                    </a:moveTo>
                    <a:cubicBezTo>
                      <a:pt x="1617" y="0"/>
                      <a:pt x="1600" y="8"/>
                      <a:pt x="1590" y="29"/>
                    </a:cubicBezTo>
                    <a:cubicBezTo>
                      <a:pt x="1056" y="629"/>
                      <a:pt x="522" y="1296"/>
                      <a:pt x="55" y="1964"/>
                    </a:cubicBezTo>
                    <a:cubicBezTo>
                      <a:pt x="1" y="2018"/>
                      <a:pt x="80" y="2072"/>
                      <a:pt x="129" y="2072"/>
                    </a:cubicBezTo>
                    <a:cubicBezTo>
                      <a:pt x="140" y="2072"/>
                      <a:pt x="149" y="2070"/>
                      <a:pt x="155" y="2064"/>
                    </a:cubicBezTo>
                    <a:cubicBezTo>
                      <a:pt x="689" y="1430"/>
                      <a:pt x="1223" y="763"/>
                      <a:pt x="1690" y="62"/>
                    </a:cubicBezTo>
                    <a:cubicBezTo>
                      <a:pt x="1713" y="39"/>
                      <a:pt x="1672" y="0"/>
                      <a:pt x="1634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80" name="Google Shape;13480;p40"/>
              <p:cNvSpPr/>
              <p:nvPr/>
            </p:nvSpPr>
            <p:spPr>
              <a:xfrm>
                <a:off x="6097025" y="2888200"/>
                <a:ext cx="16900" cy="16800"/>
              </a:xfrm>
              <a:custGeom>
                <a:rect b="b" l="l" r="r" t="t"/>
                <a:pathLst>
                  <a:path extrusionOk="0" h="672" w="676">
                    <a:moveTo>
                      <a:pt x="633" y="1"/>
                    </a:moveTo>
                    <a:cubicBezTo>
                      <a:pt x="627" y="1"/>
                      <a:pt x="621" y="3"/>
                      <a:pt x="615" y="10"/>
                    </a:cubicBezTo>
                    <a:cubicBezTo>
                      <a:pt x="415" y="210"/>
                      <a:pt x="214" y="377"/>
                      <a:pt x="48" y="577"/>
                    </a:cubicBezTo>
                    <a:cubicBezTo>
                      <a:pt x="0" y="624"/>
                      <a:pt x="37" y="671"/>
                      <a:pt x="74" y="671"/>
                    </a:cubicBezTo>
                    <a:cubicBezTo>
                      <a:pt x="89" y="671"/>
                      <a:pt x="105" y="663"/>
                      <a:pt x="114" y="643"/>
                    </a:cubicBezTo>
                    <a:cubicBezTo>
                      <a:pt x="315" y="477"/>
                      <a:pt x="481" y="276"/>
                      <a:pt x="648" y="76"/>
                    </a:cubicBezTo>
                    <a:cubicBezTo>
                      <a:pt x="675" y="49"/>
                      <a:pt x="658" y="1"/>
                      <a:pt x="633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81" name="Google Shape;13481;p40"/>
              <p:cNvSpPr/>
              <p:nvPr/>
            </p:nvSpPr>
            <p:spPr>
              <a:xfrm>
                <a:off x="6088425" y="3020700"/>
                <a:ext cx="16250" cy="18175"/>
              </a:xfrm>
              <a:custGeom>
                <a:rect b="b" l="l" r="r" t="t"/>
                <a:pathLst>
                  <a:path extrusionOk="0" h="727" w="650">
                    <a:moveTo>
                      <a:pt x="590" y="0"/>
                    </a:moveTo>
                    <a:cubicBezTo>
                      <a:pt x="579" y="0"/>
                      <a:pt x="567" y="4"/>
                      <a:pt x="558" y="13"/>
                    </a:cubicBezTo>
                    <a:cubicBezTo>
                      <a:pt x="358" y="214"/>
                      <a:pt x="192" y="414"/>
                      <a:pt x="25" y="647"/>
                    </a:cubicBezTo>
                    <a:cubicBezTo>
                      <a:pt x="0" y="696"/>
                      <a:pt x="47" y="727"/>
                      <a:pt x="87" y="727"/>
                    </a:cubicBezTo>
                    <a:cubicBezTo>
                      <a:pt x="102" y="727"/>
                      <a:pt x="116" y="723"/>
                      <a:pt x="125" y="714"/>
                    </a:cubicBezTo>
                    <a:cubicBezTo>
                      <a:pt x="325" y="514"/>
                      <a:pt x="492" y="280"/>
                      <a:pt x="625" y="80"/>
                    </a:cubicBezTo>
                    <a:cubicBezTo>
                      <a:pt x="650" y="31"/>
                      <a:pt x="620" y="0"/>
                      <a:pt x="59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82" name="Google Shape;13482;p40"/>
              <p:cNvSpPr/>
              <p:nvPr/>
            </p:nvSpPr>
            <p:spPr>
              <a:xfrm>
                <a:off x="6102600" y="3054975"/>
                <a:ext cx="34000" cy="37275"/>
              </a:xfrm>
              <a:custGeom>
                <a:rect b="b" l="l" r="r" t="t"/>
                <a:pathLst>
                  <a:path extrusionOk="0" h="1491" w="1360">
                    <a:moveTo>
                      <a:pt x="1311" y="1"/>
                    </a:moveTo>
                    <a:cubicBezTo>
                      <a:pt x="1305" y="1"/>
                      <a:pt x="1299" y="4"/>
                      <a:pt x="1292" y="10"/>
                    </a:cubicBezTo>
                    <a:cubicBezTo>
                      <a:pt x="792" y="377"/>
                      <a:pt x="358" y="911"/>
                      <a:pt x="25" y="1411"/>
                    </a:cubicBezTo>
                    <a:cubicBezTo>
                      <a:pt x="0" y="1460"/>
                      <a:pt x="30" y="1491"/>
                      <a:pt x="60" y="1491"/>
                    </a:cubicBezTo>
                    <a:cubicBezTo>
                      <a:pt x="71" y="1491"/>
                      <a:pt x="83" y="1487"/>
                      <a:pt x="92" y="1478"/>
                    </a:cubicBezTo>
                    <a:cubicBezTo>
                      <a:pt x="292" y="1244"/>
                      <a:pt x="492" y="1011"/>
                      <a:pt x="725" y="777"/>
                    </a:cubicBezTo>
                    <a:cubicBezTo>
                      <a:pt x="925" y="510"/>
                      <a:pt x="1159" y="310"/>
                      <a:pt x="1359" y="77"/>
                    </a:cubicBezTo>
                    <a:cubicBezTo>
                      <a:pt x="1359" y="50"/>
                      <a:pt x="1337" y="1"/>
                      <a:pt x="131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83" name="Google Shape;13483;p40"/>
              <p:cNvSpPr/>
              <p:nvPr/>
            </p:nvSpPr>
            <p:spPr>
              <a:xfrm>
                <a:off x="6116775" y="3074525"/>
                <a:ext cx="17075" cy="16900"/>
              </a:xfrm>
              <a:custGeom>
                <a:rect b="b" l="l" r="r" t="t"/>
                <a:pathLst>
                  <a:path extrusionOk="0" h="676" w="683">
                    <a:moveTo>
                      <a:pt x="626" y="1"/>
                    </a:moveTo>
                    <a:cubicBezTo>
                      <a:pt x="614" y="1"/>
                      <a:pt x="602" y="9"/>
                      <a:pt x="592" y="29"/>
                    </a:cubicBezTo>
                    <a:cubicBezTo>
                      <a:pt x="392" y="195"/>
                      <a:pt x="192" y="396"/>
                      <a:pt x="25" y="596"/>
                    </a:cubicBezTo>
                    <a:cubicBezTo>
                      <a:pt x="0" y="645"/>
                      <a:pt x="30" y="675"/>
                      <a:pt x="60" y="675"/>
                    </a:cubicBezTo>
                    <a:cubicBezTo>
                      <a:pt x="71" y="675"/>
                      <a:pt x="83" y="671"/>
                      <a:pt x="92" y="662"/>
                    </a:cubicBezTo>
                    <a:cubicBezTo>
                      <a:pt x="292" y="496"/>
                      <a:pt x="492" y="295"/>
                      <a:pt x="659" y="95"/>
                    </a:cubicBezTo>
                    <a:cubicBezTo>
                      <a:pt x="682" y="48"/>
                      <a:pt x="656" y="1"/>
                      <a:pt x="62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84" name="Google Shape;13484;p40"/>
              <p:cNvSpPr/>
              <p:nvPr/>
            </p:nvSpPr>
            <p:spPr>
              <a:xfrm>
                <a:off x="6120100" y="3091675"/>
                <a:ext cx="13000" cy="12250"/>
              </a:xfrm>
              <a:custGeom>
                <a:rect b="b" l="l" r="r" t="t"/>
                <a:pathLst>
                  <a:path extrusionOk="0" h="490" w="520">
                    <a:moveTo>
                      <a:pt x="447" y="1"/>
                    </a:moveTo>
                    <a:cubicBezTo>
                      <a:pt x="440" y="1"/>
                      <a:pt x="432" y="3"/>
                      <a:pt x="426" y="10"/>
                    </a:cubicBezTo>
                    <a:cubicBezTo>
                      <a:pt x="259" y="110"/>
                      <a:pt x="125" y="243"/>
                      <a:pt x="25" y="410"/>
                    </a:cubicBezTo>
                    <a:cubicBezTo>
                      <a:pt x="1" y="459"/>
                      <a:pt x="30" y="490"/>
                      <a:pt x="61" y="490"/>
                    </a:cubicBezTo>
                    <a:cubicBezTo>
                      <a:pt x="72" y="490"/>
                      <a:pt x="83" y="486"/>
                      <a:pt x="92" y="477"/>
                    </a:cubicBezTo>
                    <a:cubicBezTo>
                      <a:pt x="225" y="343"/>
                      <a:pt x="359" y="177"/>
                      <a:pt x="492" y="76"/>
                    </a:cubicBezTo>
                    <a:cubicBezTo>
                      <a:pt x="519" y="49"/>
                      <a:pt x="481" y="1"/>
                      <a:pt x="44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85" name="Google Shape;13485;p40"/>
              <p:cNvSpPr/>
              <p:nvPr/>
            </p:nvSpPr>
            <p:spPr>
              <a:xfrm>
                <a:off x="6040825" y="3146625"/>
                <a:ext cx="17150" cy="18075"/>
              </a:xfrm>
              <a:custGeom>
                <a:rect b="b" l="l" r="r" t="t"/>
                <a:pathLst>
                  <a:path extrusionOk="0" h="723" w="686">
                    <a:moveTo>
                      <a:pt x="626" y="0"/>
                    </a:moveTo>
                    <a:cubicBezTo>
                      <a:pt x="615" y="0"/>
                      <a:pt x="603" y="4"/>
                      <a:pt x="594" y="13"/>
                    </a:cubicBezTo>
                    <a:cubicBezTo>
                      <a:pt x="394" y="213"/>
                      <a:pt x="194" y="414"/>
                      <a:pt x="27" y="647"/>
                    </a:cubicBezTo>
                    <a:cubicBezTo>
                      <a:pt x="0" y="674"/>
                      <a:pt x="39" y="723"/>
                      <a:pt x="72" y="723"/>
                    </a:cubicBezTo>
                    <a:cubicBezTo>
                      <a:pt x="80" y="723"/>
                      <a:pt x="88" y="720"/>
                      <a:pt x="94" y="714"/>
                    </a:cubicBezTo>
                    <a:cubicBezTo>
                      <a:pt x="294" y="514"/>
                      <a:pt x="461" y="280"/>
                      <a:pt x="661" y="80"/>
                    </a:cubicBezTo>
                    <a:cubicBezTo>
                      <a:pt x="686" y="31"/>
                      <a:pt x="656" y="0"/>
                      <a:pt x="62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86" name="Google Shape;13486;p40"/>
              <p:cNvSpPr/>
              <p:nvPr/>
            </p:nvSpPr>
            <p:spPr>
              <a:xfrm>
                <a:off x="5988350" y="2842225"/>
                <a:ext cx="57350" cy="80750"/>
              </a:xfrm>
              <a:custGeom>
                <a:rect b="b" l="l" r="r" t="t"/>
                <a:pathLst>
                  <a:path extrusionOk="0" h="3230" w="2294">
                    <a:moveTo>
                      <a:pt x="2228" y="0"/>
                    </a:moveTo>
                    <a:cubicBezTo>
                      <a:pt x="2215" y="0"/>
                      <a:pt x="2203" y="4"/>
                      <a:pt x="2193" y="14"/>
                    </a:cubicBezTo>
                    <a:cubicBezTo>
                      <a:pt x="1526" y="1081"/>
                      <a:pt x="759" y="2082"/>
                      <a:pt x="25" y="3150"/>
                    </a:cubicBezTo>
                    <a:cubicBezTo>
                      <a:pt x="0" y="3198"/>
                      <a:pt x="48" y="3229"/>
                      <a:pt x="101" y="3229"/>
                    </a:cubicBezTo>
                    <a:cubicBezTo>
                      <a:pt x="120" y="3229"/>
                      <a:pt x="140" y="3225"/>
                      <a:pt x="158" y="3216"/>
                    </a:cubicBezTo>
                    <a:cubicBezTo>
                      <a:pt x="992" y="2282"/>
                      <a:pt x="1693" y="1148"/>
                      <a:pt x="2293" y="47"/>
                    </a:cubicBezTo>
                    <a:cubicBezTo>
                      <a:pt x="2293" y="24"/>
                      <a:pt x="2260" y="0"/>
                      <a:pt x="222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87" name="Google Shape;13487;p40"/>
              <p:cNvSpPr/>
              <p:nvPr/>
            </p:nvSpPr>
            <p:spPr>
              <a:xfrm>
                <a:off x="5992525" y="2860575"/>
                <a:ext cx="24575" cy="33200"/>
              </a:xfrm>
              <a:custGeom>
                <a:rect b="b" l="l" r="r" t="t"/>
                <a:pathLst>
                  <a:path extrusionOk="0" h="1328" w="983">
                    <a:moveTo>
                      <a:pt x="926" y="0"/>
                    </a:moveTo>
                    <a:cubicBezTo>
                      <a:pt x="914" y="0"/>
                      <a:pt x="902" y="4"/>
                      <a:pt x="892" y="14"/>
                    </a:cubicBezTo>
                    <a:cubicBezTo>
                      <a:pt x="592" y="414"/>
                      <a:pt x="292" y="848"/>
                      <a:pt x="25" y="1248"/>
                    </a:cubicBezTo>
                    <a:cubicBezTo>
                      <a:pt x="0" y="1297"/>
                      <a:pt x="29" y="1328"/>
                      <a:pt x="73" y="1328"/>
                    </a:cubicBezTo>
                    <a:cubicBezTo>
                      <a:pt x="89" y="1328"/>
                      <a:pt x="107" y="1324"/>
                      <a:pt x="125" y="1315"/>
                    </a:cubicBezTo>
                    <a:cubicBezTo>
                      <a:pt x="458" y="948"/>
                      <a:pt x="759" y="514"/>
                      <a:pt x="959" y="47"/>
                    </a:cubicBezTo>
                    <a:cubicBezTo>
                      <a:pt x="982" y="24"/>
                      <a:pt x="956" y="0"/>
                      <a:pt x="92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88" name="Google Shape;13488;p40"/>
              <p:cNvSpPr/>
              <p:nvPr/>
            </p:nvSpPr>
            <p:spPr>
              <a:xfrm>
                <a:off x="6048400" y="2620850"/>
                <a:ext cx="39825" cy="59450"/>
              </a:xfrm>
              <a:custGeom>
                <a:rect b="b" l="l" r="r" t="t"/>
                <a:pathLst>
                  <a:path extrusionOk="0" h="2378" w="1593">
                    <a:moveTo>
                      <a:pt x="1530" y="1"/>
                    </a:moveTo>
                    <a:cubicBezTo>
                      <a:pt x="1516" y="1"/>
                      <a:pt x="1503" y="9"/>
                      <a:pt x="1492" y="29"/>
                    </a:cubicBezTo>
                    <a:cubicBezTo>
                      <a:pt x="959" y="730"/>
                      <a:pt x="492" y="1530"/>
                      <a:pt x="25" y="2298"/>
                    </a:cubicBezTo>
                    <a:cubicBezTo>
                      <a:pt x="0" y="2346"/>
                      <a:pt x="29" y="2377"/>
                      <a:pt x="60" y="2377"/>
                    </a:cubicBezTo>
                    <a:cubicBezTo>
                      <a:pt x="71" y="2377"/>
                      <a:pt x="82" y="2373"/>
                      <a:pt x="91" y="2364"/>
                    </a:cubicBezTo>
                    <a:cubicBezTo>
                      <a:pt x="625" y="1630"/>
                      <a:pt x="1159" y="863"/>
                      <a:pt x="1592" y="63"/>
                    </a:cubicBezTo>
                    <a:cubicBezTo>
                      <a:pt x="1592" y="40"/>
                      <a:pt x="1561" y="1"/>
                      <a:pt x="1530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89" name="Google Shape;13489;p40"/>
              <p:cNvSpPr/>
              <p:nvPr/>
            </p:nvSpPr>
            <p:spPr>
              <a:xfrm>
                <a:off x="6030900" y="2688400"/>
                <a:ext cx="14525" cy="17775"/>
              </a:xfrm>
              <a:custGeom>
                <a:rect b="b" l="l" r="r" t="t"/>
                <a:pathLst>
                  <a:path extrusionOk="0" h="711" w="581">
                    <a:moveTo>
                      <a:pt x="502" y="1"/>
                    </a:moveTo>
                    <a:cubicBezTo>
                      <a:pt x="485" y="1"/>
                      <a:pt x="468" y="9"/>
                      <a:pt x="458" y="29"/>
                    </a:cubicBezTo>
                    <a:cubicBezTo>
                      <a:pt x="324" y="229"/>
                      <a:pt x="158" y="430"/>
                      <a:pt x="24" y="663"/>
                    </a:cubicBezTo>
                    <a:cubicBezTo>
                      <a:pt x="1" y="687"/>
                      <a:pt x="27" y="710"/>
                      <a:pt x="56" y="710"/>
                    </a:cubicBezTo>
                    <a:cubicBezTo>
                      <a:pt x="68" y="710"/>
                      <a:pt x="81" y="706"/>
                      <a:pt x="91" y="696"/>
                    </a:cubicBezTo>
                    <a:cubicBezTo>
                      <a:pt x="258" y="496"/>
                      <a:pt x="424" y="296"/>
                      <a:pt x="558" y="63"/>
                    </a:cubicBezTo>
                    <a:cubicBezTo>
                      <a:pt x="581" y="40"/>
                      <a:pt x="540" y="1"/>
                      <a:pt x="502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90" name="Google Shape;13490;p40"/>
              <p:cNvSpPr/>
              <p:nvPr/>
            </p:nvSpPr>
            <p:spPr>
              <a:xfrm>
                <a:off x="6010875" y="2705925"/>
                <a:ext cx="50400" cy="64450"/>
              </a:xfrm>
              <a:custGeom>
                <a:rect b="b" l="l" r="r" t="t"/>
                <a:pathLst>
                  <a:path extrusionOk="0" h="2578" w="2016">
                    <a:moveTo>
                      <a:pt x="1963" y="0"/>
                    </a:moveTo>
                    <a:cubicBezTo>
                      <a:pt x="1950" y="0"/>
                      <a:pt x="1936" y="8"/>
                      <a:pt x="1926" y="29"/>
                    </a:cubicBezTo>
                    <a:cubicBezTo>
                      <a:pt x="1259" y="829"/>
                      <a:pt x="625" y="1663"/>
                      <a:pt x="25" y="2531"/>
                    </a:cubicBezTo>
                    <a:cubicBezTo>
                      <a:pt x="1" y="2554"/>
                      <a:pt x="44" y="2578"/>
                      <a:pt x="83" y="2578"/>
                    </a:cubicBezTo>
                    <a:cubicBezTo>
                      <a:pt x="99" y="2578"/>
                      <a:pt x="115" y="2574"/>
                      <a:pt x="125" y="2564"/>
                    </a:cubicBezTo>
                    <a:cubicBezTo>
                      <a:pt x="725" y="1697"/>
                      <a:pt x="1359" y="863"/>
                      <a:pt x="1993" y="62"/>
                    </a:cubicBezTo>
                    <a:cubicBezTo>
                      <a:pt x="2016" y="39"/>
                      <a:pt x="1991" y="0"/>
                      <a:pt x="196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91" name="Google Shape;13491;p40"/>
              <p:cNvSpPr/>
              <p:nvPr/>
            </p:nvSpPr>
            <p:spPr>
              <a:xfrm>
                <a:off x="6020050" y="2588825"/>
                <a:ext cx="31150" cy="38125"/>
              </a:xfrm>
              <a:custGeom>
                <a:rect b="b" l="l" r="r" t="t"/>
                <a:pathLst>
                  <a:path extrusionOk="0" h="1525" w="1246">
                    <a:moveTo>
                      <a:pt x="1163" y="0"/>
                    </a:moveTo>
                    <a:cubicBezTo>
                      <a:pt x="1151" y="0"/>
                      <a:pt x="1138" y="3"/>
                      <a:pt x="1125" y="9"/>
                    </a:cubicBezTo>
                    <a:cubicBezTo>
                      <a:pt x="692" y="443"/>
                      <a:pt x="325" y="943"/>
                      <a:pt x="24" y="1477"/>
                    </a:cubicBezTo>
                    <a:cubicBezTo>
                      <a:pt x="1" y="1501"/>
                      <a:pt x="44" y="1524"/>
                      <a:pt x="71" y="1524"/>
                    </a:cubicBezTo>
                    <a:cubicBezTo>
                      <a:pt x="83" y="1524"/>
                      <a:pt x="91" y="1520"/>
                      <a:pt x="91" y="1510"/>
                    </a:cubicBezTo>
                    <a:cubicBezTo>
                      <a:pt x="425" y="977"/>
                      <a:pt x="792" y="510"/>
                      <a:pt x="1192" y="76"/>
                    </a:cubicBezTo>
                    <a:cubicBezTo>
                      <a:pt x="1246" y="49"/>
                      <a:pt x="1213" y="0"/>
                      <a:pt x="116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92" name="Google Shape;13492;p40"/>
              <p:cNvSpPr/>
              <p:nvPr/>
            </p:nvSpPr>
            <p:spPr>
              <a:xfrm>
                <a:off x="6010800" y="3003175"/>
                <a:ext cx="24650" cy="27275"/>
              </a:xfrm>
              <a:custGeom>
                <a:rect b="b" l="l" r="r" t="t"/>
                <a:pathLst>
                  <a:path extrusionOk="0" h="1091" w="986">
                    <a:moveTo>
                      <a:pt x="926" y="1"/>
                    </a:moveTo>
                    <a:cubicBezTo>
                      <a:pt x="915" y="1"/>
                      <a:pt x="904" y="5"/>
                      <a:pt x="895" y="14"/>
                    </a:cubicBezTo>
                    <a:cubicBezTo>
                      <a:pt x="595" y="347"/>
                      <a:pt x="294" y="681"/>
                      <a:pt x="28" y="1015"/>
                    </a:cubicBezTo>
                    <a:cubicBezTo>
                      <a:pt x="1" y="1042"/>
                      <a:pt x="39" y="1090"/>
                      <a:pt x="72" y="1090"/>
                    </a:cubicBezTo>
                    <a:cubicBezTo>
                      <a:pt x="80" y="1090"/>
                      <a:pt x="88" y="1088"/>
                      <a:pt x="94" y="1081"/>
                    </a:cubicBezTo>
                    <a:cubicBezTo>
                      <a:pt x="394" y="748"/>
                      <a:pt x="661" y="414"/>
                      <a:pt x="962" y="81"/>
                    </a:cubicBezTo>
                    <a:cubicBezTo>
                      <a:pt x="986" y="32"/>
                      <a:pt x="957" y="1"/>
                      <a:pt x="92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93" name="Google Shape;13493;p40"/>
              <p:cNvSpPr/>
              <p:nvPr/>
            </p:nvSpPr>
            <p:spPr>
              <a:xfrm>
                <a:off x="5966675" y="2831875"/>
                <a:ext cx="18725" cy="22725"/>
              </a:xfrm>
              <a:custGeom>
                <a:rect b="b" l="l" r="r" t="t"/>
                <a:pathLst>
                  <a:path extrusionOk="0" h="909" w="749">
                    <a:moveTo>
                      <a:pt x="666" y="0"/>
                    </a:moveTo>
                    <a:cubicBezTo>
                      <a:pt x="650" y="0"/>
                      <a:pt x="635" y="8"/>
                      <a:pt x="625" y="28"/>
                    </a:cubicBezTo>
                    <a:cubicBezTo>
                      <a:pt x="425" y="295"/>
                      <a:pt x="191" y="561"/>
                      <a:pt x="25" y="828"/>
                    </a:cubicBezTo>
                    <a:cubicBezTo>
                      <a:pt x="0" y="877"/>
                      <a:pt x="29" y="908"/>
                      <a:pt x="73" y="908"/>
                    </a:cubicBezTo>
                    <a:cubicBezTo>
                      <a:pt x="89" y="908"/>
                      <a:pt x="107" y="904"/>
                      <a:pt x="125" y="895"/>
                    </a:cubicBezTo>
                    <a:cubicBezTo>
                      <a:pt x="325" y="628"/>
                      <a:pt x="525" y="361"/>
                      <a:pt x="725" y="94"/>
                    </a:cubicBezTo>
                    <a:cubicBezTo>
                      <a:pt x="749" y="47"/>
                      <a:pt x="706" y="0"/>
                      <a:pt x="66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94" name="Google Shape;13494;p40"/>
              <p:cNvSpPr/>
              <p:nvPr/>
            </p:nvSpPr>
            <p:spPr>
              <a:xfrm>
                <a:off x="5973350" y="2850550"/>
                <a:ext cx="9550" cy="10725"/>
              </a:xfrm>
              <a:custGeom>
                <a:rect b="b" l="l" r="r" t="t"/>
                <a:pathLst>
                  <a:path extrusionOk="0" h="429" w="382">
                    <a:moveTo>
                      <a:pt x="326" y="1"/>
                    </a:moveTo>
                    <a:cubicBezTo>
                      <a:pt x="314" y="1"/>
                      <a:pt x="301" y="5"/>
                      <a:pt x="291" y="15"/>
                    </a:cubicBezTo>
                    <a:cubicBezTo>
                      <a:pt x="191" y="115"/>
                      <a:pt x="91" y="248"/>
                      <a:pt x="24" y="381"/>
                    </a:cubicBezTo>
                    <a:cubicBezTo>
                      <a:pt x="1" y="405"/>
                      <a:pt x="27" y="429"/>
                      <a:pt x="57" y="429"/>
                    </a:cubicBezTo>
                    <a:cubicBezTo>
                      <a:pt x="69" y="429"/>
                      <a:pt x="81" y="425"/>
                      <a:pt x="91" y="415"/>
                    </a:cubicBezTo>
                    <a:cubicBezTo>
                      <a:pt x="191" y="315"/>
                      <a:pt x="291" y="181"/>
                      <a:pt x="358" y="48"/>
                    </a:cubicBezTo>
                    <a:cubicBezTo>
                      <a:pt x="382" y="24"/>
                      <a:pt x="355" y="1"/>
                      <a:pt x="32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95" name="Google Shape;13495;p40"/>
              <p:cNvSpPr/>
              <p:nvPr/>
            </p:nvSpPr>
            <p:spPr>
              <a:xfrm>
                <a:off x="6110875" y="2732250"/>
                <a:ext cx="19725" cy="21325"/>
              </a:xfrm>
              <a:custGeom>
                <a:rect b="b" l="l" r="r" t="t"/>
                <a:pathLst>
                  <a:path extrusionOk="0" h="853" w="789">
                    <a:moveTo>
                      <a:pt x="716" y="1"/>
                    </a:moveTo>
                    <a:cubicBezTo>
                      <a:pt x="708" y="1"/>
                      <a:pt x="701" y="3"/>
                      <a:pt x="695" y="10"/>
                    </a:cubicBezTo>
                    <a:cubicBezTo>
                      <a:pt x="461" y="243"/>
                      <a:pt x="228" y="510"/>
                      <a:pt x="27" y="777"/>
                    </a:cubicBezTo>
                    <a:cubicBezTo>
                      <a:pt x="0" y="804"/>
                      <a:pt x="39" y="853"/>
                      <a:pt x="72" y="853"/>
                    </a:cubicBezTo>
                    <a:cubicBezTo>
                      <a:pt x="80" y="853"/>
                      <a:pt x="88" y="850"/>
                      <a:pt x="94" y="844"/>
                    </a:cubicBezTo>
                    <a:cubicBezTo>
                      <a:pt x="328" y="610"/>
                      <a:pt x="561" y="343"/>
                      <a:pt x="761" y="77"/>
                    </a:cubicBezTo>
                    <a:cubicBezTo>
                      <a:pt x="788" y="50"/>
                      <a:pt x="750" y="1"/>
                      <a:pt x="71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96" name="Google Shape;13496;p40"/>
              <p:cNvSpPr/>
              <p:nvPr/>
            </p:nvSpPr>
            <p:spPr>
              <a:xfrm>
                <a:off x="6118450" y="2719750"/>
                <a:ext cx="11475" cy="13925"/>
              </a:xfrm>
              <a:custGeom>
                <a:rect b="b" l="l" r="r" t="t"/>
                <a:pathLst>
                  <a:path extrusionOk="0" h="557" w="459">
                    <a:moveTo>
                      <a:pt x="410" y="0"/>
                    </a:moveTo>
                    <a:cubicBezTo>
                      <a:pt x="404" y="0"/>
                      <a:pt x="398" y="3"/>
                      <a:pt x="392" y="9"/>
                    </a:cubicBezTo>
                    <a:cubicBezTo>
                      <a:pt x="258" y="176"/>
                      <a:pt x="125" y="310"/>
                      <a:pt x="25" y="476"/>
                    </a:cubicBezTo>
                    <a:cubicBezTo>
                      <a:pt x="0" y="525"/>
                      <a:pt x="47" y="556"/>
                      <a:pt x="87" y="556"/>
                    </a:cubicBezTo>
                    <a:cubicBezTo>
                      <a:pt x="102" y="556"/>
                      <a:pt x="116" y="552"/>
                      <a:pt x="125" y="543"/>
                    </a:cubicBezTo>
                    <a:cubicBezTo>
                      <a:pt x="225" y="410"/>
                      <a:pt x="358" y="243"/>
                      <a:pt x="458" y="76"/>
                    </a:cubicBezTo>
                    <a:cubicBezTo>
                      <a:pt x="458" y="49"/>
                      <a:pt x="436" y="0"/>
                      <a:pt x="41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97" name="Google Shape;13497;p40"/>
              <p:cNvSpPr/>
              <p:nvPr/>
            </p:nvSpPr>
            <p:spPr>
              <a:xfrm>
                <a:off x="5861375" y="2841725"/>
                <a:ext cx="77575" cy="6100"/>
              </a:xfrm>
              <a:custGeom>
                <a:rect b="b" l="l" r="r" t="t"/>
                <a:pathLst>
                  <a:path extrusionOk="0" h="244" w="3103">
                    <a:moveTo>
                      <a:pt x="1601" y="1"/>
                    </a:moveTo>
                    <a:cubicBezTo>
                      <a:pt x="1101" y="1"/>
                      <a:pt x="567" y="1"/>
                      <a:pt x="67" y="67"/>
                    </a:cubicBezTo>
                    <a:cubicBezTo>
                      <a:pt x="0" y="67"/>
                      <a:pt x="34" y="134"/>
                      <a:pt x="67" y="134"/>
                    </a:cubicBezTo>
                    <a:cubicBezTo>
                      <a:pt x="567" y="167"/>
                      <a:pt x="1068" y="167"/>
                      <a:pt x="1535" y="167"/>
                    </a:cubicBezTo>
                    <a:cubicBezTo>
                      <a:pt x="1939" y="194"/>
                      <a:pt x="2344" y="243"/>
                      <a:pt x="2731" y="243"/>
                    </a:cubicBezTo>
                    <a:cubicBezTo>
                      <a:pt x="2823" y="243"/>
                      <a:pt x="2913" y="240"/>
                      <a:pt x="3002" y="234"/>
                    </a:cubicBezTo>
                    <a:cubicBezTo>
                      <a:pt x="3102" y="234"/>
                      <a:pt x="3102" y="101"/>
                      <a:pt x="3036" y="101"/>
                    </a:cubicBezTo>
                    <a:cubicBezTo>
                      <a:pt x="2569" y="1"/>
                      <a:pt x="2068" y="1"/>
                      <a:pt x="16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98" name="Google Shape;13498;p40"/>
              <p:cNvSpPr/>
              <p:nvPr/>
            </p:nvSpPr>
            <p:spPr>
              <a:xfrm>
                <a:off x="5902225" y="2858875"/>
                <a:ext cx="28375" cy="3950"/>
              </a:xfrm>
              <a:custGeom>
                <a:rect b="b" l="l" r="r" t="t"/>
                <a:pathLst>
                  <a:path extrusionOk="0" h="158" w="1135">
                    <a:moveTo>
                      <a:pt x="735" y="0"/>
                    </a:moveTo>
                    <a:cubicBezTo>
                      <a:pt x="512" y="0"/>
                      <a:pt x="290" y="15"/>
                      <a:pt x="67" y="15"/>
                    </a:cubicBezTo>
                    <a:cubicBezTo>
                      <a:pt x="1" y="15"/>
                      <a:pt x="34" y="115"/>
                      <a:pt x="67" y="115"/>
                    </a:cubicBezTo>
                    <a:cubicBezTo>
                      <a:pt x="334" y="115"/>
                      <a:pt x="601" y="158"/>
                      <a:pt x="868" y="158"/>
                    </a:cubicBezTo>
                    <a:cubicBezTo>
                      <a:pt x="935" y="158"/>
                      <a:pt x="1001" y="155"/>
                      <a:pt x="1068" y="149"/>
                    </a:cubicBezTo>
                    <a:cubicBezTo>
                      <a:pt x="1135" y="149"/>
                      <a:pt x="1135" y="48"/>
                      <a:pt x="1068" y="15"/>
                    </a:cubicBezTo>
                    <a:cubicBezTo>
                      <a:pt x="957" y="4"/>
                      <a:pt x="846" y="0"/>
                      <a:pt x="73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99" name="Google Shape;13499;p40"/>
              <p:cNvSpPr/>
              <p:nvPr/>
            </p:nvSpPr>
            <p:spPr>
              <a:xfrm>
                <a:off x="5874700" y="2684750"/>
                <a:ext cx="73425" cy="5425"/>
              </a:xfrm>
              <a:custGeom>
                <a:rect b="b" l="l" r="r" t="t"/>
                <a:pathLst>
                  <a:path extrusionOk="0" h="217" w="2937">
                    <a:moveTo>
                      <a:pt x="2203" y="0"/>
                    </a:moveTo>
                    <a:cubicBezTo>
                      <a:pt x="1977" y="0"/>
                      <a:pt x="1752" y="8"/>
                      <a:pt x="1535" y="8"/>
                    </a:cubicBezTo>
                    <a:cubicBezTo>
                      <a:pt x="1035" y="8"/>
                      <a:pt x="535" y="8"/>
                      <a:pt x="68" y="42"/>
                    </a:cubicBezTo>
                    <a:cubicBezTo>
                      <a:pt x="34" y="75"/>
                      <a:pt x="1" y="142"/>
                      <a:pt x="68" y="142"/>
                    </a:cubicBezTo>
                    <a:cubicBezTo>
                      <a:pt x="535" y="209"/>
                      <a:pt x="1002" y="209"/>
                      <a:pt x="1469" y="209"/>
                    </a:cubicBezTo>
                    <a:cubicBezTo>
                      <a:pt x="1702" y="209"/>
                      <a:pt x="1936" y="217"/>
                      <a:pt x="2169" y="217"/>
                    </a:cubicBezTo>
                    <a:cubicBezTo>
                      <a:pt x="2403" y="217"/>
                      <a:pt x="2636" y="209"/>
                      <a:pt x="2870" y="175"/>
                    </a:cubicBezTo>
                    <a:cubicBezTo>
                      <a:pt x="2936" y="142"/>
                      <a:pt x="2903" y="42"/>
                      <a:pt x="2870" y="42"/>
                    </a:cubicBezTo>
                    <a:cubicBezTo>
                      <a:pt x="2653" y="8"/>
                      <a:pt x="2428" y="0"/>
                      <a:pt x="220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00" name="Google Shape;13500;p40"/>
              <p:cNvSpPr/>
              <p:nvPr/>
            </p:nvSpPr>
            <p:spPr>
              <a:xfrm>
                <a:off x="5901400" y="2697325"/>
                <a:ext cx="50050" cy="5225"/>
              </a:xfrm>
              <a:custGeom>
                <a:rect b="b" l="l" r="r" t="t"/>
                <a:pathLst>
                  <a:path extrusionOk="0" h="209" w="2002">
                    <a:moveTo>
                      <a:pt x="1148" y="1"/>
                    </a:moveTo>
                    <a:cubicBezTo>
                      <a:pt x="783" y="1"/>
                      <a:pt x="414" y="20"/>
                      <a:pt x="67" y="39"/>
                    </a:cubicBezTo>
                    <a:cubicBezTo>
                      <a:pt x="34" y="39"/>
                      <a:pt x="0" y="106"/>
                      <a:pt x="67" y="139"/>
                    </a:cubicBezTo>
                    <a:cubicBezTo>
                      <a:pt x="438" y="180"/>
                      <a:pt x="822" y="209"/>
                      <a:pt x="1203" y="209"/>
                    </a:cubicBezTo>
                    <a:cubicBezTo>
                      <a:pt x="1438" y="209"/>
                      <a:pt x="1672" y="198"/>
                      <a:pt x="1902" y="173"/>
                    </a:cubicBezTo>
                    <a:cubicBezTo>
                      <a:pt x="2002" y="173"/>
                      <a:pt x="2002" y="73"/>
                      <a:pt x="1935" y="39"/>
                    </a:cubicBezTo>
                    <a:cubicBezTo>
                      <a:pt x="1681" y="11"/>
                      <a:pt x="1416" y="1"/>
                      <a:pt x="114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01" name="Google Shape;13501;p40"/>
              <p:cNvSpPr/>
              <p:nvPr/>
            </p:nvSpPr>
            <p:spPr>
              <a:xfrm>
                <a:off x="5918075" y="2711025"/>
                <a:ext cx="23125" cy="4800"/>
              </a:xfrm>
              <a:custGeom>
                <a:rect b="b" l="l" r="r" t="t"/>
                <a:pathLst>
                  <a:path extrusionOk="0" h="192" w="925">
                    <a:moveTo>
                      <a:pt x="541" y="0"/>
                    </a:moveTo>
                    <a:cubicBezTo>
                      <a:pt x="369" y="0"/>
                      <a:pt x="195" y="44"/>
                      <a:pt x="34" y="125"/>
                    </a:cubicBezTo>
                    <a:cubicBezTo>
                      <a:pt x="1" y="125"/>
                      <a:pt x="34" y="192"/>
                      <a:pt x="67" y="192"/>
                    </a:cubicBezTo>
                    <a:cubicBezTo>
                      <a:pt x="334" y="125"/>
                      <a:pt x="568" y="125"/>
                      <a:pt x="834" y="125"/>
                    </a:cubicBezTo>
                    <a:cubicBezTo>
                      <a:pt x="844" y="130"/>
                      <a:pt x="853" y="132"/>
                      <a:pt x="861" y="132"/>
                    </a:cubicBezTo>
                    <a:cubicBezTo>
                      <a:pt x="909" y="132"/>
                      <a:pt x="925" y="58"/>
                      <a:pt x="868" y="58"/>
                    </a:cubicBezTo>
                    <a:cubicBezTo>
                      <a:pt x="763" y="19"/>
                      <a:pt x="652" y="0"/>
                      <a:pt x="54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02" name="Google Shape;13502;p40"/>
              <p:cNvSpPr/>
              <p:nvPr/>
            </p:nvSpPr>
            <p:spPr>
              <a:xfrm>
                <a:off x="5882225" y="2788775"/>
                <a:ext cx="62550" cy="4600"/>
              </a:xfrm>
              <a:custGeom>
                <a:rect b="b" l="l" r="r" t="t"/>
                <a:pathLst>
                  <a:path extrusionOk="0" h="184" w="2502">
                    <a:moveTo>
                      <a:pt x="1614" y="1"/>
                    </a:moveTo>
                    <a:cubicBezTo>
                      <a:pt x="1095" y="1"/>
                      <a:pt x="567" y="52"/>
                      <a:pt x="67" y="117"/>
                    </a:cubicBezTo>
                    <a:cubicBezTo>
                      <a:pt x="0" y="117"/>
                      <a:pt x="0" y="184"/>
                      <a:pt x="67" y="184"/>
                    </a:cubicBezTo>
                    <a:cubicBezTo>
                      <a:pt x="867" y="117"/>
                      <a:pt x="1635" y="151"/>
                      <a:pt x="2435" y="117"/>
                    </a:cubicBezTo>
                    <a:cubicBezTo>
                      <a:pt x="2469" y="117"/>
                      <a:pt x="2502" y="50"/>
                      <a:pt x="2435" y="50"/>
                    </a:cubicBezTo>
                    <a:cubicBezTo>
                      <a:pt x="2168" y="16"/>
                      <a:pt x="1892" y="1"/>
                      <a:pt x="161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03" name="Google Shape;13503;p40"/>
              <p:cNvSpPr/>
              <p:nvPr/>
            </p:nvSpPr>
            <p:spPr>
              <a:xfrm>
                <a:off x="5921400" y="2559525"/>
                <a:ext cx="80925" cy="4250"/>
              </a:xfrm>
              <a:custGeom>
                <a:rect b="b" l="l" r="r" t="t"/>
                <a:pathLst>
                  <a:path extrusionOk="0" h="170" w="3237">
                    <a:moveTo>
                      <a:pt x="2261" y="0"/>
                    </a:moveTo>
                    <a:cubicBezTo>
                      <a:pt x="1530" y="0"/>
                      <a:pt x="799" y="24"/>
                      <a:pt x="68" y="47"/>
                    </a:cubicBezTo>
                    <a:cubicBezTo>
                      <a:pt x="1" y="47"/>
                      <a:pt x="1" y="114"/>
                      <a:pt x="68" y="114"/>
                    </a:cubicBezTo>
                    <a:cubicBezTo>
                      <a:pt x="673" y="153"/>
                      <a:pt x="1279" y="169"/>
                      <a:pt x="1885" y="169"/>
                    </a:cubicBezTo>
                    <a:cubicBezTo>
                      <a:pt x="2313" y="169"/>
                      <a:pt x="2742" y="161"/>
                      <a:pt x="3170" y="147"/>
                    </a:cubicBezTo>
                    <a:cubicBezTo>
                      <a:pt x="3237" y="147"/>
                      <a:pt x="3237" y="47"/>
                      <a:pt x="3170" y="14"/>
                    </a:cubicBezTo>
                    <a:cubicBezTo>
                      <a:pt x="2867" y="4"/>
                      <a:pt x="2564" y="0"/>
                      <a:pt x="226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04" name="Google Shape;13504;p40"/>
              <p:cNvSpPr/>
              <p:nvPr/>
            </p:nvSpPr>
            <p:spPr>
              <a:xfrm>
                <a:off x="5960600" y="2571975"/>
                <a:ext cx="35050" cy="5425"/>
              </a:xfrm>
              <a:custGeom>
                <a:rect b="b" l="l" r="r" t="t"/>
                <a:pathLst>
                  <a:path extrusionOk="0" h="217" w="1402">
                    <a:moveTo>
                      <a:pt x="898" y="0"/>
                    </a:moveTo>
                    <a:cubicBezTo>
                      <a:pt x="617" y="0"/>
                      <a:pt x="328" y="51"/>
                      <a:pt x="67" y="116"/>
                    </a:cubicBezTo>
                    <a:cubicBezTo>
                      <a:pt x="1" y="116"/>
                      <a:pt x="34" y="216"/>
                      <a:pt x="101" y="216"/>
                    </a:cubicBezTo>
                    <a:cubicBezTo>
                      <a:pt x="501" y="150"/>
                      <a:pt x="901" y="150"/>
                      <a:pt x="1335" y="150"/>
                    </a:cubicBezTo>
                    <a:cubicBezTo>
                      <a:pt x="1402" y="150"/>
                      <a:pt x="1402" y="50"/>
                      <a:pt x="1335" y="50"/>
                    </a:cubicBezTo>
                    <a:cubicBezTo>
                      <a:pt x="1195" y="15"/>
                      <a:pt x="1048" y="0"/>
                      <a:pt x="89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05" name="Google Shape;13505;p40"/>
              <p:cNvSpPr/>
              <p:nvPr/>
            </p:nvSpPr>
            <p:spPr>
              <a:xfrm>
                <a:off x="5973125" y="2518450"/>
                <a:ext cx="56725" cy="4625"/>
              </a:xfrm>
              <a:custGeom>
                <a:rect b="b" l="l" r="r" t="t"/>
                <a:pathLst>
                  <a:path extrusionOk="0" h="185" w="2269">
                    <a:moveTo>
                      <a:pt x="1275" y="1"/>
                    </a:moveTo>
                    <a:cubicBezTo>
                      <a:pt x="856" y="1"/>
                      <a:pt x="434" y="22"/>
                      <a:pt x="33" y="22"/>
                    </a:cubicBezTo>
                    <a:cubicBezTo>
                      <a:pt x="0" y="22"/>
                      <a:pt x="0" y="122"/>
                      <a:pt x="67" y="122"/>
                    </a:cubicBezTo>
                    <a:cubicBezTo>
                      <a:pt x="527" y="145"/>
                      <a:pt x="1035" y="184"/>
                      <a:pt x="1525" y="184"/>
                    </a:cubicBezTo>
                    <a:cubicBezTo>
                      <a:pt x="1745" y="184"/>
                      <a:pt x="1961" y="176"/>
                      <a:pt x="2168" y="156"/>
                    </a:cubicBezTo>
                    <a:cubicBezTo>
                      <a:pt x="2235" y="156"/>
                      <a:pt x="2268" y="56"/>
                      <a:pt x="2202" y="56"/>
                    </a:cubicBezTo>
                    <a:cubicBezTo>
                      <a:pt x="1901" y="13"/>
                      <a:pt x="1589" y="1"/>
                      <a:pt x="127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06" name="Google Shape;13506;p40"/>
              <p:cNvSpPr/>
              <p:nvPr/>
            </p:nvSpPr>
            <p:spPr>
              <a:xfrm>
                <a:off x="5989800" y="2509825"/>
                <a:ext cx="23375" cy="4200"/>
              </a:xfrm>
              <a:custGeom>
                <a:rect b="b" l="l" r="r" t="t"/>
                <a:pathLst>
                  <a:path extrusionOk="0" h="168" w="935">
                    <a:moveTo>
                      <a:pt x="67" y="0"/>
                    </a:moveTo>
                    <a:cubicBezTo>
                      <a:pt x="0" y="0"/>
                      <a:pt x="0" y="101"/>
                      <a:pt x="67" y="101"/>
                    </a:cubicBezTo>
                    <a:cubicBezTo>
                      <a:pt x="334" y="134"/>
                      <a:pt x="601" y="167"/>
                      <a:pt x="868" y="167"/>
                    </a:cubicBezTo>
                    <a:cubicBezTo>
                      <a:pt x="934" y="167"/>
                      <a:pt x="934" y="101"/>
                      <a:pt x="868" y="101"/>
                    </a:cubicBezTo>
                    <a:cubicBezTo>
                      <a:pt x="601" y="34"/>
                      <a:pt x="334" y="34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07" name="Google Shape;13507;p40"/>
              <p:cNvSpPr/>
              <p:nvPr/>
            </p:nvSpPr>
            <p:spPr>
              <a:xfrm>
                <a:off x="5959775" y="3237725"/>
                <a:ext cx="79250" cy="9325"/>
              </a:xfrm>
              <a:custGeom>
                <a:rect b="b" l="l" r="r" t="t"/>
                <a:pathLst>
                  <a:path extrusionOk="0" h="373" w="3170">
                    <a:moveTo>
                      <a:pt x="2787" y="0"/>
                    </a:moveTo>
                    <a:cubicBezTo>
                      <a:pt x="1880" y="0"/>
                      <a:pt x="930" y="123"/>
                      <a:pt x="34" y="272"/>
                    </a:cubicBezTo>
                    <a:cubicBezTo>
                      <a:pt x="0" y="305"/>
                      <a:pt x="0" y="372"/>
                      <a:pt x="67" y="372"/>
                    </a:cubicBezTo>
                    <a:cubicBezTo>
                      <a:pt x="1068" y="305"/>
                      <a:pt x="2102" y="239"/>
                      <a:pt x="3103" y="105"/>
                    </a:cubicBezTo>
                    <a:cubicBezTo>
                      <a:pt x="3169" y="105"/>
                      <a:pt x="3169" y="5"/>
                      <a:pt x="3103" y="5"/>
                    </a:cubicBezTo>
                    <a:cubicBezTo>
                      <a:pt x="2998" y="2"/>
                      <a:pt x="2893" y="0"/>
                      <a:pt x="278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08" name="Google Shape;13508;p40"/>
              <p:cNvSpPr/>
              <p:nvPr/>
            </p:nvSpPr>
            <p:spPr>
              <a:xfrm>
                <a:off x="5971450" y="3252025"/>
                <a:ext cx="30050" cy="5850"/>
              </a:xfrm>
              <a:custGeom>
                <a:rect b="b" l="l" r="r" t="t"/>
                <a:pathLst>
                  <a:path extrusionOk="0" h="234" w="1202">
                    <a:moveTo>
                      <a:pt x="1135" y="0"/>
                    </a:moveTo>
                    <a:cubicBezTo>
                      <a:pt x="801" y="34"/>
                      <a:pt x="434" y="100"/>
                      <a:pt x="67" y="134"/>
                    </a:cubicBezTo>
                    <a:cubicBezTo>
                      <a:pt x="0" y="167"/>
                      <a:pt x="0" y="234"/>
                      <a:pt x="67" y="234"/>
                    </a:cubicBezTo>
                    <a:cubicBezTo>
                      <a:pt x="434" y="200"/>
                      <a:pt x="801" y="167"/>
                      <a:pt x="1168" y="100"/>
                    </a:cubicBezTo>
                    <a:cubicBezTo>
                      <a:pt x="1201" y="67"/>
                      <a:pt x="1201" y="0"/>
                      <a:pt x="113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09" name="Google Shape;13509;p40"/>
              <p:cNvSpPr/>
              <p:nvPr/>
            </p:nvSpPr>
            <p:spPr>
              <a:xfrm>
                <a:off x="5980650" y="3261200"/>
                <a:ext cx="17500" cy="5250"/>
              </a:xfrm>
              <a:custGeom>
                <a:rect b="b" l="l" r="r" t="t"/>
                <a:pathLst>
                  <a:path extrusionOk="0" h="210" w="700">
                    <a:moveTo>
                      <a:pt x="633" y="0"/>
                    </a:moveTo>
                    <a:cubicBezTo>
                      <a:pt x="433" y="34"/>
                      <a:pt x="233" y="67"/>
                      <a:pt x="33" y="134"/>
                    </a:cubicBezTo>
                    <a:cubicBezTo>
                      <a:pt x="6" y="161"/>
                      <a:pt x="1" y="210"/>
                      <a:pt x="35" y="210"/>
                    </a:cubicBezTo>
                    <a:cubicBezTo>
                      <a:pt x="43" y="210"/>
                      <a:pt x="53" y="207"/>
                      <a:pt x="66" y="200"/>
                    </a:cubicBezTo>
                    <a:cubicBezTo>
                      <a:pt x="266" y="200"/>
                      <a:pt x="466" y="134"/>
                      <a:pt x="633" y="100"/>
                    </a:cubicBezTo>
                    <a:cubicBezTo>
                      <a:pt x="700" y="67"/>
                      <a:pt x="666" y="0"/>
                      <a:pt x="63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10" name="Google Shape;13510;p40"/>
              <p:cNvSpPr/>
              <p:nvPr/>
            </p:nvSpPr>
            <p:spPr>
              <a:xfrm>
                <a:off x="6087375" y="3356275"/>
                <a:ext cx="70075" cy="23350"/>
              </a:xfrm>
              <a:custGeom>
                <a:rect b="b" l="l" r="r" t="t"/>
                <a:pathLst>
                  <a:path extrusionOk="0" h="934" w="2803">
                    <a:moveTo>
                      <a:pt x="100" y="0"/>
                    </a:moveTo>
                    <a:cubicBezTo>
                      <a:pt x="33" y="0"/>
                      <a:pt x="0" y="67"/>
                      <a:pt x="67" y="100"/>
                    </a:cubicBezTo>
                    <a:cubicBezTo>
                      <a:pt x="767" y="567"/>
                      <a:pt x="1835" y="934"/>
                      <a:pt x="2702" y="934"/>
                    </a:cubicBezTo>
                    <a:cubicBezTo>
                      <a:pt x="2802" y="934"/>
                      <a:pt x="2802" y="801"/>
                      <a:pt x="2702" y="801"/>
                    </a:cubicBezTo>
                    <a:cubicBezTo>
                      <a:pt x="2268" y="634"/>
                      <a:pt x="1835" y="567"/>
                      <a:pt x="1401" y="434"/>
                    </a:cubicBezTo>
                    <a:cubicBezTo>
                      <a:pt x="934" y="300"/>
                      <a:pt x="534" y="133"/>
                      <a:pt x="10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11" name="Google Shape;13511;p40"/>
              <p:cNvSpPr/>
              <p:nvPr/>
            </p:nvSpPr>
            <p:spPr>
              <a:xfrm>
                <a:off x="6122400" y="3356275"/>
                <a:ext cx="38150" cy="13525"/>
              </a:xfrm>
              <a:custGeom>
                <a:rect b="b" l="l" r="r" t="t"/>
                <a:pathLst>
                  <a:path extrusionOk="0" h="541" w="1526">
                    <a:moveTo>
                      <a:pt x="100" y="0"/>
                    </a:moveTo>
                    <a:cubicBezTo>
                      <a:pt x="33" y="0"/>
                      <a:pt x="0" y="67"/>
                      <a:pt x="67" y="67"/>
                    </a:cubicBezTo>
                    <a:cubicBezTo>
                      <a:pt x="467" y="267"/>
                      <a:pt x="967" y="467"/>
                      <a:pt x="1401" y="534"/>
                    </a:cubicBezTo>
                    <a:cubicBezTo>
                      <a:pt x="1410" y="538"/>
                      <a:pt x="1420" y="540"/>
                      <a:pt x="1429" y="540"/>
                    </a:cubicBezTo>
                    <a:cubicBezTo>
                      <a:pt x="1484" y="540"/>
                      <a:pt x="1525" y="462"/>
                      <a:pt x="1468" y="434"/>
                    </a:cubicBezTo>
                    <a:cubicBezTo>
                      <a:pt x="1034" y="234"/>
                      <a:pt x="534" y="100"/>
                      <a:pt x="10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12" name="Google Shape;13512;p40"/>
              <p:cNvSpPr/>
              <p:nvPr/>
            </p:nvSpPr>
            <p:spPr>
              <a:xfrm>
                <a:off x="6146800" y="3354425"/>
                <a:ext cx="16350" cy="6200"/>
              </a:xfrm>
              <a:custGeom>
                <a:rect b="b" l="l" r="r" t="t"/>
                <a:pathLst>
                  <a:path extrusionOk="0" h="248" w="654">
                    <a:moveTo>
                      <a:pt x="44" y="0"/>
                    </a:moveTo>
                    <a:cubicBezTo>
                      <a:pt x="17" y="0"/>
                      <a:pt x="1" y="74"/>
                      <a:pt x="58" y="74"/>
                    </a:cubicBezTo>
                    <a:cubicBezTo>
                      <a:pt x="225" y="141"/>
                      <a:pt x="392" y="207"/>
                      <a:pt x="592" y="241"/>
                    </a:cubicBezTo>
                    <a:cubicBezTo>
                      <a:pt x="597" y="246"/>
                      <a:pt x="601" y="248"/>
                      <a:pt x="606" y="248"/>
                    </a:cubicBezTo>
                    <a:cubicBezTo>
                      <a:pt x="633" y="248"/>
                      <a:pt x="654" y="174"/>
                      <a:pt x="625" y="174"/>
                    </a:cubicBezTo>
                    <a:cubicBezTo>
                      <a:pt x="425" y="107"/>
                      <a:pt x="258" y="41"/>
                      <a:pt x="58" y="7"/>
                    </a:cubicBezTo>
                    <a:cubicBezTo>
                      <a:pt x="53" y="3"/>
                      <a:pt x="49" y="0"/>
                      <a:pt x="44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13" name="Google Shape;13513;p40"/>
              <p:cNvSpPr/>
              <p:nvPr/>
            </p:nvSpPr>
            <p:spPr>
              <a:xfrm>
                <a:off x="6174100" y="3257850"/>
                <a:ext cx="61725" cy="13375"/>
              </a:xfrm>
              <a:custGeom>
                <a:rect b="b" l="l" r="r" t="t"/>
                <a:pathLst>
                  <a:path extrusionOk="0" h="535" w="2469">
                    <a:moveTo>
                      <a:pt x="67" y="1"/>
                    </a:moveTo>
                    <a:cubicBezTo>
                      <a:pt x="34" y="1"/>
                      <a:pt x="0" y="68"/>
                      <a:pt x="67" y="68"/>
                    </a:cubicBezTo>
                    <a:cubicBezTo>
                      <a:pt x="801" y="268"/>
                      <a:pt x="1635" y="468"/>
                      <a:pt x="2402" y="535"/>
                    </a:cubicBezTo>
                    <a:cubicBezTo>
                      <a:pt x="2469" y="535"/>
                      <a:pt x="2469" y="434"/>
                      <a:pt x="2435" y="401"/>
                    </a:cubicBezTo>
                    <a:cubicBezTo>
                      <a:pt x="1701" y="168"/>
                      <a:pt x="834" y="68"/>
                      <a:pt x="6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14" name="Google Shape;13514;p40"/>
              <p:cNvSpPr/>
              <p:nvPr/>
            </p:nvSpPr>
            <p:spPr>
              <a:xfrm>
                <a:off x="6209125" y="3252850"/>
                <a:ext cx="24200" cy="7525"/>
              </a:xfrm>
              <a:custGeom>
                <a:rect b="b" l="l" r="r" t="t"/>
                <a:pathLst>
                  <a:path extrusionOk="0" h="301" w="968">
                    <a:moveTo>
                      <a:pt x="67" y="1"/>
                    </a:moveTo>
                    <a:cubicBezTo>
                      <a:pt x="34" y="1"/>
                      <a:pt x="0" y="67"/>
                      <a:pt x="67" y="67"/>
                    </a:cubicBezTo>
                    <a:cubicBezTo>
                      <a:pt x="334" y="167"/>
                      <a:pt x="634" y="234"/>
                      <a:pt x="901" y="301"/>
                    </a:cubicBezTo>
                    <a:cubicBezTo>
                      <a:pt x="968" y="301"/>
                      <a:pt x="968" y="234"/>
                      <a:pt x="934" y="201"/>
                    </a:cubicBezTo>
                    <a:cubicBezTo>
                      <a:pt x="634" y="134"/>
                      <a:pt x="367" y="67"/>
                      <a:pt x="6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15" name="Google Shape;13515;p40"/>
              <p:cNvSpPr/>
              <p:nvPr/>
            </p:nvSpPr>
            <p:spPr>
              <a:xfrm>
                <a:off x="6219950" y="3146950"/>
                <a:ext cx="42575" cy="8350"/>
              </a:xfrm>
              <a:custGeom>
                <a:rect b="b" l="l" r="r" t="t"/>
                <a:pathLst>
                  <a:path extrusionOk="0" h="334" w="1703">
                    <a:moveTo>
                      <a:pt x="68" y="0"/>
                    </a:moveTo>
                    <a:cubicBezTo>
                      <a:pt x="1" y="0"/>
                      <a:pt x="1" y="67"/>
                      <a:pt x="68" y="100"/>
                    </a:cubicBezTo>
                    <a:cubicBezTo>
                      <a:pt x="568" y="234"/>
                      <a:pt x="1102" y="301"/>
                      <a:pt x="1602" y="334"/>
                    </a:cubicBezTo>
                    <a:cubicBezTo>
                      <a:pt x="1702" y="334"/>
                      <a:pt x="1702" y="200"/>
                      <a:pt x="1635" y="200"/>
                    </a:cubicBezTo>
                    <a:cubicBezTo>
                      <a:pt x="1102" y="100"/>
                      <a:pt x="601" y="34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16" name="Google Shape;13516;p40"/>
              <p:cNvSpPr/>
              <p:nvPr/>
            </p:nvSpPr>
            <p:spPr>
              <a:xfrm>
                <a:off x="6238300" y="2974525"/>
                <a:ext cx="58400" cy="6925"/>
              </a:xfrm>
              <a:custGeom>
                <a:rect b="b" l="l" r="r" t="t"/>
                <a:pathLst>
                  <a:path extrusionOk="0" h="277" w="2336">
                    <a:moveTo>
                      <a:pt x="1151" y="1"/>
                    </a:moveTo>
                    <a:cubicBezTo>
                      <a:pt x="785" y="1"/>
                      <a:pt x="418" y="26"/>
                      <a:pt x="67" y="59"/>
                    </a:cubicBezTo>
                    <a:cubicBezTo>
                      <a:pt x="1" y="92"/>
                      <a:pt x="1" y="159"/>
                      <a:pt x="67" y="193"/>
                    </a:cubicBezTo>
                    <a:cubicBezTo>
                      <a:pt x="510" y="235"/>
                      <a:pt x="980" y="277"/>
                      <a:pt x="1443" y="277"/>
                    </a:cubicBezTo>
                    <a:cubicBezTo>
                      <a:pt x="1712" y="277"/>
                      <a:pt x="1978" y="263"/>
                      <a:pt x="2236" y="226"/>
                    </a:cubicBezTo>
                    <a:cubicBezTo>
                      <a:pt x="2302" y="193"/>
                      <a:pt x="2336" y="92"/>
                      <a:pt x="2236" y="92"/>
                    </a:cubicBezTo>
                    <a:cubicBezTo>
                      <a:pt x="1885" y="26"/>
                      <a:pt x="1518" y="1"/>
                      <a:pt x="115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17" name="Google Shape;13517;p40"/>
              <p:cNvSpPr/>
              <p:nvPr/>
            </p:nvSpPr>
            <p:spPr>
              <a:xfrm>
                <a:off x="6264150" y="2987675"/>
                <a:ext cx="26725" cy="4175"/>
              </a:xfrm>
              <a:custGeom>
                <a:rect b="b" l="l" r="r" t="t"/>
                <a:pathLst>
                  <a:path extrusionOk="0" h="167" w="1069">
                    <a:moveTo>
                      <a:pt x="67" y="0"/>
                    </a:moveTo>
                    <a:cubicBezTo>
                      <a:pt x="1" y="0"/>
                      <a:pt x="1" y="67"/>
                      <a:pt x="34" y="100"/>
                    </a:cubicBezTo>
                    <a:cubicBezTo>
                      <a:pt x="334" y="134"/>
                      <a:pt x="668" y="167"/>
                      <a:pt x="1001" y="167"/>
                    </a:cubicBezTo>
                    <a:cubicBezTo>
                      <a:pt x="1035" y="134"/>
                      <a:pt x="1068" y="67"/>
                      <a:pt x="1001" y="67"/>
                    </a:cubicBezTo>
                    <a:cubicBezTo>
                      <a:pt x="701" y="0"/>
                      <a:pt x="368" y="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18" name="Google Shape;13518;p40"/>
              <p:cNvSpPr/>
              <p:nvPr/>
            </p:nvSpPr>
            <p:spPr>
              <a:xfrm>
                <a:off x="6227475" y="3078575"/>
                <a:ext cx="21700" cy="5025"/>
              </a:xfrm>
              <a:custGeom>
                <a:rect b="b" l="l" r="r" t="t"/>
                <a:pathLst>
                  <a:path extrusionOk="0" h="201" w="868">
                    <a:moveTo>
                      <a:pt x="67" y="0"/>
                    </a:moveTo>
                    <a:cubicBezTo>
                      <a:pt x="0" y="0"/>
                      <a:pt x="0" y="67"/>
                      <a:pt x="67" y="100"/>
                    </a:cubicBezTo>
                    <a:cubicBezTo>
                      <a:pt x="300" y="167"/>
                      <a:pt x="567" y="200"/>
                      <a:pt x="801" y="200"/>
                    </a:cubicBezTo>
                    <a:cubicBezTo>
                      <a:pt x="867" y="200"/>
                      <a:pt x="867" y="100"/>
                      <a:pt x="801" y="100"/>
                    </a:cubicBezTo>
                    <a:cubicBezTo>
                      <a:pt x="567" y="33"/>
                      <a:pt x="300" y="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19" name="Google Shape;13519;p40"/>
              <p:cNvSpPr/>
              <p:nvPr/>
            </p:nvSpPr>
            <p:spPr>
              <a:xfrm>
                <a:off x="6229125" y="3086900"/>
                <a:ext cx="15875" cy="3375"/>
              </a:xfrm>
              <a:custGeom>
                <a:rect b="b" l="l" r="r" t="t"/>
                <a:pathLst>
                  <a:path extrusionOk="0" h="135" w="635">
                    <a:moveTo>
                      <a:pt x="67" y="1"/>
                    </a:moveTo>
                    <a:cubicBezTo>
                      <a:pt x="1" y="1"/>
                      <a:pt x="1" y="67"/>
                      <a:pt x="34" y="101"/>
                    </a:cubicBezTo>
                    <a:cubicBezTo>
                      <a:pt x="234" y="134"/>
                      <a:pt x="401" y="134"/>
                      <a:pt x="568" y="134"/>
                    </a:cubicBezTo>
                    <a:cubicBezTo>
                      <a:pt x="601" y="134"/>
                      <a:pt x="635" y="67"/>
                      <a:pt x="568" y="67"/>
                    </a:cubicBezTo>
                    <a:cubicBezTo>
                      <a:pt x="401" y="34"/>
                      <a:pt x="234" y="1"/>
                      <a:pt x="6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20" name="Google Shape;13520;p40"/>
              <p:cNvSpPr/>
              <p:nvPr/>
            </p:nvSpPr>
            <p:spPr>
              <a:xfrm>
                <a:off x="6247475" y="3103575"/>
                <a:ext cx="32550" cy="5025"/>
              </a:xfrm>
              <a:custGeom>
                <a:rect b="b" l="l" r="r" t="t"/>
                <a:pathLst>
                  <a:path extrusionOk="0" h="201" w="1302">
                    <a:moveTo>
                      <a:pt x="34" y="1"/>
                    </a:moveTo>
                    <a:cubicBezTo>
                      <a:pt x="1" y="1"/>
                      <a:pt x="1" y="101"/>
                      <a:pt x="34" y="101"/>
                    </a:cubicBezTo>
                    <a:cubicBezTo>
                      <a:pt x="434" y="134"/>
                      <a:pt x="835" y="201"/>
                      <a:pt x="1235" y="201"/>
                    </a:cubicBezTo>
                    <a:cubicBezTo>
                      <a:pt x="1302" y="201"/>
                      <a:pt x="1302" y="101"/>
                      <a:pt x="1235" y="101"/>
                    </a:cubicBezTo>
                    <a:cubicBezTo>
                      <a:pt x="835" y="34"/>
                      <a:pt x="434" y="34"/>
                      <a:pt x="3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21" name="Google Shape;13521;p40"/>
              <p:cNvSpPr/>
              <p:nvPr/>
            </p:nvSpPr>
            <p:spPr>
              <a:xfrm>
                <a:off x="6234975" y="2804200"/>
                <a:ext cx="55050" cy="6075"/>
              </a:xfrm>
              <a:custGeom>
                <a:rect b="b" l="l" r="r" t="t"/>
                <a:pathLst>
                  <a:path extrusionOk="0" h="243" w="2202">
                    <a:moveTo>
                      <a:pt x="2102" y="1"/>
                    </a:moveTo>
                    <a:cubicBezTo>
                      <a:pt x="1735" y="1"/>
                      <a:pt x="1368" y="34"/>
                      <a:pt x="1001" y="67"/>
                    </a:cubicBezTo>
                    <a:cubicBezTo>
                      <a:pt x="701" y="67"/>
                      <a:pt x="367" y="67"/>
                      <a:pt x="67" y="134"/>
                    </a:cubicBezTo>
                    <a:cubicBezTo>
                      <a:pt x="0" y="134"/>
                      <a:pt x="34" y="201"/>
                      <a:pt x="67" y="201"/>
                    </a:cubicBezTo>
                    <a:cubicBezTo>
                      <a:pt x="234" y="234"/>
                      <a:pt x="409" y="242"/>
                      <a:pt x="584" y="242"/>
                    </a:cubicBezTo>
                    <a:cubicBezTo>
                      <a:pt x="759" y="242"/>
                      <a:pt x="934" y="234"/>
                      <a:pt x="1101" y="234"/>
                    </a:cubicBezTo>
                    <a:cubicBezTo>
                      <a:pt x="1435" y="234"/>
                      <a:pt x="1768" y="201"/>
                      <a:pt x="2135" y="134"/>
                    </a:cubicBezTo>
                    <a:cubicBezTo>
                      <a:pt x="2202" y="101"/>
                      <a:pt x="2168" y="1"/>
                      <a:pt x="2102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22" name="Google Shape;13522;p40"/>
              <p:cNvSpPr/>
              <p:nvPr/>
            </p:nvSpPr>
            <p:spPr>
              <a:xfrm>
                <a:off x="6259150" y="2813900"/>
                <a:ext cx="28375" cy="4500"/>
              </a:xfrm>
              <a:custGeom>
                <a:rect b="b" l="l" r="r" t="t"/>
                <a:pathLst>
                  <a:path extrusionOk="0" h="180" w="1135">
                    <a:moveTo>
                      <a:pt x="846" y="0"/>
                    </a:moveTo>
                    <a:cubicBezTo>
                      <a:pt x="586" y="0"/>
                      <a:pt x="317" y="38"/>
                      <a:pt x="67" y="113"/>
                    </a:cubicBezTo>
                    <a:cubicBezTo>
                      <a:pt x="1" y="113"/>
                      <a:pt x="34" y="180"/>
                      <a:pt x="67" y="180"/>
                    </a:cubicBezTo>
                    <a:cubicBezTo>
                      <a:pt x="401" y="180"/>
                      <a:pt x="734" y="146"/>
                      <a:pt x="1068" y="113"/>
                    </a:cubicBezTo>
                    <a:cubicBezTo>
                      <a:pt x="1135" y="113"/>
                      <a:pt x="1135" y="46"/>
                      <a:pt x="1101" y="13"/>
                    </a:cubicBezTo>
                    <a:cubicBezTo>
                      <a:pt x="1018" y="4"/>
                      <a:pt x="933" y="0"/>
                      <a:pt x="84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23" name="Google Shape;13523;p40"/>
              <p:cNvSpPr/>
              <p:nvPr/>
            </p:nvSpPr>
            <p:spPr>
              <a:xfrm>
                <a:off x="6273325" y="2823375"/>
                <a:ext cx="11700" cy="1700"/>
              </a:xfrm>
              <a:custGeom>
                <a:rect b="b" l="l" r="r" t="t"/>
                <a:pathLst>
                  <a:path extrusionOk="0" h="68" w="468">
                    <a:moveTo>
                      <a:pt x="67" y="1"/>
                    </a:moveTo>
                    <a:cubicBezTo>
                      <a:pt x="1" y="1"/>
                      <a:pt x="1" y="67"/>
                      <a:pt x="67" y="67"/>
                    </a:cubicBezTo>
                    <a:lnTo>
                      <a:pt x="401" y="67"/>
                    </a:lnTo>
                    <a:cubicBezTo>
                      <a:pt x="468" y="67"/>
                      <a:pt x="468" y="1"/>
                      <a:pt x="4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24" name="Google Shape;13524;p40"/>
              <p:cNvSpPr/>
              <p:nvPr/>
            </p:nvSpPr>
            <p:spPr>
              <a:xfrm>
                <a:off x="6241650" y="2910775"/>
                <a:ext cx="31675" cy="3525"/>
              </a:xfrm>
              <a:custGeom>
                <a:rect b="b" l="l" r="r" t="t"/>
                <a:pathLst>
                  <a:path extrusionOk="0" h="141" w="1267">
                    <a:moveTo>
                      <a:pt x="1225" y="0"/>
                    </a:moveTo>
                    <a:cubicBezTo>
                      <a:pt x="1219" y="0"/>
                      <a:pt x="1210" y="2"/>
                      <a:pt x="1201" y="7"/>
                    </a:cubicBezTo>
                    <a:cubicBezTo>
                      <a:pt x="834" y="7"/>
                      <a:pt x="434" y="41"/>
                      <a:pt x="67" y="74"/>
                    </a:cubicBezTo>
                    <a:cubicBezTo>
                      <a:pt x="0" y="74"/>
                      <a:pt x="0" y="141"/>
                      <a:pt x="67" y="141"/>
                    </a:cubicBezTo>
                    <a:cubicBezTo>
                      <a:pt x="434" y="141"/>
                      <a:pt x="834" y="141"/>
                      <a:pt x="1201" y="74"/>
                    </a:cubicBezTo>
                    <a:cubicBezTo>
                      <a:pt x="1258" y="74"/>
                      <a:pt x="1266" y="0"/>
                      <a:pt x="122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25" name="Google Shape;13525;p40"/>
              <p:cNvSpPr/>
              <p:nvPr/>
            </p:nvSpPr>
            <p:spPr>
              <a:xfrm>
                <a:off x="6261650" y="2880925"/>
                <a:ext cx="35900" cy="5850"/>
              </a:xfrm>
              <a:custGeom>
                <a:rect b="b" l="l" r="r" t="t"/>
                <a:pathLst>
                  <a:path extrusionOk="0" h="234" w="1436">
                    <a:moveTo>
                      <a:pt x="1368" y="0"/>
                    </a:moveTo>
                    <a:cubicBezTo>
                      <a:pt x="935" y="100"/>
                      <a:pt x="501" y="134"/>
                      <a:pt x="67" y="134"/>
                    </a:cubicBezTo>
                    <a:cubicBezTo>
                      <a:pt x="1" y="134"/>
                      <a:pt x="1" y="234"/>
                      <a:pt x="67" y="234"/>
                    </a:cubicBezTo>
                    <a:cubicBezTo>
                      <a:pt x="501" y="234"/>
                      <a:pt x="935" y="201"/>
                      <a:pt x="1368" y="100"/>
                    </a:cubicBezTo>
                    <a:cubicBezTo>
                      <a:pt x="1435" y="100"/>
                      <a:pt x="1402" y="0"/>
                      <a:pt x="13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26" name="Google Shape;13526;p40"/>
              <p:cNvSpPr/>
              <p:nvPr/>
            </p:nvSpPr>
            <p:spPr>
              <a:xfrm>
                <a:off x="6200800" y="2639075"/>
                <a:ext cx="60050" cy="14375"/>
              </a:xfrm>
              <a:custGeom>
                <a:rect b="b" l="l" r="r" t="t"/>
                <a:pathLst>
                  <a:path extrusionOk="0" h="575" w="2402">
                    <a:moveTo>
                      <a:pt x="2301" y="1"/>
                    </a:moveTo>
                    <a:cubicBezTo>
                      <a:pt x="1534" y="34"/>
                      <a:pt x="733" y="168"/>
                      <a:pt x="33" y="468"/>
                    </a:cubicBezTo>
                    <a:cubicBezTo>
                      <a:pt x="4" y="497"/>
                      <a:pt x="0" y="575"/>
                      <a:pt x="42" y="575"/>
                    </a:cubicBezTo>
                    <a:cubicBezTo>
                      <a:pt x="49" y="575"/>
                      <a:pt x="57" y="573"/>
                      <a:pt x="66" y="568"/>
                    </a:cubicBezTo>
                    <a:cubicBezTo>
                      <a:pt x="800" y="434"/>
                      <a:pt x="1567" y="268"/>
                      <a:pt x="2335" y="134"/>
                    </a:cubicBezTo>
                    <a:cubicBezTo>
                      <a:pt x="2401" y="101"/>
                      <a:pt x="2368" y="1"/>
                      <a:pt x="23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27" name="Google Shape;13527;p40"/>
              <p:cNvSpPr/>
              <p:nvPr/>
            </p:nvSpPr>
            <p:spPr>
              <a:xfrm>
                <a:off x="6227700" y="2651600"/>
                <a:ext cx="27300" cy="8525"/>
              </a:xfrm>
              <a:custGeom>
                <a:rect b="b" l="l" r="r" t="t"/>
                <a:pathLst>
                  <a:path extrusionOk="0" h="341" w="1092">
                    <a:moveTo>
                      <a:pt x="1025" y="0"/>
                    </a:moveTo>
                    <a:cubicBezTo>
                      <a:pt x="692" y="0"/>
                      <a:pt x="358" y="100"/>
                      <a:pt x="58" y="234"/>
                    </a:cubicBezTo>
                    <a:cubicBezTo>
                      <a:pt x="0" y="262"/>
                      <a:pt x="17" y="340"/>
                      <a:pt x="65" y="340"/>
                    </a:cubicBezTo>
                    <a:cubicBezTo>
                      <a:pt x="73" y="340"/>
                      <a:pt x="82" y="338"/>
                      <a:pt x="91" y="334"/>
                    </a:cubicBezTo>
                    <a:cubicBezTo>
                      <a:pt x="391" y="234"/>
                      <a:pt x="692" y="167"/>
                      <a:pt x="1025" y="100"/>
                    </a:cubicBezTo>
                    <a:cubicBezTo>
                      <a:pt x="1092" y="100"/>
                      <a:pt x="1058" y="0"/>
                      <a:pt x="102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28" name="Google Shape;13528;p40"/>
              <p:cNvSpPr/>
              <p:nvPr/>
            </p:nvSpPr>
            <p:spPr>
              <a:xfrm>
                <a:off x="6186000" y="2595725"/>
                <a:ext cx="38150" cy="13525"/>
              </a:xfrm>
              <a:custGeom>
                <a:rect b="b" l="l" r="r" t="t"/>
                <a:pathLst>
                  <a:path extrusionOk="0" h="541" w="1526">
                    <a:moveTo>
                      <a:pt x="1426" y="0"/>
                    </a:moveTo>
                    <a:cubicBezTo>
                      <a:pt x="959" y="134"/>
                      <a:pt x="492" y="267"/>
                      <a:pt x="58" y="467"/>
                    </a:cubicBezTo>
                    <a:cubicBezTo>
                      <a:pt x="1" y="467"/>
                      <a:pt x="17" y="541"/>
                      <a:pt x="65" y="541"/>
                    </a:cubicBezTo>
                    <a:cubicBezTo>
                      <a:pt x="73" y="541"/>
                      <a:pt x="82" y="539"/>
                      <a:pt x="91" y="534"/>
                    </a:cubicBezTo>
                    <a:cubicBezTo>
                      <a:pt x="558" y="434"/>
                      <a:pt x="992" y="300"/>
                      <a:pt x="1459" y="100"/>
                    </a:cubicBezTo>
                    <a:cubicBezTo>
                      <a:pt x="1526" y="100"/>
                      <a:pt x="1492" y="0"/>
                      <a:pt x="142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29" name="Google Shape;13529;p40"/>
              <p:cNvSpPr/>
              <p:nvPr/>
            </p:nvSpPr>
            <p:spPr>
              <a:xfrm>
                <a:off x="7067225" y="3140275"/>
                <a:ext cx="45900" cy="8375"/>
              </a:xfrm>
              <a:custGeom>
                <a:rect b="b" l="l" r="r" t="t"/>
                <a:pathLst>
                  <a:path extrusionOk="0" h="335" w="1836">
                    <a:moveTo>
                      <a:pt x="1735" y="0"/>
                    </a:moveTo>
                    <a:cubicBezTo>
                      <a:pt x="1202" y="0"/>
                      <a:pt x="568" y="134"/>
                      <a:pt x="34" y="234"/>
                    </a:cubicBezTo>
                    <a:cubicBezTo>
                      <a:pt x="1" y="267"/>
                      <a:pt x="1" y="334"/>
                      <a:pt x="67" y="334"/>
                    </a:cubicBezTo>
                    <a:cubicBezTo>
                      <a:pt x="601" y="301"/>
                      <a:pt x="1235" y="267"/>
                      <a:pt x="1769" y="101"/>
                    </a:cubicBezTo>
                    <a:cubicBezTo>
                      <a:pt x="1835" y="101"/>
                      <a:pt x="1802" y="0"/>
                      <a:pt x="173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30" name="Google Shape;13530;p40"/>
              <p:cNvSpPr/>
              <p:nvPr/>
            </p:nvSpPr>
            <p:spPr>
              <a:xfrm>
                <a:off x="7078075" y="3155275"/>
                <a:ext cx="25875" cy="5875"/>
              </a:xfrm>
              <a:custGeom>
                <a:rect b="b" l="l" r="r" t="t"/>
                <a:pathLst>
                  <a:path extrusionOk="0" h="235" w="1035">
                    <a:moveTo>
                      <a:pt x="934" y="1"/>
                    </a:moveTo>
                    <a:cubicBezTo>
                      <a:pt x="634" y="1"/>
                      <a:pt x="334" y="68"/>
                      <a:pt x="67" y="134"/>
                    </a:cubicBezTo>
                    <a:cubicBezTo>
                      <a:pt x="0" y="168"/>
                      <a:pt x="34" y="234"/>
                      <a:pt x="67" y="234"/>
                    </a:cubicBezTo>
                    <a:cubicBezTo>
                      <a:pt x="367" y="201"/>
                      <a:pt x="667" y="168"/>
                      <a:pt x="968" y="101"/>
                    </a:cubicBezTo>
                    <a:cubicBezTo>
                      <a:pt x="1034" y="68"/>
                      <a:pt x="1001" y="1"/>
                      <a:pt x="93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31" name="Google Shape;13531;p40"/>
              <p:cNvSpPr/>
              <p:nvPr/>
            </p:nvSpPr>
            <p:spPr>
              <a:xfrm>
                <a:off x="7082250" y="3167425"/>
                <a:ext cx="12525" cy="2900"/>
              </a:xfrm>
              <a:custGeom>
                <a:rect b="b" l="l" r="r" t="t"/>
                <a:pathLst>
                  <a:path extrusionOk="0" h="116" w="501">
                    <a:moveTo>
                      <a:pt x="334" y="0"/>
                    </a:moveTo>
                    <a:cubicBezTo>
                      <a:pt x="245" y="0"/>
                      <a:pt x="156" y="15"/>
                      <a:pt x="67" y="15"/>
                    </a:cubicBezTo>
                    <a:cubicBezTo>
                      <a:pt x="0" y="15"/>
                      <a:pt x="0" y="115"/>
                      <a:pt x="67" y="115"/>
                    </a:cubicBezTo>
                    <a:cubicBezTo>
                      <a:pt x="200" y="115"/>
                      <a:pt x="334" y="115"/>
                      <a:pt x="467" y="82"/>
                    </a:cubicBezTo>
                    <a:cubicBezTo>
                      <a:pt x="500" y="82"/>
                      <a:pt x="500" y="15"/>
                      <a:pt x="467" y="15"/>
                    </a:cubicBezTo>
                    <a:cubicBezTo>
                      <a:pt x="423" y="4"/>
                      <a:pt x="378" y="0"/>
                      <a:pt x="334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32" name="Google Shape;13532;p40"/>
              <p:cNvSpPr/>
              <p:nvPr/>
            </p:nvSpPr>
            <p:spPr>
              <a:xfrm>
                <a:off x="7028875" y="3241175"/>
                <a:ext cx="34200" cy="7525"/>
              </a:xfrm>
              <a:custGeom>
                <a:rect b="b" l="l" r="r" t="t"/>
                <a:pathLst>
                  <a:path extrusionOk="0" h="301" w="1368">
                    <a:moveTo>
                      <a:pt x="1301" y="1"/>
                    </a:moveTo>
                    <a:cubicBezTo>
                      <a:pt x="868" y="34"/>
                      <a:pt x="467" y="101"/>
                      <a:pt x="67" y="234"/>
                    </a:cubicBezTo>
                    <a:cubicBezTo>
                      <a:pt x="0" y="234"/>
                      <a:pt x="34" y="301"/>
                      <a:pt x="100" y="301"/>
                    </a:cubicBezTo>
                    <a:cubicBezTo>
                      <a:pt x="501" y="234"/>
                      <a:pt x="901" y="167"/>
                      <a:pt x="1301" y="101"/>
                    </a:cubicBezTo>
                    <a:cubicBezTo>
                      <a:pt x="1368" y="101"/>
                      <a:pt x="1368" y="1"/>
                      <a:pt x="13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33" name="Google Shape;13533;p40"/>
              <p:cNvSpPr/>
              <p:nvPr/>
            </p:nvSpPr>
            <p:spPr>
              <a:xfrm>
                <a:off x="7101425" y="2957650"/>
                <a:ext cx="48400" cy="6700"/>
              </a:xfrm>
              <a:custGeom>
                <a:rect b="b" l="l" r="r" t="t"/>
                <a:pathLst>
                  <a:path extrusionOk="0" h="268" w="1936">
                    <a:moveTo>
                      <a:pt x="1868" y="0"/>
                    </a:moveTo>
                    <a:cubicBezTo>
                      <a:pt x="1268" y="34"/>
                      <a:pt x="667" y="167"/>
                      <a:pt x="67" y="167"/>
                    </a:cubicBezTo>
                    <a:cubicBezTo>
                      <a:pt x="0" y="167"/>
                      <a:pt x="0" y="267"/>
                      <a:pt x="67" y="267"/>
                    </a:cubicBezTo>
                    <a:cubicBezTo>
                      <a:pt x="667" y="267"/>
                      <a:pt x="1301" y="267"/>
                      <a:pt x="1868" y="100"/>
                    </a:cubicBezTo>
                    <a:cubicBezTo>
                      <a:pt x="1935" y="100"/>
                      <a:pt x="1902" y="0"/>
                      <a:pt x="18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34" name="Google Shape;13534;p40"/>
              <p:cNvSpPr/>
              <p:nvPr/>
            </p:nvSpPr>
            <p:spPr>
              <a:xfrm>
                <a:off x="7121425" y="2970150"/>
                <a:ext cx="23375" cy="4200"/>
              </a:xfrm>
              <a:custGeom>
                <a:rect b="b" l="l" r="r" t="t"/>
                <a:pathLst>
                  <a:path extrusionOk="0" h="168" w="935">
                    <a:moveTo>
                      <a:pt x="902" y="1"/>
                    </a:moveTo>
                    <a:cubicBezTo>
                      <a:pt x="601" y="1"/>
                      <a:pt x="334" y="67"/>
                      <a:pt x="34" y="101"/>
                    </a:cubicBezTo>
                    <a:cubicBezTo>
                      <a:pt x="1" y="101"/>
                      <a:pt x="1" y="167"/>
                      <a:pt x="34" y="167"/>
                    </a:cubicBezTo>
                    <a:cubicBezTo>
                      <a:pt x="334" y="134"/>
                      <a:pt x="601" y="134"/>
                      <a:pt x="902" y="67"/>
                    </a:cubicBezTo>
                    <a:cubicBezTo>
                      <a:pt x="935" y="67"/>
                      <a:pt x="935" y="1"/>
                      <a:pt x="902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35" name="Google Shape;13535;p40"/>
              <p:cNvSpPr/>
              <p:nvPr/>
            </p:nvSpPr>
            <p:spPr>
              <a:xfrm>
                <a:off x="7109750" y="2775025"/>
                <a:ext cx="41725" cy="9175"/>
              </a:xfrm>
              <a:custGeom>
                <a:rect b="b" l="l" r="r" t="t"/>
                <a:pathLst>
                  <a:path extrusionOk="0" h="367" w="1669">
                    <a:moveTo>
                      <a:pt x="68" y="0"/>
                    </a:moveTo>
                    <a:cubicBezTo>
                      <a:pt x="1" y="0"/>
                      <a:pt x="1" y="67"/>
                      <a:pt x="34" y="100"/>
                    </a:cubicBezTo>
                    <a:cubicBezTo>
                      <a:pt x="535" y="200"/>
                      <a:pt x="1068" y="300"/>
                      <a:pt x="1569" y="367"/>
                    </a:cubicBezTo>
                    <a:cubicBezTo>
                      <a:pt x="1635" y="367"/>
                      <a:pt x="1669" y="267"/>
                      <a:pt x="1569" y="267"/>
                    </a:cubicBezTo>
                    <a:cubicBezTo>
                      <a:pt x="1102" y="133"/>
                      <a:pt x="568" y="67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36" name="Google Shape;13536;p40"/>
              <p:cNvSpPr/>
              <p:nvPr/>
            </p:nvSpPr>
            <p:spPr>
              <a:xfrm>
                <a:off x="7129800" y="2791525"/>
                <a:ext cx="20025" cy="4350"/>
              </a:xfrm>
              <a:custGeom>
                <a:rect b="b" l="l" r="r" t="t"/>
                <a:pathLst>
                  <a:path extrusionOk="0" h="174" w="801">
                    <a:moveTo>
                      <a:pt x="42" y="0"/>
                    </a:moveTo>
                    <a:cubicBezTo>
                      <a:pt x="0" y="0"/>
                      <a:pt x="4" y="74"/>
                      <a:pt x="33" y="74"/>
                    </a:cubicBezTo>
                    <a:cubicBezTo>
                      <a:pt x="266" y="107"/>
                      <a:pt x="500" y="174"/>
                      <a:pt x="733" y="174"/>
                    </a:cubicBezTo>
                    <a:cubicBezTo>
                      <a:pt x="800" y="174"/>
                      <a:pt x="800" y="107"/>
                      <a:pt x="767" y="107"/>
                    </a:cubicBezTo>
                    <a:cubicBezTo>
                      <a:pt x="533" y="41"/>
                      <a:pt x="300" y="7"/>
                      <a:pt x="66" y="7"/>
                    </a:cubicBezTo>
                    <a:cubicBezTo>
                      <a:pt x="57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37" name="Google Shape;13537;p40"/>
              <p:cNvSpPr/>
              <p:nvPr/>
            </p:nvSpPr>
            <p:spPr>
              <a:xfrm>
                <a:off x="7122300" y="2883425"/>
                <a:ext cx="26675" cy="4375"/>
              </a:xfrm>
              <a:custGeom>
                <a:rect b="b" l="l" r="r" t="t"/>
                <a:pathLst>
                  <a:path extrusionOk="0" h="175" w="1067">
                    <a:moveTo>
                      <a:pt x="1000" y="0"/>
                    </a:moveTo>
                    <a:cubicBezTo>
                      <a:pt x="700" y="34"/>
                      <a:pt x="366" y="67"/>
                      <a:pt x="66" y="101"/>
                    </a:cubicBezTo>
                    <a:cubicBezTo>
                      <a:pt x="9" y="101"/>
                      <a:pt x="1" y="174"/>
                      <a:pt x="41" y="174"/>
                    </a:cubicBezTo>
                    <a:cubicBezTo>
                      <a:pt x="48" y="174"/>
                      <a:pt x="56" y="172"/>
                      <a:pt x="66" y="167"/>
                    </a:cubicBezTo>
                    <a:cubicBezTo>
                      <a:pt x="366" y="167"/>
                      <a:pt x="700" y="134"/>
                      <a:pt x="1000" y="101"/>
                    </a:cubicBezTo>
                    <a:cubicBezTo>
                      <a:pt x="1067" y="101"/>
                      <a:pt x="1067" y="0"/>
                      <a:pt x="100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38" name="Google Shape;13538;p40"/>
              <p:cNvSpPr/>
              <p:nvPr/>
            </p:nvSpPr>
            <p:spPr>
              <a:xfrm>
                <a:off x="7073900" y="2628700"/>
                <a:ext cx="48400" cy="12075"/>
              </a:xfrm>
              <a:custGeom>
                <a:rect b="b" l="l" r="r" t="t"/>
                <a:pathLst>
                  <a:path extrusionOk="0" h="483" w="1936">
                    <a:moveTo>
                      <a:pt x="308" y="1"/>
                    </a:moveTo>
                    <a:cubicBezTo>
                      <a:pt x="215" y="1"/>
                      <a:pt x="123" y="6"/>
                      <a:pt x="34" y="16"/>
                    </a:cubicBezTo>
                    <a:cubicBezTo>
                      <a:pt x="1" y="16"/>
                      <a:pt x="1" y="82"/>
                      <a:pt x="34" y="82"/>
                    </a:cubicBezTo>
                    <a:cubicBezTo>
                      <a:pt x="334" y="182"/>
                      <a:pt x="634" y="216"/>
                      <a:pt x="935" y="282"/>
                    </a:cubicBezTo>
                    <a:cubicBezTo>
                      <a:pt x="1235" y="349"/>
                      <a:pt x="1535" y="449"/>
                      <a:pt x="1835" y="483"/>
                    </a:cubicBezTo>
                    <a:cubicBezTo>
                      <a:pt x="1902" y="483"/>
                      <a:pt x="1935" y="416"/>
                      <a:pt x="1869" y="382"/>
                    </a:cubicBezTo>
                    <a:cubicBezTo>
                      <a:pt x="1414" y="155"/>
                      <a:pt x="840" y="1"/>
                      <a:pt x="30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39" name="Google Shape;13539;p40"/>
              <p:cNvSpPr/>
              <p:nvPr/>
            </p:nvSpPr>
            <p:spPr>
              <a:xfrm>
                <a:off x="7100575" y="2645750"/>
                <a:ext cx="18375" cy="5025"/>
              </a:xfrm>
              <a:custGeom>
                <a:rect b="b" l="l" r="r" t="t"/>
                <a:pathLst>
                  <a:path extrusionOk="0" h="201" w="735">
                    <a:moveTo>
                      <a:pt x="34" y="1"/>
                    </a:moveTo>
                    <a:cubicBezTo>
                      <a:pt x="1" y="1"/>
                      <a:pt x="1" y="67"/>
                      <a:pt x="34" y="101"/>
                    </a:cubicBezTo>
                    <a:cubicBezTo>
                      <a:pt x="234" y="134"/>
                      <a:pt x="468" y="167"/>
                      <a:pt x="668" y="201"/>
                    </a:cubicBezTo>
                    <a:cubicBezTo>
                      <a:pt x="735" y="201"/>
                      <a:pt x="735" y="101"/>
                      <a:pt x="668" y="101"/>
                    </a:cubicBezTo>
                    <a:cubicBezTo>
                      <a:pt x="468" y="34"/>
                      <a:pt x="268" y="34"/>
                      <a:pt x="3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40" name="Google Shape;13540;p40"/>
              <p:cNvSpPr/>
              <p:nvPr/>
            </p:nvSpPr>
            <p:spPr>
              <a:xfrm>
                <a:off x="7108100" y="2656600"/>
                <a:ext cx="10850" cy="2700"/>
              </a:xfrm>
              <a:custGeom>
                <a:rect b="b" l="l" r="r" t="t"/>
                <a:pathLst>
                  <a:path extrusionOk="0" h="108" w="434">
                    <a:moveTo>
                      <a:pt x="67" y="0"/>
                    </a:moveTo>
                    <a:cubicBezTo>
                      <a:pt x="34" y="0"/>
                      <a:pt x="0" y="67"/>
                      <a:pt x="67" y="67"/>
                    </a:cubicBezTo>
                    <a:cubicBezTo>
                      <a:pt x="167" y="100"/>
                      <a:pt x="267" y="100"/>
                      <a:pt x="367" y="100"/>
                    </a:cubicBezTo>
                    <a:cubicBezTo>
                      <a:pt x="377" y="105"/>
                      <a:pt x="385" y="107"/>
                      <a:pt x="392" y="107"/>
                    </a:cubicBezTo>
                    <a:cubicBezTo>
                      <a:pt x="433" y="107"/>
                      <a:pt x="429" y="34"/>
                      <a:pt x="400" y="34"/>
                    </a:cubicBezTo>
                    <a:cubicBezTo>
                      <a:pt x="300" y="0"/>
                      <a:pt x="200" y="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41" name="Google Shape;13541;p40"/>
              <p:cNvSpPr/>
              <p:nvPr/>
            </p:nvSpPr>
            <p:spPr>
              <a:xfrm>
                <a:off x="7098075" y="2723300"/>
                <a:ext cx="34225" cy="5875"/>
              </a:xfrm>
              <a:custGeom>
                <a:rect b="b" l="l" r="r" t="t"/>
                <a:pathLst>
                  <a:path extrusionOk="0" h="235" w="1369">
                    <a:moveTo>
                      <a:pt x="68" y="1"/>
                    </a:moveTo>
                    <a:cubicBezTo>
                      <a:pt x="1" y="1"/>
                      <a:pt x="1" y="68"/>
                      <a:pt x="34" y="68"/>
                    </a:cubicBezTo>
                    <a:cubicBezTo>
                      <a:pt x="468" y="134"/>
                      <a:pt x="868" y="201"/>
                      <a:pt x="1302" y="234"/>
                    </a:cubicBezTo>
                    <a:cubicBezTo>
                      <a:pt x="1335" y="234"/>
                      <a:pt x="1369" y="134"/>
                      <a:pt x="1302" y="134"/>
                    </a:cubicBezTo>
                    <a:cubicBezTo>
                      <a:pt x="902" y="68"/>
                      <a:pt x="468" y="34"/>
                      <a:pt x="6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42" name="Google Shape;13542;p40"/>
              <p:cNvSpPr/>
              <p:nvPr/>
            </p:nvSpPr>
            <p:spPr>
              <a:xfrm>
                <a:off x="7026675" y="2499600"/>
                <a:ext cx="46425" cy="12750"/>
              </a:xfrm>
              <a:custGeom>
                <a:rect b="b" l="l" r="r" t="t"/>
                <a:pathLst>
                  <a:path extrusionOk="0" h="510" w="1857">
                    <a:moveTo>
                      <a:pt x="36" y="0"/>
                    </a:moveTo>
                    <a:cubicBezTo>
                      <a:pt x="12" y="0"/>
                      <a:pt x="1" y="49"/>
                      <a:pt x="55" y="76"/>
                    </a:cubicBezTo>
                    <a:cubicBezTo>
                      <a:pt x="589" y="276"/>
                      <a:pt x="1189" y="443"/>
                      <a:pt x="1756" y="510"/>
                    </a:cubicBezTo>
                    <a:cubicBezTo>
                      <a:pt x="1823" y="510"/>
                      <a:pt x="1856" y="443"/>
                      <a:pt x="1789" y="409"/>
                    </a:cubicBezTo>
                    <a:cubicBezTo>
                      <a:pt x="1222" y="243"/>
                      <a:pt x="655" y="109"/>
                      <a:pt x="55" y="9"/>
                    </a:cubicBezTo>
                    <a:cubicBezTo>
                      <a:pt x="49" y="3"/>
                      <a:pt x="42" y="0"/>
                      <a:pt x="3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43" name="Google Shape;13543;p40"/>
              <p:cNvSpPr/>
              <p:nvPr/>
            </p:nvSpPr>
            <p:spPr>
              <a:xfrm>
                <a:off x="7033050" y="2512325"/>
                <a:ext cx="18350" cy="5025"/>
              </a:xfrm>
              <a:custGeom>
                <a:rect b="b" l="l" r="r" t="t"/>
                <a:pathLst>
                  <a:path extrusionOk="0" h="201" w="734">
                    <a:moveTo>
                      <a:pt x="67" y="1"/>
                    </a:moveTo>
                    <a:cubicBezTo>
                      <a:pt x="0" y="1"/>
                      <a:pt x="0" y="67"/>
                      <a:pt x="67" y="67"/>
                    </a:cubicBezTo>
                    <a:cubicBezTo>
                      <a:pt x="267" y="134"/>
                      <a:pt x="467" y="201"/>
                      <a:pt x="667" y="201"/>
                    </a:cubicBezTo>
                    <a:cubicBezTo>
                      <a:pt x="734" y="201"/>
                      <a:pt x="734" y="134"/>
                      <a:pt x="701" y="134"/>
                    </a:cubicBezTo>
                    <a:cubicBezTo>
                      <a:pt x="500" y="67"/>
                      <a:pt x="267" y="34"/>
                      <a:pt x="6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44" name="Google Shape;13544;p40"/>
              <p:cNvSpPr/>
              <p:nvPr/>
            </p:nvSpPr>
            <p:spPr>
              <a:xfrm>
                <a:off x="7036500" y="2520500"/>
                <a:ext cx="13250" cy="3525"/>
              </a:xfrm>
              <a:custGeom>
                <a:rect b="b" l="l" r="r" t="t"/>
                <a:pathLst>
                  <a:path extrusionOk="0" h="141" w="530">
                    <a:moveTo>
                      <a:pt x="48" y="0"/>
                    </a:moveTo>
                    <a:cubicBezTo>
                      <a:pt x="21" y="0"/>
                      <a:pt x="0" y="74"/>
                      <a:pt x="29" y="74"/>
                    </a:cubicBezTo>
                    <a:cubicBezTo>
                      <a:pt x="196" y="107"/>
                      <a:pt x="329" y="141"/>
                      <a:pt x="496" y="141"/>
                    </a:cubicBezTo>
                    <a:cubicBezTo>
                      <a:pt x="529" y="141"/>
                      <a:pt x="529" y="74"/>
                      <a:pt x="496" y="40"/>
                    </a:cubicBezTo>
                    <a:cubicBezTo>
                      <a:pt x="362" y="7"/>
                      <a:pt x="196" y="7"/>
                      <a:pt x="62" y="7"/>
                    </a:cubicBezTo>
                    <a:cubicBezTo>
                      <a:pt x="57" y="2"/>
                      <a:pt x="53" y="0"/>
                      <a:pt x="4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45" name="Google Shape;13545;p40"/>
              <p:cNvSpPr/>
              <p:nvPr/>
            </p:nvSpPr>
            <p:spPr>
              <a:xfrm>
                <a:off x="6397575" y="3452100"/>
                <a:ext cx="14200" cy="101900"/>
              </a:xfrm>
              <a:custGeom>
                <a:rect b="b" l="l" r="r" t="t"/>
                <a:pathLst>
                  <a:path extrusionOk="0" h="4076" w="568">
                    <a:moveTo>
                      <a:pt x="68" y="0"/>
                    </a:moveTo>
                    <a:cubicBezTo>
                      <a:pt x="39" y="0"/>
                      <a:pt x="1" y="29"/>
                      <a:pt x="1" y="70"/>
                    </a:cubicBezTo>
                    <a:cubicBezTo>
                      <a:pt x="34" y="737"/>
                      <a:pt x="134" y="1437"/>
                      <a:pt x="201" y="2105"/>
                    </a:cubicBezTo>
                    <a:cubicBezTo>
                      <a:pt x="268" y="2738"/>
                      <a:pt x="268" y="3406"/>
                      <a:pt x="401" y="4039"/>
                    </a:cubicBezTo>
                    <a:cubicBezTo>
                      <a:pt x="414" y="4065"/>
                      <a:pt x="436" y="4076"/>
                      <a:pt x="459" y="4076"/>
                    </a:cubicBezTo>
                    <a:cubicBezTo>
                      <a:pt x="496" y="4076"/>
                      <a:pt x="535" y="4047"/>
                      <a:pt x="535" y="4006"/>
                    </a:cubicBezTo>
                    <a:cubicBezTo>
                      <a:pt x="568" y="3339"/>
                      <a:pt x="435" y="2638"/>
                      <a:pt x="368" y="1971"/>
                    </a:cubicBezTo>
                    <a:cubicBezTo>
                      <a:pt x="301" y="1304"/>
                      <a:pt x="234" y="670"/>
                      <a:pt x="101" y="36"/>
                    </a:cubicBezTo>
                    <a:cubicBezTo>
                      <a:pt x="101" y="11"/>
                      <a:pt x="86" y="0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46" name="Google Shape;13546;p40"/>
              <p:cNvSpPr/>
              <p:nvPr/>
            </p:nvSpPr>
            <p:spPr>
              <a:xfrm>
                <a:off x="6385075" y="3450075"/>
                <a:ext cx="8375" cy="63950"/>
              </a:xfrm>
              <a:custGeom>
                <a:rect b="b" l="l" r="r" t="t"/>
                <a:pathLst>
                  <a:path extrusionOk="0" h="2558" w="335">
                    <a:moveTo>
                      <a:pt x="51" y="1"/>
                    </a:moveTo>
                    <a:cubicBezTo>
                      <a:pt x="26" y="1"/>
                      <a:pt x="1" y="17"/>
                      <a:pt x="1" y="51"/>
                    </a:cubicBezTo>
                    <a:cubicBezTo>
                      <a:pt x="1" y="851"/>
                      <a:pt x="67" y="1719"/>
                      <a:pt x="201" y="2519"/>
                    </a:cubicBezTo>
                    <a:cubicBezTo>
                      <a:pt x="215" y="2547"/>
                      <a:pt x="235" y="2558"/>
                      <a:pt x="256" y="2558"/>
                    </a:cubicBezTo>
                    <a:cubicBezTo>
                      <a:pt x="284" y="2558"/>
                      <a:pt x="315" y="2538"/>
                      <a:pt x="334" y="2519"/>
                    </a:cubicBezTo>
                    <a:cubicBezTo>
                      <a:pt x="334" y="1685"/>
                      <a:pt x="234" y="818"/>
                      <a:pt x="101" y="51"/>
                    </a:cubicBezTo>
                    <a:cubicBezTo>
                      <a:pt x="101" y="17"/>
                      <a:pt x="76" y="1"/>
                      <a:pt x="5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47" name="Google Shape;13547;p40"/>
              <p:cNvSpPr/>
              <p:nvPr/>
            </p:nvSpPr>
            <p:spPr>
              <a:xfrm>
                <a:off x="6372575" y="3454600"/>
                <a:ext cx="8350" cy="42200"/>
              </a:xfrm>
              <a:custGeom>
                <a:rect b="b" l="l" r="r" t="t"/>
                <a:pathLst>
                  <a:path extrusionOk="0" h="1688" w="334">
                    <a:moveTo>
                      <a:pt x="68" y="0"/>
                    </a:moveTo>
                    <a:cubicBezTo>
                      <a:pt x="38" y="0"/>
                      <a:pt x="0" y="29"/>
                      <a:pt x="0" y="70"/>
                    </a:cubicBezTo>
                    <a:cubicBezTo>
                      <a:pt x="67" y="570"/>
                      <a:pt x="100" y="1104"/>
                      <a:pt x="134" y="1638"/>
                    </a:cubicBezTo>
                    <a:cubicBezTo>
                      <a:pt x="150" y="1671"/>
                      <a:pt x="175" y="1688"/>
                      <a:pt x="200" y="1688"/>
                    </a:cubicBezTo>
                    <a:cubicBezTo>
                      <a:pt x="225" y="1688"/>
                      <a:pt x="250" y="1671"/>
                      <a:pt x="267" y="1638"/>
                    </a:cubicBezTo>
                    <a:cubicBezTo>
                      <a:pt x="334" y="1104"/>
                      <a:pt x="234" y="537"/>
                      <a:pt x="100" y="37"/>
                    </a:cubicBezTo>
                    <a:cubicBezTo>
                      <a:pt x="100" y="11"/>
                      <a:pt x="86" y="0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48" name="Google Shape;13548;p40"/>
              <p:cNvSpPr/>
              <p:nvPr/>
            </p:nvSpPr>
            <p:spPr>
              <a:xfrm>
                <a:off x="7023875" y="3397050"/>
                <a:ext cx="14200" cy="75225"/>
              </a:xfrm>
              <a:custGeom>
                <a:rect b="b" l="l" r="r" t="t"/>
                <a:pathLst>
                  <a:path extrusionOk="0" h="3009" w="568">
                    <a:moveTo>
                      <a:pt x="68" y="0"/>
                    </a:moveTo>
                    <a:cubicBezTo>
                      <a:pt x="38" y="0"/>
                      <a:pt x="0" y="29"/>
                      <a:pt x="0" y="70"/>
                    </a:cubicBezTo>
                    <a:cubicBezTo>
                      <a:pt x="33" y="537"/>
                      <a:pt x="134" y="971"/>
                      <a:pt x="200" y="1438"/>
                    </a:cubicBezTo>
                    <a:cubicBezTo>
                      <a:pt x="267" y="1938"/>
                      <a:pt x="267" y="2472"/>
                      <a:pt x="400" y="2972"/>
                    </a:cubicBezTo>
                    <a:cubicBezTo>
                      <a:pt x="413" y="2998"/>
                      <a:pt x="436" y="3009"/>
                      <a:pt x="459" y="3009"/>
                    </a:cubicBezTo>
                    <a:cubicBezTo>
                      <a:pt x="496" y="3009"/>
                      <a:pt x="534" y="2980"/>
                      <a:pt x="534" y="2939"/>
                    </a:cubicBezTo>
                    <a:cubicBezTo>
                      <a:pt x="567" y="2505"/>
                      <a:pt x="467" y="2005"/>
                      <a:pt x="400" y="1538"/>
                    </a:cubicBezTo>
                    <a:cubicBezTo>
                      <a:pt x="334" y="1038"/>
                      <a:pt x="267" y="537"/>
                      <a:pt x="100" y="37"/>
                    </a:cubicBezTo>
                    <a:cubicBezTo>
                      <a:pt x="100" y="11"/>
                      <a:pt x="86" y="0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49" name="Google Shape;13549;p40"/>
              <p:cNvSpPr/>
              <p:nvPr/>
            </p:nvSpPr>
            <p:spPr>
              <a:xfrm>
                <a:off x="7019275" y="3431725"/>
                <a:ext cx="7125" cy="39550"/>
              </a:xfrm>
              <a:custGeom>
                <a:rect b="b" l="l" r="r" t="t"/>
                <a:pathLst>
                  <a:path extrusionOk="0" h="1582" w="285">
                    <a:moveTo>
                      <a:pt x="55" y="1"/>
                    </a:moveTo>
                    <a:cubicBezTo>
                      <a:pt x="26" y="1"/>
                      <a:pt x="1" y="18"/>
                      <a:pt x="17" y="51"/>
                    </a:cubicBezTo>
                    <a:cubicBezTo>
                      <a:pt x="51" y="551"/>
                      <a:pt x="51" y="1052"/>
                      <a:pt x="151" y="1519"/>
                    </a:cubicBezTo>
                    <a:cubicBezTo>
                      <a:pt x="166" y="1564"/>
                      <a:pt x="194" y="1582"/>
                      <a:pt x="221" y="1582"/>
                    </a:cubicBezTo>
                    <a:cubicBezTo>
                      <a:pt x="254" y="1582"/>
                      <a:pt x="284" y="1555"/>
                      <a:pt x="284" y="1519"/>
                    </a:cubicBezTo>
                    <a:cubicBezTo>
                      <a:pt x="284" y="1018"/>
                      <a:pt x="184" y="518"/>
                      <a:pt x="117" y="51"/>
                    </a:cubicBezTo>
                    <a:cubicBezTo>
                      <a:pt x="117" y="18"/>
                      <a:pt x="84" y="1"/>
                      <a:pt x="5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50" name="Google Shape;13550;p40"/>
              <p:cNvSpPr/>
              <p:nvPr/>
            </p:nvSpPr>
            <p:spPr>
              <a:xfrm>
                <a:off x="6958825" y="3357025"/>
                <a:ext cx="12525" cy="61725"/>
              </a:xfrm>
              <a:custGeom>
                <a:rect b="b" l="l" r="r" t="t"/>
                <a:pathLst>
                  <a:path extrusionOk="0" h="2469" w="501">
                    <a:moveTo>
                      <a:pt x="76" y="0"/>
                    </a:moveTo>
                    <a:cubicBezTo>
                      <a:pt x="38" y="0"/>
                      <a:pt x="0" y="29"/>
                      <a:pt x="0" y="70"/>
                    </a:cubicBezTo>
                    <a:cubicBezTo>
                      <a:pt x="67" y="837"/>
                      <a:pt x="200" y="1638"/>
                      <a:pt x="367" y="2405"/>
                    </a:cubicBezTo>
                    <a:cubicBezTo>
                      <a:pt x="367" y="2450"/>
                      <a:pt x="394" y="2468"/>
                      <a:pt x="424" y="2468"/>
                    </a:cubicBezTo>
                    <a:cubicBezTo>
                      <a:pt x="460" y="2468"/>
                      <a:pt x="501" y="2442"/>
                      <a:pt x="501" y="2405"/>
                    </a:cubicBezTo>
                    <a:cubicBezTo>
                      <a:pt x="467" y="1605"/>
                      <a:pt x="334" y="804"/>
                      <a:pt x="134" y="37"/>
                    </a:cubicBezTo>
                    <a:cubicBezTo>
                      <a:pt x="121" y="11"/>
                      <a:pt x="98" y="0"/>
                      <a:pt x="7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51" name="Google Shape;13551;p40"/>
              <p:cNvSpPr/>
              <p:nvPr/>
            </p:nvSpPr>
            <p:spPr>
              <a:xfrm>
                <a:off x="6978000" y="3373100"/>
                <a:ext cx="7525" cy="31475"/>
              </a:xfrm>
              <a:custGeom>
                <a:rect b="b" l="l" r="r" t="t"/>
                <a:pathLst>
                  <a:path extrusionOk="0" h="1259" w="301">
                    <a:moveTo>
                      <a:pt x="83" y="0"/>
                    </a:moveTo>
                    <a:cubicBezTo>
                      <a:pt x="46" y="0"/>
                      <a:pt x="0" y="36"/>
                      <a:pt x="0" y="94"/>
                    </a:cubicBezTo>
                    <a:cubicBezTo>
                      <a:pt x="67" y="461"/>
                      <a:pt x="101" y="828"/>
                      <a:pt x="167" y="1195"/>
                    </a:cubicBezTo>
                    <a:cubicBezTo>
                      <a:pt x="182" y="1240"/>
                      <a:pt x="211" y="1258"/>
                      <a:pt x="238" y="1258"/>
                    </a:cubicBezTo>
                    <a:cubicBezTo>
                      <a:pt x="271" y="1258"/>
                      <a:pt x="301" y="1232"/>
                      <a:pt x="301" y="1195"/>
                    </a:cubicBezTo>
                    <a:cubicBezTo>
                      <a:pt x="267" y="795"/>
                      <a:pt x="201" y="428"/>
                      <a:pt x="134" y="61"/>
                    </a:cubicBezTo>
                    <a:cubicBezTo>
                      <a:pt x="134" y="19"/>
                      <a:pt x="110" y="0"/>
                      <a:pt x="8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52" name="Google Shape;13552;p40"/>
              <p:cNvSpPr/>
              <p:nvPr/>
            </p:nvSpPr>
            <p:spPr>
              <a:xfrm>
                <a:off x="6987525" y="3383225"/>
                <a:ext cx="5500" cy="16850"/>
              </a:xfrm>
              <a:custGeom>
                <a:rect b="b" l="l" r="r" t="t"/>
                <a:pathLst>
                  <a:path extrusionOk="0" h="674" w="220">
                    <a:moveTo>
                      <a:pt x="58" y="1"/>
                    </a:moveTo>
                    <a:cubicBezTo>
                      <a:pt x="26" y="1"/>
                      <a:pt x="0" y="17"/>
                      <a:pt x="20" y="56"/>
                    </a:cubicBezTo>
                    <a:cubicBezTo>
                      <a:pt x="86" y="256"/>
                      <a:pt x="86" y="423"/>
                      <a:pt x="86" y="623"/>
                    </a:cubicBezTo>
                    <a:cubicBezTo>
                      <a:pt x="86" y="657"/>
                      <a:pt x="111" y="673"/>
                      <a:pt x="141" y="673"/>
                    </a:cubicBezTo>
                    <a:cubicBezTo>
                      <a:pt x="170" y="673"/>
                      <a:pt x="203" y="657"/>
                      <a:pt x="220" y="623"/>
                    </a:cubicBezTo>
                    <a:cubicBezTo>
                      <a:pt x="220" y="423"/>
                      <a:pt x="187" y="223"/>
                      <a:pt x="120" y="23"/>
                    </a:cubicBezTo>
                    <a:cubicBezTo>
                      <a:pt x="106" y="9"/>
                      <a:pt x="81" y="1"/>
                      <a:pt x="5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53" name="Google Shape;13553;p40"/>
              <p:cNvSpPr/>
              <p:nvPr/>
            </p:nvSpPr>
            <p:spPr>
              <a:xfrm>
                <a:off x="5910050" y="3318650"/>
                <a:ext cx="27750" cy="91925"/>
              </a:xfrm>
              <a:custGeom>
                <a:rect b="b" l="l" r="r" t="t"/>
                <a:pathLst>
                  <a:path extrusionOk="0" h="3677" w="1110">
                    <a:moveTo>
                      <a:pt x="1045" y="1"/>
                    </a:moveTo>
                    <a:cubicBezTo>
                      <a:pt x="1024" y="1"/>
                      <a:pt x="1001" y="12"/>
                      <a:pt x="989" y="37"/>
                    </a:cubicBezTo>
                    <a:cubicBezTo>
                      <a:pt x="688" y="1238"/>
                      <a:pt x="322" y="2406"/>
                      <a:pt x="21" y="3607"/>
                    </a:cubicBezTo>
                    <a:cubicBezTo>
                      <a:pt x="1" y="3648"/>
                      <a:pt x="31" y="3676"/>
                      <a:pt x="65" y="3676"/>
                    </a:cubicBezTo>
                    <a:cubicBezTo>
                      <a:pt x="86" y="3676"/>
                      <a:pt x="109" y="3665"/>
                      <a:pt x="121" y="3640"/>
                    </a:cubicBezTo>
                    <a:cubicBezTo>
                      <a:pt x="555" y="2506"/>
                      <a:pt x="889" y="1272"/>
                      <a:pt x="1089" y="71"/>
                    </a:cubicBezTo>
                    <a:cubicBezTo>
                      <a:pt x="1109" y="29"/>
                      <a:pt x="1079" y="1"/>
                      <a:pt x="104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54" name="Google Shape;13554;p40"/>
              <p:cNvSpPr/>
              <p:nvPr/>
            </p:nvSpPr>
            <p:spPr>
              <a:xfrm>
                <a:off x="5938925" y="3336125"/>
                <a:ext cx="9200" cy="26075"/>
              </a:xfrm>
              <a:custGeom>
                <a:rect b="b" l="l" r="r" t="t"/>
                <a:pathLst>
                  <a:path extrusionOk="0" h="1043" w="368">
                    <a:moveTo>
                      <a:pt x="306" y="0"/>
                    </a:moveTo>
                    <a:cubicBezTo>
                      <a:pt x="285" y="0"/>
                      <a:pt x="267" y="11"/>
                      <a:pt x="267" y="39"/>
                    </a:cubicBezTo>
                    <a:cubicBezTo>
                      <a:pt x="167" y="339"/>
                      <a:pt x="67" y="673"/>
                      <a:pt x="0" y="973"/>
                    </a:cubicBezTo>
                    <a:cubicBezTo>
                      <a:pt x="0" y="1014"/>
                      <a:pt x="39" y="1043"/>
                      <a:pt x="68" y="1043"/>
                    </a:cubicBezTo>
                    <a:cubicBezTo>
                      <a:pt x="86" y="1043"/>
                      <a:pt x="101" y="1032"/>
                      <a:pt x="101" y="1006"/>
                    </a:cubicBezTo>
                    <a:cubicBezTo>
                      <a:pt x="167" y="673"/>
                      <a:pt x="267" y="372"/>
                      <a:pt x="367" y="39"/>
                    </a:cubicBezTo>
                    <a:cubicBezTo>
                      <a:pt x="367" y="20"/>
                      <a:pt x="334" y="0"/>
                      <a:pt x="30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55" name="Google Shape;13555;p40"/>
              <p:cNvSpPr/>
              <p:nvPr/>
            </p:nvSpPr>
            <p:spPr>
              <a:xfrm>
                <a:off x="5949775" y="3346750"/>
                <a:ext cx="7300" cy="15175"/>
              </a:xfrm>
              <a:custGeom>
                <a:rect b="b" l="l" r="r" t="t"/>
                <a:pathLst>
                  <a:path extrusionOk="0" h="607" w="292">
                    <a:moveTo>
                      <a:pt x="204" y="1"/>
                    </a:moveTo>
                    <a:cubicBezTo>
                      <a:pt x="190" y="1"/>
                      <a:pt x="176" y="5"/>
                      <a:pt x="167" y="14"/>
                    </a:cubicBezTo>
                    <a:cubicBezTo>
                      <a:pt x="100" y="181"/>
                      <a:pt x="33" y="381"/>
                      <a:pt x="0" y="581"/>
                    </a:cubicBezTo>
                    <a:cubicBezTo>
                      <a:pt x="0" y="598"/>
                      <a:pt x="25" y="606"/>
                      <a:pt x="50" y="606"/>
                    </a:cubicBezTo>
                    <a:cubicBezTo>
                      <a:pt x="75" y="606"/>
                      <a:pt x="100" y="598"/>
                      <a:pt x="100" y="581"/>
                    </a:cubicBezTo>
                    <a:cubicBezTo>
                      <a:pt x="134" y="414"/>
                      <a:pt x="167" y="248"/>
                      <a:pt x="267" y="81"/>
                    </a:cubicBezTo>
                    <a:cubicBezTo>
                      <a:pt x="291" y="32"/>
                      <a:pt x="244" y="1"/>
                      <a:pt x="20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56" name="Google Shape;13556;p40"/>
              <p:cNvSpPr/>
              <p:nvPr/>
            </p:nvSpPr>
            <p:spPr>
              <a:xfrm>
                <a:off x="6239975" y="3516375"/>
                <a:ext cx="77550" cy="30225"/>
              </a:xfrm>
              <a:custGeom>
                <a:rect b="b" l="l" r="r" t="t"/>
                <a:pathLst>
                  <a:path extrusionOk="0" h="1209" w="3102">
                    <a:moveTo>
                      <a:pt x="100" y="1"/>
                    </a:moveTo>
                    <a:cubicBezTo>
                      <a:pt x="34" y="1"/>
                      <a:pt x="0" y="101"/>
                      <a:pt x="67" y="101"/>
                    </a:cubicBezTo>
                    <a:cubicBezTo>
                      <a:pt x="1034" y="501"/>
                      <a:pt x="2035" y="868"/>
                      <a:pt x="3036" y="1201"/>
                    </a:cubicBezTo>
                    <a:cubicBezTo>
                      <a:pt x="3045" y="1206"/>
                      <a:pt x="3054" y="1208"/>
                      <a:pt x="3060" y="1208"/>
                    </a:cubicBezTo>
                    <a:cubicBezTo>
                      <a:pt x="3102" y="1208"/>
                      <a:pt x="3098" y="1135"/>
                      <a:pt x="3069" y="1135"/>
                    </a:cubicBezTo>
                    <a:cubicBezTo>
                      <a:pt x="2069" y="734"/>
                      <a:pt x="1068" y="368"/>
                      <a:pt x="100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57" name="Google Shape;13557;p40"/>
              <p:cNvSpPr/>
              <p:nvPr/>
            </p:nvSpPr>
            <p:spPr>
              <a:xfrm>
                <a:off x="6299175" y="3526375"/>
                <a:ext cx="17500" cy="7700"/>
              </a:xfrm>
              <a:custGeom>
                <a:rect b="b" l="l" r="r" t="t"/>
                <a:pathLst>
                  <a:path extrusionOk="0" h="308" w="700">
                    <a:moveTo>
                      <a:pt x="101" y="1"/>
                    </a:moveTo>
                    <a:cubicBezTo>
                      <a:pt x="34" y="1"/>
                      <a:pt x="1" y="101"/>
                      <a:pt x="67" y="101"/>
                    </a:cubicBezTo>
                    <a:cubicBezTo>
                      <a:pt x="234" y="168"/>
                      <a:pt x="434" y="234"/>
                      <a:pt x="635" y="301"/>
                    </a:cubicBezTo>
                    <a:cubicBezTo>
                      <a:pt x="644" y="306"/>
                      <a:pt x="652" y="308"/>
                      <a:pt x="659" y="308"/>
                    </a:cubicBezTo>
                    <a:cubicBezTo>
                      <a:pt x="700" y="308"/>
                      <a:pt x="692" y="230"/>
                      <a:pt x="635" y="201"/>
                    </a:cubicBezTo>
                    <a:cubicBezTo>
                      <a:pt x="468" y="134"/>
                      <a:pt x="268" y="68"/>
                      <a:pt x="1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58" name="Google Shape;13558;p40"/>
              <p:cNvSpPr/>
              <p:nvPr/>
            </p:nvSpPr>
            <p:spPr>
              <a:xfrm>
                <a:off x="6167075" y="3422275"/>
                <a:ext cx="34550" cy="77875"/>
              </a:xfrm>
              <a:custGeom>
                <a:rect b="b" l="l" r="r" t="t"/>
                <a:pathLst>
                  <a:path extrusionOk="0" h="3115" w="1382">
                    <a:moveTo>
                      <a:pt x="74" y="1"/>
                    </a:moveTo>
                    <a:cubicBezTo>
                      <a:pt x="37" y="1"/>
                      <a:pt x="0" y="48"/>
                      <a:pt x="48" y="95"/>
                    </a:cubicBezTo>
                    <a:cubicBezTo>
                      <a:pt x="848" y="929"/>
                      <a:pt x="1115" y="1963"/>
                      <a:pt x="1282" y="3064"/>
                    </a:cubicBezTo>
                    <a:cubicBezTo>
                      <a:pt x="1299" y="3097"/>
                      <a:pt x="1324" y="3114"/>
                      <a:pt x="1344" y="3114"/>
                    </a:cubicBezTo>
                    <a:cubicBezTo>
                      <a:pt x="1365" y="3114"/>
                      <a:pt x="1382" y="3097"/>
                      <a:pt x="1382" y="3064"/>
                    </a:cubicBezTo>
                    <a:cubicBezTo>
                      <a:pt x="1315" y="1963"/>
                      <a:pt x="982" y="762"/>
                      <a:pt x="114" y="29"/>
                    </a:cubicBezTo>
                    <a:cubicBezTo>
                      <a:pt x="105" y="9"/>
                      <a:pt x="89" y="1"/>
                      <a:pt x="7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59" name="Google Shape;13559;p40"/>
              <p:cNvSpPr/>
              <p:nvPr/>
            </p:nvSpPr>
            <p:spPr>
              <a:xfrm>
                <a:off x="6196000" y="3440150"/>
                <a:ext cx="15650" cy="33025"/>
              </a:xfrm>
              <a:custGeom>
                <a:rect b="b" l="l" r="r" t="t"/>
                <a:pathLst>
                  <a:path extrusionOk="0" h="1321" w="626">
                    <a:moveTo>
                      <a:pt x="88" y="1"/>
                    </a:moveTo>
                    <a:cubicBezTo>
                      <a:pt x="47" y="1"/>
                      <a:pt x="0" y="32"/>
                      <a:pt x="25" y="81"/>
                    </a:cubicBezTo>
                    <a:cubicBezTo>
                      <a:pt x="292" y="448"/>
                      <a:pt x="458" y="848"/>
                      <a:pt x="525" y="1282"/>
                    </a:cubicBezTo>
                    <a:cubicBezTo>
                      <a:pt x="525" y="1310"/>
                      <a:pt x="543" y="1320"/>
                      <a:pt x="564" y="1320"/>
                    </a:cubicBezTo>
                    <a:cubicBezTo>
                      <a:pt x="592" y="1320"/>
                      <a:pt x="625" y="1301"/>
                      <a:pt x="625" y="1282"/>
                    </a:cubicBezTo>
                    <a:cubicBezTo>
                      <a:pt x="559" y="815"/>
                      <a:pt x="392" y="381"/>
                      <a:pt x="125" y="14"/>
                    </a:cubicBezTo>
                    <a:cubicBezTo>
                      <a:pt x="116" y="5"/>
                      <a:pt x="102" y="1"/>
                      <a:pt x="8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60" name="Google Shape;13560;p40"/>
              <p:cNvSpPr/>
              <p:nvPr/>
            </p:nvSpPr>
            <p:spPr>
              <a:xfrm>
                <a:off x="6210175" y="3446000"/>
                <a:ext cx="7300" cy="12100"/>
              </a:xfrm>
              <a:custGeom>
                <a:rect b="b" l="l" r="r" t="t"/>
                <a:pathLst>
                  <a:path extrusionOk="0" h="484" w="292">
                    <a:moveTo>
                      <a:pt x="60" y="0"/>
                    </a:moveTo>
                    <a:cubicBezTo>
                      <a:pt x="30" y="0"/>
                      <a:pt x="0" y="31"/>
                      <a:pt x="25" y="80"/>
                    </a:cubicBezTo>
                    <a:cubicBezTo>
                      <a:pt x="92" y="180"/>
                      <a:pt x="158" y="314"/>
                      <a:pt x="192" y="447"/>
                    </a:cubicBezTo>
                    <a:cubicBezTo>
                      <a:pt x="192" y="473"/>
                      <a:pt x="206" y="484"/>
                      <a:pt x="224" y="484"/>
                    </a:cubicBezTo>
                    <a:cubicBezTo>
                      <a:pt x="254" y="484"/>
                      <a:pt x="292" y="455"/>
                      <a:pt x="292" y="414"/>
                    </a:cubicBezTo>
                    <a:cubicBezTo>
                      <a:pt x="258" y="280"/>
                      <a:pt x="192" y="147"/>
                      <a:pt x="92" y="14"/>
                    </a:cubicBezTo>
                    <a:cubicBezTo>
                      <a:pt x="83" y="5"/>
                      <a:pt x="71" y="0"/>
                      <a:pt x="6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61" name="Google Shape;13561;p40"/>
              <p:cNvSpPr/>
              <p:nvPr/>
            </p:nvSpPr>
            <p:spPr>
              <a:xfrm>
                <a:off x="5972275" y="3389625"/>
                <a:ext cx="33400" cy="31775"/>
              </a:xfrm>
              <a:custGeom>
                <a:rect b="b" l="l" r="r" t="t"/>
                <a:pathLst>
                  <a:path extrusionOk="0" h="1271" w="1336">
                    <a:moveTo>
                      <a:pt x="1235" y="0"/>
                    </a:moveTo>
                    <a:cubicBezTo>
                      <a:pt x="668" y="167"/>
                      <a:pt x="168" y="634"/>
                      <a:pt x="1" y="1201"/>
                    </a:cubicBezTo>
                    <a:cubicBezTo>
                      <a:pt x="1" y="1242"/>
                      <a:pt x="39" y="1271"/>
                      <a:pt x="68" y="1271"/>
                    </a:cubicBezTo>
                    <a:cubicBezTo>
                      <a:pt x="86" y="1271"/>
                      <a:pt x="101" y="1260"/>
                      <a:pt x="101" y="1235"/>
                    </a:cubicBezTo>
                    <a:cubicBezTo>
                      <a:pt x="301" y="701"/>
                      <a:pt x="735" y="301"/>
                      <a:pt x="1268" y="100"/>
                    </a:cubicBezTo>
                    <a:cubicBezTo>
                      <a:pt x="1335" y="100"/>
                      <a:pt x="1302" y="0"/>
                      <a:pt x="123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62" name="Google Shape;13562;p40"/>
              <p:cNvSpPr/>
              <p:nvPr/>
            </p:nvSpPr>
            <p:spPr>
              <a:xfrm>
                <a:off x="6816450" y="3403475"/>
                <a:ext cx="13125" cy="37450"/>
              </a:xfrm>
              <a:custGeom>
                <a:rect b="b" l="l" r="r" t="t"/>
                <a:pathLst>
                  <a:path extrusionOk="0" h="1498" w="525">
                    <a:moveTo>
                      <a:pt x="87" y="0"/>
                    </a:moveTo>
                    <a:cubicBezTo>
                      <a:pt x="47" y="0"/>
                      <a:pt x="0" y="31"/>
                      <a:pt x="25" y="80"/>
                    </a:cubicBezTo>
                    <a:cubicBezTo>
                      <a:pt x="258" y="514"/>
                      <a:pt x="325" y="947"/>
                      <a:pt x="358" y="1448"/>
                    </a:cubicBezTo>
                    <a:cubicBezTo>
                      <a:pt x="358" y="1481"/>
                      <a:pt x="375" y="1498"/>
                      <a:pt x="396" y="1498"/>
                    </a:cubicBezTo>
                    <a:cubicBezTo>
                      <a:pt x="416" y="1498"/>
                      <a:pt x="441" y="1481"/>
                      <a:pt x="458" y="1448"/>
                    </a:cubicBezTo>
                    <a:cubicBezTo>
                      <a:pt x="525" y="947"/>
                      <a:pt x="391" y="447"/>
                      <a:pt x="125" y="13"/>
                    </a:cubicBezTo>
                    <a:cubicBezTo>
                      <a:pt x="116" y="4"/>
                      <a:pt x="102" y="0"/>
                      <a:pt x="8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63" name="Google Shape;13563;p40"/>
              <p:cNvSpPr/>
              <p:nvPr/>
            </p:nvSpPr>
            <p:spPr>
              <a:xfrm>
                <a:off x="6831475" y="3412275"/>
                <a:ext cx="7275" cy="19975"/>
              </a:xfrm>
              <a:custGeom>
                <a:rect b="b" l="l" r="r" t="t"/>
                <a:pathLst>
                  <a:path extrusionOk="0" h="799" w="291">
                    <a:moveTo>
                      <a:pt x="68" y="1"/>
                    </a:moveTo>
                    <a:cubicBezTo>
                      <a:pt x="27" y="1"/>
                      <a:pt x="0" y="48"/>
                      <a:pt x="24" y="95"/>
                    </a:cubicBezTo>
                    <a:cubicBezTo>
                      <a:pt x="124" y="295"/>
                      <a:pt x="157" y="529"/>
                      <a:pt x="124" y="729"/>
                    </a:cubicBezTo>
                    <a:cubicBezTo>
                      <a:pt x="124" y="770"/>
                      <a:pt x="162" y="799"/>
                      <a:pt x="191" y="799"/>
                    </a:cubicBezTo>
                    <a:cubicBezTo>
                      <a:pt x="210" y="799"/>
                      <a:pt x="224" y="788"/>
                      <a:pt x="224" y="762"/>
                    </a:cubicBezTo>
                    <a:cubicBezTo>
                      <a:pt x="291" y="495"/>
                      <a:pt x="224" y="262"/>
                      <a:pt x="124" y="28"/>
                    </a:cubicBezTo>
                    <a:cubicBezTo>
                      <a:pt x="104" y="9"/>
                      <a:pt x="85" y="1"/>
                      <a:pt x="6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64" name="Google Shape;13564;p40"/>
              <p:cNvSpPr/>
              <p:nvPr/>
            </p:nvSpPr>
            <p:spPr>
              <a:xfrm>
                <a:off x="6889600" y="3459675"/>
                <a:ext cx="64000" cy="21875"/>
              </a:xfrm>
              <a:custGeom>
                <a:rect b="b" l="l" r="r" t="t"/>
                <a:pathLst>
                  <a:path extrusionOk="0" h="875" w="2560">
                    <a:moveTo>
                      <a:pt x="101" y="0"/>
                    </a:moveTo>
                    <a:cubicBezTo>
                      <a:pt x="34" y="0"/>
                      <a:pt x="1" y="100"/>
                      <a:pt x="101" y="134"/>
                    </a:cubicBezTo>
                    <a:cubicBezTo>
                      <a:pt x="868" y="434"/>
                      <a:pt x="1668" y="701"/>
                      <a:pt x="2469" y="868"/>
                    </a:cubicBezTo>
                    <a:cubicBezTo>
                      <a:pt x="2478" y="872"/>
                      <a:pt x="2487" y="874"/>
                      <a:pt x="2495" y="874"/>
                    </a:cubicBezTo>
                    <a:cubicBezTo>
                      <a:pt x="2543" y="874"/>
                      <a:pt x="2560" y="796"/>
                      <a:pt x="2502" y="768"/>
                    </a:cubicBezTo>
                    <a:cubicBezTo>
                      <a:pt x="1735" y="467"/>
                      <a:pt x="901" y="234"/>
                      <a:pt x="10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65" name="Google Shape;13565;p40"/>
              <p:cNvSpPr/>
              <p:nvPr/>
            </p:nvSpPr>
            <p:spPr>
              <a:xfrm>
                <a:off x="6919850" y="3457825"/>
                <a:ext cx="23750" cy="9550"/>
              </a:xfrm>
              <a:custGeom>
                <a:rect b="b" l="l" r="r" t="t"/>
                <a:pathLst>
                  <a:path extrusionOk="0" h="382" w="950">
                    <a:moveTo>
                      <a:pt x="97" y="1"/>
                    </a:moveTo>
                    <a:cubicBezTo>
                      <a:pt x="42" y="1"/>
                      <a:pt x="1" y="79"/>
                      <a:pt x="58" y="108"/>
                    </a:cubicBezTo>
                    <a:cubicBezTo>
                      <a:pt x="325" y="208"/>
                      <a:pt x="592" y="341"/>
                      <a:pt x="859" y="375"/>
                    </a:cubicBezTo>
                    <a:cubicBezTo>
                      <a:pt x="868" y="379"/>
                      <a:pt x="877" y="381"/>
                      <a:pt x="885" y="381"/>
                    </a:cubicBezTo>
                    <a:cubicBezTo>
                      <a:pt x="933" y="381"/>
                      <a:pt x="950" y="303"/>
                      <a:pt x="892" y="274"/>
                    </a:cubicBezTo>
                    <a:cubicBezTo>
                      <a:pt x="692" y="141"/>
                      <a:pt x="358" y="74"/>
                      <a:pt x="125" y="8"/>
                    </a:cubicBezTo>
                    <a:cubicBezTo>
                      <a:pt x="116" y="3"/>
                      <a:pt x="106" y="1"/>
                      <a:pt x="9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66" name="Google Shape;13566;p40"/>
              <p:cNvSpPr/>
              <p:nvPr/>
            </p:nvSpPr>
            <p:spPr>
              <a:xfrm>
                <a:off x="6928075" y="3450325"/>
                <a:ext cx="15750" cy="6875"/>
              </a:xfrm>
              <a:custGeom>
                <a:rect b="b" l="l" r="r" t="t"/>
                <a:pathLst>
                  <a:path extrusionOk="0" h="275" w="630">
                    <a:moveTo>
                      <a:pt x="70" y="1"/>
                    </a:moveTo>
                    <a:cubicBezTo>
                      <a:pt x="21" y="1"/>
                      <a:pt x="1" y="79"/>
                      <a:pt x="29" y="107"/>
                    </a:cubicBezTo>
                    <a:cubicBezTo>
                      <a:pt x="196" y="208"/>
                      <a:pt x="363" y="241"/>
                      <a:pt x="530" y="274"/>
                    </a:cubicBezTo>
                    <a:cubicBezTo>
                      <a:pt x="630" y="274"/>
                      <a:pt x="630" y="174"/>
                      <a:pt x="563" y="141"/>
                    </a:cubicBezTo>
                    <a:cubicBezTo>
                      <a:pt x="396" y="141"/>
                      <a:pt x="230" y="74"/>
                      <a:pt x="96" y="7"/>
                    </a:cubicBezTo>
                    <a:cubicBezTo>
                      <a:pt x="87" y="3"/>
                      <a:pt x="78" y="1"/>
                      <a:pt x="70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67" name="Google Shape;13567;p40"/>
              <p:cNvSpPr/>
              <p:nvPr/>
            </p:nvSpPr>
            <p:spPr>
              <a:xfrm>
                <a:off x="5870550" y="3062425"/>
                <a:ext cx="49825" cy="66625"/>
              </a:xfrm>
              <a:custGeom>
                <a:rect b="b" l="l" r="r" t="t"/>
                <a:pathLst>
                  <a:path extrusionOk="0" h="2665" w="1993">
                    <a:moveTo>
                      <a:pt x="1393" y="1"/>
                    </a:moveTo>
                    <a:cubicBezTo>
                      <a:pt x="1013" y="1"/>
                      <a:pt x="661" y="171"/>
                      <a:pt x="434" y="513"/>
                    </a:cubicBezTo>
                    <a:cubicBezTo>
                      <a:pt x="0" y="1146"/>
                      <a:pt x="100" y="1947"/>
                      <a:pt x="367" y="2614"/>
                    </a:cubicBezTo>
                    <a:cubicBezTo>
                      <a:pt x="367" y="2647"/>
                      <a:pt x="400" y="2664"/>
                      <a:pt x="434" y="2664"/>
                    </a:cubicBezTo>
                    <a:cubicBezTo>
                      <a:pt x="467" y="2664"/>
                      <a:pt x="501" y="2647"/>
                      <a:pt x="501" y="2614"/>
                    </a:cubicBezTo>
                    <a:cubicBezTo>
                      <a:pt x="467" y="2080"/>
                      <a:pt x="300" y="1547"/>
                      <a:pt x="467" y="1013"/>
                    </a:cubicBezTo>
                    <a:cubicBezTo>
                      <a:pt x="634" y="457"/>
                      <a:pt x="1056" y="179"/>
                      <a:pt x="1558" y="179"/>
                    </a:cubicBezTo>
                    <a:cubicBezTo>
                      <a:pt x="1659" y="179"/>
                      <a:pt x="1763" y="190"/>
                      <a:pt x="1868" y="212"/>
                    </a:cubicBezTo>
                    <a:cubicBezTo>
                      <a:pt x="1877" y="217"/>
                      <a:pt x="1887" y="219"/>
                      <a:pt x="1896" y="219"/>
                    </a:cubicBezTo>
                    <a:cubicBezTo>
                      <a:pt x="1951" y="219"/>
                      <a:pt x="1992" y="141"/>
                      <a:pt x="1935" y="112"/>
                    </a:cubicBezTo>
                    <a:cubicBezTo>
                      <a:pt x="1754" y="38"/>
                      <a:pt x="1571" y="1"/>
                      <a:pt x="1393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68" name="Google Shape;13568;p40"/>
              <p:cNvSpPr/>
              <p:nvPr/>
            </p:nvSpPr>
            <p:spPr>
              <a:xfrm>
                <a:off x="5882225" y="3136525"/>
                <a:ext cx="6375" cy="13025"/>
              </a:xfrm>
              <a:custGeom>
                <a:rect b="b" l="l" r="r" t="t"/>
                <a:pathLst>
                  <a:path extrusionOk="0" h="521" w="255">
                    <a:moveTo>
                      <a:pt x="38" y="0"/>
                    </a:moveTo>
                    <a:cubicBezTo>
                      <a:pt x="17" y="0"/>
                      <a:pt x="0" y="17"/>
                      <a:pt x="0" y="50"/>
                    </a:cubicBezTo>
                    <a:cubicBezTo>
                      <a:pt x="0" y="217"/>
                      <a:pt x="67" y="351"/>
                      <a:pt x="134" y="484"/>
                    </a:cubicBezTo>
                    <a:cubicBezTo>
                      <a:pt x="146" y="510"/>
                      <a:pt x="169" y="520"/>
                      <a:pt x="190" y="520"/>
                    </a:cubicBezTo>
                    <a:cubicBezTo>
                      <a:pt x="224" y="520"/>
                      <a:pt x="254" y="492"/>
                      <a:pt x="234" y="451"/>
                    </a:cubicBezTo>
                    <a:cubicBezTo>
                      <a:pt x="167" y="317"/>
                      <a:pt x="134" y="184"/>
                      <a:pt x="100" y="50"/>
                    </a:cubicBezTo>
                    <a:cubicBezTo>
                      <a:pt x="84" y="17"/>
                      <a:pt x="59" y="0"/>
                      <a:pt x="3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69" name="Google Shape;13569;p40"/>
              <p:cNvSpPr/>
              <p:nvPr/>
            </p:nvSpPr>
            <p:spPr>
              <a:xfrm>
                <a:off x="5955600" y="3068150"/>
                <a:ext cx="5875" cy="42200"/>
              </a:xfrm>
              <a:custGeom>
                <a:rect b="b" l="l" r="r" t="t"/>
                <a:pathLst>
                  <a:path extrusionOk="0" h="1688" w="235">
                    <a:moveTo>
                      <a:pt x="151" y="0"/>
                    </a:moveTo>
                    <a:cubicBezTo>
                      <a:pt x="126" y="0"/>
                      <a:pt x="101" y="17"/>
                      <a:pt x="101" y="50"/>
                    </a:cubicBezTo>
                    <a:cubicBezTo>
                      <a:pt x="34" y="550"/>
                      <a:pt x="1" y="1118"/>
                      <a:pt x="34" y="1618"/>
                    </a:cubicBezTo>
                    <a:cubicBezTo>
                      <a:pt x="34" y="1659"/>
                      <a:pt x="85" y="1688"/>
                      <a:pt x="124" y="1688"/>
                    </a:cubicBezTo>
                    <a:cubicBezTo>
                      <a:pt x="148" y="1688"/>
                      <a:pt x="167" y="1677"/>
                      <a:pt x="167" y="1651"/>
                    </a:cubicBezTo>
                    <a:cubicBezTo>
                      <a:pt x="234" y="1118"/>
                      <a:pt x="201" y="550"/>
                      <a:pt x="201" y="50"/>
                    </a:cubicBezTo>
                    <a:cubicBezTo>
                      <a:pt x="201" y="17"/>
                      <a:pt x="176" y="0"/>
                      <a:pt x="15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70" name="Google Shape;13570;p40"/>
              <p:cNvSpPr/>
              <p:nvPr/>
            </p:nvSpPr>
            <p:spPr>
              <a:xfrm>
                <a:off x="5947275" y="3077325"/>
                <a:ext cx="4175" cy="24700"/>
              </a:xfrm>
              <a:custGeom>
                <a:rect b="b" l="l" r="r" t="t"/>
                <a:pathLst>
                  <a:path extrusionOk="0" h="988" w="167">
                    <a:moveTo>
                      <a:pt x="83" y="0"/>
                    </a:moveTo>
                    <a:cubicBezTo>
                      <a:pt x="58" y="0"/>
                      <a:pt x="33" y="17"/>
                      <a:pt x="33" y="50"/>
                    </a:cubicBezTo>
                    <a:cubicBezTo>
                      <a:pt x="33" y="350"/>
                      <a:pt x="33" y="650"/>
                      <a:pt x="0" y="917"/>
                    </a:cubicBezTo>
                    <a:cubicBezTo>
                      <a:pt x="0" y="959"/>
                      <a:pt x="38" y="987"/>
                      <a:pt x="67" y="987"/>
                    </a:cubicBezTo>
                    <a:cubicBezTo>
                      <a:pt x="85" y="987"/>
                      <a:pt x="100" y="976"/>
                      <a:pt x="100" y="951"/>
                    </a:cubicBezTo>
                    <a:cubicBezTo>
                      <a:pt x="167" y="650"/>
                      <a:pt x="167" y="350"/>
                      <a:pt x="133" y="50"/>
                    </a:cubicBezTo>
                    <a:cubicBezTo>
                      <a:pt x="133" y="17"/>
                      <a:pt x="108" y="0"/>
                      <a:pt x="8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71" name="Google Shape;13571;p40"/>
              <p:cNvSpPr/>
              <p:nvPr/>
            </p:nvSpPr>
            <p:spPr>
              <a:xfrm>
                <a:off x="5940600" y="3082325"/>
                <a:ext cx="3350" cy="11400"/>
              </a:xfrm>
              <a:custGeom>
                <a:rect b="b" l="l" r="r" t="t"/>
                <a:pathLst>
                  <a:path extrusionOk="0" h="456" w="134">
                    <a:moveTo>
                      <a:pt x="84" y="0"/>
                    </a:moveTo>
                    <a:cubicBezTo>
                      <a:pt x="59" y="0"/>
                      <a:pt x="34" y="17"/>
                      <a:pt x="34" y="50"/>
                    </a:cubicBezTo>
                    <a:cubicBezTo>
                      <a:pt x="0" y="184"/>
                      <a:pt x="0" y="284"/>
                      <a:pt x="0" y="417"/>
                    </a:cubicBezTo>
                    <a:cubicBezTo>
                      <a:pt x="0" y="436"/>
                      <a:pt x="22" y="456"/>
                      <a:pt x="41" y="456"/>
                    </a:cubicBezTo>
                    <a:cubicBezTo>
                      <a:pt x="55" y="456"/>
                      <a:pt x="67" y="445"/>
                      <a:pt x="67" y="417"/>
                    </a:cubicBezTo>
                    <a:cubicBezTo>
                      <a:pt x="100" y="284"/>
                      <a:pt x="100" y="184"/>
                      <a:pt x="134" y="50"/>
                    </a:cubicBezTo>
                    <a:cubicBezTo>
                      <a:pt x="134" y="17"/>
                      <a:pt x="109" y="0"/>
                      <a:pt x="84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72" name="Google Shape;13572;p40"/>
              <p:cNvSpPr/>
              <p:nvPr/>
            </p:nvSpPr>
            <p:spPr>
              <a:xfrm>
                <a:off x="6023975" y="3077350"/>
                <a:ext cx="36725" cy="4700"/>
              </a:xfrm>
              <a:custGeom>
                <a:rect b="b" l="l" r="r" t="t"/>
                <a:pathLst>
                  <a:path extrusionOk="0" h="188" w="1469">
                    <a:moveTo>
                      <a:pt x="960" y="1"/>
                    </a:moveTo>
                    <a:cubicBezTo>
                      <a:pt x="661" y="1"/>
                      <a:pt x="357" y="16"/>
                      <a:pt x="68" y="16"/>
                    </a:cubicBezTo>
                    <a:cubicBezTo>
                      <a:pt x="1" y="16"/>
                      <a:pt x="1" y="149"/>
                      <a:pt x="68" y="149"/>
                    </a:cubicBezTo>
                    <a:cubicBezTo>
                      <a:pt x="318" y="168"/>
                      <a:pt x="579" y="188"/>
                      <a:pt x="839" y="188"/>
                    </a:cubicBezTo>
                    <a:cubicBezTo>
                      <a:pt x="1029" y="188"/>
                      <a:pt x="1219" y="177"/>
                      <a:pt x="1402" y="149"/>
                    </a:cubicBezTo>
                    <a:cubicBezTo>
                      <a:pt x="1469" y="116"/>
                      <a:pt x="1469" y="16"/>
                      <a:pt x="1402" y="16"/>
                    </a:cubicBezTo>
                    <a:cubicBezTo>
                      <a:pt x="1257" y="5"/>
                      <a:pt x="1109" y="1"/>
                      <a:pt x="960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73" name="Google Shape;13573;p40"/>
              <p:cNvSpPr/>
              <p:nvPr/>
            </p:nvSpPr>
            <p:spPr>
              <a:xfrm>
                <a:off x="6042325" y="3085700"/>
                <a:ext cx="15050" cy="3725"/>
              </a:xfrm>
              <a:custGeom>
                <a:rect b="b" l="l" r="r" t="t"/>
                <a:pathLst>
                  <a:path extrusionOk="0" h="149" w="602">
                    <a:moveTo>
                      <a:pt x="459" y="0"/>
                    </a:moveTo>
                    <a:cubicBezTo>
                      <a:pt x="405" y="0"/>
                      <a:pt x="345" y="15"/>
                      <a:pt x="301" y="15"/>
                    </a:cubicBezTo>
                    <a:lnTo>
                      <a:pt x="67" y="15"/>
                    </a:lnTo>
                    <a:cubicBezTo>
                      <a:pt x="1" y="15"/>
                      <a:pt x="1" y="115"/>
                      <a:pt x="67" y="149"/>
                    </a:cubicBezTo>
                    <a:lnTo>
                      <a:pt x="534" y="149"/>
                    </a:lnTo>
                    <a:cubicBezTo>
                      <a:pt x="601" y="115"/>
                      <a:pt x="601" y="49"/>
                      <a:pt x="534" y="15"/>
                    </a:cubicBezTo>
                    <a:cubicBezTo>
                      <a:pt x="512" y="4"/>
                      <a:pt x="486" y="0"/>
                      <a:pt x="459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74" name="Google Shape;13574;p40"/>
              <p:cNvSpPr/>
              <p:nvPr/>
            </p:nvSpPr>
            <p:spPr>
              <a:xfrm>
                <a:off x="6041500" y="3093225"/>
                <a:ext cx="13375" cy="3700"/>
              </a:xfrm>
              <a:custGeom>
                <a:rect b="b" l="l" r="r" t="t"/>
                <a:pathLst>
                  <a:path extrusionOk="0" h="148" w="535">
                    <a:moveTo>
                      <a:pt x="183" y="1"/>
                    </a:moveTo>
                    <a:cubicBezTo>
                      <a:pt x="145" y="1"/>
                      <a:pt x="106" y="5"/>
                      <a:pt x="67" y="14"/>
                    </a:cubicBezTo>
                    <a:cubicBezTo>
                      <a:pt x="0" y="48"/>
                      <a:pt x="34" y="115"/>
                      <a:pt x="67" y="115"/>
                    </a:cubicBezTo>
                    <a:cubicBezTo>
                      <a:pt x="201" y="115"/>
                      <a:pt x="301" y="115"/>
                      <a:pt x="434" y="148"/>
                    </a:cubicBezTo>
                    <a:cubicBezTo>
                      <a:pt x="501" y="148"/>
                      <a:pt x="534" y="48"/>
                      <a:pt x="434" y="48"/>
                    </a:cubicBezTo>
                    <a:cubicBezTo>
                      <a:pt x="363" y="24"/>
                      <a:pt x="276" y="1"/>
                      <a:pt x="183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75" name="Google Shape;13575;p40"/>
              <p:cNvSpPr/>
              <p:nvPr/>
            </p:nvSpPr>
            <p:spPr>
              <a:xfrm>
                <a:off x="5909725" y="3198450"/>
                <a:ext cx="4200" cy="16475"/>
              </a:xfrm>
              <a:custGeom>
                <a:rect b="b" l="l" r="r" t="t"/>
                <a:pathLst>
                  <a:path extrusionOk="0" h="659" w="168">
                    <a:moveTo>
                      <a:pt x="72" y="0"/>
                    </a:moveTo>
                    <a:cubicBezTo>
                      <a:pt x="43" y="0"/>
                      <a:pt x="18" y="25"/>
                      <a:pt x="34" y="75"/>
                    </a:cubicBezTo>
                    <a:cubicBezTo>
                      <a:pt x="34" y="242"/>
                      <a:pt x="1" y="409"/>
                      <a:pt x="1" y="609"/>
                    </a:cubicBezTo>
                    <a:cubicBezTo>
                      <a:pt x="1" y="642"/>
                      <a:pt x="26" y="659"/>
                      <a:pt x="51" y="659"/>
                    </a:cubicBezTo>
                    <a:cubicBezTo>
                      <a:pt x="76" y="659"/>
                      <a:pt x="101" y="642"/>
                      <a:pt x="101" y="609"/>
                    </a:cubicBezTo>
                    <a:cubicBezTo>
                      <a:pt x="134" y="442"/>
                      <a:pt x="168" y="242"/>
                      <a:pt x="134" y="75"/>
                    </a:cubicBezTo>
                    <a:cubicBezTo>
                      <a:pt x="134" y="25"/>
                      <a:pt x="101" y="0"/>
                      <a:pt x="72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76" name="Google Shape;13576;p40"/>
              <p:cNvSpPr/>
              <p:nvPr/>
            </p:nvSpPr>
            <p:spPr>
              <a:xfrm>
                <a:off x="5955000" y="2937175"/>
                <a:ext cx="35650" cy="22575"/>
              </a:xfrm>
              <a:custGeom>
                <a:rect b="b" l="l" r="r" t="t"/>
                <a:pathLst>
                  <a:path extrusionOk="0" h="903" w="1426">
                    <a:moveTo>
                      <a:pt x="537" y="1"/>
                    </a:moveTo>
                    <a:cubicBezTo>
                      <a:pt x="360" y="1"/>
                      <a:pt x="184" y="59"/>
                      <a:pt x="58" y="185"/>
                    </a:cubicBezTo>
                    <a:cubicBezTo>
                      <a:pt x="0" y="243"/>
                      <a:pt x="42" y="326"/>
                      <a:pt x="98" y="326"/>
                    </a:cubicBezTo>
                    <a:cubicBezTo>
                      <a:pt x="106" y="326"/>
                      <a:pt x="116" y="323"/>
                      <a:pt x="125" y="319"/>
                    </a:cubicBezTo>
                    <a:cubicBezTo>
                      <a:pt x="293" y="277"/>
                      <a:pt x="449" y="235"/>
                      <a:pt x="608" y="235"/>
                    </a:cubicBezTo>
                    <a:cubicBezTo>
                      <a:pt x="700" y="235"/>
                      <a:pt x="794" y="249"/>
                      <a:pt x="892" y="286"/>
                    </a:cubicBezTo>
                    <a:cubicBezTo>
                      <a:pt x="1125" y="386"/>
                      <a:pt x="1292" y="619"/>
                      <a:pt x="1359" y="853"/>
                    </a:cubicBezTo>
                    <a:cubicBezTo>
                      <a:pt x="1359" y="886"/>
                      <a:pt x="1376" y="903"/>
                      <a:pt x="1392" y="903"/>
                    </a:cubicBezTo>
                    <a:cubicBezTo>
                      <a:pt x="1409" y="903"/>
                      <a:pt x="1426" y="886"/>
                      <a:pt x="1426" y="853"/>
                    </a:cubicBezTo>
                    <a:cubicBezTo>
                      <a:pt x="1426" y="519"/>
                      <a:pt x="1259" y="252"/>
                      <a:pt x="959" y="119"/>
                    </a:cubicBezTo>
                    <a:cubicBezTo>
                      <a:pt x="836" y="42"/>
                      <a:pt x="686" y="1"/>
                      <a:pt x="53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77" name="Google Shape;13577;p40"/>
              <p:cNvSpPr/>
              <p:nvPr/>
            </p:nvSpPr>
            <p:spPr>
              <a:xfrm>
                <a:off x="5972275" y="2950150"/>
                <a:ext cx="13375" cy="12875"/>
              </a:xfrm>
              <a:custGeom>
                <a:rect b="b" l="l" r="r" t="t"/>
                <a:pathLst>
                  <a:path extrusionOk="0" h="515" w="535">
                    <a:moveTo>
                      <a:pt x="101" y="0"/>
                    </a:moveTo>
                    <a:cubicBezTo>
                      <a:pt x="34" y="0"/>
                      <a:pt x="1" y="100"/>
                      <a:pt x="67" y="133"/>
                    </a:cubicBezTo>
                    <a:cubicBezTo>
                      <a:pt x="134" y="200"/>
                      <a:pt x="201" y="234"/>
                      <a:pt x="268" y="267"/>
                    </a:cubicBezTo>
                    <a:cubicBezTo>
                      <a:pt x="334" y="334"/>
                      <a:pt x="401" y="400"/>
                      <a:pt x="434" y="500"/>
                    </a:cubicBezTo>
                    <a:cubicBezTo>
                      <a:pt x="444" y="510"/>
                      <a:pt x="457" y="514"/>
                      <a:pt x="470" y="514"/>
                    </a:cubicBezTo>
                    <a:cubicBezTo>
                      <a:pt x="501" y="514"/>
                      <a:pt x="534" y="491"/>
                      <a:pt x="534" y="467"/>
                    </a:cubicBezTo>
                    <a:cubicBezTo>
                      <a:pt x="501" y="234"/>
                      <a:pt x="334" y="0"/>
                      <a:pt x="10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78" name="Google Shape;13578;p40"/>
              <p:cNvSpPr/>
              <p:nvPr/>
            </p:nvSpPr>
            <p:spPr>
              <a:xfrm>
                <a:off x="5846350" y="2937750"/>
                <a:ext cx="35050" cy="32350"/>
              </a:xfrm>
              <a:custGeom>
                <a:rect b="b" l="l" r="r" t="t"/>
                <a:pathLst>
                  <a:path extrusionOk="0" h="1294" w="1402">
                    <a:moveTo>
                      <a:pt x="987" y="1"/>
                    </a:moveTo>
                    <a:cubicBezTo>
                      <a:pt x="786" y="1"/>
                      <a:pt x="567" y="82"/>
                      <a:pt x="434" y="196"/>
                    </a:cubicBezTo>
                    <a:cubicBezTo>
                      <a:pt x="134" y="429"/>
                      <a:pt x="1" y="863"/>
                      <a:pt x="134" y="1230"/>
                    </a:cubicBezTo>
                    <a:cubicBezTo>
                      <a:pt x="149" y="1275"/>
                      <a:pt x="178" y="1293"/>
                      <a:pt x="205" y="1293"/>
                    </a:cubicBezTo>
                    <a:cubicBezTo>
                      <a:pt x="238" y="1293"/>
                      <a:pt x="268" y="1266"/>
                      <a:pt x="268" y="1230"/>
                    </a:cubicBezTo>
                    <a:cubicBezTo>
                      <a:pt x="334" y="930"/>
                      <a:pt x="368" y="596"/>
                      <a:pt x="601" y="396"/>
                    </a:cubicBezTo>
                    <a:cubicBezTo>
                      <a:pt x="726" y="271"/>
                      <a:pt x="876" y="237"/>
                      <a:pt x="1036" y="237"/>
                    </a:cubicBezTo>
                    <a:cubicBezTo>
                      <a:pt x="1133" y="237"/>
                      <a:pt x="1234" y="250"/>
                      <a:pt x="1335" y="263"/>
                    </a:cubicBezTo>
                    <a:cubicBezTo>
                      <a:pt x="1402" y="263"/>
                      <a:pt x="1402" y="196"/>
                      <a:pt x="1368" y="162"/>
                    </a:cubicBezTo>
                    <a:cubicBezTo>
                      <a:pt x="1282" y="47"/>
                      <a:pt x="1140" y="1"/>
                      <a:pt x="98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79" name="Google Shape;13579;p40"/>
              <p:cNvSpPr/>
              <p:nvPr/>
            </p:nvSpPr>
            <p:spPr>
              <a:xfrm>
                <a:off x="5860525" y="2950800"/>
                <a:ext cx="14200" cy="15625"/>
              </a:xfrm>
              <a:custGeom>
                <a:rect b="b" l="l" r="r" t="t"/>
                <a:pathLst>
                  <a:path extrusionOk="0" h="625" w="568">
                    <a:moveTo>
                      <a:pt x="448" y="1"/>
                    </a:moveTo>
                    <a:cubicBezTo>
                      <a:pt x="333" y="1"/>
                      <a:pt x="221" y="88"/>
                      <a:pt x="134" y="174"/>
                    </a:cubicBezTo>
                    <a:cubicBezTo>
                      <a:pt x="34" y="274"/>
                      <a:pt x="1" y="408"/>
                      <a:pt x="1" y="574"/>
                    </a:cubicBezTo>
                    <a:cubicBezTo>
                      <a:pt x="18" y="608"/>
                      <a:pt x="51" y="625"/>
                      <a:pt x="80" y="625"/>
                    </a:cubicBezTo>
                    <a:cubicBezTo>
                      <a:pt x="109" y="625"/>
                      <a:pt x="134" y="608"/>
                      <a:pt x="134" y="574"/>
                    </a:cubicBezTo>
                    <a:cubicBezTo>
                      <a:pt x="168" y="474"/>
                      <a:pt x="201" y="374"/>
                      <a:pt x="268" y="308"/>
                    </a:cubicBezTo>
                    <a:cubicBezTo>
                      <a:pt x="334" y="208"/>
                      <a:pt x="435" y="174"/>
                      <a:pt x="535" y="107"/>
                    </a:cubicBezTo>
                    <a:cubicBezTo>
                      <a:pt x="568" y="107"/>
                      <a:pt x="568" y="41"/>
                      <a:pt x="501" y="7"/>
                    </a:cubicBezTo>
                    <a:cubicBezTo>
                      <a:pt x="483" y="3"/>
                      <a:pt x="465" y="1"/>
                      <a:pt x="44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80" name="Google Shape;13580;p40"/>
              <p:cNvSpPr/>
              <p:nvPr/>
            </p:nvSpPr>
            <p:spPr>
              <a:xfrm>
                <a:off x="5868050" y="2959300"/>
                <a:ext cx="9200" cy="9750"/>
              </a:xfrm>
              <a:custGeom>
                <a:rect b="b" l="l" r="r" t="t"/>
                <a:pathLst>
                  <a:path extrusionOk="0" h="390" w="368">
                    <a:moveTo>
                      <a:pt x="267" y="1"/>
                    </a:moveTo>
                    <a:cubicBezTo>
                      <a:pt x="200" y="34"/>
                      <a:pt x="134" y="68"/>
                      <a:pt x="67" y="134"/>
                    </a:cubicBezTo>
                    <a:cubicBezTo>
                      <a:pt x="33" y="201"/>
                      <a:pt x="0" y="268"/>
                      <a:pt x="33" y="335"/>
                    </a:cubicBezTo>
                    <a:cubicBezTo>
                      <a:pt x="33" y="374"/>
                      <a:pt x="68" y="390"/>
                      <a:pt x="96" y="390"/>
                    </a:cubicBezTo>
                    <a:cubicBezTo>
                      <a:pt x="116" y="390"/>
                      <a:pt x="134" y="382"/>
                      <a:pt x="134" y="368"/>
                    </a:cubicBezTo>
                    <a:cubicBezTo>
                      <a:pt x="167" y="301"/>
                      <a:pt x="167" y="268"/>
                      <a:pt x="200" y="234"/>
                    </a:cubicBezTo>
                    <a:cubicBezTo>
                      <a:pt x="234" y="168"/>
                      <a:pt x="267" y="134"/>
                      <a:pt x="300" y="134"/>
                    </a:cubicBezTo>
                    <a:cubicBezTo>
                      <a:pt x="367" y="101"/>
                      <a:pt x="300" y="1"/>
                      <a:pt x="26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63625" lIns="63625" spcFirstLastPara="1" rIns="63625" wrap="square" tIns="636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3581" name="Google Shape;13581;p40"/>
          <p:cNvGrpSpPr/>
          <p:nvPr/>
        </p:nvGrpSpPr>
        <p:grpSpPr>
          <a:xfrm rot="-773132">
            <a:off x="4454537" y="3715448"/>
            <a:ext cx="505490" cy="799682"/>
            <a:chOff x="5165487" y="868250"/>
            <a:chExt cx="505499" cy="799696"/>
          </a:xfrm>
        </p:grpSpPr>
        <p:grpSp>
          <p:nvGrpSpPr>
            <p:cNvPr id="13582" name="Google Shape;13582;p40"/>
            <p:cNvGrpSpPr/>
            <p:nvPr/>
          </p:nvGrpSpPr>
          <p:grpSpPr>
            <a:xfrm>
              <a:off x="5165487" y="868250"/>
              <a:ext cx="505499" cy="799696"/>
              <a:chOff x="5165487" y="868250"/>
              <a:chExt cx="505499" cy="799696"/>
            </a:xfrm>
          </p:grpSpPr>
          <p:sp>
            <p:nvSpPr>
              <p:cNvPr id="13583" name="Google Shape;13583;p40"/>
              <p:cNvSpPr/>
              <p:nvPr/>
            </p:nvSpPr>
            <p:spPr>
              <a:xfrm>
                <a:off x="5222155" y="991113"/>
                <a:ext cx="379418" cy="370019"/>
              </a:xfrm>
              <a:custGeom>
                <a:rect b="b" l="l" r="r" t="t"/>
                <a:pathLst>
                  <a:path extrusionOk="0" h="26099" w="26762">
                    <a:moveTo>
                      <a:pt x="22314" y="3022"/>
                    </a:moveTo>
                    <a:cubicBezTo>
                      <a:pt x="22403" y="3022"/>
                      <a:pt x="22462" y="3181"/>
                      <a:pt x="22367" y="3237"/>
                    </a:cubicBezTo>
                    <a:cubicBezTo>
                      <a:pt x="22075" y="3363"/>
                      <a:pt x="21907" y="3781"/>
                      <a:pt x="22116" y="4053"/>
                    </a:cubicBezTo>
                    <a:cubicBezTo>
                      <a:pt x="22218" y="4164"/>
                      <a:pt x="22349" y="4210"/>
                      <a:pt x="22482" y="4210"/>
                    </a:cubicBezTo>
                    <a:cubicBezTo>
                      <a:pt x="22651" y="4210"/>
                      <a:pt x="22825" y="4137"/>
                      <a:pt x="22953" y="4032"/>
                    </a:cubicBezTo>
                    <a:cubicBezTo>
                      <a:pt x="22986" y="4005"/>
                      <a:pt x="23021" y="3994"/>
                      <a:pt x="23054" y="3994"/>
                    </a:cubicBezTo>
                    <a:cubicBezTo>
                      <a:pt x="23150" y="3994"/>
                      <a:pt x="23230" y="4091"/>
                      <a:pt x="23184" y="4200"/>
                    </a:cubicBezTo>
                    <a:cubicBezTo>
                      <a:pt x="23048" y="4430"/>
                      <a:pt x="22796" y="4540"/>
                      <a:pt x="22543" y="4540"/>
                    </a:cubicBezTo>
                    <a:cubicBezTo>
                      <a:pt x="22289" y="4540"/>
                      <a:pt x="22033" y="4430"/>
                      <a:pt x="21886" y="4221"/>
                    </a:cubicBezTo>
                    <a:cubicBezTo>
                      <a:pt x="21593" y="3823"/>
                      <a:pt x="21823" y="3195"/>
                      <a:pt x="22284" y="3028"/>
                    </a:cubicBezTo>
                    <a:cubicBezTo>
                      <a:pt x="22294" y="3024"/>
                      <a:pt x="22304" y="3022"/>
                      <a:pt x="22314" y="3022"/>
                    </a:cubicBezTo>
                    <a:close/>
                    <a:moveTo>
                      <a:pt x="19652" y="4055"/>
                    </a:moveTo>
                    <a:cubicBezTo>
                      <a:pt x="19759" y="4055"/>
                      <a:pt x="19815" y="4213"/>
                      <a:pt x="19710" y="4283"/>
                    </a:cubicBezTo>
                    <a:cubicBezTo>
                      <a:pt x="19480" y="4451"/>
                      <a:pt x="19396" y="4806"/>
                      <a:pt x="19564" y="5037"/>
                    </a:cubicBezTo>
                    <a:cubicBezTo>
                      <a:pt x="19670" y="5182"/>
                      <a:pt x="19835" y="5253"/>
                      <a:pt x="20005" y="5253"/>
                    </a:cubicBezTo>
                    <a:cubicBezTo>
                      <a:pt x="20104" y="5253"/>
                      <a:pt x="20204" y="5229"/>
                      <a:pt x="20296" y="5183"/>
                    </a:cubicBezTo>
                    <a:cubicBezTo>
                      <a:pt x="20322" y="5171"/>
                      <a:pt x="20347" y="5166"/>
                      <a:pt x="20371" y="5166"/>
                    </a:cubicBezTo>
                    <a:cubicBezTo>
                      <a:pt x="20519" y="5166"/>
                      <a:pt x="20608" y="5368"/>
                      <a:pt x="20463" y="5476"/>
                    </a:cubicBezTo>
                    <a:cubicBezTo>
                      <a:pt x="20332" y="5571"/>
                      <a:pt x="20175" y="5615"/>
                      <a:pt x="20016" y="5615"/>
                    </a:cubicBezTo>
                    <a:cubicBezTo>
                      <a:pt x="19721" y="5615"/>
                      <a:pt x="19421" y="5463"/>
                      <a:pt x="19271" y="5204"/>
                    </a:cubicBezTo>
                    <a:cubicBezTo>
                      <a:pt x="19062" y="4827"/>
                      <a:pt x="19208" y="4304"/>
                      <a:pt x="19585" y="4074"/>
                    </a:cubicBezTo>
                    <a:cubicBezTo>
                      <a:pt x="19608" y="4061"/>
                      <a:pt x="19631" y="4055"/>
                      <a:pt x="19652" y="4055"/>
                    </a:cubicBezTo>
                    <a:close/>
                    <a:moveTo>
                      <a:pt x="23507" y="5212"/>
                    </a:moveTo>
                    <a:cubicBezTo>
                      <a:pt x="23690" y="5212"/>
                      <a:pt x="23873" y="5283"/>
                      <a:pt x="24000" y="5434"/>
                    </a:cubicBezTo>
                    <a:cubicBezTo>
                      <a:pt x="24320" y="5811"/>
                      <a:pt x="23979" y="6442"/>
                      <a:pt x="23510" y="6442"/>
                    </a:cubicBezTo>
                    <a:cubicBezTo>
                      <a:pt x="23459" y="6442"/>
                      <a:pt x="23405" y="6434"/>
                      <a:pt x="23351" y="6417"/>
                    </a:cubicBezTo>
                    <a:cubicBezTo>
                      <a:pt x="23204" y="6376"/>
                      <a:pt x="23225" y="6145"/>
                      <a:pt x="23372" y="6145"/>
                    </a:cubicBezTo>
                    <a:cubicBezTo>
                      <a:pt x="23379" y="6146"/>
                      <a:pt x="23386" y="6146"/>
                      <a:pt x="23393" y="6146"/>
                    </a:cubicBezTo>
                    <a:cubicBezTo>
                      <a:pt x="23640" y="6146"/>
                      <a:pt x="23930" y="5805"/>
                      <a:pt x="23707" y="5601"/>
                    </a:cubicBezTo>
                    <a:cubicBezTo>
                      <a:pt x="23649" y="5544"/>
                      <a:pt x="23574" y="5518"/>
                      <a:pt x="23497" y="5518"/>
                    </a:cubicBezTo>
                    <a:cubicBezTo>
                      <a:pt x="23350" y="5518"/>
                      <a:pt x="23197" y="5611"/>
                      <a:pt x="23142" y="5748"/>
                    </a:cubicBezTo>
                    <a:cubicBezTo>
                      <a:pt x="23120" y="5798"/>
                      <a:pt x="23082" y="5818"/>
                      <a:pt x="23042" y="5818"/>
                    </a:cubicBezTo>
                    <a:cubicBezTo>
                      <a:pt x="22963" y="5818"/>
                      <a:pt x="22877" y="5740"/>
                      <a:pt x="22891" y="5643"/>
                    </a:cubicBezTo>
                    <a:cubicBezTo>
                      <a:pt x="22966" y="5368"/>
                      <a:pt x="23235" y="5212"/>
                      <a:pt x="23507" y="5212"/>
                    </a:cubicBezTo>
                    <a:close/>
                    <a:moveTo>
                      <a:pt x="11074" y="9263"/>
                    </a:moveTo>
                    <a:cubicBezTo>
                      <a:pt x="11208" y="9263"/>
                      <a:pt x="11343" y="9296"/>
                      <a:pt x="11466" y="9368"/>
                    </a:cubicBezTo>
                    <a:cubicBezTo>
                      <a:pt x="11864" y="9619"/>
                      <a:pt x="11968" y="10163"/>
                      <a:pt x="11696" y="10539"/>
                    </a:cubicBezTo>
                    <a:cubicBezTo>
                      <a:pt x="11670" y="10573"/>
                      <a:pt x="11635" y="10587"/>
                      <a:pt x="11602" y="10587"/>
                    </a:cubicBezTo>
                    <a:cubicBezTo>
                      <a:pt x="11530" y="10587"/>
                      <a:pt x="11465" y="10521"/>
                      <a:pt x="11508" y="10435"/>
                    </a:cubicBezTo>
                    <a:cubicBezTo>
                      <a:pt x="11655" y="10163"/>
                      <a:pt x="11613" y="9765"/>
                      <a:pt x="11341" y="9598"/>
                    </a:cubicBezTo>
                    <a:cubicBezTo>
                      <a:pt x="11250" y="9535"/>
                      <a:pt x="11145" y="9507"/>
                      <a:pt x="11040" y="9507"/>
                    </a:cubicBezTo>
                    <a:cubicBezTo>
                      <a:pt x="10829" y="9507"/>
                      <a:pt x="10615" y="9619"/>
                      <a:pt x="10504" y="9786"/>
                    </a:cubicBezTo>
                    <a:cubicBezTo>
                      <a:pt x="10477" y="9820"/>
                      <a:pt x="10443" y="9834"/>
                      <a:pt x="10412" y="9834"/>
                    </a:cubicBezTo>
                    <a:cubicBezTo>
                      <a:pt x="10347" y="9834"/>
                      <a:pt x="10294" y="9773"/>
                      <a:pt x="10336" y="9703"/>
                    </a:cubicBezTo>
                    <a:cubicBezTo>
                      <a:pt x="10481" y="9428"/>
                      <a:pt x="10775" y="9263"/>
                      <a:pt x="11074" y="9263"/>
                    </a:cubicBezTo>
                    <a:close/>
                    <a:moveTo>
                      <a:pt x="13275" y="9367"/>
                    </a:moveTo>
                    <a:cubicBezTo>
                      <a:pt x="13319" y="9367"/>
                      <a:pt x="13365" y="9374"/>
                      <a:pt x="13412" y="9389"/>
                    </a:cubicBezTo>
                    <a:cubicBezTo>
                      <a:pt x="13531" y="9408"/>
                      <a:pt x="13481" y="9579"/>
                      <a:pt x="13369" y="9579"/>
                    </a:cubicBezTo>
                    <a:cubicBezTo>
                      <a:pt x="13362" y="9579"/>
                      <a:pt x="13356" y="9578"/>
                      <a:pt x="13349" y="9577"/>
                    </a:cubicBezTo>
                    <a:cubicBezTo>
                      <a:pt x="13336" y="9575"/>
                      <a:pt x="13324" y="9574"/>
                      <a:pt x="13311" y="9574"/>
                    </a:cubicBezTo>
                    <a:cubicBezTo>
                      <a:pt x="13055" y="9574"/>
                      <a:pt x="13041" y="9982"/>
                      <a:pt x="13161" y="10142"/>
                    </a:cubicBezTo>
                    <a:cubicBezTo>
                      <a:pt x="13349" y="10330"/>
                      <a:pt x="13663" y="10351"/>
                      <a:pt x="13893" y="10414"/>
                    </a:cubicBezTo>
                    <a:cubicBezTo>
                      <a:pt x="14019" y="10435"/>
                      <a:pt x="14019" y="10623"/>
                      <a:pt x="13893" y="10644"/>
                    </a:cubicBezTo>
                    <a:cubicBezTo>
                      <a:pt x="13826" y="10658"/>
                      <a:pt x="13753" y="10665"/>
                      <a:pt x="13678" y="10665"/>
                    </a:cubicBezTo>
                    <a:cubicBezTo>
                      <a:pt x="13292" y="10665"/>
                      <a:pt x="12855" y="10479"/>
                      <a:pt x="12784" y="10058"/>
                    </a:cubicBezTo>
                    <a:cubicBezTo>
                      <a:pt x="12729" y="9745"/>
                      <a:pt x="12950" y="9367"/>
                      <a:pt x="13275" y="9367"/>
                    </a:cubicBezTo>
                    <a:close/>
                    <a:moveTo>
                      <a:pt x="2488" y="10122"/>
                    </a:moveTo>
                    <a:cubicBezTo>
                      <a:pt x="2552" y="10122"/>
                      <a:pt x="2622" y="10186"/>
                      <a:pt x="2595" y="10267"/>
                    </a:cubicBezTo>
                    <a:cubicBezTo>
                      <a:pt x="2532" y="10456"/>
                      <a:pt x="2595" y="10707"/>
                      <a:pt x="2825" y="10770"/>
                    </a:cubicBezTo>
                    <a:cubicBezTo>
                      <a:pt x="2845" y="10774"/>
                      <a:pt x="2865" y="10776"/>
                      <a:pt x="2884" y="10776"/>
                    </a:cubicBezTo>
                    <a:cubicBezTo>
                      <a:pt x="3062" y="10776"/>
                      <a:pt x="3191" y="10609"/>
                      <a:pt x="3285" y="10477"/>
                    </a:cubicBezTo>
                    <a:cubicBezTo>
                      <a:pt x="3302" y="10434"/>
                      <a:pt x="3336" y="10416"/>
                      <a:pt x="3372" y="10416"/>
                    </a:cubicBezTo>
                    <a:cubicBezTo>
                      <a:pt x="3425" y="10416"/>
                      <a:pt x="3482" y="10456"/>
                      <a:pt x="3494" y="10519"/>
                    </a:cubicBezTo>
                    <a:cubicBezTo>
                      <a:pt x="3512" y="10833"/>
                      <a:pt x="3178" y="11046"/>
                      <a:pt x="2885" y="11046"/>
                    </a:cubicBezTo>
                    <a:cubicBezTo>
                      <a:pt x="2828" y="11046"/>
                      <a:pt x="2772" y="11038"/>
                      <a:pt x="2720" y="11021"/>
                    </a:cubicBezTo>
                    <a:cubicBezTo>
                      <a:pt x="2385" y="10895"/>
                      <a:pt x="2239" y="10477"/>
                      <a:pt x="2406" y="10184"/>
                    </a:cubicBezTo>
                    <a:cubicBezTo>
                      <a:pt x="2421" y="10140"/>
                      <a:pt x="2453" y="10122"/>
                      <a:pt x="2488" y="10122"/>
                    </a:cubicBezTo>
                    <a:close/>
                    <a:moveTo>
                      <a:pt x="4120" y="12069"/>
                    </a:moveTo>
                    <a:cubicBezTo>
                      <a:pt x="4396" y="12069"/>
                      <a:pt x="4671" y="12217"/>
                      <a:pt x="4792" y="12485"/>
                    </a:cubicBezTo>
                    <a:cubicBezTo>
                      <a:pt x="4835" y="12586"/>
                      <a:pt x="4760" y="12676"/>
                      <a:pt x="4675" y="12676"/>
                    </a:cubicBezTo>
                    <a:cubicBezTo>
                      <a:pt x="4636" y="12676"/>
                      <a:pt x="4594" y="12657"/>
                      <a:pt x="4561" y="12611"/>
                    </a:cubicBezTo>
                    <a:cubicBezTo>
                      <a:pt x="4476" y="12469"/>
                      <a:pt x="4285" y="12375"/>
                      <a:pt x="4106" y="12375"/>
                    </a:cubicBezTo>
                    <a:cubicBezTo>
                      <a:pt x="4021" y="12375"/>
                      <a:pt x="3938" y="12396"/>
                      <a:pt x="3871" y="12443"/>
                    </a:cubicBezTo>
                    <a:cubicBezTo>
                      <a:pt x="3620" y="12611"/>
                      <a:pt x="3641" y="13008"/>
                      <a:pt x="3850" y="13197"/>
                    </a:cubicBezTo>
                    <a:cubicBezTo>
                      <a:pt x="3931" y="13278"/>
                      <a:pt x="3848" y="13397"/>
                      <a:pt x="3758" y="13397"/>
                    </a:cubicBezTo>
                    <a:cubicBezTo>
                      <a:pt x="3732" y="13397"/>
                      <a:pt x="3706" y="13387"/>
                      <a:pt x="3683" y="13364"/>
                    </a:cubicBezTo>
                    <a:cubicBezTo>
                      <a:pt x="3327" y="13092"/>
                      <a:pt x="3327" y="12485"/>
                      <a:pt x="3683" y="12213"/>
                    </a:cubicBezTo>
                    <a:cubicBezTo>
                      <a:pt x="3810" y="12116"/>
                      <a:pt x="3965" y="12069"/>
                      <a:pt x="4120" y="12069"/>
                    </a:cubicBezTo>
                    <a:close/>
                    <a:moveTo>
                      <a:pt x="12361" y="12466"/>
                    </a:moveTo>
                    <a:cubicBezTo>
                      <a:pt x="12810" y="12466"/>
                      <a:pt x="13254" y="12870"/>
                      <a:pt x="13161" y="13364"/>
                    </a:cubicBezTo>
                    <a:cubicBezTo>
                      <a:pt x="13152" y="13427"/>
                      <a:pt x="13101" y="13455"/>
                      <a:pt x="13046" y="13455"/>
                    </a:cubicBezTo>
                    <a:cubicBezTo>
                      <a:pt x="12975" y="13455"/>
                      <a:pt x="12898" y="13406"/>
                      <a:pt x="12910" y="13322"/>
                    </a:cubicBezTo>
                    <a:cubicBezTo>
                      <a:pt x="12928" y="13013"/>
                      <a:pt x="12646" y="12783"/>
                      <a:pt x="12352" y="12783"/>
                    </a:cubicBezTo>
                    <a:cubicBezTo>
                      <a:pt x="12308" y="12783"/>
                      <a:pt x="12263" y="12788"/>
                      <a:pt x="12220" y="12799"/>
                    </a:cubicBezTo>
                    <a:cubicBezTo>
                      <a:pt x="12261" y="12862"/>
                      <a:pt x="12324" y="12925"/>
                      <a:pt x="12366" y="12988"/>
                    </a:cubicBezTo>
                    <a:cubicBezTo>
                      <a:pt x="12429" y="13067"/>
                      <a:pt x="12337" y="13170"/>
                      <a:pt x="12252" y="13170"/>
                    </a:cubicBezTo>
                    <a:cubicBezTo>
                      <a:pt x="12224" y="13170"/>
                      <a:pt x="12198" y="13159"/>
                      <a:pt x="12178" y="13134"/>
                    </a:cubicBezTo>
                    <a:cubicBezTo>
                      <a:pt x="12094" y="13029"/>
                      <a:pt x="11989" y="12946"/>
                      <a:pt x="11906" y="12841"/>
                    </a:cubicBezTo>
                    <a:cubicBezTo>
                      <a:pt x="11864" y="12778"/>
                      <a:pt x="11843" y="12695"/>
                      <a:pt x="11906" y="12632"/>
                    </a:cubicBezTo>
                    <a:cubicBezTo>
                      <a:pt x="12042" y="12517"/>
                      <a:pt x="12202" y="12466"/>
                      <a:pt x="12361" y="12466"/>
                    </a:cubicBezTo>
                    <a:close/>
                    <a:moveTo>
                      <a:pt x="17769" y="18199"/>
                    </a:moveTo>
                    <a:cubicBezTo>
                      <a:pt x="17881" y="18199"/>
                      <a:pt x="17950" y="18361"/>
                      <a:pt x="17827" y="18449"/>
                    </a:cubicBezTo>
                    <a:cubicBezTo>
                      <a:pt x="17597" y="18595"/>
                      <a:pt x="17743" y="18951"/>
                      <a:pt x="17932" y="19055"/>
                    </a:cubicBezTo>
                    <a:cubicBezTo>
                      <a:pt x="18031" y="19115"/>
                      <a:pt x="18141" y="19137"/>
                      <a:pt x="18255" y="19137"/>
                    </a:cubicBezTo>
                    <a:cubicBezTo>
                      <a:pt x="18500" y="19137"/>
                      <a:pt x="18764" y="19035"/>
                      <a:pt x="18978" y="18993"/>
                    </a:cubicBezTo>
                    <a:cubicBezTo>
                      <a:pt x="18985" y="18992"/>
                      <a:pt x="18992" y="18991"/>
                      <a:pt x="18998" y="18991"/>
                    </a:cubicBezTo>
                    <a:cubicBezTo>
                      <a:pt x="19134" y="18991"/>
                      <a:pt x="19222" y="19185"/>
                      <a:pt x="19082" y="19265"/>
                    </a:cubicBezTo>
                    <a:cubicBezTo>
                      <a:pt x="18852" y="19374"/>
                      <a:pt x="18553" y="19467"/>
                      <a:pt x="18270" y="19467"/>
                    </a:cubicBezTo>
                    <a:cubicBezTo>
                      <a:pt x="18012" y="19467"/>
                      <a:pt x="17766" y="19390"/>
                      <a:pt x="17597" y="19181"/>
                    </a:cubicBezTo>
                    <a:cubicBezTo>
                      <a:pt x="17367" y="18888"/>
                      <a:pt x="17346" y="18407"/>
                      <a:pt x="17702" y="18218"/>
                    </a:cubicBezTo>
                    <a:cubicBezTo>
                      <a:pt x="17725" y="18205"/>
                      <a:pt x="17748" y="18199"/>
                      <a:pt x="17769" y="18199"/>
                    </a:cubicBezTo>
                    <a:close/>
                    <a:moveTo>
                      <a:pt x="16945" y="20533"/>
                    </a:moveTo>
                    <a:cubicBezTo>
                      <a:pt x="17132" y="20533"/>
                      <a:pt x="17305" y="20603"/>
                      <a:pt x="17409" y="20792"/>
                    </a:cubicBezTo>
                    <a:cubicBezTo>
                      <a:pt x="17576" y="21064"/>
                      <a:pt x="17471" y="21482"/>
                      <a:pt x="17116" y="21524"/>
                    </a:cubicBezTo>
                    <a:cubicBezTo>
                      <a:pt x="16990" y="21524"/>
                      <a:pt x="16948" y="21315"/>
                      <a:pt x="17074" y="21294"/>
                    </a:cubicBezTo>
                    <a:cubicBezTo>
                      <a:pt x="17262" y="21252"/>
                      <a:pt x="17262" y="20980"/>
                      <a:pt x="17158" y="20876"/>
                    </a:cubicBezTo>
                    <a:cubicBezTo>
                      <a:pt x="17089" y="20792"/>
                      <a:pt x="16999" y="20761"/>
                      <a:pt x="16902" y="20761"/>
                    </a:cubicBezTo>
                    <a:cubicBezTo>
                      <a:pt x="16731" y="20761"/>
                      <a:pt x="16538" y="20858"/>
                      <a:pt x="16404" y="20938"/>
                    </a:cubicBezTo>
                    <a:cubicBezTo>
                      <a:pt x="16388" y="20948"/>
                      <a:pt x="16372" y="20952"/>
                      <a:pt x="16357" y="20952"/>
                    </a:cubicBezTo>
                    <a:cubicBezTo>
                      <a:pt x="16273" y="20952"/>
                      <a:pt x="16211" y="20821"/>
                      <a:pt x="16300" y="20750"/>
                    </a:cubicBezTo>
                    <a:cubicBezTo>
                      <a:pt x="16472" y="20636"/>
                      <a:pt x="16719" y="20533"/>
                      <a:pt x="16945" y="20533"/>
                    </a:cubicBezTo>
                    <a:close/>
                    <a:moveTo>
                      <a:pt x="13195" y="21594"/>
                    </a:moveTo>
                    <a:cubicBezTo>
                      <a:pt x="13293" y="21594"/>
                      <a:pt x="13354" y="21725"/>
                      <a:pt x="13266" y="21796"/>
                    </a:cubicBezTo>
                    <a:cubicBezTo>
                      <a:pt x="12994" y="21943"/>
                      <a:pt x="12847" y="22319"/>
                      <a:pt x="13015" y="22591"/>
                    </a:cubicBezTo>
                    <a:cubicBezTo>
                      <a:pt x="13117" y="22782"/>
                      <a:pt x="13322" y="22869"/>
                      <a:pt x="13528" y="22869"/>
                    </a:cubicBezTo>
                    <a:cubicBezTo>
                      <a:pt x="13617" y="22869"/>
                      <a:pt x="13707" y="22853"/>
                      <a:pt x="13789" y="22822"/>
                    </a:cubicBezTo>
                    <a:cubicBezTo>
                      <a:pt x="13805" y="22815"/>
                      <a:pt x="13820" y="22812"/>
                      <a:pt x="13835" y="22812"/>
                    </a:cubicBezTo>
                    <a:cubicBezTo>
                      <a:pt x="13955" y="22812"/>
                      <a:pt x="14024" y="23017"/>
                      <a:pt x="13893" y="23073"/>
                    </a:cubicBezTo>
                    <a:cubicBezTo>
                      <a:pt x="13767" y="23130"/>
                      <a:pt x="13630" y="23158"/>
                      <a:pt x="13496" y="23158"/>
                    </a:cubicBezTo>
                    <a:cubicBezTo>
                      <a:pt x="13187" y="23158"/>
                      <a:pt x="12888" y="23009"/>
                      <a:pt x="12743" y="22717"/>
                    </a:cubicBezTo>
                    <a:cubicBezTo>
                      <a:pt x="12554" y="22299"/>
                      <a:pt x="12743" y="21796"/>
                      <a:pt x="13140" y="21608"/>
                    </a:cubicBezTo>
                    <a:cubicBezTo>
                      <a:pt x="13159" y="21598"/>
                      <a:pt x="13178" y="21594"/>
                      <a:pt x="13195" y="21594"/>
                    </a:cubicBezTo>
                    <a:close/>
                    <a:moveTo>
                      <a:pt x="17890" y="0"/>
                    </a:moveTo>
                    <a:cubicBezTo>
                      <a:pt x="15927" y="0"/>
                      <a:pt x="13934" y="355"/>
                      <a:pt x="12031" y="956"/>
                    </a:cubicBezTo>
                    <a:cubicBezTo>
                      <a:pt x="9501" y="1745"/>
                      <a:pt x="6547" y="3307"/>
                      <a:pt x="3765" y="3307"/>
                    </a:cubicBezTo>
                    <a:cubicBezTo>
                      <a:pt x="2636" y="3307"/>
                      <a:pt x="1535" y="3050"/>
                      <a:pt x="502" y="2379"/>
                    </a:cubicBezTo>
                    <a:lnTo>
                      <a:pt x="502" y="2379"/>
                    </a:lnTo>
                    <a:cubicBezTo>
                      <a:pt x="42" y="6125"/>
                      <a:pt x="0" y="9912"/>
                      <a:pt x="544" y="13762"/>
                    </a:cubicBezTo>
                    <a:cubicBezTo>
                      <a:pt x="1214" y="18365"/>
                      <a:pt x="3160" y="22299"/>
                      <a:pt x="7386" y="24579"/>
                    </a:cubicBezTo>
                    <a:cubicBezTo>
                      <a:pt x="9257" y="25595"/>
                      <a:pt x="11293" y="26099"/>
                      <a:pt x="13325" y="26099"/>
                    </a:cubicBezTo>
                    <a:cubicBezTo>
                      <a:pt x="15520" y="26099"/>
                      <a:pt x="17712" y="25511"/>
                      <a:pt x="19689" y="24349"/>
                    </a:cubicBezTo>
                    <a:cubicBezTo>
                      <a:pt x="23874" y="21880"/>
                      <a:pt x="25883" y="17737"/>
                      <a:pt x="26406" y="13008"/>
                    </a:cubicBezTo>
                    <a:cubicBezTo>
                      <a:pt x="26761" y="9661"/>
                      <a:pt x="26741" y="6292"/>
                      <a:pt x="26364" y="2965"/>
                    </a:cubicBezTo>
                    <a:cubicBezTo>
                      <a:pt x="26343" y="2965"/>
                      <a:pt x="26322" y="2944"/>
                      <a:pt x="26301" y="2923"/>
                    </a:cubicBezTo>
                    <a:cubicBezTo>
                      <a:pt x="23865" y="842"/>
                      <a:pt x="20914" y="0"/>
                      <a:pt x="1789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84" name="Google Shape;13584;p40"/>
              <p:cNvSpPr/>
              <p:nvPr/>
            </p:nvSpPr>
            <p:spPr>
              <a:xfrm>
                <a:off x="5196337" y="933467"/>
                <a:ext cx="463377" cy="726810"/>
              </a:xfrm>
              <a:custGeom>
                <a:rect b="b" l="l" r="r" t="t"/>
                <a:pathLst>
                  <a:path extrusionOk="0" h="51265" w="32684">
                    <a:moveTo>
                      <a:pt x="3202" y="1"/>
                    </a:moveTo>
                    <a:lnTo>
                      <a:pt x="3202" y="1"/>
                    </a:lnTo>
                    <a:cubicBezTo>
                      <a:pt x="2784" y="43"/>
                      <a:pt x="2386" y="64"/>
                      <a:pt x="1968" y="84"/>
                    </a:cubicBezTo>
                    <a:cubicBezTo>
                      <a:pt x="1926" y="84"/>
                      <a:pt x="1905" y="64"/>
                      <a:pt x="1863" y="43"/>
                    </a:cubicBezTo>
                    <a:cubicBezTo>
                      <a:pt x="1047" y="4981"/>
                      <a:pt x="1" y="9877"/>
                      <a:pt x="252" y="14919"/>
                    </a:cubicBezTo>
                    <a:cubicBezTo>
                      <a:pt x="440" y="18706"/>
                      <a:pt x="1403" y="22535"/>
                      <a:pt x="3453" y="25758"/>
                    </a:cubicBezTo>
                    <a:cubicBezTo>
                      <a:pt x="4478" y="27369"/>
                      <a:pt x="5755" y="28729"/>
                      <a:pt x="7240" y="29901"/>
                    </a:cubicBezTo>
                    <a:cubicBezTo>
                      <a:pt x="8579" y="30989"/>
                      <a:pt x="10002" y="31972"/>
                      <a:pt x="11048" y="33353"/>
                    </a:cubicBezTo>
                    <a:cubicBezTo>
                      <a:pt x="12932" y="35801"/>
                      <a:pt x="13831" y="39860"/>
                      <a:pt x="13245" y="42894"/>
                    </a:cubicBezTo>
                    <a:cubicBezTo>
                      <a:pt x="12639" y="46033"/>
                      <a:pt x="9688" y="48355"/>
                      <a:pt x="7240" y="50155"/>
                    </a:cubicBezTo>
                    <a:cubicBezTo>
                      <a:pt x="9714" y="50829"/>
                      <a:pt x="12188" y="51264"/>
                      <a:pt x="14760" y="51264"/>
                    </a:cubicBezTo>
                    <a:cubicBezTo>
                      <a:pt x="14820" y="51264"/>
                      <a:pt x="14880" y="51264"/>
                      <a:pt x="14940" y="51264"/>
                    </a:cubicBezTo>
                    <a:cubicBezTo>
                      <a:pt x="17618" y="51243"/>
                      <a:pt x="20255" y="50720"/>
                      <a:pt x="22849" y="50113"/>
                    </a:cubicBezTo>
                    <a:cubicBezTo>
                      <a:pt x="20339" y="47456"/>
                      <a:pt x="18204" y="44087"/>
                      <a:pt x="17744" y="40425"/>
                    </a:cubicBezTo>
                    <a:cubicBezTo>
                      <a:pt x="17346" y="37308"/>
                      <a:pt x="18393" y="34525"/>
                      <a:pt x="20443" y="32202"/>
                    </a:cubicBezTo>
                    <a:cubicBezTo>
                      <a:pt x="22661" y="29691"/>
                      <a:pt x="25590" y="27871"/>
                      <a:pt x="27599" y="25172"/>
                    </a:cubicBezTo>
                    <a:cubicBezTo>
                      <a:pt x="32683" y="18372"/>
                      <a:pt x="30926" y="9333"/>
                      <a:pt x="29147" y="1716"/>
                    </a:cubicBezTo>
                    <a:lnTo>
                      <a:pt x="29147" y="1716"/>
                    </a:lnTo>
                    <a:cubicBezTo>
                      <a:pt x="28896" y="1812"/>
                      <a:pt x="28638" y="1860"/>
                      <a:pt x="28385" y="1860"/>
                    </a:cubicBezTo>
                    <a:cubicBezTo>
                      <a:pt x="28196" y="1860"/>
                      <a:pt x="28009" y="1833"/>
                      <a:pt x="27829" y="1779"/>
                    </a:cubicBezTo>
                    <a:lnTo>
                      <a:pt x="27829" y="1779"/>
                    </a:lnTo>
                    <a:cubicBezTo>
                      <a:pt x="29168" y="7742"/>
                      <a:pt x="29691" y="14480"/>
                      <a:pt x="28143" y="20443"/>
                    </a:cubicBezTo>
                    <a:cubicBezTo>
                      <a:pt x="26534" y="26610"/>
                      <a:pt x="20854" y="30603"/>
                      <a:pt x="14974" y="30603"/>
                    </a:cubicBezTo>
                    <a:cubicBezTo>
                      <a:pt x="12594" y="30603"/>
                      <a:pt x="10182" y="29948"/>
                      <a:pt x="7994" y="28520"/>
                    </a:cubicBezTo>
                    <a:cubicBezTo>
                      <a:pt x="3934" y="25862"/>
                      <a:pt x="2365" y="21803"/>
                      <a:pt x="1779" y="17179"/>
                    </a:cubicBezTo>
                    <a:cubicBezTo>
                      <a:pt x="1068" y="11551"/>
                      <a:pt x="1382" y="5504"/>
                      <a:pt x="3139" y="84"/>
                    </a:cubicBezTo>
                    <a:cubicBezTo>
                      <a:pt x="3160" y="43"/>
                      <a:pt x="3181" y="22"/>
                      <a:pt x="32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85" name="Google Shape;13585;p40"/>
              <p:cNvSpPr/>
              <p:nvPr/>
            </p:nvSpPr>
            <p:spPr>
              <a:xfrm>
                <a:off x="5229867" y="925783"/>
                <a:ext cx="364886" cy="104758"/>
              </a:xfrm>
              <a:custGeom>
                <a:rect b="b" l="l" r="r" t="t"/>
                <a:pathLst>
                  <a:path extrusionOk="0" h="7389" w="25737">
                    <a:moveTo>
                      <a:pt x="14914" y="0"/>
                    </a:moveTo>
                    <a:cubicBezTo>
                      <a:pt x="10252" y="0"/>
                      <a:pt x="5615" y="287"/>
                      <a:pt x="963" y="543"/>
                    </a:cubicBezTo>
                    <a:cubicBezTo>
                      <a:pt x="1025" y="564"/>
                      <a:pt x="1067" y="626"/>
                      <a:pt x="1046" y="710"/>
                    </a:cubicBezTo>
                    <a:cubicBezTo>
                      <a:pt x="607" y="2677"/>
                      <a:pt x="251" y="4665"/>
                      <a:pt x="0" y="6632"/>
                    </a:cubicBezTo>
                    <a:cubicBezTo>
                      <a:pt x="1109" y="7047"/>
                      <a:pt x="2161" y="7388"/>
                      <a:pt x="3353" y="7388"/>
                    </a:cubicBezTo>
                    <a:cubicBezTo>
                      <a:pt x="3420" y="7388"/>
                      <a:pt x="3489" y="7387"/>
                      <a:pt x="3557" y="7385"/>
                    </a:cubicBezTo>
                    <a:cubicBezTo>
                      <a:pt x="4938" y="7343"/>
                      <a:pt x="6256" y="6904"/>
                      <a:pt x="7533" y="6443"/>
                    </a:cubicBezTo>
                    <a:cubicBezTo>
                      <a:pt x="9897" y="5564"/>
                      <a:pt x="12157" y="4602"/>
                      <a:pt x="14668" y="4225"/>
                    </a:cubicBezTo>
                    <a:cubicBezTo>
                      <a:pt x="15537" y="4094"/>
                      <a:pt x="16417" y="4024"/>
                      <a:pt x="17295" y="4024"/>
                    </a:cubicBezTo>
                    <a:cubicBezTo>
                      <a:pt x="20329" y="4024"/>
                      <a:pt x="23335" y="4852"/>
                      <a:pt x="25736" y="6799"/>
                    </a:cubicBezTo>
                    <a:cubicBezTo>
                      <a:pt x="25527" y="5209"/>
                      <a:pt x="25234" y="3639"/>
                      <a:pt x="24878" y="2091"/>
                    </a:cubicBezTo>
                    <a:cubicBezTo>
                      <a:pt x="24523" y="1903"/>
                      <a:pt x="24209" y="1610"/>
                      <a:pt x="23958" y="1254"/>
                    </a:cubicBezTo>
                    <a:cubicBezTo>
                      <a:pt x="23623" y="836"/>
                      <a:pt x="23602" y="480"/>
                      <a:pt x="23121" y="271"/>
                    </a:cubicBezTo>
                    <a:cubicBezTo>
                      <a:pt x="22873" y="172"/>
                      <a:pt x="22526" y="148"/>
                      <a:pt x="22170" y="148"/>
                    </a:cubicBezTo>
                    <a:cubicBezTo>
                      <a:pt x="21837" y="148"/>
                      <a:pt x="21495" y="169"/>
                      <a:pt x="21218" y="169"/>
                    </a:cubicBezTo>
                    <a:cubicBezTo>
                      <a:pt x="21166" y="169"/>
                      <a:pt x="21117" y="168"/>
                      <a:pt x="21070" y="166"/>
                    </a:cubicBezTo>
                    <a:cubicBezTo>
                      <a:pt x="19710" y="103"/>
                      <a:pt x="18350" y="41"/>
                      <a:pt x="16969" y="20"/>
                    </a:cubicBezTo>
                    <a:cubicBezTo>
                      <a:pt x="16283" y="6"/>
                      <a:pt x="15598" y="0"/>
                      <a:pt x="1491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86" name="Google Shape;13586;p40"/>
              <p:cNvSpPr/>
              <p:nvPr/>
            </p:nvSpPr>
            <p:spPr>
              <a:xfrm>
                <a:off x="5211167" y="877281"/>
                <a:ext cx="413543" cy="74120"/>
              </a:xfrm>
              <a:custGeom>
                <a:rect b="b" l="l" r="r" t="t"/>
                <a:pathLst>
                  <a:path extrusionOk="0" h="5228" w="29169">
                    <a:moveTo>
                      <a:pt x="2510" y="0"/>
                    </a:moveTo>
                    <a:cubicBezTo>
                      <a:pt x="1960" y="0"/>
                      <a:pt x="1417" y="121"/>
                      <a:pt x="984" y="470"/>
                    </a:cubicBezTo>
                    <a:cubicBezTo>
                      <a:pt x="210" y="1097"/>
                      <a:pt x="1" y="2353"/>
                      <a:pt x="1047" y="2876"/>
                    </a:cubicBezTo>
                    <a:cubicBezTo>
                      <a:pt x="1235" y="2959"/>
                      <a:pt x="1215" y="3148"/>
                      <a:pt x="1110" y="3273"/>
                    </a:cubicBezTo>
                    <a:cubicBezTo>
                      <a:pt x="1215" y="3357"/>
                      <a:pt x="1319" y="3462"/>
                      <a:pt x="1403" y="3566"/>
                    </a:cubicBezTo>
                    <a:cubicBezTo>
                      <a:pt x="5693" y="2963"/>
                      <a:pt x="10067" y="2733"/>
                      <a:pt x="14439" y="2733"/>
                    </a:cubicBezTo>
                    <a:cubicBezTo>
                      <a:pt x="17956" y="2733"/>
                      <a:pt x="21472" y="2882"/>
                      <a:pt x="24942" y="3106"/>
                    </a:cubicBezTo>
                    <a:cubicBezTo>
                      <a:pt x="25088" y="3127"/>
                      <a:pt x="25172" y="3211"/>
                      <a:pt x="25235" y="3336"/>
                    </a:cubicBezTo>
                    <a:cubicBezTo>
                      <a:pt x="25589" y="4174"/>
                      <a:pt x="26291" y="5228"/>
                      <a:pt x="27282" y="5228"/>
                    </a:cubicBezTo>
                    <a:cubicBezTo>
                      <a:pt x="27404" y="5228"/>
                      <a:pt x="27531" y="5212"/>
                      <a:pt x="27662" y="5177"/>
                    </a:cubicBezTo>
                    <a:cubicBezTo>
                      <a:pt x="28645" y="4947"/>
                      <a:pt x="29168" y="3796"/>
                      <a:pt x="29043" y="2876"/>
                    </a:cubicBezTo>
                    <a:cubicBezTo>
                      <a:pt x="28750" y="1014"/>
                      <a:pt x="26679" y="281"/>
                      <a:pt x="25047" y="198"/>
                    </a:cubicBezTo>
                    <a:cubicBezTo>
                      <a:pt x="24852" y="189"/>
                      <a:pt x="24657" y="185"/>
                      <a:pt x="24462" y="185"/>
                    </a:cubicBezTo>
                    <a:cubicBezTo>
                      <a:pt x="21816" y="185"/>
                      <a:pt x="19079" y="932"/>
                      <a:pt x="16468" y="1244"/>
                    </a:cubicBezTo>
                    <a:cubicBezTo>
                      <a:pt x="14853" y="1434"/>
                      <a:pt x="13224" y="1577"/>
                      <a:pt x="11601" y="1577"/>
                    </a:cubicBezTo>
                    <a:cubicBezTo>
                      <a:pt x="10365" y="1577"/>
                      <a:pt x="9132" y="1494"/>
                      <a:pt x="7910" y="1286"/>
                    </a:cubicBezTo>
                    <a:cubicBezTo>
                      <a:pt x="6445" y="1034"/>
                      <a:pt x="5127" y="470"/>
                      <a:pt x="3704" y="156"/>
                    </a:cubicBezTo>
                    <a:cubicBezTo>
                      <a:pt x="3330" y="67"/>
                      <a:pt x="2918" y="0"/>
                      <a:pt x="251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87" name="Google Shape;13587;p40"/>
              <p:cNvSpPr/>
              <p:nvPr/>
            </p:nvSpPr>
            <p:spPr>
              <a:xfrm>
                <a:off x="5546481" y="1064935"/>
                <a:ext cx="20472" cy="17509"/>
              </a:xfrm>
              <a:custGeom>
                <a:rect b="b" l="l" r="r" t="t"/>
                <a:pathLst>
                  <a:path extrusionOk="0" h="1235" w="1444">
                    <a:moveTo>
                      <a:pt x="643" y="1"/>
                    </a:moveTo>
                    <a:cubicBezTo>
                      <a:pt x="367" y="1"/>
                      <a:pt x="91" y="157"/>
                      <a:pt x="15" y="436"/>
                    </a:cubicBezTo>
                    <a:cubicBezTo>
                      <a:pt x="1" y="533"/>
                      <a:pt x="87" y="611"/>
                      <a:pt x="166" y="611"/>
                    </a:cubicBezTo>
                    <a:cubicBezTo>
                      <a:pt x="206" y="611"/>
                      <a:pt x="244" y="591"/>
                      <a:pt x="266" y="541"/>
                    </a:cubicBezTo>
                    <a:cubicBezTo>
                      <a:pt x="321" y="404"/>
                      <a:pt x="474" y="311"/>
                      <a:pt x="621" y="311"/>
                    </a:cubicBezTo>
                    <a:cubicBezTo>
                      <a:pt x="698" y="311"/>
                      <a:pt x="773" y="337"/>
                      <a:pt x="831" y="394"/>
                    </a:cubicBezTo>
                    <a:cubicBezTo>
                      <a:pt x="1054" y="598"/>
                      <a:pt x="764" y="939"/>
                      <a:pt x="517" y="939"/>
                    </a:cubicBezTo>
                    <a:cubicBezTo>
                      <a:pt x="510" y="939"/>
                      <a:pt x="503" y="939"/>
                      <a:pt x="496" y="938"/>
                    </a:cubicBezTo>
                    <a:cubicBezTo>
                      <a:pt x="349" y="938"/>
                      <a:pt x="328" y="1169"/>
                      <a:pt x="475" y="1210"/>
                    </a:cubicBezTo>
                    <a:cubicBezTo>
                      <a:pt x="529" y="1227"/>
                      <a:pt x="582" y="1235"/>
                      <a:pt x="634" y="1235"/>
                    </a:cubicBezTo>
                    <a:cubicBezTo>
                      <a:pt x="1103" y="1235"/>
                      <a:pt x="1444" y="602"/>
                      <a:pt x="1124" y="206"/>
                    </a:cubicBezTo>
                    <a:cubicBezTo>
                      <a:pt x="1000" y="66"/>
                      <a:pt x="822" y="1"/>
                      <a:pt x="64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88" name="Google Shape;13588;p40"/>
              <p:cNvSpPr/>
              <p:nvPr/>
            </p:nvSpPr>
            <p:spPr>
              <a:xfrm>
                <a:off x="5528291" y="1033943"/>
                <a:ext cx="23223" cy="21536"/>
              </a:xfrm>
              <a:custGeom>
                <a:rect b="b" l="l" r="r" t="t"/>
                <a:pathLst>
                  <a:path extrusionOk="0" h="1519" w="1638">
                    <a:moveTo>
                      <a:pt x="721" y="1"/>
                    </a:moveTo>
                    <a:cubicBezTo>
                      <a:pt x="711" y="1"/>
                      <a:pt x="701" y="3"/>
                      <a:pt x="691" y="7"/>
                    </a:cubicBezTo>
                    <a:cubicBezTo>
                      <a:pt x="230" y="174"/>
                      <a:pt x="0" y="802"/>
                      <a:pt x="293" y="1200"/>
                    </a:cubicBezTo>
                    <a:cubicBezTo>
                      <a:pt x="440" y="1409"/>
                      <a:pt x="696" y="1519"/>
                      <a:pt x="950" y="1519"/>
                    </a:cubicBezTo>
                    <a:cubicBezTo>
                      <a:pt x="1203" y="1519"/>
                      <a:pt x="1455" y="1409"/>
                      <a:pt x="1591" y="1179"/>
                    </a:cubicBezTo>
                    <a:cubicBezTo>
                      <a:pt x="1637" y="1070"/>
                      <a:pt x="1557" y="973"/>
                      <a:pt x="1461" y="973"/>
                    </a:cubicBezTo>
                    <a:cubicBezTo>
                      <a:pt x="1428" y="973"/>
                      <a:pt x="1393" y="984"/>
                      <a:pt x="1360" y="1011"/>
                    </a:cubicBezTo>
                    <a:cubicBezTo>
                      <a:pt x="1232" y="1116"/>
                      <a:pt x="1058" y="1189"/>
                      <a:pt x="889" y="1189"/>
                    </a:cubicBezTo>
                    <a:cubicBezTo>
                      <a:pt x="756" y="1189"/>
                      <a:pt x="625" y="1143"/>
                      <a:pt x="523" y="1032"/>
                    </a:cubicBezTo>
                    <a:cubicBezTo>
                      <a:pt x="314" y="760"/>
                      <a:pt x="482" y="342"/>
                      <a:pt x="774" y="216"/>
                    </a:cubicBezTo>
                    <a:cubicBezTo>
                      <a:pt x="869" y="160"/>
                      <a:pt x="810" y="1"/>
                      <a:pt x="72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89" name="Google Shape;13589;p40"/>
              <p:cNvSpPr/>
              <p:nvPr/>
            </p:nvSpPr>
            <p:spPr>
              <a:xfrm>
                <a:off x="5492393" y="1048589"/>
                <a:ext cx="21933" cy="22131"/>
              </a:xfrm>
              <a:custGeom>
                <a:rect b="b" l="l" r="r" t="t"/>
                <a:pathLst>
                  <a:path extrusionOk="0" h="1561" w="1547">
                    <a:moveTo>
                      <a:pt x="591" y="1"/>
                    </a:moveTo>
                    <a:cubicBezTo>
                      <a:pt x="570" y="1"/>
                      <a:pt x="547" y="7"/>
                      <a:pt x="524" y="20"/>
                    </a:cubicBezTo>
                    <a:cubicBezTo>
                      <a:pt x="147" y="250"/>
                      <a:pt x="1" y="773"/>
                      <a:pt x="210" y="1150"/>
                    </a:cubicBezTo>
                    <a:cubicBezTo>
                      <a:pt x="360" y="1409"/>
                      <a:pt x="660" y="1561"/>
                      <a:pt x="955" y="1561"/>
                    </a:cubicBezTo>
                    <a:cubicBezTo>
                      <a:pt x="1114" y="1561"/>
                      <a:pt x="1271" y="1517"/>
                      <a:pt x="1402" y="1422"/>
                    </a:cubicBezTo>
                    <a:cubicBezTo>
                      <a:pt x="1547" y="1314"/>
                      <a:pt x="1458" y="1112"/>
                      <a:pt x="1310" y="1112"/>
                    </a:cubicBezTo>
                    <a:cubicBezTo>
                      <a:pt x="1286" y="1112"/>
                      <a:pt x="1261" y="1117"/>
                      <a:pt x="1235" y="1129"/>
                    </a:cubicBezTo>
                    <a:cubicBezTo>
                      <a:pt x="1143" y="1175"/>
                      <a:pt x="1043" y="1199"/>
                      <a:pt x="944" y="1199"/>
                    </a:cubicBezTo>
                    <a:cubicBezTo>
                      <a:pt x="774" y="1199"/>
                      <a:pt x="609" y="1128"/>
                      <a:pt x="503" y="983"/>
                    </a:cubicBezTo>
                    <a:cubicBezTo>
                      <a:pt x="335" y="752"/>
                      <a:pt x="419" y="397"/>
                      <a:pt x="649" y="229"/>
                    </a:cubicBezTo>
                    <a:cubicBezTo>
                      <a:pt x="754" y="159"/>
                      <a:pt x="698" y="1"/>
                      <a:pt x="5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90" name="Google Shape;13590;p40"/>
              <p:cNvSpPr/>
              <p:nvPr/>
            </p:nvSpPr>
            <p:spPr>
              <a:xfrm>
                <a:off x="5468065" y="1249130"/>
                <a:ext cx="26625" cy="17977"/>
              </a:xfrm>
              <a:custGeom>
                <a:rect b="b" l="l" r="r" t="t"/>
                <a:pathLst>
                  <a:path extrusionOk="0" h="1268" w="1878">
                    <a:moveTo>
                      <a:pt x="424" y="0"/>
                    </a:moveTo>
                    <a:cubicBezTo>
                      <a:pt x="403" y="0"/>
                      <a:pt x="380" y="6"/>
                      <a:pt x="357" y="19"/>
                    </a:cubicBezTo>
                    <a:cubicBezTo>
                      <a:pt x="1" y="208"/>
                      <a:pt x="22" y="689"/>
                      <a:pt x="252" y="982"/>
                    </a:cubicBezTo>
                    <a:cubicBezTo>
                      <a:pt x="421" y="1191"/>
                      <a:pt x="667" y="1268"/>
                      <a:pt x="925" y="1268"/>
                    </a:cubicBezTo>
                    <a:cubicBezTo>
                      <a:pt x="1208" y="1268"/>
                      <a:pt x="1507" y="1175"/>
                      <a:pt x="1737" y="1066"/>
                    </a:cubicBezTo>
                    <a:cubicBezTo>
                      <a:pt x="1877" y="986"/>
                      <a:pt x="1789" y="792"/>
                      <a:pt x="1653" y="792"/>
                    </a:cubicBezTo>
                    <a:cubicBezTo>
                      <a:pt x="1647" y="792"/>
                      <a:pt x="1640" y="793"/>
                      <a:pt x="1633" y="794"/>
                    </a:cubicBezTo>
                    <a:cubicBezTo>
                      <a:pt x="1419" y="836"/>
                      <a:pt x="1155" y="938"/>
                      <a:pt x="910" y="938"/>
                    </a:cubicBezTo>
                    <a:cubicBezTo>
                      <a:pt x="796" y="938"/>
                      <a:pt x="686" y="916"/>
                      <a:pt x="587" y="856"/>
                    </a:cubicBezTo>
                    <a:cubicBezTo>
                      <a:pt x="398" y="752"/>
                      <a:pt x="252" y="396"/>
                      <a:pt x="482" y="250"/>
                    </a:cubicBezTo>
                    <a:cubicBezTo>
                      <a:pt x="605" y="162"/>
                      <a:pt x="536" y="0"/>
                      <a:pt x="42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91" name="Google Shape;13591;p40"/>
              <p:cNvSpPr/>
              <p:nvPr/>
            </p:nvSpPr>
            <p:spPr>
              <a:xfrm>
                <a:off x="5451973" y="1282221"/>
                <a:ext cx="19366" cy="14064"/>
              </a:xfrm>
              <a:custGeom>
                <a:rect b="b" l="l" r="r" t="t"/>
                <a:pathLst>
                  <a:path extrusionOk="0" h="992" w="1366">
                    <a:moveTo>
                      <a:pt x="735" y="0"/>
                    </a:moveTo>
                    <a:cubicBezTo>
                      <a:pt x="509" y="0"/>
                      <a:pt x="262" y="103"/>
                      <a:pt x="90" y="217"/>
                    </a:cubicBezTo>
                    <a:cubicBezTo>
                      <a:pt x="1" y="288"/>
                      <a:pt x="63" y="419"/>
                      <a:pt x="147" y="419"/>
                    </a:cubicBezTo>
                    <a:cubicBezTo>
                      <a:pt x="162" y="419"/>
                      <a:pt x="178" y="415"/>
                      <a:pt x="194" y="405"/>
                    </a:cubicBezTo>
                    <a:cubicBezTo>
                      <a:pt x="328" y="325"/>
                      <a:pt x="521" y="228"/>
                      <a:pt x="692" y="228"/>
                    </a:cubicBezTo>
                    <a:cubicBezTo>
                      <a:pt x="789" y="228"/>
                      <a:pt x="879" y="259"/>
                      <a:pt x="948" y="343"/>
                    </a:cubicBezTo>
                    <a:cubicBezTo>
                      <a:pt x="1052" y="447"/>
                      <a:pt x="1052" y="719"/>
                      <a:pt x="864" y="761"/>
                    </a:cubicBezTo>
                    <a:cubicBezTo>
                      <a:pt x="738" y="782"/>
                      <a:pt x="780" y="991"/>
                      <a:pt x="906" y="991"/>
                    </a:cubicBezTo>
                    <a:cubicBezTo>
                      <a:pt x="1261" y="949"/>
                      <a:pt x="1366" y="531"/>
                      <a:pt x="1199" y="259"/>
                    </a:cubicBezTo>
                    <a:cubicBezTo>
                      <a:pt x="1095" y="70"/>
                      <a:pt x="922" y="0"/>
                      <a:pt x="7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92" name="Google Shape;13592;p40"/>
              <p:cNvSpPr/>
              <p:nvPr/>
            </p:nvSpPr>
            <p:spPr>
              <a:xfrm>
                <a:off x="5402621" y="1123900"/>
                <a:ext cx="18289" cy="18417"/>
              </a:xfrm>
              <a:custGeom>
                <a:rect b="b" l="l" r="r" t="t"/>
                <a:pathLst>
                  <a:path extrusionOk="0" h="1299" w="1290">
                    <a:moveTo>
                      <a:pt x="546" y="1"/>
                    </a:moveTo>
                    <a:cubicBezTo>
                      <a:pt x="221" y="1"/>
                      <a:pt x="0" y="379"/>
                      <a:pt x="55" y="692"/>
                    </a:cubicBezTo>
                    <a:cubicBezTo>
                      <a:pt x="126" y="1113"/>
                      <a:pt x="563" y="1299"/>
                      <a:pt x="949" y="1299"/>
                    </a:cubicBezTo>
                    <a:cubicBezTo>
                      <a:pt x="1024" y="1299"/>
                      <a:pt x="1097" y="1292"/>
                      <a:pt x="1164" y="1278"/>
                    </a:cubicBezTo>
                    <a:cubicBezTo>
                      <a:pt x="1290" y="1257"/>
                      <a:pt x="1290" y="1069"/>
                      <a:pt x="1164" y="1048"/>
                    </a:cubicBezTo>
                    <a:cubicBezTo>
                      <a:pt x="934" y="985"/>
                      <a:pt x="620" y="964"/>
                      <a:pt x="432" y="776"/>
                    </a:cubicBezTo>
                    <a:cubicBezTo>
                      <a:pt x="312" y="616"/>
                      <a:pt x="326" y="208"/>
                      <a:pt x="582" y="208"/>
                    </a:cubicBezTo>
                    <a:cubicBezTo>
                      <a:pt x="595" y="208"/>
                      <a:pt x="607" y="209"/>
                      <a:pt x="620" y="211"/>
                    </a:cubicBezTo>
                    <a:cubicBezTo>
                      <a:pt x="627" y="212"/>
                      <a:pt x="633" y="213"/>
                      <a:pt x="640" y="213"/>
                    </a:cubicBezTo>
                    <a:cubicBezTo>
                      <a:pt x="752" y="213"/>
                      <a:pt x="802" y="42"/>
                      <a:pt x="683" y="23"/>
                    </a:cubicBezTo>
                    <a:cubicBezTo>
                      <a:pt x="636" y="8"/>
                      <a:pt x="590" y="1"/>
                      <a:pt x="5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93" name="Google Shape;13593;p40"/>
              <p:cNvSpPr/>
              <p:nvPr/>
            </p:nvSpPr>
            <p:spPr>
              <a:xfrm>
                <a:off x="5400140" y="1297263"/>
                <a:ext cx="20841" cy="22188"/>
              </a:xfrm>
              <a:custGeom>
                <a:rect b="b" l="l" r="r" t="t"/>
                <a:pathLst>
                  <a:path extrusionOk="0" h="1565" w="1470">
                    <a:moveTo>
                      <a:pt x="641" y="0"/>
                    </a:moveTo>
                    <a:cubicBezTo>
                      <a:pt x="624" y="0"/>
                      <a:pt x="605" y="4"/>
                      <a:pt x="586" y="14"/>
                    </a:cubicBezTo>
                    <a:cubicBezTo>
                      <a:pt x="189" y="202"/>
                      <a:pt x="0" y="705"/>
                      <a:pt x="189" y="1123"/>
                    </a:cubicBezTo>
                    <a:cubicBezTo>
                      <a:pt x="334" y="1415"/>
                      <a:pt x="633" y="1564"/>
                      <a:pt x="942" y="1564"/>
                    </a:cubicBezTo>
                    <a:cubicBezTo>
                      <a:pt x="1076" y="1564"/>
                      <a:pt x="1213" y="1536"/>
                      <a:pt x="1339" y="1479"/>
                    </a:cubicBezTo>
                    <a:cubicBezTo>
                      <a:pt x="1470" y="1423"/>
                      <a:pt x="1401" y="1218"/>
                      <a:pt x="1281" y="1218"/>
                    </a:cubicBezTo>
                    <a:cubicBezTo>
                      <a:pt x="1266" y="1218"/>
                      <a:pt x="1251" y="1221"/>
                      <a:pt x="1235" y="1228"/>
                    </a:cubicBezTo>
                    <a:cubicBezTo>
                      <a:pt x="1153" y="1259"/>
                      <a:pt x="1063" y="1275"/>
                      <a:pt x="974" y="1275"/>
                    </a:cubicBezTo>
                    <a:cubicBezTo>
                      <a:pt x="768" y="1275"/>
                      <a:pt x="563" y="1188"/>
                      <a:pt x="461" y="997"/>
                    </a:cubicBezTo>
                    <a:cubicBezTo>
                      <a:pt x="293" y="725"/>
                      <a:pt x="440" y="349"/>
                      <a:pt x="712" y="202"/>
                    </a:cubicBezTo>
                    <a:cubicBezTo>
                      <a:pt x="800" y="131"/>
                      <a:pt x="739" y="0"/>
                      <a:pt x="64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94" name="Google Shape;13594;p40"/>
              <p:cNvSpPr/>
              <p:nvPr/>
            </p:nvSpPr>
            <p:spPr>
              <a:xfrm>
                <a:off x="5390045" y="1167850"/>
                <a:ext cx="20019" cy="14036"/>
              </a:xfrm>
              <a:custGeom>
                <a:rect b="b" l="l" r="r" t="t"/>
                <a:pathLst>
                  <a:path extrusionOk="0" h="990" w="1412">
                    <a:moveTo>
                      <a:pt x="519" y="0"/>
                    </a:moveTo>
                    <a:cubicBezTo>
                      <a:pt x="360" y="0"/>
                      <a:pt x="200" y="51"/>
                      <a:pt x="64" y="166"/>
                    </a:cubicBezTo>
                    <a:cubicBezTo>
                      <a:pt x="1" y="229"/>
                      <a:pt x="22" y="312"/>
                      <a:pt x="64" y="375"/>
                    </a:cubicBezTo>
                    <a:cubicBezTo>
                      <a:pt x="147" y="480"/>
                      <a:pt x="252" y="563"/>
                      <a:pt x="336" y="668"/>
                    </a:cubicBezTo>
                    <a:cubicBezTo>
                      <a:pt x="356" y="693"/>
                      <a:pt x="382" y="704"/>
                      <a:pt x="410" y="704"/>
                    </a:cubicBezTo>
                    <a:cubicBezTo>
                      <a:pt x="495" y="704"/>
                      <a:pt x="587" y="601"/>
                      <a:pt x="524" y="522"/>
                    </a:cubicBezTo>
                    <a:cubicBezTo>
                      <a:pt x="482" y="459"/>
                      <a:pt x="419" y="396"/>
                      <a:pt x="378" y="333"/>
                    </a:cubicBezTo>
                    <a:cubicBezTo>
                      <a:pt x="421" y="322"/>
                      <a:pt x="466" y="317"/>
                      <a:pt x="510" y="317"/>
                    </a:cubicBezTo>
                    <a:cubicBezTo>
                      <a:pt x="804" y="317"/>
                      <a:pt x="1086" y="547"/>
                      <a:pt x="1068" y="856"/>
                    </a:cubicBezTo>
                    <a:cubicBezTo>
                      <a:pt x="1056" y="940"/>
                      <a:pt x="1133" y="989"/>
                      <a:pt x="1204" y="989"/>
                    </a:cubicBezTo>
                    <a:cubicBezTo>
                      <a:pt x="1259" y="989"/>
                      <a:pt x="1310" y="961"/>
                      <a:pt x="1319" y="898"/>
                    </a:cubicBezTo>
                    <a:cubicBezTo>
                      <a:pt x="1412" y="404"/>
                      <a:pt x="968" y="0"/>
                      <a:pt x="51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95" name="Google Shape;13595;p40"/>
              <p:cNvSpPr/>
              <p:nvPr/>
            </p:nvSpPr>
            <p:spPr>
              <a:xfrm>
                <a:off x="5368099" y="1122440"/>
                <a:ext cx="23747" cy="18771"/>
              </a:xfrm>
              <a:custGeom>
                <a:rect b="b" l="l" r="r" t="t"/>
                <a:pathLst>
                  <a:path extrusionOk="0" h="1324" w="1675">
                    <a:moveTo>
                      <a:pt x="780" y="0"/>
                    </a:moveTo>
                    <a:cubicBezTo>
                      <a:pt x="481" y="0"/>
                      <a:pt x="187" y="165"/>
                      <a:pt x="42" y="440"/>
                    </a:cubicBezTo>
                    <a:cubicBezTo>
                      <a:pt x="0" y="510"/>
                      <a:pt x="53" y="571"/>
                      <a:pt x="118" y="571"/>
                    </a:cubicBezTo>
                    <a:cubicBezTo>
                      <a:pt x="149" y="571"/>
                      <a:pt x="183" y="557"/>
                      <a:pt x="210" y="523"/>
                    </a:cubicBezTo>
                    <a:cubicBezTo>
                      <a:pt x="321" y="356"/>
                      <a:pt x="535" y="244"/>
                      <a:pt x="746" y="244"/>
                    </a:cubicBezTo>
                    <a:cubicBezTo>
                      <a:pt x="851" y="244"/>
                      <a:pt x="956" y="272"/>
                      <a:pt x="1047" y="335"/>
                    </a:cubicBezTo>
                    <a:cubicBezTo>
                      <a:pt x="1319" y="502"/>
                      <a:pt x="1361" y="900"/>
                      <a:pt x="1214" y="1172"/>
                    </a:cubicBezTo>
                    <a:cubicBezTo>
                      <a:pt x="1171" y="1258"/>
                      <a:pt x="1236" y="1324"/>
                      <a:pt x="1308" y="1324"/>
                    </a:cubicBezTo>
                    <a:cubicBezTo>
                      <a:pt x="1341" y="1324"/>
                      <a:pt x="1376" y="1310"/>
                      <a:pt x="1402" y="1276"/>
                    </a:cubicBezTo>
                    <a:cubicBezTo>
                      <a:pt x="1674" y="900"/>
                      <a:pt x="1570" y="356"/>
                      <a:pt x="1172" y="105"/>
                    </a:cubicBezTo>
                    <a:cubicBezTo>
                      <a:pt x="1049" y="33"/>
                      <a:pt x="914" y="0"/>
                      <a:pt x="7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96" name="Google Shape;13596;p40"/>
              <p:cNvSpPr/>
              <p:nvPr/>
            </p:nvSpPr>
            <p:spPr>
              <a:xfrm>
                <a:off x="5269323" y="1162222"/>
                <a:ext cx="21380" cy="18842"/>
              </a:xfrm>
              <a:custGeom>
                <a:rect b="b" l="l" r="r" t="t"/>
                <a:pathLst>
                  <a:path extrusionOk="0" h="1329" w="1508">
                    <a:moveTo>
                      <a:pt x="793" y="0"/>
                    </a:moveTo>
                    <a:cubicBezTo>
                      <a:pt x="638" y="0"/>
                      <a:pt x="483" y="47"/>
                      <a:pt x="356" y="144"/>
                    </a:cubicBezTo>
                    <a:cubicBezTo>
                      <a:pt x="0" y="416"/>
                      <a:pt x="0" y="1023"/>
                      <a:pt x="356" y="1295"/>
                    </a:cubicBezTo>
                    <a:cubicBezTo>
                      <a:pt x="379" y="1318"/>
                      <a:pt x="405" y="1328"/>
                      <a:pt x="431" y="1328"/>
                    </a:cubicBezTo>
                    <a:cubicBezTo>
                      <a:pt x="521" y="1328"/>
                      <a:pt x="604" y="1209"/>
                      <a:pt x="523" y="1128"/>
                    </a:cubicBezTo>
                    <a:cubicBezTo>
                      <a:pt x="314" y="939"/>
                      <a:pt x="293" y="542"/>
                      <a:pt x="544" y="374"/>
                    </a:cubicBezTo>
                    <a:cubicBezTo>
                      <a:pt x="611" y="327"/>
                      <a:pt x="694" y="306"/>
                      <a:pt x="779" y="306"/>
                    </a:cubicBezTo>
                    <a:cubicBezTo>
                      <a:pt x="958" y="306"/>
                      <a:pt x="1149" y="400"/>
                      <a:pt x="1234" y="542"/>
                    </a:cubicBezTo>
                    <a:cubicBezTo>
                      <a:pt x="1267" y="588"/>
                      <a:pt x="1309" y="607"/>
                      <a:pt x="1348" y="607"/>
                    </a:cubicBezTo>
                    <a:cubicBezTo>
                      <a:pt x="1433" y="607"/>
                      <a:pt x="1508" y="517"/>
                      <a:pt x="1465" y="416"/>
                    </a:cubicBezTo>
                    <a:cubicBezTo>
                      <a:pt x="1344" y="148"/>
                      <a:pt x="1069" y="0"/>
                      <a:pt x="79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97" name="Google Shape;13597;p40"/>
              <p:cNvSpPr/>
              <p:nvPr/>
            </p:nvSpPr>
            <p:spPr>
              <a:xfrm>
                <a:off x="5253884" y="1134604"/>
                <a:ext cx="18062" cy="13114"/>
              </a:xfrm>
              <a:custGeom>
                <a:rect b="b" l="l" r="r" t="t"/>
                <a:pathLst>
                  <a:path extrusionOk="0" h="925" w="1274">
                    <a:moveTo>
                      <a:pt x="250" y="1"/>
                    </a:moveTo>
                    <a:cubicBezTo>
                      <a:pt x="215" y="1"/>
                      <a:pt x="183" y="19"/>
                      <a:pt x="168" y="63"/>
                    </a:cubicBezTo>
                    <a:cubicBezTo>
                      <a:pt x="1" y="356"/>
                      <a:pt x="147" y="774"/>
                      <a:pt x="482" y="900"/>
                    </a:cubicBezTo>
                    <a:cubicBezTo>
                      <a:pt x="534" y="917"/>
                      <a:pt x="590" y="925"/>
                      <a:pt x="647" y="925"/>
                    </a:cubicBezTo>
                    <a:cubicBezTo>
                      <a:pt x="940" y="925"/>
                      <a:pt x="1274" y="712"/>
                      <a:pt x="1256" y="398"/>
                    </a:cubicBezTo>
                    <a:cubicBezTo>
                      <a:pt x="1244" y="335"/>
                      <a:pt x="1187" y="295"/>
                      <a:pt x="1134" y="295"/>
                    </a:cubicBezTo>
                    <a:cubicBezTo>
                      <a:pt x="1098" y="295"/>
                      <a:pt x="1064" y="313"/>
                      <a:pt x="1047" y="356"/>
                    </a:cubicBezTo>
                    <a:cubicBezTo>
                      <a:pt x="953" y="488"/>
                      <a:pt x="824" y="655"/>
                      <a:pt x="646" y="655"/>
                    </a:cubicBezTo>
                    <a:cubicBezTo>
                      <a:pt x="627" y="655"/>
                      <a:pt x="607" y="653"/>
                      <a:pt x="587" y="649"/>
                    </a:cubicBezTo>
                    <a:cubicBezTo>
                      <a:pt x="357" y="586"/>
                      <a:pt x="294" y="335"/>
                      <a:pt x="357" y="146"/>
                    </a:cubicBezTo>
                    <a:cubicBezTo>
                      <a:pt x="384" y="65"/>
                      <a:pt x="314" y="1"/>
                      <a:pt x="25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98" name="Google Shape;13598;p40"/>
              <p:cNvSpPr/>
              <p:nvPr/>
            </p:nvSpPr>
            <p:spPr>
              <a:xfrm>
                <a:off x="5165487" y="868250"/>
                <a:ext cx="505499" cy="799696"/>
              </a:xfrm>
              <a:custGeom>
                <a:rect b="b" l="l" r="r" t="t"/>
                <a:pathLst>
                  <a:path extrusionOk="0" h="56406" w="35655">
                    <a:moveTo>
                      <a:pt x="5732" y="637"/>
                    </a:moveTo>
                    <a:cubicBezTo>
                      <a:pt x="6140" y="637"/>
                      <a:pt x="6552" y="704"/>
                      <a:pt x="6926" y="793"/>
                    </a:cubicBezTo>
                    <a:cubicBezTo>
                      <a:pt x="8349" y="1127"/>
                      <a:pt x="9667" y="1671"/>
                      <a:pt x="11132" y="1923"/>
                    </a:cubicBezTo>
                    <a:cubicBezTo>
                      <a:pt x="12374" y="2134"/>
                      <a:pt x="13627" y="2220"/>
                      <a:pt x="14884" y="2220"/>
                    </a:cubicBezTo>
                    <a:cubicBezTo>
                      <a:pt x="16487" y="2220"/>
                      <a:pt x="18095" y="2080"/>
                      <a:pt x="19690" y="1881"/>
                    </a:cubicBezTo>
                    <a:cubicBezTo>
                      <a:pt x="22296" y="1569"/>
                      <a:pt x="25029" y="842"/>
                      <a:pt x="27670" y="842"/>
                    </a:cubicBezTo>
                    <a:cubicBezTo>
                      <a:pt x="27870" y="842"/>
                      <a:pt x="28070" y="847"/>
                      <a:pt x="28269" y="855"/>
                    </a:cubicBezTo>
                    <a:cubicBezTo>
                      <a:pt x="29901" y="918"/>
                      <a:pt x="31972" y="1651"/>
                      <a:pt x="32265" y="3513"/>
                    </a:cubicBezTo>
                    <a:cubicBezTo>
                      <a:pt x="32390" y="4433"/>
                      <a:pt x="31867" y="5584"/>
                      <a:pt x="30884" y="5814"/>
                    </a:cubicBezTo>
                    <a:cubicBezTo>
                      <a:pt x="30753" y="5849"/>
                      <a:pt x="30626" y="5865"/>
                      <a:pt x="30504" y="5865"/>
                    </a:cubicBezTo>
                    <a:cubicBezTo>
                      <a:pt x="29513" y="5865"/>
                      <a:pt x="28811" y="4811"/>
                      <a:pt x="28457" y="3973"/>
                    </a:cubicBezTo>
                    <a:cubicBezTo>
                      <a:pt x="28394" y="3848"/>
                      <a:pt x="28310" y="3764"/>
                      <a:pt x="28164" y="3743"/>
                    </a:cubicBezTo>
                    <a:cubicBezTo>
                      <a:pt x="24726" y="3521"/>
                      <a:pt x="21244" y="3377"/>
                      <a:pt x="17760" y="3377"/>
                    </a:cubicBezTo>
                    <a:cubicBezTo>
                      <a:pt x="13355" y="3377"/>
                      <a:pt x="8947" y="3607"/>
                      <a:pt x="4625" y="4203"/>
                    </a:cubicBezTo>
                    <a:cubicBezTo>
                      <a:pt x="4541" y="4099"/>
                      <a:pt x="4437" y="3994"/>
                      <a:pt x="4332" y="3910"/>
                    </a:cubicBezTo>
                    <a:cubicBezTo>
                      <a:pt x="4437" y="3785"/>
                      <a:pt x="4457" y="3596"/>
                      <a:pt x="4269" y="3513"/>
                    </a:cubicBezTo>
                    <a:cubicBezTo>
                      <a:pt x="3223" y="2990"/>
                      <a:pt x="3432" y="1734"/>
                      <a:pt x="4206" y="1107"/>
                    </a:cubicBezTo>
                    <a:cubicBezTo>
                      <a:pt x="4639" y="758"/>
                      <a:pt x="5182" y="637"/>
                      <a:pt x="5732" y="637"/>
                    </a:cubicBezTo>
                    <a:close/>
                    <a:moveTo>
                      <a:pt x="19455" y="4058"/>
                    </a:moveTo>
                    <a:cubicBezTo>
                      <a:pt x="20139" y="4058"/>
                      <a:pt x="20824" y="4064"/>
                      <a:pt x="21510" y="4078"/>
                    </a:cubicBezTo>
                    <a:cubicBezTo>
                      <a:pt x="22891" y="4099"/>
                      <a:pt x="24251" y="4161"/>
                      <a:pt x="25611" y="4224"/>
                    </a:cubicBezTo>
                    <a:cubicBezTo>
                      <a:pt x="25658" y="4226"/>
                      <a:pt x="25707" y="4227"/>
                      <a:pt x="25759" y="4227"/>
                    </a:cubicBezTo>
                    <a:cubicBezTo>
                      <a:pt x="26036" y="4227"/>
                      <a:pt x="26378" y="4206"/>
                      <a:pt x="26711" y="4206"/>
                    </a:cubicBezTo>
                    <a:cubicBezTo>
                      <a:pt x="27067" y="4206"/>
                      <a:pt x="27414" y="4230"/>
                      <a:pt x="27662" y="4329"/>
                    </a:cubicBezTo>
                    <a:cubicBezTo>
                      <a:pt x="28143" y="4538"/>
                      <a:pt x="28164" y="4894"/>
                      <a:pt x="28499" y="5312"/>
                    </a:cubicBezTo>
                    <a:cubicBezTo>
                      <a:pt x="28750" y="5668"/>
                      <a:pt x="29064" y="5961"/>
                      <a:pt x="29419" y="6149"/>
                    </a:cubicBezTo>
                    <a:cubicBezTo>
                      <a:pt x="29775" y="7697"/>
                      <a:pt x="30068" y="9267"/>
                      <a:pt x="30277" y="10857"/>
                    </a:cubicBezTo>
                    <a:cubicBezTo>
                      <a:pt x="27876" y="8910"/>
                      <a:pt x="24870" y="8082"/>
                      <a:pt x="21836" y="8082"/>
                    </a:cubicBezTo>
                    <a:cubicBezTo>
                      <a:pt x="20958" y="8082"/>
                      <a:pt x="20078" y="8152"/>
                      <a:pt x="19209" y="8283"/>
                    </a:cubicBezTo>
                    <a:cubicBezTo>
                      <a:pt x="16698" y="8660"/>
                      <a:pt x="14438" y="9622"/>
                      <a:pt x="12074" y="10501"/>
                    </a:cubicBezTo>
                    <a:cubicBezTo>
                      <a:pt x="10797" y="10962"/>
                      <a:pt x="9479" y="11401"/>
                      <a:pt x="8098" y="11443"/>
                    </a:cubicBezTo>
                    <a:cubicBezTo>
                      <a:pt x="8030" y="11445"/>
                      <a:pt x="7961" y="11446"/>
                      <a:pt x="7894" y="11446"/>
                    </a:cubicBezTo>
                    <a:cubicBezTo>
                      <a:pt x="6702" y="11446"/>
                      <a:pt x="5650" y="11105"/>
                      <a:pt x="4541" y="10690"/>
                    </a:cubicBezTo>
                    <a:cubicBezTo>
                      <a:pt x="4792" y="8723"/>
                      <a:pt x="5148" y="6735"/>
                      <a:pt x="5587" y="4768"/>
                    </a:cubicBezTo>
                    <a:cubicBezTo>
                      <a:pt x="5608" y="4684"/>
                      <a:pt x="5566" y="4622"/>
                      <a:pt x="5504" y="4601"/>
                    </a:cubicBezTo>
                    <a:cubicBezTo>
                      <a:pt x="10156" y="4345"/>
                      <a:pt x="14793" y="4058"/>
                      <a:pt x="19455" y="4058"/>
                    </a:cubicBezTo>
                    <a:close/>
                    <a:moveTo>
                      <a:pt x="21865" y="8672"/>
                    </a:moveTo>
                    <a:cubicBezTo>
                      <a:pt x="24896" y="8672"/>
                      <a:pt x="27856" y="9516"/>
                      <a:pt x="30298" y="11589"/>
                    </a:cubicBezTo>
                    <a:cubicBezTo>
                      <a:pt x="30319" y="11610"/>
                      <a:pt x="30340" y="11631"/>
                      <a:pt x="30361" y="11631"/>
                    </a:cubicBezTo>
                    <a:cubicBezTo>
                      <a:pt x="30738" y="14958"/>
                      <a:pt x="30758" y="18327"/>
                      <a:pt x="30403" y="21674"/>
                    </a:cubicBezTo>
                    <a:cubicBezTo>
                      <a:pt x="29880" y="26403"/>
                      <a:pt x="27871" y="30546"/>
                      <a:pt x="23686" y="33015"/>
                    </a:cubicBezTo>
                    <a:cubicBezTo>
                      <a:pt x="21709" y="34177"/>
                      <a:pt x="19517" y="34765"/>
                      <a:pt x="17322" y="34765"/>
                    </a:cubicBezTo>
                    <a:cubicBezTo>
                      <a:pt x="15290" y="34765"/>
                      <a:pt x="13254" y="34261"/>
                      <a:pt x="11383" y="33245"/>
                    </a:cubicBezTo>
                    <a:cubicBezTo>
                      <a:pt x="7157" y="30965"/>
                      <a:pt x="5211" y="27031"/>
                      <a:pt x="4541" y="22428"/>
                    </a:cubicBezTo>
                    <a:cubicBezTo>
                      <a:pt x="3997" y="18578"/>
                      <a:pt x="4039" y="14811"/>
                      <a:pt x="4499" y="11045"/>
                    </a:cubicBezTo>
                    <a:lnTo>
                      <a:pt x="4499" y="11045"/>
                    </a:lnTo>
                    <a:cubicBezTo>
                      <a:pt x="5532" y="11716"/>
                      <a:pt x="6633" y="11973"/>
                      <a:pt x="7762" y="11973"/>
                    </a:cubicBezTo>
                    <a:cubicBezTo>
                      <a:pt x="10544" y="11973"/>
                      <a:pt x="13498" y="10411"/>
                      <a:pt x="16028" y="9622"/>
                    </a:cubicBezTo>
                    <a:cubicBezTo>
                      <a:pt x="17924" y="9023"/>
                      <a:pt x="19909" y="8672"/>
                      <a:pt x="21865" y="8672"/>
                    </a:cubicBezTo>
                    <a:close/>
                    <a:moveTo>
                      <a:pt x="5378" y="4601"/>
                    </a:moveTo>
                    <a:cubicBezTo>
                      <a:pt x="5357" y="4622"/>
                      <a:pt x="5336" y="4643"/>
                      <a:pt x="5315" y="4684"/>
                    </a:cubicBezTo>
                    <a:cubicBezTo>
                      <a:pt x="3558" y="10104"/>
                      <a:pt x="3244" y="16151"/>
                      <a:pt x="3955" y="21758"/>
                    </a:cubicBezTo>
                    <a:cubicBezTo>
                      <a:pt x="4541" y="26403"/>
                      <a:pt x="6110" y="30462"/>
                      <a:pt x="10170" y="33099"/>
                    </a:cubicBezTo>
                    <a:cubicBezTo>
                      <a:pt x="12363" y="34537"/>
                      <a:pt x="14782" y="35195"/>
                      <a:pt x="17167" y="35195"/>
                    </a:cubicBezTo>
                    <a:cubicBezTo>
                      <a:pt x="23041" y="35195"/>
                      <a:pt x="28712" y="31204"/>
                      <a:pt x="30319" y="25043"/>
                    </a:cubicBezTo>
                    <a:cubicBezTo>
                      <a:pt x="31867" y="19080"/>
                      <a:pt x="31344" y="12342"/>
                      <a:pt x="30005" y="6379"/>
                    </a:cubicBezTo>
                    <a:lnTo>
                      <a:pt x="30005" y="6379"/>
                    </a:lnTo>
                    <a:cubicBezTo>
                      <a:pt x="30185" y="6433"/>
                      <a:pt x="30372" y="6460"/>
                      <a:pt x="30561" y="6460"/>
                    </a:cubicBezTo>
                    <a:cubicBezTo>
                      <a:pt x="30814" y="6460"/>
                      <a:pt x="31072" y="6412"/>
                      <a:pt x="31323" y="6316"/>
                    </a:cubicBezTo>
                    <a:lnTo>
                      <a:pt x="31323" y="6316"/>
                    </a:lnTo>
                    <a:cubicBezTo>
                      <a:pt x="33102" y="13933"/>
                      <a:pt x="34859" y="22972"/>
                      <a:pt x="29775" y="29772"/>
                    </a:cubicBezTo>
                    <a:cubicBezTo>
                      <a:pt x="27766" y="32450"/>
                      <a:pt x="24837" y="34291"/>
                      <a:pt x="22619" y="36781"/>
                    </a:cubicBezTo>
                    <a:cubicBezTo>
                      <a:pt x="20569" y="39125"/>
                      <a:pt x="19522" y="41908"/>
                      <a:pt x="19920" y="45025"/>
                    </a:cubicBezTo>
                    <a:cubicBezTo>
                      <a:pt x="20380" y="48687"/>
                      <a:pt x="22515" y="52056"/>
                      <a:pt x="25025" y="54713"/>
                    </a:cubicBezTo>
                    <a:cubicBezTo>
                      <a:pt x="22431" y="55320"/>
                      <a:pt x="19794" y="55822"/>
                      <a:pt x="17116" y="55864"/>
                    </a:cubicBezTo>
                    <a:cubicBezTo>
                      <a:pt x="17056" y="55864"/>
                      <a:pt x="16996" y="55864"/>
                      <a:pt x="16936" y="55864"/>
                    </a:cubicBezTo>
                    <a:cubicBezTo>
                      <a:pt x="14364" y="55864"/>
                      <a:pt x="11890" y="55429"/>
                      <a:pt x="9416" y="54755"/>
                    </a:cubicBezTo>
                    <a:cubicBezTo>
                      <a:pt x="11864" y="52955"/>
                      <a:pt x="14815" y="50633"/>
                      <a:pt x="15421" y="47494"/>
                    </a:cubicBezTo>
                    <a:cubicBezTo>
                      <a:pt x="16007" y="44460"/>
                      <a:pt x="15108" y="40401"/>
                      <a:pt x="13224" y="37953"/>
                    </a:cubicBezTo>
                    <a:cubicBezTo>
                      <a:pt x="12178" y="36572"/>
                      <a:pt x="10755" y="35589"/>
                      <a:pt x="9416" y="34501"/>
                    </a:cubicBezTo>
                    <a:cubicBezTo>
                      <a:pt x="7931" y="33329"/>
                      <a:pt x="6654" y="31969"/>
                      <a:pt x="5629" y="30358"/>
                    </a:cubicBezTo>
                    <a:cubicBezTo>
                      <a:pt x="3579" y="27135"/>
                      <a:pt x="2616" y="23306"/>
                      <a:pt x="2428" y="19519"/>
                    </a:cubicBezTo>
                    <a:cubicBezTo>
                      <a:pt x="2177" y="14477"/>
                      <a:pt x="3223" y="9581"/>
                      <a:pt x="4039" y="4643"/>
                    </a:cubicBezTo>
                    <a:cubicBezTo>
                      <a:pt x="4081" y="4664"/>
                      <a:pt x="4102" y="4684"/>
                      <a:pt x="4144" y="4684"/>
                    </a:cubicBezTo>
                    <a:cubicBezTo>
                      <a:pt x="4562" y="4664"/>
                      <a:pt x="4960" y="4622"/>
                      <a:pt x="5378" y="4601"/>
                    </a:cubicBezTo>
                    <a:close/>
                    <a:moveTo>
                      <a:pt x="5731" y="0"/>
                    </a:moveTo>
                    <a:cubicBezTo>
                      <a:pt x="5058" y="0"/>
                      <a:pt x="4406" y="158"/>
                      <a:pt x="3809" y="583"/>
                    </a:cubicBezTo>
                    <a:cubicBezTo>
                      <a:pt x="2679" y="1420"/>
                      <a:pt x="2574" y="3283"/>
                      <a:pt x="3893" y="3952"/>
                    </a:cubicBezTo>
                    <a:cubicBezTo>
                      <a:pt x="3913" y="3973"/>
                      <a:pt x="3913" y="3994"/>
                      <a:pt x="3934" y="4015"/>
                    </a:cubicBezTo>
                    <a:cubicBezTo>
                      <a:pt x="4018" y="4099"/>
                      <a:pt x="4081" y="4182"/>
                      <a:pt x="4165" y="4266"/>
                    </a:cubicBezTo>
                    <a:lnTo>
                      <a:pt x="4102" y="4266"/>
                    </a:lnTo>
                    <a:cubicBezTo>
                      <a:pt x="4090" y="4170"/>
                      <a:pt x="3996" y="4109"/>
                      <a:pt x="3910" y="4109"/>
                    </a:cubicBezTo>
                    <a:cubicBezTo>
                      <a:pt x="3845" y="4109"/>
                      <a:pt x="3785" y="4143"/>
                      <a:pt x="3767" y="4224"/>
                    </a:cubicBezTo>
                    <a:cubicBezTo>
                      <a:pt x="1633" y="13033"/>
                      <a:pt x="1" y="23620"/>
                      <a:pt x="5671" y="31509"/>
                    </a:cubicBezTo>
                    <a:cubicBezTo>
                      <a:pt x="6906" y="33224"/>
                      <a:pt x="8475" y="34522"/>
                      <a:pt x="10128" y="35840"/>
                    </a:cubicBezTo>
                    <a:cubicBezTo>
                      <a:pt x="12157" y="37451"/>
                      <a:pt x="13622" y="39167"/>
                      <a:pt x="14312" y="41740"/>
                    </a:cubicBezTo>
                    <a:cubicBezTo>
                      <a:pt x="15003" y="44293"/>
                      <a:pt x="15421" y="47264"/>
                      <a:pt x="13915" y="49607"/>
                    </a:cubicBezTo>
                    <a:cubicBezTo>
                      <a:pt x="12618" y="51616"/>
                      <a:pt x="10504" y="52872"/>
                      <a:pt x="8851" y="54525"/>
                    </a:cubicBezTo>
                    <a:cubicBezTo>
                      <a:pt x="8831" y="54545"/>
                      <a:pt x="8810" y="54566"/>
                      <a:pt x="8789" y="54587"/>
                    </a:cubicBezTo>
                    <a:cubicBezTo>
                      <a:pt x="8770" y="54582"/>
                      <a:pt x="8751" y="54580"/>
                      <a:pt x="8734" y="54580"/>
                    </a:cubicBezTo>
                    <a:cubicBezTo>
                      <a:pt x="8527" y="54580"/>
                      <a:pt x="8471" y="54908"/>
                      <a:pt x="8684" y="54985"/>
                    </a:cubicBezTo>
                    <a:cubicBezTo>
                      <a:pt x="11315" y="56001"/>
                      <a:pt x="13993" y="56405"/>
                      <a:pt x="16682" y="56405"/>
                    </a:cubicBezTo>
                    <a:cubicBezTo>
                      <a:pt x="19640" y="56405"/>
                      <a:pt x="22611" y="55916"/>
                      <a:pt x="25548" y="55215"/>
                    </a:cubicBezTo>
                    <a:cubicBezTo>
                      <a:pt x="25582" y="55235"/>
                      <a:pt x="25620" y="55244"/>
                      <a:pt x="25657" y="55244"/>
                    </a:cubicBezTo>
                    <a:cubicBezTo>
                      <a:pt x="25736" y="55244"/>
                      <a:pt x="25813" y="55202"/>
                      <a:pt x="25841" y="55131"/>
                    </a:cubicBezTo>
                    <a:cubicBezTo>
                      <a:pt x="26053" y="54978"/>
                      <a:pt x="25929" y="54577"/>
                      <a:pt x="25648" y="54577"/>
                    </a:cubicBezTo>
                    <a:cubicBezTo>
                      <a:pt x="25623" y="54577"/>
                      <a:pt x="25597" y="54580"/>
                      <a:pt x="25569" y="54587"/>
                    </a:cubicBezTo>
                    <a:lnTo>
                      <a:pt x="25548" y="54587"/>
                    </a:lnTo>
                    <a:cubicBezTo>
                      <a:pt x="22619" y="50675"/>
                      <a:pt x="19271" y="46302"/>
                      <a:pt x="20799" y="41112"/>
                    </a:cubicBezTo>
                    <a:cubicBezTo>
                      <a:pt x="21991" y="37053"/>
                      <a:pt x="25946" y="34752"/>
                      <a:pt x="28750" y="31906"/>
                    </a:cubicBezTo>
                    <a:cubicBezTo>
                      <a:pt x="35655" y="24876"/>
                      <a:pt x="33939" y="14665"/>
                      <a:pt x="31888" y="6003"/>
                    </a:cubicBezTo>
                    <a:cubicBezTo>
                      <a:pt x="31888" y="6003"/>
                      <a:pt x="31888" y="5982"/>
                      <a:pt x="31867" y="5982"/>
                    </a:cubicBezTo>
                    <a:cubicBezTo>
                      <a:pt x="31888" y="5982"/>
                      <a:pt x="31888" y="5961"/>
                      <a:pt x="31909" y="5961"/>
                    </a:cubicBezTo>
                    <a:cubicBezTo>
                      <a:pt x="33123" y="4956"/>
                      <a:pt x="33186" y="3220"/>
                      <a:pt x="32265" y="2006"/>
                    </a:cubicBezTo>
                    <a:cubicBezTo>
                      <a:pt x="31211" y="626"/>
                      <a:pt x="29527" y="223"/>
                      <a:pt x="27882" y="223"/>
                    </a:cubicBezTo>
                    <a:cubicBezTo>
                      <a:pt x="27633" y="223"/>
                      <a:pt x="27384" y="232"/>
                      <a:pt x="27139" y="249"/>
                    </a:cubicBezTo>
                    <a:cubicBezTo>
                      <a:pt x="22955" y="560"/>
                      <a:pt x="18828" y="1588"/>
                      <a:pt x="14665" y="1588"/>
                    </a:cubicBezTo>
                    <a:cubicBezTo>
                      <a:pt x="13228" y="1588"/>
                      <a:pt x="11787" y="1465"/>
                      <a:pt x="10337" y="1148"/>
                    </a:cubicBezTo>
                    <a:cubicBezTo>
                      <a:pt x="8938" y="828"/>
                      <a:pt x="7276" y="0"/>
                      <a:pt x="573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3599" name="Google Shape;13599;p40"/>
            <p:cNvGrpSpPr/>
            <p:nvPr/>
          </p:nvGrpSpPr>
          <p:grpSpPr>
            <a:xfrm>
              <a:off x="5165487" y="868250"/>
              <a:ext cx="505499" cy="799696"/>
              <a:chOff x="5165487" y="868250"/>
              <a:chExt cx="505499" cy="799696"/>
            </a:xfrm>
          </p:grpSpPr>
          <p:sp>
            <p:nvSpPr>
              <p:cNvPr id="13600" name="Google Shape;13600;p40"/>
              <p:cNvSpPr/>
              <p:nvPr/>
            </p:nvSpPr>
            <p:spPr>
              <a:xfrm>
                <a:off x="5222155" y="991113"/>
                <a:ext cx="379418" cy="370019"/>
              </a:xfrm>
              <a:custGeom>
                <a:rect b="b" l="l" r="r" t="t"/>
                <a:pathLst>
                  <a:path extrusionOk="0" h="26099" w="26762">
                    <a:moveTo>
                      <a:pt x="22314" y="3022"/>
                    </a:moveTo>
                    <a:cubicBezTo>
                      <a:pt x="22403" y="3022"/>
                      <a:pt x="22462" y="3181"/>
                      <a:pt x="22367" y="3237"/>
                    </a:cubicBezTo>
                    <a:cubicBezTo>
                      <a:pt x="22075" y="3363"/>
                      <a:pt x="21907" y="3781"/>
                      <a:pt x="22116" y="4053"/>
                    </a:cubicBezTo>
                    <a:cubicBezTo>
                      <a:pt x="22218" y="4164"/>
                      <a:pt x="22349" y="4210"/>
                      <a:pt x="22482" y="4210"/>
                    </a:cubicBezTo>
                    <a:cubicBezTo>
                      <a:pt x="22651" y="4210"/>
                      <a:pt x="22825" y="4137"/>
                      <a:pt x="22953" y="4032"/>
                    </a:cubicBezTo>
                    <a:cubicBezTo>
                      <a:pt x="22986" y="4005"/>
                      <a:pt x="23021" y="3994"/>
                      <a:pt x="23054" y="3994"/>
                    </a:cubicBezTo>
                    <a:cubicBezTo>
                      <a:pt x="23150" y="3994"/>
                      <a:pt x="23230" y="4091"/>
                      <a:pt x="23184" y="4200"/>
                    </a:cubicBezTo>
                    <a:cubicBezTo>
                      <a:pt x="23048" y="4430"/>
                      <a:pt x="22796" y="4540"/>
                      <a:pt x="22543" y="4540"/>
                    </a:cubicBezTo>
                    <a:cubicBezTo>
                      <a:pt x="22289" y="4540"/>
                      <a:pt x="22033" y="4430"/>
                      <a:pt x="21886" y="4221"/>
                    </a:cubicBezTo>
                    <a:cubicBezTo>
                      <a:pt x="21593" y="3823"/>
                      <a:pt x="21823" y="3195"/>
                      <a:pt x="22284" y="3028"/>
                    </a:cubicBezTo>
                    <a:cubicBezTo>
                      <a:pt x="22294" y="3024"/>
                      <a:pt x="22304" y="3022"/>
                      <a:pt x="22314" y="3022"/>
                    </a:cubicBezTo>
                    <a:close/>
                    <a:moveTo>
                      <a:pt x="19652" y="4055"/>
                    </a:moveTo>
                    <a:cubicBezTo>
                      <a:pt x="19759" y="4055"/>
                      <a:pt x="19815" y="4213"/>
                      <a:pt x="19710" y="4283"/>
                    </a:cubicBezTo>
                    <a:cubicBezTo>
                      <a:pt x="19480" y="4451"/>
                      <a:pt x="19396" y="4806"/>
                      <a:pt x="19564" y="5037"/>
                    </a:cubicBezTo>
                    <a:cubicBezTo>
                      <a:pt x="19670" y="5182"/>
                      <a:pt x="19835" y="5253"/>
                      <a:pt x="20005" y="5253"/>
                    </a:cubicBezTo>
                    <a:cubicBezTo>
                      <a:pt x="20104" y="5253"/>
                      <a:pt x="20204" y="5229"/>
                      <a:pt x="20296" y="5183"/>
                    </a:cubicBezTo>
                    <a:cubicBezTo>
                      <a:pt x="20322" y="5171"/>
                      <a:pt x="20347" y="5166"/>
                      <a:pt x="20371" y="5166"/>
                    </a:cubicBezTo>
                    <a:cubicBezTo>
                      <a:pt x="20519" y="5166"/>
                      <a:pt x="20608" y="5368"/>
                      <a:pt x="20463" y="5476"/>
                    </a:cubicBezTo>
                    <a:cubicBezTo>
                      <a:pt x="20332" y="5571"/>
                      <a:pt x="20175" y="5615"/>
                      <a:pt x="20016" y="5615"/>
                    </a:cubicBezTo>
                    <a:cubicBezTo>
                      <a:pt x="19721" y="5615"/>
                      <a:pt x="19421" y="5463"/>
                      <a:pt x="19271" y="5204"/>
                    </a:cubicBezTo>
                    <a:cubicBezTo>
                      <a:pt x="19062" y="4827"/>
                      <a:pt x="19208" y="4304"/>
                      <a:pt x="19585" y="4074"/>
                    </a:cubicBezTo>
                    <a:cubicBezTo>
                      <a:pt x="19608" y="4061"/>
                      <a:pt x="19631" y="4055"/>
                      <a:pt x="19652" y="4055"/>
                    </a:cubicBezTo>
                    <a:close/>
                    <a:moveTo>
                      <a:pt x="23507" y="5212"/>
                    </a:moveTo>
                    <a:cubicBezTo>
                      <a:pt x="23690" y="5212"/>
                      <a:pt x="23873" y="5283"/>
                      <a:pt x="24000" y="5434"/>
                    </a:cubicBezTo>
                    <a:cubicBezTo>
                      <a:pt x="24320" y="5811"/>
                      <a:pt x="23979" y="6442"/>
                      <a:pt x="23510" y="6442"/>
                    </a:cubicBezTo>
                    <a:cubicBezTo>
                      <a:pt x="23459" y="6442"/>
                      <a:pt x="23405" y="6434"/>
                      <a:pt x="23351" y="6417"/>
                    </a:cubicBezTo>
                    <a:cubicBezTo>
                      <a:pt x="23204" y="6376"/>
                      <a:pt x="23225" y="6145"/>
                      <a:pt x="23372" y="6145"/>
                    </a:cubicBezTo>
                    <a:cubicBezTo>
                      <a:pt x="23379" y="6146"/>
                      <a:pt x="23386" y="6146"/>
                      <a:pt x="23393" y="6146"/>
                    </a:cubicBezTo>
                    <a:cubicBezTo>
                      <a:pt x="23640" y="6146"/>
                      <a:pt x="23930" y="5805"/>
                      <a:pt x="23707" y="5601"/>
                    </a:cubicBezTo>
                    <a:cubicBezTo>
                      <a:pt x="23649" y="5544"/>
                      <a:pt x="23574" y="5518"/>
                      <a:pt x="23497" y="5518"/>
                    </a:cubicBezTo>
                    <a:cubicBezTo>
                      <a:pt x="23350" y="5518"/>
                      <a:pt x="23197" y="5611"/>
                      <a:pt x="23142" y="5748"/>
                    </a:cubicBezTo>
                    <a:cubicBezTo>
                      <a:pt x="23120" y="5798"/>
                      <a:pt x="23082" y="5818"/>
                      <a:pt x="23042" y="5818"/>
                    </a:cubicBezTo>
                    <a:cubicBezTo>
                      <a:pt x="22963" y="5818"/>
                      <a:pt x="22877" y="5740"/>
                      <a:pt x="22891" y="5643"/>
                    </a:cubicBezTo>
                    <a:cubicBezTo>
                      <a:pt x="22966" y="5368"/>
                      <a:pt x="23235" y="5212"/>
                      <a:pt x="23507" y="5212"/>
                    </a:cubicBezTo>
                    <a:close/>
                    <a:moveTo>
                      <a:pt x="11074" y="9263"/>
                    </a:moveTo>
                    <a:cubicBezTo>
                      <a:pt x="11208" y="9263"/>
                      <a:pt x="11343" y="9296"/>
                      <a:pt x="11466" y="9368"/>
                    </a:cubicBezTo>
                    <a:cubicBezTo>
                      <a:pt x="11864" y="9619"/>
                      <a:pt x="11968" y="10163"/>
                      <a:pt x="11696" y="10539"/>
                    </a:cubicBezTo>
                    <a:cubicBezTo>
                      <a:pt x="11670" y="10573"/>
                      <a:pt x="11635" y="10587"/>
                      <a:pt x="11602" y="10587"/>
                    </a:cubicBezTo>
                    <a:cubicBezTo>
                      <a:pt x="11530" y="10587"/>
                      <a:pt x="11465" y="10521"/>
                      <a:pt x="11508" y="10435"/>
                    </a:cubicBezTo>
                    <a:cubicBezTo>
                      <a:pt x="11655" y="10163"/>
                      <a:pt x="11613" y="9765"/>
                      <a:pt x="11341" y="9598"/>
                    </a:cubicBezTo>
                    <a:cubicBezTo>
                      <a:pt x="11250" y="9535"/>
                      <a:pt x="11145" y="9507"/>
                      <a:pt x="11040" y="9507"/>
                    </a:cubicBezTo>
                    <a:cubicBezTo>
                      <a:pt x="10829" y="9507"/>
                      <a:pt x="10615" y="9619"/>
                      <a:pt x="10504" y="9786"/>
                    </a:cubicBezTo>
                    <a:cubicBezTo>
                      <a:pt x="10477" y="9820"/>
                      <a:pt x="10443" y="9834"/>
                      <a:pt x="10412" y="9834"/>
                    </a:cubicBezTo>
                    <a:cubicBezTo>
                      <a:pt x="10347" y="9834"/>
                      <a:pt x="10294" y="9773"/>
                      <a:pt x="10336" y="9703"/>
                    </a:cubicBezTo>
                    <a:cubicBezTo>
                      <a:pt x="10481" y="9428"/>
                      <a:pt x="10775" y="9263"/>
                      <a:pt x="11074" y="9263"/>
                    </a:cubicBezTo>
                    <a:close/>
                    <a:moveTo>
                      <a:pt x="13275" y="9367"/>
                    </a:moveTo>
                    <a:cubicBezTo>
                      <a:pt x="13319" y="9367"/>
                      <a:pt x="13365" y="9374"/>
                      <a:pt x="13412" y="9389"/>
                    </a:cubicBezTo>
                    <a:cubicBezTo>
                      <a:pt x="13531" y="9408"/>
                      <a:pt x="13481" y="9579"/>
                      <a:pt x="13369" y="9579"/>
                    </a:cubicBezTo>
                    <a:cubicBezTo>
                      <a:pt x="13362" y="9579"/>
                      <a:pt x="13356" y="9578"/>
                      <a:pt x="13349" y="9577"/>
                    </a:cubicBezTo>
                    <a:cubicBezTo>
                      <a:pt x="13336" y="9575"/>
                      <a:pt x="13324" y="9574"/>
                      <a:pt x="13311" y="9574"/>
                    </a:cubicBezTo>
                    <a:cubicBezTo>
                      <a:pt x="13055" y="9574"/>
                      <a:pt x="13041" y="9982"/>
                      <a:pt x="13161" y="10142"/>
                    </a:cubicBezTo>
                    <a:cubicBezTo>
                      <a:pt x="13349" y="10330"/>
                      <a:pt x="13663" y="10351"/>
                      <a:pt x="13893" y="10414"/>
                    </a:cubicBezTo>
                    <a:cubicBezTo>
                      <a:pt x="14019" y="10435"/>
                      <a:pt x="14019" y="10623"/>
                      <a:pt x="13893" y="10644"/>
                    </a:cubicBezTo>
                    <a:cubicBezTo>
                      <a:pt x="13826" y="10658"/>
                      <a:pt x="13753" y="10665"/>
                      <a:pt x="13678" y="10665"/>
                    </a:cubicBezTo>
                    <a:cubicBezTo>
                      <a:pt x="13292" y="10665"/>
                      <a:pt x="12855" y="10479"/>
                      <a:pt x="12784" y="10058"/>
                    </a:cubicBezTo>
                    <a:cubicBezTo>
                      <a:pt x="12729" y="9745"/>
                      <a:pt x="12950" y="9367"/>
                      <a:pt x="13275" y="9367"/>
                    </a:cubicBezTo>
                    <a:close/>
                    <a:moveTo>
                      <a:pt x="2488" y="10122"/>
                    </a:moveTo>
                    <a:cubicBezTo>
                      <a:pt x="2552" y="10122"/>
                      <a:pt x="2622" y="10186"/>
                      <a:pt x="2595" y="10267"/>
                    </a:cubicBezTo>
                    <a:cubicBezTo>
                      <a:pt x="2532" y="10456"/>
                      <a:pt x="2595" y="10707"/>
                      <a:pt x="2825" y="10770"/>
                    </a:cubicBezTo>
                    <a:cubicBezTo>
                      <a:pt x="2845" y="10774"/>
                      <a:pt x="2865" y="10776"/>
                      <a:pt x="2884" y="10776"/>
                    </a:cubicBezTo>
                    <a:cubicBezTo>
                      <a:pt x="3062" y="10776"/>
                      <a:pt x="3191" y="10609"/>
                      <a:pt x="3285" y="10477"/>
                    </a:cubicBezTo>
                    <a:cubicBezTo>
                      <a:pt x="3302" y="10434"/>
                      <a:pt x="3336" y="10416"/>
                      <a:pt x="3372" y="10416"/>
                    </a:cubicBezTo>
                    <a:cubicBezTo>
                      <a:pt x="3425" y="10416"/>
                      <a:pt x="3482" y="10456"/>
                      <a:pt x="3494" y="10519"/>
                    </a:cubicBezTo>
                    <a:cubicBezTo>
                      <a:pt x="3512" y="10833"/>
                      <a:pt x="3178" y="11046"/>
                      <a:pt x="2885" y="11046"/>
                    </a:cubicBezTo>
                    <a:cubicBezTo>
                      <a:pt x="2828" y="11046"/>
                      <a:pt x="2772" y="11038"/>
                      <a:pt x="2720" y="11021"/>
                    </a:cubicBezTo>
                    <a:cubicBezTo>
                      <a:pt x="2385" y="10895"/>
                      <a:pt x="2239" y="10477"/>
                      <a:pt x="2406" y="10184"/>
                    </a:cubicBezTo>
                    <a:cubicBezTo>
                      <a:pt x="2421" y="10140"/>
                      <a:pt x="2453" y="10122"/>
                      <a:pt x="2488" y="10122"/>
                    </a:cubicBezTo>
                    <a:close/>
                    <a:moveTo>
                      <a:pt x="4120" y="12069"/>
                    </a:moveTo>
                    <a:cubicBezTo>
                      <a:pt x="4396" y="12069"/>
                      <a:pt x="4671" y="12217"/>
                      <a:pt x="4792" y="12485"/>
                    </a:cubicBezTo>
                    <a:cubicBezTo>
                      <a:pt x="4835" y="12586"/>
                      <a:pt x="4760" y="12676"/>
                      <a:pt x="4675" y="12676"/>
                    </a:cubicBezTo>
                    <a:cubicBezTo>
                      <a:pt x="4636" y="12676"/>
                      <a:pt x="4594" y="12657"/>
                      <a:pt x="4561" y="12611"/>
                    </a:cubicBezTo>
                    <a:cubicBezTo>
                      <a:pt x="4476" y="12469"/>
                      <a:pt x="4285" y="12375"/>
                      <a:pt x="4106" y="12375"/>
                    </a:cubicBezTo>
                    <a:cubicBezTo>
                      <a:pt x="4021" y="12375"/>
                      <a:pt x="3938" y="12396"/>
                      <a:pt x="3871" y="12443"/>
                    </a:cubicBezTo>
                    <a:cubicBezTo>
                      <a:pt x="3620" y="12611"/>
                      <a:pt x="3641" y="13008"/>
                      <a:pt x="3850" y="13197"/>
                    </a:cubicBezTo>
                    <a:cubicBezTo>
                      <a:pt x="3931" y="13278"/>
                      <a:pt x="3848" y="13397"/>
                      <a:pt x="3758" y="13397"/>
                    </a:cubicBezTo>
                    <a:cubicBezTo>
                      <a:pt x="3732" y="13397"/>
                      <a:pt x="3706" y="13387"/>
                      <a:pt x="3683" y="13364"/>
                    </a:cubicBezTo>
                    <a:cubicBezTo>
                      <a:pt x="3327" y="13092"/>
                      <a:pt x="3327" y="12485"/>
                      <a:pt x="3683" y="12213"/>
                    </a:cubicBezTo>
                    <a:cubicBezTo>
                      <a:pt x="3810" y="12116"/>
                      <a:pt x="3965" y="12069"/>
                      <a:pt x="4120" y="12069"/>
                    </a:cubicBezTo>
                    <a:close/>
                    <a:moveTo>
                      <a:pt x="12361" y="12466"/>
                    </a:moveTo>
                    <a:cubicBezTo>
                      <a:pt x="12810" y="12466"/>
                      <a:pt x="13254" y="12870"/>
                      <a:pt x="13161" y="13364"/>
                    </a:cubicBezTo>
                    <a:cubicBezTo>
                      <a:pt x="13152" y="13427"/>
                      <a:pt x="13101" y="13455"/>
                      <a:pt x="13046" y="13455"/>
                    </a:cubicBezTo>
                    <a:cubicBezTo>
                      <a:pt x="12975" y="13455"/>
                      <a:pt x="12898" y="13406"/>
                      <a:pt x="12910" y="13322"/>
                    </a:cubicBezTo>
                    <a:cubicBezTo>
                      <a:pt x="12928" y="13013"/>
                      <a:pt x="12646" y="12783"/>
                      <a:pt x="12352" y="12783"/>
                    </a:cubicBezTo>
                    <a:cubicBezTo>
                      <a:pt x="12308" y="12783"/>
                      <a:pt x="12263" y="12788"/>
                      <a:pt x="12220" y="12799"/>
                    </a:cubicBezTo>
                    <a:cubicBezTo>
                      <a:pt x="12261" y="12862"/>
                      <a:pt x="12324" y="12925"/>
                      <a:pt x="12366" y="12988"/>
                    </a:cubicBezTo>
                    <a:cubicBezTo>
                      <a:pt x="12429" y="13067"/>
                      <a:pt x="12337" y="13170"/>
                      <a:pt x="12252" y="13170"/>
                    </a:cubicBezTo>
                    <a:cubicBezTo>
                      <a:pt x="12224" y="13170"/>
                      <a:pt x="12198" y="13159"/>
                      <a:pt x="12178" y="13134"/>
                    </a:cubicBezTo>
                    <a:cubicBezTo>
                      <a:pt x="12094" y="13029"/>
                      <a:pt x="11989" y="12946"/>
                      <a:pt x="11906" y="12841"/>
                    </a:cubicBezTo>
                    <a:cubicBezTo>
                      <a:pt x="11864" y="12778"/>
                      <a:pt x="11843" y="12695"/>
                      <a:pt x="11906" y="12632"/>
                    </a:cubicBezTo>
                    <a:cubicBezTo>
                      <a:pt x="12042" y="12517"/>
                      <a:pt x="12202" y="12466"/>
                      <a:pt x="12361" y="12466"/>
                    </a:cubicBezTo>
                    <a:close/>
                    <a:moveTo>
                      <a:pt x="17769" y="18199"/>
                    </a:moveTo>
                    <a:cubicBezTo>
                      <a:pt x="17881" y="18199"/>
                      <a:pt x="17950" y="18361"/>
                      <a:pt x="17827" y="18449"/>
                    </a:cubicBezTo>
                    <a:cubicBezTo>
                      <a:pt x="17597" y="18595"/>
                      <a:pt x="17743" y="18951"/>
                      <a:pt x="17932" y="19055"/>
                    </a:cubicBezTo>
                    <a:cubicBezTo>
                      <a:pt x="18031" y="19115"/>
                      <a:pt x="18141" y="19137"/>
                      <a:pt x="18255" y="19137"/>
                    </a:cubicBezTo>
                    <a:cubicBezTo>
                      <a:pt x="18500" y="19137"/>
                      <a:pt x="18764" y="19035"/>
                      <a:pt x="18978" y="18993"/>
                    </a:cubicBezTo>
                    <a:cubicBezTo>
                      <a:pt x="18985" y="18992"/>
                      <a:pt x="18992" y="18991"/>
                      <a:pt x="18998" y="18991"/>
                    </a:cubicBezTo>
                    <a:cubicBezTo>
                      <a:pt x="19134" y="18991"/>
                      <a:pt x="19222" y="19185"/>
                      <a:pt x="19082" y="19265"/>
                    </a:cubicBezTo>
                    <a:cubicBezTo>
                      <a:pt x="18852" y="19374"/>
                      <a:pt x="18553" y="19467"/>
                      <a:pt x="18270" y="19467"/>
                    </a:cubicBezTo>
                    <a:cubicBezTo>
                      <a:pt x="18012" y="19467"/>
                      <a:pt x="17766" y="19390"/>
                      <a:pt x="17597" y="19181"/>
                    </a:cubicBezTo>
                    <a:cubicBezTo>
                      <a:pt x="17367" y="18888"/>
                      <a:pt x="17346" y="18407"/>
                      <a:pt x="17702" y="18218"/>
                    </a:cubicBezTo>
                    <a:cubicBezTo>
                      <a:pt x="17725" y="18205"/>
                      <a:pt x="17748" y="18199"/>
                      <a:pt x="17769" y="18199"/>
                    </a:cubicBezTo>
                    <a:close/>
                    <a:moveTo>
                      <a:pt x="16945" y="20533"/>
                    </a:moveTo>
                    <a:cubicBezTo>
                      <a:pt x="17132" y="20533"/>
                      <a:pt x="17305" y="20603"/>
                      <a:pt x="17409" y="20792"/>
                    </a:cubicBezTo>
                    <a:cubicBezTo>
                      <a:pt x="17576" y="21064"/>
                      <a:pt x="17471" y="21482"/>
                      <a:pt x="17116" y="21524"/>
                    </a:cubicBezTo>
                    <a:cubicBezTo>
                      <a:pt x="16990" y="21524"/>
                      <a:pt x="16948" y="21315"/>
                      <a:pt x="17074" y="21294"/>
                    </a:cubicBezTo>
                    <a:cubicBezTo>
                      <a:pt x="17262" y="21252"/>
                      <a:pt x="17262" y="20980"/>
                      <a:pt x="17158" y="20876"/>
                    </a:cubicBezTo>
                    <a:cubicBezTo>
                      <a:pt x="17089" y="20792"/>
                      <a:pt x="16999" y="20761"/>
                      <a:pt x="16902" y="20761"/>
                    </a:cubicBezTo>
                    <a:cubicBezTo>
                      <a:pt x="16731" y="20761"/>
                      <a:pt x="16538" y="20858"/>
                      <a:pt x="16404" y="20938"/>
                    </a:cubicBezTo>
                    <a:cubicBezTo>
                      <a:pt x="16388" y="20948"/>
                      <a:pt x="16372" y="20952"/>
                      <a:pt x="16357" y="20952"/>
                    </a:cubicBezTo>
                    <a:cubicBezTo>
                      <a:pt x="16273" y="20952"/>
                      <a:pt x="16211" y="20821"/>
                      <a:pt x="16300" y="20750"/>
                    </a:cubicBezTo>
                    <a:cubicBezTo>
                      <a:pt x="16472" y="20636"/>
                      <a:pt x="16719" y="20533"/>
                      <a:pt x="16945" y="20533"/>
                    </a:cubicBezTo>
                    <a:close/>
                    <a:moveTo>
                      <a:pt x="13195" y="21594"/>
                    </a:moveTo>
                    <a:cubicBezTo>
                      <a:pt x="13293" y="21594"/>
                      <a:pt x="13354" y="21725"/>
                      <a:pt x="13266" y="21796"/>
                    </a:cubicBezTo>
                    <a:cubicBezTo>
                      <a:pt x="12994" y="21943"/>
                      <a:pt x="12847" y="22319"/>
                      <a:pt x="13015" y="22591"/>
                    </a:cubicBezTo>
                    <a:cubicBezTo>
                      <a:pt x="13117" y="22782"/>
                      <a:pt x="13322" y="22869"/>
                      <a:pt x="13528" y="22869"/>
                    </a:cubicBezTo>
                    <a:cubicBezTo>
                      <a:pt x="13617" y="22869"/>
                      <a:pt x="13707" y="22853"/>
                      <a:pt x="13789" y="22822"/>
                    </a:cubicBezTo>
                    <a:cubicBezTo>
                      <a:pt x="13805" y="22815"/>
                      <a:pt x="13820" y="22812"/>
                      <a:pt x="13835" y="22812"/>
                    </a:cubicBezTo>
                    <a:cubicBezTo>
                      <a:pt x="13955" y="22812"/>
                      <a:pt x="14024" y="23017"/>
                      <a:pt x="13893" y="23073"/>
                    </a:cubicBezTo>
                    <a:cubicBezTo>
                      <a:pt x="13767" y="23130"/>
                      <a:pt x="13630" y="23158"/>
                      <a:pt x="13496" y="23158"/>
                    </a:cubicBezTo>
                    <a:cubicBezTo>
                      <a:pt x="13187" y="23158"/>
                      <a:pt x="12888" y="23009"/>
                      <a:pt x="12743" y="22717"/>
                    </a:cubicBezTo>
                    <a:cubicBezTo>
                      <a:pt x="12554" y="22299"/>
                      <a:pt x="12743" y="21796"/>
                      <a:pt x="13140" y="21608"/>
                    </a:cubicBezTo>
                    <a:cubicBezTo>
                      <a:pt x="13159" y="21598"/>
                      <a:pt x="13178" y="21594"/>
                      <a:pt x="13195" y="21594"/>
                    </a:cubicBezTo>
                    <a:close/>
                    <a:moveTo>
                      <a:pt x="17890" y="0"/>
                    </a:moveTo>
                    <a:cubicBezTo>
                      <a:pt x="15927" y="0"/>
                      <a:pt x="13934" y="355"/>
                      <a:pt x="12031" y="956"/>
                    </a:cubicBezTo>
                    <a:cubicBezTo>
                      <a:pt x="9501" y="1745"/>
                      <a:pt x="6547" y="3307"/>
                      <a:pt x="3765" y="3307"/>
                    </a:cubicBezTo>
                    <a:cubicBezTo>
                      <a:pt x="2636" y="3307"/>
                      <a:pt x="1535" y="3050"/>
                      <a:pt x="502" y="2379"/>
                    </a:cubicBezTo>
                    <a:lnTo>
                      <a:pt x="502" y="2379"/>
                    </a:lnTo>
                    <a:cubicBezTo>
                      <a:pt x="42" y="6125"/>
                      <a:pt x="0" y="9912"/>
                      <a:pt x="544" y="13762"/>
                    </a:cubicBezTo>
                    <a:cubicBezTo>
                      <a:pt x="1214" y="18365"/>
                      <a:pt x="3160" y="22299"/>
                      <a:pt x="7386" y="24579"/>
                    </a:cubicBezTo>
                    <a:cubicBezTo>
                      <a:pt x="9257" y="25595"/>
                      <a:pt x="11293" y="26099"/>
                      <a:pt x="13325" y="26099"/>
                    </a:cubicBezTo>
                    <a:cubicBezTo>
                      <a:pt x="15520" y="26099"/>
                      <a:pt x="17712" y="25511"/>
                      <a:pt x="19689" y="24349"/>
                    </a:cubicBezTo>
                    <a:cubicBezTo>
                      <a:pt x="23874" y="21880"/>
                      <a:pt x="25883" y="17737"/>
                      <a:pt x="26406" y="13008"/>
                    </a:cubicBezTo>
                    <a:cubicBezTo>
                      <a:pt x="26761" y="9661"/>
                      <a:pt x="26741" y="6292"/>
                      <a:pt x="26364" y="2965"/>
                    </a:cubicBezTo>
                    <a:cubicBezTo>
                      <a:pt x="26343" y="2965"/>
                      <a:pt x="26322" y="2944"/>
                      <a:pt x="26301" y="2923"/>
                    </a:cubicBezTo>
                    <a:cubicBezTo>
                      <a:pt x="23865" y="842"/>
                      <a:pt x="20914" y="0"/>
                      <a:pt x="178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01" name="Google Shape;13601;p40"/>
              <p:cNvSpPr/>
              <p:nvPr/>
            </p:nvSpPr>
            <p:spPr>
              <a:xfrm>
                <a:off x="5196337" y="933467"/>
                <a:ext cx="463377" cy="726810"/>
              </a:xfrm>
              <a:custGeom>
                <a:rect b="b" l="l" r="r" t="t"/>
                <a:pathLst>
                  <a:path extrusionOk="0" h="51265" w="32684">
                    <a:moveTo>
                      <a:pt x="3202" y="1"/>
                    </a:moveTo>
                    <a:lnTo>
                      <a:pt x="3202" y="1"/>
                    </a:lnTo>
                    <a:cubicBezTo>
                      <a:pt x="2784" y="43"/>
                      <a:pt x="2386" y="64"/>
                      <a:pt x="1968" y="84"/>
                    </a:cubicBezTo>
                    <a:cubicBezTo>
                      <a:pt x="1926" y="84"/>
                      <a:pt x="1905" y="64"/>
                      <a:pt x="1863" y="43"/>
                    </a:cubicBezTo>
                    <a:cubicBezTo>
                      <a:pt x="1047" y="4981"/>
                      <a:pt x="1" y="9877"/>
                      <a:pt x="252" y="14919"/>
                    </a:cubicBezTo>
                    <a:cubicBezTo>
                      <a:pt x="440" y="18706"/>
                      <a:pt x="1403" y="22535"/>
                      <a:pt x="3453" y="25758"/>
                    </a:cubicBezTo>
                    <a:cubicBezTo>
                      <a:pt x="4478" y="27369"/>
                      <a:pt x="5755" y="28729"/>
                      <a:pt x="7240" y="29901"/>
                    </a:cubicBezTo>
                    <a:cubicBezTo>
                      <a:pt x="8579" y="30989"/>
                      <a:pt x="10002" y="31972"/>
                      <a:pt x="11048" y="33353"/>
                    </a:cubicBezTo>
                    <a:cubicBezTo>
                      <a:pt x="12932" y="35801"/>
                      <a:pt x="13831" y="39860"/>
                      <a:pt x="13245" y="42894"/>
                    </a:cubicBezTo>
                    <a:cubicBezTo>
                      <a:pt x="12639" y="46033"/>
                      <a:pt x="9688" y="48355"/>
                      <a:pt x="7240" y="50155"/>
                    </a:cubicBezTo>
                    <a:cubicBezTo>
                      <a:pt x="9714" y="50829"/>
                      <a:pt x="12188" y="51264"/>
                      <a:pt x="14760" y="51264"/>
                    </a:cubicBezTo>
                    <a:cubicBezTo>
                      <a:pt x="14820" y="51264"/>
                      <a:pt x="14880" y="51264"/>
                      <a:pt x="14940" y="51264"/>
                    </a:cubicBezTo>
                    <a:cubicBezTo>
                      <a:pt x="17618" y="51243"/>
                      <a:pt x="20255" y="50720"/>
                      <a:pt x="22849" y="50113"/>
                    </a:cubicBezTo>
                    <a:cubicBezTo>
                      <a:pt x="20339" y="47456"/>
                      <a:pt x="18204" y="44087"/>
                      <a:pt x="17744" y="40425"/>
                    </a:cubicBezTo>
                    <a:cubicBezTo>
                      <a:pt x="17346" y="37308"/>
                      <a:pt x="18393" y="34525"/>
                      <a:pt x="20443" y="32202"/>
                    </a:cubicBezTo>
                    <a:cubicBezTo>
                      <a:pt x="22661" y="29691"/>
                      <a:pt x="25590" y="27871"/>
                      <a:pt x="27599" y="25172"/>
                    </a:cubicBezTo>
                    <a:cubicBezTo>
                      <a:pt x="32683" y="18372"/>
                      <a:pt x="30926" y="9333"/>
                      <a:pt x="29147" y="1716"/>
                    </a:cubicBezTo>
                    <a:lnTo>
                      <a:pt x="29147" y="1716"/>
                    </a:lnTo>
                    <a:cubicBezTo>
                      <a:pt x="28896" y="1812"/>
                      <a:pt x="28638" y="1860"/>
                      <a:pt x="28385" y="1860"/>
                    </a:cubicBezTo>
                    <a:cubicBezTo>
                      <a:pt x="28196" y="1860"/>
                      <a:pt x="28009" y="1833"/>
                      <a:pt x="27829" y="1779"/>
                    </a:cubicBezTo>
                    <a:lnTo>
                      <a:pt x="27829" y="1779"/>
                    </a:lnTo>
                    <a:cubicBezTo>
                      <a:pt x="29168" y="7742"/>
                      <a:pt x="29691" y="14480"/>
                      <a:pt x="28143" y="20443"/>
                    </a:cubicBezTo>
                    <a:cubicBezTo>
                      <a:pt x="26534" y="26610"/>
                      <a:pt x="20854" y="30603"/>
                      <a:pt x="14974" y="30603"/>
                    </a:cubicBezTo>
                    <a:cubicBezTo>
                      <a:pt x="12594" y="30603"/>
                      <a:pt x="10182" y="29948"/>
                      <a:pt x="7994" y="28520"/>
                    </a:cubicBezTo>
                    <a:cubicBezTo>
                      <a:pt x="3934" y="25862"/>
                      <a:pt x="2365" y="21803"/>
                      <a:pt x="1779" y="17179"/>
                    </a:cubicBezTo>
                    <a:cubicBezTo>
                      <a:pt x="1068" y="11551"/>
                      <a:pt x="1382" y="5504"/>
                      <a:pt x="3139" y="84"/>
                    </a:cubicBezTo>
                    <a:cubicBezTo>
                      <a:pt x="3160" y="43"/>
                      <a:pt x="3181" y="22"/>
                      <a:pt x="3202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02" name="Google Shape;13602;p40"/>
              <p:cNvSpPr/>
              <p:nvPr/>
            </p:nvSpPr>
            <p:spPr>
              <a:xfrm>
                <a:off x="5229867" y="925783"/>
                <a:ext cx="364886" cy="104758"/>
              </a:xfrm>
              <a:custGeom>
                <a:rect b="b" l="l" r="r" t="t"/>
                <a:pathLst>
                  <a:path extrusionOk="0" h="7389" w="25737">
                    <a:moveTo>
                      <a:pt x="14914" y="0"/>
                    </a:moveTo>
                    <a:cubicBezTo>
                      <a:pt x="10252" y="0"/>
                      <a:pt x="5615" y="287"/>
                      <a:pt x="963" y="543"/>
                    </a:cubicBezTo>
                    <a:cubicBezTo>
                      <a:pt x="1025" y="564"/>
                      <a:pt x="1067" y="626"/>
                      <a:pt x="1046" y="710"/>
                    </a:cubicBezTo>
                    <a:cubicBezTo>
                      <a:pt x="607" y="2677"/>
                      <a:pt x="251" y="4665"/>
                      <a:pt x="0" y="6632"/>
                    </a:cubicBezTo>
                    <a:cubicBezTo>
                      <a:pt x="1109" y="7047"/>
                      <a:pt x="2161" y="7388"/>
                      <a:pt x="3353" y="7388"/>
                    </a:cubicBezTo>
                    <a:cubicBezTo>
                      <a:pt x="3420" y="7388"/>
                      <a:pt x="3489" y="7387"/>
                      <a:pt x="3557" y="7385"/>
                    </a:cubicBezTo>
                    <a:cubicBezTo>
                      <a:pt x="4938" y="7343"/>
                      <a:pt x="6256" y="6904"/>
                      <a:pt x="7533" y="6443"/>
                    </a:cubicBezTo>
                    <a:cubicBezTo>
                      <a:pt x="9897" y="5564"/>
                      <a:pt x="12157" y="4602"/>
                      <a:pt x="14668" y="4225"/>
                    </a:cubicBezTo>
                    <a:cubicBezTo>
                      <a:pt x="15537" y="4094"/>
                      <a:pt x="16417" y="4024"/>
                      <a:pt x="17295" y="4024"/>
                    </a:cubicBezTo>
                    <a:cubicBezTo>
                      <a:pt x="20329" y="4024"/>
                      <a:pt x="23335" y="4852"/>
                      <a:pt x="25736" y="6799"/>
                    </a:cubicBezTo>
                    <a:cubicBezTo>
                      <a:pt x="25527" y="5209"/>
                      <a:pt x="25234" y="3639"/>
                      <a:pt x="24878" y="2091"/>
                    </a:cubicBezTo>
                    <a:cubicBezTo>
                      <a:pt x="24523" y="1903"/>
                      <a:pt x="24209" y="1610"/>
                      <a:pt x="23958" y="1254"/>
                    </a:cubicBezTo>
                    <a:cubicBezTo>
                      <a:pt x="23623" y="836"/>
                      <a:pt x="23602" y="480"/>
                      <a:pt x="23121" y="271"/>
                    </a:cubicBezTo>
                    <a:cubicBezTo>
                      <a:pt x="22873" y="172"/>
                      <a:pt x="22526" y="148"/>
                      <a:pt x="22170" y="148"/>
                    </a:cubicBezTo>
                    <a:cubicBezTo>
                      <a:pt x="21837" y="148"/>
                      <a:pt x="21495" y="169"/>
                      <a:pt x="21218" y="169"/>
                    </a:cubicBezTo>
                    <a:cubicBezTo>
                      <a:pt x="21166" y="169"/>
                      <a:pt x="21117" y="168"/>
                      <a:pt x="21070" y="166"/>
                    </a:cubicBezTo>
                    <a:cubicBezTo>
                      <a:pt x="19710" y="103"/>
                      <a:pt x="18350" y="41"/>
                      <a:pt x="16969" y="20"/>
                    </a:cubicBezTo>
                    <a:cubicBezTo>
                      <a:pt x="16283" y="6"/>
                      <a:pt x="15598" y="0"/>
                      <a:pt x="1491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03" name="Google Shape;13603;p40"/>
              <p:cNvSpPr/>
              <p:nvPr/>
            </p:nvSpPr>
            <p:spPr>
              <a:xfrm>
                <a:off x="5211167" y="877281"/>
                <a:ext cx="413543" cy="74120"/>
              </a:xfrm>
              <a:custGeom>
                <a:rect b="b" l="l" r="r" t="t"/>
                <a:pathLst>
                  <a:path extrusionOk="0" h="5228" w="29169">
                    <a:moveTo>
                      <a:pt x="2510" y="0"/>
                    </a:moveTo>
                    <a:cubicBezTo>
                      <a:pt x="1960" y="0"/>
                      <a:pt x="1417" y="121"/>
                      <a:pt x="984" y="470"/>
                    </a:cubicBezTo>
                    <a:cubicBezTo>
                      <a:pt x="210" y="1097"/>
                      <a:pt x="1" y="2353"/>
                      <a:pt x="1047" y="2876"/>
                    </a:cubicBezTo>
                    <a:cubicBezTo>
                      <a:pt x="1235" y="2959"/>
                      <a:pt x="1215" y="3148"/>
                      <a:pt x="1110" y="3273"/>
                    </a:cubicBezTo>
                    <a:cubicBezTo>
                      <a:pt x="1215" y="3357"/>
                      <a:pt x="1319" y="3462"/>
                      <a:pt x="1403" y="3566"/>
                    </a:cubicBezTo>
                    <a:cubicBezTo>
                      <a:pt x="5693" y="2963"/>
                      <a:pt x="10067" y="2733"/>
                      <a:pt x="14439" y="2733"/>
                    </a:cubicBezTo>
                    <a:cubicBezTo>
                      <a:pt x="17956" y="2733"/>
                      <a:pt x="21472" y="2882"/>
                      <a:pt x="24942" y="3106"/>
                    </a:cubicBezTo>
                    <a:cubicBezTo>
                      <a:pt x="25088" y="3127"/>
                      <a:pt x="25172" y="3211"/>
                      <a:pt x="25235" y="3336"/>
                    </a:cubicBezTo>
                    <a:cubicBezTo>
                      <a:pt x="25589" y="4174"/>
                      <a:pt x="26291" y="5228"/>
                      <a:pt x="27282" y="5228"/>
                    </a:cubicBezTo>
                    <a:cubicBezTo>
                      <a:pt x="27404" y="5228"/>
                      <a:pt x="27531" y="5212"/>
                      <a:pt x="27662" y="5177"/>
                    </a:cubicBezTo>
                    <a:cubicBezTo>
                      <a:pt x="28645" y="4947"/>
                      <a:pt x="29168" y="3796"/>
                      <a:pt x="29043" y="2876"/>
                    </a:cubicBezTo>
                    <a:cubicBezTo>
                      <a:pt x="28750" y="1014"/>
                      <a:pt x="26679" y="281"/>
                      <a:pt x="25047" y="198"/>
                    </a:cubicBezTo>
                    <a:cubicBezTo>
                      <a:pt x="24852" y="189"/>
                      <a:pt x="24657" y="185"/>
                      <a:pt x="24462" y="185"/>
                    </a:cubicBezTo>
                    <a:cubicBezTo>
                      <a:pt x="21816" y="185"/>
                      <a:pt x="19079" y="932"/>
                      <a:pt x="16468" y="1244"/>
                    </a:cubicBezTo>
                    <a:cubicBezTo>
                      <a:pt x="14853" y="1434"/>
                      <a:pt x="13224" y="1577"/>
                      <a:pt x="11601" y="1577"/>
                    </a:cubicBezTo>
                    <a:cubicBezTo>
                      <a:pt x="10365" y="1577"/>
                      <a:pt x="9132" y="1494"/>
                      <a:pt x="7910" y="1286"/>
                    </a:cubicBezTo>
                    <a:cubicBezTo>
                      <a:pt x="6445" y="1034"/>
                      <a:pt x="5127" y="470"/>
                      <a:pt x="3704" y="156"/>
                    </a:cubicBezTo>
                    <a:cubicBezTo>
                      <a:pt x="3330" y="67"/>
                      <a:pt x="2918" y="0"/>
                      <a:pt x="251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04" name="Google Shape;13604;p40"/>
              <p:cNvSpPr/>
              <p:nvPr/>
            </p:nvSpPr>
            <p:spPr>
              <a:xfrm>
                <a:off x="5546481" y="1064935"/>
                <a:ext cx="20472" cy="17509"/>
              </a:xfrm>
              <a:custGeom>
                <a:rect b="b" l="l" r="r" t="t"/>
                <a:pathLst>
                  <a:path extrusionOk="0" h="1235" w="1444">
                    <a:moveTo>
                      <a:pt x="643" y="1"/>
                    </a:moveTo>
                    <a:cubicBezTo>
                      <a:pt x="367" y="1"/>
                      <a:pt x="91" y="157"/>
                      <a:pt x="15" y="436"/>
                    </a:cubicBezTo>
                    <a:cubicBezTo>
                      <a:pt x="1" y="533"/>
                      <a:pt x="87" y="611"/>
                      <a:pt x="166" y="611"/>
                    </a:cubicBezTo>
                    <a:cubicBezTo>
                      <a:pt x="206" y="611"/>
                      <a:pt x="244" y="591"/>
                      <a:pt x="266" y="541"/>
                    </a:cubicBezTo>
                    <a:cubicBezTo>
                      <a:pt x="321" y="404"/>
                      <a:pt x="474" y="311"/>
                      <a:pt x="621" y="311"/>
                    </a:cubicBezTo>
                    <a:cubicBezTo>
                      <a:pt x="698" y="311"/>
                      <a:pt x="773" y="337"/>
                      <a:pt x="831" y="394"/>
                    </a:cubicBezTo>
                    <a:cubicBezTo>
                      <a:pt x="1054" y="598"/>
                      <a:pt x="764" y="939"/>
                      <a:pt x="517" y="939"/>
                    </a:cubicBezTo>
                    <a:cubicBezTo>
                      <a:pt x="510" y="939"/>
                      <a:pt x="503" y="939"/>
                      <a:pt x="496" y="938"/>
                    </a:cubicBezTo>
                    <a:cubicBezTo>
                      <a:pt x="349" y="938"/>
                      <a:pt x="328" y="1169"/>
                      <a:pt x="475" y="1210"/>
                    </a:cubicBezTo>
                    <a:cubicBezTo>
                      <a:pt x="529" y="1227"/>
                      <a:pt x="582" y="1235"/>
                      <a:pt x="634" y="1235"/>
                    </a:cubicBezTo>
                    <a:cubicBezTo>
                      <a:pt x="1103" y="1235"/>
                      <a:pt x="1444" y="602"/>
                      <a:pt x="1124" y="206"/>
                    </a:cubicBezTo>
                    <a:cubicBezTo>
                      <a:pt x="1000" y="66"/>
                      <a:pt x="822" y="1"/>
                      <a:pt x="64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05" name="Google Shape;13605;p40"/>
              <p:cNvSpPr/>
              <p:nvPr/>
            </p:nvSpPr>
            <p:spPr>
              <a:xfrm>
                <a:off x="5528291" y="1033943"/>
                <a:ext cx="23223" cy="21536"/>
              </a:xfrm>
              <a:custGeom>
                <a:rect b="b" l="l" r="r" t="t"/>
                <a:pathLst>
                  <a:path extrusionOk="0" h="1519" w="1638">
                    <a:moveTo>
                      <a:pt x="721" y="1"/>
                    </a:moveTo>
                    <a:cubicBezTo>
                      <a:pt x="711" y="1"/>
                      <a:pt x="701" y="3"/>
                      <a:pt x="691" y="7"/>
                    </a:cubicBezTo>
                    <a:cubicBezTo>
                      <a:pt x="230" y="174"/>
                      <a:pt x="0" y="802"/>
                      <a:pt x="293" y="1200"/>
                    </a:cubicBezTo>
                    <a:cubicBezTo>
                      <a:pt x="440" y="1409"/>
                      <a:pt x="696" y="1519"/>
                      <a:pt x="950" y="1519"/>
                    </a:cubicBezTo>
                    <a:cubicBezTo>
                      <a:pt x="1203" y="1519"/>
                      <a:pt x="1455" y="1409"/>
                      <a:pt x="1591" y="1179"/>
                    </a:cubicBezTo>
                    <a:cubicBezTo>
                      <a:pt x="1637" y="1070"/>
                      <a:pt x="1557" y="973"/>
                      <a:pt x="1461" y="973"/>
                    </a:cubicBezTo>
                    <a:cubicBezTo>
                      <a:pt x="1428" y="973"/>
                      <a:pt x="1393" y="984"/>
                      <a:pt x="1360" y="1011"/>
                    </a:cubicBezTo>
                    <a:cubicBezTo>
                      <a:pt x="1232" y="1116"/>
                      <a:pt x="1058" y="1189"/>
                      <a:pt x="889" y="1189"/>
                    </a:cubicBezTo>
                    <a:cubicBezTo>
                      <a:pt x="756" y="1189"/>
                      <a:pt x="625" y="1143"/>
                      <a:pt x="523" y="1032"/>
                    </a:cubicBezTo>
                    <a:cubicBezTo>
                      <a:pt x="314" y="760"/>
                      <a:pt x="482" y="342"/>
                      <a:pt x="774" y="216"/>
                    </a:cubicBezTo>
                    <a:cubicBezTo>
                      <a:pt x="869" y="160"/>
                      <a:pt x="810" y="1"/>
                      <a:pt x="7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06" name="Google Shape;13606;p40"/>
              <p:cNvSpPr/>
              <p:nvPr/>
            </p:nvSpPr>
            <p:spPr>
              <a:xfrm>
                <a:off x="5492393" y="1048589"/>
                <a:ext cx="21933" cy="22131"/>
              </a:xfrm>
              <a:custGeom>
                <a:rect b="b" l="l" r="r" t="t"/>
                <a:pathLst>
                  <a:path extrusionOk="0" h="1561" w="1547">
                    <a:moveTo>
                      <a:pt x="591" y="1"/>
                    </a:moveTo>
                    <a:cubicBezTo>
                      <a:pt x="570" y="1"/>
                      <a:pt x="547" y="7"/>
                      <a:pt x="524" y="20"/>
                    </a:cubicBezTo>
                    <a:cubicBezTo>
                      <a:pt x="147" y="250"/>
                      <a:pt x="1" y="773"/>
                      <a:pt x="210" y="1150"/>
                    </a:cubicBezTo>
                    <a:cubicBezTo>
                      <a:pt x="360" y="1409"/>
                      <a:pt x="660" y="1561"/>
                      <a:pt x="955" y="1561"/>
                    </a:cubicBezTo>
                    <a:cubicBezTo>
                      <a:pt x="1114" y="1561"/>
                      <a:pt x="1271" y="1517"/>
                      <a:pt x="1402" y="1422"/>
                    </a:cubicBezTo>
                    <a:cubicBezTo>
                      <a:pt x="1547" y="1314"/>
                      <a:pt x="1458" y="1112"/>
                      <a:pt x="1310" y="1112"/>
                    </a:cubicBezTo>
                    <a:cubicBezTo>
                      <a:pt x="1286" y="1112"/>
                      <a:pt x="1261" y="1117"/>
                      <a:pt x="1235" y="1129"/>
                    </a:cubicBezTo>
                    <a:cubicBezTo>
                      <a:pt x="1143" y="1175"/>
                      <a:pt x="1043" y="1199"/>
                      <a:pt x="944" y="1199"/>
                    </a:cubicBezTo>
                    <a:cubicBezTo>
                      <a:pt x="774" y="1199"/>
                      <a:pt x="609" y="1128"/>
                      <a:pt x="503" y="983"/>
                    </a:cubicBezTo>
                    <a:cubicBezTo>
                      <a:pt x="335" y="752"/>
                      <a:pt x="419" y="397"/>
                      <a:pt x="649" y="229"/>
                    </a:cubicBezTo>
                    <a:cubicBezTo>
                      <a:pt x="754" y="159"/>
                      <a:pt x="698" y="1"/>
                      <a:pt x="59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07" name="Google Shape;13607;p40"/>
              <p:cNvSpPr/>
              <p:nvPr/>
            </p:nvSpPr>
            <p:spPr>
              <a:xfrm>
                <a:off x="5468065" y="1249130"/>
                <a:ext cx="26625" cy="17977"/>
              </a:xfrm>
              <a:custGeom>
                <a:rect b="b" l="l" r="r" t="t"/>
                <a:pathLst>
                  <a:path extrusionOk="0" h="1268" w="1878">
                    <a:moveTo>
                      <a:pt x="424" y="0"/>
                    </a:moveTo>
                    <a:cubicBezTo>
                      <a:pt x="403" y="0"/>
                      <a:pt x="380" y="6"/>
                      <a:pt x="357" y="19"/>
                    </a:cubicBezTo>
                    <a:cubicBezTo>
                      <a:pt x="1" y="208"/>
                      <a:pt x="22" y="689"/>
                      <a:pt x="252" y="982"/>
                    </a:cubicBezTo>
                    <a:cubicBezTo>
                      <a:pt x="421" y="1191"/>
                      <a:pt x="667" y="1268"/>
                      <a:pt x="925" y="1268"/>
                    </a:cubicBezTo>
                    <a:cubicBezTo>
                      <a:pt x="1208" y="1268"/>
                      <a:pt x="1507" y="1175"/>
                      <a:pt x="1737" y="1066"/>
                    </a:cubicBezTo>
                    <a:cubicBezTo>
                      <a:pt x="1877" y="986"/>
                      <a:pt x="1789" y="792"/>
                      <a:pt x="1653" y="792"/>
                    </a:cubicBezTo>
                    <a:cubicBezTo>
                      <a:pt x="1647" y="792"/>
                      <a:pt x="1640" y="793"/>
                      <a:pt x="1633" y="794"/>
                    </a:cubicBezTo>
                    <a:cubicBezTo>
                      <a:pt x="1419" y="836"/>
                      <a:pt x="1155" y="938"/>
                      <a:pt x="910" y="938"/>
                    </a:cubicBezTo>
                    <a:cubicBezTo>
                      <a:pt x="796" y="938"/>
                      <a:pt x="686" y="916"/>
                      <a:pt x="587" y="856"/>
                    </a:cubicBezTo>
                    <a:cubicBezTo>
                      <a:pt x="398" y="752"/>
                      <a:pt x="252" y="396"/>
                      <a:pt x="482" y="250"/>
                    </a:cubicBezTo>
                    <a:cubicBezTo>
                      <a:pt x="605" y="162"/>
                      <a:pt x="536" y="0"/>
                      <a:pt x="42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08" name="Google Shape;13608;p40"/>
              <p:cNvSpPr/>
              <p:nvPr/>
            </p:nvSpPr>
            <p:spPr>
              <a:xfrm>
                <a:off x="5451973" y="1282221"/>
                <a:ext cx="19366" cy="14064"/>
              </a:xfrm>
              <a:custGeom>
                <a:rect b="b" l="l" r="r" t="t"/>
                <a:pathLst>
                  <a:path extrusionOk="0" h="992" w="1366">
                    <a:moveTo>
                      <a:pt x="735" y="0"/>
                    </a:moveTo>
                    <a:cubicBezTo>
                      <a:pt x="509" y="0"/>
                      <a:pt x="262" y="103"/>
                      <a:pt x="90" y="217"/>
                    </a:cubicBezTo>
                    <a:cubicBezTo>
                      <a:pt x="1" y="288"/>
                      <a:pt x="63" y="419"/>
                      <a:pt x="147" y="419"/>
                    </a:cubicBezTo>
                    <a:cubicBezTo>
                      <a:pt x="162" y="419"/>
                      <a:pt x="178" y="415"/>
                      <a:pt x="194" y="405"/>
                    </a:cubicBezTo>
                    <a:cubicBezTo>
                      <a:pt x="328" y="325"/>
                      <a:pt x="521" y="228"/>
                      <a:pt x="692" y="228"/>
                    </a:cubicBezTo>
                    <a:cubicBezTo>
                      <a:pt x="789" y="228"/>
                      <a:pt x="879" y="259"/>
                      <a:pt x="948" y="343"/>
                    </a:cubicBezTo>
                    <a:cubicBezTo>
                      <a:pt x="1052" y="447"/>
                      <a:pt x="1052" y="719"/>
                      <a:pt x="864" y="761"/>
                    </a:cubicBezTo>
                    <a:cubicBezTo>
                      <a:pt x="738" y="782"/>
                      <a:pt x="780" y="991"/>
                      <a:pt x="906" y="991"/>
                    </a:cubicBezTo>
                    <a:cubicBezTo>
                      <a:pt x="1261" y="949"/>
                      <a:pt x="1366" y="531"/>
                      <a:pt x="1199" y="259"/>
                    </a:cubicBezTo>
                    <a:cubicBezTo>
                      <a:pt x="1095" y="70"/>
                      <a:pt x="922" y="0"/>
                      <a:pt x="73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09" name="Google Shape;13609;p40"/>
              <p:cNvSpPr/>
              <p:nvPr/>
            </p:nvSpPr>
            <p:spPr>
              <a:xfrm>
                <a:off x="5402621" y="1123900"/>
                <a:ext cx="18289" cy="18417"/>
              </a:xfrm>
              <a:custGeom>
                <a:rect b="b" l="l" r="r" t="t"/>
                <a:pathLst>
                  <a:path extrusionOk="0" h="1299" w="1290">
                    <a:moveTo>
                      <a:pt x="546" y="1"/>
                    </a:moveTo>
                    <a:cubicBezTo>
                      <a:pt x="221" y="1"/>
                      <a:pt x="0" y="379"/>
                      <a:pt x="55" y="692"/>
                    </a:cubicBezTo>
                    <a:cubicBezTo>
                      <a:pt x="126" y="1113"/>
                      <a:pt x="563" y="1299"/>
                      <a:pt x="949" y="1299"/>
                    </a:cubicBezTo>
                    <a:cubicBezTo>
                      <a:pt x="1024" y="1299"/>
                      <a:pt x="1097" y="1292"/>
                      <a:pt x="1164" y="1278"/>
                    </a:cubicBezTo>
                    <a:cubicBezTo>
                      <a:pt x="1290" y="1257"/>
                      <a:pt x="1290" y="1069"/>
                      <a:pt x="1164" y="1048"/>
                    </a:cubicBezTo>
                    <a:cubicBezTo>
                      <a:pt x="934" y="985"/>
                      <a:pt x="620" y="964"/>
                      <a:pt x="432" y="776"/>
                    </a:cubicBezTo>
                    <a:cubicBezTo>
                      <a:pt x="312" y="616"/>
                      <a:pt x="326" y="208"/>
                      <a:pt x="582" y="208"/>
                    </a:cubicBezTo>
                    <a:cubicBezTo>
                      <a:pt x="595" y="208"/>
                      <a:pt x="607" y="209"/>
                      <a:pt x="620" y="211"/>
                    </a:cubicBezTo>
                    <a:cubicBezTo>
                      <a:pt x="627" y="212"/>
                      <a:pt x="633" y="213"/>
                      <a:pt x="640" y="213"/>
                    </a:cubicBezTo>
                    <a:cubicBezTo>
                      <a:pt x="752" y="213"/>
                      <a:pt x="802" y="42"/>
                      <a:pt x="683" y="23"/>
                    </a:cubicBezTo>
                    <a:cubicBezTo>
                      <a:pt x="636" y="8"/>
                      <a:pt x="590" y="1"/>
                      <a:pt x="54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10" name="Google Shape;13610;p40"/>
              <p:cNvSpPr/>
              <p:nvPr/>
            </p:nvSpPr>
            <p:spPr>
              <a:xfrm>
                <a:off x="5400140" y="1297263"/>
                <a:ext cx="20841" cy="22188"/>
              </a:xfrm>
              <a:custGeom>
                <a:rect b="b" l="l" r="r" t="t"/>
                <a:pathLst>
                  <a:path extrusionOk="0" h="1565" w="1470">
                    <a:moveTo>
                      <a:pt x="641" y="0"/>
                    </a:moveTo>
                    <a:cubicBezTo>
                      <a:pt x="624" y="0"/>
                      <a:pt x="605" y="4"/>
                      <a:pt x="586" y="14"/>
                    </a:cubicBezTo>
                    <a:cubicBezTo>
                      <a:pt x="189" y="202"/>
                      <a:pt x="0" y="705"/>
                      <a:pt x="189" y="1123"/>
                    </a:cubicBezTo>
                    <a:cubicBezTo>
                      <a:pt x="334" y="1415"/>
                      <a:pt x="633" y="1564"/>
                      <a:pt x="942" y="1564"/>
                    </a:cubicBezTo>
                    <a:cubicBezTo>
                      <a:pt x="1076" y="1564"/>
                      <a:pt x="1213" y="1536"/>
                      <a:pt x="1339" y="1479"/>
                    </a:cubicBezTo>
                    <a:cubicBezTo>
                      <a:pt x="1470" y="1423"/>
                      <a:pt x="1401" y="1218"/>
                      <a:pt x="1281" y="1218"/>
                    </a:cubicBezTo>
                    <a:cubicBezTo>
                      <a:pt x="1266" y="1218"/>
                      <a:pt x="1251" y="1221"/>
                      <a:pt x="1235" y="1228"/>
                    </a:cubicBezTo>
                    <a:cubicBezTo>
                      <a:pt x="1153" y="1259"/>
                      <a:pt x="1063" y="1275"/>
                      <a:pt x="974" y="1275"/>
                    </a:cubicBezTo>
                    <a:cubicBezTo>
                      <a:pt x="768" y="1275"/>
                      <a:pt x="563" y="1188"/>
                      <a:pt x="461" y="997"/>
                    </a:cubicBezTo>
                    <a:cubicBezTo>
                      <a:pt x="293" y="725"/>
                      <a:pt x="440" y="349"/>
                      <a:pt x="712" y="202"/>
                    </a:cubicBezTo>
                    <a:cubicBezTo>
                      <a:pt x="800" y="131"/>
                      <a:pt x="739" y="0"/>
                      <a:pt x="64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11" name="Google Shape;13611;p40"/>
              <p:cNvSpPr/>
              <p:nvPr/>
            </p:nvSpPr>
            <p:spPr>
              <a:xfrm>
                <a:off x="5390045" y="1167850"/>
                <a:ext cx="20019" cy="14036"/>
              </a:xfrm>
              <a:custGeom>
                <a:rect b="b" l="l" r="r" t="t"/>
                <a:pathLst>
                  <a:path extrusionOk="0" h="990" w="1412">
                    <a:moveTo>
                      <a:pt x="519" y="0"/>
                    </a:moveTo>
                    <a:cubicBezTo>
                      <a:pt x="360" y="0"/>
                      <a:pt x="200" y="51"/>
                      <a:pt x="64" y="166"/>
                    </a:cubicBezTo>
                    <a:cubicBezTo>
                      <a:pt x="1" y="229"/>
                      <a:pt x="22" y="312"/>
                      <a:pt x="64" y="375"/>
                    </a:cubicBezTo>
                    <a:cubicBezTo>
                      <a:pt x="147" y="480"/>
                      <a:pt x="252" y="563"/>
                      <a:pt x="336" y="668"/>
                    </a:cubicBezTo>
                    <a:cubicBezTo>
                      <a:pt x="356" y="693"/>
                      <a:pt x="382" y="704"/>
                      <a:pt x="410" y="704"/>
                    </a:cubicBezTo>
                    <a:cubicBezTo>
                      <a:pt x="495" y="704"/>
                      <a:pt x="587" y="601"/>
                      <a:pt x="524" y="522"/>
                    </a:cubicBezTo>
                    <a:cubicBezTo>
                      <a:pt x="482" y="459"/>
                      <a:pt x="419" y="396"/>
                      <a:pt x="378" y="333"/>
                    </a:cubicBezTo>
                    <a:cubicBezTo>
                      <a:pt x="421" y="322"/>
                      <a:pt x="466" y="317"/>
                      <a:pt x="510" y="317"/>
                    </a:cubicBezTo>
                    <a:cubicBezTo>
                      <a:pt x="804" y="317"/>
                      <a:pt x="1086" y="547"/>
                      <a:pt x="1068" y="856"/>
                    </a:cubicBezTo>
                    <a:cubicBezTo>
                      <a:pt x="1056" y="940"/>
                      <a:pt x="1133" y="989"/>
                      <a:pt x="1204" y="989"/>
                    </a:cubicBezTo>
                    <a:cubicBezTo>
                      <a:pt x="1259" y="989"/>
                      <a:pt x="1310" y="961"/>
                      <a:pt x="1319" y="898"/>
                    </a:cubicBezTo>
                    <a:cubicBezTo>
                      <a:pt x="1412" y="404"/>
                      <a:pt x="968" y="0"/>
                      <a:pt x="51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12" name="Google Shape;13612;p40"/>
              <p:cNvSpPr/>
              <p:nvPr/>
            </p:nvSpPr>
            <p:spPr>
              <a:xfrm>
                <a:off x="5368099" y="1122440"/>
                <a:ext cx="23747" cy="18771"/>
              </a:xfrm>
              <a:custGeom>
                <a:rect b="b" l="l" r="r" t="t"/>
                <a:pathLst>
                  <a:path extrusionOk="0" h="1324" w="1675">
                    <a:moveTo>
                      <a:pt x="780" y="0"/>
                    </a:moveTo>
                    <a:cubicBezTo>
                      <a:pt x="481" y="0"/>
                      <a:pt x="187" y="165"/>
                      <a:pt x="42" y="440"/>
                    </a:cubicBezTo>
                    <a:cubicBezTo>
                      <a:pt x="0" y="510"/>
                      <a:pt x="53" y="571"/>
                      <a:pt x="118" y="571"/>
                    </a:cubicBezTo>
                    <a:cubicBezTo>
                      <a:pt x="149" y="571"/>
                      <a:pt x="183" y="557"/>
                      <a:pt x="210" y="523"/>
                    </a:cubicBezTo>
                    <a:cubicBezTo>
                      <a:pt x="321" y="356"/>
                      <a:pt x="535" y="244"/>
                      <a:pt x="746" y="244"/>
                    </a:cubicBezTo>
                    <a:cubicBezTo>
                      <a:pt x="851" y="244"/>
                      <a:pt x="956" y="272"/>
                      <a:pt x="1047" y="335"/>
                    </a:cubicBezTo>
                    <a:cubicBezTo>
                      <a:pt x="1319" y="502"/>
                      <a:pt x="1361" y="900"/>
                      <a:pt x="1214" y="1172"/>
                    </a:cubicBezTo>
                    <a:cubicBezTo>
                      <a:pt x="1171" y="1258"/>
                      <a:pt x="1236" y="1324"/>
                      <a:pt x="1308" y="1324"/>
                    </a:cubicBezTo>
                    <a:cubicBezTo>
                      <a:pt x="1341" y="1324"/>
                      <a:pt x="1376" y="1310"/>
                      <a:pt x="1402" y="1276"/>
                    </a:cubicBezTo>
                    <a:cubicBezTo>
                      <a:pt x="1674" y="900"/>
                      <a:pt x="1570" y="356"/>
                      <a:pt x="1172" y="105"/>
                    </a:cubicBezTo>
                    <a:cubicBezTo>
                      <a:pt x="1049" y="33"/>
                      <a:pt x="914" y="0"/>
                      <a:pt x="78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13" name="Google Shape;13613;p40"/>
              <p:cNvSpPr/>
              <p:nvPr/>
            </p:nvSpPr>
            <p:spPr>
              <a:xfrm>
                <a:off x="5269323" y="1162222"/>
                <a:ext cx="21380" cy="18842"/>
              </a:xfrm>
              <a:custGeom>
                <a:rect b="b" l="l" r="r" t="t"/>
                <a:pathLst>
                  <a:path extrusionOk="0" h="1329" w="1508">
                    <a:moveTo>
                      <a:pt x="793" y="0"/>
                    </a:moveTo>
                    <a:cubicBezTo>
                      <a:pt x="638" y="0"/>
                      <a:pt x="483" y="47"/>
                      <a:pt x="356" y="144"/>
                    </a:cubicBezTo>
                    <a:cubicBezTo>
                      <a:pt x="0" y="416"/>
                      <a:pt x="0" y="1023"/>
                      <a:pt x="356" y="1295"/>
                    </a:cubicBezTo>
                    <a:cubicBezTo>
                      <a:pt x="379" y="1318"/>
                      <a:pt x="405" y="1328"/>
                      <a:pt x="431" y="1328"/>
                    </a:cubicBezTo>
                    <a:cubicBezTo>
                      <a:pt x="521" y="1328"/>
                      <a:pt x="604" y="1209"/>
                      <a:pt x="523" y="1128"/>
                    </a:cubicBezTo>
                    <a:cubicBezTo>
                      <a:pt x="314" y="939"/>
                      <a:pt x="293" y="542"/>
                      <a:pt x="544" y="374"/>
                    </a:cubicBezTo>
                    <a:cubicBezTo>
                      <a:pt x="611" y="327"/>
                      <a:pt x="694" y="306"/>
                      <a:pt x="779" y="306"/>
                    </a:cubicBezTo>
                    <a:cubicBezTo>
                      <a:pt x="958" y="306"/>
                      <a:pt x="1149" y="400"/>
                      <a:pt x="1234" y="542"/>
                    </a:cubicBezTo>
                    <a:cubicBezTo>
                      <a:pt x="1267" y="588"/>
                      <a:pt x="1309" y="607"/>
                      <a:pt x="1348" y="607"/>
                    </a:cubicBezTo>
                    <a:cubicBezTo>
                      <a:pt x="1433" y="607"/>
                      <a:pt x="1508" y="517"/>
                      <a:pt x="1465" y="416"/>
                    </a:cubicBezTo>
                    <a:cubicBezTo>
                      <a:pt x="1344" y="148"/>
                      <a:pt x="1069" y="0"/>
                      <a:pt x="79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14" name="Google Shape;13614;p40"/>
              <p:cNvSpPr/>
              <p:nvPr/>
            </p:nvSpPr>
            <p:spPr>
              <a:xfrm>
                <a:off x="5253884" y="1134604"/>
                <a:ext cx="18062" cy="13114"/>
              </a:xfrm>
              <a:custGeom>
                <a:rect b="b" l="l" r="r" t="t"/>
                <a:pathLst>
                  <a:path extrusionOk="0" h="925" w="1274">
                    <a:moveTo>
                      <a:pt x="250" y="1"/>
                    </a:moveTo>
                    <a:cubicBezTo>
                      <a:pt x="215" y="1"/>
                      <a:pt x="183" y="19"/>
                      <a:pt x="168" y="63"/>
                    </a:cubicBezTo>
                    <a:cubicBezTo>
                      <a:pt x="1" y="356"/>
                      <a:pt x="147" y="774"/>
                      <a:pt x="482" y="900"/>
                    </a:cubicBezTo>
                    <a:cubicBezTo>
                      <a:pt x="534" y="917"/>
                      <a:pt x="590" y="925"/>
                      <a:pt x="647" y="925"/>
                    </a:cubicBezTo>
                    <a:cubicBezTo>
                      <a:pt x="940" y="925"/>
                      <a:pt x="1274" y="712"/>
                      <a:pt x="1256" y="398"/>
                    </a:cubicBezTo>
                    <a:cubicBezTo>
                      <a:pt x="1244" y="335"/>
                      <a:pt x="1187" y="295"/>
                      <a:pt x="1134" y="295"/>
                    </a:cubicBezTo>
                    <a:cubicBezTo>
                      <a:pt x="1098" y="295"/>
                      <a:pt x="1064" y="313"/>
                      <a:pt x="1047" y="356"/>
                    </a:cubicBezTo>
                    <a:cubicBezTo>
                      <a:pt x="953" y="488"/>
                      <a:pt x="824" y="655"/>
                      <a:pt x="646" y="655"/>
                    </a:cubicBezTo>
                    <a:cubicBezTo>
                      <a:pt x="627" y="655"/>
                      <a:pt x="607" y="653"/>
                      <a:pt x="587" y="649"/>
                    </a:cubicBezTo>
                    <a:cubicBezTo>
                      <a:pt x="357" y="586"/>
                      <a:pt x="294" y="335"/>
                      <a:pt x="357" y="146"/>
                    </a:cubicBezTo>
                    <a:cubicBezTo>
                      <a:pt x="384" y="65"/>
                      <a:pt x="314" y="1"/>
                      <a:pt x="25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15" name="Google Shape;13615;p40"/>
              <p:cNvSpPr/>
              <p:nvPr/>
            </p:nvSpPr>
            <p:spPr>
              <a:xfrm>
                <a:off x="5165487" y="868250"/>
                <a:ext cx="505499" cy="799696"/>
              </a:xfrm>
              <a:custGeom>
                <a:rect b="b" l="l" r="r" t="t"/>
                <a:pathLst>
                  <a:path extrusionOk="0" h="56406" w="35655">
                    <a:moveTo>
                      <a:pt x="5732" y="637"/>
                    </a:moveTo>
                    <a:cubicBezTo>
                      <a:pt x="6140" y="637"/>
                      <a:pt x="6552" y="704"/>
                      <a:pt x="6926" y="793"/>
                    </a:cubicBezTo>
                    <a:cubicBezTo>
                      <a:pt x="8349" y="1127"/>
                      <a:pt x="9667" y="1671"/>
                      <a:pt x="11132" y="1923"/>
                    </a:cubicBezTo>
                    <a:cubicBezTo>
                      <a:pt x="12374" y="2134"/>
                      <a:pt x="13627" y="2220"/>
                      <a:pt x="14884" y="2220"/>
                    </a:cubicBezTo>
                    <a:cubicBezTo>
                      <a:pt x="16487" y="2220"/>
                      <a:pt x="18095" y="2080"/>
                      <a:pt x="19690" y="1881"/>
                    </a:cubicBezTo>
                    <a:cubicBezTo>
                      <a:pt x="22296" y="1569"/>
                      <a:pt x="25029" y="842"/>
                      <a:pt x="27670" y="842"/>
                    </a:cubicBezTo>
                    <a:cubicBezTo>
                      <a:pt x="27870" y="842"/>
                      <a:pt x="28070" y="847"/>
                      <a:pt x="28269" y="855"/>
                    </a:cubicBezTo>
                    <a:cubicBezTo>
                      <a:pt x="29901" y="918"/>
                      <a:pt x="31972" y="1651"/>
                      <a:pt x="32265" y="3513"/>
                    </a:cubicBezTo>
                    <a:cubicBezTo>
                      <a:pt x="32390" y="4433"/>
                      <a:pt x="31867" y="5584"/>
                      <a:pt x="30884" y="5814"/>
                    </a:cubicBezTo>
                    <a:cubicBezTo>
                      <a:pt x="30753" y="5849"/>
                      <a:pt x="30626" y="5865"/>
                      <a:pt x="30504" y="5865"/>
                    </a:cubicBezTo>
                    <a:cubicBezTo>
                      <a:pt x="29513" y="5865"/>
                      <a:pt x="28811" y="4811"/>
                      <a:pt x="28457" y="3973"/>
                    </a:cubicBezTo>
                    <a:cubicBezTo>
                      <a:pt x="28394" y="3848"/>
                      <a:pt x="28310" y="3764"/>
                      <a:pt x="28164" y="3743"/>
                    </a:cubicBezTo>
                    <a:cubicBezTo>
                      <a:pt x="24726" y="3521"/>
                      <a:pt x="21244" y="3377"/>
                      <a:pt x="17760" y="3377"/>
                    </a:cubicBezTo>
                    <a:cubicBezTo>
                      <a:pt x="13355" y="3377"/>
                      <a:pt x="8947" y="3607"/>
                      <a:pt x="4625" y="4203"/>
                    </a:cubicBezTo>
                    <a:cubicBezTo>
                      <a:pt x="4541" y="4099"/>
                      <a:pt x="4437" y="3994"/>
                      <a:pt x="4332" y="3910"/>
                    </a:cubicBezTo>
                    <a:cubicBezTo>
                      <a:pt x="4437" y="3785"/>
                      <a:pt x="4457" y="3596"/>
                      <a:pt x="4269" y="3513"/>
                    </a:cubicBezTo>
                    <a:cubicBezTo>
                      <a:pt x="3223" y="2990"/>
                      <a:pt x="3432" y="1734"/>
                      <a:pt x="4206" y="1107"/>
                    </a:cubicBezTo>
                    <a:cubicBezTo>
                      <a:pt x="4639" y="758"/>
                      <a:pt x="5182" y="637"/>
                      <a:pt x="5732" y="637"/>
                    </a:cubicBezTo>
                    <a:close/>
                    <a:moveTo>
                      <a:pt x="19455" y="4058"/>
                    </a:moveTo>
                    <a:cubicBezTo>
                      <a:pt x="20139" y="4058"/>
                      <a:pt x="20824" y="4064"/>
                      <a:pt x="21510" y="4078"/>
                    </a:cubicBezTo>
                    <a:cubicBezTo>
                      <a:pt x="22891" y="4099"/>
                      <a:pt x="24251" y="4161"/>
                      <a:pt x="25611" y="4224"/>
                    </a:cubicBezTo>
                    <a:cubicBezTo>
                      <a:pt x="25658" y="4226"/>
                      <a:pt x="25707" y="4227"/>
                      <a:pt x="25759" y="4227"/>
                    </a:cubicBezTo>
                    <a:cubicBezTo>
                      <a:pt x="26036" y="4227"/>
                      <a:pt x="26378" y="4206"/>
                      <a:pt x="26711" y="4206"/>
                    </a:cubicBezTo>
                    <a:cubicBezTo>
                      <a:pt x="27067" y="4206"/>
                      <a:pt x="27414" y="4230"/>
                      <a:pt x="27662" y="4329"/>
                    </a:cubicBezTo>
                    <a:cubicBezTo>
                      <a:pt x="28143" y="4538"/>
                      <a:pt x="28164" y="4894"/>
                      <a:pt x="28499" y="5312"/>
                    </a:cubicBezTo>
                    <a:cubicBezTo>
                      <a:pt x="28750" y="5668"/>
                      <a:pt x="29064" y="5961"/>
                      <a:pt x="29419" y="6149"/>
                    </a:cubicBezTo>
                    <a:cubicBezTo>
                      <a:pt x="29775" y="7697"/>
                      <a:pt x="30068" y="9267"/>
                      <a:pt x="30277" y="10857"/>
                    </a:cubicBezTo>
                    <a:cubicBezTo>
                      <a:pt x="27876" y="8910"/>
                      <a:pt x="24870" y="8082"/>
                      <a:pt x="21836" y="8082"/>
                    </a:cubicBezTo>
                    <a:cubicBezTo>
                      <a:pt x="20958" y="8082"/>
                      <a:pt x="20078" y="8152"/>
                      <a:pt x="19209" y="8283"/>
                    </a:cubicBezTo>
                    <a:cubicBezTo>
                      <a:pt x="16698" y="8660"/>
                      <a:pt x="14438" y="9622"/>
                      <a:pt x="12074" y="10501"/>
                    </a:cubicBezTo>
                    <a:cubicBezTo>
                      <a:pt x="10797" y="10962"/>
                      <a:pt x="9479" y="11401"/>
                      <a:pt x="8098" y="11443"/>
                    </a:cubicBezTo>
                    <a:cubicBezTo>
                      <a:pt x="8030" y="11445"/>
                      <a:pt x="7961" y="11446"/>
                      <a:pt x="7894" y="11446"/>
                    </a:cubicBezTo>
                    <a:cubicBezTo>
                      <a:pt x="6702" y="11446"/>
                      <a:pt x="5650" y="11105"/>
                      <a:pt x="4541" y="10690"/>
                    </a:cubicBezTo>
                    <a:cubicBezTo>
                      <a:pt x="4792" y="8723"/>
                      <a:pt x="5148" y="6735"/>
                      <a:pt x="5587" y="4768"/>
                    </a:cubicBezTo>
                    <a:cubicBezTo>
                      <a:pt x="5608" y="4684"/>
                      <a:pt x="5566" y="4622"/>
                      <a:pt x="5504" y="4601"/>
                    </a:cubicBezTo>
                    <a:cubicBezTo>
                      <a:pt x="10156" y="4345"/>
                      <a:pt x="14793" y="4058"/>
                      <a:pt x="19455" y="4058"/>
                    </a:cubicBezTo>
                    <a:close/>
                    <a:moveTo>
                      <a:pt x="21865" y="8672"/>
                    </a:moveTo>
                    <a:cubicBezTo>
                      <a:pt x="24896" y="8672"/>
                      <a:pt x="27856" y="9516"/>
                      <a:pt x="30298" y="11589"/>
                    </a:cubicBezTo>
                    <a:cubicBezTo>
                      <a:pt x="30319" y="11610"/>
                      <a:pt x="30340" y="11631"/>
                      <a:pt x="30361" y="11631"/>
                    </a:cubicBezTo>
                    <a:cubicBezTo>
                      <a:pt x="30738" y="14958"/>
                      <a:pt x="30758" y="18327"/>
                      <a:pt x="30403" y="21674"/>
                    </a:cubicBezTo>
                    <a:cubicBezTo>
                      <a:pt x="29880" y="26403"/>
                      <a:pt x="27871" y="30546"/>
                      <a:pt x="23686" y="33015"/>
                    </a:cubicBezTo>
                    <a:cubicBezTo>
                      <a:pt x="21709" y="34177"/>
                      <a:pt x="19517" y="34765"/>
                      <a:pt x="17322" y="34765"/>
                    </a:cubicBezTo>
                    <a:cubicBezTo>
                      <a:pt x="15290" y="34765"/>
                      <a:pt x="13254" y="34261"/>
                      <a:pt x="11383" y="33245"/>
                    </a:cubicBezTo>
                    <a:cubicBezTo>
                      <a:pt x="7157" y="30965"/>
                      <a:pt x="5211" y="27031"/>
                      <a:pt x="4541" y="22428"/>
                    </a:cubicBezTo>
                    <a:cubicBezTo>
                      <a:pt x="3997" y="18578"/>
                      <a:pt x="4039" y="14811"/>
                      <a:pt x="4499" y="11045"/>
                    </a:cubicBezTo>
                    <a:lnTo>
                      <a:pt x="4499" y="11045"/>
                    </a:lnTo>
                    <a:cubicBezTo>
                      <a:pt x="5532" y="11716"/>
                      <a:pt x="6633" y="11973"/>
                      <a:pt x="7762" y="11973"/>
                    </a:cubicBezTo>
                    <a:cubicBezTo>
                      <a:pt x="10544" y="11973"/>
                      <a:pt x="13498" y="10411"/>
                      <a:pt x="16028" y="9622"/>
                    </a:cubicBezTo>
                    <a:cubicBezTo>
                      <a:pt x="17924" y="9023"/>
                      <a:pt x="19909" y="8672"/>
                      <a:pt x="21865" y="8672"/>
                    </a:cubicBezTo>
                    <a:close/>
                    <a:moveTo>
                      <a:pt x="5378" y="4601"/>
                    </a:moveTo>
                    <a:cubicBezTo>
                      <a:pt x="5357" y="4622"/>
                      <a:pt x="5336" y="4643"/>
                      <a:pt x="5315" y="4684"/>
                    </a:cubicBezTo>
                    <a:cubicBezTo>
                      <a:pt x="3558" y="10104"/>
                      <a:pt x="3244" y="16151"/>
                      <a:pt x="3955" y="21758"/>
                    </a:cubicBezTo>
                    <a:cubicBezTo>
                      <a:pt x="4541" y="26403"/>
                      <a:pt x="6110" y="30462"/>
                      <a:pt x="10170" y="33099"/>
                    </a:cubicBezTo>
                    <a:cubicBezTo>
                      <a:pt x="12363" y="34537"/>
                      <a:pt x="14782" y="35195"/>
                      <a:pt x="17167" y="35195"/>
                    </a:cubicBezTo>
                    <a:cubicBezTo>
                      <a:pt x="23041" y="35195"/>
                      <a:pt x="28712" y="31204"/>
                      <a:pt x="30319" y="25043"/>
                    </a:cubicBezTo>
                    <a:cubicBezTo>
                      <a:pt x="31867" y="19080"/>
                      <a:pt x="31344" y="12342"/>
                      <a:pt x="30005" y="6379"/>
                    </a:cubicBezTo>
                    <a:lnTo>
                      <a:pt x="30005" y="6379"/>
                    </a:lnTo>
                    <a:cubicBezTo>
                      <a:pt x="30185" y="6433"/>
                      <a:pt x="30372" y="6460"/>
                      <a:pt x="30561" y="6460"/>
                    </a:cubicBezTo>
                    <a:cubicBezTo>
                      <a:pt x="30814" y="6460"/>
                      <a:pt x="31072" y="6412"/>
                      <a:pt x="31323" y="6316"/>
                    </a:cubicBezTo>
                    <a:lnTo>
                      <a:pt x="31323" y="6316"/>
                    </a:lnTo>
                    <a:cubicBezTo>
                      <a:pt x="33102" y="13933"/>
                      <a:pt x="34859" y="22972"/>
                      <a:pt x="29775" y="29772"/>
                    </a:cubicBezTo>
                    <a:cubicBezTo>
                      <a:pt x="27766" y="32450"/>
                      <a:pt x="24837" y="34291"/>
                      <a:pt x="22619" y="36781"/>
                    </a:cubicBezTo>
                    <a:cubicBezTo>
                      <a:pt x="20569" y="39125"/>
                      <a:pt x="19522" y="41908"/>
                      <a:pt x="19920" y="45025"/>
                    </a:cubicBezTo>
                    <a:cubicBezTo>
                      <a:pt x="20380" y="48687"/>
                      <a:pt x="22515" y="52056"/>
                      <a:pt x="25025" y="54713"/>
                    </a:cubicBezTo>
                    <a:cubicBezTo>
                      <a:pt x="22431" y="55320"/>
                      <a:pt x="19794" y="55822"/>
                      <a:pt x="17116" y="55864"/>
                    </a:cubicBezTo>
                    <a:cubicBezTo>
                      <a:pt x="17056" y="55864"/>
                      <a:pt x="16996" y="55864"/>
                      <a:pt x="16936" y="55864"/>
                    </a:cubicBezTo>
                    <a:cubicBezTo>
                      <a:pt x="14364" y="55864"/>
                      <a:pt x="11890" y="55429"/>
                      <a:pt x="9416" y="54755"/>
                    </a:cubicBezTo>
                    <a:cubicBezTo>
                      <a:pt x="11864" y="52955"/>
                      <a:pt x="14815" y="50633"/>
                      <a:pt x="15421" y="47494"/>
                    </a:cubicBezTo>
                    <a:cubicBezTo>
                      <a:pt x="16007" y="44460"/>
                      <a:pt x="15108" y="40401"/>
                      <a:pt x="13224" y="37953"/>
                    </a:cubicBezTo>
                    <a:cubicBezTo>
                      <a:pt x="12178" y="36572"/>
                      <a:pt x="10755" y="35589"/>
                      <a:pt x="9416" y="34501"/>
                    </a:cubicBezTo>
                    <a:cubicBezTo>
                      <a:pt x="7931" y="33329"/>
                      <a:pt x="6654" y="31969"/>
                      <a:pt x="5629" y="30358"/>
                    </a:cubicBezTo>
                    <a:cubicBezTo>
                      <a:pt x="3579" y="27135"/>
                      <a:pt x="2616" y="23306"/>
                      <a:pt x="2428" y="19519"/>
                    </a:cubicBezTo>
                    <a:cubicBezTo>
                      <a:pt x="2177" y="14477"/>
                      <a:pt x="3223" y="9581"/>
                      <a:pt x="4039" y="4643"/>
                    </a:cubicBezTo>
                    <a:cubicBezTo>
                      <a:pt x="4081" y="4664"/>
                      <a:pt x="4102" y="4684"/>
                      <a:pt x="4144" y="4684"/>
                    </a:cubicBezTo>
                    <a:cubicBezTo>
                      <a:pt x="4562" y="4664"/>
                      <a:pt x="4960" y="4622"/>
                      <a:pt x="5378" y="4601"/>
                    </a:cubicBezTo>
                    <a:close/>
                    <a:moveTo>
                      <a:pt x="5731" y="0"/>
                    </a:moveTo>
                    <a:cubicBezTo>
                      <a:pt x="5058" y="0"/>
                      <a:pt x="4406" y="158"/>
                      <a:pt x="3809" y="583"/>
                    </a:cubicBezTo>
                    <a:cubicBezTo>
                      <a:pt x="2679" y="1420"/>
                      <a:pt x="2574" y="3283"/>
                      <a:pt x="3893" y="3952"/>
                    </a:cubicBezTo>
                    <a:cubicBezTo>
                      <a:pt x="3913" y="3973"/>
                      <a:pt x="3913" y="3994"/>
                      <a:pt x="3934" y="4015"/>
                    </a:cubicBezTo>
                    <a:cubicBezTo>
                      <a:pt x="4018" y="4099"/>
                      <a:pt x="4081" y="4182"/>
                      <a:pt x="4165" y="4266"/>
                    </a:cubicBezTo>
                    <a:lnTo>
                      <a:pt x="4102" y="4266"/>
                    </a:lnTo>
                    <a:cubicBezTo>
                      <a:pt x="4090" y="4170"/>
                      <a:pt x="3996" y="4109"/>
                      <a:pt x="3910" y="4109"/>
                    </a:cubicBezTo>
                    <a:cubicBezTo>
                      <a:pt x="3845" y="4109"/>
                      <a:pt x="3785" y="4143"/>
                      <a:pt x="3767" y="4224"/>
                    </a:cubicBezTo>
                    <a:cubicBezTo>
                      <a:pt x="1633" y="13033"/>
                      <a:pt x="1" y="23620"/>
                      <a:pt x="5671" y="31509"/>
                    </a:cubicBezTo>
                    <a:cubicBezTo>
                      <a:pt x="6906" y="33224"/>
                      <a:pt x="8475" y="34522"/>
                      <a:pt x="10128" y="35840"/>
                    </a:cubicBezTo>
                    <a:cubicBezTo>
                      <a:pt x="12157" y="37451"/>
                      <a:pt x="13622" y="39167"/>
                      <a:pt x="14312" y="41740"/>
                    </a:cubicBezTo>
                    <a:cubicBezTo>
                      <a:pt x="15003" y="44293"/>
                      <a:pt x="15421" y="47264"/>
                      <a:pt x="13915" y="49607"/>
                    </a:cubicBezTo>
                    <a:cubicBezTo>
                      <a:pt x="12618" y="51616"/>
                      <a:pt x="10504" y="52872"/>
                      <a:pt x="8851" y="54525"/>
                    </a:cubicBezTo>
                    <a:cubicBezTo>
                      <a:pt x="8831" y="54545"/>
                      <a:pt x="8810" y="54566"/>
                      <a:pt x="8789" y="54587"/>
                    </a:cubicBezTo>
                    <a:cubicBezTo>
                      <a:pt x="8770" y="54582"/>
                      <a:pt x="8751" y="54580"/>
                      <a:pt x="8734" y="54580"/>
                    </a:cubicBezTo>
                    <a:cubicBezTo>
                      <a:pt x="8527" y="54580"/>
                      <a:pt x="8471" y="54908"/>
                      <a:pt x="8684" y="54985"/>
                    </a:cubicBezTo>
                    <a:cubicBezTo>
                      <a:pt x="11315" y="56001"/>
                      <a:pt x="13993" y="56405"/>
                      <a:pt x="16682" y="56405"/>
                    </a:cubicBezTo>
                    <a:cubicBezTo>
                      <a:pt x="19640" y="56405"/>
                      <a:pt x="22611" y="55916"/>
                      <a:pt x="25548" y="55215"/>
                    </a:cubicBezTo>
                    <a:cubicBezTo>
                      <a:pt x="25582" y="55235"/>
                      <a:pt x="25620" y="55244"/>
                      <a:pt x="25657" y="55244"/>
                    </a:cubicBezTo>
                    <a:cubicBezTo>
                      <a:pt x="25736" y="55244"/>
                      <a:pt x="25813" y="55202"/>
                      <a:pt x="25841" y="55131"/>
                    </a:cubicBezTo>
                    <a:cubicBezTo>
                      <a:pt x="26053" y="54978"/>
                      <a:pt x="25929" y="54577"/>
                      <a:pt x="25648" y="54577"/>
                    </a:cubicBezTo>
                    <a:cubicBezTo>
                      <a:pt x="25623" y="54577"/>
                      <a:pt x="25597" y="54580"/>
                      <a:pt x="25569" y="54587"/>
                    </a:cubicBezTo>
                    <a:lnTo>
                      <a:pt x="25548" y="54587"/>
                    </a:lnTo>
                    <a:cubicBezTo>
                      <a:pt x="22619" y="50675"/>
                      <a:pt x="19271" y="46302"/>
                      <a:pt x="20799" y="41112"/>
                    </a:cubicBezTo>
                    <a:cubicBezTo>
                      <a:pt x="21991" y="37053"/>
                      <a:pt x="25946" y="34752"/>
                      <a:pt x="28750" y="31906"/>
                    </a:cubicBezTo>
                    <a:cubicBezTo>
                      <a:pt x="35655" y="24876"/>
                      <a:pt x="33939" y="14665"/>
                      <a:pt x="31888" y="6003"/>
                    </a:cubicBezTo>
                    <a:cubicBezTo>
                      <a:pt x="31888" y="6003"/>
                      <a:pt x="31888" y="5982"/>
                      <a:pt x="31867" y="5982"/>
                    </a:cubicBezTo>
                    <a:cubicBezTo>
                      <a:pt x="31888" y="5982"/>
                      <a:pt x="31888" y="5961"/>
                      <a:pt x="31909" y="5961"/>
                    </a:cubicBezTo>
                    <a:cubicBezTo>
                      <a:pt x="33123" y="4956"/>
                      <a:pt x="33186" y="3220"/>
                      <a:pt x="32265" y="2006"/>
                    </a:cubicBezTo>
                    <a:cubicBezTo>
                      <a:pt x="31211" y="626"/>
                      <a:pt x="29527" y="223"/>
                      <a:pt x="27882" y="223"/>
                    </a:cubicBezTo>
                    <a:cubicBezTo>
                      <a:pt x="27633" y="223"/>
                      <a:pt x="27384" y="232"/>
                      <a:pt x="27139" y="249"/>
                    </a:cubicBezTo>
                    <a:cubicBezTo>
                      <a:pt x="22955" y="560"/>
                      <a:pt x="18828" y="1588"/>
                      <a:pt x="14665" y="1588"/>
                    </a:cubicBezTo>
                    <a:cubicBezTo>
                      <a:pt x="13228" y="1588"/>
                      <a:pt x="11787" y="1465"/>
                      <a:pt x="10337" y="1148"/>
                    </a:cubicBezTo>
                    <a:cubicBezTo>
                      <a:pt x="8938" y="828"/>
                      <a:pt x="7276" y="0"/>
                      <a:pt x="573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619" name="Shape 136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20" name="Google Shape;13620;p41"/>
          <p:cNvSpPr txBox="1"/>
          <p:nvPr>
            <p:ph idx="4294967295" type="title"/>
          </p:nvPr>
        </p:nvSpPr>
        <p:spPr>
          <a:xfrm>
            <a:off x="767600" y="539525"/>
            <a:ext cx="7346700" cy="8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Beer: Material of Social Interaction</a:t>
            </a:r>
            <a:endParaRPr/>
          </a:p>
        </p:txBody>
      </p:sp>
      <p:sp>
        <p:nvSpPr>
          <p:cNvPr id="13621" name="Google Shape;13621;p41"/>
          <p:cNvSpPr txBox="1"/>
          <p:nvPr>
            <p:ph idx="4294967295" type="subTitle"/>
          </p:nvPr>
        </p:nvSpPr>
        <p:spPr>
          <a:xfrm>
            <a:off x="4748525" y="1576550"/>
            <a:ext cx="3713700" cy="2974500"/>
          </a:xfrm>
          <a:prstGeom prst="rect">
            <a:avLst/>
          </a:prstGeom>
          <a:ln cap="flat" cmpd="sng" w="762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Beer = influencer of social settings &amp; relationships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Beer influences the construction of spaces (ie. pubs)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"/>
              <a:t>Built to create warm and inviting environments → environments then foster socialization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Bruno Latour (2005) and Actor-Network Theory → human &amp; non-human entities are capable of affecting and shaping social life</a:t>
            </a:r>
            <a:endParaRPr/>
          </a:p>
        </p:txBody>
      </p:sp>
      <p:pic>
        <p:nvPicPr>
          <p:cNvPr id="13622" name="Google Shape;13622;p41" title="Style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71350" y="1576550"/>
            <a:ext cx="3634025" cy="2725525"/>
          </a:xfrm>
          <a:prstGeom prst="rect">
            <a:avLst/>
          </a:prstGeom>
          <a:noFill/>
          <a:ln cap="flat" cmpd="sng" w="762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pic>
      <p:grpSp>
        <p:nvGrpSpPr>
          <p:cNvPr id="13623" name="Google Shape;13623;p41"/>
          <p:cNvGrpSpPr/>
          <p:nvPr/>
        </p:nvGrpSpPr>
        <p:grpSpPr>
          <a:xfrm rot="-443670">
            <a:off x="401043" y="1992414"/>
            <a:ext cx="666908" cy="2717658"/>
            <a:chOff x="1448375" y="1044100"/>
            <a:chExt cx="343600" cy="1400175"/>
          </a:xfrm>
        </p:grpSpPr>
        <p:grpSp>
          <p:nvGrpSpPr>
            <p:cNvPr id="13624" name="Google Shape;13624;p41"/>
            <p:cNvGrpSpPr/>
            <p:nvPr/>
          </p:nvGrpSpPr>
          <p:grpSpPr>
            <a:xfrm>
              <a:off x="1448375" y="1044100"/>
              <a:ext cx="343600" cy="1400175"/>
              <a:chOff x="5307300" y="2141150"/>
              <a:chExt cx="343600" cy="1400175"/>
            </a:xfrm>
          </p:grpSpPr>
          <p:sp>
            <p:nvSpPr>
              <p:cNvPr id="13625" name="Google Shape;13625;p41"/>
              <p:cNvSpPr/>
              <p:nvPr/>
            </p:nvSpPr>
            <p:spPr>
              <a:xfrm>
                <a:off x="5307300" y="2141150"/>
                <a:ext cx="343600" cy="1400175"/>
              </a:xfrm>
              <a:custGeom>
                <a:rect b="b" l="l" r="r" t="t"/>
                <a:pathLst>
                  <a:path extrusionOk="0" h="56007" w="13744">
                    <a:moveTo>
                      <a:pt x="100" y="46066"/>
                    </a:moveTo>
                    <a:cubicBezTo>
                      <a:pt x="0" y="41530"/>
                      <a:pt x="67" y="36293"/>
                      <a:pt x="34" y="31022"/>
                    </a:cubicBezTo>
                    <a:cubicBezTo>
                      <a:pt x="0" y="28454"/>
                      <a:pt x="567" y="26052"/>
                      <a:pt x="2068" y="23917"/>
                    </a:cubicBezTo>
                    <a:cubicBezTo>
                      <a:pt x="2769" y="22883"/>
                      <a:pt x="2769" y="21682"/>
                      <a:pt x="2869" y="20515"/>
                    </a:cubicBezTo>
                    <a:cubicBezTo>
                      <a:pt x="3102" y="17513"/>
                      <a:pt x="3336" y="14511"/>
                      <a:pt x="3569" y="11508"/>
                    </a:cubicBezTo>
                    <a:cubicBezTo>
                      <a:pt x="3703" y="9740"/>
                      <a:pt x="3803" y="8006"/>
                      <a:pt x="3903" y="6271"/>
                    </a:cubicBezTo>
                    <a:cubicBezTo>
                      <a:pt x="3970" y="4970"/>
                      <a:pt x="3636" y="3669"/>
                      <a:pt x="3569" y="2369"/>
                    </a:cubicBezTo>
                    <a:cubicBezTo>
                      <a:pt x="3569" y="2235"/>
                      <a:pt x="3503" y="2102"/>
                      <a:pt x="3469" y="2002"/>
                    </a:cubicBezTo>
                    <a:cubicBezTo>
                      <a:pt x="3102" y="1168"/>
                      <a:pt x="3503" y="400"/>
                      <a:pt x="4403" y="267"/>
                    </a:cubicBezTo>
                    <a:cubicBezTo>
                      <a:pt x="6071" y="0"/>
                      <a:pt x="7739" y="0"/>
                      <a:pt x="9407" y="367"/>
                    </a:cubicBezTo>
                    <a:cubicBezTo>
                      <a:pt x="10308" y="567"/>
                      <a:pt x="10708" y="1201"/>
                      <a:pt x="10408" y="2068"/>
                    </a:cubicBezTo>
                    <a:cubicBezTo>
                      <a:pt x="9741" y="4103"/>
                      <a:pt x="9841" y="6171"/>
                      <a:pt x="9974" y="8273"/>
                    </a:cubicBezTo>
                    <a:cubicBezTo>
                      <a:pt x="10241" y="11575"/>
                      <a:pt x="10441" y="14844"/>
                      <a:pt x="10675" y="18146"/>
                    </a:cubicBezTo>
                    <a:cubicBezTo>
                      <a:pt x="10775" y="19447"/>
                      <a:pt x="10908" y="20748"/>
                      <a:pt x="11008" y="22049"/>
                    </a:cubicBezTo>
                    <a:cubicBezTo>
                      <a:pt x="11041" y="22583"/>
                      <a:pt x="11275" y="23050"/>
                      <a:pt x="11508" y="23484"/>
                    </a:cubicBezTo>
                    <a:cubicBezTo>
                      <a:pt x="11942" y="24384"/>
                      <a:pt x="12376" y="25285"/>
                      <a:pt x="12843" y="26152"/>
                    </a:cubicBezTo>
                    <a:cubicBezTo>
                      <a:pt x="13543" y="27520"/>
                      <a:pt x="13743" y="28988"/>
                      <a:pt x="13743" y="30489"/>
                    </a:cubicBezTo>
                    <a:cubicBezTo>
                      <a:pt x="13743" y="34058"/>
                      <a:pt x="13743" y="37627"/>
                      <a:pt x="13710" y="41196"/>
                    </a:cubicBezTo>
                    <a:cubicBezTo>
                      <a:pt x="13710" y="44499"/>
                      <a:pt x="13677" y="47801"/>
                      <a:pt x="13643" y="51103"/>
                    </a:cubicBezTo>
                    <a:cubicBezTo>
                      <a:pt x="13643" y="52137"/>
                      <a:pt x="13577" y="53138"/>
                      <a:pt x="13510" y="54139"/>
                    </a:cubicBezTo>
                    <a:cubicBezTo>
                      <a:pt x="13443" y="54973"/>
                      <a:pt x="13076" y="55373"/>
                      <a:pt x="12276" y="55573"/>
                    </a:cubicBezTo>
                    <a:cubicBezTo>
                      <a:pt x="11342" y="55773"/>
                      <a:pt x="10408" y="55907"/>
                      <a:pt x="9440" y="55940"/>
                    </a:cubicBezTo>
                    <a:cubicBezTo>
                      <a:pt x="7572" y="56007"/>
                      <a:pt x="5704" y="55974"/>
                      <a:pt x="3836" y="55940"/>
                    </a:cubicBezTo>
                    <a:cubicBezTo>
                      <a:pt x="3036" y="55907"/>
                      <a:pt x="2235" y="55740"/>
                      <a:pt x="1435" y="55540"/>
                    </a:cubicBezTo>
                    <a:cubicBezTo>
                      <a:pt x="701" y="55373"/>
                      <a:pt x="334" y="54906"/>
                      <a:pt x="267" y="54139"/>
                    </a:cubicBezTo>
                    <a:cubicBezTo>
                      <a:pt x="100" y="51670"/>
                      <a:pt x="67" y="49235"/>
                      <a:pt x="100" y="4606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26" name="Google Shape;13626;p41"/>
              <p:cNvSpPr/>
              <p:nvPr/>
            </p:nvSpPr>
            <p:spPr>
              <a:xfrm>
                <a:off x="5358175" y="2502225"/>
                <a:ext cx="282725" cy="1003250"/>
              </a:xfrm>
              <a:custGeom>
                <a:rect b="b" l="l" r="r" t="t"/>
                <a:pathLst>
                  <a:path extrusionOk="0" h="40130" w="11309">
                    <a:moveTo>
                      <a:pt x="2969" y="1"/>
                    </a:moveTo>
                    <a:cubicBezTo>
                      <a:pt x="4537" y="34"/>
                      <a:pt x="6104" y="68"/>
                      <a:pt x="7672" y="101"/>
                    </a:cubicBezTo>
                    <a:cubicBezTo>
                      <a:pt x="8072" y="101"/>
                      <a:pt x="7972" y="401"/>
                      <a:pt x="8006" y="601"/>
                    </a:cubicBezTo>
                    <a:cubicBezTo>
                      <a:pt x="8139" y="2036"/>
                      <a:pt x="8239" y="3470"/>
                      <a:pt x="8339" y="4904"/>
                    </a:cubicBezTo>
                    <a:cubicBezTo>
                      <a:pt x="8439" y="5938"/>
                      <a:pt x="8539" y="6939"/>
                      <a:pt x="8606" y="7973"/>
                    </a:cubicBezTo>
                    <a:cubicBezTo>
                      <a:pt x="8640" y="8507"/>
                      <a:pt x="8840" y="9007"/>
                      <a:pt x="9140" y="9441"/>
                    </a:cubicBezTo>
                    <a:cubicBezTo>
                      <a:pt x="10708" y="11743"/>
                      <a:pt x="11308" y="14278"/>
                      <a:pt x="11241" y="17013"/>
                    </a:cubicBezTo>
                    <a:cubicBezTo>
                      <a:pt x="11208" y="18414"/>
                      <a:pt x="11208" y="19848"/>
                      <a:pt x="11208" y="21283"/>
                    </a:cubicBezTo>
                    <a:cubicBezTo>
                      <a:pt x="11208" y="25519"/>
                      <a:pt x="11208" y="29789"/>
                      <a:pt x="11175" y="34059"/>
                    </a:cubicBezTo>
                    <a:cubicBezTo>
                      <a:pt x="11175" y="35893"/>
                      <a:pt x="11108" y="37728"/>
                      <a:pt x="11008" y="39529"/>
                    </a:cubicBezTo>
                    <a:cubicBezTo>
                      <a:pt x="10941" y="39863"/>
                      <a:pt x="10708" y="39896"/>
                      <a:pt x="10474" y="39896"/>
                    </a:cubicBezTo>
                    <a:cubicBezTo>
                      <a:pt x="8606" y="40063"/>
                      <a:pt x="6738" y="40130"/>
                      <a:pt x="4870" y="40130"/>
                    </a:cubicBezTo>
                    <a:cubicBezTo>
                      <a:pt x="3402" y="40096"/>
                      <a:pt x="2068" y="39663"/>
                      <a:pt x="734" y="39129"/>
                    </a:cubicBezTo>
                    <a:cubicBezTo>
                      <a:pt x="534" y="39029"/>
                      <a:pt x="367" y="38895"/>
                      <a:pt x="300" y="38695"/>
                    </a:cubicBezTo>
                    <a:cubicBezTo>
                      <a:pt x="100" y="37995"/>
                      <a:pt x="0" y="37261"/>
                      <a:pt x="0" y="36527"/>
                    </a:cubicBezTo>
                    <a:cubicBezTo>
                      <a:pt x="0" y="36427"/>
                      <a:pt x="67" y="36360"/>
                      <a:pt x="133" y="36293"/>
                    </a:cubicBezTo>
                    <a:cubicBezTo>
                      <a:pt x="367" y="36160"/>
                      <a:pt x="634" y="36193"/>
                      <a:pt x="867" y="36193"/>
                    </a:cubicBezTo>
                    <a:cubicBezTo>
                      <a:pt x="3803" y="36460"/>
                      <a:pt x="6738" y="36527"/>
                      <a:pt x="9674" y="36494"/>
                    </a:cubicBezTo>
                    <a:cubicBezTo>
                      <a:pt x="10407" y="36494"/>
                      <a:pt x="10407" y="36460"/>
                      <a:pt x="10441" y="35693"/>
                    </a:cubicBezTo>
                    <a:cubicBezTo>
                      <a:pt x="10641" y="29889"/>
                      <a:pt x="10508" y="24085"/>
                      <a:pt x="10541" y="18247"/>
                    </a:cubicBezTo>
                    <a:cubicBezTo>
                      <a:pt x="10574" y="17513"/>
                      <a:pt x="10407" y="16780"/>
                      <a:pt x="10441" y="16046"/>
                    </a:cubicBezTo>
                    <a:cubicBezTo>
                      <a:pt x="10307" y="15745"/>
                      <a:pt x="10041" y="15812"/>
                      <a:pt x="9774" y="15812"/>
                    </a:cubicBezTo>
                    <a:cubicBezTo>
                      <a:pt x="7072" y="15812"/>
                      <a:pt x="4403" y="15812"/>
                      <a:pt x="1701" y="15812"/>
                    </a:cubicBezTo>
                    <a:cubicBezTo>
                      <a:pt x="1568" y="15812"/>
                      <a:pt x="1434" y="15812"/>
                      <a:pt x="1301" y="15812"/>
                    </a:cubicBezTo>
                    <a:cubicBezTo>
                      <a:pt x="534" y="15779"/>
                      <a:pt x="434" y="15645"/>
                      <a:pt x="434" y="14878"/>
                    </a:cubicBezTo>
                    <a:cubicBezTo>
                      <a:pt x="400" y="13010"/>
                      <a:pt x="867" y="11276"/>
                      <a:pt x="1501" y="9574"/>
                    </a:cubicBezTo>
                    <a:cubicBezTo>
                      <a:pt x="1568" y="9374"/>
                      <a:pt x="1635" y="9174"/>
                      <a:pt x="1835" y="9041"/>
                    </a:cubicBezTo>
                    <a:cubicBezTo>
                      <a:pt x="3503" y="9174"/>
                      <a:pt x="5204" y="9274"/>
                      <a:pt x="6905" y="9207"/>
                    </a:cubicBezTo>
                    <a:cubicBezTo>
                      <a:pt x="7138" y="9207"/>
                      <a:pt x="7372" y="9207"/>
                      <a:pt x="7605" y="9141"/>
                    </a:cubicBezTo>
                    <a:cubicBezTo>
                      <a:pt x="6104" y="9107"/>
                      <a:pt x="4603" y="9141"/>
                      <a:pt x="3102" y="9107"/>
                    </a:cubicBezTo>
                    <a:cubicBezTo>
                      <a:pt x="2669" y="9107"/>
                      <a:pt x="2268" y="9107"/>
                      <a:pt x="1868" y="9007"/>
                    </a:cubicBezTo>
                    <a:cubicBezTo>
                      <a:pt x="1735" y="8807"/>
                      <a:pt x="1868" y="8640"/>
                      <a:pt x="1901" y="8440"/>
                    </a:cubicBezTo>
                    <a:cubicBezTo>
                      <a:pt x="2368" y="7006"/>
                      <a:pt x="2635" y="5538"/>
                      <a:pt x="2635" y="4004"/>
                    </a:cubicBezTo>
                    <a:cubicBezTo>
                      <a:pt x="2669" y="2870"/>
                      <a:pt x="2669" y="1702"/>
                      <a:pt x="2835" y="535"/>
                    </a:cubicBezTo>
                    <a:cubicBezTo>
                      <a:pt x="2835" y="334"/>
                      <a:pt x="2835" y="168"/>
                      <a:pt x="29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27" name="Google Shape;13627;p41"/>
              <p:cNvSpPr/>
              <p:nvPr/>
            </p:nvSpPr>
            <p:spPr>
              <a:xfrm>
                <a:off x="5320625" y="2498900"/>
                <a:ext cx="312750" cy="1031600"/>
              </a:xfrm>
              <a:custGeom>
                <a:rect b="b" l="l" r="r" t="t"/>
                <a:pathLst>
                  <a:path extrusionOk="0" h="41264" w="12510">
                    <a:moveTo>
                      <a:pt x="4471" y="134"/>
                    </a:moveTo>
                    <a:cubicBezTo>
                      <a:pt x="4404" y="1902"/>
                      <a:pt x="4371" y="3670"/>
                      <a:pt x="4271" y="5438"/>
                    </a:cubicBezTo>
                    <a:cubicBezTo>
                      <a:pt x="4171" y="6672"/>
                      <a:pt x="3870" y="7906"/>
                      <a:pt x="3370" y="9074"/>
                    </a:cubicBezTo>
                    <a:cubicBezTo>
                      <a:pt x="3337" y="9107"/>
                      <a:pt x="3337" y="9174"/>
                      <a:pt x="3370" y="9207"/>
                    </a:cubicBezTo>
                    <a:cubicBezTo>
                      <a:pt x="2569" y="11142"/>
                      <a:pt x="2036" y="13110"/>
                      <a:pt x="2036" y="15245"/>
                    </a:cubicBezTo>
                    <a:cubicBezTo>
                      <a:pt x="2069" y="15612"/>
                      <a:pt x="2169" y="15778"/>
                      <a:pt x="2636" y="15778"/>
                    </a:cubicBezTo>
                    <a:cubicBezTo>
                      <a:pt x="5605" y="15778"/>
                      <a:pt x="8574" y="15778"/>
                      <a:pt x="11576" y="15778"/>
                    </a:cubicBezTo>
                    <a:cubicBezTo>
                      <a:pt x="11776" y="15778"/>
                      <a:pt x="12143" y="15645"/>
                      <a:pt x="12110" y="16112"/>
                    </a:cubicBezTo>
                    <a:cubicBezTo>
                      <a:pt x="11743" y="16045"/>
                      <a:pt x="11409" y="16045"/>
                      <a:pt x="11076" y="16045"/>
                    </a:cubicBezTo>
                    <a:cubicBezTo>
                      <a:pt x="8340" y="16045"/>
                      <a:pt x="5605" y="16045"/>
                      <a:pt x="2903" y="16045"/>
                    </a:cubicBezTo>
                    <a:cubicBezTo>
                      <a:pt x="2369" y="16045"/>
                      <a:pt x="1869" y="15945"/>
                      <a:pt x="1335" y="15945"/>
                    </a:cubicBezTo>
                    <a:cubicBezTo>
                      <a:pt x="1002" y="15945"/>
                      <a:pt x="835" y="16045"/>
                      <a:pt x="802" y="16446"/>
                    </a:cubicBezTo>
                    <a:cubicBezTo>
                      <a:pt x="668" y="17346"/>
                      <a:pt x="668" y="18213"/>
                      <a:pt x="635" y="19114"/>
                    </a:cubicBezTo>
                    <a:cubicBezTo>
                      <a:pt x="468" y="24318"/>
                      <a:pt x="535" y="29555"/>
                      <a:pt x="535" y="34759"/>
                    </a:cubicBezTo>
                    <a:cubicBezTo>
                      <a:pt x="535" y="34825"/>
                      <a:pt x="535" y="34925"/>
                      <a:pt x="535" y="35025"/>
                    </a:cubicBezTo>
                    <a:cubicBezTo>
                      <a:pt x="568" y="35659"/>
                      <a:pt x="601" y="36326"/>
                      <a:pt x="1502" y="36393"/>
                    </a:cubicBezTo>
                    <a:cubicBezTo>
                      <a:pt x="1535" y="36393"/>
                      <a:pt x="1569" y="36460"/>
                      <a:pt x="1602" y="36493"/>
                    </a:cubicBezTo>
                    <a:cubicBezTo>
                      <a:pt x="1702" y="37194"/>
                      <a:pt x="1736" y="37928"/>
                      <a:pt x="1902" y="38628"/>
                    </a:cubicBezTo>
                    <a:cubicBezTo>
                      <a:pt x="1936" y="38895"/>
                      <a:pt x="2069" y="39062"/>
                      <a:pt x="2303" y="39162"/>
                    </a:cubicBezTo>
                    <a:cubicBezTo>
                      <a:pt x="3870" y="39762"/>
                      <a:pt x="5438" y="40129"/>
                      <a:pt x="7139" y="40129"/>
                    </a:cubicBezTo>
                    <a:cubicBezTo>
                      <a:pt x="8807" y="40096"/>
                      <a:pt x="10475" y="39929"/>
                      <a:pt x="12110" y="39896"/>
                    </a:cubicBezTo>
                    <a:cubicBezTo>
                      <a:pt x="12310" y="39896"/>
                      <a:pt x="12410" y="39796"/>
                      <a:pt x="12510" y="39662"/>
                    </a:cubicBezTo>
                    <a:cubicBezTo>
                      <a:pt x="12410" y="40396"/>
                      <a:pt x="12210" y="40663"/>
                      <a:pt x="11509" y="40796"/>
                    </a:cubicBezTo>
                    <a:cubicBezTo>
                      <a:pt x="9508" y="41197"/>
                      <a:pt x="7473" y="41263"/>
                      <a:pt x="5438" y="41163"/>
                    </a:cubicBezTo>
                    <a:cubicBezTo>
                      <a:pt x="4037" y="41130"/>
                      <a:pt x="2670" y="41163"/>
                      <a:pt x="1302" y="40830"/>
                    </a:cubicBezTo>
                    <a:cubicBezTo>
                      <a:pt x="501" y="40596"/>
                      <a:pt x="301" y="40396"/>
                      <a:pt x="234" y="39562"/>
                    </a:cubicBezTo>
                    <a:cubicBezTo>
                      <a:pt x="1" y="36994"/>
                      <a:pt x="68" y="34425"/>
                      <a:pt x="34" y="31857"/>
                    </a:cubicBezTo>
                    <a:cubicBezTo>
                      <a:pt x="34" y="27120"/>
                      <a:pt x="34" y="22350"/>
                      <a:pt x="1" y="17613"/>
                    </a:cubicBezTo>
                    <a:cubicBezTo>
                      <a:pt x="1" y="16512"/>
                      <a:pt x="1" y="15445"/>
                      <a:pt x="101" y="14377"/>
                    </a:cubicBezTo>
                    <a:cubicBezTo>
                      <a:pt x="268" y="13010"/>
                      <a:pt x="802" y="11775"/>
                      <a:pt x="1502" y="10641"/>
                    </a:cubicBezTo>
                    <a:cubicBezTo>
                      <a:pt x="2436" y="9174"/>
                      <a:pt x="2770" y="7572"/>
                      <a:pt x="2836" y="5871"/>
                    </a:cubicBezTo>
                    <a:cubicBezTo>
                      <a:pt x="2903" y="4103"/>
                      <a:pt x="3103" y="2369"/>
                      <a:pt x="3203" y="601"/>
                    </a:cubicBezTo>
                    <a:cubicBezTo>
                      <a:pt x="3237" y="134"/>
                      <a:pt x="3370" y="0"/>
                      <a:pt x="3837" y="67"/>
                    </a:cubicBezTo>
                    <a:cubicBezTo>
                      <a:pt x="4037" y="100"/>
                      <a:pt x="4271" y="100"/>
                      <a:pt x="4471" y="1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28" name="Google Shape;13628;p41"/>
              <p:cNvSpPr/>
              <p:nvPr/>
            </p:nvSpPr>
            <p:spPr>
              <a:xfrm>
                <a:off x="5425700" y="2222875"/>
                <a:ext cx="130975" cy="270200"/>
              </a:xfrm>
              <a:custGeom>
                <a:rect b="b" l="l" r="r" t="t"/>
                <a:pathLst>
                  <a:path extrusionOk="0" h="10808" w="5239">
                    <a:moveTo>
                      <a:pt x="4838" y="467"/>
                    </a:moveTo>
                    <a:cubicBezTo>
                      <a:pt x="4538" y="2635"/>
                      <a:pt x="4838" y="4770"/>
                      <a:pt x="4971" y="6938"/>
                    </a:cubicBezTo>
                    <a:cubicBezTo>
                      <a:pt x="5038" y="8073"/>
                      <a:pt x="5138" y="9207"/>
                      <a:pt x="5238" y="10374"/>
                    </a:cubicBezTo>
                    <a:cubicBezTo>
                      <a:pt x="5238" y="10641"/>
                      <a:pt x="5205" y="10808"/>
                      <a:pt x="4838" y="10775"/>
                    </a:cubicBezTo>
                    <a:cubicBezTo>
                      <a:pt x="3337" y="10775"/>
                      <a:pt x="1802" y="10775"/>
                      <a:pt x="268" y="10775"/>
                    </a:cubicBezTo>
                    <a:cubicBezTo>
                      <a:pt x="34" y="10474"/>
                      <a:pt x="1" y="10141"/>
                      <a:pt x="34" y="9807"/>
                    </a:cubicBezTo>
                    <a:cubicBezTo>
                      <a:pt x="134" y="9140"/>
                      <a:pt x="134" y="8473"/>
                      <a:pt x="101" y="7806"/>
                    </a:cubicBezTo>
                    <a:cubicBezTo>
                      <a:pt x="68" y="6071"/>
                      <a:pt x="201" y="4337"/>
                      <a:pt x="234" y="2602"/>
                    </a:cubicBezTo>
                    <a:cubicBezTo>
                      <a:pt x="234" y="2035"/>
                      <a:pt x="134" y="1435"/>
                      <a:pt x="134" y="867"/>
                    </a:cubicBezTo>
                    <a:cubicBezTo>
                      <a:pt x="134" y="234"/>
                      <a:pt x="268" y="100"/>
                      <a:pt x="868" y="100"/>
                    </a:cubicBezTo>
                    <a:cubicBezTo>
                      <a:pt x="2002" y="67"/>
                      <a:pt x="3137" y="67"/>
                      <a:pt x="4271" y="100"/>
                    </a:cubicBezTo>
                    <a:cubicBezTo>
                      <a:pt x="4504" y="100"/>
                      <a:pt x="4871" y="0"/>
                      <a:pt x="4838" y="4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29" name="Google Shape;13629;p41"/>
              <p:cNvSpPr/>
              <p:nvPr/>
            </p:nvSpPr>
            <p:spPr>
              <a:xfrm>
                <a:off x="5402350" y="2186175"/>
                <a:ext cx="152650" cy="307750"/>
              </a:xfrm>
              <a:custGeom>
                <a:rect b="b" l="l" r="r" t="t"/>
                <a:pathLst>
                  <a:path extrusionOk="0" h="12310" w="6106">
                    <a:moveTo>
                      <a:pt x="5772" y="1935"/>
                    </a:moveTo>
                    <a:cubicBezTo>
                      <a:pt x="5705" y="1735"/>
                      <a:pt x="5572" y="1735"/>
                      <a:pt x="5405" y="1735"/>
                    </a:cubicBezTo>
                    <a:cubicBezTo>
                      <a:pt x="4137" y="1735"/>
                      <a:pt x="2870" y="1735"/>
                      <a:pt x="1602" y="1735"/>
                    </a:cubicBezTo>
                    <a:cubicBezTo>
                      <a:pt x="1302" y="1735"/>
                      <a:pt x="1202" y="1835"/>
                      <a:pt x="1235" y="2135"/>
                    </a:cubicBezTo>
                    <a:cubicBezTo>
                      <a:pt x="1269" y="2602"/>
                      <a:pt x="1302" y="3069"/>
                      <a:pt x="1302" y="3570"/>
                    </a:cubicBezTo>
                    <a:cubicBezTo>
                      <a:pt x="1269" y="5971"/>
                      <a:pt x="1269" y="8340"/>
                      <a:pt x="1202" y="10741"/>
                    </a:cubicBezTo>
                    <a:cubicBezTo>
                      <a:pt x="1168" y="11242"/>
                      <a:pt x="1168" y="11742"/>
                      <a:pt x="1202" y="12243"/>
                    </a:cubicBezTo>
                    <a:cubicBezTo>
                      <a:pt x="34" y="12309"/>
                      <a:pt x="1" y="12276"/>
                      <a:pt x="101" y="11142"/>
                    </a:cubicBezTo>
                    <a:cubicBezTo>
                      <a:pt x="301" y="8607"/>
                      <a:pt x="368" y="6038"/>
                      <a:pt x="501" y="3503"/>
                    </a:cubicBezTo>
                    <a:cubicBezTo>
                      <a:pt x="535" y="2502"/>
                      <a:pt x="234" y="1602"/>
                      <a:pt x="201" y="634"/>
                    </a:cubicBezTo>
                    <a:cubicBezTo>
                      <a:pt x="201" y="267"/>
                      <a:pt x="301" y="201"/>
                      <a:pt x="668" y="167"/>
                    </a:cubicBezTo>
                    <a:cubicBezTo>
                      <a:pt x="2136" y="0"/>
                      <a:pt x="3637" y="167"/>
                      <a:pt x="5105" y="167"/>
                    </a:cubicBezTo>
                    <a:cubicBezTo>
                      <a:pt x="5939" y="167"/>
                      <a:pt x="6105" y="401"/>
                      <a:pt x="5939" y="1201"/>
                    </a:cubicBezTo>
                    <a:cubicBezTo>
                      <a:pt x="5872" y="1468"/>
                      <a:pt x="5805" y="1702"/>
                      <a:pt x="5772" y="19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30" name="Google Shape;13630;p41"/>
              <p:cNvSpPr/>
              <p:nvPr/>
            </p:nvSpPr>
            <p:spPr>
              <a:xfrm>
                <a:off x="5429050" y="2148650"/>
                <a:ext cx="132625" cy="37550"/>
              </a:xfrm>
              <a:custGeom>
                <a:rect b="b" l="l" r="r" t="t"/>
                <a:pathLst>
                  <a:path extrusionOk="0" h="1502" w="5305">
                    <a:moveTo>
                      <a:pt x="367" y="234"/>
                    </a:moveTo>
                    <a:cubicBezTo>
                      <a:pt x="1802" y="0"/>
                      <a:pt x="3203" y="100"/>
                      <a:pt x="4604" y="467"/>
                    </a:cubicBezTo>
                    <a:cubicBezTo>
                      <a:pt x="4804" y="501"/>
                      <a:pt x="4937" y="601"/>
                      <a:pt x="5071" y="768"/>
                    </a:cubicBezTo>
                    <a:cubicBezTo>
                      <a:pt x="5171" y="934"/>
                      <a:pt x="5304" y="1101"/>
                      <a:pt x="5237" y="1268"/>
                    </a:cubicBezTo>
                    <a:cubicBezTo>
                      <a:pt x="5137" y="1501"/>
                      <a:pt x="4937" y="1368"/>
                      <a:pt x="4770" y="1368"/>
                    </a:cubicBezTo>
                    <a:cubicBezTo>
                      <a:pt x="3470" y="1268"/>
                      <a:pt x="2169" y="1168"/>
                      <a:pt x="901" y="1168"/>
                    </a:cubicBezTo>
                    <a:cubicBezTo>
                      <a:pt x="834" y="1201"/>
                      <a:pt x="801" y="1235"/>
                      <a:pt x="734" y="1201"/>
                    </a:cubicBezTo>
                    <a:cubicBezTo>
                      <a:pt x="534" y="1168"/>
                      <a:pt x="201" y="1368"/>
                      <a:pt x="100" y="1068"/>
                    </a:cubicBezTo>
                    <a:cubicBezTo>
                      <a:pt x="0" y="768"/>
                      <a:pt x="67" y="434"/>
                      <a:pt x="367" y="2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31" name="Google Shape;13631;p41"/>
              <p:cNvSpPr/>
              <p:nvPr/>
            </p:nvSpPr>
            <p:spPr>
              <a:xfrm>
                <a:off x="5399025" y="2154475"/>
                <a:ext cx="52575" cy="27550"/>
              </a:xfrm>
              <a:custGeom>
                <a:rect b="b" l="l" r="r" t="t"/>
                <a:pathLst>
                  <a:path extrusionOk="0" h="1102" w="2103">
                    <a:moveTo>
                      <a:pt x="1568" y="1"/>
                    </a:moveTo>
                    <a:cubicBezTo>
                      <a:pt x="1535" y="34"/>
                      <a:pt x="1535" y="34"/>
                      <a:pt x="1535" y="34"/>
                    </a:cubicBezTo>
                    <a:cubicBezTo>
                      <a:pt x="1301" y="868"/>
                      <a:pt x="1301" y="868"/>
                      <a:pt x="2102" y="935"/>
                    </a:cubicBezTo>
                    <a:cubicBezTo>
                      <a:pt x="1468" y="1102"/>
                      <a:pt x="834" y="1002"/>
                      <a:pt x="201" y="1035"/>
                    </a:cubicBezTo>
                    <a:cubicBezTo>
                      <a:pt x="1" y="1035"/>
                      <a:pt x="1" y="902"/>
                      <a:pt x="34" y="768"/>
                    </a:cubicBezTo>
                    <a:cubicBezTo>
                      <a:pt x="167" y="334"/>
                      <a:pt x="468" y="134"/>
                      <a:pt x="901" y="34"/>
                    </a:cubicBezTo>
                    <a:cubicBezTo>
                      <a:pt x="1101" y="1"/>
                      <a:pt x="1335" y="1"/>
                      <a:pt x="15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32" name="Google Shape;13632;p41"/>
              <p:cNvSpPr/>
              <p:nvPr/>
            </p:nvSpPr>
            <p:spPr>
              <a:xfrm>
                <a:off x="5328150" y="2893350"/>
                <a:ext cx="300225" cy="526225"/>
              </a:xfrm>
              <a:custGeom>
                <a:rect b="b" l="l" r="r" t="t"/>
                <a:pathLst>
                  <a:path extrusionOk="0" h="21049" w="12009">
                    <a:moveTo>
                      <a:pt x="1301" y="20715"/>
                    </a:moveTo>
                    <a:cubicBezTo>
                      <a:pt x="134" y="20515"/>
                      <a:pt x="134" y="20515"/>
                      <a:pt x="100" y="19214"/>
                    </a:cubicBezTo>
                    <a:cubicBezTo>
                      <a:pt x="0" y="15845"/>
                      <a:pt x="34" y="12476"/>
                      <a:pt x="67" y="9074"/>
                    </a:cubicBezTo>
                    <a:cubicBezTo>
                      <a:pt x="100" y="6605"/>
                      <a:pt x="167" y="4137"/>
                      <a:pt x="267" y="1668"/>
                    </a:cubicBezTo>
                    <a:cubicBezTo>
                      <a:pt x="334" y="34"/>
                      <a:pt x="300" y="67"/>
                      <a:pt x="1968" y="67"/>
                    </a:cubicBezTo>
                    <a:cubicBezTo>
                      <a:pt x="5037" y="100"/>
                      <a:pt x="8106" y="100"/>
                      <a:pt x="11175" y="100"/>
                    </a:cubicBezTo>
                    <a:cubicBezTo>
                      <a:pt x="11408" y="100"/>
                      <a:pt x="11675" y="0"/>
                      <a:pt x="11809" y="334"/>
                    </a:cubicBezTo>
                    <a:cubicBezTo>
                      <a:pt x="12009" y="5671"/>
                      <a:pt x="11909" y="11008"/>
                      <a:pt x="11875" y="16312"/>
                    </a:cubicBezTo>
                    <a:cubicBezTo>
                      <a:pt x="11875" y="17646"/>
                      <a:pt x="11809" y="18981"/>
                      <a:pt x="11809" y="20348"/>
                    </a:cubicBezTo>
                    <a:cubicBezTo>
                      <a:pt x="11809" y="20849"/>
                      <a:pt x="11642" y="21015"/>
                      <a:pt x="11108" y="21015"/>
                    </a:cubicBezTo>
                    <a:cubicBezTo>
                      <a:pt x="8139" y="21049"/>
                      <a:pt x="5137" y="20982"/>
                      <a:pt x="2168" y="20749"/>
                    </a:cubicBezTo>
                    <a:cubicBezTo>
                      <a:pt x="1902" y="20715"/>
                      <a:pt x="1601" y="20715"/>
                      <a:pt x="1301" y="2071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33" name="Google Shape;13633;p41"/>
              <p:cNvSpPr/>
              <p:nvPr/>
            </p:nvSpPr>
            <p:spPr>
              <a:xfrm>
                <a:off x="5522450" y="2532250"/>
                <a:ext cx="34225" cy="174325"/>
              </a:xfrm>
              <a:custGeom>
                <a:rect b="b" l="l" r="r" t="t"/>
                <a:pathLst>
                  <a:path extrusionOk="0" h="6973" w="1369">
                    <a:moveTo>
                      <a:pt x="1368" y="5938"/>
                    </a:moveTo>
                    <a:cubicBezTo>
                      <a:pt x="1335" y="6138"/>
                      <a:pt x="1301" y="6339"/>
                      <a:pt x="1268" y="6572"/>
                    </a:cubicBezTo>
                    <a:cubicBezTo>
                      <a:pt x="1235" y="6739"/>
                      <a:pt x="1168" y="6906"/>
                      <a:pt x="968" y="6939"/>
                    </a:cubicBezTo>
                    <a:cubicBezTo>
                      <a:pt x="768" y="6972"/>
                      <a:pt x="601" y="6806"/>
                      <a:pt x="567" y="6639"/>
                    </a:cubicBezTo>
                    <a:cubicBezTo>
                      <a:pt x="467" y="6238"/>
                      <a:pt x="367" y="5838"/>
                      <a:pt x="334" y="5405"/>
                    </a:cubicBezTo>
                    <a:cubicBezTo>
                      <a:pt x="234" y="3803"/>
                      <a:pt x="0" y="2202"/>
                      <a:pt x="234" y="568"/>
                    </a:cubicBezTo>
                    <a:cubicBezTo>
                      <a:pt x="267" y="301"/>
                      <a:pt x="301" y="67"/>
                      <a:pt x="601" y="34"/>
                    </a:cubicBezTo>
                    <a:cubicBezTo>
                      <a:pt x="901" y="1"/>
                      <a:pt x="934" y="268"/>
                      <a:pt x="1001" y="501"/>
                    </a:cubicBezTo>
                    <a:cubicBezTo>
                      <a:pt x="1034" y="568"/>
                      <a:pt x="1034" y="668"/>
                      <a:pt x="1034" y="735"/>
                    </a:cubicBezTo>
                    <a:cubicBezTo>
                      <a:pt x="968" y="2202"/>
                      <a:pt x="1201" y="3637"/>
                      <a:pt x="1268" y="5104"/>
                    </a:cubicBezTo>
                    <a:cubicBezTo>
                      <a:pt x="1268" y="5371"/>
                      <a:pt x="1335" y="5638"/>
                      <a:pt x="1368" y="593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34" name="Google Shape;13634;p41"/>
              <p:cNvSpPr/>
              <p:nvPr/>
            </p:nvSpPr>
            <p:spPr>
              <a:xfrm>
                <a:off x="5563300" y="2770750"/>
                <a:ext cx="45900" cy="70925"/>
              </a:xfrm>
              <a:custGeom>
                <a:rect b="b" l="l" r="r" t="t"/>
                <a:pathLst>
                  <a:path extrusionOk="0" h="2837" w="1836">
                    <a:moveTo>
                      <a:pt x="34" y="668"/>
                    </a:moveTo>
                    <a:cubicBezTo>
                      <a:pt x="1" y="434"/>
                      <a:pt x="68" y="168"/>
                      <a:pt x="334" y="101"/>
                    </a:cubicBezTo>
                    <a:cubicBezTo>
                      <a:pt x="635" y="1"/>
                      <a:pt x="768" y="201"/>
                      <a:pt x="868" y="434"/>
                    </a:cubicBezTo>
                    <a:cubicBezTo>
                      <a:pt x="1168" y="935"/>
                      <a:pt x="1435" y="1435"/>
                      <a:pt x="1702" y="1969"/>
                    </a:cubicBezTo>
                    <a:cubicBezTo>
                      <a:pt x="1836" y="2269"/>
                      <a:pt x="1702" y="2503"/>
                      <a:pt x="1469" y="2669"/>
                    </a:cubicBezTo>
                    <a:cubicBezTo>
                      <a:pt x="1235" y="2836"/>
                      <a:pt x="935" y="2836"/>
                      <a:pt x="735" y="2569"/>
                    </a:cubicBezTo>
                    <a:cubicBezTo>
                      <a:pt x="368" y="2002"/>
                      <a:pt x="101" y="1368"/>
                      <a:pt x="34" y="6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35" name="Google Shape;13635;p41"/>
              <p:cNvSpPr/>
              <p:nvPr/>
            </p:nvSpPr>
            <p:spPr>
              <a:xfrm>
                <a:off x="5402350" y="2725725"/>
                <a:ext cx="161825" cy="16700"/>
              </a:xfrm>
              <a:custGeom>
                <a:rect b="b" l="l" r="r" t="t"/>
                <a:pathLst>
                  <a:path extrusionOk="0" h="668" w="6473">
                    <a:moveTo>
                      <a:pt x="101" y="134"/>
                    </a:moveTo>
                    <a:cubicBezTo>
                      <a:pt x="1" y="101"/>
                      <a:pt x="1" y="34"/>
                      <a:pt x="101" y="1"/>
                    </a:cubicBezTo>
                    <a:lnTo>
                      <a:pt x="6472" y="1"/>
                    </a:lnTo>
                    <a:cubicBezTo>
                      <a:pt x="5805" y="601"/>
                      <a:pt x="1769" y="668"/>
                      <a:pt x="101" y="1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36" name="Google Shape;13636;p41"/>
              <p:cNvSpPr/>
              <p:nvPr/>
            </p:nvSpPr>
            <p:spPr>
              <a:xfrm>
                <a:off x="5537450" y="2810800"/>
                <a:ext cx="26725" cy="27525"/>
              </a:xfrm>
              <a:custGeom>
                <a:rect b="b" l="l" r="r" t="t"/>
                <a:pathLst>
                  <a:path extrusionOk="0" h="1101" w="1069">
                    <a:moveTo>
                      <a:pt x="468" y="0"/>
                    </a:moveTo>
                    <a:cubicBezTo>
                      <a:pt x="835" y="33"/>
                      <a:pt x="1035" y="200"/>
                      <a:pt x="1068" y="567"/>
                    </a:cubicBezTo>
                    <a:cubicBezTo>
                      <a:pt x="1068" y="867"/>
                      <a:pt x="901" y="1101"/>
                      <a:pt x="601" y="1101"/>
                    </a:cubicBezTo>
                    <a:cubicBezTo>
                      <a:pt x="268" y="1101"/>
                      <a:pt x="34" y="934"/>
                      <a:pt x="34" y="567"/>
                    </a:cubicBezTo>
                    <a:cubicBezTo>
                      <a:pt x="1" y="234"/>
                      <a:pt x="168" y="67"/>
                      <a:pt x="4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37" name="Google Shape;13637;p41"/>
              <p:cNvSpPr/>
              <p:nvPr/>
            </p:nvSpPr>
            <p:spPr>
              <a:xfrm>
                <a:off x="5509950" y="2784925"/>
                <a:ext cx="23375" cy="25875"/>
              </a:xfrm>
              <a:custGeom>
                <a:rect b="b" l="l" r="r" t="t"/>
                <a:pathLst>
                  <a:path extrusionOk="0" h="1035" w="935">
                    <a:moveTo>
                      <a:pt x="0" y="501"/>
                    </a:moveTo>
                    <a:cubicBezTo>
                      <a:pt x="0" y="201"/>
                      <a:pt x="167" y="1"/>
                      <a:pt x="467" y="1"/>
                    </a:cubicBezTo>
                    <a:cubicBezTo>
                      <a:pt x="767" y="34"/>
                      <a:pt x="934" y="201"/>
                      <a:pt x="934" y="501"/>
                    </a:cubicBezTo>
                    <a:cubicBezTo>
                      <a:pt x="901" y="801"/>
                      <a:pt x="734" y="1035"/>
                      <a:pt x="400" y="1035"/>
                    </a:cubicBezTo>
                    <a:cubicBezTo>
                      <a:pt x="100" y="1035"/>
                      <a:pt x="33" y="735"/>
                      <a:pt x="0" y="5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38" name="Google Shape;13638;p41"/>
              <p:cNvSpPr/>
              <p:nvPr/>
            </p:nvSpPr>
            <p:spPr>
              <a:xfrm>
                <a:off x="5426550" y="2205350"/>
                <a:ext cx="108425" cy="11700"/>
              </a:xfrm>
              <a:custGeom>
                <a:rect b="b" l="l" r="r" t="t"/>
                <a:pathLst>
                  <a:path extrusionOk="0" h="468" w="4337">
                    <a:moveTo>
                      <a:pt x="4337" y="67"/>
                    </a:moveTo>
                    <a:cubicBezTo>
                      <a:pt x="3836" y="301"/>
                      <a:pt x="3336" y="301"/>
                      <a:pt x="2869" y="334"/>
                    </a:cubicBezTo>
                    <a:cubicBezTo>
                      <a:pt x="2035" y="368"/>
                      <a:pt x="1201" y="368"/>
                      <a:pt x="367" y="401"/>
                    </a:cubicBezTo>
                    <a:cubicBezTo>
                      <a:pt x="234" y="401"/>
                      <a:pt x="0" y="468"/>
                      <a:pt x="0" y="234"/>
                    </a:cubicBezTo>
                    <a:cubicBezTo>
                      <a:pt x="0" y="1"/>
                      <a:pt x="234" y="67"/>
                      <a:pt x="367" y="67"/>
                    </a:cubicBezTo>
                    <a:cubicBezTo>
                      <a:pt x="1668" y="67"/>
                      <a:pt x="3002" y="67"/>
                      <a:pt x="4337" y="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39" name="Google Shape;13639;p41"/>
              <p:cNvSpPr/>
              <p:nvPr/>
            </p:nvSpPr>
            <p:spPr>
              <a:xfrm>
                <a:off x="5339825" y="3156875"/>
                <a:ext cx="273550" cy="253525"/>
              </a:xfrm>
              <a:custGeom>
                <a:rect b="b" l="l" r="r" t="t"/>
                <a:pathLst>
                  <a:path extrusionOk="0" h="10141" w="10942">
                    <a:moveTo>
                      <a:pt x="10941" y="5137"/>
                    </a:moveTo>
                    <a:cubicBezTo>
                      <a:pt x="10941" y="6605"/>
                      <a:pt x="10908" y="8106"/>
                      <a:pt x="10941" y="9607"/>
                    </a:cubicBezTo>
                    <a:cubicBezTo>
                      <a:pt x="10941" y="9941"/>
                      <a:pt x="10841" y="10074"/>
                      <a:pt x="10474" y="10074"/>
                    </a:cubicBezTo>
                    <a:cubicBezTo>
                      <a:pt x="8873" y="10041"/>
                      <a:pt x="7272" y="10141"/>
                      <a:pt x="5671" y="10041"/>
                    </a:cubicBezTo>
                    <a:cubicBezTo>
                      <a:pt x="3903" y="9941"/>
                      <a:pt x="2135" y="9941"/>
                      <a:pt x="367" y="9674"/>
                    </a:cubicBezTo>
                    <a:cubicBezTo>
                      <a:pt x="67" y="9607"/>
                      <a:pt x="0" y="9474"/>
                      <a:pt x="0" y="9207"/>
                    </a:cubicBezTo>
                    <a:cubicBezTo>
                      <a:pt x="0" y="6371"/>
                      <a:pt x="0" y="3536"/>
                      <a:pt x="0" y="734"/>
                    </a:cubicBezTo>
                    <a:cubicBezTo>
                      <a:pt x="0" y="434"/>
                      <a:pt x="67" y="300"/>
                      <a:pt x="400" y="267"/>
                    </a:cubicBezTo>
                    <a:cubicBezTo>
                      <a:pt x="2602" y="67"/>
                      <a:pt x="4804" y="0"/>
                      <a:pt x="7005" y="100"/>
                    </a:cubicBezTo>
                    <a:cubicBezTo>
                      <a:pt x="8173" y="134"/>
                      <a:pt x="9307" y="167"/>
                      <a:pt x="10474" y="167"/>
                    </a:cubicBezTo>
                    <a:cubicBezTo>
                      <a:pt x="10841" y="167"/>
                      <a:pt x="10941" y="300"/>
                      <a:pt x="10941" y="634"/>
                    </a:cubicBezTo>
                    <a:cubicBezTo>
                      <a:pt x="10908" y="2135"/>
                      <a:pt x="10941" y="3636"/>
                      <a:pt x="10941" y="513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40" name="Google Shape;13640;p41"/>
              <p:cNvSpPr/>
              <p:nvPr/>
            </p:nvSpPr>
            <p:spPr>
              <a:xfrm>
                <a:off x="5364000" y="2905025"/>
                <a:ext cx="253550" cy="251025"/>
              </a:xfrm>
              <a:custGeom>
                <a:rect b="b" l="l" r="r" t="t"/>
                <a:pathLst>
                  <a:path extrusionOk="0" h="10041" w="10142">
                    <a:moveTo>
                      <a:pt x="10074" y="2669"/>
                    </a:moveTo>
                    <a:cubicBezTo>
                      <a:pt x="10041" y="4904"/>
                      <a:pt x="10008" y="7172"/>
                      <a:pt x="9974" y="9407"/>
                    </a:cubicBezTo>
                    <a:cubicBezTo>
                      <a:pt x="9974" y="9807"/>
                      <a:pt x="9874" y="9874"/>
                      <a:pt x="9507" y="9874"/>
                    </a:cubicBezTo>
                    <a:cubicBezTo>
                      <a:pt x="7739" y="9874"/>
                      <a:pt x="5971" y="9941"/>
                      <a:pt x="4204" y="9974"/>
                    </a:cubicBezTo>
                    <a:cubicBezTo>
                      <a:pt x="3703" y="10041"/>
                      <a:pt x="3203" y="9974"/>
                      <a:pt x="2736" y="10008"/>
                    </a:cubicBezTo>
                    <a:cubicBezTo>
                      <a:pt x="2002" y="10008"/>
                      <a:pt x="1268" y="9974"/>
                      <a:pt x="568" y="10008"/>
                    </a:cubicBezTo>
                    <a:cubicBezTo>
                      <a:pt x="167" y="10008"/>
                      <a:pt x="34" y="9841"/>
                      <a:pt x="1" y="9507"/>
                    </a:cubicBezTo>
                    <a:cubicBezTo>
                      <a:pt x="1" y="8973"/>
                      <a:pt x="1" y="8440"/>
                      <a:pt x="1" y="7906"/>
                    </a:cubicBezTo>
                    <a:cubicBezTo>
                      <a:pt x="1" y="6739"/>
                      <a:pt x="34" y="5571"/>
                      <a:pt x="1" y="4404"/>
                    </a:cubicBezTo>
                    <a:cubicBezTo>
                      <a:pt x="1" y="3470"/>
                      <a:pt x="67" y="2536"/>
                      <a:pt x="167" y="1568"/>
                    </a:cubicBezTo>
                    <a:cubicBezTo>
                      <a:pt x="234" y="1235"/>
                      <a:pt x="201" y="901"/>
                      <a:pt x="201" y="567"/>
                    </a:cubicBezTo>
                    <a:cubicBezTo>
                      <a:pt x="201" y="201"/>
                      <a:pt x="334" y="0"/>
                      <a:pt x="734" y="0"/>
                    </a:cubicBezTo>
                    <a:cubicBezTo>
                      <a:pt x="3737" y="0"/>
                      <a:pt x="6705" y="0"/>
                      <a:pt x="9707" y="0"/>
                    </a:cubicBezTo>
                    <a:cubicBezTo>
                      <a:pt x="9974" y="0"/>
                      <a:pt x="10141" y="34"/>
                      <a:pt x="10108" y="401"/>
                    </a:cubicBezTo>
                    <a:cubicBezTo>
                      <a:pt x="10074" y="1135"/>
                      <a:pt x="10141" y="1902"/>
                      <a:pt x="10074" y="266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41" name="Google Shape;13641;p41"/>
              <p:cNvSpPr/>
              <p:nvPr/>
            </p:nvSpPr>
            <p:spPr>
              <a:xfrm>
                <a:off x="5338150" y="2903350"/>
                <a:ext cx="281050" cy="253550"/>
              </a:xfrm>
              <a:custGeom>
                <a:rect b="b" l="l" r="r" t="t"/>
                <a:pathLst>
                  <a:path extrusionOk="0" h="10142" w="11242">
                    <a:moveTo>
                      <a:pt x="11108" y="2736"/>
                    </a:moveTo>
                    <a:cubicBezTo>
                      <a:pt x="11042" y="2002"/>
                      <a:pt x="11075" y="1302"/>
                      <a:pt x="11108" y="601"/>
                    </a:cubicBezTo>
                    <a:cubicBezTo>
                      <a:pt x="11108" y="234"/>
                      <a:pt x="11042" y="101"/>
                      <a:pt x="10641" y="101"/>
                    </a:cubicBezTo>
                    <a:cubicBezTo>
                      <a:pt x="7706" y="134"/>
                      <a:pt x="4771" y="134"/>
                      <a:pt x="1835" y="101"/>
                    </a:cubicBezTo>
                    <a:cubicBezTo>
                      <a:pt x="1535" y="101"/>
                      <a:pt x="1335" y="167"/>
                      <a:pt x="1368" y="501"/>
                    </a:cubicBezTo>
                    <a:cubicBezTo>
                      <a:pt x="1502" y="1902"/>
                      <a:pt x="1135" y="3303"/>
                      <a:pt x="1201" y="4737"/>
                    </a:cubicBezTo>
                    <a:cubicBezTo>
                      <a:pt x="1268" y="6305"/>
                      <a:pt x="1235" y="7873"/>
                      <a:pt x="1201" y="9474"/>
                    </a:cubicBezTo>
                    <a:cubicBezTo>
                      <a:pt x="1201" y="9941"/>
                      <a:pt x="1368" y="10041"/>
                      <a:pt x="1802" y="10041"/>
                    </a:cubicBezTo>
                    <a:cubicBezTo>
                      <a:pt x="2469" y="10008"/>
                      <a:pt x="3136" y="10008"/>
                      <a:pt x="3803" y="10008"/>
                    </a:cubicBezTo>
                    <a:cubicBezTo>
                      <a:pt x="3803" y="10075"/>
                      <a:pt x="3803" y="10108"/>
                      <a:pt x="3736" y="10108"/>
                    </a:cubicBezTo>
                    <a:cubicBezTo>
                      <a:pt x="2702" y="10108"/>
                      <a:pt x="1668" y="10075"/>
                      <a:pt x="601" y="10108"/>
                    </a:cubicBezTo>
                    <a:cubicBezTo>
                      <a:pt x="134" y="10141"/>
                      <a:pt x="0" y="10075"/>
                      <a:pt x="0" y="9541"/>
                    </a:cubicBezTo>
                    <a:cubicBezTo>
                      <a:pt x="101" y="7673"/>
                      <a:pt x="67" y="5805"/>
                      <a:pt x="101" y="3937"/>
                    </a:cubicBezTo>
                    <a:cubicBezTo>
                      <a:pt x="101" y="2736"/>
                      <a:pt x="134" y="1568"/>
                      <a:pt x="167" y="401"/>
                    </a:cubicBezTo>
                    <a:cubicBezTo>
                      <a:pt x="167" y="101"/>
                      <a:pt x="234" y="34"/>
                      <a:pt x="501" y="34"/>
                    </a:cubicBezTo>
                    <a:cubicBezTo>
                      <a:pt x="3970" y="34"/>
                      <a:pt x="7406" y="34"/>
                      <a:pt x="10842" y="34"/>
                    </a:cubicBezTo>
                    <a:cubicBezTo>
                      <a:pt x="11042" y="34"/>
                      <a:pt x="11208" y="1"/>
                      <a:pt x="11208" y="268"/>
                    </a:cubicBezTo>
                    <a:cubicBezTo>
                      <a:pt x="11175" y="1068"/>
                      <a:pt x="11242" y="1902"/>
                      <a:pt x="11108" y="273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42" name="Google Shape;13642;p41"/>
              <p:cNvSpPr/>
              <p:nvPr/>
            </p:nvSpPr>
            <p:spPr>
              <a:xfrm>
                <a:off x="5431550" y="3153525"/>
                <a:ext cx="37550" cy="5025"/>
              </a:xfrm>
              <a:custGeom>
                <a:rect b="b" l="l" r="r" t="t"/>
                <a:pathLst>
                  <a:path extrusionOk="0" h="201" w="1502">
                    <a:moveTo>
                      <a:pt x="0" y="101"/>
                    </a:moveTo>
                    <a:cubicBezTo>
                      <a:pt x="34" y="68"/>
                      <a:pt x="34" y="34"/>
                      <a:pt x="67" y="1"/>
                    </a:cubicBezTo>
                    <a:cubicBezTo>
                      <a:pt x="534" y="1"/>
                      <a:pt x="1001" y="34"/>
                      <a:pt x="1502" y="34"/>
                    </a:cubicBezTo>
                    <a:cubicBezTo>
                      <a:pt x="1001" y="201"/>
                      <a:pt x="501" y="101"/>
                      <a:pt x="0" y="1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3643" name="Google Shape;13643;p41"/>
            <p:cNvGrpSpPr/>
            <p:nvPr/>
          </p:nvGrpSpPr>
          <p:grpSpPr>
            <a:xfrm>
              <a:off x="1448375" y="1044100"/>
              <a:ext cx="343600" cy="1400175"/>
              <a:chOff x="5307300" y="2141150"/>
              <a:chExt cx="343600" cy="1400175"/>
            </a:xfrm>
          </p:grpSpPr>
          <p:sp>
            <p:nvSpPr>
              <p:cNvPr id="13644" name="Google Shape;13644;p41"/>
              <p:cNvSpPr/>
              <p:nvPr/>
            </p:nvSpPr>
            <p:spPr>
              <a:xfrm>
                <a:off x="5307300" y="2141150"/>
                <a:ext cx="343600" cy="1400175"/>
              </a:xfrm>
              <a:custGeom>
                <a:rect b="b" l="l" r="r" t="t"/>
                <a:pathLst>
                  <a:path extrusionOk="0" h="56007" w="13744">
                    <a:moveTo>
                      <a:pt x="100" y="46066"/>
                    </a:moveTo>
                    <a:cubicBezTo>
                      <a:pt x="0" y="41530"/>
                      <a:pt x="67" y="36293"/>
                      <a:pt x="34" y="31022"/>
                    </a:cubicBezTo>
                    <a:cubicBezTo>
                      <a:pt x="0" y="28454"/>
                      <a:pt x="567" y="26052"/>
                      <a:pt x="2068" y="23917"/>
                    </a:cubicBezTo>
                    <a:cubicBezTo>
                      <a:pt x="2769" y="22883"/>
                      <a:pt x="2769" y="21682"/>
                      <a:pt x="2869" y="20515"/>
                    </a:cubicBezTo>
                    <a:cubicBezTo>
                      <a:pt x="3102" y="17513"/>
                      <a:pt x="3336" y="14511"/>
                      <a:pt x="3569" y="11508"/>
                    </a:cubicBezTo>
                    <a:cubicBezTo>
                      <a:pt x="3703" y="9740"/>
                      <a:pt x="3803" y="8006"/>
                      <a:pt x="3903" y="6271"/>
                    </a:cubicBezTo>
                    <a:cubicBezTo>
                      <a:pt x="3970" y="4970"/>
                      <a:pt x="3636" y="3669"/>
                      <a:pt x="3569" y="2369"/>
                    </a:cubicBezTo>
                    <a:cubicBezTo>
                      <a:pt x="3569" y="2235"/>
                      <a:pt x="3503" y="2102"/>
                      <a:pt x="3469" y="2002"/>
                    </a:cubicBezTo>
                    <a:cubicBezTo>
                      <a:pt x="3102" y="1168"/>
                      <a:pt x="3503" y="400"/>
                      <a:pt x="4403" y="267"/>
                    </a:cubicBezTo>
                    <a:cubicBezTo>
                      <a:pt x="6071" y="0"/>
                      <a:pt x="7739" y="0"/>
                      <a:pt x="9407" y="367"/>
                    </a:cubicBezTo>
                    <a:cubicBezTo>
                      <a:pt x="10308" y="567"/>
                      <a:pt x="10708" y="1201"/>
                      <a:pt x="10408" y="2068"/>
                    </a:cubicBezTo>
                    <a:cubicBezTo>
                      <a:pt x="9741" y="4103"/>
                      <a:pt x="9841" y="6171"/>
                      <a:pt x="9974" y="8273"/>
                    </a:cubicBezTo>
                    <a:cubicBezTo>
                      <a:pt x="10241" y="11575"/>
                      <a:pt x="10441" y="14844"/>
                      <a:pt x="10675" y="18146"/>
                    </a:cubicBezTo>
                    <a:cubicBezTo>
                      <a:pt x="10775" y="19447"/>
                      <a:pt x="10908" y="20748"/>
                      <a:pt x="11008" y="22049"/>
                    </a:cubicBezTo>
                    <a:cubicBezTo>
                      <a:pt x="11041" y="22583"/>
                      <a:pt x="11275" y="23050"/>
                      <a:pt x="11508" y="23484"/>
                    </a:cubicBezTo>
                    <a:cubicBezTo>
                      <a:pt x="11942" y="24384"/>
                      <a:pt x="12376" y="25285"/>
                      <a:pt x="12843" y="26152"/>
                    </a:cubicBezTo>
                    <a:cubicBezTo>
                      <a:pt x="13543" y="27520"/>
                      <a:pt x="13743" y="28988"/>
                      <a:pt x="13743" y="30489"/>
                    </a:cubicBezTo>
                    <a:cubicBezTo>
                      <a:pt x="13743" y="34058"/>
                      <a:pt x="13743" y="37627"/>
                      <a:pt x="13710" y="41196"/>
                    </a:cubicBezTo>
                    <a:cubicBezTo>
                      <a:pt x="13710" y="44499"/>
                      <a:pt x="13677" y="47801"/>
                      <a:pt x="13643" y="51103"/>
                    </a:cubicBezTo>
                    <a:cubicBezTo>
                      <a:pt x="13643" y="52137"/>
                      <a:pt x="13577" y="53138"/>
                      <a:pt x="13510" y="54139"/>
                    </a:cubicBezTo>
                    <a:cubicBezTo>
                      <a:pt x="13443" y="54973"/>
                      <a:pt x="13076" y="55373"/>
                      <a:pt x="12276" y="55573"/>
                    </a:cubicBezTo>
                    <a:cubicBezTo>
                      <a:pt x="11342" y="55773"/>
                      <a:pt x="10408" y="55907"/>
                      <a:pt x="9440" y="55940"/>
                    </a:cubicBezTo>
                    <a:cubicBezTo>
                      <a:pt x="7572" y="56007"/>
                      <a:pt x="5704" y="55974"/>
                      <a:pt x="3836" y="55940"/>
                    </a:cubicBezTo>
                    <a:cubicBezTo>
                      <a:pt x="3036" y="55907"/>
                      <a:pt x="2235" y="55740"/>
                      <a:pt x="1435" y="55540"/>
                    </a:cubicBezTo>
                    <a:cubicBezTo>
                      <a:pt x="701" y="55373"/>
                      <a:pt x="334" y="54906"/>
                      <a:pt x="267" y="54139"/>
                    </a:cubicBezTo>
                    <a:cubicBezTo>
                      <a:pt x="100" y="51670"/>
                      <a:pt x="67" y="49235"/>
                      <a:pt x="100" y="46066"/>
                    </a:cubicBezTo>
                    <a:close/>
                  </a:path>
                </a:pathLst>
              </a:custGeom>
              <a:solidFill>
                <a:srgbClr val="01010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45" name="Google Shape;13645;p41"/>
              <p:cNvSpPr/>
              <p:nvPr/>
            </p:nvSpPr>
            <p:spPr>
              <a:xfrm>
                <a:off x="5358175" y="2502225"/>
                <a:ext cx="282725" cy="1003250"/>
              </a:xfrm>
              <a:custGeom>
                <a:rect b="b" l="l" r="r" t="t"/>
                <a:pathLst>
                  <a:path extrusionOk="0" h="40130" w="11309">
                    <a:moveTo>
                      <a:pt x="2969" y="1"/>
                    </a:moveTo>
                    <a:cubicBezTo>
                      <a:pt x="4537" y="34"/>
                      <a:pt x="6104" y="68"/>
                      <a:pt x="7672" y="101"/>
                    </a:cubicBezTo>
                    <a:cubicBezTo>
                      <a:pt x="8072" y="101"/>
                      <a:pt x="7972" y="401"/>
                      <a:pt x="8006" y="601"/>
                    </a:cubicBezTo>
                    <a:cubicBezTo>
                      <a:pt x="8139" y="2036"/>
                      <a:pt x="8239" y="3470"/>
                      <a:pt x="8339" y="4904"/>
                    </a:cubicBezTo>
                    <a:cubicBezTo>
                      <a:pt x="8439" y="5938"/>
                      <a:pt x="8539" y="6939"/>
                      <a:pt x="8606" y="7973"/>
                    </a:cubicBezTo>
                    <a:cubicBezTo>
                      <a:pt x="8640" y="8507"/>
                      <a:pt x="8840" y="9007"/>
                      <a:pt x="9140" y="9441"/>
                    </a:cubicBezTo>
                    <a:cubicBezTo>
                      <a:pt x="10708" y="11743"/>
                      <a:pt x="11308" y="14278"/>
                      <a:pt x="11241" y="17013"/>
                    </a:cubicBezTo>
                    <a:cubicBezTo>
                      <a:pt x="11208" y="18414"/>
                      <a:pt x="11208" y="19848"/>
                      <a:pt x="11208" y="21283"/>
                    </a:cubicBezTo>
                    <a:cubicBezTo>
                      <a:pt x="11208" y="25519"/>
                      <a:pt x="11208" y="29789"/>
                      <a:pt x="11175" y="34059"/>
                    </a:cubicBezTo>
                    <a:cubicBezTo>
                      <a:pt x="11175" y="35893"/>
                      <a:pt x="11108" y="37728"/>
                      <a:pt x="11008" y="39529"/>
                    </a:cubicBezTo>
                    <a:cubicBezTo>
                      <a:pt x="10941" y="39863"/>
                      <a:pt x="10708" y="39896"/>
                      <a:pt x="10474" y="39896"/>
                    </a:cubicBezTo>
                    <a:cubicBezTo>
                      <a:pt x="8606" y="40063"/>
                      <a:pt x="6738" y="40130"/>
                      <a:pt x="4870" y="40130"/>
                    </a:cubicBezTo>
                    <a:cubicBezTo>
                      <a:pt x="3402" y="40096"/>
                      <a:pt x="2068" y="39663"/>
                      <a:pt x="734" y="39129"/>
                    </a:cubicBezTo>
                    <a:cubicBezTo>
                      <a:pt x="534" y="39029"/>
                      <a:pt x="367" y="38895"/>
                      <a:pt x="300" y="38695"/>
                    </a:cubicBezTo>
                    <a:cubicBezTo>
                      <a:pt x="100" y="37995"/>
                      <a:pt x="0" y="37261"/>
                      <a:pt x="0" y="36527"/>
                    </a:cubicBezTo>
                    <a:cubicBezTo>
                      <a:pt x="0" y="36427"/>
                      <a:pt x="67" y="36360"/>
                      <a:pt x="133" y="36293"/>
                    </a:cubicBezTo>
                    <a:cubicBezTo>
                      <a:pt x="367" y="36160"/>
                      <a:pt x="634" y="36193"/>
                      <a:pt x="867" y="36193"/>
                    </a:cubicBezTo>
                    <a:cubicBezTo>
                      <a:pt x="3803" y="36460"/>
                      <a:pt x="6738" y="36527"/>
                      <a:pt x="9674" y="36494"/>
                    </a:cubicBezTo>
                    <a:cubicBezTo>
                      <a:pt x="10407" y="36494"/>
                      <a:pt x="10407" y="36460"/>
                      <a:pt x="10441" y="35693"/>
                    </a:cubicBezTo>
                    <a:cubicBezTo>
                      <a:pt x="10641" y="29889"/>
                      <a:pt x="10508" y="24085"/>
                      <a:pt x="10541" y="18247"/>
                    </a:cubicBezTo>
                    <a:cubicBezTo>
                      <a:pt x="10574" y="17513"/>
                      <a:pt x="10407" y="16780"/>
                      <a:pt x="10441" y="16046"/>
                    </a:cubicBezTo>
                    <a:cubicBezTo>
                      <a:pt x="10307" y="15745"/>
                      <a:pt x="10041" y="15812"/>
                      <a:pt x="9774" y="15812"/>
                    </a:cubicBezTo>
                    <a:cubicBezTo>
                      <a:pt x="7072" y="15812"/>
                      <a:pt x="4403" y="15812"/>
                      <a:pt x="1701" y="15812"/>
                    </a:cubicBezTo>
                    <a:cubicBezTo>
                      <a:pt x="1568" y="15812"/>
                      <a:pt x="1434" y="15812"/>
                      <a:pt x="1301" y="15812"/>
                    </a:cubicBezTo>
                    <a:cubicBezTo>
                      <a:pt x="534" y="15779"/>
                      <a:pt x="434" y="15645"/>
                      <a:pt x="434" y="14878"/>
                    </a:cubicBezTo>
                    <a:cubicBezTo>
                      <a:pt x="400" y="13010"/>
                      <a:pt x="867" y="11276"/>
                      <a:pt x="1501" y="9574"/>
                    </a:cubicBezTo>
                    <a:cubicBezTo>
                      <a:pt x="1568" y="9374"/>
                      <a:pt x="1635" y="9174"/>
                      <a:pt x="1835" y="9041"/>
                    </a:cubicBezTo>
                    <a:cubicBezTo>
                      <a:pt x="3503" y="9174"/>
                      <a:pt x="5204" y="9274"/>
                      <a:pt x="6905" y="9207"/>
                    </a:cubicBezTo>
                    <a:cubicBezTo>
                      <a:pt x="7138" y="9207"/>
                      <a:pt x="7372" y="9207"/>
                      <a:pt x="7605" y="9141"/>
                    </a:cubicBezTo>
                    <a:cubicBezTo>
                      <a:pt x="6104" y="9107"/>
                      <a:pt x="4603" y="9141"/>
                      <a:pt x="3102" y="9107"/>
                    </a:cubicBezTo>
                    <a:cubicBezTo>
                      <a:pt x="2669" y="9107"/>
                      <a:pt x="2268" y="9107"/>
                      <a:pt x="1868" y="9007"/>
                    </a:cubicBezTo>
                    <a:cubicBezTo>
                      <a:pt x="1735" y="8807"/>
                      <a:pt x="1868" y="8640"/>
                      <a:pt x="1901" y="8440"/>
                    </a:cubicBezTo>
                    <a:cubicBezTo>
                      <a:pt x="2368" y="7006"/>
                      <a:pt x="2635" y="5538"/>
                      <a:pt x="2635" y="4004"/>
                    </a:cubicBezTo>
                    <a:cubicBezTo>
                      <a:pt x="2669" y="2870"/>
                      <a:pt x="2669" y="1702"/>
                      <a:pt x="2835" y="535"/>
                    </a:cubicBezTo>
                    <a:cubicBezTo>
                      <a:pt x="2835" y="334"/>
                      <a:pt x="2835" y="168"/>
                      <a:pt x="2969" y="1"/>
                    </a:cubicBezTo>
                    <a:close/>
                  </a:path>
                </a:pathLst>
              </a:custGeom>
              <a:solidFill>
                <a:srgbClr val="EECF1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46" name="Google Shape;13646;p41"/>
              <p:cNvSpPr/>
              <p:nvPr/>
            </p:nvSpPr>
            <p:spPr>
              <a:xfrm>
                <a:off x="5320625" y="2498900"/>
                <a:ext cx="312750" cy="1031600"/>
              </a:xfrm>
              <a:custGeom>
                <a:rect b="b" l="l" r="r" t="t"/>
                <a:pathLst>
                  <a:path extrusionOk="0" h="41264" w="12510">
                    <a:moveTo>
                      <a:pt x="4471" y="134"/>
                    </a:moveTo>
                    <a:cubicBezTo>
                      <a:pt x="4404" y="1902"/>
                      <a:pt x="4371" y="3670"/>
                      <a:pt x="4271" y="5438"/>
                    </a:cubicBezTo>
                    <a:cubicBezTo>
                      <a:pt x="4171" y="6672"/>
                      <a:pt x="3870" y="7906"/>
                      <a:pt x="3370" y="9074"/>
                    </a:cubicBezTo>
                    <a:cubicBezTo>
                      <a:pt x="3337" y="9107"/>
                      <a:pt x="3337" y="9174"/>
                      <a:pt x="3370" y="9207"/>
                    </a:cubicBezTo>
                    <a:cubicBezTo>
                      <a:pt x="2569" y="11142"/>
                      <a:pt x="2036" y="13110"/>
                      <a:pt x="2036" y="15245"/>
                    </a:cubicBezTo>
                    <a:cubicBezTo>
                      <a:pt x="2069" y="15612"/>
                      <a:pt x="2169" y="15778"/>
                      <a:pt x="2636" y="15778"/>
                    </a:cubicBezTo>
                    <a:cubicBezTo>
                      <a:pt x="5605" y="15778"/>
                      <a:pt x="8574" y="15778"/>
                      <a:pt x="11576" y="15778"/>
                    </a:cubicBezTo>
                    <a:cubicBezTo>
                      <a:pt x="11776" y="15778"/>
                      <a:pt x="12143" y="15645"/>
                      <a:pt x="12110" y="16112"/>
                    </a:cubicBezTo>
                    <a:cubicBezTo>
                      <a:pt x="11743" y="16045"/>
                      <a:pt x="11409" y="16045"/>
                      <a:pt x="11076" y="16045"/>
                    </a:cubicBezTo>
                    <a:cubicBezTo>
                      <a:pt x="8340" y="16045"/>
                      <a:pt x="5605" y="16045"/>
                      <a:pt x="2903" y="16045"/>
                    </a:cubicBezTo>
                    <a:cubicBezTo>
                      <a:pt x="2369" y="16045"/>
                      <a:pt x="1869" y="15945"/>
                      <a:pt x="1335" y="15945"/>
                    </a:cubicBezTo>
                    <a:cubicBezTo>
                      <a:pt x="1002" y="15945"/>
                      <a:pt x="835" y="16045"/>
                      <a:pt x="802" y="16446"/>
                    </a:cubicBezTo>
                    <a:cubicBezTo>
                      <a:pt x="668" y="17346"/>
                      <a:pt x="668" y="18213"/>
                      <a:pt x="635" y="19114"/>
                    </a:cubicBezTo>
                    <a:cubicBezTo>
                      <a:pt x="468" y="24318"/>
                      <a:pt x="535" y="29555"/>
                      <a:pt x="535" y="34759"/>
                    </a:cubicBezTo>
                    <a:cubicBezTo>
                      <a:pt x="535" y="34825"/>
                      <a:pt x="535" y="34925"/>
                      <a:pt x="535" y="35025"/>
                    </a:cubicBezTo>
                    <a:cubicBezTo>
                      <a:pt x="568" y="35659"/>
                      <a:pt x="601" y="36326"/>
                      <a:pt x="1502" y="36393"/>
                    </a:cubicBezTo>
                    <a:cubicBezTo>
                      <a:pt x="1535" y="36393"/>
                      <a:pt x="1569" y="36460"/>
                      <a:pt x="1602" y="36493"/>
                    </a:cubicBezTo>
                    <a:cubicBezTo>
                      <a:pt x="1702" y="37194"/>
                      <a:pt x="1736" y="37928"/>
                      <a:pt x="1902" y="38628"/>
                    </a:cubicBezTo>
                    <a:cubicBezTo>
                      <a:pt x="1936" y="38895"/>
                      <a:pt x="2069" y="39062"/>
                      <a:pt x="2303" y="39162"/>
                    </a:cubicBezTo>
                    <a:cubicBezTo>
                      <a:pt x="3870" y="39762"/>
                      <a:pt x="5438" y="40129"/>
                      <a:pt x="7139" y="40129"/>
                    </a:cubicBezTo>
                    <a:cubicBezTo>
                      <a:pt x="8807" y="40096"/>
                      <a:pt x="10475" y="39929"/>
                      <a:pt x="12110" y="39896"/>
                    </a:cubicBezTo>
                    <a:cubicBezTo>
                      <a:pt x="12310" y="39896"/>
                      <a:pt x="12410" y="39796"/>
                      <a:pt x="12510" y="39662"/>
                    </a:cubicBezTo>
                    <a:cubicBezTo>
                      <a:pt x="12410" y="40396"/>
                      <a:pt x="12210" y="40663"/>
                      <a:pt x="11509" y="40796"/>
                    </a:cubicBezTo>
                    <a:cubicBezTo>
                      <a:pt x="9508" y="41197"/>
                      <a:pt x="7473" y="41263"/>
                      <a:pt x="5438" y="41163"/>
                    </a:cubicBezTo>
                    <a:cubicBezTo>
                      <a:pt x="4037" y="41130"/>
                      <a:pt x="2670" y="41163"/>
                      <a:pt x="1302" y="40830"/>
                    </a:cubicBezTo>
                    <a:cubicBezTo>
                      <a:pt x="501" y="40596"/>
                      <a:pt x="301" y="40396"/>
                      <a:pt x="234" y="39562"/>
                    </a:cubicBezTo>
                    <a:cubicBezTo>
                      <a:pt x="1" y="36994"/>
                      <a:pt x="68" y="34425"/>
                      <a:pt x="34" y="31857"/>
                    </a:cubicBezTo>
                    <a:cubicBezTo>
                      <a:pt x="34" y="27120"/>
                      <a:pt x="34" y="22350"/>
                      <a:pt x="1" y="17613"/>
                    </a:cubicBezTo>
                    <a:cubicBezTo>
                      <a:pt x="1" y="16512"/>
                      <a:pt x="1" y="15445"/>
                      <a:pt x="101" y="14377"/>
                    </a:cubicBezTo>
                    <a:cubicBezTo>
                      <a:pt x="268" y="13010"/>
                      <a:pt x="802" y="11775"/>
                      <a:pt x="1502" y="10641"/>
                    </a:cubicBezTo>
                    <a:cubicBezTo>
                      <a:pt x="2436" y="9174"/>
                      <a:pt x="2770" y="7572"/>
                      <a:pt x="2836" y="5871"/>
                    </a:cubicBezTo>
                    <a:cubicBezTo>
                      <a:pt x="2903" y="4103"/>
                      <a:pt x="3103" y="2369"/>
                      <a:pt x="3203" y="601"/>
                    </a:cubicBezTo>
                    <a:cubicBezTo>
                      <a:pt x="3237" y="134"/>
                      <a:pt x="3370" y="0"/>
                      <a:pt x="3837" y="67"/>
                    </a:cubicBezTo>
                    <a:cubicBezTo>
                      <a:pt x="4037" y="100"/>
                      <a:pt x="4271" y="100"/>
                      <a:pt x="4471" y="134"/>
                    </a:cubicBezTo>
                    <a:close/>
                  </a:path>
                </a:pathLst>
              </a:custGeom>
              <a:solidFill>
                <a:srgbClr val="A6910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47" name="Google Shape;13647;p41"/>
              <p:cNvSpPr/>
              <p:nvPr/>
            </p:nvSpPr>
            <p:spPr>
              <a:xfrm>
                <a:off x="5425700" y="2222875"/>
                <a:ext cx="130975" cy="270200"/>
              </a:xfrm>
              <a:custGeom>
                <a:rect b="b" l="l" r="r" t="t"/>
                <a:pathLst>
                  <a:path extrusionOk="0" h="10808" w="5239">
                    <a:moveTo>
                      <a:pt x="4838" y="467"/>
                    </a:moveTo>
                    <a:cubicBezTo>
                      <a:pt x="4538" y="2635"/>
                      <a:pt x="4838" y="4770"/>
                      <a:pt x="4971" y="6938"/>
                    </a:cubicBezTo>
                    <a:cubicBezTo>
                      <a:pt x="5038" y="8073"/>
                      <a:pt x="5138" y="9207"/>
                      <a:pt x="5238" y="10374"/>
                    </a:cubicBezTo>
                    <a:cubicBezTo>
                      <a:pt x="5238" y="10641"/>
                      <a:pt x="5205" y="10808"/>
                      <a:pt x="4838" y="10775"/>
                    </a:cubicBezTo>
                    <a:cubicBezTo>
                      <a:pt x="3337" y="10775"/>
                      <a:pt x="1802" y="10775"/>
                      <a:pt x="268" y="10775"/>
                    </a:cubicBezTo>
                    <a:cubicBezTo>
                      <a:pt x="34" y="10474"/>
                      <a:pt x="1" y="10141"/>
                      <a:pt x="34" y="9807"/>
                    </a:cubicBezTo>
                    <a:cubicBezTo>
                      <a:pt x="134" y="9140"/>
                      <a:pt x="134" y="8473"/>
                      <a:pt x="101" y="7806"/>
                    </a:cubicBezTo>
                    <a:cubicBezTo>
                      <a:pt x="68" y="6071"/>
                      <a:pt x="201" y="4337"/>
                      <a:pt x="234" y="2602"/>
                    </a:cubicBezTo>
                    <a:cubicBezTo>
                      <a:pt x="234" y="2035"/>
                      <a:pt x="134" y="1435"/>
                      <a:pt x="134" y="867"/>
                    </a:cubicBezTo>
                    <a:cubicBezTo>
                      <a:pt x="134" y="234"/>
                      <a:pt x="268" y="100"/>
                      <a:pt x="868" y="100"/>
                    </a:cubicBezTo>
                    <a:cubicBezTo>
                      <a:pt x="2002" y="67"/>
                      <a:pt x="3137" y="67"/>
                      <a:pt x="4271" y="100"/>
                    </a:cubicBezTo>
                    <a:cubicBezTo>
                      <a:pt x="4504" y="100"/>
                      <a:pt x="4871" y="0"/>
                      <a:pt x="4838" y="467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48" name="Google Shape;13648;p41"/>
              <p:cNvSpPr/>
              <p:nvPr/>
            </p:nvSpPr>
            <p:spPr>
              <a:xfrm>
                <a:off x="5402350" y="2186175"/>
                <a:ext cx="152650" cy="307750"/>
              </a:xfrm>
              <a:custGeom>
                <a:rect b="b" l="l" r="r" t="t"/>
                <a:pathLst>
                  <a:path extrusionOk="0" h="12310" w="6106">
                    <a:moveTo>
                      <a:pt x="5772" y="1935"/>
                    </a:moveTo>
                    <a:cubicBezTo>
                      <a:pt x="5705" y="1735"/>
                      <a:pt x="5572" y="1735"/>
                      <a:pt x="5405" y="1735"/>
                    </a:cubicBezTo>
                    <a:cubicBezTo>
                      <a:pt x="4137" y="1735"/>
                      <a:pt x="2870" y="1735"/>
                      <a:pt x="1602" y="1735"/>
                    </a:cubicBezTo>
                    <a:cubicBezTo>
                      <a:pt x="1302" y="1735"/>
                      <a:pt x="1202" y="1835"/>
                      <a:pt x="1235" y="2135"/>
                    </a:cubicBezTo>
                    <a:cubicBezTo>
                      <a:pt x="1269" y="2602"/>
                      <a:pt x="1302" y="3069"/>
                      <a:pt x="1302" y="3570"/>
                    </a:cubicBezTo>
                    <a:cubicBezTo>
                      <a:pt x="1269" y="5971"/>
                      <a:pt x="1269" y="8340"/>
                      <a:pt x="1202" y="10741"/>
                    </a:cubicBezTo>
                    <a:cubicBezTo>
                      <a:pt x="1168" y="11242"/>
                      <a:pt x="1168" y="11742"/>
                      <a:pt x="1202" y="12243"/>
                    </a:cubicBezTo>
                    <a:cubicBezTo>
                      <a:pt x="34" y="12309"/>
                      <a:pt x="1" y="12276"/>
                      <a:pt x="101" y="11142"/>
                    </a:cubicBezTo>
                    <a:cubicBezTo>
                      <a:pt x="301" y="8607"/>
                      <a:pt x="368" y="6038"/>
                      <a:pt x="501" y="3503"/>
                    </a:cubicBezTo>
                    <a:cubicBezTo>
                      <a:pt x="535" y="2502"/>
                      <a:pt x="234" y="1602"/>
                      <a:pt x="201" y="634"/>
                    </a:cubicBezTo>
                    <a:cubicBezTo>
                      <a:pt x="201" y="267"/>
                      <a:pt x="301" y="201"/>
                      <a:pt x="668" y="167"/>
                    </a:cubicBezTo>
                    <a:cubicBezTo>
                      <a:pt x="2136" y="0"/>
                      <a:pt x="3637" y="167"/>
                      <a:pt x="5105" y="167"/>
                    </a:cubicBezTo>
                    <a:cubicBezTo>
                      <a:pt x="5939" y="167"/>
                      <a:pt x="6105" y="401"/>
                      <a:pt x="5939" y="1201"/>
                    </a:cubicBezTo>
                    <a:cubicBezTo>
                      <a:pt x="5872" y="1468"/>
                      <a:pt x="5805" y="1702"/>
                      <a:pt x="5772" y="1935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49" name="Google Shape;13649;p41"/>
              <p:cNvSpPr/>
              <p:nvPr/>
            </p:nvSpPr>
            <p:spPr>
              <a:xfrm>
                <a:off x="5429050" y="2148650"/>
                <a:ext cx="132625" cy="37550"/>
              </a:xfrm>
              <a:custGeom>
                <a:rect b="b" l="l" r="r" t="t"/>
                <a:pathLst>
                  <a:path extrusionOk="0" h="1502" w="5305">
                    <a:moveTo>
                      <a:pt x="367" y="234"/>
                    </a:moveTo>
                    <a:cubicBezTo>
                      <a:pt x="1802" y="0"/>
                      <a:pt x="3203" y="100"/>
                      <a:pt x="4604" y="467"/>
                    </a:cubicBezTo>
                    <a:cubicBezTo>
                      <a:pt x="4804" y="501"/>
                      <a:pt x="4937" y="601"/>
                      <a:pt x="5071" y="768"/>
                    </a:cubicBezTo>
                    <a:cubicBezTo>
                      <a:pt x="5171" y="934"/>
                      <a:pt x="5304" y="1101"/>
                      <a:pt x="5237" y="1268"/>
                    </a:cubicBezTo>
                    <a:cubicBezTo>
                      <a:pt x="5137" y="1501"/>
                      <a:pt x="4937" y="1368"/>
                      <a:pt x="4770" y="1368"/>
                    </a:cubicBezTo>
                    <a:cubicBezTo>
                      <a:pt x="3470" y="1268"/>
                      <a:pt x="2169" y="1168"/>
                      <a:pt x="901" y="1168"/>
                    </a:cubicBezTo>
                    <a:cubicBezTo>
                      <a:pt x="834" y="1201"/>
                      <a:pt x="801" y="1235"/>
                      <a:pt x="734" y="1201"/>
                    </a:cubicBezTo>
                    <a:cubicBezTo>
                      <a:pt x="534" y="1168"/>
                      <a:pt x="201" y="1368"/>
                      <a:pt x="100" y="1068"/>
                    </a:cubicBezTo>
                    <a:cubicBezTo>
                      <a:pt x="0" y="768"/>
                      <a:pt x="67" y="434"/>
                      <a:pt x="367" y="234"/>
                    </a:cubicBezTo>
                    <a:close/>
                  </a:path>
                </a:pathLst>
              </a:custGeom>
              <a:solidFill>
                <a:srgbClr val="EDD01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50" name="Google Shape;13650;p41"/>
              <p:cNvSpPr/>
              <p:nvPr/>
            </p:nvSpPr>
            <p:spPr>
              <a:xfrm>
                <a:off x="5399025" y="2154475"/>
                <a:ext cx="52575" cy="27550"/>
              </a:xfrm>
              <a:custGeom>
                <a:rect b="b" l="l" r="r" t="t"/>
                <a:pathLst>
                  <a:path extrusionOk="0" h="1102" w="2103">
                    <a:moveTo>
                      <a:pt x="1568" y="1"/>
                    </a:moveTo>
                    <a:cubicBezTo>
                      <a:pt x="1535" y="34"/>
                      <a:pt x="1535" y="34"/>
                      <a:pt x="1535" y="34"/>
                    </a:cubicBezTo>
                    <a:cubicBezTo>
                      <a:pt x="1301" y="868"/>
                      <a:pt x="1301" y="868"/>
                      <a:pt x="2102" y="935"/>
                    </a:cubicBezTo>
                    <a:cubicBezTo>
                      <a:pt x="1468" y="1102"/>
                      <a:pt x="834" y="1002"/>
                      <a:pt x="201" y="1035"/>
                    </a:cubicBezTo>
                    <a:cubicBezTo>
                      <a:pt x="1" y="1035"/>
                      <a:pt x="1" y="902"/>
                      <a:pt x="34" y="768"/>
                    </a:cubicBezTo>
                    <a:cubicBezTo>
                      <a:pt x="167" y="334"/>
                      <a:pt x="468" y="134"/>
                      <a:pt x="901" y="34"/>
                    </a:cubicBezTo>
                    <a:cubicBezTo>
                      <a:pt x="1101" y="1"/>
                      <a:pt x="1335" y="1"/>
                      <a:pt x="1568" y="1"/>
                    </a:cubicBezTo>
                    <a:close/>
                  </a:path>
                </a:pathLst>
              </a:custGeom>
              <a:solidFill>
                <a:srgbClr val="A38E0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51" name="Google Shape;13651;p41"/>
              <p:cNvSpPr/>
              <p:nvPr/>
            </p:nvSpPr>
            <p:spPr>
              <a:xfrm>
                <a:off x="5328150" y="2893350"/>
                <a:ext cx="300225" cy="526225"/>
              </a:xfrm>
              <a:custGeom>
                <a:rect b="b" l="l" r="r" t="t"/>
                <a:pathLst>
                  <a:path extrusionOk="0" h="21049" w="12009">
                    <a:moveTo>
                      <a:pt x="1301" y="20715"/>
                    </a:moveTo>
                    <a:cubicBezTo>
                      <a:pt x="134" y="20515"/>
                      <a:pt x="134" y="20515"/>
                      <a:pt x="100" y="19214"/>
                    </a:cubicBezTo>
                    <a:cubicBezTo>
                      <a:pt x="0" y="15845"/>
                      <a:pt x="34" y="12476"/>
                      <a:pt x="67" y="9074"/>
                    </a:cubicBezTo>
                    <a:cubicBezTo>
                      <a:pt x="100" y="6605"/>
                      <a:pt x="167" y="4137"/>
                      <a:pt x="267" y="1668"/>
                    </a:cubicBezTo>
                    <a:cubicBezTo>
                      <a:pt x="334" y="34"/>
                      <a:pt x="300" y="67"/>
                      <a:pt x="1968" y="67"/>
                    </a:cubicBezTo>
                    <a:cubicBezTo>
                      <a:pt x="5037" y="100"/>
                      <a:pt x="8106" y="100"/>
                      <a:pt x="11175" y="100"/>
                    </a:cubicBezTo>
                    <a:cubicBezTo>
                      <a:pt x="11408" y="100"/>
                      <a:pt x="11675" y="0"/>
                      <a:pt x="11809" y="334"/>
                    </a:cubicBezTo>
                    <a:cubicBezTo>
                      <a:pt x="12009" y="5671"/>
                      <a:pt x="11909" y="11008"/>
                      <a:pt x="11875" y="16312"/>
                    </a:cubicBezTo>
                    <a:cubicBezTo>
                      <a:pt x="11875" y="17646"/>
                      <a:pt x="11809" y="18981"/>
                      <a:pt x="11809" y="20348"/>
                    </a:cubicBezTo>
                    <a:cubicBezTo>
                      <a:pt x="11809" y="20849"/>
                      <a:pt x="11642" y="21015"/>
                      <a:pt x="11108" y="21015"/>
                    </a:cubicBezTo>
                    <a:cubicBezTo>
                      <a:pt x="8139" y="21049"/>
                      <a:pt x="5137" y="20982"/>
                      <a:pt x="2168" y="20749"/>
                    </a:cubicBezTo>
                    <a:cubicBezTo>
                      <a:pt x="1902" y="20715"/>
                      <a:pt x="1601" y="20715"/>
                      <a:pt x="1301" y="20715"/>
                    </a:cubicBezTo>
                    <a:close/>
                  </a:path>
                </a:pathLst>
              </a:custGeom>
              <a:solidFill>
                <a:srgbClr val="05050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52" name="Google Shape;13652;p41"/>
              <p:cNvSpPr/>
              <p:nvPr/>
            </p:nvSpPr>
            <p:spPr>
              <a:xfrm>
                <a:off x="5522450" y="2532250"/>
                <a:ext cx="34225" cy="174325"/>
              </a:xfrm>
              <a:custGeom>
                <a:rect b="b" l="l" r="r" t="t"/>
                <a:pathLst>
                  <a:path extrusionOk="0" h="6973" w="1369">
                    <a:moveTo>
                      <a:pt x="1368" y="5938"/>
                    </a:moveTo>
                    <a:cubicBezTo>
                      <a:pt x="1335" y="6138"/>
                      <a:pt x="1301" y="6339"/>
                      <a:pt x="1268" y="6572"/>
                    </a:cubicBezTo>
                    <a:cubicBezTo>
                      <a:pt x="1235" y="6739"/>
                      <a:pt x="1168" y="6906"/>
                      <a:pt x="968" y="6939"/>
                    </a:cubicBezTo>
                    <a:cubicBezTo>
                      <a:pt x="768" y="6972"/>
                      <a:pt x="601" y="6806"/>
                      <a:pt x="567" y="6639"/>
                    </a:cubicBezTo>
                    <a:cubicBezTo>
                      <a:pt x="467" y="6238"/>
                      <a:pt x="367" y="5838"/>
                      <a:pt x="334" y="5405"/>
                    </a:cubicBezTo>
                    <a:cubicBezTo>
                      <a:pt x="234" y="3803"/>
                      <a:pt x="0" y="2202"/>
                      <a:pt x="234" y="568"/>
                    </a:cubicBezTo>
                    <a:cubicBezTo>
                      <a:pt x="267" y="301"/>
                      <a:pt x="301" y="67"/>
                      <a:pt x="601" y="34"/>
                    </a:cubicBezTo>
                    <a:cubicBezTo>
                      <a:pt x="901" y="1"/>
                      <a:pt x="934" y="268"/>
                      <a:pt x="1001" y="501"/>
                    </a:cubicBezTo>
                    <a:cubicBezTo>
                      <a:pt x="1034" y="568"/>
                      <a:pt x="1034" y="668"/>
                      <a:pt x="1034" y="735"/>
                    </a:cubicBezTo>
                    <a:cubicBezTo>
                      <a:pt x="968" y="2202"/>
                      <a:pt x="1201" y="3637"/>
                      <a:pt x="1268" y="5104"/>
                    </a:cubicBezTo>
                    <a:cubicBezTo>
                      <a:pt x="1268" y="5371"/>
                      <a:pt x="1335" y="5638"/>
                      <a:pt x="1368" y="5938"/>
                    </a:cubicBezTo>
                    <a:close/>
                  </a:path>
                </a:pathLst>
              </a:custGeom>
              <a:solidFill>
                <a:srgbClr val="F6E78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53" name="Google Shape;13653;p41"/>
              <p:cNvSpPr/>
              <p:nvPr/>
            </p:nvSpPr>
            <p:spPr>
              <a:xfrm>
                <a:off x="5563300" y="2770750"/>
                <a:ext cx="45900" cy="70925"/>
              </a:xfrm>
              <a:custGeom>
                <a:rect b="b" l="l" r="r" t="t"/>
                <a:pathLst>
                  <a:path extrusionOk="0" h="2837" w="1836">
                    <a:moveTo>
                      <a:pt x="34" y="668"/>
                    </a:moveTo>
                    <a:cubicBezTo>
                      <a:pt x="1" y="434"/>
                      <a:pt x="68" y="168"/>
                      <a:pt x="334" y="101"/>
                    </a:cubicBezTo>
                    <a:cubicBezTo>
                      <a:pt x="635" y="1"/>
                      <a:pt x="768" y="201"/>
                      <a:pt x="868" y="434"/>
                    </a:cubicBezTo>
                    <a:cubicBezTo>
                      <a:pt x="1168" y="935"/>
                      <a:pt x="1435" y="1435"/>
                      <a:pt x="1702" y="1969"/>
                    </a:cubicBezTo>
                    <a:cubicBezTo>
                      <a:pt x="1836" y="2269"/>
                      <a:pt x="1702" y="2503"/>
                      <a:pt x="1469" y="2669"/>
                    </a:cubicBezTo>
                    <a:cubicBezTo>
                      <a:pt x="1235" y="2836"/>
                      <a:pt x="935" y="2836"/>
                      <a:pt x="735" y="2569"/>
                    </a:cubicBezTo>
                    <a:cubicBezTo>
                      <a:pt x="368" y="2002"/>
                      <a:pt x="101" y="1368"/>
                      <a:pt x="34" y="668"/>
                    </a:cubicBezTo>
                    <a:close/>
                  </a:path>
                </a:pathLst>
              </a:custGeom>
              <a:solidFill>
                <a:srgbClr val="F6E78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54" name="Google Shape;13654;p41"/>
              <p:cNvSpPr/>
              <p:nvPr/>
            </p:nvSpPr>
            <p:spPr>
              <a:xfrm>
                <a:off x="5402350" y="2725725"/>
                <a:ext cx="161825" cy="16700"/>
              </a:xfrm>
              <a:custGeom>
                <a:rect b="b" l="l" r="r" t="t"/>
                <a:pathLst>
                  <a:path extrusionOk="0" h="668" w="6473">
                    <a:moveTo>
                      <a:pt x="101" y="134"/>
                    </a:moveTo>
                    <a:cubicBezTo>
                      <a:pt x="1" y="101"/>
                      <a:pt x="1" y="34"/>
                      <a:pt x="101" y="1"/>
                    </a:cubicBezTo>
                    <a:lnTo>
                      <a:pt x="6472" y="1"/>
                    </a:lnTo>
                    <a:cubicBezTo>
                      <a:pt x="5805" y="601"/>
                      <a:pt x="1769" y="668"/>
                      <a:pt x="101" y="134"/>
                    </a:cubicBezTo>
                    <a:close/>
                  </a:path>
                </a:pathLst>
              </a:custGeom>
              <a:solidFill>
                <a:srgbClr val="02020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55" name="Google Shape;13655;p41"/>
              <p:cNvSpPr/>
              <p:nvPr/>
            </p:nvSpPr>
            <p:spPr>
              <a:xfrm>
                <a:off x="5537450" y="2810800"/>
                <a:ext cx="26725" cy="27525"/>
              </a:xfrm>
              <a:custGeom>
                <a:rect b="b" l="l" r="r" t="t"/>
                <a:pathLst>
                  <a:path extrusionOk="0" h="1101" w="1069">
                    <a:moveTo>
                      <a:pt x="468" y="0"/>
                    </a:moveTo>
                    <a:cubicBezTo>
                      <a:pt x="835" y="33"/>
                      <a:pt x="1035" y="200"/>
                      <a:pt x="1068" y="567"/>
                    </a:cubicBezTo>
                    <a:cubicBezTo>
                      <a:pt x="1068" y="867"/>
                      <a:pt x="901" y="1101"/>
                      <a:pt x="601" y="1101"/>
                    </a:cubicBezTo>
                    <a:cubicBezTo>
                      <a:pt x="268" y="1101"/>
                      <a:pt x="34" y="934"/>
                      <a:pt x="34" y="567"/>
                    </a:cubicBezTo>
                    <a:cubicBezTo>
                      <a:pt x="1" y="234"/>
                      <a:pt x="168" y="67"/>
                      <a:pt x="468" y="0"/>
                    </a:cubicBezTo>
                    <a:close/>
                  </a:path>
                </a:pathLst>
              </a:custGeom>
              <a:solidFill>
                <a:srgbClr val="F6E68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56" name="Google Shape;13656;p41"/>
              <p:cNvSpPr/>
              <p:nvPr/>
            </p:nvSpPr>
            <p:spPr>
              <a:xfrm>
                <a:off x="5509950" y="2784925"/>
                <a:ext cx="23375" cy="25875"/>
              </a:xfrm>
              <a:custGeom>
                <a:rect b="b" l="l" r="r" t="t"/>
                <a:pathLst>
                  <a:path extrusionOk="0" h="1035" w="935">
                    <a:moveTo>
                      <a:pt x="0" y="501"/>
                    </a:moveTo>
                    <a:cubicBezTo>
                      <a:pt x="0" y="201"/>
                      <a:pt x="167" y="1"/>
                      <a:pt x="467" y="1"/>
                    </a:cubicBezTo>
                    <a:cubicBezTo>
                      <a:pt x="767" y="34"/>
                      <a:pt x="934" y="201"/>
                      <a:pt x="934" y="501"/>
                    </a:cubicBezTo>
                    <a:cubicBezTo>
                      <a:pt x="901" y="801"/>
                      <a:pt x="734" y="1035"/>
                      <a:pt x="400" y="1035"/>
                    </a:cubicBezTo>
                    <a:cubicBezTo>
                      <a:pt x="100" y="1035"/>
                      <a:pt x="33" y="735"/>
                      <a:pt x="0" y="501"/>
                    </a:cubicBezTo>
                    <a:close/>
                  </a:path>
                </a:pathLst>
              </a:custGeom>
              <a:solidFill>
                <a:srgbClr val="F6E68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57" name="Google Shape;13657;p41"/>
              <p:cNvSpPr/>
              <p:nvPr/>
            </p:nvSpPr>
            <p:spPr>
              <a:xfrm>
                <a:off x="5426550" y="2205350"/>
                <a:ext cx="108425" cy="11700"/>
              </a:xfrm>
              <a:custGeom>
                <a:rect b="b" l="l" r="r" t="t"/>
                <a:pathLst>
                  <a:path extrusionOk="0" h="468" w="4337">
                    <a:moveTo>
                      <a:pt x="4337" y="67"/>
                    </a:moveTo>
                    <a:cubicBezTo>
                      <a:pt x="3836" y="301"/>
                      <a:pt x="3336" y="301"/>
                      <a:pt x="2869" y="334"/>
                    </a:cubicBezTo>
                    <a:cubicBezTo>
                      <a:pt x="2035" y="368"/>
                      <a:pt x="1201" y="368"/>
                      <a:pt x="367" y="401"/>
                    </a:cubicBezTo>
                    <a:cubicBezTo>
                      <a:pt x="234" y="401"/>
                      <a:pt x="0" y="468"/>
                      <a:pt x="0" y="234"/>
                    </a:cubicBezTo>
                    <a:cubicBezTo>
                      <a:pt x="0" y="1"/>
                      <a:pt x="234" y="67"/>
                      <a:pt x="367" y="67"/>
                    </a:cubicBezTo>
                    <a:cubicBezTo>
                      <a:pt x="1668" y="67"/>
                      <a:pt x="3002" y="67"/>
                      <a:pt x="4337" y="67"/>
                    </a:cubicBezTo>
                    <a:close/>
                  </a:path>
                </a:pathLst>
              </a:custGeom>
              <a:solidFill>
                <a:srgbClr val="04040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58" name="Google Shape;13658;p41"/>
              <p:cNvSpPr/>
              <p:nvPr/>
            </p:nvSpPr>
            <p:spPr>
              <a:xfrm>
                <a:off x="5339825" y="3156875"/>
                <a:ext cx="273550" cy="253525"/>
              </a:xfrm>
              <a:custGeom>
                <a:rect b="b" l="l" r="r" t="t"/>
                <a:pathLst>
                  <a:path extrusionOk="0" h="10141" w="10942">
                    <a:moveTo>
                      <a:pt x="10941" y="5137"/>
                    </a:moveTo>
                    <a:cubicBezTo>
                      <a:pt x="10941" y="6605"/>
                      <a:pt x="10908" y="8106"/>
                      <a:pt x="10941" y="9607"/>
                    </a:cubicBezTo>
                    <a:cubicBezTo>
                      <a:pt x="10941" y="9941"/>
                      <a:pt x="10841" y="10074"/>
                      <a:pt x="10474" y="10074"/>
                    </a:cubicBezTo>
                    <a:cubicBezTo>
                      <a:pt x="8873" y="10041"/>
                      <a:pt x="7272" y="10141"/>
                      <a:pt x="5671" y="10041"/>
                    </a:cubicBezTo>
                    <a:cubicBezTo>
                      <a:pt x="3903" y="9941"/>
                      <a:pt x="2135" y="9941"/>
                      <a:pt x="367" y="9674"/>
                    </a:cubicBezTo>
                    <a:cubicBezTo>
                      <a:pt x="67" y="9607"/>
                      <a:pt x="0" y="9474"/>
                      <a:pt x="0" y="9207"/>
                    </a:cubicBezTo>
                    <a:cubicBezTo>
                      <a:pt x="0" y="6371"/>
                      <a:pt x="0" y="3536"/>
                      <a:pt x="0" y="734"/>
                    </a:cubicBezTo>
                    <a:cubicBezTo>
                      <a:pt x="0" y="434"/>
                      <a:pt x="67" y="300"/>
                      <a:pt x="400" y="267"/>
                    </a:cubicBezTo>
                    <a:cubicBezTo>
                      <a:pt x="2602" y="67"/>
                      <a:pt x="4804" y="0"/>
                      <a:pt x="7005" y="100"/>
                    </a:cubicBezTo>
                    <a:cubicBezTo>
                      <a:pt x="8173" y="134"/>
                      <a:pt x="9307" y="167"/>
                      <a:pt x="10474" y="167"/>
                    </a:cubicBezTo>
                    <a:cubicBezTo>
                      <a:pt x="10841" y="167"/>
                      <a:pt x="10941" y="300"/>
                      <a:pt x="10941" y="634"/>
                    </a:cubicBezTo>
                    <a:cubicBezTo>
                      <a:pt x="10908" y="2135"/>
                      <a:pt x="10941" y="3636"/>
                      <a:pt x="10941" y="5137"/>
                    </a:cubicBezTo>
                    <a:close/>
                  </a:path>
                </a:pathLst>
              </a:custGeom>
              <a:solidFill>
                <a:srgbClr val="16192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59" name="Google Shape;13659;p41"/>
              <p:cNvSpPr/>
              <p:nvPr/>
            </p:nvSpPr>
            <p:spPr>
              <a:xfrm>
                <a:off x="5364000" y="2905025"/>
                <a:ext cx="253550" cy="251025"/>
              </a:xfrm>
              <a:custGeom>
                <a:rect b="b" l="l" r="r" t="t"/>
                <a:pathLst>
                  <a:path extrusionOk="0" h="10041" w="10142">
                    <a:moveTo>
                      <a:pt x="10074" y="2669"/>
                    </a:moveTo>
                    <a:cubicBezTo>
                      <a:pt x="10041" y="4904"/>
                      <a:pt x="10008" y="7172"/>
                      <a:pt x="9974" y="9407"/>
                    </a:cubicBezTo>
                    <a:cubicBezTo>
                      <a:pt x="9974" y="9807"/>
                      <a:pt x="9874" y="9874"/>
                      <a:pt x="9507" y="9874"/>
                    </a:cubicBezTo>
                    <a:cubicBezTo>
                      <a:pt x="7739" y="9874"/>
                      <a:pt x="5971" y="9941"/>
                      <a:pt x="4204" y="9974"/>
                    </a:cubicBezTo>
                    <a:cubicBezTo>
                      <a:pt x="3703" y="10041"/>
                      <a:pt x="3203" y="9974"/>
                      <a:pt x="2736" y="10008"/>
                    </a:cubicBezTo>
                    <a:cubicBezTo>
                      <a:pt x="2002" y="10008"/>
                      <a:pt x="1268" y="9974"/>
                      <a:pt x="568" y="10008"/>
                    </a:cubicBezTo>
                    <a:cubicBezTo>
                      <a:pt x="167" y="10008"/>
                      <a:pt x="34" y="9841"/>
                      <a:pt x="1" y="9507"/>
                    </a:cubicBezTo>
                    <a:cubicBezTo>
                      <a:pt x="1" y="8973"/>
                      <a:pt x="1" y="8440"/>
                      <a:pt x="1" y="7906"/>
                    </a:cubicBezTo>
                    <a:cubicBezTo>
                      <a:pt x="1" y="6739"/>
                      <a:pt x="34" y="5571"/>
                      <a:pt x="1" y="4404"/>
                    </a:cubicBezTo>
                    <a:cubicBezTo>
                      <a:pt x="1" y="3470"/>
                      <a:pt x="67" y="2536"/>
                      <a:pt x="167" y="1568"/>
                    </a:cubicBezTo>
                    <a:cubicBezTo>
                      <a:pt x="234" y="1235"/>
                      <a:pt x="201" y="901"/>
                      <a:pt x="201" y="567"/>
                    </a:cubicBezTo>
                    <a:cubicBezTo>
                      <a:pt x="201" y="201"/>
                      <a:pt x="334" y="0"/>
                      <a:pt x="734" y="0"/>
                    </a:cubicBezTo>
                    <a:cubicBezTo>
                      <a:pt x="3737" y="0"/>
                      <a:pt x="6705" y="0"/>
                      <a:pt x="9707" y="0"/>
                    </a:cubicBezTo>
                    <a:cubicBezTo>
                      <a:pt x="9974" y="0"/>
                      <a:pt x="10141" y="34"/>
                      <a:pt x="10108" y="401"/>
                    </a:cubicBezTo>
                    <a:cubicBezTo>
                      <a:pt x="10074" y="1135"/>
                      <a:pt x="10141" y="1902"/>
                      <a:pt x="10074" y="2669"/>
                    </a:cubicBezTo>
                    <a:close/>
                  </a:path>
                </a:pathLst>
              </a:custGeom>
              <a:solidFill>
                <a:srgbClr val="D7DEE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60" name="Google Shape;13660;p41"/>
              <p:cNvSpPr/>
              <p:nvPr/>
            </p:nvSpPr>
            <p:spPr>
              <a:xfrm>
                <a:off x="5338150" y="2903350"/>
                <a:ext cx="281050" cy="253550"/>
              </a:xfrm>
              <a:custGeom>
                <a:rect b="b" l="l" r="r" t="t"/>
                <a:pathLst>
                  <a:path extrusionOk="0" h="10142" w="11242">
                    <a:moveTo>
                      <a:pt x="11108" y="2736"/>
                    </a:moveTo>
                    <a:cubicBezTo>
                      <a:pt x="11042" y="2002"/>
                      <a:pt x="11075" y="1302"/>
                      <a:pt x="11108" y="601"/>
                    </a:cubicBezTo>
                    <a:cubicBezTo>
                      <a:pt x="11108" y="234"/>
                      <a:pt x="11042" y="101"/>
                      <a:pt x="10641" y="101"/>
                    </a:cubicBezTo>
                    <a:cubicBezTo>
                      <a:pt x="7706" y="134"/>
                      <a:pt x="4771" y="134"/>
                      <a:pt x="1835" y="101"/>
                    </a:cubicBezTo>
                    <a:cubicBezTo>
                      <a:pt x="1535" y="101"/>
                      <a:pt x="1335" y="167"/>
                      <a:pt x="1368" y="501"/>
                    </a:cubicBezTo>
                    <a:cubicBezTo>
                      <a:pt x="1502" y="1902"/>
                      <a:pt x="1135" y="3303"/>
                      <a:pt x="1201" y="4737"/>
                    </a:cubicBezTo>
                    <a:cubicBezTo>
                      <a:pt x="1268" y="6305"/>
                      <a:pt x="1235" y="7873"/>
                      <a:pt x="1201" y="9474"/>
                    </a:cubicBezTo>
                    <a:cubicBezTo>
                      <a:pt x="1201" y="9941"/>
                      <a:pt x="1368" y="10041"/>
                      <a:pt x="1802" y="10041"/>
                    </a:cubicBezTo>
                    <a:cubicBezTo>
                      <a:pt x="2469" y="10008"/>
                      <a:pt x="3136" y="10008"/>
                      <a:pt x="3803" y="10008"/>
                    </a:cubicBezTo>
                    <a:cubicBezTo>
                      <a:pt x="3803" y="10075"/>
                      <a:pt x="3803" y="10108"/>
                      <a:pt x="3736" y="10108"/>
                    </a:cubicBezTo>
                    <a:cubicBezTo>
                      <a:pt x="2702" y="10108"/>
                      <a:pt x="1668" y="10075"/>
                      <a:pt x="601" y="10108"/>
                    </a:cubicBezTo>
                    <a:cubicBezTo>
                      <a:pt x="134" y="10141"/>
                      <a:pt x="0" y="10075"/>
                      <a:pt x="0" y="9541"/>
                    </a:cubicBezTo>
                    <a:cubicBezTo>
                      <a:pt x="101" y="7673"/>
                      <a:pt x="67" y="5805"/>
                      <a:pt x="101" y="3937"/>
                    </a:cubicBezTo>
                    <a:cubicBezTo>
                      <a:pt x="101" y="2736"/>
                      <a:pt x="134" y="1568"/>
                      <a:pt x="167" y="401"/>
                    </a:cubicBezTo>
                    <a:cubicBezTo>
                      <a:pt x="167" y="101"/>
                      <a:pt x="234" y="34"/>
                      <a:pt x="501" y="34"/>
                    </a:cubicBezTo>
                    <a:cubicBezTo>
                      <a:pt x="3970" y="34"/>
                      <a:pt x="7406" y="34"/>
                      <a:pt x="10842" y="34"/>
                    </a:cubicBezTo>
                    <a:cubicBezTo>
                      <a:pt x="11042" y="34"/>
                      <a:pt x="11208" y="1"/>
                      <a:pt x="11208" y="268"/>
                    </a:cubicBezTo>
                    <a:cubicBezTo>
                      <a:pt x="11175" y="1068"/>
                      <a:pt x="11242" y="1902"/>
                      <a:pt x="11108" y="2736"/>
                    </a:cubicBezTo>
                    <a:close/>
                  </a:path>
                </a:pathLst>
              </a:custGeom>
              <a:solidFill>
                <a:srgbClr val="969BA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61" name="Google Shape;13661;p41"/>
              <p:cNvSpPr/>
              <p:nvPr/>
            </p:nvSpPr>
            <p:spPr>
              <a:xfrm>
                <a:off x="5431550" y="3153525"/>
                <a:ext cx="37550" cy="5025"/>
              </a:xfrm>
              <a:custGeom>
                <a:rect b="b" l="l" r="r" t="t"/>
                <a:pathLst>
                  <a:path extrusionOk="0" h="201" w="1502">
                    <a:moveTo>
                      <a:pt x="0" y="101"/>
                    </a:moveTo>
                    <a:cubicBezTo>
                      <a:pt x="34" y="68"/>
                      <a:pt x="34" y="34"/>
                      <a:pt x="67" y="1"/>
                    </a:cubicBezTo>
                    <a:cubicBezTo>
                      <a:pt x="534" y="1"/>
                      <a:pt x="1001" y="34"/>
                      <a:pt x="1502" y="34"/>
                    </a:cubicBezTo>
                    <a:cubicBezTo>
                      <a:pt x="1001" y="201"/>
                      <a:pt x="501" y="101"/>
                      <a:pt x="0" y="101"/>
                    </a:cubicBezTo>
                    <a:close/>
                  </a:path>
                </a:pathLst>
              </a:custGeom>
              <a:solidFill>
                <a:srgbClr val="16192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3662" name="Google Shape;13662;p41"/>
          <p:cNvGrpSpPr/>
          <p:nvPr/>
        </p:nvGrpSpPr>
        <p:grpSpPr>
          <a:xfrm rot="1210698">
            <a:off x="7969206" y="3859788"/>
            <a:ext cx="1029583" cy="1025168"/>
            <a:chOff x="7164708" y="3533163"/>
            <a:chExt cx="896383" cy="892539"/>
          </a:xfrm>
        </p:grpSpPr>
        <p:grpSp>
          <p:nvGrpSpPr>
            <p:cNvPr id="13663" name="Google Shape;13663;p41"/>
            <p:cNvGrpSpPr/>
            <p:nvPr/>
          </p:nvGrpSpPr>
          <p:grpSpPr>
            <a:xfrm rot="-593796">
              <a:off x="7225172" y="3594068"/>
              <a:ext cx="775457" cy="770730"/>
              <a:chOff x="3239025" y="3812700"/>
              <a:chExt cx="1263300" cy="1255600"/>
            </a:xfrm>
          </p:grpSpPr>
          <p:sp>
            <p:nvSpPr>
              <p:cNvPr id="13664" name="Google Shape;13664;p41"/>
              <p:cNvSpPr/>
              <p:nvPr/>
            </p:nvSpPr>
            <p:spPr>
              <a:xfrm>
                <a:off x="3366675" y="4590900"/>
                <a:ext cx="831200" cy="391675"/>
              </a:xfrm>
              <a:custGeom>
                <a:rect b="b" l="l" r="r" t="t"/>
                <a:pathLst>
                  <a:path extrusionOk="0" h="15667" w="33248">
                    <a:moveTo>
                      <a:pt x="28043" y="2422"/>
                    </a:moveTo>
                    <a:cubicBezTo>
                      <a:pt x="28106" y="2422"/>
                      <a:pt x="28174" y="2463"/>
                      <a:pt x="28184" y="2547"/>
                    </a:cubicBezTo>
                    <a:cubicBezTo>
                      <a:pt x="28222" y="3089"/>
                      <a:pt x="28726" y="3463"/>
                      <a:pt x="29250" y="3463"/>
                    </a:cubicBezTo>
                    <a:cubicBezTo>
                      <a:pt x="29313" y="3463"/>
                      <a:pt x="29377" y="3458"/>
                      <a:pt x="29440" y="3447"/>
                    </a:cubicBezTo>
                    <a:cubicBezTo>
                      <a:pt x="29447" y="3446"/>
                      <a:pt x="29455" y="3446"/>
                      <a:pt x="29462" y="3446"/>
                    </a:cubicBezTo>
                    <a:cubicBezTo>
                      <a:pt x="29634" y="3446"/>
                      <a:pt x="29704" y="3679"/>
                      <a:pt x="29523" y="3740"/>
                    </a:cubicBezTo>
                    <a:cubicBezTo>
                      <a:pt x="29418" y="3771"/>
                      <a:pt x="29312" y="3786"/>
                      <a:pt x="29208" y="3786"/>
                    </a:cubicBezTo>
                    <a:cubicBezTo>
                      <a:pt x="28547" y="3786"/>
                      <a:pt x="27951" y="3198"/>
                      <a:pt x="27933" y="2547"/>
                    </a:cubicBezTo>
                    <a:cubicBezTo>
                      <a:pt x="27923" y="2463"/>
                      <a:pt x="27980" y="2422"/>
                      <a:pt x="28043" y="2422"/>
                    </a:cubicBezTo>
                    <a:close/>
                    <a:moveTo>
                      <a:pt x="24784" y="3792"/>
                    </a:moveTo>
                    <a:cubicBezTo>
                      <a:pt x="24857" y="3792"/>
                      <a:pt x="24931" y="3844"/>
                      <a:pt x="24941" y="3949"/>
                    </a:cubicBezTo>
                    <a:cubicBezTo>
                      <a:pt x="24962" y="4451"/>
                      <a:pt x="25422" y="4828"/>
                      <a:pt x="25904" y="4849"/>
                    </a:cubicBezTo>
                    <a:cubicBezTo>
                      <a:pt x="26071" y="4849"/>
                      <a:pt x="26113" y="5121"/>
                      <a:pt x="25946" y="5163"/>
                    </a:cubicBezTo>
                    <a:cubicBezTo>
                      <a:pt x="25901" y="5168"/>
                      <a:pt x="25857" y="5170"/>
                      <a:pt x="25814" y="5170"/>
                    </a:cubicBezTo>
                    <a:cubicBezTo>
                      <a:pt x="25158" y="5170"/>
                      <a:pt x="24608" y="4596"/>
                      <a:pt x="24627" y="3949"/>
                    </a:cubicBezTo>
                    <a:cubicBezTo>
                      <a:pt x="24638" y="3844"/>
                      <a:pt x="24711" y="3792"/>
                      <a:pt x="24784" y="3792"/>
                    </a:cubicBezTo>
                    <a:close/>
                    <a:moveTo>
                      <a:pt x="29587" y="5001"/>
                    </a:moveTo>
                    <a:cubicBezTo>
                      <a:pt x="30252" y="5001"/>
                      <a:pt x="30761" y="5890"/>
                      <a:pt x="30235" y="6397"/>
                    </a:cubicBezTo>
                    <a:cubicBezTo>
                      <a:pt x="30203" y="6434"/>
                      <a:pt x="30162" y="6450"/>
                      <a:pt x="30120" y="6450"/>
                    </a:cubicBezTo>
                    <a:cubicBezTo>
                      <a:pt x="29997" y="6450"/>
                      <a:pt x="29869" y="6313"/>
                      <a:pt x="29963" y="6188"/>
                    </a:cubicBezTo>
                    <a:cubicBezTo>
                      <a:pt x="30182" y="5909"/>
                      <a:pt x="29984" y="5346"/>
                      <a:pt x="29604" y="5346"/>
                    </a:cubicBezTo>
                    <a:cubicBezTo>
                      <a:pt x="29585" y="5346"/>
                      <a:pt x="29565" y="5348"/>
                      <a:pt x="29544" y="5351"/>
                    </a:cubicBezTo>
                    <a:cubicBezTo>
                      <a:pt x="29531" y="5353"/>
                      <a:pt x="29518" y="5354"/>
                      <a:pt x="29505" y="5354"/>
                    </a:cubicBezTo>
                    <a:cubicBezTo>
                      <a:pt x="29303" y="5354"/>
                      <a:pt x="29223" y="5055"/>
                      <a:pt x="29440" y="5016"/>
                    </a:cubicBezTo>
                    <a:cubicBezTo>
                      <a:pt x="29490" y="5006"/>
                      <a:pt x="29539" y="5001"/>
                      <a:pt x="29587" y="5001"/>
                    </a:cubicBezTo>
                    <a:close/>
                    <a:moveTo>
                      <a:pt x="4034" y="5524"/>
                    </a:moveTo>
                    <a:cubicBezTo>
                      <a:pt x="4112" y="5524"/>
                      <a:pt x="4186" y="5600"/>
                      <a:pt x="4143" y="5686"/>
                    </a:cubicBezTo>
                    <a:cubicBezTo>
                      <a:pt x="4018" y="5874"/>
                      <a:pt x="4039" y="6125"/>
                      <a:pt x="4206" y="6271"/>
                    </a:cubicBezTo>
                    <a:cubicBezTo>
                      <a:pt x="4282" y="6337"/>
                      <a:pt x="4388" y="6368"/>
                      <a:pt x="4494" y="6368"/>
                    </a:cubicBezTo>
                    <a:cubicBezTo>
                      <a:pt x="4592" y="6368"/>
                      <a:pt x="4691" y="6342"/>
                      <a:pt x="4771" y="6292"/>
                    </a:cubicBezTo>
                    <a:cubicBezTo>
                      <a:pt x="4793" y="6280"/>
                      <a:pt x="4814" y="6274"/>
                      <a:pt x="4834" y="6274"/>
                    </a:cubicBezTo>
                    <a:cubicBezTo>
                      <a:pt x="4949" y="6274"/>
                      <a:pt x="5021" y="6451"/>
                      <a:pt x="4896" y="6523"/>
                    </a:cubicBezTo>
                    <a:cubicBezTo>
                      <a:pt x="4774" y="6607"/>
                      <a:pt x="4630" y="6650"/>
                      <a:pt x="4488" y="6650"/>
                    </a:cubicBezTo>
                    <a:cubicBezTo>
                      <a:pt x="4315" y="6650"/>
                      <a:pt x="4144" y="6586"/>
                      <a:pt x="4018" y="6460"/>
                    </a:cubicBezTo>
                    <a:cubicBezTo>
                      <a:pt x="3787" y="6230"/>
                      <a:pt x="3766" y="5853"/>
                      <a:pt x="3934" y="5581"/>
                    </a:cubicBezTo>
                    <a:cubicBezTo>
                      <a:pt x="3961" y="5541"/>
                      <a:pt x="3998" y="5524"/>
                      <a:pt x="4034" y="5524"/>
                    </a:cubicBezTo>
                    <a:close/>
                    <a:moveTo>
                      <a:pt x="5134" y="7589"/>
                    </a:moveTo>
                    <a:cubicBezTo>
                      <a:pt x="5956" y="7589"/>
                      <a:pt x="6528" y="8477"/>
                      <a:pt x="6528" y="9243"/>
                    </a:cubicBezTo>
                    <a:cubicBezTo>
                      <a:pt x="6528" y="9332"/>
                      <a:pt x="6468" y="9374"/>
                      <a:pt x="6403" y="9374"/>
                    </a:cubicBezTo>
                    <a:cubicBezTo>
                      <a:pt x="6346" y="9374"/>
                      <a:pt x="6286" y="9343"/>
                      <a:pt x="6256" y="9284"/>
                    </a:cubicBezTo>
                    <a:cubicBezTo>
                      <a:pt x="6110" y="8866"/>
                      <a:pt x="6047" y="8406"/>
                      <a:pt x="5671" y="8113"/>
                    </a:cubicBezTo>
                    <a:cubicBezTo>
                      <a:pt x="5520" y="7981"/>
                      <a:pt x="5319" y="7900"/>
                      <a:pt x="5128" y="7900"/>
                    </a:cubicBezTo>
                    <a:cubicBezTo>
                      <a:pt x="5107" y="7900"/>
                      <a:pt x="5085" y="7901"/>
                      <a:pt x="5064" y="7904"/>
                    </a:cubicBezTo>
                    <a:cubicBezTo>
                      <a:pt x="4875" y="7924"/>
                      <a:pt x="4436" y="8238"/>
                      <a:pt x="4750" y="8385"/>
                    </a:cubicBezTo>
                    <a:cubicBezTo>
                      <a:pt x="4863" y="8441"/>
                      <a:pt x="4806" y="8600"/>
                      <a:pt x="4702" y="8600"/>
                    </a:cubicBezTo>
                    <a:cubicBezTo>
                      <a:pt x="4691" y="8600"/>
                      <a:pt x="4679" y="8598"/>
                      <a:pt x="4666" y="8594"/>
                    </a:cubicBezTo>
                    <a:cubicBezTo>
                      <a:pt x="4415" y="8531"/>
                      <a:pt x="4331" y="8280"/>
                      <a:pt x="4415" y="8050"/>
                    </a:cubicBezTo>
                    <a:cubicBezTo>
                      <a:pt x="4520" y="7736"/>
                      <a:pt x="4792" y="7611"/>
                      <a:pt x="5106" y="7590"/>
                    </a:cubicBezTo>
                    <a:cubicBezTo>
                      <a:pt x="5115" y="7589"/>
                      <a:pt x="5125" y="7589"/>
                      <a:pt x="5134" y="7589"/>
                    </a:cubicBezTo>
                    <a:close/>
                    <a:moveTo>
                      <a:pt x="16007" y="9431"/>
                    </a:moveTo>
                    <a:cubicBezTo>
                      <a:pt x="16064" y="9431"/>
                      <a:pt x="16122" y="9473"/>
                      <a:pt x="16132" y="9556"/>
                    </a:cubicBezTo>
                    <a:cubicBezTo>
                      <a:pt x="16149" y="9948"/>
                      <a:pt x="16533" y="10237"/>
                      <a:pt x="16910" y="10237"/>
                    </a:cubicBezTo>
                    <a:cubicBezTo>
                      <a:pt x="17017" y="10237"/>
                      <a:pt x="17123" y="10214"/>
                      <a:pt x="17220" y="10163"/>
                    </a:cubicBezTo>
                    <a:cubicBezTo>
                      <a:pt x="17246" y="10145"/>
                      <a:pt x="17272" y="10137"/>
                      <a:pt x="17295" y="10137"/>
                    </a:cubicBezTo>
                    <a:cubicBezTo>
                      <a:pt x="17403" y="10137"/>
                      <a:pt x="17466" y="10307"/>
                      <a:pt x="17346" y="10393"/>
                    </a:cubicBezTo>
                    <a:cubicBezTo>
                      <a:pt x="17199" y="10509"/>
                      <a:pt x="17028" y="10560"/>
                      <a:pt x="16856" y="10560"/>
                    </a:cubicBezTo>
                    <a:cubicBezTo>
                      <a:pt x="16343" y="10560"/>
                      <a:pt x="15819" y="10105"/>
                      <a:pt x="15881" y="9556"/>
                    </a:cubicBezTo>
                    <a:cubicBezTo>
                      <a:pt x="15892" y="9473"/>
                      <a:pt x="15949" y="9431"/>
                      <a:pt x="16007" y="9431"/>
                    </a:cubicBezTo>
                    <a:close/>
                    <a:moveTo>
                      <a:pt x="19008" y="11408"/>
                    </a:moveTo>
                    <a:cubicBezTo>
                      <a:pt x="19082" y="11408"/>
                      <a:pt x="19151" y="11417"/>
                      <a:pt x="19208" y="11440"/>
                    </a:cubicBezTo>
                    <a:cubicBezTo>
                      <a:pt x="19606" y="11586"/>
                      <a:pt x="19438" y="12214"/>
                      <a:pt x="19124" y="12360"/>
                    </a:cubicBezTo>
                    <a:cubicBezTo>
                      <a:pt x="19109" y="12365"/>
                      <a:pt x="19094" y="12368"/>
                      <a:pt x="19078" y="12368"/>
                    </a:cubicBezTo>
                    <a:cubicBezTo>
                      <a:pt x="18963" y="12368"/>
                      <a:pt x="18846" y="12241"/>
                      <a:pt x="18957" y="12130"/>
                    </a:cubicBezTo>
                    <a:cubicBezTo>
                      <a:pt x="19062" y="12025"/>
                      <a:pt x="19104" y="11900"/>
                      <a:pt x="19062" y="11774"/>
                    </a:cubicBezTo>
                    <a:cubicBezTo>
                      <a:pt x="18559" y="11774"/>
                      <a:pt x="18120" y="11900"/>
                      <a:pt x="17702" y="12172"/>
                    </a:cubicBezTo>
                    <a:cubicBezTo>
                      <a:pt x="17675" y="12188"/>
                      <a:pt x="17650" y="12195"/>
                      <a:pt x="17626" y="12195"/>
                    </a:cubicBezTo>
                    <a:cubicBezTo>
                      <a:pt x="17496" y="12195"/>
                      <a:pt x="17411" y="11988"/>
                      <a:pt x="17534" y="11900"/>
                    </a:cubicBezTo>
                    <a:cubicBezTo>
                      <a:pt x="17806" y="11712"/>
                      <a:pt x="18099" y="11586"/>
                      <a:pt x="18413" y="11502"/>
                    </a:cubicBezTo>
                    <a:cubicBezTo>
                      <a:pt x="18565" y="11472"/>
                      <a:pt x="18807" y="11408"/>
                      <a:pt x="19008" y="11408"/>
                    </a:cubicBezTo>
                    <a:close/>
                    <a:moveTo>
                      <a:pt x="14371" y="11164"/>
                    </a:moveTo>
                    <a:cubicBezTo>
                      <a:pt x="14473" y="11164"/>
                      <a:pt x="14558" y="11277"/>
                      <a:pt x="14458" y="11377"/>
                    </a:cubicBezTo>
                    <a:cubicBezTo>
                      <a:pt x="14333" y="11502"/>
                      <a:pt x="14228" y="11670"/>
                      <a:pt x="14186" y="11858"/>
                    </a:cubicBezTo>
                    <a:cubicBezTo>
                      <a:pt x="14145" y="12025"/>
                      <a:pt x="14166" y="12193"/>
                      <a:pt x="14186" y="12360"/>
                    </a:cubicBezTo>
                    <a:cubicBezTo>
                      <a:pt x="14186" y="12452"/>
                      <a:pt x="14104" y="12511"/>
                      <a:pt x="14027" y="12511"/>
                    </a:cubicBezTo>
                    <a:cubicBezTo>
                      <a:pt x="13981" y="12511"/>
                      <a:pt x="13938" y="12491"/>
                      <a:pt x="13914" y="12444"/>
                    </a:cubicBezTo>
                    <a:cubicBezTo>
                      <a:pt x="13705" y="12005"/>
                      <a:pt x="13935" y="11481"/>
                      <a:pt x="14291" y="11189"/>
                    </a:cubicBezTo>
                    <a:cubicBezTo>
                      <a:pt x="14317" y="11171"/>
                      <a:pt x="14344" y="11164"/>
                      <a:pt x="14371" y="11164"/>
                    </a:cubicBezTo>
                    <a:close/>
                    <a:moveTo>
                      <a:pt x="26383" y="0"/>
                    </a:moveTo>
                    <a:cubicBezTo>
                      <a:pt x="22649" y="0"/>
                      <a:pt x="18797" y="937"/>
                      <a:pt x="15212" y="1417"/>
                    </a:cubicBezTo>
                    <a:cubicBezTo>
                      <a:pt x="13125" y="1697"/>
                      <a:pt x="10944" y="1922"/>
                      <a:pt x="8770" y="1922"/>
                    </a:cubicBezTo>
                    <a:cubicBezTo>
                      <a:pt x="6061" y="1922"/>
                      <a:pt x="3364" y="1572"/>
                      <a:pt x="879" y="538"/>
                    </a:cubicBezTo>
                    <a:cubicBezTo>
                      <a:pt x="628" y="3572"/>
                      <a:pt x="398" y="6606"/>
                      <a:pt x="209" y="9661"/>
                    </a:cubicBezTo>
                    <a:cubicBezTo>
                      <a:pt x="147" y="10812"/>
                      <a:pt x="42" y="11984"/>
                      <a:pt x="21" y="13134"/>
                    </a:cubicBezTo>
                    <a:cubicBezTo>
                      <a:pt x="0" y="13950"/>
                      <a:pt x="168" y="14766"/>
                      <a:pt x="984" y="15185"/>
                    </a:cubicBezTo>
                    <a:cubicBezTo>
                      <a:pt x="1203" y="15290"/>
                      <a:pt x="1512" y="15316"/>
                      <a:pt x="1826" y="15316"/>
                    </a:cubicBezTo>
                    <a:cubicBezTo>
                      <a:pt x="2140" y="15316"/>
                      <a:pt x="2459" y="15290"/>
                      <a:pt x="2699" y="15290"/>
                    </a:cubicBezTo>
                    <a:cubicBezTo>
                      <a:pt x="5189" y="15352"/>
                      <a:pt x="7700" y="15415"/>
                      <a:pt x="10190" y="15457"/>
                    </a:cubicBezTo>
                    <a:cubicBezTo>
                      <a:pt x="15023" y="15541"/>
                      <a:pt x="19857" y="15582"/>
                      <a:pt x="24669" y="15603"/>
                    </a:cubicBezTo>
                    <a:lnTo>
                      <a:pt x="28561" y="15603"/>
                    </a:lnTo>
                    <a:cubicBezTo>
                      <a:pt x="29068" y="15603"/>
                      <a:pt x="29680" y="15666"/>
                      <a:pt x="30283" y="15666"/>
                    </a:cubicBezTo>
                    <a:cubicBezTo>
                      <a:pt x="31074" y="15666"/>
                      <a:pt x="31849" y="15558"/>
                      <a:pt x="32348" y="15059"/>
                    </a:cubicBezTo>
                    <a:cubicBezTo>
                      <a:pt x="33248" y="14160"/>
                      <a:pt x="32892" y="12674"/>
                      <a:pt x="32808" y="11481"/>
                    </a:cubicBezTo>
                    <a:cubicBezTo>
                      <a:pt x="32746" y="10289"/>
                      <a:pt x="32662" y="9117"/>
                      <a:pt x="32557" y="7924"/>
                    </a:cubicBezTo>
                    <a:cubicBezTo>
                      <a:pt x="32369" y="5560"/>
                      <a:pt x="32097" y="3196"/>
                      <a:pt x="31762" y="831"/>
                    </a:cubicBezTo>
                    <a:cubicBezTo>
                      <a:pt x="31741" y="831"/>
                      <a:pt x="31700" y="831"/>
                      <a:pt x="31658" y="810"/>
                    </a:cubicBezTo>
                    <a:cubicBezTo>
                      <a:pt x="29956" y="218"/>
                      <a:pt x="28183" y="0"/>
                      <a:pt x="263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65" name="Google Shape;13665;p41"/>
              <p:cNvSpPr/>
              <p:nvPr/>
            </p:nvSpPr>
            <p:spPr>
              <a:xfrm>
                <a:off x="4201000" y="4305150"/>
                <a:ext cx="299225" cy="627375"/>
              </a:xfrm>
              <a:custGeom>
                <a:rect b="b" l="l" r="r" t="t"/>
                <a:pathLst>
                  <a:path extrusionOk="0" h="25095" w="11969">
                    <a:moveTo>
                      <a:pt x="6905" y="0"/>
                    </a:moveTo>
                    <a:lnTo>
                      <a:pt x="6905" y="0"/>
                    </a:lnTo>
                    <a:cubicBezTo>
                      <a:pt x="4813" y="1590"/>
                      <a:pt x="2511" y="2971"/>
                      <a:pt x="21" y="3808"/>
                    </a:cubicBezTo>
                    <a:lnTo>
                      <a:pt x="0" y="3808"/>
                    </a:lnTo>
                    <a:lnTo>
                      <a:pt x="314" y="6214"/>
                    </a:lnTo>
                    <a:cubicBezTo>
                      <a:pt x="356" y="6194"/>
                      <a:pt x="377" y="6194"/>
                      <a:pt x="419" y="6173"/>
                    </a:cubicBezTo>
                    <a:cubicBezTo>
                      <a:pt x="727" y="6125"/>
                      <a:pt x="1029" y="6102"/>
                      <a:pt x="1324" y="6102"/>
                    </a:cubicBezTo>
                    <a:cubicBezTo>
                      <a:pt x="5033" y="6102"/>
                      <a:pt x="7753" y="9720"/>
                      <a:pt x="7889" y="13266"/>
                    </a:cubicBezTo>
                    <a:cubicBezTo>
                      <a:pt x="7972" y="15463"/>
                      <a:pt x="7198" y="17597"/>
                      <a:pt x="5964" y="19375"/>
                    </a:cubicBezTo>
                    <a:cubicBezTo>
                      <a:pt x="5096" y="20571"/>
                      <a:pt x="3836" y="22194"/>
                      <a:pt x="2251" y="22194"/>
                    </a:cubicBezTo>
                    <a:cubicBezTo>
                      <a:pt x="2117" y="22194"/>
                      <a:pt x="1980" y="22183"/>
                      <a:pt x="1842" y="22158"/>
                    </a:cubicBezTo>
                    <a:lnTo>
                      <a:pt x="1842" y="22158"/>
                    </a:lnTo>
                    <a:cubicBezTo>
                      <a:pt x="1842" y="22514"/>
                      <a:pt x="1863" y="22870"/>
                      <a:pt x="1863" y="23225"/>
                    </a:cubicBezTo>
                    <a:cubicBezTo>
                      <a:pt x="1884" y="23623"/>
                      <a:pt x="1904" y="24041"/>
                      <a:pt x="1904" y="24502"/>
                    </a:cubicBezTo>
                    <a:lnTo>
                      <a:pt x="1967" y="24502"/>
                    </a:lnTo>
                    <a:cubicBezTo>
                      <a:pt x="1967" y="24350"/>
                      <a:pt x="2121" y="24198"/>
                      <a:pt x="2294" y="24198"/>
                    </a:cubicBezTo>
                    <a:cubicBezTo>
                      <a:pt x="2359" y="24198"/>
                      <a:pt x="2427" y="24220"/>
                      <a:pt x="2490" y="24272"/>
                    </a:cubicBezTo>
                    <a:cubicBezTo>
                      <a:pt x="3079" y="24750"/>
                      <a:pt x="3846" y="25095"/>
                      <a:pt x="4604" y="25095"/>
                    </a:cubicBezTo>
                    <a:cubicBezTo>
                      <a:pt x="5006" y="25095"/>
                      <a:pt x="5406" y="24998"/>
                      <a:pt x="5775" y="24774"/>
                    </a:cubicBezTo>
                    <a:cubicBezTo>
                      <a:pt x="6759" y="24188"/>
                      <a:pt x="7073" y="22786"/>
                      <a:pt x="6361" y="21865"/>
                    </a:cubicBezTo>
                    <a:cubicBezTo>
                      <a:pt x="6257" y="21719"/>
                      <a:pt x="6236" y="21489"/>
                      <a:pt x="6424" y="21384"/>
                    </a:cubicBezTo>
                    <a:cubicBezTo>
                      <a:pt x="10525" y="19103"/>
                      <a:pt x="11969" y="14124"/>
                      <a:pt x="10504" y="9813"/>
                    </a:cubicBezTo>
                    <a:cubicBezTo>
                      <a:pt x="10169" y="8788"/>
                      <a:pt x="9667" y="7805"/>
                      <a:pt x="9060" y="6905"/>
                    </a:cubicBezTo>
                    <a:cubicBezTo>
                      <a:pt x="8412" y="5901"/>
                      <a:pt x="7386" y="5168"/>
                      <a:pt x="6738" y="4185"/>
                    </a:cubicBezTo>
                    <a:cubicBezTo>
                      <a:pt x="6005" y="3076"/>
                      <a:pt x="6550" y="1360"/>
                      <a:pt x="69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66" name="Google Shape;13666;p41"/>
              <p:cNvSpPr/>
              <p:nvPr/>
            </p:nvSpPr>
            <p:spPr>
              <a:xfrm>
                <a:off x="3294475" y="4355875"/>
                <a:ext cx="945775" cy="696900"/>
              </a:xfrm>
              <a:custGeom>
                <a:rect b="b" l="l" r="r" t="t"/>
                <a:pathLst>
                  <a:path extrusionOk="0" h="27876" w="37831">
                    <a:moveTo>
                      <a:pt x="35404" y="1"/>
                    </a:moveTo>
                    <a:cubicBezTo>
                      <a:pt x="35299" y="984"/>
                      <a:pt x="34734" y="1926"/>
                      <a:pt x="33981" y="2553"/>
                    </a:cubicBezTo>
                    <a:cubicBezTo>
                      <a:pt x="35215" y="8684"/>
                      <a:pt x="36010" y="14898"/>
                      <a:pt x="36345" y="21134"/>
                    </a:cubicBezTo>
                    <a:cubicBezTo>
                      <a:pt x="36429" y="22640"/>
                      <a:pt x="36847" y="24983"/>
                      <a:pt x="34943" y="25528"/>
                    </a:cubicBezTo>
                    <a:cubicBezTo>
                      <a:pt x="34467" y="25656"/>
                      <a:pt x="33947" y="25692"/>
                      <a:pt x="33422" y="25692"/>
                    </a:cubicBezTo>
                    <a:cubicBezTo>
                      <a:pt x="32746" y="25692"/>
                      <a:pt x="32061" y="25632"/>
                      <a:pt x="31449" y="25632"/>
                    </a:cubicBezTo>
                    <a:lnTo>
                      <a:pt x="27306" y="25632"/>
                    </a:lnTo>
                    <a:cubicBezTo>
                      <a:pt x="21531" y="25590"/>
                      <a:pt x="15756" y="25528"/>
                      <a:pt x="9981" y="25402"/>
                    </a:cubicBezTo>
                    <a:cubicBezTo>
                      <a:pt x="8517" y="25360"/>
                      <a:pt x="7052" y="25339"/>
                      <a:pt x="5587" y="25297"/>
                    </a:cubicBezTo>
                    <a:cubicBezTo>
                      <a:pt x="4813" y="25276"/>
                      <a:pt x="3872" y="25360"/>
                      <a:pt x="3202" y="24921"/>
                    </a:cubicBezTo>
                    <a:cubicBezTo>
                      <a:pt x="1654" y="23937"/>
                      <a:pt x="2407" y="21029"/>
                      <a:pt x="2491" y="19564"/>
                    </a:cubicBezTo>
                    <a:cubicBezTo>
                      <a:pt x="2846" y="13957"/>
                      <a:pt x="3369" y="8370"/>
                      <a:pt x="4081" y="2804"/>
                    </a:cubicBezTo>
                    <a:lnTo>
                      <a:pt x="4081" y="2804"/>
                    </a:lnTo>
                    <a:cubicBezTo>
                      <a:pt x="3932" y="2831"/>
                      <a:pt x="3779" y="2842"/>
                      <a:pt x="3626" y="2842"/>
                    </a:cubicBezTo>
                    <a:cubicBezTo>
                      <a:pt x="3413" y="2842"/>
                      <a:pt x="3200" y="2820"/>
                      <a:pt x="2993" y="2784"/>
                    </a:cubicBezTo>
                    <a:cubicBezTo>
                      <a:pt x="2302" y="8977"/>
                      <a:pt x="1445" y="15170"/>
                      <a:pt x="608" y="21343"/>
                    </a:cubicBezTo>
                    <a:cubicBezTo>
                      <a:pt x="419" y="22703"/>
                      <a:pt x="1" y="24314"/>
                      <a:pt x="461" y="25653"/>
                    </a:cubicBezTo>
                    <a:cubicBezTo>
                      <a:pt x="1005" y="27243"/>
                      <a:pt x="2742" y="27390"/>
                      <a:pt x="4165" y="27473"/>
                    </a:cubicBezTo>
                    <a:cubicBezTo>
                      <a:pt x="6989" y="27620"/>
                      <a:pt x="9814" y="27683"/>
                      <a:pt x="12639" y="27766"/>
                    </a:cubicBezTo>
                    <a:cubicBezTo>
                      <a:pt x="15906" y="27838"/>
                      <a:pt x="19166" y="27875"/>
                      <a:pt x="22427" y="27875"/>
                    </a:cubicBezTo>
                    <a:cubicBezTo>
                      <a:pt x="24909" y="27875"/>
                      <a:pt x="27393" y="27853"/>
                      <a:pt x="29880" y="27808"/>
                    </a:cubicBezTo>
                    <a:cubicBezTo>
                      <a:pt x="31323" y="27787"/>
                      <a:pt x="32788" y="27745"/>
                      <a:pt x="34253" y="27704"/>
                    </a:cubicBezTo>
                    <a:cubicBezTo>
                      <a:pt x="35320" y="27683"/>
                      <a:pt x="36157" y="27599"/>
                      <a:pt x="36764" y="26511"/>
                    </a:cubicBezTo>
                    <a:cubicBezTo>
                      <a:pt x="37057" y="25988"/>
                      <a:pt x="37203" y="25297"/>
                      <a:pt x="37308" y="24711"/>
                    </a:cubicBezTo>
                    <a:cubicBezTo>
                      <a:pt x="37831" y="21950"/>
                      <a:pt x="37433" y="18999"/>
                      <a:pt x="37224" y="16237"/>
                    </a:cubicBezTo>
                    <a:cubicBezTo>
                      <a:pt x="36805" y="10818"/>
                      <a:pt x="36115" y="5399"/>
                      <a:pt x="3540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67" name="Google Shape;13667;p41"/>
              <p:cNvSpPr/>
              <p:nvPr/>
            </p:nvSpPr>
            <p:spPr>
              <a:xfrm>
                <a:off x="3389675" y="4370525"/>
                <a:ext cx="768975" cy="251650"/>
              </a:xfrm>
              <a:custGeom>
                <a:rect b="b" l="l" r="r" t="t"/>
                <a:pathLst>
                  <a:path extrusionOk="0" h="10066" w="30759">
                    <a:moveTo>
                      <a:pt x="6529" y="1"/>
                    </a:moveTo>
                    <a:lnTo>
                      <a:pt x="6529" y="1"/>
                    </a:lnTo>
                    <a:cubicBezTo>
                      <a:pt x="6042" y="752"/>
                      <a:pt x="5314" y="1097"/>
                      <a:pt x="4584" y="1097"/>
                    </a:cubicBezTo>
                    <a:cubicBezTo>
                      <a:pt x="3871" y="1097"/>
                      <a:pt x="3155" y="768"/>
                      <a:pt x="2658" y="168"/>
                    </a:cubicBezTo>
                    <a:cubicBezTo>
                      <a:pt x="2449" y="1193"/>
                      <a:pt x="1612" y="1905"/>
                      <a:pt x="608" y="2156"/>
                    </a:cubicBezTo>
                    <a:cubicBezTo>
                      <a:pt x="398" y="4415"/>
                      <a:pt x="189" y="6675"/>
                      <a:pt x="1" y="8935"/>
                    </a:cubicBezTo>
                    <a:cubicBezTo>
                      <a:pt x="2717" y="9758"/>
                      <a:pt x="5408" y="10065"/>
                      <a:pt x="8111" y="10065"/>
                    </a:cubicBezTo>
                    <a:cubicBezTo>
                      <a:pt x="10905" y="10065"/>
                      <a:pt x="13712" y="9737"/>
                      <a:pt x="16572" y="9312"/>
                    </a:cubicBezTo>
                    <a:cubicBezTo>
                      <a:pt x="19188" y="8914"/>
                      <a:pt x="21824" y="8496"/>
                      <a:pt x="24482" y="8307"/>
                    </a:cubicBezTo>
                    <a:cubicBezTo>
                      <a:pt x="25152" y="8266"/>
                      <a:pt x="25852" y="8227"/>
                      <a:pt x="26556" y="8227"/>
                    </a:cubicBezTo>
                    <a:cubicBezTo>
                      <a:pt x="28006" y="8227"/>
                      <a:pt x="29477" y="8392"/>
                      <a:pt x="30759" y="9040"/>
                    </a:cubicBezTo>
                    <a:cubicBezTo>
                      <a:pt x="30445" y="6801"/>
                      <a:pt x="30047" y="4562"/>
                      <a:pt x="29629" y="2323"/>
                    </a:cubicBezTo>
                    <a:cubicBezTo>
                      <a:pt x="29545" y="2365"/>
                      <a:pt x="29482" y="2386"/>
                      <a:pt x="29419" y="2428"/>
                    </a:cubicBezTo>
                    <a:cubicBezTo>
                      <a:pt x="28997" y="2605"/>
                      <a:pt x="28559" y="2687"/>
                      <a:pt x="28125" y="2687"/>
                    </a:cubicBezTo>
                    <a:cubicBezTo>
                      <a:pt x="27226" y="2687"/>
                      <a:pt x="26344" y="2337"/>
                      <a:pt x="25653" y="1758"/>
                    </a:cubicBezTo>
                    <a:lnTo>
                      <a:pt x="25653" y="1758"/>
                    </a:lnTo>
                    <a:cubicBezTo>
                      <a:pt x="25800" y="3955"/>
                      <a:pt x="23770" y="5880"/>
                      <a:pt x="21741" y="6759"/>
                    </a:cubicBezTo>
                    <a:cubicBezTo>
                      <a:pt x="21096" y="7036"/>
                      <a:pt x="20442" y="7170"/>
                      <a:pt x="19818" y="7170"/>
                    </a:cubicBezTo>
                    <a:cubicBezTo>
                      <a:pt x="17990" y="7170"/>
                      <a:pt x="16430" y="6014"/>
                      <a:pt x="16196" y="3892"/>
                    </a:cubicBezTo>
                    <a:cubicBezTo>
                      <a:pt x="15568" y="4790"/>
                      <a:pt x="14755" y="5548"/>
                      <a:pt x="13652" y="5548"/>
                    </a:cubicBezTo>
                    <a:cubicBezTo>
                      <a:pt x="13469" y="5548"/>
                      <a:pt x="13278" y="5527"/>
                      <a:pt x="13078" y="5483"/>
                    </a:cubicBezTo>
                    <a:cubicBezTo>
                      <a:pt x="11718" y="5190"/>
                      <a:pt x="10986" y="3976"/>
                      <a:pt x="10923" y="2658"/>
                    </a:cubicBezTo>
                    <a:cubicBezTo>
                      <a:pt x="10475" y="2872"/>
                      <a:pt x="9988" y="2974"/>
                      <a:pt x="9506" y="2974"/>
                    </a:cubicBezTo>
                    <a:cubicBezTo>
                      <a:pt x="7916" y="2974"/>
                      <a:pt x="6385" y="1863"/>
                      <a:pt x="652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68" name="Google Shape;13668;p41"/>
              <p:cNvSpPr/>
              <p:nvPr/>
            </p:nvSpPr>
            <p:spPr>
              <a:xfrm>
                <a:off x="3258900" y="3827200"/>
                <a:ext cx="981875" cy="710200"/>
              </a:xfrm>
              <a:custGeom>
                <a:rect b="b" l="l" r="r" t="t"/>
                <a:pathLst>
                  <a:path extrusionOk="0" h="28408" w="39275">
                    <a:moveTo>
                      <a:pt x="12374" y="1"/>
                    </a:moveTo>
                    <a:cubicBezTo>
                      <a:pt x="11563" y="1"/>
                      <a:pt x="10743" y="225"/>
                      <a:pt x="10002" y="684"/>
                    </a:cubicBezTo>
                    <a:cubicBezTo>
                      <a:pt x="8161" y="1835"/>
                      <a:pt x="7220" y="4409"/>
                      <a:pt x="8705" y="6229"/>
                    </a:cubicBezTo>
                    <a:cubicBezTo>
                      <a:pt x="8835" y="6415"/>
                      <a:pt x="8735" y="6749"/>
                      <a:pt x="8506" y="6749"/>
                    </a:cubicBezTo>
                    <a:cubicBezTo>
                      <a:pt x="8477" y="6749"/>
                      <a:pt x="8445" y="6743"/>
                      <a:pt x="8412" y="6731"/>
                    </a:cubicBezTo>
                    <a:cubicBezTo>
                      <a:pt x="7972" y="6555"/>
                      <a:pt x="7492" y="6453"/>
                      <a:pt x="7017" y="6453"/>
                    </a:cubicBezTo>
                    <a:cubicBezTo>
                      <a:pt x="6363" y="6453"/>
                      <a:pt x="5720" y="6647"/>
                      <a:pt x="5211" y="7108"/>
                    </a:cubicBezTo>
                    <a:cubicBezTo>
                      <a:pt x="4207" y="8029"/>
                      <a:pt x="4290" y="9744"/>
                      <a:pt x="5399" y="10539"/>
                    </a:cubicBezTo>
                    <a:cubicBezTo>
                      <a:pt x="5399" y="10560"/>
                      <a:pt x="5399" y="10560"/>
                      <a:pt x="5399" y="10560"/>
                    </a:cubicBezTo>
                    <a:cubicBezTo>
                      <a:pt x="5629" y="10100"/>
                      <a:pt x="5964" y="9723"/>
                      <a:pt x="6383" y="9493"/>
                    </a:cubicBezTo>
                    <a:cubicBezTo>
                      <a:pt x="6410" y="9481"/>
                      <a:pt x="6438" y="9475"/>
                      <a:pt x="6464" y="9475"/>
                    </a:cubicBezTo>
                    <a:cubicBezTo>
                      <a:pt x="6614" y="9475"/>
                      <a:pt x="6720" y="9661"/>
                      <a:pt x="6613" y="9786"/>
                    </a:cubicBezTo>
                    <a:cubicBezTo>
                      <a:pt x="6257" y="10184"/>
                      <a:pt x="5881" y="10498"/>
                      <a:pt x="5629" y="11000"/>
                    </a:cubicBezTo>
                    <a:cubicBezTo>
                      <a:pt x="5357" y="11502"/>
                      <a:pt x="5253" y="12067"/>
                      <a:pt x="5295" y="12653"/>
                    </a:cubicBezTo>
                    <a:cubicBezTo>
                      <a:pt x="5295" y="12744"/>
                      <a:pt x="5231" y="12786"/>
                      <a:pt x="5162" y="12786"/>
                    </a:cubicBezTo>
                    <a:cubicBezTo>
                      <a:pt x="5090" y="12786"/>
                      <a:pt x="5012" y="12739"/>
                      <a:pt x="5002" y="12653"/>
                    </a:cubicBezTo>
                    <a:cubicBezTo>
                      <a:pt x="4960" y="12234"/>
                      <a:pt x="5002" y="11753"/>
                      <a:pt x="5127" y="11293"/>
                    </a:cubicBezTo>
                    <a:cubicBezTo>
                      <a:pt x="4734" y="11199"/>
                      <a:pt x="4279" y="11147"/>
                      <a:pt x="3807" y="11147"/>
                    </a:cubicBezTo>
                    <a:cubicBezTo>
                      <a:pt x="2069" y="11147"/>
                      <a:pt x="92" y="11849"/>
                      <a:pt x="43" y="13741"/>
                    </a:cubicBezTo>
                    <a:cubicBezTo>
                      <a:pt x="1" y="15519"/>
                      <a:pt x="1654" y="17779"/>
                      <a:pt x="3516" y="17905"/>
                    </a:cubicBezTo>
                    <a:cubicBezTo>
                      <a:pt x="3788" y="17925"/>
                      <a:pt x="3872" y="18260"/>
                      <a:pt x="3642" y="18428"/>
                    </a:cubicBezTo>
                    <a:cubicBezTo>
                      <a:pt x="2763" y="19097"/>
                      <a:pt x="1863" y="19850"/>
                      <a:pt x="2114" y="21043"/>
                    </a:cubicBezTo>
                    <a:cubicBezTo>
                      <a:pt x="2261" y="21838"/>
                      <a:pt x="2826" y="22445"/>
                      <a:pt x="3474" y="22884"/>
                    </a:cubicBezTo>
                    <a:cubicBezTo>
                      <a:pt x="3961" y="23221"/>
                      <a:pt x="4561" y="23388"/>
                      <a:pt x="5146" y="23388"/>
                    </a:cubicBezTo>
                    <a:cubicBezTo>
                      <a:pt x="6450" y="23388"/>
                      <a:pt x="7676" y="22562"/>
                      <a:pt x="7387" y="20959"/>
                    </a:cubicBezTo>
                    <a:cubicBezTo>
                      <a:pt x="7349" y="20757"/>
                      <a:pt x="7510" y="20623"/>
                      <a:pt x="7662" y="20623"/>
                    </a:cubicBezTo>
                    <a:cubicBezTo>
                      <a:pt x="7761" y="20623"/>
                      <a:pt x="7856" y="20681"/>
                      <a:pt x="7889" y="20813"/>
                    </a:cubicBezTo>
                    <a:cubicBezTo>
                      <a:pt x="8174" y="21858"/>
                      <a:pt x="8984" y="22397"/>
                      <a:pt x="9835" y="22397"/>
                    </a:cubicBezTo>
                    <a:cubicBezTo>
                      <a:pt x="10483" y="22397"/>
                      <a:pt x="11155" y="22083"/>
                      <a:pt x="11635" y="21441"/>
                    </a:cubicBezTo>
                    <a:cubicBezTo>
                      <a:pt x="11664" y="21397"/>
                      <a:pt x="11706" y="21379"/>
                      <a:pt x="11747" y="21379"/>
                    </a:cubicBezTo>
                    <a:cubicBezTo>
                      <a:pt x="11824" y="21379"/>
                      <a:pt x="11899" y="21443"/>
                      <a:pt x="11886" y="21524"/>
                    </a:cubicBezTo>
                    <a:cubicBezTo>
                      <a:pt x="11917" y="21505"/>
                      <a:pt x="11952" y="21496"/>
                      <a:pt x="11987" y="21496"/>
                    </a:cubicBezTo>
                    <a:cubicBezTo>
                      <a:pt x="12069" y="21496"/>
                      <a:pt x="12149" y="21547"/>
                      <a:pt x="12179" y="21650"/>
                    </a:cubicBezTo>
                    <a:cubicBezTo>
                      <a:pt x="12367" y="22591"/>
                      <a:pt x="12618" y="23345"/>
                      <a:pt x="13476" y="23868"/>
                    </a:cubicBezTo>
                    <a:cubicBezTo>
                      <a:pt x="13886" y="24119"/>
                      <a:pt x="14312" y="24234"/>
                      <a:pt x="14738" y="24234"/>
                    </a:cubicBezTo>
                    <a:cubicBezTo>
                      <a:pt x="15270" y="24234"/>
                      <a:pt x="15801" y="24056"/>
                      <a:pt x="16300" y="23742"/>
                    </a:cubicBezTo>
                    <a:cubicBezTo>
                      <a:pt x="16337" y="23716"/>
                      <a:pt x="16380" y="23704"/>
                      <a:pt x="16424" y="23704"/>
                    </a:cubicBezTo>
                    <a:cubicBezTo>
                      <a:pt x="16555" y="23704"/>
                      <a:pt x="16693" y="23810"/>
                      <a:pt x="16677" y="23951"/>
                    </a:cubicBezTo>
                    <a:cubicBezTo>
                      <a:pt x="16572" y="25416"/>
                      <a:pt x="17409" y="26755"/>
                      <a:pt x="18958" y="26776"/>
                    </a:cubicBezTo>
                    <a:cubicBezTo>
                      <a:pt x="20046" y="26776"/>
                      <a:pt x="20653" y="26107"/>
                      <a:pt x="21280" y="25353"/>
                    </a:cubicBezTo>
                    <a:cubicBezTo>
                      <a:pt x="20987" y="25312"/>
                      <a:pt x="20715" y="25228"/>
                      <a:pt x="20464" y="25102"/>
                    </a:cubicBezTo>
                    <a:cubicBezTo>
                      <a:pt x="20329" y="25044"/>
                      <a:pt x="20408" y="24826"/>
                      <a:pt x="20553" y="24826"/>
                    </a:cubicBezTo>
                    <a:cubicBezTo>
                      <a:pt x="20565" y="24826"/>
                      <a:pt x="20577" y="24827"/>
                      <a:pt x="20590" y="24830"/>
                    </a:cubicBezTo>
                    <a:cubicBezTo>
                      <a:pt x="20925" y="24956"/>
                      <a:pt x="21259" y="25019"/>
                      <a:pt x="21636" y="25019"/>
                    </a:cubicBezTo>
                    <a:cubicBezTo>
                      <a:pt x="22013" y="25019"/>
                      <a:pt x="22326" y="24893"/>
                      <a:pt x="22682" y="24809"/>
                    </a:cubicBezTo>
                    <a:cubicBezTo>
                      <a:pt x="22701" y="24803"/>
                      <a:pt x="22720" y="24800"/>
                      <a:pt x="22737" y="24800"/>
                    </a:cubicBezTo>
                    <a:cubicBezTo>
                      <a:pt x="22893" y="24800"/>
                      <a:pt x="22977" y="25029"/>
                      <a:pt x="22808" y="25123"/>
                    </a:cubicBezTo>
                    <a:cubicBezTo>
                      <a:pt x="22536" y="25291"/>
                      <a:pt x="22201" y="25374"/>
                      <a:pt x="21866" y="25374"/>
                    </a:cubicBezTo>
                    <a:cubicBezTo>
                      <a:pt x="22180" y="26379"/>
                      <a:pt x="22515" y="27383"/>
                      <a:pt x="23415" y="27990"/>
                    </a:cubicBezTo>
                    <a:cubicBezTo>
                      <a:pt x="23861" y="28290"/>
                      <a:pt x="24347" y="28408"/>
                      <a:pt x="24842" y="28408"/>
                    </a:cubicBezTo>
                    <a:cubicBezTo>
                      <a:pt x="25624" y="28408"/>
                      <a:pt x="26426" y="28114"/>
                      <a:pt x="27118" y="27780"/>
                    </a:cubicBezTo>
                    <a:cubicBezTo>
                      <a:pt x="29085" y="26797"/>
                      <a:pt x="31093" y="24684"/>
                      <a:pt x="29985" y="22424"/>
                    </a:cubicBezTo>
                    <a:cubicBezTo>
                      <a:pt x="29943" y="22340"/>
                      <a:pt x="29901" y="22257"/>
                      <a:pt x="29859" y="22194"/>
                    </a:cubicBezTo>
                    <a:cubicBezTo>
                      <a:pt x="29758" y="21964"/>
                      <a:pt x="29945" y="21753"/>
                      <a:pt x="30132" y="21753"/>
                    </a:cubicBezTo>
                    <a:cubicBezTo>
                      <a:pt x="30217" y="21753"/>
                      <a:pt x="30302" y="21796"/>
                      <a:pt x="30361" y="21901"/>
                    </a:cubicBezTo>
                    <a:cubicBezTo>
                      <a:pt x="30424" y="21985"/>
                      <a:pt x="30466" y="22068"/>
                      <a:pt x="30508" y="22152"/>
                    </a:cubicBezTo>
                    <a:cubicBezTo>
                      <a:pt x="31100" y="23155"/>
                      <a:pt x="32223" y="23849"/>
                      <a:pt x="33378" y="23849"/>
                    </a:cubicBezTo>
                    <a:cubicBezTo>
                      <a:pt x="33814" y="23849"/>
                      <a:pt x="34253" y="23751"/>
                      <a:pt x="34671" y="23533"/>
                    </a:cubicBezTo>
                    <a:cubicBezTo>
                      <a:pt x="34713" y="23512"/>
                      <a:pt x="34755" y="23470"/>
                      <a:pt x="34818" y="23449"/>
                    </a:cubicBezTo>
                    <a:cubicBezTo>
                      <a:pt x="34860" y="23366"/>
                      <a:pt x="34964" y="23303"/>
                      <a:pt x="35069" y="23282"/>
                    </a:cubicBezTo>
                    <a:cubicBezTo>
                      <a:pt x="36115" y="22529"/>
                      <a:pt x="36387" y="21336"/>
                      <a:pt x="36345" y="20081"/>
                    </a:cubicBezTo>
                    <a:cubicBezTo>
                      <a:pt x="36303" y="20060"/>
                      <a:pt x="36241" y="20039"/>
                      <a:pt x="36199" y="19997"/>
                    </a:cubicBezTo>
                    <a:cubicBezTo>
                      <a:pt x="35990" y="19850"/>
                      <a:pt x="36094" y="19516"/>
                      <a:pt x="36324" y="19516"/>
                    </a:cubicBezTo>
                    <a:cubicBezTo>
                      <a:pt x="36324" y="19465"/>
                      <a:pt x="36370" y="19437"/>
                      <a:pt x="36421" y="19437"/>
                    </a:cubicBezTo>
                    <a:cubicBezTo>
                      <a:pt x="36453" y="19437"/>
                      <a:pt x="36488" y="19449"/>
                      <a:pt x="36513" y="19474"/>
                    </a:cubicBezTo>
                    <a:cubicBezTo>
                      <a:pt x="36513" y="19495"/>
                      <a:pt x="36534" y="19537"/>
                      <a:pt x="36534" y="19558"/>
                    </a:cubicBezTo>
                    <a:cubicBezTo>
                      <a:pt x="36733" y="19597"/>
                      <a:pt x="36931" y="19618"/>
                      <a:pt x="37123" y="19618"/>
                    </a:cubicBezTo>
                    <a:cubicBezTo>
                      <a:pt x="37938" y="19618"/>
                      <a:pt x="38648" y="19242"/>
                      <a:pt x="38919" y="18344"/>
                    </a:cubicBezTo>
                    <a:cubicBezTo>
                      <a:pt x="39275" y="17109"/>
                      <a:pt x="38312" y="16063"/>
                      <a:pt x="37182" y="15770"/>
                    </a:cubicBezTo>
                    <a:cubicBezTo>
                      <a:pt x="36889" y="15687"/>
                      <a:pt x="36910" y="15289"/>
                      <a:pt x="37182" y="15184"/>
                    </a:cubicBezTo>
                    <a:cubicBezTo>
                      <a:pt x="39081" y="14582"/>
                      <a:pt x="38223" y="11317"/>
                      <a:pt x="36680" y="11317"/>
                    </a:cubicBezTo>
                    <a:cubicBezTo>
                      <a:pt x="36456" y="11317"/>
                      <a:pt x="36216" y="11387"/>
                      <a:pt x="35969" y="11544"/>
                    </a:cubicBezTo>
                    <a:cubicBezTo>
                      <a:pt x="35990" y="11607"/>
                      <a:pt x="35990" y="11669"/>
                      <a:pt x="35990" y="11732"/>
                    </a:cubicBezTo>
                    <a:cubicBezTo>
                      <a:pt x="35976" y="11859"/>
                      <a:pt x="35886" y="11938"/>
                      <a:pt x="35784" y="11938"/>
                    </a:cubicBezTo>
                    <a:cubicBezTo>
                      <a:pt x="35734" y="11938"/>
                      <a:pt x="35682" y="11920"/>
                      <a:pt x="35634" y="11879"/>
                    </a:cubicBezTo>
                    <a:cubicBezTo>
                      <a:pt x="35487" y="11753"/>
                      <a:pt x="35446" y="11565"/>
                      <a:pt x="35362" y="11418"/>
                    </a:cubicBezTo>
                    <a:cubicBezTo>
                      <a:pt x="35278" y="11251"/>
                      <a:pt x="35174" y="11104"/>
                      <a:pt x="35048" y="10979"/>
                    </a:cubicBezTo>
                    <a:cubicBezTo>
                      <a:pt x="34776" y="10686"/>
                      <a:pt x="34441" y="10456"/>
                      <a:pt x="34086" y="10309"/>
                    </a:cubicBezTo>
                    <a:cubicBezTo>
                      <a:pt x="33894" y="10233"/>
                      <a:pt x="33930" y="9946"/>
                      <a:pt x="34114" y="9946"/>
                    </a:cubicBezTo>
                    <a:cubicBezTo>
                      <a:pt x="34131" y="9946"/>
                      <a:pt x="34150" y="9948"/>
                      <a:pt x="34169" y="9954"/>
                    </a:cubicBezTo>
                    <a:cubicBezTo>
                      <a:pt x="34609" y="10100"/>
                      <a:pt x="34985" y="10330"/>
                      <a:pt x="35320" y="10644"/>
                    </a:cubicBezTo>
                    <a:cubicBezTo>
                      <a:pt x="35362" y="10686"/>
                      <a:pt x="35425" y="10749"/>
                      <a:pt x="35487" y="10791"/>
                    </a:cubicBezTo>
                    <a:cubicBezTo>
                      <a:pt x="36555" y="8614"/>
                      <a:pt x="35697" y="6104"/>
                      <a:pt x="33249" y="5350"/>
                    </a:cubicBezTo>
                    <a:cubicBezTo>
                      <a:pt x="32697" y="5183"/>
                      <a:pt x="32124" y="5100"/>
                      <a:pt x="31559" y="5100"/>
                    </a:cubicBezTo>
                    <a:cubicBezTo>
                      <a:pt x="29511" y="5100"/>
                      <a:pt x="27559" y="6194"/>
                      <a:pt x="27034" y="8342"/>
                    </a:cubicBezTo>
                    <a:cubicBezTo>
                      <a:pt x="26999" y="8473"/>
                      <a:pt x="26869" y="8550"/>
                      <a:pt x="26744" y="8550"/>
                    </a:cubicBezTo>
                    <a:cubicBezTo>
                      <a:pt x="26649" y="8550"/>
                      <a:pt x="26557" y="8505"/>
                      <a:pt x="26511" y="8405"/>
                    </a:cubicBezTo>
                    <a:cubicBezTo>
                      <a:pt x="26155" y="7652"/>
                      <a:pt x="25653" y="6564"/>
                      <a:pt x="24754" y="6355"/>
                    </a:cubicBezTo>
                    <a:cubicBezTo>
                      <a:pt x="24628" y="6324"/>
                      <a:pt x="24508" y="6310"/>
                      <a:pt x="24392" y="6310"/>
                    </a:cubicBezTo>
                    <a:cubicBezTo>
                      <a:pt x="23409" y="6310"/>
                      <a:pt x="22776" y="7349"/>
                      <a:pt x="22326" y="8154"/>
                    </a:cubicBezTo>
                    <a:cubicBezTo>
                      <a:pt x="22494" y="8238"/>
                      <a:pt x="22640" y="8342"/>
                      <a:pt x="22745" y="8489"/>
                    </a:cubicBezTo>
                    <a:cubicBezTo>
                      <a:pt x="22804" y="8568"/>
                      <a:pt x="22732" y="8742"/>
                      <a:pt x="22618" y="8742"/>
                    </a:cubicBezTo>
                    <a:cubicBezTo>
                      <a:pt x="22611" y="8742"/>
                      <a:pt x="22605" y="8741"/>
                      <a:pt x="22598" y="8740"/>
                    </a:cubicBezTo>
                    <a:cubicBezTo>
                      <a:pt x="22264" y="8698"/>
                      <a:pt x="21992" y="8489"/>
                      <a:pt x="21699" y="8384"/>
                    </a:cubicBezTo>
                    <a:cubicBezTo>
                      <a:pt x="21322" y="8259"/>
                      <a:pt x="20946" y="8196"/>
                      <a:pt x="20548" y="8175"/>
                    </a:cubicBezTo>
                    <a:cubicBezTo>
                      <a:pt x="20297" y="8175"/>
                      <a:pt x="20297" y="7798"/>
                      <a:pt x="20548" y="7798"/>
                    </a:cubicBezTo>
                    <a:cubicBezTo>
                      <a:pt x="20862" y="7798"/>
                      <a:pt x="21155" y="7819"/>
                      <a:pt x="21469" y="7882"/>
                    </a:cubicBezTo>
                    <a:cubicBezTo>
                      <a:pt x="21427" y="7798"/>
                      <a:pt x="21427" y="7715"/>
                      <a:pt x="21469" y="7631"/>
                    </a:cubicBezTo>
                    <a:cubicBezTo>
                      <a:pt x="22138" y="6041"/>
                      <a:pt x="21176" y="4179"/>
                      <a:pt x="19376" y="4095"/>
                    </a:cubicBezTo>
                    <a:cubicBezTo>
                      <a:pt x="19350" y="4093"/>
                      <a:pt x="19324" y="4092"/>
                      <a:pt x="19298" y="4092"/>
                    </a:cubicBezTo>
                    <a:cubicBezTo>
                      <a:pt x="18739" y="4092"/>
                      <a:pt x="18195" y="4465"/>
                      <a:pt x="17682" y="4465"/>
                    </a:cubicBezTo>
                    <a:cubicBezTo>
                      <a:pt x="17625" y="4465"/>
                      <a:pt x="17570" y="4461"/>
                      <a:pt x="17514" y="4451"/>
                    </a:cubicBezTo>
                    <a:cubicBezTo>
                      <a:pt x="17137" y="4388"/>
                      <a:pt x="16949" y="4200"/>
                      <a:pt x="16803" y="3865"/>
                    </a:cubicBezTo>
                    <a:cubicBezTo>
                      <a:pt x="16405" y="2986"/>
                      <a:pt x="16300" y="2149"/>
                      <a:pt x="15589" y="1396"/>
                    </a:cubicBezTo>
                    <a:cubicBezTo>
                      <a:pt x="14720" y="477"/>
                      <a:pt x="13557" y="1"/>
                      <a:pt x="1237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69" name="Google Shape;13669;p41"/>
              <p:cNvSpPr/>
              <p:nvPr/>
            </p:nvSpPr>
            <p:spPr>
              <a:xfrm>
                <a:off x="4199950" y="4279600"/>
                <a:ext cx="302375" cy="668425"/>
              </a:xfrm>
              <a:custGeom>
                <a:rect b="b" l="l" r="r" t="t"/>
                <a:pathLst>
                  <a:path extrusionOk="0" h="26737" w="12095">
                    <a:moveTo>
                      <a:pt x="7443" y="1"/>
                    </a:moveTo>
                    <a:cubicBezTo>
                      <a:pt x="7373" y="1"/>
                      <a:pt x="7301" y="25"/>
                      <a:pt x="7240" y="81"/>
                    </a:cubicBezTo>
                    <a:cubicBezTo>
                      <a:pt x="5001" y="1880"/>
                      <a:pt x="2553" y="3219"/>
                      <a:pt x="1" y="4495"/>
                    </a:cubicBezTo>
                    <a:lnTo>
                      <a:pt x="42" y="4830"/>
                    </a:lnTo>
                    <a:lnTo>
                      <a:pt x="63" y="4830"/>
                    </a:lnTo>
                    <a:cubicBezTo>
                      <a:pt x="2553" y="3993"/>
                      <a:pt x="4855" y="2612"/>
                      <a:pt x="6947" y="1022"/>
                    </a:cubicBezTo>
                    <a:lnTo>
                      <a:pt x="6947" y="1022"/>
                    </a:lnTo>
                    <a:cubicBezTo>
                      <a:pt x="6592" y="2382"/>
                      <a:pt x="6047" y="4098"/>
                      <a:pt x="6780" y="5207"/>
                    </a:cubicBezTo>
                    <a:cubicBezTo>
                      <a:pt x="7428" y="6190"/>
                      <a:pt x="8454" y="6923"/>
                      <a:pt x="9102" y="7927"/>
                    </a:cubicBezTo>
                    <a:cubicBezTo>
                      <a:pt x="9709" y="8827"/>
                      <a:pt x="10211" y="9810"/>
                      <a:pt x="10546" y="10835"/>
                    </a:cubicBezTo>
                    <a:cubicBezTo>
                      <a:pt x="12011" y="15146"/>
                      <a:pt x="10567" y="20125"/>
                      <a:pt x="6466" y="22406"/>
                    </a:cubicBezTo>
                    <a:cubicBezTo>
                      <a:pt x="6278" y="22511"/>
                      <a:pt x="6299" y="22741"/>
                      <a:pt x="6403" y="22887"/>
                    </a:cubicBezTo>
                    <a:cubicBezTo>
                      <a:pt x="7115" y="23808"/>
                      <a:pt x="6801" y="25210"/>
                      <a:pt x="5817" y="25796"/>
                    </a:cubicBezTo>
                    <a:cubicBezTo>
                      <a:pt x="5448" y="26020"/>
                      <a:pt x="5048" y="26117"/>
                      <a:pt x="4646" y="26117"/>
                    </a:cubicBezTo>
                    <a:cubicBezTo>
                      <a:pt x="3888" y="26117"/>
                      <a:pt x="3121" y="25772"/>
                      <a:pt x="2532" y="25294"/>
                    </a:cubicBezTo>
                    <a:cubicBezTo>
                      <a:pt x="2469" y="25242"/>
                      <a:pt x="2401" y="25220"/>
                      <a:pt x="2336" y="25220"/>
                    </a:cubicBezTo>
                    <a:cubicBezTo>
                      <a:pt x="2163" y="25220"/>
                      <a:pt x="2009" y="25372"/>
                      <a:pt x="2009" y="25524"/>
                    </a:cubicBezTo>
                    <a:cubicBezTo>
                      <a:pt x="2009" y="25607"/>
                      <a:pt x="2030" y="25670"/>
                      <a:pt x="2114" y="25733"/>
                    </a:cubicBezTo>
                    <a:cubicBezTo>
                      <a:pt x="2824" y="26331"/>
                      <a:pt x="3765" y="26736"/>
                      <a:pt x="4683" y="26736"/>
                    </a:cubicBezTo>
                    <a:cubicBezTo>
                      <a:pt x="5307" y="26736"/>
                      <a:pt x="5920" y="26550"/>
                      <a:pt x="6445" y="26110"/>
                    </a:cubicBezTo>
                    <a:cubicBezTo>
                      <a:pt x="7470" y="25294"/>
                      <a:pt x="7680" y="23871"/>
                      <a:pt x="7073" y="22783"/>
                    </a:cubicBezTo>
                    <a:cubicBezTo>
                      <a:pt x="10337" y="20795"/>
                      <a:pt x="12094" y="16966"/>
                      <a:pt x="11697" y="13179"/>
                    </a:cubicBezTo>
                    <a:cubicBezTo>
                      <a:pt x="11509" y="11191"/>
                      <a:pt x="10755" y="9266"/>
                      <a:pt x="9646" y="7613"/>
                    </a:cubicBezTo>
                    <a:cubicBezTo>
                      <a:pt x="9040" y="6713"/>
                      <a:pt x="8182" y="6044"/>
                      <a:pt x="7575" y="5186"/>
                    </a:cubicBezTo>
                    <a:cubicBezTo>
                      <a:pt x="6654" y="3910"/>
                      <a:pt x="7449" y="1796"/>
                      <a:pt x="7721" y="353"/>
                    </a:cubicBezTo>
                    <a:cubicBezTo>
                      <a:pt x="7766" y="145"/>
                      <a:pt x="7611" y="1"/>
                      <a:pt x="744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70" name="Google Shape;13670;p41"/>
              <p:cNvSpPr/>
              <p:nvPr/>
            </p:nvSpPr>
            <p:spPr>
              <a:xfrm>
                <a:off x="4097250" y="4715925"/>
                <a:ext cx="38475" cy="36225"/>
              </a:xfrm>
              <a:custGeom>
                <a:rect b="b" l="l" r="r" t="t"/>
                <a:pathLst>
                  <a:path extrusionOk="0" h="1449" w="1539">
                    <a:moveTo>
                      <a:pt x="364" y="0"/>
                    </a:moveTo>
                    <a:cubicBezTo>
                      <a:pt x="316" y="0"/>
                      <a:pt x="267" y="5"/>
                      <a:pt x="217" y="15"/>
                    </a:cubicBezTo>
                    <a:cubicBezTo>
                      <a:pt x="0" y="54"/>
                      <a:pt x="80" y="353"/>
                      <a:pt x="282" y="353"/>
                    </a:cubicBezTo>
                    <a:cubicBezTo>
                      <a:pt x="295" y="353"/>
                      <a:pt x="308" y="352"/>
                      <a:pt x="321" y="350"/>
                    </a:cubicBezTo>
                    <a:cubicBezTo>
                      <a:pt x="342" y="347"/>
                      <a:pt x="362" y="345"/>
                      <a:pt x="381" y="345"/>
                    </a:cubicBezTo>
                    <a:cubicBezTo>
                      <a:pt x="761" y="345"/>
                      <a:pt x="959" y="908"/>
                      <a:pt x="740" y="1187"/>
                    </a:cubicBezTo>
                    <a:cubicBezTo>
                      <a:pt x="646" y="1312"/>
                      <a:pt x="774" y="1449"/>
                      <a:pt x="897" y="1449"/>
                    </a:cubicBezTo>
                    <a:cubicBezTo>
                      <a:pt x="939" y="1449"/>
                      <a:pt x="980" y="1433"/>
                      <a:pt x="1012" y="1396"/>
                    </a:cubicBezTo>
                    <a:cubicBezTo>
                      <a:pt x="1538" y="889"/>
                      <a:pt x="1029" y="0"/>
                      <a:pt x="36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71" name="Google Shape;13671;p41"/>
              <p:cNvSpPr/>
              <p:nvPr/>
            </p:nvSpPr>
            <p:spPr>
              <a:xfrm>
                <a:off x="4064725" y="4651425"/>
                <a:ext cx="44575" cy="34125"/>
              </a:xfrm>
              <a:custGeom>
                <a:rect b="b" l="l" r="r" t="t"/>
                <a:pathLst>
                  <a:path extrusionOk="0" h="1365" w="1783">
                    <a:moveTo>
                      <a:pt x="121" y="1"/>
                    </a:moveTo>
                    <a:cubicBezTo>
                      <a:pt x="58" y="1"/>
                      <a:pt x="1" y="42"/>
                      <a:pt x="11" y="126"/>
                    </a:cubicBezTo>
                    <a:cubicBezTo>
                      <a:pt x="29" y="777"/>
                      <a:pt x="625" y="1365"/>
                      <a:pt x="1286" y="1365"/>
                    </a:cubicBezTo>
                    <a:cubicBezTo>
                      <a:pt x="1390" y="1365"/>
                      <a:pt x="1496" y="1350"/>
                      <a:pt x="1601" y="1319"/>
                    </a:cubicBezTo>
                    <a:cubicBezTo>
                      <a:pt x="1782" y="1258"/>
                      <a:pt x="1712" y="1025"/>
                      <a:pt x="1540" y="1025"/>
                    </a:cubicBezTo>
                    <a:cubicBezTo>
                      <a:pt x="1533" y="1025"/>
                      <a:pt x="1525" y="1025"/>
                      <a:pt x="1518" y="1026"/>
                    </a:cubicBezTo>
                    <a:cubicBezTo>
                      <a:pt x="1455" y="1037"/>
                      <a:pt x="1391" y="1042"/>
                      <a:pt x="1328" y="1042"/>
                    </a:cubicBezTo>
                    <a:cubicBezTo>
                      <a:pt x="804" y="1042"/>
                      <a:pt x="300" y="668"/>
                      <a:pt x="262" y="126"/>
                    </a:cubicBezTo>
                    <a:cubicBezTo>
                      <a:pt x="252" y="42"/>
                      <a:pt x="184" y="1"/>
                      <a:pt x="12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72" name="Google Shape;13672;p41"/>
              <p:cNvSpPr/>
              <p:nvPr/>
            </p:nvSpPr>
            <p:spPr>
              <a:xfrm>
                <a:off x="3981850" y="4685700"/>
                <a:ext cx="37650" cy="34475"/>
              </a:xfrm>
              <a:custGeom>
                <a:rect b="b" l="l" r="r" t="t"/>
                <a:pathLst>
                  <a:path extrusionOk="0" h="1379" w="1506">
                    <a:moveTo>
                      <a:pt x="177" y="0"/>
                    </a:moveTo>
                    <a:cubicBezTo>
                      <a:pt x="104" y="0"/>
                      <a:pt x="31" y="52"/>
                      <a:pt x="20" y="157"/>
                    </a:cubicBezTo>
                    <a:cubicBezTo>
                      <a:pt x="1" y="804"/>
                      <a:pt x="551" y="1378"/>
                      <a:pt x="1207" y="1378"/>
                    </a:cubicBezTo>
                    <a:cubicBezTo>
                      <a:pt x="1250" y="1378"/>
                      <a:pt x="1294" y="1376"/>
                      <a:pt x="1339" y="1371"/>
                    </a:cubicBezTo>
                    <a:cubicBezTo>
                      <a:pt x="1506" y="1329"/>
                      <a:pt x="1464" y="1057"/>
                      <a:pt x="1297" y="1057"/>
                    </a:cubicBezTo>
                    <a:cubicBezTo>
                      <a:pt x="815" y="1036"/>
                      <a:pt x="355" y="659"/>
                      <a:pt x="334" y="157"/>
                    </a:cubicBezTo>
                    <a:cubicBezTo>
                      <a:pt x="324" y="52"/>
                      <a:pt x="250" y="0"/>
                      <a:pt x="17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73" name="Google Shape;13673;p41"/>
              <p:cNvSpPr/>
              <p:nvPr/>
            </p:nvSpPr>
            <p:spPr>
              <a:xfrm>
                <a:off x="3801925" y="4876100"/>
                <a:ext cx="54900" cy="24000"/>
              </a:xfrm>
              <a:custGeom>
                <a:rect b="b" l="l" r="r" t="t"/>
                <a:pathLst>
                  <a:path extrusionOk="0" h="960" w="2196">
                    <a:moveTo>
                      <a:pt x="1598" y="0"/>
                    </a:moveTo>
                    <a:cubicBezTo>
                      <a:pt x="1397" y="0"/>
                      <a:pt x="1155" y="64"/>
                      <a:pt x="1003" y="94"/>
                    </a:cubicBezTo>
                    <a:cubicBezTo>
                      <a:pt x="689" y="178"/>
                      <a:pt x="396" y="304"/>
                      <a:pt x="124" y="492"/>
                    </a:cubicBezTo>
                    <a:cubicBezTo>
                      <a:pt x="1" y="580"/>
                      <a:pt x="86" y="787"/>
                      <a:pt x="216" y="787"/>
                    </a:cubicBezTo>
                    <a:cubicBezTo>
                      <a:pt x="240" y="787"/>
                      <a:pt x="265" y="780"/>
                      <a:pt x="292" y="764"/>
                    </a:cubicBezTo>
                    <a:cubicBezTo>
                      <a:pt x="710" y="492"/>
                      <a:pt x="1149" y="366"/>
                      <a:pt x="1652" y="366"/>
                    </a:cubicBezTo>
                    <a:cubicBezTo>
                      <a:pt x="1694" y="492"/>
                      <a:pt x="1652" y="617"/>
                      <a:pt x="1547" y="722"/>
                    </a:cubicBezTo>
                    <a:cubicBezTo>
                      <a:pt x="1436" y="833"/>
                      <a:pt x="1553" y="960"/>
                      <a:pt x="1668" y="960"/>
                    </a:cubicBezTo>
                    <a:cubicBezTo>
                      <a:pt x="1684" y="960"/>
                      <a:pt x="1699" y="957"/>
                      <a:pt x="1714" y="952"/>
                    </a:cubicBezTo>
                    <a:cubicBezTo>
                      <a:pt x="2028" y="806"/>
                      <a:pt x="2196" y="178"/>
                      <a:pt x="1798" y="32"/>
                    </a:cubicBezTo>
                    <a:cubicBezTo>
                      <a:pt x="1741" y="9"/>
                      <a:pt x="1672" y="0"/>
                      <a:pt x="159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74" name="Google Shape;13674;p41"/>
              <p:cNvSpPr/>
              <p:nvPr/>
            </p:nvSpPr>
            <p:spPr>
              <a:xfrm>
                <a:off x="3762125" y="4826650"/>
                <a:ext cx="41225" cy="28250"/>
              </a:xfrm>
              <a:custGeom>
                <a:rect b="b" l="l" r="r" t="t"/>
                <a:pathLst>
                  <a:path extrusionOk="0" h="1130" w="1649">
                    <a:moveTo>
                      <a:pt x="189" y="1"/>
                    </a:moveTo>
                    <a:cubicBezTo>
                      <a:pt x="131" y="1"/>
                      <a:pt x="74" y="43"/>
                      <a:pt x="63" y="126"/>
                    </a:cubicBezTo>
                    <a:cubicBezTo>
                      <a:pt x="1" y="675"/>
                      <a:pt x="525" y="1130"/>
                      <a:pt x="1038" y="1130"/>
                    </a:cubicBezTo>
                    <a:cubicBezTo>
                      <a:pt x="1210" y="1130"/>
                      <a:pt x="1381" y="1079"/>
                      <a:pt x="1528" y="963"/>
                    </a:cubicBezTo>
                    <a:cubicBezTo>
                      <a:pt x="1648" y="877"/>
                      <a:pt x="1585" y="707"/>
                      <a:pt x="1477" y="707"/>
                    </a:cubicBezTo>
                    <a:cubicBezTo>
                      <a:pt x="1454" y="707"/>
                      <a:pt x="1428" y="715"/>
                      <a:pt x="1402" y="733"/>
                    </a:cubicBezTo>
                    <a:cubicBezTo>
                      <a:pt x="1305" y="784"/>
                      <a:pt x="1199" y="807"/>
                      <a:pt x="1092" y="807"/>
                    </a:cubicBezTo>
                    <a:cubicBezTo>
                      <a:pt x="715" y="807"/>
                      <a:pt x="331" y="518"/>
                      <a:pt x="314" y="126"/>
                    </a:cubicBezTo>
                    <a:cubicBezTo>
                      <a:pt x="304" y="43"/>
                      <a:pt x="246" y="1"/>
                      <a:pt x="18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75" name="Google Shape;13675;p41"/>
              <p:cNvSpPr/>
              <p:nvPr/>
            </p:nvSpPr>
            <p:spPr>
              <a:xfrm>
                <a:off x="3709300" y="4869975"/>
                <a:ext cx="21350" cy="33725"/>
              </a:xfrm>
              <a:custGeom>
                <a:rect b="b" l="l" r="r" t="t"/>
                <a:pathLst>
                  <a:path extrusionOk="0" h="1349" w="854">
                    <a:moveTo>
                      <a:pt x="666" y="1"/>
                    </a:moveTo>
                    <a:cubicBezTo>
                      <a:pt x="639" y="1"/>
                      <a:pt x="612" y="8"/>
                      <a:pt x="586" y="26"/>
                    </a:cubicBezTo>
                    <a:cubicBezTo>
                      <a:pt x="230" y="318"/>
                      <a:pt x="0" y="842"/>
                      <a:pt x="209" y="1281"/>
                    </a:cubicBezTo>
                    <a:cubicBezTo>
                      <a:pt x="233" y="1328"/>
                      <a:pt x="276" y="1348"/>
                      <a:pt x="322" y="1348"/>
                    </a:cubicBezTo>
                    <a:cubicBezTo>
                      <a:pt x="399" y="1348"/>
                      <a:pt x="481" y="1289"/>
                      <a:pt x="481" y="1197"/>
                    </a:cubicBezTo>
                    <a:cubicBezTo>
                      <a:pt x="461" y="1030"/>
                      <a:pt x="440" y="862"/>
                      <a:pt x="481" y="695"/>
                    </a:cubicBezTo>
                    <a:cubicBezTo>
                      <a:pt x="523" y="507"/>
                      <a:pt x="628" y="339"/>
                      <a:pt x="753" y="214"/>
                    </a:cubicBezTo>
                    <a:cubicBezTo>
                      <a:pt x="853" y="114"/>
                      <a:pt x="768" y="1"/>
                      <a:pt x="66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76" name="Google Shape;13676;p41"/>
              <p:cNvSpPr/>
              <p:nvPr/>
            </p:nvSpPr>
            <p:spPr>
              <a:xfrm>
                <a:off x="3474950" y="4780625"/>
                <a:ext cx="54950" cy="44625"/>
              </a:xfrm>
              <a:custGeom>
                <a:rect b="b" l="l" r="r" t="t"/>
                <a:pathLst>
                  <a:path extrusionOk="0" h="1785" w="2198">
                    <a:moveTo>
                      <a:pt x="803" y="0"/>
                    </a:moveTo>
                    <a:cubicBezTo>
                      <a:pt x="794" y="0"/>
                      <a:pt x="784" y="0"/>
                      <a:pt x="775" y="1"/>
                    </a:cubicBezTo>
                    <a:cubicBezTo>
                      <a:pt x="461" y="22"/>
                      <a:pt x="189" y="147"/>
                      <a:pt x="84" y="461"/>
                    </a:cubicBezTo>
                    <a:cubicBezTo>
                      <a:pt x="0" y="691"/>
                      <a:pt x="84" y="942"/>
                      <a:pt x="335" y="1005"/>
                    </a:cubicBezTo>
                    <a:cubicBezTo>
                      <a:pt x="348" y="1009"/>
                      <a:pt x="360" y="1011"/>
                      <a:pt x="371" y="1011"/>
                    </a:cubicBezTo>
                    <a:cubicBezTo>
                      <a:pt x="475" y="1011"/>
                      <a:pt x="532" y="852"/>
                      <a:pt x="419" y="796"/>
                    </a:cubicBezTo>
                    <a:cubicBezTo>
                      <a:pt x="105" y="649"/>
                      <a:pt x="544" y="335"/>
                      <a:pt x="733" y="315"/>
                    </a:cubicBezTo>
                    <a:cubicBezTo>
                      <a:pt x="754" y="312"/>
                      <a:pt x="776" y="311"/>
                      <a:pt x="797" y="311"/>
                    </a:cubicBezTo>
                    <a:cubicBezTo>
                      <a:pt x="988" y="311"/>
                      <a:pt x="1189" y="392"/>
                      <a:pt x="1340" y="524"/>
                    </a:cubicBezTo>
                    <a:cubicBezTo>
                      <a:pt x="1716" y="817"/>
                      <a:pt x="1779" y="1277"/>
                      <a:pt x="1925" y="1695"/>
                    </a:cubicBezTo>
                    <a:cubicBezTo>
                      <a:pt x="1955" y="1754"/>
                      <a:pt x="2015" y="1785"/>
                      <a:pt x="2072" y="1785"/>
                    </a:cubicBezTo>
                    <a:cubicBezTo>
                      <a:pt x="2137" y="1785"/>
                      <a:pt x="2197" y="1743"/>
                      <a:pt x="2197" y="1654"/>
                    </a:cubicBezTo>
                    <a:cubicBezTo>
                      <a:pt x="2197" y="888"/>
                      <a:pt x="1625" y="0"/>
                      <a:pt x="8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77" name="Google Shape;13677;p41"/>
              <p:cNvSpPr/>
              <p:nvPr/>
            </p:nvSpPr>
            <p:spPr>
              <a:xfrm>
                <a:off x="3460825" y="4729000"/>
                <a:ext cx="31375" cy="28150"/>
              </a:xfrm>
              <a:custGeom>
                <a:rect b="b" l="l" r="r" t="t"/>
                <a:pathLst>
                  <a:path extrusionOk="0" h="1126" w="1255">
                    <a:moveTo>
                      <a:pt x="268" y="0"/>
                    </a:moveTo>
                    <a:cubicBezTo>
                      <a:pt x="232" y="0"/>
                      <a:pt x="195" y="17"/>
                      <a:pt x="168" y="57"/>
                    </a:cubicBezTo>
                    <a:cubicBezTo>
                      <a:pt x="0" y="329"/>
                      <a:pt x="21" y="706"/>
                      <a:pt x="252" y="936"/>
                    </a:cubicBezTo>
                    <a:cubicBezTo>
                      <a:pt x="378" y="1062"/>
                      <a:pt x="549" y="1126"/>
                      <a:pt x="722" y="1126"/>
                    </a:cubicBezTo>
                    <a:cubicBezTo>
                      <a:pt x="864" y="1126"/>
                      <a:pt x="1008" y="1083"/>
                      <a:pt x="1130" y="999"/>
                    </a:cubicBezTo>
                    <a:cubicBezTo>
                      <a:pt x="1255" y="927"/>
                      <a:pt x="1183" y="750"/>
                      <a:pt x="1068" y="750"/>
                    </a:cubicBezTo>
                    <a:cubicBezTo>
                      <a:pt x="1048" y="750"/>
                      <a:pt x="1027" y="756"/>
                      <a:pt x="1005" y="768"/>
                    </a:cubicBezTo>
                    <a:cubicBezTo>
                      <a:pt x="925" y="818"/>
                      <a:pt x="826" y="844"/>
                      <a:pt x="728" y="844"/>
                    </a:cubicBezTo>
                    <a:cubicBezTo>
                      <a:pt x="622" y="844"/>
                      <a:pt x="516" y="813"/>
                      <a:pt x="440" y="747"/>
                    </a:cubicBezTo>
                    <a:cubicBezTo>
                      <a:pt x="273" y="601"/>
                      <a:pt x="252" y="350"/>
                      <a:pt x="377" y="162"/>
                    </a:cubicBezTo>
                    <a:cubicBezTo>
                      <a:pt x="420" y="76"/>
                      <a:pt x="346" y="0"/>
                      <a:pt x="2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78" name="Google Shape;13678;p41"/>
              <p:cNvSpPr/>
              <p:nvPr/>
            </p:nvSpPr>
            <p:spPr>
              <a:xfrm>
                <a:off x="3239025" y="3812700"/>
                <a:ext cx="1161300" cy="1255600"/>
              </a:xfrm>
              <a:custGeom>
                <a:rect b="b" l="l" r="r" t="t"/>
                <a:pathLst>
                  <a:path extrusionOk="0" h="50224" w="46452">
                    <a:moveTo>
                      <a:pt x="13169" y="581"/>
                    </a:moveTo>
                    <a:cubicBezTo>
                      <a:pt x="14352" y="581"/>
                      <a:pt x="15515" y="1057"/>
                      <a:pt x="16384" y="1976"/>
                    </a:cubicBezTo>
                    <a:cubicBezTo>
                      <a:pt x="17095" y="2729"/>
                      <a:pt x="17200" y="3566"/>
                      <a:pt x="17598" y="4445"/>
                    </a:cubicBezTo>
                    <a:cubicBezTo>
                      <a:pt x="17744" y="4780"/>
                      <a:pt x="17932" y="4968"/>
                      <a:pt x="18309" y="5031"/>
                    </a:cubicBezTo>
                    <a:cubicBezTo>
                      <a:pt x="18365" y="5041"/>
                      <a:pt x="18420" y="5045"/>
                      <a:pt x="18477" y="5045"/>
                    </a:cubicBezTo>
                    <a:cubicBezTo>
                      <a:pt x="18990" y="5045"/>
                      <a:pt x="19534" y="4672"/>
                      <a:pt x="20093" y="4672"/>
                    </a:cubicBezTo>
                    <a:cubicBezTo>
                      <a:pt x="20119" y="4672"/>
                      <a:pt x="20145" y="4673"/>
                      <a:pt x="20171" y="4675"/>
                    </a:cubicBezTo>
                    <a:cubicBezTo>
                      <a:pt x="21971" y="4759"/>
                      <a:pt x="22933" y="6621"/>
                      <a:pt x="22264" y="8211"/>
                    </a:cubicBezTo>
                    <a:cubicBezTo>
                      <a:pt x="22222" y="8295"/>
                      <a:pt x="22222" y="8378"/>
                      <a:pt x="22264" y="8462"/>
                    </a:cubicBezTo>
                    <a:cubicBezTo>
                      <a:pt x="21950" y="8399"/>
                      <a:pt x="21657" y="8378"/>
                      <a:pt x="21343" y="8378"/>
                    </a:cubicBezTo>
                    <a:cubicBezTo>
                      <a:pt x="21092" y="8378"/>
                      <a:pt x="21092" y="8755"/>
                      <a:pt x="21343" y="8755"/>
                    </a:cubicBezTo>
                    <a:cubicBezTo>
                      <a:pt x="21741" y="8776"/>
                      <a:pt x="22117" y="8839"/>
                      <a:pt x="22494" y="8964"/>
                    </a:cubicBezTo>
                    <a:cubicBezTo>
                      <a:pt x="22787" y="9069"/>
                      <a:pt x="23059" y="9278"/>
                      <a:pt x="23393" y="9320"/>
                    </a:cubicBezTo>
                    <a:cubicBezTo>
                      <a:pt x="23400" y="9321"/>
                      <a:pt x="23406" y="9322"/>
                      <a:pt x="23413" y="9322"/>
                    </a:cubicBezTo>
                    <a:cubicBezTo>
                      <a:pt x="23527" y="9322"/>
                      <a:pt x="23599" y="9148"/>
                      <a:pt x="23540" y="9069"/>
                    </a:cubicBezTo>
                    <a:cubicBezTo>
                      <a:pt x="23435" y="8922"/>
                      <a:pt x="23289" y="8818"/>
                      <a:pt x="23121" y="8734"/>
                    </a:cubicBezTo>
                    <a:cubicBezTo>
                      <a:pt x="23571" y="7929"/>
                      <a:pt x="24204" y="6890"/>
                      <a:pt x="25187" y="6890"/>
                    </a:cubicBezTo>
                    <a:cubicBezTo>
                      <a:pt x="25303" y="6890"/>
                      <a:pt x="25423" y="6904"/>
                      <a:pt x="25549" y="6935"/>
                    </a:cubicBezTo>
                    <a:cubicBezTo>
                      <a:pt x="26448" y="7144"/>
                      <a:pt x="26950" y="8232"/>
                      <a:pt x="27306" y="8985"/>
                    </a:cubicBezTo>
                    <a:cubicBezTo>
                      <a:pt x="27352" y="9085"/>
                      <a:pt x="27444" y="9130"/>
                      <a:pt x="27539" y="9130"/>
                    </a:cubicBezTo>
                    <a:cubicBezTo>
                      <a:pt x="27664" y="9130"/>
                      <a:pt x="27794" y="9053"/>
                      <a:pt x="27829" y="8922"/>
                    </a:cubicBezTo>
                    <a:cubicBezTo>
                      <a:pt x="28354" y="6774"/>
                      <a:pt x="30306" y="5680"/>
                      <a:pt x="32354" y="5680"/>
                    </a:cubicBezTo>
                    <a:cubicBezTo>
                      <a:pt x="32919" y="5680"/>
                      <a:pt x="33492" y="5763"/>
                      <a:pt x="34044" y="5930"/>
                    </a:cubicBezTo>
                    <a:cubicBezTo>
                      <a:pt x="36492" y="6684"/>
                      <a:pt x="37350" y="9194"/>
                      <a:pt x="36282" y="11371"/>
                    </a:cubicBezTo>
                    <a:cubicBezTo>
                      <a:pt x="36220" y="11329"/>
                      <a:pt x="36157" y="11266"/>
                      <a:pt x="36115" y="11224"/>
                    </a:cubicBezTo>
                    <a:cubicBezTo>
                      <a:pt x="35780" y="10910"/>
                      <a:pt x="35404" y="10680"/>
                      <a:pt x="34964" y="10534"/>
                    </a:cubicBezTo>
                    <a:cubicBezTo>
                      <a:pt x="34945" y="10528"/>
                      <a:pt x="34926" y="10526"/>
                      <a:pt x="34909" y="10526"/>
                    </a:cubicBezTo>
                    <a:cubicBezTo>
                      <a:pt x="34725" y="10526"/>
                      <a:pt x="34689" y="10813"/>
                      <a:pt x="34881" y="10889"/>
                    </a:cubicBezTo>
                    <a:cubicBezTo>
                      <a:pt x="35236" y="11036"/>
                      <a:pt x="35571" y="11266"/>
                      <a:pt x="35843" y="11559"/>
                    </a:cubicBezTo>
                    <a:cubicBezTo>
                      <a:pt x="35969" y="11684"/>
                      <a:pt x="36073" y="11831"/>
                      <a:pt x="36157" y="11998"/>
                    </a:cubicBezTo>
                    <a:cubicBezTo>
                      <a:pt x="36241" y="12145"/>
                      <a:pt x="36282" y="12333"/>
                      <a:pt x="36429" y="12459"/>
                    </a:cubicBezTo>
                    <a:cubicBezTo>
                      <a:pt x="36477" y="12500"/>
                      <a:pt x="36529" y="12518"/>
                      <a:pt x="36579" y="12518"/>
                    </a:cubicBezTo>
                    <a:cubicBezTo>
                      <a:pt x="36681" y="12518"/>
                      <a:pt x="36771" y="12439"/>
                      <a:pt x="36785" y="12312"/>
                    </a:cubicBezTo>
                    <a:cubicBezTo>
                      <a:pt x="36785" y="12249"/>
                      <a:pt x="36785" y="12187"/>
                      <a:pt x="36764" y="12124"/>
                    </a:cubicBezTo>
                    <a:cubicBezTo>
                      <a:pt x="37011" y="11967"/>
                      <a:pt x="37251" y="11897"/>
                      <a:pt x="37475" y="11897"/>
                    </a:cubicBezTo>
                    <a:cubicBezTo>
                      <a:pt x="39018" y="11897"/>
                      <a:pt x="39876" y="15162"/>
                      <a:pt x="37977" y="15764"/>
                    </a:cubicBezTo>
                    <a:cubicBezTo>
                      <a:pt x="37705" y="15869"/>
                      <a:pt x="37684" y="16267"/>
                      <a:pt x="37977" y="16350"/>
                    </a:cubicBezTo>
                    <a:cubicBezTo>
                      <a:pt x="39107" y="16643"/>
                      <a:pt x="40070" y="17689"/>
                      <a:pt x="39714" y="18924"/>
                    </a:cubicBezTo>
                    <a:cubicBezTo>
                      <a:pt x="39443" y="19822"/>
                      <a:pt x="38733" y="20198"/>
                      <a:pt x="37918" y="20198"/>
                    </a:cubicBezTo>
                    <a:cubicBezTo>
                      <a:pt x="37726" y="20198"/>
                      <a:pt x="37528" y="20177"/>
                      <a:pt x="37329" y="20138"/>
                    </a:cubicBezTo>
                    <a:cubicBezTo>
                      <a:pt x="37329" y="20117"/>
                      <a:pt x="37308" y="20075"/>
                      <a:pt x="37308" y="20054"/>
                    </a:cubicBezTo>
                    <a:cubicBezTo>
                      <a:pt x="37283" y="20029"/>
                      <a:pt x="37248" y="20017"/>
                      <a:pt x="37216" y="20017"/>
                    </a:cubicBezTo>
                    <a:cubicBezTo>
                      <a:pt x="37165" y="20017"/>
                      <a:pt x="37119" y="20045"/>
                      <a:pt x="37119" y="20096"/>
                    </a:cubicBezTo>
                    <a:cubicBezTo>
                      <a:pt x="36889" y="20096"/>
                      <a:pt x="36785" y="20430"/>
                      <a:pt x="36994" y="20577"/>
                    </a:cubicBezTo>
                    <a:cubicBezTo>
                      <a:pt x="37036" y="20619"/>
                      <a:pt x="37098" y="20640"/>
                      <a:pt x="37140" y="20661"/>
                    </a:cubicBezTo>
                    <a:cubicBezTo>
                      <a:pt x="37182" y="21916"/>
                      <a:pt x="36910" y="23109"/>
                      <a:pt x="35864" y="23862"/>
                    </a:cubicBezTo>
                    <a:cubicBezTo>
                      <a:pt x="35759" y="23883"/>
                      <a:pt x="35655" y="23946"/>
                      <a:pt x="35613" y="24029"/>
                    </a:cubicBezTo>
                    <a:cubicBezTo>
                      <a:pt x="35550" y="24050"/>
                      <a:pt x="35508" y="24092"/>
                      <a:pt x="35466" y="24113"/>
                    </a:cubicBezTo>
                    <a:cubicBezTo>
                      <a:pt x="35048" y="24331"/>
                      <a:pt x="34609" y="24429"/>
                      <a:pt x="34173" y="24429"/>
                    </a:cubicBezTo>
                    <a:cubicBezTo>
                      <a:pt x="33018" y="24429"/>
                      <a:pt x="31895" y="23735"/>
                      <a:pt x="31303" y="22732"/>
                    </a:cubicBezTo>
                    <a:cubicBezTo>
                      <a:pt x="31261" y="22648"/>
                      <a:pt x="31219" y="22565"/>
                      <a:pt x="31156" y="22481"/>
                    </a:cubicBezTo>
                    <a:cubicBezTo>
                      <a:pt x="31097" y="22376"/>
                      <a:pt x="31012" y="22333"/>
                      <a:pt x="30927" y="22333"/>
                    </a:cubicBezTo>
                    <a:cubicBezTo>
                      <a:pt x="30740" y="22333"/>
                      <a:pt x="30553" y="22544"/>
                      <a:pt x="30654" y="22774"/>
                    </a:cubicBezTo>
                    <a:cubicBezTo>
                      <a:pt x="30696" y="22837"/>
                      <a:pt x="30738" y="22920"/>
                      <a:pt x="30780" y="23004"/>
                    </a:cubicBezTo>
                    <a:cubicBezTo>
                      <a:pt x="31888" y="25264"/>
                      <a:pt x="29880" y="27377"/>
                      <a:pt x="27913" y="28360"/>
                    </a:cubicBezTo>
                    <a:cubicBezTo>
                      <a:pt x="27221" y="28694"/>
                      <a:pt x="26419" y="28988"/>
                      <a:pt x="25637" y="28988"/>
                    </a:cubicBezTo>
                    <a:cubicBezTo>
                      <a:pt x="25142" y="28988"/>
                      <a:pt x="24656" y="28870"/>
                      <a:pt x="24210" y="28570"/>
                    </a:cubicBezTo>
                    <a:cubicBezTo>
                      <a:pt x="23310" y="27963"/>
                      <a:pt x="22975" y="26959"/>
                      <a:pt x="22661" y="25954"/>
                    </a:cubicBezTo>
                    <a:cubicBezTo>
                      <a:pt x="22996" y="25954"/>
                      <a:pt x="23331" y="25871"/>
                      <a:pt x="23603" y="25703"/>
                    </a:cubicBezTo>
                    <a:cubicBezTo>
                      <a:pt x="23772" y="25609"/>
                      <a:pt x="23688" y="25380"/>
                      <a:pt x="23532" y="25380"/>
                    </a:cubicBezTo>
                    <a:cubicBezTo>
                      <a:pt x="23515" y="25380"/>
                      <a:pt x="23496" y="25383"/>
                      <a:pt x="23477" y="25389"/>
                    </a:cubicBezTo>
                    <a:cubicBezTo>
                      <a:pt x="23121" y="25473"/>
                      <a:pt x="22808" y="25599"/>
                      <a:pt x="22431" y="25599"/>
                    </a:cubicBezTo>
                    <a:cubicBezTo>
                      <a:pt x="22054" y="25599"/>
                      <a:pt x="21720" y="25536"/>
                      <a:pt x="21385" y="25410"/>
                    </a:cubicBezTo>
                    <a:cubicBezTo>
                      <a:pt x="21372" y="25407"/>
                      <a:pt x="21360" y="25406"/>
                      <a:pt x="21348" y="25406"/>
                    </a:cubicBezTo>
                    <a:cubicBezTo>
                      <a:pt x="21203" y="25406"/>
                      <a:pt x="21124" y="25624"/>
                      <a:pt x="21259" y="25682"/>
                    </a:cubicBezTo>
                    <a:cubicBezTo>
                      <a:pt x="21510" y="25808"/>
                      <a:pt x="21782" y="25892"/>
                      <a:pt x="22075" y="25933"/>
                    </a:cubicBezTo>
                    <a:cubicBezTo>
                      <a:pt x="21448" y="26687"/>
                      <a:pt x="20841" y="27356"/>
                      <a:pt x="19753" y="27356"/>
                    </a:cubicBezTo>
                    <a:cubicBezTo>
                      <a:pt x="18204" y="27335"/>
                      <a:pt x="17367" y="25996"/>
                      <a:pt x="17472" y="24531"/>
                    </a:cubicBezTo>
                    <a:cubicBezTo>
                      <a:pt x="17488" y="24390"/>
                      <a:pt x="17350" y="24284"/>
                      <a:pt x="17219" y="24284"/>
                    </a:cubicBezTo>
                    <a:cubicBezTo>
                      <a:pt x="17175" y="24284"/>
                      <a:pt x="17132" y="24296"/>
                      <a:pt x="17095" y="24322"/>
                    </a:cubicBezTo>
                    <a:cubicBezTo>
                      <a:pt x="16596" y="24636"/>
                      <a:pt x="16065" y="24814"/>
                      <a:pt x="15533" y="24814"/>
                    </a:cubicBezTo>
                    <a:cubicBezTo>
                      <a:pt x="15107" y="24814"/>
                      <a:pt x="14681" y="24699"/>
                      <a:pt x="14271" y="24448"/>
                    </a:cubicBezTo>
                    <a:cubicBezTo>
                      <a:pt x="13413" y="23925"/>
                      <a:pt x="13162" y="23171"/>
                      <a:pt x="12974" y="22230"/>
                    </a:cubicBezTo>
                    <a:cubicBezTo>
                      <a:pt x="12944" y="22127"/>
                      <a:pt x="12864" y="22076"/>
                      <a:pt x="12782" y="22076"/>
                    </a:cubicBezTo>
                    <a:cubicBezTo>
                      <a:pt x="12747" y="22076"/>
                      <a:pt x="12712" y="22085"/>
                      <a:pt x="12681" y="22104"/>
                    </a:cubicBezTo>
                    <a:cubicBezTo>
                      <a:pt x="12694" y="22023"/>
                      <a:pt x="12619" y="21959"/>
                      <a:pt x="12542" y="21959"/>
                    </a:cubicBezTo>
                    <a:cubicBezTo>
                      <a:pt x="12501" y="21959"/>
                      <a:pt x="12459" y="21977"/>
                      <a:pt x="12430" y="22021"/>
                    </a:cubicBezTo>
                    <a:cubicBezTo>
                      <a:pt x="11950" y="22663"/>
                      <a:pt x="11278" y="22977"/>
                      <a:pt x="10630" y="22977"/>
                    </a:cubicBezTo>
                    <a:cubicBezTo>
                      <a:pt x="9779" y="22977"/>
                      <a:pt x="8969" y="22438"/>
                      <a:pt x="8684" y="21393"/>
                    </a:cubicBezTo>
                    <a:cubicBezTo>
                      <a:pt x="8651" y="21261"/>
                      <a:pt x="8556" y="21203"/>
                      <a:pt x="8457" y="21203"/>
                    </a:cubicBezTo>
                    <a:cubicBezTo>
                      <a:pt x="8305" y="21203"/>
                      <a:pt x="8144" y="21337"/>
                      <a:pt x="8182" y="21539"/>
                    </a:cubicBezTo>
                    <a:cubicBezTo>
                      <a:pt x="8471" y="23142"/>
                      <a:pt x="7245" y="23968"/>
                      <a:pt x="5941" y="23968"/>
                    </a:cubicBezTo>
                    <a:cubicBezTo>
                      <a:pt x="5356" y="23968"/>
                      <a:pt x="4756" y="23801"/>
                      <a:pt x="4269" y="23464"/>
                    </a:cubicBezTo>
                    <a:cubicBezTo>
                      <a:pt x="3621" y="23025"/>
                      <a:pt x="3056" y="22418"/>
                      <a:pt x="2909" y="21623"/>
                    </a:cubicBezTo>
                    <a:cubicBezTo>
                      <a:pt x="2658" y="20430"/>
                      <a:pt x="3558" y="19677"/>
                      <a:pt x="4437" y="19008"/>
                    </a:cubicBezTo>
                    <a:cubicBezTo>
                      <a:pt x="4667" y="18840"/>
                      <a:pt x="4583" y="18505"/>
                      <a:pt x="4311" y="18485"/>
                    </a:cubicBezTo>
                    <a:cubicBezTo>
                      <a:pt x="2449" y="18359"/>
                      <a:pt x="796" y="16099"/>
                      <a:pt x="838" y="14321"/>
                    </a:cubicBezTo>
                    <a:cubicBezTo>
                      <a:pt x="887" y="12429"/>
                      <a:pt x="2864" y="11727"/>
                      <a:pt x="4602" y="11727"/>
                    </a:cubicBezTo>
                    <a:cubicBezTo>
                      <a:pt x="5074" y="11727"/>
                      <a:pt x="5529" y="11779"/>
                      <a:pt x="5922" y="11873"/>
                    </a:cubicBezTo>
                    <a:cubicBezTo>
                      <a:pt x="5797" y="12333"/>
                      <a:pt x="5755" y="12814"/>
                      <a:pt x="5797" y="13233"/>
                    </a:cubicBezTo>
                    <a:cubicBezTo>
                      <a:pt x="5807" y="13319"/>
                      <a:pt x="5885" y="13366"/>
                      <a:pt x="5957" y="13366"/>
                    </a:cubicBezTo>
                    <a:cubicBezTo>
                      <a:pt x="6026" y="13366"/>
                      <a:pt x="6090" y="13324"/>
                      <a:pt x="6090" y="13233"/>
                    </a:cubicBezTo>
                    <a:cubicBezTo>
                      <a:pt x="6048" y="12647"/>
                      <a:pt x="6152" y="12082"/>
                      <a:pt x="6424" y="11580"/>
                    </a:cubicBezTo>
                    <a:cubicBezTo>
                      <a:pt x="6676" y="11078"/>
                      <a:pt x="7052" y="10764"/>
                      <a:pt x="7408" y="10366"/>
                    </a:cubicBezTo>
                    <a:cubicBezTo>
                      <a:pt x="7515" y="10241"/>
                      <a:pt x="7409" y="10055"/>
                      <a:pt x="7259" y="10055"/>
                    </a:cubicBezTo>
                    <a:cubicBezTo>
                      <a:pt x="7233" y="10055"/>
                      <a:pt x="7205" y="10061"/>
                      <a:pt x="7178" y="10073"/>
                    </a:cubicBezTo>
                    <a:cubicBezTo>
                      <a:pt x="6759" y="10303"/>
                      <a:pt x="6424" y="10680"/>
                      <a:pt x="6194" y="11140"/>
                    </a:cubicBezTo>
                    <a:cubicBezTo>
                      <a:pt x="6194" y="11140"/>
                      <a:pt x="6194" y="11140"/>
                      <a:pt x="6194" y="11119"/>
                    </a:cubicBezTo>
                    <a:cubicBezTo>
                      <a:pt x="5085" y="10324"/>
                      <a:pt x="5002" y="8609"/>
                      <a:pt x="6006" y="7688"/>
                    </a:cubicBezTo>
                    <a:cubicBezTo>
                      <a:pt x="6515" y="7227"/>
                      <a:pt x="7158" y="7033"/>
                      <a:pt x="7812" y="7033"/>
                    </a:cubicBezTo>
                    <a:cubicBezTo>
                      <a:pt x="8287" y="7033"/>
                      <a:pt x="8767" y="7135"/>
                      <a:pt x="9207" y="7311"/>
                    </a:cubicBezTo>
                    <a:cubicBezTo>
                      <a:pt x="9240" y="7323"/>
                      <a:pt x="9272" y="7329"/>
                      <a:pt x="9301" y="7329"/>
                    </a:cubicBezTo>
                    <a:cubicBezTo>
                      <a:pt x="9530" y="7329"/>
                      <a:pt x="9630" y="6995"/>
                      <a:pt x="9500" y="6809"/>
                    </a:cubicBezTo>
                    <a:cubicBezTo>
                      <a:pt x="8015" y="4989"/>
                      <a:pt x="8956" y="2415"/>
                      <a:pt x="10797" y="1264"/>
                    </a:cubicBezTo>
                    <a:cubicBezTo>
                      <a:pt x="11538" y="805"/>
                      <a:pt x="12358" y="581"/>
                      <a:pt x="13169" y="581"/>
                    </a:cubicBezTo>
                    <a:close/>
                    <a:moveTo>
                      <a:pt x="12555" y="22314"/>
                    </a:moveTo>
                    <a:lnTo>
                      <a:pt x="12555" y="22314"/>
                    </a:lnTo>
                    <a:cubicBezTo>
                      <a:pt x="12411" y="24176"/>
                      <a:pt x="13942" y="25287"/>
                      <a:pt x="15532" y="25287"/>
                    </a:cubicBezTo>
                    <a:cubicBezTo>
                      <a:pt x="16014" y="25287"/>
                      <a:pt x="16501" y="25185"/>
                      <a:pt x="16949" y="24971"/>
                    </a:cubicBezTo>
                    <a:cubicBezTo>
                      <a:pt x="17012" y="26289"/>
                      <a:pt x="17744" y="27503"/>
                      <a:pt x="19104" y="27796"/>
                    </a:cubicBezTo>
                    <a:cubicBezTo>
                      <a:pt x="19304" y="27840"/>
                      <a:pt x="19495" y="27861"/>
                      <a:pt x="19678" y="27861"/>
                    </a:cubicBezTo>
                    <a:cubicBezTo>
                      <a:pt x="20781" y="27861"/>
                      <a:pt x="21594" y="27103"/>
                      <a:pt x="22222" y="26205"/>
                    </a:cubicBezTo>
                    <a:cubicBezTo>
                      <a:pt x="22456" y="28327"/>
                      <a:pt x="24016" y="29483"/>
                      <a:pt x="25844" y="29483"/>
                    </a:cubicBezTo>
                    <a:cubicBezTo>
                      <a:pt x="26468" y="29483"/>
                      <a:pt x="27122" y="29349"/>
                      <a:pt x="27767" y="29072"/>
                    </a:cubicBezTo>
                    <a:cubicBezTo>
                      <a:pt x="29796" y="28193"/>
                      <a:pt x="31826" y="26268"/>
                      <a:pt x="31679" y="24071"/>
                    </a:cubicBezTo>
                    <a:lnTo>
                      <a:pt x="31679" y="24071"/>
                    </a:lnTo>
                    <a:cubicBezTo>
                      <a:pt x="32370" y="24650"/>
                      <a:pt x="33252" y="25000"/>
                      <a:pt x="34151" y="25000"/>
                    </a:cubicBezTo>
                    <a:cubicBezTo>
                      <a:pt x="34585" y="25000"/>
                      <a:pt x="35023" y="24918"/>
                      <a:pt x="35445" y="24741"/>
                    </a:cubicBezTo>
                    <a:cubicBezTo>
                      <a:pt x="35508" y="24699"/>
                      <a:pt x="35571" y="24678"/>
                      <a:pt x="35655" y="24636"/>
                    </a:cubicBezTo>
                    <a:cubicBezTo>
                      <a:pt x="36073" y="26875"/>
                      <a:pt x="36471" y="29114"/>
                      <a:pt x="36785" y="31353"/>
                    </a:cubicBezTo>
                    <a:cubicBezTo>
                      <a:pt x="35503" y="30705"/>
                      <a:pt x="34032" y="30540"/>
                      <a:pt x="32582" y="30540"/>
                    </a:cubicBezTo>
                    <a:cubicBezTo>
                      <a:pt x="31878" y="30540"/>
                      <a:pt x="31178" y="30579"/>
                      <a:pt x="30508" y="30620"/>
                    </a:cubicBezTo>
                    <a:cubicBezTo>
                      <a:pt x="27850" y="30809"/>
                      <a:pt x="25214" y="31227"/>
                      <a:pt x="22598" y="31625"/>
                    </a:cubicBezTo>
                    <a:cubicBezTo>
                      <a:pt x="19738" y="32050"/>
                      <a:pt x="16931" y="32378"/>
                      <a:pt x="14137" y="32378"/>
                    </a:cubicBezTo>
                    <a:cubicBezTo>
                      <a:pt x="11434" y="32378"/>
                      <a:pt x="8743" y="32071"/>
                      <a:pt x="6027" y="31248"/>
                    </a:cubicBezTo>
                    <a:cubicBezTo>
                      <a:pt x="6215" y="28988"/>
                      <a:pt x="6424" y="26728"/>
                      <a:pt x="6634" y="24469"/>
                    </a:cubicBezTo>
                    <a:cubicBezTo>
                      <a:pt x="7638" y="24218"/>
                      <a:pt x="8475" y="23506"/>
                      <a:pt x="8684" y="22481"/>
                    </a:cubicBezTo>
                    <a:cubicBezTo>
                      <a:pt x="9181" y="23081"/>
                      <a:pt x="9897" y="23410"/>
                      <a:pt x="10610" y="23410"/>
                    </a:cubicBezTo>
                    <a:cubicBezTo>
                      <a:pt x="11340" y="23410"/>
                      <a:pt x="12068" y="23065"/>
                      <a:pt x="12555" y="22314"/>
                    </a:cubicBezTo>
                    <a:close/>
                    <a:moveTo>
                      <a:pt x="38877" y="26415"/>
                    </a:moveTo>
                    <a:cubicBezTo>
                      <a:pt x="38898" y="26436"/>
                      <a:pt x="38940" y="26436"/>
                      <a:pt x="38982" y="26436"/>
                    </a:cubicBezTo>
                    <a:cubicBezTo>
                      <a:pt x="39024" y="26435"/>
                      <a:pt x="39066" y="26434"/>
                      <a:pt x="39108" y="26434"/>
                    </a:cubicBezTo>
                    <a:cubicBezTo>
                      <a:pt x="42851" y="26434"/>
                      <a:pt x="45575" y="29198"/>
                      <a:pt x="45761" y="32964"/>
                    </a:cubicBezTo>
                    <a:cubicBezTo>
                      <a:pt x="45845" y="34700"/>
                      <a:pt x="45342" y="36416"/>
                      <a:pt x="44484" y="37902"/>
                    </a:cubicBezTo>
                    <a:cubicBezTo>
                      <a:pt x="43710" y="39268"/>
                      <a:pt x="42200" y="41547"/>
                      <a:pt x="40439" y="41547"/>
                    </a:cubicBezTo>
                    <a:cubicBezTo>
                      <a:pt x="40393" y="41547"/>
                      <a:pt x="40346" y="41546"/>
                      <a:pt x="40300" y="41542"/>
                    </a:cubicBezTo>
                    <a:cubicBezTo>
                      <a:pt x="40091" y="36479"/>
                      <a:pt x="39505" y="31436"/>
                      <a:pt x="38877" y="26415"/>
                    </a:cubicBezTo>
                    <a:close/>
                    <a:moveTo>
                      <a:pt x="31489" y="31128"/>
                    </a:moveTo>
                    <a:cubicBezTo>
                      <a:pt x="33289" y="31128"/>
                      <a:pt x="35062" y="31346"/>
                      <a:pt x="36764" y="31938"/>
                    </a:cubicBezTo>
                    <a:cubicBezTo>
                      <a:pt x="36806" y="31959"/>
                      <a:pt x="36847" y="31959"/>
                      <a:pt x="36868" y="31959"/>
                    </a:cubicBezTo>
                    <a:cubicBezTo>
                      <a:pt x="37203" y="34324"/>
                      <a:pt x="37475" y="36688"/>
                      <a:pt x="37663" y="39052"/>
                    </a:cubicBezTo>
                    <a:cubicBezTo>
                      <a:pt x="37768" y="40245"/>
                      <a:pt x="37852" y="41417"/>
                      <a:pt x="37914" y="42609"/>
                    </a:cubicBezTo>
                    <a:cubicBezTo>
                      <a:pt x="37998" y="43802"/>
                      <a:pt x="38354" y="45288"/>
                      <a:pt x="37454" y="46187"/>
                    </a:cubicBezTo>
                    <a:cubicBezTo>
                      <a:pt x="36955" y="46686"/>
                      <a:pt x="36180" y="46794"/>
                      <a:pt x="35389" y="46794"/>
                    </a:cubicBezTo>
                    <a:cubicBezTo>
                      <a:pt x="34786" y="46794"/>
                      <a:pt x="34174" y="46731"/>
                      <a:pt x="33667" y="46731"/>
                    </a:cubicBezTo>
                    <a:lnTo>
                      <a:pt x="29775" y="46731"/>
                    </a:lnTo>
                    <a:cubicBezTo>
                      <a:pt x="24963" y="46710"/>
                      <a:pt x="20129" y="46669"/>
                      <a:pt x="15296" y="46585"/>
                    </a:cubicBezTo>
                    <a:cubicBezTo>
                      <a:pt x="12806" y="46543"/>
                      <a:pt x="10295" y="46480"/>
                      <a:pt x="7805" y="46418"/>
                    </a:cubicBezTo>
                    <a:cubicBezTo>
                      <a:pt x="7565" y="46418"/>
                      <a:pt x="7246" y="46444"/>
                      <a:pt x="6932" y="46444"/>
                    </a:cubicBezTo>
                    <a:cubicBezTo>
                      <a:pt x="6618" y="46444"/>
                      <a:pt x="6309" y="46418"/>
                      <a:pt x="6090" y="46313"/>
                    </a:cubicBezTo>
                    <a:cubicBezTo>
                      <a:pt x="5274" y="45894"/>
                      <a:pt x="5106" y="45078"/>
                      <a:pt x="5127" y="44262"/>
                    </a:cubicBezTo>
                    <a:cubicBezTo>
                      <a:pt x="5148" y="43112"/>
                      <a:pt x="5253" y="41940"/>
                      <a:pt x="5315" y="40789"/>
                    </a:cubicBezTo>
                    <a:cubicBezTo>
                      <a:pt x="5504" y="37734"/>
                      <a:pt x="5734" y="34700"/>
                      <a:pt x="5985" y="31666"/>
                    </a:cubicBezTo>
                    <a:cubicBezTo>
                      <a:pt x="8470" y="32700"/>
                      <a:pt x="11167" y="33050"/>
                      <a:pt x="13876" y="33050"/>
                    </a:cubicBezTo>
                    <a:cubicBezTo>
                      <a:pt x="16050" y="33050"/>
                      <a:pt x="18231" y="32825"/>
                      <a:pt x="20318" y="32545"/>
                    </a:cubicBezTo>
                    <a:cubicBezTo>
                      <a:pt x="23903" y="32065"/>
                      <a:pt x="27755" y="31128"/>
                      <a:pt x="31489" y="31128"/>
                    </a:cubicBezTo>
                    <a:close/>
                    <a:moveTo>
                      <a:pt x="37622" y="21728"/>
                    </a:moveTo>
                    <a:cubicBezTo>
                      <a:pt x="38333" y="27126"/>
                      <a:pt x="39023" y="32545"/>
                      <a:pt x="39442" y="37964"/>
                    </a:cubicBezTo>
                    <a:cubicBezTo>
                      <a:pt x="39651" y="40726"/>
                      <a:pt x="40049" y="43677"/>
                      <a:pt x="39526" y="46438"/>
                    </a:cubicBezTo>
                    <a:cubicBezTo>
                      <a:pt x="39421" y="47024"/>
                      <a:pt x="39275" y="47715"/>
                      <a:pt x="38982" y="48238"/>
                    </a:cubicBezTo>
                    <a:cubicBezTo>
                      <a:pt x="38375" y="49326"/>
                      <a:pt x="37538" y="49410"/>
                      <a:pt x="36471" y="49431"/>
                    </a:cubicBezTo>
                    <a:cubicBezTo>
                      <a:pt x="35006" y="49472"/>
                      <a:pt x="33541" y="49514"/>
                      <a:pt x="32098" y="49535"/>
                    </a:cubicBezTo>
                    <a:cubicBezTo>
                      <a:pt x="29611" y="49580"/>
                      <a:pt x="27127" y="49602"/>
                      <a:pt x="24645" y="49602"/>
                    </a:cubicBezTo>
                    <a:cubicBezTo>
                      <a:pt x="21384" y="49602"/>
                      <a:pt x="18124" y="49565"/>
                      <a:pt x="14857" y="49493"/>
                    </a:cubicBezTo>
                    <a:cubicBezTo>
                      <a:pt x="12032" y="49410"/>
                      <a:pt x="9207" y="49347"/>
                      <a:pt x="6383" y="49200"/>
                    </a:cubicBezTo>
                    <a:cubicBezTo>
                      <a:pt x="4960" y="49117"/>
                      <a:pt x="3223" y="48970"/>
                      <a:pt x="2679" y="47380"/>
                    </a:cubicBezTo>
                    <a:cubicBezTo>
                      <a:pt x="2219" y="46041"/>
                      <a:pt x="2637" y="44430"/>
                      <a:pt x="2826" y="43070"/>
                    </a:cubicBezTo>
                    <a:cubicBezTo>
                      <a:pt x="3663" y="36897"/>
                      <a:pt x="4520" y="30704"/>
                      <a:pt x="5211" y="24511"/>
                    </a:cubicBezTo>
                    <a:cubicBezTo>
                      <a:pt x="5418" y="24547"/>
                      <a:pt x="5631" y="24569"/>
                      <a:pt x="5844" y="24569"/>
                    </a:cubicBezTo>
                    <a:cubicBezTo>
                      <a:pt x="5997" y="24569"/>
                      <a:pt x="6150" y="24558"/>
                      <a:pt x="6299" y="24531"/>
                    </a:cubicBezTo>
                    <a:lnTo>
                      <a:pt x="6299" y="24531"/>
                    </a:lnTo>
                    <a:cubicBezTo>
                      <a:pt x="5587" y="30097"/>
                      <a:pt x="5064" y="35684"/>
                      <a:pt x="4709" y="41291"/>
                    </a:cubicBezTo>
                    <a:cubicBezTo>
                      <a:pt x="4625" y="42756"/>
                      <a:pt x="3872" y="45664"/>
                      <a:pt x="5420" y="46648"/>
                    </a:cubicBezTo>
                    <a:cubicBezTo>
                      <a:pt x="6090" y="47087"/>
                      <a:pt x="7031" y="47003"/>
                      <a:pt x="7805" y="47024"/>
                    </a:cubicBezTo>
                    <a:cubicBezTo>
                      <a:pt x="9270" y="47066"/>
                      <a:pt x="10735" y="47087"/>
                      <a:pt x="12199" y="47129"/>
                    </a:cubicBezTo>
                    <a:cubicBezTo>
                      <a:pt x="17974" y="47255"/>
                      <a:pt x="23749" y="47317"/>
                      <a:pt x="29524" y="47359"/>
                    </a:cubicBezTo>
                    <a:lnTo>
                      <a:pt x="33667" y="47359"/>
                    </a:lnTo>
                    <a:cubicBezTo>
                      <a:pt x="34279" y="47359"/>
                      <a:pt x="34964" y="47419"/>
                      <a:pt x="35640" y="47419"/>
                    </a:cubicBezTo>
                    <a:cubicBezTo>
                      <a:pt x="36165" y="47419"/>
                      <a:pt x="36685" y="47383"/>
                      <a:pt x="37161" y="47255"/>
                    </a:cubicBezTo>
                    <a:cubicBezTo>
                      <a:pt x="39065" y="46710"/>
                      <a:pt x="38647" y="44367"/>
                      <a:pt x="38563" y="42861"/>
                    </a:cubicBezTo>
                    <a:cubicBezTo>
                      <a:pt x="38228" y="36625"/>
                      <a:pt x="37433" y="30411"/>
                      <a:pt x="36199" y="24280"/>
                    </a:cubicBezTo>
                    <a:cubicBezTo>
                      <a:pt x="36952" y="23653"/>
                      <a:pt x="37517" y="22711"/>
                      <a:pt x="37622" y="21728"/>
                    </a:cubicBezTo>
                    <a:close/>
                    <a:moveTo>
                      <a:pt x="13371" y="0"/>
                    </a:moveTo>
                    <a:cubicBezTo>
                      <a:pt x="10060" y="0"/>
                      <a:pt x="6799" y="3426"/>
                      <a:pt x="8580" y="6537"/>
                    </a:cubicBezTo>
                    <a:cubicBezTo>
                      <a:pt x="8353" y="6500"/>
                      <a:pt x="8122" y="6481"/>
                      <a:pt x="7891" y="6481"/>
                    </a:cubicBezTo>
                    <a:cubicBezTo>
                      <a:pt x="6821" y="6481"/>
                      <a:pt x="5758" y="6895"/>
                      <a:pt x="5190" y="7876"/>
                    </a:cubicBezTo>
                    <a:cubicBezTo>
                      <a:pt x="4499" y="9027"/>
                      <a:pt x="4813" y="10492"/>
                      <a:pt x="5859" y="11287"/>
                    </a:cubicBezTo>
                    <a:cubicBezTo>
                      <a:pt x="5469" y="11202"/>
                      <a:pt x="5041" y="11158"/>
                      <a:pt x="4601" y="11158"/>
                    </a:cubicBezTo>
                    <a:cubicBezTo>
                      <a:pt x="2656" y="11158"/>
                      <a:pt x="470" y="12022"/>
                      <a:pt x="231" y="14070"/>
                    </a:cubicBezTo>
                    <a:cubicBezTo>
                      <a:pt x="1" y="16036"/>
                      <a:pt x="1738" y="18359"/>
                      <a:pt x="3642" y="18924"/>
                    </a:cubicBezTo>
                    <a:cubicBezTo>
                      <a:pt x="2826" y="19593"/>
                      <a:pt x="2114" y="20410"/>
                      <a:pt x="2261" y="21539"/>
                    </a:cubicBezTo>
                    <a:cubicBezTo>
                      <a:pt x="2407" y="22711"/>
                      <a:pt x="3453" y="23757"/>
                      <a:pt x="4458" y="24259"/>
                    </a:cubicBezTo>
                    <a:cubicBezTo>
                      <a:pt x="4583" y="24301"/>
                      <a:pt x="4709" y="24364"/>
                      <a:pt x="4834" y="24406"/>
                    </a:cubicBezTo>
                    <a:cubicBezTo>
                      <a:pt x="3809" y="30809"/>
                      <a:pt x="2993" y="37232"/>
                      <a:pt x="2114" y="43677"/>
                    </a:cubicBezTo>
                    <a:cubicBezTo>
                      <a:pt x="1863" y="45539"/>
                      <a:pt x="1445" y="47945"/>
                      <a:pt x="3307" y="49138"/>
                    </a:cubicBezTo>
                    <a:cubicBezTo>
                      <a:pt x="4102" y="49640"/>
                      <a:pt x="5085" y="49744"/>
                      <a:pt x="6006" y="49807"/>
                    </a:cubicBezTo>
                    <a:cubicBezTo>
                      <a:pt x="7659" y="49912"/>
                      <a:pt x="9333" y="49954"/>
                      <a:pt x="11007" y="49996"/>
                    </a:cubicBezTo>
                    <a:cubicBezTo>
                      <a:pt x="15501" y="50154"/>
                      <a:pt x="20004" y="50224"/>
                      <a:pt x="24505" y="50224"/>
                    </a:cubicBezTo>
                    <a:cubicBezTo>
                      <a:pt x="26521" y="50224"/>
                      <a:pt x="28536" y="50210"/>
                      <a:pt x="30549" y="50184"/>
                    </a:cubicBezTo>
                    <a:cubicBezTo>
                      <a:pt x="32181" y="50163"/>
                      <a:pt x="33813" y="50121"/>
                      <a:pt x="35425" y="50079"/>
                    </a:cubicBezTo>
                    <a:cubicBezTo>
                      <a:pt x="35498" y="50078"/>
                      <a:pt x="35574" y="50077"/>
                      <a:pt x="35650" y="50077"/>
                    </a:cubicBezTo>
                    <a:cubicBezTo>
                      <a:pt x="35889" y="50077"/>
                      <a:pt x="36142" y="50082"/>
                      <a:pt x="36399" y="50082"/>
                    </a:cubicBezTo>
                    <a:cubicBezTo>
                      <a:pt x="37257" y="50082"/>
                      <a:pt x="38170" y="50024"/>
                      <a:pt x="38814" y="49514"/>
                    </a:cubicBezTo>
                    <a:cubicBezTo>
                      <a:pt x="40174" y="48447"/>
                      <a:pt x="40383" y="46083"/>
                      <a:pt x="40383" y="44200"/>
                    </a:cubicBezTo>
                    <a:cubicBezTo>
                      <a:pt x="40383" y="43739"/>
                      <a:pt x="40363" y="43321"/>
                      <a:pt x="40342" y="42923"/>
                    </a:cubicBezTo>
                    <a:cubicBezTo>
                      <a:pt x="40342" y="42568"/>
                      <a:pt x="40321" y="42212"/>
                      <a:pt x="40321" y="41856"/>
                    </a:cubicBezTo>
                    <a:lnTo>
                      <a:pt x="40321" y="41856"/>
                    </a:lnTo>
                    <a:cubicBezTo>
                      <a:pt x="40459" y="41881"/>
                      <a:pt x="40596" y="41892"/>
                      <a:pt x="40730" y="41892"/>
                    </a:cubicBezTo>
                    <a:cubicBezTo>
                      <a:pt x="42315" y="41892"/>
                      <a:pt x="43575" y="40269"/>
                      <a:pt x="44443" y="39073"/>
                    </a:cubicBezTo>
                    <a:cubicBezTo>
                      <a:pt x="45677" y="37295"/>
                      <a:pt x="46451" y="35161"/>
                      <a:pt x="46368" y="32964"/>
                    </a:cubicBezTo>
                    <a:cubicBezTo>
                      <a:pt x="46232" y="29418"/>
                      <a:pt x="43512" y="25800"/>
                      <a:pt x="39803" y="25800"/>
                    </a:cubicBezTo>
                    <a:cubicBezTo>
                      <a:pt x="39508" y="25800"/>
                      <a:pt x="39206" y="25823"/>
                      <a:pt x="38898" y="25871"/>
                    </a:cubicBezTo>
                    <a:cubicBezTo>
                      <a:pt x="38856" y="25892"/>
                      <a:pt x="38835" y="25892"/>
                      <a:pt x="38793" y="25912"/>
                    </a:cubicBezTo>
                    <a:lnTo>
                      <a:pt x="38479" y="23506"/>
                    </a:lnTo>
                    <a:lnTo>
                      <a:pt x="38438" y="23171"/>
                    </a:lnTo>
                    <a:cubicBezTo>
                      <a:pt x="38354" y="22418"/>
                      <a:pt x="38249" y="21665"/>
                      <a:pt x="38145" y="20912"/>
                    </a:cubicBezTo>
                    <a:cubicBezTo>
                      <a:pt x="38145" y="20891"/>
                      <a:pt x="38145" y="20870"/>
                      <a:pt x="38145" y="20870"/>
                    </a:cubicBezTo>
                    <a:cubicBezTo>
                      <a:pt x="39065" y="20807"/>
                      <a:pt x="39986" y="20138"/>
                      <a:pt x="40300" y="19259"/>
                    </a:cubicBezTo>
                    <a:cubicBezTo>
                      <a:pt x="40781" y="17920"/>
                      <a:pt x="39923" y="16622"/>
                      <a:pt x="38751" y="16016"/>
                    </a:cubicBezTo>
                    <a:cubicBezTo>
                      <a:pt x="40461" y="14752"/>
                      <a:pt x="39266" y="11409"/>
                      <a:pt x="37556" y="11409"/>
                    </a:cubicBezTo>
                    <a:cubicBezTo>
                      <a:pt x="37340" y="11409"/>
                      <a:pt x="37116" y="11463"/>
                      <a:pt x="36889" y="11580"/>
                    </a:cubicBezTo>
                    <a:cubicBezTo>
                      <a:pt x="38207" y="9341"/>
                      <a:pt x="36952" y="6370"/>
                      <a:pt x="34567" y="5470"/>
                    </a:cubicBezTo>
                    <a:cubicBezTo>
                      <a:pt x="33872" y="5205"/>
                      <a:pt x="33122" y="5074"/>
                      <a:pt x="32375" y="5074"/>
                    </a:cubicBezTo>
                    <a:cubicBezTo>
                      <a:pt x="30289" y="5074"/>
                      <a:pt x="28229" y="6098"/>
                      <a:pt x="27474" y="8086"/>
                    </a:cubicBezTo>
                    <a:cubicBezTo>
                      <a:pt x="26992" y="7228"/>
                      <a:pt x="26323" y="6391"/>
                      <a:pt x="25298" y="6370"/>
                    </a:cubicBezTo>
                    <a:cubicBezTo>
                      <a:pt x="25286" y="6370"/>
                      <a:pt x="25275" y="6369"/>
                      <a:pt x="25263" y="6369"/>
                    </a:cubicBezTo>
                    <a:cubicBezTo>
                      <a:pt x="24090" y="6369"/>
                      <a:pt x="23347" y="7425"/>
                      <a:pt x="22849" y="8399"/>
                    </a:cubicBezTo>
                    <a:cubicBezTo>
                      <a:pt x="23561" y="6537"/>
                      <a:pt x="22619" y="4403"/>
                      <a:pt x="20527" y="4089"/>
                    </a:cubicBezTo>
                    <a:cubicBezTo>
                      <a:pt x="20422" y="4074"/>
                      <a:pt x="20324" y="4068"/>
                      <a:pt x="20230" y="4068"/>
                    </a:cubicBezTo>
                    <a:cubicBezTo>
                      <a:pt x="19795" y="4068"/>
                      <a:pt x="19447" y="4201"/>
                      <a:pt x="19000" y="4236"/>
                    </a:cubicBezTo>
                    <a:cubicBezTo>
                      <a:pt x="18914" y="4241"/>
                      <a:pt x="18838" y="4245"/>
                      <a:pt x="18771" y="4245"/>
                    </a:cubicBezTo>
                    <a:cubicBezTo>
                      <a:pt x="18350" y="4245"/>
                      <a:pt x="18269" y="4111"/>
                      <a:pt x="18016" y="3587"/>
                    </a:cubicBezTo>
                    <a:cubicBezTo>
                      <a:pt x="17932" y="3399"/>
                      <a:pt x="17891" y="3189"/>
                      <a:pt x="17786" y="3001"/>
                    </a:cubicBezTo>
                    <a:cubicBezTo>
                      <a:pt x="17326" y="1913"/>
                      <a:pt x="16468" y="1034"/>
                      <a:pt x="15422" y="490"/>
                    </a:cubicBezTo>
                    <a:cubicBezTo>
                      <a:pt x="14767" y="152"/>
                      <a:pt x="14068" y="0"/>
                      <a:pt x="1337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8752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3679" name="Google Shape;13679;p41"/>
            <p:cNvGrpSpPr/>
            <p:nvPr/>
          </p:nvGrpSpPr>
          <p:grpSpPr>
            <a:xfrm rot="-593796">
              <a:off x="7225172" y="3594068"/>
              <a:ext cx="775457" cy="770730"/>
              <a:chOff x="3239025" y="3812700"/>
              <a:chExt cx="1263300" cy="1255600"/>
            </a:xfrm>
          </p:grpSpPr>
          <p:sp>
            <p:nvSpPr>
              <p:cNvPr id="13680" name="Google Shape;13680;p41"/>
              <p:cNvSpPr/>
              <p:nvPr/>
            </p:nvSpPr>
            <p:spPr>
              <a:xfrm>
                <a:off x="3366675" y="4590900"/>
                <a:ext cx="831200" cy="391675"/>
              </a:xfrm>
              <a:custGeom>
                <a:rect b="b" l="l" r="r" t="t"/>
                <a:pathLst>
                  <a:path extrusionOk="0" h="15667" w="33248">
                    <a:moveTo>
                      <a:pt x="28043" y="2422"/>
                    </a:moveTo>
                    <a:cubicBezTo>
                      <a:pt x="28106" y="2422"/>
                      <a:pt x="28174" y="2463"/>
                      <a:pt x="28184" y="2547"/>
                    </a:cubicBezTo>
                    <a:cubicBezTo>
                      <a:pt x="28222" y="3089"/>
                      <a:pt x="28726" y="3463"/>
                      <a:pt x="29250" y="3463"/>
                    </a:cubicBezTo>
                    <a:cubicBezTo>
                      <a:pt x="29313" y="3463"/>
                      <a:pt x="29377" y="3458"/>
                      <a:pt x="29440" y="3447"/>
                    </a:cubicBezTo>
                    <a:cubicBezTo>
                      <a:pt x="29447" y="3446"/>
                      <a:pt x="29455" y="3446"/>
                      <a:pt x="29462" y="3446"/>
                    </a:cubicBezTo>
                    <a:cubicBezTo>
                      <a:pt x="29634" y="3446"/>
                      <a:pt x="29704" y="3679"/>
                      <a:pt x="29523" y="3740"/>
                    </a:cubicBezTo>
                    <a:cubicBezTo>
                      <a:pt x="29418" y="3771"/>
                      <a:pt x="29312" y="3786"/>
                      <a:pt x="29208" y="3786"/>
                    </a:cubicBezTo>
                    <a:cubicBezTo>
                      <a:pt x="28547" y="3786"/>
                      <a:pt x="27951" y="3198"/>
                      <a:pt x="27933" y="2547"/>
                    </a:cubicBezTo>
                    <a:cubicBezTo>
                      <a:pt x="27923" y="2463"/>
                      <a:pt x="27980" y="2422"/>
                      <a:pt x="28043" y="2422"/>
                    </a:cubicBezTo>
                    <a:close/>
                    <a:moveTo>
                      <a:pt x="24784" y="3792"/>
                    </a:moveTo>
                    <a:cubicBezTo>
                      <a:pt x="24857" y="3792"/>
                      <a:pt x="24931" y="3844"/>
                      <a:pt x="24941" y="3949"/>
                    </a:cubicBezTo>
                    <a:cubicBezTo>
                      <a:pt x="24962" y="4451"/>
                      <a:pt x="25422" y="4828"/>
                      <a:pt x="25904" y="4849"/>
                    </a:cubicBezTo>
                    <a:cubicBezTo>
                      <a:pt x="26071" y="4849"/>
                      <a:pt x="26113" y="5121"/>
                      <a:pt x="25946" y="5163"/>
                    </a:cubicBezTo>
                    <a:cubicBezTo>
                      <a:pt x="25901" y="5168"/>
                      <a:pt x="25857" y="5170"/>
                      <a:pt x="25814" y="5170"/>
                    </a:cubicBezTo>
                    <a:cubicBezTo>
                      <a:pt x="25158" y="5170"/>
                      <a:pt x="24608" y="4596"/>
                      <a:pt x="24627" y="3949"/>
                    </a:cubicBezTo>
                    <a:cubicBezTo>
                      <a:pt x="24638" y="3844"/>
                      <a:pt x="24711" y="3792"/>
                      <a:pt x="24784" y="3792"/>
                    </a:cubicBezTo>
                    <a:close/>
                    <a:moveTo>
                      <a:pt x="29587" y="5001"/>
                    </a:moveTo>
                    <a:cubicBezTo>
                      <a:pt x="30252" y="5001"/>
                      <a:pt x="30761" y="5890"/>
                      <a:pt x="30235" y="6397"/>
                    </a:cubicBezTo>
                    <a:cubicBezTo>
                      <a:pt x="30203" y="6434"/>
                      <a:pt x="30162" y="6450"/>
                      <a:pt x="30120" y="6450"/>
                    </a:cubicBezTo>
                    <a:cubicBezTo>
                      <a:pt x="29997" y="6450"/>
                      <a:pt x="29869" y="6313"/>
                      <a:pt x="29963" y="6188"/>
                    </a:cubicBezTo>
                    <a:cubicBezTo>
                      <a:pt x="30182" y="5909"/>
                      <a:pt x="29984" y="5346"/>
                      <a:pt x="29604" y="5346"/>
                    </a:cubicBezTo>
                    <a:cubicBezTo>
                      <a:pt x="29585" y="5346"/>
                      <a:pt x="29565" y="5348"/>
                      <a:pt x="29544" y="5351"/>
                    </a:cubicBezTo>
                    <a:cubicBezTo>
                      <a:pt x="29531" y="5353"/>
                      <a:pt x="29518" y="5354"/>
                      <a:pt x="29505" y="5354"/>
                    </a:cubicBezTo>
                    <a:cubicBezTo>
                      <a:pt x="29303" y="5354"/>
                      <a:pt x="29223" y="5055"/>
                      <a:pt x="29440" y="5016"/>
                    </a:cubicBezTo>
                    <a:cubicBezTo>
                      <a:pt x="29490" y="5006"/>
                      <a:pt x="29539" y="5001"/>
                      <a:pt x="29587" y="5001"/>
                    </a:cubicBezTo>
                    <a:close/>
                    <a:moveTo>
                      <a:pt x="4034" y="5524"/>
                    </a:moveTo>
                    <a:cubicBezTo>
                      <a:pt x="4112" y="5524"/>
                      <a:pt x="4186" y="5600"/>
                      <a:pt x="4143" y="5686"/>
                    </a:cubicBezTo>
                    <a:cubicBezTo>
                      <a:pt x="4018" y="5874"/>
                      <a:pt x="4039" y="6125"/>
                      <a:pt x="4206" y="6271"/>
                    </a:cubicBezTo>
                    <a:cubicBezTo>
                      <a:pt x="4282" y="6337"/>
                      <a:pt x="4388" y="6368"/>
                      <a:pt x="4494" y="6368"/>
                    </a:cubicBezTo>
                    <a:cubicBezTo>
                      <a:pt x="4592" y="6368"/>
                      <a:pt x="4691" y="6342"/>
                      <a:pt x="4771" y="6292"/>
                    </a:cubicBezTo>
                    <a:cubicBezTo>
                      <a:pt x="4793" y="6280"/>
                      <a:pt x="4814" y="6274"/>
                      <a:pt x="4834" y="6274"/>
                    </a:cubicBezTo>
                    <a:cubicBezTo>
                      <a:pt x="4949" y="6274"/>
                      <a:pt x="5021" y="6451"/>
                      <a:pt x="4896" y="6523"/>
                    </a:cubicBezTo>
                    <a:cubicBezTo>
                      <a:pt x="4774" y="6607"/>
                      <a:pt x="4630" y="6650"/>
                      <a:pt x="4488" y="6650"/>
                    </a:cubicBezTo>
                    <a:cubicBezTo>
                      <a:pt x="4315" y="6650"/>
                      <a:pt x="4144" y="6586"/>
                      <a:pt x="4018" y="6460"/>
                    </a:cubicBezTo>
                    <a:cubicBezTo>
                      <a:pt x="3787" y="6230"/>
                      <a:pt x="3766" y="5853"/>
                      <a:pt x="3934" y="5581"/>
                    </a:cubicBezTo>
                    <a:cubicBezTo>
                      <a:pt x="3961" y="5541"/>
                      <a:pt x="3998" y="5524"/>
                      <a:pt x="4034" y="5524"/>
                    </a:cubicBezTo>
                    <a:close/>
                    <a:moveTo>
                      <a:pt x="5134" y="7589"/>
                    </a:moveTo>
                    <a:cubicBezTo>
                      <a:pt x="5956" y="7589"/>
                      <a:pt x="6528" y="8477"/>
                      <a:pt x="6528" y="9243"/>
                    </a:cubicBezTo>
                    <a:cubicBezTo>
                      <a:pt x="6528" y="9332"/>
                      <a:pt x="6468" y="9374"/>
                      <a:pt x="6403" y="9374"/>
                    </a:cubicBezTo>
                    <a:cubicBezTo>
                      <a:pt x="6346" y="9374"/>
                      <a:pt x="6286" y="9343"/>
                      <a:pt x="6256" y="9284"/>
                    </a:cubicBezTo>
                    <a:cubicBezTo>
                      <a:pt x="6110" y="8866"/>
                      <a:pt x="6047" y="8406"/>
                      <a:pt x="5671" y="8113"/>
                    </a:cubicBezTo>
                    <a:cubicBezTo>
                      <a:pt x="5520" y="7981"/>
                      <a:pt x="5319" y="7900"/>
                      <a:pt x="5128" y="7900"/>
                    </a:cubicBezTo>
                    <a:cubicBezTo>
                      <a:pt x="5107" y="7900"/>
                      <a:pt x="5085" y="7901"/>
                      <a:pt x="5064" y="7904"/>
                    </a:cubicBezTo>
                    <a:cubicBezTo>
                      <a:pt x="4875" y="7924"/>
                      <a:pt x="4436" y="8238"/>
                      <a:pt x="4750" y="8385"/>
                    </a:cubicBezTo>
                    <a:cubicBezTo>
                      <a:pt x="4863" y="8441"/>
                      <a:pt x="4806" y="8600"/>
                      <a:pt x="4702" y="8600"/>
                    </a:cubicBezTo>
                    <a:cubicBezTo>
                      <a:pt x="4691" y="8600"/>
                      <a:pt x="4679" y="8598"/>
                      <a:pt x="4666" y="8594"/>
                    </a:cubicBezTo>
                    <a:cubicBezTo>
                      <a:pt x="4415" y="8531"/>
                      <a:pt x="4331" y="8280"/>
                      <a:pt x="4415" y="8050"/>
                    </a:cubicBezTo>
                    <a:cubicBezTo>
                      <a:pt x="4520" y="7736"/>
                      <a:pt x="4792" y="7611"/>
                      <a:pt x="5106" y="7590"/>
                    </a:cubicBezTo>
                    <a:cubicBezTo>
                      <a:pt x="5115" y="7589"/>
                      <a:pt x="5125" y="7589"/>
                      <a:pt x="5134" y="7589"/>
                    </a:cubicBezTo>
                    <a:close/>
                    <a:moveTo>
                      <a:pt x="16007" y="9431"/>
                    </a:moveTo>
                    <a:cubicBezTo>
                      <a:pt x="16064" y="9431"/>
                      <a:pt x="16122" y="9473"/>
                      <a:pt x="16132" y="9556"/>
                    </a:cubicBezTo>
                    <a:cubicBezTo>
                      <a:pt x="16149" y="9948"/>
                      <a:pt x="16533" y="10237"/>
                      <a:pt x="16910" y="10237"/>
                    </a:cubicBezTo>
                    <a:cubicBezTo>
                      <a:pt x="17017" y="10237"/>
                      <a:pt x="17123" y="10214"/>
                      <a:pt x="17220" y="10163"/>
                    </a:cubicBezTo>
                    <a:cubicBezTo>
                      <a:pt x="17246" y="10145"/>
                      <a:pt x="17272" y="10137"/>
                      <a:pt x="17295" y="10137"/>
                    </a:cubicBezTo>
                    <a:cubicBezTo>
                      <a:pt x="17403" y="10137"/>
                      <a:pt x="17466" y="10307"/>
                      <a:pt x="17346" y="10393"/>
                    </a:cubicBezTo>
                    <a:cubicBezTo>
                      <a:pt x="17199" y="10509"/>
                      <a:pt x="17028" y="10560"/>
                      <a:pt x="16856" y="10560"/>
                    </a:cubicBezTo>
                    <a:cubicBezTo>
                      <a:pt x="16343" y="10560"/>
                      <a:pt x="15819" y="10105"/>
                      <a:pt x="15881" y="9556"/>
                    </a:cubicBezTo>
                    <a:cubicBezTo>
                      <a:pt x="15892" y="9473"/>
                      <a:pt x="15949" y="9431"/>
                      <a:pt x="16007" y="9431"/>
                    </a:cubicBezTo>
                    <a:close/>
                    <a:moveTo>
                      <a:pt x="19008" y="11408"/>
                    </a:moveTo>
                    <a:cubicBezTo>
                      <a:pt x="19082" y="11408"/>
                      <a:pt x="19151" y="11417"/>
                      <a:pt x="19208" y="11440"/>
                    </a:cubicBezTo>
                    <a:cubicBezTo>
                      <a:pt x="19606" y="11586"/>
                      <a:pt x="19438" y="12214"/>
                      <a:pt x="19124" y="12360"/>
                    </a:cubicBezTo>
                    <a:cubicBezTo>
                      <a:pt x="19109" y="12365"/>
                      <a:pt x="19094" y="12368"/>
                      <a:pt x="19078" y="12368"/>
                    </a:cubicBezTo>
                    <a:cubicBezTo>
                      <a:pt x="18963" y="12368"/>
                      <a:pt x="18846" y="12241"/>
                      <a:pt x="18957" y="12130"/>
                    </a:cubicBezTo>
                    <a:cubicBezTo>
                      <a:pt x="19062" y="12025"/>
                      <a:pt x="19104" y="11900"/>
                      <a:pt x="19062" y="11774"/>
                    </a:cubicBezTo>
                    <a:cubicBezTo>
                      <a:pt x="18559" y="11774"/>
                      <a:pt x="18120" y="11900"/>
                      <a:pt x="17702" y="12172"/>
                    </a:cubicBezTo>
                    <a:cubicBezTo>
                      <a:pt x="17675" y="12188"/>
                      <a:pt x="17650" y="12195"/>
                      <a:pt x="17626" y="12195"/>
                    </a:cubicBezTo>
                    <a:cubicBezTo>
                      <a:pt x="17496" y="12195"/>
                      <a:pt x="17411" y="11988"/>
                      <a:pt x="17534" y="11900"/>
                    </a:cubicBezTo>
                    <a:cubicBezTo>
                      <a:pt x="17806" y="11712"/>
                      <a:pt x="18099" y="11586"/>
                      <a:pt x="18413" y="11502"/>
                    </a:cubicBezTo>
                    <a:cubicBezTo>
                      <a:pt x="18565" y="11472"/>
                      <a:pt x="18807" y="11408"/>
                      <a:pt x="19008" y="11408"/>
                    </a:cubicBezTo>
                    <a:close/>
                    <a:moveTo>
                      <a:pt x="14371" y="11164"/>
                    </a:moveTo>
                    <a:cubicBezTo>
                      <a:pt x="14473" y="11164"/>
                      <a:pt x="14558" y="11277"/>
                      <a:pt x="14458" y="11377"/>
                    </a:cubicBezTo>
                    <a:cubicBezTo>
                      <a:pt x="14333" y="11502"/>
                      <a:pt x="14228" y="11670"/>
                      <a:pt x="14186" y="11858"/>
                    </a:cubicBezTo>
                    <a:cubicBezTo>
                      <a:pt x="14145" y="12025"/>
                      <a:pt x="14166" y="12193"/>
                      <a:pt x="14186" y="12360"/>
                    </a:cubicBezTo>
                    <a:cubicBezTo>
                      <a:pt x="14186" y="12452"/>
                      <a:pt x="14104" y="12511"/>
                      <a:pt x="14027" y="12511"/>
                    </a:cubicBezTo>
                    <a:cubicBezTo>
                      <a:pt x="13981" y="12511"/>
                      <a:pt x="13938" y="12491"/>
                      <a:pt x="13914" y="12444"/>
                    </a:cubicBezTo>
                    <a:cubicBezTo>
                      <a:pt x="13705" y="12005"/>
                      <a:pt x="13935" y="11481"/>
                      <a:pt x="14291" y="11189"/>
                    </a:cubicBezTo>
                    <a:cubicBezTo>
                      <a:pt x="14317" y="11171"/>
                      <a:pt x="14344" y="11164"/>
                      <a:pt x="14371" y="11164"/>
                    </a:cubicBezTo>
                    <a:close/>
                    <a:moveTo>
                      <a:pt x="26383" y="0"/>
                    </a:moveTo>
                    <a:cubicBezTo>
                      <a:pt x="22649" y="0"/>
                      <a:pt x="18797" y="937"/>
                      <a:pt x="15212" y="1417"/>
                    </a:cubicBezTo>
                    <a:cubicBezTo>
                      <a:pt x="13125" y="1697"/>
                      <a:pt x="10944" y="1922"/>
                      <a:pt x="8770" y="1922"/>
                    </a:cubicBezTo>
                    <a:cubicBezTo>
                      <a:pt x="6061" y="1922"/>
                      <a:pt x="3364" y="1572"/>
                      <a:pt x="879" y="538"/>
                    </a:cubicBezTo>
                    <a:cubicBezTo>
                      <a:pt x="628" y="3572"/>
                      <a:pt x="398" y="6606"/>
                      <a:pt x="209" y="9661"/>
                    </a:cubicBezTo>
                    <a:cubicBezTo>
                      <a:pt x="147" y="10812"/>
                      <a:pt x="42" y="11984"/>
                      <a:pt x="21" y="13134"/>
                    </a:cubicBezTo>
                    <a:cubicBezTo>
                      <a:pt x="0" y="13950"/>
                      <a:pt x="168" y="14766"/>
                      <a:pt x="984" y="15185"/>
                    </a:cubicBezTo>
                    <a:cubicBezTo>
                      <a:pt x="1203" y="15290"/>
                      <a:pt x="1512" y="15316"/>
                      <a:pt x="1826" y="15316"/>
                    </a:cubicBezTo>
                    <a:cubicBezTo>
                      <a:pt x="2140" y="15316"/>
                      <a:pt x="2459" y="15290"/>
                      <a:pt x="2699" y="15290"/>
                    </a:cubicBezTo>
                    <a:cubicBezTo>
                      <a:pt x="5189" y="15352"/>
                      <a:pt x="7700" y="15415"/>
                      <a:pt x="10190" y="15457"/>
                    </a:cubicBezTo>
                    <a:cubicBezTo>
                      <a:pt x="15023" y="15541"/>
                      <a:pt x="19857" y="15582"/>
                      <a:pt x="24669" y="15603"/>
                    </a:cubicBezTo>
                    <a:lnTo>
                      <a:pt x="28561" y="15603"/>
                    </a:lnTo>
                    <a:cubicBezTo>
                      <a:pt x="29068" y="15603"/>
                      <a:pt x="29680" y="15666"/>
                      <a:pt x="30283" y="15666"/>
                    </a:cubicBezTo>
                    <a:cubicBezTo>
                      <a:pt x="31074" y="15666"/>
                      <a:pt x="31849" y="15558"/>
                      <a:pt x="32348" y="15059"/>
                    </a:cubicBezTo>
                    <a:cubicBezTo>
                      <a:pt x="33248" y="14160"/>
                      <a:pt x="32892" y="12674"/>
                      <a:pt x="32808" y="11481"/>
                    </a:cubicBezTo>
                    <a:cubicBezTo>
                      <a:pt x="32746" y="10289"/>
                      <a:pt x="32662" y="9117"/>
                      <a:pt x="32557" y="7924"/>
                    </a:cubicBezTo>
                    <a:cubicBezTo>
                      <a:pt x="32369" y="5560"/>
                      <a:pt x="32097" y="3196"/>
                      <a:pt x="31762" y="831"/>
                    </a:cubicBezTo>
                    <a:cubicBezTo>
                      <a:pt x="31741" y="831"/>
                      <a:pt x="31700" y="831"/>
                      <a:pt x="31658" y="810"/>
                    </a:cubicBezTo>
                    <a:cubicBezTo>
                      <a:pt x="29956" y="218"/>
                      <a:pt x="28183" y="0"/>
                      <a:pt x="26383" y="0"/>
                    </a:cubicBezTo>
                    <a:close/>
                  </a:path>
                </a:pathLst>
              </a:custGeom>
              <a:solidFill>
                <a:srgbClr val="E3A526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81" name="Google Shape;13681;p41"/>
              <p:cNvSpPr/>
              <p:nvPr/>
            </p:nvSpPr>
            <p:spPr>
              <a:xfrm>
                <a:off x="4201000" y="4305150"/>
                <a:ext cx="299225" cy="627375"/>
              </a:xfrm>
              <a:custGeom>
                <a:rect b="b" l="l" r="r" t="t"/>
                <a:pathLst>
                  <a:path extrusionOk="0" h="25095" w="11969">
                    <a:moveTo>
                      <a:pt x="6905" y="0"/>
                    </a:moveTo>
                    <a:lnTo>
                      <a:pt x="6905" y="0"/>
                    </a:lnTo>
                    <a:cubicBezTo>
                      <a:pt x="4813" y="1590"/>
                      <a:pt x="2511" y="2971"/>
                      <a:pt x="21" y="3808"/>
                    </a:cubicBezTo>
                    <a:lnTo>
                      <a:pt x="0" y="3808"/>
                    </a:lnTo>
                    <a:lnTo>
                      <a:pt x="314" y="6214"/>
                    </a:lnTo>
                    <a:cubicBezTo>
                      <a:pt x="356" y="6194"/>
                      <a:pt x="377" y="6194"/>
                      <a:pt x="419" y="6173"/>
                    </a:cubicBezTo>
                    <a:cubicBezTo>
                      <a:pt x="727" y="6125"/>
                      <a:pt x="1029" y="6102"/>
                      <a:pt x="1324" y="6102"/>
                    </a:cubicBezTo>
                    <a:cubicBezTo>
                      <a:pt x="5033" y="6102"/>
                      <a:pt x="7753" y="9720"/>
                      <a:pt x="7889" y="13266"/>
                    </a:cubicBezTo>
                    <a:cubicBezTo>
                      <a:pt x="7972" y="15463"/>
                      <a:pt x="7198" y="17597"/>
                      <a:pt x="5964" y="19375"/>
                    </a:cubicBezTo>
                    <a:cubicBezTo>
                      <a:pt x="5096" y="20571"/>
                      <a:pt x="3836" y="22194"/>
                      <a:pt x="2251" y="22194"/>
                    </a:cubicBezTo>
                    <a:cubicBezTo>
                      <a:pt x="2117" y="22194"/>
                      <a:pt x="1980" y="22183"/>
                      <a:pt x="1842" y="22158"/>
                    </a:cubicBezTo>
                    <a:lnTo>
                      <a:pt x="1842" y="22158"/>
                    </a:lnTo>
                    <a:cubicBezTo>
                      <a:pt x="1842" y="22514"/>
                      <a:pt x="1863" y="22870"/>
                      <a:pt x="1863" y="23225"/>
                    </a:cubicBezTo>
                    <a:cubicBezTo>
                      <a:pt x="1884" y="23623"/>
                      <a:pt x="1904" y="24041"/>
                      <a:pt x="1904" y="24502"/>
                    </a:cubicBezTo>
                    <a:lnTo>
                      <a:pt x="1967" y="24502"/>
                    </a:lnTo>
                    <a:cubicBezTo>
                      <a:pt x="1967" y="24350"/>
                      <a:pt x="2121" y="24198"/>
                      <a:pt x="2294" y="24198"/>
                    </a:cubicBezTo>
                    <a:cubicBezTo>
                      <a:pt x="2359" y="24198"/>
                      <a:pt x="2427" y="24220"/>
                      <a:pt x="2490" y="24272"/>
                    </a:cubicBezTo>
                    <a:cubicBezTo>
                      <a:pt x="3079" y="24750"/>
                      <a:pt x="3846" y="25095"/>
                      <a:pt x="4604" y="25095"/>
                    </a:cubicBezTo>
                    <a:cubicBezTo>
                      <a:pt x="5006" y="25095"/>
                      <a:pt x="5406" y="24998"/>
                      <a:pt x="5775" y="24774"/>
                    </a:cubicBezTo>
                    <a:cubicBezTo>
                      <a:pt x="6759" y="24188"/>
                      <a:pt x="7073" y="22786"/>
                      <a:pt x="6361" y="21865"/>
                    </a:cubicBezTo>
                    <a:cubicBezTo>
                      <a:pt x="6257" y="21719"/>
                      <a:pt x="6236" y="21489"/>
                      <a:pt x="6424" y="21384"/>
                    </a:cubicBezTo>
                    <a:cubicBezTo>
                      <a:pt x="10525" y="19103"/>
                      <a:pt x="11969" y="14124"/>
                      <a:pt x="10504" y="9813"/>
                    </a:cubicBezTo>
                    <a:cubicBezTo>
                      <a:pt x="10169" y="8788"/>
                      <a:pt x="9667" y="7805"/>
                      <a:pt x="9060" y="6905"/>
                    </a:cubicBezTo>
                    <a:cubicBezTo>
                      <a:pt x="8412" y="5901"/>
                      <a:pt x="7386" y="5168"/>
                      <a:pt x="6738" y="4185"/>
                    </a:cubicBezTo>
                    <a:cubicBezTo>
                      <a:pt x="6005" y="3076"/>
                      <a:pt x="6550" y="1360"/>
                      <a:pt x="6905" y="0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82" name="Google Shape;13682;p41"/>
              <p:cNvSpPr/>
              <p:nvPr/>
            </p:nvSpPr>
            <p:spPr>
              <a:xfrm>
                <a:off x="3294475" y="4355875"/>
                <a:ext cx="945775" cy="696900"/>
              </a:xfrm>
              <a:custGeom>
                <a:rect b="b" l="l" r="r" t="t"/>
                <a:pathLst>
                  <a:path extrusionOk="0" h="27876" w="37831">
                    <a:moveTo>
                      <a:pt x="35404" y="1"/>
                    </a:moveTo>
                    <a:cubicBezTo>
                      <a:pt x="35299" y="984"/>
                      <a:pt x="34734" y="1926"/>
                      <a:pt x="33981" y="2553"/>
                    </a:cubicBezTo>
                    <a:cubicBezTo>
                      <a:pt x="35215" y="8684"/>
                      <a:pt x="36010" y="14898"/>
                      <a:pt x="36345" y="21134"/>
                    </a:cubicBezTo>
                    <a:cubicBezTo>
                      <a:pt x="36429" y="22640"/>
                      <a:pt x="36847" y="24983"/>
                      <a:pt x="34943" y="25528"/>
                    </a:cubicBezTo>
                    <a:cubicBezTo>
                      <a:pt x="34467" y="25656"/>
                      <a:pt x="33947" y="25692"/>
                      <a:pt x="33422" y="25692"/>
                    </a:cubicBezTo>
                    <a:cubicBezTo>
                      <a:pt x="32746" y="25692"/>
                      <a:pt x="32061" y="25632"/>
                      <a:pt x="31449" y="25632"/>
                    </a:cubicBezTo>
                    <a:lnTo>
                      <a:pt x="27306" y="25632"/>
                    </a:lnTo>
                    <a:cubicBezTo>
                      <a:pt x="21531" y="25590"/>
                      <a:pt x="15756" y="25528"/>
                      <a:pt x="9981" y="25402"/>
                    </a:cubicBezTo>
                    <a:cubicBezTo>
                      <a:pt x="8517" y="25360"/>
                      <a:pt x="7052" y="25339"/>
                      <a:pt x="5587" y="25297"/>
                    </a:cubicBezTo>
                    <a:cubicBezTo>
                      <a:pt x="4813" y="25276"/>
                      <a:pt x="3872" y="25360"/>
                      <a:pt x="3202" y="24921"/>
                    </a:cubicBezTo>
                    <a:cubicBezTo>
                      <a:pt x="1654" y="23937"/>
                      <a:pt x="2407" y="21029"/>
                      <a:pt x="2491" y="19564"/>
                    </a:cubicBezTo>
                    <a:cubicBezTo>
                      <a:pt x="2846" y="13957"/>
                      <a:pt x="3369" y="8370"/>
                      <a:pt x="4081" y="2804"/>
                    </a:cubicBezTo>
                    <a:lnTo>
                      <a:pt x="4081" y="2804"/>
                    </a:lnTo>
                    <a:cubicBezTo>
                      <a:pt x="3932" y="2831"/>
                      <a:pt x="3779" y="2842"/>
                      <a:pt x="3626" y="2842"/>
                    </a:cubicBezTo>
                    <a:cubicBezTo>
                      <a:pt x="3413" y="2842"/>
                      <a:pt x="3200" y="2820"/>
                      <a:pt x="2993" y="2784"/>
                    </a:cubicBezTo>
                    <a:cubicBezTo>
                      <a:pt x="2302" y="8977"/>
                      <a:pt x="1445" y="15170"/>
                      <a:pt x="608" y="21343"/>
                    </a:cubicBezTo>
                    <a:cubicBezTo>
                      <a:pt x="419" y="22703"/>
                      <a:pt x="1" y="24314"/>
                      <a:pt x="461" y="25653"/>
                    </a:cubicBezTo>
                    <a:cubicBezTo>
                      <a:pt x="1005" y="27243"/>
                      <a:pt x="2742" y="27390"/>
                      <a:pt x="4165" y="27473"/>
                    </a:cubicBezTo>
                    <a:cubicBezTo>
                      <a:pt x="6989" y="27620"/>
                      <a:pt x="9814" y="27683"/>
                      <a:pt x="12639" y="27766"/>
                    </a:cubicBezTo>
                    <a:cubicBezTo>
                      <a:pt x="15906" y="27838"/>
                      <a:pt x="19166" y="27875"/>
                      <a:pt x="22427" y="27875"/>
                    </a:cubicBezTo>
                    <a:cubicBezTo>
                      <a:pt x="24909" y="27875"/>
                      <a:pt x="27393" y="27853"/>
                      <a:pt x="29880" y="27808"/>
                    </a:cubicBezTo>
                    <a:cubicBezTo>
                      <a:pt x="31323" y="27787"/>
                      <a:pt x="32788" y="27745"/>
                      <a:pt x="34253" y="27704"/>
                    </a:cubicBezTo>
                    <a:cubicBezTo>
                      <a:pt x="35320" y="27683"/>
                      <a:pt x="36157" y="27599"/>
                      <a:pt x="36764" y="26511"/>
                    </a:cubicBezTo>
                    <a:cubicBezTo>
                      <a:pt x="37057" y="25988"/>
                      <a:pt x="37203" y="25297"/>
                      <a:pt x="37308" y="24711"/>
                    </a:cubicBezTo>
                    <a:cubicBezTo>
                      <a:pt x="37831" y="21950"/>
                      <a:pt x="37433" y="18999"/>
                      <a:pt x="37224" y="16237"/>
                    </a:cubicBezTo>
                    <a:cubicBezTo>
                      <a:pt x="36805" y="10818"/>
                      <a:pt x="36115" y="5399"/>
                      <a:pt x="35404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83" name="Google Shape;13683;p41"/>
              <p:cNvSpPr/>
              <p:nvPr/>
            </p:nvSpPr>
            <p:spPr>
              <a:xfrm>
                <a:off x="3389675" y="4370525"/>
                <a:ext cx="768975" cy="251650"/>
              </a:xfrm>
              <a:custGeom>
                <a:rect b="b" l="l" r="r" t="t"/>
                <a:pathLst>
                  <a:path extrusionOk="0" h="10066" w="30759">
                    <a:moveTo>
                      <a:pt x="6529" y="1"/>
                    </a:moveTo>
                    <a:lnTo>
                      <a:pt x="6529" y="1"/>
                    </a:lnTo>
                    <a:cubicBezTo>
                      <a:pt x="6042" y="752"/>
                      <a:pt x="5314" y="1097"/>
                      <a:pt x="4584" y="1097"/>
                    </a:cubicBezTo>
                    <a:cubicBezTo>
                      <a:pt x="3871" y="1097"/>
                      <a:pt x="3155" y="768"/>
                      <a:pt x="2658" y="168"/>
                    </a:cubicBezTo>
                    <a:cubicBezTo>
                      <a:pt x="2449" y="1193"/>
                      <a:pt x="1612" y="1905"/>
                      <a:pt x="608" y="2156"/>
                    </a:cubicBezTo>
                    <a:cubicBezTo>
                      <a:pt x="398" y="4415"/>
                      <a:pt x="189" y="6675"/>
                      <a:pt x="1" y="8935"/>
                    </a:cubicBezTo>
                    <a:cubicBezTo>
                      <a:pt x="2717" y="9758"/>
                      <a:pt x="5408" y="10065"/>
                      <a:pt x="8111" y="10065"/>
                    </a:cubicBezTo>
                    <a:cubicBezTo>
                      <a:pt x="10905" y="10065"/>
                      <a:pt x="13712" y="9737"/>
                      <a:pt x="16572" y="9312"/>
                    </a:cubicBezTo>
                    <a:cubicBezTo>
                      <a:pt x="19188" y="8914"/>
                      <a:pt x="21824" y="8496"/>
                      <a:pt x="24482" y="8307"/>
                    </a:cubicBezTo>
                    <a:cubicBezTo>
                      <a:pt x="25152" y="8266"/>
                      <a:pt x="25852" y="8227"/>
                      <a:pt x="26556" y="8227"/>
                    </a:cubicBezTo>
                    <a:cubicBezTo>
                      <a:pt x="28006" y="8227"/>
                      <a:pt x="29477" y="8392"/>
                      <a:pt x="30759" y="9040"/>
                    </a:cubicBezTo>
                    <a:cubicBezTo>
                      <a:pt x="30445" y="6801"/>
                      <a:pt x="30047" y="4562"/>
                      <a:pt x="29629" y="2323"/>
                    </a:cubicBezTo>
                    <a:cubicBezTo>
                      <a:pt x="29545" y="2365"/>
                      <a:pt x="29482" y="2386"/>
                      <a:pt x="29419" y="2428"/>
                    </a:cubicBezTo>
                    <a:cubicBezTo>
                      <a:pt x="28997" y="2605"/>
                      <a:pt x="28559" y="2687"/>
                      <a:pt x="28125" y="2687"/>
                    </a:cubicBezTo>
                    <a:cubicBezTo>
                      <a:pt x="27226" y="2687"/>
                      <a:pt x="26344" y="2337"/>
                      <a:pt x="25653" y="1758"/>
                    </a:cubicBezTo>
                    <a:lnTo>
                      <a:pt x="25653" y="1758"/>
                    </a:lnTo>
                    <a:cubicBezTo>
                      <a:pt x="25800" y="3955"/>
                      <a:pt x="23770" y="5880"/>
                      <a:pt x="21741" y="6759"/>
                    </a:cubicBezTo>
                    <a:cubicBezTo>
                      <a:pt x="21096" y="7036"/>
                      <a:pt x="20442" y="7170"/>
                      <a:pt x="19818" y="7170"/>
                    </a:cubicBezTo>
                    <a:cubicBezTo>
                      <a:pt x="17990" y="7170"/>
                      <a:pt x="16430" y="6014"/>
                      <a:pt x="16196" y="3892"/>
                    </a:cubicBezTo>
                    <a:cubicBezTo>
                      <a:pt x="15568" y="4790"/>
                      <a:pt x="14755" y="5548"/>
                      <a:pt x="13652" y="5548"/>
                    </a:cubicBezTo>
                    <a:cubicBezTo>
                      <a:pt x="13469" y="5548"/>
                      <a:pt x="13278" y="5527"/>
                      <a:pt x="13078" y="5483"/>
                    </a:cubicBezTo>
                    <a:cubicBezTo>
                      <a:pt x="11718" y="5190"/>
                      <a:pt x="10986" y="3976"/>
                      <a:pt x="10923" y="2658"/>
                    </a:cubicBezTo>
                    <a:cubicBezTo>
                      <a:pt x="10475" y="2872"/>
                      <a:pt x="9988" y="2974"/>
                      <a:pt x="9506" y="2974"/>
                    </a:cubicBezTo>
                    <a:cubicBezTo>
                      <a:pt x="7916" y="2974"/>
                      <a:pt x="6385" y="1863"/>
                      <a:pt x="6529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84" name="Google Shape;13684;p41"/>
              <p:cNvSpPr/>
              <p:nvPr/>
            </p:nvSpPr>
            <p:spPr>
              <a:xfrm>
                <a:off x="3258900" y="3827200"/>
                <a:ext cx="981875" cy="710200"/>
              </a:xfrm>
              <a:custGeom>
                <a:rect b="b" l="l" r="r" t="t"/>
                <a:pathLst>
                  <a:path extrusionOk="0" h="28408" w="39275">
                    <a:moveTo>
                      <a:pt x="12374" y="1"/>
                    </a:moveTo>
                    <a:cubicBezTo>
                      <a:pt x="11563" y="1"/>
                      <a:pt x="10743" y="225"/>
                      <a:pt x="10002" y="684"/>
                    </a:cubicBezTo>
                    <a:cubicBezTo>
                      <a:pt x="8161" y="1835"/>
                      <a:pt x="7220" y="4409"/>
                      <a:pt x="8705" y="6229"/>
                    </a:cubicBezTo>
                    <a:cubicBezTo>
                      <a:pt x="8835" y="6415"/>
                      <a:pt x="8735" y="6749"/>
                      <a:pt x="8506" y="6749"/>
                    </a:cubicBezTo>
                    <a:cubicBezTo>
                      <a:pt x="8477" y="6749"/>
                      <a:pt x="8445" y="6743"/>
                      <a:pt x="8412" y="6731"/>
                    </a:cubicBezTo>
                    <a:cubicBezTo>
                      <a:pt x="7972" y="6555"/>
                      <a:pt x="7492" y="6453"/>
                      <a:pt x="7017" y="6453"/>
                    </a:cubicBezTo>
                    <a:cubicBezTo>
                      <a:pt x="6363" y="6453"/>
                      <a:pt x="5720" y="6647"/>
                      <a:pt x="5211" y="7108"/>
                    </a:cubicBezTo>
                    <a:cubicBezTo>
                      <a:pt x="4207" y="8029"/>
                      <a:pt x="4290" y="9744"/>
                      <a:pt x="5399" y="10539"/>
                    </a:cubicBezTo>
                    <a:cubicBezTo>
                      <a:pt x="5399" y="10560"/>
                      <a:pt x="5399" y="10560"/>
                      <a:pt x="5399" y="10560"/>
                    </a:cubicBezTo>
                    <a:cubicBezTo>
                      <a:pt x="5629" y="10100"/>
                      <a:pt x="5964" y="9723"/>
                      <a:pt x="6383" y="9493"/>
                    </a:cubicBezTo>
                    <a:cubicBezTo>
                      <a:pt x="6410" y="9481"/>
                      <a:pt x="6438" y="9475"/>
                      <a:pt x="6464" y="9475"/>
                    </a:cubicBezTo>
                    <a:cubicBezTo>
                      <a:pt x="6614" y="9475"/>
                      <a:pt x="6720" y="9661"/>
                      <a:pt x="6613" y="9786"/>
                    </a:cubicBezTo>
                    <a:cubicBezTo>
                      <a:pt x="6257" y="10184"/>
                      <a:pt x="5881" y="10498"/>
                      <a:pt x="5629" y="11000"/>
                    </a:cubicBezTo>
                    <a:cubicBezTo>
                      <a:pt x="5357" y="11502"/>
                      <a:pt x="5253" y="12067"/>
                      <a:pt x="5295" y="12653"/>
                    </a:cubicBezTo>
                    <a:cubicBezTo>
                      <a:pt x="5295" y="12744"/>
                      <a:pt x="5231" y="12786"/>
                      <a:pt x="5162" y="12786"/>
                    </a:cubicBezTo>
                    <a:cubicBezTo>
                      <a:pt x="5090" y="12786"/>
                      <a:pt x="5012" y="12739"/>
                      <a:pt x="5002" y="12653"/>
                    </a:cubicBezTo>
                    <a:cubicBezTo>
                      <a:pt x="4960" y="12234"/>
                      <a:pt x="5002" y="11753"/>
                      <a:pt x="5127" y="11293"/>
                    </a:cubicBezTo>
                    <a:cubicBezTo>
                      <a:pt x="4734" y="11199"/>
                      <a:pt x="4279" y="11147"/>
                      <a:pt x="3807" y="11147"/>
                    </a:cubicBezTo>
                    <a:cubicBezTo>
                      <a:pt x="2069" y="11147"/>
                      <a:pt x="92" y="11849"/>
                      <a:pt x="43" y="13741"/>
                    </a:cubicBezTo>
                    <a:cubicBezTo>
                      <a:pt x="1" y="15519"/>
                      <a:pt x="1654" y="17779"/>
                      <a:pt x="3516" y="17905"/>
                    </a:cubicBezTo>
                    <a:cubicBezTo>
                      <a:pt x="3788" y="17925"/>
                      <a:pt x="3872" y="18260"/>
                      <a:pt x="3642" y="18428"/>
                    </a:cubicBezTo>
                    <a:cubicBezTo>
                      <a:pt x="2763" y="19097"/>
                      <a:pt x="1863" y="19850"/>
                      <a:pt x="2114" y="21043"/>
                    </a:cubicBezTo>
                    <a:cubicBezTo>
                      <a:pt x="2261" y="21838"/>
                      <a:pt x="2826" y="22445"/>
                      <a:pt x="3474" y="22884"/>
                    </a:cubicBezTo>
                    <a:cubicBezTo>
                      <a:pt x="3961" y="23221"/>
                      <a:pt x="4561" y="23388"/>
                      <a:pt x="5146" y="23388"/>
                    </a:cubicBezTo>
                    <a:cubicBezTo>
                      <a:pt x="6450" y="23388"/>
                      <a:pt x="7676" y="22562"/>
                      <a:pt x="7387" y="20959"/>
                    </a:cubicBezTo>
                    <a:cubicBezTo>
                      <a:pt x="7349" y="20757"/>
                      <a:pt x="7510" y="20623"/>
                      <a:pt x="7662" y="20623"/>
                    </a:cubicBezTo>
                    <a:cubicBezTo>
                      <a:pt x="7761" y="20623"/>
                      <a:pt x="7856" y="20681"/>
                      <a:pt x="7889" y="20813"/>
                    </a:cubicBezTo>
                    <a:cubicBezTo>
                      <a:pt x="8174" y="21858"/>
                      <a:pt x="8984" y="22397"/>
                      <a:pt x="9835" y="22397"/>
                    </a:cubicBezTo>
                    <a:cubicBezTo>
                      <a:pt x="10483" y="22397"/>
                      <a:pt x="11155" y="22083"/>
                      <a:pt x="11635" y="21441"/>
                    </a:cubicBezTo>
                    <a:cubicBezTo>
                      <a:pt x="11664" y="21397"/>
                      <a:pt x="11706" y="21379"/>
                      <a:pt x="11747" y="21379"/>
                    </a:cubicBezTo>
                    <a:cubicBezTo>
                      <a:pt x="11824" y="21379"/>
                      <a:pt x="11899" y="21443"/>
                      <a:pt x="11886" y="21524"/>
                    </a:cubicBezTo>
                    <a:cubicBezTo>
                      <a:pt x="11917" y="21505"/>
                      <a:pt x="11952" y="21496"/>
                      <a:pt x="11987" y="21496"/>
                    </a:cubicBezTo>
                    <a:cubicBezTo>
                      <a:pt x="12069" y="21496"/>
                      <a:pt x="12149" y="21547"/>
                      <a:pt x="12179" y="21650"/>
                    </a:cubicBezTo>
                    <a:cubicBezTo>
                      <a:pt x="12367" y="22591"/>
                      <a:pt x="12618" y="23345"/>
                      <a:pt x="13476" y="23868"/>
                    </a:cubicBezTo>
                    <a:cubicBezTo>
                      <a:pt x="13886" y="24119"/>
                      <a:pt x="14312" y="24234"/>
                      <a:pt x="14738" y="24234"/>
                    </a:cubicBezTo>
                    <a:cubicBezTo>
                      <a:pt x="15270" y="24234"/>
                      <a:pt x="15801" y="24056"/>
                      <a:pt x="16300" y="23742"/>
                    </a:cubicBezTo>
                    <a:cubicBezTo>
                      <a:pt x="16337" y="23716"/>
                      <a:pt x="16380" y="23704"/>
                      <a:pt x="16424" y="23704"/>
                    </a:cubicBezTo>
                    <a:cubicBezTo>
                      <a:pt x="16555" y="23704"/>
                      <a:pt x="16693" y="23810"/>
                      <a:pt x="16677" y="23951"/>
                    </a:cubicBezTo>
                    <a:cubicBezTo>
                      <a:pt x="16572" y="25416"/>
                      <a:pt x="17409" y="26755"/>
                      <a:pt x="18958" y="26776"/>
                    </a:cubicBezTo>
                    <a:cubicBezTo>
                      <a:pt x="20046" y="26776"/>
                      <a:pt x="20653" y="26107"/>
                      <a:pt x="21280" y="25353"/>
                    </a:cubicBezTo>
                    <a:cubicBezTo>
                      <a:pt x="20987" y="25312"/>
                      <a:pt x="20715" y="25228"/>
                      <a:pt x="20464" y="25102"/>
                    </a:cubicBezTo>
                    <a:cubicBezTo>
                      <a:pt x="20329" y="25044"/>
                      <a:pt x="20408" y="24826"/>
                      <a:pt x="20553" y="24826"/>
                    </a:cubicBezTo>
                    <a:cubicBezTo>
                      <a:pt x="20565" y="24826"/>
                      <a:pt x="20577" y="24827"/>
                      <a:pt x="20590" y="24830"/>
                    </a:cubicBezTo>
                    <a:cubicBezTo>
                      <a:pt x="20925" y="24956"/>
                      <a:pt x="21259" y="25019"/>
                      <a:pt x="21636" y="25019"/>
                    </a:cubicBezTo>
                    <a:cubicBezTo>
                      <a:pt x="22013" y="25019"/>
                      <a:pt x="22326" y="24893"/>
                      <a:pt x="22682" y="24809"/>
                    </a:cubicBezTo>
                    <a:cubicBezTo>
                      <a:pt x="22701" y="24803"/>
                      <a:pt x="22720" y="24800"/>
                      <a:pt x="22737" y="24800"/>
                    </a:cubicBezTo>
                    <a:cubicBezTo>
                      <a:pt x="22893" y="24800"/>
                      <a:pt x="22977" y="25029"/>
                      <a:pt x="22808" y="25123"/>
                    </a:cubicBezTo>
                    <a:cubicBezTo>
                      <a:pt x="22536" y="25291"/>
                      <a:pt x="22201" y="25374"/>
                      <a:pt x="21866" y="25374"/>
                    </a:cubicBezTo>
                    <a:cubicBezTo>
                      <a:pt x="22180" y="26379"/>
                      <a:pt x="22515" y="27383"/>
                      <a:pt x="23415" y="27990"/>
                    </a:cubicBezTo>
                    <a:cubicBezTo>
                      <a:pt x="23861" y="28290"/>
                      <a:pt x="24347" y="28408"/>
                      <a:pt x="24842" y="28408"/>
                    </a:cubicBezTo>
                    <a:cubicBezTo>
                      <a:pt x="25624" y="28408"/>
                      <a:pt x="26426" y="28114"/>
                      <a:pt x="27118" y="27780"/>
                    </a:cubicBezTo>
                    <a:cubicBezTo>
                      <a:pt x="29085" y="26797"/>
                      <a:pt x="31093" y="24684"/>
                      <a:pt x="29985" y="22424"/>
                    </a:cubicBezTo>
                    <a:cubicBezTo>
                      <a:pt x="29943" y="22340"/>
                      <a:pt x="29901" y="22257"/>
                      <a:pt x="29859" y="22194"/>
                    </a:cubicBezTo>
                    <a:cubicBezTo>
                      <a:pt x="29758" y="21964"/>
                      <a:pt x="29945" y="21753"/>
                      <a:pt x="30132" y="21753"/>
                    </a:cubicBezTo>
                    <a:cubicBezTo>
                      <a:pt x="30217" y="21753"/>
                      <a:pt x="30302" y="21796"/>
                      <a:pt x="30361" y="21901"/>
                    </a:cubicBezTo>
                    <a:cubicBezTo>
                      <a:pt x="30424" y="21985"/>
                      <a:pt x="30466" y="22068"/>
                      <a:pt x="30508" y="22152"/>
                    </a:cubicBezTo>
                    <a:cubicBezTo>
                      <a:pt x="31100" y="23155"/>
                      <a:pt x="32223" y="23849"/>
                      <a:pt x="33378" y="23849"/>
                    </a:cubicBezTo>
                    <a:cubicBezTo>
                      <a:pt x="33814" y="23849"/>
                      <a:pt x="34253" y="23751"/>
                      <a:pt x="34671" y="23533"/>
                    </a:cubicBezTo>
                    <a:cubicBezTo>
                      <a:pt x="34713" y="23512"/>
                      <a:pt x="34755" y="23470"/>
                      <a:pt x="34818" y="23449"/>
                    </a:cubicBezTo>
                    <a:cubicBezTo>
                      <a:pt x="34860" y="23366"/>
                      <a:pt x="34964" y="23303"/>
                      <a:pt x="35069" y="23282"/>
                    </a:cubicBezTo>
                    <a:cubicBezTo>
                      <a:pt x="36115" y="22529"/>
                      <a:pt x="36387" y="21336"/>
                      <a:pt x="36345" y="20081"/>
                    </a:cubicBezTo>
                    <a:cubicBezTo>
                      <a:pt x="36303" y="20060"/>
                      <a:pt x="36241" y="20039"/>
                      <a:pt x="36199" y="19997"/>
                    </a:cubicBezTo>
                    <a:cubicBezTo>
                      <a:pt x="35990" y="19850"/>
                      <a:pt x="36094" y="19516"/>
                      <a:pt x="36324" y="19516"/>
                    </a:cubicBezTo>
                    <a:cubicBezTo>
                      <a:pt x="36324" y="19465"/>
                      <a:pt x="36370" y="19437"/>
                      <a:pt x="36421" y="19437"/>
                    </a:cubicBezTo>
                    <a:cubicBezTo>
                      <a:pt x="36453" y="19437"/>
                      <a:pt x="36488" y="19449"/>
                      <a:pt x="36513" y="19474"/>
                    </a:cubicBezTo>
                    <a:cubicBezTo>
                      <a:pt x="36513" y="19495"/>
                      <a:pt x="36534" y="19537"/>
                      <a:pt x="36534" y="19558"/>
                    </a:cubicBezTo>
                    <a:cubicBezTo>
                      <a:pt x="36733" y="19597"/>
                      <a:pt x="36931" y="19618"/>
                      <a:pt x="37123" y="19618"/>
                    </a:cubicBezTo>
                    <a:cubicBezTo>
                      <a:pt x="37938" y="19618"/>
                      <a:pt x="38648" y="19242"/>
                      <a:pt x="38919" y="18344"/>
                    </a:cubicBezTo>
                    <a:cubicBezTo>
                      <a:pt x="39275" y="17109"/>
                      <a:pt x="38312" y="16063"/>
                      <a:pt x="37182" y="15770"/>
                    </a:cubicBezTo>
                    <a:cubicBezTo>
                      <a:pt x="36889" y="15687"/>
                      <a:pt x="36910" y="15289"/>
                      <a:pt x="37182" y="15184"/>
                    </a:cubicBezTo>
                    <a:cubicBezTo>
                      <a:pt x="39081" y="14582"/>
                      <a:pt x="38223" y="11317"/>
                      <a:pt x="36680" y="11317"/>
                    </a:cubicBezTo>
                    <a:cubicBezTo>
                      <a:pt x="36456" y="11317"/>
                      <a:pt x="36216" y="11387"/>
                      <a:pt x="35969" y="11544"/>
                    </a:cubicBezTo>
                    <a:cubicBezTo>
                      <a:pt x="35990" y="11607"/>
                      <a:pt x="35990" y="11669"/>
                      <a:pt x="35990" y="11732"/>
                    </a:cubicBezTo>
                    <a:cubicBezTo>
                      <a:pt x="35976" y="11859"/>
                      <a:pt x="35886" y="11938"/>
                      <a:pt x="35784" y="11938"/>
                    </a:cubicBezTo>
                    <a:cubicBezTo>
                      <a:pt x="35734" y="11938"/>
                      <a:pt x="35682" y="11920"/>
                      <a:pt x="35634" y="11879"/>
                    </a:cubicBezTo>
                    <a:cubicBezTo>
                      <a:pt x="35487" y="11753"/>
                      <a:pt x="35446" y="11565"/>
                      <a:pt x="35362" y="11418"/>
                    </a:cubicBezTo>
                    <a:cubicBezTo>
                      <a:pt x="35278" y="11251"/>
                      <a:pt x="35174" y="11104"/>
                      <a:pt x="35048" y="10979"/>
                    </a:cubicBezTo>
                    <a:cubicBezTo>
                      <a:pt x="34776" y="10686"/>
                      <a:pt x="34441" y="10456"/>
                      <a:pt x="34086" y="10309"/>
                    </a:cubicBezTo>
                    <a:cubicBezTo>
                      <a:pt x="33894" y="10233"/>
                      <a:pt x="33930" y="9946"/>
                      <a:pt x="34114" y="9946"/>
                    </a:cubicBezTo>
                    <a:cubicBezTo>
                      <a:pt x="34131" y="9946"/>
                      <a:pt x="34150" y="9948"/>
                      <a:pt x="34169" y="9954"/>
                    </a:cubicBezTo>
                    <a:cubicBezTo>
                      <a:pt x="34609" y="10100"/>
                      <a:pt x="34985" y="10330"/>
                      <a:pt x="35320" y="10644"/>
                    </a:cubicBezTo>
                    <a:cubicBezTo>
                      <a:pt x="35362" y="10686"/>
                      <a:pt x="35425" y="10749"/>
                      <a:pt x="35487" y="10791"/>
                    </a:cubicBezTo>
                    <a:cubicBezTo>
                      <a:pt x="36555" y="8614"/>
                      <a:pt x="35697" y="6104"/>
                      <a:pt x="33249" y="5350"/>
                    </a:cubicBezTo>
                    <a:cubicBezTo>
                      <a:pt x="32697" y="5183"/>
                      <a:pt x="32124" y="5100"/>
                      <a:pt x="31559" y="5100"/>
                    </a:cubicBezTo>
                    <a:cubicBezTo>
                      <a:pt x="29511" y="5100"/>
                      <a:pt x="27559" y="6194"/>
                      <a:pt x="27034" y="8342"/>
                    </a:cubicBezTo>
                    <a:cubicBezTo>
                      <a:pt x="26999" y="8473"/>
                      <a:pt x="26869" y="8550"/>
                      <a:pt x="26744" y="8550"/>
                    </a:cubicBezTo>
                    <a:cubicBezTo>
                      <a:pt x="26649" y="8550"/>
                      <a:pt x="26557" y="8505"/>
                      <a:pt x="26511" y="8405"/>
                    </a:cubicBezTo>
                    <a:cubicBezTo>
                      <a:pt x="26155" y="7652"/>
                      <a:pt x="25653" y="6564"/>
                      <a:pt x="24754" y="6355"/>
                    </a:cubicBezTo>
                    <a:cubicBezTo>
                      <a:pt x="24628" y="6324"/>
                      <a:pt x="24508" y="6310"/>
                      <a:pt x="24392" y="6310"/>
                    </a:cubicBezTo>
                    <a:cubicBezTo>
                      <a:pt x="23409" y="6310"/>
                      <a:pt x="22776" y="7349"/>
                      <a:pt x="22326" y="8154"/>
                    </a:cubicBezTo>
                    <a:cubicBezTo>
                      <a:pt x="22494" y="8238"/>
                      <a:pt x="22640" y="8342"/>
                      <a:pt x="22745" y="8489"/>
                    </a:cubicBezTo>
                    <a:cubicBezTo>
                      <a:pt x="22804" y="8568"/>
                      <a:pt x="22732" y="8742"/>
                      <a:pt x="22618" y="8742"/>
                    </a:cubicBezTo>
                    <a:cubicBezTo>
                      <a:pt x="22611" y="8742"/>
                      <a:pt x="22605" y="8741"/>
                      <a:pt x="22598" y="8740"/>
                    </a:cubicBezTo>
                    <a:cubicBezTo>
                      <a:pt x="22264" y="8698"/>
                      <a:pt x="21992" y="8489"/>
                      <a:pt x="21699" y="8384"/>
                    </a:cubicBezTo>
                    <a:cubicBezTo>
                      <a:pt x="21322" y="8259"/>
                      <a:pt x="20946" y="8196"/>
                      <a:pt x="20548" y="8175"/>
                    </a:cubicBezTo>
                    <a:cubicBezTo>
                      <a:pt x="20297" y="8175"/>
                      <a:pt x="20297" y="7798"/>
                      <a:pt x="20548" y="7798"/>
                    </a:cubicBezTo>
                    <a:cubicBezTo>
                      <a:pt x="20862" y="7798"/>
                      <a:pt x="21155" y="7819"/>
                      <a:pt x="21469" y="7882"/>
                    </a:cubicBezTo>
                    <a:cubicBezTo>
                      <a:pt x="21427" y="7798"/>
                      <a:pt x="21427" y="7715"/>
                      <a:pt x="21469" y="7631"/>
                    </a:cubicBezTo>
                    <a:cubicBezTo>
                      <a:pt x="22138" y="6041"/>
                      <a:pt x="21176" y="4179"/>
                      <a:pt x="19376" y="4095"/>
                    </a:cubicBezTo>
                    <a:cubicBezTo>
                      <a:pt x="19350" y="4093"/>
                      <a:pt x="19324" y="4092"/>
                      <a:pt x="19298" y="4092"/>
                    </a:cubicBezTo>
                    <a:cubicBezTo>
                      <a:pt x="18739" y="4092"/>
                      <a:pt x="18195" y="4465"/>
                      <a:pt x="17682" y="4465"/>
                    </a:cubicBezTo>
                    <a:cubicBezTo>
                      <a:pt x="17625" y="4465"/>
                      <a:pt x="17570" y="4461"/>
                      <a:pt x="17514" y="4451"/>
                    </a:cubicBezTo>
                    <a:cubicBezTo>
                      <a:pt x="17137" y="4388"/>
                      <a:pt x="16949" y="4200"/>
                      <a:pt x="16803" y="3865"/>
                    </a:cubicBezTo>
                    <a:cubicBezTo>
                      <a:pt x="16405" y="2986"/>
                      <a:pt x="16300" y="2149"/>
                      <a:pt x="15589" y="1396"/>
                    </a:cubicBezTo>
                    <a:cubicBezTo>
                      <a:pt x="14720" y="477"/>
                      <a:pt x="13557" y="1"/>
                      <a:pt x="1237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85" name="Google Shape;13685;p41"/>
              <p:cNvSpPr/>
              <p:nvPr/>
            </p:nvSpPr>
            <p:spPr>
              <a:xfrm>
                <a:off x="4199950" y="4279600"/>
                <a:ext cx="302375" cy="668425"/>
              </a:xfrm>
              <a:custGeom>
                <a:rect b="b" l="l" r="r" t="t"/>
                <a:pathLst>
                  <a:path extrusionOk="0" h="26737" w="12095">
                    <a:moveTo>
                      <a:pt x="7443" y="1"/>
                    </a:moveTo>
                    <a:cubicBezTo>
                      <a:pt x="7373" y="1"/>
                      <a:pt x="7301" y="25"/>
                      <a:pt x="7240" y="81"/>
                    </a:cubicBezTo>
                    <a:cubicBezTo>
                      <a:pt x="5001" y="1880"/>
                      <a:pt x="2553" y="3219"/>
                      <a:pt x="1" y="4495"/>
                    </a:cubicBezTo>
                    <a:lnTo>
                      <a:pt x="42" y="4830"/>
                    </a:lnTo>
                    <a:lnTo>
                      <a:pt x="63" y="4830"/>
                    </a:lnTo>
                    <a:cubicBezTo>
                      <a:pt x="2553" y="3993"/>
                      <a:pt x="4855" y="2612"/>
                      <a:pt x="6947" y="1022"/>
                    </a:cubicBezTo>
                    <a:lnTo>
                      <a:pt x="6947" y="1022"/>
                    </a:lnTo>
                    <a:cubicBezTo>
                      <a:pt x="6592" y="2382"/>
                      <a:pt x="6047" y="4098"/>
                      <a:pt x="6780" y="5207"/>
                    </a:cubicBezTo>
                    <a:cubicBezTo>
                      <a:pt x="7428" y="6190"/>
                      <a:pt x="8454" y="6923"/>
                      <a:pt x="9102" y="7927"/>
                    </a:cubicBezTo>
                    <a:cubicBezTo>
                      <a:pt x="9709" y="8827"/>
                      <a:pt x="10211" y="9810"/>
                      <a:pt x="10546" y="10835"/>
                    </a:cubicBezTo>
                    <a:cubicBezTo>
                      <a:pt x="12011" y="15146"/>
                      <a:pt x="10567" y="20125"/>
                      <a:pt x="6466" y="22406"/>
                    </a:cubicBezTo>
                    <a:cubicBezTo>
                      <a:pt x="6278" y="22511"/>
                      <a:pt x="6299" y="22741"/>
                      <a:pt x="6403" y="22887"/>
                    </a:cubicBezTo>
                    <a:cubicBezTo>
                      <a:pt x="7115" y="23808"/>
                      <a:pt x="6801" y="25210"/>
                      <a:pt x="5817" y="25796"/>
                    </a:cubicBezTo>
                    <a:cubicBezTo>
                      <a:pt x="5448" y="26020"/>
                      <a:pt x="5048" y="26117"/>
                      <a:pt x="4646" y="26117"/>
                    </a:cubicBezTo>
                    <a:cubicBezTo>
                      <a:pt x="3888" y="26117"/>
                      <a:pt x="3121" y="25772"/>
                      <a:pt x="2532" y="25294"/>
                    </a:cubicBezTo>
                    <a:cubicBezTo>
                      <a:pt x="2469" y="25242"/>
                      <a:pt x="2401" y="25220"/>
                      <a:pt x="2336" y="25220"/>
                    </a:cubicBezTo>
                    <a:cubicBezTo>
                      <a:pt x="2163" y="25220"/>
                      <a:pt x="2009" y="25372"/>
                      <a:pt x="2009" y="25524"/>
                    </a:cubicBezTo>
                    <a:cubicBezTo>
                      <a:pt x="2009" y="25607"/>
                      <a:pt x="2030" y="25670"/>
                      <a:pt x="2114" y="25733"/>
                    </a:cubicBezTo>
                    <a:cubicBezTo>
                      <a:pt x="2824" y="26331"/>
                      <a:pt x="3765" y="26736"/>
                      <a:pt x="4683" y="26736"/>
                    </a:cubicBezTo>
                    <a:cubicBezTo>
                      <a:pt x="5307" y="26736"/>
                      <a:pt x="5920" y="26550"/>
                      <a:pt x="6445" y="26110"/>
                    </a:cubicBezTo>
                    <a:cubicBezTo>
                      <a:pt x="7470" y="25294"/>
                      <a:pt x="7680" y="23871"/>
                      <a:pt x="7073" y="22783"/>
                    </a:cubicBezTo>
                    <a:cubicBezTo>
                      <a:pt x="10337" y="20795"/>
                      <a:pt x="12094" y="16966"/>
                      <a:pt x="11697" y="13179"/>
                    </a:cubicBezTo>
                    <a:cubicBezTo>
                      <a:pt x="11509" y="11191"/>
                      <a:pt x="10755" y="9266"/>
                      <a:pt x="9646" y="7613"/>
                    </a:cubicBezTo>
                    <a:cubicBezTo>
                      <a:pt x="9040" y="6713"/>
                      <a:pt x="8182" y="6044"/>
                      <a:pt x="7575" y="5186"/>
                    </a:cubicBezTo>
                    <a:cubicBezTo>
                      <a:pt x="6654" y="3910"/>
                      <a:pt x="7449" y="1796"/>
                      <a:pt x="7721" y="353"/>
                    </a:cubicBezTo>
                    <a:cubicBezTo>
                      <a:pt x="7766" y="145"/>
                      <a:pt x="7611" y="1"/>
                      <a:pt x="744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86" name="Google Shape;13686;p41"/>
              <p:cNvSpPr/>
              <p:nvPr/>
            </p:nvSpPr>
            <p:spPr>
              <a:xfrm>
                <a:off x="4097250" y="4715925"/>
                <a:ext cx="38475" cy="36225"/>
              </a:xfrm>
              <a:custGeom>
                <a:rect b="b" l="l" r="r" t="t"/>
                <a:pathLst>
                  <a:path extrusionOk="0" h="1449" w="1539">
                    <a:moveTo>
                      <a:pt x="364" y="0"/>
                    </a:moveTo>
                    <a:cubicBezTo>
                      <a:pt x="316" y="0"/>
                      <a:pt x="267" y="5"/>
                      <a:pt x="217" y="15"/>
                    </a:cubicBezTo>
                    <a:cubicBezTo>
                      <a:pt x="0" y="54"/>
                      <a:pt x="80" y="353"/>
                      <a:pt x="282" y="353"/>
                    </a:cubicBezTo>
                    <a:cubicBezTo>
                      <a:pt x="295" y="353"/>
                      <a:pt x="308" y="352"/>
                      <a:pt x="321" y="350"/>
                    </a:cubicBezTo>
                    <a:cubicBezTo>
                      <a:pt x="342" y="347"/>
                      <a:pt x="362" y="345"/>
                      <a:pt x="381" y="345"/>
                    </a:cubicBezTo>
                    <a:cubicBezTo>
                      <a:pt x="761" y="345"/>
                      <a:pt x="959" y="908"/>
                      <a:pt x="740" y="1187"/>
                    </a:cubicBezTo>
                    <a:cubicBezTo>
                      <a:pt x="646" y="1312"/>
                      <a:pt x="774" y="1449"/>
                      <a:pt x="897" y="1449"/>
                    </a:cubicBezTo>
                    <a:cubicBezTo>
                      <a:pt x="939" y="1449"/>
                      <a:pt x="980" y="1433"/>
                      <a:pt x="1012" y="1396"/>
                    </a:cubicBezTo>
                    <a:cubicBezTo>
                      <a:pt x="1538" y="889"/>
                      <a:pt x="1029" y="0"/>
                      <a:pt x="3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87" name="Google Shape;13687;p41"/>
              <p:cNvSpPr/>
              <p:nvPr/>
            </p:nvSpPr>
            <p:spPr>
              <a:xfrm>
                <a:off x="4064725" y="4651425"/>
                <a:ext cx="44575" cy="34125"/>
              </a:xfrm>
              <a:custGeom>
                <a:rect b="b" l="l" r="r" t="t"/>
                <a:pathLst>
                  <a:path extrusionOk="0" h="1365" w="1783">
                    <a:moveTo>
                      <a:pt x="121" y="1"/>
                    </a:moveTo>
                    <a:cubicBezTo>
                      <a:pt x="58" y="1"/>
                      <a:pt x="1" y="42"/>
                      <a:pt x="11" y="126"/>
                    </a:cubicBezTo>
                    <a:cubicBezTo>
                      <a:pt x="29" y="777"/>
                      <a:pt x="625" y="1365"/>
                      <a:pt x="1286" y="1365"/>
                    </a:cubicBezTo>
                    <a:cubicBezTo>
                      <a:pt x="1390" y="1365"/>
                      <a:pt x="1496" y="1350"/>
                      <a:pt x="1601" y="1319"/>
                    </a:cubicBezTo>
                    <a:cubicBezTo>
                      <a:pt x="1782" y="1258"/>
                      <a:pt x="1712" y="1025"/>
                      <a:pt x="1540" y="1025"/>
                    </a:cubicBezTo>
                    <a:cubicBezTo>
                      <a:pt x="1533" y="1025"/>
                      <a:pt x="1525" y="1025"/>
                      <a:pt x="1518" y="1026"/>
                    </a:cubicBezTo>
                    <a:cubicBezTo>
                      <a:pt x="1455" y="1037"/>
                      <a:pt x="1391" y="1042"/>
                      <a:pt x="1328" y="1042"/>
                    </a:cubicBezTo>
                    <a:cubicBezTo>
                      <a:pt x="804" y="1042"/>
                      <a:pt x="300" y="668"/>
                      <a:pt x="262" y="126"/>
                    </a:cubicBezTo>
                    <a:cubicBezTo>
                      <a:pt x="252" y="42"/>
                      <a:pt x="184" y="1"/>
                      <a:pt x="1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88" name="Google Shape;13688;p41"/>
              <p:cNvSpPr/>
              <p:nvPr/>
            </p:nvSpPr>
            <p:spPr>
              <a:xfrm>
                <a:off x="3981850" y="4685700"/>
                <a:ext cx="37650" cy="34475"/>
              </a:xfrm>
              <a:custGeom>
                <a:rect b="b" l="l" r="r" t="t"/>
                <a:pathLst>
                  <a:path extrusionOk="0" h="1379" w="1506">
                    <a:moveTo>
                      <a:pt x="177" y="0"/>
                    </a:moveTo>
                    <a:cubicBezTo>
                      <a:pt x="104" y="0"/>
                      <a:pt x="31" y="52"/>
                      <a:pt x="20" y="157"/>
                    </a:cubicBezTo>
                    <a:cubicBezTo>
                      <a:pt x="1" y="804"/>
                      <a:pt x="551" y="1378"/>
                      <a:pt x="1207" y="1378"/>
                    </a:cubicBezTo>
                    <a:cubicBezTo>
                      <a:pt x="1250" y="1378"/>
                      <a:pt x="1294" y="1376"/>
                      <a:pt x="1339" y="1371"/>
                    </a:cubicBezTo>
                    <a:cubicBezTo>
                      <a:pt x="1506" y="1329"/>
                      <a:pt x="1464" y="1057"/>
                      <a:pt x="1297" y="1057"/>
                    </a:cubicBezTo>
                    <a:cubicBezTo>
                      <a:pt x="815" y="1036"/>
                      <a:pt x="355" y="659"/>
                      <a:pt x="334" y="157"/>
                    </a:cubicBezTo>
                    <a:cubicBezTo>
                      <a:pt x="324" y="52"/>
                      <a:pt x="250" y="0"/>
                      <a:pt x="17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89" name="Google Shape;13689;p41"/>
              <p:cNvSpPr/>
              <p:nvPr/>
            </p:nvSpPr>
            <p:spPr>
              <a:xfrm>
                <a:off x="3801925" y="4876100"/>
                <a:ext cx="54900" cy="24000"/>
              </a:xfrm>
              <a:custGeom>
                <a:rect b="b" l="l" r="r" t="t"/>
                <a:pathLst>
                  <a:path extrusionOk="0" h="960" w="2196">
                    <a:moveTo>
                      <a:pt x="1598" y="0"/>
                    </a:moveTo>
                    <a:cubicBezTo>
                      <a:pt x="1397" y="0"/>
                      <a:pt x="1155" y="64"/>
                      <a:pt x="1003" y="94"/>
                    </a:cubicBezTo>
                    <a:cubicBezTo>
                      <a:pt x="689" y="178"/>
                      <a:pt x="396" y="304"/>
                      <a:pt x="124" y="492"/>
                    </a:cubicBezTo>
                    <a:cubicBezTo>
                      <a:pt x="1" y="580"/>
                      <a:pt x="86" y="787"/>
                      <a:pt x="216" y="787"/>
                    </a:cubicBezTo>
                    <a:cubicBezTo>
                      <a:pt x="240" y="787"/>
                      <a:pt x="265" y="780"/>
                      <a:pt x="292" y="764"/>
                    </a:cubicBezTo>
                    <a:cubicBezTo>
                      <a:pt x="710" y="492"/>
                      <a:pt x="1149" y="366"/>
                      <a:pt x="1652" y="366"/>
                    </a:cubicBezTo>
                    <a:cubicBezTo>
                      <a:pt x="1694" y="492"/>
                      <a:pt x="1652" y="617"/>
                      <a:pt x="1547" y="722"/>
                    </a:cubicBezTo>
                    <a:cubicBezTo>
                      <a:pt x="1436" y="833"/>
                      <a:pt x="1553" y="960"/>
                      <a:pt x="1668" y="960"/>
                    </a:cubicBezTo>
                    <a:cubicBezTo>
                      <a:pt x="1684" y="960"/>
                      <a:pt x="1699" y="957"/>
                      <a:pt x="1714" y="952"/>
                    </a:cubicBezTo>
                    <a:cubicBezTo>
                      <a:pt x="2028" y="806"/>
                      <a:pt x="2196" y="178"/>
                      <a:pt x="1798" y="32"/>
                    </a:cubicBezTo>
                    <a:cubicBezTo>
                      <a:pt x="1741" y="9"/>
                      <a:pt x="1672" y="0"/>
                      <a:pt x="159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90" name="Google Shape;13690;p41"/>
              <p:cNvSpPr/>
              <p:nvPr/>
            </p:nvSpPr>
            <p:spPr>
              <a:xfrm>
                <a:off x="3762125" y="4826650"/>
                <a:ext cx="41225" cy="28250"/>
              </a:xfrm>
              <a:custGeom>
                <a:rect b="b" l="l" r="r" t="t"/>
                <a:pathLst>
                  <a:path extrusionOk="0" h="1130" w="1649">
                    <a:moveTo>
                      <a:pt x="189" y="1"/>
                    </a:moveTo>
                    <a:cubicBezTo>
                      <a:pt x="131" y="1"/>
                      <a:pt x="74" y="43"/>
                      <a:pt x="63" y="126"/>
                    </a:cubicBezTo>
                    <a:cubicBezTo>
                      <a:pt x="1" y="675"/>
                      <a:pt x="525" y="1130"/>
                      <a:pt x="1038" y="1130"/>
                    </a:cubicBezTo>
                    <a:cubicBezTo>
                      <a:pt x="1210" y="1130"/>
                      <a:pt x="1381" y="1079"/>
                      <a:pt x="1528" y="963"/>
                    </a:cubicBezTo>
                    <a:cubicBezTo>
                      <a:pt x="1648" y="877"/>
                      <a:pt x="1585" y="707"/>
                      <a:pt x="1477" y="707"/>
                    </a:cubicBezTo>
                    <a:cubicBezTo>
                      <a:pt x="1454" y="707"/>
                      <a:pt x="1428" y="715"/>
                      <a:pt x="1402" y="733"/>
                    </a:cubicBezTo>
                    <a:cubicBezTo>
                      <a:pt x="1305" y="784"/>
                      <a:pt x="1199" y="807"/>
                      <a:pt x="1092" y="807"/>
                    </a:cubicBezTo>
                    <a:cubicBezTo>
                      <a:pt x="715" y="807"/>
                      <a:pt x="331" y="518"/>
                      <a:pt x="314" y="126"/>
                    </a:cubicBezTo>
                    <a:cubicBezTo>
                      <a:pt x="304" y="43"/>
                      <a:pt x="246" y="1"/>
                      <a:pt x="18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91" name="Google Shape;13691;p41"/>
              <p:cNvSpPr/>
              <p:nvPr/>
            </p:nvSpPr>
            <p:spPr>
              <a:xfrm>
                <a:off x="3709300" y="4869975"/>
                <a:ext cx="21350" cy="33725"/>
              </a:xfrm>
              <a:custGeom>
                <a:rect b="b" l="l" r="r" t="t"/>
                <a:pathLst>
                  <a:path extrusionOk="0" h="1349" w="854">
                    <a:moveTo>
                      <a:pt x="666" y="1"/>
                    </a:moveTo>
                    <a:cubicBezTo>
                      <a:pt x="639" y="1"/>
                      <a:pt x="612" y="8"/>
                      <a:pt x="586" y="26"/>
                    </a:cubicBezTo>
                    <a:cubicBezTo>
                      <a:pt x="230" y="318"/>
                      <a:pt x="0" y="842"/>
                      <a:pt x="209" y="1281"/>
                    </a:cubicBezTo>
                    <a:cubicBezTo>
                      <a:pt x="233" y="1328"/>
                      <a:pt x="276" y="1348"/>
                      <a:pt x="322" y="1348"/>
                    </a:cubicBezTo>
                    <a:cubicBezTo>
                      <a:pt x="399" y="1348"/>
                      <a:pt x="481" y="1289"/>
                      <a:pt x="481" y="1197"/>
                    </a:cubicBezTo>
                    <a:cubicBezTo>
                      <a:pt x="461" y="1030"/>
                      <a:pt x="440" y="862"/>
                      <a:pt x="481" y="695"/>
                    </a:cubicBezTo>
                    <a:cubicBezTo>
                      <a:pt x="523" y="507"/>
                      <a:pt x="628" y="339"/>
                      <a:pt x="753" y="214"/>
                    </a:cubicBezTo>
                    <a:cubicBezTo>
                      <a:pt x="853" y="114"/>
                      <a:pt x="768" y="1"/>
                      <a:pt x="6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92" name="Google Shape;13692;p41"/>
              <p:cNvSpPr/>
              <p:nvPr/>
            </p:nvSpPr>
            <p:spPr>
              <a:xfrm>
                <a:off x="3474950" y="4780625"/>
                <a:ext cx="54950" cy="44625"/>
              </a:xfrm>
              <a:custGeom>
                <a:rect b="b" l="l" r="r" t="t"/>
                <a:pathLst>
                  <a:path extrusionOk="0" h="1785" w="2198">
                    <a:moveTo>
                      <a:pt x="803" y="0"/>
                    </a:moveTo>
                    <a:cubicBezTo>
                      <a:pt x="794" y="0"/>
                      <a:pt x="784" y="0"/>
                      <a:pt x="775" y="1"/>
                    </a:cubicBezTo>
                    <a:cubicBezTo>
                      <a:pt x="461" y="22"/>
                      <a:pt x="189" y="147"/>
                      <a:pt x="84" y="461"/>
                    </a:cubicBezTo>
                    <a:cubicBezTo>
                      <a:pt x="0" y="691"/>
                      <a:pt x="84" y="942"/>
                      <a:pt x="335" y="1005"/>
                    </a:cubicBezTo>
                    <a:cubicBezTo>
                      <a:pt x="348" y="1009"/>
                      <a:pt x="360" y="1011"/>
                      <a:pt x="371" y="1011"/>
                    </a:cubicBezTo>
                    <a:cubicBezTo>
                      <a:pt x="475" y="1011"/>
                      <a:pt x="532" y="852"/>
                      <a:pt x="419" y="796"/>
                    </a:cubicBezTo>
                    <a:cubicBezTo>
                      <a:pt x="105" y="649"/>
                      <a:pt x="544" y="335"/>
                      <a:pt x="733" y="315"/>
                    </a:cubicBezTo>
                    <a:cubicBezTo>
                      <a:pt x="754" y="312"/>
                      <a:pt x="776" y="311"/>
                      <a:pt x="797" y="311"/>
                    </a:cubicBezTo>
                    <a:cubicBezTo>
                      <a:pt x="988" y="311"/>
                      <a:pt x="1189" y="392"/>
                      <a:pt x="1340" y="524"/>
                    </a:cubicBezTo>
                    <a:cubicBezTo>
                      <a:pt x="1716" y="817"/>
                      <a:pt x="1779" y="1277"/>
                      <a:pt x="1925" y="1695"/>
                    </a:cubicBezTo>
                    <a:cubicBezTo>
                      <a:pt x="1955" y="1754"/>
                      <a:pt x="2015" y="1785"/>
                      <a:pt x="2072" y="1785"/>
                    </a:cubicBezTo>
                    <a:cubicBezTo>
                      <a:pt x="2137" y="1785"/>
                      <a:pt x="2197" y="1743"/>
                      <a:pt x="2197" y="1654"/>
                    </a:cubicBezTo>
                    <a:cubicBezTo>
                      <a:pt x="2197" y="888"/>
                      <a:pt x="1625" y="0"/>
                      <a:pt x="80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93" name="Google Shape;13693;p41"/>
              <p:cNvSpPr/>
              <p:nvPr/>
            </p:nvSpPr>
            <p:spPr>
              <a:xfrm>
                <a:off x="3460825" y="4729000"/>
                <a:ext cx="31375" cy="28150"/>
              </a:xfrm>
              <a:custGeom>
                <a:rect b="b" l="l" r="r" t="t"/>
                <a:pathLst>
                  <a:path extrusionOk="0" h="1126" w="1255">
                    <a:moveTo>
                      <a:pt x="268" y="0"/>
                    </a:moveTo>
                    <a:cubicBezTo>
                      <a:pt x="232" y="0"/>
                      <a:pt x="195" y="17"/>
                      <a:pt x="168" y="57"/>
                    </a:cubicBezTo>
                    <a:cubicBezTo>
                      <a:pt x="0" y="329"/>
                      <a:pt x="21" y="706"/>
                      <a:pt x="252" y="936"/>
                    </a:cubicBezTo>
                    <a:cubicBezTo>
                      <a:pt x="378" y="1062"/>
                      <a:pt x="549" y="1126"/>
                      <a:pt x="722" y="1126"/>
                    </a:cubicBezTo>
                    <a:cubicBezTo>
                      <a:pt x="864" y="1126"/>
                      <a:pt x="1008" y="1083"/>
                      <a:pt x="1130" y="999"/>
                    </a:cubicBezTo>
                    <a:cubicBezTo>
                      <a:pt x="1255" y="927"/>
                      <a:pt x="1183" y="750"/>
                      <a:pt x="1068" y="750"/>
                    </a:cubicBezTo>
                    <a:cubicBezTo>
                      <a:pt x="1048" y="750"/>
                      <a:pt x="1027" y="756"/>
                      <a:pt x="1005" y="768"/>
                    </a:cubicBezTo>
                    <a:cubicBezTo>
                      <a:pt x="925" y="818"/>
                      <a:pt x="826" y="844"/>
                      <a:pt x="728" y="844"/>
                    </a:cubicBezTo>
                    <a:cubicBezTo>
                      <a:pt x="622" y="844"/>
                      <a:pt x="516" y="813"/>
                      <a:pt x="440" y="747"/>
                    </a:cubicBezTo>
                    <a:cubicBezTo>
                      <a:pt x="273" y="601"/>
                      <a:pt x="252" y="350"/>
                      <a:pt x="377" y="162"/>
                    </a:cubicBezTo>
                    <a:cubicBezTo>
                      <a:pt x="420" y="76"/>
                      <a:pt x="346" y="0"/>
                      <a:pt x="26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94" name="Google Shape;13694;p41"/>
              <p:cNvSpPr/>
              <p:nvPr/>
            </p:nvSpPr>
            <p:spPr>
              <a:xfrm>
                <a:off x="3239025" y="3812700"/>
                <a:ext cx="1161300" cy="1255600"/>
              </a:xfrm>
              <a:custGeom>
                <a:rect b="b" l="l" r="r" t="t"/>
                <a:pathLst>
                  <a:path extrusionOk="0" h="50224" w="46452">
                    <a:moveTo>
                      <a:pt x="13169" y="581"/>
                    </a:moveTo>
                    <a:cubicBezTo>
                      <a:pt x="14352" y="581"/>
                      <a:pt x="15515" y="1057"/>
                      <a:pt x="16384" y="1976"/>
                    </a:cubicBezTo>
                    <a:cubicBezTo>
                      <a:pt x="17095" y="2729"/>
                      <a:pt x="17200" y="3566"/>
                      <a:pt x="17598" y="4445"/>
                    </a:cubicBezTo>
                    <a:cubicBezTo>
                      <a:pt x="17744" y="4780"/>
                      <a:pt x="17932" y="4968"/>
                      <a:pt x="18309" y="5031"/>
                    </a:cubicBezTo>
                    <a:cubicBezTo>
                      <a:pt x="18365" y="5041"/>
                      <a:pt x="18420" y="5045"/>
                      <a:pt x="18477" y="5045"/>
                    </a:cubicBezTo>
                    <a:cubicBezTo>
                      <a:pt x="18990" y="5045"/>
                      <a:pt x="19534" y="4672"/>
                      <a:pt x="20093" y="4672"/>
                    </a:cubicBezTo>
                    <a:cubicBezTo>
                      <a:pt x="20119" y="4672"/>
                      <a:pt x="20145" y="4673"/>
                      <a:pt x="20171" y="4675"/>
                    </a:cubicBezTo>
                    <a:cubicBezTo>
                      <a:pt x="21971" y="4759"/>
                      <a:pt x="22933" y="6621"/>
                      <a:pt x="22264" y="8211"/>
                    </a:cubicBezTo>
                    <a:cubicBezTo>
                      <a:pt x="22222" y="8295"/>
                      <a:pt x="22222" y="8378"/>
                      <a:pt x="22264" y="8462"/>
                    </a:cubicBezTo>
                    <a:cubicBezTo>
                      <a:pt x="21950" y="8399"/>
                      <a:pt x="21657" y="8378"/>
                      <a:pt x="21343" y="8378"/>
                    </a:cubicBezTo>
                    <a:cubicBezTo>
                      <a:pt x="21092" y="8378"/>
                      <a:pt x="21092" y="8755"/>
                      <a:pt x="21343" y="8755"/>
                    </a:cubicBezTo>
                    <a:cubicBezTo>
                      <a:pt x="21741" y="8776"/>
                      <a:pt x="22117" y="8839"/>
                      <a:pt x="22494" y="8964"/>
                    </a:cubicBezTo>
                    <a:cubicBezTo>
                      <a:pt x="22787" y="9069"/>
                      <a:pt x="23059" y="9278"/>
                      <a:pt x="23393" y="9320"/>
                    </a:cubicBezTo>
                    <a:cubicBezTo>
                      <a:pt x="23400" y="9321"/>
                      <a:pt x="23406" y="9322"/>
                      <a:pt x="23413" y="9322"/>
                    </a:cubicBezTo>
                    <a:cubicBezTo>
                      <a:pt x="23527" y="9322"/>
                      <a:pt x="23599" y="9148"/>
                      <a:pt x="23540" y="9069"/>
                    </a:cubicBezTo>
                    <a:cubicBezTo>
                      <a:pt x="23435" y="8922"/>
                      <a:pt x="23289" y="8818"/>
                      <a:pt x="23121" y="8734"/>
                    </a:cubicBezTo>
                    <a:cubicBezTo>
                      <a:pt x="23571" y="7929"/>
                      <a:pt x="24204" y="6890"/>
                      <a:pt x="25187" y="6890"/>
                    </a:cubicBezTo>
                    <a:cubicBezTo>
                      <a:pt x="25303" y="6890"/>
                      <a:pt x="25423" y="6904"/>
                      <a:pt x="25549" y="6935"/>
                    </a:cubicBezTo>
                    <a:cubicBezTo>
                      <a:pt x="26448" y="7144"/>
                      <a:pt x="26950" y="8232"/>
                      <a:pt x="27306" y="8985"/>
                    </a:cubicBezTo>
                    <a:cubicBezTo>
                      <a:pt x="27352" y="9085"/>
                      <a:pt x="27444" y="9130"/>
                      <a:pt x="27539" y="9130"/>
                    </a:cubicBezTo>
                    <a:cubicBezTo>
                      <a:pt x="27664" y="9130"/>
                      <a:pt x="27794" y="9053"/>
                      <a:pt x="27829" y="8922"/>
                    </a:cubicBezTo>
                    <a:cubicBezTo>
                      <a:pt x="28354" y="6774"/>
                      <a:pt x="30306" y="5680"/>
                      <a:pt x="32354" y="5680"/>
                    </a:cubicBezTo>
                    <a:cubicBezTo>
                      <a:pt x="32919" y="5680"/>
                      <a:pt x="33492" y="5763"/>
                      <a:pt x="34044" y="5930"/>
                    </a:cubicBezTo>
                    <a:cubicBezTo>
                      <a:pt x="36492" y="6684"/>
                      <a:pt x="37350" y="9194"/>
                      <a:pt x="36282" y="11371"/>
                    </a:cubicBezTo>
                    <a:cubicBezTo>
                      <a:pt x="36220" y="11329"/>
                      <a:pt x="36157" y="11266"/>
                      <a:pt x="36115" y="11224"/>
                    </a:cubicBezTo>
                    <a:cubicBezTo>
                      <a:pt x="35780" y="10910"/>
                      <a:pt x="35404" y="10680"/>
                      <a:pt x="34964" y="10534"/>
                    </a:cubicBezTo>
                    <a:cubicBezTo>
                      <a:pt x="34945" y="10528"/>
                      <a:pt x="34926" y="10526"/>
                      <a:pt x="34909" y="10526"/>
                    </a:cubicBezTo>
                    <a:cubicBezTo>
                      <a:pt x="34725" y="10526"/>
                      <a:pt x="34689" y="10813"/>
                      <a:pt x="34881" y="10889"/>
                    </a:cubicBezTo>
                    <a:cubicBezTo>
                      <a:pt x="35236" y="11036"/>
                      <a:pt x="35571" y="11266"/>
                      <a:pt x="35843" y="11559"/>
                    </a:cubicBezTo>
                    <a:cubicBezTo>
                      <a:pt x="35969" y="11684"/>
                      <a:pt x="36073" y="11831"/>
                      <a:pt x="36157" y="11998"/>
                    </a:cubicBezTo>
                    <a:cubicBezTo>
                      <a:pt x="36241" y="12145"/>
                      <a:pt x="36282" y="12333"/>
                      <a:pt x="36429" y="12459"/>
                    </a:cubicBezTo>
                    <a:cubicBezTo>
                      <a:pt x="36477" y="12500"/>
                      <a:pt x="36529" y="12518"/>
                      <a:pt x="36579" y="12518"/>
                    </a:cubicBezTo>
                    <a:cubicBezTo>
                      <a:pt x="36681" y="12518"/>
                      <a:pt x="36771" y="12439"/>
                      <a:pt x="36785" y="12312"/>
                    </a:cubicBezTo>
                    <a:cubicBezTo>
                      <a:pt x="36785" y="12249"/>
                      <a:pt x="36785" y="12187"/>
                      <a:pt x="36764" y="12124"/>
                    </a:cubicBezTo>
                    <a:cubicBezTo>
                      <a:pt x="37011" y="11967"/>
                      <a:pt x="37251" y="11897"/>
                      <a:pt x="37475" y="11897"/>
                    </a:cubicBezTo>
                    <a:cubicBezTo>
                      <a:pt x="39018" y="11897"/>
                      <a:pt x="39876" y="15162"/>
                      <a:pt x="37977" y="15764"/>
                    </a:cubicBezTo>
                    <a:cubicBezTo>
                      <a:pt x="37705" y="15869"/>
                      <a:pt x="37684" y="16267"/>
                      <a:pt x="37977" y="16350"/>
                    </a:cubicBezTo>
                    <a:cubicBezTo>
                      <a:pt x="39107" y="16643"/>
                      <a:pt x="40070" y="17689"/>
                      <a:pt x="39714" y="18924"/>
                    </a:cubicBezTo>
                    <a:cubicBezTo>
                      <a:pt x="39443" y="19822"/>
                      <a:pt x="38733" y="20198"/>
                      <a:pt x="37918" y="20198"/>
                    </a:cubicBezTo>
                    <a:cubicBezTo>
                      <a:pt x="37726" y="20198"/>
                      <a:pt x="37528" y="20177"/>
                      <a:pt x="37329" y="20138"/>
                    </a:cubicBezTo>
                    <a:cubicBezTo>
                      <a:pt x="37329" y="20117"/>
                      <a:pt x="37308" y="20075"/>
                      <a:pt x="37308" y="20054"/>
                    </a:cubicBezTo>
                    <a:cubicBezTo>
                      <a:pt x="37283" y="20029"/>
                      <a:pt x="37248" y="20017"/>
                      <a:pt x="37216" y="20017"/>
                    </a:cubicBezTo>
                    <a:cubicBezTo>
                      <a:pt x="37165" y="20017"/>
                      <a:pt x="37119" y="20045"/>
                      <a:pt x="37119" y="20096"/>
                    </a:cubicBezTo>
                    <a:cubicBezTo>
                      <a:pt x="36889" y="20096"/>
                      <a:pt x="36785" y="20430"/>
                      <a:pt x="36994" y="20577"/>
                    </a:cubicBezTo>
                    <a:cubicBezTo>
                      <a:pt x="37036" y="20619"/>
                      <a:pt x="37098" y="20640"/>
                      <a:pt x="37140" y="20661"/>
                    </a:cubicBezTo>
                    <a:cubicBezTo>
                      <a:pt x="37182" y="21916"/>
                      <a:pt x="36910" y="23109"/>
                      <a:pt x="35864" y="23862"/>
                    </a:cubicBezTo>
                    <a:cubicBezTo>
                      <a:pt x="35759" y="23883"/>
                      <a:pt x="35655" y="23946"/>
                      <a:pt x="35613" y="24029"/>
                    </a:cubicBezTo>
                    <a:cubicBezTo>
                      <a:pt x="35550" y="24050"/>
                      <a:pt x="35508" y="24092"/>
                      <a:pt x="35466" y="24113"/>
                    </a:cubicBezTo>
                    <a:cubicBezTo>
                      <a:pt x="35048" y="24331"/>
                      <a:pt x="34609" y="24429"/>
                      <a:pt x="34173" y="24429"/>
                    </a:cubicBezTo>
                    <a:cubicBezTo>
                      <a:pt x="33018" y="24429"/>
                      <a:pt x="31895" y="23735"/>
                      <a:pt x="31303" y="22732"/>
                    </a:cubicBezTo>
                    <a:cubicBezTo>
                      <a:pt x="31261" y="22648"/>
                      <a:pt x="31219" y="22565"/>
                      <a:pt x="31156" y="22481"/>
                    </a:cubicBezTo>
                    <a:cubicBezTo>
                      <a:pt x="31097" y="22376"/>
                      <a:pt x="31012" y="22333"/>
                      <a:pt x="30927" y="22333"/>
                    </a:cubicBezTo>
                    <a:cubicBezTo>
                      <a:pt x="30740" y="22333"/>
                      <a:pt x="30553" y="22544"/>
                      <a:pt x="30654" y="22774"/>
                    </a:cubicBezTo>
                    <a:cubicBezTo>
                      <a:pt x="30696" y="22837"/>
                      <a:pt x="30738" y="22920"/>
                      <a:pt x="30780" y="23004"/>
                    </a:cubicBezTo>
                    <a:cubicBezTo>
                      <a:pt x="31888" y="25264"/>
                      <a:pt x="29880" y="27377"/>
                      <a:pt x="27913" y="28360"/>
                    </a:cubicBezTo>
                    <a:cubicBezTo>
                      <a:pt x="27221" y="28694"/>
                      <a:pt x="26419" y="28988"/>
                      <a:pt x="25637" y="28988"/>
                    </a:cubicBezTo>
                    <a:cubicBezTo>
                      <a:pt x="25142" y="28988"/>
                      <a:pt x="24656" y="28870"/>
                      <a:pt x="24210" y="28570"/>
                    </a:cubicBezTo>
                    <a:cubicBezTo>
                      <a:pt x="23310" y="27963"/>
                      <a:pt x="22975" y="26959"/>
                      <a:pt x="22661" y="25954"/>
                    </a:cubicBezTo>
                    <a:cubicBezTo>
                      <a:pt x="22996" y="25954"/>
                      <a:pt x="23331" y="25871"/>
                      <a:pt x="23603" y="25703"/>
                    </a:cubicBezTo>
                    <a:cubicBezTo>
                      <a:pt x="23772" y="25609"/>
                      <a:pt x="23688" y="25380"/>
                      <a:pt x="23532" y="25380"/>
                    </a:cubicBezTo>
                    <a:cubicBezTo>
                      <a:pt x="23515" y="25380"/>
                      <a:pt x="23496" y="25383"/>
                      <a:pt x="23477" y="25389"/>
                    </a:cubicBezTo>
                    <a:cubicBezTo>
                      <a:pt x="23121" y="25473"/>
                      <a:pt x="22808" y="25599"/>
                      <a:pt x="22431" y="25599"/>
                    </a:cubicBezTo>
                    <a:cubicBezTo>
                      <a:pt x="22054" y="25599"/>
                      <a:pt x="21720" y="25536"/>
                      <a:pt x="21385" y="25410"/>
                    </a:cubicBezTo>
                    <a:cubicBezTo>
                      <a:pt x="21372" y="25407"/>
                      <a:pt x="21360" y="25406"/>
                      <a:pt x="21348" y="25406"/>
                    </a:cubicBezTo>
                    <a:cubicBezTo>
                      <a:pt x="21203" y="25406"/>
                      <a:pt x="21124" y="25624"/>
                      <a:pt x="21259" y="25682"/>
                    </a:cubicBezTo>
                    <a:cubicBezTo>
                      <a:pt x="21510" y="25808"/>
                      <a:pt x="21782" y="25892"/>
                      <a:pt x="22075" y="25933"/>
                    </a:cubicBezTo>
                    <a:cubicBezTo>
                      <a:pt x="21448" y="26687"/>
                      <a:pt x="20841" y="27356"/>
                      <a:pt x="19753" y="27356"/>
                    </a:cubicBezTo>
                    <a:cubicBezTo>
                      <a:pt x="18204" y="27335"/>
                      <a:pt x="17367" y="25996"/>
                      <a:pt x="17472" y="24531"/>
                    </a:cubicBezTo>
                    <a:cubicBezTo>
                      <a:pt x="17488" y="24390"/>
                      <a:pt x="17350" y="24284"/>
                      <a:pt x="17219" y="24284"/>
                    </a:cubicBezTo>
                    <a:cubicBezTo>
                      <a:pt x="17175" y="24284"/>
                      <a:pt x="17132" y="24296"/>
                      <a:pt x="17095" y="24322"/>
                    </a:cubicBezTo>
                    <a:cubicBezTo>
                      <a:pt x="16596" y="24636"/>
                      <a:pt x="16065" y="24814"/>
                      <a:pt x="15533" y="24814"/>
                    </a:cubicBezTo>
                    <a:cubicBezTo>
                      <a:pt x="15107" y="24814"/>
                      <a:pt x="14681" y="24699"/>
                      <a:pt x="14271" y="24448"/>
                    </a:cubicBezTo>
                    <a:cubicBezTo>
                      <a:pt x="13413" y="23925"/>
                      <a:pt x="13162" y="23171"/>
                      <a:pt x="12974" y="22230"/>
                    </a:cubicBezTo>
                    <a:cubicBezTo>
                      <a:pt x="12944" y="22127"/>
                      <a:pt x="12864" y="22076"/>
                      <a:pt x="12782" y="22076"/>
                    </a:cubicBezTo>
                    <a:cubicBezTo>
                      <a:pt x="12747" y="22076"/>
                      <a:pt x="12712" y="22085"/>
                      <a:pt x="12681" y="22104"/>
                    </a:cubicBezTo>
                    <a:cubicBezTo>
                      <a:pt x="12694" y="22023"/>
                      <a:pt x="12619" y="21959"/>
                      <a:pt x="12542" y="21959"/>
                    </a:cubicBezTo>
                    <a:cubicBezTo>
                      <a:pt x="12501" y="21959"/>
                      <a:pt x="12459" y="21977"/>
                      <a:pt x="12430" y="22021"/>
                    </a:cubicBezTo>
                    <a:cubicBezTo>
                      <a:pt x="11950" y="22663"/>
                      <a:pt x="11278" y="22977"/>
                      <a:pt x="10630" y="22977"/>
                    </a:cubicBezTo>
                    <a:cubicBezTo>
                      <a:pt x="9779" y="22977"/>
                      <a:pt x="8969" y="22438"/>
                      <a:pt x="8684" y="21393"/>
                    </a:cubicBezTo>
                    <a:cubicBezTo>
                      <a:pt x="8651" y="21261"/>
                      <a:pt x="8556" y="21203"/>
                      <a:pt x="8457" y="21203"/>
                    </a:cubicBezTo>
                    <a:cubicBezTo>
                      <a:pt x="8305" y="21203"/>
                      <a:pt x="8144" y="21337"/>
                      <a:pt x="8182" y="21539"/>
                    </a:cubicBezTo>
                    <a:cubicBezTo>
                      <a:pt x="8471" y="23142"/>
                      <a:pt x="7245" y="23968"/>
                      <a:pt x="5941" y="23968"/>
                    </a:cubicBezTo>
                    <a:cubicBezTo>
                      <a:pt x="5356" y="23968"/>
                      <a:pt x="4756" y="23801"/>
                      <a:pt x="4269" y="23464"/>
                    </a:cubicBezTo>
                    <a:cubicBezTo>
                      <a:pt x="3621" y="23025"/>
                      <a:pt x="3056" y="22418"/>
                      <a:pt x="2909" y="21623"/>
                    </a:cubicBezTo>
                    <a:cubicBezTo>
                      <a:pt x="2658" y="20430"/>
                      <a:pt x="3558" y="19677"/>
                      <a:pt x="4437" y="19008"/>
                    </a:cubicBezTo>
                    <a:cubicBezTo>
                      <a:pt x="4667" y="18840"/>
                      <a:pt x="4583" y="18505"/>
                      <a:pt x="4311" y="18485"/>
                    </a:cubicBezTo>
                    <a:cubicBezTo>
                      <a:pt x="2449" y="18359"/>
                      <a:pt x="796" y="16099"/>
                      <a:pt x="838" y="14321"/>
                    </a:cubicBezTo>
                    <a:cubicBezTo>
                      <a:pt x="887" y="12429"/>
                      <a:pt x="2864" y="11727"/>
                      <a:pt x="4602" y="11727"/>
                    </a:cubicBezTo>
                    <a:cubicBezTo>
                      <a:pt x="5074" y="11727"/>
                      <a:pt x="5529" y="11779"/>
                      <a:pt x="5922" y="11873"/>
                    </a:cubicBezTo>
                    <a:cubicBezTo>
                      <a:pt x="5797" y="12333"/>
                      <a:pt x="5755" y="12814"/>
                      <a:pt x="5797" y="13233"/>
                    </a:cubicBezTo>
                    <a:cubicBezTo>
                      <a:pt x="5807" y="13319"/>
                      <a:pt x="5885" y="13366"/>
                      <a:pt x="5957" y="13366"/>
                    </a:cubicBezTo>
                    <a:cubicBezTo>
                      <a:pt x="6026" y="13366"/>
                      <a:pt x="6090" y="13324"/>
                      <a:pt x="6090" y="13233"/>
                    </a:cubicBezTo>
                    <a:cubicBezTo>
                      <a:pt x="6048" y="12647"/>
                      <a:pt x="6152" y="12082"/>
                      <a:pt x="6424" y="11580"/>
                    </a:cubicBezTo>
                    <a:cubicBezTo>
                      <a:pt x="6676" y="11078"/>
                      <a:pt x="7052" y="10764"/>
                      <a:pt x="7408" y="10366"/>
                    </a:cubicBezTo>
                    <a:cubicBezTo>
                      <a:pt x="7515" y="10241"/>
                      <a:pt x="7409" y="10055"/>
                      <a:pt x="7259" y="10055"/>
                    </a:cubicBezTo>
                    <a:cubicBezTo>
                      <a:pt x="7233" y="10055"/>
                      <a:pt x="7205" y="10061"/>
                      <a:pt x="7178" y="10073"/>
                    </a:cubicBezTo>
                    <a:cubicBezTo>
                      <a:pt x="6759" y="10303"/>
                      <a:pt x="6424" y="10680"/>
                      <a:pt x="6194" y="11140"/>
                    </a:cubicBezTo>
                    <a:cubicBezTo>
                      <a:pt x="6194" y="11140"/>
                      <a:pt x="6194" y="11140"/>
                      <a:pt x="6194" y="11119"/>
                    </a:cubicBezTo>
                    <a:cubicBezTo>
                      <a:pt x="5085" y="10324"/>
                      <a:pt x="5002" y="8609"/>
                      <a:pt x="6006" y="7688"/>
                    </a:cubicBezTo>
                    <a:cubicBezTo>
                      <a:pt x="6515" y="7227"/>
                      <a:pt x="7158" y="7033"/>
                      <a:pt x="7812" y="7033"/>
                    </a:cubicBezTo>
                    <a:cubicBezTo>
                      <a:pt x="8287" y="7033"/>
                      <a:pt x="8767" y="7135"/>
                      <a:pt x="9207" y="7311"/>
                    </a:cubicBezTo>
                    <a:cubicBezTo>
                      <a:pt x="9240" y="7323"/>
                      <a:pt x="9272" y="7329"/>
                      <a:pt x="9301" y="7329"/>
                    </a:cubicBezTo>
                    <a:cubicBezTo>
                      <a:pt x="9530" y="7329"/>
                      <a:pt x="9630" y="6995"/>
                      <a:pt x="9500" y="6809"/>
                    </a:cubicBezTo>
                    <a:cubicBezTo>
                      <a:pt x="8015" y="4989"/>
                      <a:pt x="8956" y="2415"/>
                      <a:pt x="10797" y="1264"/>
                    </a:cubicBezTo>
                    <a:cubicBezTo>
                      <a:pt x="11538" y="805"/>
                      <a:pt x="12358" y="581"/>
                      <a:pt x="13169" y="581"/>
                    </a:cubicBezTo>
                    <a:close/>
                    <a:moveTo>
                      <a:pt x="12555" y="22314"/>
                    </a:moveTo>
                    <a:lnTo>
                      <a:pt x="12555" y="22314"/>
                    </a:lnTo>
                    <a:cubicBezTo>
                      <a:pt x="12411" y="24176"/>
                      <a:pt x="13942" y="25287"/>
                      <a:pt x="15532" y="25287"/>
                    </a:cubicBezTo>
                    <a:cubicBezTo>
                      <a:pt x="16014" y="25287"/>
                      <a:pt x="16501" y="25185"/>
                      <a:pt x="16949" y="24971"/>
                    </a:cubicBezTo>
                    <a:cubicBezTo>
                      <a:pt x="17012" y="26289"/>
                      <a:pt x="17744" y="27503"/>
                      <a:pt x="19104" y="27796"/>
                    </a:cubicBezTo>
                    <a:cubicBezTo>
                      <a:pt x="19304" y="27840"/>
                      <a:pt x="19495" y="27861"/>
                      <a:pt x="19678" y="27861"/>
                    </a:cubicBezTo>
                    <a:cubicBezTo>
                      <a:pt x="20781" y="27861"/>
                      <a:pt x="21594" y="27103"/>
                      <a:pt x="22222" y="26205"/>
                    </a:cubicBezTo>
                    <a:cubicBezTo>
                      <a:pt x="22456" y="28327"/>
                      <a:pt x="24016" y="29483"/>
                      <a:pt x="25844" y="29483"/>
                    </a:cubicBezTo>
                    <a:cubicBezTo>
                      <a:pt x="26468" y="29483"/>
                      <a:pt x="27122" y="29349"/>
                      <a:pt x="27767" y="29072"/>
                    </a:cubicBezTo>
                    <a:cubicBezTo>
                      <a:pt x="29796" y="28193"/>
                      <a:pt x="31826" y="26268"/>
                      <a:pt x="31679" y="24071"/>
                    </a:cubicBezTo>
                    <a:lnTo>
                      <a:pt x="31679" y="24071"/>
                    </a:lnTo>
                    <a:cubicBezTo>
                      <a:pt x="32370" y="24650"/>
                      <a:pt x="33252" y="25000"/>
                      <a:pt x="34151" y="25000"/>
                    </a:cubicBezTo>
                    <a:cubicBezTo>
                      <a:pt x="34585" y="25000"/>
                      <a:pt x="35023" y="24918"/>
                      <a:pt x="35445" y="24741"/>
                    </a:cubicBezTo>
                    <a:cubicBezTo>
                      <a:pt x="35508" y="24699"/>
                      <a:pt x="35571" y="24678"/>
                      <a:pt x="35655" y="24636"/>
                    </a:cubicBezTo>
                    <a:cubicBezTo>
                      <a:pt x="36073" y="26875"/>
                      <a:pt x="36471" y="29114"/>
                      <a:pt x="36785" y="31353"/>
                    </a:cubicBezTo>
                    <a:cubicBezTo>
                      <a:pt x="35503" y="30705"/>
                      <a:pt x="34032" y="30540"/>
                      <a:pt x="32582" y="30540"/>
                    </a:cubicBezTo>
                    <a:cubicBezTo>
                      <a:pt x="31878" y="30540"/>
                      <a:pt x="31178" y="30579"/>
                      <a:pt x="30508" y="30620"/>
                    </a:cubicBezTo>
                    <a:cubicBezTo>
                      <a:pt x="27850" y="30809"/>
                      <a:pt x="25214" y="31227"/>
                      <a:pt x="22598" y="31625"/>
                    </a:cubicBezTo>
                    <a:cubicBezTo>
                      <a:pt x="19738" y="32050"/>
                      <a:pt x="16931" y="32378"/>
                      <a:pt x="14137" y="32378"/>
                    </a:cubicBezTo>
                    <a:cubicBezTo>
                      <a:pt x="11434" y="32378"/>
                      <a:pt x="8743" y="32071"/>
                      <a:pt x="6027" y="31248"/>
                    </a:cubicBezTo>
                    <a:cubicBezTo>
                      <a:pt x="6215" y="28988"/>
                      <a:pt x="6424" y="26728"/>
                      <a:pt x="6634" y="24469"/>
                    </a:cubicBezTo>
                    <a:cubicBezTo>
                      <a:pt x="7638" y="24218"/>
                      <a:pt x="8475" y="23506"/>
                      <a:pt x="8684" y="22481"/>
                    </a:cubicBezTo>
                    <a:cubicBezTo>
                      <a:pt x="9181" y="23081"/>
                      <a:pt x="9897" y="23410"/>
                      <a:pt x="10610" y="23410"/>
                    </a:cubicBezTo>
                    <a:cubicBezTo>
                      <a:pt x="11340" y="23410"/>
                      <a:pt x="12068" y="23065"/>
                      <a:pt x="12555" y="22314"/>
                    </a:cubicBezTo>
                    <a:close/>
                    <a:moveTo>
                      <a:pt x="38877" y="26415"/>
                    </a:moveTo>
                    <a:cubicBezTo>
                      <a:pt x="38898" y="26436"/>
                      <a:pt x="38940" y="26436"/>
                      <a:pt x="38982" y="26436"/>
                    </a:cubicBezTo>
                    <a:cubicBezTo>
                      <a:pt x="39024" y="26435"/>
                      <a:pt x="39066" y="26434"/>
                      <a:pt x="39108" y="26434"/>
                    </a:cubicBezTo>
                    <a:cubicBezTo>
                      <a:pt x="42851" y="26434"/>
                      <a:pt x="45575" y="29198"/>
                      <a:pt x="45761" y="32964"/>
                    </a:cubicBezTo>
                    <a:cubicBezTo>
                      <a:pt x="45845" y="34700"/>
                      <a:pt x="45342" y="36416"/>
                      <a:pt x="44484" y="37902"/>
                    </a:cubicBezTo>
                    <a:cubicBezTo>
                      <a:pt x="43710" y="39268"/>
                      <a:pt x="42200" y="41547"/>
                      <a:pt x="40439" y="41547"/>
                    </a:cubicBezTo>
                    <a:cubicBezTo>
                      <a:pt x="40393" y="41547"/>
                      <a:pt x="40346" y="41546"/>
                      <a:pt x="40300" y="41542"/>
                    </a:cubicBezTo>
                    <a:cubicBezTo>
                      <a:pt x="40091" y="36479"/>
                      <a:pt x="39505" y="31436"/>
                      <a:pt x="38877" y="26415"/>
                    </a:cubicBezTo>
                    <a:close/>
                    <a:moveTo>
                      <a:pt x="31489" y="31128"/>
                    </a:moveTo>
                    <a:cubicBezTo>
                      <a:pt x="33289" y="31128"/>
                      <a:pt x="35062" y="31346"/>
                      <a:pt x="36764" y="31938"/>
                    </a:cubicBezTo>
                    <a:cubicBezTo>
                      <a:pt x="36806" y="31959"/>
                      <a:pt x="36847" y="31959"/>
                      <a:pt x="36868" y="31959"/>
                    </a:cubicBezTo>
                    <a:cubicBezTo>
                      <a:pt x="37203" y="34324"/>
                      <a:pt x="37475" y="36688"/>
                      <a:pt x="37663" y="39052"/>
                    </a:cubicBezTo>
                    <a:cubicBezTo>
                      <a:pt x="37768" y="40245"/>
                      <a:pt x="37852" y="41417"/>
                      <a:pt x="37914" y="42609"/>
                    </a:cubicBezTo>
                    <a:cubicBezTo>
                      <a:pt x="37998" y="43802"/>
                      <a:pt x="38354" y="45288"/>
                      <a:pt x="37454" y="46187"/>
                    </a:cubicBezTo>
                    <a:cubicBezTo>
                      <a:pt x="36955" y="46686"/>
                      <a:pt x="36180" y="46794"/>
                      <a:pt x="35389" y="46794"/>
                    </a:cubicBezTo>
                    <a:cubicBezTo>
                      <a:pt x="34786" y="46794"/>
                      <a:pt x="34174" y="46731"/>
                      <a:pt x="33667" y="46731"/>
                    </a:cubicBezTo>
                    <a:lnTo>
                      <a:pt x="29775" y="46731"/>
                    </a:lnTo>
                    <a:cubicBezTo>
                      <a:pt x="24963" y="46710"/>
                      <a:pt x="20129" y="46669"/>
                      <a:pt x="15296" y="46585"/>
                    </a:cubicBezTo>
                    <a:cubicBezTo>
                      <a:pt x="12806" y="46543"/>
                      <a:pt x="10295" y="46480"/>
                      <a:pt x="7805" y="46418"/>
                    </a:cubicBezTo>
                    <a:cubicBezTo>
                      <a:pt x="7565" y="46418"/>
                      <a:pt x="7246" y="46444"/>
                      <a:pt x="6932" y="46444"/>
                    </a:cubicBezTo>
                    <a:cubicBezTo>
                      <a:pt x="6618" y="46444"/>
                      <a:pt x="6309" y="46418"/>
                      <a:pt x="6090" y="46313"/>
                    </a:cubicBezTo>
                    <a:cubicBezTo>
                      <a:pt x="5274" y="45894"/>
                      <a:pt x="5106" y="45078"/>
                      <a:pt x="5127" y="44262"/>
                    </a:cubicBezTo>
                    <a:cubicBezTo>
                      <a:pt x="5148" y="43112"/>
                      <a:pt x="5253" y="41940"/>
                      <a:pt x="5315" y="40789"/>
                    </a:cubicBezTo>
                    <a:cubicBezTo>
                      <a:pt x="5504" y="37734"/>
                      <a:pt x="5734" y="34700"/>
                      <a:pt x="5985" y="31666"/>
                    </a:cubicBezTo>
                    <a:cubicBezTo>
                      <a:pt x="8470" y="32700"/>
                      <a:pt x="11167" y="33050"/>
                      <a:pt x="13876" y="33050"/>
                    </a:cubicBezTo>
                    <a:cubicBezTo>
                      <a:pt x="16050" y="33050"/>
                      <a:pt x="18231" y="32825"/>
                      <a:pt x="20318" y="32545"/>
                    </a:cubicBezTo>
                    <a:cubicBezTo>
                      <a:pt x="23903" y="32065"/>
                      <a:pt x="27755" y="31128"/>
                      <a:pt x="31489" y="31128"/>
                    </a:cubicBezTo>
                    <a:close/>
                    <a:moveTo>
                      <a:pt x="37622" y="21728"/>
                    </a:moveTo>
                    <a:cubicBezTo>
                      <a:pt x="38333" y="27126"/>
                      <a:pt x="39023" y="32545"/>
                      <a:pt x="39442" y="37964"/>
                    </a:cubicBezTo>
                    <a:cubicBezTo>
                      <a:pt x="39651" y="40726"/>
                      <a:pt x="40049" y="43677"/>
                      <a:pt x="39526" y="46438"/>
                    </a:cubicBezTo>
                    <a:cubicBezTo>
                      <a:pt x="39421" y="47024"/>
                      <a:pt x="39275" y="47715"/>
                      <a:pt x="38982" y="48238"/>
                    </a:cubicBezTo>
                    <a:cubicBezTo>
                      <a:pt x="38375" y="49326"/>
                      <a:pt x="37538" y="49410"/>
                      <a:pt x="36471" y="49431"/>
                    </a:cubicBezTo>
                    <a:cubicBezTo>
                      <a:pt x="35006" y="49472"/>
                      <a:pt x="33541" y="49514"/>
                      <a:pt x="32098" y="49535"/>
                    </a:cubicBezTo>
                    <a:cubicBezTo>
                      <a:pt x="29611" y="49580"/>
                      <a:pt x="27127" y="49602"/>
                      <a:pt x="24645" y="49602"/>
                    </a:cubicBezTo>
                    <a:cubicBezTo>
                      <a:pt x="21384" y="49602"/>
                      <a:pt x="18124" y="49565"/>
                      <a:pt x="14857" y="49493"/>
                    </a:cubicBezTo>
                    <a:cubicBezTo>
                      <a:pt x="12032" y="49410"/>
                      <a:pt x="9207" y="49347"/>
                      <a:pt x="6383" y="49200"/>
                    </a:cubicBezTo>
                    <a:cubicBezTo>
                      <a:pt x="4960" y="49117"/>
                      <a:pt x="3223" y="48970"/>
                      <a:pt x="2679" y="47380"/>
                    </a:cubicBezTo>
                    <a:cubicBezTo>
                      <a:pt x="2219" y="46041"/>
                      <a:pt x="2637" y="44430"/>
                      <a:pt x="2826" y="43070"/>
                    </a:cubicBezTo>
                    <a:cubicBezTo>
                      <a:pt x="3663" y="36897"/>
                      <a:pt x="4520" y="30704"/>
                      <a:pt x="5211" y="24511"/>
                    </a:cubicBezTo>
                    <a:cubicBezTo>
                      <a:pt x="5418" y="24547"/>
                      <a:pt x="5631" y="24569"/>
                      <a:pt x="5844" y="24569"/>
                    </a:cubicBezTo>
                    <a:cubicBezTo>
                      <a:pt x="5997" y="24569"/>
                      <a:pt x="6150" y="24558"/>
                      <a:pt x="6299" y="24531"/>
                    </a:cubicBezTo>
                    <a:lnTo>
                      <a:pt x="6299" y="24531"/>
                    </a:lnTo>
                    <a:cubicBezTo>
                      <a:pt x="5587" y="30097"/>
                      <a:pt x="5064" y="35684"/>
                      <a:pt x="4709" y="41291"/>
                    </a:cubicBezTo>
                    <a:cubicBezTo>
                      <a:pt x="4625" y="42756"/>
                      <a:pt x="3872" y="45664"/>
                      <a:pt x="5420" y="46648"/>
                    </a:cubicBezTo>
                    <a:cubicBezTo>
                      <a:pt x="6090" y="47087"/>
                      <a:pt x="7031" y="47003"/>
                      <a:pt x="7805" y="47024"/>
                    </a:cubicBezTo>
                    <a:cubicBezTo>
                      <a:pt x="9270" y="47066"/>
                      <a:pt x="10735" y="47087"/>
                      <a:pt x="12199" y="47129"/>
                    </a:cubicBezTo>
                    <a:cubicBezTo>
                      <a:pt x="17974" y="47255"/>
                      <a:pt x="23749" y="47317"/>
                      <a:pt x="29524" y="47359"/>
                    </a:cubicBezTo>
                    <a:lnTo>
                      <a:pt x="33667" y="47359"/>
                    </a:lnTo>
                    <a:cubicBezTo>
                      <a:pt x="34279" y="47359"/>
                      <a:pt x="34964" y="47419"/>
                      <a:pt x="35640" y="47419"/>
                    </a:cubicBezTo>
                    <a:cubicBezTo>
                      <a:pt x="36165" y="47419"/>
                      <a:pt x="36685" y="47383"/>
                      <a:pt x="37161" y="47255"/>
                    </a:cubicBezTo>
                    <a:cubicBezTo>
                      <a:pt x="39065" y="46710"/>
                      <a:pt x="38647" y="44367"/>
                      <a:pt x="38563" y="42861"/>
                    </a:cubicBezTo>
                    <a:cubicBezTo>
                      <a:pt x="38228" y="36625"/>
                      <a:pt x="37433" y="30411"/>
                      <a:pt x="36199" y="24280"/>
                    </a:cubicBezTo>
                    <a:cubicBezTo>
                      <a:pt x="36952" y="23653"/>
                      <a:pt x="37517" y="22711"/>
                      <a:pt x="37622" y="21728"/>
                    </a:cubicBezTo>
                    <a:close/>
                    <a:moveTo>
                      <a:pt x="13371" y="0"/>
                    </a:moveTo>
                    <a:cubicBezTo>
                      <a:pt x="10060" y="0"/>
                      <a:pt x="6799" y="3426"/>
                      <a:pt x="8580" y="6537"/>
                    </a:cubicBezTo>
                    <a:cubicBezTo>
                      <a:pt x="8353" y="6500"/>
                      <a:pt x="8122" y="6481"/>
                      <a:pt x="7891" y="6481"/>
                    </a:cubicBezTo>
                    <a:cubicBezTo>
                      <a:pt x="6821" y="6481"/>
                      <a:pt x="5758" y="6895"/>
                      <a:pt x="5190" y="7876"/>
                    </a:cubicBezTo>
                    <a:cubicBezTo>
                      <a:pt x="4499" y="9027"/>
                      <a:pt x="4813" y="10492"/>
                      <a:pt x="5859" y="11287"/>
                    </a:cubicBezTo>
                    <a:cubicBezTo>
                      <a:pt x="5469" y="11202"/>
                      <a:pt x="5041" y="11158"/>
                      <a:pt x="4601" y="11158"/>
                    </a:cubicBezTo>
                    <a:cubicBezTo>
                      <a:pt x="2656" y="11158"/>
                      <a:pt x="470" y="12022"/>
                      <a:pt x="231" y="14070"/>
                    </a:cubicBezTo>
                    <a:cubicBezTo>
                      <a:pt x="1" y="16036"/>
                      <a:pt x="1738" y="18359"/>
                      <a:pt x="3642" y="18924"/>
                    </a:cubicBezTo>
                    <a:cubicBezTo>
                      <a:pt x="2826" y="19593"/>
                      <a:pt x="2114" y="20410"/>
                      <a:pt x="2261" y="21539"/>
                    </a:cubicBezTo>
                    <a:cubicBezTo>
                      <a:pt x="2407" y="22711"/>
                      <a:pt x="3453" y="23757"/>
                      <a:pt x="4458" y="24259"/>
                    </a:cubicBezTo>
                    <a:cubicBezTo>
                      <a:pt x="4583" y="24301"/>
                      <a:pt x="4709" y="24364"/>
                      <a:pt x="4834" y="24406"/>
                    </a:cubicBezTo>
                    <a:cubicBezTo>
                      <a:pt x="3809" y="30809"/>
                      <a:pt x="2993" y="37232"/>
                      <a:pt x="2114" y="43677"/>
                    </a:cubicBezTo>
                    <a:cubicBezTo>
                      <a:pt x="1863" y="45539"/>
                      <a:pt x="1445" y="47945"/>
                      <a:pt x="3307" y="49138"/>
                    </a:cubicBezTo>
                    <a:cubicBezTo>
                      <a:pt x="4102" y="49640"/>
                      <a:pt x="5085" y="49744"/>
                      <a:pt x="6006" y="49807"/>
                    </a:cubicBezTo>
                    <a:cubicBezTo>
                      <a:pt x="7659" y="49912"/>
                      <a:pt x="9333" y="49954"/>
                      <a:pt x="11007" y="49996"/>
                    </a:cubicBezTo>
                    <a:cubicBezTo>
                      <a:pt x="15501" y="50154"/>
                      <a:pt x="20004" y="50224"/>
                      <a:pt x="24505" y="50224"/>
                    </a:cubicBezTo>
                    <a:cubicBezTo>
                      <a:pt x="26521" y="50224"/>
                      <a:pt x="28536" y="50210"/>
                      <a:pt x="30549" y="50184"/>
                    </a:cubicBezTo>
                    <a:cubicBezTo>
                      <a:pt x="32181" y="50163"/>
                      <a:pt x="33813" y="50121"/>
                      <a:pt x="35425" y="50079"/>
                    </a:cubicBezTo>
                    <a:cubicBezTo>
                      <a:pt x="35498" y="50078"/>
                      <a:pt x="35574" y="50077"/>
                      <a:pt x="35650" y="50077"/>
                    </a:cubicBezTo>
                    <a:cubicBezTo>
                      <a:pt x="35889" y="50077"/>
                      <a:pt x="36142" y="50082"/>
                      <a:pt x="36399" y="50082"/>
                    </a:cubicBezTo>
                    <a:cubicBezTo>
                      <a:pt x="37257" y="50082"/>
                      <a:pt x="38170" y="50024"/>
                      <a:pt x="38814" y="49514"/>
                    </a:cubicBezTo>
                    <a:cubicBezTo>
                      <a:pt x="40174" y="48447"/>
                      <a:pt x="40383" y="46083"/>
                      <a:pt x="40383" y="44200"/>
                    </a:cubicBezTo>
                    <a:cubicBezTo>
                      <a:pt x="40383" y="43739"/>
                      <a:pt x="40363" y="43321"/>
                      <a:pt x="40342" y="42923"/>
                    </a:cubicBezTo>
                    <a:cubicBezTo>
                      <a:pt x="40342" y="42568"/>
                      <a:pt x="40321" y="42212"/>
                      <a:pt x="40321" y="41856"/>
                    </a:cubicBezTo>
                    <a:lnTo>
                      <a:pt x="40321" y="41856"/>
                    </a:lnTo>
                    <a:cubicBezTo>
                      <a:pt x="40459" y="41881"/>
                      <a:pt x="40596" y="41892"/>
                      <a:pt x="40730" y="41892"/>
                    </a:cubicBezTo>
                    <a:cubicBezTo>
                      <a:pt x="42315" y="41892"/>
                      <a:pt x="43575" y="40269"/>
                      <a:pt x="44443" y="39073"/>
                    </a:cubicBezTo>
                    <a:cubicBezTo>
                      <a:pt x="45677" y="37295"/>
                      <a:pt x="46451" y="35161"/>
                      <a:pt x="46368" y="32964"/>
                    </a:cubicBezTo>
                    <a:cubicBezTo>
                      <a:pt x="46232" y="29418"/>
                      <a:pt x="43512" y="25800"/>
                      <a:pt x="39803" y="25800"/>
                    </a:cubicBezTo>
                    <a:cubicBezTo>
                      <a:pt x="39508" y="25800"/>
                      <a:pt x="39206" y="25823"/>
                      <a:pt x="38898" y="25871"/>
                    </a:cubicBezTo>
                    <a:cubicBezTo>
                      <a:pt x="38856" y="25892"/>
                      <a:pt x="38835" y="25892"/>
                      <a:pt x="38793" y="25912"/>
                    </a:cubicBezTo>
                    <a:lnTo>
                      <a:pt x="38479" y="23506"/>
                    </a:lnTo>
                    <a:lnTo>
                      <a:pt x="38438" y="23171"/>
                    </a:lnTo>
                    <a:cubicBezTo>
                      <a:pt x="38354" y="22418"/>
                      <a:pt x="38249" y="21665"/>
                      <a:pt x="38145" y="20912"/>
                    </a:cubicBezTo>
                    <a:cubicBezTo>
                      <a:pt x="38145" y="20891"/>
                      <a:pt x="38145" y="20870"/>
                      <a:pt x="38145" y="20870"/>
                    </a:cubicBezTo>
                    <a:cubicBezTo>
                      <a:pt x="39065" y="20807"/>
                      <a:pt x="39986" y="20138"/>
                      <a:pt x="40300" y="19259"/>
                    </a:cubicBezTo>
                    <a:cubicBezTo>
                      <a:pt x="40781" y="17920"/>
                      <a:pt x="39923" y="16622"/>
                      <a:pt x="38751" y="16016"/>
                    </a:cubicBezTo>
                    <a:cubicBezTo>
                      <a:pt x="40461" y="14752"/>
                      <a:pt x="39266" y="11409"/>
                      <a:pt x="37556" y="11409"/>
                    </a:cubicBezTo>
                    <a:cubicBezTo>
                      <a:pt x="37340" y="11409"/>
                      <a:pt x="37116" y="11463"/>
                      <a:pt x="36889" y="11580"/>
                    </a:cubicBezTo>
                    <a:cubicBezTo>
                      <a:pt x="38207" y="9341"/>
                      <a:pt x="36952" y="6370"/>
                      <a:pt x="34567" y="5470"/>
                    </a:cubicBezTo>
                    <a:cubicBezTo>
                      <a:pt x="33872" y="5205"/>
                      <a:pt x="33122" y="5074"/>
                      <a:pt x="32375" y="5074"/>
                    </a:cubicBezTo>
                    <a:cubicBezTo>
                      <a:pt x="30289" y="5074"/>
                      <a:pt x="28229" y="6098"/>
                      <a:pt x="27474" y="8086"/>
                    </a:cubicBezTo>
                    <a:cubicBezTo>
                      <a:pt x="26992" y="7228"/>
                      <a:pt x="26323" y="6391"/>
                      <a:pt x="25298" y="6370"/>
                    </a:cubicBezTo>
                    <a:cubicBezTo>
                      <a:pt x="25286" y="6370"/>
                      <a:pt x="25275" y="6369"/>
                      <a:pt x="25263" y="6369"/>
                    </a:cubicBezTo>
                    <a:cubicBezTo>
                      <a:pt x="24090" y="6369"/>
                      <a:pt x="23347" y="7425"/>
                      <a:pt x="22849" y="8399"/>
                    </a:cubicBezTo>
                    <a:cubicBezTo>
                      <a:pt x="23561" y="6537"/>
                      <a:pt x="22619" y="4403"/>
                      <a:pt x="20527" y="4089"/>
                    </a:cubicBezTo>
                    <a:cubicBezTo>
                      <a:pt x="20422" y="4074"/>
                      <a:pt x="20324" y="4068"/>
                      <a:pt x="20230" y="4068"/>
                    </a:cubicBezTo>
                    <a:cubicBezTo>
                      <a:pt x="19795" y="4068"/>
                      <a:pt x="19447" y="4201"/>
                      <a:pt x="19000" y="4236"/>
                    </a:cubicBezTo>
                    <a:cubicBezTo>
                      <a:pt x="18914" y="4241"/>
                      <a:pt x="18838" y="4245"/>
                      <a:pt x="18771" y="4245"/>
                    </a:cubicBezTo>
                    <a:cubicBezTo>
                      <a:pt x="18350" y="4245"/>
                      <a:pt x="18269" y="4111"/>
                      <a:pt x="18016" y="3587"/>
                    </a:cubicBezTo>
                    <a:cubicBezTo>
                      <a:pt x="17932" y="3399"/>
                      <a:pt x="17891" y="3189"/>
                      <a:pt x="17786" y="3001"/>
                    </a:cubicBezTo>
                    <a:cubicBezTo>
                      <a:pt x="17326" y="1913"/>
                      <a:pt x="16468" y="1034"/>
                      <a:pt x="15422" y="490"/>
                    </a:cubicBezTo>
                    <a:cubicBezTo>
                      <a:pt x="14767" y="152"/>
                      <a:pt x="14068" y="0"/>
                      <a:pt x="1337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05000" lIns="105000" spcFirstLastPara="1" rIns="105000" wrap="square" tIns="1050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3695" name="Google Shape;13695;p41"/>
          <p:cNvGrpSpPr/>
          <p:nvPr/>
        </p:nvGrpSpPr>
        <p:grpSpPr>
          <a:xfrm rot="373619">
            <a:off x="8084597" y="1031406"/>
            <a:ext cx="711594" cy="799630"/>
            <a:chOff x="342335" y="2698687"/>
            <a:chExt cx="987017" cy="1109129"/>
          </a:xfrm>
        </p:grpSpPr>
        <p:grpSp>
          <p:nvGrpSpPr>
            <p:cNvPr id="13696" name="Google Shape;13696;p41"/>
            <p:cNvGrpSpPr/>
            <p:nvPr/>
          </p:nvGrpSpPr>
          <p:grpSpPr>
            <a:xfrm rot="-4922709">
              <a:off x="335758" y="2824828"/>
              <a:ext cx="1000172" cy="856846"/>
              <a:chOff x="2717100" y="3870000"/>
              <a:chExt cx="1327100" cy="1136925"/>
            </a:xfrm>
          </p:grpSpPr>
          <p:sp>
            <p:nvSpPr>
              <p:cNvPr id="13697" name="Google Shape;13697;p41"/>
              <p:cNvSpPr/>
              <p:nvPr/>
            </p:nvSpPr>
            <p:spPr>
              <a:xfrm>
                <a:off x="3211625" y="4378425"/>
                <a:ext cx="278575" cy="81925"/>
              </a:xfrm>
              <a:custGeom>
                <a:rect b="b" l="l" r="r" t="t"/>
                <a:pathLst>
                  <a:path extrusionOk="0" h="3277" w="11143">
                    <a:moveTo>
                      <a:pt x="5742" y="1"/>
                    </a:moveTo>
                    <a:cubicBezTo>
                      <a:pt x="3903" y="1"/>
                      <a:pt x="1960" y="596"/>
                      <a:pt x="1" y="1341"/>
                    </a:cubicBezTo>
                    <a:cubicBezTo>
                      <a:pt x="2013" y="2695"/>
                      <a:pt x="4179" y="3277"/>
                      <a:pt x="6443" y="3277"/>
                    </a:cubicBezTo>
                    <a:cubicBezTo>
                      <a:pt x="7971" y="3277"/>
                      <a:pt x="9543" y="3012"/>
                      <a:pt x="11142" y="2542"/>
                    </a:cubicBezTo>
                    <a:cubicBezTo>
                      <a:pt x="9528" y="670"/>
                      <a:pt x="7694" y="1"/>
                      <a:pt x="574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98" name="Google Shape;13698;p41"/>
              <p:cNvSpPr/>
              <p:nvPr/>
            </p:nvSpPr>
            <p:spPr>
              <a:xfrm>
                <a:off x="3359225" y="4492825"/>
                <a:ext cx="161825" cy="204325"/>
              </a:xfrm>
              <a:custGeom>
                <a:rect b="b" l="l" r="r" t="t"/>
                <a:pathLst>
                  <a:path extrusionOk="0" h="8173" w="6473">
                    <a:moveTo>
                      <a:pt x="5605" y="0"/>
                    </a:moveTo>
                    <a:cubicBezTo>
                      <a:pt x="4571" y="1335"/>
                      <a:pt x="3203" y="2436"/>
                      <a:pt x="2236" y="3837"/>
                    </a:cubicBezTo>
                    <a:cubicBezTo>
                      <a:pt x="1769" y="4537"/>
                      <a:pt x="1" y="8173"/>
                      <a:pt x="1" y="8173"/>
                    </a:cubicBezTo>
                    <a:cubicBezTo>
                      <a:pt x="2169" y="7806"/>
                      <a:pt x="5271" y="7206"/>
                      <a:pt x="5972" y="4704"/>
                    </a:cubicBezTo>
                    <a:cubicBezTo>
                      <a:pt x="6472" y="2969"/>
                      <a:pt x="6072" y="1535"/>
                      <a:pt x="56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99" name="Google Shape;13699;p41"/>
              <p:cNvSpPr/>
              <p:nvPr/>
            </p:nvSpPr>
            <p:spPr>
              <a:xfrm>
                <a:off x="3104050" y="4304275"/>
                <a:ext cx="236025" cy="49300"/>
              </a:xfrm>
              <a:custGeom>
                <a:rect b="b" l="l" r="r" t="t"/>
                <a:pathLst>
                  <a:path extrusionOk="0" h="1972" w="9441">
                    <a:moveTo>
                      <a:pt x="3805" y="1"/>
                    </a:moveTo>
                    <a:cubicBezTo>
                      <a:pt x="2557" y="1"/>
                      <a:pt x="1292" y="147"/>
                      <a:pt x="1" y="371"/>
                    </a:cubicBezTo>
                    <a:cubicBezTo>
                      <a:pt x="634" y="638"/>
                      <a:pt x="1302" y="871"/>
                      <a:pt x="1969" y="1071"/>
                    </a:cubicBezTo>
                    <a:cubicBezTo>
                      <a:pt x="3136" y="1438"/>
                      <a:pt x="4370" y="1605"/>
                      <a:pt x="5538" y="1972"/>
                    </a:cubicBezTo>
                    <a:cubicBezTo>
                      <a:pt x="6806" y="1572"/>
                      <a:pt x="8106" y="1271"/>
                      <a:pt x="9441" y="1271"/>
                    </a:cubicBezTo>
                    <a:cubicBezTo>
                      <a:pt x="7584" y="343"/>
                      <a:pt x="5715" y="1"/>
                      <a:pt x="380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00" name="Google Shape;13700;p41"/>
              <p:cNvSpPr/>
              <p:nvPr/>
            </p:nvSpPr>
            <p:spPr>
              <a:xfrm>
                <a:off x="3083200" y="3916575"/>
                <a:ext cx="304425" cy="390300"/>
              </a:xfrm>
              <a:custGeom>
                <a:rect b="b" l="l" r="r" t="t"/>
                <a:pathLst>
                  <a:path extrusionOk="0" h="15612" w="12177">
                    <a:moveTo>
                      <a:pt x="6505" y="1"/>
                    </a:moveTo>
                    <a:cubicBezTo>
                      <a:pt x="4804" y="2269"/>
                      <a:pt x="3503" y="4671"/>
                      <a:pt x="2636" y="7406"/>
                    </a:cubicBezTo>
                    <a:cubicBezTo>
                      <a:pt x="2549" y="7688"/>
                      <a:pt x="2322" y="7829"/>
                      <a:pt x="2072" y="7829"/>
                    </a:cubicBezTo>
                    <a:cubicBezTo>
                      <a:pt x="1938" y="7829"/>
                      <a:pt x="1797" y="7788"/>
                      <a:pt x="1669" y="7706"/>
                    </a:cubicBezTo>
                    <a:cubicBezTo>
                      <a:pt x="1168" y="7339"/>
                      <a:pt x="635" y="6972"/>
                      <a:pt x="134" y="6605"/>
                    </a:cubicBezTo>
                    <a:lnTo>
                      <a:pt x="134" y="6605"/>
                    </a:lnTo>
                    <a:cubicBezTo>
                      <a:pt x="1" y="9407"/>
                      <a:pt x="1001" y="11609"/>
                      <a:pt x="2436" y="14044"/>
                    </a:cubicBezTo>
                    <a:cubicBezTo>
                      <a:pt x="3213" y="13947"/>
                      <a:pt x="3990" y="13895"/>
                      <a:pt x="4755" y="13895"/>
                    </a:cubicBezTo>
                    <a:cubicBezTo>
                      <a:pt x="5302" y="13895"/>
                      <a:pt x="5843" y="13922"/>
                      <a:pt x="6372" y="13977"/>
                    </a:cubicBezTo>
                    <a:cubicBezTo>
                      <a:pt x="5972" y="13177"/>
                      <a:pt x="5638" y="12309"/>
                      <a:pt x="5438" y="11409"/>
                    </a:cubicBezTo>
                    <a:cubicBezTo>
                      <a:pt x="4804" y="11109"/>
                      <a:pt x="4237" y="10742"/>
                      <a:pt x="3637" y="10341"/>
                    </a:cubicBezTo>
                    <a:cubicBezTo>
                      <a:pt x="3003" y="9908"/>
                      <a:pt x="2302" y="9507"/>
                      <a:pt x="1735" y="8940"/>
                    </a:cubicBezTo>
                    <a:cubicBezTo>
                      <a:pt x="1676" y="8881"/>
                      <a:pt x="1669" y="8663"/>
                      <a:pt x="1786" y="8663"/>
                    </a:cubicBezTo>
                    <a:cubicBezTo>
                      <a:pt x="1801" y="8663"/>
                      <a:pt x="1817" y="8666"/>
                      <a:pt x="1835" y="8674"/>
                    </a:cubicBezTo>
                    <a:cubicBezTo>
                      <a:pt x="2603" y="8874"/>
                      <a:pt x="3303" y="9274"/>
                      <a:pt x="4004" y="9641"/>
                    </a:cubicBezTo>
                    <a:cubicBezTo>
                      <a:pt x="4404" y="9874"/>
                      <a:pt x="4838" y="10108"/>
                      <a:pt x="5238" y="10341"/>
                    </a:cubicBezTo>
                    <a:cubicBezTo>
                      <a:pt x="4838" y="7840"/>
                      <a:pt x="5104" y="5138"/>
                      <a:pt x="5805" y="2936"/>
                    </a:cubicBezTo>
                    <a:cubicBezTo>
                      <a:pt x="5818" y="2885"/>
                      <a:pt x="5855" y="2863"/>
                      <a:pt x="5896" y="2863"/>
                    </a:cubicBezTo>
                    <a:cubicBezTo>
                      <a:pt x="5962" y="2863"/>
                      <a:pt x="6038" y="2920"/>
                      <a:pt x="6038" y="3003"/>
                    </a:cubicBezTo>
                    <a:cubicBezTo>
                      <a:pt x="5772" y="5204"/>
                      <a:pt x="5738" y="7439"/>
                      <a:pt x="6305" y="9608"/>
                    </a:cubicBezTo>
                    <a:cubicBezTo>
                      <a:pt x="6305" y="9641"/>
                      <a:pt x="6339" y="9708"/>
                      <a:pt x="6372" y="9774"/>
                    </a:cubicBezTo>
                    <a:cubicBezTo>
                      <a:pt x="6806" y="8207"/>
                      <a:pt x="7706" y="6672"/>
                      <a:pt x="8607" y="5438"/>
                    </a:cubicBezTo>
                    <a:cubicBezTo>
                      <a:pt x="8655" y="5380"/>
                      <a:pt x="8714" y="5356"/>
                      <a:pt x="8771" y="5356"/>
                    </a:cubicBezTo>
                    <a:cubicBezTo>
                      <a:pt x="8913" y="5356"/>
                      <a:pt x="9045" y="5505"/>
                      <a:pt x="8974" y="5671"/>
                    </a:cubicBezTo>
                    <a:cubicBezTo>
                      <a:pt x="8540" y="6705"/>
                      <a:pt x="8107" y="7773"/>
                      <a:pt x="7740" y="8840"/>
                    </a:cubicBezTo>
                    <a:cubicBezTo>
                      <a:pt x="7439" y="9708"/>
                      <a:pt x="7239" y="10575"/>
                      <a:pt x="6906" y="11409"/>
                    </a:cubicBezTo>
                    <a:cubicBezTo>
                      <a:pt x="7072" y="11842"/>
                      <a:pt x="7273" y="12276"/>
                      <a:pt x="7439" y="12710"/>
                    </a:cubicBezTo>
                    <a:cubicBezTo>
                      <a:pt x="7940" y="11309"/>
                      <a:pt x="8674" y="9974"/>
                      <a:pt x="9774" y="9074"/>
                    </a:cubicBezTo>
                    <a:cubicBezTo>
                      <a:pt x="9844" y="9019"/>
                      <a:pt x="9915" y="8995"/>
                      <a:pt x="9984" y="8995"/>
                    </a:cubicBezTo>
                    <a:cubicBezTo>
                      <a:pt x="10247" y="8995"/>
                      <a:pt x="10460" y="9343"/>
                      <a:pt x="10275" y="9608"/>
                    </a:cubicBezTo>
                    <a:cubicBezTo>
                      <a:pt x="9341" y="10942"/>
                      <a:pt x="8440" y="12143"/>
                      <a:pt x="7873" y="13644"/>
                    </a:cubicBezTo>
                    <a:cubicBezTo>
                      <a:pt x="7973" y="13877"/>
                      <a:pt x="8040" y="14111"/>
                      <a:pt x="8140" y="14344"/>
                    </a:cubicBezTo>
                    <a:cubicBezTo>
                      <a:pt x="9074" y="14611"/>
                      <a:pt x="9941" y="15011"/>
                      <a:pt x="10708" y="15612"/>
                    </a:cubicBezTo>
                    <a:cubicBezTo>
                      <a:pt x="10808" y="13610"/>
                      <a:pt x="11342" y="11576"/>
                      <a:pt x="12176" y="9708"/>
                    </a:cubicBezTo>
                    <a:cubicBezTo>
                      <a:pt x="12109" y="9641"/>
                      <a:pt x="12076" y="9574"/>
                      <a:pt x="12043" y="9507"/>
                    </a:cubicBezTo>
                    <a:cubicBezTo>
                      <a:pt x="11075" y="6939"/>
                      <a:pt x="10842" y="4070"/>
                      <a:pt x="10408" y="1368"/>
                    </a:cubicBezTo>
                    <a:cubicBezTo>
                      <a:pt x="9808" y="2069"/>
                      <a:pt x="9341" y="2703"/>
                      <a:pt x="8940" y="3603"/>
                    </a:cubicBezTo>
                    <a:cubicBezTo>
                      <a:pt x="8859" y="3782"/>
                      <a:pt x="8722" y="3866"/>
                      <a:pt x="8584" y="3866"/>
                    </a:cubicBezTo>
                    <a:cubicBezTo>
                      <a:pt x="8439" y="3866"/>
                      <a:pt x="8292" y="3774"/>
                      <a:pt x="8207" y="3603"/>
                    </a:cubicBezTo>
                    <a:cubicBezTo>
                      <a:pt x="7573" y="2436"/>
                      <a:pt x="7039" y="1235"/>
                      <a:pt x="650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01" name="Google Shape;13701;p41"/>
              <p:cNvSpPr/>
              <p:nvPr/>
            </p:nvSpPr>
            <p:spPr>
              <a:xfrm>
                <a:off x="2910575" y="4340225"/>
                <a:ext cx="172650" cy="140950"/>
              </a:xfrm>
              <a:custGeom>
                <a:rect b="b" l="l" r="r" t="t"/>
                <a:pathLst>
                  <a:path extrusionOk="0" h="5638" w="6906">
                    <a:moveTo>
                      <a:pt x="6172" y="0"/>
                    </a:moveTo>
                    <a:cubicBezTo>
                      <a:pt x="5038" y="934"/>
                      <a:pt x="3603" y="1601"/>
                      <a:pt x="2503" y="2635"/>
                    </a:cubicBezTo>
                    <a:cubicBezTo>
                      <a:pt x="1535" y="3536"/>
                      <a:pt x="768" y="4537"/>
                      <a:pt x="1" y="5571"/>
                    </a:cubicBezTo>
                    <a:cubicBezTo>
                      <a:pt x="835" y="5571"/>
                      <a:pt x="1669" y="5571"/>
                      <a:pt x="2469" y="5637"/>
                    </a:cubicBezTo>
                    <a:cubicBezTo>
                      <a:pt x="2036" y="4403"/>
                      <a:pt x="3703" y="2769"/>
                      <a:pt x="4504" y="2068"/>
                    </a:cubicBezTo>
                    <a:cubicBezTo>
                      <a:pt x="5238" y="1401"/>
                      <a:pt x="6038" y="801"/>
                      <a:pt x="6906" y="334"/>
                    </a:cubicBezTo>
                    <a:cubicBezTo>
                      <a:pt x="6672" y="234"/>
                      <a:pt x="6405" y="134"/>
                      <a:pt x="61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02" name="Google Shape;13702;p41"/>
              <p:cNvSpPr/>
              <p:nvPr/>
            </p:nvSpPr>
            <p:spPr>
              <a:xfrm>
                <a:off x="3137400" y="4461125"/>
                <a:ext cx="318600" cy="157650"/>
              </a:xfrm>
              <a:custGeom>
                <a:rect b="b" l="l" r="r" t="t"/>
                <a:pathLst>
                  <a:path extrusionOk="0" h="6306" w="12744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907" y="5939"/>
                      <a:pt x="9141" y="5605"/>
                      <a:pt x="9341" y="5338"/>
                    </a:cubicBezTo>
                    <a:cubicBezTo>
                      <a:pt x="10242" y="3937"/>
                      <a:pt x="11342" y="2269"/>
                      <a:pt x="12743" y="1135"/>
                    </a:cubicBezTo>
                    <a:lnTo>
                      <a:pt x="12743" y="1135"/>
                    </a:lnTo>
                    <a:cubicBezTo>
                      <a:pt x="11742" y="1415"/>
                      <a:pt x="10708" y="1546"/>
                      <a:pt x="9671" y="1546"/>
                    </a:cubicBezTo>
                    <a:cubicBezTo>
                      <a:pt x="7496" y="1546"/>
                      <a:pt x="5302" y="972"/>
                      <a:pt x="33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03" name="Google Shape;13703;p41"/>
              <p:cNvSpPr/>
              <p:nvPr/>
            </p:nvSpPr>
            <p:spPr>
              <a:xfrm>
                <a:off x="2913925" y="4638775"/>
                <a:ext cx="261875" cy="153925"/>
              </a:xfrm>
              <a:custGeom>
                <a:rect b="b" l="l" r="r" t="t"/>
                <a:pathLst>
                  <a:path extrusionOk="0" h="6157" w="10475">
                    <a:moveTo>
                      <a:pt x="4570" y="0"/>
                    </a:moveTo>
                    <a:cubicBezTo>
                      <a:pt x="2869" y="1668"/>
                      <a:pt x="1168" y="3302"/>
                      <a:pt x="0" y="5404"/>
                    </a:cubicBezTo>
                    <a:cubicBezTo>
                      <a:pt x="1201" y="5804"/>
                      <a:pt x="2435" y="6071"/>
                      <a:pt x="3703" y="6138"/>
                    </a:cubicBezTo>
                    <a:cubicBezTo>
                      <a:pt x="3914" y="6152"/>
                      <a:pt x="4126" y="6157"/>
                      <a:pt x="4337" y="6157"/>
                    </a:cubicBezTo>
                    <a:cubicBezTo>
                      <a:pt x="4915" y="6157"/>
                      <a:pt x="5493" y="6118"/>
                      <a:pt x="6071" y="6118"/>
                    </a:cubicBezTo>
                    <a:cubicBezTo>
                      <a:pt x="6282" y="6118"/>
                      <a:pt x="6494" y="6124"/>
                      <a:pt x="6705" y="6138"/>
                    </a:cubicBezTo>
                    <a:cubicBezTo>
                      <a:pt x="6805" y="5070"/>
                      <a:pt x="7372" y="3903"/>
                      <a:pt x="7772" y="3136"/>
                    </a:cubicBezTo>
                    <a:cubicBezTo>
                      <a:pt x="8440" y="1968"/>
                      <a:pt x="9307" y="834"/>
                      <a:pt x="10474" y="133"/>
                    </a:cubicBezTo>
                    <a:lnTo>
                      <a:pt x="10408" y="133"/>
                    </a:lnTo>
                    <a:cubicBezTo>
                      <a:pt x="10341" y="133"/>
                      <a:pt x="10308" y="167"/>
                      <a:pt x="10274" y="167"/>
                    </a:cubicBezTo>
                    <a:cubicBezTo>
                      <a:pt x="9637" y="313"/>
                      <a:pt x="8962" y="369"/>
                      <a:pt x="8280" y="369"/>
                    </a:cubicBezTo>
                    <a:cubicBezTo>
                      <a:pt x="7249" y="369"/>
                      <a:pt x="6201" y="241"/>
                      <a:pt x="5237" y="100"/>
                    </a:cubicBezTo>
                    <a:cubicBezTo>
                      <a:pt x="5037" y="67"/>
                      <a:pt x="4837" y="33"/>
                      <a:pt x="45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04" name="Google Shape;13704;p41"/>
              <p:cNvSpPr/>
              <p:nvPr/>
            </p:nvSpPr>
            <p:spPr>
              <a:xfrm>
                <a:off x="3369250" y="4008300"/>
                <a:ext cx="495375" cy="439525"/>
              </a:xfrm>
              <a:custGeom>
                <a:rect b="b" l="l" r="r" t="t"/>
                <a:pathLst>
                  <a:path extrusionOk="0" h="17581" w="19815">
                    <a:moveTo>
                      <a:pt x="19814" y="1"/>
                    </a:moveTo>
                    <a:lnTo>
                      <a:pt x="19814" y="1"/>
                    </a:lnTo>
                    <a:cubicBezTo>
                      <a:pt x="17513" y="768"/>
                      <a:pt x="15178" y="1469"/>
                      <a:pt x="12876" y="2269"/>
                    </a:cubicBezTo>
                    <a:cubicBezTo>
                      <a:pt x="12792" y="2297"/>
                      <a:pt x="12713" y="2310"/>
                      <a:pt x="12639" y="2310"/>
                    </a:cubicBezTo>
                    <a:cubicBezTo>
                      <a:pt x="12273" y="2310"/>
                      <a:pt x="12042" y="1991"/>
                      <a:pt x="12042" y="1602"/>
                    </a:cubicBezTo>
                    <a:cubicBezTo>
                      <a:pt x="12042" y="1135"/>
                      <a:pt x="12042" y="668"/>
                      <a:pt x="12042" y="201"/>
                    </a:cubicBezTo>
                    <a:cubicBezTo>
                      <a:pt x="10775" y="902"/>
                      <a:pt x="9474" y="1769"/>
                      <a:pt x="8406" y="2703"/>
                    </a:cubicBezTo>
                    <a:cubicBezTo>
                      <a:pt x="8324" y="2774"/>
                      <a:pt x="8220" y="2807"/>
                      <a:pt x="8116" y="2807"/>
                    </a:cubicBezTo>
                    <a:cubicBezTo>
                      <a:pt x="7927" y="2807"/>
                      <a:pt x="7737" y="2697"/>
                      <a:pt x="7672" y="2503"/>
                    </a:cubicBezTo>
                    <a:cubicBezTo>
                      <a:pt x="7539" y="2102"/>
                      <a:pt x="7439" y="1769"/>
                      <a:pt x="7339" y="1369"/>
                    </a:cubicBezTo>
                    <a:cubicBezTo>
                      <a:pt x="6572" y="2369"/>
                      <a:pt x="5871" y="3370"/>
                      <a:pt x="5171" y="4404"/>
                    </a:cubicBezTo>
                    <a:cubicBezTo>
                      <a:pt x="5071" y="4541"/>
                      <a:pt x="4949" y="4599"/>
                      <a:pt x="4831" y="4599"/>
                    </a:cubicBezTo>
                    <a:cubicBezTo>
                      <a:pt x="4632" y="4599"/>
                      <a:pt x="4445" y="4434"/>
                      <a:pt x="4403" y="4204"/>
                    </a:cubicBezTo>
                    <a:cubicBezTo>
                      <a:pt x="4303" y="3804"/>
                      <a:pt x="4203" y="3370"/>
                      <a:pt x="4137" y="2970"/>
                    </a:cubicBezTo>
                    <a:cubicBezTo>
                      <a:pt x="2202" y="5972"/>
                      <a:pt x="1068" y="9107"/>
                      <a:pt x="0" y="12543"/>
                    </a:cubicBezTo>
                    <a:cubicBezTo>
                      <a:pt x="167" y="12710"/>
                      <a:pt x="334" y="12877"/>
                      <a:pt x="467" y="13077"/>
                    </a:cubicBezTo>
                    <a:cubicBezTo>
                      <a:pt x="534" y="13110"/>
                      <a:pt x="567" y="13177"/>
                      <a:pt x="567" y="13244"/>
                    </a:cubicBezTo>
                    <a:cubicBezTo>
                      <a:pt x="734" y="13277"/>
                      <a:pt x="901" y="13310"/>
                      <a:pt x="1068" y="13344"/>
                    </a:cubicBezTo>
                    <a:cubicBezTo>
                      <a:pt x="1668" y="13477"/>
                      <a:pt x="2269" y="13744"/>
                      <a:pt x="2836" y="14078"/>
                    </a:cubicBezTo>
                    <a:cubicBezTo>
                      <a:pt x="3002" y="13744"/>
                      <a:pt x="3169" y="13411"/>
                      <a:pt x="3369" y="13077"/>
                    </a:cubicBezTo>
                    <a:lnTo>
                      <a:pt x="3269" y="13077"/>
                    </a:lnTo>
                    <a:cubicBezTo>
                      <a:pt x="3102" y="13010"/>
                      <a:pt x="3036" y="12777"/>
                      <a:pt x="3102" y="12643"/>
                    </a:cubicBezTo>
                    <a:cubicBezTo>
                      <a:pt x="2269" y="11309"/>
                      <a:pt x="2402" y="9141"/>
                      <a:pt x="2736" y="7706"/>
                    </a:cubicBezTo>
                    <a:cubicBezTo>
                      <a:pt x="2749" y="7639"/>
                      <a:pt x="2795" y="7610"/>
                      <a:pt x="2843" y="7610"/>
                    </a:cubicBezTo>
                    <a:cubicBezTo>
                      <a:pt x="2914" y="7610"/>
                      <a:pt x="2989" y="7674"/>
                      <a:pt x="2969" y="7773"/>
                    </a:cubicBezTo>
                    <a:cubicBezTo>
                      <a:pt x="2869" y="8640"/>
                      <a:pt x="2869" y="9541"/>
                      <a:pt x="3069" y="10408"/>
                    </a:cubicBezTo>
                    <a:cubicBezTo>
                      <a:pt x="3236" y="11142"/>
                      <a:pt x="3536" y="11809"/>
                      <a:pt x="3703" y="12543"/>
                    </a:cubicBezTo>
                    <a:cubicBezTo>
                      <a:pt x="4470" y="11309"/>
                      <a:pt x="5404" y="10175"/>
                      <a:pt x="6438" y="9107"/>
                    </a:cubicBezTo>
                    <a:cubicBezTo>
                      <a:pt x="6071" y="8841"/>
                      <a:pt x="5904" y="8507"/>
                      <a:pt x="6071" y="8073"/>
                    </a:cubicBezTo>
                    <a:cubicBezTo>
                      <a:pt x="6038" y="6873"/>
                      <a:pt x="6572" y="5405"/>
                      <a:pt x="7205" y="4504"/>
                    </a:cubicBezTo>
                    <a:cubicBezTo>
                      <a:pt x="7241" y="4446"/>
                      <a:pt x="7292" y="4420"/>
                      <a:pt x="7343" y="4420"/>
                    </a:cubicBezTo>
                    <a:cubicBezTo>
                      <a:pt x="7437" y="4420"/>
                      <a:pt x="7527" y="4508"/>
                      <a:pt x="7506" y="4638"/>
                    </a:cubicBezTo>
                    <a:cubicBezTo>
                      <a:pt x="7339" y="5371"/>
                      <a:pt x="7139" y="6105"/>
                      <a:pt x="7005" y="6873"/>
                    </a:cubicBezTo>
                    <a:cubicBezTo>
                      <a:pt x="6939" y="7373"/>
                      <a:pt x="6939" y="7907"/>
                      <a:pt x="6805" y="8407"/>
                    </a:cubicBezTo>
                    <a:cubicBezTo>
                      <a:pt x="6872" y="8440"/>
                      <a:pt x="6972" y="8474"/>
                      <a:pt x="7039" y="8507"/>
                    </a:cubicBezTo>
                    <a:cubicBezTo>
                      <a:pt x="7572" y="8007"/>
                      <a:pt x="8073" y="7540"/>
                      <a:pt x="8606" y="7073"/>
                    </a:cubicBezTo>
                    <a:cubicBezTo>
                      <a:pt x="8973" y="6772"/>
                      <a:pt x="9340" y="6472"/>
                      <a:pt x="9707" y="6172"/>
                    </a:cubicBezTo>
                    <a:cubicBezTo>
                      <a:pt x="9440" y="5238"/>
                      <a:pt x="9674" y="4071"/>
                      <a:pt x="10107" y="3237"/>
                    </a:cubicBezTo>
                    <a:cubicBezTo>
                      <a:pt x="10140" y="3162"/>
                      <a:pt x="10192" y="3131"/>
                      <a:pt x="10248" y="3131"/>
                    </a:cubicBezTo>
                    <a:cubicBezTo>
                      <a:pt x="10366" y="3131"/>
                      <a:pt x="10497" y="3267"/>
                      <a:pt x="10474" y="3403"/>
                    </a:cubicBezTo>
                    <a:cubicBezTo>
                      <a:pt x="10441" y="3870"/>
                      <a:pt x="10408" y="4337"/>
                      <a:pt x="10408" y="4804"/>
                    </a:cubicBezTo>
                    <a:cubicBezTo>
                      <a:pt x="10374" y="5071"/>
                      <a:pt x="10408" y="5371"/>
                      <a:pt x="10408" y="5638"/>
                    </a:cubicBezTo>
                    <a:cubicBezTo>
                      <a:pt x="12142" y="4271"/>
                      <a:pt x="14077" y="3036"/>
                      <a:pt x="16112" y="2503"/>
                    </a:cubicBezTo>
                    <a:cubicBezTo>
                      <a:pt x="16152" y="2491"/>
                      <a:pt x="16189" y="2486"/>
                      <a:pt x="16223" y="2486"/>
                    </a:cubicBezTo>
                    <a:cubicBezTo>
                      <a:pt x="16587" y="2486"/>
                      <a:pt x="16620" y="3090"/>
                      <a:pt x="16345" y="3303"/>
                    </a:cubicBezTo>
                    <a:cubicBezTo>
                      <a:pt x="14711" y="4404"/>
                      <a:pt x="12976" y="5305"/>
                      <a:pt x="11308" y="6339"/>
                    </a:cubicBezTo>
                    <a:cubicBezTo>
                      <a:pt x="11975" y="6472"/>
                      <a:pt x="12643" y="6606"/>
                      <a:pt x="13276" y="6806"/>
                    </a:cubicBezTo>
                    <a:cubicBezTo>
                      <a:pt x="13534" y="6902"/>
                      <a:pt x="13450" y="7341"/>
                      <a:pt x="13203" y="7341"/>
                    </a:cubicBezTo>
                    <a:cubicBezTo>
                      <a:pt x="13194" y="7341"/>
                      <a:pt x="13185" y="7341"/>
                      <a:pt x="13176" y="7340"/>
                    </a:cubicBezTo>
                    <a:cubicBezTo>
                      <a:pt x="12342" y="7206"/>
                      <a:pt x="11542" y="6973"/>
                      <a:pt x="10741" y="6706"/>
                    </a:cubicBezTo>
                    <a:cubicBezTo>
                      <a:pt x="10007" y="7206"/>
                      <a:pt x="9307" y="7706"/>
                      <a:pt x="8640" y="8307"/>
                    </a:cubicBezTo>
                    <a:cubicBezTo>
                      <a:pt x="8506" y="8407"/>
                      <a:pt x="8373" y="8540"/>
                      <a:pt x="8239" y="8674"/>
                    </a:cubicBezTo>
                    <a:cubicBezTo>
                      <a:pt x="8640" y="8707"/>
                      <a:pt x="9040" y="8707"/>
                      <a:pt x="9207" y="8741"/>
                    </a:cubicBezTo>
                    <a:cubicBezTo>
                      <a:pt x="9941" y="8874"/>
                      <a:pt x="10708" y="9007"/>
                      <a:pt x="11442" y="9208"/>
                    </a:cubicBezTo>
                    <a:cubicBezTo>
                      <a:pt x="11866" y="9338"/>
                      <a:pt x="11875" y="10043"/>
                      <a:pt x="11376" y="10043"/>
                    </a:cubicBezTo>
                    <a:cubicBezTo>
                      <a:pt x="11365" y="10043"/>
                      <a:pt x="11354" y="10042"/>
                      <a:pt x="11342" y="10041"/>
                    </a:cubicBezTo>
                    <a:cubicBezTo>
                      <a:pt x="10875" y="10041"/>
                      <a:pt x="8773" y="9975"/>
                      <a:pt x="7339" y="9508"/>
                    </a:cubicBezTo>
                    <a:cubicBezTo>
                      <a:pt x="6338" y="10542"/>
                      <a:pt x="5404" y="11576"/>
                      <a:pt x="4470" y="12677"/>
                    </a:cubicBezTo>
                    <a:cubicBezTo>
                      <a:pt x="5013" y="12700"/>
                      <a:pt x="5538" y="12724"/>
                      <a:pt x="6071" y="12724"/>
                    </a:cubicBezTo>
                    <a:cubicBezTo>
                      <a:pt x="6292" y="12724"/>
                      <a:pt x="6514" y="12720"/>
                      <a:pt x="6738" y="12710"/>
                    </a:cubicBezTo>
                    <a:cubicBezTo>
                      <a:pt x="7105" y="12710"/>
                      <a:pt x="7205" y="13277"/>
                      <a:pt x="6838" y="13344"/>
                    </a:cubicBezTo>
                    <a:cubicBezTo>
                      <a:pt x="6438" y="13397"/>
                      <a:pt x="6049" y="13424"/>
                      <a:pt x="5665" y="13424"/>
                    </a:cubicBezTo>
                    <a:cubicBezTo>
                      <a:pt x="5091" y="13424"/>
                      <a:pt x="4530" y="13364"/>
                      <a:pt x="3970" y="13244"/>
                    </a:cubicBezTo>
                    <a:cubicBezTo>
                      <a:pt x="3670" y="13577"/>
                      <a:pt x="3369" y="13911"/>
                      <a:pt x="3102" y="14211"/>
                    </a:cubicBezTo>
                    <a:cubicBezTo>
                      <a:pt x="4303" y="15012"/>
                      <a:pt x="5271" y="16146"/>
                      <a:pt x="5437" y="17547"/>
                    </a:cubicBezTo>
                    <a:cubicBezTo>
                      <a:pt x="5437" y="17547"/>
                      <a:pt x="5437" y="17580"/>
                      <a:pt x="5437" y="17580"/>
                    </a:cubicBezTo>
                    <a:cubicBezTo>
                      <a:pt x="7973" y="14878"/>
                      <a:pt x="11108" y="13110"/>
                      <a:pt x="14544" y="11843"/>
                    </a:cubicBezTo>
                    <a:cubicBezTo>
                      <a:pt x="14377" y="11809"/>
                      <a:pt x="14244" y="11743"/>
                      <a:pt x="14110" y="11676"/>
                    </a:cubicBezTo>
                    <a:cubicBezTo>
                      <a:pt x="13643" y="11509"/>
                      <a:pt x="13510" y="10775"/>
                      <a:pt x="13910" y="10475"/>
                    </a:cubicBezTo>
                    <a:cubicBezTo>
                      <a:pt x="15244" y="9374"/>
                      <a:pt x="16412" y="8173"/>
                      <a:pt x="17446" y="6806"/>
                    </a:cubicBezTo>
                    <a:lnTo>
                      <a:pt x="17446" y="6806"/>
                    </a:lnTo>
                    <a:cubicBezTo>
                      <a:pt x="17346" y="6839"/>
                      <a:pt x="17246" y="6873"/>
                      <a:pt x="17146" y="6906"/>
                    </a:cubicBezTo>
                    <a:cubicBezTo>
                      <a:pt x="17086" y="6925"/>
                      <a:pt x="17028" y="6934"/>
                      <a:pt x="16972" y="6934"/>
                    </a:cubicBezTo>
                    <a:cubicBezTo>
                      <a:pt x="16443" y="6934"/>
                      <a:pt x="16143" y="6131"/>
                      <a:pt x="16445" y="5738"/>
                    </a:cubicBezTo>
                    <a:cubicBezTo>
                      <a:pt x="17880" y="3937"/>
                      <a:pt x="18714" y="1936"/>
                      <a:pt x="1981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05" name="Google Shape;13705;p41"/>
              <p:cNvSpPr/>
              <p:nvPr/>
            </p:nvSpPr>
            <p:spPr>
              <a:xfrm>
                <a:off x="3106550" y="4637925"/>
                <a:ext cx="236025" cy="164425"/>
              </a:xfrm>
              <a:custGeom>
                <a:rect b="b" l="l" r="r" t="t"/>
                <a:pathLst>
                  <a:path extrusionOk="0" h="6577" w="9441">
                    <a:moveTo>
                      <a:pt x="9441" y="1"/>
                    </a:moveTo>
                    <a:lnTo>
                      <a:pt x="9441" y="1"/>
                    </a:lnTo>
                    <a:cubicBezTo>
                      <a:pt x="8240" y="219"/>
                      <a:pt x="7081" y="352"/>
                      <a:pt x="5882" y="352"/>
                    </a:cubicBezTo>
                    <a:cubicBezTo>
                      <a:pt x="5249" y="352"/>
                      <a:pt x="4605" y="315"/>
                      <a:pt x="3937" y="234"/>
                    </a:cubicBezTo>
                    <a:lnTo>
                      <a:pt x="3603" y="234"/>
                    </a:lnTo>
                    <a:cubicBezTo>
                      <a:pt x="2970" y="1202"/>
                      <a:pt x="2269" y="2136"/>
                      <a:pt x="1735" y="3170"/>
                    </a:cubicBezTo>
                    <a:cubicBezTo>
                      <a:pt x="1442" y="3789"/>
                      <a:pt x="1" y="6576"/>
                      <a:pt x="1370" y="6576"/>
                    </a:cubicBezTo>
                    <a:cubicBezTo>
                      <a:pt x="1401" y="6576"/>
                      <a:pt x="1434" y="6575"/>
                      <a:pt x="1468" y="6572"/>
                    </a:cubicBezTo>
                    <a:cubicBezTo>
                      <a:pt x="2669" y="6472"/>
                      <a:pt x="3870" y="6305"/>
                      <a:pt x="5004" y="6005"/>
                    </a:cubicBezTo>
                    <a:cubicBezTo>
                      <a:pt x="6072" y="5705"/>
                      <a:pt x="7106" y="5204"/>
                      <a:pt x="8207" y="5004"/>
                    </a:cubicBezTo>
                    <a:cubicBezTo>
                      <a:pt x="8340" y="4637"/>
                      <a:pt x="8540" y="4304"/>
                      <a:pt x="8740" y="3970"/>
                    </a:cubicBezTo>
                    <a:cubicBezTo>
                      <a:pt x="8640" y="3870"/>
                      <a:pt x="8540" y="3770"/>
                      <a:pt x="8507" y="3637"/>
                    </a:cubicBezTo>
                    <a:cubicBezTo>
                      <a:pt x="8140" y="2636"/>
                      <a:pt x="8740" y="1235"/>
                      <a:pt x="944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06" name="Google Shape;13706;p41"/>
              <p:cNvSpPr/>
              <p:nvPr/>
            </p:nvSpPr>
            <p:spPr>
              <a:xfrm>
                <a:off x="3137400" y="4461125"/>
                <a:ext cx="225200" cy="157650"/>
              </a:xfrm>
              <a:custGeom>
                <a:rect b="b" l="l" r="r" t="t"/>
                <a:pathLst>
                  <a:path extrusionOk="0" h="6306" w="9008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807" y="6139"/>
                      <a:pt x="8907" y="6005"/>
                      <a:pt x="9007" y="5838"/>
                    </a:cubicBezTo>
                    <a:cubicBezTo>
                      <a:pt x="7273" y="5638"/>
                      <a:pt x="5472" y="5271"/>
                      <a:pt x="4171" y="4337"/>
                    </a:cubicBezTo>
                    <a:cubicBezTo>
                      <a:pt x="2469" y="3137"/>
                      <a:pt x="3170" y="1735"/>
                      <a:pt x="3804" y="234"/>
                    </a:cubicBezTo>
                    <a:cubicBezTo>
                      <a:pt x="3637" y="168"/>
                      <a:pt x="3503" y="101"/>
                      <a:pt x="33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07" name="Google Shape;13707;p41"/>
              <p:cNvSpPr/>
              <p:nvPr/>
            </p:nvSpPr>
            <p:spPr>
              <a:xfrm>
                <a:off x="3106550" y="4643775"/>
                <a:ext cx="215175" cy="158575"/>
              </a:xfrm>
              <a:custGeom>
                <a:rect b="b" l="l" r="r" t="t"/>
                <a:pathLst>
                  <a:path extrusionOk="0" h="6343" w="8607">
                    <a:moveTo>
                      <a:pt x="3603" y="0"/>
                    </a:moveTo>
                    <a:cubicBezTo>
                      <a:pt x="2970" y="968"/>
                      <a:pt x="2269" y="1902"/>
                      <a:pt x="1735" y="2936"/>
                    </a:cubicBezTo>
                    <a:cubicBezTo>
                      <a:pt x="1442" y="3555"/>
                      <a:pt x="1" y="6342"/>
                      <a:pt x="1370" y="6342"/>
                    </a:cubicBezTo>
                    <a:cubicBezTo>
                      <a:pt x="1401" y="6342"/>
                      <a:pt x="1434" y="6341"/>
                      <a:pt x="1468" y="6338"/>
                    </a:cubicBezTo>
                    <a:cubicBezTo>
                      <a:pt x="2669" y="6238"/>
                      <a:pt x="3870" y="6071"/>
                      <a:pt x="5004" y="5771"/>
                    </a:cubicBezTo>
                    <a:cubicBezTo>
                      <a:pt x="6072" y="5471"/>
                      <a:pt x="7106" y="4970"/>
                      <a:pt x="8207" y="4770"/>
                    </a:cubicBezTo>
                    <a:cubicBezTo>
                      <a:pt x="8307" y="4503"/>
                      <a:pt x="8473" y="4203"/>
                      <a:pt x="8607" y="3936"/>
                    </a:cubicBezTo>
                    <a:lnTo>
                      <a:pt x="8607" y="3936"/>
                    </a:lnTo>
                    <a:cubicBezTo>
                      <a:pt x="7849" y="4182"/>
                      <a:pt x="7052" y="4340"/>
                      <a:pt x="6280" y="4340"/>
                    </a:cubicBezTo>
                    <a:cubicBezTo>
                      <a:pt x="5796" y="4340"/>
                      <a:pt x="5321" y="4278"/>
                      <a:pt x="4871" y="4136"/>
                    </a:cubicBezTo>
                    <a:cubicBezTo>
                      <a:pt x="3170" y="3569"/>
                      <a:pt x="3203" y="1501"/>
                      <a:pt x="37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08" name="Google Shape;13708;p41"/>
              <p:cNvSpPr/>
              <p:nvPr/>
            </p:nvSpPr>
            <p:spPr>
              <a:xfrm>
                <a:off x="3007325" y="4361900"/>
                <a:ext cx="185150" cy="105925"/>
              </a:xfrm>
              <a:custGeom>
                <a:rect b="b" l="l" r="r" t="t"/>
                <a:pathLst>
                  <a:path extrusionOk="0" h="4237" w="7406">
                    <a:moveTo>
                      <a:pt x="4303" y="0"/>
                    </a:moveTo>
                    <a:cubicBezTo>
                      <a:pt x="2702" y="1201"/>
                      <a:pt x="934" y="2402"/>
                      <a:pt x="0" y="4237"/>
                    </a:cubicBezTo>
                    <a:cubicBezTo>
                      <a:pt x="34" y="4170"/>
                      <a:pt x="3703" y="4237"/>
                      <a:pt x="4237" y="4137"/>
                    </a:cubicBezTo>
                    <a:cubicBezTo>
                      <a:pt x="5304" y="3937"/>
                      <a:pt x="6338" y="3536"/>
                      <a:pt x="7406" y="3369"/>
                    </a:cubicBezTo>
                    <a:cubicBezTo>
                      <a:pt x="6939" y="3069"/>
                      <a:pt x="6472" y="2769"/>
                      <a:pt x="6071" y="2435"/>
                    </a:cubicBezTo>
                    <a:cubicBezTo>
                      <a:pt x="5604" y="2069"/>
                      <a:pt x="5638" y="1235"/>
                      <a:pt x="6171" y="1001"/>
                    </a:cubicBezTo>
                    <a:cubicBezTo>
                      <a:pt x="6371" y="901"/>
                      <a:pt x="6538" y="834"/>
                      <a:pt x="6738" y="734"/>
                    </a:cubicBezTo>
                    <a:cubicBezTo>
                      <a:pt x="5904" y="567"/>
                      <a:pt x="5071" y="301"/>
                      <a:pt x="43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09" name="Google Shape;13709;p41"/>
              <p:cNvSpPr/>
              <p:nvPr/>
            </p:nvSpPr>
            <p:spPr>
              <a:xfrm>
                <a:off x="2962275" y="4489500"/>
                <a:ext cx="208525" cy="121775"/>
              </a:xfrm>
              <a:custGeom>
                <a:rect b="b" l="l" r="r" t="t"/>
                <a:pathLst>
                  <a:path extrusionOk="0" h="4871" w="8341">
                    <a:moveTo>
                      <a:pt x="8340" y="0"/>
                    </a:moveTo>
                    <a:lnTo>
                      <a:pt x="8340" y="0"/>
                    </a:lnTo>
                    <a:cubicBezTo>
                      <a:pt x="6906" y="500"/>
                      <a:pt x="5305" y="634"/>
                      <a:pt x="3837" y="701"/>
                    </a:cubicBezTo>
                    <a:cubicBezTo>
                      <a:pt x="3526" y="701"/>
                      <a:pt x="3111" y="730"/>
                      <a:pt x="2681" y="730"/>
                    </a:cubicBezTo>
                    <a:cubicBezTo>
                      <a:pt x="2466" y="730"/>
                      <a:pt x="2247" y="723"/>
                      <a:pt x="2036" y="701"/>
                    </a:cubicBezTo>
                    <a:cubicBezTo>
                      <a:pt x="1802" y="1301"/>
                      <a:pt x="1469" y="1868"/>
                      <a:pt x="1168" y="2435"/>
                    </a:cubicBezTo>
                    <a:cubicBezTo>
                      <a:pt x="968" y="2769"/>
                      <a:pt x="1" y="4003"/>
                      <a:pt x="1035" y="4236"/>
                    </a:cubicBezTo>
                    <a:cubicBezTo>
                      <a:pt x="1435" y="4370"/>
                      <a:pt x="1836" y="4437"/>
                      <a:pt x="2236" y="4537"/>
                    </a:cubicBezTo>
                    <a:cubicBezTo>
                      <a:pt x="3437" y="4770"/>
                      <a:pt x="4638" y="4804"/>
                      <a:pt x="5838" y="4870"/>
                    </a:cubicBezTo>
                    <a:cubicBezTo>
                      <a:pt x="5605" y="3936"/>
                      <a:pt x="6539" y="2669"/>
                      <a:pt x="6906" y="2035"/>
                    </a:cubicBezTo>
                    <a:cubicBezTo>
                      <a:pt x="7340" y="1301"/>
                      <a:pt x="7840" y="634"/>
                      <a:pt x="834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10" name="Google Shape;13710;p41"/>
              <p:cNvSpPr/>
              <p:nvPr/>
            </p:nvSpPr>
            <p:spPr>
              <a:xfrm>
                <a:off x="2773825" y="4681300"/>
                <a:ext cx="156800" cy="113425"/>
              </a:xfrm>
              <a:custGeom>
                <a:rect b="b" l="l" r="r" t="t"/>
                <a:pathLst>
                  <a:path extrusionOk="0" h="4537" w="6272">
                    <a:moveTo>
                      <a:pt x="4770" y="0"/>
                    </a:moveTo>
                    <a:cubicBezTo>
                      <a:pt x="3603" y="167"/>
                      <a:pt x="2435" y="167"/>
                      <a:pt x="1301" y="167"/>
                    </a:cubicBezTo>
                    <a:cubicBezTo>
                      <a:pt x="868" y="1601"/>
                      <a:pt x="267" y="2936"/>
                      <a:pt x="0" y="4437"/>
                    </a:cubicBezTo>
                    <a:cubicBezTo>
                      <a:pt x="667" y="4537"/>
                      <a:pt x="1301" y="4537"/>
                      <a:pt x="1968" y="4537"/>
                    </a:cubicBezTo>
                    <a:cubicBezTo>
                      <a:pt x="2269" y="4437"/>
                      <a:pt x="2569" y="4370"/>
                      <a:pt x="2836" y="4303"/>
                    </a:cubicBezTo>
                    <a:cubicBezTo>
                      <a:pt x="3136" y="4203"/>
                      <a:pt x="3469" y="4036"/>
                      <a:pt x="3803" y="3936"/>
                    </a:cubicBezTo>
                    <a:cubicBezTo>
                      <a:pt x="3803" y="3903"/>
                      <a:pt x="3803" y="3903"/>
                      <a:pt x="3803" y="3870"/>
                    </a:cubicBezTo>
                    <a:cubicBezTo>
                      <a:pt x="4437" y="2502"/>
                      <a:pt x="5237" y="1168"/>
                      <a:pt x="6271" y="100"/>
                    </a:cubicBezTo>
                    <a:lnTo>
                      <a:pt x="6271" y="100"/>
                    </a:lnTo>
                    <a:cubicBezTo>
                      <a:pt x="6146" y="109"/>
                      <a:pt x="6019" y="113"/>
                      <a:pt x="5891" y="113"/>
                    </a:cubicBezTo>
                    <a:cubicBezTo>
                      <a:pt x="5508" y="113"/>
                      <a:pt x="5121" y="75"/>
                      <a:pt x="47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11" name="Google Shape;13711;p41"/>
              <p:cNvSpPr/>
              <p:nvPr/>
            </p:nvSpPr>
            <p:spPr>
              <a:xfrm>
                <a:off x="3445975" y="4654600"/>
                <a:ext cx="90925" cy="197675"/>
              </a:xfrm>
              <a:custGeom>
                <a:rect b="b" l="l" r="r" t="t"/>
                <a:pathLst>
                  <a:path extrusionOk="0" h="7907" w="3637">
                    <a:moveTo>
                      <a:pt x="3369" y="1"/>
                    </a:moveTo>
                    <a:lnTo>
                      <a:pt x="3369" y="1"/>
                    </a:lnTo>
                    <a:cubicBezTo>
                      <a:pt x="2936" y="635"/>
                      <a:pt x="2368" y="1202"/>
                      <a:pt x="1701" y="1702"/>
                    </a:cubicBezTo>
                    <a:cubicBezTo>
                      <a:pt x="1068" y="3770"/>
                      <a:pt x="400" y="5772"/>
                      <a:pt x="0" y="7906"/>
                    </a:cubicBezTo>
                    <a:cubicBezTo>
                      <a:pt x="1368" y="7006"/>
                      <a:pt x="2602" y="5838"/>
                      <a:pt x="3102" y="4271"/>
                    </a:cubicBezTo>
                    <a:cubicBezTo>
                      <a:pt x="3636" y="2769"/>
                      <a:pt x="3569" y="1435"/>
                      <a:pt x="33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12" name="Google Shape;13712;p41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13" name="Google Shape;13713;p41"/>
              <p:cNvSpPr/>
              <p:nvPr/>
            </p:nvSpPr>
            <p:spPr>
              <a:xfrm>
                <a:off x="3182450" y="4180925"/>
                <a:ext cx="60050" cy="85100"/>
              </a:xfrm>
              <a:custGeom>
                <a:rect b="b" l="l" r="r" t="t"/>
                <a:pathLst>
                  <a:path extrusionOk="0" h="3404" w="2402">
                    <a:moveTo>
                      <a:pt x="0" y="1"/>
                    </a:moveTo>
                    <a:cubicBezTo>
                      <a:pt x="0" y="468"/>
                      <a:pt x="200" y="1302"/>
                      <a:pt x="200" y="1502"/>
                    </a:cubicBezTo>
                    <a:cubicBezTo>
                      <a:pt x="300" y="2169"/>
                      <a:pt x="401" y="2736"/>
                      <a:pt x="634" y="3337"/>
                    </a:cubicBezTo>
                    <a:cubicBezTo>
                      <a:pt x="1234" y="3337"/>
                      <a:pt x="1835" y="3337"/>
                      <a:pt x="2402" y="3403"/>
                    </a:cubicBezTo>
                    <a:cubicBezTo>
                      <a:pt x="2035" y="2669"/>
                      <a:pt x="1735" y="1902"/>
                      <a:pt x="1535" y="1068"/>
                    </a:cubicBezTo>
                    <a:cubicBezTo>
                      <a:pt x="1001" y="735"/>
                      <a:pt x="501" y="368"/>
                      <a:pt x="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14" name="Google Shape;13714;p41"/>
              <p:cNvSpPr/>
              <p:nvPr/>
            </p:nvSpPr>
            <p:spPr>
              <a:xfrm>
                <a:off x="3255825" y="4024150"/>
                <a:ext cx="131800" cy="282725"/>
              </a:xfrm>
              <a:custGeom>
                <a:rect b="b" l="l" r="r" t="t"/>
                <a:pathLst>
                  <a:path extrusionOk="0" h="11309" w="5272">
                    <a:moveTo>
                      <a:pt x="3937" y="1"/>
                    </a:moveTo>
                    <a:cubicBezTo>
                      <a:pt x="2836" y="1468"/>
                      <a:pt x="1835" y="3036"/>
                      <a:pt x="835" y="4571"/>
                    </a:cubicBezTo>
                    <a:cubicBezTo>
                      <a:pt x="534" y="5405"/>
                      <a:pt x="334" y="6272"/>
                      <a:pt x="1" y="7106"/>
                    </a:cubicBezTo>
                    <a:cubicBezTo>
                      <a:pt x="167" y="7539"/>
                      <a:pt x="368" y="7973"/>
                      <a:pt x="534" y="8407"/>
                    </a:cubicBezTo>
                    <a:cubicBezTo>
                      <a:pt x="1035" y="7006"/>
                      <a:pt x="1769" y="5671"/>
                      <a:pt x="2869" y="4771"/>
                    </a:cubicBezTo>
                    <a:cubicBezTo>
                      <a:pt x="2939" y="4716"/>
                      <a:pt x="3010" y="4692"/>
                      <a:pt x="3079" y="4692"/>
                    </a:cubicBezTo>
                    <a:cubicBezTo>
                      <a:pt x="3342" y="4692"/>
                      <a:pt x="3555" y="5040"/>
                      <a:pt x="3370" y="5305"/>
                    </a:cubicBezTo>
                    <a:cubicBezTo>
                      <a:pt x="2436" y="6639"/>
                      <a:pt x="1535" y="7840"/>
                      <a:pt x="968" y="9341"/>
                    </a:cubicBezTo>
                    <a:cubicBezTo>
                      <a:pt x="1068" y="9574"/>
                      <a:pt x="1135" y="9808"/>
                      <a:pt x="1235" y="10041"/>
                    </a:cubicBezTo>
                    <a:cubicBezTo>
                      <a:pt x="2169" y="10308"/>
                      <a:pt x="3036" y="10708"/>
                      <a:pt x="3803" y="11309"/>
                    </a:cubicBezTo>
                    <a:cubicBezTo>
                      <a:pt x="3903" y="9307"/>
                      <a:pt x="4437" y="7273"/>
                      <a:pt x="5271" y="5405"/>
                    </a:cubicBezTo>
                    <a:cubicBezTo>
                      <a:pt x="5204" y="5338"/>
                      <a:pt x="5171" y="5271"/>
                      <a:pt x="5138" y="5204"/>
                    </a:cubicBezTo>
                    <a:cubicBezTo>
                      <a:pt x="4504" y="3570"/>
                      <a:pt x="4204" y="1769"/>
                      <a:pt x="39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15" name="Google Shape;13715;p41"/>
              <p:cNvSpPr/>
              <p:nvPr/>
            </p:nvSpPr>
            <p:spPr>
              <a:xfrm>
                <a:off x="3539375" y="4148400"/>
                <a:ext cx="72575" cy="71750"/>
              </a:xfrm>
              <a:custGeom>
                <a:rect b="b" l="l" r="r" t="t"/>
                <a:pathLst>
                  <a:path extrusionOk="0" h="2870" w="2903">
                    <a:moveTo>
                      <a:pt x="2802" y="1"/>
                    </a:moveTo>
                    <a:cubicBezTo>
                      <a:pt x="1868" y="501"/>
                      <a:pt x="1001" y="1068"/>
                      <a:pt x="167" y="1702"/>
                    </a:cubicBezTo>
                    <a:cubicBezTo>
                      <a:pt x="100" y="2069"/>
                      <a:pt x="100" y="2436"/>
                      <a:pt x="0" y="2770"/>
                    </a:cubicBezTo>
                    <a:cubicBezTo>
                      <a:pt x="67" y="2803"/>
                      <a:pt x="167" y="2836"/>
                      <a:pt x="234" y="2870"/>
                    </a:cubicBezTo>
                    <a:cubicBezTo>
                      <a:pt x="767" y="2369"/>
                      <a:pt x="1268" y="1902"/>
                      <a:pt x="1801" y="1469"/>
                    </a:cubicBezTo>
                    <a:cubicBezTo>
                      <a:pt x="2168" y="1168"/>
                      <a:pt x="2535" y="868"/>
                      <a:pt x="2902" y="535"/>
                    </a:cubicBezTo>
                    <a:cubicBezTo>
                      <a:pt x="2869" y="368"/>
                      <a:pt x="2835" y="201"/>
                      <a:pt x="28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16" name="Google Shape;13716;p41"/>
              <p:cNvSpPr/>
              <p:nvPr/>
            </p:nvSpPr>
            <p:spPr>
              <a:xfrm>
                <a:off x="3443475" y="4192600"/>
                <a:ext cx="86750" cy="128450"/>
              </a:xfrm>
              <a:custGeom>
                <a:rect b="b" l="l" r="r" t="t"/>
                <a:pathLst>
                  <a:path extrusionOk="0" h="5138" w="3470">
                    <a:moveTo>
                      <a:pt x="1468" y="1"/>
                    </a:moveTo>
                    <a:cubicBezTo>
                      <a:pt x="901" y="768"/>
                      <a:pt x="434" y="1569"/>
                      <a:pt x="0" y="2403"/>
                    </a:cubicBezTo>
                    <a:cubicBezTo>
                      <a:pt x="33" y="2603"/>
                      <a:pt x="33" y="2803"/>
                      <a:pt x="100" y="3003"/>
                    </a:cubicBezTo>
                    <a:cubicBezTo>
                      <a:pt x="267" y="3737"/>
                      <a:pt x="567" y="4437"/>
                      <a:pt x="734" y="5138"/>
                    </a:cubicBezTo>
                    <a:cubicBezTo>
                      <a:pt x="1501" y="3904"/>
                      <a:pt x="2435" y="2770"/>
                      <a:pt x="3469" y="1702"/>
                    </a:cubicBezTo>
                    <a:cubicBezTo>
                      <a:pt x="3102" y="1469"/>
                      <a:pt x="2935" y="1102"/>
                      <a:pt x="3102" y="701"/>
                    </a:cubicBezTo>
                    <a:lnTo>
                      <a:pt x="3102" y="668"/>
                    </a:lnTo>
                    <a:cubicBezTo>
                      <a:pt x="2835" y="935"/>
                      <a:pt x="2569" y="1168"/>
                      <a:pt x="2302" y="1435"/>
                    </a:cubicBezTo>
                    <a:cubicBezTo>
                      <a:pt x="2243" y="1494"/>
                      <a:pt x="2172" y="1519"/>
                      <a:pt x="2101" y="1519"/>
                    </a:cubicBezTo>
                    <a:cubicBezTo>
                      <a:pt x="1968" y="1519"/>
                      <a:pt x="1833" y="1432"/>
                      <a:pt x="1768" y="1302"/>
                    </a:cubicBezTo>
                    <a:cubicBezTo>
                      <a:pt x="1635" y="868"/>
                      <a:pt x="1534" y="435"/>
                      <a:pt x="14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17" name="Google Shape;13717;p41"/>
              <p:cNvSpPr/>
              <p:nvPr/>
            </p:nvSpPr>
            <p:spPr>
              <a:xfrm>
                <a:off x="3446800" y="4115050"/>
                <a:ext cx="358625" cy="332775"/>
              </a:xfrm>
              <a:custGeom>
                <a:rect b="b" l="l" r="r" t="t"/>
                <a:pathLst>
                  <a:path extrusionOk="0" h="13311" w="14345">
                    <a:moveTo>
                      <a:pt x="11675" y="1"/>
                    </a:moveTo>
                    <a:cubicBezTo>
                      <a:pt x="10508" y="701"/>
                      <a:pt x="9340" y="1335"/>
                      <a:pt x="8206" y="2035"/>
                    </a:cubicBezTo>
                    <a:cubicBezTo>
                      <a:pt x="8873" y="2169"/>
                      <a:pt x="9541" y="2302"/>
                      <a:pt x="10174" y="2536"/>
                    </a:cubicBezTo>
                    <a:cubicBezTo>
                      <a:pt x="10425" y="2598"/>
                      <a:pt x="10352" y="3042"/>
                      <a:pt x="10122" y="3042"/>
                    </a:cubicBezTo>
                    <a:cubicBezTo>
                      <a:pt x="10107" y="3042"/>
                      <a:pt x="10091" y="3040"/>
                      <a:pt x="10074" y="3036"/>
                    </a:cubicBezTo>
                    <a:cubicBezTo>
                      <a:pt x="9240" y="2903"/>
                      <a:pt x="8440" y="2669"/>
                      <a:pt x="7639" y="2436"/>
                    </a:cubicBezTo>
                    <a:cubicBezTo>
                      <a:pt x="6905" y="2903"/>
                      <a:pt x="6205" y="3436"/>
                      <a:pt x="5538" y="4004"/>
                    </a:cubicBezTo>
                    <a:cubicBezTo>
                      <a:pt x="5404" y="4137"/>
                      <a:pt x="5271" y="4270"/>
                      <a:pt x="5137" y="4370"/>
                    </a:cubicBezTo>
                    <a:cubicBezTo>
                      <a:pt x="5538" y="4404"/>
                      <a:pt x="5938" y="4437"/>
                      <a:pt x="6105" y="4471"/>
                    </a:cubicBezTo>
                    <a:cubicBezTo>
                      <a:pt x="6839" y="4604"/>
                      <a:pt x="7606" y="4704"/>
                      <a:pt x="8340" y="4938"/>
                    </a:cubicBezTo>
                    <a:cubicBezTo>
                      <a:pt x="8773" y="5071"/>
                      <a:pt x="8773" y="5771"/>
                      <a:pt x="8240" y="5771"/>
                    </a:cubicBezTo>
                    <a:cubicBezTo>
                      <a:pt x="7773" y="5738"/>
                      <a:pt x="5671" y="5671"/>
                      <a:pt x="4237" y="5238"/>
                    </a:cubicBezTo>
                    <a:cubicBezTo>
                      <a:pt x="3236" y="6238"/>
                      <a:pt x="2302" y="7306"/>
                      <a:pt x="1368" y="8373"/>
                    </a:cubicBezTo>
                    <a:cubicBezTo>
                      <a:pt x="2135" y="8440"/>
                      <a:pt x="2869" y="8440"/>
                      <a:pt x="3636" y="8440"/>
                    </a:cubicBezTo>
                    <a:cubicBezTo>
                      <a:pt x="4003" y="8440"/>
                      <a:pt x="4103" y="9007"/>
                      <a:pt x="3736" y="9040"/>
                    </a:cubicBezTo>
                    <a:cubicBezTo>
                      <a:pt x="3347" y="9105"/>
                      <a:pt x="2967" y="9135"/>
                      <a:pt x="2593" y="9135"/>
                    </a:cubicBezTo>
                    <a:cubicBezTo>
                      <a:pt x="2008" y="9135"/>
                      <a:pt x="1438" y="9063"/>
                      <a:pt x="868" y="8940"/>
                    </a:cubicBezTo>
                    <a:cubicBezTo>
                      <a:pt x="568" y="9274"/>
                      <a:pt x="267" y="9608"/>
                      <a:pt x="0" y="9941"/>
                    </a:cubicBezTo>
                    <a:cubicBezTo>
                      <a:pt x="1201" y="10708"/>
                      <a:pt x="2169" y="11876"/>
                      <a:pt x="2335" y="13243"/>
                    </a:cubicBezTo>
                    <a:cubicBezTo>
                      <a:pt x="2335" y="13277"/>
                      <a:pt x="2335" y="13277"/>
                      <a:pt x="2335" y="13310"/>
                    </a:cubicBezTo>
                    <a:cubicBezTo>
                      <a:pt x="4871" y="10575"/>
                      <a:pt x="8006" y="8807"/>
                      <a:pt x="11442" y="7573"/>
                    </a:cubicBezTo>
                    <a:cubicBezTo>
                      <a:pt x="11275" y="7506"/>
                      <a:pt x="11142" y="7473"/>
                      <a:pt x="11008" y="7406"/>
                    </a:cubicBezTo>
                    <a:cubicBezTo>
                      <a:pt x="10541" y="7206"/>
                      <a:pt x="10408" y="6505"/>
                      <a:pt x="10808" y="6172"/>
                    </a:cubicBezTo>
                    <a:cubicBezTo>
                      <a:pt x="12142" y="5104"/>
                      <a:pt x="13310" y="3870"/>
                      <a:pt x="14344" y="2536"/>
                    </a:cubicBezTo>
                    <a:lnTo>
                      <a:pt x="14344" y="2536"/>
                    </a:lnTo>
                    <a:cubicBezTo>
                      <a:pt x="14244" y="2569"/>
                      <a:pt x="14144" y="2603"/>
                      <a:pt x="14044" y="2636"/>
                    </a:cubicBezTo>
                    <a:cubicBezTo>
                      <a:pt x="13993" y="2651"/>
                      <a:pt x="13943" y="2657"/>
                      <a:pt x="13895" y="2657"/>
                    </a:cubicBezTo>
                    <a:cubicBezTo>
                      <a:pt x="13726" y="2657"/>
                      <a:pt x="13581" y="2573"/>
                      <a:pt x="13477" y="2469"/>
                    </a:cubicBezTo>
                    <a:cubicBezTo>
                      <a:pt x="12743" y="2402"/>
                      <a:pt x="12042" y="2302"/>
                      <a:pt x="11309" y="2269"/>
                    </a:cubicBezTo>
                    <a:cubicBezTo>
                      <a:pt x="11108" y="2269"/>
                      <a:pt x="10942" y="2069"/>
                      <a:pt x="11008" y="1869"/>
                    </a:cubicBezTo>
                    <a:cubicBezTo>
                      <a:pt x="11208" y="1235"/>
                      <a:pt x="11442" y="601"/>
                      <a:pt x="1167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18" name="Google Shape;13718;p41"/>
              <p:cNvSpPr/>
              <p:nvPr/>
            </p:nvSpPr>
            <p:spPr>
              <a:xfrm>
                <a:off x="3629425" y="4123400"/>
                <a:ext cx="33375" cy="25025"/>
              </a:xfrm>
              <a:custGeom>
                <a:rect b="b" l="l" r="r" t="t"/>
                <a:pathLst>
                  <a:path extrusionOk="0" h="1001" w="1335">
                    <a:moveTo>
                      <a:pt x="1335" y="0"/>
                    </a:moveTo>
                    <a:lnTo>
                      <a:pt x="1335" y="0"/>
                    </a:lnTo>
                    <a:cubicBezTo>
                      <a:pt x="901" y="200"/>
                      <a:pt x="434" y="401"/>
                      <a:pt x="1" y="601"/>
                    </a:cubicBezTo>
                    <a:cubicBezTo>
                      <a:pt x="1" y="734"/>
                      <a:pt x="1" y="868"/>
                      <a:pt x="1" y="1001"/>
                    </a:cubicBezTo>
                    <a:cubicBezTo>
                      <a:pt x="434" y="667"/>
                      <a:pt x="901" y="334"/>
                      <a:pt x="13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19" name="Google Shape;13719;p41"/>
              <p:cNvSpPr/>
              <p:nvPr/>
            </p:nvSpPr>
            <p:spPr>
              <a:xfrm>
                <a:off x="3404275" y="4275175"/>
                <a:ext cx="49225" cy="84250"/>
              </a:xfrm>
              <a:custGeom>
                <a:rect b="b" l="l" r="r" t="t"/>
                <a:pathLst>
                  <a:path extrusionOk="0" h="3370" w="1969">
                    <a:moveTo>
                      <a:pt x="1101" y="0"/>
                    </a:moveTo>
                    <a:cubicBezTo>
                      <a:pt x="701" y="901"/>
                      <a:pt x="334" y="1802"/>
                      <a:pt x="0" y="2769"/>
                    </a:cubicBezTo>
                    <a:cubicBezTo>
                      <a:pt x="501" y="2902"/>
                      <a:pt x="968" y="3102"/>
                      <a:pt x="1435" y="3369"/>
                    </a:cubicBezTo>
                    <a:cubicBezTo>
                      <a:pt x="1601" y="3036"/>
                      <a:pt x="1768" y="2702"/>
                      <a:pt x="1968" y="2402"/>
                    </a:cubicBezTo>
                    <a:cubicBezTo>
                      <a:pt x="1935" y="2402"/>
                      <a:pt x="1902" y="2369"/>
                      <a:pt x="1868" y="2369"/>
                    </a:cubicBezTo>
                    <a:cubicBezTo>
                      <a:pt x="1701" y="2335"/>
                      <a:pt x="1635" y="2102"/>
                      <a:pt x="1701" y="1968"/>
                    </a:cubicBezTo>
                    <a:cubicBezTo>
                      <a:pt x="1368" y="1401"/>
                      <a:pt x="1201" y="734"/>
                      <a:pt x="1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20" name="Google Shape;13720;p41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21" name="Google Shape;13721;p41"/>
              <p:cNvSpPr/>
              <p:nvPr/>
            </p:nvSpPr>
            <p:spPr>
              <a:xfrm>
                <a:off x="3322550" y="4721325"/>
                <a:ext cx="125950" cy="110925"/>
              </a:xfrm>
              <a:custGeom>
                <a:rect b="b" l="l" r="r" t="t"/>
                <a:pathLst>
                  <a:path extrusionOk="0" h="4437" w="5038">
                    <a:moveTo>
                      <a:pt x="5037" y="0"/>
                    </a:moveTo>
                    <a:lnTo>
                      <a:pt x="5037" y="0"/>
                    </a:lnTo>
                    <a:cubicBezTo>
                      <a:pt x="3877" y="550"/>
                      <a:pt x="2632" y="876"/>
                      <a:pt x="1458" y="876"/>
                    </a:cubicBezTo>
                    <a:cubicBezTo>
                      <a:pt x="1349" y="876"/>
                      <a:pt x="1242" y="873"/>
                      <a:pt x="1134" y="868"/>
                    </a:cubicBezTo>
                    <a:cubicBezTo>
                      <a:pt x="801" y="2069"/>
                      <a:pt x="334" y="3236"/>
                      <a:pt x="0" y="4437"/>
                    </a:cubicBezTo>
                    <a:cubicBezTo>
                      <a:pt x="734" y="4404"/>
                      <a:pt x="1468" y="4337"/>
                      <a:pt x="2202" y="4303"/>
                    </a:cubicBezTo>
                    <a:cubicBezTo>
                      <a:pt x="2702" y="4303"/>
                      <a:pt x="3169" y="4303"/>
                      <a:pt x="3603" y="4437"/>
                    </a:cubicBezTo>
                    <a:cubicBezTo>
                      <a:pt x="3936" y="2936"/>
                      <a:pt x="4403" y="1401"/>
                      <a:pt x="503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22" name="Google Shape;13722;p41"/>
              <p:cNvSpPr/>
              <p:nvPr/>
            </p:nvSpPr>
            <p:spPr>
              <a:xfrm>
                <a:off x="3204125" y="4855575"/>
                <a:ext cx="201825" cy="98450"/>
              </a:xfrm>
              <a:custGeom>
                <a:rect b="b" l="l" r="r" t="t"/>
                <a:pathLst>
                  <a:path extrusionOk="0" h="3938" w="8073">
                    <a:moveTo>
                      <a:pt x="3169" y="1"/>
                    </a:moveTo>
                    <a:cubicBezTo>
                      <a:pt x="2569" y="568"/>
                      <a:pt x="1935" y="1135"/>
                      <a:pt x="1435" y="1802"/>
                    </a:cubicBezTo>
                    <a:cubicBezTo>
                      <a:pt x="901" y="2503"/>
                      <a:pt x="401" y="3203"/>
                      <a:pt x="1" y="3937"/>
                    </a:cubicBezTo>
                    <a:cubicBezTo>
                      <a:pt x="1168" y="3670"/>
                      <a:pt x="2336" y="3337"/>
                      <a:pt x="3470" y="2836"/>
                    </a:cubicBezTo>
                    <a:cubicBezTo>
                      <a:pt x="4971" y="2202"/>
                      <a:pt x="6305" y="1168"/>
                      <a:pt x="7773" y="535"/>
                    </a:cubicBezTo>
                    <a:cubicBezTo>
                      <a:pt x="7873" y="501"/>
                      <a:pt x="7940" y="501"/>
                      <a:pt x="8006" y="501"/>
                    </a:cubicBezTo>
                    <a:cubicBezTo>
                      <a:pt x="8040" y="435"/>
                      <a:pt x="8040" y="334"/>
                      <a:pt x="8073" y="268"/>
                    </a:cubicBezTo>
                    <a:lnTo>
                      <a:pt x="8073" y="268"/>
                    </a:lnTo>
                    <a:cubicBezTo>
                      <a:pt x="7673" y="401"/>
                      <a:pt x="7206" y="435"/>
                      <a:pt x="6772" y="468"/>
                    </a:cubicBezTo>
                    <a:cubicBezTo>
                      <a:pt x="5838" y="535"/>
                      <a:pt x="4871" y="601"/>
                      <a:pt x="3937" y="635"/>
                    </a:cubicBezTo>
                    <a:cubicBezTo>
                      <a:pt x="3503" y="635"/>
                      <a:pt x="3203" y="368"/>
                      <a:pt x="31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23" name="Google Shape;13723;p41"/>
              <p:cNvSpPr/>
              <p:nvPr/>
            </p:nvSpPr>
            <p:spPr>
              <a:xfrm>
                <a:off x="2828025" y="4817225"/>
                <a:ext cx="222675" cy="109825"/>
              </a:xfrm>
              <a:custGeom>
                <a:rect b="b" l="l" r="r" t="t"/>
                <a:pathLst>
                  <a:path extrusionOk="0" h="4393" w="8907">
                    <a:moveTo>
                      <a:pt x="3570" y="0"/>
                    </a:moveTo>
                    <a:cubicBezTo>
                      <a:pt x="3036" y="801"/>
                      <a:pt x="2102" y="1502"/>
                      <a:pt x="1468" y="2202"/>
                    </a:cubicBezTo>
                    <a:cubicBezTo>
                      <a:pt x="1035" y="2669"/>
                      <a:pt x="634" y="3169"/>
                      <a:pt x="267" y="3736"/>
                    </a:cubicBezTo>
                    <a:cubicBezTo>
                      <a:pt x="167" y="3870"/>
                      <a:pt x="67" y="4003"/>
                      <a:pt x="0" y="4103"/>
                    </a:cubicBezTo>
                    <a:cubicBezTo>
                      <a:pt x="267" y="4203"/>
                      <a:pt x="534" y="4304"/>
                      <a:pt x="801" y="4370"/>
                    </a:cubicBezTo>
                    <a:cubicBezTo>
                      <a:pt x="1119" y="4384"/>
                      <a:pt x="1431" y="4392"/>
                      <a:pt x="1742" y="4392"/>
                    </a:cubicBezTo>
                    <a:cubicBezTo>
                      <a:pt x="2182" y="4392"/>
                      <a:pt x="2620" y="4376"/>
                      <a:pt x="3069" y="4337"/>
                    </a:cubicBezTo>
                    <a:cubicBezTo>
                      <a:pt x="3803" y="4304"/>
                      <a:pt x="4570" y="4137"/>
                      <a:pt x="5338" y="4103"/>
                    </a:cubicBezTo>
                    <a:cubicBezTo>
                      <a:pt x="6172" y="2869"/>
                      <a:pt x="7439" y="1335"/>
                      <a:pt x="8907" y="701"/>
                    </a:cubicBezTo>
                    <a:lnTo>
                      <a:pt x="8907" y="701"/>
                    </a:lnTo>
                    <a:cubicBezTo>
                      <a:pt x="8618" y="729"/>
                      <a:pt x="8323" y="742"/>
                      <a:pt x="8025" y="742"/>
                    </a:cubicBezTo>
                    <a:cubicBezTo>
                      <a:pt x="6535" y="742"/>
                      <a:pt x="4960" y="417"/>
                      <a:pt x="35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24" name="Google Shape;13724;p41"/>
              <p:cNvSpPr/>
              <p:nvPr/>
            </p:nvSpPr>
            <p:spPr>
              <a:xfrm>
                <a:off x="2809675" y="4512000"/>
                <a:ext cx="193500" cy="139300"/>
              </a:xfrm>
              <a:custGeom>
                <a:rect b="b" l="l" r="r" t="t"/>
                <a:pathLst>
                  <a:path extrusionOk="0" h="5572" w="7740">
                    <a:moveTo>
                      <a:pt x="7172" y="1"/>
                    </a:moveTo>
                    <a:lnTo>
                      <a:pt x="7172" y="1"/>
                    </a:lnTo>
                    <a:cubicBezTo>
                      <a:pt x="6665" y="64"/>
                      <a:pt x="6130" y="87"/>
                      <a:pt x="5595" y="87"/>
                    </a:cubicBezTo>
                    <a:cubicBezTo>
                      <a:pt x="5286" y="87"/>
                      <a:pt x="4976" y="80"/>
                      <a:pt x="4671" y="67"/>
                    </a:cubicBezTo>
                    <a:cubicBezTo>
                      <a:pt x="4003" y="1001"/>
                      <a:pt x="2936" y="1702"/>
                      <a:pt x="2169" y="2536"/>
                    </a:cubicBezTo>
                    <a:cubicBezTo>
                      <a:pt x="1335" y="3470"/>
                      <a:pt x="634" y="4504"/>
                      <a:pt x="1" y="5571"/>
                    </a:cubicBezTo>
                    <a:cubicBezTo>
                      <a:pt x="534" y="5571"/>
                      <a:pt x="1068" y="5538"/>
                      <a:pt x="1602" y="5538"/>
                    </a:cubicBezTo>
                    <a:cubicBezTo>
                      <a:pt x="2002" y="5371"/>
                      <a:pt x="2469" y="5338"/>
                      <a:pt x="2940" y="5338"/>
                    </a:cubicBezTo>
                    <a:cubicBezTo>
                      <a:pt x="3254" y="5338"/>
                      <a:pt x="3570" y="5353"/>
                      <a:pt x="3870" y="5353"/>
                    </a:cubicBezTo>
                    <a:cubicBezTo>
                      <a:pt x="4019" y="5353"/>
                      <a:pt x="4165" y="5349"/>
                      <a:pt x="4304" y="5338"/>
                    </a:cubicBezTo>
                    <a:cubicBezTo>
                      <a:pt x="5238" y="5309"/>
                      <a:pt x="6198" y="4947"/>
                      <a:pt x="7117" y="4947"/>
                    </a:cubicBezTo>
                    <a:cubicBezTo>
                      <a:pt x="7248" y="4947"/>
                      <a:pt x="7377" y="4954"/>
                      <a:pt x="7506" y="4971"/>
                    </a:cubicBezTo>
                    <a:cubicBezTo>
                      <a:pt x="7539" y="4971"/>
                      <a:pt x="7573" y="5004"/>
                      <a:pt x="7573" y="5004"/>
                    </a:cubicBezTo>
                    <a:cubicBezTo>
                      <a:pt x="7639" y="4971"/>
                      <a:pt x="7673" y="4971"/>
                      <a:pt x="7739" y="4938"/>
                    </a:cubicBezTo>
                    <a:cubicBezTo>
                      <a:pt x="6906" y="4804"/>
                      <a:pt x="6038" y="4571"/>
                      <a:pt x="5638" y="4104"/>
                    </a:cubicBezTo>
                    <a:cubicBezTo>
                      <a:pt x="4604" y="2903"/>
                      <a:pt x="5972" y="1102"/>
                      <a:pt x="717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25" name="Google Shape;13725;p41"/>
              <p:cNvSpPr/>
              <p:nvPr/>
            </p:nvSpPr>
            <p:spPr>
              <a:xfrm>
                <a:off x="3010650" y="4810550"/>
                <a:ext cx="283575" cy="113600"/>
              </a:xfrm>
              <a:custGeom>
                <a:rect b="b" l="l" r="r" t="t"/>
                <a:pathLst>
                  <a:path extrusionOk="0" h="4544" w="11343">
                    <a:moveTo>
                      <a:pt x="11342" y="1"/>
                    </a:moveTo>
                    <a:lnTo>
                      <a:pt x="11342" y="1"/>
                    </a:lnTo>
                    <a:cubicBezTo>
                      <a:pt x="10075" y="634"/>
                      <a:pt x="8607" y="968"/>
                      <a:pt x="7373" y="1168"/>
                    </a:cubicBezTo>
                    <a:cubicBezTo>
                      <a:pt x="6685" y="1288"/>
                      <a:pt x="5804" y="1515"/>
                      <a:pt x="4992" y="1515"/>
                    </a:cubicBezTo>
                    <a:cubicBezTo>
                      <a:pt x="4227" y="1515"/>
                      <a:pt x="3524" y="1314"/>
                      <a:pt x="3103" y="634"/>
                    </a:cubicBezTo>
                    <a:cubicBezTo>
                      <a:pt x="3070" y="634"/>
                      <a:pt x="3036" y="634"/>
                      <a:pt x="3003" y="668"/>
                    </a:cubicBezTo>
                    <a:cubicBezTo>
                      <a:pt x="3103" y="701"/>
                      <a:pt x="3170" y="868"/>
                      <a:pt x="3103" y="968"/>
                    </a:cubicBezTo>
                    <a:cubicBezTo>
                      <a:pt x="2236" y="2269"/>
                      <a:pt x="1001" y="3203"/>
                      <a:pt x="1" y="4404"/>
                    </a:cubicBezTo>
                    <a:cubicBezTo>
                      <a:pt x="959" y="4505"/>
                      <a:pt x="1904" y="4544"/>
                      <a:pt x="2851" y="4544"/>
                    </a:cubicBezTo>
                    <a:cubicBezTo>
                      <a:pt x="4080" y="4544"/>
                      <a:pt x="5310" y="4479"/>
                      <a:pt x="6572" y="4404"/>
                    </a:cubicBezTo>
                    <a:cubicBezTo>
                      <a:pt x="7706" y="2569"/>
                      <a:pt x="9307" y="835"/>
                      <a:pt x="11242" y="267"/>
                    </a:cubicBezTo>
                    <a:cubicBezTo>
                      <a:pt x="11275" y="167"/>
                      <a:pt x="11309" y="101"/>
                      <a:pt x="1134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26" name="Google Shape;13726;p41"/>
              <p:cNvSpPr/>
              <p:nvPr/>
            </p:nvSpPr>
            <p:spPr>
              <a:xfrm>
                <a:off x="2749625" y="4819725"/>
                <a:ext cx="118450" cy="89250"/>
              </a:xfrm>
              <a:custGeom>
                <a:rect b="b" l="l" r="r" t="t"/>
                <a:pathLst>
                  <a:path extrusionOk="0" h="3570" w="4738">
                    <a:moveTo>
                      <a:pt x="4738" y="1"/>
                    </a:moveTo>
                    <a:lnTo>
                      <a:pt x="4738" y="1"/>
                    </a:lnTo>
                    <a:cubicBezTo>
                      <a:pt x="4371" y="134"/>
                      <a:pt x="3970" y="167"/>
                      <a:pt x="3637" y="167"/>
                    </a:cubicBezTo>
                    <a:cubicBezTo>
                      <a:pt x="3587" y="184"/>
                      <a:pt x="3528" y="192"/>
                      <a:pt x="3470" y="192"/>
                    </a:cubicBezTo>
                    <a:cubicBezTo>
                      <a:pt x="3412" y="192"/>
                      <a:pt x="3353" y="184"/>
                      <a:pt x="3303" y="167"/>
                    </a:cubicBezTo>
                    <a:cubicBezTo>
                      <a:pt x="2797" y="305"/>
                      <a:pt x="2306" y="380"/>
                      <a:pt x="1809" y="380"/>
                    </a:cubicBezTo>
                    <a:cubicBezTo>
                      <a:pt x="1586" y="380"/>
                      <a:pt x="1362" y="365"/>
                      <a:pt x="1135" y="334"/>
                    </a:cubicBezTo>
                    <a:cubicBezTo>
                      <a:pt x="801" y="1468"/>
                      <a:pt x="1" y="2969"/>
                      <a:pt x="1035" y="3303"/>
                    </a:cubicBezTo>
                    <a:cubicBezTo>
                      <a:pt x="1268" y="3403"/>
                      <a:pt x="1535" y="3470"/>
                      <a:pt x="1802" y="3570"/>
                    </a:cubicBezTo>
                    <a:cubicBezTo>
                      <a:pt x="1936" y="2602"/>
                      <a:pt x="3136" y="1535"/>
                      <a:pt x="3737" y="935"/>
                    </a:cubicBezTo>
                    <a:cubicBezTo>
                      <a:pt x="4037" y="668"/>
                      <a:pt x="4371" y="334"/>
                      <a:pt x="473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27" name="Google Shape;13727;p41"/>
              <p:cNvSpPr/>
              <p:nvPr/>
            </p:nvSpPr>
            <p:spPr>
              <a:xfrm>
                <a:off x="2717100" y="3870000"/>
                <a:ext cx="1327100" cy="1136925"/>
              </a:xfrm>
              <a:custGeom>
                <a:rect b="b" l="l" r="r" t="t"/>
                <a:pathLst>
                  <a:path extrusionOk="0" h="45477" w="53084">
                    <a:moveTo>
                      <a:pt x="21149" y="1864"/>
                    </a:moveTo>
                    <a:cubicBezTo>
                      <a:pt x="21683" y="3098"/>
                      <a:pt x="22217" y="4299"/>
                      <a:pt x="22851" y="5466"/>
                    </a:cubicBezTo>
                    <a:cubicBezTo>
                      <a:pt x="22936" y="5637"/>
                      <a:pt x="23083" y="5729"/>
                      <a:pt x="23228" y="5729"/>
                    </a:cubicBezTo>
                    <a:cubicBezTo>
                      <a:pt x="23366" y="5729"/>
                      <a:pt x="23503" y="5645"/>
                      <a:pt x="23584" y="5466"/>
                    </a:cubicBezTo>
                    <a:cubicBezTo>
                      <a:pt x="23985" y="4566"/>
                      <a:pt x="24452" y="3932"/>
                      <a:pt x="25052" y="3231"/>
                    </a:cubicBezTo>
                    <a:cubicBezTo>
                      <a:pt x="25486" y="5933"/>
                      <a:pt x="25719" y="8802"/>
                      <a:pt x="26687" y="11370"/>
                    </a:cubicBezTo>
                    <a:cubicBezTo>
                      <a:pt x="26720" y="11437"/>
                      <a:pt x="26753" y="11504"/>
                      <a:pt x="26820" y="11571"/>
                    </a:cubicBezTo>
                    <a:cubicBezTo>
                      <a:pt x="25986" y="13439"/>
                      <a:pt x="25452" y="15473"/>
                      <a:pt x="25352" y="17475"/>
                    </a:cubicBezTo>
                    <a:cubicBezTo>
                      <a:pt x="24585" y="16874"/>
                      <a:pt x="23718" y="16474"/>
                      <a:pt x="22784" y="16207"/>
                    </a:cubicBezTo>
                    <a:cubicBezTo>
                      <a:pt x="22684" y="15974"/>
                      <a:pt x="22617" y="15740"/>
                      <a:pt x="22517" y="15507"/>
                    </a:cubicBezTo>
                    <a:cubicBezTo>
                      <a:pt x="23084" y="14006"/>
                      <a:pt x="23985" y="12805"/>
                      <a:pt x="24919" y="11471"/>
                    </a:cubicBezTo>
                    <a:cubicBezTo>
                      <a:pt x="25104" y="11206"/>
                      <a:pt x="24891" y="10858"/>
                      <a:pt x="24628" y="10858"/>
                    </a:cubicBezTo>
                    <a:cubicBezTo>
                      <a:pt x="24559" y="10858"/>
                      <a:pt x="24488" y="10882"/>
                      <a:pt x="24418" y="10937"/>
                    </a:cubicBezTo>
                    <a:cubicBezTo>
                      <a:pt x="23318" y="11837"/>
                      <a:pt x="22584" y="13172"/>
                      <a:pt x="22083" y="14573"/>
                    </a:cubicBezTo>
                    <a:cubicBezTo>
                      <a:pt x="21917" y="14139"/>
                      <a:pt x="21716" y="13705"/>
                      <a:pt x="21550" y="13272"/>
                    </a:cubicBezTo>
                    <a:cubicBezTo>
                      <a:pt x="21883" y="12438"/>
                      <a:pt x="22083" y="11571"/>
                      <a:pt x="22384" y="10703"/>
                    </a:cubicBezTo>
                    <a:cubicBezTo>
                      <a:pt x="22751" y="9636"/>
                      <a:pt x="23184" y="8568"/>
                      <a:pt x="23618" y="7534"/>
                    </a:cubicBezTo>
                    <a:cubicBezTo>
                      <a:pt x="23689" y="7368"/>
                      <a:pt x="23557" y="7219"/>
                      <a:pt x="23415" y="7219"/>
                    </a:cubicBezTo>
                    <a:cubicBezTo>
                      <a:pt x="23358" y="7219"/>
                      <a:pt x="23299" y="7243"/>
                      <a:pt x="23251" y="7301"/>
                    </a:cubicBezTo>
                    <a:cubicBezTo>
                      <a:pt x="22350" y="8535"/>
                      <a:pt x="21450" y="10070"/>
                      <a:pt x="21016" y="11637"/>
                    </a:cubicBezTo>
                    <a:cubicBezTo>
                      <a:pt x="20983" y="11571"/>
                      <a:pt x="20949" y="11504"/>
                      <a:pt x="20949" y="11471"/>
                    </a:cubicBezTo>
                    <a:cubicBezTo>
                      <a:pt x="20382" y="9302"/>
                      <a:pt x="20416" y="7067"/>
                      <a:pt x="20682" y="4866"/>
                    </a:cubicBezTo>
                    <a:cubicBezTo>
                      <a:pt x="20682" y="4783"/>
                      <a:pt x="20606" y="4726"/>
                      <a:pt x="20540" y="4726"/>
                    </a:cubicBezTo>
                    <a:cubicBezTo>
                      <a:pt x="20499" y="4726"/>
                      <a:pt x="20462" y="4748"/>
                      <a:pt x="20449" y="4799"/>
                    </a:cubicBezTo>
                    <a:cubicBezTo>
                      <a:pt x="19748" y="7001"/>
                      <a:pt x="19482" y="9703"/>
                      <a:pt x="19882" y="12204"/>
                    </a:cubicBezTo>
                    <a:cubicBezTo>
                      <a:pt x="19482" y="11971"/>
                      <a:pt x="19048" y="11737"/>
                      <a:pt x="18648" y="11504"/>
                    </a:cubicBezTo>
                    <a:cubicBezTo>
                      <a:pt x="17947" y="11137"/>
                      <a:pt x="17247" y="10737"/>
                      <a:pt x="16479" y="10537"/>
                    </a:cubicBezTo>
                    <a:cubicBezTo>
                      <a:pt x="16461" y="10529"/>
                      <a:pt x="16445" y="10526"/>
                      <a:pt x="16430" y="10526"/>
                    </a:cubicBezTo>
                    <a:cubicBezTo>
                      <a:pt x="16313" y="10526"/>
                      <a:pt x="16320" y="10744"/>
                      <a:pt x="16379" y="10803"/>
                    </a:cubicBezTo>
                    <a:cubicBezTo>
                      <a:pt x="16946" y="11370"/>
                      <a:pt x="17647" y="11771"/>
                      <a:pt x="18281" y="12204"/>
                    </a:cubicBezTo>
                    <a:cubicBezTo>
                      <a:pt x="18881" y="12605"/>
                      <a:pt x="19448" y="12972"/>
                      <a:pt x="20082" y="13272"/>
                    </a:cubicBezTo>
                    <a:cubicBezTo>
                      <a:pt x="20282" y="14172"/>
                      <a:pt x="20616" y="15040"/>
                      <a:pt x="21016" y="15840"/>
                    </a:cubicBezTo>
                    <a:cubicBezTo>
                      <a:pt x="20487" y="15785"/>
                      <a:pt x="19946" y="15758"/>
                      <a:pt x="19399" y="15758"/>
                    </a:cubicBezTo>
                    <a:cubicBezTo>
                      <a:pt x="18634" y="15758"/>
                      <a:pt x="17857" y="15810"/>
                      <a:pt x="17080" y="15907"/>
                    </a:cubicBezTo>
                    <a:cubicBezTo>
                      <a:pt x="15645" y="13472"/>
                      <a:pt x="14645" y="11270"/>
                      <a:pt x="14778" y="8468"/>
                    </a:cubicBezTo>
                    <a:lnTo>
                      <a:pt x="14778" y="8468"/>
                    </a:lnTo>
                    <a:cubicBezTo>
                      <a:pt x="15279" y="8835"/>
                      <a:pt x="15812" y="9202"/>
                      <a:pt x="16313" y="9569"/>
                    </a:cubicBezTo>
                    <a:cubicBezTo>
                      <a:pt x="16441" y="9651"/>
                      <a:pt x="16582" y="9692"/>
                      <a:pt x="16716" y="9692"/>
                    </a:cubicBezTo>
                    <a:cubicBezTo>
                      <a:pt x="16966" y="9692"/>
                      <a:pt x="17193" y="9551"/>
                      <a:pt x="17280" y="9269"/>
                    </a:cubicBezTo>
                    <a:cubicBezTo>
                      <a:pt x="18147" y="6534"/>
                      <a:pt x="19448" y="4132"/>
                      <a:pt x="21149" y="1864"/>
                    </a:cubicBezTo>
                    <a:close/>
                    <a:moveTo>
                      <a:pt x="19337" y="17362"/>
                    </a:moveTo>
                    <a:cubicBezTo>
                      <a:pt x="21228" y="17362"/>
                      <a:pt x="23080" y="17703"/>
                      <a:pt x="24919" y="18642"/>
                    </a:cubicBezTo>
                    <a:cubicBezTo>
                      <a:pt x="23584" y="18642"/>
                      <a:pt x="22284" y="18943"/>
                      <a:pt x="21016" y="19343"/>
                    </a:cubicBezTo>
                    <a:cubicBezTo>
                      <a:pt x="19848" y="18976"/>
                      <a:pt x="18614" y="18809"/>
                      <a:pt x="17447" y="18442"/>
                    </a:cubicBezTo>
                    <a:cubicBezTo>
                      <a:pt x="16780" y="18242"/>
                      <a:pt x="16112" y="18009"/>
                      <a:pt x="15479" y="17742"/>
                    </a:cubicBezTo>
                    <a:cubicBezTo>
                      <a:pt x="16789" y="17514"/>
                      <a:pt x="18072" y="17362"/>
                      <a:pt x="19337" y="17362"/>
                    </a:cubicBezTo>
                    <a:close/>
                    <a:moveTo>
                      <a:pt x="45900" y="5533"/>
                    </a:moveTo>
                    <a:cubicBezTo>
                      <a:pt x="44800" y="7468"/>
                      <a:pt x="43966" y="9469"/>
                      <a:pt x="42531" y="11270"/>
                    </a:cubicBezTo>
                    <a:cubicBezTo>
                      <a:pt x="42229" y="11663"/>
                      <a:pt x="42529" y="12466"/>
                      <a:pt x="43058" y="12466"/>
                    </a:cubicBezTo>
                    <a:cubicBezTo>
                      <a:pt x="43114" y="12466"/>
                      <a:pt x="43172" y="12457"/>
                      <a:pt x="43232" y="12438"/>
                    </a:cubicBezTo>
                    <a:cubicBezTo>
                      <a:pt x="43332" y="12405"/>
                      <a:pt x="43432" y="12371"/>
                      <a:pt x="43565" y="12338"/>
                    </a:cubicBezTo>
                    <a:lnTo>
                      <a:pt x="43565" y="12338"/>
                    </a:lnTo>
                    <a:cubicBezTo>
                      <a:pt x="42498" y="13705"/>
                      <a:pt x="41330" y="14906"/>
                      <a:pt x="39996" y="16007"/>
                    </a:cubicBezTo>
                    <a:cubicBezTo>
                      <a:pt x="39596" y="16307"/>
                      <a:pt x="39729" y="17041"/>
                      <a:pt x="40196" y="17208"/>
                    </a:cubicBezTo>
                    <a:cubicBezTo>
                      <a:pt x="40330" y="17275"/>
                      <a:pt x="40463" y="17341"/>
                      <a:pt x="40630" y="17375"/>
                    </a:cubicBezTo>
                    <a:cubicBezTo>
                      <a:pt x="37194" y="18642"/>
                      <a:pt x="34059" y="20410"/>
                      <a:pt x="31523" y="23112"/>
                    </a:cubicBezTo>
                    <a:cubicBezTo>
                      <a:pt x="31523" y="23112"/>
                      <a:pt x="31523" y="23079"/>
                      <a:pt x="31523" y="23079"/>
                    </a:cubicBezTo>
                    <a:cubicBezTo>
                      <a:pt x="31357" y="21678"/>
                      <a:pt x="30389" y="20544"/>
                      <a:pt x="29188" y="19743"/>
                    </a:cubicBezTo>
                    <a:cubicBezTo>
                      <a:pt x="29455" y="19443"/>
                      <a:pt x="29756" y="19109"/>
                      <a:pt x="30056" y="18776"/>
                    </a:cubicBezTo>
                    <a:cubicBezTo>
                      <a:pt x="30616" y="18896"/>
                      <a:pt x="31177" y="18956"/>
                      <a:pt x="31751" y="18956"/>
                    </a:cubicBezTo>
                    <a:cubicBezTo>
                      <a:pt x="32135" y="18956"/>
                      <a:pt x="32524" y="18929"/>
                      <a:pt x="32924" y="18876"/>
                    </a:cubicBezTo>
                    <a:cubicBezTo>
                      <a:pt x="33291" y="18809"/>
                      <a:pt x="33191" y="18242"/>
                      <a:pt x="32824" y="18242"/>
                    </a:cubicBezTo>
                    <a:cubicBezTo>
                      <a:pt x="32600" y="18252"/>
                      <a:pt x="32378" y="18256"/>
                      <a:pt x="32157" y="18256"/>
                    </a:cubicBezTo>
                    <a:cubicBezTo>
                      <a:pt x="31624" y="18256"/>
                      <a:pt x="31099" y="18232"/>
                      <a:pt x="30556" y="18209"/>
                    </a:cubicBezTo>
                    <a:cubicBezTo>
                      <a:pt x="31490" y="17108"/>
                      <a:pt x="32424" y="16074"/>
                      <a:pt x="33425" y="15040"/>
                    </a:cubicBezTo>
                    <a:cubicBezTo>
                      <a:pt x="34859" y="15507"/>
                      <a:pt x="36961" y="15573"/>
                      <a:pt x="37428" y="15573"/>
                    </a:cubicBezTo>
                    <a:cubicBezTo>
                      <a:pt x="37440" y="15574"/>
                      <a:pt x="37451" y="15575"/>
                      <a:pt x="37462" y="15575"/>
                    </a:cubicBezTo>
                    <a:cubicBezTo>
                      <a:pt x="37961" y="15575"/>
                      <a:pt x="37952" y="14870"/>
                      <a:pt x="37528" y="14740"/>
                    </a:cubicBezTo>
                    <a:cubicBezTo>
                      <a:pt x="36794" y="14539"/>
                      <a:pt x="36027" y="14406"/>
                      <a:pt x="35293" y="14273"/>
                    </a:cubicBezTo>
                    <a:cubicBezTo>
                      <a:pt x="35126" y="14239"/>
                      <a:pt x="34726" y="14239"/>
                      <a:pt x="34325" y="14206"/>
                    </a:cubicBezTo>
                    <a:cubicBezTo>
                      <a:pt x="34459" y="14072"/>
                      <a:pt x="34592" y="13939"/>
                      <a:pt x="34726" y="13839"/>
                    </a:cubicBezTo>
                    <a:cubicBezTo>
                      <a:pt x="35393" y="13238"/>
                      <a:pt x="36093" y="12738"/>
                      <a:pt x="36827" y="12238"/>
                    </a:cubicBezTo>
                    <a:cubicBezTo>
                      <a:pt x="37628" y="12505"/>
                      <a:pt x="38428" y="12738"/>
                      <a:pt x="39262" y="12872"/>
                    </a:cubicBezTo>
                    <a:cubicBezTo>
                      <a:pt x="39273" y="12873"/>
                      <a:pt x="39283" y="12873"/>
                      <a:pt x="39292" y="12873"/>
                    </a:cubicBezTo>
                    <a:cubicBezTo>
                      <a:pt x="39567" y="12873"/>
                      <a:pt x="39620" y="12434"/>
                      <a:pt x="39362" y="12338"/>
                    </a:cubicBezTo>
                    <a:cubicBezTo>
                      <a:pt x="38729" y="12138"/>
                      <a:pt x="38061" y="12004"/>
                      <a:pt x="37394" y="11871"/>
                    </a:cubicBezTo>
                    <a:cubicBezTo>
                      <a:pt x="39062" y="10837"/>
                      <a:pt x="40797" y="9936"/>
                      <a:pt x="42431" y="8835"/>
                    </a:cubicBezTo>
                    <a:cubicBezTo>
                      <a:pt x="42706" y="8622"/>
                      <a:pt x="42673" y="8018"/>
                      <a:pt x="42309" y="8018"/>
                    </a:cubicBezTo>
                    <a:cubicBezTo>
                      <a:pt x="42275" y="8018"/>
                      <a:pt x="42238" y="8023"/>
                      <a:pt x="42198" y="8035"/>
                    </a:cubicBezTo>
                    <a:cubicBezTo>
                      <a:pt x="40163" y="8568"/>
                      <a:pt x="38228" y="9803"/>
                      <a:pt x="36494" y="11170"/>
                    </a:cubicBezTo>
                    <a:cubicBezTo>
                      <a:pt x="36494" y="10870"/>
                      <a:pt x="36460" y="10603"/>
                      <a:pt x="36494" y="10336"/>
                    </a:cubicBezTo>
                    <a:cubicBezTo>
                      <a:pt x="36494" y="9869"/>
                      <a:pt x="36527" y="9402"/>
                      <a:pt x="36560" y="8935"/>
                    </a:cubicBezTo>
                    <a:cubicBezTo>
                      <a:pt x="36583" y="8799"/>
                      <a:pt x="36452" y="8663"/>
                      <a:pt x="36334" y="8663"/>
                    </a:cubicBezTo>
                    <a:cubicBezTo>
                      <a:pt x="36278" y="8663"/>
                      <a:pt x="36226" y="8694"/>
                      <a:pt x="36193" y="8769"/>
                    </a:cubicBezTo>
                    <a:cubicBezTo>
                      <a:pt x="35760" y="9603"/>
                      <a:pt x="35526" y="10770"/>
                      <a:pt x="35793" y="11704"/>
                    </a:cubicBezTo>
                    <a:cubicBezTo>
                      <a:pt x="35426" y="12004"/>
                      <a:pt x="35059" y="12304"/>
                      <a:pt x="34692" y="12605"/>
                    </a:cubicBezTo>
                    <a:cubicBezTo>
                      <a:pt x="34159" y="13072"/>
                      <a:pt x="33658" y="13539"/>
                      <a:pt x="33125" y="14039"/>
                    </a:cubicBezTo>
                    <a:cubicBezTo>
                      <a:pt x="33058" y="14006"/>
                      <a:pt x="32958" y="13972"/>
                      <a:pt x="32891" y="13939"/>
                    </a:cubicBezTo>
                    <a:cubicBezTo>
                      <a:pt x="33025" y="13439"/>
                      <a:pt x="33025" y="12905"/>
                      <a:pt x="33091" y="12405"/>
                    </a:cubicBezTo>
                    <a:cubicBezTo>
                      <a:pt x="33225" y="11637"/>
                      <a:pt x="33425" y="10903"/>
                      <a:pt x="33592" y="10170"/>
                    </a:cubicBezTo>
                    <a:cubicBezTo>
                      <a:pt x="33613" y="10040"/>
                      <a:pt x="33523" y="9952"/>
                      <a:pt x="33429" y="9952"/>
                    </a:cubicBezTo>
                    <a:cubicBezTo>
                      <a:pt x="33378" y="9952"/>
                      <a:pt x="33327" y="9978"/>
                      <a:pt x="33291" y="10036"/>
                    </a:cubicBezTo>
                    <a:cubicBezTo>
                      <a:pt x="32658" y="10937"/>
                      <a:pt x="32124" y="12405"/>
                      <a:pt x="32157" y="13605"/>
                    </a:cubicBezTo>
                    <a:cubicBezTo>
                      <a:pt x="31990" y="14039"/>
                      <a:pt x="32157" y="14373"/>
                      <a:pt x="32524" y="14639"/>
                    </a:cubicBezTo>
                    <a:cubicBezTo>
                      <a:pt x="31490" y="15707"/>
                      <a:pt x="30556" y="16841"/>
                      <a:pt x="29789" y="18075"/>
                    </a:cubicBezTo>
                    <a:cubicBezTo>
                      <a:pt x="29622" y="17341"/>
                      <a:pt x="29322" y="16674"/>
                      <a:pt x="29155" y="15940"/>
                    </a:cubicBezTo>
                    <a:cubicBezTo>
                      <a:pt x="28955" y="15073"/>
                      <a:pt x="28955" y="14172"/>
                      <a:pt x="29055" y="13305"/>
                    </a:cubicBezTo>
                    <a:cubicBezTo>
                      <a:pt x="29075" y="13206"/>
                      <a:pt x="29000" y="13142"/>
                      <a:pt x="28929" y="13142"/>
                    </a:cubicBezTo>
                    <a:cubicBezTo>
                      <a:pt x="28881" y="13142"/>
                      <a:pt x="28835" y="13171"/>
                      <a:pt x="28822" y="13238"/>
                    </a:cubicBezTo>
                    <a:cubicBezTo>
                      <a:pt x="28488" y="14673"/>
                      <a:pt x="28355" y="16841"/>
                      <a:pt x="29188" y="18175"/>
                    </a:cubicBezTo>
                    <a:cubicBezTo>
                      <a:pt x="29122" y="18309"/>
                      <a:pt x="29188" y="18542"/>
                      <a:pt x="29355" y="18609"/>
                    </a:cubicBezTo>
                    <a:lnTo>
                      <a:pt x="29455" y="18609"/>
                    </a:lnTo>
                    <a:cubicBezTo>
                      <a:pt x="29255" y="18943"/>
                      <a:pt x="29088" y="19276"/>
                      <a:pt x="28922" y="19610"/>
                    </a:cubicBezTo>
                    <a:cubicBezTo>
                      <a:pt x="28355" y="19276"/>
                      <a:pt x="27754" y="19009"/>
                      <a:pt x="27154" y="18876"/>
                    </a:cubicBezTo>
                    <a:cubicBezTo>
                      <a:pt x="26987" y="18842"/>
                      <a:pt x="26820" y="18809"/>
                      <a:pt x="26653" y="18776"/>
                    </a:cubicBezTo>
                    <a:cubicBezTo>
                      <a:pt x="26653" y="18709"/>
                      <a:pt x="26620" y="18642"/>
                      <a:pt x="26553" y="18609"/>
                    </a:cubicBezTo>
                    <a:cubicBezTo>
                      <a:pt x="26420" y="18409"/>
                      <a:pt x="26253" y="18242"/>
                      <a:pt x="26086" y="18075"/>
                    </a:cubicBezTo>
                    <a:cubicBezTo>
                      <a:pt x="27154" y="14639"/>
                      <a:pt x="28288" y="11504"/>
                      <a:pt x="30223" y="8502"/>
                    </a:cubicBezTo>
                    <a:cubicBezTo>
                      <a:pt x="30289" y="8902"/>
                      <a:pt x="30389" y="9336"/>
                      <a:pt x="30489" y="9736"/>
                    </a:cubicBezTo>
                    <a:cubicBezTo>
                      <a:pt x="30531" y="9966"/>
                      <a:pt x="30718" y="10131"/>
                      <a:pt x="30917" y="10131"/>
                    </a:cubicBezTo>
                    <a:cubicBezTo>
                      <a:pt x="31035" y="10131"/>
                      <a:pt x="31157" y="10073"/>
                      <a:pt x="31257" y="9936"/>
                    </a:cubicBezTo>
                    <a:cubicBezTo>
                      <a:pt x="31957" y="8902"/>
                      <a:pt x="32658" y="7901"/>
                      <a:pt x="33425" y="6901"/>
                    </a:cubicBezTo>
                    <a:cubicBezTo>
                      <a:pt x="33525" y="7301"/>
                      <a:pt x="33625" y="7634"/>
                      <a:pt x="33758" y="8035"/>
                    </a:cubicBezTo>
                    <a:cubicBezTo>
                      <a:pt x="33823" y="8229"/>
                      <a:pt x="34013" y="8339"/>
                      <a:pt x="34202" y="8339"/>
                    </a:cubicBezTo>
                    <a:cubicBezTo>
                      <a:pt x="34306" y="8339"/>
                      <a:pt x="34410" y="8306"/>
                      <a:pt x="34492" y="8235"/>
                    </a:cubicBezTo>
                    <a:cubicBezTo>
                      <a:pt x="35560" y="7301"/>
                      <a:pt x="36861" y="6434"/>
                      <a:pt x="38128" y="5733"/>
                    </a:cubicBezTo>
                    <a:cubicBezTo>
                      <a:pt x="38128" y="6200"/>
                      <a:pt x="38128" y="6667"/>
                      <a:pt x="38128" y="7134"/>
                    </a:cubicBezTo>
                    <a:cubicBezTo>
                      <a:pt x="38128" y="7523"/>
                      <a:pt x="38359" y="7842"/>
                      <a:pt x="38725" y="7842"/>
                    </a:cubicBezTo>
                    <a:cubicBezTo>
                      <a:pt x="38799" y="7842"/>
                      <a:pt x="38878" y="7829"/>
                      <a:pt x="38962" y="7801"/>
                    </a:cubicBezTo>
                    <a:cubicBezTo>
                      <a:pt x="41264" y="7001"/>
                      <a:pt x="43599" y="6300"/>
                      <a:pt x="45900" y="5533"/>
                    </a:cubicBezTo>
                    <a:close/>
                    <a:moveTo>
                      <a:pt x="25523" y="20338"/>
                    </a:moveTo>
                    <a:cubicBezTo>
                      <a:pt x="27475" y="20338"/>
                      <a:pt x="29309" y="21007"/>
                      <a:pt x="30923" y="22879"/>
                    </a:cubicBezTo>
                    <a:cubicBezTo>
                      <a:pt x="29324" y="23349"/>
                      <a:pt x="27752" y="23614"/>
                      <a:pt x="26224" y="23614"/>
                    </a:cubicBezTo>
                    <a:cubicBezTo>
                      <a:pt x="23960" y="23614"/>
                      <a:pt x="21794" y="23032"/>
                      <a:pt x="19782" y="21678"/>
                    </a:cubicBezTo>
                    <a:cubicBezTo>
                      <a:pt x="21741" y="20933"/>
                      <a:pt x="23684" y="20338"/>
                      <a:pt x="25523" y="20338"/>
                    </a:cubicBezTo>
                    <a:close/>
                    <a:moveTo>
                      <a:pt x="15912" y="19676"/>
                    </a:moveTo>
                    <a:cubicBezTo>
                      <a:pt x="16680" y="19977"/>
                      <a:pt x="17513" y="20243"/>
                      <a:pt x="18347" y="20410"/>
                    </a:cubicBezTo>
                    <a:cubicBezTo>
                      <a:pt x="18147" y="20510"/>
                      <a:pt x="17980" y="20577"/>
                      <a:pt x="17780" y="20677"/>
                    </a:cubicBezTo>
                    <a:cubicBezTo>
                      <a:pt x="17247" y="20911"/>
                      <a:pt x="17213" y="21745"/>
                      <a:pt x="17680" y="22111"/>
                    </a:cubicBezTo>
                    <a:cubicBezTo>
                      <a:pt x="18081" y="22445"/>
                      <a:pt x="18548" y="22745"/>
                      <a:pt x="19015" y="23045"/>
                    </a:cubicBezTo>
                    <a:cubicBezTo>
                      <a:pt x="17947" y="23212"/>
                      <a:pt x="16913" y="23613"/>
                      <a:pt x="15846" y="23813"/>
                    </a:cubicBezTo>
                    <a:cubicBezTo>
                      <a:pt x="15312" y="23913"/>
                      <a:pt x="11643" y="23846"/>
                      <a:pt x="11609" y="23913"/>
                    </a:cubicBezTo>
                    <a:cubicBezTo>
                      <a:pt x="12543" y="22078"/>
                      <a:pt x="14311" y="20877"/>
                      <a:pt x="15912" y="19676"/>
                    </a:cubicBezTo>
                    <a:close/>
                    <a:moveTo>
                      <a:pt x="13911" y="18809"/>
                    </a:moveTo>
                    <a:cubicBezTo>
                      <a:pt x="14144" y="18943"/>
                      <a:pt x="14411" y="19043"/>
                      <a:pt x="14645" y="19143"/>
                    </a:cubicBezTo>
                    <a:cubicBezTo>
                      <a:pt x="13777" y="19610"/>
                      <a:pt x="12977" y="20210"/>
                      <a:pt x="12243" y="20877"/>
                    </a:cubicBezTo>
                    <a:cubicBezTo>
                      <a:pt x="11442" y="21578"/>
                      <a:pt x="9775" y="23212"/>
                      <a:pt x="10208" y="24446"/>
                    </a:cubicBezTo>
                    <a:cubicBezTo>
                      <a:pt x="9408" y="24380"/>
                      <a:pt x="8574" y="24380"/>
                      <a:pt x="7740" y="24380"/>
                    </a:cubicBezTo>
                    <a:cubicBezTo>
                      <a:pt x="8507" y="23346"/>
                      <a:pt x="9274" y="22345"/>
                      <a:pt x="10242" y="21444"/>
                    </a:cubicBezTo>
                    <a:cubicBezTo>
                      <a:pt x="11342" y="20410"/>
                      <a:pt x="12777" y="19743"/>
                      <a:pt x="13911" y="18809"/>
                    </a:cubicBezTo>
                    <a:close/>
                    <a:moveTo>
                      <a:pt x="18147" y="24780"/>
                    </a:moveTo>
                    <a:lnTo>
                      <a:pt x="18147" y="24780"/>
                    </a:lnTo>
                    <a:cubicBezTo>
                      <a:pt x="17647" y="25414"/>
                      <a:pt x="17147" y="26081"/>
                      <a:pt x="16713" y="26815"/>
                    </a:cubicBezTo>
                    <a:cubicBezTo>
                      <a:pt x="16346" y="27449"/>
                      <a:pt x="15412" y="28716"/>
                      <a:pt x="15645" y="29650"/>
                    </a:cubicBezTo>
                    <a:cubicBezTo>
                      <a:pt x="14445" y="29584"/>
                      <a:pt x="13244" y="29550"/>
                      <a:pt x="12043" y="29317"/>
                    </a:cubicBezTo>
                    <a:cubicBezTo>
                      <a:pt x="11643" y="29217"/>
                      <a:pt x="11242" y="29117"/>
                      <a:pt x="10842" y="29016"/>
                    </a:cubicBezTo>
                    <a:cubicBezTo>
                      <a:pt x="9808" y="28783"/>
                      <a:pt x="10775" y="27549"/>
                      <a:pt x="10975" y="27215"/>
                    </a:cubicBezTo>
                    <a:cubicBezTo>
                      <a:pt x="11276" y="26648"/>
                      <a:pt x="11609" y="26081"/>
                      <a:pt x="11843" y="25481"/>
                    </a:cubicBezTo>
                    <a:cubicBezTo>
                      <a:pt x="12054" y="25503"/>
                      <a:pt x="12273" y="25510"/>
                      <a:pt x="12488" y="25510"/>
                    </a:cubicBezTo>
                    <a:cubicBezTo>
                      <a:pt x="12918" y="25510"/>
                      <a:pt x="13333" y="25481"/>
                      <a:pt x="13644" y="25481"/>
                    </a:cubicBezTo>
                    <a:cubicBezTo>
                      <a:pt x="15112" y="25414"/>
                      <a:pt x="16713" y="25280"/>
                      <a:pt x="18147" y="24780"/>
                    </a:cubicBezTo>
                    <a:close/>
                    <a:moveTo>
                      <a:pt x="20149" y="23646"/>
                    </a:moveTo>
                    <a:cubicBezTo>
                      <a:pt x="22114" y="24617"/>
                      <a:pt x="24308" y="25191"/>
                      <a:pt x="26483" y="25191"/>
                    </a:cubicBezTo>
                    <a:cubicBezTo>
                      <a:pt x="27520" y="25191"/>
                      <a:pt x="28554" y="25060"/>
                      <a:pt x="29555" y="24780"/>
                    </a:cubicBezTo>
                    <a:lnTo>
                      <a:pt x="29555" y="24780"/>
                    </a:lnTo>
                    <a:cubicBezTo>
                      <a:pt x="28154" y="25914"/>
                      <a:pt x="27054" y="27582"/>
                      <a:pt x="26153" y="28983"/>
                    </a:cubicBezTo>
                    <a:cubicBezTo>
                      <a:pt x="25953" y="29250"/>
                      <a:pt x="25719" y="29584"/>
                      <a:pt x="25486" y="29950"/>
                    </a:cubicBezTo>
                    <a:cubicBezTo>
                      <a:pt x="23117" y="29917"/>
                      <a:pt x="20649" y="29750"/>
                      <a:pt x="18281" y="29417"/>
                    </a:cubicBezTo>
                    <a:cubicBezTo>
                      <a:pt x="17480" y="29283"/>
                      <a:pt x="16813" y="29517"/>
                      <a:pt x="17213" y="28549"/>
                    </a:cubicBezTo>
                    <a:cubicBezTo>
                      <a:pt x="17513" y="27849"/>
                      <a:pt x="17914" y="27148"/>
                      <a:pt x="18281" y="26481"/>
                    </a:cubicBezTo>
                    <a:cubicBezTo>
                      <a:pt x="18848" y="25481"/>
                      <a:pt x="19482" y="24580"/>
                      <a:pt x="20149" y="23646"/>
                    </a:cubicBezTo>
                    <a:close/>
                    <a:moveTo>
                      <a:pt x="10875" y="25681"/>
                    </a:moveTo>
                    <a:cubicBezTo>
                      <a:pt x="9675" y="26782"/>
                      <a:pt x="8307" y="28583"/>
                      <a:pt x="9341" y="29784"/>
                    </a:cubicBezTo>
                    <a:cubicBezTo>
                      <a:pt x="9741" y="30251"/>
                      <a:pt x="10609" y="30484"/>
                      <a:pt x="11442" y="30618"/>
                    </a:cubicBezTo>
                    <a:cubicBezTo>
                      <a:pt x="11376" y="30651"/>
                      <a:pt x="11342" y="30651"/>
                      <a:pt x="11276" y="30684"/>
                    </a:cubicBezTo>
                    <a:cubicBezTo>
                      <a:pt x="11276" y="30684"/>
                      <a:pt x="11242" y="30651"/>
                      <a:pt x="11209" y="30651"/>
                    </a:cubicBezTo>
                    <a:cubicBezTo>
                      <a:pt x="11080" y="30634"/>
                      <a:pt x="10951" y="30627"/>
                      <a:pt x="10820" y="30627"/>
                    </a:cubicBezTo>
                    <a:cubicBezTo>
                      <a:pt x="9901" y="30627"/>
                      <a:pt x="8941" y="30989"/>
                      <a:pt x="8007" y="31018"/>
                    </a:cubicBezTo>
                    <a:cubicBezTo>
                      <a:pt x="7868" y="31029"/>
                      <a:pt x="7722" y="31033"/>
                      <a:pt x="7573" y="31033"/>
                    </a:cubicBezTo>
                    <a:cubicBezTo>
                      <a:pt x="7273" y="31033"/>
                      <a:pt x="6957" y="31018"/>
                      <a:pt x="6643" y="31018"/>
                    </a:cubicBezTo>
                    <a:cubicBezTo>
                      <a:pt x="6172" y="31018"/>
                      <a:pt x="5705" y="31051"/>
                      <a:pt x="5305" y="31218"/>
                    </a:cubicBezTo>
                    <a:cubicBezTo>
                      <a:pt x="4771" y="31218"/>
                      <a:pt x="4237" y="31251"/>
                      <a:pt x="3704" y="31251"/>
                    </a:cubicBezTo>
                    <a:cubicBezTo>
                      <a:pt x="4337" y="30184"/>
                      <a:pt x="5038" y="29150"/>
                      <a:pt x="5872" y="28216"/>
                    </a:cubicBezTo>
                    <a:cubicBezTo>
                      <a:pt x="6639" y="27382"/>
                      <a:pt x="7706" y="26681"/>
                      <a:pt x="8374" y="25747"/>
                    </a:cubicBezTo>
                    <a:cubicBezTo>
                      <a:pt x="8691" y="25760"/>
                      <a:pt x="9004" y="25767"/>
                      <a:pt x="9313" y="25767"/>
                    </a:cubicBezTo>
                    <a:cubicBezTo>
                      <a:pt x="9847" y="25767"/>
                      <a:pt x="10368" y="25744"/>
                      <a:pt x="10875" y="25681"/>
                    </a:cubicBezTo>
                    <a:close/>
                    <a:moveTo>
                      <a:pt x="31290" y="24913"/>
                    </a:moveTo>
                    <a:cubicBezTo>
                      <a:pt x="31757" y="26448"/>
                      <a:pt x="32157" y="27882"/>
                      <a:pt x="31657" y="29617"/>
                    </a:cubicBezTo>
                    <a:cubicBezTo>
                      <a:pt x="30956" y="32119"/>
                      <a:pt x="27854" y="32719"/>
                      <a:pt x="25686" y="33086"/>
                    </a:cubicBezTo>
                    <a:cubicBezTo>
                      <a:pt x="25686" y="33086"/>
                      <a:pt x="27454" y="29450"/>
                      <a:pt x="27921" y="28750"/>
                    </a:cubicBezTo>
                    <a:cubicBezTo>
                      <a:pt x="28888" y="27349"/>
                      <a:pt x="30256" y="26248"/>
                      <a:pt x="31290" y="24913"/>
                    </a:cubicBezTo>
                    <a:close/>
                    <a:moveTo>
                      <a:pt x="47001" y="24280"/>
                    </a:moveTo>
                    <a:cubicBezTo>
                      <a:pt x="46901" y="24580"/>
                      <a:pt x="46801" y="24880"/>
                      <a:pt x="46701" y="25180"/>
                    </a:cubicBezTo>
                    <a:cubicBezTo>
                      <a:pt x="46610" y="25513"/>
                      <a:pt x="46821" y="26066"/>
                      <a:pt x="47235" y="26066"/>
                    </a:cubicBezTo>
                    <a:cubicBezTo>
                      <a:pt x="47277" y="26066"/>
                      <a:pt x="47322" y="26060"/>
                      <a:pt x="47368" y="26048"/>
                    </a:cubicBezTo>
                    <a:cubicBezTo>
                      <a:pt x="48802" y="25681"/>
                      <a:pt x="50170" y="25247"/>
                      <a:pt x="51504" y="24680"/>
                    </a:cubicBezTo>
                    <a:lnTo>
                      <a:pt x="51504" y="24680"/>
                    </a:lnTo>
                    <a:cubicBezTo>
                      <a:pt x="50270" y="28183"/>
                      <a:pt x="47035" y="30551"/>
                      <a:pt x="43599" y="31818"/>
                    </a:cubicBezTo>
                    <a:cubicBezTo>
                      <a:pt x="43499" y="31852"/>
                      <a:pt x="43432" y="31919"/>
                      <a:pt x="43365" y="31985"/>
                    </a:cubicBezTo>
                    <a:cubicBezTo>
                      <a:pt x="43198" y="32019"/>
                      <a:pt x="43098" y="32285"/>
                      <a:pt x="43232" y="32452"/>
                    </a:cubicBezTo>
                    <a:cubicBezTo>
                      <a:pt x="43265" y="32486"/>
                      <a:pt x="43265" y="32486"/>
                      <a:pt x="43299" y="32519"/>
                    </a:cubicBezTo>
                    <a:cubicBezTo>
                      <a:pt x="43332" y="32752"/>
                      <a:pt x="43499" y="32953"/>
                      <a:pt x="43699" y="33019"/>
                    </a:cubicBezTo>
                    <a:cubicBezTo>
                      <a:pt x="43899" y="33253"/>
                      <a:pt x="44132" y="33486"/>
                      <a:pt x="44333" y="33686"/>
                    </a:cubicBezTo>
                    <a:cubicBezTo>
                      <a:pt x="43540" y="33807"/>
                      <a:pt x="42756" y="33874"/>
                      <a:pt x="41967" y="33874"/>
                    </a:cubicBezTo>
                    <a:cubicBezTo>
                      <a:pt x="41229" y="33874"/>
                      <a:pt x="40487" y="33815"/>
                      <a:pt x="39729" y="33686"/>
                    </a:cubicBezTo>
                    <a:cubicBezTo>
                      <a:pt x="37394" y="33320"/>
                      <a:pt x="35793" y="31985"/>
                      <a:pt x="33725" y="31151"/>
                    </a:cubicBezTo>
                    <a:cubicBezTo>
                      <a:pt x="33692" y="31118"/>
                      <a:pt x="33625" y="31118"/>
                      <a:pt x="33592" y="31118"/>
                    </a:cubicBezTo>
                    <a:cubicBezTo>
                      <a:pt x="33458" y="30884"/>
                      <a:pt x="33258" y="30651"/>
                      <a:pt x="33058" y="30417"/>
                    </a:cubicBezTo>
                    <a:cubicBezTo>
                      <a:pt x="33158" y="30151"/>
                      <a:pt x="33258" y="29850"/>
                      <a:pt x="33325" y="29584"/>
                    </a:cubicBezTo>
                    <a:cubicBezTo>
                      <a:pt x="35093" y="30184"/>
                      <a:pt x="37127" y="30518"/>
                      <a:pt x="39162" y="30551"/>
                    </a:cubicBezTo>
                    <a:cubicBezTo>
                      <a:pt x="39362" y="30651"/>
                      <a:pt x="39563" y="30784"/>
                      <a:pt x="39729" y="30884"/>
                    </a:cubicBezTo>
                    <a:cubicBezTo>
                      <a:pt x="40230" y="31185"/>
                      <a:pt x="40730" y="31452"/>
                      <a:pt x="41297" y="31618"/>
                    </a:cubicBezTo>
                    <a:cubicBezTo>
                      <a:pt x="41337" y="31633"/>
                      <a:pt x="41375" y="31639"/>
                      <a:pt x="41411" y="31639"/>
                    </a:cubicBezTo>
                    <a:cubicBezTo>
                      <a:pt x="41708" y="31639"/>
                      <a:pt x="41865" y="31193"/>
                      <a:pt x="41597" y="30985"/>
                    </a:cubicBezTo>
                    <a:cubicBezTo>
                      <a:pt x="41330" y="30818"/>
                      <a:pt x="41030" y="30651"/>
                      <a:pt x="40763" y="30484"/>
                    </a:cubicBezTo>
                    <a:cubicBezTo>
                      <a:pt x="42965" y="30317"/>
                      <a:pt x="45133" y="29784"/>
                      <a:pt x="46901" y="28816"/>
                    </a:cubicBezTo>
                    <a:cubicBezTo>
                      <a:pt x="47278" y="28596"/>
                      <a:pt x="47152" y="27874"/>
                      <a:pt x="46718" y="27874"/>
                    </a:cubicBezTo>
                    <a:cubicBezTo>
                      <a:pt x="46691" y="27874"/>
                      <a:pt x="46663" y="27876"/>
                      <a:pt x="46634" y="27882"/>
                    </a:cubicBezTo>
                    <a:cubicBezTo>
                      <a:pt x="45900" y="28049"/>
                      <a:pt x="45200" y="28216"/>
                      <a:pt x="44466" y="28416"/>
                    </a:cubicBezTo>
                    <a:cubicBezTo>
                      <a:pt x="44933" y="28016"/>
                      <a:pt x="45300" y="27549"/>
                      <a:pt x="45600" y="26982"/>
                    </a:cubicBezTo>
                    <a:cubicBezTo>
                      <a:pt x="45723" y="26711"/>
                      <a:pt x="45538" y="26423"/>
                      <a:pt x="45313" y="26423"/>
                    </a:cubicBezTo>
                    <a:cubicBezTo>
                      <a:pt x="45232" y="26423"/>
                      <a:pt x="45146" y="26460"/>
                      <a:pt x="45066" y="26548"/>
                    </a:cubicBezTo>
                    <a:cubicBezTo>
                      <a:pt x="44466" y="27282"/>
                      <a:pt x="43766" y="28049"/>
                      <a:pt x="42965" y="28583"/>
                    </a:cubicBezTo>
                    <a:cubicBezTo>
                      <a:pt x="42865" y="28650"/>
                      <a:pt x="42832" y="28750"/>
                      <a:pt x="42798" y="28850"/>
                    </a:cubicBezTo>
                    <a:cubicBezTo>
                      <a:pt x="42031" y="29016"/>
                      <a:pt x="41264" y="29183"/>
                      <a:pt x="40430" y="29250"/>
                    </a:cubicBezTo>
                    <a:cubicBezTo>
                      <a:pt x="39796" y="29350"/>
                      <a:pt x="39162" y="29383"/>
                      <a:pt x="38528" y="29383"/>
                    </a:cubicBezTo>
                    <a:cubicBezTo>
                      <a:pt x="39529" y="29016"/>
                      <a:pt x="40497" y="28583"/>
                      <a:pt x="41431" y="28082"/>
                    </a:cubicBezTo>
                    <a:cubicBezTo>
                      <a:pt x="41759" y="27933"/>
                      <a:pt x="41606" y="27462"/>
                      <a:pt x="41282" y="27462"/>
                    </a:cubicBezTo>
                    <a:cubicBezTo>
                      <a:pt x="41245" y="27462"/>
                      <a:pt x="41205" y="27468"/>
                      <a:pt x="41164" y="27482"/>
                    </a:cubicBezTo>
                    <a:cubicBezTo>
                      <a:pt x="39696" y="27982"/>
                      <a:pt x="38295" y="28616"/>
                      <a:pt x="36927" y="29350"/>
                    </a:cubicBezTo>
                    <a:cubicBezTo>
                      <a:pt x="35760" y="29283"/>
                      <a:pt x="34592" y="29183"/>
                      <a:pt x="33425" y="29050"/>
                    </a:cubicBezTo>
                    <a:cubicBezTo>
                      <a:pt x="33525" y="28216"/>
                      <a:pt x="33492" y="27349"/>
                      <a:pt x="33291" y="26515"/>
                    </a:cubicBezTo>
                    <a:cubicBezTo>
                      <a:pt x="34959" y="25581"/>
                      <a:pt x="36627" y="24913"/>
                      <a:pt x="38562" y="24847"/>
                    </a:cubicBezTo>
                    <a:cubicBezTo>
                      <a:pt x="38629" y="25147"/>
                      <a:pt x="38695" y="25380"/>
                      <a:pt x="38862" y="25848"/>
                    </a:cubicBezTo>
                    <a:cubicBezTo>
                      <a:pt x="38912" y="26024"/>
                      <a:pt x="39115" y="26162"/>
                      <a:pt x="39311" y="26162"/>
                    </a:cubicBezTo>
                    <a:cubicBezTo>
                      <a:pt x="39375" y="26162"/>
                      <a:pt x="39438" y="26147"/>
                      <a:pt x="39496" y="26114"/>
                    </a:cubicBezTo>
                    <a:cubicBezTo>
                      <a:pt x="41664" y="24847"/>
                      <a:pt x="44433" y="24480"/>
                      <a:pt x="47001" y="24280"/>
                    </a:cubicBezTo>
                    <a:close/>
                    <a:moveTo>
                      <a:pt x="12443" y="30751"/>
                    </a:moveTo>
                    <a:cubicBezTo>
                      <a:pt x="12710" y="30784"/>
                      <a:pt x="12910" y="30818"/>
                      <a:pt x="13110" y="30851"/>
                    </a:cubicBezTo>
                    <a:cubicBezTo>
                      <a:pt x="14074" y="30992"/>
                      <a:pt x="15122" y="31120"/>
                      <a:pt x="16146" y="31120"/>
                    </a:cubicBezTo>
                    <a:cubicBezTo>
                      <a:pt x="16823" y="31120"/>
                      <a:pt x="17490" y="31064"/>
                      <a:pt x="18114" y="30918"/>
                    </a:cubicBezTo>
                    <a:cubicBezTo>
                      <a:pt x="18181" y="30918"/>
                      <a:pt x="18214" y="30884"/>
                      <a:pt x="18281" y="30884"/>
                    </a:cubicBezTo>
                    <a:lnTo>
                      <a:pt x="18347" y="30884"/>
                    </a:lnTo>
                    <a:cubicBezTo>
                      <a:pt x="17180" y="31585"/>
                      <a:pt x="16313" y="32719"/>
                      <a:pt x="15645" y="33887"/>
                    </a:cubicBezTo>
                    <a:cubicBezTo>
                      <a:pt x="15245" y="34654"/>
                      <a:pt x="14678" y="35821"/>
                      <a:pt x="14578" y="36889"/>
                    </a:cubicBezTo>
                    <a:cubicBezTo>
                      <a:pt x="14367" y="36875"/>
                      <a:pt x="14155" y="36869"/>
                      <a:pt x="13944" y="36869"/>
                    </a:cubicBezTo>
                    <a:cubicBezTo>
                      <a:pt x="13366" y="36869"/>
                      <a:pt x="12788" y="36908"/>
                      <a:pt x="12210" y="36908"/>
                    </a:cubicBezTo>
                    <a:cubicBezTo>
                      <a:pt x="11999" y="36908"/>
                      <a:pt x="11787" y="36903"/>
                      <a:pt x="11576" y="36889"/>
                    </a:cubicBezTo>
                    <a:cubicBezTo>
                      <a:pt x="10308" y="36822"/>
                      <a:pt x="9074" y="36555"/>
                      <a:pt x="7873" y="36155"/>
                    </a:cubicBezTo>
                    <a:cubicBezTo>
                      <a:pt x="9041" y="34053"/>
                      <a:pt x="10742" y="32419"/>
                      <a:pt x="12443" y="30751"/>
                    </a:cubicBezTo>
                    <a:close/>
                    <a:moveTo>
                      <a:pt x="7039" y="32452"/>
                    </a:moveTo>
                    <a:cubicBezTo>
                      <a:pt x="7390" y="32527"/>
                      <a:pt x="7777" y="32565"/>
                      <a:pt x="8160" y="32565"/>
                    </a:cubicBezTo>
                    <a:cubicBezTo>
                      <a:pt x="8288" y="32565"/>
                      <a:pt x="8415" y="32561"/>
                      <a:pt x="8540" y="32552"/>
                    </a:cubicBezTo>
                    <a:lnTo>
                      <a:pt x="8540" y="32552"/>
                    </a:lnTo>
                    <a:cubicBezTo>
                      <a:pt x="7506" y="33620"/>
                      <a:pt x="6706" y="34954"/>
                      <a:pt x="6072" y="36322"/>
                    </a:cubicBezTo>
                    <a:cubicBezTo>
                      <a:pt x="6072" y="36355"/>
                      <a:pt x="6072" y="36355"/>
                      <a:pt x="6072" y="36388"/>
                    </a:cubicBezTo>
                    <a:cubicBezTo>
                      <a:pt x="5738" y="36488"/>
                      <a:pt x="5405" y="36655"/>
                      <a:pt x="5105" y="36755"/>
                    </a:cubicBezTo>
                    <a:cubicBezTo>
                      <a:pt x="4838" y="36822"/>
                      <a:pt x="4538" y="36889"/>
                      <a:pt x="4237" y="36989"/>
                    </a:cubicBezTo>
                    <a:cubicBezTo>
                      <a:pt x="3570" y="36989"/>
                      <a:pt x="2936" y="36989"/>
                      <a:pt x="2269" y="36889"/>
                    </a:cubicBezTo>
                    <a:cubicBezTo>
                      <a:pt x="2536" y="35388"/>
                      <a:pt x="3137" y="34053"/>
                      <a:pt x="3570" y="32619"/>
                    </a:cubicBezTo>
                    <a:cubicBezTo>
                      <a:pt x="4704" y="32619"/>
                      <a:pt x="5872" y="32619"/>
                      <a:pt x="7039" y="32452"/>
                    </a:cubicBezTo>
                    <a:close/>
                    <a:moveTo>
                      <a:pt x="25019" y="30718"/>
                    </a:moveTo>
                    <a:lnTo>
                      <a:pt x="25019" y="30718"/>
                    </a:lnTo>
                    <a:cubicBezTo>
                      <a:pt x="24318" y="31952"/>
                      <a:pt x="23718" y="33353"/>
                      <a:pt x="24085" y="34354"/>
                    </a:cubicBezTo>
                    <a:cubicBezTo>
                      <a:pt x="24118" y="34487"/>
                      <a:pt x="24218" y="34587"/>
                      <a:pt x="24318" y="34687"/>
                    </a:cubicBezTo>
                    <a:cubicBezTo>
                      <a:pt x="24118" y="35021"/>
                      <a:pt x="23951" y="35354"/>
                      <a:pt x="23785" y="35721"/>
                    </a:cubicBezTo>
                    <a:cubicBezTo>
                      <a:pt x="22684" y="35921"/>
                      <a:pt x="21650" y="36422"/>
                      <a:pt x="20582" y="36722"/>
                    </a:cubicBezTo>
                    <a:cubicBezTo>
                      <a:pt x="19448" y="37022"/>
                      <a:pt x="18247" y="37189"/>
                      <a:pt x="17046" y="37289"/>
                    </a:cubicBezTo>
                    <a:cubicBezTo>
                      <a:pt x="17012" y="37292"/>
                      <a:pt x="16979" y="37293"/>
                      <a:pt x="16948" y="37293"/>
                    </a:cubicBezTo>
                    <a:cubicBezTo>
                      <a:pt x="15579" y="37293"/>
                      <a:pt x="17020" y="34506"/>
                      <a:pt x="17313" y="33887"/>
                    </a:cubicBezTo>
                    <a:cubicBezTo>
                      <a:pt x="17847" y="32853"/>
                      <a:pt x="18548" y="31919"/>
                      <a:pt x="19181" y="30951"/>
                    </a:cubicBezTo>
                    <a:lnTo>
                      <a:pt x="19515" y="30951"/>
                    </a:lnTo>
                    <a:cubicBezTo>
                      <a:pt x="20183" y="31032"/>
                      <a:pt x="20827" y="31069"/>
                      <a:pt x="21460" y="31069"/>
                    </a:cubicBezTo>
                    <a:cubicBezTo>
                      <a:pt x="22659" y="31069"/>
                      <a:pt x="23818" y="30936"/>
                      <a:pt x="25019" y="30718"/>
                    </a:cubicBezTo>
                    <a:close/>
                    <a:moveTo>
                      <a:pt x="29255" y="34053"/>
                    </a:moveTo>
                    <a:lnTo>
                      <a:pt x="29255" y="34053"/>
                    </a:lnTo>
                    <a:cubicBezTo>
                      <a:pt x="28621" y="35454"/>
                      <a:pt x="28154" y="36989"/>
                      <a:pt x="27821" y="38490"/>
                    </a:cubicBezTo>
                    <a:cubicBezTo>
                      <a:pt x="27387" y="38356"/>
                      <a:pt x="26920" y="38356"/>
                      <a:pt x="26420" y="38356"/>
                    </a:cubicBezTo>
                    <a:cubicBezTo>
                      <a:pt x="25686" y="38390"/>
                      <a:pt x="24952" y="38457"/>
                      <a:pt x="24218" y="38490"/>
                    </a:cubicBezTo>
                    <a:cubicBezTo>
                      <a:pt x="24552" y="37289"/>
                      <a:pt x="25019" y="36122"/>
                      <a:pt x="25352" y="34921"/>
                    </a:cubicBezTo>
                    <a:cubicBezTo>
                      <a:pt x="25460" y="34926"/>
                      <a:pt x="25567" y="34929"/>
                      <a:pt x="25676" y="34929"/>
                    </a:cubicBezTo>
                    <a:cubicBezTo>
                      <a:pt x="26850" y="34929"/>
                      <a:pt x="28095" y="34603"/>
                      <a:pt x="29255" y="34053"/>
                    </a:cubicBezTo>
                    <a:close/>
                    <a:moveTo>
                      <a:pt x="32524" y="31385"/>
                    </a:moveTo>
                    <a:lnTo>
                      <a:pt x="32524" y="31385"/>
                    </a:lnTo>
                    <a:cubicBezTo>
                      <a:pt x="32724" y="32819"/>
                      <a:pt x="32791" y="34153"/>
                      <a:pt x="32257" y="35655"/>
                    </a:cubicBezTo>
                    <a:cubicBezTo>
                      <a:pt x="31757" y="37222"/>
                      <a:pt x="30523" y="38390"/>
                      <a:pt x="29155" y="39290"/>
                    </a:cubicBezTo>
                    <a:cubicBezTo>
                      <a:pt x="29555" y="37156"/>
                      <a:pt x="30223" y="35154"/>
                      <a:pt x="30856" y="33086"/>
                    </a:cubicBezTo>
                    <a:cubicBezTo>
                      <a:pt x="31523" y="32586"/>
                      <a:pt x="32091" y="32019"/>
                      <a:pt x="32524" y="31385"/>
                    </a:cubicBezTo>
                    <a:close/>
                    <a:moveTo>
                      <a:pt x="6039" y="37990"/>
                    </a:moveTo>
                    <a:lnTo>
                      <a:pt x="6039" y="37990"/>
                    </a:lnTo>
                    <a:cubicBezTo>
                      <a:pt x="5672" y="38323"/>
                      <a:pt x="5338" y="38657"/>
                      <a:pt x="5038" y="38924"/>
                    </a:cubicBezTo>
                    <a:cubicBezTo>
                      <a:pt x="4437" y="39524"/>
                      <a:pt x="3237" y="40591"/>
                      <a:pt x="3103" y="41559"/>
                    </a:cubicBezTo>
                    <a:cubicBezTo>
                      <a:pt x="2836" y="41492"/>
                      <a:pt x="2569" y="41392"/>
                      <a:pt x="2336" y="41292"/>
                    </a:cubicBezTo>
                    <a:cubicBezTo>
                      <a:pt x="1302" y="40958"/>
                      <a:pt x="2102" y="39457"/>
                      <a:pt x="2436" y="38323"/>
                    </a:cubicBezTo>
                    <a:cubicBezTo>
                      <a:pt x="2689" y="38358"/>
                      <a:pt x="2939" y="38376"/>
                      <a:pt x="3187" y="38376"/>
                    </a:cubicBezTo>
                    <a:cubicBezTo>
                      <a:pt x="3657" y="38376"/>
                      <a:pt x="4124" y="38309"/>
                      <a:pt x="4604" y="38156"/>
                    </a:cubicBezTo>
                    <a:cubicBezTo>
                      <a:pt x="4654" y="38173"/>
                      <a:pt x="4713" y="38181"/>
                      <a:pt x="4771" y="38181"/>
                    </a:cubicBezTo>
                    <a:cubicBezTo>
                      <a:pt x="4829" y="38181"/>
                      <a:pt x="4888" y="38173"/>
                      <a:pt x="4938" y="38156"/>
                    </a:cubicBezTo>
                    <a:cubicBezTo>
                      <a:pt x="5271" y="38156"/>
                      <a:pt x="5672" y="38123"/>
                      <a:pt x="6039" y="37990"/>
                    </a:cubicBezTo>
                    <a:close/>
                    <a:moveTo>
                      <a:pt x="23084" y="37623"/>
                    </a:moveTo>
                    <a:lnTo>
                      <a:pt x="23084" y="37623"/>
                    </a:lnTo>
                    <a:cubicBezTo>
                      <a:pt x="23051" y="37723"/>
                      <a:pt x="23017" y="37789"/>
                      <a:pt x="22984" y="37889"/>
                    </a:cubicBezTo>
                    <a:cubicBezTo>
                      <a:pt x="21049" y="38457"/>
                      <a:pt x="19448" y="40191"/>
                      <a:pt x="18314" y="42026"/>
                    </a:cubicBezTo>
                    <a:cubicBezTo>
                      <a:pt x="17052" y="42101"/>
                      <a:pt x="15822" y="42166"/>
                      <a:pt x="14593" y="42166"/>
                    </a:cubicBezTo>
                    <a:cubicBezTo>
                      <a:pt x="13646" y="42166"/>
                      <a:pt x="12701" y="42127"/>
                      <a:pt x="11743" y="42026"/>
                    </a:cubicBezTo>
                    <a:cubicBezTo>
                      <a:pt x="12743" y="40825"/>
                      <a:pt x="13978" y="39891"/>
                      <a:pt x="14845" y="38590"/>
                    </a:cubicBezTo>
                    <a:cubicBezTo>
                      <a:pt x="14912" y="38490"/>
                      <a:pt x="14845" y="38323"/>
                      <a:pt x="14745" y="38290"/>
                    </a:cubicBezTo>
                    <a:cubicBezTo>
                      <a:pt x="14778" y="38256"/>
                      <a:pt x="14812" y="38256"/>
                      <a:pt x="14845" y="38256"/>
                    </a:cubicBezTo>
                    <a:cubicBezTo>
                      <a:pt x="15266" y="38936"/>
                      <a:pt x="15969" y="39137"/>
                      <a:pt x="16734" y="39137"/>
                    </a:cubicBezTo>
                    <a:cubicBezTo>
                      <a:pt x="17546" y="39137"/>
                      <a:pt x="18427" y="38910"/>
                      <a:pt x="19115" y="38790"/>
                    </a:cubicBezTo>
                    <a:cubicBezTo>
                      <a:pt x="20349" y="38590"/>
                      <a:pt x="21817" y="38256"/>
                      <a:pt x="23084" y="37623"/>
                    </a:cubicBezTo>
                    <a:close/>
                    <a:moveTo>
                      <a:pt x="8007" y="37889"/>
                    </a:moveTo>
                    <a:cubicBezTo>
                      <a:pt x="9397" y="38306"/>
                      <a:pt x="10972" y="38631"/>
                      <a:pt x="12462" y="38631"/>
                    </a:cubicBezTo>
                    <a:cubicBezTo>
                      <a:pt x="12760" y="38631"/>
                      <a:pt x="13055" y="38618"/>
                      <a:pt x="13344" y="38590"/>
                    </a:cubicBezTo>
                    <a:lnTo>
                      <a:pt x="13344" y="38590"/>
                    </a:lnTo>
                    <a:cubicBezTo>
                      <a:pt x="11876" y="39224"/>
                      <a:pt x="10609" y="40758"/>
                      <a:pt x="9775" y="41992"/>
                    </a:cubicBezTo>
                    <a:cubicBezTo>
                      <a:pt x="9007" y="42026"/>
                      <a:pt x="8240" y="42193"/>
                      <a:pt x="7506" y="42226"/>
                    </a:cubicBezTo>
                    <a:cubicBezTo>
                      <a:pt x="7057" y="42265"/>
                      <a:pt x="6619" y="42281"/>
                      <a:pt x="6179" y="42281"/>
                    </a:cubicBezTo>
                    <a:cubicBezTo>
                      <a:pt x="5868" y="42281"/>
                      <a:pt x="5556" y="42273"/>
                      <a:pt x="5238" y="42259"/>
                    </a:cubicBezTo>
                    <a:cubicBezTo>
                      <a:pt x="4971" y="42193"/>
                      <a:pt x="4704" y="42092"/>
                      <a:pt x="4437" y="41992"/>
                    </a:cubicBezTo>
                    <a:cubicBezTo>
                      <a:pt x="4504" y="41892"/>
                      <a:pt x="4604" y="41759"/>
                      <a:pt x="4704" y="41625"/>
                    </a:cubicBezTo>
                    <a:cubicBezTo>
                      <a:pt x="5071" y="41058"/>
                      <a:pt x="5472" y="40558"/>
                      <a:pt x="5905" y="40091"/>
                    </a:cubicBezTo>
                    <a:cubicBezTo>
                      <a:pt x="6539" y="39391"/>
                      <a:pt x="7473" y="38690"/>
                      <a:pt x="8007" y="37889"/>
                    </a:cubicBezTo>
                    <a:close/>
                    <a:moveTo>
                      <a:pt x="22650" y="39424"/>
                    </a:moveTo>
                    <a:cubicBezTo>
                      <a:pt x="22684" y="39791"/>
                      <a:pt x="22984" y="40058"/>
                      <a:pt x="23418" y="40058"/>
                    </a:cubicBezTo>
                    <a:cubicBezTo>
                      <a:pt x="24352" y="40024"/>
                      <a:pt x="25319" y="39958"/>
                      <a:pt x="26253" y="39891"/>
                    </a:cubicBezTo>
                    <a:cubicBezTo>
                      <a:pt x="26687" y="39858"/>
                      <a:pt x="27154" y="39824"/>
                      <a:pt x="27554" y="39691"/>
                    </a:cubicBezTo>
                    <a:lnTo>
                      <a:pt x="27554" y="39691"/>
                    </a:lnTo>
                    <a:cubicBezTo>
                      <a:pt x="27521" y="39757"/>
                      <a:pt x="27521" y="39858"/>
                      <a:pt x="27487" y="39924"/>
                    </a:cubicBezTo>
                    <a:cubicBezTo>
                      <a:pt x="27421" y="39924"/>
                      <a:pt x="27354" y="39924"/>
                      <a:pt x="27254" y="39958"/>
                    </a:cubicBezTo>
                    <a:cubicBezTo>
                      <a:pt x="25786" y="40591"/>
                      <a:pt x="24452" y="41625"/>
                      <a:pt x="22951" y="42259"/>
                    </a:cubicBezTo>
                    <a:cubicBezTo>
                      <a:pt x="21817" y="42760"/>
                      <a:pt x="20649" y="43093"/>
                      <a:pt x="19482" y="43360"/>
                    </a:cubicBezTo>
                    <a:cubicBezTo>
                      <a:pt x="19882" y="42626"/>
                      <a:pt x="20382" y="41926"/>
                      <a:pt x="20916" y="41225"/>
                    </a:cubicBezTo>
                    <a:cubicBezTo>
                      <a:pt x="21416" y="40558"/>
                      <a:pt x="22050" y="39991"/>
                      <a:pt x="22650" y="39424"/>
                    </a:cubicBezTo>
                    <a:close/>
                    <a:moveTo>
                      <a:pt x="21224" y="1"/>
                    </a:moveTo>
                    <a:cubicBezTo>
                      <a:pt x="21097" y="1"/>
                      <a:pt x="20974" y="48"/>
                      <a:pt x="20883" y="162"/>
                    </a:cubicBezTo>
                    <a:cubicBezTo>
                      <a:pt x="18881" y="2464"/>
                      <a:pt x="17380" y="5099"/>
                      <a:pt x="16379" y="8001"/>
                    </a:cubicBezTo>
                    <a:cubicBezTo>
                      <a:pt x="15779" y="7601"/>
                      <a:pt x="15212" y="7167"/>
                      <a:pt x="14611" y="6801"/>
                    </a:cubicBezTo>
                    <a:cubicBezTo>
                      <a:pt x="14490" y="6709"/>
                      <a:pt x="14358" y="6667"/>
                      <a:pt x="14233" y="6667"/>
                    </a:cubicBezTo>
                    <a:cubicBezTo>
                      <a:pt x="13947" y="6667"/>
                      <a:pt x="13690" y="6886"/>
                      <a:pt x="13644" y="7234"/>
                    </a:cubicBezTo>
                    <a:cubicBezTo>
                      <a:pt x="13310" y="10236"/>
                      <a:pt x="13978" y="13839"/>
                      <a:pt x="16213" y="16007"/>
                    </a:cubicBezTo>
                    <a:cubicBezTo>
                      <a:pt x="15012" y="16207"/>
                      <a:pt x="13844" y="16441"/>
                      <a:pt x="12743" y="16674"/>
                    </a:cubicBezTo>
                    <a:cubicBezTo>
                      <a:pt x="12010" y="16841"/>
                      <a:pt x="11976" y="17808"/>
                      <a:pt x="12577" y="18175"/>
                    </a:cubicBezTo>
                    <a:cubicBezTo>
                      <a:pt x="11543" y="18642"/>
                      <a:pt x="10609" y="19376"/>
                      <a:pt x="9775" y="20010"/>
                    </a:cubicBezTo>
                    <a:cubicBezTo>
                      <a:pt x="8173" y="21244"/>
                      <a:pt x="6672" y="22945"/>
                      <a:pt x="5838" y="24813"/>
                    </a:cubicBezTo>
                    <a:cubicBezTo>
                      <a:pt x="5645" y="25266"/>
                      <a:pt x="6045" y="25749"/>
                      <a:pt x="6495" y="25749"/>
                    </a:cubicBezTo>
                    <a:cubicBezTo>
                      <a:pt x="6509" y="25749"/>
                      <a:pt x="6524" y="25748"/>
                      <a:pt x="6539" y="25747"/>
                    </a:cubicBezTo>
                    <a:lnTo>
                      <a:pt x="6873" y="25747"/>
                    </a:lnTo>
                    <a:cubicBezTo>
                      <a:pt x="6105" y="26248"/>
                      <a:pt x="5405" y="26982"/>
                      <a:pt x="4838" y="27549"/>
                    </a:cubicBezTo>
                    <a:cubicBezTo>
                      <a:pt x="3670" y="28750"/>
                      <a:pt x="2803" y="30184"/>
                      <a:pt x="2069" y="31718"/>
                    </a:cubicBezTo>
                    <a:cubicBezTo>
                      <a:pt x="1902" y="32119"/>
                      <a:pt x="2203" y="32486"/>
                      <a:pt x="2569" y="32586"/>
                    </a:cubicBezTo>
                    <a:cubicBezTo>
                      <a:pt x="1535" y="33920"/>
                      <a:pt x="1102" y="35788"/>
                      <a:pt x="902" y="37389"/>
                    </a:cubicBezTo>
                    <a:cubicBezTo>
                      <a:pt x="835" y="37756"/>
                      <a:pt x="1135" y="38090"/>
                      <a:pt x="1469" y="38156"/>
                    </a:cubicBezTo>
                    <a:cubicBezTo>
                      <a:pt x="1502" y="38156"/>
                      <a:pt x="1502" y="38190"/>
                      <a:pt x="1535" y="38190"/>
                    </a:cubicBezTo>
                    <a:cubicBezTo>
                      <a:pt x="768" y="39357"/>
                      <a:pt x="1" y="40591"/>
                      <a:pt x="902" y="41959"/>
                    </a:cubicBezTo>
                    <a:cubicBezTo>
                      <a:pt x="1302" y="42626"/>
                      <a:pt x="2436" y="42826"/>
                      <a:pt x="3103" y="43026"/>
                    </a:cubicBezTo>
                    <a:cubicBezTo>
                      <a:pt x="4237" y="43327"/>
                      <a:pt x="5338" y="43493"/>
                      <a:pt x="6506" y="43560"/>
                    </a:cubicBezTo>
                    <a:cubicBezTo>
                      <a:pt x="6990" y="43627"/>
                      <a:pt x="7479" y="43662"/>
                      <a:pt x="7959" y="43662"/>
                    </a:cubicBezTo>
                    <a:cubicBezTo>
                      <a:pt x="8669" y="43662"/>
                      <a:pt x="9358" y="43586"/>
                      <a:pt x="9975" y="43427"/>
                    </a:cubicBezTo>
                    <a:cubicBezTo>
                      <a:pt x="10041" y="43460"/>
                      <a:pt x="10108" y="43493"/>
                      <a:pt x="10208" y="43493"/>
                    </a:cubicBezTo>
                    <a:cubicBezTo>
                      <a:pt x="11313" y="43680"/>
                      <a:pt x="12468" y="43787"/>
                      <a:pt x="13630" y="43787"/>
                    </a:cubicBezTo>
                    <a:cubicBezTo>
                      <a:pt x="14960" y="43787"/>
                      <a:pt x="16299" y="43647"/>
                      <a:pt x="17580" y="43327"/>
                    </a:cubicBezTo>
                    <a:lnTo>
                      <a:pt x="17580" y="43327"/>
                    </a:lnTo>
                    <a:cubicBezTo>
                      <a:pt x="17413" y="43660"/>
                      <a:pt x="17280" y="43960"/>
                      <a:pt x="17147" y="44227"/>
                    </a:cubicBezTo>
                    <a:cubicBezTo>
                      <a:pt x="16900" y="44781"/>
                      <a:pt x="17335" y="45477"/>
                      <a:pt x="17902" y="45477"/>
                    </a:cubicBezTo>
                    <a:cubicBezTo>
                      <a:pt x="17949" y="45477"/>
                      <a:pt x="17998" y="45472"/>
                      <a:pt x="18047" y="45462"/>
                    </a:cubicBezTo>
                    <a:cubicBezTo>
                      <a:pt x="21149" y="44894"/>
                      <a:pt x="25186" y="43560"/>
                      <a:pt x="27387" y="41058"/>
                    </a:cubicBezTo>
                    <a:cubicBezTo>
                      <a:pt x="27466" y="41398"/>
                      <a:pt x="27809" y="41655"/>
                      <a:pt x="28163" y="41655"/>
                    </a:cubicBezTo>
                    <a:cubicBezTo>
                      <a:pt x="28261" y="41655"/>
                      <a:pt x="28360" y="41636"/>
                      <a:pt x="28455" y="41592"/>
                    </a:cubicBezTo>
                    <a:cubicBezTo>
                      <a:pt x="31390" y="40291"/>
                      <a:pt x="34726" y="36455"/>
                      <a:pt x="34292" y="33019"/>
                    </a:cubicBezTo>
                    <a:lnTo>
                      <a:pt x="34292" y="33019"/>
                    </a:lnTo>
                    <a:cubicBezTo>
                      <a:pt x="36243" y="34598"/>
                      <a:pt x="39146" y="35283"/>
                      <a:pt x="41863" y="35283"/>
                    </a:cubicBezTo>
                    <a:cubicBezTo>
                      <a:pt x="43280" y="35283"/>
                      <a:pt x="44646" y="35097"/>
                      <a:pt x="45800" y="34754"/>
                    </a:cubicBezTo>
                    <a:cubicBezTo>
                      <a:pt x="46301" y="34620"/>
                      <a:pt x="46501" y="33920"/>
                      <a:pt x="46034" y="33586"/>
                    </a:cubicBezTo>
                    <a:cubicBezTo>
                      <a:pt x="45667" y="33320"/>
                      <a:pt x="45333" y="33053"/>
                      <a:pt x="44966" y="32819"/>
                    </a:cubicBezTo>
                    <a:cubicBezTo>
                      <a:pt x="49169" y="31652"/>
                      <a:pt x="51938" y="27916"/>
                      <a:pt x="52972" y="23779"/>
                    </a:cubicBezTo>
                    <a:cubicBezTo>
                      <a:pt x="53084" y="23389"/>
                      <a:pt x="52822" y="22882"/>
                      <a:pt x="52422" y="22882"/>
                    </a:cubicBezTo>
                    <a:cubicBezTo>
                      <a:pt x="52343" y="22882"/>
                      <a:pt x="52259" y="22902"/>
                      <a:pt x="52172" y="22945"/>
                    </a:cubicBezTo>
                    <a:cubicBezTo>
                      <a:pt x="50904" y="23579"/>
                      <a:pt x="49603" y="24113"/>
                      <a:pt x="48269" y="24513"/>
                    </a:cubicBezTo>
                    <a:cubicBezTo>
                      <a:pt x="48335" y="24246"/>
                      <a:pt x="48436" y="24013"/>
                      <a:pt x="48536" y="23779"/>
                    </a:cubicBezTo>
                    <a:cubicBezTo>
                      <a:pt x="48662" y="23338"/>
                      <a:pt x="48370" y="22807"/>
                      <a:pt x="47915" y="22807"/>
                    </a:cubicBezTo>
                    <a:cubicBezTo>
                      <a:pt x="47889" y="22807"/>
                      <a:pt x="47862" y="22808"/>
                      <a:pt x="47835" y="22812"/>
                    </a:cubicBezTo>
                    <a:cubicBezTo>
                      <a:pt x="45100" y="23312"/>
                      <a:pt x="42531" y="24380"/>
                      <a:pt x="39863" y="24980"/>
                    </a:cubicBezTo>
                    <a:cubicBezTo>
                      <a:pt x="39863" y="24713"/>
                      <a:pt x="39863" y="24446"/>
                      <a:pt x="39829" y="23979"/>
                    </a:cubicBezTo>
                    <a:cubicBezTo>
                      <a:pt x="39829" y="23546"/>
                      <a:pt x="39396" y="23312"/>
                      <a:pt x="39062" y="23312"/>
                    </a:cubicBezTo>
                    <a:cubicBezTo>
                      <a:pt x="36794" y="23479"/>
                      <a:pt x="34626" y="24246"/>
                      <a:pt x="33091" y="25848"/>
                    </a:cubicBezTo>
                    <a:cubicBezTo>
                      <a:pt x="32924" y="25347"/>
                      <a:pt x="32691" y="24880"/>
                      <a:pt x="32424" y="24413"/>
                    </a:cubicBezTo>
                    <a:cubicBezTo>
                      <a:pt x="35326" y="21578"/>
                      <a:pt x="38595" y="19143"/>
                      <a:pt x="42531" y="17942"/>
                    </a:cubicBezTo>
                    <a:cubicBezTo>
                      <a:pt x="43065" y="17808"/>
                      <a:pt x="43098" y="17108"/>
                      <a:pt x="42631" y="16841"/>
                    </a:cubicBezTo>
                    <a:cubicBezTo>
                      <a:pt x="42331" y="16674"/>
                      <a:pt x="42031" y="16507"/>
                      <a:pt x="41731" y="16374"/>
                    </a:cubicBezTo>
                    <a:cubicBezTo>
                      <a:pt x="43332" y="14940"/>
                      <a:pt x="44733" y="13339"/>
                      <a:pt x="45900" y="11471"/>
                    </a:cubicBezTo>
                    <a:cubicBezTo>
                      <a:pt x="46142" y="11078"/>
                      <a:pt x="45919" y="10275"/>
                      <a:pt x="45379" y="10275"/>
                    </a:cubicBezTo>
                    <a:cubicBezTo>
                      <a:pt x="45323" y="10275"/>
                      <a:pt x="45263" y="10284"/>
                      <a:pt x="45200" y="10303"/>
                    </a:cubicBezTo>
                    <a:cubicBezTo>
                      <a:pt x="45133" y="10336"/>
                      <a:pt x="45033" y="10336"/>
                      <a:pt x="44966" y="10370"/>
                    </a:cubicBezTo>
                    <a:cubicBezTo>
                      <a:pt x="46034" y="8769"/>
                      <a:pt x="46901" y="6934"/>
                      <a:pt x="47035" y="5066"/>
                    </a:cubicBezTo>
                    <a:cubicBezTo>
                      <a:pt x="47339" y="4731"/>
                      <a:pt x="47087" y="3977"/>
                      <a:pt x="46609" y="3977"/>
                    </a:cubicBezTo>
                    <a:cubicBezTo>
                      <a:pt x="46563" y="3977"/>
                      <a:pt x="46516" y="3984"/>
                      <a:pt x="46467" y="3999"/>
                    </a:cubicBezTo>
                    <a:cubicBezTo>
                      <a:pt x="44066" y="4732"/>
                      <a:pt x="41697" y="5566"/>
                      <a:pt x="39296" y="6367"/>
                    </a:cubicBezTo>
                    <a:cubicBezTo>
                      <a:pt x="39296" y="5833"/>
                      <a:pt x="39262" y="5299"/>
                      <a:pt x="39162" y="4766"/>
                    </a:cubicBezTo>
                    <a:cubicBezTo>
                      <a:pt x="39139" y="4509"/>
                      <a:pt x="38919" y="4317"/>
                      <a:pt x="38686" y="4317"/>
                    </a:cubicBezTo>
                    <a:cubicBezTo>
                      <a:pt x="38587" y="4317"/>
                      <a:pt x="38485" y="4352"/>
                      <a:pt x="38395" y="4432"/>
                    </a:cubicBezTo>
                    <a:cubicBezTo>
                      <a:pt x="37228" y="5366"/>
                      <a:pt x="35927" y="6334"/>
                      <a:pt x="34559" y="7067"/>
                    </a:cubicBezTo>
                    <a:cubicBezTo>
                      <a:pt x="34459" y="6534"/>
                      <a:pt x="34325" y="6033"/>
                      <a:pt x="34159" y="5533"/>
                    </a:cubicBezTo>
                    <a:cubicBezTo>
                      <a:pt x="34101" y="5322"/>
                      <a:pt x="33901" y="5210"/>
                      <a:pt x="33709" y="5210"/>
                    </a:cubicBezTo>
                    <a:cubicBezTo>
                      <a:pt x="33567" y="5210"/>
                      <a:pt x="33429" y="5272"/>
                      <a:pt x="33358" y="5400"/>
                    </a:cubicBezTo>
                    <a:cubicBezTo>
                      <a:pt x="32691" y="6467"/>
                      <a:pt x="31990" y="7434"/>
                      <a:pt x="31290" y="8435"/>
                    </a:cubicBezTo>
                    <a:cubicBezTo>
                      <a:pt x="31257" y="7868"/>
                      <a:pt x="31223" y="7301"/>
                      <a:pt x="31190" y="6700"/>
                    </a:cubicBezTo>
                    <a:cubicBezTo>
                      <a:pt x="31170" y="6324"/>
                      <a:pt x="30892" y="6136"/>
                      <a:pt x="30592" y="6136"/>
                    </a:cubicBezTo>
                    <a:cubicBezTo>
                      <a:pt x="30387" y="6136"/>
                      <a:pt x="30171" y="6224"/>
                      <a:pt x="30022" y="6400"/>
                    </a:cubicBezTo>
                    <a:cubicBezTo>
                      <a:pt x="29088" y="7501"/>
                      <a:pt x="28254" y="8735"/>
                      <a:pt x="27521" y="10070"/>
                    </a:cubicBezTo>
                    <a:cubicBezTo>
                      <a:pt x="27187" y="7501"/>
                      <a:pt x="26186" y="4933"/>
                      <a:pt x="25553" y="2431"/>
                    </a:cubicBezTo>
                    <a:cubicBezTo>
                      <a:pt x="25526" y="2299"/>
                      <a:pt x="25395" y="2124"/>
                      <a:pt x="25225" y="2124"/>
                    </a:cubicBezTo>
                    <a:cubicBezTo>
                      <a:pt x="25181" y="2124"/>
                      <a:pt x="25134" y="2136"/>
                      <a:pt x="25086" y="2164"/>
                    </a:cubicBezTo>
                    <a:cubicBezTo>
                      <a:pt x="24252" y="2731"/>
                      <a:pt x="23718" y="3365"/>
                      <a:pt x="23284" y="4199"/>
                    </a:cubicBezTo>
                    <a:cubicBezTo>
                      <a:pt x="22817" y="2898"/>
                      <a:pt x="22317" y="1664"/>
                      <a:pt x="21817" y="396"/>
                    </a:cubicBezTo>
                    <a:cubicBezTo>
                      <a:pt x="21729" y="177"/>
                      <a:pt x="21468" y="1"/>
                      <a:pt x="2122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3728" name="Google Shape;13728;p41"/>
            <p:cNvGrpSpPr/>
            <p:nvPr/>
          </p:nvGrpSpPr>
          <p:grpSpPr>
            <a:xfrm rot="-4922709">
              <a:off x="335758" y="2824828"/>
              <a:ext cx="1000172" cy="856846"/>
              <a:chOff x="2717100" y="3870000"/>
              <a:chExt cx="1327100" cy="1136925"/>
            </a:xfrm>
          </p:grpSpPr>
          <p:sp>
            <p:nvSpPr>
              <p:cNvPr id="13729" name="Google Shape;13729;p41"/>
              <p:cNvSpPr/>
              <p:nvPr/>
            </p:nvSpPr>
            <p:spPr>
              <a:xfrm>
                <a:off x="3211625" y="4378425"/>
                <a:ext cx="278575" cy="81925"/>
              </a:xfrm>
              <a:custGeom>
                <a:rect b="b" l="l" r="r" t="t"/>
                <a:pathLst>
                  <a:path extrusionOk="0" h="3277" w="11143">
                    <a:moveTo>
                      <a:pt x="5742" y="1"/>
                    </a:moveTo>
                    <a:cubicBezTo>
                      <a:pt x="3903" y="1"/>
                      <a:pt x="1960" y="596"/>
                      <a:pt x="1" y="1341"/>
                    </a:cubicBezTo>
                    <a:cubicBezTo>
                      <a:pt x="2013" y="2695"/>
                      <a:pt x="4179" y="3277"/>
                      <a:pt x="6443" y="3277"/>
                    </a:cubicBezTo>
                    <a:cubicBezTo>
                      <a:pt x="7971" y="3277"/>
                      <a:pt x="9543" y="3012"/>
                      <a:pt x="11142" y="2542"/>
                    </a:cubicBezTo>
                    <a:cubicBezTo>
                      <a:pt x="9528" y="670"/>
                      <a:pt x="7694" y="1"/>
                      <a:pt x="5742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30" name="Google Shape;13730;p41"/>
              <p:cNvSpPr/>
              <p:nvPr/>
            </p:nvSpPr>
            <p:spPr>
              <a:xfrm>
                <a:off x="3359225" y="4492825"/>
                <a:ext cx="161825" cy="204325"/>
              </a:xfrm>
              <a:custGeom>
                <a:rect b="b" l="l" r="r" t="t"/>
                <a:pathLst>
                  <a:path extrusionOk="0" h="8173" w="6473">
                    <a:moveTo>
                      <a:pt x="5605" y="0"/>
                    </a:moveTo>
                    <a:cubicBezTo>
                      <a:pt x="4571" y="1335"/>
                      <a:pt x="3203" y="2436"/>
                      <a:pt x="2236" y="3837"/>
                    </a:cubicBezTo>
                    <a:cubicBezTo>
                      <a:pt x="1769" y="4537"/>
                      <a:pt x="1" y="8173"/>
                      <a:pt x="1" y="8173"/>
                    </a:cubicBezTo>
                    <a:cubicBezTo>
                      <a:pt x="2169" y="7806"/>
                      <a:pt x="5271" y="7206"/>
                      <a:pt x="5972" y="4704"/>
                    </a:cubicBezTo>
                    <a:cubicBezTo>
                      <a:pt x="6472" y="2969"/>
                      <a:pt x="6072" y="1535"/>
                      <a:pt x="5605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31" name="Google Shape;13731;p41"/>
              <p:cNvSpPr/>
              <p:nvPr/>
            </p:nvSpPr>
            <p:spPr>
              <a:xfrm>
                <a:off x="3104050" y="4304275"/>
                <a:ext cx="236025" cy="49300"/>
              </a:xfrm>
              <a:custGeom>
                <a:rect b="b" l="l" r="r" t="t"/>
                <a:pathLst>
                  <a:path extrusionOk="0" h="1972" w="9441">
                    <a:moveTo>
                      <a:pt x="3805" y="1"/>
                    </a:moveTo>
                    <a:cubicBezTo>
                      <a:pt x="2557" y="1"/>
                      <a:pt x="1292" y="147"/>
                      <a:pt x="1" y="371"/>
                    </a:cubicBezTo>
                    <a:cubicBezTo>
                      <a:pt x="634" y="638"/>
                      <a:pt x="1302" y="871"/>
                      <a:pt x="1969" y="1071"/>
                    </a:cubicBezTo>
                    <a:cubicBezTo>
                      <a:pt x="3136" y="1438"/>
                      <a:pt x="4370" y="1605"/>
                      <a:pt x="5538" y="1972"/>
                    </a:cubicBezTo>
                    <a:cubicBezTo>
                      <a:pt x="6806" y="1572"/>
                      <a:pt x="8106" y="1271"/>
                      <a:pt x="9441" y="1271"/>
                    </a:cubicBezTo>
                    <a:cubicBezTo>
                      <a:pt x="7584" y="343"/>
                      <a:pt x="5715" y="1"/>
                      <a:pt x="3805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32" name="Google Shape;13732;p41"/>
              <p:cNvSpPr/>
              <p:nvPr/>
            </p:nvSpPr>
            <p:spPr>
              <a:xfrm>
                <a:off x="3083200" y="3916575"/>
                <a:ext cx="304425" cy="390300"/>
              </a:xfrm>
              <a:custGeom>
                <a:rect b="b" l="l" r="r" t="t"/>
                <a:pathLst>
                  <a:path extrusionOk="0" h="15612" w="12177">
                    <a:moveTo>
                      <a:pt x="6505" y="1"/>
                    </a:moveTo>
                    <a:cubicBezTo>
                      <a:pt x="4804" y="2269"/>
                      <a:pt x="3503" y="4671"/>
                      <a:pt x="2636" y="7406"/>
                    </a:cubicBezTo>
                    <a:cubicBezTo>
                      <a:pt x="2549" y="7688"/>
                      <a:pt x="2322" y="7829"/>
                      <a:pt x="2072" y="7829"/>
                    </a:cubicBezTo>
                    <a:cubicBezTo>
                      <a:pt x="1938" y="7829"/>
                      <a:pt x="1797" y="7788"/>
                      <a:pt x="1669" y="7706"/>
                    </a:cubicBezTo>
                    <a:cubicBezTo>
                      <a:pt x="1168" y="7339"/>
                      <a:pt x="635" y="6972"/>
                      <a:pt x="134" y="6605"/>
                    </a:cubicBezTo>
                    <a:lnTo>
                      <a:pt x="134" y="6605"/>
                    </a:lnTo>
                    <a:cubicBezTo>
                      <a:pt x="1" y="9407"/>
                      <a:pt x="1001" y="11609"/>
                      <a:pt x="2436" y="14044"/>
                    </a:cubicBezTo>
                    <a:cubicBezTo>
                      <a:pt x="3213" y="13947"/>
                      <a:pt x="3990" y="13895"/>
                      <a:pt x="4755" y="13895"/>
                    </a:cubicBezTo>
                    <a:cubicBezTo>
                      <a:pt x="5302" y="13895"/>
                      <a:pt x="5843" y="13922"/>
                      <a:pt x="6372" y="13977"/>
                    </a:cubicBezTo>
                    <a:cubicBezTo>
                      <a:pt x="5972" y="13177"/>
                      <a:pt x="5638" y="12309"/>
                      <a:pt x="5438" y="11409"/>
                    </a:cubicBezTo>
                    <a:cubicBezTo>
                      <a:pt x="4804" y="11109"/>
                      <a:pt x="4237" y="10742"/>
                      <a:pt x="3637" y="10341"/>
                    </a:cubicBezTo>
                    <a:cubicBezTo>
                      <a:pt x="3003" y="9908"/>
                      <a:pt x="2302" y="9507"/>
                      <a:pt x="1735" y="8940"/>
                    </a:cubicBezTo>
                    <a:cubicBezTo>
                      <a:pt x="1676" y="8881"/>
                      <a:pt x="1669" y="8663"/>
                      <a:pt x="1786" y="8663"/>
                    </a:cubicBezTo>
                    <a:cubicBezTo>
                      <a:pt x="1801" y="8663"/>
                      <a:pt x="1817" y="8666"/>
                      <a:pt x="1835" y="8674"/>
                    </a:cubicBezTo>
                    <a:cubicBezTo>
                      <a:pt x="2603" y="8874"/>
                      <a:pt x="3303" y="9274"/>
                      <a:pt x="4004" y="9641"/>
                    </a:cubicBezTo>
                    <a:cubicBezTo>
                      <a:pt x="4404" y="9874"/>
                      <a:pt x="4838" y="10108"/>
                      <a:pt x="5238" y="10341"/>
                    </a:cubicBezTo>
                    <a:cubicBezTo>
                      <a:pt x="4838" y="7840"/>
                      <a:pt x="5104" y="5138"/>
                      <a:pt x="5805" y="2936"/>
                    </a:cubicBezTo>
                    <a:cubicBezTo>
                      <a:pt x="5818" y="2885"/>
                      <a:pt x="5855" y="2863"/>
                      <a:pt x="5896" y="2863"/>
                    </a:cubicBezTo>
                    <a:cubicBezTo>
                      <a:pt x="5962" y="2863"/>
                      <a:pt x="6038" y="2920"/>
                      <a:pt x="6038" y="3003"/>
                    </a:cubicBezTo>
                    <a:cubicBezTo>
                      <a:pt x="5772" y="5204"/>
                      <a:pt x="5738" y="7439"/>
                      <a:pt x="6305" y="9608"/>
                    </a:cubicBezTo>
                    <a:cubicBezTo>
                      <a:pt x="6305" y="9641"/>
                      <a:pt x="6339" y="9708"/>
                      <a:pt x="6372" y="9774"/>
                    </a:cubicBezTo>
                    <a:cubicBezTo>
                      <a:pt x="6806" y="8207"/>
                      <a:pt x="7706" y="6672"/>
                      <a:pt x="8607" y="5438"/>
                    </a:cubicBezTo>
                    <a:cubicBezTo>
                      <a:pt x="8655" y="5380"/>
                      <a:pt x="8714" y="5356"/>
                      <a:pt x="8771" y="5356"/>
                    </a:cubicBezTo>
                    <a:cubicBezTo>
                      <a:pt x="8913" y="5356"/>
                      <a:pt x="9045" y="5505"/>
                      <a:pt x="8974" y="5671"/>
                    </a:cubicBezTo>
                    <a:cubicBezTo>
                      <a:pt x="8540" y="6705"/>
                      <a:pt x="8107" y="7773"/>
                      <a:pt x="7740" y="8840"/>
                    </a:cubicBezTo>
                    <a:cubicBezTo>
                      <a:pt x="7439" y="9708"/>
                      <a:pt x="7239" y="10575"/>
                      <a:pt x="6906" y="11409"/>
                    </a:cubicBezTo>
                    <a:cubicBezTo>
                      <a:pt x="7072" y="11842"/>
                      <a:pt x="7273" y="12276"/>
                      <a:pt x="7439" y="12710"/>
                    </a:cubicBezTo>
                    <a:cubicBezTo>
                      <a:pt x="7940" y="11309"/>
                      <a:pt x="8674" y="9974"/>
                      <a:pt x="9774" y="9074"/>
                    </a:cubicBezTo>
                    <a:cubicBezTo>
                      <a:pt x="9844" y="9019"/>
                      <a:pt x="9915" y="8995"/>
                      <a:pt x="9984" y="8995"/>
                    </a:cubicBezTo>
                    <a:cubicBezTo>
                      <a:pt x="10247" y="8995"/>
                      <a:pt x="10460" y="9343"/>
                      <a:pt x="10275" y="9608"/>
                    </a:cubicBezTo>
                    <a:cubicBezTo>
                      <a:pt x="9341" y="10942"/>
                      <a:pt x="8440" y="12143"/>
                      <a:pt x="7873" y="13644"/>
                    </a:cubicBezTo>
                    <a:cubicBezTo>
                      <a:pt x="7973" y="13877"/>
                      <a:pt x="8040" y="14111"/>
                      <a:pt x="8140" y="14344"/>
                    </a:cubicBezTo>
                    <a:cubicBezTo>
                      <a:pt x="9074" y="14611"/>
                      <a:pt x="9941" y="15011"/>
                      <a:pt x="10708" y="15612"/>
                    </a:cubicBezTo>
                    <a:cubicBezTo>
                      <a:pt x="10808" y="13610"/>
                      <a:pt x="11342" y="11576"/>
                      <a:pt x="12176" y="9708"/>
                    </a:cubicBezTo>
                    <a:cubicBezTo>
                      <a:pt x="12109" y="9641"/>
                      <a:pt x="12076" y="9574"/>
                      <a:pt x="12043" y="9507"/>
                    </a:cubicBezTo>
                    <a:cubicBezTo>
                      <a:pt x="11075" y="6939"/>
                      <a:pt x="10842" y="4070"/>
                      <a:pt x="10408" y="1368"/>
                    </a:cubicBezTo>
                    <a:cubicBezTo>
                      <a:pt x="9808" y="2069"/>
                      <a:pt x="9341" y="2703"/>
                      <a:pt x="8940" y="3603"/>
                    </a:cubicBezTo>
                    <a:cubicBezTo>
                      <a:pt x="8859" y="3782"/>
                      <a:pt x="8722" y="3866"/>
                      <a:pt x="8584" y="3866"/>
                    </a:cubicBezTo>
                    <a:cubicBezTo>
                      <a:pt x="8439" y="3866"/>
                      <a:pt x="8292" y="3774"/>
                      <a:pt x="8207" y="3603"/>
                    </a:cubicBezTo>
                    <a:cubicBezTo>
                      <a:pt x="7573" y="2436"/>
                      <a:pt x="7039" y="1235"/>
                      <a:pt x="6505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33" name="Google Shape;13733;p41"/>
              <p:cNvSpPr/>
              <p:nvPr/>
            </p:nvSpPr>
            <p:spPr>
              <a:xfrm>
                <a:off x="2910575" y="4340225"/>
                <a:ext cx="172650" cy="140950"/>
              </a:xfrm>
              <a:custGeom>
                <a:rect b="b" l="l" r="r" t="t"/>
                <a:pathLst>
                  <a:path extrusionOk="0" h="5638" w="6906">
                    <a:moveTo>
                      <a:pt x="6172" y="0"/>
                    </a:moveTo>
                    <a:cubicBezTo>
                      <a:pt x="5038" y="934"/>
                      <a:pt x="3603" y="1601"/>
                      <a:pt x="2503" y="2635"/>
                    </a:cubicBezTo>
                    <a:cubicBezTo>
                      <a:pt x="1535" y="3536"/>
                      <a:pt x="768" y="4537"/>
                      <a:pt x="1" y="5571"/>
                    </a:cubicBezTo>
                    <a:cubicBezTo>
                      <a:pt x="835" y="5571"/>
                      <a:pt x="1669" y="5571"/>
                      <a:pt x="2469" y="5637"/>
                    </a:cubicBezTo>
                    <a:cubicBezTo>
                      <a:pt x="2036" y="4403"/>
                      <a:pt x="3703" y="2769"/>
                      <a:pt x="4504" y="2068"/>
                    </a:cubicBezTo>
                    <a:cubicBezTo>
                      <a:pt x="5238" y="1401"/>
                      <a:pt x="6038" y="801"/>
                      <a:pt x="6906" y="334"/>
                    </a:cubicBezTo>
                    <a:cubicBezTo>
                      <a:pt x="6672" y="234"/>
                      <a:pt x="6405" y="134"/>
                      <a:pt x="6172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34" name="Google Shape;13734;p41"/>
              <p:cNvSpPr/>
              <p:nvPr/>
            </p:nvSpPr>
            <p:spPr>
              <a:xfrm>
                <a:off x="3137400" y="4461125"/>
                <a:ext cx="318600" cy="157650"/>
              </a:xfrm>
              <a:custGeom>
                <a:rect b="b" l="l" r="r" t="t"/>
                <a:pathLst>
                  <a:path extrusionOk="0" h="6306" w="12744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907" y="5939"/>
                      <a:pt x="9141" y="5605"/>
                      <a:pt x="9341" y="5338"/>
                    </a:cubicBezTo>
                    <a:cubicBezTo>
                      <a:pt x="10242" y="3937"/>
                      <a:pt x="11342" y="2269"/>
                      <a:pt x="12743" y="1135"/>
                    </a:cubicBezTo>
                    <a:lnTo>
                      <a:pt x="12743" y="1135"/>
                    </a:lnTo>
                    <a:cubicBezTo>
                      <a:pt x="11742" y="1415"/>
                      <a:pt x="10708" y="1546"/>
                      <a:pt x="9671" y="1546"/>
                    </a:cubicBezTo>
                    <a:cubicBezTo>
                      <a:pt x="7496" y="1546"/>
                      <a:pt x="5302" y="972"/>
                      <a:pt x="3337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35" name="Google Shape;13735;p41"/>
              <p:cNvSpPr/>
              <p:nvPr/>
            </p:nvSpPr>
            <p:spPr>
              <a:xfrm>
                <a:off x="2913925" y="4638775"/>
                <a:ext cx="261875" cy="153925"/>
              </a:xfrm>
              <a:custGeom>
                <a:rect b="b" l="l" r="r" t="t"/>
                <a:pathLst>
                  <a:path extrusionOk="0" h="6157" w="10475">
                    <a:moveTo>
                      <a:pt x="4570" y="0"/>
                    </a:moveTo>
                    <a:cubicBezTo>
                      <a:pt x="2869" y="1668"/>
                      <a:pt x="1168" y="3302"/>
                      <a:pt x="0" y="5404"/>
                    </a:cubicBezTo>
                    <a:cubicBezTo>
                      <a:pt x="1201" y="5804"/>
                      <a:pt x="2435" y="6071"/>
                      <a:pt x="3703" y="6138"/>
                    </a:cubicBezTo>
                    <a:cubicBezTo>
                      <a:pt x="3914" y="6152"/>
                      <a:pt x="4126" y="6157"/>
                      <a:pt x="4337" y="6157"/>
                    </a:cubicBezTo>
                    <a:cubicBezTo>
                      <a:pt x="4915" y="6157"/>
                      <a:pt x="5493" y="6118"/>
                      <a:pt x="6071" y="6118"/>
                    </a:cubicBezTo>
                    <a:cubicBezTo>
                      <a:pt x="6282" y="6118"/>
                      <a:pt x="6494" y="6124"/>
                      <a:pt x="6705" y="6138"/>
                    </a:cubicBezTo>
                    <a:cubicBezTo>
                      <a:pt x="6805" y="5070"/>
                      <a:pt x="7372" y="3903"/>
                      <a:pt x="7772" y="3136"/>
                    </a:cubicBezTo>
                    <a:cubicBezTo>
                      <a:pt x="8440" y="1968"/>
                      <a:pt x="9307" y="834"/>
                      <a:pt x="10474" y="133"/>
                    </a:cubicBezTo>
                    <a:lnTo>
                      <a:pt x="10408" y="133"/>
                    </a:lnTo>
                    <a:cubicBezTo>
                      <a:pt x="10341" y="133"/>
                      <a:pt x="10308" y="167"/>
                      <a:pt x="10274" y="167"/>
                    </a:cubicBezTo>
                    <a:cubicBezTo>
                      <a:pt x="9637" y="313"/>
                      <a:pt x="8962" y="369"/>
                      <a:pt x="8280" y="369"/>
                    </a:cubicBezTo>
                    <a:cubicBezTo>
                      <a:pt x="7249" y="369"/>
                      <a:pt x="6201" y="241"/>
                      <a:pt x="5237" y="100"/>
                    </a:cubicBezTo>
                    <a:cubicBezTo>
                      <a:pt x="5037" y="67"/>
                      <a:pt x="4837" y="33"/>
                      <a:pt x="457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36" name="Google Shape;13736;p41"/>
              <p:cNvSpPr/>
              <p:nvPr/>
            </p:nvSpPr>
            <p:spPr>
              <a:xfrm>
                <a:off x="3369250" y="4008300"/>
                <a:ext cx="495375" cy="439525"/>
              </a:xfrm>
              <a:custGeom>
                <a:rect b="b" l="l" r="r" t="t"/>
                <a:pathLst>
                  <a:path extrusionOk="0" h="17581" w="19815">
                    <a:moveTo>
                      <a:pt x="19814" y="1"/>
                    </a:moveTo>
                    <a:lnTo>
                      <a:pt x="19814" y="1"/>
                    </a:lnTo>
                    <a:cubicBezTo>
                      <a:pt x="17513" y="768"/>
                      <a:pt x="15178" y="1469"/>
                      <a:pt x="12876" y="2269"/>
                    </a:cubicBezTo>
                    <a:cubicBezTo>
                      <a:pt x="12792" y="2297"/>
                      <a:pt x="12713" y="2310"/>
                      <a:pt x="12639" y="2310"/>
                    </a:cubicBezTo>
                    <a:cubicBezTo>
                      <a:pt x="12273" y="2310"/>
                      <a:pt x="12042" y="1991"/>
                      <a:pt x="12042" y="1602"/>
                    </a:cubicBezTo>
                    <a:cubicBezTo>
                      <a:pt x="12042" y="1135"/>
                      <a:pt x="12042" y="668"/>
                      <a:pt x="12042" y="201"/>
                    </a:cubicBezTo>
                    <a:cubicBezTo>
                      <a:pt x="10775" y="902"/>
                      <a:pt x="9474" y="1769"/>
                      <a:pt x="8406" y="2703"/>
                    </a:cubicBezTo>
                    <a:cubicBezTo>
                      <a:pt x="8324" y="2774"/>
                      <a:pt x="8220" y="2807"/>
                      <a:pt x="8116" y="2807"/>
                    </a:cubicBezTo>
                    <a:cubicBezTo>
                      <a:pt x="7927" y="2807"/>
                      <a:pt x="7737" y="2697"/>
                      <a:pt x="7672" y="2503"/>
                    </a:cubicBezTo>
                    <a:cubicBezTo>
                      <a:pt x="7539" y="2102"/>
                      <a:pt x="7439" y="1769"/>
                      <a:pt x="7339" y="1369"/>
                    </a:cubicBezTo>
                    <a:cubicBezTo>
                      <a:pt x="6572" y="2369"/>
                      <a:pt x="5871" y="3370"/>
                      <a:pt x="5171" y="4404"/>
                    </a:cubicBezTo>
                    <a:cubicBezTo>
                      <a:pt x="5071" y="4541"/>
                      <a:pt x="4949" y="4599"/>
                      <a:pt x="4831" y="4599"/>
                    </a:cubicBezTo>
                    <a:cubicBezTo>
                      <a:pt x="4632" y="4599"/>
                      <a:pt x="4445" y="4434"/>
                      <a:pt x="4403" y="4204"/>
                    </a:cubicBezTo>
                    <a:cubicBezTo>
                      <a:pt x="4303" y="3804"/>
                      <a:pt x="4203" y="3370"/>
                      <a:pt x="4137" y="2970"/>
                    </a:cubicBezTo>
                    <a:cubicBezTo>
                      <a:pt x="2202" y="5972"/>
                      <a:pt x="1068" y="9107"/>
                      <a:pt x="0" y="12543"/>
                    </a:cubicBezTo>
                    <a:cubicBezTo>
                      <a:pt x="167" y="12710"/>
                      <a:pt x="334" y="12877"/>
                      <a:pt x="467" y="13077"/>
                    </a:cubicBezTo>
                    <a:cubicBezTo>
                      <a:pt x="534" y="13110"/>
                      <a:pt x="567" y="13177"/>
                      <a:pt x="567" y="13244"/>
                    </a:cubicBezTo>
                    <a:cubicBezTo>
                      <a:pt x="734" y="13277"/>
                      <a:pt x="901" y="13310"/>
                      <a:pt x="1068" y="13344"/>
                    </a:cubicBezTo>
                    <a:cubicBezTo>
                      <a:pt x="1668" y="13477"/>
                      <a:pt x="2269" y="13744"/>
                      <a:pt x="2836" y="14078"/>
                    </a:cubicBezTo>
                    <a:cubicBezTo>
                      <a:pt x="3002" y="13744"/>
                      <a:pt x="3169" y="13411"/>
                      <a:pt x="3369" y="13077"/>
                    </a:cubicBezTo>
                    <a:lnTo>
                      <a:pt x="3269" y="13077"/>
                    </a:lnTo>
                    <a:cubicBezTo>
                      <a:pt x="3102" y="13010"/>
                      <a:pt x="3036" y="12777"/>
                      <a:pt x="3102" y="12643"/>
                    </a:cubicBezTo>
                    <a:cubicBezTo>
                      <a:pt x="2269" y="11309"/>
                      <a:pt x="2402" y="9141"/>
                      <a:pt x="2736" y="7706"/>
                    </a:cubicBezTo>
                    <a:cubicBezTo>
                      <a:pt x="2749" y="7639"/>
                      <a:pt x="2795" y="7610"/>
                      <a:pt x="2843" y="7610"/>
                    </a:cubicBezTo>
                    <a:cubicBezTo>
                      <a:pt x="2914" y="7610"/>
                      <a:pt x="2989" y="7674"/>
                      <a:pt x="2969" y="7773"/>
                    </a:cubicBezTo>
                    <a:cubicBezTo>
                      <a:pt x="2869" y="8640"/>
                      <a:pt x="2869" y="9541"/>
                      <a:pt x="3069" y="10408"/>
                    </a:cubicBezTo>
                    <a:cubicBezTo>
                      <a:pt x="3236" y="11142"/>
                      <a:pt x="3536" y="11809"/>
                      <a:pt x="3703" y="12543"/>
                    </a:cubicBezTo>
                    <a:cubicBezTo>
                      <a:pt x="4470" y="11309"/>
                      <a:pt x="5404" y="10175"/>
                      <a:pt x="6438" y="9107"/>
                    </a:cubicBezTo>
                    <a:cubicBezTo>
                      <a:pt x="6071" y="8841"/>
                      <a:pt x="5904" y="8507"/>
                      <a:pt x="6071" y="8073"/>
                    </a:cubicBezTo>
                    <a:cubicBezTo>
                      <a:pt x="6038" y="6873"/>
                      <a:pt x="6572" y="5405"/>
                      <a:pt x="7205" y="4504"/>
                    </a:cubicBezTo>
                    <a:cubicBezTo>
                      <a:pt x="7241" y="4446"/>
                      <a:pt x="7292" y="4420"/>
                      <a:pt x="7343" y="4420"/>
                    </a:cubicBezTo>
                    <a:cubicBezTo>
                      <a:pt x="7437" y="4420"/>
                      <a:pt x="7527" y="4508"/>
                      <a:pt x="7506" y="4638"/>
                    </a:cubicBezTo>
                    <a:cubicBezTo>
                      <a:pt x="7339" y="5371"/>
                      <a:pt x="7139" y="6105"/>
                      <a:pt x="7005" y="6873"/>
                    </a:cubicBezTo>
                    <a:cubicBezTo>
                      <a:pt x="6939" y="7373"/>
                      <a:pt x="6939" y="7907"/>
                      <a:pt x="6805" y="8407"/>
                    </a:cubicBezTo>
                    <a:cubicBezTo>
                      <a:pt x="6872" y="8440"/>
                      <a:pt x="6972" y="8474"/>
                      <a:pt x="7039" y="8507"/>
                    </a:cubicBezTo>
                    <a:cubicBezTo>
                      <a:pt x="7572" y="8007"/>
                      <a:pt x="8073" y="7540"/>
                      <a:pt x="8606" y="7073"/>
                    </a:cubicBezTo>
                    <a:cubicBezTo>
                      <a:pt x="8973" y="6772"/>
                      <a:pt x="9340" y="6472"/>
                      <a:pt x="9707" y="6172"/>
                    </a:cubicBezTo>
                    <a:cubicBezTo>
                      <a:pt x="9440" y="5238"/>
                      <a:pt x="9674" y="4071"/>
                      <a:pt x="10107" y="3237"/>
                    </a:cubicBezTo>
                    <a:cubicBezTo>
                      <a:pt x="10140" y="3162"/>
                      <a:pt x="10192" y="3131"/>
                      <a:pt x="10248" y="3131"/>
                    </a:cubicBezTo>
                    <a:cubicBezTo>
                      <a:pt x="10366" y="3131"/>
                      <a:pt x="10497" y="3267"/>
                      <a:pt x="10474" y="3403"/>
                    </a:cubicBezTo>
                    <a:cubicBezTo>
                      <a:pt x="10441" y="3870"/>
                      <a:pt x="10408" y="4337"/>
                      <a:pt x="10408" y="4804"/>
                    </a:cubicBezTo>
                    <a:cubicBezTo>
                      <a:pt x="10374" y="5071"/>
                      <a:pt x="10408" y="5371"/>
                      <a:pt x="10408" y="5638"/>
                    </a:cubicBezTo>
                    <a:cubicBezTo>
                      <a:pt x="12142" y="4271"/>
                      <a:pt x="14077" y="3036"/>
                      <a:pt x="16112" y="2503"/>
                    </a:cubicBezTo>
                    <a:cubicBezTo>
                      <a:pt x="16152" y="2491"/>
                      <a:pt x="16189" y="2486"/>
                      <a:pt x="16223" y="2486"/>
                    </a:cubicBezTo>
                    <a:cubicBezTo>
                      <a:pt x="16587" y="2486"/>
                      <a:pt x="16620" y="3090"/>
                      <a:pt x="16345" y="3303"/>
                    </a:cubicBezTo>
                    <a:cubicBezTo>
                      <a:pt x="14711" y="4404"/>
                      <a:pt x="12976" y="5305"/>
                      <a:pt x="11308" y="6339"/>
                    </a:cubicBezTo>
                    <a:cubicBezTo>
                      <a:pt x="11975" y="6472"/>
                      <a:pt x="12643" y="6606"/>
                      <a:pt x="13276" y="6806"/>
                    </a:cubicBezTo>
                    <a:cubicBezTo>
                      <a:pt x="13534" y="6902"/>
                      <a:pt x="13450" y="7341"/>
                      <a:pt x="13203" y="7341"/>
                    </a:cubicBezTo>
                    <a:cubicBezTo>
                      <a:pt x="13194" y="7341"/>
                      <a:pt x="13185" y="7341"/>
                      <a:pt x="13176" y="7340"/>
                    </a:cubicBezTo>
                    <a:cubicBezTo>
                      <a:pt x="12342" y="7206"/>
                      <a:pt x="11542" y="6973"/>
                      <a:pt x="10741" y="6706"/>
                    </a:cubicBezTo>
                    <a:cubicBezTo>
                      <a:pt x="10007" y="7206"/>
                      <a:pt x="9307" y="7706"/>
                      <a:pt x="8640" y="8307"/>
                    </a:cubicBezTo>
                    <a:cubicBezTo>
                      <a:pt x="8506" y="8407"/>
                      <a:pt x="8373" y="8540"/>
                      <a:pt x="8239" y="8674"/>
                    </a:cubicBezTo>
                    <a:cubicBezTo>
                      <a:pt x="8640" y="8707"/>
                      <a:pt x="9040" y="8707"/>
                      <a:pt x="9207" y="8741"/>
                    </a:cubicBezTo>
                    <a:cubicBezTo>
                      <a:pt x="9941" y="8874"/>
                      <a:pt x="10708" y="9007"/>
                      <a:pt x="11442" y="9208"/>
                    </a:cubicBezTo>
                    <a:cubicBezTo>
                      <a:pt x="11866" y="9338"/>
                      <a:pt x="11875" y="10043"/>
                      <a:pt x="11376" y="10043"/>
                    </a:cubicBezTo>
                    <a:cubicBezTo>
                      <a:pt x="11365" y="10043"/>
                      <a:pt x="11354" y="10042"/>
                      <a:pt x="11342" y="10041"/>
                    </a:cubicBezTo>
                    <a:cubicBezTo>
                      <a:pt x="10875" y="10041"/>
                      <a:pt x="8773" y="9975"/>
                      <a:pt x="7339" y="9508"/>
                    </a:cubicBezTo>
                    <a:cubicBezTo>
                      <a:pt x="6338" y="10542"/>
                      <a:pt x="5404" y="11576"/>
                      <a:pt x="4470" y="12677"/>
                    </a:cubicBezTo>
                    <a:cubicBezTo>
                      <a:pt x="5013" y="12700"/>
                      <a:pt x="5538" y="12724"/>
                      <a:pt x="6071" y="12724"/>
                    </a:cubicBezTo>
                    <a:cubicBezTo>
                      <a:pt x="6292" y="12724"/>
                      <a:pt x="6514" y="12720"/>
                      <a:pt x="6738" y="12710"/>
                    </a:cubicBezTo>
                    <a:cubicBezTo>
                      <a:pt x="7105" y="12710"/>
                      <a:pt x="7205" y="13277"/>
                      <a:pt x="6838" y="13344"/>
                    </a:cubicBezTo>
                    <a:cubicBezTo>
                      <a:pt x="6438" y="13397"/>
                      <a:pt x="6049" y="13424"/>
                      <a:pt x="5665" y="13424"/>
                    </a:cubicBezTo>
                    <a:cubicBezTo>
                      <a:pt x="5091" y="13424"/>
                      <a:pt x="4530" y="13364"/>
                      <a:pt x="3970" y="13244"/>
                    </a:cubicBezTo>
                    <a:cubicBezTo>
                      <a:pt x="3670" y="13577"/>
                      <a:pt x="3369" y="13911"/>
                      <a:pt x="3102" y="14211"/>
                    </a:cubicBezTo>
                    <a:cubicBezTo>
                      <a:pt x="4303" y="15012"/>
                      <a:pt x="5271" y="16146"/>
                      <a:pt x="5437" y="17547"/>
                    </a:cubicBezTo>
                    <a:cubicBezTo>
                      <a:pt x="5437" y="17547"/>
                      <a:pt x="5437" y="17580"/>
                      <a:pt x="5437" y="17580"/>
                    </a:cubicBezTo>
                    <a:cubicBezTo>
                      <a:pt x="7973" y="14878"/>
                      <a:pt x="11108" y="13110"/>
                      <a:pt x="14544" y="11843"/>
                    </a:cubicBezTo>
                    <a:cubicBezTo>
                      <a:pt x="14377" y="11809"/>
                      <a:pt x="14244" y="11743"/>
                      <a:pt x="14110" y="11676"/>
                    </a:cubicBezTo>
                    <a:cubicBezTo>
                      <a:pt x="13643" y="11509"/>
                      <a:pt x="13510" y="10775"/>
                      <a:pt x="13910" y="10475"/>
                    </a:cubicBezTo>
                    <a:cubicBezTo>
                      <a:pt x="15244" y="9374"/>
                      <a:pt x="16412" y="8173"/>
                      <a:pt x="17446" y="6806"/>
                    </a:cubicBezTo>
                    <a:lnTo>
                      <a:pt x="17446" y="6806"/>
                    </a:lnTo>
                    <a:cubicBezTo>
                      <a:pt x="17346" y="6839"/>
                      <a:pt x="17246" y="6873"/>
                      <a:pt x="17146" y="6906"/>
                    </a:cubicBezTo>
                    <a:cubicBezTo>
                      <a:pt x="17086" y="6925"/>
                      <a:pt x="17028" y="6934"/>
                      <a:pt x="16972" y="6934"/>
                    </a:cubicBezTo>
                    <a:cubicBezTo>
                      <a:pt x="16443" y="6934"/>
                      <a:pt x="16143" y="6131"/>
                      <a:pt x="16445" y="5738"/>
                    </a:cubicBezTo>
                    <a:cubicBezTo>
                      <a:pt x="17880" y="3937"/>
                      <a:pt x="18714" y="1936"/>
                      <a:pt x="19814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37" name="Google Shape;13737;p41"/>
              <p:cNvSpPr/>
              <p:nvPr/>
            </p:nvSpPr>
            <p:spPr>
              <a:xfrm>
                <a:off x="3106550" y="4637925"/>
                <a:ext cx="236025" cy="164425"/>
              </a:xfrm>
              <a:custGeom>
                <a:rect b="b" l="l" r="r" t="t"/>
                <a:pathLst>
                  <a:path extrusionOk="0" h="6577" w="9441">
                    <a:moveTo>
                      <a:pt x="9441" y="1"/>
                    </a:moveTo>
                    <a:lnTo>
                      <a:pt x="9441" y="1"/>
                    </a:lnTo>
                    <a:cubicBezTo>
                      <a:pt x="8240" y="219"/>
                      <a:pt x="7081" y="352"/>
                      <a:pt x="5882" y="352"/>
                    </a:cubicBezTo>
                    <a:cubicBezTo>
                      <a:pt x="5249" y="352"/>
                      <a:pt x="4605" y="315"/>
                      <a:pt x="3937" y="234"/>
                    </a:cubicBezTo>
                    <a:lnTo>
                      <a:pt x="3603" y="234"/>
                    </a:lnTo>
                    <a:cubicBezTo>
                      <a:pt x="2970" y="1202"/>
                      <a:pt x="2269" y="2136"/>
                      <a:pt x="1735" y="3170"/>
                    </a:cubicBezTo>
                    <a:cubicBezTo>
                      <a:pt x="1442" y="3789"/>
                      <a:pt x="1" y="6576"/>
                      <a:pt x="1370" y="6576"/>
                    </a:cubicBezTo>
                    <a:cubicBezTo>
                      <a:pt x="1401" y="6576"/>
                      <a:pt x="1434" y="6575"/>
                      <a:pt x="1468" y="6572"/>
                    </a:cubicBezTo>
                    <a:cubicBezTo>
                      <a:pt x="2669" y="6472"/>
                      <a:pt x="3870" y="6305"/>
                      <a:pt x="5004" y="6005"/>
                    </a:cubicBezTo>
                    <a:cubicBezTo>
                      <a:pt x="6072" y="5705"/>
                      <a:pt x="7106" y="5204"/>
                      <a:pt x="8207" y="5004"/>
                    </a:cubicBezTo>
                    <a:cubicBezTo>
                      <a:pt x="8340" y="4637"/>
                      <a:pt x="8540" y="4304"/>
                      <a:pt x="8740" y="3970"/>
                    </a:cubicBezTo>
                    <a:cubicBezTo>
                      <a:pt x="8640" y="3870"/>
                      <a:pt x="8540" y="3770"/>
                      <a:pt x="8507" y="3637"/>
                    </a:cubicBezTo>
                    <a:cubicBezTo>
                      <a:pt x="8140" y="2636"/>
                      <a:pt x="8740" y="1235"/>
                      <a:pt x="9441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38" name="Google Shape;13738;p41"/>
              <p:cNvSpPr/>
              <p:nvPr/>
            </p:nvSpPr>
            <p:spPr>
              <a:xfrm>
                <a:off x="3137400" y="4461125"/>
                <a:ext cx="225200" cy="157650"/>
              </a:xfrm>
              <a:custGeom>
                <a:rect b="b" l="l" r="r" t="t"/>
                <a:pathLst>
                  <a:path extrusionOk="0" h="6306" w="9008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807" y="6139"/>
                      <a:pt x="8907" y="6005"/>
                      <a:pt x="9007" y="5838"/>
                    </a:cubicBezTo>
                    <a:cubicBezTo>
                      <a:pt x="7273" y="5638"/>
                      <a:pt x="5472" y="5271"/>
                      <a:pt x="4171" y="4337"/>
                    </a:cubicBezTo>
                    <a:cubicBezTo>
                      <a:pt x="2469" y="3137"/>
                      <a:pt x="3170" y="1735"/>
                      <a:pt x="3804" y="234"/>
                    </a:cubicBezTo>
                    <a:cubicBezTo>
                      <a:pt x="3637" y="168"/>
                      <a:pt x="3503" y="101"/>
                      <a:pt x="3337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39" name="Google Shape;13739;p41"/>
              <p:cNvSpPr/>
              <p:nvPr/>
            </p:nvSpPr>
            <p:spPr>
              <a:xfrm>
                <a:off x="3106550" y="4643775"/>
                <a:ext cx="215175" cy="158575"/>
              </a:xfrm>
              <a:custGeom>
                <a:rect b="b" l="l" r="r" t="t"/>
                <a:pathLst>
                  <a:path extrusionOk="0" h="6343" w="8607">
                    <a:moveTo>
                      <a:pt x="3603" y="0"/>
                    </a:moveTo>
                    <a:cubicBezTo>
                      <a:pt x="2970" y="968"/>
                      <a:pt x="2269" y="1902"/>
                      <a:pt x="1735" y="2936"/>
                    </a:cubicBezTo>
                    <a:cubicBezTo>
                      <a:pt x="1442" y="3555"/>
                      <a:pt x="1" y="6342"/>
                      <a:pt x="1370" y="6342"/>
                    </a:cubicBezTo>
                    <a:cubicBezTo>
                      <a:pt x="1401" y="6342"/>
                      <a:pt x="1434" y="6341"/>
                      <a:pt x="1468" y="6338"/>
                    </a:cubicBezTo>
                    <a:cubicBezTo>
                      <a:pt x="2669" y="6238"/>
                      <a:pt x="3870" y="6071"/>
                      <a:pt x="5004" y="5771"/>
                    </a:cubicBezTo>
                    <a:cubicBezTo>
                      <a:pt x="6072" y="5471"/>
                      <a:pt x="7106" y="4970"/>
                      <a:pt x="8207" y="4770"/>
                    </a:cubicBezTo>
                    <a:cubicBezTo>
                      <a:pt x="8307" y="4503"/>
                      <a:pt x="8473" y="4203"/>
                      <a:pt x="8607" y="3936"/>
                    </a:cubicBezTo>
                    <a:lnTo>
                      <a:pt x="8607" y="3936"/>
                    </a:lnTo>
                    <a:cubicBezTo>
                      <a:pt x="7849" y="4182"/>
                      <a:pt x="7052" y="4340"/>
                      <a:pt x="6280" y="4340"/>
                    </a:cubicBezTo>
                    <a:cubicBezTo>
                      <a:pt x="5796" y="4340"/>
                      <a:pt x="5321" y="4278"/>
                      <a:pt x="4871" y="4136"/>
                    </a:cubicBezTo>
                    <a:cubicBezTo>
                      <a:pt x="3170" y="3569"/>
                      <a:pt x="3203" y="1501"/>
                      <a:pt x="3703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40" name="Google Shape;13740;p41"/>
              <p:cNvSpPr/>
              <p:nvPr/>
            </p:nvSpPr>
            <p:spPr>
              <a:xfrm>
                <a:off x="3007325" y="4361900"/>
                <a:ext cx="185150" cy="105925"/>
              </a:xfrm>
              <a:custGeom>
                <a:rect b="b" l="l" r="r" t="t"/>
                <a:pathLst>
                  <a:path extrusionOk="0" h="4237" w="7406">
                    <a:moveTo>
                      <a:pt x="4303" y="0"/>
                    </a:moveTo>
                    <a:cubicBezTo>
                      <a:pt x="2702" y="1201"/>
                      <a:pt x="934" y="2402"/>
                      <a:pt x="0" y="4237"/>
                    </a:cubicBezTo>
                    <a:cubicBezTo>
                      <a:pt x="34" y="4170"/>
                      <a:pt x="3703" y="4237"/>
                      <a:pt x="4237" y="4137"/>
                    </a:cubicBezTo>
                    <a:cubicBezTo>
                      <a:pt x="5304" y="3937"/>
                      <a:pt x="6338" y="3536"/>
                      <a:pt x="7406" y="3369"/>
                    </a:cubicBezTo>
                    <a:cubicBezTo>
                      <a:pt x="6939" y="3069"/>
                      <a:pt x="6472" y="2769"/>
                      <a:pt x="6071" y="2435"/>
                    </a:cubicBezTo>
                    <a:cubicBezTo>
                      <a:pt x="5604" y="2069"/>
                      <a:pt x="5638" y="1235"/>
                      <a:pt x="6171" y="1001"/>
                    </a:cubicBezTo>
                    <a:cubicBezTo>
                      <a:pt x="6371" y="901"/>
                      <a:pt x="6538" y="834"/>
                      <a:pt x="6738" y="734"/>
                    </a:cubicBezTo>
                    <a:cubicBezTo>
                      <a:pt x="5904" y="567"/>
                      <a:pt x="5071" y="301"/>
                      <a:pt x="4303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41" name="Google Shape;13741;p41"/>
              <p:cNvSpPr/>
              <p:nvPr/>
            </p:nvSpPr>
            <p:spPr>
              <a:xfrm>
                <a:off x="2962275" y="4489500"/>
                <a:ext cx="208525" cy="121775"/>
              </a:xfrm>
              <a:custGeom>
                <a:rect b="b" l="l" r="r" t="t"/>
                <a:pathLst>
                  <a:path extrusionOk="0" h="4871" w="8341">
                    <a:moveTo>
                      <a:pt x="8340" y="0"/>
                    </a:moveTo>
                    <a:lnTo>
                      <a:pt x="8340" y="0"/>
                    </a:lnTo>
                    <a:cubicBezTo>
                      <a:pt x="6906" y="500"/>
                      <a:pt x="5305" y="634"/>
                      <a:pt x="3837" y="701"/>
                    </a:cubicBezTo>
                    <a:cubicBezTo>
                      <a:pt x="3526" y="701"/>
                      <a:pt x="3111" y="730"/>
                      <a:pt x="2681" y="730"/>
                    </a:cubicBezTo>
                    <a:cubicBezTo>
                      <a:pt x="2466" y="730"/>
                      <a:pt x="2247" y="723"/>
                      <a:pt x="2036" y="701"/>
                    </a:cubicBezTo>
                    <a:cubicBezTo>
                      <a:pt x="1802" y="1301"/>
                      <a:pt x="1469" y="1868"/>
                      <a:pt x="1168" y="2435"/>
                    </a:cubicBezTo>
                    <a:cubicBezTo>
                      <a:pt x="968" y="2769"/>
                      <a:pt x="1" y="4003"/>
                      <a:pt x="1035" y="4236"/>
                    </a:cubicBezTo>
                    <a:cubicBezTo>
                      <a:pt x="1435" y="4370"/>
                      <a:pt x="1836" y="4437"/>
                      <a:pt x="2236" y="4537"/>
                    </a:cubicBezTo>
                    <a:cubicBezTo>
                      <a:pt x="3437" y="4770"/>
                      <a:pt x="4638" y="4804"/>
                      <a:pt x="5838" y="4870"/>
                    </a:cubicBezTo>
                    <a:cubicBezTo>
                      <a:pt x="5605" y="3936"/>
                      <a:pt x="6539" y="2669"/>
                      <a:pt x="6906" y="2035"/>
                    </a:cubicBezTo>
                    <a:cubicBezTo>
                      <a:pt x="7340" y="1301"/>
                      <a:pt x="7840" y="634"/>
                      <a:pt x="834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42" name="Google Shape;13742;p41"/>
              <p:cNvSpPr/>
              <p:nvPr/>
            </p:nvSpPr>
            <p:spPr>
              <a:xfrm>
                <a:off x="2773825" y="4681300"/>
                <a:ext cx="156800" cy="113425"/>
              </a:xfrm>
              <a:custGeom>
                <a:rect b="b" l="l" r="r" t="t"/>
                <a:pathLst>
                  <a:path extrusionOk="0" h="4537" w="6272">
                    <a:moveTo>
                      <a:pt x="4770" y="0"/>
                    </a:moveTo>
                    <a:cubicBezTo>
                      <a:pt x="3603" y="167"/>
                      <a:pt x="2435" y="167"/>
                      <a:pt x="1301" y="167"/>
                    </a:cubicBezTo>
                    <a:cubicBezTo>
                      <a:pt x="868" y="1601"/>
                      <a:pt x="267" y="2936"/>
                      <a:pt x="0" y="4437"/>
                    </a:cubicBezTo>
                    <a:cubicBezTo>
                      <a:pt x="667" y="4537"/>
                      <a:pt x="1301" y="4537"/>
                      <a:pt x="1968" y="4537"/>
                    </a:cubicBezTo>
                    <a:cubicBezTo>
                      <a:pt x="2269" y="4437"/>
                      <a:pt x="2569" y="4370"/>
                      <a:pt x="2836" y="4303"/>
                    </a:cubicBezTo>
                    <a:cubicBezTo>
                      <a:pt x="3136" y="4203"/>
                      <a:pt x="3469" y="4036"/>
                      <a:pt x="3803" y="3936"/>
                    </a:cubicBezTo>
                    <a:cubicBezTo>
                      <a:pt x="3803" y="3903"/>
                      <a:pt x="3803" y="3903"/>
                      <a:pt x="3803" y="3870"/>
                    </a:cubicBezTo>
                    <a:cubicBezTo>
                      <a:pt x="4437" y="2502"/>
                      <a:pt x="5237" y="1168"/>
                      <a:pt x="6271" y="100"/>
                    </a:cubicBezTo>
                    <a:lnTo>
                      <a:pt x="6271" y="100"/>
                    </a:lnTo>
                    <a:cubicBezTo>
                      <a:pt x="6146" y="109"/>
                      <a:pt x="6019" y="113"/>
                      <a:pt x="5891" y="113"/>
                    </a:cubicBezTo>
                    <a:cubicBezTo>
                      <a:pt x="5508" y="113"/>
                      <a:pt x="5121" y="75"/>
                      <a:pt x="477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43" name="Google Shape;13743;p41"/>
              <p:cNvSpPr/>
              <p:nvPr/>
            </p:nvSpPr>
            <p:spPr>
              <a:xfrm>
                <a:off x="3445975" y="4654600"/>
                <a:ext cx="90925" cy="197675"/>
              </a:xfrm>
              <a:custGeom>
                <a:rect b="b" l="l" r="r" t="t"/>
                <a:pathLst>
                  <a:path extrusionOk="0" h="7907" w="3637">
                    <a:moveTo>
                      <a:pt x="3369" y="1"/>
                    </a:moveTo>
                    <a:lnTo>
                      <a:pt x="3369" y="1"/>
                    </a:lnTo>
                    <a:cubicBezTo>
                      <a:pt x="2936" y="635"/>
                      <a:pt x="2368" y="1202"/>
                      <a:pt x="1701" y="1702"/>
                    </a:cubicBezTo>
                    <a:cubicBezTo>
                      <a:pt x="1068" y="3770"/>
                      <a:pt x="400" y="5772"/>
                      <a:pt x="0" y="7906"/>
                    </a:cubicBezTo>
                    <a:cubicBezTo>
                      <a:pt x="1368" y="7006"/>
                      <a:pt x="2602" y="5838"/>
                      <a:pt x="3102" y="4271"/>
                    </a:cubicBezTo>
                    <a:cubicBezTo>
                      <a:pt x="3636" y="2769"/>
                      <a:pt x="3569" y="1435"/>
                      <a:pt x="3369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44" name="Google Shape;13744;p41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45" name="Google Shape;13745;p41"/>
              <p:cNvSpPr/>
              <p:nvPr/>
            </p:nvSpPr>
            <p:spPr>
              <a:xfrm>
                <a:off x="3182450" y="4180925"/>
                <a:ext cx="60050" cy="85100"/>
              </a:xfrm>
              <a:custGeom>
                <a:rect b="b" l="l" r="r" t="t"/>
                <a:pathLst>
                  <a:path extrusionOk="0" h="3404" w="2402">
                    <a:moveTo>
                      <a:pt x="0" y="1"/>
                    </a:moveTo>
                    <a:cubicBezTo>
                      <a:pt x="0" y="468"/>
                      <a:pt x="200" y="1302"/>
                      <a:pt x="200" y="1502"/>
                    </a:cubicBezTo>
                    <a:cubicBezTo>
                      <a:pt x="300" y="2169"/>
                      <a:pt x="401" y="2736"/>
                      <a:pt x="634" y="3337"/>
                    </a:cubicBezTo>
                    <a:cubicBezTo>
                      <a:pt x="1234" y="3337"/>
                      <a:pt x="1835" y="3337"/>
                      <a:pt x="2402" y="3403"/>
                    </a:cubicBezTo>
                    <a:cubicBezTo>
                      <a:pt x="2035" y="2669"/>
                      <a:pt x="1735" y="1902"/>
                      <a:pt x="1535" y="1068"/>
                    </a:cubicBezTo>
                    <a:cubicBezTo>
                      <a:pt x="1001" y="735"/>
                      <a:pt x="501" y="368"/>
                      <a:pt x="0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46" name="Google Shape;13746;p41"/>
              <p:cNvSpPr/>
              <p:nvPr/>
            </p:nvSpPr>
            <p:spPr>
              <a:xfrm>
                <a:off x="3255825" y="4024150"/>
                <a:ext cx="131800" cy="282725"/>
              </a:xfrm>
              <a:custGeom>
                <a:rect b="b" l="l" r="r" t="t"/>
                <a:pathLst>
                  <a:path extrusionOk="0" h="11309" w="5272">
                    <a:moveTo>
                      <a:pt x="3937" y="1"/>
                    </a:moveTo>
                    <a:cubicBezTo>
                      <a:pt x="2836" y="1468"/>
                      <a:pt x="1835" y="3036"/>
                      <a:pt x="835" y="4571"/>
                    </a:cubicBezTo>
                    <a:cubicBezTo>
                      <a:pt x="534" y="5405"/>
                      <a:pt x="334" y="6272"/>
                      <a:pt x="1" y="7106"/>
                    </a:cubicBezTo>
                    <a:cubicBezTo>
                      <a:pt x="167" y="7539"/>
                      <a:pt x="368" y="7973"/>
                      <a:pt x="534" y="8407"/>
                    </a:cubicBezTo>
                    <a:cubicBezTo>
                      <a:pt x="1035" y="7006"/>
                      <a:pt x="1769" y="5671"/>
                      <a:pt x="2869" y="4771"/>
                    </a:cubicBezTo>
                    <a:cubicBezTo>
                      <a:pt x="2939" y="4716"/>
                      <a:pt x="3010" y="4692"/>
                      <a:pt x="3079" y="4692"/>
                    </a:cubicBezTo>
                    <a:cubicBezTo>
                      <a:pt x="3342" y="4692"/>
                      <a:pt x="3555" y="5040"/>
                      <a:pt x="3370" y="5305"/>
                    </a:cubicBezTo>
                    <a:cubicBezTo>
                      <a:pt x="2436" y="6639"/>
                      <a:pt x="1535" y="7840"/>
                      <a:pt x="968" y="9341"/>
                    </a:cubicBezTo>
                    <a:cubicBezTo>
                      <a:pt x="1068" y="9574"/>
                      <a:pt x="1135" y="9808"/>
                      <a:pt x="1235" y="10041"/>
                    </a:cubicBezTo>
                    <a:cubicBezTo>
                      <a:pt x="2169" y="10308"/>
                      <a:pt x="3036" y="10708"/>
                      <a:pt x="3803" y="11309"/>
                    </a:cubicBezTo>
                    <a:cubicBezTo>
                      <a:pt x="3903" y="9307"/>
                      <a:pt x="4437" y="7273"/>
                      <a:pt x="5271" y="5405"/>
                    </a:cubicBezTo>
                    <a:cubicBezTo>
                      <a:pt x="5204" y="5338"/>
                      <a:pt x="5171" y="5271"/>
                      <a:pt x="5138" y="5204"/>
                    </a:cubicBezTo>
                    <a:cubicBezTo>
                      <a:pt x="4504" y="3570"/>
                      <a:pt x="4204" y="1769"/>
                      <a:pt x="3937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47" name="Google Shape;13747;p41"/>
              <p:cNvSpPr/>
              <p:nvPr/>
            </p:nvSpPr>
            <p:spPr>
              <a:xfrm>
                <a:off x="3539375" y="4148400"/>
                <a:ext cx="72575" cy="71750"/>
              </a:xfrm>
              <a:custGeom>
                <a:rect b="b" l="l" r="r" t="t"/>
                <a:pathLst>
                  <a:path extrusionOk="0" h="2870" w="2903">
                    <a:moveTo>
                      <a:pt x="2802" y="1"/>
                    </a:moveTo>
                    <a:cubicBezTo>
                      <a:pt x="1868" y="501"/>
                      <a:pt x="1001" y="1068"/>
                      <a:pt x="167" y="1702"/>
                    </a:cubicBezTo>
                    <a:cubicBezTo>
                      <a:pt x="100" y="2069"/>
                      <a:pt x="100" y="2436"/>
                      <a:pt x="0" y="2770"/>
                    </a:cubicBezTo>
                    <a:cubicBezTo>
                      <a:pt x="67" y="2803"/>
                      <a:pt x="167" y="2836"/>
                      <a:pt x="234" y="2870"/>
                    </a:cubicBezTo>
                    <a:cubicBezTo>
                      <a:pt x="767" y="2369"/>
                      <a:pt x="1268" y="1902"/>
                      <a:pt x="1801" y="1469"/>
                    </a:cubicBezTo>
                    <a:cubicBezTo>
                      <a:pt x="2168" y="1168"/>
                      <a:pt x="2535" y="868"/>
                      <a:pt x="2902" y="535"/>
                    </a:cubicBezTo>
                    <a:cubicBezTo>
                      <a:pt x="2869" y="368"/>
                      <a:pt x="2835" y="201"/>
                      <a:pt x="2802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48" name="Google Shape;13748;p41"/>
              <p:cNvSpPr/>
              <p:nvPr/>
            </p:nvSpPr>
            <p:spPr>
              <a:xfrm>
                <a:off x="3443475" y="4192600"/>
                <a:ext cx="86750" cy="128450"/>
              </a:xfrm>
              <a:custGeom>
                <a:rect b="b" l="l" r="r" t="t"/>
                <a:pathLst>
                  <a:path extrusionOk="0" h="5138" w="3470">
                    <a:moveTo>
                      <a:pt x="1468" y="1"/>
                    </a:moveTo>
                    <a:cubicBezTo>
                      <a:pt x="901" y="768"/>
                      <a:pt x="434" y="1569"/>
                      <a:pt x="0" y="2403"/>
                    </a:cubicBezTo>
                    <a:cubicBezTo>
                      <a:pt x="33" y="2603"/>
                      <a:pt x="33" y="2803"/>
                      <a:pt x="100" y="3003"/>
                    </a:cubicBezTo>
                    <a:cubicBezTo>
                      <a:pt x="267" y="3737"/>
                      <a:pt x="567" y="4437"/>
                      <a:pt x="734" y="5138"/>
                    </a:cubicBezTo>
                    <a:cubicBezTo>
                      <a:pt x="1501" y="3904"/>
                      <a:pt x="2435" y="2770"/>
                      <a:pt x="3469" y="1702"/>
                    </a:cubicBezTo>
                    <a:cubicBezTo>
                      <a:pt x="3102" y="1469"/>
                      <a:pt x="2935" y="1102"/>
                      <a:pt x="3102" y="701"/>
                    </a:cubicBezTo>
                    <a:lnTo>
                      <a:pt x="3102" y="668"/>
                    </a:lnTo>
                    <a:cubicBezTo>
                      <a:pt x="2835" y="935"/>
                      <a:pt x="2569" y="1168"/>
                      <a:pt x="2302" y="1435"/>
                    </a:cubicBezTo>
                    <a:cubicBezTo>
                      <a:pt x="2243" y="1494"/>
                      <a:pt x="2172" y="1519"/>
                      <a:pt x="2101" y="1519"/>
                    </a:cubicBezTo>
                    <a:cubicBezTo>
                      <a:pt x="1968" y="1519"/>
                      <a:pt x="1833" y="1432"/>
                      <a:pt x="1768" y="1302"/>
                    </a:cubicBezTo>
                    <a:cubicBezTo>
                      <a:pt x="1635" y="868"/>
                      <a:pt x="1534" y="435"/>
                      <a:pt x="1468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49" name="Google Shape;13749;p41"/>
              <p:cNvSpPr/>
              <p:nvPr/>
            </p:nvSpPr>
            <p:spPr>
              <a:xfrm>
                <a:off x="3446800" y="4115050"/>
                <a:ext cx="358625" cy="332775"/>
              </a:xfrm>
              <a:custGeom>
                <a:rect b="b" l="l" r="r" t="t"/>
                <a:pathLst>
                  <a:path extrusionOk="0" h="13311" w="14345">
                    <a:moveTo>
                      <a:pt x="11675" y="1"/>
                    </a:moveTo>
                    <a:cubicBezTo>
                      <a:pt x="10508" y="701"/>
                      <a:pt x="9340" y="1335"/>
                      <a:pt x="8206" y="2035"/>
                    </a:cubicBezTo>
                    <a:cubicBezTo>
                      <a:pt x="8873" y="2169"/>
                      <a:pt x="9541" y="2302"/>
                      <a:pt x="10174" y="2536"/>
                    </a:cubicBezTo>
                    <a:cubicBezTo>
                      <a:pt x="10425" y="2598"/>
                      <a:pt x="10352" y="3042"/>
                      <a:pt x="10122" y="3042"/>
                    </a:cubicBezTo>
                    <a:cubicBezTo>
                      <a:pt x="10107" y="3042"/>
                      <a:pt x="10091" y="3040"/>
                      <a:pt x="10074" y="3036"/>
                    </a:cubicBezTo>
                    <a:cubicBezTo>
                      <a:pt x="9240" y="2903"/>
                      <a:pt x="8440" y="2669"/>
                      <a:pt x="7639" y="2436"/>
                    </a:cubicBezTo>
                    <a:cubicBezTo>
                      <a:pt x="6905" y="2903"/>
                      <a:pt x="6205" y="3436"/>
                      <a:pt x="5538" y="4004"/>
                    </a:cubicBezTo>
                    <a:cubicBezTo>
                      <a:pt x="5404" y="4137"/>
                      <a:pt x="5271" y="4270"/>
                      <a:pt x="5137" y="4370"/>
                    </a:cubicBezTo>
                    <a:cubicBezTo>
                      <a:pt x="5538" y="4404"/>
                      <a:pt x="5938" y="4437"/>
                      <a:pt x="6105" y="4471"/>
                    </a:cubicBezTo>
                    <a:cubicBezTo>
                      <a:pt x="6839" y="4604"/>
                      <a:pt x="7606" y="4704"/>
                      <a:pt x="8340" y="4938"/>
                    </a:cubicBezTo>
                    <a:cubicBezTo>
                      <a:pt x="8773" y="5071"/>
                      <a:pt x="8773" y="5771"/>
                      <a:pt x="8240" y="5771"/>
                    </a:cubicBezTo>
                    <a:cubicBezTo>
                      <a:pt x="7773" y="5738"/>
                      <a:pt x="5671" y="5671"/>
                      <a:pt x="4237" y="5238"/>
                    </a:cubicBezTo>
                    <a:cubicBezTo>
                      <a:pt x="3236" y="6238"/>
                      <a:pt x="2302" y="7306"/>
                      <a:pt x="1368" y="8373"/>
                    </a:cubicBezTo>
                    <a:cubicBezTo>
                      <a:pt x="2135" y="8440"/>
                      <a:pt x="2869" y="8440"/>
                      <a:pt x="3636" y="8440"/>
                    </a:cubicBezTo>
                    <a:cubicBezTo>
                      <a:pt x="4003" y="8440"/>
                      <a:pt x="4103" y="9007"/>
                      <a:pt x="3736" y="9040"/>
                    </a:cubicBezTo>
                    <a:cubicBezTo>
                      <a:pt x="3347" y="9105"/>
                      <a:pt x="2967" y="9135"/>
                      <a:pt x="2593" y="9135"/>
                    </a:cubicBezTo>
                    <a:cubicBezTo>
                      <a:pt x="2008" y="9135"/>
                      <a:pt x="1438" y="9063"/>
                      <a:pt x="868" y="8940"/>
                    </a:cubicBezTo>
                    <a:cubicBezTo>
                      <a:pt x="568" y="9274"/>
                      <a:pt x="267" y="9608"/>
                      <a:pt x="0" y="9941"/>
                    </a:cubicBezTo>
                    <a:cubicBezTo>
                      <a:pt x="1201" y="10708"/>
                      <a:pt x="2169" y="11876"/>
                      <a:pt x="2335" y="13243"/>
                    </a:cubicBezTo>
                    <a:cubicBezTo>
                      <a:pt x="2335" y="13277"/>
                      <a:pt x="2335" y="13277"/>
                      <a:pt x="2335" y="13310"/>
                    </a:cubicBezTo>
                    <a:cubicBezTo>
                      <a:pt x="4871" y="10575"/>
                      <a:pt x="8006" y="8807"/>
                      <a:pt x="11442" y="7573"/>
                    </a:cubicBezTo>
                    <a:cubicBezTo>
                      <a:pt x="11275" y="7506"/>
                      <a:pt x="11142" y="7473"/>
                      <a:pt x="11008" y="7406"/>
                    </a:cubicBezTo>
                    <a:cubicBezTo>
                      <a:pt x="10541" y="7206"/>
                      <a:pt x="10408" y="6505"/>
                      <a:pt x="10808" y="6172"/>
                    </a:cubicBezTo>
                    <a:cubicBezTo>
                      <a:pt x="12142" y="5104"/>
                      <a:pt x="13310" y="3870"/>
                      <a:pt x="14344" y="2536"/>
                    </a:cubicBezTo>
                    <a:lnTo>
                      <a:pt x="14344" y="2536"/>
                    </a:lnTo>
                    <a:cubicBezTo>
                      <a:pt x="14244" y="2569"/>
                      <a:pt x="14144" y="2603"/>
                      <a:pt x="14044" y="2636"/>
                    </a:cubicBezTo>
                    <a:cubicBezTo>
                      <a:pt x="13993" y="2651"/>
                      <a:pt x="13943" y="2657"/>
                      <a:pt x="13895" y="2657"/>
                    </a:cubicBezTo>
                    <a:cubicBezTo>
                      <a:pt x="13726" y="2657"/>
                      <a:pt x="13581" y="2573"/>
                      <a:pt x="13477" y="2469"/>
                    </a:cubicBezTo>
                    <a:cubicBezTo>
                      <a:pt x="12743" y="2402"/>
                      <a:pt x="12042" y="2302"/>
                      <a:pt x="11309" y="2269"/>
                    </a:cubicBezTo>
                    <a:cubicBezTo>
                      <a:pt x="11108" y="2269"/>
                      <a:pt x="10942" y="2069"/>
                      <a:pt x="11008" y="1869"/>
                    </a:cubicBezTo>
                    <a:cubicBezTo>
                      <a:pt x="11208" y="1235"/>
                      <a:pt x="11442" y="601"/>
                      <a:pt x="11675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50" name="Google Shape;13750;p41"/>
              <p:cNvSpPr/>
              <p:nvPr/>
            </p:nvSpPr>
            <p:spPr>
              <a:xfrm>
                <a:off x="3629425" y="4123400"/>
                <a:ext cx="33375" cy="25025"/>
              </a:xfrm>
              <a:custGeom>
                <a:rect b="b" l="l" r="r" t="t"/>
                <a:pathLst>
                  <a:path extrusionOk="0" h="1001" w="1335">
                    <a:moveTo>
                      <a:pt x="1335" y="0"/>
                    </a:moveTo>
                    <a:lnTo>
                      <a:pt x="1335" y="0"/>
                    </a:lnTo>
                    <a:cubicBezTo>
                      <a:pt x="901" y="200"/>
                      <a:pt x="434" y="401"/>
                      <a:pt x="1" y="601"/>
                    </a:cubicBezTo>
                    <a:cubicBezTo>
                      <a:pt x="1" y="734"/>
                      <a:pt x="1" y="868"/>
                      <a:pt x="1" y="1001"/>
                    </a:cubicBezTo>
                    <a:cubicBezTo>
                      <a:pt x="434" y="667"/>
                      <a:pt x="901" y="334"/>
                      <a:pt x="1335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51" name="Google Shape;13751;p41"/>
              <p:cNvSpPr/>
              <p:nvPr/>
            </p:nvSpPr>
            <p:spPr>
              <a:xfrm>
                <a:off x="3404275" y="4275175"/>
                <a:ext cx="49225" cy="84250"/>
              </a:xfrm>
              <a:custGeom>
                <a:rect b="b" l="l" r="r" t="t"/>
                <a:pathLst>
                  <a:path extrusionOk="0" h="3370" w="1969">
                    <a:moveTo>
                      <a:pt x="1101" y="0"/>
                    </a:moveTo>
                    <a:cubicBezTo>
                      <a:pt x="701" y="901"/>
                      <a:pt x="334" y="1802"/>
                      <a:pt x="0" y="2769"/>
                    </a:cubicBezTo>
                    <a:cubicBezTo>
                      <a:pt x="501" y="2902"/>
                      <a:pt x="968" y="3102"/>
                      <a:pt x="1435" y="3369"/>
                    </a:cubicBezTo>
                    <a:cubicBezTo>
                      <a:pt x="1601" y="3036"/>
                      <a:pt x="1768" y="2702"/>
                      <a:pt x="1968" y="2402"/>
                    </a:cubicBezTo>
                    <a:cubicBezTo>
                      <a:pt x="1935" y="2402"/>
                      <a:pt x="1902" y="2369"/>
                      <a:pt x="1868" y="2369"/>
                    </a:cubicBezTo>
                    <a:cubicBezTo>
                      <a:pt x="1701" y="2335"/>
                      <a:pt x="1635" y="2102"/>
                      <a:pt x="1701" y="1968"/>
                    </a:cubicBezTo>
                    <a:cubicBezTo>
                      <a:pt x="1368" y="1401"/>
                      <a:pt x="1201" y="734"/>
                      <a:pt x="1101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52" name="Google Shape;13752;p41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53" name="Google Shape;13753;p41"/>
              <p:cNvSpPr/>
              <p:nvPr/>
            </p:nvSpPr>
            <p:spPr>
              <a:xfrm>
                <a:off x="3322550" y="4721325"/>
                <a:ext cx="125950" cy="110925"/>
              </a:xfrm>
              <a:custGeom>
                <a:rect b="b" l="l" r="r" t="t"/>
                <a:pathLst>
                  <a:path extrusionOk="0" h="4437" w="5038">
                    <a:moveTo>
                      <a:pt x="5037" y="0"/>
                    </a:moveTo>
                    <a:lnTo>
                      <a:pt x="5037" y="0"/>
                    </a:lnTo>
                    <a:cubicBezTo>
                      <a:pt x="3877" y="550"/>
                      <a:pt x="2632" y="876"/>
                      <a:pt x="1458" y="876"/>
                    </a:cubicBezTo>
                    <a:cubicBezTo>
                      <a:pt x="1349" y="876"/>
                      <a:pt x="1242" y="873"/>
                      <a:pt x="1134" y="868"/>
                    </a:cubicBezTo>
                    <a:cubicBezTo>
                      <a:pt x="801" y="2069"/>
                      <a:pt x="334" y="3236"/>
                      <a:pt x="0" y="4437"/>
                    </a:cubicBezTo>
                    <a:cubicBezTo>
                      <a:pt x="734" y="4404"/>
                      <a:pt x="1468" y="4337"/>
                      <a:pt x="2202" y="4303"/>
                    </a:cubicBezTo>
                    <a:cubicBezTo>
                      <a:pt x="2702" y="4303"/>
                      <a:pt x="3169" y="4303"/>
                      <a:pt x="3603" y="4437"/>
                    </a:cubicBezTo>
                    <a:cubicBezTo>
                      <a:pt x="3936" y="2936"/>
                      <a:pt x="4403" y="1401"/>
                      <a:pt x="5037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54" name="Google Shape;13754;p41"/>
              <p:cNvSpPr/>
              <p:nvPr/>
            </p:nvSpPr>
            <p:spPr>
              <a:xfrm>
                <a:off x="3204125" y="4855575"/>
                <a:ext cx="201825" cy="98450"/>
              </a:xfrm>
              <a:custGeom>
                <a:rect b="b" l="l" r="r" t="t"/>
                <a:pathLst>
                  <a:path extrusionOk="0" h="3938" w="8073">
                    <a:moveTo>
                      <a:pt x="3169" y="1"/>
                    </a:moveTo>
                    <a:cubicBezTo>
                      <a:pt x="2569" y="568"/>
                      <a:pt x="1935" y="1135"/>
                      <a:pt x="1435" y="1802"/>
                    </a:cubicBezTo>
                    <a:cubicBezTo>
                      <a:pt x="901" y="2503"/>
                      <a:pt x="401" y="3203"/>
                      <a:pt x="1" y="3937"/>
                    </a:cubicBezTo>
                    <a:cubicBezTo>
                      <a:pt x="1168" y="3670"/>
                      <a:pt x="2336" y="3337"/>
                      <a:pt x="3470" y="2836"/>
                    </a:cubicBezTo>
                    <a:cubicBezTo>
                      <a:pt x="4971" y="2202"/>
                      <a:pt x="6305" y="1168"/>
                      <a:pt x="7773" y="535"/>
                    </a:cubicBezTo>
                    <a:cubicBezTo>
                      <a:pt x="7873" y="501"/>
                      <a:pt x="7940" y="501"/>
                      <a:pt x="8006" y="501"/>
                    </a:cubicBezTo>
                    <a:cubicBezTo>
                      <a:pt x="8040" y="435"/>
                      <a:pt x="8040" y="334"/>
                      <a:pt x="8073" y="268"/>
                    </a:cubicBezTo>
                    <a:lnTo>
                      <a:pt x="8073" y="268"/>
                    </a:lnTo>
                    <a:cubicBezTo>
                      <a:pt x="7673" y="401"/>
                      <a:pt x="7206" y="435"/>
                      <a:pt x="6772" y="468"/>
                    </a:cubicBezTo>
                    <a:cubicBezTo>
                      <a:pt x="5838" y="535"/>
                      <a:pt x="4871" y="601"/>
                      <a:pt x="3937" y="635"/>
                    </a:cubicBezTo>
                    <a:cubicBezTo>
                      <a:pt x="3503" y="635"/>
                      <a:pt x="3203" y="368"/>
                      <a:pt x="3169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55" name="Google Shape;13755;p41"/>
              <p:cNvSpPr/>
              <p:nvPr/>
            </p:nvSpPr>
            <p:spPr>
              <a:xfrm>
                <a:off x="2828025" y="4817225"/>
                <a:ext cx="222675" cy="109825"/>
              </a:xfrm>
              <a:custGeom>
                <a:rect b="b" l="l" r="r" t="t"/>
                <a:pathLst>
                  <a:path extrusionOk="0" h="4393" w="8907">
                    <a:moveTo>
                      <a:pt x="3570" y="0"/>
                    </a:moveTo>
                    <a:cubicBezTo>
                      <a:pt x="3036" y="801"/>
                      <a:pt x="2102" y="1502"/>
                      <a:pt x="1468" y="2202"/>
                    </a:cubicBezTo>
                    <a:cubicBezTo>
                      <a:pt x="1035" y="2669"/>
                      <a:pt x="634" y="3169"/>
                      <a:pt x="267" y="3736"/>
                    </a:cubicBezTo>
                    <a:cubicBezTo>
                      <a:pt x="167" y="3870"/>
                      <a:pt x="67" y="4003"/>
                      <a:pt x="0" y="4103"/>
                    </a:cubicBezTo>
                    <a:cubicBezTo>
                      <a:pt x="267" y="4203"/>
                      <a:pt x="534" y="4304"/>
                      <a:pt x="801" y="4370"/>
                    </a:cubicBezTo>
                    <a:cubicBezTo>
                      <a:pt x="1119" y="4384"/>
                      <a:pt x="1431" y="4392"/>
                      <a:pt x="1742" y="4392"/>
                    </a:cubicBezTo>
                    <a:cubicBezTo>
                      <a:pt x="2182" y="4392"/>
                      <a:pt x="2620" y="4376"/>
                      <a:pt x="3069" y="4337"/>
                    </a:cubicBezTo>
                    <a:cubicBezTo>
                      <a:pt x="3803" y="4304"/>
                      <a:pt x="4570" y="4137"/>
                      <a:pt x="5338" y="4103"/>
                    </a:cubicBezTo>
                    <a:cubicBezTo>
                      <a:pt x="6172" y="2869"/>
                      <a:pt x="7439" y="1335"/>
                      <a:pt x="8907" y="701"/>
                    </a:cubicBezTo>
                    <a:lnTo>
                      <a:pt x="8907" y="701"/>
                    </a:lnTo>
                    <a:cubicBezTo>
                      <a:pt x="8618" y="729"/>
                      <a:pt x="8323" y="742"/>
                      <a:pt x="8025" y="742"/>
                    </a:cubicBezTo>
                    <a:cubicBezTo>
                      <a:pt x="6535" y="742"/>
                      <a:pt x="4960" y="417"/>
                      <a:pt x="3570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56" name="Google Shape;13756;p41"/>
              <p:cNvSpPr/>
              <p:nvPr/>
            </p:nvSpPr>
            <p:spPr>
              <a:xfrm>
                <a:off x="2809675" y="4512000"/>
                <a:ext cx="193500" cy="139300"/>
              </a:xfrm>
              <a:custGeom>
                <a:rect b="b" l="l" r="r" t="t"/>
                <a:pathLst>
                  <a:path extrusionOk="0" h="5572" w="7740">
                    <a:moveTo>
                      <a:pt x="7172" y="1"/>
                    </a:moveTo>
                    <a:lnTo>
                      <a:pt x="7172" y="1"/>
                    </a:lnTo>
                    <a:cubicBezTo>
                      <a:pt x="6665" y="64"/>
                      <a:pt x="6130" y="87"/>
                      <a:pt x="5595" y="87"/>
                    </a:cubicBezTo>
                    <a:cubicBezTo>
                      <a:pt x="5286" y="87"/>
                      <a:pt x="4976" y="80"/>
                      <a:pt x="4671" y="67"/>
                    </a:cubicBezTo>
                    <a:cubicBezTo>
                      <a:pt x="4003" y="1001"/>
                      <a:pt x="2936" y="1702"/>
                      <a:pt x="2169" y="2536"/>
                    </a:cubicBezTo>
                    <a:cubicBezTo>
                      <a:pt x="1335" y="3470"/>
                      <a:pt x="634" y="4504"/>
                      <a:pt x="1" y="5571"/>
                    </a:cubicBezTo>
                    <a:cubicBezTo>
                      <a:pt x="534" y="5571"/>
                      <a:pt x="1068" y="5538"/>
                      <a:pt x="1602" y="5538"/>
                    </a:cubicBezTo>
                    <a:cubicBezTo>
                      <a:pt x="2002" y="5371"/>
                      <a:pt x="2469" y="5338"/>
                      <a:pt x="2940" y="5338"/>
                    </a:cubicBezTo>
                    <a:cubicBezTo>
                      <a:pt x="3254" y="5338"/>
                      <a:pt x="3570" y="5353"/>
                      <a:pt x="3870" y="5353"/>
                    </a:cubicBezTo>
                    <a:cubicBezTo>
                      <a:pt x="4019" y="5353"/>
                      <a:pt x="4165" y="5349"/>
                      <a:pt x="4304" y="5338"/>
                    </a:cubicBezTo>
                    <a:cubicBezTo>
                      <a:pt x="5238" y="5309"/>
                      <a:pt x="6198" y="4947"/>
                      <a:pt x="7117" y="4947"/>
                    </a:cubicBezTo>
                    <a:cubicBezTo>
                      <a:pt x="7248" y="4947"/>
                      <a:pt x="7377" y="4954"/>
                      <a:pt x="7506" y="4971"/>
                    </a:cubicBezTo>
                    <a:cubicBezTo>
                      <a:pt x="7539" y="4971"/>
                      <a:pt x="7573" y="5004"/>
                      <a:pt x="7573" y="5004"/>
                    </a:cubicBezTo>
                    <a:cubicBezTo>
                      <a:pt x="7639" y="4971"/>
                      <a:pt x="7673" y="4971"/>
                      <a:pt x="7739" y="4938"/>
                    </a:cubicBezTo>
                    <a:cubicBezTo>
                      <a:pt x="6906" y="4804"/>
                      <a:pt x="6038" y="4571"/>
                      <a:pt x="5638" y="4104"/>
                    </a:cubicBezTo>
                    <a:cubicBezTo>
                      <a:pt x="4604" y="2903"/>
                      <a:pt x="5972" y="1102"/>
                      <a:pt x="7172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57" name="Google Shape;13757;p41"/>
              <p:cNvSpPr/>
              <p:nvPr/>
            </p:nvSpPr>
            <p:spPr>
              <a:xfrm>
                <a:off x="3010650" y="4810550"/>
                <a:ext cx="283575" cy="113600"/>
              </a:xfrm>
              <a:custGeom>
                <a:rect b="b" l="l" r="r" t="t"/>
                <a:pathLst>
                  <a:path extrusionOk="0" h="4544" w="11343">
                    <a:moveTo>
                      <a:pt x="11342" y="1"/>
                    </a:moveTo>
                    <a:lnTo>
                      <a:pt x="11342" y="1"/>
                    </a:lnTo>
                    <a:cubicBezTo>
                      <a:pt x="10075" y="634"/>
                      <a:pt x="8607" y="968"/>
                      <a:pt x="7373" y="1168"/>
                    </a:cubicBezTo>
                    <a:cubicBezTo>
                      <a:pt x="6685" y="1288"/>
                      <a:pt x="5804" y="1515"/>
                      <a:pt x="4992" y="1515"/>
                    </a:cubicBezTo>
                    <a:cubicBezTo>
                      <a:pt x="4227" y="1515"/>
                      <a:pt x="3524" y="1314"/>
                      <a:pt x="3103" y="634"/>
                    </a:cubicBezTo>
                    <a:cubicBezTo>
                      <a:pt x="3070" y="634"/>
                      <a:pt x="3036" y="634"/>
                      <a:pt x="3003" y="668"/>
                    </a:cubicBezTo>
                    <a:cubicBezTo>
                      <a:pt x="3103" y="701"/>
                      <a:pt x="3170" y="868"/>
                      <a:pt x="3103" y="968"/>
                    </a:cubicBezTo>
                    <a:cubicBezTo>
                      <a:pt x="2236" y="2269"/>
                      <a:pt x="1001" y="3203"/>
                      <a:pt x="1" y="4404"/>
                    </a:cubicBezTo>
                    <a:cubicBezTo>
                      <a:pt x="959" y="4505"/>
                      <a:pt x="1904" y="4544"/>
                      <a:pt x="2851" y="4544"/>
                    </a:cubicBezTo>
                    <a:cubicBezTo>
                      <a:pt x="4080" y="4544"/>
                      <a:pt x="5310" y="4479"/>
                      <a:pt x="6572" y="4404"/>
                    </a:cubicBezTo>
                    <a:cubicBezTo>
                      <a:pt x="7706" y="2569"/>
                      <a:pt x="9307" y="835"/>
                      <a:pt x="11242" y="267"/>
                    </a:cubicBezTo>
                    <a:cubicBezTo>
                      <a:pt x="11275" y="167"/>
                      <a:pt x="11309" y="101"/>
                      <a:pt x="11342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58" name="Google Shape;13758;p41"/>
              <p:cNvSpPr/>
              <p:nvPr/>
            </p:nvSpPr>
            <p:spPr>
              <a:xfrm>
                <a:off x="2749625" y="4819725"/>
                <a:ext cx="118450" cy="89250"/>
              </a:xfrm>
              <a:custGeom>
                <a:rect b="b" l="l" r="r" t="t"/>
                <a:pathLst>
                  <a:path extrusionOk="0" h="3570" w="4738">
                    <a:moveTo>
                      <a:pt x="4738" y="1"/>
                    </a:moveTo>
                    <a:lnTo>
                      <a:pt x="4738" y="1"/>
                    </a:lnTo>
                    <a:cubicBezTo>
                      <a:pt x="4371" y="134"/>
                      <a:pt x="3970" y="167"/>
                      <a:pt x="3637" y="167"/>
                    </a:cubicBezTo>
                    <a:cubicBezTo>
                      <a:pt x="3587" y="184"/>
                      <a:pt x="3528" y="192"/>
                      <a:pt x="3470" y="192"/>
                    </a:cubicBezTo>
                    <a:cubicBezTo>
                      <a:pt x="3412" y="192"/>
                      <a:pt x="3353" y="184"/>
                      <a:pt x="3303" y="167"/>
                    </a:cubicBezTo>
                    <a:cubicBezTo>
                      <a:pt x="2797" y="305"/>
                      <a:pt x="2306" y="380"/>
                      <a:pt x="1809" y="380"/>
                    </a:cubicBezTo>
                    <a:cubicBezTo>
                      <a:pt x="1586" y="380"/>
                      <a:pt x="1362" y="365"/>
                      <a:pt x="1135" y="334"/>
                    </a:cubicBezTo>
                    <a:cubicBezTo>
                      <a:pt x="801" y="1468"/>
                      <a:pt x="1" y="2969"/>
                      <a:pt x="1035" y="3303"/>
                    </a:cubicBezTo>
                    <a:cubicBezTo>
                      <a:pt x="1268" y="3403"/>
                      <a:pt x="1535" y="3470"/>
                      <a:pt x="1802" y="3570"/>
                    </a:cubicBezTo>
                    <a:cubicBezTo>
                      <a:pt x="1936" y="2602"/>
                      <a:pt x="3136" y="1535"/>
                      <a:pt x="3737" y="935"/>
                    </a:cubicBezTo>
                    <a:cubicBezTo>
                      <a:pt x="4037" y="668"/>
                      <a:pt x="4371" y="334"/>
                      <a:pt x="4738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59" name="Google Shape;13759;p41"/>
              <p:cNvSpPr/>
              <p:nvPr/>
            </p:nvSpPr>
            <p:spPr>
              <a:xfrm>
                <a:off x="2717100" y="3870000"/>
                <a:ext cx="1327100" cy="1136925"/>
              </a:xfrm>
              <a:custGeom>
                <a:rect b="b" l="l" r="r" t="t"/>
                <a:pathLst>
                  <a:path extrusionOk="0" h="45477" w="53084">
                    <a:moveTo>
                      <a:pt x="21149" y="1864"/>
                    </a:moveTo>
                    <a:cubicBezTo>
                      <a:pt x="21683" y="3098"/>
                      <a:pt x="22217" y="4299"/>
                      <a:pt x="22851" y="5466"/>
                    </a:cubicBezTo>
                    <a:cubicBezTo>
                      <a:pt x="22936" y="5637"/>
                      <a:pt x="23083" y="5729"/>
                      <a:pt x="23228" y="5729"/>
                    </a:cubicBezTo>
                    <a:cubicBezTo>
                      <a:pt x="23366" y="5729"/>
                      <a:pt x="23503" y="5645"/>
                      <a:pt x="23584" y="5466"/>
                    </a:cubicBezTo>
                    <a:cubicBezTo>
                      <a:pt x="23985" y="4566"/>
                      <a:pt x="24452" y="3932"/>
                      <a:pt x="25052" y="3231"/>
                    </a:cubicBezTo>
                    <a:cubicBezTo>
                      <a:pt x="25486" y="5933"/>
                      <a:pt x="25719" y="8802"/>
                      <a:pt x="26687" y="11370"/>
                    </a:cubicBezTo>
                    <a:cubicBezTo>
                      <a:pt x="26720" y="11437"/>
                      <a:pt x="26753" y="11504"/>
                      <a:pt x="26820" y="11571"/>
                    </a:cubicBezTo>
                    <a:cubicBezTo>
                      <a:pt x="25986" y="13439"/>
                      <a:pt x="25452" y="15473"/>
                      <a:pt x="25352" y="17475"/>
                    </a:cubicBezTo>
                    <a:cubicBezTo>
                      <a:pt x="24585" y="16874"/>
                      <a:pt x="23718" y="16474"/>
                      <a:pt x="22784" y="16207"/>
                    </a:cubicBezTo>
                    <a:cubicBezTo>
                      <a:pt x="22684" y="15974"/>
                      <a:pt x="22617" y="15740"/>
                      <a:pt x="22517" y="15507"/>
                    </a:cubicBezTo>
                    <a:cubicBezTo>
                      <a:pt x="23084" y="14006"/>
                      <a:pt x="23985" y="12805"/>
                      <a:pt x="24919" y="11471"/>
                    </a:cubicBezTo>
                    <a:cubicBezTo>
                      <a:pt x="25104" y="11206"/>
                      <a:pt x="24891" y="10858"/>
                      <a:pt x="24628" y="10858"/>
                    </a:cubicBezTo>
                    <a:cubicBezTo>
                      <a:pt x="24559" y="10858"/>
                      <a:pt x="24488" y="10882"/>
                      <a:pt x="24418" y="10937"/>
                    </a:cubicBezTo>
                    <a:cubicBezTo>
                      <a:pt x="23318" y="11837"/>
                      <a:pt x="22584" y="13172"/>
                      <a:pt x="22083" y="14573"/>
                    </a:cubicBezTo>
                    <a:cubicBezTo>
                      <a:pt x="21917" y="14139"/>
                      <a:pt x="21716" y="13705"/>
                      <a:pt x="21550" y="13272"/>
                    </a:cubicBezTo>
                    <a:cubicBezTo>
                      <a:pt x="21883" y="12438"/>
                      <a:pt x="22083" y="11571"/>
                      <a:pt x="22384" y="10703"/>
                    </a:cubicBezTo>
                    <a:cubicBezTo>
                      <a:pt x="22751" y="9636"/>
                      <a:pt x="23184" y="8568"/>
                      <a:pt x="23618" y="7534"/>
                    </a:cubicBezTo>
                    <a:cubicBezTo>
                      <a:pt x="23689" y="7368"/>
                      <a:pt x="23557" y="7219"/>
                      <a:pt x="23415" y="7219"/>
                    </a:cubicBezTo>
                    <a:cubicBezTo>
                      <a:pt x="23358" y="7219"/>
                      <a:pt x="23299" y="7243"/>
                      <a:pt x="23251" y="7301"/>
                    </a:cubicBezTo>
                    <a:cubicBezTo>
                      <a:pt x="22350" y="8535"/>
                      <a:pt x="21450" y="10070"/>
                      <a:pt x="21016" y="11637"/>
                    </a:cubicBezTo>
                    <a:cubicBezTo>
                      <a:pt x="20983" y="11571"/>
                      <a:pt x="20949" y="11504"/>
                      <a:pt x="20949" y="11471"/>
                    </a:cubicBezTo>
                    <a:cubicBezTo>
                      <a:pt x="20382" y="9302"/>
                      <a:pt x="20416" y="7067"/>
                      <a:pt x="20682" y="4866"/>
                    </a:cubicBezTo>
                    <a:cubicBezTo>
                      <a:pt x="20682" y="4783"/>
                      <a:pt x="20606" y="4726"/>
                      <a:pt x="20540" y="4726"/>
                    </a:cubicBezTo>
                    <a:cubicBezTo>
                      <a:pt x="20499" y="4726"/>
                      <a:pt x="20462" y="4748"/>
                      <a:pt x="20449" y="4799"/>
                    </a:cubicBezTo>
                    <a:cubicBezTo>
                      <a:pt x="19748" y="7001"/>
                      <a:pt x="19482" y="9703"/>
                      <a:pt x="19882" y="12204"/>
                    </a:cubicBezTo>
                    <a:cubicBezTo>
                      <a:pt x="19482" y="11971"/>
                      <a:pt x="19048" y="11737"/>
                      <a:pt x="18648" y="11504"/>
                    </a:cubicBezTo>
                    <a:cubicBezTo>
                      <a:pt x="17947" y="11137"/>
                      <a:pt x="17247" y="10737"/>
                      <a:pt x="16479" y="10537"/>
                    </a:cubicBezTo>
                    <a:cubicBezTo>
                      <a:pt x="16461" y="10529"/>
                      <a:pt x="16445" y="10526"/>
                      <a:pt x="16430" y="10526"/>
                    </a:cubicBezTo>
                    <a:cubicBezTo>
                      <a:pt x="16313" y="10526"/>
                      <a:pt x="16320" y="10744"/>
                      <a:pt x="16379" y="10803"/>
                    </a:cubicBezTo>
                    <a:cubicBezTo>
                      <a:pt x="16946" y="11370"/>
                      <a:pt x="17647" y="11771"/>
                      <a:pt x="18281" y="12204"/>
                    </a:cubicBezTo>
                    <a:cubicBezTo>
                      <a:pt x="18881" y="12605"/>
                      <a:pt x="19448" y="12972"/>
                      <a:pt x="20082" y="13272"/>
                    </a:cubicBezTo>
                    <a:cubicBezTo>
                      <a:pt x="20282" y="14172"/>
                      <a:pt x="20616" y="15040"/>
                      <a:pt x="21016" y="15840"/>
                    </a:cubicBezTo>
                    <a:cubicBezTo>
                      <a:pt x="20487" y="15785"/>
                      <a:pt x="19946" y="15758"/>
                      <a:pt x="19399" y="15758"/>
                    </a:cubicBezTo>
                    <a:cubicBezTo>
                      <a:pt x="18634" y="15758"/>
                      <a:pt x="17857" y="15810"/>
                      <a:pt x="17080" y="15907"/>
                    </a:cubicBezTo>
                    <a:cubicBezTo>
                      <a:pt x="15645" y="13472"/>
                      <a:pt x="14645" y="11270"/>
                      <a:pt x="14778" y="8468"/>
                    </a:cubicBezTo>
                    <a:lnTo>
                      <a:pt x="14778" y="8468"/>
                    </a:lnTo>
                    <a:cubicBezTo>
                      <a:pt x="15279" y="8835"/>
                      <a:pt x="15812" y="9202"/>
                      <a:pt x="16313" y="9569"/>
                    </a:cubicBezTo>
                    <a:cubicBezTo>
                      <a:pt x="16441" y="9651"/>
                      <a:pt x="16582" y="9692"/>
                      <a:pt x="16716" y="9692"/>
                    </a:cubicBezTo>
                    <a:cubicBezTo>
                      <a:pt x="16966" y="9692"/>
                      <a:pt x="17193" y="9551"/>
                      <a:pt x="17280" y="9269"/>
                    </a:cubicBezTo>
                    <a:cubicBezTo>
                      <a:pt x="18147" y="6534"/>
                      <a:pt x="19448" y="4132"/>
                      <a:pt x="21149" y="1864"/>
                    </a:cubicBezTo>
                    <a:close/>
                    <a:moveTo>
                      <a:pt x="19337" y="17362"/>
                    </a:moveTo>
                    <a:cubicBezTo>
                      <a:pt x="21228" y="17362"/>
                      <a:pt x="23080" y="17703"/>
                      <a:pt x="24919" y="18642"/>
                    </a:cubicBezTo>
                    <a:cubicBezTo>
                      <a:pt x="23584" y="18642"/>
                      <a:pt x="22284" y="18943"/>
                      <a:pt x="21016" y="19343"/>
                    </a:cubicBezTo>
                    <a:cubicBezTo>
                      <a:pt x="19848" y="18976"/>
                      <a:pt x="18614" y="18809"/>
                      <a:pt x="17447" y="18442"/>
                    </a:cubicBezTo>
                    <a:cubicBezTo>
                      <a:pt x="16780" y="18242"/>
                      <a:pt x="16112" y="18009"/>
                      <a:pt x="15479" y="17742"/>
                    </a:cubicBezTo>
                    <a:cubicBezTo>
                      <a:pt x="16789" y="17514"/>
                      <a:pt x="18072" y="17362"/>
                      <a:pt x="19337" y="17362"/>
                    </a:cubicBezTo>
                    <a:close/>
                    <a:moveTo>
                      <a:pt x="45900" y="5533"/>
                    </a:moveTo>
                    <a:cubicBezTo>
                      <a:pt x="44800" y="7468"/>
                      <a:pt x="43966" y="9469"/>
                      <a:pt x="42531" y="11270"/>
                    </a:cubicBezTo>
                    <a:cubicBezTo>
                      <a:pt x="42229" y="11663"/>
                      <a:pt x="42529" y="12466"/>
                      <a:pt x="43058" y="12466"/>
                    </a:cubicBezTo>
                    <a:cubicBezTo>
                      <a:pt x="43114" y="12466"/>
                      <a:pt x="43172" y="12457"/>
                      <a:pt x="43232" y="12438"/>
                    </a:cubicBezTo>
                    <a:cubicBezTo>
                      <a:pt x="43332" y="12405"/>
                      <a:pt x="43432" y="12371"/>
                      <a:pt x="43565" y="12338"/>
                    </a:cubicBezTo>
                    <a:lnTo>
                      <a:pt x="43565" y="12338"/>
                    </a:lnTo>
                    <a:cubicBezTo>
                      <a:pt x="42498" y="13705"/>
                      <a:pt x="41330" y="14906"/>
                      <a:pt x="39996" y="16007"/>
                    </a:cubicBezTo>
                    <a:cubicBezTo>
                      <a:pt x="39596" y="16307"/>
                      <a:pt x="39729" y="17041"/>
                      <a:pt x="40196" y="17208"/>
                    </a:cubicBezTo>
                    <a:cubicBezTo>
                      <a:pt x="40330" y="17275"/>
                      <a:pt x="40463" y="17341"/>
                      <a:pt x="40630" y="17375"/>
                    </a:cubicBezTo>
                    <a:cubicBezTo>
                      <a:pt x="37194" y="18642"/>
                      <a:pt x="34059" y="20410"/>
                      <a:pt x="31523" y="23112"/>
                    </a:cubicBezTo>
                    <a:cubicBezTo>
                      <a:pt x="31523" y="23112"/>
                      <a:pt x="31523" y="23079"/>
                      <a:pt x="31523" y="23079"/>
                    </a:cubicBezTo>
                    <a:cubicBezTo>
                      <a:pt x="31357" y="21678"/>
                      <a:pt x="30389" y="20544"/>
                      <a:pt x="29188" y="19743"/>
                    </a:cubicBezTo>
                    <a:cubicBezTo>
                      <a:pt x="29455" y="19443"/>
                      <a:pt x="29756" y="19109"/>
                      <a:pt x="30056" y="18776"/>
                    </a:cubicBezTo>
                    <a:cubicBezTo>
                      <a:pt x="30616" y="18896"/>
                      <a:pt x="31177" y="18956"/>
                      <a:pt x="31751" y="18956"/>
                    </a:cubicBezTo>
                    <a:cubicBezTo>
                      <a:pt x="32135" y="18956"/>
                      <a:pt x="32524" y="18929"/>
                      <a:pt x="32924" y="18876"/>
                    </a:cubicBezTo>
                    <a:cubicBezTo>
                      <a:pt x="33291" y="18809"/>
                      <a:pt x="33191" y="18242"/>
                      <a:pt x="32824" y="18242"/>
                    </a:cubicBezTo>
                    <a:cubicBezTo>
                      <a:pt x="32600" y="18252"/>
                      <a:pt x="32378" y="18256"/>
                      <a:pt x="32157" y="18256"/>
                    </a:cubicBezTo>
                    <a:cubicBezTo>
                      <a:pt x="31624" y="18256"/>
                      <a:pt x="31099" y="18232"/>
                      <a:pt x="30556" y="18209"/>
                    </a:cubicBezTo>
                    <a:cubicBezTo>
                      <a:pt x="31490" y="17108"/>
                      <a:pt x="32424" y="16074"/>
                      <a:pt x="33425" y="15040"/>
                    </a:cubicBezTo>
                    <a:cubicBezTo>
                      <a:pt x="34859" y="15507"/>
                      <a:pt x="36961" y="15573"/>
                      <a:pt x="37428" y="15573"/>
                    </a:cubicBezTo>
                    <a:cubicBezTo>
                      <a:pt x="37440" y="15574"/>
                      <a:pt x="37451" y="15575"/>
                      <a:pt x="37462" y="15575"/>
                    </a:cubicBezTo>
                    <a:cubicBezTo>
                      <a:pt x="37961" y="15575"/>
                      <a:pt x="37952" y="14870"/>
                      <a:pt x="37528" y="14740"/>
                    </a:cubicBezTo>
                    <a:cubicBezTo>
                      <a:pt x="36794" y="14539"/>
                      <a:pt x="36027" y="14406"/>
                      <a:pt x="35293" y="14273"/>
                    </a:cubicBezTo>
                    <a:cubicBezTo>
                      <a:pt x="35126" y="14239"/>
                      <a:pt x="34726" y="14239"/>
                      <a:pt x="34325" y="14206"/>
                    </a:cubicBezTo>
                    <a:cubicBezTo>
                      <a:pt x="34459" y="14072"/>
                      <a:pt x="34592" y="13939"/>
                      <a:pt x="34726" y="13839"/>
                    </a:cubicBezTo>
                    <a:cubicBezTo>
                      <a:pt x="35393" y="13238"/>
                      <a:pt x="36093" y="12738"/>
                      <a:pt x="36827" y="12238"/>
                    </a:cubicBezTo>
                    <a:cubicBezTo>
                      <a:pt x="37628" y="12505"/>
                      <a:pt x="38428" y="12738"/>
                      <a:pt x="39262" y="12872"/>
                    </a:cubicBezTo>
                    <a:cubicBezTo>
                      <a:pt x="39273" y="12873"/>
                      <a:pt x="39283" y="12873"/>
                      <a:pt x="39292" y="12873"/>
                    </a:cubicBezTo>
                    <a:cubicBezTo>
                      <a:pt x="39567" y="12873"/>
                      <a:pt x="39620" y="12434"/>
                      <a:pt x="39362" y="12338"/>
                    </a:cubicBezTo>
                    <a:cubicBezTo>
                      <a:pt x="38729" y="12138"/>
                      <a:pt x="38061" y="12004"/>
                      <a:pt x="37394" y="11871"/>
                    </a:cubicBezTo>
                    <a:cubicBezTo>
                      <a:pt x="39062" y="10837"/>
                      <a:pt x="40797" y="9936"/>
                      <a:pt x="42431" y="8835"/>
                    </a:cubicBezTo>
                    <a:cubicBezTo>
                      <a:pt x="42706" y="8622"/>
                      <a:pt x="42673" y="8018"/>
                      <a:pt x="42309" y="8018"/>
                    </a:cubicBezTo>
                    <a:cubicBezTo>
                      <a:pt x="42275" y="8018"/>
                      <a:pt x="42238" y="8023"/>
                      <a:pt x="42198" y="8035"/>
                    </a:cubicBezTo>
                    <a:cubicBezTo>
                      <a:pt x="40163" y="8568"/>
                      <a:pt x="38228" y="9803"/>
                      <a:pt x="36494" y="11170"/>
                    </a:cubicBezTo>
                    <a:cubicBezTo>
                      <a:pt x="36494" y="10870"/>
                      <a:pt x="36460" y="10603"/>
                      <a:pt x="36494" y="10336"/>
                    </a:cubicBezTo>
                    <a:cubicBezTo>
                      <a:pt x="36494" y="9869"/>
                      <a:pt x="36527" y="9402"/>
                      <a:pt x="36560" y="8935"/>
                    </a:cubicBezTo>
                    <a:cubicBezTo>
                      <a:pt x="36583" y="8799"/>
                      <a:pt x="36452" y="8663"/>
                      <a:pt x="36334" y="8663"/>
                    </a:cubicBezTo>
                    <a:cubicBezTo>
                      <a:pt x="36278" y="8663"/>
                      <a:pt x="36226" y="8694"/>
                      <a:pt x="36193" y="8769"/>
                    </a:cubicBezTo>
                    <a:cubicBezTo>
                      <a:pt x="35760" y="9603"/>
                      <a:pt x="35526" y="10770"/>
                      <a:pt x="35793" y="11704"/>
                    </a:cubicBezTo>
                    <a:cubicBezTo>
                      <a:pt x="35426" y="12004"/>
                      <a:pt x="35059" y="12304"/>
                      <a:pt x="34692" y="12605"/>
                    </a:cubicBezTo>
                    <a:cubicBezTo>
                      <a:pt x="34159" y="13072"/>
                      <a:pt x="33658" y="13539"/>
                      <a:pt x="33125" y="14039"/>
                    </a:cubicBezTo>
                    <a:cubicBezTo>
                      <a:pt x="33058" y="14006"/>
                      <a:pt x="32958" y="13972"/>
                      <a:pt x="32891" y="13939"/>
                    </a:cubicBezTo>
                    <a:cubicBezTo>
                      <a:pt x="33025" y="13439"/>
                      <a:pt x="33025" y="12905"/>
                      <a:pt x="33091" y="12405"/>
                    </a:cubicBezTo>
                    <a:cubicBezTo>
                      <a:pt x="33225" y="11637"/>
                      <a:pt x="33425" y="10903"/>
                      <a:pt x="33592" y="10170"/>
                    </a:cubicBezTo>
                    <a:cubicBezTo>
                      <a:pt x="33613" y="10040"/>
                      <a:pt x="33523" y="9952"/>
                      <a:pt x="33429" y="9952"/>
                    </a:cubicBezTo>
                    <a:cubicBezTo>
                      <a:pt x="33378" y="9952"/>
                      <a:pt x="33327" y="9978"/>
                      <a:pt x="33291" y="10036"/>
                    </a:cubicBezTo>
                    <a:cubicBezTo>
                      <a:pt x="32658" y="10937"/>
                      <a:pt x="32124" y="12405"/>
                      <a:pt x="32157" y="13605"/>
                    </a:cubicBezTo>
                    <a:cubicBezTo>
                      <a:pt x="31990" y="14039"/>
                      <a:pt x="32157" y="14373"/>
                      <a:pt x="32524" y="14639"/>
                    </a:cubicBezTo>
                    <a:cubicBezTo>
                      <a:pt x="31490" y="15707"/>
                      <a:pt x="30556" y="16841"/>
                      <a:pt x="29789" y="18075"/>
                    </a:cubicBezTo>
                    <a:cubicBezTo>
                      <a:pt x="29622" y="17341"/>
                      <a:pt x="29322" y="16674"/>
                      <a:pt x="29155" y="15940"/>
                    </a:cubicBezTo>
                    <a:cubicBezTo>
                      <a:pt x="28955" y="15073"/>
                      <a:pt x="28955" y="14172"/>
                      <a:pt x="29055" y="13305"/>
                    </a:cubicBezTo>
                    <a:cubicBezTo>
                      <a:pt x="29075" y="13206"/>
                      <a:pt x="29000" y="13142"/>
                      <a:pt x="28929" y="13142"/>
                    </a:cubicBezTo>
                    <a:cubicBezTo>
                      <a:pt x="28881" y="13142"/>
                      <a:pt x="28835" y="13171"/>
                      <a:pt x="28822" y="13238"/>
                    </a:cubicBezTo>
                    <a:cubicBezTo>
                      <a:pt x="28488" y="14673"/>
                      <a:pt x="28355" y="16841"/>
                      <a:pt x="29188" y="18175"/>
                    </a:cubicBezTo>
                    <a:cubicBezTo>
                      <a:pt x="29122" y="18309"/>
                      <a:pt x="29188" y="18542"/>
                      <a:pt x="29355" y="18609"/>
                    </a:cubicBezTo>
                    <a:lnTo>
                      <a:pt x="29455" y="18609"/>
                    </a:lnTo>
                    <a:cubicBezTo>
                      <a:pt x="29255" y="18943"/>
                      <a:pt x="29088" y="19276"/>
                      <a:pt x="28922" y="19610"/>
                    </a:cubicBezTo>
                    <a:cubicBezTo>
                      <a:pt x="28355" y="19276"/>
                      <a:pt x="27754" y="19009"/>
                      <a:pt x="27154" y="18876"/>
                    </a:cubicBezTo>
                    <a:cubicBezTo>
                      <a:pt x="26987" y="18842"/>
                      <a:pt x="26820" y="18809"/>
                      <a:pt x="26653" y="18776"/>
                    </a:cubicBezTo>
                    <a:cubicBezTo>
                      <a:pt x="26653" y="18709"/>
                      <a:pt x="26620" y="18642"/>
                      <a:pt x="26553" y="18609"/>
                    </a:cubicBezTo>
                    <a:cubicBezTo>
                      <a:pt x="26420" y="18409"/>
                      <a:pt x="26253" y="18242"/>
                      <a:pt x="26086" y="18075"/>
                    </a:cubicBezTo>
                    <a:cubicBezTo>
                      <a:pt x="27154" y="14639"/>
                      <a:pt x="28288" y="11504"/>
                      <a:pt x="30223" y="8502"/>
                    </a:cubicBezTo>
                    <a:cubicBezTo>
                      <a:pt x="30289" y="8902"/>
                      <a:pt x="30389" y="9336"/>
                      <a:pt x="30489" y="9736"/>
                    </a:cubicBezTo>
                    <a:cubicBezTo>
                      <a:pt x="30531" y="9966"/>
                      <a:pt x="30718" y="10131"/>
                      <a:pt x="30917" y="10131"/>
                    </a:cubicBezTo>
                    <a:cubicBezTo>
                      <a:pt x="31035" y="10131"/>
                      <a:pt x="31157" y="10073"/>
                      <a:pt x="31257" y="9936"/>
                    </a:cubicBezTo>
                    <a:cubicBezTo>
                      <a:pt x="31957" y="8902"/>
                      <a:pt x="32658" y="7901"/>
                      <a:pt x="33425" y="6901"/>
                    </a:cubicBezTo>
                    <a:cubicBezTo>
                      <a:pt x="33525" y="7301"/>
                      <a:pt x="33625" y="7634"/>
                      <a:pt x="33758" y="8035"/>
                    </a:cubicBezTo>
                    <a:cubicBezTo>
                      <a:pt x="33823" y="8229"/>
                      <a:pt x="34013" y="8339"/>
                      <a:pt x="34202" y="8339"/>
                    </a:cubicBezTo>
                    <a:cubicBezTo>
                      <a:pt x="34306" y="8339"/>
                      <a:pt x="34410" y="8306"/>
                      <a:pt x="34492" y="8235"/>
                    </a:cubicBezTo>
                    <a:cubicBezTo>
                      <a:pt x="35560" y="7301"/>
                      <a:pt x="36861" y="6434"/>
                      <a:pt x="38128" y="5733"/>
                    </a:cubicBezTo>
                    <a:cubicBezTo>
                      <a:pt x="38128" y="6200"/>
                      <a:pt x="38128" y="6667"/>
                      <a:pt x="38128" y="7134"/>
                    </a:cubicBezTo>
                    <a:cubicBezTo>
                      <a:pt x="38128" y="7523"/>
                      <a:pt x="38359" y="7842"/>
                      <a:pt x="38725" y="7842"/>
                    </a:cubicBezTo>
                    <a:cubicBezTo>
                      <a:pt x="38799" y="7842"/>
                      <a:pt x="38878" y="7829"/>
                      <a:pt x="38962" y="7801"/>
                    </a:cubicBezTo>
                    <a:cubicBezTo>
                      <a:pt x="41264" y="7001"/>
                      <a:pt x="43599" y="6300"/>
                      <a:pt x="45900" y="5533"/>
                    </a:cubicBezTo>
                    <a:close/>
                    <a:moveTo>
                      <a:pt x="25523" y="20338"/>
                    </a:moveTo>
                    <a:cubicBezTo>
                      <a:pt x="27475" y="20338"/>
                      <a:pt x="29309" y="21007"/>
                      <a:pt x="30923" y="22879"/>
                    </a:cubicBezTo>
                    <a:cubicBezTo>
                      <a:pt x="29324" y="23349"/>
                      <a:pt x="27752" y="23614"/>
                      <a:pt x="26224" y="23614"/>
                    </a:cubicBezTo>
                    <a:cubicBezTo>
                      <a:pt x="23960" y="23614"/>
                      <a:pt x="21794" y="23032"/>
                      <a:pt x="19782" y="21678"/>
                    </a:cubicBezTo>
                    <a:cubicBezTo>
                      <a:pt x="21741" y="20933"/>
                      <a:pt x="23684" y="20338"/>
                      <a:pt x="25523" y="20338"/>
                    </a:cubicBezTo>
                    <a:close/>
                    <a:moveTo>
                      <a:pt x="15912" y="19676"/>
                    </a:moveTo>
                    <a:cubicBezTo>
                      <a:pt x="16680" y="19977"/>
                      <a:pt x="17513" y="20243"/>
                      <a:pt x="18347" y="20410"/>
                    </a:cubicBezTo>
                    <a:cubicBezTo>
                      <a:pt x="18147" y="20510"/>
                      <a:pt x="17980" y="20577"/>
                      <a:pt x="17780" y="20677"/>
                    </a:cubicBezTo>
                    <a:cubicBezTo>
                      <a:pt x="17247" y="20911"/>
                      <a:pt x="17213" y="21745"/>
                      <a:pt x="17680" y="22111"/>
                    </a:cubicBezTo>
                    <a:cubicBezTo>
                      <a:pt x="18081" y="22445"/>
                      <a:pt x="18548" y="22745"/>
                      <a:pt x="19015" y="23045"/>
                    </a:cubicBezTo>
                    <a:cubicBezTo>
                      <a:pt x="17947" y="23212"/>
                      <a:pt x="16913" y="23613"/>
                      <a:pt x="15846" y="23813"/>
                    </a:cubicBezTo>
                    <a:cubicBezTo>
                      <a:pt x="15312" y="23913"/>
                      <a:pt x="11643" y="23846"/>
                      <a:pt x="11609" y="23913"/>
                    </a:cubicBezTo>
                    <a:cubicBezTo>
                      <a:pt x="12543" y="22078"/>
                      <a:pt x="14311" y="20877"/>
                      <a:pt x="15912" y="19676"/>
                    </a:cubicBezTo>
                    <a:close/>
                    <a:moveTo>
                      <a:pt x="13911" y="18809"/>
                    </a:moveTo>
                    <a:cubicBezTo>
                      <a:pt x="14144" y="18943"/>
                      <a:pt x="14411" y="19043"/>
                      <a:pt x="14645" y="19143"/>
                    </a:cubicBezTo>
                    <a:cubicBezTo>
                      <a:pt x="13777" y="19610"/>
                      <a:pt x="12977" y="20210"/>
                      <a:pt x="12243" y="20877"/>
                    </a:cubicBezTo>
                    <a:cubicBezTo>
                      <a:pt x="11442" y="21578"/>
                      <a:pt x="9775" y="23212"/>
                      <a:pt x="10208" y="24446"/>
                    </a:cubicBezTo>
                    <a:cubicBezTo>
                      <a:pt x="9408" y="24380"/>
                      <a:pt x="8574" y="24380"/>
                      <a:pt x="7740" y="24380"/>
                    </a:cubicBezTo>
                    <a:cubicBezTo>
                      <a:pt x="8507" y="23346"/>
                      <a:pt x="9274" y="22345"/>
                      <a:pt x="10242" y="21444"/>
                    </a:cubicBezTo>
                    <a:cubicBezTo>
                      <a:pt x="11342" y="20410"/>
                      <a:pt x="12777" y="19743"/>
                      <a:pt x="13911" y="18809"/>
                    </a:cubicBezTo>
                    <a:close/>
                    <a:moveTo>
                      <a:pt x="18147" y="24780"/>
                    </a:moveTo>
                    <a:lnTo>
                      <a:pt x="18147" y="24780"/>
                    </a:lnTo>
                    <a:cubicBezTo>
                      <a:pt x="17647" y="25414"/>
                      <a:pt x="17147" y="26081"/>
                      <a:pt x="16713" y="26815"/>
                    </a:cubicBezTo>
                    <a:cubicBezTo>
                      <a:pt x="16346" y="27449"/>
                      <a:pt x="15412" y="28716"/>
                      <a:pt x="15645" y="29650"/>
                    </a:cubicBezTo>
                    <a:cubicBezTo>
                      <a:pt x="14445" y="29584"/>
                      <a:pt x="13244" y="29550"/>
                      <a:pt x="12043" y="29317"/>
                    </a:cubicBezTo>
                    <a:cubicBezTo>
                      <a:pt x="11643" y="29217"/>
                      <a:pt x="11242" y="29117"/>
                      <a:pt x="10842" y="29016"/>
                    </a:cubicBezTo>
                    <a:cubicBezTo>
                      <a:pt x="9808" y="28783"/>
                      <a:pt x="10775" y="27549"/>
                      <a:pt x="10975" y="27215"/>
                    </a:cubicBezTo>
                    <a:cubicBezTo>
                      <a:pt x="11276" y="26648"/>
                      <a:pt x="11609" y="26081"/>
                      <a:pt x="11843" y="25481"/>
                    </a:cubicBezTo>
                    <a:cubicBezTo>
                      <a:pt x="12054" y="25503"/>
                      <a:pt x="12273" y="25510"/>
                      <a:pt x="12488" y="25510"/>
                    </a:cubicBezTo>
                    <a:cubicBezTo>
                      <a:pt x="12918" y="25510"/>
                      <a:pt x="13333" y="25481"/>
                      <a:pt x="13644" y="25481"/>
                    </a:cubicBezTo>
                    <a:cubicBezTo>
                      <a:pt x="15112" y="25414"/>
                      <a:pt x="16713" y="25280"/>
                      <a:pt x="18147" y="24780"/>
                    </a:cubicBezTo>
                    <a:close/>
                    <a:moveTo>
                      <a:pt x="20149" y="23646"/>
                    </a:moveTo>
                    <a:cubicBezTo>
                      <a:pt x="22114" y="24617"/>
                      <a:pt x="24308" y="25191"/>
                      <a:pt x="26483" y="25191"/>
                    </a:cubicBezTo>
                    <a:cubicBezTo>
                      <a:pt x="27520" y="25191"/>
                      <a:pt x="28554" y="25060"/>
                      <a:pt x="29555" y="24780"/>
                    </a:cubicBezTo>
                    <a:lnTo>
                      <a:pt x="29555" y="24780"/>
                    </a:lnTo>
                    <a:cubicBezTo>
                      <a:pt x="28154" y="25914"/>
                      <a:pt x="27054" y="27582"/>
                      <a:pt x="26153" y="28983"/>
                    </a:cubicBezTo>
                    <a:cubicBezTo>
                      <a:pt x="25953" y="29250"/>
                      <a:pt x="25719" y="29584"/>
                      <a:pt x="25486" y="29950"/>
                    </a:cubicBezTo>
                    <a:cubicBezTo>
                      <a:pt x="23117" y="29917"/>
                      <a:pt x="20649" y="29750"/>
                      <a:pt x="18281" y="29417"/>
                    </a:cubicBezTo>
                    <a:cubicBezTo>
                      <a:pt x="17480" y="29283"/>
                      <a:pt x="16813" y="29517"/>
                      <a:pt x="17213" y="28549"/>
                    </a:cubicBezTo>
                    <a:cubicBezTo>
                      <a:pt x="17513" y="27849"/>
                      <a:pt x="17914" y="27148"/>
                      <a:pt x="18281" y="26481"/>
                    </a:cubicBezTo>
                    <a:cubicBezTo>
                      <a:pt x="18848" y="25481"/>
                      <a:pt x="19482" y="24580"/>
                      <a:pt x="20149" y="23646"/>
                    </a:cubicBezTo>
                    <a:close/>
                    <a:moveTo>
                      <a:pt x="10875" y="25681"/>
                    </a:moveTo>
                    <a:cubicBezTo>
                      <a:pt x="9675" y="26782"/>
                      <a:pt x="8307" y="28583"/>
                      <a:pt x="9341" y="29784"/>
                    </a:cubicBezTo>
                    <a:cubicBezTo>
                      <a:pt x="9741" y="30251"/>
                      <a:pt x="10609" y="30484"/>
                      <a:pt x="11442" y="30618"/>
                    </a:cubicBezTo>
                    <a:cubicBezTo>
                      <a:pt x="11376" y="30651"/>
                      <a:pt x="11342" y="30651"/>
                      <a:pt x="11276" y="30684"/>
                    </a:cubicBezTo>
                    <a:cubicBezTo>
                      <a:pt x="11276" y="30684"/>
                      <a:pt x="11242" y="30651"/>
                      <a:pt x="11209" y="30651"/>
                    </a:cubicBezTo>
                    <a:cubicBezTo>
                      <a:pt x="11080" y="30634"/>
                      <a:pt x="10951" y="30627"/>
                      <a:pt x="10820" y="30627"/>
                    </a:cubicBezTo>
                    <a:cubicBezTo>
                      <a:pt x="9901" y="30627"/>
                      <a:pt x="8941" y="30989"/>
                      <a:pt x="8007" y="31018"/>
                    </a:cubicBezTo>
                    <a:cubicBezTo>
                      <a:pt x="7868" y="31029"/>
                      <a:pt x="7722" y="31033"/>
                      <a:pt x="7573" y="31033"/>
                    </a:cubicBezTo>
                    <a:cubicBezTo>
                      <a:pt x="7273" y="31033"/>
                      <a:pt x="6957" y="31018"/>
                      <a:pt x="6643" y="31018"/>
                    </a:cubicBezTo>
                    <a:cubicBezTo>
                      <a:pt x="6172" y="31018"/>
                      <a:pt x="5705" y="31051"/>
                      <a:pt x="5305" y="31218"/>
                    </a:cubicBezTo>
                    <a:cubicBezTo>
                      <a:pt x="4771" y="31218"/>
                      <a:pt x="4237" y="31251"/>
                      <a:pt x="3704" y="31251"/>
                    </a:cubicBezTo>
                    <a:cubicBezTo>
                      <a:pt x="4337" y="30184"/>
                      <a:pt x="5038" y="29150"/>
                      <a:pt x="5872" y="28216"/>
                    </a:cubicBezTo>
                    <a:cubicBezTo>
                      <a:pt x="6639" y="27382"/>
                      <a:pt x="7706" y="26681"/>
                      <a:pt x="8374" y="25747"/>
                    </a:cubicBezTo>
                    <a:cubicBezTo>
                      <a:pt x="8691" y="25760"/>
                      <a:pt x="9004" y="25767"/>
                      <a:pt x="9313" y="25767"/>
                    </a:cubicBezTo>
                    <a:cubicBezTo>
                      <a:pt x="9847" y="25767"/>
                      <a:pt x="10368" y="25744"/>
                      <a:pt x="10875" y="25681"/>
                    </a:cubicBezTo>
                    <a:close/>
                    <a:moveTo>
                      <a:pt x="31290" y="24913"/>
                    </a:moveTo>
                    <a:cubicBezTo>
                      <a:pt x="31757" y="26448"/>
                      <a:pt x="32157" y="27882"/>
                      <a:pt x="31657" y="29617"/>
                    </a:cubicBezTo>
                    <a:cubicBezTo>
                      <a:pt x="30956" y="32119"/>
                      <a:pt x="27854" y="32719"/>
                      <a:pt x="25686" y="33086"/>
                    </a:cubicBezTo>
                    <a:cubicBezTo>
                      <a:pt x="25686" y="33086"/>
                      <a:pt x="27454" y="29450"/>
                      <a:pt x="27921" y="28750"/>
                    </a:cubicBezTo>
                    <a:cubicBezTo>
                      <a:pt x="28888" y="27349"/>
                      <a:pt x="30256" y="26248"/>
                      <a:pt x="31290" y="24913"/>
                    </a:cubicBezTo>
                    <a:close/>
                    <a:moveTo>
                      <a:pt x="47001" y="24280"/>
                    </a:moveTo>
                    <a:cubicBezTo>
                      <a:pt x="46901" y="24580"/>
                      <a:pt x="46801" y="24880"/>
                      <a:pt x="46701" y="25180"/>
                    </a:cubicBezTo>
                    <a:cubicBezTo>
                      <a:pt x="46610" y="25513"/>
                      <a:pt x="46821" y="26066"/>
                      <a:pt x="47235" y="26066"/>
                    </a:cubicBezTo>
                    <a:cubicBezTo>
                      <a:pt x="47277" y="26066"/>
                      <a:pt x="47322" y="26060"/>
                      <a:pt x="47368" y="26048"/>
                    </a:cubicBezTo>
                    <a:cubicBezTo>
                      <a:pt x="48802" y="25681"/>
                      <a:pt x="50170" y="25247"/>
                      <a:pt x="51504" y="24680"/>
                    </a:cubicBezTo>
                    <a:lnTo>
                      <a:pt x="51504" y="24680"/>
                    </a:lnTo>
                    <a:cubicBezTo>
                      <a:pt x="50270" y="28183"/>
                      <a:pt x="47035" y="30551"/>
                      <a:pt x="43599" y="31818"/>
                    </a:cubicBezTo>
                    <a:cubicBezTo>
                      <a:pt x="43499" y="31852"/>
                      <a:pt x="43432" y="31919"/>
                      <a:pt x="43365" y="31985"/>
                    </a:cubicBezTo>
                    <a:cubicBezTo>
                      <a:pt x="43198" y="32019"/>
                      <a:pt x="43098" y="32285"/>
                      <a:pt x="43232" y="32452"/>
                    </a:cubicBezTo>
                    <a:cubicBezTo>
                      <a:pt x="43265" y="32486"/>
                      <a:pt x="43265" y="32486"/>
                      <a:pt x="43299" y="32519"/>
                    </a:cubicBezTo>
                    <a:cubicBezTo>
                      <a:pt x="43332" y="32752"/>
                      <a:pt x="43499" y="32953"/>
                      <a:pt x="43699" y="33019"/>
                    </a:cubicBezTo>
                    <a:cubicBezTo>
                      <a:pt x="43899" y="33253"/>
                      <a:pt x="44132" y="33486"/>
                      <a:pt x="44333" y="33686"/>
                    </a:cubicBezTo>
                    <a:cubicBezTo>
                      <a:pt x="43540" y="33807"/>
                      <a:pt x="42756" y="33874"/>
                      <a:pt x="41967" y="33874"/>
                    </a:cubicBezTo>
                    <a:cubicBezTo>
                      <a:pt x="41229" y="33874"/>
                      <a:pt x="40487" y="33815"/>
                      <a:pt x="39729" y="33686"/>
                    </a:cubicBezTo>
                    <a:cubicBezTo>
                      <a:pt x="37394" y="33320"/>
                      <a:pt x="35793" y="31985"/>
                      <a:pt x="33725" y="31151"/>
                    </a:cubicBezTo>
                    <a:cubicBezTo>
                      <a:pt x="33692" y="31118"/>
                      <a:pt x="33625" y="31118"/>
                      <a:pt x="33592" y="31118"/>
                    </a:cubicBezTo>
                    <a:cubicBezTo>
                      <a:pt x="33458" y="30884"/>
                      <a:pt x="33258" y="30651"/>
                      <a:pt x="33058" y="30417"/>
                    </a:cubicBezTo>
                    <a:cubicBezTo>
                      <a:pt x="33158" y="30151"/>
                      <a:pt x="33258" y="29850"/>
                      <a:pt x="33325" y="29584"/>
                    </a:cubicBezTo>
                    <a:cubicBezTo>
                      <a:pt x="35093" y="30184"/>
                      <a:pt x="37127" y="30518"/>
                      <a:pt x="39162" y="30551"/>
                    </a:cubicBezTo>
                    <a:cubicBezTo>
                      <a:pt x="39362" y="30651"/>
                      <a:pt x="39563" y="30784"/>
                      <a:pt x="39729" y="30884"/>
                    </a:cubicBezTo>
                    <a:cubicBezTo>
                      <a:pt x="40230" y="31185"/>
                      <a:pt x="40730" y="31452"/>
                      <a:pt x="41297" y="31618"/>
                    </a:cubicBezTo>
                    <a:cubicBezTo>
                      <a:pt x="41337" y="31633"/>
                      <a:pt x="41375" y="31639"/>
                      <a:pt x="41411" y="31639"/>
                    </a:cubicBezTo>
                    <a:cubicBezTo>
                      <a:pt x="41708" y="31639"/>
                      <a:pt x="41865" y="31193"/>
                      <a:pt x="41597" y="30985"/>
                    </a:cubicBezTo>
                    <a:cubicBezTo>
                      <a:pt x="41330" y="30818"/>
                      <a:pt x="41030" y="30651"/>
                      <a:pt x="40763" y="30484"/>
                    </a:cubicBezTo>
                    <a:cubicBezTo>
                      <a:pt x="42965" y="30317"/>
                      <a:pt x="45133" y="29784"/>
                      <a:pt x="46901" y="28816"/>
                    </a:cubicBezTo>
                    <a:cubicBezTo>
                      <a:pt x="47278" y="28596"/>
                      <a:pt x="47152" y="27874"/>
                      <a:pt x="46718" y="27874"/>
                    </a:cubicBezTo>
                    <a:cubicBezTo>
                      <a:pt x="46691" y="27874"/>
                      <a:pt x="46663" y="27876"/>
                      <a:pt x="46634" y="27882"/>
                    </a:cubicBezTo>
                    <a:cubicBezTo>
                      <a:pt x="45900" y="28049"/>
                      <a:pt x="45200" y="28216"/>
                      <a:pt x="44466" y="28416"/>
                    </a:cubicBezTo>
                    <a:cubicBezTo>
                      <a:pt x="44933" y="28016"/>
                      <a:pt x="45300" y="27549"/>
                      <a:pt x="45600" y="26982"/>
                    </a:cubicBezTo>
                    <a:cubicBezTo>
                      <a:pt x="45723" y="26711"/>
                      <a:pt x="45538" y="26423"/>
                      <a:pt x="45313" y="26423"/>
                    </a:cubicBezTo>
                    <a:cubicBezTo>
                      <a:pt x="45232" y="26423"/>
                      <a:pt x="45146" y="26460"/>
                      <a:pt x="45066" y="26548"/>
                    </a:cubicBezTo>
                    <a:cubicBezTo>
                      <a:pt x="44466" y="27282"/>
                      <a:pt x="43766" y="28049"/>
                      <a:pt x="42965" y="28583"/>
                    </a:cubicBezTo>
                    <a:cubicBezTo>
                      <a:pt x="42865" y="28650"/>
                      <a:pt x="42832" y="28750"/>
                      <a:pt x="42798" y="28850"/>
                    </a:cubicBezTo>
                    <a:cubicBezTo>
                      <a:pt x="42031" y="29016"/>
                      <a:pt x="41264" y="29183"/>
                      <a:pt x="40430" y="29250"/>
                    </a:cubicBezTo>
                    <a:cubicBezTo>
                      <a:pt x="39796" y="29350"/>
                      <a:pt x="39162" y="29383"/>
                      <a:pt x="38528" y="29383"/>
                    </a:cubicBezTo>
                    <a:cubicBezTo>
                      <a:pt x="39529" y="29016"/>
                      <a:pt x="40497" y="28583"/>
                      <a:pt x="41431" y="28082"/>
                    </a:cubicBezTo>
                    <a:cubicBezTo>
                      <a:pt x="41759" y="27933"/>
                      <a:pt x="41606" y="27462"/>
                      <a:pt x="41282" y="27462"/>
                    </a:cubicBezTo>
                    <a:cubicBezTo>
                      <a:pt x="41245" y="27462"/>
                      <a:pt x="41205" y="27468"/>
                      <a:pt x="41164" y="27482"/>
                    </a:cubicBezTo>
                    <a:cubicBezTo>
                      <a:pt x="39696" y="27982"/>
                      <a:pt x="38295" y="28616"/>
                      <a:pt x="36927" y="29350"/>
                    </a:cubicBezTo>
                    <a:cubicBezTo>
                      <a:pt x="35760" y="29283"/>
                      <a:pt x="34592" y="29183"/>
                      <a:pt x="33425" y="29050"/>
                    </a:cubicBezTo>
                    <a:cubicBezTo>
                      <a:pt x="33525" y="28216"/>
                      <a:pt x="33492" y="27349"/>
                      <a:pt x="33291" y="26515"/>
                    </a:cubicBezTo>
                    <a:cubicBezTo>
                      <a:pt x="34959" y="25581"/>
                      <a:pt x="36627" y="24913"/>
                      <a:pt x="38562" y="24847"/>
                    </a:cubicBezTo>
                    <a:cubicBezTo>
                      <a:pt x="38629" y="25147"/>
                      <a:pt x="38695" y="25380"/>
                      <a:pt x="38862" y="25848"/>
                    </a:cubicBezTo>
                    <a:cubicBezTo>
                      <a:pt x="38912" y="26024"/>
                      <a:pt x="39115" y="26162"/>
                      <a:pt x="39311" y="26162"/>
                    </a:cubicBezTo>
                    <a:cubicBezTo>
                      <a:pt x="39375" y="26162"/>
                      <a:pt x="39438" y="26147"/>
                      <a:pt x="39496" y="26114"/>
                    </a:cubicBezTo>
                    <a:cubicBezTo>
                      <a:pt x="41664" y="24847"/>
                      <a:pt x="44433" y="24480"/>
                      <a:pt x="47001" y="24280"/>
                    </a:cubicBezTo>
                    <a:close/>
                    <a:moveTo>
                      <a:pt x="12443" y="30751"/>
                    </a:moveTo>
                    <a:cubicBezTo>
                      <a:pt x="12710" y="30784"/>
                      <a:pt x="12910" y="30818"/>
                      <a:pt x="13110" y="30851"/>
                    </a:cubicBezTo>
                    <a:cubicBezTo>
                      <a:pt x="14074" y="30992"/>
                      <a:pt x="15122" y="31120"/>
                      <a:pt x="16146" y="31120"/>
                    </a:cubicBezTo>
                    <a:cubicBezTo>
                      <a:pt x="16823" y="31120"/>
                      <a:pt x="17490" y="31064"/>
                      <a:pt x="18114" y="30918"/>
                    </a:cubicBezTo>
                    <a:cubicBezTo>
                      <a:pt x="18181" y="30918"/>
                      <a:pt x="18214" y="30884"/>
                      <a:pt x="18281" y="30884"/>
                    </a:cubicBezTo>
                    <a:lnTo>
                      <a:pt x="18347" y="30884"/>
                    </a:lnTo>
                    <a:cubicBezTo>
                      <a:pt x="17180" y="31585"/>
                      <a:pt x="16313" y="32719"/>
                      <a:pt x="15645" y="33887"/>
                    </a:cubicBezTo>
                    <a:cubicBezTo>
                      <a:pt x="15245" y="34654"/>
                      <a:pt x="14678" y="35821"/>
                      <a:pt x="14578" y="36889"/>
                    </a:cubicBezTo>
                    <a:cubicBezTo>
                      <a:pt x="14367" y="36875"/>
                      <a:pt x="14155" y="36869"/>
                      <a:pt x="13944" y="36869"/>
                    </a:cubicBezTo>
                    <a:cubicBezTo>
                      <a:pt x="13366" y="36869"/>
                      <a:pt x="12788" y="36908"/>
                      <a:pt x="12210" y="36908"/>
                    </a:cubicBezTo>
                    <a:cubicBezTo>
                      <a:pt x="11999" y="36908"/>
                      <a:pt x="11787" y="36903"/>
                      <a:pt x="11576" y="36889"/>
                    </a:cubicBezTo>
                    <a:cubicBezTo>
                      <a:pt x="10308" y="36822"/>
                      <a:pt x="9074" y="36555"/>
                      <a:pt x="7873" y="36155"/>
                    </a:cubicBezTo>
                    <a:cubicBezTo>
                      <a:pt x="9041" y="34053"/>
                      <a:pt x="10742" y="32419"/>
                      <a:pt x="12443" y="30751"/>
                    </a:cubicBezTo>
                    <a:close/>
                    <a:moveTo>
                      <a:pt x="7039" y="32452"/>
                    </a:moveTo>
                    <a:cubicBezTo>
                      <a:pt x="7390" y="32527"/>
                      <a:pt x="7777" y="32565"/>
                      <a:pt x="8160" y="32565"/>
                    </a:cubicBezTo>
                    <a:cubicBezTo>
                      <a:pt x="8288" y="32565"/>
                      <a:pt x="8415" y="32561"/>
                      <a:pt x="8540" y="32552"/>
                    </a:cubicBezTo>
                    <a:lnTo>
                      <a:pt x="8540" y="32552"/>
                    </a:lnTo>
                    <a:cubicBezTo>
                      <a:pt x="7506" y="33620"/>
                      <a:pt x="6706" y="34954"/>
                      <a:pt x="6072" y="36322"/>
                    </a:cubicBezTo>
                    <a:cubicBezTo>
                      <a:pt x="6072" y="36355"/>
                      <a:pt x="6072" y="36355"/>
                      <a:pt x="6072" y="36388"/>
                    </a:cubicBezTo>
                    <a:cubicBezTo>
                      <a:pt x="5738" y="36488"/>
                      <a:pt x="5405" y="36655"/>
                      <a:pt x="5105" y="36755"/>
                    </a:cubicBezTo>
                    <a:cubicBezTo>
                      <a:pt x="4838" y="36822"/>
                      <a:pt x="4538" y="36889"/>
                      <a:pt x="4237" y="36989"/>
                    </a:cubicBezTo>
                    <a:cubicBezTo>
                      <a:pt x="3570" y="36989"/>
                      <a:pt x="2936" y="36989"/>
                      <a:pt x="2269" y="36889"/>
                    </a:cubicBezTo>
                    <a:cubicBezTo>
                      <a:pt x="2536" y="35388"/>
                      <a:pt x="3137" y="34053"/>
                      <a:pt x="3570" y="32619"/>
                    </a:cubicBezTo>
                    <a:cubicBezTo>
                      <a:pt x="4704" y="32619"/>
                      <a:pt x="5872" y="32619"/>
                      <a:pt x="7039" y="32452"/>
                    </a:cubicBezTo>
                    <a:close/>
                    <a:moveTo>
                      <a:pt x="25019" y="30718"/>
                    </a:moveTo>
                    <a:lnTo>
                      <a:pt x="25019" y="30718"/>
                    </a:lnTo>
                    <a:cubicBezTo>
                      <a:pt x="24318" y="31952"/>
                      <a:pt x="23718" y="33353"/>
                      <a:pt x="24085" y="34354"/>
                    </a:cubicBezTo>
                    <a:cubicBezTo>
                      <a:pt x="24118" y="34487"/>
                      <a:pt x="24218" y="34587"/>
                      <a:pt x="24318" y="34687"/>
                    </a:cubicBezTo>
                    <a:cubicBezTo>
                      <a:pt x="24118" y="35021"/>
                      <a:pt x="23951" y="35354"/>
                      <a:pt x="23785" y="35721"/>
                    </a:cubicBezTo>
                    <a:cubicBezTo>
                      <a:pt x="22684" y="35921"/>
                      <a:pt x="21650" y="36422"/>
                      <a:pt x="20582" y="36722"/>
                    </a:cubicBezTo>
                    <a:cubicBezTo>
                      <a:pt x="19448" y="37022"/>
                      <a:pt x="18247" y="37189"/>
                      <a:pt x="17046" y="37289"/>
                    </a:cubicBezTo>
                    <a:cubicBezTo>
                      <a:pt x="17012" y="37292"/>
                      <a:pt x="16979" y="37293"/>
                      <a:pt x="16948" y="37293"/>
                    </a:cubicBezTo>
                    <a:cubicBezTo>
                      <a:pt x="15579" y="37293"/>
                      <a:pt x="17020" y="34506"/>
                      <a:pt x="17313" y="33887"/>
                    </a:cubicBezTo>
                    <a:cubicBezTo>
                      <a:pt x="17847" y="32853"/>
                      <a:pt x="18548" y="31919"/>
                      <a:pt x="19181" y="30951"/>
                    </a:cubicBezTo>
                    <a:lnTo>
                      <a:pt x="19515" y="30951"/>
                    </a:lnTo>
                    <a:cubicBezTo>
                      <a:pt x="20183" y="31032"/>
                      <a:pt x="20827" y="31069"/>
                      <a:pt x="21460" y="31069"/>
                    </a:cubicBezTo>
                    <a:cubicBezTo>
                      <a:pt x="22659" y="31069"/>
                      <a:pt x="23818" y="30936"/>
                      <a:pt x="25019" y="30718"/>
                    </a:cubicBezTo>
                    <a:close/>
                    <a:moveTo>
                      <a:pt x="29255" y="34053"/>
                    </a:moveTo>
                    <a:lnTo>
                      <a:pt x="29255" y="34053"/>
                    </a:lnTo>
                    <a:cubicBezTo>
                      <a:pt x="28621" y="35454"/>
                      <a:pt x="28154" y="36989"/>
                      <a:pt x="27821" y="38490"/>
                    </a:cubicBezTo>
                    <a:cubicBezTo>
                      <a:pt x="27387" y="38356"/>
                      <a:pt x="26920" y="38356"/>
                      <a:pt x="26420" y="38356"/>
                    </a:cubicBezTo>
                    <a:cubicBezTo>
                      <a:pt x="25686" y="38390"/>
                      <a:pt x="24952" y="38457"/>
                      <a:pt x="24218" y="38490"/>
                    </a:cubicBezTo>
                    <a:cubicBezTo>
                      <a:pt x="24552" y="37289"/>
                      <a:pt x="25019" y="36122"/>
                      <a:pt x="25352" y="34921"/>
                    </a:cubicBezTo>
                    <a:cubicBezTo>
                      <a:pt x="25460" y="34926"/>
                      <a:pt x="25567" y="34929"/>
                      <a:pt x="25676" y="34929"/>
                    </a:cubicBezTo>
                    <a:cubicBezTo>
                      <a:pt x="26850" y="34929"/>
                      <a:pt x="28095" y="34603"/>
                      <a:pt x="29255" y="34053"/>
                    </a:cubicBezTo>
                    <a:close/>
                    <a:moveTo>
                      <a:pt x="32524" y="31385"/>
                    </a:moveTo>
                    <a:lnTo>
                      <a:pt x="32524" y="31385"/>
                    </a:lnTo>
                    <a:cubicBezTo>
                      <a:pt x="32724" y="32819"/>
                      <a:pt x="32791" y="34153"/>
                      <a:pt x="32257" y="35655"/>
                    </a:cubicBezTo>
                    <a:cubicBezTo>
                      <a:pt x="31757" y="37222"/>
                      <a:pt x="30523" y="38390"/>
                      <a:pt x="29155" y="39290"/>
                    </a:cubicBezTo>
                    <a:cubicBezTo>
                      <a:pt x="29555" y="37156"/>
                      <a:pt x="30223" y="35154"/>
                      <a:pt x="30856" y="33086"/>
                    </a:cubicBezTo>
                    <a:cubicBezTo>
                      <a:pt x="31523" y="32586"/>
                      <a:pt x="32091" y="32019"/>
                      <a:pt x="32524" y="31385"/>
                    </a:cubicBezTo>
                    <a:close/>
                    <a:moveTo>
                      <a:pt x="6039" y="37990"/>
                    </a:moveTo>
                    <a:lnTo>
                      <a:pt x="6039" y="37990"/>
                    </a:lnTo>
                    <a:cubicBezTo>
                      <a:pt x="5672" y="38323"/>
                      <a:pt x="5338" y="38657"/>
                      <a:pt x="5038" y="38924"/>
                    </a:cubicBezTo>
                    <a:cubicBezTo>
                      <a:pt x="4437" y="39524"/>
                      <a:pt x="3237" y="40591"/>
                      <a:pt x="3103" y="41559"/>
                    </a:cubicBezTo>
                    <a:cubicBezTo>
                      <a:pt x="2836" y="41492"/>
                      <a:pt x="2569" y="41392"/>
                      <a:pt x="2336" y="41292"/>
                    </a:cubicBezTo>
                    <a:cubicBezTo>
                      <a:pt x="1302" y="40958"/>
                      <a:pt x="2102" y="39457"/>
                      <a:pt x="2436" y="38323"/>
                    </a:cubicBezTo>
                    <a:cubicBezTo>
                      <a:pt x="2689" y="38358"/>
                      <a:pt x="2939" y="38376"/>
                      <a:pt x="3187" y="38376"/>
                    </a:cubicBezTo>
                    <a:cubicBezTo>
                      <a:pt x="3657" y="38376"/>
                      <a:pt x="4124" y="38309"/>
                      <a:pt x="4604" y="38156"/>
                    </a:cubicBezTo>
                    <a:cubicBezTo>
                      <a:pt x="4654" y="38173"/>
                      <a:pt x="4713" y="38181"/>
                      <a:pt x="4771" y="38181"/>
                    </a:cubicBezTo>
                    <a:cubicBezTo>
                      <a:pt x="4829" y="38181"/>
                      <a:pt x="4888" y="38173"/>
                      <a:pt x="4938" y="38156"/>
                    </a:cubicBezTo>
                    <a:cubicBezTo>
                      <a:pt x="5271" y="38156"/>
                      <a:pt x="5672" y="38123"/>
                      <a:pt x="6039" y="37990"/>
                    </a:cubicBezTo>
                    <a:close/>
                    <a:moveTo>
                      <a:pt x="23084" y="37623"/>
                    </a:moveTo>
                    <a:lnTo>
                      <a:pt x="23084" y="37623"/>
                    </a:lnTo>
                    <a:cubicBezTo>
                      <a:pt x="23051" y="37723"/>
                      <a:pt x="23017" y="37789"/>
                      <a:pt x="22984" y="37889"/>
                    </a:cubicBezTo>
                    <a:cubicBezTo>
                      <a:pt x="21049" y="38457"/>
                      <a:pt x="19448" y="40191"/>
                      <a:pt x="18314" y="42026"/>
                    </a:cubicBezTo>
                    <a:cubicBezTo>
                      <a:pt x="17052" y="42101"/>
                      <a:pt x="15822" y="42166"/>
                      <a:pt x="14593" y="42166"/>
                    </a:cubicBezTo>
                    <a:cubicBezTo>
                      <a:pt x="13646" y="42166"/>
                      <a:pt x="12701" y="42127"/>
                      <a:pt x="11743" y="42026"/>
                    </a:cubicBezTo>
                    <a:cubicBezTo>
                      <a:pt x="12743" y="40825"/>
                      <a:pt x="13978" y="39891"/>
                      <a:pt x="14845" y="38590"/>
                    </a:cubicBezTo>
                    <a:cubicBezTo>
                      <a:pt x="14912" y="38490"/>
                      <a:pt x="14845" y="38323"/>
                      <a:pt x="14745" y="38290"/>
                    </a:cubicBezTo>
                    <a:cubicBezTo>
                      <a:pt x="14778" y="38256"/>
                      <a:pt x="14812" y="38256"/>
                      <a:pt x="14845" y="38256"/>
                    </a:cubicBezTo>
                    <a:cubicBezTo>
                      <a:pt x="15266" y="38936"/>
                      <a:pt x="15969" y="39137"/>
                      <a:pt x="16734" y="39137"/>
                    </a:cubicBezTo>
                    <a:cubicBezTo>
                      <a:pt x="17546" y="39137"/>
                      <a:pt x="18427" y="38910"/>
                      <a:pt x="19115" y="38790"/>
                    </a:cubicBezTo>
                    <a:cubicBezTo>
                      <a:pt x="20349" y="38590"/>
                      <a:pt x="21817" y="38256"/>
                      <a:pt x="23084" y="37623"/>
                    </a:cubicBezTo>
                    <a:close/>
                    <a:moveTo>
                      <a:pt x="8007" y="37889"/>
                    </a:moveTo>
                    <a:cubicBezTo>
                      <a:pt x="9397" y="38306"/>
                      <a:pt x="10972" y="38631"/>
                      <a:pt x="12462" y="38631"/>
                    </a:cubicBezTo>
                    <a:cubicBezTo>
                      <a:pt x="12760" y="38631"/>
                      <a:pt x="13055" y="38618"/>
                      <a:pt x="13344" y="38590"/>
                    </a:cubicBezTo>
                    <a:lnTo>
                      <a:pt x="13344" y="38590"/>
                    </a:lnTo>
                    <a:cubicBezTo>
                      <a:pt x="11876" y="39224"/>
                      <a:pt x="10609" y="40758"/>
                      <a:pt x="9775" y="41992"/>
                    </a:cubicBezTo>
                    <a:cubicBezTo>
                      <a:pt x="9007" y="42026"/>
                      <a:pt x="8240" y="42193"/>
                      <a:pt x="7506" y="42226"/>
                    </a:cubicBezTo>
                    <a:cubicBezTo>
                      <a:pt x="7057" y="42265"/>
                      <a:pt x="6619" y="42281"/>
                      <a:pt x="6179" y="42281"/>
                    </a:cubicBezTo>
                    <a:cubicBezTo>
                      <a:pt x="5868" y="42281"/>
                      <a:pt x="5556" y="42273"/>
                      <a:pt x="5238" y="42259"/>
                    </a:cubicBezTo>
                    <a:cubicBezTo>
                      <a:pt x="4971" y="42193"/>
                      <a:pt x="4704" y="42092"/>
                      <a:pt x="4437" y="41992"/>
                    </a:cubicBezTo>
                    <a:cubicBezTo>
                      <a:pt x="4504" y="41892"/>
                      <a:pt x="4604" y="41759"/>
                      <a:pt x="4704" y="41625"/>
                    </a:cubicBezTo>
                    <a:cubicBezTo>
                      <a:pt x="5071" y="41058"/>
                      <a:pt x="5472" y="40558"/>
                      <a:pt x="5905" y="40091"/>
                    </a:cubicBezTo>
                    <a:cubicBezTo>
                      <a:pt x="6539" y="39391"/>
                      <a:pt x="7473" y="38690"/>
                      <a:pt x="8007" y="37889"/>
                    </a:cubicBezTo>
                    <a:close/>
                    <a:moveTo>
                      <a:pt x="22650" y="39424"/>
                    </a:moveTo>
                    <a:cubicBezTo>
                      <a:pt x="22684" y="39791"/>
                      <a:pt x="22984" y="40058"/>
                      <a:pt x="23418" y="40058"/>
                    </a:cubicBezTo>
                    <a:cubicBezTo>
                      <a:pt x="24352" y="40024"/>
                      <a:pt x="25319" y="39958"/>
                      <a:pt x="26253" y="39891"/>
                    </a:cubicBezTo>
                    <a:cubicBezTo>
                      <a:pt x="26687" y="39858"/>
                      <a:pt x="27154" y="39824"/>
                      <a:pt x="27554" y="39691"/>
                    </a:cubicBezTo>
                    <a:lnTo>
                      <a:pt x="27554" y="39691"/>
                    </a:lnTo>
                    <a:cubicBezTo>
                      <a:pt x="27521" y="39757"/>
                      <a:pt x="27521" y="39858"/>
                      <a:pt x="27487" y="39924"/>
                    </a:cubicBezTo>
                    <a:cubicBezTo>
                      <a:pt x="27421" y="39924"/>
                      <a:pt x="27354" y="39924"/>
                      <a:pt x="27254" y="39958"/>
                    </a:cubicBezTo>
                    <a:cubicBezTo>
                      <a:pt x="25786" y="40591"/>
                      <a:pt x="24452" y="41625"/>
                      <a:pt x="22951" y="42259"/>
                    </a:cubicBezTo>
                    <a:cubicBezTo>
                      <a:pt x="21817" y="42760"/>
                      <a:pt x="20649" y="43093"/>
                      <a:pt x="19482" y="43360"/>
                    </a:cubicBezTo>
                    <a:cubicBezTo>
                      <a:pt x="19882" y="42626"/>
                      <a:pt x="20382" y="41926"/>
                      <a:pt x="20916" y="41225"/>
                    </a:cubicBezTo>
                    <a:cubicBezTo>
                      <a:pt x="21416" y="40558"/>
                      <a:pt x="22050" y="39991"/>
                      <a:pt x="22650" y="39424"/>
                    </a:cubicBezTo>
                    <a:close/>
                    <a:moveTo>
                      <a:pt x="21224" y="1"/>
                    </a:moveTo>
                    <a:cubicBezTo>
                      <a:pt x="21097" y="1"/>
                      <a:pt x="20974" y="48"/>
                      <a:pt x="20883" y="162"/>
                    </a:cubicBezTo>
                    <a:cubicBezTo>
                      <a:pt x="18881" y="2464"/>
                      <a:pt x="17380" y="5099"/>
                      <a:pt x="16379" y="8001"/>
                    </a:cubicBezTo>
                    <a:cubicBezTo>
                      <a:pt x="15779" y="7601"/>
                      <a:pt x="15212" y="7167"/>
                      <a:pt x="14611" y="6801"/>
                    </a:cubicBezTo>
                    <a:cubicBezTo>
                      <a:pt x="14490" y="6709"/>
                      <a:pt x="14358" y="6667"/>
                      <a:pt x="14233" y="6667"/>
                    </a:cubicBezTo>
                    <a:cubicBezTo>
                      <a:pt x="13947" y="6667"/>
                      <a:pt x="13690" y="6886"/>
                      <a:pt x="13644" y="7234"/>
                    </a:cubicBezTo>
                    <a:cubicBezTo>
                      <a:pt x="13310" y="10236"/>
                      <a:pt x="13978" y="13839"/>
                      <a:pt x="16213" y="16007"/>
                    </a:cubicBezTo>
                    <a:cubicBezTo>
                      <a:pt x="15012" y="16207"/>
                      <a:pt x="13844" y="16441"/>
                      <a:pt x="12743" y="16674"/>
                    </a:cubicBezTo>
                    <a:cubicBezTo>
                      <a:pt x="12010" y="16841"/>
                      <a:pt x="11976" y="17808"/>
                      <a:pt x="12577" y="18175"/>
                    </a:cubicBezTo>
                    <a:cubicBezTo>
                      <a:pt x="11543" y="18642"/>
                      <a:pt x="10609" y="19376"/>
                      <a:pt x="9775" y="20010"/>
                    </a:cubicBezTo>
                    <a:cubicBezTo>
                      <a:pt x="8173" y="21244"/>
                      <a:pt x="6672" y="22945"/>
                      <a:pt x="5838" y="24813"/>
                    </a:cubicBezTo>
                    <a:cubicBezTo>
                      <a:pt x="5645" y="25266"/>
                      <a:pt x="6045" y="25749"/>
                      <a:pt x="6495" y="25749"/>
                    </a:cubicBezTo>
                    <a:cubicBezTo>
                      <a:pt x="6509" y="25749"/>
                      <a:pt x="6524" y="25748"/>
                      <a:pt x="6539" y="25747"/>
                    </a:cubicBezTo>
                    <a:lnTo>
                      <a:pt x="6873" y="25747"/>
                    </a:lnTo>
                    <a:cubicBezTo>
                      <a:pt x="6105" y="26248"/>
                      <a:pt x="5405" y="26982"/>
                      <a:pt x="4838" y="27549"/>
                    </a:cubicBezTo>
                    <a:cubicBezTo>
                      <a:pt x="3670" y="28750"/>
                      <a:pt x="2803" y="30184"/>
                      <a:pt x="2069" y="31718"/>
                    </a:cubicBezTo>
                    <a:cubicBezTo>
                      <a:pt x="1902" y="32119"/>
                      <a:pt x="2203" y="32486"/>
                      <a:pt x="2569" y="32586"/>
                    </a:cubicBezTo>
                    <a:cubicBezTo>
                      <a:pt x="1535" y="33920"/>
                      <a:pt x="1102" y="35788"/>
                      <a:pt x="902" y="37389"/>
                    </a:cubicBezTo>
                    <a:cubicBezTo>
                      <a:pt x="835" y="37756"/>
                      <a:pt x="1135" y="38090"/>
                      <a:pt x="1469" y="38156"/>
                    </a:cubicBezTo>
                    <a:cubicBezTo>
                      <a:pt x="1502" y="38156"/>
                      <a:pt x="1502" y="38190"/>
                      <a:pt x="1535" y="38190"/>
                    </a:cubicBezTo>
                    <a:cubicBezTo>
                      <a:pt x="768" y="39357"/>
                      <a:pt x="1" y="40591"/>
                      <a:pt x="902" y="41959"/>
                    </a:cubicBezTo>
                    <a:cubicBezTo>
                      <a:pt x="1302" y="42626"/>
                      <a:pt x="2436" y="42826"/>
                      <a:pt x="3103" y="43026"/>
                    </a:cubicBezTo>
                    <a:cubicBezTo>
                      <a:pt x="4237" y="43327"/>
                      <a:pt x="5338" y="43493"/>
                      <a:pt x="6506" y="43560"/>
                    </a:cubicBezTo>
                    <a:cubicBezTo>
                      <a:pt x="6990" y="43627"/>
                      <a:pt x="7479" y="43662"/>
                      <a:pt x="7959" y="43662"/>
                    </a:cubicBezTo>
                    <a:cubicBezTo>
                      <a:pt x="8669" y="43662"/>
                      <a:pt x="9358" y="43586"/>
                      <a:pt x="9975" y="43427"/>
                    </a:cubicBezTo>
                    <a:cubicBezTo>
                      <a:pt x="10041" y="43460"/>
                      <a:pt x="10108" y="43493"/>
                      <a:pt x="10208" y="43493"/>
                    </a:cubicBezTo>
                    <a:cubicBezTo>
                      <a:pt x="11313" y="43680"/>
                      <a:pt x="12468" y="43787"/>
                      <a:pt x="13630" y="43787"/>
                    </a:cubicBezTo>
                    <a:cubicBezTo>
                      <a:pt x="14960" y="43787"/>
                      <a:pt x="16299" y="43647"/>
                      <a:pt x="17580" y="43327"/>
                    </a:cubicBezTo>
                    <a:lnTo>
                      <a:pt x="17580" y="43327"/>
                    </a:lnTo>
                    <a:cubicBezTo>
                      <a:pt x="17413" y="43660"/>
                      <a:pt x="17280" y="43960"/>
                      <a:pt x="17147" y="44227"/>
                    </a:cubicBezTo>
                    <a:cubicBezTo>
                      <a:pt x="16900" y="44781"/>
                      <a:pt x="17335" y="45477"/>
                      <a:pt x="17902" y="45477"/>
                    </a:cubicBezTo>
                    <a:cubicBezTo>
                      <a:pt x="17949" y="45477"/>
                      <a:pt x="17998" y="45472"/>
                      <a:pt x="18047" y="45462"/>
                    </a:cubicBezTo>
                    <a:cubicBezTo>
                      <a:pt x="21149" y="44894"/>
                      <a:pt x="25186" y="43560"/>
                      <a:pt x="27387" y="41058"/>
                    </a:cubicBezTo>
                    <a:cubicBezTo>
                      <a:pt x="27466" y="41398"/>
                      <a:pt x="27809" y="41655"/>
                      <a:pt x="28163" y="41655"/>
                    </a:cubicBezTo>
                    <a:cubicBezTo>
                      <a:pt x="28261" y="41655"/>
                      <a:pt x="28360" y="41636"/>
                      <a:pt x="28455" y="41592"/>
                    </a:cubicBezTo>
                    <a:cubicBezTo>
                      <a:pt x="31390" y="40291"/>
                      <a:pt x="34726" y="36455"/>
                      <a:pt x="34292" y="33019"/>
                    </a:cubicBezTo>
                    <a:lnTo>
                      <a:pt x="34292" y="33019"/>
                    </a:lnTo>
                    <a:cubicBezTo>
                      <a:pt x="36243" y="34598"/>
                      <a:pt x="39146" y="35283"/>
                      <a:pt x="41863" y="35283"/>
                    </a:cubicBezTo>
                    <a:cubicBezTo>
                      <a:pt x="43280" y="35283"/>
                      <a:pt x="44646" y="35097"/>
                      <a:pt x="45800" y="34754"/>
                    </a:cubicBezTo>
                    <a:cubicBezTo>
                      <a:pt x="46301" y="34620"/>
                      <a:pt x="46501" y="33920"/>
                      <a:pt x="46034" y="33586"/>
                    </a:cubicBezTo>
                    <a:cubicBezTo>
                      <a:pt x="45667" y="33320"/>
                      <a:pt x="45333" y="33053"/>
                      <a:pt x="44966" y="32819"/>
                    </a:cubicBezTo>
                    <a:cubicBezTo>
                      <a:pt x="49169" y="31652"/>
                      <a:pt x="51938" y="27916"/>
                      <a:pt x="52972" y="23779"/>
                    </a:cubicBezTo>
                    <a:cubicBezTo>
                      <a:pt x="53084" y="23389"/>
                      <a:pt x="52822" y="22882"/>
                      <a:pt x="52422" y="22882"/>
                    </a:cubicBezTo>
                    <a:cubicBezTo>
                      <a:pt x="52343" y="22882"/>
                      <a:pt x="52259" y="22902"/>
                      <a:pt x="52172" y="22945"/>
                    </a:cubicBezTo>
                    <a:cubicBezTo>
                      <a:pt x="50904" y="23579"/>
                      <a:pt x="49603" y="24113"/>
                      <a:pt x="48269" y="24513"/>
                    </a:cubicBezTo>
                    <a:cubicBezTo>
                      <a:pt x="48335" y="24246"/>
                      <a:pt x="48436" y="24013"/>
                      <a:pt x="48536" y="23779"/>
                    </a:cubicBezTo>
                    <a:cubicBezTo>
                      <a:pt x="48662" y="23338"/>
                      <a:pt x="48370" y="22807"/>
                      <a:pt x="47915" y="22807"/>
                    </a:cubicBezTo>
                    <a:cubicBezTo>
                      <a:pt x="47889" y="22807"/>
                      <a:pt x="47862" y="22808"/>
                      <a:pt x="47835" y="22812"/>
                    </a:cubicBezTo>
                    <a:cubicBezTo>
                      <a:pt x="45100" y="23312"/>
                      <a:pt x="42531" y="24380"/>
                      <a:pt x="39863" y="24980"/>
                    </a:cubicBezTo>
                    <a:cubicBezTo>
                      <a:pt x="39863" y="24713"/>
                      <a:pt x="39863" y="24446"/>
                      <a:pt x="39829" y="23979"/>
                    </a:cubicBezTo>
                    <a:cubicBezTo>
                      <a:pt x="39829" y="23546"/>
                      <a:pt x="39396" y="23312"/>
                      <a:pt x="39062" y="23312"/>
                    </a:cubicBezTo>
                    <a:cubicBezTo>
                      <a:pt x="36794" y="23479"/>
                      <a:pt x="34626" y="24246"/>
                      <a:pt x="33091" y="25848"/>
                    </a:cubicBezTo>
                    <a:cubicBezTo>
                      <a:pt x="32924" y="25347"/>
                      <a:pt x="32691" y="24880"/>
                      <a:pt x="32424" y="24413"/>
                    </a:cubicBezTo>
                    <a:cubicBezTo>
                      <a:pt x="35326" y="21578"/>
                      <a:pt x="38595" y="19143"/>
                      <a:pt x="42531" y="17942"/>
                    </a:cubicBezTo>
                    <a:cubicBezTo>
                      <a:pt x="43065" y="17808"/>
                      <a:pt x="43098" y="17108"/>
                      <a:pt x="42631" y="16841"/>
                    </a:cubicBezTo>
                    <a:cubicBezTo>
                      <a:pt x="42331" y="16674"/>
                      <a:pt x="42031" y="16507"/>
                      <a:pt x="41731" y="16374"/>
                    </a:cubicBezTo>
                    <a:cubicBezTo>
                      <a:pt x="43332" y="14940"/>
                      <a:pt x="44733" y="13339"/>
                      <a:pt x="45900" y="11471"/>
                    </a:cubicBezTo>
                    <a:cubicBezTo>
                      <a:pt x="46142" y="11078"/>
                      <a:pt x="45919" y="10275"/>
                      <a:pt x="45379" y="10275"/>
                    </a:cubicBezTo>
                    <a:cubicBezTo>
                      <a:pt x="45323" y="10275"/>
                      <a:pt x="45263" y="10284"/>
                      <a:pt x="45200" y="10303"/>
                    </a:cubicBezTo>
                    <a:cubicBezTo>
                      <a:pt x="45133" y="10336"/>
                      <a:pt x="45033" y="10336"/>
                      <a:pt x="44966" y="10370"/>
                    </a:cubicBezTo>
                    <a:cubicBezTo>
                      <a:pt x="46034" y="8769"/>
                      <a:pt x="46901" y="6934"/>
                      <a:pt x="47035" y="5066"/>
                    </a:cubicBezTo>
                    <a:cubicBezTo>
                      <a:pt x="47339" y="4731"/>
                      <a:pt x="47087" y="3977"/>
                      <a:pt x="46609" y="3977"/>
                    </a:cubicBezTo>
                    <a:cubicBezTo>
                      <a:pt x="46563" y="3977"/>
                      <a:pt x="46516" y="3984"/>
                      <a:pt x="46467" y="3999"/>
                    </a:cubicBezTo>
                    <a:cubicBezTo>
                      <a:pt x="44066" y="4732"/>
                      <a:pt x="41697" y="5566"/>
                      <a:pt x="39296" y="6367"/>
                    </a:cubicBezTo>
                    <a:cubicBezTo>
                      <a:pt x="39296" y="5833"/>
                      <a:pt x="39262" y="5299"/>
                      <a:pt x="39162" y="4766"/>
                    </a:cubicBezTo>
                    <a:cubicBezTo>
                      <a:pt x="39139" y="4509"/>
                      <a:pt x="38919" y="4317"/>
                      <a:pt x="38686" y="4317"/>
                    </a:cubicBezTo>
                    <a:cubicBezTo>
                      <a:pt x="38587" y="4317"/>
                      <a:pt x="38485" y="4352"/>
                      <a:pt x="38395" y="4432"/>
                    </a:cubicBezTo>
                    <a:cubicBezTo>
                      <a:pt x="37228" y="5366"/>
                      <a:pt x="35927" y="6334"/>
                      <a:pt x="34559" y="7067"/>
                    </a:cubicBezTo>
                    <a:cubicBezTo>
                      <a:pt x="34459" y="6534"/>
                      <a:pt x="34325" y="6033"/>
                      <a:pt x="34159" y="5533"/>
                    </a:cubicBezTo>
                    <a:cubicBezTo>
                      <a:pt x="34101" y="5322"/>
                      <a:pt x="33901" y="5210"/>
                      <a:pt x="33709" y="5210"/>
                    </a:cubicBezTo>
                    <a:cubicBezTo>
                      <a:pt x="33567" y="5210"/>
                      <a:pt x="33429" y="5272"/>
                      <a:pt x="33358" y="5400"/>
                    </a:cubicBezTo>
                    <a:cubicBezTo>
                      <a:pt x="32691" y="6467"/>
                      <a:pt x="31990" y="7434"/>
                      <a:pt x="31290" y="8435"/>
                    </a:cubicBezTo>
                    <a:cubicBezTo>
                      <a:pt x="31257" y="7868"/>
                      <a:pt x="31223" y="7301"/>
                      <a:pt x="31190" y="6700"/>
                    </a:cubicBezTo>
                    <a:cubicBezTo>
                      <a:pt x="31170" y="6324"/>
                      <a:pt x="30892" y="6136"/>
                      <a:pt x="30592" y="6136"/>
                    </a:cubicBezTo>
                    <a:cubicBezTo>
                      <a:pt x="30387" y="6136"/>
                      <a:pt x="30171" y="6224"/>
                      <a:pt x="30022" y="6400"/>
                    </a:cubicBezTo>
                    <a:cubicBezTo>
                      <a:pt x="29088" y="7501"/>
                      <a:pt x="28254" y="8735"/>
                      <a:pt x="27521" y="10070"/>
                    </a:cubicBezTo>
                    <a:cubicBezTo>
                      <a:pt x="27187" y="7501"/>
                      <a:pt x="26186" y="4933"/>
                      <a:pt x="25553" y="2431"/>
                    </a:cubicBezTo>
                    <a:cubicBezTo>
                      <a:pt x="25526" y="2299"/>
                      <a:pt x="25395" y="2124"/>
                      <a:pt x="25225" y="2124"/>
                    </a:cubicBezTo>
                    <a:cubicBezTo>
                      <a:pt x="25181" y="2124"/>
                      <a:pt x="25134" y="2136"/>
                      <a:pt x="25086" y="2164"/>
                    </a:cubicBezTo>
                    <a:cubicBezTo>
                      <a:pt x="24252" y="2731"/>
                      <a:pt x="23718" y="3365"/>
                      <a:pt x="23284" y="4199"/>
                    </a:cubicBezTo>
                    <a:cubicBezTo>
                      <a:pt x="22817" y="2898"/>
                      <a:pt x="22317" y="1664"/>
                      <a:pt x="21817" y="396"/>
                    </a:cubicBezTo>
                    <a:cubicBezTo>
                      <a:pt x="21729" y="177"/>
                      <a:pt x="21468" y="1"/>
                      <a:pt x="21224" y="1"/>
                    </a:cubicBezTo>
                    <a:close/>
                  </a:path>
                </a:pathLst>
              </a:custGeom>
              <a:solidFill>
                <a:srgbClr val="23140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763" name="Shape 13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64" name="Google Shape;13764;p42"/>
          <p:cNvSpPr txBox="1"/>
          <p:nvPr>
            <p:ph type="title"/>
          </p:nvPr>
        </p:nvSpPr>
        <p:spPr>
          <a:xfrm>
            <a:off x="713225" y="539525"/>
            <a:ext cx="44652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</a:t>
            </a:r>
            <a:endParaRPr/>
          </a:p>
        </p:txBody>
      </p:sp>
      <p:sp>
        <p:nvSpPr>
          <p:cNvPr id="13765" name="Google Shape;13765;p42"/>
          <p:cNvSpPr txBox="1"/>
          <p:nvPr>
            <p:ph idx="4294967295" type="subTitle"/>
          </p:nvPr>
        </p:nvSpPr>
        <p:spPr>
          <a:xfrm>
            <a:off x="1112875" y="1396475"/>
            <a:ext cx="3601500" cy="3138000"/>
          </a:xfrm>
          <a:prstGeom prst="rect">
            <a:avLst/>
          </a:prstGeom>
          <a:ln cap="flat" cmpd="sng" w="762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Beer = deep historical and social meanings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Gender norms are constructed and reinforced through beer (Butler, 1999)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Social relationships are made through beer (Latour 2005)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Both theories can have potential overlap → they don’t work independently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Beer alone cannot create influence → it needs to work with other materials to have full impact </a:t>
            </a:r>
            <a:endParaRPr/>
          </a:p>
        </p:txBody>
      </p:sp>
      <p:pic>
        <p:nvPicPr>
          <p:cNvPr id="13766" name="Google Shape;13766;p42" title="download (4)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78426" y="1183475"/>
            <a:ext cx="3213301" cy="3213299"/>
          </a:xfrm>
          <a:prstGeom prst="rect">
            <a:avLst/>
          </a:prstGeom>
          <a:noFill/>
          <a:ln cap="flat" cmpd="sng" w="762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pic>
      <p:grpSp>
        <p:nvGrpSpPr>
          <p:cNvPr id="13767" name="Google Shape;13767;p42"/>
          <p:cNvGrpSpPr/>
          <p:nvPr/>
        </p:nvGrpSpPr>
        <p:grpSpPr>
          <a:xfrm rot="589045">
            <a:off x="7939244" y="2211333"/>
            <a:ext cx="672739" cy="2618141"/>
            <a:chOff x="6819935" y="1112720"/>
            <a:chExt cx="896158" cy="3487790"/>
          </a:xfrm>
        </p:grpSpPr>
        <p:grpSp>
          <p:nvGrpSpPr>
            <p:cNvPr id="13768" name="Google Shape;13768;p42"/>
            <p:cNvGrpSpPr/>
            <p:nvPr/>
          </p:nvGrpSpPr>
          <p:grpSpPr>
            <a:xfrm>
              <a:off x="6819935" y="1112720"/>
              <a:ext cx="896158" cy="3487790"/>
              <a:chOff x="6743735" y="1036520"/>
              <a:chExt cx="896158" cy="3487790"/>
            </a:xfrm>
          </p:grpSpPr>
          <p:sp>
            <p:nvSpPr>
              <p:cNvPr id="13769" name="Google Shape;13769;p42"/>
              <p:cNvSpPr/>
              <p:nvPr/>
            </p:nvSpPr>
            <p:spPr>
              <a:xfrm>
                <a:off x="6743735" y="1036520"/>
                <a:ext cx="896158" cy="3487790"/>
              </a:xfrm>
              <a:custGeom>
                <a:rect b="b" l="l" r="r" t="t"/>
                <a:pathLst>
                  <a:path extrusionOk="0" h="60111" w="15445">
                    <a:moveTo>
                      <a:pt x="15344" y="41931"/>
                    </a:moveTo>
                    <a:cubicBezTo>
                      <a:pt x="15344" y="44433"/>
                      <a:pt x="15378" y="46968"/>
                      <a:pt x="15344" y="49470"/>
                    </a:cubicBezTo>
                    <a:cubicBezTo>
                      <a:pt x="15311" y="51604"/>
                      <a:pt x="15444" y="53739"/>
                      <a:pt x="15211" y="55841"/>
                    </a:cubicBezTo>
                    <a:cubicBezTo>
                      <a:pt x="15044" y="57742"/>
                      <a:pt x="13743" y="59110"/>
                      <a:pt x="11875" y="59477"/>
                    </a:cubicBezTo>
                    <a:cubicBezTo>
                      <a:pt x="9207" y="59977"/>
                      <a:pt x="6538" y="60111"/>
                      <a:pt x="3870" y="59577"/>
                    </a:cubicBezTo>
                    <a:cubicBezTo>
                      <a:pt x="1968" y="59210"/>
                      <a:pt x="634" y="58142"/>
                      <a:pt x="134" y="56208"/>
                    </a:cubicBezTo>
                    <a:cubicBezTo>
                      <a:pt x="0" y="55607"/>
                      <a:pt x="67" y="55007"/>
                      <a:pt x="67" y="54406"/>
                    </a:cubicBezTo>
                    <a:cubicBezTo>
                      <a:pt x="67" y="50470"/>
                      <a:pt x="0" y="46501"/>
                      <a:pt x="100" y="42565"/>
                    </a:cubicBezTo>
                    <a:cubicBezTo>
                      <a:pt x="167" y="38595"/>
                      <a:pt x="134" y="34626"/>
                      <a:pt x="234" y="30623"/>
                    </a:cubicBezTo>
                    <a:cubicBezTo>
                      <a:pt x="267" y="28755"/>
                      <a:pt x="367" y="26920"/>
                      <a:pt x="1134" y="25152"/>
                    </a:cubicBezTo>
                    <a:cubicBezTo>
                      <a:pt x="1535" y="24218"/>
                      <a:pt x="2135" y="23351"/>
                      <a:pt x="2502" y="22417"/>
                    </a:cubicBezTo>
                    <a:cubicBezTo>
                      <a:pt x="3136" y="20849"/>
                      <a:pt x="3436" y="19248"/>
                      <a:pt x="3569" y="17613"/>
                    </a:cubicBezTo>
                    <a:cubicBezTo>
                      <a:pt x="3803" y="15145"/>
                      <a:pt x="4070" y="12710"/>
                      <a:pt x="4270" y="10242"/>
                    </a:cubicBezTo>
                    <a:cubicBezTo>
                      <a:pt x="4403" y="8841"/>
                      <a:pt x="4503" y="7406"/>
                      <a:pt x="4337" y="6005"/>
                    </a:cubicBezTo>
                    <a:cubicBezTo>
                      <a:pt x="4270" y="5305"/>
                      <a:pt x="4303" y="4604"/>
                      <a:pt x="4470" y="3904"/>
                    </a:cubicBezTo>
                    <a:cubicBezTo>
                      <a:pt x="4603" y="3403"/>
                      <a:pt x="4570" y="2936"/>
                      <a:pt x="4403" y="2436"/>
                    </a:cubicBezTo>
                    <a:cubicBezTo>
                      <a:pt x="4303" y="2169"/>
                      <a:pt x="4203" y="1902"/>
                      <a:pt x="4170" y="1602"/>
                    </a:cubicBezTo>
                    <a:cubicBezTo>
                      <a:pt x="4103" y="902"/>
                      <a:pt x="4403" y="468"/>
                      <a:pt x="5070" y="334"/>
                    </a:cubicBezTo>
                    <a:cubicBezTo>
                      <a:pt x="6872" y="1"/>
                      <a:pt x="8673" y="68"/>
                      <a:pt x="10441" y="435"/>
                    </a:cubicBezTo>
                    <a:cubicBezTo>
                      <a:pt x="11208" y="601"/>
                      <a:pt x="11542" y="1469"/>
                      <a:pt x="11108" y="2136"/>
                    </a:cubicBezTo>
                    <a:cubicBezTo>
                      <a:pt x="10708" y="2770"/>
                      <a:pt x="10641" y="3403"/>
                      <a:pt x="10875" y="4104"/>
                    </a:cubicBezTo>
                    <a:cubicBezTo>
                      <a:pt x="11108" y="4671"/>
                      <a:pt x="11141" y="5238"/>
                      <a:pt x="10975" y="5805"/>
                    </a:cubicBezTo>
                    <a:cubicBezTo>
                      <a:pt x="10774" y="6672"/>
                      <a:pt x="10908" y="7506"/>
                      <a:pt x="10975" y="8374"/>
                    </a:cubicBezTo>
                    <a:cubicBezTo>
                      <a:pt x="11275" y="11909"/>
                      <a:pt x="11475" y="15445"/>
                      <a:pt x="11909" y="18981"/>
                    </a:cubicBezTo>
                    <a:cubicBezTo>
                      <a:pt x="12142" y="20782"/>
                      <a:pt x="12709" y="22517"/>
                      <a:pt x="13643" y="24085"/>
                    </a:cubicBezTo>
                    <a:cubicBezTo>
                      <a:pt x="14611" y="25686"/>
                      <a:pt x="15011" y="27420"/>
                      <a:pt x="15011" y="29288"/>
                    </a:cubicBezTo>
                    <a:cubicBezTo>
                      <a:pt x="15078" y="33158"/>
                      <a:pt x="15144" y="37061"/>
                      <a:pt x="15211" y="40964"/>
                    </a:cubicBezTo>
                    <a:cubicBezTo>
                      <a:pt x="15211" y="41264"/>
                      <a:pt x="15211" y="41597"/>
                      <a:pt x="15211" y="4193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70" name="Google Shape;13770;p42"/>
              <p:cNvSpPr/>
              <p:nvPr/>
            </p:nvSpPr>
            <p:spPr>
              <a:xfrm>
                <a:off x="6900511" y="2201668"/>
                <a:ext cx="696792" cy="956211"/>
              </a:xfrm>
              <a:custGeom>
                <a:rect b="b" l="l" r="r" t="t"/>
                <a:pathLst>
                  <a:path extrusionOk="0" h="16480" w="12009">
                    <a:moveTo>
                      <a:pt x="2635" y="301"/>
                    </a:moveTo>
                    <a:cubicBezTo>
                      <a:pt x="4637" y="301"/>
                      <a:pt x="6638" y="201"/>
                      <a:pt x="8606" y="34"/>
                    </a:cubicBezTo>
                    <a:cubicBezTo>
                      <a:pt x="8740" y="1"/>
                      <a:pt x="8873" y="1"/>
                      <a:pt x="8906" y="168"/>
                    </a:cubicBezTo>
                    <a:cubicBezTo>
                      <a:pt x="9273" y="2269"/>
                      <a:pt x="10508" y="4004"/>
                      <a:pt x="11341" y="5905"/>
                    </a:cubicBezTo>
                    <a:cubicBezTo>
                      <a:pt x="11708" y="6772"/>
                      <a:pt x="11842" y="7740"/>
                      <a:pt x="11875" y="8674"/>
                    </a:cubicBezTo>
                    <a:cubicBezTo>
                      <a:pt x="11942" y="10842"/>
                      <a:pt x="12009" y="13044"/>
                      <a:pt x="11975" y="15245"/>
                    </a:cubicBezTo>
                    <a:cubicBezTo>
                      <a:pt x="11975" y="15545"/>
                      <a:pt x="11942" y="15812"/>
                      <a:pt x="11942" y="16112"/>
                    </a:cubicBezTo>
                    <a:cubicBezTo>
                      <a:pt x="11942" y="16246"/>
                      <a:pt x="11942" y="16379"/>
                      <a:pt x="11808" y="16413"/>
                    </a:cubicBezTo>
                    <a:cubicBezTo>
                      <a:pt x="11675" y="16479"/>
                      <a:pt x="11608" y="16313"/>
                      <a:pt x="11542" y="16213"/>
                    </a:cubicBezTo>
                    <a:cubicBezTo>
                      <a:pt x="10574" y="14678"/>
                      <a:pt x="9107" y="13844"/>
                      <a:pt x="7372" y="13477"/>
                    </a:cubicBezTo>
                    <a:cubicBezTo>
                      <a:pt x="4870" y="12944"/>
                      <a:pt x="2502" y="13277"/>
                      <a:pt x="367" y="14711"/>
                    </a:cubicBezTo>
                    <a:cubicBezTo>
                      <a:pt x="0" y="14645"/>
                      <a:pt x="100" y="14345"/>
                      <a:pt x="100" y="14144"/>
                    </a:cubicBezTo>
                    <a:cubicBezTo>
                      <a:pt x="100" y="13344"/>
                      <a:pt x="234" y="12543"/>
                      <a:pt x="200" y="11743"/>
                    </a:cubicBezTo>
                    <a:cubicBezTo>
                      <a:pt x="167" y="10242"/>
                      <a:pt x="200" y="8774"/>
                      <a:pt x="200" y="7306"/>
                    </a:cubicBezTo>
                    <a:cubicBezTo>
                      <a:pt x="200" y="6372"/>
                      <a:pt x="367" y="5471"/>
                      <a:pt x="801" y="4604"/>
                    </a:cubicBezTo>
                    <a:cubicBezTo>
                      <a:pt x="1434" y="3337"/>
                      <a:pt x="2068" y="2036"/>
                      <a:pt x="2435" y="668"/>
                    </a:cubicBezTo>
                    <a:cubicBezTo>
                      <a:pt x="2468" y="535"/>
                      <a:pt x="2535" y="401"/>
                      <a:pt x="2635" y="3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71" name="Google Shape;13771;p42"/>
              <p:cNvSpPr/>
              <p:nvPr/>
            </p:nvSpPr>
            <p:spPr>
              <a:xfrm>
                <a:off x="6888849" y="3930040"/>
                <a:ext cx="720059" cy="530384"/>
              </a:xfrm>
              <a:custGeom>
                <a:rect b="b" l="l" r="r" t="t"/>
                <a:pathLst>
                  <a:path extrusionOk="0" h="9141" w="12410">
                    <a:moveTo>
                      <a:pt x="234" y="2569"/>
                    </a:moveTo>
                    <a:cubicBezTo>
                      <a:pt x="1302" y="3437"/>
                      <a:pt x="2469" y="4137"/>
                      <a:pt x="3804" y="4504"/>
                    </a:cubicBezTo>
                    <a:cubicBezTo>
                      <a:pt x="4204" y="4604"/>
                      <a:pt x="4571" y="4738"/>
                      <a:pt x="4904" y="4404"/>
                    </a:cubicBezTo>
                    <a:cubicBezTo>
                      <a:pt x="5004" y="4304"/>
                      <a:pt x="5071" y="4337"/>
                      <a:pt x="5171" y="4437"/>
                    </a:cubicBezTo>
                    <a:cubicBezTo>
                      <a:pt x="5572" y="5004"/>
                      <a:pt x="6139" y="4871"/>
                      <a:pt x="6672" y="4704"/>
                    </a:cubicBezTo>
                    <a:cubicBezTo>
                      <a:pt x="8874" y="4070"/>
                      <a:pt x="10475" y="2703"/>
                      <a:pt x="11676" y="801"/>
                    </a:cubicBezTo>
                    <a:cubicBezTo>
                      <a:pt x="11843" y="535"/>
                      <a:pt x="12009" y="301"/>
                      <a:pt x="12210" y="1"/>
                    </a:cubicBezTo>
                    <a:cubicBezTo>
                      <a:pt x="12376" y="234"/>
                      <a:pt x="12376" y="468"/>
                      <a:pt x="12376" y="735"/>
                    </a:cubicBezTo>
                    <a:cubicBezTo>
                      <a:pt x="12410" y="2436"/>
                      <a:pt x="12410" y="4137"/>
                      <a:pt x="12276" y="5805"/>
                    </a:cubicBezTo>
                    <a:cubicBezTo>
                      <a:pt x="12176" y="7206"/>
                      <a:pt x="11442" y="8240"/>
                      <a:pt x="10141" y="8841"/>
                    </a:cubicBezTo>
                    <a:cubicBezTo>
                      <a:pt x="9007" y="9141"/>
                      <a:pt x="7873" y="9074"/>
                      <a:pt x="6739" y="9007"/>
                    </a:cubicBezTo>
                    <a:cubicBezTo>
                      <a:pt x="5405" y="8941"/>
                      <a:pt x="4104" y="8640"/>
                      <a:pt x="2803" y="8307"/>
                    </a:cubicBezTo>
                    <a:cubicBezTo>
                      <a:pt x="1335" y="7940"/>
                      <a:pt x="501" y="7139"/>
                      <a:pt x="301" y="5605"/>
                    </a:cubicBezTo>
                    <a:cubicBezTo>
                      <a:pt x="201" y="4704"/>
                      <a:pt x="101" y="3804"/>
                      <a:pt x="34" y="2903"/>
                    </a:cubicBezTo>
                    <a:cubicBezTo>
                      <a:pt x="34" y="2770"/>
                      <a:pt x="1" y="2569"/>
                      <a:pt x="234" y="256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72" name="Google Shape;13772;p42"/>
              <p:cNvSpPr/>
              <p:nvPr/>
            </p:nvSpPr>
            <p:spPr>
              <a:xfrm>
                <a:off x="6883047" y="2977834"/>
                <a:ext cx="727834" cy="1215513"/>
              </a:xfrm>
              <a:custGeom>
                <a:rect b="b" l="l" r="r" t="t"/>
                <a:pathLst>
                  <a:path extrusionOk="0" h="20949" w="12544">
                    <a:moveTo>
                      <a:pt x="568" y="1968"/>
                    </a:moveTo>
                    <a:cubicBezTo>
                      <a:pt x="1535" y="1001"/>
                      <a:pt x="2736" y="601"/>
                      <a:pt x="4037" y="367"/>
                    </a:cubicBezTo>
                    <a:cubicBezTo>
                      <a:pt x="6005" y="0"/>
                      <a:pt x="7873" y="267"/>
                      <a:pt x="9608" y="1234"/>
                    </a:cubicBezTo>
                    <a:cubicBezTo>
                      <a:pt x="10675" y="1801"/>
                      <a:pt x="11442" y="2669"/>
                      <a:pt x="11976" y="3736"/>
                    </a:cubicBezTo>
                    <a:cubicBezTo>
                      <a:pt x="12176" y="4170"/>
                      <a:pt x="12276" y="4603"/>
                      <a:pt x="12276" y="5070"/>
                    </a:cubicBezTo>
                    <a:cubicBezTo>
                      <a:pt x="12343" y="6538"/>
                      <a:pt x="12310" y="8006"/>
                      <a:pt x="12410" y="9440"/>
                    </a:cubicBezTo>
                    <a:cubicBezTo>
                      <a:pt x="12543" y="11041"/>
                      <a:pt x="12410" y="12676"/>
                      <a:pt x="12476" y="14277"/>
                    </a:cubicBezTo>
                    <a:cubicBezTo>
                      <a:pt x="12510" y="14944"/>
                      <a:pt x="12310" y="15545"/>
                      <a:pt x="11976" y="16112"/>
                    </a:cubicBezTo>
                    <a:cubicBezTo>
                      <a:pt x="11209" y="17413"/>
                      <a:pt x="10442" y="18647"/>
                      <a:pt x="9207" y="19514"/>
                    </a:cubicBezTo>
                    <a:cubicBezTo>
                      <a:pt x="8307" y="20148"/>
                      <a:pt x="7306" y="20481"/>
                      <a:pt x="6305" y="20848"/>
                    </a:cubicBezTo>
                    <a:cubicBezTo>
                      <a:pt x="6038" y="20948"/>
                      <a:pt x="5805" y="20882"/>
                      <a:pt x="5638" y="20648"/>
                    </a:cubicBezTo>
                    <a:cubicBezTo>
                      <a:pt x="5371" y="20315"/>
                      <a:pt x="5071" y="20148"/>
                      <a:pt x="4671" y="20481"/>
                    </a:cubicBezTo>
                    <a:cubicBezTo>
                      <a:pt x="4537" y="20648"/>
                      <a:pt x="4337" y="20648"/>
                      <a:pt x="4137" y="20582"/>
                    </a:cubicBezTo>
                    <a:cubicBezTo>
                      <a:pt x="2636" y="20115"/>
                      <a:pt x="1302" y="19414"/>
                      <a:pt x="234" y="18247"/>
                    </a:cubicBezTo>
                    <a:cubicBezTo>
                      <a:pt x="68" y="17813"/>
                      <a:pt x="1" y="17346"/>
                      <a:pt x="234" y="16912"/>
                    </a:cubicBezTo>
                    <a:cubicBezTo>
                      <a:pt x="535" y="16812"/>
                      <a:pt x="668" y="17046"/>
                      <a:pt x="801" y="17212"/>
                    </a:cubicBezTo>
                    <a:cubicBezTo>
                      <a:pt x="1735" y="18247"/>
                      <a:pt x="2870" y="18780"/>
                      <a:pt x="4237" y="18947"/>
                    </a:cubicBezTo>
                    <a:cubicBezTo>
                      <a:pt x="6105" y="19147"/>
                      <a:pt x="7740" y="18613"/>
                      <a:pt x="9174" y="17379"/>
                    </a:cubicBezTo>
                    <a:cubicBezTo>
                      <a:pt x="10275" y="16412"/>
                      <a:pt x="10975" y="15178"/>
                      <a:pt x="11276" y="13743"/>
                    </a:cubicBezTo>
                    <a:cubicBezTo>
                      <a:pt x="11743" y="11675"/>
                      <a:pt x="11976" y="9574"/>
                      <a:pt x="11609" y="7472"/>
                    </a:cubicBezTo>
                    <a:cubicBezTo>
                      <a:pt x="11242" y="5471"/>
                      <a:pt x="10241" y="3770"/>
                      <a:pt x="8574" y="2535"/>
                    </a:cubicBezTo>
                    <a:cubicBezTo>
                      <a:pt x="7473" y="1735"/>
                      <a:pt x="6172" y="1535"/>
                      <a:pt x="4804" y="1635"/>
                    </a:cubicBezTo>
                    <a:cubicBezTo>
                      <a:pt x="3403" y="1735"/>
                      <a:pt x="2169" y="2235"/>
                      <a:pt x="1068" y="3069"/>
                    </a:cubicBezTo>
                    <a:cubicBezTo>
                      <a:pt x="935" y="3169"/>
                      <a:pt x="768" y="3303"/>
                      <a:pt x="568" y="3202"/>
                    </a:cubicBezTo>
                    <a:cubicBezTo>
                      <a:pt x="301" y="2802"/>
                      <a:pt x="334" y="2369"/>
                      <a:pt x="568" y="19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73" name="Google Shape;13773;p42"/>
              <p:cNvSpPr/>
              <p:nvPr/>
            </p:nvSpPr>
            <p:spPr>
              <a:xfrm>
                <a:off x="7072722" y="1233970"/>
                <a:ext cx="292317" cy="541988"/>
              </a:xfrm>
              <a:custGeom>
                <a:rect b="b" l="l" r="r" t="t"/>
                <a:pathLst>
                  <a:path extrusionOk="0" h="9341" w="5038">
                    <a:moveTo>
                      <a:pt x="4604" y="200"/>
                    </a:moveTo>
                    <a:cubicBezTo>
                      <a:pt x="4904" y="968"/>
                      <a:pt x="4971" y="1768"/>
                      <a:pt x="4838" y="2636"/>
                    </a:cubicBezTo>
                    <a:cubicBezTo>
                      <a:pt x="4671" y="3770"/>
                      <a:pt x="4904" y="4937"/>
                      <a:pt x="4904" y="6071"/>
                    </a:cubicBezTo>
                    <a:cubicBezTo>
                      <a:pt x="4904" y="6872"/>
                      <a:pt x="4971" y="7706"/>
                      <a:pt x="5004" y="8540"/>
                    </a:cubicBezTo>
                    <a:cubicBezTo>
                      <a:pt x="5038" y="8740"/>
                      <a:pt x="5038" y="8940"/>
                      <a:pt x="4738" y="8973"/>
                    </a:cubicBezTo>
                    <a:cubicBezTo>
                      <a:pt x="3236" y="9274"/>
                      <a:pt x="1702" y="9340"/>
                      <a:pt x="168" y="9140"/>
                    </a:cubicBezTo>
                    <a:cubicBezTo>
                      <a:pt x="1" y="8973"/>
                      <a:pt x="1" y="8740"/>
                      <a:pt x="1" y="8506"/>
                    </a:cubicBezTo>
                    <a:cubicBezTo>
                      <a:pt x="34" y="6271"/>
                      <a:pt x="101" y="4037"/>
                      <a:pt x="334" y="1802"/>
                    </a:cubicBezTo>
                    <a:cubicBezTo>
                      <a:pt x="368" y="1435"/>
                      <a:pt x="501" y="1268"/>
                      <a:pt x="901" y="1201"/>
                    </a:cubicBezTo>
                    <a:cubicBezTo>
                      <a:pt x="1869" y="1034"/>
                      <a:pt x="2836" y="1134"/>
                      <a:pt x="3437" y="1235"/>
                    </a:cubicBezTo>
                    <a:cubicBezTo>
                      <a:pt x="2903" y="1201"/>
                      <a:pt x="1969" y="1001"/>
                      <a:pt x="1068" y="1201"/>
                    </a:cubicBezTo>
                    <a:cubicBezTo>
                      <a:pt x="735" y="1268"/>
                      <a:pt x="468" y="1168"/>
                      <a:pt x="434" y="768"/>
                    </a:cubicBezTo>
                    <a:cubicBezTo>
                      <a:pt x="401" y="367"/>
                      <a:pt x="535" y="67"/>
                      <a:pt x="868" y="67"/>
                    </a:cubicBezTo>
                    <a:cubicBezTo>
                      <a:pt x="2036" y="0"/>
                      <a:pt x="3170" y="0"/>
                      <a:pt x="4337" y="67"/>
                    </a:cubicBezTo>
                    <a:cubicBezTo>
                      <a:pt x="4437" y="67"/>
                      <a:pt x="4504" y="134"/>
                      <a:pt x="4604" y="2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74" name="Google Shape;13774;p42"/>
              <p:cNvSpPr/>
              <p:nvPr/>
            </p:nvSpPr>
            <p:spPr>
              <a:xfrm>
                <a:off x="6780463" y="2215245"/>
                <a:ext cx="272996" cy="1008431"/>
              </a:xfrm>
              <a:custGeom>
                <a:rect b="b" l="l" r="r" t="t"/>
                <a:pathLst>
                  <a:path extrusionOk="0" h="17380" w="4705">
                    <a:moveTo>
                      <a:pt x="4704" y="67"/>
                    </a:moveTo>
                    <a:cubicBezTo>
                      <a:pt x="4604" y="1001"/>
                      <a:pt x="4204" y="1802"/>
                      <a:pt x="3837" y="2636"/>
                    </a:cubicBezTo>
                    <a:cubicBezTo>
                      <a:pt x="3503" y="3470"/>
                      <a:pt x="3103" y="4237"/>
                      <a:pt x="2703" y="5037"/>
                    </a:cubicBezTo>
                    <a:cubicBezTo>
                      <a:pt x="2469" y="5604"/>
                      <a:pt x="2436" y="6171"/>
                      <a:pt x="2436" y="6772"/>
                    </a:cubicBezTo>
                    <a:cubicBezTo>
                      <a:pt x="2403" y="8607"/>
                      <a:pt x="2436" y="10441"/>
                      <a:pt x="2403" y="12276"/>
                    </a:cubicBezTo>
                    <a:cubicBezTo>
                      <a:pt x="2403" y="12843"/>
                      <a:pt x="2336" y="13410"/>
                      <a:pt x="2336" y="14010"/>
                    </a:cubicBezTo>
                    <a:cubicBezTo>
                      <a:pt x="2303" y="14177"/>
                      <a:pt x="2269" y="14344"/>
                      <a:pt x="2436" y="14477"/>
                    </a:cubicBezTo>
                    <a:cubicBezTo>
                      <a:pt x="1435" y="15245"/>
                      <a:pt x="735" y="16212"/>
                      <a:pt x="168" y="17380"/>
                    </a:cubicBezTo>
                    <a:cubicBezTo>
                      <a:pt x="1" y="17113"/>
                      <a:pt x="34" y="16913"/>
                      <a:pt x="34" y="16746"/>
                    </a:cubicBezTo>
                    <a:cubicBezTo>
                      <a:pt x="68" y="14544"/>
                      <a:pt x="34" y="12376"/>
                      <a:pt x="68" y="10208"/>
                    </a:cubicBezTo>
                    <a:cubicBezTo>
                      <a:pt x="101" y="8173"/>
                      <a:pt x="268" y="6171"/>
                      <a:pt x="1268" y="4337"/>
                    </a:cubicBezTo>
                    <a:cubicBezTo>
                      <a:pt x="1936" y="3136"/>
                      <a:pt x="2469" y="1868"/>
                      <a:pt x="3036" y="567"/>
                    </a:cubicBezTo>
                    <a:cubicBezTo>
                      <a:pt x="3203" y="167"/>
                      <a:pt x="3437" y="0"/>
                      <a:pt x="3870" y="67"/>
                    </a:cubicBezTo>
                    <a:cubicBezTo>
                      <a:pt x="4137" y="100"/>
                      <a:pt x="4404" y="67"/>
                      <a:pt x="4704" y="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75" name="Google Shape;13775;p42"/>
              <p:cNvSpPr/>
              <p:nvPr/>
            </p:nvSpPr>
            <p:spPr>
              <a:xfrm>
                <a:off x="7053401" y="1841697"/>
                <a:ext cx="350340" cy="305837"/>
              </a:xfrm>
              <a:custGeom>
                <a:rect b="b" l="l" r="r" t="t"/>
                <a:pathLst>
                  <a:path extrusionOk="0" h="5271" w="6038">
                    <a:moveTo>
                      <a:pt x="501" y="34"/>
                    </a:moveTo>
                    <a:cubicBezTo>
                      <a:pt x="2068" y="34"/>
                      <a:pt x="3636" y="34"/>
                      <a:pt x="5237" y="0"/>
                    </a:cubicBezTo>
                    <a:cubicBezTo>
                      <a:pt x="5471" y="0"/>
                      <a:pt x="5538" y="67"/>
                      <a:pt x="5571" y="301"/>
                    </a:cubicBezTo>
                    <a:cubicBezTo>
                      <a:pt x="5704" y="1768"/>
                      <a:pt x="5871" y="3203"/>
                      <a:pt x="6038" y="4637"/>
                    </a:cubicBezTo>
                    <a:cubicBezTo>
                      <a:pt x="6038" y="4904"/>
                      <a:pt x="5938" y="4937"/>
                      <a:pt x="5738" y="4971"/>
                    </a:cubicBezTo>
                    <a:cubicBezTo>
                      <a:pt x="4870" y="5071"/>
                      <a:pt x="3970" y="5204"/>
                      <a:pt x="3102" y="5171"/>
                    </a:cubicBezTo>
                    <a:cubicBezTo>
                      <a:pt x="2202" y="5271"/>
                      <a:pt x="1301" y="5204"/>
                      <a:pt x="434" y="5204"/>
                    </a:cubicBezTo>
                    <a:cubicBezTo>
                      <a:pt x="34" y="5238"/>
                      <a:pt x="34" y="4937"/>
                      <a:pt x="34" y="4670"/>
                    </a:cubicBezTo>
                    <a:cubicBezTo>
                      <a:pt x="0" y="3870"/>
                      <a:pt x="134" y="3069"/>
                      <a:pt x="167" y="2269"/>
                    </a:cubicBezTo>
                    <a:cubicBezTo>
                      <a:pt x="167" y="1668"/>
                      <a:pt x="334" y="1068"/>
                      <a:pt x="334" y="434"/>
                    </a:cubicBezTo>
                    <a:cubicBezTo>
                      <a:pt x="334" y="301"/>
                      <a:pt x="401" y="134"/>
                      <a:pt x="501" y="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76" name="Google Shape;13776;p42"/>
              <p:cNvSpPr/>
              <p:nvPr/>
            </p:nvSpPr>
            <p:spPr>
              <a:xfrm>
                <a:off x="6768859" y="3914606"/>
                <a:ext cx="708455" cy="580689"/>
              </a:xfrm>
              <a:custGeom>
                <a:rect b="b" l="l" r="r" t="t"/>
                <a:pathLst>
                  <a:path extrusionOk="0" h="10008" w="12210">
                    <a:moveTo>
                      <a:pt x="2302" y="2835"/>
                    </a:moveTo>
                    <a:cubicBezTo>
                      <a:pt x="2302" y="3369"/>
                      <a:pt x="2269" y="3936"/>
                      <a:pt x="2336" y="4470"/>
                    </a:cubicBezTo>
                    <a:cubicBezTo>
                      <a:pt x="2402" y="5337"/>
                      <a:pt x="2569" y="6171"/>
                      <a:pt x="2836" y="6972"/>
                    </a:cubicBezTo>
                    <a:cubicBezTo>
                      <a:pt x="2970" y="7472"/>
                      <a:pt x="3270" y="7806"/>
                      <a:pt x="3703" y="7972"/>
                    </a:cubicBezTo>
                    <a:cubicBezTo>
                      <a:pt x="5238" y="8573"/>
                      <a:pt x="6772" y="8973"/>
                      <a:pt x="8440" y="9107"/>
                    </a:cubicBezTo>
                    <a:cubicBezTo>
                      <a:pt x="9708" y="9207"/>
                      <a:pt x="10942" y="9140"/>
                      <a:pt x="12209" y="9107"/>
                    </a:cubicBezTo>
                    <a:cubicBezTo>
                      <a:pt x="11376" y="9574"/>
                      <a:pt x="10408" y="9674"/>
                      <a:pt x="9474" y="9807"/>
                    </a:cubicBezTo>
                    <a:cubicBezTo>
                      <a:pt x="8006" y="10007"/>
                      <a:pt x="6539" y="9940"/>
                      <a:pt x="5071" y="9807"/>
                    </a:cubicBezTo>
                    <a:cubicBezTo>
                      <a:pt x="3970" y="9707"/>
                      <a:pt x="2903" y="9540"/>
                      <a:pt x="1935" y="8973"/>
                    </a:cubicBezTo>
                    <a:cubicBezTo>
                      <a:pt x="668" y="8239"/>
                      <a:pt x="101" y="7072"/>
                      <a:pt x="67" y="5671"/>
                    </a:cubicBezTo>
                    <a:cubicBezTo>
                      <a:pt x="1" y="3869"/>
                      <a:pt x="34" y="2035"/>
                      <a:pt x="34" y="234"/>
                    </a:cubicBezTo>
                    <a:cubicBezTo>
                      <a:pt x="34" y="200"/>
                      <a:pt x="67" y="133"/>
                      <a:pt x="101" y="0"/>
                    </a:cubicBezTo>
                    <a:cubicBezTo>
                      <a:pt x="835" y="1001"/>
                      <a:pt x="1502" y="1968"/>
                      <a:pt x="2302" y="28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77" name="Google Shape;13777;p42"/>
              <p:cNvSpPr/>
              <p:nvPr/>
            </p:nvSpPr>
            <p:spPr>
              <a:xfrm>
                <a:off x="7014700" y="1142991"/>
                <a:ext cx="340650" cy="621363"/>
              </a:xfrm>
              <a:custGeom>
                <a:rect b="b" l="l" r="r" t="t"/>
                <a:pathLst>
                  <a:path extrusionOk="0" h="10709" w="5871">
                    <a:moveTo>
                      <a:pt x="5604" y="1768"/>
                    </a:moveTo>
                    <a:cubicBezTo>
                      <a:pt x="4403" y="1768"/>
                      <a:pt x="3236" y="1768"/>
                      <a:pt x="2035" y="1768"/>
                    </a:cubicBezTo>
                    <a:cubicBezTo>
                      <a:pt x="1901" y="1768"/>
                      <a:pt x="1668" y="1668"/>
                      <a:pt x="1601" y="1902"/>
                    </a:cubicBezTo>
                    <a:cubicBezTo>
                      <a:pt x="1535" y="2135"/>
                      <a:pt x="1501" y="2402"/>
                      <a:pt x="1635" y="2602"/>
                    </a:cubicBezTo>
                    <a:cubicBezTo>
                      <a:pt x="1735" y="2769"/>
                      <a:pt x="1935" y="2636"/>
                      <a:pt x="2102" y="2636"/>
                    </a:cubicBezTo>
                    <a:cubicBezTo>
                      <a:pt x="3069" y="2502"/>
                      <a:pt x="4036" y="2536"/>
                      <a:pt x="4970" y="2836"/>
                    </a:cubicBezTo>
                    <a:cubicBezTo>
                      <a:pt x="4470" y="2903"/>
                      <a:pt x="4003" y="2936"/>
                      <a:pt x="3503" y="2836"/>
                    </a:cubicBezTo>
                    <a:cubicBezTo>
                      <a:pt x="2902" y="2702"/>
                      <a:pt x="2302" y="2903"/>
                      <a:pt x="1735" y="2903"/>
                    </a:cubicBezTo>
                    <a:cubicBezTo>
                      <a:pt x="1501" y="2903"/>
                      <a:pt x="1468" y="3103"/>
                      <a:pt x="1468" y="3303"/>
                    </a:cubicBezTo>
                    <a:cubicBezTo>
                      <a:pt x="1401" y="4771"/>
                      <a:pt x="1268" y="6272"/>
                      <a:pt x="1234" y="7739"/>
                    </a:cubicBezTo>
                    <a:cubicBezTo>
                      <a:pt x="1201" y="8740"/>
                      <a:pt x="1201" y="9741"/>
                      <a:pt x="1168" y="10708"/>
                    </a:cubicBezTo>
                    <a:cubicBezTo>
                      <a:pt x="1101" y="10708"/>
                      <a:pt x="1068" y="10708"/>
                      <a:pt x="1001" y="10708"/>
                    </a:cubicBezTo>
                    <a:cubicBezTo>
                      <a:pt x="0" y="10708"/>
                      <a:pt x="0" y="10708"/>
                      <a:pt x="33" y="9707"/>
                    </a:cubicBezTo>
                    <a:cubicBezTo>
                      <a:pt x="33" y="8373"/>
                      <a:pt x="100" y="7039"/>
                      <a:pt x="234" y="5671"/>
                    </a:cubicBezTo>
                    <a:cubicBezTo>
                      <a:pt x="300" y="4971"/>
                      <a:pt x="134" y="4237"/>
                      <a:pt x="134" y="3536"/>
                    </a:cubicBezTo>
                    <a:cubicBezTo>
                      <a:pt x="134" y="2936"/>
                      <a:pt x="167" y="2369"/>
                      <a:pt x="300" y="1802"/>
                    </a:cubicBezTo>
                    <a:cubicBezTo>
                      <a:pt x="434" y="1368"/>
                      <a:pt x="267" y="968"/>
                      <a:pt x="200" y="534"/>
                    </a:cubicBezTo>
                    <a:cubicBezTo>
                      <a:pt x="134" y="334"/>
                      <a:pt x="134" y="201"/>
                      <a:pt x="400" y="201"/>
                    </a:cubicBezTo>
                    <a:cubicBezTo>
                      <a:pt x="1068" y="267"/>
                      <a:pt x="1735" y="67"/>
                      <a:pt x="2368" y="34"/>
                    </a:cubicBezTo>
                    <a:cubicBezTo>
                      <a:pt x="3302" y="1"/>
                      <a:pt x="4203" y="101"/>
                      <a:pt x="5137" y="201"/>
                    </a:cubicBezTo>
                    <a:cubicBezTo>
                      <a:pt x="5871" y="267"/>
                      <a:pt x="5871" y="301"/>
                      <a:pt x="5704" y="1035"/>
                    </a:cubicBezTo>
                    <a:cubicBezTo>
                      <a:pt x="5637" y="1268"/>
                      <a:pt x="5571" y="1502"/>
                      <a:pt x="5604" y="17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78" name="Google Shape;13778;p42"/>
              <p:cNvSpPr/>
              <p:nvPr/>
            </p:nvSpPr>
            <p:spPr>
              <a:xfrm>
                <a:off x="6770831" y="3092022"/>
                <a:ext cx="152947" cy="944548"/>
              </a:xfrm>
              <a:custGeom>
                <a:rect b="b" l="l" r="r" t="t"/>
                <a:pathLst>
                  <a:path extrusionOk="0" h="16279" w="2636">
                    <a:moveTo>
                      <a:pt x="2268" y="14944"/>
                    </a:moveTo>
                    <a:cubicBezTo>
                      <a:pt x="2102" y="15378"/>
                      <a:pt x="2235" y="15845"/>
                      <a:pt x="2168" y="16279"/>
                    </a:cubicBezTo>
                    <a:cubicBezTo>
                      <a:pt x="801" y="14978"/>
                      <a:pt x="67" y="13376"/>
                      <a:pt x="33" y="11475"/>
                    </a:cubicBezTo>
                    <a:cubicBezTo>
                      <a:pt x="0" y="9173"/>
                      <a:pt x="33" y="6838"/>
                      <a:pt x="134" y="4503"/>
                    </a:cubicBezTo>
                    <a:cubicBezTo>
                      <a:pt x="234" y="2669"/>
                      <a:pt x="1068" y="1168"/>
                      <a:pt x="2502" y="0"/>
                    </a:cubicBezTo>
                    <a:cubicBezTo>
                      <a:pt x="2535" y="401"/>
                      <a:pt x="2368" y="834"/>
                      <a:pt x="2602" y="1234"/>
                    </a:cubicBezTo>
                    <a:cubicBezTo>
                      <a:pt x="2635" y="1468"/>
                      <a:pt x="2435" y="1601"/>
                      <a:pt x="2302" y="1768"/>
                    </a:cubicBezTo>
                    <a:cubicBezTo>
                      <a:pt x="1034" y="3169"/>
                      <a:pt x="467" y="4837"/>
                      <a:pt x="467" y="6738"/>
                    </a:cubicBezTo>
                    <a:cubicBezTo>
                      <a:pt x="434" y="8673"/>
                      <a:pt x="734" y="10541"/>
                      <a:pt x="1268" y="12409"/>
                    </a:cubicBezTo>
                    <a:cubicBezTo>
                      <a:pt x="1468" y="13110"/>
                      <a:pt x="1768" y="13743"/>
                      <a:pt x="2102" y="14377"/>
                    </a:cubicBezTo>
                    <a:cubicBezTo>
                      <a:pt x="2202" y="14544"/>
                      <a:pt x="2368" y="14711"/>
                      <a:pt x="2268" y="1494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79" name="Google Shape;13779;p42"/>
              <p:cNvSpPr/>
              <p:nvPr/>
            </p:nvSpPr>
            <p:spPr>
              <a:xfrm>
                <a:off x="6972111" y="1841697"/>
                <a:ext cx="261333" cy="309724"/>
              </a:xfrm>
              <a:custGeom>
                <a:rect b="b" l="l" r="r" t="t"/>
                <a:pathLst>
                  <a:path extrusionOk="0" h="5338" w="4504">
                    <a:moveTo>
                      <a:pt x="1902" y="34"/>
                    </a:moveTo>
                    <a:cubicBezTo>
                      <a:pt x="1802" y="1535"/>
                      <a:pt x="1701" y="3036"/>
                      <a:pt x="1601" y="4537"/>
                    </a:cubicBezTo>
                    <a:cubicBezTo>
                      <a:pt x="1535" y="5004"/>
                      <a:pt x="1668" y="5204"/>
                      <a:pt x="2168" y="5171"/>
                    </a:cubicBezTo>
                    <a:cubicBezTo>
                      <a:pt x="2936" y="5104"/>
                      <a:pt x="3703" y="5171"/>
                      <a:pt x="4503" y="5171"/>
                    </a:cubicBezTo>
                    <a:cubicBezTo>
                      <a:pt x="3536" y="5338"/>
                      <a:pt x="2569" y="5238"/>
                      <a:pt x="1635" y="5238"/>
                    </a:cubicBezTo>
                    <a:cubicBezTo>
                      <a:pt x="1234" y="5238"/>
                      <a:pt x="834" y="5171"/>
                      <a:pt x="467" y="5204"/>
                    </a:cubicBezTo>
                    <a:cubicBezTo>
                      <a:pt x="67" y="5204"/>
                      <a:pt x="0" y="5037"/>
                      <a:pt x="34" y="4704"/>
                    </a:cubicBezTo>
                    <a:cubicBezTo>
                      <a:pt x="200" y="3269"/>
                      <a:pt x="334" y="1835"/>
                      <a:pt x="467" y="367"/>
                    </a:cubicBezTo>
                    <a:cubicBezTo>
                      <a:pt x="501" y="101"/>
                      <a:pt x="601" y="0"/>
                      <a:pt x="868" y="0"/>
                    </a:cubicBezTo>
                    <a:cubicBezTo>
                      <a:pt x="1234" y="34"/>
                      <a:pt x="1568" y="34"/>
                      <a:pt x="1902" y="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80" name="Google Shape;13780;p42"/>
              <p:cNvSpPr/>
              <p:nvPr/>
            </p:nvSpPr>
            <p:spPr>
              <a:xfrm>
                <a:off x="7090187" y="1055900"/>
                <a:ext cx="292259" cy="85235"/>
              </a:xfrm>
              <a:custGeom>
                <a:rect b="b" l="l" r="r" t="t"/>
                <a:pathLst>
                  <a:path extrusionOk="0" h="1469" w="5037">
                    <a:moveTo>
                      <a:pt x="2569" y="167"/>
                    </a:moveTo>
                    <a:cubicBezTo>
                      <a:pt x="3136" y="134"/>
                      <a:pt x="3669" y="301"/>
                      <a:pt x="4236" y="401"/>
                    </a:cubicBezTo>
                    <a:cubicBezTo>
                      <a:pt x="4403" y="434"/>
                      <a:pt x="4537" y="534"/>
                      <a:pt x="4670" y="634"/>
                    </a:cubicBezTo>
                    <a:cubicBezTo>
                      <a:pt x="4870" y="801"/>
                      <a:pt x="5037" y="1035"/>
                      <a:pt x="4970" y="1268"/>
                    </a:cubicBezTo>
                    <a:cubicBezTo>
                      <a:pt x="4904" y="1468"/>
                      <a:pt x="4637" y="1335"/>
                      <a:pt x="4437" y="1335"/>
                    </a:cubicBezTo>
                    <a:cubicBezTo>
                      <a:pt x="2969" y="1268"/>
                      <a:pt x="1534" y="1168"/>
                      <a:pt x="67" y="1201"/>
                    </a:cubicBezTo>
                    <a:cubicBezTo>
                      <a:pt x="0" y="934"/>
                      <a:pt x="133" y="768"/>
                      <a:pt x="334" y="701"/>
                    </a:cubicBezTo>
                    <a:cubicBezTo>
                      <a:pt x="1034" y="401"/>
                      <a:pt x="1735" y="0"/>
                      <a:pt x="2569" y="1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81" name="Google Shape;13781;p42"/>
              <p:cNvSpPr/>
              <p:nvPr/>
            </p:nvSpPr>
            <p:spPr>
              <a:xfrm>
                <a:off x="7010812" y="1779787"/>
                <a:ext cx="358115" cy="44561"/>
              </a:xfrm>
              <a:custGeom>
                <a:rect b="b" l="l" r="r" t="t"/>
                <a:pathLst>
                  <a:path extrusionOk="0" h="768" w="6172">
                    <a:moveTo>
                      <a:pt x="3069" y="33"/>
                    </a:moveTo>
                    <a:cubicBezTo>
                      <a:pt x="3937" y="33"/>
                      <a:pt x="4770" y="33"/>
                      <a:pt x="5638" y="33"/>
                    </a:cubicBezTo>
                    <a:cubicBezTo>
                      <a:pt x="5871" y="33"/>
                      <a:pt x="6171" y="0"/>
                      <a:pt x="6171" y="334"/>
                    </a:cubicBezTo>
                    <a:cubicBezTo>
                      <a:pt x="6171" y="667"/>
                      <a:pt x="5905" y="701"/>
                      <a:pt x="5671" y="701"/>
                    </a:cubicBezTo>
                    <a:cubicBezTo>
                      <a:pt x="3903" y="734"/>
                      <a:pt x="2135" y="767"/>
                      <a:pt x="367" y="667"/>
                    </a:cubicBezTo>
                    <a:cubicBezTo>
                      <a:pt x="134" y="634"/>
                      <a:pt x="34" y="567"/>
                      <a:pt x="0" y="334"/>
                    </a:cubicBezTo>
                    <a:cubicBezTo>
                      <a:pt x="0" y="0"/>
                      <a:pt x="201" y="33"/>
                      <a:pt x="401" y="67"/>
                    </a:cubicBezTo>
                    <a:cubicBezTo>
                      <a:pt x="1301" y="167"/>
                      <a:pt x="2169" y="0"/>
                      <a:pt x="3069" y="33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82" name="Google Shape;13782;p42"/>
              <p:cNvSpPr/>
              <p:nvPr/>
            </p:nvSpPr>
            <p:spPr>
              <a:xfrm>
                <a:off x="7045626" y="2147475"/>
                <a:ext cx="367805" cy="56224"/>
              </a:xfrm>
              <a:custGeom>
                <a:rect b="b" l="l" r="r" t="t"/>
                <a:pathLst>
                  <a:path extrusionOk="0" h="969" w="6339">
                    <a:moveTo>
                      <a:pt x="3837" y="234"/>
                    </a:moveTo>
                    <a:cubicBezTo>
                      <a:pt x="4471" y="168"/>
                      <a:pt x="5138" y="101"/>
                      <a:pt x="5772" y="34"/>
                    </a:cubicBezTo>
                    <a:cubicBezTo>
                      <a:pt x="6005" y="1"/>
                      <a:pt x="6239" y="34"/>
                      <a:pt x="6272" y="301"/>
                    </a:cubicBezTo>
                    <a:cubicBezTo>
                      <a:pt x="6339" y="635"/>
                      <a:pt x="6038" y="568"/>
                      <a:pt x="5872" y="601"/>
                    </a:cubicBezTo>
                    <a:cubicBezTo>
                      <a:pt x="4004" y="902"/>
                      <a:pt x="2102" y="968"/>
                      <a:pt x="234" y="902"/>
                    </a:cubicBezTo>
                    <a:cubicBezTo>
                      <a:pt x="1" y="401"/>
                      <a:pt x="68" y="268"/>
                      <a:pt x="601" y="268"/>
                    </a:cubicBezTo>
                    <a:cubicBezTo>
                      <a:pt x="1669" y="234"/>
                      <a:pt x="2769" y="301"/>
                      <a:pt x="3837" y="2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83" name="Google Shape;13783;p42"/>
              <p:cNvSpPr/>
              <p:nvPr/>
            </p:nvSpPr>
            <p:spPr>
              <a:xfrm>
                <a:off x="7003037" y="1053985"/>
                <a:ext cx="236210" cy="75545"/>
              </a:xfrm>
              <a:custGeom>
                <a:rect b="b" l="l" r="r" t="t"/>
                <a:pathLst>
                  <a:path extrusionOk="0" h="1302" w="4071">
                    <a:moveTo>
                      <a:pt x="4071" y="200"/>
                    </a:moveTo>
                    <a:cubicBezTo>
                      <a:pt x="3303" y="167"/>
                      <a:pt x="2670" y="601"/>
                      <a:pt x="1969" y="801"/>
                    </a:cubicBezTo>
                    <a:cubicBezTo>
                      <a:pt x="1769" y="834"/>
                      <a:pt x="1635" y="1034"/>
                      <a:pt x="1569" y="1234"/>
                    </a:cubicBezTo>
                    <a:cubicBezTo>
                      <a:pt x="1168" y="1234"/>
                      <a:pt x="802" y="1268"/>
                      <a:pt x="401" y="1301"/>
                    </a:cubicBezTo>
                    <a:cubicBezTo>
                      <a:pt x="34" y="1301"/>
                      <a:pt x="1" y="1134"/>
                      <a:pt x="101" y="867"/>
                    </a:cubicBezTo>
                    <a:cubicBezTo>
                      <a:pt x="201" y="634"/>
                      <a:pt x="335" y="467"/>
                      <a:pt x="568" y="400"/>
                    </a:cubicBezTo>
                    <a:cubicBezTo>
                      <a:pt x="1736" y="167"/>
                      <a:pt x="2870" y="0"/>
                      <a:pt x="4071" y="2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84" name="Google Shape;13784;p42"/>
              <p:cNvSpPr/>
              <p:nvPr/>
            </p:nvSpPr>
            <p:spPr>
              <a:xfrm>
                <a:off x="6964336" y="2157165"/>
                <a:ext cx="303922" cy="48449"/>
              </a:xfrm>
              <a:custGeom>
                <a:rect b="b" l="l" r="r" t="t"/>
                <a:pathLst>
                  <a:path extrusionOk="0" h="835" w="5238">
                    <a:moveTo>
                      <a:pt x="5238" y="67"/>
                    </a:moveTo>
                    <a:cubicBezTo>
                      <a:pt x="4604" y="234"/>
                      <a:pt x="3970" y="101"/>
                      <a:pt x="3370" y="134"/>
                    </a:cubicBezTo>
                    <a:cubicBezTo>
                      <a:pt x="2970" y="167"/>
                      <a:pt x="2569" y="201"/>
                      <a:pt x="2202" y="134"/>
                    </a:cubicBezTo>
                    <a:cubicBezTo>
                      <a:pt x="1669" y="67"/>
                      <a:pt x="1569" y="301"/>
                      <a:pt x="1635" y="735"/>
                    </a:cubicBezTo>
                    <a:cubicBezTo>
                      <a:pt x="1235" y="735"/>
                      <a:pt x="835" y="768"/>
                      <a:pt x="434" y="735"/>
                    </a:cubicBezTo>
                    <a:cubicBezTo>
                      <a:pt x="268" y="735"/>
                      <a:pt x="1" y="835"/>
                      <a:pt x="1" y="468"/>
                    </a:cubicBezTo>
                    <a:cubicBezTo>
                      <a:pt x="34" y="201"/>
                      <a:pt x="101" y="1"/>
                      <a:pt x="468" y="1"/>
                    </a:cubicBezTo>
                    <a:cubicBezTo>
                      <a:pt x="1702" y="34"/>
                      <a:pt x="2970" y="34"/>
                      <a:pt x="4204" y="34"/>
                    </a:cubicBezTo>
                    <a:cubicBezTo>
                      <a:pt x="4537" y="34"/>
                      <a:pt x="4871" y="67"/>
                      <a:pt x="5238" y="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85" name="Google Shape;13785;p42"/>
              <p:cNvSpPr/>
              <p:nvPr/>
            </p:nvSpPr>
            <p:spPr>
              <a:xfrm>
                <a:off x="7355291" y="2277155"/>
                <a:ext cx="183931" cy="561368"/>
              </a:xfrm>
              <a:custGeom>
                <a:rect b="b" l="l" r="r" t="t"/>
                <a:pathLst>
                  <a:path extrusionOk="0" h="9675" w="3170">
                    <a:moveTo>
                      <a:pt x="3137" y="7806"/>
                    </a:moveTo>
                    <a:cubicBezTo>
                      <a:pt x="3170" y="8240"/>
                      <a:pt x="3103" y="8740"/>
                      <a:pt x="2970" y="9241"/>
                    </a:cubicBezTo>
                    <a:cubicBezTo>
                      <a:pt x="2903" y="9441"/>
                      <a:pt x="2836" y="9674"/>
                      <a:pt x="2603" y="9674"/>
                    </a:cubicBezTo>
                    <a:cubicBezTo>
                      <a:pt x="2369" y="9641"/>
                      <a:pt x="2369" y="9408"/>
                      <a:pt x="2303" y="9207"/>
                    </a:cubicBezTo>
                    <a:cubicBezTo>
                      <a:pt x="2136" y="8574"/>
                      <a:pt x="2136" y="7940"/>
                      <a:pt x="2102" y="7273"/>
                    </a:cubicBezTo>
                    <a:cubicBezTo>
                      <a:pt x="2036" y="5638"/>
                      <a:pt x="1469" y="4170"/>
                      <a:pt x="802" y="2703"/>
                    </a:cubicBezTo>
                    <a:cubicBezTo>
                      <a:pt x="501" y="2036"/>
                      <a:pt x="301" y="1335"/>
                      <a:pt x="134" y="601"/>
                    </a:cubicBezTo>
                    <a:cubicBezTo>
                      <a:pt x="101" y="434"/>
                      <a:pt x="1" y="134"/>
                      <a:pt x="268" y="68"/>
                    </a:cubicBezTo>
                    <a:cubicBezTo>
                      <a:pt x="468" y="1"/>
                      <a:pt x="568" y="301"/>
                      <a:pt x="668" y="468"/>
                    </a:cubicBezTo>
                    <a:cubicBezTo>
                      <a:pt x="768" y="635"/>
                      <a:pt x="802" y="835"/>
                      <a:pt x="902" y="1035"/>
                    </a:cubicBezTo>
                    <a:cubicBezTo>
                      <a:pt x="1302" y="2169"/>
                      <a:pt x="2069" y="3136"/>
                      <a:pt x="2469" y="4271"/>
                    </a:cubicBezTo>
                    <a:cubicBezTo>
                      <a:pt x="2903" y="5371"/>
                      <a:pt x="3137" y="6539"/>
                      <a:pt x="3137" y="780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86" name="Google Shape;13786;p42"/>
              <p:cNvSpPr/>
              <p:nvPr/>
            </p:nvSpPr>
            <p:spPr>
              <a:xfrm>
                <a:off x="7380473" y="2561697"/>
                <a:ext cx="48449" cy="52278"/>
              </a:xfrm>
              <a:custGeom>
                <a:rect b="b" l="l" r="r" t="t"/>
                <a:pathLst>
                  <a:path extrusionOk="0" h="901" w="835">
                    <a:moveTo>
                      <a:pt x="835" y="467"/>
                    </a:moveTo>
                    <a:cubicBezTo>
                      <a:pt x="835" y="701"/>
                      <a:pt x="701" y="901"/>
                      <a:pt x="401" y="901"/>
                    </a:cubicBezTo>
                    <a:cubicBezTo>
                      <a:pt x="167" y="901"/>
                      <a:pt x="34" y="701"/>
                      <a:pt x="1" y="467"/>
                    </a:cubicBezTo>
                    <a:cubicBezTo>
                      <a:pt x="1" y="167"/>
                      <a:pt x="167" y="0"/>
                      <a:pt x="434" y="0"/>
                    </a:cubicBezTo>
                    <a:cubicBezTo>
                      <a:pt x="668" y="0"/>
                      <a:pt x="835" y="167"/>
                      <a:pt x="835" y="4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87" name="Google Shape;13787;p42"/>
              <p:cNvSpPr/>
              <p:nvPr/>
            </p:nvSpPr>
            <p:spPr>
              <a:xfrm>
                <a:off x="7343687" y="2505532"/>
                <a:ext cx="38759" cy="40732"/>
              </a:xfrm>
              <a:custGeom>
                <a:rect b="b" l="l" r="r" t="t"/>
                <a:pathLst>
                  <a:path extrusionOk="0" h="702" w="668">
                    <a:moveTo>
                      <a:pt x="668" y="368"/>
                    </a:moveTo>
                    <a:cubicBezTo>
                      <a:pt x="668" y="535"/>
                      <a:pt x="601" y="701"/>
                      <a:pt x="368" y="701"/>
                    </a:cubicBezTo>
                    <a:cubicBezTo>
                      <a:pt x="134" y="668"/>
                      <a:pt x="34" y="501"/>
                      <a:pt x="34" y="268"/>
                    </a:cubicBezTo>
                    <a:cubicBezTo>
                      <a:pt x="1" y="101"/>
                      <a:pt x="101" y="1"/>
                      <a:pt x="268" y="1"/>
                    </a:cubicBezTo>
                    <a:cubicBezTo>
                      <a:pt x="535" y="1"/>
                      <a:pt x="635" y="134"/>
                      <a:pt x="668" y="3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88" name="Google Shape;13788;p42"/>
              <p:cNvSpPr/>
              <p:nvPr/>
            </p:nvSpPr>
            <p:spPr>
              <a:xfrm>
                <a:off x="7303071" y="2573302"/>
                <a:ext cx="34872" cy="38759"/>
              </a:xfrm>
              <a:custGeom>
                <a:rect b="b" l="l" r="r" t="t"/>
                <a:pathLst>
                  <a:path extrusionOk="0" h="668" w="601">
                    <a:moveTo>
                      <a:pt x="601" y="334"/>
                    </a:moveTo>
                    <a:cubicBezTo>
                      <a:pt x="567" y="501"/>
                      <a:pt x="467" y="668"/>
                      <a:pt x="267" y="634"/>
                    </a:cubicBezTo>
                    <a:cubicBezTo>
                      <a:pt x="134" y="634"/>
                      <a:pt x="0" y="467"/>
                      <a:pt x="34" y="301"/>
                    </a:cubicBezTo>
                    <a:cubicBezTo>
                      <a:pt x="34" y="134"/>
                      <a:pt x="134" y="0"/>
                      <a:pt x="301" y="0"/>
                    </a:cubicBezTo>
                    <a:cubicBezTo>
                      <a:pt x="501" y="0"/>
                      <a:pt x="601" y="134"/>
                      <a:pt x="601" y="3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89" name="Google Shape;13789;p42"/>
              <p:cNvSpPr/>
              <p:nvPr/>
            </p:nvSpPr>
            <p:spPr>
              <a:xfrm>
                <a:off x="6774661" y="3057151"/>
                <a:ext cx="809124" cy="1085891"/>
              </a:xfrm>
              <a:custGeom>
                <a:rect b="b" l="l" r="r" t="t"/>
                <a:pathLst>
                  <a:path extrusionOk="0" h="18715" w="13945">
                    <a:moveTo>
                      <a:pt x="2202" y="15545"/>
                    </a:moveTo>
                    <a:cubicBezTo>
                      <a:pt x="1168" y="13877"/>
                      <a:pt x="668" y="12043"/>
                      <a:pt x="434" y="10141"/>
                    </a:cubicBezTo>
                    <a:cubicBezTo>
                      <a:pt x="168" y="8007"/>
                      <a:pt x="1" y="5872"/>
                      <a:pt x="1035" y="3837"/>
                    </a:cubicBezTo>
                    <a:cubicBezTo>
                      <a:pt x="1435" y="3103"/>
                      <a:pt x="1969" y="2436"/>
                      <a:pt x="2536" y="1835"/>
                    </a:cubicBezTo>
                    <a:cubicBezTo>
                      <a:pt x="3837" y="735"/>
                      <a:pt x="5338" y="168"/>
                      <a:pt x="7039" y="101"/>
                    </a:cubicBezTo>
                    <a:cubicBezTo>
                      <a:pt x="9441" y="1"/>
                      <a:pt x="11142" y="1135"/>
                      <a:pt x="12410" y="3103"/>
                    </a:cubicBezTo>
                    <a:cubicBezTo>
                      <a:pt x="13677" y="5038"/>
                      <a:pt x="13944" y="7206"/>
                      <a:pt x="13711" y="9441"/>
                    </a:cubicBezTo>
                    <a:cubicBezTo>
                      <a:pt x="13577" y="10942"/>
                      <a:pt x="13410" y="12410"/>
                      <a:pt x="12810" y="13811"/>
                    </a:cubicBezTo>
                    <a:cubicBezTo>
                      <a:pt x="11376" y="17146"/>
                      <a:pt x="7439" y="18714"/>
                      <a:pt x="4204" y="17180"/>
                    </a:cubicBezTo>
                    <a:cubicBezTo>
                      <a:pt x="3370" y="16813"/>
                      <a:pt x="2769" y="16212"/>
                      <a:pt x="2202" y="1554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90" name="Google Shape;13790;p42"/>
              <p:cNvSpPr/>
              <p:nvPr/>
            </p:nvSpPr>
            <p:spPr>
              <a:xfrm>
                <a:off x="7285664" y="1421673"/>
                <a:ext cx="38759" cy="269108"/>
              </a:xfrm>
              <a:custGeom>
                <a:rect b="b" l="l" r="r" t="t"/>
                <a:pathLst>
                  <a:path extrusionOk="0" h="4638" w="668">
                    <a:moveTo>
                      <a:pt x="634" y="2136"/>
                    </a:moveTo>
                    <a:cubicBezTo>
                      <a:pt x="634" y="3036"/>
                      <a:pt x="634" y="3637"/>
                      <a:pt x="634" y="4271"/>
                    </a:cubicBezTo>
                    <a:cubicBezTo>
                      <a:pt x="634" y="4437"/>
                      <a:pt x="634" y="4604"/>
                      <a:pt x="434" y="4638"/>
                    </a:cubicBezTo>
                    <a:cubicBezTo>
                      <a:pt x="234" y="4638"/>
                      <a:pt x="200" y="4437"/>
                      <a:pt x="200" y="4304"/>
                    </a:cubicBezTo>
                    <a:cubicBezTo>
                      <a:pt x="0" y="2970"/>
                      <a:pt x="100" y="1635"/>
                      <a:pt x="100" y="301"/>
                    </a:cubicBezTo>
                    <a:cubicBezTo>
                      <a:pt x="67" y="168"/>
                      <a:pt x="134" y="1"/>
                      <a:pt x="300" y="1"/>
                    </a:cubicBezTo>
                    <a:cubicBezTo>
                      <a:pt x="500" y="1"/>
                      <a:pt x="534" y="168"/>
                      <a:pt x="567" y="335"/>
                    </a:cubicBezTo>
                    <a:cubicBezTo>
                      <a:pt x="667" y="1002"/>
                      <a:pt x="634" y="1702"/>
                      <a:pt x="634" y="213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91" name="Google Shape;13791;p42"/>
              <p:cNvSpPr/>
              <p:nvPr/>
            </p:nvSpPr>
            <p:spPr>
              <a:xfrm>
                <a:off x="6890822" y="3059123"/>
                <a:ext cx="660064" cy="1047132"/>
              </a:xfrm>
              <a:custGeom>
                <a:rect b="b" l="l" r="r" t="t"/>
                <a:pathLst>
                  <a:path extrusionOk="0" h="18047" w="11376">
                    <a:moveTo>
                      <a:pt x="434" y="2535"/>
                    </a:moveTo>
                    <a:cubicBezTo>
                      <a:pt x="1535" y="1234"/>
                      <a:pt x="2936" y="667"/>
                      <a:pt x="4604" y="434"/>
                    </a:cubicBezTo>
                    <a:cubicBezTo>
                      <a:pt x="7839" y="0"/>
                      <a:pt x="10474" y="3102"/>
                      <a:pt x="11041" y="5471"/>
                    </a:cubicBezTo>
                    <a:cubicBezTo>
                      <a:pt x="11375" y="7072"/>
                      <a:pt x="11275" y="8673"/>
                      <a:pt x="11175" y="10274"/>
                    </a:cubicBezTo>
                    <a:cubicBezTo>
                      <a:pt x="11108" y="11608"/>
                      <a:pt x="10775" y="12876"/>
                      <a:pt x="10174" y="14077"/>
                    </a:cubicBezTo>
                    <a:cubicBezTo>
                      <a:pt x="8773" y="16812"/>
                      <a:pt x="5304" y="18046"/>
                      <a:pt x="2469" y="16779"/>
                    </a:cubicBezTo>
                    <a:cubicBezTo>
                      <a:pt x="1468" y="16312"/>
                      <a:pt x="667" y="15611"/>
                      <a:pt x="200" y="14577"/>
                    </a:cubicBezTo>
                    <a:cubicBezTo>
                      <a:pt x="67" y="14144"/>
                      <a:pt x="0" y="13710"/>
                      <a:pt x="100" y="13276"/>
                    </a:cubicBezTo>
                    <a:cubicBezTo>
                      <a:pt x="167" y="12976"/>
                      <a:pt x="134" y="12643"/>
                      <a:pt x="134" y="12342"/>
                    </a:cubicBezTo>
                    <a:cubicBezTo>
                      <a:pt x="134" y="9707"/>
                      <a:pt x="134" y="7072"/>
                      <a:pt x="134" y="4437"/>
                    </a:cubicBezTo>
                    <a:cubicBezTo>
                      <a:pt x="167" y="3803"/>
                      <a:pt x="167" y="3136"/>
                      <a:pt x="434" y="25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92" name="Google Shape;13792;p42"/>
              <p:cNvSpPr/>
              <p:nvPr/>
            </p:nvSpPr>
            <p:spPr>
              <a:xfrm>
                <a:off x="6813362" y="3206210"/>
                <a:ext cx="102642" cy="698765"/>
              </a:xfrm>
              <a:custGeom>
                <a:rect b="b" l="l" r="r" t="t"/>
                <a:pathLst>
                  <a:path extrusionOk="0" h="12043" w="1769">
                    <a:moveTo>
                      <a:pt x="1769" y="0"/>
                    </a:moveTo>
                    <a:cubicBezTo>
                      <a:pt x="1569" y="3436"/>
                      <a:pt x="1702" y="6872"/>
                      <a:pt x="1635" y="10308"/>
                    </a:cubicBezTo>
                    <a:cubicBezTo>
                      <a:pt x="1602" y="10908"/>
                      <a:pt x="1569" y="11475"/>
                      <a:pt x="1535" y="12042"/>
                    </a:cubicBezTo>
                    <a:cubicBezTo>
                      <a:pt x="802" y="10908"/>
                      <a:pt x="535" y="9641"/>
                      <a:pt x="335" y="8306"/>
                    </a:cubicBezTo>
                    <a:cubicBezTo>
                      <a:pt x="134" y="6872"/>
                      <a:pt x="1" y="5438"/>
                      <a:pt x="101" y="3970"/>
                    </a:cubicBezTo>
                    <a:cubicBezTo>
                      <a:pt x="201" y="2469"/>
                      <a:pt x="701" y="1101"/>
                      <a:pt x="17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129675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3793" name="Google Shape;13793;p42"/>
            <p:cNvGrpSpPr/>
            <p:nvPr/>
          </p:nvGrpSpPr>
          <p:grpSpPr>
            <a:xfrm>
              <a:off x="6819935" y="1112720"/>
              <a:ext cx="896158" cy="3487790"/>
              <a:chOff x="6743735" y="1036520"/>
              <a:chExt cx="896158" cy="3487790"/>
            </a:xfrm>
          </p:grpSpPr>
          <p:sp>
            <p:nvSpPr>
              <p:cNvPr id="13794" name="Google Shape;13794;p42"/>
              <p:cNvSpPr/>
              <p:nvPr/>
            </p:nvSpPr>
            <p:spPr>
              <a:xfrm>
                <a:off x="6743735" y="1036520"/>
                <a:ext cx="896158" cy="3487790"/>
              </a:xfrm>
              <a:custGeom>
                <a:rect b="b" l="l" r="r" t="t"/>
                <a:pathLst>
                  <a:path extrusionOk="0" h="60111" w="15445">
                    <a:moveTo>
                      <a:pt x="15344" y="41931"/>
                    </a:moveTo>
                    <a:cubicBezTo>
                      <a:pt x="15344" y="44433"/>
                      <a:pt x="15378" y="46968"/>
                      <a:pt x="15344" y="49470"/>
                    </a:cubicBezTo>
                    <a:cubicBezTo>
                      <a:pt x="15311" y="51604"/>
                      <a:pt x="15444" y="53739"/>
                      <a:pt x="15211" y="55841"/>
                    </a:cubicBezTo>
                    <a:cubicBezTo>
                      <a:pt x="15044" y="57742"/>
                      <a:pt x="13743" y="59110"/>
                      <a:pt x="11875" y="59477"/>
                    </a:cubicBezTo>
                    <a:cubicBezTo>
                      <a:pt x="9207" y="59977"/>
                      <a:pt x="6538" y="60111"/>
                      <a:pt x="3870" y="59577"/>
                    </a:cubicBezTo>
                    <a:cubicBezTo>
                      <a:pt x="1968" y="59210"/>
                      <a:pt x="634" y="58142"/>
                      <a:pt x="134" y="56208"/>
                    </a:cubicBezTo>
                    <a:cubicBezTo>
                      <a:pt x="0" y="55607"/>
                      <a:pt x="67" y="55007"/>
                      <a:pt x="67" y="54406"/>
                    </a:cubicBezTo>
                    <a:cubicBezTo>
                      <a:pt x="67" y="50470"/>
                      <a:pt x="0" y="46501"/>
                      <a:pt x="100" y="42565"/>
                    </a:cubicBezTo>
                    <a:cubicBezTo>
                      <a:pt x="167" y="38595"/>
                      <a:pt x="134" y="34626"/>
                      <a:pt x="234" y="30623"/>
                    </a:cubicBezTo>
                    <a:cubicBezTo>
                      <a:pt x="267" y="28755"/>
                      <a:pt x="367" y="26920"/>
                      <a:pt x="1134" y="25152"/>
                    </a:cubicBezTo>
                    <a:cubicBezTo>
                      <a:pt x="1535" y="24218"/>
                      <a:pt x="2135" y="23351"/>
                      <a:pt x="2502" y="22417"/>
                    </a:cubicBezTo>
                    <a:cubicBezTo>
                      <a:pt x="3136" y="20849"/>
                      <a:pt x="3436" y="19248"/>
                      <a:pt x="3569" y="17613"/>
                    </a:cubicBezTo>
                    <a:cubicBezTo>
                      <a:pt x="3803" y="15145"/>
                      <a:pt x="4070" y="12710"/>
                      <a:pt x="4270" y="10242"/>
                    </a:cubicBezTo>
                    <a:cubicBezTo>
                      <a:pt x="4403" y="8841"/>
                      <a:pt x="4503" y="7406"/>
                      <a:pt x="4337" y="6005"/>
                    </a:cubicBezTo>
                    <a:cubicBezTo>
                      <a:pt x="4270" y="5305"/>
                      <a:pt x="4303" y="4604"/>
                      <a:pt x="4470" y="3904"/>
                    </a:cubicBezTo>
                    <a:cubicBezTo>
                      <a:pt x="4603" y="3403"/>
                      <a:pt x="4570" y="2936"/>
                      <a:pt x="4403" y="2436"/>
                    </a:cubicBezTo>
                    <a:cubicBezTo>
                      <a:pt x="4303" y="2169"/>
                      <a:pt x="4203" y="1902"/>
                      <a:pt x="4170" y="1602"/>
                    </a:cubicBezTo>
                    <a:cubicBezTo>
                      <a:pt x="4103" y="902"/>
                      <a:pt x="4403" y="468"/>
                      <a:pt x="5070" y="334"/>
                    </a:cubicBezTo>
                    <a:cubicBezTo>
                      <a:pt x="6872" y="1"/>
                      <a:pt x="8673" y="68"/>
                      <a:pt x="10441" y="435"/>
                    </a:cubicBezTo>
                    <a:cubicBezTo>
                      <a:pt x="11208" y="601"/>
                      <a:pt x="11542" y="1469"/>
                      <a:pt x="11108" y="2136"/>
                    </a:cubicBezTo>
                    <a:cubicBezTo>
                      <a:pt x="10708" y="2770"/>
                      <a:pt x="10641" y="3403"/>
                      <a:pt x="10875" y="4104"/>
                    </a:cubicBezTo>
                    <a:cubicBezTo>
                      <a:pt x="11108" y="4671"/>
                      <a:pt x="11141" y="5238"/>
                      <a:pt x="10975" y="5805"/>
                    </a:cubicBezTo>
                    <a:cubicBezTo>
                      <a:pt x="10774" y="6672"/>
                      <a:pt x="10908" y="7506"/>
                      <a:pt x="10975" y="8374"/>
                    </a:cubicBezTo>
                    <a:cubicBezTo>
                      <a:pt x="11275" y="11909"/>
                      <a:pt x="11475" y="15445"/>
                      <a:pt x="11909" y="18981"/>
                    </a:cubicBezTo>
                    <a:cubicBezTo>
                      <a:pt x="12142" y="20782"/>
                      <a:pt x="12709" y="22517"/>
                      <a:pt x="13643" y="24085"/>
                    </a:cubicBezTo>
                    <a:cubicBezTo>
                      <a:pt x="14611" y="25686"/>
                      <a:pt x="15011" y="27420"/>
                      <a:pt x="15011" y="29288"/>
                    </a:cubicBezTo>
                    <a:cubicBezTo>
                      <a:pt x="15078" y="33158"/>
                      <a:pt x="15144" y="37061"/>
                      <a:pt x="15211" y="40964"/>
                    </a:cubicBezTo>
                    <a:cubicBezTo>
                      <a:pt x="15211" y="41264"/>
                      <a:pt x="15211" y="41597"/>
                      <a:pt x="15211" y="41931"/>
                    </a:cubicBezTo>
                    <a:close/>
                  </a:path>
                </a:pathLst>
              </a:custGeom>
              <a:solidFill>
                <a:srgbClr val="010101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95" name="Google Shape;13795;p42"/>
              <p:cNvSpPr/>
              <p:nvPr/>
            </p:nvSpPr>
            <p:spPr>
              <a:xfrm>
                <a:off x="6900511" y="2201668"/>
                <a:ext cx="696792" cy="956211"/>
              </a:xfrm>
              <a:custGeom>
                <a:rect b="b" l="l" r="r" t="t"/>
                <a:pathLst>
                  <a:path extrusionOk="0" h="16480" w="12009">
                    <a:moveTo>
                      <a:pt x="2635" y="301"/>
                    </a:moveTo>
                    <a:cubicBezTo>
                      <a:pt x="4637" y="301"/>
                      <a:pt x="6638" y="201"/>
                      <a:pt x="8606" y="34"/>
                    </a:cubicBezTo>
                    <a:cubicBezTo>
                      <a:pt x="8740" y="1"/>
                      <a:pt x="8873" y="1"/>
                      <a:pt x="8906" y="168"/>
                    </a:cubicBezTo>
                    <a:cubicBezTo>
                      <a:pt x="9273" y="2269"/>
                      <a:pt x="10508" y="4004"/>
                      <a:pt x="11341" y="5905"/>
                    </a:cubicBezTo>
                    <a:cubicBezTo>
                      <a:pt x="11708" y="6772"/>
                      <a:pt x="11842" y="7740"/>
                      <a:pt x="11875" y="8674"/>
                    </a:cubicBezTo>
                    <a:cubicBezTo>
                      <a:pt x="11942" y="10842"/>
                      <a:pt x="12009" y="13044"/>
                      <a:pt x="11975" y="15245"/>
                    </a:cubicBezTo>
                    <a:cubicBezTo>
                      <a:pt x="11975" y="15545"/>
                      <a:pt x="11942" y="15812"/>
                      <a:pt x="11942" y="16112"/>
                    </a:cubicBezTo>
                    <a:cubicBezTo>
                      <a:pt x="11942" y="16246"/>
                      <a:pt x="11942" y="16379"/>
                      <a:pt x="11808" y="16413"/>
                    </a:cubicBezTo>
                    <a:cubicBezTo>
                      <a:pt x="11675" y="16479"/>
                      <a:pt x="11608" y="16313"/>
                      <a:pt x="11542" y="16213"/>
                    </a:cubicBezTo>
                    <a:cubicBezTo>
                      <a:pt x="10574" y="14678"/>
                      <a:pt x="9107" y="13844"/>
                      <a:pt x="7372" y="13477"/>
                    </a:cubicBezTo>
                    <a:cubicBezTo>
                      <a:pt x="4870" y="12944"/>
                      <a:pt x="2502" y="13277"/>
                      <a:pt x="367" y="14711"/>
                    </a:cubicBezTo>
                    <a:cubicBezTo>
                      <a:pt x="0" y="14645"/>
                      <a:pt x="100" y="14345"/>
                      <a:pt x="100" y="14144"/>
                    </a:cubicBezTo>
                    <a:cubicBezTo>
                      <a:pt x="100" y="13344"/>
                      <a:pt x="234" y="12543"/>
                      <a:pt x="200" y="11743"/>
                    </a:cubicBezTo>
                    <a:cubicBezTo>
                      <a:pt x="167" y="10242"/>
                      <a:pt x="200" y="8774"/>
                      <a:pt x="200" y="7306"/>
                    </a:cubicBezTo>
                    <a:cubicBezTo>
                      <a:pt x="200" y="6372"/>
                      <a:pt x="367" y="5471"/>
                      <a:pt x="801" y="4604"/>
                    </a:cubicBezTo>
                    <a:cubicBezTo>
                      <a:pt x="1434" y="3337"/>
                      <a:pt x="2068" y="2036"/>
                      <a:pt x="2435" y="668"/>
                    </a:cubicBezTo>
                    <a:cubicBezTo>
                      <a:pt x="2468" y="535"/>
                      <a:pt x="2535" y="401"/>
                      <a:pt x="2635" y="301"/>
                    </a:cubicBezTo>
                    <a:close/>
                  </a:path>
                </a:pathLst>
              </a:custGeom>
              <a:solidFill>
                <a:srgbClr val="87371C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96" name="Google Shape;13796;p42"/>
              <p:cNvSpPr/>
              <p:nvPr/>
            </p:nvSpPr>
            <p:spPr>
              <a:xfrm>
                <a:off x="6888849" y="3930040"/>
                <a:ext cx="720059" cy="530384"/>
              </a:xfrm>
              <a:custGeom>
                <a:rect b="b" l="l" r="r" t="t"/>
                <a:pathLst>
                  <a:path extrusionOk="0" h="9141" w="12410">
                    <a:moveTo>
                      <a:pt x="234" y="2569"/>
                    </a:moveTo>
                    <a:cubicBezTo>
                      <a:pt x="1302" y="3437"/>
                      <a:pt x="2469" y="4137"/>
                      <a:pt x="3804" y="4504"/>
                    </a:cubicBezTo>
                    <a:cubicBezTo>
                      <a:pt x="4204" y="4604"/>
                      <a:pt x="4571" y="4738"/>
                      <a:pt x="4904" y="4404"/>
                    </a:cubicBezTo>
                    <a:cubicBezTo>
                      <a:pt x="5004" y="4304"/>
                      <a:pt x="5071" y="4337"/>
                      <a:pt x="5171" y="4437"/>
                    </a:cubicBezTo>
                    <a:cubicBezTo>
                      <a:pt x="5572" y="5004"/>
                      <a:pt x="6139" y="4871"/>
                      <a:pt x="6672" y="4704"/>
                    </a:cubicBezTo>
                    <a:cubicBezTo>
                      <a:pt x="8874" y="4070"/>
                      <a:pt x="10475" y="2703"/>
                      <a:pt x="11676" y="801"/>
                    </a:cubicBezTo>
                    <a:cubicBezTo>
                      <a:pt x="11843" y="535"/>
                      <a:pt x="12009" y="301"/>
                      <a:pt x="12210" y="1"/>
                    </a:cubicBezTo>
                    <a:cubicBezTo>
                      <a:pt x="12376" y="234"/>
                      <a:pt x="12376" y="468"/>
                      <a:pt x="12376" y="735"/>
                    </a:cubicBezTo>
                    <a:cubicBezTo>
                      <a:pt x="12410" y="2436"/>
                      <a:pt x="12410" y="4137"/>
                      <a:pt x="12276" y="5805"/>
                    </a:cubicBezTo>
                    <a:cubicBezTo>
                      <a:pt x="12176" y="7206"/>
                      <a:pt x="11442" y="8240"/>
                      <a:pt x="10141" y="8841"/>
                    </a:cubicBezTo>
                    <a:cubicBezTo>
                      <a:pt x="9007" y="9141"/>
                      <a:pt x="7873" y="9074"/>
                      <a:pt x="6739" y="9007"/>
                    </a:cubicBezTo>
                    <a:cubicBezTo>
                      <a:pt x="5405" y="8941"/>
                      <a:pt x="4104" y="8640"/>
                      <a:pt x="2803" y="8307"/>
                    </a:cubicBezTo>
                    <a:cubicBezTo>
                      <a:pt x="1335" y="7940"/>
                      <a:pt x="501" y="7139"/>
                      <a:pt x="301" y="5605"/>
                    </a:cubicBezTo>
                    <a:cubicBezTo>
                      <a:pt x="201" y="4704"/>
                      <a:pt x="101" y="3804"/>
                      <a:pt x="34" y="2903"/>
                    </a:cubicBezTo>
                    <a:cubicBezTo>
                      <a:pt x="34" y="2770"/>
                      <a:pt x="1" y="2569"/>
                      <a:pt x="234" y="2569"/>
                    </a:cubicBezTo>
                    <a:close/>
                  </a:path>
                </a:pathLst>
              </a:custGeom>
              <a:solidFill>
                <a:srgbClr val="8B381E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97" name="Google Shape;13797;p42"/>
              <p:cNvSpPr/>
              <p:nvPr/>
            </p:nvSpPr>
            <p:spPr>
              <a:xfrm>
                <a:off x="6883047" y="2977834"/>
                <a:ext cx="727834" cy="1215513"/>
              </a:xfrm>
              <a:custGeom>
                <a:rect b="b" l="l" r="r" t="t"/>
                <a:pathLst>
                  <a:path extrusionOk="0" h="20949" w="12544">
                    <a:moveTo>
                      <a:pt x="568" y="1968"/>
                    </a:moveTo>
                    <a:cubicBezTo>
                      <a:pt x="1535" y="1001"/>
                      <a:pt x="2736" y="601"/>
                      <a:pt x="4037" y="367"/>
                    </a:cubicBezTo>
                    <a:cubicBezTo>
                      <a:pt x="6005" y="0"/>
                      <a:pt x="7873" y="267"/>
                      <a:pt x="9608" y="1234"/>
                    </a:cubicBezTo>
                    <a:cubicBezTo>
                      <a:pt x="10675" y="1801"/>
                      <a:pt x="11442" y="2669"/>
                      <a:pt x="11976" y="3736"/>
                    </a:cubicBezTo>
                    <a:cubicBezTo>
                      <a:pt x="12176" y="4170"/>
                      <a:pt x="12276" y="4603"/>
                      <a:pt x="12276" y="5070"/>
                    </a:cubicBezTo>
                    <a:cubicBezTo>
                      <a:pt x="12343" y="6538"/>
                      <a:pt x="12310" y="8006"/>
                      <a:pt x="12410" y="9440"/>
                    </a:cubicBezTo>
                    <a:cubicBezTo>
                      <a:pt x="12543" y="11041"/>
                      <a:pt x="12410" y="12676"/>
                      <a:pt x="12476" y="14277"/>
                    </a:cubicBezTo>
                    <a:cubicBezTo>
                      <a:pt x="12510" y="14944"/>
                      <a:pt x="12310" y="15545"/>
                      <a:pt x="11976" y="16112"/>
                    </a:cubicBezTo>
                    <a:cubicBezTo>
                      <a:pt x="11209" y="17413"/>
                      <a:pt x="10442" y="18647"/>
                      <a:pt x="9207" y="19514"/>
                    </a:cubicBezTo>
                    <a:cubicBezTo>
                      <a:pt x="8307" y="20148"/>
                      <a:pt x="7306" y="20481"/>
                      <a:pt x="6305" y="20848"/>
                    </a:cubicBezTo>
                    <a:cubicBezTo>
                      <a:pt x="6038" y="20948"/>
                      <a:pt x="5805" y="20882"/>
                      <a:pt x="5638" y="20648"/>
                    </a:cubicBezTo>
                    <a:cubicBezTo>
                      <a:pt x="5371" y="20315"/>
                      <a:pt x="5071" y="20148"/>
                      <a:pt x="4671" y="20481"/>
                    </a:cubicBezTo>
                    <a:cubicBezTo>
                      <a:pt x="4537" y="20648"/>
                      <a:pt x="4337" y="20648"/>
                      <a:pt x="4137" y="20582"/>
                    </a:cubicBezTo>
                    <a:cubicBezTo>
                      <a:pt x="2636" y="20115"/>
                      <a:pt x="1302" y="19414"/>
                      <a:pt x="234" y="18247"/>
                    </a:cubicBezTo>
                    <a:cubicBezTo>
                      <a:pt x="68" y="17813"/>
                      <a:pt x="1" y="17346"/>
                      <a:pt x="234" y="16912"/>
                    </a:cubicBezTo>
                    <a:cubicBezTo>
                      <a:pt x="535" y="16812"/>
                      <a:pt x="668" y="17046"/>
                      <a:pt x="801" y="17212"/>
                    </a:cubicBezTo>
                    <a:cubicBezTo>
                      <a:pt x="1735" y="18247"/>
                      <a:pt x="2870" y="18780"/>
                      <a:pt x="4237" y="18947"/>
                    </a:cubicBezTo>
                    <a:cubicBezTo>
                      <a:pt x="6105" y="19147"/>
                      <a:pt x="7740" y="18613"/>
                      <a:pt x="9174" y="17379"/>
                    </a:cubicBezTo>
                    <a:cubicBezTo>
                      <a:pt x="10275" y="16412"/>
                      <a:pt x="10975" y="15178"/>
                      <a:pt x="11276" y="13743"/>
                    </a:cubicBezTo>
                    <a:cubicBezTo>
                      <a:pt x="11743" y="11675"/>
                      <a:pt x="11976" y="9574"/>
                      <a:pt x="11609" y="7472"/>
                    </a:cubicBezTo>
                    <a:cubicBezTo>
                      <a:pt x="11242" y="5471"/>
                      <a:pt x="10241" y="3770"/>
                      <a:pt x="8574" y="2535"/>
                    </a:cubicBezTo>
                    <a:cubicBezTo>
                      <a:pt x="7473" y="1735"/>
                      <a:pt x="6172" y="1535"/>
                      <a:pt x="4804" y="1635"/>
                    </a:cubicBezTo>
                    <a:cubicBezTo>
                      <a:pt x="3403" y="1735"/>
                      <a:pt x="2169" y="2235"/>
                      <a:pt x="1068" y="3069"/>
                    </a:cubicBezTo>
                    <a:cubicBezTo>
                      <a:pt x="935" y="3169"/>
                      <a:pt x="768" y="3303"/>
                      <a:pt x="568" y="3202"/>
                    </a:cubicBezTo>
                    <a:cubicBezTo>
                      <a:pt x="301" y="2802"/>
                      <a:pt x="334" y="2369"/>
                      <a:pt x="568" y="1968"/>
                    </a:cubicBezTo>
                    <a:close/>
                  </a:path>
                </a:pathLst>
              </a:custGeom>
              <a:solidFill>
                <a:srgbClr val="CA9525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98" name="Google Shape;13798;p42"/>
              <p:cNvSpPr/>
              <p:nvPr/>
            </p:nvSpPr>
            <p:spPr>
              <a:xfrm>
                <a:off x="7072722" y="1233970"/>
                <a:ext cx="292317" cy="541988"/>
              </a:xfrm>
              <a:custGeom>
                <a:rect b="b" l="l" r="r" t="t"/>
                <a:pathLst>
                  <a:path extrusionOk="0" h="9341" w="5038">
                    <a:moveTo>
                      <a:pt x="4604" y="200"/>
                    </a:moveTo>
                    <a:cubicBezTo>
                      <a:pt x="4904" y="968"/>
                      <a:pt x="4971" y="1768"/>
                      <a:pt x="4838" y="2636"/>
                    </a:cubicBezTo>
                    <a:cubicBezTo>
                      <a:pt x="4671" y="3770"/>
                      <a:pt x="4904" y="4937"/>
                      <a:pt x="4904" y="6071"/>
                    </a:cubicBezTo>
                    <a:cubicBezTo>
                      <a:pt x="4904" y="6872"/>
                      <a:pt x="4971" y="7706"/>
                      <a:pt x="5004" y="8540"/>
                    </a:cubicBezTo>
                    <a:cubicBezTo>
                      <a:pt x="5038" y="8740"/>
                      <a:pt x="5038" y="8940"/>
                      <a:pt x="4738" y="8973"/>
                    </a:cubicBezTo>
                    <a:cubicBezTo>
                      <a:pt x="3236" y="9274"/>
                      <a:pt x="1702" y="9340"/>
                      <a:pt x="168" y="9140"/>
                    </a:cubicBezTo>
                    <a:cubicBezTo>
                      <a:pt x="1" y="8973"/>
                      <a:pt x="1" y="8740"/>
                      <a:pt x="1" y="8506"/>
                    </a:cubicBezTo>
                    <a:cubicBezTo>
                      <a:pt x="34" y="6271"/>
                      <a:pt x="101" y="4037"/>
                      <a:pt x="334" y="1802"/>
                    </a:cubicBezTo>
                    <a:cubicBezTo>
                      <a:pt x="368" y="1435"/>
                      <a:pt x="501" y="1268"/>
                      <a:pt x="901" y="1201"/>
                    </a:cubicBezTo>
                    <a:cubicBezTo>
                      <a:pt x="1869" y="1034"/>
                      <a:pt x="2836" y="1134"/>
                      <a:pt x="3437" y="1235"/>
                    </a:cubicBezTo>
                    <a:cubicBezTo>
                      <a:pt x="2903" y="1201"/>
                      <a:pt x="1969" y="1001"/>
                      <a:pt x="1068" y="1201"/>
                    </a:cubicBezTo>
                    <a:cubicBezTo>
                      <a:pt x="735" y="1268"/>
                      <a:pt x="468" y="1168"/>
                      <a:pt x="434" y="768"/>
                    </a:cubicBezTo>
                    <a:cubicBezTo>
                      <a:pt x="401" y="367"/>
                      <a:pt x="535" y="67"/>
                      <a:pt x="868" y="67"/>
                    </a:cubicBezTo>
                    <a:cubicBezTo>
                      <a:pt x="2036" y="0"/>
                      <a:pt x="3170" y="0"/>
                      <a:pt x="4337" y="67"/>
                    </a:cubicBezTo>
                    <a:cubicBezTo>
                      <a:pt x="4437" y="67"/>
                      <a:pt x="4504" y="134"/>
                      <a:pt x="4604" y="200"/>
                    </a:cubicBezTo>
                    <a:close/>
                  </a:path>
                </a:pathLst>
              </a:custGeom>
              <a:solidFill>
                <a:srgbClr val="87371C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99" name="Google Shape;13799;p42"/>
              <p:cNvSpPr/>
              <p:nvPr/>
            </p:nvSpPr>
            <p:spPr>
              <a:xfrm>
                <a:off x="6780463" y="2215245"/>
                <a:ext cx="272996" cy="1008431"/>
              </a:xfrm>
              <a:custGeom>
                <a:rect b="b" l="l" r="r" t="t"/>
                <a:pathLst>
                  <a:path extrusionOk="0" h="17380" w="4705">
                    <a:moveTo>
                      <a:pt x="4704" y="67"/>
                    </a:moveTo>
                    <a:cubicBezTo>
                      <a:pt x="4604" y="1001"/>
                      <a:pt x="4204" y="1802"/>
                      <a:pt x="3837" y="2636"/>
                    </a:cubicBezTo>
                    <a:cubicBezTo>
                      <a:pt x="3503" y="3470"/>
                      <a:pt x="3103" y="4237"/>
                      <a:pt x="2703" y="5037"/>
                    </a:cubicBezTo>
                    <a:cubicBezTo>
                      <a:pt x="2469" y="5604"/>
                      <a:pt x="2436" y="6171"/>
                      <a:pt x="2436" y="6772"/>
                    </a:cubicBezTo>
                    <a:cubicBezTo>
                      <a:pt x="2403" y="8607"/>
                      <a:pt x="2436" y="10441"/>
                      <a:pt x="2403" y="12276"/>
                    </a:cubicBezTo>
                    <a:cubicBezTo>
                      <a:pt x="2403" y="12843"/>
                      <a:pt x="2336" y="13410"/>
                      <a:pt x="2336" y="14010"/>
                    </a:cubicBezTo>
                    <a:cubicBezTo>
                      <a:pt x="2303" y="14177"/>
                      <a:pt x="2269" y="14344"/>
                      <a:pt x="2436" y="14477"/>
                    </a:cubicBezTo>
                    <a:cubicBezTo>
                      <a:pt x="1435" y="15245"/>
                      <a:pt x="735" y="16212"/>
                      <a:pt x="168" y="17380"/>
                    </a:cubicBezTo>
                    <a:cubicBezTo>
                      <a:pt x="1" y="17113"/>
                      <a:pt x="34" y="16913"/>
                      <a:pt x="34" y="16746"/>
                    </a:cubicBezTo>
                    <a:cubicBezTo>
                      <a:pt x="68" y="14544"/>
                      <a:pt x="34" y="12376"/>
                      <a:pt x="68" y="10208"/>
                    </a:cubicBezTo>
                    <a:cubicBezTo>
                      <a:pt x="101" y="8173"/>
                      <a:pt x="268" y="6171"/>
                      <a:pt x="1268" y="4337"/>
                    </a:cubicBezTo>
                    <a:cubicBezTo>
                      <a:pt x="1936" y="3136"/>
                      <a:pt x="2469" y="1868"/>
                      <a:pt x="3036" y="567"/>
                    </a:cubicBezTo>
                    <a:cubicBezTo>
                      <a:pt x="3203" y="167"/>
                      <a:pt x="3437" y="0"/>
                      <a:pt x="3870" y="67"/>
                    </a:cubicBezTo>
                    <a:cubicBezTo>
                      <a:pt x="4137" y="100"/>
                      <a:pt x="4404" y="67"/>
                      <a:pt x="4704" y="67"/>
                    </a:cubicBezTo>
                    <a:close/>
                  </a:path>
                </a:pathLst>
              </a:custGeom>
              <a:solidFill>
                <a:srgbClr val="5F2614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00" name="Google Shape;13800;p42"/>
              <p:cNvSpPr/>
              <p:nvPr/>
            </p:nvSpPr>
            <p:spPr>
              <a:xfrm>
                <a:off x="7053401" y="1841697"/>
                <a:ext cx="350340" cy="305837"/>
              </a:xfrm>
              <a:custGeom>
                <a:rect b="b" l="l" r="r" t="t"/>
                <a:pathLst>
                  <a:path extrusionOk="0" h="5271" w="6038">
                    <a:moveTo>
                      <a:pt x="501" y="34"/>
                    </a:moveTo>
                    <a:cubicBezTo>
                      <a:pt x="2068" y="34"/>
                      <a:pt x="3636" y="34"/>
                      <a:pt x="5237" y="0"/>
                    </a:cubicBezTo>
                    <a:cubicBezTo>
                      <a:pt x="5471" y="0"/>
                      <a:pt x="5538" y="67"/>
                      <a:pt x="5571" y="301"/>
                    </a:cubicBezTo>
                    <a:cubicBezTo>
                      <a:pt x="5704" y="1768"/>
                      <a:pt x="5871" y="3203"/>
                      <a:pt x="6038" y="4637"/>
                    </a:cubicBezTo>
                    <a:cubicBezTo>
                      <a:pt x="6038" y="4904"/>
                      <a:pt x="5938" y="4937"/>
                      <a:pt x="5738" y="4971"/>
                    </a:cubicBezTo>
                    <a:cubicBezTo>
                      <a:pt x="4870" y="5071"/>
                      <a:pt x="3970" y="5204"/>
                      <a:pt x="3102" y="5171"/>
                    </a:cubicBezTo>
                    <a:cubicBezTo>
                      <a:pt x="2202" y="5271"/>
                      <a:pt x="1301" y="5204"/>
                      <a:pt x="434" y="5204"/>
                    </a:cubicBezTo>
                    <a:cubicBezTo>
                      <a:pt x="34" y="5238"/>
                      <a:pt x="34" y="4937"/>
                      <a:pt x="34" y="4670"/>
                    </a:cubicBezTo>
                    <a:cubicBezTo>
                      <a:pt x="0" y="3870"/>
                      <a:pt x="134" y="3069"/>
                      <a:pt x="167" y="2269"/>
                    </a:cubicBezTo>
                    <a:cubicBezTo>
                      <a:pt x="167" y="1668"/>
                      <a:pt x="334" y="1068"/>
                      <a:pt x="334" y="434"/>
                    </a:cubicBezTo>
                    <a:cubicBezTo>
                      <a:pt x="334" y="301"/>
                      <a:pt x="401" y="134"/>
                      <a:pt x="501" y="34"/>
                    </a:cubicBezTo>
                    <a:close/>
                  </a:path>
                </a:pathLst>
              </a:custGeom>
              <a:solidFill>
                <a:srgbClr val="E4E6D1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01" name="Google Shape;13801;p42"/>
              <p:cNvSpPr/>
              <p:nvPr/>
            </p:nvSpPr>
            <p:spPr>
              <a:xfrm>
                <a:off x="6768859" y="3914606"/>
                <a:ext cx="708455" cy="580689"/>
              </a:xfrm>
              <a:custGeom>
                <a:rect b="b" l="l" r="r" t="t"/>
                <a:pathLst>
                  <a:path extrusionOk="0" h="10008" w="12210">
                    <a:moveTo>
                      <a:pt x="2302" y="2835"/>
                    </a:moveTo>
                    <a:cubicBezTo>
                      <a:pt x="2302" y="3369"/>
                      <a:pt x="2269" y="3936"/>
                      <a:pt x="2336" y="4470"/>
                    </a:cubicBezTo>
                    <a:cubicBezTo>
                      <a:pt x="2402" y="5337"/>
                      <a:pt x="2569" y="6171"/>
                      <a:pt x="2836" y="6972"/>
                    </a:cubicBezTo>
                    <a:cubicBezTo>
                      <a:pt x="2970" y="7472"/>
                      <a:pt x="3270" y="7806"/>
                      <a:pt x="3703" y="7972"/>
                    </a:cubicBezTo>
                    <a:cubicBezTo>
                      <a:pt x="5238" y="8573"/>
                      <a:pt x="6772" y="8973"/>
                      <a:pt x="8440" y="9107"/>
                    </a:cubicBezTo>
                    <a:cubicBezTo>
                      <a:pt x="9708" y="9207"/>
                      <a:pt x="10942" y="9140"/>
                      <a:pt x="12209" y="9107"/>
                    </a:cubicBezTo>
                    <a:cubicBezTo>
                      <a:pt x="11376" y="9574"/>
                      <a:pt x="10408" y="9674"/>
                      <a:pt x="9474" y="9807"/>
                    </a:cubicBezTo>
                    <a:cubicBezTo>
                      <a:pt x="8006" y="10007"/>
                      <a:pt x="6539" y="9940"/>
                      <a:pt x="5071" y="9807"/>
                    </a:cubicBezTo>
                    <a:cubicBezTo>
                      <a:pt x="3970" y="9707"/>
                      <a:pt x="2903" y="9540"/>
                      <a:pt x="1935" y="8973"/>
                    </a:cubicBezTo>
                    <a:cubicBezTo>
                      <a:pt x="668" y="8239"/>
                      <a:pt x="101" y="7072"/>
                      <a:pt x="67" y="5671"/>
                    </a:cubicBezTo>
                    <a:cubicBezTo>
                      <a:pt x="1" y="3869"/>
                      <a:pt x="34" y="2035"/>
                      <a:pt x="34" y="234"/>
                    </a:cubicBezTo>
                    <a:cubicBezTo>
                      <a:pt x="34" y="200"/>
                      <a:pt x="67" y="133"/>
                      <a:pt x="101" y="0"/>
                    </a:cubicBezTo>
                    <a:cubicBezTo>
                      <a:pt x="835" y="1001"/>
                      <a:pt x="1502" y="1968"/>
                      <a:pt x="2302" y="2835"/>
                    </a:cubicBezTo>
                    <a:close/>
                  </a:path>
                </a:pathLst>
              </a:custGeom>
              <a:solidFill>
                <a:srgbClr val="622715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02" name="Google Shape;13802;p42"/>
              <p:cNvSpPr/>
              <p:nvPr/>
            </p:nvSpPr>
            <p:spPr>
              <a:xfrm>
                <a:off x="7014700" y="1142991"/>
                <a:ext cx="340650" cy="621363"/>
              </a:xfrm>
              <a:custGeom>
                <a:rect b="b" l="l" r="r" t="t"/>
                <a:pathLst>
                  <a:path extrusionOk="0" h="10709" w="5871">
                    <a:moveTo>
                      <a:pt x="5604" y="1768"/>
                    </a:moveTo>
                    <a:cubicBezTo>
                      <a:pt x="4403" y="1768"/>
                      <a:pt x="3236" y="1768"/>
                      <a:pt x="2035" y="1768"/>
                    </a:cubicBezTo>
                    <a:cubicBezTo>
                      <a:pt x="1901" y="1768"/>
                      <a:pt x="1668" y="1668"/>
                      <a:pt x="1601" y="1902"/>
                    </a:cubicBezTo>
                    <a:cubicBezTo>
                      <a:pt x="1535" y="2135"/>
                      <a:pt x="1501" y="2402"/>
                      <a:pt x="1635" y="2602"/>
                    </a:cubicBezTo>
                    <a:cubicBezTo>
                      <a:pt x="1735" y="2769"/>
                      <a:pt x="1935" y="2636"/>
                      <a:pt x="2102" y="2636"/>
                    </a:cubicBezTo>
                    <a:cubicBezTo>
                      <a:pt x="3069" y="2502"/>
                      <a:pt x="4036" y="2536"/>
                      <a:pt x="4970" y="2836"/>
                    </a:cubicBezTo>
                    <a:cubicBezTo>
                      <a:pt x="4470" y="2903"/>
                      <a:pt x="4003" y="2936"/>
                      <a:pt x="3503" y="2836"/>
                    </a:cubicBezTo>
                    <a:cubicBezTo>
                      <a:pt x="2902" y="2702"/>
                      <a:pt x="2302" y="2903"/>
                      <a:pt x="1735" y="2903"/>
                    </a:cubicBezTo>
                    <a:cubicBezTo>
                      <a:pt x="1501" y="2903"/>
                      <a:pt x="1468" y="3103"/>
                      <a:pt x="1468" y="3303"/>
                    </a:cubicBezTo>
                    <a:cubicBezTo>
                      <a:pt x="1401" y="4771"/>
                      <a:pt x="1268" y="6272"/>
                      <a:pt x="1234" y="7739"/>
                    </a:cubicBezTo>
                    <a:cubicBezTo>
                      <a:pt x="1201" y="8740"/>
                      <a:pt x="1201" y="9741"/>
                      <a:pt x="1168" y="10708"/>
                    </a:cubicBezTo>
                    <a:cubicBezTo>
                      <a:pt x="1101" y="10708"/>
                      <a:pt x="1068" y="10708"/>
                      <a:pt x="1001" y="10708"/>
                    </a:cubicBezTo>
                    <a:cubicBezTo>
                      <a:pt x="0" y="10708"/>
                      <a:pt x="0" y="10708"/>
                      <a:pt x="33" y="9707"/>
                    </a:cubicBezTo>
                    <a:cubicBezTo>
                      <a:pt x="33" y="8373"/>
                      <a:pt x="100" y="7039"/>
                      <a:pt x="234" y="5671"/>
                    </a:cubicBezTo>
                    <a:cubicBezTo>
                      <a:pt x="300" y="4971"/>
                      <a:pt x="134" y="4237"/>
                      <a:pt x="134" y="3536"/>
                    </a:cubicBezTo>
                    <a:cubicBezTo>
                      <a:pt x="134" y="2936"/>
                      <a:pt x="167" y="2369"/>
                      <a:pt x="300" y="1802"/>
                    </a:cubicBezTo>
                    <a:cubicBezTo>
                      <a:pt x="434" y="1368"/>
                      <a:pt x="267" y="968"/>
                      <a:pt x="200" y="534"/>
                    </a:cubicBezTo>
                    <a:cubicBezTo>
                      <a:pt x="134" y="334"/>
                      <a:pt x="134" y="201"/>
                      <a:pt x="400" y="201"/>
                    </a:cubicBezTo>
                    <a:cubicBezTo>
                      <a:pt x="1068" y="267"/>
                      <a:pt x="1735" y="67"/>
                      <a:pt x="2368" y="34"/>
                    </a:cubicBezTo>
                    <a:cubicBezTo>
                      <a:pt x="3302" y="1"/>
                      <a:pt x="4203" y="101"/>
                      <a:pt x="5137" y="201"/>
                    </a:cubicBezTo>
                    <a:cubicBezTo>
                      <a:pt x="5871" y="267"/>
                      <a:pt x="5871" y="301"/>
                      <a:pt x="5704" y="1035"/>
                    </a:cubicBezTo>
                    <a:cubicBezTo>
                      <a:pt x="5637" y="1268"/>
                      <a:pt x="5571" y="1502"/>
                      <a:pt x="5604" y="1768"/>
                    </a:cubicBezTo>
                    <a:close/>
                  </a:path>
                </a:pathLst>
              </a:custGeom>
              <a:solidFill>
                <a:srgbClr val="5F2614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03" name="Google Shape;13803;p42"/>
              <p:cNvSpPr/>
              <p:nvPr/>
            </p:nvSpPr>
            <p:spPr>
              <a:xfrm>
                <a:off x="6770831" y="3092022"/>
                <a:ext cx="152947" cy="944548"/>
              </a:xfrm>
              <a:custGeom>
                <a:rect b="b" l="l" r="r" t="t"/>
                <a:pathLst>
                  <a:path extrusionOk="0" h="16279" w="2636">
                    <a:moveTo>
                      <a:pt x="2268" y="14944"/>
                    </a:moveTo>
                    <a:cubicBezTo>
                      <a:pt x="2102" y="15378"/>
                      <a:pt x="2235" y="15845"/>
                      <a:pt x="2168" y="16279"/>
                    </a:cubicBezTo>
                    <a:cubicBezTo>
                      <a:pt x="801" y="14978"/>
                      <a:pt x="67" y="13376"/>
                      <a:pt x="33" y="11475"/>
                    </a:cubicBezTo>
                    <a:cubicBezTo>
                      <a:pt x="0" y="9173"/>
                      <a:pt x="33" y="6838"/>
                      <a:pt x="134" y="4503"/>
                    </a:cubicBezTo>
                    <a:cubicBezTo>
                      <a:pt x="234" y="2669"/>
                      <a:pt x="1068" y="1168"/>
                      <a:pt x="2502" y="0"/>
                    </a:cubicBezTo>
                    <a:cubicBezTo>
                      <a:pt x="2535" y="401"/>
                      <a:pt x="2368" y="834"/>
                      <a:pt x="2602" y="1234"/>
                    </a:cubicBezTo>
                    <a:cubicBezTo>
                      <a:pt x="2635" y="1468"/>
                      <a:pt x="2435" y="1601"/>
                      <a:pt x="2302" y="1768"/>
                    </a:cubicBezTo>
                    <a:cubicBezTo>
                      <a:pt x="1034" y="3169"/>
                      <a:pt x="467" y="4837"/>
                      <a:pt x="467" y="6738"/>
                    </a:cubicBezTo>
                    <a:cubicBezTo>
                      <a:pt x="434" y="8673"/>
                      <a:pt x="734" y="10541"/>
                      <a:pt x="1268" y="12409"/>
                    </a:cubicBezTo>
                    <a:cubicBezTo>
                      <a:pt x="1468" y="13110"/>
                      <a:pt x="1768" y="13743"/>
                      <a:pt x="2102" y="14377"/>
                    </a:cubicBezTo>
                    <a:cubicBezTo>
                      <a:pt x="2202" y="14544"/>
                      <a:pt x="2368" y="14711"/>
                      <a:pt x="2268" y="14944"/>
                    </a:cubicBezTo>
                    <a:close/>
                  </a:path>
                </a:pathLst>
              </a:custGeom>
              <a:solidFill>
                <a:srgbClr val="8D681A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04" name="Google Shape;13804;p42"/>
              <p:cNvSpPr/>
              <p:nvPr/>
            </p:nvSpPr>
            <p:spPr>
              <a:xfrm>
                <a:off x="6972111" y="1841697"/>
                <a:ext cx="261333" cy="309724"/>
              </a:xfrm>
              <a:custGeom>
                <a:rect b="b" l="l" r="r" t="t"/>
                <a:pathLst>
                  <a:path extrusionOk="0" h="5338" w="4504">
                    <a:moveTo>
                      <a:pt x="1902" y="34"/>
                    </a:moveTo>
                    <a:cubicBezTo>
                      <a:pt x="1802" y="1535"/>
                      <a:pt x="1701" y="3036"/>
                      <a:pt x="1601" y="4537"/>
                    </a:cubicBezTo>
                    <a:cubicBezTo>
                      <a:pt x="1535" y="5004"/>
                      <a:pt x="1668" y="5204"/>
                      <a:pt x="2168" y="5171"/>
                    </a:cubicBezTo>
                    <a:cubicBezTo>
                      <a:pt x="2936" y="5104"/>
                      <a:pt x="3703" y="5171"/>
                      <a:pt x="4503" y="5171"/>
                    </a:cubicBezTo>
                    <a:cubicBezTo>
                      <a:pt x="3536" y="5338"/>
                      <a:pt x="2569" y="5238"/>
                      <a:pt x="1635" y="5238"/>
                    </a:cubicBezTo>
                    <a:cubicBezTo>
                      <a:pt x="1234" y="5238"/>
                      <a:pt x="834" y="5171"/>
                      <a:pt x="467" y="5204"/>
                    </a:cubicBezTo>
                    <a:cubicBezTo>
                      <a:pt x="67" y="5204"/>
                      <a:pt x="0" y="5037"/>
                      <a:pt x="34" y="4704"/>
                    </a:cubicBezTo>
                    <a:cubicBezTo>
                      <a:pt x="200" y="3269"/>
                      <a:pt x="334" y="1835"/>
                      <a:pt x="467" y="367"/>
                    </a:cubicBezTo>
                    <a:cubicBezTo>
                      <a:pt x="501" y="101"/>
                      <a:pt x="601" y="0"/>
                      <a:pt x="868" y="0"/>
                    </a:cubicBezTo>
                    <a:cubicBezTo>
                      <a:pt x="1234" y="34"/>
                      <a:pt x="1568" y="34"/>
                      <a:pt x="1902" y="34"/>
                    </a:cubicBezTo>
                    <a:close/>
                  </a:path>
                </a:pathLst>
              </a:custGeom>
              <a:solidFill>
                <a:srgbClr val="9FA092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05" name="Google Shape;13805;p42"/>
              <p:cNvSpPr/>
              <p:nvPr/>
            </p:nvSpPr>
            <p:spPr>
              <a:xfrm>
                <a:off x="7090187" y="1055900"/>
                <a:ext cx="292259" cy="85235"/>
              </a:xfrm>
              <a:custGeom>
                <a:rect b="b" l="l" r="r" t="t"/>
                <a:pathLst>
                  <a:path extrusionOk="0" h="1469" w="5037">
                    <a:moveTo>
                      <a:pt x="2569" y="167"/>
                    </a:moveTo>
                    <a:cubicBezTo>
                      <a:pt x="3136" y="134"/>
                      <a:pt x="3669" y="301"/>
                      <a:pt x="4236" y="401"/>
                    </a:cubicBezTo>
                    <a:cubicBezTo>
                      <a:pt x="4403" y="434"/>
                      <a:pt x="4537" y="534"/>
                      <a:pt x="4670" y="634"/>
                    </a:cubicBezTo>
                    <a:cubicBezTo>
                      <a:pt x="4870" y="801"/>
                      <a:pt x="5037" y="1035"/>
                      <a:pt x="4970" y="1268"/>
                    </a:cubicBezTo>
                    <a:cubicBezTo>
                      <a:pt x="4904" y="1468"/>
                      <a:pt x="4637" y="1335"/>
                      <a:pt x="4437" y="1335"/>
                    </a:cubicBezTo>
                    <a:cubicBezTo>
                      <a:pt x="2969" y="1268"/>
                      <a:pt x="1534" y="1168"/>
                      <a:pt x="67" y="1201"/>
                    </a:cubicBezTo>
                    <a:cubicBezTo>
                      <a:pt x="0" y="934"/>
                      <a:pt x="133" y="768"/>
                      <a:pt x="334" y="701"/>
                    </a:cubicBezTo>
                    <a:cubicBezTo>
                      <a:pt x="1034" y="401"/>
                      <a:pt x="1735" y="0"/>
                      <a:pt x="2569" y="167"/>
                    </a:cubicBezTo>
                    <a:close/>
                  </a:path>
                </a:pathLst>
              </a:custGeom>
              <a:solidFill>
                <a:srgbClr val="D8CCB9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06" name="Google Shape;13806;p42"/>
              <p:cNvSpPr/>
              <p:nvPr/>
            </p:nvSpPr>
            <p:spPr>
              <a:xfrm>
                <a:off x="7010812" y="1779787"/>
                <a:ext cx="358115" cy="44561"/>
              </a:xfrm>
              <a:custGeom>
                <a:rect b="b" l="l" r="r" t="t"/>
                <a:pathLst>
                  <a:path extrusionOk="0" h="768" w="6172">
                    <a:moveTo>
                      <a:pt x="3069" y="33"/>
                    </a:moveTo>
                    <a:cubicBezTo>
                      <a:pt x="3937" y="33"/>
                      <a:pt x="4770" y="33"/>
                      <a:pt x="5638" y="33"/>
                    </a:cubicBezTo>
                    <a:cubicBezTo>
                      <a:pt x="5871" y="33"/>
                      <a:pt x="6171" y="0"/>
                      <a:pt x="6171" y="334"/>
                    </a:cubicBezTo>
                    <a:cubicBezTo>
                      <a:pt x="6171" y="667"/>
                      <a:pt x="5905" y="701"/>
                      <a:pt x="5671" y="701"/>
                    </a:cubicBezTo>
                    <a:cubicBezTo>
                      <a:pt x="3903" y="734"/>
                      <a:pt x="2135" y="767"/>
                      <a:pt x="367" y="667"/>
                    </a:cubicBezTo>
                    <a:cubicBezTo>
                      <a:pt x="134" y="634"/>
                      <a:pt x="34" y="567"/>
                      <a:pt x="0" y="334"/>
                    </a:cubicBezTo>
                    <a:cubicBezTo>
                      <a:pt x="0" y="0"/>
                      <a:pt x="201" y="33"/>
                      <a:pt x="401" y="67"/>
                    </a:cubicBezTo>
                    <a:cubicBezTo>
                      <a:pt x="1301" y="167"/>
                      <a:pt x="2169" y="0"/>
                      <a:pt x="3069" y="33"/>
                    </a:cubicBezTo>
                    <a:close/>
                  </a:path>
                </a:pathLst>
              </a:custGeom>
              <a:solidFill>
                <a:srgbClr val="CB9625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07" name="Google Shape;13807;p42"/>
              <p:cNvSpPr/>
              <p:nvPr/>
            </p:nvSpPr>
            <p:spPr>
              <a:xfrm>
                <a:off x="7045626" y="2147475"/>
                <a:ext cx="367805" cy="56224"/>
              </a:xfrm>
              <a:custGeom>
                <a:rect b="b" l="l" r="r" t="t"/>
                <a:pathLst>
                  <a:path extrusionOk="0" h="969" w="6339">
                    <a:moveTo>
                      <a:pt x="3837" y="234"/>
                    </a:moveTo>
                    <a:cubicBezTo>
                      <a:pt x="4471" y="168"/>
                      <a:pt x="5138" y="101"/>
                      <a:pt x="5772" y="34"/>
                    </a:cubicBezTo>
                    <a:cubicBezTo>
                      <a:pt x="6005" y="1"/>
                      <a:pt x="6239" y="34"/>
                      <a:pt x="6272" y="301"/>
                    </a:cubicBezTo>
                    <a:cubicBezTo>
                      <a:pt x="6339" y="635"/>
                      <a:pt x="6038" y="568"/>
                      <a:pt x="5872" y="601"/>
                    </a:cubicBezTo>
                    <a:cubicBezTo>
                      <a:pt x="4004" y="902"/>
                      <a:pt x="2102" y="968"/>
                      <a:pt x="234" y="902"/>
                    </a:cubicBezTo>
                    <a:cubicBezTo>
                      <a:pt x="1" y="401"/>
                      <a:pt x="68" y="268"/>
                      <a:pt x="601" y="268"/>
                    </a:cubicBezTo>
                    <a:cubicBezTo>
                      <a:pt x="1669" y="234"/>
                      <a:pt x="2769" y="301"/>
                      <a:pt x="3837" y="234"/>
                    </a:cubicBezTo>
                    <a:close/>
                  </a:path>
                </a:pathLst>
              </a:custGeom>
              <a:solidFill>
                <a:srgbClr val="CA9525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08" name="Google Shape;13808;p42"/>
              <p:cNvSpPr/>
              <p:nvPr/>
            </p:nvSpPr>
            <p:spPr>
              <a:xfrm>
                <a:off x="7003037" y="1053985"/>
                <a:ext cx="236210" cy="75545"/>
              </a:xfrm>
              <a:custGeom>
                <a:rect b="b" l="l" r="r" t="t"/>
                <a:pathLst>
                  <a:path extrusionOk="0" h="1302" w="4071">
                    <a:moveTo>
                      <a:pt x="4071" y="200"/>
                    </a:moveTo>
                    <a:cubicBezTo>
                      <a:pt x="3303" y="167"/>
                      <a:pt x="2670" y="601"/>
                      <a:pt x="1969" y="801"/>
                    </a:cubicBezTo>
                    <a:cubicBezTo>
                      <a:pt x="1769" y="834"/>
                      <a:pt x="1635" y="1034"/>
                      <a:pt x="1569" y="1234"/>
                    </a:cubicBezTo>
                    <a:cubicBezTo>
                      <a:pt x="1168" y="1234"/>
                      <a:pt x="802" y="1268"/>
                      <a:pt x="401" y="1301"/>
                    </a:cubicBezTo>
                    <a:cubicBezTo>
                      <a:pt x="34" y="1301"/>
                      <a:pt x="1" y="1134"/>
                      <a:pt x="101" y="867"/>
                    </a:cubicBezTo>
                    <a:cubicBezTo>
                      <a:pt x="201" y="634"/>
                      <a:pt x="335" y="467"/>
                      <a:pt x="568" y="400"/>
                    </a:cubicBezTo>
                    <a:cubicBezTo>
                      <a:pt x="1736" y="167"/>
                      <a:pt x="2870" y="0"/>
                      <a:pt x="4071" y="200"/>
                    </a:cubicBezTo>
                    <a:close/>
                  </a:path>
                </a:pathLst>
              </a:custGeom>
              <a:solidFill>
                <a:srgbClr val="968E80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09" name="Google Shape;13809;p42"/>
              <p:cNvSpPr/>
              <p:nvPr/>
            </p:nvSpPr>
            <p:spPr>
              <a:xfrm>
                <a:off x="6964336" y="2157165"/>
                <a:ext cx="303922" cy="48449"/>
              </a:xfrm>
              <a:custGeom>
                <a:rect b="b" l="l" r="r" t="t"/>
                <a:pathLst>
                  <a:path extrusionOk="0" h="835" w="5238">
                    <a:moveTo>
                      <a:pt x="5238" y="67"/>
                    </a:moveTo>
                    <a:cubicBezTo>
                      <a:pt x="4604" y="234"/>
                      <a:pt x="3970" y="101"/>
                      <a:pt x="3370" y="134"/>
                    </a:cubicBezTo>
                    <a:cubicBezTo>
                      <a:pt x="2970" y="167"/>
                      <a:pt x="2569" y="201"/>
                      <a:pt x="2202" y="134"/>
                    </a:cubicBezTo>
                    <a:cubicBezTo>
                      <a:pt x="1669" y="67"/>
                      <a:pt x="1569" y="301"/>
                      <a:pt x="1635" y="735"/>
                    </a:cubicBezTo>
                    <a:cubicBezTo>
                      <a:pt x="1235" y="735"/>
                      <a:pt x="835" y="768"/>
                      <a:pt x="434" y="735"/>
                    </a:cubicBezTo>
                    <a:cubicBezTo>
                      <a:pt x="268" y="735"/>
                      <a:pt x="1" y="835"/>
                      <a:pt x="1" y="468"/>
                    </a:cubicBezTo>
                    <a:cubicBezTo>
                      <a:pt x="34" y="201"/>
                      <a:pt x="101" y="1"/>
                      <a:pt x="468" y="1"/>
                    </a:cubicBezTo>
                    <a:cubicBezTo>
                      <a:pt x="1702" y="34"/>
                      <a:pt x="2970" y="34"/>
                      <a:pt x="4204" y="34"/>
                    </a:cubicBezTo>
                    <a:cubicBezTo>
                      <a:pt x="4537" y="34"/>
                      <a:pt x="4871" y="67"/>
                      <a:pt x="5238" y="67"/>
                    </a:cubicBezTo>
                    <a:close/>
                  </a:path>
                </a:pathLst>
              </a:custGeom>
              <a:solidFill>
                <a:srgbClr val="876419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10" name="Google Shape;13810;p42"/>
              <p:cNvSpPr/>
              <p:nvPr/>
            </p:nvSpPr>
            <p:spPr>
              <a:xfrm>
                <a:off x="7355291" y="2277155"/>
                <a:ext cx="183931" cy="561368"/>
              </a:xfrm>
              <a:custGeom>
                <a:rect b="b" l="l" r="r" t="t"/>
                <a:pathLst>
                  <a:path extrusionOk="0" h="9675" w="3170">
                    <a:moveTo>
                      <a:pt x="3137" y="7806"/>
                    </a:moveTo>
                    <a:cubicBezTo>
                      <a:pt x="3170" y="8240"/>
                      <a:pt x="3103" y="8740"/>
                      <a:pt x="2970" y="9241"/>
                    </a:cubicBezTo>
                    <a:cubicBezTo>
                      <a:pt x="2903" y="9441"/>
                      <a:pt x="2836" y="9674"/>
                      <a:pt x="2603" y="9674"/>
                    </a:cubicBezTo>
                    <a:cubicBezTo>
                      <a:pt x="2369" y="9641"/>
                      <a:pt x="2369" y="9408"/>
                      <a:pt x="2303" y="9207"/>
                    </a:cubicBezTo>
                    <a:cubicBezTo>
                      <a:pt x="2136" y="8574"/>
                      <a:pt x="2136" y="7940"/>
                      <a:pt x="2102" y="7273"/>
                    </a:cubicBezTo>
                    <a:cubicBezTo>
                      <a:pt x="2036" y="5638"/>
                      <a:pt x="1469" y="4170"/>
                      <a:pt x="802" y="2703"/>
                    </a:cubicBezTo>
                    <a:cubicBezTo>
                      <a:pt x="501" y="2036"/>
                      <a:pt x="301" y="1335"/>
                      <a:pt x="134" y="601"/>
                    </a:cubicBezTo>
                    <a:cubicBezTo>
                      <a:pt x="101" y="434"/>
                      <a:pt x="1" y="134"/>
                      <a:pt x="268" y="68"/>
                    </a:cubicBezTo>
                    <a:cubicBezTo>
                      <a:pt x="468" y="1"/>
                      <a:pt x="568" y="301"/>
                      <a:pt x="668" y="468"/>
                    </a:cubicBezTo>
                    <a:cubicBezTo>
                      <a:pt x="768" y="635"/>
                      <a:pt x="802" y="835"/>
                      <a:pt x="902" y="1035"/>
                    </a:cubicBezTo>
                    <a:cubicBezTo>
                      <a:pt x="1302" y="2169"/>
                      <a:pt x="2069" y="3136"/>
                      <a:pt x="2469" y="4271"/>
                    </a:cubicBezTo>
                    <a:cubicBezTo>
                      <a:pt x="2903" y="5371"/>
                      <a:pt x="3137" y="6539"/>
                      <a:pt x="3137" y="7806"/>
                    </a:cubicBezTo>
                    <a:close/>
                  </a:path>
                </a:pathLst>
              </a:custGeom>
              <a:solidFill>
                <a:srgbClr val="C39A8D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11" name="Google Shape;13811;p42"/>
              <p:cNvSpPr/>
              <p:nvPr/>
            </p:nvSpPr>
            <p:spPr>
              <a:xfrm>
                <a:off x="7380473" y="2561697"/>
                <a:ext cx="48449" cy="52278"/>
              </a:xfrm>
              <a:custGeom>
                <a:rect b="b" l="l" r="r" t="t"/>
                <a:pathLst>
                  <a:path extrusionOk="0" h="901" w="835">
                    <a:moveTo>
                      <a:pt x="835" y="467"/>
                    </a:moveTo>
                    <a:cubicBezTo>
                      <a:pt x="835" y="701"/>
                      <a:pt x="701" y="901"/>
                      <a:pt x="401" y="901"/>
                    </a:cubicBezTo>
                    <a:cubicBezTo>
                      <a:pt x="167" y="901"/>
                      <a:pt x="34" y="701"/>
                      <a:pt x="1" y="467"/>
                    </a:cubicBezTo>
                    <a:cubicBezTo>
                      <a:pt x="1" y="167"/>
                      <a:pt x="167" y="0"/>
                      <a:pt x="434" y="0"/>
                    </a:cubicBezTo>
                    <a:cubicBezTo>
                      <a:pt x="668" y="0"/>
                      <a:pt x="835" y="167"/>
                      <a:pt x="835" y="467"/>
                    </a:cubicBezTo>
                    <a:close/>
                  </a:path>
                </a:pathLst>
              </a:custGeom>
              <a:solidFill>
                <a:srgbClr val="C1978A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12" name="Google Shape;13812;p42"/>
              <p:cNvSpPr/>
              <p:nvPr/>
            </p:nvSpPr>
            <p:spPr>
              <a:xfrm>
                <a:off x="7343687" y="2505532"/>
                <a:ext cx="38759" cy="40732"/>
              </a:xfrm>
              <a:custGeom>
                <a:rect b="b" l="l" r="r" t="t"/>
                <a:pathLst>
                  <a:path extrusionOk="0" h="702" w="668">
                    <a:moveTo>
                      <a:pt x="668" y="368"/>
                    </a:moveTo>
                    <a:cubicBezTo>
                      <a:pt x="668" y="535"/>
                      <a:pt x="601" y="701"/>
                      <a:pt x="368" y="701"/>
                    </a:cubicBezTo>
                    <a:cubicBezTo>
                      <a:pt x="134" y="668"/>
                      <a:pt x="34" y="501"/>
                      <a:pt x="34" y="268"/>
                    </a:cubicBezTo>
                    <a:cubicBezTo>
                      <a:pt x="1" y="101"/>
                      <a:pt x="101" y="1"/>
                      <a:pt x="268" y="1"/>
                    </a:cubicBezTo>
                    <a:cubicBezTo>
                      <a:pt x="535" y="1"/>
                      <a:pt x="635" y="134"/>
                      <a:pt x="668" y="368"/>
                    </a:cubicBezTo>
                    <a:close/>
                  </a:path>
                </a:pathLst>
              </a:custGeom>
              <a:solidFill>
                <a:srgbClr val="BF9384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13" name="Google Shape;13813;p42"/>
              <p:cNvSpPr/>
              <p:nvPr/>
            </p:nvSpPr>
            <p:spPr>
              <a:xfrm>
                <a:off x="7303071" y="2573302"/>
                <a:ext cx="34872" cy="38759"/>
              </a:xfrm>
              <a:custGeom>
                <a:rect b="b" l="l" r="r" t="t"/>
                <a:pathLst>
                  <a:path extrusionOk="0" h="668" w="601">
                    <a:moveTo>
                      <a:pt x="601" y="334"/>
                    </a:moveTo>
                    <a:cubicBezTo>
                      <a:pt x="567" y="501"/>
                      <a:pt x="467" y="668"/>
                      <a:pt x="267" y="634"/>
                    </a:cubicBezTo>
                    <a:cubicBezTo>
                      <a:pt x="134" y="634"/>
                      <a:pt x="0" y="467"/>
                      <a:pt x="34" y="301"/>
                    </a:cubicBezTo>
                    <a:cubicBezTo>
                      <a:pt x="34" y="134"/>
                      <a:pt x="134" y="0"/>
                      <a:pt x="301" y="0"/>
                    </a:cubicBezTo>
                    <a:cubicBezTo>
                      <a:pt x="501" y="0"/>
                      <a:pt x="601" y="134"/>
                      <a:pt x="601" y="334"/>
                    </a:cubicBezTo>
                    <a:close/>
                  </a:path>
                </a:pathLst>
              </a:custGeom>
              <a:solidFill>
                <a:srgbClr val="BB8D7D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14" name="Google Shape;13814;p42"/>
              <p:cNvSpPr/>
              <p:nvPr/>
            </p:nvSpPr>
            <p:spPr>
              <a:xfrm>
                <a:off x="6774661" y="3057151"/>
                <a:ext cx="809124" cy="1085891"/>
              </a:xfrm>
              <a:custGeom>
                <a:rect b="b" l="l" r="r" t="t"/>
                <a:pathLst>
                  <a:path extrusionOk="0" h="18715" w="13945">
                    <a:moveTo>
                      <a:pt x="2202" y="15545"/>
                    </a:moveTo>
                    <a:cubicBezTo>
                      <a:pt x="1168" y="13877"/>
                      <a:pt x="668" y="12043"/>
                      <a:pt x="434" y="10141"/>
                    </a:cubicBezTo>
                    <a:cubicBezTo>
                      <a:pt x="168" y="8007"/>
                      <a:pt x="1" y="5872"/>
                      <a:pt x="1035" y="3837"/>
                    </a:cubicBezTo>
                    <a:cubicBezTo>
                      <a:pt x="1435" y="3103"/>
                      <a:pt x="1969" y="2436"/>
                      <a:pt x="2536" y="1835"/>
                    </a:cubicBezTo>
                    <a:cubicBezTo>
                      <a:pt x="3837" y="735"/>
                      <a:pt x="5338" y="168"/>
                      <a:pt x="7039" y="101"/>
                    </a:cubicBezTo>
                    <a:cubicBezTo>
                      <a:pt x="9441" y="1"/>
                      <a:pt x="11142" y="1135"/>
                      <a:pt x="12410" y="3103"/>
                    </a:cubicBezTo>
                    <a:cubicBezTo>
                      <a:pt x="13677" y="5038"/>
                      <a:pt x="13944" y="7206"/>
                      <a:pt x="13711" y="9441"/>
                    </a:cubicBezTo>
                    <a:cubicBezTo>
                      <a:pt x="13577" y="10942"/>
                      <a:pt x="13410" y="12410"/>
                      <a:pt x="12810" y="13811"/>
                    </a:cubicBezTo>
                    <a:cubicBezTo>
                      <a:pt x="11376" y="17146"/>
                      <a:pt x="7439" y="18714"/>
                      <a:pt x="4204" y="17180"/>
                    </a:cubicBezTo>
                    <a:cubicBezTo>
                      <a:pt x="3370" y="16813"/>
                      <a:pt x="2769" y="16212"/>
                      <a:pt x="2202" y="15545"/>
                    </a:cubicBezTo>
                    <a:close/>
                  </a:path>
                </a:pathLst>
              </a:custGeom>
              <a:solidFill>
                <a:srgbClr val="020202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15" name="Google Shape;13815;p42"/>
              <p:cNvSpPr/>
              <p:nvPr/>
            </p:nvSpPr>
            <p:spPr>
              <a:xfrm>
                <a:off x="7285664" y="1421673"/>
                <a:ext cx="38759" cy="269108"/>
              </a:xfrm>
              <a:custGeom>
                <a:rect b="b" l="l" r="r" t="t"/>
                <a:pathLst>
                  <a:path extrusionOk="0" h="4638" w="668">
                    <a:moveTo>
                      <a:pt x="634" y="2136"/>
                    </a:moveTo>
                    <a:cubicBezTo>
                      <a:pt x="634" y="3036"/>
                      <a:pt x="634" y="3637"/>
                      <a:pt x="634" y="4271"/>
                    </a:cubicBezTo>
                    <a:cubicBezTo>
                      <a:pt x="634" y="4437"/>
                      <a:pt x="634" y="4604"/>
                      <a:pt x="434" y="4638"/>
                    </a:cubicBezTo>
                    <a:cubicBezTo>
                      <a:pt x="234" y="4638"/>
                      <a:pt x="200" y="4437"/>
                      <a:pt x="200" y="4304"/>
                    </a:cubicBezTo>
                    <a:cubicBezTo>
                      <a:pt x="0" y="2970"/>
                      <a:pt x="100" y="1635"/>
                      <a:pt x="100" y="301"/>
                    </a:cubicBezTo>
                    <a:cubicBezTo>
                      <a:pt x="67" y="168"/>
                      <a:pt x="134" y="1"/>
                      <a:pt x="300" y="1"/>
                    </a:cubicBezTo>
                    <a:cubicBezTo>
                      <a:pt x="500" y="1"/>
                      <a:pt x="534" y="168"/>
                      <a:pt x="567" y="335"/>
                    </a:cubicBezTo>
                    <a:cubicBezTo>
                      <a:pt x="667" y="1002"/>
                      <a:pt x="634" y="1702"/>
                      <a:pt x="634" y="2136"/>
                    </a:cubicBezTo>
                    <a:close/>
                  </a:path>
                </a:pathLst>
              </a:custGeom>
              <a:solidFill>
                <a:srgbClr val="C2988B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16" name="Google Shape;13816;p42"/>
              <p:cNvSpPr/>
              <p:nvPr/>
            </p:nvSpPr>
            <p:spPr>
              <a:xfrm>
                <a:off x="6890822" y="3059123"/>
                <a:ext cx="660064" cy="1047132"/>
              </a:xfrm>
              <a:custGeom>
                <a:rect b="b" l="l" r="r" t="t"/>
                <a:pathLst>
                  <a:path extrusionOk="0" h="18047" w="11376">
                    <a:moveTo>
                      <a:pt x="434" y="2535"/>
                    </a:moveTo>
                    <a:cubicBezTo>
                      <a:pt x="1535" y="1234"/>
                      <a:pt x="2936" y="667"/>
                      <a:pt x="4604" y="434"/>
                    </a:cubicBezTo>
                    <a:cubicBezTo>
                      <a:pt x="7839" y="0"/>
                      <a:pt x="10474" y="3102"/>
                      <a:pt x="11041" y="5471"/>
                    </a:cubicBezTo>
                    <a:cubicBezTo>
                      <a:pt x="11375" y="7072"/>
                      <a:pt x="11275" y="8673"/>
                      <a:pt x="11175" y="10274"/>
                    </a:cubicBezTo>
                    <a:cubicBezTo>
                      <a:pt x="11108" y="11608"/>
                      <a:pt x="10775" y="12876"/>
                      <a:pt x="10174" y="14077"/>
                    </a:cubicBezTo>
                    <a:cubicBezTo>
                      <a:pt x="8773" y="16812"/>
                      <a:pt x="5304" y="18046"/>
                      <a:pt x="2469" y="16779"/>
                    </a:cubicBezTo>
                    <a:cubicBezTo>
                      <a:pt x="1468" y="16312"/>
                      <a:pt x="667" y="15611"/>
                      <a:pt x="200" y="14577"/>
                    </a:cubicBezTo>
                    <a:cubicBezTo>
                      <a:pt x="67" y="14144"/>
                      <a:pt x="0" y="13710"/>
                      <a:pt x="100" y="13276"/>
                    </a:cubicBezTo>
                    <a:cubicBezTo>
                      <a:pt x="167" y="12976"/>
                      <a:pt x="134" y="12643"/>
                      <a:pt x="134" y="12342"/>
                    </a:cubicBezTo>
                    <a:cubicBezTo>
                      <a:pt x="134" y="9707"/>
                      <a:pt x="134" y="7072"/>
                      <a:pt x="134" y="4437"/>
                    </a:cubicBezTo>
                    <a:cubicBezTo>
                      <a:pt x="167" y="3803"/>
                      <a:pt x="167" y="3136"/>
                      <a:pt x="434" y="2535"/>
                    </a:cubicBezTo>
                    <a:close/>
                  </a:path>
                </a:pathLst>
              </a:custGeom>
              <a:solidFill>
                <a:srgbClr val="E2E4CF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17" name="Google Shape;13817;p42"/>
              <p:cNvSpPr/>
              <p:nvPr/>
            </p:nvSpPr>
            <p:spPr>
              <a:xfrm>
                <a:off x="6813362" y="3206210"/>
                <a:ext cx="102642" cy="698765"/>
              </a:xfrm>
              <a:custGeom>
                <a:rect b="b" l="l" r="r" t="t"/>
                <a:pathLst>
                  <a:path extrusionOk="0" h="12043" w="1769">
                    <a:moveTo>
                      <a:pt x="1769" y="0"/>
                    </a:moveTo>
                    <a:cubicBezTo>
                      <a:pt x="1569" y="3436"/>
                      <a:pt x="1702" y="6872"/>
                      <a:pt x="1635" y="10308"/>
                    </a:cubicBezTo>
                    <a:cubicBezTo>
                      <a:pt x="1602" y="10908"/>
                      <a:pt x="1569" y="11475"/>
                      <a:pt x="1535" y="12042"/>
                    </a:cubicBezTo>
                    <a:cubicBezTo>
                      <a:pt x="802" y="10908"/>
                      <a:pt x="535" y="9641"/>
                      <a:pt x="335" y="8306"/>
                    </a:cubicBezTo>
                    <a:cubicBezTo>
                      <a:pt x="134" y="6872"/>
                      <a:pt x="1" y="5438"/>
                      <a:pt x="101" y="3970"/>
                    </a:cubicBezTo>
                    <a:cubicBezTo>
                      <a:pt x="201" y="2469"/>
                      <a:pt x="701" y="1101"/>
                      <a:pt x="1769" y="0"/>
                    </a:cubicBezTo>
                    <a:close/>
                  </a:path>
                </a:pathLst>
              </a:custGeom>
              <a:solidFill>
                <a:srgbClr val="9D9F91"/>
              </a:solidFill>
              <a:ln>
                <a:noFill/>
              </a:ln>
            </p:spPr>
            <p:txBody>
              <a:bodyPr anchorCtr="0" anchor="ctr" bIns="155600" lIns="155600" spcFirstLastPara="1" rIns="155600" wrap="square" tIns="1556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3818" name="Google Shape;13818;p42"/>
          <p:cNvGrpSpPr/>
          <p:nvPr/>
        </p:nvGrpSpPr>
        <p:grpSpPr>
          <a:xfrm rot="-893870">
            <a:off x="482753" y="2981595"/>
            <a:ext cx="744450" cy="1703547"/>
            <a:chOff x="2198273" y="1931388"/>
            <a:chExt cx="744439" cy="1703522"/>
          </a:xfrm>
        </p:grpSpPr>
        <p:grpSp>
          <p:nvGrpSpPr>
            <p:cNvPr id="13819" name="Google Shape;13819;p42"/>
            <p:cNvGrpSpPr/>
            <p:nvPr/>
          </p:nvGrpSpPr>
          <p:grpSpPr>
            <a:xfrm>
              <a:off x="2198273" y="1931388"/>
              <a:ext cx="744439" cy="1703510"/>
              <a:chOff x="2201511" y="1856600"/>
              <a:chExt cx="744439" cy="1703510"/>
            </a:xfrm>
          </p:grpSpPr>
          <p:sp>
            <p:nvSpPr>
              <p:cNvPr id="13820" name="Google Shape;13820;p42"/>
              <p:cNvSpPr/>
              <p:nvPr/>
            </p:nvSpPr>
            <p:spPr>
              <a:xfrm>
                <a:off x="2216518" y="1876388"/>
                <a:ext cx="705122" cy="212917"/>
              </a:xfrm>
              <a:custGeom>
                <a:rect b="b" l="l" r="r" t="t"/>
                <a:pathLst>
                  <a:path extrusionOk="0" h="9932" w="32892">
                    <a:moveTo>
                      <a:pt x="15829" y="1"/>
                    </a:moveTo>
                    <a:cubicBezTo>
                      <a:pt x="14679" y="1"/>
                      <a:pt x="13495" y="588"/>
                      <a:pt x="12510" y="1556"/>
                    </a:cubicBezTo>
                    <a:cubicBezTo>
                      <a:pt x="12510" y="1778"/>
                      <a:pt x="12326" y="2023"/>
                      <a:pt x="12091" y="2023"/>
                    </a:cubicBezTo>
                    <a:cubicBezTo>
                      <a:pt x="12043" y="2023"/>
                      <a:pt x="11994" y="2013"/>
                      <a:pt x="11943" y="1990"/>
                    </a:cubicBezTo>
                    <a:cubicBezTo>
                      <a:pt x="11322" y="1759"/>
                      <a:pt x="10723" y="1648"/>
                      <a:pt x="10160" y="1648"/>
                    </a:cubicBezTo>
                    <a:cubicBezTo>
                      <a:pt x="8366" y="1648"/>
                      <a:pt x="6932" y="2778"/>
                      <a:pt x="6272" y="4759"/>
                    </a:cubicBezTo>
                    <a:cubicBezTo>
                      <a:pt x="6257" y="4817"/>
                      <a:pt x="6211" y="4844"/>
                      <a:pt x="6163" y="4844"/>
                    </a:cubicBezTo>
                    <a:cubicBezTo>
                      <a:pt x="6102" y="4844"/>
                      <a:pt x="6039" y="4800"/>
                      <a:pt x="6039" y="4725"/>
                    </a:cubicBezTo>
                    <a:cubicBezTo>
                      <a:pt x="6039" y="3891"/>
                      <a:pt x="6272" y="3158"/>
                      <a:pt x="6672" y="2557"/>
                    </a:cubicBezTo>
                    <a:cubicBezTo>
                      <a:pt x="6220" y="2168"/>
                      <a:pt x="5806" y="2001"/>
                      <a:pt x="5415" y="2001"/>
                    </a:cubicBezTo>
                    <a:cubicBezTo>
                      <a:pt x="4768" y="2001"/>
                      <a:pt x="4186" y="2459"/>
                      <a:pt x="3603" y="3124"/>
                    </a:cubicBezTo>
                    <a:cubicBezTo>
                      <a:pt x="3370" y="3391"/>
                      <a:pt x="3170" y="3658"/>
                      <a:pt x="2836" y="3825"/>
                    </a:cubicBezTo>
                    <a:cubicBezTo>
                      <a:pt x="2436" y="3992"/>
                      <a:pt x="1969" y="3958"/>
                      <a:pt x="1535" y="4058"/>
                    </a:cubicBezTo>
                    <a:cubicBezTo>
                      <a:pt x="501" y="4325"/>
                      <a:pt x="334" y="5192"/>
                      <a:pt x="1" y="6126"/>
                    </a:cubicBezTo>
                    <a:cubicBezTo>
                      <a:pt x="68" y="6160"/>
                      <a:pt x="168" y="6160"/>
                      <a:pt x="234" y="6193"/>
                    </a:cubicBezTo>
                    <a:cubicBezTo>
                      <a:pt x="268" y="6226"/>
                      <a:pt x="334" y="6226"/>
                      <a:pt x="368" y="6260"/>
                    </a:cubicBezTo>
                    <a:cubicBezTo>
                      <a:pt x="2803" y="7394"/>
                      <a:pt x="5371" y="8361"/>
                      <a:pt x="8007" y="8962"/>
                    </a:cubicBezTo>
                    <a:cubicBezTo>
                      <a:pt x="10742" y="9529"/>
                      <a:pt x="13377" y="9462"/>
                      <a:pt x="16146" y="9529"/>
                    </a:cubicBezTo>
                    <a:cubicBezTo>
                      <a:pt x="16079" y="9362"/>
                      <a:pt x="16046" y="9195"/>
                      <a:pt x="15979" y="8995"/>
                    </a:cubicBezTo>
                    <a:cubicBezTo>
                      <a:pt x="15959" y="8873"/>
                      <a:pt x="16038" y="8801"/>
                      <a:pt x="16125" y="8801"/>
                    </a:cubicBezTo>
                    <a:cubicBezTo>
                      <a:pt x="16181" y="8801"/>
                      <a:pt x="16240" y="8830"/>
                      <a:pt x="16279" y="8895"/>
                    </a:cubicBezTo>
                    <a:cubicBezTo>
                      <a:pt x="16695" y="9566"/>
                      <a:pt x="17325" y="9931"/>
                      <a:pt x="18257" y="9931"/>
                    </a:cubicBezTo>
                    <a:cubicBezTo>
                      <a:pt x="18298" y="9931"/>
                      <a:pt x="18339" y="9931"/>
                      <a:pt x="18381" y="9929"/>
                    </a:cubicBezTo>
                    <a:cubicBezTo>
                      <a:pt x="18481" y="9829"/>
                      <a:pt x="18614" y="9729"/>
                      <a:pt x="18748" y="9662"/>
                    </a:cubicBezTo>
                    <a:cubicBezTo>
                      <a:pt x="19081" y="9529"/>
                      <a:pt x="19115" y="9395"/>
                      <a:pt x="19481" y="9362"/>
                    </a:cubicBezTo>
                    <a:cubicBezTo>
                      <a:pt x="19549" y="9354"/>
                      <a:pt x="19609" y="9350"/>
                      <a:pt x="19664" y="9350"/>
                    </a:cubicBezTo>
                    <a:cubicBezTo>
                      <a:pt x="20017" y="9350"/>
                      <a:pt x="20153" y="9499"/>
                      <a:pt x="20493" y="9499"/>
                    </a:cubicBezTo>
                    <a:cubicBezTo>
                      <a:pt x="20521" y="9499"/>
                      <a:pt x="20551" y="9498"/>
                      <a:pt x="20582" y="9495"/>
                    </a:cubicBezTo>
                    <a:cubicBezTo>
                      <a:pt x="22217" y="9495"/>
                      <a:pt x="22450" y="8995"/>
                      <a:pt x="23251" y="7928"/>
                    </a:cubicBezTo>
                    <a:cubicBezTo>
                      <a:pt x="23322" y="7836"/>
                      <a:pt x="23416" y="7797"/>
                      <a:pt x="23505" y="7797"/>
                    </a:cubicBezTo>
                    <a:cubicBezTo>
                      <a:pt x="23708" y="7797"/>
                      <a:pt x="23890" y="7996"/>
                      <a:pt x="23751" y="8228"/>
                    </a:cubicBezTo>
                    <a:cubicBezTo>
                      <a:pt x="23618" y="8461"/>
                      <a:pt x="23451" y="8695"/>
                      <a:pt x="23318" y="8895"/>
                    </a:cubicBezTo>
                    <a:lnTo>
                      <a:pt x="23318" y="8895"/>
                    </a:lnTo>
                    <a:cubicBezTo>
                      <a:pt x="24785" y="8762"/>
                      <a:pt x="26286" y="8928"/>
                      <a:pt x="27754" y="8595"/>
                    </a:cubicBezTo>
                    <a:cubicBezTo>
                      <a:pt x="29555" y="8228"/>
                      <a:pt x="31290" y="7494"/>
                      <a:pt x="32858" y="6527"/>
                    </a:cubicBezTo>
                    <a:cubicBezTo>
                      <a:pt x="32824" y="6493"/>
                      <a:pt x="32824" y="6427"/>
                      <a:pt x="32824" y="6393"/>
                    </a:cubicBezTo>
                    <a:cubicBezTo>
                      <a:pt x="32891" y="5893"/>
                      <a:pt x="32758" y="5459"/>
                      <a:pt x="32357" y="5092"/>
                    </a:cubicBezTo>
                    <a:cubicBezTo>
                      <a:pt x="32327" y="4516"/>
                      <a:pt x="32104" y="4216"/>
                      <a:pt x="31663" y="4216"/>
                    </a:cubicBezTo>
                    <a:cubicBezTo>
                      <a:pt x="31619" y="4216"/>
                      <a:pt x="31572" y="4219"/>
                      <a:pt x="31523" y="4225"/>
                    </a:cubicBezTo>
                    <a:cubicBezTo>
                      <a:pt x="31323" y="4158"/>
                      <a:pt x="31056" y="4225"/>
                      <a:pt x="30823" y="4125"/>
                    </a:cubicBezTo>
                    <a:cubicBezTo>
                      <a:pt x="30489" y="4025"/>
                      <a:pt x="30389" y="3925"/>
                      <a:pt x="30122" y="3625"/>
                    </a:cubicBezTo>
                    <a:cubicBezTo>
                      <a:pt x="29455" y="2924"/>
                      <a:pt x="29088" y="2157"/>
                      <a:pt x="27954" y="2124"/>
                    </a:cubicBezTo>
                    <a:cubicBezTo>
                      <a:pt x="27926" y="2122"/>
                      <a:pt x="27898" y="2122"/>
                      <a:pt x="27870" y="2122"/>
                    </a:cubicBezTo>
                    <a:cubicBezTo>
                      <a:pt x="27071" y="2122"/>
                      <a:pt x="26365" y="2575"/>
                      <a:pt x="25753" y="3091"/>
                    </a:cubicBezTo>
                    <a:cubicBezTo>
                      <a:pt x="25678" y="3258"/>
                      <a:pt x="25510" y="3374"/>
                      <a:pt x="25342" y="3374"/>
                    </a:cubicBezTo>
                    <a:cubicBezTo>
                      <a:pt x="25208" y="3374"/>
                      <a:pt x="25074" y="3301"/>
                      <a:pt x="24985" y="3124"/>
                    </a:cubicBezTo>
                    <a:cubicBezTo>
                      <a:pt x="24305" y="1804"/>
                      <a:pt x="23126" y="1045"/>
                      <a:pt x="21876" y="1045"/>
                    </a:cubicBezTo>
                    <a:cubicBezTo>
                      <a:pt x="21105" y="1045"/>
                      <a:pt x="20307" y="1333"/>
                      <a:pt x="19582" y="1957"/>
                    </a:cubicBezTo>
                    <a:cubicBezTo>
                      <a:pt x="19476" y="2036"/>
                      <a:pt x="19366" y="2073"/>
                      <a:pt x="19260" y="2073"/>
                    </a:cubicBezTo>
                    <a:cubicBezTo>
                      <a:pt x="19099" y="2073"/>
                      <a:pt x="18949" y="1985"/>
                      <a:pt x="18848" y="1823"/>
                    </a:cubicBezTo>
                    <a:cubicBezTo>
                      <a:pt x="18013" y="546"/>
                      <a:pt x="16937" y="1"/>
                      <a:pt x="1582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21" name="Google Shape;13821;p42"/>
              <p:cNvSpPr/>
              <p:nvPr/>
            </p:nvSpPr>
            <p:spPr>
              <a:xfrm>
                <a:off x="2219390" y="1987097"/>
                <a:ext cx="695797" cy="102214"/>
              </a:xfrm>
              <a:custGeom>
                <a:rect b="b" l="l" r="r" t="t"/>
                <a:pathLst>
                  <a:path extrusionOk="0" h="4768" w="32457">
                    <a:moveTo>
                      <a:pt x="3250" y="1"/>
                    </a:moveTo>
                    <a:cubicBezTo>
                      <a:pt x="2268" y="1"/>
                      <a:pt x="993" y="525"/>
                      <a:pt x="0" y="996"/>
                    </a:cubicBezTo>
                    <a:cubicBezTo>
                      <a:pt x="34" y="1029"/>
                      <a:pt x="67" y="1029"/>
                      <a:pt x="100" y="1029"/>
                    </a:cubicBezTo>
                    <a:cubicBezTo>
                      <a:pt x="134" y="1062"/>
                      <a:pt x="200" y="1062"/>
                      <a:pt x="234" y="1096"/>
                    </a:cubicBezTo>
                    <a:cubicBezTo>
                      <a:pt x="2669" y="2230"/>
                      <a:pt x="5237" y="3197"/>
                      <a:pt x="7873" y="3798"/>
                    </a:cubicBezTo>
                    <a:cubicBezTo>
                      <a:pt x="10608" y="4365"/>
                      <a:pt x="13243" y="4298"/>
                      <a:pt x="16012" y="4365"/>
                    </a:cubicBezTo>
                    <a:cubicBezTo>
                      <a:pt x="15945" y="4198"/>
                      <a:pt x="15912" y="4031"/>
                      <a:pt x="15845" y="3831"/>
                    </a:cubicBezTo>
                    <a:cubicBezTo>
                      <a:pt x="15825" y="3709"/>
                      <a:pt x="15904" y="3637"/>
                      <a:pt x="15991" y="3637"/>
                    </a:cubicBezTo>
                    <a:cubicBezTo>
                      <a:pt x="16047" y="3637"/>
                      <a:pt x="16106" y="3666"/>
                      <a:pt x="16145" y="3731"/>
                    </a:cubicBezTo>
                    <a:cubicBezTo>
                      <a:pt x="16561" y="4402"/>
                      <a:pt x="17191" y="4767"/>
                      <a:pt x="18123" y="4767"/>
                    </a:cubicBezTo>
                    <a:cubicBezTo>
                      <a:pt x="18164" y="4767"/>
                      <a:pt x="18205" y="4767"/>
                      <a:pt x="18247" y="4765"/>
                    </a:cubicBezTo>
                    <a:cubicBezTo>
                      <a:pt x="18347" y="4665"/>
                      <a:pt x="18480" y="4565"/>
                      <a:pt x="18614" y="4498"/>
                    </a:cubicBezTo>
                    <a:cubicBezTo>
                      <a:pt x="18947" y="4365"/>
                      <a:pt x="18981" y="4231"/>
                      <a:pt x="19347" y="4198"/>
                    </a:cubicBezTo>
                    <a:cubicBezTo>
                      <a:pt x="19424" y="4189"/>
                      <a:pt x="19491" y="4184"/>
                      <a:pt x="19552" y="4184"/>
                    </a:cubicBezTo>
                    <a:cubicBezTo>
                      <a:pt x="19917" y="4184"/>
                      <a:pt x="20048" y="4331"/>
                      <a:pt x="20448" y="4331"/>
                    </a:cubicBezTo>
                    <a:cubicBezTo>
                      <a:pt x="22083" y="4331"/>
                      <a:pt x="22316" y="3831"/>
                      <a:pt x="23117" y="2764"/>
                    </a:cubicBezTo>
                    <a:cubicBezTo>
                      <a:pt x="23188" y="2672"/>
                      <a:pt x="23282" y="2633"/>
                      <a:pt x="23371" y="2633"/>
                    </a:cubicBezTo>
                    <a:cubicBezTo>
                      <a:pt x="23574" y="2633"/>
                      <a:pt x="23756" y="2832"/>
                      <a:pt x="23617" y="3064"/>
                    </a:cubicBezTo>
                    <a:cubicBezTo>
                      <a:pt x="23484" y="3297"/>
                      <a:pt x="23317" y="3531"/>
                      <a:pt x="23184" y="3731"/>
                    </a:cubicBezTo>
                    <a:lnTo>
                      <a:pt x="23184" y="3731"/>
                    </a:lnTo>
                    <a:cubicBezTo>
                      <a:pt x="24651" y="3598"/>
                      <a:pt x="26152" y="3764"/>
                      <a:pt x="27620" y="3431"/>
                    </a:cubicBezTo>
                    <a:cubicBezTo>
                      <a:pt x="29321" y="3064"/>
                      <a:pt x="30956" y="2430"/>
                      <a:pt x="32457" y="1529"/>
                    </a:cubicBezTo>
                    <a:lnTo>
                      <a:pt x="32457" y="1529"/>
                    </a:lnTo>
                    <a:cubicBezTo>
                      <a:pt x="31876" y="1715"/>
                      <a:pt x="31295" y="1837"/>
                      <a:pt x="30737" y="1837"/>
                    </a:cubicBezTo>
                    <a:cubicBezTo>
                      <a:pt x="30493" y="1837"/>
                      <a:pt x="30255" y="1814"/>
                      <a:pt x="30022" y="1763"/>
                    </a:cubicBezTo>
                    <a:cubicBezTo>
                      <a:pt x="29455" y="1596"/>
                      <a:pt x="28954" y="1363"/>
                      <a:pt x="28454" y="1062"/>
                    </a:cubicBezTo>
                    <a:cubicBezTo>
                      <a:pt x="27951" y="764"/>
                      <a:pt x="27520" y="560"/>
                      <a:pt x="27081" y="560"/>
                    </a:cubicBezTo>
                    <a:cubicBezTo>
                      <a:pt x="26734" y="560"/>
                      <a:pt x="26383" y="687"/>
                      <a:pt x="25986" y="996"/>
                    </a:cubicBezTo>
                    <a:cubicBezTo>
                      <a:pt x="25780" y="1164"/>
                      <a:pt x="25530" y="1227"/>
                      <a:pt x="25260" y="1227"/>
                    </a:cubicBezTo>
                    <a:cubicBezTo>
                      <a:pt x="24565" y="1227"/>
                      <a:pt x="23736" y="806"/>
                      <a:pt x="23184" y="662"/>
                    </a:cubicBezTo>
                    <a:cubicBezTo>
                      <a:pt x="22782" y="553"/>
                      <a:pt x="22380" y="443"/>
                      <a:pt x="21983" y="443"/>
                    </a:cubicBezTo>
                    <a:cubicBezTo>
                      <a:pt x="21656" y="443"/>
                      <a:pt x="21332" y="518"/>
                      <a:pt x="21015" y="729"/>
                    </a:cubicBezTo>
                    <a:cubicBezTo>
                      <a:pt x="20815" y="896"/>
                      <a:pt x="20615" y="1029"/>
                      <a:pt x="20348" y="1096"/>
                    </a:cubicBezTo>
                    <a:cubicBezTo>
                      <a:pt x="20312" y="1103"/>
                      <a:pt x="20276" y="1106"/>
                      <a:pt x="20241" y="1106"/>
                    </a:cubicBezTo>
                    <a:cubicBezTo>
                      <a:pt x="19761" y="1106"/>
                      <a:pt x="19398" y="497"/>
                      <a:pt x="19181" y="62"/>
                    </a:cubicBezTo>
                    <a:cubicBezTo>
                      <a:pt x="18549" y="636"/>
                      <a:pt x="18165" y="1284"/>
                      <a:pt x="17369" y="1284"/>
                    </a:cubicBezTo>
                    <a:cubicBezTo>
                      <a:pt x="17240" y="1284"/>
                      <a:pt x="17100" y="1267"/>
                      <a:pt x="16946" y="1229"/>
                    </a:cubicBezTo>
                    <a:cubicBezTo>
                      <a:pt x="16312" y="1062"/>
                      <a:pt x="15845" y="962"/>
                      <a:pt x="15378" y="495"/>
                    </a:cubicBezTo>
                    <a:cubicBezTo>
                      <a:pt x="15184" y="286"/>
                      <a:pt x="14985" y="201"/>
                      <a:pt x="14788" y="201"/>
                    </a:cubicBezTo>
                    <a:cubicBezTo>
                      <a:pt x="14105" y="201"/>
                      <a:pt x="13446" y="1230"/>
                      <a:pt x="13110" y="1696"/>
                    </a:cubicBezTo>
                    <a:cubicBezTo>
                      <a:pt x="13072" y="1771"/>
                      <a:pt x="12993" y="1815"/>
                      <a:pt x="12912" y="1815"/>
                    </a:cubicBezTo>
                    <a:cubicBezTo>
                      <a:pt x="12850" y="1815"/>
                      <a:pt x="12787" y="1788"/>
                      <a:pt x="12743" y="1730"/>
                    </a:cubicBezTo>
                    <a:cubicBezTo>
                      <a:pt x="12301" y="1172"/>
                      <a:pt x="11892" y="679"/>
                      <a:pt x="11358" y="679"/>
                    </a:cubicBezTo>
                    <a:cubicBezTo>
                      <a:pt x="11125" y="679"/>
                      <a:pt x="10868" y="773"/>
                      <a:pt x="10575" y="996"/>
                    </a:cubicBezTo>
                    <a:cubicBezTo>
                      <a:pt x="10141" y="1329"/>
                      <a:pt x="9641" y="1663"/>
                      <a:pt x="9107" y="1830"/>
                    </a:cubicBezTo>
                    <a:cubicBezTo>
                      <a:pt x="8866" y="1881"/>
                      <a:pt x="8625" y="1951"/>
                      <a:pt x="8402" y="1951"/>
                    </a:cubicBezTo>
                    <a:cubicBezTo>
                      <a:pt x="8193" y="1951"/>
                      <a:pt x="8001" y="1890"/>
                      <a:pt x="7839" y="1696"/>
                    </a:cubicBezTo>
                    <a:cubicBezTo>
                      <a:pt x="7520" y="1307"/>
                      <a:pt x="7202" y="1164"/>
                      <a:pt x="6881" y="1164"/>
                    </a:cubicBezTo>
                    <a:cubicBezTo>
                      <a:pt x="6297" y="1164"/>
                      <a:pt x="5707" y="1640"/>
                      <a:pt x="5104" y="1963"/>
                    </a:cubicBezTo>
                    <a:cubicBezTo>
                      <a:pt x="5068" y="1977"/>
                      <a:pt x="5031" y="1984"/>
                      <a:pt x="4995" y="1984"/>
                    </a:cubicBezTo>
                    <a:cubicBezTo>
                      <a:pt x="4862" y="1984"/>
                      <a:pt x="4744" y="1894"/>
                      <a:pt x="4770" y="1763"/>
                    </a:cubicBezTo>
                    <a:cubicBezTo>
                      <a:pt x="4802" y="440"/>
                      <a:pt x="4149" y="1"/>
                      <a:pt x="325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22" name="Google Shape;13822;p42"/>
              <p:cNvSpPr/>
              <p:nvPr/>
            </p:nvSpPr>
            <p:spPr>
              <a:xfrm>
                <a:off x="2337388" y="2157170"/>
                <a:ext cx="33635" cy="89716"/>
              </a:xfrm>
              <a:custGeom>
                <a:rect b="b" l="l" r="r" t="t"/>
                <a:pathLst>
                  <a:path extrusionOk="0" h="4185" w="1569">
                    <a:moveTo>
                      <a:pt x="186" y="0"/>
                    </a:moveTo>
                    <a:cubicBezTo>
                      <a:pt x="127" y="0"/>
                      <a:pt x="66" y="11"/>
                      <a:pt x="0" y="34"/>
                    </a:cubicBezTo>
                    <a:cubicBezTo>
                      <a:pt x="167" y="668"/>
                      <a:pt x="234" y="1335"/>
                      <a:pt x="334" y="1969"/>
                    </a:cubicBezTo>
                    <a:cubicBezTo>
                      <a:pt x="367" y="2369"/>
                      <a:pt x="334" y="3637"/>
                      <a:pt x="601" y="3904"/>
                    </a:cubicBezTo>
                    <a:cubicBezTo>
                      <a:pt x="585" y="4092"/>
                      <a:pt x="614" y="4184"/>
                      <a:pt x="679" y="4184"/>
                    </a:cubicBezTo>
                    <a:cubicBezTo>
                      <a:pt x="754" y="4184"/>
                      <a:pt x="875" y="4067"/>
                      <a:pt x="1034" y="3837"/>
                    </a:cubicBezTo>
                    <a:cubicBezTo>
                      <a:pt x="1468" y="3737"/>
                      <a:pt x="1568" y="3504"/>
                      <a:pt x="1435" y="3203"/>
                    </a:cubicBezTo>
                    <a:cubicBezTo>
                      <a:pt x="1468" y="2936"/>
                      <a:pt x="1268" y="2536"/>
                      <a:pt x="1234" y="2269"/>
                    </a:cubicBezTo>
                    <a:cubicBezTo>
                      <a:pt x="1141" y="1928"/>
                      <a:pt x="962" y="0"/>
                      <a:pt x="18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23" name="Google Shape;13823;p42"/>
              <p:cNvSpPr/>
              <p:nvPr/>
            </p:nvSpPr>
            <p:spPr>
              <a:xfrm>
                <a:off x="2221534" y="2022728"/>
                <a:ext cx="699377" cy="1513166"/>
              </a:xfrm>
              <a:custGeom>
                <a:rect b="b" l="l" r="r" t="t"/>
                <a:pathLst>
                  <a:path extrusionOk="0" h="70585" w="32624">
                    <a:moveTo>
                      <a:pt x="13272" y="7639"/>
                    </a:moveTo>
                    <a:cubicBezTo>
                      <a:pt x="13482" y="7639"/>
                      <a:pt x="13695" y="7798"/>
                      <a:pt x="13643" y="8107"/>
                    </a:cubicBezTo>
                    <a:cubicBezTo>
                      <a:pt x="13610" y="8307"/>
                      <a:pt x="13477" y="8507"/>
                      <a:pt x="13243" y="8507"/>
                    </a:cubicBezTo>
                    <a:cubicBezTo>
                      <a:pt x="13010" y="8474"/>
                      <a:pt x="12943" y="8273"/>
                      <a:pt x="12910" y="8073"/>
                    </a:cubicBezTo>
                    <a:cubicBezTo>
                      <a:pt x="12877" y="7781"/>
                      <a:pt x="13073" y="7639"/>
                      <a:pt x="13272" y="7639"/>
                    </a:cubicBezTo>
                    <a:close/>
                    <a:moveTo>
                      <a:pt x="26619" y="8307"/>
                    </a:moveTo>
                    <a:cubicBezTo>
                      <a:pt x="27009" y="8307"/>
                      <a:pt x="27019" y="8909"/>
                      <a:pt x="26619" y="8909"/>
                    </a:cubicBezTo>
                    <a:cubicBezTo>
                      <a:pt x="26608" y="8909"/>
                      <a:pt x="26597" y="8908"/>
                      <a:pt x="26586" y="8907"/>
                    </a:cubicBezTo>
                    <a:cubicBezTo>
                      <a:pt x="26186" y="8907"/>
                      <a:pt x="26186" y="8307"/>
                      <a:pt x="26619" y="8307"/>
                    </a:cubicBezTo>
                    <a:close/>
                    <a:moveTo>
                      <a:pt x="26121" y="10207"/>
                    </a:moveTo>
                    <a:cubicBezTo>
                      <a:pt x="26131" y="10207"/>
                      <a:pt x="26142" y="10207"/>
                      <a:pt x="26152" y="10208"/>
                    </a:cubicBezTo>
                    <a:cubicBezTo>
                      <a:pt x="26609" y="10208"/>
                      <a:pt x="26587" y="10943"/>
                      <a:pt x="26148" y="10943"/>
                    </a:cubicBezTo>
                    <a:cubicBezTo>
                      <a:pt x="26139" y="10943"/>
                      <a:pt x="26129" y="10943"/>
                      <a:pt x="26119" y="10942"/>
                    </a:cubicBezTo>
                    <a:cubicBezTo>
                      <a:pt x="25629" y="10942"/>
                      <a:pt x="25651" y="10207"/>
                      <a:pt x="26121" y="10207"/>
                    </a:cubicBezTo>
                    <a:close/>
                    <a:moveTo>
                      <a:pt x="20715" y="10442"/>
                    </a:moveTo>
                    <a:cubicBezTo>
                      <a:pt x="21182" y="10475"/>
                      <a:pt x="21149" y="11209"/>
                      <a:pt x="20682" y="11209"/>
                    </a:cubicBezTo>
                    <a:cubicBezTo>
                      <a:pt x="20215" y="11176"/>
                      <a:pt x="20215" y="10442"/>
                      <a:pt x="20715" y="10442"/>
                    </a:cubicBezTo>
                    <a:close/>
                    <a:moveTo>
                      <a:pt x="5590" y="5628"/>
                    </a:moveTo>
                    <a:cubicBezTo>
                      <a:pt x="6043" y="5628"/>
                      <a:pt x="6475" y="6047"/>
                      <a:pt x="6672" y="6539"/>
                    </a:cubicBezTo>
                    <a:cubicBezTo>
                      <a:pt x="6972" y="7306"/>
                      <a:pt x="7039" y="8207"/>
                      <a:pt x="7206" y="8974"/>
                    </a:cubicBezTo>
                    <a:cubicBezTo>
                      <a:pt x="7339" y="9508"/>
                      <a:pt x="7539" y="10175"/>
                      <a:pt x="7306" y="10709"/>
                    </a:cubicBezTo>
                    <a:cubicBezTo>
                      <a:pt x="7108" y="11104"/>
                      <a:pt x="6746" y="11325"/>
                      <a:pt x="6396" y="11325"/>
                    </a:cubicBezTo>
                    <a:cubicBezTo>
                      <a:pt x="6097" y="11325"/>
                      <a:pt x="5807" y="11163"/>
                      <a:pt x="5638" y="10809"/>
                    </a:cubicBezTo>
                    <a:cubicBezTo>
                      <a:pt x="5371" y="10208"/>
                      <a:pt x="5371" y="9374"/>
                      <a:pt x="5271" y="8740"/>
                    </a:cubicBezTo>
                    <a:cubicBezTo>
                      <a:pt x="5171" y="7940"/>
                      <a:pt x="5037" y="7139"/>
                      <a:pt x="5004" y="6305"/>
                    </a:cubicBezTo>
                    <a:cubicBezTo>
                      <a:pt x="4904" y="6239"/>
                      <a:pt x="4837" y="6105"/>
                      <a:pt x="4937" y="5972"/>
                    </a:cubicBezTo>
                    <a:cubicBezTo>
                      <a:pt x="4937" y="5972"/>
                      <a:pt x="4971" y="5938"/>
                      <a:pt x="4971" y="5938"/>
                    </a:cubicBezTo>
                    <a:cubicBezTo>
                      <a:pt x="5004" y="5872"/>
                      <a:pt x="5037" y="5805"/>
                      <a:pt x="5104" y="5805"/>
                    </a:cubicBezTo>
                    <a:cubicBezTo>
                      <a:pt x="5262" y="5682"/>
                      <a:pt x="5427" y="5628"/>
                      <a:pt x="5590" y="5628"/>
                    </a:cubicBezTo>
                    <a:close/>
                    <a:moveTo>
                      <a:pt x="7349" y="12349"/>
                    </a:moveTo>
                    <a:cubicBezTo>
                      <a:pt x="7492" y="12349"/>
                      <a:pt x="7618" y="12375"/>
                      <a:pt x="7706" y="12443"/>
                    </a:cubicBezTo>
                    <a:cubicBezTo>
                      <a:pt x="8073" y="12710"/>
                      <a:pt x="8306" y="13477"/>
                      <a:pt x="8373" y="13911"/>
                    </a:cubicBezTo>
                    <a:cubicBezTo>
                      <a:pt x="8506" y="14711"/>
                      <a:pt x="8039" y="15645"/>
                      <a:pt x="7172" y="15745"/>
                    </a:cubicBezTo>
                    <a:cubicBezTo>
                      <a:pt x="7150" y="15751"/>
                      <a:pt x="7127" y="15754"/>
                      <a:pt x="7103" y="15754"/>
                    </a:cubicBezTo>
                    <a:cubicBezTo>
                      <a:pt x="6987" y="15754"/>
                      <a:pt x="6866" y="15684"/>
                      <a:pt x="6839" y="15545"/>
                    </a:cubicBezTo>
                    <a:cubicBezTo>
                      <a:pt x="6605" y="14678"/>
                      <a:pt x="6405" y="13811"/>
                      <a:pt x="6171" y="12977"/>
                    </a:cubicBezTo>
                    <a:cubicBezTo>
                      <a:pt x="6171" y="12910"/>
                      <a:pt x="6171" y="12843"/>
                      <a:pt x="6205" y="12810"/>
                    </a:cubicBezTo>
                    <a:cubicBezTo>
                      <a:pt x="6138" y="12710"/>
                      <a:pt x="6171" y="12577"/>
                      <a:pt x="6305" y="12543"/>
                    </a:cubicBezTo>
                    <a:cubicBezTo>
                      <a:pt x="6564" y="12496"/>
                      <a:pt x="7006" y="12349"/>
                      <a:pt x="7349" y="12349"/>
                    </a:cubicBezTo>
                    <a:close/>
                    <a:moveTo>
                      <a:pt x="14501" y="14903"/>
                    </a:moveTo>
                    <a:cubicBezTo>
                      <a:pt x="14704" y="14903"/>
                      <a:pt x="14910" y="15020"/>
                      <a:pt x="14944" y="15245"/>
                    </a:cubicBezTo>
                    <a:cubicBezTo>
                      <a:pt x="14944" y="15245"/>
                      <a:pt x="14944" y="15278"/>
                      <a:pt x="14944" y="15278"/>
                    </a:cubicBezTo>
                    <a:cubicBezTo>
                      <a:pt x="14978" y="15579"/>
                      <a:pt x="14811" y="15846"/>
                      <a:pt x="14477" y="15846"/>
                    </a:cubicBezTo>
                    <a:cubicBezTo>
                      <a:pt x="14177" y="15812"/>
                      <a:pt x="14010" y="15545"/>
                      <a:pt x="14077" y="15245"/>
                    </a:cubicBezTo>
                    <a:cubicBezTo>
                      <a:pt x="14077" y="15245"/>
                      <a:pt x="14077" y="15212"/>
                      <a:pt x="14077" y="15212"/>
                    </a:cubicBezTo>
                    <a:cubicBezTo>
                      <a:pt x="14125" y="15003"/>
                      <a:pt x="14312" y="14903"/>
                      <a:pt x="14501" y="14903"/>
                    </a:cubicBezTo>
                    <a:close/>
                    <a:moveTo>
                      <a:pt x="19848" y="14912"/>
                    </a:moveTo>
                    <a:cubicBezTo>
                      <a:pt x="20148" y="14912"/>
                      <a:pt x="20415" y="15178"/>
                      <a:pt x="20415" y="15512"/>
                    </a:cubicBezTo>
                    <a:cubicBezTo>
                      <a:pt x="20415" y="15827"/>
                      <a:pt x="20148" y="16082"/>
                      <a:pt x="19866" y="16082"/>
                    </a:cubicBezTo>
                    <a:cubicBezTo>
                      <a:pt x="19849" y="16082"/>
                      <a:pt x="19832" y="16081"/>
                      <a:pt x="19815" y="16079"/>
                    </a:cubicBezTo>
                    <a:cubicBezTo>
                      <a:pt x="19481" y="16079"/>
                      <a:pt x="19214" y="15812"/>
                      <a:pt x="19214" y="15479"/>
                    </a:cubicBezTo>
                    <a:cubicBezTo>
                      <a:pt x="19247" y="15145"/>
                      <a:pt x="19514" y="14912"/>
                      <a:pt x="19848" y="14912"/>
                    </a:cubicBezTo>
                    <a:close/>
                    <a:moveTo>
                      <a:pt x="11212" y="16798"/>
                    </a:moveTo>
                    <a:cubicBezTo>
                      <a:pt x="11324" y="16798"/>
                      <a:pt x="11439" y="16849"/>
                      <a:pt x="11509" y="16946"/>
                    </a:cubicBezTo>
                    <a:cubicBezTo>
                      <a:pt x="11509" y="16980"/>
                      <a:pt x="11509" y="16980"/>
                      <a:pt x="11509" y="16980"/>
                    </a:cubicBezTo>
                    <a:cubicBezTo>
                      <a:pt x="11575" y="17046"/>
                      <a:pt x="11575" y="17180"/>
                      <a:pt x="11509" y="17280"/>
                    </a:cubicBezTo>
                    <a:cubicBezTo>
                      <a:pt x="11429" y="17373"/>
                      <a:pt x="11313" y="17418"/>
                      <a:pt x="11203" y="17418"/>
                    </a:cubicBezTo>
                    <a:cubicBezTo>
                      <a:pt x="11037" y="17418"/>
                      <a:pt x="10888" y="17314"/>
                      <a:pt x="10908" y="17113"/>
                    </a:cubicBezTo>
                    <a:cubicBezTo>
                      <a:pt x="10908" y="16899"/>
                      <a:pt x="11056" y="16798"/>
                      <a:pt x="11212" y="16798"/>
                    </a:cubicBezTo>
                    <a:close/>
                    <a:moveTo>
                      <a:pt x="7187" y="19885"/>
                    </a:moveTo>
                    <a:cubicBezTo>
                      <a:pt x="7232" y="19885"/>
                      <a:pt x="7276" y="19903"/>
                      <a:pt x="7306" y="19949"/>
                    </a:cubicBezTo>
                    <a:cubicBezTo>
                      <a:pt x="10341" y="20115"/>
                      <a:pt x="13343" y="20782"/>
                      <a:pt x="16412" y="20849"/>
                    </a:cubicBezTo>
                    <a:cubicBezTo>
                      <a:pt x="16833" y="20857"/>
                      <a:pt x="17254" y="20862"/>
                      <a:pt x="17674" y="20862"/>
                    </a:cubicBezTo>
                    <a:cubicBezTo>
                      <a:pt x="20615" y="20862"/>
                      <a:pt x="23534" y="20657"/>
                      <a:pt x="26453" y="20249"/>
                    </a:cubicBezTo>
                    <a:cubicBezTo>
                      <a:pt x="26477" y="20245"/>
                      <a:pt x="26501" y="20244"/>
                      <a:pt x="26524" y="20244"/>
                    </a:cubicBezTo>
                    <a:cubicBezTo>
                      <a:pt x="26720" y="20244"/>
                      <a:pt x="26860" y="20363"/>
                      <a:pt x="26920" y="20482"/>
                    </a:cubicBezTo>
                    <a:cubicBezTo>
                      <a:pt x="27086" y="20482"/>
                      <a:pt x="27253" y="20549"/>
                      <a:pt x="27253" y="20782"/>
                    </a:cubicBezTo>
                    <a:cubicBezTo>
                      <a:pt x="27020" y="24452"/>
                      <a:pt x="25986" y="28154"/>
                      <a:pt x="25485" y="31824"/>
                    </a:cubicBezTo>
                    <a:cubicBezTo>
                      <a:pt x="25018" y="35259"/>
                      <a:pt x="24685" y="38695"/>
                      <a:pt x="24518" y="42164"/>
                    </a:cubicBezTo>
                    <a:cubicBezTo>
                      <a:pt x="24084" y="49403"/>
                      <a:pt x="24384" y="56541"/>
                      <a:pt x="24985" y="63747"/>
                    </a:cubicBezTo>
                    <a:cubicBezTo>
                      <a:pt x="24985" y="63780"/>
                      <a:pt x="24985" y="63813"/>
                      <a:pt x="24985" y="63847"/>
                    </a:cubicBezTo>
                    <a:cubicBezTo>
                      <a:pt x="25052" y="64047"/>
                      <a:pt x="24985" y="64280"/>
                      <a:pt x="24718" y="64414"/>
                    </a:cubicBezTo>
                    <a:cubicBezTo>
                      <a:pt x="22301" y="65681"/>
                      <a:pt x="19648" y="66350"/>
                      <a:pt x="16923" y="66350"/>
                    </a:cubicBezTo>
                    <a:cubicBezTo>
                      <a:pt x="16565" y="66350"/>
                      <a:pt x="16205" y="66338"/>
                      <a:pt x="15845" y="66315"/>
                    </a:cubicBezTo>
                    <a:cubicBezTo>
                      <a:pt x="13310" y="66148"/>
                      <a:pt x="9741" y="65481"/>
                      <a:pt x="8006" y="63446"/>
                    </a:cubicBezTo>
                    <a:cubicBezTo>
                      <a:pt x="7987" y="63449"/>
                      <a:pt x="7967" y="63450"/>
                      <a:pt x="7948" y="63450"/>
                    </a:cubicBezTo>
                    <a:cubicBezTo>
                      <a:pt x="7698" y="63450"/>
                      <a:pt x="7444" y="63255"/>
                      <a:pt x="7506" y="62946"/>
                    </a:cubicBezTo>
                    <a:cubicBezTo>
                      <a:pt x="8873" y="55841"/>
                      <a:pt x="9841" y="48802"/>
                      <a:pt x="9741" y="41531"/>
                    </a:cubicBezTo>
                    <a:cubicBezTo>
                      <a:pt x="9674" y="37928"/>
                      <a:pt x="9407" y="34359"/>
                      <a:pt x="8907" y="30823"/>
                    </a:cubicBezTo>
                    <a:cubicBezTo>
                      <a:pt x="8406" y="27254"/>
                      <a:pt x="7339" y="23718"/>
                      <a:pt x="6939" y="20149"/>
                    </a:cubicBezTo>
                    <a:cubicBezTo>
                      <a:pt x="6905" y="20082"/>
                      <a:pt x="6939" y="19949"/>
                      <a:pt x="7039" y="19949"/>
                    </a:cubicBezTo>
                    <a:cubicBezTo>
                      <a:pt x="7075" y="19912"/>
                      <a:pt x="7132" y="19885"/>
                      <a:pt x="7187" y="19885"/>
                    </a:cubicBezTo>
                    <a:close/>
                    <a:moveTo>
                      <a:pt x="7012" y="65894"/>
                    </a:moveTo>
                    <a:cubicBezTo>
                      <a:pt x="7044" y="65894"/>
                      <a:pt x="7076" y="65900"/>
                      <a:pt x="7105" y="65915"/>
                    </a:cubicBezTo>
                    <a:cubicBezTo>
                      <a:pt x="7773" y="66515"/>
                      <a:pt x="8440" y="67049"/>
                      <a:pt x="9240" y="67449"/>
                    </a:cubicBezTo>
                    <a:cubicBezTo>
                      <a:pt x="9941" y="67749"/>
                      <a:pt x="10708" y="67749"/>
                      <a:pt x="11342" y="68116"/>
                    </a:cubicBezTo>
                    <a:cubicBezTo>
                      <a:pt x="11509" y="68216"/>
                      <a:pt x="11475" y="68483"/>
                      <a:pt x="11275" y="68517"/>
                    </a:cubicBezTo>
                    <a:cubicBezTo>
                      <a:pt x="11154" y="68548"/>
                      <a:pt x="11029" y="68562"/>
                      <a:pt x="10901" y="68562"/>
                    </a:cubicBezTo>
                    <a:cubicBezTo>
                      <a:pt x="10219" y="68562"/>
                      <a:pt x="9463" y="68159"/>
                      <a:pt x="8873" y="67849"/>
                    </a:cubicBezTo>
                    <a:cubicBezTo>
                      <a:pt x="8106" y="67416"/>
                      <a:pt x="7372" y="66815"/>
                      <a:pt x="6872" y="66082"/>
                    </a:cubicBezTo>
                    <a:cubicBezTo>
                      <a:pt x="6794" y="65977"/>
                      <a:pt x="6899" y="65894"/>
                      <a:pt x="7012" y="65894"/>
                    </a:cubicBezTo>
                    <a:close/>
                    <a:moveTo>
                      <a:pt x="13013" y="68228"/>
                    </a:moveTo>
                    <a:cubicBezTo>
                      <a:pt x="13186" y="68228"/>
                      <a:pt x="13365" y="68263"/>
                      <a:pt x="13543" y="68316"/>
                    </a:cubicBezTo>
                    <a:cubicBezTo>
                      <a:pt x="13877" y="68383"/>
                      <a:pt x="13777" y="68917"/>
                      <a:pt x="13410" y="68917"/>
                    </a:cubicBezTo>
                    <a:cubicBezTo>
                      <a:pt x="13110" y="68884"/>
                      <a:pt x="12776" y="68817"/>
                      <a:pt x="12543" y="68617"/>
                    </a:cubicBezTo>
                    <a:cubicBezTo>
                      <a:pt x="12443" y="68550"/>
                      <a:pt x="12476" y="68350"/>
                      <a:pt x="12576" y="68316"/>
                    </a:cubicBezTo>
                    <a:cubicBezTo>
                      <a:pt x="12716" y="68254"/>
                      <a:pt x="12862" y="68228"/>
                      <a:pt x="13013" y="68228"/>
                    </a:cubicBezTo>
                    <a:close/>
                    <a:moveTo>
                      <a:pt x="301" y="1"/>
                    </a:moveTo>
                    <a:cubicBezTo>
                      <a:pt x="267" y="101"/>
                      <a:pt x="267" y="168"/>
                      <a:pt x="267" y="268"/>
                    </a:cubicBezTo>
                    <a:cubicBezTo>
                      <a:pt x="234" y="468"/>
                      <a:pt x="201" y="701"/>
                      <a:pt x="0" y="801"/>
                    </a:cubicBezTo>
                    <a:cubicBezTo>
                      <a:pt x="2002" y="5772"/>
                      <a:pt x="3203" y="11242"/>
                      <a:pt x="4504" y="16413"/>
                    </a:cubicBezTo>
                    <a:cubicBezTo>
                      <a:pt x="5938" y="22050"/>
                      <a:pt x="7072" y="27754"/>
                      <a:pt x="7706" y="33525"/>
                    </a:cubicBezTo>
                    <a:cubicBezTo>
                      <a:pt x="8973" y="44399"/>
                      <a:pt x="8506" y="55574"/>
                      <a:pt x="4971" y="65981"/>
                    </a:cubicBezTo>
                    <a:cubicBezTo>
                      <a:pt x="4937" y="66115"/>
                      <a:pt x="4837" y="66215"/>
                      <a:pt x="4737" y="66282"/>
                    </a:cubicBezTo>
                    <a:cubicBezTo>
                      <a:pt x="6338" y="67116"/>
                      <a:pt x="7706" y="68316"/>
                      <a:pt x="9374" y="69084"/>
                    </a:cubicBezTo>
                    <a:cubicBezTo>
                      <a:pt x="11275" y="69918"/>
                      <a:pt x="13277" y="70451"/>
                      <a:pt x="15345" y="70551"/>
                    </a:cubicBezTo>
                    <a:cubicBezTo>
                      <a:pt x="15687" y="70573"/>
                      <a:pt x="16028" y="70584"/>
                      <a:pt x="16368" y="70584"/>
                    </a:cubicBezTo>
                    <a:cubicBezTo>
                      <a:pt x="20143" y="70584"/>
                      <a:pt x="23785" y="69244"/>
                      <a:pt x="26753" y="66949"/>
                    </a:cubicBezTo>
                    <a:cubicBezTo>
                      <a:pt x="24218" y="56108"/>
                      <a:pt x="24751" y="44900"/>
                      <a:pt x="26386" y="33959"/>
                    </a:cubicBezTo>
                    <a:cubicBezTo>
                      <a:pt x="27186" y="28421"/>
                      <a:pt x="28254" y="22951"/>
                      <a:pt x="29321" y="17480"/>
                    </a:cubicBezTo>
                    <a:cubicBezTo>
                      <a:pt x="30389" y="12043"/>
                      <a:pt x="31189" y="6439"/>
                      <a:pt x="32624" y="1068"/>
                    </a:cubicBezTo>
                    <a:cubicBezTo>
                      <a:pt x="32457" y="968"/>
                      <a:pt x="32357" y="801"/>
                      <a:pt x="32323" y="635"/>
                    </a:cubicBezTo>
                    <a:cubicBezTo>
                      <a:pt x="30302" y="1941"/>
                      <a:pt x="27644" y="3065"/>
                      <a:pt x="25168" y="3065"/>
                    </a:cubicBezTo>
                    <a:cubicBezTo>
                      <a:pt x="24294" y="3065"/>
                      <a:pt x="23442" y="2925"/>
                      <a:pt x="22650" y="2603"/>
                    </a:cubicBezTo>
                    <a:cubicBezTo>
                      <a:pt x="22350" y="2870"/>
                      <a:pt x="22049" y="3103"/>
                      <a:pt x="21683" y="3237"/>
                    </a:cubicBezTo>
                    <a:cubicBezTo>
                      <a:pt x="21316" y="3403"/>
                      <a:pt x="21115" y="3370"/>
                      <a:pt x="20715" y="3403"/>
                    </a:cubicBezTo>
                    <a:cubicBezTo>
                      <a:pt x="20015" y="3470"/>
                      <a:pt x="19414" y="3370"/>
                      <a:pt x="18714" y="3704"/>
                    </a:cubicBezTo>
                    <a:cubicBezTo>
                      <a:pt x="18252" y="3923"/>
                      <a:pt x="17935" y="4143"/>
                      <a:pt x="17543" y="4143"/>
                    </a:cubicBezTo>
                    <a:cubicBezTo>
                      <a:pt x="17341" y="4143"/>
                      <a:pt x="17118" y="4085"/>
                      <a:pt x="16846" y="3937"/>
                    </a:cubicBezTo>
                    <a:cubicBezTo>
                      <a:pt x="16612" y="3804"/>
                      <a:pt x="16379" y="3603"/>
                      <a:pt x="16245" y="3370"/>
                    </a:cubicBezTo>
                    <a:cubicBezTo>
                      <a:pt x="15121" y="3608"/>
                      <a:pt x="13946" y="3720"/>
                      <a:pt x="12751" y="3720"/>
                    </a:cubicBezTo>
                    <a:cubicBezTo>
                      <a:pt x="8415" y="3720"/>
                      <a:pt x="3805" y="2250"/>
                      <a:pt x="3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24" name="Google Shape;13824;p42"/>
              <p:cNvSpPr/>
              <p:nvPr/>
            </p:nvSpPr>
            <p:spPr>
              <a:xfrm>
                <a:off x="2323089" y="3385775"/>
                <a:ext cx="471968" cy="150191"/>
              </a:xfrm>
              <a:custGeom>
                <a:rect b="b" l="l" r="r" t="t"/>
                <a:pathLst>
                  <a:path extrusionOk="0" h="7006" w="22016">
                    <a:moveTo>
                      <a:pt x="2325" y="2320"/>
                    </a:moveTo>
                    <a:lnTo>
                      <a:pt x="2325" y="2320"/>
                    </a:lnTo>
                    <a:cubicBezTo>
                      <a:pt x="2339" y="2337"/>
                      <a:pt x="2354" y="2353"/>
                      <a:pt x="2368" y="2369"/>
                    </a:cubicBezTo>
                    <a:cubicBezTo>
                      <a:pt x="2368" y="2369"/>
                      <a:pt x="2368" y="2336"/>
                      <a:pt x="2368" y="2336"/>
                    </a:cubicBezTo>
                    <a:cubicBezTo>
                      <a:pt x="2355" y="2329"/>
                      <a:pt x="2340" y="2324"/>
                      <a:pt x="2325" y="2320"/>
                    </a:cubicBezTo>
                    <a:close/>
                    <a:moveTo>
                      <a:pt x="1001" y="1"/>
                    </a:moveTo>
                    <a:cubicBezTo>
                      <a:pt x="734" y="801"/>
                      <a:pt x="500" y="1602"/>
                      <a:pt x="234" y="2402"/>
                    </a:cubicBezTo>
                    <a:cubicBezTo>
                      <a:pt x="167" y="2536"/>
                      <a:pt x="100" y="2636"/>
                      <a:pt x="0" y="2703"/>
                    </a:cubicBezTo>
                    <a:cubicBezTo>
                      <a:pt x="1601" y="3537"/>
                      <a:pt x="2969" y="4737"/>
                      <a:pt x="4637" y="5505"/>
                    </a:cubicBezTo>
                    <a:cubicBezTo>
                      <a:pt x="6538" y="6339"/>
                      <a:pt x="8540" y="6872"/>
                      <a:pt x="10608" y="6972"/>
                    </a:cubicBezTo>
                    <a:cubicBezTo>
                      <a:pt x="10950" y="6994"/>
                      <a:pt x="11291" y="7005"/>
                      <a:pt x="11631" y="7005"/>
                    </a:cubicBezTo>
                    <a:cubicBezTo>
                      <a:pt x="15406" y="7005"/>
                      <a:pt x="19048" y="5665"/>
                      <a:pt x="22016" y="3370"/>
                    </a:cubicBezTo>
                    <a:cubicBezTo>
                      <a:pt x="21882" y="2769"/>
                      <a:pt x="21749" y="2169"/>
                      <a:pt x="21649" y="1535"/>
                    </a:cubicBezTo>
                    <a:cubicBezTo>
                      <a:pt x="19647" y="4737"/>
                      <a:pt x="14344" y="5438"/>
                      <a:pt x="11008" y="5471"/>
                    </a:cubicBezTo>
                    <a:cubicBezTo>
                      <a:pt x="10241" y="5471"/>
                      <a:pt x="9507" y="5438"/>
                      <a:pt x="8773" y="5338"/>
                    </a:cubicBezTo>
                    <a:lnTo>
                      <a:pt x="8673" y="5338"/>
                    </a:lnTo>
                    <a:cubicBezTo>
                      <a:pt x="8506" y="5338"/>
                      <a:pt x="8306" y="5305"/>
                      <a:pt x="8139" y="5238"/>
                    </a:cubicBezTo>
                    <a:cubicBezTo>
                      <a:pt x="7639" y="5138"/>
                      <a:pt x="7139" y="5004"/>
                      <a:pt x="6672" y="4871"/>
                    </a:cubicBezTo>
                    <a:cubicBezTo>
                      <a:pt x="6638" y="4904"/>
                      <a:pt x="6605" y="4938"/>
                      <a:pt x="6538" y="4938"/>
                    </a:cubicBezTo>
                    <a:cubicBezTo>
                      <a:pt x="6417" y="4969"/>
                      <a:pt x="6292" y="4983"/>
                      <a:pt x="6164" y="4983"/>
                    </a:cubicBezTo>
                    <a:cubicBezTo>
                      <a:pt x="5482" y="4983"/>
                      <a:pt x="4726" y="4580"/>
                      <a:pt x="4136" y="4270"/>
                    </a:cubicBezTo>
                    <a:cubicBezTo>
                      <a:pt x="3369" y="3837"/>
                      <a:pt x="2635" y="3236"/>
                      <a:pt x="2135" y="2503"/>
                    </a:cubicBezTo>
                    <a:cubicBezTo>
                      <a:pt x="2057" y="2398"/>
                      <a:pt x="2162" y="2315"/>
                      <a:pt x="2275" y="2315"/>
                    </a:cubicBezTo>
                    <a:cubicBezTo>
                      <a:pt x="2292" y="2315"/>
                      <a:pt x="2308" y="2316"/>
                      <a:pt x="2325" y="2320"/>
                    </a:cubicBezTo>
                    <a:lnTo>
                      <a:pt x="2325" y="2320"/>
                    </a:lnTo>
                    <a:cubicBezTo>
                      <a:pt x="1744" y="1663"/>
                      <a:pt x="1261" y="879"/>
                      <a:pt x="10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25" name="Google Shape;13825;p42"/>
              <p:cNvSpPr/>
              <p:nvPr/>
            </p:nvSpPr>
            <p:spPr>
              <a:xfrm>
                <a:off x="2221534" y="2022728"/>
                <a:ext cx="699377" cy="392263"/>
              </a:xfrm>
              <a:custGeom>
                <a:rect b="b" l="l" r="r" t="t"/>
                <a:pathLst>
                  <a:path extrusionOk="0" h="18298" w="32624">
                    <a:moveTo>
                      <a:pt x="13272" y="7639"/>
                    </a:moveTo>
                    <a:cubicBezTo>
                      <a:pt x="13482" y="7639"/>
                      <a:pt x="13695" y="7798"/>
                      <a:pt x="13643" y="8107"/>
                    </a:cubicBezTo>
                    <a:cubicBezTo>
                      <a:pt x="13610" y="8307"/>
                      <a:pt x="13477" y="8507"/>
                      <a:pt x="13243" y="8507"/>
                    </a:cubicBezTo>
                    <a:cubicBezTo>
                      <a:pt x="13010" y="8474"/>
                      <a:pt x="12943" y="8273"/>
                      <a:pt x="12910" y="8073"/>
                    </a:cubicBezTo>
                    <a:cubicBezTo>
                      <a:pt x="12877" y="7781"/>
                      <a:pt x="13073" y="7639"/>
                      <a:pt x="13272" y="7639"/>
                    </a:cubicBezTo>
                    <a:close/>
                    <a:moveTo>
                      <a:pt x="26619" y="8307"/>
                    </a:moveTo>
                    <a:cubicBezTo>
                      <a:pt x="27009" y="8307"/>
                      <a:pt x="27019" y="8909"/>
                      <a:pt x="26619" y="8909"/>
                    </a:cubicBezTo>
                    <a:cubicBezTo>
                      <a:pt x="26608" y="8909"/>
                      <a:pt x="26597" y="8908"/>
                      <a:pt x="26586" y="8907"/>
                    </a:cubicBezTo>
                    <a:cubicBezTo>
                      <a:pt x="26186" y="8907"/>
                      <a:pt x="26186" y="8307"/>
                      <a:pt x="26619" y="8307"/>
                    </a:cubicBezTo>
                    <a:close/>
                    <a:moveTo>
                      <a:pt x="26121" y="10207"/>
                    </a:moveTo>
                    <a:cubicBezTo>
                      <a:pt x="26131" y="10207"/>
                      <a:pt x="26142" y="10207"/>
                      <a:pt x="26152" y="10208"/>
                    </a:cubicBezTo>
                    <a:cubicBezTo>
                      <a:pt x="26609" y="10208"/>
                      <a:pt x="26587" y="10943"/>
                      <a:pt x="26148" y="10943"/>
                    </a:cubicBezTo>
                    <a:cubicBezTo>
                      <a:pt x="26139" y="10943"/>
                      <a:pt x="26129" y="10943"/>
                      <a:pt x="26119" y="10942"/>
                    </a:cubicBezTo>
                    <a:cubicBezTo>
                      <a:pt x="25629" y="10942"/>
                      <a:pt x="25651" y="10207"/>
                      <a:pt x="26121" y="10207"/>
                    </a:cubicBezTo>
                    <a:close/>
                    <a:moveTo>
                      <a:pt x="20715" y="10442"/>
                    </a:moveTo>
                    <a:cubicBezTo>
                      <a:pt x="21182" y="10475"/>
                      <a:pt x="21149" y="11209"/>
                      <a:pt x="20682" y="11209"/>
                    </a:cubicBezTo>
                    <a:cubicBezTo>
                      <a:pt x="20215" y="11176"/>
                      <a:pt x="20215" y="10442"/>
                      <a:pt x="20715" y="10442"/>
                    </a:cubicBezTo>
                    <a:close/>
                    <a:moveTo>
                      <a:pt x="5590" y="5628"/>
                    </a:moveTo>
                    <a:cubicBezTo>
                      <a:pt x="6043" y="5628"/>
                      <a:pt x="6475" y="6047"/>
                      <a:pt x="6672" y="6539"/>
                    </a:cubicBezTo>
                    <a:cubicBezTo>
                      <a:pt x="6972" y="7306"/>
                      <a:pt x="7039" y="8207"/>
                      <a:pt x="7206" y="8974"/>
                    </a:cubicBezTo>
                    <a:cubicBezTo>
                      <a:pt x="7339" y="9508"/>
                      <a:pt x="7539" y="10175"/>
                      <a:pt x="7306" y="10709"/>
                    </a:cubicBezTo>
                    <a:cubicBezTo>
                      <a:pt x="7108" y="11104"/>
                      <a:pt x="6746" y="11325"/>
                      <a:pt x="6396" y="11325"/>
                    </a:cubicBezTo>
                    <a:cubicBezTo>
                      <a:pt x="6097" y="11325"/>
                      <a:pt x="5807" y="11163"/>
                      <a:pt x="5638" y="10809"/>
                    </a:cubicBezTo>
                    <a:cubicBezTo>
                      <a:pt x="5371" y="10208"/>
                      <a:pt x="5371" y="9374"/>
                      <a:pt x="5271" y="8740"/>
                    </a:cubicBezTo>
                    <a:cubicBezTo>
                      <a:pt x="5171" y="7940"/>
                      <a:pt x="5037" y="7139"/>
                      <a:pt x="5004" y="6305"/>
                    </a:cubicBezTo>
                    <a:cubicBezTo>
                      <a:pt x="4904" y="6239"/>
                      <a:pt x="4837" y="6105"/>
                      <a:pt x="4937" y="5972"/>
                    </a:cubicBezTo>
                    <a:cubicBezTo>
                      <a:pt x="4937" y="5972"/>
                      <a:pt x="4971" y="5938"/>
                      <a:pt x="4971" y="5938"/>
                    </a:cubicBezTo>
                    <a:cubicBezTo>
                      <a:pt x="5004" y="5872"/>
                      <a:pt x="5037" y="5805"/>
                      <a:pt x="5104" y="5805"/>
                    </a:cubicBezTo>
                    <a:cubicBezTo>
                      <a:pt x="5262" y="5682"/>
                      <a:pt x="5427" y="5628"/>
                      <a:pt x="5590" y="5628"/>
                    </a:cubicBezTo>
                    <a:close/>
                    <a:moveTo>
                      <a:pt x="7349" y="12349"/>
                    </a:moveTo>
                    <a:cubicBezTo>
                      <a:pt x="7492" y="12349"/>
                      <a:pt x="7618" y="12375"/>
                      <a:pt x="7706" y="12443"/>
                    </a:cubicBezTo>
                    <a:cubicBezTo>
                      <a:pt x="8073" y="12710"/>
                      <a:pt x="8306" y="13477"/>
                      <a:pt x="8373" y="13877"/>
                    </a:cubicBezTo>
                    <a:cubicBezTo>
                      <a:pt x="8506" y="14711"/>
                      <a:pt x="8039" y="15645"/>
                      <a:pt x="7172" y="15745"/>
                    </a:cubicBezTo>
                    <a:cubicBezTo>
                      <a:pt x="7150" y="15751"/>
                      <a:pt x="7127" y="15754"/>
                      <a:pt x="7103" y="15754"/>
                    </a:cubicBezTo>
                    <a:cubicBezTo>
                      <a:pt x="6987" y="15754"/>
                      <a:pt x="6866" y="15684"/>
                      <a:pt x="6839" y="15545"/>
                    </a:cubicBezTo>
                    <a:cubicBezTo>
                      <a:pt x="6605" y="14678"/>
                      <a:pt x="6405" y="13811"/>
                      <a:pt x="6171" y="12977"/>
                    </a:cubicBezTo>
                    <a:cubicBezTo>
                      <a:pt x="6171" y="12910"/>
                      <a:pt x="6171" y="12843"/>
                      <a:pt x="6205" y="12810"/>
                    </a:cubicBezTo>
                    <a:cubicBezTo>
                      <a:pt x="6138" y="12710"/>
                      <a:pt x="6171" y="12577"/>
                      <a:pt x="6305" y="12543"/>
                    </a:cubicBezTo>
                    <a:cubicBezTo>
                      <a:pt x="6564" y="12496"/>
                      <a:pt x="7006" y="12349"/>
                      <a:pt x="7349" y="12349"/>
                    </a:cubicBezTo>
                    <a:close/>
                    <a:moveTo>
                      <a:pt x="14501" y="14903"/>
                    </a:moveTo>
                    <a:cubicBezTo>
                      <a:pt x="14704" y="14903"/>
                      <a:pt x="14910" y="15020"/>
                      <a:pt x="14944" y="15245"/>
                    </a:cubicBezTo>
                    <a:cubicBezTo>
                      <a:pt x="14944" y="15245"/>
                      <a:pt x="14944" y="15278"/>
                      <a:pt x="14944" y="15278"/>
                    </a:cubicBezTo>
                    <a:cubicBezTo>
                      <a:pt x="14978" y="15579"/>
                      <a:pt x="14811" y="15846"/>
                      <a:pt x="14477" y="15846"/>
                    </a:cubicBezTo>
                    <a:cubicBezTo>
                      <a:pt x="14177" y="15812"/>
                      <a:pt x="14010" y="15545"/>
                      <a:pt x="14077" y="15245"/>
                    </a:cubicBezTo>
                    <a:cubicBezTo>
                      <a:pt x="14077" y="15245"/>
                      <a:pt x="14077" y="15212"/>
                      <a:pt x="14077" y="15212"/>
                    </a:cubicBezTo>
                    <a:cubicBezTo>
                      <a:pt x="14125" y="15003"/>
                      <a:pt x="14312" y="14903"/>
                      <a:pt x="14501" y="14903"/>
                    </a:cubicBezTo>
                    <a:close/>
                    <a:moveTo>
                      <a:pt x="19848" y="14912"/>
                    </a:moveTo>
                    <a:cubicBezTo>
                      <a:pt x="20148" y="14912"/>
                      <a:pt x="20415" y="15178"/>
                      <a:pt x="20415" y="15512"/>
                    </a:cubicBezTo>
                    <a:cubicBezTo>
                      <a:pt x="20415" y="15827"/>
                      <a:pt x="20148" y="16082"/>
                      <a:pt x="19866" y="16082"/>
                    </a:cubicBezTo>
                    <a:cubicBezTo>
                      <a:pt x="19849" y="16082"/>
                      <a:pt x="19832" y="16081"/>
                      <a:pt x="19815" y="16079"/>
                    </a:cubicBezTo>
                    <a:cubicBezTo>
                      <a:pt x="19481" y="16079"/>
                      <a:pt x="19214" y="15812"/>
                      <a:pt x="19214" y="15479"/>
                    </a:cubicBezTo>
                    <a:cubicBezTo>
                      <a:pt x="19247" y="15145"/>
                      <a:pt x="19514" y="14912"/>
                      <a:pt x="19848" y="14912"/>
                    </a:cubicBezTo>
                    <a:close/>
                    <a:moveTo>
                      <a:pt x="301" y="1"/>
                    </a:moveTo>
                    <a:cubicBezTo>
                      <a:pt x="267" y="101"/>
                      <a:pt x="267" y="168"/>
                      <a:pt x="267" y="268"/>
                    </a:cubicBezTo>
                    <a:cubicBezTo>
                      <a:pt x="234" y="468"/>
                      <a:pt x="201" y="701"/>
                      <a:pt x="0" y="801"/>
                    </a:cubicBezTo>
                    <a:cubicBezTo>
                      <a:pt x="2002" y="5738"/>
                      <a:pt x="3203" y="11176"/>
                      <a:pt x="4504" y="16313"/>
                    </a:cubicBezTo>
                    <a:cubicBezTo>
                      <a:pt x="4617" y="16425"/>
                      <a:pt x="4760" y="16508"/>
                      <a:pt x="4903" y="16508"/>
                    </a:cubicBezTo>
                    <a:cubicBezTo>
                      <a:pt x="4971" y="16508"/>
                      <a:pt x="5039" y="16489"/>
                      <a:pt x="5104" y="16446"/>
                    </a:cubicBezTo>
                    <a:cubicBezTo>
                      <a:pt x="5271" y="16346"/>
                      <a:pt x="5304" y="16346"/>
                      <a:pt x="5504" y="16279"/>
                    </a:cubicBezTo>
                    <a:cubicBezTo>
                      <a:pt x="5698" y="16237"/>
                      <a:pt x="5867" y="16214"/>
                      <a:pt x="6018" y="16214"/>
                    </a:cubicBezTo>
                    <a:cubicBezTo>
                      <a:pt x="6464" y="16214"/>
                      <a:pt x="6757" y="16415"/>
                      <a:pt x="7105" y="16913"/>
                    </a:cubicBezTo>
                    <a:cubicBezTo>
                      <a:pt x="7640" y="17676"/>
                      <a:pt x="8209" y="17916"/>
                      <a:pt x="8806" y="17916"/>
                    </a:cubicBezTo>
                    <a:cubicBezTo>
                      <a:pt x="9515" y="17916"/>
                      <a:pt x="10264" y="17579"/>
                      <a:pt x="11042" y="17380"/>
                    </a:cubicBezTo>
                    <a:cubicBezTo>
                      <a:pt x="10942" y="17313"/>
                      <a:pt x="10875" y="17247"/>
                      <a:pt x="10908" y="17113"/>
                    </a:cubicBezTo>
                    <a:cubicBezTo>
                      <a:pt x="10908" y="16899"/>
                      <a:pt x="11056" y="16798"/>
                      <a:pt x="11212" y="16798"/>
                    </a:cubicBezTo>
                    <a:cubicBezTo>
                      <a:pt x="11324" y="16798"/>
                      <a:pt x="11439" y="16849"/>
                      <a:pt x="11509" y="16946"/>
                    </a:cubicBezTo>
                    <a:cubicBezTo>
                      <a:pt x="11509" y="16980"/>
                      <a:pt x="11509" y="16980"/>
                      <a:pt x="11509" y="16980"/>
                    </a:cubicBezTo>
                    <a:cubicBezTo>
                      <a:pt x="11575" y="17046"/>
                      <a:pt x="11575" y="17180"/>
                      <a:pt x="11509" y="17280"/>
                    </a:cubicBezTo>
                    <a:cubicBezTo>
                      <a:pt x="11665" y="17241"/>
                      <a:pt x="11833" y="17225"/>
                      <a:pt x="11999" y="17225"/>
                    </a:cubicBezTo>
                    <a:cubicBezTo>
                      <a:pt x="12116" y="17225"/>
                      <a:pt x="12232" y="17233"/>
                      <a:pt x="12343" y="17247"/>
                    </a:cubicBezTo>
                    <a:cubicBezTo>
                      <a:pt x="13994" y="17394"/>
                      <a:pt x="15411" y="18298"/>
                      <a:pt x="17054" y="18298"/>
                    </a:cubicBezTo>
                    <a:cubicBezTo>
                      <a:pt x="17270" y="18298"/>
                      <a:pt x="17489" y="18282"/>
                      <a:pt x="17713" y="18247"/>
                    </a:cubicBezTo>
                    <a:cubicBezTo>
                      <a:pt x="19281" y="17980"/>
                      <a:pt x="20782" y="17280"/>
                      <a:pt x="22383" y="17147"/>
                    </a:cubicBezTo>
                    <a:cubicBezTo>
                      <a:pt x="22683" y="17123"/>
                      <a:pt x="22981" y="17113"/>
                      <a:pt x="23278" y="17113"/>
                    </a:cubicBezTo>
                    <a:cubicBezTo>
                      <a:pt x="24465" y="17113"/>
                      <a:pt x="25631" y="17266"/>
                      <a:pt x="26818" y="17266"/>
                    </a:cubicBezTo>
                    <a:cubicBezTo>
                      <a:pt x="27412" y="17266"/>
                      <a:pt x="28011" y="17228"/>
                      <a:pt x="28621" y="17113"/>
                    </a:cubicBezTo>
                    <a:cubicBezTo>
                      <a:pt x="28888" y="17046"/>
                      <a:pt x="29155" y="16980"/>
                      <a:pt x="29421" y="16946"/>
                    </a:cubicBezTo>
                    <a:cubicBezTo>
                      <a:pt x="30422" y="11676"/>
                      <a:pt x="31223" y="6272"/>
                      <a:pt x="32624" y="1068"/>
                    </a:cubicBezTo>
                    <a:cubicBezTo>
                      <a:pt x="32457" y="968"/>
                      <a:pt x="32357" y="801"/>
                      <a:pt x="32323" y="635"/>
                    </a:cubicBezTo>
                    <a:cubicBezTo>
                      <a:pt x="30314" y="1933"/>
                      <a:pt x="27675" y="3052"/>
                      <a:pt x="25213" y="3052"/>
                    </a:cubicBezTo>
                    <a:cubicBezTo>
                      <a:pt x="24323" y="3052"/>
                      <a:pt x="23456" y="2906"/>
                      <a:pt x="22650" y="2569"/>
                    </a:cubicBezTo>
                    <a:cubicBezTo>
                      <a:pt x="22350" y="2870"/>
                      <a:pt x="22049" y="3103"/>
                      <a:pt x="21683" y="3237"/>
                    </a:cubicBezTo>
                    <a:cubicBezTo>
                      <a:pt x="21316" y="3370"/>
                      <a:pt x="21115" y="3370"/>
                      <a:pt x="20715" y="3403"/>
                    </a:cubicBezTo>
                    <a:cubicBezTo>
                      <a:pt x="20015" y="3470"/>
                      <a:pt x="19414" y="3370"/>
                      <a:pt x="18714" y="3704"/>
                    </a:cubicBezTo>
                    <a:cubicBezTo>
                      <a:pt x="18252" y="3923"/>
                      <a:pt x="17935" y="4143"/>
                      <a:pt x="17543" y="4143"/>
                    </a:cubicBezTo>
                    <a:cubicBezTo>
                      <a:pt x="17341" y="4143"/>
                      <a:pt x="17118" y="4085"/>
                      <a:pt x="16846" y="3937"/>
                    </a:cubicBezTo>
                    <a:cubicBezTo>
                      <a:pt x="16579" y="3804"/>
                      <a:pt x="16379" y="3603"/>
                      <a:pt x="16245" y="3370"/>
                    </a:cubicBezTo>
                    <a:cubicBezTo>
                      <a:pt x="15121" y="3608"/>
                      <a:pt x="13946" y="3720"/>
                      <a:pt x="12751" y="3720"/>
                    </a:cubicBezTo>
                    <a:cubicBezTo>
                      <a:pt x="8415" y="3720"/>
                      <a:pt x="3805" y="2250"/>
                      <a:pt x="3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26" name="Google Shape;13826;p42"/>
              <p:cNvSpPr/>
              <p:nvPr/>
            </p:nvSpPr>
            <p:spPr>
              <a:xfrm>
                <a:off x="2244409" y="2054200"/>
                <a:ext cx="642182" cy="94411"/>
              </a:xfrm>
              <a:custGeom>
                <a:rect b="b" l="l" r="r" t="t"/>
                <a:pathLst>
                  <a:path extrusionOk="0" h="4404" w="29956">
                    <a:moveTo>
                      <a:pt x="1" y="1"/>
                    </a:moveTo>
                    <a:lnTo>
                      <a:pt x="1" y="1"/>
                    </a:lnTo>
                    <a:cubicBezTo>
                      <a:pt x="901" y="2636"/>
                      <a:pt x="3503" y="3370"/>
                      <a:pt x="6038" y="3737"/>
                    </a:cubicBezTo>
                    <a:cubicBezTo>
                      <a:pt x="9007" y="4170"/>
                      <a:pt x="12009" y="4304"/>
                      <a:pt x="15012" y="4337"/>
                    </a:cubicBezTo>
                    <a:cubicBezTo>
                      <a:pt x="16285" y="4363"/>
                      <a:pt x="17579" y="4403"/>
                      <a:pt x="18873" y="4403"/>
                    </a:cubicBezTo>
                    <a:cubicBezTo>
                      <a:pt x="20935" y="4403"/>
                      <a:pt x="22998" y="4300"/>
                      <a:pt x="24985" y="3870"/>
                    </a:cubicBezTo>
                    <a:cubicBezTo>
                      <a:pt x="26653" y="3503"/>
                      <a:pt x="29255" y="3069"/>
                      <a:pt x="29956" y="1302"/>
                    </a:cubicBezTo>
                    <a:lnTo>
                      <a:pt x="29956" y="1302"/>
                    </a:lnTo>
                    <a:cubicBezTo>
                      <a:pt x="24985" y="3303"/>
                      <a:pt x="19515" y="3203"/>
                      <a:pt x="14244" y="3270"/>
                    </a:cubicBezTo>
                    <a:cubicBezTo>
                      <a:pt x="12986" y="3298"/>
                      <a:pt x="11685" y="3350"/>
                      <a:pt x="10383" y="3350"/>
                    </a:cubicBezTo>
                    <a:cubicBezTo>
                      <a:pt x="8614" y="3350"/>
                      <a:pt x="6843" y="3254"/>
                      <a:pt x="5171" y="2869"/>
                    </a:cubicBezTo>
                    <a:cubicBezTo>
                      <a:pt x="3170" y="2402"/>
                      <a:pt x="1635" y="1168"/>
                      <a:pt x="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27" name="Google Shape;13827;p42"/>
              <p:cNvSpPr/>
              <p:nvPr/>
            </p:nvSpPr>
            <p:spPr>
              <a:xfrm>
                <a:off x="2381723" y="2459690"/>
                <a:ext cx="408342" cy="962629"/>
              </a:xfrm>
              <a:custGeom>
                <a:rect b="b" l="l" r="r" t="t"/>
                <a:pathLst>
                  <a:path extrusionOk="0" h="44904" w="19048">
                    <a:moveTo>
                      <a:pt x="12158" y="4107"/>
                    </a:moveTo>
                    <a:cubicBezTo>
                      <a:pt x="12272" y="4107"/>
                      <a:pt x="12390" y="4148"/>
                      <a:pt x="12443" y="4237"/>
                    </a:cubicBezTo>
                    <a:lnTo>
                      <a:pt x="12476" y="4237"/>
                    </a:lnTo>
                    <a:cubicBezTo>
                      <a:pt x="12643" y="4370"/>
                      <a:pt x="12743" y="4603"/>
                      <a:pt x="12676" y="4804"/>
                    </a:cubicBezTo>
                    <a:cubicBezTo>
                      <a:pt x="12643" y="4837"/>
                      <a:pt x="12643" y="4870"/>
                      <a:pt x="12643" y="4904"/>
                    </a:cubicBezTo>
                    <a:cubicBezTo>
                      <a:pt x="12562" y="5129"/>
                      <a:pt x="12366" y="5238"/>
                      <a:pt x="12168" y="5238"/>
                    </a:cubicBezTo>
                    <a:cubicBezTo>
                      <a:pt x="11957" y="5238"/>
                      <a:pt x="11745" y="5112"/>
                      <a:pt x="11675" y="4870"/>
                    </a:cubicBezTo>
                    <a:cubicBezTo>
                      <a:pt x="11675" y="4837"/>
                      <a:pt x="11675" y="4804"/>
                      <a:pt x="11642" y="4770"/>
                    </a:cubicBezTo>
                    <a:cubicBezTo>
                      <a:pt x="11575" y="4570"/>
                      <a:pt x="11709" y="4337"/>
                      <a:pt x="11876" y="4237"/>
                    </a:cubicBezTo>
                    <a:cubicBezTo>
                      <a:pt x="11876" y="4237"/>
                      <a:pt x="11909" y="4203"/>
                      <a:pt x="11909" y="4203"/>
                    </a:cubicBezTo>
                    <a:cubicBezTo>
                      <a:pt x="11956" y="4140"/>
                      <a:pt x="12055" y="4107"/>
                      <a:pt x="12158" y="4107"/>
                    </a:cubicBezTo>
                    <a:close/>
                    <a:moveTo>
                      <a:pt x="5671" y="5204"/>
                    </a:moveTo>
                    <a:cubicBezTo>
                      <a:pt x="6490" y="5237"/>
                      <a:pt x="6473" y="6105"/>
                      <a:pt x="5682" y="6105"/>
                    </a:cubicBezTo>
                    <a:cubicBezTo>
                      <a:pt x="5668" y="6105"/>
                      <a:pt x="5653" y="6105"/>
                      <a:pt x="5638" y="6105"/>
                    </a:cubicBezTo>
                    <a:cubicBezTo>
                      <a:pt x="5237" y="6071"/>
                      <a:pt x="5271" y="5204"/>
                      <a:pt x="5671" y="5204"/>
                    </a:cubicBezTo>
                    <a:close/>
                    <a:moveTo>
                      <a:pt x="7390" y="7745"/>
                    </a:moveTo>
                    <a:cubicBezTo>
                      <a:pt x="7483" y="7745"/>
                      <a:pt x="7575" y="7775"/>
                      <a:pt x="7639" y="7839"/>
                    </a:cubicBezTo>
                    <a:cubicBezTo>
                      <a:pt x="7832" y="8064"/>
                      <a:pt x="7684" y="8475"/>
                      <a:pt x="7375" y="8475"/>
                    </a:cubicBezTo>
                    <a:cubicBezTo>
                      <a:pt x="7363" y="8475"/>
                      <a:pt x="7351" y="8474"/>
                      <a:pt x="7339" y="8473"/>
                    </a:cubicBezTo>
                    <a:lnTo>
                      <a:pt x="7239" y="8473"/>
                    </a:lnTo>
                    <a:cubicBezTo>
                      <a:pt x="7105" y="8440"/>
                      <a:pt x="7005" y="8339"/>
                      <a:pt x="7005" y="8206"/>
                    </a:cubicBezTo>
                    <a:cubicBezTo>
                      <a:pt x="7005" y="8173"/>
                      <a:pt x="7005" y="8139"/>
                      <a:pt x="7005" y="8106"/>
                    </a:cubicBezTo>
                    <a:cubicBezTo>
                      <a:pt x="6983" y="7879"/>
                      <a:pt x="7191" y="7745"/>
                      <a:pt x="7390" y="7745"/>
                    </a:cubicBezTo>
                    <a:close/>
                    <a:moveTo>
                      <a:pt x="4170" y="10308"/>
                    </a:moveTo>
                    <a:cubicBezTo>
                      <a:pt x="4504" y="10308"/>
                      <a:pt x="4770" y="10608"/>
                      <a:pt x="4770" y="10941"/>
                    </a:cubicBezTo>
                    <a:cubicBezTo>
                      <a:pt x="4770" y="11275"/>
                      <a:pt x="4470" y="11542"/>
                      <a:pt x="4137" y="11542"/>
                    </a:cubicBezTo>
                    <a:cubicBezTo>
                      <a:pt x="3803" y="11542"/>
                      <a:pt x="3536" y="11242"/>
                      <a:pt x="3536" y="10908"/>
                    </a:cubicBezTo>
                    <a:cubicBezTo>
                      <a:pt x="3536" y="10574"/>
                      <a:pt x="3836" y="10308"/>
                      <a:pt x="4170" y="10308"/>
                    </a:cubicBezTo>
                    <a:close/>
                    <a:moveTo>
                      <a:pt x="10639" y="11410"/>
                    </a:moveTo>
                    <a:cubicBezTo>
                      <a:pt x="10771" y="11410"/>
                      <a:pt x="10905" y="11469"/>
                      <a:pt x="10975" y="11608"/>
                    </a:cubicBezTo>
                    <a:cubicBezTo>
                      <a:pt x="11108" y="11875"/>
                      <a:pt x="10975" y="12142"/>
                      <a:pt x="10675" y="12242"/>
                    </a:cubicBezTo>
                    <a:cubicBezTo>
                      <a:pt x="10626" y="12256"/>
                      <a:pt x="10579" y="12263"/>
                      <a:pt x="10533" y="12263"/>
                    </a:cubicBezTo>
                    <a:cubicBezTo>
                      <a:pt x="10359" y="12263"/>
                      <a:pt x="10206" y="12167"/>
                      <a:pt x="10074" y="12009"/>
                    </a:cubicBezTo>
                    <a:cubicBezTo>
                      <a:pt x="9974" y="11842"/>
                      <a:pt x="10074" y="11608"/>
                      <a:pt x="10208" y="11508"/>
                    </a:cubicBezTo>
                    <a:cubicBezTo>
                      <a:pt x="10274" y="11475"/>
                      <a:pt x="10374" y="11442"/>
                      <a:pt x="10475" y="11442"/>
                    </a:cubicBezTo>
                    <a:cubicBezTo>
                      <a:pt x="10525" y="11421"/>
                      <a:pt x="10582" y="11410"/>
                      <a:pt x="10639" y="11410"/>
                    </a:cubicBezTo>
                    <a:close/>
                    <a:moveTo>
                      <a:pt x="7105" y="13210"/>
                    </a:moveTo>
                    <a:cubicBezTo>
                      <a:pt x="7926" y="13242"/>
                      <a:pt x="7907" y="14244"/>
                      <a:pt x="7111" y="14244"/>
                    </a:cubicBezTo>
                    <a:cubicBezTo>
                      <a:pt x="7098" y="14244"/>
                      <a:pt x="7085" y="14244"/>
                      <a:pt x="7072" y="14244"/>
                    </a:cubicBezTo>
                    <a:cubicBezTo>
                      <a:pt x="6672" y="14244"/>
                      <a:pt x="6705" y="13210"/>
                      <a:pt x="7105" y="13210"/>
                    </a:cubicBezTo>
                    <a:close/>
                    <a:moveTo>
                      <a:pt x="12156" y="14914"/>
                    </a:moveTo>
                    <a:cubicBezTo>
                      <a:pt x="12418" y="14914"/>
                      <a:pt x="12673" y="15187"/>
                      <a:pt x="12576" y="15478"/>
                    </a:cubicBezTo>
                    <a:cubicBezTo>
                      <a:pt x="12543" y="15578"/>
                      <a:pt x="12509" y="15645"/>
                      <a:pt x="12476" y="15711"/>
                    </a:cubicBezTo>
                    <a:cubicBezTo>
                      <a:pt x="12384" y="15850"/>
                      <a:pt x="12244" y="15924"/>
                      <a:pt x="12100" y="15924"/>
                    </a:cubicBezTo>
                    <a:cubicBezTo>
                      <a:pt x="12036" y="15924"/>
                      <a:pt x="11971" y="15909"/>
                      <a:pt x="11909" y="15878"/>
                    </a:cubicBezTo>
                    <a:cubicBezTo>
                      <a:pt x="11742" y="15811"/>
                      <a:pt x="11575" y="15545"/>
                      <a:pt x="11675" y="15344"/>
                    </a:cubicBezTo>
                    <a:cubicBezTo>
                      <a:pt x="11742" y="15244"/>
                      <a:pt x="11775" y="15144"/>
                      <a:pt x="11876" y="15044"/>
                    </a:cubicBezTo>
                    <a:cubicBezTo>
                      <a:pt x="11958" y="14953"/>
                      <a:pt x="12057" y="14914"/>
                      <a:pt x="12156" y="14914"/>
                    </a:cubicBezTo>
                    <a:close/>
                    <a:moveTo>
                      <a:pt x="7773" y="18280"/>
                    </a:moveTo>
                    <a:cubicBezTo>
                      <a:pt x="8206" y="18280"/>
                      <a:pt x="8206" y="18613"/>
                      <a:pt x="7773" y="18613"/>
                    </a:cubicBezTo>
                    <a:lnTo>
                      <a:pt x="7773" y="18280"/>
                    </a:lnTo>
                    <a:close/>
                    <a:moveTo>
                      <a:pt x="9007" y="22283"/>
                    </a:moveTo>
                    <a:cubicBezTo>
                      <a:pt x="9340" y="22283"/>
                      <a:pt x="9607" y="22550"/>
                      <a:pt x="9574" y="22883"/>
                    </a:cubicBezTo>
                    <a:cubicBezTo>
                      <a:pt x="9574" y="23183"/>
                      <a:pt x="9307" y="23450"/>
                      <a:pt x="8973" y="23450"/>
                    </a:cubicBezTo>
                    <a:cubicBezTo>
                      <a:pt x="8673" y="23417"/>
                      <a:pt x="8406" y="23150"/>
                      <a:pt x="8406" y="22850"/>
                    </a:cubicBezTo>
                    <a:cubicBezTo>
                      <a:pt x="8440" y="22516"/>
                      <a:pt x="8707" y="22283"/>
                      <a:pt x="9007" y="22283"/>
                    </a:cubicBezTo>
                    <a:close/>
                    <a:moveTo>
                      <a:pt x="6230" y="23316"/>
                    </a:moveTo>
                    <a:cubicBezTo>
                      <a:pt x="6485" y="23316"/>
                      <a:pt x="6735" y="23706"/>
                      <a:pt x="6405" y="23884"/>
                    </a:cubicBezTo>
                    <a:cubicBezTo>
                      <a:pt x="6372" y="23884"/>
                      <a:pt x="6338" y="23917"/>
                      <a:pt x="6272" y="23951"/>
                    </a:cubicBezTo>
                    <a:cubicBezTo>
                      <a:pt x="6242" y="23966"/>
                      <a:pt x="6210" y="23972"/>
                      <a:pt x="6179" y="23972"/>
                    </a:cubicBezTo>
                    <a:cubicBezTo>
                      <a:pt x="6001" y="23972"/>
                      <a:pt x="5825" y="23754"/>
                      <a:pt x="5938" y="23584"/>
                    </a:cubicBezTo>
                    <a:cubicBezTo>
                      <a:pt x="5971" y="23517"/>
                      <a:pt x="6005" y="23484"/>
                      <a:pt x="6005" y="23450"/>
                    </a:cubicBezTo>
                    <a:cubicBezTo>
                      <a:pt x="6068" y="23355"/>
                      <a:pt x="6149" y="23316"/>
                      <a:pt x="6230" y="23316"/>
                    </a:cubicBezTo>
                    <a:close/>
                    <a:moveTo>
                      <a:pt x="10430" y="27701"/>
                    </a:moveTo>
                    <a:cubicBezTo>
                      <a:pt x="10788" y="27701"/>
                      <a:pt x="10979" y="28213"/>
                      <a:pt x="10708" y="28454"/>
                    </a:cubicBezTo>
                    <a:cubicBezTo>
                      <a:pt x="10577" y="28585"/>
                      <a:pt x="10363" y="28675"/>
                      <a:pt x="10164" y="28675"/>
                    </a:cubicBezTo>
                    <a:cubicBezTo>
                      <a:pt x="10110" y="28675"/>
                      <a:pt x="10057" y="28668"/>
                      <a:pt x="10008" y="28654"/>
                    </a:cubicBezTo>
                    <a:cubicBezTo>
                      <a:pt x="9874" y="28587"/>
                      <a:pt x="9741" y="28487"/>
                      <a:pt x="9774" y="28320"/>
                    </a:cubicBezTo>
                    <a:cubicBezTo>
                      <a:pt x="9807" y="28020"/>
                      <a:pt x="10041" y="27820"/>
                      <a:pt x="10308" y="27720"/>
                    </a:cubicBezTo>
                    <a:cubicBezTo>
                      <a:pt x="10350" y="27707"/>
                      <a:pt x="10391" y="27701"/>
                      <a:pt x="10430" y="27701"/>
                    </a:cubicBezTo>
                    <a:close/>
                    <a:moveTo>
                      <a:pt x="6413" y="30418"/>
                    </a:moveTo>
                    <a:cubicBezTo>
                      <a:pt x="6432" y="30418"/>
                      <a:pt x="6452" y="30419"/>
                      <a:pt x="6472" y="30422"/>
                    </a:cubicBezTo>
                    <a:cubicBezTo>
                      <a:pt x="6705" y="30455"/>
                      <a:pt x="6839" y="30655"/>
                      <a:pt x="6839" y="30822"/>
                    </a:cubicBezTo>
                    <a:cubicBezTo>
                      <a:pt x="6839" y="30831"/>
                      <a:pt x="6839" y="30842"/>
                      <a:pt x="6839" y="30856"/>
                    </a:cubicBezTo>
                    <a:cubicBezTo>
                      <a:pt x="6839" y="30922"/>
                      <a:pt x="6839" y="31022"/>
                      <a:pt x="6839" y="31022"/>
                    </a:cubicBezTo>
                    <a:cubicBezTo>
                      <a:pt x="6786" y="31181"/>
                      <a:pt x="6607" y="31319"/>
                      <a:pt x="6435" y="31319"/>
                    </a:cubicBezTo>
                    <a:cubicBezTo>
                      <a:pt x="6390" y="31319"/>
                      <a:pt x="6346" y="31310"/>
                      <a:pt x="6305" y="31289"/>
                    </a:cubicBezTo>
                    <a:cubicBezTo>
                      <a:pt x="6105" y="31223"/>
                      <a:pt x="5938" y="30989"/>
                      <a:pt x="6005" y="30755"/>
                    </a:cubicBezTo>
                    <a:cubicBezTo>
                      <a:pt x="6096" y="30573"/>
                      <a:pt x="6215" y="30418"/>
                      <a:pt x="6413" y="30418"/>
                    </a:cubicBezTo>
                    <a:close/>
                    <a:moveTo>
                      <a:pt x="12918" y="30616"/>
                    </a:moveTo>
                    <a:cubicBezTo>
                      <a:pt x="13032" y="30616"/>
                      <a:pt x="13146" y="30650"/>
                      <a:pt x="13243" y="30722"/>
                    </a:cubicBezTo>
                    <a:cubicBezTo>
                      <a:pt x="13477" y="30856"/>
                      <a:pt x="13643" y="31289"/>
                      <a:pt x="13443" y="31523"/>
                    </a:cubicBezTo>
                    <a:cubicBezTo>
                      <a:pt x="13377" y="31623"/>
                      <a:pt x="13310" y="31690"/>
                      <a:pt x="13243" y="31756"/>
                    </a:cubicBezTo>
                    <a:cubicBezTo>
                      <a:pt x="13176" y="31823"/>
                      <a:pt x="13110" y="31856"/>
                      <a:pt x="13043" y="31890"/>
                    </a:cubicBezTo>
                    <a:cubicBezTo>
                      <a:pt x="13010" y="31906"/>
                      <a:pt x="12985" y="31915"/>
                      <a:pt x="12972" y="31915"/>
                    </a:cubicBezTo>
                    <a:cubicBezTo>
                      <a:pt x="12960" y="31915"/>
                      <a:pt x="12960" y="31906"/>
                      <a:pt x="12976" y="31890"/>
                    </a:cubicBezTo>
                    <a:lnTo>
                      <a:pt x="12976" y="31890"/>
                    </a:lnTo>
                    <a:cubicBezTo>
                      <a:pt x="12900" y="31920"/>
                      <a:pt x="12819" y="31935"/>
                      <a:pt x="12739" y="31935"/>
                    </a:cubicBezTo>
                    <a:cubicBezTo>
                      <a:pt x="12469" y="31935"/>
                      <a:pt x="12217" y="31765"/>
                      <a:pt x="12242" y="31456"/>
                    </a:cubicBezTo>
                    <a:lnTo>
                      <a:pt x="12242" y="31456"/>
                    </a:lnTo>
                    <a:cubicBezTo>
                      <a:pt x="12253" y="31477"/>
                      <a:pt x="12260" y="31488"/>
                      <a:pt x="12264" y="31488"/>
                    </a:cubicBezTo>
                    <a:cubicBezTo>
                      <a:pt x="12273" y="31488"/>
                      <a:pt x="12265" y="31437"/>
                      <a:pt x="12242" y="31323"/>
                    </a:cubicBezTo>
                    <a:cubicBezTo>
                      <a:pt x="12242" y="31256"/>
                      <a:pt x="12242" y="31223"/>
                      <a:pt x="12276" y="31156"/>
                    </a:cubicBezTo>
                    <a:cubicBezTo>
                      <a:pt x="12309" y="31056"/>
                      <a:pt x="12343" y="30989"/>
                      <a:pt x="12409" y="30889"/>
                    </a:cubicBezTo>
                    <a:cubicBezTo>
                      <a:pt x="12516" y="30719"/>
                      <a:pt x="12717" y="30616"/>
                      <a:pt x="12918" y="30616"/>
                    </a:cubicBezTo>
                    <a:close/>
                    <a:moveTo>
                      <a:pt x="8608" y="36604"/>
                    </a:moveTo>
                    <a:cubicBezTo>
                      <a:pt x="8689" y="36604"/>
                      <a:pt x="8776" y="36621"/>
                      <a:pt x="8873" y="36660"/>
                    </a:cubicBezTo>
                    <a:cubicBezTo>
                      <a:pt x="9207" y="36760"/>
                      <a:pt x="9374" y="37127"/>
                      <a:pt x="9240" y="37460"/>
                    </a:cubicBezTo>
                    <a:cubicBezTo>
                      <a:pt x="9145" y="37652"/>
                      <a:pt x="8895" y="37808"/>
                      <a:pt x="8651" y="37808"/>
                    </a:cubicBezTo>
                    <a:cubicBezTo>
                      <a:pt x="8554" y="37808"/>
                      <a:pt x="8458" y="37784"/>
                      <a:pt x="8373" y="37727"/>
                    </a:cubicBezTo>
                    <a:cubicBezTo>
                      <a:pt x="8306" y="37660"/>
                      <a:pt x="8240" y="37594"/>
                      <a:pt x="8173" y="37527"/>
                    </a:cubicBezTo>
                    <a:cubicBezTo>
                      <a:pt x="8106" y="37460"/>
                      <a:pt x="8039" y="37327"/>
                      <a:pt x="8039" y="37294"/>
                    </a:cubicBezTo>
                    <a:cubicBezTo>
                      <a:pt x="7873" y="36960"/>
                      <a:pt x="8106" y="36660"/>
                      <a:pt x="8440" y="36626"/>
                    </a:cubicBezTo>
                    <a:cubicBezTo>
                      <a:pt x="8495" y="36613"/>
                      <a:pt x="8550" y="36604"/>
                      <a:pt x="8608" y="36604"/>
                    </a:cubicBezTo>
                    <a:close/>
                    <a:moveTo>
                      <a:pt x="4581" y="37168"/>
                    </a:moveTo>
                    <a:cubicBezTo>
                      <a:pt x="4755" y="37168"/>
                      <a:pt x="4936" y="37269"/>
                      <a:pt x="4971" y="37460"/>
                    </a:cubicBezTo>
                    <a:cubicBezTo>
                      <a:pt x="5004" y="37694"/>
                      <a:pt x="4971" y="37894"/>
                      <a:pt x="4737" y="38027"/>
                    </a:cubicBezTo>
                    <a:cubicBezTo>
                      <a:pt x="4687" y="38044"/>
                      <a:pt x="4629" y="38052"/>
                      <a:pt x="4570" y="38052"/>
                    </a:cubicBezTo>
                    <a:cubicBezTo>
                      <a:pt x="4512" y="38052"/>
                      <a:pt x="4454" y="38044"/>
                      <a:pt x="4404" y="38027"/>
                    </a:cubicBezTo>
                    <a:cubicBezTo>
                      <a:pt x="4203" y="37861"/>
                      <a:pt x="4170" y="37660"/>
                      <a:pt x="4237" y="37427"/>
                    </a:cubicBezTo>
                    <a:cubicBezTo>
                      <a:pt x="4269" y="37252"/>
                      <a:pt x="4422" y="37168"/>
                      <a:pt x="4581" y="37168"/>
                    </a:cubicBezTo>
                    <a:close/>
                    <a:moveTo>
                      <a:pt x="12576" y="39162"/>
                    </a:moveTo>
                    <a:cubicBezTo>
                      <a:pt x="12843" y="39162"/>
                      <a:pt x="12943" y="39462"/>
                      <a:pt x="12776" y="39662"/>
                    </a:cubicBezTo>
                    <a:cubicBezTo>
                      <a:pt x="12743" y="39662"/>
                      <a:pt x="12743" y="39695"/>
                      <a:pt x="12709" y="39695"/>
                    </a:cubicBezTo>
                    <a:cubicBezTo>
                      <a:pt x="12676" y="39745"/>
                      <a:pt x="12618" y="39770"/>
                      <a:pt x="12559" y="39770"/>
                    </a:cubicBezTo>
                    <a:cubicBezTo>
                      <a:pt x="12501" y="39770"/>
                      <a:pt x="12443" y="39745"/>
                      <a:pt x="12409" y="39695"/>
                    </a:cubicBezTo>
                    <a:cubicBezTo>
                      <a:pt x="12376" y="39695"/>
                      <a:pt x="12376" y="39662"/>
                      <a:pt x="12343" y="39629"/>
                    </a:cubicBezTo>
                    <a:cubicBezTo>
                      <a:pt x="12209" y="39462"/>
                      <a:pt x="12309" y="39162"/>
                      <a:pt x="12576" y="39162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301" y="3169"/>
                      <a:pt x="1735" y="6872"/>
                      <a:pt x="2202" y="10241"/>
                    </a:cubicBezTo>
                    <a:cubicBezTo>
                      <a:pt x="2702" y="13743"/>
                      <a:pt x="2969" y="17246"/>
                      <a:pt x="3069" y="20782"/>
                    </a:cubicBezTo>
                    <a:cubicBezTo>
                      <a:pt x="3203" y="28054"/>
                      <a:pt x="2636" y="35592"/>
                      <a:pt x="801" y="42631"/>
                    </a:cubicBezTo>
                    <a:cubicBezTo>
                      <a:pt x="1968" y="42964"/>
                      <a:pt x="3003" y="43631"/>
                      <a:pt x="4170" y="43998"/>
                    </a:cubicBezTo>
                    <a:cubicBezTo>
                      <a:pt x="5538" y="44465"/>
                      <a:pt x="6939" y="44766"/>
                      <a:pt x="8406" y="44866"/>
                    </a:cubicBezTo>
                    <a:cubicBezTo>
                      <a:pt x="8765" y="44891"/>
                      <a:pt x="9122" y="44903"/>
                      <a:pt x="9479" y="44903"/>
                    </a:cubicBezTo>
                    <a:cubicBezTo>
                      <a:pt x="11945" y="44903"/>
                      <a:pt x="14364" y="44305"/>
                      <a:pt x="16579" y="43198"/>
                    </a:cubicBezTo>
                    <a:cubicBezTo>
                      <a:pt x="15778" y="36093"/>
                      <a:pt x="15678" y="28887"/>
                      <a:pt x="16079" y="21749"/>
                    </a:cubicBezTo>
                    <a:cubicBezTo>
                      <a:pt x="16312" y="18013"/>
                      <a:pt x="16679" y="14310"/>
                      <a:pt x="17179" y="10608"/>
                    </a:cubicBezTo>
                    <a:cubicBezTo>
                      <a:pt x="17646" y="7372"/>
                      <a:pt x="17980" y="3870"/>
                      <a:pt x="19047" y="767"/>
                    </a:cubicBezTo>
                    <a:lnTo>
                      <a:pt x="19047" y="767"/>
                    </a:lnTo>
                    <a:cubicBezTo>
                      <a:pt x="16480" y="1112"/>
                      <a:pt x="13912" y="1309"/>
                      <a:pt x="11327" y="1309"/>
                    </a:cubicBezTo>
                    <a:cubicBezTo>
                      <a:pt x="10655" y="1309"/>
                      <a:pt x="9982" y="1295"/>
                      <a:pt x="9307" y="1268"/>
                    </a:cubicBezTo>
                    <a:cubicBezTo>
                      <a:pt x="6305" y="1134"/>
                      <a:pt x="2902" y="968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28" name="Google Shape;13828;p42"/>
              <p:cNvSpPr/>
              <p:nvPr/>
            </p:nvSpPr>
            <p:spPr>
              <a:xfrm>
                <a:off x="2398874" y="3165515"/>
                <a:ext cx="338262" cy="256650"/>
              </a:xfrm>
              <a:custGeom>
                <a:rect b="b" l="l" r="r" t="t"/>
                <a:pathLst>
                  <a:path extrusionOk="0" h="11972" w="15779">
                    <a:moveTo>
                      <a:pt x="1769" y="1"/>
                    </a:moveTo>
                    <a:cubicBezTo>
                      <a:pt x="1402" y="3270"/>
                      <a:pt x="835" y="6539"/>
                      <a:pt x="1" y="9708"/>
                    </a:cubicBezTo>
                    <a:cubicBezTo>
                      <a:pt x="1168" y="10041"/>
                      <a:pt x="2203" y="10708"/>
                      <a:pt x="3370" y="11075"/>
                    </a:cubicBezTo>
                    <a:cubicBezTo>
                      <a:pt x="4738" y="11542"/>
                      <a:pt x="6139" y="11843"/>
                      <a:pt x="7606" y="11943"/>
                    </a:cubicBezTo>
                    <a:cubicBezTo>
                      <a:pt x="7929" y="11962"/>
                      <a:pt x="8252" y="11971"/>
                      <a:pt x="8574" y="11971"/>
                    </a:cubicBezTo>
                    <a:cubicBezTo>
                      <a:pt x="11077" y="11971"/>
                      <a:pt x="13533" y="11398"/>
                      <a:pt x="15779" y="10275"/>
                    </a:cubicBezTo>
                    <a:cubicBezTo>
                      <a:pt x="15579" y="8307"/>
                      <a:pt x="15412" y="6372"/>
                      <a:pt x="15279" y="4404"/>
                    </a:cubicBezTo>
                    <a:cubicBezTo>
                      <a:pt x="14161" y="6813"/>
                      <a:pt x="12397" y="8574"/>
                      <a:pt x="9848" y="8574"/>
                    </a:cubicBezTo>
                    <a:cubicBezTo>
                      <a:pt x="8972" y="8574"/>
                      <a:pt x="8005" y="8367"/>
                      <a:pt x="6939" y="7906"/>
                    </a:cubicBezTo>
                    <a:cubicBezTo>
                      <a:pt x="5505" y="7306"/>
                      <a:pt x="4437" y="6305"/>
                      <a:pt x="3637" y="5104"/>
                    </a:cubicBezTo>
                    <a:lnTo>
                      <a:pt x="3604" y="5104"/>
                    </a:lnTo>
                    <a:cubicBezTo>
                      <a:pt x="3470" y="5004"/>
                      <a:pt x="3403" y="4871"/>
                      <a:pt x="3403" y="4704"/>
                    </a:cubicBezTo>
                    <a:cubicBezTo>
                      <a:pt x="2603" y="3303"/>
                      <a:pt x="2102" y="1669"/>
                      <a:pt x="17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29" name="Google Shape;13829;p42"/>
              <p:cNvSpPr/>
              <p:nvPr/>
            </p:nvSpPr>
            <p:spPr>
              <a:xfrm>
                <a:off x="2365280" y="2299501"/>
                <a:ext cx="32199" cy="47934"/>
              </a:xfrm>
              <a:custGeom>
                <a:rect b="b" l="l" r="r" t="t"/>
                <a:pathLst>
                  <a:path extrusionOk="0" h="2236" w="1502">
                    <a:moveTo>
                      <a:pt x="0" y="0"/>
                    </a:moveTo>
                    <a:cubicBezTo>
                      <a:pt x="200" y="734"/>
                      <a:pt x="400" y="1501"/>
                      <a:pt x="601" y="2235"/>
                    </a:cubicBezTo>
                    <a:cubicBezTo>
                      <a:pt x="1501" y="1935"/>
                      <a:pt x="934" y="701"/>
                      <a:pt x="6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30" name="Google Shape;13830;p42"/>
              <p:cNvSpPr/>
              <p:nvPr/>
            </p:nvSpPr>
            <p:spPr>
              <a:xfrm>
                <a:off x="2458237" y="2671504"/>
                <a:ext cx="31492" cy="34214"/>
              </a:xfrm>
              <a:custGeom>
                <a:rect b="b" l="l" r="r" t="t"/>
                <a:pathLst>
                  <a:path extrusionOk="0" h="1596" w="1469">
                    <a:moveTo>
                      <a:pt x="765" y="0"/>
                    </a:moveTo>
                    <a:cubicBezTo>
                      <a:pt x="401" y="0"/>
                      <a:pt x="34" y="274"/>
                      <a:pt x="34" y="694"/>
                    </a:cubicBezTo>
                    <a:cubicBezTo>
                      <a:pt x="1" y="1161"/>
                      <a:pt x="368" y="1495"/>
                      <a:pt x="768" y="1495"/>
                    </a:cubicBezTo>
                    <a:cubicBezTo>
                      <a:pt x="768" y="1495"/>
                      <a:pt x="768" y="1595"/>
                      <a:pt x="768" y="1595"/>
                    </a:cubicBezTo>
                    <a:lnTo>
                      <a:pt x="835" y="1595"/>
                    </a:lnTo>
                    <a:cubicBezTo>
                      <a:pt x="1201" y="1595"/>
                      <a:pt x="1468" y="1161"/>
                      <a:pt x="1468" y="828"/>
                    </a:cubicBezTo>
                    <a:cubicBezTo>
                      <a:pt x="1468" y="594"/>
                      <a:pt x="1402" y="394"/>
                      <a:pt x="1268" y="227"/>
                    </a:cubicBezTo>
                    <a:cubicBezTo>
                      <a:pt x="1134" y="70"/>
                      <a:pt x="950" y="0"/>
                      <a:pt x="76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31" name="Google Shape;13831;p42"/>
              <p:cNvSpPr/>
              <p:nvPr/>
            </p:nvSpPr>
            <p:spPr>
              <a:xfrm>
                <a:off x="2528320" y="2609096"/>
                <a:ext cx="35072" cy="30548"/>
              </a:xfrm>
              <a:custGeom>
                <a:rect b="b" l="l" r="r" t="t"/>
                <a:pathLst>
                  <a:path extrusionOk="0" h="1425" w="1636">
                    <a:moveTo>
                      <a:pt x="726" y="0"/>
                    </a:moveTo>
                    <a:cubicBezTo>
                      <a:pt x="628" y="0"/>
                      <a:pt x="529" y="22"/>
                      <a:pt x="434" y="70"/>
                    </a:cubicBezTo>
                    <a:cubicBezTo>
                      <a:pt x="201" y="203"/>
                      <a:pt x="1" y="537"/>
                      <a:pt x="101" y="837"/>
                    </a:cubicBezTo>
                    <a:cubicBezTo>
                      <a:pt x="101" y="837"/>
                      <a:pt x="101" y="870"/>
                      <a:pt x="134" y="903"/>
                    </a:cubicBezTo>
                    <a:cubicBezTo>
                      <a:pt x="233" y="1201"/>
                      <a:pt x="498" y="1424"/>
                      <a:pt x="791" y="1424"/>
                    </a:cubicBezTo>
                    <a:cubicBezTo>
                      <a:pt x="893" y="1424"/>
                      <a:pt x="998" y="1397"/>
                      <a:pt x="1101" y="1337"/>
                    </a:cubicBezTo>
                    <a:cubicBezTo>
                      <a:pt x="1468" y="1137"/>
                      <a:pt x="1635" y="537"/>
                      <a:pt x="1302" y="270"/>
                    </a:cubicBezTo>
                    <a:cubicBezTo>
                      <a:pt x="1268" y="236"/>
                      <a:pt x="1268" y="236"/>
                      <a:pt x="1235" y="203"/>
                    </a:cubicBezTo>
                    <a:cubicBezTo>
                      <a:pt x="1084" y="74"/>
                      <a:pt x="905" y="0"/>
                      <a:pt x="72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32" name="Google Shape;13832;p42"/>
              <p:cNvSpPr/>
              <p:nvPr/>
            </p:nvSpPr>
            <p:spPr>
              <a:xfrm>
                <a:off x="2622006" y="2541543"/>
                <a:ext cx="29348" cy="26454"/>
              </a:xfrm>
              <a:custGeom>
                <a:rect b="b" l="l" r="r" t="t"/>
                <a:pathLst>
                  <a:path extrusionOk="0" h="1234" w="1369">
                    <a:moveTo>
                      <a:pt x="670" y="0"/>
                    </a:moveTo>
                    <a:cubicBezTo>
                      <a:pt x="425" y="0"/>
                      <a:pt x="186" y="216"/>
                      <a:pt x="134" y="452"/>
                    </a:cubicBezTo>
                    <a:cubicBezTo>
                      <a:pt x="0" y="785"/>
                      <a:pt x="234" y="1052"/>
                      <a:pt x="534" y="1186"/>
                    </a:cubicBezTo>
                    <a:cubicBezTo>
                      <a:pt x="601" y="1219"/>
                      <a:pt x="675" y="1234"/>
                      <a:pt x="750" y="1234"/>
                    </a:cubicBezTo>
                    <a:cubicBezTo>
                      <a:pt x="901" y="1234"/>
                      <a:pt x="1057" y="1175"/>
                      <a:pt x="1168" y="1086"/>
                    </a:cubicBezTo>
                    <a:cubicBezTo>
                      <a:pt x="1301" y="919"/>
                      <a:pt x="1368" y="685"/>
                      <a:pt x="1335" y="485"/>
                    </a:cubicBezTo>
                    <a:cubicBezTo>
                      <a:pt x="1268" y="252"/>
                      <a:pt x="1101" y="152"/>
                      <a:pt x="901" y="52"/>
                    </a:cubicBezTo>
                    <a:lnTo>
                      <a:pt x="868" y="52"/>
                    </a:lnTo>
                    <a:cubicBezTo>
                      <a:pt x="804" y="16"/>
                      <a:pt x="737" y="0"/>
                      <a:pt x="6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33" name="Google Shape;13833;p42"/>
              <p:cNvSpPr/>
              <p:nvPr/>
            </p:nvSpPr>
            <p:spPr>
              <a:xfrm>
                <a:off x="2597695" y="2682759"/>
                <a:ext cx="35222" cy="29712"/>
              </a:xfrm>
              <a:custGeom>
                <a:rect b="b" l="l" r="r" t="t"/>
                <a:pathLst>
                  <a:path extrusionOk="0" h="1386" w="1643">
                    <a:moveTo>
                      <a:pt x="646" y="0"/>
                    </a:moveTo>
                    <a:cubicBezTo>
                      <a:pt x="314" y="0"/>
                      <a:pt x="130" y="287"/>
                      <a:pt x="67" y="603"/>
                    </a:cubicBezTo>
                    <a:cubicBezTo>
                      <a:pt x="0" y="970"/>
                      <a:pt x="267" y="1237"/>
                      <a:pt x="567" y="1337"/>
                    </a:cubicBezTo>
                    <a:cubicBezTo>
                      <a:pt x="643" y="1370"/>
                      <a:pt x="717" y="1385"/>
                      <a:pt x="788" y="1385"/>
                    </a:cubicBezTo>
                    <a:cubicBezTo>
                      <a:pt x="1286" y="1385"/>
                      <a:pt x="1643" y="653"/>
                      <a:pt x="1234" y="303"/>
                    </a:cubicBezTo>
                    <a:cubicBezTo>
                      <a:pt x="1234" y="303"/>
                      <a:pt x="1234" y="303"/>
                      <a:pt x="1234" y="269"/>
                    </a:cubicBezTo>
                    <a:cubicBezTo>
                      <a:pt x="1101" y="103"/>
                      <a:pt x="934" y="3"/>
                      <a:pt x="701" y="3"/>
                    </a:cubicBezTo>
                    <a:cubicBezTo>
                      <a:pt x="682" y="1"/>
                      <a:pt x="664" y="0"/>
                      <a:pt x="6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34" name="Google Shape;13834;p42"/>
              <p:cNvSpPr/>
              <p:nvPr/>
            </p:nvSpPr>
            <p:spPr>
              <a:xfrm>
                <a:off x="2630582" y="2771472"/>
                <a:ext cx="36294" cy="32221"/>
              </a:xfrm>
              <a:custGeom>
                <a:rect b="b" l="l" r="r" t="t"/>
                <a:pathLst>
                  <a:path extrusionOk="0" h="1503" w="1693">
                    <a:moveTo>
                      <a:pt x="868" y="1"/>
                    </a:moveTo>
                    <a:cubicBezTo>
                      <a:pt x="34" y="1"/>
                      <a:pt x="1" y="1469"/>
                      <a:pt x="835" y="1502"/>
                    </a:cubicBezTo>
                    <a:cubicBezTo>
                      <a:pt x="844" y="1502"/>
                      <a:pt x="853" y="1503"/>
                      <a:pt x="862" y="1503"/>
                    </a:cubicBezTo>
                    <a:cubicBezTo>
                      <a:pt x="1669" y="1503"/>
                      <a:pt x="1693" y="34"/>
                      <a:pt x="8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35" name="Google Shape;13835;p42"/>
              <p:cNvSpPr/>
              <p:nvPr/>
            </p:nvSpPr>
            <p:spPr>
              <a:xfrm>
                <a:off x="2530592" y="2842241"/>
                <a:ext cx="29927" cy="26432"/>
              </a:xfrm>
              <a:custGeom>
                <a:rect b="b" l="l" r="r" t="t"/>
                <a:pathLst>
                  <a:path extrusionOk="0" h="1233" w="1396">
                    <a:moveTo>
                      <a:pt x="651" y="1"/>
                    </a:moveTo>
                    <a:cubicBezTo>
                      <a:pt x="214" y="1"/>
                      <a:pt x="0" y="482"/>
                      <a:pt x="161" y="870"/>
                    </a:cubicBezTo>
                    <a:cubicBezTo>
                      <a:pt x="228" y="1003"/>
                      <a:pt x="295" y="1070"/>
                      <a:pt x="395" y="1136"/>
                    </a:cubicBezTo>
                    <a:cubicBezTo>
                      <a:pt x="487" y="1203"/>
                      <a:pt x="585" y="1232"/>
                      <a:pt x="681" y="1232"/>
                    </a:cubicBezTo>
                    <a:cubicBezTo>
                      <a:pt x="968" y="1232"/>
                      <a:pt x="1237" y="970"/>
                      <a:pt x="1262" y="669"/>
                    </a:cubicBezTo>
                    <a:cubicBezTo>
                      <a:pt x="1262" y="703"/>
                      <a:pt x="1262" y="736"/>
                      <a:pt x="1262" y="769"/>
                    </a:cubicBezTo>
                    <a:cubicBezTo>
                      <a:pt x="1396" y="403"/>
                      <a:pt x="1062" y="2"/>
                      <a:pt x="695" y="2"/>
                    </a:cubicBezTo>
                    <a:cubicBezTo>
                      <a:pt x="680" y="1"/>
                      <a:pt x="666" y="1"/>
                      <a:pt x="65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36" name="Google Shape;13836;p42"/>
              <p:cNvSpPr/>
              <p:nvPr/>
            </p:nvSpPr>
            <p:spPr>
              <a:xfrm>
                <a:off x="2561936" y="2921543"/>
                <a:ext cx="30055" cy="27612"/>
              </a:xfrm>
              <a:custGeom>
                <a:rect b="b" l="l" r="r" t="t"/>
                <a:pathLst>
                  <a:path extrusionOk="0" h="1288" w="1402">
                    <a:moveTo>
                      <a:pt x="743" y="0"/>
                    </a:moveTo>
                    <a:cubicBezTo>
                      <a:pt x="570" y="0"/>
                      <a:pt x="395" y="59"/>
                      <a:pt x="267" y="173"/>
                    </a:cubicBezTo>
                    <a:cubicBezTo>
                      <a:pt x="34" y="406"/>
                      <a:pt x="0" y="840"/>
                      <a:pt x="267" y="1073"/>
                    </a:cubicBezTo>
                    <a:cubicBezTo>
                      <a:pt x="391" y="1213"/>
                      <a:pt x="572" y="1287"/>
                      <a:pt x="751" y="1287"/>
                    </a:cubicBezTo>
                    <a:cubicBezTo>
                      <a:pt x="958" y="1287"/>
                      <a:pt x="1161" y="1188"/>
                      <a:pt x="1268" y="973"/>
                    </a:cubicBezTo>
                    <a:cubicBezTo>
                      <a:pt x="1401" y="740"/>
                      <a:pt x="1401" y="573"/>
                      <a:pt x="1301" y="339"/>
                    </a:cubicBezTo>
                    <a:cubicBezTo>
                      <a:pt x="1205" y="109"/>
                      <a:pt x="977" y="0"/>
                      <a:pt x="74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37" name="Google Shape;13837;p42"/>
              <p:cNvSpPr/>
              <p:nvPr/>
            </p:nvSpPr>
            <p:spPr>
              <a:xfrm>
                <a:off x="2589870" y="3043229"/>
                <a:ext cx="33593" cy="27676"/>
              </a:xfrm>
              <a:custGeom>
                <a:rect b="b" l="l" r="r" t="t"/>
                <a:pathLst>
                  <a:path extrusionOk="0" h="1291" w="1567">
                    <a:moveTo>
                      <a:pt x="509" y="1230"/>
                    </a:moveTo>
                    <a:lnTo>
                      <a:pt x="509" y="1230"/>
                    </a:lnTo>
                    <a:cubicBezTo>
                      <a:pt x="516" y="1233"/>
                      <a:pt x="524" y="1235"/>
                      <a:pt x="532" y="1235"/>
                    </a:cubicBezTo>
                    <a:cubicBezTo>
                      <a:pt x="524" y="1233"/>
                      <a:pt x="516" y="1232"/>
                      <a:pt x="509" y="1230"/>
                    </a:cubicBezTo>
                    <a:close/>
                    <a:moveTo>
                      <a:pt x="732" y="1"/>
                    </a:moveTo>
                    <a:cubicBezTo>
                      <a:pt x="432" y="34"/>
                      <a:pt x="198" y="167"/>
                      <a:pt x="98" y="434"/>
                    </a:cubicBezTo>
                    <a:cubicBezTo>
                      <a:pt x="0" y="761"/>
                      <a:pt x="158" y="1151"/>
                      <a:pt x="509" y="1230"/>
                    </a:cubicBezTo>
                    <a:lnTo>
                      <a:pt x="509" y="1230"/>
                    </a:lnTo>
                    <a:cubicBezTo>
                      <a:pt x="485" y="1221"/>
                      <a:pt x="465" y="1202"/>
                      <a:pt x="465" y="1201"/>
                    </a:cubicBezTo>
                    <a:lnTo>
                      <a:pt x="465" y="1201"/>
                    </a:lnTo>
                    <a:cubicBezTo>
                      <a:pt x="573" y="1261"/>
                      <a:pt x="688" y="1291"/>
                      <a:pt x="802" y="1291"/>
                    </a:cubicBezTo>
                    <a:cubicBezTo>
                      <a:pt x="1006" y="1291"/>
                      <a:pt x="1204" y="1194"/>
                      <a:pt x="1333" y="1001"/>
                    </a:cubicBezTo>
                    <a:cubicBezTo>
                      <a:pt x="1566" y="668"/>
                      <a:pt x="1399" y="134"/>
                      <a:pt x="999" y="34"/>
                    </a:cubicBezTo>
                    <a:cubicBezTo>
                      <a:pt x="899" y="34"/>
                      <a:pt x="799" y="1"/>
                      <a:pt x="73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38" name="Google Shape;13838;p42"/>
              <p:cNvSpPr/>
              <p:nvPr/>
            </p:nvSpPr>
            <p:spPr>
              <a:xfrm>
                <a:off x="2655622" y="3123838"/>
                <a:ext cx="35115" cy="29391"/>
              </a:xfrm>
              <a:custGeom>
                <a:rect b="b" l="l" r="r" t="t"/>
                <a:pathLst>
                  <a:path extrusionOk="0" h="1371" w="1638">
                    <a:moveTo>
                      <a:pt x="753" y="0"/>
                    </a:moveTo>
                    <a:cubicBezTo>
                      <a:pt x="596" y="0"/>
                      <a:pt x="434" y="56"/>
                      <a:pt x="300" y="177"/>
                    </a:cubicBezTo>
                    <a:cubicBezTo>
                      <a:pt x="0" y="477"/>
                      <a:pt x="34" y="1011"/>
                      <a:pt x="400" y="1244"/>
                    </a:cubicBezTo>
                    <a:cubicBezTo>
                      <a:pt x="400" y="1244"/>
                      <a:pt x="434" y="1244"/>
                      <a:pt x="434" y="1278"/>
                    </a:cubicBezTo>
                    <a:cubicBezTo>
                      <a:pt x="543" y="1342"/>
                      <a:pt x="657" y="1370"/>
                      <a:pt x="767" y="1370"/>
                    </a:cubicBezTo>
                    <a:cubicBezTo>
                      <a:pt x="1232" y="1370"/>
                      <a:pt x="1637" y="868"/>
                      <a:pt x="1368" y="410"/>
                    </a:cubicBezTo>
                    <a:cubicBezTo>
                      <a:pt x="1368" y="377"/>
                      <a:pt x="1368" y="377"/>
                      <a:pt x="1334" y="344"/>
                    </a:cubicBezTo>
                    <a:cubicBezTo>
                      <a:pt x="1215" y="124"/>
                      <a:pt x="988" y="0"/>
                      <a:pt x="75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39" name="Google Shape;13839;p42"/>
              <p:cNvSpPr/>
              <p:nvPr/>
            </p:nvSpPr>
            <p:spPr>
              <a:xfrm>
                <a:off x="2560499" y="3234847"/>
                <a:ext cx="32199" cy="31535"/>
              </a:xfrm>
              <a:custGeom>
                <a:rect b="b" l="l" r="r" t="t"/>
                <a:pathLst>
                  <a:path extrusionOk="0" h="1471" w="1502">
                    <a:moveTo>
                      <a:pt x="713" y="0"/>
                    </a:moveTo>
                    <a:cubicBezTo>
                      <a:pt x="337" y="0"/>
                      <a:pt x="34" y="321"/>
                      <a:pt x="34" y="703"/>
                    </a:cubicBezTo>
                    <a:cubicBezTo>
                      <a:pt x="1" y="1103"/>
                      <a:pt x="334" y="1470"/>
                      <a:pt x="735" y="1470"/>
                    </a:cubicBezTo>
                    <a:cubicBezTo>
                      <a:pt x="1135" y="1470"/>
                      <a:pt x="1468" y="1170"/>
                      <a:pt x="1502" y="770"/>
                    </a:cubicBezTo>
                    <a:cubicBezTo>
                      <a:pt x="1502" y="336"/>
                      <a:pt x="1168" y="2"/>
                      <a:pt x="768" y="2"/>
                    </a:cubicBezTo>
                    <a:cubicBezTo>
                      <a:pt x="749" y="1"/>
                      <a:pt x="731" y="0"/>
                      <a:pt x="71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40" name="Google Shape;13840;p42"/>
              <p:cNvSpPr/>
              <p:nvPr/>
            </p:nvSpPr>
            <p:spPr>
              <a:xfrm>
                <a:off x="2642737" y="3278518"/>
                <a:ext cx="28640" cy="29326"/>
              </a:xfrm>
              <a:custGeom>
                <a:rect b="b" l="l" r="r" t="t"/>
                <a:pathLst>
                  <a:path extrusionOk="0" h="1368" w="1336">
                    <a:moveTo>
                      <a:pt x="701" y="0"/>
                    </a:moveTo>
                    <a:cubicBezTo>
                      <a:pt x="334" y="0"/>
                      <a:pt x="1" y="300"/>
                      <a:pt x="1" y="667"/>
                    </a:cubicBezTo>
                    <a:cubicBezTo>
                      <a:pt x="1" y="1034"/>
                      <a:pt x="268" y="1334"/>
                      <a:pt x="635" y="1368"/>
                    </a:cubicBezTo>
                    <a:cubicBezTo>
                      <a:pt x="1001" y="1368"/>
                      <a:pt x="1335" y="1068"/>
                      <a:pt x="1335" y="701"/>
                    </a:cubicBezTo>
                    <a:cubicBezTo>
                      <a:pt x="1335" y="334"/>
                      <a:pt x="1068" y="34"/>
                      <a:pt x="7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41" name="Google Shape;13841;p42"/>
              <p:cNvSpPr/>
              <p:nvPr/>
            </p:nvSpPr>
            <p:spPr>
              <a:xfrm>
                <a:off x="2506345" y="3096697"/>
                <a:ext cx="34021" cy="24031"/>
              </a:xfrm>
              <a:custGeom>
                <a:rect b="b" l="l" r="r" t="t"/>
                <a:pathLst>
                  <a:path extrusionOk="0" h="1121" w="1587">
                    <a:moveTo>
                      <a:pt x="796" y="0"/>
                    </a:moveTo>
                    <a:cubicBezTo>
                      <a:pt x="682" y="0"/>
                      <a:pt x="565" y="42"/>
                      <a:pt x="459" y="142"/>
                    </a:cubicBezTo>
                    <a:cubicBezTo>
                      <a:pt x="425" y="175"/>
                      <a:pt x="425" y="175"/>
                      <a:pt x="392" y="175"/>
                    </a:cubicBezTo>
                    <a:cubicBezTo>
                      <a:pt x="1" y="566"/>
                      <a:pt x="364" y="1121"/>
                      <a:pt x="780" y="1121"/>
                    </a:cubicBezTo>
                    <a:cubicBezTo>
                      <a:pt x="896" y="1121"/>
                      <a:pt x="1017" y="1078"/>
                      <a:pt x="1126" y="976"/>
                    </a:cubicBezTo>
                    <a:cubicBezTo>
                      <a:pt x="1159" y="942"/>
                      <a:pt x="1159" y="942"/>
                      <a:pt x="1192" y="942"/>
                    </a:cubicBezTo>
                    <a:cubicBezTo>
                      <a:pt x="1586" y="575"/>
                      <a:pt x="1215" y="0"/>
                      <a:pt x="79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42" name="Google Shape;13842;p42"/>
              <p:cNvSpPr/>
              <p:nvPr/>
            </p:nvSpPr>
            <p:spPr>
              <a:xfrm>
                <a:off x="2503301" y="2952415"/>
                <a:ext cx="18608" cy="18608"/>
              </a:xfrm>
              <a:custGeom>
                <a:rect b="b" l="l" r="r" t="t"/>
                <a:pathLst>
                  <a:path extrusionOk="0" h="868" w="868">
                    <a:moveTo>
                      <a:pt x="467" y="0"/>
                    </a:moveTo>
                    <a:cubicBezTo>
                      <a:pt x="167" y="0"/>
                      <a:pt x="0" y="234"/>
                      <a:pt x="33" y="501"/>
                    </a:cubicBezTo>
                    <a:cubicBezTo>
                      <a:pt x="67" y="534"/>
                      <a:pt x="67" y="534"/>
                      <a:pt x="67" y="534"/>
                    </a:cubicBezTo>
                    <a:cubicBezTo>
                      <a:pt x="67" y="734"/>
                      <a:pt x="267" y="834"/>
                      <a:pt x="434" y="868"/>
                    </a:cubicBezTo>
                    <a:cubicBezTo>
                      <a:pt x="667" y="868"/>
                      <a:pt x="834" y="667"/>
                      <a:pt x="867" y="467"/>
                    </a:cubicBezTo>
                    <a:cubicBezTo>
                      <a:pt x="867" y="434"/>
                      <a:pt x="867" y="434"/>
                      <a:pt x="867" y="434"/>
                    </a:cubicBezTo>
                    <a:cubicBezTo>
                      <a:pt x="867" y="200"/>
                      <a:pt x="667" y="0"/>
                      <a:pt x="4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43" name="Google Shape;13843;p42"/>
              <p:cNvSpPr/>
              <p:nvPr/>
            </p:nvSpPr>
            <p:spPr>
              <a:xfrm>
                <a:off x="2201511" y="1856600"/>
                <a:ext cx="744439" cy="1703510"/>
              </a:xfrm>
              <a:custGeom>
                <a:rect b="b" l="l" r="r" t="t"/>
                <a:pathLst>
                  <a:path extrusionOk="0" h="79464" w="34726">
                    <a:moveTo>
                      <a:pt x="16529" y="924"/>
                    </a:moveTo>
                    <a:cubicBezTo>
                      <a:pt x="17637" y="924"/>
                      <a:pt x="18713" y="1469"/>
                      <a:pt x="19548" y="2746"/>
                    </a:cubicBezTo>
                    <a:cubicBezTo>
                      <a:pt x="19649" y="2908"/>
                      <a:pt x="19799" y="2996"/>
                      <a:pt x="19960" y="2996"/>
                    </a:cubicBezTo>
                    <a:cubicBezTo>
                      <a:pt x="20066" y="2996"/>
                      <a:pt x="20176" y="2959"/>
                      <a:pt x="20282" y="2880"/>
                    </a:cubicBezTo>
                    <a:cubicBezTo>
                      <a:pt x="21007" y="2256"/>
                      <a:pt x="21805" y="1968"/>
                      <a:pt x="22576" y="1968"/>
                    </a:cubicBezTo>
                    <a:cubicBezTo>
                      <a:pt x="23826" y="1968"/>
                      <a:pt x="25005" y="2727"/>
                      <a:pt x="25685" y="4047"/>
                    </a:cubicBezTo>
                    <a:cubicBezTo>
                      <a:pt x="25774" y="4224"/>
                      <a:pt x="25908" y="4297"/>
                      <a:pt x="26042" y="4297"/>
                    </a:cubicBezTo>
                    <a:cubicBezTo>
                      <a:pt x="26210" y="4297"/>
                      <a:pt x="26378" y="4181"/>
                      <a:pt x="26453" y="4014"/>
                    </a:cubicBezTo>
                    <a:cubicBezTo>
                      <a:pt x="27065" y="3498"/>
                      <a:pt x="27771" y="3045"/>
                      <a:pt x="28570" y="3045"/>
                    </a:cubicBezTo>
                    <a:cubicBezTo>
                      <a:pt x="28598" y="3045"/>
                      <a:pt x="28626" y="3045"/>
                      <a:pt x="28654" y="3047"/>
                    </a:cubicBezTo>
                    <a:cubicBezTo>
                      <a:pt x="29788" y="3080"/>
                      <a:pt x="30155" y="3847"/>
                      <a:pt x="30822" y="4548"/>
                    </a:cubicBezTo>
                    <a:cubicBezTo>
                      <a:pt x="31089" y="4848"/>
                      <a:pt x="31189" y="4948"/>
                      <a:pt x="31523" y="5048"/>
                    </a:cubicBezTo>
                    <a:cubicBezTo>
                      <a:pt x="31756" y="5148"/>
                      <a:pt x="32023" y="5081"/>
                      <a:pt x="32223" y="5148"/>
                    </a:cubicBezTo>
                    <a:cubicBezTo>
                      <a:pt x="32272" y="5142"/>
                      <a:pt x="32319" y="5139"/>
                      <a:pt x="32363" y="5139"/>
                    </a:cubicBezTo>
                    <a:cubicBezTo>
                      <a:pt x="32804" y="5139"/>
                      <a:pt x="33027" y="5439"/>
                      <a:pt x="33057" y="6015"/>
                    </a:cubicBezTo>
                    <a:cubicBezTo>
                      <a:pt x="33458" y="6382"/>
                      <a:pt x="33591" y="6816"/>
                      <a:pt x="33524" y="7316"/>
                    </a:cubicBezTo>
                    <a:cubicBezTo>
                      <a:pt x="33524" y="7350"/>
                      <a:pt x="33524" y="7416"/>
                      <a:pt x="33558" y="7450"/>
                    </a:cubicBezTo>
                    <a:cubicBezTo>
                      <a:pt x="32023" y="8417"/>
                      <a:pt x="30255" y="9151"/>
                      <a:pt x="28454" y="9518"/>
                    </a:cubicBezTo>
                    <a:cubicBezTo>
                      <a:pt x="26986" y="9851"/>
                      <a:pt x="25485" y="9685"/>
                      <a:pt x="24018" y="9818"/>
                    </a:cubicBezTo>
                    <a:lnTo>
                      <a:pt x="24018" y="9818"/>
                    </a:lnTo>
                    <a:cubicBezTo>
                      <a:pt x="24151" y="9618"/>
                      <a:pt x="24318" y="9384"/>
                      <a:pt x="24451" y="9151"/>
                    </a:cubicBezTo>
                    <a:cubicBezTo>
                      <a:pt x="24590" y="8919"/>
                      <a:pt x="24408" y="8720"/>
                      <a:pt x="24205" y="8720"/>
                    </a:cubicBezTo>
                    <a:cubicBezTo>
                      <a:pt x="24116" y="8720"/>
                      <a:pt x="24022" y="8759"/>
                      <a:pt x="23951" y="8851"/>
                    </a:cubicBezTo>
                    <a:cubicBezTo>
                      <a:pt x="23150" y="9918"/>
                      <a:pt x="22917" y="10418"/>
                      <a:pt x="21282" y="10418"/>
                    </a:cubicBezTo>
                    <a:cubicBezTo>
                      <a:pt x="21251" y="10421"/>
                      <a:pt x="21221" y="10422"/>
                      <a:pt x="21193" y="10422"/>
                    </a:cubicBezTo>
                    <a:cubicBezTo>
                      <a:pt x="20853" y="10422"/>
                      <a:pt x="20717" y="10273"/>
                      <a:pt x="20364" y="10273"/>
                    </a:cubicBezTo>
                    <a:cubicBezTo>
                      <a:pt x="20309" y="10273"/>
                      <a:pt x="20249" y="10277"/>
                      <a:pt x="20181" y="10285"/>
                    </a:cubicBezTo>
                    <a:cubicBezTo>
                      <a:pt x="19815" y="10318"/>
                      <a:pt x="19781" y="10452"/>
                      <a:pt x="19448" y="10585"/>
                    </a:cubicBezTo>
                    <a:cubicBezTo>
                      <a:pt x="19314" y="10652"/>
                      <a:pt x="19214" y="10752"/>
                      <a:pt x="19081" y="10852"/>
                    </a:cubicBezTo>
                    <a:cubicBezTo>
                      <a:pt x="19039" y="10854"/>
                      <a:pt x="18998" y="10854"/>
                      <a:pt x="18957" y="10854"/>
                    </a:cubicBezTo>
                    <a:cubicBezTo>
                      <a:pt x="18025" y="10854"/>
                      <a:pt x="17395" y="10489"/>
                      <a:pt x="16979" y="9818"/>
                    </a:cubicBezTo>
                    <a:cubicBezTo>
                      <a:pt x="16940" y="9753"/>
                      <a:pt x="16881" y="9724"/>
                      <a:pt x="16825" y="9724"/>
                    </a:cubicBezTo>
                    <a:cubicBezTo>
                      <a:pt x="16738" y="9724"/>
                      <a:pt x="16659" y="9796"/>
                      <a:pt x="16679" y="9918"/>
                    </a:cubicBezTo>
                    <a:cubicBezTo>
                      <a:pt x="16746" y="10118"/>
                      <a:pt x="16779" y="10285"/>
                      <a:pt x="16846" y="10452"/>
                    </a:cubicBezTo>
                    <a:cubicBezTo>
                      <a:pt x="14077" y="10385"/>
                      <a:pt x="11442" y="10452"/>
                      <a:pt x="8707" y="9885"/>
                    </a:cubicBezTo>
                    <a:cubicBezTo>
                      <a:pt x="6071" y="9284"/>
                      <a:pt x="3503" y="8317"/>
                      <a:pt x="1068" y="7183"/>
                    </a:cubicBezTo>
                    <a:cubicBezTo>
                      <a:pt x="1034" y="7149"/>
                      <a:pt x="968" y="7149"/>
                      <a:pt x="934" y="7116"/>
                    </a:cubicBezTo>
                    <a:cubicBezTo>
                      <a:pt x="868" y="7083"/>
                      <a:pt x="801" y="7083"/>
                      <a:pt x="701" y="7049"/>
                    </a:cubicBezTo>
                    <a:cubicBezTo>
                      <a:pt x="1034" y="6115"/>
                      <a:pt x="1201" y="5248"/>
                      <a:pt x="2235" y="4981"/>
                    </a:cubicBezTo>
                    <a:cubicBezTo>
                      <a:pt x="2669" y="4881"/>
                      <a:pt x="3136" y="4915"/>
                      <a:pt x="3536" y="4748"/>
                    </a:cubicBezTo>
                    <a:cubicBezTo>
                      <a:pt x="3870" y="4581"/>
                      <a:pt x="4070" y="4314"/>
                      <a:pt x="4303" y="4047"/>
                    </a:cubicBezTo>
                    <a:cubicBezTo>
                      <a:pt x="4886" y="3382"/>
                      <a:pt x="5468" y="2924"/>
                      <a:pt x="6115" y="2924"/>
                    </a:cubicBezTo>
                    <a:cubicBezTo>
                      <a:pt x="6506" y="2924"/>
                      <a:pt x="6920" y="3091"/>
                      <a:pt x="7372" y="3480"/>
                    </a:cubicBezTo>
                    <a:cubicBezTo>
                      <a:pt x="6972" y="4081"/>
                      <a:pt x="6739" y="4814"/>
                      <a:pt x="6739" y="5648"/>
                    </a:cubicBezTo>
                    <a:cubicBezTo>
                      <a:pt x="6739" y="5723"/>
                      <a:pt x="6802" y="5767"/>
                      <a:pt x="6863" y="5767"/>
                    </a:cubicBezTo>
                    <a:cubicBezTo>
                      <a:pt x="6911" y="5767"/>
                      <a:pt x="6957" y="5740"/>
                      <a:pt x="6972" y="5682"/>
                    </a:cubicBezTo>
                    <a:cubicBezTo>
                      <a:pt x="7632" y="3701"/>
                      <a:pt x="9066" y="2571"/>
                      <a:pt x="10860" y="2571"/>
                    </a:cubicBezTo>
                    <a:cubicBezTo>
                      <a:pt x="11423" y="2571"/>
                      <a:pt x="12022" y="2682"/>
                      <a:pt x="12643" y="2913"/>
                    </a:cubicBezTo>
                    <a:cubicBezTo>
                      <a:pt x="12694" y="2936"/>
                      <a:pt x="12743" y="2946"/>
                      <a:pt x="12791" y="2946"/>
                    </a:cubicBezTo>
                    <a:cubicBezTo>
                      <a:pt x="13026" y="2946"/>
                      <a:pt x="13210" y="2701"/>
                      <a:pt x="13210" y="2479"/>
                    </a:cubicBezTo>
                    <a:cubicBezTo>
                      <a:pt x="14195" y="1511"/>
                      <a:pt x="15379" y="924"/>
                      <a:pt x="16529" y="924"/>
                    </a:cubicBezTo>
                    <a:close/>
                    <a:moveTo>
                      <a:pt x="1235" y="7750"/>
                    </a:moveTo>
                    <a:cubicBezTo>
                      <a:pt x="4739" y="9999"/>
                      <a:pt x="9349" y="11469"/>
                      <a:pt x="13685" y="11469"/>
                    </a:cubicBezTo>
                    <a:cubicBezTo>
                      <a:pt x="14880" y="11469"/>
                      <a:pt x="16055" y="11357"/>
                      <a:pt x="17179" y="11119"/>
                    </a:cubicBezTo>
                    <a:cubicBezTo>
                      <a:pt x="17313" y="11352"/>
                      <a:pt x="17546" y="11553"/>
                      <a:pt x="17780" y="11719"/>
                    </a:cubicBezTo>
                    <a:cubicBezTo>
                      <a:pt x="18041" y="11850"/>
                      <a:pt x="18255" y="11902"/>
                      <a:pt x="18451" y="11902"/>
                    </a:cubicBezTo>
                    <a:cubicBezTo>
                      <a:pt x="18855" y="11902"/>
                      <a:pt x="19175" y="11677"/>
                      <a:pt x="19648" y="11453"/>
                    </a:cubicBezTo>
                    <a:cubicBezTo>
                      <a:pt x="20348" y="11119"/>
                      <a:pt x="20949" y="11219"/>
                      <a:pt x="21649" y="11152"/>
                    </a:cubicBezTo>
                    <a:cubicBezTo>
                      <a:pt x="22049" y="11119"/>
                      <a:pt x="22250" y="11152"/>
                      <a:pt x="22617" y="10986"/>
                    </a:cubicBezTo>
                    <a:cubicBezTo>
                      <a:pt x="22983" y="10852"/>
                      <a:pt x="23284" y="10619"/>
                      <a:pt x="23584" y="10352"/>
                    </a:cubicBezTo>
                    <a:cubicBezTo>
                      <a:pt x="24376" y="10674"/>
                      <a:pt x="25228" y="10814"/>
                      <a:pt x="26102" y="10814"/>
                    </a:cubicBezTo>
                    <a:cubicBezTo>
                      <a:pt x="28578" y="10814"/>
                      <a:pt x="31236" y="9690"/>
                      <a:pt x="33257" y="8384"/>
                    </a:cubicBezTo>
                    <a:cubicBezTo>
                      <a:pt x="33291" y="8550"/>
                      <a:pt x="33391" y="8717"/>
                      <a:pt x="33558" y="8817"/>
                    </a:cubicBezTo>
                    <a:cubicBezTo>
                      <a:pt x="32123" y="14188"/>
                      <a:pt x="31323" y="19792"/>
                      <a:pt x="30255" y="25229"/>
                    </a:cubicBezTo>
                    <a:cubicBezTo>
                      <a:pt x="29188" y="30700"/>
                      <a:pt x="28120" y="36170"/>
                      <a:pt x="27320" y="41708"/>
                    </a:cubicBezTo>
                    <a:cubicBezTo>
                      <a:pt x="25685" y="52649"/>
                      <a:pt x="25152" y="63857"/>
                      <a:pt x="27687" y="74698"/>
                    </a:cubicBezTo>
                    <a:cubicBezTo>
                      <a:pt x="24719" y="76993"/>
                      <a:pt x="21077" y="78333"/>
                      <a:pt x="17302" y="78333"/>
                    </a:cubicBezTo>
                    <a:cubicBezTo>
                      <a:pt x="16962" y="78333"/>
                      <a:pt x="16621" y="78322"/>
                      <a:pt x="16279" y="78300"/>
                    </a:cubicBezTo>
                    <a:cubicBezTo>
                      <a:pt x="14211" y="78200"/>
                      <a:pt x="12209" y="77667"/>
                      <a:pt x="10308" y="76833"/>
                    </a:cubicBezTo>
                    <a:cubicBezTo>
                      <a:pt x="8640" y="76065"/>
                      <a:pt x="7272" y="74865"/>
                      <a:pt x="5671" y="74031"/>
                    </a:cubicBezTo>
                    <a:cubicBezTo>
                      <a:pt x="5771" y="73964"/>
                      <a:pt x="5871" y="73864"/>
                      <a:pt x="5905" y="73730"/>
                    </a:cubicBezTo>
                    <a:cubicBezTo>
                      <a:pt x="9440" y="63323"/>
                      <a:pt x="9907" y="52148"/>
                      <a:pt x="8640" y="41274"/>
                    </a:cubicBezTo>
                    <a:cubicBezTo>
                      <a:pt x="8006" y="35503"/>
                      <a:pt x="6872" y="29799"/>
                      <a:pt x="5438" y="24162"/>
                    </a:cubicBezTo>
                    <a:cubicBezTo>
                      <a:pt x="4137" y="18991"/>
                      <a:pt x="2936" y="13521"/>
                      <a:pt x="934" y="8550"/>
                    </a:cubicBezTo>
                    <a:cubicBezTo>
                      <a:pt x="1135" y="8450"/>
                      <a:pt x="1168" y="8217"/>
                      <a:pt x="1201" y="8017"/>
                    </a:cubicBezTo>
                    <a:cubicBezTo>
                      <a:pt x="1201" y="7917"/>
                      <a:pt x="1201" y="7850"/>
                      <a:pt x="1235" y="7750"/>
                    </a:cubicBezTo>
                    <a:close/>
                    <a:moveTo>
                      <a:pt x="16157" y="1"/>
                    </a:moveTo>
                    <a:cubicBezTo>
                      <a:pt x="14815" y="1"/>
                      <a:pt x="13516" y="607"/>
                      <a:pt x="12709" y="1979"/>
                    </a:cubicBezTo>
                    <a:cubicBezTo>
                      <a:pt x="12164" y="1722"/>
                      <a:pt x="11581" y="1603"/>
                      <a:pt x="11001" y="1603"/>
                    </a:cubicBezTo>
                    <a:cubicBezTo>
                      <a:pt x="9771" y="1603"/>
                      <a:pt x="8555" y="2140"/>
                      <a:pt x="7739" y="3047"/>
                    </a:cubicBezTo>
                    <a:cubicBezTo>
                      <a:pt x="7472" y="2479"/>
                      <a:pt x="6905" y="2213"/>
                      <a:pt x="6272" y="2179"/>
                    </a:cubicBezTo>
                    <a:cubicBezTo>
                      <a:pt x="6223" y="2176"/>
                      <a:pt x="6175" y="2174"/>
                      <a:pt x="6128" y="2174"/>
                    </a:cubicBezTo>
                    <a:cubicBezTo>
                      <a:pt x="5215" y="2174"/>
                      <a:pt x="4669" y="2774"/>
                      <a:pt x="4003" y="3313"/>
                    </a:cubicBezTo>
                    <a:cubicBezTo>
                      <a:pt x="3303" y="3914"/>
                      <a:pt x="2669" y="4014"/>
                      <a:pt x="1902" y="4247"/>
                    </a:cubicBezTo>
                    <a:cubicBezTo>
                      <a:pt x="1501" y="4347"/>
                      <a:pt x="1135" y="4581"/>
                      <a:pt x="834" y="4881"/>
                    </a:cubicBezTo>
                    <a:cubicBezTo>
                      <a:pt x="267" y="5482"/>
                      <a:pt x="0" y="6382"/>
                      <a:pt x="467" y="7083"/>
                    </a:cubicBezTo>
                    <a:cubicBezTo>
                      <a:pt x="401" y="7149"/>
                      <a:pt x="434" y="7216"/>
                      <a:pt x="501" y="7283"/>
                    </a:cubicBezTo>
                    <a:cubicBezTo>
                      <a:pt x="534" y="7283"/>
                      <a:pt x="567" y="7316"/>
                      <a:pt x="601" y="7350"/>
                    </a:cubicBezTo>
                    <a:cubicBezTo>
                      <a:pt x="534" y="7383"/>
                      <a:pt x="501" y="7450"/>
                      <a:pt x="501" y="7550"/>
                    </a:cubicBezTo>
                    <a:cubicBezTo>
                      <a:pt x="467" y="7650"/>
                      <a:pt x="434" y="7783"/>
                      <a:pt x="434" y="7917"/>
                    </a:cubicBezTo>
                    <a:cubicBezTo>
                      <a:pt x="401" y="7917"/>
                      <a:pt x="401" y="7950"/>
                      <a:pt x="401" y="7950"/>
                    </a:cubicBezTo>
                    <a:cubicBezTo>
                      <a:pt x="301" y="8017"/>
                      <a:pt x="234" y="8117"/>
                      <a:pt x="234" y="8250"/>
                    </a:cubicBezTo>
                    <a:cubicBezTo>
                      <a:pt x="1235" y="13687"/>
                      <a:pt x="3203" y="19025"/>
                      <a:pt x="4504" y="24395"/>
                    </a:cubicBezTo>
                    <a:cubicBezTo>
                      <a:pt x="5771" y="29666"/>
                      <a:pt x="6872" y="34969"/>
                      <a:pt x="7572" y="40340"/>
                    </a:cubicBezTo>
                    <a:cubicBezTo>
                      <a:pt x="8973" y="51448"/>
                      <a:pt x="8473" y="62756"/>
                      <a:pt x="4937" y="73430"/>
                    </a:cubicBezTo>
                    <a:cubicBezTo>
                      <a:pt x="4904" y="73597"/>
                      <a:pt x="4904" y="73730"/>
                      <a:pt x="4971" y="73831"/>
                    </a:cubicBezTo>
                    <a:cubicBezTo>
                      <a:pt x="4937" y="73864"/>
                      <a:pt x="4904" y="73931"/>
                      <a:pt x="4971" y="73997"/>
                    </a:cubicBezTo>
                    <a:cubicBezTo>
                      <a:pt x="6839" y="77600"/>
                      <a:pt x="12509" y="79201"/>
                      <a:pt x="16245" y="79435"/>
                    </a:cubicBezTo>
                    <a:cubicBezTo>
                      <a:pt x="16578" y="79454"/>
                      <a:pt x="16910" y="79463"/>
                      <a:pt x="17240" y="79463"/>
                    </a:cubicBezTo>
                    <a:cubicBezTo>
                      <a:pt x="21485" y="79463"/>
                      <a:pt x="25543" y="77893"/>
                      <a:pt x="28854" y="75232"/>
                    </a:cubicBezTo>
                    <a:cubicBezTo>
                      <a:pt x="28888" y="75198"/>
                      <a:pt x="28921" y="75165"/>
                      <a:pt x="28954" y="75131"/>
                    </a:cubicBezTo>
                    <a:cubicBezTo>
                      <a:pt x="28888" y="74898"/>
                      <a:pt x="28821" y="74631"/>
                      <a:pt x="28754" y="74364"/>
                    </a:cubicBezTo>
                    <a:cubicBezTo>
                      <a:pt x="28721" y="74364"/>
                      <a:pt x="28688" y="74331"/>
                      <a:pt x="28654" y="74298"/>
                    </a:cubicBezTo>
                    <a:cubicBezTo>
                      <a:pt x="26086" y="63456"/>
                      <a:pt x="26653" y="52282"/>
                      <a:pt x="28321" y="41307"/>
                    </a:cubicBezTo>
                    <a:cubicBezTo>
                      <a:pt x="29155" y="35637"/>
                      <a:pt x="30289" y="29966"/>
                      <a:pt x="31389" y="24328"/>
                    </a:cubicBezTo>
                    <a:cubicBezTo>
                      <a:pt x="32390" y="19091"/>
                      <a:pt x="33658" y="13788"/>
                      <a:pt x="34258" y="8484"/>
                    </a:cubicBezTo>
                    <a:cubicBezTo>
                      <a:pt x="34258" y="8350"/>
                      <a:pt x="34191" y="8250"/>
                      <a:pt x="34091" y="8217"/>
                    </a:cubicBezTo>
                    <a:cubicBezTo>
                      <a:pt x="34058" y="8150"/>
                      <a:pt x="34058" y="8083"/>
                      <a:pt x="34058" y="8017"/>
                    </a:cubicBezTo>
                    <a:cubicBezTo>
                      <a:pt x="34025" y="7950"/>
                      <a:pt x="34025" y="7917"/>
                      <a:pt x="34025" y="7883"/>
                    </a:cubicBezTo>
                    <a:cubicBezTo>
                      <a:pt x="34058" y="7850"/>
                      <a:pt x="34125" y="7817"/>
                      <a:pt x="34191" y="7750"/>
                    </a:cubicBezTo>
                    <a:cubicBezTo>
                      <a:pt x="34358" y="7650"/>
                      <a:pt x="34325" y="7483"/>
                      <a:pt x="34225" y="7350"/>
                    </a:cubicBezTo>
                    <a:cubicBezTo>
                      <a:pt x="34725" y="6582"/>
                      <a:pt x="34525" y="5548"/>
                      <a:pt x="33858" y="4881"/>
                    </a:cubicBezTo>
                    <a:cubicBezTo>
                      <a:pt x="33424" y="4414"/>
                      <a:pt x="32991" y="4381"/>
                      <a:pt x="32424" y="4214"/>
                    </a:cubicBezTo>
                    <a:cubicBezTo>
                      <a:pt x="31490" y="3880"/>
                      <a:pt x="31423" y="3547"/>
                      <a:pt x="30856" y="3013"/>
                    </a:cubicBezTo>
                    <a:cubicBezTo>
                      <a:pt x="30254" y="2441"/>
                      <a:pt x="29481" y="2161"/>
                      <a:pt x="28724" y="2161"/>
                    </a:cubicBezTo>
                    <a:cubicBezTo>
                      <a:pt x="27802" y="2161"/>
                      <a:pt x="26902" y="2575"/>
                      <a:pt x="26353" y="3380"/>
                    </a:cubicBezTo>
                    <a:cubicBezTo>
                      <a:pt x="25602" y="1816"/>
                      <a:pt x="24174" y="1035"/>
                      <a:pt x="22679" y="1035"/>
                    </a:cubicBezTo>
                    <a:cubicBezTo>
                      <a:pt x="21782" y="1035"/>
                      <a:pt x="20861" y="1316"/>
                      <a:pt x="20048" y="1879"/>
                    </a:cubicBezTo>
                    <a:cubicBezTo>
                      <a:pt x="19067" y="691"/>
                      <a:pt x="17588" y="1"/>
                      <a:pt x="1615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44" name="Google Shape;13844;p42"/>
              <p:cNvSpPr/>
              <p:nvPr/>
            </p:nvSpPr>
            <p:spPr>
              <a:xfrm>
                <a:off x="2325233" y="2143385"/>
                <a:ext cx="57946" cy="122129"/>
              </a:xfrm>
              <a:custGeom>
                <a:rect b="b" l="l" r="r" t="t"/>
                <a:pathLst>
                  <a:path extrusionOk="0" h="5697" w="2703">
                    <a:moveTo>
                      <a:pt x="753" y="643"/>
                    </a:moveTo>
                    <a:cubicBezTo>
                      <a:pt x="1529" y="643"/>
                      <a:pt x="1708" y="2571"/>
                      <a:pt x="1801" y="2912"/>
                    </a:cubicBezTo>
                    <a:cubicBezTo>
                      <a:pt x="1835" y="3179"/>
                      <a:pt x="2035" y="3579"/>
                      <a:pt x="2002" y="3846"/>
                    </a:cubicBezTo>
                    <a:cubicBezTo>
                      <a:pt x="2135" y="4147"/>
                      <a:pt x="2035" y="4380"/>
                      <a:pt x="1601" y="4480"/>
                    </a:cubicBezTo>
                    <a:cubicBezTo>
                      <a:pt x="1442" y="4710"/>
                      <a:pt x="1321" y="4827"/>
                      <a:pt x="1246" y="4827"/>
                    </a:cubicBezTo>
                    <a:cubicBezTo>
                      <a:pt x="1181" y="4827"/>
                      <a:pt x="1152" y="4735"/>
                      <a:pt x="1168" y="4547"/>
                    </a:cubicBezTo>
                    <a:cubicBezTo>
                      <a:pt x="901" y="4280"/>
                      <a:pt x="934" y="3012"/>
                      <a:pt x="901" y="2612"/>
                    </a:cubicBezTo>
                    <a:cubicBezTo>
                      <a:pt x="801" y="1978"/>
                      <a:pt x="734" y="1311"/>
                      <a:pt x="567" y="677"/>
                    </a:cubicBezTo>
                    <a:cubicBezTo>
                      <a:pt x="633" y="654"/>
                      <a:pt x="694" y="643"/>
                      <a:pt x="753" y="643"/>
                    </a:cubicBezTo>
                    <a:close/>
                    <a:moveTo>
                      <a:pt x="753" y="0"/>
                    </a:moveTo>
                    <a:cubicBezTo>
                      <a:pt x="590" y="0"/>
                      <a:pt x="425" y="54"/>
                      <a:pt x="267" y="177"/>
                    </a:cubicBezTo>
                    <a:cubicBezTo>
                      <a:pt x="200" y="177"/>
                      <a:pt x="167" y="244"/>
                      <a:pt x="134" y="310"/>
                    </a:cubicBezTo>
                    <a:cubicBezTo>
                      <a:pt x="134" y="310"/>
                      <a:pt x="100" y="344"/>
                      <a:pt x="100" y="377"/>
                    </a:cubicBezTo>
                    <a:cubicBezTo>
                      <a:pt x="0" y="477"/>
                      <a:pt x="67" y="611"/>
                      <a:pt x="167" y="677"/>
                    </a:cubicBezTo>
                    <a:cubicBezTo>
                      <a:pt x="200" y="1511"/>
                      <a:pt x="334" y="2312"/>
                      <a:pt x="434" y="3112"/>
                    </a:cubicBezTo>
                    <a:cubicBezTo>
                      <a:pt x="534" y="3746"/>
                      <a:pt x="534" y="4580"/>
                      <a:pt x="801" y="5181"/>
                    </a:cubicBezTo>
                    <a:cubicBezTo>
                      <a:pt x="970" y="5535"/>
                      <a:pt x="1260" y="5697"/>
                      <a:pt x="1559" y="5697"/>
                    </a:cubicBezTo>
                    <a:cubicBezTo>
                      <a:pt x="1909" y="5697"/>
                      <a:pt x="2271" y="5476"/>
                      <a:pt x="2469" y="5081"/>
                    </a:cubicBezTo>
                    <a:cubicBezTo>
                      <a:pt x="2702" y="4547"/>
                      <a:pt x="2502" y="3880"/>
                      <a:pt x="2369" y="3346"/>
                    </a:cubicBezTo>
                    <a:cubicBezTo>
                      <a:pt x="2202" y="2579"/>
                      <a:pt x="2135" y="1678"/>
                      <a:pt x="1835" y="911"/>
                    </a:cubicBezTo>
                    <a:cubicBezTo>
                      <a:pt x="1638" y="419"/>
                      <a:pt x="1206" y="0"/>
                      <a:pt x="75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45" name="Google Shape;13845;p42"/>
              <p:cNvSpPr/>
              <p:nvPr/>
            </p:nvSpPr>
            <p:spPr>
              <a:xfrm>
                <a:off x="2353124" y="2287474"/>
                <a:ext cx="50785" cy="72995"/>
              </a:xfrm>
              <a:custGeom>
                <a:rect b="b" l="l" r="r" t="t"/>
                <a:pathLst>
                  <a:path extrusionOk="0" h="3405" w="2369">
                    <a:moveTo>
                      <a:pt x="1201" y="561"/>
                    </a:moveTo>
                    <a:cubicBezTo>
                      <a:pt x="1501" y="1262"/>
                      <a:pt x="2068" y="2496"/>
                      <a:pt x="1168" y="2796"/>
                    </a:cubicBezTo>
                    <a:cubicBezTo>
                      <a:pt x="967" y="2062"/>
                      <a:pt x="767" y="1295"/>
                      <a:pt x="567" y="561"/>
                    </a:cubicBezTo>
                    <a:close/>
                    <a:moveTo>
                      <a:pt x="1211" y="0"/>
                    </a:moveTo>
                    <a:cubicBezTo>
                      <a:pt x="868" y="0"/>
                      <a:pt x="426" y="147"/>
                      <a:pt x="167" y="194"/>
                    </a:cubicBezTo>
                    <a:cubicBezTo>
                      <a:pt x="33" y="228"/>
                      <a:pt x="0" y="361"/>
                      <a:pt x="67" y="461"/>
                    </a:cubicBezTo>
                    <a:cubicBezTo>
                      <a:pt x="33" y="494"/>
                      <a:pt x="33" y="561"/>
                      <a:pt x="33" y="628"/>
                    </a:cubicBezTo>
                    <a:cubicBezTo>
                      <a:pt x="267" y="1462"/>
                      <a:pt x="467" y="2329"/>
                      <a:pt x="701" y="3196"/>
                    </a:cubicBezTo>
                    <a:cubicBezTo>
                      <a:pt x="728" y="3335"/>
                      <a:pt x="849" y="3405"/>
                      <a:pt x="965" y="3405"/>
                    </a:cubicBezTo>
                    <a:cubicBezTo>
                      <a:pt x="989" y="3405"/>
                      <a:pt x="1012" y="3402"/>
                      <a:pt x="1034" y="3396"/>
                    </a:cubicBezTo>
                    <a:cubicBezTo>
                      <a:pt x="1901" y="3296"/>
                      <a:pt x="2368" y="2362"/>
                      <a:pt x="2235" y="1562"/>
                    </a:cubicBezTo>
                    <a:cubicBezTo>
                      <a:pt x="2168" y="1128"/>
                      <a:pt x="1935" y="361"/>
                      <a:pt x="1568" y="94"/>
                    </a:cubicBezTo>
                    <a:cubicBezTo>
                      <a:pt x="1480" y="26"/>
                      <a:pt x="1354" y="0"/>
                      <a:pt x="12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46" name="Google Shape;13846;p42"/>
              <p:cNvSpPr/>
              <p:nvPr/>
            </p:nvSpPr>
            <p:spPr>
              <a:xfrm>
                <a:off x="2369567" y="2449035"/>
                <a:ext cx="436232" cy="996072"/>
              </a:xfrm>
              <a:custGeom>
                <a:rect b="b" l="l" r="r" t="t"/>
                <a:pathLst>
                  <a:path extrusionOk="0" h="46464" w="20349">
                    <a:moveTo>
                      <a:pt x="567" y="497"/>
                    </a:moveTo>
                    <a:lnTo>
                      <a:pt x="567" y="497"/>
                    </a:lnTo>
                    <a:cubicBezTo>
                      <a:pt x="3469" y="1465"/>
                      <a:pt x="6872" y="1631"/>
                      <a:pt x="9874" y="1765"/>
                    </a:cubicBezTo>
                    <a:cubicBezTo>
                      <a:pt x="10549" y="1792"/>
                      <a:pt x="11222" y="1806"/>
                      <a:pt x="11894" y="1806"/>
                    </a:cubicBezTo>
                    <a:cubicBezTo>
                      <a:pt x="14479" y="1806"/>
                      <a:pt x="17047" y="1609"/>
                      <a:pt x="19614" y="1264"/>
                    </a:cubicBezTo>
                    <a:lnTo>
                      <a:pt x="19614" y="1264"/>
                    </a:lnTo>
                    <a:cubicBezTo>
                      <a:pt x="18547" y="4333"/>
                      <a:pt x="18213" y="7869"/>
                      <a:pt x="17746" y="11105"/>
                    </a:cubicBezTo>
                    <a:cubicBezTo>
                      <a:pt x="17246" y="14807"/>
                      <a:pt x="16879" y="18510"/>
                      <a:pt x="16646" y="22246"/>
                    </a:cubicBezTo>
                    <a:cubicBezTo>
                      <a:pt x="16245" y="29384"/>
                      <a:pt x="16345" y="36590"/>
                      <a:pt x="17146" y="43695"/>
                    </a:cubicBezTo>
                    <a:cubicBezTo>
                      <a:pt x="14931" y="44802"/>
                      <a:pt x="12512" y="45400"/>
                      <a:pt x="10046" y="45400"/>
                    </a:cubicBezTo>
                    <a:cubicBezTo>
                      <a:pt x="9689" y="45400"/>
                      <a:pt x="9332" y="45388"/>
                      <a:pt x="8973" y="45363"/>
                    </a:cubicBezTo>
                    <a:cubicBezTo>
                      <a:pt x="7506" y="45263"/>
                      <a:pt x="6105" y="44962"/>
                      <a:pt x="4737" y="44495"/>
                    </a:cubicBezTo>
                    <a:cubicBezTo>
                      <a:pt x="3570" y="44128"/>
                      <a:pt x="2535" y="43461"/>
                      <a:pt x="1368" y="43128"/>
                    </a:cubicBezTo>
                    <a:cubicBezTo>
                      <a:pt x="3203" y="36089"/>
                      <a:pt x="3770" y="28551"/>
                      <a:pt x="3636" y="21279"/>
                    </a:cubicBezTo>
                    <a:cubicBezTo>
                      <a:pt x="3536" y="17743"/>
                      <a:pt x="3269" y="14240"/>
                      <a:pt x="2769" y="10738"/>
                    </a:cubicBezTo>
                    <a:cubicBezTo>
                      <a:pt x="2302" y="7369"/>
                      <a:pt x="1868" y="3666"/>
                      <a:pt x="567" y="497"/>
                    </a:cubicBezTo>
                    <a:close/>
                    <a:moveTo>
                      <a:pt x="282" y="0"/>
                    </a:moveTo>
                    <a:cubicBezTo>
                      <a:pt x="227" y="0"/>
                      <a:pt x="170" y="27"/>
                      <a:pt x="134" y="64"/>
                    </a:cubicBezTo>
                    <a:cubicBezTo>
                      <a:pt x="34" y="64"/>
                      <a:pt x="0" y="197"/>
                      <a:pt x="34" y="264"/>
                    </a:cubicBezTo>
                    <a:cubicBezTo>
                      <a:pt x="434" y="3833"/>
                      <a:pt x="1501" y="7369"/>
                      <a:pt x="2002" y="10938"/>
                    </a:cubicBezTo>
                    <a:cubicBezTo>
                      <a:pt x="2502" y="14474"/>
                      <a:pt x="2769" y="18043"/>
                      <a:pt x="2836" y="21646"/>
                    </a:cubicBezTo>
                    <a:cubicBezTo>
                      <a:pt x="2936" y="28917"/>
                      <a:pt x="1968" y="35956"/>
                      <a:pt x="601" y="43061"/>
                    </a:cubicBezTo>
                    <a:cubicBezTo>
                      <a:pt x="539" y="43370"/>
                      <a:pt x="793" y="43565"/>
                      <a:pt x="1043" y="43565"/>
                    </a:cubicBezTo>
                    <a:cubicBezTo>
                      <a:pt x="1062" y="43565"/>
                      <a:pt x="1082" y="43564"/>
                      <a:pt x="1101" y="43561"/>
                    </a:cubicBezTo>
                    <a:cubicBezTo>
                      <a:pt x="2836" y="45596"/>
                      <a:pt x="6405" y="46263"/>
                      <a:pt x="8940" y="46430"/>
                    </a:cubicBezTo>
                    <a:cubicBezTo>
                      <a:pt x="9285" y="46453"/>
                      <a:pt x="9631" y="46464"/>
                      <a:pt x="9975" y="46464"/>
                    </a:cubicBezTo>
                    <a:cubicBezTo>
                      <a:pt x="12695" y="46464"/>
                      <a:pt x="15386" y="45772"/>
                      <a:pt x="17813" y="44529"/>
                    </a:cubicBezTo>
                    <a:cubicBezTo>
                      <a:pt x="18080" y="44395"/>
                      <a:pt x="18147" y="44162"/>
                      <a:pt x="18080" y="43962"/>
                    </a:cubicBezTo>
                    <a:cubicBezTo>
                      <a:pt x="18080" y="43928"/>
                      <a:pt x="18080" y="43895"/>
                      <a:pt x="18080" y="43862"/>
                    </a:cubicBezTo>
                    <a:cubicBezTo>
                      <a:pt x="17479" y="36656"/>
                      <a:pt x="17179" y="29518"/>
                      <a:pt x="17613" y="22279"/>
                    </a:cubicBezTo>
                    <a:cubicBezTo>
                      <a:pt x="17780" y="18810"/>
                      <a:pt x="18113" y="15374"/>
                      <a:pt x="18580" y="11939"/>
                    </a:cubicBezTo>
                    <a:cubicBezTo>
                      <a:pt x="19081" y="8269"/>
                      <a:pt x="20115" y="4567"/>
                      <a:pt x="20348" y="897"/>
                    </a:cubicBezTo>
                    <a:cubicBezTo>
                      <a:pt x="20348" y="664"/>
                      <a:pt x="20181" y="597"/>
                      <a:pt x="20015" y="597"/>
                    </a:cubicBezTo>
                    <a:cubicBezTo>
                      <a:pt x="19955" y="478"/>
                      <a:pt x="19815" y="359"/>
                      <a:pt x="19619" y="359"/>
                    </a:cubicBezTo>
                    <a:cubicBezTo>
                      <a:pt x="19596" y="359"/>
                      <a:pt x="19572" y="360"/>
                      <a:pt x="19548" y="364"/>
                    </a:cubicBezTo>
                    <a:cubicBezTo>
                      <a:pt x="16629" y="772"/>
                      <a:pt x="13710" y="977"/>
                      <a:pt x="10769" y="977"/>
                    </a:cubicBezTo>
                    <a:cubicBezTo>
                      <a:pt x="10349" y="977"/>
                      <a:pt x="9928" y="972"/>
                      <a:pt x="9507" y="964"/>
                    </a:cubicBezTo>
                    <a:cubicBezTo>
                      <a:pt x="6438" y="897"/>
                      <a:pt x="3436" y="230"/>
                      <a:pt x="401" y="64"/>
                    </a:cubicBezTo>
                    <a:cubicBezTo>
                      <a:pt x="371" y="18"/>
                      <a:pt x="327" y="0"/>
                      <a:pt x="28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47" name="Google Shape;13847;p42"/>
              <p:cNvSpPr/>
              <p:nvPr/>
            </p:nvSpPr>
            <p:spPr>
              <a:xfrm>
                <a:off x="2367166" y="3435384"/>
                <a:ext cx="101099" cy="57238"/>
              </a:xfrm>
              <a:custGeom>
                <a:rect b="b" l="l" r="r" t="t"/>
                <a:pathLst>
                  <a:path extrusionOk="0" h="2670" w="4716">
                    <a:moveTo>
                      <a:pt x="219" y="1"/>
                    </a:moveTo>
                    <a:cubicBezTo>
                      <a:pt x="106" y="1"/>
                      <a:pt x="1" y="84"/>
                      <a:pt x="79" y="189"/>
                    </a:cubicBezTo>
                    <a:cubicBezTo>
                      <a:pt x="579" y="922"/>
                      <a:pt x="1313" y="1523"/>
                      <a:pt x="2080" y="1956"/>
                    </a:cubicBezTo>
                    <a:cubicBezTo>
                      <a:pt x="2670" y="2266"/>
                      <a:pt x="3426" y="2669"/>
                      <a:pt x="4108" y="2669"/>
                    </a:cubicBezTo>
                    <a:cubicBezTo>
                      <a:pt x="4236" y="2669"/>
                      <a:pt x="4361" y="2655"/>
                      <a:pt x="4482" y="2624"/>
                    </a:cubicBezTo>
                    <a:cubicBezTo>
                      <a:pt x="4682" y="2590"/>
                      <a:pt x="4716" y="2323"/>
                      <a:pt x="4549" y="2223"/>
                    </a:cubicBezTo>
                    <a:cubicBezTo>
                      <a:pt x="3915" y="1856"/>
                      <a:pt x="3148" y="1856"/>
                      <a:pt x="2447" y="1556"/>
                    </a:cubicBezTo>
                    <a:cubicBezTo>
                      <a:pt x="1647" y="1156"/>
                      <a:pt x="980" y="622"/>
                      <a:pt x="312" y="22"/>
                    </a:cubicBezTo>
                    <a:cubicBezTo>
                      <a:pt x="283" y="7"/>
                      <a:pt x="251" y="1"/>
                      <a:pt x="21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48" name="Google Shape;13848;p42"/>
              <p:cNvSpPr/>
              <p:nvPr/>
            </p:nvSpPr>
            <p:spPr>
              <a:xfrm>
                <a:off x="2488273" y="3485443"/>
                <a:ext cx="30763" cy="14770"/>
              </a:xfrm>
              <a:custGeom>
                <a:rect b="b" l="l" r="r" t="t"/>
                <a:pathLst>
                  <a:path extrusionOk="0" h="689" w="1435">
                    <a:moveTo>
                      <a:pt x="571" y="0"/>
                    </a:moveTo>
                    <a:cubicBezTo>
                      <a:pt x="420" y="0"/>
                      <a:pt x="274" y="26"/>
                      <a:pt x="134" y="88"/>
                    </a:cubicBezTo>
                    <a:cubicBezTo>
                      <a:pt x="34" y="122"/>
                      <a:pt x="1" y="322"/>
                      <a:pt x="101" y="389"/>
                    </a:cubicBezTo>
                    <a:cubicBezTo>
                      <a:pt x="334" y="589"/>
                      <a:pt x="668" y="656"/>
                      <a:pt x="968" y="689"/>
                    </a:cubicBezTo>
                    <a:cubicBezTo>
                      <a:pt x="1335" y="689"/>
                      <a:pt x="1435" y="155"/>
                      <a:pt x="1101" y="88"/>
                    </a:cubicBezTo>
                    <a:cubicBezTo>
                      <a:pt x="923" y="35"/>
                      <a:pt x="744" y="0"/>
                      <a:pt x="57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49" name="Google Shape;13849;p42"/>
              <p:cNvSpPr/>
              <p:nvPr/>
            </p:nvSpPr>
            <p:spPr>
              <a:xfrm>
                <a:off x="2531407" y="2625733"/>
                <a:ext cx="18222" cy="15649"/>
              </a:xfrm>
              <a:custGeom>
                <a:rect b="b" l="l" r="r" t="t"/>
                <a:pathLst>
                  <a:path extrusionOk="0" h="730" w="850">
                    <a:moveTo>
                      <a:pt x="408" y="0"/>
                    </a:moveTo>
                    <a:cubicBezTo>
                      <a:pt x="209" y="0"/>
                      <a:pt x="1" y="134"/>
                      <a:pt x="23" y="361"/>
                    </a:cubicBezTo>
                    <a:cubicBezTo>
                      <a:pt x="23" y="394"/>
                      <a:pt x="23" y="428"/>
                      <a:pt x="23" y="461"/>
                    </a:cubicBezTo>
                    <a:cubicBezTo>
                      <a:pt x="23" y="594"/>
                      <a:pt x="123" y="695"/>
                      <a:pt x="257" y="728"/>
                    </a:cubicBezTo>
                    <a:lnTo>
                      <a:pt x="357" y="728"/>
                    </a:lnTo>
                    <a:cubicBezTo>
                      <a:pt x="369" y="729"/>
                      <a:pt x="381" y="730"/>
                      <a:pt x="393" y="730"/>
                    </a:cubicBezTo>
                    <a:cubicBezTo>
                      <a:pt x="702" y="730"/>
                      <a:pt x="850" y="319"/>
                      <a:pt x="657" y="94"/>
                    </a:cubicBezTo>
                    <a:cubicBezTo>
                      <a:pt x="593" y="30"/>
                      <a:pt x="501" y="0"/>
                      <a:pt x="40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50" name="Google Shape;13850;p42"/>
              <p:cNvSpPr/>
              <p:nvPr/>
            </p:nvSpPr>
            <p:spPr>
              <a:xfrm>
                <a:off x="2493997" y="2571236"/>
                <a:ext cx="26861" cy="19358"/>
              </a:xfrm>
              <a:custGeom>
                <a:rect b="b" l="l" r="r" t="t"/>
                <a:pathLst>
                  <a:path extrusionOk="0" h="903" w="1253">
                    <a:moveTo>
                      <a:pt x="434" y="1"/>
                    </a:moveTo>
                    <a:cubicBezTo>
                      <a:pt x="34" y="1"/>
                      <a:pt x="0" y="868"/>
                      <a:pt x="401" y="902"/>
                    </a:cubicBezTo>
                    <a:cubicBezTo>
                      <a:pt x="416" y="902"/>
                      <a:pt x="431" y="902"/>
                      <a:pt x="445" y="902"/>
                    </a:cubicBezTo>
                    <a:cubicBezTo>
                      <a:pt x="1236" y="902"/>
                      <a:pt x="1253" y="34"/>
                      <a:pt x="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51" name="Google Shape;13851;p42"/>
              <p:cNvSpPr/>
              <p:nvPr/>
            </p:nvSpPr>
            <p:spPr>
              <a:xfrm>
                <a:off x="2629874" y="2547717"/>
                <a:ext cx="25039" cy="24267"/>
              </a:xfrm>
              <a:custGeom>
                <a:rect b="b" l="l" r="r" t="t"/>
                <a:pathLst>
                  <a:path extrusionOk="0" h="1132" w="1168">
                    <a:moveTo>
                      <a:pt x="583" y="1"/>
                    </a:moveTo>
                    <a:cubicBezTo>
                      <a:pt x="480" y="1"/>
                      <a:pt x="381" y="34"/>
                      <a:pt x="334" y="97"/>
                    </a:cubicBezTo>
                    <a:cubicBezTo>
                      <a:pt x="334" y="97"/>
                      <a:pt x="301" y="131"/>
                      <a:pt x="301" y="131"/>
                    </a:cubicBezTo>
                    <a:cubicBezTo>
                      <a:pt x="134" y="231"/>
                      <a:pt x="0" y="464"/>
                      <a:pt x="67" y="664"/>
                    </a:cubicBezTo>
                    <a:cubicBezTo>
                      <a:pt x="100" y="698"/>
                      <a:pt x="100" y="731"/>
                      <a:pt x="100" y="764"/>
                    </a:cubicBezTo>
                    <a:cubicBezTo>
                      <a:pt x="170" y="1006"/>
                      <a:pt x="382" y="1132"/>
                      <a:pt x="593" y="1132"/>
                    </a:cubicBezTo>
                    <a:cubicBezTo>
                      <a:pt x="791" y="1132"/>
                      <a:pt x="987" y="1023"/>
                      <a:pt x="1068" y="798"/>
                    </a:cubicBezTo>
                    <a:cubicBezTo>
                      <a:pt x="1068" y="764"/>
                      <a:pt x="1068" y="731"/>
                      <a:pt x="1101" y="698"/>
                    </a:cubicBezTo>
                    <a:cubicBezTo>
                      <a:pt x="1168" y="497"/>
                      <a:pt x="1068" y="264"/>
                      <a:pt x="901" y="131"/>
                    </a:cubicBezTo>
                    <a:lnTo>
                      <a:pt x="868" y="131"/>
                    </a:lnTo>
                    <a:cubicBezTo>
                      <a:pt x="815" y="42"/>
                      <a:pt x="697" y="1"/>
                      <a:pt x="58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52" name="Google Shape;13852;p42"/>
              <p:cNvSpPr/>
              <p:nvPr/>
            </p:nvSpPr>
            <p:spPr>
              <a:xfrm>
                <a:off x="2524740" y="2742873"/>
                <a:ext cx="26926" cy="22209"/>
              </a:xfrm>
              <a:custGeom>
                <a:rect b="b" l="l" r="r" t="t"/>
                <a:pathLst>
                  <a:path extrusionOk="0" h="1036" w="1256">
                    <a:moveTo>
                      <a:pt x="434" y="1"/>
                    </a:moveTo>
                    <a:cubicBezTo>
                      <a:pt x="34" y="1"/>
                      <a:pt x="1" y="1035"/>
                      <a:pt x="401" y="1035"/>
                    </a:cubicBezTo>
                    <a:cubicBezTo>
                      <a:pt x="414" y="1035"/>
                      <a:pt x="427" y="1035"/>
                      <a:pt x="440" y="1035"/>
                    </a:cubicBezTo>
                    <a:cubicBezTo>
                      <a:pt x="1236" y="1035"/>
                      <a:pt x="1255" y="33"/>
                      <a:pt x="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53" name="Google Shape;13853;p42"/>
              <p:cNvSpPr/>
              <p:nvPr/>
            </p:nvSpPr>
            <p:spPr>
              <a:xfrm>
                <a:off x="2629874" y="2779426"/>
                <a:ext cx="23538" cy="21673"/>
              </a:xfrm>
              <a:custGeom>
                <a:rect b="b" l="l" r="r" t="t"/>
                <a:pathLst>
                  <a:path extrusionOk="0" h="1011" w="1098">
                    <a:moveTo>
                      <a:pt x="581" y="0"/>
                    </a:moveTo>
                    <a:cubicBezTo>
                      <a:pt x="482" y="0"/>
                      <a:pt x="383" y="39"/>
                      <a:pt x="301" y="130"/>
                    </a:cubicBezTo>
                    <a:cubicBezTo>
                      <a:pt x="200" y="230"/>
                      <a:pt x="167" y="330"/>
                      <a:pt x="100" y="430"/>
                    </a:cubicBezTo>
                    <a:cubicBezTo>
                      <a:pt x="0" y="631"/>
                      <a:pt x="167" y="897"/>
                      <a:pt x="334" y="964"/>
                    </a:cubicBezTo>
                    <a:cubicBezTo>
                      <a:pt x="396" y="995"/>
                      <a:pt x="461" y="1010"/>
                      <a:pt x="525" y="1010"/>
                    </a:cubicBezTo>
                    <a:cubicBezTo>
                      <a:pt x="669" y="1010"/>
                      <a:pt x="809" y="936"/>
                      <a:pt x="901" y="797"/>
                    </a:cubicBezTo>
                    <a:cubicBezTo>
                      <a:pt x="934" y="731"/>
                      <a:pt x="968" y="664"/>
                      <a:pt x="1001" y="564"/>
                    </a:cubicBezTo>
                    <a:cubicBezTo>
                      <a:pt x="1098" y="273"/>
                      <a:pt x="843" y="0"/>
                      <a:pt x="58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54" name="Google Shape;13854;p42"/>
              <p:cNvSpPr/>
              <p:nvPr/>
            </p:nvSpPr>
            <p:spPr>
              <a:xfrm>
                <a:off x="2595551" y="2704305"/>
                <a:ext cx="24332" cy="18286"/>
              </a:xfrm>
              <a:custGeom>
                <a:rect b="b" l="l" r="r" t="t"/>
                <a:pathLst>
                  <a:path extrusionOk="0" h="853" w="1135">
                    <a:moveTo>
                      <a:pt x="665" y="0"/>
                    </a:moveTo>
                    <a:cubicBezTo>
                      <a:pt x="608" y="0"/>
                      <a:pt x="551" y="11"/>
                      <a:pt x="501" y="32"/>
                    </a:cubicBezTo>
                    <a:cubicBezTo>
                      <a:pt x="400" y="32"/>
                      <a:pt x="300" y="65"/>
                      <a:pt x="234" y="98"/>
                    </a:cubicBezTo>
                    <a:cubicBezTo>
                      <a:pt x="100" y="198"/>
                      <a:pt x="0" y="432"/>
                      <a:pt x="100" y="599"/>
                    </a:cubicBezTo>
                    <a:cubicBezTo>
                      <a:pt x="232" y="757"/>
                      <a:pt x="385" y="853"/>
                      <a:pt x="559" y="853"/>
                    </a:cubicBezTo>
                    <a:cubicBezTo>
                      <a:pt x="605" y="853"/>
                      <a:pt x="652" y="846"/>
                      <a:pt x="701" y="832"/>
                    </a:cubicBezTo>
                    <a:cubicBezTo>
                      <a:pt x="1001" y="732"/>
                      <a:pt x="1134" y="465"/>
                      <a:pt x="1001" y="198"/>
                    </a:cubicBezTo>
                    <a:cubicBezTo>
                      <a:pt x="931" y="59"/>
                      <a:pt x="797" y="0"/>
                      <a:pt x="66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55" name="Google Shape;13855;p42"/>
              <p:cNvSpPr/>
              <p:nvPr/>
            </p:nvSpPr>
            <p:spPr>
              <a:xfrm>
                <a:off x="2457530" y="2680658"/>
                <a:ext cx="26475" cy="26475"/>
              </a:xfrm>
              <a:custGeom>
                <a:rect b="b" l="l" r="r" t="t"/>
                <a:pathLst>
                  <a:path extrusionOk="0" h="1235" w="1235">
                    <a:moveTo>
                      <a:pt x="634" y="1"/>
                    </a:moveTo>
                    <a:cubicBezTo>
                      <a:pt x="300" y="1"/>
                      <a:pt x="0" y="267"/>
                      <a:pt x="0" y="601"/>
                    </a:cubicBezTo>
                    <a:cubicBezTo>
                      <a:pt x="0" y="935"/>
                      <a:pt x="267" y="1235"/>
                      <a:pt x="601" y="1235"/>
                    </a:cubicBezTo>
                    <a:cubicBezTo>
                      <a:pt x="934" y="1235"/>
                      <a:pt x="1234" y="968"/>
                      <a:pt x="1234" y="634"/>
                    </a:cubicBezTo>
                    <a:cubicBezTo>
                      <a:pt x="1234" y="301"/>
                      <a:pt x="968" y="1"/>
                      <a:pt x="6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56" name="Google Shape;13856;p42"/>
              <p:cNvSpPr/>
              <p:nvPr/>
            </p:nvSpPr>
            <p:spPr>
              <a:xfrm>
                <a:off x="2561936" y="2937386"/>
                <a:ext cx="25768" cy="25060"/>
              </a:xfrm>
              <a:custGeom>
                <a:rect b="b" l="l" r="r" t="t"/>
                <a:pathLst>
                  <a:path extrusionOk="0" h="1169" w="1202">
                    <a:moveTo>
                      <a:pt x="601" y="1"/>
                    </a:moveTo>
                    <a:cubicBezTo>
                      <a:pt x="301" y="1"/>
                      <a:pt x="34" y="234"/>
                      <a:pt x="0" y="568"/>
                    </a:cubicBezTo>
                    <a:cubicBezTo>
                      <a:pt x="0" y="868"/>
                      <a:pt x="267" y="1135"/>
                      <a:pt x="567" y="1168"/>
                    </a:cubicBezTo>
                    <a:cubicBezTo>
                      <a:pt x="901" y="1168"/>
                      <a:pt x="1168" y="901"/>
                      <a:pt x="1168" y="601"/>
                    </a:cubicBezTo>
                    <a:cubicBezTo>
                      <a:pt x="1201" y="268"/>
                      <a:pt x="934" y="1"/>
                      <a:pt x="6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57" name="Google Shape;13857;p42"/>
              <p:cNvSpPr/>
              <p:nvPr/>
            </p:nvSpPr>
            <p:spPr>
              <a:xfrm>
                <a:off x="2506581" y="2959554"/>
                <a:ext cx="19530" cy="14084"/>
              </a:xfrm>
              <a:custGeom>
                <a:rect b="b" l="l" r="r" t="t"/>
                <a:pathLst>
                  <a:path extrusionOk="0" h="657" w="911">
                    <a:moveTo>
                      <a:pt x="406" y="0"/>
                    </a:moveTo>
                    <a:cubicBezTo>
                      <a:pt x="325" y="0"/>
                      <a:pt x="244" y="39"/>
                      <a:pt x="181" y="134"/>
                    </a:cubicBezTo>
                    <a:cubicBezTo>
                      <a:pt x="181" y="168"/>
                      <a:pt x="147" y="201"/>
                      <a:pt x="114" y="268"/>
                    </a:cubicBezTo>
                    <a:cubicBezTo>
                      <a:pt x="1" y="438"/>
                      <a:pt x="177" y="656"/>
                      <a:pt x="355" y="656"/>
                    </a:cubicBezTo>
                    <a:cubicBezTo>
                      <a:pt x="386" y="656"/>
                      <a:pt x="418" y="650"/>
                      <a:pt x="448" y="635"/>
                    </a:cubicBezTo>
                    <a:cubicBezTo>
                      <a:pt x="514" y="601"/>
                      <a:pt x="548" y="568"/>
                      <a:pt x="581" y="568"/>
                    </a:cubicBezTo>
                    <a:cubicBezTo>
                      <a:pt x="911" y="390"/>
                      <a:pt x="661" y="0"/>
                      <a:pt x="40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58" name="Google Shape;13858;p42"/>
              <p:cNvSpPr/>
              <p:nvPr/>
            </p:nvSpPr>
            <p:spPr>
              <a:xfrm>
                <a:off x="2548344" y="2851567"/>
                <a:ext cx="9325" cy="7182"/>
              </a:xfrm>
              <a:custGeom>
                <a:rect b="b" l="l" r="r" t="t"/>
                <a:pathLst>
                  <a:path extrusionOk="0" h="335" w="435">
                    <a:moveTo>
                      <a:pt x="1" y="1"/>
                    </a:moveTo>
                    <a:lnTo>
                      <a:pt x="1" y="334"/>
                    </a:lnTo>
                    <a:cubicBezTo>
                      <a:pt x="434" y="334"/>
                      <a:pt x="434" y="1"/>
                      <a:pt x="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59" name="Google Shape;13859;p42"/>
              <p:cNvSpPr/>
              <p:nvPr/>
            </p:nvSpPr>
            <p:spPr>
              <a:xfrm>
                <a:off x="2643616" y="3116056"/>
                <a:ext cx="30613" cy="28276"/>
              </a:xfrm>
              <a:custGeom>
                <a:rect b="b" l="l" r="r" t="t"/>
                <a:pathLst>
                  <a:path extrusionOk="0" h="1319" w="1428">
                    <a:moveTo>
                      <a:pt x="702" y="0"/>
                    </a:moveTo>
                    <a:cubicBezTo>
                      <a:pt x="501" y="0"/>
                      <a:pt x="300" y="103"/>
                      <a:pt x="193" y="273"/>
                    </a:cubicBezTo>
                    <a:cubicBezTo>
                      <a:pt x="127" y="373"/>
                      <a:pt x="93" y="440"/>
                      <a:pt x="60" y="540"/>
                    </a:cubicBezTo>
                    <a:cubicBezTo>
                      <a:pt x="26" y="607"/>
                      <a:pt x="26" y="640"/>
                      <a:pt x="26" y="707"/>
                    </a:cubicBezTo>
                    <a:cubicBezTo>
                      <a:pt x="49" y="821"/>
                      <a:pt x="57" y="872"/>
                      <a:pt x="48" y="872"/>
                    </a:cubicBezTo>
                    <a:cubicBezTo>
                      <a:pt x="44" y="872"/>
                      <a:pt x="37" y="861"/>
                      <a:pt x="26" y="840"/>
                    </a:cubicBezTo>
                    <a:lnTo>
                      <a:pt x="26" y="840"/>
                    </a:lnTo>
                    <a:cubicBezTo>
                      <a:pt x="1" y="1149"/>
                      <a:pt x="253" y="1319"/>
                      <a:pt x="523" y="1319"/>
                    </a:cubicBezTo>
                    <a:cubicBezTo>
                      <a:pt x="603" y="1319"/>
                      <a:pt x="684" y="1304"/>
                      <a:pt x="760" y="1274"/>
                    </a:cubicBezTo>
                    <a:lnTo>
                      <a:pt x="760" y="1274"/>
                    </a:lnTo>
                    <a:cubicBezTo>
                      <a:pt x="744" y="1290"/>
                      <a:pt x="744" y="1299"/>
                      <a:pt x="756" y="1299"/>
                    </a:cubicBezTo>
                    <a:cubicBezTo>
                      <a:pt x="769" y="1299"/>
                      <a:pt x="794" y="1290"/>
                      <a:pt x="827" y="1274"/>
                    </a:cubicBezTo>
                    <a:cubicBezTo>
                      <a:pt x="894" y="1240"/>
                      <a:pt x="960" y="1207"/>
                      <a:pt x="1027" y="1140"/>
                    </a:cubicBezTo>
                    <a:cubicBezTo>
                      <a:pt x="1094" y="1074"/>
                      <a:pt x="1161" y="1007"/>
                      <a:pt x="1227" y="907"/>
                    </a:cubicBezTo>
                    <a:cubicBezTo>
                      <a:pt x="1427" y="673"/>
                      <a:pt x="1261" y="240"/>
                      <a:pt x="1027" y="106"/>
                    </a:cubicBezTo>
                    <a:cubicBezTo>
                      <a:pt x="930" y="34"/>
                      <a:pt x="816" y="0"/>
                      <a:pt x="7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60" name="Google Shape;13860;p42"/>
              <p:cNvSpPr/>
              <p:nvPr/>
            </p:nvSpPr>
            <p:spPr>
              <a:xfrm>
                <a:off x="2509004" y="3111789"/>
                <a:ext cx="19337" cy="19358"/>
              </a:xfrm>
              <a:custGeom>
                <a:rect b="b" l="l" r="r" t="t"/>
                <a:pathLst>
                  <a:path extrusionOk="0" h="903" w="902">
                    <a:moveTo>
                      <a:pt x="476" y="1"/>
                    </a:moveTo>
                    <a:cubicBezTo>
                      <a:pt x="278" y="1"/>
                      <a:pt x="159" y="156"/>
                      <a:pt x="68" y="338"/>
                    </a:cubicBezTo>
                    <a:cubicBezTo>
                      <a:pt x="1" y="572"/>
                      <a:pt x="168" y="806"/>
                      <a:pt x="368" y="872"/>
                    </a:cubicBezTo>
                    <a:cubicBezTo>
                      <a:pt x="409" y="893"/>
                      <a:pt x="453" y="902"/>
                      <a:pt x="498" y="902"/>
                    </a:cubicBezTo>
                    <a:cubicBezTo>
                      <a:pt x="670" y="902"/>
                      <a:pt x="849" y="764"/>
                      <a:pt x="902" y="605"/>
                    </a:cubicBezTo>
                    <a:cubicBezTo>
                      <a:pt x="902" y="605"/>
                      <a:pt x="902" y="505"/>
                      <a:pt x="902" y="439"/>
                    </a:cubicBezTo>
                    <a:cubicBezTo>
                      <a:pt x="902" y="425"/>
                      <a:pt x="902" y="414"/>
                      <a:pt x="902" y="405"/>
                    </a:cubicBezTo>
                    <a:cubicBezTo>
                      <a:pt x="902" y="238"/>
                      <a:pt x="768" y="38"/>
                      <a:pt x="535" y="5"/>
                    </a:cubicBezTo>
                    <a:cubicBezTo>
                      <a:pt x="515" y="2"/>
                      <a:pt x="495" y="1"/>
                      <a:pt x="47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61" name="Google Shape;13861;p42"/>
              <p:cNvSpPr/>
              <p:nvPr/>
            </p:nvSpPr>
            <p:spPr>
              <a:xfrm>
                <a:off x="2590535" y="3053541"/>
                <a:ext cx="26561" cy="20902"/>
              </a:xfrm>
              <a:custGeom>
                <a:rect b="b" l="l" r="r" t="t"/>
                <a:pathLst>
                  <a:path extrusionOk="0" h="975" w="1239">
                    <a:moveTo>
                      <a:pt x="690" y="1"/>
                    </a:moveTo>
                    <a:cubicBezTo>
                      <a:pt x="651" y="1"/>
                      <a:pt x="610" y="7"/>
                      <a:pt x="568" y="20"/>
                    </a:cubicBezTo>
                    <a:cubicBezTo>
                      <a:pt x="301" y="120"/>
                      <a:pt x="67" y="320"/>
                      <a:pt x="34" y="620"/>
                    </a:cubicBezTo>
                    <a:cubicBezTo>
                      <a:pt x="1" y="787"/>
                      <a:pt x="134" y="887"/>
                      <a:pt x="268" y="954"/>
                    </a:cubicBezTo>
                    <a:cubicBezTo>
                      <a:pt x="317" y="968"/>
                      <a:pt x="370" y="975"/>
                      <a:pt x="424" y="975"/>
                    </a:cubicBezTo>
                    <a:cubicBezTo>
                      <a:pt x="623" y="975"/>
                      <a:pt x="837" y="885"/>
                      <a:pt x="968" y="754"/>
                    </a:cubicBezTo>
                    <a:cubicBezTo>
                      <a:pt x="1239" y="513"/>
                      <a:pt x="1048" y="1"/>
                      <a:pt x="69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62" name="Google Shape;13862;p42"/>
              <p:cNvSpPr/>
              <p:nvPr/>
            </p:nvSpPr>
            <p:spPr>
              <a:xfrm>
                <a:off x="2550487" y="3244430"/>
                <a:ext cx="32199" cy="25832"/>
              </a:xfrm>
              <a:custGeom>
                <a:rect b="b" l="l" r="r" t="t"/>
                <a:pathLst>
                  <a:path extrusionOk="0" h="1205" w="1502">
                    <a:moveTo>
                      <a:pt x="736" y="0"/>
                    </a:moveTo>
                    <a:cubicBezTo>
                      <a:pt x="678" y="0"/>
                      <a:pt x="623" y="9"/>
                      <a:pt x="568" y="22"/>
                    </a:cubicBezTo>
                    <a:cubicBezTo>
                      <a:pt x="234" y="56"/>
                      <a:pt x="1" y="356"/>
                      <a:pt x="167" y="690"/>
                    </a:cubicBezTo>
                    <a:cubicBezTo>
                      <a:pt x="167" y="723"/>
                      <a:pt x="234" y="856"/>
                      <a:pt x="301" y="923"/>
                    </a:cubicBezTo>
                    <a:cubicBezTo>
                      <a:pt x="368" y="990"/>
                      <a:pt x="434" y="1056"/>
                      <a:pt x="501" y="1123"/>
                    </a:cubicBezTo>
                    <a:cubicBezTo>
                      <a:pt x="586" y="1180"/>
                      <a:pt x="682" y="1204"/>
                      <a:pt x="779" y="1204"/>
                    </a:cubicBezTo>
                    <a:cubicBezTo>
                      <a:pt x="1023" y="1204"/>
                      <a:pt x="1273" y="1048"/>
                      <a:pt x="1368" y="856"/>
                    </a:cubicBezTo>
                    <a:cubicBezTo>
                      <a:pt x="1502" y="523"/>
                      <a:pt x="1335" y="156"/>
                      <a:pt x="1001" y="56"/>
                    </a:cubicBezTo>
                    <a:cubicBezTo>
                      <a:pt x="904" y="17"/>
                      <a:pt x="817" y="0"/>
                      <a:pt x="7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63" name="Google Shape;13863;p42"/>
              <p:cNvSpPr/>
              <p:nvPr/>
            </p:nvSpPr>
            <p:spPr>
              <a:xfrm>
                <a:off x="2471122" y="3256500"/>
                <a:ext cx="17879" cy="18994"/>
              </a:xfrm>
              <a:custGeom>
                <a:rect b="b" l="l" r="r" t="t"/>
                <a:pathLst>
                  <a:path extrusionOk="0" h="886" w="834">
                    <a:moveTo>
                      <a:pt x="411" y="1"/>
                    </a:moveTo>
                    <a:cubicBezTo>
                      <a:pt x="252" y="1"/>
                      <a:pt x="99" y="85"/>
                      <a:pt x="67" y="260"/>
                    </a:cubicBezTo>
                    <a:cubicBezTo>
                      <a:pt x="0" y="493"/>
                      <a:pt x="33" y="694"/>
                      <a:pt x="234" y="860"/>
                    </a:cubicBezTo>
                    <a:cubicBezTo>
                      <a:pt x="284" y="877"/>
                      <a:pt x="342" y="885"/>
                      <a:pt x="400" y="885"/>
                    </a:cubicBezTo>
                    <a:cubicBezTo>
                      <a:pt x="459" y="885"/>
                      <a:pt x="517" y="877"/>
                      <a:pt x="567" y="860"/>
                    </a:cubicBezTo>
                    <a:cubicBezTo>
                      <a:pt x="801" y="727"/>
                      <a:pt x="834" y="527"/>
                      <a:pt x="801" y="293"/>
                    </a:cubicBezTo>
                    <a:cubicBezTo>
                      <a:pt x="766" y="102"/>
                      <a:pt x="585" y="1"/>
                      <a:pt x="41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64" name="Google Shape;13864;p42"/>
              <p:cNvSpPr/>
              <p:nvPr/>
            </p:nvSpPr>
            <p:spPr>
              <a:xfrm>
                <a:off x="2643595" y="3299206"/>
                <a:ext cx="15606" cy="13120"/>
              </a:xfrm>
              <a:custGeom>
                <a:rect b="b" l="l" r="r" t="t"/>
                <a:pathLst>
                  <a:path extrusionOk="0" h="612" w="728">
                    <a:moveTo>
                      <a:pt x="324" y="0"/>
                    </a:moveTo>
                    <a:cubicBezTo>
                      <a:pt x="85" y="0"/>
                      <a:pt x="0" y="311"/>
                      <a:pt x="128" y="470"/>
                    </a:cubicBezTo>
                    <a:cubicBezTo>
                      <a:pt x="161" y="503"/>
                      <a:pt x="161" y="536"/>
                      <a:pt x="194" y="536"/>
                    </a:cubicBezTo>
                    <a:cubicBezTo>
                      <a:pt x="228" y="586"/>
                      <a:pt x="286" y="611"/>
                      <a:pt x="344" y="611"/>
                    </a:cubicBezTo>
                    <a:cubicBezTo>
                      <a:pt x="403" y="611"/>
                      <a:pt x="461" y="586"/>
                      <a:pt x="494" y="536"/>
                    </a:cubicBezTo>
                    <a:cubicBezTo>
                      <a:pt x="528" y="536"/>
                      <a:pt x="528" y="503"/>
                      <a:pt x="561" y="503"/>
                    </a:cubicBezTo>
                    <a:cubicBezTo>
                      <a:pt x="728" y="303"/>
                      <a:pt x="628" y="3"/>
                      <a:pt x="361" y="3"/>
                    </a:cubicBezTo>
                    <a:cubicBezTo>
                      <a:pt x="348" y="1"/>
                      <a:pt x="336" y="0"/>
                      <a:pt x="32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65" name="Google Shape;13865;p42"/>
              <p:cNvSpPr/>
              <p:nvPr/>
            </p:nvSpPr>
            <p:spPr>
              <a:xfrm>
                <a:off x="2497598" y="2186498"/>
                <a:ext cx="17536" cy="18608"/>
              </a:xfrm>
              <a:custGeom>
                <a:rect b="b" l="l" r="r" t="t"/>
                <a:pathLst>
                  <a:path extrusionOk="0" h="868" w="818">
                    <a:moveTo>
                      <a:pt x="395" y="0"/>
                    </a:moveTo>
                    <a:cubicBezTo>
                      <a:pt x="196" y="0"/>
                      <a:pt x="0" y="142"/>
                      <a:pt x="33" y="434"/>
                    </a:cubicBezTo>
                    <a:cubicBezTo>
                      <a:pt x="66" y="634"/>
                      <a:pt x="133" y="835"/>
                      <a:pt x="366" y="868"/>
                    </a:cubicBezTo>
                    <a:cubicBezTo>
                      <a:pt x="600" y="868"/>
                      <a:pt x="733" y="668"/>
                      <a:pt x="766" y="468"/>
                    </a:cubicBezTo>
                    <a:cubicBezTo>
                      <a:pt x="818" y="159"/>
                      <a:pt x="605" y="0"/>
                      <a:pt x="39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66" name="Google Shape;13866;p42"/>
              <p:cNvSpPr/>
              <p:nvPr/>
            </p:nvSpPr>
            <p:spPr>
              <a:xfrm>
                <a:off x="2521888" y="2342207"/>
                <a:ext cx="20751" cy="20237"/>
              </a:xfrm>
              <a:custGeom>
                <a:rect b="b" l="l" r="r" t="t"/>
                <a:pathLst>
                  <a:path extrusionOk="0" h="944" w="968">
                    <a:moveTo>
                      <a:pt x="491" y="1"/>
                    </a:moveTo>
                    <a:cubicBezTo>
                      <a:pt x="302" y="1"/>
                      <a:pt x="115" y="101"/>
                      <a:pt x="67" y="310"/>
                    </a:cubicBezTo>
                    <a:cubicBezTo>
                      <a:pt x="67" y="310"/>
                      <a:pt x="67" y="343"/>
                      <a:pt x="67" y="343"/>
                    </a:cubicBezTo>
                    <a:cubicBezTo>
                      <a:pt x="0" y="643"/>
                      <a:pt x="167" y="910"/>
                      <a:pt x="467" y="944"/>
                    </a:cubicBezTo>
                    <a:cubicBezTo>
                      <a:pt x="801" y="944"/>
                      <a:pt x="968" y="677"/>
                      <a:pt x="934" y="376"/>
                    </a:cubicBezTo>
                    <a:cubicBezTo>
                      <a:pt x="934" y="376"/>
                      <a:pt x="934" y="343"/>
                      <a:pt x="934" y="343"/>
                    </a:cubicBezTo>
                    <a:cubicBezTo>
                      <a:pt x="900" y="118"/>
                      <a:pt x="694" y="1"/>
                      <a:pt x="4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67" name="Google Shape;13867;p42"/>
              <p:cNvSpPr/>
              <p:nvPr/>
            </p:nvSpPr>
            <p:spPr>
              <a:xfrm>
                <a:off x="2654893" y="2246569"/>
                <a:ext cx="20773" cy="16464"/>
              </a:xfrm>
              <a:custGeom>
                <a:rect b="b" l="l" r="r" t="t"/>
                <a:pathLst>
                  <a:path extrusionOk="0" h="768" w="969">
                    <a:moveTo>
                      <a:pt x="501" y="1"/>
                    </a:moveTo>
                    <a:cubicBezTo>
                      <a:pt x="1" y="1"/>
                      <a:pt x="1" y="735"/>
                      <a:pt x="468" y="768"/>
                    </a:cubicBezTo>
                    <a:cubicBezTo>
                      <a:pt x="935" y="768"/>
                      <a:pt x="968" y="34"/>
                      <a:pt x="5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68" name="Google Shape;13868;p42"/>
              <p:cNvSpPr/>
              <p:nvPr/>
            </p:nvSpPr>
            <p:spPr>
              <a:xfrm>
                <a:off x="2770983" y="2241552"/>
                <a:ext cx="21030" cy="15799"/>
              </a:xfrm>
              <a:custGeom>
                <a:rect b="b" l="l" r="r" t="t"/>
                <a:pathLst>
                  <a:path extrusionOk="0" h="737" w="981">
                    <a:moveTo>
                      <a:pt x="492" y="0"/>
                    </a:moveTo>
                    <a:cubicBezTo>
                      <a:pt x="22" y="0"/>
                      <a:pt x="0" y="735"/>
                      <a:pt x="490" y="735"/>
                    </a:cubicBezTo>
                    <a:cubicBezTo>
                      <a:pt x="500" y="736"/>
                      <a:pt x="510" y="736"/>
                      <a:pt x="519" y="736"/>
                    </a:cubicBezTo>
                    <a:cubicBezTo>
                      <a:pt x="958" y="736"/>
                      <a:pt x="980" y="1"/>
                      <a:pt x="523" y="1"/>
                    </a:cubicBezTo>
                    <a:cubicBezTo>
                      <a:pt x="513" y="0"/>
                      <a:pt x="502" y="0"/>
                      <a:pt x="49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69" name="Google Shape;13869;p42"/>
              <p:cNvSpPr/>
              <p:nvPr/>
            </p:nvSpPr>
            <p:spPr>
              <a:xfrm>
                <a:off x="2782903" y="2200797"/>
                <a:ext cx="17900" cy="12927"/>
              </a:xfrm>
              <a:custGeom>
                <a:rect b="b" l="l" r="r" t="t"/>
                <a:pathLst>
                  <a:path extrusionOk="0" h="603" w="835">
                    <a:moveTo>
                      <a:pt x="434" y="1"/>
                    </a:moveTo>
                    <a:cubicBezTo>
                      <a:pt x="1" y="1"/>
                      <a:pt x="1" y="601"/>
                      <a:pt x="401" y="601"/>
                    </a:cubicBezTo>
                    <a:cubicBezTo>
                      <a:pt x="412" y="602"/>
                      <a:pt x="423" y="603"/>
                      <a:pt x="434" y="603"/>
                    </a:cubicBezTo>
                    <a:cubicBezTo>
                      <a:pt x="834" y="603"/>
                      <a:pt x="824" y="1"/>
                      <a:pt x="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70" name="Google Shape;13870;p42"/>
              <p:cNvSpPr/>
              <p:nvPr/>
            </p:nvSpPr>
            <p:spPr>
              <a:xfrm>
                <a:off x="2633455" y="2342400"/>
                <a:ext cx="25746" cy="25103"/>
              </a:xfrm>
              <a:custGeom>
                <a:rect b="b" l="l" r="r" t="t"/>
                <a:pathLst>
                  <a:path extrusionOk="0" h="1171" w="1201">
                    <a:moveTo>
                      <a:pt x="634" y="1"/>
                    </a:moveTo>
                    <a:cubicBezTo>
                      <a:pt x="300" y="1"/>
                      <a:pt x="33" y="234"/>
                      <a:pt x="0" y="568"/>
                    </a:cubicBezTo>
                    <a:cubicBezTo>
                      <a:pt x="0" y="901"/>
                      <a:pt x="267" y="1168"/>
                      <a:pt x="601" y="1168"/>
                    </a:cubicBezTo>
                    <a:cubicBezTo>
                      <a:pt x="618" y="1170"/>
                      <a:pt x="635" y="1171"/>
                      <a:pt x="652" y="1171"/>
                    </a:cubicBezTo>
                    <a:cubicBezTo>
                      <a:pt x="934" y="1171"/>
                      <a:pt x="1201" y="916"/>
                      <a:pt x="1201" y="601"/>
                    </a:cubicBezTo>
                    <a:cubicBezTo>
                      <a:pt x="1201" y="267"/>
                      <a:pt x="934" y="1"/>
                      <a:pt x="6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71" name="Google Shape;13871;p42"/>
              <p:cNvSpPr/>
              <p:nvPr/>
            </p:nvSpPr>
            <p:spPr>
              <a:xfrm>
                <a:off x="2454957" y="2382854"/>
                <a:ext cx="14749" cy="13313"/>
              </a:xfrm>
              <a:custGeom>
                <a:rect b="b" l="l" r="r" t="t"/>
                <a:pathLst>
                  <a:path extrusionOk="0" h="621" w="688">
                    <a:moveTo>
                      <a:pt x="324" y="0"/>
                    </a:moveTo>
                    <a:cubicBezTo>
                      <a:pt x="168" y="0"/>
                      <a:pt x="20" y="101"/>
                      <a:pt x="20" y="315"/>
                    </a:cubicBezTo>
                    <a:cubicBezTo>
                      <a:pt x="0" y="516"/>
                      <a:pt x="149" y="620"/>
                      <a:pt x="315" y="620"/>
                    </a:cubicBezTo>
                    <a:cubicBezTo>
                      <a:pt x="425" y="620"/>
                      <a:pt x="541" y="575"/>
                      <a:pt x="621" y="482"/>
                    </a:cubicBezTo>
                    <a:cubicBezTo>
                      <a:pt x="687" y="382"/>
                      <a:pt x="687" y="248"/>
                      <a:pt x="621" y="182"/>
                    </a:cubicBezTo>
                    <a:cubicBezTo>
                      <a:pt x="621" y="182"/>
                      <a:pt x="621" y="182"/>
                      <a:pt x="621" y="148"/>
                    </a:cubicBezTo>
                    <a:cubicBezTo>
                      <a:pt x="551" y="51"/>
                      <a:pt x="436" y="0"/>
                      <a:pt x="32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3872" name="Google Shape;13872;p42"/>
            <p:cNvGrpSpPr/>
            <p:nvPr/>
          </p:nvGrpSpPr>
          <p:grpSpPr>
            <a:xfrm>
              <a:off x="2198273" y="1931400"/>
              <a:ext cx="744439" cy="1703510"/>
              <a:chOff x="2198273" y="1931400"/>
              <a:chExt cx="744439" cy="1703510"/>
            </a:xfrm>
          </p:grpSpPr>
          <p:sp>
            <p:nvSpPr>
              <p:cNvPr id="13873" name="Google Shape;13873;p42"/>
              <p:cNvSpPr/>
              <p:nvPr/>
            </p:nvSpPr>
            <p:spPr>
              <a:xfrm>
                <a:off x="2213280" y="1951188"/>
                <a:ext cx="705122" cy="212917"/>
              </a:xfrm>
              <a:custGeom>
                <a:rect b="b" l="l" r="r" t="t"/>
                <a:pathLst>
                  <a:path extrusionOk="0" h="9932" w="32892">
                    <a:moveTo>
                      <a:pt x="15829" y="1"/>
                    </a:moveTo>
                    <a:cubicBezTo>
                      <a:pt x="14679" y="1"/>
                      <a:pt x="13495" y="588"/>
                      <a:pt x="12510" y="1556"/>
                    </a:cubicBezTo>
                    <a:cubicBezTo>
                      <a:pt x="12510" y="1778"/>
                      <a:pt x="12326" y="2023"/>
                      <a:pt x="12091" y="2023"/>
                    </a:cubicBezTo>
                    <a:cubicBezTo>
                      <a:pt x="12043" y="2023"/>
                      <a:pt x="11994" y="2013"/>
                      <a:pt x="11943" y="1990"/>
                    </a:cubicBezTo>
                    <a:cubicBezTo>
                      <a:pt x="11322" y="1759"/>
                      <a:pt x="10723" y="1648"/>
                      <a:pt x="10160" y="1648"/>
                    </a:cubicBezTo>
                    <a:cubicBezTo>
                      <a:pt x="8366" y="1648"/>
                      <a:pt x="6932" y="2778"/>
                      <a:pt x="6272" y="4759"/>
                    </a:cubicBezTo>
                    <a:cubicBezTo>
                      <a:pt x="6257" y="4817"/>
                      <a:pt x="6211" y="4844"/>
                      <a:pt x="6163" y="4844"/>
                    </a:cubicBezTo>
                    <a:cubicBezTo>
                      <a:pt x="6102" y="4844"/>
                      <a:pt x="6039" y="4800"/>
                      <a:pt x="6039" y="4725"/>
                    </a:cubicBezTo>
                    <a:cubicBezTo>
                      <a:pt x="6039" y="3891"/>
                      <a:pt x="6272" y="3158"/>
                      <a:pt x="6672" y="2557"/>
                    </a:cubicBezTo>
                    <a:cubicBezTo>
                      <a:pt x="6220" y="2168"/>
                      <a:pt x="5806" y="2001"/>
                      <a:pt x="5415" y="2001"/>
                    </a:cubicBezTo>
                    <a:cubicBezTo>
                      <a:pt x="4768" y="2001"/>
                      <a:pt x="4186" y="2459"/>
                      <a:pt x="3603" y="3124"/>
                    </a:cubicBezTo>
                    <a:cubicBezTo>
                      <a:pt x="3370" y="3391"/>
                      <a:pt x="3170" y="3658"/>
                      <a:pt x="2836" y="3825"/>
                    </a:cubicBezTo>
                    <a:cubicBezTo>
                      <a:pt x="2436" y="3992"/>
                      <a:pt x="1969" y="3958"/>
                      <a:pt x="1535" y="4058"/>
                    </a:cubicBezTo>
                    <a:cubicBezTo>
                      <a:pt x="501" y="4325"/>
                      <a:pt x="334" y="5192"/>
                      <a:pt x="1" y="6126"/>
                    </a:cubicBezTo>
                    <a:cubicBezTo>
                      <a:pt x="68" y="6160"/>
                      <a:pt x="168" y="6160"/>
                      <a:pt x="234" y="6193"/>
                    </a:cubicBezTo>
                    <a:cubicBezTo>
                      <a:pt x="268" y="6226"/>
                      <a:pt x="334" y="6226"/>
                      <a:pt x="368" y="6260"/>
                    </a:cubicBezTo>
                    <a:cubicBezTo>
                      <a:pt x="2803" y="7394"/>
                      <a:pt x="5371" y="8361"/>
                      <a:pt x="8007" y="8962"/>
                    </a:cubicBezTo>
                    <a:cubicBezTo>
                      <a:pt x="10742" y="9529"/>
                      <a:pt x="13377" y="9462"/>
                      <a:pt x="16146" y="9529"/>
                    </a:cubicBezTo>
                    <a:cubicBezTo>
                      <a:pt x="16079" y="9362"/>
                      <a:pt x="16046" y="9195"/>
                      <a:pt x="15979" y="8995"/>
                    </a:cubicBezTo>
                    <a:cubicBezTo>
                      <a:pt x="15959" y="8873"/>
                      <a:pt x="16038" y="8801"/>
                      <a:pt x="16125" y="8801"/>
                    </a:cubicBezTo>
                    <a:cubicBezTo>
                      <a:pt x="16181" y="8801"/>
                      <a:pt x="16240" y="8830"/>
                      <a:pt x="16279" y="8895"/>
                    </a:cubicBezTo>
                    <a:cubicBezTo>
                      <a:pt x="16695" y="9566"/>
                      <a:pt x="17325" y="9931"/>
                      <a:pt x="18257" y="9931"/>
                    </a:cubicBezTo>
                    <a:cubicBezTo>
                      <a:pt x="18298" y="9931"/>
                      <a:pt x="18339" y="9931"/>
                      <a:pt x="18381" y="9929"/>
                    </a:cubicBezTo>
                    <a:cubicBezTo>
                      <a:pt x="18481" y="9829"/>
                      <a:pt x="18614" y="9729"/>
                      <a:pt x="18748" y="9662"/>
                    </a:cubicBezTo>
                    <a:cubicBezTo>
                      <a:pt x="19081" y="9529"/>
                      <a:pt x="19115" y="9395"/>
                      <a:pt x="19481" y="9362"/>
                    </a:cubicBezTo>
                    <a:cubicBezTo>
                      <a:pt x="19549" y="9354"/>
                      <a:pt x="19609" y="9350"/>
                      <a:pt x="19664" y="9350"/>
                    </a:cubicBezTo>
                    <a:cubicBezTo>
                      <a:pt x="20017" y="9350"/>
                      <a:pt x="20153" y="9499"/>
                      <a:pt x="20493" y="9499"/>
                    </a:cubicBezTo>
                    <a:cubicBezTo>
                      <a:pt x="20521" y="9499"/>
                      <a:pt x="20551" y="9498"/>
                      <a:pt x="20582" y="9495"/>
                    </a:cubicBezTo>
                    <a:cubicBezTo>
                      <a:pt x="22217" y="9495"/>
                      <a:pt x="22450" y="8995"/>
                      <a:pt x="23251" y="7928"/>
                    </a:cubicBezTo>
                    <a:cubicBezTo>
                      <a:pt x="23322" y="7836"/>
                      <a:pt x="23416" y="7797"/>
                      <a:pt x="23505" y="7797"/>
                    </a:cubicBezTo>
                    <a:cubicBezTo>
                      <a:pt x="23708" y="7797"/>
                      <a:pt x="23890" y="7996"/>
                      <a:pt x="23751" y="8228"/>
                    </a:cubicBezTo>
                    <a:cubicBezTo>
                      <a:pt x="23618" y="8461"/>
                      <a:pt x="23451" y="8695"/>
                      <a:pt x="23318" y="8895"/>
                    </a:cubicBezTo>
                    <a:lnTo>
                      <a:pt x="23318" y="8895"/>
                    </a:lnTo>
                    <a:cubicBezTo>
                      <a:pt x="24785" y="8762"/>
                      <a:pt x="26286" y="8928"/>
                      <a:pt x="27754" y="8595"/>
                    </a:cubicBezTo>
                    <a:cubicBezTo>
                      <a:pt x="29555" y="8228"/>
                      <a:pt x="31290" y="7494"/>
                      <a:pt x="32858" y="6527"/>
                    </a:cubicBezTo>
                    <a:cubicBezTo>
                      <a:pt x="32824" y="6493"/>
                      <a:pt x="32824" y="6427"/>
                      <a:pt x="32824" y="6393"/>
                    </a:cubicBezTo>
                    <a:cubicBezTo>
                      <a:pt x="32891" y="5893"/>
                      <a:pt x="32758" y="5459"/>
                      <a:pt x="32357" y="5092"/>
                    </a:cubicBezTo>
                    <a:cubicBezTo>
                      <a:pt x="32327" y="4516"/>
                      <a:pt x="32104" y="4216"/>
                      <a:pt x="31663" y="4216"/>
                    </a:cubicBezTo>
                    <a:cubicBezTo>
                      <a:pt x="31619" y="4216"/>
                      <a:pt x="31572" y="4219"/>
                      <a:pt x="31523" y="4225"/>
                    </a:cubicBezTo>
                    <a:cubicBezTo>
                      <a:pt x="31323" y="4158"/>
                      <a:pt x="31056" y="4225"/>
                      <a:pt x="30823" y="4125"/>
                    </a:cubicBezTo>
                    <a:cubicBezTo>
                      <a:pt x="30489" y="4025"/>
                      <a:pt x="30389" y="3925"/>
                      <a:pt x="30122" y="3625"/>
                    </a:cubicBezTo>
                    <a:cubicBezTo>
                      <a:pt x="29455" y="2924"/>
                      <a:pt x="29088" y="2157"/>
                      <a:pt x="27954" y="2124"/>
                    </a:cubicBezTo>
                    <a:cubicBezTo>
                      <a:pt x="27926" y="2122"/>
                      <a:pt x="27898" y="2122"/>
                      <a:pt x="27870" y="2122"/>
                    </a:cubicBezTo>
                    <a:cubicBezTo>
                      <a:pt x="27071" y="2122"/>
                      <a:pt x="26365" y="2575"/>
                      <a:pt x="25753" y="3091"/>
                    </a:cubicBezTo>
                    <a:cubicBezTo>
                      <a:pt x="25678" y="3258"/>
                      <a:pt x="25510" y="3374"/>
                      <a:pt x="25342" y="3374"/>
                    </a:cubicBezTo>
                    <a:cubicBezTo>
                      <a:pt x="25208" y="3374"/>
                      <a:pt x="25074" y="3301"/>
                      <a:pt x="24985" y="3124"/>
                    </a:cubicBezTo>
                    <a:cubicBezTo>
                      <a:pt x="24305" y="1804"/>
                      <a:pt x="23126" y="1045"/>
                      <a:pt x="21876" y="1045"/>
                    </a:cubicBezTo>
                    <a:cubicBezTo>
                      <a:pt x="21105" y="1045"/>
                      <a:pt x="20307" y="1333"/>
                      <a:pt x="19582" y="1957"/>
                    </a:cubicBezTo>
                    <a:cubicBezTo>
                      <a:pt x="19476" y="2036"/>
                      <a:pt x="19366" y="2073"/>
                      <a:pt x="19260" y="2073"/>
                    </a:cubicBezTo>
                    <a:cubicBezTo>
                      <a:pt x="19099" y="2073"/>
                      <a:pt x="18949" y="1985"/>
                      <a:pt x="18848" y="1823"/>
                    </a:cubicBezTo>
                    <a:cubicBezTo>
                      <a:pt x="18013" y="546"/>
                      <a:pt x="16937" y="1"/>
                      <a:pt x="15829" y="1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74" name="Google Shape;13874;p42"/>
              <p:cNvSpPr/>
              <p:nvPr/>
            </p:nvSpPr>
            <p:spPr>
              <a:xfrm>
                <a:off x="2216153" y="2061897"/>
                <a:ext cx="695797" cy="102214"/>
              </a:xfrm>
              <a:custGeom>
                <a:rect b="b" l="l" r="r" t="t"/>
                <a:pathLst>
                  <a:path extrusionOk="0" h="4768" w="32457">
                    <a:moveTo>
                      <a:pt x="3250" y="1"/>
                    </a:moveTo>
                    <a:cubicBezTo>
                      <a:pt x="2268" y="1"/>
                      <a:pt x="993" y="525"/>
                      <a:pt x="0" y="996"/>
                    </a:cubicBezTo>
                    <a:cubicBezTo>
                      <a:pt x="34" y="1029"/>
                      <a:pt x="67" y="1029"/>
                      <a:pt x="100" y="1029"/>
                    </a:cubicBezTo>
                    <a:cubicBezTo>
                      <a:pt x="134" y="1062"/>
                      <a:pt x="200" y="1062"/>
                      <a:pt x="234" y="1096"/>
                    </a:cubicBezTo>
                    <a:cubicBezTo>
                      <a:pt x="2669" y="2230"/>
                      <a:pt x="5237" y="3197"/>
                      <a:pt x="7873" y="3798"/>
                    </a:cubicBezTo>
                    <a:cubicBezTo>
                      <a:pt x="10608" y="4365"/>
                      <a:pt x="13243" y="4298"/>
                      <a:pt x="16012" y="4365"/>
                    </a:cubicBezTo>
                    <a:cubicBezTo>
                      <a:pt x="15945" y="4198"/>
                      <a:pt x="15912" y="4031"/>
                      <a:pt x="15845" y="3831"/>
                    </a:cubicBezTo>
                    <a:cubicBezTo>
                      <a:pt x="15825" y="3709"/>
                      <a:pt x="15904" y="3637"/>
                      <a:pt x="15991" y="3637"/>
                    </a:cubicBezTo>
                    <a:cubicBezTo>
                      <a:pt x="16047" y="3637"/>
                      <a:pt x="16106" y="3666"/>
                      <a:pt x="16145" y="3731"/>
                    </a:cubicBezTo>
                    <a:cubicBezTo>
                      <a:pt x="16561" y="4402"/>
                      <a:pt x="17191" y="4767"/>
                      <a:pt x="18123" y="4767"/>
                    </a:cubicBezTo>
                    <a:cubicBezTo>
                      <a:pt x="18164" y="4767"/>
                      <a:pt x="18205" y="4767"/>
                      <a:pt x="18247" y="4765"/>
                    </a:cubicBezTo>
                    <a:cubicBezTo>
                      <a:pt x="18347" y="4665"/>
                      <a:pt x="18480" y="4565"/>
                      <a:pt x="18614" y="4498"/>
                    </a:cubicBezTo>
                    <a:cubicBezTo>
                      <a:pt x="18947" y="4365"/>
                      <a:pt x="18981" y="4231"/>
                      <a:pt x="19347" y="4198"/>
                    </a:cubicBezTo>
                    <a:cubicBezTo>
                      <a:pt x="19424" y="4189"/>
                      <a:pt x="19491" y="4184"/>
                      <a:pt x="19552" y="4184"/>
                    </a:cubicBezTo>
                    <a:cubicBezTo>
                      <a:pt x="19917" y="4184"/>
                      <a:pt x="20048" y="4331"/>
                      <a:pt x="20448" y="4331"/>
                    </a:cubicBezTo>
                    <a:cubicBezTo>
                      <a:pt x="22083" y="4331"/>
                      <a:pt x="22316" y="3831"/>
                      <a:pt x="23117" y="2764"/>
                    </a:cubicBezTo>
                    <a:cubicBezTo>
                      <a:pt x="23188" y="2672"/>
                      <a:pt x="23282" y="2633"/>
                      <a:pt x="23371" y="2633"/>
                    </a:cubicBezTo>
                    <a:cubicBezTo>
                      <a:pt x="23574" y="2633"/>
                      <a:pt x="23756" y="2832"/>
                      <a:pt x="23617" y="3064"/>
                    </a:cubicBezTo>
                    <a:cubicBezTo>
                      <a:pt x="23484" y="3297"/>
                      <a:pt x="23317" y="3531"/>
                      <a:pt x="23184" y="3731"/>
                    </a:cubicBezTo>
                    <a:lnTo>
                      <a:pt x="23184" y="3731"/>
                    </a:lnTo>
                    <a:cubicBezTo>
                      <a:pt x="24651" y="3598"/>
                      <a:pt x="26152" y="3764"/>
                      <a:pt x="27620" y="3431"/>
                    </a:cubicBezTo>
                    <a:cubicBezTo>
                      <a:pt x="29321" y="3064"/>
                      <a:pt x="30956" y="2430"/>
                      <a:pt x="32457" y="1529"/>
                    </a:cubicBezTo>
                    <a:lnTo>
                      <a:pt x="32457" y="1529"/>
                    </a:lnTo>
                    <a:cubicBezTo>
                      <a:pt x="31876" y="1715"/>
                      <a:pt x="31295" y="1837"/>
                      <a:pt x="30737" y="1837"/>
                    </a:cubicBezTo>
                    <a:cubicBezTo>
                      <a:pt x="30493" y="1837"/>
                      <a:pt x="30255" y="1814"/>
                      <a:pt x="30022" y="1763"/>
                    </a:cubicBezTo>
                    <a:cubicBezTo>
                      <a:pt x="29455" y="1596"/>
                      <a:pt x="28954" y="1363"/>
                      <a:pt x="28454" y="1062"/>
                    </a:cubicBezTo>
                    <a:cubicBezTo>
                      <a:pt x="27951" y="764"/>
                      <a:pt x="27520" y="560"/>
                      <a:pt x="27081" y="560"/>
                    </a:cubicBezTo>
                    <a:cubicBezTo>
                      <a:pt x="26734" y="560"/>
                      <a:pt x="26383" y="687"/>
                      <a:pt x="25986" y="996"/>
                    </a:cubicBezTo>
                    <a:cubicBezTo>
                      <a:pt x="25780" y="1164"/>
                      <a:pt x="25530" y="1227"/>
                      <a:pt x="25260" y="1227"/>
                    </a:cubicBezTo>
                    <a:cubicBezTo>
                      <a:pt x="24565" y="1227"/>
                      <a:pt x="23736" y="806"/>
                      <a:pt x="23184" y="662"/>
                    </a:cubicBezTo>
                    <a:cubicBezTo>
                      <a:pt x="22782" y="553"/>
                      <a:pt x="22380" y="443"/>
                      <a:pt x="21983" y="443"/>
                    </a:cubicBezTo>
                    <a:cubicBezTo>
                      <a:pt x="21656" y="443"/>
                      <a:pt x="21332" y="518"/>
                      <a:pt x="21015" y="729"/>
                    </a:cubicBezTo>
                    <a:cubicBezTo>
                      <a:pt x="20815" y="896"/>
                      <a:pt x="20615" y="1029"/>
                      <a:pt x="20348" y="1096"/>
                    </a:cubicBezTo>
                    <a:cubicBezTo>
                      <a:pt x="20312" y="1103"/>
                      <a:pt x="20276" y="1106"/>
                      <a:pt x="20241" y="1106"/>
                    </a:cubicBezTo>
                    <a:cubicBezTo>
                      <a:pt x="19761" y="1106"/>
                      <a:pt x="19398" y="497"/>
                      <a:pt x="19181" y="62"/>
                    </a:cubicBezTo>
                    <a:cubicBezTo>
                      <a:pt x="18549" y="636"/>
                      <a:pt x="18165" y="1284"/>
                      <a:pt x="17369" y="1284"/>
                    </a:cubicBezTo>
                    <a:cubicBezTo>
                      <a:pt x="17240" y="1284"/>
                      <a:pt x="17100" y="1267"/>
                      <a:pt x="16946" y="1229"/>
                    </a:cubicBezTo>
                    <a:cubicBezTo>
                      <a:pt x="16312" y="1062"/>
                      <a:pt x="15845" y="962"/>
                      <a:pt x="15378" y="495"/>
                    </a:cubicBezTo>
                    <a:cubicBezTo>
                      <a:pt x="15184" y="286"/>
                      <a:pt x="14985" y="201"/>
                      <a:pt x="14788" y="201"/>
                    </a:cubicBezTo>
                    <a:cubicBezTo>
                      <a:pt x="14105" y="201"/>
                      <a:pt x="13446" y="1230"/>
                      <a:pt x="13110" y="1696"/>
                    </a:cubicBezTo>
                    <a:cubicBezTo>
                      <a:pt x="13072" y="1771"/>
                      <a:pt x="12993" y="1815"/>
                      <a:pt x="12912" y="1815"/>
                    </a:cubicBezTo>
                    <a:cubicBezTo>
                      <a:pt x="12850" y="1815"/>
                      <a:pt x="12787" y="1788"/>
                      <a:pt x="12743" y="1730"/>
                    </a:cubicBezTo>
                    <a:cubicBezTo>
                      <a:pt x="12301" y="1172"/>
                      <a:pt x="11892" y="679"/>
                      <a:pt x="11358" y="679"/>
                    </a:cubicBezTo>
                    <a:cubicBezTo>
                      <a:pt x="11125" y="679"/>
                      <a:pt x="10868" y="773"/>
                      <a:pt x="10575" y="996"/>
                    </a:cubicBezTo>
                    <a:cubicBezTo>
                      <a:pt x="10141" y="1329"/>
                      <a:pt x="9641" y="1663"/>
                      <a:pt x="9107" y="1830"/>
                    </a:cubicBezTo>
                    <a:cubicBezTo>
                      <a:pt x="8866" y="1881"/>
                      <a:pt x="8625" y="1951"/>
                      <a:pt x="8402" y="1951"/>
                    </a:cubicBezTo>
                    <a:cubicBezTo>
                      <a:pt x="8193" y="1951"/>
                      <a:pt x="8001" y="1890"/>
                      <a:pt x="7839" y="1696"/>
                    </a:cubicBezTo>
                    <a:cubicBezTo>
                      <a:pt x="7520" y="1307"/>
                      <a:pt x="7202" y="1164"/>
                      <a:pt x="6881" y="1164"/>
                    </a:cubicBezTo>
                    <a:cubicBezTo>
                      <a:pt x="6297" y="1164"/>
                      <a:pt x="5707" y="1640"/>
                      <a:pt x="5104" y="1963"/>
                    </a:cubicBezTo>
                    <a:cubicBezTo>
                      <a:pt x="5068" y="1977"/>
                      <a:pt x="5031" y="1984"/>
                      <a:pt x="4995" y="1984"/>
                    </a:cubicBezTo>
                    <a:cubicBezTo>
                      <a:pt x="4862" y="1984"/>
                      <a:pt x="4744" y="1894"/>
                      <a:pt x="4770" y="1763"/>
                    </a:cubicBezTo>
                    <a:cubicBezTo>
                      <a:pt x="4802" y="440"/>
                      <a:pt x="4149" y="1"/>
                      <a:pt x="3250" y="1"/>
                    </a:cubicBezTo>
                    <a:close/>
                  </a:path>
                </a:pathLst>
              </a:custGeom>
              <a:solidFill>
                <a:srgbClr val="BFCED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75" name="Google Shape;13875;p42"/>
              <p:cNvSpPr/>
              <p:nvPr/>
            </p:nvSpPr>
            <p:spPr>
              <a:xfrm>
                <a:off x="2334151" y="2231970"/>
                <a:ext cx="33635" cy="89716"/>
              </a:xfrm>
              <a:custGeom>
                <a:rect b="b" l="l" r="r" t="t"/>
                <a:pathLst>
                  <a:path extrusionOk="0" h="4185" w="1569">
                    <a:moveTo>
                      <a:pt x="186" y="0"/>
                    </a:moveTo>
                    <a:cubicBezTo>
                      <a:pt x="127" y="0"/>
                      <a:pt x="66" y="11"/>
                      <a:pt x="0" y="34"/>
                    </a:cubicBezTo>
                    <a:cubicBezTo>
                      <a:pt x="167" y="668"/>
                      <a:pt x="234" y="1335"/>
                      <a:pt x="334" y="1969"/>
                    </a:cubicBezTo>
                    <a:cubicBezTo>
                      <a:pt x="367" y="2369"/>
                      <a:pt x="334" y="3637"/>
                      <a:pt x="601" y="3904"/>
                    </a:cubicBezTo>
                    <a:cubicBezTo>
                      <a:pt x="585" y="4092"/>
                      <a:pt x="614" y="4184"/>
                      <a:pt x="679" y="4184"/>
                    </a:cubicBezTo>
                    <a:cubicBezTo>
                      <a:pt x="754" y="4184"/>
                      <a:pt x="875" y="4067"/>
                      <a:pt x="1034" y="3837"/>
                    </a:cubicBezTo>
                    <a:cubicBezTo>
                      <a:pt x="1468" y="3737"/>
                      <a:pt x="1568" y="3504"/>
                      <a:pt x="1435" y="3203"/>
                    </a:cubicBezTo>
                    <a:cubicBezTo>
                      <a:pt x="1468" y="2936"/>
                      <a:pt x="1268" y="2536"/>
                      <a:pt x="1234" y="2269"/>
                    </a:cubicBezTo>
                    <a:cubicBezTo>
                      <a:pt x="1141" y="1928"/>
                      <a:pt x="962" y="0"/>
                      <a:pt x="18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76" name="Google Shape;13876;p42"/>
              <p:cNvSpPr/>
              <p:nvPr/>
            </p:nvSpPr>
            <p:spPr>
              <a:xfrm>
                <a:off x="2218297" y="2097528"/>
                <a:ext cx="699377" cy="1513166"/>
              </a:xfrm>
              <a:custGeom>
                <a:rect b="b" l="l" r="r" t="t"/>
                <a:pathLst>
                  <a:path extrusionOk="0" h="70585" w="32624">
                    <a:moveTo>
                      <a:pt x="13272" y="7639"/>
                    </a:moveTo>
                    <a:cubicBezTo>
                      <a:pt x="13482" y="7639"/>
                      <a:pt x="13695" y="7798"/>
                      <a:pt x="13643" y="8107"/>
                    </a:cubicBezTo>
                    <a:cubicBezTo>
                      <a:pt x="13610" y="8307"/>
                      <a:pt x="13477" y="8507"/>
                      <a:pt x="13243" y="8507"/>
                    </a:cubicBezTo>
                    <a:cubicBezTo>
                      <a:pt x="13010" y="8474"/>
                      <a:pt x="12943" y="8273"/>
                      <a:pt x="12910" y="8073"/>
                    </a:cubicBezTo>
                    <a:cubicBezTo>
                      <a:pt x="12877" y="7781"/>
                      <a:pt x="13073" y="7639"/>
                      <a:pt x="13272" y="7639"/>
                    </a:cubicBezTo>
                    <a:close/>
                    <a:moveTo>
                      <a:pt x="26619" y="8307"/>
                    </a:moveTo>
                    <a:cubicBezTo>
                      <a:pt x="27009" y="8307"/>
                      <a:pt x="27019" y="8909"/>
                      <a:pt x="26619" y="8909"/>
                    </a:cubicBezTo>
                    <a:cubicBezTo>
                      <a:pt x="26608" y="8909"/>
                      <a:pt x="26597" y="8908"/>
                      <a:pt x="26586" y="8907"/>
                    </a:cubicBezTo>
                    <a:cubicBezTo>
                      <a:pt x="26186" y="8907"/>
                      <a:pt x="26186" y="8307"/>
                      <a:pt x="26619" y="8307"/>
                    </a:cubicBezTo>
                    <a:close/>
                    <a:moveTo>
                      <a:pt x="26121" y="10207"/>
                    </a:moveTo>
                    <a:cubicBezTo>
                      <a:pt x="26131" y="10207"/>
                      <a:pt x="26142" y="10207"/>
                      <a:pt x="26152" y="10208"/>
                    </a:cubicBezTo>
                    <a:cubicBezTo>
                      <a:pt x="26609" y="10208"/>
                      <a:pt x="26587" y="10943"/>
                      <a:pt x="26148" y="10943"/>
                    </a:cubicBezTo>
                    <a:cubicBezTo>
                      <a:pt x="26139" y="10943"/>
                      <a:pt x="26129" y="10943"/>
                      <a:pt x="26119" y="10942"/>
                    </a:cubicBezTo>
                    <a:cubicBezTo>
                      <a:pt x="25629" y="10942"/>
                      <a:pt x="25651" y="10207"/>
                      <a:pt x="26121" y="10207"/>
                    </a:cubicBezTo>
                    <a:close/>
                    <a:moveTo>
                      <a:pt x="20715" y="10442"/>
                    </a:moveTo>
                    <a:cubicBezTo>
                      <a:pt x="21182" y="10475"/>
                      <a:pt x="21149" y="11209"/>
                      <a:pt x="20682" y="11209"/>
                    </a:cubicBezTo>
                    <a:cubicBezTo>
                      <a:pt x="20215" y="11176"/>
                      <a:pt x="20215" y="10442"/>
                      <a:pt x="20715" y="10442"/>
                    </a:cubicBezTo>
                    <a:close/>
                    <a:moveTo>
                      <a:pt x="5590" y="5628"/>
                    </a:moveTo>
                    <a:cubicBezTo>
                      <a:pt x="6043" y="5628"/>
                      <a:pt x="6475" y="6047"/>
                      <a:pt x="6672" y="6539"/>
                    </a:cubicBezTo>
                    <a:cubicBezTo>
                      <a:pt x="6972" y="7306"/>
                      <a:pt x="7039" y="8207"/>
                      <a:pt x="7206" y="8974"/>
                    </a:cubicBezTo>
                    <a:cubicBezTo>
                      <a:pt x="7339" y="9508"/>
                      <a:pt x="7539" y="10175"/>
                      <a:pt x="7306" y="10709"/>
                    </a:cubicBezTo>
                    <a:cubicBezTo>
                      <a:pt x="7108" y="11104"/>
                      <a:pt x="6746" y="11325"/>
                      <a:pt x="6396" y="11325"/>
                    </a:cubicBezTo>
                    <a:cubicBezTo>
                      <a:pt x="6097" y="11325"/>
                      <a:pt x="5807" y="11163"/>
                      <a:pt x="5638" y="10809"/>
                    </a:cubicBezTo>
                    <a:cubicBezTo>
                      <a:pt x="5371" y="10208"/>
                      <a:pt x="5371" y="9374"/>
                      <a:pt x="5271" y="8740"/>
                    </a:cubicBezTo>
                    <a:cubicBezTo>
                      <a:pt x="5171" y="7940"/>
                      <a:pt x="5037" y="7139"/>
                      <a:pt x="5004" y="6305"/>
                    </a:cubicBezTo>
                    <a:cubicBezTo>
                      <a:pt x="4904" y="6239"/>
                      <a:pt x="4837" y="6105"/>
                      <a:pt x="4937" y="5972"/>
                    </a:cubicBezTo>
                    <a:cubicBezTo>
                      <a:pt x="4937" y="5972"/>
                      <a:pt x="4971" y="5938"/>
                      <a:pt x="4971" y="5938"/>
                    </a:cubicBezTo>
                    <a:cubicBezTo>
                      <a:pt x="5004" y="5872"/>
                      <a:pt x="5037" y="5805"/>
                      <a:pt x="5104" y="5805"/>
                    </a:cubicBezTo>
                    <a:cubicBezTo>
                      <a:pt x="5262" y="5682"/>
                      <a:pt x="5427" y="5628"/>
                      <a:pt x="5590" y="5628"/>
                    </a:cubicBezTo>
                    <a:close/>
                    <a:moveTo>
                      <a:pt x="7349" y="12349"/>
                    </a:moveTo>
                    <a:cubicBezTo>
                      <a:pt x="7492" y="12349"/>
                      <a:pt x="7618" y="12375"/>
                      <a:pt x="7706" y="12443"/>
                    </a:cubicBezTo>
                    <a:cubicBezTo>
                      <a:pt x="8073" y="12710"/>
                      <a:pt x="8306" y="13477"/>
                      <a:pt x="8373" y="13911"/>
                    </a:cubicBezTo>
                    <a:cubicBezTo>
                      <a:pt x="8506" y="14711"/>
                      <a:pt x="8039" y="15645"/>
                      <a:pt x="7172" y="15745"/>
                    </a:cubicBezTo>
                    <a:cubicBezTo>
                      <a:pt x="7150" y="15751"/>
                      <a:pt x="7127" y="15754"/>
                      <a:pt x="7103" y="15754"/>
                    </a:cubicBezTo>
                    <a:cubicBezTo>
                      <a:pt x="6987" y="15754"/>
                      <a:pt x="6866" y="15684"/>
                      <a:pt x="6839" y="15545"/>
                    </a:cubicBezTo>
                    <a:cubicBezTo>
                      <a:pt x="6605" y="14678"/>
                      <a:pt x="6405" y="13811"/>
                      <a:pt x="6171" y="12977"/>
                    </a:cubicBezTo>
                    <a:cubicBezTo>
                      <a:pt x="6171" y="12910"/>
                      <a:pt x="6171" y="12843"/>
                      <a:pt x="6205" y="12810"/>
                    </a:cubicBezTo>
                    <a:cubicBezTo>
                      <a:pt x="6138" y="12710"/>
                      <a:pt x="6171" y="12577"/>
                      <a:pt x="6305" y="12543"/>
                    </a:cubicBezTo>
                    <a:cubicBezTo>
                      <a:pt x="6564" y="12496"/>
                      <a:pt x="7006" y="12349"/>
                      <a:pt x="7349" y="12349"/>
                    </a:cubicBezTo>
                    <a:close/>
                    <a:moveTo>
                      <a:pt x="14501" y="14903"/>
                    </a:moveTo>
                    <a:cubicBezTo>
                      <a:pt x="14704" y="14903"/>
                      <a:pt x="14910" y="15020"/>
                      <a:pt x="14944" y="15245"/>
                    </a:cubicBezTo>
                    <a:cubicBezTo>
                      <a:pt x="14944" y="15245"/>
                      <a:pt x="14944" y="15278"/>
                      <a:pt x="14944" y="15278"/>
                    </a:cubicBezTo>
                    <a:cubicBezTo>
                      <a:pt x="14978" y="15579"/>
                      <a:pt x="14811" y="15846"/>
                      <a:pt x="14477" y="15846"/>
                    </a:cubicBezTo>
                    <a:cubicBezTo>
                      <a:pt x="14177" y="15812"/>
                      <a:pt x="14010" y="15545"/>
                      <a:pt x="14077" y="15245"/>
                    </a:cubicBezTo>
                    <a:cubicBezTo>
                      <a:pt x="14077" y="15245"/>
                      <a:pt x="14077" y="15212"/>
                      <a:pt x="14077" y="15212"/>
                    </a:cubicBezTo>
                    <a:cubicBezTo>
                      <a:pt x="14125" y="15003"/>
                      <a:pt x="14312" y="14903"/>
                      <a:pt x="14501" y="14903"/>
                    </a:cubicBezTo>
                    <a:close/>
                    <a:moveTo>
                      <a:pt x="19848" y="14912"/>
                    </a:moveTo>
                    <a:cubicBezTo>
                      <a:pt x="20148" y="14912"/>
                      <a:pt x="20415" y="15178"/>
                      <a:pt x="20415" y="15512"/>
                    </a:cubicBezTo>
                    <a:cubicBezTo>
                      <a:pt x="20415" y="15827"/>
                      <a:pt x="20148" y="16082"/>
                      <a:pt x="19866" y="16082"/>
                    </a:cubicBezTo>
                    <a:cubicBezTo>
                      <a:pt x="19849" y="16082"/>
                      <a:pt x="19832" y="16081"/>
                      <a:pt x="19815" y="16079"/>
                    </a:cubicBezTo>
                    <a:cubicBezTo>
                      <a:pt x="19481" y="16079"/>
                      <a:pt x="19214" y="15812"/>
                      <a:pt x="19214" y="15479"/>
                    </a:cubicBezTo>
                    <a:cubicBezTo>
                      <a:pt x="19247" y="15145"/>
                      <a:pt x="19514" y="14912"/>
                      <a:pt x="19848" y="14912"/>
                    </a:cubicBezTo>
                    <a:close/>
                    <a:moveTo>
                      <a:pt x="11212" y="16798"/>
                    </a:moveTo>
                    <a:cubicBezTo>
                      <a:pt x="11324" y="16798"/>
                      <a:pt x="11439" y="16849"/>
                      <a:pt x="11509" y="16946"/>
                    </a:cubicBezTo>
                    <a:cubicBezTo>
                      <a:pt x="11509" y="16980"/>
                      <a:pt x="11509" y="16980"/>
                      <a:pt x="11509" y="16980"/>
                    </a:cubicBezTo>
                    <a:cubicBezTo>
                      <a:pt x="11575" y="17046"/>
                      <a:pt x="11575" y="17180"/>
                      <a:pt x="11509" y="17280"/>
                    </a:cubicBezTo>
                    <a:cubicBezTo>
                      <a:pt x="11429" y="17373"/>
                      <a:pt x="11313" y="17418"/>
                      <a:pt x="11203" y="17418"/>
                    </a:cubicBezTo>
                    <a:cubicBezTo>
                      <a:pt x="11037" y="17418"/>
                      <a:pt x="10888" y="17314"/>
                      <a:pt x="10908" y="17113"/>
                    </a:cubicBezTo>
                    <a:cubicBezTo>
                      <a:pt x="10908" y="16899"/>
                      <a:pt x="11056" y="16798"/>
                      <a:pt x="11212" y="16798"/>
                    </a:cubicBezTo>
                    <a:close/>
                    <a:moveTo>
                      <a:pt x="7187" y="19885"/>
                    </a:moveTo>
                    <a:cubicBezTo>
                      <a:pt x="7232" y="19885"/>
                      <a:pt x="7276" y="19903"/>
                      <a:pt x="7306" y="19949"/>
                    </a:cubicBezTo>
                    <a:cubicBezTo>
                      <a:pt x="10341" y="20115"/>
                      <a:pt x="13343" y="20782"/>
                      <a:pt x="16412" y="20849"/>
                    </a:cubicBezTo>
                    <a:cubicBezTo>
                      <a:pt x="16833" y="20857"/>
                      <a:pt x="17254" y="20862"/>
                      <a:pt x="17674" y="20862"/>
                    </a:cubicBezTo>
                    <a:cubicBezTo>
                      <a:pt x="20615" y="20862"/>
                      <a:pt x="23534" y="20657"/>
                      <a:pt x="26453" y="20249"/>
                    </a:cubicBezTo>
                    <a:cubicBezTo>
                      <a:pt x="26477" y="20245"/>
                      <a:pt x="26501" y="20244"/>
                      <a:pt x="26524" y="20244"/>
                    </a:cubicBezTo>
                    <a:cubicBezTo>
                      <a:pt x="26720" y="20244"/>
                      <a:pt x="26860" y="20363"/>
                      <a:pt x="26920" y="20482"/>
                    </a:cubicBezTo>
                    <a:cubicBezTo>
                      <a:pt x="27086" y="20482"/>
                      <a:pt x="27253" y="20549"/>
                      <a:pt x="27253" y="20782"/>
                    </a:cubicBezTo>
                    <a:cubicBezTo>
                      <a:pt x="27020" y="24452"/>
                      <a:pt x="25986" y="28154"/>
                      <a:pt x="25485" y="31824"/>
                    </a:cubicBezTo>
                    <a:cubicBezTo>
                      <a:pt x="25018" y="35259"/>
                      <a:pt x="24685" y="38695"/>
                      <a:pt x="24518" y="42164"/>
                    </a:cubicBezTo>
                    <a:cubicBezTo>
                      <a:pt x="24084" y="49403"/>
                      <a:pt x="24384" y="56541"/>
                      <a:pt x="24985" y="63747"/>
                    </a:cubicBezTo>
                    <a:cubicBezTo>
                      <a:pt x="24985" y="63780"/>
                      <a:pt x="24985" y="63813"/>
                      <a:pt x="24985" y="63847"/>
                    </a:cubicBezTo>
                    <a:cubicBezTo>
                      <a:pt x="25052" y="64047"/>
                      <a:pt x="24985" y="64280"/>
                      <a:pt x="24718" y="64414"/>
                    </a:cubicBezTo>
                    <a:cubicBezTo>
                      <a:pt x="22301" y="65681"/>
                      <a:pt x="19648" y="66350"/>
                      <a:pt x="16923" y="66350"/>
                    </a:cubicBezTo>
                    <a:cubicBezTo>
                      <a:pt x="16565" y="66350"/>
                      <a:pt x="16205" y="66338"/>
                      <a:pt x="15845" y="66315"/>
                    </a:cubicBezTo>
                    <a:cubicBezTo>
                      <a:pt x="13310" y="66148"/>
                      <a:pt x="9741" y="65481"/>
                      <a:pt x="8006" y="63446"/>
                    </a:cubicBezTo>
                    <a:cubicBezTo>
                      <a:pt x="7987" y="63449"/>
                      <a:pt x="7967" y="63450"/>
                      <a:pt x="7948" y="63450"/>
                    </a:cubicBezTo>
                    <a:cubicBezTo>
                      <a:pt x="7698" y="63450"/>
                      <a:pt x="7444" y="63255"/>
                      <a:pt x="7506" y="62946"/>
                    </a:cubicBezTo>
                    <a:cubicBezTo>
                      <a:pt x="8873" y="55841"/>
                      <a:pt x="9841" y="48802"/>
                      <a:pt x="9741" y="41531"/>
                    </a:cubicBezTo>
                    <a:cubicBezTo>
                      <a:pt x="9674" y="37928"/>
                      <a:pt x="9407" y="34359"/>
                      <a:pt x="8907" y="30823"/>
                    </a:cubicBezTo>
                    <a:cubicBezTo>
                      <a:pt x="8406" y="27254"/>
                      <a:pt x="7339" y="23718"/>
                      <a:pt x="6939" y="20149"/>
                    </a:cubicBezTo>
                    <a:cubicBezTo>
                      <a:pt x="6905" y="20082"/>
                      <a:pt x="6939" y="19949"/>
                      <a:pt x="7039" y="19949"/>
                    </a:cubicBezTo>
                    <a:cubicBezTo>
                      <a:pt x="7075" y="19912"/>
                      <a:pt x="7132" y="19885"/>
                      <a:pt x="7187" y="19885"/>
                    </a:cubicBezTo>
                    <a:close/>
                    <a:moveTo>
                      <a:pt x="7012" y="65894"/>
                    </a:moveTo>
                    <a:cubicBezTo>
                      <a:pt x="7044" y="65894"/>
                      <a:pt x="7076" y="65900"/>
                      <a:pt x="7105" y="65915"/>
                    </a:cubicBezTo>
                    <a:cubicBezTo>
                      <a:pt x="7773" y="66515"/>
                      <a:pt x="8440" y="67049"/>
                      <a:pt x="9240" y="67449"/>
                    </a:cubicBezTo>
                    <a:cubicBezTo>
                      <a:pt x="9941" y="67749"/>
                      <a:pt x="10708" y="67749"/>
                      <a:pt x="11342" y="68116"/>
                    </a:cubicBezTo>
                    <a:cubicBezTo>
                      <a:pt x="11509" y="68216"/>
                      <a:pt x="11475" y="68483"/>
                      <a:pt x="11275" y="68517"/>
                    </a:cubicBezTo>
                    <a:cubicBezTo>
                      <a:pt x="11154" y="68548"/>
                      <a:pt x="11029" y="68562"/>
                      <a:pt x="10901" y="68562"/>
                    </a:cubicBezTo>
                    <a:cubicBezTo>
                      <a:pt x="10219" y="68562"/>
                      <a:pt x="9463" y="68159"/>
                      <a:pt x="8873" y="67849"/>
                    </a:cubicBezTo>
                    <a:cubicBezTo>
                      <a:pt x="8106" y="67416"/>
                      <a:pt x="7372" y="66815"/>
                      <a:pt x="6872" y="66082"/>
                    </a:cubicBezTo>
                    <a:cubicBezTo>
                      <a:pt x="6794" y="65977"/>
                      <a:pt x="6899" y="65894"/>
                      <a:pt x="7012" y="65894"/>
                    </a:cubicBezTo>
                    <a:close/>
                    <a:moveTo>
                      <a:pt x="13013" y="68228"/>
                    </a:moveTo>
                    <a:cubicBezTo>
                      <a:pt x="13186" y="68228"/>
                      <a:pt x="13365" y="68263"/>
                      <a:pt x="13543" y="68316"/>
                    </a:cubicBezTo>
                    <a:cubicBezTo>
                      <a:pt x="13877" y="68383"/>
                      <a:pt x="13777" y="68917"/>
                      <a:pt x="13410" y="68917"/>
                    </a:cubicBezTo>
                    <a:cubicBezTo>
                      <a:pt x="13110" y="68884"/>
                      <a:pt x="12776" y="68817"/>
                      <a:pt x="12543" y="68617"/>
                    </a:cubicBezTo>
                    <a:cubicBezTo>
                      <a:pt x="12443" y="68550"/>
                      <a:pt x="12476" y="68350"/>
                      <a:pt x="12576" y="68316"/>
                    </a:cubicBezTo>
                    <a:cubicBezTo>
                      <a:pt x="12716" y="68254"/>
                      <a:pt x="12862" y="68228"/>
                      <a:pt x="13013" y="68228"/>
                    </a:cubicBezTo>
                    <a:close/>
                    <a:moveTo>
                      <a:pt x="301" y="1"/>
                    </a:moveTo>
                    <a:cubicBezTo>
                      <a:pt x="267" y="101"/>
                      <a:pt x="267" y="168"/>
                      <a:pt x="267" y="268"/>
                    </a:cubicBezTo>
                    <a:cubicBezTo>
                      <a:pt x="234" y="468"/>
                      <a:pt x="201" y="701"/>
                      <a:pt x="0" y="801"/>
                    </a:cubicBezTo>
                    <a:cubicBezTo>
                      <a:pt x="2002" y="5772"/>
                      <a:pt x="3203" y="11242"/>
                      <a:pt x="4504" y="16413"/>
                    </a:cubicBezTo>
                    <a:cubicBezTo>
                      <a:pt x="5938" y="22050"/>
                      <a:pt x="7072" y="27754"/>
                      <a:pt x="7706" y="33525"/>
                    </a:cubicBezTo>
                    <a:cubicBezTo>
                      <a:pt x="8973" y="44399"/>
                      <a:pt x="8506" y="55574"/>
                      <a:pt x="4971" y="65981"/>
                    </a:cubicBezTo>
                    <a:cubicBezTo>
                      <a:pt x="4937" y="66115"/>
                      <a:pt x="4837" y="66215"/>
                      <a:pt x="4737" y="66282"/>
                    </a:cubicBezTo>
                    <a:cubicBezTo>
                      <a:pt x="6338" y="67116"/>
                      <a:pt x="7706" y="68316"/>
                      <a:pt x="9374" y="69084"/>
                    </a:cubicBezTo>
                    <a:cubicBezTo>
                      <a:pt x="11275" y="69918"/>
                      <a:pt x="13277" y="70451"/>
                      <a:pt x="15345" y="70551"/>
                    </a:cubicBezTo>
                    <a:cubicBezTo>
                      <a:pt x="15687" y="70573"/>
                      <a:pt x="16028" y="70584"/>
                      <a:pt x="16368" y="70584"/>
                    </a:cubicBezTo>
                    <a:cubicBezTo>
                      <a:pt x="20143" y="70584"/>
                      <a:pt x="23785" y="69244"/>
                      <a:pt x="26753" y="66949"/>
                    </a:cubicBezTo>
                    <a:cubicBezTo>
                      <a:pt x="24218" y="56108"/>
                      <a:pt x="24751" y="44900"/>
                      <a:pt x="26386" y="33959"/>
                    </a:cubicBezTo>
                    <a:cubicBezTo>
                      <a:pt x="27186" y="28421"/>
                      <a:pt x="28254" y="22951"/>
                      <a:pt x="29321" y="17480"/>
                    </a:cubicBezTo>
                    <a:cubicBezTo>
                      <a:pt x="30389" y="12043"/>
                      <a:pt x="31189" y="6439"/>
                      <a:pt x="32624" y="1068"/>
                    </a:cubicBezTo>
                    <a:cubicBezTo>
                      <a:pt x="32457" y="968"/>
                      <a:pt x="32357" y="801"/>
                      <a:pt x="32323" y="635"/>
                    </a:cubicBezTo>
                    <a:cubicBezTo>
                      <a:pt x="30302" y="1941"/>
                      <a:pt x="27644" y="3065"/>
                      <a:pt x="25168" y="3065"/>
                    </a:cubicBezTo>
                    <a:cubicBezTo>
                      <a:pt x="24294" y="3065"/>
                      <a:pt x="23442" y="2925"/>
                      <a:pt x="22650" y="2603"/>
                    </a:cubicBezTo>
                    <a:cubicBezTo>
                      <a:pt x="22350" y="2870"/>
                      <a:pt x="22049" y="3103"/>
                      <a:pt x="21683" y="3237"/>
                    </a:cubicBezTo>
                    <a:cubicBezTo>
                      <a:pt x="21316" y="3403"/>
                      <a:pt x="21115" y="3370"/>
                      <a:pt x="20715" y="3403"/>
                    </a:cubicBezTo>
                    <a:cubicBezTo>
                      <a:pt x="20015" y="3470"/>
                      <a:pt x="19414" y="3370"/>
                      <a:pt x="18714" y="3704"/>
                    </a:cubicBezTo>
                    <a:cubicBezTo>
                      <a:pt x="18252" y="3923"/>
                      <a:pt x="17935" y="4143"/>
                      <a:pt x="17543" y="4143"/>
                    </a:cubicBezTo>
                    <a:cubicBezTo>
                      <a:pt x="17341" y="4143"/>
                      <a:pt x="17118" y="4085"/>
                      <a:pt x="16846" y="3937"/>
                    </a:cubicBezTo>
                    <a:cubicBezTo>
                      <a:pt x="16612" y="3804"/>
                      <a:pt x="16379" y="3603"/>
                      <a:pt x="16245" y="3370"/>
                    </a:cubicBezTo>
                    <a:cubicBezTo>
                      <a:pt x="15121" y="3608"/>
                      <a:pt x="13946" y="3720"/>
                      <a:pt x="12751" y="3720"/>
                    </a:cubicBezTo>
                    <a:cubicBezTo>
                      <a:pt x="8415" y="3720"/>
                      <a:pt x="3805" y="2250"/>
                      <a:pt x="301" y="1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77" name="Google Shape;13877;p42"/>
              <p:cNvSpPr/>
              <p:nvPr/>
            </p:nvSpPr>
            <p:spPr>
              <a:xfrm>
                <a:off x="2319851" y="3460575"/>
                <a:ext cx="471968" cy="150191"/>
              </a:xfrm>
              <a:custGeom>
                <a:rect b="b" l="l" r="r" t="t"/>
                <a:pathLst>
                  <a:path extrusionOk="0" h="7006" w="22016">
                    <a:moveTo>
                      <a:pt x="2325" y="2320"/>
                    </a:moveTo>
                    <a:lnTo>
                      <a:pt x="2325" y="2320"/>
                    </a:lnTo>
                    <a:cubicBezTo>
                      <a:pt x="2339" y="2337"/>
                      <a:pt x="2354" y="2353"/>
                      <a:pt x="2368" y="2369"/>
                    </a:cubicBezTo>
                    <a:cubicBezTo>
                      <a:pt x="2368" y="2369"/>
                      <a:pt x="2368" y="2336"/>
                      <a:pt x="2368" y="2336"/>
                    </a:cubicBezTo>
                    <a:cubicBezTo>
                      <a:pt x="2355" y="2329"/>
                      <a:pt x="2340" y="2324"/>
                      <a:pt x="2325" y="2320"/>
                    </a:cubicBezTo>
                    <a:close/>
                    <a:moveTo>
                      <a:pt x="1001" y="1"/>
                    </a:moveTo>
                    <a:cubicBezTo>
                      <a:pt x="734" y="801"/>
                      <a:pt x="500" y="1602"/>
                      <a:pt x="234" y="2402"/>
                    </a:cubicBezTo>
                    <a:cubicBezTo>
                      <a:pt x="167" y="2536"/>
                      <a:pt x="100" y="2636"/>
                      <a:pt x="0" y="2703"/>
                    </a:cubicBezTo>
                    <a:cubicBezTo>
                      <a:pt x="1601" y="3537"/>
                      <a:pt x="2969" y="4737"/>
                      <a:pt x="4637" y="5505"/>
                    </a:cubicBezTo>
                    <a:cubicBezTo>
                      <a:pt x="6538" y="6339"/>
                      <a:pt x="8540" y="6872"/>
                      <a:pt x="10608" y="6972"/>
                    </a:cubicBezTo>
                    <a:cubicBezTo>
                      <a:pt x="10950" y="6994"/>
                      <a:pt x="11291" y="7005"/>
                      <a:pt x="11631" y="7005"/>
                    </a:cubicBezTo>
                    <a:cubicBezTo>
                      <a:pt x="15406" y="7005"/>
                      <a:pt x="19048" y="5665"/>
                      <a:pt x="22016" y="3370"/>
                    </a:cubicBezTo>
                    <a:cubicBezTo>
                      <a:pt x="21882" y="2769"/>
                      <a:pt x="21749" y="2169"/>
                      <a:pt x="21649" y="1535"/>
                    </a:cubicBezTo>
                    <a:cubicBezTo>
                      <a:pt x="19647" y="4737"/>
                      <a:pt x="14344" y="5438"/>
                      <a:pt x="11008" y="5471"/>
                    </a:cubicBezTo>
                    <a:cubicBezTo>
                      <a:pt x="10241" y="5471"/>
                      <a:pt x="9507" y="5438"/>
                      <a:pt x="8773" y="5338"/>
                    </a:cubicBezTo>
                    <a:lnTo>
                      <a:pt x="8673" y="5338"/>
                    </a:lnTo>
                    <a:cubicBezTo>
                      <a:pt x="8506" y="5338"/>
                      <a:pt x="8306" y="5305"/>
                      <a:pt x="8139" y="5238"/>
                    </a:cubicBezTo>
                    <a:cubicBezTo>
                      <a:pt x="7639" y="5138"/>
                      <a:pt x="7139" y="5004"/>
                      <a:pt x="6672" y="4871"/>
                    </a:cubicBezTo>
                    <a:cubicBezTo>
                      <a:pt x="6638" y="4904"/>
                      <a:pt x="6605" y="4938"/>
                      <a:pt x="6538" y="4938"/>
                    </a:cubicBezTo>
                    <a:cubicBezTo>
                      <a:pt x="6417" y="4969"/>
                      <a:pt x="6292" y="4983"/>
                      <a:pt x="6164" y="4983"/>
                    </a:cubicBezTo>
                    <a:cubicBezTo>
                      <a:pt x="5482" y="4983"/>
                      <a:pt x="4726" y="4580"/>
                      <a:pt x="4136" y="4270"/>
                    </a:cubicBezTo>
                    <a:cubicBezTo>
                      <a:pt x="3369" y="3837"/>
                      <a:pt x="2635" y="3236"/>
                      <a:pt x="2135" y="2503"/>
                    </a:cubicBezTo>
                    <a:cubicBezTo>
                      <a:pt x="2057" y="2398"/>
                      <a:pt x="2162" y="2315"/>
                      <a:pt x="2275" y="2315"/>
                    </a:cubicBezTo>
                    <a:cubicBezTo>
                      <a:pt x="2292" y="2315"/>
                      <a:pt x="2308" y="2316"/>
                      <a:pt x="2325" y="2320"/>
                    </a:cubicBezTo>
                    <a:lnTo>
                      <a:pt x="2325" y="2320"/>
                    </a:lnTo>
                    <a:cubicBezTo>
                      <a:pt x="1744" y="1663"/>
                      <a:pt x="1261" y="879"/>
                      <a:pt x="1001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78" name="Google Shape;13878;p42"/>
              <p:cNvSpPr/>
              <p:nvPr/>
            </p:nvSpPr>
            <p:spPr>
              <a:xfrm>
                <a:off x="2218297" y="2097528"/>
                <a:ext cx="699377" cy="392263"/>
              </a:xfrm>
              <a:custGeom>
                <a:rect b="b" l="l" r="r" t="t"/>
                <a:pathLst>
                  <a:path extrusionOk="0" h="18298" w="32624">
                    <a:moveTo>
                      <a:pt x="13272" y="7639"/>
                    </a:moveTo>
                    <a:cubicBezTo>
                      <a:pt x="13482" y="7639"/>
                      <a:pt x="13695" y="7798"/>
                      <a:pt x="13643" y="8107"/>
                    </a:cubicBezTo>
                    <a:cubicBezTo>
                      <a:pt x="13610" y="8307"/>
                      <a:pt x="13477" y="8507"/>
                      <a:pt x="13243" y="8507"/>
                    </a:cubicBezTo>
                    <a:cubicBezTo>
                      <a:pt x="13010" y="8474"/>
                      <a:pt x="12943" y="8273"/>
                      <a:pt x="12910" y="8073"/>
                    </a:cubicBezTo>
                    <a:cubicBezTo>
                      <a:pt x="12877" y="7781"/>
                      <a:pt x="13073" y="7639"/>
                      <a:pt x="13272" y="7639"/>
                    </a:cubicBezTo>
                    <a:close/>
                    <a:moveTo>
                      <a:pt x="26619" y="8307"/>
                    </a:moveTo>
                    <a:cubicBezTo>
                      <a:pt x="27009" y="8307"/>
                      <a:pt x="27019" y="8909"/>
                      <a:pt x="26619" y="8909"/>
                    </a:cubicBezTo>
                    <a:cubicBezTo>
                      <a:pt x="26608" y="8909"/>
                      <a:pt x="26597" y="8908"/>
                      <a:pt x="26586" y="8907"/>
                    </a:cubicBezTo>
                    <a:cubicBezTo>
                      <a:pt x="26186" y="8907"/>
                      <a:pt x="26186" y="8307"/>
                      <a:pt x="26619" y="8307"/>
                    </a:cubicBezTo>
                    <a:close/>
                    <a:moveTo>
                      <a:pt x="26121" y="10207"/>
                    </a:moveTo>
                    <a:cubicBezTo>
                      <a:pt x="26131" y="10207"/>
                      <a:pt x="26142" y="10207"/>
                      <a:pt x="26152" y="10208"/>
                    </a:cubicBezTo>
                    <a:cubicBezTo>
                      <a:pt x="26609" y="10208"/>
                      <a:pt x="26587" y="10943"/>
                      <a:pt x="26148" y="10943"/>
                    </a:cubicBezTo>
                    <a:cubicBezTo>
                      <a:pt x="26139" y="10943"/>
                      <a:pt x="26129" y="10943"/>
                      <a:pt x="26119" y="10942"/>
                    </a:cubicBezTo>
                    <a:cubicBezTo>
                      <a:pt x="25629" y="10942"/>
                      <a:pt x="25651" y="10207"/>
                      <a:pt x="26121" y="10207"/>
                    </a:cubicBezTo>
                    <a:close/>
                    <a:moveTo>
                      <a:pt x="20715" y="10442"/>
                    </a:moveTo>
                    <a:cubicBezTo>
                      <a:pt x="21182" y="10475"/>
                      <a:pt x="21149" y="11209"/>
                      <a:pt x="20682" y="11209"/>
                    </a:cubicBezTo>
                    <a:cubicBezTo>
                      <a:pt x="20215" y="11176"/>
                      <a:pt x="20215" y="10442"/>
                      <a:pt x="20715" y="10442"/>
                    </a:cubicBezTo>
                    <a:close/>
                    <a:moveTo>
                      <a:pt x="5590" y="5628"/>
                    </a:moveTo>
                    <a:cubicBezTo>
                      <a:pt x="6043" y="5628"/>
                      <a:pt x="6475" y="6047"/>
                      <a:pt x="6672" y="6539"/>
                    </a:cubicBezTo>
                    <a:cubicBezTo>
                      <a:pt x="6972" y="7306"/>
                      <a:pt x="7039" y="8207"/>
                      <a:pt x="7206" y="8974"/>
                    </a:cubicBezTo>
                    <a:cubicBezTo>
                      <a:pt x="7339" y="9508"/>
                      <a:pt x="7539" y="10175"/>
                      <a:pt x="7306" y="10709"/>
                    </a:cubicBezTo>
                    <a:cubicBezTo>
                      <a:pt x="7108" y="11104"/>
                      <a:pt x="6746" y="11325"/>
                      <a:pt x="6396" y="11325"/>
                    </a:cubicBezTo>
                    <a:cubicBezTo>
                      <a:pt x="6097" y="11325"/>
                      <a:pt x="5807" y="11163"/>
                      <a:pt x="5638" y="10809"/>
                    </a:cubicBezTo>
                    <a:cubicBezTo>
                      <a:pt x="5371" y="10208"/>
                      <a:pt x="5371" y="9374"/>
                      <a:pt x="5271" y="8740"/>
                    </a:cubicBezTo>
                    <a:cubicBezTo>
                      <a:pt x="5171" y="7940"/>
                      <a:pt x="5037" y="7139"/>
                      <a:pt x="5004" y="6305"/>
                    </a:cubicBezTo>
                    <a:cubicBezTo>
                      <a:pt x="4904" y="6239"/>
                      <a:pt x="4837" y="6105"/>
                      <a:pt x="4937" y="5972"/>
                    </a:cubicBezTo>
                    <a:cubicBezTo>
                      <a:pt x="4937" y="5972"/>
                      <a:pt x="4971" y="5938"/>
                      <a:pt x="4971" y="5938"/>
                    </a:cubicBezTo>
                    <a:cubicBezTo>
                      <a:pt x="5004" y="5872"/>
                      <a:pt x="5037" y="5805"/>
                      <a:pt x="5104" y="5805"/>
                    </a:cubicBezTo>
                    <a:cubicBezTo>
                      <a:pt x="5262" y="5682"/>
                      <a:pt x="5427" y="5628"/>
                      <a:pt x="5590" y="5628"/>
                    </a:cubicBezTo>
                    <a:close/>
                    <a:moveTo>
                      <a:pt x="7349" y="12349"/>
                    </a:moveTo>
                    <a:cubicBezTo>
                      <a:pt x="7492" y="12349"/>
                      <a:pt x="7618" y="12375"/>
                      <a:pt x="7706" y="12443"/>
                    </a:cubicBezTo>
                    <a:cubicBezTo>
                      <a:pt x="8073" y="12710"/>
                      <a:pt x="8306" y="13477"/>
                      <a:pt x="8373" y="13877"/>
                    </a:cubicBezTo>
                    <a:cubicBezTo>
                      <a:pt x="8506" y="14711"/>
                      <a:pt x="8039" y="15645"/>
                      <a:pt x="7172" y="15745"/>
                    </a:cubicBezTo>
                    <a:cubicBezTo>
                      <a:pt x="7150" y="15751"/>
                      <a:pt x="7127" y="15754"/>
                      <a:pt x="7103" y="15754"/>
                    </a:cubicBezTo>
                    <a:cubicBezTo>
                      <a:pt x="6987" y="15754"/>
                      <a:pt x="6866" y="15684"/>
                      <a:pt x="6839" y="15545"/>
                    </a:cubicBezTo>
                    <a:cubicBezTo>
                      <a:pt x="6605" y="14678"/>
                      <a:pt x="6405" y="13811"/>
                      <a:pt x="6171" y="12977"/>
                    </a:cubicBezTo>
                    <a:cubicBezTo>
                      <a:pt x="6171" y="12910"/>
                      <a:pt x="6171" y="12843"/>
                      <a:pt x="6205" y="12810"/>
                    </a:cubicBezTo>
                    <a:cubicBezTo>
                      <a:pt x="6138" y="12710"/>
                      <a:pt x="6171" y="12577"/>
                      <a:pt x="6305" y="12543"/>
                    </a:cubicBezTo>
                    <a:cubicBezTo>
                      <a:pt x="6564" y="12496"/>
                      <a:pt x="7006" y="12349"/>
                      <a:pt x="7349" y="12349"/>
                    </a:cubicBezTo>
                    <a:close/>
                    <a:moveTo>
                      <a:pt x="14501" y="14903"/>
                    </a:moveTo>
                    <a:cubicBezTo>
                      <a:pt x="14704" y="14903"/>
                      <a:pt x="14910" y="15020"/>
                      <a:pt x="14944" y="15245"/>
                    </a:cubicBezTo>
                    <a:cubicBezTo>
                      <a:pt x="14944" y="15245"/>
                      <a:pt x="14944" y="15278"/>
                      <a:pt x="14944" y="15278"/>
                    </a:cubicBezTo>
                    <a:cubicBezTo>
                      <a:pt x="14978" y="15579"/>
                      <a:pt x="14811" y="15846"/>
                      <a:pt x="14477" y="15846"/>
                    </a:cubicBezTo>
                    <a:cubicBezTo>
                      <a:pt x="14177" y="15812"/>
                      <a:pt x="14010" y="15545"/>
                      <a:pt x="14077" y="15245"/>
                    </a:cubicBezTo>
                    <a:cubicBezTo>
                      <a:pt x="14077" y="15245"/>
                      <a:pt x="14077" y="15212"/>
                      <a:pt x="14077" y="15212"/>
                    </a:cubicBezTo>
                    <a:cubicBezTo>
                      <a:pt x="14125" y="15003"/>
                      <a:pt x="14312" y="14903"/>
                      <a:pt x="14501" y="14903"/>
                    </a:cubicBezTo>
                    <a:close/>
                    <a:moveTo>
                      <a:pt x="19848" y="14912"/>
                    </a:moveTo>
                    <a:cubicBezTo>
                      <a:pt x="20148" y="14912"/>
                      <a:pt x="20415" y="15178"/>
                      <a:pt x="20415" y="15512"/>
                    </a:cubicBezTo>
                    <a:cubicBezTo>
                      <a:pt x="20415" y="15827"/>
                      <a:pt x="20148" y="16082"/>
                      <a:pt x="19866" y="16082"/>
                    </a:cubicBezTo>
                    <a:cubicBezTo>
                      <a:pt x="19849" y="16082"/>
                      <a:pt x="19832" y="16081"/>
                      <a:pt x="19815" y="16079"/>
                    </a:cubicBezTo>
                    <a:cubicBezTo>
                      <a:pt x="19481" y="16079"/>
                      <a:pt x="19214" y="15812"/>
                      <a:pt x="19214" y="15479"/>
                    </a:cubicBezTo>
                    <a:cubicBezTo>
                      <a:pt x="19247" y="15145"/>
                      <a:pt x="19514" y="14912"/>
                      <a:pt x="19848" y="14912"/>
                    </a:cubicBezTo>
                    <a:close/>
                    <a:moveTo>
                      <a:pt x="301" y="1"/>
                    </a:moveTo>
                    <a:cubicBezTo>
                      <a:pt x="267" y="101"/>
                      <a:pt x="267" y="168"/>
                      <a:pt x="267" y="268"/>
                    </a:cubicBezTo>
                    <a:cubicBezTo>
                      <a:pt x="234" y="468"/>
                      <a:pt x="201" y="701"/>
                      <a:pt x="0" y="801"/>
                    </a:cubicBezTo>
                    <a:cubicBezTo>
                      <a:pt x="2002" y="5738"/>
                      <a:pt x="3203" y="11176"/>
                      <a:pt x="4504" y="16313"/>
                    </a:cubicBezTo>
                    <a:cubicBezTo>
                      <a:pt x="4617" y="16425"/>
                      <a:pt x="4760" y="16508"/>
                      <a:pt x="4903" y="16508"/>
                    </a:cubicBezTo>
                    <a:cubicBezTo>
                      <a:pt x="4971" y="16508"/>
                      <a:pt x="5039" y="16489"/>
                      <a:pt x="5104" y="16446"/>
                    </a:cubicBezTo>
                    <a:cubicBezTo>
                      <a:pt x="5271" y="16346"/>
                      <a:pt x="5304" y="16346"/>
                      <a:pt x="5504" y="16279"/>
                    </a:cubicBezTo>
                    <a:cubicBezTo>
                      <a:pt x="5698" y="16237"/>
                      <a:pt x="5867" y="16214"/>
                      <a:pt x="6018" y="16214"/>
                    </a:cubicBezTo>
                    <a:cubicBezTo>
                      <a:pt x="6464" y="16214"/>
                      <a:pt x="6757" y="16415"/>
                      <a:pt x="7105" y="16913"/>
                    </a:cubicBezTo>
                    <a:cubicBezTo>
                      <a:pt x="7640" y="17676"/>
                      <a:pt x="8209" y="17916"/>
                      <a:pt x="8806" y="17916"/>
                    </a:cubicBezTo>
                    <a:cubicBezTo>
                      <a:pt x="9515" y="17916"/>
                      <a:pt x="10264" y="17579"/>
                      <a:pt x="11042" y="17380"/>
                    </a:cubicBezTo>
                    <a:cubicBezTo>
                      <a:pt x="10942" y="17313"/>
                      <a:pt x="10875" y="17247"/>
                      <a:pt x="10908" y="17113"/>
                    </a:cubicBezTo>
                    <a:cubicBezTo>
                      <a:pt x="10908" y="16899"/>
                      <a:pt x="11056" y="16798"/>
                      <a:pt x="11212" y="16798"/>
                    </a:cubicBezTo>
                    <a:cubicBezTo>
                      <a:pt x="11324" y="16798"/>
                      <a:pt x="11439" y="16849"/>
                      <a:pt x="11509" y="16946"/>
                    </a:cubicBezTo>
                    <a:cubicBezTo>
                      <a:pt x="11509" y="16980"/>
                      <a:pt x="11509" y="16980"/>
                      <a:pt x="11509" y="16980"/>
                    </a:cubicBezTo>
                    <a:cubicBezTo>
                      <a:pt x="11575" y="17046"/>
                      <a:pt x="11575" y="17180"/>
                      <a:pt x="11509" y="17280"/>
                    </a:cubicBezTo>
                    <a:cubicBezTo>
                      <a:pt x="11665" y="17241"/>
                      <a:pt x="11833" y="17225"/>
                      <a:pt x="11999" y="17225"/>
                    </a:cubicBezTo>
                    <a:cubicBezTo>
                      <a:pt x="12116" y="17225"/>
                      <a:pt x="12232" y="17233"/>
                      <a:pt x="12343" y="17247"/>
                    </a:cubicBezTo>
                    <a:cubicBezTo>
                      <a:pt x="13994" y="17394"/>
                      <a:pt x="15411" y="18298"/>
                      <a:pt x="17054" y="18298"/>
                    </a:cubicBezTo>
                    <a:cubicBezTo>
                      <a:pt x="17270" y="18298"/>
                      <a:pt x="17489" y="18282"/>
                      <a:pt x="17713" y="18247"/>
                    </a:cubicBezTo>
                    <a:cubicBezTo>
                      <a:pt x="19281" y="17980"/>
                      <a:pt x="20782" y="17280"/>
                      <a:pt x="22383" y="17147"/>
                    </a:cubicBezTo>
                    <a:cubicBezTo>
                      <a:pt x="22683" y="17123"/>
                      <a:pt x="22981" y="17113"/>
                      <a:pt x="23278" y="17113"/>
                    </a:cubicBezTo>
                    <a:cubicBezTo>
                      <a:pt x="24465" y="17113"/>
                      <a:pt x="25631" y="17266"/>
                      <a:pt x="26818" y="17266"/>
                    </a:cubicBezTo>
                    <a:cubicBezTo>
                      <a:pt x="27412" y="17266"/>
                      <a:pt x="28011" y="17228"/>
                      <a:pt x="28621" y="17113"/>
                    </a:cubicBezTo>
                    <a:cubicBezTo>
                      <a:pt x="28888" y="17046"/>
                      <a:pt x="29155" y="16980"/>
                      <a:pt x="29421" y="16946"/>
                    </a:cubicBezTo>
                    <a:cubicBezTo>
                      <a:pt x="30422" y="11676"/>
                      <a:pt x="31223" y="6272"/>
                      <a:pt x="32624" y="1068"/>
                    </a:cubicBezTo>
                    <a:cubicBezTo>
                      <a:pt x="32457" y="968"/>
                      <a:pt x="32357" y="801"/>
                      <a:pt x="32323" y="635"/>
                    </a:cubicBezTo>
                    <a:cubicBezTo>
                      <a:pt x="30314" y="1933"/>
                      <a:pt x="27675" y="3052"/>
                      <a:pt x="25213" y="3052"/>
                    </a:cubicBezTo>
                    <a:cubicBezTo>
                      <a:pt x="24323" y="3052"/>
                      <a:pt x="23456" y="2906"/>
                      <a:pt x="22650" y="2569"/>
                    </a:cubicBezTo>
                    <a:cubicBezTo>
                      <a:pt x="22350" y="2870"/>
                      <a:pt x="22049" y="3103"/>
                      <a:pt x="21683" y="3237"/>
                    </a:cubicBezTo>
                    <a:cubicBezTo>
                      <a:pt x="21316" y="3370"/>
                      <a:pt x="21115" y="3370"/>
                      <a:pt x="20715" y="3403"/>
                    </a:cubicBezTo>
                    <a:cubicBezTo>
                      <a:pt x="20015" y="3470"/>
                      <a:pt x="19414" y="3370"/>
                      <a:pt x="18714" y="3704"/>
                    </a:cubicBezTo>
                    <a:cubicBezTo>
                      <a:pt x="18252" y="3923"/>
                      <a:pt x="17935" y="4143"/>
                      <a:pt x="17543" y="4143"/>
                    </a:cubicBezTo>
                    <a:cubicBezTo>
                      <a:pt x="17341" y="4143"/>
                      <a:pt x="17118" y="4085"/>
                      <a:pt x="16846" y="3937"/>
                    </a:cubicBezTo>
                    <a:cubicBezTo>
                      <a:pt x="16579" y="3804"/>
                      <a:pt x="16379" y="3603"/>
                      <a:pt x="16245" y="3370"/>
                    </a:cubicBezTo>
                    <a:cubicBezTo>
                      <a:pt x="15121" y="3608"/>
                      <a:pt x="13946" y="3720"/>
                      <a:pt x="12751" y="3720"/>
                    </a:cubicBezTo>
                    <a:cubicBezTo>
                      <a:pt x="8415" y="3720"/>
                      <a:pt x="3805" y="2250"/>
                      <a:pt x="301" y="1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79" name="Google Shape;13879;p42"/>
              <p:cNvSpPr/>
              <p:nvPr/>
            </p:nvSpPr>
            <p:spPr>
              <a:xfrm>
                <a:off x="2241172" y="2129000"/>
                <a:ext cx="642182" cy="94411"/>
              </a:xfrm>
              <a:custGeom>
                <a:rect b="b" l="l" r="r" t="t"/>
                <a:pathLst>
                  <a:path extrusionOk="0" h="4404" w="29956">
                    <a:moveTo>
                      <a:pt x="1" y="1"/>
                    </a:moveTo>
                    <a:lnTo>
                      <a:pt x="1" y="1"/>
                    </a:lnTo>
                    <a:cubicBezTo>
                      <a:pt x="901" y="2636"/>
                      <a:pt x="3503" y="3370"/>
                      <a:pt x="6038" y="3737"/>
                    </a:cubicBezTo>
                    <a:cubicBezTo>
                      <a:pt x="9007" y="4170"/>
                      <a:pt x="12009" y="4304"/>
                      <a:pt x="15012" y="4337"/>
                    </a:cubicBezTo>
                    <a:cubicBezTo>
                      <a:pt x="16285" y="4363"/>
                      <a:pt x="17579" y="4403"/>
                      <a:pt x="18873" y="4403"/>
                    </a:cubicBezTo>
                    <a:cubicBezTo>
                      <a:pt x="20935" y="4403"/>
                      <a:pt x="22998" y="4300"/>
                      <a:pt x="24985" y="3870"/>
                    </a:cubicBezTo>
                    <a:cubicBezTo>
                      <a:pt x="26653" y="3503"/>
                      <a:pt x="29255" y="3069"/>
                      <a:pt x="29956" y="1302"/>
                    </a:cubicBezTo>
                    <a:lnTo>
                      <a:pt x="29956" y="1302"/>
                    </a:lnTo>
                    <a:cubicBezTo>
                      <a:pt x="24985" y="3303"/>
                      <a:pt x="19515" y="3203"/>
                      <a:pt x="14244" y="3270"/>
                    </a:cubicBezTo>
                    <a:cubicBezTo>
                      <a:pt x="12986" y="3298"/>
                      <a:pt x="11685" y="3350"/>
                      <a:pt x="10383" y="3350"/>
                    </a:cubicBezTo>
                    <a:cubicBezTo>
                      <a:pt x="8614" y="3350"/>
                      <a:pt x="6843" y="3254"/>
                      <a:pt x="5171" y="2869"/>
                    </a:cubicBezTo>
                    <a:cubicBezTo>
                      <a:pt x="3170" y="2402"/>
                      <a:pt x="1635" y="1168"/>
                      <a:pt x="1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80" name="Google Shape;13880;p42"/>
              <p:cNvSpPr/>
              <p:nvPr/>
            </p:nvSpPr>
            <p:spPr>
              <a:xfrm>
                <a:off x="2378486" y="2534490"/>
                <a:ext cx="408342" cy="962629"/>
              </a:xfrm>
              <a:custGeom>
                <a:rect b="b" l="l" r="r" t="t"/>
                <a:pathLst>
                  <a:path extrusionOk="0" h="44904" w="19048">
                    <a:moveTo>
                      <a:pt x="12158" y="4107"/>
                    </a:moveTo>
                    <a:cubicBezTo>
                      <a:pt x="12272" y="4107"/>
                      <a:pt x="12390" y="4148"/>
                      <a:pt x="12443" y="4237"/>
                    </a:cubicBezTo>
                    <a:lnTo>
                      <a:pt x="12476" y="4237"/>
                    </a:lnTo>
                    <a:cubicBezTo>
                      <a:pt x="12643" y="4370"/>
                      <a:pt x="12743" y="4603"/>
                      <a:pt x="12676" y="4804"/>
                    </a:cubicBezTo>
                    <a:cubicBezTo>
                      <a:pt x="12643" y="4837"/>
                      <a:pt x="12643" y="4870"/>
                      <a:pt x="12643" y="4904"/>
                    </a:cubicBezTo>
                    <a:cubicBezTo>
                      <a:pt x="12562" y="5129"/>
                      <a:pt x="12366" y="5238"/>
                      <a:pt x="12168" y="5238"/>
                    </a:cubicBezTo>
                    <a:cubicBezTo>
                      <a:pt x="11957" y="5238"/>
                      <a:pt x="11745" y="5112"/>
                      <a:pt x="11675" y="4870"/>
                    </a:cubicBezTo>
                    <a:cubicBezTo>
                      <a:pt x="11675" y="4837"/>
                      <a:pt x="11675" y="4804"/>
                      <a:pt x="11642" y="4770"/>
                    </a:cubicBezTo>
                    <a:cubicBezTo>
                      <a:pt x="11575" y="4570"/>
                      <a:pt x="11709" y="4337"/>
                      <a:pt x="11876" y="4237"/>
                    </a:cubicBezTo>
                    <a:cubicBezTo>
                      <a:pt x="11876" y="4237"/>
                      <a:pt x="11909" y="4203"/>
                      <a:pt x="11909" y="4203"/>
                    </a:cubicBezTo>
                    <a:cubicBezTo>
                      <a:pt x="11956" y="4140"/>
                      <a:pt x="12055" y="4107"/>
                      <a:pt x="12158" y="4107"/>
                    </a:cubicBezTo>
                    <a:close/>
                    <a:moveTo>
                      <a:pt x="5671" y="5204"/>
                    </a:moveTo>
                    <a:cubicBezTo>
                      <a:pt x="6490" y="5237"/>
                      <a:pt x="6473" y="6105"/>
                      <a:pt x="5682" y="6105"/>
                    </a:cubicBezTo>
                    <a:cubicBezTo>
                      <a:pt x="5668" y="6105"/>
                      <a:pt x="5653" y="6105"/>
                      <a:pt x="5638" y="6105"/>
                    </a:cubicBezTo>
                    <a:cubicBezTo>
                      <a:pt x="5237" y="6071"/>
                      <a:pt x="5271" y="5204"/>
                      <a:pt x="5671" y="5204"/>
                    </a:cubicBezTo>
                    <a:close/>
                    <a:moveTo>
                      <a:pt x="7390" y="7745"/>
                    </a:moveTo>
                    <a:cubicBezTo>
                      <a:pt x="7483" y="7745"/>
                      <a:pt x="7575" y="7775"/>
                      <a:pt x="7639" y="7839"/>
                    </a:cubicBezTo>
                    <a:cubicBezTo>
                      <a:pt x="7832" y="8064"/>
                      <a:pt x="7684" y="8475"/>
                      <a:pt x="7375" y="8475"/>
                    </a:cubicBezTo>
                    <a:cubicBezTo>
                      <a:pt x="7363" y="8475"/>
                      <a:pt x="7351" y="8474"/>
                      <a:pt x="7339" y="8473"/>
                    </a:cubicBezTo>
                    <a:lnTo>
                      <a:pt x="7239" y="8473"/>
                    </a:lnTo>
                    <a:cubicBezTo>
                      <a:pt x="7105" y="8440"/>
                      <a:pt x="7005" y="8339"/>
                      <a:pt x="7005" y="8206"/>
                    </a:cubicBezTo>
                    <a:cubicBezTo>
                      <a:pt x="7005" y="8173"/>
                      <a:pt x="7005" y="8139"/>
                      <a:pt x="7005" y="8106"/>
                    </a:cubicBezTo>
                    <a:cubicBezTo>
                      <a:pt x="6983" y="7879"/>
                      <a:pt x="7191" y="7745"/>
                      <a:pt x="7390" y="7745"/>
                    </a:cubicBezTo>
                    <a:close/>
                    <a:moveTo>
                      <a:pt x="4170" y="10308"/>
                    </a:moveTo>
                    <a:cubicBezTo>
                      <a:pt x="4504" y="10308"/>
                      <a:pt x="4770" y="10608"/>
                      <a:pt x="4770" y="10941"/>
                    </a:cubicBezTo>
                    <a:cubicBezTo>
                      <a:pt x="4770" y="11275"/>
                      <a:pt x="4470" y="11542"/>
                      <a:pt x="4137" y="11542"/>
                    </a:cubicBezTo>
                    <a:cubicBezTo>
                      <a:pt x="3803" y="11542"/>
                      <a:pt x="3536" y="11242"/>
                      <a:pt x="3536" y="10908"/>
                    </a:cubicBezTo>
                    <a:cubicBezTo>
                      <a:pt x="3536" y="10574"/>
                      <a:pt x="3836" y="10308"/>
                      <a:pt x="4170" y="10308"/>
                    </a:cubicBezTo>
                    <a:close/>
                    <a:moveTo>
                      <a:pt x="10639" y="11410"/>
                    </a:moveTo>
                    <a:cubicBezTo>
                      <a:pt x="10771" y="11410"/>
                      <a:pt x="10905" y="11469"/>
                      <a:pt x="10975" y="11608"/>
                    </a:cubicBezTo>
                    <a:cubicBezTo>
                      <a:pt x="11108" y="11875"/>
                      <a:pt x="10975" y="12142"/>
                      <a:pt x="10675" y="12242"/>
                    </a:cubicBezTo>
                    <a:cubicBezTo>
                      <a:pt x="10626" y="12256"/>
                      <a:pt x="10579" y="12263"/>
                      <a:pt x="10533" y="12263"/>
                    </a:cubicBezTo>
                    <a:cubicBezTo>
                      <a:pt x="10359" y="12263"/>
                      <a:pt x="10206" y="12167"/>
                      <a:pt x="10074" y="12009"/>
                    </a:cubicBezTo>
                    <a:cubicBezTo>
                      <a:pt x="9974" y="11842"/>
                      <a:pt x="10074" y="11608"/>
                      <a:pt x="10208" y="11508"/>
                    </a:cubicBezTo>
                    <a:cubicBezTo>
                      <a:pt x="10274" y="11475"/>
                      <a:pt x="10374" y="11442"/>
                      <a:pt x="10475" y="11442"/>
                    </a:cubicBezTo>
                    <a:cubicBezTo>
                      <a:pt x="10525" y="11421"/>
                      <a:pt x="10582" y="11410"/>
                      <a:pt x="10639" y="11410"/>
                    </a:cubicBezTo>
                    <a:close/>
                    <a:moveTo>
                      <a:pt x="7105" y="13210"/>
                    </a:moveTo>
                    <a:cubicBezTo>
                      <a:pt x="7926" y="13242"/>
                      <a:pt x="7907" y="14244"/>
                      <a:pt x="7111" y="14244"/>
                    </a:cubicBezTo>
                    <a:cubicBezTo>
                      <a:pt x="7098" y="14244"/>
                      <a:pt x="7085" y="14244"/>
                      <a:pt x="7072" y="14244"/>
                    </a:cubicBezTo>
                    <a:cubicBezTo>
                      <a:pt x="6672" y="14244"/>
                      <a:pt x="6705" y="13210"/>
                      <a:pt x="7105" y="13210"/>
                    </a:cubicBezTo>
                    <a:close/>
                    <a:moveTo>
                      <a:pt x="12156" y="14914"/>
                    </a:moveTo>
                    <a:cubicBezTo>
                      <a:pt x="12418" y="14914"/>
                      <a:pt x="12673" y="15187"/>
                      <a:pt x="12576" y="15478"/>
                    </a:cubicBezTo>
                    <a:cubicBezTo>
                      <a:pt x="12543" y="15578"/>
                      <a:pt x="12509" y="15645"/>
                      <a:pt x="12476" y="15711"/>
                    </a:cubicBezTo>
                    <a:cubicBezTo>
                      <a:pt x="12384" y="15850"/>
                      <a:pt x="12244" y="15924"/>
                      <a:pt x="12100" y="15924"/>
                    </a:cubicBezTo>
                    <a:cubicBezTo>
                      <a:pt x="12036" y="15924"/>
                      <a:pt x="11971" y="15909"/>
                      <a:pt x="11909" y="15878"/>
                    </a:cubicBezTo>
                    <a:cubicBezTo>
                      <a:pt x="11742" y="15811"/>
                      <a:pt x="11575" y="15545"/>
                      <a:pt x="11675" y="15344"/>
                    </a:cubicBezTo>
                    <a:cubicBezTo>
                      <a:pt x="11742" y="15244"/>
                      <a:pt x="11775" y="15144"/>
                      <a:pt x="11876" y="15044"/>
                    </a:cubicBezTo>
                    <a:cubicBezTo>
                      <a:pt x="11958" y="14953"/>
                      <a:pt x="12057" y="14914"/>
                      <a:pt x="12156" y="14914"/>
                    </a:cubicBezTo>
                    <a:close/>
                    <a:moveTo>
                      <a:pt x="7773" y="18280"/>
                    </a:moveTo>
                    <a:cubicBezTo>
                      <a:pt x="8206" y="18280"/>
                      <a:pt x="8206" y="18613"/>
                      <a:pt x="7773" y="18613"/>
                    </a:cubicBezTo>
                    <a:lnTo>
                      <a:pt x="7773" y="18280"/>
                    </a:lnTo>
                    <a:close/>
                    <a:moveTo>
                      <a:pt x="9007" y="22283"/>
                    </a:moveTo>
                    <a:cubicBezTo>
                      <a:pt x="9340" y="22283"/>
                      <a:pt x="9607" y="22550"/>
                      <a:pt x="9574" y="22883"/>
                    </a:cubicBezTo>
                    <a:cubicBezTo>
                      <a:pt x="9574" y="23183"/>
                      <a:pt x="9307" y="23450"/>
                      <a:pt x="8973" y="23450"/>
                    </a:cubicBezTo>
                    <a:cubicBezTo>
                      <a:pt x="8673" y="23417"/>
                      <a:pt x="8406" y="23150"/>
                      <a:pt x="8406" y="22850"/>
                    </a:cubicBezTo>
                    <a:cubicBezTo>
                      <a:pt x="8440" y="22516"/>
                      <a:pt x="8707" y="22283"/>
                      <a:pt x="9007" y="22283"/>
                    </a:cubicBezTo>
                    <a:close/>
                    <a:moveTo>
                      <a:pt x="6230" y="23316"/>
                    </a:moveTo>
                    <a:cubicBezTo>
                      <a:pt x="6485" y="23316"/>
                      <a:pt x="6735" y="23706"/>
                      <a:pt x="6405" y="23884"/>
                    </a:cubicBezTo>
                    <a:cubicBezTo>
                      <a:pt x="6372" y="23884"/>
                      <a:pt x="6338" y="23917"/>
                      <a:pt x="6272" y="23951"/>
                    </a:cubicBezTo>
                    <a:cubicBezTo>
                      <a:pt x="6242" y="23966"/>
                      <a:pt x="6210" y="23972"/>
                      <a:pt x="6179" y="23972"/>
                    </a:cubicBezTo>
                    <a:cubicBezTo>
                      <a:pt x="6001" y="23972"/>
                      <a:pt x="5825" y="23754"/>
                      <a:pt x="5938" y="23584"/>
                    </a:cubicBezTo>
                    <a:cubicBezTo>
                      <a:pt x="5971" y="23517"/>
                      <a:pt x="6005" y="23484"/>
                      <a:pt x="6005" y="23450"/>
                    </a:cubicBezTo>
                    <a:cubicBezTo>
                      <a:pt x="6068" y="23355"/>
                      <a:pt x="6149" y="23316"/>
                      <a:pt x="6230" y="23316"/>
                    </a:cubicBezTo>
                    <a:close/>
                    <a:moveTo>
                      <a:pt x="10430" y="27701"/>
                    </a:moveTo>
                    <a:cubicBezTo>
                      <a:pt x="10788" y="27701"/>
                      <a:pt x="10979" y="28213"/>
                      <a:pt x="10708" y="28454"/>
                    </a:cubicBezTo>
                    <a:cubicBezTo>
                      <a:pt x="10577" y="28585"/>
                      <a:pt x="10363" y="28675"/>
                      <a:pt x="10164" y="28675"/>
                    </a:cubicBezTo>
                    <a:cubicBezTo>
                      <a:pt x="10110" y="28675"/>
                      <a:pt x="10057" y="28668"/>
                      <a:pt x="10008" y="28654"/>
                    </a:cubicBezTo>
                    <a:cubicBezTo>
                      <a:pt x="9874" y="28587"/>
                      <a:pt x="9741" y="28487"/>
                      <a:pt x="9774" y="28320"/>
                    </a:cubicBezTo>
                    <a:cubicBezTo>
                      <a:pt x="9807" y="28020"/>
                      <a:pt x="10041" y="27820"/>
                      <a:pt x="10308" y="27720"/>
                    </a:cubicBezTo>
                    <a:cubicBezTo>
                      <a:pt x="10350" y="27707"/>
                      <a:pt x="10391" y="27701"/>
                      <a:pt x="10430" y="27701"/>
                    </a:cubicBezTo>
                    <a:close/>
                    <a:moveTo>
                      <a:pt x="6413" y="30418"/>
                    </a:moveTo>
                    <a:cubicBezTo>
                      <a:pt x="6432" y="30418"/>
                      <a:pt x="6452" y="30419"/>
                      <a:pt x="6472" y="30422"/>
                    </a:cubicBezTo>
                    <a:cubicBezTo>
                      <a:pt x="6705" y="30455"/>
                      <a:pt x="6839" y="30655"/>
                      <a:pt x="6839" y="30822"/>
                    </a:cubicBezTo>
                    <a:cubicBezTo>
                      <a:pt x="6839" y="30831"/>
                      <a:pt x="6839" y="30842"/>
                      <a:pt x="6839" y="30856"/>
                    </a:cubicBezTo>
                    <a:cubicBezTo>
                      <a:pt x="6839" y="30922"/>
                      <a:pt x="6839" y="31022"/>
                      <a:pt x="6839" y="31022"/>
                    </a:cubicBezTo>
                    <a:cubicBezTo>
                      <a:pt x="6786" y="31181"/>
                      <a:pt x="6607" y="31319"/>
                      <a:pt x="6435" y="31319"/>
                    </a:cubicBezTo>
                    <a:cubicBezTo>
                      <a:pt x="6390" y="31319"/>
                      <a:pt x="6346" y="31310"/>
                      <a:pt x="6305" y="31289"/>
                    </a:cubicBezTo>
                    <a:cubicBezTo>
                      <a:pt x="6105" y="31223"/>
                      <a:pt x="5938" y="30989"/>
                      <a:pt x="6005" y="30755"/>
                    </a:cubicBezTo>
                    <a:cubicBezTo>
                      <a:pt x="6096" y="30573"/>
                      <a:pt x="6215" y="30418"/>
                      <a:pt x="6413" y="30418"/>
                    </a:cubicBezTo>
                    <a:close/>
                    <a:moveTo>
                      <a:pt x="12918" y="30616"/>
                    </a:moveTo>
                    <a:cubicBezTo>
                      <a:pt x="13032" y="30616"/>
                      <a:pt x="13146" y="30650"/>
                      <a:pt x="13243" y="30722"/>
                    </a:cubicBezTo>
                    <a:cubicBezTo>
                      <a:pt x="13477" y="30856"/>
                      <a:pt x="13643" y="31289"/>
                      <a:pt x="13443" y="31523"/>
                    </a:cubicBezTo>
                    <a:cubicBezTo>
                      <a:pt x="13377" y="31623"/>
                      <a:pt x="13310" y="31690"/>
                      <a:pt x="13243" y="31756"/>
                    </a:cubicBezTo>
                    <a:cubicBezTo>
                      <a:pt x="13176" y="31823"/>
                      <a:pt x="13110" y="31856"/>
                      <a:pt x="13043" y="31890"/>
                    </a:cubicBezTo>
                    <a:cubicBezTo>
                      <a:pt x="13010" y="31906"/>
                      <a:pt x="12985" y="31915"/>
                      <a:pt x="12972" y="31915"/>
                    </a:cubicBezTo>
                    <a:cubicBezTo>
                      <a:pt x="12960" y="31915"/>
                      <a:pt x="12960" y="31906"/>
                      <a:pt x="12976" y="31890"/>
                    </a:cubicBezTo>
                    <a:lnTo>
                      <a:pt x="12976" y="31890"/>
                    </a:lnTo>
                    <a:cubicBezTo>
                      <a:pt x="12900" y="31920"/>
                      <a:pt x="12819" y="31935"/>
                      <a:pt x="12739" y="31935"/>
                    </a:cubicBezTo>
                    <a:cubicBezTo>
                      <a:pt x="12469" y="31935"/>
                      <a:pt x="12217" y="31765"/>
                      <a:pt x="12242" y="31456"/>
                    </a:cubicBezTo>
                    <a:lnTo>
                      <a:pt x="12242" y="31456"/>
                    </a:lnTo>
                    <a:cubicBezTo>
                      <a:pt x="12253" y="31477"/>
                      <a:pt x="12260" y="31488"/>
                      <a:pt x="12264" y="31488"/>
                    </a:cubicBezTo>
                    <a:cubicBezTo>
                      <a:pt x="12273" y="31488"/>
                      <a:pt x="12265" y="31437"/>
                      <a:pt x="12242" y="31323"/>
                    </a:cubicBezTo>
                    <a:cubicBezTo>
                      <a:pt x="12242" y="31256"/>
                      <a:pt x="12242" y="31223"/>
                      <a:pt x="12276" y="31156"/>
                    </a:cubicBezTo>
                    <a:cubicBezTo>
                      <a:pt x="12309" y="31056"/>
                      <a:pt x="12343" y="30989"/>
                      <a:pt x="12409" y="30889"/>
                    </a:cubicBezTo>
                    <a:cubicBezTo>
                      <a:pt x="12516" y="30719"/>
                      <a:pt x="12717" y="30616"/>
                      <a:pt x="12918" y="30616"/>
                    </a:cubicBezTo>
                    <a:close/>
                    <a:moveTo>
                      <a:pt x="8608" y="36604"/>
                    </a:moveTo>
                    <a:cubicBezTo>
                      <a:pt x="8689" y="36604"/>
                      <a:pt x="8776" y="36621"/>
                      <a:pt x="8873" y="36660"/>
                    </a:cubicBezTo>
                    <a:cubicBezTo>
                      <a:pt x="9207" y="36760"/>
                      <a:pt x="9374" y="37127"/>
                      <a:pt x="9240" y="37460"/>
                    </a:cubicBezTo>
                    <a:cubicBezTo>
                      <a:pt x="9145" y="37652"/>
                      <a:pt x="8895" y="37808"/>
                      <a:pt x="8651" y="37808"/>
                    </a:cubicBezTo>
                    <a:cubicBezTo>
                      <a:pt x="8554" y="37808"/>
                      <a:pt x="8458" y="37784"/>
                      <a:pt x="8373" y="37727"/>
                    </a:cubicBezTo>
                    <a:cubicBezTo>
                      <a:pt x="8306" y="37660"/>
                      <a:pt x="8240" y="37594"/>
                      <a:pt x="8173" y="37527"/>
                    </a:cubicBezTo>
                    <a:cubicBezTo>
                      <a:pt x="8106" y="37460"/>
                      <a:pt x="8039" y="37327"/>
                      <a:pt x="8039" y="37294"/>
                    </a:cubicBezTo>
                    <a:cubicBezTo>
                      <a:pt x="7873" y="36960"/>
                      <a:pt x="8106" y="36660"/>
                      <a:pt x="8440" y="36626"/>
                    </a:cubicBezTo>
                    <a:cubicBezTo>
                      <a:pt x="8495" y="36613"/>
                      <a:pt x="8550" y="36604"/>
                      <a:pt x="8608" y="36604"/>
                    </a:cubicBezTo>
                    <a:close/>
                    <a:moveTo>
                      <a:pt x="4581" y="37168"/>
                    </a:moveTo>
                    <a:cubicBezTo>
                      <a:pt x="4755" y="37168"/>
                      <a:pt x="4936" y="37269"/>
                      <a:pt x="4971" y="37460"/>
                    </a:cubicBezTo>
                    <a:cubicBezTo>
                      <a:pt x="5004" y="37694"/>
                      <a:pt x="4971" y="37894"/>
                      <a:pt x="4737" y="38027"/>
                    </a:cubicBezTo>
                    <a:cubicBezTo>
                      <a:pt x="4687" y="38044"/>
                      <a:pt x="4629" y="38052"/>
                      <a:pt x="4570" y="38052"/>
                    </a:cubicBezTo>
                    <a:cubicBezTo>
                      <a:pt x="4512" y="38052"/>
                      <a:pt x="4454" y="38044"/>
                      <a:pt x="4404" y="38027"/>
                    </a:cubicBezTo>
                    <a:cubicBezTo>
                      <a:pt x="4203" y="37861"/>
                      <a:pt x="4170" y="37660"/>
                      <a:pt x="4237" y="37427"/>
                    </a:cubicBezTo>
                    <a:cubicBezTo>
                      <a:pt x="4269" y="37252"/>
                      <a:pt x="4422" y="37168"/>
                      <a:pt x="4581" y="37168"/>
                    </a:cubicBezTo>
                    <a:close/>
                    <a:moveTo>
                      <a:pt x="12576" y="39162"/>
                    </a:moveTo>
                    <a:cubicBezTo>
                      <a:pt x="12843" y="39162"/>
                      <a:pt x="12943" y="39462"/>
                      <a:pt x="12776" y="39662"/>
                    </a:cubicBezTo>
                    <a:cubicBezTo>
                      <a:pt x="12743" y="39662"/>
                      <a:pt x="12743" y="39695"/>
                      <a:pt x="12709" y="39695"/>
                    </a:cubicBezTo>
                    <a:cubicBezTo>
                      <a:pt x="12676" y="39745"/>
                      <a:pt x="12618" y="39770"/>
                      <a:pt x="12559" y="39770"/>
                    </a:cubicBezTo>
                    <a:cubicBezTo>
                      <a:pt x="12501" y="39770"/>
                      <a:pt x="12443" y="39745"/>
                      <a:pt x="12409" y="39695"/>
                    </a:cubicBezTo>
                    <a:cubicBezTo>
                      <a:pt x="12376" y="39695"/>
                      <a:pt x="12376" y="39662"/>
                      <a:pt x="12343" y="39629"/>
                    </a:cubicBezTo>
                    <a:cubicBezTo>
                      <a:pt x="12209" y="39462"/>
                      <a:pt x="12309" y="39162"/>
                      <a:pt x="12576" y="39162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301" y="3169"/>
                      <a:pt x="1735" y="6872"/>
                      <a:pt x="2202" y="10241"/>
                    </a:cubicBezTo>
                    <a:cubicBezTo>
                      <a:pt x="2702" y="13743"/>
                      <a:pt x="2969" y="17246"/>
                      <a:pt x="3069" y="20782"/>
                    </a:cubicBezTo>
                    <a:cubicBezTo>
                      <a:pt x="3203" y="28054"/>
                      <a:pt x="2636" y="35592"/>
                      <a:pt x="801" y="42631"/>
                    </a:cubicBezTo>
                    <a:cubicBezTo>
                      <a:pt x="1968" y="42964"/>
                      <a:pt x="3003" y="43631"/>
                      <a:pt x="4170" y="43998"/>
                    </a:cubicBezTo>
                    <a:cubicBezTo>
                      <a:pt x="5538" y="44465"/>
                      <a:pt x="6939" y="44766"/>
                      <a:pt x="8406" y="44866"/>
                    </a:cubicBezTo>
                    <a:cubicBezTo>
                      <a:pt x="8765" y="44891"/>
                      <a:pt x="9122" y="44903"/>
                      <a:pt x="9479" y="44903"/>
                    </a:cubicBezTo>
                    <a:cubicBezTo>
                      <a:pt x="11945" y="44903"/>
                      <a:pt x="14364" y="44305"/>
                      <a:pt x="16579" y="43198"/>
                    </a:cubicBezTo>
                    <a:cubicBezTo>
                      <a:pt x="15778" y="36093"/>
                      <a:pt x="15678" y="28887"/>
                      <a:pt x="16079" y="21749"/>
                    </a:cubicBezTo>
                    <a:cubicBezTo>
                      <a:pt x="16312" y="18013"/>
                      <a:pt x="16679" y="14310"/>
                      <a:pt x="17179" y="10608"/>
                    </a:cubicBezTo>
                    <a:cubicBezTo>
                      <a:pt x="17646" y="7372"/>
                      <a:pt x="17980" y="3870"/>
                      <a:pt x="19047" y="767"/>
                    </a:cubicBezTo>
                    <a:lnTo>
                      <a:pt x="19047" y="767"/>
                    </a:lnTo>
                    <a:cubicBezTo>
                      <a:pt x="16480" y="1112"/>
                      <a:pt x="13912" y="1309"/>
                      <a:pt x="11327" y="1309"/>
                    </a:cubicBezTo>
                    <a:cubicBezTo>
                      <a:pt x="10655" y="1309"/>
                      <a:pt x="9982" y="1295"/>
                      <a:pt x="9307" y="1268"/>
                    </a:cubicBezTo>
                    <a:cubicBezTo>
                      <a:pt x="6305" y="1134"/>
                      <a:pt x="2902" y="968"/>
                      <a:pt x="0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81" name="Google Shape;13881;p42"/>
              <p:cNvSpPr/>
              <p:nvPr/>
            </p:nvSpPr>
            <p:spPr>
              <a:xfrm>
                <a:off x="2395636" y="3240315"/>
                <a:ext cx="338262" cy="256650"/>
              </a:xfrm>
              <a:custGeom>
                <a:rect b="b" l="l" r="r" t="t"/>
                <a:pathLst>
                  <a:path extrusionOk="0" h="11972" w="15779">
                    <a:moveTo>
                      <a:pt x="1769" y="1"/>
                    </a:moveTo>
                    <a:cubicBezTo>
                      <a:pt x="1402" y="3270"/>
                      <a:pt x="835" y="6539"/>
                      <a:pt x="1" y="9708"/>
                    </a:cubicBezTo>
                    <a:cubicBezTo>
                      <a:pt x="1168" y="10041"/>
                      <a:pt x="2203" y="10708"/>
                      <a:pt x="3370" y="11075"/>
                    </a:cubicBezTo>
                    <a:cubicBezTo>
                      <a:pt x="4738" y="11542"/>
                      <a:pt x="6139" y="11843"/>
                      <a:pt x="7606" y="11943"/>
                    </a:cubicBezTo>
                    <a:cubicBezTo>
                      <a:pt x="7929" y="11962"/>
                      <a:pt x="8252" y="11971"/>
                      <a:pt x="8574" y="11971"/>
                    </a:cubicBezTo>
                    <a:cubicBezTo>
                      <a:pt x="11077" y="11971"/>
                      <a:pt x="13533" y="11398"/>
                      <a:pt x="15779" y="10275"/>
                    </a:cubicBezTo>
                    <a:cubicBezTo>
                      <a:pt x="15579" y="8307"/>
                      <a:pt x="15412" y="6372"/>
                      <a:pt x="15279" y="4404"/>
                    </a:cubicBezTo>
                    <a:cubicBezTo>
                      <a:pt x="14161" y="6813"/>
                      <a:pt x="12397" y="8574"/>
                      <a:pt x="9848" y="8574"/>
                    </a:cubicBezTo>
                    <a:cubicBezTo>
                      <a:pt x="8972" y="8574"/>
                      <a:pt x="8005" y="8367"/>
                      <a:pt x="6939" y="7906"/>
                    </a:cubicBezTo>
                    <a:cubicBezTo>
                      <a:pt x="5505" y="7306"/>
                      <a:pt x="4437" y="6305"/>
                      <a:pt x="3637" y="5104"/>
                    </a:cubicBezTo>
                    <a:lnTo>
                      <a:pt x="3604" y="5104"/>
                    </a:lnTo>
                    <a:cubicBezTo>
                      <a:pt x="3470" y="5004"/>
                      <a:pt x="3403" y="4871"/>
                      <a:pt x="3403" y="4704"/>
                    </a:cubicBezTo>
                    <a:cubicBezTo>
                      <a:pt x="2603" y="3303"/>
                      <a:pt x="2102" y="1669"/>
                      <a:pt x="1769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82" name="Google Shape;13882;p42"/>
              <p:cNvSpPr/>
              <p:nvPr/>
            </p:nvSpPr>
            <p:spPr>
              <a:xfrm>
                <a:off x="2362042" y="2374301"/>
                <a:ext cx="32199" cy="47934"/>
              </a:xfrm>
              <a:custGeom>
                <a:rect b="b" l="l" r="r" t="t"/>
                <a:pathLst>
                  <a:path extrusionOk="0" h="2236" w="1502">
                    <a:moveTo>
                      <a:pt x="0" y="0"/>
                    </a:moveTo>
                    <a:cubicBezTo>
                      <a:pt x="200" y="734"/>
                      <a:pt x="400" y="1501"/>
                      <a:pt x="601" y="2235"/>
                    </a:cubicBezTo>
                    <a:cubicBezTo>
                      <a:pt x="1501" y="1935"/>
                      <a:pt x="934" y="701"/>
                      <a:pt x="63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83" name="Google Shape;13883;p42"/>
              <p:cNvSpPr/>
              <p:nvPr/>
            </p:nvSpPr>
            <p:spPr>
              <a:xfrm>
                <a:off x="2455000" y="2746304"/>
                <a:ext cx="31492" cy="34214"/>
              </a:xfrm>
              <a:custGeom>
                <a:rect b="b" l="l" r="r" t="t"/>
                <a:pathLst>
                  <a:path extrusionOk="0" h="1596" w="1469">
                    <a:moveTo>
                      <a:pt x="765" y="0"/>
                    </a:moveTo>
                    <a:cubicBezTo>
                      <a:pt x="401" y="0"/>
                      <a:pt x="34" y="274"/>
                      <a:pt x="34" y="694"/>
                    </a:cubicBezTo>
                    <a:cubicBezTo>
                      <a:pt x="1" y="1161"/>
                      <a:pt x="368" y="1495"/>
                      <a:pt x="768" y="1495"/>
                    </a:cubicBezTo>
                    <a:cubicBezTo>
                      <a:pt x="768" y="1495"/>
                      <a:pt x="768" y="1595"/>
                      <a:pt x="768" y="1595"/>
                    </a:cubicBezTo>
                    <a:lnTo>
                      <a:pt x="835" y="1595"/>
                    </a:lnTo>
                    <a:cubicBezTo>
                      <a:pt x="1201" y="1595"/>
                      <a:pt x="1468" y="1161"/>
                      <a:pt x="1468" y="828"/>
                    </a:cubicBezTo>
                    <a:cubicBezTo>
                      <a:pt x="1468" y="594"/>
                      <a:pt x="1402" y="394"/>
                      <a:pt x="1268" y="227"/>
                    </a:cubicBezTo>
                    <a:cubicBezTo>
                      <a:pt x="1134" y="70"/>
                      <a:pt x="950" y="0"/>
                      <a:pt x="76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84" name="Google Shape;13884;p42"/>
              <p:cNvSpPr/>
              <p:nvPr/>
            </p:nvSpPr>
            <p:spPr>
              <a:xfrm>
                <a:off x="2525082" y="2683896"/>
                <a:ext cx="35072" cy="30548"/>
              </a:xfrm>
              <a:custGeom>
                <a:rect b="b" l="l" r="r" t="t"/>
                <a:pathLst>
                  <a:path extrusionOk="0" h="1425" w="1636">
                    <a:moveTo>
                      <a:pt x="726" y="0"/>
                    </a:moveTo>
                    <a:cubicBezTo>
                      <a:pt x="628" y="0"/>
                      <a:pt x="529" y="22"/>
                      <a:pt x="434" y="70"/>
                    </a:cubicBezTo>
                    <a:cubicBezTo>
                      <a:pt x="201" y="203"/>
                      <a:pt x="1" y="537"/>
                      <a:pt x="101" y="837"/>
                    </a:cubicBezTo>
                    <a:cubicBezTo>
                      <a:pt x="101" y="837"/>
                      <a:pt x="101" y="870"/>
                      <a:pt x="134" y="903"/>
                    </a:cubicBezTo>
                    <a:cubicBezTo>
                      <a:pt x="233" y="1201"/>
                      <a:pt x="498" y="1424"/>
                      <a:pt x="791" y="1424"/>
                    </a:cubicBezTo>
                    <a:cubicBezTo>
                      <a:pt x="893" y="1424"/>
                      <a:pt x="998" y="1397"/>
                      <a:pt x="1101" y="1337"/>
                    </a:cubicBezTo>
                    <a:cubicBezTo>
                      <a:pt x="1468" y="1137"/>
                      <a:pt x="1635" y="537"/>
                      <a:pt x="1302" y="270"/>
                    </a:cubicBezTo>
                    <a:cubicBezTo>
                      <a:pt x="1268" y="236"/>
                      <a:pt x="1268" y="236"/>
                      <a:pt x="1235" y="203"/>
                    </a:cubicBezTo>
                    <a:cubicBezTo>
                      <a:pt x="1084" y="74"/>
                      <a:pt x="905" y="0"/>
                      <a:pt x="7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85" name="Google Shape;13885;p42"/>
              <p:cNvSpPr/>
              <p:nvPr/>
            </p:nvSpPr>
            <p:spPr>
              <a:xfrm>
                <a:off x="2618769" y="2616343"/>
                <a:ext cx="29348" cy="26454"/>
              </a:xfrm>
              <a:custGeom>
                <a:rect b="b" l="l" r="r" t="t"/>
                <a:pathLst>
                  <a:path extrusionOk="0" h="1234" w="1369">
                    <a:moveTo>
                      <a:pt x="670" y="0"/>
                    </a:moveTo>
                    <a:cubicBezTo>
                      <a:pt x="425" y="0"/>
                      <a:pt x="186" y="216"/>
                      <a:pt x="134" y="452"/>
                    </a:cubicBezTo>
                    <a:cubicBezTo>
                      <a:pt x="0" y="785"/>
                      <a:pt x="234" y="1052"/>
                      <a:pt x="534" y="1186"/>
                    </a:cubicBezTo>
                    <a:cubicBezTo>
                      <a:pt x="601" y="1219"/>
                      <a:pt x="675" y="1234"/>
                      <a:pt x="750" y="1234"/>
                    </a:cubicBezTo>
                    <a:cubicBezTo>
                      <a:pt x="901" y="1234"/>
                      <a:pt x="1057" y="1175"/>
                      <a:pt x="1168" y="1086"/>
                    </a:cubicBezTo>
                    <a:cubicBezTo>
                      <a:pt x="1301" y="919"/>
                      <a:pt x="1368" y="685"/>
                      <a:pt x="1335" y="485"/>
                    </a:cubicBezTo>
                    <a:cubicBezTo>
                      <a:pt x="1268" y="252"/>
                      <a:pt x="1101" y="152"/>
                      <a:pt x="901" y="52"/>
                    </a:cubicBezTo>
                    <a:lnTo>
                      <a:pt x="868" y="52"/>
                    </a:lnTo>
                    <a:cubicBezTo>
                      <a:pt x="804" y="16"/>
                      <a:pt x="737" y="0"/>
                      <a:pt x="67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86" name="Google Shape;13886;p42"/>
              <p:cNvSpPr/>
              <p:nvPr/>
            </p:nvSpPr>
            <p:spPr>
              <a:xfrm>
                <a:off x="2594458" y="2757559"/>
                <a:ext cx="35222" cy="29712"/>
              </a:xfrm>
              <a:custGeom>
                <a:rect b="b" l="l" r="r" t="t"/>
                <a:pathLst>
                  <a:path extrusionOk="0" h="1386" w="1643">
                    <a:moveTo>
                      <a:pt x="646" y="0"/>
                    </a:moveTo>
                    <a:cubicBezTo>
                      <a:pt x="314" y="0"/>
                      <a:pt x="130" y="287"/>
                      <a:pt x="67" y="603"/>
                    </a:cubicBezTo>
                    <a:cubicBezTo>
                      <a:pt x="0" y="970"/>
                      <a:pt x="267" y="1237"/>
                      <a:pt x="567" y="1337"/>
                    </a:cubicBezTo>
                    <a:cubicBezTo>
                      <a:pt x="643" y="1370"/>
                      <a:pt x="717" y="1385"/>
                      <a:pt x="788" y="1385"/>
                    </a:cubicBezTo>
                    <a:cubicBezTo>
                      <a:pt x="1286" y="1385"/>
                      <a:pt x="1643" y="653"/>
                      <a:pt x="1234" y="303"/>
                    </a:cubicBezTo>
                    <a:cubicBezTo>
                      <a:pt x="1234" y="303"/>
                      <a:pt x="1234" y="303"/>
                      <a:pt x="1234" y="269"/>
                    </a:cubicBezTo>
                    <a:cubicBezTo>
                      <a:pt x="1101" y="103"/>
                      <a:pt x="934" y="3"/>
                      <a:pt x="701" y="3"/>
                    </a:cubicBezTo>
                    <a:cubicBezTo>
                      <a:pt x="682" y="1"/>
                      <a:pt x="664" y="0"/>
                      <a:pt x="64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87" name="Google Shape;13887;p42"/>
              <p:cNvSpPr/>
              <p:nvPr/>
            </p:nvSpPr>
            <p:spPr>
              <a:xfrm>
                <a:off x="2627344" y="2846272"/>
                <a:ext cx="36294" cy="32221"/>
              </a:xfrm>
              <a:custGeom>
                <a:rect b="b" l="l" r="r" t="t"/>
                <a:pathLst>
                  <a:path extrusionOk="0" h="1503" w="1693">
                    <a:moveTo>
                      <a:pt x="868" y="1"/>
                    </a:moveTo>
                    <a:cubicBezTo>
                      <a:pt x="34" y="1"/>
                      <a:pt x="1" y="1469"/>
                      <a:pt x="835" y="1502"/>
                    </a:cubicBezTo>
                    <a:cubicBezTo>
                      <a:pt x="844" y="1502"/>
                      <a:pt x="853" y="1503"/>
                      <a:pt x="862" y="1503"/>
                    </a:cubicBezTo>
                    <a:cubicBezTo>
                      <a:pt x="1669" y="1503"/>
                      <a:pt x="1693" y="34"/>
                      <a:pt x="86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88" name="Google Shape;13888;p42"/>
              <p:cNvSpPr/>
              <p:nvPr/>
            </p:nvSpPr>
            <p:spPr>
              <a:xfrm>
                <a:off x="2527355" y="2917041"/>
                <a:ext cx="29927" cy="26432"/>
              </a:xfrm>
              <a:custGeom>
                <a:rect b="b" l="l" r="r" t="t"/>
                <a:pathLst>
                  <a:path extrusionOk="0" h="1233" w="1396">
                    <a:moveTo>
                      <a:pt x="651" y="1"/>
                    </a:moveTo>
                    <a:cubicBezTo>
                      <a:pt x="214" y="1"/>
                      <a:pt x="0" y="482"/>
                      <a:pt x="161" y="870"/>
                    </a:cubicBezTo>
                    <a:cubicBezTo>
                      <a:pt x="228" y="1003"/>
                      <a:pt x="295" y="1070"/>
                      <a:pt x="395" y="1136"/>
                    </a:cubicBezTo>
                    <a:cubicBezTo>
                      <a:pt x="487" y="1203"/>
                      <a:pt x="585" y="1232"/>
                      <a:pt x="681" y="1232"/>
                    </a:cubicBezTo>
                    <a:cubicBezTo>
                      <a:pt x="968" y="1232"/>
                      <a:pt x="1237" y="970"/>
                      <a:pt x="1262" y="669"/>
                    </a:cubicBezTo>
                    <a:cubicBezTo>
                      <a:pt x="1262" y="703"/>
                      <a:pt x="1262" y="736"/>
                      <a:pt x="1262" y="769"/>
                    </a:cubicBezTo>
                    <a:cubicBezTo>
                      <a:pt x="1396" y="403"/>
                      <a:pt x="1062" y="2"/>
                      <a:pt x="695" y="2"/>
                    </a:cubicBezTo>
                    <a:cubicBezTo>
                      <a:pt x="680" y="1"/>
                      <a:pt x="666" y="1"/>
                      <a:pt x="65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89" name="Google Shape;13889;p42"/>
              <p:cNvSpPr/>
              <p:nvPr/>
            </p:nvSpPr>
            <p:spPr>
              <a:xfrm>
                <a:off x="2558698" y="2996343"/>
                <a:ext cx="30055" cy="27612"/>
              </a:xfrm>
              <a:custGeom>
                <a:rect b="b" l="l" r="r" t="t"/>
                <a:pathLst>
                  <a:path extrusionOk="0" h="1288" w="1402">
                    <a:moveTo>
                      <a:pt x="743" y="0"/>
                    </a:moveTo>
                    <a:cubicBezTo>
                      <a:pt x="570" y="0"/>
                      <a:pt x="395" y="59"/>
                      <a:pt x="267" y="173"/>
                    </a:cubicBezTo>
                    <a:cubicBezTo>
                      <a:pt x="34" y="406"/>
                      <a:pt x="0" y="840"/>
                      <a:pt x="267" y="1073"/>
                    </a:cubicBezTo>
                    <a:cubicBezTo>
                      <a:pt x="391" y="1213"/>
                      <a:pt x="572" y="1287"/>
                      <a:pt x="751" y="1287"/>
                    </a:cubicBezTo>
                    <a:cubicBezTo>
                      <a:pt x="958" y="1287"/>
                      <a:pt x="1161" y="1188"/>
                      <a:pt x="1268" y="973"/>
                    </a:cubicBezTo>
                    <a:cubicBezTo>
                      <a:pt x="1401" y="740"/>
                      <a:pt x="1401" y="573"/>
                      <a:pt x="1301" y="339"/>
                    </a:cubicBezTo>
                    <a:cubicBezTo>
                      <a:pt x="1205" y="109"/>
                      <a:pt x="977" y="0"/>
                      <a:pt x="74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90" name="Google Shape;13890;p42"/>
              <p:cNvSpPr/>
              <p:nvPr/>
            </p:nvSpPr>
            <p:spPr>
              <a:xfrm>
                <a:off x="2586633" y="3118029"/>
                <a:ext cx="33593" cy="27676"/>
              </a:xfrm>
              <a:custGeom>
                <a:rect b="b" l="l" r="r" t="t"/>
                <a:pathLst>
                  <a:path extrusionOk="0" h="1291" w="1567">
                    <a:moveTo>
                      <a:pt x="509" y="1230"/>
                    </a:moveTo>
                    <a:lnTo>
                      <a:pt x="509" y="1230"/>
                    </a:lnTo>
                    <a:cubicBezTo>
                      <a:pt x="516" y="1233"/>
                      <a:pt x="524" y="1235"/>
                      <a:pt x="532" y="1235"/>
                    </a:cubicBezTo>
                    <a:cubicBezTo>
                      <a:pt x="524" y="1233"/>
                      <a:pt x="516" y="1232"/>
                      <a:pt x="509" y="1230"/>
                    </a:cubicBezTo>
                    <a:close/>
                    <a:moveTo>
                      <a:pt x="732" y="1"/>
                    </a:moveTo>
                    <a:cubicBezTo>
                      <a:pt x="432" y="34"/>
                      <a:pt x="198" y="167"/>
                      <a:pt x="98" y="434"/>
                    </a:cubicBezTo>
                    <a:cubicBezTo>
                      <a:pt x="0" y="761"/>
                      <a:pt x="158" y="1151"/>
                      <a:pt x="509" y="1230"/>
                    </a:cubicBezTo>
                    <a:lnTo>
                      <a:pt x="509" y="1230"/>
                    </a:lnTo>
                    <a:cubicBezTo>
                      <a:pt x="485" y="1221"/>
                      <a:pt x="465" y="1202"/>
                      <a:pt x="465" y="1201"/>
                    </a:cubicBezTo>
                    <a:lnTo>
                      <a:pt x="465" y="1201"/>
                    </a:lnTo>
                    <a:cubicBezTo>
                      <a:pt x="573" y="1261"/>
                      <a:pt x="688" y="1291"/>
                      <a:pt x="802" y="1291"/>
                    </a:cubicBezTo>
                    <a:cubicBezTo>
                      <a:pt x="1006" y="1291"/>
                      <a:pt x="1204" y="1194"/>
                      <a:pt x="1333" y="1001"/>
                    </a:cubicBezTo>
                    <a:cubicBezTo>
                      <a:pt x="1566" y="668"/>
                      <a:pt x="1399" y="134"/>
                      <a:pt x="999" y="34"/>
                    </a:cubicBezTo>
                    <a:cubicBezTo>
                      <a:pt x="899" y="34"/>
                      <a:pt x="799" y="1"/>
                      <a:pt x="73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91" name="Google Shape;13891;p42"/>
              <p:cNvSpPr/>
              <p:nvPr/>
            </p:nvSpPr>
            <p:spPr>
              <a:xfrm>
                <a:off x="2652385" y="3198638"/>
                <a:ext cx="35115" cy="29391"/>
              </a:xfrm>
              <a:custGeom>
                <a:rect b="b" l="l" r="r" t="t"/>
                <a:pathLst>
                  <a:path extrusionOk="0" h="1371" w="1638">
                    <a:moveTo>
                      <a:pt x="753" y="0"/>
                    </a:moveTo>
                    <a:cubicBezTo>
                      <a:pt x="596" y="0"/>
                      <a:pt x="434" y="56"/>
                      <a:pt x="300" y="177"/>
                    </a:cubicBezTo>
                    <a:cubicBezTo>
                      <a:pt x="0" y="477"/>
                      <a:pt x="34" y="1011"/>
                      <a:pt x="400" y="1244"/>
                    </a:cubicBezTo>
                    <a:cubicBezTo>
                      <a:pt x="400" y="1244"/>
                      <a:pt x="434" y="1244"/>
                      <a:pt x="434" y="1278"/>
                    </a:cubicBezTo>
                    <a:cubicBezTo>
                      <a:pt x="543" y="1342"/>
                      <a:pt x="657" y="1370"/>
                      <a:pt x="767" y="1370"/>
                    </a:cubicBezTo>
                    <a:cubicBezTo>
                      <a:pt x="1232" y="1370"/>
                      <a:pt x="1637" y="868"/>
                      <a:pt x="1368" y="410"/>
                    </a:cubicBezTo>
                    <a:cubicBezTo>
                      <a:pt x="1368" y="377"/>
                      <a:pt x="1368" y="377"/>
                      <a:pt x="1334" y="344"/>
                    </a:cubicBezTo>
                    <a:cubicBezTo>
                      <a:pt x="1215" y="124"/>
                      <a:pt x="988" y="0"/>
                      <a:pt x="75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92" name="Google Shape;13892;p42"/>
              <p:cNvSpPr/>
              <p:nvPr/>
            </p:nvSpPr>
            <p:spPr>
              <a:xfrm>
                <a:off x="2557262" y="3309647"/>
                <a:ext cx="32199" cy="31535"/>
              </a:xfrm>
              <a:custGeom>
                <a:rect b="b" l="l" r="r" t="t"/>
                <a:pathLst>
                  <a:path extrusionOk="0" h="1471" w="1502">
                    <a:moveTo>
                      <a:pt x="713" y="0"/>
                    </a:moveTo>
                    <a:cubicBezTo>
                      <a:pt x="337" y="0"/>
                      <a:pt x="34" y="321"/>
                      <a:pt x="34" y="703"/>
                    </a:cubicBezTo>
                    <a:cubicBezTo>
                      <a:pt x="1" y="1103"/>
                      <a:pt x="334" y="1470"/>
                      <a:pt x="735" y="1470"/>
                    </a:cubicBezTo>
                    <a:cubicBezTo>
                      <a:pt x="1135" y="1470"/>
                      <a:pt x="1468" y="1170"/>
                      <a:pt x="1502" y="770"/>
                    </a:cubicBezTo>
                    <a:cubicBezTo>
                      <a:pt x="1502" y="336"/>
                      <a:pt x="1168" y="2"/>
                      <a:pt x="768" y="2"/>
                    </a:cubicBezTo>
                    <a:cubicBezTo>
                      <a:pt x="749" y="1"/>
                      <a:pt x="731" y="0"/>
                      <a:pt x="71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93" name="Google Shape;13893;p42"/>
              <p:cNvSpPr/>
              <p:nvPr/>
            </p:nvSpPr>
            <p:spPr>
              <a:xfrm>
                <a:off x="2639500" y="3353318"/>
                <a:ext cx="28640" cy="29326"/>
              </a:xfrm>
              <a:custGeom>
                <a:rect b="b" l="l" r="r" t="t"/>
                <a:pathLst>
                  <a:path extrusionOk="0" h="1368" w="1336">
                    <a:moveTo>
                      <a:pt x="701" y="0"/>
                    </a:moveTo>
                    <a:cubicBezTo>
                      <a:pt x="334" y="0"/>
                      <a:pt x="1" y="300"/>
                      <a:pt x="1" y="667"/>
                    </a:cubicBezTo>
                    <a:cubicBezTo>
                      <a:pt x="1" y="1034"/>
                      <a:pt x="268" y="1334"/>
                      <a:pt x="635" y="1368"/>
                    </a:cubicBezTo>
                    <a:cubicBezTo>
                      <a:pt x="1001" y="1368"/>
                      <a:pt x="1335" y="1068"/>
                      <a:pt x="1335" y="701"/>
                    </a:cubicBezTo>
                    <a:cubicBezTo>
                      <a:pt x="1335" y="334"/>
                      <a:pt x="1068" y="34"/>
                      <a:pt x="7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94" name="Google Shape;13894;p42"/>
              <p:cNvSpPr/>
              <p:nvPr/>
            </p:nvSpPr>
            <p:spPr>
              <a:xfrm>
                <a:off x="2503108" y="3171497"/>
                <a:ext cx="34021" cy="24031"/>
              </a:xfrm>
              <a:custGeom>
                <a:rect b="b" l="l" r="r" t="t"/>
                <a:pathLst>
                  <a:path extrusionOk="0" h="1121" w="1587">
                    <a:moveTo>
                      <a:pt x="796" y="0"/>
                    </a:moveTo>
                    <a:cubicBezTo>
                      <a:pt x="682" y="0"/>
                      <a:pt x="565" y="42"/>
                      <a:pt x="459" y="142"/>
                    </a:cubicBezTo>
                    <a:cubicBezTo>
                      <a:pt x="425" y="175"/>
                      <a:pt x="425" y="175"/>
                      <a:pt x="392" y="175"/>
                    </a:cubicBezTo>
                    <a:cubicBezTo>
                      <a:pt x="1" y="566"/>
                      <a:pt x="364" y="1121"/>
                      <a:pt x="780" y="1121"/>
                    </a:cubicBezTo>
                    <a:cubicBezTo>
                      <a:pt x="896" y="1121"/>
                      <a:pt x="1017" y="1078"/>
                      <a:pt x="1126" y="976"/>
                    </a:cubicBezTo>
                    <a:cubicBezTo>
                      <a:pt x="1159" y="942"/>
                      <a:pt x="1159" y="942"/>
                      <a:pt x="1192" y="942"/>
                    </a:cubicBezTo>
                    <a:cubicBezTo>
                      <a:pt x="1586" y="575"/>
                      <a:pt x="1215" y="0"/>
                      <a:pt x="79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95" name="Google Shape;13895;p42"/>
              <p:cNvSpPr/>
              <p:nvPr/>
            </p:nvSpPr>
            <p:spPr>
              <a:xfrm>
                <a:off x="2500064" y="3027215"/>
                <a:ext cx="18608" cy="18608"/>
              </a:xfrm>
              <a:custGeom>
                <a:rect b="b" l="l" r="r" t="t"/>
                <a:pathLst>
                  <a:path extrusionOk="0" h="868" w="868">
                    <a:moveTo>
                      <a:pt x="467" y="0"/>
                    </a:moveTo>
                    <a:cubicBezTo>
                      <a:pt x="167" y="0"/>
                      <a:pt x="0" y="234"/>
                      <a:pt x="33" y="501"/>
                    </a:cubicBezTo>
                    <a:cubicBezTo>
                      <a:pt x="67" y="534"/>
                      <a:pt x="67" y="534"/>
                      <a:pt x="67" y="534"/>
                    </a:cubicBezTo>
                    <a:cubicBezTo>
                      <a:pt x="67" y="734"/>
                      <a:pt x="267" y="834"/>
                      <a:pt x="434" y="868"/>
                    </a:cubicBezTo>
                    <a:cubicBezTo>
                      <a:pt x="667" y="868"/>
                      <a:pt x="834" y="667"/>
                      <a:pt x="867" y="467"/>
                    </a:cubicBezTo>
                    <a:cubicBezTo>
                      <a:pt x="867" y="434"/>
                      <a:pt x="867" y="434"/>
                      <a:pt x="867" y="434"/>
                    </a:cubicBezTo>
                    <a:cubicBezTo>
                      <a:pt x="867" y="200"/>
                      <a:pt x="667" y="0"/>
                      <a:pt x="46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96" name="Google Shape;13896;p42"/>
              <p:cNvSpPr/>
              <p:nvPr/>
            </p:nvSpPr>
            <p:spPr>
              <a:xfrm>
                <a:off x="2198273" y="1931400"/>
                <a:ext cx="744439" cy="1703510"/>
              </a:xfrm>
              <a:custGeom>
                <a:rect b="b" l="l" r="r" t="t"/>
                <a:pathLst>
                  <a:path extrusionOk="0" h="79464" w="34726">
                    <a:moveTo>
                      <a:pt x="16529" y="924"/>
                    </a:moveTo>
                    <a:cubicBezTo>
                      <a:pt x="17637" y="924"/>
                      <a:pt x="18713" y="1469"/>
                      <a:pt x="19548" y="2746"/>
                    </a:cubicBezTo>
                    <a:cubicBezTo>
                      <a:pt x="19649" y="2908"/>
                      <a:pt x="19799" y="2996"/>
                      <a:pt x="19960" y="2996"/>
                    </a:cubicBezTo>
                    <a:cubicBezTo>
                      <a:pt x="20066" y="2996"/>
                      <a:pt x="20176" y="2959"/>
                      <a:pt x="20282" y="2880"/>
                    </a:cubicBezTo>
                    <a:cubicBezTo>
                      <a:pt x="21007" y="2256"/>
                      <a:pt x="21805" y="1968"/>
                      <a:pt x="22576" y="1968"/>
                    </a:cubicBezTo>
                    <a:cubicBezTo>
                      <a:pt x="23826" y="1968"/>
                      <a:pt x="25005" y="2727"/>
                      <a:pt x="25685" y="4047"/>
                    </a:cubicBezTo>
                    <a:cubicBezTo>
                      <a:pt x="25774" y="4224"/>
                      <a:pt x="25908" y="4297"/>
                      <a:pt x="26042" y="4297"/>
                    </a:cubicBezTo>
                    <a:cubicBezTo>
                      <a:pt x="26210" y="4297"/>
                      <a:pt x="26378" y="4181"/>
                      <a:pt x="26453" y="4014"/>
                    </a:cubicBezTo>
                    <a:cubicBezTo>
                      <a:pt x="27065" y="3498"/>
                      <a:pt x="27771" y="3045"/>
                      <a:pt x="28570" y="3045"/>
                    </a:cubicBezTo>
                    <a:cubicBezTo>
                      <a:pt x="28598" y="3045"/>
                      <a:pt x="28626" y="3045"/>
                      <a:pt x="28654" y="3047"/>
                    </a:cubicBezTo>
                    <a:cubicBezTo>
                      <a:pt x="29788" y="3080"/>
                      <a:pt x="30155" y="3847"/>
                      <a:pt x="30822" y="4548"/>
                    </a:cubicBezTo>
                    <a:cubicBezTo>
                      <a:pt x="31089" y="4848"/>
                      <a:pt x="31189" y="4948"/>
                      <a:pt x="31523" y="5048"/>
                    </a:cubicBezTo>
                    <a:cubicBezTo>
                      <a:pt x="31756" y="5148"/>
                      <a:pt x="32023" y="5081"/>
                      <a:pt x="32223" y="5148"/>
                    </a:cubicBezTo>
                    <a:cubicBezTo>
                      <a:pt x="32272" y="5142"/>
                      <a:pt x="32319" y="5139"/>
                      <a:pt x="32363" y="5139"/>
                    </a:cubicBezTo>
                    <a:cubicBezTo>
                      <a:pt x="32804" y="5139"/>
                      <a:pt x="33027" y="5439"/>
                      <a:pt x="33057" y="6015"/>
                    </a:cubicBezTo>
                    <a:cubicBezTo>
                      <a:pt x="33458" y="6382"/>
                      <a:pt x="33591" y="6816"/>
                      <a:pt x="33524" y="7316"/>
                    </a:cubicBezTo>
                    <a:cubicBezTo>
                      <a:pt x="33524" y="7350"/>
                      <a:pt x="33524" y="7416"/>
                      <a:pt x="33558" y="7450"/>
                    </a:cubicBezTo>
                    <a:cubicBezTo>
                      <a:pt x="32023" y="8417"/>
                      <a:pt x="30255" y="9151"/>
                      <a:pt x="28454" y="9518"/>
                    </a:cubicBezTo>
                    <a:cubicBezTo>
                      <a:pt x="26986" y="9851"/>
                      <a:pt x="25485" y="9685"/>
                      <a:pt x="24018" y="9818"/>
                    </a:cubicBezTo>
                    <a:lnTo>
                      <a:pt x="24018" y="9818"/>
                    </a:lnTo>
                    <a:cubicBezTo>
                      <a:pt x="24151" y="9618"/>
                      <a:pt x="24318" y="9384"/>
                      <a:pt x="24451" y="9151"/>
                    </a:cubicBezTo>
                    <a:cubicBezTo>
                      <a:pt x="24590" y="8919"/>
                      <a:pt x="24408" y="8720"/>
                      <a:pt x="24205" y="8720"/>
                    </a:cubicBezTo>
                    <a:cubicBezTo>
                      <a:pt x="24116" y="8720"/>
                      <a:pt x="24022" y="8759"/>
                      <a:pt x="23951" y="8851"/>
                    </a:cubicBezTo>
                    <a:cubicBezTo>
                      <a:pt x="23150" y="9918"/>
                      <a:pt x="22917" y="10418"/>
                      <a:pt x="21282" y="10418"/>
                    </a:cubicBezTo>
                    <a:cubicBezTo>
                      <a:pt x="21251" y="10421"/>
                      <a:pt x="21221" y="10422"/>
                      <a:pt x="21193" y="10422"/>
                    </a:cubicBezTo>
                    <a:cubicBezTo>
                      <a:pt x="20853" y="10422"/>
                      <a:pt x="20717" y="10273"/>
                      <a:pt x="20364" y="10273"/>
                    </a:cubicBezTo>
                    <a:cubicBezTo>
                      <a:pt x="20309" y="10273"/>
                      <a:pt x="20249" y="10277"/>
                      <a:pt x="20181" y="10285"/>
                    </a:cubicBezTo>
                    <a:cubicBezTo>
                      <a:pt x="19815" y="10318"/>
                      <a:pt x="19781" y="10452"/>
                      <a:pt x="19448" y="10585"/>
                    </a:cubicBezTo>
                    <a:cubicBezTo>
                      <a:pt x="19314" y="10652"/>
                      <a:pt x="19214" y="10752"/>
                      <a:pt x="19081" y="10852"/>
                    </a:cubicBezTo>
                    <a:cubicBezTo>
                      <a:pt x="19039" y="10854"/>
                      <a:pt x="18998" y="10854"/>
                      <a:pt x="18957" y="10854"/>
                    </a:cubicBezTo>
                    <a:cubicBezTo>
                      <a:pt x="18025" y="10854"/>
                      <a:pt x="17395" y="10489"/>
                      <a:pt x="16979" y="9818"/>
                    </a:cubicBezTo>
                    <a:cubicBezTo>
                      <a:pt x="16940" y="9753"/>
                      <a:pt x="16881" y="9724"/>
                      <a:pt x="16825" y="9724"/>
                    </a:cubicBezTo>
                    <a:cubicBezTo>
                      <a:pt x="16738" y="9724"/>
                      <a:pt x="16659" y="9796"/>
                      <a:pt x="16679" y="9918"/>
                    </a:cubicBezTo>
                    <a:cubicBezTo>
                      <a:pt x="16746" y="10118"/>
                      <a:pt x="16779" y="10285"/>
                      <a:pt x="16846" y="10452"/>
                    </a:cubicBezTo>
                    <a:cubicBezTo>
                      <a:pt x="14077" y="10385"/>
                      <a:pt x="11442" y="10452"/>
                      <a:pt x="8707" y="9885"/>
                    </a:cubicBezTo>
                    <a:cubicBezTo>
                      <a:pt x="6071" y="9284"/>
                      <a:pt x="3503" y="8317"/>
                      <a:pt x="1068" y="7183"/>
                    </a:cubicBezTo>
                    <a:cubicBezTo>
                      <a:pt x="1034" y="7149"/>
                      <a:pt x="968" y="7149"/>
                      <a:pt x="934" y="7116"/>
                    </a:cubicBezTo>
                    <a:cubicBezTo>
                      <a:pt x="868" y="7083"/>
                      <a:pt x="801" y="7083"/>
                      <a:pt x="701" y="7049"/>
                    </a:cubicBezTo>
                    <a:cubicBezTo>
                      <a:pt x="1034" y="6115"/>
                      <a:pt x="1201" y="5248"/>
                      <a:pt x="2235" y="4981"/>
                    </a:cubicBezTo>
                    <a:cubicBezTo>
                      <a:pt x="2669" y="4881"/>
                      <a:pt x="3136" y="4915"/>
                      <a:pt x="3536" y="4748"/>
                    </a:cubicBezTo>
                    <a:cubicBezTo>
                      <a:pt x="3870" y="4581"/>
                      <a:pt x="4070" y="4314"/>
                      <a:pt x="4303" y="4047"/>
                    </a:cubicBezTo>
                    <a:cubicBezTo>
                      <a:pt x="4886" y="3382"/>
                      <a:pt x="5468" y="2924"/>
                      <a:pt x="6115" y="2924"/>
                    </a:cubicBezTo>
                    <a:cubicBezTo>
                      <a:pt x="6506" y="2924"/>
                      <a:pt x="6920" y="3091"/>
                      <a:pt x="7372" y="3480"/>
                    </a:cubicBezTo>
                    <a:cubicBezTo>
                      <a:pt x="6972" y="4081"/>
                      <a:pt x="6739" y="4814"/>
                      <a:pt x="6739" y="5648"/>
                    </a:cubicBezTo>
                    <a:cubicBezTo>
                      <a:pt x="6739" y="5723"/>
                      <a:pt x="6802" y="5767"/>
                      <a:pt x="6863" y="5767"/>
                    </a:cubicBezTo>
                    <a:cubicBezTo>
                      <a:pt x="6911" y="5767"/>
                      <a:pt x="6957" y="5740"/>
                      <a:pt x="6972" y="5682"/>
                    </a:cubicBezTo>
                    <a:cubicBezTo>
                      <a:pt x="7632" y="3701"/>
                      <a:pt x="9066" y="2571"/>
                      <a:pt x="10860" y="2571"/>
                    </a:cubicBezTo>
                    <a:cubicBezTo>
                      <a:pt x="11423" y="2571"/>
                      <a:pt x="12022" y="2682"/>
                      <a:pt x="12643" y="2913"/>
                    </a:cubicBezTo>
                    <a:cubicBezTo>
                      <a:pt x="12694" y="2936"/>
                      <a:pt x="12743" y="2946"/>
                      <a:pt x="12791" y="2946"/>
                    </a:cubicBezTo>
                    <a:cubicBezTo>
                      <a:pt x="13026" y="2946"/>
                      <a:pt x="13210" y="2701"/>
                      <a:pt x="13210" y="2479"/>
                    </a:cubicBezTo>
                    <a:cubicBezTo>
                      <a:pt x="14195" y="1511"/>
                      <a:pt x="15379" y="924"/>
                      <a:pt x="16529" y="924"/>
                    </a:cubicBezTo>
                    <a:close/>
                    <a:moveTo>
                      <a:pt x="1235" y="7750"/>
                    </a:moveTo>
                    <a:cubicBezTo>
                      <a:pt x="4739" y="9999"/>
                      <a:pt x="9349" y="11469"/>
                      <a:pt x="13685" y="11469"/>
                    </a:cubicBezTo>
                    <a:cubicBezTo>
                      <a:pt x="14880" y="11469"/>
                      <a:pt x="16055" y="11357"/>
                      <a:pt x="17179" y="11119"/>
                    </a:cubicBezTo>
                    <a:cubicBezTo>
                      <a:pt x="17313" y="11352"/>
                      <a:pt x="17546" y="11553"/>
                      <a:pt x="17780" y="11719"/>
                    </a:cubicBezTo>
                    <a:cubicBezTo>
                      <a:pt x="18041" y="11850"/>
                      <a:pt x="18255" y="11902"/>
                      <a:pt x="18451" y="11902"/>
                    </a:cubicBezTo>
                    <a:cubicBezTo>
                      <a:pt x="18855" y="11902"/>
                      <a:pt x="19175" y="11677"/>
                      <a:pt x="19648" y="11453"/>
                    </a:cubicBezTo>
                    <a:cubicBezTo>
                      <a:pt x="20348" y="11119"/>
                      <a:pt x="20949" y="11219"/>
                      <a:pt x="21649" y="11152"/>
                    </a:cubicBezTo>
                    <a:cubicBezTo>
                      <a:pt x="22049" y="11119"/>
                      <a:pt x="22250" y="11152"/>
                      <a:pt x="22617" y="10986"/>
                    </a:cubicBezTo>
                    <a:cubicBezTo>
                      <a:pt x="22983" y="10852"/>
                      <a:pt x="23284" y="10619"/>
                      <a:pt x="23584" y="10352"/>
                    </a:cubicBezTo>
                    <a:cubicBezTo>
                      <a:pt x="24376" y="10674"/>
                      <a:pt x="25228" y="10814"/>
                      <a:pt x="26102" y="10814"/>
                    </a:cubicBezTo>
                    <a:cubicBezTo>
                      <a:pt x="28578" y="10814"/>
                      <a:pt x="31236" y="9690"/>
                      <a:pt x="33257" y="8384"/>
                    </a:cubicBezTo>
                    <a:cubicBezTo>
                      <a:pt x="33291" y="8550"/>
                      <a:pt x="33391" y="8717"/>
                      <a:pt x="33558" y="8817"/>
                    </a:cubicBezTo>
                    <a:cubicBezTo>
                      <a:pt x="32123" y="14188"/>
                      <a:pt x="31323" y="19792"/>
                      <a:pt x="30255" y="25229"/>
                    </a:cubicBezTo>
                    <a:cubicBezTo>
                      <a:pt x="29188" y="30700"/>
                      <a:pt x="28120" y="36170"/>
                      <a:pt x="27320" y="41708"/>
                    </a:cubicBezTo>
                    <a:cubicBezTo>
                      <a:pt x="25685" y="52649"/>
                      <a:pt x="25152" y="63857"/>
                      <a:pt x="27687" y="74698"/>
                    </a:cubicBezTo>
                    <a:cubicBezTo>
                      <a:pt x="24719" y="76993"/>
                      <a:pt x="21077" y="78333"/>
                      <a:pt x="17302" y="78333"/>
                    </a:cubicBezTo>
                    <a:cubicBezTo>
                      <a:pt x="16962" y="78333"/>
                      <a:pt x="16621" y="78322"/>
                      <a:pt x="16279" y="78300"/>
                    </a:cubicBezTo>
                    <a:cubicBezTo>
                      <a:pt x="14211" y="78200"/>
                      <a:pt x="12209" y="77667"/>
                      <a:pt x="10308" y="76833"/>
                    </a:cubicBezTo>
                    <a:cubicBezTo>
                      <a:pt x="8640" y="76065"/>
                      <a:pt x="7272" y="74865"/>
                      <a:pt x="5671" y="74031"/>
                    </a:cubicBezTo>
                    <a:cubicBezTo>
                      <a:pt x="5771" y="73964"/>
                      <a:pt x="5871" y="73864"/>
                      <a:pt x="5905" y="73730"/>
                    </a:cubicBezTo>
                    <a:cubicBezTo>
                      <a:pt x="9440" y="63323"/>
                      <a:pt x="9907" y="52148"/>
                      <a:pt x="8640" y="41274"/>
                    </a:cubicBezTo>
                    <a:cubicBezTo>
                      <a:pt x="8006" y="35503"/>
                      <a:pt x="6872" y="29799"/>
                      <a:pt x="5438" y="24162"/>
                    </a:cubicBezTo>
                    <a:cubicBezTo>
                      <a:pt x="4137" y="18991"/>
                      <a:pt x="2936" y="13521"/>
                      <a:pt x="934" y="8550"/>
                    </a:cubicBezTo>
                    <a:cubicBezTo>
                      <a:pt x="1135" y="8450"/>
                      <a:pt x="1168" y="8217"/>
                      <a:pt x="1201" y="8017"/>
                    </a:cubicBezTo>
                    <a:cubicBezTo>
                      <a:pt x="1201" y="7917"/>
                      <a:pt x="1201" y="7850"/>
                      <a:pt x="1235" y="7750"/>
                    </a:cubicBezTo>
                    <a:close/>
                    <a:moveTo>
                      <a:pt x="16157" y="1"/>
                    </a:moveTo>
                    <a:cubicBezTo>
                      <a:pt x="14815" y="1"/>
                      <a:pt x="13516" y="607"/>
                      <a:pt x="12709" y="1979"/>
                    </a:cubicBezTo>
                    <a:cubicBezTo>
                      <a:pt x="12164" y="1722"/>
                      <a:pt x="11581" y="1603"/>
                      <a:pt x="11001" y="1603"/>
                    </a:cubicBezTo>
                    <a:cubicBezTo>
                      <a:pt x="9771" y="1603"/>
                      <a:pt x="8555" y="2140"/>
                      <a:pt x="7739" y="3047"/>
                    </a:cubicBezTo>
                    <a:cubicBezTo>
                      <a:pt x="7472" y="2479"/>
                      <a:pt x="6905" y="2213"/>
                      <a:pt x="6272" y="2179"/>
                    </a:cubicBezTo>
                    <a:cubicBezTo>
                      <a:pt x="6223" y="2176"/>
                      <a:pt x="6175" y="2174"/>
                      <a:pt x="6128" y="2174"/>
                    </a:cubicBezTo>
                    <a:cubicBezTo>
                      <a:pt x="5215" y="2174"/>
                      <a:pt x="4669" y="2774"/>
                      <a:pt x="4003" y="3313"/>
                    </a:cubicBezTo>
                    <a:cubicBezTo>
                      <a:pt x="3303" y="3914"/>
                      <a:pt x="2669" y="4014"/>
                      <a:pt x="1902" y="4247"/>
                    </a:cubicBezTo>
                    <a:cubicBezTo>
                      <a:pt x="1501" y="4347"/>
                      <a:pt x="1135" y="4581"/>
                      <a:pt x="834" y="4881"/>
                    </a:cubicBezTo>
                    <a:cubicBezTo>
                      <a:pt x="267" y="5482"/>
                      <a:pt x="0" y="6382"/>
                      <a:pt x="467" y="7083"/>
                    </a:cubicBezTo>
                    <a:cubicBezTo>
                      <a:pt x="401" y="7149"/>
                      <a:pt x="434" y="7216"/>
                      <a:pt x="501" y="7283"/>
                    </a:cubicBezTo>
                    <a:cubicBezTo>
                      <a:pt x="534" y="7283"/>
                      <a:pt x="567" y="7316"/>
                      <a:pt x="601" y="7350"/>
                    </a:cubicBezTo>
                    <a:cubicBezTo>
                      <a:pt x="534" y="7383"/>
                      <a:pt x="501" y="7450"/>
                      <a:pt x="501" y="7550"/>
                    </a:cubicBezTo>
                    <a:cubicBezTo>
                      <a:pt x="467" y="7650"/>
                      <a:pt x="434" y="7783"/>
                      <a:pt x="434" y="7917"/>
                    </a:cubicBezTo>
                    <a:cubicBezTo>
                      <a:pt x="401" y="7917"/>
                      <a:pt x="401" y="7950"/>
                      <a:pt x="401" y="7950"/>
                    </a:cubicBezTo>
                    <a:cubicBezTo>
                      <a:pt x="301" y="8017"/>
                      <a:pt x="234" y="8117"/>
                      <a:pt x="234" y="8250"/>
                    </a:cubicBezTo>
                    <a:cubicBezTo>
                      <a:pt x="1235" y="13687"/>
                      <a:pt x="3203" y="19025"/>
                      <a:pt x="4504" y="24395"/>
                    </a:cubicBezTo>
                    <a:cubicBezTo>
                      <a:pt x="5771" y="29666"/>
                      <a:pt x="6872" y="34969"/>
                      <a:pt x="7572" y="40340"/>
                    </a:cubicBezTo>
                    <a:cubicBezTo>
                      <a:pt x="8973" y="51448"/>
                      <a:pt x="8473" y="62756"/>
                      <a:pt x="4937" y="73430"/>
                    </a:cubicBezTo>
                    <a:cubicBezTo>
                      <a:pt x="4904" y="73597"/>
                      <a:pt x="4904" y="73730"/>
                      <a:pt x="4971" y="73831"/>
                    </a:cubicBezTo>
                    <a:cubicBezTo>
                      <a:pt x="4937" y="73864"/>
                      <a:pt x="4904" y="73931"/>
                      <a:pt x="4971" y="73997"/>
                    </a:cubicBezTo>
                    <a:cubicBezTo>
                      <a:pt x="6839" y="77600"/>
                      <a:pt x="12509" y="79201"/>
                      <a:pt x="16245" y="79435"/>
                    </a:cubicBezTo>
                    <a:cubicBezTo>
                      <a:pt x="16578" y="79454"/>
                      <a:pt x="16910" y="79463"/>
                      <a:pt x="17240" y="79463"/>
                    </a:cubicBezTo>
                    <a:cubicBezTo>
                      <a:pt x="21485" y="79463"/>
                      <a:pt x="25543" y="77893"/>
                      <a:pt x="28854" y="75232"/>
                    </a:cubicBezTo>
                    <a:cubicBezTo>
                      <a:pt x="28888" y="75198"/>
                      <a:pt x="28921" y="75165"/>
                      <a:pt x="28954" y="75131"/>
                    </a:cubicBezTo>
                    <a:cubicBezTo>
                      <a:pt x="28888" y="74898"/>
                      <a:pt x="28821" y="74631"/>
                      <a:pt x="28754" y="74364"/>
                    </a:cubicBezTo>
                    <a:cubicBezTo>
                      <a:pt x="28721" y="74364"/>
                      <a:pt x="28688" y="74331"/>
                      <a:pt x="28654" y="74298"/>
                    </a:cubicBezTo>
                    <a:cubicBezTo>
                      <a:pt x="26086" y="63456"/>
                      <a:pt x="26653" y="52282"/>
                      <a:pt x="28321" y="41307"/>
                    </a:cubicBezTo>
                    <a:cubicBezTo>
                      <a:pt x="29155" y="35637"/>
                      <a:pt x="30289" y="29966"/>
                      <a:pt x="31389" y="24328"/>
                    </a:cubicBezTo>
                    <a:cubicBezTo>
                      <a:pt x="32390" y="19091"/>
                      <a:pt x="33658" y="13788"/>
                      <a:pt x="34258" y="8484"/>
                    </a:cubicBezTo>
                    <a:cubicBezTo>
                      <a:pt x="34258" y="8350"/>
                      <a:pt x="34191" y="8250"/>
                      <a:pt x="34091" y="8217"/>
                    </a:cubicBezTo>
                    <a:cubicBezTo>
                      <a:pt x="34058" y="8150"/>
                      <a:pt x="34058" y="8083"/>
                      <a:pt x="34058" y="8017"/>
                    </a:cubicBezTo>
                    <a:cubicBezTo>
                      <a:pt x="34025" y="7950"/>
                      <a:pt x="34025" y="7917"/>
                      <a:pt x="34025" y="7883"/>
                    </a:cubicBezTo>
                    <a:cubicBezTo>
                      <a:pt x="34058" y="7850"/>
                      <a:pt x="34125" y="7817"/>
                      <a:pt x="34191" y="7750"/>
                    </a:cubicBezTo>
                    <a:cubicBezTo>
                      <a:pt x="34358" y="7650"/>
                      <a:pt x="34325" y="7483"/>
                      <a:pt x="34225" y="7350"/>
                    </a:cubicBezTo>
                    <a:cubicBezTo>
                      <a:pt x="34725" y="6582"/>
                      <a:pt x="34525" y="5548"/>
                      <a:pt x="33858" y="4881"/>
                    </a:cubicBezTo>
                    <a:cubicBezTo>
                      <a:pt x="33424" y="4414"/>
                      <a:pt x="32991" y="4381"/>
                      <a:pt x="32424" y="4214"/>
                    </a:cubicBezTo>
                    <a:cubicBezTo>
                      <a:pt x="31490" y="3880"/>
                      <a:pt x="31423" y="3547"/>
                      <a:pt x="30856" y="3013"/>
                    </a:cubicBezTo>
                    <a:cubicBezTo>
                      <a:pt x="30254" y="2441"/>
                      <a:pt x="29481" y="2161"/>
                      <a:pt x="28724" y="2161"/>
                    </a:cubicBezTo>
                    <a:cubicBezTo>
                      <a:pt x="27802" y="2161"/>
                      <a:pt x="26902" y="2575"/>
                      <a:pt x="26353" y="3380"/>
                    </a:cubicBezTo>
                    <a:cubicBezTo>
                      <a:pt x="25602" y="1816"/>
                      <a:pt x="24174" y="1035"/>
                      <a:pt x="22679" y="1035"/>
                    </a:cubicBezTo>
                    <a:cubicBezTo>
                      <a:pt x="21782" y="1035"/>
                      <a:pt x="20861" y="1316"/>
                      <a:pt x="20048" y="1879"/>
                    </a:cubicBezTo>
                    <a:cubicBezTo>
                      <a:pt x="19067" y="691"/>
                      <a:pt x="17588" y="1"/>
                      <a:pt x="1615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97" name="Google Shape;13897;p42"/>
              <p:cNvSpPr/>
              <p:nvPr/>
            </p:nvSpPr>
            <p:spPr>
              <a:xfrm>
                <a:off x="2321995" y="2218185"/>
                <a:ext cx="57946" cy="122129"/>
              </a:xfrm>
              <a:custGeom>
                <a:rect b="b" l="l" r="r" t="t"/>
                <a:pathLst>
                  <a:path extrusionOk="0" h="5697" w="2703">
                    <a:moveTo>
                      <a:pt x="753" y="643"/>
                    </a:moveTo>
                    <a:cubicBezTo>
                      <a:pt x="1529" y="643"/>
                      <a:pt x="1708" y="2571"/>
                      <a:pt x="1801" y="2912"/>
                    </a:cubicBezTo>
                    <a:cubicBezTo>
                      <a:pt x="1835" y="3179"/>
                      <a:pt x="2035" y="3579"/>
                      <a:pt x="2002" y="3846"/>
                    </a:cubicBezTo>
                    <a:cubicBezTo>
                      <a:pt x="2135" y="4147"/>
                      <a:pt x="2035" y="4380"/>
                      <a:pt x="1601" y="4480"/>
                    </a:cubicBezTo>
                    <a:cubicBezTo>
                      <a:pt x="1442" y="4710"/>
                      <a:pt x="1321" y="4827"/>
                      <a:pt x="1246" y="4827"/>
                    </a:cubicBezTo>
                    <a:cubicBezTo>
                      <a:pt x="1181" y="4827"/>
                      <a:pt x="1152" y="4735"/>
                      <a:pt x="1168" y="4547"/>
                    </a:cubicBezTo>
                    <a:cubicBezTo>
                      <a:pt x="901" y="4280"/>
                      <a:pt x="934" y="3012"/>
                      <a:pt x="901" y="2612"/>
                    </a:cubicBezTo>
                    <a:cubicBezTo>
                      <a:pt x="801" y="1978"/>
                      <a:pt x="734" y="1311"/>
                      <a:pt x="567" y="677"/>
                    </a:cubicBezTo>
                    <a:cubicBezTo>
                      <a:pt x="633" y="654"/>
                      <a:pt x="694" y="643"/>
                      <a:pt x="753" y="643"/>
                    </a:cubicBezTo>
                    <a:close/>
                    <a:moveTo>
                      <a:pt x="753" y="0"/>
                    </a:moveTo>
                    <a:cubicBezTo>
                      <a:pt x="590" y="0"/>
                      <a:pt x="425" y="54"/>
                      <a:pt x="267" y="177"/>
                    </a:cubicBezTo>
                    <a:cubicBezTo>
                      <a:pt x="200" y="177"/>
                      <a:pt x="167" y="244"/>
                      <a:pt x="134" y="310"/>
                    </a:cubicBezTo>
                    <a:cubicBezTo>
                      <a:pt x="134" y="310"/>
                      <a:pt x="100" y="344"/>
                      <a:pt x="100" y="377"/>
                    </a:cubicBezTo>
                    <a:cubicBezTo>
                      <a:pt x="0" y="477"/>
                      <a:pt x="67" y="611"/>
                      <a:pt x="167" y="677"/>
                    </a:cubicBezTo>
                    <a:cubicBezTo>
                      <a:pt x="200" y="1511"/>
                      <a:pt x="334" y="2312"/>
                      <a:pt x="434" y="3112"/>
                    </a:cubicBezTo>
                    <a:cubicBezTo>
                      <a:pt x="534" y="3746"/>
                      <a:pt x="534" y="4580"/>
                      <a:pt x="801" y="5181"/>
                    </a:cubicBezTo>
                    <a:cubicBezTo>
                      <a:pt x="970" y="5535"/>
                      <a:pt x="1260" y="5697"/>
                      <a:pt x="1559" y="5697"/>
                    </a:cubicBezTo>
                    <a:cubicBezTo>
                      <a:pt x="1909" y="5697"/>
                      <a:pt x="2271" y="5476"/>
                      <a:pt x="2469" y="5081"/>
                    </a:cubicBezTo>
                    <a:cubicBezTo>
                      <a:pt x="2702" y="4547"/>
                      <a:pt x="2502" y="3880"/>
                      <a:pt x="2369" y="3346"/>
                    </a:cubicBezTo>
                    <a:cubicBezTo>
                      <a:pt x="2202" y="2579"/>
                      <a:pt x="2135" y="1678"/>
                      <a:pt x="1835" y="911"/>
                    </a:cubicBezTo>
                    <a:cubicBezTo>
                      <a:pt x="1638" y="419"/>
                      <a:pt x="1206" y="0"/>
                      <a:pt x="75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98" name="Google Shape;13898;p42"/>
              <p:cNvSpPr/>
              <p:nvPr/>
            </p:nvSpPr>
            <p:spPr>
              <a:xfrm>
                <a:off x="2349887" y="2362274"/>
                <a:ext cx="50785" cy="72995"/>
              </a:xfrm>
              <a:custGeom>
                <a:rect b="b" l="l" r="r" t="t"/>
                <a:pathLst>
                  <a:path extrusionOk="0" h="3405" w="2369">
                    <a:moveTo>
                      <a:pt x="1201" y="561"/>
                    </a:moveTo>
                    <a:cubicBezTo>
                      <a:pt x="1501" y="1262"/>
                      <a:pt x="2068" y="2496"/>
                      <a:pt x="1168" y="2796"/>
                    </a:cubicBezTo>
                    <a:cubicBezTo>
                      <a:pt x="967" y="2062"/>
                      <a:pt x="767" y="1295"/>
                      <a:pt x="567" y="561"/>
                    </a:cubicBezTo>
                    <a:close/>
                    <a:moveTo>
                      <a:pt x="1211" y="0"/>
                    </a:moveTo>
                    <a:cubicBezTo>
                      <a:pt x="868" y="0"/>
                      <a:pt x="426" y="147"/>
                      <a:pt x="167" y="194"/>
                    </a:cubicBezTo>
                    <a:cubicBezTo>
                      <a:pt x="33" y="228"/>
                      <a:pt x="0" y="361"/>
                      <a:pt x="67" y="461"/>
                    </a:cubicBezTo>
                    <a:cubicBezTo>
                      <a:pt x="33" y="494"/>
                      <a:pt x="33" y="561"/>
                      <a:pt x="33" y="628"/>
                    </a:cubicBezTo>
                    <a:cubicBezTo>
                      <a:pt x="267" y="1462"/>
                      <a:pt x="467" y="2329"/>
                      <a:pt x="701" y="3196"/>
                    </a:cubicBezTo>
                    <a:cubicBezTo>
                      <a:pt x="728" y="3335"/>
                      <a:pt x="849" y="3405"/>
                      <a:pt x="965" y="3405"/>
                    </a:cubicBezTo>
                    <a:cubicBezTo>
                      <a:pt x="989" y="3405"/>
                      <a:pt x="1012" y="3402"/>
                      <a:pt x="1034" y="3396"/>
                    </a:cubicBezTo>
                    <a:cubicBezTo>
                      <a:pt x="1901" y="3296"/>
                      <a:pt x="2368" y="2362"/>
                      <a:pt x="2235" y="1562"/>
                    </a:cubicBezTo>
                    <a:cubicBezTo>
                      <a:pt x="2168" y="1128"/>
                      <a:pt x="1935" y="361"/>
                      <a:pt x="1568" y="94"/>
                    </a:cubicBezTo>
                    <a:cubicBezTo>
                      <a:pt x="1480" y="26"/>
                      <a:pt x="1354" y="0"/>
                      <a:pt x="121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99" name="Google Shape;13899;p42"/>
              <p:cNvSpPr/>
              <p:nvPr/>
            </p:nvSpPr>
            <p:spPr>
              <a:xfrm>
                <a:off x="2366330" y="2523835"/>
                <a:ext cx="436232" cy="996072"/>
              </a:xfrm>
              <a:custGeom>
                <a:rect b="b" l="l" r="r" t="t"/>
                <a:pathLst>
                  <a:path extrusionOk="0" h="46464" w="20349">
                    <a:moveTo>
                      <a:pt x="567" y="497"/>
                    </a:moveTo>
                    <a:lnTo>
                      <a:pt x="567" y="497"/>
                    </a:lnTo>
                    <a:cubicBezTo>
                      <a:pt x="3469" y="1465"/>
                      <a:pt x="6872" y="1631"/>
                      <a:pt x="9874" y="1765"/>
                    </a:cubicBezTo>
                    <a:cubicBezTo>
                      <a:pt x="10549" y="1792"/>
                      <a:pt x="11222" y="1806"/>
                      <a:pt x="11894" y="1806"/>
                    </a:cubicBezTo>
                    <a:cubicBezTo>
                      <a:pt x="14479" y="1806"/>
                      <a:pt x="17047" y="1609"/>
                      <a:pt x="19614" y="1264"/>
                    </a:cubicBezTo>
                    <a:lnTo>
                      <a:pt x="19614" y="1264"/>
                    </a:lnTo>
                    <a:cubicBezTo>
                      <a:pt x="18547" y="4333"/>
                      <a:pt x="18213" y="7869"/>
                      <a:pt x="17746" y="11105"/>
                    </a:cubicBezTo>
                    <a:cubicBezTo>
                      <a:pt x="17246" y="14807"/>
                      <a:pt x="16879" y="18510"/>
                      <a:pt x="16646" y="22246"/>
                    </a:cubicBezTo>
                    <a:cubicBezTo>
                      <a:pt x="16245" y="29384"/>
                      <a:pt x="16345" y="36590"/>
                      <a:pt x="17146" y="43695"/>
                    </a:cubicBezTo>
                    <a:cubicBezTo>
                      <a:pt x="14931" y="44802"/>
                      <a:pt x="12512" y="45400"/>
                      <a:pt x="10046" y="45400"/>
                    </a:cubicBezTo>
                    <a:cubicBezTo>
                      <a:pt x="9689" y="45400"/>
                      <a:pt x="9332" y="45388"/>
                      <a:pt x="8973" y="45363"/>
                    </a:cubicBezTo>
                    <a:cubicBezTo>
                      <a:pt x="7506" y="45263"/>
                      <a:pt x="6105" y="44962"/>
                      <a:pt x="4737" y="44495"/>
                    </a:cubicBezTo>
                    <a:cubicBezTo>
                      <a:pt x="3570" y="44128"/>
                      <a:pt x="2535" y="43461"/>
                      <a:pt x="1368" y="43128"/>
                    </a:cubicBezTo>
                    <a:cubicBezTo>
                      <a:pt x="3203" y="36089"/>
                      <a:pt x="3770" y="28551"/>
                      <a:pt x="3636" y="21279"/>
                    </a:cubicBezTo>
                    <a:cubicBezTo>
                      <a:pt x="3536" y="17743"/>
                      <a:pt x="3269" y="14240"/>
                      <a:pt x="2769" y="10738"/>
                    </a:cubicBezTo>
                    <a:cubicBezTo>
                      <a:pt x="2302" y="7369"/>
                      <a:pt x="1868" y="3666"/>
                      <a:pt x="567" y="497"/>
                    </a:cubicBezTo>
                    <a:close/>
                    <a:moveTo>
                      <a:pt x="282" y="0"/>
                    </a:moveTo>
                    <a:cubicBezTo>
                      <a:pt x="227" y="0"/>
                      <a:pt x="170" y="27"/>
                      <a:pt x="134" y="64"/>
                    </a:cubicBezTo>
                    <a:cubicBezTo>
                      <a:pt x="34" y="64"/>
                      <a:pt x="0" y="197"/>
                      <a:pt x="34" y="264"/>
                    </a:cubicBezTo>
                    <a:cubicBezTo>
                      <a:pt x="434" y="3833"/>
                      <a:pt x="1501" y="7369"/>
                      <a:pt x="2002" y="10938"/>
                    </a:cubicBezTo>
                    <a:cubicBezTo>
                      <a:pt x="2502" y="14474"/>
                      <a:pt x="2769" y="18043"/>
                      <a:pt x="2836" y="21646"/>
                    </a:cubicBezTo>
                    <a:cubicBezTo>
                      <a:pt x="2936" y="28917"/>
                      <a:pt x="1968" y="35956"/>
                      <a:pt x="601" y="43061"/>
                    </a:cubicBezTo>
                    <a:cubicBezTo>
                      <a:pt x="539" y="43370"/>
                      <a:pt x="793" y="43565"/>
                      <a:pt x="1043" y="43565"/>
                    </a:cubicBezTo>
                    <a:cubicBezTo>
                      <a:pt x="1062" y="43565"/>
                      <a:pt x="1082" y="43564"/>
                      <a:pt x="1101" y="43561"/>
                    </a:cubicBezTo>
                    <a:cubicBezTo>
                      <a:pt x="2836" y="45596"/>
                      <a:pt x="6405" y="46263"/>
                      <a:pt x="8940" y="46430"/>
                    </a:cubicBezTo>
                    <a:cubicBezTo>
                      <a:pt x="9285" y="46453"/>
                      <a:pt x="9631" y="46464"/>
                      <a:pt x="9975" y="46464"/>
                    </a:cubicBezTo>
                    <a:cubicBezTo>
                      <a:pt x="12695" y="46464"/>
                      <a:pt x="15386" y="45772"/>
                      <a:pt x="17813" y="44529"/>
                    </a:cubicBezTo>
                    <a:cubicBezTo>
                      <a:pt x="18080" y="44395"/>
                      <a:pt x="18147" y="44162"/>
                      <a:pt x="18080" y="43962"/>
                    </a:cubicBezTo>
                    <a:cubicBezTo>
                      <a:pt x="18080" y="43928"/>
                      <a:pt x="18080" y="43895"/>
                      <a:pt x="18080" y="43862"/>
                    </a:cubicBezTo>
                    <a:cubicBezTo>
                      <a:pt x="17479" y="36656"/>
                      <a:pt x="17179" y="29518"/>
                      <a:pt x="17613" y="22279"/>
                    </a:cubicBezTo>
                    <a:cubicBezTo>
                      <a:pt x="17780" y="18810"/>
                      <a:pt x="18113" y="15374"/>
                      <a:pt x="18580" y="11939"/>
                    </a:cubicBezTo>
                    <a:cubicBezTo>
                      <a:pt x="19081" y="8269"/>
                      <a:pt x="20115" y="4567"/>
                      <a:pt x="20348" y="897"/>
                    </a:cubicBezTo>
                    <a:cubicBezTo>
                      <a:pt x="20348" y="664"/>
                      <a:pt x="20181" y="597"/>
                      <a:pt x="20015" y="597"/>
                    </a:cubicBezTo>
                    <a:cubicBezTo>
                      <a:pt x="19955" y="478"/>
                      <a:pt x="19815" y="359"/>
                      <a:pt x="19619" y="359"/>
                    </a:cubicBezTo>
                    <a:cubicBezTo>
                      <a:pt x="19596" y="359"/>
                      <a:pt x="19572" y="360"/>
                      <a:pt x="19548" y="364"/>
                    </a:cubicBezTo>
                    <a:cubicBezTo>
                      <a:pt x="16629" y="772"/>
                      <a:pt x="13710" y="977"/>
                      <a:pt x="10769" y="977"/>
                    </a:cubicBezTo>
                    <a:cubicBezTo>
                      <a:pt x="10349" y="977"/>
                      <a:pt x="9928" y="972"/>
                      <a:pt x="9507" y="964"/>
                    </a:cubicBezTo>
                    <a:cubicBezTo>
                      <a:pt x="6438" y="897"/>
                      <a:pt x="3436" y="230"/>
                      <a:pt x="401" y="64"/>
                    </a:cubicBezTo>
                    <a:cubicBezTo>
                      <a:pt x="371" y="18"/>
                      <a:pt x="327" y="0"/>
                      <a:pt x="28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00" name="Google Shape;13900;p42"/>
              <p:cNvSpPr/>
              <p:nvPr/>
            </p:nvSpPr>
            <p:spPr>
              <a:xfrm>
                <a:off x="2363929" y="3510184"/>
                <a:ext cx="101099" cy="57238"/>
              </a:xfrm>
              <a:custGeom>
                <a:rect b="b" l="l" r="r" t="t"/>
                <a:pathLst>
                  <a:path extrusionOk="0" h="2670" w="4716">
                    <a:moveTo>
                      <a:pt x="219" y="1"/>
                    </a:moveTo>
                    <a:cubicBezTo>
                      <a:pt x="106" y="1"/>
                      <a:pt x="1" y="84"/>
                      <a:pt x="79" y="189"/>
                    </a:cubicBezTo>
                    <a:cubicBezTo>
                      <a:pt x="579" y="922"/>
                      <a:pt x="1313" y="1523"/>
                      <a:pt x="2080" y="1956"/>
                    </a:cubicBezTo>
                    <a:cubicBezTo>
                      <a:pt x="2670" y="2266"/>
                      <a:pt x="3426" y="2669"/>
                      <a:pt x="4108" y="2669"/>
                    </a:cubicBezTo>
                    <a:cubicBezTo>
                      <a:pt x="4236" y="2669"/>
                      <a:pt x="4361" y="2655"/>
                      <a:pt x="4482" y="2624"/>
                    </a:cubicBezTo>
                    <a:cubicBezTo>
                      <a:pt x="4682" y="2590"/>
                      <a:pt x="4716" y="2323"/>
                      <a:pt x="4549" y="2223"/>
                    </a:cubicBezTo>
                    <a:cubicBezTo>
                      <a:pt x="3915" y="1856"/>
                      <a:pt x="3148" y="1856"/>
                      <a:pt x="2447" y="1556"/>
                    </a:cubicBezTo>
                    <a:cubicBezTo>
                      <a:pt x="1647" y="1156"/>
                      <a:pt x="980" y="622"/>
                      <a:pt x="312" y="22"/>
                    </a:cubicBezTo>
                    <a:cubicBezTo>
                      <a:pt x="283" y="7"/>
                      <a:pt x="251" y="1"/>
                      <a:pt x="21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01" name="Google Shape;13901;p42"/>
              <p:cNvSpPr/>
              <p:nvPr/>
            </p:nvSpPr>
            <p:spPr>
              <a:xfrm>
                <a:off x="2485035" y="3560243"/>
                <a:ext cx="30763" cy="14770"/>
              </a:xfrm>
              <a:custGeom>
                <a:rect b="b" l="l" r="r" t="t"/>
                <a:pathLst>
                  <a:path extrusionOk="0" h="689" w="1435">
                    <a:moveTo>
                      <a:pt x="571" y="0"/>
                    </a:moveTo>
                    <a:cubicBezTo>
                      <a:pt x="420" y="0"/>
                      <a:pt x="274" y="26"/>
                      <a:pt x="134" y="88"/>
                    </a:cubicBezTo>
                    <a:cubicBezTo>
                      <a:pt x="34" y="122"/>
                      <a:pt x="1" y="322"/>
                      <a:pt x="101" y="389"/>
                    </a:cubicBezTo>
                    <a:cubicBezTo>
                      <a:pt x="334" y="589"/>
                      <a:pt x="668" y="656"/>
                      <a:pt x="968" y="689"/>
                    </a:cubicBezTo>
                    <a:cubicBezTo>
                      <a:pt x="1335" y="689"/>
                      <a:pt x="1435" y="155"/>
                      <a:pt x="1101" y="88"/>
                    </a:cubicBezTo>
                    <a:cubicBezTo>
                      <a:pt x="923" y="35"/>
                      <a:pt x="744" y="0"/>
                      <a:pt x="57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02" name="Google Shape;13902;p42"/>
              <p:cNvSpPr/>
              <p:nvPr/>
            </p:nvSpPr>
            <p:spPr>
              <a:xfrm>
                <a:off x="2528170" y="2700533"/>
                <a:ext cx="18222" cy="15649"/>
              </a:xfrm>
              <a:custGeom>
                <a:rect b="b" l="l" r="r" t="t"/>
                <a:pathLst>
                  <a:path extrusionOk="0" h="730" w="850">
                    <a:moveTo>
                      <a:pt x="408" y="0"/>
                    </a:moveTo>
                    <a:cubicBezTo>
                      <a:pt x="209" y="0"/>
                      <a:pt x="1" y="134"/>
                      <a:pt x="23" y="361"/>
                    </a:cubicBezTo>
                    <a:cubicBezTo>
                      <a:pt x="23" y="394"/>
                      <a:pt x="23" y="428"/>
                      <a:pt x="23" y="461"/>
                    </a:cubicBezTo>
                    <a:cubicBezTo>
                      <a:pt x="23" y="594"/>
                      <a:pt x="123" y="695"/>
                      <a:pt x="257" y="728"/>
                    </a:cubicBezTo>
                    <a:lnTo>
                      <a:pt x="357" y="728"/>
                    </a:lnTo>
                    <a:cubicBezTo>
                      <a:pt x="369" y="729"/>
                      <a:pt x="381" y="730"/>
                      <a:pt x="393" y="730"/>
                    </a:cubicBezTo>
                    <a:cubicBezTo>
                      <a:pt x="702" y="730"/>
                      <a:pt x="850" y="319"/>
                      <a:pt x="657" y="94"/>
                    </a:cubicBezTo>
                    <a:cubicBezTo>
                      <a:pt x="593" y="30"/>
                      <a:pt x="501" y="0"/>
                      <a:pt x="40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03" name="Google Shape;13903;p42"/>
              <p:cNvSpPr/>
              <p:nvPr/>
            </p:nvSpPr>
            <p:spPr>
              <a:xfrm>
                <a:off x="2490759" y="2646036"/>
                <a:ext cx="26861" cy="19358"/>
              </a:xfrm>
              <a:custGeom>
                <a:rect b="b" l="l" r="r" t="t"/>
                <a:pathLst>
                  <a:path extrusionOk="0" h="903" w="1253">
                    <a:moveTo>
                      <a:pt x="434" y="1"/>
                    </a:moveTo>
                    <a:cubicBezTo>
                      <a:pt x="34" y="1"/>
                      <a:pt x="0" y="868"/>
                      <a:pt x="401" y="902"/>
                    </a:cubicBezTo>
                    <a:cubicBezTo>
                      <a:pt x="416" y="902"/>
                      <a:pt x="431" y="902"/>
                      <a:pt x="445" y="902"/>
                    </a:cubicBezTo>
                    <a:cubicBezTo>
                      <a:pt x="1236" y="902"/>
                      <a:pt x="1253" y="34"/>
                      <a:pt x="43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04" name="Google Shape;13904;p42"/>
              <p:cNvSpPr/>
              <p:nvPr/>
            </p:nvSpPr>
            <p:spPr>
              <a:xfrm>
                <a:off x="2626637" y="2622517"/>
                <a:ext cx="25039" cy="24267"/>
              </a:xfrm>
              <a:custGeom>
                <a:rect b="b" l="l" r="r" t="t"/>
                <a:pathLst>
                  <a:path extrusionOk="0" h="1132" w="1168">
                    <a:moveTo>
                      <a:pt x="583" y="1"/>
                    </a:moveTo>
                    <a:cubicBezTo>
                      <a:pt x="480" y="1"/>
                      <a:pt x="381" y="34"/>
                      <a:pt x="334" y="97"/>
                    </a:cubicBezTo>
                    <a:cubicBezTo>
                      <a:pt x="334" y="97"/>
                      <a:pt x="301" y="131"/>
                      <a:pt x="301" y="131"/>
                    </a:cubicBezTo>
                    <a:cubicBezTo>
                      <a:pt x="134" y="231"/>
                      <a:pt x="0" y="464"/>
                      <a:pt x="67" y="664"/>
                    </a:cubicBezTo>
                    <a:cubicBezTo>
                      <a:pt x="100" y="698"/>
                      <a:pt x="100" y="731"/>
                      <a:pt x="100" y="764"/>
                    </a:cubicBezTo>
                    <a:cubicBezTo>
                      <a:pt x="170" y="1006"/>
                      <a:pt x="382" y="1132"/>
                      <a:pt x="593" y="1132"/>
                    </a:cubicBezTo>
                    <a:cubicBezTo>
                      <a:pt x="791" y="1132"/>
                      <a:pt x="987" y="1023"/>
                      <a:pt x="1068" y="798"/>
                    </a:cubicBezTo>
                    <a:cubicBezTo>
                      <a:pt x="1068" y="764"/>
                      <a:pt x="1068" y="731"/>
                      <a:pt x="1101" y="698"/>
                    </a:cubicBezTo>
                    <a:cubicBezTo>
                      <a:pt x="1168" y="497"/>
                      <a:pt x="1068" y="264"/>
                      <a:pt x="901" y="131"/>
                    </a:cubicBezTo>
                    <a:lnTo>
                      <a:pt x="868" y="131"/>
                    </a:lnTo>
                    <a:cubicBezTo>
                      <a:pt x="815" y="42"/>
                      <a:pt x="697" y="1"/>
                      <a:pt x="58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05" name="Google Shape;13905;p42"/>
              <p:cNvSpPr/>
              <p:nvPr/>
            </p:nvSpPr>
            <p:spPr>
              <a:xfrm>
                <a:off x="2521502" y="2817673"/>
                <a:ext cx="26926" cy="22209"/>
              </a:xfrm>
              <a:custGeom>
                <a:rect b="b" l="l" r="r" t="t"/>
                <a:pathLst>
                  <a:path extrusionOk="0" h="1036" w="1256">
                    <a:moveTo>
                      <a:pt x="434" y="1"/>
                    </a:moveTo>
                    <a:cubicBezTo>
                      <a:pt x="34" y="1"/>
                      <a:pt x="1" y="1035"/>
                      <a:pt x="401" y="1035"/>
                    </a:cubicBezTo>
                    <a:cubicBezTo>
                      <a:pt x="414" y="1035"/>
                      <a:pt x="427" y="1035"/>
                      <a:pt x="440" y="1035"/>
                    </a:cubicBezTo>
                    <a:cubicBezTo>
                      <a:pt x="1236" y="1035"/>
                      <a:pt x="1255" y="33"/>
                      <a:pt x="43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06" name="Google Shape;13906;p42"/>
              <p:cNvSpPr/>
              <p:nvPr/>
            </p:nvSpPr>
            <p:spPr>
              <a:xfrm>
                <a:off x="2626637" y="2854226"/>
                <a:ext cx="23538" cy="21673"/>
              </a:xfrm>
              <a:custGeom>
                <a:rect b="b" l="l" r="r" t="t"/>
                <a:pathLst>
                  <a:path extrusionOk="0" h="1011" w="1098">
                    <a:moveTo>
                      <a:pt x="581" y="0"/>
                    </a:moveTo>
                    <a:cubicBezTo>
                      <a:pt x="482" y="0"/>
                      <a:pt x="383" y="39"/>
                      <a:pt x="301" y="130"/>
                    </a:cubicBezTo>
                    <a:cubicBezTo>
                      <a:pt x="200" y="230"/>
                      <a:pt x="167" y="330"/>
                      <a:pt x="100" y="430"/>
                    </a:cubicBezTo>
                    <a:cubicBezTo>
                      <a:pt x="0" y="631"/>
                      <a:pt x="167" y="897"/>
                      <a:pt x="334" y="964"/>
                    </a:cubicBezTo>
                    <a:cubicBezTo>
                      <a:pt x="396" y="995"/>
                      <a:pt x="461" y="1010"/>
                      <a:pt x="525" y="1010"/>
                    </a:cubicBezTo>
                    <a:cubicBezTo>
                      <a:pt x="669" y="1010"/>
                      <a:pt x="809" y="936"/>
                      <a:pt x="901" y="797"/>
                    </a:cubicBezTo>
                    <a:cubicBezTo>
                      <a:pt x="934" y="731"/>
                      <a:pt x="968" y="664"/>
                      <a:pt x="1001" y="564"/>
                    </a:cubicBezTo>
                    <a:cubicBezTo>
                      <a:pt x="1098" y="273"/>
                      <a:pt x="843" y="0"/>
                      <a:pt x="58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07" name="Google Shape;13907;p42"/>
              <p:cNvSpPr/>
              <p:nvPr/>
            </p:nvSpPr>
            <p:spPr>
              <a:xfrm>
                <a:off x="2592314" y="2779105"/>
                <a:ext cx="24332" cy="18286"/>
              </a:xfrm>
              <a:custGeom>
                <a:rect b="b" l="l" r="r" t="t"/>
                <a:pathLst>
                  <a:path extrusionOk="0" h="853" w="1135">
                    <a:moveTo>
                      <a:pt x="665" y="0"/>
                    </a:moveTo>
                    <a:cubicBezTo>
                      <a:pt x="608" y="0"/>
                      <a:pt x="551" y="11"/>
                      <a:pt x="501" y="32"/>
                    </a:cubicBezTo>
                    <a:cubicBezTo>
                      <a:pt x="400" y="32"/>
                      <a:pt x="300" y="65"/>
                      <a:pt x="234" y="98"/>
                    </a:cubicBezTo>
                    <a:cubicBezTo>
                      <a:pt x="100" y="198"/>
                      <a:pt x="0" y="432"/>
                      <a:pt x="100" y="599"/>
                    </a:cubicBezTo>
                    <a:cubicBezTo>
                      <a:pt x="232" y="757"/>
                      <a:pt x="385" y="853"/>
                      <a:pt x="559" y="853"/>
                    </a:cubicBezTo>
                    <a:cubicBezTo>
                      <a:pt x="605" y="853"/>
                      <a:pt x="652" y="846"/>
                      <a:pt x="701" y="832"/>
                    </a:cubicBezTo>
                    <a:cubicBezTo>
                      <a:pt x="1001" y="732"/>
                      <a:pt x="1134" y="465"/>
                      <a:pt x="1001" y="198"/>
                    </a:cubicBezTo>
                    <a:cubicBezTo>
                      <a:pt x="931" y="59"/>
                      <a:pt x="797" y="0"/>
                      <a:pt x="66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08" name="Google Shape;13908;p42"/>
              <p:cNvSpPr/>
              <p:nvPr/>
            </p:nvSpPr>
            <p:spPr>
              <a:xfrm>
                <a:off x="2454292" y="2755458"/>
                <a:ext cx="26475" cy="26475"/>
              </a:xfrm>
              <a:custGeom>
                <a:rect b="b" l="l" r="r" t="t"/>
                <a:pathLst>
                  <a:path extrusionOk="0" h="1235" w="1235">
                    <a:moveTo>
                      <a:pt x="634" y="1"/>
                    </a:moveTo>
                    <a:cubicBezTo>
                      <a:pt x="300" y="1"/>
                      <a:pt x="0" y="267"/>
                      <a:pt x="0" y="601"/>
                    </a:cubicBezTo>
                    <a:cubicBezTo>
                      <a:pt x="0" y="935"/>
                      <a:pt x="267" y="1235"/>
                      <a:pt x="601" y="1235"/>
                    </a:cubicBezTo>
                    <a:cubicBezTo>
                      <a:pt x="934" y="1235"/>
                      <a:pt x="1234" y="968"/>
                      <a:pt x="1234" y="634"/>
                    </a:cubicBezTo>
                    <a:cubicBezTo>
                      <a:pt x="1234" y="301"/>
                      <a:pt x="968" y="1"/>
                      <a:pt x="63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09" name="Google Shape;13909;p42"/>
              <p:cNvSpPr/>
              <p:nvPr/>
            </p:nvSpPr>
            <p:spPr>
              <a:xfrm>
                <a:off x="2558698" y="3012186"/>
                <a:ext cx="25768" cy="25060"/>
              </a:xfrm>
              <a:custGeom>
                <a:rect b="b" l="l" r="r" t="t"/>
                <a:pathLst>
                  <a:path extrusionOk="0" h="1169" w="1202">
                    <a:moveTo>
                      <a:pt x="601" y="1"/>
                    </a:moveTo>
                    <a:cubicBezTo>
                      <a:pt x="301" y="1"/>
                      <a:pt x="34" y="234"/>
                      <a:pt x="0" y="568"/>
                    </a:cubicBezTo>
                    <a:cubicBezTo>
                      <a:pt x="0" y="868"/>
                      <a:pt x="267" y="1135"/>
                      <a:pt x="567" y="1168"/>
                    </a:cubicBezTo>
                    <a:cubicBezTo>
                      <a:pt x="901" y="1168"/>
                      <a:pt x="1168" y="901"/>
                      <a:pt x="1168" y="601"/>
                    </a:cubicBezTo>
                    <a:cubicBezTo>
                      <a:pt x="1201" y="268"/>
                      <a:pt x="934" y="1"/>
                      <a:pt x="60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10" name="Google Shape;13910;p42"/>
              <p:cNvSpPr/>
              <p:nvPr/>
            </p:nvSpPr>
            <p:spPr>
              <a:xfrm>
                <a:off x="2503344" y="3034354"/>
                <a:ext cx="19530" cy="14084"/>
              </a:xfrm>
              <a:custGeom>
                <a:rect b="b" l="l" r="r" t="t"/>
                <a:pathLst>
                  <a:path extrusionOk="0" h="657" w="911">
                    <a:moveTo>
                      <a:pt x="406" y="0"/>
                    </a:moveTo>
                    <a:cubicBezTo>
                      <a:pt x="325" y="0"/>
                      <a:pt x="244" y="39"/>
                      <a:pt x="181" y="134"/>
                    </a:cubicBezTo>
                    <a:cubicBezTo>
                      <a:pt x="181" y="168"/>
                      <a:pt x="147" y="201"/>
                      <a:pt x="114" y="268"/>
                    </a:cubicBezTo>
                    <a:cubicBezTo>
                      <a:pt x="1" y="438"/>
                      <a:pt x="177" y="656"/>
                      <a:pt x="355" y="656"/>
                    </a:cubicBezTo>
                    <a:cubicBezTo>
                      <a:pt x="386" y="656"/>
                      <a:pt x="418" y="650"/>
                      <a:pt x="448" y="635"/>
                    </a:cubicBezTo>
                    <a:cubicBezTo>
                      <a:pt x="514" y="601"/>
                      <a:pt x="548" y="568"/>
                      <a:pt x="581" y="568"/>
                    </a:cubicBezTo>
                    <a:cubicBezTo>
                      <a:pt x="911" y="390"/>
                      <a:pt x="661" y="0"/>
                      <a:pt x="40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11" name="Google Shape;13911;p42"/>
              <p:cNvSpPr/>
              <p:nvPr/>
            </p:nvSpPr>
            <p:spPr>
              <a:xfrm>
                <a:off x="2545106" y="2926367"/>
                <a:ext cx="9325" cy="7182"/>
              </a:xfrm>
              <a:custGeom>
                <a:rect b="b" l="l" r="r" t="t"/>
                <a:pathLst>
                  <a:path extrusionOk="0" h="335" w="435">
                    <a:moveTo>
                      <a:pt x="1" y="1"/>
                    </a:moveTo>
                    <a:lnTo>
                      <a:pt x="1" y="334"/>
                    </a:lnTo>
                    <a:cubicBezTo>
                      <a:pt x="434" y="334"/>
                      <a:pt x="434" y="1"/>
                      <a:pt x="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12" name="Google Shape;13912;p42"/>
              <p:cNvSpPr/>
              <p:nvPr/>
            </p:nvSpPr>
            <p:spPr>
              <a:xfrm>
                <a:off x="2640379" y="3190856"/>
                <a:ext cx="30613" cy="28276"/>
              </a:xfrm>
              <a:custGeom>
                <a:rect b="b" l="l" r="r" t="t"/>
                <a:pathLst>
                  <a:path extrusionOk="0" h="1319" w="1428">
                    <a:moveTo>
                      <a:pt x="702" y="0"/>
                    </a:moveTo>
                    <a:cubicBezTo>
                      <a:pt x="501" y="0"/>
                      <a:pt x="300" y="103"/>
                      <a:pt x="193" y="273"/>
                    </a:cubicBezTo>
                    <a:cubicBezTo>
                      <a:pt x="127" y="373"/>
                      <a:pt x="93" y="440"/>
                      <a:pt x="60" y="540"/>
                    </a:cubicBezTo>
                    <a:cubicBezTo>
                      <a:pt x="26" y="607"/>
                      <a:pt x="26" y="640"/>
                      <a:pt x="26" y="707"/>
                    </a:cubicBezTo>
                    <a:cubicBezTo>
                      <a:pt x="49" y="821"/>
                      <a:pt x="57" y="872"/>
                      <a:pt x="48" y="872"/>
                    </a:cubicBezTo>
                    <a:cubicBezTo>
                      <a:pt x="44" y="872"/>
                      <a:pt x="37" y="861"/>
                      <a:pt x="26" y="840"/>
                    </a:cubicBezTo>
                    <a:lnTo>
                      <a:pt x="26" y="840"/>
                    </a:lnTo>
                    <a:cubicBezTo>
                      <a:pt x="1" y="1149"/>
                      <a:pt x="253" y="1319"/>
                      <a:pt x="523" y="1319"/>
                    </a:cubicBezTo>
                    <a:cubicBezTo>
                      <a:pt x="603" y="1319"/>
                      <a:pt x="684" y="1304"/>
                      <a:pt x="760" y="1274"/>
                    </a:cubicBezTo>
                    <a:lnTo>
                      <a:pt x="760" y="1274"/>
                    </a:lnTo>
                    <a:cubicBezTo>
                      <a:pt x="744" y="1290"/>
                      <a:pt x="744" y="1299"/>
                      <a:pt x="756" y="1299"/>
                    </a:cubicBezTo>
                    <a:cubicBezTo>
                      <a:pt x="769" y="1299"/>
                      <a:pt x="794" y="1290"/>
                      <a:pt x="827" y="1274"/>
                    </a:cubicBezTo>
                    <a:cubicBezTo>
                      <a:pt x="894" y="1240"/>
                      <a:pt x="960" y="1207"/>
                      <a:pt x="1027" y="1140"/>
                    </a:cubicBezTo>
                    <a:cubicBezTo>
                      <a:pt x="1094" y="1074"/>
                      <a:pt x="1161" y="1007"/>
                      <a:pt x="1227" y="907"/>
                    </a:cubicBezTo>
                    <a:cubicBezTo>
                      <a:pt x="1427" y="673"/>
                      <a:pt x="1261" y="240"/>
                      <a:pt x="1027" y="106"/>
                    </a:cubicBezTo>
                    <a:cubicBezTo>
                      <a:pt x="930" y="34"/>
                      <a:pt x="816" y="0"/>
                      <a:pt x="70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13" name="Google Shape;13913;p42"/>
              <p:cNvSpPr/>
              <p:nvPr/>
            </p:nvSpPr>
            <p:spPr>
              <a:xfrm>
                <a:off x="2505766" y="3186589"/>
                <a:ext cx="19337" cy="19358"/>
              </a:xfrm>
              <a:custGeom>
                <a:rect b="b" l="l" r="r" t="t"/>
                <a:pathLst>
                  <a:path extrusionOk="0" h="903" w="902">
                    <a:moveTo>
                      <a:pt x="476" y="1"/>
                    </a:moveTo>
                    <a:cubicBezTo>
                      <a:pt x="278" y="1"/>
                      <a:pt x="159" y="156"/>
                      <a:pt x="68" y="338"/>
                    </a:cubicBezTo>
                    <a:cubicBezTo>
                      <a:pt x="1" y="572"/>
                      <a:pt x="168" y="806"/>
                      <a:pt x="368" y="872"/>
                    </a:cubicBezTo>
                    <a:cubicBezTo>
                      <a:pt x="409" y="893"/>
                      <a:pt x="453" y="902"/>
                      <a:pt x="498" y="902"/>
                    </a:cubicBezTo>
                    <a:cubicBezTo>
                      <a:pt x="670" y="902"/>
                      <a:pt x="849" y="764"/>
                      <a:pt x="902" y="605"/>
                    </a:cubicBezTo>
                    <a:cubicBezTo>
                      <a:pt x="902" y="605"/>
                      <a:pt x="902" y="505"/>
                      <a:pt x="902" y="439"/>
                    </a:cubicBezTo>
                    <a:cubicBezTo>
                      <a:pt x="902" y="425"/>
                      <a:pt x="902" y="414"/>
                      <a:pt x="902" y="405"/>
                    </a:cubicBezTo>
                    <a:cubicBezTo>
                      <a:pt x="902" y="238"/>
                      <a:pt x="768" y="38"/>
                      <a:pt x="535" y="5"/>
                    </a:cubicBezTo>
                    <a:cubicBezTo>
                      <a:pt x="515" y="2"/>
                      <a:pt x="495" y="1"/>
                      <a:pt x="4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14" name="Google Shape;13914;p42"/>
              <p:cNvSpPr/>
              <p:nvPr/>
            </p:nvSpPr>
            <p:spPr>
              <a:xfrm>
                <a:off x="2587297" y="3128341"/>
                <a:ext cx="26561" cy="20902"/>
              </a:xfrm>
              <a:custGeom>
                <a:rect b="b" l="l" r="r" t="t"/>
                <a:pathLst>
                  <a:path extrusionOk="0" h="975" w="1239">
                    <a:moveTo>
                      <a:pt x="690" y="1"/>
                    </a:moveTo>
                    <a:cubicBezTo>
                      <a:pt x="651" y="1"/>
                      <a:pt x="610" y="7"/>
                      <a:pt x="568" y="20"/>
                    </a:cubicBezTo>
                    <a:cubicBezTo>
                      <a:pt x="301" y="120"/>
                      <a:pt x="67" y="320"/>
                      <a:pt x="34" y="620"/>
                    </a:cubicBezTo>
                    <a:cubicBezTo>
                      <a:pt x="1" y="787"/>
                      <a:pt x="134" y="887"/>
                      <a:pt x="268" y="954"/>
                    </a:cubicBezTo>
                    <a:cubicBezTo>
                      <a:pt x="317" y="968"/>
                      <a:pt x="370" y="975"/>
                      <a:pt x="424" y="975"/>
                    </a:cubicBezTo>
                    <a:cubicBezTo>
                      <a:pt x="623" y="975"/>
                      <a:pt x="837" y="885"/>
                      <a:pt x="968" y="754"/>
                    </a:cubicBezTo>
                    <a:cubicBezTo>
                      <a:pt x="1239" y="513"/>
                      <a:pt x="1048" y="1"/>
                      <a:pt x="69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15" name="Google Shape;13915;p42"/>
              <p:cNvSpPr/>
              <p:nvPr/>
            </p:nvSpPr>
            <p:spPr>
              <a:xfrm>
                <a:off x="2547250" y="3319230"/>
                <a:ext cx="32199" cy="25832"/>
              </a:xfrm>
              <a:custGeom>
                <a:rect b="b" l="l" r="r" t="t"/>
                <a:pathLst>
                  <a:path extrusionOk="0" h="1205" w="1502">
                    <a:moveTo>
                      <a:pt x="736" y="0"/>
                    </a:moveTo>
                    <a:cubicBezTo>
                      <a:pt x="678" y="0"/>
                      <a:pt x="623" y="9"/>
                      <a:pt x="568" y="22"/>
                    </a:cubicBezTo>
                    <a:cubicBezTo>
                      <a:pt x="234" y="56"/>
                      <a:pt x="1" y="356"/>
                      <a:pt x="167" y="690"/>
                    </a:cubicBezTo>
                    <a:cubicBezTo>
                      <a:pt x="167" y="723"/>
                      <a:pt x="234" y="856"/>
                      <a:pt x="301" y="923"/>
                    </a:cubicBezTo>
                    <a:cubicBezTo>
                      <a:pt x="368" y="990"/>
                      <a:pt x="434" y="1056"/>
                      <a:pt x="501" y="1123"/>
                    </a:cubicBezTo>
                    <a:cubicBezTo>
                      <a:pt x="586" y="1180"/>
                      <a:pt x="682" y="1204"/>
                      <a:pt x="779" y="1204"/>
                    </a:cubicBezTo>
                    <a:cubicBezTo>
                      <a:pt x="1023" y="1204"/>
                      <a:pt x="1273" y="1048"/>
                      <a:pt x="1368" y="856"/>
                    </a:cubicBezTo>
                    <a:cubicBezTo>
                      <a:pt x="1502" y="523"/>
                      <a:pt x="1335" y="156"/>
                      <a:pt x="1001" y="56"/>
                    </a:cubicBezTo>
                    <a:cubicBezTo>
                      <a:pt x="904" y="17"/>
                      <a:pt x="817" y="0"/>
                      <a:pt x="73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16" name="Google Shape;13916;p42"/>
              <p:cNvSpPr/>
              <p:nvPr/>
            </p:nvSpPr>
            <p:spPr>
              <a:xfrm>
                <a:off x="2467884" y="3331300"/>
                <a:ext cx="17879" cy="18994"/>
              </a:xfrm>
              <a:custGeom>
                <a:rect b="b" l="l" r="r" t="t"/>
                <a:pathLst>
                  <a:path extrusionOk="0" h="886" w="834">
                    <a:moveTo>
                      <a:pt x="411" y="1"/>
                    </a:moveTo>
                    <a:cubicBezTo>
                      <a:pt x="252" y="1"/>
                      <a:pt x="99" y="85"/>
                      <a:pt x="67" y="260"/>
                    </a:cubicBezTo>
                    <a:cubicBezTo>
                      <a:pt x="0" y="493"/>
                      <a:pt x="33" y="694"/>
                      <a:pt x="234" y="860"/>
                    </a:cubicBezTo>
                    <a:cubicBezTo>
                      <a:pt x="284" y="877"/>
                      <a:pt x="342" y="885"/>
                      <a:pt x="400" y="885"/>
                    </a:cubicBezTo>
                    <a:cubicBezTo>
                      <a:pt x="459" y="885"/>
                      <a:pt x="517" y="877"/>
                      <a:pt x="567" y="860"/>
                    </a:cubicBezTo>
                    <a:cubicBezTo>
                      <a:pt x="801" y="727"/>
                      <a:pt x="834" y="527"/>
                      <a:pt x="801" y="293"/>
                    </a:cubicBezTo>
                    <a:cubicBezTo>
                      <a:pt x="766" y="102"/>
                      <a:pt x="585" y="1"/>
                      <a:pt x="41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17" name="Google Shape;13917;p42"/>
              <p:cNvSpPr/>
              <p:nvPr/>
            </p:nvSpPr>
            <p:spPr>
              <a:xfrm>
                <a:off x="2640358" y="3374006"/>
                <a:ext cx="15606" cy="13120"/>
              </a:xfrm>
              <a:custGeom>
                <a:rect b="b" l="l" r="r" t="t"/>
                <a:pathLst>
                  <a:path extrusionOk="0" h="612" w="728">
                    <a:moveTo>
                      <a:pt x="324" y="0"/>
                    </a:moveTo>
                    <a:cubicBezTo>
                      <a:pt x="85" y="0"/>
                      <a:pt x="0" y="311"/>
                      <a:pt x="128" y="470"/>
                    </a:cubicBezTo>
                    <a:cubicBezTo>
                      <a:pt x="161" y="503"/>
                      <a:pt x="161" y="536"/>
                      <a:pt x="194" y="536"/>
                    </a:cubicBezTo>
                    <a:cubicBezTo>
                      <a:pt x="228" y="586"/>
                      <a:pt x="286" y="611"/>
                      <a:pt x="344" y="611"/>
                    </a:cubicBezTo>
                    <a:cubicBezTo>
                      <a:pt x="403" y="611"/>
                      <a:pt x="461" y="586"/>
                      <a:pt x="494" y="536"/>
                    </a:cubicBezTo>
                    <a:cubicBezTo>
                      <a:pt x="528" y="536"/>
                      <a:pt x="528" y="503"/>
                      <a:pt x="561" y="503"/>
                    </a:cubicBezTo>
                    <a:cubicBezTo>
                      <a:pt x="728" y="303"/>
                      <a:pt x="628" y="3"/>
                      <a:pt x="361" y="3"/>
                    </a:cubicBezTo>
                    <a:cubicBezTo>
                      <a:pt x="348" y="1"/>
                      <a:pt x="336" y="0"/>
                      <a:pt x="32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18" name="Google Shape;13918;p42"/>
              <p:cNvSpPr/>
              <p:nvPr/>
            </p:nvSpPr>
            <p:spPr>
              <a:xfrm>
                <a:off x="2494361" y="2261298"/>
                <a:ext cx="17536" cy="18608"/>
              </a:xfrm>
              <a:custGeom>
                <a:rect b="b" l="l" r="r" t="t"/>
                <a:pathLst>
                  <a:path extrusionOk="0" h="868" w="818">
                    <a:moveTo>
                      <a:pt x="395" y="0"/>
                    </a:moveTo>
                    <a:cubicBezTo>
                      <a:pt x="196" y="0"/>
                      <a:pt x="0" y="142"/>
                      <a:pt x="33" y="434"/>
                    </a:cubicBezTo>
                    <a:cubicBezTo>
                      <a:pt x="66" y="634"/>
                      <a:pt x="133" y="835"/>
                      <a:pt x="366" y="868"/>
                    </a:cubicBezTo>
                    <a:cubicBezTo>
                      <a:pt x="600" y="868"/>
                      <a:pt x="733" y="668"/>
                      <a:pt x="766" y="468"/>
                    </a:cubicBezTo>
                    <a:cubicBezTo>
                      <a:pt x="818" y="159"/>
                      <a:pt x="605" y="0"/>
                      <a:pt x="39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19" name="Google Shape;13919;p42"/>
              <p:cNvSpPr/>
              <p:nvPr/>
            </p:nvSpPr>
            <p:spPr>
              <a:xfrm>
                <a:off x="2518651" y="2417007"/>
                <a:ext cx="20751" cy="20237"/>
              </a:xfrm>
              <a:custGeom>
                <a:rect b="b" l="l" r="r" t="t"/>
                <a:pathLst>
                  <a:path extrusionOk="0" h="944" w="968">
                    <a:moveTo>
                      <a:pt x="491" y="1"/>
                    </a:moveTo>
                    <a:cubicBezTo>
                      <a:pt x="302" y="1"/>
                      <a:pt x="115" y="101"/>
                      <a:pt x="67" y="310"/>
                    </a:cubicBezTo>
                    <a:cubicBezTo>
                      <a:pt x="67" y="310"/>
                      <a:pt x="67" y="343"/>
                      <a:pt x="67" y="343"/>
                    </a:cubicBezTo>
                    <a:cubicBezTo>
                      <a:pt x="0" y="643"/>
                      <a:pt x="167" y="910"/>
                      <a:pt x="467" y="944"/>
                    </a:cubicBezTo>
                    <a:cubicBezTo>
                      <a:pt x="801" y="944"/>
                      <a:pt x="968" y="677"/>
                      <a:pt x="934" y="376"/>
                    </a:cubicBezTo>
                    <a:cubicBezTo>
                      <a:pt x="934" y="376"/>
                      <a:pt x="934" y="343"/>
                      <a:pt x="934" y="343"/>
                    </a:cubicBezTo>
                    <a:cubicBezTo>
                      <a:pt x="900" y="118"/>
                      <a:pt x="694" y="1"/>
                      <a:pt x="49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20" name="Google Shape;13920;p42"/>
              <p:cNvSpPr/>
              <p:nvPr/>
            </p:nvSpPr>
            <p:spPr>
              <a:xfrm>
                <a:off x="2651656" y="2321369"/>
                <a:ext cx="20773" cy="16464"/>
              </a:xfrm>
              <a:custGeom>
                <a:rect b="b" l="l" r="r" t="t"/>
                <a:pathLst>
                  <a:path extrusionOk="0" h="768" w="969">
                    <a:moveTo>
                      <a:pt x="501" y="1"/>
                    </a:moveTo>
                    <a:cubicBezTo>
                      <a:pt x="1" y="1"/>
                      <a:pt x="1" y="735"/>
                      <a:pt x="468" y="768"/>
                    </a:cubicBezTo>
                    <a:cubicBezTo>
                      <a:pt x="935" y="768"/>
                      <a:pt x="968" y="34"/>
                      <a:pt x="50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21" name="Google Shape;13921;p42"/>
              <p:cNvSpPr/>
              <p:nvPr/>
            </p:nvSpPr>
            <p:spPr>
              <a:xfrm>
                <a:off x="2767745" y="2316352"/>
                <a:ext cx="21030" cy="15799"/>
              </a:xfrm>
              <a:custGeom>
                <a:rect b="b" l="l" r="r" t="t"/>
                <a:pathLst>
                  <a:path extrusionOk="0" h="737" w="981">
                    <a:moveTo>
                      <a:pt x="492" y="0"/>
                    </a:moveTo>
                    <a:cubicBezTo>
                      <a:pt x="22" y="0"/>
                      <a:pt x="0" y="735"/>
                      <a:pt x="490" y="735"/>
                    </a:cubicBezTo>
                    <a:cubicBezTo>
                      <a:pt x="500" y="736"/>
                      <a:pt x="510" y="736"/>
                      <a:pt x="519" y="736"/>
                    </a:cubicBezTo>
                    <a:cubicBezTo>
                      <a:pt x="958" y="736"/>
                      <a:pt x="980" y="1"/>
                      <a:pt x="523" y="1"/>
                    </a:cubicBezTo>
                    <a:cubicBezTo>
                      <a:pt x="513" y="0"/>
                      <a:pt x="502" y="0"/>
                      <a:pt x="49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22" name="Google Shape;13922;p42"/>
              <p:cNvSpPr/>
              <p:nvPr/>
            </p:nvSpPr>
            <p:spPr>
              <a:xfrm>
                <a:off x="2779665" y="2275597"/>
                <a:ext cx="17900" cy="12927"/>
              </a:xfrm>
              <a:custGeom>
                <a:rect b="b" l="l" r="r" t="t"/>
                <a:pathLst>
                  <a:path extrusionOk="0" h="603" w="835">
                    <a:moveTo>
                      <a:pt x="434" y="1"/>
                    </a:moveTo>
                    <a:cubicBezTo>
                      <a:pt x="1" y="1"/>
                      <a:pt x="1" y="601"/>
                      <a:pt x="401" y="601"/>
                    </a:cubicBezTo>
                    <a:cubicBezTo>
                      <a:pt x="412" y="602"/>
                      <a:pt x="423" y="603"/>
                      <a:pt x="434" y="603"/>
                    </a:cubicBezTo>
                    <a:cubicBezTo>
                      <a:pt x="834" y="603"/>
                      <a:pt x="824" y="1"/>
                      <a:pt x="43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23" name="Google Shape;13923;p42"/>
              <p:cNvSpPr/>
              <p:nvPr/>
            </p:nvSpPr>
            <p:spPr>
              <a:xfrm>
                <a:off x="2630217" y="2417200"/>
                <a:ext cx="25746" cy="25103"/>
              </a:xfrm>
              <a:custGeom>
                <a:rect b="b" l="l" r="r" t="t"/>
                <a:pathLst>
                  <a:path extrusionOk="0" h="1171" w="1201">
                    <a:moveTo>
                      <a:pt x="634" y="1"/>
                    </a:moveTo>
                    <a:cubicBezTo>
                      <a:pt x="300" y="1"/>
                      <a:pt x="33" y="234"/>
                      <a:pt x="0" y="568"/>
                    </a:cubicBezTo>
                    <a:cubicBezTo>
                      <a:pt x="0" y="901"/>
                      <a:pt x="267" y="1168"/>
                      <a:pt x="601" y="1168"/>
                    </a:cubicBezTo>
                    <a:cubicBezTo>
                      <a:pt x="618" y="1170"/>
                      <a:pt x="635" y="1171"/>
                      <a:pt x="652" y="1171"/>
                    </a:cubicBezTo>
                    <a:cubicBezTo>
                      <a:pt x="934" y="1171"/>
                      <a:pt x="1201" y="916"/>
                      <a:pt x="1201" y="601"/>
                    </a:cubicBezTo>
                    <a:cubicBezTo>
                      <a:pt x="1201" y="267"/>
                      <a:pt x="934" y="1"/>
                      <a:pt x="63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24" name="Google Shape;13924;p42"/>
              <p:cNvSpPr/>
              <p:nvPr/>
            </p:nvSpPr>
            <p:spPr>
              <a:xfrm>
                <a:off x="2451720" y="2457654"/>
                <a:ext cx="14749" cy="13313"/>
              </a:xfrm>
              <a:custGeom>
                <a:rect b="b" l="l" r="r" t="t"/>
                <a:pathLst>
                  <a:path extrusionOk="0" h="621" w="688">
                    <a:moveTo>
                      <a:pt x="324" y="0"/>
                    </a:moveTo>
                    <a:cubicBezTo>
                      <a:pt x="168" y="0"/>
                      <a:pt x="20" y="101"/>
                      <a:pt x="20" y="315"/>
                    </a:cubicBezTo>
                    <a:cubicBezTo>
                      <a:pt x="0" y="516"/>
                      <a:pt x="149" y="620"/>
                      <a:pt x="315" y="620"/>
                    </a:cubicBezTo>
                    <a:cubicBezTo>
                      <a:pt x="425" y="620"/>
                      <a:pt x="541" y="575"/>
                      <a:pt x="621" y="482"/>
                    </a:cubicBezTo>
                    <a:cubicBezTo>
                      <a:pt x="687" y="382"/>
                      <a:pt x="687" y="248"/>
                      <a:pt x="621" y="182"/>
                    </a:cubicBezTo>
                    <a:cubicBezTo>
                      <a:pt x="621" y="182"/>
                      <a:pt x="621" y="182"/>
                      <a:pt x="621" y="148"/>
                    </a:cubicBezTo>
                    <a:cubicBezTo>
                      <a:pt x="551" y="51"/>
                      <a:pt x="436" y="0"/>
                      <a:pt x="32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3925" name="Google Shape;13925;p42"/>
          <p:cNvGrpSpPr/>
          <p:nvPr/>
        </p:nvGrpSpPr>
        <p:grpSpPr>
          <a:xfrm rot="3625338">
            <a:off x="4743250" y="637433"/>
            <a:ext cx="762074" cy="922122"/>
            <a:chOff x="7608317" y="516849"/>
            <a:chExt cx="782856" cy="947269"/>
          </a:xfrm>
        </p:grpSpPr>
        <p:sp>
          <p:nvSpPr>
            <p:cNvPr id="13926" name="Google Shape;13926;p42"/>
            <p:cNvSpPr/>
            <p:nvPr/>
          </p:nvSpPr>
          <p:spPr>
            <a:xfrm rot="-1880383">
              <a:off x="7937449" y="930503"/>
              <a:ext cx="124593" cy="119960"/>
            </a:xfrm>
            <a:custGeom>
              <a:rect b="b" l="l" r="r" t="t"/>
              <a:pathLst>
                <a:path extrusionOk="0" h="6059" w="6293">
                  <a:moveTo>
                    <a:pt x="5535" y="1"/>
                  </a:moveTo>
                  <a:cubicBezTo>
                    <a:pt x="5446" y="1"/>
                    <a:pt x="5333" y="45"/>
                    <a:pt x="5259" y="70"/>
                  </a:cubicBezTo>
                  <a:cubicBezTo>
                    <a:pt x="2919" y="708"/>
                    <a:pt x="1368" y="2258"/>
                    <a:pt x="183" y="4295"/>
                  </a:cubicBezTo>
                  <a:cubicBezTo>
                    <a:pt x="1" y="4568"/>
                    <a:pt x="1" y="4903"/>
                    <a:pt x="244" y="5176"/>
                  </a:cubicBezTo>
                  <a:cubicBezTo>
                    <a:pt x="305" y="5237"/>
                    <a:pt x="335" y="5328"/>
                    <a:pt x="365" y="5389"/>
                  </a:cubicBezTo>
                  <a:cubicBezTo>
                    <a:pt x="512" y="5829"/>
                    <a:pt x="736" y="6059"/>
                    <a:pt x="1017" y="6059"/>
                  </a:cubicBezTo>
                  <a:cubicBezTo>
                    <a:pt x="1202" y="6059"/>
                    <a:pt x="1413" y="5959"/>
                    <a:pt x="1642" y="5754"/>
                  </a:cubicBezTo>
                  <a:cubicBezTo>
                    <a:pt x="2067" y="5389"/>
                    <a:pt x="2432" y="4933"/>
                    <a:pt x="2827" y="4508"/>
                  </a:cubicBezTo>
                  <a:cubicBezTo>
                    <a:pt x="3283" y="3960"/>
                    <a:pt x="3283" y="3626"/>
                    <a:pt x="2827" y="3049"/>
                  </a:cubicBezTo>
                  <a:cubicBezTo>
                    <a:pt x="3496" y="2319"/>
                    <a:pt x="4317" y="1802"/>
                    <a:pt x="5259" y="1498"/>
                  </a:cubicBezTo>
                  <a:cubicBezTo>
                    <a:pt x="5502" y="1407"/>
                    <a:pt x="5776" y="1377"/>
                    <a:pt x="5958" y="1194"/>
                  </a:cubicBezTo>
                  <a:cubicBezTo>
                    <a:pt x="6110" y="1012"/>
                    <a:pt x="6292" y="678"/>
                    <a:pt x="6232" y="465"/>
                  </a:cubicBezTo>
                  <a:cubicBezTo>
                    <a:pt x="6171" y="283"/>
                    <a:pt x="5837" y="131"/>
                    <a:pt x="5593" y="9"/>
                  </a:cubicBezTo>
                  <a:cubicBezTo>
                    <a:pt x="5576" y="3"/>
                    <a:pt x="5556" y="1"/>
                    <a:pt x="5535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27" name="Google Shape;13927;p42"/>
            <p:cNvSpPr/>
            <p:nvPr/>
          </p:nvSpPr>
          <p:spPr>
            <a:xfrm rot="-1880383">
              <a:off x="7836050" y="567643"/>
              <a:ext cx="327391" cy="845680"/>
            </a:xfrm>
            <a:custGeom>
              <a:rect b="b" l="l" r="r" t="t"/>
              <a:pathLst>
                <a:path extrusionOk="0" h="42714" w="16536">
                  <a:moveTo>
                    <a:pt x="2127" y="1"/>
                  </a:moveTo>
                  <a:cubicBezTo>
                    <a:pt x="1589" y="1"/>
                    <a:pt x="1229" y="365"/>
                    <a:pt x="1125" y="1114"/>
                  </a:cubicBezTo>
                  <a:cubicBezTo>
                    <a:pt x="882" y="2664"/>
                    <a:pt x="821" y="4245"/>
                    <a:pt x="1490" y="5764"/>
                  </a:cubicBezTo>
                  <a:cubicBezTo>
                    <a:pt x="1672" y="6220"/>
                    <a:pt x="1733" y="6737"/>
                    <a:pt x="1854" y="7193"/>
                  </a:cubicBezTo>
                  <a:cubicBezTo>
                    <a:pt x="1672" y="7315"/>
                    <a:pt x="1611" y="7375"/>
                    <a:pt x="1520" y="7406"/>
                  </a:cubicBezTo>
                  <a:cubicBezTo>
                    <a:pt x="183" y="7983"/>
                    <a:pt x="0" y="8804"/>
                    <a:pt x="1064" y="9807"/>
                  </a:cubicBezTo>
                  <a:cubicBezTo>
                    <a:pt x="1550" y="10263"/>
                    <a:pt x="2037" y="10688"/>
                    <a:pt x="2584" y="11144"/>
                  </a:cubicBezTo>
                  <a:cubicBezTo>
                    <a:pt x="2310" y="11935"/>
                    <a:pt x="2554" y="12634"/>
                    <a:pt x="3040" y="13272"/>
                  </a:cubicBezTo>
                  <a:cubicBezTo>
                    <a:pt x="3405" y="13728"/>
                    <a:pt x="3769" y="14154"/>
                    <a:pt x="4073" y="14640"/>
                  </a:cubicBezTo>
                  <a:cubicBezTo>
                    <a:pt x="4195" y="14822"/>
                    <a:pt x="4316" y="15096"/>
                    <a:pt x="4256" y="15278"/>
                  </a:cubicBezTo>
                  <a:cubicBezTo>
                    <a:pt x="4073" y="15825"/>
                    <a:pt x="4195" y="16312"/>
                    <a:pt x="4438" y="16768"/>
                  </a:cubicBezTo>
                  <a:cubicBezTo>
                    <a:pt x="4772" y="17558"/>
                    <a:pt x="5198" y="18287"/>
                    <a:pt x="5593" y="19108"/>
                  </a:cubicBezTo>
                  <a:cubicBezTo>
                    <a:pt x="5107" y="19838"/>
                    <a:pt x="5289" y="20628"/>
                    <a:pt x="5502" y="21418"/>
                  </a:cubicBezTo>
                  <a:cubicBezTo>
                    <a:pt x="5684" y="22117"/>
                    <a:pt x="5958" y="22816"/>
                    <a:pt x="5988" y="23546"/>
                  </a:cubicBezTo>
                  <a:cubicBezTo>
                    <a:pt x="5988" y="24731"/>
                    <a:pt x="6231" y="25856"/>
                    <a:pt x="6687" y="26980"/>
                  </a:cubicBezTo>
                  <a:cubicBezTo>
                    <a:pt x="6748" y="27102"/>
                    <a:pt x="6748" y="27284"/>
                    <a:pt x="6687" y="27406"/>
                  </a:cubicBezTo>
                  <a:cubicBezTo>
                    <a:pt x="6140" y="28318"/>
                    <a:pt x="6262" y="29351"/>
                    <a:pt x="6231" y="30324"/>
                  </a:cubicBezTo>
                  <a:cubicBezTo>
                    <a:pt x="6231" y="30567"/>
                    <a:pt x="6262" y="30871"/>
                    <a:pt x="6140" y="31023"/>
                  </a:cubicBezTo>
                  <a:cubicBezTo>
                    <a:pt x="5775" y="31479"/>
                    <a:pt x="5775" y="31965"/>
                    <a:pt x="5745" y="32482"/>
                  </a:cubicBezTo>
                  <a:cubicBezTo>
                    <a:pt x="5684" y="33060"/>
                    <a:pt x="5623" y="33637"/>
                    <a:pt x="5563" y="34184"/>
                  </a:cubicBezTo>
                  <a:cubicBezTo>
                    <a:pt x="4225" y="34640"/>
                    <a:pt x="4013" y="35127"/>
                    <a:pt x="4529" y="36464"/>
                  </a:cubicBezTo>
                  <a:cubicBezTo>
                    <a:pt x="4590" y="36616"/>
                    <a:pt x="4651" y="36798"/>
                    <a:pt x="4742" y="36950"/>
                  </a:cubicBezTo>
                  <a:cubicBezTo>
                    <a:pt x="5441" y="38318"/>
                    <a:pt x="6110" y="39655"/>
                    <a:pt x="6839" y="41023"/>
                  </a:cubicBezTo>
                  <a:cubicBezTo>
                    <a:pt x="7022" y="41358"/>
                    <a:pt x="7234" y="41692"/>
                    <a:pt x="7478" y="41996"/>
                  </a:cubicBezTo>
                  <a:cubicBezTo>
                    <a:pt x="7630" y="42178"/>
                    <a:pt x="7812" y="42391"/>
                    <a:pt x="8025" y="42452"/>
                  </a:cubicBezTo>
                  <a:cubicBezTo>
                    <a:pt x="8541" y="42573"/>
                    <a:pt x="9089" y="42634"/>
                    <a:pt x="9636" y="42695"/>
                  </a:cubicBezTo>
                  <a:cubicBezTo>
                    <a:pt x="9769" y="42707"/>
                    <a:pt x="9901" y="42713"/>
                    <a:pt x="10031" y="42713"/>
                  </a:cubicBezTo>
                  <a:cubicBezTo>
                    <a:pt x="11499" y="42713"/>
                    <a:pt x="12749" y="41957"/>
                    <a:pt x="13922" y="41175"/>
                  </a:cubicBezTo>
                  <a:cubicBezTo>
                    <a:pt x="14864" y="40567"/>
                    <a:pt x="15593" y="39595"/>
                    <a:pt x="15715" y="38348"/>
                  </a:cubicBezTo>
                  <a:cubicBezTo>
                    <a:pt x="15715" y="38136"/>
                    <a:pt x="15806" y="37923"/>
                    <a:pt x="15897" y="37741"/>
                  </a:cubicBezTo>
                  <a:cubicBezTo>
                    <a:pt x="16232" y="36950"/>
                    <a:pt x="16201" y="36251"/>
                    <a:pt x="15381" y="35734"/>
                  </a:cubicBezTo>
                  <a:cubicBezTo>
                    <a:pt x="15684" y="35005"/>
                    <a:pt x="15988" y="34397"/>
                    <a:pt x="16232" y="33728"/>
                  </a:cubicBezTo>
                  <a:cubicBezTo>
                    <a:pt x="16384" y="33333"/>
                    <a:pt x="16536" y="32877"/>
                    <a:pt x="16444" y="32512"/>
                  </a:cubicBezTo>
                  <a:cubicBezTo>
                    <a:pt x="16384" y="32178"/>
                    <a:pt x="15988" y="31905"/>
                    <a:pt x="15745" y="31601"/>
                  </a:cubicBezTo>
                  <a:cubicBezTo>
                    <a:pt x="15867" y="30841"/>
                    <a:pt x="16049" y="30020"/>
                    <a:pt x="16140" y="29230"/>
                  </a:cubicBezTo>
                  <a:cubicBezTo>
                    <a:pt x="16171" y="28804"/>
                    <a:pt x="16232" y="28257"/>
                    <a:pt x="15988" y="27984"/>
                  </a:cubicBezTo>
                  <a:cubicBezTo>
                    <a:pt x="15502" y="27436"/>
                    <a:pt x="15654" y="26889"/>
                    <a:pt x="15715" y="26312"/>
                  </a:cubicBezTo>
                  <a:cubicBezTo>
                    <a:pt x="15776" y="25795"/>
                    <a:pt x="15806" y="25278"/>
                    <a:pt x="15836" y="24762"/>
                  </a:cubicBezTo>
                  <a:cubicBezTo>
                    <a:pt x="15897" y="23911"/>
                    <a:pt x="15836" y="23120"/>
                    <a:pt x="15289" y="22695"/>
                  </a:cubicBezTo>
                  <a:cubicBezTo>
                    <a:pt x="15289" y="21448"/>
                    <a:pt x="15320" y="20385"/>
                    <a:pt x="15259" y="19351"/>
                  </a:cubicBezTo>
                  <a:cubicBezTo>
                    <a:pt x="15259" y="18986"/>
                    <a:pt x="15107" y="18561"/>
                    <a:pt x="14894" y="18348"/>
                  </a:cubicBezTo>
                  <a:cubicBezTo>
                    <a:pt x="14560" y="18014"/>
                    <a:pt x="14529" y="17710"/>
                    <a:pt x="14529" y="17284"/>
                  </a:cubicBezTo>
                  <a:cubicBezTo>
                    <a:pt x="14560" y="16889"/>
                    <a:pt x="14560" y="16494"/>
                    <a:pt x="14529" y="16099"/>
                  </a:cubicBezTo>
                  <a:cubicBezTo>
                    <a:pt x="14469" y="15157"/>
                    <a:pt x="14317" y="14214"/>
                    <a:pt x="13374" y="13728"/>
                  </a:cubicBezTo>
                  <a:cubicBezTo>
                    <a:pt x="13496" y="12451"/>
                    <a:pt x="13222" y="11266"/>
                    <a:pt x="12949" y="10081"/>
                  </a:cubicBezTo>
                  <a:cubicBezTo>
                    <a:pt x="12736" y="9229"/>
                    <a:pt x="12463" y="8500"/>
                    <a:pt x="11368" y="8500"/>
                  </a:cubicBezTo>
                  <a:cubicBezTo>
                    <a:pt x="11338" y="8257"/>
                    <a:pt x="11338" y="8105"/>
                    <a:pt x="11307" y="7922"/>
                  </a:cubicBezTo>
                  <a:cubicBezTo>
                    <a:pt x="11125" y="6798"/>
                    <a:pt x="11004" y="5673"/>
                    <a:pt x="10760" y="4609"/>
                  </a:cubicBezTo>
                  <a:cubicBezTo>
                    <a:pt x="10595" y="3965"/>
                    <a:pt x="10206" y="3633"/>
                    <a:pt x="9750" y="3633"/>
                  </a:cubicBezTo>
                  <a:cubicBezTo>
                    <a:pt x="9453" y="3633"/>
                    <a:pt x="9127" y="3774"/>
                    <a:pt x="8815" y="4062"/>
                  </a:cubicBezTo>
                  <a:cubicBezTo>
                    <a:pt x="8572" y="4275"/>
                    <a:pt x="8390" y="4579"/>
                    <a:pt x="8116" y="4883"/>
                  </a:cubicBezTo>
                  <a:cubicBezTo>
                    <a:pt x="7903" y="4457"/>
                    <a:pt x="7751" y="4153"/>
                    <a:pt x="7569" y="3849"/>
                  </a:cubicBezTo>
                  <a:cubicBezTo>
                    <a:pt x="6809" y="2603"/>
                    <a:pt x="5927" y="1448"/>
                    <a:pt x="4468" y="931"/>
                  </a:cubicBezTo>
                  <a:cubicBezTo>
                    <a:pt x="3952" y="749"/>
                    <a:pt x="3465" y="506"/>
                    <a:pt x="2979" y="232"/>
                  </a:cubicBezTo>
                  <a:cubicBezTo>
                    <a:pt x="2662" y="79"/>
                    <a:pt x="2375" y="1"/>
                    <a:pt x="2127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28" name="Google Shape;13928;p42"/>
            <p:cNvSpPr/>
            <p:nvPr/>
          </p:nvSpPr>
          <p:spPr>
            <a:xfrm rot="-1880383">
              <a:off x="7908562" y="774826"/>
              <a:ext cx="182365" cy="431314"/>
            </a:xfrm>
            <a:custGeom>
              <a:rect b="b" l="l" r="r" t="t"/>
              <a:pathLst>
                <a:path extrusionOk="0" h="21785" w="9211">
                  <a:moveTo>
                    <a:pt x="6811" y="1"/>
                  </a:moveTo>
                  <a:cubicBezTo>
                    <a:pt x="6603" y="1"/>
                    <a:pt x="6420" y="114"/>
                    <a:pt x="6262" y="291"/>
                  </a:cubicBezTo>
                  <a:cubicBezTo>
                    <a:pt x="6201" y="352"/>
                    <a:pt x="6171" y="443"/>
                    <a:pt x="6171" y="474"/>
                  </a:cubicBezTo>
                  <a:cubicBezTo>
                    <a:pt x="5964" y="396"/>
                    <a:pt x="5786" y="358"/>
                    <a:pt x="5635" y="358"/>
                  </a:cubicBezTo>
                  <a:cubicBezTo>
                    <a:pt x="5252" y="358"/>
                    <a:pt x="5034" y="603"/>
                    <a:pt x="4925" y="1082"/>
                  </a:cubicBezTo>
                  <a:cubicBezTo>
                    <a:pt x="4864" y="1294"/>
                    <a:pt x="4803" y="1507"/>
                    <a:pt x="4742" y="1720"/>
                  </a:cubicBezTo>
                  <a:cubicBezTo>
                    <a:pt x="4651" y="1993"/>
                    <a:pt x="4530" y="2267"/>
                    <a:pt x="4408" y="2541"/>
                  </a:cubicBezTo>
                  <a:cubicBezTo>
                    <a:pt x="3982" y="2085"/>
                    <a:pt x="3496" y="1568"/>
                    <a:pt x="2979" y="1051"/>
                  </a:cubicBezTo>
                  <a:cubicBezTo>
                    <a:pt x="2776" y="811"/>
                    <a:pt x="2551" y="694"/>
                    <a:pt x="2337" y="694"/>
                  </a:cubicBezTo>
                  <a:cubicBezTo>
                    <a:pt x="2198" y="694"/>
                    <a:pt x="2065" y="743"/>
                    <a:pt x="1946" y="838"/>
                  </a:cubicBezTo>
                  <a:cubicBezTo>
                    <a:pt x="1642" y="1082"/>
                    <a:pt x="1642" y="1538"/>
                    <a:pt x="1976" y="1933"/>
                  </a:cubicBezTo>
                  <a:cubicBezTo>
                    <a:pt x="2311" y="2328"/>
                    <a:pt x="2736" y="2723"/>
                    <a:pt x="3071" y="3149"/>
                  </a:cubicBezTo>
                  <a:cubicBezTo>
                    <a:pt x="3375" y="3544"/>
                    <a:pt x="3679" y="4000"/>
                    <a:pt x="3952" y="4425"/>
                  </a:cubicBezTo>
                  <a:cubicBezTo>
                    <a:pt x="3679" y="4212"/>
                    <a:pt x="3466" y="3939"/>
                    <a:pt x="3162" y="3787"/>
                  </a:cubicBezTo>
                  <a:cubicBezTo>
                    <a:pt x="3020" y="3706"/>
                    <a:pt x="2838" y="3665"/>
                    <a:pt x="2669" y="3665"/>
                  </a:cubicBezTo>
                  <a:cubicBezTo>
                    <a:pt x="2584" y="3665"/>
                    <a:pt x="2503" y="3675"/>
                    <a:pt x="2432" y="3696"/>
                  </a:cubicBezTo>
                  <a:cubicBezTo>
                    <a:pt x="2250" y="3756"/>
                    <a:pt x="2128" y="4091"/>
                    <a:pt x="2098" y="4273"/>
                  </a:cubicBezTo>
                  <a:cubicBezTo>
                    <a:pt x="2098" y="4486"/>
                    <a:pt x="2280" y="4699"/>
                    <a:pt x="2402" y="4881"/>
                  </a:cubicBezTo>
                  <a:cubicBezTo>
                    <a:pt x="2706" y="5276"/>
                    <a:pt x="3071" y="5671"/>
                    <a:pt x="3405" y="6097"/>
                  </a:cubicBezTo>
                  <a:cubicBezTo>
                    <a:pt x="2554" y="6401"/>
                    <a:pt x="2432" y="6857"/>
                    <a:pt x="3010" y="7465"/>
                  </a:cubicBezTo>
                  <a:cubicBezTo>
                    <a:pt x="3101" y="7586"/>
                    <a:pt x="3223" y="7708"/>
                    <a:pt x="3344" y="7829"/>
                  </a:cubicBezTo>
                  <a:cubicBezTo>
                    <a:pt x="3831" y="8316"/>
                    <a:pt x="4165" y="8863"/>
                    <a:pt x="4043" y="9592"/>
                  </a:cubicBezTo>
                  <a:cubicBezTo>
                    <a:pt x="3861" y="9288"/>
                    <a:pt x="3679" y="9015"/>
                    <a:pt x="3466" y="8772"/>
                  </a:cubicBezTo>
                  <a:cubicBezTo>
                    <a:pt x="3319" y="8589"/>
                    <a:pt x="3140" y="8494"/>
                    <a:pt x="2954" y="8494"/>
                  </a:cubicBezTo>
                  <a:cubicBezTo>
                    <a:pt x="2831" y="8494"/>
                    <a:pt x="2705" y="8535"/>
                    <a:pt x="2584" y="8620"/>
                  </a:cubicBezTo>
                  <a:cubicBezTo>
                    <a:pt x="2250" y="8863"/>
                    <a:pt x="2220" y="9167"/>
                    <a:pt x="2402" y="9501"/>
                  </a:cubicBezTo>
                  <a:cubicBezTo>
                    <a:pt x="2463" y="9653"/>
                    <a:pt x="2554" y="9775"/>
                    <a:pt x="2615" y="9896"/>
                  </a:cubicBezTo>
                  <a:cubicBezTo>
                    <a:pt x="2189" y="10443"/>
                    <a:pt x="2189" y="10443"/>
                    <a:pt x="2615" y="11416"/>
                  </a:cubicBezTo>
                  <a:cubicBezTo>
                    <a:pt x="2463" y="11629"/>
                    <a:pt x="2250" y="11781"/>
                    <a:pt x="2220" y="11994"/>
                  </a:cubicBezTo>
                  <a:cubicBezTo>
                    <a:pt x="2159" y="12237"/>
                    <a:pt x="2250" y="12510"/>
                    <a:pt x="2280" y="12754"/>
                  </a:cubicBezTo>
                  <a:cubicBezTo>
                    <a:pt x="1551" y="12936"/>
                    <a:pt x="1399" y="13301"/>
                    <a:pt x="1733" y="13969"/>
                  </a:cubicBezTo>
                  <a:cubicBezTo>
                    <a:pt x="1885" y="14304"/>
                    <a:pt x="2037" y="14608"/>
                    <a:pt x="2189" y="14972"/>
                  </a:cubicBezTo>
                  <a:cubicBezTo>
                    <a:pt x="2155" y="14971"/>
                    <a:pt x="2122" y="14971"/>
                    <a:pt x="2090" y="14971"/>
                  </a:cubicBezTo>
                  <a:cubicBezTo>
                    <a:pt x="1292" y="14971"/>
                    <a:pt x="1104" y="15336"/>
                    <a:pt x="1338" y="16067"/>
                  </a:cubicBezTo>
                  <a:cubicBezTo>
                    <a:pt x="1551" y="16735"/>
                    <a:pt x="1642" y="17434"/>
                    <a:pt x="1794" y="18134"/>
                  </a:cubicBezTo>
                  <a:cubicBezTo>
                    <a:pt x="1764" y="18164"/>
                    <a:pt x="1703" y="18164"/>
                    <a:pt x="1672" y="18194"/>
                  </a:cubicBezTo>
                  <a:cubicBezTo>
                    <a:pt x="1551" y="17951"/>
                    <a:pt x="1429" y="17708"/>
                    <a:pt x="1308" y="17526"/>
                  </a:cubicBezTo>
                  <a:cubicBezTo>
                    <a:pt x="1172" y="17300"/>
                    <a:pt x="987" y="17175"/>
                    <a:pt x="764" y="17175"/>
                  </a:cubicBezTo>
                  <a:cubicBezTo>
                    <a:pt x="686" y="17175"/>
                    <a:pt x="604" y="17190"/>
                    <a:pt x="517" y="17222"/>
                  </a:cubicBezTo>
                  <a:cubicBezTo>
                    <a:pt x="153" y="17374"/>
                    <a:pt x="1" y="17647"/>
                    <a:pt x="92" y="17982"/>
                  </a:cubicBezTo>
                  <a:cubicBezTo>
                    <a:pt x="365" y="18893"/>
                    <a:pt x="882" y="19653"/>
                    <a:pt x="1612" y="20200"/>
                  </a:cubicBezTo>
                  <a:cubicBezTo>
                    <a:pt x="1855" y="20383"/>
                    <a:pt x="1976" y="20535"/>
                    <a:pt x="1916" y="20808"/>
                  </a:cubicBezTo>
                  <a:cubicBezTo>
                    <a:pt x="1885" y="20960"/>
                    <a:pt x="1855" y="21143"/>
                    <a:pt x="1916" y="21264"/>
                  </a:cubicBezTo>
                  <a:cubicBezTo>
                    <a:pt x="2068" y="21477"/>
                    <a:pt x="2250" y="21781"/>
                    <a:pt x="2463" y="21781"/>
                  </a:cubicBezTo>
                  <a:cubicBezTo>
                    <a:pt x="2478" y="21783"/>
                    <a:pt x="2495" y="21784"/>
                    <a:pt x="2511" y="21784"/>
                  </a:cubicBezTo>
                  <a:cubicBezTo>
                    <a:pt x="2719" y="21784"/>
                    <a:pt x="2991" y="21613"/>
                    <a:pt x="3131" y="21416"/>
                  </a:cubicBezTo>
                  <a:cubicBezTo>
                    <a:pt x="3283" y="21295"/>
                    <a:pt x="3283" y="20991"/>
                    <a:pt x="3283" y="20778"/>
                  </a:cubicBezTo>
                  <a:cubicBezTo>
                    <a:pt x="3283" y="20170"/>
                    <a:pt x="3253" y="19562"/>
                    <a:pt x="3223" y="18954"/>
                  </a:cubicBezTo>
                  <a:cubicBezTo>
                    <a:pt x="3162" y="18286"/>
                    <a:pt x="3071" y="17617"/>
                    <a:pt x="2979" y="16887"/>
                  </a:cubicBezTo>
                  <a:lnTo>
                    <a:pt x="2979" y="16887"/>
                  </a:lnTo>
                  <a:cubicBezTo>
                    <a:pt x="3223" y="16948"/>
                    <a:pt x="3435" y="17009"/>
                    <a:pt x="3618" y="17100"/>
                  </a:cubicBezTo>
                  <a:cubicBezTo>
                    <a:pt x="3817" y="17225"/>
                    <a:pt x="3986" y="17288"/>
                    <a:pt x="4138" y="17288"/>
                  </a:cubicBezTo>
                  <a:cubicBezTo>
                    <a:pt x="4358" y="17288"/>
                    <a:pt x="4545" y="17156"/>
                    <a:pt x="4742" y="16887"/>
                  </a:cubicBezTo>
                  <a:cubicBezTo>
                    <a:pt x="4894" y="16675"/>
                    <a:pt x="5016" y="16431"/>
                    <a:pt x="5168" y="16219"/>
                  </a:cubicBezTo>
                  <a:cubicBezTo>
                    <a:pt x="5404" y="16325"/>
                    <a:pt x="5594" y="16381"/>
                    <a:pt x="5762" y="16381"/>
                  </a:cubicBezTo>
                  <a:cubicBezTo>
                    <a:pt x="6026" y="16381"/>
                    <a:pt x="6233" y="16242"/>
                    <a:pt x="6475" y="15945"/>
                  </a:cubicBezTo>
                  <a:cubicBezTo>
                    <a:pt x="6992" y="15337"/>
                    <a:pt x="7478" y="14729"/>
                    <a:pt x="7964" y="14091"/>
                  </a:cubicBezTo>
                  <a:cubicBezTo>
                    <a:pt x="8207" y="13787"/>
                    <a:pt x="8238" y="13453"/>
                    <a:pt x="7964" y="13149"/>
                  </a:cubicBezTo>
                  <a:cubicBezTo>
                    <a:pt x="7830" y="12998"/>
                    <a:pt x="7660" y="12930"/>
                    <a:pt x="7483" y="12930"/>
                  </a:cubicBezTo>
                  <a:cubicBezTo>
                    <a:pt x="7338" y="12930"/>
                    <a:pt x="7189" y="12976"/>
                    <a:pt x="7052" y="13057"/>
                  </a:cubicBezTo>
                  <a:cubicBezTo>
                    <a:pt x="6566" y="13361"/>
                    <a:pt x="6141" y="13696"/>
                    <a:pt x="5654" y="14030"/>
                  </a:cubicBezTo>
                  <a:cubicBezTo>
                    <a:pt x="5411" y="14182"/>
                    <a:pt x="5168" y="14304"/>
                    <a:pt x="4864" y="14486"/>
                  </a:cubicBezTo>
                  <a:cubicBezTo>
                    <a:pt x="4955" y="14152"/>
                    <a:pt x="5077" y="13939"/>
                    <a:pt x="5046" y="13726"/>
                  </a:cubicBezTo>
                  <a:cubicBezTo>
                    <a:pt x="4955" y="13361"/>
                    <a:pt x="5046" y="13118"/>
                    <a:pt x="5381" y="12936"/>
                  </a:cubicBezTo>
                  <a:cubicBezTo>
                    <a:pt x="5526" y="13014"/>
                    <a:pt x="5666" y="13055"/>
                    <a:pt x="5800" y="13055"/>
                  </a:cubicBezTo>
                  <a:cubicBezTo>
                    <a:pt x="6031" y="13055"/>
                    <a:pt x="6241" y="12932"/>
                    <a:pt x="6414" y="12662"/>
                  </a:cubicBezTo>
                  <a:cubicBezTo>
                    <a:pt x="7022" y="11720"/>
                    <a:pt x="7630" y="10747"/>
                    <a:pt x="8207" y="9775"/>
                  </a:cubicBezTo>
                  <a:cubicBezTo>
                    <a:pt x="8390" y="9501"/>
                    <a:pt x="8359" y="9197"/>
                    <a:pt x="8116" y="8954"/>
                  </a:cubicBezTo>
                  <a:cubicBezTo>
                    <a:pt x="7971" y="8809"/>
                    <a:pt x="7817" y="8741"/>
                    <a:pt x="7659" y="8741"/>
                  </a:cubicBezTo>
                  <a:cubicBezTo>
                    <a:pt x="7520" y="8741"/>
                    <a:pt x="7377" y="8794"/>
                    <a:pt x="7235" y="8893"/>
                  </a:cubicBezTo>
                  <a:cubicBezTo>
                    <a:pt x="7052" y="9045"/>
                    <a:pt x="6900" y="9228"/>
                    <a:pt x="6779" y="9440"/>
                  </a:cubicBezTo>
                  <a:cubicBezTo>
                    <a:pt x="6262" y="10261"/>
                    <a:pt x="5776" y="11082"/>
                    <a:pt x="5289" y="11902"/>
                  </a:cubicBezTo>
                  <a:cubicBezTo>
                    <a:pt x="5289" y="11933"/>
                    <a:pt x="5229" y="11933"/>
                    <a:pt x="5168" y="11994"/>
                  </a:cubicBezTo>
                  <a:cubicBezTo>
                    <a:pt x="5107" y="11842"/>
                    <a:pt x="5077" y="11720"/>
                    <a:pt x="5046" y="11659"/>
                  </a:cubicBezTo>
                  <a:cubicBezTo>
                    <a:pt x="5989" y="10565"/>
                    <a:pt x="5259" y="9349"/>
                    <a:pt x="5381" y="8377"/>
                  </a:cubicBezTo>
                  <a:cubicBezTo>
                    <a:pt x="5715" y="8225"/>
                    <a:pt x="6080" y="8164"/>
                    <a:pt x="6262" y="7951"/>
                  </a:cubicBezTo>
                  <a:cubicBezTo>
                    <a:pt x="7174" y="6887"/>
                    <a:pt x="8056" y="5763"/>
                    <a:pt x="8937" y="4668"/>
                  </a:cubicBezTo>
                  <a:cubicBezTo>
                    <a:pt x="9180" y="4364"/>
                    <a:pt x="9211" y="4060"/>
                    <a:pt x="8937" y="3756"/>
                  </a:cubicBezTo>
                  <a:cubicBezTo>
                    <a:pt x="8796" y="3616"/>
                    <a:pt x="8647" y="3547"/>
                    <a:pt x="8499" y="3547"/>
                  </a:cubicBezTo>
                  <a:cubicBezTo>
                    <a:pt x="8359" y="3547"/>
                    <a:pt x="8219" y="3608"/>
                    <a:pt x="8086" y="3726"/>
                  </a:cubicBezTo>
                  <a:cubicBezTo>
                    <a:pt x="7812" y="3908"/>
                    <a:pt x="7569" y="4152"/>
                    <a:pt x="7356" y="4395"/>
                  </a:cubicBezTo>
                  <a:cubicBezTo>
                    <a:pt x="6748" y="5124"/>
                    <a:pt x="6171" y="5854"/>
                    <a:pt x="5533" y="6614"/>
                  </a:cubicBezTo>
                  <a:cubicBezTo>
                    <a:pt x="5320" y="6310"/>
                    <a:pt x="5107" y="6036"/>
                    <a:pt x="4864" y="5763"/>
                  </a:cubicBezTo>
                  <a:cubicBezTo>
                    <a:pt x="5624" y="5580"/>
                    <a:pt x="5715" y="5428"/>
                    <a:pt x="5654" y="4608"/>
                  </a:cubicBezTo>
                  <a:cubicBezTo>
                    <a:pt x="6262" y="4425"/>
                    <a:pt x="6414" y="4121"/>
                    <a:pt x="6262" y="3392"/>
                  </a:cubicBezTo>
                  <a:cubicBezTo>
                    <a:pt x="6232" y="3240"/>
                    <a:pt x="6201" y="2966"/>
                    <a:pt x="6262" y="2905"/>
                  </a:cubicBezTo>
                  <a:cubicBezTo>
                    <a:pt x="6900" y="2449"/>
                    <a:pt x="7022" y="1690"/>
                    <a:pt x="7387" y="1051"/>
                  </a:cubicBezTo>
                  <a:cubicBezTo>
                    <a:pt x="7600" y="656"/>
                    <a:pt x="7508" y="261"/>
                    <a:pt x="7174" y="109"/>
                  </a:cubicBezTo>
                  <a:cubicBezTo>
                    <a:pt x="7046" y="34"/>
                    <a:pt x="6925" y="1"/>
                    <a:pt x="6811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29" name="Google Shape;13929;p42"/>
            <p:cNvSpPr/>
            <p:nvPr/>
          </p:nvSpPr>
          <p:spPr>
            <a:xfrm rot="-1880383">
              <a:off x="7909760" y="866940"/>
              <a:ext cx="179970" cy="247087"/>
            </a:xfrm>
            <a:custGeom>
              <a:rect b="b" l="l" r="r" t="t"/>
              <a:pathLst>
                <a:path extrusionOk="0" h="12480" w="9090">
                  <a:moveTo>
                    <a:pt x="6661" y="0"/>
                  </a:moveTo>
                  <a:cubicBezTo>
                    <a:pt x="6580" y="0"/>
                    <a:pt x="6497" y="18"/>
                    <a:pt x="6414" y="56"/>
                  </a:cubicBezTo>
                  <a:cubicBezTo>
                    <a:pt x="6202" y="147"/>
                    <a:pt x="6019" y="360"/>
                    <a:pt x="5928" y="603"/>
                  </a:cubicBezTo>
                  <a:cubicBezTo>
                    <a:pt x="5746" y="1059"/>
                    <a:pt x="5654" y="1546"/>
                    <a:pt x="5533" y="2032"/>
                  </a:cubicBezTo>
                  <a:cubicBezTo>
                    <a:pt x="5288" y="1899"/>
                    <a:pt x="5080" y="1832"/>
                    <a:pt x="4907" y="1832"/>
                  </a:cubicBezTo>
                  <a:cubicBezTo>
                    <a:pt x="4565" y="1832"/>
                    <a:pt x="4357" y="2095"/>
                    <a:pt x="4256" y="2640"/>
                  </a:cubicBezTo>
                  <a:cubicBezTo>
                    <a:pt x="4195" y="2944"/>
                    <a:pt x="4195" y="3217"/>
                    <a:pt x="4195" y="3521"/>
                  </a:cubicBezTo>
                  <a:cubicBezTo>
                    <a:pt x="4165" y="3886"/>
                    <a:pt x="4195" y="4281"/>
                    <a:pt x="4195" y="4768"/>
                  </a:cubicBezTo>
                  <a:cubicBezTo>
                    <a:pt x="4013" y="4646"/>
                    <a:pt x="3952" y="4616"/>
                    <a:pt x="3891" y="4555"/>
                  </a:cubicBezTo>
                  <a:cubicBezTo>
                    <a:pt x="3010" y="3916"/>
                    <a:pt x="2159" y="3278"/>
                    <a:pt x="1277" y="2640"/>
                  </a:cubicBezTo>
                  <a:cubicBezTo>
                    <a:pt x="1081" y="2514"/>
                    <a:pt x="892" y="2452"/>
                    <a:pt x="721" y="2452"/>
                  </a:cubicBezTo>
                  <a:cubicBezTo>
                    <a:pt x="520" y="2452"/>
                    <a:pt x="345" y="2537"/>
                    <a:pt x="214" y="2701"/>
                  </a:cubicBezTo>
                  <a:cubicBezTo>
                    <a:pt x="1" y="3035"/>
                    <a:pt x="62" y="3430"/>
                    <a:pt x="487" y="3734"/>
                  </a:cubicBezTo>
                  <a:cubicBezTo>
                    <a:pt x="791" y="3977"/>
                    <a:pt x="1095" y="4190"/>
                    <a:pt x="1429" y="4433"/>
                  </a:cubicBezTo>
                  <a:cubicBezTo>
                    <a:pt x="822" y="4889"/>
                    <a:pt x="791" y="5315"/>
                    <a:pt x="1369" y="5801"/>
                  </a:cubicBezTo>
                  <a:cubicBezTo>
                    <a:pt x="1764" y="6135"/>
                    <a:pt x="2189" y="6409"/>
                    <a:pt x="2615" y="6713"/>
                  </a:cubicBezTo>
                  <a:cubicBezTo>
                    <a:pt x="2919" y="6895"/>
                    <a:pt x="3223" y="7108"/>
                    <a:pt x="3496" y="7290"/>
                  </a:cubicBezTo>
                  <a:cubicBezTo>
                    <a:pt x="3253" y="7382"/>
                    <a:pt x="3010" y="7442"/>
                    <a:pt x="2858" y="7564"/>
                  </a:cubicBezTo>
                  <a:cubicBezTo>
                    <a:pt x="2524" y="7868"/>
                    <a:pt x="2645" y="8233"/>
                    <a:pt x="2858" y="8567"/>
                  </a:cubicBezTo>
                  <a:cubicBezTo>
                    <a:pt x="3284" y="9145"/>
                    <a:pt x="3740" y="9752"/>
                    <a:pt x="4165" y="10360"/>
                  </a:cubicBezTo>
                  <a:lnTo>
                    <a:pt x="4043" y="10360"/>
                  </a:lnTo>
                  <a:cubicBezTo>
                    <a:pt x="3832" y="10255"/>
                    <a:pt x="3644" y="10201"/>
                    <a:pt x="3484" y="10201"/>
                  </a:cubicBezTo>
                  <a:cubicBezTo>
                    <a:pt x="3275" y="10201"/>
                    <a:pt x="3113" y="10293"/>
                    <a:pt x="3010" y="10482"/>
                  </a:cubicBezTo>
                  <a:cubicBezTo>
                    <a:pt x="2797" y="10816"/>
                    <a:pt x="2919" y="11211"/>
                    <a:pt x="3344" y="11485"/>
                  </a:cubicBezTo>
                  <a:cubicBezTo>
                    <a:pt x="3770" y="11789"/>
                    <a:pt x="4226" y="12093"/>
                    <a:pt x="4682" y="12366"/>
                  </a:cubicBezTo>
                  <a:cubicBezTo>
                    <a:pt x="4810" y="12443"/>
                    <a:pt x="4938" y="12479"/>
                    <a:pt x="5058" y="12479"/>
                  </a:cubicBezTo>
                  <a:cubicBezTo>
                    <a:pt x="5365" y="12479"/>
                    <a:pt x="5619" y="12243"/>
                    <a:pt x="5685" y="11850"/>
                  </a:cubicBezTo>
                  <a:cubicBezTo>
                    <a:pt x="5685" y="11759"/>
                    <a:pt x="5715" y="11607"/>
                    <a:pt x="5776" y="11576"/>
                  </a:cubicBezTo>
                  <a:cubicBezTo>
                    <a:pt x="6141" y="11363"/>
                    <a:pt x="6202" y="11059"/>
                    <a:pt x="6171" y="10847"/>
                  </a:cubicBezTo>
                  <a:cubicBezTo>
                    <a:pt x="6414" y="10482"/>
                    <a:pt x="6597" y="10239"/>
                    <a:pt x="6749" y="9965"/>
                  </a:cubicBezTo>
                  <a:cubicBezTo>
                    <a:pt x="6809" y="9904"/>
                    <a:pt x="6870" y="9783"/>
                    <a:pt x="6961" y="9783"/>
                  </a:cubicBezTo>
                  <a:cubicBezTo>
                    <a:pt x="7357" y="9722"/>
                    <a:pt x="7539" y="9418"/>
                    <a:pt x="7691" y="9114"/>
                  </a:cubicBezTo>
                  <a:cubicBezTo>
                    <a:pt x="8116" y="8263"/>
                    <a:pt x="8512" y="7442"/>
                    <a:pt x="8937" y="6622"/>
                  </a:cubicBezTo>
                  <a:cubicBezTo>
                    <a:pt x="9089" y="6318"/>
                    <a:pt x="9089" y="6014"/>
                    <a:pt x="8816" y="5801"/>
                  </a:cubicBezTo>
                  <a:cubicBezTo>
                    <a:pt x="8679" y="5679"/>
                    <a:pt x="8534" y="5619"/>
                    <a:pt x="8390" y="5619"/>
                  </a:cubicBezTo>
                  <a:cubicBezTo>
                    <a:pt x="8246" y="5619"/>
                    <a:pt x="8101" y="5679"/>
                    <a:pt x="7965" y="5801"/>
                  </a:cubicBezTo>
                  <a:cubicBezTo>
                    <a:pt x="7752" y="5983"/>
                    <a:pt x="7569" y="6227"/>
                    <a:pt x="7448" y="6470"/>
                  </a:cubicBezTo>
                  <a:cubicBezTo>
                    <a:pt x="7235" y="6865"/>
                    <a:pt x="7053" y="7290"/>
                    <a:pt x="6840" y="7686"/>
                  </a:cubicBezTo>
                  <a:cubicBezTo>
                    <a:pt x="6784" y="7796"/>
                    <a:pt x="6678" y="7933"/>
                    <a:pt x="6591" y="7933"/>
                  </a:cubicBezTo>
                  <a:cubicBezTo>
                    <a:pt x="6583" y="7933"/>
                    <a:pt x="6574" y="7931"/>
                    <a:pt x="6566" y="7929"/>
                  </a:cubicBezTo>
                  <a:cubicBezTo>
                    <a:pt x="6019" y="7929"/>
                    <a:pt x="5806" y="8293"/>
                    <a:pt x="5654" y="8749"/>
                  </a:cubicBezTo>
                  <a:cubicBezTo>
                    <a:pt x="5563" y="9023"/>
                    <a:pt x="5502" y="9327"/>
                    <a:pt x="5411" y="9722"/>
                  </a:cubicBezTo>
                  <a:cubicBezTo>
                    <a:pt x="4834" y="8962"/>
                    <a:pt x="4317" y="8263"/>
                    <a:pt x="3891" y="7686"/>
                  </a:cubicBezTo>
                  <a:cubicBezTo>
                    <a:pt x="4165" y="7503"/>
                    <a:pt x="4499" y="7382"/>
                    <a:pt x="4651" y="7138"/>
                  </a:cubicBezTo>
                  <a:cubicBezTo>
                    <a:pt x="4925" y="6622"/>
                    <a:pt x="4469" y="6318"/>
                    <a:pt x="4135" y="5953"/>
                  </a:cubicBezTo>
                  <a:cubicBezTo>
                    <a:pt x="4317" y="5862"/>
                    <a:pt x="4499" y="5862"/>
                    <a:pt x="4682" y="5831"/>
                  </a:cubicBezTo>
                  <a:cubicBezTo>
                    <a:pt x="4895" y="5771"/>
                    <a:pt x="5107" y="5679"/>
                    <a:pt x="5320" y="5588"/>
                  </a:cubicBezTo>
                  <a:cubicBezTo>
                    <a:pt x="5411" y="5558"/>
                    <a:pt x="5472" y="5406"/>
                    <a:pt x="5563" y="5406"/>
                  </a:cubicBezTo>
                  <a:cubicBezTo>
                    <a:pt x="6019" y="5315"/>
                    <a:pt x="6202" y="5011"/>
                    <a:pt x="6293" y="4616"/>
                  </a:cubicBezTo>
                  <a:cubicBezTo>
                    <a:pt x="6627" y="3339"/>
                    <a:pt x="6961" y="2062"/>
                    <a:pt x="7235" y="786"/>
                  </a:cubicBezTo>
                  <a:cubicBezTo>
                    <a:pt x="7335" y="362"/>
                    <a:pt x="7026" y="0"/>
                    <a:pt x="6661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0" name="Google Shape;13930;p42"/>
            <p:cNvSpPr/>
            <p:nvPr/>
          </p:nvSpPr>
          <p:spPr>
            <a:xfrm rot="-1880383">
              <a:off x="7933835" y="932889"/>
              <a:ext cx="131819" cy="115189"/>
            </a:xfrm>
            <a:custGeom>
              <a:rect b="b" l="l" r="r" t="t"/>
              <a:pathLst>
                <a:path extrusionOk="0" h="5818" w="6658">
                  <a:moveTo>
                    <a:pt x="5963" y="1"/>
                  </a:moveTo>
                  <a:cubicBezTo>
                    <a:pt x="5685" y="1"/>
                    <a:pt x="5432" y="172"/>
                    <a:pt x="5289" y="528"/>
                  </a:cubicBezTo>
                  <a:cubicBezTo>
                    <a:pt x="5168" y="892"/>
                    <a:pt x="5107" y="1257"/>
                    <a:pt x="5046" y="1622"/>
                  </a:cubicBezTo>
                  <a:cubicBezTo>
                    <a:pt x="4985" y="1956"/>
                    <a:pt x="5016" y="2290"/>
                    <a:pt x="4529" y="2351"/>
                  </a:cubicBezTo>
                  <a:cubicBezTo>
                    <a:pt x="4377" y="2351"/>
                    <a:pt x="4225" y="2625"/>
                    <a:pt x="4134" y="2807"/>
                  </a:cubicBezTo>
                  <a:cubicBezTo>
                    <a:pt x="4013" y="3020"/>
                    <a:pt x="3982" y="3294"/>
                    <a:pt x="3891" y="3537"/>
                  </a:cubicBezTo>
                  <a:cubicBezTo>
                    <a:pt x="2979" y="3050"/>
                    <a:pt x="2098" y="2594"/>
                    <a:pt x="1216" y="2108"/>
                  </a:cubicBezTo>
                  <a:cubicBezTo>
                    <a:pt x="1035" y="2017"/>
                    <a:pt x="870" y="1971"/>
                    <a:pt x="722" y="1971"/>
                  </a:cubicBezTo>
                  <a:cubicBezTo>
                    <a:pt x="522" y="1971"/>
                    <a:pt x="353" y="2055"/>
                    <a:pt x="213" y="2230"/>
                  </a:cubicBezTo>
                  <a:cubicBezTo>
                    <a:pt x="0" y="2503"/>
                    <a:pt x="92" y="2868"/>
                    <a:pt x="396" y="3202"/>
                  </a:cubicBezTo>
                  <a:cubicBezTo>
                    <a:pt x="487" y="3294"/>
                    <a:pt x="608" y="3415"/>
                    <a:pt x="578" y="3506"/>
                  </a:cubicBezTo>
                  <a:cubicBezTo>
                    <a:pt x="426" y="3932"/>
                    <a:pt x="608" y="4297"/>
                    <a:pt x="943" y="4509"/>
                  </a:cubicBezTo>
                  <a:cubicBezTo>
                    <a:pt x="1672" y="4996"/>
                    <a:pt x="2432" y="5421"/>
                    <a:pt x="3222" y="5786"/>
                  </a:cubicBezTo>
                  <a:cubicBezTo>
                    <a:pt x="3266" y="5808"/>
                    <a:pt x="3322" y="5817"/>
                    <a:pt x="3383" y="5817"/>
                  </a:cubicBezTo>
                  <a:cubicBezTo>
                    <a:pt x="3580" y="5817"/>
                    <a:pt x="3836" y="5719"/>
                    <a:pt x="3952" y="5604"/>
                  </a:cubicBezTo>
                  <a:cubicBezTo>
                    <a:pt x="4104" y="5452"/>
                    <a:pt x="4013" y="5117"/>
                    <a:pt x="4013" y="4844"/>
                  </a:cubicBezTo>
                  <a:cubicBezTo>
                    <a:pt x="4013" y="4813"/>
                    <a:pt x="3982" y="4752"/>
                    <a:pt x="3921" y="4631"/>
                  </a:cubicBezTo>
                  <a:lnTo>
                    <a:pt x="3921" y="4631"/>
                  </a:lnTo>
                  <a:cubicBezTo>
                    <a:pt x="4143" y="4805"/>
                    <a:pt x="4348" y="4905"/>
                    <a:pt x="4541" y="4905"/>
                  </a:cubicBezTo>
                  <a:cubicBezTo>
                    <a:pt x="4719" y="4905"/>
                    <a:pt x="4886" y="4820"/>
                    <a:pt x="5046" y="4631"/>
                  </a:cubicBezTo>
                  <a:cubicBezTo>
                    <a:pt x="5107" y="4570"/>
                    <a:pt x="5198" y="4540"/>
                    <a:pt x="5259" y="4540"/>
                  </a:cubicBezTo>
                  <a:cubicBezTo>
                    <a:pt x="5806" y="4509"/>
                    <a:pt x="5958" y="4114"/>
                    <a:pt x="6049" y="3689"/>
                  </a:cubicBezTo>
                  <a:cubicBezTo>
                    <a:pt x="6232" y="2777"/>
                    <a:pt x="6384" y="1865"/>
                    <a:pt x="6566" y="953"/>
                  </a:cubicBezTo>
                  <a:cubicBezTo>
                    <a:pt x="6657" y="528"/>
                    <a:pt x="6536" y="163"/>
                    <a:pt x="6201" y="41"/>
                  </a:cubicBezTo>
                  <a:cubicBezTo>
                    <a:pt x="6121" y="14"/>
                    <a:pt x="6041" y="1"/>
                    <a:pt x="5963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1" name="Google Shape;13931;p42"/>
            <p:cNvSpPr/>
            <p:nvPr/>
          </p:nvSpPr>
          <p:spPr>
            <a:xfrm rot="-1880383">
              <a:off x="7963929" y="938165"/>
              <a:ext cx="71632" cy="104636"/>
            </a:xfrm>
            <a:custGeom>
              <a:rect b="b" l="l" r="r" t="t"/>
              <a:pathLst>
                <a:path extrusionOk="0" h="5285" w="3618">
                  <a:moveTo>
                    <a:pt x="1415" y="0"/>
                  </a:moveTo>
                  <a:cubicBezTo>
                    <a:pt x="1364" y="0"/>
                    <a:pt x="1317" y="6"/>
                    <a:pt x="1277" y="19"/>
                  </a:cubicBezTo>
                  <a:cubicBezTo>
                    <a:pt x="1064" y="111"/>
                    <a:pt x="973" y="415"/>
                    <a:pt x="851" y="658"/>
                  </a:cubicBezTo>
                  <a:cubicBezTo>
                    <a:pt x="821" y="719"/>
                    <a:pt x="882" y="871"/>
                    <a:pt x="912" y="992"/>
                  </a:cubicBezTo>
                  <a:cubicBezTo>
                    <a:pt x="213" y="1175"/>
                    <a:pt x="0" y="1539"/>
                    <a:pt x="274" y="2086"/>
                  </a:cubicBezTo>
                  <a:cubicBezTo>
                    <a:pt x="730" y="2998"/>
                    <a:pt x="1247" y="3910"/>
                    <a:pt x="1763" y="4792"/>
                  </a:cubicBezTo>
                  <a:cubicBezTo>
                    <a:pt x="1972" y="5133"/>
                    <a:pt x="2227" y="5285"/>
                    <a:pt x="2530" y="5285"/>
                  </a:cubicBezTo>
                  <a:cubicBezTo>
                    <a:pt x="2713" y="5285"/>
                    <a:pt x="2913" y="5229"/>
                    <a:pt x="3131" y="5126"/>
                  </a:cubicBezTo>
                  <a:cubicBezTo>
                    <a:pt x="3496" y="4944"/>
                    <a:pt x="3617" y="4579"/>
                    <a:pt x="3435" y="4001"/>
                  </a:cubicBezTo>
                  <a:cubicBezTo>
                    <a:pt x="3101" y="2937"/>
                    <a:pt x="2736" y="1874"/>
                    <a:pt x="2341" y="840"/>
                  </a:cubicBezTo>
                  <a:cubicBezTo>
                    <a:pt x="2250" y="597"/>
                    <a:pt x="2158" y="323"/>
                    <a:pt x="1946" y="171"/>
                  </a:cubicBezTo>
                  <a:cubicBezTo>
                    <a:pt x="1827" y="77"/>
                    <a:pt x="1597" y="0"/>
                    <a:pt x="1415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2" name="Google Shape;13932;p42"/>
            <p:cNvSpPr/>
            <p:nvPr/>
          </p:nvSpPr>
          <p:spPr>
            <a:xfrm rot="-1880383">
              <a:off x="7808064" y="552666"/>
              <a:ext cx="383361" cy="875635"/>
            </a:xfrm>
            <a:custGeom>
              <a:rect b="b" l="l" r="r" t="t"/>
              <a:pathLst>
                <a:path extrusionOk="0" h="44227" w="19363">
                  <a:moveTo>
                    <a:pt x="3770" y="5381"/>
                  </a:moveTo>
                  <a:lnTo>
                    <a:pt x="3770" y="5381"/>
                  </a:lnTo>
                  <a:cubicBezTo>
                    <a:pt x="4742" y="6292"/>
                    <a:pt x="5776" y="7265"/>
                    <a:pt x="6900" y="8299"/>
                  </a:cubicBezTo>
                  <a:cubicBezTo>
                    <a:pt x="6515" y="8299"/>
                    <a:pt x="6171" y="8326"/>
                    <a:pt x="5840" y="8326"/>
                  </a:cubicBezTo>
                  <a:cubicBezTo>
                    <a:pt x="5675" y="8326"/>
                    <a:pt x="5512" y="8319"/>
                    <a:pt x="5350" y="8299"/>
                  </a:cubicBezTo>
                  <a:cubicBezTo>
                    <a:pt x="5138" y="8268"/>
                    <a:pt x="4955" y="8055"/>
                    <a:pt x="4773" y="7903"/>
                  </a:cubicBezTo>
                  <a:cubicBezTo>
                    <a:pt x="4562" y="7663"/>
                    <a:pt x="4382" y="7423"/>
                    <a:pt x="4172" y="7182"/>
                  </a:cubicBezTo>
                  <a:lnTo>
                    <a:pt x="4172" y="7182"/>
                  </a:lnTo>
                  <a:cubicBezTo>
                    <a:pt x="4180" y="7190"/>
                    <a:pt x="4187" y="7197"/>
                    <a:pt x="4195" y="7204"/>
                  </a:cubicBezTo>
                  <a:cubicBezTo>
                    <a:pt x="4104" y="6840"/>
                    <a:pt x="3982" y="6536"/>
                    <a:pt x="3891" y="6171"/>
                  </a:cubicBezTo>
                  <a:cubicBezTo>
                    <a:pt x="3831" y="5867"/>
                    <a:pt x="3800" y="5563"/>
                    <a:pt x="3770" y="5381"/>
                  </a:cubicBezTo>
                  <a:close/>
                  <a:moveTo>
                    <a:pt x="4226" y="1703"/>
                  </a:moveTo>
                  <a:lnTo>
                    <a:pt x="4226" y="1703"/>
                  </a:lnTo>
                  <a:cubicBezTo>
                    <a:pt x="5806" y="2189"/>
                    <a:pt x="7448" y="2523"/>
                    <a:pt x="8511" y="4013"/>
                  </a:cubicBezTo>
                  <a:cubicBezTo>
                    <a:pt x="8876" y="4529"/>
                    <a:pt x="9271" y="5016"/>
                    <a:pt x="9636" y="5533"/>
                  </a:cubicBezTo>
                  <a:cubicBezTo>
                    <a:pt x="10092" y="6201"/>
                    <a:pt x="10274" y="6900"/>
                    <a:pt x="9879" y="7691"/>
                  </a:cubicBezTo>
                  <a:cubicBezTo>
                    <a:pt x="9727" y="7995"/>
                    <a:pt x="9636" y="8359"/>
                    <a:pt x="9454" y="8815"/>
                  </a:cubicBezTo>
                  <a:cubicBezTo>
                    <a:pt x="9119" y="8329"/>
                    <a:pt x="8815" y="7903"/>
                    <a:pt x="8511" y="7478"/>
                  </a:cubicBezTo>
                  <a:cubicBezTo>
                    <a:pt x="8238" y="7052"/>
                    <a:pt x="7904" y="6657"/>
                    <a:pt x="7630" y="6201"/>
                  </a:cubicBezTo>
                  <a:cubicBezTo>
                    <a:pt x="7265" y="5593"/>
                    <a:pt x="6840" y="5077"/>
                    <a:pt x="6201" y="4742"/>
                  </a:cubicBezTo>
                  <a:lnTo>
                    <a:pt x="6201" y="4742"/>
                  </a:lnTo>
                  <a:cubicBezTo>
                    <a:pt x="6718" y="5776"/>
                    <a:pt x="7235" y="6809"/>
                    <a:pt x="7782" y="7812"/>
                  </a:cubicBezTo>
                  <a:cubicBezTo>
                    <a:pt x="7934" y="8116"/>
                    <a:pt x="8086" y="8450"/>
                    <a:pt x="8116" y="8846"/>
                  </a:cubicBezTo>
                  <a:cubicBezTo>
                    <a:pt x="7995" y="8785"/>
                    <a:pt x="7843" y="8724"/>
                    <a:pt x="7752" y="8633"/>
                  </a:cubicBezTo>
                  <a:cubicBezTo>
                    <a:pt x="6566" y="7447"/>
                    <a:pt x="5381" y="6292"/>
                    <a:pt x="4195" y="5107"/>
                  </a:cubicBezTo>
                  <a:cubicBezTo>
                    <a:pt x="3709" y="4590"/>
                    <a:pt x="3587" y="3344"/>
                    <a:pt x="3952" y="2736"/>
                  </a:cubicBezTo>
                  <a:cubicBezTo>
                    <a:pt x="4013" y="2675"/>
                    <a:pt x="4195" y="2706"/>
                    <a:pt x="4286" y="2675"/>
                  </a:cubicBezTo>
                  <a:cubicBezTo>
                    <a:pt x="4074" y="2219"/>
                    <a:pt x="4074" y="2219"/>
                    <a:pt x="4226" y="1703"/>
                  </a:cubicBezTo>
                  <a:close/>
                  <a:moveTo>
                    <a:pt x="12524" y="5320"/>
                  </a:moveTo>
                  <a:cubicBezTo>
                    <a:pt x="13162" y="5988"/>
                    <a:pt x="13436" y="6809"/>
                    <a:pt x="13679" y="7599"/>
                  </a:cubicBezTo>
                  <a:cubicBezTo>
                    <a:pt x="13740" y="7873"/>
                    <a:pt x="13770" y="8147"/>
                    <a:pt x="13831" y="8420"/>
                  </a:cubicBezTo>
                  <a:cubicBezTo>
                    <a:pt x="14043" y="9241"/>
                    <a:pt x="13891" y="9849"/>
                    <a:pt x="13101" y="10396"/>
                  </a:cubicBezTo>
                  <a:cubicBezTo>
                    <a:pt x="12433" y="10882"/>
                    <a:pt x="11977" y="11642"/>
                    <a:pt x="11338" y="12372"/>
                  </a:cubicBezTo>
                  <a:cubicBezTo>
                    <a:pt x="11369" y="10882"/>
                    <a:pt x="11916" y="9545"/>
                    <a:pt x="12037" y="8147"/>
                  </a:cubicBezTo>
                  <a:cubicBezTo>
                    <a:pt x="11977" y="8147"/>
                    <a:pt x="11916" y="8116"/>
                    <a:pt x="11885" y="8116"/>
                  </a:cubicBezTo>
                  <a:cubicBezTo>
                    <a:pt x="11521" y="9423"/>
                    <a:pt x="11156" y="10730"/>
                    <a:pt x="10791" y="12128"/>
                  </a:cubicBezTo>
                  <a:cubicBezTo>
                    <a:pt x="9970" y="10943"/>
                    <a:pt x="9545" y="9788"/>
                    <a:pt x="10062" y="8450"/>
                  </a:cubicBezTo>
                  <a:cubicBezTo>
                    <a:pt x="10578" y="7204"/>
                    <a:pt x="11156" y="5988"/>
                    <a:pt x="12524" y="5320"/>
                  </a:cubicBezTo>
                  <a:close/>
                  <a:moveTo>
                    <a:pt x="5956" y="8863"/>
                  </a:moveTo>
                  <a:cubicBezTo>
                    <a:pt x="6419" y="8863"/>
                    <a:pt x="6885" y="8935"/>
                    <a:pt x="7356" y="9089"/>
                  </a:cubicBezTo>
                  <a:cubicBezTo>
                    <a:pt x="8633" y="9484"/>
                    <a:pt x="9150" y="10122"/>
                    <a:pt x="9484" y="11581"/>
                  </a:cubicBezTo>
                  <a:cubicBezTo>
                    <a:pt x="8390" y="11186"/>
                    <a:pt x="7417" y="10548"/>
                    <a:pt x="6293" y="10365"/>
                  </a:cubicBezTo>
                  <a:lnTo>
                    <a:pt x="6293" y="10365"/>
                  </a:lnTo>
                  <a:cubicBezTo>
                    <a:pt x="7508" y="11216"/>
                    <a:pt x="8998" y="11551"/>
                    <a:pt x="10001" y="12706"/>
                  </a:cubicBezTo>
                  <a:cubicBezTo>
                    <a:pt x="9059" y="12554"/>
                    <a:pt x="8147" y="12402"/>
                    <a:pt x="7235" y="12280"/>
                  </a:cubicBezTo>
                  <a:cubicBezTo>
                    <a:pt x="7150" y="12280"/>
                    <a:pt x="7060" y="12275"/>
                    <a:pt x="6971" y="12275"/>
                  </a:cubicBezTo>
                  <a:cubicBezTo>
                    <a:pt x="6837" y="12275"/>
                    <a:pt x="6706" y="12286"/>
                    <a:pt x="6597" y="12341"/>
                  </a:cubicBezTo>
                  <a:cubicBezTo>
                    <a:pt x="6400" y="12428"/>
                    <a:pt x="6220" y="12465"/>
                    <a:pt x="6053" y="12465"/>
                  </a:cubicBezTo>
                  <a:cubicBezTo>
                    <a:pt x="5572" y="12465"/>
                    <a:pt x="5194" y="12155"/>
                    <a:pt x="4834" y="11794"/>
                  </a:cubicBezTo>
                  <a:cubicBezTo>
                    <a:pt x="4438" y="11399"/>
                    <a:pt x="4013" y="11065"/>
                    <a:pt x="3618" y="10669"/>
                  </a:cubicBezTo>
                  <a:cubicBezTo>
                    <a:pt x="3405" y="10426"/>
                    <a:pt x="3223" y="10153"/>
                    <a:pt x="2949" y="9757"/>
                  </a:cubicBezTo>
                  <a:cubicBezTo>
                    <a:pt x="3967" y="9197"/>
                    <a:pt x="4956" y="8863"/>
                    <a:pt x="5956" y="8863"/>
                  </a:cubicBezTo>
                  <a:close/>
                  <a:moveTo>
                    <a:pt x="14682" y="10122"/>
                  </a:moveTo>
                  <a:cubicBezTo>
                    <a:pt x="14834" y="10365"/>
                    <a:pt x="15016" y="10639"/>
                    <a:pt x="15138" y="10943"/>
                  </a:cubicBezTo>
                  <a:cubicBezTo>
                    <a:pt x="15594" y="12128"/>
                    <a:pt x="15746" y="13344"/>
                    <a:pt x="15654" y="14621"/>
                  </a:cubicBezTo>
                  <a:cubicBezTo>
                    <a:pt x="15594" y="15077"/>
                    <a:pt x="15442" y="15350"/>
                    <a:pt x="15016" y="15624"/>
                  </a:cubicBezTo>
                  <a:cubicBezTo>
                    <a:pt x="14256" y="16171"/>
                    <a:pt x="13588" y="16809"/>
                    <a:pt x="12767" y="17478"/>
                  </a:cubicBezTo>
                  <a:cubicBezTo>
                    <a:pt x="13132" y="16080"/>
                    <a:pt x="13496" y="14742"/>
                    <a:pt x="13891" y="13375"/>
                  </a:cubicBezTo>
                  <a:cubicBezTo>
                    <a:pt x="13831" y="13375"/>
                    <a:pt x="13770" y="13344"/>
                    <a:pt x="13709" y="13344"/>
                  </a:cubicBezTo>
                  <a:cubicBezTo>
                    <a:pt x="13314" y="14499"/>
                    <a:pt x="12919" y="15624"/>
                    <a:pt x="12524" y="16779"/>
                  </a:cubicBezTo>
                  <a:cubicBezTo>
                    <a:pt x="12463" y="16779"/>
                    <a:pt x="12402" y="16809"/>
                    <a:pt x="12341" y="16809"/>
                  </a:cubicBezTo>
                  <a:cubicBezTo>
                    <a:pt x="12037" y="15867"/>
                    <a:pt x="11733" y="14925"/>
                    <a:pt x="11460" y="13982"/>
                  </a:cubicBezTo>
                  <a:cubicBezTo>
                    <a:pt x="11399" y="13861"/>
                    <a:pt x="11460" y="13679"/>
                    <a:pt x="11521" y="13527"/>
                  </a:cubicBezTo>
                  <a:cubicBezTo>
                    <a:pt x="11855" y="12189"/>
                    <a:pt x="13192" y="10730"/>
                    <a:pt x="14682" y="10122"/>
                  </a:cubicBezTo>
                  <a:close/>
                  <a:moveTo>
                    <a:pt x="7537" y="12819"/>
                  </a:moveTo>
                  <a:cubicBezTo>
                    <a:pt x="8457" y="12819"/>
                    <a:pt x="9340" y="13043"/>
                    <a:pt x="10214" y="13557"/>
                  </a:cubicBezTo>
                  <a:cubicBezTo>
                    <a:pt x="10366" y="13648"/>
                    <a:pt x="10518" y="13800"/>
                    <a:pt x="10578" y="13952"/>
                  </a:cubicBezTo>
                  <a:cubicBezTo>
                    <a:pt x="10913" y="14894"/>
                    <a:pt x="11217" y="15837"/>
                    <a:pt x="11551" y="16779"/>
                  </a:cubicBezTo>
                  <a:lnTo>
                    <a:pt x="11399" y="16870"/>
                  </a:lnTo>
                  <a:cubicBezTo>
                    <a:pt x="10578" y="16201"/>
                    <a:pt x="9727" y="15533"/>
                    <a:pt x="8907" y="14864"/>
                  </a:cubicBezTo>
                  <a:cubicBezTo>
                    <a:pt x="8846" y="14925"/>
                    <a:pt x="8815" y="14955"/>
                    <a:pt x="8755" y="15016"/>
                  </a:cubicBezTo>
                  <a:cubicBezTo>
                    <a:pt x="8907" y="15168"/>
                    <a:pt x="9028" y="15350"/>
                    <a:pt x="9180" y="15502"/>
                  </a:cubicBezTo>
                  <a:cubicBezTo>
                    <a:pt x="9879" y="16171"/>
                    <a:pt x="10639" y="16809"/>
                    <a:pt x="11338" y="17478"/>
                  </a:cubicBezTo>
                  <a:cubicBezTo>
                    <a:pt x="11612" y="17752"/>
                    <a:pt x="11794" y="18147"/>
                    <a:pt x="12098" y="18542"/>
                  </a:cubicBezTo>
                  <a:cubicBezTo>
                    <a:pt x="11956" y="18542"/>
                    <a:pt x="11882" y="18555"/>
                    <a:pt x="11839" y="18555"/>
                  </a:cubicBezTo>
                  <a:cubicBezTo>
                    <a:pt x="11818" y="18555"/>
                    <a:pt x="11804" y="18552"/>
                    <a:pt x="11794" y="18542"/>
                  </a:cubicBezTo>
                  <a:cubicBezTo>
                    <a:pt x="10822" y="17326"/>
                    <a:pt x="9484" y="16931"/>
                    <a:pt x="7995" y="16870"/>
                  </a:cubicBezTo>
                  <a:cubicBezTo>
                    <a:pt x="7569" y="16870"/>
                    <a:pt x="7235" y="16748"/>
                    <a:pt x="6992" y="16414"/>
                  </a:cubicBezTo>
                  <a:cubicBezTo>
                    <a:pt x="6475" y="15624"/>
                    <a:pt x="5989" y="14834"/>
                    <a:pt x="5502" y="14013"/>
                  </a:cubicBezTo>
                  <a:cubicBezTo>
                    <a:pt x="5381" y="13800"/>
                    <a:pt x="5381" y="13496"/>
                    <a:pt x="5320" y="13192"/>
                  </a:cubicBezTo>
                  <a:cubicBezTo>
                    <a:pt x="6089" y="12953"/>
                    <a:pt x="6824" y="12819"/>
                    <a:pt x="7537" y="12819"/>
                  </a:cubicBezTo>
                  <a:close/>
                  <a:moveTo>
                    <a:pt x="16354" y="15411"/>
                  </a:moveTo>
                  <a:cubicBezTo>
                    <a:pt x="16506" y="15745"/>
                    <a:pt x="16688" y="16019"/>
                    <a:pt x="16779" y="16293"/>
                  </a:cubicBezTo>
                  <a:cubicBezTo>
                    <a:pt x="16870" y="16566"/>
                    <a:pt x="16931" y="16870"/>
                    <a:pt x="16961" y="17174"/>
                  </a:cubicBezTo>
                  <a:cubicBezTo>
                    <a:pt x="17022" y="17782"/>
                    <a:pt x="17144" y="18390"/>
                    <a:pt x="17053" y="18967"/>
                  </a:cubicBezTo>
                  <a:cubicBezTo>
                    <a:pt x="16961" y="19697"/>
                    <a:pt x="16141" y="19666"/>
                    <a:pt x="15715" y="20062"/>
                  </a:cubicBezTo>
                  <a:cubicBezTo>
                    <a:pt x="15290" y="20487"/>
                    <a:pt x="14803" y="20882"/>
                    <a:pt x="14226" y="21369"/>
                  </a:cubicBezTo>
                  <a:cubicBezTo>
                    <a:pt x="14499" y="20092"/>
                    <a:pt x="15107" y="19059"/>
                    <a:pt x="15320" y="17904"/>
                  </a:cubicBezTo>
                  <a:lnTo>
                    <a:pt x="15320" y="17904"/>
                  </a:lnTo>
                  <a:cubicBezTo>
                    <a:pt x="14591" y="19089"/>
                    <a:pt x="14165" y="20396"/>
                    <a:pt x="13436" y="21673"/>
                  </a:cubicBezTo>
                  <a:cubicBezTo>
                    <a:pt x="13253" y="20761"/>
                    <a:pt x="13071" y="19849"/>
                    <a:pt x="12888" y="18937"/>
                  </a:cubicBezTo>
                  <a:cubicBezTo>
                    <a:pt x="12888" y="18815"/>
                    <a:pt x="12888" y="18694"/>
                    <a:pt x="12949" y="18572"/>
                  </a:cubicBezTo>
                  <a:cubicBezTo>
                    <a:pt x="13648" y="17113"/>
                    <a:pt x="14743" y="16049"/>
                    <a:pt x="16354" y="15411"/>
                  </a:cubicBezTo>
                  <a:close/>
                  <a:moveTo>
                    <a:pt x="8250" y="17350"/>
                  </a:moveTo>
                  <a:cubicBezTo>
                    <a:pt x="10617" y="17350"/>
                    <a:pt x="12629" y="19205"/>
                    <a:pt x="12524" y="21612"/>
                  </a:cubicBezTo>
                  <a:cubicBezTo>
                    <a:pt x="11733" y="20821"/>
                    <a:pt x="11034" y="20031"/>
                    <a:pt x="10122" y="19454"/>
                  </a:cubicBezTo>
                  <a:lnTo>
                    <a:pt x="10122" y="19454"/>
                  </a:lnTo>
                  <a:cubicBezTo>
                    <a:pt x="10943" y="20487"/>
                    <a:pt x="11977" y="21308"/>
                    <a:pt x="12493" y="22615"/>
                  </a:cubicBezTo>
                  <a:cubicBezTo>
                    <a:pt x="12281" y="22372"/>
                    <a:pt x="12037" y="22128"/>
                    <a:pt x="11825" y="21916"/>
                  </a:cubicBezTo>
                  <a:cubicBezTo>
                    <a:pt x="11065" y="21186"/>
                    <a:pt x="10183" y="20791"/>
                    <a:pt x="9119" y="20700"/>
                  </a:cubicBezTo>
                  <a:cubicBezTo>
                    <a:pt x="8876" y="20670"/>
                    <a:pt x="8542" y="20639"/>
                    <a:pt x="8420" y="20457"/>
                  </a:cubicBezTo>
                  <a:cubicBezTo>
                    <a:pt x="7812" y="19575"/>
                    <a:pt x="7204" y="18633"/>
                    <a:pt x="7174" y="17478"/>
                  </a:cubicBezTo>
                  <a:cubicBezTo>
                    <a:pt x="7537" y="17391"/>
                    <a:pt x="7898" y="17350"/>
                    <a:pt x="8250" y="17350"/>
                  </a:cubicBezTo>
                  <a:close/>
                  <a:moveTo>
                    <a:pt x="8974" y="21218"/>
                  </a:moveTo>
                  <a:cubicBezTo>
                    <a:pt x="11133" y="21218"/>
                    <a:pt x="13223" y="23296"/>
                    <a:pt x="13223" y="25715"/>
                  </a:cubicBezTo>
                  <a:cubicBezTo>
                    <a:pt x="12402" y="25046"/>
                    <a:pt x="11764" y="24165"/>
                    <a:pt x="10791" y="23739"/>
                  </a:cubicBezTo>
                  <a:lnTo>
                    <a:pt x="10791" y="23739"/>
                  </a:lnTo>
                  <a:cubicBezTo>
                    <a:pt x="11581" y="24560"/>
                    <a:pt x="12372" y="25381"/>
                    <a:pt x="13132" y="26201"/>
                  </a:cubicBezTo>
                  <a:cubicBezTo>
                    <a:pt x="13101" y="26262"/>
                    <a:pt x="13040" y="26323"/>
                    <a:pt x="13010" y="26384"/>
                  </a:cubicBezTo>
                  <a:cubicBezTo>
                    <a:pt x="12858" y="26262"/>
                    <a:pt x="12706" y="26171"/>
                    <a:pt x="12554" y="26050"/>
                  </a:cubicBezTo>
                  <a:cubicBezTo>
                    <a:pt x="11673" y="25350"/>
                    <a:pt x="10670" y="24925"/>
                    <a:pt x="9575" y="24743"/>
                  </a:cubicBezTo>
                  <a:cubicBezTo>
                    <a:pt x="8967" y="24621"/>
                    <a:pt x="8694" y="24347"/>
                    <a:pt x="8542" y="23770"/>
                  </a:cubicBezTo>
                  <a:cubicBezTo>
                    <a:pt x="8359" y="22949"/>
                    <a:pt x="8086" y="22128"/>
                    <a:pt x="8207" y="21308"/>
                  </a:cubicBezTo>
                  <a:cubicBezTo>
                    <a:pt x="8462" y="21247"/>
                    <a:pt x="8718" y="21218"/>
                    <a:pt x="8974" y="21218"/>
                  </a:cubicBezTo>
                  <a:close/>
                  <a:moveTo>
                    <a:pt x="17357" y="19727"/>
                  </a:moveTo>
                  <a:cubicBezTo>
                    <a:pt x="18208" y="21247"/>
                    <a:pt x="17630" y="22676"/>
                    <a:pt x="17569" y="23891"/>
                  </a:cubicBezTo>
                  <a:cubicBezTo>
                    <a:pt x="16597" y="24621"/>
                    <a:pt x="15806" y="25229"/>
                    <a:pt x="14925" y="25928"/>
                  </a:cubicBezTo>
                  <a:cubicBezTo>
                    <a:pt x="15320" y="24803"/>
                    <a:pt x="15715" y="23739"/>
                    <a:pt x="16110" y="22676"/>
                  </a:cubicBezTo>
                  <a:cubicBezTo>
                    <a:pt x="16050" y="22645"/>
                    <a:pt x="15989" y="22615"/>
                    <a:pt x="15928" y="22615"/>
                  </a:cubicBezTo>
                  <a:cubicBezTo>
                    <a:pt x="15350" y="23891"/>
                    <a:pt x="14803" y="25198"/>
                    <a:pt x="14256" y="26505"/>
                  </a:cubicBezTo>
                  <a:cubicBezTo>
                    <a:pt x="14195" y="26475"/>
                    <a:pt x="14135" y="26475"/>
                    <a:pt x="14104" y="26475"/>
                  </a:cubicBezTo>
                  <a:cubicBezTo>
                    <a:pt x="13983" y="25624"/>
                    <a:pt x="13831" y="24803"/>
                    <a:pt x="13800" y="23983"/>
                  </a:cubicBezTo>
                  <a:cubicBezTo>
                    <a:pt x="13800" y="23527"/>
                    <a:pt x="13983" y="23010"/>
                    <a:pt x="14195" y="22584"/>
                  </a:cubicBezTo>
                  <a:cubicBezTo>
                    <a:pt x="14864" y="21247"/>
                    <a:pt x="15958" y="20396"/>
                    <a:pt x="17357" y="19727"/>
                  </a:cubicBezTo>
                  <a:close/>
                  <a:moveTo>
                    <a:pt x="17904" y="24743"/>
                  </a:moveTo>
                  <a:cubicBezTo>
                    <a:pt x="18147" y="25290"/>
                    <a:pt x="18360" y="25867"/>
                    <a:pt x="18025" y="26505"/>
                  </a:cubicBezTo>
                  <a:cubicBezTo>
                    <a:pt x="17965" y="26627"/>
                    <a:pt x="18025" y="26779"/>
                    <a:pt x="17995" y="26901"/>
                  </a:cubicBezTo>
                  <a:cubicBezTo>
                    <a:pt x="17965" y="27478"/>
                    <a:pt x="17965" y="28025"/>
                    <a:pt x="17843" y="28603"/>
                  </a:cubicBezTo>
                  <a:cubicBezTo>
                    <a:pt x="17813" y="28785"/>
                    <a:pt x="17539" y="28937"/>
                    <a:pt x="17357" y="29059"/>
                  </a:cubicBezTo>
                  <a:cubicBezTo>
                    <a:pt x="16749" y="29393"/>
                    <a:pt x="16141" y="29727"/>
                    <a:pt x="15502" y="30092"/>
                  </a:cubicBezTo>
                  <a:cubicBezTo>
                    <a:pt x="15837" y="29150"/>
                    <a:pt x="16536" y="28390"/>
                    <a:pt x="16840" y="27417"/>
                  </a:cubicBezTo>
                  <a:lnTo>
                    <a:pt x="16840" y="27417"/>
                  </a:lnTo>
                  <a:cubicBezTo>
                    <a:pt x="16566" y="27782"/>
                    <a:pt x="16293" y="28116"/>
                    <a:pt x="16050" y="28481"/>
                  </a:cubicBezTo>
                  <a:cubicBezTo>
                    <a:pt x="15776" y="28876"/>
                    <a:pt x="15502" y="29271"/>
                    <a:pt x="15229" y="29697"/>
                  </a:cubicBezTo>
                  <a:cubicBezTo>
                    <a:pt x="14955" y="30092"/>
                    <a:pt x="14712" y="30487"/>
                    <a:pt x="14469" y="30913"/>
                  </a:cubicBezTo>
                  <a:cubicBezTo>
                    <a:pt x="14135" y="27812"/>
                    <a:pt x="15746" y="24986"/>
                    <a:pt x="17904" y="24743"/>
                  </a:cubicBezTo>
                  <a:close/>
                  <a:moveTo>
                    <a:pt x="8724" y="25107"/>
                  </a:moveTo>
                  <a:cubicBezTo>
                    <a:pt x="10366" y="25472"/>
                    <a:pt x="11885" y="25898"/>
                    <a:pt x="13010" y="27174"/>
                  </a:cubicBezTo>
                  <a:cubicBezTo>
                    <a:pt x="13344" y="27569"/>
                    <a:pt x="13588" y="27964"/>
                    <a:pt x="13588" y="28481"/>
                  </a:cubicBezTo>
                  <a:cubicBezTo>
                    <a:pt x="13588" y="29119"/>
                    <a:pt x="13648" y="29788"/>
                    <a:pt x="13557" y="30518"/>
                  </a:cubicBezTo>
                  <a:lnTo>
                    <a:pt x="11855" y="28025"/>
                  </a:lnTo>
                  <a:lnTo>
                    <a:pt x="11673" y="28177"/>
                  </a:lnTo>
                  <a:cubicBezTo>
                    <a:pt x="11885" y="28512"/>
                    <a:pt x="12068" y="28846"/>
                    <a:pt x="12250" y="29180"/>
                  </a:cubicBezTo>
                  <a:cubicBezTo>
                    <a:pt x="12645" y="29849"/>
                    <a:pt x="13040" y="30548"/>
                    <a:pt x="13436" y="31217"/>
                  </a:cubicBezTo>
                  <a:cubicBezTo>
                    <a:pt x="13679" y="31673"/>
                    <a:pt x="13770" y="32189"/>
                    <a:pt x="13527" y="32797"/>
                  </a:cubicBezTo>
                  <a:cubicBezTo>
                    <a:pt x="13436" y="32615"/>
                    <a:pt x="13344" y="32524"/>
                    <a:pt x="13314" y="32433"/>
                  </a:cubicBezTo>
                  <a:cubicBezTo>
                    <a:pt x="12797" y="30943"/>
                    <a:pt x="11794" y="29849"/>
                    <a:pt x="10426" y="29059"/>
                  </a:cubicBezTo>
                  <a:cubicBezTo>
                    <a:pt x="10122" y="28876"/>
                    <a:pt x="9818" y="28572"/>
                    <a:pt x="9636" y="28238"/>
                  </a:cubicBezTo>
                  <a:cubicBezTo>
                    <a:pt x="9271" y="27478"/>
                    <a:pt x="8998" y="26688"/>
                    <a:pt x="8724" y="25867"/>
                  </a:cubicBezTo>
                  <a:cubicBezTo>
                    <a:pt x="8663" y="25685"/>
                    <a:pt x="8724" y="25411"/>
                    <a:pt x="8724" y="25107"/>
                  </a:cubicBezTo>
                  <a:close/>
                  <a:moveTo>
                    <a:pt x="18451" y="29423"/>
                  </a:moveTo>
                  <a:cubicBezTo>
                    <a:pt x="18481" y="29910"/>
                    <a:pt x="18572" y="30396"/>
                    <a:pt x="18542" y="30852"/>
                  </a:cubicBezTo>
                  <a:cubicBezTo>
                    <a:pt x="18481" y="31460"/>
                    <a:pt x="18360" y="32037"/>
                    <a:pt x="18238" y="32645"/>
                  </a:cubicBezTo>
                  <a:cubicBezTo>
                    <a:pt x="18208" y="32949"/>
                    <a:pt x="18086" y="33192"/>
                    <a:pt x="17721" y="33284"/>
                  </a:cubicBezTo>
                  <a:cubicBezTo>
                    <a:pt x="16627" y="33557"/>
                    <a:pt x="15746" y="34196"/>
                    <a:pt x="14986" y="35016"/>
                  </a:cubicBezTo>
                  <a:cubicBezTo>
                    <a:pt x="14925" y="35077"/>
                    <a:pt x="14834" y="35138"/>
                    <a:pt x="14621" y="35138"/>
                  </a:cubicBezTo>
                  <a:cubicBezTo>
                    <a:pt x="15229" y="34135"/>
                    <a:pt x="15867" y="33162"/>
                    <a:pt x="16475" y="32189"/>
                  </a:cubicBezTo>
                  <a:cubicBezTo>
                    <a:pt x="16414" y="32159"/>
                    <a:pt x="16354" y="32098"/>
                    <a:pt x="16323" y="32068"/>
                  </a:cubicBezTo>
                  <a:cubicBezTo>
                    <a:pt x="15594" y="33101"/>
                    <a:pt x="14834" y="34135"/>
                    <a:pt x="14104" y="35199"/>
                  </a:cubicBezTo>
                  <a:cubicBezTo>
                    <a:pt x="13648" y="33284"/>
                    <a:pt x="15715" y="29727"/>
                    <a:pt x="18451" y="29423"/>
                  </a:cubicBezTo>
                  <a:close/>
                  <a:moveTo>
                    <a:pt x="9363" y="29119"/>
                  </a:moveTo>
                  <a:cubicBezTo>
                    <a:pt x="11916" y="29849"/>
                    <a:pt x="13132" y="31977"/>
                    <a:pt x="13284" y="34682"/>
                  </a:cubicBezTo>
                  <a:cubicBezTo>
                    <a:pt x="12706" y="33740"/>
                    <a:pt x="12189" y="32980"/>
                    <a:pt x="11673" y="32189"/>
                  </a:cubicBezTo>
                  <a:cubicBezTo>
                    <a:pt x="11612" y="32220"/>
                    <a:pt x="11551" y="32250"/>
                    <a:pt x="11490" y="32281"/>
                  </a:cubicBezTo>
                  <a:cubicBezTo>
                    <a:pt x="11794" y="32858"/>
                    <a:pt x="12129" y="33405"/>
                    <a:pt x="12402" y="33952"/>
                  </a:cubicBezTo>
                  <a:cubicBezTo>
                    <a:pt x="12706" y="34530"/>
                    <a:pt x="13071" y="35107"/>
                    <a:pt x="13192" y="35989"/>
                  </a:cubicBezTo>
                  <a:cubicBezTo>
                    <a:pt x="12858" y="35411"/>
                    <a:pt x="12645" y="34986"/>
                    <a:pt x="12433" y="34621"/>
                  </a:cubicBezTo>
                  <a:cubicBezTo>
                    <a:pt x="11825" y="33618"/>
                    <a:pt x="10943" y="32919"/>
                    <a:pt x="9879" y="32493"/>
                  </a:cubicBezTo>
                  <a:cubicBezTo>
                    <a:pt x="9454" y="32311"/>
                    <a:pt x="9241" y="32068"/>
                    <a:pt x="9211" y="31612"/>
                  </a:cubicBezTo>
                  <a:cubicBezTo>
                    <a:pt x="9119" y="30791"/>
                    <a:pt x="8998" y="29940"/>
                    <a:pt x="9363" y="29119"/>
                  </a:cubicBezTo>
                  <a:close/>
                  <a:moveTo>
                    <a:pt x="18816" y="33740"/>
                  </a:moveTo>
                  <a:cubicBezTo>
                    <a:pt x="18785" y="34165"/>
                    <a:pt x="18785" y="34591"/>
                    <a:pt x="18694" y="34986"/>
                  </a:cubicBezTo>
                  <a:cubicBezTo>
                    <a:pt x="18633" y="35442"/>
                    <a:pt x="18512" y="35867"/>
                    <a:pt x="18360" y="36293"/>
                  </a:cubicBezTo>
                  <a:cubicBezTo>
                    <a:pt x="18056" y="37326"/>
                    <a:pt x="18086" y="37144"/>
                    <a:pt x="17144" y="37296"/>
                  </a:cubicBezTo>
                  <a:cubicBezTo>
                    <a:pt x="16293" y="37448"/>
                    <a:pt x="15502" y="37813"/>
                    <a:pt x="14591" y="38117"/>
                  </a:cubicBezTo>
                  <a:cubicBezTo>
                    <a:pt x="15016" y="37539"/>
                    <a:pt x="15411" y="36962"/>
                    <a:pt x="15837" y="36414"/>
                  </a:cubicBezTo>
                  <a:cubicBezTo>
                    <a:pt x="15806" y="36384"/>
                    <a:pt x="15746" y="36354"/>
                    <a:pt x="15715" y="36323"/>
                  </a:cubicBezTo>
                  <a:cubicBezTo>
                    <a:pt x="15320" y="36779"/>
                    <a:pt x="14925" y="37205"/>
                    <a:pt x="14530" y="37691"/>
                  </a:cubicBezTo>
                  <a:cubicBezTo>
                    <a:pt x="14135" y="38147"/>
                    <a:pt x="13770" y="38603"/>
                    <a:pt x="13375" y="39089"/>
                  </a:cubicBezTo>
                  <a:cubicBezTo>
                    <a:pt x="14013" y="36110"/>
                    <a:pt x="16414" y="33800"/>
                    <a:pt x="18816" y="33740"/>
                  </a:cubicBezTo>
                  <a:close/>
                  <a:moveTo>
                    <a:pt x="8755" y="32645"/>
                  </a:moveTo>
                  <a:cubicBezTo>
                    <a:pt x="11369" y="32949"/>
                    <a:pt x="13466" y="36171"/>
                    <a:pt x="12676" y="38785"/>
                  </a:cubicBezTo>
                  <a:cubicBezTo>
                    <a:pt x="12159" y="37630"/>
                    <a:pt x="11703" y="36658"/>
                    <a:pt x="11247" y="35685"/>
                  </a:cubicBezTo>
                  <a:cubicBezTo>
                    <a:pt x="11186" y="35715"/>
                    <a:pt x="11125" y="35746"/>
                    <a:pt x="11034" y="35776"/>
                  </a:cubicBezTo>
                  <a:cubicBezTo>
                    <a:pt x="11490" y="37235"/>
                    <a:pt x="12433" y="38572"/>
                    <a:pt x="12433" y="40366"/>
                  </a:cubicBezTo>
                  <a:cubicBezTo>
                    <a:pt x="12250" y="40123"/>
                    <a:pt x="12129" y="40062"/>
                    <a:pt x="12129" y="39940"/>
                  </a:cubicBezTo>
                  <a:cubicBezTo>
                    <a:pt x="11733" y="38360"/>
                    <a:pt x="10730" y="37265"/>
                    <a:pt x="9393" y="36475"/>
                  </a:cubicBezTo>
                  <a:cubicBezTo>
                    <a:pt x="8785" y="36141"/>
                    <a:pt x="8572" y="35715"/>
                    <a:pt x="8633" y="35077"/>
                  </a:cubicBezTo>
                  <a:cubicBezTo>
                    <a:pt x="8694" y="34256"/>
                    <a:pt x="8724" y="33466"/>
                    <a:pt x="8755" y="32645"/>
                  </a:cubicBezTo>
                  <a:close/>
                  <a:moveTo>
                    <a:pt x="7508" y="36262"/>
                  </a:moveTo>
                  <a:lnTo>
                    <a:pt x="7508" y="36262"/>
                  </a:lnTo>
                  <a:cubicBezTo>
                    <a:pt x="10426" y="36566"/>
                    <a:pt x="12676" y="40092"/>
                    <a:pt x="11612" y="42676"/>
                  </a:cubicBezTo>
                  <a:cubicBezTo>
                    <a:pt x="11125" y="41612"/>
                    <a:pt x="10700" y="40609"/>
                    <a:pt x="10244" y="39606"/>
                  </a:cubicBezTo>
                  <a:cubicBezTo>
                    <a:pt x="10183" y="39606"/>
                    <a:pt x="10122" y="39636"/>
                    <a:pt x="10062" y="39667"/>
                  </a:cubicBezTo>
                  <a:cubicBezTo>
                    <a:pt x="10305" y="40335"/>
                    <a:pt x="10609" y="41004"/>
                    <a:pt x="10822" y="41673"/>
                  </a:cubicBezTo>
                  <a:cubicBezTo>
                    <a:pt x="11034" y="42311"/>
                    <a:pt x="11186" y="42980"/>
                    <a:pt x="11369" y="43649"/>
                  </a:cubicBezTo>
                  <a:cubicBezTo>
                    <a:pt x="8724" y="41855"/>
                    <a:pt x="7812" y="39241"/>
                    <a:pt x="7508" y="36262"/>
                  </a:cubicBezTo>
                  <a:close/>
                  <a:moveTo>
                    <a:pt x="17852" y="37796"/>
                  </a:moveTo>
                  <a:cubicBezTo>
                    <a:pt x="18085" y="37796"/>
                    <a:pt x="18326" y="37812"/>
                    <a:pt x="18572" y="37843"/>
                  </a:cubicBezTo>
                  <a:cubicBezTo>
                    <a:pt x="19074" y="40488"/>
                    <a:pt x="16234" y="43796"/>
                    <a:pt x="13020" y="43796"/>
                  </a:cubicBezTo>
                  <a:cubicBezTo>
                    <a:pt x="12725" y="43796"/>
                    <a:pt x="12427" y="43768"/>
                    <a:pt x="12129" y="43709"/>
                  </a:cubicBezTo>
                  <a:cubicBezTo>
                    <a:pt x="12584" y="43041"/>
                    <a:pt x="13253" y="42585"/>
                    <a:pt x="13861" y="42159"/>
                  </a:cubicBezTo>
                  <a:cubicBezTo>
                    <a:pt x="14469" y="41703"/>
                    <a:pt x="15077" y="41308"/>
                    <a:pt x="15624" y="40791"/>
                  </a:cubicBezTo>
                  <a:lnTo>
                    <a:pt x="15624" y="40791"/>
                  </a:lnTo>
                  <a:cubicBezTo>
                    <a:pt x="14378" y="41369"/>
                    <a:pt x="13253" y="42068"/>
                    <a:pt x="12068" y="43010"/>
                  </a:cubicBezTo>
                  <a:cubicBezTo>
                    <a:pt x="12159" y="42676"/>
                    <a:pt x="12189" y="42494"/>
                    <a:pt x="12250" y="42342"/>
                  </a:cubicBezTo>
                  <a:cubicBezTo>
                    <a:pt x="12797" y="41187"/>
                    <a:pt x="13496" y="40153"/>
                    <a:pt x="14378" y="39272"/>
                  </a:cubicBezTo>
                  <a:cubicBezTo>
                    <a:pt x="15362" y="38313"/>
                    <a:pt x="16501" y="37796"/>
                    <a:pt x="17852" y="37796"/>
                  </a:cubicBezTo>
                  <a:close/>
                  <a:moveTo>
                    <a:pt x="7812" y="1"/>
                  </a:moveTo>
                  <a:lnTo>
                    <a:pt x="7812" y="1"/>
                  </a:lnTo>
                  <a:cubicBezTo>
                    <a:pt x="8056" y="304"/>
                    <a:pt x="8238" y="548"/>
                    <a:pt x="8420" y="791"/>
                  </a:cubicBezTo>
                  <a:cubicBezTo>
                    <a:pt x="9241" y="2067"/>
                    <a:pt x="10092" y="3314"/>
                    <a:pt x="10852" y="4621"/>
                  </a:cubicBezTo>
                  <a:cubicBezTo>
                    <a:pt x="11338" y="5441"/>
                    <a:pt x="11277" y="5502"/>
                    <a:pt x="10487" y="6262"/>
                  </a:cubicBezTo>
                  <a:cubicBezTo>
                    <a:pt x="10396" y="6049"/>
                    <a:pt x="10335" y="5867"/>
                    <a:pt x="10274" y="5654"/>
                  </a:cubicBezTo>
                  <a:cubicBezTo>
                    <a:pt x="10031" y="4773"/>
                    <a:pt x="9545" y="4074"/>
                    <a:pt x="8876" y="3466"/>
                  </a:cubicBezTo>
                  <a:cubicBezTo>
                    <a:pt x="8207" y="2918"/>
                    <a:pt x="7508" y="2371"/>
                    <a:pt x="6961" y="1915"/>
                  </a:cubicBezTo>
                  <a:cubicBezTo>
                    <a:pt x="6751" y="1968"/>
                    <a:pt x="6609" y="2043"/>
                    <a:pt x="6477" y="2043"/>
                  </a:cubicBezTo>
                  <a:cubicBezTo>
                    <a:pt x="6456" y="2043"/>
                    <a:pt x="6435" y="2041"/>
                    <a:pt x="6414" y="2037"/>
                  </a:cubicBezTo>
                  <a:cubicBezTo>
                    <a:pt x="5806" y="1885"/>
                    <a:pt x="5198" y="1642"/>
                    <a:pt x="4590" y="1490"/>
                  </a:cubicBezTo>
                  <a:cubicBezTo>
                    <a:pt x="4491" y="1464"/>
                    <a:pt x="4399" y="1451"/>
                    <a:pt x="4315" y="1451"/>
                  </a:cubicBezTo>
                  <a:cubicBezTo>
                    <a:pt x="3905" y="1451"/>
                    <a:pt x="3663" y="1746"/>
                    <a:pt x="3587" y="2250"/>
                  </a:cubicBezTo>
                  <a:cubicBezTo>
                    <a:pt x="3496" y="2797"/>
                    <a:pt x="3405" y="3344"/>
                    <a:pt x="3283" y="4013"/>
                  </a:cubicBezTo>
                  <a:cubicBezTo>
                    <a:pt x="2949" y="3678"/>
                    <a:pt x="2736" y="3496"/>
                    <a:pt x="2524" y="3283"/>
                  </a:cubicBezTo>
                  <a:lnTo>
                    <a:pt x="2524" y="3283"/>
                  </a:lnTo>
                  <a:cubicBezTo>
                    <a:pt x="2493" y="3466"/>
                    <a:pt x="2554" y="3587"/>
                    <a:pt x="2645" y="3648"/>
                  </a:cubicBezTo>
                  <a:cubicBezTo>
                    <a:pt x="3192" y="4104"/>
                    <a:pt x="3375" y="4712"/>
                    <a:pt x="3435" y="5411"/>
                  </a:cubicBezTo>
                  <a:cubicBezTo>
                    <a:pt x="3495" y="6067"/>
                    <a:pt x="3672" y="6694"/>
                    <a:pt x="4166" y="7176"/>
                  </a:cubicBezTo>
                  <a:lnTo>
                    <a:pt x="4166" y="7176"/>
                  </a:lnTo>
                  <a:cubicBezTo>
                    <a:pt x="4348" y="7540"/>
                    <a:pt x="4530" y="7904"/>
                    <a:pt x="4682" y="8268"/>
                  </a:cubicBezTo>
                  <a:cubicBezTo>
                    <a:pt x="4670" y="8267"/>
                    <a:pt x="4658" y="8267"/>
                    <a:pt x="4646" y="8267"/>
                  </a:cubicBezTo>
                  <a:cubicBezTo>
                    <a:pt x="4197" y="8267"/>
                    <a:pt x="3951" y="8770"/>
                    <a:pt x="3372" y="8770"/>
                  </a:cubicBezTo>
                  <a:cubicBezTo>
                    <a:pt x="3316" y="8770"/>
                    <a:pt x="3256" y="8765"/>
                    <a:pt x="3192" y="8754"/>
                  </a:cubicBezTo>
                  <a:cubicBezTo>
                    <a:pt x="2189" y="7417"/>
                    <a:pt x="1095" y="5958"/>
                    <a:pt x="1" y="4499"/>
                  </a:cubicBezTo>
                  <a:lnTo>
                    <a:pt x="1" y="4499"/>
                  </a:lnTo>
                  <a:cubicBezTo>
                    <a:pt x="700" y="6171"/>
                    <a:pt x="1916" y="7539"/>
                    <a:pt x="2979" y="8967"/>
                  </a:cubicBezTo>
                  <a:cubicBezTo>
                    <a:pt x="2432" y="9697"/>
                    <a:pt x="2432" y="9909"/>
                    <a:pt x="2979" y="10578"/>
                  </a:cubicBezTo>
                  <a:cubicBezTo>
                    <a:pt x="3223" y="10882"/>
                    <a:pt x="3527" y="11125"/>
                    <a:pt x="3831" y="11399"/>
                  </a:cubicBezTo>
                  <a:cubicBezTo>
                    <a:pt x="4286" y="11794"/>
                    <a:pt x="4742" y="12159"/>
                    <a:pt x="5077" y="12463"/>
                  </a:cubicBezTo>
                  <a:cubicBezTo>
                    <a:pt x="4560" y="14499"/>
                    <a:pt x="5958" y="15593"/>
                    <a:pt x="6870" y="16809"/>
                  </a:cubicBezTo>
                  <a:cubicBezTo>
                    <a:pt x="6505" y="18359"/>
                    <a:pt x="7478" y="19423"/>
                    <a:pt x="8177" y="20639"/>
                  </a:cubicBezTo>
                  <a:cubicBezTo>
                    <a:pt x="7630" y="21125"/>
                    <a:pt x="7630" y="21733"/>
                    <a:pt x="7812" y="22372"/>
                  </a:cubicBezTo>
                  <a:cubicBezTo>
                    <a:pt x="7964" y="22919"/>
                    <a:pt x="8116" y="23496"/>
                    <a:pt x="8268" y="24043"/>
                  </a:cubicBezTo>
                  <a:cubicBezTo>
                    <a:pt x="8329" y="24256"/>
                    <a:pt x="8420" y="24499"/>
                    <a:pt x="8359" y="24651"/>
                  </a:cubicBezTo>
                  <a:cubicBezTo>
                    <a:pt x="7964" y="25563"/>
                    <a:pt x="8359" y="26384"/>
                    <a:pt x="8663" y="27205"/>
                  </a:cubicBezTo>
                  <a:cubicBezTo>
                    <a:pt x="8815" y="27630"/>
                    <a:pt x="9089" y="28056"/>
                    <a:pt x="9332" y="28542"/>
                  </a:cubicBezTo>
                  <a:cubicBezTo>
                    <a:pt x="8633" y="28967"/>
                    <a:pt x="8663" y="29636"/>
                    <a:pt x="8663" y="30305"/>
                  </a:cubicBezTo>
                  <a:cubicBezTo>
                    <a:pt x="8663" y="30700"/>
                    <a:pt x="8755" y="31095"/>
                    <a:pt x="8785" y="31490"/>
                  </a:cubicBezTo>
                  <a:cubicBezTo>
                    <a:pt x="8785" y="31673"/>
                    <a:pt x="8846" y="31916"/>
                    <a:pt x="8755" y="32007"/>
                  </a:cubicBezTo>
                  <a:cubicBezTo>
                    <a:pt x="8025" y="32889"/>
                    <a:pt x="8268" y="33892"/>
                    <a:pt x="8299" y="34895"/>
                  </a:cubicBezTo>
                  <a:cubicBezTo>
                    <a:pt x="8329" y="35168"/>
                    <a:pt x="8359" y="35472"/>
                    <a:pt x="8390" y="35837"/>
                  </a:cubicBezTo>
                  <a:cubicBezTo>
                    <a:pt x="8147" y="35746"/>
                    <a:pt x="7964" y="35685"/>
                    <a:pt x="7812" y="35655"/>
                  </a:cubicBezTo>
                  <a:cubicBezTo>
                    <a:pt x="7681" y="35624"/>
                    <a:pt x="7574" y="35607"/>
                    <a:pt x="7485" y="35607"/>
                  </a:cubicBezTo>
                  <a:cubicBezTo>
                    <a:pt x="7224" y="35607"/>
                    <a:pt x="7128" y="35755"/>
                    <a:pt x="7083" y="36141"/>
                  </a:cubicBezTo>
                  <a:cubicBezTo>
                    <a:pt x="7052" y="36262"/>
                    <a:pt x="7052" y="36384"/>
                    <a:pt x="7052" y="36506"/>
                  </a:cubicBezTo>
                  <a:cubicBezTo>
                    <a:pt x="7174" y="38724"/>
                    <a:pt x="7752" y="40791"/>
                    <a:pt x="9180" y="42494"/>
                  </a:cubicBezTo>
                  <a:cubicBezTo>
                    <a:pt x="9870" y="43294"/>
                    <a:pt x="10610" y="44194"/>
                    <a:pt x="11787" y="44194"/>
                  </a:cubicBezTo>
                  <a:cubicBezTo>
                    <a:pt x="11906" y="44194"/>
                    <a:pt x="12030" y="44185"/>
                    <a:pt x="12159" y="44165"/>
                  </a:cubicBezTo>
                  <a:cubicBezTo>
                    <a:pt x="12189" y="44159"/>
                    <a:pt x="12220" y="44157"/>
                    <a:pt x="12250" y="44157"/>
                  </a:cubicBezTo>
                  <a:cubicBezTo>
                    <a:pt x="12372" y="44157"/>
                    <a:pt x="12493" y="44196"/>
                    <a:pt x="12615" y="44196"/>
                  </a:cubicBezTo>
                  <a:cubicBezTo>
                    <a:pt x="13162" y="44165"/>
                    <a:pt x="13740" y="44226"/>
                    <a:pt x="14256" y="44074"/>
                  </a:cubicBezTo>
                  <a:cubicBezTo>
                    <a:pt x="16809" y="43345"/>
                    <a:pt x="18360" y="41642"/>
                    <a:pt x="19028" y="39089"/>
                  </a:cubicBezTo>
                  <a:cubicBezTo>
                    <a:pt x="19241" y="38269"/>
                    <a:pt x="19363" y="37509"/>
                    <a:pt x="18481" y="37114"/>
                  </a:cubicBezTo>
                  <a:cubicBezTo>
                    <a:pt x="18724" y="36171"/>
                    <a:pt x="18998" y="35290"/>
                    <a:pt x="19180" y="34408"/>
                  </a:cubicBezTo>
                  <a:cubicBezTo>
                    <a:pt x="19302" y="33800"/>
                    <a:pt x="19302" y="33162"/>
                    <a:pt x="18451" y="33071"/>
                  </a:cubicBezTo>
                  <a:cubicBezTo>
                    <a:pt x="18633" y="32129"/>
                    <a:pt x="18816" y="31278"/>
                    <a:pt x="18937" y="30396"/>
                  </a:cubicBezTo>
                  <a:cubicBezTo>
                    <a:pt x="18998" y="29697"/>
                    <a:pt x="19028" y="28967"/>
                    <a:pt x="18177" y="28633"/>
                  </a:cubicBezTo>
                  <a:cubicBezTo>
                    <a:pt x="18329" y="27873"/>
                    <a:pt x="18451" y="27174"/>
                    <a:pt x="18572" y="26445"/>
                  </a:cubicBezTo>
                  <a:cubicBezTo>
                    <a:pt x="18664" y="25746"/>
                    <a:pt x="18664" y="25016"/>
                    <a:pt x="18208" y="24439"/>
                  </a:cubicBezTo>
                  <a:cubicBezTo>
                    <a:pt x="17873" y="24043"/>
                    <a:pt x="17904" y="23709"/>
                    <a:pt x="17965" y="23284"/>
                  </a:cubicBezTo>
                  <a:cubicBezTo>
                    <a:pt x="18025" y="22554"/>
                    <a:pt x="18147" y="21825"/>
                    <a:pt x="18116" y="21125"/>
                  </a:cubicBezTo>
                  <a:cubicBezTo>
                    <a:pt x="18086" y="20578"/>
                    <a:pt x="17904" y="20031"/>
                    <a:pt x="17630" y="19575"/>
                  </a:cubicBezTo>
                  <a:cubicBezTo>
                    <a:pt x="17478" y="19271"/>
                    <a:pt x="17387" y="18998"/>
                    <a:pt x="17357" y="18663"/>
                  </a:cubicBezTo>
                  <a:cubicBezTo>
                    <a:pt x="17326" y="17904"/>
                    <a:pt x="17265" y="17144"/>
                    <a:pt x="17174" y="16414"/>
                  </a:cubicBezTo>
                  <a:cubicBezTo>
                    <a:pt x="17053" y="15685"/>
                    <a:pt x="16749" y="15077"/>
                    <a:pt x="15867" y="15016"/>
                  </a:cubicBezTo>
                  <a:cubicBezTo>
                    <a:pt x="16141" y="13557"/>
                    <a:pt x="15958" y="12220"/>
                    <a:pt x="15563" y="10882"/>
                  </a:cubicBezTo>
                  <a:cubicBezTo>
                    <a:pt x="15350" y="10213"/>
                    <a:pt x="15077" y="9575"/>
                    <a:pt x="14287" y="9454"/>
                  </a:cubicBezTo>
                  <a:cubicBezTo>
                    <a:pt x="14165" y="8207"/>
                    <a:pt x="14074" y="7022"/>
                    <a:pt x="13557" y="5928"/>
                  </a:cubicBezTo>
                  <a:cubicBezTo>
                    <a:pt x="13201" y="5141"/>
                    <a:pt x="12984" y="4804"/>
                    <a:pt x="12577" y="4804"/>
                  </a:cubicBezTo>
                  <a:cubicBezTo>
                    <a:pt x="12325" y="4804"/>
                    <a:pt x="11999" y="4935"/>
                    <a:pt x="11521" y="5168"/>
                  </a:cubicBezTo>
                  <a:lnTo>
                    <a:pt x="11429" y="5168"/>
                  </a:lnTo>
                  <a:cubicBezTo>
                    <a:pt x="10366" y="2949"/>
                    <a:pt x="8755" y="608"/>
                    <a:pt x="7812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3" name="Google Shape;13933;p42"/>
            <p:cNvSpPr/>
            <p:nvPr/>
          </p:nvSpPr>
          <p:spPr>
            <a:xfrm rot="-1880383">
              <a:off x="7814380" y="556111"/>
              <a:ext cx="370730" cy="868745"/>
            </a:xfrm>
            <a:custGeom>
              <a:rect b="b" l="l" r="r" t="t"/>
              <a:pathLst>
                <a:path extrusionOk="0" h="43879" w="18725">
                  <a:moveTo>
                    <a:pt x="2493" y="1180"/>
                  </a:moveTo>
                  <a:cubicBezTo>
                    <a:pt x="4074" y="1302"/>
                    <a:pt x="5290" y="2031"/>
                    <a:pt x="6445" y="2943"/>
                  </a:cubicBezTo>
                  <a:cubicBezTo>
                    <a:pt x="7600" y="3825"/>
                    <a:pt x="7995" y="5253"/>
                    <a:pt x="8816" y="6469"/>
                  </a:cubicBezTo>
                  <a:cubicBezTo>
                    <a:pt x="9636" y="5922"/>
                    <a:pt x="10001" y="4949"/>
                    <a:pt x="10943" y="4645"/>
                  </a:cubicBezTo>
                  <a:cubicBezTo>
                    <a:pt x="11521" y="5405"/>
                    <a:pt x="11703" y="6287"/>
                    <a:pt x="11886" y="7199"/>
                  </a:cubicBezTo>
                  <a:cubicBezTo>
                    <a:pt x="11946" y="7533"/>
                    <a:pt x="12007" y="7898"/>
                    <a:pt x="12038" y="8262"/>
                  </a:cubicBezTo>
                  <a:cubicBezTo>
                    <a:pt x="12098" y="8749"/>
                    <a:pt x="12281" y="9144"/>
                    <a:pt x="12828" y="9235"/>
                  </a:cubicBezTo>
                  <a:cubicBezTo>
                    <a:pt x="13253" y="9296"/>
                    <a:pt x="13345" y="9630"/>
                    <a:pt x="13405" y="9965"/>
                  </a:cubicBezTo>
                  <a:cubicBezTo>
                    <a:pt x="13588" y="11089"/>
                    <a:pt x="13770" y="12244"/>
                    <a:pt x="13861" y="13369"/>
                  </a:cubicBezTo>
                  <a:cubicBezTo>
                    <a:pt x="13922" y="13946"/>
                    <a:pt x="13892" y="14463"/>
                    <a:pt x="14621" y="14615"/>
                  </a:cubicBezTo>
                  <a:cubicBezTo>
                    <a:pt x="14804" y="14645"/>
                    <a:pt x="14986" y="14949"/>
                    <a:pt x="15016" y="15162"/>
                  </a:cubicBezTo>
                  <a:cubicBezTo>
                    <a:pt x="15199" y="15983"/>
                    <a:pt x="15320" y="16834"/>
                    <a:pt x="15442" y="17685"/>
                  </a:cubicBezTo>
                  <a:cubicBezTo>
                    <a:pt x="15503" y="18202"/>
                    <a:pt x="15503" y="18688"/>
                    <a:pt x="15959" y="19053"/>
                  </a:cubicBezTo>
                  <a:cubicBezTo>
                    <a:pt x="16171" y="19235"/>
                    <a:pt x="16263" y="19661"/>
                    <a:pt x="16232" y="19995"/>
                  </a:cubicBezTo>
                  <a:cubicBezTo>
                    <a:pt x="16202" y="20816"/>
                    <a:pt x="16111" y="21667"/>
                    <a:pt x="15989" y="22518"/>
                  </a:cubicBezTo>
                  <a:cubicBezTo>
                    <a:pt x="15898" y="23095"/>
                    <a:pt x="15837" y="23643"/>
                    <a:pt x="16475" y="24038"/>
                  </a:cubicBezTo>
                  <a:cubicBezTo>
                    <a:pt x="16688" y="24159"/>
                    <a:pt x="16810" y="24615"/>
                    <a:pt x="16810" y="24889"/>
                  </a:cubicBezTo>
                  <a:cubicBezTo>
                    <a:pt x="16749" y="25709"/>
                    <a:pt x="16627" y="26530"/>
                    <a:pt x="16506" y="27351"/>
                  </a:cubicBezTo>
                  <a:cubicBezTo>
                    <a:pt x="16445" y="27837"/>
                    <a:pt x="16384" y="28293"/>
                    <a:pt x="16962" y="28567"/>
                  </a:cubicBezTo>
                  <a:cubicBezTo>
                    <a:pt x="17144" y="28627"/>
                    <a:pt x="17266" y="29023"/>
                    <a:pt x="17235" y="29235"/>
                  </a:cubicBezTo>
                  <a:cubicBezTo>
                    <a:pt x="17174" y="29934"/>
                    <a:pt x="17022" y="30603"/>
                    <a:pt x="16870" y="31302"/>
                  </a:cubicBezTo>
                  <a:cubicBezTo>
                    <a:pt x="16779" y="31789"/>
                    <a:pt x="16658" y="32244"/>
                    <a:pt x="17235" y="32579"/>
                  </a:cubicBezTo>
                  <a:cubicBezTo>
                    <a:pt x="17387" y="32640"/>
                    <a:pt x="17448" y="33004"/>
                    <a:pt x="17387" y="33187"/>
                  </a:cubicBezTo>
                  <a:cubicBezTo>
                    <a:pt x="17266" y="33855"/>
                    <a:pt x="17083" y="34494"/>
                    <a:pt x="16870" y="35132"/>
                  </a:cubicBezTo>
                  <a:cubicBezTo>
                    <a:pt x="16658" y="35801"/>
                    <a:pt x="16415" y="36469"/>
                    <a:pt x="17174" y="36986"/>
                  </a:cubicBezTo>
                  <a:cubicBezTo>
                    <a:pt x="17296" y="37077"/>
                    <a:pt x="17326" y="37381"/>
                    <a:pt x="17326" y="37564"/>
                  </a:cubicBezTo>
                  <a:cubicBezTo>
                    <a:pt x="17083" y="39023"/>
                    <a:pt x="16536" y="40238"/>
                    <a:pt x="15320" y="41150"/>
                  </a:cubicBezTo>
                  <a:cubicBezTo>
                    <a:pt x="13709" y="42305"/>
                    <a:pt x="11916" y="42974"/>
                    <a:pt x="10001" y="43217"/>
                  </a:cubicBezTo>
                  <a:cubicBezTo>
                    <a:pt x="9575" y="42731"/>
                    <a:pt x="9180" y="42245"/>
                    <a:pt x="8785" y="41819"/>
                  </a:cubicBezTo>
                  <a:cubicBezTo>
                    <a:pt x="7326" y="40238"/>
                    <a:pt x="6566" y="38354"/>
                    <a:pt x="6080" y="36317"/>
                  </a:cubicBezTo>
                  <a:cubicBezTo>
                    <a:pt x="6019" y="36074"/>
                    <a:pt x="6019" y="35831"/>
                    <a:pt x="6019" y="35588"/>
                  </a:cubicBezTo>
                  <a:cubicBezTo>
                    <a:pt x="6019" y="35436"/>
                    <a:pt x="6050" y="35314"/>
                    <a:pt x="6080" y="35162"/>
                  </a:cubicBezTo>
                  <a:cubicBezTo>
                    <a:pt x="6202" y="35132"/>
                    <a:pt x="6262" y="35102"/>
                    <a:pt x="6354" y="35071"/>
                  </a:cubicBezTo>
                  <a:cubicBezTo>
                    <a:pt x="7205" y="35041"/>
                    <a:pt x="7357" y="34889"/>
                    <a:pt x="7326" y="34068"/>
                  </a:cubicBezTo>
                  <a:cubicBezTo>
                    <a:pt x="7326" y="33582"/>
                    <a:pt x="7296" y="33096"/>
                    <a:pt x="7265" y="32609"/>
                  </a:cubicBezTo>
                  <a:cubicBezTo>
                    <a:pt x="7265" y="32184"/>
                    <a:pt x="7235" y="31789"/>
                    <a:pt x="7752" y="31515"/>
                  </a:cubicBezTo>
                  <a:cubicBezTo>
                    <a:pt x="7934" y="31393"/>
                    <a:pt x="8056" y="30998"/>
                    <a:pt x="8086" y="30725"/>
                  </a:cubicBezTo>
                  <a:cubicBezTo>
                    <a:pt x="8116" y="30299"/>
                    <a:pt x="8056" y="29874"/>
                    <a:pt x="7995" y="29448"/>
                  </a:cubicBezTo>
                  <a:cubicBezTo>
                    <a:pt x="7934" y="28931"/>
                    <a:pt x="7782" y="28415"/>
                    <a:pt x="8268" y="27928"/>
                  </a:cubicBezTo>
                  <a:cubicBezTo>
                    <a:pt x="8420" y="27746"/>
                    <a:pt x="8329" y="27229"/>
                    <a:pt x="8208" y="26925"/>
                  </a:cubicBezTo>
                  <a:cubicBezTo>
                    <a:pt x="7934" y="26135"/>
                    <a:pt x="7600" y="25405"/>
                    <a:pt x="7265" y="24615"/>
                  </a:cubicBezTo>
                  <a:cubicBezTo>
                    <a:pt x="7843" y="24068"/>
                    <a:pt x="7752" y="23430"/>
                    <a:pt x="7509" y="22761"/>
                  </a:cubicBezTo>
                  <a:cubicBezTo>
                    <a:pt x="7326" y="22335"/>
                    <a:pt x="7235" y="21880"/>
                    <a:pt x="7113" y="21454"/>
                  </a:cubicBezTo>
                  <a:cubicBezTo>
                    <a:pt x="7022" y="21089"/>
                    <a:pt x="6961" y="20785"/>
                    <a:pt x="7235" y="20451"/>
                  </a:cubicBezTo>
                  <a:cubicBezTo>
                    <a:pt x="7539" y="20086"/>
                    <a:pt x="7387" y="19661"/>
                    <a:pt x="7174" y="19326"/>
                  </a:cubicBezTo>
                  <a:cubicBezTo>
                    <a:pt x="6901" y="18840"/>
                    <a:pt x="6566" y="18354"/>
                    <a:pt x="6262" y="17867"/>
                  </a:cubicBezTo>
                  <a:cubicBezTo>
                    <a:pt x="6080" y="17594"/>
                    <a:pt x="5898" y="17320"/>
                    <a:pt x="5746" y="17077"/>
                  </a:cubicBezTo>
                  <a:cubicBezTo>
                    <a:pt x="5928" y="16682"/>
                    <a:pt x="6202" y="16317"/>
                    <a:pt x="6202" y="15983"/>
                  </a:cubicBezTo>
                  <a:cubicBezTo>
                    <a:pt x="6171" y="15648"/>
                    <a:pt x="5867" y="15284"/>
                    <a:pt x="5624" y="14980"/>
                  </a:cubicBezTo>
                  <a:cubicBezTo>
                    <a:pt x="5047" y="14189"/>
                    <a:pt x="4408" y="13399"/>
                    <a:pt x="3800" y="12609"/>
                  </a:cubicBezTo>
                  <a:cubicBezTo>
                    <a:pt x="3891" y="12427"/>
                    <a:pt x="3922" y="12335"/>
                    <a:pt x="3983" y="12214"/>
                  </a:cubicBezTo>
                  <a:cubicBezTo>
                    <a:pt x="4347" y="11636"/>
                    <a:pt x="4317" y="11423"/>
                    <a:pt x="3770" y="10998"/>
                  </a:cubicBezTo>
                  <a:cubicBezTo>
                    <a:pt x="3223" y="10572"/>
                    <a:pt x="2676" y="10147"/>
                    <a:pt x="2129" y="9721"/>
                  </a:cubicBezTo>
                  <a:cubicBezTo>
                    <a:pt x="1885" y="9539"/>
                    <a:pt x="1612" y="9387"/>
                    <a:pt x="1338" y="9174"/>
                  </a:cubicBezTo>
                  <a:cubicBezTo>
                    <a:pt x="2098" y="8354"/>
                    <a:pt x="2949" y="8232"/>
                    <a:pt x="3800" y="7776"/>
                  </a:cubicBezTo>
                  <a:cubicBezTo>
                    <a:pt x="3557" y="7199"/>
                    <a:pt x="3314" y="6621"/>
                    <a:pt x="3071" y="6043"/>
                  </a:cubicBezTo>
                  <a:cubicBezTo>
                    <a:pt x="2432" y="4493"/>
                    <a:pt x="2220" y="2913"/>
                    <a:pt x="2493" y="1180"/>
                  </a:cubicBezTo>
                  <a:close/>
                  <a:moveTo>
                    <a:pt x="2282" y="0"/>
                  </a:moveTo>
                  <a:cubicBezTo>
                    <a:pt x="1893" y="0"/>
                    <a:pt x="1640" y="183"/>
                    <a:pt x="1490" y="633"/>
                  </a:cubicBezTo>
                  <a:cubicBezTo>
                    <a:pt x="1308" y="1211"/>
                    <a:pt x="1186" y="1818"/>
                    <a:pt x="1186" y="2396"/>
                  </a:cubicBezTo>
                  <a:cubicBezTo>
                    <a:pt x="1156" y="3885"/>
                    <a:pt x="1551" y="5284"/>
                    <a:pt x="2220" y="6621"/>
                  </a:cubicBezTo>
                  <a:cubicBezTo>
                    <a:pt x="2311" y="6834"/>
                    <a:pt x="2402" y="7077"/>
                    <a:pt x="2493" y="7290"/>
                  </a:cubicBezTo>
                  <a:cubicBezTo>
                    <a:pt x="1946" y="7502"/>
                    <a:pt x="1429" y="7624"/>
                    <a:pt x="1004" y="7867"/>
                  </a:cubicBezTo>
                  <a:cubicBezTo>
                    <a:pt x="183" y="8323"/>
                    <a:pt x="1" y="8992"/>
                    <a:pt x="487" y="9782"/>
                  </a:cubicBezTo>
                  <a:cubicBezTo>
                    <a:pt x="761" y="10238"/>
                    <a:pt x="1125" y="10603"/>
                    <a:pt x="1490" y="10937"/>
                  </a:cubicBezTo>
                  <a:cubicBezTo>
                    <a:pt x="1825" y="11272"/>
                    <a:pt x="2189" y="11515"/>
                    <a:pt x="2493" y="11758"/>
                  </a:cubicBezTo>
                  <a:cubicBezTo>
                    <a:pt x="2220" y="13734"/>
                    <a:pt x="3770" y="14645"/>
                    <a:pt x="4651" y="16013"/>
                  </a:cubicBezTo>
                  <a:cubicBezTo>
                    <a:pt x="4043" y="16804"/>
                    <a:pt x="4378" y="17533"/>
                    <a:pt x="4864" y="18232"/>
                  </a:cubicBezTo>
                  <a:cubicBezTo>
                    <a:pt x="5047" y="18506"/>
                    <a:pt x="5229" y="18810"/>
                    <a:pt x="5411" y="19083"/>
                  </a:cubicBezTo>
                  <a:cubicBezTo>
                    <a:pt x="5746" y="19539"/>
                    <a:pt x="5989" y="19965"/>
                    <a:pt x="5746" y="20573"/>
                  </a:cubicBezTo>
                  <a:cubicBezTo>
                    <a:pt x="5654" y="20846"/>
                    <a:pt x="5746" y="21180"/>
                    <a:pt x="5806" y="21484"/>
                  </a:cubicBezTo>
                  <a:cubicBezTo>
                    <a:pt x="5958" y="22032"/>
                    <a:pt x="6141" y="22579"/>
                    <a:pt x="6323" y="23126"/>
                  </a:cubicBezTo>
                  <a:cubicBezTo>
                    <a:pt x="6414" y="23399"/>
                    <a:pt x="6414" y="23612"/>
                    <a:pt x="6293" y="23886"/>
                  </a:cubicBezTo>
                  <a:cubicBezTo>
                    <a:pt x="6171" y="24220"/>
                    <a:pt x="6110" y="24676"/>
                    <a:pt x="6202" y="25010"/>
                  </a:cubicBezTo>
                  <a:cubicBezTo>
                    <a:pt x="6384" y="25649"/>
                    <a:pt x="6688" y="26257"/>
                    <a:pt x="6961" y="26864"/>
                  </a:cubicBezTo>
                  <a:cubicBezTo>
                    <a:pt x="7144" y="27229"/>
                    <a:pt x="7235" y="27533"/>
                    <a:pt x="6992" y="27959"/>
                  </a:cubicBezTo>
                  <a:cubicBezTo>
                    <a:pt x="6840" y="28232"/>
                    <a:pt x="6870" y="28658"/>
                    <a:pt x="6901" y="29023"/>
                  </a:cubicBezTo>
                  <a:cubicBezTo>
                    <a:pt x="6961" y="29600"/>
                    <a:pt x="7083" y="30208"/>
                    <a:pt x="7174" y="30785"/>
                  </a:cubicBezTo>
                  <a:cubicBezTo>
                    <a:pt x="5624" y="31485"/>
                    <a:pt x="6293" y="32852"/>
                    <a:pt x="6080" y="33947"/>
                  </a:cubicBezTo>
                  <a:cubicBezTo>
                    <a:pt x="5138" y="34311"/>
                    <a:pt x="4986" y="34524"/>
                    <a:pt x="4955" y="35558"/>
                  </a:cubicBezTo>
                  <a:cubicBezTo>
                    <a:pt x="4955" y="35801"/>
                    <a:pt x="4955" y="36044"/>
                    <a:pt x="4986" y="36287"/>
                  </a:cubicBezTo>
                  <a:cubicBezTo>
                    <a:pt x="5229" y="37837"/>
                    <a:pt x="5685" y="39357"/>
                    <a:pt x="6354" y="40786"/>
                  </a:cubicBezTo>
                  <a:cubicBezTo>
                    <a:pt x="6840" y="41819"/>
                    <a:pt x="7630" y="42579"/>
                    <a:pt x="8542" y="43187"/>
                  </a:cubicBezTo>
                  <a:cubicBezTo>
                    <a:pt x="9193" y="43614"/>
                    <a:pt x="9858" y="43878"/>
                    <a:pt x="10564" y="43878"/>
                  </a:cubicBezTo>
                  <a:cubicBezTo>
                    <a:pt x="10912" y="43878"/>
                    <a:pt x="11271" y="43814"/>
                    <a:pt x="11642" y="43673"/>
                  </a:cubicBezTo>
                  <a:cubicBezTo>
                    <a:pt x="12706" y="43248"/>
                    <a:pt x="13800" y="42853"/>
                    <a:pt x="14864" y="42427"/>
                  </a:cubicBezTo>
                  <a:cubicBezTo>
                    <a:pt x="16688" y="41728"/>
                    <a:pt x="17813" y="40390"/>
                    <a:pt x="18329" y="38476"/>
                  </a:cubicBezTo>
                  <a:cubicBezTo>
                    <a:pt x="18603" y="37472"/>
                    <a:pt x="18725" y="36500"/>
                    <a:pt x="17600" y="35892"/>
                  </a:cubicBezTo>
                  <a:cubicBezTo>
                    <a:pt x="17813" y="35102"/>
                    <a:pt x="18056" y="34403"/>
                    <a:pt x="18238" y="33643"/>
                  </a:cubicBezTo>
                  <a:cubicBezTo>
                    <a:pt x="18390" y="32913"/>
                    <a:pt x="18421" y="32184"/>
                    <a:pt x="17691" y="31697"/>
                  </a:cubicBezTo>
                  <a:cubicBezTo>
                    <a:pt x="17843" y="31181"/>
                    <a:pt x="17995" y="30725"/>
                    <a:pt x="18056" y="30238"/>
                  </a:cubicBezTo>
                  <a:cubicBezTo>
                    <a:pt x="18177" y="29266"/>
                    <a:pt x="18451" y="28232"/>
                    <a:pt x="17326" y="27564"/>
                  </a:cubicBezTo>
                  <a:cubicBezTo>
                    <a:pt x="17418" y="27229"/>
                    <a:pt x="17509" y="26925"/>
                    <a:pt x="17539" y="26652"/>
                  </a:cubicBezTo>
                  <a:cubicBezTo>
                    <a:pt x="17600" y="25983"/>
                    <a:pt x="17691" y="25314"/>
                    <a:pt x="17722" y="24646"/>
                  </a:cubicBezTo>
                  <a:cubicBezTo>
                    <a:pt x="17722" y="24159"/>
                    <a:pt x="17570" y="23643"/>
                    <a:pt x="17144" y="23369"/>
                  </a:cubicBezTo>
                  <a:cubicBezTo>
                    <a:pt x="16779" y="23095"/>
                    <a:pt x="16779" y="22791"/>
                    <a:pt x="16840" y="22396"/>
                  </a:cubicBezTo>
                  <a:cubicBezTo>
                    <a:pt x="16931" y="21910"/>
                    <a:pt x="17083" y="21393"/>
                    <a:pt x="17083" y="20877"/>
                  </a:cubicBezTo>
                  <a:cubicBezTo>
                    <a:pt x="17114" y="20177"/>
                    <a:pt x="17205" y="19357"/>
                    <a:pt x="16901" y="18840"/>
                  </a:cubicBezTo>
                  <a:cubicBezTo>
                    <a:pt x="16475" y="18141"/>
                    <a:pt x="16506" y="17503"/>
                    <a:pt x="16415" y="16773"/>
                  </a:cubicBezTo>
                  <a:cubicBezTo>
                    <a:pt x="16354" y="16135"/>
                    <a:pt x="16202" y="15466"/>
                    <a:pt x="16019" y="14828"/>
                  </a:cubicBezTo>
                  <a:cubicBezTo>
                    <a:pt x="15867" y="14220"/>
                    <a:pt x="15624" y="13673"/>
                    <a:pt x="15047" y="13551"/>
                  </a:cubicBezTo>
                  <a:cubicBezTo>
                    <a:pt x="14895" y="12183"/>
                    <a:pt x="14773" y="11028"/>
                    <a:pt x="14591" y="9843"/>
                  </a:cubicBezTo>
                  <a:cubicBezTo>
                    <a:pt x="14469" y="9022"/>
                    <a:pt x="14135" y="8262"/>
                    <a:pt x="13162" y="8050"/>
                  </a:cubicBezTo>
                  <a:cubicBezTo>
                    <a:pt x="13101" y="7624"/>
                    <a:pt x="13071" y="7229"/>
                    <a:pt x="13010" y="6834"/>
                  </a:cubicBezTo>
                  <a:cubicBezTo>
                    <a:pt x="12919" y="5831"/>
                    <a:pt x="12615" y="4888"/>
                    <a:pt x="12007" y="4037"/>
                  </a:cubicBezTo>
                  <a:cubicBezTo>
                    <a:pt x="11678" y="3581"/>
                    <a:pt x="11360" y="3365"/>
                    <a:pt x="10981" y="3365"/>
                  </a:cubicBezTo>
                  <a:cubicBezTo>
                    <a:pt x="10729" y="3365"/>
                    <a:pt x="10450" y="3460"/>
                    <a:pt x="10123" y="3642"/>
                  </a:cubicBezTo>
                  <a:cubicBezTo>
                    <a:pt x="9788" y="3825"/>
                    <a:pt x="9424" y="4068"/>
                    <a:pt x="9089" y="4281"/>
                  </a:cubicBezTo>
                  <a:cubicBezTo>
                    <a:pt x="8755" y="3825"/>
                    <a:pt x="8542" y="3338"/>
                    <a:pt x="8177" y="2974"/>
                  </a:cubicBezTo>
                  <a:cubicBezTo>
                    <a:pt x="6627" y="1363"/>
                    <a:pt x="4773" y="359"/>
                    <a:pt x="2554" y="25"/>
                  </a:cubicBezTo>
                  <a:cubicBezTo>
                    <a:pt x="2457" y="9"/>
                    <a:pt x="2366" y="0"/>
                    <a:pt x="2282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4" name="Google Shape;13934;p42"/>
            <p:cNvSpPr/>
            <p:nvPr/>
          </p:nvSpPr>
          <p:spPr>
            <a:xfrm rot="-1880383">
              <a:off x="7836050" y="567643"/>
              <a:ext cx="327391" cy="845680"/>
            </a:xfrm>
            <a:custGeom>
              <a:rect b="b" l="l" r="r" t="t"/>
              <a:pathLst>
                <a:path extrusionOk="0" h="42714" w="16536">
                  <a:moveTo>
                    <a:pt x="2127" y="1"/>
                  </a:moveTo>
                  <a:cubicBezTo>
                    <a:pt x="1589" y="1"/>
                    <a:pt x="1229" y="365"/>
                    <a:pt x="1125" y="1114"/>
                  </a:cubicBezTo>
                  <a:cubicBezTo>
                    <a:pt x="882" y="2664"/>
                    <a:pt x="821" y="4245"/>
                    <a:pt x="1490" y="5764"/>
                  </a:cubicBezTo>
                  <a:cubicBezTo>
                    <a:pt x="1672" y="6220"/>
                    <a:pt x="1733" y="6737"/>
                    <a:pt x="1854" y="7193"/>
                  </a:cubicBezTo>
                  <a:cubicBezTo>
                    <a:pt x="1672" y="7315"/>
                    <a:pt x="1611" y="7375"/>
                    <a:pt x="1520" y="7406"/>
                  </a:cubicBezTo>
                  <a:cubicBezTo>
                    <a:pt x="183" y="7983"/>
                    <a:pt x="0" y="8804"/>
                    <a:pt x="1064" y="9807"/>
                  </a:cubicBezTo>
                  <a:cubicBezTo>
                    <a:pt x="1550" y="10263"/>
                    <a:pt x="2037" y="10688"/>
                    <a:pt x="2584" y="11144"/>
                  </a:cubicBezTo>
                  <a:cubicBezTo>
                    <a:pt x="2310" y="11935"/>
                    <a:pt x="2554" y="12634"/>
                    <a:pt x="3040" y="13272"/>
                  </a:cubicBezTo>
                  <a:cubicBezTo>
                    <a:pt x="3405" y="13728"/>
                    <a:pt x="3769" y="14154"/>
                    <a:pt x="4073" y="14640"/>
                  </a:cubicBezTo>
                  <a:cubicBezTo>
                    <a:pt x="4195" y="14822"/>
                    <a:pt x="4316" y="15096"/>
                    <a:pt x="4256" y="15278"/>
                  </a:cubicBezTo>
                  <a:cubicBezTo>
                    <a:pt x="4073" y="15825"/>
                    <a:pt x="4195" y="16312"/>
                    <a:pt x="4438" y="16768"/>
                  </a:cubicBezTo>
                  <a:cubicBezTo>
                    <a:pt x="4772" y="17558"/>
                    <a:pt x="5198" y="18287"/>
                    <a:pt x="5593" y="19108"/>
                  </a:cubicBezTo>
                  <a:cubicBezTo>
                    <a:pt x="5107" y="19838"/>
                    <a:pt x="5289" y="20628"/>
                    <a:pt x="5502" y="21418"/>
                  </a:cubicBezTo>
                  <a:cubicBezTo>
                    <a:pt x="5684" y="22117"/>
                    <a:pt x="5958" y="22816"/>
                    <a:pt x="5988" y="23546"/>
                  </a:cubicBezTo>
                  <a:cubicBezTo>
                    <a:pt x="5988" y="24731"/>
                    <a:pt x="6231" y="25856"/>
                    <a:pt x="6687" y="26980"/>
                  </a:cubicBezTo>
                  <a:cubicBezTo>
                    <a:pt x="6748" y="27102"/>
                    <a:pt x="6748" y="27284"/>
                    <a:pt x="6687" y="27406"/>
                  </a:cubicBezTo>
                  <a:cubicBezTo>
                    <a:pt x="6140" y="28318"/>
                    <a:pt x="6262" y="29351"/>
                    <a:pt x="6231" y="30324"/>
                  </a:cubicBezTo>
                  <a:cubicBezTo>
                    <a:pt x="6231" y="30567"/>
                    <a:pt x="6262" y="30871"/>
                    <a:pt x="6140" y="31023"/>
                  </a:cubicBezTo>
                  <a:cubicBezTo>
                    <a:pt x="5775" y="31479"/>
                    <a:pt x="5775" y="31965"/>
                    <a:pt x="5745" y="32482"/>
                  </a:cubicBezTo>
                  <a:cubicBezTo>
                    <a:pt x="5684" y="33060"/>
                    <a:pt x="5623" y="33637"/>
                    <a:pt x="5563" y="34184"/>
                  </a:cubicBezTo>
                  <a:cubicBezTo>
                    <a:pt x="4225" y="34640"/>
                    <a:pt x="4013" y="35127"/>
                    <a:pt x="4529" y="36464"/>
                  </a:cubicBezTo>
                  <a:cubicBezTo>
                    <a:pt x="4590" y="36616"/>
                    <a:pt x="4651" y="36798"/>
                    <a:pt x="4742" y="36950"/>
                  </a:cubicBezTo>
                  <a:cubicBezTo>
                    <a:pt x="5441" y="38318"/>
                    <a:pt x="6110" y="39655"/>
                    <a:pt x="6839" y="41023"/>
                  </a:cubicBezTo>
                  <a:cubicBezTo>
                    <a:pt x="7022" y="41358"/>
                    <a:pt x="7234" y="41692"/>
                    <a:pt x="7478" y="41996"/>
                  </a:cubicBezTo>
                  <a:cubicBezTo>
                    <a:pt x="7630" y="42178"/>
                    <a:pt x="7812" y="42391"/>
                    <a:pt x="8025" y="42452"/>
                  </a:cubicBezTo>
                  <a:cubicBezTo>
                    <a:pt x="8541" y="42573"/>
                    <a:pt x="9089" y="42634"/>
                    <a:pt x="9636" y="42695"/>
                  </a:cubicBezTo>
                  <a:cubicBezTo>
                    <a:pt x="9769" y="42707"/>
                    <a:pt x="9901" y="42713"/>
                    <a:pt x="10031" y="42713"/>
                  </a:cubicBezTo>
                  <a:cubicBezTo>
                    <a:pt x="11499" y="42713"/>
                    <a:pt x="12749" y="41957"/>
                    <a:pt x="13922" y="41175"/>
                  </a:cubicBezTo>
                  <a:cubicBezTo>
                    <a:pt x="14864" y="40567"/>
                    <a:pt x="15593" y="39595"/>
                    <a:pt x="15715" y="38348"/>
                  </a:cubicBezTo>
                  <a:cubicBezTo>
                    <a:pt x="15715" y="38136"/>
                    <a:pt x="15806" y="37923"/>
                    <a:pt x="15897" y="37741"/>
                  </a:cubicBezTo>
                  <a:cubicBezTo>
                    <a:pt x="16232" y="36950"/>
                    <a:pt x="16201" y="36251"/>
                    <a:pt x="15381" y="35734"/>
                  </a:cubicBezTo>
                  <a:cubicBezTo>
                    <a:pt x="15684" y="35005"/>
                    <a:pt x="15988" y="34397"/>
                    <a:pt x="16232" y="33728"/>
                  </a:cubicBezTo>
                  <a:cubicBezTo>
                    <a:pt x="16384" y="33333"/>
                    <a:pt x="16536" y="32877"/>
                    <a:pt x="16444" y="32512"/>
                  </a:cubicBezTo>
                  <a:cubicBezTo>
                    <a:pt x="16384" y="32178"/>
                    <a:pt x="15988" y="31905"/>
                    <a:pt x="15745" y="31601"/>
                  </a:cubicBezTo>
                  <a:cubicBezTo>
                    <a:pt x="15867" y="30841"/>
                    <a:pt x="16049" y="30020"/>
                    <a:pt x="16140" y="29230"/>
                  </a:cubicBezTo>
                  <a:cubicBezTo>
                    <a:pt x="16171" y="28804"/>
                    <a:pt x="16232" y="28257"/>
                    <a:pt x="15988" y="27984"/>
                  </a:cubicBezTo>
                  <a:cubicBezTo>
                    <a:pt x="15502" y="27436"/>
                    <a:pt x="15654" y="26889"/>
                    <a:pt x="15715" y="26312"/>
                  </a:cubicBezTo>
                  <a:cubicBezTo>
                    <a:pt x="15776" y="25795"/>
                    <a:pt x="15806" y="25278"/>
                    <a:pt x="15836" y="24762"/>
                  </a:cubicBezTo>
                  <a:cubicBezTo>
                    <a:pt x="15897" y="23911"/>
                    <a:pt x="15836" y="23120"/>
                    <a:pt x="15289" y="22695"/>
                  </a:cubicBezTo>
                  <a:cubicBezTo>
                    <a:pt x="15289" y="21448"/>
                    <a:pt x="15320" y="20385"/>
                    <a:pt x="15259" y="19351"/>
                  </a:cubicBezTo>
                  <a:cubicBezTo>
                    <a:pt x="15259" y="18986"/>
                    <a:pt x="15107" y="18561"/>
                    <a:pt x="14894" y="18348"/>
                  </a:cubicBezTo>
                  <a:cubicBezTo>
                    <a:pt x="14560" y="18014"/>
                    <a:pt x="14529" y="17710"/>
                    <a:pt x="14529" y="17284"/>
                  </a:cubicBezTo>
                  <a:cubicBezTo>
                    <a:pt x="14560" y="16889"/>
                    <a:pt x="14560" y="16494"/>
                    <a:pt x="14529" y="16099"/>
                  </a:cubicBezTo>
                  <a:cubicBezTo>
                    <a:pt x="14469" y="15157"/>
                    <a:pt x="14317" y="14214"/>
                    <a:pt x="13374" y="13728"/>
                  </a:cubicBezTo>
                  <a:cubicBezTo>
                    <a:pt x="13496" y="12451"/>
                    <a:pt x="13222" y="11266"/>
                    <a:pt x="12949" y="10081"/>
                  </a:cubicBezTo>
                  <a:cubicBezTo>
                    <a:pt x="12736" y="9229"/>
                    <a:pt x="12463" y="8500"/>
                    <a:pt x="11368" y="8500"/>
                  </a:cubicBezTo>
                  <a:cubicBezTo>
                    <a:pt x="11338" y="8257"/>
                    <a:pt x="11338" y="8105"/>
                    <a:pt x="11307" y="7922"/>
                  </a:cubicBezTo>
                  <a:cubicBezTo>
                    <a:pt x="11125" y="6798"/>
                    <a:pt x="11004" y="5673"/>
                    <a:pt x="10760" y="4609"/>
                  </a:cubicBezTo>
                  <a:cubicBezTo>
                    <a:pt x="10595" y="3965"/>
                    <a:pt x="10206" y="3633"/>
                    <a:pt x="9750" y="3633"/>
                  </a:cubicBezTo>
                  <a:cubicBezTo>
                    <a:pt x="9453" y="3633"/>
                    <a:pt x="9127" y="3774"/>
                    <a:pt x="8815" y="4062"/>
                  </a:cubicBezTo>
                  <a:cubicBezTo>
                    <a:pt x="8572" y="4275"/>
                    <a:pt x="8390" y="4579"/>
                    <a:pt x="8116" y="4883"/>
                  </a:cubicBezTo>
                  <a:cubicBezTo>
                    <a:pt x="7903" y="4457"/>
                    <a:pt x="7751" y="4153"/>
                    <a:pt x="7569" y="3849"/>
                  </a:cubicBezTo>
                  <a:cubicBezTo>
                    <a:pt x="6809" y="2603"/>
                    <a:pt x="5927" y="1448"/>
                    <a:pt x="4468" y="931"/>
                  </a:cubicBezTo>
                  <a:cubicBezTo>
                    <a:pt x="3952" y="749"/>
                    <a:pt x="3465" y="506"/>
                    <a:pt x="2979" y="232"/>
                  </a:cubicBezTo>
                  <a:cubicBezTo>
                    <a:pt x="2662" y="79"/>
                    <a:pt x="2375" y="1"/>
                    <a:pt x="2127" y="1"/>
                  </a:cubicBezTo>
                  <a:close/>
                </a:path>
              </a:pathLst>
            </a:custGeom>
            <a:solidFill>
              <a:srgbClr val="FFD50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5" name="Google Shape;13935;p42"/>
            <p:cNvSpPr/>
            <p:nvPr/>
          </p:nvSpPr>
          <p:spPr>
            <a:xfrm rot="-1880383">
              <a:off x="7908562" y="774826"/>
              <a:ext cx="182365" cy="431314"/>
            </a:xfrm>
            <a:custGeom>
              <a:rect b="b" l="l" r="r" t="t"/>
              <a:pathLst>
                <a:path extrusionOk="0" h="21785" w="9211">
                  <a:moveTo>
                    <a:pt x="6811" y="1"/>
                  </a:moveTo>
                  <a:cubicBezTo>
                    <a:pt x="6603" y="1"/>
                    <a:pt x="6420" y="114"/>
                    <a:pt x="6262" y="291"/>
                  </a:cubicBezTo>
                  <a:cubicBezTo>
                    <a:pt x="6201" y="352"/>
                    <a:pt x="6171" y="443"/>
                    <a:pt x="6171" y="474"/>
                  </a:cubicBezTo>
                  <a:cubicBezTo>
                    <a:pt x="5964" y="396"/>
                    <a:pt x="5786" y="358"/>
                    <a:pt x="5635" y="358"/>
                  </a:cubicBezTo>
                  <a:cubicBezTo>
                    <a:pt x="5252" y="358"/>
                    <a:pt x="5034" y="603"/>
                    <a:pt x="4925" y="1082"/>
                  </a:cubicBezTo>
                  <a:cubicBezTo>
                    <a:pt x="4864" y="1294"/>
                    <a:pt x="4803" y="1507"/>
                    <a:pt x="4742" y="1720"/>
                  </a:cubicBezTo>
                  <a:cubicBezTo>
                    <a:pt x="4651" y="1993"/>
                    <a:pt x="4530" y="2267"/>
                    <a:pt x="4408" y="2541"/>
                  </a:cubicBezTo>
                  <a:cubicBezTo>
                    <a:pt x="3982" y="2085"/>
                    <a:pt x="3496" y="1568"/>
                    <a:pt x="2979" y="1051"/>
                  </a:cubicBezTo>
                  <a:cubicBezTo>
                    <a:pt x="2776" y="811"/>
                    <a:pt x="2551" y="694"/>
                    <a:pt x="2337" y="694"/>
                  </a:cubicBezTo>
                  <a:cubicBezTo>
                    <a:pt x="2198" y="694"/>
                    <a:pt x="2065" y="743"/>
                    <a:pt x="1946" y="838"/>
                  </a:cubicBezTo>
                  <a:cubicBezTo>
                    <a:pt x="1642" y="1082"/>
                    <a:pt x="1642" y="1538"/>
                    <a:pt x="1976" y="1933"/>
                  </a:cubicBezTo>
                  <a:cubicBezTo>
                    <a:pt x="2311" y="2328"/>
                    <a:pt x="2736" y="2723"/>
                    <a:pt x="3071" y="3149"/>
                  </a:cubicBezTo>
                  <a:cubicBezTo>
                    <a:pt x="3375" y="3544"/>
                    <a:pt x="3679" y="4000"/>
                    <a:pt x="3952" y="4425"/>
                  </a:cubicBezTo>
                  <a:cubicBezTo>
                    <a:pt x="3679" y="4212"/>
                    <a:pt x="3466" y="3939"/>
                    <a:pt x="3162" y="3787"/>
                  </a:cubicBezTo>
                  <a:cubicBezTo>
                    <a:pt x="3020" y="3706"/>
                    <a:pt x="2838" y="3665"/>
                    <a:pt x="2669" y="3665"/>
                  </a:cubicBezTo>
                  <a:cubicBezTo>
                    <a:pt x="2584" y="3665"/>
                    <a:pt x="2503" y="3675"/>
                    <a:pt x="2432" y="3696"/>
                  </a:cubicBezTo>
                  <a:cubicBezTo>
                    <a:pt x="2250" y="3756"/>
                    <a:pt x="2128" y="4091"/>
                    <a:pt x="2098" y="4273"/>
                  </a:cubicBezTo>
                  <a:cubicBezTo>
                    <a:pt x="2098" y="4486"/>
                    <a:pt x="2280" y="4699"/>
                    <a:pt x="2402" y="4881"/>
                  </a:cubicBezTo>
                  <a:cubicBezTo>
                    <a:pt x="2706" y="5276"/>
                    <a:pt x="3071" y="5671"/>
                    <a:pt x="3405" y="6097"/>
                  </a:cubicBezTo>
                  <a:cubicBezTo>
                    <a:pt x="2554" y="6401"/>
                    <a:pt x="2432" y="6857"/>
                    <a:pt x="3010" y="7465"/>
                  </a:cubicBezTo>
                  <a:cubicBezTo>
                    <a:pt x="3101" y="7586"/>
                    <a:pt x="3223" y="7708"/>
                    <a:pt x="3344" y="7829"/>
                  </a:cubicBezTo>
                  <a:cubicBezTo>
                    <a:pt x="3831" y="8316"/>
                    <a:pt x="4165" y="8863"/>
                    <a:pt x="4043" y="9592"/>
                  </a:cubicBezTo>
                  <a:cubicBezTo>
                    <a:pt x="3861" y="9288"/>
                    <a:pt x="3679" y="9015"/>
                    <a:pt x="3466" y="8772"/>
                  </a:cubicBezTo>
                  <a:cubicBezTo>
                    <a:pt x="3319" y="8589"/>
                    <a:pt x="3140" y="8494"/>
                    <a:pt x="2954" y="8494"/>
                  </a:cubicBezTo>
                  <a:cubicBezTo>
                    <a:pt x="2831" y="8494"/>
                    <a:pt x="2705" y="8535"/>
                    <a:pt x="2584" y="8620"/>
                  </a:cubicBezTo>
                  <a:cubicBezTo>
                    <a:pt x="2250" y="8863"/>
                    <a:pt x="2220" y="9167"/>
                    <a:pt x="2402" y="9501"/>
                  </a:cubicBezTo>
                  <a:cubicBezTo>
                    <a:pt x="2463" y="9653"/>
                    <a:pt x="2554" y="9775"/>
                    <a:pt x="2615" y="9896"/>
                  </a:cubicBezTo>
                  <a:cubicBezTo>
                    <a:pt x="2189" y="10443"/>
                    <a:pt x="2189" y="10443"/>
                    <a:pt x="2615" y="11416"/>
                  </a:cubicBezTo>
                  <a:cubicBezTo>
                    <a:pt x="2463" y="11629"/>
                    <a:pt x="2250" y="11781"/>
                    <a:pt x="2220" y="11994"/>
                  </a:cubicBezTo>
                  <a:cubicBezTo>
                    <a:pt x="2159" y="12237"/>
                    <a:pt x="2250" y="12510"/>
                    <a:pt x="2280" y="12754"/>
                  </a:cubicBezTo>
                  <a:cubicBezTo>
                    <a:pt x="1551" y="12936"/>
                    <a:pt x="1399" y="13301"/>
                    <a:pt x="1733" y="13969"/>
                  </a:cubicBezTo>
                  <a:cubicBezTo>
                    <a:pt x="1885" y="14304"/>
                    <a:pt x="2037" y="14608"/>
                    <a:pt x="2189" y="14972"/>
                  </a:cubicBezTo>
                  <a:cubicBezTo>
                    <a:pt x="2155" y="14971"/>
                    <a:pt x="2122" y="14971"/>
                    <a:pt x="2090" y="14971"/>
                  </a:cubicBezTo>
                  <a:cubicBezTo>
                    <a:pt x="1292" y="14971"/>
                    <a:pt x="1104" y="15336"/>
                    <a:pt x="1338" y="16067"/>
                  </a:cubicBezTo>
                  <a:cubicBezTo>
                    <a:pt x="1551" y="16735"/>
                    <a:pt x="1642" y="17434"/>
                    <a:pt x="1794" y="18134"/>
                  </a:cubicBezTo>
                  <a:cubicBezTo>
                    <a:pt x="1764" y="18164"/>
                    <a:pt x="1703" y="18164"/>
                    <a:pt x="1672" y="18194"/>
                  </a:cubicBezTo>
                  <a:cubicBezTo>
                    <a:pt x="1551" y="17951"/>
                    <a:pt x="1429" y="17708"/>
                    <a:pt x="1308" y="17526"/>
                  </a:cubicBezTo>
                  <a:cubicBezTo>
                    <a:pt x="1172" y="17300"/>
                    <a:pt x="987" y="17175"/>
                    <a:pt x="764" y="17175"/>
                  </a:cubicBezTo>
                  <a:cubicBezTo>
                    <a:pt x="686" y="17175"/>
                    <a:pt x="604" y="17190"/>
                    <a:pt x="517" y="17222"/>
                  </a:cubicBezTo>
                  <a:cubicBezTo>
                    <a:pt x="153" y="17374"/>
                    <a:pt x="1" y="17647"/>
                    <a:pt x="92" y="17982"/>
                  </a:cubicBezTo>
                  <a:cubicBezTo>
                    <a:pt x="365" y="18893"/>
                    <a:pt x="882" y="19653"/>
                    <a:pt x="1612" y="20200"/>
                  </a:cubicBezTo>
                  <a:cubicBezTo>
                    <a:pt x="1855" y="20383"/>
                    <a:pt x="1976" y="20535"/>
                    <a:pt x="1916" y="20808"/>
                  </a:cubicBezTo>
                  <a:cubicBezTo>
                    <a:pt x="1885" y="20960"/>
                    <a:pt x="1855" y="21143"/>
                    <a:pt x="1916" y="21264"/>
                  </a:cubicBezTo>
                  <a:cubicBezTo>
                    <a:pt x="2068" y="21477"/>
                    <a:pt x="2250" y="21781"/>
                    <a:pt x="2463" y="21781"/>
                  </a:cubicBezTo>
                  <a:cubicBezTo>
                    <a:pt x="2478" y="21783"/>
                    <a:pt x="2495" y="21784"/>
                    <a:pt x="2511" y="21784"/>
                  </a:cubicBezTo>
                  <a:cubicBezTo>
                    <a:pt x="2719" y="21784"/>
                    <a:pt x="2991" y="21613"/>
                    <a:pt x="3131" y="21416"/>
                  </a:cubicBezTo>
                  <a:cubicBezTo>
                    <a:pt x="3283" y="21295"/>
                    <a:pt x="3283" y="20991"/>
                    <a:pt x="3283" y="20778"/>
                  </a:cubicBezTo>
                  <a:cubicBezTo>
                    <a:pt x="3283" y="20170"/>
                    <a:pt x="3253" y="19562"/>
                    <a:pt x="3223" y="18954"/>
                  </a:cubicBezTo>
                  <a:cubicBezTo>
                    <a:pt x="3162" y="18286"/>
                    <a:pt x="3071" y="17617"/>
                    <a:pt x="2979" y="16887"/>
                  </a:cubicBezTo>
                  <a:lnTo>
                    <a:pt x="2979" y="16887"/>
                  </a:lnTo>
                  <a:cubicBezTo>
                    <a:pt x="3223" y="16948"/>
                    <a:pt x="3435" y="17009"/>
                    <a:pt x="3618" y="17100"/>
                  </a:cubicBezTo>
                  <a:cubicBezTo>
                    <a:pt x="3817" y="17225"/>
                    <a:pt x="3986" y="17288"/>
                    <a:pt x="4138" y="17288"/>
                  </a:cubicBezTo>
                  <a:cubicBezTo>
                    <a:pt x="4358" y="17288"/>
                    <a:pt x="4545" y="17156"/>
                    <a:pt x="4742" y="16887"/>
                  </a:cubicBezTo>
                  <a:cubicBezTo>
                    <a:pt x="4894" y="16675"/>
                    <a:pt x="5016" y="16431"/>
                    <a:pt x="5168" y="16219"/>
                  </a:cubicBezTo>
                  <a:cubicBezTo>
                    <a:pt x="5404" y="16325"/>
                    <a:pt x="5594" y="16381"/>
                    <a:pt x="5762" y="16381"/>
                  </a:cubicBezTo>
                  <a:cubicBezTo>
                    <a:pt x="6026" y="16381"/>
                    <a:pt x="6233" y="16242"/>
                    <a:pt x="6475" y="15945"/>
                  </a:cubicBezTo>
                  <a:cubicBezTo>
                    <a:pt x="6992" y="15337"/>
                    <a:pt x="7478" y="14729"/>
                    <a:pt x="7964" y="14091"/>
                  </a:cubicBezTo>
                  <a:cubicBezTo>
                    <a:pt x="8207" y="13787"/>
                    <a:pt x="8238" y="13453"/>
                    <a:pt x="7964" y="13149"/>
                  </a:cubicBezTo>
                  <a:cubicBezTo>
                    <a:pt x="7830" y="12998"/>
                    <a:pt x="7660" y="12930"/>
                    <a:pt x="7483" y="12930"/>
                  </a:cubicBezTo>
                  <a:cubicBezTo>
                    <a:pt x="7338" y="12930"/>
                    <a:pt x="7189" y="12976"/>
                    <a:pt x="7052" y="13057"/>
                  </a:cubicBezTo>
                  <a:cubicBezTo>
                    <a:pt x="6566" y="13361"/>
                    <a:pt x="6141" y="13696"/>
                    <a:pt x="5654" y="14030"/>
                  </a:cubicBezTo>
                  <a:cubicBezTo>
                    <a:pt x="5411" y="14182"/>
                    <a:pt x="5168" y="14304"/>
                    <a:pt x="4864" y="14486"/>
                  </a:cubicBezTo>
                  <a:cubicBezTo>
                    <a:pt x="4955" y="14152"/>
                    <a:pt x="5077" y="13939"/>
                    <a:pt x="5046" y="13726"/>
                  </a:cubicBezTo>
                  <a:cubicBezTo>
                    <a:pt x="4955" y="13361"/>
                    <a:pt x="5046" y="13118"/>
                    <a:pt x="5381" y="12936"/>
                  </a:cubicBezTo>
                  <a:cubicBezTo>
                    <a:pt x="5526" y="13014"/>
                    <a:pt x="5666" y="13055"/>
                    <a:pt x="5800" y="13055"/>
                  </a:cubicBezTo>
                  <a:cubicBezTo>
                    <a:pt x="6031" y="13055"/>
                    <a:pt x="6241" y="12932"/>
                    <a:pt x="6414" y="12662"/>
                  </a:cubicBezTo>
                  <a:cubicBezTo>
                    <a:pt x="7022" y="11720"/>
                    <a:pt x="7630" y="10747"/>
                    <a:pt x="8207" y="9775"/>
                  </a:cubicBezTo>
                  <a:cubicBezTo>
                    <a:pt x="8390" y="9501"/>
                    <a:pt x="8359" y="9197"/>
                    <a:pt x="8116" y="8954"/>
                  </a:cubicBezTo>
                  <a:cubicBezTo>
                    <a:pt x="7971" y="8809"/>
                    <a:pt x="7817" y="8741"/>
                    <a:pt x="7659" y="8741"/>
                  </a:cubicBezTo>
                  <a:cubicBezTo>
                    <a:pt x="7520" y="8741"/>
                    <a:pt x="7377" y="8794"/>
                    <a:pt x="7235" y="8893"/>
                  </a:cubicBezTo>
                  <a:cubicBezTo>
                    <a:pt x="7052" y="9045"/>
                    <a:pt x="6900" y="9228"/>
                    <a:pt x="6779" y="9440"/>
                  </a:cubicBezTo>
                  <a:cubicBezTo>
                    <a:pt x="6262" y="10261"/>
                    <a:pt x="5776" y="11082"/>
                    <a:pt x="5289" y="11902"/>
                  </a:cubicBezTo>
                  <a:cubicBezTo>
                    <a:pt x="5289" y="11933"/>
                    <a:pt x="5229" y="11933"/>
                    <a:pt x="5168" y="11994"/>
                  </a:cubicBezTo>
                  <a:cubicBezTo>
                    <a:pt x="5107" y="11842"/>
                    <a:pt x="5077" y="11720"/>
                    <a:pt x="5046" y="11659"/>
                  </a:cubicBezTo>
                  <a:cubicBezTo>
                    <a:pt x="5989" y="10565"/>
                    <a:pt x="5259" y="9349"/>
                    <a:pt x="5381" y="8377"/>
                  </a:cubicBezTo>
                  <a:cubicBezTo>
                    <a:pt x="5715" y="8225"/>
                    <a:pt x="6080" y="8164"/>
                    <a:pt x="6262" y="7951"/>
                  </a:cubicBezTo>
                  <a:cubicBezTo>
                    <a:pt x="7174" y="6887"/>
                    <a:pt x="8056" y="5763"/>
                    <a:pt x="8937" y="4668"/>
                  </a:cubicBezTo>
                  <a:cubicBezTo>
                    <a:pt x="9180" y="4364"/>
                    <a:pt x="9211" y="4060"/>
                    <a:pt x="8937" y="3756"/>
                  </a:cubicBezTo>
                  <a:cubicBezTo>
                    <a:pt x="8796" y="3616"/>
                    <a:pt x="8647" y="3547"/>
                    <a:pt x="8499" y="3547"/>
                  </a:cubicBezTo>
                  <a:cubicBezTo>
                    <a:pt x="8359" y="3547"/>
                    <a:pt x="8219" y="3608"/>
                    <a:pt x="8086" y="3726"/>
                  </a:cubicBezTo>
                  <a:cubicBezTo>
                    <a:pt x="7812" y="3908"/>
                    <a:pt x="7569" y="4152"/>
                    <a:pt x="7356" y="4395"/>
                  </a:cubicBezTo>
                  <a:cubicBezTo>
                    <a:pt x="6748" y="5124"/>
                    <a:pt x="6171" y="5854"/>
                    <a:pt x="5533" y="6614"/>
                  </a:cubicBezTo>
                  <a:cubicBezTo>
                    <a:pt x="5320" y="6310"/>
                    <a:pt x="5107" y="6036"/>
                    <a:pt x="4864" y="5763"/>
                  </a:cubicBezTo>
                  <a:cubicBezTo>
                    <a:pt x="5624" y="5580"/>
                    <a:pt x="5715" y="5428"/>
                    <a:pt x="5654" y="4608"/>
                  </a:cubicBezTo>
                  <a:cubicBezTo>
                    <a:pt x="6262" y="4425"/>
                    <a:pt x="6414" y="4121"/>
                    <a:pt x="6262" y="3392"/>
                  </a:cubicBezTo>
                  <a:cubicBezTo>
                    <a:pt x="6232" y="3240"/>
                    <a:pt x="6201" y="2966"/>
                    <a:pt x="6262" y="2905"/>
                  </a:cubicBezTo>
                  <a:cubicBezTo>
                    <a:pt x="6900" y="2449"/>
                    <a:pt x="7022" y="1690"/>
                    <a:pt x="7387" y="1051"/>
                  </a:cubicBezTo>
                  <a:cubicBezTo>
                    <a:pt x="7600" y="656"/>
                    <a:pt x="7508" y="261"/>
                    <a:pt x="7174" y="109"/>
                  </a:cubicBezTo>
                  <a:cubicBezTo>
                    <a:pt x="7046" y="34"/>
                    <a:pt x="6925" y="1"/>
                    <a:pt x="6811" y="1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6" name="Google Shape;13936;p42"/>
            <p:cNvSpPr/>
            <p:nvPr/>
          </p:nvSpPr>
          <p:spPr>
            <a:xfrm rot="-1880383">
              <a:off x="7909760" y="866940"/>
              <a:ext cx="179970" cy="247087"/>
            </a:xfrm>
            <a:custGeom>
              <a:rect b="b" l="l" r="r" t="t"/>
              <a:pathLst>
                <a:path extrusionOk="0" h="12480" w="9090">
                  <a:moveTo>
                    <a:pt x="6661" y="0"/>
                  </a:moveTo>
                  <a:cubicBezTo>
                    <a:pt x="6580" y="0"/>
                    <a:pt x="6497" y="18"/>
                    <a:pt x="6414" y="56"/>
                  </a:cubicBezTo>
                  <a:cubicBezTo>
                    <a:pt x="6202" y="147"/>
                    <a:pt x="6019" y="360"/>
                    <a:pt x="5928" y="603"/>
                  </a:cubicBezTo>
                  <a:cubicBezTo>
                    <a:pt x="5746" y="1059"/>
                    <a:pt x="5654" y="1546"/>
                    <a:pt x="5533" y="2032"/>
                  </a:cubicBezTo>
                  <a:cubicBezTo>
                    <a:pt x="5288" y="1899"/>
                    <a:pt x="5080" y="1832"/>
                    <a:pt x="4907" y="1832"/>
                  </a:cubicBezTo>
                  <a:cubicBezTo>
                    <a:pt x="4565" y="1832"/>
                    <a:pt x="4357" y="2095"/>
                    <a:pt x="4256" y="2640"/>
                  </a:cubicBezTo>
                  <a:cubicBezTo>
                    <a:pt x="4195" y="2944"/>
                    <a:pt x="4195" y="3217"/>
                    <a:pt x="4195" y="3521"/>
                  </a:cubicBezTo>
                  <a:cubicBezTo>
                    <a:pt x="4165" y="3886"/>
                    <a:pt x="4195" y="4281"/>
                    <a:pt x="4195" y="4768"/>
                  </a:cubicBezTo>
                  <a:cubicBezTo>
                    <a:pt x="4013" y="4646"/>
                    <a:pt x="3952" y="4616"/>
                    <a:pt x="3891" y="4555"/>
                  </a:cubicBezTo>
                  <a:cubicBezTo>
                    <a:pt x="3010" y="3916"/>
                    <a:pt x="2159" y="3278"/>
                    <a:pt x="1277" y="2640"/>
                  </a:cubicBezTo>
                  <a:cubicBezTo>
                    <a:pt x="1081" y="2514"/>
                    <a:pt x="892" y="2452"/>
                    <a:pt x="721" y="2452"/>
                  </a:cubicBezTo>
                  <a:cubicBezTo>
                    <a:pt x="520" y="2452"/>
                    <a:pt x="345" y="2537"/>
                    <a:pt x="214" y="2701"/>
                  </a:cubicBezTo>
                  <a:cubicBezTo>
                    <a:pt x="1" y="3035"/>
                    <a:pt x="62" y="3430"/>
                    <a:pt x="487" y="3734"/>
                  </a:cubicBezTo>
                  <a:cubicBezTo>
                    <a:pt x="791" y="3977"/>
                    <a:pt x="1095" y="4190"/>
                    <a:pt x="1429" y="4433"/>
                  </a:cubicBezTo>
                  <a:cubicBezTo>
                    <a:pt x="822" y="4889"/>
                    <a:pt x="791" y="5315"/>
                    <a:pt x="1369" y="5801"/>
                  </a:cubicBezTo>
                  <a:cubicBezTo>
                    <a:pt x="1764" y="6135"/>
                    <a:pt x="2189" y="6409"/>
                    <a:pt x="2615" y="6713"/>
                  </a:cubicBezTo>
                  <a:cubicBezTo>
                    <a:pt x="2919" y="6895"/>
                    <a:pt x="3223" y="7108"/>
                    <a:pt x="3496" y="7290"/>
                  </a:cubicBezTo>
                  <a:cubicBezTo>
                    <a:pt x="3253" y="7382"/>
                    <a:pt x="3010" y="7442"/>
                    <a:pt x="2858" y="7564"/>
                  </a:cubicBezTo>
                  <a:cubicBezTo>
                    <a:pt x="2524" y="7868"/>
                    <a:pt x="2645" y="8233"/>
                    <a:pt x="2858" y="8567"/>
                  </a:cubicBezTo>
                  <a:cubicBezTo>
                    <a:pt x="3284" y="9145"/>
                    <a:pt x="3740" y="9752"/>
                    <a:pt x="4165" y="10360"/>
                  </a:cubicBezTo>
                  <a:lnTo>
                    <a:pt x="4043" y="10360"/>
                  </a:lnTo>
                  <a:cubicBezTo>
                    <a:pt x="3832" y="10255"/>
                    <a:pt x="3644" y="10201"/>
                    <a:pt x="3484" y="10201"/>
                  </a:cubicBezTo>
                  <a:cubicBezTo>
                    <a:pt x="3275" y="10201"/>
                    <a:pt x="3113" y="10293"/>
                    <a:pt x="3010" y="10482"/>
                  </a:cubicBezTo>
                  <a:cubicBezTo>
                    <a:pt x="2797" y="10816"/>
                    <a:pt x="2919" y="11211"/>
                    <a:pt x="3344" y="11485"/>
                  </a:cubicBezTo>
                  <a:cubicBezTo>
                    <a:pt x="3770" y="11789"/>
                    <a:pt x="4226" y="12093"/>
                    <a:pt x="4682" y="12366"/>
                  </a:cubicBezTo>
                  <a:cubicBezTo>
                    <a:pt x="4810" y="12443"/>
                    <a:pt x="4938" y="12479"/>
                    <a:pt x="5058" y="12479"/>
                  </a:cubicBezTo>
                  <a:cubicBezTo>
                    <a:pt x="5365" y="12479"/>
                    <a:pt x="5619" y="12243"/>
                    <a:pt x="5685" y="11850"/>
                  </a:cubicBezTo>
                  <a:cubicBezTo>
                    <a:pt x="5685" y="11759"/>
                    <a:pt x="5715" y="11607"/>
                    <a:pt x="5776" y="11576"/>
                  </a:cubicBezTo>
                  <a:cubicBezTo>
                    <a:pt x="6141" y="11363"/>
                    <a:pt x="6202" y="11059"/>
                    <a:pt x="6171" y="10847"/>
                  </a:cubicBezTo>
                  <a:cubicBezTo>
                    <a:pt x="6414" y="10482"/>
                    <a:pt x="6597" y="10239"/>
                    <a:pt x="6749" y="9965"/>
                  </a:cubicBezTo>
                  <a:cubicBezTo>
                    <a:pt x="6809" y="9904"/>
                    <a:pt x="6870" y="9783"/>
                    <a:pt x="6961" y="9783"/>
                  </a:cubicBezTo>
                  <a:cubicBezTo>
                    <a:pt x="7357" y="9722"/>
                    <a:pt x="7539" y="9418"/>
                    <a:pt x="7691" y="9114"/>
                  </a:cubicBezTo>
                  <a:cubicBezTo>
                    <a:pt x="8116" y="8263"/>
                    <a:pt x="8512" y="7442"/>
                    <a:pt x="8937" y="6622"/>
                  </a:cubicBezTo>
                  <a:cubicBezTo>
                    <a:pt x="9089" y="6318"/>
                    <a:pt x="9089" y="6014"/>
                    <a:pt x="8816" y="5801"/>
                  </a:cubicBezTo>
                  <a:cubicBezTo>
                    <a:pt x="8679" y="5679"/>
                    <a:pt x="8534" y="5619"/>
                    <a:pt x="8390" y="5619"/>
                  </a:cubicBezTo>
                  <a:cubicBezTo>
                    <a:pt x="8246" y="5619"/>
                    <a:pt x="8101" y="5679"/>
                    <a:pt x="7965" y="5801"/>
                  </a:cubicBezTo>
                  <a:cubicBezTo>
                    <a:pt x="7752" y="5983"/>
                    <a:pt x="7569" y="6227"/>
                    <a:pt x="7448" y="6470"/>
                  </a:cubicBezTo>
                  <a:cubicBezTo>
                    <a:pt x="7235" y="6865"/>
                    <a:pt x="7053" y="7290"/>
                    <a:pt x="6840" y="7686"/>
                  </a:cubicBezTo>
                  <a:cubicBezTo>
                    <a:pt x="6784" y="7796"/>
                    <a:pt x="6678" y="7933"/>
                    <a:pt x="6591" y="7933"/>
                  </a:cubicBezTo>
                  <a:cubicBezTo>
                    <a:pt x="6583" y="7933"/>
                    <a:pt x="6574" y="7931"/>
                    <a:pt x="6566" y="7929"/>
                  </a:cubicBezTo>
                  <a:cubicBezTo>
                    <a:pt x="6019" y="7929"/>
                    <a:pt x="5806" y="8293"/>
                    <a:pt x="5654" y="8749"/>
                  </a:cubicBezTo>
                  <a:cubicBezTo>
                    <a:pt x="5563" y="9023"/>
                    <a:pt x="5502" y="9327"/>
                    <a:pt x="5411" y="9722"/>
                  </a:cubicBezTo>
                  <a:cubicBezTo>
                    <a:pt x="4834" y="8962"/>
                    <a:pt x="4317" y="8263"/>
                    <a:pt x="3891" y="7686"/>
                  </a:cubicBezTo>
                  <a:cubicBezTo>
                    <a:pt x="4165" y="7503"/>
                    <a:pt x="4499" y="7382"/>
                    <a:pt x="4651" y="7138"/>
                  </a:cubicBezTo>
                  <a:cubicBezTo>
                    <a:pt x="4925" y="6622"/>
                    <a:pt x="4469" y="6318"/>
                    <a:pt x="4135" y="5953"/>
                  </a:cubicBezTo>
                  <a:cubicBezTo>
                    <a:pt x="4317" y="5862"/>
                    <a:pt x="4499" y="5862"/>
                    <a:pt x="4682" y="5831"/>
                  </a:cubicBezTo>
                  <a:cubicBezTo>
                    <a:pt x="4895" y="5771"/>
                    <a:pt x="5107" y="5679"/>
                    <a:pt x="5320" y="5588"/>
                  </a:cubicBezTo>
                  <a:cubicBezTo>
                    <a:pt x="5411" y="5558"/>
                    <a:pt x="5472" y="5406"/>
                    <a:pt x="5563" y="5406"/>
                  </a:cubicBezTo>
                  <a:cubicBezTo>
                    <a:pt x="6019" y="5315"/>
                    <a:pt x="6202" y="5011"/>
                    <a:pt x="6293" y="4616"/>
                  </a:cubicBezTo>
                  <a:cubicBezTo>
                    <a:pt x="6627" y="3339"/>
                    <a:pt x="6961" y="2062"/>
                    <a:pt x="7235" y="786"/>
                  </a:cubicBezTo>
                  <a:cubicBezTo>
                    <a:pt x="7335" y="362"/>
                    <a:pt x="7026" y="0"/>
                    <a:pt x="6661" y="0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7" name="Google Shape;13937;p42"/>
            <p:cNvSpPr/>
            <p:nvPr/>
          </p:nvSpPr>
          <p:spPr>
            <a:xfrm rot="-1880383">
              <a:off x="7933835" y="932889"/>
              <a:ext cx="131819" cy="115189"/>
            </a:xfrm>
            <a:custGeom>
              <a:rect b="b" l="l" r="r" t="t"/>
              <a:pathLst>
                <a:path extrusionOk="0" h="5818" w="6658">
                  <a:moveTo>
                    <a:pt x="5963" y="1"/>
                  </a:moveTo>
                  <a:cubicBezTo>
                    <a:pt x="5685" y="1"/>
                    <a:pt x="5432" y="172"/>
                    <a:pt x="5289" y="528"/>
                  </a:cubicBezTo>
                  <a:cubicBezTo>
                    <a:pt x="5168" y="892"/>
                    <a:pt x="5107" y="1257"/>
                    <a:pt x="5046" y="1622"/>
                  </a:cubicBezTo>
                  <a:cubicBezTo>
                    <a:pt x="4985" y="1956"/>
                    <a:pt x="5016" y="2290"/>
                    <a:pt x="4529" y="2351"/>
                  </a:cubicBezTo>
                  <a:cubicBezTo>
                    <a:pt x="4377" y="2351"/>
                    <a:pt x="4225" y="2625"/>
                    <a:pt x="4134" y="2807"/>
                  </a:cubicBezTo>
                  <a:cubicBezTo>
                    <a:pt x="4013" y="3020"/>
                    <a:pt x="3982" y="3294"/>
                    <a:pt x="3891" y="3537"/>
                  </a:cubicBezTo>
                  <a:cubicBezTo>
                    <a:pt x="2979" y="3050"/>
                    <a:pt x="2098" y="2594"/>
                    <a:pt x="1216" y="2108"/>
                  </a:cubicBezTo>
                  <a:cubicBezTo>
                    <a:pt x="1035" y="2017"/>
                    <a:pt x="870" y="1971"/>
                    <a:pt x="722" y="1971"/>
                  </a:cubicBezTo>
                  <a:cubicBezTo>
                    <a:pt x="522" y="1971"/>
                    <a:pt x="353" y="2055"/>
                    <a:pt x="213" y="2230"/>
                  </a:cubicBezTo>
                  <a:cubicBezTo>
                    <a:pt x="0" y="2503"/>
                    <a:pt x="92" y="2868"/>
                    <a:pt x="396" y="3202"/>
                  </a:cubicBezTo>
                  <a:cubicBezTo>
                    <a:pt x="487" y="3294"/>
                    <a:pt x="608" y="3415"/>
                    <a:pt x="578" y="3506"/>
                  </a:cubicBezTo>
                  <a:cubicBezTo>
                    <a:pt x="426" y="3932"/>
                    <a:pt x="608" y="4297"/>
                    <a:pt x="943" y="4509"/>
                  </a:cubicBezTo>
                  <a:cubicBezTo>
                    <a:pt x="1672" y="4996"/>
                    <a:pt x="2432" y="5421"/>
                    <a:pt x="3222" y="5786"/>
                  </a:cubicBezTo>
                  <a:cubicBezTo>
                    <a:pt x="3266" y="5808"/>
                    <a:pt x="3322" y="5817"/>
                    <a:pt x="3383" y="5817"/>
                  </a:cubicBezTo>
                  <a:cubicBezTo>
                    <a:pt x="3580" y="5817"/>
                    <a:pt x="3836" y="5719"/>
                    <a:pt x="3952" y="5604"/>
                  </a:cubicBezTo>
                  <a:cubicBezTo>
                    <a:pt x="4104" y="5452"/>
                    <a:pt x="4013" y="5117"/>
                    <a:pt x="4013" y="4844"/>
                  </a:cubicBezTo>
                  <a:cubicBezTo>
                    <a:pt x="4013" y="4813"/>
                    <a:pt x="3982" y="4752"/>
                    <a:pt x="3921" y="4631"/>
                  </a:cubicBezTo>
                  <a:lnTo>
                    <a:pt x="3921" y="4631"/>
                  </a:lnTo>
                  <a:cubicBezTo>
                    <a:pt x="4143" y="4805"/>
                    <a:pt x="4348" y="4905"/>
                    <a:pt x="4541" y="4905"/>
                  </a:cubicBezTo>
                  <a:cubicBezTo>
                    <a:pt x="4719" y="4905"/>
                    <a:pt x="4886" y="4820"/>
                    <a:pt x="5046" y="4631"/>
                  </a:cubicBezTo>
                  <a:cubicBezTo>
                    <a:pt x="5107" y="4570"/>
                    <a:pt x="5198" y="4540"/>
                    <a:pt x="5259" y="4540"/>
                  </a:cubicBezTo>
                  <a:cubicBezTo>
                    <a:pt x="5806" y="4509"/>
                    <a:pt x="5958" y="4114"/>
                    <a:pt x="6049" y="3689"/>
                  </a:cubicBezTo>
                  <a:cubicBezTo>
                    <a:pt x="6232" y="2777"/>
                    <a:pt x="6384" y="1865"/>
                    <a:pt x="6566" y="953"/>
                  </a:cubicBezTo>
                  <a:cubicBezTo>
                    <a:pt x="6657" y="528"/>
                    <a:pt x="6536" y="163"/>
                    <a:pt x="6201" y="41"/>
                  </a:cubicBezTo>
                  <a:cubicBezTo>
                    <a:pt x="6121" y="14"/>
                    <a:pt x="6041" y="1"/>
                    <a:pt x="5963" y="1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8" name="Google Shape;13938;p42"/>
            <p:cNvSpPr/>
            <p:nvPr/>
          </p:nvSpPr>
          <p:spPr>
            <a:xfrm rot="-1880383">
              <a:off x="7937449" y="930503"/>
              <a:ext cx="124593" cy="119960"/>
            </a:xfrm>
            <a:custGeom>
              <a:rect b="b" l="l" r="r" t="t"/>
              <a:pathLst>
                <a:path extrusionOk="0" h="6059" w="6293">
                  <a:moveTo>
                    <a:pt x="5535" y="1"/>
                  </a:moveTo>
                  <a:cubicBezTo>
                    <a:pt x="5446" y="1"/>
                    <a:pt x="5333" y="45"/>
                    <a:pt x="5259" y="70"/>
                  </a:cubicBezTo>
                  <a:cubicBezTo>
                    <a:pt x="2919" y="708"/>
                    <a:pt x="1368" y="2258"/>
                    <a:pt x="183" y="4295"/>
                  </a:cubicBezTo>
                  <a:cubicBezTo>
                    <a:pt x="1" y="4568"/>
                    <a:pt x="1" y="4903"/>
                    <a:pt x="244" y="5176"/>
                  </a:cubicBezTo>
                  <a:cubicBezTo>
                    <a:pt x="305" y="5237"/>
                    <a:pt x="335" y="5328"/>
                    <a:pt x="365" y="5389"/>
                  </a:cubicBezTo>
                  <a:cubicBezTo>
                    <a:pt x="512" y="5829"/>
                    <a:pt x="736" y="6059"/>
                    <a:pt x="1017" y="6059"/>
                  </a:cubicBezTo>
                  <a:cubicBezTo>
                    <a:pt x="1202" y="6059"/>
                    <a:pt x="1413" y="5959"/>
                    <a:pt x="1642" y="5754"/>
                  </a:cubicBezTo>
                  <a:cubicBezTo>
                    <a:pt x="2067" y="5389"/>
                    <a:pt x="2432" y="4933"/>
                    <a:pt x="2827" y="4508"/>
                  </a:cubicBezTo>
                  <a:cubicBezTo>
                    <a:pt x="3283" y="3960"/>
                    <a:pt x="3283" y="3626"/>
                    <a:pt x="2827" y="3049"/>
                  </a:cubicBezTo>
                  <a:cubicBezTo>
                    <a:pt x="3496" y="2319"/>
                    <a:pt x="4317" y="1802"/>
                    <a:pt x="5259" y="1498"/>
                  </a:cubicBezTo>
                  <a:cubicBezTo>
                    <a:pt x="5502" y="1407"/>
                    <a:pt x="5776" y="1377"/>
                    <a:pt x="5958" y="1194"/>
                  </a:cubicBezTo>
                  <a:cubicBezTo>
                    <a:pt x="6110" y="1012"/>
                    <a:pt x="6292" y="678"/>
                    <a:pt x="6232" y="465"/>
                  </a:cubicBezTo>
                  <a:cubicBezTo>
                    <a:pt x="6171" y="283"/>
                    <a:pt x="5837" y="131"/>
                    <a:pt x="5593" y="9"/>
                  </a:cubicBezTo>
                  <a:cubicBezTo>
                    <a:pt x="5576" y="3"/>
                    <a:pt x="5556" y="1"/>
                    <a:pt x="5535" y="1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9" name="Google Shape;13939;p42"/>
            <p:cNvSpPr/>
            <p:nvPr/>
          </p:nvSpPr>
          <p:spPr>
            <a:xfrm rot="-1880383">
              <a:off x="7963929" y="938165"/>
              <a:ext cx="71632" cy="104636"/>
            </a:xfrm>
            <a:custGeom>
              <a:rect b="b" l="l" r="r" t="t"/>
              <a:pathLst>
                <a:path extrusionOk="0" h="5285" w="3618">
                  <a:moveTo>
                    <a:pt x="1415" y="0"/>
                  </a:moveTo>
                  <a:cubicBezTo>
                    <a:pt x="1364" y="0"/>
                    <a:pt x="1317" y="6"/>
                    <a:pt x="1277" y="19"/>
                  </a:cubicBezTo>
                  <a:cubicBezTo>
                    <a:pt x="1064" y="111"/>
                    <a:pt x="973" y="415"/>
                    <a:pt x="851" y="658"/>
                  </a:cubicBezTo>
                  <a:cubicBezTo>
                    <a:pt x="821" y="719"/>
                    <a:pt x="882" y="871"/>
                    <a:pt x="912" y="992"/>
                  </a:cubicBezTo>
                  <a:cubicBezTo>
                    <a:pt x="213" y="1175"/>
                    <a:pt x="0" y="1539"/>
                    <a:pt x="274" y="2086"/>
                  </a:cubicBezTo>
                  <a:cubicBezTo>
                    <a:pt x="730" y="2998"/>
                    <a:pt x="1247" y="3910"/>
                    <a:pt x="1763" y="4792"/>
                  </a:cubicBezTo>
                  <a:cubicBezTo>
                    <a:pt x="1972" y="5133"/>
                    <a:pt x="2227" y="5285"/>
                    <a:pt x="2530" y="5285"/>
                  </a:cubicBezTo>
                  <a:cubicBezTo>
                    <a:pt x="2713" y="5285"/>
                    <a:pt x="2913" y="5229"/>
                    <a:pt x="3131" y="5126"/>
                  </a:cubicBezTo>
                  <a:cubicBezTo>
                    <a:pt x="3496" y="4944"/>
                    <a:pt x="3617" y="4579"/>
                    <a:pt x="3435" y="4001"/>
                  </a:cubicBezTo>
                  <a:cubicBezTo>
                    <a:pt x="3101" y="2937"/>
                    <a:pt x="2736" y="1874"/>
                    <a:pt x="2341" y="840"/>
                  </a:cubicBezTo>
                  <a:cubicBezTo>
                    <a:pt x="2250" y="597"/>
                    <a:pt x="2158" y="323"/>
                    <a:pt x="1946" y="171"/>
                  </a:cubicBezTo>
                  <a:cubicBezTo>
                    <a:pt x="1827" y="77"/>
                    <a:pt x="1597" y="0"/>
                    <a:pt x="1415" y="0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40" name="Google Shape;13940;p42"/>
            <p:cNvSpPr/>
            <p:nvPr/>
          </p:nvSpPr>
          <p:spPr>
            <a:xfrm rot="-1880383">
              <a:off x="7808064" y="552666"/>
              <a:ext cx="383361" cy="875635"/>
            </a:xfrm>
            <a:custGeom>
              <a:rect b="b" l="l" r="r" t="t"/>
              <a:pathLst>
                <a:path extrusionOk="0" h="44227" w="19363">
                  <a:moveTo>
                    <a:pt x="3770" y="5381"/>
                  </a:moveTo>
                  <a:lnTo>
                    <a:pt x="3770" y="5381"/>
                  </a:lnTo>
                  <a:cubicBezTo>
                    <a:pt x="4742" y="6292"/>
                    <a:pt x="5776" y="7265"/>
                    <a:pt x="6900" y="8299"/>
                  </a:cubicBezTo>
                  <a:cubicBezTo>
                    <a:pt x="6515" y="8299"/>
                    <a:pt x="6171" y="8326"/>
                    <a:pt x="5840" y="8326"/>
                  </a:cubicBezTo>
                  <a:cubicBezTo>
                    <a:pt x="5675" y="8326"/>
                    <a:pt x="5512" y="8319"/>
                    <a:pt x="5350" y="8299"/>
                  </a:cubicBezTo>
                  <a:cubicBezTo>
                    <a:pt x="5138" y="8268"/>
                    <a:pt x="4955" y="8055"/>
                    <a:pt x="4773" y="7903"/>
                  </a:cubicBezTo>
                  <a:cubicBezTo>
                    <a:pt x="4562" y="7663"/>
                    <a:pt x="4382" y="7423"/>
                    <a:pt x="4172" y="7182"/>
                  </a:cubicBezTo>
                  <a:lnTo>
                    <a:pt x="4172" y="7182"/>
                  </a:lnTo>
                  <a:cubicBezTo>
                    <a:pt x="4180" y="7190"/>
                    <a:pt x="4187" y="7197"/>
                    <a:pt x="4195" y="7204"/>
                  </a:cubicBezTo>
                  <a:cubicBezTo>
                    <a:pt x="4104" y="6840"/>
                    <a:pt x="3982" y="6536"/>
                    <a:pt x="3891" y="6171"/>
                  </a:cubicBezTo>
                  <a:cubicBezTo>
                    <a:pt x="3831" y="5867"/>
                    <a:pt x="3800" y="5563"/>
                    <a:pt x="3770" y="5381"/>
                  </a:cubicBezTo>
                  <a:close/>
                  <a:moveTo>
                    <a:pt x="4226" y="1703"/>
                  </a:moveTo>
                  <a:lnTo>
                    <a:pt x="4226" y="1703"/>
                  </a:lnTo>
                  <a:cubicBezTo>
                    <a:pt x="5806" y="2189"/>
                    <a:pt x="7448" y="2523"/>
                    <a:pt x="8511" y="4013"/>
                  </a:cubicBezTo>
                  <a:cubicBezTo>
                    <a:pt x="8876" y="4529"/>
                    <a:pt x="9271" y="5016"/>
                    <a:pt x="9636" y="5533"/>
                  </a:cubicBezTo>
                  <a:cubicBezTo>
                    <a:pt x="10092" y="6201"/>
                    <a:pt x="10274" y="6900"/>
                    <a:pt x="9879" y="7691"/>
                  </a:cubicBezTo>
                  <a:cubicBezTo>
                    <a:pt x="9727" y="7995"/>
                    <a:pt x="9636" y="8359"/>
                    <a:pt x="9454" y="8815"/>
                  </a:cubicBezTo>
                  <a:cubicBezTo>
                    <a:pt x="9119" y="8329"/>
                    <a:pt x="8815" y="7903"/>
                    <a:pt x="8511" y="7478"/>
                  </a:cubicBezTo>
                  <a:cubicBezTo>
                    <a:pt x="8238" y="7052"/>
                    <a:pt x="7904" y="6657"/>
                    <a:pt x="7630" y="6201"/>
                  </a:cubicBezTo>
                  <a:cubicBezTo>
                    <a:pt x="7265" y="5593"/>
                    <a:pt x="6840" y="5077"/>
                    <a:pt x="6201" y="4742"/>
                  </a:cubicBezTo>
                  <a:lnTo>
                    <a:pt x="6201" y="4742"/>
                  </a:lnTo>
                  <a:cubicBezTo>
                    <a:pt x="6718" y="5776"/>
                    <a:pt x="7235" y="6809"/>
                    <a:pt x="7782" y="7812"/>
                  </a:cubicBezTo>
                  <a:cubicBezTo>
                    <a:pt x="7934" y="8116"/>
                    <a:pt x="8086" y="8450"/>
                    <a:pt x="8116" y="8846"/>
                  </a:cubicBezTo>
                  <a:cubicBezTo>
                    <a:pt x="7995" y="8785"/>
                    <a:pt x="7843" y="8724"/>
                    <a:pt x="7752" y="8633"/>
                  </a:cubicBezTo>
                  <a:cubicBezTo>
                    <a:pt x="6566" y="7447"/>
                    <a:pt x="5381" y="6292"/>
                    <a:pt x="4195" y="5107"/>
                  </a:cubicBezTo>
                  <a:cubicBezTo>
                    <a:pt x="3709" y="4590"/>
                    <a:pt x="3587" y="3344"/>
                    <a:pt x="3952" y="2736"/>
                  </a:cubicBezTo>
                  <a:cubicBezTo>
                    <a:pt x="4013" y="2675"/>
                    <a:pt x="4195" y="2706"/>
                    <a:pt x="4286" y="2675"/>
                  </a:cubicBezTo>
                  <a:cubicBezTo>
                    <a:pt x="4074" y="2219"/>
                    <a:pt x="4074" y="2219"/>
                    <a:pt x="4226" y="1703"/>
                  </a:cubicBezTo>
                  <a:close/>
                  <a:moveTo>
                    <a:pt x="12524" y="5320"/>
                  </a:moveTo>
                  <a:cubicBezTo>
                    <a:pt x="13162" y="5988"/>
                    <a:pt x="13436" y="6809"/>
                    <a:pt x="13679" y="7599"/>
                  </a:cubicBezTo>
                  <a:cubicBezTo>
                    <a:pt x="13740" y="7873"/>
                    <a:pt x="13770" y="8147"/>
                    <a:pt x="13831" y="8420"/>
                  </a:cubicBezTo>
                  <a:cubicBezTo>
                    <a:pt x="14043" y="9241"/>
                    <a:pt x="13891" y="9849"/>
                    <a:pt x="13101" y="10396"/>
                  </a:cubicBezTo>
                  <a:cubicBezTo>
                    <a:pt x="12433" y="10882"/>
                    <a:pt x="11977" y="11642"/>
                    <a:pt x="11338" y="12372"/>
                  </a:cubicBezTo>
                  <a:cubicBezTo>
                    <a:pt x="11369" y="10882"/>
                    <a:pt x="11916" y="9545"/>
                    <a:pt x="12037" y="8147"/>
                  </a:cubicBezTo>
                  <a:cubicBezTo>
                    <a:pt x="11977" y="8147"/>
                    <a:pt x="11916" y="8116"/>
                    <a:pt x="11885" y="8116"/>
                  </a:cubicBezTo>
                  <a:cubicBezTo>
                    <a:pt x="11521" y="9423"/>
                    <a:pt x="11156" y="10730"/>
                    <a:pt x="10791" y="12128"/>
                  </a:cubicBezTo>
                  <a:cubicBezTo>
                    <a:pt x="9970" y="10943"/>
                    <a:pt x="9545" y="9788"/>
                    <a:pt x="10062" y="8450"/>
                  </a:cubicBezTo>
                  <a:cubicBezTo>
                    <a:pt x="10578" y="7204"/>
                    <a:pt x="11156" y="5988"/>
                    <a:pt x="12524" y="5320"/>
                  </a:cubicBezTo>
                  <a:close/>
                  <a:moveTo>
                    <a:pt x="5956" y="8863"/>
                  </a:moveTo>
                  <a:cubicBezTo>
                    <a:pt x="6419" y="8863"/>
                    <a:pt x="6885" y="8935"/>
                    <a:pt x="7356" y="9089"/>
                  </a:cubicBezTo>
                  <a:cubicBezTo>
                    <a:pt x="8633" y="9484"/>
                    <a:pt x="9150" y="10122"/>
                    <a:pt x="9484" y="11581"/>
                  </a:cubicBezTo>
                  <a:cubicBezTo>
                    <a:pt x="8390" y="11186"/>
                    <a:pt x="7417" y="10548"/>
                    <a:pt x="6293" y="10365"/>
                  </a:cubicBezTo>
                  <a:lnTo>
                    <a:pt x="6293" y="10365"/>
                  </a:lnTo>
                  <a:cubicBezTo>
                    <a:pt x="7508" y="11216"/>
                    <a:pt x="8998" y="11551"/>
                    <a:pt x="10001" y="12706"/>
                  </a:cubicBezTo>
                  <a:cubicBezTo>
                    <a:pt x="9059" y="12554"/>
                    <a:pt x="8147" y="12402"/>
                    <a:pt x="7235" y="12280"/>
                  </a:cubicBezTo>
                  <a:cubicBezTo>
                    <a:pt x="7150" y="12280"/>
                    <a:pt x="7060" y="12275"/>
                    <a:pt x="6971" y="12275"/>
                  </a:cubicBezTo>
                  <a:cubicBezTo>
                    <a:pt x="6837" y="12275"/>
                    <a:pt x="6706" y="12286"/>
                    <a:pt x="6597" y="12341"/>
                  </a:cubicBezTo>
                  <a:cubicBezTo>
                    <a:pt x="6400" y="12428"/>
                    <a:pt x="6220" y="12465"/>
                    <a:pt x="6053" y="12465"/>
                  </a:cubicBezTo>
                  <a:cubicBezTo>
                    <a:pt x="5572" y="12465"/>
                    <a:pt x="5194" y="12155"/>
                    <a:pt x="4834" y="11794"/>
                  </a:cubicBezTo>
                  <a:cubicBezTo>
                    <a:pt x="4438" y="11399"/>
                    <a:pt x="4013" y="11065"/>
                    <a:pt x="3618" y="10669"/>
                  </a:cubicBezTo>
                  <a:cubicBezTo>
                    <a:pt x="3405" y="10426"/>
                    <a:pt x="3223" y="10153"/>
                    <a:pt x="2949" y="9757"/>
                  </a:cubicBezTo>
                  <a:cubicBezTo>
                    <a:pt x="3967" y="9197"/>
                    <a:pt x="4956" y="8863"/>
                    <a:pt x="5956" y="8863"/>
                  </a:cubicBezTo>
                  <a:close/>
                  <a:moveTo>
                    <a:pt x="14682" y="10122"/>
                  </a:moveTo>
                  <a:cubicBezTo>
                    <a:pt x="14834" y="10365"/>
                    <a:pt x="15016" y="10639"/>
                    <a:pt x="15138" y="10943"/>
                  </a:cubicBezTo>
                  <a:cubicBezTo>
                    <a:pt x="15594" y="12128"/>
                    <a:pt x="15746" y="13344"/>
                    <a:pt x="15654" y="14621"/>
                  </a:cubicBezTo>
                  <a:cubicBezTo>
                    <a:pt x="15594" y="15077"/>
                    <a:pt x="15442" y="15350"/>
                    <a:pt x="15016" y="15624"/>
                  </a:cubicBezTo>
                  <a:cubicBezTo>
                    <a:pt x="14256" y="16171"/>
                    <a:pt x="13588" y="16809"/>
                    <a:pt x="12767" y="17478"/>
                  </a:cubicBezTo>
                  <a:cubicBezTo>
                    <a:pt x="13132" y="16080"/>
                    <a:pt x="13496" y="14742"/>
                    <a:pt x="13891" y="13375"/>
                  </a:cubicBezTo>
                  <a:cubicBezTo>
                    <a:pt x="13831" y="13375"/>
                    <a:pt x="13770" y="13344"/>
                    <a:pt x="13709" y="13344"/>
                  </a:cubicBezTo>
                  <a:cubicBezTo>
                    <a:pt x="13314" y="14499"/>
                    <a:pt x="12919" y="15624"/>
                    <a:pt x="12524" y="16779"/>
                  </a:cubicBezTo>
                  <a:cubicBezTo>
                    <a:pt x="12463" y="16779"/>
                    <a:pt x="12402" y="16809"/>
                    <a:pt x="12341" y="16809"/>
                  </a:cubicBezTo>
                  <a:cubicBezTo>
                    <a:pt x="12037" y="15867"/>
                    <a:pt x="11733" y="14925"/>
                    <a:pt x="11460" y="13982"/>
                  </a:cubicBezTo>
                  <a:cubicBezTo>
                    <a:pt x="11399" y="13861"/>
                    <a:pt x="11460" y="13679"/>
                    <a:pt x="11521" y="13527"/>
                  </a:cubicBezTo>
                  <a:cubicBezTo>
                    <a:pt x="11855" y="12189"/>
                    <a:pt x="13192" y="10730"/>
                    <a:pt x="14682" y="10122"/>
                  </a:cubicBezTo>
                  <a:close/>
                  <a:moveTo>
                    <a:pt x="7537" y="12819"/>
                  </a:moveTo>
                  <a:cubicBezTo>
                    <a:pt x="8457" y="12819"/>
                    <a:pt x="9340" y="13043"/>
                    <a:pt x="10214" y="13557"/>
                  </a:cubicBezTo>
                  <a:cubicBezTo>
                    <a:pt x="10366" y="13648"/>
                    <a:pt x="10518" y="13800"/>
                    <a:pt x="10578" y="13952"/>
                  </a:cubicBezTo>
                  <a:cubicBezTo>
                    <a:pt x="10913" y="14894"/>
                    <a:pt x="11217" y="15837"/>
                    <a:pt x="11551" y="16779"/>
                  </a:cubicBezTo>
                  <a:lnTo>
                    <a:pt x="11399" y="16870"/>
                  </a:lnTo>
                  <a:cubicBezTo>
                    <a:pt x="10578" y="16201"/>
                    <a:pt x="9727" y="15533"/>
                    <a:pt x="8907" y="14864"/>
                  </a:cubicBezTo>
                  <a:cubicBezTo>
                    <a:pt x="8846" y="14925"/>
                    <a:pt x="8815" y="14955"/>
                    <a:pt x="8755" y="15016"/>
                  </a:cubicBezTo>
                  <a:cubicBezTo>
                    <a:pt x="8907" y="15168"/>
                    <a:pt x="9028" y="15350"/>
                    <a:pt x="9180" y="15502"/>
                  </a:cubicBezTo>
                  <a:cubicBezTo>
                    <a:pt x="9879" y="16171"/>
                    <a:pt x="10639" y="16809"/>
                    <a:pt x="11338" y="17478"/>
                  </a:cubicBezTo>
                  <a:cubicBezTo>
                    <a:pt x="11612" y="17752"/>
                    <a:pt x="11794" y="18147"/>
                    <a:pt x="12098" y="18542"/>
                  </a:cubicBezTo>
                  <a:cubicBezTo>
                    <a:pt x="11956" y="18542"/>
                    <a:pt x="11882" y="18555"/>
                    <a:pt x="11839" y="18555"/>
                  </a:cubicBezTo>
                  <a:cubicBezTo>
                    <a:pt x="11818" y="18555"/>
                    <a:pt x="11804" y="18552"/>
                    <a:pt x="11794" y="18542"/>
                  </a:cubicBezTo>
                  <a:cubicBezTo>
                    <a:pt x="10822" y="17326"/>
                    <a:pt x="9484" y="16931"/>
                    <a:pt x="7995" y="16870"/>
                  </a:cubicBezTo>
                  <a:cubicBezTo>
                    <a:pt x="7569" y="16870"/>
                    <a:pt x="7235" y="16748"/>
                    <a:pt x="6992" y="16414"/>
                  </a:cubicBezTo>
                  <a:cubicBezTo>
                    <a:pt x="6475" y="15624"/>
                    <a:pt x="5989" y="14834"/>
                    <a:pt x="5502" y="14013"/>
                  </a:cubicBezTo>
                  <a:cubicBezTo>
                    <a:pt x="5381" y="13800"/>
                    <a:pt x="5381" y="13496"/>
                    <a:pt x="5320" y="13192"/>
                  </a:cubicBezTo>
                  <a:cubicBezTo>
                    <a:pt x="6089" y="12953"/>
                    <a:pt x="6824" y="12819"/>
                    <a:pt x="7537" y="12819"/>
                  </a:cubicBezTo>
                  <a:close/>
                  <a:moveTo>
                    <a:pt x="16354" y="15411"/>
                  </a:moveTo>
                  <a:cubicBezTo>
                    <a:pt x="16506" y="15745"/>
                    <a:pt x="16688" y="16019"/>
                    <a:pt x="16779" y="16293"/>
                  </a:cubicBezTo>
                  <a:cubicBezTo>
                    <a:pt x="16870" y="16566"/>
                    <a:pt x="16931" y="16870"/>
                    <a:pt x="16961" y="17174"/>
                  </a:cubicBezTo>
                  <a:cubicBezTo>
                    <a:pt x="17022" y="17782"/>
                    <a:pt x="17144" y="18390"/>
                    <a:pt x="17053" y="18967"/>
                  </a:cubicBezTo>
                  <a:cubicBezTo>
                    <a:pt x="16961" y="19697"/>
                    <a:pt x="16141" y="19666"/>
                    <a:pt x="15715" y="20062"/>
                  </a:cubicBezTo>
                  <a:cubicBezTo>
                    <a:pt x="15290" y="20487"/>
                    <a:pt x="14803" y="20882"/>
                    <a:pt x="14226" y="21369"/>
                  </a:cubicBezTo>
                  <a:cubicBezTo>
                    <a:pt x="14499" y="20092"/>
                    <a:pt x="15107" y="19059"/>
                    <a:pt x="15320" y="17904"/>
                  </a:cubicBezTo>
                  <a:lnTo>
                    <a:pt x="15320" y="17904"/>
                  </a:lnTo>
                  <a:cubicBezTo>
                    <a:pt x="14591" y="19089"/>
                    <a:pt x="14165" y="20396"/>
                    <a:pt x="13436" y="21673"/>
                  </a:cubicBezTo>
                  <a:cubicBezTo>
                    <a:pt x="13253" y="20761"/>
                    <a:pt x="13071" y="19849"/>
                    <a:pt x="12888" y="18937"/>
                  </a:cubicBezTo>
                  <a:cubicBezTo>
                    <a:pt x="12888" y="18815"/>
                    <a:pt x="12888" y="18694"/>
                    <a:pt x="12949" y="18572"/>
                  </a:cubicBezTo>
                  <a:cubicBezTo>
                    <a:pt x="13648" y="17113"/>
                    <a:pt x="14743" y="16049"/>
                    <a:pt x="16354" y="15411"/>
                  </a:cubicBezTo>
                  <a:close/>
                  <a:moveTo>
                    <a:pt x="8250" y="17350"/>
                  </a:moveTo>
                  <a:cubicBezTo>
                    <a:pt x="10617" y="17350"/>
                    <a:pt x="12629" y="19205"/>
                    <a:pt x="12524" y="21612"/>
                  </a:cubicBezTo>
                  <a:cubicBezTo>
                    <a:pt x="11733" y="20821"/>
                    <a:pt x="11034" y="20031"/>
                    <a:pt x="10122" y="19454"/>
                  </a:cubicBezTo>
                  <a:lnTo>
                    <a:pt x="10122" y="19454"/>
                  </a:lnTo>
                  <a:cubicBezTo>
                    <a:pt x="10943" y="20487"/>
                    <a:pt x="11977" y="21308"/>
                    <a:pt x="12493" y="22615"/>
                  </a:cubicBezTo>
                  <a:cubicBezTo>
                    <a:pt x="12281" y="22372"/>
                    <a:pt x="12037" y="22128"/>
                    <a:pt x="11825" y="21916"/>
                  </a:cubicBezTo>
                  <a:cubicBezTo>
                    <a:pt x="11065" y="21186"/>
                    <a:pt x="10183" y="20791"/>
                    <a:pt x="9119" y="20700"/>
                  </a:cubicBezTo>
                  <a:cubicBezTo>
                    <a:pt x="8876" y="20670"/>
                    <a:pt x="8542" y="20639"/>
                    <a:pt x="8420" y="20457"/>
                  </a:cubicBezTo>
                  <a:cubicBezTo>
                    <a:pt x="7812" y="19575"/>
                    <a:pt x="7204" y="18633"/>
                    <a:pt x="7174" y="17478"/>
                  </a:cubicBezTo>
                  <a:cubicBezTo>
                    <a:pt x="7537" y="17391"/>
                    <a:pt x="7898" y="17350"/>
                    <a:pt x="8250" y="17350"/>
                  </a:cubicBezTo>
                  <a:close/>
                  <a:moveTo>
                    <a:pt x="8974" y="21218"/>
                  </a:moveTo>
                  <a:cubicBezTo>
                    <a:pt x="11133" y="21218"/>
                    <a:pt x="13223" y="23296"/>
                    <a:pt x="13223" y="25715"/>
                  </a:cubicBezTo>
                  <a:cubicBezTo>
                    <a:pt x="12402" y="25046"/>
                    <a:pt x="11764" y="24165"/>
                    <a:pt x="10791" y="23739"/>
                  </a:cubicBezTo>
                  <a:lnTo>
                    <a:pt x="10791" y="23739"/>
                  </a:lnTo>
                  <a:cubicBezTo>
                    <a:pt x="11581" y="24560"/>
                    <a:pt x="12372" y="25381"/>
                    <a:pt x="13132" y="26201"/>
                  </a:cubicBezTo>
                  <a:cubicBezTo>
                    <a:pt x="13101" y="26262"/>
                    <a:pt x="13040" y="26323"/>
                    <a:pt x="13010" y="26384"/>
                  </a:cubicBezTo>
                  <a:cubicBezTo>
                    <a:pt x="12858" y="26262"/>
                    <a:pt x="12706" y="26171"/>
                    <a:pt x="12554" y="26050"/>
                  </a:cubicBezTo>
                  <a:cubicBezTo>
                    <a:pt x="11673" y="25350"/>
                    <a:pt x="10670" y="24925"/>
                    <a:pt x="9575" y="24743"/>
                  </a:cubicBezTo>
                  <a:cubicBezTo>
                    <a:pt x="8967" y="24621"/>
                    <a:pt x="8694" y="24347"/>
                    <a:pt x="8542" y="23770"/>
                  </a:cubicBezTo>
                  <a:cubicBezTo>
                    <a:pt x="8359" y="22949"/>
                    <a:pt x="8086" y="22128"/>
                    <a:pt x="8207" y="21308"/>
                  </a:cubicBezTo>
                  <a:cubicBezTo>
                    <a:pt x="8462" y="21247"/>
                    <a:pt x="8718" y="21218"/>
                    <a:pt x="8974" y="21218"/>
                  </a:cubicBezTo>
                  <a:close/>
                  <a:moveTo>
                    <a:pt x="17357" y="19727"/>
                  </a:moveTo>
                  <a:cubicBezTo>
                    <a:pt x="18208" y="21247"/>
                    <a:pt x="17630" y="22676"/>
                    <a:pt x="17569" y="23891"/>
                  </a:cubicBezTo>
                  <a:cubicBezTo>
                    <a:pt x="16597" y="24621"/>
                    <a:pt x="15806" y="25229"/>
                    <a:pt x="14925" y="25928"/>
                  </a:cubicBezTo>
                  <a:cubicBezTo>
                    <a:pt x="15320" y="24803"/>
                    <a:pt x="15715" y="23739"/>
                    <a:pt x="16110" y="22676"/>
                  </a:cubicBezTo>
                  <a:cubicBezTo>
                    <a:pt x="16050" y="22645"/>
                    <a:pt x="15989" y="22615"/>
                    <a:pt x="15928" y="22615"/>
                  </a:cubicBezTo>
                  <a:cubicBezTo>
                    <a:pt x="15350" y="23891"/>
                    <a:pt x="14803" y="25198"/>
                    <a:pt x="14256" y="26505"/>
                  </a:cubicBezTo>
                  <a:cubicBezTo>
                    <a:pt x="14195" y="26475"/>
                    <a:pt x="14135" y="26475"/>
                    <a:pt x="14104" y="26475"/>
                  </a:cubicBezTo>
                  <a:cubicBezTo>
                    <a:pt x="13983" y="25624"/>
                    <a:pt x="13831" y="24803"/>
                    <a:pt x="13800" y="23983"/>
                  </a:cubicBezTo>
                  <a:cubicBezTo>
                    <a:pt x="13800" y="23527"/>
                    <a:pt x="13983" y="23010"/>
                    <a:pt x="14195" y="22584"/>
                  </a:cubicBezTo>
                  <a:cubicBezTo>
                    <a:pt x="14864" y="21247"/>
                    <a:pt x="15958" y="20396"/>
                    <a:pt x="17357" y="19727"/>
                  </a:cubicBezTo>
                  <a:close/>
                  <a:moveTo>
                    <a:pt x="17904" y="24743"/>
                  </a:moveTo>
                  <a:cubicBezTo>
                    <a:pt x="18147" y="25290"/>
                    <a:pt x="18360" y="25867"/>
                    <a:pt x="18025" y="26505"/>
                  </a:cubicBezTo>
                  <a:cubicBezTo>
                    <a:pt x="17965" y="26627"/>
                    <a:pt x="18025" y="26779"/>
                    <a:pt x="17995" y="26901"/>
                  </a:cubicBezTo>
                  <a:cubicBezTo>
                    <a:pt x="17965" y="27478"/>
                    <a:pt x="17965" y="28025"/>
                    <a:pt x="17843" y="28603"/>
                  </a:cubicBezTo>
                  <a:cubicBezTo>
                    <a:pt x="17813" y="28785"/>
                    <a:pt x="17539" y="28937"/>
                    <a:pt x="17357" y="29059"/>
                  </a:cubicBezTo>
                  <a:cubicBezTo>
                    <a:pt x="16749" y="29393"/>
                    <a:pt x="16141" y="29727"/>
                    <a:pt x="15502" y="30092"/>
                  </a:cubicBezTo>
                  <a:cubicBezTo>
                    <a:pt x="15837" y="29150"/>
                    <a:pt x="16536" y="28390"/>
                    <a:pt x="16840" y="27417"/>
                  </a:cubicBezTo>
                  <a:lnTo>
                    <a:pt x="16840" y="27417"/>
                  </a:lnTo>
                  <a:cubicBezTo>
                    <a:pt x="16566" y="27782"/>
                    <a:pt x="16293" y="28116"/>
                    <a:pt x="16050" y="28481"/>
                  </a:cubicBezTo>
                  <a:cubicBezTo>
                    <a:pt x="15776" y="28876"/>
                    <a:pt x="15502" y="29271"/>
                    <a:pt x="15229" y="29697"/>
                  </a:cubicBezTo>
                  <a:cubicBezTo>
                    <a:pt x="14955" y="30092"/>
                    <a:pt x="14712" y="30487"/>
                    <a:pt x="14469" y="30913"/>
                  </a:cubicBezTo>
                  <a:cubicBezTo>
                    <a:pt x="14135" y="27812"/>
                    <a:pt x="15746" y="24986"/>
                    <a:pt x="17904" y="24743"/>
                  </a:cubicBezTo>
                  <a:close/>
                  <a:moveTo>
                    <a:pt x="8724" y="25107"/>
                  </a:moveTo>
                  <a:cubicBezTo>
                    <a:pt x="10366" y="25472"/>
                    <a:pt x="11885" y="25898"/>
                    <a:pt x="13010" y="27174"/>
                  </a:cubicBezTo>
                  <a:cubicBezTo>
                    <a:pt x="13344" y="27569"/>
                    <a:pt x="13588" y="27964"/>
                    <a:pt x="13588" y="28481"/>
                  </a:cubicBezTo>
                  <a:cubicBezTo>
                    <a:pt x="13588" y="29119"/>
                    <a:pt x="13648" y="29788"/>
                    <a:pt x="13557" y="30518"/>
                  </a:cubicBezTo>
                  <a:lnTo>
                    <a:pt x="11855" y="28025"/>
                  </a:lnTo>
                  <a:lnTo>
                    <a:pt x="11673" y="28177"/>
                  </a:lnTo>
                  <a:cubicBezTo>
                    <a:pt x="11885" y="28512"/>
                    <a:pt x="12068" y="28846"/>
                    <a:pt x="12250" y="29180"/>
                  </a:cubicBezTo>
                  <a:cubicBezTo>
                    <a:pt x="12645" y="29849"/>
                    <a:pt x="13040" y="30548"/>
                    <a:pt x="13436" y="31217"/>
                  </a:cubicBezTo>
                  <a:cubicBezTo>
                    <a:pt x="13679" y="31673"/>
                    <a:pt x="13770" y="32189"/>
                    <a:pt x="13527" y="32797"/>
                  </a:cubicBezTo>
                  <a:cubicBezTo>
                    <a:pt x="13436" y="32615"/>
                    <a:pt x="13344" y="32524"/>
                    <a:pt x="13314" y="32433"/>
                  </a:cubicBezTo>
                  <a:cubicBezTo>
                    <a:pt x="12797" y="30943"/>
                    <a:pt x="11794" y="29849"/>
                    <a:pt x="10426" y="29059"/>
                  </a:cubicBezTo>
                  <a:cubicBezTo>
                    <a:pt x="10122" y="28876"/>
                    <a:pt x="9818" y="28572"/>
                    <a:pt x="9636" y="28238"/>
                  </a:cubicBezTo>
                  <a:cubicBezTo>
                    <a:pt x="9271" y="27478"/>
                    <a:pt x="8998" y="26688"/>
                    <a:pt x="8724" y="25867"/>
                  </a:cubicBezTo>
                  <a:cubicBezTo>
                    <a:pt x="8663" y="25685"/>
                    <a:pt x="8724" y="25411"/>
                    <a:pt x="8724" y="25107"/>
                  </a:cubicBezTo>
                  <a:close/>
                  <a:moveTo>
                    <a:pt x="18451" y="29423"/>
                  </a:moveTo>
                  <a:cubicBezTo>
                    <a:pt x="18481" y="29910"/>
                    <a:pt x="18572" y="30396"/>
                    <a:pt x="18542" y="30852"/>
                  </a:cubicBezTo>
                  <a:cubicBezTo>
                    <a:pt x="18481" y="31460"/>
                    <a:pt x="18360" y="32037"/>
                    <a:pt x="18238" y="32645"/>
                  </a:cubicBezTo>
                  <a:cubicBezTo>
                    <a:pt x="18208" y="32949"/>
                    <a:pt x="18086" y="33192"/>
                    <a:pt x="17721" y="33284"/>
                  </a:cubicBezTo>
                  <a:cubicBezTo>
                    <a:pt x="16627" y="33557"/>
                    <a:pt x="15746" y="34196"/>
                    <a:pt x="14986" y="35016"/>
                  </a:cubicBezTo>
                  <a:cubicBezTo>
                    <a:pt x="14925" y="35077"/>
                    <a:pt x="14834" y="35138"/>
                    <a:pt x="14621" y="35138"/>
                  </a:cubicBezTo>
                  <a:cubicBezTo>
                    <a:pt x="15229" y="34135"/>
                    <a:pt x="15867" y="33162"/>
                    <a:pt x="16475" y="32189"/>
                  </a:cubicBezTo>
                  <a:cubicBezTo>
                    <a:pt x="16414" y="32159"/>
                    <a:pt x="16354" y="32098"/>
                    <a:pt x="16323" y="32068"/>
                  </a:cubicBezTo>
                  <a:cubicBezTo>
                    <a:pt x="15594" y="33101"/>
                    <a:pt x="14834" y="34135"/>
                    <a:pt x="14104" y="35199"/>
                  </a:cubicBezTo>
                  <a:cubicBezTo>
                    <a:pt x="13648" y="33284"/>
                    <a:pt x="15715" y="29727"/>
                    <a:pt x="18451" y="29423"/>
                  </a:cubicBezTo>
                  <a:close/>
                  <a:moveTo>
                    <a:pt x="9363" y="29119"/>
                  </a:moveTo>
                  <a:cubicBezTo>
                    <a:pt x="11916" y="29849"/>
                    <a:pt x="13132" y="31977"/>
                    <a:pt x="13284" y="34682"/>
                  </a:cubicBezTo>
                  <a:cubicBezTo>
                    <a:pt x="12706" y="33740"/>
                    <a:pt x="12189" y="32980"/>
                    <a:pt x="11673" y="32189"/>
                  </a:cubicBezTo>
                  <a:cubicBezTo>
                    <a:pt x="11612" y="32220"/>
                    <a:pt x="11551" y="32250"/>
                    <a:pt x="11490" y="32281"/>
                  </a:cubicBezTo>
                  <a:cubicBezTo>
                    <a:pt x="11794" y="32858"/>
                    <a:pt x="12129" y="33405"/>
                    <a:pt x="12402" y="33952"/>
                  </a:cubicBezTo>
                  <a:cubicBezTo>
                    <a:pt x="12706" y="34530"/>
                    <a:pt x="13071" y="35107"/>
                    <a:pt x="13192" y="35989"/>
                  </a:cubicBezTo>
                  <a:cubicBezTo>
                    <a:pt x="12858" y="35411"/>
                    <a:pt x="12645" y="34986"/>
                    <a:pt x="12433" y="34621"/>
                  </a:cubicBezTo>
                  <a:cubicBezTo>
                    <a:pt x="11825" y="33618"/>
                    <a:pt x="10943" y="32919"/>
                    <a:pt x="9879" y="32493"/>
                  </a:cubicBezTo>
                  <a:cubicBezTo>
                    <a:pt x="9454" y="32311"/>
                    <a:pt x="9241" y="32068"/>
                    <a:pt x="9211" y="31612"/>
                  </a:cubicBezTo>
                  <a:cubicBezTo>
                    <a:pt x="9119" y="30791"/>
                    <a:pt x="8998" y="29940"/>
                    <a:pt x="9363" y="29119"/>
                  </a:cubicBezTo>
                  <a:close/>
                  <a:moveTo>
                    <a:pt x="18816" y="33740"/>
                  </a:moveTo>
                  <a:cubicBezTo>
                    <a:pt x="18785" y="34165"/>
                    <a:pt x="18785" y="34591"/>
                    <a:pt x="18694" y="34986"/>
                  </a:cubicBezTo>
                  <a:cubicBezTo>
                    <a:pt x="18633" y="35442"/>
                    <a:pt x="18512" y="35867"/>
                    <a:pt x="18360" y="36293"/>
                  </a:cubicBezTo>
                  <a:cubicBezTo>
                    <a:pt x="18056" y="37326"/>
                    <a:pt x="18086" y="37144"/>
                    <a:pt x="17144" y="37296"/>
                  </a:cubicBezTo>
                  <a:cubicBezTo>
                    <a:pt x="16293" y="37448"/>
                    <a:pt x="15502" y="37813"/>
                    <a:pt x="14591" y="38117"/>
                  </a:cubicBezTo>
                  <a:cubicBezTo>
                    <a:pt x="15016" y="37539"/>
                    <a:pt x="15411" y="36962"/>
                    <a:pt x="15837" y="36414"/>
                  </a:cubicBezTo>
                  <a:cubicBezTo>
                    <a:pt x="15806" y="36384"/>
                    <a:pt x="15746" y="36354"/>
                    <a:pt x="15715" y="36323"/>
                  </a:cubicBezTo>
                  <a:cubicBezTo>
                    <a:pt x="15320" y="36779"/>
                    <a:pt x="14925" y="37205"/>
                    <a:pt x="14530" y="37691"/>
                  </a:cubicBezTo>
                  <a:cubicBezTo>
                    <a:pt x="14135" y="38147"/>
                    <a:pt x="13770" y="38603"/>
                    <a:pt x="13375" y="39089"/>
                  </a:cubicBezTo>
                  <a:cubicBezTo>
                    <a:pt x="14013" y="36110"/>
                    <a:pt x="16414" y="33800"/>
                    <a:pt x="18816" y="33740"/>
                  </a:cubicBezTo>
                  <a:close/>
                  <a:moveTo>
                    <a:pt x="8755" y="32645"/>
                  </a:moveTo>
                  <a:cubicBezTo>
                    <a:pt x="11369" y="32949"/>
                    <a:pt x="13466" y="36171"/>
                    <a:pt x="12676" y="38785"/>
                  </a:cubicBezTo>
                  <a:cubicBezTo>
                    <a:pt x="12159" y="37630"/>
                    <a:pt x="11703" y="36658"/>
                    <a:pt x="11247" y="35685"/>
                  </a:cubicBezTo>
                  <a:cubicBezTo>
                    <a:pt x="11186" y="35715"/>
                    <a:pt x="11125" y="35746"/>
                    <a:pt x="11034" y="35776"/>
                  </a:cubicBezTo>
                  <a:cubicBezTo>
                    <a:pt x="11490" y="37235"/>
                    <a:pt x="12433" y="38572"/>
                    <a:pt x="12433" y="40366"/>
                  </a:cubicBezTo>
                  <a:cubicBezTo>
                    <a:pt x="12250" y="40123"/>
                    <a:pt x="12129" y="40062"/>
                    <a:pt x="12129" y="39940"/>
                  </a:cubicBezTo>
                  <a:cubicBezTo>
                    <a:pt x="11733" y="38360"/>
                    <a:pt x="10730" y="37265"/>
                    <a:pt x="9393" y="36475"/>
                  </a:cubicBezTo>
                  <a:cubicBezTo>
                    <a:pt x="8785" y="36141"/>
                    <a:pt x="8572" y="35715"/>
                    <a:pt x="8633" y="35077"/>
                  </a:cubicBezTo>
                  <a:cubicBezTo>
                    <a:pt x="8694" y="34256"/>
                    <a:pt x="8724" y="33466"/>
                    <a:pt x="8755" y="32645"/>
                  </a:cubicBezTo>
                  <a:close/>
                  <a:moveTo>
                    <a:pt x="7508" y="36262"/>
                  </a:moveTo>
                  <a:lnTo>
                    <a:pt x="7508" y="36262"/>
                  </a:lnTo>
                  <a:cubicBezTo>
                    <a:pt x="10426" y="36566"/>
                    <a:pt x="12676" y="40092"/>
                    <a:pt x="11612" y="42676"/>
                  </a:cubicBezTo>
                  <a:cubicBezTo>
                    <a:pt x="11125" y="41612"/>
                    <a:pt x="10700" y="40609"/>
                    <a:pt x="10244" y="39606"/>
                  </a:cubicBezTo>
                  <a:cubicBezTo>
                    <a:pt x="10183" y="39606"/>
                    <a:pt x="10122" y="39636"/>
                    <a:pt x="10062" y="39667"/>
                  </a:cubicBezTo>
                  <a:cubicBezTo>
                    <a:pt x="10305" y="40335"/>
                    <a:pt x="10609" y="41004"/>
                    <a:pt x="10822" y="41673"/>
                  </a:cubicBezTo>
                  <a:cubicBezTo>
                    <a:pt x="11034" y="42311"/>
                    <a:pt x="11186" y="42980"/>
                    <a:pt x="11369" y="43649"/>
                  </a:cubicBezTo>
                  <a:cubicBezTo>
                    <a:pt x="8724" y="41855"/>
                    <a:pt x="7812" y="39241"/>
                    <a:pt x="7508" y="36262"/>
                  </a:cubicBezTo>
                  <a:close/>
                  <a:moveTo>
                    <a:pt x="17852" y="37796"/>
                  </a:moveTo>
                  <a:cubicBezTo>
                    <a:pt x="18085" y="37796"/>
                    <a:pt x="18326" y="37812"/>
                    <a:pt x="18572" y="37843"/>
                  </a:cubicBezTo>
                  <a:cubicBezTo>
                    <a:pt x="19074" y="40488"/>
                    <a:pt x="16234" y="43796"/>
                    <a:pt x="13020" y="43796"/>
                  </a:cubicBezTo>
                  <a:cubicBezTo>
                    <a:pt x="12725" y="43796"/>
                    <a:pt x="12427" y="43768"/>
                    <a:pt x="12129" y="43709"/>
                  </a:cubicBezTo>
                  <a:cubicBezTo>
                    <a:pt x="12584" y="43041"/>
                    <a:pt x="13253" y="42585"/>
                    <a:pt x="13861" y="42159"/>
                  </a:cubicBezTo>
                  <a:cubicBezTo>
                    <a:pt x="14469" y="41703"/>
                    <a:pt x="15077" y="41308"/>
                    <a:pt x="15624" y="40791"/>
                  </a:cubicBezTo>
                  <a:lnTo>
                    <a:pt x="15624" y="40791"/>
                  </a:lnTo>
                  <a:cubicBezTo>
                    <a:pt x="14378" y="41369"/>
                    <a:pt x="13253" y="42068"/>
                    <a:pt x="12068" y="43010"/>
                  </a:cubicBezTo>
                  <a:cubicBezTo>
                    <a:pt x="12159" y="42676"/>
                    <a:pt x="12189" y="42494"/>
                    <a:pt x="12250" y="42342"/>
                  </a:cubicBezTo>
                  <a:cubicBezTo>
                    <a:pt x="12797" y="41187"/>
                    <a:pt x="13496" y="40153"/>
                    <a:pt x="14378" y="39272"/>
                  </a:cubicBezTo>
                  <a:cubicBezTo>
                    <a:pt x="15362" y="38313"/>
                    <a:pt x="16501" y="37796"/>
                    <a:pt x="17852" y="37796"/>
                  </a:cubicBezTo>
                  <a:close/>
                  <a:moveTo>
                    <a:pt x="7812" y="1"/>
                  </a:moveTo>
                  <a:lnTo>
                    <a:pt x="7812" y="1"/>
                  </a:lnTo>
                  <a:cubicBezTo>
                    <a:pt x="8056" y="304"/>
                    <a:pt x="8238" y="548"/>
                    <a:pt x="8420" y="791"/>
                  </a:cubicBezTo>
                  <a:cubicBezTo>
                    <a:pt x="9241" y="2067"/>
                    <a:pt x="10092" y="3314"/>
                    <a:pt x="10852" y="4621"/>
                  </a:cubicBezTo>
                  <a:cubicBezTo>
                    <a:pt x="11338" y="5441"/>
                    <a:pt x="11277" y="5502"/>
                    <a:pt x="10487" y="6262"/>
                  </a:cubicBezTo>
                  <a:cubicBezTo>
                    <a:pt x="10396" y="6049"/>
                    <a:pt x="10335" y="5867"/>
                    <a:pt x="10274" y="5654"/>
                  </a:cubicBezTo>
                  <a:cubicBezTo>
                    <a:pt x="10031" y="4773"/>
                    <a:pt x="9545" y="4074"/>
                    <a:pt x="8876" y="3466"/>
                  </a:cubicBezTo>
                  <a:cubicBezTo>
                    <a:pt x="8207" y="2918"/>
                    <a:pt x="7508" y="2371"/>
                    <a:pt x="6961" y="1915"/>
                  </a:cubicBezTo>
                  <a:cubicBezTo>
                    <a:pt x="6751" y="1968"/>
                    <a:pt x="6609" y="2043"/>
                    <a:pt x="6477" y="2043"/>
                  </a:cubicBezTo>
                  <a:cubicBezTo>
                    <a:pt x="6456" y="2043"/>
                    <a:pt x="6435" y="2041"/>
                    <a:pt x="6414" y="2037"/>
                  </a:cubicBezTo>
                  <a:cubicBezTo>
                    <a:pt x="5806" y="1885"/>
                    <a:pt x="5198" y="1642"/>
                    <a:pt x="4590" y="1490"/>
                  </a:cubicBezTo>
                  <a:cubicBezTo>
                    <a:pt x="4491" y="1464"/>
                    <a:pt x="4399" y="1451"/>
                    <a:pt x="4315" y="1451"/>
                  </a:cubicBezTo>
                  <a:cubicBezTo>
                    <a:pt x="3905" y="1451"/>
                    <a:pt x="3663" y="1746"/>
                    <a:pt x="3587" y="2250"/>
                  </a:cubicBezTo>
                  <a:cubicBezTo>
                    <a:pt x="3496" y="2797"/>
                    <a:pt x="3405" y="3344"/>
                    <a:pt x="3283" y="4013"/>
                  </a:cubicBezTo>
                  <a:cubicBezTo>
                    <a:pt x="2949" y="3678"/>
                    <a:pt x="2736" y="3496"/>
                    <a:pt x="2524" y="3283"/>
                  </a:cubicBezTo>
                  <a:lnTo>
                    <a:pt x="2524" y="3283"/>
                  </a:lnTo>
                  <a:cubicBezTo>
                    <a:pt x="2493" y="3466"/>
                    <a:pt x="2554" y="3587"/>
                    <a:pt x="2645" y="3648"/>
                  </a:cubicBezTo>
                  <a:cubicBezTo>
                    <a:pt x="3192" y="4104"/>
                    <a:pt x="3375" y="4712"/>
                    <a:pt x="3435" y="5411"/>
                  </a:cubicBezTo>
                  <a:cubicBezTo>
                    <a:pt x="3495" y="6067"/>
                    <a:pt x="3672" y="6694"/>
                    <a:pt x="4166" y="7176"/>
                  </a:cubicBezTo>
                  <a:lnTo>
                    <a:pt x="4166" y="7176"/>
                  </a:lnTo>
                  <a:cubicBezTo>
                    <a:pt x="4348" y="7540"/>
                    <a:pt x="4530" y="7904"/>
                    <a:pt x="4682" y="8268"/>
                  </a:cubicBezTo>
                  <a:cubicBezTo>
                    <a:pt x="4670" y="8267"/>
                    <a:pt x="4658" y="8267"/>
                    <a:pt x="4646" y="8267"/>
                  </a:cubicBezTo>
                  <a:cubicBezTo>
                    <a:pt x="4197" y="8267"/>
                    <a:pt x="3951" y="8770"/>
                    <a:pt x="3372" y="8770"/>
                  </a:cubicBezTo>
                  <a:cubicBezTo>
                    <a:pt x="3316" y="8770"/>
                    <a:pt x="3256" y="8765"/>
                    <a:pt x="3192" y="8754"/>
                  </a:cubicBezTo>
                  <a:cubicBezTo>
                    <a:pt x="2189" y="7417"/>
                    <a:pt x="1095" y="5958"/>
                    <a:pt x="1" y="4499"/>
                  </a:cubicBezTo>
                  <a:lnTo>
                    <a:pt x="1" y="4499"/>
                  </a:lnTo>
                  <a:cubicBezTo>
                    <a:pt x="700" y="6171"/>
                    <a:pt x="1916" y="7539"/>
                    <a:pt x="2979" y="8967"/>
                  </a:cubicBezTo>
                  <a:cubicBezTo>
                    <a:pt x="2432" y="9697"/>
                    <a:pt x="2432" y="9909"/>
                    <a:pt x="2979" y="10578"/>
                  </a:cubicBezTo>
                  <a:cubicBezTo>
                    <a:pt x="3223" y="10882"/>
                    <a:pt x="3527" y="11125"/>
                    <a:pt x="3831" y="11399"/>
                  </a:cubicBezTo>
                  <a:cubicBezTo>
                    <a:pt x="4286" y="11794"/>
                    <a:pt x="4742" y="12159"/>
                    <a:pt x="5077" y="12463"/>
                  </a:cubicBezTo>
                  <a:cubicBezTo>
                    <a:pt x="4560" y="14499"/>
                    <a:pt x="5958" y="15593"/>
                    <a:pt x="6870" y="16809"/>
                  </a:cubicBezTo>
                  <a:cubicBezTo>
                    <a:pt x="6505" y="18359"/>
                    <a:pt x="7478" y="19423"/>
                    <a:pt x="8177" y="20639"/>
                  </a:cubicBezTo>
                  <a:cubicBezTo>
                    <a:pt x="7630" y="21125"/>
                    <a:pt x="7630" y="21733"/>
                    <a:pt x="7812" y="22372"/>
                  </a:cubicBezTo>
                  <a:cubicBezTo>
                    <a:pt x="7964" y="22919"/>
                    <a:pt x="8116" y="23496"/>
                    <a:pt x="8268" y="24043"/>
                  </a:cubicBezTo>
                  <a:cubicBezTo>
                    <a:pt x="8329" y="24256"/>
                    <a:pt x="8420" y="24499"/>
                    <a:pt x="8359" y="24651"/>
                  </a:cubicBezTo>
                  <a:cubicBezTo>
                    <a:pt x="7964" y="25563"/>
                    <a:pt x="8359" y="26384"/>
                    <a:pt x="8663" y="27205"/>
                  </a:cubicBezTo>
                  <a:cubicBezTo>
                    <a:pt x="8815" y="27630"/>
                    <a:pt x="9089" y="28056"/>
                    <a:pt x="9332" y="28542"/>
                  </a:cubicBezTo>
                  <a:cubicBezTo>
                    <a:pt x="8633" y="28967"/>
                    <a:pt x="8663" y="29636"/>
                    <a:pt x="8663" y="30305"/>
                  </a:cubicBezTo>
                  <a:cubicBezTo>
                    <a:pt x="8663" y="30700"/>
                    <a:pt x="8755" y="31095"/>
                    <a:pt x="8785" y="31490"/>
                  </a:cubicBezTo>
                  <a:cubicBezTo>
                    <a:pt x="8785" y="31673"/>
                    <a:pt x="8846" y="31916"/>
                    <a:pt x="8755" y="32007"/>
                  </a:cubicBezTo>
                  <a:cubicBezTo>
                    <a:pt x="8025" y="32889"/>
                    <a:pt x="8268" y="33892"/>
                    <a:pt x="8299" y="34895"/>
                  </a:cubicBezTo>
                  <a:cubicBezTo>
                    <a:pt x="8329" y="35168"/>
                    <a:pt x="8359" y="35472"/>
                    <a:pt x="8390" y="35837"/>
                  </a:cubicBezTo>
                  <a:cubicBezTo>
                    <a:pt x="8147" y="35746"/>
                    <a:pt x="7964" y="35685"/>
                    <a:pt x="7812" y="35655"/>
                  </a:cubicBezTo>
                  <a:cubicBezTo>
                    <a:pt x="7681" y="35624"/>
                    <a:pt x="7574" y="35607"/>
                    <a:pt x="7485" y="35607"/>
                  </a:cubicBezTo>
                  <a:cubicBezTo>
                    <a:pt x="7224" y="35607"/>
                    <a:pt x="7128" y="35755"/>
                    <a:pt x="7083" y="36141"/>
                  </a:cubicBezTo>
                  <a:cubicBezTo>
                    <a:pt x="7052" y="36262"/>
                    <a:pt x="7052" y="36384"/>
                    <a:pt x="7052" y="36506"/>
                  </a:cubicBezTo>
                  <a:cubicBezTo>
                    <a:pt x="7174" y="38724"/>
                    <a:pt x="7752" y="40791"/>
                    <a:pt x="9180" y="42494"/>
                  </a:cubicBezTo>
                  <a:cubicBezTo>
                    <a:pt x="9870" y="43294"/>
                    <a:pt x="10610" y="44194"/>
                    <a:pt x="11787" y="44194"/>
                  </a:cubicBezTo>
                  <a:cubicBezTo>
                    <a:pt x="11906" y="44194"/>
                    <a:pt x="12030" y="44185"/>
                    <a:pt x="12159" y="44165"/>
                  </a:cubicBezTo>
                  <a:cubicBezTo>
                    <a:pt x="12189" y="44159"/>
                    <a:pt x="12220" y="44157"/>
                    <a:pt x="12250" y="44157"/>
                  </a:cubicBezTo>
                  <a:cubicBezTo>
                    <a:pt x="12372" y="44157"/>
                    <a:pt x="12493" y="44196"/>
                    <a:pt x="12615" y="44196"/>
                  </a:cubicBezTo>
                  <a:cubicBezTo>
                    <a:pt x="13162" y="44165"/>
                    <a:pt x="13740" y="44226"/>
                    <a:pt x="14256" y="44074"/>
                  </a:cubicBezTo>
                  <a:cubicBezTo>
                    <a:pt x="16809" y="43345"/>
                    <a:pt x="18360" y="41642"/>
                    <a:pt x="19028" y="39089"/>
                  </a:cubicBezTo>
                  <a:cubicBezTo>
                    <a:pt x="19241" y="38269"/>
                    <a:pt x="19363" y="37509"/>
                    <a:pt x="18481" y="37114"/>
                  </a:cubicBezTo>
                  <a:cubicBezTo>
                    <a:pt x="18724" y="36171"/>
                    <a:pt x="18998" y="35290"/>
                    <a:pt x="19180" y="34408"/>
                  </a:cubicBezTo>
                  <a:cubicBezTo>
                    <a:pt x="19302" y="33800"/>
                    <a:pt x="19302" y="33162"/>
                    <a:pt x="18451" y="33071"/>
                  </a:cubicBezTo>
                  <a:cubicBezTo>
                    <a:pt x="18633" y="32129"/>
                    <a:pt x="18816" y="31278"/>
                    <a:pt x="18937" y="30396"/>
                  </a:cubicBezTo>
                  <a:cubicBezTo>
                    <a:pt x="18998" y="29697"/>
                    <a:pt x="19028" y="28967"/>
                    <a:pt x="18177" y="28633"/>
                  </a:cubicBezTo>
                  <a:cubicBezTo>
                    <a:pt x="18329" y="27873"/>
                    <a:pt x="18451" y="27174"/>
                    <a:pt x="18572" y="26445"/>
                  </a:cubicBezTo>
                  <a:cubicBezTo>
                    <a:pt x="18664" y="25746"/>
                    <a:pt x="18664" y="25016"/>
                    <a:pt x="18208" y="24439"/>
                  </a:cubicBezTo>
                  <a:cubicBezTo>
                    <a:pt x="17873" y="24043"/>
                    <a:pt x="17904" y="23709"/>
                    <a:pt x="17965" y="23284"/>
                  </a:cubicBezTo>
                  <a:cubicBezTo>
                    <a:pt x="18025" y="22554"/>
                    <a:pt x="18147" y="21825"/>
                    <a:pt x="18116" y="21125"/>
                  </a:cubicBezTo>
                  <a:cubicBezTo>
                    <a:pt x="18086" y="20578"/>
                    <a:pt x="17904" y="20031"/>
                    <a:pt x="17630" y="19575"/>
                  </a:cubicBezTo>
                  <a:cubicBezTo>
                    <a:pt x="17478" y="19271"/>
                    <a:pt x="17387" y="18998"/>
                    <a:pt x="17357" y="18663"/>
                  </a:cubicBezTo>
                  <a:cubicBezTo>
                    <a:pt x="17326" y="17904"/>
                    <a:pt x="17265" y="17144"/>
                    <a:pt x="17174" y="16414"/>
                  </a:cubicBezTo>
                  <a:cubicBezTo>
                    <a:pt x="17053" y="15685"/>
                    <a:pt x="16749" y="15077"/>
                    <a:pt x="15867" y="15016"/>
                  </a:cubicBezTo>
                  <a:cubicBezTo>
                    <a:pt x="16141" y="13557"/>
                    <a:pt x="15958" y="12220"/>
                    <a:pt x="15563" y="10882"/>
                  </a:cubicBezTo>
                  <a:cubicBezTo>
                    <a:pt x="15350" y="10213"/>
                    <a:pt x="15077" y="9575"/>
                    <a:pt x="14287" y="9454"/>
                  </a:cubicBezTo>
                  <a:cubicBezTo>
                    <a:pt x="14165" y="8207"/>
                    <a:pt x="14074" y="7022"/>
                    <a:pt x="13557" y="5928"/>
                  </a:cubicBezTo>
                  <a:cubicBezTo>
                    <a:pt x="13201" y="5141"/>
                    <a:pt x="12984" y="4804"/>
                    <a:pt x="12577" y="4804"/>
                  </a:cubicBezTo>
                  <a:cubicBezTo>
                    <a:pt x="12325" y="4804"/>
                    <a:pt x="11999" y="4935"/>
                    <a:pt x="11521" y="5168"/>
                  </a:cubicBezTo>
                  <a:lnTo>
                    <a:pt x="11429" y="5168"/>
                  </a:lnTo>
                  <a:cubicBezTo>
                    <a:pt x="10366" y="2949"/>
                    <a:pt x="8755" y="608"/>
                    <a:pt x="781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41" name="Google Shape;13941;p42"/>
            <p:cNvSpPr/>
            <p:nvPr/>
          </p:nvSpPr>
          <p:spPr>
            <a:xfrm rot="-1880383">
              <a:off x="7814380" y="556111"/>
              <a:ext cx="370730" cy="868745"/>
            </a:xfrm>
            <a:custGeom>
              <a:rect b="b" l="l" r="r" t="t"/>
              <a:pathLst>
                <a:path extrusionOk="0" h="43879" w="18725">
                  <a:moveTo>
                    <a:pt x="2493" y="1180"/>
                  </a:moveTo>
                  <a:cubicBezTo>
                    <a:pt x="4074" y="1302"/>
                    <a:pt x="5290" y="2031"/>
                    <a:pt x="6445" y="2943"/>
                  </a:cubicBezTo>
                  <a:cubicBezTo>
                    <a:pt x="7600" y="3825"/>
                    <a:pt x="7995" y="5253"/>
                    <a:pt x="8816" y="6469"/>
                  </a:cubicBezTo>
                  <a:cubicBezTo>
                    <a:pt x="9636" y="5922"/>
                    <a:pt x="10001" y="4949"/>
                    <a:pt x="10943" y="4645"/>
                  </a:cubicBezTo>
                  <a:cubicBezTo>
                    <a:pt x="11521" y="5405"/>
                    <a:pt x="11703" y="6287"/>
                    <a:pt x="11886" y="7199"/>
                  </a:cubicBezTo>
                  <a:cubicBezTo>
                    <a:pt x="11946" y="7533"/>
                    <a:pt x="12007" y="7898"/>
                    <a:pt x="12038" y="8262"/>
                  </a:cubicBezTo>
                  <a:cubicBezTo>
                    <a:pt x="12098" y="8749"/>
                    <a:pt x="12281" y="9144"/>
                    <a:pt x="12828" y="9235"/>
                  </a:cubicBezTo>
                  <a:cubicBezTo>
                    <a:pt x="13253" y="9296"/>
                    <a:pt x="13345" y="9630"/>
                    <a:pt x="13405" y="9965"/>
                  </a:cubicBezTo>
                  <a:cubicBezTo>
                    <a:pt x="13588" y="11089"/>
                    <a:pt x="13770" y="12244"/>
                    <a:pt x="13861" y="13369"/>
                  </a:cubicBezTo>
                  <a:cubicBezTo>
                    <a:pt x="13922" y="13946"/>
                    <a:pt x="13892" y="14463"/>
                    <a:pt x="14621" y="14615"/>
                  </a:cubicBezTo>
                  <a:cubicBezTo>
                    <a:pt x="14804" y="14645"/>
                    <a:pt x="14986" y="14949"/>
                    <a:pt x="15016" y="15162"/>
                  </a:cubicBezTo>
                  <a:cubicBezTo>
                    <a:pt x="15199" y="15983"/>
                    <a:pt x="15320" y="16834"/>
                    <a:pt x="15442" y="17685"/>
                  </a:cubicBezTo>
                  <a:cubicBezTo>
                    <a:pt x="15503" y="18202"/>
                    <a:pt x="15503" y="18688"/>
                    <a:pt x="15959" y="19053"/>
                  </a:cubicBezTo>
                  <a:cubicBezTo>
                    <a:pt x="16171" y="19235"/>
                    <a:pt x="16263" y="19661"/>
                    <a:pt x="16232" y="19995"/>
                  </a:cubicBezTo>
                  <a:cubicBezTo>
                    <a:pt x="16202" y="20816"/>
                    <a:pt x="16111" y="21667"/>
                    <a:pt x="15989" y="22518"/>
                  </a:cubicBezTo>
                  <a:cubicBezTo>
                    <a:pt x="15898" y="23095"/>
                    <a:pt x="15837" y="23643"/>
                    <a:pt x="16475" y="24038"/>
                  </a:cubicBezTo>
                  <a:cubicBezTo>
                    <a:pt x="16688" y="24159"/>
                    <a:pt x="16810" y="24615"/>
                    <a:pt x="16810" y="24889"/>
                  </a:cubicBezTo>
                  <a:cubicBezTo>
                    <a:pt x="16749" y="25709"/>
                    <a:pt x="16627" y="26530"/>
                    <a:pt x="16506" y="27351"/>
                  </a:cubicBezTo>
                  <a:cubicBezTo>
                    <a:pt x="16445" y="27837"/>
                    <a:pt x="16384" y="28293"/>
                    <a:pt x="16962" y="28567"/>
                  </a:cubicBezTo>
                  <a:cubicBezTo>
                    <a:pt x="17144" y="28627"/>
                    <a:pt x="17266" y="29023"/>
                    <a:pt x="17235" y="29235"/>
                  </a:cubicBezTo>
                  <a:cubicBezTo>
                    <a:pt x="17174" y="29934"/>
                    <a:pt x="17022" y="30603"/>
                    <a:pt x="16870" y="31302"/>
                  </a:cubicBezTo>
                  <a:cubicBezTo>
                    <a:pt x="16779" y="31789"/>
                    <a:pt x="16658" y="32244"/>
                    <a:pt x="17235" y="32579"/>
                  </a:cubicBezTo>
                  <a:cubicBezTo>
                    <a:pt x="17387" y="32640"/>
                    <a:pt x="17448" y="33004"/>
                    <a:pt x="17387" y="33187"/>
                  </a:cubicBezTo>
                  <a:cubicBezTo>
                    <a:pt x="17266" y="33855"/>
                    <a:pt x="17083" y="34494"/>
                    <a:pt x="16870" y="35132"/>
                  </a:cubicBezTo>
                  <a:cubicBezTo>
                    <a:pt x="16658" y="35801"/>
                    <a:pt x="16415" y="36469"/>
                    <a:pt x="17174" y="36986"/>
                  </a:cubicBezTo>
                  <a:cubicBezTo>
                    <a:pt x="17296" y="37077"/>
                    <a:pt x="17326" y="37381"/>
                    <a:pt x="17326" y="37564"/>
                  </a:cubicBezTo>
                  <a:cubicBezTo>
                    <a:pt x="17083" y="39023"/>
                    <a:pt x="16536" y="40238"/>
                    <a:pt x="15320" y="41150"/>
                  </a:cubicBezTo>
                  <a:cubicBezTo>
                    <a:pt x="13709" y="42305"/>
                    <a:pt x="11916" y="42974"/>
                    <a:pt x="10001" y="43217"/>
                  </a:cubicBezTo>
                  <a:cubicBezTo>
                    <a:pt x="9575" y="42731"/>
                    <a:pt x="9180" y="42245"/>
                    <a:pt x="8785" y="41819"/>
                  </a:cubicBezTo>
                  <a:cubicBezTo>
                    <a:pt x="7326" y="40238"/>
                    <a:pt x="6566" y="38354"/>
                    <a:pt x="6080" y="36317"/>
                  </a:cubicBezTo>
                  <a:cubicBezTo>
                    <a:pt x="6019" y="36074"/>
                    <a:pt x="6019" y="35831"/>
                    <a:pt x="6019" y="35588"/>
                  </a:cubicBezTo>
                  <a:cubicBezTo>
                    <a:pt x="6019" y="35436"/>
                    <a:pt x="6050" y="35314"/>
                    <a:pt x="6080" y="35162"/>
                  </a:cubicBezTo>
                  <a:cubicBezTo>
                    <a:pt x="6202" y="35132"/>
                    <a:pt x="6262" y="35102"/>
                    <a:pt x="6354" y="35071"/>
                  </a:cubicBezTo>
                  <a:cubicBezTo>
                    <a:pt x="7205" y="35041"/>
                    <a:pt x="7357" y="34889"/>
                    <a:pt x="7326" y="34068"/>
                  </a:cubicBezTo>
                  <a:cubicBezTo>
                    <a:pt x="7326" y="33582"/>
                    <a:pt x="7296" y="33096"/>
                    <a:pt x="7265" y="32609"/>
                  </a:cubicBezTo>
                  <a:cubicBezTo>
                    <a:pt x="7265" y="32184"/>
                    <a:pt x="7235" y="31789"/>
                    <a:pt x="7752" y="31515"/>
                  </a:cubicBezTo>
                  <a:cubicBezTo>
                    <a:pt x="7934" y="31393"/>
                    <a:pt x="8056" y="30998"/>
                    <a:pt x="8086" y="30725"/>
                  </a:cubicBezTo>
                  <a:cubicBezTo>
                    <a:pt x="8116" y="30299"/>
                    <a:pt x="8056" y="29874"/>
                    <a:pt x="7995" y="29448"/>
                  </a:cubicBezTo>
                  <a:cubicBezTo>
                    <a:pt x="7934" y="28931"/>
                    <a:pt x="7782" y="28415"/>
                    <a:pt x="8268" y="27928"/>
                  </a:cubicBezTo>
                  <a:cubicBezTo>
                    <a:pt x="8420" y="27746"/>
                    <a:pt x="8329" y="27229"/>
                    <a:pt x="8208" y="26925"/>
                  </a:cubicBezTo>
                  <a:cubicBezTo>
                    <a:pt x="7934" y="26135"/>
                    <a:pt x="7600" y="25405"/>
                    <a:pt x="7265" y="24615"/>
                  </a:cubicBezTo>
                  <a:cubicBezTo>
                    <a:pt x="7843" y="24068"/>
                    <a:pt x="7752" y="23430"/>
                    <a:pt x="7509" y="22761"/>
                  </a:cubicBezTo>
                  <a:cubicBezTo>
                    <a:pt x="7326" y="22335"/>
                    <a:pt x="7235" y="21880"/>
                    <a:pt x="7113" y="21454"/>
                  </a:cubicBezTo>
                  <a:cubicBezTo>
                    <a:pt x="7022" y="21089"/>
                    <a:pt x="6961" y="20785"/>
                    <a:pt x="7235" y="20451"/>
                  </a:cubicBezTo>
                  <a:cubicBezTo>
                    <a:pt x="7539" y="20086"/>
                    <a:pt x="7387" y="19661"/>
                    <a:pt x="7174" y="19326"/>
                  </a:cubicBezTo>
                  <a:cubicBezTo>
                    <a:pt x="6901" y="18840"/>
                    <a:pt x="6566" y="18354"/>
                    <a:pt x="6262" y="17867"/>
                  </a:cubicBezTo>
                  <a:cubicBezTo>
                    <a:pt x="6080" y="17594"/>
                    <a:pt x="5898" y="17320"/>
                    <a:pt x="5746" y="17077"/>
                  </a:cubicBezTo>
                  <a:cubicBezTo>
                    <a:pt x="5928" y="16682"/>
                    <a:pt x="6202" y="16317"/>
                    <a:pt x="6202" y="15983"/>
                  </a:cubicBezTo>
                  <a:cubicBezTo>
                    <a:pt x="6171" y="15648"/>
                    <a:pt x="5867" y="15284"/>
                    <a:pt x="5624" y="14980"/>
                  </a:cubicBezTo>
                  <a:cubicBezTo>
                    <a:pt x="5047" y="14189"/>
                    <a:pt x="4408" y="13399"/>
                    <a:pt x="3800" y="12609"/>
                  </a:cubicBezTo>
                  <a:cubicBezTo>
                    <a:pt x="3891" y="12427"/>
                    <a:pt x="3922" y="12335"/>
                    <a:pt x="3983" y="12214"/>
                  </a:cubicBezTo>
                  <a:cubicBezTo>
                    <a:pt x="4347" y="11636"/>
                    <a:pt x="4317" y="11423"/>
                    <a:pt x="3770" y="10998"/>
                  </a:cubicBezTo>
                  <a:cubicBezTo>
                    <a:pt x="3223" y="10572"/>
                    <a:pt x="2676" y="10147"/>
                    <a:pt x="2129" y="9721"/>
                  </a:cubicBezTo>
                  <a:cubicBezTo>
                    <a:pt x="1885" y="9539"/>
                    <a:pt x="1612" y="9387"/>
                    <a:pt x="1338" y="9174"/>
                  </a:cubicBezTo>
                  <a:cubicBezTo>
                    <a:pt x="2098" y="8354"/>
                    <a:pt x="2949" y="8232"/>
                    <a:pt x="3800" y="7776"/>
                  </a:cubicBezTo>
                  <a:cubicBezTo>
                    <a:pt x="3557" y="7199"/>
                    <a:pt x="3314" y="6621"/>
                    <a:pt x="3071" y="6043"/>
                  </a:cubicBezTo>
                  <a:cubicBezTo>
                    <a:pt x="2432" y="4493"/>
                    <a:pt x="2220" y="2913"/>
                    <a:pt x="2493" y="1180"/>
                  </a:cubicBezTo>
                  <a:close/>
                  <a:moveTo>
                    <a:pt x="2282" y="0"/>
                  </a:moveTo>
                  <a:cubicBezTo>
                    <a:pt x="1893" y="0"/>
                    <a:pt x="1640" y="183"/>
                    <a:pt x="1490" y="633"/>
                  </a:cubicBezTo>
                  <a:cubicBezTo>
                    <a:pt x="1308" y="1211"/>
                    <a:pt x="1186" y="1818"/>
                    <a:pt x="1186" y="2396"/>
                  </a:cubicBezTo>
                  <a:cubicBezTo>
                    <a:pt x="1156" y="3885"/>
                    <a:pt x="1551" y="5284"/>
                    <a:pt x="2220" y="6621"/>
                  </a:cubicBezTo>
                  <a:cubicBezTo>
                    <a:pt x="2311" y="6834"/>
                    <a:pt x="2402" y="7077"/>
                    <a:pt x="2493" y="7290"/>
                  </a:cubicBezTo>
                  <a:cubicBezTo>
                    <a:pt x="1946" y="7502"/>
                    <a:pt x="1429" y="7624"/>
                    <a:pt x="1004" y="7867"/>
                  </a:cubicBezTo>
                  <a:cubicBezTo>
                    <a:pt x="183" y="8323"/>
                    <a:pt x="1" y="8992"/>
                    <a:pt x="487" y="9782"/>
                  </a:cubicBezTo>
                  <a:cubicBezTo>
                    <a:pt x="761" y="10238"/>
                    <a:pt x="1125" y="10603"/>
                    <a:pt x="1490" y="10937"/>
                  </a:cubicBezTo>
                  <a:cubicBezTo>
                    <a:pt x="1825" y="11272"/>
                    <a:pt x="2189" y="11515"/>
                    <a:pt x="2493" y="11758"/>
                  </a:cubicBezTo>
                  <a:cubicBezTo>
                    <a:pt x="2220" y="13734"/>
                    <a:pt x="3770" y="14645"/>
                    <a:pt x="4651" y="16013"/>
                  </a:cubicBezTo>
                  <a:cubicBezTo>
                    <a:pt x="4043" y="16804"/>
                    <a:pt x="4378" y="17533"/>
                    <a:pt x="4864" y="18232"/>
                  </a:cubicBezTo>
                  <a:cubicBezTo>
                    <a:pt x="5047" y="18506"/>
                    <a:pt x="5229" y="18810"/>
                    <a:pt x="5411" y="19083"/>
                  </a:cubicBezTo>
                  <a:cubicBezTo>
                    <a:pt x="5746" y="19539"/>
                    <a:pt x="5989" y="19965"/>
                    <a:pt x="5746" y="20573"/>
                  </a:cubicBezTo>
                  <a:cubicBezTo>
                    <a:pt x="5654" y="20846"/>
                    <a:pt x="5746" y="21180"/>
                    <a:pt x="5806" y="21484"/>
                  </a:cubicBezTo>
                  <a:cubicBezTo>
                    <a:pt x="5958" y="22032"/>
                    <a:pt x="6141" y="22579"/>
                    <a:pt x="6323" y="23126"/>
                  </a:cubicBezTo>
                  <a:cubicBezTo>
                    <a:pt x="6414" y="23399"/>
                    <a:pt x="6414" y="23612"/>
                    <a:pt x="6293" y="23886"/>
                  </a:cubicBezTo>
                  <a:cubicBezTo>
                    <a:pt x="6171" y="24220"/>
                    <a:pt x="6110" y="24676"/>
                    <a:pt x="6202" y="25010"/>
                  </a:cubicBezTo>
                  <a:cubicBezTo>
                    <a:pt x="6384" y="25649"/>
                    <a:pt x="6688" y="26257"/>
                    <a:pt x="6961" y="26864"/>
                  </a:cubicBezTo>
                  <a:cubicBezTo>
                    <a:pt x="7144" y="27229"/>
                    <a:pt x="7235" y="27533"/>
                    <a:pt x="6992" y="27959"/>
                  </a:cubicBezTo>
                  <a:cubicBezTo>
                    <a:pt x="6840" y="28232"/>
                    <a:pt x="6870" y="28658"/>
                    <a:pt x="6901" y="29023"/>
                  </a:cubicBezTo>
                  <a:cubicBezTo>
                    <a:pt x="6961" y="29600"/>
                    <a:pt x="7083" y="30208"/>
                    <a:pt x="7174" y="30785"/>
                  </a:cubicBezTo>
                  <a:cubicBezTo>
                    <a:pt x="5624" y="31485"/>
                    <a:pt x="6293" y="32852"/>
                    <a:pt x="6080" y="33947"/>
                  </a:cubicBezTo>
                  <a:cubicBezTo>
                    <a:pt x="5138" y="34311"/>
                    <a:pt x="4986" y="34524"/>
                    <a:pt x="4955" y="35558"/>
                  </a:cubicBezTo>
                  <a:cubicBezTo>
                    <a:pt x="4955" y="35801"/>
                    <a:pt x="4955" y="36044"/>
                    <a:pt x="4986" y="36287"/>
                  </a:cubicBezTo>
                  <a:cubicBezTo>
                    <a:pt x="5229" y="37837"/>
                    <a:pt x="5685" y="39357"/>
                    <a:pt x="6354" y="40786"/>
                  </a:cubicBezTo>
                  <a:cubicBezTo>
                    <a:pt x="6840" y="41819"/>
                    <a:pt x="7630" y="42579"/>
                    <a:pt x="8542" y="43187"/>
                  </a:cubicBezTo>
                  <a:cubicBezTo>
                    <a:pt x="9193" y="43614"/>
                    <a:pt x="9858" y="43878"/>
                    <a:pt x="10564" y="43878"/>
                  </a:cubicBezTo>
                  <a:cubicBezTo>
                    <a:pt x="10912" y="43878"/>
                    <a:pt x="11271" y="43814"/>
                    <a:pt x="11642" y="43673"/>
                  </a:cubicBezTo>
                  <a:cubicBezTo>
                    <a:pt x="12706" y="43248"/>
                    <a:pt x="13800" y="42853"/>
                    <a:pt x="14864" y="42427"/>
                  </a:cubicBezTo>
                  <a:cubicBezTo>
                    <a:pt x="16688" y="41728"/>
                    <a:pt x="17813" y="40390"/>
                    <a:pt x="18329" y="38476"/>
                  </a:cubicBezTo>
                  <a:cubicBezTo>
                    <a:pt x="18603" y="37472"/>
                    <a:pt x="18725" y="36500"/>
                    <a:pt x="17600" y="35892"/>
                  </a:cubicBezTo>
                  <a:cubicBezTo>
                    <a:pt x="17813" y="35102"/>
                    <a:pt x="18056" y="34403"/>
                    <a:pt x="18238" y="33643"/>
                  </a:cubicBezTo>
                  <a:cubicBezTo>
                    <a:pt x="18390" y="32913"/>
                    <a:pt x="18421" y="32184"/>
                    <a:pt x="17691" y="31697"/>
                  </a:cubicBezTo>
                  <a:cubicBezTo>
                    <a:pt x="17843" y="31181"/>
                    <a:pt x="17995" y="30725"/>
                    <a:pt x="18056" y="30238"/>
                  </a:cubicBezTo>
                  <a:cubicBezTo>
                    <a:pt x="18177" y="29266"/>
                    <a:pt x="18451" y="28232"/>
                    <a:pt x="17326" y="27564"/>
                  </a:cubicBezTo>
                  <a:cubicBezTo>
                    <a:pt x="17418" y="27229"/>
                    <a:pt x="17509" y="26925"/>
                    <a:pt x="17539" y="26652"/>
                  </a:cubicBezTo>
                  <a:cubicBezTo>
                    <a:pt x="17600" y="25983"/>
                    <a:pt x="17691" y="25314"/>
                    <a:pt x="17722" y="24646"/>
                  </a:cubicBezTo>
                  <a:cubicBezTo>
                    <a:pt x="17722" y="24159"/>
                    <a:pt x="17570" y="23643"/>
                    <a:pt x="17144" y="23369"/>
                  </a:cubicBezTo>
                  <a:cubicBezTo>
                    <a:pt x="16779" y="23095"/>
                    <a:pt x="16779" y="22791"/>
                    <a:pt x="16840" y="22396"/>
                  </a:cubicBezTo>
                  <a:cubicBezTo>
                    <a:pt x="16931" y="21910"/>
                    <a:pt x="17083" y="21393"/>
                    <a:pt x="17083" y="20877"/>
                  </a:cubicBezTo>
                  <a:cubicBezTo>
                    <a:pt x="17114" y="20177"/>
                    <a:pt x="17205" y="19357"/>
                    <a:pt x="16901" y="18840"/>
                  </a:cubicBezTo>
                  <a:cubicBezTo>
                    <a:pt x="16475" y="18141"/>
                    <a:pt x="16506" y="17503"/>
                    <a:pt x="16415" y="16773"/>
                  </a:cubicBezTo>
                  <a:cubicBezTo>
                    <a:pt x="16354" y="16135"/>
                    <a:pt x="16202" y="15466"/>
                    <a:pt x="16019" y="14828"/>
                  </a:cubicBezTo>
                  <a:cubicBezTo>
                    <a:pt x="15867" y="14220"/>
                    <a:pt x="15624" y="13673"/>
                    <a:pt x="15047" y="13551"/>
                  </a:cubicBezTo>
                  <a:cubicBezTo>
                    <a:pt x="14895" y="12183"/>
                    <a:pt x="14773" y="11028"/>
                    <a:pt x="14591" y="9843"/>
                  </a:cubicBezTo>
                  <a:cubicBezTo>
                    <a:pt x="14469" y="9022"/>
                    <a:pt x="14135" y="8262"/>
                    <a:pt x="13162" y="8050"/>
                  </a:cubicBezTo>
                  <a:cubicBezTo>
                    <a:pt x="13101" y="7624"/>
                    <a:pt x="13071" y="7229"/>
                    <a:pt x="13010" y="6834"/>
                  </a:cubicBezTo>
                  <a:cubicBezTo>
                    <a:pt x="12919" y="5831"/>
                    <a:pt x="12615" y="4888"/>
                    <a:pt x="12007" y="4037"/>
                  </a:cubicBezTo>
                  <a:cubicBezTo>
                    <a:pt x="11678" y="3581"/>
                    <a:pt x="11360" y="3365"/>
                    <a:pt x="10981" y="3365"/>
                  </a:cubicBezTo>
                  <a:cubicBezTo>
                    <a:pt x="10729" y="3365"/>
                    <a:pt x="10450" y="3460"/>
                    <a:pt x="10123" y="3642"/>
                  </a:cubicBezTo>
                  <a:cubicBezTo>
                    <a:pt x="9788" y="3825"/>
                    <a:pt x="9424" y="4068"/>
                    <a:pt x="9089" y="4281"/>
                  </a:cubicBezTo>
                  <a:cubicBezTo>
                    <a:pt x="8755" y="3825"/>
                    <a:pt x="8542" y="3338"/>
                    <a:pt x="8177" y="2974"/>
                  </a:cubicBezTo>
                  <a:cubicBezTo>
                    <a:pt x="6627" y="1363"/>
                    <a:pt x="4773" y="359"/>
                    <a:pt x="2554" y="25"/>
                  </a:cubicBezTo>
                  <a:cubicBezTo>
                    <a:pt x="2457" y="9"/>
                    <a:pt x="2366" y="0"/>
                    <a:pt x="228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45" name="Shape 139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946" name="Google Shape;13946;p43"/>
          <p:cNvGrpSpPr/>
          <p:nvPr/>
        </p:nvGrpSpPr>
        <p:grpSpPr>
          <a:xfrm>
            <a:off x="6021393" y="1219960"/>
            <a:ext cx="2238187" cy="2094228"/>
            <a:chOff x="5875025" y="2372775"/>
            <a:chExt cx="1381000" cy="1292175"/>
          </a:xfrm>
        </p:grpSpPr>
        <p:grpSp>
          <p:nvGrpSpPr>
            <p:cNvPr id="13947" name="Google Shape;13947;p43"/>
            <p:cNvGrpSpPr/>
            <p:nvPr/>
          </p:nvGrpSpPr>
          <p:grpSpPr>
            <a:xfrm>
              <a:off x="5875025" y="2372775"/>
              <a:ext cx="1381000" cy="1292175"/>
              <a:chOff x="5798825" y="2296575"/>
              <a:chExt cx="1381000" cy="1292175"/>
            </a:xfrm>
          </p:grpSpPr>
          <p:sp>
            <p:nvSpPr>
              <p:cNvPr id="13948" name="Google Shape;13948;p43"/>
              <p:cNvSpPr/>
              <p:nvPr/>
            </p:nvSpPr>
            <p:spPr>
              <a:xfrm>
                <a:off x="5814675" y="2647875"/>
                <a:ext cx="47550" cy="171350"/>
              </a:xfrm>
              <a:custGeom>
                <a:rect b="b" l="l" r="r" t="t"/>
                <a:pathLst>
                  <a:path extrusionOk="0" h="6854" w="1902">
                    <a:moveTo>
                      <a:pt x="976" y="1"/>
                    </a:moveTo>
                    <a:cubicBezTo>
                      <a:pt x="971" y="1"/>
                      <a:pt x="968" y="5"/>
                      <a:pt x="968" y="16"/>
                    </a:cubicBezTo>
                    <a:lnTo>
                      <a:pt x="934" y="16"/>
                    </a:lnTo>
                    <a:cubicBezTo>
                      <a:pt x="434" y="2017"/>
                      <a:pt x="100" y="4219"/>
                      <a:pt x="0" y="6554"/>
                    </a:cubicBezTo>
                    <a:cubicBezTo>
                      <a:pt x="0" y="6554"/>
                      <a:pt x="0" y="6587"/>
                      <a:pt x="34" y="6587"/>
                    </a:cubicBezTo>
                    <a:cubicBezTo>
                      <a:pt x="134" y="6587"/>
                      <a:pt x="267" y="6620"/>
                      <a:pt x="367" y="6687"/>
                    </a:cubicBezTo>
                    <a:cubicBezTo>
                      <a:pt x="434" y="6687"/>
                      <a:pt x="501" y="6721"/>
                      <a:pt x="534" y="6721"/>
                    </a:cubicBezTo>
                    <a:cubicBezTo>
                      <a:pt x="634" y="6754"/>
                      <a:pt x="701" y="6754"/>
                      <a:pt x="767" y="6787"/>
                    </a:cubicBezTo>
                    <a:cubicBezTo>
                      <a:pt x="868" y="6787"/>
                      <a:pt x="1001" y="6821"/>
                      <a:pt x="1068" y="6854"/>
                    </a:cubicBezTo>
                    <a:lnTo>
                      <a:pt x="1134" y="6854"/>
                    </a:lnTo>
                    <a:cubicBezTo>
                      <a:pt x="1134" y="6854"/>
                      <a:pt x="1134" y="6821"/>
                      <a:pt x="1134" y="6821"/>
                    </a:cubicBezTo>
                    <a:cubicBezTo>
                      <a:pt x="1201" y="4619"/>
                      <a:pt x="1468" y="2584"/>
                      <a:pt x="1902" y="750"/>
                    </a:cubicBezTo>
                    <a:cubicBezTo>
                      <a:pt x="1902" y="750"/>
                      <a:pt x="1868" y="750"/>
                      <a:pt x="1868" y="716"/>
                    </a:cubicBezTo>
                    <a:lnTo>
                      <a:pt x="1735" y="616"/>
                    </a:lnTo>
                    <a:cubicBezTo>
                      <a:pt x="1601" y="516"/>
                      <a:pt x="1468" y="383"/>
                      <a:pt x="1335" y="283"/>
                    </a:cubicBezTo>
                    <a:cubicBezTo>
                      <a:pt x="1301" y="216"/>
                      <a:pt x="1234" y="183"/>
                      <a:pt x="1201" y="149"/>
                    </a:cubicBezTo>
                    <a:cubicBezTo>
                      <a:pt x="1134" y="116"/>
                      <a:pt x="1068" y="49"/>
                      <a:pt x="1001" y="16"/>
                    </a:cubicBezTo>
                    <a:cubicBezTo>
                      <a:pt x="1001" y="16"/>
                      <a:pt x="986" y="1"/>
                      <a:pt x="97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49" name="Google Shape;13949;p43"/>
              <p:cNvSpPr/>
              <p:nvPr/>
            </p:nvSpPr>
            <p:spPr>
              <a:xfrm>
                <a:off x="5957275" y="2575700"/>
                <a:ext cx="185975" cy="362800"/>
              </a:xfrm>
              <a:custGeom>
                <a:rect b="b" l="l" r="r" t="t"/>
                <a:pathLst>
                  <a:path extrusionOk="0" h="14512" w="7439">
                    <a:moveTo>
                      <a:pt x="5271" y="1"/>
                    </a:moveTo>
                    <a:cubicBezTo>
                      <a:pt x="5237" y="1"/>
                      <a:pt x="5237" y="34"/>
                      <a:pt x="5237" y="34"/>
                    </a:cubicBezTo>
                    <a:cubicBezTo>
                      <a:pt x="5004" y="534"/>
                      <a:pt x="4737" y="1035"/>
                      <a:pt x="4437" y="1502"/>
                    </a:cubicBezTo>
                    <a:cubicBezTo>
                      <a:pt x="4370" y="1635"/>
                      <a:pt x="4270" y="1802"/>
                      <a:pt x="4170" y="1969"/>
                    </a:cubicBezTo>
                    <a:cubicBezTo>
                      <a:pt x="3703" y="2803"/>
                      <a:pt x="3269" y="3570"/>
                      <a:pt x="2836" y="4270"/>
                    </a:cubicBezTo>
                    <a:cubicBezTo>
                      <a:pt x="2369" y="5038"/>
                      <a:pt x="1902" y="5805"/>
                      <a:pt x="1468" y="6505"/>
                    </a:cubicBezTo>
                    <a:cubicBezTo>
                      <a:pt x="1235" y="6906"/>
                      <a:pt x="1001" y="7273"/>
                      <a:pt x="768" y="7639"/>
                    </a:cubicBezTo>
                    <a:cubicBezTo>
                      <a:pt x="634" y="7840"/>
                      <a:pt x="534" y="8006"/>
                      <a:pt x="401" y="8207"/>
                    </a:cubicBezTo>
                    <a:cubicBezTo>
                      <a:pt x="334" y="8307"/>
                      <a:pt x="301" y="8373"/>
                      <a:pt x="234" y="8440"/>
                    </a:cubicBezTo>
                    <a:cubicBezTo>
                      <a:pt x="234" y="8440"/>
                      <a:pt x="200" y="8473"/>
                      <a:pt x="200" y="8473"/>
                    </a:cubicBezTo>
                    <a:cubicBezTo>
                      <a:pt x="200" y="8607"/>
                      <a:pt x="200" y="8707"/>
                      <a:pt x="200" y="8807"/>
                    </a:cubicBezTo>
                    <a:cubicBezTo>
                      <a:pt x="34" y="10475"/>
                      <a:pt x="0" y="12143"/>
                      <a:pt x="100" y="13710"/>
                    </a:cubicBezTo>
                    <a:cubicBezTo>
                      <a:pt x="100" y="13710"/>
                      <a:pt x="100" y="13744"/>
                      <a:pt x="100" y="13744"/>
                    </a:cubicBezTo>
                    <a:lnTo>
                      <a:pt x="234" y="13744"/>
                    </a:lnTo>
                    <a:cubicBezTo>
                      <a:pt x="266" y="13742"/>
                      <a:pt x="297" y="13741"/>
                      <a:pt x="329" y="13741"/>
                    </a:cubicBezTo>
                    <a:cubicBezTo>
                      <a:pt x="860" y="13741"/>
                      <a:pt x="1353" y="14005"/>
                      <a:pt x="1668" y="14478"/>
                    </a:cubicBezTo>
                    <a:cubicBezTo>
                      <a:pt x="1668" y="14478"/>
                      <a:pt x="1668" y="14511"/>
                      <a:pt x="1702" y="14511"/>
                    </a:cubicBezTo>
                    <a:cubicBezTo>
                      <a:pt x="1702" y="14511"/>
                      <a:pt x="1735" y="14478"/>
                      <a:pt x="1735" y="14478"/>
                    </a:cubicBezTo>
                    <a:lnTo>
                      <a:pt x="1768" y="14444"/>
                    </a:lnTo>
                    <a:cubicBezTo>
                      <a:pt x="1868" y="14311"/>
                      <a:pt x="1968" y="14177"/>
                      <a:pt x="2035" y="14011"/>
                    </a:cubicBezTo>
                    <a:lnTo>
                      <a:pt x="2102" y="13944"/>
                    </a:lnTo>
                    <a:cubicBezTo>
                      <a:pt x="2702" y="13110"/>
                      <a:pt x="3303" y="12276"/>
                      <a:pt x="3903" y="11442"/>
                    </a:cubicBezTo>
                    <a:cubicBezTo>
                      <a:pt x="4504" y="10575"/>
                      <a:pt x="5104" y="9741"/>
                      <a:pt x="5704" y="8907"/>
                    </a:cubicBezTo>
                    <a:cubicBezTo>
                      <a:pt x="6005" y="8473"/>
                      <a:pt x="6305" y="8040"/>
                      <a:pt x="6605" y="7639"/>
                    </a:cubicBezTo>
                    <a:cubicBezTo>
                      <a:pt x="6672" y="7506"/>
                      <a:pt x="6772" y="7406"/>
                      <a:pt x="6839" y="7306"/>
                    </a:cubicBezTo>
                    <a:cubicBezTo>
                      <a:pt x="7039" y="7039"/>
                      <a:pt x="7205" y="6739"/>
                      <a:pt x="7439" y="6505"/>
                    </a:cubicBezTo>
                    <a:cubicBezTo>
                      <a:pt x="7439" y="6472"/>
                      <a:pt x="7439" y="6472"/>
                      <a:pt x="7439" y="6472"/>
                    </a:cubicBezTo>
                    <a:cubicBezTo>
                      <a:pt x="7039" y="4437"/>
                      <a:pt x="6505" y="2636"/>
                      <a:pt x="5804" y="1101"/>
                    </a:cubicBezTo>
                    <a:cubicBezTo>
                      <a:pt x="5638" y="735"/>
                      <a:pt x="5471" y="368"/>
                      <a:pt x="5304" y="34"/>
                    </a:cubicBezTo>
                    <a:cubicBezTo>
                      <a:pt x="5304" y="34"/>
                      <a:pt x="5271" y="1"/>
                      <a:pt x="527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50" name="Google Shape;13950;p43"/>
              <p:cNvSpPr/>
              <p:nvPr/>
            </p:nvSpPr>
            <p:spPr>
              <a:xfrm>
                <a:off x="5813000" y="2818850"/>
                <a:ext cx="32550" cy="149650"/>
              </a:xfrm>
              <a:custGeom>
                <a:rect b="b" l="l" r="r" t="t"/>
                <a:pathLst>
                  <a:path extrusionOk="0" h="5986" w="1302">
                    <a:moveTo>
                      <a:pt x="92" y="0"/>
                    </a:moveTo>
                    <a:cubicBezTo>
                      <a:pt x="82" y="0"/>
                      <a:pt x="67" y="15"/>
                      <a:pt x="67" y="15"/>
                    </a:cubicBezTo>
                    <a:cubicBezTo>
                      <a:pt x="34" y="15"/>
                      <a:pt x="34" y="15"/>
                      <a:pt x="34" y="48"/>
                    </a:cubicBezTo>
                    <a:cubicBezTo>
                      <a:pt x="1" y="1149"/>
                      <a:pt x="1" y="2250"/>
                      <a:pt x="34" y="3384"/>
                    </a:cubicBezTo>
                    <a:cubicBezTo>
                      <a:pt x="101" y="4218"/>
                      <a:pt x="134" y="5085"/>
                      <a:pt x="234" y="5919"/>
                    </a:cubicBezTo>
                    <a:cubicBezTo>
                      <a:pt x="234" y="5953"/>
                      <a:pt x="234" y="5953"/>
                      <a:pt x="267" y="5953"/>
                    </a:cubicBezTo>
                    <a:cubicBezTo>
                      <a:pt x="267" y="5953"/>
                      <a:pt x="267" y="5986"/>
                      <a:pt x="267" y="5986"/>
                    </a:cubicBezTo>
                    <a:cubicBezTo>
                      <a:pt x="301" y="5986"/>
                      <a:pt x="301" y="5953"/>
                      <a:pt x="301" y="5953"/>
                    </a:cubicBezTo>
                    <a:cubicBezTo>
                      <a:pt x="334" y="5953"/>
                      <a:pt x="401" y="5919"/>
                      <a:pt x="434" y="5919"/>
                    </a:cubicBezTo>
                    <a:cubicBezTo>
                      <a:pt x="501" y="5886"/>
                      <a:pt x="534" y="5886"/>
                      <a:pt x="568" y="5886"/>
                    </a:cubicBezTo>
                    <a:cubicBezTo>
                      <a:pt x="634" y="5819"/>
                      <a:pt x="734" y="5786"/>
                      <a:pt x="868" y="5752"/>
                    </a:cubicBezTo>
                    <a:cubicBezTo>
                      <a:pt x="901" y="5752"/>
                      <a:pt x="901" y="5752"/>
                      <a:pt x="901" y="5719"/>
                    </a:cubicBezTo>
                    <a:cubicBezTo>
                      <a:pt x="901" y="5519"/>
                      <a:pt x="935" y="5319"/>
                      <a:pt x="1035" y="5119"/>
                    </a:cubicBezTo>
                    <a:cubicBezTo>
                      <a:pt x="1068" y="4952"/>
                      <a:pt x="1168" y="4785"/>
                      <a:pt x="1301" y="4652"/>
                    </a:cubicBezTo>
                    <a:cubicBezTo>
                      <a:pt x="1301" y="4618"/>
                      <a:pt x="1301" y="4618"/>
                      <a:pt x="1301" y="4618"/>
                    </a:cubicBezTo>
                    <a:cubicBezTo>
                      <a:pt x="1268" y="4151"/>
                      <a:pt x="1235" y="3718"/>
                      <a:pt x="1201" y="3251"/>
                    </a:cubicBezTo>
                    <a:cubicBezTo>
                      <a:pt x="1168" y="2283"/>
                      <a:pt x="1168" y="1316"/>
                      <a:pt x="1201" y="349"/>
                    </a:cubicBezTo>
                    <a:cubicBezTo>
                      <a:pt x="1201" y="315"/>
                      <a:pt x="1168" y="315"/>
                      <a:pt x="1168" y="315"/>
                    </a:cubicBezTo>
                    <a:cubicBezTo>
                      <a:pt x="968" y="282"/>
                      <a:pt x="768" y="215"/>
                      <a:pt x="601" y="182"/>
                    </a:cubicBezTo>
                    <a:cubicBezTo>
                      <a:pt x="534" y="148"/>
                      <a:pt x="501" y="148"/>
                      <a:pt x="434" y="115"/>
                    </a:cubicBezTo>
                    <a:cubicBezTo>
                      <a:pt x="434" y="115"/>
                      <a:pt x="401" y="115"/>
                      <a:pt x="367" y="82"/>
                    </a:cubicBezTo>
                    <a:cubicBezTo>
                      <a:pt x="267" y="82"/>
                      <a:pt x="167" y="48"/>
                      <a:pt x="101" y="15"/>
                    </a:cubicBezTo>
                    <a:cubicBezTo>
                      <a:pt x="101" y="4"/>
                      <a:pt x="97" y="0"/>
                      <a:pt x="9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51" name="Google Shape;13951;p43"/>
              <p:cNvSpPr/>
              <p:nvPr/>
            </p:nvSpPr>
            <p:spPr>
              <a:xfrm>
                <a:off x="5868875" y="3041025"/>
                <a:ext cx="8375" cy="11700"/>
              </a:xfrm>
              <a:custGeom>
                <a:rect b="b" l="l" r="r" t="t"/>
                <a:pathLst>
                  <a:path extrusionOk="0" h="468" w="335">
                    <a:moveTo>
                      <a:pt x="0" y="1"/>
                    </a:moveTo>
                    <a:cubicBezTo>
                      <a:pt x="0" y="1"/>
                      <a:pt x="0" y="34"/>
                      <a:pt x="0" y="34"/>
                    </a:cubicBezTo>
                    <a:cubicBezTo>
                      <a:pt x="0" y="168"/>
                      <a:pt x="34" y="301"/>
                      <a:pt x="67" y="435"/>
                    </a:cubicBezTo>
                    <a:cubicBezTo>
                      <a:pt x="67" y="468"/>
                      <a:pt x="67" y="468"/>
                      <a:pt x="101" y="468"/>
                    </a:cubicBezTo>
                    <a:lnTo>
                      <a:pt x="167" y="468"/>
                    </a:lnTo>
                    <a:cubicBezTo>
                      <a:pt x="201" y="401"/>
                      <a:pt x="267" y="368"/>
                      <a:pt x="334" y="335"/>
                    </a:cubicBezTo>
                    <a:cubicBezTo>
                      <a:pt x="334" y="335"/>
                      <a:pt x="334" y="301"/>
                      <a:pt x="334" y="301"/>
                    </a:cubicBezTo>
                    <a:cubicBezTo>
                      <a:pt x="334" y="301"/>
                      <a:pt x="334" y="268"/>
                      <a:pt x="334" y="268"/>
                    </a:cubicBezTo>
                    <a:cubicBezTo>
                      <a:pt x="234" y="201"/>
                      <a:pt x="167" y="101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52" name="Google Shape;13952;p43"/>
              <p:cNvSpPr/>
              <p:nvPr/>
            </p:nvSpPr>
            <p:spPr>
              <a:xfrm>
                <a:off x="5849700" y="3119425"/>
                <a:ext cx="39225" cy="99275"/>
              </a:xfrm>
              <a:custGeom>
                <a:rect b="b" l="l" r="r" t="t"/>
                <a:pathLst>
                  <a:path extrusionOk="0" h="3971" w="1569">
                    <a:moveTo>
                      <a:pt x="267" y="1"/>
                    </a:moveTo>
                    <a:cubicBezTo>
                      <a:pt x="167" y="67"/>
                      <a:pt x="100" y="101"/>
                      <a:pt x="34" y="101"/>
                    </a:cubicBezTo>
                    <a:cubicBezTo>
                      <a:pt x="0" y="134"/>
                      <a:pt x="0" y="134"/>
                      <a:pt x="0" y="167"/>
                    </a:cubicBezTo>
                    <a:cubicBezTo>
                      <a:pt x="401" y="1535"/>
                      <a:pt x="901" y="2836"/>
                      <a:pt x="1468" y="3970"/>
                    </a:cubicBezTo>
                    <a:lnTo>
                      <a:pt x="1535" y="3970"/>
                    </a:lnTo>
                    <a:cubicBezTo>
                      <a:pt x="1535" y="3970"/>
                      <a:pt x="1568" y="3970"/>
                      <a:pt x="1568" y="3937"/>
                    </a:cubicBezTo>
                    <a:cubicBezTo>
                      <a:pt x="1568" y="3636"/>
                      <a:pt x="1568" y="3303"/>
                      <a:pt x="1568" y="2969"/>
                    </a:cubicBezTo>
                    <a:cubicBezTo>
                      <a:pt x="1568" y="2702"/>
                      <a:pt x="1568" y="2436"/>
                      <a:pt x="1568" y="2169"/>
                    </a:cubicBezTo>
                    <a:cubicBezTo>
                      <a:pt x="1568" y="2169"/>
                      <a:pt x="1535" y="2135"/>
                      <a:pt x="1535" y="2135"/>
                    </a:cubicBezTo>
                    <a:cubicBezTo>
                      <a:pt x="968" y="2002"/>
                      <a:pt x="701" y="1435"/>
                      <a:pt x="534" y="868"/>
                    </a:cubicBezTo>
                    <a:cubicBezTo>
                      <a:pt x="434" y="634"/>
                      <a:pt x="367" y="334"/>
                      <a:pt x="334" y="34"/>
                    </a:cubicBezTo>
                    <a:cubicBezTo>
                      <a:pt x="334" y="34"/>
                      <a:pt x="334" y="1"/>
                      <a:pt x="3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53" name="Google Shape;13953;p43"/>
              <p:cNvSpPr/>
              <p:nvPr/>
            </p:nvSpPr>
            <p:spPr>
              <a:xfrm>
                <a:off x="6056500" y="3054375"/>
                <a:ext cx="34225" cy="74250"/>
              </a:xfrm>
              <a:custGeom>
                <a:rect b="b" l="l" r="r" t="t"/>
                <a:pathLst>
                  <a:path extrusionOk="0" h="2970" w="1369">
                    <a:moveTo>
                      <a:pt x="368" y="1"/>
                    </a:moveTo>
                    <a:cubicBezTo>
                      <a:pt x="201" y="34"/>
                      <a:pt x="68" y="101"/>
                      <a:pt x="1" y="268"/>
                    </a:cubicBezTo>
                    <a:cubicBezTo>
                      <a:pt x="1" y="268"/>
                      <a:pt x="1" y="301"/>
                      <a:pt x="1" y="301"/>
                    </a:cubicBezTo>
                    <a:lnTo>
                      <a:pt x="34" y="301"/>
                    </a:lnTo>
                    <a:cubicBezTo>
                      <a:pt x="234" y="334"/>
                      <a:pt x="434" y="334"/>
                      <a:pt x="568" y="468"/>
                    </a:cubicBezTo>
                    <a:cubicBezTo>
                      <a:pt x="868" y="668"/>
                      <a:pt x="901" y="1168"/>
                      <a:pt x="901" y="1435"/>
                    </a:cubicBezTo>
                    <a:cubicBezTo>
                      <a:pt x="901" y="1669"/>
                      <a:pt x="868" y="2069"/>
                      <a:pt x="635" y="2302"/>
                    </a:cubicBezTo>
                    <a:cubicBezTo>
                      <a:pt x="501" y="2436"/>
                      <a:pt x="334" y="2536"/>
                      <a:pt x="101" y="2536"/>
                    </a:cubicBezTo>
                    <a:lnTo>
                      <a:pt x="68" y="2536"/>
                    </a:lnTo>
                    <a:cubicBezTo>
                      <a:pt x="68" y="2569"/>
                      <a:pt x="34" y="2569"/>
                      <a:pt x="68" y="2603"/>
                    </a:cubicBezTo>
                    <a:cubicBezTo>
                      <a:pt x="134" y="2769"/>
                      <a:pt x="234" y="2969"/>
                      <a:pt x="434" y="2969"/>
                    </a:cubicBezTo>
                    <a:cubicBezTo>
                      <a:pt x="501" y="2969"/>
                      <a:pt x="535" y="2936"/>
                      <a:pt x="568" y="2936"/>
                    </a:cubicBezTo>
                    <a:cubicBezTo>
                      <a:pt x="1002" y="2803"/>
                      <a:pt x="1168" y="2269"/>
                      <a:pt x="1235" y="1835"/>
                    </a:cubicBezTo>
                    <a:cubicBezTo>
                      <a:pt x="1302" y="1568"/>
                      <a:pt x="1368" y="868"/>
                      <a:pt x="1035" y="368"/>
                    </a:cubicBezTo>
                    <a:cubicBezTo>
                      <a:pt x="868" y="134"/>
                      <a:pt x="601" y="1"/>
                      <a:pt x="3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54" name="Google Shape;13954;p43"/>
              <p:cNvSpPr/>
              <p:nvPr/>
            </p:nvSpPr>
            <p:spPr>
              <a:xfrm>
                <a:off x="5964775" y="2526500"/>
                <a:ext cx="120950" cy="239375"/>
              </a:xfrm>
              <a:custGeom>
                <a:rect b="b" l="l" r="r" t="t"/>
                <a:pathLst>
                  <a:path extrusionOk="0" h="9575" w="4838">
                    <a:moveTo>
                      <a:pt x="3570" y="1"/>
                    </a:moveTo>
                    <a:cubicBezTo>
                      <a:pt x="3436" y="234"/>
                      <a:pt x="3303" y="434"/>
                      <a:pt x="3136" y="668"/>
                    </a:cubicBezTo>
                    <a:cubicBezTo>
                      <a:pt x="2803" y="1135"/>
                      <a:pt x="2436" y="1635"/>
                      <a:pt x="2169" y="2169"/>
                    </a:cubicBezTo>
                    <a:cubicBezTo>
                      <a:pt x="1702" y="3036"/>
                      <a:pt x="1301" y="3970"/>
                      <a:pt x="1001" y="4971"/>
                    </a:cubicBezTo>
                    <a:cubicBezTo>
                      <a:pt x="534" y="6372"/>
                      <a:pt x="234" y="7840"/>
                      <a:pt x="1" y="9541"/>
                    </a:cubicBezTo>
                    <a:cubicBezTo>
                      <a:pt x="1" y="9541"/>
                      <a:pt x="34" y="9574"/>
                      <a:pt x="34" y="9574"/>
                    </a:cubicBezTo>
                    <a:lnTo>
                      <a:pt x="67" y="9574"/>
                    </a:lnTo>
                    <a:cubicBezTo>
                      <a:pt x="67" y="9574"/>
                      <a:pt x="67" y="9574"/>
                      <a:pt x="101" y="9541"/>
                    </a:cubicBezTo>
                    <a:cubicBezTo>
                      <a:pt x="101" y="9541"/>
                      <a:pt x="101" y="9507"/>
                      <a:pt x="134" y="9507"/>
                    </a:cubicBezTo>
                    <a:cubicBezTo>
                      <a:pt x="334" y="9140"/>
                      <a:pt x="568" y="8774"/>
                      <a:pt x="801" y="8407"/>
                    </a:cubicBezTo>
                    <a:cubicBezTo>
                      <a:pt x="1301" y="7639"/>
                      <a:pt x="1768" y="6872"/>
                      <a:pt x="2202" y="6105"/>
                    </a:cubicBezTo>
                    <a:cubicBezTo>
                      <a:pt x="2669" y="5338"/>
                      <a:pt x="3136" y="4571"/>
                      <a:pt x="3536" y="3837"/>
                    </a:cubicBezTo>
                    <a:cubicBezTo>
                      <a:pt x="3670" y="3637"/>
                      <a:pt x="3770" y="3436"/>
                      <a:pt x="3903" y="3236"/>
                    </a:cubicBezTo>
                    <a:cubicBezTo>
                      <a:pt x="4170" y="2703"/>
                      <a:pt x="4470" y="2202"/>
                      <a:pt x="4804" y="1735"/>
                    </a:cubicBezTo>
                    <a:cubicBezTo>
                      <a:pt x="4837" y="1702"/>
                      <a:pt x="4837" y="1702"/>
                      <a:pt x="4837" y="1668"/>
                    </a:cubicBezTo>
                    <a:cubicBezTo>
                      <a:pt x="4437" y="1035"/>
                      <a:pt x="4070" y="468"/>
                      <a:pt x="36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55" name="Google Shape;13955;p43"/>
              <p:cNvSpPr/>
              <p:nvPr/>
            </p:nvSpPr>
            <p:spPr>
              <a:xfrm>
                <a:off x="5819675" y="2970350"/>
                <a:ext cx="44225" cy="146600"/>
              </a:xfrm>
              <a:custGeom>
                <a:rect b="b" l="l" r="r" t="t"/>
                <a:pathLst>
                  <a:path extrusionOk="0" h="5864" w="1769">
                    <a:moveTo>
                      <a:pt x="601" y="1"/>
                    </a:moveTo>
                    <a:cubicBezTo>
                      <a:pt x="592" y="1"/>
                      <a:pt x="584" y="9"/>
                      <a:pt x="567" y="26"/>
                    </a:cubicBezTo>
                    <a:cubicBezTo>
                      <a:pt x="534" y="26"/>
                      <a:pt x="467" y="59"/>
                      <a:pt x="434" y="59"/>
                    </a:cubicBezTo>
                    <a:cubicBezTo>
                      <a:pt x="367" y="93"/>
                      <a:pt x="301" y="93"/>
                      <a:pt x="267" y="126"/>
                    </a:cubicBezTo>
                    <a:lnTo>
                      <a:pt x="234" y="126"/>
                    </a:lnTo>
                    <a:cubicBezTo>
                      <a:pt x="201" y="126"/>
                      <a:pt x="134" y="159"/>
                      <a:pt x="34" y="193"/>
                    </a:cubicBezTo>
                    <a:cubicBezTo>
                      <a:pt x="34" y="193"/>
                      <a:pt x="0" y="193"/>
                      <a:pt x="0" y="226"/>
                    </a:cubicBezTo>
                    <a:cubicBezTo>
                      <a:pt x="234" y="2194"/>
                      <a:pt x="601" y="4096"/>
                      <a:pt x="1101" y="5830"/>
                    </a:cubicBezTo>
                    <a:cubicBezTo>
                      <a:pt x="1135" y="5830"/>
                      <a:pt x="1135" y="5863"/>
                      <a:pt x="1135" y="5863"/>
                    </a:cubicBezTo>
                    <a:lnTo>
                      <a:pt x="1168" y="5863"/>
                    </a:lnTo>
                    <a:cubicBezTo>
                      <a:pt x="1268" y="5797"/>
                      <a:pt x="1368" y="5730"/>
                      <a:pt x="1468" y="5663"/>
                    </a:cubicBezTo>
                    <a:lnTo>
                      <a:pt x="1468" y="5630"/>
                    </a:lnTo>
                    <a:cubicBezTo>
                      <a:pt x="1501" y="5630"/>
                      <a:pt x="1501" y="5630"/>
                      <a:pt x="1501" y="5597"/>
                    </a:cubicBezTo>
                    <a:cubicBezTo>
                      <a:pt x="1501" y="5330"/>
                      <a:pt x="1501" y="5063"/>
                      <a:pt x="1535" y="4796"/>
                    </a:cubicBezTo>
                    <a:cubicBezTo>
                      <a:pt x="1568" y="4396"/>
                      <a:pt x="1635" y="4062"/>
                      <a:pt x="1768" y="3795"/>
                    </a:cubicBezTo>
                    <a:cubicBezTo>
                      <a:pt x="1768" y="3762"/>
                      <a:pt x="1768" y="3762"/>
                      <a:pt x="1768" y="3762"/>
                    </a:cubicBezTo>
                    <a:cubicBezTo>
                      <a:pt x="1668" y="3228"/>
                      <a:pt x="1568" y="2695"/>
                      <a:pt x="1468" y="2127"/>
                    </a:cubicBezTo>
                    <a:cubicBezTo>
                      <a:pt x="1468" y="2127"/>
                      <a:pt x="1468" y="2094"/>
                      <a:pt x="1468" y="2094"/>
                    </a:cubicBezTo>
                    <a:cubicBezTo>
                      <a:pt x="1368" y="1961"/>
                      <a:pt x="1268" y="1794"/>
                      <a:pt x="1168" y="1627"/>
                    </a:cubicBezTo>
                    <a:cubicBezTo>
                      <a:pt x="968" y="1260"/>
                      <a:pt x="701" y="660"/>
                      <a:pt x="634" y="59"/>
                    </a:cubicBezTo>
                    <a:cubicBezTo>
                      <a:pt x="634" y="26"/>
                      <a:pt x="634" y="26"/>
                      <a:pt x="634" y="26"/>
                    </a:cubicBezTo>
                    <a:cubicBezTo>
                      <a:pt x="617" y="9"/>
                      <a:pt x="609" y="1"/>
                      <a:pt x="6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56" name="Google Shape;13956;p43"/>
              <p:cNvSpPr/>
              <p:nvPr/>
            </p:nvSpPr>
            <p:spPr>
              <a:xfrm>
                <a:off x="5839675" y="2521500"/>
                <a:ext cx="70075" cy="135950"/>
              </a:xfrm>
              <a:custGeom>
                <a:rect b="b" l="l" r="r" t="t"/>
                <a:pathLst>
                  <a:path extrusionOk="0" h="5438" w="2803">
                    <a:moveTo>
                      <a:pt x="1969" y="0"/>
                    </a:moveTo>
                    <a:cubicBezTo>
                      <a:pt x="1569" y="701"/>
                      <a:pt x="1168" y="1468"/>
                      <a:pt x="835" y="2302"/>
                    </a:cubicBezTo>
                    <a:cubicBezTo>
                      <a:pt x="535" y="3069"/>
                      <a:pt x="268" y="3903"/>
                      <a:pt x="34" y="4771"/>
                    </a:cubicBezTo>
                    <a:cubicBezTo>
                      <a:pt x="1" y="4771"/>
                      <a:pt x="34" y="4804"/>
                      <a:pt x="34" y="4804"/>
                    </a:cubicBezTo>
                    <a:cubicBezTo>
                      <a:pt x="201" y="4871"/>
                      <a:pt x="335" y="5004"/>
                      <a:pt x="468" y="5104"/>
                    </a:cubicBezTo>
                    <a:lnTo>
                      <a:pt x="501" y="5104"/>
                    </a:lnTo>
                    <a:cubicBezTo>
                      <a:pt x="635" y="5204"/>
                      <a:pt x="802" y="5338"/>
                      <a:pt x="902" y="5438"/>
                    </a:cubicBezTo>
                    <a:lnTo>
                      <a:pt x="968" y="5438"/>
                    </a:lnTo>
                    <a:cubicBezTo>
                      <a:pt x="968" y="5438"/>
                      <a:pt x="968" y="5438"/>
                      <a:pt x="968" y="5404"/>
                    </a:cubicBezTo>
                    <a:cubicBezTo>
                      <a:pt x="1135" y="4771"/>
                      <a:pt x="1335" y="4137"/>
                      <a:pt x="1535" y="3536"/>
                    </a:cubicBezTo>
                    <a:cubicBezTo>
                      <a:pt x="1902" y="2469"/>
                      <a:pt x="2336" y="1535"/>
                      <a:pt x="2803" y="768"/>
                    </a:cubicBezTo>
                    <a:cubicBezTo>
                      <a:pt x="2803" y="768"/>
                      <a:pt x="2803" y="768"/>
                      <a:pt x="2803" y="734"/>
                    </a:cubicBezTo>
                    <a:cubicBezTo>
                      <a:pt x="2803" y="701"/>
                      <a:pt x="2803" y="701"/>
                      <a:pt x="2803" y="668"/>
                    </a:cubicBezTo>
                    <a:cubicBezTo>
                      <a:pt x="2703" y="634"/>
                      <a:pt x="2636" y="568"/>
                      <a:pt x="2569" y="501"/>
                    </a:cubicBezTo>
                    <a:cubicBezTo>
                      <a:pt x="2536" y="467"/>
                      <a:pt x="2503" y="401"/>
                      <a:pt x="2469" y="367"/>
                    </a:cubicBezTo>
                    <a:cubicBezTo>
                      <a:pt x="2403" y="334"/>
                      <a:pt x="2369" y="301"/>
                      <a:pt x="2336" y="267"/>
                    </a:cubicBezTo>
                    <a:cubicBezTo>
                      <a:pt x="2236" y="201"/>
                      <a:pt x="2136" y="101"/>
                      <a:pt x="20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57" name="Google Shape;13957;p43"/>
              <p:cNvSpPr/>
              <p:nvPr/>
            </p:nvSpPr>
            <p:spPr>
              <a:xfrm>
                <a:off x="5893050" y="2447275"/>
                <a:ext cx="85100" cy="85100"/>
              </a:xfrm>
              <a:custGeom>
                <a:rect b="b" l="l" r="r" t="t"/>
                <a:pathLst>
                  <a:path extrusionOk="0" h="3404" w="3404">
                    <a:moveTo>
                      <a:pt x="3070" y="1"/>
                    </a:moveTo>
                    <a:cubicBezTo>
                      <a:pt x="1936" y="401"/>
                      <a:pt x="935" y="1302"/>
                      <a:pt x="1" y="2703"/>
                    </a:cubicBezTo>
                    <a:cubicBezTo>
                      <a:pt x="1" y="2703"/>
                      <a:pt x="1" y="2736"/>
                      <a:pt x="1" y="2736"/>
                    </a:cubicBezTo>
                    <a:cubicBezTo>
                      <a:pt x="1" y="2736"/>
                      <a:pt x="34" y="2769"/>
                      <a:pt x="34" y="2769"/>
                    </a:cubicBezTo>
                    <a:cubicBezTo>
                      <a:pt x="168" y="2836"/>
                      <a:pt x="334" y="2969"/>
                      <a:pt x="468" y="3070"/>
                    </a:cubicBezTo>
                    <a:lnTo>
                      <a:pt x="535" y="3136"/>
                    </a:lnTo>
                    <a:cubicBezTo>
                      <a:pt x="568" y="3170"/>
                      <a:pt x="601" y="3203"/>
                      <a:pt x="635" y="3236"/>
                    </a:cubicBezTo>
                    <a:cubicBezTo>
                      <a:pt x="701" y="3270"/>
                      <a:pt x="768" y="3336"/>
                      <a:pt x="835" y="3403"/>
                    </a:cubicBezTo>
                    <a:lnTo>
                      <a:pt x="901" y="3403"/>
                    </a:lnTo>
                    <a:cubicBezTo>
                      <a:pt x="1635" y="2336"/>
                      <a:pt x="2469" y="1702"/>
                      <a:pt x="3370" y="1502"/>
                    </a:cubicBezTo>
                    <a:cubicBezTo>
                      <a:pt x="3370" y="1502"/>
                      <a:pt x="3403" y="1502"/>
                      <a:pt x="3403" y="1468"/>
                    </a:cubicBezTo>
                    <a:cubicBezTo>
                      <a:pt x="3403" y="1468"/>
                      <a:pt x="3403" y="1468"/>
                      <a:pt x="3403" y="1435"/>
                    </a:cubicBezTo>
                    <a:cubicBezTo>
                      <a:pt x="3303" y="1235"/>
                      <a:pt x="3270" y="1001"/>
                      <a:pt x="3236" y="734"/>
                    </a:cubicBezTo>
                    <a:cubicBezTo>
                      <a:pt x="3203" y="634"/>
                      <a:pt x="3203" y="568"/>
                      <a:pt x="3203" y="468"/>
                    </a:cubicBezTo>
                    <a:cubicBezTo>
                      <a:pt x="3170" y="434"/>
                      <a:pt x="3170" y="368"/>
                      <a:pt x="3170" y="334"/>
                    </a:cubicBezTo>
                    <a:cubicBezTo>
                      <a:pt x="3136" y="234"/>
                      <a:pt x="3103" y="134"/>
                      <a:pt x="3103" y="34"/>
                    </a:cubicBezTo>
                    <a:cubicBezTo>
                      <a:pt x="3103" y="34"/>
                      <a:pt x="3103" y="34"/>
                      <a:pt x="31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58" name="Google Shape;13958;p43"/>
              <p:cNvSpPr/>
              <p:nvPr/>
            </p:nvSpPr>
            <p:spPr>
              <a:xfrm>
                <a:off x="5923925" y="2491425"/>
                <a:ext cx="125100" cy="48450"/>
              </a:xfrm>
              <a:custGeom>
                <a:rect b="b" l="l" r="r" t="t"/>
                <a:pathLst>
                  <a:path extrusionOk="0" h="1938" w="5004">
                    <a:moveTo>
                      <a:pt x="2706" y="0"/>
                    </a:moveTo>
                    <a:cubicBezTo>
                      <a:pt x="2671" y="0"/>
                      <a:pt x="2637" y="1"/>
                      <a:pt x="2602" y="3"/>
                    </a:cubicBezTo>
                    <a:cubicBezTo>
                      <a:pt x="1668" y="69"/>
                      <a:pt x="801" y="636"/>
                      <a:pt x="0" y="1737"/>
                    </a:cubicBezTo>
                    <a:cubicBezTo>
                      <a:pt x="0" y="1771"/>
                      <a:pt x="0" y="1771"/>
                      <a:pt x="0" y="1804"/>
                    </a:cubicBezTo>
                    <a:lnTo>
                      <a:pt x="33" y="1804"/>
                    </a:lnTo>
                    <a:cubicBezTo>
                      <a:pt x="200" y="1804"/>
                      <a:pt x="334" y="1837"/>
                      <a:pt x="500" y="1837"/>
                    </a:cubicBezTo>
                    <a:lnTo>
                      <a:pt x="1101" y="1837"/>
                    </a:lnTo>
                    <a:cubicBezTo>
                      <a:pt x="1401" y="1871"/>
                      <a:pt x="1735" y="1871"/>
                      <a:pt x="2035" y="1871"/>
                    </a:cubicBezTo>
                    <a:lnTo>
                      <a:pt x="2869" y="1871"/>
                    </a:lnTo>
                    <a:cubicBezTo>
                      <a:pt x="3336" y="1871"/>
                      <a:pt x="3869" y="1871"/>
                      <a:pt x="4370" y="1904"/>
                    </a:cubicBezTo>
                    <a:cubicBezTo>
                      <a:pt x="4370" y="1937"/>
                      <a:pt x="4370" y="1937"/>
                      <a:pt x="4370" y="1937"/>
                    </a:cubicBezTo>
                    <a:cubicBezTo>
                      <a:pt x="4370" y="1937"/>
                      <a:pt x="4370" y="1904"/>
                      <a:pt x="4403" y="1904"/>
                    </a:cubicBezTo>
                    <a:cubicBezTo>
                      <a:pt x="4603" y="1637"/>
                      <a:pt x="4803" y="1370"/>
                      <a:pt x="5004" y="1170"/>
                    </a:cubicBezTo>
                    <a:cubicBezTo>
                      <a:pt x="5004" y="1170"/>
                      <a:pt x="5004" y="1170"/>
                      <a:pt x="5004" y="1137"/>
                    </a:cubicBezTo>
                    <a:cubicBezTo>
                      <a:pt x="5004" y="1137"/>
                      <a:pt x="5004" y="1137"/>
                      <a:pt x="5004" y="1103"/>
                    </a:cubicBezTo>
                    <a:cubicBezTo>
                      <a:pt x="4268" y="368"/>
                      <a:pt x="3502" y="0"/>
                      <a:pt x="270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59" name="Google Shape;13959;p43"/>
              <p:cNvSpPr/>
              <p:nvPr/>
            </p:nvSpPr>
            <p:spPr>
              <a:xfrm>
                <a:off x="5871375" y="2544025"/>
                <a:ext cx="155125" cy="121775"/>
              </a:xfrm>
              <a:custGeom>
                <a:rect b="b" l="l" r="r" t="t"/>
                <a:pathLst>
                  <a:path extrusionOk="0" h="4871" w="6205">
                    <a:moveTo>
                      <a:pt x="1869" y="0"/>
                    </a:moveTo>
                    <a:cubicBezTo>
                      <a:pt x="1869" y="0"/>
                      <a:pt x="1835" y="0"/>
                      <a:pt x="1835" y="33"/>
                    </a:cubicBezTo>
                    <a:cubicBezTo>
                      <a:pt x="1368" y="767"/>
                      <a:pt x="968" y="1668"/>
                      <a:pt x="601" y="2735"/>
                    </a:cubicBezTo>
                    <a:cubicBezTo>
                      <a:pt x="367" y="3369"/>
                      <a:pt x="167" y="4070"/>
                      <a:pt x="1" y="4804"/>
                    </a:cubicBezTo>
                    <a:cubicBezTo>
                      <a:pt x="1" y="4804"/>
                      <a:pt x="1" y="4837"/>
                      <a:pt x="1" y="4837"/>
                    </a:cubicBezTo>
                    <a:cubicBezTo>
                      <a:pt x="34" y="4837"/>
                      <a:pt x="34" y="4870"/>
                      <a:pt x="34" y="4870"/>
                    </a:cubicBezTo>
                    <a:cubicBezTo>
                      <a:pt x="167" y="4837"/>
                      <a:pt x="267" y="4837"/>
                      <a:pt x="401" y="4837"/>
                    </a:cubicBezTo>
                    <a:lnTo>
                      <a:pt x="1802" y="4837"/>
                    </a:lnTo>
                    <a:cubicBezTo>
                      <a:pt x="2135" y="4837"/>
                      <a:pt x="2436" y="4804"/>
                      <a:pt x="2736" y="4804"/>
                    </a:cubicBezTo>
                    <a:cubicBezTo>
                      <a:pt x="3203" y="4770"/>
                      <a:pt x="3703" y="4737"/>
                      <a:pt x="4170" y="4737"/>
                    </a:cubicBezTo>
                    <a:lnTo>
                      <a:pt x="4204" y="4737"/>
                    </a:lnTo>
                    <a:cubicBezTo>
                      <a:pt x="4537" y="3636"/>
                      <a:pt x="4904" y="2635"/>
                      <a:pt x="5371" y="1735"/>
                    </a:cubicBezTo>
                    <a:cubicBezTo>
                      <a:pt x="5605" y="1268"/>
                      <a:pt x="5871" y="734"/>
                      <a:pt x="6205" y="234"/>
                    </a:cubicBezTo>
                    <a:cubicBezTo>
                      <a:pt x="6205" y="234"/>
                      <a:pt x="6205" y="200"/>
                      <a:pt x="6205" y="200"/>
                    </a:cubicBezTo>
                    <a:cubicBezTo>
                      <a:pt x="6205" y="167"/>
                      <a:pt x="6172" y="167"/>
                      <a:pt x="6172" y="167"/>
                    </a:cubicBezTo>
                    <a:lnTo>
                      <a:pt x="5705" y="167"/>
                    </a:lnTo>
                    <a:cubicBezTo>
                      <a:pt x="5605" y="134"/>
                      <a:pt x="5471" y="134"/>
                      <a:pt x="5371" y="134"/>
                    </a:cubicBezTo>
                    <a:cubicBezTo>
                      <a:pt x="4971" y="134"/>
                      <a:pt x="4537" y="134"/>
                      <a:pt x="4070" y="100"/>
                    </a:cubicBezTo>
                    <a:cubicBezTo>
                      <a:pt x="3670" y="100"/>
                      <a:pt x="3270" y="100"/>
                      <a:pt x="2869" y="67"/>
                    </a:cubicBezTo>
                    <a:lnTo>
                      <a:pt x="2636" y="67"/>
                    </a:lnTo>
                    <a:cubicBezTo>
                      <a:pt x="2369" y="67"/>
                      <a:pt x="2135" y="67"/>
                      <a:pt x="18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60" name="Google Shape;13960;p43"/>
              <p:cNvSpPr/>
              <p:nvPr/>
            </p:nvSpPr>
            <p:spPr>
              <a:xfrm>
                <a:off x="5852200" y="2670775"/>
                <a:ext cx="121775" cy="150125"/>
              </a:xfrm>
              <a:custGeom>
                <a:rect b="b" l="l" r="r" t="t"/>
                <a:pathLst>
                  <a:path extrusionOk="0" h="6005" w="4871">
                    <a:moveTo>
                      <a:pt x="4804" y="0"/>
                    </a:moveTo>
                    <a:cubicBezTo>
                      <a:pt x="4270" y="67"/>
                      <a:pt x="3703" y="67"/>
                      <a:pt x="3169" y="67"/>
                    </a:cubicBezTo>
                    <a:lnTo>
                      <a:pt x="2669" y="67"/>
                    </a:lnTo>
                    <a:cubicBezTo>
                      <a:pt x="2202" y="100"/>
                      <a:pt x="1835" y="100"/>
                      <a:pt x="1468" y="100"/>
                    </a:cubicBezTo>
                    <a:lnTo>
                      <a:pt x="1235" y="100"/>
                    </a:lnTo>
                    <a:cubicBezTo>
                      <a:pt x="1068" y="100"/>
                      <a:pt x="901" y="100"/>
                      <a:pt x="734" y="67"/>
                    </a:cubicBezTo>
                    <a:cubicBezTo>
                      <a:pt x="701" y="67"/>
                      <a:pt x="701" y="67"/>
                      <a:pt x="701" y="100"/>
                    </a:cubicBezTo>
                    <a:cubicBezTo>
                      <a:pt x="301" y="1868"/>
                      <a:pt x="67" y="3836"/>
                      <a:pt x="0" y="5938"/>
                    </a:cubicBezTo>
                    <a:cubicBezTo>
                      <a:pt x="0" y="5971"/>
                      <a:pt x="0" y="5971"/>
                      <a:pt x="0" y="5971"/>
                    </a:cubicBezTo>
                    <a:cubicBezTo>
                      <a:pt x="0" y="5971"/>
                      <a:pt x="34" y="6005"/>
                      <a:pt x="34" y="6005"/>
                    </a:cubicBezTo>
                    <a:cubicBezTo>
                      <a:pt x="100" y="5988"/>
                      <a:pt x="167" y="5980"/>
                      <a:pt x="234" y="5980"/>
                    </a:cubicBezTo>
                    <a:cubicBezTo>
                      <a:pt x="301" y="5980"/>
                      <a:pt x="367" y="5988"/>
                      <a:pt x="434" y="6005"/>
                    </a:cubicBezTo>
                    <a:lnTo>
                      <a:pt x="3069" y="6005"/>
                    </a:lnTo>
                    <a:cubicBezTo>
                      <a:pt x="3136" y="6005"/>
                      <a:pt x="3236" y="5971"/>
                      <a:pt x="3336" y="5971"/>
                    </a:cubicBezTo>
                    <a:cubicBezTo>
                      <a:pt x="3469" y="5971"/>
                      <a:pt x="3603" y="5956"/>
                      <a:pt x="3726" y="5956"/>
                    </a:cubicBezTo>
                    <a:cubicBezTo>
                      <a:pt x="3788" y="5956"/>
                      <a:pt x="3847" y="5960"/>
                      <a:pt x="3903" y="5971"/>
                    </a:cubicBezTo>
                    <a:lnTo>
                      <a:pt x="3936" y="5971"/>
                    </a:lnTo>
                    <a:cubicBezTo>
                      <a:pt x="3970" y="5971"/>
                      <a:pt x="3970" y="5938"/>
                      <a:pt x="3970" y="5938"/>
                    </a:cubicBezTo>
                    <a:cubicBezTo>
                      <a:pt x="4103" y="3703"/>
                      <a:pt x="4403" y="1768"/>
                      <a:pt x="4870" y="67"/>
                    </a:cubicBezTo>
                    <a:cubicBezTo>
                      <a:pt x="4870" y="34"/>
                      <a:pt x="4870" y="34"/>
                      <a:pt x="48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61" name="Google Shape;13961;p43"/>
              <p:cNvSpPr/>
              <p:nvPr/>
            </p:nvSpPr>
            <p:spPr>
              <a:xfrm>
                <a:off x="5851350" y="2827550"/>
                <a:ext cx="99275" cy="114275"/>
              </a:xfrm>
              <a:custGeom>
                <a:rect b="b" l="l" r="r" t="t"/>
                <a:pathLst>
                  <a:path extrusionOk="0" h="4571" w="3971">
                    <a:moveTo>
                      <a:pt x="34" y="1"/>
                    </a:moveTo>
                    <a:cubicBezTo>
                      <a:pt x="1" y="1"/>
                      <a:pt x="1" y="1"/>
                      <a:pt x="1" y="34"/>
                    </a:cubicBezTo>
                    <a:cubicBezTo>
                      <a:pt x="1" y="1001"/>
                      <a:pt x="1" y="1935"/>
                      <a:pt x="34" y="2903"/>
                    </a:cubicBezTo>
                    <a:cubicBezTo>
                      <a:pt x="34" y="3203"/>
                      <a:pt x="68" y="3536"/>
                      <a:pt x="101" y="3903"/>
                    </a:cubicBezTo>
                    <a:cubicBezTo>
                      <a:pt x="101" y="3903"/>
                      <a:pt x="101" y="3903"/>
                      <a:pt x="101" y="3937"/>
                    </a:cubicBezTo>
                    <a:cubicBezTo>
                      <a:pt x="134" y="3937"/>
                      <a:pt x="134" y="3937"/>
                      <a:pt x="168" y="3903"/>
                    </a:cubicBezTo>
                    <a:cubicBezTo>
                      <a:pt x="400" y="3758"/>
                      <a:pt x="683" y="3663"/>
                      <a:pt x="951" y="3663"/>
                    </a:cubicBezTo>
                    <a:cubicBezTo>
                      <a:pt x="990" y="3663"/>
                      <a:pt x="1030" y="3666"/>
                      <a:pt x="1068" y="3670"/>
                    </a:cubicBezTo>
                    <a:cubicBezTo>
                      <a:pt x="1435" y="3670"/>
                      <a:pt x="1769" y="3803"/>
                      <a:pt x="2036" y="4037"/>
                    </a:cubicBezTo>
                    <a:cubicBezTo>
                      <a:pt x="2102" y="4103"/>
                      <a:pt x="2136" y="4170"/>
                      <a:pt x="2203" y="4237"/>
                    </a:cubicBezTo>
                    <a:cubicBezTo>
                      <a:pt x="2336" y="4337"/>
                      <a:pt x="2436" y="4470"/>
                      <a:pt x="2569" y="4537"/>
                    </a:cubicBezTo>
                    <a:cubicBezTo>
                      <a:pt x="2636" y="4537"/>
                      <a:pt x="2670" y="4570"/>
                      <a:pt x="2703" y="4570"/>
                    </a:cubicBezTo>
                    <a:lnTo>
                      <a:pt x="2836" y="4570"/>
                    </a:lnTo>
                    <a:cubicBezTo>
                      <a:pt x="2903" y="4570"/>
                      <a:pt x="2936" y="4537"/>
                      <a:pt x="2970" y="4537"/>
                    </a:cubicBezTo>
                    <a:cubicBezTo>
                      <a:pt x="3137" y="4470"/>
                      <a:pt x="3237" y="4337"/>
                      <a:pt x="3370" y="4237"/>
                    </a:cubicBezTo>
                    <a:cubicBezTo>
                      <a:pt x="3403" y="4170"/>
                      <a:pt x="3470" y="4103"/>
                      <a:pt x="3537" y="4037"/>
                    </a:cubicBezTo>
                    <a:cubicBezTo>
                      <a:pt x="3670" y="3937"/>
                      <a:pt x="3804" y="3870"/>
                      <a:pt x="3937" y="3803"/>
                    </a:cubicBezTo>
                    <a:cubicBezTo>
                      <a:pt x="3970" y="3770"/>
                      <a:pt x="3970" y="3770"/>
                      <a:pt x="3970" y="3737"/>
                    </a:cubicBezTo>
                    <a:cubicBezTo>
                      <a:pt x="3904" y="2536"/>
                      <a:pt x="3904" y="1301"/>
                      <a:pt x="3970" y="34"/>
                    </a:cubicBezTo>
                    <a:cubicBezTo>
                      <a:pt x="3970" y="34"/>
                      <a:pt x="3970" y="34"/>
                      <a:pt x="3970" y="1"/>
                    </a:cubicBezTo>
                    <a:lnTo>
                      <a:pt x="3937" y="1"/>
                    </a:lnTo>
                    <a:cubicBezTo>
                      <a:pt x="3770" y="34"/>
                      <a:pt x="3570" y="34"/>
                      <a:pt x="3403" y="34"/>
                    </a:cubicBezTo>
                    <a:lnTo>
                      <a:pt x="3170" y="34"/>
                    </a:lnTo>
                    <a:cubicBezTo>
                      <a:pt x="2947" y="34"/>
                      <a:pt x="2666" y="49"/>
                      <a:pt x="2374" y="49"/>
                    </a:cubicBezTo>
                    <a:cubicBezTo>
                      <a:pt x="2228" y="49"/>
                      <a:pt x="2080" y="45"/>
                      <a:pt x="1936" y="34"/>
                    </a:cubicBezTo>
                    <a:lnTo>
                      <a:pt x="535" y="34"/>
                    </a:lnTo>
                    <a:cubicBezTo>
                      <a:pt x="368" y="1"/>
                      <a:pt x="201" y="1"/>
                      <a:pt x="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62" name="Google Shape;13962;p43"/>
              <p:cNvSpPr/>
              <p:nvPr/>
            </p:nvSpPr>
            <p:spPr>
              <a:xfrm>
                <a:off x="5833850" y="2927525"/>
                <a:ext cx="174325" cy="119375"/>
              </a:xfrm>
              <a:custGeom>
                <a:rect b="b" l="l" r="r" t="t"/>
                <a:pathLst>
                  <a:path extrusionOk="0" h="4775" w="6973">
                    <a:moveTo>
                      <a:pt x="1670" y="0"/>
                    </a:moveTo>
                    <a:cubicBezTo>
                      <a:pt x="1635" y="0"/>
                      <a:pt x="1602" y="2"/>
                      <a:pt x="1568" y="4"/>
                    </a:cubicBezTo>
                    <a:cubicBezTo>
                      <a:pt x="1201" y="4"/>
                      <a:pt x="868" y="205"/>
                      <a:pt x="634" y="538"/>
                    </a:cubicBezTo>
                    <a:cubicBezTo>
                      <a:pt x="0" y="1372"/>
                      <a:pt x="501" y="2606"/>
                      <a:pt x="868" y="3240"/>
                    </a:cubicBezTo>
                    <a:cubicBezTo>
                      <a:pt x="1101" y="3707"/>
                      <a:pt x="1435" y="4107"/>
                      <a:pt x="1768" y="4441"/>
                    </a:cubicBezTo>
                    <a:cubicBezTo>
                      <a:pt x="1835" y="4541"/>
                      <a:pt x="1935" y="4641"/>
                      <a:pt x="2002" y="4708"/>
                    </a:cubicBezTo>
                    <a:cubicBezTo>
                      <a:pt x="2002" y="4741"/>
                      <a:pt x="2035" y="4741"/>
                      <a:pt x="2035" y="4741"/>
                    </a:cubicBezTo>
                    <a:cubicBezTo>
                      <a:pt x="2235" y="4674"/>
                      <a:pt x="2436" y="4674"/>
                      <a:pt x="2702" y="4674"/>
                    </a:cubicBezTo>
                    <a:cubicBezTo>
                      <a:pt x="2702" y="4674"/>
                      <a:pt x="2736" y="4641"/>
                      <a:pt x="2736" y="4641"/>
                    </a:cubicBezTo>
                    <a:cubicBezTo>
                      <a:pt x="2736" y="4641"/>
                      <a:pt x="2736" y="4608"/>
                      <a:pt x="2736" y="4608"/>
                    </a:cubicBezTo>
                    <a:cubicBezTo>
                      <a:pt x="2636" y="4374"/>
                      <a:pt x="2569" y="4141"/>
                      <a:pt x="2502" y="3907"/>
                    </a:cubicBezTo>
                    <a:cubicBezTo>
                      <a:pt x="2369" y="3574"/>
                      <a:pt x="2235" y="3140"/>
                      <a:pt x="2269" y="2773"/>
                    </a:cubicBezTo>
                    <a:cubicBezTo>
                      <a:pt x="2269" y="2606"/>
                      <a:pt x="2302" y="2473"/>
                      <a:pt x="2402" y="2373"/>
                    </a:cubicBezTo>
                    <a:cubicBezTo>
                      <a:pt x="2596" y="2203"/>
                      <a:pt x="2948" y="2157"/>
                      <a:pt x="3241" y="2157"/>
                    </a:cubicBezTo>
                    <a:cubicBezTo>
                      <a:pt x="3352" y="2157"/>
                      <a:pt x="3454" y="2163"/>
                      <a:pt x="3536" y="2173"/>
                    </a:cubicBezTo>
                    <a:lnTo>
                      <a:pt x="3570" y="2173"/>
                    </a:lnTo>
                    <a:cubicBezTo>
                      <a:pt x="4070" y="2173"/>
                      <a:pt x="4737" y="2306"/>
                      <a:pt x="4737" y="3040"/>
                    </a:cubicBezTo>
                    <a:cubicBezTo>
                      <a:pt x="4737" y="3540"/>
                      <a:pt x="4537" y="4107"/>
                      <a:pt x="4137" y="4641"/>
                    </a:cubicBezTo>
                    <a:cubicBezTo>
                      <a:pt x="4137" y="4674"/>
                      <a:pt x="4137" y="4674"/>
                      <a:pt x="4137" y="4708"/>
                    </a:cubicBezTo>
                    <a:lnTo>
                      <a:pt x="4170" y="4708"/>
                    </a:lnTo>
                    <a:cubicBezTo>
                      <a:pt x="4304" y="4741"/>
                      <a:pt x="4404" y="4741"/>
                      <a:pt x="4504" y="4741"/>
                    </a:cubicBezTo>
                    <a:cubicBezTo>
                      <a:pt x="4604" y="4741"/>
                      <a:pt x="4670" y="4774"/>
                      <a:pt x="4771" y="4774"/>
                    </a:cubicBezTo>
                    <a:lnTo>
                      <a:pt x="4904" y="4774"/>
                    </a:lnTo>
                    <a:cubicBezTo>
                      <a:pt x="5004" y="4641"/>
                      <a:pt x="5104" y="4541"/>
                      <a:pt x="5204" y="4441"/>
                    </a:cubicBezTo>
                    <a:cubicBezTo>
                      <a:pt x="5504" y="4074"/>
                      <a:pt x="5838" y="3707"/>
                      <a:pt x="6105" y="3240"/>
                    </a:cubicBezTo>
                    <a:cubicBezTo>
                      <a:pt x="6472" y="2606"/>
                      <a:pt x="6972" y="1372"/>
                      <a:pt x="6338" y="538"/>
                    </a:cubicBezTo>
                    <a:cubicBezTo>
                      <a:pt x="6071" y="205"/>
                      <a:pt x="5771" y="4"/>
                      <a:pt x="5404" y="4"/>
                    </a:cubicBezTo>
                    <a:cubicBezTo>
                      <a:pt x="5368" y="2"/>
                      <a:pt x="5332" y="0"/>
                      <a:pt x="5296" y="0"/>
                    </a:cubicBezTo>
                    <a:cubicBezTo>
                      <a:pt x="4899" y="0"/>
                      <a:pt x="4506" y="168"/>
                      <a:pt x="4170" y="505"/>
                    </a:cubicBezTo>
                    <a:cubicBezTo>
                      <a:pt x="4037" y="638"/>
                      <a:pt x="3903" y="738"/>
                      <a:pt x="3770" y="805"/>
                    </a:cubicBezTo>
                    <a:cubicBezTo>
                      <a:pt x="3670" y="838"/>
                      <a:pt x="3603" y="872"/>
                      <a:pt x="3503" y="872"/>
                    </a:cubicBezTo>
                    <a:lnTo>
                      <a:pt x="3436" y="872"/>
                    </a:lnTo>
                    <a:cubicBezTo>
                      <a:pt x="3370" y="872"/>
                      <a:pt x="3303" y="838"/>
                      <a:pt x="3203" y="805"/>
                    </a:cubicBezTo>
                    <a:cubicBezTo>
                      <a:pt x="3169" y="805"/>
                      <a:pt x="3136" y="772"/>
                      <a:pt x="3069" y="738"/>
                    </a:cubicBezTo>
                    <a:cubicBezTo>
                      <a:pt x="3003" y="705"/>
                      <a:pt x="2903" y="638"/>
                      <a:pt x="2836" y="571"/>
                    </a:cubicBezTo>
                    <a:lnTo>
                      <a:pt x="2802" y="538"/>
                    </a:lnTo>
                    <a:cubicBezTo>
                      <a:pt x="2802" y="538"/>
                      <a:pt x="2802" y="505"/>
                      <a:pt x="2769" y="505"/>
                    </a:cubicBezTo>
                    <a:cubicBezTo>
                      <a:pt x="2463" y="168"/>
                      <a:pt x="2045" y="0"/>
                      <a:pt x="16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63" name="Google Shape;13963;p43"/>
              <p:cNvSpPr/>
              <p:nvPr/>
            </p:nvSpPr>
            <p:spPr>
              <a:xfrm>
                <a:off x="5985625" y="3396225"/>
                <a:ext cx="105925" cy="57625"/>
              </a:xfrm>
              <a:custGeom>
                <a:rect b="b" l="l" r="r" t="t"/>
                <a:pathLst>
                  <a:path extrusionOk="0" h="2305" w="4237">
                    <a:moveTo>
                      <a:pt x="3321" y="0"/>
                    </a:moveTo>
                    <a:cubicBezTo>
                      <a:pt x="2626" y="0"/>
                      <a:pt x="1956" y="194"/>
                      <a:pt x="1368" y="570"/>
                    </a:cubicBezTo>
                    <a:cubicBezTo>
                      <a:pt x="1001" y="837"/>
                      <a:pt x="668" y="1137"/>
                      <a:pt x="401" y="1538"/>
                    </a:cubicBezTo>
                    <a:cubicBezTo>
                      <a:pt x="234" y="1738"/>
                      <a:pt x="134" y="1971"/>
                      <a:pt x="0" y="2205"/>
                    </a:cubicBezTo>
                    <a:lnTo>
                      <a:pt x="0" y="2271"/>
                    </a:lnTo>
                    <a:cubicBezTo>
                      <a:pt x="0" y="2271"/>
                      <a:pt x="0" y="2271"/>
                      <a:pt x="0" y="2305"/>
                    </a:cubicBezTo>
                    <a:lnTo>
                      <a:pt x="668" y="2305"/>
                    </a:lnTo>
                    <a:cubicBezTo>
                      <a:pt x="868" y="2305"/>
                      <a:pt x="1068" y="2305"/>
                      <a:pt x="1268" y="2271"/>
                    </a:cubicBezTo>
                    <a:lnTo>
                      <a:pt x="2202" y="2271"/>
                    </a:lnTo>
                    <a:cubicBezTo>
                      <a:pt x="2235" y="2271"/>
                      <a:pt x="2302" y="2238"/>
                      <a:pt x="2335" y="2238"/>
                    </a:cubicBezTo>
                    <a:lnTo>
                      <a:pt x="2569" y="2238"/>
                    </a:lnTo>
                    <a:cubicBezTo>
                      <a:pt x="2569" y="2238"/>
                      <a:pt x="2602" y="2238"/>
                      <a:pt x="2602" y="2205"/>
                    </a:cubicBezTo>
                    <a:cubicBezTo>
                      <a:pt x="2636" y="2005"/>
                      <a:pt x="2769" y="1738"/>
                      <a:pt x="2836" y="1571"/>
                    </a:cubicBezTo>
                    <a:lnTo>
                      <a:pt x="2869" y="1504"/>
                    </a:lnTo>
                    <a:cubicBezTo>
                      <a:pt x="3003" y="1171"/>
                      <a:pt x="3203" y="870"/>
                      <a:pt x="3436" y="637"/>
                    </a:cubicBezTo>
                    <a:cubicBezTo>
                      <a:pt x="3670" y="437"/>
                      <a:pt x="3937" y="270"/>
                      <a:pt x="4203" y="170"/>
                    </a:cubicBezTo>
                    <a:cubicBezTo>
                      <a:pt x="4237" y="170"/>
                      <a:pt x="4237" y="137"/>
                      <a:pt x="4237" y="137"/>
                    </a:cubicBezTo>
                    <a:cubicBezTo>
                      <a:pt x="4237" y="103"/>
                      <a:pt x="4203" y="103"/>
                      <a:pt x="4203" y="103"/>
                    </a:cubicBezTo>
                    <a:cubicBezTo>
                      <a:pt x="3908" y="34"/>
                      <a:pt x="3612" y="0"/>
                      <a:pt x="332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64" name="Google Shape;13964;p43"/>
              <p:cNvSpPr/>
              <p:nvPr/>
            </p:nvSpPr>
            <p:spPr>
              <a:xfrm>
                <a:off x="5932250" y="3114425"/>
                <a:ext cx="107600" cy="105925"/>
              </a:xfrm>
              <a:custGeom>
                <a:rect b="b" l="l" r="r" t="t"/>
                <a:pathLst>
                  <a:path extrusionOk="0" h="4237" w="4304">
                    <a:moveTo>
                      <a:pt x="1835" y="0"/>
                    </a:moveTo>
                    <a:cubicBezTo>
                      <a:pt x="1835" y="0"/>
                      <a:pt x="1835" y="34"/>
                      <a:pt x="1835" y="34"/>
                    </a:cubicBezTo>
                    <a:cubicBezTo>
                      <a:pt x="1802" y="267"/>
                      <a:pt x="1769" y="401"/>
                      <a:pt x="1668" y="534"/>
                    </a:cubicBezTo>
                    <a:cubicBezTo>
                      <a:pt x="1602" y="567"/>
                      <a:pt x="1568" y="601"/>
                      <a:pt x="1502" y="634"/>
                    </a:cubicBezTo>
                    <a:cubicBezTo>
                      <a:pt x="1468" y="668"/>
                      <a:pt x="1402" y="701"/>
                      <a:pt x="1335" y="768"/>
                    </a:cubicBezTo>
                    <a:cubicBezTo>
                      <a:pt x="1235" y="901"/>
                      <a:pt x="1168" y="1068"/>
                      <a:pt x="1101" y="1235"/>
                    </a:cubicBezTo>
                    <a:lnTo>
                      <a:pt x="1068" y="1268"/>
                    </a:lnTo>
                    <a:cubicBezTo>
                      <a:pt x="868" y="1802"/>
                      <a:pt x="534" y="2135"/>
                      <a:pt x="101" y="2302"/>
                    </a:cubicBezTo>
                    <a:cubicBezTo>
                      <a:pt x="67" y="2302"/>
                      <a:pt x="67" y="2335"/>
                      <a:pt x="67" y="2335"/>
                    </a:cubicBezTo>
                    <a:cubicBezTo>
                      <a:pt x="67" y="2569"/>
                      <a:pt x="67" y="2769"/>
                      <a:pt x="34" y="3003"/>
                    </a:cubicBezTo>
                    <a:cubicBezTo>
                      <a:pt x="34" y="3069"/>
                      <a:pt x="34" y="3136"/>
                      <a:pt x="34" y="3203"/>
                    </a:cubicBezTo>
                    <a:cubicBezTo>
                      <a:pt x="34" y="3536"/>
                      <a:pt x="1" y="3870"/>
                      <a:pt x="1" y="4203"/>
                    </a:cubicBezTo>
                    <a:cubicBezTo>
                      <a:pt x="1" y="4203"/>
                      <a:pt x="1" y="4203"/>
                      <a:pt x="1" y="4237"/>
                    </a:cubicBezTo>
                    <a:lnTo>
                      <a:pt x="34" y="4237"/>
                    </a:lnTo>
                    <a:cubicBezTo>
                      <a:pt x="201" y="4203"/>
                      <a:pt x="368" y="4203"/>
                      <a:pt x="501" y="4203"/>
                    </a:cubicBezTo>
                    <a:lnTo>
                      <a:pt x="734" y="4203"/>
                    </a:lnTo>
                    <a:cubicBezTo>
                      <a:pt x="1235" y="4203"/>
                      <a:pt x="1702" y="4170"/>
                      <a:pt x="2102" y="4137"/>
                    </a:cubicBezTo>
                    <a:cubicBezTo>
                      <a:pt x="2569" y="4137"/>
                      <a:pt x="2969" y="4103"/>
                      <a:pt x="3370" y="4070"/>
                    </a:cubicBezTo>
                    <a:cubicBezTo>
                      <a:pt x="3503" y="4070"/>
                      <a:pt x="3603" y="4037"/>
                      <a:pt x="3737" y="4037"/>
                    </a:cubicBezTo>
                    <a:cubicBezTo>
                      <a:pt x="3903" y="4003"/>
                      <a:pt x="4104" y="3970"/>
                      <a:pt x="4270" y="3970"/>
                    </a:cubicBezTo>
                    <a:cubicBezTo>
                      <a:pt x="4270" y="3970"/>
                      <a:pt x="4304" y="3970"/>
                      <a:pt x="4304" y="3937"/>
                    </a:cubicBezTo>
                    <a:cubicBezTo>
                      <a:pt x="4304" y="3937"/>
                      <a:pt x="4304" y="3937"/>
                      <a:pt x="4304" y="3903"/>
                    </a:cubicBezTo>
                    <a:cubicBezTo>
                      <a:pt x="3770" y="3203"/>
                      <a:pt x="3270" y="2369"/>
                      <a:pt x="2836" y="1368"/>
                    </a:cubicBezTo>
                    <a:cubicBezTo>
                      <a:pt x="2636" y="968"/>
                      <a:pt x="2469" y="501"/>
                      <a:pt x="2302" y="34"/>
                    </a:cubicBezTo>
                    <a:lnTo>
                      <a:pt x="2202" y="34"/>
                    </a:lnTo>
                    <a:cubicBezTo>
                      <a:pt x="2102" y="34"/>
                      <a:pt x="1969" y="34"/>
                      <a:pt x="18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65" name="Google Shape;13965;p43"/>
              <p:cNvSpPr/>
              <p:nvPr/>
            </p:nvSpPr>
            <p:spPr>
              <a:xfrm>
                <a:off x="5933925" y="3221175"/>
                <a:ext cx="150950" cy="73400"/>
              </a:xfrm>
              <a:custGeom>
                <a:rect b="b" l="l" r="r" t="t"/>
                <a:pathLst>
                  <a:path extrusionOk="0" h="2936" w="6038">
                    <a:moveTo>
                      <a:pt x="4470" y="0"/>
                    </a:moveTo>
                    <a:cubicBezTo>
                      <a:pt x="4237" y="100"/>
                      <a:pt x="3970" y="100"/>
                      <a:pt x="3670" y="100"/>
                    </a:cubicBezTo>
                    <a:cubicBezTo>
                      <a:pt x="3570" y="100"/>
                      <a:pt x="3503" y="100"/>
                      <a:pt x="3403" y="134"/>
                    </a:cubicBezTo>
                    <a:cubicBezTo>
                      <a:pt x="2969" y="167"/>
                      <a:pt x="2502" y="167"/>
                      <a:pt x="2035" y="200"/>
                    </a:cubicBezTo>
                    <a:cubicBezTo>
                      <a:pt x="1601" y="234"/>
                      <a:pt x="1168" y="234"/>
                      <a:pt x="701" y="234"/>
                    </a:cubicBezTo>
                    <a:lnTo>
                      <a:pt x="501" y="234"/>
                    </a:lnTo>
                    <a:cubicBezTo>
                      <a:pt x="367" y="234"/>
                      <a:pt x="200" y="234"/>
                      <a:pt x="34" y="200"/>
                    </a:cubicBezTo>
                    <a:cubicBezTo>
                      <a:pt x="34" y="200"/>
                      <a:pt x="0" y="234"/>
                      <a:pt x="0" y="234"/>
                    </a:cubicBezTo>
                    <a:cubicBezTo>
                      <a:pt x="0" y="234"/>
                      <a:pt x="0" y="267"/>
                      <a:pt x="0" y="267"/>
                    </a:cubicBezTo>
                    <a:cubicBezTo>
                      <a:pt x="1101" y="2035"/>
                      <a:pt x="2302" y="2936"/>
                      <a:pt x="3503" y="2936"/>
                    </a:cubicBezTo>
                    <a:lnTo>
                      <a:pt x="3603" y="2936"/>
                    </a:lnTo>
                    <a:cubicBezTo>
                      <a:pt x="4470" y="2902"/>
                      <a:pt x="5304" y="2402"/>
                      <a:pt x="6038" y="1434"/>
                    </a:cubicBezTo>
                    <a:cubicBezTo>
                      <a:pt x="6038" y="1434"/>
                      <a:pt x="6038" y="1434"/>
                      <a:pt x="6038" y="1401"/>
                    </a:cubicBezTo>
                    <a:cubicBezTo>
                      <a:pt x="5504" y="1001"/>
                      <a:pt x="4971" y="534"/>
                      <a:pt x="453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66" name="Google Shape;13966;p43"/>
              <p:cNvSpPr/>
              <p:nvPr/>
            </p:nvSpPr>
            <p:spPr>
              <a:xfrm>
                <a:off x="5906400" y="3240350"/>
                <a:ext cx="112600" cy="105100"/>
              </a:xfrm>
              <a:custGeom>
                <a:rect b="b" l="l" r="r" t="t"/>
                <a:pathLst>
                  <a:path extrusionOk="0" h="4204" w="4504">
                    <a:moveTo>
                      <a:pt x="935" y="0"/>
                    </a:moveTo>
                    <a:cubicBezTo>
                      <a:pt x="834" y="334"/>
                      <a:pt x="568" y="501"/>
                      <a:pt x="267" y="534"/>
                    </a:cubicBezTo>
                    <a:lnTo>
                      <a:pt x="1" y="534"/>
                    </a:lnTo>
                    <a:cubicBezTo>
                      <a:pt x="1" y="567"/>
                      <a:pt x="1" y="567"/>
                      <a:pt x="34" y="601"/>
                    </a:cubicBezTo>
                    <a:cubicBezTo>
                      <a:pt x="67" y="634"/>
                      <a:pt x="101" y="734"/>
                      <a:pt x="134" y="768"/>
                    </a:cubicBezTo>
                    <a:cubicBezTo>
                      <a:pt x="167" y="868"/>
                      <a:pt x="201" y="901"/>
                      <a:pt x="234" y="934"/>
                    </a:cubicBezTo>
                    <a:cubicBezTo>
                      <a:pt x="868" y="1802"/>
                      <a:pt x="1435" y="2535"/>
                      <a:pt x="2202" y="3169"/>
                    </a:cubicBezTo>
                    <a:cubicBezTo>
                      <a:pt x="2569" y="3436"/>
                      <a:pt x="2903" y="3670"/>
                      <a:pt x="3270" y="3836"/>
                    </a:cubicBezTo>
                    <a:cubicBezTo>
                      <a:pt x="3270" y="3836"/>
                      <a:pt x="4204" y="4203"/>
                      <a:pt x="4370" y="4203"/>
                    </a:cubicBezTo>
                    <a:cubicBezTo>
                      <a:pt x="4404" y="4203"/>
                      <a:pt x="4404" y="4203"/>
                      <a:pt x="4404" y="4170"/>
                    </a:cubicBezTo>
                    <a:cubicBezTo>
                      <a:pt x="4404" y="4170"/>
                      <a:pt x="4404" y="4137"/>
                      <a:pt x="4404" y="4103"/>
                    </a:cubicBezTo>
                    <a:lnTo>
                      <a:pt x="4470" y="3369"/>
                    </a:lnTo>
                    <a:cubicBezTo>
                      <a:pt x="4470" y="3303"/>
                      <a:pt x="4470" y="3236"/>
                      <a:pt x="4470" y="3136"/>
                    </a:cubicBezTo>
                    <a:cubicBezTo>
                      <a:pt x="4470" y="2969"/>
                      <a:pt x="4470" y="2736"/>
                      <a:pt x="4504" y="2569"/>
                    </a:cubicBezTo>
                    <a:cubicBezTo>
                      <a:pt x="4504" y="2535"/>
                      <a:pt x="4504" y="2535"/>
                      <a:pt x="4504" y="2535"/>
                    </a:cubicBezTo>
                    <a:cubicBezTo>
                      <a:pt x="4504" y="2502"/>
                      <a:pt x="4504" y="2502"/>
                      <a:pt x="4470" y="2502"/>
                    </a:cubicBezTo>
                    <a:cubicBezTo>
                      <a:pt x="3270" y="2469"/>
                      <a:pt x="2069" y="1601"/>
                      <a:pt x="10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67" name="Google Shape;13967;p43"/>
              <p:cNvSpPr/>
              <p:nvPr/>
            </p:nvSpPr>
            <p:spPr>
              <a:xfrm>
                <a:off x="6024825" y="3230350"/>
                <a:ext cx="114275" cy="116775"/>
              </a:xfrm>
              <a:custGeom>
                <a:rect b="b" l="l" r="r" t="t"/>
                <a:pathLst>
                  <a:path extrusionOk="0" h="4671" w="4571">
                    <a:moveTo>
                      <a:pt x="3536" y="0"/>
                    </a:moveTo>
                    <a:cubicBezTo>
                      <a:pt x="2602" y="1835"/>
                      <a:pt x="1435" y="2802"/>
                      <a:pt x="100" y="2902"/>
                    </a:cubicBezTo>
                    <a:cubicBezTo>
                      <a:pt x="100" y="2902"/>
                      <a:pt x="67" y="2935"/>
                      <a:pt x="67" y="2935"/>
                    </a:cubicBezTo>
                    <a:cubicBezTo>
                      <a:pt x="67" y="2969"/>
                      <a:pt x="67" y="3036"/>
                      <a:pt x="67" y="3069"/>
                    </a:cubicBezTo>
                    <a:lnTo>
                      <a:pt x="67" y="3136"/>
                    </a:lnTo>
                    <a:cubicBezTo>
                      <a:pt x="67" y="3302"/>
                      <a:pt x="67" y="3503"/>
                      <a:pt x="34" y="3669"/>
                    </a:cubicBezTo>
                    <a:cubicBezTo>
                      <a:pt x="34" y="3736"/>
                      <a:pt x="34" y="3803"/>
                      <a:pt x="34" y="3869"/>
                    </a:cubicBezTo>
                    <a:lnTo>
                      <a:pt x="34" y="4103"/>
                    </a:lnTo>
                    <a:cubicBezTo>
                      <a:pt x="34" y="4270"/>
                      <a:pt x="0" y="4437"/>
                      <a:pt x="0" y="4603"/>
                    </a:cubicBezTo>
                    <a:cubicBezTo>
                      <a:pt x="0" y="4637"/>
                      <a:pt x="34" y="4670"/>
                      <a:pt x="34" y="4670"/>
                    </a:cubicBezTo>
                    <a:lnTo>
                      <a:pt x="467" y="4670"/>
                    </a:lnTo>
                    <a:cubicBezTo>
                      <a:pt x="1935" y="4603"/>
                      <a:pt x="3369" y="3636"/>
                      <a:pt x="4570" y="1835"/>
                    </a:cubicBezTo>
                    <a:cubicBezTo>
                      <a:pt x="4570" y="1801"/>
                      <a:pt x="4570" y="1801"/>
                      <a:pt x="4537" y="1768"/>
                    </a:cubicBezTo>
                    <a:cubicBezTo>
                      <a:pt x="4370" y="1568"/>
                      <a:pt x="4237" y="1234"/>
                      <a:pt x="4103" y="967"/>
                    </a:cubicBezTo>
                    <a:cubicBezTo>
                      <a:pt x="4036" y="867"/>
                      <a:pt x="4003" y="767"/>
                      <a:pt x="3936" y="667"/>
                    </a:cubicBezTo>
                    <a:cubicBezTo>
                      <a:pt x="3903" y="600"/>
                      <a:pt x="3870" y="534"/>
                      <a:pt x="3836" y="434"/>
                    </a:cubicBezTo>
                    <a:cubicBezTo>
                      <a:pt x="3736" y="300"/>
                      <a:pt x="3670" y="167"/>
                      <a:pt x="3603" y="33"/>
                    </a:cubicBezTo>
                    <a:cubicBezTo>
                      <a:pt x="3603" y="0"/>
                      <a:pt x="3569" y="0"/>
                      <a:pt x="35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68" name="Google Shape;13968;p43"/>
              <p:cNvSpPr/>
              <p:nvPr/>
            </p:nvSpPr>
            <p:spPr>
              <a:xfrm>
                <a:off x="6118225" y="3072725"/>
                <a:ext cx="83400" cy="194325"/>
              </a:xfrm>
              <a:custGeom>
                <a:rect b="b" l="l" r="r" t="t"/>
                <a:pathLst>
                  <a:path extrusionOk="0" h="7773" w="3336">
                    <a:moveTo>
                      <a:pt x="1701" y="1"/>
                    </a:moveTo>
                    <a:cubicBezTo>
                      <a:pt x="1701" y="1"/>
                      <a:pt x="1701" y="1"/>
                      <a:pt x="1701" y="34"/>
                    </a:cubicBezTo>
                    <a:cubicBezTo>
                      <a:pt x="1435" y="1535"/>
                      <a:pt x="1101" y="2936"/>
                      <a:pt x="701" y="4137"/>
                    </a:cubicBezTo>
                    <a:cubicBezTo>
                      <a:pt x="467" y="4837"/>
                      <a:pt x="234" y="5404"/>
                      <a:pt x="0" y="5905"/>
                    </a:cubicBezTo>
                    <a:cubicBezTo>
                      <a:pt x="0" y="5938"/>
                      <a:pt x="0" y="5938"/>
                      <a:pt x="0" y="5938"/>
                    </a:cubicBezTo>
                    <a:cubicBezTo>
                      <a:pt x="167" y="6138"/>
                      <a:pt x="300" y="6405"/>
                      <a:pt x="401" y="6639"/>
                    </a:cubicBezTo>
                    <a:cubicBezTo>
                      <a:pt x="434" y="6739"/>
                      <a:pt x="501" y="6839"/>
                      <a:pt x="534" y="6905"/>
                    </a:cubicBezTo>
                    <a:cubicBezTo>
                      <a:pt x="601" y="7039"/>
                      <a:pt x="667" y="7139"/>
                      <a:pt x="734" y="7272"/>
                    </a:cubicBezTo>
                    <a:cubicBezTo>
                      <a:pt x="834" y="7406"/>
                      <a:pt x="934" y="7573"/>
                      <a:pt x="1001" y="7739"/>
                    </a:cubicBezTo>
                    <a:cubicBezTo>
                      <a:pt x="1001" y="7739"/>
                      <a:pt x="1034" y="7773"/>
                      <a:pt x="1034" y="7773"/>
                    </a:cubicBezTo>
                    <a:cubicBezTo>
                      <a:pt x="1034" y="7773"/>
                      <a:pt x="1068" y="7739"/>
                      <a:pt x="1068" y="7739"/>
                    </a:cubicBezTo>
                    <a:cubicBezTo>
                      <a:pt x="1468" y="7072"/>
                      <a:pt x="1868" y="6305"/>
                      <a:pt x="2202" y="5471"/>
                    </a:cubicBezTo>
                    <a:cubicBezTo>
                      <a:pt x="2635" y="4337"/>
                      <a:pt x="3036" y="3036"/>
                      <a:pt x="3336" y="1635"/>
                    </a:cubicBezTo>
                    <a:cubicBezTo>
                      <a:pt x="3336" y="1635"/>
                      <a:pt x="3336" y="1602"/>
                      <a:pt x="3336" y="1602"/>
                    </a:cubicBezTo>
                    <a:cubicBezTo>
                      <a:pt x="3269" y="1535"/>
                      <a:pt x="3203" y="1468"/>
                      <a:pt x="3136" y="1402"/>
                    </a:cubicBezTo>
                    <a:cubicBezTo>
                      <a:pt x="3102" y="1335"/>
                      <a:pt x="3036" y="1268"/>
                      <a:pt x="2969" y="1235"/>
                    </a:cubicBezTo>
                    <a:cubicBezTo>
                      <a:pt x="2836" y="1068"/>
                      <a:pt x="2635" y="901"/>
                      <a:pt x="2469" y="734"/>
                    </a:cubicBezTo>
                    <a:lnTo>
                      <a:pt x="2335" y="601"/>
                    </a:lnTo>
                    <a:cubicBezTo>
                      <a:pt x="2302" y="568"/>
                      <a:pt x="2269" y="534"/>
                      <a:pt x="2235" y="501"/>
                    </a:cubicBezTo>
                    <a:cubicBezTo>
                      <a:pt x="2068" y="367"/>
                      <a:pt x="1902" y="201"/>
                      <a:pt x="17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69" name="Google Shape;13969;p43"/>
              <p:cNvSpPr/>
              <p:nvPr/>
            </p:nvSpPr>
            <p:spPr>
              <a:xfrm>
                <a:off x="6161575" y="2949300"/>
                <a:ext cx="58400" cy="152650"/>
              </a:xfrm>
              <a:custGeom>
                <a:rect b="b" l="l" r="r" t="t"/>
                <a:pathLst>
                  <a:path extrusionOk="0" h="6106" w="2336">
                    <a:moveTo>
                      <a:pt x="368" y="1"/>
                    </a:moveTo>
                    <a:cubicBezTo>
                      <a:pt x="368" y="1"/>
                      <a:pt x="368" y="34"/>
                      <a:pt x="368" y="34"/>
                    </a:cubicBezTo>
                    <a:cubicBezTo>
                      <a:pt x="334" y="1602"/>
                      <a:pt x="234" y="3103"/>
                      <a:pt x="1" y="4537"/>
                    </a:cubicBezTo>
                    <a:cubicBezTo>
                      <a:pt x="1" y="4537"/>
                      <a:pt x="34" y="4571"/>
                      <a:pt x="34" y="4571"/>
                    </a:cubicBezTo>
                    <a:cubicBezTo>
                      <a:pt x="101" y="4637"/>
                      <a:pt x="201" y="4704"/>
                      <a:pt x="268" y="4804"/>
                    </a:cubicBezTo>
                    <a:cubicBezTo>
                      <a:pt x="301" y="4837"/>
                      <a:pt x="334" y="4871"/>
                      <a:pt x="334" y="4871"/>
                    </a:cubicBezTo>
                    <a:cubicBezTo>
                      <a:pt x="501" y="5038"/>
                      <a:pt x="668" y="5204"/>
                      <a:pt x="835" y="5338"/>
                    </a:cubicBezTo>
                    <a:lnTo>
                      <a:pt x="935" y="5438"/>
                    </a:lnTo>
                    <a:cubicBezTo>
                      <a:pt x="1002" y="5505"/>
                      <a:pt x="1068" y="5571"/>
                      <a:pt x="1168" y="5638"/>
                    </a:cubicBezTo>
                    <a:cubicBezTo>
                      <a:pt x="1335" y="5805"/>
                      <a:pt x="1502" y="5938"/>
                      <a:pt x="1635" y="6105"/>
                    </a:cubicBezTo>
                    <a:lnTo>
                      <a:pt x="1669" y="6105"/>
                    </a:lnTo>
                    <a:cubicBezTo>
                      <a:pt x="1702" y="6105"/>
                      <a:pt x="1702" y="6105"/>
                      <a:pt x="1702" y="6072"/>
                    </a:cubicBezTo>
                    <a:cubicBezTo>
                      <a:pt x="2069" y="4304"/>
                      <a:pt x="2269" y="2369"/>
                      <a:pt x="2336" y="368"/>
                    </a:cubicBezTo>
                    <a:cubicBezTo>
                      <a:pt x="2336" y="334"/>
                      <a:pt x="2302" y="334"/>
                      <a:pt x="2302" y="301"/>
                    </a:cubicBezTo>
                    <a:cubicBezTo>
                      <a:pt x="1869" y="268"/>
                      <a:pt x="1469" y="201"/>
                      <a:pt x="1102" y="101"/>
                    </a:cubicBezTo>
                    <a:cubicBezTo>
                      <a:pt x="1002" y="101"/>
                      <a:pt x="935" y="101"/>
                      <a:pt x="868" y="67"/>
                    </a:cubicBezTo>
                    <a:cubicBezTo>
                      <a:pt x="735" y="67"/>
                      <a:pt x="568" y="34"/>
                      <a:pt x="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70" name="Google Shape;13970;p43"/>
              <p:cNvSpPr/>
              <p:nvPr/>
            </p:nvSpPr>
            <p:spPr>
              <a:xfrm>
                <a:off x="6164925" y="2797525"/>
                <a:ext cx="55900" cy="152650"/>
              </a:xfrm>
              <a:custGeom>
                <a:rect b="b" l="l" r="r" t="t"/>
                <a:pathLst>
                  <a:path extrusionOk="0" h="6106" w="2236">
                    <a:moveTo>
                      <a:pt x="1802" y="1"/>
                    </a:moveTo>
                    <a:cubicBezTo>
                      <a:pt x="1668" y="67"/>
                      <a:pt x="1535" y="134"/>
                      <a:pt x="1401" y="167"/>
                    </a:cubicBezTo>
                    <a:cubicBezTo>
                      <a:pt x="1335" y="201"/>
                      <a:pt x="1234" y="234"/>
                      <a:pt x="1168" y="268"/>
                    </a:cubicBezTo>
                    <a:lnTo>
                      <a:pt x="968" y="368"/>
                    </a:lnTo>
                    <a:cubicBezTo>
                      <a:pt x="667" y="501"/>
                      <a:pt x="334" y="634"/>
                      <a:pt x="34" y="768"/>
                    </a:cubicBezTo>
                    <a:cubicBezTo>
                      <a:pt x="0" y="768"/>
                      <a:pt x="0" y="801"/>
                      <a:pt x="0" y="801"/>
                    </a:cubicBezTo>
                    <a:cubicBezTo>
                      <a:pt x="100" y="1702"/>
                      <a:pt x="167" y="2636"/>
                      <a:pt x="200" y="3537"/>
                    </a:cubicBezTo>
                    <a:cubicBezTo>
                      <a:pt x="234" y="4270"/>
                      <a:pt x="234" y="5004"/>
                      <a:pt x="234" y="5738"/>
                    </a:cubicBezTo>
                    <a:cubicBezTo>
                      <a:pt x="234" y="5771"/>
                      <a:pt x="267" y="5771"/>
                      <a:pt x="267" y="5771"/>
                    </a:cubicBezTo>
                    <a:cubicBezTo>
                      <a:pt x="434" y="5771"/>
                      <a:pt x="601" y="5838"/>
                      <a:pt x="767" y="5872"/>
                    </a:cubicBezTo>
                    <a:cubicBezTo>
                      <a:pt x="868" y="5872"/>
                      <a:pt x="934" y="5905"/>
                      <a:pt x="1034" y="5905"/>
                    </a:cubicBezTo>
                    <a:cubicBezTo>
                      <a:pt x="1401" y="5972"/>
                      <a:pt x="1768" y="6038"/>
                      <a:pt x="2168" y="6105"/>
                    </a:cubicBezTo>
                    <a:lnTo>
                      <a:pt x="2202" y="6105"/>
                    </a:lnTo>
                    <a:cubicBezTo>
                      <a:pt x="2202" y="6072"/>
                      <a:pt x="2202" y="6072"/>
                      <a:pt x="2202" y="6072"/>
                    </a:cubicBezTo>
                    <a:cubicBezTo>
                      <a:pt x="2235" y="5204"/>
                      <a:pt x="2202" y="4370"/>
                      <a:pt x="2168" y="3537"/>
                    </a:cubicBezTo>
                    <a:cubicBezTo>
                      <a:pt x="2135" y="2336"/>
                      <a:pt x="2035" y="1168"/>
                      <a:pt x="1868" y="34"/>
                    </a:cubicBezTo>
                    <a:cubicBezTo>
                      <a:pt x="1868" y="34"/>
                      <a:pt x="1868" y="1"/>
                      <a:pt x="18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71" name="Google Shape;13971;p43"/>
              <p:cNvSpPr/>
              <p:nvPr/>
            </p:nvSpPr>
            <p:spPr>
              <a:xfrm>
                <a:off x="6142400" y="2650750"/>
                <a:ext cx="67575" cy="156800"/>
              </a:xfrm>
              <a:custGeom>
                <a:rect b="b" l="l" r="r" t="t"/>
                <a:pathLst>
                  <a:path extrusionOk="0" h="6272" w="2703">
                    <a:moveTo>
                      <a:pt x="1402" y="1"/>
                    </a:moveTo>
                    <a:cubicBezTo>
                      <a:pt x="1335" y="101"/>
                      <a:pt x="1268" y="168"/>
                      <a:pt x="1201" y="234"/>
                    </a:cubicBezTo>
                    <a:cubicBezTo>
                      <a:pt x="1168" y="301"/>
                      <a:pt x="1101" y="368"/>
                      <a:pt x="1068" y="434"/>
                    </a:cubicBezTo>
                    <a:cubicBezTo>
                      <a:pt x="1001" y="501"/>
                      <a:pt x="901" y="601"/>
                      <a:pt x="835" y="701"/>
                    </a:cubicBezTo>
                    <a:cubicBezTo>
                      <a:pt x="601" y="1035"/>
                      <a:pt x="368" y="1368"/>
                      <a:pt x="67" y="1669"/>
                    </a:cubicBezTo>
                    <a:cubicBezTo>
                      <a:pt x="67" y="1669"/>
                      <a:pt x="34" y="1669"/>
                      <a:pt x="34" y="1702"/>
                    </a:cubicBezTo>
                    <a:cubicBezTo>
                      <a:pt x="1" y="1702"/>
                      <a:pt x="1" y="1735"/>
                      <a:pt x="1" y="1735"/>
                    </a:cubicBezTo>
                    <a:cubicBezTo>
                      <a:pt x="368" y="3136"/>
                      <a:pt x="668" y="4671"/>
                      <a:pt x="835" y="6239"/>
                    </a:cubicBezTo>
                    <a:cubicBezTo>
                      <a:pt x="835" y="6239"/>
                      <a:pt x="868" y="6272"/>
                      <a:pt x="868" y="6272"/>
                    </a:cubicBezTo>
                    <a:lnTo>
                      <a:pt x="901" y="6272"/>
                    </a:lnTo>
                    <a:cubicBezTo>
                      <a:pt x="1135" y="6172"/>
                      <a:pt x="1368" y="6072"/>
                      <a:pt x="1602" y="5972"/>
                    </a:cubicBezTo>
                    <a:cubicBezTo>
                      <a:pt x="1702" y="5938"/>
                      <a:pt x="1802" y="5905"/>
                      <a:pt x="1902" y="5838"/>
                    </a:cubicBezTo>
                    <a:cubicBezTo>
                      <a:pt x="2002" y="5805"/>
                      <a:pt x="2135" y="5738"/>
                      <a:pt x="2236" y="5705"/>
                    </a:cubicBezTo>
                    <a:cubicBezTo>
                      <a:pt x="2369" y="5638"/>
                      <a:pt x="2536" y="5571"/>
                      <a:pt x="2669" y="5505"/>
                    </a:cubicBezTo>
                    <a:cubicBezTo>
                      <a:pt x="2703" y="5505"/>
                      <a:pt x="2703" y="5471"/>
                      <a:pt x="2703" y="5471"/>
                    </a:cubicBezTo>
                    <a:cubicBezTo>
                      <a:pt x="2436" y="3537"/>
                      <a:pt x="2002" y="1702"/>
                      <a:pt x="1468" y="34"/>
                    </a:cubicBezTo>
                    <a:cubicBezTo>
                      <a:pt x="1468" y="1"/>
                      <a:pt x="1468" y="1"/>
                      <a:pt x="14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72" name="Google Shape;13972;p43"/>
              <p:cNvSpPr/>
              <p:nvPr/>
            </p:nvSpPr>
            <p:spPr>
              <a:xfrm>
                <a:off x="6079025" y="2496475"/>
                <a:ext cx="95925" cy="186000"/>
              </a:xfrm>
              <a:custGeom>
                <a:rect b="b" l="l" r="r" t="t"/>
                <a:pathLst>
                  <a:path extrusionOk="0" h="7440" w="3837">
                    <a:moveTo>
                      <a:pt x="734" y="1"/>
                    </a:moveTo>
                    <a:cubicBezTo>
                      <a:pt x="701" y="168"/>
                      <a:pt x="634" y="334"/>
                      <a:pt x="568" y="468"/>
                    </a:cubicBezTo>
                    <a:cubicBezTo>
                      <a:pt x="568" y="534"/>
                      <a:pt x="534" y="568"/>
                      <a:pt x="501" y="635"/>
                    </a:cubicBezTo>
                    <a:cubicBezTo>
                      <a:pt x="434" y="868"/>
                      <a:pt x="334" y="1135"/>
                      <a:pt x="234" y="1368"/>
                    </a:cubicBezTo>
                    <a:cubicBezTo>
                      <a:pt x="234" y="1402"/>
                      <a:pt x="201" y="1468"/>
                      <a:pt x="201" y="1502"/>
                    </a:cubicBezTo>
                    <a:cubicBezTo>
                      <a:pt x="134" y="1635"/>
                      <a:pt x="101" y="1735"/>
                      <a:pt x="34" y="1802"/>
                    </a:cubicBezTo>
                    <a:cubicBezTo>
                      <a:pt x="0" y="1835"/>
                      <a:pt x="0" y="1835"/>
                      <a:pt x="34" y="1869"/>
                    </a:cubicBezTo>
                    <a:cubicBezTo>
                      <a:pt x="467" y="2503"/>
                      <a:pt x="868" y="3270"/>
                      <a:pt x="1268" y="4137"/>
                    </a:cubicBezTo>
                    <a:cubicBezTo>
                      <a:pt x="1702" y="5138"/>
                      <a:pt x="2102" y="6239"/>
                      <a:pt x="2402" y="7406"/>
                    </a:cubicBezTo>
                    <a:cubicBezTo>
                      <a:pt x="2436" y="7439"/>
                      <a:pt x="2436" y="7439"/>
                      <a:pt x="2436" y="7439"/>
                    </a:cubicBezTo>
                    <a:lnTo>
                      <a:pt x="2469" y="7439"/>
                    </a:lnTo>
                    <a:cubicBezTo>
                      <a:pt x="2502" y="7406"/>
                      <a:pt x="2502" y="7406"/>
                      <a:pt x="2536" y="7373"/>
                    </a:cubicBezTo>
                    <a:cubicBezTo>
                      <a:pt x="2636" y="7273"/>
                      <a:pt x="2702" y="7139"/>
                      <a:pt x="2802" y="7039"/>
                    </a:cubicBezTo>
                    <a:lnTo>
                      <a:pt x="2903" y="6939"/>
                    </a:lnTo>
                    <a:cubicBezTo>
                      <a:pt x="3036" y="6739"/>
                      <a:pt x="3203" y="6539"/>
                      <a:pt x="3370" y="6339"/>
                    </a:cubicBezTo>
                    <a:lnTo>
                      <a:pt x="3536" y="6105"/>
                    </a:lnTo>
                    <a:cubicBezTo>
                      <a:pt x="3570" y="6038"/>
                      <a:pt x="3603" y="6005"/>
                      <a:pt x="3636" y="5938"/>
                    </a:cubicBezTo>
                    <a:cubicBezTo>
                      <a:pt x="3703" y="5872"/>
                      <a:pt x="3770" y="5772"/>
                      <a:pt x="3837" y="5705"/>
                    </a:cubicBezTo>
                    <a:cubicBezTo>
                      <a:pt x="3837" y="5705"/>
                      <a:pt x="3837" y="5671"/>
                      <a:pt x="3837" y="5671"/>
                    </a:cubicBezTo>
                    <a:cubicBezTo>
                      <a:pt x="3470" y="4637"/>
                      <a:pt x="3069" y="3670"/>
                      <a:pt x="2636" y="2836"/>
                    </a:cubicBezTo>
                    <a:cubicBezTo>
                      <a:pt x="2069" y="1702"/>
                      <a:pt x="1468" y="768"/>
                      <a:pt x="8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73" name="Google Shape;13973;p43"/>
              <p:cNvSpPr/>
              <p:nvPr/>
            </p:nvSpPr>
            <p:spPr>
              <a:xfrm>
                <a:off x="5978125" y="2442150"/>
                <a:ext cx="113425" cy="91875"/>
              </a:xfrm>
              <a:custGeom>
                <a:rect b="b" l="l" r="r" t="t"/>
                <a:pathLst>
                  <a:path extrusionOk="0" h="3675" w="4537">
                    <a:moveTo>
                      <a:pt x="962" y="0"/>
                    </a:moveTo>
                    <a:cubicBezTo>
                      <a:pt x="897" y="0"/>
                      <a:pt x="832" y="2"/>
                      <a:pt x="767" y="5"/>
                    </a:cubicBezTo>
                    <a:cubicBezTo>
                      <a:pt x="501" y="5"/>
                      <a:pt x="267" y="39"/>
                      <a:pt x="0" y="106"/>
                    </a:cubicBezTo>
                    <a:cubicBezTo>
                      <a:pt x="0" y="106"/>
                      <a:pt x="0" y="106"/>
                      <a:pt x="0" y="139"/>
                    </a:cubicBezTo>
                    <a:cubicBezTo>
                      <a:pt x="0" y="139"/>
                      <a:pt x="0" y="139"/>
                      <a:pt x="0" y="172"/>
                    </a:cubicBezTo>
                    <a:cubicBezTo>
                      <a:pt x="34" y="272"/>
                      <a:pt x="67" y="406"/>
                      <a:pt x="67" y="539"/>
                    </a:cubicBezTo>
                    <a:cubicBezTo>
                      <a:pt x="100" y="606"/>
                      <a:pt x="100" y="639"/>
                      <a:pt x="100" y="706"/>
                    </a:cubicBezTo>
                    <a:cubicBezTo>
                      <a:pt x="134" y="773"/>
                      <a:pt x="134" y="873"/>
                      <a:pt x="167" y="939"/>
                    </a:cubicBezTo>
                    <a:cubicBezTo>
                      <a:pt x="234" y="1173"/>
                      <a:pt x="300" y="1407"/>
                      <a:pt x="267" y="1607"/>
                    </a:cubicBezTo>
                    <a:cubicBezTo>
                      <a:pt x="267" y="1640"/>
                      <a:pt x="300" y="1640"/>
                      <a:pt x="300" y="1640"/>
                    </a:cubicBezTo>
                    <a:lnTo>
                      <a:pt x="434" y="1640"/>
                    </a:lnTo>
                    <a:cubicBezTo>
                      <a:pt x="462" y="1639"/>
                      <a:pt x="489" y="1639"/>
                      <a:pt x="517" y="1639"/>
                    </a:cubicBezTo>
                    <a:cubicBezTo>
                      <a:pt x="1655" y="1639"/>
                      <a:pt x="2760" y="2306"/>
                      <a:pt x="3770" y="3641"/>
                    </a:cubicBezTo>
                    <a:cubicBezTo>
                      <a:pt x="3770" y="3641"/>
                      <a:pt x="3803" y="3675"/>
                      <a:pt x="3803" y="3675"/>
                    </a:cubicBezTo>
                    <a:cubicBezTo>
                      <a:pt x="3803" y="3675"/>
                      <a:pt x="3803" y="3675"/>
                      <a:pt x="3803" y="3641"/>
                    </a:cubicBezTo>
                    <a:lnTo>
                      <a:pt x="3836" y="3641"/>
                    </a:lnTo>
                    <a:cubicBezTo>
                      <a:pt x="3870" y="3575"/>
                      <a:pt x="3903" y="3541"/>
                      <a:pt x="3903" y="3475"/>
                    </a:cubicBezTo>
                    <a:cubicBezTo>
                      <a:pt x="3936" y="3441"/>
                      <a:pt x="3970" y="3375"/>
                      <a:pt x="3970" y="3308"/>
                    </a:cubicBezTo>
                    <a:cubicBezTo>
                      <a:pt x="4036" y="3208"/>
                      <a:pt x="4070" y="3074"/>
                      <a:pt x="4103" y="2941"/>
                    </a:cubicBezTo>
                    <a:cubicBezTo>
                      <a:pt x="4170" y="2808"/>
                      <a:pt x="4237" y="2641"/>
                      <a:pt x="4303" y="2507"/>
                    </a:cubicBezTo>
                    <a:cubicBezTo>
                      <a:pt x="4303" y="2474"/>
                      <a:pt x="4303" y="2474"/>
                      <a:pt x="4303" y="2441"/>
                    </a:cubicBezTo>
                    <a:cubicBezTo>
                      <a:pt x="4337" y="2341"/>
                      <a:pt x="4437" y="2074"/>
                      <a:pt x="4537" y="1874"/>
                    </a:cubicBezTo>
                    <a:cubicBezTo>
                      <a:pt x="4537" y="1874"/>
                      <a:pt x="4537" y="1840"/>
                      <a:pt x="4537" y="1840"/>
                    </a:cubicBezTo>
                    <a:cubicBezTo>
                      <a:pt x="3396" y="604"/>
                      <a:pt x="2195" y="0"/>
                      <a:pt x="96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74" name="Google Shape;13974;p43"/>
              <p:cNvSpPr/>
              <p:nvPr/>
            </p:nvSpPr>
            <p:spPr>
              <a:xfrm>
                <a:off x="5948925" y="2385575"/>
                <a:ext cx="223525" cy="96750"/>
              </a:xfrm>
              <a:custGeom>
                <a:rect b="b" l="l" r="r" t="t"/>
                <a:pathLst>
                  <a:path extrusionOk="0" h="3870" w="8941">
                    <a:moveTo>
                      <a:pt x="4571" y="0"/>
                    </a:moveTo>
                    <a:cubicBezTo>
                      <a:pt x="4404" y="100"/>
                      <a:pt x="4237" y="134"/>
                      <a:pt x="4037" y="200"/>
                    </a:cubicBezTo>
                    <a:cubicBezTo>
                      <a:pt x="3937" y="234"/>
                      <a:pt x="3870" y="234"/>
                      <a:pt x="3770" y="267"/>
                    </a:cubicBezTo>
                    <a:cubicBezTo>
                      <a:pt x="3403" y="400"/>
                      <a:pt x="3070" y="534"/>
                      <a:pt x="2736" y="667"/>
                    </a:cubicBezTo>
                    <a:cubicBezTo>
                      <a:pt x="2036" y="968"/>
                      <a:pt x="1335" y="1368"/>
                      <a:pt x="668" y="1868"/>
                    </a:cubicBezTo>
                    <a:cubicBezTo>
                      <a:pt x="468" y="2002"/>
                      <a:pt x="268" y="2168"/>
                      <a:pt x="34" y="2369"/>
                    </a:cubicBezTo>
                    <a:cubicBezTo>
                      <a:pt x="34" y="2369"/>
                      <a:pt x="1" y="2402"/>
                      <a:pt x="34" y="2435"/>
                    </a:cubicBezTo>
                    <a:lnTo>
                      <a:pt x="67" y="2435"/>
                    </a:lnTo>
                    <a:cubicBezTo>
                      <a:pt x="668" y="2102"/>
                      <a:pt x="1302" y="1935"/>
                      <a:pt x="1902" y="1902"/>
                    </a:cubicBezTo>
                    <a:cubicBezTo>
                      <a:pt x="1935" y="1901"/>
                      <a:pt x="1969" y="1900"/>
                      <a:pt x="2002" y="1900"/>
                    </a:cubicBezTo>
                    <a:cubicBezTo>
                      <a:pt x="3370" y="1900"/>
                      <a:pt x="4734" y="2567"/>
                      <a:pt x="5972" y="3870"/>
                    </a:cubicBezTo>
                    <a:lnTo>
                      <a:pt x="6005" y="3870"/>
                    </a:lnTo>
                    <a:cubicBezTo>
                      <a:pt x="6105" y="3836"/>
                      <a:pt x="6205" y="3770"/>
                      <a:pt x="6305" y="3736"/>
                    </a:cubicBezTo>
                    <a:lnTo>
                      <a:pt x="6339" y="3736"/>
                    </a:lnTo>
                    <a:cubicBezTo>
                      <a:pt x="6672" y="3603"/>
                      <a:pt x="7006" y="3536"/>
                      <a:pt x="7306" y="3436"/>
                    </a:cubicBezTo>
                    <a:lnTo>
                      <a:pt x="7339" y="3436"/>
                    </a:lnTo>
                    <a:cubicBezTo>
                      <a:pt x="7439" y="3403"/>
                      <a:pt x="7506" y="3369"/>
                      <a:pt x="7606" y="3336"/>
                    </a:cubicBezTo>
                    <a:cubicBezTo>
                      <a:pt x="8040" y="3236"/>
                      <a:pt x="8473" y="3102"/>
                      <a:pt x="8907" y="3036"/>
                    </a:cubicBezTo>
                    <a:cubicBezTo>
                      <a:pt x="8907" y="3036"/>
                      <a:pt x="8907" y="3002"/>
                      <a:pt x="8940" y="3002"/>
                    </a:cubicBezTo>
                    <a:cubicBezTo>
                      <a:pt x="8940" y="2969"/>
                      <a:pt x="8940" y="2969"/>
                      <a:pt x="8907" y="2969"/>
                    </a:cubicBezTo>
                    <a:cubicBezTo>
                      <a:pt x="7773" y="1601"/>
                      <a:pt x="6505" y="634"/>
                      <a:pt x="5204" y="67"/>
                    </a:cubicBezTo>
                    <a:cubicBezTo>
                      <a:pt x="4971" y="34"/>
                      <a:pt x="4804" y="34"/>
                      <a:pt x="460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75" name="Google Shape;13975;p43"/>
              <p:cNvSpPr/>
              <p:nvPr/>
            </p:nvSpPr>
            <p:spPr>
              <a:xfrm>
                <a:off x="6104050" y="2468125"/>
                <a:ext cx="154300" cy="165150"/>
              </a:xfrm>
              <a:custGeom>
                <a:rect b="b" l="l" r="r" t="t"/>
                <a:pathLst>
                  <a:path extrusionOk="0" h="6606" w="6172">
                    <a:moveTo>
                      <a:pt x="2969" y="1"/>
                    </a:moveTo>
                    <a:cubicBezTo>
                      <a:pt x="2635" y="101"/>
                      <a:pt x="2268" y="201"/>
                      <a:pt x="1935" y="267"/>
                    </a:cubicBezTo>
                    <a:cubicBezTo>
                      <a:pt x="1701" y="334"/>
                      <a:pt x="1435" y="401"/>
                      <a:pt x="1168" y="468"/>
                    </a:cubicBezTo>
                    <a:cubicBezTo>
                      <a:pt x="1068" y="501"/>
                      <a:pt x="934" y="534"/>
                      <a:pt x="801" y="568"/>
                    </a:cubicBezTo>
                    <a:cubicBezTo>
                      <a:pt x="634" y="601"/>
                      <a:pt x="434" y="668"/>
                      <a:pt x="234" y="734"/>
                    </a:cubicBezTo>
                    <a:lnTo>
                      <a:pt x="200" y="734"/>
                    </a:lnTo>
                    <a:cubicBezTo>
                      <a:pt x="167" y="734"/>
                      <a:pt x="100" y="768"/>
                      <a:pt x="34" y="768"/>
                    </a:cubicBezTo>
                    <a:cubicBezTo>
                      <a:pt x="34" y="768"/>
                      <a:pt x="0" y="768"/>
                      <a:pt x="0" y="801"/>
                    </a:cubicBezTo>
                    <a:cubicBezTo>
                      <a:pt x="0" y="801"/>
                      <a:pt x="0" y="835"/>
                      <a:pt x="0" y="835"/>
                    </a:cubicBezTo>
                    <a:cubicBezTo>
                      <a:pt x="701" y="1635"/>
                      <a:pt x="1368" y="2636"/>
                      <a:pt x="1968" y="3803"/>
                    </a:cubicBezTo>
                    <a:cubicBezTo>
                      <a:pt x="2402" y="4671"/>
                      <a:pt x="2769" y="5605"/>
                      <a:pt x="3136" y="6572"/>
                    </a:cubicBezTo>
                    <a:cubicBezTo>
                      <a:pt x="3136" y="6605"/>
                      <a:pt x="3136" y="6605"/>
                      <a:pt x="3169" y="6605"/>
                    </a:cubicBezTo>
                    <a:lnTo>
                      <a:pt x="3202" y="6605"/>
                    </a:lnTo>
                    <a:cubicBezTo>
                      <a:pt x="3269" y="6572"/>
                      <a:pt x="3369" y="6539"/>
                      <a:pt x="3469" y="6505"/>
                    </a:cubicBezTo>
                    <a:cubicBezTo>
                      <a:pt x="3503" y="6505"/>
                      <a:pt x="3503" y="6505"/>
                      <a:pt x="3536" y="6472"/>
                    </a:cubicBezTo>
                    <a:cubicBezTo>
                      <a:pt x="3803" y="6405"/>
                      <a:pt x="4036" y="6338"/>
                      <a:pt x="4303" y="6272"/>
                    </a:cubicBezTo>
                    <a:lnTo>
                      <a:pt x="4503" y="6205"/>
                    </a:lnTo>
                    <a:cubicBezTo>
                      <a:pt x="4670" y="6172"/>
                      <a:pt x="4837" y="6105"/>
                      <a:pt x="5004" y="6072"/>
                    </a:cubicBezTo>
                    <a:cubicBezTo>
                      <a:pt x="5371" y="5972"/>
                      <a:pt x="5771" y="5838"/>
                      <a:pt x="6138" y="5771"/>
                    </a:cubicBezTo>
                    <a:cubicBezTo>
                      <a:pt x="6138" y="5771"/>
                      <a:pt x="6138" y="5771"/>
                      <a:pt x="6138" y="5738"/>
                    </a:cubicBezTo>
                    <a:cubicBezTo>
                      <a:pt x="6171" y="5738"/>
                      <a:pt x="6171" y="5738"/>
                      <a:pt x="6138" y="5705"/>
                    </a:cubicBezTo>
                    <a:cubicBezTo>
                      <a:pt x="5304" y="3470"/>
                      <a:pt x="4237" y="1568"/>
                      <a:pt x="3002" y="34"/>
                    </a:cubicBezTo>
                    <a:cubicBezTo>
                      <a:pt x="3002" y="1"/>
                      <a:pt x="3002" y="1"/>
                      <a:pt x="29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76" name="Google Shape;13976;p43"/>
              <p:cNvSpPr/>
              <p:nvPr/>
            </p:nvSpPr>
            <p:spPr>
              <a:xfrm>
                <a:off x="6184925" y="2620375"/>
                <a:ext cx="115950" cy="166350"/>
              </a:xfrm>
              <a:custGeom>
                <a:rect b="b" l="l" r="r" t="t"/>
                <a:pathLst>
                  <a:path extrusionOk="0" h="6654" w="4638">
                    <a:moveTo>
                      <a:pt x="3035" y="0"/>
                    </a:moveTo>
                    <a:cubicBezTo>
                      <a:pt x="3025" y="0"/>
                      <a:pt x="3014" y="4"/>
                      <a:pt x="3003" y="15"/>
                    </a:cubicBezTo>
                    <a:cubicBezTo>
                      <a:pt x="2636" y="148"/>
                      <a:pt x="2236" y="248"/>
                      <a:pt x="1835" y="315"/>
                    </a:cubicBezTo>
                    <a:cubicBezTo>
                      <a:pt x="1669" y="382"/>
                      <a:pt x="1502" y="415"/>
                      <a:pt x="1302" y="449"/>
                    </a:cubicBezTo>
                    <a:lnTo>
                      <a:pt x="1102" y="515"/>
                    </a:lnTo>
                    <a:cubicBezTo>
                      <a:pt x="868" y="582"/>
                      <a:pt x="635" y="649"/>
                      <a:pt x="401" y="682"/>
                    </a:cubicBezTo>
                    <a:cubicBezTo>
                      <a:pt x="368" y="715"/>
                      <a:pt x="334" y="715"/>
                      <a:pt x="301" y="715"/>
                    </a:cubicBezTo>
                    <a:cubicBezTo>
                      <a:pt x="201" y="749"/>
                      <a:pt x="134" y="749"/>
                      <a:pt x="34" y="749"/>
                    </a:cubicBezTo>
                    <a:cubicBezTo>
                      <a:pt x="34" y="749"/>
                      <a:pt x="34" y="782"/>
                      <a:pt x="1" y="782"/>
                    </a:cubicBezTo>
                    <a:cubicBezTo>
                      <a:pt x="1" y="782"/>
                      <a:pt x="1" y="816"/>
                      <a:pt x="1" y="816"/>
                    </a:cubicBezTo>
                    <a:cubicBezTo>
                      <a:pt x="601" y="2583"/>
                      <a:pt x="1068" y="4518"/>
                      <a:pt x="1368" y="6620"/>
                    </a:cubicBezTo>
                    <a:cubicBezTo>
                      <a:pt x="1368" y="6653"/>
                      <a:pt x="1402" y="6653"/>
                      <a:pt x="1402" y="6653"/>
                    </a:cubicBezTo>
                    <a:cubicBezTo>
                      <a:pt x="1502" y="6620"/>
                      <a:pt x="1602" y="6586"/>
                      <a:pt x="1702" y="6586"/>
                    </a:cubicBezTo>
                    <a:cubicBezTo>
                      <a:pt x="1735" y="6553"/>
                      <a:pt x="1802" y="6553"/>
                      <a:pt x="1835" y="6553"/>
                    </a:cubicBezTo>
                    <a:cubicBezTo>
                      <a:pt x="2136" y="6486"/>
                      <a:pt x="2436" y="6453"/>
                      <a:pt x="2736" y="6386"/>
                    </a:cubicBezTo>
                    <a:lnTo>
                      <a:pt x="2769" y="6386"/>
                    </a:lnTo>
                    <a:cubicBezTo>
                      <a:pt x="3136" y="6319"/>
                      <a:pt x="3470" y="6253"/>
                      <a:pt x="3804" y="6219"/>
                    </a:cubicBezTo>
                    <a:cubicBezTo>
                      <a:pt x="3870" y="6186"/>
                      <a:pt x="3970" y="6186"/>
                      <a:pt x="4037" y="6153"/>
                    </a:cubicBezTo>
                    <a:cubicBezTo>
                      <a:pt x="4237" y="6119"/>
                      <a:pt x="4404" y="6086"/>
                      <a:pt x="4604" y="6086"/>
                    </a:cubicBezTo>
                    <a:cubicBezTo>
                      <a:pt x="4637" y="6053"/>
                      <a:pt x="4637" y="6053"/>
                      <a:pt x="4637" y="6053"/>
                    </a:cubicBezTo>
                    <a:cubicBezTo>
                      <a:pt x="4271" y="3918"/>
                      <a:pt x="3737" y="1883"/>
                      <a:pt x="3070" y="15"/>
                    </a:cubicBezTo>
                    <a:cubicBezTo>
                      <a:pt x="3070" y="15"/>
                      <a:pt x="3055" y="0"/>
                      <a:pt x="30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77" name="Google Shape;13977;p43"/>
              <p:cNvSpPr/>
              <p:nvPr/>
            </p:nvSpPr>
            <p:spPr>
              <a:xfrm>
                <a:off x="6219950" y="2780025"/>
                <a:ext cx="94275" cy="170975"/>
              </a:xfrm>
              <a:custGeom>
                <a:rect b="b" l="l" r="r" t="t"/>
                <a:pathLst>
                  <a:path extrusionOk="0" h="6839" w="3771">
                    <a:moveTo>
                      <a:pt x="3236" y="0"/>
                    </a:moveTo>
                    <a:cubicBezTo>
                      <a:pt x="3103" y="67"/>
                      <a:pt x="2936" y="67"/>
                      <a:pt x="2769" y="100"/>
                    </a:cubicBezTo>
                    <a:cubicBezTo>
                      <a:pt x="2703" y="100"/>
                      <a:pt x="2636" y="100"/>
                      <a:pt x="2536" y="134"/>
                    </a:cubicBezTo>
                    <a:cubicBezTo>
                      <a:pt x="2436" y="134"/>
                      <a:pt x="2302" y="167"/>
                      <a:pt x="2169" y="200"/>
                    </a:cubicBezTo>
                    <a:cubicBezTo>
                      <a:pt x="1936" y="234"/>
                      <a:pt x="1735" y="267"/>
                      <a:pt x="1502" y="300"/>
                    </a:cubicBezTo>
                    <a:cubicBezTo>
                      <a:pt x="1368" y="300"/>
                      <a:pt x="1235" y="334"/>
                      <a:pt x="1102" y="367"/>
                    </a:cubicBezTo>
                    <a:cubicBezTo>
                      <a:pt x="901" y="400"/>
                      <a:pt x="701" y="434"/>
                      <a:pt x="501" y="434"/>
                    </a:cubicBezTo>
                    <a:cubicBezTo>
                      <a:pt x="434" y="467"/>
                      <a:pt x="401" y="467"/>
                      <a:pt x="368" y="467"/>
                    </a:cubicBezTo>
                    <a:cubicBezTo>
                      <a:pt x="268" y="501"/>
                      <a:pt x="134" y="501"/>
                      <a:pt x="34" y="501"/>
                    </a:cubicBezTo>
                    <a:cubicBezTo>
                      <a:pt x="34" y="501"/>
                      <a:pt x="34" y="501"/>
                      <a:pt x="1" y="534"/>
                    </a:cubicBezTo>
                    <a:cubicBezTo>
                      <a:pt x="1" y="534"/>
                      <a:pt x="1" y="534"/>
                      <a:pt x="1" y="567"/>
                    </a:cubicBezTo>
                    <a:cubicBezTo>
                      <a:pt x="168" y="1768"/>
                      <a:pt x="268" y="2969"/>
                      <a:pt x="334" y="4203"/>
                    </a:cubicBezTo>
                    <a:cubicBezTo>
                      <a:pt x="368" y="5070"/>
                      <a:pt x="368" y="5938"/>
                      <a:pt x="368" y="6772"/>
                    </a:cubicBezTo>
                    <a:cubicBezTo>
                      <a:pt x="368" y="6805"/>
                      <a:pt x="368" y="6805"/>
                      <a:pt x="368" y="6805"/>
                    </a:cubicBezTo>
                    <a:lnTo>
                      <a:pt x="401" y="6805"/>
                    </a:lnTo>
                    <a:cubicBezTo>
                      <a:pt x="501" y="6805"/>
                      <a:pt x="601" y="6838"/>
                      <a:pt x="701" y="6838"/>
                    </a:cubicBezTo>
                    <a:lnTo>
                      <a:pt x="1969" y="6838"/>
                    </a:lnTo>
                    <a:cubicBezTo>
                      <a:pt x="2136" y="6838"/>
                      <a:pt x="2302" y="6805"/>
                      <a:pt x="2503" y="6805"/>
                    </a:cubicBezTo>
                    <a:cubicBezTo>
                      <a:pt x="2769" y="6805"/>
                      <a:pt x="3036" y="6790"/>
                      <a:pt x="3303" y="6790"/>
                    </a:cubicBezTo>
                    <a:cubicBezTo>
                      <a:pt x="3437" y="6790"/>
                      <a:pt x="3570" y="6794"/>
                      <a:pt x="3703" y="6805"/>
                    </a:cubicBezTo>
                    <a:lnTo>
                      <a:pt x="3737" y="6805"/>
                    </a:lnTo>
                    <a:cubicBezTo>
                      <a:pt x="3737" y="6805"/>
                      <a:pt x="3770" y="6772"/>
                      <a:pt x="3770" y="6772"/>
                    </a:cubicBezTo>
                    <a:cubicBezTo>
                      <a:pt x="3770" y="6138"/>
                      <a:pt x="3770" y="5471"/>
                      <a:pt x="3737" y="4837"/>
                    </a:cubicBezTo>
                    <a:cubicBezTo>
                      <a:pt x="3670" y="3202"/>
                      <a:pt x="3537" y="1601"/>
                      <a:pt x="3303" y="34"/>
                    </a:cubicBezTo>
                    <a:cubicBezTo>
                      <a:pt x="3303" y="34"/>
                      <a:pt x="3270" y="34"/>
                      <a:pt x="32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78" name="Google Shape;13978;p43"/>
              <p:cNvSpPr/>
              <p:nvPr/>
            </p:nvSpPr>
            <p:spPr>
              <a:xfrm>
                <a:off x="6210775" y="2957650"/>
                <a:ext cx="102600" cy="168475"/>
              </a:xfrm>
              <a:custGeom>
                <a:rect b="b" l="l" r="r" t="t"/>
                <a:pathLst>
                  <a:path extrusionOk="0" h="6739" w="4104">
                    <a:moveTo>
                      <a:pt x="735" y="0"/>
                    </a:moveTo>
                    <a:cubicBezTo>
                      <a:pt x="735" y="0"/>
                      <a:pt x="701" y="34"/>
                      <a:pt x="701" y="34"/>
                    </a:cubicBezTo>
                    <a:cubicBezTo>
                      <a:pt x="668" y="2202"/>
                      <a:pt x="401" y="4237"/>
                      <a:pt x="1" y="6171"/>
                    </a:cubicBezTo>
                    <a:cubicBezTo>
                      <a:pt x="1" y="6171"/>
                      <a:pt x="1" y="6171"/>
                      <a:pt x="34" y="6205"/>
                    </a:cubicBezTo>
                    <a:lnTo>
                      <a:pt x="68" y="6205"/>
                    </a:lnTo>
                    <a:cubicBezTo>
                      <a:pt x="401" y="6205"/>
                      <a:pt x="735" y="6271"/>
                      <a:pt x="1068" y="6338"/>
                    </a:cubicBezTo>
                    <a:cubicBezTo>
                      <a:pt x="1235" y="6371"/>
                      <a:pt x="1369" y="6405"/>
                      <a:pt x="1502" y="6438"/>
                    </a:cubicBezTo>
                    <a:cubicBezTo>
                      <a:pt x="1702" y="6472"/>
                      <a:pt x="1902" y="6472"/>
                      <a:pt x="2069" y="6505"/>
                    </a:cubicBezTo>
                    <a:cubicBezTo>
                      <a:pt x="2503" y="6572"/>
                      <a:pt x="2903" y="6638"/>
                      <a:pt x="3303" y="6738"/>
                    </a:cubicBezTo>
                    <a:lnTo>
                      <a:pt x="3337" y="6738"/>
                    </a:lnTo>
                    <a:cubicBezTo>
                      <a:pt x="3370" y="6705"/>
                      <a:pt x="3370" y="6705"/>
                      <a:pt x="3370" y="6705"/>
                    </a:cubicBezTo>
                    <a:cubicBezTo>
                      <a:pt x="3804" y="4604"/>
                      <a:pt x="4070" y="2369"/>
                      <a:pt x="4104" y="67"/>
                    </a:cubicBezTo>
                    <a:cubicBezTo>
                      <a:pt x="4104" y="67"/>
                      <a:pt x="4104" y="67"/>
                      <a:pt x="4104" y="34"/>
                    </a:cubicBezTo>
                    <a:lnTo>
                      <a:pt x="4070" y="34"/>
                    </a:lnTo>
                    <a:cubicBezTo>
                      <a:pt x="3637" y="67"/>
                      <a:pt x="3170" y="67"/>
                      <a:pt x="2736" y="67"/>
                    </a:cubicBezTo>
                    <a:cubicBezTo>
                      <a:pt x="2536" y="67"/>
                      <a:pt x="2336" y="34"/>
                      <a:pt x="2136" y="34"/>
                    </a:cubicBezTo>
                    <a:cubicBezTo>
                      <a:pt x="2036" y="34"/>
                      <a:pt x="1936" y="67"/>
                      <a:pt x="1802" y="67"/>
                    </a:cubicBezTo>
                    <a:cubicBezTo>
                      <a:pt x="1669" y="67"/>
                      <a:pt x="1525" y="72"/>
                      <a:pt x="1381" y="72"/>
                    </a:cubicBezTo>
                    <a:cubicBezTo>
                      <a:pt x="1164" y="72"/>
                      <a:pt x="948" y="60"/>
                      <a:pt x="7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79" name="Google Shape;13979;p43"/>
              <p:cNvSpPr/>
              <p:nvPr/>
            </p:nvSpPr>
            <p:spPr>
              <a:xfrm>
                <a:off x="6149075" y="3119425"/>
                <a:ext cx="144300" cy="178475"/>
              </a:xfrm>
              <a:custGeom>
                <a:rect b="b" l="l" r="r" t="t"/>
                <a:pathLst>
                  <a:path extrusionOk="0" h="7139" w="5772">
                    <a:moveTo>
                      <a:pt x="2436" y="1"/>
                    </a:moveTo>
                    <a:cubicBezTo>
                      <a:pt x="2436" y="1"/>
                      <a:pt x="2402" y="1"/>
                      <a:pt x="2402" y="34"/>
                    </a:cubicBezTo>
                    <a:cubicBezTo>
                      <a:pt x="2102" y="1368"/>
                      <a:pt x="1735" y="2602"/>
                      <a:pt x="1268" y="3737"/>
                    </a:cubicBezTo>
                    <a:cubicBezTo>
                      <a:pt x="901" y="4671"/>
                      <a:pt x="501" y="5504"/>
                      <a:pt x="34" y="6238"/>
                    </a:cubicBezTo>
                    <a:cubicBezTo>
                      <a:pt x="34" y="6238"/>
                      <a:pt x="0" y="6272"/>
                      <a:pt x="34" y="6272"/>
                    </a:cubicBezTo>
                    <a:cubicBezTo>
                      <a:pt x="34" y="6272"/>
                      <a:pt x="34" y="6305"/>
                      <a:pt x="67" y="6305"/>
                    </a:cubicBezTo>
                    <a:cubicBezTo>
                      <a:pt x="134" y="6305"/>
                      <a:pt x="201" y="6338"/>
                      <a:pt x="267" y="6338"/>
                    </a:cubicBezTo>
                    <a:cubicBezTo>
                      <a:pt x="301" y="6372"/>
                      <a:pt x="367" y="6372"/>
                      <a:pt x="401" y="6372"/>
                    </a:cubicBezTo>
                    <a:cubicBezTo>
                      <a:pt x="701" y="6472"/>
                      <a:pt x="1035" y="6539"/>
                      <a:pt x="1335" y="6639"/>
                    </a:cubicBezTo>
                    <a:cubicBezTo>
                      <a:pt x="1568" y="6672"/>
                      <a:pt x="1802" y="6739"/>
                      <a:pt x="2035" y="6805"/>
                    </a:cubicBezTo>
                    <a:cubicBezTo>
                      <a:pt x="2469" y="6905"/>
                      <a:pt x="2903" y="7006"/>
                      <a:pt x="3336" y="7139"/>
                    </a:cubicBezTo>
                    <a:lnTo>
                      <a:pt x="3436" y="7139"/>
                    </a:lnTo>
                    <a:cubicBezTo>
                      <a:pt x="4437" y="5271"/>
                      <a:pt x="5204" y="3069"/>
                      <a:pt x="5738" y="601"/>
                    </a:cubicBezTo>
                    <a:cubicBezTo>
                      <a:pt x="5771" y="601"/>
                      <a:pt x="5738" y="601"/>
                      <a:pt x="5738" y="568"/>
                    </a:cubicBezTo>
                    <a:lnTo>
                      <a:pt x="5705" y="568"/>
                    </a:lnTo>
                    <a:cubicBezTo>
                      <a:pt x="5338" y="534"/>
                      <a:pt x="4971" y="468"/>
                      <a:pt x="4570" y="367"/>
                    </a:cubicBezTo>
                    <a:cubicBezTo>
                      <a:pt x="4404" y="334"/>
                      <a:pt x="4237" y="301"/>
                      <a:pt x="4037" y="301"/>
                    </a:cubicBezTo>
                    <a:cubicBezTo>
                      <a:pt x="3703" y="234"/>
                      <a:pt x="3370" y="167"/>
                      <a:pt x="3069" y="101"/>
                    </a:cubicBezTo>
                    <a:lnTo>
                      <a:pt x="2936" y="101"/>
                    </a:lnTo>
                    <a:cubicBezTo>
                      <a:pt x="2769" y="67"/>
                      <a:pt x="2602" y="34"/>
                      <a:pt x="24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80" name="Google Shape;13980;p43"/>
              <p:cNvSpPr/>
              <p:nvPr/>
            </p:nvSpPr>
            <p:spPr>
              <a:xfrm>
                <a:off x="6029000" y="3282500"/>
                <a:ext cx="201000" cy="112975"/>
              </a:xfrm>
              <a:custGeom>
                <a:rect b="b" l="l" r="r" t="t"/>
                <a:pathLst>
                  <a:path extrusionOk="0" h="4519" w="8040">
                    <a:moveTo>
                      <a:pt x="4661" y="1"/>
                    </a:moveTo>
                    <a:cubicBezTo>
                      <a:pt x="4651" y="1"/>
                      <a:pt x="4637" y="16"/>
                      <a:pt x="4637" y="16"/>
                    </a:cubicBezTo>
                    <a:cubicBezTo>
                      <a:pt x="3369" y="1850"/>
                      <a:pt x="1868" y="2851"/>
                      <a:pt x="300" y="2918"/>
                    </a:cubicBezTo>
                    <a:lnTo>
                      <a:pt x="33" y="2918"/>
                    </a:lnTo>
                    <a:cubicBezTo>
                      <a:pt x="33" y="2918"/>
                      <a:pt x="0" y="2951"/>
                      <a:pt x="0" y="2951"/>
                    </a:cubicBezTo>
                    <a:cubicBezTo>
                      <a:pt x="0" y="2984"/>
                      <a:pt x="0" y="2984"/>
                      <a:pt x="33" y="3018"/>
                    </a:cubicBezTo>
                    <a:cubicBezTo>
                      <a:pt x="467" y="3185"/>
                      <a:pt x="867" y="3318"/>
                      <a:pt x="1234" y="3451"/>
                    </a:cubicBezTo>
                    <a:cubicBezTo>
                      <a:pt x="1901" y="3685"/>
                      <a:pt x="2569" y="3918"/>
                      <a:pt x="3236" y="4085"/>
                    </a:cubicBezTo>
                    <a:cubicBezTo>
                      <a:pt x="3536" y="4152"/>
                      <a:pt x="3869" y="4252"/>
                      <a:pt x="4270" y="4352"/>
                    </a:cubicBezTo>
                    <a:cubicBezTo>
                      <a:pt x="4303" y="4352"/>
                      <a:pt x="4370" y="4352"/>
                      <a:pt x="4403" y="4385"/>
                    </a:cubicBezTo>
                    <a:cubicBezTo>
                      <a:pt x="4603" y="4419"/>
                      <a:pt x="4770" y="4452"/>
                      <a:pt x="4904" y="4519"/>
                    </a:cubicBezTo>
                    <a:lnTo>
                      <a:pt x="4970" y="4519"/>
                    </a:lnTo>
                    <a:cubicBezTo>
                      <a:pt x="5204" y="4452"/>
                      <a:pt x="5471" y="4319"/>
                      <a:pt x="5704" y="4152"/>
                    </a:cubicBezTo>
                    <a:cubicBezTo>
                      <a:pt x="6538" y="3285"/>
                      <a:pt x="7339" y="2217"/>
                      <a:pt x="8039" y="983"/>
                    </a:cubicBezTo>
                    <a:cubicBezTo>
                      <a:pt x="8039" y="950"/>
                      <a:pt x="8039" y="950"/>
                      <a:pt x="8039" y="950"/>
                    </a:cubicBezTo>
                    <a:cubicBezTo>
                      <a:pt x="8039" y="916"/>
                      <a:pt x="8006" y="916"/>
                      <a:pt x="8006" y="916"/>
                    </a:cubicBezTo>
                    <a:cubicBezTo>
                      <a:pt x="7505" y="816"/>
                      <a:pt x="7005" y="683"/>
                      <a:pt x="6538" y="549"/>
                    </a:cubicBezTo>
                    <a:cubicBezTo>
                      <a:pt x="6371" y="516"/>
                      <a:pt x="6238" y="449"/>
                      <a:pt x="6071" y="416"/>
                    </a:cubicBezTo>
                    <a:cubicBezTo>
                      <a:pt x="5704" y="316"/>
                      <a:pt x="5404" y="249"/>
                      <a:pt x="5137" y="149"/>
                    </a:cubicBezTo>
                    <a:cubicBezTo>
                      <a:pt x="5104" y="149"/>
                      <a:pt x="5037" y="149"/>
                      <a:pt x="5004" y="116"/>
                    </a:cubicBezTo>
                    <a:cubicBezTo>
                      <a:pt x="4904" y="82"/>
                      <a:pt x="4770" y="49"/>
                      <a:pt x="4670" y="16"/>
                    </a:cubicBezTo>
                    <a:cubicBezTo>
                      <a:pt x="4670" y="4"/>
                      <a:pt x="4666" y="1"/>
                      <a:pt x="466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81" name="Google Shape;13981;p43"/>
              <p:cNvSpPr/>
              <p:nvPr/>
            </p:nvSpPr>
            <p:spPr>
              <a:xfrm>
                <a:off x="6208275" y="2305925"/>
                <a:ext cx="641325" cy="140550"/>
              </a:xfrm>
              <a:custGeom>
                <a:rect b="b" l="l" r="r" t="t"/>
                <a:pathLst>
                  <a:path extrusionOk="0" h="5622" w="25653">
                    <a:moveTo>
                      <a:pt x="11135" y="1"/>
                    </a:moveTo>
                    <a:cubicBezTo>
                      <a:pt x="8927" y="1"/>
                      <a:pt x="6723" y="181"/>
                      <a:pt x="4537" y="518"/>
                    </a:cubicBezTo>
                    <a:cubicBezTo>
                      <a:pt x="3036" y="751"/>
                      <a:pt x="1535" y="1085"/>
                      <a:pt x="34" y="1518"/>
                    </a:cubicBezTo>
                    <a:cubicBezTo>
                      <a:pt x="1" y="1518"/>
                      <a:pt x="1" y="1518"/>
                      <a:pt x="1" y="1552"/>
                    </a:cubicBezTo>
                    <a:cubicBezTo>
                      <a:pt x="1" y="1552"/>
                      <a:pt x="1" y="1585"/>
                      <a:pt x="34" y="1585"/>
                    </a:cubicBezTo>
                    <a:cubicBezTo>
                      <a:pt x="1402" y="2286"/>
                      <a:pt x="2669" y="3453"/>
                      <a:pt x="3870" y="5054"/>
                    </a:cubicBezTo>
                    <a:lnTo>
                      <a:pt x="3904" y="5054"/>
                    </a:lnTo>
                    <a:cubicBezTo>
                      <a:pt x="4371" y="4887"/>
                      <a:pt x="4904" y="4821"/>
                      <a:pt x="5405" y="4754"/>
                    </a:cubicBezTo>
                    <a:cubicBezTo>
                      <a:pt x="5538" y="4754"/>
                      <a:pt x="5672" y="4754"/>
                      <a:pt x="5772" y="4721"/>
                    </a:cubicBezTo>
                    <a:cubicBezTo>
                      <a:pt x="6572" y="4621"/>
                      <a:pt x="7273" y="4554"/>
                      <a:pt x="7973" y="4487"/>
                    </a:cubicBezTo>
                    <a:cubicBezTo>
                      <a:pt x="9441" y="4354"/>
                      <a:pt x="10942" y="4287"/>
                      <a:pt x="12443" y="4254"/>
                    </a:cubicBezTo>
                    <a:cubicBezTo>
                      <a:pt x="15312" y="4254"/>
                      <a:pt x="18247" y="4420"/>
                      <a:pt x="21116" y="4821"/>
                    </a:cubicBezTo>
                    <a:cubicBezTo>
                      <a:pt x="22617" y="5021"/>
                      <a:pt x="24118" y="5288"/>
                      <a:pt x="25619" y="5621"/>
                    </a:cubicBezTo>
                    <a:lnTo>
                      <a:pt x="25652" y="5621"/>
                    </a:lnTo>
                    <a:cubicBezTo>
                      <a:pt x="25652" y="5588"/>
                      <a:pt x="25652" y="5588"/>
                      <a:pt x="25652" y="5555"/>
                    </a:cubicBezTo>
                    <a:cubicBezTo>
                      <a:pt x="24852" y="4120"/>
                      <a:pt x="23951" y="2853"/>
                      <a:pt x="23017" y="1885"/>
                    </a:cubicBezTo>
                    <a:cubicBezTo>
                      <a:pt x="22784" y="1652"/>
                      <a:pt x="22550" y="1518"/>
                      <a:pt x="22217" y="1418"/>
                    </a:cubicBezTo>
                    <a:cubicBezTo>
                      <a:pt x="21916" y="1352"/>
                      <a:pt x="21616" y="1285"/>
                      <a:pt x="21316" y="1251"/>
                    </a:cubicBezTo>
                    <a:cubicBezTo>
                      <a:pt x="21083" y="1218"/>
                      <a:pt x="20849" y="1151"/>
                      <a:pt x="20616" y="1118"/>
                    </a:cubicBezTo>
                    <a:cubicBezTo>
                      <a:pt x="19882" y="918"/>
                      <a:pt x="19114" y="784"/>
                      <a:pt x="18381" y="651"/>
                    </a:cubicBezTo>
                    <a:cubicBezTo>
                      <a:pt x="16846" y="384"/>
                      <a:pt x="15278" y="184"/>
                      <a:pt x="13711" y="84"/>
                    </a:cubicBezTo>
                    <a:cubicBezTo>
                      <a:pt x="12852" y="28"/>
                      <a:pt x="11993" y="1"/>
                      <a:pt x="111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82" name="Google Shape;13982;p43"/>
              <p:cNvSpPr/>
              <p:nvPr/>
            </p:nvSpPr>
            <p:spPr>
              <a:xfrm>
                <a:off x="6309200" y="2420675"/>
                <a:ext cx="599600" cy="169225"/>
              </a:xfrm>
              <a:custGeom>
                <a:rect b="b" l="l" r="r" t="t"/>
                <a:pathLst>
                  <a:path extrusionOk="0" h="6769" w="23984">
                    <a:moveTo>
                      <a:pt x="8900" y="1"/>
                    </a:moveTo>
                    <a:cubicBezTo>
                      <a:pt x="7436" y="1"/>
                      <a:pt x="5970" y="55"/>
                      <a:pt x="4503" y="164"/>
                    </a:cubicBezTo>
                    <a:cubicBezTo>
                      <a:pt x="3636" y="231"/>
                      <a:pt x="2802" y="331"/>
                      <a:pt x="2035" y="397"/>
                    </a:cubicBezTo>
                    <a:cubicBezTo>
                      <a:pt x="1801" y="431"/>
                      <a:pt x="1601" y="464"/>
                      <a:pt x="1368" y="498"/>
                    </a:cubicBezTo>
                    <a:cubicBezTo>
                      <a:pt x="934" y="564"/>
                      <a:pt x="467" y="631"/>
                      <a:pt x="33" y="631"/>
                    </a:cubicBezTo>
                    <a:cubicBezTo>
                      <a:pt x="0" y="631"/>
                      <a:pt x="0" y="631"/>
                      <a:pt x="0" y="664"/>
                    </a:cubicBezTo>
                    <a:cubicBezTo>
                      <a:pt x="0" y="664"/>
                      <a:pt x="0" y="698"/>
                      <a:pt x="0" y="698"/>
                    </a:cubicBezTo>
                    <a:cubicBezTo>
                      <a:pt x="467" y="1331"/>
                      <a:pt x="901" y="2032"/>
                      <a:pt x="1301" y="2799"/>
                    </a:cubicBezTo>
                    <a:cubicBezTo>
                      <a:pt x="1901" y="3933"/>
                      <a:pt x="2468" y="5168"/>
                      <a:pt x="2969" y="6535"/>
                    </a:cubicBezTo>
                    <a:cubicBezTo>
                      <a:pt x="2969" y="6535"/>
                      <a:pt x="3002" y="6569"/>
                      <a:pt x="3002" y="6569"/>
                    </a:cubicBezTo>
                    <a:cubicBezTo>
                      <a:pt x="4236" y="6268"/>
                      <a:pt x="5504" y="6168"/>
                      <a:pt x="6805" y="6068"/>
                    </a:cubicBezTo>
                    <a:cubicBezTo>
                      <a:pt x="8173" y="6002"/>
                      <a:pt x="9540" y="5935"/>
                      <a:pt x="11008" y="5935"/>
                    </a:cubicBezTo>
                    <a:cubicBezTo>
                      <a:pt x="13476" y="5968"/>
                      <a:pt x="16112" y="6068"/>
                      <a:pt x="19514" y="6368"/>
                    </a:cubicBezTo>
                    <a:cubicBezTo>
                      <a:pt x="21015" y="6502"/>
                      <a:pt x="22516" y="6635"/>
                      <a:pt x="23950" y="6769"/>
                    </a:cubicBezTo>
                    <a:lnTo>
                      <a:pt x="23984" y="6769"/>
                    </a:lnTo>
                    <a:cubicBezTo>
                      <a:pt x="23984" y="6735"/>
                      <a:pt x="23984" y="6735"/>
                      <a:pt x="23984" y="6735"/>
                    </a:cubicBezTo>
                    <a:cubicBezTo>
                      <a:pt x="23383" y="4801"/>
                      <a:pt x="22683" y="3033"/>
                      <a:pt x="21882" y="1465"/>
                    </a:cubicBezTo>
                    <a:cubicBezTo>
                      <a:pt x="21849" y="1432"/>
                      <a:pt x="21849" y="1432"/>
                      <a:pt x="21849" y="1432"/>
                    </a:cubicBezTo>
                    <a:cubicBezTo>
                      <a:pt x="17603" y="482"/>
                      <a:pt x="13263" y="1"/>
                      <a:pt x="89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83" name="Google Shape;13983;p43"/>
              <p:cNvSpPr/>
              <p:nvPr/>
            </p:nvSpPr>
            <p:spPr>
              <a:xfrm>
                <a:off x="6385900" y="2577775"/>
                <a:ext cx="555425" cy="173075"/>
              </a:xfrm>
              <a:custGeom>
                <a:rect b="b" l="l" r="r" t="t"/>
                <a:pathLst>
                  <a:path extrusionOk="0" h="6923" w="22217">
                    <a:moveTo>
                      <a:pt x="7652" y="1"/>
                    </a:moveTo>
                    <a:cubicBezTo>
                      <a:pt x="6545" y="1"/>
                      <a:pt x="5438" y="26"/>
                      <a:pt x="4337" y="84"/>
                    </a:cubicBezTo>
                    <a:cubicBezTo>
                      <a:pt x="3537" y="151"/>
                      <a:pt x="2703" y="218"/>
                      <a:pt x="1902" y="285"/>
                    </a:cubicBezTo>
                    <a:cubicBezTo>
                      <a:pt x="1302" y="351"/>
                      <a:pt x="668" y="418"/>
                      <a:pt x="34" y="451"/>
                    </a:cubicBezTo>
                    <a:cubicBezTo>
                      <a:pt x="34" y="451"/>
                      <a:pt x="1" y="485"/>
                      <a:pt x="1" y="485"/>
                    </a:cubicBezTo>
                    <a:cubicBezTo>
                      <a:pt x="1" y="485"/>
                      <a:pt x="1" y="518"/>
                      <a:pt x="1" y="518"/>
                    </a:cubicBezTo>
                    <a:cubicBezTo>
                      <a:pt x="701" y="2486"/>
                      <a:pt x="1235" y="4621"/>
                      <a:pt x="1602" y="6889"/>
                    </a:cubicBezTo>
                    <a:cubicBezTo>
                      <a:pt x="1602" y="6923"/>
                      <a:pt x="1635" y="6923"/>
                      <a:pt x="1635" y="6923"/>
                    </a:cubicBezTo>
                    <a:cubicBezTo>
                      <a:pt x="2002" y="6889"/>
                      <a:pt x="2336" y="6856"/>
                      <a:pt x="2703" y="6823"/>
                    </a:cubicBezTo>
                    <a:cubicBezTo>
                      <a:pt x="2870" y="6823"/>
                      <a:pt x="3036" y="6823"/>
                      <a:pt x="3203" y="6789"/>
                    </a:cubicBezTo>
                    <a:cubicBezTo>
                      <a:pt x="3870" y="6756"/>
                      <a:pt x="4537" y="6689"/>
                      <a:pt x="5271" y="6656"/>
                    </a:cubicBezTo>
                    <a:cubicBezTo>
                      <a:pt x="6672" y="6556"/>
                      <a:pt x="8073" y="6489"/>
                      <a:pt x="9441" y="6422"/>
                    </a:cubicBezTo>
                    <a:cubicBezTo>
                      <a:pt x="11517" y="6347"/>
                      <a:pt x="13613" y="6310"/>
                      <a:pt x="15699" y="6310"/>
                    </a:cubicBezTo>
                    <a:cubicBezTo>
                      <a:pt x="16394" y="6310"/>
                      <a:pt x="17088" y="6314"/>
                      <a:pt x="17780" y="6322"/>
                    </a:cubicBezTo>
                    <a:cubicBezTo>
                      <a:pt x="18547" y="6322"/>
                      <a:pt x="19315" y="6356"/>
                      <a:pt x="20082" y="6356"/>
                    </a:cubicBezTo>
                    <a:lnTo>
                      <a:pt x="20249" y="6356"/>
                    </a:lnTo>
                    <a:cubicBezTo>
                      <a:pt x="20616" y="6389"/>
                      <a:pt x="20949" y="6389"/>
                      <a:pt x="21316" y="6422"/>
                    </a:cubicBezTo>
                    <a:lnTo>
                      <a:pt x="21450" y="6422"/>
                    </a:lnTo>
                    <a:cubicBezTo>
                      <a:pt x="21683" y="6422"/>
                      <a:pt x="21950" y="6422"/>
                      <a:pt x="22150" y="6489"/>
                    </a:cubicBezTo>
                    <a:lnTo>
                      <a:pt x="22217" y="6489"/>
                    </a:lnTo>
                    <a:cubicBezTo>
                      <a:pt x="22217" y="6489"/>
                      <a:pt x="22217" y="6456"/>
                      <a:pt x="22217" y="6456"/>
                    </a:cubicBezTo>
                    <a:cubicBezTo>
                      <a:pt x="21950" y="4521"/>
                      <a:pt x="21550" y="2620"/>
                      <a:pt x="21049" y="852"/>
                    </a:cubicBezTo>
                    <a:cubicBezTo>
                      <a:pt x="21016" y="852"/>
                      <a:pt x="21016" y="852"/>
                      <a:pt x="21016" y="818"/>
                    </a:cubicBezTo>
                    <a:cubicBezTo>
                      <a:pt x="16849" y="442"/>
                      <a:pt x="12249" y="1"/>
                      <a:pt x="765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84" name="Google Shape;13984;p43"/>
              <p:cNvSpPr/>
              <p:nvPr/>
            </p:nvSpPr>
            <p:spPr>
              <a:xfrm>
                <a:off x="6427600" y="2743525"/>
                <a:ext cx="525400" cy="220825"/>
              </a:xfrm>
              <a:custGeom>
                <a:rect b="b" l="l" r="r" t="t"/>
                <a:pathLst>
                  <a:path extrusionOk="0" h="8833" w="21016">
                    <a:moveTo>
                      <a:pt x="14582" y="1"/>
                    </a:moveTo>
                    <a:cubicBezTo>
                      <a:pt x="13894" y="1"/>
                      <a:pt x="13210" y="9"/>
                      <a:pt x="12543" y="26"/>
                    </a:cubicBezTo>
                    <a:cubicBezTo>
                      <a:pt x="9808" y="26"/>
                      <a:pt x="7006" y="126"/>
                      <a:pt x="4270" y="326"/>
                    </a:cubicBezTo>
                    <a:cubicBezTo>
                      <a:pt x="3537" y="359"/>
                      <a:pt x="2803" y="393"/>
                      <a:pt x="1969" y="459"/>
                    </a:cubicBezTo>
                    <a:cubicBezTo>
                      <a:pt x="1702" y="493"/>
                      <a:pt x="1435" y="526"/>
                      <a:pt x="1168" y="560"/>
                    </a:cubicBezTo>
                    <a:cubicBezTo>
                      <a:pt x="801" y="593"/>
                      <a:pt x="434" y="626"/>
                      <a:pt x="34" y="660"/>
                    </a:cubicBezTo>
                    <a:lnTo>
                      <a:pt x="1" y="660"/>
                    </a:lnTo>
                    <a:cubicBezTo>
                      <a:pt x="1" y="660"/>
                      <a:pt x="1" y="693"/>
                      <a:pt x="1" y="693"/>
                    </a:cubicBezTo>
                    <a:cubicBezTo>
                      <a:pt x="268" y="2461"/>
                      <a:pt x="434" y="4262"/>
                      <a:pt x="501" y="6097"/>
                    </a:cubicBezTo>
                    <a:cubicBezTo>
                      <a:pt x="534" y="6964"/>
                      <a:pt x="534" y="7798"/>
                      <a:pt x="534" y="8599"/>
                    </a:cubicBezTo>
                    <a:cubicBezTo>
                      <a:pt x="534" y="8632"/>
                      <a:pt x="534" y="8632"/>
                      <a:pt x="534" y="8632"/>
                    </a:cubicBezTo>
                    <a:lnTo>
                      <a:pt x="568" y="8632"/>
                    </a:lnTo>
                    <a:cubicBezTo>
                      <a:pt x="675" y="8622"/>
                      <a:pt x="783" y="8618"/>
                      <a:pt x="890" y="8618"/>
                    </a:cubicBezTo>
                    <a:cubicBezTo>
                      <a:pt x="1150" y="8618"/>
                      <a:pt x="1409" y="8642"/>
                      <a:pt x="1669" y="8665"/>
                    </a:cubicBezTo>
                    <a:cubicBezTo>
                      <a:pt x="1802" y="8665"/>
                      <a:pt x="1969" y="8699"/>
                      <a:pt x="2102" y="8699"/>
                    </a:cubicBezTo>
                    <a:cubicBezTo>
                      <a:pt x="2836" y="8732"/>
                      <a:pt x="3503" y="8732"/>
                      <a:pt x="4104" y="8765"/>
                    </a:cubicBezTo>
                    <a:cubicBezTo>
                      <a:pt x="5571" y="8799"/>
                      <a:pt x="6906" y="8832"/>
                      <a:pt x="8207" y="8832"/>
                    </a:cubicBezTo>
                    <a:lnTo>
                      <a:pt x="8574" y="8832"/>
                    </a:lnTo>
                    <a:cubicBezTo>
                      <a:pt x="11175" y="8832"/>
                      <a:pt x="13777" y="8765"/>
                      <a:pt x="16346" y="8632"/>
                    </a:cubicBezTo>
                    <a:cubicBezTo>
                      <a:pt x="17113" y="8599"/>
                      <a:pt x="17847" y="8532"/>
                      <a:pt x="18581" y="8499"/>
                    </a:cubicBezTo>
                    <a:cubicBezTo>
                      <a:pt x="18848" y="8465"/>
                      <a:pt x="19081" y="8465"/>
                      <a:pt x="19348" y="8432"/>
                    </a:cubicBezTo>
                    <a:cubicBezTo>
                      <a:pt x="19753" y="8405"/>
                      <a:pt x="20179" y="8356"/>
                      <a:pt x="20610" y="8356"/>
                    </a:cubicBezTo>
                    <a:cubicBezTo>
                      <a:pt x="20712" y="8356"/>
                      <a:pt x="20814" y="8359"/>
                      <a:pt x="20916" y="8365"/>
                    </a:cubicBezTo>
                    <a:cubicBezTo>
                      <a:pt x="20949" y="8365"/>
                      <a:pt x="20949" y="8332"/>
                      <a:pt x="20949" y="8298"/>
                    </a:cubicBezTo>
                    <a:cubicBezTo>
                      <a:pt x="21016" y="6931"/>
                      <a:pt x="21016" y="5496"/>
                      <a:pt x="20949" y="4029"/>
                    </a:cubicBezTo>
                    <a:cubicBezTo>
                      <a:pt x="20882" y="2694"/>
                      <a:pt x="20749" y="1393"/>
                      <a:pt x="20582" y="93"/>
                    </a:cubicBezTo>
                    <a:cubicBezTo>
                      <a:pt x="20582" y="93"/>
                      <a:pt x="20582" y="93"/>
                      <a:pt x="20582" y="59"/>
                    </a:cubicBezTo>
                    <a:lnTo>
                      <a:pt x="20549" y="59"/>
                    </a:lnTo>
                    <a:cubicBezTo>
                      <a:pt x="20352" y="120"/>
                      <a:pt x="20149" y="139"/>
                      <a:pt x="19942" y="139"/>
                    </a:cubicBezTo>
                    <a:cubicBezTo>
                      <a:pt x="19692" y="139"/>
                      <a:pt x="19437" y="111"/>
                      <a:pt x="19181" y="93"/>
                    </a:cubicBezTo>
                    <a:cubicBezTo>
                      <a:pt x="19014" y="93"/>
                      <a:pt x="18814" y="93"/>
                      <a:pt x="18647" y="59"/>
                    </a:cubicBezTo>
                    <a:cubicBezTo>
                      <a:pt x="17947" y="59"/>
                      <a:pt x="17280" y="26"/>
                      <a:pt x="16646" y="26"/>
                    </a:cubicBezTo>
                    <a:cubicBezTo>
                      <a:pt x="15962" y="9"/>
                      <a:pt x="15270" y="1"/>
                      <a:pt x="145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85" name="Google Shape;13985;p43"/>
              <p:cNvSpPr/>
              <p:nvPr/>
            </p:nvSpPr>
            <p:spPr>
              <a:xfrm>
                <a:off x="6420100" y="2960150"/>
                <a:ext cx="531250" cy="194325"/>
              </a:xfrm>
              <a:custGeom>
                <a:rect b="b" l="l" r="r" t="t"/>
                <a:pathLst>
                  <a:path extrusionOk="0" h="7773" w="21250">
                    <a:moveTo>
                      <a:pt x="21182" y="0"/>
                    </a:moveTo>
                    <a:cubicBezTo>
                      <a:pt x="20749" y="67"/>
                      <a:pt x="20315" y="100"/>
                      <a:pt x="19881" y="100"/>
                    </a:cubicBezTo>
                    <a:cubicBezTo>
                      <a:pt x="19715" y="134"/>
                      <a:pt x="19548" y="134"/>
                      <a:pt x="19381" y="134"/>
                    </a:cubicBezTo>
                    <a:cubicBezTo>
                      <a:pt x="18714" y="200"/>
                      <a:pt x="18013" y="234"/>
                      <a:pt x="17313" y="267"/>
                    </a:cubicBezTo>
                    <a:cubicBezTo>
                      <a:pt x="15945" y="334"/>
                      <a:pt x="14544" y="401"/>
                      <a:pt x="13210" y="434"/>
                    </a:cubicBezTo>
                    <a:cubicBezTo>
                      <a:pt x="11540" y="475"/>
                      <a:pt x="9857" y="504"/>
                      <a:pt x="8178" y="504"/>
                    </a:cubicBezTo>
                    <a:cubicBezTo>
                      <a:pt x="7140" y="504"/>
                      <a:pt x="6103" y="493"/>
                      <a:pt x="5071" y="467"/>
                    </a:cubicBezTo>
                    <a:cubicBezTo>
                      <a:pt x="4370" y="434"/>
                      <a:pt x="3636" y="401"/>
                      <a:pt x="2769" y="367"/>
                    </a:cubicBezTo>
                    <a:lnTo>
                      <a:pt x="2269" y="367"/>
                    </a:lnTo>
                    <a:cubicBezTo>
                      <a:pt x="1802" y="367"/>
                      <a:pt x="1301" y="367"/>
                      <a:pt x="868" y="267"/>
                    </a:cubicBezTo>
                    <a:lnTo>
                      <a:pt x="834" y="267"/>
                    </a:lnTo>
                    <a:cubicBezTo>
                      <a:pt x="834" y="267"/>
                      <a:pt x="834" y="301"/>
                      <a:pt x="834" y="301"/>
                    </a:cubicBezTo>
                    <a:cubicBezTo>
                      <a:pt x="734" y="2802"/>
                      <a:pt x="468" y="5271"/>
                      <a:pt x="1" y="7539"/>
                    </a:cubicBezTo>
                    <a:cubicBezTo>
                      <a:pt x="1" y="7572"/>
                      <a:pt x="1" y="7572"/>
                      <a:pt x="1" y="7572"/>
                    </a:cubicBezTo>
                    <a:cubicBezTo>
                      <a:pt x="1" y="7606"/>
                      <a:pt x="34" y="7606"/>
                      <a:pt x="34" y="7606"/>
                    </a:cubicBezTo>
                    <a:cubicBezTo>
                      <a:pt x="1368" y="7739"/>
                      <a:pt x="2702" y="7773"/>
                      <a:pt x="4070" y="7773"/>
                    </a:cubicBezTo>
                    <a:cubicBezTo>
                      <a:pt x="5104" y="7773"/>
                      <a:pt x="6172" y="7739"/>
                      <a:pt x="7206" y="7739"/>
                    </a:cubicBezTo>
                    <a:lnTo>
                      <a:pt x="7639" y="7706"/>
                    </a:lnTo>
                    <a:cubicBezTo>
                      <a:pt x="10341" y="7639"/>
                      <a:pt x="13077" y="7506"/>
                      <a:pt x="15778" y="7272"/>
                    </a:cubicBezTo>
                    <a:cubicBezTo>
                      <a:pt x="16479" y="7239"/>
                      <a:pt x="17246" y="7172"/>
                      <a:pt x="17980" y="7072"/>
                    </a:cubicBezTo>
                    <a:cubicBezTo>
                      <a:pt x="18247" y="7072"/>
                      <a:pt x="18514" y="7039"/>
                      <a:pt x="18747" y="7005"/>
                    </a:cubicBezTo>
                    <a:cubicBezTo>
                      <a:pt x="19248" y="6939"/>
                      <a:pt x="19781" y="6872"/>
                      <a:pt x="20248" y="6872"/>
                    </a:cubicBezTo>
                    <a:cubicBezTo>
                      <a:pt x="20282" y="6872"/>
                      <a:pt x="20315" y="6839"/>
                      <a:pt x="20315" y="6839"/>
                    </a:cubicBezTo>
                    <a:lnTo>
                      <a:pt x="20315" y="6805"/>
                    </a:lnTo>
                    <a:cubicBezTo>
                      <a:pt x="20348" y="6638"/>
                      <a:pt x="20382" y="6438"/>
                      <a:pt x="20415" y="6271"/>
                    </a:cubicBezTo>
                    <a:cubicBezTo>
                      <a:pt x="20849" y="4303"/>
                      <a:pt x="21116" y="2202"/>
                      <a:pt x="21249" y="34"/>
                    </a:cubicBezTo>
                    <a:cubicBezTo>
                      <a:pt x="21249" y="34"/>
                      <a:pt x="21216" y="0"/>
                      <a:pt x="2121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86" name="Google Shape;13986;p43"/>
              <p:cNvSpPr/>
              <p:nvPr/>
            </p:nvSpPr>
            <p:spPr>
              <a:xfrm>
                <a:off x="6359225" y="3140275"/>
                <a:ext cx="566250" cy="189325"/>
              </a:xfrm>
              <a:custGeom>
                <a:rect b="b" l="l" r="r" t="t"/>
                <a:pathLst>
                  <a:path extrusionOk="0" h="7573" w="22650">
                    <a:moveTo>
                      <a:pt x="22583" y="0"/>
                    </a:moveTo>
                    <a:cubicBezTo>
                      <a:pt x="22183" y="67"/>
                      <a:pt x="21783" y="101"/>
                      <a:pt x="21382" y="134"/>
                    </a:cubicBezTo>
                    <a:cubicBezTo>
                      <a:pt x="21216" y="167"/>
                      <a:pt x="21049" y="167"/>
                      <a:pt x="20882" y="201"/>
                    </a:cubicBezTo>
                    <a:cubicBezTo>
                      <a:pt x="20182" y="267"/>
                      <a:pt x="19481" y="334"/>
                      <a:pt x="18781" y="367"/>
                    </a:cubicBezTo>
                    <a:cubicBezTo>
                      <a:pt x="17413" y="501"/>
                      <a:pt x="16012" y="601"/>
                      <a:pt x="14611" y="668"/>
                    </a:cubicBezTo>
                    <a:cubicBezTo>
                      <a:pt x="12331" y="807"/>
                      <a:pt x="10006" y="876"/>
                      <a:pt x="7672" y="876"/>
                    </a:cubicBezTo>
                    <a:cubicBezTo>
                      <a:pt x="7206" y="876"/>
                      <a:pt x="6739" y="873"/>
                      <a:pt x="6272" y="868"/>
                    </a:cubicBezTo>
                    <a:cubicBezTo>
                      <a:pt x="5371" y="868"/>
                      <a:pt x="4637" y="868"/>
                      <a:pt x="3970" y="834"/>
                    </a:cubicBezTo>
                    <a:lnTo>
                      <a:pt x="3736" y="834"/>
                    </a:lnTo>
                    <a:cubicBezTo>
                      <a:pt x="3269" y="834"/>
                      <a:pt x="2836" y="834"/>
                      <a:pt x="2402" y="701"/>
                    </a:cubicBezTo>
                    <a:lnTo>
                      <a:pt x="2369" y="701"/>
                    </a:lnTo>
                    <a:cubicBezTo>
                      <a:pt x="2369" y="701"/>
                      <a:pt x="2369" y="734"/>
                      <a:pt x="2335" y="734"/>
                    </a:cubicBezTo>
                    <a:cubicBezTo>
                      <a:pt x="1868" y="2903"/>
                      <a:pt x="1201" y="4937"/>
                      <a:pt x="401" y="6705"/>
                    </a:cubicBezTo>
                    <a:cubicBezTo>
                      <a:pt x="267" y="6972"/>
                      <a:pt x="167" y="7239"/>
                      <a:pt x="34" y="7506"/>
                    </a:cubicBezTo>
                    <a:cubicBezTo>
                      <a:pt x="0" y="7506"/>
                      <a:pt x="0" y="7506"/>
                      <a:pt x="34" y="7539"/>
                    </a:cubicBezTo>
                    <a:lnTo>
                      <a:pt x="1201" y="7539"/>
                    </a:lnTo>
                    <a:cubicBezTo>
                      <a:pt x="1368" y="7539"/>
                      <a:pt x="1535" y="7573"/>
                      <a:pt x="1702" y="7573"/>
                    </a:cubicBezTo>
                    <a:lnTo>
                      <a:pt x="3703" y="7573"/>
                    </a:lnTo>
                    <a:cubicBezTo>
                      <a:pt x="5071" y="7573"/>
                      <a:pt x="6438" y="7539"/>
                      <a:pt x="7773" y="7472"/>
                    </a:cubicBezTo>
                    <a:cubicBezTo>
                      <a:pt x="10508" y="7339"/>
                      <a:pt x="13243" y="7072"/>
                      <a:pt x="15979" y="6705"/>
                    </a:cubicBezTo>
                    <a:cubicBezTo>
                      <a:pt x="16679" y="6605"/>
                      <a:pt x="17413" y="6472"/>
                      <a:pt x="18213" y="6372"/>
                    </a:cubicBezTo>
                    <a:cubicBezTo>
                      <a:pt x="18614" y="6305"/>
                      <a:pt x="19014" y="6238"/>
                      <a:pt x="19448" y="6138"/>
                    </a:cubicBezTo>
                    <a:cubicBezTo>
                      <a:pt x="19514" y="6138"/>
                      <a:pt x="19548" y="6138"/>
                      <a:pt x="19614" y="6105"/>
                    </a:cubicBezTo>
                    <a:cubicBezTo>
                      <a:pt x="19830" y="6078"/>
                      <a:pt x="20046" y="6029"/>
                      <a:pt x="20244" y="6029"/>
                    </a:cubicBezTo>
                    <a:cubicBezTo>
                      <a:pt x="20291" y="6029"/>
                      <a:pt x="20337" y="6032"/>
                      <a:pt x="20382" y="6038"/>
                    </a:cubicBezTo>
                    <a:cubicBezTo>
                      <a:pt x="20415" y="6038"/>
                      <a:pt x="20415" y="6038"/>
                      <a:pt x="20448" y="6005"/>
                    </a:cubicBezTo>
                    <a:cubicBezTo>
                      <a:pt x="20515" y="5838"/>
                      <a:pt x="20615" y="5638"/>
                      <a:pt x="20715" y="5438"/>
                    </a:cubicBezTo>
                    <a:cubicBezTo>
                      <a:pt x="21516" y="3837"/>
                      <a:pt x="22150" y="2069"/>
                      <a:pt x="22650" y="34"/>
                    </a:cubicBezTo>
                    <a:cubicBezTo>
                      <a:pt x="22650" y="34"/>
                      <a:pt x="22650" y="0"/>
                      <a:pt x="2261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87" name="Google Shape;13987;p43"/>
              <p:cNvSpPr/>
              <p:nvPr/>
            </p:nvSpPr>
            <p:spPr>
              <a:xfrm>
                <a:off x="6301675" y="3299550"/>
                <a:ext cx="562925" cy="130950"/>
              </a:xfrm>
              <a:custGeom>
                <a:rect b="b" l="l" r="r" t="t"/>
                <a:pathLst>
                  <a:path extrusionOk="0" h="5238" w="22517">
                    <a:moveTo>
                      <a:pt x="22450" y="1"/>
                    </a:moveTo>
                    <a:cubicBezTo>
                      <a:pt x="22150" y="101"/>
                      <a:pt x="21783" y="167"/>
                      <a:pt x="21416" y="201"/>
                    </a:cubicBezTo>
                    <a:cubicBezTo>
                      <a:pt x="21249" y="234"/>
                      <a:pt x="21116" y="234"/>
                      <a:pt x="20949" y="268"/>
                    </a:cubicBezTo>
                    <a:cubicBezTo>
                      <a:pt x="20282" y="368"/>
                      <a:pt x="19581" y="501"/>
                      <a:pt x="18914" y="568"/>
                    </a:cubicBezTo>
                    <a:cubicBezTo>
                      <a:pt x="17547" y="768"/>
                      <a:pt x="16146" y="935"/>
                      <a:pt x="14811" y="1101"/>
                    </a:cubicBezTo>
                    <a:cubicBezTo>
                      <a:pt x="12076" y="1368"/>
                      <a:pt x="9274" y="1502"/>
                      <a:pt x="6539" y="1535"/>
                    </a:cubicBezTo>
                    <a:lnTo>
                      <a:pt x="3804" y="1535"/>
                    </a:lnTo>
                    <a:cubicBezTo>
                      <a:pt x="3270" y="1535"/>
                      <a:pt x="2703" y="1535"/>
                      <a:pt x="2202" y="1435"/>
                    </a:cubicBezTo>
                    <a:cubicBezTo>
                      <a:pt x="2169" y="1435"/>
                      <a:pt x="2169" y="1435"/>
                      <a:pt x="2136" y="1468"/>
                    </a:cubicBezTo>
                    <a:cubicBezTo>
                      <a:pt x="1602" y="2503"/>
                      <a:pt x="1002" y="3437"/>
                      <a:pt x="334" y="4204"/>
                    </a:cubicBezTo>
                    <a:cubicBezTo>
                      <a:pt x="268" y="4270"/>
                      <a:pt x="234" y="4371"/>
                      <a:pt x="168" y="4437"/>
                    </a:cubicBezTo>
                    <a:cubicBezTo>
                      <a:pt x="101" y="4504"/>
                      <a:pt x="68" y="4571"/>
                      <a:pt x="1" y="4637"/>
                    </a:cubicBezTo>
                    <a:cubicBezTo>
                      <a:pt x="1" y="4637"/>
                      <a:pt x="1" y="4671"/>
                      <a:pt x="1" y="4671"/>
                    </a:cubicBezTo>
                    <a:cubicBezTo>
                      <a:pt x="1" y="4704"/>
                      <a:pt x="1" y="4704"/>
                      <a:pt x="34" y="4704"/>
                    </a:cubicBezTo>
                    <a:cubicBezTo>
                      <a:pt x="301" y="4737"/>
                      <a:pt x="601" y="4804"/>
                      <a:pt x="901" y="4838"/>
                    </a:cubicBezTo>
                    <a:cubicBezTo>
                      <a:pt x="1102" y="4871"/>
                      <a:pt x="1335" y="4938"/>
                      <a:pt x="1569" y="4971"/>
                    </a:cubicBezTo>
                    <a:cubicBezTo>
                      <a:pt x="2302" y="5071"/>
                      <a:pt x="3036" y="5138"/>
                      <a:pt x="3770" y="5171"/>
                    </a:cubicBezTo>
                    <a:cubicBezTo>
                      <a:pt x="4337" y="5204"/>
                      <a:pt x="4938" y="5238"/>
                      <a:pt x="5538" y="5238"/>
                    </a:cubicBezTo>
                    <a:cubicBezTo>
                      <a:pt x="6305" y="5238"/>
                      <a:pt x="7106" y="5204"/>
                      <a:pt x="7940" y="5138"/>
                    </a:cubicBezTo>
                    <a:cubicBezTo>
                      <a:pt x="10475" y="4971"/>
                      <a:pt x="13244" y="4504"/>
                      <a:pt x="16379" y="3703"/>
                    </a:cubicBezTo>
                    <a:cubicBezTo>
                      <a:pt x="17313" y="3470"/>
                      <a:pt x="18281" y="3203"/>
                      <a:pt x="19181" y="2936"/>
                    </a:cubicBezTo>
                    <a:cubicBezTo>
                      <a:pt x="19748" y="2769"/>
                      <a:pt x="20315" y="2603"/>
                      <a:pt x="20849" y="2436"/>
                    </a:cubicBezTo>
                    <a:lnTo>
                      <a:pt x="20882" y="2436"/>
                    </a:lnTo>
                    <a:cubicBezTo>
                      <a:pt x="21449" y="1802"/>
                      <a:pt x="21983" y="1035"/>
                      <a:pt x="22517" y="67"/>
                    </a:cubicBezTo>
                    <a:cubicBezTo>
                      <a:pt x="22517" y="34"/>
                      <a:pt x="22517" y="34"/>
                      <a:pt x="2251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88" name="Google Shape;13988;p43"/>
              <p:cNvSpPr/>
              <p:nvPr/>
            </p:nvSpPr>
            <p:spPr>
              <a:xfrm>
                <a:off x="6944650" y="2396875"/>
                <a:ext cx="123450" cy="91300"/>
              </a:xfrm>
              <a:custGeom>
                <a:rect b="b" l="l" r="r" t="t"/>
                <a:pathLst>
                  <a:path extrusionOk="0" h="3652" w="4938">
                    <a:moveTo>
                      <a:pt x="42" y="0"/>
                    </a:moveTo>
                    <a:cubicBezTo>
                      <a:pt x="30" y="0"/>
                      <a:pt x="22" y="15"/>
                      <a:pt x="0" y="15"/>
                    </a:cubicBezTo>
                    <a:cubicBezTo>
                      <a:pt x="0" y="49"/>
                      <a:pt x="0" y="49"/>
                      <a:pt x="34" y="82"/>
                    </a:cubicBezTo>
                    <a:cubicBezTo>
                      <a:pt x="34" y="82"/>
                      <a:pt x="67" y="115"/>
                      <a:pt x="100" y="149"/>
                    </a:cubicBezTo>
                    <a:cubicBezTo>
                      <a:pt x="801" y="949"/>
                      <a:pt x="1468" y="1850"/>
                      <a:pt x="2102" y="2917"/>
                    </a:cubicBezTo>
                    <a:cubicBezTo>
                      <a:pt x="2102" y="2951"/>
                      <a:pt x="2102" y="2951"/>
                      <a:pt x="2135" y="2951"/>
                    </a:cubicBezTo>
                    <a:cubicBezTo>
                      <a:pt x="2268" y="2951"/>
                      <a:pt x="2435" y="2984"/>
                      <a:pt x="2569" y="3017"/>
                    </a:cubicBezTo>
                    <a:lnTo>
                      <a:pt x="2669" y="3017"/>
                    </a:lnTo>
                    <a:cubicBezTo>
                      <a:pt x="3136" y="3117"/>
                      <a:pt x="3503" y="3218"/>
                      <a:pt x="3836" y="3318"/>
                    </a:cubicBezTo>
                    <a:cubicBezTo>
                      <a:pt x="4170" y="3418"/>
                      <a:pt x="4503" y="3518"/>
                      <a:pt x="4837" y="3618"/>
                    </a:cubicBezTo>
                    <a:cubicBezTo>
                      <a:pt x="4837" y="3651"/>
                      <a:pt x="4870" y="3651"/>
                      <a:pt x="4870" y="3651"/>
                    </a:cubicBezTo>
                    <a:lnTo>
                      <a:pt x="4937" y="3651"/>
                    </a:lnTo>
                    <a:cubicBezTo>
                      <a:pt x="4937" y="3618"/>
                      <a:pt x="4937" y="3618"/>
                      <a:pt x="4937" y="3584"/>
                    </a:cubicBezTo>
                    <a:cubicBezTo>
                      <a:pt x="4136" y="2350"/>
                      <a:pt x="3269" y="1450"/>
                      <a:pt x="2335" y="849"/>
                    </a:cubicBezTo>
                    <a:cubicBezTo>
                      <a:pt x="2302" y="849"/>
                      <a:pt x="2235" y="816"/>
                      <a:pt x="2202" y="782"/>
                    </a:cubicBezTo>
                    <a:cubicBezTo>
                      <a:pt x="2035" y="716"/>
                      <a:pt x="1868" y="616"/>
                      <a:pt x="1701" y="549"/>
                    </a:cubicBezTo>
                    <a:cubicBezTo>
                      <a:pt x="1368" y="415"/>
                      <a:pt x="1034" y="282"/>
                      <a:pt x="701" y="182"/>
                    </a:cubicBezTo>
                    <a:lnTo>
                      <a:pt x="634" y="182"/>
                    </a:lnTo>
                    <a:cubicBezTo>
                      <a:pt x="634" y="182"/>
                      <a:pt x="601" y="149"/>
                      <a:pt x="567" y="149"/>
                    </a:cubicBezTo>
                    <a:cubicBezTo>
                      <a:pt x="467" y="115"/>
                      <a:pt x="267" y="82"/>
                      <a:pt x="67" y="15"/>
                    </a:cubicBezTo>
                    <a:cubicBezTo>
                      <a:pt x="56" y="4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89" name="Google Shape;13989;p43"/>
              <p:cNvSpPr/>
              <p:nvPr/>
            </p:nvSpPr>
            <p:spPr>
              <a:xfrm>
                <a:off x="7002175" y="2478125"/>
                <a:ext cx="124300" cy="136800"/>
              </a:xfrm>
              <a:custGeom>
                <a:rect b="b" l="l" r="r" t="t"/>
                <a:pathLst>
                  <a:path extrusionOk="0" h="5472" w="4972">
                    <a:moveTo>
                      <a:pt x="1" y="1"/>
                    </a:moveTo>
                    <a:cubicBezTo>
                      <a:pt x="1" y="34"/>
                      <a:pt x="1" y="34"/>
                      <a:pt x="1" y="68"/>
                    </a:cubicBezTo>
                    <a:cubicBezTo>
                      <a:pt x="801" y="1469"/>
                      <a:pt x="1469" y="3036"/>
                      <a:pt x="2036" y="4738"/>
                    </a:cubicBezTo>
                    <a:cubicBezTo>
                      <a:pt x="2036" y="4771"/>
                      <a:pt x="2069" y="4771"/>
                      <a:pt x="2069" y="4771"/>
                    </a:cubicBezTo>
                    <a:cubicBezTo>
                      <a:pt x="2202" y="4771"/>
                      <a:pt x="2336" y="4804"/>
                      <a:pt x="2469" y="4838"/>
                    </a:cubicBezTo>
                    <a:cubicBezTo>
                      <a:pt x="2536" y="4838"/>
                      <a:pt x="2569" y="4871"/>
                      <a:pt x="2603" y="4871"/>
                    </a:cubicBezTo>
                    <a:cubicBezTo>
                      <a:pt x="2903" y="4938"/>
                      <a:pt x="3203" y="5004"/>
                      <a:pt x="3570" y="5105"/>
                    </a:cubicBezTo>
                    <a:cubicBezTo>
                      <a:pt x="3904" y="5205"/>
                      <a:pt x="4237" y="5271"/>
                      <a:pt x="4504" y="5371"/>
                    </a:cubicBezTo>
                    <a:cubicBezTo>
                      <a:pt x="4571" y="5371"/>
                      <a:pt x="4671" y="5405"/>
                      <a:pt x="4738" y="5438"/>
                    </a:cubicBezTo>
                    <a:cubicBezTo>
                      <a:pt x="4804" y="5438"/>
                      <a:pt x="4838" y="5438"/>
                      <a:pt x="4904" y="5471"/>
                    </a:cubicBezTo>
                    <a:lnTo>
                      <a:pt x="4938" y="5471"/>
                    </a:lnTo>
                    <a:cubicBezTo>
                      <a:pt x="4971" y="5438"/>
                      <a:pt x="4971" y="5438"/>
                      <a:pt x="4971" y="5405"/>
                    </a:cubicBezTo>
                    <a:cubicBezTo>
                      <a:pt x="4537" y="4137"/>
                      <a:pt x="4070" y="2970"/>
                      <a:pt x="3537" y="1936"/>
                    </a:cubicBezTo>
                    <a:cubicBezTo>
                      <a:pt x="3403" y="1602"/>
                      <a:pt x="3203" y="1302"/>
                      <a:pt x="3036" y="968"/>
                    </a:cubicBezTo>
                    <a:lnTo>
                      <a:pt x="3003" y="968"/>
                    </a:lnTo>
                    <a:cubicBezTo>
                      <a:pt x="2903" y="935"/>
                      <a:pt x="2803" y="868"/>
                      <a:pt x="2703" y="835"/>
                    </a:cubicBezTo>
                    <a:cubicBezTo>
                      <a:pt x="2636" y="801"/>
                      <a:pt x="2536" y="735"/>
                      <a:pt x="2469" y="701"/>
                    </a:cubicBezTo>
                    <a:cubicBezTo>
                      <a:pt x="2102" y="568"/>
                      <a:pt x="1702" y="435"/>
                      <a:pt x="1335" y="334"/>
                    </a:cubicBezTo>
                    <a:cubicBezTo>
                      <a:pt x="1168" y="301"/>
                      <a:pt x="968" y="234"/>
                      <a:pt x="768" y="201"/>
                    </a:cubicBezTo>
                    <a:cubicBezTo>
                      <a:pt x="635" y="168"/>
                      <a:pt x="468" y="101"/>
                      <a:pt x="301" y="68"/>
                    </a:cubicBezTo>
                    <a:cubicBezTo>
                      <a:pt x="301" y="68"/>
                      <a:pt x="268" y="68"/>
                      <a:pt x="234" y="34"/>
                    </a:cubicBezTo>
                    <a:cubicBezTo>
                      <a:pt x="168" y="34"/>
                      <a:pt x="101" y="34"/>
                      <a:pt x="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90" name="Google Shape;13990;p43"/>
              <p:cNvSpPr/>
              <p:nvPr/>
            </p:nvSpPr>
            <p:spPr>
              <a:xfrm>
                <a:off x="7056400" y="2605350"/>
                <a:ext cx="100925" cy="154675"/>
              </a:xfrm>
              <a:custGeom>
                <a:rect b="b" l="l" r="r" t="t"/>
                <a:pathLst>
                  <a:path extrusionOk="0" h="6187" w="4037">
                    <a:moveTo>
                      <a:pt x="25" y="1"/>
                    </a:moveTo>
                    <a:cubicBezTo>
                      <a:pt x="15" y="1"/>
                      <a:pt x="0" y="16"/>
                      <a:pt x="0" y="16"/>
                    </a:cubicBezTo>
                    <a:cubicBezTo>
                      <a:pt x="0" y="16"/>
                      <a:pt x="0" y="49"/>
                      <a:pt x="0" y="49"/>
                    </a:cubicBezTo>
                    <a:cubicBezTo>
                      <a:pt x="534" y="1783"/>
                      <a:pt x="967" y="3685"/>
                      <a:pt x="1234" y="5620"/>
                    </a:cubicBezTo>
                    <a:cubicBezTo>
                      <a:pt x="1234" y="5620"/>
                      <a:pt x="1268" y="5653"/>
                      <a:pt x="1268" y="5653"/>
                    </a:cubicBezTo>
                    <a:cubicBezTo>
                      <a:pt x="1368" y="5653"/>
                      <a:pt x="1468" y="5653"/>
                      <a:pt x="1568" y="5686"/>
                    </a:cubicBezTo>
                    <a:lnTo>
                      <a:pt x="1668" y="5686"/>
                    </a:lnTo>
                    <a:cubicBezTo>
                      <a:pt x="1968" y="5753"/>
                      <a:pt x="2268" y="5786"/>
                      <a:pt x="2569" y="5853"/>
                    </a:cubicBezTo>
                    <a:cubicBezTo>
                      <a:pt x="3002" y="5953"/>
                      <a:pt x="3436" y="6053"/>
                      <a:pt x="4003" y="6187"/>
                    </a:cubicBezTo>
                    <a:lnTo>
                      <a:pt x="4036" y="6187"/>
                    </a:lnTo>
                    <a:cubicBezTo>
                      <a:pt x="4036" y="6153"/>
                      <a:pt x="4036" y="6153"/>
                      <a:pt x="4036" y="6153"/>
                    </a:cubicBezTo>
                    <a:cubicBezTo>
                      <a:pt x="3803" y="4285"/>
                      <a:pt x="3436" y="2484"/>
                      <a:pt x="2935" y="849"/>
                    </a:cubicBezTo>
                    <a:cubicBezTo>
                      <a:pt x="2935" y="816"/>
                      <a:pt x="2935" y="816"/>
                      <a:pt x="2902" y="816"/>
                    </a:cubicBezTo>
                    <a:cubicBezTo>
                      <a:pt x="2468" y="649"/>
                      <a:pt x="1968" y="516"/>
                      <a:pt x="1501" y="382"/>
                    </a:cubicBezTo>
                    <a:lnTo>
                      <a:pt x="1268" y="316"/>
                    </a:lnTo>
                    <a:cubicBezTo>
                      <a:pt x="934" y="249"/>
                      <a:pt x="634" y="149"/>
                      <a:pt x="300" y="82"/>
                    </a:cubicBezTo>
                    <a:cubicBezTo>
                      <a:pt x="267" y="49"/>
                      <a:pt x="234" y="49"/>
                      <a:pt x="200" y="49"/>
                    </a:cubicBezTo>
                    <a:cubicBezTo>
                      <a:pt x="133" y="16"/>
                      <a:pt x="100" y="16"/>
                      <a:pt x="33" y="16"/>
                    </a:cubicBezTo>
                    <a:cubicBezTo>
                      <a:pt x="33" y="4"/>
                      <a:pt x="30" y="1"/>
                      <a:pt x="2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91" name="Google Shape;13991;p43"/>
              <p:cNvSpPr/>
              <p:nvPr/>
            </p:nvSpPr>
            <p:spPr>
              <a:xfrm>
                <a:off x="7088900" y="2753325"/>
                <a:ext cx="77600" cy="184325"/>
              </a:xfrm>
              <a:custGeom>
                <a:rect b="b" l="l" r="r" t="t"/>
                <a:pathLst>
                  <a:path extrusionOk="0" h="7373" w="3104">
                    <a:moveTo>
                      <a:pt x="1" y="1"/>
                    </a:moveTo>
                    <a:cubicBezTo>
                      <a:pt x="1" y="34"/>
                      <a:pt x="1" y="34"/>
                      <a:pt x="1" y="34"/>
                    </a:cubicBezTo>
                    <a:cubicBezTo>
                      <a:pt x="168" y="1368"/>
                      <a:pt x="268" y="2769"/>
                      <a:pt x="335" y="4104"/>
                    </a:cubicBezTo>
                    <a:cubicBezTo>
                      <a:pt x="368" y="5204"/>
                      <a:pt x="335" y="6305"/>
                      <a:pt x="301" y="7339"/>
                    </a:cubicBezTo>
                    <a:cubicBezTo>
                      <a:pt x="301" y="7373"/>
                      <a:pt x="301" y="7373"/>
                      <a:pt x="301" y="7373"/>
                    </a:cubicBezTo>
                    <a:lnTo>
                      <a:pt x="368" y="7373"/>
                    </a:lnTo>
                    <a:cubicBezTo>
                      <a:pt x="601" y="7339"/>
                      <a:pt x="835" y="7339"/>
                      <a:pt x="1102" y="7339"/>
                    </a:cubicBezTo>
                    <a:cubicBezTo>
                      <a:pt x="1235" y="7306"/>
                      <a:pt x="1369" y="7306"/>
                      <a:pt x="1502" y="7306"/>
                    </a:cubicBezTo>
                    <a:cubicBezTo>
                      <a:pt x="1602" y="7306"/>
                      <a:pt x="1669" y="7306"/>
                      <a:pt x="1769" y="7273"/>
                    </a:cubicBezTo>
                    <a:cubicBezTo>
                      <a:pt x="2002" y="7273"/>
                      <a:pt x="2236" y="7239"/>
                      <a:pt x="2436" y="7239"/>
                    </a:cubicBezTo>
                    <a:cubicBezTo>
                      <a:pt x="2503" y="7206"/>
                      <a:pt x="2536" y="7206"/>
                      <a:pt x="2603" y="7206"/>
                    </a:cubicBezTo>
                    <a:cubicBezTo>
                      <a:pt x="2736" y="7173"/>
                      <a:pt x="2870" y="7139"/>
                      <a:pt x="3003" y="7139"/>
                    </a:cubicBezTo>
                    <a:cubicBezTo>
                      <a:pt x="3036" y="7139"/>
                      <a:pt x="3036" y="7139"/>
                      <a:pt x="3036" y="7106"/>
                    </a:cubicBezTo>
                    <a:cubicBezTo>
                      <a:pt x="3103" y="5972"/>
                      <a:pt x="3103" y="4804"/>
                      <a:pt x="3036" y="3670"/>
                    </a:cubicBezTo>
                    <a:cubicBezTo>
                      <a:pt x="3003" y="2669"/>
                      <a:pt x="2936" y="1669"/>
                      <a:pt x="2803" y="701"/>
                    </a:cubicBezTo>
                    <a:cubicBezTo>
                      <a:pt x="2803" y="668"/>
                      <a:pt x="2803" y="668"/>
                      <a:pt x="2770" y="668"/>
                    </a:cubicBezTo>
                    <a:cubicBezTo>
                      <a:pt x="2770" y="635"/>
                      <a:pt x="2770" y="635"/>
                      <a:pt x="2736" y="635"/>
                    </a:cubicBezTo>
                    <a:lnTo>
                      <a:pt x="2703" y="635"/>
                    </a:lnTo>
                    <a:cubicBezTo>
                      <a:pt x="2703" y="601"/>
                      <a:pt x="2703" y="601"/>
                      <a:pt x="2703" y="601"/>
                    </a:cubicBezTo>
                    <a:cubicBezTo>
                      <a:pt x="2236" y="501"/>
                      <a:pt x="1736" y="368"/>
                      <a:pt x="1202" y="234"/>
                    </a:cubicBezTo>
                    <a:cubicBezTo>
                      <a:pt x="968" y="201"/>
                      <a:pt x="768" y="168"/>
                      <a:pt x="535" y="101"/>
                    </a:cubicBezTo>
                    <a:lnTo>
                      <a:pt x="368" y="67"/>
                    </a:lnTo>
                    <a:cubicBezTo>
                      <a:pt x="335" y="67"/>
                      <a:pt x="268" y="67"/>
                      <a:pt x="234" y="34"/>
                    </a:cubicBezTo>
                    <a:cubicBezTo>
                      <a:pt x="168" y="34"/>
                      <a:pt x="101" y="34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92" name="Google Shape;13992;p43"/>
              <p:cNvSpPr/>
              <p:nvPr/>
            </p:nvSpPr>
            <p:spPr>
              <a:xfrm>
                <a:off x="7070575" y="2940125"/>
                <a:ext cx="94250" cy="177650"/>
              </a:xfrm>
              <a:custGeom>
                <a:rect b="b" l="l" r="r" t="t"/>
                <a:pathLst>
                  <a:path extrusionOk="0" h="7106" w="3770">
                    <a:moveTo>
                      <a:pt x="3703" y="1"/>
                    </a:moveTo>
                    <a:cubicBezTo>
                      <a:pt x="3603" y="34"/>
                      <a:pt x="3503" y="34"/>
                      <a:pt x="3403" y="67"/>
                    </a:cubicBezTo>
                    <a:lnTo>
                      <a:pt x="3236" y="67"/>
                    </a:lnTo>
                    <a:cubicBezTo>
                      <a:pt x="3169" y="67"/>
                      <a:pt x="3069" y="67"/>
                      <a:pt x="3002" y="101"/>
                    </a:cubicBezTo>
                    <a:cubicBezTo>
                      <a:pt x="2769" y="134"/>
                      <a:pt x="2535" y="134"/>
                      <a:pt x="2302" y="168"/>
                    </a:cubicBezTo>
                    <a:cubicBezTo>
                      <a:pt x="2235" y="168"/>
                      <a:pt x="2135" y="168"/>
                      <a:pt x="2002" y="201"/>
                    </a:cubicBezTo>
                    <a:cubicBezTo>
                      <a:pt x="1789" y="224"/>
                      <a:pt x="1560" y="248"/>
                      <a:pt x="1338" y="248"/>
                    </a:cubicBezTo>
                    <a:cubicBezTo>
                      <a:pt x="1246" y="248"/>
                      <a:pt x="1155" y="244"/>
                      <a:pt x="1068" y="234"/>
                    </a:cubicBezTo>
                    <a:lnTo>
                      <a:pt x="1034" y="234"/>
                    </a:lnTo>
                    <a:cubicBezTo>
                      <a:pt x="1034" y="234"/>
                      <a:pt x="1001" y="234"/>
                      <a:pt x="1001" y="268"/>
                    </a:cubicBezTo>
                    <a:cubicBezTo>
                      <a:pt x="867" y="2636"/>
                      <a:pt x="534" y="4938"/>
                      <a:pt x="0" y="7072"/>
                    </a:cubicBezTo>
                    <a:cubicBezTo>
                      <a:pt x="0" y="7072"/>
                      <a:pt x="0" y="7106"/>
                      <a:pt x="0" y="7106"/>
                    </a:cubicBezTo>
                    <a:lnTo>
                      <a:pt x="33" y="7106"/>
                    </a:lnTo>
                    <a:cubicBezTo>
                      <a:pt x="267" y="7072"/>
                      <a:pt x="500" y="7039"/>
                      <a:pt x="734" y="7006"/>
                    </a:cubicBezTo>
                    <a:cubicBezTo>
                      <a:pt x="901" y="7006"/>
                      <a:pt x="1068" y="6972"/>
                      <a:pt x="1201" y="6939"/>
                    </a:cubicBezTo>
                    <a:cubicBezTo>
                      <a:pt x="1468" y="6906"/>
                      <a:pt x="1701" y="6839"/>
                      <a:pt x="1968" y="6806"/>
                    </a:cubicBezTo>
                    <a:cubicBezTo>
                      <a:pt x="2202" y="6739"/>
                      <a:pt x="2469" y="6672"/>
                      <a:pt x="2735" y="6639"/>
                    </a:cubicBezTo>
                    <a:cubicBezTo>
                      <a:pt x="2735" y="6639"/>
                      <a:pt x="2769" y="6605"/>
                      <a:pt x="2769" y="6605"/>
                    </a:cubicBezTo>
                    <a:cubicBezTo>
                      <a:pt x="3302" y="4604"/>
                      <a:pt x="3636" y="2402"/>
                      <a:pt x="3769" y="67"/>
                    </a:cubicBezTo>
                    <a:cubicBezTo>
                      <a:pt x="3769" y="34"/>
                      <a:pt x="3769" y="34"/>
                      <a:pt x="3736" y="34"/>
                    </a:cubicBezTo>
                    <a:cubicBezTo>
                      <a:pt x="3736" y="1"/>
                      <a:pt x="3736" y="1"/>
                      <a:pt x="37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93" name="Google Shape;13993;p43"/>
              <p:cNvSpPr/>
              <p:nvPr/>
            </p:nvSpPr>
            <p:spPr>
              <a:xfrm>
                <a:off x="6990500" y="3270000"/>
                <a:ext cx="64250" cy="34575"/>
              </a:xfrm>
              <a:custGeom>
                <a:rect b="b" l="l" r="r" t="t"/>
                <a:pathLst>
                  <a:path extrusionOk="0" h="1383" w="2570">
                    <a:moveTo>
                      <a:pt x="2545" y="0"/>
                    </a:moveTo>
                    <a:cubicBezTo>
                      <a:pt x="2540" y="0"/>
                      <a:pt x="2536" y="4"/>
                      <a:pt x="2536" y="15"/>
                    </a:cubicBezTo>
                    <a:cubicBezTo>
                      <a:pt x="2336" y="49"/>
                      <a:pt x="2102" y="115"/>
                      <a:pt x="1902" y="149"/>
                    </a:cubicBezTo>
                    <a:cubicBezTo>
                      <a:pt x="1835" y="182"/>
                      <a:pt x="1769" y="182"/>
                      <a:pt x="1702" y="215"/>
                    </a:cubicBezTo>
                    <a:cubicBezTo>
                      <a:pt x="1446" y="267"/>
                      <a:pt x="1151" y="337"/>
                      <a:pt x="891" y="337"/>
                    </a:cubicBezTo>
                    <a:cubicBezTo>
                      <a:pt x="813" y="337"/>
                      <a:pt x="738" y="331"/>
                      <a:pt x="668" y="315"/>
                    </a:cubicBezTo>
                    <a:cubicBezTo>
                      <a:pt x="635" y="315"/>
                      <a:pt x="635" y="349"/>
                      <a:pt x="601" y="349"/>
                    </a:cubicBezTo>
                    <a:cubicBezTo>
                      <a:pt x="401" y="682"/>
                      <a:pt x="201" y="1016"/>
                      <a:pt x="1" y="1316"/>
                    </a:cubicBezTo>
                    <a:cubicBezTo>
                      <a:pt x="1" y="1316"/>
                      <a:pt x="1" y="1349"/>
                      <a:pt x="1" y="1349"/>
                    </a:cubicBezTo>
                    <a:cubicBezTo>
                      <a:pt x="1" y="1383"/>
                      <a:pt x="1" y="1383"/>
                      <a:pt x="34" y="1383"/>
                    </a:cubicBezTo>
                    <a:cubicBezTo>
                      <a:pt x="368" y="1283"/>
                      <a:pt x="668" y="1183"/>
                      <a:pt x="968" y="1083"/>
                    </a:cubicBezTo>
                    <a:lnTo>
                      <a:pt x="1002" y="1049"/>
                    </a:lnTo>
                    <a:cubicBezTo>
                      <a:pt x="1268" y="983"/>
                      <a:pt x="1502" y="849"/>
                      <a:pt x="1735" y="749"/>
                    </a:cubicBezTo>
                    <a:cubicBezTo>
                      <a:pt x="2002" y="549"/>
                      <a:pt x="2302" y="315"/>
                      <a:pt x="2569" y="82"/>
                    </a:cubicBezTo>
                    <a:cubicBezTo>
                      <a:pt x="2569" y="49"/>
                      <a:pt x="2569" y="49"/>
                      <a:pt x="2569" y="15"/>
                    </a:cubicBezTo>
                    <a:cubicBezTo>
                      <a:pt x="2569" y="15"/>
                      <a:pt x="2554" y="0"/>
                      <a:pt x="254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94" name="Google Shape;13994;p43"/>
              <p:cNvSpPr/>
              <p:nvPr/>
            </p:nvSpPr>
            <p:spPr>
              <a:xfrm>
                <a:off x="7010525" y="3114875"/>
                <a:ext cx="125950" cy="156350"/>
              </a:xfrm>
              <a:custGeom>
                <a:rect b="b" l="l" r="r" t="t"/>
                <a:pathLst>
                  <a:path extrusionOk="0" h="6254" w="5038">
                    <a:moveTo>
                      <a:pt x="5013" y="1"/>
                    </a:moveTo>
                    <a:cubicBezTo>
                      <a:pt x="5008" y="1"/>
                      <a:pt x="5004" y="5"/>
                      <a:pt x="5004" y="16"/>
                    </a:cubicBezTo>
                    <a:cubicBezTo>
                      <a:pt x="4604" y="116"/>
                      <a:pt x="4203" y="183"/>
                      <a:pt x="3803" y="249"/>
                    </a:cubicBezTo>
                    <a:lnTo>
                      <a:pt x="3636" y="283"/>
                    </a:lnTo>
                    <a:cubicBezTo>
                      <a:pt x="3503" y="283"/>
                      <a:pt x="3403" y="316"/>
                      <a:pt x="3303" y="349"/>
                    </a:cubicBezTo>
                    <a:cubicBezTo>
                      <a:pt x="3058" y="404"/>
                      <a:pt x="2768" y="458"/>
                      <a:pt x="2507" y="458"/>
                    </a:cubicBezTo>
                    <a:cubicBezTo>
                      <a:pt x="2448" y="458"/>
                      <a:pt x="2390" y="456"/>
                      <a:pt x="2335" y="449"/>
                    </a:cubicBezTo>
                    <a:cubicBezTo>
                      <a:pt x="2302" y="449"/>
                      <a:pt x="2302" y="483"/>
                      <a:pt x="2302" y="483"/>
                    </a:cubicBezTo>
                    <a:cubicBezTo>
                      <a:pt x="1835" y="2184"/>
                      <a:pt x="1268" y="3752"/>
                      <a:pt x="567" y="5153"/>
                    </a:cubicBezTo>
                    <a:cubicBezTo>
                      <a:pt x="401" y="5486"/>
                      <a:pt x="201" y="5853"/>
                      <a:pt x="34" y="6187"/>
                    </a:cubicBezTo>
                    <a:cubicBezTo>
                      <a:pt x="0" y="6220"/>
                      <a:pt x="0" y="6220"/>
                      <a:pt x="34" y="6254"/>
                    </a:cubicBezTo>
                    <a:lnTo>
                      <a:pt x="134" y="6254"/>
                    </a:lnTo>
                    <a:lnTo>
                      <a:pt x="334" y="6187"/>
                    </a:lnTo>
                    <a:cubicBezTo>
                      <a:pt x="567" y="6153"/>
                      <a:pt x="801" y="6120"/>
                      <a:pt x="1034" y="6053"/>
                    </a:cubicBezTo>
                    <a:cubicBezTo>
                      <a:pt x="1335" y="5987"/>
                      <a:pt x="1602" y="5920"/>
                      <a:pt x="1835" y="5820"/>
                    </a:cubicBezTo>
                    <a:cubicBezTo>
                      <a:pt x="1868" y="5820"/>
                      <a:pt x="1935" y="5787"/>
                      <a:pt x="1968" y="5787"/>
                    </a:cubicBezTo>
                    <a:cubicBezTo>
                      <a:pt x="2069" y="5753"/>
                      <a:pt x="2169" y="5720"/>
                      <a:pt x="2269" y="5720"/>
                    </a:cubicBezTo>
                    <a:cubicBezTo>
                      <a:pt x="2269" y="5720"/>
                      <a:pt x="2302" y="5720"/>
                      <a:pt x="2302" y="5686"/>
                    </a:cubicBezTo>
                    <a:cubicBezTo>
                      <a:pt x="3069" y="4786"/>
                      <a:pt x="3736" y="3618"/>
                      <a:pt x="4337" y="2151"/>
                    </a:cubicBezTo>
                    <a:cubicBezTo>
                      <a:pt x="4604" y="1517"/>
                      <a:pt x="4837" y="783"/>
                      <a:pt x="5037" y="49"/>
                    </a:cubicBezTo>
                    <a:cubicBezTo>
                      <a:pt x="5037" y="49"/>
                      <a:pt x="5037" y="16"/>
                      <a:pt x="5037" y="16"/>
                    </a:cubicBezTo>
                    <a:cubicBezTo>
                      <a:pt x="5037" y="16"/>
                      <a:pt x="5022" y="1"/>
                      <a:pt x="501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95" name="Google Shape;13995;p43"/>
              <p:cNvSpPr/>
              <p:nvPr/>
            </p:nvSpPr>
            <p:spPr>
              <a:xfrm>
                <a:off x="6943800" y="3306225"/>
                <a:ext cx="109275" cy="192675"/>
              </a:xfrm>
              <a:custGeom>
                <a:rect b="b" l="l" r="r" t="t"/>
                <a:pathLst>
                  <a:path extrusionOk="0" h="7707" w="4371">
                    <a:moveTo>
                      <a:pt x="2836" y="1"/>
                    </a:moveTo>
                    <a:cubicBezTo>
                      <a:pt x="2436" y="167"/>
                      <a:pt x="1969" y="301"/>
                      <a:pt x="1569" y="301"/>
                    </a:cubicBezTo>
                    <a:cubicBezTo>
                      <a:pt x="1569" y="301"/>
                      <a:pt x="1535" y="301"/>
                      <a:pt x="1535" y="334"/>
                    </a:cubicBezTo>
                    <a:lnTo>
                      <a:pt x="1469" y="401"/>
                    </a:lnTo>
                    <a:cubicBezTo>
                      <a:pt x="1168" y="834"/>
                      <a:pt x="868" y="1268"/>
                      <a:pt x="401" y="1535"/>
                    </a:cubicBezTo>
                    <a:cubicBezTo>
                      <a:pt x="301" y="1602"/>
                      <a:pt x="168" y="1668"/>
                      <a:pt x="34" y="1735"/>
                    </a:cubicBezTo>
                    <a:cubicBezTo>
                      <a:pt x="1" y="1735"/>
                      <a:pt x="1" y="1769"/>
                      <a:pt x="1" y="1769"/>
                    </a:cubicBezTo>
                    <a:cubicBezTo>
                      <a:pt x="134" y="2336"/>
                      <a:pt x="234" y="2869"/>
                      <a:pt x="334" y="3336"/>
                    </a:cubicBezTo>
                    <a:cubicBezTo>
                      <a:pt x="635" y="4704"/>
                      <a:pt x="901" y="6138"/>
                      <a:pt x="1135" y="7673"/>
                    </a:cubicBezTo>
                    <a:cubicBezTo>
                      <a:pt x="1135" y="7706"/>
                      <a:pt x="1135" y="7706"/>
                      <a:pt x="1168" y="7706"/>
                    </a:cubicBezTo>
                    <a:lnTo>
                      <a:pt x="1202" y="7706"/>
                    </a:lnTo>
                    <a:cubicBezTo>
                      <a:pt x="1268" y="7706"/>
                      <a:pt x="1368" y="7706"/>
                      <a:pt x="1469" y="7673"/>
                    </a:cubicBezTo>
                    <a:lnTo>
                      <a:pt x="1635" y="7673"/>
                    </a:lnTo>
                    <a:cubicBezTo>
                      <a:pt x="1969" y="7606"/>
                      <a:pt x="2302" y="7573"/>
                      <a:pt x="2669" y="7506"/>
                    </a:cubicBezTo>
                    <a:cubicBezTo>
                      <a:pt x="3036" y="7406"/>
                      <a:pt x="3370" y="7339"/>
                      <a:pt x="3670" y="7272"/>
                    </a:cubicBezTo>
                    <a:cubicBezTo>
                      <a:pt x="3770" y="7272"/>
                      <a:pt x="3837" y="7239"/>
                      <a:pt x="3937" y="7206"/>
                    </a:cubicBezTo>
                    <a:cubicBezTo>
                      <a:pt x="4070" y="7172"/>
                      <a:pt x="4204" y="7139"/>
                      <a:pt x="4337" y="7106"/>
                    </a:cubicBezTo>
                    <a:cubicBezTo>
                      <a:pt x="4371" y="7072"/>
                      <a:pt x="4371" y="7072"/>
                      <a:pt x="4371" y="7072"/>
                    </a:cubicBezTo>
                    <a:cubicBezTo>
                      <a:pt x="4271" y="6672"/>
                      <a:pt x="4204" y="6238"/>
                      <a:pt x="4137" y="5838"/>
                    </a:cubicBezTo>
                    <a:cubicBezTo>
                      <a:pt x="4070" y="5605"/>
                      <a:pt x="4037" y="5371"/>
                      <a:pt x="4004" y="5138"/>
                    </a:cubicBezTo>
                    <a:cubicBezTo>
                      <a:pt x="3837" y="4370"/>
                      <a:pt x="3670" y="3570"/>
                      <a:pt x="3503" y="2769"/>
                    </a:cubicBezTo>
                    <a:cubicBezTo>
                      <a:pt x="3337" y="2035"/>
                      <a:pt x="3170" y="1301"/>
                      <a:pt x="3003" y="601"/>
                    </a:cubicBezTo>
                    <a:lnTo>
                      <a:pt x="2870" y="34"/>
                    </a:lnTo>
                    <a:cubicBezTo>
                      <a:pt x="2870" y="34"/>
                      <a:pt x="2870" y="1"/>
                      <a:pt x="287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96" name="Google Shape;13996;p43"/>
              <p:cNvSpPr/>
              <p:nvPr/>
            </p:nvSpPr>
            <p:spPr>
              <a:xfrm>
                <a:off x="6789525" y="3353750"/>
                <a:ext cx="173500" cy="143475"/>
              </a:xfrm>
              <a:custGeom>
                <a:rect b="b" l="l" r="r" t="t"/>
                <a:pathLst>
                  <a:path extrusionOk="0" h="5739" w="6940">
                    <a:moveTo>
                      <a:pt x="5772" y="1"/>
                    </a:moveTo>
                    <a:cubicBezTo>
                      <a:pt x="5571" y="68"/>
                      <a:pt x="5338" y="134"/>
                      <a:pt x="5138" y="234"/>
                    </a:cubicBezTo>
                    <a:cubicBezTo>
                      <a:pt x="4971" y="268"/>
                      <a:pt x="4804" y="335"/>
                      <a:pt x="4637" y="368"/>
                    </a:cubicBezTo>
                    <a:cubicBezTo>
                      <a:pt x="4037" y="601"/>
                      <a:pt x="3203" y="868"/>
                      <a:pt x="2402" y="1135"/>
                    </a:cubicBezTo>
                    <a:cubicBezTo>
                      <a:pt x="2269" y="1168"/>
                      <a:pt x="2136" y="1202"/>
                      <a:pt x="2002" y="1235"/>
                    </a:cubicBezTo>
                    <a:cubicBezTo>
                      <a:pt x="1635" y="1369"/>
                      <a:pt x="1235" y="1502"/>
                      <a:pt x="868" y="1535"/>
                    </a:cubicBezTo>
                    <a:cubicBezTo>
                      <a:pt x="735" y="1535"/>
                      <a:pt x="368" y="1535"/>
                      <a:pt x="34" y="1469"/>
                    </a:cubicBezTo>
                    <a:cubicBezTo>
                      <a:pt x="34" y="1458"/>
                      <a:pt x="30" y="1454"/>
                      <a:pt x="25" y="1454"/>
                    </a:cubicBezTo>
                    <a:cubicBezTo>
                      <a:pt x="16" y="1454"/>
                      <a:pt x="1" y="1469"/>
                      <a:pt x="1" y="1469"/>
                    </a:cubicBezTo>
                    <a:cubicBezTo>
                      <a:pt x="1" y="1469"/>
                      <a:pt x="1" y="1502"/>
                      <a:pt x="1" y="1502"/>
                    </a:cubicBezTo>
                    <a:cubicBezTo>
                      <a:pt x="401" y="2169"/>
                      <a:pt x="668" y="2936"/>
                      <a:pt x="801" y="3737"/>
                    </a:cubicBezTo>
                    <a:cubicBezTo>
                      <a:pt x="835" y="3937"/>
                      <a:pt x="901" y="3970"/>
                      <a:pt x="1035" y="4004"/>
                    </a:cubicBezTo>
                    <a:cubicBezTo>
                      <a:pt x="1902" y="4237"/>
                      <a:pt x="2803" y="4504"/>
                      <a:pt x="3637" y="4738"/>
                    </a:cubicBezTo>
                    <a:cubicBezTo>
                      <a:pt x="3803" y="4804"/>
                      <a:pt x="3970" y="4838"/>
                      <a:pt x="4137" y="4904"/>
                    </a:cubicBezTo>
                    <a:cubicBezTo>
                      <a:pt x="4237" y="4938"/>
                      <a:pt x="4337" y="4971"/>
                      <a:pt x="4437" y="5005"/>
                    </a:cubicBezTo>
                    <a:lnTo>
                      <a:pt x="4537" y="5038"/>
                    </a:lnTo>
                    <a:cubicBezTo>
                      <a:pt x="5338" y="5271"/>
                      <a:pt x="6105" y="5505"/>
                      <a:pt x="6872" y="5738"/>
                    </a:cubicBezTo>
                    <a:lnTo>
                      <a:pt x="6939" y="5738"/>
                    </a:lnTo>
                    <a:cubicBezTo>
                      <a:pt x="6939" y="5705"/>
                      <a:pt x="6939" y="5705"/>
                      <a:pt x="6939" y="5705"/>
                    </a:cubicBezTo>
                    <a:cubicBezTo>
                      <a:pt x="6772" y="4938"/>
                      <a:pt x="6639" y="4171"/>
                      <a:pt x="6505" y="3437"/>
                    </a:cubicBezTo>
                    <a:cubicBezTo>
                      <a:pt x="6405" y="2803"/>
                      <a:pt x="6272" y="2169"/>
                      <a:pt x="6138" y="1502"/>
                    </a:cubicBezTo>
                    <a:cubicBezTo>
                      <a:pt x="6038" y="1068"/>
                      <a:pt x="5972" y="601"/>
                      <a:pt x="5838" y="34"/>
                    </a:cubicBezTo>
                    <a:cubicBezTo>
                      <a:pt x="5838" y="34"/>
                      <a:pt x="5838" y="1"/>
                      <a:pt x="580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97" name="Google Shape;13997;p43"/>
              <p:cNvSpPr/>
              <p:nvPr/>
            </p:nvSpPr>
            <p:spPr>
              <a:xfrm>
                <a:off x="6329200" y="3430475"/>
                <a:ext cx="97600" cy="146800"/>
              </a:xfrm>
              <a:custGeom>
                <a:rect b="b" l="l" r="r" t="t"/>
                <a:pathLst>
                  <a:path extrusionOk="0" h="5872" w="3904">
                    <a:moveTo>
                      <a:pt x="67" y="1"/>
                    </a:moveTo>
                    <a:cubicBezTo>
                      <a:pt x="34" y="1"/>
                      <a:pt x="34" y="1"/>
                      <a:pt x="34" y="34"/>
                    </a:cubicBezTo>
                    <a:cubicBezTo>
                      <a:pt x="1" y="34"/>
                      <a:pt x="1" y="34"/>
                      <a:pt x="1" y="68"/>
                    </a:cubicBezTo>
                    <a:cubicBezTo>
                      <a:pt x="67" y="568"/>
                      <a:pt x="134" y="1002"/>
                      <a:pt x="201" y="1435"/>
                    </a:cubicBezTo>
                    <a:cubicBezTo>
                      <a:pt x="368" y="2836"/>
                      <a:pt x="534" y="4271"/>
                      <a:pt x="634" y="5838"/>
                    </a:cubicBezTo>
                    <a:cubicBezTo>
                      <a:pt x="634" y="5838"/>
                      <a:pt x="668" y="5838"/>
                      <a:pt x="668" y="5872"/>
                    </a:cubicBezTo>
                    <a:lnTo>
                      <a:pt x="701" y="5872"/>
                    </a:lnTo>
                    <a:cubicBezTo>
                      <a:pt x="801" y="5872"/>
                      <a:pt x="868" y="5872"/>
                      <a:pt x="968" y="5838"/>
                    </a:cubicBezTo>
                    <a:lnTo>
                      <a:pt x="1135" y="5838"/>
                    </a:lnTo>
                    <a:cubicBezTo>
                      <a:pt x="1468" y="5838"/>
                      <a:pt x="1802" y="5805"/>
                      <a:pt x="2169" y="5772"/>
                    </a:cubicBezTo>
                    <a:cubicBezTo>
                      <a:pt x="2536" y="5705"/>
                      <a:pt x="2869" y="5672"/>
                      <a:pt x="3203" y="5605"/>
                    </a:cubicBezTo>
                    <a:cubicBezTo>
                      <a:pt x="3303" y="5605"/>
                      <a:pt x="3370" y="5605"/>
                      <a:pt x="3470" y="5571"/>
                    </a:cubicBezTo>
                    <a:cubicBezTo>
                      <a:pt x="3603" y="5538"/>
                      <a:pt x="3737" y="5538"/>
                      <a:pt x="3870" y="5505"/>
                    </a:cubicBezTo>
                    <a:lnTo>
                      <a:pt x="3903" y="5505"/>
                    </a:lnTo>
                    <a:cubicBezTo>
                      <a:pt x="3903" y="5471"/>
                      <a:pt x="3903" y="5471"/>
                      <a:pt x="3903" y="5471"/>
                    </a:cubicBezTo>
                    <a:cubicBezTo>
                      <a:pt x="3837" y="5071"/>
                      <a:pt x="3803" y="4637"/>
                      <a:pt x="3770" y="4237"/>
                    </a:cubicBezTo>
                    <a:cubicBezTo>
                      <a:pt x="3737" y="4004"/>
                      <a:pt x="3737" y="3737"/>
                      <a:pt x="3703" y="3503"/>
                    </a:cubicBezTo>
                    <a:cubicBezTo>
                      <a:pt x="3603" y="2736"/>
                      <a:pt x="3503" y="1969"/>
                      <a:pt x="3403" y="1135"/>
                    </a:cubicBezTo>
                    <a:cubicBezTo>
                      <a:pt x="3370" y="868"/>
                      <a:pt x="3303" y="601"/>
                      <a:pt x="3270" y="334"/>
                    </a:cubicBezTo>
                    <a:cubicBezTo>
                      <a:pt x="3270" y="334"/>
                      <a:pt x="3270" y="301"/>
                      <a:pt x="3236" y="301"/>
                    </a:cubicBezTo>
                    <a:lnTo>
                      <a:pt x="3103" y="301"/>
                    </a:lnTo>
                    <a:cubicBezTo>
                      <a:pt x="2269" y="268"/>
                      <a:pt x="1468" y="201"/>
                      <a:pt x="734" y="101"/>
                    </a:cubicBezTo>
                    <a:cubicBezTo>
                      <a:pt x="634" y="68"/>
                      <a:pt x="501" y="68"/>
                      <a:pt x="401" y="68"/>
                    </a:cubicBezTo>
                    <a:cubicBezTo>
                      <a:pt x="301" y="34"/>
                      <a:pt x="167" y="34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98" name="Google Shape;13998;p43"/>
              <p:cNvSpPr/>
              <p:nvPr/>
            </p:nvSpPr>
            <p:spPr>
              <a:xfrm>
                <a:off x="6114875" y="3395450"/>
                <a:ext cx="221025" cy="179325"/>
              </a:xfrm>
              <a:custGeom>
                <a:rect b="b" l="l" r="r" t="t"/>
                <a:pathLst>
                  <a:path extrusionOk="0" h="7173" w="8841">
                    <a:moveTo>
                      <a:pt x="1" y="1"/>
                    </a:moveTo>
                    <a:cubicBezTo>
                      <a:pt x="1" y="34"/>
                      <a:pt x="1" y="68"/>
                      <a:pt x="34" y="68"/>
                    </a:cubicBezTo>
                    <a:cubicBezTo>
                      <a:pt x="801" y="434"/>
                      <a:pt x="1435" y="1068"/>
                      <a:pt x="1936" y="1835"/>
                    </a:cubicBezTo>
                    <a:cubicBezTo>
                      <a:pt x="2469" y="2669"/>
                      <a:pt x="2803" y="3637"/>
                      <a:pt x="2903" y="4704"/>
                    </a:cubicBezTo>
                    <a:cubicBezTo>
                      <a:pt x="2903" y="4871"/>
                      <a:pt x="2970" y="4904"/>
                      <a:pt x="3103" y="4971"/>
                    </a:cubicBezTo>
                    <a:cubicBezTo>
                      <a:pt x="3970" y="5271"/>
                      <a:pt x="4804" y="5605"/>
                      <a:pt x="5605" y="5905"/>
                    </a:cubicBezTo>
                    <a:lnTo>
                      <a:pt x="6105" y="6105"/>
                    </a:lnTo>
                    <a:cubicBezTo>
                      <a:pt x="6239" y="6172"/>
                      <a:pt x="6372" y="6205"/>
                      <a:pt x="6505" y="6272"/>
                    </a:cubicBezTo>
                    <a:cubicBezTo>
                      <a:pt x="7273" y="6572"/>
                      <a:pt x="8040" y="6872"/>
                      <a:pt x="8807" y="7139"/>
                    </a:cubicBezTo>
                    <a:cubicBezTo>
                      <a:pt x="8807" y="7173"/>
                      <a:pt x="8807" y="7173"/>
                      <a:pt x="8807" y="7173"/>
                    </a:cubicBezTo>
                    <a:cubicBezTo>
                      <a:pt x="8807" y="7173"/>
                      <a:pt x="8840" y="7139"/>
                      <a:pt x="8840" y="7139"/>
                    </a:cubicBezTo>
                    <a:cubicBezTo>
                      <a:pt x="8840" y="7139"/>
                      <a:pt x="8840" y="7139"/>
                      <a:pt x="8840" y="7106"/>
                    </a:cubicBezTo>
                    <a:cubicBezTo>
                      <a:pt x="8740" y="6372"/>
                      <a:pt x="8674" y="5571"/>
                      <a:pt x="8607" y="4838"/>
                    </a:cubicBezTo>
                    <a:cubicBezTo>
                      <a:pt x="8540" y="4204"/>
                      <a:pt x="8474" y="3537"/>
                      <a:pt x="8373" y="2903"/>
                    </a:cubicBezTo>
                    <a:cubicBezTo>
                      <a:pt x="8307" y="2369"/>
                      <a:pt x="8240" y="1869"/>
                      <a:pt x="8173" y="1368"/>
                    </a:cubicBezTo>
                    <a:cubicBezTo>
                      <a:pt x="8173" y="1368"/>
                      <a:pt x="8173" y="1335"/>
                      <a:pt x="8140" y="1335"/>
                    </a:cubicBezTo>
                    <a:cubicBezTo>
                      <a:pt x="7773" y="1268"/>
                      <a:pt x="7473" y="1202"/>
                      <a:pt x="7206" y="1102"/>
                    </a:cubicBezTo>
                    <a:lnTo>
                      <a:pt x="7173" y="1102"/>
                    </a:lnTo>
                    <a:cubicBezTo>
                      <a:pt x="6972" y="1235"/>
                      <a:pt x="6772" y="1335"/>
                      <a:pt x="6539" y="1368"/>
                    </a:cubicBezTo>
                    <a:cubicBezTo>
                      <a:pt x="6350" y="1397"/>
                      <a:pt x="6161" y="1409"/>
                      <a:pt x="5971" y="1409"/>
                    </a:cubicBezTo>
                    <a:cubicBezTo>
                      <a:pt x="5493" y="1409"/>
                      <a:pt x="5015" y="1331"/>
                      <a:pt x="4537" y="1235"/>
                    </a:cubicBezTo>
                    <a:cubicBezTo>
                      <a:pt x="4437" y="1235"/>
                      <a:pt x="4337" y="1202"/>
                      <a:pt x="4271" y="1202"/>
                    </a:cubicBezTo>
                    <a:cubicBezTo>
                      <a:pt x="3537" y="1068"/>
                      <a:pt x="2936" y="935"/>
                      <a:pt x="2369" y="801"/>
                    </a:cubicBezTo>
                    <a:cubicBezTo>
                      <a:pt x="2269" y="801"/>
                      <a:pt x="2169" y="768"/>
                      <a:pt x="2036" y="735"/>
                    </a:cubicBezTo>
                    <a:cubicBezTo>
                      <a:pt x="1602" y="668"/>
                      <a:pt x="1102" y="535"/>
                      <a:pt x="768" y="268"/>
                    </a:cubicBezTo>
                    <a:cubicBezTo>
                      <a:pt x="768" y="234"/>
                      <a:pt x="768" y="234"/>
                      <a:pt x="768" y="234"/>
                    </a:cubicBezTo>
                    <a:cubicBezTo>
                      <a:pt x="768" y="201"/>
                      <a:pt x="768" y="201"/>
                      <a:pt x="768" y="201"/>
                    </a:cubicBezTo>
                    <a:cubicBezTo>
                      <a:pt x="768" y="201"/>
                      <a:pt x="768" y="168"/>
                      <a:pt x="768" y="168"/>
                    </a:cubicBezTo>
                    <a:lnTo>
                      <a:pt x="735" y="168"/>
                    </a:lnTo>
                    <a:cubicBezTo>
                      <a:pt x="501" y="101"/>
                      <a:pt x="268" y="34"/>
                      <a:pt x="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99" name="Google Shape;13999;p43"/>
              <p:cNvSpPr/>
              <p:nvPr/>
            </p:nvSpPr>
            <p:spPr>
              <a:xfrm>
                <a:off x="5893900" y="3296225"/>
                <a:ext cx="185975" cy="155975"/>
              </a:xfrm>
              <a:custGeom>
                <a:rect b="b" l="l" r="r" t="t"/>
                <a:pathLst>
                  <a:path extrusionOk="0" h="6239" w="7439">
                    <a:moveTo>
                      <a:pt x="1268" y="0"/>
                    </a:moveTo>
                    <a:cubicBezTo>
                      <a:pt x="1234" y="34"/>
                      <a:pt x="1234" y="34"/>
                      <a:pt x="1234" y="34"/>
                    </a:cubicBezTo>
                    <a:cubicBezTo>
                      <a:pt x="1201" y="134"/>
                      <a:pt x="1168" y="234"/>
                      <a:pt x="1168" y="334"/>
                    </a:cubicBezTo>
                    <a:cubicBezTo>
                      <a:pt x="1134" y="401"/>
                      <a:pt x="1101" y="467"/>
                      <a:pt x="1101" y="567"/>
                    </a:cubicBezTo>
                    <a:cubicBezTo>
                      <a:pt x="968" y="1034"/>
                      <a:pt x="834" y="1535"/>
                      <a:pt x="701" y="2035"/>
                    </a:cubicBezTo>
                    <a:cubicBezTo>
                      <a:pt x="467" y="3002"/>
                      <a:pt x="200" y="4003"/>
                      <a:pt x="0" y="4837"/>
                    </a:cubicBezTo>
                    <a:cubicBezTo>
                      <a:pt x="0" y="4870"/>
                      <a:pt x="0" y="4870"/>
                      <a:pt x="0" y="4904"/>
                    </a:cubicBezTo>
                    <a:cubicBezTo>
                      <a:pt x="100" y="4904"/>
                      <a:pt x="167" y="4937"/>
                      <a:pt x="234" y="4971"/>
                    </a:cubicBezTo>
                    <a:cubicBezTo>
                      <a:pt x="367" y="5071"/>
                      <a:pt x="534" y="5104"/>
                      <a:pt x="667" y="5171"/>
                    </a:cubicBezTo>
                    <a:cubicBezTo>
                      <a:pt x="901" y="5271"/>
                      <a:pt x="1134" y="5371"/>
                      <a:pt x="1334" y="5471"/>
                    </a:cubicBezTo>
                    <a:cubicBezTo>
                      <a:pt x="1468" y="5504"/>
                      <a:pt x="1601" y="5571"/>
                      <a:pt x="1735" y="5638"/>
                    </a:cubicBezTo>
                    <a:lnTo>
                      <a:pt x="1801" y="5671"/>
                    </a:lnTo>
                    <a:cubicBezTo>
                      <a:pt x="2135" y="5804"/>
                      <a:pt x="2502" y="5938"/>
                      <a:pt x="2836" y="6105"/>
                    </a:cubicBezTo>
                    <a:cubicBezTo>
                      <a:pt x="2869" y="6105"/>
                      <a:pt x="2902" y="6138"/>
                      <a:pt x="2969" y="6138"/>
                    </a:cubicBezTo>
                    <a:cubicBezTo>
                      <a:pt x="3036" y="6171"/>
                      <a:pt x="3102" y="6205"/>
                      <a:pt x="3169" y="6238"/>
                    </a:cubicBezTo>
                    <a:lnTo>
                      <a:pt x="3202" y="6238"/>
                    </a:lnTo>
                    <a:cubicBezTo>
                      <a:pt x="3202" y="6238"/>
                      <a:pt x="3236" y="6205"/>
                      <a:pt x="3236" y="6205"/>
                    </a:cubicBezTo>
                    <a:cubicBezTo>
                      <a:pt x="3269" y="5938"/>
                      <a:pt x="3469" y="5638"/>
                      <a:pt x="3636" y="5438"/>
                    </a:cubicBezTo>
                    <a:lnTo>
                      <a:pt x="3669" y="5371"/>
                    </a:lnTo>
                    <a:cubicBezTo>
                      <a:pt x="3970" y="4937"/>
                      <a:pt x="4370" y="4537"/>
                      <a:pt x="4804" y="4270"/>
                    </a:cubicBezTo>
                    <a:cubicBezTo>
                      <a:pt x="5455" y="3826"/>
                      <a:pt x="6265" y="3592"/>
                      <a:pt x="7069" y="3592"/>
                    </a:cubicBezTo>
                    <a:cubicBezTo>
                      <a:pt x="7170" y="3592"/>
                      <a:pt x="7271" y="3595"/>
                      <a:pt x="7372" y="3603"/>
                    </a:cubicBezTo>
                    <a:cubicBezTo>
                      <a:pt x="7405" y="3603"/>
                      <a:pt x="7405" y="3603"/>
                      <a:pt x="7405" y="3570"/>
                    </a:cubicBezTo>
                    <a:cubicBezTo>
                      <a:pt x="7439" y="3570"/>
                      <a:pt x="7405" y="3536"/>
                      <a:pt x="7405" y="3536"/>
                    </a:cubicBezTo>
                    <a:cubicBezTo>
                      <a:pt x="7072" y="3436"/>
                      <a:pt x="6738" y="3303"/>
                      <a:pt x="6438" y="3203"/>
                    </a:cubicBezTo>
                    <a:lnTo>
                      <a:pt x="6305" y="3169"/>
                    </a:lnTo>
                    <a:cubicBezTo>
                      <a:pt x="5104" y="2736"/>
                      <a:pt x="3736" y="2235"/>
                      <a:pt x="2735" y="1401"/>
                    </a:cubicBezTo>
                    <a:cubicBezTo>
                      <a:pt x="2735" y="1401"/>
                      <a:pt x="2735" y="1368"/>
                      <a:pt x="2735" y="1368"/>
                    </a:cubicBezTo>
                    <a:cubicBezTo>
                      <a:pt x="2235" y="1034"/>
                      <a:pt x="1768" y="567"/>
                      <a:pt x="1301" y="34"/>
                    </a:cubicBezTo>
                    <a:cubicBezTo>
                      <a:pt x="1301" y="0"/>
                      <a:pt x="1268" y="0"/>
                      <a:pt x="12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00" name="Google Shape;14000;p43"/>
              <p:cNvSpPr/>
              <p:nvPr/>
            </p:nvSpPr>
            <p:spPr>
              <a:xfrm>
                <a:off x="5895550" y="3174475"/>
                <a:ext cx="31725" cy="70900"/>
              </a:xfrm>
              <a:custGeom>
                <a:rect b="b" l="l" r="r" t="t"/>
                <a:pathLst>
                  <a:path extrusionOk="0" h="2836" w="1269">
                    <a:moveTo>
                      <a:pt x="1202" y="0"/>
                    </a:moveTo>
                    <a:cubicBezTo>
                      <a:pt x="1006" y="39"/>
                      <a:pt x="788" y="55"/>
                      <a:pt x="560" y="55"/>
                    </a:cubicBezTo>
                    <a:cubicBezTo>
                      <a:pt x="399" y="55"/>
                      <a:pt x="233" y="47"/>
                      <a:pt x="68" y="33"/>
                    </a:cubicBezTo>
                    <a:lnTo>
                      <a:pt x="34" y="33"/>
                    </a:lnTo>
                    <a:cubicBezTo>
                      <a:pt x="34" y="33"/>
                      <a:pt x="34" y="33"/>
                      <a:pt x="34" y="67"/>
                    </a:cubicBezTo>
                    <a:lnTo>
                      <a:pt x="34" y="1568"/>
                    </a:lnTo>
                    <a:cubicBezTo>
                      <a:pt x="34" y="1635"/>
                      <a:pt x="34" y="1735"/>
                      <a:pt x="34" y="1835"/>
                    </a:cubicBezTo>
                    <a:cubicBezTo>
                      <a:pt x="1" y="2035"/>
                      <a:pt x="1" y="2235"/>
                      <a:pt x="34" y="2435"/>
                    </a:cubicBezTo>
                    <a:cubicBezTo>
                      <a:pt x="101" y="2702"/>
                      <a:pt x="301" y="2835"/>
                      <a:pt x="601" y="2835"/>
                    </a:cubicBezTo>
                    <a:lnTo>
                      <a:pt x="701" y="2835"/>
                    </a:lnTo>
                    <a:cubicBezTo>
                      <a:pt x="902" y="2802"/>
                      <a:pt x="1135" y="2702"/>
                      <a:pt x="1168" y="2435"/>
                    </a:cubicBezTo>
                    <a:cubicBezTo>
                      <a:pt x="1235" y="1768"/>
                      <a:pt x="1235" y="1068"/>
                      <a:pt x="1235" y="467"/>
                    </a:cubicBezTo>
                    <a:cubicBezTo>
                      <a:pt x="1235" y="334"/>
                      <a:pt x="1235" y="167"/>
                      <a:pt x="1268" y="33"/>
                    </a:cubicBezTo>
                    <a:cubicBezTo>
                      <a:pt x="1268" y="33"/>
                      <a:pt x="1268" y="0"/>
                      <a:pt x="12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01" name="Google Shape;14001;p43"/>
              <p:cNvSpPr/>
              <p:nvPr/>
            </p:nvSpPr>
            <p:spPr>
              <a:xfrm>
                <a:off x="5895550" y="2989625"/>
                <a:ext cx="52575" cy="55600"/>
              </a:xfrm>
              <a:custGeom>
                <a:rect b="b" l="l" r="r" t="t"/>
                <a:pathLst>
                  <a:path extrusionOk="0" h="2224" w="2103">
                    <a:moveTo>
                      <a:pt x="676" y="0"/>
                    </a:moveTo>
                    <a:cubicBezTo>
                      <a:pt x="553" y="0"/>
                      <a:pt x="432" y="16"/>
                      <a:pt x="334" y="56"/>
                    </a:cubicBezTo>
                    <a:cubicBezTo>
                      <a:pt x="1" y="189"/>
                      <a:pt x="101" y="589"/>
                      <a:pt x="168" y="889"/>
                    </a:cubicBezTo>
                    <a:cubicBezTo>
                      <a:pt x="201" y="923"/>
                      <a:pt x="201" y="956"/>
                      <a:pt x="201" y="990"/>
                    </a:cubicBezTo>
                    <a:cubicBezTo>
                      <a:pt x="268" y="1223"/>
                      <a:pt x="368" y="1457"/>
                      <a:pt x="468" y="1690"/>
                    </a:cubicBezTo>
                    <a:cubicBezTo>
                      <a:pt x="501" y="1857"/>
                      <a:pt x="568" y="1990"/>
                      <a:pt x="635" y="2157"/>
                    </a:cubicBezTo>
                    <a:cubicBezTo>
                      <a:pt x="635" y="2157"/>
                      <a:pt x="635" y="2190"/>
                      <a:pt x="668" y="2190"/>
                    </a:cubicBezTo>
                    <a:lnTo>
                      <a:pt x="768" y="2190"/>
                    </a:lnTo>
                    <a:cubicBezTo>
                      <a:pt x="935" y="2190"/>
                      <a:pt x="1168" y="2190"/>
                      <a:pt x="1369" y="2224"/>
                    </a:cubicBezTo>
                    <a:cubicBezTo>
                      <a:pt x="1402" y="2224"/>
                      <a:pt x="1402" y="2190"/>
                      <a:pt x="1402" y="2190"/>
                    </a:cubicBezTo>
                    <a:cubicBezTo>
                      <a:pt x="1469" y="2090"/>
                      <a:pt x="1502" y="1957"/>
                      <a:pt x="1569" y="1857"/>
                    </a:cubicBezTo>
                    <a:cubicBezTo>
                      <a:pt x="1669" y="1657"/>
                      <a:pt x="1769" y="1423"/>
                      <a:pt x="1836" y="1156"/>
                    </a:cubicBezTo>
                    <a:cubicBezTo>
                      <a:pt x="1936" y="956"/>
                      <a:pt x="2102" y="422"/>
                      <a:pt x="1769" y="156"/>
                    </a:cubicBezTo>
                    <a:cubicBezTo>
                      <a:pt x="1602" y="22"/>
                      <a:pt x="1335" y="22"/>
                      <a:pt x="1102" y="22"/>
                    </a:cubicBezTo>
                    <a:lnTo>
                      <a:pt x="935" y="22"/>
                    </a:lnTo>
                    <a:cubicBezTo>
                      <a:pt x="852" y="8"/>
                      <a:pt x="763" y="0"/>
                      <a:pt x="6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02" name="Google Shape;14002;p43"/>
              <p:cNvSpPr/>
              <p:nvPr/>
            </p:nvSpPr>
            <p:spPr>
              <a:xfrm>
                <a:off x="5863875" y="3053225"/>
                <a:ext cx="107600" cy="112925"/>
              </a:xfrm>
              <a:custGeom>
                <a:rect b="b" l="l" r="r" t="t"/>
                <a:pathLst>
                  <a:path extrusionOk="0" h="4517" w="4304">
                    <a:moveTo>
                      <a:pt x="1921" y="1"/>
                    </a:moveTo>
                    <a:cubicBezTo>
                      <a:pt x="1756" y="1"/>
                      <a:pt x="1593" y="5"/>
                      <a:pt x="1435" y="13"/>
                    </a:cubicBezTo>
                    <a:cubicBezTo>
                      <a:pt x="1134" y="13"/>
                      <a:pt x="768" y="47"/>
                      <a:pt x="501" y="314"/>
                    </a:cubicBezTo>
                    <a:cubicBezTo>
                      <a:pt x="267" y="547"/>
                      <a:pt x="167" y="947"/>
                      <a:pt x="100" y="1281"/>
                    </a:cubicBezTo>
                    <a:cubicBezTo>
                      <a:pt x="0" y="1948"/>
                      <a:pt x="34" y="2682"/>
                      <a:pt x="267" y="3382"/>
                    </a:cubicBezTo>
                    <a:cubicBezTo>
                      <a:pt x="334" y="3649"/>
                      <a:pt x="501" y="4150"/>
                      <a:pt x="801" y="4350"/>
                    </a:cubicBezTo>
                    <a:cubicBezTo>
                      <a:pt x="1068" y="4483"/>
                      <a:pt x="1401" y="4517"/>
                      <a:pt x="1668" y="4517"/>
                    </a:cubicBezTo>
                    <a:lnTo>
                      <a:pt x="1968" y="4517"/>
                    </a:lnTo>
                    <a:cubicBezTo>
                      <a:pt x="2569" y="4517"/>
                      <a:pt x="3203" y="4383"/>
                      <a:pt x="3503" y="3649"/>
                    </a:cubicBezTo>
                    <a:cubicBezTo>
                      <a:pt x="3536" y="3583"/>
                      <a:pt x="3536" y="3549"/>
                      <a:pt x="3570" y="3516"/>
                    </a:cubicBezTo>
                    <a:cubicBezTo>
                      <a:pt x="3636" y="3349"/>
                      <a:pt x="3703" y="3149"/>
                      <a:pt x="3836" y="3015"/>
                    </a:cubicBezTo>
                    <a:cubicBezTo>
                      <a:pt x="3870" y="2949"/>
                      <a:pt x="3903" y="2915"/>
                      <a:pt x="3936" y="2882"/>
                    </a:cubicBezTo>
                    <a:cubicBezTo>
                      <a:pt x="3970" y="2882"/>
                      <a:pt x="4003" y="2849"/>
                      <a:pt x="4037" y="2815"/>
                    </a:cubicBezTo>
                    <a:cubicBezTo>
                      <a:pt x="4203" y="2649"/>
                      <a:pt x="4237" y="2582"/>
                      <a:pt x="4270" y="2315"/>
                    </a:cubicBezTo>
                    <a:cubicBezTo>
                      <a:pt x="4303" y="1915"/>
                      <a:pt x="4303" y="1481"/>
                      <a:pt x="4270" y="1047"/>
                    </a:cubicBezTo>
                    <a:cubicBezTo>
                      <a:pt x="4270" y="881"/>
                      <a:pt x="4270" y="714"/>
                      <a:pt x="4270" y="514"/>
                    </a:cubicBezTo>
                    <a:cubicBezTo>
                      <a:pt x="4270" y="480"/>
                      <a:pt x="4270" y="480"/>
                      <a:pt x="4270" y="447"/>
                    </a:cubicBezTo>
                    <a:cubicBezTo>
                      <a:pt x="4270" y="314"/>
                      <a:pt x="4270" y="280"/>
                      <a:pt x="4137" y="213"/>
                    </a:cubicBezTo>
                    <a:cubicBezTo>
                      <a:pt x="4037" y="147"/>
                      <a:pt x="3836" y="113"/>
                      <a:pt x="3636" y="113"/>
                    </a:cubicBezTo>
                    <a:lnTo>
                      <a:pt x="3469" y="113"/>
                    </a:lnTo>
                    <a:cubicBezTo>
                      <a:pt x="2944" y="38"/>
                      <a:pt x="2419" y="1"/>
                      <a:pt x="192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03" name="Google Shape;14003;p43"/>
              <p:cNvSpPr/>
              <p:nvPr/>
            </p:nvSpPr>
            <p:spPr>
              <a:xfrm>
                <a:off x="5978125" y="3071050"/>
                <a:ext cx="93425" cy="38400"/>
              </a:xfrm>
              <a:custGeom>
                <a:rect b="b" l="l" r="r" t="t"/>
                <a:pathLst>
                  <a:path extrusionOk="0" h="1536" w="3737">
                    <a:moveTo>
                      <a:pt x="100" y="1"/>
                    </a:moveTo>
                    <a:cubicBezTo>
                      <a:pt x="67" y="1"/>
                      <a:pt x="67" y="1"/>
                      <a:pt x="34" y="34"/>
                    </a:cubicBezTo>
                    <a:cubicBezTo>
                      <a:pt x="34" y="34"/>
                      <a:pt x="34" y="68"/>
                      <a:pt x="34" y="68"/>
                    </a:cubicBezTo>
                    <a:cubicBezTo>
                      <a:pt x="34" y="168"/>
                      <a:pt x="34" y="268"/>
                      <a:pt x="34" y="368"/>
                    </a:cubicBezTo>
                    <a:cubicBezTo>
                      <a:pt x="34" y="701"/>
                      <a:pt x="0" y="1035"/>
                      <a:pt x="0" y="1335"/>
                    </a:cubicBezTo>
                    <a:cubicBezTo>
                      <a:pt x="0" y="1335"/>
                      <a:pt x="0" y="1368"/>
                      <a:pt x="0" y="1368"/>
                    </a:cubicBezTo>
                    <a:lnTo>
                      <a:pt x="34" y="1368"/>
                    </a:lnTo>
                    <a:cubicBezTo>
                      <a:pt x="200" y="1368"/>
                      <a:pt x="367" y="1402"/>
                      <a:pt x="534" y="1402"/>
                    </a:cubicBezTo>
                    <a:cubicBezTo>
                      <a:pt x="701" y="1402"/>
                      <a:pt x="834" y="1435"/>
                      <a:pt x="968" y="1435"/>
                    </a:cubicBezTo>
                    <a:cubicBezTo>
                      <a:pt x="1201" y="1469"/>
                      <a:pt x="1435" y="1469"/>
                      <a:pt x="1635" y="1469"/>
                    </a:cubicBezTo>
                    <a:cubicBezTo>
                      <a:pt x="1902" y="1502"/>
                      <a:pt x="2202" y="1502"/>
                      <a:pt x="2469" y="1502"/>
                    </a:cubicBezTo>
                    <a:cubicBezTo>
                      <a:pt x="2669" y="1535"/>
                      <a:pt x="2869" y="1535"/>
                      <a:pt x="3102" y="1535"/>
                    </a:cubicBezTo>
                    <a:lnTo>
                      <a:pt x="3136" y="1535"/>
                    </a:lnTo>
                    <a:cubicBezTo>
                      <a:pt x="3269" y="1535"/>
                      <a:pt x="3403" y="1502"/>
                      <a:pt x="3503" y="1402"/>
                    </a:cubicBezTo>
                    <a:cubicBezTo>
                      <a:pt x="3636" y="1202"/>
                      <a:pt x="3736" y="935"/>
                      <a:pt x="3703" y="668"/>
                    </a:cubicBezTo>
                    <a:lnTo>
                      <a:pt x="3703" y="568"/>
                    </a:lnTo>
                    <a:cubicBezTo>
                      <a:pt x="3670" y="401"/>
                      <a:pt x="3569" y="68"/>
                      <a:pt x="33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04" name="Google Shape;14004;p43"/>
              <p:cNvSpPr/>
              <p:nvPr/>
            </p:nvSpPr>
            <p:spPr>
              <a:xfrm>
                <a:off x="5999800" y="3115250"/>
                <a:ext cx="49225" cy="41725"/>
              </a:xfrm>
              <a:custGeom>
                <a:rect b="b" l="l" r="r" t="t"/>
                <a:pathLst>
                  <a:path extrusionOk="0" h="1669" w="1969">
                    <a:moveTo>
                      <a:pt x="34" y="1"/>
                    </a:moveTo>
                    <a:cubicBezTo>
                      <a:pt x="34" y="1"/>
                      <a:pt x="1" y="1"/>
                      <a:pt x="1" y="34"/>
                    </a:cubicBezTo>
                    <a:cubicBezTo>
                      <a:pt x="1" y="34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101"/>
                    </a:cubicBezTo>
                    <a:cubicBezTo>
                      <a:pt x="234" y="668"/>
                      <a:pt x="434" y="1168"/>
                      <a:pt x="668" y="1635"/>
                    </a:cubicBezTo>
                    <a:cubicBezTo>
                      <a:pt x="668" y="1669"/>
                      <a:pt x="701" y="1669"/>
                      <a:pt x="701" y="1669"/>
                    </a:cubicBezTo>
                    <a:cubicBezTo>
                      <a:pt x="734" y="1669"/>
                      <a:pt x="734" y="1669"/>
                      <a:pt x="734" y="1635"/>
                    </a:cubicBezTo>
                    <a:cubicBezTo>
                      <a:pt x="834" y="1502"/>
                      <a:pt x="1001" y="1335"/>
                      <a:pt x="1135" y="1168"/>
                    </a:cubicBezTo>
                    <a:cubicBezTo>
                      <a:pt x="1201" y="1102"/>
                      <a:pt x="1268" y="1001"/>
                      <a:pt x="1335" y="935"/>
                    </a:cubicBezTo>
                    <a:cubicBezTo>
                      <a:pt x="1535" y="668"/>
                      <a:pt x="1768" y="434"/>
                      <a:pt x="1969" y="168"/>
                    </a:cubicBezTo>
                    <a:cubicBezTo>
                      <a:pt x="1969" y="168"/>
                      <a:pt x="1969" y="134"/>
                      <a:pt x="1969" y="134"/>
                    </a:cubicBezTo>
                    <a:cubicBezTo>
                      <a:pt x="1969" y="101"/>
                      <a:pt x="1969" y="101"/>
                      <a:pt x="1935" y="101"/>
                    </a:cubicBezTo>
                    <a:lnTo>
                      <a:pt x="1869" y="101"/>
                    </a:lnTo>
                    <a:cubicBezTo>
                      <a:pt x="1468" y="67"/>
                      <a:pt x="1068" y="67"/>
                      <a:pt x="768" y="34"/>
                    </a:cubicBezTo>
                    <a:lnTo>
                      <a:pt x="534" y="34"/>
                    </a:lnTo>
                    <a:cubicBezTo>
                      <a:pt x="367" y="34"/>
                      <a:pt x="201" y="34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05" name="Google Shape;14005;p43"/>
              <p:cNvSpPr/>
              <p:nvPr/>
            </p:nvSpPr>
            <p:spPr>
              <a:xfrm>
                <a:off x="6020650" y="2987675"/>
                <a:ext cx="140125" cy="261025"/>
              </a:xfrm>
              <a:custGeom>
                <a:rect b="b" l="l" r="r" t="t"/>
                <a:pathLst>
                  <a:path extrusionOk="0" h="10441" w="5605">
                    <a:moveTo>
                      <a:pt x="5571" y="0"/>
                    </a:moveTo>
                    <a:cubicBezTo>
                      <a:pt x="5538" y="0"/>
                      <a:pt x="5538" y="0"/>
                      <a:pt x="5504" y="33"/>
                    </a:cubicBezTo>
                    <a:lnTo>
                      <a:pt x="5471" y="100"/>
                    </a:lnTo>
                    <a:cubicBezTo>
                      <a:pt x="5438" y="134"/>
                      <a:pt x="5404" y="200"/>
                      <a:pt x="5371" y="234"/>
                    </a:cubicBezTo>
                    <a:cubicBezTo>
                      <a:pt x="5137" y="534"/>
                      <a:pt x="4937" y="867"/>
                      <a:pt x="4670" y="1201"/>
                    </a:cubicBezTo>
                    <a:cubicBezTo>
                      <a:pt x="4170" y="1901"/>
                      <a:pt x="3670" y="2569"/>
                      <a:pt x="3169" y="3236"/>
                    </a:cubicBezTo>
                    <a:cubicBezTo>
                      <a:pt x="3136" y="3269"/>
                      <a:pt x="3103" y="3336"/>
                      <a:pt x="3069" y="3369"/>
                    </a:cubicBezTo>
                    <a:lnTo>
                      <a:pt x="2969" y="3469"/>
                    </a:lnTo>
                    <a:cubicBezTo>
                      <a:pt x="2969" y="3469"/>
                      <a:pt x="2969" y="3469"/>
                      <a:pt x="2969" y="3503"/>
                    </a:cubicBezTo>
                    <a:cubicBezTo>
                      <a:pt x="3036" y="3736"/>
                      <a:pt x="3036" y="4003"/>
                      <a:pt x="3036" y="4270"/>
                    </a:cubicBezTo>
                    <a:cubicBezTo>
                      <a:pt x="2969" y="4970"/>
                      <a:pt x="2702" y="5804"/>
                      <a:pt x="2069" y="5971"/>
                    </a:cubicBezTo>
                    <a:cubicBezTo>
                      <a:pt x="2012" y="5985"/>
                      <a:pt x="1953" y="5992"/>
                      <a:pt x="1895" y="5992"/>
                    </a:cubicBezTo>
                    <a:cubicBezTo>
                      <a:pt x="1680" y="5992"/>
                      <a:pt x="1466" y="5902"/>
                      <a:pt x="1335" y="5771"/>
                    </a:cubicBezTo>
                    <a:cubicBezTo>
                      <a:pt x="1335" y="5738"/>
                      <a:pt x="1301" y="5704"/>
                      <a:pt x="1301" y="5671"/>
                    </a:cubicBezTo>
                    <a:lnTo>
                      <a:pt x="1235" y="5671"/>
                    </a:lnTo>
                    <a:lnTo>
                      <a:pt x="1168" y="5738"/>
                    </a:lnTo>
                    <a:cubicBezTo>
                      <a:pt x="1068" y="5871"/>
                      <a:pt x="934" y="6004"/>
                      <a:pt x="834" y="6171"/>
                    </a:cubicBezTo>
                    <a:cubicBezTo>
                      <a:pt x="768" y="6238"/>
                      <a:pt x="701" y="6338"/>
                      <a:pt x="634" y="6405"/>
                    </a:cubicBezTo>
                    <a:cubicBezTo>
                      <a:pt x="434" y="6638"/>
                      <a:pt x="267" y="6905"/>
                      <a:pt x="34" y="7072"/>
                    </a:cubicBezTo>
                    <a:cubicBezTo>
                      <a:pt x="0" y="7072"/>
                      <a:pt x="0" y="7105"/>
                      <a:pt x="34" y="7105"/>
                    </a:cubicBezTo>
                    <a:cubicBezTo>
                      <a:pt x="801" y="8606"/>
                      <a:pt x="1702" y="9707"/>
                      <a:pt x="2769" y="10441"/>
                    </a:cubicBezTo>
                    <a:lnTo>
                      <a:pt x="2836" y="10441"/>
                    </a:lnTo>
                    <a:cubicBezTo>
                      <a:pt x="3370" y="9640"/>
                      <a:pt x="3837" y="8640"/>
                      <a:pt x="4270" y="7439"/>
                    </a:cubicBezTo>
                    <a:cubicBezTo>
                      <a:pt x="4971" y="5371"/>
                      <a:pt x="5438" y="2835"/>
                      <a:pt x="5604" y="67"/>
                    </a:cubicBezTo>
                    <a:cubicBezTo>
                      <a:pt x="5604" y="33"/>
                      <a:pt x="5571" y="33"/>
                      <a:pt x="557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06" name="Google Shape;14006;p43"/>
              <p:cNvSpPr/>
              <p:nvPr/>
            </p:nvSpPr>
            <p:spPr>
              <a:xfrm>
                <a:off x="5965600" y="2749150"/>
                <a:ext cx="196850" cy="315250"/>
              </a:xfrm>
              <a:custGeom>
                <a:rect b="b" l="l" r="r" t="t"/>
                <a:pathLst>
                  <a:path extrusionOk="0" h="12610" w="7874">
                    <a:moveTo>
                      <a:pt x="7139" y="1"/>
                    </a:moveTo>
                    <a:cubicBezTo>
                      <a:pt x="7006" y="201"/>
                      <a:pt x="6872" y="368"/>
                      <a:pt x="6772" y="535"/>
                    </a:cubicBezTo>
                    <a:cubicBezTo>
                      <a:pt x="6672" y="635"/>
                      <a:pt x="6606" y="768"/>
                      <a:pt x="6506" y="868"/>
                    </a:cubicBezTo>
                    <a:cubicBezTo>
                      <a:pt x="6205" y="1302"/>
                      <a:pt x="5905" y="1736"/>
                      <a:pt x="5605" y="2169"/>
                    </a:cubicBezTo>
                    <a:lnTo>
                      <a:pt x="5405" y="2436"/>
                    </a:lnTo>
                    <a:cubicBezTo>
                      <a:pt x="4871" y="3203"/>
                      <a:pt x="4337" y="3970"/>
                      <a:pt x="3770" y="4738"/>
                    </a:cubicBezTo>
                    <a:cubicBezTo>
                      <a:pt x="3337" y="5371"/>
                      <a:pt x="2903" y="5972"/>
                      <a:pt x="2469" y="6606"/>
                    </a:cubicBezTo>
                    <a:lnTo>
                      <a:pt x="1535" y="7940"/>
                    </a:lnTo>
                    <a:cubicBezTo>
                      <a:pt x="1535" y="7940"/>
                      <a:pt x="1535" y="7940"/>
                      <a:pt x="1535" y="7973"/>
                    </a:cubicBezTo>
                    <a:cubicBezTo>
                      <a:pt x="1836" y="8907"/>
                      <a:pt x="1402" y="9941"/>
                      <a:pt x="1102" y="10475"/>
                    </a:cubicBezTo>
                    <a:cubicBezTo>
                      <a:pt x="868" y="10875"/>
                      <a:pt x="501" y="11442"/>
                      <a:pt x="34" y="11876"/>
                    </a:cubicBezTo>
                    <a:cubicBezTo>
                      <a:pt x="1" y="11909"/>
                      <a:pt x="1" y="11909"/>
                      <a:pt x="1" y="11943"/>
                    </a:cubicBezTo>
                    <a:cubicBezTo>
                      <a:pt x="1" y="11943"/>
                      <a:pt x="34" y="11943"/>
                      <a:pt x="34" y="11976"/>
                    </a:cubicBezTo>
                    <a:cubicBezTo>
                      <a:pt x="168" y="11976"/>
                      <a:pt x="234" y="12010"/>
                      <a:pt x="301" y="12043"/>
                    </a:cubicBezTo>
                    <a:cubicBezTo>
                      <a:pt x="401" y="12076"/>
                      <a:pt x="435" y="12143"/>
                      <a:pt x="468" y="12210"/>
                    </a:cubicBezTo>
                    <a:cubicBezTo>
                      <a:pt x="501" y="12210"/>
                      <a:pt x="501" y="12276"/>
                      <a:pt x="501" y="12310"/>
                    </a:cubicBezTo>
                    <a:cubicBezTo>
                      <a:pt x="501" y="12376"/>
                      <a:pt x="535" y="12443"/>
                      <a:pt x="535" y="12477"/>
                    </a:cubicBezTo>
                    <a:cubicBezTo>
                      <a:pt x="601" y="12510"/>
                      <a:pt x="701" y="12510"/>
                      <a:pt x="835" y="12510"/>
                    </a:cubicBezTo>
                    <a:lnTo>
                      <a:pt x="3337" y="12510"/>
                    </a:lnTo>
                    <a:cubicBezTo>
                      <a:pt x="3337" y="12510"/>
                      <a:pt x="3337" y="12477"/>
                      <a:pt x="3337" y="12477"/>
                    </a:cubicBezTo>
                    <a:cubicBezTo>
                      <a:pt x="3337" y="12276"/>
                      <a:pt x="3437" y="12143"/>
                      <a:pt x="3537" y="12076"/>
                    </a:cubicBezTo>
                    <a:cubicBezTo>
                      <a:pt x="3694" y="11945"/>
                      <a:pt x="3934" y="11855"/>
                      <a:pt x="4143" y="11855"/>
                    </a:cubicBezTo>
                    <a:cubicBezTo>
                      <a:pt x="4200" y="11855"/>
                      <a:pt x="4254" y="11862"/>
                      <a:pt x="4304" y="11876"/>
                    </a:cubicBezTo>
                    <a:cubicBezTo>
                      <a:pt x="4604" y="11976"/>
                      <a:pt x="4871" y="12210"/>
                      <a:pt x="5038" y="12577"/>
                    </a:cubicBezTo>
                    <a:cubicBezTo>
                      <a:pt x="5038" y="12577"/>
                      <a:pt x="5038" y="12610"/>
                      <a:pt x="5071" y="12610"/>
                    </a:cubicBezTo>
                    <a:cubicBezTo>
                      <a:pt x="5071" y="12610"/>
                      <a:pt x="5105" y="12610"/>
                      <a:pt x="5105" y="12577"/>
                    </a:cubicBezTo>
                    <a:cubicBezTo>
                      <a:pt x="5638" y="11876"/>
                      <a:pt x="6105" y="11242"/>
                      <a:pt x="6572" y="10642"/>
                    </a:cubicBezTo>
                    <a:cubicBezTo>
                      <a:pt x="6672" y="10508"/>
                      <a:pt x="6772" y="10375"/>
                      <a:pt x="6872" y="10208"/>
                    </a:cubicBezTo>
                    <a:cubicBezTo>
                      <a:pt x="7039" y="10008"/>
                      <a:pt x="7173" y="9808"/>
                      <a:pt x="7339" y="9608"/>
                    </a:cubicBezTo>
                    <a:cubicBezTo>
                      <a:pt x="7373" y="9541"/>
                      <a:pt x="7440" y="9508"/>
                      <a:pt x="7473" y="9441"/>
                    </a:cubicBezTo>
                    <a:cubicBezTo>
                      <a:pt x="7573" y="9274"/>
                      <a:pt x="7673" y="9141"/>
                      <a:pt x="7806" y="8974"/>
                    </a:cubicBezTo>
                    <a:cubicBezTo>
                      <a:pt x="7873" y="7807"/>
                      <a:pt x="7873" y="6639"/>
                      <a:pt x="7806" y="5505"/>
                    </a:cubicBezTo>
                    <a:cubicBezTo>
                      <a:pt x="7740" y="3604"/>
                      <a:pt x="7540" y="1769"/>
                      <a:pt x="7206" y="34"/>
                    </a:cubicBezTo>
                    <a:cubicBezTo>
                      <a:pt x="7206" y="1"/>
                      <a:pt x="7206" y="1"/>
                      <a:pt x="71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07" name="Google Shape;14007;p43"/>
              <p:cNvSpPr/>
              <p:nvPr/>
            </p:nvSpPr>
            <p:spPr>
              <a:xfrm>
                <a:off x="6768675" y="2325525"/>
                <a:ext cx="321925" cy="1055775"/>
              </a:xfrm>
              <a:custGeom>
                <a:rect b="b" l="l" r="r" t="t"/>
                <a:pathLst>
                  <a:path extrusionOk="0" h="42231" w="12877">
                    <a:moveTo>
                      <a:pt x="1" y="0"/>
                    </a:moveTo>
                    <a:cubicBezTo>
                      <a:pt x="1" y="34"/>
                      <a:pt x="1" y="34"/>
                      <a:pt x="1" y="67"/>
                    </a:cubicBezTo>
                    <a:cubicBezTo>
                      <a:pt x="1268" y="1135"/>
                      <a:pt x="2436" y="2636"/>
                      <a:pt x="3470" y="4470"/>
                    </a:cubicBezTo>
                    <a:cubicBezTo>
                      <a:pt x="5872" y="8773"/>
                      <a:pt x="7339" y="14511"/>
                      <a:pt x="7673" y="20715"/>
                    </a:cubicBezTo>
                    <a:cubicBezTo>
                      <a:pt x="7973" y="26920"/>
                      <a:pt x="7039" y="32791"/>
                      <a:pt x="5071" y="37294"/>
                    </a:cubicBezTo>
                    <a:cubicBezTo>
                      <a:pt x="4170" y="39329"/>
                      <a:pt x="3136" y="40930"/>
                      <a:pt x="1936" y="42164"/>
                    </a:cubicBezTo>
                    <a:cubicBezTo>
                      <a:pt x="1936" y="42197"/>
                      <a:pt x="1902" y="42197"/>
                      <a:pt x="1936" y="42231"/>
                    </a:cubicBezTo>
                    <a:lnTo>
                      <a:pt x="1969" y="42231"/>
                    </a:lnTo>
                    <a:cubicBezTo>
                      <a:pt x="2269" y="42164"/>
                      <a:pt x="2636" y="42064"/>
                      <a:pt x="2970" y="41964"/>
                    </a:cubicBezTo>
                    <a:cubicBezTo>
                      <a:pt x="3570" y="41797"/>
                      <a:pt x="4204" y="41564"/>
                      <a:pt x="4971" y="41330"/>
                    </a:cubicBezTo>
                    <a:cubicBezTo>
                      <a:pt x="5171" y="41263"/>
                      <a:pt x="5338" y="41197"/>
                      <a:pt x="5538" y="41130"/>
                    </a:cubicBezTo>
                    <a:cubicBezTo>
                      <a:pt x="6439" y="40830"/>
                      <a:pt x="7306" y="40563"/>
                      <a:pt x="7973" y="39762"/>
                    </a:cubicBezTo>
                    <a:cubicBezTo>
                      <a:pt x="8540" y="39028"/>
                      <a:pt x="9074" y="38228"/>
                      <a:pt x="9574" y="37294"/>
                    </a:cubicBezTo>
                    <a:cubicBezTo>
                      <a:pt x="10575" y="35426"/>
                      <a:pt x="11342" y="33358"/>
                      <a:pt x="11909" y="30889"/>
                    </a:cubicBezTo>
                    <a:cubicBezTo>
                      <a:pt x="12576" y="27854"/>
                      <a:pt x="12877" y="24618"/>
                      <a:pt x="12777" y="21249"/>
                    </a:cubicBezTo>
                    <a:cubicBezTo>
                      <a:pt x="12576" y="15578"/>
                      <a:pt x="11376" y="10641"/>
                      <a:pt x="9207" y="6572"/>
                    </a:cubicBezTo>
                    <a:cubicBezTo>
                      <a:pt x="8707" y="5705"/>
                      <a:pt x="8140" y="4837"/>
                      <a:pt x="7540" y="4070"/>
                    </a:cubicBezTo>
                    <a:cubicBezTo>
                      <a:pt x="7406" y="3903"/>
                      <a:pt x="7273" y="3736"/>
                      <a:pt x="7139" y="3570"/>
                    </a:cubicBezTo>
                    <a:cubicBezTo>
                      <a:pt x="6639" y="2903"/>
                      <a:pt x="6105" y="2202"/>
                      <a:pt x="5438" y="1702"/>
                    </a:cubicBezTo>
                    <a:cubicBezTo>
                      <a:pt x="4738" y="1168"/>
                      <a:pt x="3770" y="868"/>
                      <a:pt x="2903" y="634"/>
                    </a:cubicBezTo>
                    <a:lnTo>
                      <a:pt x="2870" y="601"/>
                    </a:lnTo>
                    <a:cubicBezTo>
                      <a:pt x="2069" y="401"/>
                      <a:pt x="1368" y="234"/>
                      <a:pt x="735" y="101"/>
                    </a:cubicBezTo>
                    <a:cubicBezTo>
                      <a:pt x="535" y="67"/>
                      <a:pt x="301" y="34"/>
                      <a:pt x="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08" name="Google Shape;14008;p43"/>
              <p:cNvSpPr/>
              <p:nvPr/>
            </p:nvSpPr>
            <p:spPr>
              <a:xfrm>
                <a:off x="6072350" y="2346000"/>
                <a:ext cx="360275" cy="1077000"/>
              </a:xfrm>
              <a:custGeom>
                <a:rect b="b" l="l" r="r" t="t"/>
                <a:pathLst>
                  <a:path extrusionOk="0" h="43080" w="14411">
                    <a:moveTo>
                      <a:pt x="4262" y="1"/>
                    </a:moveTo>
                    <a:cubicBezTo>
                      <a:pt x="4118" y="1"/>
                      <a:pt x="3970" y="15"/>
                      <a:pt x="3837" y="15"/>
                    </a:cubicBezTo>
                    <a:cubicBezTo>
                      <a:pt x="3270" y="82"/>
                      <a:pt x="2736" y="216"/>
                      <a:pt x="2202" y="349"/>
                    </a:cubicBezTo>
                    <a:cubicBezTo>
                      <a:pt x="1368" y="549"/>
                      <a:pt x="634" y="816"/>
                      <a:pt x="34" y="1150"/>
                    </a:cubicBezTo>
                    <a:cubicBezTo>
                      <a:pt x="1" y="1150"/>
                      <a:pt x="1" y="1183"/>
                      <a:pt x="1" y="1183"/>
                    </a:cubicBezTo>
                    <a:cubicBezTo>
                      <a:pt x="1" y="1216"/>
                      <a:pt x="1" y="1216"/>
                      <a:pt x="34" y="1216"/>
                    </a:cubicBezTo>
                    <a:cubicBezTo>
                      <a:pt x="2269" y="2017"/>
                      <a:pt x="4370" y="3985"/>
                      <a:pt x="6105" y="6954"/>
                    </a:cubicBezTo>
                    <a:cubicBezTo>
                      <a:pt x="8407" y="10990"/>
                      <a:pt x="9808" y="16394"/>
                      <a:pt x="10008" y="22165"/>
                    </a:cubicBezTo>
                    <a:cubicBezTo>
                      <a:pt x="10175" y="27969"/>
                      <a:pt x="9174" y="33439"/>
                      <a:pt x="7106" y="37609"/>
                    </a:cubicBezTo>
                    <a:cubicBezTo>
                      <a:pt x="6138" y="39577"/>
                      <a:pt x="4971" y="41178"/>
                      <a:pt x="3703" y="42312"/>
                    </a:cubicBezTo>
                    <a:cubicBezTo>
                      <a:pt x="3670" y="42312"/>
                      <a:pt x="3670" y="42312"/>
                      <a:pt x="3670" y="42346"/>
                    </a:cubicBezTo>
                    <a:cubicBezTo>
                      <a:pt x="3670" y="42346"/>
                      <a:pt x="3703" y="42379"/>
                      <a:pt x="3703" y="42379"/>
                    </a:cubicBezTo>
                    <a:lnTo>
                      <a:pt x="3737" y="42379"/>
                    </a:lnTo>
                    <a:cubicBezTo>
                      <a:pt x="3837" y="42412"/>
                      <a:pt x="3970" y="42446"/>
                      <a:pt x="4070" y="42446"/>
                    </a:cubicBezTo>
                    <a:cubicBezTo>
                      <a:pt x="4571" y="42546"/>
                      <a:pt x="5138" y="42679"/>
                      <a:pt x="5771" y="42779"/>
                    </a:cubicBezTo>
                    <a:cubicBezTo>
                      <a:pt x="5905" y="42813"/>
                      <a:pt x="6072" y="42846"/>
                      <a:pt x="6238" y="42879"/>
                    </a:cubicBezTo>
                    <a:cubicBezTo>
                      <a:pt x="6705" y="42980"/>
                      <a:pt x="7139" y="43080"/>
                      <a:pt x="7606" y="43080"/>
                    </a:cubicBezTo>
                    <a:cubicBezTo>
                      <a:pt x="7840" y="43080"/>
                      <a:pt x="8040" y="43046"/>
                      <a:pt x="8273" y="42980"/>
                    </a:cubicBezTo>
                    <a:cubicBezTo>
                      <a:pt x="8340" y="42980"/>
                      <a:pt x="8407" y="42946"/>
                      <a:pt x="8473" y="42913"/>
                    </a:cubicBezTo>
                    <a:cubicBezTo>
                      <a:pt x="8640" y="42779"/>
                      <a:pt x="8774" y="42646"/>
                      <a:pt x="8907" y="42513"/>
                    </a:cubicBezTo>
                    <a:lnTo>
                      <a:pt x="8974" y="42446"/>
                    </a:lnTo>
                    <a:cubicBezTo>
                      <a:pt x="9007" y="42379"/>
                      <a:pt x="9074" y="42346"/>
                      <a:pt x="9107" y="42279"/>
                    </a:cubicBezTo>
                    <a:cubicBezTo>
                      <a:pt x="9207" y="42179"/>
                      <a:pt x="9274" y="42079"/>
                      <a:pt x="9374" y="42012"/>
                    </a:cubicBezTo>
                    <a:cubicBezTo>
                      <a:pt x="9407" y="41945"/>
                      <a:pt x="9441" y="41879"/>
                      <a:pt x="9474" y="41845"/>
                    </a:cubicBezTo>
                    <a:cubicBezTo>
                      <a:pt x="9541" y="41745"/>
                      <a:pt x="9607" y="41679"/>
                      <a:pt x="9674" y="41579"/>
                    </a:cubicBezTo>
                    <a:cubicBezTo>
                      <a:pt x="10475" y="40478"/>
                      <a:pt x="11175" y="39210"/>
                      <a:pt x="11809" y="37709"/>
                    </a:cubicBezTo>
                    <a:cubicBezTo>
                      <a:pt x="12209" y="36842"/>
                      <a:pt x="12543" y="35908"/>
                      <a:pt x="12810" y="34940"/>
                    </a:cubicBezTo>
                    <a:cubicBezTo>
                      <a:pt x="13544" y="32539"/>
                      <a:pt x="14011" y="29970"/>
                      <a:pt x="14244" y="27101"/>
                    </a:cubicBezTo>
                    <a:cubicBezTo>
                      <a:pt x="14378" y="25434"/>
                      <a:pt x="14411" y="23732"/>
                      <a:pt x="14378" y="22031"/>
                    </a:cubicBezTo>
                    <a:cubicBezTo>
                      <a:pt x="14311" y="20197"/>
                      <a:pt x="14144" y="18395"/>
                      <a:pt x="13844" y="16627"/>
                    </a:cubicBezTo>
                    <a:cubicBezTo>
                      <a:pt x="13477" y="14159"/>
                      <a:pt x="12910" y="11857"/>
                      <a:pt x="12176" y="9756"/>
                    </a:cubicBezTo>
                    <a:lnTo>
                      <a:pt x="12143" y="9756"/>
                    </a:lnTo>
                    <a:cubicBezTo>
                      <a:pt x="12109" y="9722"/>
                      <a:pt x="12109" y="9689"/>
                      <a:pt x="12109" y="9656"/>
                    </a:cubicBezTo>
                    <a:cubicBezTo>
                      <a:pt x="10341" y="4719"/>
                      <a:pt x="7773" y="1350"/>
                      <a:pt x="4871" y="82"/>
                    </a:cubicBezTo>
                    <a:lnTo>
                      <a:pt x="4804" y="82"/>
                    </a:lnTo>
                    <a:cubicBezTo>
                      <a:pt x="4771" y="49"/>
                      <a:pt x="4737" y="49"/>
                      <a:pt x="4671" y="49"/>
                    </a:cubicBezTo>
                    <a:cubicBezTo>
                      <a:pt x="4604" y="15"/>
                      <a:pt x="4571" y="15"/>
                      <a:pt x="4504" y="15"/>
                    </a:cubicBezTo>
                    <a:lnTo>
                      <a:pt x="4470" y="15"/>
                    </a:lnTo>
                    <a:cubicBezTo>
                      <a:pt x="4404" y="4"/>
                      <a:pt x="4333" y="1"/>
                      <a:pt x="426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09" name="Google Shape;14009;p43"/>
              <p:cNvSpPr/>
              <p:nvPr/>
            </p:nvSpPr>
            <p:spPr>
              <a:xfrm>
                <a:off x="6287500" y="2604050"/>
                <a:ext cx="892325" cy="984075"/>
              </a:xfrm>
              <a:custGeom>
                <a:rect b="b" l="l" r="r" t="t"/>
                <a:pathLst>
                  <a:path extrusionOk="0" h="39363" w="35693">
                    <a:moveTo>
                      <a:pt x="33825" y="1"/>
                    </a:moveTo>
                    <a:cubicBezTo>
                      <a:pt x="33291" y="1602"/>
                      <a:pt x="32624" y="3170"/>
                      <a:pt x="31723" y="4637"/>
                    </a:cubicBezTo>
                    <a:cubicBezTo>
                      <a:pt x="30889" y="5972"/>
                      <a:pt x="29822" y="7306"/>
                      <a:pt x="28554" y="8240"/>
                    </a:cubicBezTo>
                    <a:cubicBezTo>
                      <a:pt x="27987" y="8640"/>
                      <a:pt x="27087" y="9041"/>
                      <a:pt x="26853" y="9741"/>
                    </a:cubicBezTo>
                    <a:cubicBezTo>
                      <a:pt x="26653" y="10375"/>
                      <a:pt x="26787" y="11175"/>
                      <a:pt x="26820" y="11843"/>
                    </a:cubicBezTo>
                    <a:cubicBezTo>
                      <a:pt x="26887" y="13310"/>
                      <a:pt x="26520" y="14645"/>
                      <a:pt x="25652" y="15845"/>
                    </a:cubicBezTo>
                    <a:cubicBezTo>
                      <a:pt x="24752" y="17080"/>
                      <a:pt x="23684" y="18114"/>
                      <a:pt x="22450" y="19014"/>
                    </a:cubicBezTo>
                    <a:cubicBezTo>
                      <a:pt x="19948" y="20849"/>
                      <a:pt x="16980" y="21916"/>
                      <a:pt x="13977" y="22484"/>
                    </a:cubicBezTo>
                    <a:cubicBezTo>
                      <a:pt x="11839" y="22888"/>
                      <a:pt x="9649" y="23071"/>
                      <a:pt x="7457" y="23071"/>
                    </a:cubicBezTo>
                    <a:cubicBezTo>
                      <a:pt x="6572" y="23071"/>
                      <a:pt x="5687" y="23041"/>
                      <a:pt x="4804" y="22984"/>
                    </a:cubicBezTo>
                    <a:cubicBezTo>
                      <a:pt x="4704" y="23951"/>
                      <a:pt x="4437" y="24885"/>
                      <a:pt x="4104" y="25786"/>
                    </a:cubicBezTo>
                    <a:cubicBezTo>
                      <a:pt x="3770" y="26653"/>
                      <a:pt x="3403" y="27554"/>
                      <a:pt x="3003" y="28388"/>
                    </a:cubicBezTo>
                    <a:cubicBezTo>
                      <a:pt x="2202" y="29956"/>
                      <a:pt x="1035" y="31257"/>
                      <a:pt x="1" y="32658"/>
                    </a:cubicBezTo>
                    <a:cubicBezTo>
                      <a:pt x="568" y="32791"/>
                      <a:pt x="1068" y="33024"/>
                      <a:pt x="1368" y="33525"/>
                    </a:cubicBezTo>
                    <a:cubicBezTo>
                      <a:pt x="1702" y="34092"/>
                      <a:pt x="1702" y="34792"/>
                      <a:pt x="1769" y="35393"/>
                    </a:cubicBezTo>
                    <a:cubicBezTo>
                      <a:pt x="1869" y="36727"/>
                      <a:pt x="2069" y="38061"/>
                      <a:pt x="2236" y="39362"/>
                    </a:cubicBezTo>
                    <a:lnTo>
                      <a:pt x="2536" y="39362"/>
                    </a:lnTo>
                    <a:cubicBezTo>
                      <a:pt x="2736" y="39362"/>
                      <a:pt x="2903" y="39329"/>
                      <a:pt x="3070" y="39296"/>
                    </a:cubicBezTo>
                    <a:cubicBezTo>
                      <a:pt x="3570" y="39262"/>
                      <a:pt x="4070" y="39229"/>
                      <a:pt x="4571" y="39162"/>
                    </a:cubicBezTo>
                    <a:cubicBezTo>
                      <a:pt x="4871" y="39129"/>
                      <a:pt x="5138" y="39062"/>
                      <a:pt x="5438" y="39029"/>
                    </a:cubicBezTo>
                    <a:cubicBezTo>
                      <a:pt x="5605" y="38995"/>
                      <a:pt x="5972" y="38962"/>
                      <a:pt x="6038" y="38762"/>
                    </a:cubicBezTo>
                    <a:cubicBezTo>
                      <a:pt x="6072" y="38695"/>
                      <a:pt x="6038" y="38628"/>
                      <a:pt x="6038" y="38562"/>
                    </a:cubicBezTo>
                    <a:lnTo>
                      <a:pt x="5972" y="38161"/>
                    </a:lnTo>
                    <a:cubicBezTo>
                      <a:pt x="5805" y="36861"/>
                      <a:pt x="5638" y="35560"/>
                      <a:pt x="5471" y="34225"/>
                    </a:cubicBezTo>
                    <a:cubicBezTo>
                      <a:pt x="5405" y="33958"/>
                      <a:pt x="5371" y="33692"/>
                      <a:pt x="5338" y="33425"/>
                    </a:cubicBezTo>
                    <a:lnTo>
                      <a:pt x="5338" y="33425"/>
                    </a:lnTo>
                    <a:cubicBezTo>
                      <a:pt x="5587" y="33431"/>
                      <a:pt x="5836" y="33434"/>
                      <a:pt x="6085" y="33434"/>
                    </a:cubicBezTo>
                    <a:cubicBezTo>
                      <a:pt x="8504" y="33434"/>
                      <a:pt x="10918" y="33148"/>
                      <a:pt x="13277" y="32724"/>
                    </a:cubicBezTo>
                    <a:cubicBezTo>
                      <a:pt x="15312" y="32324"/>
                      <a:pt x="17380" y="31857"/>
                      <a:pt x="19415" y="31290"/>
                    </a:cubicBezTo>
                    <a:cubicBezTo>
                      <a:pt x="19448" y="31290"/>
                      <a:pt x="19448" y="31323"/>
                      <a:pt x="19481" y="31357"/>
                    </a:cubicBezTo>
                    <a:cubicBezTo>
                      <a:pt x="19782" y="31790"/>
                      <a:pt x="20048" y="32291"/>
                      <a:pt x="20215" y="32824"/>
                    </a:cubicBezTo>
                    <a:cubicBezTo>
                      <a:pt x="20282" y="33058"/>
                      <a:pt x="20315" y="33358"/>
                      <a:pt x="20382" y="33625"/>
                    </a:cubicBezTo>
                    <a:cubicBezTo>
                      <a:pt x="20415" y="33725"/>
                      <a:pt x="20415" y="33825"/>
                      <a:pt x="20449" y="33925"/>
                    </a:cubicBezTo>
                    <a:cubicBezTo>
                      <a:pt x="20482" y="34159"/>
                      <a:pt x="20582" y="34225"/>
                      <a:pt x="20782" y="34325"/>
                    </a:cubicBezTo>
                    <a:lnTo>
                      <a:pt x="20816" y="34325"/>
                    </a:lnTo>
                    <a:cubicBezTo>
                      <a:pt x="20849" y="34325"/>
                      <a:pt x="20882" y="34359"/>
                      <a:pt x="20949" y="34359"/>
                    </a:cubicBezTo>
                    <a:cubicBezTo>
                      <a:pt x="21483" y="34559"/>
                      <a:pt x="22050" y="34692"/>
                      <a:pt x="22617" y="34859"/>
                    </a:cubicBezTo>
                    <a:cubicBezTo>
                      <a:pt x="23217" y="35059"/>
                      <a:pt x="23784" y="35226"/>
                      <a:pt x="24385" y="35393"/>
                    </a:cubicBezTo>
                    <a:cubicBezTo>
                      <a:pt x="24452" y="35426"/>
                      <a:pt x="24518" y="35460"/>
                      <a:pt x="24618" y="35493"/>
                    </a:cubicBezTo>
                    <a:cubicBezTo>
                      <a:pt x="24652" y="35493"/>
                      <a:pt x="24685" y="35493"/>
                      <a:pt x="24718" y="35526"/>
                    </a:cubicBezTo>
                    <a:cubicBezTo>
                      <a:pt x="25152" y="35660"/>
                      <a:pt x="25586" y="35760"/>
                      <a:pt x="26019" y="35893"/>
                    </a:cubicBezTo>
                    <a:cubicBezTo>
                      <a:pt x="26219" y="35960"/>
                      <a:pt x="26453" y="36027"/>
                      <a:pt x="26653" y="36093"/>
                    </a:cubicBezTo>
                    <a:cubicBezTo>
                      <a:pt x="26853" y="36160"/>
                      <a:pt x="27020" y="36227"/>
                      <a:pt x="27220" y="36260"/>
                    </a:cubicBezTo>
                    <a:cubicBezTo>
                      <a:pt x="27387" y="36260"/>
                      <a:pt x="27520" y="36260"/>
                      <a:pt x="27654" y="36227"/>
                    </a:cubicBezTo>
                    <a:cubicBezTo>
                      <a:pt x="27854" y="36193"/>
                      <a:pt x="28021" y="36160"/>
                      <a:pt x="28188" y="36127"/>
                    </a:cubicBezTo>
                    <a:cubicBezTo>
                      <a:pt x="28688" y="36060"/>
                      <a:pt x="29188" y="35960"/>
                      <a:pt x="29655" y="35860"/>
                    </a:cubicBezTo>
                    <a:cubicBezTo>
                      <a:pt x="29955" y="35793"/>
                      <a:pt x="30222" y="35726"/>
                      <a:pt x="30489" y="35660"/>
                    </a:cubicBezTo>
                    <a:cubicBezTo>
                      <a:pt x="30656" y="35626"/>
                      <a:pt x="31056" y="35560"/>
                      <a:pt x="31090" y="35359"/>
                    </a:cubicBezTo>
                    <a:cubicBezTo>
                      <a:pt x="31123" y="35293"/>
                      <a:pt x="31090" y="35226"/>
                      <a:pt x="31090" y="35159"/>
                    </a:cubicBezTo>
                    <a:cubicBezTo>
                      <a:pt x="31056" y="35026"/>
                      <a:pt x="31023" y="34892"/>
                      <a:pt x="30990" y="34759"/>
                    </a:cubicBezTo>
                    <a:cubicBezTo>
                      <a:pt x="30689" y="33491"/>
                      <a:pt x="30456" y="32191"/>
                      <a:pt x="30156" y="30890"/>
                    </a:cubicBezTo>
                    <a:cubicBezTo>
                      <a:pt x="29989" y="30122"/>
                      <a:pt x="29822" y="29388"/>
                      <a:pt x="29655" y="28621"/>
                    </a:cubicBezTo>
                    <a:cubicBezTo>
                      <a:pt x="29589" y="28421"/>
                      <a:pt x="29555" y="28188"/>
                      <a:pt x="29488" y="27987"/>
                    </a:cubicBezTo>
                    <a:cubicBezTo>
                      <a:pt x="29655" y="27921"/>
                      <a:pt x="29789" y="27854"/>
                      <a:pt x="29922" y="27787"/>
                    </a:cubicBezTo>
                    <a:cubicBezTo>
                      <a:pt x="29955" y="27754"/>
                      <a:pt x="29955" y="27754"/>
                      <a:pt x="29955" y="27754"/>
                    </a:cubicBezTo>
                    <a:cubicBezTo>
                      <a:pt x="31390" y="26887"/>
                      <a:pt x="32624" y="25152"/>
                      <a:pt x="33625" y="22717"/>
                    </a:cubicBezTo>
                    <a:cubicBezTo>
                      <a:pt x="35026" y="19181"/>
                      <a:pt x="35693" y="14545"/>
                      <a:pt x="35493" y="9608"/>
                    </a:cubicBezTo>
                    <a:cubicBezTo>
                      <a:pt x="35359" y="6439"/>
                      <a:pt x="34859" y="3403"/>
                      <a:pt x="34058" y="735"/>
                    </a:cubicBezTo>
                    <a:cubicBezTo>
                      <a:pt x="34058" y="701"/>
                      <a:pt x="34058" y="668"/>
                      <a:pt x="34025" y="635"/>
                    </a:cubicBezTo>
                    <a:cubicBezTo>
                      <a:pt x="33958" y="434"/>
                      <a:pt x="33892" y="201"/>
                      <a:pt x="3382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10" name="Google Shape;14010;p43"/>
              <p:cNvSpPr/>
              <p:nvPr/>
            </p:nvSpPr>
            <p:spPr>
              <a:xfrm>
                <a:off x="5798825" y="2296575"/>
                <a:ext cx="1287600" cy="1052925"/>
              </a:xfrm>
              <a:custGeom>
                <a:rect b="b" l="l" r="r" t="t"/>
                <a:pathLst>
                  <a:path extrusionOk="0" h="42117" w="51504">
                    <a:moveTo>
                      <a:pt x="27499" y="0"/>
                    </a:moveTo>
                    <a:cubicBezTo>
                      <a:pt x="23571" y="0"/>
                      <a:pt x="19640" y="550"/>
                      <a:pt x="15845" y="1659"/>
                    </a:cubicBezTo>
                    <a:cubicBezTo>
                      <a:pt x="15665" y="1599"/>
                      <a:pt x="15437" y="1587"/>
                      <a:pt x="15233" y="1587"/>
                    </a:cubicBezTo>
                    <a:cubicBezTo>
                      <a:pt x="15097" y="1587"/>
                      <a:pt x="14971" y="1592"/>
                      <a:pt x="14878" y="1592"/>
                    </a:cubicBezTo>
                    <a:cubicBezTo>
                      <a:pt x="14311" y="1659"/>
                      <a:pt x="13744" y="1759"/>
                      <a:pt x="13210" y="1892"/>
                    </a:cubicBezTo>
                    <a:cubicBezTo>
                      <a:pt x="12076" y="2193"/>
                      <a:pt x="10942" y="2559"/>
                      <a:pt x="10008" y="3260"/>
                    </a:cubicBezTo>
                    <a:cubicBezTo>
                      <a:pt x="9941" y="3293"/>
                      <a:pt x="9908" y="3360"/>
                      <a:pt x="9908" y="3427"/>
                    </a:cubicBezTo>
                    <a:cubicBezTo>
                      <a:pt x="9807" y="3460"/>
                      <a:pt x="9741" y="3493"/>
                      <a:pt x="9674" y="3493"/>
                    </a:cubicBezTo>
                    <a:cubicBezTo>
                      <a:pt x="9274" y="3627"/>
                      <a:pt x="8873" y="3760"/>
                      <a:pt x="8473" y="3927"/>
                    </a:cubicBezTo>
                    <a:cubicBezTo>
                      <a:pt x="7739" y="4261"/>
                      <a:pt x="7039" y="4694"/>
                      <a:pt x="6372" y="5161"/>
                    </a:cubicBezTo>
                    <a:cubicBezTo>
                      <a:pt x="5238" y="6029"/>
                      <a:pt x="4137" y="7096"/>
                      <a:pt x="3536" y="8397"/>
                    </a:cubicBezTo>
                    <a:cubicBezTo>
                      <a:pt x="3003" y="9164"/>
                      <a:pt x="2536" y="10098"/>
                      <a:pt x="2102" y="11166"/>
                    </a:cubicBezTo>
                    <a:cubicBezTo>
                      <a:pt x="668" y="14735"/>
                      <a:pt x="0" y="19372"/>
                      <a:pt x="234" y="24275"/>
                    </a:cubicBezTo>
                    <a:cubicBezTo>
                      <a:pt x="401" y="28712"/>
                      <a:pt x="1301" y="32881"/>
                      <a:pt x="2736" y="36184"/>
                    </a:cubicBezTo>
                    <a:cubicBezTo>
                      <a:pt x="2759" y="36178"/>
                      <a:pt x="2781" y="36175"/>
                      <a:pt x="2801" y="36175"/>
                    </a:cubicBezTo>
                    <a:cubicBezTo>
                      <a:pt x="2901" y="36175"/>
                      <a:pt x="2969" y="36240"/>
                      <a:pt x="2969" y="36350"/>
                    </a:cubicBezTo>
                    <a:cubicBezTo>
                      <a:pt x="2969" y="36484"/>
                      <a:pt x="2969" y="36584"/>
                      <a:pt x="3003" y="36684"/>
                    </a:cubicBezTo>
                    <a:cubicBezTo>
                      <a:pt x="3069" y="36851"/>
                      <a:pt x="3136" y="37017"/>
                      <a:pt x="3236" y="37184"/>
                    </a:cubicBezTo>
                    <a:cubicBezTo>
                      <a:pt x="3670" y="38052"/>
                      <a:pt x="4137" y="38819"/>
                      <a:pt x="4604" y="39453"/>
                    </a:cubicBezTo>
                    <a:cubicBezTo>
                      <a:pt x="5538" y="40387"/>
                      <a:pt x="6639" y="41187"/>
                      <a:pt x="7839" y="41721"/>
                    </a:cubicBezTo>
                    <a:cubicBezTo>
                      <a:pt x="8470" y="41984"/>
                      <a:pt x="9121" y="42117"/>
                      <a:pt x="9765" y="42117"/>
                    </a:cubicBezTo>
                    <a:cubicBezTo>
                      <a:pt x="10755" y="42117"/>
                      <a:pt x="11727" y="41801"/>
                      <a:pt x="12576" y="41154"/>
                    </a:cubicBezTo>
                    <a:cubicBezTo>
                      <a:pt x="13977" y="40120"/>
                      <a:pt x="14878" y="38452"/>
                      <a:pt x="15545" y="36851"/>
                    </a:cubicBezTo>
                    <a:cubicBezTo>
                      <a:pt x="16245" y="35049"/>
                      <a:pt x="16712" y="33115"/>
                      <a:pt x="16946" y="31180"/>
                    </a:cubicBezTo>
                    <a:cubicBezTo>
                      <a:pt x="17046" y="30113"/>
                      <a:pt x="17146" y="28978"/>
                      <a:pt x="17113" y="27878"/>
                    </a:cubicBezTo>
                    <a:cubicBezTo>
                      <a:pt x="17013" y="27878"/>
                      <a:pt x="16946" y="27844"/>
                      <a:pt x="16946" y="27744"/>
                    </a:cubicBezTo>
                    <a:cubicBezTo>
                      <a:pt x="16946" y="27377"/>
                      <a:pt x="16979" y="27010"/>
                      <a:pt x="17013" y="26643"/>
                    </a:cubicBezTo>
                    <a:cubicBezTo>
                      <a:pt x="16979" y="26543"/>
                      <a:pt x="16979" y="26443"/>
                      <a:pt x="16946" y="26310"/>
                    </a:cubicBezTo>
                    <a:cubicBezTo>
                      <a:pt x="16946" y="26243"/>
                      <a:pt x="17013" y="26176"/>
                      <a:pt x="17079" y="26143"/>
                    </a:cubicBezTo>
                    <a:cubicBezTo>
                      <a:pt x="17446" y="23541"/>
                      <a:pt x="18747" y="21206"/>
                      <a:pt x="20649" y="19372"/>
                    </a:cubicBezTo>
                    <a:cubicBezTo>
                      <a:pt x="22917" y="17203"/>
                      <a:pt x="25952" y="15736"/>
                      <a:pt x="28921" y="14802"/>
                    </a:cubicBezTo>
                    <a:cubicBezTo>
                      <a:pt x="30522" y="14301"/>
                      <a:pt x="32190" y="13968"/>
                      <a:pt x="33891" y="13901"/>
                    </a:cubicBezTo>
                    <a:cubicBezTo>
                      <a:pt x="33981" y="13899"/>
                      <a:pt x="34071" y="13898"/>
                      <a:pt x="34161" y="13898"/>
                    </a:cubicBezTo>
                    <a:cubicBezTo>
                      <a:pt x="35639" y="13898"/>
                      <a:pt x="37117" y="14148"/>
                      <a:pt x="38595" y="14368"/>
                    </a:cubicBezTo>
                    <a:cubicBezTo>
                      <a:pt x="39029" y="14433"/>
                      <a:pt x="39458" y="14472"/>
                      <a:pt x="39880" y="14472"/>
                    </a:cubicBezTo>
                    <a:cubicBezTo>
                      <a:pt x="40979" y="14472"/>
                      <a:pt x="42024" y="14206"/>
                      <a:pt x="42964" y="13434"/>
                    </a:cubicBezTo>
                    <a:cubicBezTo>
                      <a:pt x="44332" y="12300"/>
                      <a:pt x="45500" y="10966"/>
                      <a:pt x="46967" y="9931"/>
                    </a:cubicBezTo>
                    <a:cubicBezTo>
                      <a:pt x="48335" y="8964"/>
                      <a:pt x="49869" y="8397"/>
                      <a:pt x="51504" y="8030"/>
                    </a:cubicBezTo>
                    <a:cubicBezTo>
                      <a:pt x="50136" y="5728"/>
                      <a:pt x="48535" y="4294"/>
                      <a:pt x="46901" y="3927"/>
                    </a:cubicBezTo>
                    <a:cubicBezTo>
                      <a:pt x="46567" y="3827"/>
                      <a:pt x="46233" y="3727"/>
                      <a:pt x="45900" y="3627"/>
                    </a:cubicBezTo>
                    <a:cubicBezTo>
                      <a:pt x="45733" y="3594"/>
                      <a:pt x="45566" y="3527"/>
                      <a:pt x="45400" y="3527"/>
                    </a:cubicBezTo>
                    <a:cubicBezTo>
                      <a:pt x="44933" y="2960"/>
                      <a:pt x="44365" y="2393"/>
                      <a:pt x="43765" y="2092"/>
                    </a:cubicBezTo>
                    <a:cubicBezTo>
                      <a:pt x="43231" y="1826"/>
                      <a:pt x="42664" y="1659"/>
                      <a:pt x="42064" y="1492"/>
                    </a:cubicBezTo>
                    <a:cubicBezTo>
                      <a:pt x="41230" y="1259"/>
                      <a:pt x="40396" y="1025"/>
                      <a:pt x="39529" y="892"/>
                    </a:cubicBezTo>
                    <a:cubicBezTo>
                      <a:pt x="39362" y="858"/>
                      <a:pt x="39162" y="825"/>
                      <a:pt x="38995" y="792"/>
                    </a:cubicBezTo>
                    <a:cubicBezTo>
                      <a:pt x="38745" y="738"/>
                      <a:pt x="38486" y="704"/>
                      <a:pt x="38227" y="704"/>
                    </a:cubicBezTo>
                    <a:cubicBezTo>
                      <a:pt x="38002" y="704"/>
                      <a:pt x="37778" y="730"/>
                      <a:pt x="37561" y="792"/>
                    </a:cubicBezTo>
                    <a:cubicBezTo>
                      <a:pt x="37461" y="825"/>
                      <a:pt x="37327" y="858"/>
                      <a:pt x="37227" y="892"/>
                    </a:cubicBezTo>
                    <a:cubicBezTo>
                      <a:pt x="37227" y="925"/>
                      <a:pt x="37027" y="1092"/>
                      <a:pt x="37027" y="1125"/>
                    </a:cubicBezTo>
                    <a:cubicBezTo>
                      <a:pt x="36927" y="1092"/>
                      <a:pt x="36827" y="1058"/>
                      <a:pt x="36727" y="1025"/>
                    </a:cubicBezTo>
                    <a:cubicBezTo>
                      <a:pt x="35859" y="858"/>
                      <a:pt x="34992" y="658"/>
                      <a:pt x="34125" y="525"/>
                    </a:cubicBezTo>
                    <a:cubicBezTo>
                      <a:pt x="31934" y="176"/>
                      <a:pt x="29717" y="0"/>
                      <a:pt x="2749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11" name="Google Shape;14011;p43"/>
              <p:cNvSpPr/>
              <p:nvPr/>
            </p:nvSpPr>
            <p:spPr>
              <a:xfrm>
                <a:off x="5810500" y="2305425"/>
                <a:ext cx="1242575" cy="1050800"/>
              </a:xfrm>
              <a:custGeom>
                <a:rect b="b" l="l" r="r" t="t"/>
                <a:pathLst>
                  <a:path extrusionOk="0" h="42032" w="49703">
                    <a:moveTo>
                      <a:pt x="45565" y="4232"/>
                    </a:moveTo>
                    <a:lnTo>
                      <a:pt x="45565" y="4232"/>
                    </a:lnTo>
                    <a:cubicBezTo>
                      <a:pt x="45721" y="4353"/>
                      <a:pt x="45877" y="4449"/>
                      <a:pt x="46033" y="4574"/>
                    </a:cubicBezTo>
                    <a:cubicBezTo>
                      <a:pt x="46033" y="4574"/>
                      <a:pt x="46067" y="4607"/>
                      <a:pt x="46067" y="4607"/>
                    </a:cubicBezTo>
                    <a:cubicBezTo>
                      <a:pt x="46033" y="4674"/>
                      <a:pt x="46000" y="4774"/>
                      <a:pt x="46033" y="4874"/>
                    </a:cubicBezTo>
                    <a:cubicBezTo>
                      <a:pt x="45900" y="4641"/>
                      <a:pt x="45733" y="4440"/>
                      <a:pt x="45566" y="4240"/>
                    </a:cubicBezTo>
                    <a:cubicBezTo>
                      <a:pt x="45566" y="4240"/>
                      <a:pt x="45566" y="4237"/>
                      <a:pt x="45565" y="4232"/>
                    </a:cubicBezTo>
                    <a:close/>
                    <a:moveTo>
                      <a:pt x="46028" y="22519"/>
                    </a:moveTo>
                    <a:cubicBezTo>
                      <a:pt x="46029" y="22553"/>
                      <a:pt x="46031" y="22586"/>
                      <a:pt x="46033" y="22620"/>
                    </a:cubicBezTo>
                    <a:cubicBezTo>
                      <a:pt x="46031" y="22586"/>
                      <a:pt x="46030" y="22553"/>
                      <a:pt x="46028" y="22519"/>
                    </a:cubicBezTo>
                    <a:close/>
                    <a:moveTo>
                      <a:pt x="1168" y="25856"/>
                    </a:moveTo>
                    <a:cubicBezTo>
                      <a:pt x="1101" y="26256"/>
                      <a:pt x="1101" y="26656"/>
                      <a:pt x="1168" y="27023"/>
                    </a:cubicBezTo>
                    <a:cubicBezTo>
                      <a:pt x="1068" y="26623"/>
                      <a:pt x="1035" y="26189"/>
                      <a:pt x="1168" y="25856"/>
                    </a:cubicBezTo>
                    <a:close/>
                    <a:moveTo>
                      <a:pt x="7291" y="7199"/>
                    </a:moveTo>
                    <a:cubicBezTo>
                      <a:pt x="7735" y="7199"/>
                      <a:pt x="8169" y="7341"/>
                      <a:pt x="8573" y="7543"/>
                    </a:cubicBezTo>
                    <a:cubicBezTo>
                      <a:pt x="8907" y="7743"/>
                      <a:pt x="9207" y="7976"/>
                      <a:pt x="9507" y="8176"/>
                    </a:cubicBezTo>
                    <a:cubicBezTo>
                      <a:pt x="9674" y="8277"/>
                      <a:pt x="9841" y="8343"/>
                      <a:pt x="10041" y="8443"/>
                    </a:cubicBezTo>
                    <a:cubicBezTo>
                      <a:pt x="10108" y="8543"/>
                      <a:pt x="10174" y="8610"/>
                      <a:pt x="10208" y="8710"/>
                    </a:cubicBezTo>
                    <a:cubicBezTo>
                      <a:pt x="10441" y="9077"/>
                      <a:pt x="10641" y="9477"/>
                      <a:pt x="10875" y="9844"/>
                    </a:cubicBezTo>
                    <a:cubicBezTo>
                      <a:pt x="11275" y="10612"/>
                      <a:pt x="11709" y="11379"/>
                      <a:pt x="12042" y="12213"/>
                    </a:cubicBezTo>
                    <a:cubicBezTo>
                      <a:pt x="12209" y="12546"/>
                      <a:pt x="12343" y="12880"/>
                      <a:pt x="12476" y="13213"/>
                    </a:cubicBezTo>
                    <a:cubicBezTo>
                      <a:pt x="12509" y="13313"/>
                      <a:pt x="12509" y="13414"/>
                      <a:pt x="12543" y="13480"/>
                    </a:cubicBezTo>
                    <a:cubicBezTo>
                      <a:pt x="12576" y="13914"/>
                      <a:pt x="12676" y="14348"/>
                      <a:pt x="12776" y="14748"/>
                    </a:cubicBezTo>
                    <a:cubicBezTo>
                      <a:pt x="12976" y="15615"/>
                      <a:pt x="13177" y="16449"/>
                      <a:pt x="13343" y="17283"/>
                    </a:cubicBezTo>
                    <a:cubicBezTo>
                      <a:pt x="13377" y="17383"/>
                      <a:pt x="13377" y="17450"/>
                      <a:pt x="13410" y="17550"/>
                    </a:cubicBezTo>
                    <a:cubicBezTo>
                      <a:pt x="13243" y="17650"/>
                      <a:pt x="13143" y="17817"/>
                      <a:pt x="13043" y="17983"/>
                    </a:cubicBezTo>
                    <a:cubicBezTo>
                      <a:pt x="12876" y="18184"/>
                      <a:pt x="12710" y="18417"/>
                      <a:pt x="12643" y="18651"/>
                    </a:cubicBezTo>
                    <a:cubicBezTo>
                      <a:pt x="12443" y="18951"/>
                      <a:pt x="12243" y="19218"/>
                      <a:pt x="12042" y="19485"/>
                    </a:cubicBezTo>
                    <a:cubicBezTo>
                      <a:pt x="11642" y="20052"/>
                      <a:pt x="11208" y="20619"/>
                      <a:pt x="10808" y="21186"/>
                    </a:cubicBezTo>
                    <a:cubicBezTo>
                      <a:pt x="9974" y="22320"/>
                      <a:pt x="9140" y="23454"/>
                      <a:pt x="8306" y="24588"/>
                    </a:cubicBezTo>
                    <a:cubicBezTo>
                      <a:pt x="8040" y="24955"/>
                      <a:pt x="7773" y="25322"/>
                      <a:pt x="7506" y="25689"/>
                    </a:cubicBezTo>
                    <a:cubicBezTo>
                      <a:pt x="7673" y="25889"/>
                      <a:pt x="7739" y="26189"/>
                      <a:pt x="7739" y="26490"/>
                    </a:cubicBezTo>
                    <a:cubicBezTo>
                      <a:pt x="7806" y="26389"/>
                      <a:pt x="7873" y="26323"/>
                      <a:pt x="7939" y="26256"/>
                    </a:cubicBezTo>
                    <a:cubicBezTo>
                      <a:pt x="8306" y="25722"/>
                      <a:pt x="8707" y="25189"/>
                      <a:pt x="9107" y="24655"/>
                    </a:cubicBezTo>
                    <a:cubicBezTo>
                      <a:pt x="9908" y="23554"/>
                      <a:pt x="10708" y="22453"/>
                      <a:pt x="11509" y="21353"/>
                    </a:cubicBezTo>
                    <a:cubicBezTo>
                      <a:pt x="11909" y="20819"/>
                      <a:pt x="12276" y="20285"/>
                      <a:pt x="12676" y="19751"/>
                    </a:cubicBezTo>
                    <a:cubicBezTo>
                      <a:pt x="12976" y="19318"/>
                      <a:pt x="13377" y="18884"/>
                      <a:pt x="13577" y="18384"/>
                    </a:cubicBezTo>
                    <a:cubicBezTo>
                      <a:pt x="14044" y="21052"/>
                      <a:pt x="14311" y="23754"/>
                      <a:pt x="14244" y="26456"/>
                    </a:cubicBezTo>
                    <a:cubicBezTo>
                      <a:pt x="14244" y="27924"/>
                      <a:pt x="14111" y="29392"/>
                      <a:pt x="13877" y="30826"/>
                    </a:cubicBezTo>
                    <a:cubicBezTo>
                      <a:pt x="13744" y="31560"/>
                      <a:pt x="13577" y="32260"/>
                      <a:pt x="13377" y="32994"/>
                    </a:cubicBezTo>
                    <a:cubicBezTo>
                      <a:pt x="13243" y="33495"/>
                      <a:pt x="13110" y="34028"/>
                      <a:pt x="13043" y="34562"/>
                    </a:cubicBezTo>
                    <a:cubicBezTo>
                      <a:pt x="12943" y="34795"/>
                      <a:pt x="12876" y="34996"/>
                      <a:pt x="12776" y="35229"/>
                    </a:cubicBezTo>
                    <a:cubicBezTo>
                      <a:pt x="12443" y="36030"/>
                      <a:pt x="12076" y="36830"/>
                      <a:pt x="11575" y="37564"/>
                    </a:cubicBezTo>
                    <a:cubicBezTo>
                      <a:pt x="11442" y="37731"/>
                      <a:pt x="11342" y="37898"/>
                      <a:pt x="11208" y="38031"/>
                    </a:cubicBezTo>
                    <a:cubicBezTo>
                      <a:pt x="11108" y="37998"/>
                      <a:pt x="10975" y="37964"/>
                      <a:pt x="10875" y="37898"/>
                    </a:cubicBezTo>
                    <a:cubicBezTo>
                      <a:pt x="10608" y="37764"/>
                      <a:pt x="10375" y="37597"/>
                      <a:pt x="10174" y="37397"/>
                    </a:cubicBezTo>
                    <a:cubicBezTo>
                      <a:pt x="9707" y="36930"/>
                      <a:pt x="9340" y="36397"/>
                      <a:pt x="9007" y="35863"/>
                    </a:cubicBezTo>
                    <a:cubicBezTo>
                      <a:pt x="8640" y="35262"/>
                      <a:pt x="8306" y="34695"/>
                      <a:pt x="7973" y="34062"/>
                    </a:cubicBezTo>
                    <a:cubicBezTo>
                      <a:pt x="7673" y="33495"/>
                      <a:pt x="7472" y="32761"/>
                      <a:pt x="7072" y="32260"/>
                    </a:cubicBezTo>
                    <a:cubicBezTo>
                      <a:pt x="7032" y="32207"/>
                      <a:pt x="6981" y="32186"/>
                      <a:pt x="6931" y="32186"/>
                    </a:cubicBezTo>
                    <a:cubicBezTo>
                      <a:pt x="6855" y="32186"/>
                      <a:pt x="6779" y="32234"/>
                      <a:pt x="6739" y="32294"/>
                    </a:cubicBezTo>
                    <a:cubicBezTo>
                      <a:pt x="6672" y="32294"/>
                      <a:pt x="6538" y="32327"/>
                      <a:pt x="6538" y="32427"/>
                    </a:cubicBezTo>
                    <a:cubicBezTo>
                      <a:pt x="6438" y="33128"/>
                      <a:pt x="6772" y="33828"/>
                      <a:pt x="7039" y="34462"/>
                    </a:cubicBezTo>
                    <a:cubicBezTo>
                      <a:pt x="7372" y="35196"/>
                      <a:pt x="7773" y="35930"/>
                      <a:pt x="8140" y="36663"/>
                    </a:cubicBezTo>
                    <a:lnTo>
                      <a:pt x="7873" y="36663"/>
                    </a:lnTo>
                    <a:cubicBezTo>
                      <a:pt x="7439" y="36663"/>
                      <a:pt x="7005" y="36697"/>
                      <a:pt x="6572" y="36730"/>
                    </a:cubicBezTo>
                    <a:cubicBezTo>
                      <a:pt x="6105" y="36764"/>
                      <a:pt x="5671" y="36797"/>
                      <a:pt x="5204" y="36864"/>
                    </a:cubicBezTo>
                    <a:cubicBezTo>
                      <a:pt x="5037" y="36897"/>
                      <a:pt x="4837" y="36930"/>
                      <a:pt x="4670" y="36964"/>
                    </a:cubicBezTo>
                    <a:cubicBezTo>
                      <a:pt x="4584" y="37340"/>
                      <a:pt x="4372" y="37690"/>
                      <a:pt x="3969" y="37690"/>
                    </a:cubicBezTo>
                    <a:cubicBezTo>
                      <a:pt x="3907" y="37690"/>
                      <a:pt x="3841" y="37682"/>
                      <a:pt x="3770" y="37664"/>
                    </a:cubicBezTo>
                    <a:cubicBezTo>
                      <a:pt x="3937" y="37264"/>
                      <a:pt x="3803" y="36663"/>
                      <a:pt x="3770" y="36196"/>
                    </a:cubicBezTo>
                    <a:cubicBezTo>
                      <a:pt x="3736" y="35729"/>
                      <a:pt x="3803" y="35196"/>
                      <a:pt x="3670" y="34762"/>
                    </a:cubicBezTo>
                    <a:cubicBezTo>
                      <a:pt x="3636" y="34662"/>
                      <a:pt x="3553" y="34612"/>
                      <a:pt x="3470" y="34612"/>
                    </a:cubicBezTo>
                    <a:cubicBezTo>
                      <a:pt x="3386" y="34612"/>
                      <a:pt x="3303" y="34662"/>
                      <a:pt x="3269" y="34762"/>
                    </a:cubicBezTo>
                    <a:cubicBezTo>
                      <a:pt x="3103" y="35229"/>
                      <a:pt x="3203" y="35796"/>
                      <a:pt x="3203" y="36297"/>
                    </a:cubicBezTo>
                    <a:cubicBezTo>
                      <a:pt x="3203" y="36530"/>
                      <a:pt x="3203" y="36797"/>
                      <a:pt x="3236" y="37097"/>
                    </a:cubicBezTo>
                    <a:cubicBezTo>
                      <a:pt x="3136" y="36830"/>
                      <a:pt x="3103" y="36563"/>
                      <a:pt x="3103" y="36330"/>
                    </a:cubicBezTo>
                    <a:cubicBezTo>
                      <a:pt x="3069" y="35830"/>
                      <a:pt x="3103" y="35296"/>
                      <a:pt x="3169" y="34795"/>
                    </a:cubicBezTo>
                    <a:cubicBezTo>
                      <a:pt x="3169" y="34729"/>
                      <a:pt x="3103" y="34629"/>
                      <a:pt x="3069" y="34562"/>
                    </a:cubicBezTo>
                    <a:cubicBezTo>
                      <a:pt x="2969" y="34529"/>
                      <a:pt x="2836" y="34462"/>
                      <a:pt x="2736" y="34362"/>
                    </a:cubicBezTo>
                    <a:cubicBezTo>
                      <a:pt x="2836" y="34362"/>
                      <a:pt x="2936" y="34262"/>
                      <a:pt x="2903" y="34162"/>
                    </a:cubicBezTo>
                    <a:cubicBezTo>
                      <a:pt x="2736" y="33294"/>
                      <a:pt x="2502" y="32561"/>
                      <a:pt x="2636" y="31693"/>
                    </a:cubicBezTo>
                    <a:cubicBezTo>
                      <a:pt x="2702" y="31326"/>
                      <a:pt x="2769" y="30959"/>
                      <a:pt x="2969" y="30626"/>
                    </a:cubicBezTo>
                    <a:cubicBezTo>
                      <a:pt x="3169" y="30292"/>
                      <a:pt x="3503" y="30125"/>
                      <a:pt x="3837" y="29925"/>
                    </a:cubicBezTo>
                    <a:cubicBezTo>
                      <a:pt x="3970" y="29825"/>
                      <a:pt x="3970" y="29592"/>
                      <a:pt x="3803" y="29558"/>
                    </a:cubicBezTo>
                    <a:cubicBezTo>
                      <a:pt x="3746" y="29550"/>
                      <a:pt x="3690" y="29547"/>
                      <a:pt x="3635" y="29547"/>
                    </a:cubicBezTo>
                    <a:cubicBezTo>
                      <a:pt x="2770" y="29547"/>
                      <a:pt x="2259" y="30506"/>
                      <a:pt x="2102" y="31260"/>
                    </a:cubicBezTo>
                    <a:cubicBezTo>
                      <a:pt x="1975" y="31893"/>
                      <a:pt x="1969" y="32676"/>
                      <a:pt x="2139" y="33381"/>
                    </a:cubicBezTo>
                    <a:lnTo>
                      <a:pt x="2139" y="33381"/>
                    </a:lnTo>
                    <a:cubicBezTo>
                      <a:pt x="2128" y="33359"/>
                      <a:pt x="2115" y="33341"/>
                      <a:pt x="2102" y="33328"/>
                    </a:cubicBezTo>
                    <a:cubicBezTo>
                      <a:pt x="1835" y="32561"/>
                      <a:pt x="1735" y="31593"/>
                      <a:pt x="2135" y="30859"/>
                    </a:cubicBezTo>
                    <a:cubicBezTo>
                      <a:pt x="1935" y="30025"/>
                      <a:pt x="1802" y="29225"/>
                      <a:pt x="1668" y="28391"/>
                    </a:cubicBezTo>
                    <a:lnTo>
                      <a:pt x="1668" y="28391"/>
                    </a:lnTo>
                    <a:cubicBezTo>
                      <a:pt x="1768" y="28524"/>
                      <a:pt x="1835" y="28658"/>
                      <a:pt x="1935" y="28791"/>
                    </a:cubicBezTo>
                    <a:cubicBezTo>
                      <a:pt x="2169" y="29091"/>
                      <a:pt x="2536" y="29525"/>
                      <a:pt x="2903" y="29625"/>
                    </a:cubicBezTo>
                    <a:cubicBezTo>
                      <a:pt x="2917" y="29628"/>
                      <a:pt x="2932" y="29629"/>
                      <a:pt x="2947" y="29629"/>
                    </a:cubicBezTo>
                    <a:cubicBezTo>
                      <a:pt x="3126" y="29629"/>
                      <a:pt x="3262" y="29446"/>
                      <a:pt x="3169" y="29292"/>
                    </a:cubicBezTo>
                    <a:cubicBezTo>
                      <a:pt x="2969" y="28991"/>
                      <a:pt x="2636" y="28791"/>
                      <a:pt x="2436" y="28491"/>
                    </a:cubicBezTo>
                    <a:cubicBezTo>
                      <a:pt x="2169" y="28157"/>
                      <a:pt x="2002" y="27790"/>
                      <a:pt x="1868" y="27424"/>
                    </a:cubicBezTo>
                    <a:cubicBezTo>
                      <a:pt x="1635" y="26723"/>
                      <a:pt x="1502" y="25522"/>
                      <a:pt x="2402" y="25222"/>
                    </a:cubicBezTo>
                    <a:cubicBezTo>
                      <a:pt x="2476" y="25199"/>
                      <a:pt x="2545" y="25188"/>
                      <a:pt x="2611" y="25188"/>
                    </a:cubicBezTo>
                    <a:cubicBezTo>
                      <a:pt x="3200" y="25188"/>
                      <a:pt x="3503" y="26043"/>
                      <a:pt x="4103" y="26223"/>
                    </a:cubicBezTo>
                    <a:cubicBezTo>
                      <a:pt x="4199" y="26259"/>
                      <a:pt x="4299" y="26277"/>
                      <a:pt x="4399" y="26277"/>
                    </a:cubicBezTo>
                    <a:cubicBezTo>
                      <a:pt x="4577" y="26277"/>
                      <a:pt x="4754" y="26218"/>
                      <a:pt x="4904" y="26089"/>
                    </a:cubicBezTo>
                    <a:cubicBezTo>
                      <a:pt x="5037" y="25689"/>
                      <a:pt x="5271" y="25255"/>
                      <a:pt x="5604" y="24988"/>
                    </a:cubicBezTo>
                    <a:cubicBezTo>
                      <a:pt x="5571" y="24922"/>
                      <a:pt x="5504" y="24888"/>
                      <a:pt x="5438" y="24888"/>
                    </a:cubicBezTo>
                    <a:lnTo>
                      <a:pt x="5304" y="24888"/>
                    </a:lnTo>
                    <a:cubicBezTo>
                      <a:pt x="5104" y="25055"/>
                      <a:pt x="4937" y="25222"/>
                      <a:pt x="4704" y="25355"/>
                    </a:cubicBezTo>
                    <a:cubicBezTo>
                      <a:pt x="4670" y="25422"/>
                      <a:pt x="4637" y="25489"/>
                      <a:pt x="4570" y="25556"/>
                    </a:cubicBezTo>
                    <a:cubicBezTo>
                      <a:pt x="4498" y="25664"/>
                      <a:pt x="4416" y="25709"/>
                      <a:pt x="4329" y="25709"/>
                    </a:cubicBezTo>
                    <a:cubicBezTo>
                      <a:pt x="4019" y="25709"/>
                      <a:pt x="3652" y="25138"/>
                      <a:pt x="3470" y="24955"/>
                    </a:cubicBezTo>
                    <a:cubicBezTo>
                      <a:pt x="3216" y="24743"/>
                      <a:pt x="2920" y="24645"/>
                      <a:pt x="2625" y="24645"/>
                    </a:cubicBezTo>
                    <a:cubicBezTo>
                      <a:pt x="2223" y="24645"/>
                      <a:pt x="1824" y="24828"/>
                      <a:pt x="1535" y="25155"/>
                    </a:cubicBezTo>
                    <a:cubicBezTo>
                      <a:pt x="1468" y="25255"/>
                      <a:pt x="1401" y="25322"/>
                      <a:pt x="1368" y="25389"/>
                    </a:cubicBezTo>
                    <a:cubicBezTo>
                      <a:pt x="1368" y="25289"/>
                      <a:pt x="1368" y="25189"/>
                      <a:pt x="1335" y="25122"/>
                    </a:cubicBezTo>
                    <a:cubicBezTo>
                      <a:pt x="1368" y="24622"/>
                      <a:pt x="1335" y="24088"/>
                      <a:pt x="1335" y="23621"/>
                    </a:cubicBezTo>
                    <a:cubicBezTo>
                      <a:pt x="1301" y="22787"/>
                      <a:pt x="1301" y="21953"/>
                      <a:pt x="1301" y="21119"/>
                    </a:cubicBezTo>
                    <a:cubicBezTo>
                      <a:pt x="1368" y="18184"/>
                      <a:pt x="1635" y="15282"/>
                      <a:pt x="2536" y="12446"/>
                    </a:cubicBezTo>
                    <a:cubicBezTo>
                      <a:pt x="2869" y="11345"/>
                      <a:pt x="3336" y="10211"/>
                      <a:pt x="3937" y="9211"/>
                    </a:cubicBezTo>
                    <a:cubicBezTo>
                      <a:pt x="3937" y="9211"/>
                      <a:pt x="3970" y="9177"/>
                      <a:pt x="3970" y="9177"/>
                    </a:cubicBezTo>
                    <a:cubicBezTo>
                      <a:pt x="4270" y="8910"/>
                      <a:pt x="4570" y="8677"/>
                      <a:pt x="4871" y="8410"/>
                    </a:cubicBezTo>
                    <a:cubicBezTo>
                      <a:pt x="5404" y="8010"/>
                      <a:pt x="5971" y="7509"/>
                      <a:pt x="6639" y="7309"/>
                    </a:cubicBezTo>
                    <a:cubicBezTo>
                      <a:pt x="6857" y="7233"/>
                      <a:pt x="7075" y="7199"/>
                      <a:pt x="7291" y="7199"/>
                    </a:cubicBezTo>
                    <a:close/>
                    <a:moveTo>
                      <a:pt x="8440" y="37231"/>
                    </a:moveTo>
                    <a:cubicBezTo>
                      <a:pt x="8707" y="37664"/>
                      <a:pt x="8974" y="38098"/>
                      <a:pt x="9274" y="38465"/>
                    </a:cubicBezTo>
                    <a:cubicBezTo>
                      <a:pt x="9507" y="38732"/>
                      <a:pt x="9741" y="39032"/>
                      <a:pt x="10008" y="39232"/>
                    </a:cubicBezTo>
                    <a:cubicBezTo>
                      <a:pt x="9874" y="39365"/>
                      <a:pt x="9707" y="39465"/>
                      <a:pt x="9541" y="39599"/>
                    </a:cubicBezTo>
                    <a:cubicBezTo>
                      <a:pt x="9374" y="39599"/>
                      <a:pt x="9207" y="39632"/>
                      <a:pt x="9040" y="39699"/>
                    </a:cubicBezTo>
                    <a:cubicBezTo>
                      <a:pt x="8773" y="39732"/>
                      <a:pt x="8540" y="39832"/>
                      <a:pt x="8273" y="39899"/>
                    </a:cubicBezTo>
                    <a:cubicBezTo>
                      <a:pt x="8140" y="39899"/>
                      <a:pt x="8006" y="39866"/>
                      <a:pt x="7873" y="39832"/>
                    </a:cubicBezTo>
                    <a:cubicBezTo>
                      <a:pt x="7639" y="39799"/>
                      <a:pt x="7406" y="39732"/>
                      <a:pt x="7139" y="39699"/>
                    </a:cubicBezTo>
                    <a:cubicBezTo>
                      <a:pt x="7072" y="39666"/>
                      <a:pt x="6972" y="39632"/>
                      <a:pt x="6905" y="39599"/>
                    </a:cubicBezTo>
                    <a:cubicBezTo>
                      <a:pt x="6605" y="39365"/>
                      <a:pt x="6338" y="39065"/>
                      <a:pt x="6105" y="38832"/>
                    </a:cubicBezTo>
                    <a:cubicBezTo>
                      <a:pt x="5771" y="38465"/>
                      <a:pt x="5438" y="38064"/>
                      <a:pt x="5137" y="37664"/>
                    </a:cubicBezTo>
                    <a:cubicBezTo>
                      <a:pt x="5238" y="37664"/>
                      <a:pt x="5338" y="37631"/>
                      <a:pt x="5471" y="37631"/>
                    </a:cubicBezTo>
                    <a:cubicBezTo>
                      <a:pt x="5871" y="37564"/>
                      <a:pt x="6272" y="37531"/>
                      <a:pt x="6672" y="37464"/>
                    </a:cubicBezTo>
                    <a:cubicBezTo>
                      <a:pt x="7106" y="37431"/>
                      <a:pt x="7539" y="37364"/>
                      <a:pt x="7973" y="37297"/>
                    </a:cubicBezTo>
                    <a:cubicBezTo>
                      <a:pt x="8140" y="37264"/>
                      <a:pt x="8273" y="37264"/>
                      <a:pt x="8440" y="37231"/>
                    </a:cubicBezTo>
                    <a:close/>
                    <a:moveTo>
                      <a:pt x="26963" y="0"/>
                    </a:moveTo>
                    <a:cubicBezTo>
                      <a:pt x="26169" y="0"/>
                      <a:pt x="25375" y="24"/>
                      <a:pt x="24585" y="71"/>
                    </a:cubicBezTo>
                    <a:cubicBezTo>
                      <a:pt x="23817" y="104"/>
                      <a:pt x="23050" y="204"/>
                      <a:pt x="22316" y="271"/>
                    </a:cubicBezTo>
                    <a:cubicBezTo>
                      <a:pt x="21616" y="337"/>
                      <a:pt x="20915" y="371"/>
                      <a:pt x="20215" y="471"/>
                    </a:cubicBezTo>
                    <a:cubicBezTo>
                      <a:pt x="19448" y="538"/>
                      <a:pt x="18714" y="671"/>
                      <a:pt x="17980" y="804"/>
                    </a:cubicBezTo>
                    <a:cubicBezTo>
                      <a:pt x="17413" y="905"/>
                      <a:pt x="16746" y="971"/>
                      <a:pt x="16245" y="1271"/>
                    </a:cubicBezTo>
                    <a:lnTo>
                      <a:pt x="16112" y="1271"/>
                    </a:lnTo>
                    <a:cubicBezTo>
                      <a:pt x="16012" y="1305"/>
                      <a:pt x="15979" y="1372"/>
                      <a:pt x="15979" y="1438"/>
                    </a:cubicBezTo>
                    <a:cubicBezTo>
                      <a:pt x="15979" y="1438"/>
                      <a:pt x="15979" y="1472"/>
                      <a:pt x="15945" y="1472"/>
                    </a:cubicBezTo>
                    <a:cubicBezTo>
                      <a:pt x="15878" y="1572"/>
                      <a:pt x="15878" y="1738"/>
                      <a:pt x="16012" y="1772"/>
                    </a:cubicBezTo>
                    <a:cubicBezTo>
                      <a:pt x="16145" y="1839"/>
                      <a:pt x="16279" y="1872"/>
                      <a:pt x="16412" y="1905"/>
                    </a:cubicBezTo>
                    <a:cubicBezTo>
                      <a:pt x="16412" y="2005"/>
                      <a:pt x="16446" y="2105"/>
                      <a:pt x="16579" y="2172"/>
                    </a:cubicBezTo>
                    <a:cubicBezTo>
                      <a:pt x="16646" y="2205"/>
                      <a:pt x="16746" y="2239"/>
                      <a:pt x="16846" y="2272"/>
                    </a:cubicBezTo>
                    <a:cubicBezTo>
                      <a:pt x="16846" y="2306"/>
                      <a:pt x="16812" y="2339"/>
                      <a:pt x="16812" y="2339"/>
                    </a:cubicBezTo>
                    <a:cubicBezTo>
                      <a:pt x="16479" y="2139"/>
                      <a:pt x="16079" y="1972"/>
                      <a:pt x="15678" y="1872"/>
                    </a:cubicBezTo>
                    <a:cubicBezTo>
                      <a:pt x="15678" y="1839"/>
                      <a:pt x="15678" y="1839"/>
                      <a:pt x="15678" y="1839"/>
                    </a:cubicBezTo>
                    <a:cubicBezTo>
                      <a:pt x="15436" y="1475"/>
                      <a:pt x="15076" y="1363"/>
                      <a:pt x="14688" y="1363"/>
                    </a:cubicBezTo>
                    <a:cubicBezTo>
                      <a:pt x="14329" y="1363"/>
                      <a:pt x="13947" y="1458"/>
                      <a:pt x="13610" y="1538"/>
                    </a:cubicBezTo>
                    <a:cubicBezTo>
                      <a:pt x="12676" y="1805"/>
                      <a:pt x="11742" y="2039"/>
                      <a:pt x="10775" y="2306"/>
                    </a:cubicBezTo>
                    <a:cubicBezTo>
                      <a:pt x="10641" y="2339"/>
                      <a:pt x="10541" y="2406"/>
                      <a:pt x="10508" y="2539"/>
                    </a:cubicBezTo>
                    <a:cubicBezTo>
                      <a:pt x="10408" y="2539"/>
                      <a:pt x="10308" y="2539"/>
                      <a:pt x="10241" y="2572"/>
                    </a:cubicBezTo>
                    <a:cubicBezTo>
                      <a:pt x="10108" y="2572"/>
                      <a:pt x="10041" y="2739"/>
                      <a:pt x="10141" y="2839"/>
                    </a:cubicBezTo>
                    <a:cubicBezTo>
                      <a:pt x="10241" y="2939"/>
                      <a:pt x="10341" y="3073"/>
                      <a:pt x="10441" y="3139"/>
                    </a:cubicBezTo>
                    <a:cubicBezTo>
                      <a:pt x="10251" y="3097"/>
                      <a:pt x="10035" y="3055"/>
                      <a:pt x="9834" y="3055"/>
                    </a:cubicBezTo>
                    <a:cubicBezTo>
                      <a:pt x="9717" y="3055"/>
                      <a:pt x="9605" y="3069"/>
                      <a:pt x="9507" y="3106"/>
                    </a:cubicBezTo>
                    <a:cubicBezTo>
                      <a:pt x="9441" y="3139"/>
                      <a:pt x="9441" y="3173"/>
                      <a:pt x="9407" y="3173"/>
                    </a:cubicBezTo>
                    <a:cubicBezTo>
                      <a:pt x="9074" y="3273"/>
                      <a:pt x="8707" y="3473"/>
                      <a:pt x="8440" y="3640"/>
                    </a:cubicBezTo>
                    <a:cubicBezTo>
                      <a:pt x="8173" y="3740"/>
                      <a:pt x="7906" y="3873"/>
                      <a:pt x="7673" y="4040"/>
                    </a:cubicBezTo>
                    <a:cubicBezTo>
                      <a:pt x="6805" y="4340"/>
                      <a:pt x="6005" y="4774"/>
                      <a:pt x="5404" y="5441"/>
                    </a:cubicBezTo>
                    <a:cubicBezTo>
                      <a:pt x="5338" y="5508"/>
                      <a:pt x="5338" y="5608"/>
                      <a:pt x="5404" y="5675"/>
                    </a:cubicBezTo>
                    <a:cubicBezTo>
                      <a:pt x="4971" y="5875"/>
                      <a:pt x="4604" y="6208"/>
                      <a:pt x="4304" y="6609"/>
                    </a:cubicBezTo>
                    <a:cubicBezTo>
                      <a:pt x="4270" y="6675"/>
                      <a:pt x="4237" y="6742"/>
                      <a:pt x="4270" y="6809"/>
                    </a:cubicBezTo>
                    <a:cubicBezTo>
                      <a:pt x="3770" y="7309"/>
                      <a:pt x="3336" y="7910"/>
                      <a:pt x="3003" y="8443"/>
                    </a:cubicBezTo>
                    <a:cubicBezTo>
                      <a:pt x="1401" y="10978"/>
                      <a:pt x="668" y="13947"/>
                      <a:pt x="301" y="16883"/>
                    </a:cubicBezTo>
                    <a:cubicBezTo>
                      <a:pt x="134" y="18450"/>
                      <a:pt x="67" y="20018"/>
                      <a:pt x="67" y="21586"/>
                    </a:cubicBezTo>
                    <a:cubicBezTo>
                      <a:pt x="67" y="21719"/>
                      <a:pt x="67" y="21886"/>
                      <a:pt x="67" y="22020"/>
                    </a:cubicBezTo>
                    <a:cubicBezTo>
                      <a:pt x="34" y="22220"/>
                      <a:pt x="34" y="22387"/>
                      <a:pt x="34" y="22587"/>
                    </a:cubicBezTo>
                    <a:cubicBezTo>
                      <a:pt x="0" y="23087"/>
                      <a:pt x="0" y="23587"/>
                      <a:pt x="0" y="24088"/>
                    </a:cubicBezTo>
                    <a:cubicBezTo>
                      <a:pt x="34" y="25089"/>
                      <a:pt x="67" y="26089"/>
                      <a:pt x="167" y="27090"/>
                    </a:cubicBezTo>
                    <a:cubicBezTo>
                      <a:pt x="501" y="30392"/>
                      <a:pt x="1235" y="33695"/>
                      <a:pt x="2869" y="36630"/>
                    </a:cubicBezTo>
                    <a:cubicBezTo>
                      <a:pt x="3003" y="36864"/>
                      <a:pt x="3103" y="37064"/>
                      <a:pt x="3236" y="37297"/>
                    </a:cubicBezTo>
                    <a:cubicBezTo>
                      <a:pt x="3269" y="37464"/>
                      <a:pt x="3336" y="37597"/>
                      <a:pt x="3403" y="37698"/>
                    </a:cubicBezTo>
                    <a:cubicBezTo>
                      <a:pt x="3428" y="37773"/>
                      <a:pt x="3472" y="37810"/>
                      <a:pt x="3520" y="37810"/>
                    </a:cubicBezTo>
                    <a:cubicBezTo>
                      <a:pt x="3536" y="37810"/>
                      <a:pt x="3553" y="37806"/>
                      <a:pt x="3570" y="37798"/>
                    </a:cubicBezTo>
                    <a:cubicBezTo>
                      <a:pt x="4203" y="38732"/>
                      <a:pt x="4937" y="39632"/>
                      <a:pt x="5805" y="40399"/>
                    </a:cubicBezTo>
                    <a:cubicBezTo>
                      <a:pt x="6172" y="40733"/>
                      <a:pt x="6605" y="41067"/>
                      <a:pt x="7106" y="41200"/>
                    </a:cubicBezTo>
                    <a:cubicBezTo>
                      <a:pt x="7072" y="41200"/>
                      <a:pt x="7039" y="41233"/>
                      <a:pt x="7005" y="41233"/>
                    </a:cubicBezTo>
                    <a:cubicBezTo>
                      <a:pt x="6672" y="41333"/>
                      <a:pt x="6705" y="41767"/>
                      <a:pt x="7005" y="41867"/>
                    </a:cubicBezTo>
                    <a:cubicBezTo>
                      <a:pt x="7347" y="41981"/>
                      <a:pt x="7692" y="42032"/>
                      <a:pt x="8036" y="42032"/>
                    </a:cubicBezTo>
                    <a:cubicBezTo>
                      <a:pt x="9408" y="42032"/>
                      <a:pt x="10762" y="41226"/>
                      <a:pt x="11776" y="40399"/>
                    </a:cubicBezTo>
                    <a:cubicBezTo>
                      <a:pt x="13177" y="39265"/>
                      <a:pt x="14144" y="37731"/>
                      <a:pt x="14778" y="36063"/>
                    </a:cubicBezTo>
                    <a:cubicBezTo>
                      <a:pt x="16012" y="32994"/>
                      <a:pt x="16479" y="29558"/>
                      <a:pt x="16612" y="26289"/>
                    </a:cubicBezTo>
                    <a:cubicBezTo>
                      <a:pt x="16746" y="22887"/>
                      <a:pt x="16412" y="19451"/>
                      <a:pt x="15612" y="16149"/>
                    </a:cubicBezTo>
                    <a:cubicBezTo>
                      <a:pt x="15211" y="14514"/>
                      <a:pt x="14711" y="12880"/>
                      <a:pt x="14077" y="11312"/>
                    </a:cubicBezTo>
                    <a:cubicBezTo>
                      <a:pt x="13543" y="9978"/>
                      <a:pt x="12910" y="8677"/>
                      <a:pt x="11976" y="7576"/>
                    </a:cubicBezTo>
                    <a:cubicBezTo>
                      <a:pt x="11958" y="7663"/>
                      <a:pt x="11886" y="7714"/>
                      <a:pt x="11812" y="7714"/>
                    </a:cubicBezTo>
                    <a:cubicBezTo>
                      <a:pt x="11744" y="7714"/>
                      <a:pt x="11674" y="7672"/>
                      <a:pt x="11642" y="7576"/>
                    </a:cubicBezTo>
                    <a:cubicBezTo>
                      <a:pt x="11275" y="6709"/>
                      <a:pt x="10541" y="5775"/>
                      <a:pt x="9941" y="5041"/>
                    </a:cubicBezTo>
                    <a:cubicBezTo>
                      <a:pt x="9941" y="5007"/>
                      <a:pt x="9908" y="4974"/>
                      <a:pt x="9908" y="4974"/>
                    </a:cubicBezTo>
                    <a:cubicBezTo>
                      <a:pt x="9691" y="4624"/>
                      <a:pt x="9941" y="4532"/>
                      <a:pt x="10270" y="4532"/>
                    </a:cubicBezTo>
                    <a:cubicBezTo>
                      <a:pt x="10600" y="4532"/>
                      <a:pt x="11008" y="4624"/>
                      <a:pt x="11108" y="4641"/>
                    </a:cubicBezTo>
                    <a:cubicBezTo>
                      <a:pt x="11776" y="4774"/>
                      <a:pt x="12443" y="4974"/>
                      <a:pt x="13043" y="5274"/>
                    </a:cubicBezTo>
                    <a:cubicBezTo>
                      <a:pt x="14811" y="6108"/>
                      <a:pt x="15712" y="7543"/>
                      <a:pt x="16612" y="9244"/>
                    </a:cubicBezTo>
                    <a:cubicBezTo>
                      <a:pt x="17313" y="10545"/>
                      <a:pt x="17847" y="11912"/>
                      <a:pt x="18280" y="13313"/>
                    </a:cubicBezTo>
                    <a:cubicBezTo>
                      <a:pt x="18814" y="14881"/>
                      <a:pt x="19214" y="16516"/>
                      <a:pt x="19648" y="18117"/>
                    </a:cubicBezTo>
                    <a:cubicBezTo>
                      <a:pt x="19881" y="18951"/>
                      <a:pt x="19948" y="19818"/>
                      <a:pt x="20048" y="20652"/>
                    </a:cubicBezTo>
                    <a:cubicBezTo>
                      <a:pt x="20148" y="21519"/>
                      <a:pt x="20182" y="22420"/>
                      <a:pt x="20215" y="23287"/>
                    </a:cubicBezTo>
                    <a:cubicBezTo>
                      <a:pt x="20215" y="23387"/>
                      <a:pt x="20282" y="23454"/>
                      <a:pt x="20382" y="23487"/>
                    </a:cubicBezTo>
                    <a:cubicBezTo>
                      <a:pt x="20548" y="23020"/>
                      <a:pt x="20448" y="22320"/>
                      <a:pt x="20448" y="21820"/>
                    </a:cubicBezTo>
                    <a:cubicBezTo>
                      <a:pt x="20448" y="21186"/>
                      <a:pt x="20448" y="20552"/>
                      <a:pt x="20415" y="19918"/>
                    </a:cubicBezTo>
                    <a:cubicBezTo>
                      <a:pt x="20282" y="17883"/>
                      <a:pt x="19881" y="15915"/>
                      <a:pt x="19448" y="13914"/>
                    </a:cubicBezTo>
                    <a:cubicBezTo>
                      <a:pt x="19314" y="13280"/>
                      <a:pt x="19181" y="12680"/>
                      <a:pt x="18981" y="12079"/>
                    </a:cubicBezTo>
                    <a:cubicBezTo>
                      <a:pt x="18847" y="11646"/>
                      <a:pt x="18647" y="11279"/>
                      <a:pt x="18547" y="10845"/>
                    </a:cubicBezTo>
                    <a:cubicBezTo>
                      <a:pt x="18113" y="9744"/>
                      <a:pt x="17580" y="8677"/>
                      <a:pt x="16946" y="7643"/>
                    </a:cubicBezTo>
                    <a:cubicBezTo>
                      <a:pt x="16446" y="6842"/>
                      <a:pt x="15812" y="6108"/>
                      <a:pt x="15145" y="5408"/>
                    </a:cubicBezTo>
                    <a:cubicBezTo>
                      <a:pt x="14744" y="4974"/>
                      <a:pt x="13377" y="3873"/>
                      <a:pt x="13577" y="3206"/>
                    </a:cubicBezTo>
                    <a:cubicBezTo>
                      <a:pt x="13710" y="2806"/>
                      <a:pt x="14244" y="2572"/>
                      <a:pt x="14611" y="2506"/>
                    </a:cubicBezTo>
                    <a:cubicBezTo>
                      <a:pt x="14796" y="2470"/>
                      <a:pt x="14978" y="2453"/>
                      <a:pt x="15156" y="2453"/>
                    </a:cubicBezTo>
                    <a:cubicBezTo>
                      <a:pt x="16813" y="2453"/>
                      <a:pt x="18194" y="3897"/>
                      <a:pt x="19248" y="5041"/>
                    </a:cubicBezTo>
                    <a:cubicBezTo>
                      <a:pt x="19581" y="5374"/>
                      <a:pt x="19881" y="5741"/>
                      <a:pt x="20182" y="6142"/>
                    </a:cubicBezTo>
                    <a:cubicBezTo>
                      <a:pt x="19614" y="5108"/>
                      <a:pt x="18914" y="4207"/>
                      <a:pt x="18080" y="3373"/>
                    </a:cubicBezTo>
                    <a:cubicBezTo>
                      <a:pt x="17848" y="3174"/>
                      <a:pt x="17615" y="2942"/>
                      <a:pt x="17383" y="2742"/>
                    </a:cubicBezTo>
                    <a:lnTo>
                      <a:pt x="17383" y="2742"/>
                    </a:lnTo>
                    <a:cubicBezTo>
                      <a:pt x="17393" y="2750"/>
                      <a:pt x="17410" y="2753"/>
                      <a:pt x="17433" y="2753"/>
                    </a:cubicBezTo>
                    <a:cubicBezTo>
                      <a:pt x="17670" y="2753"/>
                      <a:pt x="18526" y="2366"/>
                      <a:pt x="18647" y="2306"/>
                    </a:cubicBezTo>
                    <a:cubicBezTo>
                      <a:pt x="21830" y="1264"/>
                      <a:pt x="25173" y="1099"/>
                      <a:pt x="28485" y="1099"/>
                    </a:cubicBezTo>
                    <a:cubicBezTo>
                      <a:pt x="28887" y="1099"/>
                      <a:pt x="29288" y="1101"/>
                      <a:pt x="29688" y="1105"/>
                    </a:cubicBezTo>
                    <a:cubicBezTo>
                      <a:pt x="31590" y="1138"/>
                      <a:pt x="33524" y="1205"/>
                      <a:pt x="35392" y="1505"/>
                    </a:cubicBezTo>
                    <a:cubicBezTo>
                      <a:pt x="36393" y="1672"/>
                      <a:pt x="37427" y="1839"/>
                      <a:pt x="38361" y="2172"/>
                    </a:cubicBezTo>
                    <a:cubicBezTo>
                      <a:pt x="38862" y="2339"/>
                      <a:pt x="39362" y="2539"/>
                      <a:pt x="39796" y="2806"/>
                    </a:cubicBezTo>
                    <a:cubicBezTo>
                      <a:pt x="40229" y="3106"/>
                      <a:pt x="40363" y="3506"/>
                      <a:pt x="40663" y="3940"/>
                    </a:cubicBezTo>
                    <a:cubicBezTo>
                      <a:pt x="40930" y="4340"/>
                      <a:pt x="41163" y="4774"/>
                      <a:pt x="41397" y="5208"/>
                    </a:cubicBezTo>
                    <a:cubicBezTo>
                      <a:pt x="41363" y="5141"/>
                      <a:pt x="41330" y="5074"/>
                      <a:pt x="41297" y="5007"/>
                    </a:cubicBezTo>
                    <a:lnTo>
                      <a:pt x="41297" y="5007"/>
                    </a:lnTo>
                    <a:cubicBezTo>
                      <a:pt x="41330" y="5041"/>
                      <a:pt x="41330" y="5074"/>
                      <a:pt x="41363" y="5108"/>
                    </a:cubicBezTo>
                    <a:cubicBezTo>
                      <a:pt x="43065" y="7776"/>
                      <a:pt x="44165" y="10778"/>
                      <a:pt x="44866" y="13847"/>
                    </a:cubicBezTo>
                    <a:cubicBezTo>
                      <a:pt x="45233" y="15582"/>
                      <a:pt x="45400" y="17316"/>
                      <a:pt x="45666" y="19084"/>
                    </a:cubicBezTo>
                    <a:cubicBezTo>
                      <a:pt x="45829" y="20219"/>
                      <a:pt x="45959" y="21354"/>
                      <a:pt x="46028" y="22519"/>
                    </a:cubicBezTo>
                    <a:lnTo>
                      <a:pt x="46028" y="22519"/>
                    </a:lnTo>
                    <a:cubicBezTo>
                      <a:pt x="45985" y="21583"/>
                      <a:pt x="46235" y="20620"/>
                      <a:pt x="46267" y="19718"/>
                    </a:cubicBezTo>
                    <a:cubicBezTo>
                      <a:pt x="46300" y="18651"/>
                      <a:pt x="46300" y="17583"/>
                      <a:pt x="46200" y="16549"/>
                    </a:cubicBezTo>
                    <a:cubicBezTo>
                      <a:pt x="45967" y="13680"/>
                      <a:pt x="45133" y="10878"/>
                      <a:pt x="43999" y="8243"/>
                    </a:cubicBezTo>
                    <a:cubicBezTo>
                      <a:pt x="43565" y="7209"/>
                      <a:pt x="42998" y="6142"/>
                      <a:pt x="42364" y="5208"/>
                    </a:cubicBezTo>
                    <a:cubicBezTo>
                      <a:pt x="41997" y="4641"/>
                      <a:pt x="40463" y="3073"/>
                      <a:pt x="41363" y="2439"/>
                    </a:cubicBezTo>
                    <a:cubicBezTo>
                      <a:pt x="41619" y="2250"/>
                      <a:pt x="41880" y="2171"/>
                      <a:pt x="42138" y="2171"/>
                    </a:cubicBezTo>
                    <a:cubicBezTo>
                      <a:pt x="43156" y="2171"/>
                      <a:pt x="44140" y="3415"/>
                      <a:pt x="44699" y="4107"/>
                    </a:cubicBezTo>
                    <a:cubicBezTo>
                      <a:pt x="46033" y="5741"/>
                      <a:pt x="47334" y="7443"/>
                      <a:pt x="48402" y="9277"/>
                    </a:cubicBezTo>
                    <a:cubicBezTo>
                      <a:pt x="48468" y="9244"/>
                      <a:pt x="48502" y="9177"/>
                      <a:pt x="48468" y="9110"/>
                    </a:cubicBezTo>
                    <a:cubicBezTo>
                      <a:pt x="48235" y="8543"/>
                      <a:pt x="47935" y="7976"/>
                      <a:pt x="47634" y="7443"/>
                    </a:cubicBezTo>
                    <a:cubicBezTo>
                      <a:pt x="47334" y="6909"/>
                      <a:pt x="46967" y="6408"/>
                      <a:pt x="46667" y="5875"/>
                    </a:cubicBezTo>
                    <a:cubicBezTo>
                      <a:pt x="46538" y="5585"/>
                      <a:pt x="46347" y="5295"/>
                      <a:pt x="46154" y="5005"/>
                    </a:cubicBezTo>
                    <a:lnTo>
                      <a:pt x="46154" y="5005"/>
                    </a:lnTo>
                    <a:cubicBezTo>
                      <a:pt x="46161" y="5007"/>
                      <a:pt x="46167" y="5007"/>
                      <a:pt x="46167" y="5007"/>
                    </a:cubicBezTo>
                    <a:cubicBezTo>
                      <a:pt x="46300" y="5074"/>
                      <a:pt x="46400" y="5108"/>
                      <a:pt x="46534" y="5141"/>
                    </a:cubicBezTo>
                    <a:cubicBezTo>
                      <a:pt x="46557" y="5117"/>
                      <a:pt x="46598" y="5094"/>
                      <a:pt x="46643" y="5094"/>
                    </a:cubicBezTo>
                    <a:cubicBezTo>
                      <a:pt x="46661" y="5094"/>
                      <a:pt x="46681" y="5098"/>
                      <a:pt x="46700" y="5108"/>
                    </a:cubicBezTo>
                    <a:cubicBezTo>
                      <a:pt x="47401" y="5274"/>
                      <a:pt x="48101" y="5575"/>
                      <a:pt x="48769" y="5841"/>
                    </a:cubicBezTo>
                    <a:cubicBezTo>
                      <a:pt x="49069" y="5975"/>
                      <a:pt x="49402" y="6108"/>
                      <a:pt x="49703" y="6275"/>
                    </a:cubicBezTo>
                    <a:cubicBezTo>
                      <a:pt x="49369" y="5675"/>
                      <a:pt x="48902" y="5208"/>
                      <a:pt x="48268" y="4874"/>
                    </a:cubicBezTo>
                    <a:cubicBezTo>
                      <a:pt x="48101" y="4807"/>
                      <a:pt x="47935" y="4741"/>
                      <a:pt x="47768" y="4641"/>
                    </a:cubicBezTo>
                    <a:cubicBezTo>
                      <a:pt x="47768" y="4607"/>
                      <a:pt x="47768" y="4574"/>
                      <a:pt x="47768" y="4540"/>
                    </a:cubicBezTo>
                    <a:cubicBezTo>
                      <a:pt x="47634" y="4174"/>
                      <a:pt x="47101" y="4007"/>
                      <a:pt x="46734" y="3873"/>
                    </a:cubicBezTo>
                    <a:cubicBezTo>
                      <a:pt x="46334" y="3740"/>
                      <a:pt x="45900" y="3606"/>
                      <a:pt x="45466" y="3573"/>
                    </a:cubicBezTo>
                    <a:cubicBezTo>
                      <a:pt x="45299" y="3573"/>
                      <a:pt x="45266" y="3807"/>
                      <a:pt x="45400" y="3873"/>
                    </a:cubicBezTo>
                    <a:cubicBezTo>
                      <a:pt x="45433" y="3907"/>
                      <a:pt x="45500" y="3907"/>
                      <a:pt x="45533" y="3940"/>
                    </a:cubicBezTo>
                    <a:cubicBezTo>
                      <a:pt x="45500" y="4007"/>
                      <a:pt x="45466" y="4073"/>
                      <a:pt x="45500" y="4140"/>
                    </a:cubicBezTo>
                    <a:cubicBezTo>
                      <a:pt x="45166" y="3707"/>
                      <a:pt x="44832" y="3306"/>
                      <a:pt x="44466" y="2973"/>
                    </a:cubicBezTo>
                    <a:cubicBezTo>
                      <a:pt x="43632" y="2272"/>
                      <a:pt x="42731" y="1772"/>
                      <a:pt x="41730" y="1438"/>
                    </a:cubicBezTo>
                    <a:cubicBezTo>
                      <a:pt x="41197" y="1271"/>
                      <a:pt x="40696" y="1138"/>
                      <a:pt x="40162" y="1038"/>
                    </a:cubicBezTo>
                    <a:cubicBezTo>
                      <a:pt x="39929" y="971"/>
                      <a:pt x="39662" y="905"/>
                      <a:pt x="39395" y="871"/>
                    </a:cubicBezTo>
                    <a:cubicBezTo>
                      <a:pt x="39228" y="838"/>
                      <a:pt x="39095" y="838"/>
                      <a:pt x="38928" y="804"/>
                    </a:cubicBezTo>
                    <a:lnTo>
                      <a:pt x="38895" y="804"/>
                    </a:lnTo>
                    <a:cubicBezTo>
                      <a:pt x="38795" y="738"/>
                      <a:pt x="38661" y="671"/>
                      <a:pt x="38561" y="604"/>
                    </a:cubicBezTo>
                    <a:cubicBezTo>
                      <a:pt x="38516" y="582"/>
                      <a:pt x="38470" y="571"/>
                      <a:pt x="38427" y="571"/>
                    </a:cubicBezTo>
                    <a:cubicBezTo>
                      <a:pt x="38216" y="571"/>
                      <a:pt x="38056" y="811"/>
                      <a:pt x="38194" y="1005"/>
                    </a:cubicBezTo>
                    <a:cubicBezTo>
                      <a:pt x="38261" y="1105"/>
                      <a:pt x="38328" y="1205"/>
                      <a:pt x="38395" y="1305"/>
                    </a:cubicBezTo>
                    <a:cubicBezTo>
                      <a:pt x="38261" y="1271"/>
                      <a:pt x="38128" y="1238"/>
                      <a:pt x="37994" y="1238"/>
                    </a:cubicBezTo>
                    <a:cubicBezTo>
                      <a:pt x="37260" y="1038"/>
                      <a:pt x="36493" y="905"/>
                      <a:pt x="35726" y="804"/>
                    </a:cubicBezTo>
                    <a:cubicBezTo>
                      <a:pt x="35159" y="704"/>
                      <a:pt x="34558" y="638"/>
                      <a:pt x="33991" y="571"/>
                    </a:cubicBezTo>
                    <a:cubicBezTo>
                      <a:pt x="33658" y="538"/>
                      <a:pt x="33324" y="471"/>
                      <a:pt x="32991" y="438"/>
                    </a:cubicBezTo>
                    <a:cubicBezTo>
                      <a:pt x="31003" y="150"/>
                      <a:pt x="28982" y="0"/>
                      <a:pt x="2696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12" name="Google Shape;14012;p43"/>
              <p:cNvSpPr/>
              <p:nvPr/>
            </p:nvSpPr>
            <p:spPr>
              <a:xfrm>
                <a:off x="6437625" y="2550575"/>
                <a:ext cx="367775" cy="26825"/>
              </a:xfrm>
              <a:custGeom>
                <a:rect b="b" l="l" r="r" t="t"/>
                <a:pathLst>
                  <a:path extrusionOk="0" h="1073" w="14711">
                    <a:moveTo>
                      <a:pt x="7993" y="0"/>
                    </a:moveTo>
                    <a:cubicBezTo>
                      <a:pt x="7774" y="0"/>
                      <a:pt x="7556" y="2"/>
                      <a:pt x="7339" y="5"/>
                    </a:cubicBezTo>
                    <a:cubicBezTo>
                      <a:pt x="4904" y="38"/>
                      <a:pt x="2535" y="272"/>
                      <a:pt x="167" y="672"/>
                    </a:cubicBezTo>
                    <a:cubicBezTo>
                      <a:pt x="0" y="705"/>
                      <a:pt x="33" y="972"/>
                      <a:pt x="200" y="972"/>
                    </a:cubicBezTo>
                    <a:cubicBezTo>
                      <a:pt x="2162" y="751"/>
                      <a:pt x="4147" y="622"/>
                      <a:pt x="6136" y="622"/>
                    </a:cubicBezTo>
                    <a:cubicBezTo>
                      <a:pt x="6548" y="622"/>
                      <a:pt x="6960" y="627"/>
                      <a:pt x="7372" y="639"/>
                    </a:cubicBezTo>
                    <a:cubicBezTo>
                      <a:pt x="8573" y="672"/>
                      <a:pt x="9740" y="705"/>
                      <a:pt x="10941" y="806"/>
                    </a:cubicBezTo>
                    <a:cubicBezTo>
                      <a:pt x="12109" y="872"/>
                      <a:pt x="13310" y="1006"/>
                      <a:pt x="14477" y="1072"/>
                    </a:cubicBezTo>
                    <a:cubicBezTo>
                      <a:pt x="14711" y="1072"/>
                      <a:pt x="14711" y="772"/>
                      <a:pt x="14510" y="739"/>
                    </a:cubicBezTo>
                    <a:cubicBezTo>
                      <a:pt x="12420" y="163"/>
                      <a:pt x="10164" y="0"/>
                      <a:pt x="799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13" name="Google Shape;14013;p43"/>
              <p:cNvSpPr/>
              <p:nvPr/>
            </p:nvSpPr>
            <p:spPr>
              <a:xfrm>
                <a:off x="6431800" y="2722350"/>
                <a:ext cx="453425" cy="28575"/>
              </a:xfrm>
              <a:custGeom>
                <a:rect b="b" l="l" r="r" t="t"/>
                <a:pathLst>
                  <a:path extrusionOk="0" h="1143" w="18137">
                    <a:moveTo>
                      <a:pt x="11615" y="0"/>
                    </a:moveTo>
                    <a:cubicBezTo>
                      <a:pt x="10767" y="0"/>
                      <a:pt x="9920" y="20"/>
                      <a:pt x="9073" y="39"/>
                    </a:cubicBezTo>
                    <a:cubicBezTo>
                      <a:pt x="7572" y="106"/>
                      <a:pt x="6104" y="172"/>
                      <a:pt x="4636" y="306"/>
                    </a:cubicBezTo>
                    <a:cubicBezTo>
                      <a:pt x="3135" y="406"/>
                      <a:pt x="1667" y="673"/>
                      <a:pt x="200" y="839"/>
                    </a:cubicBezTo>
                    <a:cubicBezTo>
                      <a:pt x="10" y="871"/>
                      <a:pt x="0" y="1142"/>
                      <a:pt x="198" y="1142"/>
                    </a:cubicBezTo>
                    <a:cubicBezTo>
                      <a:pt x="209" y="1142"/>
                      <a:pt x="221" y="1141"/>
                      <a:pt x="233" y="1140"/>
                    </a:cubicBezTo>
                    <a:cubicBezTo>
                      <a:pt x="1701" y="1106"/>
                      <a:pt x="3168" y="1106"/>
                      <a:pt x="4636" y="1006"/>
                    </a:cubicBezTo>
                    <a:cubicBezTo>
                      <a:pt x="6104" y="906"/>
                      <a:pt x="7572" y="839"/>
                      <a:pt x="9006" y="773"/>
                    </a:cubicBezTo>
                    <a:cubicBezTo>
                      <a:pt x="9866" y="734"/>
                      <a:pt x="10725" y="717"/>
                      <a:pt x="11579" y="717"/>
                    </a:cubicBezTo>
                    <a:cubicBezTo>
                      <a:pt x="12182" y="717"/>
                      <a:pt x="12782" y="726"/>
                      <a:pt x="13376" y="739"/>
                    </a:cubicBezTo>
                    <a:cubicBezTo>
                      <a:pt x="14877" y="773"/>
                      <a:pt x="16378" y="906"/>
                      <a:pt x="17846" y="940"/>
                    </a:cubicBezTo>
                    <a:cubicBezTo>
                      <a:pt x="17856" y="941"/>
                      <a:pt x="17867" y="941"/>
                      <a:pt x="17876" y="941"/>
                    </a:cubicBezTo>
                    <a:cubicBezTo>
                      <a:pt x="18115" y="941"/>
                      <a:pt x="18137" y="570"/>
                      <a:pt x="17912" y="506"/>
                    </a:cubicBezTo>
                    <a:cubicBezTo>
                      <a:pt x="16445" y="206"/>
                      <a:pt x="14977" y="106"/>
                      <a:pt x="13476" y="39"/>
                    </a:cubicBezTo>
                    <a:cubicBezTo>
                      <a:pt x="12855" y="11"/>
                      <a:pt x="12235" y="0"/>
                      <a:pt x="1161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14" name="Google Shape;14014;p43"/>
              <p:cNvSpPr/>
              <p:nvPr/>
            </p:nvSpPr>
            <p:spPr>
              <a:xfrm>
                <a:off x="6526000" y="2949200"/>
                <a:ext cx="338600" cy="16350"/>
              </a:xfrm>
              <a:custGeom>
                <a:rect b="b" l="l" r="r" t="t"/>
                <a:pathLst>
                  <a:path extrusionOk="0" h="654" w="13544">
                    <a:moveTo>
                      <a:pt x="11117" y="1"/>
                    </a:moveTo>
                    <a:cubicBezTo>
                      <a:pt x="10757" y="1"/>
                      <a:pt x="10397" y="5"/>
                      <a:pt x="10041" y="5"/>
                    </a:cubicBezTo>
                    <a:cubicBezTo>
                      <a:pt x="8941" y="5"/>
                      <a:pt x="7873" y="38"/>
                      <a:pt x="6772" y="38"/>
                    </a:cubicBezTo>
                    <a:cubicBezTo>
                      <a:pt x="4604" y="71"/>
                      <a:pt x="2403" y="171"/>
                      <a:pt x="234" y="305"/>
                    </a:cubicBezTo>
                    <a:cubicBezTo>
                      <a:pt x="1" y="338"/>
                      <a:pt x="34" y="638"/>
                      <a:pt x="234" y="638"/>
                    </a:cubicBezTo>
                    <a:cubicBezTo>
                      <a:pt x="1680" y="638"/>
                      <a:pt x="3125" y="653"/>
                      <a:pt x="4571" y="653"/>
                    </a:cubicBezTo>
                    <a:cubicBezTo>
                      <a:pt x="5294" y="653"/>
                      <a:pt x="6016" y="650"/>
                      <a:pt x="6739" y="638"/>
                    </a:cubicBezTo>
                    <a:cubicBezTo>
                      <a:pt x="7806" y="605"/>
                      <a:pt x="8907" y="605"/>
                      <a:pt x="9975" y="605"/>
                    </a:cubicBezTo>
                    <a:cubicBezTo>
                      <a:pt x="10415" y="605"/>
                      <a:pt x="10855" y="610"/>
                      <a:pt x="11293" y="610"/>
                    </a:cubicBezTo>
                    <a:cubicBezTo>
                      <a:pt x="11951" y="610"/>
                      <a:pt x="12603" y="598"/>
                      <a:pt x="13244" y="538"/>
                    </a:cubicBezTo>
                    <a:cubicBezTo>
                      <a:pt x="13477" y="538"/>
                      <a:pt x="13544" y="138"/>
                      <a:pt x="13277" y="105"/>
                    </a:cubicBezTo>
                    <a:cubicBezTo>
                      <a:pt x="12565" y="16"/>
                      <a:pt x="11839" y="1"/>
                      <a:pt x="1111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15" name="Google Shape;14015;p43"/>
              <p:cNvSpPr/>
              <p:nvPr/>
            </p:nvSpPr>
            <p:spPr>
              <a:xfrm>
                <a:off x="6473475" y="3131925"/>
                <a:ext cx="320250" cy="27100"/>
              </a:xfrm>
              <a:custGeom>
                <a:rect b="b" l="l" r="r" t="t"/>
                <a:pathLst>
                  <a:path extrusionOk="0" h="1084" w="12810">
                    <a:moveTo>
                      <a:pt x="12509" y="1"/>
                    </a:moveTo>
                    <a:cubicBezTo>
                      <a:pt x="10441" y="68"/>
                      <a:pt x="8373" y="301"/>
                      <a:pt x="6272" y="401"/>
                    </a:cubicBezTo>
                    <a:cubicBezTo>
                      <a:pt x="5271" y="468"/>
                      <a:pt x="4237" y="501"/>
                      <a:pt x="3203" y="535"/>
                    </a:cubicBezTo>
                    <a:cubicBezTo>
                      <a:pt x="2669" y="568"/>
                      <a:pt x="2135" y="568"/>
                      <a:pt x="1635" y="568"/>
                    </a:cubicBezTo>
                    <a:cubicBezTo>
                      <a:pt x="1135" y="601"/>
                      <a:pt x="634" y="568"/>
                      <a:pt x="167" y="668"/>
                    </a:cubicBezTo>
                    <a:cubicBezTo>
                      <a:pt x="0" y="701"/>
                      <a:pt x="34" y="935"/>
                      <a:pt x="167" y="968"/>
                    </a:cubicBezTo>
                    <a:cubicBezTo>
                      <a:pt x="501" y="1057"/>
                      <a:pt x="849" y="1072"/>
                      <a:pt x="1193" y="1072"/>
                    </a:cubicBezTo>
                    <a:cubicBezTo>
                      <a:pt x="1364" y="1072"/>
                      <a:pt x="1535" y="1068"/>
                      <a:pt x="1702" y="1068"/>
                    </a:cubicBezTo>
                    <a:cubicBezTo>
                      <a:pt x="1880" y="1079"/>
                      <a:pt x="2054" y="1083"/>
                      <a:pt x="2225" y="1083"/>
                    </a:cubicBezTo>
                    <a:cubicBezTo>
                      <a:pt x="2569" y="1083"/>
                      <a:pt x="2902" y="1068"/>
                      <a:pt x="3236" y="1068"/>
                    </a:cubicBezTo>
                    <a:cubicBezTo>
                      <a:pt x="4270" y="1068"/>
                      <a:pt x="5338" y="1035"/>
                      <a:pt x="6372" y="968"/>
                    </a:cubicBezTo>
                    <a:cubicBezTo>
                      <a:pt x="8440" y="868"/>
                      <a:pt x="10541" y="768"/>
                      <a:pt x="12576" y="401"/>
                    </a:cubicBezTo>
                    <a:cubicBezTo>
                      <a:pt x="12810" y="334"/>
                      <a:pt x="12743" y="1"/>
                      <a:pt x="1250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16" name="Google Shape;14016;p43"/>
              <p:cNvSpPr/>
              <p:nvPr/>
            </p:nvSpPr>
            <p:spPr>
              <a:xfrm>
                <a:off x="6326700" y="2403175"/>
                <a:ext cx="226025" cy="26625"/>
              </a:xfrm>
              <a:custGeom>
                <a:rect b="b" l="l" r="r" t="t"/>
                <a:pathLst>
                  <a:path extrusionOk="0" h="1065" w="9041">
                    <a:moveTo>
                      <a:pt x="6744" y="1"/>
                    </a:moveTo>
                    <a:cubicBezTo>
                      <a:pt x="5953" y="1"/>
                      <a:pt x="5160" y="44"/>
                      <a:pt x="4404" y="97"/>
                    </a:cubicBezTo>
                    <a:cubicBezTo>
                      <a:pt x="3670" y="130"/>
                      <a:pt x="2903" y="197"/>
                      <a:pt x="2169" y="330"/>
                    </a:cubicBezTo>
                    <a:cubicBezTo>
                      <a:pt x="1502" y="430"/>
                      <a:pt x="768" y="497"/>
                      <a:pt x="167" y="797"/>
                    </a:cubicBezTo>
                    <a:cubicBezTo>
                      <a:pt x="1" y="864"/>
                      <a:pt x="101" y="1064"/>
                      <a:pt x="267" y="1064"/>
                    </a:cubicBezTo>
                    <a:cubicBezTo>
                      <a:pt x="634" y="1064"/>
                      <a:pt x="1001" y="964"/>
                      <a:pt x="1368" y="931"/>
                    </a:cubicBezTo>
                    <a:cubicBezTo>
                      <a:pt x="1702" y="864"/>
                      <a:pt x="2035" y="831"/>
                      <a:pt x="2402" y="797"/>
                    </a:cubicBezTo>
                    <a:cubicBezTo>
                      <a:pt x="3103" y="731"/>
                      <a:pt x="3803" y="664"/>
                      <a:pt x="4504" y="630"/>
                    </a:cubicBezTo>
                    <a:cubicBezTo>
                      <a:pt x="5238" y="597"/>
                      <a:pt x="5971" y="564"/>
                      <a:pt x="6672" y="564"/>
                    </a:cubicBezTo>
                    <a:cubicBezTo>
                      <a:pt x="6952" y="564"/>
                      <a:pt x="7238" y="569"/>
                      <a:pt x="7524" y="569"/>
                    </a:cubicBezTo>
                    <a:cubicBezTo>
                      <a:pt x="7954" y="569"/>
                      <a:pt x="8387" y="557"/>
                      <a:pt x="8807" y="497"/>
                    </a:cubicBezTo>
                    <a:cubicBezTo>
                      <a:pt x="8974" y="464"/>
                      <a:pt x="9040" y="163"/>
                      <a:pt x="8840" y="130"/>
                    </a:cubicBezTo>
                    <a:cubicBezTo>
                      <a:pt x="8162" y="36"/>
                      <a:pt x="7454" y="1"/>
                      <a:pt x="674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17" name="Google Shape;14017;p43"/>
              <p:cNvSpPr/>
              <p:nvPr/>
            </p:nvSpPr>
            <p:spPr>
              <a:xfrm>
                <a:off x="6592725" y="2406425"/>
                <a:ext cx="192375" cy="32600"/>
              </a:xfrm>
              <a:custGeom>
                <a:rect b="b" l="l" r="r" t="t"/>
                <a:pathLst>
                  <a:path extrusionOk="0" h="1304" w="7695">
                    <a:moveTo>
                      <a:pt x="201" y="0"/>
                    </a:moveTo>
                    <a:cubicBezTo>
                      <a:pt x="34" y="33"/>
                      <a:pt x="0" y="267"/>
                      <a:pt x="167" y="300"/>
                    </a:cubicBezTo>
                    <a:cubicBezTo>
                      <a:pt x="1368" y="500"/>
                      <a:pt x="2569" y="634"/>
                      <a:pt x="3770" y="767"/>
                    </a:cubicBezTo>
                    <a:cubicBezTo>
                      <a:pt x="4971" y="934"/>
                      <a:pt x="6138" y="1168"/>
                      <a:pt x="7339" y="1301"/>
                    </a:cubicBezTo>
                    <a:cubicBezTo>
                      <a:pt x="7351" y="1303"/>
                      <a:pt x="7362" y="1303"/>
                      <a:pt x="7373" y="1303"/>
                    </a:cubicBezTo>
                    <a:cubicBezTo>
                      <a:pt x="7614" y="1303"/>
                      <a:pt x="7694" y="965"/>
                      <a:pt x="7439" y="901"/>
                    </a:cubicBezTo>
                    <a:cubicBezTo>
                      <a:pt x="6238" y="601"/>
                      <a:pt x="5004" y="467"/>
                      <a:pt x="3803" y="300"/>
                    </a:cubicBezTo>
                    <a:cubicBezTo>
                      <a:pt x="2602" y="134"/>
                      <a:pt x="1401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18" name="Google Shape;14018;p43"/>
              <p:cNvSpPr/>
              <p:nvPr/>
            </p:nvSpPr>
            <p:spPr>
              <a:xfrm>
                <a:off x="6018975" y="3122750"/>
                <a:ext cx="65225" cy="122275"/>
              </a:xfrm>
              <a:custGeom>
                <a:rect b="b" l="l" r="r" t="t"/>
                <a:pathLst>
                  <a:path extrusionOk="0" h="4891" w="2609">
                    <a:moveTo>
                      <a:pt x="1235" y="1"/>
                    </a:moveTo>
                    <a:cubicBezTo>
                      <a:pt x="935" y="435"/>
                      <a:pt x="601" y="835"/>
                      <a:pt x="301" y="1235"/>
                    </a:cubicBezTo>
                    <a:cubicBezTo>
                      <a:pt x="67" y="1635"/>
                      <a:pt x="1" y="2002"/>
                      <a:pt x="234" y="2403"/>
                    </a:cubicBezTo>
                    <a:cubicBezTo>
                      <a:pt x="468" y="2836"/>
                      <a:pt x="801" y="3237"/>
                      <a:pt x="1102" y="3670"/>
                    </a:cubicBezTo>
                    <a:cubicBezTo>
                      <a:pt x="1402" y="4104"/>
                      <a:pt x="1702" y="4504"/>
                      <a:pt x="2136" y="4838"/>
                    </a:cubicBezTo>
                    <a:cubicBezTo>
                      <a:pt x="2181" y="4874"/>
                      <a:pt x="2239" y="4891"/>
                      <a:pt x="2297" y="4891"/>
                    </a:cubicBezTo>
                    <a:cubicBezTo>
                      <a:pt x="2452" y="4891"/>
                      <a:pt x="2609" y="4774"/>
                      <a:pt x="2536" y="4604"/>
                    </a:cubicBezTo>
                    <a:cubicBezTo>
                      <a:pt x="2136" y="3737"/>
                      <a:pt x="1502" y="3003"/>
                      <a:pt x="968" y="2236"/>
                    </a:cubicBezTo>
                    <a:cubicBezTo>
                      <a:pt x="801" y="1969"/>
                      <a:pt x="768" y="1836"/>
                      <a:pt x="968" y="1569"/>
                    </a:cubicBezTo>
                    <a:cubicBezTo>
                      <a:pt x="1102" y="1369"/>
                      <a:pt x="1235" y="1168"/>
                      <a:pt x="1402" y="1002"/>
                    </a:cubicBezTo>
                    <a:cubicBezTo>
                      <a:pt x="1535" y="802"/>
                      <a:pt x="1669" y="601"/>
                      <a:pt x="1835" y="401"/>
                    </a:cubicBezTo>
                    <a:lnTo>
                      <a:pt x="1802" y="401"/>
                    </a:lnTo>
                    <a:cubicBezTo>
                      <a:pt x="1535" y="368"/>
                      <a:pt x="1368" y="201"/>
                      <a:pt x="12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19" name="Google Shape;14019;p43"/>
              <p:cNvSpPr/>
              <p:nvPr/>
            </p:nvSpPr>
            <p:spPr>
              <a:xfrm>
                <a:off x="6086525" y="2990625"/>
                <a:ext cx="76325" cy="109650"/>
              </a:xfrm>
              <a:custGeom>
                <a:rect b="b" l="l" r="r" t="t"/>
                <a:pathLst>
                  <a:path extrusionOk="0" h="4386" w="3053">
                    <a:moveTo>
                      <a:pt x="2817" y="0"/>
                    </a:moveTo>
                    <a:cubicBezTo>
                      <a:pt x="2777" y="0"/>
                      <a:pt x="2737" y="15"/>
                      <a:pt x="2703" y="49"/>
                    </a:cubicBezTo>
                    <a:cubicBezTo>
                      <a:pt x="1869" y="816"/>
                      <a:pt x="1235" y="1750"/>
                      <a:pt x="534" y="2651"/>
                    </a:cubicBezTo>
                    <a:cubicBezTo>
                      <a:pt x="368" y="2884"/>
                      <a:pt x="167" y="3118"/>
                      <a:pt x="1" y="3351"/>
                    </a:cubicBezTo>
                    <a:cubicBezTo>
                      <a:pt x="67" y="3685"/>
                      <a:pt x="134" y="4018"/>
                      <a:pt x="101" y="4385"/>
                    </a:cubicBezTo>
                    <a:cubicBezTo>
                      <a:pt x="534" y="3785"/>
                      <a:pt x="968" y="3218"/>
                      <a:pt x="1402" y="2651"/>
                    </a:cubicBezTo>
                    <a:cubicBezTo>
                      <a:pt x="1969" y="1884"/>
                      <a:pt x="2569" y="1116"/>
                      <a:pt x="3003" y="249"/>
                    </a:cubicBezTo>
                    <a:cubicBezTo>
                      <a:pt x="3053" y="125"/>
                      <a:pt x="2935" y="0"/>
                      <a:pt x="281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20" name="Google Shape;14020;p43"/>
              <p:cNvSpPr/>
              <p:nvPr/>
            </p:nvSpPr>
            <p:spPr>
              <a:xfrm>
                <a:off x="6263325" y="2492600"/>
                <a:ext cx="17525" cy="17875"/>
              </a:xfrm>
              <a:custGeom>
                <a:rect b="b" l="l" r="r" t="t"/>
                <a:pathLst>
                  <a:path extrusionOk="0" h="715" w="701">
                    <a:moveTo>
                      <a:pt x="366" y="0"/>
                    </a:moveTo>
                    <a:cubicBezTo>
                      <a:pt x="302" y="0"/>
                      <a:pt x="240" y="17"/>
                      <a:pt x="201" y="56"/>
                    </a:cubicBezTo>
                    <a:cubicBezTo>
                      <a:pt x="134" y="89"/>
                      <a:pt x="100" y="156"/>
                      <a:pt x="67" y="189"/>
                    </a:cubicBezTo>
                    <a:cubicBezTo>
                      <a:pt x="0" y="289"/>
                      <a:pt x="0" y="389"/>
                      <a:pt x="34" y="489"/>
                    </a:cubicBezTo>
                    <a:cubicBezTo>
                      <a:pt x="67" y="589"/>
                      <a:pt x="167" y="689"/>
                      <a:pt x="267" y="689"/>
                    </a:cubicBezTo>
                    <a:cubicBezTo>
                      <a:pt x="301" y="706"/>
                      <a:pt x="334" y="714"/>
                      <a:pt x="367" y="714"/>
                    </a:cubicBezTo>
                    <a:cubicBezTo>
                      <a:pt x="401" y="714"/>
                      <a:pt x="434" y="706"/>
                      <a:pt x="467" y="689"/>
                    </a:cubicBezTo>
                    <a:cubicBezTo>
                      <a:pt x="501" y="689"/>
                      <a:pt x="567" y="656"/>
                      <a:pt x="601" y="589"/>
                    </a:cubicBezTo>
                    <a:cubicBezTo>
                      <a:pt x="634" y="589"/>
                      <a:pt x="668" y="523"/>
                      <a:pt x="668" y="489"/>
                    </a:cubicBezTo>
                    <a:cubicBezTo>
                      <a:pt x="701" y="423"/>
                      <a:pt x="701" y="423"/>
                      <a:pt x="701" y="389"/>
                    </a:cubicBezTo>
                    <a:cubicBezTo>
                      <a:pt x="701" y="323"/>
                      <a:pt x="701" y="289"/>
                      <a:pt x="668" y="222"/>
                    </a:cubicBezTo>
                    <a:cubicBezTo>
                      <a:pt x="668" y="122"/>
                      <a:pt x="567" y="56"/>
                      <a:pt x="501" y="22"/>
                    </a:cubicBezTo>
                    <a:cubicBezTo>
                      <a:pt x="459" y="8"/>
                      <a:pt x="412" y="0"/>
                      <a:pt x="36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21" name="Google Shape;14021;p43"/>
              <p:cNvSpPr/>
              <p:nvPr/>
            </p:nvSpPr>
            <p:spPr>
              <a:xfrm>
                <a:off x="6340050" y="2663275"/>
                <a:ext cx="13350" cy="13350"/>
              </a:xfrm>
              <a:custGeom>
                <a:rect b="b" l="l" r="r" t="t"/>
                <a:pathLst>
                  <a:path extrusionOk="0" h="534" w="534">
                    <a:moveTo>
                      <a:pt x="267" y="0"/>
                    </a:moveTo>
                    <a:cubicBezTo>
                      <a:pt x="134" y="0"/>
                      <a:pt x="0" y="134"/>
                      <a:pt x="34" y="267"/>
                    </a:cubicBezTo>
                    <a:cubicBezTo>
                      <a:pt x="34" y="434"/>
                      <a:pt x="134" y="534"/>
                      <a:pt x="300" y="534"/>
                    </a:cubicBezTo>
                    <a:cubicBezTo>
                      <a:pt x="434" y="534"/>
                      <a:pt x="534" y="400"/>
                      <a:pt x="534" y="267"/>
                    </a:cubicBezTo>
                    <a:cubicBezTo>
                      <a:pt x="534" y="100"/>
                      <a:pt x="401" y="0"/>
                      <a:pt x="2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22" name="Google Shape;14022;p43"/>
              <p:cNvSpPr/>
              <p:nvPr/>
            </p:nvSpPr>
            <p:spPr>
              <a:xfrm>
                <a:off x="6365050" y="2846400"/>
                <a:ext cx="18375" cy="17875"/>
              </a:xfrm>
              <a:custGeom>
                <a:rect b="b" l="l" r="r" t="t"/>
                <a:pathLst>
                  <a:path extrusionOk="0" h="715" w="735">
                    <a:moveTo>
                      <a:pt x="387" y="1"/>
                    </a:moveTo>
                    <a:cubicBezTo>
                      <a:pt x="357" y="1"/>
                      <a:pt x="328" y="5"/>
                      <a:pt x="301" y="14"/>
                    </a:cubicBezTo>
                    <a:cubicBezTo>
                      <a:pt x="234" y="14"/>
                      <a:pt x="201" y="14"/>
                      <a:pt x="168" y="47"/>
                    </a:cubicBezTo>
                    <a:cubicBezTo>
                      <a:pt x="101" y="80"/>
                      <a:pt x="68" y="114"/>
                      <a:pt x="34" y="181"/>
                    </a:cubicBezTo>
                    <a:cubicBezTo>
                      <a:pt x="1" y="247"/>
                      <a:pt x="1" y="347"/>
                      <a:pt x="1" y="414"/>
                    </a:cubicBezTo>
                    <a:cubicBezTo>
                      <a:pt x="1" y="447"/>
                      <a:pt x="34" y="514"/>
                      <a:pt x="68" y="547"/>
                    </a:cubicBezTo>
                    <a:cubicBezTo>
                      <a:pt x="68" y="581"/>
                      <a:pt x="101" y="581"/>
                      <a:pt x="101" y="614"/>
                    </a:cubicBezTo>
                    <a:cubicBezTo>
                      <a:pt x="168" y="681"/>
                      <a:pt x="234" y="714"/>
                      <a:pt x="335" y="714"/>
                    </a:cubicBezTo>
                    <a:cubicBezTo>
                      <a:pt x="401" y="714"/>
                      <a:pt x="468" y="681"/>
                      <a:pt x="568" y="648"/>
                    </a:cubicBezTo>
                    <a:cubicBezTo>
                      <a:pt x="668" y="581"/>
                      <a:pt x="701" y="481"/>
                      <a:pt x="735" y="381"/>
                    </a:cubicBezTo>
                    <a:cubicBezTo>
                      <a:pt x="735" y="347"/>
                      <a:pt x="735" y="281"/>
                      <a:pt x="701" y="247"/>
                    </a:cubicBezTo>
                    <a:cubicBezTo>
                      <a:pt x="701" y="181"/>
                      <a:pt x="668" y="147"/>
                      <a:pt x="601" y="80"/>
                    </a:cubicBezTo>
                    <a:cubicBezTo>
                      <a:pt x="553" y="32"/>
                      <a:pt x="468" y="1"/>
                      <a:pt x="38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23" name="Google Shape;14023;p43"/>
              <p:cNvSpPr/>
              <p:nvPr/>
            </p:nvSpPr>
            <p:spPr>
              <a:xfrm>
                <a:off x="6357550" y="3039700"/>
                <a:ext cx="19200" cy="17125"/>
              </a:xfrm>
              <a:custGeom>
                <a:rect b="b" l="l" r="r" t="t"/>
                <a:pathLst>
                  <a:path extrusionOk="0" h="685" w="768">
                    <a:moveTo>
                      <a:pt x="379" y="1"/>
                    </a:moveTo>
                    <a:cubicBezTo>
                      <a:pt x="332" y="1"/>
                      <a:pt x="283" y="8"/>
                      <a:pt x="234" y="21"/>
                    </a:cubicBezTo>
                    <a:cubicBezTo>
                      <a:pt x="134" y="21"/>
                      <a:pt x="34" y="121"/>
                      <a:pt x="1" y="221"/>
                    </a:cubicBezTo>
                    <a:cubicBezTo>
                      <a:pt x="1" y="287"/>
                      <a:pt x="1" y="321"/>
                      <a:pt x="1" y="354"/>
                    </a:cubicBezTo>
                    <a:cubicBezTo>
                      <a:pt x="1" y="540"/>
                      <a:pt x="170" y="684"/>
                      <a:pt x="357" y="684"/>
                    </a:cubicBezTo>
                    <a:cubicBezTo>
                      <a:pt x="405" y="684"/>
                      <a:pt x="454" y="675"/>
                      <a:pt x="501" y="654"/>
                    </a:cubicBezTo>
                    <a:cubicBezTo>
                      <a:pt x="735" y="554"/>
                      <a:pt x="768" y="254"/>
                      <a:pt x="601" y="87"/>
                    </a:cubicBezTo>
                    <a:cubicBezTo>
                      <a:pt x="538" y="24"/>
                      <a:pt x="461" y="1"/>
                      <a:pt x="37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24" name="Google Shape;14024;p43"/>
              <p:cNvSpPr/>
              <p:nvPr/>
            </p:nvSpPr>
            <p:spPr>
              <a:xfrm>
                <a:off x="6316700" y="3231800"/>
                <a:ext cx="16700" cy="16075"/>
              </a:xfrm>
              <a:custGeom>
                <a:rect b="b" l="l" r="r" t="t"/>
                <a:pathLst>
                  <a:path extrusionOk="0" h="643" w="668">
                    <a:moveTo>
                      <a:pt x="311" y="0"/>
                    </a:moveTo>
                    <a:cubicBezTo>
                      <a:pt x="221" y="0"/>
                      <a:pt x="116" y="60"/>
                      <a:pt x="34" y="142"/>
                    </a:cubicBezTo>
                    <a:cubicBezTo>
                      <a:pt x="0" y="209"/>
                      <a:pt x="0" y="276"/>
                      <a:pt x="0" y="342"/>
                    </a:cubicBezTo>
                    <a:cubicBezTo>
                      <a:pt x="0" y="376"/>
                      <a:pt x="0" y="442"/>
                      <a:pt x="34" y="476"/>
                    </a:cubicBezTo>
                    <a:cubicBezTo>
                      <a:pt x="34" y="509"/>
                      <a:pt x="34" y="509"/>
                      <a:pt x="34" y="509"/>
                    </a:cubicBezTo>
                    <a:cubicBezTo>
                      <a:pt x="100" y="576"/>
                      <a:pt x="200" y="643"/>
                      <a:pt x="334" y="643"/>
                    </a:cubicBezTo>
                    <a:cubicBezTo>
                      <a:pt x="434" y="643"/>
                      <a:pt x="567" y="576"/>
                      <a:pt x="601" y="476"/>
                    </a:cubicBezTo>
                    <a:cubicBezTo>
                      <a:pt x="667" y="376"/>
                      <a:pt x="667" y="242"/>
                      <a:pt x="601" y="142"/>
                    </a:cubicBezTo>
                    <a:cubicBezTo>
                      <a:pt x="567" y="109"/>
                      <a:pt x="534" y="75"/>
                      <a:pt x="467" y="42"/>
                    </a:cubicBezTo>
                    <a:cubicBezTo>
                      <a:pt x="434" y="42"/>
                      <a:pt x="401" y="9"/>
                      <a:pt x="367" y="9"/>
                    </a:cubicBezTo>
                    <a:cubicBezTo>
                      <a:pt x="349" y="3"/>
                      <a:pt x="331" y="0"/>
                      <a:pt x="3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25" name="Google Shape;14025;p43"/>
              <p:cNvSpPr/>
              <p:nvPr/>
            </p:nvSpPr>
            <p:spPr>
              <a:xfrm>
                <a:off x="6243300" y="3370450"/>
                <a:ext cx="15050" cy="14200"/>
              </a:xfrm>
              <a:custGeom>
                <a:rect b="b" l="l" r="r" t="t"/>
                <a:pathLst>
                  <a:path extrusionOk="0" h="568" w="602">
                    <a:moveTo>
                      <a:pt x="301" y="0"/>
                    </a:moveTo>
                    <a:cubicBezTo>
                      <a:pt x="134" y="0"/>
                      <a:pt x="1" y="134"/>
                      <a:pt x="1" y="300"/>
                    </a:cubicBezTo>
                    <a:cubicBezTo>
                      <a:pt x="34" y="434"/>
                      <a:pt x="168" y="567"/>
                      <a:pt x="334" y="567"/>
                    </a:cubicBezTo>
                    <a:cubicBezTo>
                      <a:pt x="468" y="567"/>
                      <a:pt x="601" y="400"/>
                      <a:pt x="601" y="267"/>
                    </a:cubicBezTo>
                    <a:cubicBezTo>
                      <a:pt x="601" y="100"/>
                      <a:pt x="468" y="0"/>
                      <a:pt x="3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26" name="Google Shape;14026;p43"/>
              <p:cNvSpPr/>
              <p:nvPr/>
            </p:nvSpPr>
            <p:spPr>
              <a:xfrm>
                <a:off x="6927125" y="2494825"/>
                <a:ext cx="17550" cy="17525"/>
              </a:xfrm>
              <a:custGeom>
                <a:rect b="b" l="l" r="r" t="t"/>
                <a:pathLst>
                  <a:path extrusionOk="0" h="701" w="702">
                    <a:moveTo>
                      <a:pt x="234" y="0"/>
                    </a:moveTo>
                    <a:cubicBezTo>
                      <a:pt x="201" y="33"/>
                      <a:pt x="167" y="33"/>
                      <a:pt x="134" y="67"/>
                    </a:cubicBezTo>
                    <a:cubicBezTo>
                      <a:pt x="101" y="100"/>
                      <a:pt x="101" y="133"/>
                      <a:pt x="67" y="133"/>
                    </a:cubicBezTo>
                    <a:cubicBezTo>
                      <a:pt x="34" y="200"/>
                      <a:pt x="34" y="267"/>
                      <a:pt x="1" y="300"/>
                    </a:cubicBezTo>
                    <a:cubicBezTo>
                      <a:pt x="1" y="367"/>
                      <a:pt x="1" y="434"/>
                      <a:pt x="34" y="500"/>
                    </a:cubicBezTo>
                    <a:cubicBezTo>
                      <a:pt x="101" y="600"/>
                      <a:pt x="201" y="667"/>
                      <a:pt x="334" y="701"/>
                    </a:cubicBezTo>
                    <a:cubicBezTo>
                      <a:pt x="468" y="701"/>
                      <a:pt x="601" y="634"/>
                      <a:pt x="668" y="500"/>
                    </a:cubicBezTo>
                    <a:cubicBezTo>
                      <a:pt x="701" y="467"/>
                      <a:pt x="701" y="400"/>
                      <a:pt x="701" y="334"/>
                    </a:cubicBezTo>
                    <a:cubicBezTo>
                      <a:pt x="701" y="300"/>
                      <a:pt x="701" y="267"/>
                      <a:pt x="701" y="234"/>
                    </a:cubicBezTo>
                    <a:cubicBezTo>
                      <a:pt x="668" y="200"/>
                      <a:pt x="668" y="200"/>
                      <a:pt x="668" y="167"/>
                    </a:cubicBezTo>
                    <a:cubicBezTo>
                      <a:pt x="601" y="100"/>
                      <a:pt x="534" y="0"/>
                      <a:pt x="4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27" name="Google Shape;14027;p43"/>
              <p:cNvSpPr/>
              <p:nvPr/>
            </p:nvSpPr>
            <p:spPr>
              <a:xfrm>
                <a:off x="6986350" y="2648775"/>
                <a:ext cx="16700" cy="16175"/>
              </a:xfrm>
              <a:custGeom>
                <a:rect b="b" l="l" r="r" t="t"/>
                <a:pathLst>
                  <a:path extrusionOk="0" h="647" w="668">
                    <a:moveTo>
                      <a:pt x="292" y="1"/>
                    </a:moveTo>
                    <a:cubicBezTo>
                      <a:pt x="219" y="1"/>
                      <a:pt x="150" y="38"/>
                      <a:pt x="100" y="113"/>
                    </a:cubicBezTo>
                    <a:cubicBezTo>
                      <a:pt x="33" y="180"/>
                      <a:pt x="0" y="247"/>
                      <a:pt x="0" y="347"/>
                    </a:cubicBezTo>
                    <a:cubicBezTo>
                      <a:pt x="33" y="380"/>
                      <a:pt x="0" y="380"/>
                      <a:pt x="33" y="413"/>
                    </a:cubicBezTo>
                    <a:cubicBezTo>
                      <a:pt x="33" y="480"/>
                      <a:pt x="67" y="513"/>
                      <a:pt x="133" y="580"/>
                    </a:cubicBezTo>
                    <a:cubicBezTo>
                      <a:pt x="167" y="614"/>
                      <a:pt x="267" y="647"/>
                      <a:pt x="367" y="647"/>
                    </a:cubicBezTo>
                    <a:cubicBezTo>
                      <a:pt x="434" y="647"/>
                      <a:pt x="500" y="614"/>
                      <a:pt x="534" y="580"/>
                    </a:cubicBezTo>
                    <a:cubicBezTo>
                      <a:pt x="600" y="513"/>
                      <a:pt x="634" y="480"/>
                      <a:pt x="667" y="413"/>
                    </a:cubicBezTo>
                    <a:cubicBezTo>
                      <a:pt x="667" y="413"/>
                      <a:pt x="667" y="380"/>
                      <a:pt x="667" y="380"/>
                    </a:cubicBezTo>
                    <a:cubicBezTo>
                      <a:pt x="667" y="280"/>
                      <a:pt x="667" y="180"/>
                      <a:pt x="600" y="113"/>
                    </a:cubicBezTo>
                    <a:cubicBezTo>
                      <a:pt x="534" y="46"/>
                      <a:pt x="467" y="13"/>
                      <a:pt x="367" y="13"/>
                    </a:cubicBezTo>
                    <a:cubicBezTo>
                      <a:pt x="342" y="5"/>
                      <a:pt x="317" y="1"/>
                      <a:pt x="29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28" name="Google Shape;14028;p43"/>
              <p:cNvSpPr/>
              <p:nvPr/>
            </p:nvSpPr>
            <p:spPr>
              <a:xfrm>
                <a:off x="7017200" y="2831500"/>
                <a:ext cx="17125" cy="15675"/>
              </a:xfrm>
              <a:custGeom>
                <a:rect b="b" l="l" r="r" t="t"/>
                <a:pathLst>
                  <a:path extrusionOk="0" h="627" w="685">
                    <a:moveTo>
                      <a:pt x="353" y="0"/>
                    </a:moveTo>
                    <a:cubicBezTo>
                      <a:pt x="180" y="0"/>
                      <a:pt x="0" y="118"/>
                      <a:pt x="0" y="343"/>
                    </a:cubicBezTo>
                    <a:cubicBezTo>
                      <a:pt x="16" y="535"/>
                      <a:pt x="178" y="627"/>
                      <a:pt x="338" y="627"/>
                    </a:cubicBezTo>
                    <a:cubicBezTo>
                      <a:pt x="512" y="627"/>
                      <a:pt x="685" y="518"/>
                      <a:pt x="667" y="310"/>
                    </a:cubicBezTo>
                    <a:cubicBezTo>
                      <a:pt x="667" y="101"/>
                      <a:pt x="513" y="0"/>
                      <a:pt x="35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29" name="Google Shape;14029;p43"/>
              <p:cNvSpPr/>
              <p:nvPr/>
            </p:nvSpPr>
            <p:spPr>
              <a:xfrm>
                <a:off x="7009250" y="3021950"/>
                <a:ext cx="13800" cy="13175"/>
              </a:xfrm>
              <a:custGeom>
                <a:rect b="b" l="l" r="r" t="t"/>
                <a:pathLst>
                  <a:path extrusionOk="0" h="527" w="552">
                    <a:moveTo>
                      <a:pt x="269" y="1"/>
                    </a:moveTo>
                    <a:cubicBezTo>
                      <a:pt x="132" y="1"/>
                      <a:pt x="1" y="93"/>
                      <a:pt x="18" y="264"/>
                    </a:cubicBezTo>
                    <a:cubicBezTo>
                      <a:pt x="18" y="443"/>
                      <a:pt x="145" y="526"/>
                      <a:pt x="275" y="526"/>
                    </a:cubicBezTo>
                    <a:cubicBezTo>
                      <a:pt x="412" y="526"/>
                      <a:pt x="552" y="434"/>
                      <a:pt x="552" y="264"/>
                    </a:cubicBezTo>
                    <a:cubicBezTo>
                      <a:pt x="535" y="85"/>
                      <a:pt x="400" y="1"/>
                      <a:pt x="2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30" name="Google Shape;14030;p43"/>
              <p:cNvSpPr/>
              <p:nvPr/>
            </p:nvSpPr>
            <p:spPr>
              <a:xfrm>
                <a:off x="6964650" y="3198525"/>
                <a:ext cx="15875" cy="14325"/>
              </a:xfrm>
              <a:custGeom>
                <a:rect b="b" l="l" r="r" t="t"/>
                <a:pathLst>
                  <a:path extrusionOk="0" h="573" w="635">
                    <a:moveTo>
                      <a:pt x="353" y="0"/>
                    </a:moveTo>
                    <a:cubicBezTo>
                      <a:pt x="336" y="0"/>
                      <a:pt x="318" y="2"/>
                      <a:pt x="301" y="5"/>
                    </a:cubicBezTo>
                    <a:cubicBezTo>
                      <a:pt x="268" y="5"/>
                      <a:pt x="201" y="5"/>
                      <a:pt x="168" y="39"/>
                    </a:cubicBezTo>
                    <a:cubicBezTo>
                      <a:pt x="101" y="72"/>
                      <a:pt x="67" y="106"/>
                      <a:pt x="34" y="172"/>
                    </a:cubicBezTo>
                    <a:cubicBezTo>
                      <a:pt x="1" y="239"/>
                      <a:pt x="1" y="372"/>
                      <a:pt x="67" y="439"/>
                    </a:cubicBezTo>
                    <a:cubicBezTo>
                      <a:pt x="101" y="472"/>
                      <a:pt x="134" y="506"/>
                      <a:pt x="168" y="539"/>
                    </a:cubicBezTo>
                    <a:cubicBezTo>
                      <a:pt x="234" y="573"/>
                      <a:pt x="301" y="573"/>
                      <a:pt x="334" y="573"/>
                    </a:cubicBezTo>
                    <a:cubicBezTo>
                      <a:pt x="434" y="573"/>
                      <a:pt x="501" y="539"/>
                      <a:pt x="534" y="472"/>
                    </a:cubicBezTo>
                    <a:cubicBezTo>
                      <a:pt x="601" y="439"/>
                      <a:pt x="635" y="339"/>
                      <a:pt x="635" y="272"/>
                    </a:cubicBezTo>
                    <a:cubicBezTo>
                      <a:pt x="635" y="123"/>
                      <a:pt x="501" y="0"/>
                      <a:pt x="35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31" name="Google Shape;14031;p43"/>
              <p:cNvSpPr/>
              <p:nvPr/>
            </p:nvSpPr>
            <p:spPr>
              <a:xfrm>
                <a:off x="6902950" y="3311225"/>
                <a:ext cx="17525" cy="16700"/>
              </a:xfrm>
              <a:custGeom>
                <a:rect b="b" l="l" r="r" t="t"/>
                <a:pathLst>
                  <a:path extrusionOk="0" h="668" w="701">
                    <a:moveTo>
                      <a:pt x="334" y="1"/>
                    </a:moveTo>
                    <a:cubicBezTo>
                      <a:pt x="267" y="1"/>
                      <a:pt x="167" y="34"/>
                      <a:pt x="100" y="101"/>
                    </a:cubicBezTo>
                    <a:cubicBezTo>
                      <a:pt x="34" y="167"/>
                      <a:pt x="0" y="268"/>
                      <a:pt x="34" y="334"/>
                    </a:cubicBezTo>
                    <a:cubicBezTo>
                      <a:pt x="34" y="434"/>
                      <a:pt x="67" y="501"/>
                      <a:pt x="134" y="568"/>
                    </a:cubicBezTo>
                    <a:cubicBezTo>
                      <a:pt x="200" y="634"/>
                      <a:pt x="267" y="668"/>
                      <a:pt x="367" y="668"/>
                    </a:cubicBezTo>
                    <a:cubicBezTo>
                      <a:pt x="467" y="668"/>
                      <a:pt x="567" y="601"/>
                      <a:pt x="601" y="534"/>
                    </a:cubicBezTo>
                    <a:cubicBezTo>
                      <a:pt x="667" y="501"/>
                      <a:pt x="701" y="401"/>
                      <a:pt x="701" y="301"/>
                    </a:cubicBezTo>
                    <a:cubicBezTo>
                      <a:pt x="701" y="234"/>
                      <a:pt x="634" y="134"/>
                      <a:pt x="601" y="67"/>
                    </a:cubicBezTo>
                    <a:cubicBezTo>
                      <a:pt x="534" y="34"/>
                      <a:pt x="434" y="1"/>
                      <a:pt x="3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32" name="Google Shape;14032;p43"/>
              <p:cNvSpPr/>
              <p:nvPr/>
            </p:nvSpPr>
            <p:spPr>
              <a:xfrm>
                <a:off x="6391750" y="2526500"/>
                <a:ext cx="153475" cy="20875"/>
              </a:xfrm>
              <a:custGeom>
                <a:rect b="b" l="l" r="r" t="t"/>
                <a:pathLst>
                  <a:path extrusionOk="0" h="835" w="6139">
                    <a:moveTo>
                      <a:pt x="5871" y="1"/>
                    </a:moveTo>
                    <a:cubicBezTo>
                      <a:pt x="3970" y="1"/>
                      <a:pt x="2035" y="201"/>
                      <a:pt x="167" y="534"/>
                    </a:cubicBezTo>
                    <a:cubicBezTo>
                      <a:pt x="0" y="568"/>
                      <a:pt x="34" y="835"/>
                      <a:pt x="201" y="835"/>
                    </a:cubicBezTo>
                    <a:cubicBezTo>
                      <a:pt x="2102" y="601"/>
                      <a:pt x="4003" y="468"/>
                      <a:pt x="5905" y="368"/>
                    </a:cubicBezTo>
                    <a:cubicBezTo>
                      <a:pt x="6138" y="334"/>
                      <a:pt x="6105" y="1"/>
                      <a:pt x="587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33" name="Google Shape;14033;p43"/>
              <p:cNvSpPr/>
              <p:nvPr/>
            </p:nvSpPr>
            <p:spPr>
              <a:xfrm>
                <a:off x="6419525" y="2510650"/>
                <a:ext cx="85650" cy="11775"/>
              </a:xfrm>
              <a:custGeom>
                <a:rect b="b" l="l" r="r" t="t"/>
                <a:pathLst>
                  <a:path extrusionOk="0" h="471" w="3426">
                    <a:moveTo>
                      <a:pt x="3192" y="1"/>
                    </a:moveTo>
                    <a:cubicBezTo>
                      <a:pt x="2192" y="1"/>
                      <a:pt x="1191" y="68"/>
                      <a:pt x="190" y="168"/>
                    </a:cubicBezTo>
                    <a:cubicBezTo>
                      <a:pt x="1" y="199"/>
                      <a:pt x="21" y="470"/>
                      <a:pt x="194" y="470"/>
                    </a:cubicBezTo>
                    <a:cubicBezTo>
                      <a:pt x="203" y="470"/>
                      <a:pt x="213" y="470"/>
                      <a:pt x="224" y="468"/>
                    </a:cubicBezTo>
                    <a:cubicBezTo>
                      <a:pt x="1191" y="401"/>
                      <a:pt x="2192" y="334"/>
                      <a:pt x="3192" y="301"/>
                    </a:cubicBezTo>
                    <a:cubicBezTo>
                      <a:pt x="3426" y="301"/>
                      <a:pt x="3393" y="1"/>
                      <a:pt x="319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34" name="Google Shape;14034;p43"/>
              <p:cNvSpPr/>
              <p:nvPr/>
            </p:nvSpPr>
            <p:spPr>
              <a:xfrm>
                <a:off x="6707800" y="2920950"/>
                <a:ext cx="82600" cy="8375"/>
              </a:xfrm>
              <a:custGeom>
                <a:rect b="b" l="l" r="r" t="t"/>
                <a:pathLst>
                  <a:path extrusionOk="0" h="335" w="3304">
                    <a:moveTo>
                      <a:pt x="3103" y="1"/>
                    </a:moveTo>
                    <a:cubicBezTo>
                      <a:pt x="2136" y="1"/>
                      <a:pt x="1168" y="34"/>
                      <a:pt x="201" y="34"/>
                    </a:cubicBezTo>
                    <a:cubicBezTo>
                      <a:pt x="1" y="34"/>
                      <a:pt x="34" y="334"/>
                      <a:pt x="234" y="334"/>
                    </a:cubicBezTo>
                    <a:cubicBezTo>
                      <a:pt x="1202" y="301"/>
                      <a:pt x="2169" y="301"/>
                      <a:pt x="3136" y="301"/>
                    </a:cubicBezTo>
                    <a:cubicBezTo>
                      <a:pt x="3303" y="267"/>
                      <a:pt x="3270" y="1"/>
                      <a:pt x="31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35" name="Google Shape;14035;p43"/>
              <p:cNvSpPr/>
              <p:nvPr/>
            </p:nvSpPr>
            <p:spPr>
              <a:xfrm>
                <a:off x="6509325" y="3117425"/>
                <a:ext cx="150150" cy="10025"/>
              </a:xfrm>
              <a:custGeom>
                <a:rect b="b" l="l" r="r" t="t"/>
                <a:pathLst>
                  <a:path extrusionOk="0" h="401" w="6006">
                    <a:moveTo>
                      <a:pt x="4271" y="1"/>
                    </a:moveTo>
                    <a:cubicBezTo>
                      <a:pt x="2905" y="1"/>
                      <a:pt x="1544" y="32"/>
                      <a:pt x="201" y="81"/>
                    </a:cubicBezTo>
                    <a:cubicBezTo>
                      <a:pt x="1" y="81"/>
                      <a:pt x="1" y="381"/>
                      <a:pt x="201" y="381"/>
                    </a:cubicBezTo>
                    <a:cubicBezTo>
                      <a:pt x="885" y="393"/>
                      <a:pt x="1568" y="401"/>
                      <a:pt x="2250" y="401"/>
                    </a:cubicBezTo>
                    <a:cubicBezTo>
                      <a:pt x="3432" y="401"/>
                      <a:pt x="4608" y="377"/>
                      <a:pt x="5772" y="314"/>
                    </a:cubicBezTo>
                    <a:cubicBezTo>
                      <a:pt x="6005" y="314"/>
                      <a:pt x="5972" y="14"/>
                      <a:pt x="5772" y="14"/>
                    </a:cubicBezTo>
                    <a:cubicBezTo>
                      <a:pt x="5271" y="5"/>
                      <a:pt x="4770" y="1"/>
                      <a:pt x="427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36" name="Google Shape;14036;p43"/>
              <p:cNvSpPr/>
              <p:nvPr/>
            </p:nvSpPr>
            <p:spPr>
              <a:xfrm>
                <a:off x="6551025" y="3099400"/>
                <a:ext cx="72575" cy="9625"/>
              </a:xfrm>
              <a:custGeom>
                <a:rect b="b" l="l" r="r" t="t"/>
                <a:pathLst>
                  <a:path extrusionOk="0" h="385" w="2903">
                    <a:moveTo>
                      <a:pt x="2669" y="1"/>
                    </a:moveTo>
                    <a:cubicBezTo>
                      <a:pt x="1869" y="34"/>
                      <a:pt x="1035" y="34"/>
                      <a:pt x="201" y="34"/>
                    </a:cubicBezTo>
                    <a:cubicBezTo>
                      <a:pt x="1" y="34"/>
                      <a:pt x="34" y="335"/>
                      <a:pt x="234" y="335"/>
                    </a:cubicBezTo>
                    <a:cubicBezTo>
                      <a:pt x="634" y="368"/>
                      <a:pt x="1043" y="385"/>
                      <a:pt x="1456" y="385"/>
                    </a:cubicBezTo>
                    <a:cubicBezTo>
                      <a:pt x="1869" y="385"/>
                      <a:pt x="2286" y="368"/>
                      <a:pt x="2703" y="335"/>
                    </a:cubicBezTo>
                    <a:cubicBezTo>
                      <a:pt x="2903" y="301"/>
                      <a:pt x="2903" y="1"/>
                      <a:pt x="26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37" name="Google Shape;14037;p43"/>
              <p:cNvSpPr/>
              <p:nvPr/>
            </p:nvSpPr>
            <p:spPr>
              <a:xfrm>
                <a:off x="6013775" y="2757100"/>
                <a:ext cx="91925" cy="110875"/>
              </a:xfrm>
              <a:custGeom>
                <a:rect b="b" l="l" r="r" t="t"/>
                <a:pathLst>
                  <a:path extrusionOk="0" h="4435" w="3677">
                    <a:moveTo>
                      <a:pt x="3433" y="1"/>
                    </a:moveTo>
                    <a:cubicBezTo>
                      <a:pt x="3389" y="1"/>
                      <a:pt x="3346" y="15"/>
                      <a:pt x="3311" y="50"/>
                    </a:cubicBezTo>
                    <a:cubicBezTo>
                      <a:pt x="2177" y="1384"/>
                      <a:pt x="1076" y="2752"/>
                      <a:pt x="75" y="4186"/>
                    </a:cubicBezTo>
                    <a:cubicBezTo>
                      <a:pt x="1" y="4310"/>
                      <a:pt x="130" y="4435"/>
                      <a:pt x="256" y="4435"/>
                    </a:cubicBezTo>
                    <a:cubicBezTo>
                      <a:pt x="299" y="4435"/>
                      <a:pt x="342" y="4420"/>
                      <a:pt x="376" y="4386"/>
                    </a:cubicBezTo>
                    <a:cubicBezTo>
                      <a:pt x="1543" y="3085"/>
                      <a:pt x="2577" y="1651"/>
                      <a:pt x="3578" y="217"/>
                    </a:cubicBezTo>
                    <a:cubicBezTo>
                      <a:pt x="3677" y="118"/>
                      <a:pt x="3556" y="1"/>
                      <a:pt x="343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38" name="Google Shape;14038;p43"/>
              <p:cNvSpPr/>
              <p:nvPr/>
            </p:nvSpPr>
            <p:spPr>
              <a:xfrm>
                <a:off x="6037100" y="2755100"/>
                <a:ext cx="42950" cy="50550"/>
              </a:xfrm>
              <a:custGeom>
                <a:rect b="b" l="l" r="r" t="t"/>
                <a:pathLst>
                  <a:path extrusionOk="0" h="2022" w="1718">
                    <a:moveTo>
                      <a:pt x="1469" y="0"/>
                    </a:moveTo>
                    <a:cubicBezTo>
                      <a:pt x="1424" y="0"/>
                      <a:pt x="1379" y="19"/>
                      <a:pt x="1344" y="63"/>
                    </a:cubicBezTo>
                    <a:cubicBezTo>
                      <a:pt x="910" y="597"/>
                      <a:pt x="510" y="1164"/>
                      <a:pt x="76" y="1731"/>
                    </a:cubicBezTo>
                    <a:cubicBezTo>
                      <a:pt x="1" y="1857"/>
                      <a:pt x="116" y="2022"/>
                      <a:pt x="235" y="2022"/>
                    </a:cubicBezTo>
                    <a:cubicBezTo>
                      <a:pt x="273" y="2022"/>
                      <a:pt x="311" y="2005"/>
                      <a:pt x="343" y="1965"/>
                    </a:cubicBezTo>
                    <a:cubicBezTo>
                      <a:pt x="844" y="1431"/>
                      <a:pt x="1277" y="864"/>
                      <a:pt x="1644" y="263"/>
                    </a:cubicBezTo>
                    <a:cubicBezTo>
                      <a:pt x="1718" y="141"/>
                      <a:pt x="1593" y="0"/>
                      <a:pt x="14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39" name="Google Shape;14039;p43"/>
              <p:cNvSpPr/>
              <p:nvPr/>
            </p:nvSpPr>
            <p:spPr>
              <a:xfrm>
                <a:off x="6010450" y="2934850"/>
                <a:ext cx="56150" cy="66900"/>
              </a:xfrm>
              <a:custGeom>
                <a:rect b="b" l="l" r="r" t="t"/>
                <a:pathLst>
                  <a:path extrusionOk="0" h="2676" w="2246">
                    <a:moveTo>
                      <a:pt x="2027" y="1"/>
                    </a:moveTo>
                    <a:cubicBezTo>
                      <a:pt x="1989" y="1"/>
                      <a:pt x="1948" y="14"/>
                      <a:pt x="1910" y="45"/>
                    </a:cubicBezTo>
                    <a:cubicBezTo>
                      <a:pt x="1242" y="779"/>
                      <a:pt x="609" y="1546"/>
                      <a:pt x="75" y="2380"/>
                    </a:cubicBezTo>
                    <a:cubicBezTo>
                      <a:pt x="1" y="2528"/>
                      <a:pt x="145" y="2676"/>
                      <a:pt x="266" y="2676"/>
                    </a:cubicBezTo>
                    <a:cubicBezTo>
                      <a:pt x="309" y="2676"/>
                      <a:pt x="349" y="2657"/>
                      <a:pt x="375" y="2613"/>
                    </a:cubicBezTo>
                    <a:cubicBezTo>
                      <a:pt x="976" y="1813"/>
                      <a:pt x="1543" y="1012"/>
                      <a:pt x="2143" y="245"/>
                    </a:cubicBezTo>
                    <a:cubicBezTo>
                      <a:pt x="2245" y="143"/>
                      <a:pt x="2151" y="1"/>
                      <a:pt x="202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40" name="Google Shape;14040;p43"/>
              <p:cNvSpPr/>
              <p:nvPr/>
            </p:nvSpPr>
            <p:spPr>
              <a:xfrm>
                <a:off x="6070500" y="3091525"/>
                <a:ext cx="52925" cy="63325"/>
              </a:xfrm>
              <a:custGeom>
                <a:rect b="b" l="l" r="r" t="t"/>
                <a:pathLst>
                  <a:path extrusionOk="0" h="2533" w="2117">
                    <a:moveTo>
                      <a:pt x="1878" y="0"/>
                    </a:moveTo>
                    <a:cubicBezTo>
                      <a:pt x="1839" y="0"/>
                      <a:pt x="1802" y="14"/>
                      <a:pt x="1776" y="49"/>
                    </a:cubicBezTo>
                    <a:cubicBezTo>
                      <a:pt x="1209" y="783"/>
                      <a:pt x="608" y="1517"/>
                      <a:pt x="75" y="2284"/>
                    </a:cubicBezTo>
                    <a:cubicBezTo>
                      <a:pt x="0" y="2408"/>
                      <a:pt x="129" y="2533"/>
                      <a:pt x="255" y="2533"/>
                    </a:cubicBezTo>
                    <a:cubicBezTo>
                      <a:pt x="298" y="2533"/>
                      <a:pt x="341" y="2518"/>
                      <a:pt x="375" y="2484"/>
                    </a:cubicBezTo>
                    <a:cubicBezTo>
                      <a:pt x="975" y="1750"/>
                      <a:pt x="1476" y="983"/>
                      <a:pt x="2043" y="216"/>
                    </a:cubicBezTo>
                    <a:cubicBezTo>
                      <a:pt x="2117" y="117"/>
                      <a:pt x="1990" y="0"/>
                      <a:pt x="187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41" name="Google Shape;14041;p43"/>
              <p:cNvSpPr/>
              <p:nvPr/>
            </p:nvSpPr>
            <p:spPr>
              <a:xfrm>
                <a:off x="6098100" y="3115700"/>
                <a:ext cx="27000" cy="29650"/>
              </a:xfrm>
              <a:custGeom>
                <a:rect b="b" l="l" r="r" t="t"/>
                <a:pathLst>
                  <a:path extrusionOk="0" h="1186" w="1080">
                    <a:moveTo>
                      <a:pt x="855" y="0"/>
                    </a:moveTo>
                    <a:cubicBezTo>
                      <a:pt x="815" y="0"/>
                      <a:pt x="773" y="15"/>
                      <a:pt x="739" y="49"/>
                    </a:cubicBezTo>
                    <a:cubicBezTo>
                      <a:pt x="472" y="316"/>
                      <a:pt x="272" y="650"/>
                      <a:pt x="71" y="950"/>
                    </a:cubicBezTo>
                    <a:cubicBezTo>
                      <a:pt x="1" y="1068"/>
                      <a:pt x="113" y="1186"/>
                      <a:pt x="221" y="1186"/>
                    </a:cubicBezTo>
                    <a:cubicBezTo>
                      <a:pt x="265" y="1186"/>
                      <a:pt x="309" y="1166"/>
                      <a:pt x="338" y="1117"/>
                    </a:cubicBezTo>
                    <a:cubicBezTo>
                      <a:pt x="572" y="850"/>
                      <a:pt x="805" y="550"/>
                      <a:pt x="1005" y="216"/>
                    </a:cubicBezTo>
                    <a:cubicBezTo>
                      <a:pt x="1079" y="117"/>
                      <a:pt x="971" y="0"/>
                      <a:pt x="8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42" name="Google Shape;14042;p43"/>
              <p:cNvSpPr/>
              <p:nvPr/>
            </p:nvSpPr>
            <p:spPr>
              <a:xfrm>
                <a:off x="6111550" y="2910950"/>
                <a:ext cx="11700" cy="10850"/>
              </a:xfrm>
              <a:custGeom>
                <a:rect b="b" l="l" r="r" t="t"/>
                <a:pathLst>
                  <a:path extrusionOk="0" h="434" w="468">
                    <a:moveTo>
                      <a:pt x="234" y="0"/>
                    </a:moveTo>
                    <a:cubicBezTo>
                      <a:pt x="100" y="0"/>
                      <a:pt x="0" y="134"/>
                      <a:pt x="34" y="234"/>
                    </a:cubicBezTo>
                    <a:cubicBezTo>
                      <a:pt x="34" y="367"/>
                      <a:pt x="134" y="434"/>
                      <a:pt x="234" y="434"/>
                    </a:cubicBezTo>
                    <a:cubicBezTo>
                      <a:pt x="367" y="434"/>
                      <a:pt x="467" y="334"/>
                      <a:pt x="467" y="234"/>
                    </a:cubicBezTo>
                    <a:cubicBezTo>
                      <a:pt x="467" y="100"/>
                      <a:pt x="334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43" name="Google Shape;14043;p43"/>
              <p:cNvSpPr/>
              <p:nvPr/>
            </p:nvSpPr>
            <p:spPr>
              <a:xfrm>
                <a:off x="6093200" y="2913450"/>
                <a:ext cx="12525" cy="11700"/>
              </a:xfrm>
              <a:custGeom>
                <a:rect b="b" l="l" r="r" t="t"/>
                <a:pathLst>
                  <a:path extrusionOk="0" h="468" w="501">
                    <a:moveTo>
                      <a:pt x="234" y="0"/>
                    </a:moveTo>
                    <a:cubicBezTo>
                      <a:pt x="101" y="0"/>
                      <a:pt x="1" y="100"/>
                      <a:pt x="1" y="234"/>
                    </a:cubicBezTo>
                    <a:cubicBezTo>
                      <a:pt x="1" y="367"/>
                      <a:pt x="134" y="467"/>
                      <a:pt x="267" y="467"/>
                    </a:cubicBezTo>
                    <a:cubicBezTo>
                      <a:pt x="401" y="467"/>
                      <a:pt x="501" y="334"/>
                      <a:pt x="501" y="200"/>
                    </a:cubicBezTo>
                    <a:cubicBezTo>
                      <a:pt x="468" y="67"/>
                      <a:pt x="367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44" name="Google Shape;14044;p43"/>
              <p:cNvSpPr/>
              <p:nvPr/>
            </p:nvSpPr>
            <p:spPr>
              <a:xfrm>
                <a:off x="6094875" y="2929475"/>
                <a:ext cx="9650" cy="8825"/>
              </a:xfrm>
              <a:custGeom>
                <a:rect b="b" l="l" r="r" t="t"/>
                <a:pathLst>
                  <a:path extrusionOk="0" h="353" w="386">
                    <a:moveTo>
                      <a:pt x="203" y="1"/>
                    </a:moveTo>
                    <a:cubicBezTo>
                      <a:pt x="105" y="1"/>
                      <a:pt x="0" y="68"/>
                      <a:pt x="0" y="193"/>
                    </a:cubicBezTo>
                    <a:cubicBezTo>
                      <a:pt x="16" y="302"/>
                      <a:pt x="103" y="353"/>
                      <a:pt x="189" y="353"/>
                    </a:cubicBezTo>
                    <a:cubicBezTo>
                      <a:pt x="288" y="353"/>
                      <a:pt x="385" y="285"/>
                      <a:pt x="367" y="160"/>
                    </a:cubicBezTo>
                    <a:cubicBezTo>
                      <a:pt x="367" y="51"/>
                      <a:pt x="288" y="1"/>
                      <a:pt x="2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45" name="Google Shape;14045;p43"/>
              <p:cNvSpPr/>
              <p:nvPr/>
            </p:nvSpPr>
            <p:spPr>
              <a:xfrm>
                <a:off x="6112800" y="2931375"/>
                <a:ext cx="8350" cy="7525"/>
              </a:xfrm>
              <a:custGeom>
                <a:rect b="b" l="l" r="r" t="t"/>
                <a:pathLst>
                  <a:path extrusionOk="0" h="301" w="334">
                    <a:moveTo>
                      <a:pt x="155" y="1"/>
                    </a:moveTo>
                    <a:cubicBezTo>
                      <a:pt x="75" y="1"/>
                      <a:pt x="0" y="51"/>
                      <a:pt x="17" y="151"/>
                    </a:cubicBezTo>
                    <a:cubicBezTo>
                      <a:pt x="17" y="251"/>
                      <a:pt x="100" y="301"/>
                      <a:pt x="180" y="301"/>
                    </a:cubicBezTo>
                    <a:cubicBezTo>
                      <a:pt x="259" y="301"/>
                      <a:pt x="334" y="251"/>
                      <a:pt x="317" y="151"/>
                    </a:cubicBezTo>
                    <a:cubicBezTo>
                      <a:pt x="317" y="51"/>
                      <a:pt x="234" y="1"/>
                      <a:pt x="15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46" name="Google Shape;14046;p43"/>
              <p:cNvSpPr/>
              <p:nvPr/>
            </p:nvSpPr>
            <p:spPr>
              <a:xfrm>
                <a:off x="6128225" y="2852750"/>
                <a:ext cx="9200" cy="8825"/>
              </a:xfrm>
              <a:custGeom>
                <a:rect b="b" l="l" r="r" t="t"/>
                <a:pathLst>
                  <a:path extrusionOk="0" h="353" w="368">
                    <a:moveTo>
                      <a:pt x="204" y="1"/>
                    </a:moveTo>
                    <a:cubicBezTo>
                      <a:pt x="106" y="1"/>
                      <a:pt x="1" y="68"/>
                      <a:pt x="1" y="193"/>
                    </a:cubicBezTo>
                    <a:cubicBezTo>
                      <a:pt x="1" y="302"/>
                      <a:pt x="80" y="353"/>
                      <a:pt x="164" y="353"/>
                    </a:cubicBezTo>
                    <a:cubicBezTo>
                      <a:pt x="262" y="353"/>
                      <a:pt x="367" y="285"/>
                      <a:pt x="367" y="160"/>
                    </a:cubicBezTo>
                    <a:cubicBezTo>
                      <a:pt x="367" y="52"/>
                      <a:pt x="288" y="1"/>
                      <a:pt x="20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47" name="Google Shape;14047;p43"/>
              <p:cNvSpPr/>
              <p:nvPr/>
            </p:nvSpPr>
            <p:spPr>
              <a:xfrm>
                <a:off x="6115725" y="2840200"/>
                <a:ext cx="10850" cy="10725"/>
              </a:xfrm>
              <a:custGeom>
                <a:rect b="b" l="l" r="r" t="t"/>
                <a:pathLst>
                  <a:path extrusionOk="0" h="429" w="434">
                    <a:moveTo>
                      <a:pt x="180" y="1"/>
                    </a:moveTo>
                    <a:cubicBezTo>
                      <a:pt x="111" y="1"/>
                      <a:pt x="47" y="48"/>
                      <a:pt x="0" y="95"/>
                    </a:cubicBezTo>
                    <a:cubicBezTo>
                      <a:pt x="0" y="128"/>
                      <a:pt x="0" y="162"/>
                      <a:pt x="0" y="195"/>
                    </a:cubicBezTo>
                    <a:cubicBezTo>
                      <a:pt x="0" y="228"/>
                      <a:pt x="0" y="228"/>
                      <a:pt x="0" y="262"/>
                    </a:cubicBezTo>
                    <a:cubicBezTo>
                      <a:pt x="0" y="328"/>
                      <a:pt x="67" y="429"/>
                      <a:pt x="167" y="429"/>
                    </a:cubicBezTo>
                    <a:cubicBezTo>
                      <a:pt x="267" y="429"/>
                      <a:pt x="400" y="362"/>
                      <a:pt x="400" y="262"/>
                    </a:cubicBezTo>
                    <a:cubicBezTo>
                      <a:pt x="434" y="162"/>
                      <a:pt x="367" y="62"/>
                      <a:pt x="267" y="28"/>
                    </a:cubicBezTo>
                    <a:cubicBezTo>
                      <a:pt x="238" y="9"/>
                      <a:pt x="208" y="1"/>
                      <a:pt x="1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48" name="Google Shape;14048;p43"/>
              <p:cNvSpPr/>
              <p:nvPr/>
            </p:nvSpPr>
            <p:spPr>
              <a:xfrm>
                <a:off x="6120725" y="2869950"/>
                <a:ext cx="10850" cy="9050"/>
              </a:xfrm>
              <a:custGeom>
                <a:rect b="b" l="l" r="r" t="t"/>
                <a:pathLst>
                  <a:path extrusionOk="0" h="362" w="434">
                    <a:moveTo>
                      <a:pt x="270" y="1"/>
                    </a:moveTo>
                    <a:cubicBezTo>
                      <a:pt x="222" y="1"/>
                      <a:pt x="172" y="20"/>
                      <a:pt x="134" y="39"/>
                    </a:cubicBezTo>
                    <a:cubicBezTo>
                      <a:pt x="100" y="72"/>
                      <a:pt x="100" y="72"/>
                      <a:pt x="67" y="106"/>
                    </a:cubicBezTo>
                    <a:cubicBezTo>
                      <a:pt x="0" y="139"/>
                      <a:pt x="34" y="273"/>
                      <a:pt x="100" y="339"/>
                    </a:cubicBezTo>
                    <a:cubicBezTo>
                      <a:pt x="128" y="353"/>
                      <a:pt x="161" y="361"/>
                      <a:pt x="196" y="361"/>
                    </a:cubicBezTo>
                    <a:cubicBezTo>
                      <a:pt x="244" y="361"/>
                      <a:pt x="295" y="345"/>
                      <a:pt x="334" y="306"/>
                    </a:cubicBezTo>
                    <a:cubicBezTo>
                      <a:pt x="334" y="306"/>
                      <a:pt x="367" y="273"/>
                      <a:pt x="367" y="273"/>
                    </a:cubicBezTo>
                    <a:cubicBezTo>
                      <a:pt x="434" y="206"/>
                      <a:pt x="434" y="106"/>
                      <a:pt x="367" y="39"/>
                    </a:cubicBezTo>
                    <a:cubicBezTo>
                      <a:pt x="339" y="11"/>
                      <a:pt x="305" y="1"/>
                      <a:pt x="27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49" name="Google Shape;14049;p43"/>
              <p:cNvSpPr/>
              <p:nvPr/>
            </p:nvSpPr>
            <p:spPr>
              <a:xfrm>
                <a:off x="6014800" y="2815850"/>
                <a:ext cx="12550" cy="11425"/>
              </a:xfrm>
              <a:custGeom>
                <a:rect b="b" l="l" r="r" t="t"/>
                <a:pathLst>
                  <a:path extrusionOk="0" h="457" w="502">
                    <a:moveTo>
                      <a:pt x="256" y="0"/>
                    </a:moveTo>
                    <a:cubicBezTo>
                      <a:pt x="216" y="0"/>
                      <a:pt x="174" y="11"/>
                      <a:pt x="134" y="35"/>
                    </a:cubicBezTo>
                    <a:cubicBezTo>
                      <a:pt x="134" y="35"/>
                      <a:pt x="134" y="68"/>
                      <a:pt x="134" y="68"/>
                    </a:cubicBezTo>
                    <a:cubicBezTo>
                      <a:pt x="1" y="135"/>
                      <a:pt x="1" y="335"/>
                      <a:pt x="168" y="435"/>
                    </a:cubicBezTo>
                    <a:cubicBezTo>
                      <a:pt x="203" y="449"/>
                      <a:pt x="239" y="456"/>
                      <a:pt x="273" y="456"/>
                    </a:cubicBezTo>
                    <a:cubicBezTo>
                      <a:pt x="398" y="456"/>
                      <a:pt x="501" y="366"/>
                      <a:pt x="501" y="235"/>
                    </a:cubicBezTo>
                    <a:cubicBezTo>
                      <a:pt x="501" y="108"/>
                      <a:pt x="385" y="0"/>
                      <a:pt x="25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50" name="Google Shape;14050;p43"/>
              <p:cNvSpPr/>
              <p:nvPr/>
            </p:nvSpPr>
            <p:spPr>
              <a:xfrm>
                <a:off x="5996475" y="2821525"/>
                <a:ext cx="11700" cy="9825"/>
              </a:xfrm>
              <a:custGeom>
                <a:rect b="b" l="l" r="r" t="t"/>
                <a:pathLst>
                  <a:path extrusionOk="0" h="393" w="468">
                    <a:moveTo>
                      <a:pt x="264" y="1"/>
                    </a:moveTo>
                    <a:cubicBezTo>
                      <a:pt x="229" y="1"/>
                      <a:pt x="195" y="13"/>
                      <a:pt x="167" y="41"/>
                    </a:cubicBezTo>
                    <a:lnTo>
                      <a:pt x="134" y="41"/>
                    </a:lnTo>
                    <a:cubicBezTo>
                      <a:pt x="0" y="108"/>
                      <a:pt x="33" y="275"/>
                      <a:pt x="134" y="342"/>
                    </a:cubicBezTo>
                    <a:cubicBezTo>
                      <a:pt x="134" y="342"/>
                      <a:pt x="167" y="342"/>
                      <a:pt x="167" y="375"/>
                    </a:cubicBezTo>
                    <a:cubicBezTo>
                      <a:pt x="191" y="387"/>
                      <a:pt x="217" y="393"/>
                      <a:pt x="242" y="393"/>
                    </a:cubicBezTo>
                    <a:cubicBezTo>
                      <a:pt x="356" y="393"/>
                      <a:pt x="467" y="284"/>
                      <a:pt x="467" y="175"/>
                    </a:cubicBezTo>
                    <a:cubicBezTo>
                      <a:pt x="443" y="79"/>
                      <a:pt x="351" y="1"/>
                      <a:pt x="26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51" name="Google Shape;14051;p43"/>
              <p:cNvSpPr/>
              <p:nvPr/>
            </p:nvSpPr>
            <p:spPr>
              <a:xfrm>
                <a:off x="6008975" y="2834200"/>
                <a:ext cx="8375" cy="7575"/>
              </a:xfrm>
              <a:custGeom>
                <a:rect b="b" l="l" r="r" t="t"/>
                <a:pathLst>
                  <a:path extrusionOk="0" h="303" w="335">
                    <a:moveTo>
                      <a:pt x="174" y="0"/>
                    </a:moveTo>
                    <a:cubicBezTo>
                      <a:pt x="88" y="0"/>
                      <a:pt x="0" y="60"/>
                      <a:pt x="0" y="168"/>
                    </a:cubicBezTo>
                    <a:cubicBezTo>
                      <a:pt x="0" y="260"/>
                      <a:pt x="71" y="303"/>
                      <a:pt x="147" y="303"/>
                    </a:cubicBezTo>
                    <a:cubicBezTo>
                      <a:pt x="236" y="303"/>
                      <a:pt x="334" y="243"/>
                      <a:pt x="334" y="135"/>
                    </a:cubicBezTo>
                    <a:cubicBezTo>
                      <a:pt x="319" y="43"/>
                      <a:pt x="247" y="0"/>
                      <a:pt x="17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52" name="Google Shape;14052;p43"/>
              <p:cNvSpPr/>
              <p:nvPr/>
            </p:nvSpPr>
            <p:spPr>
              <a:xfrm>
                <a:off x="6017325" y="2789700"/>
                <a:ext cx="11700" cy="11200"/>
              </a:xfrm>
              <a:custGeom>
                <a:rect b="b" l="l" r="r" t="t"/>
                <a:pathLst>
                  <a:path extrusionOk="0" h="448" w="468">
                    <a:moveTo>
                      <a:pt x="260" y="0"/>
                    </a:moveTo>
                    <a:cubicBezTo>
                      <a:pt x="198" y="0"/>
                      <a:pt x="149" y="31"/>
                      <a:pt x="100" y="80"/>
                    </a:cubicBezTo>
                    <a:cubicBezTo>
                      <a:pt x="33" y="147"/>
                      <a:pt x="0" y="280"/>
                      <a:pt x="67" y="380"/>
                    </a:cubicBezTo>
                    <a:cubicBezTo>
                      <a:pt x="100" y="447"/>
                      <a:pt x="200" y="447"/>
                      <a:pt x="267" y="447"/>
                    </a:cubicBezTo>
                    <a:cubicBezTo>
                      <a:pt x="334" y="447"/>
                      <a:pt x="367" y="380"/>
                      <a:pt x="400" y="380"/>
                    </a:cubicBezTo>
                    <a:cubicBezTo>
                      <a:pt x="434" y="314"/>
                      <a:pt x="467" y="247"/>
                      <a:pt x="467" y="180"/>
                    </a:cubicBezTo>
                    <a:cubicBezTo>
                      <a:pt x="467" y="114"/>
                      <a:pt x="400" y="47"/>
                      <a:pt x="334" y="13"/>
                    </a:cubicBezTo>
                    <a:cubicBezTo>
                      <a:pt x="307" y="5"/>
                      <a:pt x="282" y="0"/>
                      <a:pt x="26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53" name="Google Shape;14053;p43"/>
              <p:cNvSpPr/>
              <p:nvPr/>
            </p:nvSpPr>
            <p:spPr>
              <a:xfrm>
                <a:off x="6079850" y="3165450"/>
                <a:ext cx="10875" cy="10225"/>
              </a:xfrm>
              <a:custGeom>
                <a:rect b="b" l="l" r="r" t="t"/>
                <a:pathLst>
                  <a:path extrusionOk="0" h="409" w="435">
                    <a:moveTo>
                      <a:pt x="198" y="0"/>
                    </a:moveTo>
                    <a:cubicBezTo>
                      <a:pt x="134" y="0"/>
                      <a:pt x="73" y="36"/>
                      <a:pt x="34" y="94"/>
                    </a:cubicBezTo>
                    <a:cubicBezTo>
                      <a:pt x="1" y="161"/>
                      <a:pt x="1" y="194"/>
                      <a:pt x="1" y="228"/>
                    </a:cubicBezTo>
                    <a:cubicBezTo>
                      <a:pt x="1" y="294"/>
                      <a:pt x="1" y="328"/>
                      <a:pt x="34" y="361"/>
                    </a:cubicBezTo>
                    <a:cubicBezTo>
                      <a:pt x="81" y="385"/>
                      <a:pt x="129" y="408"/>
                      <a:pt x="164" y="408"/>
                    </a:cubicBezTo>
                    <a:cubicBezTo>
                      <a:pt x="179" y="408"/>
                      <a:pt x="191" y="404"/>
                      <a:pt x="201" y="394"/>
                    </a:cubicBezTo>
                    <a:cubicBezTo>
                      <a:pt x="234" y="394"/>
                      <a:pt x="268" y="394"/>
                      <a:pt x="301" y="361"/>
                    </a:cubicBezTo>
                    <a:cubicBezTo>
                      <a:pt x="401" y="294"/>
                      <a:pt x="434" y="128"/>
                      <a:pt x="334" y="61"/>
                    </a:cubicBezTo>
                    <a:cubicBezTo>
                      <a:pt x="292" y="19"/>
                      <a:pt x="245" y="0"/>
                      <a:pt x="19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54" name="Google Shape;14054;p43"/>
              <p:cNvSpPr/>
              <p:nvPr/>
            </p:nvSpPr>
            <p:spPr>
              <a:xfrm>
                <a:off x="6055675" y="3163925"/>
                <a:ext cx="10450" cy="9425"/>
              </a:xfrm>
              <a:custGeom>
                <a:rect b="b" l="l" r="r" t="t"/>
                <a:pathLst>
                  <a:path extrusionOk="0" h="377" w="418">
                    <a:moveTo>
                      <a:pt x="211" y="1"/>
                    </a:moveTo>
                    <a:cubicBezTo>
                      <a:pt x="107" y="1"/>
                      <a:pt x="0" y="68"/>
                      <a:pt x="0" y="189"/>
                    </a:cubicBezTo>
                    <a:cubicBezTo>
                      <a:pt x="17" y="318"/>
                      <a:pt x="118" y="376"/>
                      <a:pt x="216" y="376"/>
                    </a:cubicBezTo>
                    <a:cubicBezTo>
                      <a:pt x="319" y="376"/>
                      <a:pt x="418" y="309"/>
                      <a:pt x="401" y="189"/>
                    </a:cubicBezTo>
                    <a:cubicBezTo>
                      <a:pt x="401" y="60"/>
                      <a:pt x="307" y="1"/>
                      <a:pt x="21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55" name="Google Shape;14055;p43"/>
              <p:cNvSpPr/>
              <p:nvPr/>
            </p:nvSpPr>
            <p:spPr>
              <a:xfrm>
                <a:off x="6012300" y="3247025"/>
                <a:ext cx="12550" cy="11700"/>
              </a:xfrm>
              <a:custGeom>
                <a:rect b="b" l="l" r="r" t="t"/>
                <a:pathLst>
                  <a:path extrusionOk="0" h="468" w="502">
                    <a:moveTo>
                      <a:pt x="268" y="0"/>
                    </a:moveTo>
                    <a:cubicBezTo>
                      <a:pt x="168" y="0"/>
                      <a:pt x="101" y="67"/>
                      <a:pt x="68" y="134"/>
                    </a:cubicBezTo>
                    <a:cubicBezTo>
                      <a:pt x="34" y="200"/>
                      <a:pt x="1" y="267"/>
                      <a:pt x="34" y="300"/>
                    </a:cubicBezTo>
                    <a:cubicBezTo>
                      <a:pt x="34" y="367"/>
                      <a:pt x="68" y="400"/>
                      <a:pt x="101" y="400"/>
                    </a:cubicBezTo>
                    <a:cubicBezTo>
                      <a:pt x="134" y="434"/>
                      <a:pt x="201" y="467"/>
                      <a:pt x="234" y="467"/>
                    </a:cubicBezTo>
                    <a:cubicBezTo>
                      <a:pt x="301" y="467"/>
                      <a:pt x="334" y="467"/>
                      <a:pt x="368" y="434"/>
                    </a:cubicBezTo>
                    <a:lnTo>
                      <a:pt x="401" y="434"/>
                    </a:lnTo>
                    <a:cubicBezTo>
                      <a:pt x="468" y="400"/>
                      <a:pt x="501" y="300"/>
                      <a:pt x="501" y="234"/>
                    </a:cubicBezTo>
                    <a:cubicBezTo>
                      <a:pt x="501" y="167"/>
                      <a:pt x="468" y="100"/>
                      <a:pt x="435" y="67"/>
                    </a:cubicBezTo>
                    <a:cubicBezTo>
                      <a:pt x="368" y="34"/>
                      <a:pt x="334" y="0"/>
                      <a:pt x="2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56" name="Google Shape;14056;p43"/>
              <p:cNvSpPr/>
              <p:nvPr/>
            </p:nvSpPr>
            <p:spPr>
              <a:xfrm>
                <a:off x="5991450" y="3252025"/>
                <a:ext cx="10050" cy="10450"/>
              </a:xfrm>
              <a:custGeom>
                <a:rect b="b" l="l" r="r" t="t"/>
                <a:pathLst>
                  <a:path extrusionOk="0" h="418" w="402">
                    <a:moveTo>
                      <a:pt x="201" y="0"/>
                    </a:moveTo>
                    <a:cubicBezTo>
                      <a:pt x="134" y="0"/>
                      <a:pt x="68" y="67"/>
                      <a:pt x="34" y="100"/>
                    </a:cubicBezTo>
                    <a:cubicBezTo>
                      <a:pt x="1" y="167"/>
                      <a:pt x="1" y="234"/>
                      <a:pt x="34" y="301"/>
                    </a:cubicBezTo>
                    <a:cubicBezTo>
                      <a:pt x="68" y="334"/>
                      <a:pt x="68" y="367"/>
                      <a:pt x="101" y="367"/>
                    </a:cubicBezTo>
                    <a:cubicBezTo>
                      <a:pt x="134" y="401"/>
                      <a:pt x="176" y="417"/>
                      <a:pt x="218" y="417"/>
                    </a:cubicBezTo>
                    <a:cubicBezTo>
                      <a:pt x="259" y="417"/>
                      <a:pt x="301" y="401"/>
                      <a:pt x="335" y="367"/>
                    </a:cubicBezTo>
                    <a:cubicBezTo>
                      <a:pt x="368" y="334"/>
                      <a:pt x="368" y="301"/>
                      <a:pt x="368" y="301"/>
                    </a:cubicBezTo>
                    <a:cubicBezTo>
                      <a:pt x="401" y="234"/>
                      <a:pt x="401" y="167"/>
                      <a:pt x="368" y="100"/>
                    </a:cubicBezTo>
                    <a:cubicBezTo>
                      <a:pt x="335" y="34"/>
                      <a:pt x="268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57" name="Google Shape;14057;p43"/>
              <p:cNvSpPr/>
              <p:nvPr/>
            </p:nvSpPr>
            <p:spPr>
              <a:xfrm>
                <a:off x="6002300" y="3265375"/>
                <a:ext cx="10875" cy="9175"/>
              </a:xfrm>
              <a:custGeom>
                <a:rect b="b" l="l" r="r" t="t"/>
                <a:pathLst>
                  <a:path extrusionOk="0" h="367" w="435">
                    <a:moveTo>
                      <a:pt x="167" y="0"/>
                    </a:moveTo>
                    <a:cubicBezTo>
                      <a:pt x="67" y="0"/>
                      <a:pt x="1" y="67"/>
                      <a:pt x="1" y="167"/>
                    </a:cubicBezTo>
                    <a:cubicBezTo>
                      <a:pt x="1" y="234"/>
                      <a:pt x="34" y="267"/>
                      <a:pt x="67" y="300"/>
                    </a:cubicBezTo>
                    <a:cubicBezTo>
                      <a:pt x="101" y="334"/>
                      <a:pt x="134" y="367"/>
                      <a:pt x="201" y="367"/>
                    </a:cubicBezTo>
                    <a:lnTo>
                      <a:pt x="267" y="367"/>
                    </a:lnTo>
                    <a:cubicBezTo>
                      <a:pt x="301" y="334"/>
                      <a:pt x="334" y="334"/>
                      <a:pt x="368" y="300"/>
                    </a:cubicBezTo>
                    <a:cubicBezTo>
                      <a:pt x="434" y="234"/>
                      <a:pt x="434" y="100"/>
                      <a:pt x="368" y="33"/>
                    </a:cubicBezTo>
                    <a:cubicBezTo>
                      <a:pt x="334" y="0"/>
                      <a:pt x="301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58" name="Google Shape;14058;p43"/>
              <p:cNvSpPr/>
              <p:nvPr/>
            </p:nvSpPr>
            <p:spPr>
              <a:xfrm>
                <a:off x="6538600" y="2689000"/>
                <a:ext cx="14950" cy="12750"/>
              </a:xfrm>
              <a:custGeom>
                <a:rect b="b" l="l" r="r" t="t"/>
                <a:pathLst>
                  <a:path extrusionOk="0" h="510" w="598">
                    <a:moveTo>
                      <a:pt x="280" y="1"/>
                    </a:moveTo>
                    <a:cubicBezTo>
                      <a:pt x="109" y="1"/>
                      <a:pt x="0" y="153"/>
                      <a:pt x="31" y="305"/>
                    </a:cubicBezTo>
                    <a:cubicBezTo>
                      <a:pt x="31" y="305"/>
                      <a:pt x="31" y="339"/>
                      <a:pt x="31" y="339"/>
                    </a:cubicBezTo>
                    <a:cubicBezTo>
                      <a:pt x="73" y="444"/>
                      <a:pt x="182" y="510"/>
                      <a:pt x="290" y="510"/>
                    </a:cubicBezTo>
                    <a:cubicBezTo>
                      <a:pt x="353" y="510"/>
                      <a:pt x="415" y="488"/>
                      <a:pt x="464" y="439"/>
                    </a:cubicBezTo>
                    <a:cubicBezTo>
                      <a:pt x="598" y="272"/>
                      <a:pt x="531" y="39"/>
                      <a:pt x="331" y="5"/>
                    </a:cubicBezTo>
                    <a:cubicBezTo>
                      <a:pt x="313" y="2"/>
                      <a:pt x="296" y="1"/>
                      <a:pt x="2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59" name="Google Shape;14059;p43"/>
              <p:cNvSpPr/>
              <p:nvPr/>
            </p:nvSpPr>
            <p:spPr>
              <a:xfrm>
                <a:off x="6513500" y="2692550"/>
                <a:ext cx="13375" cy="12450"/>
              </a:xfrm>
              <a:custGeom>
                <a:rect b="b" l="l" r="r" t="t"/>
                <a:pathLst>
                  <a:path extrusionOk="0" h="498" w="535">
                    <a:moveTo>
                      <a:pt x="273" y="0"/>
                    </a:moveTo>
                    <a:cubicBezTo>
                      <a:pt x="204" y="0"/>
                      <a:pt x="137" y="27"/>
                      <a:pt x="101" y="63"/>
                    </a:cubicBezTo>
                    <a:cubicBezTo>
                      <a:pt x="101" y="63"/>
                      <a:pt x="101" y="97"/>
                      <a:pt x="101" y="97"/>
                    </a:cubicBezTo>
                    <a:cubicBezTo>
                      <a:pt x="1" y="163"/>
                      <a:pt x="1" y="297"/>
                      <a:pt x="67" y="397"/>
                    </a:cubicBezTo>
                    <a:cubicBezTo>
                      <a:pt x="101" y="464"/>
                      <a:pt x="201" y="497"/>
                      <a:pt x="267" y="497"/>
                    </a:cubicBezTo>
                    <a:cubicBezTo>
                      <a:pt x="367" y="497"/>
                      <a:pt x="468" y="430"/>
                      <a:pt x="501" y="330"/>
                    </a:cubicBezTo>
                    <a:cubicBezTo>
                      <a:pt x="534" y="230"/>
                      <a:pt x="501" y="130"/>
                      <a:pt x="434" y="63"/>
                    </a:cubicBezTo>
                    <a:cubicBezTo>
                      <a:pt x="389" y="18"/>
                      <a:pt x="330" y="0"/>
                      <a:pt x="27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60" name="Google Shape;14060;p43"/>
              <p:cNvSpPr/>
              <p:nvPr/>
            </p:nvSpPr>
            <p:spPr>
              <a:xfrm>
                <a:off x="6533525" y="2713600"/>
                <a:ext cx="10850" cy="8900"/>
              </a:xfrm>
              <a:custGeom>
                <a:rect b="b" l="l" r="r" t="t"/>
                <a:pathLst>
                  <a:path extrusionOk="0" h="356" w="434">
                    <a:moveTo>
                      <a:pt x="281" y="0"/>
                    </a:moveTo>
                    <a:cubicBezTo>
                      <a:pt x="256" y="0"/>
                      <a:pt x="228" y="8"/>
                      <a:pt x="200" y="22"/>
                    </a:cubicBezTo>
                    <a:cubicBezTo>
                      <a:pt x="167" y="22"/>
                      <a:pt x="134" y="22"/>
                      <a:pt x="100" y="55"/>
                    </a:cubicBezTo>
                    <a:cubicBezTo>
                      <a:pt x="0" y="122"/>
                      <a:pt x="0" y="289"/>
                      <a:pt x="100" y="356"/>
                    </a:cubicBezTo>
                    <a:lnTo>
                      <a:pt x="200" y="356"/>
                    </a:lnTo>
                    <a:cubicBezTo>
                      <a:pt x="267" y="356"/>
                      <a:pt x="334" y="356"/>
                      <a:pt x="400" y="322"/>
                    </a:cubicBezTo>
                    <a:cubicBezTo>
                      <a:pt x="434" y="289"/>
                      <a:pt x="434" y="222"/>
                      <a:pt x="434" y="189"/>
                    </a:cubicBezTo>
                    <a:cubicBezTo>
                      <a:pt x="434" y="122"/>
                      <a:pt x="400" y="89"/>
                      <a:pt x="367" y="55"/>
                    </a:cubicBezTo>
                    <a:cubicBezTo>
                      <a:pt x="347" y="16"/>
                      <a:pt x="317" y="0"/>
                      <a:pt x="28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61" name="Google Shape;14061;p43"/>
              <p:cNvSpPr/>
              <p:nvPr/>
            </p:nvSpPr>
            <p:spPr>
              <a:xfrm>
                <a:off x="6480525" y="2716400"/>
                <a:ext cx="12600" cy="11325"/>
              </a:xfrm>
              <a:custGeom>
                <a:rect b="b" l="l" r="r" t="t"/>
                <a:pathLst>
                  <a:path extrusionOk="0" h="453" w="504">
                    <a:moveTo>
                      <a:pt x="260" y="1"/>
                    </a:moveTo>
                    <a:cubicBezTo>
                      <a:pt x="132" y="1"/>
                      <a:pt x="1" y="85"/>
                      <a:pt x="19" y="244"/>
                    </a:cubicBezTo>
                    <a:cubicBezTo>
                      <a:pt x="19" y="385"/>
                      <a:pt x="130" y="453"/>
                      <a:pt x="244" y="453"/>
                    </a:cubicBezTo>
                    <a:cubicBezTo>
                      <a:pt x="372" y="453"/>
                      <a:pt x="503" y="369"/>
                      <a:pt x="486" y="210"/>
                    </a:cubicBezTo>
                    <a:cubicBezTo>
                      <a:pt x="486" y="68"/>
                      <a:pt x="374" y="1"/>
                      <a:pt x="2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62" name="Google Shape;14062;p43"/>
              <p:cNvSpPr/>
              <p:nvPr/>
            </p:nvSpPr>
            <p:spPr>
              <a:xfrm>
                <a:off x="6578550" y="2706300"/>
                <a:ext cx="10025" cy="8700"/>
              </a:xfrm>
              <a:custGeom>
                <a:rect b="b" l="l" r="r" t="t"/>
                <a:pathLst>
                  <a:path extrusionOk="0" h="348" w="401">
                    <a:moveTo>
                      <a:pt x="221" y="1"/>
                    </a:moveTo>
                    <a:cubicBezTo>
                      <a:pt x="203" y="1"/>
                      <a:pt x="185" y="5"/>
                      <a:pt x="167" y="14"/>
                    </a:cubicBezTo>
                    <a:cubicBezTo>
                      <a:pt x="134" y="14"/>
                      <a:pt x="134" y="14"/>
                      <a:pt x="100" y="47"/>
                    </a:cubicBezTo>
                    <a:cubicBezTo>
                      <a:pt x="34" y="47"/>
                      <a:pt x="0" y="114"/>
                      <a:pt x="0" y="181"/>
                    </a:cubicBezTo>
                    <a:cubicBezTo>
                      <a:pt x="0" y="247"/>
                      <a:pt x="67" y="314"/>
                      <a:pt x="134" y="347"/>
                    </a:cubicBezTo>
                    <a:lnTo>
                      <a:pt x="167" y="347"/>
                    </a:lnTo>
                    <a:cubicBezTo>
                      <a:pt x="267" y="347"/>
                      <a:pt x="334" y="314"/>
                      <a:pt x="367" y="247"/>
                    </a:cubicBezTo>
                    <a:cubicBezTo>
                      <a:pt x="401" y="214"/>
                      <a:pt x="401" y="147"/>
                      <a:pt x="367" y="80"/>
                    </a:cubicBezTo>
                    <a:cubicBezTo>
                      <a:pt x="318" y="32"/>
                      <a:pt x="270" y="1"/>
                      <a:pt x="22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63" name="Google Shape;14063;p43"/>
              <p:cNvSpPr/>
              <p:nvPr/>
            </p:nvSpPr>
            <p:spPr>
              <a:xfrm>
                <a:off x="6566875" y="2676600"/>
                <a:ext cx="8350" cy="9100"/>
              </a:xfrm>
              <a:custGeom>
                <a:rect b="b" l="l" r="r" t="t"/>
                <a:pathLst>
                  <a:path extrusionOk="0" h="364" w="334">
                    <a:moveTo>
                      <a:pt x="167" y="1"/>
                    </a:moveTo>
                    <a:cubicBezTo>
                      <a:pt x="67" y="1"/>
                      <a:pt x="34" y="68"/>
                      <a:pt x="0" y="168"/>
                    </a:cubicBezTo>
                    <a:cubicBezTo>
                      <a:pt x="0" y="201"/>
                      <a:pt x="34" y="234"/>
                      <a:pt x="34" y="268"/>
                    </a:cubicBezTo>
                    <a:cubicBezTo>
                      <a:pt x="49" y="331"/>
                      <a:pt x="110" y="364"/>
                      <a:pt x="173" y="364"/>
                    </a:cubicBezTo>
                    <a:cubicBezTo>
                      <a:pt x="243" y="364"/>
                      <a:pt x="316" y="322"/>
                      <a:pt x="334" y="234"/>
                    </a:cubicBezTo>
                    <a:cubicBezTo>
                      <a:pt x="334" y="201"/>
                      <a:pt x="334" y="201"/>
                      <a:pt x="334" y="168"/>
                    </a:cubicBezTo>
                    <a:cubicBezTo>
                      <a:pt x="334" y="68"/>
                      <a:pt x="267" y="1"/>
                      <a:pt x="1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64" name="Google Shape;14064;p43"/>
              <p:cNvSpPr/>
              <p:nvPr/>
            </p:nvSpPr>
            <p:spPr>
              <a:xfrm>
                <a:off x="6726975" y="2509000"/>
                <a:ext cx="13375" cy="13350"/>
              </a:xfrm>
              <a:custGeom>
                <a:rect b="b" l="l" r="r" t="t"/>
                <a:pathLst>
                  <a:path extrusionOk="0" h="534" w="535">
                    <a:moveTo>
                      <a:pt x="234" y="0"/>
                    </a:moveTo>
                    <a:cubicBezTo>
                      <a:pt x="101" y="0"/>
                      <a:pt x="1" y="134"/>
                      <a:pt x="1" y="267"/>
                    </a:cubicBezTo>
                    <a:cubicBezTo>
                      <a:pt x="1" y="434"/>
                      <a:pt x="134" y="534"/>
                      <a:pt x="268" y="534"/>
                    </a:cubicBezTo>
                    <a:cubicBezTo>
                      <a:pt x="401" y="534"/>
                      <a:pt x="535" y="400"/>
                      <a:pt x="501" y="267"/>
                    </a:cubicBezTo>
                    <a:cubicBezTo>
                      <a:pt x="501" y="100"/>
                      <a:pt x="368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65" name="Google Shape;14065;p43"/>
              <p:cNvSpPr/>
              <p:nvPr/>
            </p:nvSpPr>
            <p:spPr>
              <a:xfrm>
                <a:off x="6699475" y="2511450"/>
                <a:ext cx="15025" cy="14250"/>
              </a:xfrm>
              <a:custGeom>
                <a:rect b="b" l="l" r="r" t="t"/>
                <a:pathLst>
                  <a:path extrusionOk="0" h="570" w="601">
                    <a:moveTo>
                      <a:pt x="295" y="1"/>
                    </a:moveTo>
                    <a:cubicBezTo>
                      <a:pt x="214" y="1"/>
                      <a:pt x="143" y="38"/>
                      <a:pt x="100" y="102"/>
                    </a:cubicBezTo>
                    <a:cubicBezTo>
                      <a:pt x="0" y="169"/>
                      <a:pt x="0" y="302"/>
                      <a:pt x="67" y="402"/>
                    </a:cubicBezTo>
                    <a:cubicBezTo>
                      <a:pt x="100" y="469"/>
                      <a:pt x="167" y="503"/>
                      <a:pt x="200" y="536"/>
                    </a:cubicBezTo>
                    <a:cubicBezTo>
                      <a:pt x="267" y="536"/>
                      <a:pt x="300" y="569"/>
                      <a:pt x="367" y="569"/>
                    </a:cubicBezTo>
                    <a:cubicBezTo>
                      <a:pt x="467" y="569"/>
                      <a:pt x="601" y="436"/>
                      <a:pt x="601" y="302"/>
                    </a:cubicBezTo>
                    <a:cubicBezTo>
                      <a:pt x="601" y="269"/>
                      <a:pt x="567" y="202"/>
                      <a:pt x="567" y="169"/>
                    </a:cubicBezTo>
                    <a:cubicBezTo>
                      <a:pt x="534" y="102"/>
                      <a:pt x="467" y="69"/>
                      <a:pt x="434" y="36"/>
                    </a:cubicBezTo>
                    <a:cubicBezTo>
                      <a:pt x="387" y="12"/>
                      <a:pt x="339" y="1"/>
                      <a:pt x="29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66" name="Google Shape;14066;p43"/>
              <p:cNvSpPr/>
              <p:nvPr/>
            </p:nvSpPr>
            <p:spPr>
              <a:xfrm>
                <a:off x="6716150" y="2528175"/>
                <a:ext cx="11700" cy="9200"/>
              </a:xfrm>
              <a:custGeom>
                <a:rect b="b" l="l" r="r" t="t"/>
                <a:pathLst>
                  <a:path extrusionOk="0" h="368" w="468">
                    <a:moveTo>
                      <a:pt x="267" y="0"/>
                    </a:moveTo>
                    <a:cubicBezTo>
                      <a:pt x="234" y="0"/>
                      <a:pt x="200" y="34"/>
                      <a:pt x="167" y="34"/>
                    </a:cubicBezTo>
                    <a:cubicBezTo>
                      <a:pt x="0" y="67"/>
                      <a:pt x="34" y="301"/>
                      <a:pt x="200" y="367"/>
                    </a:cubicBezTo>
                    <a:lnTo>
                      <a:pt x="267" y="367"/>
                    </a:lnTo>
                    <a:cubicBezTo>
                      <a:pt x="334" y="367"/>
                      <a:pt x="401" y="334"/>
                      <a:pt x="434" y="267"/>
                    </a:cubicBezTo>
                    <a:cubicBezTo>
                      <a:pt x="467" y="200"/>
                      <a:pt x="467" y="167"/>
                      <a:pt x="434" y="100"/>
                    </a:cubicBezTo>
                    <a:cubicBezTo>
                      <a:pt x="401" y="34"/>
                      <a:pt x="334" y="0"/>
                      <a:pt x="2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67" name="Google Shape;14067;p43"/>
              <p:cNvSpPr/>
              <p:nvPr/>
            </p:nvSpPr>
            <p:spPr>
              <a:xfrm>
                <a:off x="6656100" y="2878425"/>
                <a:ext cx="20875" cy="18700"/>
              </a:xfrm>
              <a:custGeom>
                <a:rect b="b" l="l" r="r" t="t"/>
                <a:pathLst>
                  <a:path extrusionOk="0" h="748" w="835">
                    <a:moveTo>
                      <a:pt x="468" y="0"/>
                    </a:moveTo>
                    <a:cubicBezTo>
                      <a:pt x="401" y="0"/>
                      <a:pt x="334" y="0"/>
                      <a:pt x="267" y="34"/>
                    </a:cubicBezTo>
                    <a:cubicBezTo>
                      <a:pt x="201" y="34"/>
                      <a:pt x="134" y="100"/>
                      <a:pt x="101" y="134"/>
                    </a:cubicBezTo>
                    <a:cubicBezTo>
                      <a:pt x="67" y="200"/>
                      <a:pt x="34" y="267"/>
                      <a:pt x="1" y="334"/>
                    </a:cubicBezTo>
                    <a:cubicBezTo>
                      <a:pt x="1" y="434"/>
                      <a:pt x="1" y="501"/>
                      <a:pt x="67" y="567"/>
                    </a:cubicBezTo>
                    <a:cubicBezTo>
                      <a:pt x="101" y="634"/>
                      <a:pt x="134" y="667"/>
                      <a:pt x="201" y="701"/>
                    </a:cubicBezTo>
                    <a:cubicBezTo>
                      <a:pt x="248" y="724"/>
                      <a:pt x="295" y="748"/>
                      <a:pt x="342" y="748"/>
                    </a:cubicBezTo>
                    <a:cubicBezTo>
                      <a:pt x="362" y="748"/>
                      <a:pt x="381" y="744"/>
                      <a:pt x="401" y="734"/>
                    </a:cubicBezTo>
                    <a:cubicBezTo>
                      <a:pt x="501" y="734"/>
                      <a:pt x="601" y="701"/>
                      <a:pt x="668" y="634"/>
                    </a:cubicBezTo>
                    <a:cubicBezTo>
                      <a:pt x="801" y="534"/>
                      <a:pt x="835" y="367"/>
                      <a:pt x="768" y="234"/>
                    </a:cubicBezTo>
                    <a:cubicBezTo>
                      <a:pt x="701" y="100"/>
                      <a:pt x="601" y="0"/>
                      <a:pt x="4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68" name="Google Shape;14068;p43"/>
              <p:cNvSpPr/>
              <p:nvPr/>
            </p:nvSpPr>
            <p:spPr>
              <a:xfrm>
                <a:off x="6633575" y="2881525"/>
                <a:ext cx="12550" cy="11325"/>
              </a:xfrm>
              <a:custGeom>
                <a:rect b="b" l="l" r="r" t="t"/>
                <a:pathLst>
                  <a:path extrusionOk="0" h="453" w="502">
                    <a:moveTo>
                      <a:pt x="259" y="1"/>
                    </a:moveTo>
                    <a:cubicBezTo>
                      <a:pt x="131" y="1"/>
                      <a:pt x="1" y="85"/>
                      <a:pt x="1" y="243"/>
                    </a:cubicBezTo>
                    <a:cubicBezTo>
                      <a:pt x="17" y="385"/>
                      <a:pt x="129" y="452"/>
                      <a:pt x="244" y="452"/>
                    </a:cubicBezTo>
                    <a:cubicBezTo>
                      <a:pt x="371" y="452"/>
                      <a:pt x="501" y="368"/>
                      <a:pt x="501" y="210"/>
                    </a:cubicBezTo>
                    <a:cubicBezTo>
                      <a:pt x="486" y="68"/>
                      <a:pt x="373" y="1"/>
                      <a:pt x="25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69" name="Google Shape;14069;p43"/>
              <p:cNvSpPr/>
              <p:nvPr/>
            </p:nvSpPr>
            <p:spPr>
              <a:xfrm>
                <a:off x="6641100" y="2898525"/>
                <a:ext cx="9200" cy="7850"/>
              </a:xfrm>
              <a:custGeom>
                <a:rect b="b" l="l" r="r" t="t"/>
                <a:pathLst>
                  <a:path extrusionOk="0" h="314" w="368">
                    <a:moveTo>
                      <a:pt x="181" y="1"/>
                    </a:moveTo>
                    <a:cubicBezTo>
                      <a:pt x="90" y="1"/>
                      <a:pt x="0" y="60"/>
                      <a:pt x="0" y="164"/>
                    </a:cubicBezTo>
                    <a:cubicBezTo>
                      <a:pt x="17" y="264"/>
                      <a:pt x="109" y="314"/>
                      <a:pt x="196" y="314"/>
                    </a:cubicBezTo>
                    <a:cubicBezTo>
                      <a:pt x="284" y="314"/>
                      <a:pt x="367" y="264"/>
                      <a:pt x="367" y="164"/>
                    </a:cubicBezTo>
                    <a:cubicBezTo>
                      <a:pt x="351" y="51"/>
                      <a:pt x="266" y="1"/>
                      <a:pt x="1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70" name="Google Shape;14070;p43"/>
              <p:cNvSpPr/>
              <p:nvPr/>
            </p:nvSpPr>
            <p:spPr>
              <a:xfrm>
                <a:off x="6560925" y="2918325"/>
                <a:ext cx="15150" cy="11275"/>
              </a:xfrm>
              <a:custGeom>
                <a:rect b="b" l="l" r="r" t="t"/>
                <a:pathLst>
                  <a:path extrusionOk="0" h="451" w="606">
                    <a:moveTo>
                      <a:pt x="284" y="0"/>
                    </a:moveTo>
                    <a:cubicBezTo>
                      <a:pt x="1" y="0"/>
                      <a:pt x="17" y="450"/>
                      <a:pt x="267" y="450"/>
                    </a:cubicBezTo>
                    <a:cubicBezTo>
                      <a:pt x="289" y="450"/>
                      <a:pt x="313" y="447"/>
                      <a:pt x="338" y="439"/>
                    </a:cubicBezTo>
                    <a:lnTo>
                      <a:pt x="372" y="439"/>
                    </a:lnTo>
                    <a:cubicBezTo>
                      <a:pt x="605" y="372"/>
                      <a:pt x="572" y="72"/>
                      <a:pt x="372" y="5"/>
                    </a:cubicBezTo>
                    <a:lnTo>
                      <a:pt x="338" y="5"/>
                    </a:lnTo>
                    <a:cubicBezTo>
                      <a:pt x="319" y="2"/>
                      <a:pt x="301" y="0"/>
                      <a:pt x="28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71" name="Google Shape;14071;p43"/>
              <p:cNvSpPr/>
              <p:nvPr/>
            </p:nvSpPr>
            <p:spPr>
              <a:xfrm>
                <a:off x="7059725" y="2523675"/>
                <a:ext cx="13375" cy="10700"/>
              </a:xfrm>
              <a:custGeom>
                <a:rect b="b" l="l" r="r" t="t"/>
                <a:pathLst>
                  <a:path extrusionOk="0" h="428" w="535">
                    <a:moveTo>
                      <a:pt x="214" y="0"/>
                    </a:moveTo>
                    <a:cubicBezTo>
                      <a:pt x="165" y="0"/>
                      <a:pt x="116" y="31"/>
                      <a:pt x="67" y="80"/>
                    </a:cubicBezTo>
                    <a:cubicBezTo>
                      <a:pt x="34" y="114"/>
                      <a:pt x="0" y="180"/>
                      <a:pt x="0" y="247"/>
                    </a:cubicBezTo>
                    <a:cubicBezTo>
                      <a:pt x="0" y="280"/>
                      <a:pt x="34" y="347"/>
                      <a:pt x="101" y="380"/>
                    </a:cubicBezTo>
                    <a:cubicBezTo>
                      <a:pt x="124" y="404"/>
                      <a:pt x="181" y="428"/>
                      <a:pt x="236" y="428"/>
                    </a:cubicBezTo>
                    <a:cubicBezTo>
                      <a:pt x="259" y="428"/>
                      <a:pt x="281" y="424"/>
                      <a:pt x="301" y="414"/>
                    </a:cubicBezTo>
                    <a:cubicBezTo>
                      <a:pt x="334" y="414"/>
                      <a:pt x="367" y="380"/>
                      <a:pt x="401" y="380"/>
                    </a:cubicBezTo>
                    <a:cubicBezTo>
                      <a:pt x="534" y="314"/>
                      <a:pt x="501" y="114"/>
                      <a:pt x="367" y="47"/>
                    </a:cubicBezTo>
                    <a:cubicBezTo>
                      <a:pt x="334" y="47"/>
                      <a:pt x="301" y="14"/>
                      <a:pt x="267" y="14"/>
                    </a:cubicBezTo>
                    <a:cubicBezTo>
                      <a:pt x="249" y="5"/>
                      <a:pt x="232" y="0"/>
                      <a:pt x="21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72" name="Google Shape;14072;p43"/>
              <p:cNvSpPr/>
              <p:nvPr/>
            </p:nvSpPr>
            <p:spPr>
              <a:xfrm>
                <a:off x="7040550" y="2521500"/>
                <a:ext cx="10025" cy="9200"/>
              </a:xfrm>
              <a:custGeom>
                <a:rect b="b" l="l" r="r" t="t"/>
                <a:pathLst>
                  <a:path extrusionOk="0" h="368" w="401">
                    <a:moveTo>
                      <a:pt x="167" y="0"/>
                    </a:moveTo>
                    <a:cubicBezTo>
                      <a:pt x="67" y="0"/>
                      <a:pt x="0" y="101"/>
                      <a:pt x="0" y="201"/>
                    </a:cubicBezTo>
                    <a:cubicBezTo>
                      <a:pt x="0" y="301"/>
                      <a:pt x="100" y="367"/>
                      <a:pt x="200" y="367"/>
                    </a:cubicBezTo>
                    <a:cubicBezTo>
                      <a:pt x="267" y="367"/>
                      <a:pt x="300" y="334"/>
                      <a:pt x="334" y="301"/>
                    </a:cubicBezTo>
                    <a:cubicBezTo>
                      <a:pt x="401" y="267"/>
                      <a:pt x="401" y="234"/>
                      <a:pt x="401" y="167"/>
                    </a:cubicBezTo>
                    <a:cubicBezTo>
                      <a:pt x="401" y="101"/>
                      <a:pt x="367" y="67"/>
                      <a:pt x="334" y="34"/>
                    </a:cubicBezTo>
                    <a:cubicBezTo>
                      <a:pt x="300" y="0"/>
                      <a:pt x="234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73" name="Google Shape;14073;p43"/>
              <p:cNvSpPr/>
              <p:nvPr/>
            </p:nvSpPr>
            <p:spPr>
              <a:xfrm>
                <a:off x="7048050" y="2546525"/>
                <a:ext cx="10025" cy="8350"/>
              </a:xfrm>
              <a:custGeom>
                <a:rect b="b" l="l" r="r" t="t"/>
                <a:pathLst>
                  <a:path extrusionOk="0" h="334" w="401">
                    <a:moveTo>
                      <a:pt x="167" y="0"/>
                    </a:moveTo>
                    <a:cubicBezTo>
                      <a:pt x="67" y="34"/>
                      <a:pt x="0" y="67"/>
                      <a:pt x="0" y="167"/>
                    </a:cubicBezTo>
                    <a:cubicBezTo>
                      <a:pt x="0" y="267"/>
                      <a:pt x="67" y="334"/>
                      <a:pt x="167" y="334"/>
                    </a:cubicBezTo>
                    <a:lnTo>
                      <a:pt x="234" y="334"/>
                    </a:lnTo>
                    <a:cubicBezTo>
                      <a:pt x="334" y="334"/>
                      <a:pt x="401" y="234"/>
                      <a:pt x="401" y="167"/>
                    </a:cubicBezTo>
                    <a:cubicBezTo>
                      <a:pt x="401" y="67"/>
                      <a:pt x="301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74" name="Google Shape;14074;p43"/>
              <p:cNvSpPr/>
              <p:nvPr/>
            </p:nvSpPr>
            <p:spPr>
              <a:xfrm>
                <a:off x="6238300" y="2732475"/>
                <a:ext cx="19200" cy="17550"/>
              </a:xfrm>
              <a:custGeom>
                <a:rect b="b" l="l" r="r" t="t"/>
                <a:pathLst>
                  <a:path extrusionOk="0" h="702" w="768">
                    <a:moveTo>
                      <a:pt x="434" y="1"/>
                    </a:moveTo>
                    <a:cubicBezTo>
                      <a:pt x="334" y="1"/>
                      <a:pt x="268" y="1"/>
                      <a:pt x="201" y="34"/>
                    </a:cubicBezTo>
                    <a:cubicBezTo>
                      <a:pt x="201" y="34"/>
                      <a:pt x="167" y="68"/>
                      <a:pt x="167" y="68"/>
                    </a:cubicBezTo>
                    <a:cubicBezTo>
                      <a:pt x="67" y="134"/>
                      <a:pt x="1" y="268"/>
                      <a:pt x="1" y="368"/>
                    </a:cubicBezTo>
                    <a:cubicBezTo>
                      <a:pt x="1" y="468"/>
                      <a:pt x="67" y="568"/>
                      <a:pt x="134" y="601"/>
                    </a:cubicBezTo>
                    <a:cubicBezTo>
                      <a:pt x="201" y="668"/>
                      <a:pt x="268" y="701"/>
                      <a:pt x="368" y="701"/>
                    </a:cubicBezTo>
                    <a:cubicBezTo>
                      <a:pt x="501" y="701"/>
                      <a:pt x="634" y="635"/>
                      <a:pt x="668" y="535"/>
                    </a:cubicBezTo>
                    <a:cubicBezTo>
                      <a:pt x="668" y="501"/>
                      <a:pt x="701" y="501"/>
                      <a:pt x="701" y="468"/>
                    </a:cubicBezTo>
                    <a:cubicBezTo>
                      <a:pt x="735" y="401"/>
                      <a:pt x="768" y="301"/>
                      <a:pt x="735" y="201"/>
                    </a:cubicBezTo>
                    <a:cubicBezTo>
                      <a:pt x="701" y="168"/>
                      <a:pt x="668" y="101"/>
                      <a:pt x="634" y="68"/>
                    </a:cubicBezTo>
                    <a:cubicBezTo>
                      <a:pt x="568" y="34"/>
                      <a:pt x="501" y="1"/>
                      <a:pt x="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75" name="Google Shape;14075;p43"/>
              <p:cNvSpPr/>
              <p:nvPr/>
            </p:nvSpPr>
            <p:spPr>
              <a:xfrm>
                <a:off x="6220800" y="2716575"/>
                <a:ext cx="12200" cy="9900"/>
              </a:xfrm>
              <a:custGeom>
                <a:rect b="b" l="l" r="r" t="t"/>
                <a:pathLst>
                  <a:path extrusionOk="0" h="396" w="488">
                    <a:moveTo>
                      <a:pt x="257" y="0"/>
                    </a:moveTo>
                    <a:cubicBezTo>
                      <a:pt x="221" y="0"/>
                      <a:pt x="180" y="11"/>
                      <a:pt x="134" y="36"/>
                    </a:cubicBezTo>
                    <a:cubicBezTo>
                      <a:pt x="134" y="36"/>
                      <a:pt x="100" y="36"/>
                      <a:pt x="67" y="70"/>
                    </a:cubicBezTo>
                    <a:cubicBezTo>
                      <a:pt x="34" y="103"/>
                      <a:pt x="0" y="136"/>
                      <a:pt x="34" y="203"/>
                    </a:cubicBezTo>
                    <a:cubicBezTo>
                      <a:pt x="34" y="270"/>
                      <a:pt x="34" y="303"/>
                      <a:pt x="100" y="337"/>
                    </a:cubicBezTo>
                    <a:cubicBezTo>
                      <a:pt x="100" y="337"/>
                      <a:pt x="134" y="370"/>
                      <a:pt x="167" y="370"/>
                    </a:cubicBezTo>
                    <a:cubicBezTo>
                      <a:pt x="207" y="388"/>
                      <a:pt x="242" y="396"/>
                      <a:pt x="272" y="396"/>
                    </a:cubicBezTo>
                    <a:cubicBezTo>
                      <a:pt x="487" y="396"/>
                      <a:pt x="472" y="0"/>
                      <a:pt x="25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76" name="Google Shape;14076;p43"/>
              <p:cNvSpPr/>
              <p:nvPr/>
            </p:nvSpPr>
            <p:spPr>
              <a:xfrm>
                <a:off x="6250825" y="2711925"/>
                <a:ext cx="11500" cy="9875"/>
              </a:xfrm>
              <a:custGeom>
                <a:rect b="b" l="l" r="r" t="t"/>
                <a:pathLst>
                  <a:path extrusionOk="0" h="395" w="460">
                    <a:moveTo>
                      <a:pt x="151" y="0"/>
                    </a:moveTo>
                    <a:cubicBezTo>
                      <a:pt x="112" y="0"/>
                      <a:pt x="72" y="17"/>
                      <a:pt x="33" y="56"/>
                    </a:cubicBezTo>
                    <a:cubicBezTo>
                      <a:pt x="0" y="89"/>
                      <a:pt x="0" y="189"/>
                      <a:pt x="33" y="256"/>
                    </a:cubicBezTo>
                    <a:cubicBezTo>
                      <a:pt x="33" y="256"/>
                      <a:pt x="33" y="289"/>
                      <a:pt x="33" y="289"/>
                    </a:cubicBezTo>
                    <a:lnTo>
                      <a:pt x="67" y="356"/>
                    </a:lnTo>
                    <a:cubicBezTo>
                      <a:pt x="100" y="389"/>
                      <a:pt x="167" y="389"/>
                      <a:pt x="200" y="389"/>
                    </a:cubicBezTo>
                    <a:cubicBezTo>
                      <a:pt x="214" y="393"/>
                      <a:pt x="229" y="394"/>
                      <a:pt x="243" y="394"/>
                    </a:cubicBezTo>
                    <a:cubicBezTo>
                      <a:pt x="360" y="394"/>
                      <a:pt x="460" y="278"/>
                      <a:pt x="400" y="189"/>
                    </a:cubicBezTo>
                    <a:cubicBezTo>
                      <a:pt x="400" y="156"/>
                      <a:pt x="367" y="89"/>
                      <a:pt x="334" y="56"/>
                    </a:cubicBezTo>
                    <a:cubicBezTo>
                      <a:pt x="334" y="56"/>
                      <a:pt x="300" y="22"/>
                      <a:pt x="267" y="22"/>
                    </a:cubicBezTo>
                    <a:lnTo>
                      <a:pt x="234" y="22"/>
                    </a:lnTo>
                    <a:cubicBezTo>
                      <a:pt x="206" y="8"/>
                      <a:pt x="178" y="0"/>
                      <a:pt x="1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77" name="Google Shape;14077;p43"/>
              <p:cNvSpPr/>
              <p:nvPr/>
            </p:nvSpPr>
            <p:spPr>
              <a:xfrm>
                <a:off x="5976450" y="3064100"/>
                <a:ext cx="92600" cy="16400"/>
              </a:xfrm>
              <a:custGeom>
                <a:rect b="b" l="l" r="r" t="t"/>
                <a:pathLst>
                  <a:path extrusionOk="0" h="656" w="3704">
                    <a:moveTo>
                      <a:pt x="810" y="1"/>
                    </a:moveTo>
                    <a:cubicBezTo>
                      <a:pt x="616" y="1"/>
                      <a:pt x="423" y="12"/>
                      <a:pt x="234" y="45"/>
                    </a:cubicBezTo>
                    <a:cubicBezTo>
                      <a:pt x="1" y="112"/>
                      <a:pt x="34" y="412"/>
                      <a:pt x="234" y="479"/>
                    </a:cubicBezTo>
                    <a:cubicBezTo>
                      <a:pt x="768" y="646"/>
                      <a:pt x="1402" y="579"/>
                      <a:pt x="1969" y="612"/>
                    </a:cubicBezTo>
                    <a:cubicBezTo>
                      <a:pt x="2255" y="612"/>
                      <a:pt x="2595" y="656"/>
                      <a:pt x="2915" y="656"/>
                    </a:cubicBezTo>
                    <a:cubicBezTo>
                      <a:pt x="3155" y="656"/>
                      <a:pt x="3384" y="631"/>
                      <a:pt x="3570" y="546"/>
                    </a:cubicBezTo>
                    <a:cubicBezTo>
                      <a:pt x="3703" y="479"/>
                      <a:pt x="3703" y="245"/>
                      <a:pt x="3570" y="179"/>
                    </a:cubicBezTo>
                    <a:cubicBezTo>
                      <a:pt x="3336" y="53"/>
                      <a:pt x="3035" y="24"/>
                      <a:pt x="2729" y="24"/>
                    </a:cubicBezTo>
                    <a:cubicBezTo>
                      <a:pt x="2466" y="24"/>
                      <a:pt x="2200" y="45"/>
                      <a:pt x="1969" y="45"/>
                    </a:cubicBezTo>
                    <a:cubicBezTo>
                      <a:pt x="1591" y="45"/>
                      <a:pt x="1198" y="1"/>
                      <a:pt x="81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78" name="Google Shape;14078;p43"/>
              <p:cNvSpPr/>
              <p:nvPr/>
            </p:nvSpPr>
            <p:spPr>
              <a:xfrm>
                <a:off x="5886375" y="3313875"/>
                <a:ext cx="38400" cy="111375"/>
              </a:xfrm>
              <a:custGeom>
                <a:rect b="b" l="l" r="r" t="t"/>
                <a:pathLst>
                  <a:path extrusionOk="0" h="4455" w="1536">
                    <a:moveTo>
                      <a:pt x="1328" y="0"/>
                    </a:moveTo>
                    <a:cubicBezTo>
                      <a:pt x="1259" y="0"/>
                      <a:pt x="1187" y="30"/>
                      <a:pt x="1135" y="95"/>
                    </a:cubicBezTo>
                    <a:cubicBezTo>
                      <a:pt x="968" y="395"/>
                      <a:pt x="902" y="729"/>
                      <a:pt x="802" y="1062"/>
                    </a:cubicBezTo>
                    <a:cubicBezTo>
                      <a:pt x="701" y="1463"/>
                      <a:pt x="601" y="1829"/>
                      <a:pt x="501" y="2230"/>
                    </a:cubicBezTo>
                    <a:cubicBezTo>
                      <a:pt x="401" y="2597"/>
                      <a:pt x="301" y="2964"/>
                      <a:pt x="201" y="3331"/>
                    </a:cubicBezTo>
                    <a:cubicBezTo>
                      <a:pt x="134" y="3631"/>
                      <a:pt x="1" y="3964"/>
                      <a:pt x="68" y="4298"/>
                    </a:cubicBezTo>
                    <a:cubicBezTo>
                      <a:pt x="89" y="4402"/>
                      <a:pt x="175" y="4454"/>
                      <a:pt x="261" y="4454"/>
                    </a:cubicBezTo>
                    <a:cubicBezTo>
                      <a:pt x="312" y="4454"/>
                      <a:pt x="364" y="4435"/>
                      <a:pt x="401" y="4398"/>
                    </a:cubicBezTo>
                    <a:cubicBezTo>
                      <a:pt x="635" y="4164"/>
                      <a:pt x="668" y="3864"/>
                      <a:pt x="735" y="3564"/>
                    </a:cubicBezTo>
                    <a:cubicBezTo>
                      <a:pt x="868" y="3164"/>
                      <a:pt x="968" y="2763"/>
                      <a:pt x="1068" y="2397"/>
                    </a:cubicBezTo>
                    <a:cubicBezTo>
                      <a:pt x="1135" y="2030"/>
                      <a:pt x="1235" y="1663"/>
                      <a:pt x="1335" y="1296"/>
                    </a:cubicBezTo>
                    <a:cubicBezTo>
                      <a:pt x="1402" y="929"/>
                      <a:pt x="1535" y="562"/>
                      <a:pt x="1535" y="195"/>
                    </a:cubicBezTo>
                    <a:cubicBezTo>
                      <a:pt x="1535" y="73"/>
                      <a:pt x="1436" y="0"/>
                      <a:pt x="13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79" name="Google Shape;14079;p43"/>
              <p:cNvSpPr/>
              <p:nvPr/>
            </p:nvSpPr>
            <p:spPr>
              <a:xfrm>
                <a:off x="6239425" y="3463250"/>
                <a:ext cx="169850" cy="119875"/>
              </a:xfrm>
              <a:custGeom>
                <a:rect b="b" l="l" r="r" t="t"/>
                <a:pathLst>
                  <a:path extrusionOk="0" h="4795" w="6794">
                    <a:moveTo>
                      <a:pt x="3427" y="1"/>
                    </a:moveTo>
                    <a:cubicBezTo>
                      <a:pt x="3337" y="1"/>
                      <a:pt x="3244" y="63"/>
                      <a:pt x="3225" y="158"/>
                    </a:cubicBezTo>
                    <a:cubicBezTo>
                      <a:pt x="3158" y="891"/>
                      <a:pt x="3258" y="1659"/>
                      <a:pt x="3325" y="2359"/>
                    </a:cubicBezTo>
                    <a:cubicBezTo>
                      <a:pt x="3358" y="2859"/>
                      <a:pt x="3358" y="3393"/>
                      <a:pt x="3425" y="3894"/>
                    </a:cubicBezTo>
                    <a:cubicBezTo>
                      <a:pt x="3058" y="3693"/>
                      <a:pt x="2558" y="3593"/>
                      <a:pt x="2191" y="3460"/>
                    </a:cubicBezTo>
                    <a:cubicBezTo>
                      <a:pt x="1590" y="3260"/>
                      <a:pt x="956" y="3026"/>
                      <a:pt x="323" y="2926"/>
                    </a:cubicBezTo>
                    <a:cubicBezTo>
                      <a:pt x="311" y="2924"/>
                      <a:pt x="300" y="2923"/>
                      <a:pt x="288" y="2923"/>
                    </a:cubicBezTo>
                    <a:cubicBezTo>
                      <a:pt x="108" y="2923"/>
                      <a:pt x="1" y="3165"/>
                      <a:pt x="189" y="3260"/>
                    </a:cubicBezTo>
                    <a:cubicBezTo>
                      <a:pt x="690" y="3593"/>
                      <a:pt x="1323" y="3760"/>
                      <a:pt x="1890" y="3994"/>
                    </a:cubicBezTo>
                    <a:cubicBezTo>
                      <a:pt x="2191" y="4094"/>
                      <a:pt x="2491" y="4194"/>
                      <a:pt x="2791" y="4327"/>
                    </a:cubicBezTo>
                    <a:cubicBezTo>
                      <a:pt x="3025" y="4394"/>
                      <a:pt x="3258" y="4494"/>
                      <a:pt x="3525" y="4494"/>
                    </a:cubicBezTo>
                    <a:cubicBezTo>
                      <a:pt x="3563" y="4627"/>
                      <a:pt x="3677" y="4684"/>
                      <a:pt x="3798" y="4684"/>
                    </a:cubicBezTo>
                    <a:cubicBezTo>
                      <a:pt x="3890" y="4684"/>
                      <a:pt x="3987" y="4651"/>
                      <a:pt x="4059" y="4594"/>
                    </a:cubicBezTo>
                    <a:cubicBezTo>
                      <a:pt x="4059" y="4594"/>
                      <a:pt x="4059" y="4594"/>
                      <a:pt x="4092" y="4627"/>
                    </a:cubicBezTo>
                    <a:cubicBezTo>
                      <a:pt x="4159" y="4661"/>
                      <a:pt x="4192" y="4661"/>
                      <a:pt x="4259" y="4694"/>
                    </a:cubicBezTo>
                    <a:cubicBezTo>
                      <a:pt x="4301" y="4758"/>
                      <a:pt x="4357" y="4781"/>
                      <a:pt x="4417" y="4781"/>
                    </a:cubicBezTo>
                    <a:cubicBezTo>
                      <a:pt x="4452" y="4781"/>
                      <a:pt x="4489" y="4773"/>
                      <a:pt x="4526" y="4761"/>
                    </a:cubicBezTo>
                    <a:cubicBezTo>
                      <a:pt x="4759" y="4794"/>
                      <a:pt x="5026" y="4794"/>
                      <a:pt x="5259" y="4794"/>
                    </a:cubicBezTo>
                    <a:cubicBezTo>
                      <a:pt x="5693" y="4794"/>
                      <a:pt x="6160" y="4794"/>
                      <a:pt x="6560" y="4627"/>
                    </a:cubicBezTo>
                    <a:cubicBezTo>
                      <a:pt x="6794" y="4527"/>
                      <a:pt x="6761" y="4160"/>
                      <a:pt x="6494" y="4127"/>
                    </a:cubicBezTo>
                    <a:cubicBezTo>
                      <a:pt x="6436" y="4122"/>
                      <a:pt x="6379" y="4120"/>
                      <a:pt x="6320" y="4120"/>
                    </a:cubicBezTo>
                    <a:cubicBezTo>
                      <a:pt x="5970" y="4120"/>
                      <a:pt x="5603" y="4194"/>
                      <a:pt x="5259" y="4194"/>
                    </a:cubicBezTo>
                    <a:cubicBezTo>
                      <a:pt x="5093" y="4194"/>
                      <a:pt x="4893" y="4160"/>
                      <a:pt x="4726" y="4160"/>
                    </a:cubicBezTo>
                    <a:cubicBezTo>
                      <a:pt x="4692" y="3727"/>
                      <a:pt x="4559" y="3260"/>
                      <a:pt x="4492" y="2859"/>
                    </a:cubicBezTo>
                    <a:cubicBezTo>
                      <a:pt x="4392" y="2292"/>
                      <a:pt x="4292" y="1725"/>
                      <a:pt x="4125" y="1158"/>
                    </a:cubicBezTo>
                    <a:cubicBezTo>
                      <a:pt x="4095" y="1066"/>
                      <a:pt x="4015" y="1024"/>
                      <a:pt x="3938" y="1024"/>
                    </a:cubicBezTo>
                    <a:cubicBezTo>
                      <a:pt x="3846" y="1024"/>
                      <a:pt x="3758" y="1083"/>
                      <a:pt x="3758" y="1192"/>
                    </a:cubicBezTo>
                    <a:cubicBezTo>
                      <a:pt x="3758" y="1258"/>
                      <a:pt x="3758" y="1292"/>
                      <a:pt x="3758" y="1325"/>
                    </a:cubicBezTo>
                    <a:cubicBezTo>
                      <a:pt x="3725" y="925"/>
                      <a:pt x="3692" y="491"/>
                      <a:pt x="3592" y="124"/>
                    </a:cubicBezTo>
                    <a:cubicBezTo>
                      <a:pt x="3563" y="37"/>
                      <a:pt x="3496" y="1"/>
                      <a:pt x="342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80" name="Google Shape;14080;p43"/>
              <p:cNvSpPr/>
              <p:nvPr/>
            </p:nvSpPr>
            <p:spPr>
              <a:xfrm>
                <a:off x="6865425" y="3403775"/>
                <a:ext cx="170975" cy="100125"/>
              </a:xfrm>
              <a:custGeom>
                <a:rect b="b" l="l" r="r" t="t"/>
                <a:pathLst>
                  <a:path extrusionOk="0" h="4005" w="6839">
                    <a:moveTo>
                      <a:pt x="3207" y="0"/>
                    </a:moveTo>
                    <a:cubicBezTo>
                      <a:pt x="3117" y="0"/>
                      <a:pt x="3020" y="60"/>
                      <a:pt x="3002" y="168"/>
                    </a:cubicBezTo>
                    <a:cubicBezTo>
                      <a:pt x="2969" y="802"/>
                      <a:pt x="3069" y="1436"/>
                      <a:pt x="3169" y="2036"/>
                    </a:cubicBezTo>
                    <a:cubicBezTo>
                      <a:pt x="3236" y="2403"/>
                      <a:pt x="3269" y="2870"/>
                      <a:pt x="3336" y="3270"/>
                    </a:cubicBezTo>
                    <a:cubicBezTo>
                      <a:pt x="2936" y="3104"/>
                      <a:pt x="2502" y="3037"/>
                      <a:pt x="2102" y="2937"/>
                    </a:cubicBezTo>
                    <a:cubicBezTo>
                      <a:pt x="1593" y="2824"/>
                      <a:pt x="988" y="2615"/>
                      <a:pt x="449" y="2615"/>
                    </a:cubicBezTo>
                    <a:cubicBezTo>
                      <a:pt x="353" y="2615"/>
                      <a:pt x="258" y="2621"/>
                      <a:pt x="167" y="2637"/>
                    </a:cubicBezTo>
                    <a:cubicBezTo>
                      <a:pt x="0" y="2670"/>
                      <a:pt x="0" y="2903"/>
                      <a:pt x="134" y="2970"/>
                    </a:cubicBezTo>
                    <a:cubicBezTo>
                      <a:pt x="401" y="3137"/>
                      <a:pt x="734" y="3170"/>
                      <a:pt x="1068" y="3237"/>
                    </a:cubicBezTo>
                    <a:cubicBezTo>
                      <a:pt x="1368" y="3304"/>
                      <a:pt x="1701" y="3404"/>
                      <a:pt x="2035" y="3471"/>
                    </a:cubicBezTo>
                    <a:cubicBezTo>
                      <a:pt x="2669" y="3671"/>
                      <a:pt x="3269" y="3938"/>
                      <a:pt x="3936" y="4004"/>
                    </a:cubicBezTo>
                    <a:cubicBezTo>
                      <a:pt x="4036" y="4004"/>
                      <a:pt x="4103" y="3938"/>
                      <a:pt x="4103" y="3871"/>
                    </a:cubicBezTo>
                    <a:lnTo>
                      <a:pt x="4137" y="3871"/>
                    </a:lnTo>
                    <a:cubicBezTo>
                      <a:pt x="4170" y="3871"/>
                      <a:pt x="4170" y="3904"/>
                      <a:pt x="4203" y="3938"/>
                    </a:cubicBezTo>
                    <a:cubicBezTo>
                      <a:pt x="4225" y="3971"/>
                      <a:pt x="4266" y="3986"/>
                      <a:pt x="4312" y="3986"/>
                    </a:cubicBezTo>
                    <a:cubicBezTo>
                      <a:pt x="4403" y="3986"/>
                      <a:pt x="4515" y="3926"/>
                      <a:pt x="4537" y="3837"/>
                    </a:cubicBezTo>
                    <a:cubicBezTo>
                      <a:pt x="4737" y="3837"/>
                      <a:pt x="4970" y="3804"/>
                      <a:pt x="5204" y="3804"/>
                    </a:cubicBezTo>
                    <a:cubicBezTo>
                      <a:pt x="5671" y="3771"/>
                      <a:pt x="6171" y="3771"/>
                      <a:pt x="6638" y="3671"/>
                    </a:cubicBezTo>
                    <a:cubicBezTo>
                      <a:pt x="6805" y="3604"/>
                      <a:pt x="6838" y="3337"/>
                      <a:pt x="6638" y="3304"/>
                    </a:cubicBezTo>
                    <a:cubicBezTo>
                      <a:pt x="6494" y="3283"/>
                      <a:pt x="6345" y="3275"/>
                      <a:pt x="6196" y="3275"/>
                    </a:cubicBezTo>
                    <a:cubicBezTo>
                      <a:pt x="5864" y="3275"/>
                      <a:pt x="5526" y="3314"/>
                      <a:pt x="5204" y="3337"/>
                    </a:cubicBezTo>
                    <a:lnTo>
                      <a:pt x="4503" y="3337"/>
                    </a:lnTo>
                    <a:cubicBezTo>
                      <a:pt x="4437" y="2903"/>
                      <a:pt x="4270" y="2436"/>
                      <a:pt x="4170" y="2070"/>
                    </a:cubicBezTo>
                    <a:cubicBezTo>
                      <a:pt x="4003" y="1469"/>
                      <a:pt x="3870" y="802"/>
                      <a:pt x="3603" y="235"/>
                    </a:cubicBezTo>
                    <a:cubicBezTo>
                      <a:pt x="3578" y="160"/>
                      <a:pt x="3515" y="122"/>
                      <a:pt x="3443" y="122"/>
                    </a:cubicBezTo>
                    <a:cubicBezTo>
                      <a:pt x="3419" y="122"/>
                      <a:pt x="3394" y="126"/>
                      <a:pt x="3369" y="135"/>
                    </a:cubicBezTo>
                    <a:cubicBezTo>
                      <a:pt x="3354" y="43"/>
                      <a:pt x="3283" y="0"/>
                      <a:pt x="320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81" name="Google Shape;14081;p43"/>
              <p:cNvSpPr/>
              <p:nvPr/>
            </p:nvSpPr>
            <p:spPr>
              <a:xfrm>
                <a:off x="5936850" y="2986000"/>
                <a:ext cx="31275" cy="54950"/>
              </a:xfrm>
              <a:custGeom>
                <a:rect b="b" l="l" r="r" t="t"/>
                <a:pathLst>
                  <a:path extrusionOk="0" h="2198" w="1251">
                    <a:moveTo>
                      <a:pt x="284" y="0"/>
                    </a:moveTo>
                    <a:cubicBezTo>
                      <a:pt x="284" y="34"/>
                      <a:pt x="284" y="100"/>
                      <a:pt x="317" y="167"/>
                    </a:cubicBezTo>
                    <a:cubicBezTo>
                      <a:pt x="684" y="768"/>
                      <a:pt x="317" y="1335"/>
                      <a:pt x="50" y="1902"/>
                    </a:cubicBezTo>
                    <a:cubicBezTo>
                      <a:pt x="1" y="2050"/>
                      <a:pt x="115" y="2197"/>
                      <a:pt x="232" y="2197"/>
                    </a:cubicBezTo>
                    <a:cubicBezTo>
                      <a:pt x="274" y="2197"/>
                      <a:pt x="315" y="2179"/>
                      <a:pt x="350" y="2135"/>
                    </a:cubicBezTo>
                    <a:cubicBezTo>
                      <a:pt x="917" y="1501"/>
                      <a:pt x="1251" y="401"/>
                      <a:pt x="28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82" name="Google Shape;14082;p43"/>
              <p:cNvSpPr/>
              <p:nvPr/>
            </p:nvSpPr>
            <p:spPr>
              <a:xfrm>
                <a:off x="6168250" y="2553200"/>
                <a:ext cx="20050" cy="15850"/>
              </a:xfrm>
              <a:custGeom>
                <a:rect b="b" l="l" r="r" t="t"/>
                <a:pathLst>
                  <a:path extrusionOk="0" h="634" w="802">
                    <a:moveTo>
                      <a:pt x="401" y="0"/>
                    </a:moveTo>
                    <a:cubicBezTo>
                      <a:pt x="1" y="0"/>
                      <a:pt x="1" y="634"/>
                      <a:pt x="401" y="634"/>
                    </a:cubicBezTo>
                    <a:cubicBezTo>
                      <a:pt x="801" y="634"/>
                      <a:pt x="801" y="0"/>
                      <a:pt x="4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83" name="Google Shape;14083;p43"/>
              <p:cNvSpPr/>
              <p:nvPr/>
            </p:nvSpPr>
            <p:spPr>
              <a:xfrm>
                <a:off x="6176600" y="2579875"/>
                <a:ext cx="15025" cy="13525"/>
              </a:xfrm>
              <a:custGeom>
                <a:rect b="b" l="l" r="r" t="t"/>
                <a:pathLst>
                  <a:path extrusionOk="0" h="541" w="601">
                    <a:moveTo>
                      <a:pt x="234" y="0"/>
                    </a:moveTo>
                    <a:cubicBezTo>
                      <a:pt x="100" y="34"/>
                      <a:pt x="0" y="167"/>
                      <a:pt x="34" y="301"/>
                    </a:cubicBezTo>
                    <a:cubicBezTo>
                      <a:pt x="63" y="446"/>
                      <a:pt x="168" y="541"/>
                      <a:pt x="304" y="541"/>
                    </a:cubicBezTo>
                    <a:cubicBezTo>
                      <a:pt x="325" y="541"/>
                      <a:pt x="346" y="538"/>
                      <a:pt x="367" y="534"/>
                    </a:cubicBezTo>
                    <a:cubicBezTo>
                      <a:pt x="501" y="501"/>
                      <a:pt x="601" y="334"/>
                      <a:pt x="567" y="201"/>
                    </a:cubicBezTo>
                    <a:cubicBezTo>
                      <a:pt x="534" y="134"/>
                      <a:pt x="501" y="67"/>
                      <a:pt x="434" y="34"/>
                    </a:cubicBezTo>
                    <a:cubicBezTo>
                      <a:pt x="367" y="0"/>
                      <a:pt x="300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84" name="Google Shape;14084;p43"/>
              <p:cNvSpPr/>
              <p:nvPr/>
            </p:nvSpPr>
            <p:spPr>
              <a:xfrm>
                <a:off x="6198275" y="2583200"/>
                <a:ext cx="11700" cy="10275"/>
              </a:xfrm>
              <a:custGeom>
                <a:rect b="b" l="l" r="r" t="t"/>
                <a:pathLst>
                  <a:path extrusionOk="0" h="411" w="468">
                    <a:moveTo>
                      <a:pt x="234" y="1"/>
                    </a:moveTo>
                    <a:cubicBezTo>
                      <a:pt x="101" y="1"/>
                      <a:pt x="1" y="168"/>
                      <a:pt x="67" y="301"/>
                    </a:cubicBezTo>
                    <a:cubicBezTo>
                      <a:pt x="112" y="376"/>
                      <a:pt x="184" y="411"/>
                      <a:pt x="253" y="411"/>
                    </a:cubicBezTo>
                    <a:cubicBezTo>
                      <a:pt x="337" y="411"/>
                      <a:pt x="416" y="359"/>
                      <a:pt x="434" y="268"/>
                    </a:cubicBezTo>
                    <a:cubicBezTo>
                      <a:pt x="468" y="168"/>
                      <a:pt x="434" y="101"/>
                      <a:pt x="367" y="34"/>
                    </a:cubicBezTo>
                    <a:cubicBezTo>
                      <a:pt x="334" y="1"/>
                      <a:pt x="267" y="1"/>
                      <a:pt x="2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85" name="Google Shape;14085;p43"/>
              <p:cNvSpPr/>
              <p:nvPr/>
            </p:nvSpPr>
            <p:spPr>
              <a:xfrm>
                <a:off x="6190775" y="2564875"/>
                <a:ext cx="9200" cy="7525"/>
              </a:xfrm>
              <a:custGeom>
                <a:rect b="b" l="l" r="r" t="t"/>
                <a:pathLst>
                  <a:path extrusionOk="0" h="301" w="368">
                    <a:moveTo>
                      <a:pt x="167" y="0"/>
                    </a:moveTo>
                    <a:cubicBezTo>
                      <a:pt x="0" y="0"/>
                      <a:pt x="0" y="300"/>
                      <a:pt x="167" y="300"/>
                    </a:cubicBezTo>
                    <a:cubicBezTo>
                      <a:pt x="367" y="300"/>
                      <a:pt x="367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86" name="Google Shape;14086;p43"/>
              <p:cNvSpPr/>
              <p:nvPr/>
            </p:nvSpPr>
            <p:spPr>
              <a:xfrm>
                <a:off x="6452625" y="3124425"/>
                <a:ext cx="18375" cy="15050"/>
              </a:xfrm>
              <a:custGeom>
                <a:rect b="b" l="l" r="r" t="t"/>
                <a:pathLst>
                  <a:path extrusionOk="0" h="602" w="735">
                    <a:moveTo>
                      <a:pt x="367" y="1"/>
                    </a:moveTo>
                    <a:cubicBezTo>
                      <a:pt x="0" y="1"/>
                      <a:pt x="0" y="601"/>
                      <a:pt x="367" y="601"/>
                    </a:cubicBezTo>
                    <a:cubicBezTo>
                      <a:pt x="734" y="601"/>
                      <a:pt x="734" y="1"/>
                      <a:pt x="3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87" name="Google Shape;14087;p43"/>
              <p:cNvSpPr/>
              <p:nvPr/>
            </p:nvSpPr>
            <p:spPr>
              <a:xfrm>
                <a:off x="6460975" y="3106075"/>
                <a:ext cx="11700" cy="10050"/>
              </a:xfrm>
              <a:custGeom>
                <a:rect b="b" l="l" r="r" t="t"/>
                <a:pathLst>
                  <a:path extrusionOk="0" h="402" w="468">
                    <a:moveTo>
                      <a:pt x="234" y="1"/>
                    </a:moveTo>
                    <a:cubicBezTo>
                      <a:pt x="0" y="1"/>
                      <a:pt x="0" y="401"/>
                      <a:pt x="234" y="401"/>
                    </a:cubicBezTo>
                    <a:cubicBezTo>
                      <a:pt x="467" y="401"/>
                      <a:pt x="467" y="1"/>
                      <a:pt x="2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88" name="Google Shape;14088;p43"/>
              <p:cNvSpPr/>
              <p:nvPr/>
            </p:nvSpPr>
            <p:spPr>
              <a:xfrm>
                <a:off x="6476800" y="3123050"/>
                <a:ext cx="10875" cy="9825"/>
              </a:xfrm>
              <a:custGeom>
                <a:rect b="b" l="l" r="r" t="t"/>
                <a:pathLst>
                  <a:path extrusionOk="0" h="393" w="435">
                    <a:moveTo>
                      <a:pt x="175" y="0"/>
                    </a:moveTo>
                    <a:cubicBezTo>
                      <a:pt x="129" y="0"/>
                      <a:pt x="87" y="17"/>
                      <a:pt x="68" y="56"/>
                    </a:cubicBezTo>
                    <a:cubicBezTo>
                      <a:pt x="1" y="89"/>
                      <a:pt x="1" y="189"/>
                      <a:pt x="34" y="256"/>
                    </a:cubicBezTo>
                    <a:cubicBezTo>
                      <a:pt x="34" y="256"/>
                      <a:pt x="68" y="289"/>
                      <a:pt x="68" y="323"/>
                    </a:cubicBezTo>
                    <a:cubicBezTo>
                      <a:pt x="109" y="364"/>
                      <a:pt x="175" y="392"/>
                      <a:pt x="244" y="392"/>
                    </a:cubicBezTo>
                    <a:cubicBezTo>
                      <a:pt x="286" y="392"/>
                      <a:pt x="330" y="381"/>
                      <a:pt x="368" y="356"/>
                    </a:cubicBezTo>
                    <a:cubicBezTo>
                      <a:pt x="434" y="256"/>
                      <a:pt x="401" y="122"/>
                      <a:pt x="334" y="56"/>
                    </a:cubicBezTo>
                    <a:cubicBezTo>
                      <a:pt x="301" y="56"/>
                      <a:pt x="268" y="56"/>
                      <a:pt x="268" y="22"/>
                    </a:cubicBezTo>
                    <a:cubicBezTo>
                      <a:pt x="240" y="9"/>
                      <a:pt x="207" y="0"/>
                      <a:pt x="17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89" name="Google Shape;14089;p43"/>
              <p:cNvSpPr/>
              <p:nvPr/>
            </p:nvSpPr>
            <p:spPr>
              <a:xfrm>
                <a:off x="6494600" y="3129900"/>
                <a:ext cx="8925" cy="7700"/>
              </a:xfrm>
              <a:custGeom>
                <a:rect b="b" l="l" r="r" t="t"/>
                <a:pathLst>
                  <a:path extrusionOk="0" h="308" w="357">
                    <a:moveTo>
                      <a:pt x="168" y="0"/>
                    </a:moveTo>
                    <a:cubicBezTo>
                      <a:pt x="82" y="0"/>
                      <a:pt x="0" y="60"/>
                      <a:pt x="23" y="149"/>
                    </a:cubicBezTo>
                    <a:cubicBezTo>
                      <a:pt x="23" y="215"/>
                      <a:pt x="56" y="249"/>
                      <a:pt x="89" y="282"/>
                    </a:cubicBezTo>
                    <a:cubicBezTo>
                      <a:pt x="123" y="299"/>
                      <a:pt x="164" y="307"/>
                      <a:pt x="202" y="307"/>
                    </a:cubicBezTo>
                    <a:cubicBezTo>
                      <a:pt x="239" y="307"/>
                      <a:pt x="273" y="299"/>
                      <a:pt x="290" y="282"/>
                    </a:cubicBezTo>
                    <a:cubicBezTo>
                      <a:pt x="323" y="249"/>
                      <a:pt x="356" y="215"/>
                      <a:pt x="356" y="149"/>
                    </a:cubicBezTo>
                    <a:cubicBezTo>
                      <a:pt x="356" y="115"/>
                      <a:pt x="323" y="82"/>
                      <a:pt x="290" y="49"/>
                    </a:cubicBezTo>
                    <a:cubicBezTo>
                      <a:pt x="256" y="15"/>
                      <a:pt x="212" y="0"/>
                      <a:pt x="1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90" name="Google Shape;14090;p43"/>
              <p:cNvSpPr/>
              <p:nvPr/>
            </p:nvSpPr>
            <p:spPr>
              <a:xfrm>
                <a:off x="6541025" y="2922625"/>
                <a:ext cx="15875" cy="15025"/>
              </a:xfrm>
              <a:custGeom>
                <a:rect b="b" l="l" r="r" t="t"/>
                <a:pathLst>
                  <a:path extrusionOk="0" h="601" w="635">
                    <a:moveTo>
                      <a:pt x="334" y="0"/>
                    </a:moveTo>
                    <a:cubicBezTo>
                      <a:pt x="167" y="0"/>
                      <a:pt x="0" y="134"/>
                      <a:pt x="34" y="300"/>
                    </a:cubicBezTo>
                    <a:cubicBezTo>
                      <a:pt x="34" y="467"/>
                      <a:pt x="167" y="601"/>
                      <a:pt x="334" y="601"/>
                    </a:cubicBezTo>
                    <a:cubicBezTo>
                      <a:pt x="467" y="601"/>
                      <a:pt x="634" y="467"/>
                      <a:pt x="634" y="300"/>
                    </a:cubicBezTo>
                    <a:cubicBezTo>
                      <a:pt x="601" y="134"/>
                      <a:pt x="501" y="0"/>
                      <a:pt x="3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91" name="Google Shape;14091;p43"/>
              <p:cNvSpPr/>
              <p:nvPr/>
            </p:nvSpPr>
            <p:spPr>
              <a:xfrm>
                <a:off x="6578550" y="2931800"/>
                <a:ext cx="9200" cy="6700"/>
              </a:xfrm>
              <a:custGeom>
                <a:rect b="b" l="l" r="r" t="t"/>
                <a:pathLst>
                  <a:path extrusionOk="0" h="268" w="368">
                    <a:moveTo>
                      <a:pt x="167" y="0"/>
                    </a:moveTo>
                    <a:cubicBezTo>
                      <a:pt x="0" y="0"/>
                      <a:pt x="0" y="267"/>
                      <a:pt x="167" y="267"/>
                    </a:cubicBezTo>
                    <a:cubicBezTo>
                      <a:pt x="334" y="267"/>
                      <a:pt x="367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92" name="Google Shape;14092;p43"/>
              <p:cNvSpPr/>
              <p:nvPr/>
            </p:nvSpPr>
            <p:spPr>
              <a:xfrm>
                <a:off x="5845525" y="2482825"/>
                <a:ext cx="256050" cy="571125"/>
              </a:xfrm>
              <a:custGeom>
                <a:rect b="b" l="l" r="r" t="t"/>
                <a:pathLst>
                  <a:path extrusionOk="0" h="22845" w="10242">
                    <a:moveTo>
                      <a:pt x="5231" y="0"/>
                    </a:moveTo>
                    <a:cubicBezTo>
                      <a:pt x="5208" y="0"/>
                      <a:pt x="5187" y="5"/>
                      <a:pt x="5171" y="13"/>
                    </a:cubicBezTo>
                    <a:cubicBezTo>
                      <a:pt x="4570" y="313"/>
                      <a:pt x="4103" y="647"/>
                      <a:pt x="3736" y="1181"/>
                    </a:cubicBezTo>
                    <a:cubicBezTo>
                      <a:pt x="3403" y="1748"/>
                      <a:pt x="3169" y="2348"/>
                      <a:pt x="2969" y="2982"/>
                    </a:cubicBezTo>
                    <a:cubicBezTo>
                      <a:pt x="2536" y="4416"/>
                      <a:pt x="2302" y="5884"/>
                      <a:pt x="2235" y="7385"/>
                    </a:cubicBezTo>
                    <a:cubicBezTo>
                      <a:pt x="1768" y="7385"/>
                      <a:pt x="1335" y="7418"/>
                      <a:pt x="868" y="7485"/>
                    </a:cubicBezTo>
                    <a:cubicBezTo>
                      <a:pt x="701" y="7518"/>
                      <a:pt x="768" y="7785"/>
                      <a:pt x="901" y="7819"/>
                    </a:cubicBezTo>
                    <a:cubicBezTo>
                      <a:pt x="1301" y="7919"/>
                      <a:pt x="1768" y="7985"/>
                      <a:pt x="2202" y="8052"/>
                    </a:cubicBezTo>
                    <a:cubicBezTo>
                      <a:pt x="2169" y="8986"/>
                      <a:pt x="2235" y="9920"/>
                      <a:pt x="2335" y="10854"/>
                    </a:cubicBezTo>
                    <a:cubicBezTo>
                      <a:pt x="2402" y="11821"/>
                      <a:pt x="2569" y="12755"/>
                      <a:pt x="2736" y="13723"/>
                    </a:cubicBezTo>
                    <a:cubicBezTo>
                      <a:pt x="2569" y="13689"/>
                      <a:pt x="2402" y="13689"/>
                      <a:pt x="2202" y="13689"/>
                    </a:cubicBezTo>
                    <a:cubicBezTo>
                      <a:pt x="1930" y="13676"/>
                      <a:pt x="1652" y="13662"/>
                      <a:pt x="1373" y="13662"/>
                    </a:cubicBezTo>
                    <a:cubicBezTo>
                      <a:pt x="968" y="13662"/>
                      <a:pt x="562" y="13691"/>
                      <a:pt x="167" y="13790"/>
                    </a:cubicBezTo>
                    <a:cubicBezTo>
                      <a:pt x="0" y="13823"/>
                      <a:pt x="67" y="14056"/>
                      <a:pt x="201" y="14090"/>
                    </a:cubicBezTo>
                    <a:cubicBezTo>
                      <a:pt x="834" y="14290"/>
                      <a:pt x="1568" y="14323"/>
                      <a:pt x="2235" y="14357"/>
                    </a:cubicBezTo>
                    <a:cubicBezTo>
                      <a:pt x="2469" y="14390"/>
                      <a:pt x="2669" y="14390"/>
                      <a:pt x="2903" y="14390"/>
                    </a:cubicBezTo>
                    <a:cubicBezTo>
                      <a:pt x="3169" y="15624"/>
                      <a:pt x="3536" y="16792"/>
                      <a:pt x="3970" y="17959"/>
                    </a:cubicBezTo>
                    <a:cubicBezTo>
                      <a:pt x="4003" y="17926"/>
                      <a:pt x="4037" y="17892"/>
                      <a:pt x="4070" y="17892"/>
                    </a:cubicBezTo>
                    <a:cubicBezTo>
                      <a:pt x="4103" y="17859"/>
                      <a:pt x="4137" y="17826"/>
                      <a:pt x="4170" y="17826"/>
                    </a:cubicBezTo>
                    <a:cubicBezTo>
                      <a:pt x="4170" y="17959"/>
                      <a:pt x="4237" y="18093"/>
                      <a:pt x="4370" y="18126"/>
                    </a:cubicBezTo>
                    <a:cubicBezTo>
                      <a:pt x="6772" y="18593"/>
                      <a:pt x="4771" y="21462"/>
                      <a:pt x="4037" y="22562"/>
                    </a:cubicBezTo>
                    <a:cubicBezTo>
                      <a:pt x="3952" y="22703"/>
                      <a:pt x="4082" y="22844"/>
                      <a:pt x="4225" y="22844"/>
                    </a:cubicBezTo>
                    <a:cubicBezTo>
                      <a:pt x="4251" y="22844"/>
                      <a:pt x="4278" y="22840"/>
                      <a:pt x="4304" y="22829"/>
                    </a:cubicBezTo>
                    <a:cubicBezTo>
                      <a:pt x="4771" y="22529"/>
                      <a:pt x="5104" y="21962"/>
                      <a:pt x="5404" y="21495"/>
                    </a:cubicBezTo>
                    <a:cubicBezTo>
                      <a:pt x="5738" y="20961"/>
                      <a:pt x="6071" y="20361"/>
                      <a:pt x="6138" y="19727"/>
                    </a:cubicBezTo>
                    <a:cubicBezTo>
                      <a:pt x="6272" y="18927"/>
                      <a:pt x="5838" y="17826"/>
                      <a:pt x="5037" y="17559"/>
                    </a:cubicBezTo>
                    <a:cubicBezTo>
                      <a:pt x="5037" y="17125"/>
                      <a:pt x="5071" y="16692"/>
                      <a:pt x="5104" y="16258"/>
                    </a:cubicBezTo>
                    <a:cubicBezTo>
                      <a:pt x="5171" y="15291"/>
                      <a:pt x="5304" y="14323"/>
                      <a:pt x="5471" y="13389"/>
                    </a:cubicBezTo>
                    <a:cubicBezTo>
                      <a:pt x="5771" y="11688"/>
                      <a:pt x="6272" y="10054"/>
                      <a:pt x="7039" y="8486"/>
                    </a:cubicBezTo>
                    <a:cubicBezTo>
                      <a:pt x="7406" y="7785"/>
                      <a:pt x="7806" y="7051"/>
                      <a:pt x="8340" y="6451"/>
                    </a:cubicBezTo>
                    <a:cubicBezTo>
                      <a:pt x="8607" y="6117"/>
                      <a:pt x="8907" y="5851"/>
                      <a:pt x="9274" y="5584"/>
                    </a:cubicBezTo>
                    <a:cubicBezTo>
                      <a:pt x="9541" y="5384"/>
                      <a:pt x="9807" y="5150"/>
                      <a:pt x="9941" y="4816"/>
                    </a:cubicBezTo>
                    <a:cubicBezTo>
                      <a:pt x="10241" y="4016"/>
                      <a:pt x="9707" y="3282"/>
                      <a:pt x="9240" y="2682"/>
                    </a:cubicBezTo>
                    <a:cubicBezTo>
                      <a:pt x="8673" y="2014"/>
                      <a:pt x="8073" y="1347"/>
                      <a:pt x="7339" y="780"/>
                    </a:cubicBezTo>
                    <a:cubicBezTo>
                      <a:pt x="6851" y="415"/>
                      <a:pt x="6253" y="105"/>
                      <a:pt x="5593" y="105"/>
                    </a:cubicBezTo>
                    <a:cubicBezTo>
                      <a:pt x="5531" y="105"/>
                      <a:pt x="5468" y="107"/>
                      <a:pt x="5404" y="113"/>
                    </a:cubicBezTo>
                    <a:cubicBezTo>
                      <a:pt x="5379" y="38"/>
                      <a:pt x="5298" y="0"/>
                      <a:pt x="523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93" name="Google Shape;14093;p43"/>
              <p:cNvSpPr/>
              <p:nvPr/>
            </p:nvSpPr>
            <p:spPr>
              <a:xfrm>
                <a:off x="6381750" y="2576350"/>
                <a:ext cx="310225" cy="37950"/>
              </a:xfrm>
              <a:custGeom>
                <a:rect b="b" l="l" r="r" t="t"/>
                <a:pathLst>
                  <a:path extrusionOk="0" h="1518" w="12409">
                    <a:moveTo>
                      <a:pt x="9854" y="0"/>
                    </a:moveTo>
                    <a:cubicBezTo>
                      <a:pt x="8693" y="0"/>
                      <a:pt x="7532" y="48"/>
                      <a:pt x="6371" y="108"/>
                    </a:cubicBezTo>
                    <a:cubicBezTo>
                      <a:pt x="6038" y="141"/>
                      <a:pt x="5704" y="141"/>
                      <a:pt x="5371" y="175"/>
                    </a:cubicBezTo>
                    <a:cubicBezTo>
                      <a:pt x="5337" y="141"/>
                      <a:pt x="5304" y="141"/>
                      <a:pt x="5271" y="141"/>
                    </a:cubicBezTo>
                    <a:cubicBezTo>
                      <a:pt x="5130" y="139"/>
                      <a:pt x="4989" y="137"/>
                      <a:pt x="4849" y="137"/>
                    </a:cubicBezTo>
                    <a:cubicBezTo>
                      <a:pt x="3388" y="137"/>
                      <a:pt x="1928" y="287"/>
                      <a:pt x="467" y="408"/>
                    </a:cubicBezTo>
                    <a:cubicBezTo>
                      <a:pt x="234" y="442"/>
                      <a:pt x="0" y="675"/>
                      <a:pt x="100" y="942"/>
                    </a:cubicBezTo>
                    <a:cubicBezTo>
                      <a:pt x="134" y="1042"/>
                      <a:pt x="167" y="1142"/>
                      <a:pt x="234" y="1242"/>
                    </a:cubicBezTo>
                    <a:cubicBezTo>
                      <a:pt x="290" y="1439"/>
                      <a:pt x="440" y="1517"/>
                      <a:pt x="626" y="1517"/>
                    </a:cubicBezTo>
                    <a:cubicBezTo>
                      <a:pt x="661" y="1517"/>
                      <a:pt x="697" y="1514"/>
                      <a:pt x="734" y="1509"/>
                    </a:cubicBezTo>
                    <a:cubicBezTo>
                      <a:pt x="2635" y="1176"/>
                      <a:pt x="4537" y="875"/>
                      <a:pt x="6471" y="675"/>
                    </a:cubicBezTo>
                    <a:cubicBezTo>
                      <a:pt x="8373" y="475"/>
                      <a:pt x="10274" y="442"/>
                      <a:pt x="12209" y="375"/>
                    </a:cubicBezTo>
                    <a:cubicBezTo>
                      <a:pt x="12409" y="375"/>
                      <a:pt x="12376" y="75"/>
                      <a:pt x="12175" y="75"/>
                    </a:cubicBezTo>
                    <a:cubicBezTo>
                      <a:pt x="11402" y="21"/>
                      <a:pt x="10628" y="0"/>
                      <a:pt x="985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94" name="Google Shape;14094;p43"/>
              <p:cNvSpPr/>
              <p:nvPr/>
            </p:nvSpPr>
            <p:spPr>
              <a:xfrm>
                <a:off x="6303700" y="2415000"/>
                <a:ext cx="275700" cy="39275"/>
              </a:xfrm>
              <a:custGeom>
                <a:rect b="b" l="l" r="r" t="t"/>
                <a:pathLst>
                  <a:path extrusionOk="0" h="1571" w="11028">
                    <a:moveTo>
                      <a:pt x="8587" y="1"/>
                    </a:moveTo>
                    <a:cubicBezTo>
                      <a:pt x="7592" y="1"/>
                      <a:pt x="6592" y="63"/>
                      <a:pt x="5591" y="157"/>
                    </a:cubicBezTo>
                    <a:cubicBezTo>
                      <a:pt x="4690" y="258"/>
                      <a:pt x="3789" y="324"/>
                      <a:pt x="2889" y="458"/>
                    </a:cubicBezTo>
                    <a:cubicBezTo>
                      <a:pt x="2488" y="524"/>
                      <a:pt x="2055" y="591"/>
                      <a:pt x="1654" y="691"/>
                    </a:cubicBezTo>
                    <a:cubicBezTo>
                      <a:pt x="1454" y="725"/>
                      <a:pt x="1221" y="758"/>
                      <a:pt x="1021" y="825"/>
                    </a:cubicBezTo>
                    <a:cubicBezTo>
                      <a:pt x="987" y="825"/>
                      <a:pt x="820" y="825"/>
                      <a:pt x="754" y="858"/>
                    </a:cubicBezTo>
                    <a:cubicBezTo>
                      <a:pt x="720" y="825"/>
                      <a:pt x="687" y="791"/>
                      <a:pt x="620" y="758"/>
                    </a:cubicBezTo>
                    <a:cubicBezTo>
                      <a:pt x="556" y="722"/>
                      <a:pt x="491" y="707"/>
                      <a:pt x="428" y="707"/>
                    </a:cubicBezTo>
                    <a:cubicBezTo>
                      <a:pt x="196" y="707"/>
                      <a:pt x="1" y="922"/>
                      <a:pt x="53" y="1158"/>
                    </a:cubicBezTo>
                    <a:cubicBezTo>
                      <a:pt x="75" y="1487"/>
                      <a:pt x="313" y="1571"/>
                      <a:pt x="568" y="1571"/>
                    </a:cubicBezTo>
                    <a:cubicBezTo>
                      <a:pt x="702" y="1571"/>
                      <a:pt x="839" y="1548"/>
                      <a:pt x="954" y="1525"/>
                    </a:cubicBezTo>
                    <a:cubicBezTo>
                      <a:pt x="2055" y="1258"/>
                      <a:pt x="3122" y="1025"/>
                      <a:pt x="4223" y="825"/>
                    </a:cubicBezTo>
                    <a:cubicBezTo>
                      <a:pt x="6424" y="458"/>
                      <a:pt x="8626" y="458"/>
                      <a:pt x="10828" y="424"/>
                    </a:cubicBezTo>
                    <a:cubicBezTo>
                      <a:pt x="10994" y="424"/>
                      <a:pt x="11028" y="157"/>
                      <a:pt x="10861" y="124"/>
                    </a:cubicBezTo>
                    <a:cubicBezTo>
                      <a:pt x="10108" y="37"/>
                      <a:pt x="9350" y="1"/>
                      <a:pt x="858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95" name="Google Shape;14095;p43"/>
              <p:cNvSpPr/>
              <p:nvPr/>
            </p:nvSpPr>
            <p:spPr>
              <a:xfrm>
                <a:off x="6317700" y="3236350"/>
                <a:ext cx="40725" cy="33200"/>
              </a:xfrm>
              <a:custGeom>
                <a:rect b="b" l="l" r="r" t="t"/>
                <a:pathLst>
                  <a:path extrusionOk="0" h="1328" w="1629">
                    <a:moveTo>
                      <a:pt x="1260" y="0"/>
                    </a:moveTo>
                    <a:cubicBezTo>
                      <a:pt x="1194" y="0"/>
                      <a:pt x="1118" y="55"/>
                      <a:pt x="1094" y="127"/>
                    </a:cubicBezTo>
                    <a:cubicBezTo>
                      <a:pt x="1061" y="327"/>
                      <a:pt x="1161" y="561"/>
                      <a:pt x="928" y="727"/>
                    </a:cubicBezTo>
                    <a:cubicBezTo>
                      <a:pt x="883" y="750"/>
                      <a:pt x="839" y="759"/>
                      <a:pt x="795" y="759"/>
                    </a:cubicBezTo>
                    <a:cubicBezTo>
                      <a:pt x="639" y="759"/>
                      <a:pt x="483" y="646"/>
                      <a:pt x="327" y="594"/>
                    </a:cubicBezTo>
                    <a:cubicBezTo>
                      <a:pt x="299" y="580"/>
                      <a:pt x="267" y="573"/>
                      <a:pt x="235" y="573"/>
                    </a:cubicBezTo>
                    <a:cubicBezTo>
                      <a:pt x="119" y="573"/>
                      <a:pt x="1" y="663"/>
                      <a:pt x="27" y="794"/>
                    </a:cubicBezTo>
                    <a:cubicBezTo>
                      <a:pt x="49" y="1150"/>
                      <a:pt x="398" y="1328"/>
                      <a:pt x="746" y="1328"/>
                    </a:cubicBezTo>
                    <a:cubicBezTo>
                      <a:pt x="920" y="1328"/>
                      <a:pt x="1094" y="1283"/>
                      <a:pt x="1228" y="1194"/>
                    </a:cubicBezTo>
                    <a:cubicBezTo>
                      <a:pt x="1428" y="1061"/>
                      <a:pt x="1595" y="827"/>
                      <a:pt x="1595" y="594"/>
                    </a:cubicBezTo>
                    <a:cubicBezTo>
                      <a:pt x="1628" y="394"/>
                      <a:pt x="1561" y="94"/>
                      <a:pt x="1328" y="27"/>
                    </a:cubicBezTo>
                    <a:cubicBezTo>
                      <a:pt x="1309" y="8"/>
                      <a:pt x="1285" y="0"/>
                      <a:pt x="126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96" name="Google Shape;14096;p43"/>
              <p:cNvSpPr/>
              <p:nvPr/>
            </p:nvSpPr>
            <p:spPr>
              <a:xfrm>
                <a:off x="6359575" y="3038375"/>
                <a:ext cx="43050" cy="42200"/>
              </a:xfrm>
              <a:custGeom>
                <a:rect b="b" l="l" r="r" t="t"/>
                <a:pathLst>
                  <a:path extrusionOk="0" h="1688" w="1722">
                    <a:moveTo>
                      <a:pt x="1100" y="0"/>
                    </a:moveTo>
                    <a:cubicBezTo>
                      <a:pt x="981" y="0"/>
                      <a:pt x="863" y="91"/>
                      <a:pt x="920" y="207"/>
                    </a:cubicBezTo>
                    <a:cubicBezTo>
                      <a:pt x="1021" y="441"/>
                      <a:pt x="1187" y="707"/>
                      <a:pt x="1021" y="941"/>
                    </a:cubicBezTo>
                    <a:cubicBezTo>
                      <a:pt x="941" y="1068"/>
                      <a:pt x="846" y="1112"/>
                      <a:pt x="743" y="1112"/>
                    </a:cubicBezTo>
                    <a:cubicBezTo>
                      <a:pt x="631" y="1112"/>
                      <a:pt x="509" y="1060"/>
                      <a:pt x="387" y="1008"/>
                    </a:cubicBezTo>
                    <a:cubicBezTo>
                      <a:pt x="352" y="987"/>
                      <a:pt x="315" y="978"/>
                      <a:pt x="278" y="978"/>
                    </a:cubicBezTo>
                    <a:cubicBezTo>
                      <a:pt x="136" y="978"/>
                      <a:pt x="0" y="1116"/>
                      <a:pt x="53" y="1274"/>
                    </a:cubicBezTo>
                    <a:cubicBezTo>
                      <a:pt x="155" y="1563"/>
                      <a:pt x="412" y="1687"/>
                      <a:pt x="684" y="1687"/>
                    </a:cubicBezTo>
                    <a:cubicBezTo>
                      <a:pt x="947" y="1687"/>
                      <a:pt x="1224" y="1571"/>
                      <a:pt x="1387" y="1375"/>
                    </a:cubicBezTo>
                    <a:cubicBezTo>
                      <a:pt x="1721" y="974"/>
                      <a:pt x="1688" y="240"/>
                      <a:pt x="1154" y="7"/>
                    </a:cubicBezTo>
                    <a:cubicBezTo>
                      <a:pt x="1136" y="3"/>
                      <a:pt x="1118" y="0"/>
                      <a:pt x="11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97" name="Google Shape;14097;p43"/>
              <p:cNvSpPr/>
              <p:nvPr/>
            </p:nvSpPr>
            <p:spPr>
              <a:xfrm>
                <a:off x="6367275" y="2845525"/>
                <a:ext cx="42000" cy="41400"/>
              </a:xfrm>
              <a:custGeom>
                <a:rect b="b" l="l" r="r" t="t"/>
                <a:pathLst>
                  <a:path extrusionOk="0" h="1656" w="1680">
                    <a:moveTo>
                      <a:pt x="1023" y="0"/>
                    </a:moveTo>
                    <a:cubicBezTo>
                      <a:pt x="912" y="0"/>
                      <a:pt x="838" y="125"/>
                      <a:pt x="913" y="249"/>
                    </a:cubicBezTo>
                    <a:cubicBezTo>
                      <a:pt x="1013" y="449"/>
                      <a:pt x="1113" y="783"/>
                      <a:pt x="946" y="983"/>
                    </a:cubicBezTo>
                    <a:cubicBezTo>
                      <a:pt x="864" y="1085"/>
                      <a:pt x="758" y="1124"/>
                      <a:pt x="641" y="1124"/>
                    </a:cubicBezTo>
                    <a:cubicBezTo>
                      <a:pt x="567" y="1124"/>
                      <a:pt x="490" y="1109"/>
                      <a:pt x="412" y="1083"/>
                    </a:cubicBezTo>
                    <a:cubicBezTo>
                      <a:pt x="379" y="1066"/>
                      <a:pt x="345" y="1059"/>
                      <a:pt x="311" y="1059"/>
                    </a:cubicBezTo>
                    <a:cubicBezTo>
                      <a:pt x="145" y="1059"/>
                      <a:pt x="1" y="1244"/>
                      <a:pt x="112" y="1383"/>
                    </a:cubicBezTo>
                    <a:cubicBezTo>
                      <a:pt x="252" y="1570"/>
                      <a:pt x="459" y="1655"/>
                      <a:pt x="672" y="1655"/>
                    </a:cubicBezTo>
                    <a:cubicBezTo>
                      <a:pt x="916" y="1655"/>
                      <a:pt x="1169" y="1545"/>
                      <a:pt x="1346" y="1350"/>
                    </a:cubicBezTo>
                    <a:cubicBezTo>
                      <a:pt x="1680" y="983"/>
                      <a:pt x="1546" y="316"/>
                      <a:pt x="1146" y="49"/>
                    </a:cubicBezTo>
                    <a:cubicBezTo>
                      <a:pt x="1104" y="15"/>
                      <a:pt x="1061" y="0"/>
                      <a:pt x="102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98" name="Google Shape;14098;p43"/>
              <p:cNvSpPr/>
              <p:nvPr/>
            </p:nvSpPr>
            <p:spPr>
              <a:xfrm>
                <a:off x="6334200" y="2662000"/>
                <a:ext cx="47575" cy="42800"/>
              </a:xfrm>
              <a:custGeom>
                <a:rect b="b" l="l" r="r" t="t"/>
                <a:pathLst>
                  <a:path extrusionOk="0" h="1712" w="1903">
                    <a:moveTo>
                      <a:pt x="1160" y="0"/>
                    </a:moveTo>
                    <a:cubicBezTo>
                      <a:pt x="1049" y="0"/>
                      <a:pt x="953" y="109"/>
                      <a:pt x="1035" y="218"/>
                    </a:cubicBezTo>
                    <a:cubicBezTo>
                      <a:pt x="1168" y="418"/>
                      <a:pt x="1202" y="785"/>
                      <a:pt x="1001" y="952"/>
                    </a:cubicBezTo>
                    <a:cubicBezTo>
                      <a:pt x="936" y="1017"/>
                      <a:pt x="864" y="1040"/>
                      <a:pt x="789" y="1040"/>
                    </a:cubicBezTo>
                    <a:cubicBezTo>
                      <a:pt x="632" y="1040"/>
                      <a:pt x="459" y="941"/>
                      <a:pt x="301" y="918"/>
                    </a:cubicBezTo>
                    <a:cubicBezTo>
                      <a:pt x="134" y="918"/>
                      <a:pt x="1" y="1019"/>
                      <a:pt x="1" y="1185"/>
                    </a:cubicBezTo>
                    <a:cubicBezTo>
                      <a:pt x="19" y="1557"/>
                      <a:pt x="359" y="1712"/>
                      <a:pt x="720" y="1712"/>
                    </a:cubicBezTo>
                    <a:cubicBezTo>
                      <a:pt x="1007" y="1712"/>
                      <a:pt x="1306" y="1614"/>
                      <a:pt x="1468" y="1452"/>
                    </a:cubicBezTo>
                    <a:cubicBezTo>
                      <a:pt x="1902" y="985"/>
                      <a:pt x="1802" y="285"/>
                      <a:pt x="1235" y="18"/>
                    </a:cubicBezTo>
                    <a:cubicBezTo>
                      <a:pt x="1210" y="6"/>
                      <a:pt x="1185" y="0"/>
                      <a:pt x="116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99" name="Google Shape;14099;p43"/>
              <p:cNvSpPr/>
              <p:nvPr/>
            </p:nvSpPr>
            <p:spPr>
              <a:xfrm>
                <a:off x="6260400" y="2489725"/>
                <a:ext cx="48825" cy="43275"/>
              </a:xfrm>
              <a:custGeom>
                <a:rect b="b" l="l" r="r" t="t"/>
                <a:pathLst>
                  <a:path extrusionOk="0" h="1731" w="1953">
                    <a:moveTo>
                      <a:pt x="1148" y="0"/>
                    </a:moveTo>
                    <a:cubicBezTo>
                      <a:pt x="1004" y="0"/>
                      <a:pt x="928" y="178"/>
                      <a:pt x="1051" y="271"/>
                    </a:cubicBezTo>
                    <a:cubicBezTo>
                      <a:pt x="1185" y="471"/>
                      <a:pt x="1318" y="771"/>
                      <a:pt x="1151" y="1005"/>
                    </a:cubicBezTo>
                    <a:cubicBezTo>
                      <a:pt x="1076" y="1110"/>
                      <a:pt x="966" y="1148"/>
                      <a:pt x="847" y="1148"/>
                    </a:cubicBezTo>
                    <a:cubicBezTo>
                      <a:pt x="703" y="1148"/>
                      <a:pt x="545" y="1093"/>
                      <a:pt x="418" y="1038"/>
                    </a:cubicBezTo>
                    <a:cubicBezTo>
                      <a:pt x="379" y="1021"/>
                      <a:pt x="341" y="1014"/>
                      <a:pt x="306" y="1014"/>
                    </a:cubicBezTo>
                    <a:cubicBezTo>
                      <a:pt x="126" y="1014"/>
                      <a:pt x="0" y="1204"/>
                      <a:pt x="84" y="1372"/>
                    </a:cubicBezTo>
                    <a:cubicBezTo>
                      <a:pt x="218" y="1624"/>
                      <a:pt x="477" y="1731"/>
                      <a:pt x="752" y="1731"/>
                    </a:cubicBezTo>
                    <a:cubicBezTo>
                      <a:pt x="1096" y="1731"/>
                      <a:pt x="1467" y="1564"/>
                      <a:pt x="1652" y="1305"/>
                    </a:cubicBezTo>
                    <a:cubicBezTo>
                      <a:pt x="1952" y="871"/>
                      <a:pt x="1752" y="137"/>
                      <a:pt x="1185" y="4"/>
                    </a:cubicBezTo>
                    <a:cubicBezTo>
                      <a:pt x="1172" y="1"/>
                      <a:pt x="1160" y="0"/>
                      <a:pt x="114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00" name="Google Shape;14100;p43"/>
              <p:cNvSpPr/>
              <p:nvPr/>
            </p:nvSpPr>
            <p:spPr>
              <a:xfrm>
                <a:off x="6233300" y="3175575"/>
                <a:ext cx="15025" cy="13225"/>
              </a:xfrm>
              <a:custGeom>
                <a:rect b="b" l="l" r="r" t="t"/>
                <a:pathLst>
                  <a:path extrusionOk="0" h="529" w="601">
                    <a:moveTo>
                      <a:pt x="279" y="1"/>
                    </a:moveTo>
                    <a:cubicBezTo>
                      <a:pt x="224" y="1"/>
                      <a:pt x="173" y="17"/>
                      <a:pt x="134" y="56"/>
                    </a:cubicBezTo>
                    <a:cubicBezTo>
                      <a:pt x="67" y="90"/>
                      <a:pt x="67" y="123"/>
                      <a:pt x="34" y="156"/>
                    </a:cubicBezTo>
                    <a:cubicBezTo>
                      <a:pt x="1" y="190"/>
                      <a:pt x="1" y="223"/>
                      <a:pt x="1" y="290"/>
                    </a:cubicBezTo>
                    <a:cubicBezTo>
                      <a:pt x="1" y="323"/>
                      <a:pt x="34" y="356"/>
                      <a:pt x="34" y="390"/>
                    </a:cubicBezTo>
                    <a:cubicBezTo>
                      <a:pt x="67" y="423"/>
                      <a:pt x="101" y="456"/>
                      <a:pt x="134" y="490"/>
                    </a:cubicBezTo>
                    <a:cubicBezTo>
                      <a:pt x="176" y="518"/>
                      <a:pt x="219" y="528"/>
                      <a:pt x="258" y="528"/>
                    </a:cubicBezTo>
                    <a:cubicBezTo>
                      <a:pt x="313" y="528"/>
                      <a:pt x="362" y="509"/>
                      <a:pt x="401" y="490"/>
                    </a:cubicBezTo>
                    <a:cubicBezTo>
                      <a:pt x="434" y="456"/>
                      <a:pt x="434" y="456"/>
                      <a:pt x="468" y="456"/>
                    </a:cubicBezTo>
                    <a:cubicBezTo>
                      <a:pt x="601" y="356"/>
                      <a:pt x="601" y="123"/>
                      <a:pt x="468" y="56"/>
                    </a:cubicBezTo>
                    <a:cubicBezTo>
                      <a:pt x="434" y="56"/>
                      <a:pt x="401" y="56"/>
                      <a:pt x="401" y="23"/>
                    </a:cubicBezTo>
                    <a:cubicBezTo>
                      <a:pt x="359" y="9"/>
                      <a:pt x="318" y="1"/>
                      <a:pt x="27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01" name="Google Shape;14101;p43"/>
              <p:cNvSpPr/>
              <p:nvPr/>
            </p:nvSpPr>
            <p:spPr>
              <a:xfrm>
                <a:off x="6204125" y="3181125"/>
                <a:ext cx="14200" cy="12550"/>
              </a:xfrm>
              <a:custGeom>
                <a:rect b="b" l="l" r="r" t="t"/>
                <a:pathLst>
                  <a:path extrusionOk="0" h="502" w="568">
                    <a:moveTo>
                      <a:pt x="300" y="1"/>
                    </a:moveTo>
                    <a:cubicBezTo>
                      <a:pt x="234" y="34"/>
                      <a:pt x="200" y="34"/>
                      <a:pt x="167" y="68"/>
                    </a:cubicBezTo>
                    <a:cubicBezTo>
                      <a:pt x="100" y="101"/>
                      <a:pt x="67" y="101"/>
                      <a:pt x="33" y="168"/>
                    </a:cubicBezTo>
                    <a:cubicBezTo>
                      <a:pt x="33" y="201"/>
                      <a:pt x="0" y="234"/>
                      <a:pt x="0" y="268"/>
                    </a:cubicBezTo>
                    <a:cubicBezTo>
                      <a:pt x="0" y="301"/>
                      <a:pt x="33" y="368"/>
                      <a:pt x="67" y="401"/>
                    </a:cubicBezTo>
                    <a:cubicBezTo>
                      <a:pt x="100" y="435"/>
                      <a:pt x="133" y="435"/>
                      <a:pt x="167" y="468"/>
                    </a:cubicBezTo>
                    <a:cubicBezTo>
                      <a:pt x="234" y="501"/>
                      <a:pt x="267" y="501"/>
                      <a:pt x="334" y="501"/>
                    </a:cubicBezTo>
                    <a:cubicBezTo>
                      <a:pt x="467" y="501"/>
                      <a:pt x="567" y="368"/>
                      <a:pt x="567" y="234"/>
                    </a:cubicBezTo>
                    <a:cubicBezTo>
                      <a:pt x="567" y="201"/>
                      <a:pt x="534" y="134"/>
                      <a:pt x="467" y="68"/>
                    </a:cubicBezTo>
                    <a:cubicBezTo>
                      <a:pt x="434" y="34"/>
                      <a:pt x="367" y="1"/>
                      <a:pt x="3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02" name="Google Shape;14102;p43"/>
              <p:cNvSpPr/>
              <p:nvPr/>
            </p:nvSpPr>
            <p:spPr>
              <a:xfrm>
                <a:off x="6219125" y="3204700"/>
                <a:ext cx="12525" cy="10450"/>
              </a:xfrm>
              <a:custGeom>
                <a:rect b="b" l="l" r="r" t="t"/>
                <a:pathLst>
                  <a:path extrusionOk="0" h="418" w="501">
                    <a:moveTo>
                      <a:pt x="263" y="0"/>
                    </a:moveTo>
                    <a:cubicBezTo>
                      <a:pt x="226" y="0"/>
                      <a:pt x="184" y="9"/>
                      <a:pt x="134" y="25"/>
                    </a:cubicBezTo>
                    <a:cubicBezTo>
                      <a:pt x="101" y="59"/>
                      <a:pt x="67" y="59"/>
                      <a:pt x="67" y="92"/>
                    </a:cubicBezTo>
                    <a:cubicBezTo>
                      <a:pt x="0" y="192"/>
                      <a:pt x="0" y="259"/>
                      <a:pt x="67" y="359"/>
                    </a:cubicBezTo>
                    <a:cubicBezTo>
                      <a:pt x="101" y="359"/>
                      <a:pt x="134" y="392"/>
                      <a:pt x="167" y="392"/>
                    </a:cubicBezTo>
                    <a:cubicBezTo>
                      <a:pt x="201" y="409"/>
                      <a:pt x="234" y="417"/>
                      <a:pt x="271" y="417"/>
                    </a:cubicBezTo>
                    <a:cubicBezTo>
                      <a:pt x="309" y="417"/>
                      <a:pt x="351" y="409"/>
                      <a:pt x="401" y="392"/>
                    </a:cubicBezTo>
                    <a:cubicBezTo>
                      <a:pt x="467" y="359"/>
                      <a:pt x="501" y="292"/>
                      <a:pt x="501" y="192"/>
                    </a:cubicBezTo>
                    <a:cubicBezTo>
                      <a:pt x="467" y="125"/>
                      <a:pt x="434" y="59"/>
                      <a:pt x="367" y="25"/>
                    </a:cubicBezTo>
                    <a:cubicBezTo>
                      <a:pt x="334" y="9"/>
                      <a:pt x="301" y="0"/>
                      <a:pt x="26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03" name="Google Shape;14103;p43"/>
              <p:cNvSpPr/>
              <p:nvPr/>
            </p:nvSpPr>
            <p:spPr>
              <a:xfrm>
                <a:off x="6204125" y="3226900"/>
                <a:ext cx="10850" cy="9750"/>
              </a:xfrm>
              <a:custGeom>
                <a:rect b="b" l="l" r="r" t="t"/>
                <a:pathLst>
                  <a:path extrusionOk="0" h="390" w="434">
                    <a:moveTo>
                      <a:pt x="215" y="0"/>
                    </a:moveTo>
                    <a:cubicBezTo>
                      <a:pt x="107" y="0"/>
                      <a:pt x="0" y="67"/>
                      <a:pt x="0" y="205"/>
                    </a:cubicBezTo>
                    <a:cubicBezTo>
                      <a:pt x="16" y="330"/>
                      <a:pt x="112" y="389"/>
                      <a:pt x="210" y="389"/>
                    </a:cubicBezTo>
                    <a:cubicBezTo>
                      <a:pt x="321" y="389"/>
                      <a:pt x="434" y="313"/>
                      <a:pt x="434" y="171"/>
                    </a:cubicBezTo>
                    <a:cubicBezTo>
                      <a:pt x="418" y="59"/>
                      <a:pt x="316" y="0"/>
                      <a:pt x="21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04" name="Google Shape;14104;p43"/>
              <p:cNvSpPr/>
              <p:nvPr/>
            </p:nvSpPr>
            <p:spPr>
              <a:xfrm>
                <a:off x="6264150" y="3057725"/>
                <a:ext cx="17550" cy="16700"/>
              </a:xfrm>
              <a:custGeom>
                <a:rect b="b" l="l" r="r" t="t"/>
                <a:pathLst>
                  <a:path extrusionOk="0" h="668" w="702">
                    <a:moveTo>
                      <a:pt x="334" y="0"/>
                    </a:moveTo>
                    <a:cubicBezTo>
                      <a:pt x="234" y="0"/>
                      <a:pt x="101" y="67"/>
                      <a:pt x="67" y="167"/>
                    </a:cubicBezTo>
                    <a:cubicBezTo>
                      <a:pt x="67" y="167"/>
                      <a:pt x="34" y="200"/>
                      <a:pt x="34" y="200"/>
                    </a:cubicBezTo>
                    <a:cubicBezTo>
                      <a:pt x="1" y="267"/>
                      <a:pt x="1" y="367"/>
                      <a:pt x="34" y="434"/>
                    </a:cubicBezTo>
                    <a:cubicBezTo>
                      <a:pt x="34" y="500"/>
                      <a:pt x="67" y="534"/>
                      <a:pt x="101" y="601"/>
                    </a:cubicBezTo>
                    <a:cubicBezTo>
                      <a:pt x="168" y="634"/>
                      <a:pt x="234" y="667"/>
                      <a:pt x="301" y="667"/>
                    </a:cubicBezTo>
                    <a:lnTo>
                      <a:pt x="434" y="667"/>
                    </a:lnTo>
                    <a:lnTo>
                      <a:pt x="534" y="634"/>
                    </a:lnTo>
                    <a:lnTo>
                      <a:pt x="534" y="601"/>
                    </a:lnTo>
                    <a:cubicBezTo>
                      <a:pt x="635" y="534"/>
                      <a:pt x="701" y="434"/>
                      <a:pt x="701" y="300"/>
                    </a:cubicBezTo>
                    <a:cubicBezTo>
                      <a:pt x="701" y="200"/>
                      <a:pt x="668" y="134"/>
                      <a:pt x="601" y="67"/>
                    </a:cubicBezTo>
                    <a:cubicBezTo>
                      <a:pt x="534" y="33"/>
                      <a:pt x="434" y="0"/>
                      <a:pt x="3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05" name="Google Shape;14105;p43"/>
              <p:cNvSpPr/>
              <p:nvPr/>
            </p:nvSpPr>
            <p:spPr>
              <a:xfrm>
                <a:off x="6244975" y="3045950"/>
                <a:ext cx="16500" cy="12950"/>
              </a:xfrm>
              <a:custGeom>
                <a:rect b="b" l="l" r="r" t="t"/>
                <a:pathLst>
                  <a:path extrusionOk="0" h="518" w="660">
                    <a:moveTo>
                      <a:pt x="344" y="0"/>
                    </a:moveTo>
                    <a:cubicBezTo>
                      <a:pt x="287" y="0"/>
                      <a:pt x="225" y="21"/>
                      <a:pt x="167" y="71"/>
                    </a:cubicBezTo>
                    <a:cubicBezTo>
                      <a:pt x="101" y="71"/>
                      <a:pt x="67" y="138"/>
                      <a:pt x="67" y="204"/>
                    </a:cubicBezTo>
                    <a:cubicBezTo>
                      <a:pt x="1" y="271"/>
                      <a:pt x="67" y="371"/>
                      <a:pt x="134" y="438"/>
                    </a:cubicBezTo>
                    <a:cubicBezTo>
                      <a:pt x="183" y="487"/>
                      <a:pt x="250" y="518"/>
                      <a:pt x="321" y="518"/>
                    </a:cubicBezTo>
                    <a:cubicBezTo>
                      <a:pt x="347" y="518"/>
                      <a:pt x="374" y="513"/>
                      <a:pt x="401" y="504"/>
                    </a:cubicBezTo>
                    <a:cubicBezTo>
                      <a:pt x="468" y="471"/>
                      <a:pt x="501" y="438"/>
                      <a:pt x="534" y="371"/>
                    </a:cubicBezTo>
                    <a:cubicBezTo>
                      <a:pt x="660" y="195"/>
                      <a:pt x="521" y="0"/>
                      <a:pt x="34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06" name="Google Shape;14106;p43"/>
              <p:cNvSpPr/>
              <p:nvPr/>
            </p:nvSpPr>
            <p:spPr>
              <a:xfrm>
                <a:off x="6269150" y="3028375"/>
                <a:ext cx="13375" cy="12400"/>
              </a:xfrm>
              <a:custGeom>
                <a:rect b="b" l="l" r="r" t="t"/>
                <a:pathLst>
                  <a:path extrusionOk="0" h="496" w="535">
                    <a:moveTo>
                      <a:pt x="320" y="0"/>
                    </a:moveTo>
                    <a:cubicBezTo>
                      <a:pt x="303" y="0"/>
                      <a:pt x="285" y="2"/>
                      <a:pt x="268" y="7"/>
                    </a:cubicBezTo>
                    <a:cubicBezTo>
                      <a:pt x="201" y="7"/>
                      <a:pt x="134" y="40"/>
                      <a:pt x="101" y="107"/>
                    </a:cubicBezTo>
                    <a:cubicBezTo>
                      <a:pt x="68" y="107"/>
                      <a:pt x="68" y="140"/>
                      <a:pt x="34" y="207"/>
                    </a:cubicBezTo>
                    <a:cubicBezTo>
                      <a:pt x="1" y="307"/>
                      <a:pt x="1" y="374"/>
                      <a:pt x="68" y="440"/>
                    </a:cubicBezTo>
                    <a:cubicBezTo>
                      <a:pt x="107" y="479"/>
                      <a:pt x="157" y="496"/>
                      <a:pt x="206" y="496"/>
                    </a:cubicBezTo>
                    <a:cubicBezTo>
                      <a:pt x="240" y="496"/>
                      <a:pt x="273" y="487"/>
                      <a:pt x="301" y="474"/>
                    </a:cubicBezTo>
                    <a:lnTo>
                      <a:pt x="334" y="440"/>
                    </a:lnTo>
                    <a:cubicBezTo>
                      <a:pt x="368" y="440"/>
                      <a:pt x="401" y="440"/>
                      <a:pt x="435" y="407"/>
                    </a:cubicBezTo>
                    <a:cubicBezTo>
                      <a:pt x="501" y="340"/>
                      <a:pt x="535" y="273"/>
                      <a:pt x="535" y="207"/>
                    </a:cubicBezTo>
                    <a:cubicBezTo>
                      <a:pt x="535" y="91"/>
                      <a:pt x="434" y="0"/>
                      <a:pt x="32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07" name="Google Shape;14107;p43"/>
              <p:cNvSpPr/>
              <p:nvPr/>
            </p:nvSpPr>
            <p:spPr>
              <a:xfrm>
                <a:off x="6280825" y="2908450"/>
                <a:ext cx="11700" cy="12525"/>
              </a:xfrm>
              <a:custGeom>
                <a:rect b="b" l="l" r="r" t="t"/>
                <a:pathLst>
                  <a:path extrusionOk="0" h="501" w="468">
                    <a:moveTo>
                      <a:pt x="201" y="0"/>
                    </a:moveTo>
                    <a:cubicBezTo>
                      <a:pt x="168" y="0"/>
                      <a:pt x="101" y="34"/>
                      <a:pt x="68" y="67"/>
                    </a:cubicBezTo>
                    <a:cubicBezTo>
                      <a:pt x="34" y="100"/>
                      <a:pt x="1" y="134"/>
                      <a:pt x="1" y="200"/>
                    </a:cubicBezTo>
                    <a:cubicBezTo>
                      <a:pt x="1" y="300"/>
                      <a:pt x="1" y="367"/>
                      <a:pt x="68" y="434"/>
                    </a:cubicBezTo>
                    <a:cubicBezTo>
                      <a:pt x="101" y="467"/>
                      <a:pt x="168" y="501"/>
                      <a:pt x="234" y="501"/>
                    </a:cubicBezTo>
                    <a:cubicBezTo>
                      <a:pt x="301" y="467"/>
                      <a:pt x="368" y="467"/>
                      <a:pt x="401" y="400"/>
                    </a:cubicBezTo>
                    <a:cubicBezTo>
                      <a:pt x="468" y="367"/>
                      <a:pt x="468" y="267"/>
                      <a:pt x="435" y="200"/>
                    </a:cubicBezTo>
                    <a:cubicBezTo>
                      <a:pt x="435" y="167"/>
                      <a:pt x="435" y="167"/>
                      <a:pt x="435" y="167"/>
                    </a:cubicBezTo>
                    <a:cubicBezTo>
                      <a:pt x="435" y="134"/>
                      <a:pt x="368" y="67"/>
                      <a:pt x="334" y="34"/>
                    </a:cubicBezTo>
                    <a:cubicBezTo>
                      <a:pt x="301" y="34"/>
                      <a:pt x="268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08" name="Google Shape;14108;p43"/>
              <p:cNvSpPr/>
              <p:nvPr/>
            </p:nvSpPr>
            <p:spPr>
              <a:xfrm>
                <a:off x="6261650" y="2925125"/>
                <a:ext cx="11700" cy="10850"/>
              </a:xfrm>
              <a:custGeom>
                <a:rect b="b" l="l" r="r" t="t"/>
                <a:pathLst>
                  <a:path extrusionOk="0" h="434" w="468">
                    <a:moveTo>
                      <a:pt x="234" y="0"/>
                    </a:moveTo>
                    <a:cubicBezTo>
                      <a:pt x="101" y="0"/>
                      <a:pt x="1" y="134"/>
                      <a:pt x="67" y="234"/>
                    </a:cubicBezTo>
                    <a:cubicBezTo>
                      <a:pt x="67" y="267"/>
                      <a:pt x="67" y="267"/>
                      <a:pt x="67" y="301"/>
                    </a:cubicBezTo>
                    <a:cubicBezTo>
                      <a:pt x="101" y="367"/>
                      <a:pt x="167" y="434"/>
                      <a:pt x="268" y="434"/>
                    </a:cubicBezTo>
                    <a:cubicBezTo>
                      <a:pt x="334" y="434"/>
                      <a:pt x="401" y="367"/>
                      <a:pt x="401" y="301"/>
                    </a:cubicBezTo>
                    <a:cubicBezTo>
                      <a:pt x="434" y="267"/>
                      <a:pt x="434" y="234"/>
                      <a:pt x="434" y="234"/>
                    </a:cubicBezTo>
                    <a:cubicBezTo>
                      <a:pt x="468" y="100"/>
                      <a:pt x="368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09" name="Google Shape;14109;p43"/>
              <p:cNvSpPr/>
              <p:nvPr/>
            </p:nvSpPr>
            <p:spPr>
              <a:xfrm>
                <a:off x="5895375" y="2874100"/>
                <a:ext cx="14375" cy="12275"/>
              </a:xfrm>
              <a:custGeom>
                <a:rect b="b" l="l" r="r" t="t"/>
                <a:pathLst>
                  <a:path extrusionOk="0" h="491" w="575">
                    <a:moveTo>
                      <a:pt x="265" y="1"/>
                    </a:moveTo>
                    <a:cubicBezTo>
                      <a:pt x="1" y="1"/>
                      <a:pt x="15" y="490"/>
                      <a:pt x="280" y="490"/>
                    </a:cubicBezTo>
                    <a:cubicBezTo>
                      <a:pt x="326" y="490"/>
                      <a:pt x="380" y="475"/>
                      <a:pt x="442" y="440"/>
                    </a:cubicBezTo>
                    <a:lnTo>
                      <a:pt x="475" y="407"/>
                    </a:lnTo>
                    <a:cubicBezTo>
                      <a:pt x="542" y="373"/>
                      <a:pt x="575" y="307"/>
                      <a:pt x="575" y="240"/>
                    </a:cubicBezTo>
                    <a:cubicBezTo>
                      <a:pt x="575" y="140"/>
                      <a:pt x="542" y="73"/>
                      <a:pt x="475" y="40"/>
                    </a:cubicBezTo>
                    <a:lnTo>
                      <a:pt x="408" y="40"/>
                    </a:lnTo>
                    <a:cubicBezTo>
                      <a:pt x="354" y="13"/>
                      <a:pt x="306" y="1"/>
                      <a:pt x="26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10" name="Google Shape;14110;p43"/>
              <p:cNvSpPr/>
              <p:nvPr/>
            </p:nvSpPr>
            <p:spPr>
              <a:xfrm>
                <a:off x="5868875" y="2866750"/>
                <a:ext cx="14200" cy="14200"/>
              </a:xfrm>
              <a:custGeom>
                <a:rect b="b" l="l" r="r" t="t"/>
                <a:pathLst>
                  <a:path extrusionOk="0" h="568" w="568">
                    <a:moveTo>
                      <a:pt x="267" y="0"/>
                    </a:moveTo>
                    <a:cubicBezTo>
                      <a:pt x="101" y="0"/>
                      <a:pt x="0" y="167"/>
                      <a:pt x="0" y="301"/>
                    </a:cubicBezTo>
                    <a:cubicBezTo>
                      <a:pt x="0" y="467"/>
                      <a:pt x="134" y="567"/>
                      <a:pt x="301" y="567"/>
                    </a:cubicBezTo>
                    <a:cubicBezTo>
                      <a:pt x="434" y="567"/>
                      <a:pt x="568" y="434"/>
                      <a:pt x="568" y="267"/>
                    </a:cubicBezTo>
                    <a:cubicBezTo>
                      <a:pt x="568" y="134"/>
                      <a:pt x="434" y="0"/>
                      <a:pt x="2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11" name="Google Shape;14111;p43"/>
              <p:cNvSpPr/>
              <p:nvPr/>
            </p:nvSpPr>
            <p:spPr>
              <a:xfrm>
                <a:off x="5883050" y="2892600"/>
                <a:ext cx="10875" cy="10875"/>
              </a:xfrm>
              <a:custGeom>
                <a:rect b="b" l="l" r="r" t="t"/>
                <a:pathLst>
                  <a:path extrusionOk="0" h="435" w="435">
                    <a:moveTo>
                      <a:pt x="201" y="0"/>
                    </a:moveTo>
                    <a:cubicBezTo>
                      <a:pt x="134" y="0"/>
                      <a:pt x="34" y="34"/>
                      <a:pt x="34" y="134"/>
                    </a:cubicBezTo>
                    <a:cubicBezTo>
                      <a:pt x="1" y="167"/>
                      <a:pt x="1" y="201"/>
                      <a:pt x="1" y="267"/>
                    </a:cubicBezTo>
                    <a:cubicBezTo>
                      <a:pt x="34" y="267"/>
                      <a:pt x="34" y="301"/>
                      <a:pt x="67" y="334"/>
                    </a:cubicBezTo>
                    <a:cubicBezTo>
                      <a:pt x="67" y="401"/>
                      <a:pt x="167" y="434"/>
                      <a:pt x="234" y="434"/>
                    </a:cubicBezTo>
                    <a:cubicBezTo>
                      <a:pt x="301" y="434"/>
                      <a:pt x="367" y="401"/>
                      <a:pt x="401" y="334"/>
                    </a:cubicBezTo>
                    <a:cubicBezTo>
                      <a:pt x="401" y="301"/>
                      <a:pt x="434" y="234"/>
                      <a:pt x="434" y="201"/>
                    </a:cubicBezTo>
                    <a:cubicBezTo>
                      <a:pt x="434" y="167"/>
                      <a:pt x="434" y="134"/>
                      <a:pt x="401" y="67"/>
                    </a:cubicBezTo>
                    <a:cubicBezTo>
                      <a:pt x="367" y="34"/>
                      <a:pt x="301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12" name="Google Shape;14112;p43"/>
              <p:cNvSpPr/>
              <p:nvPr/>
            </p:nvSpPr>
            <p:spPr>
              <a:xfrm>
                <a:off x="5909725" y="2900300"/>
                <a:ext cx="10050" cy="8825"/>
              </a:xfrm>
              <a:custGeom>
                <a:rect b="b" l="l" r="r" t="t"/>
                <a:pathLst>
                  <a:path extrusionOk="0" h="353" w="402">
                    <a:moveTo>
                      <a:pt x="209" y="0"/>
                    </a:moveTo>
                    <a:cubicBezTo>
                      <a:pt x="106" y="0"/>
                      <a:pt x="1" y="68"/>
                      <a:pt x="1" y="193"/>
                    </a:cubicBezTo>
                    <a:cubicBezTo>
                      <a:pt x="16" y="301"/>
                      <a:pt x="104" y="352"/>
                      <a:pt x="193" y="352"/>
                    </a:cubicBezTo>
                    <a:cubicBezTo>
                      <a:pt x="296" y="352"/>
                      <a:pt x="401" y="284"/>
                      <a:pt x="401" y="159"/>
                    </a:cubicBezTo>
                    <a:cubicBezTo>
                      <a:pt x="386" y="51"/>
                      <a:pt x="298" y="0"/>
                      <a:pt x="20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13" name="Google Shape;14113;p43"/>
              <p:cNvSpPr/>
              <p:nvPr/>
            </p:nvSpPr>
            <p:spPr>
              <a:xfrm>
                <a:off x="5875550" y="2746150"/>
                <a:ext cx="14200" cy="13875"/>
              </a:xfrm>
              <a:custGeom>
                <a:rect b="b" l="l" r="r" t="t"/>
                <a:pathLst>
                  <a:path extrusionOk="0" h="555" w="568">
                    <a:moveTo>
                      <a:pt x="262" y="1"/>
                    </a:moveTo>
                    <a:cubicBezTo>
                      <a:pt x="225" y="1"/>
                      <a:pt x="192" y="9"/>
                      <a:pt x="167" y="21"/>
                    </a:cubicBezTo>
                    <a:cubicBezTo>
                      <a:pt x="34" y="88"/>
                      <a:pt x="0" y="188"/>
                      <a:pt x="0" y="288"/>
                    </a:cubicBezTo>
                    <a:cubicBezTo>
                      <a:pt x="0" y="321"/>
                      <a:pt x="0" y="354"/>
                      <a:pt x="0" y="354"/>
                    </a:cubicBezTo>
                    <a:cubicBezTo>
                      <a:pt x="0" y="455"/>
                      <a:pt x="100" y="555"/>
                      <a:pt x="200" y="555"/>
                    </a:cubicBezTo>
                    <a:lnTo>
                      <a:pt x="267" y="555"/>
                    </a:lnTo>
                    <a:cubicBezTo>
                      <a:pt x="401" y="521"/>
                      <a:pt x="501" y="455"/>
                      <a:pt x="534" y="321"/>
                    </a:cubicBezTo>
                    <a:cubicBezTo>
                      <a:pt x="567" y="254"/>
                      <a:pt x="534" y="154"/>
                      <a:pt x="467" y="88"/>
                    </a:cubicBezTo>
                    <a:cubicBezTo>
                      <a:pt x="404" y="24"/>
                      <a:pt x="327" y="1"/>
                      <a:pt x="26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14" name="Google Shape;14114;p43"/>
              <p:cNvSpPr/>
              <p:nvPr/>
            </p:nvSpPr>
            <p:spPr>
              <a:xfrm>
                <a:off x="5860525" y="2772500"/>
                <a:ext cx="10875" cy="11700"/>
              </a:xfrm>
              <a:custGeom>
                <a:rect b="b" l="l" r="r" t="t"/>
                <a:pathLst>
                  <a:path extrusionOk="0" h="468" w="435">
                    <a:moveTo>
                      <a:pt x="201" y="1"/>
                    </a:moveTo>
                    <a:cubicBezTo>
                      <a:pt x="168" y="1"/>
                      <a:pt x="101" y="68"/>
                      <a:pt x="68" y="101"/>
                    </a:cubicBezTo>
                    <a:cubicBezTo>
                      <a:pt x="68" y="134"/>
                      <a:pt x="34" y="134"/>
                      <a:pt x="34" y="168"/>
                    </a:cubicBezTo>
                    <a:cubicBezTo>
                      <a:pt x="1" y="201"/>
                      <a:pt x="1" y="268"/>
                      <a:pt x="34" y="335"/>
                    </a:cubicBezTo>
                    <a:cubicBezTo>
                      <a:pt x="68" y="401"/>
                      <a:pt x="134" y="468"/>
                      <a:pt x="234" y="468"/>
                    </a:cubicBezTo>
                    <a:cubicBezTo>
                      <a:pt x="334" y="468"/>
                      <a:pt x="435" y="368"/>
                      <a:pt x="435" y="268"/>
                    </a:cubicBezTo>
                    <a:cubicBezTo>
                      <a:pt x="435" y="201"/>
                      <a:pt x="401" y="134"/>
                      <a:pt x="368" y="101"/>
                    </a:cubicBezTo>
                    <a:cubicBezTo>
                      <a:pt x="334" y="34"/>
                      <a:pt x="268" y="1"/>
                      <a:pt x="2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15" name="Google Shape;14115;p43"/>
              <p:cNvSpPr/>
              <p:nvPr/>
            </p:nvSpPr>
            <p:spPr>
              <a:xfrm>
                <a:off x="6144900" y="2506050"/>
                <a:ext cx="13225" cy="12125"/>
              </a:xfrm>
              <a:custGeom>
                <a:rect b="b" l="l" r="r" t="t"/>
                <a:pathLst>
                  <a:path extrusionOk="0" h="485" w="529">
                    <a:moveTo>
                      <a:pt x="310" y="0"/>
                    </a:moveTo>
                    <a:cubicBezTo>
                      <a:pt x="284" y="0"/>
                      <a:pt x="259" y="6"/>
                      <a:pt x="234" y="18"/>
                    </a:cubicBezTo>
                    <a:lnTo>
                      <a:pt x="167" y="18"/>
                    </a:lnTo>
                    <a:cubicBezTo>
                      <a:pt x="101" y="51"/>
                      <a:pt x="67" y="85"/>
                      <a:pt x="67" y="118"/>
                    </a:cubicBezTo>
                    <a:lnTo>
                      <a:pt x="34" y="151"/>
                    </a:lnTo>
                    <a:cubicBezTo>
                      <a:pt x="1" y="218"/>
                      <a:pt x="1" y="285"/>
                      <a:pt x="1" y="318"/>
                    </a:cubicBezTo>
                    <a:cubicBezTo>
                      <a:pt x="34" y="352"/>
                      <a:pt x="34" y="385"/>
                      <a:pt x="67" y="418"/>
                    </a:cubicBezTo>
                    <a:cubicBezTo>
                      <a:pt x="101" y="452"/>
                      <a:pt x="167" y="485"/>
                      <a:pt x="201" y="485"/>
                    </a:cubicBezTo>
                    <a:lnTo>
                      <a:pt x="301" y="485"/>
                    </a:lnTo>
                    <a:cubicBezTo>
                      <a:pt x="301" y="452"/>
                      <a:pt x="334" y="452"/>
                      <a:pt x="368" y="452"/>
                    </a:cubicBezTo>
                    <a:cubicBezTo>
                      <a:pt x="368" y="452"/>
                      <a:pt x="368" y="418"/>
                      <a:pt x="368" y="418"/>
                    </a:cubicBezTo>
                    <a:cubicBezTo>
                      <a:pt x="434" y="385"/>
                      <a:pt x="468" y="352"/>
                      <a:pt x="468" y="318"/>
                    </a:cubicBezTo>
                    <a:cubicBezTo>
                      <a:pt x="468" y="285"/>
                      <a:pt x="501" y="252"/>
                      <a:pt x="501" y="218"/>
                    </a:cubicBezTo>
                    <a:cubicBezTo>
                      <a:pt x="528" y="109"/>
                      <a:pt x="422" y="0"/>
                      <a:pt x="31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16" name="Google Shape;14116;p43"/>
              <p:cNvSpPr/>
              <p:nvPr/>
            </p:nvSpPr>
            <p:spPr>
              <a:xfrm>
                <a:off x="5869700" y="2719150"/>
                <a:ext cx="12550" cy="11700"/>
              </a:xfrm>
              <a:custGeom>
                <a:rect b="b" l="l" r="r" t="t"/>
                <a:pathLst>
                  <a:path extrusionOk="0" h="468" w="502">
                    <a:moveTo>
                      <a:pt x="301" y="0"/>
                    </a:moveTo>
                    <a:cubicBezTo>
                      <a:pt x="201" y="0"/>
                      <a:pt x="134" y="33"/>
                      <a:pt x="68" y="67"/>
                    </a:cubicBezTo>
                    <a:cubicBezTo>
                      <a:pt x="1" y="134"/>
                      <a:pt x="1" y="267"/>
                      <a:pt x="34" y="334"/>
                    </a:cubicBezTo>
                    <a:cubicBezTo>
                      <a:pt x="68" y="434"/>
                      <a:pt x="168" y="467"/>
                      <a:pt x="268" y="467"/>
                    </a:cubicBezTo>
                    <a:lnTo>
                      <a:pt x="301" y="467"/>
                    </a:lnTo>
                    <a:cubicBezTo>
                      <a:pt x="401" y="467"/>
                      <a:pt x="501" y="367"/>
                      <a:pt x="501" y="267"/>
                    </a:cubicBezTo>
                    <a:cubicBezTo>
                      <a:pt x="501" y="234"/>
                      <a:pt x="501" y="234"/>
                      <a:pt x="501" y="234"/>
                    </a:cubicBezTo>
                    <a:cubicBezTo>
                      <a:pt x="468" y="134"/>
                      <a:pt x="401" y="33"/>
                      <a:pt x="3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17" name="Google Shape;14117;p43"/>
              <p:cNvSpPr/>
              <p:nvPr/>
            </p:nvSpPr>
            <p:spPr>
              <a:xfrm>
                <a:off x="5888050" y="2798375"/>
                <a:ext cx="10025" cy="11700"/>
              </a:xfrm>
              <a:custGeom>
                <a:rect b="b" l="l" r="r" t="t"/>
                <a:pathLst>
                  <a:path extrusionOk="0" h="468" w="401">
                    <a:moveTo>
                      <a:pt x="201" y="0"/>
                    </a:moveTo>
                    <a:cubicBezTo>
                      <a:pt x="101" y="0"/>
                      <a:pt x="34" y="67"/>
                      <a:pt x="34" y="133"/>
                    </a:cubicBezTo>
                    <a:cubicBezTo>
                      <a:pt x="34" y="167"/>
                      <a:pt x="34" y="167"/>
                      <a:pt x="1" y="200"/>
                    </a:cubicBezTo>
                    <a:cubicBezTo>
                      <a:pt x="1" y="234"/>
                      <a:pt x="1" y="267"/>
                      <a:pt x="34" y="334"/>
                    </a:cubicBezTo>
                    <a:cubicBezTo>
                      <a:pt x="34" y="400"/>
                      <a:pt x="134" y="467"/>
                      <a:pt x="201" y="467"/>
                    </a:cubicBezTo>
                    <a:cubicBezTo>
                      <a:pt x="301" y="467"/>
                      <a:pt x="368" y="367"/>
                      <a:pt x="401" y="300"/>
                    </a:cubicBezTo>
                    <a:cubicBezTo>
                      <a:pt x="401" y="267"/>
                      <a:pt x="401" y="234"/>
                      <a:pt x="401" y="167"/>
                    </a:cubicBezTo>
                    <a:cubicBezTo>
                      <a:pt x="368" y="167"/>
                      <a:pt x="368" y="133"/>
                      <a:pt x="368" y="133"/>
                    </a:cubicBezTo>
                    <a:cubicBezTo>
                      <a:pt x="334" y="67"/>
                      <a:pt x="268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18" name="Google Shape;14118;p43"/>
              <p:cNvSpPr/>
              <p:nvPr/>
            </p:nvSpPr>
            <p:spPr>
              <a:xfrm>
                <a:off x="5905575" y="3175350"/>
                <a:ext cx="30050" cy="75850"/>
              </a:xfrm>
              <a:custGeom>
                <a:rect b="b" l="l" r="r" t="t"/>
                <a:pathLst>
                  <a:path extrusionOk="0" h="3034" w="1202">
                    <a:moveTo>
                      <a:pt x="730" y="0"/>
                    </a:moveTo>
                    <a:cubicBezTo>
                      <a:pt x="608" y="0"/>
                      <a:pt x="486" y="68"/>
                      <a:pt x="467" y="199"/>
                    </a:cubicBezTo>
                    <a:cubicBezTo>
                      <a:pt x="400" y="632"/>
                      <a:pt x="501" y="1066"/>
                      <a:pt x="467" y="1533"/>
                    </a:cubicBezTo>
                    <a:cubicBezTo>
                      <a:pt x="434" y="1900"/>
                      <a:pt x="434" y="2400"/>
                      <a:pt x="134" y="2667"/>
                    </a:cubicBezTo>
                    <a:cubicBezTo>
                      <a:pt x="0" y="2767"/>
                      <a:pt x="100" y="3034"/>
                      <a:pt x="267" y="3034"/>
                    </a:cubicBezTo>
                    <a:cubicBezTo>
                      <a:pt x="767" y="2967"/>
                      <a:pt x="934" y="2467"/>
                      <a:pt x="1001" y="2033"/>
                    </a:cubicBezTo>
                    <a:cubicBezTo>
                      <a:pt x="1101" y="1433"/>
                      <a:pt x="1201" y="699"/>
                      <a:pt x="968" y="132"/>
                    </a:cubicBezTo>
                    <a:cubicBezTo>
                      <a:pt x="923" y="43"/>
                      <a:pt x="827" y="0"/>
                      <a:pt x="73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19" name="Google Shape;14119;p43"/>
              <p:cNvSpPr/>
              <p:nvPr/>
            </p:nvSpPr>
            <p:spPr>
              <a:xfrm>
                <a:off x="5901400" y="3056250"/>
                <a:ext cx="174325" cy="119900"/>
              </a:xfrm>
              <a:custGeom>
                <a:rect b="b" l="l" r="r" t="t"/>
                <a:pathLst>
                  <a:path extrusionOk="0" h="4796" w="6973">
                    <a:moveTo>
                      <a:pt x="2652" y="1"/>
                    </a:moveTo>
                    <a:cubicBezTo>
                      <a:pt x="2565" y="1"/>
                      <a:pt x="2476" y="45"/>
                      <a:pt x="2435" y="126"/>
                    </a:cubicBezTo>
                    <a:cubicBezTo>
                      <a:pt x="2235" y="559"/>
                      <a:pt x="2402" y="1060"/>
                      <a:pt x="2335" y="1527"/>
                    </a:cubicBezTo>
                    <a:cubicBezTo>
                      <a:pt x="2269" y="2094"/>
                      <a:pt x="2002" y="2361"/>
                      <a:pt x="1602" y="2661"/>
                    </a:cubicBezTo>
                    <a:cubicBezTo>
                      <a:pt x="1301" y="2861"/>
                      <a:pt x="1201" y="3161"/>
                      <a:pt x="1235" y="3528"/>
                    </a:cubicBezTo>
                    <a:cubicBezTo>
                      <a:pt x="1268" y="3828"/>
                      <a:pt x="1235" y="3929"/>
                      <a:pt x="934" y="4095"/>
                    </a:cubicBezTo>
                    <a:cubicBezTo>
                      <a:pt x="701" y="4195"/>
                      <a:pt x="434" y="4295"/>
                      <a:pt x="201" y="4396"/>
                    </a:cubicBezTo>
                    <a:cubicBezTo>
                      <a:pt x="0" y="4462"/>
                      <a:pt x="0" y="4796"/>
                      <a:pt x="234" y="4796"/>
                    </a:cubicBezTo>
                    <a:cubicBezTo>
                      <a:pt x="734" y="4729"/>
                      <a:pt x="1368" y="4662"/>
                      <a:pt x="1735" y="4262"/>
                    </a:cubicBezTo>
                    <a:cubicBezTo>
                      <a:pt x="1835" y="4162"/>
                      <a:pt x="1868" y="3995"/>
                      <a:pt x="1902" y="3862"/>
                    </a:cubicBezTo>
                    <a:cubicBezTo>
                      <a:pt x="1902" y="3862"/>
                      <a:pt x="1902" y="3862"/>
                      <a:pt x="1902" y="3828"/>
                    </a:cubicBezTo>
                    <a:cubicBezTo>
                      <a:pt x="2002" y="3728"/>
                      <a:pt x="2102" y="3628"/>
                      <a:pt x="2169" y="3528"/>
                    </a:cubicBezTo>
                    <a:cubicBezTo>
                      <a:pt x="2269" y="3395"/>
                      <a:pt x="2302" y="3295"/>
                      <a:pt x="2369" y="3161"/>
                    </a:cubicBezTo>
                    <a:cubicBezTo>
                      <a:pt x="2402" y="3095"/>
                      <a:pt x="2402" y="2995"/>
                      <a:pt x="2369" y="2928"/>
                    </a:cubicBezTo>
                    <a:cubicBezTo>
                      <a:pt x="2636" y="2694"/>
                      <a:pt x="2802" y="2394"/>
                      <a:pt x="2936" y="2094"/>
                    </a:cubicBezTo>
                    <a:cubicBezTo>
                      <a:pt x="3448" y="2376"/>
                      <a:pt x="4119" y="2441"/>
                      <a:pt x="4749" y="2441"/>
                    </a:cubicBezTo>
                    <a:cubicBezTo>
                      <a:pt x="4940" y="2441"/>
                      <a:pt x="5126" y="2435"/>
                      <a:pt x="5304" y="2427"/>
                    </a:cubicBezTo>
                    <a:cubicBezTo>
                      <a:pt x="5838" y="2427"/>
                      <a:pt x="6972" y="2261"/>
                      <a:pt x="6972" y="1493"/>
                    </a:cubicBezTo>
                    <a:cubicBezTo>
                      <a:pt x="6943" y="1378"/>
                      <a:pt x="6839" y="1287"/>
                      <a:pt x="6724" y="1287"/>
                    </a:cubicBezTo>
                    <a:cubicBezTo>
                      <a:pt x="6707" y="1287"/>
                      <a:pt x="6689" y="1289"/>
                      <a:pt x="6672" y="1293"/>
                    </a:cubicBezTo>
                    <a:cubicBezTo>
                      <a:pt x="6405" y="1360"/>
                      <a:pt x="6205" y="1560"/>
                      <a:pt x="5938" y="1660"/>
                    </a:cubicBezTo>
                    <a:cubicBezTo>
                      <a:pt x="5638" y="1760"/>
                      <a:pt x="5271" y="1760"/>
                      <a:pt x="4937" y="1760"/>
                    </a:cubicBezTo>
                    <a:cubicBezTo>
                      <a:pt x="4779" y="1769"/>
                      <a:pt x="4620" y="1773"/>
                      <a:pt x="4462" y="1773"/>
                    </a:cubicBezTo>
                    <a:cubicBezTo>
                      <a:pt x="3987" y="1773"/>
                      <a:pt x="3511" y="1735"/>
                      <a:pt x="3036" y="1660"/>
                    </a:cubicBezTo>
                    <a:cubicBezTo>
                      <a:pt x="3103" y="1160"/>
                      <a:pt x="3136" y="459"/>
                      <a:pt x="2802" y="59"/>
                    </a:cubicBezTo>
                    <a:cubicBezTo>
                      <a:pt x="2763" y="20"/>
                      <a:pt x="2708" y="1"/>
                      <a:pt x="265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20" name="Google Shape;14120;p43"/>
              <p:cNvSpPr/>
              <p:nvPr/>
            </p:nvSpPr>
            <p:spPr>
              <a:xfrm>
                <a:off x="5878875" y="2975475"/>
                <a:ext cx="60900" cy="74425"/>
              </a:xfrm>
              <a:custGeom>
                <a:rect b="b" l="l" r="r" t="t"/>
                <a:pathLst>
                  <a:path extrusionOk="0" h="2977" w="2436">
                    <a:moveTo>
                      <a:pt x="1260" y="1"/>
                    </a:moveTo>
                    <a:cubicBezTo>
                      <a:pt x="830" y="1"/>
                      <a:pt x="420" y="153"/>
                      <a:pt x="201" y="555"/>
                    </a:cubicBezTo>
                    <a:cubicBezTo>
                      <a:pt x="1" y="888"/>
                      <a:pt x="101" y="1322"/>
                      <a:pt x="201" y="1689"/>
                    </a:cubicBezTo>
                    <a:cubicBezTo>
                      <a:pt x="301" y="2123"/>
                      <a:pt x="468" y="2623"/>
                      <a:pt x="801" y="2923"/>
                    </a:cubicBezTo>
                    <a:cubicBezTo>
                      <a:pt x="839" y="2960"/>
                      <a:pt x="884" y="2977"/>
                      <a:pt x="929" y="2977"/>
                    </a:cubicBezTo>
                    <a:cubicBezTo>
                      <a:pt x="1044" y="2977"/>
                      <a:pt x="1159" y="2867"/>
                      <a:pt x="1135" y="2723"/>
                    </a:cubicBezTo>
                    <a:cubicBezTo>
                      <a:pt x="1035" y="2189"/>
                      <a:pt x="701" y="1722"/>
                      <a:pt x="668" y="1189"/>
                    </a:cubicBezTo>
                    <a:cubicBezTo>
                      <a:pt x="635" y="888"/>
                      <a:pt x="768" y="722"/>
                      <a:pt x="901" y="655"/>
                    </a:cubicBezTo>
                    <a:cubicBezTo>
                      <a:pt x="935" y="622"/>
                      <a:pt x="968" y="622"/>
                      <a:pt x="968" y="622"/>
                    </a:cubicBezTo>
                    <a:cubicBezTo>
                      <a:pt x="1200" y="550"/>
                      <a:pt x="1452" y="517"/>
                      <a:pt x="1707" y="517"/>
                    </a:cubicBezTo>
                    <a:cubicBezTo>
                      <a:pt x="1928" y="517"/>
                      <a:pt x="2152" y="542"/>
                      <a:pt x="2369" y="588"/>
                    </a:cubicBezTo>
                    <a:cubicBezTo>
                      <a:pt x="2436" y="488"/>
                      <a:pt x="2436" y="355"/>
                      <a:pt x="2269" y="255"/>
                    </a:cubicBezTo>
                    <a:cubicBezTo>
                      <a:pt x="1983" y="104"/>
                      <a:pt x="1615" y="1"/>
                      <a:pt x="12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21" name="Google Shape;14121;p43"/>
              <p:cNvSpPr/>
              <p:nvPr/>
            </p:nvSpPr>
            <p:spPr>
              <a:xfrm>
                <a:off x="5918925" y="2615825"/>
                <a:ext cx="1248400" cy="946500"/>
              </a:xfrm>
              <a:custGeom>
                <a:rect b="b" l="l" r="r" t="t"/>
                <a:pathLst>
                  <a:path extrusionOk="0" h="37860" w="49936">
                    <a:moveTo>
                      <a:pt x="48437" y="0"/>
                    </a:moveTo>
                    <a:cubicBezTo>
                      <a:pt x="48347" y="0"/>
                      <a:pt x="48248" y="64"/>
                      <a:pt x="48268" y="164"/>
                    </a:cubicBezTo>
                    <a:cubicBezTo>
                      <a:pt x="48568" y="1865"/>
                      <a:pt x="48735" y="3599"/>
                      <a:pt x="48768" y="5334"/>
                    </a:cubicBezTo>
                    <a:cubicBezTo>
                      <a:pt x="48801" y="5501"/>
                      <a:pt x="48801" y="5634"/>
                      <a:pt x="48801" y="5801"/>
                    </a:cubicBezTo>
                    <a:cubicBezTo>
                      <a:pt x="48601" y="5768"/>
                      <a:pt x="48401" y="5734"/>
                      <a:pt x="48234" y="5734"/>
                    </a:cubicBezTo>
                    <a:cubicBezTo>
                      <a:pt x="48234" y="5701"/>
                      <a:pt x="48234" y="5701"/>
                      <a:pt x="48201" y="5701"/>
                    </a:cubicBezTo>
                    <a:cubicBezTo>
                      <a:pt x="48201" y="5668"/>
                      <a:pt x="48168" y="5634"/>
                      <a:pt x="48101" y="5601"/>
                    </a:cubicBezTo>
                    <a:cubicBezTo>
                      <a:pt x="47634" y="5467"/>
                      <a:pt x="47167" y="5301"/>
                      <a:pt x="46700" y="5301"/>
                    </a:cubicBezTo>
                    <a:cubicBezTo>
                      <a:pt x="46533" y="5301"/>
                      <a:pt x="46466" y="5567"/>
                      <a:pt x="46633" y="5634"/>
                    </a:cubicBezTo>
                    <a:cubicBezTo>
                      <a:pt x="46633" y="5634"/>
                      <a:pt x="46667" y="5634"/>
                      <a:pt x="46667" y="5668"/>
                    </a:cubicBezTo>
                    <a:cubicBezTo>
                      <a:pt x="46633" y="5734"/>
                      <a:pt x="46667" y="5834"/>
                      <a:pt x="46767" y="5868"/>
                    </a:cubicBezTo>
                    <a:cubicBezTo>
                      <a:pt x="47200" y="6068"/>
                      <a:pt x="47701" y="6168"/>
                      <a:pt x="48201" y="6268"/>
                    </a:cubicBezTo>
                    <a:cubicBezTo>
                      <a:pt x="48401" y="6301"/>
                      <a:pt x="48601" y="6368"/>
                      <a:pt x="48801" y="6401"/>
                    </a:cubicBezTo>
                    <a:cubicBezTo>
                      <a:pt x="48835" y="9103"/>
                      <a:pt x="48635" y="11805"/>
                      <a:pt x="48168" y="14474"/>
                    </a:cubicBezTo>
                    <a:cubicBezTo>
                      <a:pt x="47967" y="15675"/>
                      <a:pt x="47701" y="16842"/>
                      <a:pt x="47367" y="18010"/>
                    </a:cubicBezTo>
                    <a:cubicBezTo>
                      <a:pt x="47400" y="17676"/>
                      <a:pt x="47434" y="17343"/>
                      <a:pt x="47467" y="17009"/>
                    </a:cubicBezTo>
                    <a:cubicBezTo>
                      <a:pt x="47567" y="15841"/>
                      <a:pt x="47567" y="14707"/>
                      <a:pt x="47500" y="13540"/>
                    </a:cubicBezTo>
                    <a:cubicBezTo>
                      <a:pt x="47467" y="12372"/>
                      <a:pt x="47334" y="11205"/>
                      <a:pt x="47200" y="10071"/>
                    </a:cubicBezTo>
                    <a:cubicBezTo>
                      <a:pt x="47184" y="9971"/>
                      <a:pt x="47100" y="9921"/>
                      <a:pt x="47021" y="9921"/>
                    </a:cubicBezTo>
                    <a:cubicBezTo>
                      <a:pt x="46942" y="9921"/>
                      <a:pt x="46867" y="9971"/>
                      <a:pt x="46867" y="10071"/>
                    </a:cubicBezTo>
                    <a:cubicBezTo>
                      <a:pt x="46833" y="11171"/>
                      <a:pt x="46767" y="12272"/>
                      <a:pt x="46733" y="13340"/>
                    </a:cubicBezTo>
                    <a:cubicBezTo>
                      <a:pt x="46667" y="13340"/>
                      <a:pt x="46600" y="13406"/>
                      <a:pt x="46600" y="13473"/>
                    </a:cubicBezTo>
                    <a:cubicBezTo>
                      <a:pt x="46500" y="14674"/>
                      <a:pt x="46233" y="15875"/>
                      <a:pt x="45999" y="17076"/>
                    </a:cubicBezTo>
                    <a:cubicBezTo>
                      <a:pt x="45566" y="19144"/>
                      <a:pt x="44865" y="21212"/>
                      <a:pt x="43965" y="23147"/>
                    </a:cubicBezTo>
                    <a:cubicBezTo>
                      <a:pt x="43798" y="23547"/>
                      <a:pt x="43598" y="23914"/>
                      <a:pt x="43398" y="24314"/>
                    </a:cubicBezTo>
                    <a:cubicBezTo>
                      <a:pt x="43564" y="23914"/>
                      <a:pt x="43431" y="23313"/>
                      <a:pt x="42997" y="23147"/>
                    </a:cubicBezTo>
                    <a:cubicBezTo>
                      <a:pt x="42962" y="23132"/>
                      <a:pt x="42927" y="23126"/>
                      <a:pt x="42896" y="23126"/>
                    </a:cubicBezTo>
                    <a:cubicBezTo>
                      <a:pt x="42781" y="23126"/>
                      <a:pt x="42704" y="23216"/>
                      <a:pt x="42730" y="23347"/>
                    </a:cubicBezTo>
                    <a:cubicBezTo>
                      <a:pt x="42764" y="23614"/>
                      <a:pt x="42931" y="23780"/>
                      <a:pt x="42797" y="24047"/>
                    </a:cubicBezTo>
                    <a:cubicBezTo>
                      <a:pt x="42741" y="24141"/>
                      <a:pt x="42684" y="24182"/>
                      <a:pt x="42616" y="24182"/>
                    </a:cubicBezTo>
                    <a:cubicBezTo>
                      <a:pt x="42563" y="24182"/>
                      <a:pt x="42503" y="24158"/>
                      <a:pt x="42430" y="24114"/>
                    </a:cubicBezTo>
                    <a:cubicBezTo>
                      <a:pt x="42347" y="24064"/>
                      <a:pt x="42247" y="24022"/>
                      <a:pt x="42151" y="24022"/>
                    </a:cubicBezTo>
                    <a:cubicBezTo>
                      <a:pt x="42055" y="24022"/>
                      <a:pt x="41963" y="24064"/>
                      <a:pt x="41896" y="24181"/>
                    </a:cubicBezTo>
                    <a:cubicBezTo>
                      <a:pt x="41796" y="24381"/>
                      <a:pt x="41963" y="24648"/>
                      <a:pt x="42163" y="24748"/>
                    </a:cubicBezTo>
                    <a:cubicBezTo>
                      <a:pt x="42290" y="24822"/>
                      <a:pt x="42427" y="24856"/>
                      <a:pt x="42563" y="24856"/>
                    </a:cubicBezTo>
                    <a:cubicBezTo>
                      <a:pt x="42857" y="24856"/>
                      <a:pt x="43148" y="24698"/>
                      <a:pt x="43331" y="24448"/>
                    </a:cubicBezTo>
                    <a:lnTo>
                      <a:pt x="43331" y="24448"/>
                    </a:lnTo>
                    <a:cubicBezTo>
                      <a:pt x="43064" y="24981"/>
                      <a:pt x="42764" y="25482"/>
                      <a:pt x="42430" y="25982"/>
                    </a:cubicBezTo>
                    <a:cubicBezTo>
                      <a:pt x="42163" y="26449"/>
                      <a:pt x="41863" y="26883"/>
                      <a:pt x="41530" y="27316"/>
                    </a:cubicBezTo>
                    <a:cubicBezTo>
                      <a:pt x="41296" y="27650"/>
                      <a:pt x="41029" y="27950"/>
                      <a:pt x="40796" y="28284"/>
                    </a:cubicBezTo>
                    <a:cubicBezTo>
                      <a:pt x="40796" y="28184"/>
                      <a:pt x="40762" y="28084"/>
                      <a:pt x="40729" y="28017"/>
                    </a:cubicBezTo>
                    <a:cubicBezTo>
                      <a:pt x="40682" y="27958"/>
                      <a:pt x="40623" y="27933"/>
                      <a:pt x="40564" y="27933"/>
                    </a:cubicBezTo>
                    <a:cubicBezTo>
                      <a:pt x="40456" y="27933"/>
                      <a:pt x="40350" y="28020"/>
                      <a:pt x="40329" y="28150"/>
                    </a:cubicBezTo>
                    <a:cubicBezTo>
                      <a:pt x="40329" y="28284"/>
                      <a:pt x="40362" y="28384"/>
                      <a:pt x="40262" y="28517"/>
                    </a:cubicBezTo>
                    <a:cubicBezTo>
                      <a:pt x="40195" y="28617"/>
                      <a:pt x="40095" y="28651"/>
                      <a:pt x="40028" y="28651"/>
                    </a:cubicBezTo>
                    <a:cubicBezTo>
                      <a:pt x="39995" y="28651"/>
                      <a:pt x="39928" y="28651"/>
                      <a:pt x="39895" y="28617"/>
                    </a:cubicBezTo>
                    <a:cubicBezTo>
                      <a:pt x="39858" y="28605"/>
                      <a:pt x="39826" y="28597"/>
                      <a:pt x="39795" y="28597"/>
                    </a:cubicBezTo>
                    <a:cubicBezTo>
                      <a:pt x="39742" y="28597"/>
                      <a:pt x="39692" y="28621"/>
                      <a:pt x="39628" y="28684"/>
                    </a:cubicBezTo>
                    <a:cubicBezTo>
                      <a:pt x="39595" y="28717"/>
                      <a:pt x="39595" y="28751"/>
                      <a:pt x="39595" y="28817"/>
                    </a:cubicBezTo>
                    <a:cubicBezTo>
                      <a:pt x="39561" y="28817"/>
                      <a:pt x="39528" y="28851"/>
                      <a:pt x="39495" y="28851"/>
                    </a:cubicBezTo>
                    <a:cubicBezTo>
                      <a:pt x="39428" y="28751"/>
                      <a:pt x="39361" y="28651"/>
                      <a:pt x="39195" y="28617"/>
                    </a:cubicBezTo>
                    <a:cubicBezTo>
                      <a:pt x="38627" y="28417"/>
                      <a:pt x="38894" y="27550"/>
                      <a:pt x="38961" y="27183"/>
                    </a:cubicBezTo>
                    <a:cubicBezTo>
                      <a:pt x="39094" y="26616"/>
                      <a:pt x="39261" y="26115"/>
                      <a:pt x="39428" y="25582"/>
                    </a:cubicBezTo>
                    <a:cubicBezTo>
                      <a:pt x="39762" y="24514"/>
                      <a:pt x="40195" y="23414"/>
                      <a:pt x="40329" y="22279"/>
                    </a:cubicBezTo>
                    <a:cubicBezTo>
                      <a:pt x="40329" y="22146"/>
                      <a:pt x="40229" y="22079"/>
                      <a:pt x="40129" y="22079"/>
                    </a:cubicBezTo>
                    <a:cubicBezTo>
                      <a:pt x="40129" y="22013"/>
                      <a:pt x="40162" y="21946"/>
                      <a:pt x="40162" y="21846"/>
                    </a:cubicBezTo>
                    <a:cubicBezTo>
                      <a:pt x="40429" y="21746"/>
                      <a:pt x="40462" y="21345"/>
                      <a:pt x="40195" y="21245"/>
                    </a:cubicBezTo>
                    <a:lnTo>
                      <a:pt x="40195" y="21212"/>
                    </a:lnTo>
                    <a:cubicBezTo>
                      <a:pt x="40195" y="21179"/>
                      <a:pt x="40162" y="21145"/>
                      <a:pt x="40162" y="21112"/>
                    </a:cubicBezTo>
                    <a:cubicBezTo>
                      <a:pt x="40395" y="20545"/>
                      <a:pt x="40596" y="19944"/>
                      <a:pt x="40762" y="19344"/>
                    </a:cubicBezTo>
                    <a:cubicBezTo>
                      <a:pt x="40784" y="19237"/>
                      <a:pt x="40683" y="19158"/>
                      <a:pt x="40581" y="19158"/>
                    </a:cubicBezTo>
                    <a:cubicBezTo>
                      <a:pt x="40523" y="19158"/>
                      <a:pt x="40465" y="19184"/>
                      <a:pt x="40429" y="19244"/>
                    </a:cubicBezTo>
                    <a:cubicBezTo>
                      <a:pt x="40195" y="19844"/>
                      <a:pt x="39895" y="20478"/>
                      <a:pt x="39561" y="21079"/>
                    </a:cubicBezTo>
                    <a:cubicBezTo>
                      <a:pt x="39528" y="21045"/>
                      <a:pt x="39528" y="21045"/>
                      <a:pt x="39495" y="21045"/>
                    </a:cubicBezTo>
                    <a:cubicBezTo>
                      <a:pt x="39334" y="21027"/>
                      <a:pt x="39166" y="21019"/>
                      <a:pt x="38995" y="21019"/>
                    </a:cubicBezTo>
                    <a:cubicBezTo>
                      <a:pt x="38529" y="21019"/>
                      <a:pt x="38042" y="21081"/>
                      <a:pt x="37627" y="21179"/>
                    </a:cubicBezTo>
                    <a:cubicBezTo>
                      <a:pt x="37527" y="21179"/>
                      <a:pt x="37493" y="21245"/>
                      <a:pt x="37493" y="21345"/>
                    </a:cubicBezTo>
                    <a:lnTo>
                      <a:pt x="37093" y="21345"/>
                    </a:lnTo>
                    <a:cubicBezTo>
                      <a:pt x="36559" y="21379"/>
                      <a:pt x="36059" y="21379"/>
                      <a:pt x="35559" y="21412"/>
                    </a:cubicBezTo>
                    <a:cubicBezTo>
                      <a:pt x="35058" y="21445"/>
                      <a:pt x="34525" y="21412"/>
                      <a:pt x="33991" y="21512"/>
                    </a:cubicBezTo>
                    <a:cubicBezTo>
                      <a:pt x="33824" y="21512"/>
                      <a:pt x="33757" y="21779"/>
                      <a:pt x="33957" y="21812"/>
                    </a:cubicBezTo>
                    <a:cubicBezTo>
                      <a:pt x="34458" y="21946"/>
                      <a:pt x="34958" y="21979"/>
                      <a:pt x="35459" y="22013"/>
                    </a:cubicBezTo>
                    <a:cubicBezTo>
                      <a:pt x="35992" y="22046"/>
                      <a:pt x="36493" y="22046"/>
                      <a:pt x="37026" y="22046"/>
                    </a:cubicBezTo>
                    <a:cubicBezTo>
                      <a:pt x="37560" y="22046"/>
                      <a:pt x="38094" y="22046"/>
                      <a:pt x="38627" y="22013"/>
                    </a:cubicBezTo>
                    <a:lnTo>
                      <a:pt x="38961" y="22013"/>
                    </a:lnTo>
                    <a:cubicBezTo>
                      <a:pt x="37994" y="23414"/>
                      <a:pt x="36759" y="24648"/>
                      <a:pt x="35358" y="25648"/>
                    </a:cubicBezTo>
                    <a:cubicBezTo>
                      <a:pt x="33257" y="27083"/>
                      <a:pt x="30922" y="28017"/>
                      <a:pt x="28353" y="28184"/>
                    </a:cubicBezTo>
                    <a:cubicBezTo>
                      <a:pt x="27653" y="28247"/>
                      <a:pt x="26938" y="28288"/>
                      <a:pt x="26222" y="28288"/>
                    </a:cubicBezTo>
                    <a:cubicBezTo>
                      <a:pt x="25437" y="28288"/>
                      <a:pt x="24651" y="28239"/>
                      <a:pt x="23884" y="28117"/>
                    </a:cubicBezTo>
                    <a:cubicBezTo>
                      <a:pt x="23183" y="28017"/>
                      <a:pt x="22483" y="27850"/>
                      <a:pt x="21849" y="27550"/>
                    </a:cubicBezTo>
                    <a:cubicBezTo>
                      <a:pt x="21248" y="27316"/>
                      <a:pt x="20648" y="27016"/>
                      <a:pt x="20281" y="26482"/>
                    </a:cubicBezTo>
                    <a:cubicBezTo>
                      <a:pt x="19814" y="25849"/>
                      <a:pt x="20114" y="25115"/>
                      <a:pt x="20281" y="24414"/>
                    </a:cubicBezTo>
                    <a:cubicBezTo>
                      <a:pt x="20448" y="23780"/>
                      <a:pt x="20581" y="23113"/>
                      <a:pt x="20715" y="22446"/>
                    </a:cubicBezTo>
                    <a:lnTo>
                      <a:pt x="21749" y="22446"/>
                    </a:lnTo>
                    <a:cubicBezTo>
                      <a:pt x="22383" y="22413"/>
                      <a:pt x="22983" y="22413"/>
                      <a:pt x="23617" y="22379"/>
                    </a:cubicBezTo>
                    <a:cubicBezTo>
                      <a:pt x="24918" y="22346"/>
                      <a:pt x="26219" y="22246"/>
                      <a:pt x="27520" y="22079"/>
                    </a:cubicBezTo>
                    <a:cubicBezTo>
                      <a:pt x="27720" y="22046"/>
                      <a:pt x="27686" y="21779"/>
                      <a:pt x="27486" y="21779"/>
                    </a:cubicBezTo>
                    <a:cubicBezTo>
                      <a:pt x="26219" y="21812"/>
                      <a:pt x="24884" y="21812"/>
                      <a:pt x="23617" y="21846"/>
                    </a:cubicBezTo>
                    <a:cubicBezTo>
                      <a:pt x="22983" y="21846"/>
                      <a:pt x="22349" y="21846"/>
                      <a:pt x="21715" y="21812"/>
                    </a:cubicBezTo>
                    <a:cubicBezTo>
                      <a:pt x="21415" y="21779"/>
                      <a:pt x="21148" y="21779"/>
                      <a:pt x="20848" y="21746"/>
                    </a:cubicBezTo>
                    <a:cubicBezTo>
                      <a:pt x="21115" y="20311"/>
                      <a:pt x="21282" y="18844"/>
                      <a:pt x="21382" y="17409"/>
                    </a:cubicBezTo>
                    <a:cubicBezTo>
                      <a:pt x="21449" y="16575"/>
                      <a:pt x="21482" y="15775"/>
                      <a:pt x="21515" y="14941"/>
                    </a:cubicBezTo>
                    <a:cubicBezTo>
                      <a:pt x="21558" y="14946"/>
                      <a:pt x="21602" y="14948"/>
                      <a:pt x="21647" y="14948"/>
                    </a:cubicBezTo>
                    <a:cubicBezTo>
                      <a:pt x="21917" y="14948"/>
                      <a:pt x="22211" y="14874"/>
                      <a:pt x="22383" y="14874"/>
                    </a:cubicBezTo>
                    <a:cubicBezTo>
                      <a:pt x="24851" y="14707"/>
                      <a:pt x="27319" y="14707"/>
                      <a:pt x="29754" y="14340"/>
                    </a:cubicBezTo>
                    <a:cubicBezTo>
                      <a:pt x="29955" y="14307"/>
                      <a:pt x="29955" y="14074"/>
                      <a:pt x="29754" y="14040"/>
                    </a:cubicBezTo>
                    <a:cubicBezTo>
                      <a:pt x="29205" y="14001"/>
                      <a:pt x="28650" y="13987"/>
                      <a:pt x="28094" y="13987"/>
                    </a:cubicBezTo>
                    <a:cubicBezTo>
                      <a:pt x="27233" y="13987"/>
                      <a:pt x="26369" y="14020"/>
                      <a:pt x="25518" y="14040"/>
                    </a:cubicBezTo>
                    <a:cubicBezTo>
                      <a:pt x="24284" y="14074"/>
                      <a:pt x="23083" y="14107"/>
                      <a:pt x="21849" y="14107"/>
                    </a:cubicBezTo>
                    <a:lnTo>
                      <a:pt x="21515" y="14107"/>
                    </a:lnTo>
                    <a:cubicBezTo>
                      <a:pt x="21482" y="12039"/>
                      <a:pt x="21315" y="9971"/>
                      <a:pt x="20815" y="7969"/>
                    </a:cubicBezTo>
                    <a:cubicBezTo>
                      <a:pt x="20788" y="7902"/>
                      <a:pt x="20728" y="7873"/>
                      <a:pt x="20667" y="7873"/>
                    </a:cubicBezTo>
                    <a:cubicBezTo>
                      <a:pt x="20576" y="7873"/>
                      <a:pt x="20481" y="7936"/>
                      <a:pt x="20481" y="8036"/>
                    </a:cubicBezTo>
                    <a:cubicBezTo>
                      <a:pt x="20515" y="9904"/>
                      <a:pt x="20581" y="11805"/>
                      <a:pt x="20581" y="13673"/>
                    </a:cubicBezTo>
                    <a:cubicBezTo>
                      <a:pt x="20581" y="15541"/>
                      <a:pt x="20448" y="17443"/>
                      <a:pt x="20214" y="19277"/>
                    </a:cubicBezTo>
                    <a:cubicBezTo>
                      <a:pt x="20181" y="19277"/>
                      <a:pt x="20114" y="19311"/>
                      <a:pt x="20114" y="19377"/>
                    </a:cubicBezTo>
                    <a:cubicBezTo>
                      <a:pt x="19947" y="19678"/>
                      <a:pt x="19847" y="20044"/>
                      <a:pt x="19714" y="20378"/>
                    </a:cubicBezTo>
                    <a:cubicBezTo>
                      <a:pt x="19581" y="20678"/>
                      <a:pt x="19480" y="21012"/>
                      <a:pt x="19380" y="21345"/>
                    </a:cubicBezTo>
                    <a:cubicBezTo>
                      <a:pt x="19147" y="21979"/>
                      <a:pt x="18980" y="22646"/>
                      <a:pt x="18747" y="23313"/>
                    </a:cubicBezTo>
                    <a:cubicBezTo>
                      <a:pt x="18313" y="24481"/>
                      <a:pt x="17879" y="25648"/>
                      <a:pt x="17312" y="26816"/>
                    </a:cubicBezTo>
                    <a:cubicBezTo>
                      <a:pt x="16779" y="27883"/>
                      <a:pt x="16178" y="29018"/>
                      <a:pt x="15444" y="29985"/>
                    </a:cubicBezTo>
                    <a:cubicBezTo>
                      <a:pt x="15177" y="30352"/>
                      <a:pt x="14810" y="30652"/>
                      <a:pt x="14377" y="30819"/>
                    </a:cubicBezTo>
                    <a:cubicBezTo>
                      <a:pt x="14377" y="30752"/>
                      <a:pt x="14343" y="30685"/>
                      <a:pt x="14243" y="30619"/>
                    </a:cubicBezTo>
                    <a:cubicBezTo>
                      <a:pt x="14213" y="30589"/>
                      <a:pt x="14170" y="30572"/>
                      <a:pt x="14125" y="30572"/>
                    </a:cubicBezTo>
                    <a:cubicBezTo>
                      <a:pt x="14070" y="30572"/>
                      <a:pt x="14013" y="30597"/>
                      <a:pt x="13977" y="30652"/>
                    </a:cubicBezTo>
                    <a:cubicBezTo>
                      <a:pt x="13943" y="30752"/>
                      <a:pt x="13943" y="30886"/>
                      <a:pt x="13876" y="30986"/>
                    </a:cubicBezTo>
                    <a:cubicBezTo>
                      <a:pt x="13776" y="31002"/>
                      <a:pt x="13676" y="31011"/>
                      <a:pt x="13580" y="31011"/>
                    </a:cubicBezTo>
                    <a:cubicBezTo>
                      <a:pt x="13485" y="31011"/>
                      <a:pt x="13393" y="31002"/>
                      <a:pt x="13309" y="30986"/>
                    </a:cubicBezTo>
                    <a:cubicBezTo>
                      <a:pt x="13276" y="30952"/>
                      <a:pt x="13276" y="30952"/>
                      <a:pt x="13276" y="30952"/>
                    </a:cubicBezTo>
                    <a:cubicBezTo>
                      <a:pt x="13209" y="30886"/>
                      <a:pt x="13143" y="30886"/>
                      <a:pt x="13076" y="30886"/>
                    </a:cubicBezTo>
                    <a:cubicBezTo>
                      <a:pt x="12942" y="30819"/>
                      <a:pt x="12842" y="30719"/>
                      <a:pt x="12742" y="30585"/>
                    </a:cubicBezTo>
                    <a:cubicBezTo>
                      <a:pt x="12709" y="30552"/>
                      <a:pt x="12676" y="30485"/>
                      <a:pt x="12642" y="30452"/>
                    </a:cubicBezTo>
                    <a:cubicBezTo>
                      <a:pt x="12642" y="30452"/>
                      <a:pt x="12642" y="30419"/>
                      <a:pt x="12642" y="30419"/>
                    </a:cubicBezTo>
                    <a:cubicBezTo>
                      <a:pt x="12676" y="30185"/>
                      <a:pt x="12676" y="29952"/>
                      <a:pt x="12709" y="29685"/>
                    </a:cubicBezTo>
                    <a:cubicBezTo>
                      <a:pt x="12776" y="29184"/>
                      <a:pt x="12909" y="28684"/>
                      <a:pt x="13076" y="28217"/>
                    </a:cubicBezTo>
                    <a:cubicBezTo>
                      <a:pt x="13376" y="27216"/>
                      <a:pt x="13876" y="26282"/>
                      <a:pt x="14277" y="25315"/>
                    </a:cubicBezTo>
                    <a:cubicBezTo>
                      <a:pt x="14677" y="24314"/>
                      <a:pt x="15044" y="23247"/>
                      <a:pt x="15277" y="22179"/>
                    </a:cubicBezTo>
                    <a:cubicBezTo>
                      <a:pt x="15478" y="21145"/>
                      <a:pt x="15778" y="20078"/>
                      <a:pt x="15744" y="19044"/>
                    </a:cubicBezTo>
                    <a:cubicBezTo>
                      <a:pt x="15744" y="19010"/>
                      <a:pt x="15744" y="18977"/>
                      <a:pt x="15711" y="18977"/>
                    </a:cubicBezTo>
                    <a:cubicBezTo>
                      <a:pt x="15878" y="17810"/>
                      <a:pt x="15978" y="16609"/>
                      <a:pt x="16011" y="15441"/>
                    </a:cubicBezTo>
                    <a:cubicBezTo>
                      <a:pt x="16011" y="15241"/>
                      <a:pt x="16011" y="15041"/>
                      <a:pt x="16011" y="14841"/>
                    </a:cubicBezTo>
                    <a:cubicBezTo>
                      <a:pt x="16245" y="12005"/>
                      <a:pt x="16078" y="9203"/>
                      <a:pt x="15578" y="6435"/>
                    </a:cubicBezTo>
                    <a:cubicBezTo>
                      <a:pt x="15563" y="6348"/>
                      <a:pt x="15499" y="6311"/>
                      <a:pt x="15430" y="6311"/>
                    </a:cubicBezTo>
                    <a:cubicBezTo>
                      <a:pt x="15340" y="6311"/>
                      <a:pt x="15244" y="6374"/>
                      <a:pt x="15244" y="6468"/>
                    </a:cubicBezTo>
                    <a:cubicBezTo>
                      <a:pt x="15277" y="6535"/>
                      <a:pt x="15277" y="6568"/>
                      <a:pt x="15277" y="6602"/>
                    </a:cubicBezTo>
                    <a:cubicBezTo>
                      <a:pt x="15144" y="6535"/>
                      <a:pt x="15011" y="6518"/>
                      <a:pt x="14877" y="6518"/>
                    </a:cubicBezTo>
                    <a:cubicBezTo>
                      <a:pt x="14744" y="6518"/>
                      <a:pt x="14610" y="6535"/>
                      <a:pt x="14477" y="6535"/>
                    </a:cubicBezTo>
                    <a:cubicBezTo>
                      <a:pt x="14177" y="6568"/>
                      <a:pt x="13876" y="6602"/>
                      <a:pt x="13576" y="6635"/>
                    </a:cubicBezTo>
                    <a:cubicBezTo>
                      <a:pt x="13043" y="6668"/>
                      <a:pt x="12375" y="6702"/>
                      <a:pt x="11908" y="6968"/>
                    </a:cubicBezTo>
                    <a:cubicBezTo>
                      <a:pt x="11808" y="7035"/>
                      <a:pt x="11842" y="7235"/>
                      <a:pt x="11975" y="7269"/>
                    </a:cubicBezTo>
                    <a:cubicBezTo>
                      <a:pt x="12112" y="7294"/>
                      <a:pt x="12256" y="7305"/>
                      <a:pt x="12402" y="7305"/>
                    </a:cubicBezTo>
                    <a:cubicBezTo>
                      <a:pt x="12828" y="7305"/>
                      <a:pt x="13280" y="7218"/>
                      <a:pt x="13676" y="7169"/>
                    </a:cubicBezTo>
                    <a:cubicBezTo>
                      <a:pt x="13977" y="7169"/>
                      <a:pt x="14277" y="7135"/>
                      <a:pt x="14577" y="7135"/>
                    </a:cubicBezTo>
                    <a:cubicBezTo>
                      <a:pt x="14844" y="7102"/>
                      <a:pt x="15077" y="7135"/>
                      <a:pt x="15277" y="7002"/>
                    </a:cubicBezTo>
                    <a:cubicBezTo>
                      <a:pt x="15411" y="8803"/>
                      <a:pt x="15444" y="10571"/>
                      <a:pt x="15378" y="12372"/>
                    </a:cubicBezTo>
                    <a:cubicBezTo>
                      <a:pt x="15344" y="12806"/>
                      <a:pt x="15311" y="13240"/>
                      <a:pt x="15277" y="13707"/>
                    </a:cubicBezTo>
                    <a:cubicBezTo>
                      <a:pt x="14877" y="13640"/>
                      <a:pt x="14477" y="13640"/>
                      <a:pt x="14077" y="13607"/>
                    </a:cubicBezTo>
                    <a:cubicBezTo>
                      <a:pt x="13576" y="13540"/>
                      <a:pt x="13109" y="13506"/>
                      <a:pt x="12642" y="13506"/>
                    </a:cubicBezTo>
                    <a:cubicBezTo>
                      <a:pt x="12475" y="13506"/>
                      <a:pt x="12442" y="13773"/>
                      <a:pt x="12609" y="13807"/>
                    </a:cubicBezTo>
                    <a:cubicBezTo>
                      <a:pt x="13076" y="13940"/>
                      <a:pt x="13543" y="14007"/>
                      <a:pt x="14010" y="14074"/>
                    </a:cubicBezTo>
                    <a:cubicBezTo>
                      <a:pt x="14410" y="14140"/>
                      <a:pt x="14844" y="14207"/>
                      <a:pt x="15244" y="14207"/>
                    </a:cubicBezTo>
                    <a:cubicBezTo>
                      <a:pt x="15111" y="16342"/>
                      <a:pt x="14810" y="18477"/>
                      <a:pt x="14243" y="20511"/>
                    </a:cubicBezTo>
                    <a:lnTo>
                      <a:pt x="14043" y="20511"/>
                    </a:lnTo>
                    <a:cubicBezTo>
                      <a:pt x="13843" y="20478"/>
                      <a:pt x="13643" y="20478"/>
                      <a:pt x="13443" y="20478"/>
                    </a:cubicBezTo>
                    <a:cubicBezTo>
                      <a:pt x="13276" y="20445"/>
                      <a:pt x="13143" y="20411"/>
                      <a:pt x="12976" y="20378"/>
                    </a:cubicBezTo>
                    <a:cubicBezTo>
                      <a:pt x="12942" y="20378"/>
                      <a:pt x="12909" y="20378"/>
                      <a:pt x="12876" y="20411"/>
                    </a:cubicBezTo>
                    <a:cubicBezTo>
                      <a:pt x="12576" y="20311"/>
                      <a:pt x="12242" y="20245"/>
                      <a:pt x="11942" y="20145"/>
                    </a:cubicBezTo>
                    <a:cubicBezTo>
                      <a:pt x="11931" y="20142"/>
                      <a:pt x="11920" y="20141"/>
                      <a:pt x="11910" y="20141"/>
                    </a:cubicBezTo>
                    <a:cubicBezTo>
                      <a:pt x="11763" y="20141"/>
                      <a:pt x="11686" y="20351"/>
                      <a:pt x="11842" y="20445"/>
                    </a:cubicBezTo>
                    <a:cubicBezTo>
                      <a:pt x="12509" y="20745"/>
                      <a:pt x="13276" y="21079"/>
                      <a:pt x="14043" y="21212"/>
                    </a:cubicBezTo>
                    <a:cubicBezTo>
                      <a:pt x="13910" y="21579"/>
                      <a:pt x="13776" y="21912"/>
                      <a:pt x="13643" y="22279"/>
                    </a:cubicBezTo>
                    <a:cubicBezTo>
                      <a:pt x="13109" y="23680"/>
                      <a:pt x="12375" y="25015"/>
                      <a:pt x="11308" y="26115"/>
                    </a:cubicBezTo>
                    <a:cubicBezTo>
                      <a:pt x="11275" y="26115"/>
                      <a:pt x="11275" y="26149"/>
                      <a:pt x="11241" y="26182"/>
                    </a:cubicBezTo>
                    <a:cubicBezTo>
                      <a:pt x="11141" y="26249"/>
                      <a:pt x="11008" y="26349"/>
                      <a:pt x="10908" y="26416"/>
                    </a:cubicBezTo>
                    <a:cubicBezTo>
                      <a:pt x="9974" y="26983"/>
                      <a:pt x="9006" y="27216"/>
                      <a:pt x="8006" y="27617"/>
                    </a:cubicBezTo>
                    <a:cubicBezTo>
                      <a:pt x="7805" y="27683"/>
                      <a:pt x="7739" y="27850"/>
                      <a:pt x="7739" y="28017"/>
                    </a:cubicBezTo>
                    <a:cubicBezTo>
                      <a:pt x="7572" y="28184"/>
                      <a:pt x="7372" y="28317"/>
                      <a:pt x="7172" y="28450"/>
                    </a:cubicBezTo>
                    <a:cubicBezTo>
                      <a:pt x="6871" y="28684"/>
                      <a:pt x="6538" y="28884"/>
                      <a:pt x="6204" y="29051"/>
                    </a:cubicBezTo>
                    <a:cubicBezTo>
                      <a:pt x="6071" y="29151"/>
                      <a:pt x="5937" y="29251"/>
                      <a:pt x="5804" y="29318"/>
                    </a:cubicBezTo>
                    <a:cubicBezTo>
                      <a:pt x="5604" y="29418"/>
                      <a:pt x="5437" y="29418"/>
                      <a:pt x="5237" y="29418"/>
                    </a:cubicBezTo>
                    <a:cubicBezTo>
                      <a:pt x="5104" y="29418"/>
                      <a:pt x="5037" y="29485"/>
                      <a:pt x="5003" y="29585"/>
                    </a:cubicBezTo>
                    <a:cubicBezTo>
                      <a:pt x="4892" y="29585"/>
                      <a:pt x="4781" y="29570"/>
                      <a:pt x="4680" y="29570"/>
                    </a:cubicBezTo>
                    <a:cubicBezTo>
                      <a:pt x="4629" y="29570"/>
                      <a:pt x="4581" y="29574"/>
                      <a:pt x="4536" y="29585"/>
                    </a:cubicBezTo>
                    <a:cubicBezTo>
                      <a:pt x="4403" y="29618"/>
                      <a:pt x="4336" y="29751"/>
                      <a:pt x="4436" y="29852"/>
                    </a:cubicBezTo>
                    <a:cubicBezTo>
                      <a:pt x="4436" y="29885"/>
                      <a:pt x="4470" y="29885"/>
                      <a:pt x="4503" y="29918"/>
                    </a:cubicBezTo>
                    <a:cubicBezTo>
                      <a:pt x="4203" y="29852"/>
                      <a:pt x="3903" y="29818"/>
                      <a:pt x="3602" y="29751"/>
                    </a:cubicBezTo>
                    <a:cubicBezTo>
                      <a:pt x="2769" y="29184"/>
                      <a:pt x="2035" y="28484"/>
                      <a:pt x="1167" y="27917"/>
                    </a:cubicBezTo>
                    <a:cubicBezTo>
                      <a:pt x="1134" y="27900"/>
                      <a:pt x="1092" y="27892"/>
                      <a:pt x="1051" y="27892"/>
                    </a:cubicBezTo>
                    <a:cubicBezTo>
                      <a:pt x="1009" y="27892"/>
                      <a:pt x="967" y="27900"/>
                      <a:pt x="934" y="27917"/>
                    </a:cubicBezTo>
                    <a:cubicBezTo>
                      <a:pt x="767" y="27650"/>
                      <a:pt x="600" y="27383"/>
                      <a:pt x="434" y="27116"/>
                    </a:cubicBezTo>
                    <a:cubicBezTo>
                      <a:pt x="388" y="27059"/>
                      <a:pt x="319" y="27033"/>
                      <a:pt x="252" y="27033"/>
                    </a:cubicBezTo>
                    <a:cubicBezTo>
                      <a:pt x="123" y="27033"/>
                      <a:pt x="1" y="27129"/>
                      <a:pt x="67" y="27283"/>
                    </a:cubicBezTo>
                    <a:cubicBezTo>
                      <a:pt x="267" y="27983"/>
                      <a:pt x="700" y="28651"/>
                      <a:pt x="1101" y="29251"/>
                    </a:cubicBezTo>
                    <a:cubicBezTo>
                      <a:pt x="1434" y="29751"/>
                      <a:pt x="1835" y="30252"/>
                      <a:pt x="2302" y="30619"/>
                    </a:cubicBezTo>
                    <a:cubicBezTo>
                      <a:pt x="2802" y="30986"/>
                      <a:pt x="3369" y="31186"/>
                      <a:pt x="4003" y="31219"/>
                    </a:cubicBezTo>
                    <a:cubicBezTo>
                      <a:pt x="4069" y="31253"/>
                      <a:pt x="4170" y="31253"/>
                      <a:pt x="4236" y="31253"/>
                    </a:cubicBezTo>
                    <a:cubicBezTo>
                      <a:pt x="4270" y="31253"/>
                      <a:pt x="4336" y="31286"/>
                      <a:pt x="4403" y="31286"/>
                    </a:cubicBezTo>
                    <a:cubicBezTo>
                      <a:pt x="4203" y="31386"/>
                      <a:pt x="4036" y="31453"/>
                      <a:pt x="3869" y="31553"/>
                    </a:cubicBezTo>
                    <a:cubicBezTo>
                      <a:pt x="3436" y="31820"/>
                      <a:pt x="2635" y="32453"/>
                      <a:pt x="2735" y="33020"/>
                    </a:cubicBezTo>
                    <a:cubicBezTo>
                      <a:pt x="2635" y="33087"/>
                      <a:pt x="2568" y="33121"/>
                      <a:pt x="2502" y="33187"/>
                    </a:cubicBezTo>
                    <a:cubicBezTo>
                      <a:pt x="2435" y="33321"/>
                      <a:pt x="2402" y="33487"/>
                      <a:pt x="2502" y="33621"/>
                    </a:cubicBezTo>
                    <a:cubicBezTo>
                      <a:pt x="2696" y="33780"/>
                      <a:pt x="2937" y="33817"/>
                      <a:pt x="3185" y="33817"/>
                    </a:cubicBezTo>
                    <a:cubicBezTo>
                      <a:pt x="3406" y="33817"/>
                      <a:pt x="3632" y="33788"/>
                      <a:pt x="3836" y="33788"/>
                    </a:cubicBezTo>
                    <a:cubicBezTo>
                      <a:pt x="4270" y="33754"/>
                      <a:pt x="4903" y="33821"/>
                      <a:pt x="5270" y="33588"/>
                    </a:cubicBezTo>
                    <a:cubicBezTo>
                      <a:pt x="5671" y="33321"/>
                      <a:pt x="5504" y="32854"/>
                      <a:pt x="5771" y="32553"/>
                    </a:cubicBezTo>
                    <a:cubicBezTo>
                      <a:pt x="6071" y="32220"/>
                      <a:pt x="6471" y="32053"/>
                      <a:pt x="6705" y="31686"/>
                    </a:cubicBezTo>
                    <a:cubicBezTo>
                      <a:pt x="6771" y="31553"/>
                      <a:pt x="6738" y="31319"/>
                      <a:pt x="6571" y="31253"/>
                    </a:cubicBezTo>
                    <a:cubicBezTo>
                      <a:pt x="6538" y="31219"/>
                      <a:pt x="6505" y="31219"/>
                      <a:pt x="6471" y="31219"/>
                    </a:cubicBezTo>
                    <a:cubicBezTo>
                      <a:pt x="6438" y="31152"/>
                      <a:pt x="6404" y="31119"/>
                      <a:pt x="6371" y="31119"/>
                    </a:cubicBezTo>
                    <a:cubicBezTo>
                      <a:pt x="6371" y="31086"/>
                      <a:pt x="6338" y="31086"/>
                      <a:pt x="6338" y="31052"/>
                    </a:cubicBezTo>
                    <a:lnTo>
                      <a:pt x="6338" y="31052"/>
                    </a:lnTo>
                    <a:cubicBezTo>
                      <a:pt x="6369" y="31063"/>
                      <a:pt x="6398" y="31067"/>
                      <a:pt x="6426" y="31067"/>
                    </a:cubicBezTo>
                    <a:cubicBezTo>
                      <a:pt x="6576" y="31067"/>
                      <a:pt x="6671" y="30926"/>
                      <a:pt x="6671" y="30786"/>
                    </a:cubicBezTo>
                    <a:cubicBezTo>
                      <a:pt x="6805" y="30852"/>
                      <a:pt x="6905" y="30886"/>
                      <a:pt x="7038" y="30919"/>
                    </a:cubicBezTo>
                    <a:cubicBezTo>
                      <a:pt x="7238" y="30986"/>
                      <a:pt x="7472" y="31052"/>
                      <a:pt x="7705" y="31086"/>
                    </a:cubicBezTo>
                    <a:cubicBezTo>
                      <a:pt x="7639" y="31186"/>
                      <a:pt x="7639" y="31286"/>
                      <a:pt x="7739" y="31386"/>
                    </a:cubicBezTo>
                    <a:cubicBezTo>
                      <a:pt x="8072" y="31753"/>
                      <a:pt x="8473" y="32020"/>
                      <a:pt x="8906" y="32220"/>
                    </a:cubicBezTo>
                    <a:cubicBezTo>
                      <a:pt x="9073" y="32587"/>
                      <a:pt x="9340" y="32887"/>
                      <a:pt x="9573" y="33187"/>
                    </a:cubicBezTo>
                    <a:cubicBezTo>
                      <a:pt x="10107" y="33888"/>
                      <a:pt x="10307" y="34755"/>
                      <a:pt x="10407" y="35622"/>
                    </a:cubicBezTo>
                    <a:cubicBezTo>
                      <a:pt x="10441" y="35689"/>
                      <a:pt x="10474" y="35756"/>
                      <a:pt x="10507" y="35789"/>
                    </a:cubicBezTo>
                    <a:cubicBezTo>
                      <a:pt x="10507" y="35856"/>
                      <a:pt x="10474" y="35923"/>
                      <a:pt x="10474" y="35989"/>
                    </a:cubicBezTo>
                    <a:cubicBezTo>
                      <a:pt x="10452" y="36143"/>
                      <a:pt x="10575" y="36268"/>
                      <a:pt x="10700" y="36268"/>
                    </a:cubicBezTo>
                    <a:cubicBezTo>
                      <a:pt x="10764" y="36268"/>
                      <a:pt x="10829" y="36235"/>
                      <a:pt x="10874" y="36156"/>
                    </a:cubicBezTo>
                    <a:cubicBezTo>
                      <a:pt x="11141" y="35722"/>
                      <a:pt x="11341" y="35255"/>
                      <a:pt x="11675" y="34855"/>
                    </a:cubicBezTo>
                    <a:cubicBezTo>
                      <a:pt x="11975" y="34488"/>
                      <a:pt x="12342" y="34188"/>
                      <a:pt x="12776" y="33921"/>
                    </a:cubicBezTo>
                    <a:cubicBezTo>
                      <a:pt x="13243" y="33654"/>
                      <a:pt x="13810" y="33487"/>
                      <a:pt x="14343" y="33421"/>
                    </a:cubicBezTo>
                    <a:cubicBezTo>
                      <a:pt x="14452" y="33408"/>
                      <a:pt x="14559" y="33403"/>
                      <a:pt x="14665" y="33403"/>
                    </a:cubicBezTo>
                    <a:cubicBezTo>
                      <a:pt x="15114" y="33403"/>
                      <a:pt x="15546" y="33500"/>
                      <a:pt x="15978" y="33554"/>
                    </a:cubicBezTo>
                    <a:cubicBezTo>
                      <a:pt x="15997" y="33564"/>
                      <a:pt x="16017" y="33568"/>
                      <a:pt x="16036" y="33568"/>
                    </a:cubicBezTo>
                    <a:cubicBezTo>
                      <a:pt x="16081" y="33568"/>
                      <a:pt x="16121" y="33544"/>
                      <a:pt x="16145" y="33521"/>
                    </a:cubicBezTo>
                    <a:cubicBezTo>
                      <a:pt x="16779" y="34255"/>
                      <a:pt x="17479" y="34955"/>
                      <a:pt x="18113" y="35656"/>
                    </a:cubicBezTo>
                    <a:cubicBezTo>
                      <a:pt x="18480" y="36023"/>
                      <a:pt x="18813" y="36390"/>
                      <a:pt x="19180" y="36756"/>
                    </a:cubicBezTo>
                    <a:cubicBezTo>
                      <a:pt x="19514" y="37123"/>
                      <a:pt x="19847" y="37557"/>
                      <a:pt x="20248" y="37824"/>
                    </a:cubicBezTo>
                    <a:cubicBezTo>
                      <a:pt x="20279" y="37849"/>
                      <a:pt x="20313" y="37860"/>
                      <a:pt x="20347" y="37860"/>
                    </a:cubicBezTo>
                    <a:cubicBezTo>
                      <a:pt x="20491" y="37860"/>
                      <a:pt x="20629" y="37659"/>
                      <a:pt x="20548" y="37524"/>
                    </a:cubicBezTo>
                    <a:cubicBezTo>
                      <a:pt x="20481" y="37390"/>
                      <a:pt x="20381" y="37257"/>
                      <a:pt x="20281" y="37157"/>
                    </a:cubicBezTo>
                    <a:cubicBezTo>
                      <a:pt x="20481" y="37023"/>
                      <a:pt x="20581" y="36790"/>
                      <a:pt x="20515" y="36523"/>
                    </a:cubicBezTo>
                    <a:cubicBezTo>
                      <a:pt x="20281" y="35689"/>
                      <a:pt x="20048" y="34855"/>
                      <a:pt x="19881" y="33988"/>
                    </a:cubicBezTo>
                    <a:cubicBezTo>
                      <a:pt x="19847" y="33888"/>
                      <a:pt x="19847" y="33754"/>
                      <a:pt x="19814" y="33654"/>
                    </a:cubicBezTo>
                    <a:cubicBezTo>
                      <a:pt x="19914" y="33354"/>
                      <a:pt x="19914" y="33087"/>
                      <a:pt x="19881" y="32787"/>
                    </a:cubicBezTo>
                    <a:lnTo>
                      <a:pt x="20381" y="32787"/>
                    </a:lnTo>
                    <a:cubicBezTo>
                      <a:pt x="20586" y="32792"/>
                      <a:pt x="20791" y="32794"/>
                      <a:pt x="20996" y="32794"/>
                    </a:cubicBezTo>
                    <a:cubicBezTo>
                      <a:pt x="23593" y="32794"/>
                      <a:pt x="26185" y="32412"/>
                      <a:pt x="28720" y="31886"/>
                    </a:cubicBezTo>
                    <a:cubicBezTo>
                      <a:pt x="30088" y="31586"/>
                      <a:pt x="31422" y="31253"/>
                      <a:pt x="32757" y="30919"/>
                    </a:cubicBezTo>
                    <a:cubicBezTo>
                      <a:pt x="33257" y="30786"/>
                      <a:pt x="33724" y="30685"/>
                      <a:pt x="34224" y="30519"/>
                    </a:cubicBezTo>
                    <a:cubicBezTo>
                      <a:pt x="34258" y="30619"/>
                      <a:pt x="34291" y="30685"/>
                      <a:pt x="34324" y="30786"/>
                    </a:cubicBezTo>
                    <a:cubicBezTo>
                      <a:pt x="34558" y="31219"/>
                      <a:pt x="34825" y="31686"/>
                      <a:pt x="35092" y="32120"/>
                    </a:cubicBezTo>
                    <a:cubicBezTo>
                      <a:pt x="35192" y="32487"/>
                      <a:pt x="35292" y="32854"/>
                      <a:pt x="35325" y="33221"/>
                    </a:cubicBezTo>
                    <a:cubicBezTo>
                      <a:pt x="35353" y="33496"/>
                      <a:pt x="35562" y="33680"/>
                      <a:pt x="35784" y="33680"/>
                    </a:cubicBezTo>
                    <a:cubicBezTo>
                      <a:pt x="35831" y="33680"/>
                      <a:pt x="35879" y="33672"/>
                      <a:pt x="35926" y="33654"/>
                    </a:cubicBezTo>
                    <a:cubicBezTo>
                      <a:pt x="35974" y="33703"/>
                      <a:pt x="36023" y="33734"/>
                      <a:pt x="36085" y="33734"/>
                    </a:cubicBezTo>
                    <a:cubicBezTo>
                      <a:pt x="36108" y="33734"/>
                      <a:pt x="36132" y="33730"/>
                      <a:pt x="36159" y="33721"/>
                    </a:cubicBezTo>
                    <a:cubicBezTo>
                      <a:pt x="36626" y="33654"/>
                      <a:pt x="37026" y="33187"/>
                      <a:pt x="37393" y="32920"/>
                    </a:cubicBezTo>
                    <a:cubicBezTo>
                      <a:pt x="37794" y="32620"/>
                      <a:pt x="38194" y="32353"/>
                      <a:pt x="38594" y="32086"/>
                    </a:cubicBezTo>
                    <a:cubicBezTo>
                      <a:pt x="39028" y="31820"/>
                      <a:pt x="39461" y="31553"/>
                      <a:pt x="39895" y="31319"/>
                    </a:cubicBezTo>
                    <a:cubicBezTo>
                      <a:pt x="40162" y="31186"/>
                      <a:pt x="40596" y="31086"/>
                      <a:pt x="40829" y="30819"/>
                    </a:cubicBezTo>
                    <a:cubicBezTo>
                      <a:pt x="40829" y="30852"/>
                      <a:pt x="40862" y="30852"/>
                      <a:pt x="40862" y="30852"/>
                    </a:cubicBezTo>
                    <a:cubicBezTo>
                      <a:pt x="40881" y="30858"/>
                      <a:pt x="40900" y="30861"/>
                      <a:pt x="40920" y="30861"/>
                    </a:cubicBezTo>
                    <a:cubicBezTo>
                      <a:pt x="41008" y="30861"/>
                      <a:pt x="41102" y="30807"/>
                      <a:pt x="41129" y="30752"/>
                    </a:cubicBezTo>
                    <a:cubicBezTo>
                      <a:pt x="41163" y="30685"/>
                      <a:pt x="41163" y="30652"/>
                      <a:pt x="41163" y="30619"/>
                    </a:cubicBezTo>
                    <a:cubicBezTo>
                      <a:pt x="41196" y="30619"/>
                      <a:pt x="41196" y="30652"/>
                      <a:pt x="41229" y="30652"/>
                    </a:cubicBezTo>
                    <a:cubicBezTo>
                      <a:pt x="41396" y="30819"/>
                      <a:pt x="41563" y="30952"/>
                      <a:pt x="41730" y="31119"/>
                    </a:cubicBezTo>
                    <a:cubicBezTo>
                      <a:pt x="41796" y="31219"/>
                      <a:pt x="41863" y="31319"/>
                      <a:pt x="41963" y="31386"/>
                    </a:cubicBezTo>
                    <a:cubicBezTo>
                      <a:pt x="42030" y="31419"/>
                      <a:pt x="42097" y="31486"/>
                      <a:pt x="42163" y="31519"/>
                    </a:cubicBezTo>
                    <a:cubicBezTo>
                      <a:pt x="42530" y="31853"/>
                      <a:pt x="42897" y="32187"/>
                      <a:pt x="43231" y="32487"/>
                    </a:cubicBezTo>
                    <a:cubicBezTo>
                      <a:pt x="43598" y="32820"/>
                      <a:pt x="43965" y="33154"/>
                      <a:pt x="44332" y="33487"/>
                    </a:cubicBezTo>
                    <a:cubicBezTo>
                      <a:pt x="44632" y="33754"/>
                      <a:pt x="44965" y="34155"/>
                      <a:pt x="45399" y="34288"/>
                    </a:cubicBezTo>
                    <a:cubicBezTo>
                      <a:pt x="45423" y="34296"/>
                      <a:pt x="45446" y="34300"/>
                      <a:pt x="45468" y="34300"/>
                    </a:cubicBezTo>
                    <a:cubicBezTo>
                      <a:pt x="45628" y="34300"/>
                      <a:pt x="45721" y="34101"/>
                      <a:pt x="45632" y="33954"/>
                    </a:cubicBezTo>
                    <a:cubicBezTo>
                      <a:pt x="45566" y="33754"/>
                      <a:pt x="45399" y="33588"/>
                      <a:pt x="45232" y="33421"/>
                    </a:cubicBezTo>
                    <a:cubicBezTo>
                      <a:pt x="45299" y="33254"/>
                      <a:pt x="45199" y="33054"/>
                      <a:pt x="45132" y="32887"/>
                    </a:cubicBezTo>
                    <a:cubicBezTo>
                      <a:pt x="45132" y="32520"/>
                      <a:pt x="44965" y="32153"/>
                      <a:pt x="44832" y="31820"/>
                    </a:cubicBezTo>
                    <a:cubicBezTo>
                      <a:pt x="44799" y="31720"/>
                      <a:pt x="44765" y="31586"/>
                      <a:pt x="44698" y="31453"/>
                    </a:cubicBezTo>
                    <a:cubicBezTo>
                      <a:pt x="44865" y="31319"/>
                      <a:pt x="44932" y="31086"/>
                      <a:pt x="44865" y="30852"/>
                    </a:cubicBezTo>
                    <a:cubicBezTo>
                      <a:pt x="44465" y="29718"/>
                      <a:pt x="44198" y="28551"/>
                      <a:pt x="44031" y="27350"/>
                    </a:cubicBezTo>
                    <a:cubicBezTo>
                      <a:pt x="44031" y="27316"/>
                      <a:pt x="43998" y="27250"/>
                      <a:pt x="43998" y="27216"/>
                    </a:cubicBezTo>
                    <a:cubicBezTo>
                      <a:pt x="44498" y="27150"/>
                      <a:pt x="44965" y="26749"/>
                      <a:pt x="45332" y="26449"/>
                    </a:cubicBezTo>
                    <a:cubicBezTo>
                      <a:pt x="46200" y="25715"/>
                      <a:pt x="46833" y="24815"/>
                      <a:pt x="47334" y="23847"/>
                    </a:cubicBezTo>
                    <a:cubicBezTo>
                      <a:pt x="47601" y="23313"/>
                      <a:pt x="47834" y="22746"/>
                      <a:pt x="48034" y="22179"/>
                    </a:cubicBezTo>
                    <a:cubicBezTo>
                      <a:pt x="48134" y="21846"/>
                      <a:pt x="48301" y="21479"/>
                      <a:pt x="48268" y="21145"/>
                    </a:cubicBezTo>
                    <a:cubicBezTo>
                      <a:pt x="48535" y="20545"/>
                      <a:pt x="48735" y="19911"/>
                      <a:pt x="48935" y="19244"/>
                    </a:cubicBezTo>
                    <a:cubicBezTo>
                      <a:pt x="49268" y="18110"/>
                      <a:pt x="49535" y="16909"/>
                      <a:pt x="49669" y="15741"/>
                    </a:cubicBezTo>
                    <a:cubicBezTo>
                      <a:pt x="49769" y="15108"/>
                      <a:pt x="49835" y="14507"/>
                      <a:pt x="49869" y="13873"/>
                    </a:cubicBezTo>
                    <a:cubicBezTo>
                      <a:pt x="49902" y="13373"/>
                      <a:pt x="49936" y="12739"/>
                      <a:pt x="49769" y="12239"/>
                    </a:cubicBezTo>
                    <a:cubicBezTo>
                      <a:pt x="49869" y="11338"/>
                      <a:pt x="49902" y="10404"/>
                      <a:pt x="49902" y="9504"/>
                    </a:cubicBezTo>
                    <a:cubicBezTo>
                      <a:pt x="49902" y="6301"/>
                      <a:pt x="49435" y="3166"/>
                      <a:pt x="48568" y="97"/>
                    </a:cubicBezTo>
                    <a:cubicBezTo>
                      <a:pt x="48554" y="30"/>
                      <a:pt x="48497" y="0"/>
                      <a:pt x="4843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22" name="Google Shape;14122;p43"/>
              <p:cNvSpPr/>
              <p:nvPr/>
            </p:nvSpPr>
            <p:spPr>
              <a:xfrm>
                <a:off x="6350875" y="3519375"/>
                <a:ext cx="15050" cy="12875"/>
              </a:xfrm>
              <a:custGeom>
                <a:rect b="b" l="l" r="r" t="t"/>
                <a:pathLst>
                  <a:path extrusionOk="0" h="515" w="602">
                    <a:moveTo>
                      <a:pt x="319" y="0"/>
                    </a:moveTo>
                    <a:cubicBezTo>
                      <a:pt x="304" y="0"/>
                      <a:pt x="287" y="4"/>
                      <a:pt x="268" y="14"/>
                    </a:cubicBezTo>
                    <a:cubicBezTo>
                      <a:pt x="201" y="14"/>
                      <a:pt x="134" y="14"/>
                      <a:pt x="68" y="81"/>
                    </a:cubicBezTo>
                    <a:cubicBezTo>
                      <a:pt x="34" y="114"/>
                      <a:pt x="1" y="181"/>
                      <a:pt x="1" y="248"/>
                    </a:cubicBezTo>
                    <a:cubicBezTo>
                      <a:pt x="1" y="381"/>
                      <a:pt x="101" y="481"/>
                      <a:pt x="268" y="514"/>
                    </a:cubicBezTo>
                    <a:cubicBezTo>
                      <a:pt x="301" y="514"/>
                      <a:pt x="368" y="481"/>
                      <a:pt x="435" y="448"/>
                    </a:cubicBezTo>
                    <a:cubicBezTo>
                      <a:pt x="601" y="348"/>
                      <a:pt x="601" y="147"/>
                      <a:pt x="435" y="47"/>
                    </a:cubicBezTo>
                    <a:cubicBezTo>
                      <a:pt x="387" y="24"/>
                      <a:pt x="357" y="0"/>
                      <a:pt x="31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23" name="Google Shape;14123;p43"/>
              <p:cNvSpPr/>
              <p:nvPr/>
            </p:nvSpPr>
            <p:spPr>
              <a:xfrm>
                <a:off x="6345875" y="3500525"/>
                <a:ext cx="15050" cy="11700"/>
              </a:xfrm>
              <a:custGeom>
                <a:rect b="b" l="l" r="r" t="t"/>
                <a:pathLst>
                  <a:path extrusionOk="0" h="468" w="602">
                    <a:moveTo>
                      <a:pt x="301" y="1"/>
                    </a:moveTo>
                    <a:cubicBezTo>
                      <a:pt x="1" y="1"/>
                      <a:pt x="1" y="468"/>
                      <a:pt x="301" y="468"/>
                    </a:cubicBezTo>
                    <a:cubicBezTo>
                      <a:pt x="601" y="468"/>
                      <a:pt x="601" y="1"/>
                      <a:pt x="3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24" name="Google Shape;14124;p43"/>
              <p:cNvSpPr/>
              <p:nvPr/>
            </p:nvSpPr>
            <p:spPr>
              <a:xfrm>
                <a:off x="6360900" y="3508050"/>
                <a:ext cx="11700" cy="9175"/>
              </a:xfrm>
              <a:custGeom>
                <a:rect b="b" l="l" r="r" t="t"/>
                <a:pathLst>
                  <a:path extrusionOk="0" h="367" w="468">
                    <a:moveTo>
                      <a:pt x="234" y="0"/>
                    </a:moveTo>
                    <a:cubicBezTo>
                      <a:pt x="0" y="0"/>
                      <a:pt x="0" y="367"/>
                      <a:pt x="234" y="367"/>
                    </a:cubicBezTo>
                    <a:cubicBezTo>
                      <a:pt x="467" y="367"/>
                      <a:pt x="467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25" name="Google Shape;14125;p43"/>
              <p:cNvSpPr/>
              <p:nvPr/>
            </p:nvSpPr>
            <p:spPr>
              <a:xfrm>
                <a:off x="6271650" y="3464675"/>
                <a:ext cx="15875" cy="12525"/>
              </a:xfrm>
              <a:custGeom>
                <a:rect b="b" l="l" r="r" t="t"/>
                <a:pathLst>
                  <a:path extrusionOk="0" h="501" w="635">
                    <a:moveTo>
                      <a:pt x="335" y="0"/>
                    </a:moveTo>
                    <a:cubicBezTo>
                      <a:pt x="1" y="0"/>
                      <a:pt x="1" y="501"/>
                      <a:pt x="335" y="501"/>
                    </a:cubicBezTo>
                    <a:cubicBezTo>
                      <a:pt x="635" y="501"/>
                      <a:pt x="635" y="0"/>
                      <a:pt x="3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26" name="Google Shape;14126;p43"/>
              <p:cNvSpPr/>
              <p:nvPr/>
            </p:nvSpPr>
            <p:spPr>
              <a:xfrm>
                <a:off x="6258325" y="3458825"/>
                <a:ext cx="13350" cy="10875"/>
              </a:xfrm>
              <a:custGeom>
                <a:rect b="b" l="l" r="r" t="t"/>
                <a:pathLst>
                  <a:path extrusionOk="0" h="435" w="534">
                    <a:moveTo>
                      <a:pt x="267" y="1"/>
                    </a:moveTo>
                    <a:cubicBezTo>
                      <a:pt x="0" y="1"/>
                      <a:pt x="0" y="435"/>
                      <a:pt x="267" y="435"/>
                    </a:cubicBezTo>
                    <a:cubicBezTo>
                      <a:pt x="534" y="435"/>
                      <a:pt x="534" y="1"/>
                      <a:pt x="2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27" name="Google Shape;14127;p43"/>
              <p:cNvSpPr/>
              <p:nvPr/>
            </p:nvSpPr>
            <p:spPr>
              <a:xfrm>
                <a:off x="6258325" y="3475525"/>
                <a:ext cx="10850" cy="7525"/>
              </a:xfrm>
              <a:custGeom>
                <a:rect b="b" l="l" r="r" t="t"/>
                <a:pathLst>
                  <a:path extrusionOk="0" h="301" w="434">
                    <a:moveTo>
                      <a:pt x="200" y="0"/>
                    </a:moveTo>
                    <a:cubicBezTo>
                      <a:pt x="0" y="0"/>
                      <a:pt x="0" y="300"/>
                      <a:pt x="200" y="300"/>
                    </a:cubicBezTo>
                    <a:cubicBezTo>
                      <a:pt x="434" y="300"/>
                      <a:pt x="434" y="0"/>
                      <a:pt x="2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28" name="Google Shape;14128;p43"/>
              <p:cNvSpPr/>
              <p:nvPr/>
            </p:nvSpPr>
            <p:spPr>
              <a:xfrm>
                <a:off x="6296675" y="3460500"/>
                <a:ext cx="11700" cy="11700"/>
              </a:xfrm>
              <a:custGeom>
                <a:rect b="b" l="l" r="r" t="t"/>
                <a:pathLst>
                  <a:path extrusionOk="0" h="468" w="468">
                    <a:moveTo>
                      <a:pt x="234" y="1"/>
                    </a:moveTo>
                    <a:cubicBezTo>
                      <a:pt x="134" y="1"/>
                      <a:pt x="67" y="67"/>
                      <a:pt x="34" y="134"/>
                    </a:cubicBezTo>
                    <a:cubicBezTo>
                      <a:pt x="1" y="201"/>
                      <a:pt x="1" y="301"/>
                      <a:pt x="34" y="368"/>
                    </a:cubicBezTo>
                    <a:lnTo>
                      <a:pt x="67" y="368"/>
                    </a:lnTo>
                    <a:cubicBezTo>
                      <a:pt x="101" y="434"/>
                      <a:pt x="167" y="468"/>
                      <a:pt x="234" y="468"/>
                    </a:cubicBezTo>
                    <a:cubicBezTo>
                      <a:pt x="301" y="468"/>
                      <a:pt x="368" y="434"/>
                      <a:pt x="401" y="368"/>
                    </a:cubicBezTo>
                    <a:lnTo>
                      <a:pt x="434" y="368"/>
                    </a:lnTo>
                    <a:cubicBezTo>
                      <a:pt x="468" y="301"/>
                      <a:pt x="468" y="201"/>
                      <a:pt x="434" y="134"/>
                    </a:cubicBezTo>
                    <a:cubicBezTo>
                      <a:pt x="401" y="67"/>
                      <a:pt x="301" y="1"/>
                      <a:pt x="2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29" name="Google Shape;14129;p43"/>
              <p:cNvSpPr/>
              <p:nvPr/>
            </p:nvSpPr>
            <p:spPr>
              <a:xfrm>
                <a:off x="5954775" y="3425975"/>
                <a:ext cx="13350" cy="12025"/>
              </a:xfrm>
              <a:custGeom>
                <a:rect b="b" l="l" r="r" t="t"/>
                <a:pathLst>
                  <a:path extrusionOk="0" h="481" w="534">
                    <a:moveTo>
                      <a:pt x="242" y="1"/>
                    </a:moveTo>
                    <a:cubicBezTo>
                      <a:pt x="185" y="1"/>
                      <a:pt x="125" y="32"/>
                      <a:pt x="100" y="81"/>
                    </a:cubicBezTo>
                    <a:cubicBezTo>
                      <a:pt x="34" y="114"/>
                      <a:pt x="0" y="181"/>
                      <a:pt x="0" y="248"/>
                    </a:cubicBezTo>
                    <a:cubicBezTo>
                      <a:pt x="0" y="314"/>
                      <a:pt x="34" y="348"/>
                      <a:pt x="100" y="414"/>
                    </a:cubicBezTo>
                    <a:cubicBezTo>
                      <a:pt x="134" y="481"/>
                      <a:pt x="234" y="481"/>
                      <a:pt x="300" y="481"/>
                    </a:cubicBezTo>
                    <a:cubicBezTo>
                      <a:pt x="334" y="448"/>
                      <a:pt x="334" y="448"/>
                      <a:pt x="367" y="448"/>
                    </a:cubicBezTo>
                    <a:cubicBezTo>
                      <a:pt x="434" y="448"/>
                      <a:pt x="534" y="348"/>
                      <a:pt x="534" y="248"/>
                    </a:cubicBezTo>
                    <a:cubicBezTo>
                      <a:pt x="501" y="147"/>
                      <a:pt x="467" y="47"/>
                      <a:pt x="367" y="14"/>
                    </a:cubicBezTo>
                    <a:lnTo>
                      <a:pt x="300" y="14"/>
                    </a:lnTo>
                    <a:cubicBezTo>
                      <a:pt x="283" y="5"/>
                      <a:pt x="262" y="1"/>
                      <a:pt x="24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30" name="Google Shape;14130;p43"/>
              <p:cNvSpPr/>
              <p:nvPr/>
            </p:nvSpPr>
            <p:spPr>
              <a:xfrm>
                <a:off x="5947275" y="3413800"/>
                <a:ext cx="14200" cy="10875"/>
              </a:xfrm>
              <a:custGeom>
                <a:rect b="b" l="l" r="r" t="t"/>
                <a:pathLst>
                  <a:path extrusionOk="0" h="435" w="568">
                    <a:moveTo>
                      <a:pt x="300" y="1"/>
                    </a:moveTo>
                    <a:cubicBezTo>
                      <a:pt x="0" y="1"/>
                      <a:pt x="0" y="434"/>
                      <a:pt x="300" y="434"/>
                    </a:cubicBezTo>
                    <a:cubicBezTo>
                      <a:pt x="567" y="434"/>
                      <a:pt x="567" y="1"/>
                      <a:pt x="3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31" name="Google Shape;14131;p43"/>
              <p:cNvSpPr/>
              <p:nvPr/>
            </p:nvSpPr>
            <p:spPr>
              <a:xfrm>
                <a:off x="5957275" y="3400450"/>
                <a:ext cx="14200" cy="10875"/>
              </a:xfrm>
              <a:custGeom>
                <a:rect b="b" l="l" r="r" t="t"/>
                <a:pathLst>
                  <a:path extrusionOk="0" h="435" w="568">
                    <a:moveTo>
                      <a:pt x="267" y="1"/>
                    </a:moveTo>
                    <a:cubicBezTo>
                      <a:pt x="0" y="1"/>
                      <a:pt x="0" y="435"/>
                      <a:pt x="267" y="435"/>
                    </a:cubicBezTo>
                    <a:cubicBezTo>
                      <a:pt x="567" y="435"/>
                      <a:pt x="567" y="1"/>
                      <a:pt x="2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32" name="Google Shape;14132;p43"/>
              <p:cNvSpPr/>
              <p:nvPr/>
            </p:nvSpPr>
            <p:spPr>
              <a:xfrm>
                <a:off x="6886275" y="3425475"/>
                <a:ext cx="16700" cy="13375"/>
              </a:xfrm>
              <a:custGeom>
                <a:rect b="b" l="l" r="r" t="t"/>
                <a:pathLst>
                  <a:path extrusionOk="0" h="535" w="668">
                    <a:moveTo>
                      <a:pt x="334" y="1"/>
                    </a:moveTo>
                    <a:cubicBezTo>
                      <a:pt x="0" y="1"/>
                      <a:pt x="0" y="534"/>
                      <a:pt x="334" y="534"/>
                    </a:cubicBezTo>
                    <a:cubicBezTo>
                      <a:pt x="667" y="534"/>
                      <a:pt x="667" y="1"/>
                      <a:pt x="3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33" name="Google Shape;14133;p43"/>
              <p:cNvSpPr/>
              <p:nvPr/>
            </p:nvSpPr>
            <p:spPr>
              <a:xfrm>
                <a:off x="6900450" y="3410050"/>
                <a:ext cx="15025" cy="13575"/>
              </a:xfrm>
              <a:custGeom>
                <a:rect b="b" l="l" r="r" t="t"/>
                <a:pathLst>
                  <a:path extrusionOk="0" h="543" w="601">
                    <a:moveTo>
                      <a:pt x="284" y="1"/>
                    </a:moveTo>
                    <a:cubicBezTo>
                      <a:pt x="234" y="1"/>
                      <a:pt x="184" y="17"/>
                      <a:pt x="134" y="51"/>
                    </a:cubicBezTo>
                    <a:cubicBezTo>
                      <a:pt x="67" y="84"/>
                      <a:pt x="0" y="184"/>
                      <a:pt x="0" y="284"/>
                    </a:cubicBezTo>
                    <a:cubicBezTo>
                      <a:pt x="0" y="384"/>
                      <a:pt x="67" y="451"/>
                      <a:pt x="134" y="518"/>
                    </a:cubicBezTo>
                    <a:cubicBezTo>
                      <a:pt x="184" y="534"/>
                      <a:pt x="234" y="543"/>
                      <a:pt x="284" y="543"/>
                    </a:cubicBezTo>
                    <a:cubicBezTo>
                      <a:pt x="334" y="543"/>
                      <a:pt x="384" y="534"/>
                      <a:pt x="434" y="518"/>
                    </a:cubicBezTo>
                    <a:cubicBezTo>
                      <a:pt x="434" y="518"/>
                      <a:pt x="434" y="484"/>
                      <a:pt x="434" y="484"/>
                    </a:cubicBezTo>
                    <a:cubicBezTo>
                      <a:pt x="601" y="418"/>
                      <a:pt x="601" y="117"/>
                      <a:pt x="434" y="51"/>
                    </a:cubicBezTo>
                    <a:cubicBezTo>
                      <a:pt x="384" y="17"/>
                      <a:pt x="334" y="1"/>
                      <a:pt x="2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34" name="Google Shape;14134;p43"/>
              <p:cNvSpPr/>
              <p:nvPr/>
            </p:nvSpPr>
            <p:spPr>
              <a:xfrm>
                <a:off x="6909625" y="3427150"/>
                <a:ext cx="12525" cy="10025"/>
              </a:xfrm>
              <a:custGeom>
                <a:rect b="b" l="l" r="r" t="t"/>
                <a:pathLst>
                  <a:path extrusionOk="0" h="401" w="501">
                    <a:moveTo>
                      <a:pt x="267" y="0"/>
                    </a:moveTo>
                    <a:cubicBezTo>
                      <a:pt x="0" y="0"/>
                      <a:pt x="0" y="401"/>
                      <a:pt x="267" y="401"/>
                    </a:cubicBezTo>
                    <a:cubicBezTo>
                      <a:pt x="501" y="401"/>
                      <a:pt x="501" y="0"/>
                      <a:pt x="2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35" name="Google Shape;14135;p43"/>
              <p:cNvSpPr/>
              <p:nvPr/>
            </p:nvSpPr>
            <p:spPr>
              <a:xfrm>
                <a:off x="6164075" y="2374200"/>
                <a:ext cx="45075" cy="38075"/>
              </a:xfrm>
              <a:custGeom>
                <a:rect b="b" l="l" r="r" t="t"/>
                <a:pathLst>
                  <a:path extrusionOk="0" h="1523" w="1803">
                    <a:moveTo>
                      <a:pt x="862" y="376"/>
                    </a:moveTo>
                    <a:cubicBezTo>
                      <a:pt x="952" y="376"/>
                      <a:pt x="1027" y="414"/>
                      <a:pt x="1102" y="489"/>
                    </a:cubicBezTo>
                    <a:cubicBezTo>
                      <a:pt x="1268" y="655"/>
                      <a:pt x="1235" y="956"/>
                      <a:pt x="1002" y="1089"/>
                    </a:cubicBezTo>
                    <a:cubicBezTo>
                      <a:pt x="949" y="1112"/>
                      <a:pt x="893" y="1122"/>
                      <a:pt x="838" y="1122"/>
                    </a:cubicBezTo>
                    <a:cubicBezTo>
                      <a:pt x="648" y="1122"/>
                      <a:pt x="468" y="996"/>
                      <a:pt x="468" y="789"/>
                    </a:cubicBezTo>
                    <a:cubicBezTo>
                      <a:pt x="468" y="622"/>
                      <a:pt x="601" y="489"/>
                      <a:pt x="768" y="388"/>
                    </a:cubicBezTo>
                    <a:cubicBezTo>
                      <a:pt x="801" y="380"/>
                      <a:pt x="833" y="376"/>
                      <a:pt x="862" y="376"/>
                    </a:cubicBezTo>
                    <a:close/>
                    <a:moveTo>
                      <a:pt x="845" y="1"/>
                    </a:moveTo>
                    <a:cubicBezTo>
                      <a:pt x="784" y="1"/>
                      <a:pt x="724" y="8"/>
                      <a:pt x="668" y="22"/>
                    </a:cubicBezTo>
                    <a:cubicBezTo>
                      <a:pt x="535" y="22"/>
                      <a:pt x="401" y="88"/>
                      <a:pt x="301" y="222"/>
                    </a:cubicBezTo>
                    <a:cubicBezTo>
                      <a:pt x="101" y="388"/>
                      <a:pt x="1" y="622"/>
                      <a:pt x="34" y="855"/>
                    </a:cubicBezTo>
                    <a:cubicBezTo>
                      <a:pt x="86" y="1269"/>
                      <a:pt x="458" y="1522"/>
                      <a:pt x="840" y="1522"/>
                    </a:cubicBezTo>
                    <a:cubicBezTo>
                      <a:pt x="951" y="1522"/>
                      <a:pt x="1063" y="1501"/>
                      <a:pt x="1168" y="1456"/>
                    </a:cubicBezTo>
                    <a:cubicBezTo>
                      <a:pt x="1669" y="1256"/>
                      <a:pt x="1802" y="655"/>
                      <a:pt x="1469" y="255"/>
                    </a:cubicBezTo>
                    <a:cubicBezTo>
                      <a:pt x="1337" y="97"/>
                      <a:pt x="1079" y="1"/>
                      <a:pt x="84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36" name="Google Shape;14136;p43"/>
              <p:cNvSpPr/>
              <p:nvPr/>
            </p:nvSpPr>
            <p:spPr>
              <a:xfrm>
                <a:off x="6853750" y="2372550"/>
                <a:ext cx="44225" cy="38775"/>
              </a:xfrm>
              <a:custGeom>
                <a:rect b="b" l="l" r="r" t="t"/>
                <a:pathLst>
                  <a:path extrusionOk="0" h="1551" w="1769">
                    <a:moveTo>
                      <a:pt x="767" y="388"/>
                    </a:moveTo>
                    <a:cubicBezTo>
                      <a:pt x="868" y="388"/>
                      <a:pt x="968" y="388"/>
                      <a:pt x="1068" y="488"/>
                    </a:cubicBezTo>
                    <a:cubicBezTo>
                      <a:pt x="1268" y="655"/>
                      <a:pt x="1234" y="988"/>
                      <a:pt x="1001" y="1088"/>
                    </a:cubicBezTo>
                    <a:cubicBezTo>
                      <a:pt x="948" y="1111"/>
                      <a:pt x="892" y="1122"/>
                      <a:pt x="837" y="1122"/>
                    </a:cubicBezTo>
                    <a:cubicBezTo>
                      <a:pt x="647" y="1122"/>
                      <a:pt x="467" y="995"/>
                      <a:pt x="467" y="788"/>
                    </a:cubicBezTo>
                    <a:cubicBezTo>
                      <a:pt x="467" y="621"/>
                      <a:pt x="601" y="488"/>
                      <a:pt x="767" y="388"/>
                    </a:cubicBezTo>
                    <a:close/>
                    <a:moveTo>
                      <a:pt x="825" y="0"/>
                    </a:moveTo>
                    <a:cubicBezTo>
                      <a:pt x="761" y="0"/>
                      <a:pt x="697" y="7"/>
                      <a:pt x="634" y="21"/>
                    </a:cubicBezTo>
                    <a:cubicBezTo>
                      <a:pt x="501" y="21"/>
                      <a:pt x="367" y="121"/>
                      <a:pt x="267" y="221"/>
                    </a:cubicBezTo>
                    <a:cubicBezTo>
                      <a:pt x="100" y="388"/>
                      <a:pt x="0" y="621"/>
                      <a:pt x="34" y="855"/>
                    </a:cubicBezTo>
                    <a:cubicBezTo>
                      <a:pt x="60" y="1275"/>
                      <a:pt x="438" y="1551"/>
                      <a:pt x="826" y="1551"/>
                    </a:cubicBezTo>
                    <a:cubicBezTo>
                      <a:pt x="930" y="1551"/>
                      <a:pt x="1035" y="1531"/>
                      <a:pt x="1134" y="1489"/>
                    </a:cubicBezTo>
                    <a:cubicBezTo>
                      <a:pt x="1635" y="1255"/>
                      <a:pt x="1768" y="655"/>
                      <a:pt x="1435" y="254"/>
                    </a:cubicBezTo>
                    <a:cubicBezTo>
                      <a:pt x="1303" y="96"/>
                      <a:pt x="1066" y="0"/>
                      <a:pt x="82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37" name="Google Shape;14137;p43"/>
              <p:cNvSpPr/>
              <p:nvPr/>
            </p:nvSpPr>
            <p:spPr>
              <a:xfrm>
                <a:off x="6587725" y="2457275"/>
                <a:ext cx="61725" cy="4200"/>
              </a:xfrm>
              <a:custGeom>
                <a:rect b="b" l="l" r="r" t="t"/>
                <a:pathLst>
                  <a:path extrusionOk="0" h="168" w="2469">
                    <a:moveTo>
                      <a:pt x="34" y="1"/>
                    </a:moveTo>
                    <a:cubicBezTo>
                      <a:pt x="0" y="1"/>
                      <a:pt x="0" y="101"/>
                      <a:pt x="67" y="101"/>
                    </a:cubicBezTo>
                    <a:cubicBezTo>
                      <a:pt x="834" y="134"/>
                      <a:pt x="1601" y="168"/>
                      <a:pt x="2402" y="168"/>
                    </a:cubicBezTo>
                    <a:cubicBezTo>
                      <a:pt x="2469" y="168"/>
                      <a:pt x="2435" y="68"/>
                      <a:pt x="2402" y="68"/>
                    </a:cubicBezTo>
                    <a:cubicBezTo>
                      <a:pt x="1601" y="34"/>
                      <a:pt x="834" y="1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38" name="Google Shape;14138;p43"/>
              <p:cNvSpPr/>
              <p:nvPr/>
            </p:nvSpPr>
            <p:spPr>
              <a:xfrm>
                <a:off x="6674450" y="2460625"/>
                <a:ext cx="33150" cy="5200"/>
              </a:xfrm>
              <a:custGeom>
                <a:rect b="b" l="l" r="r" t="t"/>
                <a:pathLst>
                  <a:path extrusionOk="0" h="208" w="1326">
                    <a:moveTo>
                      <a:pt x="67" y="0"/>
                    </a:moveTo>
                    <a:cubicBezTo>
                      <a:pt x="0" y="0"/>
                      <a:pt x="0" y="67"/>
                      <a:pt x="34" y="100"/>
                    </a:cubicBezTo>
                    <a:cubicBezTo>
                      <a:pt x="434" y="134"/>
                      <a:pt x="834" y="200"/>
                      <a:pt x="1268" y="200"/>
                    </a:cubicBezTo>
                    <a:cubicBezTo>
                      <a:pt x="1273" y="205"/>
                      <a:pt x="1278" y="207"/>
                      <a:pt x="1282" y="207"/>
                    </a:cubicBezTo>
                    <a:cubicBezTo>
                      <a:pt x="1309" y="207"/>
                      <a:pt x="1325" y="134"/>
                      <a:pt x="1268" y="134"/>
                    </a:cubicBezTo>
                    <a:cubicBezTo>
                      <a:pt x="868" y="67"/>
                      <a:pt x="467" y="34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39" name="Google Shape;14139;p43"/>
              <p:cNvSpPr/>
              <p:nvPr/>
            </p:nvSpPr>
            <p:spPr>
              <a:xfrm>
                <a:off x="6135775" y="2498975"/>
                <a:ext cx="20825" cy="8550"/>
              </a:xfrm>
              <a:custGeom>
                <a:rect b="b" l="l" r="r" t="t"/>
                <a:pathLst>
                  <a:path extrusionOk="0" h="342" w="833">
                    <a:moveTo>
                      <a:pt x="766" y="1"/>
                    </a:moveTo>
                    <a:cubicBezTo>
                      <a:pt x="532" y="34"/>
                      <a:pt x="266" y="134"/>
                      <a:pt x="65" y="234"/>
                    </a:cubicBezTo>
                    <a:cubicBezTo>
                      <a:pt x="8" y="263"/>
                      <a:pt x="0" y="341"/>
                      <a:pt x="63" y="341"/>
                    </a:cubicBezTo>
                    <a:cubicBezTo>
                      <a:pt x="73" y="341"/>
                      <a:pt x="85" y="339"/>
                      <a:pt x="99" y="334"/>
                    </a:cubicBezTo>
                    <a:cubicBezTo>
                      <a:pt x="332" y="301"/>
                      <a:pt x="599" y="201"/>
                      <a:pt x="799" y="101"/>
                    </a:cubicBezTo>
                    <a:cubicBezTo>
                      <a:pt x="833" y="68"/>
                      <a:pt x="833" y="1"/>
                      <a:pt x="76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40" name="Google Shape;14140;p43"/>
              <p:cNvSpPr/>
              <p:nvPr/>
            </p:nvSpPr>
            <p:spPr>
              <a:xfrm>
                <a:off x="6027325" y="2401400"/>
                <a:ext cx="43375" cy="15050"/>
              </a:xfrm>
              <a:custGeom>
                <a:rect b="b" l="l" r="r" t="t"/>
                <a:pathLst>
                  <a:path extrusionOk="0" h="602" w="1735">
                    <a:moveTo>
                      <a:pt x="1635" y="1"/>
                    </a:moveTo>
                    <a:cubicBezTo>
                      <a:pt x="1101" y="101"/>
                      <a:pt x="567" y="301"/>
                      <a:pt x="34" y="501"/>
                    </a:cubicBezTo>
                    <a:cubicBezTo>
                      <a:pt x="0" y="535"/>
                      <a:pt x="0" y="601"/>
                      <a:pt x="67" y="601"/>
                    </a:cubicBezTo>
                    <a:cubicBezTo>
                      <a:pt x="601" y="468"/>
                      <a:pt x="1168" y="301"/>
                      <a:pt x="1668" y="101"/>
                    </a:cubicBezTo>
                    <a:cubicBezTo>
                      <a:pt x="1735" y="68"/>
                      <a:pt x="1702" y="1"/>
                      <a:pt x="16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41" name="Google Shape;14141;p43"/>
              <p:cNvSpPr/>
              <p:nvPr/>
            </p:nvSpPr>
            <p:spPr>
              <a:xfrm>
                <a:off x="6049000" y="2410575"/>
                <a:ext cx="26725" cy="9200"/>
              </a:xfrm>
              <a:custGeom>
                <a:rect b="b" l="l" r="r" t="t"/>
                <a:pathLst>
                  <a:path extrusionOk="0" h="368" w="1069">
                    <a:moveTo>
                      <a:pt x="1001" y="1"/>
                    </a:moveTo>
                    <a:cubicBezTo>
                      <a:pt x="668" y="68"/>
                      <a:pt x="368" y="168"/>
                      <a:pt x="67" y="268"/>
                    </a:cubicBezTo>
                    <a:cubicBezTo>
                      <a:pt x="1" y="301"/>
                      <a:pt x="34" y="368"/>
                      <a:pt x="101" y="368"/>
                    </a:cubicBezTo>
                    <a:cubicBezTo>
                      <a:pt x="401" y="301"/>
                      <a:pt x="734" y="234"/>
                      <a:pt x="1001" y="134"/>
                    </a:cubicBezTo>
                    <a:cubicBezTo>
                      <a:pt x="1068" y="101"/>
                      <a:pt x="1068" y="1"/>
                      <a:pt x="10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42" name="Google Shape;14142;p43"/>
              <p:cNvSpPr/>
              <p:nvPr/>
            </p:nvSpPr>
            <p:spPr>
              <a:xfrm>
                <a:off x="6099200" y="2446450"/>
                <a:ext cx="42400" cy="15250"/>
              </a:xfrm>
              <a:custGeom>
                <a:rect b="b" l="l" r="r" t="t"/>
                <a:pathLst>
                  <a:path extrusionOk="0" h="610" w="1696">
                    <a:moveTo>
                      <a:pt x="1595" y="0"/>
                    </a:moveTo>
                    <a:cubicBezTo>
                      <a:pt x="1061" y="134"/>
                      <a:pt x="528" y="300"/>
                      <a:pt x="27" y="534"/>
                    </a:cubicBezTo>
                    <a:cubicBezTo>
                      <a:pt x="0" y="561"/>
                      <a:pt x="17" y="610"/>
                      <a:pt x="42" y="610"/>
                    </a:cubicBezTo>
                    <a:cubicBezTo>
                      <a:pt x="48" y="610"/>
                      <a:pt x="54" y="607"/>
                      <a:pt x="61" y="601"/>
                    </a:cubicBezTo>
                    <a:cubicBezTo>
                      <a:pt x="594" y="467"/>
                      <a:pt x="1128" y="300"/>
                      <a:pt x="1629" y="100"/>
                    </a:cubicBezTo>
                    <a:cubicBezTo>
                      <a:pt x="1695" y="100"/>
                      <a:pt x="1662" y="0"/>
                      <a:pt x="159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43" name="Google Shape;14143;p43"/>
              <p:cNvSpPr/>
              <p:nvPr/>
            </p:nvSpPr>
            <p:spPr>
              <a:xfrm>
                <a:off x="6111025" y="2441450"/>
                <a:ext cx="20550" cy="6925"/>
              </a:xfrm>
              <a:custGeom>
                <a:rect b="b" l="l" r="r" t="t"/>
                <a:pathLst>
                  <a:path extrusionOk="0" h="277" w="822">
                    <a:moveTo>
                      <a:pt x="722" y="0"/>
                    </a:moveTo>
                    <a:cubicBezTo>
                      <a:pt x="488" y="67"/>
                      <a:pt x="288" y="134"/>
                      <a:pt x="55" y="200"/>
                    </a:cubicBezTo>
                    <a:cubicBezTo>
                      <a:pt x="1" y="227"/>
                      <a:pt x="12" y="276"/>
                      <a:pt x="54" y="276"/>
                    </a:cubicBezTo>
                    <a:cubicBezTo>
                      <a:pt x="64" y="276"/>
                      <a:pt x="75" y="273"/>
                      <a:pt x="88" y="267"/>
                    </a:cubicBezTo>
                    <a:cubicBezTo>
                      <a:pt x="322" y="234"/>
                      <a:pt x="555" y="167"/>
                      <a:pt x="755" y="100"/>
                    </a:cubicBezTo>
                    <a:cubicBezTo>
                      <a:pt x="822" y="67"/>
                      <a:pt x="789" y="0"/>
                      <a:pt x="72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44" name="Google Shape;14144;p43"/>
              <p:cNvSpPr/>
              <p:nvPr/>
            </p:nvSpPr>
            <p:spPr>
              <a:xfrm>
                <a:off x="6998850" y="2456450"/>
                <a:ext cx="35650" cy="11050"/>
              </a:xfrm>
              <a:custGeom>
                <a:rect b="b" l="l" r="r" t="t"/>
                <a:pathLst>
                  <a:path extrusionOk="0" h="442" w="1426">
                    <a:moveTo>
                      <a:pt x="67" y="1"/>
                    </a:moveTo>
                    <a:cubicBezTo>
                      <a:pt x="34" y="1"/>
                      <a:pt x="0" y="67"/>
                      <a:pt x="67" y="67"/>
                    </a:cubicBezTo>
                    <a:cubicBezTo>
                      <a:pt x="467" y="234"/>
                      <a:pt x="901" y="367"/>
                      <a:pt x="1335" y="434"/>
                    </a:cubicBezTo>
                    <a:cubicBezTo>
                      <a:pt x="1344" y="439"/>
                      <a:pt x="1353" y="441"/>
                      <a:pt x="1361" y="441"/>
                    </a:cubicBezTo>
                    <a:cubicBezTo>
                      <a:pt x="1409" y="441"/>
                      <a:pt x="1425" y="367"/>
                      <a:pt x="1368" y="367"/>
                    </a:cubicBezTo>
                    <a:cubicBezTo>
                      <a:pt x="968" y="201"/>
                      <a:pt x="501" y="67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45" name="Google Shape;14145;p43"/>
              <p:cNvSpPr/>
              <p:nvPr/>
            </p:nvSpPr>
            <p:spPr>
              <a:xfrm>
                <a:off x="5798825" y="2296575"/>
                <a:ext cx="1381000" cy="1292175"/>
              </a:xfrm>
              <a:custGeom>
                <a:rect b="b" l="l" r="r" t="t"/>
                <a:pathLst>
                  <a:path extrusionOk="0" h="51687" w="55240">
                    <a:moveTo>
                      <a:pt x="27513" y="408"/>
                    </a:moveTo>
                    <a:cubicBezTo>
                      <a:pt x="28371" y="408"/>
                      <a:pt x="29230" y="435"/>
                      <a:pt x="30089" y="491"/>
                    </a:cubicBezTo>
                    <a:cubicBezTo>
                      <a:pt x="31656" y="591"/>
                      <a:pt x="33224" y="792"/>
                      <a:pt x="34759" y="1058"/>
                    </a:cubicBezTo>
                    <a:cubicBezTo>
                      <a:pt x="35492" y="1192"/>
                      <a:pt x="36260" y="1359"/>
                      <a:pt x="36994" y="1525"/>
                    </a:cubicBezTo>
                    <a:cubicBezTo>
                      <a:pt x="37494" y="1659"/>
                      <a:pt x="38061" y="1692"/>
                      <a:pt x="38595" y="1826"/>
                    </a:cubicBezTo>
                    <a:cubicBezTo>
                      <a:pt x="38895" y="1926"/>
                      <a:pt x="39128" y="2059"/>
                      <a:pt x="39362" y="2259"/>
                    </a:cubicBezTo>
                    <a:cubicBezTo>
                      <a:pt x="40296" y="3260"/>
                      <a:pt x="41197" y="4494"/>
                      <a:pt x="41997" y="5962"/>
                    </a:cubicBezTo>
                    <a:cubicBezTo>
                      <a:pt x="40496" y="5628"/>
                      <a:pt x="38995" y="5361"/>
                      <a:pt x="37494" y="5161"/>
                    </a:cubicBezTo>
                    <a:cubicBezTo>
                      <a:pt x="34831" y="4790"/>
                      <a:pt x="32140" y="4591"/>
                      <a:pt x="29446" y="4591"/>
                    </a:cubicBezTo>
                    <a:cubicBezTo>
                      <a:pt x="29238" y="4591"/>
                      <a:pt x="29029" y="4592"/>
                      <a:pt x="28821" y="4594"/>
                    </a:cubicBezTo>
                    <a:cubicBezTo>
                      <a:pt x="27320" y="4628"/>
                      <a:pt x="25819" y="4694"/>
                      <a:pt x="24351" y="4828"/>
                    </a:cubicBezTo>
                    <a:cubicBezTo>
                      <a:pt x="23617" y="4894"/>
                      <a:pt x="22883" y="4961"/>
                      <a:pt x="22150" y="5061"/>
                    </a:cubicBezTo>
                    <a:cubicBezTo>
                      <a:pt x="21549" y="5128"/>
                      <a:pt x="20849" y="5161"/>
                      <a:pt x="20282" y="5395"/>
                    </a:cubicBezTo>
                    <a:cubicBezTo>
                      <a:pt x="19081" y="3794"/>
                      <a:pt x="17780" y="2626"/>
                      <a:pt x="16412" y="1926"/>
                    </a:cubicBezTo>
                    <a:cubicBezTo>
                      <a:pt x="17913" y="1525"/>
                      <a:pt x="19414" y="1192"/>
                      <a:pt x="20915" y="925"/>
                    </a:cubicBezTo>
                    <a:cubicBezTo>
                      <a:pt x="23101" y="589"/>
                      <a:pt x="25305" y="408"/>
                      <a:pt x="27513" y="408"/>
                    </a:cubicBezTo>
                    <a:close/>
                    <a:moveTo>
                      <a:pt x="10608" y="3627"/>
                    </a:moveTo>
                    <a:cubicBezTo>
                      <a:pt x="10808" y="3627"/>
                      <a:pt x="11008" y="3660"/>
                      <a:pt x="11175" y="3694"/>
                    </a:cubicBezTo>
                    <a:cubicBezTo>
                      <a:pt x="12509" y="4227"/>
                      <a:pt x="13777" y="5228"/>
                      <a:pt x="14878" y="6529"/>
                    </a:cubicBezTo>
                    <a:cubicBezTo>
                      <a:pt x="14377" y="6629"/>
                      <a:pt x="13844" y="6796"/>
                      <a:pt x="13343" y="6963"/>
                    </a:cubicBezTo>
                    <a:cubicBezTo>
                      <a:pt x="13010" y="7029"/>
                      <a:pt x="12643" y="7129"/>
                      <a:pt x="12343" y="7263"/>
                    </a:cubicBezTo>
                    <a:cubicBezTo>
                      <a:pt x="12209" y="7296"/>
                      <a:pt x="12109" y="7330"/>
                      <a:pt x="12009" y="7396"/>
                    </a:cubicBezTo>
                    <a:cubicBezTo>
                      <a:pt x="10797" y="6120"/>
                      <a:pt x="9462" y="5424"/>
                      <a:pt x="8094" y="5424"/>
                    </a:cubicBezTo>
                    <a:cubicBezTo>
                      <a:pt x="8031" y="5424"/>
                      <a:pt x="7969" y="5425"/>
                      <a:pt x="7906" y="5428"/>
                    </a:cubicBezTo>
                    <a:cubicBezTo>
                      <a:pt x="7272" y="5462"/>
                      <a:pt x="6672" y="5628"/>
                      <a:pt x="6071" y="5962"/>
                    </a:cubicBezTo>
                    <a:cubicBezTo>
                      <a:pt x="6272" y="5795"/>
                      <a:pt x="6472" y="5628"/>
                      <a:pt x="6672" y="5462"/>
                    </a:cubicBezTo>
                    <a:cubicBezTo>
                      <a:pt x="7339" y="4995"/>
                      <a:pt x="8040" y="4594"/>
                      <a:pt x="8773" y="4261"/>
                    </a:cubicBezTo>
                    <a:cubicBezTo>
                      <a:pt x="9107" y="4127"/>
                      <a:pt x="9441" y="3994"/>
                      <a:pt x="9774" y="3860"/>
                    </a:cubicBezTo>
                    <a:cubicBezTo>
                      <a:pt x="10041" y="3794"/>
                      <a:pt x="10341" y="3727"/>
                      <a:pt x="10608" y="3627"/>
                    </a:cubicBezTo>
                    <a:close/>
                    <a:moveTo>
                      <a:pt x="45867" y="4061"/>
                    </a:moveTo>
                    <a:lnTo>
                      <a:pt x="45867" y="4061"/>
                    </a:lnTo>
                    <a:cubicBezTo>
                      <a:pt x="46133" y="4127"/>
                      <a:pt x="46400" y="4194"/>
                      <a:pt x="46467" y="4227"/>
                    </a:cubicBezTo>
                    <a:cubicBezTo>
                      <a:pt x="46801" y="4327"/>
                      <a:pt x="47167" y="4427"/>
                      <a:pt x="47501" y="4594"/>
                    </a:cubicBezTo>
                    <a:cubicBezTo>
                      <a:pt x="47735" y="4694"/>
                      <a:pt x="47935" y="4794"/>
                      <a:pt x="48135" y="4894"/>
                    </a:cubicBezTo>
                    <a:cubicBezTo>
                      <a:pt x="49069" y="5495"/>
                      <a:pt x="49936" y="6396"/>
                      <a:pt x="50737" y="7630"/>
                    </a:cubicBezTo>
                    <a:cubicBezTo>
                      <a:pt x="50703" y="7630"/>
                      <a:pt x="50703" y="7596"/>
                      <a:pt x="50670" y="7596"/>
                    </a:cubicBezTo>
                    <a:cubicBezTo>
                      <a:pt x="50336" y="7496"/>
                      <a:pt x="50003" y="7363"/>
                      <a:pt x="49669" y="7296"/>
                    </a:cubicBezTo>
                    <a:cubicBezTo>
                      <a:pt x="49302" y="7196"/>
                      <a:pt x="48902" y="7096"/>
                      <a:pt x="48535" y="6996"/>
                    </a:cubicBezTo>
                    <a:cubicBezTo>
                      <a:pt x="48373" y="6969"/>
                      <a:pt x="48211" y="6920"/>
                      <a:pt x="48067" y="6920"/>
                    </a:cubicBezTo>
                    <a:cubicBezTo>
                      <a:pt x="48033" y="6920"/>
                      <a:pt x="48000" y="6923"/>
                      <a:pt x="47968" y="6929"/>
                    </a:cubicBezTo>
                    <a:cubicBezTo>
                      <a:pt x="47368" y="5929"/>
                      <a:pt x="46734" y="4995"/>
                      <a:pt x="45967" y="4127"/>
                    </a:cubicBezTo>
                    <a:cubicBezTo>
                      <a:pt x="45933" y="4127"/>
                      <a:pt x="45900" y="4094"/>
                      <a:pt x="45867" y="4061"/>
                    </a:cubicBezTo>
                    <a:close/>
                    <a:moveTo>
                      <a:pt x="6839" y="6062"/>
                    </a:moveTo>
                    <a:cubicBezTo>
                      <a:pt x="6839" y="6229"/>
                      <a:pt x="6905" y="6362"/>
                      <a:pt x="6905" y="6496"/>
                    </a:cubicBezTo>
                    <a:cubicBezTo>
                      <a:pt x="6972" y="6796"/>
                      <a:pt x="7005" y="7196"/>
                      <a:pt x="7139" y="7496"/>
                    </a:cubicBezTo>
                    <a:cubicBezTo>
                      <a:pt x="6238" y="7697"/>
                      <a:pt x="5371" y="8330"/>
                      <a:pt x="4637" y="9398"/>
                    </a:cubicBezTo>
                    <a:cubicBezTo>
                      <a:pt x="4537" y="9298"/>
                      <a:pt x="4404" y="9231"/>
                      <a:pt x="4337" y="9131"/>
                    </a:cubicBezTo>
                    <a:cubicBezTo>
                      <a:pt x="4170" y="8997"/>
                      <a:pt x="4003" y="8864"/>
                      <a:pt x="3837" y="8764"/>
                    </a:cubicBezTo>
                    <a:cubicBezTo>
                      <a:pt x="4704" y="7396"/>
                      <a:pt x="5738" y="6462"/>
                      <a:pt x="6839" y="6062"/>
                    </a:cubicBezTo>
                    <a:close/>
                    <a:moveTo>
                      <a:pt x="8126" y="5857"/>
                    </a:moveTo>
                    <a:cubicBezTo>
                      <a:pt x="9361" y="5857"/>
                      <a:pt x="10564" y="6488"/>
                      <a:pt x="11675" y="7663"/>
                    </a:cubicBezTo>
                    <a:cubicBezTo>
                      <a:pt x="11542" y="7930"/>
                      <a:pt x="11442" y="8264"/>
                      <a:pt x="11442" y="8297"/>
                    </a:cubicBezTo>
                    <a:cubicBezTo>
                      <a:pt x="11309" y="8564"/>
                      <a:pt x="11208" y="8864"/>
                      <a:pt x="11108" y="9131"/>
                    </a:cubicBezTo>
                    <a:cubicBezTo>
                      <a:pt x="11075" y="9231"/>
                      <a:pt x="11008" y="9331"/>
                      <a:pt x="10975" y="9431"/>
                    </a:cubicBezTo>
                    <a:cubicBezTo>
                      <a:pt x="9986" y="8123"/>
                      <a:pt x="8875" y="7425"/>
                      <a:pt x="7759" y="7425"/>
                    </a:cubicBezTo>
                    <a:cubicBezTo>
                      <a:pt x="7708" y="7425"/>
                      <a:pt x="7657" y="7427"/>
                      <a:pt x="7606" y="7430"/>
                    </a:cubicBezTo>
                    <a:lnTo>
                      <a:pt x="7506" y="7430"/>
                    </a:lnTo>
                    <a:cubicBezTo>
                      <a:pt x="7506" y="7129"/>
                      <a:pt x="7372" y="6796"/>
                      <a:pt x="7339" y="6529"/>
                    </a:cubicBezTo>
                    <a:cubicBezTo>
                      <a:pt x="7272" y="6362"/>
                      <a:pt x="7272" y="6129"/>
                      <a:pt x="7206" y="5962"/>
                    </a:cubicBezTo>
                    <a:cubicBezTo>
                      <a:pt x="7439" y="5895"/>
                      <a:pt x="7673" y="5862"/>
                      <a:pt x="7939" y="5862"/>
                    </a:cubicBezTo>
                    <a:cubicBezTo>
                      <a:pt x="8002" y="5859"/>
                      <a:pt x="8064" y="5857"/>
                      <a:pt x="8126" y="5857"/>
                    </a:cubicBezTo>
                    <a:close/>
                    <a:moveTo>
                      <a:pt x="7735" y="7861"/>
                    </a:moveTo>
                    <a:cubicBezTo>
                      <a:pt x="8473" y="7861"/>
                      <a:pt x="9239" y="8227"/>
                      <a:pt x="9974" y="8931"/>
                    </a:cubicBezTo>
                    <a:cubicBezTo>
                      <a:pt x="9774" y="9164"/>
                      <a:pt x="9541" y="9398"/>
                      <a:pt x="9374" y="9665"/>
                    </a:cubicBezTo>
                    <a:cubicBezTo>
                      <a:pt x="9090" y="9640"/>
                      <a:pt x="8802" y="9633"/>
                      <a:pt x="8513" y="9633"/>
                    </a:cubicBezTo>
                    <a:cubicBezTo>
                      <a:pt x="8197" y="9633"/>
                      <a:pt x="7879" y="9641"/>
                      <a:pt x="7565" y="9641"/>
                    </a:cubicBezTo>
                    <a:cubicBezTo>
                      <a:pt x="7388" y="9641"/>
                      <a:pt x="7213" y="9639"/>
                      <a:pt x="7039" y="9631"/>
                    </a:cubicBezTo>
                    <a:cubicBezTo>
                      <a:pt x="6572" y="9631"/>
                      <a:pt x="6138" y="9598"/>
                      <a:pt x="5671" y="9598"/>
                    </a:cubicBezTo>
                    <a:cubicBezTo>
                      <a:pt x="5471" y="9598"/>
                      <a:pt x="5238" y="9565"/>
                      <a:pt x="5037" y="9565"/>
                    </a:cubicBezTo>
                    <a:cubicBezTo>
                      <a:pt x="5805" y="8497"/>
                      <a:pt x="6705" y="7897"/>
                      <a:pt x="7639" y="7863"/>
                    </a:cubicBezTo>
                    <a:cubicBezTo>
                      <a:pt x="7671" y="7862"/>
                      <a:pt x="7703" y="7861"/>
                      <a:pt x="7735" y="7861"/>
                    </a:cubicBezTo>
                    <a:close/>
                    <a:moveTo>
                      <a:pt x="29426" y="5026"/>
                    </a:moveTo>
                    <a:cubicBezTo>
                      <a:pt x="33733" y="5026"/>
                      <a:pt x="38035" y="5489"/>
                      <a:pt x="42264" y="6429"/>
                    </a:cubicBezTo>
                    <a:cubicBezTo>
                      <a:pt x="43065" y="7997"/>
                      <a:pt x="43765" y="9765"/>
                      <a:pt x="44365" y="11699"/>
                    </a:cubicBezTo>
                    <a:cubicBezTo>
                      <a:pt x="42864" y="11566"/>
                      <a:pt x="41397" y="11399"/>
                      <a:pt x="39929" y="11299"/>
                    </a:cubicBezTo>
                    <a:cubicBezTo>
                      <a:pt x="37094" y="11066"/>
                      <a:pt x="34258" y="10865"/>
                      <a:pt x="31423" y="10865"/>
                    </a:cubicBezTo>
                    <a:cubicBezTo>
                      <a:pt x="30022" y="10865"/>
                      <a:pt x="28621" y="10899"/>
                      <a:pt x="27220" y="10999"/>
                    </a:cubicBezTo>
                    <a:cubicBezTo>
                      <a:pt x="25952" y="11099"/>
                      <a:pt x="24651" y="11199"/>
                      <a:pt x="23417" y="11466"/>
                    </a:cubicBezTo>
                    <a:cubicBezTo>
                      <a:pt x="22950" y="10132"/>
                      <a:pt x="22383" y="8897"/>
                      <a:pt x="21749" y="7730"/>
                    </a:cubicBezTo>
                    <a:cubicBezTo>
                      <a:pt x="21349" y="6963"/>
                      <a:pt x="20915" y="6262"/>
                      <a:pt x="20448" y="5628"/>
                    </a:cubicBezTo>
                    <a:cubicBezTo>
                      <a:pt x="21116" y="5628"/>
                      <a:pt x="21816" y="5495"/>
                      <a:pt x="22450" y="5428"/>
                    </a:cubicBezTo>
                    <a:cubicBezTo>
                      <a:pt x="23250" y="5328"/>
                      <a:pt x="24084" y="5261"/>
                      <a:pt x="24918" y="5195"/>
                    </a:cubicBezTo>
                    <a:cubicBezTo>
                      <a:pt x="26420" y="5083"/>
                      <a:pt x="27923" y="5026"/>
                      <a:pt x="29426" y="5026"/>
                    </a:cubicBezTo>
                    <a:close/>
                    <a:moveTo>
                      <a:pt x="48168" y="7296"/>
                    </a:moveTo>
                    <a:lnTo>
                      <a:pt x="48168" y="7296"/>
                    </a:lnTo>
                    <a:cubicBezTo>
                      <a:pt x="48268" y="7330"/>
                      <a:pt x="48368" y="7363"/>
                      <a:pt x="48435" y="7363"/>
                    </a:cubicBezTo>
                    <a:cubicBezTo>
                      <a:pt x="48769" y="7463"/>
                      <a:pt x="49136" y="7563"/>
                      <a:pt x="49469" y="7663"/>
                    </a:cubicBezTo>
                    <a:cubicBezTo>
                      <a:pt x="49836" y="7763"/>
                      <a:pt x="50236" y="7863"/>
                      <a:pt x="50603" y="8030"/>
                    </a:cubicBezTo>
                    <a:cubicBezTo>
                      <a:pt x="50770" y="8097"/>
                      <a:pt x="50937" y="8197"/>
                      <a:pt x="51137" y="8264"/>
                    </a:cubicBezTo>
                    <a:cubicBezTo>
                      <a:pt x="51304" y="8564"/>
                      <a:pt x="51471" y="8864"/>
                      <a:pt x="51637" y="9198"/>
                    </a:cubicBezTo>
                    <a:cubicBezTo>
                      <a:pt x="52171" y="10265"/>
                      <a:pt x="52638" y="11433"/>
                      <a:pt x="53038" y="12700"/>
                    </a:cubicBezTo>
                    <a:cubicBezTo>
                      <a:pt x="52905" y="12667"/>
                      <a:pt x="52771" y="12633"/>
                      <a:pt x="52638" y="12600"/>
                    </a:cubicBezTo>
                    <a:cubicBezTo>
                      <a:pt x="52338" y="12500"/>
                      <a:pt x="52038" y="12400"/>
                      <a:pt x="51704" y="12333"/>
                    </a:cubicBezTo>
                    <a:cubicBezTo>
                      <a:pt x="51404" y="12233"/>
                      <a:pt x="51070" y="12166"/>
                      <a:pt x="50770" y="12100"/>
                    </a:cubicBezTo>
                    <a:cubicBezTo>
                      <a:pt x="50570" y="12066"/>
                      <a:pt x="50403" y="12000"/>
                      <a:pt x="50203" y="12000"/>
                    </a:cubicBezTo>
                    <a:cubicBezTo>
                      <a:pt x="49669" y="10298"/>
                      <a:pt x="48969" y="8731"/>
                      <a:pt x="48168" y="7296"/>
                    </a:cubicBezTo>
                    <a:close/>
                    <a:moveTo>
                      <a:pt x="15178" y="6896"/>
                    </a:moveTo>
                    <a:cubicBezTo>
                      <a:pt x="16412" y="8430"/>
                      <a:pt x="17480" y="10365"/>
                      <a:pt x="18314" y="12600"/>
                    </a:cubicBezTo>
                    <a:cubicBezTo>
                      <a:pt x="17780" y="12700"/>
                      <a:pt x="17246" y="12900"/>
                      <a:pt x="16712" y="13034"/>
                    </a:cubicBezTo>
                    <a:cubicBezTo>
                      <a:pt x="16379" y="13134"/>
                      <a:pt x="16045" y="13200"/>
                      <a:pt x="15745" y="13301"/>
                    </a:cubicBezTo>
                    <a:cubicBezTo>
                      <a:pt x="15612" y="13334"/>
                      <a:pt x="15478" y="13367"/>
                      <a:pt x="15378" y="13434"/>
                    </a:cubicBezTo>
                    <a:cubicBezTo>
                      <a:pt x="15045" y="12433"/>
                      <a:pt x="14644" y="11499"/>
                      <a:pt x="14211" y="10665"/>
                    </a:cubicBezTo>
                    <a:cubicBezTo>
                      <a:pt x="13610" y="9464"/>
                      <a:pt x="12943" y="8464"/>
                      <a:pt x="12243" y="7663"/>
                    </a:cubicBezTo>
                    <a:cubicBezTo>
                      <a:pt x="12309" y="7663"/>
                      <a:pt x="12376" y="7630"/>
                      <a:pt x="12443" y="7630"/>
                    </a:cubicBezTo>
                    <a:cubicBezTo>
                      <a:pt x="12776" y="7530"/>
                      <a:pt x="13076" y="7463"/>
                      <a:pt x="13410" y="7363"/>
                    </a:cubicBezTo>
                    <a:cubicBezTo>
                      <a:pt x="13977" y="7196"/>
                      <a:pt x="14611" y="7096"/>
                      <a:pt x="15178" y="6896"/>
                    </a:cubicBezTo>
                    <a:close/>
                    <a:moveTo>
                      <a:pt x="3636" y="9031"/>
                    </a:moveTo>
                    <a:cubicBezTo>
                      <a:pt x="3770" y="9164"/>
                      <a:pt x="3937" y="9298"/>
                      <a:pt x="4070" y="9398"/>
                    </a:cubicBezTo>
                    <a:cubicBezTo>
                      <a:pt x="4170" y="9498"/>
                      <a:pt x="4270" y="9631"/>
                      <a:pt x="4404" y="9731"/>
                    </a:cubicBezTo>
                    <a:cubicBezTo>
                      <a:pt x="3937" y="10499"/>
                      <a:pt x="3503" y="11433"/>
                      <a:pt x="3103" y="12533"/>
                    </a:cubicBezTo>
                    <a:cubicBezTo>
                      <a:pt x="2903" y="13100"/>
                      <a:pt x="2736" y="13734"/>
                      <a:pt x="2569" y="14401"/>
                    </a:cubicBezTo>
                    <a:cubicBezTo>
                      <a:pt x="2436" y="14301"/>
                      <a:pt x="2302" y="14168"/>
                      <a:pt x="2135" y="14068"/>
                    </a:cubicBezTo>
                    <a:cubicBezTo>
                      <a:pt x="2002" y="13968"/>
                      <a:pt x="1868" y="13868"/>
                      <a:pt x="1702" y="13768"/>
                    </a:cubicBezTo>
                    <a:cubicBezTo>
                      <a:pt x="1935" y="12900"/>
                      <a:pt x="2202" y="12100"/>
                      <a:pt x="2502" y="11332"/>
                    </a:cubicBezTo>
                    <a:cubicBezTo>
                      <a:pt x="2869" y="10465"/>
                      <a:pt x="3236" y="9698"/>
                      <a:pt x="3636" y="9031"/>
                    </a:cubicBezTo>
                    <a:close/>
                    <a:moveTo>
                      <a:pt x="4771" y="9965"/>
                    </a:moveTo>
                    <a:cubicBezTo>
                      <a:pt x="5104" y="9998"/>
                      <a:pt x="5438" y="9998"/>
                      <a:pt x="5771" y="9998"/>
                    </a:cubicBezTo>
                    <a:cubicBezTo>
                      <a:pt x="6172" y="10032"/>
                      <a:pt x="6572" y="10032"/>
                      <a:pt x="6972" y="10065"/>
                    </a:cubicBezTo>
                    <a:lnTo>
                      <a:pt x="8273" y="10065"/>
                    </a:lnTo>
                    <a:cubicBezTo>
                      <a:pt x="8540" y="10098"/>
                      <a:pt x="8807" y="10098"/>
                      <a:pt x="9074" y="10098"/>
                    </a:cubicBezTo>
                    <a:cubicBezTo>
                      <a:pt x="8740" y="10599"/>
                      <a:pt x="8473" y="11132"/>
                      <a:pt x="8240" y="11599"/>
                    </a:cubicBezTo>
                    <a:cubicBezTo>
                      <a:pt x="7739" y="12567"/>
                      <a:pt x="7372" y="13567"/>
                      <a:pt x="7072" y="14601"/>
                    </a:cubicBezTo>
                    <a:cubicBezTo>
                      <a:pt x="6965" y="14597"/>
                      <a:pt x="6857" y="14595"/>
                      <a:pt x="6749" y="14595"/>
                    </a:cubicBezTo>
                    <a:cubicBezTo>
                      <a:pt x="6081" y="14595"/>
                      <a:pt x="5393" y="14673"/>
                      <a:pt x="4704" y="14702"/>
                    </a:cubicBezTo>
                    <a:lnTo>
                      <a:pt x="2936" y="14702"/>
                    </a:lnTo>
                    <a:cubicBezTo>
                      <a:pt x="3103" y="14001"/>
                      <a:pt x="3303" y="13301"/>
                      <a:pt x="3536" y="12667"/>
                    </a:cubicBezTo>
                    <a:cubicBezTo>
                      <a:pt x="3903" y="11566"/>
                      <a:pt x="4304" y="10665"/>
                      <a:pt x="4771" y="9965"/>
                    </a:cubicBezTo>
                    <a:close/>
                    <a:moveTo>
                      <a:pt x="11976" y="8030"/>
                    </a:moveTo>
                    <a:cubicBezTo>
                      <a:pt x="12643" y="8764"/>
                      <a:pt x="13243" y="9731"/>
                      <a:pt x="13810" y="10832"/>
                    </a:cubicBezTo>
                    <a:cubicBezTo>
                      <a:pt x="14244" y="11699"/>
                      <a:pt x="14644" y="12667"/>
                      <a:pt x="15011" y="13667"/>
                    </a:cubicBezTo>
                    <a:cubicBezTo>
                      <a:pt x="14878" y="13801"/>
                      <a:pt x="14811" y="13934"/>
                      <a:pt x="14711" y="14068"/>
                    </a:cubicBezTo>
                    <a:cubicBezTo>
                      <a:pt x="14511" y="14335"/>
                      <a:pt x="14277" y="14635"/>
                      <a:pt x="14077" y="14902"/>
                    </a:cubicBezTo>
                    <a:cubicBezTo>
                      <a:pt x="13944" y="15068"/>
                      <a:pt x="13844" y="15202"/>
                      <a:pt x="13710" y="15369"/>
                    </a:cubicBezTo>
                    <a:cubicBezTo>
                      <a:pt x="13710" y="15369"/>
                      <a:pt x="13677" y="15369"/>
                      <a:pt x="13677" y="15402"/>
                    </a:cubicBezTo>
                    <a:cubicBezTo>
                      <a:pt x="13343" y="14201"/>
                      <a:pt x="12943" y="13100"/>
                      <a:pt x="12509" y="12100"/>
                    </a:cubicBezTo>
                    <a:cubicBezTo>
                      <a:pt x="12109" y="11232"/>
                      <a:pt x="11709" y="10465"/>
                      <a:pt x="11275" y="9831"/>
                    </a:cubicBezTo>
                    <a:cubicBezTo>
                      <a:pt x="11375" y="9731"/>
                      <a:pt x="11409" y="9565"/>
                      <a:pt x="11475" y="9398"/>
                    </a:cubicBezTo>
                    <a:cubicBezTo>
                      <a:pt x="11575" y="9131"/>
                      <a:pt x="11675" y="8897"/>
                      <a:pt x="11776" y="8631"/>
                    </a:cubicBezTo>
                    <a:cubicBezTo>
                      <a:pt x="11842" y="8430"/>
                      <a:pt x="11909" y="8230"/>
                      <a:pt x="11976" y="8030"/>
                    </a:cubicBezTo>
                    <a:close/>
                    <a:moveTo>
                      <a:pt x="31162" y="11279"/>
                    </a:moveTo>
                    <a:cubicBezTo>
                      <a:pt x="35617" y="11279"/>
                      <a:pt x="40062" y="11706"/>
                      <a:pt x="44466" y="12133"/>
                    </a:cubicBezTo>
                    <a:cubicBezTo>
                      <a:pt x="44966" y="13868"/>
                      <a:pt x="45366" y="15736"/>
                      <a:pt x="45666" y="17704"/>
                    </a:cubicBezTo>
                    <a:cubicBezTo>
                      <a:pt x="45400" y="17637"/>
                      <a:pt x="45099" y="17637"/>
                      <a:pt x="44799" y="17604"/>
                    </a:cubicBezTo>
                    <a:cubicBezTo>
                      <a:pt x="44399" y="17604"/>
                      <a:pt x="43999" y="17570"/>
                      <a:pt x="43565" y="17570"/>
                    </a:cubicBezTo>
                    <a:cubicBezTo>
                      <a:pt x="42798" y="17537"/>
                      <a:pt x="42030" y="17537"/>
                      <a:pt x="41263" y="17537"/>
                    </a:cubicBezTo>
                    <a:cubicBezTo>
                      <a:pt x="40571" y="17529"/>
                      <a:pt x="39877" y="17524"/>
                      <a:pt x="39182" y="17524"/>
                    </a:cubicBezTo>
                    <a:cubicBezTo>
                      <a:pt x="37096" y="17524"/>
                      <a:pt x="35000" y="17562"/>
                      <a:pt x="32924" y="17637"/>
                    </a:cubicBezTo>
                    <a:cubicBezTo>
                      <a:pt x="31523" y="17704"/>
                      <a:pt x="30155" y="17770"/>
                      <a:pt x="28754" y="17837"/>
                    </a:cubicBezTo>
                    <a:cubicBezTo>
                      <a:pt x="28054" y="17904"/>
                      <a:pt x="27353" y="17937"/>
                      <a:pt x="26686" y="18004"/>
                    </a:cubicBezTo>
                    <a:cubicBezTo>
                      <a:pt x="26152" y="18037"/>
                      <a:pt x="25652" y="18071"/>
                      <a:pt x="25118" y="18137"/>
                    </a:cubicBezTo>
                    <a:cubicBezTo>
                      <a:pt x="24751" y="15869"/>
                      <a:pt x="24218" y="13734"/>
                      <a:pt x="23517" y="11766"/>
                    </a:cubicBezTo>
                    <a:cubicBezTo>
                      <a:pt x="24952" y="11633"/>
                      <a:pt x="26386" y="11466"/>
                      <a:pt x="27820" y="11366"/>
                    </a:cubicBezTo>
                    <a:cubicBezTo>
                      <a:pt x="28934" y="11306"/>
                      <a:pt x="30049" y="11279"/>
                      <a:pt x="31162" y="11279"/>
                    </a:cubicBezTo>
                    <a:close/>
                    <a:moveTo>
                      <a:pt x="50336" y="12400"/>
                    </a:moveTo>
                    <a:cubicBezTo>
                      <a:pt x="50436" y="12400"/>
                      <a:pt x="50503" y="12433"/>
                      <a:pt x="50603" y="12467"/>
                    </a:cubicBezTo>
                    <a:cubicBezTo>
                      <a:pt x="50903" y="12533"/>
                      <a:pt x="51237" y="12633"/>
                      <a:pt x="51537" y="12700"/>
                    </a:cubicBezTo>
                    <a:cubicBezTo>
                      <a:pt x="52104" y="12867"/>
                      <a:pt x="52671" y="13000"/>
                      <a:pt x="53205" y="13200"/>
                    </a:cubicBezTo>
                    <a:cubicBezTo>
                      <a:pt x="53705" y="14835"/>
                      <a:pt x="54072" y="16636"/>
                      <a:pt x="54306" y="18504"/>
                    </a:cubicBezTo>
                    <a:cubicBezTo>
                      <a:pt x="53839" y="18371"/>
                      <a:pt x="53372" y="18271"/>
                      <a:pt x="52872" y="18171"/>
                    </a:cubicBezTo>
                    <a:cubicBezTo>
                      <a:pt x="52571" y="18104"/>
                      <a:pt x="52271" y="18037"/>
                      <a:pt x="51971" y="18004"/>
                    </a:cubicBezTo>
                    <a:cubicBezTo>
                      <a:pt x="51877" y="17980"/>
                      <a:pt x="51782" y="17957"/>
                      <a:pt x="51688" y="17957"/>
                    </a:cubicBezTo>
                    <a:cubicBezTo>
                      <a:pt x="51649" y="17957"/>
                      <a:pt x="51610" y="17961"/>
                      <a:pt x="51571" y="17971"/>
                    </a:cubicBezTo>
                    <a:cubicBezTo>
                      <a:pt x="51304" y="16002"/>
                      <a:pt x="50870" y="14134"/>
                      <a:pt x="50336" y="12400"/>
                    </a:cubicBezTo>
                    <a:close/>
                    <a:moveTo>
                      <a:pt x="10241" y="9231"/>
                    </a:moveTo>
                    <a:cubicBezTo>
                      <a:pt x="10675" y="9698"/>
                      <a:pt x="11042" y="10232"/>
                      <a:pt x="11409" y="10899"/>
                    </a:cubicBezTo>
                    <a:cubicBezTo>
                      <a:pt x="10942" y="11566"/>
                      <a:pt x="10575" y="12300"/>
                      <a:pt x="10141" y="13000"/>
                    </a:cubicBezTo>
                    <a:cubicBezTo>
                      <a:pt x="9707" y="13768"/>
                      <a:pt x="9274" y="14535"/>
                      <a:pt x="8807" y="15269"/>
                    </a:cubicBezTo>
                    <a:cubicBezTo>
                      <a:pt x="8373" y="16036"/>
                      <a:pt x="7906" y="16803"/>
                      <a:pt x="7406" y="17570"/>
                    </a:cubicBezTo>
                    <a:cubicBezTo>
                      <a:pt x="7206" y="17937"/>
                      <a:pt x="6972" y="18304"/>
                      <a:pt x="6739" y="18671"/>
                    </a:cubicBezTo>
                    <a:cubicBezTo>
                      <a:pt x="6721" y="18689"/>
                      <a:pt x="6713" y="18697"/>
                      <a:pt x="6709" y="18706"/>
                    </a:cubicBezTo>
                    <a:lnTo>
                      <a:pt x="6709" y="18706"/>
                    </a:lnTo>
                    <a:cubicBezTo>
                      <a:pt x="6876" y="17182"/>
                      <a:pt x="7176" y="15658"/>
                      <a:pt x="7673" y="14168"/>
                    </a:cubicBezTo>
                    <a:cubicBezTo>
                      <a:pt x="7973" y="13234"/>
                      <a:pt x="8373" y="12300"/>
                      <a:pt x="8840" y="11399"/>
                    </a:cubicBezTo>
                    <a:cubicBezTo>
                      <a:pt x="9240" y="10632"/>
                      <a:pt x="9774" y="9965"/>
                      <a:pt x="10241" y="9231"/>
                    </a:cubicBezTo>
                    <a:close/>
                    <a:moveTo>
                      <a:pt x="18480" y="13000"/>
                    </a:moveTo>
                    <a:cubicBezTo>
                      <a:pt x="19147" y="14835"/>
                      <a:pt x="19681" y="16836"/>
                      <a:pt x="20048" y="19005"/>
                    </a:cubicBezTo>
                    <a:cubicBezTo>
                      <a:pt x="19781" y="19005"/>
                      <a:pt x="19481" y="19071"/>
                      <a:pt x="19248" y="19138"/>
                    </a:cubicBezTo>
                    <a:cubicBezTo>
                      <a:pt x="18914" y="19171"/>
                      <a:pt x="18547" y="19238"/>
                      <a:pt x="18213" y="19305"/>
                    </a:cubicBezTo>
                    <a:cubicBezTo>
                      <a:pt x="17913" y="19338"/>
                      <a:pt x="17580" y="19405"/>
                      <a:pt x="17279" y="19472"/>
                    </a:cubicBezTo>
                    <a:cubicBezTo>
                      <a:pt x="17113" y="19472"/>
                      <a:pt x="16979" y="19505"/>
                      <a:pt x="16846" y="19538"/>
                    </a:cubicBezTo>
                    <a:cubicBezTo>
                      <a:pt x="16546" y="17470"/>
                      <a:pt x="16079" y="15535"/>
                      <a:pt x="15478" y="13768"/>
                    </a:cubicBezTo>
                    <a:cubicBezTo>
                      <a:pt x="15612" y="13768"/>
                      <a:pt x="15745" y="13701"/>
                      <a:pt x="15845" y="13667"/>
                    </a:cubicBezTo>
                    <a:cubicBezTo>
                      <a:pt x="16179" y="13601"/>
                      <a:pt x="16479" y="13534"/>
                      <a:pt x="16779" y="13434"/>
                    </a:cubicBezTo>
                    <a:cubicBezTo>
                      <a:pt x="17313" y="13301"/>
                      <a:pt x="17913" y="13200"/>
                      <a:pt x="18480" y="13000"/>
                    </a:cubicBezTo>
                    <a:close/>
                    <a:moveTo>
                      <a:pt x="15178" y="14201"/>
                    </a:moveTo>
                    <a:cubicBezTo>
                      <a:pt x="15712" y="15869"/>
                      <a:pt x="16145" y="17704"/>
                      <a:pt x="16412" y="19638"/>
                    </a:cubicBezTo>
                    <a:cubicBezTo>
                      <a:pt x="16145" y="19738"/>
                      <a:pt x="15878" y="19872"/>
                      <a:pt x="15645" y="19972"/>
                    </a:cubicBezTo>
                    <a:cubicBezTo>
                      <a:pt x="15311" y="20105"/>
                      <a:pt x="14978" y="20272"/>
                      <a:pt x="14611" y="20406"/>
                    </a:cubicBezTo>
                    <a:cubicBezTo>
                      <a:pt x="14444" y="18804"/>
                      <a:pt x="14144" y="17303"/>
                      <a:pt x="13810" y="15902"/>
                    </a:cubicBezTo>
                    <a:cubicBezTo>
                      <a:pt x="13810" y="15869"/>
                      <a:pt x="13844" y="15869"/>
                      <a:pt x="13844" y="15869"/>
                    </a:cubicBezTo>
                    <a:cubicBezTo>
                      <a:pt x="14211" y="15469"/>
                      <a:pt x="14511" y="15035"/>
                      <a:pt x="14844" y="14601"/>
                    </a:cubicBezTo>
                    <a:cubicBezTo>
                      <a:pt x="14911" y="14501"/>
                      <a:pt x="15045" y="14368"/>
                      <a:pt x="15178" y="14201"/>
                    </a:cubicBezTo>
                    <a:close/>
                    <a:moveTo>
                      <a:pt x="1602" y="14101"/>
                    </a:moveTo>
                    <a:cubicBezTo>
                      <a:pt x="1735" y="14168"/>
                      <a:pt x="1835" y="14268"/>
                      <a:pt x="1935" y="14335"/>
                    </a:cubicBezTo>
                    <a:cubicBezTo>
                      <a:pt x="2135" y="14501"/>
                      <a:pt x="2302" y="14668"/>
                      <a:pt x="2469" y="14802"/>
                    </a:cubicBezTo>
                    <a:cubicBezTo>
                      <a:pt x="2069" y="16636"/>
                      <a:pt x="1802" y="18704"/>
                      <a:pt x="1735" y="20873"/>
                    </a:cubicBezTo>
                    <a:cubicBezTo>
                      <a:pt x="1568" y="20806"/>
                      <a:pt x="1368" y="20773"/>
                      <a:pt x="1201" y="20739"/>
                    </a:cubicBezTo>
                    <a:cubicBezTo>
                      <a:pt x="1035" y="20706"/>
                      <a:pt x="834" y="20606"/>
                      <a:pt x="668" y="20606"/>
                    </a:cubicBezTo>
                    <a:cubicBezTo>
                      <a:pt x="768" y="18271"/>
                      <a:pt x="1101" y="16069"/>
                      <a:pt x="1602" y="14101"/>
                    </a:cubicBezTo>
                    <a:close/>
                    <a:moveTo>
                      <a:pt x="6972" y="15002"/>
                    </a:moveTo>
                    <a:cubicBezTo>
                      <a:pt x="6438" y="16936"/>
                      <a:pt x="6172" y="18905"/>
                      <a:pt x="6071" y="20906"/>
                    </a:cubicBezTo>
                    <a:cubicBezTo>
                      <a:pt x="5971" y="20895"/>
                      <a:pt x="5871" y="20891"/>
                      <a:pt x="5772" y="20891"/>
                    </a:cubicBezTo>
                    <a:cubicBezTo>
                      <a:pt x="5575" y="20891"/>
                      <a:pt x="5382" y="20906"/>
                      <a:pt x="5204" y="20906"/>
                    </a:cubicBezTo>
                    <a:cubicBezTo>
                      <a:pt x="4804" y="20939"/>
                      <a:pt x="4404" y="20939"/>
                      <a:pt x="4003" y="20939"/>
                    </a:cubicBezTo>
                    <a:lnTo>
                      <a:pt x="2736" y="20939"/>
                    </a:lnTo>
                    <a:cubicBezTo>
                      <a:pt x="2569" y="20906"/>
                      <a:pt x="2369" y="20906"/>
                      <a:pt x="2169" y="20906"/>
                    </a:cubicBezTo>
                    <a:cubicBezTo>
                      <a:pt x="2235" y="18838"/>
                      <a:pt x="2469" y="16836"/>
                      <a:pt x="2869" y="15068"/>
                    </a:cubicBezTo>
                    <a:cubicBezTo>
                      <a:pt x="3103" y="15102"/>
                      <a:pt x="3370" y="15102"/>
                      <a:pt x="3603" y="15102"/>
                    </a:cubicBezTo>
                    <a:lnTo>
                      <a:pt x="4804" y="15102"/>
                    </a:lnTo>
                    <a:cubicBezTo>
                      <a:pt x="5504" y="15068"/>
                      <a:pt x="6272" y="15102"/>
                      <a:pt x="6972" y="15002"/>
                    </a:cubicBezTo>
                    <a:close/>
                    <a:moveTo>
                      <a:pt x="11609" y="11232"/>
                    </a:moveTo>
                    <a:cubicBezTo>
                      <a:pt x="11776" y="11566"/>
                      <a:pt x="11942" y="11900"/>
                      <a:pt x="12109" y="12266"/>
                    </a:cubicBezTo>
                    <a:cubicBezTo>
                      <a:pt x="12810" y="13834"/>
                      <a:pt x="13343" y="15636"/>
                      <a:pt x="13744" y="17637"/>
                    </a:cubicBezTo>
                    <a:cubicBezTo>
                      <a:pt x="13443" y="17971"/>
                      <a:pt x="13177" y="18404"/>
                      <a:pt x="12910" y="18771"/>
                    </a:cubicBezTo>
                    <a:cubicBezTo>
                      <a:pt x="12609" y="19205"/>
                      <a:pt x="12309" y="19605"/>
                      <a:pt x="12009" y="20039"/>
                    </a:cubicBezTo>
                    <a:cubicBezTo>
                      <a:pt x="11409" y="20873"/>
                      <a:pt x="10808" y="21740"/>
                      <a:pt x="10208" y="22574"/>
                    </a:cubicBezTo>
                    <a:cubicBezTo>
                      <a:pt x="9574" y="23441"/>
                      <a:pt x="8974" y="24308"/>
                      <a:pt x="8340" y="25176"/>
                    </a:cubicBezTo>
                    <a:cubicBezTo>
                      <a:pt x="8240" y="25309"/>
                      <a:pt x="8140" y="25476"/>
                      <a:pt x="8040" y="25609"/>
                    </a:cubicBezTo>
                    <a:cubicBezTo>
                      <a:pt x="7723" y="25166"/>
                      <a:pt x="7196" y="24873"/>
                      <a:pt x="6658" y="24873"/>
                    </a:cubicBezTo>
                    <a:cubicBezTo>
                      <a:pt x="6629" y="24873"/>
                      <a:pt x="6601" y="24874"/>
                      <a:pt x="6572" y="24875"/>
                    </a:cubicBezTo>
                    <a:lnTo>
                      <a:pt x="6472" y="24875"/>
                    </a:lnTo>
                    <a:cubicBezTo>
                      <a:pt x="6372" y="23241"/>
                      <a:pt x="6438" y="21606"/>
                      <a:pt x="6572" y="19972"/>
                    </a:cubicBezTo>
                    <a:cubicBezTo>
                      <a:pt x="6572" y="19872"/>
                      <a:pt x="6572" y="19738"/>
                      <a:pt x="6605" y="19638"/>
                    </a:cubicBezTo>
                    <a:cubicBezTo>
                      <a:pt x="6672" y="19572"/>
                      <a:pt x="6705" y="19505"/>
                      <a:pt x="6772" y="19405"/>
                    </a:cubicBezTo>
                    <a:cubicBezTo>
                      <a:pt x="6905" y="19205"/>
                      <a:pt x="7005" y="19005"/>
                      <a:pt x="7139" y="18804"/>
                    </a:cubicBezTo>
                    <a:cubicBezTo>
                      <a:pt x="7372" y="18438"/>
                      <a:pt x="7606" y="18071"/>
                      <a:pt x="7839" y="17704"/>
                    </a:cubicBezTo>
                    <a:cubicBezTo>
                      <a:pt x="8306" y="16970"/>
                      <a:pt x="8740" y="16203"/>
                      <a:pt x="9207" y="15469"/>
                    </a:cubicBezTo>
                    <a:cubicBezTo>
                      <a:pt x="9674" y="14702"/>
                      <a:pt x="10108" y="13934"/>
                      <a:pt x="10541" y="13134"/>
                    </a:cubicBezTo>
                    <a:cubicBezTo>
                      <a:pt x="10908" y="12500"/>
                      <a:pt x="11309" y="11900"/>
                      <a:pt x="11609" y="11232"/>
                    </a:cubicBezTo>
                    <a:close/>
                    <a:moveTo>
                      <a:pt x="51637" y="18304"/>
                    </a:moveTo>
                    <a:lnTo>
                      <a:pt x="51637" y="18304"/>
                    </a:lnTo>
                    <a:cubicBezTo>
                      <a:pt x="51737" y="18337"/>
                      <a:pt x="51837" y="18337"/>
                      <a:pt x="51971" y="18371"/>
                    </a:cubicBezTo>
                    <a:cubicBezTo>
                      <a:pt x="52238" y="18438"/>
                      <a:pt x="52505" y="18504"/>
                      <a:pt x="52771" y="18571"/>
                    </a:cubicBezTo>
                    <a:cubicBezTo>
                      <a:pt x="53272" y="18671"/>
                      <a:pt x="53772" y="18804"/>
                      <a:pt x="54273" y="18905"/>
                    </a:cubicBezTo>
                    <a:cubicBezTo>
                      <a:pt x="54306" y="18938"/>
                      <a:pt x="54306" y="18938"/>
                      <a:pt x="54339" y="18971"/>
                    </a:cubicBezTo>
                    <a:lnTo>
                      <a:pt x="54373" y="18971"/>
                    </a:lnTo>
                    <a:cubicBezTo>
                      <a:pt x="54473" y="19939"/>
                      <a:pt x="54573" y="20939"/>
                      <a:pt x="54606" y="21940"/>
                    </a:cubicBezTo>
                    <a:cubicBezTo>
                      <a:pt x="54673" y="23108"/>
                      <a:pt x="54673" y="24242"/>
                      <a:pt x="54606" y="25376"/>
                    </a:cubicBezTo>
                    <a:cubicBezTo>
                      <a:pt x="54406" y="25376"/>
                      <a:pt x="54239" y="25409"/>
                      <a:pt x="54039" y="25443"/>
                    </a:cubicBezTo>
                    <a:cubicBezTo>
                      <a:pt x="53739" y="25509"/>
                      <a:pt x="53405" y="25509"/>
                      <a:pt x="53105" y="25543"/>
                    </a:cubicBezTo>
                    <a:cubicBezTo>
                      <a:pt x="52738" y="25576"/>
                      <a:pt x="52304" y="25543"/>
                      <a:pt x="51938" y="25609"/>
                    </a:cubicBezTo>
                    <a:cubicBezTo>
                      <a:pt x="52004" y="24542"/>
                      <a:pt x="52004" y="23474"/>
                      <a:pt x="51971" y="22374"/>
                    </a:cubicBezTo>
                    <a:cubicBezTo>
                      <a:pt x="51938" y="21006"/>
                      <a:pt x="51804" y="19638"/>
                      <a:pt x="51637" y="18304"/>
                    </a:cubicBezTo>
                    <a:close/>
                    <a:moveTo>
                      <a:pt x="2169" y="21273"/>
                    </a:moveTo>
                    <a:cubicBezTo>
                      <a:pt x="2369" y="21306"/>
                      <a:pt x="2636" y="21306"/>
                      <a:pt x="2836" y="21306"/>
                    </a:cubicBezTo>
                    <a:cubicBezTo>
                      <a:pt x="3236" y="21306"/>
                      <a:pt x="3636" y="21340"/>
                      <a:pt x="4037" y="21340"/>
                    </a:cubicBezTo>
                    <a:cubicBezTo>
                      <a:pt x="4437" y="21340"/>
                      <a:pt x="4871" y="21340"/>
                      <a:pt x="5271" y="21306"/>
                    </a:cubicBezTo>
                    <a:cubicBezTo>
                      <a:pt x="5404" y="21306"/>
                      <a:pt x="5538" y="21315"/>
                      <a:pt x="5667" y="21315"/>
                    </a:cubicBezTo>
                    <a:cubicBezTo>
                      <a:pt x="5796" y="21315"/>
                      <a:pt x="5921" y="21306"/>
                      <a:pt x="6038" y="21273"/>
                    </a:cubicBezTo>
                    <a:lnTo>
                      <a:pt x="6038" y="21273"/>
                    </a:lnTo>
                    <a:cubicBezTo>
                      <a:pt x="5971" y="22507"/>
                      <a:pt x="5971" y="23741"/>
                      <a:pt x="6038" y="24976"/>
                    </a:cubicBezTo>
                    <a:cubicBezTo>
                      <a:pt x="5871" y="25042"/>
                      <a:pt x="5738" y="25142"/>
                      <a:pt x="5604" y="25242"/>
                    </a:cubicBezTo>
                    <a:cubicBezTo>
                      <a:pt x="5438" y="25409"/>
                      <a:pt x="5271" y="25643"/>
                      <a:pt x="5071" y="25743"/>
                    </a:cubicBezTo>
                    <a:cubicBezTo>
                      <a:pt x="5037" y="25743"/>
                      <a:pt x="4971" y="25776"/>
                      <a:pt x="4937" y="25776"/>
                    </a:cubicBezTo>
                    <a:lnTo>
                      <a:pt x="4837" y="25776"/>
                    </a:lnTo>
                    <a:cubicBezTo>
                      <a:pt x="4771" y="25776"/>
                      <a:pt x="4737" y="25743"/>
                      <a:pt x="4704" y="25743"/>
                    </a:cubicBezTo>
                    <a:cubicBezTo>
                      <a:pt x="4470" y="25643"/>
                      <a:pt x="4337" y="25409"/>
                      <a:pt x="4170" y="25242"/>
                    </a:cubicBezTo>
                    <a:cubicBezTo>
                      <a:pt x="3870" y="25009"/>
                      <a:pt x="3536" y="24875"/>
                      <a:pt x="3169" y="24875"/>
                    </a:cubicBezTo>
                    <a:cubicBezTo>
                      <a:pt x="3126" y="24871"/>
                      <a:pt x="3083" y="24869"/>
                      <a:pt x="3040" y="24869"/>
                    </a:cubicBezTo>
                    <a:cubicBezTo>
                      <a:pt x="2751" y="24869"/>
                      <a:pt x="2468" y="24964"/>
                      <a:pt x="2235" y="25109"/>
                    </a:cubicBezTo>
                    <a:cubicBezTo>
                      <a:pt x="2202" y="24809"/>
                      <a:pt x="2202" y="24475"/>
                      <a:pt x="2169" y="24142"/>
                    </a:cubicBezTo>
                    <a:cubicBezTo>
                      <a:pt x="2135" y="23174"/>
                      <a:pt x="2135" y="22207"/>
                      <a:pt x="2169" y="21273"/>
                    </a:cubicBezTo>
                    <a:close/>
                    <a:moveTo>
                      <a:pt x="16479" y="20072"/>
                    </a:moveTo>
                    <a:cubicBezTo>
                      <a:pt x="16612" y="21206"/>
                      <a:pt x="16712" y="22374"/>
                      <a:pt x="16779" y="23575"/>
                    </a:cubicBezTo>
                    <a:cubicBezTo>
                      <a:pt x="16812" y="24408"/>
                      <a:pt x="16812" y="25276"/>
                      <a:pt x="16812" y="26110"/>
                    </a:cubicBezTo>
                    <a:cubicBezTo>
                      <a:pt x="16412" y="26043"/>
                      <a:pt x="16045" y="25976"/>
                      <a:pt x="15678" y="25910"/>
                    </a:cubicBezTo>
                    <a:cubicBezTo>
                      <a:pt x="15445" y="25876"/>
                      <a:pt x="15178" y="25776"/>
                      <a:pt x="14911" y="25776"/>
                    </a:cubicBezTo>
                    <a:cubicBezTo>
                      <a:pt x="14944" y="25042"/>
                      <a:pt x="14911" y="24308"/>
                      <a:pt x="14878" y="23575"/>
                    </a:cubicBezTo>
                    <a:cubicBezTo>
                      <a:pt x="14844" y="22641"/>
                      <a:pt x="14778" y="21740"/>
                      <a:pt x="14678" y="20839"/>
                    </a:cubicBezTo>
                    <a:cubicBezTo>
                      <a:pt x="15078" y="20672"/>
                      <a:pt x="15445" y="20506"/>
                      <a:pt x="15845" y="20339"/>
                    </a:cubicBezTo>
                    <a:cubicBezTo>
                      <a:pt x="16045" y="20272"/>
                      <a:pt x="16279" y="20172"/>
                      <a:pt x="16479" y="20072"/>
                    </a:cubicBezTo>
                    <a:close/>
                    <a:moveTo>
                      <a:pt x="20081" y="19405"/>
                    </a:moveTo>
                    <a:cubicBezTo>
                      <a:pt x="20348" y="20906"/>
                      <a:pt x="20482" y="22507"/>
                      <a:pt x="20548" y="24175"/>
                    </a:cubicBezTo>
                    <a:cubicBezTo>
                      <a:pt x="20548" y="24809"/>
                      <a:pt x="20582" y="25476"/>
                      <a:pt x="20548" y="26110"/>
                    </a:cubicBezTo>
                    <a:cubicBezTo>
                      <a:pt x="20359" y="26099"/>
                      <a:pt x="20167" y="26095"/>
                      <a:pt x="19973" y="26095"/>
                    </a:cubicBezTo>
                    <a:cubicBezTo>
                      <a:pt x="19585" y="26095"/>
                      <a:pt x="19192" y="26110"/>
                      <a:pt x="18814" y="26110"/>
                    </a:cubicBezTo>
                    <a:cubicBezTo>
                      <a:pt x="18447" y="26110"/>
                      <a:pt x="18113" y="26143"/>
                      <a:pt x="17780" y="26143"/>
                    </a:cubicBezTo>
                    <a:cubicBezTo>
                      <a:pt x="17613" y="26143"/>
                      <a:pt x="17413" y="26110"/>
                      <a:pt x="17246" y="26110"/>
                    </a:cubicBezTo>
                    <a:cubicBezTo>
                      <a:pt x="17246" y="25276"/>
                      <a:pt x="17246" y="24408"/>
                      <a:pt x="17213" y="23541"/>
                    </a:cubicBezTo>
                    <a:cubicBezTo>
                      <a:pt x="17146" y="22307"/>
                      <a:pt x="17046" y="21073"/>
                      <a:pt x="16879" y="19872"/>
                    </a:cubicBezTo>
                    <a:lnTo>
                      <a:pt x="16879" y="19872"/>
                    </a:lnTo>
                    <a:cubicBezTo>
                      <a:pt x="16913" y="19879"/>
                      <a:pt x="16945" y="19881"/>
                      <a:pt x="16976" y="19881"/>
                    </a:cubicBezTo>
                    <a:cubicBezTo>
                      <a:pt x="17101" y="19881"/>
                      <a:pt x="17213" y="19839"/>
                      <a:pt x="17346" y="19839"/>
                    </a:cubicBezTo>
                    <a:cubicBezTo>
                      <a:pt x="17680" y="19772"/>
                      <a:pt x="18013" y="19705"/>
                      <a:pt x="18380" y="19672"/>
                    </a:cubicBezTo>
                    <a:cubicBezTo>
                      <a:pt x="18714" y="19605"/>
                      <a:pt x="19047" y="19572"/>
                      <a:pt x="19414" y="19505"/>
                    </a:cubicBezTo>
                    <a:cubicBezTo>
                      <a:pt x="19614" y="19472"/>
                      <a:pt x="19881" y="19472"/>
                      <a:pt x="20081" y="19405"/>
                    </a:cubicBezTo>
                    <a:close/>
                    <a:moveTo>
                      <a:pt x="39062" y="17922"/>
                    </a:moveTo>
                    <a:cubicBezTo>
                      <a:pt x="39973" y="17922"/>
                      <a:pt x="40885" y="17937"/>
                      <a:pt x="41797" y="17937"/>
                    </a:cubicBezTo>
                    <a:cubicBezTo>
                      <a:pt x="42464" y="17971"/>
                      <a:pt x="43131" y="17971"/>
                      <a:pt x="43798" y="18004"/>
                    </a:cubicBezTo>
                    <a:cubicBezTo>
                      <a:pt x="44168" y="18004"/>
                      <a:pt x="44588" y="18054"/>
                      <a:pt x="44989" y="18054"/>
                    </a:cubicBezTo>
                    <a:cubicBezTo>
                      <a:pt x="45239" y="18054"/>
                      <a:pt x="45482" y="18035"/>
                      <a:pt x="45700" y="17971"/>
                    </a:cubicBezTo>
                    <a:cubicBezTo>
                      <a:pt x="45867" y="19271"/>
                      <a:pt x="46000" y="20572"/>
                      <a:pt x="46067" y="21907"/>
                    </a:cubicBezTo>
                    <a:cubicBezTo>
                      <a:pt x="46133" y="23341"/>
                      <a:pt x="46133" y="24742"/>
                      <a:pt x="46067" y="26176"/>
                    </a:cubicBezTo>
                    <a:cubicBezTo>
                      <a:pt x="45299" y="26176"/>
                      <a:pt x="44499" y="26276"/>
                      <a:pt x="43732" y="26343"/>
                    </a:cubicBezTo>
                    <a:cubicBezTo>
                      <a:pt x="42998" y="26377"/>
                      <a:pt x="42231" y="26410"/>
                      <a:pt x="41497" y="26477"/>
                    </a:cubicBezTo>
                    <a:cubicBezTo>
                      <a:pt x="39258" y="26587"/>
                      <a:pt x="37020" y="26652"/>
                      <a:pt x="34763" y="26652"/>
                    </a:cubicBezTo>
                    <a:cubicBezTo>
                      <a:pt x="34295" y="26652"/>
                      <a:pt x="33827" y="26649"/>
                      <a:pt x="33358" y="26643"/>
                    </a:cubicBezTo>
                    <a:cubicBezTo>
                      <a:pt x="31990" y="26643"/>
                      <a:pt x="30622" y="26643"/>
                      <a:pt x="29255" y="26610"/>
                    </a:cubicBezTo>
                    <a:cubicBezTo>
                      <a:pt x="28588" y="26577"/>
                      <a:pt x="27920" y="26543"/>
                      <a:pt x="27253" y="26510"/>
                    </a:cubicBezTo>
                    <a:cubicBezTo>
                      <a:pt x="26853" y="26510"/>
                      <a:pt x="26431" y="26467"/>
                      <a:pt x="26022" y="26467"/>
                    </a:cubicBezTo>
                    <a:cubicBezTo>
                      <a:pt x="25920" y="26467"/>
                      <a:pt x="25819" y="26470"/>
                      <a:pt x="25719" y="26477"/>
                    </a:cubicBezTo>
                    <a:cubicBezTo>
                      <a:pt x="25719" y="25643"/>
                      <a:pt x="25719" y="24809"/>
                      <a:pt x="25685" y="23975"/>
                    </a:cubicBezTo>
                    <a:cubicBezTo>
                      <a:pt x="25652" y="22140"/>
                      <a:pt x="25452" y="20306"/>
                      <a:pt x="25185" y="18571"/>
                    </a:cubicBezTo>
                    <a:cubicBezTo>
                      <a:pt x="25852" y="18538"/>
                      <a:pt x="26486" y="18438"/>
                      <a:pt x="27120" y="18404"/>
                    </a:cubicBezTo>
                    <a:cubicBezTo>
                      <a:pt x="27887" y="18337"/>
                      <a:pt x="28654" y="18271"/>
                      <a:pt x="29421" y="18237"/>
                    </a:cubicBezTo>
                    <a:cubicBezTo>
                      <a:pt x="32190" y="18071"/>
                      <a:pt x="34925" y="17971"/>
                      <a:pt x="37694" y="17937"/>
                    </a:cubicBezTo>
                    <a:cubicBezTo>
                      <a:pt x="38150" y="17926"/>
                      <a:pt x="38606" y="17922"/>
                      <a:pt x="39062" y="17922"/>
                    </a:cubicBezTo>
                    <a:close/>
                    <a:moveTo>
                      <a:pt x="634" y="20939"/>
                    </a:moveTo>
                    <a:cubicBezTo>
                      <a:pt x="768" y="20973"/>
                      <a:pt x="901" y="21006"/>
                      <a:pt x="1001" y="21039"/>
                    </a:cubicBezTo>
                    <a:cubicBezTo>
                      <a:pt x="1235" y="21106"/>
                      <a:pt x="1468" y="21206"/>
                      <a:pt x="1735" y="21240"/>
                    </a:cubicBezTo>
                    <a:cubicBezTo>
                      <a:pt x="1702" y="22174"/>
                      <a:pt x="1702" y="23174"/>
                      <a:pt x="1735" y="24142"/>
                    </a:cubicBezTo>
                    <a:cubicBezTo>
                      <a:pt x="1768" y="24609"/>
                      <a:pt x="1802" y="25042"/>
                      <a:pt x="1835" y="25509"/>
                    </a:cubicBezTo>
                    <a:cubicBezTo>
                      <a:pt x="1702" y="25643"/>
                      <a:pt x="1602" y="25809"/>
                      <a:pt x="1535" y="26010"/>
                    </a:cubicBezTo>
                    <a:cubicBezTo>
                      <a:pt x="1468" y="26210"/>
                      <a:pt x="1435" y="26410"/>
                      <a:pt x="1435" y="26610"/>
                    </a:cubicBezTo>
                    <a:cubicBezTo>
                      <a:pt x="1301" y="26643"/>
                      <a:pt x="1201" y="26677"/>
                      <a:pt x="1101" y="26710"/>
                    </a:cubicBezTo>
                    <a:cubicBezTo>
                      <a:pt x="1035" y="26743"/>
                      <a:pt x="934" y="26777"/>
                      <a:pt x="834" y="26810"/>
                    </a:cubicBezTo>
                    <a:cubicBezTo>
                      <a:pt x="768" y="25976"/>
                      <a:pt x="701" y="25142"/>
                      <a:pt x="668" y="24275"/>
                    </a:cubicBezTo>
                    <a:cubicBezTo>
                      <a:pt x="601" y="23141"/>
                      <a:pt x="601" y="22007"/>
                      <a:pt x="634" y="20939"/>
                    </a:cubicBezTo>
                    <a:close/>
                    <a:moveTo>
                      <a:pt x="4558" y="27769"/>
                    </a:moveTo>
                    <a:cubicBezTo>
                      <a:pt x="4679" y="27769"/>
                      <a:pt x="4804" y="27778"/>
                      <a:pt x="4904" y="27778"/>
                    </a:cubicBezTo>
                    <a:cubicBezTo>
                      <a:pt x="5137" y="27778"/>
                      <a:pt x="5438" y="27778"/>
                      <a:pt x="5638" y="27911"/>
                    </a:cubicBezTo>
                    <a:cubicBezTo>
                      <a:pt x="5905" y="28144"/>
                      <a:pt x="5771" y="28578"/>
                      <a:pt x="5671" y="28878"/>
                    </a:cubicBezTo>
                    <a:cubicBezTo>
                      <a:pt x="5571" y="29245"/>
                      <a:pt x="5404" y="29545"/>
                      <a:pt x="5238" y="29879"/>
                    </a:cubicBezTo>
                    <a:lnTo>
                      <a:pt x="4537" y="29879"/>
                    </a:lnTo>
                    <a:cubicBezTo>
                      <a:pt x="4404" y="29479"/>
                      <a:pt x="4203" y="29112"/>
                      <a:pt x="4103" y="28678"/>
                    </a:cubicBezTo>
                    <a:cubicBezTo>
                      <a:pt x="4037" y="28378"/>
                      <a:pt x="3870" y="27944"/>
                      <a:pt x="4237" y="27811"/>
                    </a:cubicBezTo>
                    <a:cubicBezTo>
                      <a:pt x="4320" y="27778"/>
                      <a:pt x="4437" y="27769"/>
                      <a:pt x="4558" y="27769"/>
                    </a:cubicBezTo>
                    <a:close/>
                    <a:moveTo>
                      <a:pt x="6709" y="25279"/>
                    </a:moveTo>
                    <a:cubicBezTo>
                      <a:pt x="7074" y="25279"/>
                      <a:pt x="7433" y="25440"/>
                      <a:pt x="7706" y="25809"/>
                    </a:cubicBezTo>
                    <a:cubicBezTo>
                      <a:pt x="8273" y="26577"/>
                      <a:pt x="7873" y="27711"/>
                      <a:pt x="7472" y="28478"/>
                    </a:cubicBezTo>
                    <a:cubicBezTo>
                      <a:pt x="7139" y="29045"/>
                      <a:pt x="6705" y="29479"/>
                      <a:pt x="6305" y="29979"/>
                    </a:cubicBezTo>
                    <a:cubicBezTo>
                      <a:pt x="6172" y="29979"/>
                      <a:pt x="6038" y="29946"/>
                      <a:pt x="5938" y="29946"/>
                    </a:cubicBezTo>
                    <a:cubicBezTo>
                      <a:pt x="5805" y="29946"/>
                      <a:pt x="5705" y="29912"/>
                      <a:pt x="5604" y="29912"/>
                    </a:cubicBezTo>
                    <a:cubicBezTo>
                      <a:pt x="5938" y="29445"/>
                      <a:pt x="6172" y="28845"/>
                      <a:pt x="6172" y="28278"/>
                    </a:cubicBezTo>
                    <a:cubicBezTo>
                      <a:pt x="6172" y="27511"/>
                      <a:pt x="5504" y="27377"/>
                      <a:pt x="4971" y="27377"/>
                    </a:cubicBezTo>
                    <a:cubicBezTo>
                      <a:pt x="4871" y="27370"/>
                      <a:pt x="4753" y="27363"/>
                      <a:pt x="4629" y="27363"/>
                    </a:cubicBezTo>
                    <a:cubicBezTo>
                      <a:pt x="4172" y="27363"/>
                      <a:pt x="3629" y="27460"/>
                      <a:pt x="3603" y="28011"/>
                    </a:cubicBezTo>
                    <a:cubicBezTo>
                      <a:pt x="3603" y="28378"/>
                      <a:pt x="3736" y="28812"/>
                      <a:pt x="3870" y="29145"/>
                    </a:cubicBezTo>
                    <a:cubicBezTo>
                      <a:pt x="3937" y="29379"/>
                      <a:pt x="4003" y="29612"/>
                      <a:pt x="4103" y="29846"/>
                    </a:cubicBezTo>
                    <a:cubicBezTo>
                      <a:pt x="3870" y="29846"/>
                      <a:pt x="3636" y="29879"/>
                      <a:pt x="3436" y="29946"/>
                    </a:cubicBezTo>
                    <a:cubicBezTo>
                      <a:pt x="3036" y="29479"/>
                      <a:pt x="2602" y="29045"/>
                      <a:pt x="2302" y="28478"/>
                    </a:cubicBezTo>
                    <a:cubicBezTo>
                      <a:pt x="1902" y="27711"/>
                      <a:pt x="1502" y="26577"/>
                      <a:pt x="2069" y="25809"/>
                    </a:cubicBezTo>
                    <a:cubicBezTo>
                      <a:pt x="2342" y="25440"/>
                      <a:pt x="2692" y="25279"/>
                      <a:pt x="3050" y="25279"/>
                    </a:cubicBezTo>
                    <a:cubicBezTo>
                      <a:pt x="3434" y="25279"/>
                      <a:pt x="3826" y="25465"/>
                      <a:pt x="4137" y="25776"/>
                    </a:cubicBezTo>
                    <a:cubicBezTo>
                      <a:pt x="4170" y="25809"/>
                      <a:pt x="4170" y="25809"/>
                      <a:pt x="4203" y="25843"/>
                    </a:cubicBezTo>
                    <a:cubicBezTo>
                      <a:pt x="4270" y="25910"/>
                      <a:pt x="4370" y="25976"/>
                      <a:pt x="4470" y="26010"/>
                    </a:cubicBezTo>
                    <a:cubicBezTo>
                      <a:pt x="4504" y="26043"/>
                      <a:pt x="4537" y="26076"/>
                      <a:pt x="4604" y="26076"/>
                    </a:cubicBezTo>
                    <a:cubicBezTo>
                      <a:pt x="4670" y="26143"/>
                      <a:pt x="4771" y="26143"/>
                      <a:pt x="4837" y="26143"/>
                    </a:cubicBezTo>
                    <a:lnTo>
                      <a:pt x="4904" y="26143"/>
                    </a:lnTo>
                    <a:cubicBezTo>
                      <a:pt x="5004" y="26143"/>
                      <a:pt x="5104" y="26143"/>
                      <a:pt x="5171" y="26076"/>
                    </a:cubicBezTo>
                    <a:cubicBezTo>
                      <a:pt x="5338" y="26010"/>
                      <a:pt x="5471" y="25910"/>
                      <a:pt x="5604" y="25776"/>
                    </a:cubicBezTo>
                    <a:cubicBezTo>
                      <a:pt x="5916" y="25465"/>
                      <a:pt x="6316" y="25279"/>
                      <a:pt x="6709" y="25279"/>
                    </a:cubicBezTo>
                    <a:close/>
                    <a:moveTo>
                      <a:pt x="2836" y="29812"/>
                    </a:moveTo>
                    <a:lnTo>
                      <a:pt x="2836" y="29812"/>
                    </a:lnTo>
                    <a:cubicBezTo>
                      <a:pt x="2903" y="29912"/>
                      <a:pt x="3003" y="29979"/>
                      <a:pt x="3103" y="30079"/>
                    </a:cubicBezTo>
                    <a:cubicBezTo>
                      <a:pt x="3036" y="30113"/>
                      <a:pt x="2969" y="30146"/>
                      <a:pt x="2936" y="30213"/>
                    </a:cubicBezTo>
                    <a:lnTo>
                      <a:pt x="2903" y="30213"/>
                    </a:lnTo>
                    <a:cubicBezTo>
                      <a:pt x="2869" y="30079"/>
                      <a:pt x="2869" y="29946"/>
                      <a:pt x="2836" y="29812"/>
                    </a:cubicBezTo>
                    <a:close/>
                    <a:moveTo>
                      <a:pt x="13844" y="18137"/>
                    </a:moveTo>
                    <a:cubicBezTo>
                      <a:pt x="14144" y="19872"/>
                      <a:pt x="14377" y="21707"/>
                      <a:pt x="14444" y="23608"/>
                    </a:cubicBezTo>
                    <a:cubicBezTo>
                      <a:pt x="14511" y="24775"/>
                      <a:pt x="14511" y="25943"/>
                      <a:pt x="14444" y="27077"/>
                    </a:cubicBezTo>
                    <a:cubicBezTo>
                      <a:pt x="14277" y="27244"/>
                      <a:pt x="14144" y="27477"/>
                      <a:pt x="13977" y="27677"/>
                    </a:cubicBezTo>
                    <a:cubicBezTo>
                      <a:pt x="13710" y="28044"/>
                      <a:pt x="13477" y="28378"/>
                      <a:pt x="13210" y="28745"/>
                    </a:cubicBezTo>
                    <a:cubicBezTo>
                      <a:pt x="12710" y="29379"/>
                      <a:pt x="12243" y="30012"/>
                      <a:pt x="11742" y="30646"/>
                    </a:cubicBezTo>
                    <a:cubicBezTo>
                      <a:pt x="11575" y="30346"/>
                      <a:pt x="11342" y="30079"/>
                      <a:pt x="10975" y="29946"/>
                    </a:cubicBezTo>
                    <a:cubicBezTo>
                      <a:pt x="10923" y="29932"/>
                      <a:pt x="10866" y="29925"/>
                      <a:pt x="10805" y="29925"/>
                    </a:cubicBezTo>
                    <a:cubicBezTo>
                      <a:pt x="10434" y="29925"/>
                      <a:pt x="9946" y="30178"/>
                      <a:pt x="9974" y="30580"/>
                    </a:cubicBezTo>
                    <a:lnTo>
                      <a:pt x="7573" y="30580"/>
                    </a:lnTo>
                    <a:cubicBezTo>
                      <a:pt x="7539" y="30580"/>
                      <a:pt x="7472" y="30588"/>
                      <a:pt x="7406" y="30588"/>
                    </a:cubicBezTo>
                    <a:cubicBezTo>
                      <a:pt x="7339" y="30588"/>
                      <a:pt x="7272" y="30580"/>
                      <a:pt x="7239" y="30546"/>
                    </a:cubicBezTo>
                    <a:cubicBezTo>
                      <a:pt x="7206" y="30513"/>
                      <a:pt x="7206" y="30346"/>
                      <a:pt x="7172" y="30279"/>
                    </a:cubicBezTo>
                    <a:cubicBezTo>
                      <a:pt x="7139" y="30213"/>
                      <a:pt x="7072" y="30146"/>
                      <a:pt x="7005" y="30113"/>
                    </a:cubicBezTo>
                    <a:cubicBezTo>
                      <a:pt x="6905" y="30079"/>
                      <a:pt x="6839" y="30046"/>
                      <a:pt x="6705" y="30012"/>
                    </a:cubicBezTo>
                    <a:cubicBezTo>
                      <a:pt x="7172" y="29646"/>
                      <a:pt x="7539" y="29112"/>
                      <a:pt x="7806" y="28611"/>
                    </a:cubicBezTo>
                    <a:cubicBezTo>
                      <a:pt x="8206" y="27878"/>
                      <a:pt x="8507" y="26910"/>
                      <a:pt x="8240" y="26043"/>
                    </a:cubicBezTo>
                    <a:cubicBezTo>
                      <a:pt x="8373" y="25843"/>
                      <a:pt x="8540" y="25643"/>
                      <a:pt x="8673" y="25409"/>
                    </a:cubicBezTo>
                    <a:cubicBezTo>
                      <a:pt x="9274" y="24575"/>
                      <a:pt x="9874" y="23741"/>
                      <a:pt x="10475" y="22874"/>
                    </a:cubicBezTo>
                    <a:cubicBezTo>
                      <a:pt x="11108" y="22007"/>
                      <a:pt x="11709" y="21139"/>
                      <a:pt x="12309" y="20272"/>
                    </a:cubicBezTo>
                    <a:cubicBezTo>
                      <a:pt x="12609" y="19872"/>
                      <a:pt x="12910" y="19438"/>
                      <a:pt x="13210" y="19005"/>
                    </a:cubicBezTo>
                    <a:cubicBezTo>
                      <a:pt x="13410" y="18704"/>
                      <a:pt x="13644" y="18438"/>
                      <a:pt x="13844" y="18137"/>
                    </a:cubicBezTo>
                    <a:close/>
                    <a:moveTo>
                      <a:pt x="14911" y="26143"/>
                    </a:moveTo>
                    <a:cubicBezTo>
                      <a:pt x="15145" y="26210"/>
                      <a:pt x="15378" y="26243"/>
                      <a:pt x="15578" y="26276"/>
                    </a:cubicBezTo>
                    <a:cubicBezTo>
                      <a:pt x="15979" y="26343"/>
                      <a:pt x="16379" y="26410"/>
                      <a:pt x="16812" y="26477"/>
                    </a:cubicBezTo>
                    <a:cubicBezTo>
                      <a:pt x="16746" y="28478"/>
                      <a:pt x="16546" y="30413"/>
                      <a:pt x="16179" y="32181"/>
                    </a:cubicBezTo>
                    <a:cubicBezTo>
                      <a:pt x="15979" y="31947"/>
                      <a:pt x="15678" y="31714"/>
                      <a:pt x="15478" y="31547"/>
                    </a:cubicBezTo>
                    <a:cubicBezTo>
                      <a:pt x="15278" y="31347"/>
                      <a:pt x="15078" y="31147"/>
                      <a:pt x="14878" y="30980"/>
                    </a:cubicBezTo>
                    <a:cubicBezTo>
                      <a:pt x="14778" y="30846"/>
                      <a:pt x="14678" y="30746"/>
                      <a:pt x="14578" y="30646"/>
                    </a:cubicBezTo>
                    <a:cubicBezTo>
                      <a:pt x="14778" y="29212"/>
                      <a:pt x="14878" y="27711"/>
                      <a:pt x="14911" y="26143"/>
                    </a:cubicBezTo>
                    <a:close/>
                    <a:moveTo>
                      <a:pt x="10541" y="31013"/>
                    </a:moveTo>
                    <a:cubicBezTo>
                      <a:pt x="10708" y="31080"/>
                      <a:pt x="10808" y="31380"/>
                      <a:pt x="10842" y="31547"/>
                    </a:cubicBezTo>
                    <a:cubicBezTo>
                      <a:pt x="10842" y="31580"/>
                      <a:pt x="10842" y="31614"/>
                      <a:pt x="10842" y="31647"/>
                    </a:cubicBezTo>
                    <a:cubicBezTo>
                      <a:pt x="10875" y="31880"/>
                      <a:pt x="10808" y="32181"/>
                      <a:pt x="10641" y="32347"/>
                    </a:cubicBezTo>
                    <a:cubicBezTo>
                      <a:pt x="10541" y="32448"/>
                      <a:pt x="10408" y="32481"/>
                      <a:pt x="10274" y="32481"/>
                    </a:cubicBezTo>
                    <a:cubicBezTo>
                      <a:pt x="9774" y="32448"/>
                      <a:pt x="9307" y="32448"/>
                      <a:pt x="8807" y="32414"/>
                    </a:cubicBezTo>
                    <a:cubicBezTo>
                      <a:pt x="8440" y="32414"/>
                      <a:pt x="8073" y="32381"/>
                      <a:pt x="7706" y="32347"/>
                    </a:cubicBezTo>
                    <a:cubicBezTo>
                      <a:pt x="7539" y="32314"/>
                      <a:pt x="7372" y="32314"/>
                      <a:pt x="7206" y="32314"/>
                    </a:cubicBezTo>
                    <a:cubicBezTo>
                      <a:pt x="7239" y="31914"/>
                      <a:pt x="7239" y="31480"/>
                      <a:pt x="7239" y="31047"/>
                    </a:cubicBezTo>
                    <a:lnTo>
                      <a:pt x="7272" y="31047"/>
                    </a:lnTo>
                    <a:cubicBezTo>
                      <a:pt x="7539" y="31013"/>
                      <a:pt x="7806" y="31013"/>
                      <a:pt x="8073" y="31013"/>
                    </a:cubicBezTo>
                    <a:close/>
                    <a:moveTo>
                      <a:pt x="1435" y="27010"/>
                    </a:moveTo>
                    <a:cubicBezTo>
                      <a:pt x="1502" y="27577"/>
                      <a:pt x="1702" y="28144"/>
                      <a:pt x="1969" y="28611"/>
                    </a:cubicBezTo>
                    <a:cubicBezTo>
                      <a:pt x="2069" y="28778"/>
                      <a:pt x="2135" y="28912"/>
                      <a:pt x="2269" y="29078"/>
                    </a:cubicBezTo>
                    <a:cubicBezTo>
                      <a:pt x="2335" y="29646"/>
                      <a:pt x="2469" y="30179"/>
                      <a:pt x="2569" y="30713"/>
                    </a:cubicBezTo>
                    <a:cubicBezTo>
                      <a:pt x="2436" y="31047"/>
                      <a:pt x="2369" y="31413"/>
                      <a:pt x="2302" y="31747"/>
                    </a:cubicBezTo>
                    <a:cubicBezTo>
                      <a:pt x="2302" y="32014"/>
                      <a:pt x="2269" y="32281"/>
                      <a:pt x="2302" y="32548"/>
                    </a:cubicBezTo>
                    <a:cubicBezTo>
                      <a:pt x="2202" y="32614"/>
                      <a:pt x="2069" y="32681"/>
                      <a:pt x="2002" y="32781"/>
                    </a:cubicBezTo>
                    <a:cubicBezTo>
                      <a:pt x="1502" y="31047"/>
                      <a:pt x="1101" y="29145"/>
                      <a:pt x="901" y="27177"/>
                    </a:cubicBezTo>
                    <a:cubicBezTo>
                      <a:pt x="1001" y="27144"/>
                      <a:pt x="1068" y="27110"/>
                      <a:pt x="1101" y="27110"/>
                    </a:cubicBezTo>
                    <a:cubicBezTo>
                      <a:pt x="1201" y="27077"/>
                      <a:pt x="1335" y="27044"/>
                      <a:pt x="1435" y="27010"/>
                    </a:cubicBezTo>
                    <a:close/>
                    <a:moveTo>
                      <a:pt x="54606" y="25809"/>
                    </a:moveTo>
                    <a:cubicBezTo>
                      <a:pt x="54473" y="28144"/>
                      <a:pt x="54139" y="30346"/>
                      <a:pt x="53605" y="32347"/>
                    </a:cubicBezTo>
                    <a:cubicBezTo>
                      <a:pt x="53072" y="32414"/>
                      <a:pt x="52571" y="32548"/>
                      <a:pt x="52071" y="32648"/>
                    </a:cubicBezTo>
                    <a:cubicBezTo>
                      <a:pt x="51704" y="32714"/>
                      <a:pt x="51304" y="32748"/>
                      <a:pt x="50903" y="32814"/>
                    </a:cubicBezTo>
                    <a:cubicBezTo>
                      <a:pt x="51437" y="30680"/>
                      <a:pt x="51804" y="28411"/>
                      <a:pt x="51938" y="26010"/>
                    </a:cubicBezTo>
                    <a:cubicBezTo>
                      <a:pt x="52034" y="26026"/>
                      <a:pt x="52134" y="26032"/>
                      <a:pt x="52236" y="26032"/>
                    </a:cubicBezTo>
                    <a:cubicBezTo>
                      <a:pt x="52559" y="26032"/>
                      <a:pt x="52901" y="25968"/>
                      <a:pt x="53205" y="25943"/>
                    </a:cubicBezTo>
                    <a:cubicBezTo>
                      <a:pt x="53505" y="25910"/>
                      <a:pt x="53806" y="25876"/>
                      <a:pt x="54139" y="25843"/>
                    </a:cubicBezTo>
                    <a:cubicBezTo>
                      <a:pt x="54273" y="25843"/>
                      <a:pt x="54439" y="25809"/>
                      <a:pt x="54606" y="25809"/>
                    </a:cubicBezTo>
                    <a:close/>
                    <a:moveTo>
                      <a:pt x="17246" y="26477"/>
                    </a:moveTo>
                    <a:cubicBezTo>
                      <a:pt x="17446" y="26543"/>
                      <a:pt x="17688" y="26560"/>
                      <a:pt x="17930" y="26560"/>
                    </a:cubicBezTo>
                    <a:cubicBezTo>
                      <a:pt x="18172" y="26560"/>
                      <a:pt x="18414" y="26543"/>
                      <a:pt x="18614" y="26543"/>
                    </a:cubicBezTo>
                    <a:cubicBezTo>
                      <a:pt x="18931" y="26543"/>
                      <a:pt x="19256" y="26552"/>
                      <a:pt x="19581" y="26552"/>
                    </a:cubicBezTo>
                    <a:cubicBezTo>
                      <a:pt x="19906" y="26552"/>
                      <a:pt x="20232" y="26543"/>
                      <a:pt x="20548" y="26510"/>
                    </a:cubicBezTo>
                    <a:lnTo>
                      <a:pt x="20548" y="26510"/>
                    </a:lnTo>
                    <a:cubicBezTo>
                      <a:pt x="20482" y="28845"/>
                      <a:pt x="20248" y="31080"/>
                      <a:pt x="19815" y="33148"/>
                    </a:cubicBezTo>
                    <a:cubicBezTo>
                      <a:pt x="19214" y="32981"/>
                      <a:pt x="18580" y="32915"/>
                      <a:pt x="18013" y="32814"/>
                    </a:cubicBezTo>
                    <a:cubicBezTo>
                      <a:pt x="17546" y="32748"/>
                      <a:pt x="17013" y="32614"/>
                      <a:pt x="16546" y="32614"/>
                    </a:cubicBezTo>
                    <a:cubicBezTo>
                      <a:pt x="16946" y="30713"/>
                      <a:pt x="17179" y="28645"/>
                      <a:pt x="17246" y="26477"/>
                    </a:cubicBezTo>
                    <a:close/>
                    <a:moveTo>
                      <a:pt x="10704" y="30362"/>
                    </a:moveTo>
                    <a:cubicBezTo>
                      <a:pt x="10914" y="30362"/>
                      <a:pt x="11152" y="30497"/>
                      <a:pt x="11309" y="30713"/>
                    </a:cubicBezTo>
                    <a:cubicBezTo>
                      <a:pt x="11575" y="31080"/>
                      <a:pt x="11575" y="31680"/>
                      <a:pt x="11509" y="32147"/>
                    </a:cubicBezTo>
                    <a:cubicBezTo>
                      <a:pt x="11442" y="32548"/>
                      <a:pt x="11275" y="33081"/>
                      <a:pt x="10875" y="33215"/>
                    </a:cubicBezTo>
                    <a:cubicBezTo>
                      <a:pt x="10835" y="33225"/>
                      <a:pt x="10797" y="33230"/>
                      <a:pt x="10763" y="33230"/>
                    </a:cubicBezTo>
                    <a:cubicBezTo>
                      <a:pt x="10569" y="33230"/>
                      <a:pt x="10465" y="33079"/>
                      <a:pt x="10408" y="32881"/>
                    </a:cubicBezTo>
                    <a:cubicBezTo>
                      <a:pt x="10608" y="32881"/>
                      <a:pt x="10808" y="32814"/>
                      <a:pt x="10975" y="32648"/>
                    </a:cubicBezTo>
                    <a:cubicBezTo>
                      <a:pt x="11175" y="32414"/>
                      <a:pt x="11242" y="32081"/>
                      <a:pt x="11242" y="31747"/>
                    </a:cubicBezTo>
                    <a:cubicBezTo>
                      <a:pt x="11242" y="31413"/>
                      <a:pt x="11175" y="30946"/>
                      <a:pt x="10908" y="30746"/>
                    </a:cubicBezTo>
                    <a:cubicBezTo>
                      <a:pt x="10741" y="30613"/>
                      <a:pt x="10541" y="30580"/>
                      <a:pt x="10341" y="30580"/>
                    </a:cubicBezTo>
                    <a:cubicBezTo>
                      <a:pt x="10424" y="30428"/>
                      <a:pt x="10557" y="30362"/>
                      <a:pt x="10704" y="30362"/>
                    </a:cubicBezTo>
                    <a:close/>
                    <a:moveTo>
                      <a:pt x="46033" y="26577"/>
                    </a:moveTo>
                    <a:lnTo>
                      <a:pt x="46033" y="26577"/>
                    </a:lnTo>
                    <a:cubicBezTo>
                      <a:pt x="45933" y="28678"/>
                      <a:pt x="45666" y="30746"/>
                      <a:pt x="45233" y="32814"/>
                    </a:cubicBezTo>
                    <a:cubicBezTo>
                      <a:pt x="45199" y="32981"/>
                      <a:pt x="45166" y="33181"/>
                      <a:pt x="45099" y="33348"/>
                    </a:cubicBezTo>
                    <a:cubicBezTo>
                      <a:pt x="44365" y="33348"/>
                      <a:pt x="43598" y="33515"/>
                      <a:pt x="42831" y="33582"/>
                    </a:cubicBezTo>
                    <a:cubicBezTo>
                      <a:pt x="42097" y="33648"/>
                      <a:pt x="41363" y="33715"/>
                      <a:pt x="40629" y="33782"/>
                    </a:cubicBezTo>
                    <a:cubicBezTo>
                      <a:pt x="37928" y="34015"/>
                      <a:pt x="35192" y="34149"/>
                      <a:pt x="32490" y="34215"/>
                    </a:cubicBezTo>
                    <a:cubicBezTo>
                      <a:pt x="31295" y="34247"/>
                      <a:pt x="30093" y="34278"/>
                      <a:pt x="28893" y="34278"/>
                    </a:cubicBezTo>
                    <a:cubicBezTo>
                      <a:pt x="27548" y="34278"/>
                      <a:pt x="26207" y="34239"/>
                      <a:pt x="24885" y="34115"/>
                    </a:cubicBezTo>
                    <a:cubicBezTo>
                      <a:pt x="25352" y="31814"/>
                      <a:pt x="25652" y="29379"/>
                      <a:pt x="25719" y="26844"/>
                    </a:cubicBezTo>
                    <a:cubicBezTo>
                      <a:pt x="26119" y="26932"/>
                      <a:pt x="26564" y="26947"/>
                      <a:pt x="26994" y="26947"/>
                    </a:cubicBezTo>
                    <a:cubicBezTo>
                      <a:pt x="27209" y="26947"/>
                      <a:pt x="27420" y="26944"/>
                      <a:pt x="27620" y="26944"/>
                    </a:cubicBezTo>
                    <a:cubicBezTo>
                      <a:pt x="28387" y="26977"/>
                      <a:pt x="29155" y="27010"/>
                      <a:pt x="29922" y="27044"/>
                    </a:cubicBezTo>
                    <a:cubicBezTo>
                      <a:pt x="31151" y="27074"/>
                      <a:pt x="32374" y="27090"/>
                      <a:pt x="33593" y="27090"/>
                    </a:cubicBezTo>
                    <a:cubicBezTo>
                      <a:pt x="35086" y="27090"/>
                      <a:pt x="36574" y="27065"/>
                      <a:pt x="38061" y="27010"/>
                    </a:cubicBezTo>
                    <a:cubicBezTo>
                      <a:pt x="39429" y="26977"/>
                      <a:pt x="40796" y="26944"/>
                      <a:pt x="42164" y="26844"/>
                    </a:cubicBezTo>
                    <a:cubicBezTo>
                      <a:pt x="42864" y="26810"/>
                      <a:pt x="43565" y="26777"/>
                      <a:pt x="44265" y="26710"/>
                    </a:cubicBezTo>
                    <a:cubicBezTo>
                      <a:pt x="44832" y="26677"/>
                      <a:pt x="45466" y="26677"/>
                      <a:pt x="46033" y="26577"/>
                    </a:cubicBezTo>
                    <a:close/>
                    <a:moveTo>
                      <a:pt x="8073" y="32814"/>
                    </a:moveTo>
                    <a:cubicBezTo>
                      <a:pt x="8306" y="32814"/>
                      <a:pt x="8573" y="32814"/>
                      <a:pt x="8807" y="32848"/>
                    </a:cubicBezTo>
                    <a:cubicBezTo>
                      <a:pt x="9174" y="32848"/>
                      <a:pt x="9541" y="32848"/>
                      <a:pt x="9908" y="32881"/>
                    </a:cubicBezTo>
                    <a:lnTo>
                      <a:pt x="9974" y="32881"/>
                    </a:lnTo>
                    <a:cubicBezTo>
                      <a:pt x="9774" y="33148"/>
                      <a:pt x="9541" y="33415"/>
                      <a:pt x="9340" y="33648"/>
                    </a:cubicBezTo>
                    <a:cubicBezTo>
                      <a:pt x="9140" y="33882"/>
                      <a:pt x="8907" y="34115"/>
                      <a:pt x="8740" y="34382"/>
                    </a:cubicBezTo>
                    <a:cubicBezTo>
                      <a:pt x="8507" y="33849"/>
                      <a:pt x="8273" y="33348"/>
                      <a:pt x="8073" y="32814"/>
                    </a:cubicBezTo>
                    <a:close/>
                    <a:moveTo>
                      <a:pt x="4037" y="30313"/>
                    </a:moveTo>
                    <a:cubicBezTo>
                      <a:pt x="4704" y="30313"/>
                      <a:pt x="5404" y="30346"/>
                      <a:pt x="6071" y="30413"/>
                    </a:cubicBezTo>
                    <a:cubicBezTo>
                      <a:pt x="6238" y="30446"/>
                      <a:pt x="6572" y="30413"/>
                      <a:pt x="6739" y="30513"/>
                    </a:cubicBezTo>
                    <a:cubicBezTo>
                      <a:pt x="6872" y="30580"/>
                      <a:pt x="6839" y="30613"/>
                      <a:pt x="6839" y="30780"/>
                    </a:cubicBezTo>
                    <a:cubicBezTo>
                      <a:pt x="6839" y="31380"/>
                      <a:pt x="6872" y="31981"/>
                      <a:pt x="6839" y="32581"/>
                    </a:cubicBezTo>
                    <a:cubicBezTo>
                      <a:pt x="6805" y="32814"/>
                      <a:pt x="6772" y="32915"/>
                      <a:pt x="6605" y="33048"/>
                    </a:cubicBezTo>
                    <a:cubicBezTo>
                      <a:pt x="6538" y="33115"/>
                      <a:pt x="6472" y="33181"/>
                      <a:pt x="6405" y="33248"/>
                    </a:cubicBezTo>
                    <a:cubicBezTo>
                      <a:pt x="6238" y="33448"/>
                      <a:pt x="6172" y="33682"/>
                      <a:pt x="6071" y="33882"/>
                    </a:cubicBezTo>
                    <a:cubicBezTo>
                      <a:pt x="5738" y="34649"/>
                      <a:pt x="5104" y="34749"/>
                      <a:pt x="4404" y="34749"/>
                    </a:cubicBezTo>
                    <a:cubicBezTo>
                      <a:pt x="4103" y="34716"/>
                      <a:pt x="3703" y="34749"/>
                      <a:pt x="3436" y="34582"/>
                    </a:cubicBezTo>
                    <a:cubicBezTo>
                      <a:pt x="3169" y="34382"/>
                      <a:pt x="3003" y="33949"/>
                      <a:pt x="2903" y="33615"/>
                    </a:cubicBezTo>
                    <a:cubicBezTo>
                      <a:pt x="2702" y="32948"/>
                      <a:pt x="2636" y="32247"/>
                      <a:pt x="2769" y="31547"/>
                    </a:cubicBezTo>
                    <a:cubicBezTo>
                      <a:pt x="2802" y="31213"/>
                      <a:pt x="2903" y="30846"/>
                      <a:pt x="3136" y="30613"/>
                    </a:cubicBezTo>
                    <a:cubicBezTo>
                      <a:pt x="3370" y="30346"/>
                      <a:pt x="3736" y="30313"/>
                      <a:pt x="4037" y="30313"/>
                    </a:cubicBezTo>
                    <a:close/>
                    <a:moveTo>
                      <a:pt x="2335" y="32948"/>
                    </a:moveTo>
                    <a:cubicBezTo>
                      <a:pt x="2369" y="33248"/>
                      <a:pt x="2436" y="33548"/>
                      <a:pt x="2536" y="33815"/>
                    </a:cubicBezTo>
                    <a:cubicBezTo>
                      <a:pt x="2702" y="34382"/>
                      <a:pt x="2969" y="34949"/>
                      <a:pt x="3570" y="35083"/>
                    </a:cubicBezTo>
                    <a:cubicBezTo>
                      <a:pt x="3570" y="35683"/>
                      <a:pt x="3536" y="36284"/>
                      <a:pt x="3536" y="36851"/>
                    </a:cubicBezTo>
                    <a:cubicBezTo>
                      <a:pt x="2969" y="35717"/>
                      <a:pt x="2502" y="34449"/>
                      <a:pt x="2069" y="33081"/>
                    </a:cubicBezTo>
                    <a:cubicBezTo>
                      <a:pt x="2169" y="33048"/>
                      <a:pt x="2235" y="33015"/>
                      <a:pt x="2335" y="32948"/>
                    </a:cubicBezTo>
                    <a:close/>
                    <a:moveTo>
                      <a:pt x="7206" y="32748"/>
                    </a:moveTo>
                    <a:cubicBezTo>
                      <a:pt x="7339" y="32781"/>
                      <a:pt x="7472" y="32781"/>
                      <a:pt x="7573" y="32781"/>
                    </a:cubicBezTo>
                    <a:cubicBezTo>
                      <a:pt x="7739" y="33215"/>
                      <a:pt x="7939" y="33682"/>
                      <a:pt x="8140" y="34115"/>
                    </a:cubicBezTo>
                    <a:cubicBezTo>
                      <a:pt x="8540" y="34983"/>
                      <a:pt x="9007" y="35883"/>
                      <a:pt x="9607" y="36651"/>
                    </a:cubicBezTo>
                    <a:cubicBezTo>
                      <a:pt x="9307" y="36651"/>
                      <a:pt x="8974" y="36717"/>
                      <a:pt x="8707" y="36751"/>
                    </a:cubicBezTo>
                    <a:cubicBezTo>
                      <a:pt x="8306" y="36784"/>
                      <a:pt x="7873" y="36817"/>
                      <a:pt x="7439" y="36817"/>
                    </a:cubicBezTo>
                    <a:cubicBezTo>
                      <a:pt x="6972" y="36851"/>
                      <a:pt x="6538" y="36884"/>
                      <a:pt x="6071" y="36884"/>
                    </a:cubicBezTo>
                    <a:cubicBezTo>
                      <a:pt x="5871" y="36884"/>
                      <a:pt x="5604" y="36884"/>
                      <a:pt x="5371" y="36917"/>
                    </a:cubicBezTo>
                    <a:cubicBezTo>
                      <a:pt x="5404" y="36584"/>
                      <a:pt x="5404" y="36250"/>
                      <a:pt x="5404" y="35917"/>
                    </a:cubicBezTo>
                    <a:cubicBezTo>
                      <a:pt x="5438" y="35616"/>
                      <a:pt x="5438" y="35350"/>
                      <a:pt x="5438" y="35049"/>
                    </a:cubicBezTo>
                    <a:cubicBezTo>
                      <a:pt x="5938" y="34883"/>
                      <a:pt x="6238" y="34516"/>
                      <a:pt x="6438" y="34015"/>
                    </a:cubicBezTo>
                    <a:cubicBezTo>
                      <a:pt x="6505" y="33815"/>
                      <a:pt x="6572" y="33648"/>
                      <a:pt x="6705" y="33515"/>
                    </a:cubicBezTo>
                    <a:cubicBezTo>
                      <a:pt x="6805" y="33415"/>
                      <a:pt x="6905" y="33382"/>
                      <a:pt x="7005" y="33281"/>
                    </a:cubicBezTo>
                    <a:cubicBezTo>
                      <a:pt x="7172" y="33148"/>
                      <a:pt x="7206" y="32948"/>
                      <a:pt x="7206" y="32748"/>
                    </a:cubicBezTo>
                    <a:close/>
                    <a:moveTo>
                      <a:pt x="5104" y="35149"/>
                    </a:moveTo>
                    <a:cubicBezTo>
                      <a:pt x="5071" y="35283"/>
                      <a:pt x="5071" y="35450"/>
                      <a:pt x="5071" y="35583"/>
                    </a:cubicBezTo>
                    <a:cubicBezTo>
                      <a:pt x="5071" y="36250"/>
                      <a:pt x="5071" y="36917"/>
                      <a:pt x="4971" y="37551"/>
                    </a:cubicBezTo>
                    <a:cubicBezTo>
                      <a:pt x="4937" y="37785"/>
                      <a:pt x="4771" y="37885"/>
                      <a:pt x="4570" y="37918"/>
                    </a:cubicBezTo>
                    <a:cubicBezTo>
                      <a:pt x="4304" y="37918"/>
                      <a:pt x="4003" y="37851"/>
                      <a:pt x="3937" y="37551"/>
                    </a:cubicBezTo>
                    <a:cubicBezTo>
                      <a:pt x="3903" y="37284"/>
                      <a:pt x="3937" y="36951"/>
                      <a:pt x="3937" y="36684"/>
                    </a:cubicBezTo>
                    <a:cubicBezTo>
                      <a:pt x="3937" y="36184"/>
                      <a:pt x="3937" y="35683"/>
                      <a:pt x="3937" y="35183"/>
                    </a:cubicBezTo>
                    <a:cubicBezTo>
                      <a:pt x="4089" y="35197"/>
                      <a:pt x="4252" y="35205"/>
                      <a:pt x="4417" y="35205"/>
                    </a:cubicBezTo>
                    <a:cubicBezTo>
                      <a:pt x="4651" y="35205"/>
                      <a:pt x="4889" y="35189"/>
                      <a:pt x="5104" y="35149"/>
                    </a:cubicBezTo>
                    <a:close/>
                    <a:moveTo>
                      <a:pt x="14411" y="27677"/>
                    </a:moveTo>
                    <a:lnTo>
                      <a:pt x="14411" y="27677"/>
                    </a:lnTo>
                    <a:cubicBezTo>
                      <a:pt x="14277" y="30446"/>
                      <a:pt x="13810" y="32981"/>
                      <a:pt x="13110" y="35083"/>
                    </a:cubicBezTo>
                    <a:cubicBezTo>
                      <a:pt x="12676" y="36284"/>
                      <a:pt x="12209" y="37284"/>
                      <a:pt x="11675" y="38052"/>
                    </a:cubicBezTo>
                    <a:cubicBezTo>
                      <a:pt x="10475" y="37218"/>
                      <a:pt x="9607" y="36017"/>
                      <a:pt x="8940" y="34749"/>
                    </a:cubicBezTo>
                    <a:cubicBezTo>
                      <a:pt x="9240" y="34482"/>
                      <a:pt x="9474" y="34115"/>
                      <a:pt x="9741" y="33815"/>
                    </a:cubicBezTo>
                    <a:cubicBezTo>
                      <a:pt x="9874" y="33682"/>
                      <a:pt x="10008" y="33515"/>
                      <a:pt x="10141" y="33348"/>
                    </a:cubicBezTo>
                    <a:cubicBezTo>
                      <a:pt x="10141" y="33382"/>
                      <a:pt x="10174" y="33415"/>
                      <a:pt x="10174" y="33415"/>
                    </a:cubicBezTo>
                    <a:cubicBezTo>
                      <a:pt x="10326" y="33592"/>
                      <a:pt x="10535" y="33673"/>
                      <a:pt x="10743" y="33673"/>
                    </a:cubicBezTo>
                    <a:cubicBezTo>
                      <a:pt x="10810" y="33673"/>
                      <a:pt x="10877" y="33665"/>
                      <a:pt x="10942" y="33648"/>
                    </a:cubicBezTo>
                    <a:cubicBezTo>
                      <a:pt x="11609" y="33482"/>
                      <a:pt x="11876" y="32581"/>
                      <a:pt x="11942" y="31914"/>
                    </a:cubicBezTo>
                    <a:cubicBezTo>
                      <a:pt x="11976" y="31647"/>
                      <a:pt x="11942" y="31380"/>
                      <a:pt x="11876" y="31113"/>
                    </a:cubicBezTo>
                    <a:cubicBezTo>
                      <a:pt x="11942" y="31047"/>
                      <a:pt x="12009" y="30980"/>
                      <a:pt x="12076" y="30913"/>
                    </a:cubicBezTo>
                    <a:cubicBezTo>
                      <a:pt x="12576" y="30213"/>
                      <a:pt x="13110" y="29545"/>
                      <a:pt x="13577" y="28845"/>
                    </a:cubicBezTo>
                    <a:cubicBezTo>
                      <a:pt x="13810" y="28545"/>
                      <a:pt x="14044" y="28211"/>
                      <a:pt x="14277" y="27911"/>
                    </a:cubicBezTo>
                    <a:cubicBezTo>
                      <a:pt x="14311" y="27844"/>
                      <a:pt x="14377" y="27778"/>
                      <a:pt x="14411" y="27677"/>
                    </a:cubicBezTo>
                    <a:close/>
                    <a:moveTo>
                      <a:pt x="14511" y="31080"/>
                    </a:moveTo>
                    <a:cubicBezTo>
                      <a:pt x="14678" y="31313"/>
                      <a:pt x="14911" y="31514"/>
                      <a:pt x="15111" y="31680"/>
                    </a:cubicBezTo>
                    <a:cubicBezTo>
                      <a:pt x="15311" y="31880"/>
                      <a:pt x="15512" y="32081"/>
                      <a:pt x="15745" y="32314"/>
                    </a:cubicBezTo>
                    <a:cubicBezTo>
                      <a:pt x="15845" y="32414"/>
                      <a:pt x="15945" y="32548"/>
                      <a:pt x="16079" y="32681"/>
                    </a:cubicBezTo>
                    <a:cubicBezTo>
                      <a:pt x="15778" y="34049"/>
                      <a:pt x="15378" y="35350"/>
                      <a:pt x="14911" y="36517"/>
                    </a:cubicBezTo>
                    <a:cubicBezTo>
                      <a:pt x="14578" y="37351"/>
                      <a:pt x="14211" y="38118"/>
                      <a:pt x="13810" y="38752"/>
                    </a:cubicBezTo>
                    <a:cubicBezTo>
                      <a:pt x="13677" y="38485"/>
                      <a:pt x="13477" y="38218"/>
                      <a:pt x="13343" y="37951"/>
                    </a:cubicBezTo>
                    <a:cubicBezTo>
                      <a:pt x="13210" y="37685"/>
                      <a:pt x="13043" y="37218"/>
                      <a:pt x="12810" y="36984"/>
                    </a:cubicBezTo>
                    <a:cubicBezTo>
                      <a:pt x="13110" y="36350"/>
                      <a:pt x="13310" y="35750"/>
                      <a:pt x="13510" y="35216"/>
                    </a:cubicBezTo>
                    <a:cubicBezTo>
                      <a:pt x="13944" y="33982"/>
                      <a:pt x="14277" y="32581"/>
                      <a:pt x="14511" y="31080"/>
                    </a:cubicBezTo>
                    <a:close/>
                    <a:moveTo>
                      <a:pt x="53472" y="32781"/>
                    </a:moveTo>
                    <a:lnTo>
                      <a:pt x="53472" y="32781"/>
                    </a:lnTo>
                    <a:cubicBezTo>
                      <a:pt x="53272" y="33515"/>
                      <a:pt x="53038" y="34215"/>
                      <a:pt x="52771" y="34883"/>
                    </a:cubicBezTo>
                    <a:cubicBezTo>
                      <a:pt x="52171" y="36317"/>
                      <a:pt x="51504" y="37518"/>
                      <a:pt x="50737" y="38385"/>
                    </a:cubicBezTo>
                    <a:cubicBezTo>
                      <a:pt x="50603" y="38385"/>
                      <a:pt x="50470" y="38485"/>
                      <a:pt x="50303" y="38519"/>
                    </a:cubicBezTo>
                    <a:cubicBezTo>
                      <a:pt x="50036" y="38619"/>
                      <a:pt x="49769" y="38685"/>
                      <a:pt x="49502" y="38752"/>
                    </a:cubicBezTo>
                    <a:cubicBezTo>
                      <a:pt x="49236" y="38819"/>
                      <a:pt x="48935" y="38852"/>
                      <a:pt x="48635" y="38919"/>
                    </a:cubicBezTo>
                    <a:cubicBezTo>
                      <a:pt x="48602" y="38919"/>
                      <a:pt x="48568" y="38952"/>
                      <a:pt x="48535" y="38952"/>
                    </a:cubicBezTo>
                    <a:cubicBezTo>
                      <a:pt x="48702" y="38619"/>
                      <a:pt x="48902" y="38252"/>
                      <a:pt x="49069" y="37918"/>
                    </a:cubicBezTo>
                    <a:cubicBezTo>
                      <a:pt x="49769" y="36484"/>
                      <a:pt x="50336" y="34916"/>
                      <a:pt x="50803" y="33248"/>
                    </a:cubicBezTo>
                    <a:cubicBezTo>
                      <a:pt x="51237" y="33248"/>
                      <a:pt x="51704" y="33115"/>
                      <a:pt x="52104" y="33048"/>
                    </a:cubicBezTo>
                    <a:cubicBezTo>
                      <a:pt x="52538" y="32981"/>
                      <a:pt x="53038" y="32881"/>
                      <a:pt x="53472" y="32781"/>
                    </a:cubicBezTo>
                    <a:close/>
                    <a:moveTo>
                      <a:pt x="9908" y="37017"/>
                    </a:moveTo>
                    <a:cubicBezTo>
                      <a:pt x="10341" y="37551"/>
                      <a:pt x="10842" y="38018"/>
                      <a:pt x="11409" y="38418"/>
                    </a:cubicBezTo>
                    <a:cubicBezTo>
                      <a:pt x="10675" y="39319"/>
                      <a:pt x="9874" y="39853"/>
                      <a:pt x="9007" y="39886"/>
                    </a:cubicBezTo>
                    <a:cubicBezTo>
                      <a:pt x="8985" y="39887"/>
                      <a:pt x="8963" y="39887"/>
                      <a:pt x="8941" y="39887"/>
                    </a:cubicBezTo>
                    <a:cubicBezTo>
                      <a:pt x="7729" y="39887"/>
                      <a:pt x="6519" y="38987"/>
                      <a:pt x="5438" y="37251"/>
                    </a:cubicBezTo>
                    <a:lnTo>
                      <a:pt x="6105" y="37251"/>
                    </a:lnTo>
                    <a:cubicBezTo>
                      <a:pt x="6538" y="37251"/>
                      <a:pt x="7005" y="37251"/>
                      <a:pt x="7472" y="37218"/>
                    </a:cubicBezTo>
                    <a:cubicBezTo>
                      <a:pt x="7906" y="37218"/>
                      <a:pt x="8373" y="37184"/>
                      <a:pt x="8807" y="37151"/>
                    </a:cubicBezTo>
                    <a:cubicBezTo>
                      <a:pt x="9140" y="37118"/>
                      <a:pt x="9574" y="37151"/>
                      <a:pt x="9908" y="37017"/>
                    </a:cubicBezTo>
                    <a:close/>
                    <a:moveTo>
                      <a:pt x="16446" y="32948"/>
                    </a:moveTo>
                    <a:cubicBezTo>
                      <a:pt x="16646" y="33015"/>
                      <a:pt x="16846" y="33048"/>
                      <a:pt x="17046" y="33081"/>
                    </a:cubicBezTo>
                    <a:cubicBezTo>
                      <a:pt x="17380" y="33115"/>
                      <a:pt x="17713" y="33181"/>
                      <a:pt x="18047" y="33248"/>
                    </a:cubicBezTo>
                    <a:cubicBezTo>
                      <a:pt x="18614" y="33348"/>
                      <a:pt x="19147" y="33448"/>
                      <a:pt x="19715" y="33515"/>
                    </a:cubicBezTo>
                    <a:cubicBezTo>
                      <a:pt x="19181" y="35983"/>
                      <a:pt x="18380" y="38185"/>
                      <a:pt x="17413" y="40020"/>
                    </a:cubicBezTo>
                    <a:lnTo>
                      <a:pt x="17380" y="40020"/>
                    </a:lnTo>
                    <a:cubicBezTo>
                      <a:pt x="16712" y="39819"/>
                      <a:pt x="16012" y="39686"/>
                      <a:pt x="15378" y="39486"/>
                    </a:cubicBezTo>
                    <a:cubicBezTo>
                      <a:pt x="15045" y="39419"/>
                      <a:pt x="14744" y="39319"/>
                      <a:pt x="14411" y="39252"/>
                    </a:cubicBezTo>
                    <a:cubicBezTo>
                      <a:pt x="14311" y="39219"/>
                      <a:pt x="14177" y="39186"/>
                      <a:pt x="14077" y="39152"/>
                    </a:cubicBezTo>
                    <a:cubicBezTo>
                      <a:pt x="14511" y="38452"/>
                      <a:pt x="14944" y="37618"/>
                      <a:pt x="15345" y="36651"/>
                    </a:cubicBezTo>
                    <a:cubicBezTo>
                      <a:pt x="15778" y="35516"/>
                      <a:pt x="16179" y="34282"/>
                      <a:pt x="16446" y="32948"/>
                    </a:cubicBezTo>
                    <a:close/>
                    <a:moveTo>
                      <a:pt x="50203" y="38986"/>
                    </a:moveTo>
                    <a:lnTo>
                      <a:pt x="50203" y="38986"/>
                    </a:lnTo>
                    <a:cubicBezTo>
                      <a:pt x="49936" y="39252"/>
                      <a:pt x="49669" y="39453"/>
                      <a:pt x="49369" y="39653"/>
                    </a:cubicBezTo>
                    <a:cubicBezTo>
                      <a:pt x="49136" y="39753"/>
                      <a:pt x="48902" y="39886"/>
                      <a:pt x="48669" y="39953"/>
                    </a:cubicBezTo>
                    <a:cubicBezTo>
                      <a:pt x="48335" y="40086"/>
                      <a:pt x="48035" y="40186"/>
                      <a:pt x="47701" y="40286"/>
                    </a:cubicBezTo>
                    <a:cubicBezTo>
                      <a:pt x="47901" y="39953"/>
                      <a:pt x="48101" y="39653"/>
                      <a:pt x="48302" y="39319"/>
                    </a:cubicBezTo>
                    <a:cubicBezTo>
                      <a:pt x="48366" y="39330"/>
                      <a:pt x="48434" y="39335"/>
                      <a:pt x="48505" y="39335"/>
                    </a:cubicBezTo>
                    <a:cubicBezTo>
                      <a:pt x="48869" y="39335"/>
                      <a:pt x="49289" y="39208"/>
                      <a:pt x="49569" y="39152"/>
                    </a:cubicBezTo>
                    <a:cubicBezTo>
                      <a:pt x="49769" y="39086"/>
                      <a:pt x="50003" y="39052"/>
                      <a:pt x="50203" y="38986"/>
                    </a:cubicBezTo>
                    <a:close/>
                    <a:moveTo>
                      <a:pt x="44999" y="33782"/>
                    </a:moveTo>
                    <a:cubicBezTo>
                      <a:pt x="44566" y="35616"/>
                      <a:pt x="43965" y="37451"/>
                      <a:pt x="43098" y="39152"/>
                    </a:cubicBezTo>
                    <a:cubicBezTo>
                      <a:pt x="42998" y="39352"/>
                      <a:pt x="42931" y="39553"/>
                      <a:pt x="42831" y="39753"/>
                    </a:cubicBezTo>
                    <a:cubicBezTo>
                      <a:pt x="42770" y="39747"/>
                      <a:pt x="42709" y="39744"/>
                      <a:pt x="42647" y="39744"/>
                    </a:cubicBezTo>
                    <a:cubicBezTo>
                      <a:pt x="42375" y="39744"/>
                      <a:pt x="42103" y="39798"/>
                      <a:pt x="41830" y="39853"/>
                    </a:cubicBezTo>
                    <a:cubicBezTo>
                      <a:pt x="41430" y="39920"/>
                      <a:pt x="41030" y="39986"/>
                      <a:pt x="40629" y="40053"/>
                    </a:cubicBezTo>
                    <a:cubicBezTo>
                      <a:pt x="39896" y="40186"/>
                      <a:pt x="39128" y="40286"/>
                      <a:pt x="38361" y="40420"/>
                    </a:cubicBezTo>
                    <a:cubicBezTo>
                      <a:pt x="35659" y="40787"/>
                      <a:pt x="32924" y="41020"/>
                      <a:pt x="30189" y="41154"/>
                    </a:cubicBezTo>
                    <a:cubicBezTo>
                      <a:pt x="28854" y="41220"/>
                      <a:pt x="27487" y="41254"/>
                      <a:pt x="26119" y="41287"/>
                    </a:cubicBezTo>
                    <a:cubicBezTo>
                      <a:pt x="25452" y="41287"/>
                      <a:pt x="24785" y="41287"/>
                      <a:pt x="24118" y="41254"/>
                    </a:cubicBezTo>
                    <a:cubicBezTo>
                      <a:pt x="23762" y="41254"/>
                      <a:pt x="23391" y="41239"/>
                      <a:pt x="23026" y="41239"/>
                    </a:cubicBezTo>
                    <a:cubicBezTo>
                      <a:pt x="22843" y="41239"/>
                      <a:pt x="22661" y="41243"/>
                      <a:pt x="22483" y="41254"/>
                    </a:cubicBezTo>
                    <a:cubicBezTo>
                      <a:pt x="22617" y="40987"/>
                      <a:pt x="22717" y="40753"/>
                      <a:pt x="22850" y="40453"/>
                    </a:cubicBezTo>
                    <a:cubicBezTo>
                      <a:pt x="23684" y="38685"/>
                      <a:pt x="24318" y="36651"/>
                      <a:pt x="24818" y="34482"/>
                    </a:cubicBezTo>
                    <a:cubicBezTo>
                      <a:pt x="25319" y="34649"/>
                      <a:pt x="25886" y="34616"/>
                      <a:pt x="26386" y="34649"/>
                    </a:cubicBezTo>
                    <a:cubicBezTo>
                      <a:pt x="27153" y="34649"/>
                      <a:pt x="27920" y="34682"/>
                      <a:pt x="28688" y="34682"/>
                    </a:cubicBezTo>
                    <a:cubicBezTo>
                      <a:pt x="31490" y="34682"/>
                      <a:pt x="34258" y="34616"/>
                      <a:pt x="37060" y="34482"/>
                    </a:cubicBezTo>
                    <a:cubicBezTo>
                      <a:pt x="38428" y="34382"/>
                      <a:pt x="39829" y="34282"/>
                      <a:pt x="41197" y="34182"/>
                    </a:cubicBezTo>
                    <a:cubicBezTo>
                      <a:pt x="41897" y="34115"/>
                      <a:pt x="42598" y="34049"/>
                      <a:pt x="43298" y="33982"/>
                    </a:cubicBezTo>
                    <a:cubicBezTo>
                      <a:pt x="43865" y="33915"/>
                      <a:pt x="44466" y="33882"/>
                      <a:pt x="44999" y="33782"/>
                    </a:cubicBezTo>
                    <a:close/>
                    <a:moveTo>
                      <a:pt x="5271" y="37785"/>
                    </a:moveTo>
                    <a:cubicBezTo>
                      <a:pt x="6338" y="39386"/>
                      <a:pt x="7539" y="40253"/>
                      <a:pt x="8773" y="40286"/>
                    </a:cubicBezTo>
                    <a:cubicBezTo>
                      <a:pt x="8707" y="40553"/>
                      <a:pt x="8740" y="40920"/>
                      <a:pt x="8740" y="41120"/>
                    </a:cubicBezTo>
                    <a:cubicBezTo>
                      <a:pt x="8707" y="41354"/>
                      <a:pt x="8707" y="41621"/>
                      <a:pt x="8673" y="41854"/>
                    </a:cubicBezTo>
                    <a:cubicBezTo>
                      <a:pt x="8673" y="41888"/>
                      <a:pt x="8673" y="41888"/>
                      <a:pt x="8673" y="41921"/>
                    </a:cubicBezTo>
                    <a:cubicBezTo>
                      <a:pt x="8673" y="41922"/>
                      <a:pt x="8671" y="41923"/>
                      <a:pt x="8668" y="41923"/>
                    </a:cubicBezTo>
                    <a:cubicBezTo>
                      <a:pt x="8588" y="41923"/>
                      <a:pt x="7670" y="41586"/>
                      <a:pt x="7606" y="41554"/>
                    </a:cubicBezTo>
                    <a:cubicBezTo>
                      <a:pt x="7206" y="41387"/>
                      <a:pt x="6872" y="41154"/>
                      <a:pt x="6538" y="40887"/>
                    </a:cubicBezTo>
                    <a:cubicBezTo>
                      <a:pt x="5738" y="40253"/>
                      <a:pt x="5171" y="39453"/>
                      <a:pt x="4570" y="38652"/>
                    </a:cubicBezTo>
                    <a:cubicBezTo>
                      <a:pt x="4537" y="38619"/>
                      <a:pt x="4437" y="38452"/>
                      <a:pt x="4370" y="38318"/>
                    </a:cubicBezTo>
                    <a:lnTo>
                      <a:pt x="4570" y="38318"/>
                    </a:lnTo>
                    <a:cubicBezTo>
                      <a:pt x="4904" y="38285"/>
                      <a:pt x="5171" y="38085"/>
                      <a:pt x="5271" y="37785"/>
                    </a:cubicBezTo>
                    <a:close/>
                    <a:moveTo>
                      <a:pt x="12609" y="37384"/>
                    </a:moveTo>
                    <a:cubicBezTo>
                      <a:pt x="12710" y="37618"/>
                      <a:pt x="12843" y="37851"/>
                      <a:pt x="12943" y="38018"/>
                    </a:cubicBezTo>
                    <a:cubicBezTo>
                      <a:pt x="13110" y="38385"/>
                      <a:pt x="13310" y="38852"/>
                      <a:pt x="13577" y="39152"/>
                    </a:cubicBezTo>
                    <a:cubicBezTo>
                      <a:pt x="12376" y="40920"/>
                      <a:pt x="10975" y="41921"/>
                      <a:pt x="9507" y="41988"/>
                    </a:cubicBezTo>
                    <a:lnTo>
                      <a:pt x="9074" y="41988"/>
                    </a:lnTo>
                    <a:cubicBezTo>
                      <a:pt x="9107" y="41721"/>
                      <a:pt x="9107" y="41487"/>
                      <a:pt x="9107" y="41220"/>
                    </a:cubicBezTo>
                    <a:cubicBezTo>
                      <a:pt x="9140" y="40987"/>
                      <a:pt x="9140" y="40720"/>
                      <a:pt x="9140" y="40487"/>
                    </a:cubicBezTo>
                    <a:cubicBezTo>
                      <a:pt x="9140" y="40420"/>
                      <a:pt x="9140" y="40353"/>
                      <a:pt x="9140" y="40286"/>
                    </a:cubicBezTo>
                    <a:cubicBezTo>
                      <a:pt x="10775" y="40153"/>
                      <a:pt x="11876" y="38819"/>
                      <a:pt x="12609" y="37384"/>
                    </a:cubicBezTo>
                    <a:close/>
                    <a:moveTo>
                      <a:pt x="38828" y="1192"/>
                    </a:moveTo>
                    <a:lnTo>
                      <a:pt x="38828" y="1192"/>
                    </a:lnTo>
                    <a:cubicBezTo>
                      <a:pt x="39062" y="1225"/>
                      <a:pt x="39295" y="1259"/>
                      <a:pt x="39495" y="1292"/>
                    </a:cubicBezTo>
                    <a:cubicBezTo>
                      <a:pt x="40229" y="1425"/>
                      <a:pt x="40930" y="1592"/>
                      <a:pt x="41630" y="1826"/>
                    </a:cubicBezTo>
                    <a:cubicBezTo>
                      <a:pt x="42497" y="2059"/>
                      <a:pt x="43498" y="2359"/>
                      <a:pt x="44232" y="2893"/>
                    </a:cubicBezTo>
                    <a:cubicBezTo>
                      <a:pt x="45033" y="3527"/>
                      <a:pt x="45666" y="4461"/>
                      <a:pt x="46300" y="5261"/>
                    </a:cubicBezTo>
                    <a:cubicBezTo>
                      <a:pt x="46934" y="6029"/>
                      <a:pt x="47468" y="6896"/>
                      <a:pt x="47935" y="7763"/>
                    </a:cubicBezTo>
                    <a:cubicBezTo>
                      <a:pt x="50370" y="12233"/>
                      <a:pt x="51370" y="17403"/>
                      <a:pt x="51537" y="22407"/>
                    </a:cubicBezTo>
                    <a:cubicBezTo>
                      <a:pt x="51637" y="25643"/>
                      <a:pt x="51370" y="28878"/>
                      <a:pt x="50637" y="32047"/>
                    </a:cubicBezTo>
                    <a:cubicBezTo>
                      <a:pt x="50136" y="34249"/>
                      <a:pt x="49402" y="36450"/>
                      <a:pt x="48335" y="38452"/>
                    </a:cubicBezTo>
                    <a:cubicBezTo>
                      <a:pt x="47868" y="39286"/>
                      <a:pt x="47334" y="40120"/>
                      <a:pt x="46734" y="40887"/>
                    </a:cubicBezTo>
                    <a:cubicBezTo>
                      <a:pt x="45967" y="41854"/>
                      <a:pt x="44899" y="42054"/>
                      <a:pt x="43732" y="42421"/>
                    </a:cubicBezTo>
                    <a:cubicBezTo>
                      <a:pt x="43098" y="42655"/>
                      <a:pt x="42431" y="42888"/>
                      <a:pt x="41764" y="43089"/>
                    </a:cubicBezTo>
                    <a:cubicBezTo>
                      <a:pt x="41430" y="43189"/>
                      <a:pt x="41096" y="43255"/>
                      <a:pt x="40763" y="43355"/>
                    </a:cubicBezTo>
                    <a:cubicBezTo>
                      <a:pt x="42131" y="41954"/>
                      <a:pt x="43131" y="40220"/>
                      <a:pt x="43898" y="38452"/>
                    </a:cubicBezTo>
                    <a:cubicBezTo>
                      <a:pt x="45867" y="33982"/>
                      <a:pt x="46801" y="28078"/>
                      <a:pt x="46500" y="21873"/>
                    </a:cubicBezTo>
                    <a:cubicBezTo>
                      <a:pt x="46200" y="15669"/>
                      <a:pt x="44699" y="9898"/>
                      <a:pt x="42297" y="5628"/>
                    </a:cubicBezTo>
                    <a:cubicBezTo>
                      <a:pt x="41263" y="3760"/>
                      <a:pt x="40096" y="2259"/>
                      <a:pt x="38828" y="1192"/>
                    </a:cubicBezTo>
                    <a:close/>
                    <a:moveTo>
                      <a:pt x="13877" y="39486"/>
                    </a:moveTo>
                    <a:cubicBezTo>
                      <a:pt x="14010" y="39553"/>
                      <a:pt x="14177" y="39586"/>
                      <a:pt x="14311" y="39619"/>
                    </a:cubicBezTo>
                    <a:cubicBezTo>
                      <a:pt x="14644" y="39719"/>
                      <a:pt x="14944" y="39819"/>
                      <a:pt x="15278" y="39886"/>
                    </a:cubicBezTo>
                    <a:cubicBezTo>
                      <a:pt x="15912" y="40086"/>
                      <a:pt x="16546" y="40286"/>
                      <a:pt x="17213" y="40387"/>
                    </a:cubicBezTo>
                    <a:cubicBezTo>
                      <a:pt x="16512" y="41621"/>
                      <a:pt x="15745" y="42688"/>
                      <a:pt x="14878" y="43556"/>
                    </a:cubicBezTo>
                    <a:cubicBezTo>
                      <a:pt x="14644" y="43722"/>
                      <a:pt x="14411" y="43822"/>
                      <a:pt x="14144" y="43922"/>
                    </a:cubicBezTo>
                    <a:cubicBezTo>
                      <a:pt x="13944" y="43822"/>
                      <a:pt x="13710" y="43789"/>
                      <a:pt x="13477" y="43722"/>
                    </a:cubicBezTo>
                    <a:cubicBezTo>
                      <a:pt x="13143" y="43656"/>
                      <a:pt x="12810" y="43589"/>
                      <a:pt x="12443" y="43489"/>
                    </a:cubicBezTo>
                    <a:cubicBezTo>
                      <a:pt x="11776" y="43289"/>
                      <a:pt x="11108" y="43089"/>
                      <a:pt x="10441" y="42855"/>
                    </a:cubicBezTo>
                    <a:cubicBezTo>
                      <a:pt x="10041" y="42722"/>
                      <a:pt x="9641" y="42555"/>
                      <a:pt x="9240" y="42388"/>
                    </a:cubicBezTo>
                    <a:lnTo>
                      <a:pt x="9240" y="42388"/>
                    </a:lnTo>
                    <a:cubicBezTo>
                      <a:pt x="9290" y="42405"/>
                      <a:pt x="9332" y="42413"/>
                      <a:pt x="9374" y="42413"/>
                    </a:cubicBezTo>
                    <a:cubicBezTo>
                      <a:pt x="9416" y="42413"/>
                      <a:pt x="9457" y="42405"/>
                      <a:pt x="9507" y="42388"/>
                    </a:cubicBezTo>
                    <a:cubicBezTo>
                      <a:pt x="11108" y="42321"/>
                      <a:pt x="12609" y="41321"/>
                      <a:pt x="13877" y="39486"/>
                    </a:cubicBezTo>
                    <a:close/>
                    <a:moveTo>
                      <a:pt x="15445" y="2026"/>
                    </a:moveTo>
                    <a:cubicBezTo>
                      <a:pt x="15512" y="2026"/>
                      <a:pt x="15545" y="2026"/>
                      <a:pt x="15578" y="2059"/>
                    </a:cubicBezTo>
                    <a:lnTo>
                      <a:pt x="15612" y="2059"/>
                    </a:lnTo>
                    <a:cubicBezTo>
                      <a:pt x="15645" y="2059"/>
                      <a:pt x="15678" y="2059"/>
                      <a:pt x="15712" y="2092"/>
                    </a:cubicBezTo>
                    <a:cubicBezTo>
                      <a:pt x="15745" y="2092"/>
                      <a:pt x="15745" y="2092"/>
                      <a:pt x="15745" y="2126"/>
                    </a:cubicBezTo>
                    <a:lnTo>
                      <a:pt x="15812" y="2092"/>
                    </a:lnTo>
                    <a:cubicBezTo>
                      <a:pt x="18714" y="3360"/>
                      <a:pt x="21282" y="6863"/>
                      <a:pt x="23017" y="11633"/>
                    </a:cubicBezTo>
                    <a:cubicBezTo>
                      <a:pt x="23017" y="11666"/>
                      <a:pt x="23017" y="11733"/>
                      <a:pt x="23050" y="11766"/>
                    </a:cubicBezTo>
                    <a:cubicBezTo>
                      <a:pt x="23851" y="13968"/>
                      <a:pt x="24385" y="16269"/>
                      <a:pt x="24751" y="18604"/>
                    </a:cubicBezTo>
                    <a:cubicBezTo>
                      <a:pt x="25052" y="20406"/>
                      <a:pt x="25218" y="22207"/>
                      <a:pt x="25252" y="24008"/>
                    </a:cubicBezTo>
                    <a:cubicBezTo>
                      <a:pt x="25319" y="25676"/>
                      <a:pt x="25285" y="27377"/>
                      <a:pt x="25152" y="29045"/>
                    </a:cubicBezTo>
                    <a:cubicBezTo>
                      <a:pt x="24952" y="31714"/>
                      <a:pt x="24518" y="34349"/>
                      <a:pt x="23717" y="36917"/>
                    </a:cubicBezTo>
                    <a:cubicBezTo>
                      <a:pt x="23451" y="37851"/>
                      <a:pt x="23117" y="38785"/>
                      <a:pt x="22717" y="39686"/>
                    </a:cubicBezTo>
                    <a:cubicBezTo>
                      <a:pt x="22150" y="41020"/>
                      <a:pt x="21449" y="42355"/>
                      <a:pt x="20582" y="43556"/>
                    </a:cubicBezTo>
                    <a:cubicBezTo>
                      <a:pt x="20482" y="43656"/>
                      <a:pt x="20382" y="43789"/>
                      <a:pt x="20282" y="43956"/>
                    </a:cubicBezTo>
                    <a:cubicBezTo>
                      <a:pt x="20148" y="44089"/>
                      <a:pt x="20015" y="44256"/>
                      <a:pt x="19881" y="44389"/>
                    </a:cubicBezTo>
                    <a:cubicBezTo>
                      <a:pt x="19748" y="44556"/>
                      <a:pt x="19581" y="44723"/>
                      <a:pt x="19414" y="44856"/>
                    </a:cubicBezTo>
                    <a:cubicBezTo>
                      <a:pt x="19348" y="44890"/>
                      <a:pt x="19281" y="44923"/>
                      <a:pt x="19181" y="44923"/>
                    </a:cubicBezTo>
                    <a:cubicBezTo>
                      <a:pt x="18969" y="44985"/>
                      <a:pt x="18752" y="45009"/>
                      <a:pt x="18533" y="45009"/>
                    </a:cubicBezTo>
                    <a:cubicBezTo>
                      <a:pt x="17926" y="45009"/>
                      <a:pt x="17301" y="44821"/>
                      <a:pt x="16712" y="44723"/>
                    </a:cubicBezTo>
                    <a:cubicBezTo>
                      <a:pt x="16145" y="44623"/>
                      <a:pt x="15578" y="44523"/>
                      <a:pt x="15011" y="44389"/>
                    </a:cubicBezTo>
                    <a:cubicBezTo>
                      <a:pt x="14911" y="44356"/>
                      <a:pt x="14778" y="44356"/>
                      <a:pt x="14644" y="44323"/>
                    </a:cubicBezTo>
                    <a:cubicBezTo>
                      <a:pt x="15945" y="43189"/>
                      <a:pt x="17113" y="41587"/>
                      <a:pt x="18080" y="39586"/>
                    </a:cubicBezTo>
                    <a:cubicBezTo>
                      <a:pt x="20148" y="35416"/>
                      <a:pt x="21182" y="29946"/>
                      <a:pt x="20982" y="24142"/>
                    </a:cubicBezTo>
                    <a:cubicBezTo>
                      <a:pt x="20782" y="18371"/>
                      <a:pt x="19414" y="12967"/>
                      <a:pt x="17079" y="8931"/>
                    </a:cubicBezTo>
                    <a:cubicBezTo>
                      <a:pt x="15345" y="5929"/>
                      <a:pt x="13243" y="3960"/>
                      <a:pt x="10975" y="3160"/>
                    </a:cubicBezTo>
                    <a:cubicBezTo>
                      <a:pt x="11675" y="2793"/>
                      <a:pt x="12409" y="2559"/>
                      <a:pt x="13177" y="2359"/>
                    </a:cubicBezTo>
                    <a:cubicBezTo>
                      <a:pt x="13677" y="2226"/>
                      <a:pt x="14244" y="2092"/>
                      <a:pt x="14778" y="2059"/>
                    </a:cubicBezTo>
                    <a:cubicBezTo>
                      <a:pt x="14978" y="2026"/>
                      <a:pt x="15211" y="2026"/>
                      <a:pt x="15411" y="2026"/>
                    </a:cubicBezTo>
                    <a:close/>
                    <a:moveTo>
                      <a:pt x="42598" y="40153"/>
                    </a:moveTo>
                    <a:cubicBezTo>
                      <a:pt x="42131" y="40987"/>
                      <a:pt x="41597" y="41821"/>
                      <a:pt x="40963" y="42521"/>
                    </a:cubicBezTo>
                    <a:cubicBezTo>
                      <a:pt x="39462" y="42922"/>
                      <a:pt x="37994" y="43389"/>
                      <a:pt x="36460" y="43789"/>
                    </a:cubicBezTo>
                    <a:cubicBezTo>
                      <a:pt x="33691" y="44490"/>
                      <a:pt x="30889" y="45023"/>
                      <a:pt x="28054" y="45223"/>
                    </a:cubicBezTo>
                    <a:cubicBezTo>
                      <a:pt x="27240" y="45282"/>
                      <a:pt x="26425" y="45317"/>
                      <a:pt x="25618" y="45317"/>
                    </a:cubicBezTo>
                    <a:cubicBezTo>
                      <a:pt x="25036" y="45317"/>
                      <a:pt x="24457" y="45299"/>
                      <a:pt x="23884" y="45257"/>
                    </a:cubicBezTo>
                    <a:cubicBezTo>
                      <a:pt x="23150" y="45223"/>
                      <a:pt x="22416" y="45157"/>
                      <a:pt x="21683" y="45023"/>
                    </a:cubicBezTo>
                    <a:cubicBezTo>
                      <a:pt x="21182" y="44957"/>
                      <a:pt x="20649" y="44823"/>
                      <a:pt x="20148" y="44790"/>
                    </a:cubicBezTo>
                    <a:cubicBezTo>
                      <a:pt x="20248" y="44656"/>
                      <a:pt x="20348" y="44490"/>
                      <a:pt x="20482" y="44356"/>
                    </a:cubicBezTo>
                    <a:cubicBezTo>
                      <a:pt x="21149" y="43556"/>
                      <a:pt x="21749" y="42655"/>
                      <a:pt x="22283" y="41587"/>
                    </a:cubicBezTo>
                    <a:cubicBezTo>
                      <a:pt x="22750" y="41676"/>
                      <a:pt x="23217" y="41691"/>
                      <a:pt x="23674" y="41691"/>
                    </a:cubicBezTo>
                    <a:cubicBezTo>
                      <a:pt x="23903" y="41691"/>
                      <a:pt x="24129" y="41687"/>
                      <a:pt x="24351" y="41687"/>
                    </a:cubicBezTo>
                    <a:cubicBezTo>
                      <a:pt x="24735" y="41704"/>
                      <a:pt x="25118" y="41713"/>
                      <a:pt x="25502" y="41713"/>
                    </a:cubicBezTo>
                    <a:cubicBezTo>
                      <a:pt x="25886" y="41713"/>
                      <a:pt x="26269" y="41704"/>
                      <a:pt x="26653" y="41687"/>
                    </a:cubicBezTo>
                    <a:cubicBezTo>
                      <a:pt x="29388" y="41687"/>
                      <a:pt x="32157" y="41521"/>
                      <a:pt x="34925" y="41254"/>
                    </a:cubicBezTo>
                    <a:cubicBezTo>
                      <a:pt x="36293" y="41120"/>
                      <a:pt x="37661" y="40954"/>
                      <a:pt x="39028" y="40753"/>
                    </a:cubicBezTo>
                    <a:cubicBezTo>
                      <a:pt x="39729" y="40653"/>
                      <a:pt x="40396" y="40520"/>
                      <a:pt x="41063" y="40420"/>
                    </a:cubicBezTo>
                    <a:cubicBezTo>
                      <a:pt x="41563" y="40353"/>
                      <a:pt x="42131" y="40320"/>
                      <a:pt x="42598" y="40153"/>
                    </a:cubicBezTo>
                    <a:close/>
                    <a:moveTo>
                      <a:pt x="5071" y="40053"/>
                    </a:moveTo>
                    <a:cubicBezTo>
                      <a:pt x="5538" y="40587"/>
                      <a:pt x="6005" y="41020"/>
                      <a:pt x="6505" y="41387"/>
                    </a:cubicBezTo>
                    <a:cubicBezTo>
                      <a:pt x="6505" y="41421"/>
                      <a:pt x="6505" y="41421"/>
                      <a:pt x="6538" y="41421"/>
                    </a:cubicBezTo>
                    <a:cubicBezTo>
                      <a:pt x="7573" y="42288"/>
                      <a:pt x="8974" y="42788"/>
                      <a:pt x="10241" y="43222"/>
                    </a:cubicBezTo>
                    <a:cubicBezTo>
                      <a:pt x="10541" y="43355"/>
                      <a:pt x="10875" y="43455"/>
                      <a:pt x="11175" y="43556"/>
                    </a:cubicBezTo>
                    <a:cubicBezTo>
                      <a:pt x="11063" y="43547"/>
                      <a:pt x="10951" y="43543"/>
                      <a:pt x="10839" y="43543"/>
                    </a:cubicBezTo>
                    <a:cubicBezTo>
                      <a:pt x="10045" y="43543"/>
                      <a:pt x="9245" y="43751"/>
                      <a:pt x="8573" y="44189"/>
                    </a:cubicBezTo>
                    <a:cubicBezTo>
                      <a:pt x="8140" y="44490"/>
                      <a:pt x="7739" y="44890"/>
                      <a:pt x="7439" y="45323"/>
                    </a:cubicBezTo>
                    <a:cubicBezTo>
                      <a:pt x="7306" y="45524"/>
                      <a:pt x="7039" y="45891"/>
                      <a:pt x="6972" y="46191"/>
                    </a:cubicBezTo>
                    <a:cubicBezTo>
                      <a:pt x="6872" y="46124"/>
                      <a:pt x="6739" y="46091"/>
                      <a:pt x="6639" y="46024"/>
                    </a:cubicBezTo>
                    <a:cubicBezTo>
                      <a:pt x="6272" y="45891"/>
                      <a:pt x="5938" y="45724"/>
                      <a:pt x="5571" y="45590"/>
                    </a:cubicBezTo>
                    <a:cubicBezTo>
                      <a:pt x="5204" y="45424"/>
                      <a:pt x="4837" y="45257"/>
                      <a:pt x="4470" y="45123"/>
                    </a:cubicBezTo>
                    <a:cubicBezTo>
                      <a:pt x="4337" y="45057"/>
                      <a:pt x="4203" y="44990"/>
                      <a:pt x="4037" y="44923"/>
                    </a:cubicBezTo>
                    <a:cubicBezTo>
                      <a:pt x="3970" y="44890"/>
                      <a:pt x="3903" y="44856"/>
                      <a:pt x="3837" y="44823"/>
                    </a:cubicBezTo>
                    <a:cubicBezTo>
                      <a:pt x="4070" y="43889"/>
                      <a:pt x="4304" y="42955"/>
                      <a:pt x="4537" y="42021"/>
                    </a:cubicBezTo>
                    <a:cubicBezTo>
                      <a:pt x="4670" y="41521"/>
                      <a:pt x="4804" y="41054"/>
                      <a:pt x="4937" y="40553"/>
                    </a:cubicBezTo>
                    <a:cubicBezTo>
                      <a:pt x="4971" y="40387"/>
                      <a:pt x="5037" y="40220"/>
                      <a:pt x="5071" y="40053"/>
                    </a:cubicBezTo>
                    <a:close/>
                    <a:moveTo>
                      <a:pt x="10809" y="44020"/>
                    </a:moveTo>
                    <a:cubicBezTo>
                      <a:pt x="11098" y="44020"/>
                      <a:pt x="11390" y="44054"/>
                      <a:pt x="11675" y="44123"/>
                    </a:cubicBezTo>
                    <a:cubicBezTo>
                      <a:pt x="11375" y="44223"/>
                      <a:pt x="11075" y="44423"/>
                      <a:pt x="10875" y="44590"/>
                    </a:cubicBezTo>
                    <a:cubicBezTo>
                      <a:pt x="10641" y="44856"/>
                      <a:pt x="10441" y="45157"/>
                      <a:pt x="10274" y="45490"/>
                    </a:cubicBezTo>
                    <a:cubicBezTo>
                      <a:pt x="10208" y="45657"/>
                      <a:pt x="10074" y="45957"/>
                      <a:pt x="10041" y="46191"/>
                    </a:cubicBezTo>
                    <a:lnTo>
                      <a:pt x="9674" y="46191"/>
                    </a:lnTo>
                    <a:cubicBezTo>
                      <a:pt x="9374" y="46224"/>
                      <a:pt x="9040" y="46224"/>
                      <a:pt x="8740" y="46224"/>
                    </a:cubicBezTo>
                    <a:cubicBezTo>
                      <a:pt x="8440" y="46224"/>
                      <a:pt x="8106" y="46257"/>
                      <a:pt x="7806" y="46257"/>
                    </a:cubicBezTo>
                    <a:lnTo>
                      <a:pt x="7506" y="46257"/>
                    </a:lnTo>
                    <a:cubicBezTo>
                      <a:pt x="7506" y="46257"/>
                      <a:pt x="7506" y="46224"/>
                      <a:pt x="7506" y="46224"/>
                    </a:cubicBezTo>
                    <a:cubicBezTo>
                      <a:pt x="7639" y="45991"/>
                      <a:pt x="7739" y="45757"/>
                      <a:pt x="7906" y="45557"/>
                    </a:cubicBezTo>
                    <a:cubicBezTo>
                      <a:pt x="8173" y="45157"/>
                      <a:pt x="8507" y="44856"/>
                      <a:pt x="8873" y="44590"/>
                    </a:cubicBezTo>
                    <a:cubicBezTo>
                      <a:pt x="9438" y="44213"/>
                      <a:pt x="10118" y="44020"/>
                      <a:pt x="10809" y="44020"/>
                    </a:cubicBezTo>
                    <a:close/>
                    <a:moveTo>
                      <a:pt x="45433" y="42321"/>
                    </a:moveTo>
                    <a:cubicBezTo>
                      <a:pt x="45533" y="42822"/>
                      <a:pt x="45633" y="43322"/>
                      <a:pt x="45733" y="43822"/>
                    </a:cubicBezTo>
                    <a:cubicBezTo>
                      <a:pt x="46000" y="45190"/>
                      <a:pt x="46233" y="46591"/>
                      <a:pt x="46534" y="47992"/>
                    </a:cubicBezTo>
                    <a:cubicBezTo>
                      <a:pt x="45733" y="47759"/>
                      <a:pt x="44966" y="47525"/>
                      <a:pt x="44165" y="47258"/>
                    </a:cubicBezTo>
                    <a:cubicBezTo>
                      <a:pt x="44032" y="47225"/>
                      <a:pt x="43898" y="47191"/>
                      <a:pt x="43765" y="47158"/>
                    </a:cubicBezTo>
                    <a:cubicBezTo>
                      <a:pt x="42731" y="46825"/>
                      <a:pt x="41730" y="46524"/>
                      <a:pt x="40696" y="46257"/>
                    </a:cubicBezTo>
                    <a:cubicBezTo>
                      <a:pt x="40529" y="46191"/>
                      <a:pt x="40496" y="46191"/>
                      <a:pt x="40496" y="46024"/>
                    </a:cubicBezTo>
                    <a:cubicBezTo>
                      <a:pt x="40329" y="45257"/>
                      <a:pt x="40062" y="44456"/>
                      <a:pt x="39662" y="43789"/>
                    </a:cubicBezTo>
                    <a:lnTo>
                      <a:pt x="39662" y="43789"/>
                    </a:lnTo>
                    <a:cubicBezTo>
                      <a:pt x="39929" y="43856"/>
                      <a:pt x="40263" y="43856"/>
                      <a:pt x="40496" y="43856"/>
                    </a:cubicBezTo>
                    <a:cubicBezTo>
                      <a:pt x="41030" y="43822"/>
                      <a:pt x="41530" y="43589"/>
                      <a:pt x="42030" y="43455"/>
                    </a:cubicBezTo>
                    <a:cubicBezTo>
                      <a:pt x="42798" y="43222"/>
                      <a:pt x="43532" y="42955"/>
                      <a:pt x="44265" y="42688"/>
                    </a:cubicBezTo>
                    <a:cubicBezTo>
                      <a:pt x="44666" y="42588"/>
                      <a:pt x="45033" y="42455"/>
                      <a:pt x="45433" y="42321"/>
                    </a:cubicBezTo>
                    <a:close/>
                    <a:moveTo>
                      <a:pt x="48635" y="40420"/>
                    </a:moveTo>
                    <a:cubicBezTo>
                      <a:pt x="48669" y="40620"/>
                      <a:pt x="48735" y="40787"/>
                      <a:pt x="48769" y="40987"/>
                    </a:cubicBezTo>
                    <a:cubicBezTo>
                      <a:pt x="48935" y="41721"/>
                      <a:pt x="49102" y="42455"/>
                      <a:pt x="49269" y="43155"/>
                    </a:cubicBezTo>
                    <a:cubicBezTo>
                      <a:pt x="49436" y="43956"/>
                      <a:pt x="49603" y="44756"/>
                      <a:pt x="49769" y="45524"/>
                    </a:cubicBezTo>
                    <a:cubicBezTo>
                      <a:pt x="49869" y="46157"/>
                      <a:pt x="49969" y="46825"/>
                      <a:pt x="50103" y="47458"/>
                    </a:cubicBezTo>
                    <a:cubicBezTo>
                      <a:pt x="49903" y="47492"/>
                      <a:pt x="49669" y="47558"/>
                      <a:pt x="49469" y="47625"/>
                    </a:cubicBezTo>
                    <a:cubicBezTo>
                      <a:pt x="49136" y="47692"/>
                      <a:pt x="48802" y="47759"/>
                      <a:pt x="48435" y="47825"/>
                    </a:cubicBezTo>
                    <a:cubicBezTo>
                      <a:pt x="48101" y="47892"/>
                      <a:pt x="47768" y="47959"/>
                      <a:pt x="47434" y="47992"/>
                    </a:cubicBezTo>
                    <a:cubicBezTo>
                      <a:pt x="47268" y="48025"/>
                      <a:pt x="47134" y="48025"/>
                      <a:pt x="46967" y="48059"/>
                    </a:cubicBezTo>
                    <a:cubicBezTo>
                      <a:pt x="46734" y="46624"/>
                      <a:pt x="46500" y="45157"/>
                      <a:pt x="46200" y="43722"/>
                    </a:cubicBezTo>
                    <a:cubicBezTo>
                      <a:pt x="46067" y="43189"/>
                      <a:pt x="45967" y="42688"/>
                      <a:pt x="45833" y="42155"/>
                    </a:cubicBezTo>
                    <a:cubicBezTo>
                      <a:pt x="45967" y="42088"/>
                      <a:pt x="46100" y="42021"/>
                      <a:pt x="46200" y="41954"/>
                    </a:cubicBezTo>
                    <a:cubicBezTo>
                      <a:pt x="46700" y="41654"/>
                      <a:pt x="47034" y="41187"/>
                      <a:pt x="47368" y="40720"/>
                    </a:cubicBezTo>
                    <a:cubicBezTo>
                      <a:pt x="47768" y="40720"/>
                      <a:pt x="48235" y="40587"/>
                      <a:pt x="48635" y="40420"/>
                    </a:cubicBezTo>
                    <a:close/>
                    <a:moveTo>
                      <a:pt x="12676" y="43989"/>
                    </a:moveTo>
                    <a:lnTo>
                      <a:pt x="12676" y="43989"/>
                    </a:lnTo>
                    <a:cubicBezTo>
                      <a:pt x="12910" y="44056"/>
                      <a:pt x="13143" y="44089"/>
                      <a:pt x="13343" y="44156"/>
                    </a:cubicBezTo>
                    <a:cubicBezTo>
                      <a:pt x="13343" y="44156"/>
                      <a:pt x="13343" y="44189"/>
                      <a:pt x="13377" y="44189"/>
                    </a:cubicBezTo>
                    <a:cubicBezTo>
                      <a:pt x="13343" y="44223"/>
                      <a:pt x="13343" y="44256"/>
                      <a:pt x="13377" y="44256"/>
                    </a:cubicBezTo>
                    <a:cubicBezTo>
                      <a:pt x="13810" y="44590"/>
                      <a:pt x="14477" y="44690"/>
                      <a:pt x="14978" y="44823"/>
                    </a:cubicBezTo>
                    <a:cubicBezTo>
                      <a:pt x="15612" y="44957"/>
                      <a:pt x="16245" y="45090"/>
                      <a:pt x="16879" y="45190"/>
                    </a:cubicBezTo>
                    <a:cubicBezTo>
                      <a:pt x="17447" y="45289"/>
                      <a:pt x="18015" y="45406"/>
                      <a:pt x="18583" y="45406"/>
                    </a:cubicBezTo>
                    <a:cubicBezTo>
                      <a:pt x="18782" y="45406"/>
                      <a:pt x="18982" y="45391"/>
                      <a:pt x="19181" y="45357"/>
                    </a:cubicBezTo>
                    <a:cubicBezTo>
                      <a:pt x="19448" y="45323"/>
                      <a:pt x="19648" y="45223"/>
                      <a:pt x="19815" y="45090"/>
                    </a:cubicBezTo>
                    <a:cubicBezTo>
                      <a:pt x="20115" y="45223"/>
                      <a:pt x="20448" y="45290"/>
                      <a:pt x="20782" y="45323"/>
                    </a:cubicBezTo>
                    <a:cubicBezTo>
                      <a:pt x="20849" y="45857"/>
                      <a:pt x="20915" y="46358"/>
                      <a:pt x="20982" y="46858"/>
                    </a:cubicBezTo>
                    <a:cubicBezTo>
                      <a:pt x="21149" y="48259"/>
                      <a:pt x="21282" y="49660"/>
                      <a:pt x="21449" y="51061"/>
                    </a:cubicBezTo>
                    <a:cubicBezTo>
                      <a:pt x="20682" y="50761"/>
                      <a:pt x="19948" y="50494"/>
                      <a:pt x="19181" y="50194"/>
                    </a:cubicBezTo>
                    <a:cubicBezTo>
                      <a:pt x="19047" y="50127"/>
                      <a:pt x="18914" y="50094"/>
                      <a:pt x="18781" y="50027"/>
                    </a:cubicBezTo>
                    <a:cubicBezTo>
                      <a:pt x="17780" y="49627"/>
                      <a:pt x="16779" y="49226"/>
                      <a:pt x="15778" y="48893"/>
                    </a:cubicBezTo>
                    <a:cubicBezTo>
                      <a:pt x="15612" y="48826"/>
                      <a:pt x="15612" y="48826"/>
                      <a:pt x="15578" y="48659"/>
                    </a:cubicBezTo>
                    <a:cubicBezTo>
                      <a:pt x="15478" y="47658"/>
                      <a:pt x="15178" y="46624"/>
                      <a:pt x="14611" y="45790"/>
                    </a:cubicBezTo>
                    <a:cubicBezTo>
                      <a:pt x="14144" y="45023"/>
                      <a:pt x="13477" y="44389"/>
                      <a:pt x="12676" y="43989"/>
                    </a:cubicBezTo>
                    <a:close/>
                    <a:moveTo>
                      <a:pt x="21249" y="45424"/>
                    </a:moveTo>
                    <a:cubicBezTo>
                      <a:pt x="21482" y="45424"/>
                      <a:pt x="21716" y="45457"/>
                      <a:pt x="21916" y="45490"/>
                    </a:cubicBezTo>
                    <a:cubicBezTo>
                      <a:pt x="22717" y="45590"/>
                      <a:pt x="23517" y="45657"/>
                      <a:pt x="24284" y="45690"/>
                    </a:cubicBezTo>
                    <a:lnTo>
                      <a:pt x="24451" y="45690"/>
                    </a:lnTo>
                    <a:cubicBezTo>
                      <a:pt x="24485" y="45957"/>
                      <a:pt x="24518" y="46224"/>
                      <a:pt x="24551" y="46491"/>
                    </a:cubicBezTo>
                    <a:cubicBezTo>
                      <a:pt x="24685" y="47292"/>
                      <a:pt x="24785" y="48092"/>
                      <a:pt x="24885" y="48893"/>
                    </a:cubicBezTo>
                    <a:cubicBezTo>
                      <a:pt x="24952" y="49526"/>
                      <a:pt x="24985" y="50194"/>
                      <a:pt x="25085" y="50827"/>
                    </a:cubicBezTo>
                    <a:cubicBezTo>
                      <a:pt x="24852" y="50861"/>
                      <a:pt x="24618" y="50894"/>
                      <a:pt x="24418" y="50927"/>
                    </a:cubicBezTo>
                    <a:cubicBezTo>
                      <a:pt x="24084" y="50994"/>
                      <a:pt x="23717" y="51028"/>
                      <a:pt x="23384" y="51061"/>
                    </a:cubicBezTo>
                    <a:cubicBezTo>
                      <a:pt x="23050" y="51094"/>
                      <a:pt x="22717" y="51128"/>
                      <a:pt x="22350" y="51161"/>
                    </a:cubicBezTo>
                    <a:cubicBezTo>
                      <a:pt x="22216" y="51161"/>
                      <a:pt x="22050" y="51161"/>
                      <a:pt x="21916" y="51194"/>
                    </a:cubicBezTo>
                    <a:cubicBezTo>
                      <a:pt x="21783" y="49727"/>
                      <a:pt x="21649" y="48259"/>
                      <a:pt x="21449" y="46791"/>
                    </a:cubicBezTo>
                    <a:cubicBezTo>
                      <a:pt x="21382" y="46324"/>
                      <a:pt x="21316" y="45857"/>
                      <a:pt x="21249" y="45424"/>
                    </a:cubicBezTo>
                    <a:close/>
                    <a:moveTo>
                      <a:pt x="27499" y="0"/>
                    </a:moveTo>
                    <a:cubicBezTo>
                      <a:pt x="23571" y="0"/>
                      <a:pt x="19640" y="550"/>
                      <a:pt x="15845" y="1659"/>
                    </a:cubicBezTo>
                    <a:cubicBezTo>
                      <a:pt x="15665" y="1599"/>
                      <a:pt x="15437" y="1587"/>
                      <a:pt x="15233" y="1587"/>
                    </a:cubicBezTo>
                    <a:cubicBezTo>
                      <a:pt x="15097" y="1587"/>
                      <a:pt x="14971" y="1592"/>
                      <a:pt x="14878" y="1592"/>
                    </a:cubicBezTo>
                    <a:cubicBezTo>
                      <a:pt x="14311" y="1659"/>
                      <a:pt x="13744" y="1759"/>
                      <a:pt x="13210" y="1892"/>
                    </a:cubicBezTo>
                    <a:cubicBezTo>
                      <a:pt x="12076" y="2193"/>
                      <a:pt x="10942" y="2559"/>
                      <a:pt x="10008" y="3260"/>
                    </a:cubicBezTo>
                    <a:cubicBezTo>
                      <a:pt x="9941" y="3293"/>
                      <a:pt x="9908" y="3360"/>
                      <a:pt x="9908" y="3427"/>
                    </a:cubicBezTo>
                    <a:cubicBezTo>
                      <a:pt x="9807" y="3460"/>
                      <a:pt x="9741" y="3493"/>
                      <a:pt x="9674" y="3493"/>
                    </a:cubicBezTo>
                    <a:cubicBezTo>
                      <a:pt x="9274" y="3627"/>
                      <a:pt x="8873" y="3760"/>
                      <a:pt x="8473" y="3927"/>
                    </a:cubicBezTo>
                    <a:cubicBezTo>
                      <a:pt x="7739" y="4261"/>
                      <a:pt x="7039" y="4694"/>
                      <a:pt x="6372" y="5161"/>
                    </a:cubicBezTo>
                    <a:cubicBezTo>
                      <a:pt x="5238" y="6029"/>
                      <a:pt x="4137" y="7096"/>
                      <a:pt x="3536" y="8397"/>
                    </a:cubicBezTo>
                    <a:cubicBezTo>
                      <a:pt x="3003" y="9164"/>
                      <a:pt x="2536" y="10098"/>
                      <a:pt x="2102" y="11166"/>
                    </a:cubicBezTo>
                    <a:cubicBezTo>
                      <a:pt x="668" y="14735"/>
                      <a:pt x="0" y="19372"/>
                      <a:pt x="234" y="24275"/>
                    </a:cubicBezTo>
                    <a:cubicBezTo>
                      <a:pt x="434" y="29179"/>
                      <a:pt x="1502" y="33782"/>
                      <a:pt x="3236" y="37184"/>
                    </a:cubicBezTo>
                    <a:cubicBezTo>
                      <a:pt x="3703" y="38118"/>
                      <a:pt x="4203" y="38919"/>
                      <a:pt x="4737" y="39619"/>
                    </a:cubicBezTo>
                    <a:cubicBezTo>
                      <a:pt x="4604" y="39886"/>
                      <a:pt x="4570" y="40220"/>
                      <a:pt x="4504" y="40487"/>
                    </a:cubicBezTo>
                    <a:cubicBezTo>
                      <a:pt x="4370" y="40987"/>
                      <a:pt x="4237" y="41454"/>
                      <a:pt x="4103" y="41954"/>
                    </a:cubicBezTo>
                    <a:cubicBezTo>
                      <a:pt x="3870" y="42922"/>
                      <a:pt x="3603" y="43922"/>
                      <a:pt x="3370" y="44890"/>
                    </a:cubicBezTo>
                    <a:cubicBezTo>
                      <a:pt x="3336" y="44923"/>
                      <a:pt x="3336" y="44923"/>
                      <a:pt x="3336" y="44957"/>
                    </a:cubicBezTo>
                    <a:cubicBezTo>
                      <a:pt x="3336" y="44957"/>
                      <a:pt x="3336" y="44957"/>
                      <a:pt x="3336" y="44990"/>
                    </a:cubicBezTo>
                    <a:cubicBezTo>
                      <a:pt x="3303" y="45123"/>
                      <a:pt x="3403" y="45190"/>
                      <a:pt x="3503" y="45223"/>
                    </a:cubicBezTo>
                    <a:cubicBezTo>
                      <a:pt x="3703" y="45323"/>
                      <a:pt x="3937" y="45390"/>
                      <a:pt x="4137" y="45490"/>
                    </a:cubicBezTo>
                    <a:cubicBezTo>
                      <a:pt x="4504" y="45657"/>
                      <a:pt x="4871" y="45790"/>
                      <a:pt x="5238" y="45957"/>
                    </a:cubicBezTo>
                    <a:cubicBezTo>
                      <a:pt x="5504" y="46057"/>
                      <a:pt x="5771" y="46191"/>
                      <a:pt x="6071" y="46291"/>
                    </a:cubicBezTo>
                    <a:cubicBezTo>
                      <a:pt x="6305" y="46391"/>
                      <a:pt x="6538" y="46524"/>
                      <a:pt x="6805" y="46624"/>
                    </a:cubicBezTo>
                    <a:cubicBezTo>
                      <a:pt x="7172" y="46758"/>
                      <a:pt x="7539" y="46758"/>
                      <a:pt x="7906" y="46758"/>
                    </a:cubicBezTo>
                    <a:cubicBezTo>
                      <a:pt x="8306" y="46724"/>
                      <a:pt x="8707" y="46724"/>
                      <a:pt x="9107" y="46724"/>
                    </a:cubicBezTo>
                    <a:lnTo>
                      <a:pt x="9841" y="46724"/>
                    </a:lnTo>
                    <a:cubicBezTo>
                      <a:pt x="9895" y="46724"/>
                      <a:pt x="9948" y="46726"/>
                      <a:pt x="9998" y="46726"/>
                    </a:cubicBezTo>
                    <a:cubicBezTo>
                      <a:pt x="10223" y="46726"/>
                      <a:pt x="10399" y="46703"/>
                      <a:pt x="10508" y="46458"/>
                    </a:cubicBezTo>
                    <a:cubicBezTo>
                      <a:pt x="10541" y="46257"/>
                      <a:pt x="10575" y="46057"/>
                      <a:pt x="10608" y="45857"/>
                    </a:cubicBezTo>
                    <a:cubicBezTo>
                      <a:pt x="10675" y="45690"/>
                      <a:pt x="10741" y="45557"/>
                      <a:pt x="10808" y="45424"/>
                    </a:cubicBezTo>
                    <a:cubicBezTo>
                      <a:pt x="10975" y="45123"/>
                      <a:pt x="11208" y="44856"/>
                      <a:pt x="11509" y="44690"/>
                    </a:cubicBezTo>
                    <a:cubicBezTo>
                      <a:pt x="11809" y="44490"/>
                      <a:pt x="12109" y="44456"/>
                      <a:pt x="12443" y="44389"/>
                    </a:cubicBezTo>
                    <a:cubicBezTo>
                      <a:pt x="13210" y="44790"/>
                      <a:pt x="13877" y="45424"/>
                      <a:pt x="14311" y="46191"/>
                    </a:cubicBezTo>
                    <a:cubicBezTo>
                      <a:pt x="14578" y="46658"/>
                      <a:pt x="14811" y="47158"/>
                      <a:pt x="14944" y="47692"/>
                    </a:cubicBezTo>
                    <a:cubicBezTo>
                      <a:pt x="14978" y="47925"/>
                      <a:pt x="15011" y="48226"/>
                      <a:pt x="15045" y="48492"/>
                    </a:cubicBezTo>
                    <a:cubicBezTo>
                      <a:pt x="15045" y="48592"/>
                      <a:pt x="15078" y="48726"/>
                      <a:pt x="15078" y="48826"/>
                    </a:cubicBezTo>
                    <a:cubicBezTo>
                      <a:pt x="15111" y="49026"/>
                      <a:pt x="15178" y="49126"/>
                      <a:pt x="15378" y="49226"/>
                    </a:cubicBezTo>
                    <a:lnTo>
                      <a:pt x="15411" y="49226"/>
                    </a:lnTo>
                    <a:cubicBezTo>
                      <a:pt x="15445" y="49260"/>
                      <a:pt x="15478" y="49260"/>
                      <a:pt x="15545" y="49293"/>
                    </a:cubicBezTo>
                    <a:cubicBezTo>
                      <a:pt x="16079" y="49526"/>
                      <a:pt x="16612" y="49727"/>
                      <a:pt x="17179" y="49927"/>
                    </a:cubicBezTo>
                    <a:cubicBezTo>
                      <a:pt x="17746" y="50160"/>
                      <a:pt x="18314" y="50360"/>
                      <a:pt x="18881" y="50594"/>
                    </a:cubicBezTo>
                    <a:cubicBezTo>
                      <a:pt x="18947" y="50627"/>
                      <a:pt x="19047" y="50661"/>
                      <a:pt x="19114" y="50694"/>
                    </a:cubicBezTo>
                    <a:cubicBezTo>
                      <a:pt x="19147" y="50694"/>
                      <a:pt x="19181" y="50727"/>
                      <a:pt x="19248" y="50727"/>
                    </a:cubicBezTo>
                    <a:cubicBezTo>
                      <a:pt x="19648" y="50894"/>
                      <a:pt x="20048" y="51061"/>
                      <a:pt x="20482" y="51194"/>
                    </a:cubicBezTo>
                    <a:cubicBezTo>
                      <a:pt x="20682" y="51294"/>
                      <a:pt x="20882" y="51361"/>
                      <a:pt x="21116" y="51461"/>
                    </a:cubicBezTo>
                    <a:cubicBezTo>
                      <a:pt x="21282" y="51528"/>
                      <a:pt x="21482" y="51628"/>
                      <a:pt x="21649" y="51661"/>
                    </a:cubicBezTo>
                    <a:cubicBezTo>
                      <a:pt x="21733" y="51678"/>
                      <a:pt x="21808" y="51686"/>
                      <a:pt x="21879" y="51686"/>
                    </a:cubicBezTo>
                    <a:cubicBezTo>
                      <a:pt x="21949" y="51686"/>
                      <a:pt x="22016" y="51678"/>
                      <a:pt x="22083" y="51661"/>
                    </a:cubicBezTo>
                    <a:cubicBezTo>
                      <a:pt x="22283" y="51661"/>
                      <a:pt x="22450" y="51628"/>
                      <a:pt x="22617" y="51595"/>
                    </a:cubicBezTo>
                    <a:cubicBezTo>
                      <a:pt x="23117" y="51561"/>
                      <a:pt x="23617" y="51528"/>
                      <a:pt x="24118" y="51461"/>
                    </a:cubicBezTo>
                    <a:cubicBezTo>
                      <a:pt x="24418" y="51428"/>
                      <a:pt x="24685" y="51361"/>
                      <a:pt x="24985" y="51328"/>
                    </a:cubicBezTo>
                    <a:cubicBezTo>
                      <a:pt x="25152" y="51294"/>
                      <a:pt x="25519" y="51261"/>
                      <a:pt x="25585" y="51061"/>
                    </a:cubicBezTo>
                    <a:cubicBezTo>
                      <a:pt x="25619" y="50994"/>
                      <a:pt x="25585" y="50927"/>
                      <a:pt x="25585" y="50861"/>
                    </a:cubicBezTo>
                    <a:cubicBezTo>
                      <a:pt x="25585" y="50727"/>
                      <a:pt x="25552" y="50594"/>
                      <a:pt x="25519" y="50460"/>
                    </a:cubicBezTo>
                    <a:cubicBezTo>
                      <a:pt x="25352" y="49160"/>
                      <a:pt x="25185" y="47859"/>
                      <a:pt x="25018" y="46524"/>
                    </a:cubicBezTo>
                    <a:cubicBezTo>
                      <a:pt x="24952" y="46257"/>
                      <a:pt x="24918" y="45991"/>
                      <a:pt x="24885" y="45724"/>
                    </a:cubicBezTo>
                    <a:lnTo>
                      <a:pt x="24885" y="45724"/>
                    </a:lnTo>
                    <a:cubicBezTo>
                      <a:pt x="25134" y="45730"/>
                      <a:pt x="25383" y="45733"/>
                      <a:pt x="25632" y="45733"/>
                    </a:cubicBezTo>
                    <a:cubicBezTo>
                      <a:pt x="28051" y="45733"/>
                      <a:pt x="30465" y="45447"/>
                      <a:pt x="32824" y="45023"/>
                    </a:cubicBezTo>
                    <a:cubicBezTo>
                      <a:pt x="34859" y="44623"/>
                      <a:pt x="36927" y="44156"/>
                      <a:pt x="38962" y="43589"/>
                    </a:cubicBezTo>
                    <a:cubicBezTo>
                      <a:pt x="38995" y="43622"/>
                      <a:pt x="38995" y="43622"/>
                      <a:pt x="39028" y="43656"/>
                    </a:cubicBezTo>
                    <a:cubicBezTo>
                      <a:pt x="39329" y="44089"/>
                      <a:pt x="39595" y="44590"/>
                      <a:pt x="39762" y="45123"/>
                    </a:cubicBezTo>
                    <a:cubicBezTo>
                      <a:pt x="39829" y="45357"/>
                      <a:pt x="39862" y="45657"/>
                      <a:pt x="39929" y="45924"/>
                    </a:cubicBezTo>
                    <a:cubicBezTo>
                      <a:pt x="39962" y="46024"/>
                      <a:pt x="39962" y="46124"/>
                      <a:pt x="39996" y="46224"/>
                    </a:cubicBezTo>
                    <a:cubicBezTo>
                      <a:pt x="40029" y="46458"/>
                      <a:pt x="40129" y="46524"/>
                      <a:pt x="40329" y="46624"/>
                    </a:cubicBezTo>
                    <a:lnTo>
                      <a:pt x="40363" y="46624"/>
                    </a:lnTo>
                    <a:cubicBezTo>
                      <a:pt x="40396" y="46624"/>
                      <a:pt x="40429" y="46658"/>
                      <a:pt x="40496" y="46658"/>
                    </a:cubicBezTo>
                    <a:cubicBezTo>
                      <a:pt x="41030" y="46858"/>
                      <a:pt x="41597" y="46991"/>
                      <a:pt x="42164" y="47158"/>
                    </a:cubicBezTo>
                    <a:cubicBezTo>
                      <a:pt x="42764" y="47358"/>
                      <a:pt x="43331" y="47525"/>
                      <a:pt x="43932" y="47692"/>
                    </a:cubicBezTo>
                    <a:cubicBezTo>
                      <a:pt x="43999" y="47725"/>
                      <a:pt x="44065" y="47759"/>
                      <a:pt x="44165" y="47792"/>
                    </a:cubicBezTo>
                    <a:cubicBezTo>
                      <a:pt x="44199" y="47792"/>
                      <a:pt x="44232" y="47792"/>
                      <a:pt x="44265" y="47825"/>
                    </a:cubicBezTo>
                    <a:cubicBezTo>
                      <a:pt x="44699" y="47959"/>
                      <a:pt x="45133" y="48059"/>
                      <a:pt x="45566" y="48192"/>
                    </a:cubicBezTo>
                    <a:cubicBezTo>
                      <a:pt x="45766" y="48259"/>
                      <a:pt x="46000" y="48326"/>
                      <a:pt x="46200" y="48392"/>
                    </a:cubicBezTo>
                    <a:cubicBezTo>
                      <a:pt x="46400" y="48459"/>
                      <a:pt x="46567" y="48526"/>
                      <a:pt x="46767" y="48559"/>
                    </a:cubicBezTo>
                    <a:cubicBezTo>
                      <a:pt x="46934" y="48559"/>
                      <a:pt x="47067" y="48559"/>
                      <a:pt x="47201" y="48526"/>
                    </a:cubicBezTo>
                    <a:cubicBezTo>
                      <a:pt x="47401" y="48492"/>
                      <a:pt x="47568" y="48459"/>
                      <a:pt x="47735" y="48426"/>
                    </a:cubicBezTo>
                    <a:cubicBezTo>
                      <a:pt x="48235" y="48359"/>
                      <a:pt x="48735" y="48259"/>
                      <a:pt x="49202" y="48159"/>
                    </a:cubicBezTo>
                    <a:cubicBezTo>
                      <a:pt x="49502" y="48092"/>
                      <a:pt x="49769" y="48025"/>
                      <a:pt x="50036" y="47959"/>
                    </a:cubicBezTo>
                    <a:cubicBezTo>
                      <a:pt x="50203" y="47925"/>
                      <a:pt x="50603" y="47859"/>
                      <a:pt x="50637" y="47658"/>
                    </a:cubicBezTo>
                    <a:cubicBezTo>
                      <a:pt x="50670" y="47592"/>
                      <a:pt x="50637" y="47525"/>
                      <a:pt x="50637" y="47458"/>
                    </a:cubicBezTo>
                    <a:cubicBezTo>
                      <a:pt x="50603" y="47325"/>
                      <a:pt x="50570" y="47191"/>
                      <a:pt x="50537" y="47058"/>
                    </a:cubicBezTo>
                    <a:cubicBezTo>
                      <a:pt x="50270" y="45790"/>
                      <a:pt x="50003" y="44490"/>
                      <a:pt x="49703" y="43189"/>
                    </a:cubicBezTo>
                    <a:cubicBezTo>
                      <a:pt x="49536" y="42421"/>
                      <a:pt x="49369" y="41687"/>
                      <a:pt x="49202" y="40920"/>
                    </a:cubicBezTo>
                    <a:cubicBezTo>
                      <a:pt x="49136" y="40720"/>
                      <a:pt x="49102" y="40487"/>
                      <a:pt x="49035" y="40286"/>
                    </a:cubicBezTo>
                    <a:cubicBezTo>
                      <a:pt x="49202" y="40220"/>
                      <a:pt x="49336" y="40153"/>
                      <a:pt x="49469" y="40086"/>
                    </a:cubicBezTo>
                    <a:cubicBezTo>
                      <a:pt x="49502" y="40053"/>
                      <a:pt x="49502" y="40053"/>
                      <a:pt x="49502" y="40053"/>
                    </a:cubicBezTo>
                    <a:cubicBezTo>
                      <a:pt x="50937" y="39186"/>
                      <a:pt x="52171" y="37451"/>
                      <a:pt x="53172" y="35016"/>
                    </a:cubicBezTo>
                    <a:cubicBezTo>
                      <a:pt x="54573" y="31480"/>
                      <a:pt x="55240" y="26844"/>
                      <a:pt x="55040" y="21907"/>
                    </a:cubicBezTo>
                    <a:cubicBezTo>
                      <a:pt x="54906" y="18738"/>
                      <a:pt x="54406" y="15702"/>
                      <a:pt x="53605" y="13034"/>
                    </a:cubicBezTo>
                    <a:cubicBezTo>
                      <a:pt x="53605" y="13000"/>
                      <a:pt x="53605" y="12967"/>
                      <a:pt x="53572" y="12934"/>
                    </a:cubicBezTo>
                    <a:cubicBezTo>
                      <a:pt x="53138" y="11533"/>
                      <a:pt x="52638" y="10198"/>
                      <a:pt x="52038" y="9031"/>
                    </a:cubicBezTo>
                    <a:cubicBezTo>
                      <a:pt x="50570" y="6129"/>
                      <a:pt x="48769" y="4361"/>
                      <a:pt x="46901" y="3927"/>
                    </a:cubicBezTo>
                    <a:cubicBezTo>
                      <a:pt x="46567" y="3827"/>
                      <a:pt x="46233" y="3727"/>
                      <a:pt x="45900" y="3627"/>
                    </a:cubicBezTo>
                    <a:cubicBezTo>
                      <a:pt x="45733" y="3594"/>
                      <a:pt x="45566" y="3527"/>
                      <a:pt x="45400" y="3527"/>
                    </a:cubicBezTo>
                    <a:cubicBezTo>
                      <a:pt x="44933" y="2960"/>
                      <a:pt x="44365" y="2393"/>
                      <a:pt x="43765" y="2092"/>
                    </a:cubicBezTo>
                    <a:cubicBezTo>
                      <a:pt x="43231" y="1826"/>
                      <a:pt x="42664" y="1659"/>
                      <a:pt x="42064" y="1492"/>
                    </a:cubicBezTo>
                    <a:cubicBezTo>
                      <a:pt x="41230" y="1259"/>
                      <a:pt x="40396" y="1025"/>
                      <a:pt x="39529" y="892"/>
                    </a:cubicBezTo>
                    <a:cubicBezTo>
                      <a:pt x="39362" y="858"/>
                      <a:pt x="39162" y="825"/>
                      <a:pt x="38995" y="792"/>
                    </a:cubicBezTo>
                    <a:cubicBezTo>
                      <a:pt x="38745" y="738"/>
                      <a:pt x="38486" y="704"/>
                      <a:pt x="38227" y="704"/>
                    </a:cubicBezTo>
                    <a:cubicBezTo>
                      <a:pt x="38002" y="704"/>
                      <a:pt x="37778" y="730"/>
                      <a:pt x="37561" y="792"/>
                    </a:cubicBezTo>
                    <a:cubicBezTo>
                      <a:pt x="37461" y="825"/>
                      <a:pt x="37327" y="858"/>
                      <a:pt x="37227" y="892"/>
                    </a:cubicBezTo>
                    <a:cubicBezTo>
                      <a:pt x="37227" y="925"/>
                      <a:pt x="37027" y="1125"/>
                      <a:pt x="37027" y="1125"/>
                    </a:cubicBezTo>
                    <a:cubicBezTo>
                      <a:pt x="36927" y="1092"/>
                      <a:pt x="36827" y="1058"/>
                      <a:pt x="36727" y="1058"/>
                    </a:cubicBezTo>
                    <a:cubicBezTo>
                      <a:pt x="35859" y="858"/>
                      <a:pt x="34992" y="658"/>
                      <a:pt x="34125" y="525"/>
                    </a:cubicBezTo>
                    <a:cubicBezTo>
                      <a:pt x="31934" y="176"/>
                      <a:pt x="29717" y="0"/>
                      <a:pt x="2749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46" name="Google Shape;14146;p43"/>
              <p:cNvSpPr/>
              <p:nvPr/>
            </p:nvSpPr>
            <p:spPr>
              <a:xfrm>
                <a:off x="6353375" y="3033850"/>
                <a:ext cx="44225" cy="38800"/>
              </a:xfrm>
              <a:custGeom>
                <a:rect b="b" l="l" r="r" t="t"/>
                <a:pathLst>
                  <a:path extrusionOk="0" h="1552" w="1769">
                    <a:moveTo>
                      <a:pt x="735" y="388"/>
                    </a:moveTo>
                    <a:cubicBezTo>
                      <a:pt x="868" y="388"/>
                      <a:pt x="968" y="388"/>
                      <a:pt x="1068" y="488"/>
                    </a:cubicBezTo>
                    <a:cubicBezTo>
                      <a:pt x="1235" y="655"/>
                      <a:pt x="1202" y="988"/>
                      <a:pt x="968" y="1089"/>
                    </a:cubicBezTo>
                    <a:cubicBezTo>
                      <a:pt x="916" y="1111"/>
                      <a:pt x="860" y="1122"/>
                      <a:pt x="805" y="1122"/>
                    </a:cubicBezTo>
                    <a:cubicBezTo>
                      <a:pt x="615" y="1122"/>
                      <a:pt x="435" y="995"/>
                      <a:pt x="435" y="788"/>
                    </a:cubicBezTo>
                    <a:cubicBezTo>
                      <a:pt x="435" y="622"/>
                      <a:pt x="601" y="488"/>
                      <a:pt x="735" y="388"/>
                    </a:cubicBezTo>
                    <a:close/>
                    <a:moveTo>
                      <a:pt x="812" y="1"/>
                    </a:moveTo>
                    <a:cubicBezTo>
                      <a:pt x="750" y="1"/>
                      <a:pt x="690" y="7"/>
                      <a:pt x="635" y="21"/>
                    </a:cubicBezTo>
                    <a:cubicBezTo>
                      <a:pt x="501" y="21"/>
                      <a:pt x="368" y="121"/>
                      <a:pt x="268" y="221"/>
                    </a:cubicBezTo>
                    <a:cubicBezTo>
                      <a:pt x="101" y="388"/>
                      <a:pt x="1" y="622"/>
                      <a:pt x="1" y="855"/>
                    </a:cubicBezTo>
                    <a:cubicBezTo>
                      <a:pt x="54" y="1276"/>
                      <a:pt x="438" y="1551"/>
                      <a:pt x="826" y="1551"/>
                    </a:cubicBezTo>
                    <a:cubicBezTo>
                      <a:pt x="931" y="1551"/>
                      <a:pt x="1036" y="1531"/>
                      <a:pt x="1135" y="1489"/>
                    </a:cubicBezTo>
                    <a:cubicBezTo>
                      <a:pt x="1635" y="1255"/>
                      <a:pt x="1769" y="655"/>
                      <a:pt x="1435" y="255"/>
                    </a:cubicBezTo>
                    <a:cubicBezTo>
                      <a:pt x="1303" y="96"/>
                      <a:pt x="1046" y="1"/>
                      <a:pt x="81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47" name="Google Shape;14147;p43"/>
              <p:cNvSpPr/>
              <p:nvPr/>
            </p:nvSpPr>
            <p:spPr>
              <a:xfrm>
                <a:off x="6359225" y="2842875"/>
                <a:ext cx="44225" cy="38075"/>
              </a:xfrm>
              <a:custGeom>
                <a:rect b="b" l="l" r="r" t="t"/>
                <a:pathLst>
                  <a:path extrusionOk="0" h="1523" w="1769">
                    <a:moveTo>
                      <a:pt x="843" y="376"/>
                    </a:moveTo>
                    <a:cubicBezTo>
                      <a:pt x="920" y="376"/>
                      <a:pt x="1001" y="413"/>
                      <a:pt x="1101" y="488"/>
                    </a:cubicBezTo>
                    <a:cubicBezTo>
                      <a:pt x="1268" y="655"/>
                      <a:pt x="1235" y="955"/>
                      <a:pt x="1001" y="1089"/>
                    </a:cubicBezTo>
                    <a:cubicBezTo>
                      <a:pt x="949" y="1111"/>
                      <a:pt x="893" y="1122"/>
                      <a:pt x="837" y="1122"/>
                    </a:cubicBezTo>
                    <a:cubicBezTo>
                      <a:pt x="648" y="1122"/>
                      <a:pt x="467" y="995"/>
                      <a:pt x="467" y="789"/>
                    </a:cubicBezTo>
                    <a:cubicBezTo>
                      <a:pt x="467" y="622"/>
                      <a:pt x="601" y="488"/>
                      <a:pt x="768" y="388"/>
                    </a:cubicBezTo>
                    <a:cubicBezTo>
                      <a:pt x="793" y="380"/>
                      <a:pt x="818" y="376"/>
                      <a:pt x="843" y="376"/>
                    </a:cubicBezTo>
                    <a:close/>
                    <a:moveTo>
                      <a:pt x="828" y="1"/>
                    </a:moveTo>
                    <a:cubicBezTo>
                      <a:pt x="762" y="1"/>
                      <a:pt x="697" y="7"/>
                      <a:pt x="634" y="21"/>
                    </a:cubicBezTo>
                    <a:cubicBezTo>
                      <a:pt x="501" y="21"/>
                      <a:pt x="401" y="88"/>
                      <a:pt x="267" y="221"/>
                    </a:cubicBezTo>
                    <a:cubicBezTo>
                      <a:pt x="101" y="388"/>
                      <a:pt x="0" y="622"/>
                      <a:pt x="34" y="855"/>
                    </a:cubicBezTo>
                    <a:cubicBezTo>
                      <a:pt x="60" y="1269"/>
                      <a:pt x="426" y="1522"/>
                      <a:pt x="822" y="1522"/>
                    </a:cubicBezTo>
                    <a:cubicBezTo>
                      <a:pt x="938" y="1522"/>
                      <a:pt x="1055" y="1501"/>
                      <a:pt x="1168" y="1456"/>
                    </a:cubicBezTo>
                    <a:cubicBezTo>
                      <a:pt x="1635" y="1256"/>
                      <a:pt x="1768" y="655"/>
                      <a:pt x="1435" y="255"/>
                    </a:cubicBezTo>
                    <a:cubicBezTo>
                      <a:pt x="1329" y="96"/>
                      <a:pt x="1077" y="1"/>
                      <a:pt x="82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48" name="Google Shape;14148;p43"/>
              <p:cNvSpPr/>
              <p:nvPr/>
            </p:nvSpPr>
            <p:spPr>
              <a:xfrm>
                <a:off x="6329200" y="2656925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848" y="375"/>
                    </a:moveTo>
                    <a:cubicBezTo>
                      <a:pt x="933" y="375"/>
                      <a:pt x="1026" y="413"/>
                      <a:pt x="1101" y="488"/>
                    </a:cubicBezTo>
                    <a:cubicBezTo>
                      <a:pt x="1268" y="654"/>
                      <a:pt x="1235" y="955"/>
                      <a:pt x="1001" y="1088"/>
                    </a:cubicBezTo>
                    <a:cubicBezTo>
                      <a:pt x="949" y="1111"/>
                      <a:pt x="893" y="1121"/>
                      <a:pt x="838" y="1121"/>
                    </a:cubicBezTo>
                    <a:cubicBezTo>
                      <a:pt x="648" y="1121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ubicBezTo>
                      <a:pt x="793" y="379"/>
                      <a:pt x="820" y="375"/>
                      <a:pt x="848" y="375"/>
                    </a:cubicBezTo>
                    <a:close/>
                    <a:moveTo>
                      <a:pt x="829" y="0"/>
                    </a:moveTo>
                    <a:cubicBezTo>
                      <a:pt x="763" y="0"/>
                      <a:pt x="697" y="7"/>
                      <a:pt x="634" y="21"/>
                    </a:cubicBezTo>
                    <a:cubicBezTo>
                      <a:pt x="501" y="21"/>
                      <a:pt x="401" y="87"/>
                      <a:pt x="267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60" y="1268"/>
                      <a:pt x="426" y="1521"/>
                      <a:pt x="823" y="1521"/>
                    </a:cubicBezTo>
                    <a:cubicBezTo>
                      <a:pt x="938" y="1521"/>
                      <a:pt x="1055" y="1500"/>
                      <a:pt x="1168" y="1455"/>
                    </a:cubicBezTo>
                    <a:cubicBezTo>
                      <a:pt x="1635" y="1255"/>
                      <a:pt x="1769" y="654"/>
                      <a:pt x="1468" y="254"/>
                    </a:cubicBezTo>
                    <a:cubicBezTo>
                      <a:pt x="1336" y="96"/>
                      <a:pt x="1079" y="0"/>
                      <a:pt x="82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49" name="Google Shape;14149;p43"/>
              <p:cNvSpPr/>
              <p:nvPr/>
            </p:nvSpPr>
            <p:spPr>
              <a:xfrm>
                <a:off x="6256650" y="2486800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768" y="388"/>
                    </a:moveTo>
                    <a:cubicBezTo>
                      <a:pt x="868" y="388"/>
                      <a:pt x="968" y="388"/>
                      <a:pt x="1101" y="488"/>
                    </a:cubicBezTo>
                    <a:cubicBezTo>
                      <a:pt x="1268" y="655"/>
                      <a:pt x="1235" y="955"/>
                      <a:pt x="1001" y="1088"/>
                    </a:cubicBezTo>
                    <a:cubicBezTo>
                      <a:pt x="949" y="1111"/>
                      <a:pt x="893" y="1121"/>
                      <a:pt x="838" y="1121"/>
                    </a:cubicBezTo>
                    <a:cubicBezTo>
                      <a:pt x="648" y="1121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lose/>
                    <a:moveTo>
                      <a:pt x="825" y="0"/>
                    </a:moveTo>
                    <a:cubicBezTo>
                      <a:pt x="761" y="0"/>
                      <a:pt x="697" y="7"/>
                      <a:pt x="634" y="21"/>
                    </a:cubicBezTo>
                    <a:cubicBezTo>
                      <a:pt x="501" y="21"/>
                      <a:pt x="401" y="88"/>
                      <a:pt x="267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60" y="1268"/>
                      <a:pt x="426" y="1522"/>
                      <a:pt x="807" y="1522"/>
                    </a:cubicBezTo>
                    <a:cubicBezTo>
                      <a:pt x="918" y="1522"/>
                      <a:pt x="1030" y="1500"/>
                      <a:pt x="1135" y="1455"/>
                    </a:cubicBezTo>
                    <a:cubicBezTo>
                      <a:pt x="1635" y="1255"/>
                      <a:pt x="1768" y="655"/>
                      <a:pt x="1435" y="254"/>
                    </a:cubicBezTo>
                    <a:cubicBezTo>
                      <a:pt x="1303" y="96"/>
                      <a:pt x="1066" y="0"/>
                      <a:pt x="82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50" name="Google Shape;14150;p43"/>
              <p:cNvSpPr/>
              <p:nvPr/>
            </p:nvSpPr>
            <p:spPr>
              <a:xfrm>
                <a:off x="6311700" y="3223150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848" y="376"/>
                    </a:moveTo>
                    <a:cubicBezTo>
                      <a:pt x="932" y="376"/>
                      <a:pt x="1026" y="413"/>
                      <a:pt x="1101" y="488"/>
                    </a:cubicBezTo>
                    <a:cubicBezTo>
                      <a:pt x="1268" y="655"/>
                      <a:pt x="1234" y="955"/>
                      <a:pt x="1001" y="1055"/>
                    </a:cubicBezTo>
                    <a:cubicBezTo>
                      <a:pt x="938" y="1091"/>
                      <a:pt x="871" y="1108"/>
                      <a:pt x="806" y="1108"/>
                    </a:cubicBezTo>
                    <a:cubicBezTo>
                      <a:pt x="628" y="1108"/>
                      <a:pt x="467" y="984"/>
                      <a:pt x="467" y="788"/>
                    </a:cubicBezTo>
                    <a:cubicBezTo>
                      <a:pt x="467" y="588"/>
                      <a:pt x="601" y="488"/>
                      <a:pt x="767" y="388"/>
                    </a:cubicBezTo>
                    <a:cubicBezTo>
                      <a:pt x="792" y="380"/>
                      <a:pt x="819" y="376"/>
                      <a:pt x="848" y="376"/>
                    </a:cubicBezTo>
                    <a:close/>
                    <a:moveTo>
                      <a:pt x="845" y="1"/>
                    </a:moveTo>
                    <a:cubicBezTo>
                      <a:pt x="783" y="1"/>
                      <a:pt x="723" y="7"/>
                      <a:pt x="667" y="21"/>
                    </a:cubicBezTo>
                    <a:cubicBezTo>
                      <a:pt x="534" y="21"/>
                      <a:pt x="400" y="88"/>
                      <a:pt x="300" y="221"/>
                    </a:cubicBezTo>
                    <a:cubicBezTo>
                      <a:pt x="100" y="388"/>
                      <a:pt x="0" y="622"/>
                      <a:pt x="33" y="855"/>
                    </a:cubicBezTo>
                    <a:cubicBezTo>
                      <a:pt x="85" y="1269"/>
                      <a:pt x="437" y="1522"/>
                      <a:pt x="826" y="1522"/>
                    </a:cubicBezTo>
                    <a:cubicBezTo>
                      <a:pt x="939" y="1522"/>
                      <a:pt x="1055" y="1501"/>
                      <a:pt x="1168" y="1456"/>
                    </a:cubicBezTo>
                    <a:cubicBezTo>
                      <a:pt x="1635" y="1255"/>
                      <a:pt x="1768" y="655"/>
                      <a:pt x="1468" y="255"/>
                    </a:cubicBezTo>
                    <a:cubicBezTo>
                      <a:pt x="1336" y="96"/>
                      <a:pt x="1079" y="1"/>
                      <a:pt x="84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51" name="Google Shape;14151;p43"/>
              <p:cNvSpPr/>
              <p:nvPr/>
            </p:nvSpPr>
            <p:spPr>
              <a:xfrm>
                <a:off x="6235800" y="3360750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848" y="376"/>
                    </a:moveTo>
                    <a:cubicBezTo>
                      <a:pt x="933" y="376"/>
                      <a:pt x="1026" y="413"/>
                      <a:pt x="1101" y="488"/>
                    </a:cubicBezTo>
                    <a:cubicBezTo>
                      <a:pt x="1268" y="655"/>
                      <a:pt x="1235" y="955"/>
                      <a:pt x="1001" y="1055"/>
                    </a:cubicBezTo>
                    <a:cubicBezTo>
                      <a:pt x="942" y="1081"/>
                      <a:pt x="878" y="1093"/>
                      <a:pt x="815" y="1093"/>
                    </a:cubicBezTo>
                    <a:cubicBezTo>
                      <a:pt x="634" y="1093"/>
                      <a:pt x="468" y="987"/>
                      <a:pt x="468" y="788"/>
                    </a:cubicBezTo>
                    <a:cubicBezTo>
                      <a:pt x="468" y="588"/>
                      <a:pt x="601" y="488"/>
                      <a:pt x="768" y="388"/>
                    </a:cubicBezTo>
                    <a:cubicBezTo>
                      <a:pt x="793" y="380"/>
                      <a:pt x="820" y="376"/>
                      <a:pt x="848" y="376"/>
                    </a:cubicBezTo>
                    <a:close/>
                    <a:moveTo>
                      <a:pt x="829" y="1"/>
                    </a:moveTo>
                    <a:cubicBezTo>
                      <a:pt x="763" y="1"/>
                      <a:pt x="697" y="7"/>
                      <a:pt x="634" y="21"/>
                    </a:cubicBezTo>
                    <a:cubicBezTo>
                      <a:pt x="534" y="21"/>
                      <a:pt x="401" y="88"/>
                      <a:pt x="267" y="221"/>
                    </a:cubicBezTo>
                    <a:cubicBezTo>
                      <a:pt x="101" y="388"/>
                      <a:pt x="1" y="622"/>
                      <a:pt x="34" y="855"/>
                    </a:cubicBezTo>
                    <a:cubicBezTo>
                      <a:pt x="86" y="1269"/>
                      <a:pt x="438" y="1522"/>
                      <a:pt x="826" y="1522"/>
                    </a:cubicBezTo>
                    <a:cubicBezTo>
                      <a:pt x="939" y="1522"/>
                      <a:pt x="1055" y="1501"/>
                      <a:pt x="1168" y="1456"/>
                    </a:cubicBezTo>
                    <a:cubicBezTo>
                      <a:pt x="1635" y="1255"/>
                      <a:pt x="1769" y="655"/>
                      <a:pt x="1468" y="255"/>
                    </a:cubicBezTo>
                    <a:cubicBezTo>
                      <a:pt x="1336" y="96"/>
                      <a:pt x="1079" y="1"/>
                      <a:pt x="82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52" name="Google Shape;14152;p43"/>
              <p:cNvSpPr/>
              <p:nvPr/>
            </p:nvSpPr>
            <p:spPr>
              <a:xfrm>
                <a:off x="7001350" y="3014675"/>
                <a:ext cx="44225" cy="38775"/>
              </a:xfrm>
              <a:custGeom>
                <a:rect b="b" l="l" r="r" t="t"/>
                <a:pathLst>
                  <a:path extrusionOk="0" h="1551" w="1769">
                    <a:moveTo>
                      <a:pt x="768" y="388"/>
                    </a:moveTo>
                    <a:cubicBezTo>
                      <a:pt x="868" y="388"/>
                      <a:pt x="968" y="388"/>
                      <a:pt x="1101" y="488"/>
                    </a:cubicBezTo>
                    <a:cubicBezTo>
                      <a:pt x="1268" y="655"/>
                      <a:pt x="1235" y="988"/>
                      <a:pt x="1001" y="1088"/>
                    </a:cubicBezTo>
                    <a:cubicBezTo>
                      <a:pt x="949" y="1111"/>
                      <a:pt x="893" y="1122"/>
                      <a:pt x="838" y="1122"/>
                    </a:cubicBezTo>
                    <a:cubicBezTo>
                      <a:pt x="648" y="1122"/>
                      <a:pt x="467" y="995"/>
                      <a:pt x="467" y="788"/>
                    </a:cubicBezTo>
                    <a:cubicBezTo>
                      <a:pt x="467" y="621"/>
                      <a:pt x="601" y="488"/>
                      <a:pt x="768" y="388"/>
                    </a:cubicBezTo>
                    <a:close/>
                    <a:moveTo>
                      <a:pt x="828" y="0"/>
                    </a:moveTo>
                    <a:cubicBezTo>
                      <a:pt x="762" y="0"/>
                      <a:pt x="697" y="7"/>
                      <a:pt x="634" y="21"/>
                    </a:cubicBezTo>
                    <a:cubicBezTo>
                      <a:pt x="501" y="21"/>
                      <a:pt x="401" y="121"/>
                      <a:pt x="267" y="221"/>
                    </a:cubicBezTo>
                    <a:cubicBezTo>
                      <a:pt x="101" y="388"/>
                      <a:pt x="0" y="621"/>
                      <a:pt x="34" y="855"/>
                    </a:cubicBezTo>
                    <a:cubicBezTo>
                      <a:pt x="60" y="1275"/>
                      <a:pt x="439" y="1551"/>
                      <a:pt x="843" y="1551"/>
                    </a:cubicBezTo>
                    <a:cubicBezTo>
                      <a:pt x="951" y="1551"/>
                      <a:pt x="1062" y="1531"/>
                      <a:pt x="1168" y="1489"/>
                    </a:cubicBezTo>
                    <a:cubicBezTo>
                      <a:pt x="1635" y="1255"/>
                      <a:pt x="1768" y="655"/>
                      <a:pt x="1435" y="254"/>
                    </a:cubicBezTo>
                    <a:cubicBezTo>
                      <a:pt x="1329" y="96"/>
                      <a:pt x="1077" y="0"/>
                      <a:pt x="8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53" name="Google Shape;14153;p43"/>
              <p:cNvSpPr/>
              <p:nvPr/>
            </p:nvSpPr>
            <p:spPr>
              <a:xfrm>
                <a:off x="7009700" y="2823700"/>
                <a:ext cx="44200" cy="38050"/>
              </a:xfrm>
              <a:custGeom>
                <a:rect b="b" l="l" r="r" t="t"/>
                <a:pathLst>
                  <a:path extrusionOk="0" h="1522" w="1768">
                    <a:moveTo>
                      <a:pt x="842" y="376"/>
                    </a:moveTo>
                    <a:cubicBezTo>
                      <a:pt x="917" y="376"/>
                      <a:pt x="992" y="413"/>
                      <a:pt x="1067" y="488"/>
                    </a:cubicBezTo>
                    <a:cubicBezTo>
                      <a:pt x="1268" y="655"/>
                      <a:pt x="1201" y="955"/>
                      <a:pt x="967" y="1089"/>
                    </a:cubicBezTo>
                    <a:cubicBezTo>
                      <a:pt x="922" y="1111"/>
                      <a:pt x="872" y="1122"/>
                      <a:pt x="822" y="1122"/>
                    </a:cubicBezTo>
                    <a:cubicBezTo>
                      <a:pt x="647" y="1122"/>
                      <a:pt x="467" y="995"/>
                      <a:pt x="467" y="788"/>
                    </a:cubicBezTo>
                    <a:cubicBezTo>
                      <a:pt x="467" y="622"/>
                      <a:pt x="600" y="488"/>
                      <a:pt x="767" y="388"/>
                    </a:cubicBezTo>
                    <a:cubicBezTo>
                      <a:pt x="792" y="380"/>
                      <a:pt x="817" y="376"/>
                      <a:pt x="842" y="376"/>
                    </a:cubicBezTo>
                    <a:close/>
                    <a:moveTo>
                      <a:pt x="824" y="1"/>
                    </a:moveTo>
                    <a:cubicBezTo>
                      <a:pt x="761" y="1"/>
                      <a:pt x="696" y="7"/>
                      <a:pt x="634" y="21"/>
                    </a:cubicBezTo>
                    <a:cubicBezTo>
                      <a:pt x="500" y="21"/>
                      <a:pt x="367" y="88"/>
                      <a:pt x="267" y="221"/>
                    </a:cubicBezTo>
                    <a:cubicBezTo>
                      <a:pt x="100" y="388"/>
                      <a:pt x="0" y="622"/>
                      <a:pt x="33" y="855"/>
                    </a:cubicBezTo>
                    <a:cubicBezTo>
                      <a:pt x="59" y="1269"/>
                      <a:pt x="426" y="1522"/>
                      <a:pt x="806" y="1522"/>
                    </a:cubicBezTo>
                    <a:cubicBezTo>
                      <a:pt x="917" y="1522"/>
                      <a:pt x="1029" y="1501"/>
                      <a:pt x="1134" y="1455"/>
                    </a:cubicBezTo>
                    <a:cubicBezTo>
                      <a:pt x="1635" y="1255"/>
                      <a:pt x="1768" y="655"/>
                      <a:pt x="1434" y="255"/>
                    </a:cubicBezTo>
                    <a:cubicBezTo>
                      <a:pt x="1302" y="96"/>
                      <a:pt x="1066" y="1"/>
                      <a:pt x="82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54" name="Google Shape;14154;p43"/>
              <p:cNvSpPr/>
              <p:nvPr/>
            </p:nvSpPr>
            <p:spPr>
              <a:xfrm>
                <a:off x="6981325" y="2641075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768" y="388"/>
                    </a:moveTo>
                    <a:cubicBezTo>
                      <a:pt x="868" y="388"/>
                      <a:pt x="1002" y="388"/>
                      <a:pt x="1102" y="488"/>
                    </a:cubicBezTo>
                    <a:cubicBezTo>
                      <a:pt x="1268" y="655"/>
                      <a:pt x="1235" y="955"/>
                      <a:pt x="1002" y="1088"/>
                    </a:cubicBezTo>
                    <a:cubicBezTo>
                      <a:pt x="949" y="1111"/>
                      <a:pt x="893" y="1122"/>
                      <a:pt x="838" y="1122"/>
                    </a:cubicBezTo>
                    <a:cubicBezTo>
                      <a:pt x="648" y="1122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lose/>
                    <a:moveTo>
                      <a:pt x="845" y="0"/>
                    </a:moveTo>
                    <a:cubicBezTo>
                      <a:pt x="784" y="0"/>
                      <a:pt x="724" y="7"/>
                      <a:pt x="668" y="21"/>
                    </a:cubicBezTo>
                    <a:cubicBezTo>
                      <a:pt x="535" y="21"/>
                      <a:pt x="401" y="88"/>
                      <a:pt x="301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86" y="1268"/>
                      <a:pt x="438" y="1522"/>
                      <a:pt x="827" y="1522"/>
                    </a:cubicBezTo>
                    <a:cubicBezTo>
                      <a:pt x="940" y="1522"/>
                      <a:pt x="1056" y="1500"/>
                      <a:pt x="1168" y="1455"/>
                    </a:cubicBezTo>
                    <a:cubicBezTo>
                      <a:pt x="1635" y="1255"/>
                      <a:pt x="1769" y="655"/>
                      <a:pt x="1469" y="254"/>
                    </a:cubicBezTo>
                    <a:cubicBezTo>
                      <a:pt x="1337" y="96"/>
                      <a:pt x="1079" y="0"/>
                      <a:pt x="84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55" name="Google Shape;14155;p43"/>
              <p:cNvSpPr/>
              <p:nvPr/>
            </p:nvSpPr>
            <p:spPr>
              <a:xfrm>
                <a:off x="6922125" y="2486325"/>
                <a:ext cx="44225" cy="38425"/>
              </a:xfrm>
              <a:custGeom>
                <a:rect b="b" l="l" r="r" t="t"/>
                <a:pathLst>
                  <a:path extrusionOk="0" h="1537" w="1769">
                    <a:moveTo>
                      <a:pt x="876" y="388"/>
                    </a:moveTo>
                    <a:cubicBezTo>
                      <a:pt x="953" y="388"/>
                      <a:pt x="1035" y="418"/>
                      <a:pt x="1101" y="507"/>
                    </a:cubicBezTo>
                    <a:cubicBezTo>
                      <a:pt x="1268" y="674"/>
                      <a:pt x="1235" y="974"/>
                      <a:pt x="1001" y="1074"/>
                    </a:cubicBezTo>
                    <a:cubicBezTo>
                      <a:pt x="949" y="1096"/>
                      <a:pt x="893" y="1107"/>
                      <a:pt x="838" y="1107"/>
                    </a:cubicBezTo>
                    <a:cubicBezTo>
                      <a:pt x="648" y="1107"/>
                      <a:pt x="468" y="980"/>
                      <a:pt x="468" y="774"/>
                    </a:cubicBezTo>
                    <a:cubicBezTo>
                      <a:pt x="468" y="607"/>
                      <a:pt x="601" y="473"/>
                      <a:pt x="768" y="407"/>
                    </a:cubicBezTo>
                    <a:cubicBezTo>
                      <a:pt x="801" y="396"/>
                      <a:pt x="838" y="388"/>
                      <a:pt x="876" y="388"/>
                    </a:cubicBezTo>
                    <a:close/>
                    <a:moveTo>
                      <a:pt x="751" y="0"/>
                    </a:moveTo>
                    <a:cubicBezTo>
                      <a:pt x="712" y="0"/>
                      <a:pt x="672" y="2"/>
                      <a:pt x="634" y="6"/>
                    </a:cubicBezTo>
                    <a:cubicBezTo>
                      <a:pt x="501" y="40"/>
                      <a:pt x="401" y="107"/>
                      <a:pt x="267" y="207"/>
                    </a:cubicBezTo>
                    <a:cubicBezTo>
                      <a:pt x="101" y="373"/>
                      <a:pt x="1" y="640"/>
                      <a:pt x="34" y="874"/>
                    </a:cubicBezTo>
                    <a:cubicBezTo>
                      <a:pt x="60" y="1267"/>
                      <a:pt x="437" y="1537"/>
                      <a:pt x="840" y="1537"/>
                    </a:cubicBezTo>
                    <a:cubicBezTo>
                      <a:pt x="950" y="1537"/>
                      <a:pt x="1061" y="1517"/>
                      <a:pt x="1168" y="1474"/>
                    </a:cubicBezTo>
                    <a:cubicBezTo>
                      <a:pt x="1635" y="1274"/>
                      <a:pt x="1768" y="674"/>
                      <a:pt x="1468" y="273"/>
                    </a:cubicBezTo>
                    <a:cubicBezTo>
                      <a:pt x="1323" y="99"/>
                      <a:pt x="1025" y="0"/>
                      <a:pt x="7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56" name="Google Shape;14156;p43"/>
              <p:cNvSpPr/>
              <p:nvPr/>
            </p:nvSpPr>
            <p:spPr>
              <a:xfrm>
                <a:off x="6957975" y="3189800"/>
                <a:ext cx="44225" cy="38400"/>
              </a:xfrm>
              <a:custGeom>
                <a:rect b="b" l="l" r="r" t="t"/>
                <a:pathLst>
                  <a:path extrusionOk="0" h="1536" w="1769">
                    <a:moveTo>
                      <a:pt x="768" y="388"/>
                    </a:moveTo>
                    <a:cubicBezTo>
                      <a:pt x="868" y="388"/>
                      <a:pt x="968" y="388"/>
                      <a:pt x="1102" y="488"/>
                    </a:cubicBezTo>
                    <a:cubicBezTo>
                      <a:pt x="1268" y="655"/>
                      <a:pt x="1235" y="955"/>
                      <a:pt x="1002" y="1088"/>
                    </a:cubicBezTo>
                    <a:cubicBezTo>
                      <a:pt x="949" y="1111"/>
                      <a:pt x="893" y="1122"/>
                      <a:pt x="838" y="1122"/>
                    </a:cubicBezTo>
                    <a:cubicBezTo>
                      <a:pt x="648" y="1122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lose/>
                    <a:moveTo>
                      <a:pt x="829" y="0"/>
                    </a:moveTo>
                    <a:cubicBezTo>
                      <a:pt x="763" y="0"/>
                      <a:pt x="697" y="7"/>
                      <a:pt x="635" y="21"/>
                    </a:cubicBezTo>
                    <a:cubicBezTo>
                      <a:pt x="501" y="21"/>
                      <a:pt x="401" y="88"/>
                      <a:pt x="268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60" y="1264"/>
                      <a:pt x="418" y="1535"/>
                      <a:pt x="809" y="1535"/>
                    </a:cubicBezTo>
                    <a:cubicBezTo>
                      <a:pt x="929" y="1535"/>
                      <a:pt x="1051" y="1510"/>
                      <a:pt x="1168" y="1455"/>
                    </a:cubicBezTo>
                    <a:cubicBezTo>
                      <a:pt x="1635" y="1255"/>
                      <a:pt x="1769" y="655"/>
                      <a:pt x="1435" y="254"/>
                    </a:cubicBezTo>
                    <a:cubicBezTo>
                      <a:pt x="1330" y="96"/>
                      <a:pt x="1078" y="0"/>
                      <a:pt x="82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57" name="Google Shape;14157;p43"/>
              <p:cNvSpPr/>
              <p:nvPr/>
            </p:nvSpPr>
            <p:spPr>
              <a:xfrm>
                <a:off x="6897100" y="3303575"/>
                <a:ext cx="45075" cy="38525"/>
              </a:xfrm>
              <a:custGeom>
                <a:rect b="b" l="l" r="r" t="t"/>
                <a:pathLst>
                  <a:path extrusionOk="0" h="1541" w="1803">
                    <a:moveTo>
                      <a:pt x="862" y="394"/>
                    </a:moveTo>
                    <a:cubicBezTo>
                      <a:pt x="952" y="394"/>
                      <a:pt x="1027" y="432"/>
                      <a:pt x="1102" y="507"/>
                    </a:cubicBezTo>
                    <a:cubicBezTo>
                      <a:pt x="1268" y="674"/>
                      <a:pt x="1235" y="974"/>
                      <a:pt x="1002" y="1074"/>
                    </a:cubicBezTo>
                    <a:cubicBezTo>
                      <a:pt x="948" y="1097"/>
                      <a:pt x="891" y="1108"/>
                      <a:pt x="835" y="1108"/>
                    </a:cubicBezTo>
                    <a:cubicBezTo>
                      <a:pt x="646" y="1108"/>
                      <a:pt x="468" y="987"/>
                      <a:pt x="468" y="807"/>
                    </a:cubicBezTo>
                    <a:cubicBezTo>
                      <a:pt x="468" y="607"/>
                      <a:pt x="601" y="473"/>
                      <a:pt x="768" y="407"/>
                    </a:cubicBezTo>
                    <a:cubicBezTo>
                      <a:pt x="801" y="398"/>
                      <a:pt x="833" y="394"/>
                      <a:pt x="862" y="394"/>
                    </a:cubicBezTo>
                    <a:close/>
                    <a:moveTo>
                      <a:pt x="774" y="0"/>
                    </a:moveTo>
                    <a:cubicBezTo>
                      <a:pt x="737" y="0"/>
                      <a:pt x="702" y="2"/>
                      <a:pt x="668" y="6"/>
                    </a:cubicBezTo>
                    <a:cubicBezTo>
                      <a:pt x="535" y="40"/>
                      <a:pt x="401" y="107"/>
                      <a:pt x="301" y="240"/>
                    </a:cubicBezTo>
                    <a:cubicBezTo>
                      <a:pt x="101" y="407"/>
                      <a:pt x="1" y="640"/>
                      <a:pt x="34" y="874"/>
                    </a:cubicBezTo>
                    <a:cubicBezTo>
                      <a:pt x="86" y="1287"/>
                      <a:pt x="458" y="1541"/>
                      <a:pt x="840" y="1541"/>
                    </a:cubicBezTo>
                    <a:cubicBezTo>
                      <a:pt x="951" y="1541"/>
                      <a:pt x="1063" y="1519"/>
                      <a:pt x="1168" y="1474"/>
                    </a:cubicBezTo>
                    <a:cubicBezTo>
                      <a:pt x="1669" y="1274"/>
                      <a:pt x="1802" y="674"/>
                      <a:pt x="1469" y="273"/>
                    </a:cubicBezTo>
                    <a:cubicBezTo>
                      <a:pt x="1323" y="99"/>
                      <a:pt x="1025" y="0"/>
                      <a:pt x="77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58" name="Google Shape;14158;p43"/>
              <p:cNvSpPr/>
              <p:nvPr/>
            </p:nvSpPr>
            <p:spPr>
              <a:xfrm>
                <a:off x="6468475" y="2773050"/>
                <a:ext cx="289400" cy="16400"/>
              </a:xfrm>
              <a:custGeom>
                <a:rect b="b" l="l" r="r" t="t"/>
                <a:pathLst>
                  <a:path extrusionOk="0" h="656" w="11576">
                    <a:moveTo>
                      <a:pt x="7886" y="1"/>
                    </a:moveTo>
                    <a:cubicBezTo>
                      <a:pt x="7166" y="1"/>
                      <a:pt x="6447" y="21"/>
                      <a:pt x="5738" y="46"/>
                    </a:cubicBezTo>
                    <a:cubicBezTo>
                      <a:pt x="4770" y="79"/>
                      <a:pt x="3803" y="112"/>
                      <a:pt x="2836" y="212"/>
                    </a:cubicBezTo>
                    <a:cubicBezTo>
                      <a:pt x="1902" y="279"/>
                      <a:pt x="934" y="313"/>
                      <a:pt x="34" y="546"/>
                    </a:cubicBezTo>
                    <a:cubicBezTo>
                      <a:pt x="0" y="579"/>
                      <a:pt x="0" y="646"/>
                      <a:pt x="67" y="646"/>
                    </a:cubicBezTo>
                    <a:cubicBezTo>
                      <a:pt x="163" y="652"/>
                      <a:pt x="258" y="655"/>
                      <a:pt x="354" y="655"/>
                    </a:cubicBezTo>
                    <a:cubicBezTo>
                      <a:pt x="758" y="655"/>
                      <a:pt x="1163" y="606"/>
                      <a:pt x="1568" y="579"/>
                    </a:cubicBezTo>
                    <a:cubicBezTo>
                      <a:pt x="2035" y="513"/>
                      <a:pt x="2502" y="479"/>
                      <a:pt x="2969" y="446"/>
                    </a:cubicBezTo>
                    <a:cubicBezTo>
                      <a:pt x="3903" y="379"/>
                      <a:pt x="4837" y="346"/>
                      <a:pt x="5738" y="346"/>
                    </a:cubicBezTo>
                    <a:cubicBezTo>
                      <a:pt x="6221" y="329"/>
                      <a:pt x="6697" y="321"/>
                      <a:pt x="7172" y="321"/>
                    </a:cubicBezTo>
                    <a:cubicBezTo>
                      <a:pt x="7647" y="321"/>
                      <a:pt x="8123" y="329"/>
                      <a:pt x="8606" y="346"/>
                    </a:cubicBezTo>
                    <a:cubicBezTo>
                      <a:pt x="9540" y="346"/>
                      <a:pt x="10508" y="413"/>
                      <a:pt x="11442" y="413"/>
                    </a:cubicBezTo>
                    <a:cubicBezTo>
                      <a:pt x="11542" y="413"/>
                      <a:pt x="11575" y="246"/>
                      <a:pt x="11475" y="246"/>
                    </a:cubicBezTo>
                    <a:cubicBezTo>
                      <a:pt x="10304" y="58"/>
                      <a:pt x="9094" y="1"/>
                      <a:pt x="788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59" name="Google Shape;14159;p43"/>
              <p:cNvSpPr/>
              <p:nvPr/>
            </p:nvSpPr>
            <p:spPr>
              <a:xfrm>
                <a:off x="6551850" y="2793875"/>
                <a:ext cx="122625" cy="11175"/>
              </a:xfrm>
              <a:custGeom>
                <a:rect b="b" l="l" r="r" t="t"/>
                <a:pathLst>
                  <a:path extrusionOk="0" h="447" w="4905">
                    <a:moveTo>
                      <a:pt x="4173" y="0"/>
                    </a:moveTo>
                    <a:cubicBezTo>
                      <a:pt x="3572" y="0"/>
                      <a:pt x="2980" y="31"/>
                      <a:pt x="2369" y="80"/>
                    </a:cubicBezTo>
                    <a:cubicBezTo>
                      <a:pt x="1602" y="147"/>
                      <a:pt x="835" y="180"/>
                      <a:pt x="68" y="347"/>
                    </a:cubicBezTo>
                    <a:cubicBezTo>
                      <a:pt x="1" y="347"/>
                      <a:pt x="34" y="447"/>
                      <a:pt x="101" y="447"/>
                    </a:cubicBezTo>
                    <a:cubicBezTo>
                      <a:pt x="868" y="447"/>
                      <a:pt x="1669" y="347"/>
                      <a:pt x="2469" y="313"/>
                    </a:cubicBezTo>
                    <a:cubicBezTo>
                      <a:pt x="3270" y="247"/>
                      <a:pt x="4037" y="247"/>
                      <a:pt x="4838" y="113"/>
                    </a:cubicBezTo>
                    <a:cubicBezTo>
                      <a:pt x="4904" y="113"/>
                      <a:pt x="4904" y="13"/>
                      <a:pt x="4838" y="13"/>
                    </a:cubicBezTo>
                    <a:cubicBezTo>
                      <a:pt x="4614" y="4"/>
                      <a:pt x="4393" y="0"/>
                      <a:pt x="417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60" name="Google Shape;14160;p43"/>
              <p:cNvSpPr/>
              <p:nvPr/>
            </p:nvSpPr>
            <p:spPr>
              <a:xfrm>
                <a:off x="6590225" y="2806700"/>
                <a:ext cx="53400" cy="6325"/>
              </a:xfrm>
              <a:custGeom>
                <a:rect b="b" l="l" r="r" t="t"/>
                <a:pathLst>
                  <a:path extrusionOk="0" h="253" w="2136">
                    <a:moveTo>
                      <a:pt x="2069" y="1"/>
                    </a:moveTo>
                    <a:cubicBezTo>
                      <a:pt x="1401" y="34"/>
                      <a:pt x="734" y="101"/>
                      <a:pt x="67" y="167"/>
                    </a:cubicBezTo>
                    <a:cubicBezTo>
                      <a:pt x="0" y="167"/>
                      <a:pt x="0" y="234"/>
                      <a:pt x="67" y="234"/>
                    </a:cubicBezTo>
                    <a:cubicBezTo>
                      <a:pt x="289" y="245"/>
                      <a:pt x="512" y="253"/>
                      <a:pt x="734" y="253"/>
                    </a:cubicBezTo>
                    <a:cubicBezTo>
                      <a:pt x="1179" y="253"/>
                      <a:pt x="1624" y="223"/>
                      <a:pt x="2069" y="134"/>
                    </a:cubicBezTo>
                    <a:cubicBezTo>
                      <a:pt x="2135" y="134"/>
                      <a:pt x="2135" y="1"/>
                      <a:pt x="20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61" name="Google Shape;14161;p43"/>
              <p:cNvSpPr/>
              <p:nvPr/>
            </p:nvSpPr>
            <p:spPr>
              <a:xfrm>
                <a:off x="6475150" y="2940975"/>
                <a:ext cx="215175" cy="11125"/>
              </a:xfrm>
              <a:custGeom>
                <a:rect b="b" l="l" r="r" t="t"/>
                <a:pathLst>
                  <a:path extrusionOk="0" h="445" w="8607">
                    <a:moveTo>
                      <a:pt x="67" y="0"/>
                    </a:moveTo>
                    <a:cubicBezTo>
                      <a:pt x="0" y="0"/>
                      <a:pt x="0" y="67"/>
                      <a:pt x="33" y="67"/>
                    </a:cubicBezTo>
                    <a:cubicBezTo>
                      <a:pt x="1401" y="300"/>
                      <a:pt x="2835" y="367"/>
                      <a:pt x="4203" y="400"/>
                    </a:cubicBezTo>
                    <a:cubicBezTo>
                      <a:pt x="4797" y="428"/>
                      <a:pt x="5391" y="444"/>
                      <a:pt x="5985" y="444"/>
                    </a:cubicBezTo>
                    <a:cubicBezTo>
                      <a:pt x="6826" y="444"/>
                      <a:pt x="7666" y="412"/>
                      <a:pt x="8506" y="334"/>
                    </a:cubicBezTo>
                    <a:cubicBezTo>
                      <a:pt x="8606" y="334"/>
                      <a:pt x="8573" y="234"/>
                      <a:pt x="8506" y="234"/>
                    </a:cubicBezTo>
                    <a:cubicBezTo>
                      <a:pt x="7105" y="200"/>
                      <a:pt x="5671" y="167"/>
                      <a:pt x="4270" y="134"/>
                    </a:cubicBezTo>
                    <a:cubicBezTo>
                      <a:pt x="2869" y="100"/>
                      <a:pt x="1468" y="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62" name="Google Shape;14162;p43"/>
              <p:cNvSpPr/>
              <p:nvPr/>
            </p:nvSpPr>
            <p:spPr>
              <a:xfrm>
                <a:off x="6705300" y="2946625"/>
                <a:ext cx="55875" cy="5250"/>
              </a:xfrm>
              <a:custGeom>
                <a:rect b="b" l="l" r="r" t="t"/>
                <a:pathLst>
                  <a:path extrusionOk="0" h="210" w="2235">
                    <a:moveTo>
                      <a:pt x="2193" y="1"/>
                    </a:moveTo>
                    <a:cubicBezTo>
                      <a:pt x="2186" y="1"/>
                      <a:pt x="2178" y="3"/>
                      <a:pt x="2169" y="8"/>
                    </a:cubicBezTo>
                    <a:cubicBezTo>
                      <a:pt x="1468" y="8"/>
                      <a:pt x="768" y="8"/>
                      <a:pt x="67" y="41"/>
                    </a:cubicBezTo>
                    <a:cubicBezTo>
                      <a:pt x="1" y="41"/>
                      <a:pt x="1" y="108"/>
                      <a:pt x="67" y="108"/>
                    </a:cubicBezTo>
                    <a:cubicBezTo>
                      <a:pt x="361" y="181"/>
                      <a:pt x="674" y="209"/>
                      <a:pt x="989" y="209"/>
                    </a:cubicBezTo>
                    <a:cubicBezTo>
                      <a:pt x="1391" y="209"/>
                      <a:pt x="1795" y="164"/>
                      <a:pt x="2169" y="108"/>
                    </a:cubicBezTo>
                    <a:cubicBezTo>
                      <a:pt x="2226" y="79"/>
                      <a:pt x="2234" y="1"/>
                      <a:pt x="219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63" name="Google Shape;14163;p43"/>
              <p:cNvSpPr/>
              <p:nvPr/>
            </p:nvSpPr>
            <p:spPr>
              <a:xfrm>
                <a:off x="6428450" y="3177625"/>
                <a:ext cx="206000" cy="10700"/>
              </a:xfrm>
              <a:custGeom>
                <a:rect b="b" l="l" r="r" t="t"/>
                <a:pathLst>
                  <a:path extrusionOk="0" h="428" w="8240">
                    <a:moveTo>
                      <a:pt x="627" y="1"/>
                    </a:moveTo>
                    <a:cubicBezTo>
                      <a:pt x="440" y="1"/>
                      <a:pt x="253" y="3"/>
                      <a:pt x="67" y="8"/>
                    </a:cubicBezTo>
                    <a:cubicBezTo>
                      <a:pt x="0" y="8"/>
                      <a:pt x="0" y="141"/>
                      <a:pt x="67" y="141"/>
                    </a:cubicBezTo>
                    <a:cubicBezTo>
                      <a:pt x="1368" y="308"/>
                      <a:pt x="2702" y="341"/>
                      <a:pt x="4036" y="374"/>
                    </a:cubicBezTo>
                    <a:cubicBezTo>
                      <a:pt x="4867" y="395"/>
                      <a:pt x="5698" y="427"/>
                      <a:pt x="6529" y="427"/>
                    </a:cubicBezTo>
                    <a:cubicBezTo>
                      <a:pt x="7066" y="427"/>
                      <a:pt x="7603" y="414"/>
                      <a:pt x="8139" y="374"/>
                    </a:cubicBezTo>
                    <a:cubicBezTo>
                      <a:pt x="8239" y="374"/>
                      <a:pt x="8239" y="241"/>
                      <a:pt x="8139" y="208"/>
                    </a:cubicBezTo>
                    <a:cubicBezTo>
                      <a:pt x="6805" y="108"/>
                      <a:pt x="5437" y="141"/>
                      <a:pt x="4103" y="108"/>
                    </a:cubicBezTo>
                    <a:cubicBezTo>
                      <a:pt x="2955" y="79"/>
                      <a:pt x="1782" y="1"/>
                      <a:pt x="62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64" name="Google Shape;14164;p43"/>
              <p:cNvSpPr/>
              <p:nvPr/>
            </p:nvSpPr>
            <p:spPr>
              <a:xfrm>
                <a:off x="6422600" y="3194175"/>
                <a:ext cx="70075" cy="7200"/>
              </a:xfrm>
              <a:custGeom>
                <a:rect b="b" l="l" r="r" t="t"/>
                <a:pathLst>
                  <a:path extrusionOk="0" h="288" w="2803">
                    <a:moveTo>
                      <a:pt x="691" y="1"/>
                    </a:moveTo>
                    <a:cubicBezTo>
                      <a:pt x="481" y="1"/>
                      <a:pt x="272" y="5"/>
                      <a:pt x="67" y="13"/>
                    </a:cubicBezTo>
                    <a:cubicBezTo>
                      <a:pt x="34" y="13"/>
                      <a:pt x="1" y="79"/>
                      <a:pt x="67" y="79"/>
                    </a:cubicBezTo>
                    <a:cubicBezTo>
                      <a:pt x="762" y="218"/>
                      <a:pt x="1550" y="288"/>
                      <a:pt x="2295" y="288"/>
                    </a:cubicBezTo>
                    <a:cubicBezTo>
                      <a:pt x="2444" y="288"/>
                      <a:pt x="2591" y="285"/>
                      <a:pt x="2736" y="280"/>
                    </a:cubicBezTo>
                    <a:cubicBezTo>
                      <a:pt x="2769" y="246"/>
                      <a:pt x="2803" y="179"/>
                      <a:pt x="2736" y="146"/>
                    </a:cubicBezTo>
                    <a:cubicBezTo>
                      <a:pt x="2073" y="44"/>
                      <a:pt x="1372" y="1"/>
                      <a:pt x="6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65" name="Google Shape;14165;p43"/>
              <p:cNvSpPr/>
              <p:nvPr/>
            </p:nvSpPr>
            <p:spPr>
              <a:xfrm>
                <a:off x="6425100" y="3207475"/>
                <a:ext cx="30875" cy="4200"/>
              </a:xfrm>
              <a:custGeom>
                <a:rect b="b" l="l" r="r" t="t"/>
                <a:pathLst>
                  <a:path extrusionOk="0" h="168" w="1235">
                    <a:moveTo>
                      <a:pt x="390" y="1"/>
                    </a:moveTo>
                    <a:cubicBezTo>
                      <a:pt x="282" y="1"/>
                      <a:pt x="175" y="5"/>
                      <a:pt x="67" y="14"/>
                    </a:cubicBezTo>
                    <a:cubicBezTo>
                      <a:pt x="1" y="14"/>
                      <a:pt x="1" y="81"/>
                      <a:pt x="67" y="81"/>
                    </a:cubicBezTo>
                    <a:cubicBezTo>
                      <a:pt x="279" y="145"/>
                      <a:pt x="531" y="168"/>
                      <a:pt x="771" y="168"/>
                    </a:cubicBezTo>
                    <a:cubicBezTo>
                      <a:pt x="911" y="168"/>
                      <a:pt x="1046" y="160"/>
                      <a:pt x="1168" y="148"/>
                    </a:cubicBezTo>
                    <a:cubicBezTo>
                      <a:pt x="1235" y="148"/>
                      <a:pt x="1235" y="48"/>
                      <a:pt x="1168" y="48"/>
                    </a:cubicBezTo>
                    <a:cubicBezTo>
                      <a:pt x="909" y="24"/>
                      <a:pt x="649" y="1"/>
                      <a:pt x="39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66" name="Google Shape;14166;p43"/>
              <p:cNvSpPr/>
              <p:nvPr/>
            </p:nvSpPr>
            <p:spPr>
              <a:xfrm>
                <a:off x="6386750" y="2539850"/>
                <a:ext cx="175150" cy="19200"/>
              </a:xfrm>
              <a:custGeom>
                <a:rect b="b" l="l" r="r" t="t"/>
                <a:pathLst>
                  <a:path extrusionOk="0" h="768" w="7006">
                    <a:moveTo>
                      <a:pt x="6939" y="0"/>
                    </a:moveTo>
                    <a:cubicBezTo>
                      <a:pt x="5771" y="0"/>
                      <a:pt x="4604" y="67"/>
                      <a:pt x="3436" y="200"/>
                    </a:cubicBezTo>
                    <a:cubicBezTo>
                      <a:pt x="2335" y="301"/>
                      <a:pt x="1134" y="367"/>
                      <a:pt x="67" y="667"/>
                    </a:cubicBezTo>
                    <a:cubicBezTo>
                      <a:pt x="0" y="667"/>
                      <a:pt x="34" y="768"/>
                      <a:pt x="100" y="768"/>
                    </a:cubicBezTo>
                    <a:cubicBezTo>
                      <a:pt x="1234" y="768"/>
                      <a:pt x="2369" y="534"/>
                      <a:pt x="3503" y="434"/>
                    </a:cubicBezTo>
                    <a:cubicBezTo>
                      <a:pt x="4637" y="334"/>
                      <a:pt x="5804" y="234"/>
                      <a:pt x="6939" y="134"/>
                    </a:cubicBezTo>
                    <a:cubicBezTo>
                      <a:pt x="7005" y="134"/>
                      <a:pt x="7005" y="0"/>
                      <a:pt x="693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67" name="Google Shape;14167;p43"/>
              <p:cNvSpPr/>
              <p:nvPr/>
            </p:nvSpPr>
            <p:spPr>
              <a:xfrm>
                <a:off x="6383400" y="2525675"/>
                <a:ext cx="89275" cy="13350"/>
              </a:xfrm>
              <a:custGeom>
                <a:rect b="b" l="l" r="r" t="t"/>
                <a:pathLst>
                  <a:path extrusionOk="0" h="534" w="3571">
                    <a:moveTo>
                      <a:pt x="3470" y="0"/>
                    </a:moveTo>
                    <a:cubicBezTo>
                      <a:pt x="2336" y="100"/>
                      <a:pt x="1168" y="200"/>
                      <a:pt x="68" y="434"/>
                    </a:cubicBezTo>
                    <a:cubicBezTo>
                      <a:pt x="1" y="434"/>
                      <a:pt x="34" y="534"/>
                      <a:pt x="68" y="534"/>
                    </a:cubicBezTo>
                    <a:cubicBezTo>
                      <a:pt x="1202" y="467"/>
                      <a:pt x="2336" y="300"/>
                      <a:pt x="3470" y="134"/>
                    </a:cubicBezTo>
                    <a:cubicBezTo>
                      <a:pt x="3570" y="134"/>
                      <a:pt x="3570" y="0"/>
                      <a:pt x="34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68" name="Google Shape;14168;p43"/>
              <p:cNvSpPr/>
              <p:nvPr/>
            </p:nvSpPr>
            <p:spPr>
              <a:xfrm>
                <a:off x="6557700" y="3372950"/>
                <a:ext cx="157625" cy="34200"/>
              </a:xfrm>
              <a:custGeom>
                <a:rect b="b" l="l" r="r" t="t"/>
                <a:pathLst>
                  <a:path extrusionOk="0" h="1368" w="6305">
                    <a:moveTo>
                      <a:pt x="6205" y="0"/>
                    </a:moveTo>
                    <a:cubicBezTo>
                      <a:pt x="5204" y="167"/>
                      <a:pt x="4203" y="467"/>
                      <a:pt x="3203" y="701"/>
                    </a:cubicBezTo>
                    <a:cubicBezTo>
                      <a:pt x="2135" y="901"/>
                      <a:pt x="1068" y="1068"/>
                      <a:pt x="34" y="1268"/>
                    </a:cubicBezTo>
                    <a:cubicBezTo>
                      <a:pt x="0" y="1301"/>
                      <a:pt x="0" y="1368"/>
                      <a:pt x="67" y="1368"/>
                    </a:cubicBezTo>
                    <a:cubicBezTo>
                      <a:pt x="1101" y="1334"/>
                      <a:pt x="2102" y="1168"/>
                      <a:pt x="3136" y="934"/>
                    </a:cubicBezTo>
                    <a:cubicBezTo>
                      <a:pt x="4170" y="734"/>
                      <a:pt x="5271" y="534"/>
                      <a:pt x="6238" y="134"/>
                    </a:cubicBezTo>
                    <a:cubicBezTo>
                      <a:pt x="6305" y="100"/>
                      <a:pt x="6305" y="0"/>
                      <a:pt x="62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69" name="Google Shape;14169;p43"/>
              <p:cNvSpPr/>
              <p:nvPr/>
            </p:nvSpPr>
            <p:spPr>
              <a:xfrm>
                <a:off x="6596900" y="3372950"/>
                <a:ext cx="75075" cy="15025"/>
              </a:xfrm>
              <a:custGeom>
                <a:rect b="b" l="l" r="r" t="t"/>
                <a:pathLst>
                  <a:path extrusionOk="0" h="601" w="3003">
                    <a:moveTo>
                      <a:pt x="2902" y="0"/>
                    </a:moveTo>
                    <a:cubicBezTo>
                      <a:pt x="1968" y="167"/>
                      <a:pt x="1034" y="400"/>
                      <a:pt x="67" y="534"/>
                    </a:cubicBezTo>
                    <a:cubicBezTo>
                      <a:pt x="0" y="534"/>
                      <a:pt x="0" y="601"/>
                      <a:pt x="67" y="601"/>
                    </a:cubicBezTo>
                    <a:cubicBezTo>
                      <a:pt x="1034" y="534"/>
                      <a:pt x="2002" y="434"/>
                      <a:pt x="2936" y="100"/>
                    </a:cubicBezTo>
                    <a:cubicBezTo>
                      <a:pt x="3002" y="100"/>
                      <a:pt x="2969" y="0"/>
                      <a:pt x="29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70" name="Google Shape;14170;p43"/>
              <p:cNvSpPr/>
              <p:nvPr/>
            </p:nvSpPr>
            <p:spPr>
              <a:xfrm>
                <a:off x="6616925" y="3367100"/>
                <a:ext cx="40875" cy="9375"/>
              </a:xfrm>
              <a:custGeom>
                <a:rect b="b" l="l" r="r" t="t"/>
                <a:pathLst>
                  <a:path extrusionOk="0" h="375" w="1635">
                    <a:moveTo>
                      <a:pt x="1568" y="1"/>
                    </a:moveTo>
                    <a:cubicBezTo>
                      <a:pt x="1067" y="67"/>
                      <a:pt x="534" y="167"/>
                      <a:pt x="33" y="301"/>
                    </a:cubicBezTo>
                    <a:cubicBezTo>
                      <a:pt x="5" y="301"/>
                      <a:pt x="0" y="374"/>
                      <a:pt x="21" y="374"/>
                    </a:cubicBezTo>
                    <a:cubicBezTo>
                      <a:pt x="24" y="374"/>
                      <a:pt x="28" y="372"/>
                      <a:pt x="33" y="368"/>
                    </a:cubicBezTo>
                    <a:cubicBezTo>
                      <a:pt x="567" y="334"/>
                      <a:pt x="1067" y="234"/>
                      <a:pt x="1601" y="101"/>
                    </a:cubicBezTo>
                    <a:cubicBezTo>
                      <a:pt x="1634" y="101"/>
                      <a:pt x="1634" y="1"/>
                      <a:pt x="15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71" name="Google Shape;14171;p43"/>
              <p:cNvSpPr/>
              <p:nvPr/>
            </p:nvSpPr>
            <p:spPr>
              <a:xfrm>
                <a:off x="6850400" y="2775725"/>
                <a:ext cx="80100" cy="9050"/>
              </a:xfrm>
              <a:custGeom>
                <a:rect b="b" l="l" r="r" t="t"/>
                <a:pathLst>
                  <a:path extrusionOk="0" h="362" w="3204">
                    <a:moveTo>
                      <a:pt x="728" y="0"/>
                    </a:moveTo>
                    <a:cubicBezTo>
                      <a:pt x="502" y="0"/>
                      <a:pt x="279" y="11"/>
                      <a:pt x="68" y="39"/>
                    </a:cubicBezTo>
                    <a:cubicBezTo>
                      <a:pt x="1" y="39"/>
                      <a:pt x="1" y="105"/>
                      <a:pt x="34" y="139"/>
                    </a:cubicBezTo>
                    <a:cubicBezTo>
                      <a:pt x="535" y="206"/>
                      <a:pt x="1035" y="239"/>
                      <a:pt x="1535" y="272"/>
                    </a:cubicBezTo>
                    <a:cubicBezTo>
                      <a:pt x="1915" y="298"/>
                      <a:pt x="2334" y="361"/>
                      <a:pt x="2732" y="361"/>
                    </a:cubicBezTo>
                    <a:cubicBezTo>
                      <a:pt x="2859" y="361"/>
                      <a:pt x="2983" y="355"/>
                      <a:pt x="3103" y="339"/>
                    </a:cubicBezTo>
                    <a:cubicBezTo>
                      <a:pt x="3203" y="339"/>
                      <a:pt x="3203" y="239"/>
                      <a:pt x="3136" y="206"/>
                    </a:cubicBezTo>
                    <a:cubicBezTo>
                      <a:pt x="2669" y="39"/>
                      <a:pt x="2136" y="39"/>
                      <a:pt x="1635" y="39"/>
                    </a:cubicBezTo>
                    <a:cubicBezTo>
                      <a:pt x="1346" y="19"/>
                      <a:pt x="1035" y="0"/>
                      <a:pt x="7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72" name="Google Shape;14172;p43"/>
              <p:cNvSpPr/>
              <p:nvPr/>
            </p:nvSpPr>
            <p:spPr>
              <a:xfrm>
                <a:off x="6883775" y="2793275"/>
                <a:ext cx="40050" cy="5650"/>
              </a:xfrm>
              <a:custGeom>
                <a:rect b="b" l="l" r="r" t="t"/>
                <a:pathLst>
                  <a:path extrusionOk="0" h="226" w="1602">
                    <a:moveTo>
                      <a:pt x="551" y="0"/>
                    </a:moveTo>
                    <a:cubicBezTo>
                      <a:pt x="386" y="0"/>
                      <a:pt x="222" y="4"/>
                      <a:pt x="67" y="4"/>
                    </a:cubicBezTo>
                    <a:cubicBezTo>
                      <a:pt x="0" y="4"/>
                      <a:pt x="0" y="71"/>
                      <a:pt x="67" y="71"/>
                    </a:cubicBezTo>
                    <a:cubicBezTo>
                      <a:pt x="429" y="148"/>
                      <a:pt x="810" y="226"/>
                      <a:pt x="1197" y="226"/>
                    </a:cubicBezTo>
                    <a:cubicBezTo>
                      <a:pt x="1309" y="226"/>
                      <a:pt x="1422" y="219"/>
                      <a:pt x="1535" y="204"/>
                    </a:cubicBezTo>
                    <a:cubicBezTo>
                      <a:pt x="1601" y="204"/>
                      <a:pt x="1601" y="104"/>
                      <a:pt x="1535" y="104"/>
                    </a:cubicBezTo>
                    <a:cubicBezTo>
                      <a:pt x="1223" y="15"/>
                      <a:pt x="882" y="0"/>
                      <a:pt x="5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73" name="Google Shape;14173;p43"/>
              <p:cNvSpPr/>
              <p:nvPr/>
            </p:nvSpPr>
            <p:spPr>
              <a:xfrm>
                <a:off x="6766175" y="2603225"/>
                <a:ext cx="135125" cy="11025"/>
              </a:xfrm>
              <a:custGeom>
                <a:rect b="b" l="l" r="r" t="t"/>
                <a:pathLst>
                  <a:path extrusionOk="0" h="441" w="5405">
                    <a:moveTo>
                      <a:pt x="67" y="0"/>
                    </a:moveTo>
                    <a:cubicBezTo>
                      <a:pt x="34" y="0"/>
                      <a:pt x="1" y="67"/>
                      <a:pt x="67" y="67"/>
                    </a:cubicBezTo>
                    <a:cubicBezTo>
                      <a:pt x="901" y="201"/>
                      <a:pt x="1769" y="234"/>
                      <a:pt x="2636" y="301"/>
                    </a:cubicBezTo>
                    <a:cubicBezTo>
                      <a:pt x="3414" y="358"/>
                      <a:pt x="4191" y="441"/>
                      <a:pt x="4969" y="441"/>
                    </a:cubicBezTo>
                    <a:cubicBezTo>
                      <a:pt x="5092" y="441"/>
                      <a:pt x="5215" y="439"/>
                      <a:pt x="5338" y="434"/>
                    </a:cubicBezTo>
                    <a:cubicBezTo>
                      <a:pt x="5405" y="434"/>
                      <a:pt x="5405" y="334"/>
                      <a:pt x="5338" y="334"/>
                    </a:cubicBezTo>
                    <a:cubicBezTo>
                      <a:pt x="4504" y="201"/>
                      <a:pt x="3637" y="167"/>
                      <a:pt x="2769" y="134"/>
                    </a:cubicBezTo>
                    <a:cubicBezTo>
                      <a:pt x="1869" y="67"/>
                      <a:pt x="968" y="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74" name="Google Shape;14174;p43"/>
              <p:cNvSpPr/>
              <p:nvPr/>
            </p:nvSpPr>
            <p:spPr>
              <a:xfrm>
                <a:off x="6823725" y="2617400"/>
                <a:ext cx="62575" cy="8150"/>
              </a:xfrm>
              <a:custGeom>
                <a:rect b="b" l="l" r="r" t="t"/>
                <a:pathLst>
                  <a:path extrusionOk="0" h="326" w="2503">
                    <a:moveTo>
                      <a:pt x="34" y="1"/>
                    </a:moveTo>
                    <a:cubicBezTo>
                      <a:pt x="0" y="1"/>
                      <a:pt x="0" y="67"/>
                      <a:pt x="34" y="101"/>
                    </a:cubicBezTo>
                    <a:cubicBezTo>
                      <a:pt x="584" y="251"/>
                      <a:pt x="1210" y="326"/>
                      <a:pt x="1812" y="326"/>
                    </a:cubicBezTo>
                    <a:cubicBezTo>
                      <a:pt x="2012" y="326"/>
                      <a:pt x="2210" y="317"/>
                      <a:pt x="2402" y="301"/>
                    </a:cubicBezTo>
                    <a:cubicBezTo>
                      <a:pt x="2469" y="301"/>
                      <a:pt x="2502" y="201"/>
                      <a:pt x="2435" y="201"/>
                    </a:cubicBezTo>
                    <a:cubicBezTo>
                      <a:pt x="1635" y="101"/>
                      <a:pt x="834" y="34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75" name="Google Shape;14175;p43"/>
              <p:cNvSpPr/>
              <p:nvPr/>
            </p:nvSpPr>
            <p:spPr>
              <a:xfrm>
                <a:off x="6727850" y="2598825"/>
                <a:ext cx="24175" cy="3675"/>
              </a:xfrm>
              <a:custGeom>
                <a:rect b="b" l="l" r="r" t="t"/>
                <a:pathLst>
                  <a:path extrusionOk="0" h="147" w="967">
                    <a:moveTo>
                      <a:pt x="35" y="1"/>
                    </a:moveTo>
                    <a:cubicBezTo>
                      <a:pt x="1" y="1"/>
                      <a:pt x="6" y="49"/>
                      <a:pt x="33" y="76"/>
                    </a:cubicBezTo>
                    <a:cubicBezTo>
                      <a:pt x="218" y="118"/>
                      <a:pt x="404" y="146"/>
                      <a:pt x="589" y="146"/>
                    </a:cubicBezTo>
                    <a:cubicBezTo>
                      <a:pt x="704" y="146"/>
                      <a:pt x="819" y="135"/>
                      <a:pt x="933" y="110"/>
                    </a:cubicBezTo>
                    <a:cubicBezTo>
                      <a:pt x="967" y="76"/>
                      <a:pt x="967" y="10"/>
                      <a:pt x="900" y="10"/>
                    </a:cubicBezTo>
                    <a:lnTo>
                      <a:pt x="66" y="10"/>
                    </a:lnTo>
                    <a:cubicBezTo>
                      <a:pt x="53" y="3"/>
                      <a:pt x="43" y="1"/>
                      <a:pt x="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76" name="Google Shape;14176;p43"/>
              <p:cNvSpPr/>
              <p:nvPr/>
            </p:nvSpPr>
            <p:spPr>
              <a:xfrm>
                <a:off x="6575200" y="2540300"/>
                <a:ext cx="19225" cy="2900"/>
              </a:xfrm>
              <a:custGeom>
                <a:rect b="b" l="l" r="r" t="t"/>
                <a:pathLst>
                  <a:path extrusionOk="0" h="116" w="769">
                    <a:moveTo>
                      <a:pt x="478" y="1"/>
                    </a:moveTo>
                    <a:cubicBezTo>
                      <a:pt x="335" y="1"/>
                      <a:pt x="201" y="16"/>
                      <a:pt x="68" y="16"/>
                    </a:cubicBezTo>
                    <a:cubicBezTo>
                      <a:pt x="1" y="49"/>
                      <a:pt x="1" y="116"/>
                      <a:pt x="68" y="116"/>
                    </a:cubicBezTo>
                    <a:cubicBezTo>
                      <a:pt x="268" y="116"/>
                      <a:pt x="501" y="116"/>
                      <a:pt x="701" y="82"/>
                    </a:cubicBezTo>
                    <a:cubicBezTo>
                      <a:pt x="768" y="82"/>
                      <a:pt x="768" y="16"/>
                      <a:pt x="701" y="16"/>
                    </a:cubicBezTo>
                    <a:cubicBezTo>
                      <a:pt x="624" y="5"/>
                      <a:pt x="549" y="1"/>
                      <a:pt x="47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77" name="Google Shape;14177;p43"/>
              <p:cNvSpPr/>
              <p:nvPr/>
            </p:nvSpPr>
            <p:spPr>
              <a:xfrm>
                <a:off x="6443450" y="2787675"/>
                <a:ext cx="18375" cy="4875"/>
              </a:xfrm>
              <a:custGeom>
                <a:rect b="b" l="l" r="r" t="t"/>
                <a:pathLst>
                  <a:path extrusionOk="0" h="195" w="735">
                    <a:moveTo>
                      <a:pt x="404" y="1"/>
                    </a:moveTo>
                    <a:cubicBezTo>
                      <a:pt x="278" y="1"/>
                      <a:pt x="150" y="36"/>
                      <a:pt x="34" y="94"/>
                    </a:cubicBezTo>
                    <a:cubicBezTo>
                      <a:pt x="1" y="128"/>
                      <a:pt x="34" y="195"/>
                      <a:pt x="67" y="195"/>
                    </a:cubicBezTo>
                    <a:cubicBezTo>
                      <a:pt x="214" y="146"/>
                      <a:pt x="342" y="115"/>
                      <a:pt x="479" y="115"/>
                    </a:cubicBezTo>
                    <a:cubicBezTo>
                      <a:pt x="529" y="115"/>
                      <a:pt x="581" y="119"/>
                      <a:pt x="634" y="128"/>
                    </a:cubicBezTo>
                    <a:cubicBezTo>
                      <a:pt x="701" y="128"/>
                      <a:pt x="734" y="61"/>
                      <a:pt x="668" y="61"/>
                    </a:cubicBezTo>
                    <a:cubicBezTo>
                      <a:pt x="584" y="19"/>
                      <a:pt x="494" y="1"/>
                      <a:pt x="40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78" name="Google Shape;14178;p43"/>
              <p:cNvSpPr/>
              <p:nvPr/>
            </p:nvSpPr>
            <p:spPr>
              <a:xfrm>
                <a:off x="6777025" y="2944300"/>
                <a:ext cx="14200" cy="2525"/>
              </a:xfrm>
              <a:custGeom>
                <a:rect b="b" l="l" r="r" t="t"/>
                <a:pathLst>
                  <a:path extrusionOk="0" h="101" w="568">
                    <a:moveTo>
                      <a:pt x="301" y="1"/>
                    </a:moveTo>
                    <a:cubicBezTo>
                      <a:pt x="201" y="1"/>
                      <a:pt x="134" y="1"/>
                      <a:pt x="67" y="34"/>
                    </a:cubicBezTo>
                    <a:cubicBezTo>
                      <a:pt x="0" y="34"/>
                      <a:pt x="0" y="101"/>
                      <a:pt x="67" y="101"/>
                    </a:cubicBezTo>
                    <a:lnTo>
                      <a:pt x="534" y="101"/>
                    </a:lnTo>
                    <a:cubicBezTo>
                      <a:pt x="567" y="67"/>
                      <a:pt x="567" y="1"/>
                      <a:pt x="5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79" name="Google Shape;14179;p43"/>
              <p:cNvSpPr/>
              <p:nvPr/>
            </p:nvSpPr>
            <p:spPr>
              <a:xfrm>
                <a:off x="6645250" y="3182800"/>
                <a:ext cx="24225" cy="3375"/>
              </a:xfrm>
              <a:custGeom>
                <a:rect b="b" l="l" r="r" t="t"/>
                <a:pathLst>
                  <a:path extrusionOk="0" h="135" w="969">
                    <a:moveTo>
                      <a:pt x="902" y="1"/>
                    </a:moveTo>
                    <a:cubicBezTo>
                      <a:pt x="601" y="1"/>
                      <a:pt x="335" y="1"/>
                      <a:pt x="34" y="34"/>
                    </a:cubicBezTo>
                    <a:cubicBezTo>
                      <a:pt x="1" y="67"/>
                      <a:pt x="1" y="134"/>
                      <a:pt x="34" y="134"/>
                    </a:cubicBezTo>
                    <a:cubicBezTo>
                      <a:pt x="335" y="134"/>
                      <a:pt x="635" y="134"/>
                      <a:pt x="902" y="101"/>
                    </a:cubicBezTo>
                    <a:cubicBezTo>
                      <a:pt x="968" y="101"/>
                      <a:pt x="968" y="1"/>
                      <a:pt x="9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80" name="Google Shape;14180;p43"/>
              <p:cNvSpPr/>
              <p:nvPr/>
            </p:nvSpPr>
            <p:spPr>
              <a:xfrm>
                <a:off x="6531850" y="3403625"/>
                <a:ext cx="18125" cy="4675"/>
              </a:xfrm>
              <a:custGeom>
                <a:rect b="b" l="l" r="r" t="t"/>
                <a:pathLst>
                  <a:path extrusionOk="0" h="187" w="725">
                    <a:moveTo>
                      <a:pt x="650" y="1"/>
                    </a:moveTo>
                    <a:cubicBezTo>
                      <a:pt x="644" y="1"/>
                      <a:pt x="639" y="3"/>
                      <a:pt x="634" y="7"/>
                    </a:cubicBezTo>
                    <a:cubicBezTo>
                      <a:pt x="434" y="41"/>
                      <a:pt x="267" y="74"/>
                      <a:pt x="67" y="74"/>
                    </a:cubicBezTo>
                    <a:cubicBezTo>
                      <a:pt x="0" y="74"/>
                      <a:pt x="0" y="141"/>
                      <a:pt x="67" y="174"/>
                    </a:cubicBezTo>
                    <a:cubicBezTo>
                      <a:pt x="117" y="182"/>
                      <a:pt x="167" y="187"/>
                      <a:pt x="217" y="187"/>
                    </a:cubicBezTo>
                    <a:cubicBezTo>
                      <a:pt x="367" y="187"/>
                      <a:pt x="517" y="149"/>
                      <a:pt x="668" y="74"/>
                    </a:cubicBezTo>
                    <a:cubicBezTo>
                      <a:pt x="725" y="74"/>
                      <a:pt x="684" y="1"/>
                      <a:pt x="65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81" name="Google Shape;14181;p43"/>
              <p:cNvSpPr/>
              <p:nvPr/>
            </p:nvSpPr>
            <p:spPr>
              <a:xfrm>
                <a:off x="6770350" y="3166950"/>
                <a:ext cx="123450" cy="14325"/>
              </a:xfrm>
              <a:custGeom>
                <a:rect b="b" l="l" r="r" t="t"/>
                <a:pathLst>
                  <a:path extrusionOk="0" h="573" w="4938">
                    <a:moveTo>
                      <a:pt x="4837" y="1"/>
                    </a:moveTo>
                    <a:cubicBezTo>
                      <a:pt x="4070" y="34"/>
                      <a:pt x="3270" y="168"/>
                      <a:pt x="2469" y="234"/>
                    </a:cubicBezTo>
                    <a:cubicBezTo>
                      <a:pt x="1668" y="301"/>
                      <a:pt x="868" y="268"/>
                      <a:pt x="101" y="401"/>
                    </a:cubicBezTo>
                    <a:cubicBezTo>
                      <a:pt x="34" y="401"/>
                      <a:pt x="1" y="468"/>
                      <a:pt x="67" y="468"/>
                    </a:cubicBezTo>
                    <a:cubicBezTo>
                      <a:pt x="440" y="546"/>
                      <a:pt x="820" y="573"/>
                      <a:pt x="1197" y="573"/>
                    </a:cubicBezTo>
                    <a:cubicBezTo>
                      <a:pt x="1630" y="573"/>
                      <a:pt x="2059" y="537"/>
                      <a:pt x="2469" y="501"/>
                    </a:cubicBezTo>
                    <a:cubicBezTo>
                      <a:pt x="3270" y="468"/>
                      <a:pt x="4103" y="401"/>
                      <a:pt x="4871" y="134"/>
                    </a:cubicBezTo>
                    <a:cubicBezTo>
                      <a:pt x="4937" y="134"/>
                      <a:pt x="4937" y="1"/>
                      <a:pt x="48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82" name="Google Shape;14182;p43"/>
              <p:cNvSpPr/>
              <p:nvPr/>
            </p:nvSpPr>
            <p:spPr>
              <a:xfrm>
                <a:off x="6812875" y="3188475"/>
                <a:ext cx="63400" cy="9375"/>
              </a:xfrm>
              <a:custGeom>
                <a:rect b="b" l="l" r="r" t="t"/>
                <a:pathLst>
                  <a:path extrusionOk="0" h="375" w="2536">
                    <a:moveTo>
                      <a:pt x="2135" y="1"/>
                    </a:moveTo>
                    <a:cubicBezTo>
                      <a:pt x="1454" y="1"/>
                      <a:pt x="736" y="95"/>
                      <a:pt x="67" y="241"/>
                    </a:cubicBezTo>
                    <a:cubicBezTo>
                      <a:pt x="1" y="274"/>
                      <a:pt x="34" y="374"/>
                      <a:pt x="101" y="374"/>
                    </a:cubicBezTo>
                    <a:cubicBezTo>
                      <a:pt x="868" y="374"/>
                      <a:pt x="1702" y="307"/>
                      <a:pt x="2469" y="107"/>
                    </a:cubicBezTo>
                    <a:cubicBezTo>
                      <a:pt x="2536" y="107"/>
                      <a:pt x="2503" y="7"/>
                      <a:pt x="2436" y="7"/>
                    </a:cubicBezTo>
                    <a:cubicBezTo>
                      <a:pt x="2337" y="3"/>
                      <a:pt x="2237" y="1"/>
                      <a:pt x="21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83" name="Google Shape;14183;p43"/>
              <p:cNvSpPr/>
              <p:nvPr/>
            </p:nvSpPr>
            <p:spPr>
              <a:xfrm>
                <a:off x="6828725" y="3204325"/>
                <a:ext cx="31700" cy="5225"/>
              </a:xfrm>
              <a:custGeom>
                <a:rect b="b" l="l" r="r" t="t"/>
                <a:pathLst>
                  <a:path extrusionOk="0" h="209" w="1268">
                    <a:moveTo>
                      <a:pt x="1226" y="0"/>
                    </a:moveTo>
                    <a:cubicBezTo>
                      <a:pt x="1219" y="0"/>
                      <a:pt x="1211" y="2"/>
                      <a:pt x="1201" y="7"/>
                    </a:cubicBezTo>
                    <a:cubicBezTo>
                      <a:pt x="834" y="40"/>
                      <a:pt x="434" y="40"/>
                      <a:pt x="67" y="107"/>
                    </a:cubicBezTo>
                    <a:cubicBezTo>
                      <a:pt x="1" y="107"/>
                      <a:pt x="1" y="174"/>
                      <a:pt x="34" y="174"/>
                    </a:cubicBezTo>
                    <a:cubicBezTo>
                      <a:pt x="176" y="197"/>
                      <a:pt x="322" y="208"/>
                      <a:pt x="467" y="208"/>
                    </a:cubicBezTo>
                    <a:cubicBezTo>
                      <a:pt x="733" y="208"/>
                      <a:pt x="998" y="172"/>
                      <a:pt x="1235" y="107"/>
                    </a:cubicBezTo>
                    <a:cubicBezTo>
                      <a:pt x="1263" y="78"/>
                      <a:pt x="1267" y="0"/>
                      <a:pt x="122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84" name="Google Shape;14184;p43"/>
              <p:cNvSpPr/>
              <p:nvPr/>
            </p:nvSpPr>
            <p:spPr>
              <a:xfrm>
                <a:off x="6837900" y="3215000"/>
                <a:ext cx="15875" cy="4525"/>
              </a:xfrm>
              <a:custGeom>
                <a:rect b="b" l="l" r="r" t="t"/>
                <a:pathLst>
                  <a:path extrusionOk="0" h="181" w="635">
                    <a:moveTo>
                      <a:pt x="428" y="1"/>
                    </a:moveTo>
                    <a:cubicBezTo>
                      <a:pt x="296" y="1"/>
                      <a:pt x="156" y="32"/>
                      <a:pt x="34" y="80"/>
                    </a:cubicBezTo>
                    <a:cubicBezTo>
                      <a:pt x="0" y="114"/>
                      <a:pt x="0" y="180"/>
                      <a:pt x="67" y="180"/>
                    </a:cubicBezTo>
                    <a:cubicBezTo>
                      <a:pt x="234" y="114"/>
                      <a:pt x="401" y="114"/>
                      <a:pt x="568" y="114"/>
                    </a:cubicBezTo>
                    <a:cubicBezTo>
                      <a:pt x="601" y="114"/>
                      <a:pt x="634" y="47"/>
                      <a:pt x="568" y="14"/>
                    </a:cubicBezTo>
                    <a:cubicBezTo>
                      <a:pt x="523" y="5"/>
                      <a:pt x="476" y="1"/>
                      <a:pt x="42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85" name="Google Shape;14185;p43"/>
              <p:cNvSpPr/>
              <p:nvPr/>
            </p:nvSpPr>
            <p:spPr>
              <a:xfrm>
                <a:off x="6700300" y="3281200"/>
                <a:ext cx="111775" cy="11700"/>
              </a:xfrm>
              <a:custGeom>
                <a:rect b="b" l="l" r="r" t="t"/>
                <a:pathLst>
                  <a:path extrusionOk="0" h="468" w="4471">
                    <a:moveTo>
                      <a:pt x="4404" y="1"/>
                    </a:moveTo>
                    <a:cubicBezTo>
                      <a:pt x="2936" y="68"/>
                      <a:pt x="1502" y="268"/>
                      <a:pt x="34" y="401"/>
                    </a:cubicBezTo>
                    <a:cubicBezTo>
                      <a:pt x="1" y="401"/>
                      <a:pt x="1" y="468"/>
                      <a:pt x="34" y="468"/>
                    </a:cubicBezTo>
                    <a:cubicBezTo>
                      <a:pt x="1502" y="434"/>
                      <a:pt x="2969" y="334"/>
                      <a:pt x="4404" y="101"/>
                    </a:cubicBezTo>
                    <a:cubicBezTo>
                      <a:pt x="4470" y="101"/>
                      <a:pt x="4470" y="1"/>
                      <a:pt x="440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86" name="Google Shape;14186;p43"/>
              <p:cNvSpPr/>
              <p:nvPr/>
            </p:nvSpPr>
            <p:spPr>
              <a:xfrm>
                <a:off x="6330025" y="3397950"/>
                <a:ext cx="73425" cy="9725"/>
              </a:xfrm>
              <a:custGeom>
                <a:rect b="b" l="l" r="r" t="t"/>
                <a:pathLst>
                  <a:path extrusionOk="0" h="389" w="2937">
                    <a:moveTo>
                      <a:pt x="101" y="1"/>
                    </a:moveTo>
                    <a:cubicBezTo>
                      <a:pt x="34" y="1"/>
                      <a:pt x="1" y="101"/>
                      <a:pt x="68" y="101"/>
                    </a:cubicBezTo>
                    <a:cubicBezTo>
                      <a:pt x="784" y="287"/>
                      <a:pt x="1543" y="388"/>
                      <a:pt x="2277" y="388"/>
                    </a:cubicBezTo>
                    <a:cubicBezTo>
                      <a:pt x="2466" y="388"/>
                      <a:pt x="2652" y="381"/>
                      <a:pt x="2836" y="368"/>
                    </a:cubicBezTo>
                    <a:cubicBezTo>
                      <a:pt x="2936" y="368"/>
                      <a:pt x="2903" y="268"/>
                      <a:pt x="2836" y="268"/>
                    </a:cubicBezTo>
                    <a:cubicBezTo>
                      <a:pt x="1902" y="201"/>
                      <a:pt x="1002" y="134"/>
                      <a:pt x="1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87" name="Google Shape;14187;p43"/>
              <p:cNvSpPr/>
              <p:nvPr/>
            </p:nvSpPr>
            <p:spPr>
              <a:xfrm>
                <a:off x="6355900" y="3389625"/>
                <a:ext cx="35875" cy="6700"/>
              </a:xfrm>
              <a:custGeom>
                <a:rect b="b" l="l" r="r" t="t"/>
                <a:pathLst>
                  <a:path extrusionOk="0" h="268" w="1435">
                    <a:moveTo>
                      <a:pt x="67" y="0"/>
                    </a:moveTo>
                    <a:cubicBezTo>
                      <a:pt x="0" y="0"/>
                      <a:pt x="0" y="67"/>
                      <a:pt x="33" y="100"/>
                    </a:cubicBezTo>
                    <a:cubicBezTo>
                      <a:pt x="467" y="200"/>
                      <a:pt x="901" y="267"/>
                      <a:pt x="1368" y="267"/>
                    </a:cubicBezTo>
                    <a:cubicBezTo>
                      <a:pt x="1434" y="267"/>
                      <a:pt x="1401" y="200"/>
                      <a:pt x="1368" y="200"/>
                    </a:cubicBezTo>
                    <a:cubicBezTo>
                      <a:pt x="934" y="167"/>
                      <a:pt x="500" y="10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88" name="Google Shape;14188;p43"/>
              <p:cNvSpPr/>
              <p:nvPr/>
            </p:nvSpPr>
            <p:spPr>
              <a:xfrm>
                <a:off x="6793700" y="2989325"/>
                <a:ext cx="138450" cy="6075"/>
              </a:xfrm>
              <a:custGeom>
                <a:rect b="b" l="l" r="r" t="t"/>
                <a:pathLst>
                  <a:path extrusionOk="0" h="243" w="5538">
                    <a:moveTo>
                      <a:pt x="2736" y="1"/>
                    </a:moveTo>
                    <a:cubicBezTo>
                      <a:pt x="1869" y="1"/>
                      <a:pt x="968" y="1"/>
                      <a:pt x="67" y="34"/>
                    </a:cubicBezTo>
                    <a:cubicBezTo>
                      <a:pt x="1" y="68"/>
                      <a:pt x="1" y="134"/>
                      <a:pt x="67" y="134"/>
                    </a:cubicBezTo>
                    <a:cubicBezTo>
                      <a:pt x="968" y="201"/>
                      <a:pt x="1869" y="201"/>
                      <a:pt x="2769" y="234"/>
                    </a:cubicBezTo>
                    <a:cubicBezTo>
                      <a:pt x="3203" y="234"/>
                      <a:pt x="3645" y="243"/>
                      <a:pt x="4091" y="243"/>
                    </a:cubicBezTo>
                    <a:cubicBezTo>
                      <a:pt x="4537" y="243"/>
                      <a:pt x="4987" y="234"/>
                      <a:pt x="5438" y="201"/>
                    </a:cubicBezTo>
                    <a:cubicBezTo>
                      <a:pt x="5538" y="201"/>
                      <a:pt x="5504" y="68"/>
                      <a:pt x="5438" y="68"/>
                    </a:cubicBezTo>
                    <a:cubicBezTo>
                      <a:pt x="4537" y="1"/>
                      <a:pt x="3636" y="1"/>
                      <a:pt x="27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89" name="Google Shape;14189;p43"/>
              <p:cNvSpPr/>
              <p:nvPr/>
            </p:nvSpPr>
            <p:spPr>
              <a:xfrm>
                <a:off x="6863750" y="3008725"/>
                <a:ext cx="53400" cy="3500"/>
              </a:xfrm>
              <a:custGeom>
                <a:rect b="b" l="l" r="r" t="t"/>
                <a:pathLst>
                  <a:path extrusionOk="0" h="140" w="2136">
                    <a:moveTo>
                      <a:pt x="1068" y="0"/>
                    </a:moveTo>
                    <a:cubicBezTo>
                      <a:pt x="734" y="0"/>
                      <a:pt x="401" y="9"/>
                      <a:pt x="67" y="25"/>
                    </a:cubicBezTo>
                    <a:cubicBezTo>
                      <a:pt x="1" y="25"/>
                      <a:pt x="34" y="92"/>
                      <a:pt x="67" y="92"/>
                    </a:cubicBezTo>
                    <a:cubicBezTo>
                      <a:pt x="539" y="116"/>
                      <a:pt x="1011" y="139"/>
                      <a:pt x="1482" y="139"/>
                    </a:cubicBezTo>
                    <a:cubicBezTo>
                      <a:pt x="1678" y="139"/>
                      <a:pt x="1873" y="135"/>
                      <a:pt x="2069" y="125"/>
                    </a:cubicBezTo>
                    <a:cubicBezTo>
                      <a:pt x="2135" y="125"/>
                      <a:pt x="2135" y="59"/>
                      <a:pt x="2069" y="25"/>
                    </a:cubicBezTo>
                    <a:cubicBezTo>
                      <a:pt x="1735" y="9"/>
                      <a:pt x="1402" y="0"/>
                      <a:pt x="10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90" name="Google Shape;14190;p43"/>
              <p:cNvSpPr/>
              <p:nvPr/>
            </p:nvSpPr>
            <p:spPr>
              <a:xfrm>
                <a:off x="6882100" y="3021025"/>
                <a:ext cx="30875" cy="3350"/>
              </a:xfrm>
              <a:custGeom>
                <a:rect b="b" l="l" r="r" t="t"/>
                <a:pathLst>
                  <a:path extrusionOk="0" h="134" w="1235">
                    <a:moveTo>
                      <a:pt x="1168" y="0"/>
                    </a:moveTo>
                    <a:cubicBezTo>
                      <a:pt x="801" y="0"/>
                      <a:pt x="401" y="34"/>
                      <a:pt x="34" y="67"/>
                    </a:cubicBezTo>
                    <a:cubicBezTo>
                      <a:pt x="0" y="67"/>
                      <a:pt x="0" y="134"/>
                      <a:pt x="34" y="134"/>
                    </a:cubicBezTo>
                    <a:cubicBezTo>
                      <a:pt x="434" y="134"/>
                      <a:pt x="801" y="134"/>
                      <a:pt x="1168" y="100"/>
                    </a:cubicBezTo>
                    <a:cubicBezTo>
                      <a:pt x="1235" y="100"/>
                      <a:pt x="1235" y="34"/>
                      <a:pt x="11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91" name="Google Shape;14191;p43"/>
              <p:cNvSpPr/>
              <p:nvPr/>
            </p:nvSpPr>
            <p:spPr>
              <a:xfrm>
                <a:off x="6640250" y="3116100"/>
                <a:ext cx="82600" cy="9200"/>
              </a:xfrm>
              <a:custGeom>
                <a:rect b="b" l="l" r="r" t="t"/>
                <a:pathLst>
                  <a:path extrusionOk="0" h="368" w="3304">
                    <a:moveTo>
                      <a:pt x="3236" y="0"/>
                    </a:moveTo>
                    <a:cubicBezTo>
                      <a:pt x="2169" y="0"/>
                      <a:pt x="1102" y="167"/>
                      <a:pt x="34" y="267"/>
                    </a:cubicBezTo>
                    <a:cubicBezTo>
                      <a:pt x="1" y="267"/>
                      <a:pt x="1" y="367"/>
                      <a:pt x="68" y="367"/>
                    </a:cubicBezTo>
                    <a:cubicBezTo>
                      <a:pt x="1102" y="300"/>
                      <a:pt x="2202" y="267"/>
                      <a:pt x="3236" y="134"/>
                    </a:cubicBezTo>
                    <a:cubicBezTo>
                      <a:pt x="3303" y="100"/>
                      <a:pt x="3303" y="0"/>
                      <a:pt x="32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92" name="Google Shape;14192;p43"/>
              <p:cNvSpPr/>
              <p:nvPr/>
            </p:nvSpPr>
            <p:spPr>
              <a:xfrm>
                <a:off x="6669450" y="3101075"/>
                <a:ext cx="44225" cy="4200"/>
              </a:xfrm>
              <a:custGeom>
                <a:rect b="b" l="l" r="r" t="t"/>
                <a:pathLst>
                  <a:path extrusionOk="0" h="168" w="1769">
                    <a:moveTo>
                      <a:pt x="1702" y="1"/>
                    </a:moveTo>
                    <a:cubicBezTo>
                      <a:pt x="1134" y="1"/>
                      <a:pt x="601" y="67"/>
                      <a:pt x="67" y="101"/>
                    </a:cubicBezTo>
                    <a:cubicBezTo>
                      <a:pt x="0" y="101"/>
                      <a:pt x="0" y="167"/>
                      <a:pt x="67" y="167"/>
                    </a:cubicBezTo>
                    <a:cubicBezTo>
                      <a:pt x="601" y="134"/>
                      <a:pt x="1168" y="134"/>
                      <a:pt x="1702" y="101"/>
                    </a:cubicBezTo>
                    <a:cubicBezTo>
                      <a:pt x="1768" y="101"/>
                      <a:pt x="1768" y="1"/>
                      <a:pt x="17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93" name="Google Shape;14193;p43"/>
              <p:cNvSpPr/>
              <p:nvPr/>
            </p:nvSpPr>
            <p:spPr>
              <a:xfrm>
                <a:off x="6681950" y="3087725"/>
                <a:ext cx="33375" cy="3375"/>
              </a:xfrm>
              <a:custGeom>
                <a:rect b="b" l="l" r="r" t="t"/>
                <a:pathLst>
                  <a:path extrusionOk="0" h="135" w="1335">
                    <a:moveTo>
                      <a:pt x="34" y="1"/>
                    </a:moveTo>
                    <a:cubicBezTo>
                      <a:pt x="1" y="1"/>
                      <a:pt x="1" y="68"/>
                      <a:pt x="34" y="68"/>
                    </a:cubicBezTo>
                    <a:cubicBezTo>
                      <a:pt x="434" y="101"/>
                      <a:pt x="868" y="134"/>
                      <a:pt x="1268" y="134"/>
                    </a:cubicBezTo>
                    <a:cubicBezTo>
                      <a:pt x="1302" y="134"/>
                      <a:pt x="1335" y="34"/>
                      <a:pt x="1268" y="34"/>
                    </a:cubicBezTo>
                    <a:cubicBezTo>
                      <a:pt x="868" y="1"/>
                      <a:pt x="468" y="1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94" name="Google Shape;14194;p43"/>
              <p:cNvSpPr/>
              <p:nvPr/>
            </p:nvSpPr>
            <p:spPr>
              <a:xfrm>
                <a:off x="6694475" y="3076900"/>
                <a:ext cx="20025" cy="4200"/>
              </a:xfrm>
              <a:custGeom>
                <a:rect b="b" l="l" r="r" t="t"/>
                <a:pathLst>
                  <a:path extrusionOk="0" h="168" w="801">
                    <a:moveTo>
                      <a:pt x="67" y="0"/>
                    </a:moveTo>
                    <a:cubicBezTo>
                      <a:pt x="0" y="0"/>
                      <a:pt x="0" y="67"/>
                      <a:pt x="33" y="67"/>
                    </a:cubicBezTo>
                    <a:cubicBezTo>
                      <a:pt x="267" y="100"/>
                      <a:pt x="500" y="134"/>
                      <a:pt x="734" y="167"/>
                    </a:cubicBezTo>
                    <a:cubicBezTo>
                      <a:pt x="801" y="167"/>
                      <a:pt x="801" y="67"/>
                      <a:pt x="734" y="67"/>
                    </a:cubicBezTo>
                    <a:cubicBezTo>
                      <a:pt x="534" y="34"/>
                      <a:pt x="300" y="34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95" name="Google Shape;14195;p43"/>
              <p:cNvSpPr/>
              <p:nvPr/>
            </p:nvSpPr>
            <p:spPr>
              <a:xfrm>
                <a:off x="6606900" y="2695450"/>
                <a:ext cx="78425" cy="3900"/>
              </a:xfrm>
              <a:custGeom>
                <a:rect b="b" l="l" r="r" t="t"/>
                <a:pathLst>
                  <a:path extrusionOk="0" h="156" w="3137">
                    <a:moveTo>
                      <a:pt x="2183" y="0"/>
                    </a:moveTo>
                    <a:cubicBezTo>
                      <a:pt x="1466" y="0"/>
                      <a:pt x="741" y="24"/>
                      <a:pt x="34" y="47"/>
                    </a:cubicBezTo>
                    <a:cubicBezTo>
                      <a:pt x="1" y="47"/>
                      <a:pt x="1" y="148"/>
                      <a:pt x="34" y="148"/>
                    </a:cubicBezTo>
                    <a:cubicBezTo>
                      <a:pt x="534" y="148"/>
                      <a:pt x="1043" y="156"/>
                      <a:pt x="1552" y="156"/>
                    </a:cubicBezTo>
                    <a:cubicBezTo>
                      <a:pt x="2060" y="156"/>
                      <a:pt x="2569" y="148"/>
                      <a:pt x="3069" y="114"/>
                    </a:cubicBezTo>
                    <a:cubicBezTo>
                      <a:pt x="3136" y="114"/>
                      <a:pt x="3136" y="14"/>
                      <a:pt x="3069" y="14"/>
                    </a:cubicBezTo>
                    <a:cubicBezTo>
                      <a:pt x="2776" y="4"/>
                      <a:pt x="2480" y="0"/>
                      <a:pt x="21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96" name="Google Shape;14196;p43"/>
              <p:cNvSpPr/>
              <p:nvPr/>
            </p:nvSpPr>
            <p:spPr>
              <a:xfrm>
                <a:off x="6627750" y="2681625"/>
                <a:ext cx="37550" cy="4175"/>
              </a:xfrm>
              <a:custGeom>
                <a:rect b="b" l="l" r="r" t="t"/>
                <a:pathLst>
                  <a:path extrusionOk="0" h="167" w="1502">
                    <a:moveTo>
                      <a:pt x="1435" y="0"/>
                    </a:moveTo>
                    <a:cubicBezTo>
                      <a:pt x="968" y="0"/>
                      <a:pt x="501" y="33"/>
                      <a:pt x="34" y="67"/>
                    </a:cubicBezTo>
                    <a:cubicBezTo>
                      <a:pt x="0" y="67"/>
                      <a:pt x="0" y="167"/>
                      <a:pt x="67" y="167"/>
                    </a:cubicBezTo>
                    <a:cubicBezTo>
                      <a:pt x="501" y="133"/>
                      <a:pt x="968" y="133"/>
                      <a:pt x="1435" y="100"/>
                    </a:cubicBezTo>
                    <a:cubicBezTo>
                      <a:pt x="1502" y="100"/>
                      <a:pt x="1502" y="0"/>
                      <a:pt x="14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97" name="Google Shape;14197;p43"/>
              <p:cNvSpPr/>
              <p:nvPr/>
            </p:nvSpPr>
            <p:spPr>
              <a:xfrm>
                <a:off x="6637750" y="2670225"/>
                <a:ext cx="20050" cy="3900"/>
              </a:xfrm>
              <a:custGeom>
                <a:rect b="b" l="l" r="r" t="t"/>
                <a:pathLst>
                  <a:path extrusionOk="0" h="156" w="802">
                    <a:moveTo>
                      <a:pt x="358" y="0"/>
                    </a:moveTo>
                    <a:cubicBezTo>
                      <a:pt x="261" y="0"/>
                      <a:pt x="164" y="9"/>
                      <a:pt x="67" y="22"/>
                    </a:cubicBezTo>
                    <a:cubicBezTo>
                      <a:pt x="1" y="22"/>
                      <a:pt x="1" y="89"/>
                      <a:pt x="67" y="89"/>
                    </a:cubicBezTo>
                    <a:cubicBezTo>
                      <a:pt x="130" y="80"/>
                      <a:pt x="193" y="76"/>
                      <a:pt x="255" y="76"/>
                    </a:cubicBezTo>
                    <a:cubicBezTo>
                      <a:pt x="424" y="76"/>
                      <a:pt x="588" y="107"/>
                      <a:pt x="735" y="156"/>
                    </a:cubicBezTo>
                    <a:cubicBezTo>
                      <a:pt x="801" y="156"/>
                      <a:pt x="801" y="89"/>
                      <a:pt x="768" y="56"/>
                    </a:cubicBezTo>
                    <a:cubicBezTo>
                      <a:pt x="631" y="17"/>
                      <a:pt x="494" y="0"/>
                      <a:pt x="35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98" name="Google Shape;14198;p43"/>
              <p:cNvSpPr/>
              <p:nvPr/>
            </p:nvSpPr>
            <p:spPr>
              <a:xfrm>
                <a:off x="6561025" y="2696625"/>
                <a:ext cx="26725" cy="2525"/>
              </a:xfrm>
              <a:custGeom>
                <a:rect b="b" l="l" r="r" t="t"/>
                <a:pathLst>
                  <a:path extrusionOk="0" h="101" w="1069">
                    <a:moveTo>
                      <a:pt x="68" y="0"/>
                    </a:moveTo>
                    <a:cubicBezTo>
                      <a:pt x="1" y="0"/>
                      <a:pt x="34" y="67"/>
                      <a:pt x="68" y="67"/>
                    </a:cubicBezTo>
                    <a:cubicBezTo>
                      <a:pt x="401" y="101"/>
                      <a:pt x="701" y="101"/>
                      <a:pt x="1035" y="101"/>
                    </a:cubicBezTo>
                    <a:cubicBezTo>
                      <a:pt x="1068" y="101"/>
                      <a:pt x="1068" y="34"/>
                      <a:pt x="1002" y="34"/>
                    </a:cubicBezTo>
                    <a:cubicBezTo>
                      <a:pt x="701" y="0"/>
                      <a:pt x="368" y="0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99" name="Google Shape;14199;p43"/>
              <p:cNvSpPr/>
              <p:nvPr/>
            </p:nvSpPr>
            <p:spPr>
              <a:xfrm>
                <a:off x="6470125" y="2632400"/>
                <a:ext cx="65075" cy="5350"/>
              </a:xfrm>
              <a:custGeom>
                <a:rect b="b" l="l" r="r" t="t"/>
                <a:pathLst>
                  <a:path extrusionOk="0" h="214" w="2603">
                    <a:moveTo>
                      <a:pt x="2569" y="1"/>
                    </a:moveTo>
                    <a:cubicBezTo>
                      <a:pt x="1932" y="103"/>
                      <a:pt x="1295" y="146"/>
                      <a:pt x="658" y="146"/>
                    </a:cubicBezTo>
                    <a:cubicBezTo>
                      <a:pt x="461" y="146"/>
                      <a:pt x="265" y="142"/>
                      <a:pt x="68" y="134"/>
                    </a:cubicBezTo>
                    <a:cubicBezTo>
                      <a:pt x="1" y="134"/>
                      <a:pt x="1" y="201"/>
                      <a:pt x="68" y="201"/>
                    </a:cubicBezTo>
                    <a:cubicBezTo>
                      <a:pt x="276" y="209"/>
                      <a:pt x="485" y="214"/>
                      <a:pt x="693" y="214"/>
                    </a:cubicBezTo>
                    <a:cubicBezTo>
                      <a:pt x="1319" y="214"/>
                      <a:pt x="1944" y="176"/>
                      <a:pt x="2569" y="101"/>
                    </a:cubicBezTo>
                    <a:cubicBezTo>
                      <a:pt x="2603" y="101"/>
                      <a:pt x="2603" y="1"/>
                      <a:pt x="25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00" name="Google Shape;14200;p43"/>
              <p:cNvSpPr/>
              <p:nvPr/>
            </p:nvSpPr>
            <p:spPr>
              <a:xfrm>
                <a:off x="6742825" y="2852575"/>
                <a:ext cx="50075" cy="3275"/>
              </a:xfrm>
              <a:custGeom>
                <a:rect b="b" l="l" r="r" t="t"/>
                <a:pathLst>
                  <a:path extrusionOk="0" h="131" w="2003">
                    <a:moveTo>
                      <a:pt x="67" y="0"/>
                    </a:moveTo>
                    <a:cubicBezTo>
                      <a:pt x="1" y="0"/>
                      <a:pt x="1" y="67"/>
                      <a:pt x="34" y="67"/>
                    </a:cubicBezTo>
                    <a:cubicBezTo>
                      <a:pt x="400" y="104"/>
                      <a:pt x="756" y="130"/>
                      <a:pt x="1107" y="130"/>
                    </a:cubicBezTo>
                    <a:cubicBezTo>
                      <a:pt x="1397" y="130"/>
                      <a:pt x="1683" y="112"/>
                      <a:pt x="1969" y="67"/>
                    </a:cubicBezTo>
                    <a:cubicBezTo>
                      <a:pt x="2002" y="67"/>
                      <a:pt x="2002" y="0"/>
                      <a:pt x="1969" y="0"/>
                    </a:cubicBezTo>
                    <a:cubicBezTo>
                      <a:pt x="1652" y="34"/>
                      <a:pt x="1335" y="50"/>
                      <a:pt x="1018" y="50"/>
                    </a:cubicBezTo>
                    <a:cubicBezTo>
                      <a:pt x="701" y="50"/>
                      <a:pt x="384" y="34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01" name="Google Shape;14201;p43"/>
              <p:cNvSpPr/>
              <p:nvPr/>
            </p:nvSpPr>
            <p:spPr>
              <a:xfrm>
                <a:off x="6506825" y="2887600"/>
                <a:ext cx="74250" cy="3350"/>
              </a:xfrm>
              <a:custGeom>
                <a:rect b="b" l="l" r="r" t="t"/>
                <a:pathLst>
                  <a:path extrusionOk="0" h="134" w="2970">
                    <a:moveTo>
                      <a:pt x="67" y="0"/>
                    </a:moveTo>
                    <a:cubicBezTo>
                      <a:pt x="1" y="0"/>
                      <a:pt x="1" y="100"/>
                      <a:pt x="67" y="100"/>
                    </a:cubicBezTo>
                    <a:cubicBezTo>
                      <a:pt x="1001" y="100"/>
                      <a:pt x="1969" y="134"/>
                      <a:pt x="2903" y="134"/>
                    </a:cubicBezTo>
                    <a:cubicBezTo>
                      <a:pt x="2969" y="134"/>
                      <a:pt x="2969" y="67"/>
                      <a:pt x="2903" y="67"/>
                    </a:cubicBezTo>
                    <a:cubicBezTo>
                      <a:pt x="1969" y="34"/>
                      <a:pt x="1001" y="34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02" name="Google Shape;14202;p43"/>
              <p:cNvSpPr/>
              <p:nvPr/>
            </p:nvSpPr>
            <p:spPr>
              <a:xfrm>
                <a:off x="6604400" y="2891775"/>
                <a:ext cx="20050" cy="4175"/>
              </a:xfrm>
              <a:custGeom>
                <a:rect b="b" l="l" r="r" t="t"/>
                <a:pathLst>
                  <a:path extrusionOk="0" h="167" w="802">
                    <a:moveTo>
                      <a:pt x="67" y="0"/>
                    </a:moveTo>
                    <a:cubicBezTo>
                      <a:pt x="0" y="0"/>
                      <a:pt x="0" y="100"/>
                      <a:pt x="34" y="100"/>
                    </a:cubicBezTo>
                    <a:cubicBezTo>
                      <a:pt x="267" y="100"/>
                      <a:pt x="501" y="133"/>
                      <a:pt x="734" y="167"/>
                    </a:cubicBezTo>
                    <a:cubicBezTo>
                      <a:pt x="801" y="167"/>
                      <a:pt x="801" y="100"/>
                      <a:pt x="768" y="67"/>
                    </a:cubicBezTo>
                    <a:cubicBezTo>
                      <a:pt x="534" y="67"/>
                      <a:pt x="301" y="33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03" name="Google Shape;14203;p43"/>
              <p:cNvSpPr/>
              <p:nvPr/>
            </p:nvSpPr>
            <p:spPr>
              <a:xfrm>
                <a:off x="6480975" y="3045200"/>
                <a:ext cx="65900" cy="2325"/>
              </a:xfrm>
              <a:custGeom>
                <a:rect b="b" l="l" r="r" t="t"/>
                <a:pathLst>
                  <a:path extrusionOk="0" h="93" w="2636">
                    <a:moveTo>
                      <a:pt x="67" y="1"/>
                    </a:moveTo>
                    <a:cubicBezTo>
                      <a:pt x="1" y="1"/>
                      <a:pt x="1" y="67"/>
                      <a:pt x="67" y="67"/>
                    </a:cubicBezTo>
                    <a:cubicBezTo>
                      <a:pt x="484" y="84"/>
                      <a:pt x="901" y="92"/>
                      <a:pt x="1318" y="92"/>
                    </a:cubicBezTo>
                    <a:cubicBezTo>
                      <a:pt x="1735" y="92"/>
                      <a:pt x="2152" y="84"/>
                      <a:pt x="2569" y="67"/>
                    </a:cubicBezTo>
                    <a:cubicBezTo>
                      <a:pt x="2636" y="67"/>
                      <a:pt x="2636" y="1"/>
                      <a:pt x="25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04" name="Google Shape;14204;p43"/>
              <p:cNvSpPr/>
              <p:nvPr/>
            </p:nvSpPr>
            <p:spPr>
              <a:xfrm>
                <a:off x="6565450" y="3046700"/>
                <a:ext cx="11450" cy="3525"/>
              </a:xfrm>
              <a:custGeom>
                <a:rect b="b" l="l" r="r" t="t"/>
                <a:pathLst>
                  <a:path extrusionOk="0" h="141" w="458">
                    <a:moveTo>
                      <a:pt x="43" y="1"/>
                    </a:moveTo>
                    <a:cubicBezTo>
                      <a:pt x="17" y="1"/>
                      <a:pt x="0" y="74"/>
                      <a:pt x="57" y="74"/>
                    </a:cubicBezTo>
                    <a:lnTo>
                      <a:pt x="391" y="141"/>
                    </a:lnTo>
                    <a:cubicBezTo>
                      <a:pt x="458" y="141"/>
                      <a:pt x="458" y="74"/>
                      <a:pt x="424" y="74"/>
                    </a:cubicBezTo>
                    <a:cubicBezTo>
                      <a:pt x="291" y="41"/>
                      <a:pt x="191" y="7"/>
                      <a:pt x="57" y="7"/>
                    </a:cubicBezTo>
                    <a:cubicBezTo>
                      <a:pt x="53" y="3"/>
                      <a:pt x="48" y="1"/>
                      <a:pt x="4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05" name="Google Shape;14205;p43"/>
              <p:cNvSpPr/>
              <p:nvPr/>
            </p:nvSpPr>
            <p:spPr>
              <a:xfrm>
                <a:off x="6504325" y="3066050"/>
                <a:ext cx="13375" cy="2525"/>
              </a:xfrm>
              <a:custGeom>
                <a:rect b="b" l="l" r="r" t="t"/>
                <a:pathLst>
                  <a:path extrusionOk="0" h="101" w="535">
                    <a:moveTo>
                      <a:pt x="34" y="1"/>
                    </a:moveTo>
                    <a:cubicBezTo>
                      <a:pt x="1" y="1"/>
                      <a:pt x="1" y="101"/>
                      <a:pt x="34" y="101"/>
                    </a:cubicBezTo>
                    <a:lnTo>
                      <a:pt x="468" y="67"/>
                    </a:lnTo>
                    <a:cubicBezTo>
                      <a:pt x="534" y="67"/>
                      <a:pt x="534" y="1"/>
                      <a:pt x="4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06" name="Google Shape;14206;p43"/>
              <p:cNvSpPr/>
              <p:nvPr/>
            </p:nvSpPr>
            <p:spPr>
              <a:xfrm>
                <a:off x="6420100" y="3279550"/>
                <a:ext cx="37550" cy="2525"/>
              </a:xfrm>
              <a:custGeom>
                <a:rect b="b" l="l" r="r" t="t"/>
                <a:pathLst>
                  <a:path extrusionOk="0" h="101" w="1502">
                    <a:moveTo>
                      <a:pt x="67" y="0"/>
                    </a:moveTo>
                    <a:cubicBezTo>
                      <a:pt x="1" y="0"/>
                      <a:pt x="1" y="67"/>
                      <a:pt x="67" y="67"/>
                    </a:cubicBezTo>
                    <a:cubicBezTo>
                      <a:pt x="534" y="100"/>
                      <a:pt x="968" y="100"/>
                      <a:pt x="1435" y="100"/>
                    </a:cubicBezTo>
                    <a:cubicBezTo>
                      <a:pt x="1502" y="100"/>
                      <a:pt x="1502" y="33"/>
                      <a:pt x="1435" y="33"/>
                    </a:cubicBezTo>
                    <a:cubicBezTo>
                      <a:pt x="968" y="33"/>
                      <a:pt x="534" y="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07" name="Google Shape;14207;p43"/>
              <p:cNvSpPr/>
              <p:nvPr/>
            </p:nvSpPr>
            <p:spPr>
              <a:xfrm>
                <a:off x="6474300" y="3281200"/>
                <a:ext cx="11700" cy="2525"/>
              </a:xfrm>
              <a:custGeom>
                <a:rect b="b" l="l" r="r" t="t"/>
                <a:pathLst>
                  <a:path extrusionOk="0" h="101" w="468">
                    <a:moveTo>
                      <a:pt x="67" y="1"/>
                    </a:moveTo>
                    <a:cubicBezTo>
                      <a:pt x="1" y="1"/>
                      <a:pt x="1" y="101"/>
                      <a:pt x="67" y="101"/>
                    </a:cubicBezTo>
                    <a:lnTo>
                      <a:pt x="401" y="68"/>
                    </a:lnTo>
                    <a:cubicBezTo>
                      <a:pt x="468" y="68"/>
                      <a:pt x="434" y="1"/>
                      <a:pt x="4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08" name="Google Shape;14208;p43"/>
              <p:cNvSpPr/>
              <p:nvPr/>
            </p:nvSpPr>
            <p:spPr>
              <a:xfrm>
                <a:off x="6469300" y="3367100"/>
                <a:ext cx="26725" cy="4500"/>
              </a:xfrm>
              <a:custGeom>
                <a:rect b="b" l="l" r="r" t="t"/>
                <a:pathLst>
                  <a:path extrusionOk="0" h="180" w="1069">
                    <a:moveTo>
                      <a:pt x="1001" y="1"/>
                    </a:moveTo>
                    <a:cubicBezTo>
                      <a:pt x="776" y="76"/>
                      <a:pt x="532" y="113"/>
                      <a:pt x="298" y="113"/>
                    </a:cubicBezTo>
                    <a:cubicBezTo>
                      <a:pt x="220" y="113"/>
                      <a:pt x="142" y="109"/>
                      <a:pt x="67" y="101"/>
                    </a:cubicBezTo>
                    <a:cubicBezTo>
                      <a:pt x="1" y="101"/>
                      <a:pt x="1" y="167"/>
                      <a:pt x="67" y="167"/>
                    </a:cubicBezTo>
                    <a:cubicBezTo>
                      <a:pt x="142" y="176"/>
                      <a:pt x="220" y="180"/>
                      <a:pt x="298" y="180"/>
                    </a:cubicBezTo>
                    <a:cubicBezTo>
                      <a:pt x="534" y="180"/>
                      <a:pt x="784" y="142"/>
                      <a:pt x="1035" y="67"/>
                    </a:cubicBezTo>
                    <a:cubicBezTo>
                      <a:pt x="1068" y="67"/>
                      <a:pt x="1035" y="1"/>
                      <a:pt x="10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09" name="Google Shape;14209;p43"/>
              <p:cNvSpPr/>
              <p:nvPr/>
            </p:nvSpPr>
            <p:spPr>
              <a:xfrm>
                <a:off x="6780350" y="2514000"/>
                <a:ext cx="45900" cy="5850"/>
              </a:xfrm>
              <a:custGeom>
                <a:rect b="b" l="l" r="r" t="t"/>
                <a:pathLst>
                  <a:path extrusionOk="0" h="234" w="1836">
                    <a:moveTo>
                      <a:pt x="34" y="0"/>
                    </a:moveTo>
                    <a:cubicBezTo>
                      <a:pt x="1" y="0"/>
                      <a:pt x="1" y="67"/>
                      <a:pt x="34" y="100"/>
                    </a:cubicBezTo>
                    <a:cubicBezTo>
                      <a:pt x="635" y="134"/>
                      <a:pt x="1202" y="200"/>
                      <a:pt x="1769" y="234"/>
                    </a:cubicBezTo>
                    <a:cubicBezTo>
                      <a:pt x="1835" y="234"/>
                      <a:pt x="1835" y="134"/>
                      <a:pt x="1802" y="134"/>
                    </a:cubicBezTo>
                    <a:cubicBezTo>
                      <a:pt x="1202" y="67"/>
                      <a:pt x="635" y="34"/>
                      <a:pt x="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10" name="Google Shape;14210;p43"/>
              <p:cNvSpPr/>
              <p:nvPr/>
            </p:nvSpPr>
            <p:spPr>
              <a:xfrm>
                <a:off x="6838725" y="2542350"/>
                <a:ext cx="20875" cy="3350"/>
              </a:xfrm>
              <a:custGeom>
                <a:rect b="b" l="l" r="r" t="t"/>
                <a:pathLst>
                  <a:path extrusionOk="0" h="134" w="835">
                    <a:moveTo>
                      <a:pt x="68" y="0"/>
                    </a:moveTo>
                    <a:cubicBezTo>
                      <a:pt x="34" y="0"/>
                      <a:pt x="1" y="67"/>
                      <a:pt x="68" y="67"/>
                    </a:cubicBezTo>
                    <a:cubicBezTo>
                      <a:pt x="268" y="100"/>
                      <a:pt x="501" y="134"/>
                      <a:pt x="735" y="134"/>
                    </a:cubicBezTo>
                    <a:cubicBezTo>
                      <a:pt x="801" y="134"/>
                      <a:pt x="835" y="67"/>
                      <a:pt x="768" y="67"/>
                    </a:cubicBezTo>
                    <a:cubicBezTo>
                      <a:pt x="535" y="34"/>
                      <a:pt x="301" y="0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11" name="Google Shape;14211;p43"/>
              <p:cNvSpPr/>
              <p:nvPr/>
            </p:nvSpPr>
            <p:spPr>
              <a:xfrm>
                <a:off x="6035325" y="2814825"/>
                <a:ext cx="95275" cy="119350"/>
              </a:xfrm>
              <a:custGeom>
                <a:rect b="b" l="l" r="r" t="t"/>
                <a:pathLst>
                  <a:path extrusionOk="0" h="4774" w="3811">
                    <a:moveTo>
                      <a:pt x="3708" y="0"/>
                    </a:moveTo>
                    <a:cubicBezTo>
                      <a:pt x="3698" y="0"/>
                      <a:pt x="3690" y="3"/>
                      <a:pt x="3683" y="9"/>
                    </a:cubicBezTo>
                    <a:cubicBezTo>
                      <a:pt x="3016" y="776"/>
                      <a:pt x="2416" y="1577"/>
                      <a:pt x="1782" y="2378"/>
                    </a:cubicBezTo>
                    <a:cubicBezTo>
                      <a:pt x="1181" y="3111"/>
                      <a:pt x="581" y="3879"/>
                      <a:pt x="47" y="4679"/>
                    </a:cubicBezTo>
                    <a:cubicBezTo>
                      <a:pt x="0" y="4726"/>
                      <a:pt x="53" y="4774"/>
                      <a:pt x="100" y="4774"/>
                    </a:cubicBezTo>
                    <a:cubicBezTo>
                      <a:pt x="119" y="4774"/>
                      <a:pt x="138" y="4765"/>
                      <a:pt x="147" y="4746"/>
                    </a:cubicBezTo>
                    <a:cubicBezTo>
                      <a:pt x="814" y="4012"/>
                      <a:pt x="1448" y="3211"/>
                      <a:pt x="2049" y="2411"/>
                    </a:cubicBezTo>
                    <a:cubicBezTo>
                      <a:pt x="2616" y="1644"/>
                      <a:pt x="3216" y="876"/>
                      <a:pt x="3783" y="76"/>
                    </a:cubicBezTo>
                    <a:cubicBezTo>
                      <a:pt x="3810" y="49"/>
                      <a:pt x="3750" y="0"/>
                      <a:pt x="370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12" name="Google Shape;14212;p43"/>
              <p:cNvSpPr/>
              <p:nvPr/>
            </p:nvSpPr>
            <p:spPr>
              <a:xfrm>
                <a:off x="6075150" y="2860200"/>
                <a:ext cx="42825" cy="51825"/>
              </a:xfrm>
              <a:custGeom>
                <a:rect b="b" l="l" r="r" t="t"/>
                <a:pathLst>
                  <a:path extrusionOk="0" h="2073" w="1713">
                    <a:moveTo>
                      <a:pt x="1634" y="0"/>
                    </a:moveTo>
                    <a:cubicBezTo>
                      <a:pt x="1617" y="0"/>
                      <a:pt x="1600" y="8"/>
                      <a:pt x="1590" y="29"/>
                    </a:cubicBezTo>
                    <a:cubicBezTo>
                      <a:pt x="1056" y="629"/>
                      <a:pt x="522" y="1296"/>
                      <a:pt x="55" y="1964"/>
                    </a:cubicBezTo>
                    <a:cubicBezTo>
                      <a:pt x="1" y="2018"/>
                      <a:pt x="80" y="2072"/>
                      <a:pt x="129" y="2072"/>
                    </a:cubicBezTo>
                    <a:cubicBezTo>
                      <a:pt x="140" y="2072"/>
                      <a:pt x="149" y="2070"/>
                      <a:pt x="155" y="2064"/>
                    </a:cubicBezTo>
                    <a:cubicBezTo>
                      <a:pt x="689" y="1430"/>
                      <a:pt x="1223" y="763"/>
                      <a:pt x="1690" y="62"/>
                    </a:cubicBezTo>
                    <a:cubicBezTo>
                      <a:pt x="1713" y="39"/>
                      <a:pt x="1672" y="0"/>
                      <a:pt x="16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13" name="Google Shape;14213;p43"/>
              <p:cNvSpPr/>
              <p:nvPr/>
            </p:nvSpPr>
            <p:spPr>
              <a:xfrm>
                <a:off x="6097025" y="2888200"/>
                <a:ext cx="16900" cy="16800"/>
              </a:xfrm>
              <a:custGeom>
                <a:rect b="b" l="l" r="r" t="t"/>
                <a:pathLst>
                  <a:path extrusionOk="0" h="672" w="676">
                    <a:moveTo>
                      <a:pt x="633" y="1"/>
                    </a:moveTo>
                    <a:cubicBezTo>
                      <a:pt x="627" y="1"/>
                      <a:pt x="621" y="3"/>
                      <a:pt x="615" y="10"/>
                    </a:cubicBezTo>
                    <a:cubicBezTo>
                      <a:pt x="415" y="210"/>
                      <a:pt x="214" y="377"/>
                      <a:pt x="48" y="577"/>
                    </a:cubicBezTo>
                    <a:cubicBezTo>
                      <a:pt x="0" y="624"/>
                      <a:pt x="37" y="671"/>
                      <a:pt x="74" y="671"/>
                    </a:cubicBezTo>
                    <a:cubicBezTo>
                      <a:pt x="89" y="671"/>
                      <a:pt x="105" y="663"/>
                      <a:pt x="114" y="643"/>
                    </a:cubicBezTo>
                    <a:cubicBezTo>
                      <a:pt x="315" y="477"/>
                      <a:pt x="481" y="276"/>
                      <a:pt x="648" y="76"/>
                    </a:cubicBezTo>
                    <a:cubicBezTo>
                      <a:pt x="675" y="49"/>
                      <a:pt x="658" y="1"/>
                      <a:pt x="63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14" name="Google Shape;14214;p43"/>
              <p:cNvSpPr/>
              <p:nvPr/>
            </p:nvSpPr>
            <p:spPr>
              <a:xfrm>
                <a:off x="6088425" y="3020700"/>
                <a:ext cx="16250" cy="18175"/>
              </a:xfrm>
              <a:custGeom>
                <a:rect b="b" l="l" r="r" t="t"/>
                <a:pathLst>
                  <a:path extrusionOk="0" h="727" w="650">
                    <a:moveTo>
                      <a:pt x="590" y="0"/>
                    </a:moveTo>
                    <a:cubicBezTo>
                      <a:pt x="579" y="0"/>
                      <a:pt x="567" y="4"/>
                      <a:pt x="558" y="13"/>
                    </a:cubicBezTo>
                    <a:cubicBezTo>
                      <a:pt x="358" y="214"/>
                      <a:pt x="192" y="414"/>
                      <a:pt x="25" y="647"/>
                    </a:cubicBezTo>
                    <a:cubicBezTo>
                      <a:pt x="0" y="696"/>
                      <a:pt x="47" y="727"/>
                      <a:pt x="87" y="727"/>
                    </a:cubicBezTo>
                    <a:cubicBezTo>
                      <a:pt x="102" y="727"/>
                      <a:pt x="116" y="723"/>
                      <a:pt x="125" y="714"/>
                    </a:cubicBezTo>
                    <a:cubicBezTo>
                      <a:pt x="325" y="514"/>
                      <a:pt x="492" y="280"/>
                      <a:pt x="625" y="80"/>
                    </a:cubicBezTo>
                    <a:cubicBezTo>
                      <a:pt x="650" y="31"/>
                      <a:pt x="620" y="0"/>
                      <a:pt x="59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15" name="Google Shape;14215;p43"/>
              <p:cNvSpPr/>
              <p:nvPr/>
            </p:nvSpPr>
            <p:spPr>
              <a:xfrm>
                <a:off x="6102600" y="3054975"/>
                <a:ext cx="34000" cy="37275"/>
              </a:xfrm>
              <a:custGeom>
                <a:rect b="b" l="l" r="r" t="t"/>
                <a:pathLst>
                  <a:path extrusionOk="0" h="1491" w="1360">
                    <a:moveTo>
                      <a:pt x="1311" y="1"/>
                    </a:moveTo>
                    <a:cubicBezTo>
                      <a:pt x="1305" y="1"/>
                      <a:pt x="1299" y="4"/>
                      <a:pt x="1292" y="10"/>
                    </a:cubicBezTo>
                    <a:cubicBezTo>
                      <a:pt x="792" y="377"/>
                      <a:pt x="358" y="911"/>
                      <a:pt x="25" y="1411"/>
                    </a:cubicBezTo>
                    <a:cubicBezTo>
                      <a:pt x="0" y="1460"/>
                      <a:pt x="30" y="1491"/>
                      <a:pt x="60" y="1491"/>
                    </a:cubicBezTo>
                    <a:cubicBezTo>
                      <a:pt x="71" y="1491"/>
                      <a:pt x="83" y="1487"/>
                      <a:pt x="92" y="1478"/>
                    </a:cubicBezTo>
                    <a:cubicBezTo>
                      <a:pt x="292" y="1244"/>
                      <a:pt x="492" y="1011"/>
                      <a:pt x="725" y="777"/>
                    </a:cubicBezTo>
                    <a:cubicBezTo>
                      <a:pt x="925" y="510"/>
                      <a:pt x="1159" y="310"/>
                      <a:pt x="1359" y="77"/>
                    </a:cubicBezTo>
                    <a:cubicBezTo>
                      <a:pt x="1359" y="50"/>
                      <a:pt x="1337" y="1"/>
                      <a:pt x="131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16" name="Google Shape;14216;p43"/>
              <p:cNvSpPr/>
              <p:nvPr/>
            </p:nvSpPr>
            <p:spPr>
              <a:xfrm>
                <a:off x="6116775" y="3074525"/>
                <a:ext cx="17075" cy="16900"/>
              </a:xfrm>
              <a:custGeom>
                <a:rect b="b" l="l" r="r" t="t"/>
                <a:pathLst>
                  <a:path extrusionOk="0" h="676" w="683">
                    <a:moveTo>
                      <a:pt x="626" y="1"/>
                    </a:moveTo>
                    <a:cubicBezTo>
                      <a:pt x="614" y="1"/>
                      <a:pt x="602" y="9"/>
                      <a:pt x="592" y="29"/>
                    </a:cubicBezTo>
                    <a:cubicBezTo>
                      <a:pt x="392" y="195"/>
                      <a:pt x="192" y="396"/>
                      <a:pt x="25" y="596"/>
                    </a:cubicBezTo>
                    <a:cubicBezTo>
                      <a:pt x="0" y="645"/>
                      <a:pt x="30" y="675"/>
                      <a:pt x="60" y="675"/>
                    </a:cubicBezTo>
                    <a:cubicBezTo>
                      <a:pt x="71" y="675"/>
                      <a:pt x="83" y="671"/>
                      <a:pt x="92" y="662"/>
                    </a:cubicBezTo>
                    <a:cubicBezTo>
                      <a:pt x="292" y="496"/>
                      <a:pt x="492" y="295"/>
                      <a:pt x="659" y="95"/>
                    </a:cubicBezTo>
                    <a:cubicBezTo>
                      <a:pt x="682" y="48"/>
                      <a:pt x="656" y="1"/>
                      <a:pt x="62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17" name="Google Shape;14217;p43"/>
              <p:cNvSpPr/>
              <p:nvPr/>
            </p:nvSpPr>
            <p:spPr>
              <a:xfrm>
                <a:off x="6120100" y="3091675"/>
                <a:ext cx="13000" cy="12250"/>
              </a:xfrm>
              <a:custGeom>
                <a:rect b="b" l="l" r="r" t="t"/>
                <a:pathLst>
                  <a:path extrusionOk="0" h="490" w="520">
                    <a:moveTo>
                      <a:pt x="447" y="1"/>
                    </a:moveTo>
                    <a:cubicBezTo>
                      <a:pt x="440" y="1"/>
                      <a:pt x="432" y="3"/>
                      <a:pt x="426" y="10"/>
                    </a:cubicBezTo>
                    <a:cubicBezTo>
                      <a:pt x="259" y="110"/>
                      <a:pt x="125" y="243"/>
                      <a:pt x="25" y="410"/>
                    </a:cubicBezTo>
                    <a:cubicBezTo>
                      <a:pt x="1" y="459"/>
                      <a:pt x="30" y="490"/>
                      <a:pt x="61" y="490"/>
                    </a:cubicBezTo>
                    <a:cubicBezTo>
                      <a:pt x="72" y="490"/>
                      <a:pt x="83" y="486"/>
                      <a:pt x="92" y="477"/>
                    </a:cubicBezTo>
                    <a:cubicBezTo>
                      <a:pt x="225" y="343"/>
                      <a:pt x="359" y="177"/>
                      <a:pt x="492" y="76"/>
                    </a:cubicBezTo>
                    <a:cubicBezTo>
                      <a:pt x="519" y="49"/>
                      <a:pt x="481" y="1"/>
                      <a:pt x="44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18" name="Google Shape;14218;p43"/>
              <p:cNvSpPr/>
              <p:nvPr/>
            </p:nvSpPr>
            <p:spPr>
              <a:xfrm>
                <a:off x="6040825" y="3146625"/>
                <a:ext cx="17150" cy="18075"/>
              </a:xfrm>
              <a:custGeom>
                <a:rect b="b" l="l" r="r" t="t"/>
                <a:pathLst>
                  <a:path extrusionOk="0" h="723" w="686">
                    <a:moveTo>
                      <a:pt x="626" y="0"/>
                    </a:moveTo>
                    <a:cubicBezTo>
                      <a:pt x="615" y="0"/>
                      <a:pt x="603" y="4"/>
                      <a:pt x="594" y="13"/>
                    </a:cubicBezTo>
                    <a:cubicBezTo>
                      <a:pt x="394" y="213"/>
                      <a:pt x="194" y="414"/>
                      <a:pt x="27" y="647"/>
                    </a:cubicBezTo>
                    <a:cubicBezTo>
                      <a:pt x="0" y="674"/>
                      <a:pt x="39" y="723"/>
                      <a:pt x="72" y="723"/>
                    </a:cubicBezTo>
                    <a:cubicBezTo>
                      <a:pt x="80" y="723"/>
                      <a:pt x="88" y="720"/>
                      <a:pt x="94" y="714"/>
                    </a:cubicBezTo>
                    <a:cubicBezTo>
                      <a:pt x="294" y="514"/>
                      <a:pt x="461" y="280"/>
                      <a:pt x="661" y="80"/>
                    </a:cubicBezTo>
                    <a:cubicBezTo>
                      <a:pt x="686" y="31"/>
                      <a:pt x="656" y="0"/>
                      <a:pt x="62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19" name="Google Shape;14219;p43"/>
              <p:cNvSpPr/>
              <p:nvPr/>
            </p:nvSpPr>
            <p:spPr>
              <a:xfrm>
                <a:off x="5988350" y="2842225"/>
                <a:ext cx="57350" cy="80750"/>
              </a:xfrm>
              <a:custGeom>
                <a:rect b="b" l="l" r="r" t="t"/>
                <a:pathLst>
                  <a:path extrusionOk="0" h="3230" w="2294">
                    <a:moveTo>
                      <a:pt x="2228" y="0"/>
                    </a:moveTo>
                    <a:cubicBezTo>
                      <a:pt x="2215" y="0"/>
                      <a:pt x="2203" y="4"/>
                      <a:pt x="2193" y="14"/>
                    </a:cubicBezTo>
                    <a:cubicBezTo>
                      <a:pt x="1526" y="1081"/>
                      <a:pt x="759" y="2082"/>
                      <a:pt x="25" y="3150"/>
                    </a:cubicBezTo>
                    <a:cubicBezTo>
                      <a:pt x="0" y="3198"/>
                      <a:pt x="48" y="3229"/>
                      <a:pt x="101" y="3229"/>
                    </a:cubicBezTo>
                    <a:cubicBezTo>
                      <a:pt x="120" y="3229"/>
                      <a:pt x="140" y="3225"/>
                      <a:pt x="158" y="3216"/>
                    </a:cubicBezTo>
                    <a:cubicBezTo>
                      <a:pt x="992" y="2282"/>
                      <a:pt x="1693" y="1148"/>
                      <a:pt x="2293" y="47"/>
                    </a:cubicBezTo>
                    <a:cubicBezTo>
                      <a:pt x="2293" y="24"/>
                      <a:pt x="2260" y="0"/>
                      <a:pt x="222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20" name="Google Shape;14220;p43"/>
              <p:cNvSpPr/>
              <p:nvPr/>
            </p:nvSpPr>
            <p:spPr>
              <a:xfrm>
                <a:off x="5992525" y="2860575"/>
                <a:ext cx="24575" cy="33200"/>
              </a:xfrm>
              <a:custGeom>
                <a:rect b="b" l="l" r="r" t="t"/>
                <a:pathLst>
                  <a:path extrusionOk="0" h="1328" w="983">
                    <a:moveTo>
                      <a:pt x="926" y="0"/>
                    </a:moveTo>
                    <a:cubicBezTo>
                      <a:pt x="914" y="0"/>
                      <a:pt x="902" y="4"/>
                      <a:pt x="892" y="14"/>
                    </a:cubicBezTo>
                    <a:cubicBezTo>
                      <a:pt x="592" y="414"/>
                      <a:pt x="292" y="848"/>
                      <a:pt x="25" y="1248"/>
                    </a:cubicBezTo>
                    <a:cubicBezTo>
                      <a:pt x="0" y="1297"/>
                      <a:pt x="29" y="1328"/>
                      <a:pt x="73" y="1328"/>
                    </a:cubicBezTo>
                    <a:cubicBezTo>
                      <a:pt x="89" y="1328"/>
                      <a:pt x="107" y="1324"/>
                      <a:pt x="125" y="1315"/>
                    </a:cubicBezTo>
                    <a:cubicBezTo>
                      <a:pt x="458" y="948"/>
                      <a:pt x="759" y="514"/>
                      <a:pt x="959" y="47"/>
                    </a:cubicBezTo>
                    <a:cubicBezTo>
                      <a:pt x="982" y="24"/>
                      <a:pt x="956" y="0"/>
                      <a:pt x="92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21" name="Google Shape;14221;p43"/>
              <p:cNvSpPr/>
              <p:nvPr/>
            </p:nvSpPr>
            <p:spPr>
              <a:xfrm>
                <a:off x="6048400" y="2620850"/>
                <a:ext cx="39825" cy="59450"/>
              </a:xfrm>
              <a:custGeom>
                <a:rect b="b" l="l" r="r" t="t"/>
                <a:pathLst>
                  <a:path extrusionOk="0" h="2378" w="1593">
                    <a:moveTo>
                      <a:pt x="1530" y="1"/>
                    </a:moveTo>
                    <a:cubicBezTo>
                      <a:pt x="1516" y="1"/>
                      <a:pt x="1503" y="9"/>
                      <a:pt x="1492" y="29"/>
                    </a:cubicBezTo>
                    <a:cubicBezTo>
                      <a:pt x="959" y="730"/>
                      <a:pt x="492" y="1530"/>
                      <a:pt x="25" y="2298"/>
                    </a:cubicBezTo>
                    <a:cubicBezTo>
                      <a:pt x="0" y="2346"/>
                      <a:pt x="29" y="2377"/>
                      <a:pt x="60" y="2377"/>
                    </a:cubicBezTo>
                    <a:cubicBezTo>
                      <a:pt x="71" y="2377"/>
                      <a:pt x="82" y="2373"/>
                      <a:pt x="91" y="2364"/>
                    </a:cubicBezTo>
                    <a:cubicBezTo>
                      <a:pt x="625" y="1630"/>
                      <a:pt x="1159" y="863"/>
                      <a:pt x="1592" y="63"/>
                    </a:cubicBezTo>
                    <a:cubicBezTo>
                      <a:pt x="1592" y="40"/>
                      <a:pt x="1561" y="1"/>
                      <a:pt x="153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22" name="Google Shape;14222;p43"/>
              <p:cNvSpPr/>
              <p:nvPr/>
            </p:nvSpPr>
            <p:spPr>
              <a:xfrm>
                <a:off x="6030900" y="2688400"/>
                <a:ext cx="14525" cy="17775"/>
              </a:xfrm>
              <a:custGeom>
                <a:rect b="b" l="l" r="r" t="t"/>
                <a:pathLst>
                  <a:path extrusionOk="0" h="711" w="581">
                    <a:moveTo>
                      <a:pt x="502" y="1"/>
                    </a:moveTo>
                    <a:cubicBezTo>
                      <a:pt x="485" y="1"/>
                      <a:pt x="468" y="9"/>
                      <a:pt x="458" y="29"/>
                    </a:cubicBezTo>
                    <a:cubicBezTo>
                      <a:pt x="324" y="229"/>
                      <a:pt x="158" y="430"/>
                      <a:pt x="24" y="663"/>
                    </a:cubicBezTo>
                    <a:cubicBezTo>
                      <a:pt x="1" y="687"/>
                      <a:pt x="27" y="710"/>
                      <a:pt x="56" y="710"/>
                    </a:cubicBezTo>
                    <a:cubicBezTo>
                      <a:pt x="68" y="710"/>
                      <a:pt x="81" y="706"/>
                      <a:pt x="91" y="696"/>
                    </a:cubicBezTo>
                    <a:cubicBezTo>
                      <a:pt x="258" y="496"/>
                      <a:pt x="424" y="296"/>
                      <a:pt x="558" y="63"/>
                    </a:cubicBezTo>
                    <a:cubicBezTo>
                      <a:pt x="581" y="40"/>
                      <a:pt x="540" y="1"/>
                      <a:pt x="5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23" name="Google Shape;14223;p43"/>
              <p:cNvSpPr/>
              <p:nvPr/>
            </p:nvSpPr>
            <p:spPr>
              <a:xfrm>
                <a:off x="6010875" y="2705925"/>
                <a:ext cx="50400" cy="64450"/>
              </a:xfrm>
              <a:custGeom>
                <a:rect b="b" l="l" r="r" t="t"/>
                <a:pathLst>
                  <a:path extrusionOk="0" h="2578" w="2016">
                    <a:moveTo>
                      <a:pt x="1963" y="0"/>
                    </a:moveTo>
                    <a:cubicBezTo>
                      <a:pt x="1950" y="0"/>
                      <a:pt x="1936" y="8"/>
                      <a:pt x="1926" y="29"/>
                    </a:cubicBezTo>
                    <a:cubicBezTo>
                      <a:pt x="1259" y="829"/>
                      <a:pt x="625" y="1663"/>
                      <a:pt x="25" y="2531"/>
                    </a:cubicBezTo>
                    <a:cubicBezTo>
                      <a:pt x="1" y="2554"/>
                      <a:pt x="44" y="2578"/>
                      <a:pt x="83" y="2578"/>
                    </a:cubicBezTo>
                    <a:cubicBezTo>
                      <a:pt x="99" y="2578"/>
                      <a:pt x="115" y="2574"/>
                      <a:pt x="125" y="2564"/>
                    </a:cubicBezTo>
                    <a:cubicBezTo>
                      <a:pt x="725" y="1697"/>
                      <a:pt x="1359" y="863"/>
                      <a:pt x="1993" y="62"/>
                    </a:cubicBezTo>
                    <a:cubicBezTo>
                      <a:pt x="2016" y="39"/>
                      <a:pt x="1991" y="0"/>
                      <a:pt x="196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24" name="Google Shape;14224;p43"/>
              <p:cNvSpPr/>
              <p:nvPr/>
            </p:nvSpPr>
            <p:spPr>
              <a:xfrm>
                <a:off x="6020050" y="2588825"/>
                <a:ext cx="31150" cy="38125"/>
              </a:xfrm>
              <a:custGeom>
                <a:rect b="b" l="l" r="r" t="t"/>
                <a:pathLst>
                  <a:path extrusionOk="0" h="1525" w="1246">
                    <a:moveTo>
                      <a:pt x="1163" y="0"/>
                    </a:moveTo>
                    <a:cubicBezTo>
                      <a:pt x="1151" y="0"/>
                      <a:pt x="1138" y="3"/>
                      <a:pt x="1125" y="9"/>
                    </a:cubicBezTo>
                    <a:cubicBezTo>
                      <a:pt x="692" y="443"/>
                      <a:pt x="325" y="943"/>
                      <a:pt x="24" y="1477"/>
                    </a:cubicBezTo>
                    <a:cubicBezTo>
                      <a:pt x="1" y="1501"/>
                      <a:pt x="44" y="1524"/>
                      <a:pt x="71" y="1524"/>
                    </a:cubicBezTo>
                    <a:cubicBezTo>
                      <a:pt x="83" y="1524"/>
                      <a:pt x="91" y="1520"/>
                      <a:pt x="91" y="1510"/>
                    </a:cubicBezTo>
                    <a:cubicBezTo>
                      <a:pt x="425" y="977"/>
                      <a:pt x="792" y="510"/>
                      <a:pt x="1192" y="76"/>
                    </a:cubicBezTo>
                    <a:cubicBezTo>
                      <a:pt x="1246" y="49"/>
                      <a:pt x="1213" y="0"/>
                      <a:pt x="116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25" name="Google Shape;14225;p43"/>
              <p:cNvSpPr/>
              <p:nvPr/>
            </p:nvSpPr>
            <p:spPr>
              <a:xfrm>
                <a:off x="6010800" y="3003175"/>
                <a:ext cx="24650" cy="27275"/>
              </a:xfrm>
              <a:custGeom>
                <a:rect b="b" l="l" r="r" t="t"/>
                <a:pathLst>
                  <a:path extrusionOk="0" h="1091" w="986">
                    <a:moveTo>
                      <a:pt x="926" y="1"/>
                    </a:moveTo>
                    <a:cubicBezTo>
                      <a:pt x="915" y="1"/>
                      <a:pt x="904" y="5"/>
                      <a:pt x="895" y="14"/>
                    </a:cubicBezTo>
                    <a:cubicBezTo>
                      <a:pt x="595" y="347"/>
                      <a:pt x="294" y="681"/>
                      <a:pt x="28" y="1015"/>
                    </a:cubicBezTo>
                    <a:cubicBezTo>
                      <a:pt x="1" y="1042"/>
                      <a:pt x="39" y="1090"/>
                      <a:pt x="72" y="1090"/>
                    </a:cubicBezTo>
                    <a:cubicBezTo>
                      <a:pt x="80" y="1090"/>
                      <a:pt x="88" y="1088"/>
                      <a:pt x="94" y="1081"/>
                    </a:cubicBezTo>
                    <a:cubicBezTo>
                      <a:pt x="394" y="748"/>
                      <a:pt x="661" y="414"/>
                      <a:pt x="962" y="81"/>
                    </a:cubicBezTo>
                    <a:cubicBezTo>
                      <a:pt x="986" y="32"/>
                      <a:pt x="957" y="1"/>
                      <a:pt x="92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26" name="Google Shape;14226;p43"/>
              <p:cNvSpPr/>
              <p:nvPr/>
            </p:nvSpPr>
            <p:spPr>
              <a:xfrm>
                <a:off x="5966675" y="2831875"/>
                <a:ext cx="18725" cy="22725"/>
              </a:xfrm>
              <a:custGeom>
                <a:rect b="b" l="l" r="r" t="t"/>
                <a:pathLst>
                  <a:path extrusionOk="0" h="909" w="749">
                    <a:moveTo>
                      <a:pt x="666" y="0"/>
                    </a:moveTo>
                    <a:cubicBezTo>
                      <a:pt x="650" y="0"/>
                      <a:pt x="635" y="8"/>
                      <a:pt x="625" y="28"/>
                    </a:cubicBezTo>
                    <a:cubicBezTo>
                      <a:pt x="425" y="295"/>
                      <a:pt x="191" y="561"/>
                      <a:pt x="25" y="828"/>
                    </a:cubicBezTo>
                    <a:cubicBezTo>
                      <a:pt x="0" y="877"/>
                      <a:pt x="29" y="908"/>
                      <a:pt x="73" y="908"/>
                    </a:cubicBezTo>
                    <a:cubicBezTo>
                      <a:pt x="89" y="908"/>
                      <a:pt x="107" y="904"/>
                      <a:pt x="125" y="895"/>
                    </a:cubicBezTo>
                    <a:cubicBezTo>
                      <a:pt x="325" y="628"/>
                      <a:pt x="525" y="361"/>
                      <a:pt x="725" y="94"/>
                    </a:cubicBezTo>
                    <a:cubicBezTo>
                      <a:pt x="749" y="47"/>
                      <a:pt x="706" y="0"/>
                      <a:pt x="66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27" name="Google Shape;14227;p43"/>
              <p:cNvSpPr/>
              <p:nvPr/>
            </p:nvSpPr>
            <p:spPr>
              <a:xfrm>
                <a:off x="5973350" y="2850550"/>
                <a:ext cx="9550" cy="10725"/>
              </a:xfrm>
              <a:custGeom>
                <a:rect b="b" l="l" r="r" t="t"/>
                <a:pathLst>
                  <a:path extrusionOk="0" h="429" w="382">
                    <a:moveTo>
                      <a:pt x="326" y="1"/>
                    </a:moveTo>
                    <a:cubicBezTo>
                      <a:pt x="314" y="1"/>
                      <a:pt x="301" y="5"/>
                      <a:pt x="291" y="15"/>
                    </a:cubicBezTo>
                    <a:cubicBezTo>
                      <a:pt x="191" y="115"/>
                      <a:pt x="91" y="248"/>
                      <a:pt x="24" y="381"/>
                    </a:cubicBezTo>
                    <a:cubicBezTo>
                      <a:pt x="1" y="405"/>
                      <a:pt x="27" y="429"/>
                      <a:pt x="57" y="429"/>
                    </a:cubicBezTo>
                    <a:cubicBezTo>
                      <a:pt x="69" y="429"/>
                      <a:pt x="81" y="425"/>
                      <a:pt x="91" y="415"/>
                    </a:cubicBezTo>
                    <a:cubicBezTo>
                      <a:pt x="191" y="315"/>
                      <a:pt x="291" y="181"/>
                      <a:pt x="358" y="48"/>
                    </a:cubicBezTo>
                    <a:cubicBezTo>
                      <a:pt x="382" y="24"/>
                      <a:pt x="355" y="1"/>
                      <a:pt x="32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28" name="Google Shape;14228;p43"/>
              <p:cNvSpPr/>
              <p:nvPr/>
            </p:nvSpPr>
            <p:spPr>
              <a:xfrm>
                <a:off x="6110875" y="2732250"/>
                <a:ext cx="19725" cy="21325"/>
              </a:xfrm>
              <a:custGeom>
                <a:rect b="b" l="l" r="r" t="t"/>
                <a:pathLst>
                  <a:path extrusionOk="0" h="853" w="789">
                    <a:moveTo>
                      <a:pt x="716" y="1"/>
                    </a:moveTo>
                    <a:cubicBezTo>
                      <a:pt x="708" y="1"/>
                      <a:pt x="701" y="3"/>
                      <a:pt x="695" y="10"/>
                    </a:cubicBezTo>
                    <a:cubicBezTo>
                      <a:pt x="461" y="243"/>
                      <a:pt x="228" y="510"/>
                      <a:pt x="27" y="777"/>
                    </a:cubicBezTo>
                    <a:cubicBezTo>
                      <a:pt x="0" y="804"/>
                      <a:pt x="39" y="853"/>
                      <a:pt x="72" y="853"/>
                    </a:cubicBezTo>
                    <a:cubicBezTo>
                      <a:pt x="80" y="853"/>
                      <a:pt x="88" y="850"/>
                      <a:pt x="94" y="844"/>
                    </a:cubicBezTo>
                    <a:cubicBezTo>
                      <a:pt x="328" y="610"/>
                      <a:pt x="561" y="343"/>
                      <a:pt x="761" y="77"/>
                    </a:cubicBezTo>
                    <a:cubicBezTo>
                      <a:pt x="788" y="50"/>
                      <a:pt x="750" y="1"/>
                      <a:pt x="71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29" name="Google Shape;14229;p43"/>
              <p:cNvSpPr/>
              <p:nvPr/>
            </p:nvSpPr>
            <p:spPr>
              <a:xfrm>
                <a:off x="6118450" y="2719750"/>
                <a:ext cx="11475" cy="13925"/>
              </a:xfrm>
              <a:custGeom>
                <a:rect b="b" l="l" r="r" t="t"/>
                <a:pathLst>
                  <a:path extrusionOk="0" h="557" w="459">
                    <a:moveTo>
                      <a:pt x="410" y="0"/>
                    </a:moveTo>
                    <a:cubicBezTo>
                      <a:pt x="404" y="0"/>
                      <a:pt x="398" y="3"/>
                      <a:pt x="392" y="9"/>
                    </a:cubicBezTo>
                    <a:cubicBezTo>
                      <a:pt x="258" y="176"/>
                      <a:pt x="125" y="310"/>
                      <a:pt x="25" y="476"/>
                    </a:cubicBezTo>
                    <a:cubicBezTo>
                      <a:pt x="0" y="525"/>
                      <a:pt x="47" y="556"/>
                      <a:pt x="87" y="556"/>
                    </a:cubicBezTo>
                    <a:cubicBezTo>
                      <a:pt x="102" y="556"/>
                      <a:pt x="116" y="552"/>
                      <a:pt x="125" y="543"/>
                    </a:cubicBezTo>
                    <a:cubicBezTo>
                      <a:pt x="225" y="410"/>
                      <a:pt x="358" y="243"/>
                      <a:pt x="458" y="76"/>
                    </a:cubicBezTo>
                    <a:cubicBezTo>
                      <a:pt x="458" y="49"/>
                      <a:pt x="436" y="0"/>
                      <a:pt x="41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30" name="Google Shape;14230;p43"/>
              <p:cNvSpPr/>
              <p:nvPr/>
            </p:nvSpPr>
            <p:spPr>
              <a:xfrm>
                <a:off x="5861375" y="2841725"/>
                <a:ext cx="77575" cy="6100"/>
              </a:xfrm>
              <a:custGeom>
                <a:rect b="b" l="l" r="r" t="t"/>
                <a:pathLst>
                  <a:path extrusionOk="0" h="244" w="3103">
                    <a:moveTo>
                      <a:pt x="1601" y="1"/>
                    </a:moveTo>
                    <a:cubicBezTo>
                      <a:pt x="1101" y="1"/>
                      <a:pt x="567" y="1"/>
                      <a:pt x="67" y="67"/>
                    </a:cubicBezTo>
                    <a:cubicBezTo>
                      <a:pt x="0" y="67"/>
                      <a:pt x="34" y="134"/>
                      <a:pt x="67" y="134"/>
                    </a:cubicBezTo>
                    <a:cubicBezTo>
                      <a:pt x="567" y="167"/>
                      <a:pt x="1068" y="167"/>
                      <a:pt x="1535" y="167"/>
                    </a:cubicBezTo>
                    <a:cubicBezTo>
                      <a:pt x="1939" y="194"/>
                      <a:pt x="2344" y="243"/>
                      <a:pt x="2731" y="243"/>
                    </a:cubicBezTo>
                    <a:cubicBezTo>
                      <a:pt x="2823" y="243"/>
                      <a:pt x="2913" y="240"/>
                      <a:pt x="3002" y="234"/>
                    </a:cubicBezTo>
                    <a:cubicBezTo>
                      <a:pt x="3102" y="234"/>
                      <a:pt x="3102" y="101"/>
                      <a:pt x="3036" y="101"/>
                    </a:cubicBezTo>
                    <a:cubicBezTo>
                      <a:pt x="2569" y="1"/>
                      <a:pt x="2068" y="1"/>
                      <a:pt x="16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31" name="Google Shape;14231;p43"/>
              <p:cNvSpPr/>
              <p:nvPr/>
            </p:nvSpPr>
            <p:spPr>
              <a:xfrm>
                <a:off x="5902225" y="2858875"/>
                <a:ext cx="28375" cy="3950"/>
              </a:xfrm>
              <a:custGeom>
                <a:rect b="b" l="l" r="r" t="t"/>
                <a:pathLst>
                  <a:path extrusionOk="0" h="158" w="1135">
                    <a:moveTo>
                      <a:pt x="735" y="0"/>
                    </a:moveTo>
                    <a:cubicBezTo>
                      <a:pt x="512" y="0"/>
                      <a:pt x="290" y="15"/>
                      <a:pt x="67" y="15"/>
                    </a:cubicBezTo>
                    <a:cubicBezTo>
                      <a:pt x="1" y="15"/>
                      <a:pt x="34" y="115"/>
                      <a:pt x="67" y="115"/>
                    </a:cubicBezTo>
                    <a:cubicBezTo>
                      <a:pt x="334" y="115"/>
                      <a:pt x="601" y="158"/>
                      <a:pt x="868" y="158"/>
                    </a:cubicBezTo>
                    <a:cubicBezTo>
                      <a:pt x="935" y="158"/>
                      <a:pt x="1001" y="155"/>
                      <a:pt x="1068" y="149"/>
                    </a:cubicBezTo>
                    <a:cubicBezTo>
                      <a:pt x="1135" y="149"/>
                      <a:pt x="1135" y="48"/>
                      <a:pt x="1068" y="15"/>
                    </a:cubicBezTo>
                    <a:cubicBezTo>
                      <a:pt x="957" y="4"/>
                      <a:pt x="846" y="0"/>
                      <a:pt x="7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32" name="Google Shape;14232;p43"/>
              <p:cNvSpPr/>
              <p:nvPr/>
            </p:nvSpPr>
            <p:spPr>
              <a:xfrm>
                <a:off x="5874700" y="2684750"/>
                <a:ext cx="73425" cy="5425"/>
              </a:xfrm>
              <a:custGeom>
                <a:rect b="b" l="l" r="r" t="t"/>
                <a:pathLst>
                  <a:path extrusionOk="0" h="217" w="2937">
                    <a:moveTo>
                      <a:pt x="2203" y="0"/>
                    </a:moveTo>
                    <a:cubicBezTo>
                      <a:pt x="1977" y="0"/>
                      <a:pt x="1752" y="8"/>
                      <a:pt x="1535" y="8"/>
                    </a:cubicBezTo>
                    <a:cubicBezTo>
                      <a:pt x="1035" y="8"/>
                      <a:pt x="535" y="8"/>
                      <a:pt x="68" y="42"/>
                    </a:cubicBezTo>
                    <a:cubicBezTo>
                      <a:pt x="34" y="75"/>
                      <a:pt x="1" y="142"/>
                      <a:pt x="68" y="142"/>
                    </a:cubicBezTo>
                    <a:cubicBezTo>
                      <a:pt x="535" y="209"/>
                      <a:pt x="1002" y="209"/>
                      <a:pt x="1469" y="209"/>
                    </a:cubicBezTo>
                    <a:cubicBezTo>
                      <a:pt x="1702" y="209"/>
                      <a:pt x="1936" y="217"/>
                      <a:pt x="2169" y="217"/>
                    </a:cubicBezTo>
                    <a:cubicBezTo>
                      <a:pt x="2403" y="217"/>
                      <a:pt x="2636" y="209"/>
                      <a:pt x="2870" y="175"/>
                    </a:cubicBezTo>
                    <a:cubicBezTo>
                      <a:pt x="2936" y="142"/>
                      <a:pt x="2903" y="42"/>
                      <a:pt x="2870" y="42"/>
                    </a:cubicBezTo>
                    <a:cubicBezTo>
                      <a:pt x="2653" y="8"/>
                      <a:pt x="2428" y="0"/>
                      <a:pt x="22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33" name="Google Shape;14233;p43"/>
              <p:cNvSpPr/>
              <p:nvPr/>
            </p:nvSpPr>
            <p:spPr>
              <a:xfrm>
                <a:off x="5901400" y="2697325"/>
                <a:ext cx="50050" cy="5225"/>
              </a:xfrm>
              <a:custGeom>
                <a:rect b="b" l="l" r="r" t="t"/>
                <a:pathLst>
                  <a:path extrusionOk="0" h="209" w="2002">
                    <a:moveTo>
                      <a:pt x="1148" y="1"/>
                    </a:moveTo>
                    <a:cubicBezTo>
                      <a:pt x="783" y="1"/>
                      <a:pt x="414" y="20"/>
                      <a:pt x="67" y="39"/>
                    </a:cubicBezTo>
                    <a:cubicBezTo>
                      <a:pt x="34" y="39"/>
                      <a:pt x="0" y="106"/>
                      <a:pt x="67" y="139"/>
                    </a:cubicBezTo>
                    <a:cubicBezTo>
                      <a:pt x="438" y="180"/>
                      <a:pt x="822" y="209"/>
                      <a:pt x="1203" y="209"/>
                    </a:cubicBezTo>
                    <a:cubicBezTo>
                      <a:pt x="1438" y="209"/>
                      <a:pt x="1672" y="198"/>
                      <a:pt x="1902" y="173"/>
                    </a:cubicBezTo>
                    <a:cubicBezTo>
                      <a:pt x="2002" y="173"/>
                      <a:pt x="2002" y="73"/>
                      <a:pt x="1935" y="39"/>
                    </a:cubicBezTo>
                    <a:cubicBezTo>
                      <a:pt x="1681" y="11"/>
                      <a:pt x="1416" y="1"/>
                      <a:pt x="114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34" name="Google Shape;14234;p43"/>
              <p:cNvSpPr/>
              <p:nvPr/>
            </p:nvSpPr>
            <p:spPr>
              <a:xfrm>
                <a:off x="5918075" y="2711025"/>
                <a:ext cx="23125" cy="4800"/>
              </a:xfrm>
              <a:custGeom>
                <a:rect b="b" l="l" r="r" t="t"/>
                <a:pathLst>
                  <a:path extrusionOk="0" h="192" w="925">
                    <a:moveTo>
                      <a:pt x="541" y="0"/>
                    </a:moveTo>
                    <a:cubicBezTo>
                      <a:pt x="369" y="0"/>
                      <a:pt x="195" y="44"/>
                      <a:pt x="34" y="125"/>
                    </a:cubicBezTo>
                    <a:cubicBezTo>
                      <a:pt x="1" y="125"/>
                      <a:pt x="34" y="192"/>
                      <a:pt x="67" y="192"/>
                    </a:cubicBezTo>
                    <a:cubicBezTo>
                      <a:pt x="334" y="125"/>
                      <a:pt x="568" y="125"/>
                      <a:pt x="834" y="125"/>
                    </a:cubicBezTo>
                    <a:cubicBezTo>
                      <a:pt x="844" y="130"/>
                      <a:pt x="853" y="132"/>
                      <a:pt x="861" y="132"/>
                    </a:cubicBezTo>
                    <a:cubicBezTo>
                      <a:pt x="909" y="132"/>
                      <a:pt x="925" y="58"/>
                      <a:pt x="868" y="58"/>
                    </a:cubicBezTo>
                    <a:cubicBezTo>
                      <a:pt x="763" y="19"/>
                      <a:pt x="652" y="0"/>
                      <a:pt x="54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35" name="Google Shape;14235;p43"/>
              <p:cNvSpPr/>
              <p:nvPr/>
            </p:nvSpPr>
            <p:spPr>
              <a:xfrm>
                <a:off x="5882225" y="2788775"/>
                <a:ext cx="62550" cy="4600"/>
              </a:xfrm>
              <a:custGeom>
                <a:rect b="b" l="l" r="r" t="t"/>
                <a:pathLst>
                  <a:path extrusionOk="0" h="184" w="2502">
                    <a:moveTo>
                      <a:pt x="1614" y="1"/>
                    </a:moveTo>
                    <a:cubicBezTo>
                      <a:pt x="1095" y="1"/>
                      <a:pt x="567" y="52"/>
                      <a:pt x="67" y="117"/>
                    </a:cubicBezTo>
                    <a:cubicBezTo>
                      <a:pt x="0" y="117"/>
                      <a:pt x="0" y="184"/>
                      <a:pt x="67" y="184"/>
                    </a:cubicBezTo>
                    <a:cubicBezTo>
                      <a:pt x="867" y="117"/>
                      <a:pt x="1635" y="151"/>
                      <a:pt x="2435" y="117"/>
                    </a:cubicBezTo>
                    <a:cubicBezTo>
                      <a:pt x="2469" y="117"/>
                      <a:pt x="2502" y="50"/>
                      <a:pt x="2435" y="50"/>
                    </a:cubicBezTo>
                    <a:cubicBezTo>
                      <a:pt x="2168" y="16"/>
                      <a:pt x="1892" y="1"/>
                      <a:pt x="161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36" name="Google Shape;14236;p43"/>
              <p:cNvSpPr/>
              <p:nvPr/>
            </p:nvSpPr>
            <p:spPr>
              <a:xfrm>
                <a:off x="5921400" y="2559525"/>
                <a:ext cx="80925" cy="4250"/>
              </a:xfrm>
              <a:custGeom>
                <a:rect b="b" l="l" r="r" t="t"/>
                <a:pathLst>
                  <a:path extrusionOk="0" h="170" w="3237">
                    <a:moveTo>
                      <a:pt x="2261" y="0"/>
                    </a:moveTo>
                    <a:cubicBezTo>
                      <a:pt x="1530" y="0"/>
                      <a:pt x="799" y="24"/>
                      <a:pt x="68" y="47"/>
                    </a:cubicBezTo>
                    <a:cubicBezTo>
                      <a:pt x="1" y="47"/>
                      <a:pt x="1" y="114"/>
                      <a:pt x="68" y="114"/>
                    </a:cubicBezTo>
                    <a:cubicBezTo>
                      <a:pt x="673" y="153"/>
                      <a:pt x="1279" y="169"/>
                      <a:pt x="1885" y="169"/>
                    </a:cubicBezTo>
                    <a:cubicBezTo>
                      <a:pt x="2313" y="169"/>
                      <a:pt x="2742" y="161"/>
                      <a:pt x="3170" y="147"/>
                    </a:cubicBezTo>
                    <a:cubicBezTo>
                      <a:pt x="3237" y="147"/>
                      <a:pt x="3237" y="47"/>
                      <a:pt x="3170" y="14"/>
                    </a:cubicBezTo>
                    <a:cubicBezTo>
                      <a:pt x="2867" y="4"/>
                      <a:pt x="2564" y="0"/>
                      <a:pt x="226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37" name="Google Shape;14237;p43"/>
              <p:cNvSpPr/>
              <p:nvPr/>
            </p:nvSpPr>
            <p:spPr>
              <a:xfrm>
                <a:off x="5960600" y="2571975"/>
                <a:ext cx="35050" cy="5425"/>
              </a:xfrm>
              <a:custGeom>
                <a:rect b="b" l="l" r="r" t="t"/>
                <a:pathLst>
                  <a:path extrusionOk="0" h="217" w="1402">
                    <a:moveTo>
                      <a:pt x="898" y="0"/>
                    </a:moveTo>
                    <a:cubicBezTo>
                      <a:pt x="617" y="0"/>
                      <a:pt x="328" y="51"/>
                      <a:pt x="67" y="116"/>
                    </a:cubicBezTo>
                    <a:cubicBezTo>
                      <a:pt x="1" y="116"/>
                      <a:pt x="34" y="216"/>
                      <a:pt x="101" y="216"/>
                    </a:cubicBezTo>
                    <a:cubicBezTo>
                      <a:pt x="501" y="150"/>
                      <a:pt x="901" y="150"/>
                      <a:pt x="1335" y="150"/>
                    </a:cubicBezTo>
                    <a:cubicBezTo>
                      <a:pt x="1402" y="150"/>
                      <a:pt x="1402" y="50"/>
                      <a:pt x="1335" y="50"/>
                    </a:cubicBezTo>
                    <a:cubicBezTo>
                      <a:pt x="1195" y="15"/>
                      <a:pt x="1048" y="0"/>
                      <a:pt x="89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38" name="Google Shape;14238;p43"/>
              <p:cNvSpPr/>
              <p:nvPr/>
            </p:nvSpPr>
            <p:spPr>
              <a:xfrm>
                <a:off x="5973125" y="2518450"/>
                <a:ext cx="56725" cy="4625"/>
              </a:xfrm>
              <a:custGeom>
                <a:rect b="b" l="l" r="r" t="t"/>
                <a:pathLst>
                  <a:path extrusionOk="0" h="185" w="2269">
                    <a:moveTo>
                      <a:pt x="1275" y="1"/>
                    </a:moveTo>
                    <a:cubicBezTo>
                      <a:pt x="856" y="1"/>
                      <a:pt x="434" y="22"/>
                      <a:pt x="33" y="22"/>
                    </a:cubicBezTo>
                    <a:cubicBezTo>
                      <a:pt x="0" y="22"/>
                      <a:pt x="0" y="122"/>
                      <a:pt x="67" y="122"/>
                    </a:cubicBezTo>
                    <a:cubicBezTo>
                      <a:pt x="527" y="145"/>
                      <a:pt x="1035" y="184"/>
                      <a:pt x="1525" y="184"/>
                    </a:cubicBezTo>
                    <a:cubicBezTo>
                      <a:pt x="1745" y="184"/>
                      <a:pt x="1961" y="176"/>
                      <a:pt x="2168" y="156"/>
                    </a:cubicBezTo>
                    <a:cubicBezTo>
                      <a:pt x="2235" y="156"/>
                      <a:pt x="2268" y="56"/>
                      <a:pt x="2202" y="56"/>
                    </a:cubicBezTo>
                    <a:cubicBezTo>
                      <a:pt x="1901" y="13"/>
                      <a:pt x="1589" y="1"/>
                      <a:pt x="127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39" name="Google Shape;14239;p43"/>
              <p:cNvSpPr/>
              <p:nvPr/>
            </p:nvSpPr>
            <p:spPr>
              <a:xfrm>
                <a:off x="5989800" y="2509825"/>
                <a:ext cx="23375" cy="4200"/>
              </a:xfrm>
              <a:custGeom>
                <a:rect b="b" l="l" r="r" t="t"/>
                <a:pathLst>
                  <a:path extrusionOk="0" h="168" w="935">
                    <a:moveTo>
                      <a:pt x="67" y="0"/>
                    </a:moveTo>
                    <a:cubicBezTo>
                      <a:pt x="0" y="0"/>
                      <a:pt x="0" y="101"/>
                      <a:pt x="67" y="101"/>
                    </a:cubicBezTo>
                    <a:cubicBezTo>
                      <a:pt x="334" y="134"/>
                      <a:pt x="601" y="167"/>
                      <a:pt x="868" y="167"/>
                    </a:cubicBezTo>
                    <a:cubicBezTo>
                      <a:pt x="934" y="167"/>
                      <a:pt x="934" y="101"/>
                      <a:pt x="868" y="101"/>
                    </a:cubicBezTo>
                    <a:cubicBezTo>
                      <a:pt x="601" y="34"/>
                      <a:pt x="334" y="34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40" name="Google Shape;14240;p43"/>
              <p:cNvSpPr/>
              <p:nvPr/>
            </p:nvSpPr>
            <p:spPr>
              <a:xfrm>
                <a:off x="5959775" y="3237725"/>
                <a:ext cx="79250" cy="9325"/>
              </a:xfrm>
              <a:custGeom>
                <a:rect b="b" l="l" r="r" t="t"/>
                <a:pathLst>
                  <a:path extrusionOk="0" h="373" w="3170">
                    <a:moveTo>
                      <a:pt x="2787" y="0"/>
                    </a:moveTo>
                    <a:cubicBezTo>
                      <a:pt x="1880" y="0"/>
                      <a:pt x="930" y="123"/>
                      <a:pt x="34" y="272"/>
                    </a:cubicBezTo>
                    <a:cubicBezTo>
                      <a:pt x="0" y="305"/>
                      <a:pt x="0" y="372"/>
                      <a:pt x="67" y="372"/>
                    </a:cubicBezTo>
                    <a:cubicBezTo>
                      <a:pt x="1068" y="305"/>
                      <a:pt x="2102" y="239"/>
                      <a:pt x="3103" y="105"/>
                    </a:cubicBezTo>
                    <a:cubicBezTo>
                      <a:pt x="3169" y="105"/>
                      <a:pt x="3169" y="5"/>
                      <a:pt x="3103" y="5"/>
                    </a:cubicBezTo>
                    <a:cubicBezTo>
                      <a:pt x="2998" y="2"/>
                      <a:pt x="2893" y="0"/>
                      <a:pt x="278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41" name="Google Shape;14241;p43"/>
              <p:cNvSpPr/>
              <p:nvPr/>
            </p:nvSpPr>
            <p:spPr>
              <a:xfrm>
                <a:off x="5971450" y="3252025"/>
                <a:ext cx="30050" cy="5850"/>
              </a:xfrm>
              <a:custGeom>
                <a:rect b="b" l="l" r="r" t="t"/>
                <a:pathLst>
                  <a:path extrusionOk="0" h="234" w="1202">
                    <a:moveTo>
                      <a:pt x="1135" y="0"/>
                    </a:moveTo>
                    <a:cubicBezTo>
                      <a:pt x="801" y="34"/>
                      <a:pt x="434" y="100"/>
                      <a:pt x="67" y="134"/>
                    </a:cubicBezTo>
                    <a:cubicBezTo>
                      <a:pt x="0" y="167"/>
                      <a:pt x="0" y="234"/>
                      <a:pt x="67" y="234"/>
                    </a:cubicBezTo>
                    <a:cubicBezTo>
                      <a:pt x="434" y="200"/>
                      <a:pt x="801" y="167"/>
                      <a:pt x="1168" y="100"/>
                    </a:cubicBezTo>
                    <a:cubicBezTo>
                      <a:pt x="1201" y="67"/>
                      <a:pt x="1201" y="0"/>
                      <a:pt x="11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42" name="Google Shape;14242;p43"/>
              <p:cNvSpPr/>
              <p:nvPr/>
            </p:nvSpPr>
            <p:spPr>
              <a:xfrm>
                <a:off x="5980650" y="3261200"/>
                <a:ext cx="17500" cy="5250"/>
              </a:xfrm>
              <a:custGeom>
                <a:rect b="b" l="l" r="r" t="t"/>
                <a:pathLst>
                  <a:path extrusionOk="0" h="210" w="700">
                    <a:moveTo>
                      <a:pt x="633" y="0"/>
                    </a:moveTo>
                    <a:cubicBezTo>
                      <a:pt x="433" y="34"/>
                      <a:pt x="233" y="67"/>
                      <a:pt x="33" y="134"/>
                    </a:cubicBezTo>
                    <a:cubicBezTo>
                      <a:pt x="6" y="161"/>
                      <a:pt x="1" y="210"/>
                      <a:pt x="35" y="210"/>
                    </a:cubicBezTo>
                    <a:cubicBezTo>
                      <a:pt x="43" y="210"/>
                      <a:pt x="53" y="207"/>
                      <a:pt x="66" y="200"/>
                    </a:cubicBezTo>
                    <a:cubicBezTo>
                      <a:pt x="266" y="200"/>
                      <a:pt x="466" y="134"/>
                      <a:pt x="633" y="100"/>
                    </a:cubicBezTo>
                    <a:cubicBezTo>
                      <a:pt x="700" y="67"/>
                      <a:pt x="666" y="0"/>
                      <a:pt x="63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43" name="Google Shape;14243;p43"/>
              <p:cNvSpPr/>
              <p:nvPr/>
            </p:nvSpPr>
            <p:spPr>
              <a:xfrm>
                <a:off x="6087375" y="3356275"/>
                <a:ext cx="70075" cy="23350"/>
              </a:xfrm>
              <a:custGeom>
                <a:rect b="b" l="l" r="r" t="t"/>
                <a:pathLst>
                  <a:path extrusionOk="0" h="934" w="2803">
                    <a:moveTo>
                      <a:pt x="100" y="0"/>
                    </a:moveTo>
                    <a:cubicBezTo>
                      <a:pt x="33" y="0"/>
                      <a:pt x="0" y="67"/>
                      <a:pt x="67" y="100"/>
                    </a:cubicBezTo>
                    <a:cubicBezTo>
                      <a:pt x="767" y="567"/>
                      <a:pt x="1835" y="934"/>
                      <a:pt x="2702" y="934"/>
                    </a:cubicBezTo>
                    <a:cubicBezTo>
                      <a:pt x="2802" y="934"/>
                      <a:pt x="2802" y="801"/>
                      <a:pt x="2702" y="801"/>
                    </a:cubicBezTo>
                    <a:cubicBezTo>
                      <a:pt x="2268" y="634"/>
                      <a:pt x="1835" y="567"/>
                      <a:pt x="1401" y="434"/>
                    </a:cubicBezTo>
                    <a:cubicBezTo>
                      <a:pt x="934" y="300"/>
                      <a:pt x="534" y="133"/>
                      <a:pt x="1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44" name="Google Shape;14244;p43"/>
              <p:cNvSpPr/>
              <p:nvPr/>
            </p:nvSpPr>
            <p:spPr>
              <a:xfrm>
                <a:off x="6122400" y="3356275"/>
                <a:ext cx="38150" cy="13525"/>
              </a:xfrm>
              <a:custGeom>
                <a:rect b="b" l="l" r="r" t="t"/>
                <a:pathLst>
                  <a:path extrusionOk="0" h="541" w="1526">
                    <a:moveTo>
                      <a:pt x="100" y="0"/>
                    </a:moveTo>
                    <a:cubicBezTo>
                      <a:pt x="33" y="0"/>
                      <a:pt x="0" y="67"/>
                      <a:pt x="67" y="67"/>
                    </a:cubicBezTo>
                    <a:cubicBezTo>
                      <a:pt x="467" y="267"/>
                      <a:pt x="967" y="467"/>
                      <a:pt x="1401" y="534"/>
                    </a:cubicBezTo>
                    <a:cubicBezTo>
                      <a:pt x="1410" y="538"/>
                      <a:pt x="1420" y="540"/>
                      <a:pt x="1429" y="540"/>
                    </a:cubicBezTo>
                    <a:cubicBezTo>
                      <a:pt x="1484" y="540"/>
                      <a:pt x="1525" y="462"/>
                      <a:pt x="1468" y="434"/>
                    </a:cubicBezTo>
                    <a:cubicBezTo>
                      <a:pt x="1034" y="234"/>
                      <a:pt x="534" y="100"/>
                      <a:pt x="1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45" name="Google Shape;14245;p43"/>
              <p:cNvSpPr/>
              <p:nvPr/>
            </p:nvSpPr>
            <p:spPr>
              <a:xfrm>
                <a:off x="6146800" y="3354425"/>
                <a:ext cx="16350" cy="6200"/>
              </a:xfrm>
              <a:custGeom>
                <a:rect b="b" l="l" r="r" t="t"/>
                <a:pathLst>
                  <a:path extrusionOk="0" h="248" w="654">
                    <a:moveTo>
                      <a:pt x="44" y="0"/>
                    </a:moveTo>
                    <a:cubicBezTo>
                      <a:pt x="17" y="0"/>
                      <a:pt x="1" y="74"/>
                      <a:pt x="58" y="74"/>
                    </a:cubicBezTo>
                    <a:cubicBezTo>
                      <a:pt x="225" y="141"/>
                      <a:pt x="392" y="207"/>
                      <a:pt x="592" y="241"/>
                    </a:cubicBezTo>
                    <a:cubicBezTo>
                      <a:pt x="597" y="246"/>
                      <a:pt x="601" y="248"/>
                      <a:pt x="606" y="248"/>
                    </a:cubicBezTo>
                    <a:cubicBezTo>
                      <a:pt x="633" y="248"/>
                      <a:pt x="654" y="174"/>
                      <a:pt x="625" y="174"/>
                    </a:cubicBezTo>
                    <a:cubicBezTo>
                      <a:pt x="425" y="107"/>
                      <a:pt x="258" y="41"/>
                      <a:pt x="58" y="7"/>
                    </a:cubicBezTo>
                    <a:cubicBezTo>
                      <a:pt x="53" y="3"/>
                      <a:pt x="49" y="0"/>
                      <a:pt x="4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46" name="Google Shape;14246;p43"/>
              <p:cNvSpPr/>
              <p:nvPr/>
            </p:nvSpPr>
            <p:spPr>
              <a:xfrm>
                <a:off x="6174100" y="3257850"/>
                <a:ext cx="61725" cy="13375"/>
              </a:xfrm>
              <a:custGeom>
                <a:rect b="b" l="l" r="r" t="t"/>
                <a:pathLst>
                  <a:path extrusionOk="0" h="535" w="2469">
                    <a:moveTo>
                      <a:pt x="67" y="1"/>
                    </a:moveTo>
                    <a:cubicBezTo>
                      <a:pt x="34" y="1"/>
                      <a:pt x="0" y="68"/>
                      <a:pt x="67" y="68"/>
                    </a:cubicBezTo>
                    <a:cubicBezTo>
                      <a:pt x="801" y="268"/>
                      <a:pt x="1635" y="468"/>
                      <a:pt x="2402" y="535"/>
                    </a:cubicBezTo>
                    <a:cubicBezTo>
                      <a:pt x="2469" y="535"/>
                      <a:pt x="2469" y="434"/>
                      <a:pt x="2435" y="401"/>
                    </a:cubicBezTo>
                    <a:cubicBezTo>
                      <a:pt x="1701" y="168"/>
                      <a:pt x="834" y="68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47" name="Google Shape;14247;p43"/>
              <p:cNvSpPr/>
              <p:nvPr/>
            </p:nvSpPr>
            <p:spPr>
              <a:xfrm>
                <a:off x="6209125" y="3252850"/>
                <a:ext cx="24200" cy="7525"/>
              </a:xfrm>
              <a:custGeom>
                <a:rect b="b" l="l" r="r" t="t"/>
                <a:pathLst>
                  <a:path extrusionOk="0" h="301" w="968">
                    <a:moveTo>
                      <a:pt x="67" y="1"/>
                    </a:moveTo>
                    <a:cubicBezTo>
                      <a:pt x="34" y="1"/>
                      <a:pt x="0" y="67"/>
                      <a:pt x="67" y="67"/>
                    </a:cubicBezTo>
                    <a:cubicBezTo>
                      <a:pt x="334" y="167"/>
                      <a:pt x="634" y="234"/>
                      <a:pt x="901" y="301"/>
                    </a:cubicBezTo>
                    <a:cubicBezTo>
                      <a:pt x="968" y="301"/>
                      <a:pt x="968" y="234"/>
                      <a:pt x="934" y="201"/>
                    </a:cubicBezTo>
                    <a:cubicBezTo>
                      <a:pt x="634" y="134"/>
                      <a:pt x="367" y="67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48" name="Google Shape;14248;p43"/>
              <p:cNvSpPr/>
              <p:nvPr/>
            </p:nvSpPr>
            <p:spPr>
              <a:xfrm>
                <a:off x="6219950" y="3146950"/>
                <a:ext cx="42575" cy="8350"/>
              </a:xfrm>
              <a:custGeom>
                <a:rect b="b" l="l" r="r" t="t"/>
                <a:pathLst>
                  <a:path extrusionOk="0" h="334" w="1703">
                    <a:moveTo>
                      <a:pt x="68" y="0"/>
                    </a:moveTo>
                    <a:cubicBezTo>
                      <a:pt x="1" y="0"/>
                      <a:pt x="1" y="67"/>
                      <a:pt x="68" y="100"/>
                    </a:cubicBezTo>
                    <a:cubicBezTo>
                      <a:pt x="568" y="234"/>
                      <a:pt x="1102" y="301"/>
                      <a:pt x="1602" y="334"/>
                    </a:cubicBezTo>
                    <a:cubicBezTo>
                      <a:pt x="1702" y="334"/>
                      <a:pt x="1702" y="200"/>
                      <a:pt x="1635" y="200"/>
                    </a:cubicBezTo>
                    <a:cubicBezTo>
                      <a:pt x="1102" y="100"/>
                      <a:pt x="601" y="34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49" name="Google Shape;14249;p43"/>
              <p:cNvSpPr/>
              <p:nvPr/>
            </p:nvSpPr>
            <p:spPr>
              <a:xfrm>
                <a:off x="6238300" y="2974525"/>
                <a:ext cx="58400" cy="6925"/>
              </a:xfrm>
              <a:custGeom>
                <a:rect b="b" l="l" r="r" t="t"/>
                <a:pathLst>
                  <a:path extrusionOk="0" h="277" w="2336">
                    <a:moveTo>
                      <a:pt x="1151" y="1"/>
                    </a:moveTo>
                    <a:cubicBezTo>
                      <a:pt x="785" y="1"/>
                      <a:pt x="418" y="26"/>
                      <a:pt x="67" y="59"/>
                    </a:cubicBezTo>
                    <a:cubicBezTo>
                      <a:pt x="1" y="92"/>
                      <a:pt x="1" y="159"/>
                      <a:pt x="67" y="193"/>
                    </a:cubicBezTo>
                    <a:cubicBezTo>
                      <a:pt x="510" y="235"/>
                      <a:pt x="980" y="277"/>
                      <a:pt x="1443" y="277"/>
                    </a:cubicBezTo>
                    <a:cubicBezTo>
                      <a:pt x="1712" y="277"/>
                      <a:pt x="1978" y="263"/>
                      <a:pt x="2236" y="226"/>
                    </a:cubicBezTo>
                    <a:cubicBezTo>
                      <a:pt x="2302" y="193"/>
                      <a:pt x="2336" y="92"/>
                      <a:pt x="2236" y="92"/>
                    </a:cubicBezTo>
                    <a:cubicBezTo>
                      <a:pt x="1885" y="26"/>
                      <a:pt x="1518" y="1"/>
                      <a:pt x="115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50" name="Google Shape;14250;p43"/>
              <p:cNvSpPr/>
              <p:nvPr/>
            </p:nvSpPr>
            <p:spPr>
              <a:xfrm>
                <a:off x="6264150" y="2987675"/>
                <a:ext cx="26725" cy="4175"/>
              </a:xfrm>
              <a:custGeom>
                <a:rect b="b" l="l" r="r" t="t"/>
                <a:pathLst>
                  <a:path extrusionOk="0" h="167" w="1069">
                    <a:moveTo>
                      <a:pt x="67" y="0"/>
                    </a:moveTo>
                    <a:cubicBezTo>
                      <a:pt x="1" y="0"/>
                      <a:pt x="1" y="67"/>
                      <a:pt x="34" y="100"/>
                    </a:cubicBezTo>
                    <a:cubicBezTo>
                      <a:pt x="334" y="134"/>
                      <a:pt x="668" y="167"/>
                      <a:pt x="1001" y="167"/>
                    </a:cubicBezTo>
                    <a:cubicBezTo>
                      <a:pt x="1035" y="134"/>
                      <a:pt x="1068" y="67"/>
                      <a:pt x="1001" y="67"/>
                    </a:cubicBezTo>
                    <a:cubicBezTo>
                      <a:pt x="701" y="0"/>
                      <a:pt x="368" y="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51" name="Google Shape;14251;p43"/>
              <p:cNvSpPr/>
              <p:nvPr/>
            </p:nvSpPr>
            <p:spPr>
              <a:xfrm>
                <a:off x="6227475" y="3078575"/>
                <a:ext cx="21700" cy="5025"/>
              </a:xfrm>
              <a:custGeom>
                <a:rect b="b" l="l" r="r" t="t"/>
                <a:pathLst>
                  <a:path extrusionOk="0" h="201" w="868">
                    <a:moveTo>
                      <a:pt x="67" y="0"/>
                    </a:moveTo>
                    <a:cubicBezTo>
                      <a:pt x="0" y="0"/>
                      <a:pt x="0" y="67"/>
                      <a:pt x="67" y="100"/>
                    </a:cubicBezTo>
                    <a:cubicBezTo>
                      <a:pt x="300" y="167"/>
                      <a:pt x="567" y="200"/>
                      <a:pt x="801" y="200"/>
                    </a:cubicBezTo>
                    <a:cubicBezTo>
                      <a:pt x="867" y="200"/>
                      <a:pt x="867" y="100"/>
                      <a:pt x="801" y="100"/>
                    </a:cubicBezTo>
                    <a:cubicBezTo>
                      <a:pt x="567" y="33"/>
                      <a:pt x="300" y="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52" name="Google Shape;14252;p43"/>
              <p:cNvSpPr/>
              <p:nvPr/>
            </p:nvSpPr>
            <p:spPr>
              <a:xfrm>
                <a:off x="6229125" y="3086900"/>
                <a:ext cx="15875" cy="3375"/>
              </a:xfrm>
              <a:custGeom>
                <a:rect b="b" l="l" r="r" t="t"/>
                <a:pathLst>
                  <a:path extrusionOk="0" h="135" w="635">
                    <a:moveTo>
                      <a:pt x="67" y="1"/>
                    </a:moveTo>
                    <a:cubicBezTo>
                      <a:pt x="1" y="1"/>
                      <a:pt x="1" y="67"/>
                      <a:pt x="34" y="101"/>
                    </a:cubicBezTo>
                    <a:cubicBezTo>
                      <a:pt x="234" y="134"/>
                      <a:pt x="401" y="134"/>
                      <a:pt x="568" y="134"/>
                    </a:cubicBezTo>
                    <a:cubicBezTo>
                      <a:pt x="601" y="134"/>
                      <a:pt x="635" y="67"/>
                      <a:pt x="568" y="67"/>
                    </a:cubicBezTo>
                    <a:cubicBezTo>
                      <a:pt x="401" y="34"/>
                      <a:pt x="234" y="1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53" name="Google Shape;14253;p43"/>
              <p:cNvSpPr/>
              <p:nvPr/>
            </p:nvSpPr>
            <p:spPr>
              <a:xfrm>
                <a:off x="6247475" y="3103575"/>
                <a:ext cx="32550" cy="5025"/>
              </a:xfrm>
              <a:custGeom>
                <a:rect b="b" l="l" r="r" t="t"/>
                <a:pathLst>
                  <a:path extrusionOk="0" h="201" w="1302">
                    <a:moveTo>
                      <a:pt x="34" y="1"/>
                    </a:moveTo>
                    <a:cubicBezTo>
                      <a:pt x="1" y="1"/>
                      <a:pt x="1" y="101"/>
                      <a:pt x="34" y="101"/>
                    </a:cubicBezTo>
                    <a:cubicBezTo>
                      <a:pt x="434" y="134"/>
                      <a:pt x="835" y="201"/>
                      <a:pt x="1235" y="201"/>
                    </a:cubicBezTo>
                    <a:cubicBezTo>
                      <a:pt x="1302" y="201"/>
                      <a:pt x="1302" y="101"/>
                      <a:pt x="1235" y="101"/>
                    </a:cubicBezTo>
                    <a:cubicBezTo>
                      <a:pt x="835" y="34"/>
                      <a:pt x="434" y="34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54" name="Google Shape;14254;p43"/>
              <p:cNvSpPr/>
              <p:nvPr/>
            </p:nvSpPr>
            <p:spPr>
              <a:xfrm>
                <a:off x="6234975" y="2804200"/>
                <a:ext cx="55050" cy="6075"/>
              </a:xfrm>
              <a:custGeom>
                <a:rect b="b" l="l" r="r" t="t"/>
                <a:pathLst>
                  <a:path extrusionOk="0" h="243" w="2202">
                    <a:moveTo>
                      <a:pt x="2102" y="1"/>
                    </a:moveTo>
                    <a:cubicBezTo>
                      <a:pt x="1735" y="1"/>
                      <a:pt x="1368" y="34"/>
                      <a:pt x="1001" y="67"/>
                    </a:cubicBezTo>
                    <a:cubicBezTo>
                      <a:pt x="701" y="67"/>
                      <a:pt x="367" y="67"/>
                      <a:pt x="67" y="134"/>
                    </a:cubicBezTo>
                    <a:cubicBezTo>
                      <a:pt x="0" y="134"/>
                      <a:pt x="34" y="201"/>
                      <a:pt x="67" y="201"/>
                    </a:cubicBezTo>
                    <a:cubicBezTo>
                      <a:pt x="234" y="234"/>
                      <a:pt x="409" y="242"/>
                      <a:pt x="584" y="242"/>
                    </a:cubicBezTo>
                    <a:cubicBezTo>
                      <a:pt x="759" y="242"/>
                      <a:pt x="934" y="234"/>
                      <a:pt x="1101" y="234"/>
                    </a:cubicBezTo>
                    <a:cubicBezTo>
                      <a:pt x="1435" y="234"/>
                      <a:pt x="1768" y="201"/>
                      <a:pt x="2135" y="134"/>
                    </a:cubicBezTo>
                    <a:cubicBezTo>
                      <a:pt x="2202" y="101"/>
                      <a:pt x="2168" y="1"/>
                      <a:pt x="21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55" name="Google Shape;14255;p43"/>
              <p:cNvSpPr/>
              <p:nvPr/>
            </p:nvSpPr>
            <p:spPr>
              <a:xfrm>
                <a:off x="6259150" y="2813900"/>
                <a:ext cx="28375" cy="4500"/>
              </a:xfrm>
              <a:custGeom>
                <a:rect b="b" l="l" r="r" t="t"/>
                <a:pathLst>
                  <a:path extrusionOk="0" h="180" w="1135">
                    <a:moveTo>
                      <a:pt x="846" y="0"/>
                    </a:moveTo>
                    <a:cubicBezTo>
                      <a:pt x="586" y="0"/>
                      <a:pt x="317" y="38"/>
                      <a:pt x="67" y="113"/>
                    </a:cubicBezTo>
                    <a:cubicBezTo>
                      <a:pt x="1" y="113"/>
                      <a:pt x="34" y="180"/>
                      <a:pt x="67" y="180"/>
                    </a:cubicBezTo>
                    <a:cubicBezTo>
                      <a:pt x="401" y="180"/>
                      <a:pt x="734" y="146"/>
                      <a:pt x="1068" y="113"/>
                    </a:cubicBezTo>
                    <a:cubicBezTo>
                      <a:pt x="1135" y="113"/>
                      <a:pt x="1135" y="46"/>
                      <a:pt x="1101" y="13"/>
                    </a:cubicBezTo>
                    <a:cubicBezTo>
                      <a:pt x="1018" y="4"/>
                      <a:pt x="933" y="0"/>
                      <a:pt x="8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56" name="Google Shape;14256;p43"/>
              <p:cNvSpPr/>
              <p:nvPr/>
            </p:nvSpPr>
            <p:spPr>
              <a:xfrm>
                <a:off x="6273325" y="2823375"/>
                <a:ext cx="11700" cy="1700"/>
              </a:xfrm>
              <a:custGeom>
                <a:rect b="b" l="l" r="r" t="t"/>
                <a:pathLst>
                  <a:path extrusionOk="0" h="68" w="468">
                    <a:moveTo>
                      <a:pt x="67" y="1"/>
                    </a:moveTo>
                    <a:cubicBezTo>
                      <a:pt x="1" y="1"/>
                      <a:pt x="1" y="67"/>
                      <a:pt x="67" y="67"/>
                    </a:cubicBezTo>
                    <a:lnTo>
                      <a:pt x="401" y="67"/>
                    </a:lnTo>
                    <a:cubicBezTo>
                      <a:pt x="468" y="67"/>
                      <a:pt x="468" y="1"/>
                      <a:pt x="4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57" name="Google Shape;14257;p43"/>
              <p:cNvSpPr/>
              <p:nvPr/>
            </p:nvSpPr>
            <p:spPr>
              <a:xfrm>
                <a:off x="6241650" y="2910775"/>
                <a:ext cx="31675" cy="3525"/>
              </a:xfrm>
              <a:custGeom>
                <a:rect b="b" l="l" r="r" t="t"/>
                <a:pathLst>
                  <a:path extrusionOk="0" h="141" w="1267">
                    <a:moveTo>
                      <a:pt x="1225" y="0"/>
                    </a:moveTo>
                    <a:cubicBezTo>
                      <a:pt x="1219" y="0"/>
                      <a:pt x="1210" y="2"/>
                      <a:pt x="1201" y="7"/>
                    </a:cubicBezTo>
                    <a:cubicBezTo>
                      <a:pt x="834" y="7"/>
                      <a:pt x="434" y="41"/>
                      <a:pt x="67" y="74"/>
                    </a:cubicBezTo>
                    <a:cubicBezTo>
                      <a:pt x="0" y="74"/>
                      <a:pt x="0" y="141"/>
                      <a:pt x="67" y="141"/>
                    </a:cubicBezTo>
                    <a:cubicBezTo>
                      <a:pt x="434" y="141"/>
                      <a:pt x="834" y="141"/>
                      <a:pt x="1201" y="74"/>
                    </a:cubicBezTo>
                    <a:cubicBezTo>
                      <a:pt x="1258" y="74"/>
                      <a:pt x="1266" y="0"/>
                      <a:pt x="122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58" name="Google Shape;14258;p43"/>
              <p:cNvSpPr/>
              <p:nvPr/>
            </p:nvSpPr>
            <p:spPr>
              <a:xfrm>
                <a:off x="6261650" y="2880925"/>
                <a:ext cx="35900" cy="5850"/>
              </a:xfrm>
              <a:custGeom>
                <a:rect b="b" l="l" r="r" t="t"/>
                <a:pathLst>
                  <a:path extrusionOk="0" h="234" w="1436">
                    <a:moveTo>
                      <a:pt x="1368" y="0"/>
                    </a:moveTo>
                    <a:cubicBezTo>
                      <a:pt x="935" y="100"/>
                      <a:pt x="501" y="134"/>
                      <a:pt x="67" y="134"/>
                    </a:cubicBezTo>
                    <a:cubicBezTo>
                      <a:pt x="1" y="134"/>
                      <a:pt x="1" y="234"/>
                      <a:pt x="67" y="234"/>
                    </a:cubicBezTo>
                    <a:cubicBezTo>
                      <a:pt x="501" y="234"/>
                      <a:pt x="935" y="201"/>
                      <a:pt x="1368" y="100"/>
                    </a:cubicBezTo>
                    <a:cubicBezTo>
                      <a:pt x="1435" y="100"/>
                      <a:pt x="1402" y="0"/>
                      <a:pt x="13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59" name="Google Shape;14259;p43"/>
              <p:cNvSpPr/>
              <p:nvPr/>
            </p:nvSpPr>
            <p:spPr>
              <a:xfrm>
                <a:off x="6200800" y="2639075"/>
                <a:ext cx="60050" cy="14375"/>
              </a:xfrm>
              <a:custGeom>
                <a:rect b="b" l="l" r="r" t="t"/>
                <a:pathLst>
                  <a:path extrusionOk="0" h="575" w="2402">
                    <a:moveTo>
                      <a:pt x="2301" y="1"/>
                    </a:moveTo>
                    <a:cubicBezTo>
                      <a:pt x="1534" y="34"/>
                      <a:pt x="733" y="168"/>
                      <a:pt x="33" y="468"/>
                    </a:cubicBezTo>
                    <a:cubicBezTo>
                      <a:pt x="4" y="497"/>
                      <a:pt x="0" y="575"/>
                      <a:pt x="42" y="575"/>
                    </a:cubicBezTo>
                    <a:cubicBezTo>
                      <a:pt x="49" y="575"/>
                      <a:pt x="57" y="573"/>
                      <a:pt x="66" y="568"/>
                    </a:cubicBezTo>
                    <a:cubicBezTo>
                      <a:pt x="800" y="434"/>
                      <a:pt x="1567" y="268"/>
                      <a:pt x="2335" y="134"/>
                    </a:cubicBezTo>
                    <a:cubicBezTo>
                      <a:pt x="2401" y="101"/>
                      <a:pt x="2368" y="1"/>
                      <a:pt x="23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60" name="Google Shape;14260;p43"/>
              <p:cNvSpPr/>
              <p:nvPr/>
            </p:nvSpPr>
            <p:spPr>
              <a:xfrm>
                <a:off x="6227700" y="2651600"/>
                <a:ext cx="27300" cy="8525"/>
              </a:xfrm>
              <a:custGeom>
                <a:rect b="b" l="l" r="r" t="t"/>
                <a:pathLst>
                  <a:path extrusionOk="0" h="341" w="1092">
                    <a:moveTo>
                      <a:pt x="1025" y="0"/>
                    </a:moveTo>
                    <a:cubicBezTo>
                      <a:pt x="692" y="0"/>
                      <a:pt x="358" y="100"/>
                      <a:pt x="58" y="234"/>
                    </a:cubicBezTo>
                    <a:cubicBezTo>
                      <a:pt x="0" y="262"/>
                      <a:pt x="17" y="340"/>
                      <a:pt x="65" y="340"/>
                    </a:cubicBezTo>
                    <a:cubicBezTo>
                      <a:pt x="73" y="340"/>
                      <a:pt x="82" y="338"/>
                      <a:pt x="91" y="334"/>
                    </a:cubicBezTo>
                    <a:cubicBezTo>
                      <a:pt x="391" y="234"/>
                      <a:pt x="692" y="167"/>
                      <a:pt x="1025" y="100"/>
                    </a:cubicBezTo>
                    <a:cubicBezTo>
                      <a:pt x="1092" y="100"/>
                      <a:pt x="1058" y="0"/>
                      <a:pt x="102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61" name="Google Shape;14261;p43"/>
              <p:cNvSpPr/>
              <p:nvPr/>
            </p:nvSpPr>
            <p:spPr>
              <a:xfrm>
                <a:off x="6186000" y="2595725"/>
                <a:ext cx="38150" cy="13525"/>
              </a:xfrm>
              <a:custGeom>
                <a:rect b="b" l="l" r="r" t="t"/>
                <a:pathLst>
                  <a:path extrusionOk="0" h="541" w="1526">
                    <a:moveTo>
                      <a:pt x="1426" y="0"/>
                    </a:moveTo>
                    <a:cubicBezTo>
                      <a:pt x="959" y="134"/>
                      <a:pt x="492" y="267"/>
                      <a:pt x="58" y="467"/>
                    </a:cubicBezTo>
                    <a:cubicBezTo>
                      <a:pt x="1" y="467"/>
                      <a:pt x="17" y="541"/>
                      <a:pt x="65" y="541"/>
                    </a:cubicBezTo>
                    <a:cubicBezTo>
                      <a:pt x="73" y="541"/>
                      <a:pt x="82" y="539"/>
                      <a:pt x="91" y="534"/>
                    </a:cubicBezTo>
                    <a:cubicBezTo>
                      <a:pt x="558" y="434"/>
                      <a:pt x="992" y="300"/>
                      <a:pt x="1459" y="100"/>
                    </a:cubicBezTo>
                    <a:cubicBezTo>
                      <a:pt x="1526" y="100"/>
                      <a:pt x="1492" y="0"/>
                      <a:pt x="142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62" name="Google Shape;14262;p43"/>
              <p:cNvSpPr/>
              <p:nvPr/>
            </p:nvSpPr>
            <p:spPr>
              <a:xfrm>
                <a:off x="7067225" y="3140275"/>
                <a:ext cx="45900" cy="8375"/>
              </a:xfrm>
              <a:custGeom>
                <a:rect b="b" l="l" r="r" t="t"/>
                <a:pathLst>
                  <a:path extrusionOk="0" h="335" w="1836">
                    <a:moveTo>
                      <a:pt x="1735" y="0"/>
                    </a:moveTo>
                    <a:cubicBezTo>
                      <a:pt x="1202" y="0"/>
                      <a:pt x="568" y="134"/>
                      <a:pt x="34" y="234"/>
                    </a:cubicBezTo>
                    <a:cubicBezTo>
                      <a:pt x="1" y="267"/>
                      <a:pt x="1" y="334"/>
                      <a:pt x="67" y="334"/>
                    </a:cubicBezTo>
                    <a:cubicBezTo>
                      <a:pt x="601" y="301"/>
                      <a:pt x="1235" y="267"/>
                      <a:pt x="1769" y="101"/>
                    </a:cubicBezTo>
                    <a:cubicBezTo>
                      <a:pt x="1835" y="101"/>
                      <a:pt x="1802" y="0"/>
                      <a:pt x="17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63" name="Google Shape;14263;p43"/>
              <p:cNvSpPr/>
              <p:nvPr/>
            </p:nvSpPr>
            <p:spPr>
              <a:xfrm>
                <a:off x="7078075" y="3155275"/>
                <a:ext cx="25875" cy="5875"/>
              </a:xfrm>
              <a:custGeom>
                <a:rect b="b" l="l" r="r" t="t"/>
                <a:pathLst>
                  <a:path extrusionOk="0" h="235" w="1035">
                    <a:moveTo>
                      <a:pt x="934" y="1"/>
                    </a:moveTo>
                    <a:cubicBezTo>
                      <a:pt x="634" y="1"/>
                      <a:pt x="334" y="68"/>
                      <a:pt x="67" y="134"/>
                    </a:cubicBezTo>
                    <a:cubicBezTo>
                      <a:pt x="0" y="168"/>
                      <a:pt x="34" y="234"/>
                      <a:pt x="67" y="234"/>
                    </a:cubicBezTo>
                    <a:cubicBezTo>
                      <a:pt x="367" y="201"/>
                      <a:pt x="667" y="168"/>
                      <a:pt x="968" y="101"/>
                    </a:cubicBezTo>
                    <a:cubicBezTo>
                      <a:pt x="1034" y="68"/>
                      <a:pt x="1001" y="1"/>
                      <a:pt x="9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64" name="Google Shape;14264;p43"/>
              <p:cNvSpPr/>
              <p:nvPr/>
            </p:nvSpPr>
            <p:spPr>
              <a:xfrm>
                <a:off x="7082250" y="3167425"/>
                <a:ext cx="12525" cy="2900"/>
              </a:xfrm>
              <a:custGeom>
                <a:rect b="b" l="l" r="r" t="t"/>
                <a:pathLst>
                  <a:path extrusionOk="0" h="116" w="501">
                    <a:moveTo>
                      <a:pt x="334" y="0"/>
                    </a:moveTo>
                    <a:cubicBezTo>
                      <a:pt x="245" y="0"/>
                      <a:pt x="156" y="15"/>
                      <a:pt x="67" y="15"/>
                    </a:cubicBezTo>
                    <a:cubicBezTo>
                      <a:pt x="0" y="15"/>
                      <a:pt x="0" y="115"/>
                      <a:pt x="67" y="115"/>
                    </a:cubicBezTo>
                    <a:cubicBezTo>
                      <a:pt x="200" y="115"/>
                      <a:pt x="334" y="115"/>
                      <a:pt x="467" y="82"/>
                    </a:cubicBezTo>
                    <a:cubicBezTo>
                      <a:pt x="500" y="82"/>
                      <a:pt x="500" y="15"/>
                      <a:pt x="467" y="15"/>
                    </a:cubicBezTo>
                    <a:cubicBezTo>
                      <a:pt x="423" y="4"/>
                      <a:pt x="378" y="0"/>
                      <a:pt x="3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65" name="Google Shape;14265;p43"/>
              <p:cNvSpPr/>
              <p:nvPr/>
            </p:nvSpPr>
            <p:spPr>
              <a:xfrm>
                <a:off x="7028875" y="3241175"/>
                <a:ext cx="34200" cy="7525"/>
              </a:xfrm>
              <a:custGeom>
                <a:rect b="b" l="l" r="r" t="t"/>
                <a:pathLst>
                  <a:path extrusionOk="0" h="301" w="1368">
                    <a:moveTo>
                      <a:pt x="1301" y="1"/>
                    </a:moveTo>
                    <a:cubicBezTo>
                      <a:pt x="868" y="34"/>
                      <a:pt x="467" y="101"/>
                      <a:pt x="67" y="234"/>
                    </a:cubicBezTo>
                    <a:cubicBezTo>
                      <a:pt x="0" y="234"/>
                      <a:pt x="34" y="301"/>
                      <a:pt x="100" y="301"/>
                    </a:cubicBezTo>
                    <a:cubicBezTo>
                      <a:pt x="501" y="234"/>
                      <a:pt x="901" y="167"/>
                      <a:pt x="1301" y="101"/>
                    </a:cubicBezTo>
                    <a:cubicBezTo>
                      <a:pt x="1368" y="101"/>
                      <a:pt x="1368" y="1"/>
                      <a:pt x="13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66" name="Google Shape;14266;p43"/>
              <p:cNvSpPr/>
              <p:nvPr/>
            </p:nvSpPr>
            <p:spPr>
              <a:xfrm>
                <a:off x="7101425" y="2957650"/>
                <a:ext cx="48400" cy="6700"/>
              </a:xfrm>
              <a:custGeom>
                <a:rect b="b" l="l" r="r" t="t"/>
                <a:pathLst>
                  <a:path extrusionOk="0" h="268" w="1936">
                    <a:moveTo>
                      <a:pt x="1868" y="0"/>
                    </a:moveTo>
                    <a:cubicBezTo>
                      <a:pt x="1268" y="34"/>
                      <a:pt x="667" y="167"/>
                      <a:pt x="67" y="167"/>
                    </a:cubicBezTo>
                    <a:cubicBezTo>
                      <a:pt x="0" y="167"/>
                      <a:pt x="0" y="267"/>
                      <a:pt x="67" y="267"/>
                    </a:cubicBezTo>
                    <a:cubicBezTo>
                      <a:pt x="667" y="267"/>
                      <a:pt x="1301" y="267"/>
                      <a:pt x="1868" y="100"/>
                    </a:cubicBezTo>
                    <a:cubicBezTo>
                      <a:pt x="1935" y="100"/>
                      <a:pt x="1902" y="0"/>
                      <a:pt x="18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67" name="Google Shape;14267;p43"/>
              <p:cNvSpPr/>
              <p:nvPr/>
            </p:nvSpPr>
            <p:spPr>
              <a:xfrm>
                <a:off x="7121425" y="2970150"/>
                <a:ext cx="23375" cy="4200"/>
              </a:xfrm>
              <a:custGeom>
                <a:rect b="b" l="l" r="r" t="t"/>
                <a:pathLst>
                  <a:path extrusionOk="0" h="168" w="935">
                    <a:moveTo>
                      <a:pt x="902" y="1"/>
                    </a:moveTo>
                    <a:cubicBezTo>
                      <a:pt x="601" y="1"/>
                      <a:pt x="334" y="67"/>
                      <a:pt x="34" y="101"/>
                    </a:cubicBezTo>
                    <a:cubicBezTo>
                      <a:pt x="1" y="101"/>
                      <a:pt x="1" y="167"/>
                      <a:pt x="34" y="167"/>
                    </a:cubicBezTo>
                    <a:cubicBezTo>
                      <a:pt x="334" y="134"/>
                      <a:pt x="601" y="134"/>
                      <a:pt x="902" y="67"/>
                    </a:cubicBezTo>
                    <a:cubicBezTo>
                      <a:pt x="935" y="67"/>
                      <a:pt x="935" y="1"/>
                      <a:pt x="9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68" name="Google Shape;14268;p43"/>
              <p:cNvSpPr/>
              <p:nvPr/>
            </p:nvSpPr>
            <p:spPr>
              <a:xfrm>
                <a:off x="7109750" y="2775025"/>
                <a:ext cx="41725" cy="9175"/>
              </a:xfrm>
              <a:custGeom>
                <a:rect b="b" l="l" r="r" t="t"/>
                <a:pathLst>
                  <a:path extrusionOk="0" h="367" w="1669">
                    <a:moveTo>
                      <a:pt x="68" y="0"/>
                    </a:moveTo>
                    <a:cubicBezTo>
                      <a:pt x="1" y="0"/>
                      <a:pt x="1" y="67"/>
                      <a:pt x="34" y="100"/>
                    </a:cubicBezTo>
                    <a:cubicBezTo>
                      <a:pt x="535" y="200"/>
                      <a:pt x="1068" y="300"/>
                      <a:pt x="1569" y="367"/>
                    </a:cubicBezTo>
                    <a:cubicBezTo>
                      <a:pt x="1635" y="367"/>
                      <a:pt x="1669" y="267"/>
                      <a:pt x="1569" y="267"/>
                    </a:cubicBezTo>
                    <a:cubicBezTo>
                      <a:pt x="1102" y="133"/>
                      <a:pt x="568" y="67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69" name="Google Shape;14269;p43"/>
              <p:cNvSpPr/>
              <p:nvPr/>
            </p:nvSpPr>
            <p:spPr>
              <a:xfrm>
                <a:off x="7129800" y="2791525"/>
                <a:ext cx="20025" cy="4350"/>
              </a:xfrm>
              <a:custGeom>
                <a:rect b="b" l="l" r="r" t="t"/>
                <a:pathLst>
                  <a:path extrusionOk="0" h="174" w="801">
                    <a:moveTo>
                      <a:pt x="42" y="0"/>
                    </a:moveTo>
                    <a:cubicBezTo>
                      <a:pt x="0" y="0"/>
                      <a:pt x="4" y="74"/>
                      <a:pt x="33" y="74"/>
                    </a:cubicBezTo>
                    <a:cubicBezTo>
                      <a:pt x="266" y="107"/>
                      <a:pt x="500" y="174"/>
                      <a:pt x="733" y="174"/>
                    </a:cubicBezTo>
                    <a:cubicBezTo>
                      <a:pt x="800" y="174"/>
                      <a:pt x="800" y="107"/>
                      <a:pt x="767" y="107"/>
                    </a:cubicBezTo>
                    <a:cubicBezTo>
                      <a:pt x="533" y="41"/>
                      <a:pt x="300" y="7"/>
                      <a:pt x="66" y="7"/>
                    </a:cubicBezTo>
                    <a:cubicBezTo>
                      <a:pt x="57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70" name="Google Shape;14270;p43"/>
              <p:cNvSpPr/>
              <p:nvPr/>
            </p:nvSpPr>
            <p:spPr>
              <a:xfrm>
                <a:off x="7122300" y="2883425"/>
                <a:ext cx="26675" cy="4375"/>
              </a:xfrm>
              <a:custGeom>
                <a:rect b="b" l="l" r="r" t="t"/>
                <a:pathLst>
                  <a:path extrusionOk="0" h="175" w="1067">
                    <a:moveTo>
                      <a:pt x="1000" y="0"/>
                    </a:moveTo>
                    <a:cubicBezTo>
                      <a:pt x="700" y="34"/>
                      <a:pt x="366" y="67"/>
                      <a:pt x="66" y="101"/>
                    </a:cubicBezTo>
                    <a:cubicBezTo>
                      <a:pt x="9" y="101"/>
                      <a:pt x="1" y="174"/>
                      <a:pt x="41" y="174"/>
                    </a:cubicBezTo>
                    <a:cubicBezTo>
                      <a:pt x="48" y="174"/>
                      <a:pt x="56" y="172"/>
                      <a:pt x="66" y="167"/>
                    </a:cubicBezTo>
                    <a:cubicBezTo>
                      <a:pt x="366" y="167"/>
                      <a:pt x="700" y="134"/>
                      <a:pt x="1000" y="101"/>
                    </a:cubicBezTo>
                    <a:cubicBezTo>
                      <a:pt x="1067" y="101"/>
                      <a:pt x="1067" y="0"/>
                      <a:pt x="10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71" name="Google Shape;14271;p43"/>
              <p:cNvSpPr/>
              <p:nvPr/>
            </p:nvSpPr>
            <p:spPr>
              <a:xfrm>
                <a:off x="7073900" y="2628700"/>
                <a:ext cx="48400" cy="12075"/>
              </a:xfrm>
              <a:custGeom>
                <a:rect b="b" l="l" r="r" t="t"/>
                <a:pathLst>
                  <a:path extrusionOk="0" h="483" w="1936">
                    <a:moveTo>
                      <a:pt x="308" y="1"/>
                    </a:moveTo>
                    <a:cubicBezTo>
                      <a:pt x="215" y="1"/>
                      <a:pt x="123" y="6"/>
                      <a:pt x="34" y="16"/>
                    </a:cubicBezTo>
                    <a:cubicBezTo>
                      <a:pt x="1" y="16"/>
                      <a:pt x="1" y="82"/>
                      <a:pt x="34" y="82"/>
                    </a:cubicBezTo>
                    <a:cubicBezTo>
                      <a:pt x="334" y="182"/>
                      <a:pt x="634" y="216"/>
                      <a:pt x="935" y="282"/>
                    </a:cubicBezTo>
                    <a:cubicBezTo>
                      <a:pt x="1235" y="349"/>
                      <a:pt x="1535" y="449"/>
                      <a:pt x="1835" y="483"/>
                    </a:cubicBezTo>
                    <a:cubicBezTo>
                      <a:pt x="1902" y="483"/>
                      <a:pt x="1935" y="416"/>
                      <a:pt x="1869" y="382"/>
                    </a:cubicBezTo>
                    <a:cubicBezTo>
                      <a:pt x="1414" y="155"/>
                      <a:pt x="840" y="1"/>
                      <a:pt x="30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72" name="Google Shape;14272;p43"/>
              <p:cNvSpPr/>
              <p:nvPr/>
            </p:nvSpPr>
            <p:spPr>
              <a:xfrm>
                <a:off x="7100575" y="2645750"/>
                <a:ext cx="18375" cy="5025"/>
              </a:xfrm>
              <a:custGeom>
                <a:rect b="b" l="l" r="r" t="t"/>
                <a:pathLst>
                  <a:path extrusionOk="0" h="201" w="735">
                    <a:moveTo>
                      <a:pt x="34" y="1"/>
                    </a:moveTo>
                    <a:cubicBezTo>
                      <a:pt x="1" y="1"/>
                      <a:pt x="1" y="67"/>
                      <a:pt x="34" y="101"/>
                    </a:cubicBezTo>
                    <a:cubicBezTo>
                      <a:pt x="234" y="134"/>
                      <a:pt x="468" y="167"/>
                      <a:pt x="668" y="201"/>
                    </a:cubicBezTo>
                    <a:cubicBezTo>
                      <a:pt x="735" y="201"/>
                      <a:pt x="735" y="101"/>
                      <a:pt x="668" y="101"/>
                    </a:cubicBezTo>
                    <a:cubicBezTo>
                      <a:pt x="468" y="34"/>
                      <a:pt x="268" y="34"/>
                      <a:pt x="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73" name="Google Shape;14273;p43"/>
              <p:cNvSpPr/>
              <p:nvPr/>
            </p:nvSpPr>
            <p:spPr>
              <a:xfrm>
                <a:off x="7108100" y="2656600"/>
                <a:ext cx="10850" cy="2700"/>
              </a:xfrm>
              <a:custGeom>
                <a:rect b="b" l="l" r="r" t="t"/>
                <a:pathLst>
                  <a:path extrusionOk="0" h="108" w="434">
                    <a:moveTo>
                      <a:pt x="67" y="0"/>
                    </a:moveTo>
                    <a:cubicBezTo>
                      <a:pt x="34" y="0"/>
                      <a:pt x="0" y="67"/>
                      <a:pt x="67" y="67"/>
                    </a:cubicBezTo>
                    <a:cubicBezTo>
                      <a:pt x="167" y="100"/>
                      <a:pt x="267" y="100"/>
                      <a:pt x="367" y="100"/>
                    </a:cubicBezTo>
                    <a:cubicBezTo>
                      <a:pt x="377" y="105"/>
                      <a:pt x="385" y="107"/>
                      <a:pt x="392" y="107"/>
                    </a:cubicBezTo>
                    <a:cubicBezTo>
                      <a:pt x="433" y="107"/>
                      <a:pt x="429" y="34"/>
                      <a:pt x="400" y="34"/>
                    </a:cubicBezTo>
                    <a:cubicBezTo>
                      <a:pt x="300" y="0"/>
                      <a:pt x="200" y="0"/>
                      <a:pt x="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74" name="Google Shape;14274;p43"/>
              <p:cNvSpPr/>
              <p:nvPr/>
            </p:nvSpPr>
            <p:spPr>
              <a:xfrm>
                <a:off x="7098075" y="2723300"/>
                <a:ext cx="34225" cy="5875"/>
              </a:xfrm>
              <a:custGeom>
                <a:rect b="b" l="l" r="r" t="t"/>
                <a:pathLst>
                  <a:path extrusionOk="0" h="235" w="1369">
                    <a:moveTo>
                      <a:pt x="68" y="1"/>
                    </a:moveTo>
                    <a:cubicBezTo>
                      <a:pt x="1" y="1"/>
                      <a:pt x="1" y="68"/>
                      <a:pt x="34" y="68"/>
                    </a:cubicBezTo>
                    <a:cubicBezTo>
                      <a:pt x="468" y="134"/>
                      <a:pt x="868" y="201"/>
                      <a:pt x="1302" y="234"/>
                    </a:cubicBezTo>
                    <a:cubicBezTo>
                      <a:pt x="1335" y="234"/>
                      <a:pt x="1369" y="134"/>
                      <a:pt x="1302" y="134"/>
                    </a:cubicBezTo>
                    <a:cubicBezTo>
                      <a:pt x="902" y="68"/>
                      <a:pt x="468" y="34"/>
                      <a:pt x="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75" name="Google Shape;14275;p43"/>
              <p:cNvSpPr/>
              <p:nvPr/>
            </p:nvSpPr>
            <p:spPr>
              <a:xfrm>
                <a:off x="7026675" y="2499600"/>
                <a:ext cx="46425" cy="12750"/>
              </a:xfrm>
              <a:custGeom>
                <a:rect b="b" l="l" r="r" t="t"/>
                <a:pathLst>
                  <a:path extrusionOk="0" h="510" w="1857">
                    <a:moveTo>
                      <a:pt x="36" y="0"/>
                    </a:moveTo>
                    <a:cubicBezTo>
                      <a:pt x="12" y="0"/>
                      <a:pt x="1" y="49"/>
                      <a:pt x="55" y="76"/>
                    </a:cubicBezTo>
                    <a:cubicBezTo>
                      <a:pt x="589" y="276"/>
                      <a:pt x="1189" y="443"/>
                      <a:pt x="1756" y="510"/>
                    </a:cubicBezTo>
                    <a:cubicBezTo>
                      <a:pt x="1823" y="510"/>
                      <a:pt x="1856" y="443"/>
                      <a:pt x="1789" y="409"/>
                    </a:cubicBezTo>
                    <a:cubicBezTo>
                      <a:pt x="1222" y="243"/>
                      <a:pt x="655" y="109"/>
                      <a:pt x="55" y="9"/>
                    </a:cubicBezTo>
                    <a:cubicBezTo>
                      <a:pt x="49" y="3"/>
                      <a:pt x="42" y="0"/>
                      <a:pt x="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76" name="Google Shape;14276;p43"/>
              <p:cNvSpPr/>
              <p:nvPr/>
            </p:nvSpPr>
            <p:spPr>
              <a:xfrm>
                <a:off x="7033050" y="2512325"/>
                <a:ext cx="18350" cy="5025"/>
              </a:xfrm>
              <a:custGeom>
                <a:rect b="b" l="l" r="r" t="t"/>
                <a:pathLst>
                  <a:path extrusionOk="0" h="201" w="734">
                    <a:moveTo>
                      <a:pt x="67" y="1"/>
                    </a:moveTo>
                    <a:cubicBezTo>
                      <a:pt x="0" y="1"/>
                      <a:pt x="0" y="67"/>
                      <a:pt x="67" y="67"/>
                    </a:cubicBezTo>
                    <a:cubicBezTo>
                      <a:pt x="267" y="134"/>
                      <a:pt x="467" y="201"/>
                      <a:pt x="667" y="201"/>
                    </a:cubicBezTo>
                    <a:cubicBezTo>
                      <a:pt x="734" y="201"/>
                      <a:pt x="734" y="134"/>
                      <a:pt x="701" y="134"/>
                    </a:cubicBezTo>
                    <a:cubicBezTo>
                      <a:pt x="500" y="67"/>
                      <a:pt x="267" y="34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77" name="Google Shape;14277;p43"/>
              <p:cNvSpPr/>
              <p:nvPr/>
            </p:nvSpPr>
            <p:spPr>
              <a:xfrm>
                <a:off x="7036500" y="2520500"/>
                <a:ext cx="13250" cy="3525"/>
              </a:xfrm>
              <a:custGeom>
                <a:rect b="b" l="l" r="r" t="t"/>
                <a:pathLst>
                  <a:path extrusionOk="0" h="141" w="530">
                    <a:moveTo>
                      <a:pt x="48" y="0"/>
                    </a:moveTo>
                    <a:cubicBezTo>
                      <a:pt x="21" y="0"/>
                      <a:pt x="0" y="74"/>
                      <a:pt x="29" y="74"/>
                    </a:cubicBezTo>
                    <a:cubicBezTo>
                      <a:pt x="196" y="107"/>
                      <a:pt x="329" y="141"/>
                      <a:pt x="496" y="141"/>
                    </a:cubicBezTo>
                    <a:cubicBezTo>
                      <a:pt x="529" y="141"/>
                      <a:pt x="529" y="74"/>
                      <a:pt x="496" y="40"/>
                    </a:cubicBezTo>
                    <a:cubicBezTo>
                      <a:pt x="362" y="7"/>
                      <a:pt x="196" y="7"/>
                      <a:pt x="62" y="7"/>
                    </a:cubicBezTo>
                    <a:cubicBezTo>
                      <a:pt x="57" y="2"/>
                      <a:pt x="53" y="0"/>
                      <a:pt x="4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78" name="Google Shape;14278;p43"/>
              <p:cNvSpPr/>
              <p:nvPr/>
            </p:nvSpPr>
            <p:spPr>
              <a:xfrm>
                <a:off x="6397575" y="3452100"/>
                <a:ext cx="14200" cy="101900"/>
              </a:xfrm>
              <a:custGeom>
                <a:rect b="b" l="l" r="r" t="t"/>
                <a:pathLst>
                  <a:path extrusionOk="0" h="4076" w="568">
                    <a:moveTo>
                      <a:pt x="68" y="0"/>
                    </a:moveTo>
                    <a:cubicBezTo>
                      <a:pt x="39" y="0"/>
                      <a:pt x="1" y="29"/>
                      <a:pt x="1" y="70"/>
                    </a:cubicBezTo>
                    <a:cubicBezTo>
                      <a:pt x="34" y="737"/>
                      <a:pt x="134" y="1437"/>
                      <a:pt x="201" y="2105"/>
                    </a:cubicBezTo>
                    <a:cubicBezTo>
                      <a:pt x="268" y="2738"/>
                      <a:pt x="268" y="3406"/>
                      <a:pt x="401" y="4039"/>
                    </a:cubicBezTo>
                    <a:cubicBezTo>
                      <a:pt x="414" y="4065"/>
                      <a:pt x="436" y="4076"/>
                      <a:pt x="459" y="4076"/>
                    </a:cubicBezTo>
                    <a:cubicBezTo>
                      <a:pt x="496" y="4076"/>
                      <a:pt x="535" y="4047"/>
                      <a:pt x="535" y="4006"/>
                    </a:cubicBezTo>
                    <a:cubicBezTo>
                      <a:pt x="568" y="3339"/>
                      <a:pt x="435" y="2638"/>
                      <a:pt x="368" y="1971"/>
                    </a:cubicBezTo>
                    <a:cubicBezTo>
                      <a:pt x="301" y="1304"/>
                      <a:pt x="234" y="670"/>
                      <a:pt x="101" y="36"/>
                    </a:cubicBezTo>
                    <a:cubicBezTo>
                      <a:pt x="101" y="11"/>
                      <a:pt x="86" y="0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79" name="Google Shape;14279;p43"/>
              <p:cNvSpPr/>
              <p:nvPr/>
            </p:nvSpPr>
            <p:spPr>
              <a:xfrm>
                <a:off x="6385075" y="3450075"/>
                <a:ext cx="8375" cy="63950"/>
              </a:xfrm>
              <a:custGeom>
                <a:rect b="b" l="l" r="r" t="t"/>
                <a:pathLst>
                  <a:path extrusionOk="0" h="2558" w="335">
                    <a:moveTo>
                      <a:pt x="51" y="1"/>
                    </a:moveTo>
                    <a:cubicBezTo>
                      <a:pt x="26" y="1"/>
                      <a:pt x="1" y="17"/>
                      <a:pt x="1" y="51"/>
                    </a:cubicBezTo>
                    <a:cubicBezTo>
                      <a:pt x="1" y="851"/>
                      <a:pt x="67" y="1719"/>
                      <a:pt x="201" y="2519"/>
                    </a:cubicBezTo>
                    <a:cubicBezTo>
                      <a:pt x="215" y="2547"/>
                      <a:pt x="235" y="2558"/>
                      <a:pt x="256" y="2558"/>
                    </a:cubicBezTo>
                    <a:cubicBezTo>
                      <a:pt x="284" y="2558"/>
                      <a:pt x="315" y="2538"/>
                      <a:pt x="334" y="2519"/>
                    </a:cubicBezTo>
                    <a:cubicBezTo>
                      <a:pt x="334" y="1685"/>
                      <a:pt x="234" y="818"/>
                      <a:pt x="101" y="51"/>
                    </a:cubicBezTo>
                    <a:cubicBezTo>
                      <a:pt x="101" y="17"/>
                      <a:pt x="76" y="1"/>
                      <a:pt x="5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80" name="Google Shape;14280;p43"/>
              <p:cNvSpPr/>
              <p:nvPr/>
            </p:nvSpPr>
            <p:spPr>
              <a:xfrm>
                <a:off x="6372575" y="3454600"/>
                <a:ext cx="8350" cy="42200"/>
              </a:xfrm>
              <a:custGeom>
                <a:rect b="b" l="l" r="r" t="t"/>
                <a:pathLst>
                  <a:path extrusionOk="0" h="1688" w="334">
                    <a:moveTo>
                      <a:pt x="68" y="0"/>
                    </a:moveTo>
                    <a:cubicBezTo>
                      <a:pt x="38" y="0"/>
                      <a:pt x="0" y="29"/>
                      <a:pt x="0" y="70"/>
                    </a:cubicBezTo>
                    <a:cubicBezTo>
                      <a:pt x="67" y="570"/>
                      <a:pt x="100" y="1104"/>
                      <a:pt x="134" y="1638"/>
                    </a:cubicBezTo>
                    <a:cubicBezTo>
                      <a:pt x="150" y="1671"/>
                      <a:pt x="175" y="1688"/>
                      <a:pt x="200" y="1688"/>
                    </a:cubicBezTo>
                    <a:cubicBezTo>
                      <a:pt x="225" y="1688"/>
                      <a:pt x="250" y="1671"/>
                      <a:pt x="267" y="1638"/>
                    </a:cubicBezTo>
                    <a:cubicBezTo>
                      <a:pt x="334" y="1104"/>
                      <a:pt x="234" y="537"/>
                      <a:pt x="100" y="37"/>
                    </a:cubicBezTo>
                    <a:cubicBezTo>
                      <a:pt x="100" y="11"/>
                      <a:pt x="86" y="0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81" name="Google Shape;14281;p43"/>
              <p:cNvSpPr/>
              <p:nvPr/>
            </p:nvSpPr>
            <p:spPr>
              <a:xfrm>
                <a:off x="7023875" y="3397050"/>
                <a:ext cx="14200" cy="75225"/>
              </a:xfrm>
              <a:custGeom>
                <a:rect b="b" l="l" r="r" t="t"/>
                <a:pathLst>
                  <a:path extrusionOk="0" h="3009" w="568">
                    <a:moveTo>
                      <a:pt x="68" y="0"/>
                    </a:moveTo>
                    <a:cubicBezTo>
                      <a:pt x="38" y="0"/>
                      <a:pt x="0" y="29"/>
                      <a:pt x="0" y="70"/>
                    </a:cubicBezTo>
                    <a:cubicBezTo>
                      <a:pt x="33" y="537"/>
                      <a:pt x="134" y="971"/>
                      <a:pt x="200" y="1438"/>
                    </a:cubicBezTo>
                    <a:cubicBezTo>
                      <a:pt x="267" y="1938"/>
                      <a:pt x="267" y="2472"/>
                      <a:pt x="400" y="2972"/>
                    </a:cubicBezTo>
                    <a:cubicBezTo>
                      <a:pt x="413" y="2998"/>
                      <a:pt x="436" y="3009"/>
                      <a:pt x="459" y="3009"/>
                    </a:cubicBezTo>
                    <a:cubicBezTo>
                      <a:pt x="496" y="3009"/>
                      <a:pt x="534" y="2980"/>
                      <a:pt x="534" y="2939"/>
                    </a:cubicBezTo>
                    <a:cubicBezTo>
                      <a:pt x="567" y="2505"/>
                      <a:pt x="467" y="2005"/>
                      <a:pt x="400" y="1538"/>
                    </a:cubicBezTo>
                    <a:cubicBezTo>
                      <a:pt x="334" y="1038"/>
                      <a:pt x="267" y="537"/>
                      <a:pt x="100" y="37"/>
                    </a:cubicBezTo>
                    <a:cubicBezTo>
                      <a:pt x="100" y="11"/>
                      <a:pt x="86" y="0"/>
                      <a:pt x="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82" name="Google Shape;14282;p43"/>
              <p:cNvSpPr/>
              <p:nvPr/>
            </p:nvSpPr>
            <p:spPr>
              <a:xfrm>
                <a:off x="7019275" y="3431725"/>
                <a:ext cx="7125" cy="39550"/>
              </a:xfrm>
              <a:custGeom>
                <a:rect b="b" l="l" r="r" t="t"/>
                <a:pathLst>
                  <a:path extrusionOk="0" h="1582" w="285">
                    <a:moveTo>
                      <a:pt x="55" y="1"/>
                    </a:moveTo>
                    <a:cubicBezTo>
                      <a:pt x="26" y="1"/>
                      <a:pt x="1" y="18"/>
                      <a:pt x="17" y="51"/>
                    </a:cubicBezTo>
                    <a:cubicBezTo>
                      <a:pt x="51" y="551"/>
                      <a:pt x="51" y="1052"/>
                      <a:pt x="151" y="1519"/>
                    </a:cubicBezTo>
                    <a:cubicBezTo>
                      <a:pt x="166" y="1564"/>
                      <a:pt x="194" y="1582"/>
                      <a:pt x="221" y="1582"/>
                    </a:cubicBezTo>
                    <a:cubicBezTo>
                      <a:pt x="254" y="1582"/>
                      <a:pt x="284" y="1555"/>
                      <a:pt x="284" y="1519"/>
                    </a:cubicBezTo>
                    <a:cubicBezTo>
                      <a:pt x="284" y="1018"/>
                      <a:pt x="184" y="518"/>
                      <a:pt x="117" y="51"/>
                    </a:cubicBezTo>
                    <a:cubicBezTo>
                      <a:pt x="117" y="18"/>
                      <a:pt x="84" y="1"/>
                      <a:pt x="5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83" name="Google Shape;14283;p43"/>
              <p:cNvSpPr/>
              <p:nvPr/>
            </p:nvSpPr>
            <p:spPr>
              <a:xfrm>
                <a:off x="6958825" y="3357025"/>
                <a:ext cx="12525" cy="61725"/>
              </a:xfrm>
              <a:custGeom>
                <a:rect b="b" l="l" r="r" t="t"/>
                <a:pathLst>
                  <a:path extrusionOk="0" h="2469" w="501">
                    <a:moveTo>
                      <a:pt x="76" y="0"/>
                    </a:moveTo>
                    <a:cubicBezTo>
                      <a:pt x="38" y="0"/>
                      <a:pt x="0" y="29"/>
                      <a:pt x="0" y="70"/>
                    </a:cubicBezTo>
                    <a:cubicBezTo>
                      <a:pt x="67" y="837"/>
                      <a:pt x="200" y="1638"/>
                      <a:pt x="367" y="2405"/>
                    </a:cubicBezTo>
                    <a:cubicBezTo>
                      <a:pt x="367" y="2450"/>
                      <a:pt x="394" y="2468"/>
                      <a:pt x="424" y="2468"/>
                    </a:cubicBezTo>
                    <a:cubicBezTo>
                      <a:pt x="460" y="2468"/>
                      <a:pt x="501" y="2442"/>
                      <a:pt x="501" y="2405"/>
                    </a:cubicBezTo>
                    <a:cubicBezTo>
                      <a:pt x="467" y="1605"/>
                      <a:pt x="334" y="804"/>
                      <a:pt x="134" y="37"/>
                    </a:cubicBezTo>
                    <a:cubicBezTo>
                      <a:pt x="121" y="11"/>
                      <a:pt x="98" y="0"/>
                      <a:pt x="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84" name="Google Shape;14284;p43"/>
              <p:cNvSpPr/>
              <p:nvPr/>
            </p:nvSpPr>
            <p:spPr>
              <a:xfrm>
                <a:off x="6978000" y="3373100"/>
                <a:ext cx="7525" cy="31475"/>
              </a:xfrm>
              <a:custGeom>
                <a:rect b="b" l="l" r="r" t="t"/>
                <a:pathLst>
                  <a:path extrusionOk="0" h="1259" w="301">
                    <a:moveTo>
                      <a:pt x="83" y="0"/>
                    </a:moveTo>
                    <a:cubicBezTo>
                      <a:pt x="46" y="0"/>
                      <a:pt x="0" y="36"/>
                      <a:pt x="0" y="94"/>
                    </a:cubicBezTo>
                    <a:cubicBezTo>
                      <a:pt x="67" y="461"/>
                      <a:pt x="101" y="828"/>
                      <a:pt x="167" y="1195"/>
                    </a:cubicBezTo>
                    <a:cubicBezTo>
                      <a:pt x="182" y="1240"/>
                      <a:pt x="211" y="1258"/>
                      <a:pt x="238" y="1258"/>
                    </a:cubicBezTo>
                    <a:cubicBezTo>
                      <a:pt x="271" y="1258"/>
                      <a:pt x="301" y="1232"/>
                      <a:pt x="301" y="1195"/>
                    </a:cubicBezTo>
                    <a:cubicBezTo>
                      <a:pt x="267" y="795"/>
                      <a:pt x="201" y="428"/>
                      <a:pt x="134" y="61"/>
                    </a:cubicBezTo>
                    <a:cubicBezTo>
                      <a:pt x="134" y="19"/>
                      <a:pt x="110" y="0"/>
                      <a:pt x="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85" name="Google Shape;14285;p43"/>
              <p:cNvSpPr/>
              <p:nvPr/>
            </p:nvSpPr>
            <p:spPr>
              <a:xfrm>
                <a:off x="6987525" y="3383225"/>
                <a:ext cx="5500" cy="16850"/>
              </a:xfrm>
              <a:custGeom>
                <a:rect b="b" l="l" r="r" t="t"/>
                <a:pathLst>
                  <a:path extrusionOk="0" h="674" w="220">
                    <a:moveTo>
                      <a:pt x="58" y="1"/>
                    </a:moveTo>
                    <a:cubicBezTo>
                      <a:pt x="26" y="1"/>
                      <a:pt x="0" y="17"/>
                      <a:pt x="20" y="56"/>
                    </a:cubicBezTo>
                    <a:cubicBezTo>
                      <a:pt x="86" y="256"/>
                      <a:pt x="86" y="423"/>
                      <a:pt x="86" y="623"/>
                    </a:cubicBezTo>
                    <a:cubicBezTo>
                      <a:pt x="86" y="657"/>
                      <a:pt x="111" y="673"/>
                      <a:pt x="141" y="673"/>
                    </a:cubicBezTo>
                    <a:cubicBezTo>
                      <a:pt x="170" y="673"/>
                      <a:pt x="203" y="657"/>
                      <a:pt x="220" y="623"/>
                    </a:cubicBezTo>
                    <a:cubicBezTo>
                      <a:pt x="220" y="423"/>
                      <a:pt x="187" y="223"/>
                      <a:pt x="120" y="23"/>
                    </a:cubicBezTo>
                    <a:cubicBezTo>
                      <a:pt x="106" y="9"/>
                      <a:pt x="81" y="1"/>
                      <a:pt x="5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86" name="Google Shape;14286;p43"/>
              <p:cNvSpPr/>
              <p:nvPr/>
            </p:nvSpPr>
            <p:spPr>
              <a:xfrm>
                <a:off x="5910050" y="3318650"/>
                <a:ext cx="27750" cy="91925"/>
              </a:xfrm>
              <a:custGeom>
                <a:rect b="b" l="l" r="r" t="t"/>
                <a:pathLst>
                  <a:path extrusionOk="0" h="3677" w="1110">
                    <a:moveTo>
                      <a:pt x="1045" y="1"/>
                    </a:moveTo>
                    <a:cubicBezTo>
                      <a:pt x="1024" y="1"/>
                      <a:pt x="1001" y="12"/>
                      <a:pt x="989" y="37"/>
                    </a:cubicBezTo>
                    <a:cubicBezTo>
                      <a:pt x="688" y="1238"/>
                      <a:pt x="322" y="2406"/>
                      <a:pt x="21" y="3607"/>
                    </a:cubicBezTo>
                    <a:cubicBezTo>
                      <a:pt x="1" y="3648"/>
                      <a:pt x="31" y="3676"/>
                      <a:pt x="65" y="3676"/>
                    </a:cubicBezTo>
                    <a:cubicBezTo>
                      <a:pt x="86" y="3676"/>
                      <a:pt x="109" y="3665"/>
                      <a:pt x="121" y="3640"/>
                    </a:cubicBezTo>
                    <a:cubicBezTo>
                      <a:pt x="555" y="2506"/>
                      <a:pt x="889" y="1272"/>
                      <a:pt x="1089" y="71"/>
                    </a:cubicBezTo>
                    <a:cubicBezTo>
                      <a:pt x="1109" y="29"/>
                      <a:pt x="1079" y="1"/>
                      <a:pt x="104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87" name="Google Shape;14287;p43"/>
              <p:cNvSpPr/>
              <p:nvPr/>
            </p:nvSpPr>
            <p:spPr>
              <a:xfrm>
                <a:off x="5938925" y="3336125"/>
                <a:ext cx="9200" cy="26075"/>
              </a:xfrm>
              <a:custGeom>
                <a:rect b="b" l="l" r="r" t="t"/>
                <a:pathLst>
                  <a:path extrusionOk="0" h="1043" w="368">
                    <a:moveTo>
                      <a:pt x="306" y="0"/>
                    </a:moveTo>
                    <a:cubicBezTo>
                      <a:pt x="285" y="0"/>
                      <a:pt x="267" y="11"/>
                      <a:pt x="267" y="39"/>
                    </a:cubicBezTo>
                    <a:cubicBezTo>
                      <a:pt x="167" y="339"/>
                      <a:pt x="67" y="673"/>
                      <a:pt x="0" y="973"/>
                    </a:cubicBezTo>
                    <a:cubicBezTo>
                      <a:pt x="0" y="1014"/>
                      <a:pt x="39" y="1043"/>
                      <a:pt x="68" y="1043"/>
                    </a:cubicBezTo>
                    <a:cubicBezTo>
                      <a:pt x="86" y="1043"/>
                      <a:pt x="101" y="1032"/>
                      <a:pt x="101" y="1006"/>
                    </a:cubicBezTo>
                    <a:cubicBezTo>
                      <a:pt x="167" y="673"/>
                      <a:pt x="267" y="372"/>
                      <a:pt x="367" y="39"/>
                    </a:cubicBezTo>
                    <a:cubicBezTo>
                      <a:pt x="367" y="20"/>
                      <a:pt x="334" y="0"/>
                      <a:pt x="30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88" name="Google Shape;14288;p43"/>
              <p:cNvSpPr/>
              <p:nvPr/>
            </p:nvSpPr>
            <p:spPr>
              <a:xfrm>
                <a:off x="5949775" y="3346750"/>
                <a:ext cx="7300" cy="15175"/>
              </a:xfrm>
              <a:custGeom>
                <a:rect b="b" l="l" r="r" t="t"/>
                <a:pathLst>
                  <a:path extrusionOk="0" h="607" w="292">
                    <a:moveTo>
                      <a:pt x="204" y="1"/>
                    </a:moveTo>
                    <a:cubicBezTo>
                      <a:pt x="190" y="1"/>
                      <a:pt x="176" y="5"/>
                      <a:pt x="167" y="14"/>
                    </a:cubicBezTo>
                    <a:cubicBezTo>
                      <a:pt x="100" y="181"/>
                      <a:pt x="33" y="381"/>
                      <a:pt x="0" y="581"/>
                    </a:cubicBezTo>
                    <a:cubicBezTo>
                      <a:pt x="0" y="598"/>
                      <a:pt x="25" y="606"/>
                      <a:pt x="50" y="606"/>
                    </a:cubicBezTo>
                    <a:cubicBezTo>
                      <a:pt x="75" y="606"/>
                      <a:pt x="100" y="598"/>
                      <a:pt x="100" y="581"/>
                    </a:cubicBezTo>
                    <a:cubicBezTo>
                      <a:pt x="134" y="414"/>
                      <a:pt x="167" y="248"/>
                      <a:pt x="267" y="81"/>
                    </a:cubicBezTo>
                    <a:cubicBezTo>
                      <a:pt x="291" y="32"/>
                      <a:pt x="244" y="1"/>
                      <a:pt x="20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89" name="Google Shape;14289;p43"/>
              <p:cNvSpPr/>
              <p:nvPr/>
            </p:nvSpPr>
            <p:spPr>
              <a:xfrm>
                <a:off x="6239975" y="3516375"/>
                <a:ext cx="77550" cy="30225"/>
              </a:xfrm>
              <a:custGeom>
                <a:rect b="b" l="l" r="r" t="t"/>
                <a:pathLst>
                  <a:path extrusionOk="0" h="1209" w="3102">
                    <a:moveTo>
                      <a:pt x="100" y="1"/>
                    </a:moveTo>
                    <a:cubicBezTo>
                      <a:pt x="34" y="1"/>
                      <a:pt x="0" y="101"/>
                      <a:pt x="67" y="101"/>
                    </a:cubicBezTo>
                    <a:cubicBezTo>
                      <a:pt x="1034" y="501"/>
                      <a:pt x="2035" y="868"/>
                      <a:pt x="3036" y="1201"/>
                    </a:cubicBezTo>
                    <a:cubicBezTo>
                      <a:pt x="3045" y="1206"/>
                      <a:pt x="3054" y="1208"/>
                      <a:pt x="3060" y="1208"/>
                    </a:cubicBezTo>
                    <a:cubicBezTo>
                      <a:pt x="3102" y="1208"/>
                      <a:pt x="3098" y="1135"/>
                      <a:pt x="3069" y="1135"/>
                    </a:cubicBezTo>
                    <a:cubicBezTo>
                      <a:pt x="2069" y="734"/>
                      <a:pt x="1068" y="368"/>
                      <a:pt x="1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90" name="Google Shape;14290;p43"/>
              <p:cNvSpPr/>
              <p:nvPr/>
            </p:nvSpPr>
            <p:spPr>
              <a:xfrm>
                <a:off x="6299175" y="3526375"/>
                <a:ext cx="17500" cy="7700"/>
              </a:xfrm>
              <a:custGeom>
                <a:rect b="b" l="l" r="r" t="t"/>
                <a:pathLst>
                  <a:path extrusionOk="0" h="308" w="700">
                    <a:moveTo>
                      <a:pt x="101" y="1"/>
                    </a:moveTo>
                    <a:cubicBezTo>
                      <a:pt x="34" y="1"/>
                      <a:pt x="1" y="101"/>
                      <a:pt x="67" y="101"/>
                    </a:cubicBezTo>
                    <a:cubicBezTo>
                      <a:pt x="234" y="168"/>
                      <a:pt x="434" y="234"/>
                      <a:pt x="635" y="301"/>
                    </a:cubicBezTo>
                    <a:cubicBezTo>
                      <a:pt x="644" y="306"/>
                      <a:pt x="652" y="308"/>
                      <a:pt x="659" y="308"/>
                    </a:cubicBezTo>
                    <a:cubicBezTo>
                      <a:pt x="700" y="308"/>
                      <a:pt x="692" y="230"/>
                      <a:pt x="635" y="201"/>
                    </a:cubicBezTo>
                    <a:cubicBezTo>
                      <a:pt x="468" y="134"/>
                      <a:pt x="268" y="68"/>
                      <a:pt x="1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91" name="Google Shape;14291;p43"/>
              <p:cNvSpPr/>
              <p:nvPr/>
            </p:nvSpPr>
            <p:spPr>
              <a:xfrm>
                <a:off x="6167075" y="3422275"/>
                <a:ext cx="34550" cy="77875"/>
              </a:xfrm>
              <a:custGeom>
                <a:rect b="b" l="l" r="r" t="t"/>
                <a:pathLst>
                  <a:path extrusionOk="0" h="3115" w="1382">
                    <a:moveTo>
                      <a:pt x="74" y="1"/>
                    </a:moveTo>
                    <a:cubicBezTo>
                      <a:pt x="37" y="1"/>
                      <a:pt x="0" y="48"/>
                      <a:pt x="48" y="95"/>
                    </a:cubicBezTo>
                    <a:cubicBezTo>
                      <a:pt x="848" y="929"/>
                      <a:pt x="1115" y="1963"/>
                      <a:pt x="1282" y="3064"/>
                    </a:cubicBezTo>
                    <a:cubicBezTo>
                      <a:pt x="1299" y="3097"/>
                      <a:pt x="1324" y="3114"/>
                      <a:pt x="1344" y="3114"/>
                    </a:cubicBezTo>
                    <a:cubicBezTo>
                      <a:pt x="1365" y="3114"/>
                      <a:pt x="1382" y="3097"/>
                      <a:pt x="1382" y="3064"/>
                    </a:cubicBezTo>
                    <a:cubicBezTo>
                      <a:pt x="1315" y="1963"/>
                      <a:pt x="982" y="762"/>
                      <a:pt x="114" y="29"/>
                    </a:cubicBezTo>
                    <a:cubicBezTo>
                      <a:pt x="105" y="9"/>
                      <a:pt x="89" y="1"/>
                      <a:pt x="7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92" name="Google Shape;14292;p43"/>
              <p:cNvSpPr/>
              <p:nvPr/>
            </p:nvSpPr>
            <p:spPr>
              <a:xfrm>
                <a:off x="6196000" y="3440150"/>
                <a:ext cx="15650" cy="33025"/>
              </a:xfrm>
              <a:custGeom>
                <a:rect b="b" l="l" r="r" t="t"/>
                <a:pathLst>
                  <a:path extrusionOk="0" h="1321" w="626">
                    <a:moveTo>
                      <a:pt x="88" y="1"/>
                    </a:moveTo>
                    <a:cubicBezTo>
                      <a:pt x="47" y="1"/>
                      <a:pt x="0" y="32"/>
                      <a:pt x="25" y="81"/>
                    </a:cubicBezTo>
                    <a:cubicBezTo>
                      <a:pt x="292" y="448"/>
                      <a:pt x="458" y="848"/>
                      <a:pt x="525" y="1282"/>
                    </a:cubicBezTo>
                    <a:cubicBezTo>
                      <a:pt x="525" y="1310"/>
                      <a:pt x="543" y="1320"/>
                      <a:pt x="564" y="1320"/>
                    </a:cubicBezTo>
                    <a:cubicBezTo>
                      <a:pt x="592" y="1320"/>
                      <a:pt x="625" y="1301"/>
                      <a:pt x="625" y="1282"/>
                    </a:cubicBezTo>
                    <a:cubicBezTo>
                      <a:pt x="559" y="815"/>
                      <a:pt x="392" y="381"/>
                      <a:pt x="125" y="14"/>
                    </a:cubicBezTo>
                    <a:cubicBezTo>
                      <a:pt x="116" y="5"/>
                      <a:pt x="102" y="1"/>
                      <a:pt x="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93" name="Google Shape;14293;p43"/>
              <p:cNvSpPr/>
              <p:nvPr/>
            </p:nvSpPr>
            <p:spPr>
              <a:xfrm>
                <a:off x="6210175" y="3446000"/>
                <a:ext cx="7300" cy="12100"/>
              </a:xfrm>
              <a:custGeom>
                <a:rect b="b" l="l" r="r" t="t"/>
                <a:pathLst>
                  <a:path extrusionOk="0" h="484" w="292">
                    <a:moveTo>
                      <a:pt x="60" y="0"/>
                    </a:moveTo>
                    <a:cubicBezTo>
                      <a:pt x="30" y="0"/>
                      <a:pt x="0" y="31"/>
                      <a:pt x="25" y="80"/>
                    </a:cubicBezTo>
                    <a:cubicBezTo>
                      <a:pt x="92" y="180"/>
                      <a:pt x="158" y="314"/>
                      <a:pt x="192" y="447"/>
                    </a:cubicBezTo>
                    <a:cubicBezTo>
                      <a:pt x="192" y="473"/>
                      <a:pt x="206" y="484"/>
                      <a:pt x="224" y="484"/>
                    </a:cubicBezTo>
                    <a:cubicBezTo>
                      <a:pt x="254" y="484"/>
                      <a:pt x="292" y="455"/>
                      <a:pt x="292" y="414"/>
                    </a:cubicBezTo>
                    <a:cubicBezTo>
                      <a:pt x="258" y="280"/>
                      <a:pt x="192" y="147"/>
                      <a:pt x="92" y="14"/>
                    </a:cubicBezTo>
                    <a:cubicBezTo>
                      <a:pt x="83" y="5"/>
                      <a:pt x="71" y="0"/>
                      <a:pt x="6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94" name="Google Shape;14294;p43"/>
              <p:cNvSpPr/>
              <p:nvPr/>
            </p:nvSpPr>
            <p:spPr>
              <a:xfrm>
                <a:off x="5972275" y="3389625"/>
                <a:ext cx="33400" cy="31775"/>
              </a:xfrm>
              <a:custGeom>
                <a:rect b="b" l="l" r="r" t="t"/>
                <a:pathLst>
                  <a:path extrusionOk="0" h="1271" w="1336">
                    <a:moveTo>
                      <a:pt x="1235" y="0"/>
                    </a:moveTo>
                    <a:cubicBezTo>
                      <a:pt x="668" y="167"/>
                      <a:pt x="168" y="634"/>
                      <a:pt x="1" y="1201"/>
                    </a:cubicBezTo>
                    <a:cubicBezTo>
                      <a:pt x="1" y="1242"/>
                      <a:pt x="39" y="1271"/>
                      <a:pt x="68" y="1271"/>
                    </a:cubicBezTo>
                    <a:cubicBezTo>
                      <a:pt x="86" y="1271"/>
                      <a:pt x="101" y="1260"/>
                      <a:pt x="101" y="1235"/>
                    </a:cubicBezTo>
                    <a:cubicBezTo>
                      <a:pt x="301" y="701"/>
                      <a:pt x="735" y="301"/>
                      <a:pt x="1268" y="100"/>
                    </a:cubicBezTo>
                    <a:cubicBezTo>
                      <a:pt x="1335" y="100"/>
                      <a:pt x="1302" y="0"/>
                      <a:pt x="12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95" name="Google Shape;14295;p43"/>
              <p:cNvSpPr/>
              <p:nvPr/>
            </p:nvSpPr>
            <p:spPr>
              <a:xfrm>
                <a:off x="6816450" y="3403475"/>
                <a:ext cx="13125" cy="37450"/>
              </a:xfrm>
              <a:custGeom>
                <a:rect b="b" l="l" r="r" t="t"/>
                <a:pathLst>
                  <a:path extrusionOk="0" h="1498" w="525">
                    <a:moveTo>
                      <a:pt x="87" y="0"/>
                    </a:moveTo>
                    <a:cubicBezTo>
                      <a:pt x="47" y="0"/>
                      <a:pt x="0" y="31"/>
                      <a:pt x="25" y="80"/>
                    </a:cubicBezTo>
                    <a:cubicBezTo>
                      <a:pt x="258" y="514"/>
                      <a:pt x="325" y="947"/>
                      <a:pt x="358" y="1448"/>
                    </a:cubicBezTo>
                    <a:cubicBezTo>
                      <a:pt x="358" y="1481"/>
                      <a:pt x="375" y="1498"/>
                      <a:pt x="396" y="1498"/>
                    </a:cubicBezTo>
                    <a:cubicBezTo>
                      <a:pt x="416" y="1498"/>
                      <a:pt x="441" y="1481"/>
                      <a:pt x="458" y="1448"/>
                    </a:cubicBezTo>
                    <a:cubicBezTo>
                      <a:pt x="525" y="947"/>
                      <a:pt x="391" y="447"/>
                      <a:pt x="125" y="13"/>
                    </a:cubicBezTo>
                    <a:cubicBezTo>
                      <a:pt x="116" y="4"/>
                      <a:pt x="102" y="0"/>
                      <a:pt x="8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96" name="Google Shape;14296;p43"/>
              <p:cNvSpPr/>
              <p:nvPr/>
            </p:nvSpPr>
            <p:spPr>
              <a:xfrm>
                <a:off x="6831475" y="3412275"/>
                <a:ext cx="7275" cy="19975"/>
              </a:xfrm>
              <a:custGeom>
                <a:rect b="b" l="l" r="r" t="t"/>
                <a:pathLst>
                  <a:path extrusionOk="0" h="799" w="291">
                    <a:moveTo>
                      <a:pt x="68" y="1"/>
                    </a:moveTo>
                    <a:cubicBezTo>
                      <a:pt x="27" y="1"/>
                      <a:pt x="0" y="48"/>
                      <a:pt x="24" y="95"/>
                    </a:cubicBezTo>
                    <a:cubicBezTo>
                      <a:pt x="124" y="295"/>
                      <a:pt x="157" y="529"/>
                      <a:pt x="124" y="729"/>
                    </a:cubicBezTo>
                    <a:cubicBezTo>
                      <a:pt x="124" y="770"/>
                      <a:pt x="162" y="799"/>
                      <a:pt x="191" y="799"/>
                    </a:cubicBezTo>
                    <a:cubicBezTo>
                      <a:pt x="210" y="799"/>
                      <a:pt x="224" y="788"/>
                      <a:pt x="224" y="762"/>
                    </a:cubicBezTo>
                    <a:cubicBezTo>
                      <a:pt x="291" y="495"/>
                      <a:pt x="224" y="262"/>
                      <a:pt x="124" y="28"/>
                    </a:cubicBezTo>
                    <a:cubicBezTo>
                      <a:pt x="104" y="9"/>
                      <a:pt x="85" y="1"/>
                      <a:pt x="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97" name="Google Shape;14297;p43"/>
              <p:cNvSpPr/>
              <p:nvPr/>
            </p:nvSpPr>
            <p:spPr>
              <a:xfrm>
                <a:off x="6889600" y="3459675"/>
                <a:ext cx="64000" cy="21875"/>
              </a:xfrm>
              <a:custGeom>
                <a:rect b="b" l="l" r="r" t="t"/>
                <a:pathLst>
                  <a:path extrusionOk="0" h="875" w="2560">
                    <a:moveTo>
                      <a:pt x="101" y="0"/>
                    </a:moveTo>
                    <a:cubicBezTo>
                      <a:pt x="34" y="0"/>
                      <a:pt x="1" y="100"/>
                      <a:pt x="101" y="134"/>
                    </a:cubicBezTo>
                    <a:cubicBezTo>
                      <a:pt x="868" y="434"/>
                      <a:pt x="1668" y="701"/>
                      <a:pt x="2469" y="868"/>
                    </a:cubicBezTo>
                    <a:cubicBezTo>
                      <a:pt x="2478" y="872"/>
                      <a:pt x="2487" y="874"/>
                      <a:pt x="2495" y="874"/>
                    </a:cubicBezTo>
                    <a:cubicBezTo>
                      <a:pt x="2543" y="874"/>
                      <a:pt x="2560" y="796"/>
                      <a:pt x="2502" y="768"/>
                    </a:cubicBezTo>
                    <a:cubicBezTo>
                      <a:pt x="1735" y="467"/>
                      <a:pt x="901" y="234"/>
                      <a:pt x="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98" name="Google Shape;14298;p43"/>
              <p:cNvSpPr/>
              <p:nvPr/>
            </p:nvSpPr>
            <p:spPr>
              <a:xfrm>
                <a:off x="6919850" y="3457825"/>
                <a:ext cx="23750" cy="9550"/>
              </a:xfrm>
              <a:custGeom>
                <a:rect b="b" l="l" r="r" t="t"/>
                <a:pathLst>
                  <a:path extrusionOk="0" h="382" w="950">
                    <a:moveTo>
                      <a:pt x="97" y="1"/>
                    </a:moveTo>
                    <a:cubicBezTo>
                      <a:pt x="42" y="1"/>
                      <a:pt x="1" y="79"/>
                      <a:pt x="58" y="108"/>
                    </a:cubicBezTo>
                    <a:cubicBezTo>
                      <a:pt x="325" y="208"/>
                      <a:pt x="592" y="341"/>
                      <a:pt x="859" y="375"/>
                    </a:cubicBezTo>
                    <a:cubicBezTo>
                      <a:pt x="868" y="379"/>
                      <a:pt x="877" y="381"/>
                      <a:pt x="885" y="381"/>
                    </a:cubicBezTo>
                    <a:cubicBezTo>
                      <a:pt x="933" y="381"/>
                      <a:pt x="950" y="303"/>
                      <a:pt x="892" y="274"/>
                    </a:cubicBezTo>
                    <a:cubicBezTo>
                      <a:pt x="692" y="141"/>
                      <a:pt x="358" y="74"/>
                      <a:pt x="125" y="8"/>
                    </a:cubicBezTo>
                    <a:cubicBezTo>
                      <a:pt x="116" y="3"/>
                      <a:pt x="106" y="1"/>
                      <a:pt x="9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99" name="Google Shape;14299;p43"/>
              <p:cNvSpPr/>
              <p:nvPr/>
            </p:nvSpPr>
            <p:spPr>
              <a:xfrm>
                <a:off x="6928075" y="3450325"/>
                <a:ext cx="15750" cy="6875"/>
              </a:xfrm>
              <a:custGeom>
                <a:rect b="b" l="l" r="r" t="t"/>
                <a:pathLst>
                  <a:path extrusionOk="0" h="275" w="630">
                    <a:moveTo>
                      <a:pt x="70" y="1"/>
                    </a:moveTo>
                    <a:cubicBezTo>
                      <a:pt x="21" y="1"/>
                      <a:pt x="1" y="79"/>
                      <a:pt x="29" y="107"/>
                    </a:cubicBezTo>
                    <a:cubicBezTo>
                      <a:pt x="196" y="208"/>
                      <a:pt x="363" y="241"/>
                      <a:pt x="530" y="274"/>
                    </a:cubicBezTo>
                    <a:cubicBezTo>
                      <a:pt x="630" y="274"/>
                      <a:pt x="630" y="174"/>
                      <a:pt x="563" y="141"/>
                    </a:cubicBezTo>
                    <a:cubicBezTo>
                      <a:pt x="396" y="141"/>
                      <a:pt x="230" y="74"/>
                      <a:pt x="96" y="7"/>
                    </a:cubicBezTo>
                    <a:cubicBezTo>
                      <a:pt x="87" y="3"/>
                      <a:pt x="78" y="1"/>
                      <a:pt x="7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00" name="Google Shape;14300;p43"/>
              <p:cNvSpPr/>
              <p:nvPr/>
            </p:nvSpPr>
            <p:spPr>
              <a:xfrm>
                <a:off x="5870550" y="3062425"/>
                <a:ext cx="49825" cy="66625"/>
              </a:xfrm>
              <a:custGeom>
                <a:rect b="b" l="l" r="r" t="t"/>
                <a:pathLst>
                  <a:path extrusionOk="0" h="2665" w="1993">
                    <a:moveTo>
                      <a:pt x="1393" y="1"/>
                    </a:moveTo>
                    <a:cubicBezTo>
                      <a:pt x="1013" y="1"/>
                      <a:pt x="661" y="171"/>
                      <a:pt x="434" y="513"/>
                    </a:cubicBezTo>
                    <a:cubicBezTo>
                      <a:pt x="0" y="1146"/>
                      <a:pt x="100" y="1947"/>
                      <a:pt x="367" y="2614"/>
                    </a:cubicBezTo>
                    <a:cubicBezTo>
                      <a:pt x="367" y="2647"/>
                      <a:pt x="400" y="2664"/>
                      <a:pt x="434" y="2664"/>
                    </a:cubicBezTo>
                    <a:cubicBezTo>
                      <a:pt x="467" y="2664"/>
                      <a:pt x="501" y="2647"/>
                      <a:pt x="501" y="2614"/>
                    </a:cubicBezTo>
                    <a:cubicBezTo>
                      <a:pt x="467" y="2080"/>
                      <a:pt x="300" y="1547"/>
                      <a:pt x="467" y="1013"/>
                    </a:cubicBezTo>
                    <a:cubicBezTo>
                      <a:pt x="634" y="457"/>
                      <a:pt x="1056" y="179"/>
                      <a:pt x="1558" y="179"/>
                    </a:cubicBezTo>
                    <a:cubicBezTo>
                      <a:pt x="1659" y="179"/>
                      <a:pt x="1763" y="190"/>
                      <a:pt x="1868" y="212"/>
                    </a:cubicBezTo>
                    <a:cubicBezTo>
                      <a:pt x="1877" y="217"/>
                      <a:pt x="1887" y="219"/>
                      <a:pt x="1896" y="219"/>
                    </a:cubicBezTo>
                    <a:cubicBezTo>
                      <a:pt x="1951" y="219"/>
                      <a:pt x="1992" y="141"/>
                      <a:pt x="1935" y="112"/>
                    </a:cubicBezTo>
                    <a:cubicBezTo>
                      <a:pt x="1754" y="38"/>
                      <a:pt x="1571" y="1"/>
                      <a:pt x="139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01" name="Google Shape;14301;p43"/>
              <p:cNvSpPr/>
              <p:nvPr/>
            </p:nvSpPr>
            <p:spPr>
              <a:xfrm>
                <a:off x="5882225" y="3136525"/>
                <a:ext cx="6375" cy="13025"/>
              </a:xfrm>
              <a:custGeom>
                <a:rect b="b" l="l" r="r" t="t"/>
                <a:pathLst>
                  <a:path extrusionOk="0" h="521" w="255">
                    <a:moveTo>
                      <a:pt x="38" y="0"/>
                    </a:moveTo>
                    <a:cubicBezTo>
                      <a:pt x="17" y="0"/>
                      <a:pt x="0" y="17"/>
                      <a:pt x="0" y="50"/>
                    </a:cubicBezTo>
                    <a:cubicBezTo>
                      <a:pt x="0" y="217"/>
                      <a:pt x="67" y="351"/>
                      <a:pt x="134" y="484"/>
                    </a:cubicBezTo>
                    <a:cubicBezTo>
                      <a:pt x="146" y="510"/>
                      <a:pt x="169" y="520"/>
                      <a:pt x="190" y="520"/>
                    </a:cubicBezTo>
                    <a:cubicBezTo>
                      <a:pt x="224" y="520"/>
                      <a:pt x="254" y="492"/>
                      <a:pt x="234" y="451"/>
                    </a:cubicBezTo>
                    <a:cubicBezTo>
                      <a:pt x="167" y="317"/>
                      <a:pt x="134" y="184"/>
                      <a:pt x="100" y="50"/>
                    </a:cubicBezTo>
                    <a:cubicBezTo>
                      <a:pt x="84" y="17"/>
                      <a:pt x="59" y="0"/>
                      <a:pt x="3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02" name="Google Shape;14302;p43"/>
              <p:cNvSpPr/>
              <p:nvPr/>
            </p:nvSpPr>
            <p:spPr>
              <a:xfrm>
                <a:off x="5955600" y="3068150"/>
                <a:ext cx="5875" cy="42200"/>
              </a:xfrm>
              <a:custGeom>
                <a:rect b="b" l="l" r="r" t="t"/>
                <a:pathLst>
                  <a:path extrusionOk="0" h="1688" w="235">
                    <a:moveTo>
                      <a:pt x="151" y="0"/>
                    </a:moveTo>
                    <a:cubicBezTo>
                      <a:pt x="126" y="0"/>
                      <a:pt x="101" y="17"/>
                      <a:pt x="101" y="50"/>
                    </a:cubicBezTo>
                    <a:cubicBezTo>
                      <a:pt x="34" y="550"/>
                      <a:pt x="1" y="1118"/>
                      <a:pt x="34" y="1618"/>
                    </a:cubicBezTo>
                    <a:cubicBezTo>
                      <a:pt x="34" y="1659"/>
                      <a:pt x="85" y="1688"/>
                      <a:pt x="124" y="1688"/>
                    </a:cubicBezTo>
                    <a:cubicBezTo>
                      <a:pt x="148" y="1688"/>
                      <a:pt x="167" y="1677"/>
                      <a:pt x="167" y="1651"/>
                    </a:cubicBezTo>
                    <a:cubicBezTo>
                      <a:pt x="234" y="1118"/>
                      <a:pt x="201" y="550"/>
                      <a:pt x="201" y="50"/>
                    </a:cubicBezTo>
                    <a:cubicBezTo>
                      <a:pt x="201" y="17"/>
                      <a:pt x="176" y="0"/>
                      <a:pt x="1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03" name="Google Shape;14303;p43"/>
              <p:cNvSpPr/>
              <p:nvPr/>
            </p:nvSpPr>
            <p:spPr>
              <a:xfrm>
                <a:off x="5947275" y="3077325"/>
                <a:ext cx="4175" cy="24700"/>
              </a:xfrm>
              <a:custGeom>
                <a:rect b="b" l="l" r="r" t="t"/>
                <a:pathLst>
                  <a:path extrusionOk="0" h="988" w="167">
                    <a:moveTo>
                      <a:pt x="83" y="0"/>
                    </a:moveTo>
                    <a:cubicBezTo>
                      <a:pt x="58" y="0"/>
                      <a:pt x="33" y="17"/>
                      <a:pt x="33" y="50"/>
                    </a:cubicBezTo>
                    <a:cubicBezTo>
                      <a:pt x="33" y="350"/>
                      <a:pt x="33" y="650"/>
                      <a:pt x="0" y="917"/>
                    </a:cubicBezTo>
                    <a:cubicBezTo>
                      <a:pt x="0" y="959"/>
                      <a:pt x="38" y="987"/>
                      <a:pt x="67" y="987"/>
                    </a:cubicBezTo>
                    <a:cubicBezTo>
                      <a:pt x="85" y="987"/>
                      <a:pt x="100" y="976"/>
                      <a:pt x="100" y="951"/>
                    </a:cubicBezTo>
                    <a:cubicBezTo>
                      <a:pt x="167" y="650"/>
                      <a:pt x="167" y="350"/>
                      <a:pt x="133" y="50"/>
                    </a:cubicBezTo>
                    <a:cubicBezTo>
                      <a:pt x="133" y="17"/>
                      <a:pt x="108" y="0"/>
                      <a:pt x="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04" name="Google Shape;14304;p43"/>
              <p:cNvSpPr/>
              <p:nvPr/>
            </p:nvSpPr>
            <p:spPr>
              <a:xfrm>
                <a:off x="5940600" y="3082325"/>
                <a:ext cx="3350" cy="11400"/>
              </a:xfrm>
              <a:custGeom>
                <a:rect b="b" l="l" r="r" t="t"/>
                <a:pathLst>
                  <a:path extrusionOk="0" h="456" w="134">
                    <a:moveTo>
                      <a:pt x="84" y="0"/>
                    </a:moveTo>
                    <a:cubicBezTo>
                      <a:pt x="59" y="0"/>
                      <a:pt x="34" y="17"/>
                      <a:pt x="34" y="50"/>
                    </a:cubicBezTo>
                    <a:cubicBezTo>
                      <a:pt x="0" y="184"/>
                      <a:pt x="0" y="284"/>
                      <a:pt x="0" y="417"/>
                    </a:cubicBezTo>
                    <a:cubicBezTo>
                      <a:pt x="0" y="436"/>
                      <a:pt x="22" y="456"/>
                      <a:pt x="41" y="456"/>
                    </a:cubicBezTo>
                    <a:cubicBezTo>
                      <a:pt x="55" y="456"/>
                      <a:pt x="67" y="445"/>
                      <a:pt x="67" y="417"/>
                    </a:cubicBezTo>
                    <a:cubicBezTo>
                      <a:pt x="100" y="284"/>
                      <a:pt x="100" y="184"/>
                      <a:pt x="134" y="50"/>
                    </a:cubicBezTo>
                    <a:cubicBezTo>
                      <a:pt x="134" y="17"/>
                      <a:pt x="109" y="0"/>
                      <a:pt x="8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05" name="Google Shape;14305;p43"/>
              <p:cNvSpPr/>
              <p:nvPr/>
            </p:nvSpPr>
            <p:spPr>
              <a:xfrm>
                <a:off x="6023975" y="3077350"/>
                <a:ext cx="36725" cy="4700"/>
              </a:xfrm>
              <a:custGeom>
                <a:rect b="b" l="l" r="r" t="t"/>
                <a:pathLst>
                  <a:path extrusionOk="0" h="188" w="1469">
                    <a:moveTo>
                      <a:pt x="960" y="1"/>
                    </a:moveTo>
                    <a:cubicBezTo>
                      <a:pt x="661" y="1"/>
                      <a:pt x="357" y="16"/>
                      <a:pt x="68" y="16"/>
                    </a:cubicBezTo>
                    <a:cubicBezTo>
                      <a:pt x="1" y="16"/>
                      <a:pt x="1" y="149"/>
                      <a:pt x="68" y="149"/>
                    </a:cubicBezTo>
                    <a:cubicBezTo>
                      <a:pt x="318" y="168"/>
                      <a:pt x="579" y="188"/>
                      <a:pt x="839" y="188"/>
                    </a:cubicBezTo>
                    <a:cubicBezTo>
                      <a:pt x="1029" y="188"/>
                      <a:pt x="1219" y="177"/>
                      <a:pt x="1402" y="149"/>
                    </a:cubicBezTo>
                    <a:cubicBezTo>
                      <a:pt x="1469" y="116"/>
                      <a:pt x="1469" y="16"/>
                      <a:pt x="1402" y="16"/>
                    </a:cubicBezTo>
                    <a:cubicBezTo>
                      <a:pt x="1257" y="5"/>
                      <a:pt x="1109" y="1"/>
                      <a:pt x="9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06" name="Google Shape;14306;p43"/>
              <p:cNvSpPr/>
              <p:nvPr/>
            </p:nvSpPr>
            <p:spPr>
              <a:xfrm>
                <a:off x="6042325" y="3085700"/>
                <a:ext cx="15050" cy="3725"/>
              </a:xfrm>
              <a:custGeom>
                <a:rect b="b" l="l" r="r" t="t"/>
                <a:pathLst>
                  <a:path extrusionOk="0" h="149" w="602">
                    <a:moveTo>
                      <a:pt x="459" y="0"/>
                    </a:moveTo>
                    <a:cubicBezTo>
                      <a:pt x="405" y="0"/>
                      <a:pt x="345" y="15"/>
                      <a:pt x="301" y="15"/>
                    </a:cubicBezTo>
                    <a:lnTo>
                      <a:pt x="67" y="15"/>
                    </a:lnTo>
                    <a:cubicBezTo>
                      <a:pt x="1" y="15"/>
                      <a:pt x="1" y="115"/>
                      <a:pt x="67" y="149"/>
                    </a:cubicBezTo>
                    <a:lnTo>
                      <a:pt x="534" y="149"/>
                    </a:lnTo>
                    <a:cubicBezTo>
                      <a:pt x="601" y="115"/>
                      <a:pt x="601" y="49"/>
                      <a:pt x="534" y="15"/>
                    </a:cubicBezTo>
                    <a:cubicBezTo>
                      <a:pt x="512" y="4"/>
                      <a:pt x="486" y="0"/>
                      <a:pt x="45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07" name="Google Shape;14307;p43"/>
              <p:cNvSpPr/>
              <p:nvPr/>
            </p:nvSpPr>
            <p:spPr>
              <a:xfrm>
                <a:off x="6041500" y="3093225"/>
                <a:ext cx="13375" cy="3700"/>
              </a:xfrm>
              <a:custGeom>
                <a:rect b="b" l="l" r="r" t="t"/>
                <a:pathLst>
                  <a:path extrusionOk="0" h="148" w="535">
                    <a:moveTo>
                      <a:pt x="183" y="1"/>
                    </a:moveTo>
                    <a:cubicBezTo>
                      <a:pt x="145" y="1"/>
                      <a:pt x="106" y="5"/>
                      <a:pt x="67" y="14"/>
                    </a:cubicBezTo>
                    <a:cubicBezTo>
                      <a:pt x="0" y="48"/>
                      <a:pt x="34" y="115"/>
                      <a:pt x="67" y="115"/>
                    </a:cubicBezTo>
                    <a:cubicBezTo>
                      <a:pt x="201" y="115"/>
                      <a:pt x="301" y="115"/>
                      <a:pt x="434" y="148"/>
                    </a:cubicBezTo>
                    <a:cubicBezTo>
                      <a:pt x="501" y="148"/>
                      <a:pt x="534" y="48"/>
                      <a:pt x="434" y="48"/>
                    </a:cubicBezTo>
                    <a:cubicBezTo>
                      <a:pt x="363" y="24"/>
                      <a:pt x="276" y="1"/>
                      <a:pt x="18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08" name="Google Shape;14308;p43"/>
              <p:cNvSpPr/>
              <p:nvPr/>
            </p:nvSpPr>
            <p:spPr>
              <a:xfrm>
                <a:off x="5915575" y="3183225"/>
                <a:ext cx="5850" cy="47675"/>
              </a:xfrm>
              <a:custGeom>
                <a:rect b="b" l="l" r="r" t="t"/>
                <a:pathLst>
                  <a:path extrusionOk="0" h="1907" w="234">
                    <a:moveTo>
                      <a:pt x="151" y="0"/>
                    </a:moveTo>
                    <a:cubicBezTo>
                      <a:pt x="126" y="0"/>
                      <a:pt x="101" y="17"/>
                      <a:pt x="101" y="50"/>
                    </a:cubicBezTo>
                    <a:cubicBezTo>
                      <a:pt x="67" y="651"/>
                      <a:pt x="34" y="1251"/>
                      <a:pt x="0" y="1852"/>
                    </a:cubicBezTo>
                    <a:cubicBezTo>
                      <a:pt x="0" y="1891"/>
                      <a:pt x="35" y="1907"/>
                      <a:pt x="63" y="1907"/>
                    </a:cubicBezTo>
                    <a:cubicBezTo>
                      <a:pt x="83" y="1907"/>
                      <a:pt x="101" y="1899"/>
                      <a:pt x="101" y="1885"/>
                    </a:cubicBezTo>
                    <a:cubicBezTo>
                      <a:pt x="201" y="1285"/>
                      <a:pt x="234" y="651"/>
                      <a:pt x="201" y="50"/>
                    </a:cubicBezTo>
                    <a:cubicBezTo>
                      <a:pt x="201" y="17"/>
                      <a:pt x="176" y="0"/>
                      <a:pt x="1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09" name="Google Shape;14309;p43"/>
              <p:cNvSpPr/>
              <p:nvPr/>
            </p:nvSpPr>
            <p:spPr>
              <a:xfrm>
                <a:off x="5909725" y="3198450"/>
                <a:ext cx="4200" cy="16475"/>
              </a:xfrm>
              <a:custGeom>
                <a:rect b="b" l="l" r="r" t="t"/>
                <a:pathLst>
                  <a:path extrusionOk="0" h="659" w="168">
                    <a:moveTo>
                      <a:pt x="72" y="0"/>
                    </a:moveTo>
                    <a:cubicBezTo>
                      <a:pt x="43" y="0"/>
                      <a:pt x="18" y="25"/>
                      <a:pt x="34" y="75"/>
                    </a:cubicBezTo>
                    <a:cubicBezTo>
                      <a:pt x="34" y="242"/>
                      <a:pt x="1" y="409"/>
                      <a:pt x="1" y="609"/>
                    </a:cubicBezTo>
                    <a:cubicBezTo>
                      <a:pt x="1" y="642"/>
                      <a:pt x="26" y="659"/>
                      <a:pt x="51" y="659"/>
                    </a:cubicBezTo>
                    <a:cubicBezTo>
                      <a:pt x="76" y="659"/>
                      <a:pt x="101" y="642"/>
                      <a:pt x="101" y="609"/>
                    </a:cubicBezTo>
                    <a:cubicBezTo>
                      <a:pt x="134" y="442"/>
                      <a:pt x="168" y="242"/>
                      <a:pt x="134" y="75"/>
                    </a:cubicBezTo>
                    <a:cubicBezTo>
                      <a:pt x="134" y="25"/>
                      <a:pt x="101" y="0"/>
                      <a:pt x="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10" name="Google Shape;14310;p43"/>
              <p:cNvSpPr/>
              <p:nvPr/>
            </p:nvSpPr>
            <p:spPr>
              <a:xfrm>
                <a:off x="5955000" y="2937175"/>
                <a:ext cx="35650" cy="22575"/>
              </a:xfrm>
              <a:custGeom>
                <a:rect b="b" l="l" r="r" t="t"/>
                <a:pathLst>
                  <a:path extrusionOk="0" h="903" w="1426">
                    <a:moveTo>
                      <a:pt x="537" y="1"/>
                    </a:moveTo>
                    <a:cubicBezTo>
                      <a:pt x="360" y="1"/>
                      <a:pt x="184" y="59"/>
                      <a:pt x="58" y="185"/>
                    </a:cubicBezTo>
                    <a:cubicBezTo>
                      <a:pt x="0" y="243"/>
                      <a:pt x="42" y="326"/>
                      <a:pt x="98" y="326"/>
                    </a:cubicBezTo>
                    <a:cubicBezTo>
                      <a:pt x="106" y="326"/>
                      <a:pt x="116" y="323"/>
                      <a:pt x="125" y="319"/>
                    </a:cubicBezTo>
                    <a:cubicBezTo>
                      <a:pt x="293" y="277"/>
                      <a:pt x="449" y="235"/>
                      <a:pt x="608" y="235"/>
                    </a:cubicBezTo>
                    <a:cubicBezTo>
                      <a:pt x="700" y="235"/>
                      <a:pt x="794" y="249"/>
                      <a:pt x="892" y="286"/>
                    </a:cubicBezTo>
                    <a:cubicBezTo>
                      <a:pt x="1125" y="386"/>
                      <a:pt x="1292" y="619"/>
                      <a:pt x="1359" y="853"/>
                    </a:cubicBezTo>
                    <a:cubicBezTo>
                      <a:pt x="1359" y="886"/>
                      <a:pt x="1376" y="903"/>
                      <a:pt x="1392" y="903"/>
                    </a:cubicBezTo>
                    <a:cubicBezTo>
                      <a:pt x="1409" y="903"/>
                      <a:pt x="1426" y="886"/>
                      <a:pt x="1426" y="853"/>
                    </a:cubicBezTo>
                    <a:cubicBezTo>
                      <a:pt x="1426" y="519"/>
                      <a:pt x="1259" y="252"/>
                      <a:pt x="959" y="119"/>
                    </a:cubicBezTo>
                    <a:cubicBezTo>
                      <a:pt x="836" y="42"/>
                      <a:pt x="686" y="1"/>
                      <a:pt x="5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11" name="Google Shape;14311;p43"/>
              <p:cNvSpPr/>
              <p:nvPr/>
            </p:nvSpPr>
            <p:spPr>
              <a:xfrm>
                <a:off x="5972275" y="2950150"/>
                <a:ext cx="13375" cy="12875"/>
              </a:xfrm>
              <a:custGeom>
                <a:rect b="b" l="l" r="r" t="t"/>
                <a:pathLst>
                  <a:path extrusionOk="0" h="515" w="535">
                    <a:moveTo>
                      <a:pt x="101" y="0"/>
                    </a:moveTo>
                    <a:cubicBezTo>
                      <a:pt x="34" y="0"/>
                      <a:pt x="1" y="100"/>
                      <a:pt x="67" y="133"/>
                    </a:cubicBezTo>
                    <a:cubicBezTo>
                      <a:pt x="134" y="200"/>
                      <a:pt x="201" y="234"/>
                      <a:pt x="268" y="267"/>
                    </a:cubicBezTo>
                    <a:cubicBezTo>
                      <a:pt x="334" y="334"/>
                      <a:pt x="401" y="400"/>
                      <a:pt x="434" y="500"/>
                    </a:cubicBezTo>
                    <a:cubicBezTo>
                      <a:pt x="444" y="510"/>
                      <a:pt x="457" y="514"/>
                      <a:pt x="470" y="514"/>
                    </a:cubicBezTo>
                    <a:cubicBezTo>
                      <a:pt x="501" y="514"/>
                      <a:pt x="534" y="491"/>
                      <a:pt x="534" y="467"/>
                    </a:cubicBezTo>
                    <a:cubicBezTo>
                      <a:pt x="501" y="234"/>
                      <a:pt x="334" y="0"/>
                      <a:pt x="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12" name="Google Shape;14312;p43"/>
              <p:cNvSpPr/>
              <p:nvPr/>
            </p:nvSpPr>
            <p:spPr>
              <a:xfrm>
                <a:off x="5846350" y="2937750"/>
                <a:ext cx="35050" cy="32350"/>
              </a:xfrm>
              <a:custGeom>
                <a:rect b="b" l="l" r="r" t="t"/>
                <a:pathLst>
                  <a:path extrusionOk="0" h="1294" w="1402">
                    <a:moveTo>
                      <a:pt x="987" y="1"/>
                    </a:moveTo>
                    <a:cubicBezTo>
                      <a:pt x="786" y="1"/>
                      <a:pt x="567" y="82"/>
                      <a:pt x="434" y="196"/>
                    </a:cubicBezTo>
                    <a:cubicBezTo>
                      <a:pt x="134" y="429"/>
                      <a:pt x="1" y="863"/>
                      <a:pt x="134" y="1230"/>
                    </a:cubicBezTo>
                    <a:cubicBezTo>
                      <a:pt x="149" y="1275"/>
                      <a:pt x="178" y="1293"/>
                      <a:pt x="205" y="1293"/>
                    </a:cubicBezTo>
                    <a:cubicBezTo>
                      <a:pt x="238" y="1293"/>
                      <a:pt x="268" y="1266"/>
                      <a:pt x="268" y="1230"/>
                    </a:cubicBezTo>
                    <a:cubicBezTo>
                      <a:pt x="334" y="930"/>
                      <a:pt x="368" y="596"/>
                      <a:pt x="601" y="396"/>
                    </a:cubicBezTo>
                    <a:cubicBezTo>
                      <a:pt x="726" y="271"/>
                      <a:pt x="876" y="237"/>
                      <a:pt x="1036" y="237"/>
                    </a:cubicBezTo>
                    <a:cubicBezTo>
                      <a:pt x="1133" y="237"/>
                      <a:pt x="1234" y="250"/>
                      <a:pt x="1335" y="263"/>
                    </a:cubicBezTo>
                    <a:cubicBezTo>
                      <a:pt x="1402" y="263"/>
                      <a:pt x="1402" y="196"/>
                      <a:pt x="1368" y="162"/>
                    </a:cubicBezTo>
                    <a:cubicBezTo>
                      <a:pt x="1282" y="47"/>
                      <a:pt x="1140" y="1"/>
                      <a:pt x="98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13" name="Google Shape;14313;p43"/>
              <p:cNvSpPr/>
              <p:nvPr/>
            </p:nvSpPr>
            <p:spPr>
              <a:xfrm>
                <a:off x="5860525" y="2950800"/>
                <a:ext cx="14200" cy="15625"/>
              </a:xfrm>
              <a:custGeom>
                <a:rect b="b" l="l" r="r" t="t"/>
                <a:pathLst>
                  <a:path extrusionOk="0" h="625" w="568">
                    <a:moveTo>
                      <a:pt x="448" y="1"/>
                    </a:moveTo>
                    <a:cubicBezTo>
                      <a:pt x="333" y="1"/>
                      <a:pt x="221" y="88"/>
                      <a:pt x="134" y="174"/>
                    </a:cubicBezTo>
                    <a:cubicBezTo>
                      <a:pt x="34" y="274"/>
                      <a:pt x="1" y="408"/>
                      <a:pt x="1" y="574"/>
                    </a:cubicBezTo>
                    <a:cubicBezTo>
                      <a:pt x="18" y="608"/>
                      <a:pt x="51" y="625"/>
                      <a:pt x="80" y="625"/>
                    </a:cubicBezTo>
                    <a:cubicBezTo>
                      <a:pt x="109" y="625"/>
                      <a:pt x="134" y="608"/>
                      <a:pt x="134" y="574"/>
                    </a:cubicBezTo>
                    <a:cubicBezTo>
                      <a:pt x="168" y="474"/>
                      <a:pt x="201" y="374"/>
                      <a:pt x="268" y="308"/>
                    </a:cubicBezTo>
                    <a:cubicBezTo>
                      <a:pt x="334" y="208"/>
                      <a:pt x="435" y="174"/>
                      <a:pt x="535" y="107"/>
                    </a:cubicBezTo>
                    <a:cubicBezTo>
                      <a:pt x="568" y="107"/>
                      <a:pt x="568" y="41"/>
                      <a:pt x="501" y="7"/>
                    </a:cubicBezTo>
                    <a:cubicBezTo>
                      <a:pt x="483" y="3"/>
                      <a:pt x="465" y="1"/>
                      <a:pt x="44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14" name="Google Shape;14314;p43"/>
              <p:cNvSpPr/>
              <p:nvPr/>
            </p:nvSpPr>
            <p:spPr>
              <a:xfrm>
                <a:off x="5868050" y="2959300"/>
                <a:ext cx="9200" cy="9750"/>
              </a:xfrm>
              <a:custGeom>
                <a:rect b="b" l="l" r="r" t="t"/>
                <a:pathLst>
                  <a:path extrusionOk="0" h="390" w="368">
                    <a:moveTo>
                      <a:pt x="267" y="1"/>
                    </a:moveTo>
                    <a:cubicBezTo>
                      <a:pt x="200" y="34"/>
                      <a:pt x="134" y="68"/>
                      <a:pt x="67" y="134"/>
                    </a:cubicBezTo>
                    <a:cubicBezTo>
                      <a:pt x="33" y="201"/>
                      <a:pt x="0" y="268"/>
                      <a:pt x="33" y="335"/>
                    </a:cubicBezTo>
                    <a:cubicBezTo>
                      <a:pt x="33" y="374"/>
                      <a:pt x="68" y="390"/>
                      <a:pt x="96" y="390"/>
                    </a:cubicBezTo>
                    <a:cubicBezTo>
                      <a:pt x="116" y="390"/>
                      <a:pt x="134" y="382"/>
                      <a:pt x="134" y="368"/>
                    </a:cubicBezTo>
                    <a:cubicBezTo>
                      <a:pt x="167" y="301"/>
                      <a:pt x="167" y="268"/>
                      <a:pt x="200" y="234"/>
                    </a:cubicBezTo>
                    <a:cubicBezTo>
                      <a:pt x="234" y="168"/>
                      <a:pt x="267" y="134"/>
                      <a:pt x="300" y="134"/>
                    </a:cubicBezTo>
                    <a:cubicBezTo>
                      <a:pt x="367" y="101"/>
                      <a:pt x="300" y="1"/>
                      <a:pt x="2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4315" name="Google Shape;14315;p43"/>
            <p:cNvGrpSpPr/>
            <p:nvPr/>
          </p:nvGrpSpPr>
          <p:grpSpPr>
            <a:xfrm>
              <a:off x="5875025" y="2372775"/>
              <a:ext cx="1381000" cy="1292175"/>
              <a:chOff x="5798825" y="2296575"/>
              <a:chExt cx="1381000" cy="1292175"/>
            </a:xfrm>
          </p:grpSpPr>
          <p:sp>
            <p:nvSpPr>
              <p:cNvPr id="14316" name="Google Shape;14316;p43"/>
              <p:cNvSpPr/>
              <p:nvPr/>
            </p:nvSpPr>
            <p:spPr>
              <a:xfrm>
                <a:off x="5814675" y="2647875"/>
                <a:ext cx="47550" cy="171350"/>
              </a:xfrm>
              <a:custGeom>
                <a:rect b="b" l="l" r="r" t="t"/>
                <a:pathLst>
                  <a:path extrusionOk="0" h="6854" w="1902">
                    <a:moveTo>
                      <a:pt x="976" y="1"/>
                    </a:moveTo>
                    <a:cubicBezTo>
                      <a:pt x="971" y="1"/>
                      <a:pt x="968" y="5"/>
                      <a:pt x="968" y="16"/>
                    </a:cubicBezTo>
                    <a:lnTo>
                      <a:pt x="934" y="16"/>
                    </a:lnTo>
                    <a:cubicBezTo>
                      <a:pt x="434" y="2017"/>
                      <a:pt x="100" y="4219"/>
                      <a:pt x="0" y="6554"/>
                    </a:cubicBezTo>
                    <a:cubicBezTo>
                      <a:pt x="0" y="6554"/>
                      <a:pt x="0" y="6587"/>
                      <a:pt x="34" y="6587"/>
                    </a:cubicBezTo>
                    <a:cubicBezTo>
                      <a:pt x="134" y="6587"/>
                      <a:pt x="267" y="6620"/>
                      <a:pt x="367" y="6687"/>
                    </a:cubicBezTo>
                    <a:cubicBezTo>
                      <a:pt x="434" y="6687"/>
                      <a:pt x="501" y="6721"/>
                      <a:pt x="534" y="6721"/>
                    </a:cubicBezTo>
                    <a:cubicBezTo>
                      <a:pt x="634" y="6754"/>
                      <a:pt x="701" y="6754"/>
                      <a:pt x="767" y="6787"/>
                    </a:cubicBezTo>
                    <a:cubicBezTo>
                      <a:pt x="868" y="6787"/>
                      <a:pt x="1001" y="6821"/>
                      <a:pt x="1068" y="6854"/>
                    </a:cubicBezTo>
                    <a:lnTo>
                      <a:pt x="1134" y="6854"/>
                    </a:lnTo>
                    <a:cubicBezTo>
                      <a:pt x="1134" y="6854"/>
                      <a:pt x="1134" y="6821"/>
                      <a:pt x="1134" y="6821"/>
                    </a:cubicBezTo>
                    <a:cubicBezTo>
                      <a:pt x="1201" y="4619"/>
                      <a:pt x="1468" y="2584"/>
                      <a:pt x="1902" y="750"/>
                    </a:cubicBezTo>
                    <a:cubicBezTo>
                      <a:pt x="1902" y="750"/>
                      <a:pt x="1868" y="750"/>
                      <a:pt x="1868" y="716"/>
                    </a:cubicBezTo>
                    <a:lnTo>
                      <a:pt x="1735" y="616"/>
                    </a:lnTo>
                    <a:cubicBezTo>
                      <a:pt x="1601" y="516"/>
                      <a:pt x="1468" y="383"/>
                      <a:pt x="1335" y="283"/>
                    </a:cubicBezTo>
                    <a:cubicBezTo>
                      <a:pt x="1301" y="216"/>
                      <a:pt x="1234" y="183"/>
                      <a:pt x="1201" y="149"/>
                    </a:cubicBezTo>
                    <a:cubicBezTo>
                      <a:pt x="1134" y="116"/>
                      <a:pt x="1068" y="49"/>
                      <a:pt x="1001" y="16"/>
                    </a:cubicBezTo>
                    <a:cubicBezTo>
                      <a:pt x="1001" y="16"/>
                      <a:pt x="986" y="1"/>
                      <a:pt x="976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17" name="Google Shape;14317;p43"/>
              <p:cNvSpPr/>
              <p:nvPr/>
            </p:nvSpPr>
            <p:spPr>
              <a:xfrm>
                <a:off x="5957275" y="2575700"/>
                <a:ext cx="185975" cy="362800"/>
              </a:xfrm>
              <a:custGeom>
                <a:rect b="b" l="l" r="r" t="t"/>
                <a:pathLst>
                  <a:path extrusionOk="0" h="14512" w="7439">
                    <a:moveTo>
                      <a:pt x="5271" y="1"/>
                    </a:moveTo>
                    <a:cubicBezTo>
                      <a:pt x="5237" y="1"/>
                      <a:pt x="5237" y="34"/>
                      <a:pt x="5237" y="34"/>
                    </a:cubicBezTo>
                    <a:cubicBezTo>
                      <a:pt x="5004" y="534"/>
                      <a:pt x="4737" y="1035"/>
                      <a:pt x="4437" y="1502"/>
                    </a:cubicBezTo>
                    <a:cubicBezTo>
                      <a:pt x="4370" y="1635"/>
                      <a:pt x="4270" y="1802"/>
                      <a:pt x="4170" y="1969"/>
                    </a:cubicBezTo>
                    <a:cubicBezTo>
                      <a:pt x="3703" y="2803"/>
                      <a:pt x="3269" y="3570"/>
                      <a:pt x="2836" y="4270"/>
                    </a:cubicBezTo>
                    <a:cubicBezTo>
                      <a:pt x="2369" y="5038"/>
                      <a:pt x="1902" y="5805"/>
                      <a:pt x="1468" y="6505"/>
                    </a:cubicBezTo>
                    <a:cubicBezTo>
                      <a:pt x="1235" y="6906"/>
                      <a:pt x="1001" y="7273"/>
                      <a:pt x="768" y="7639"/>
                    </a:cubicBezTo>
                    <a:cubicBezTo>
                      <a:pt x="634" y="7840"/>
                      <a:pt x="534" y="8006"/>
                      <a:pt x="401" y="8207"/>
                    </a:cubicBezTo>
                    <a:cubicBezTo>
                      <a:pt x="334" y="8307"/>
                      <a:pt x="301" y="8373"/>
                      <a:pt x="234" y="8440"/>
                    </a:cubicBezTo>
                    <a:cubicBezTo>
                      <a:pt x="234" y="8440"/>
                      <a:pt x="200" y="8473"/>
                      <a:pt x="200" y="8473"/>
                    </a:cubicBezTo>
                    <a:cubicBezTo>
                      <a:pt x="200" y="8607"/>
                      <a:pt x="200" y="8707"/>
                      <a:pt x="200" y="8807"/>
                    </a:cubicBezTo>
                    <a:cubicBezTo>
                      <a:pt x="34" y="10475"/>
                      <a:pt x="0" y="12143"/>
                      <a:pt x="100" y="13710"/>
                    </a:cubicBezTo>
                    <a:cubicBezTo>
                      <a:pt x="100" y="13710"/>
                      <a:pt x="100" y="13744"/>
                      <a:pt x="100" y="13744"/>
                    </a:cubicBezTo>
                    <a:lnTo>
                      <a:pt x="234" y="13744"/>
                    </a:lnTo>
                    <a:cubicBezTo>
                      <a:pt x="266" y="13742"/>
                      <a:pt x="297" y="13741"/>
                      <a:pt x="329" y="13741"/>
                    </a:cubicBezTo>
                    <a:cubicBezTo>
                      <a:pt x="860" y="13741"/>
                      <a:pt x="1353" y="14005"/>
                      <a:pt x="1668" y="14478"/>
                    </a:cubicBezTo>
                    <a:cubicBezTo>
                      <a:pt x="1668" y="14478"/>
                      <a:pt x="1668" y="14511"/>
                      <a:pt x="1702" y="14511"/>
                    </a:cubicBezTo>
                    <a:cubicBezTo>
                      <a:pt x="1702" y="14511"/>
                      <a:pt x="1735" y="14478"/>
                      <a:pt x="1735" y="14478"/>
                    </a:cubicBezTo>
                    <a:lnTo>
                      <a:pt x="1768" y="14444"/>
                    </a:lnTo>
                    <a:cubicBezTo>
                      <a:pt x="1868" y="14311"/>
                      <a:pt x="1968" y="14177"/>
                      <a:pt x="2035" y="14011"/>
                    </a:cubicBezTo>
                    <a:lnTo>
                      <a:pt x="2102" y="13944"/>
                    </a:lnTo>
                    <a:cubicBezTo>
                      <a:pt x="2702" y="13110"/>
                      <a:pt x="3303" y="12276"/>
                      <a:pt x="3903" y="11442"/>
                    </a:cubicBezTo>
                    <a:cubicBezTo>
                      <a:pt x="4504" y="10575"/>
                      <a:pt x="5104" y="9741"/>
                      <a:pt x="5704" y="8907"/>
                    </a:cubicBezTo>
                    <a:cubicBezTo>
                      <a:pt x="6005" y="8473"/>
                      <a:pt x="6305" y="8040"/>
                      <a:pt x="6605" y="7639"/>
                    </a:cubicBezTo>
                    <a:cubicBezTo>
                      <a:pt x="6672" y="7506"/>
                      <a:pt x="6772" y="7406"/>
                      <a:pt x="6839" y="7306"/>
                    </a:cubicBezTo>
                    <a:cubicBezTo>
                      <a:pt x="7039" y="7039"/>
                      <a:pt x="7205" y="6739"/>
                      <a:pt x="7439" y="6505"/>
                    </a:cubicBezTo>
                    <a:cubicBezTo>
                      <a:pt x="7439" y="6472"/>
                      <a:pt x="7439" y="6472"/>
                      <a:pt x="7439" y="6472"/>
                    </a:cubicBezTo>
                    <a:cubicBezTo>
                      <a:pt x="7039" y="4437"/>
                      <a:pt x="6505" y="2636"/>
                      <a:pt x="5804" y="1101"/>
                    </a:cubicBezTo>
                    <a:cubicBezTo>
                      <a:pt x="5638" y="735"/>
                      <a:pt x="5471" y="368"/>
                      <a:pt x="5304" y="34"/>
                    </a:cubicBezTo>
                    <a:cubicBezTo>
                      <a:pt x="5304" y="34"/>
                      <a:pt x="5271" y="1"/>
                      <a:pt x="5271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18" name="Google Shape;14318;p43"/>
              <p:cNvSpPr/>
              <p:nvPr/>
            </p:nvSpPr>
            <p:spPr>
              <a:xfrm>
                <a:off x="5813000" y="2818850"/>
                <a:ext cx="32550" cy="149650"/>
              </a:xfrm>
              <a:custGeom>
                <a:rect b="b" l="l" r="r" t="t"/>
                <a:pathLst>
                  <a:path extrusionOk="0" h="5986" w="1302">
                    <a:moveTo>
                      <a:pt x="92" y="0"/>
                    </a:moveTo>
                    <a:cubicBezTo>
                      <a:pt x="82" y="0"/>
                      <a:pt x="67" y="15"/>
                      <a:pt x="67" y="15"/>
                    </a:cubicBezTo>
                    <a:cubicBezTo>
                      <a:pt x="34" y="15"/>
                      <a:pt x="34" y="15"/>
                      <a:pt x="34" y="48"/>
                    </a:cubicBezTo>
                    <a:cubicBezTo>
                      <a:pt x="1" y="1149"/>
                      <a:pt x="1" y="2250"/>
                      <a:pt x="34" y="3384"/>
                    </a:cubicBezTo>
                    <a:cubicBezTo>
                      <a:pt x="101" y="4218"/>
                      <a:pt x="134" y="5085"/>
                      <a:pt x="234" y="5919"/>
                    </a:cubicBezTo>
                    <a:cubicBezTo>
                      <a:pt x="234" y="5953"/>
                      <a:pt x="234" y="5953"/>
                      <a:pt x="267" y="5953"/>
                    </a:cubicBezTo>
                    <a:cubicBezTo>
                      <a:pt x="267" y="5953"/>
                      <a:pt x="267" y="5986"/>
                      <a:pt x="267" y="5986"/>
                    </a:cubicBezTo>
                    <a:cubicBezTo>
                      <a:pt x="301" y="5986"/>
                      <a:pt x="301" y="5953"/>
                      <a:pt x="301" y="5953"/>
                    </a:cubicBezTo>
                    <a:cubicBezTo>
                      <a:pt x="334" y="5953"/>
                      <a:pt x="401" y="5919"/>
                      <a:pt x="434" y="5919"/>
                    </a:cubicBezTo>
                    <a:cubicBezTo>
                      <a:pt x="501" y="5886"/>
                      <a:pt x="534" y="5886"/>
                      <a:pt x="568" y="5886"/>
                    </a:cubicBezTo>
                    <a:cubicBezTo>
                      <a:pt x="634" y="5819"/>
                      <a:pt x="734" y="5786"/>
                      <a:pt x="868" y="5752"/>
                    </a:cubicBezTo>
                    <a:cubicBezTo>
                      <a:pt x="901" y="5752"/>
                      <a:pt x="901" y="5752"/>
                      <a:pt x="901" y="5719"/>
                    </a:cubicBezTo>
                    <a:cubicBezTo>
                      <a:pt x="901" y="5519"/>
                      <a:pt x="935" y="5319"/>
                      <a:pt x="1035" y="5119"/>
                    </a:cubicBezTo>
                    <a:cubicBezTo>
                      <a:pt x="1068" y="4952"/>
                      <a:pt x="1168" y="4785"/>
                      <a:pt x="1301" y="4652"/>
                    </a:cubicBezTo>
                    <a:cubicBezTo>
                      <a:pt x="1301" y="4618"/>
                      <a:pt x="1301" y="4618"/>
                      <a:pt x="1301" y="4618"/>
                    </a:cubicBezTo>
                    <a:cubicBezTo>
                      <a:pt x="1268" y="4151"/>
                      <a:pt x="1235" y="3718"/>
                      <a:pt x="1201" y="3251"/>
                    </a:cubicBezTo>
                    <a:cubicBezTo>
                      <a:pt x="1168" y="2283"/>
                      <a:pt x="1168" y="1316"/>
                      <a:pt x="1201" y="349"/>
                    </a:cubicBezTo>
                    <a:cubicBezTo>
                      <a:pt x="1201" y="315"/>
                      <a:pt x="1168" y="315"/>
                      <a:pt x="1168" y="315"/>
                    </a:cubicBezTo>
                    <a:cubicBezTo>
                      <a:pt x="968" y="282"/>
                      <a:pt x="768" y="215"/>
                      <a:pt x="601" y="182"/>
                    </a:cubicBezTo>
                    <a:cubicBezTo>
                      <a:pt x="534" y="148"/>
                      <a:pt x="501" y="148"/>
                      <a:pt x="434" y="115"/>
                    </a:cubicBezTo>
                    <a:cubicBezTo>
                      <a:pt x="434" y="115"/>
                      <a:pt x="401" y="115"/>
                      <a:pt x="367" y="82"/>
                    </a:cubicBezTo>
                    <a:cubicBezTo>
                      <a:pt x="267" y="82"/>
                      <a:pt x="167" y="48"/>
                      <a:pt x="101" y="15"/>
                    </a:cubicBezTo>
                    <a:cubicBezTo>
                      <a:pt x="101" y="4"/>
                      <a:pt x="97" y="0"/>
                      <a:pt x="92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19" name="Google Shape;14319;p43"/>
              <p:cNvSpPr/>
              <p:nvPr/>
            </p:nvSpPr>
            <p:spPr>
              <a:xfrm>
                <a:off x="5868875" y="3041025"/>
                <a:ext cx="8375" cy="11700"/>
              </a:xfrm>
              <a:custGeom>
                <a:rect b="b" l="l" r="r" t="t"/>
                <a:pathLst>
                  <a:path extrusionOk="0" h="468" w="335">
                    <a:moveTo>
                      <a:pt x="0" y="1"/>
                    </a:moveTo>
                    <a:cubicBezTo>
                      <a:pt x="0" y="1"/>
                      <a:pt x="0" y="34"/>
                      <a:pt x="0" y="34"/>
                    </a:cubicBezTo>
                    <a:cubicBezTo>
                      <a:pt x="0" y="168"/>
                      <a:pt x="34" y="301"/>
                      <a:pt x="67" y="435"/>
                    </a:cubicBezTo>
                    <a:cubicBezTo>
                      <a:pt x="67" y="468"/>
                      <a:pt x="67" y="468"/>
                      <a:pt x="101" y="468"/>
                    </a:cubicBezTo>
                    <a:lnTo>
                      <a:pt x="167" y="468"/>
                    </a:lnTo>
                    <a:cubicBezTo>
                      <a:pt x="201" y="401"/>
                      <a:pt x="267" y="368"/>
                      <a:pt x="334" y="335"/>
                    </a:cubicBezTo>
                    <a:cubicBezTo>
                      <a:pt x="334" y="335"/>
                      <a:pt x="334" y="301"/>
                      <a:pt x="334" y="301"/>
                    </a:cubicBezTo>
                    <a:cubicBezTo>
                      <a:pt x="334" y="301"/>
                      <a:pt x="334" y="268"/>
                      <a:pt x="334" y="268"/>
                    </a:cubicBezTo>
                    <a:cubicBezTo>
                      <a:pt x="234" y="201"/>
                      <a:pt x="167" y="101"/>
                      <a:pt x="67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20" name="Google Shape;14320;p43"/>
              <p:cNvSpPr/>
              <p:nvPr/>
            </p:nvSpPr>
            <p:spPr>
              <a:xfrm>
                <a:off x="5849700" y="3119425"/>
                <a:ext cx="39225" cy="99275"/>
              </a:xfrm>
              <a:custGeom>
                <a:rect b="b" l="l" r="r" t="t"/>
                <a:pathLst>
                  <a:path extrusionOk="0" h="3971" w="1569">
                    <a:moveTo>
                      <a:pt x="267" y="1"/>
                    </a:moveTo>
                    <a:cubicBezTo>
                      <a:pt x="167" y="67"/>
                      <a:pt x="100" y="101"/>
                      <a:pt x="34" y="101"/>
                    </a:cubicBezTo>
                    <a:cubicBezTo>
                      <a:pt x="0" y="134"/>
                      <a:pt x="0" y="134"/>
                      <a:pt x="0" y="167"/>
                    </a:cubicBezTo>
                    <a:cubicBezTo>
                      <a:pt x="401" y="1535"/>
                      <a:pt x="901" y="2836"/>
                      <a:pt x="1468" y="3970"/>
                    </a:cubicBezTo>
                    <a:lnTo>
                      <a:pt x="1535" y="3970"/>
                    </a:lnTo>
                    <a:cubicBezTo>
                      <a:pt x="1535" y="3970"/>
                      <a:pt x="1568" y="3970"/>
                      <a:pt x="1568" y="3937"/>
                    </a:cubicBezTo>
                    <a:cubicBezTo>
                      <a:pt x="1568" y="3636"/>
                      <a:pt x="1568" y="3303"/>
                      <a:pt x="1568" y="2969"/>
                    </a:cubicBezTo>
                    <a:cubicBezTo>
                      <a:pt x="1568" y="2702"/>
                      <a:pt x="1568" y="2436"/>
                      <a:pt x="1568" y="2169"/>
                    </a:cubicBezTo>
                    <a:cubicBezTo>
                      <a:pt x="1568" y="2169"/>
                      <a:pt x="1535" y="2135"/>
                      <a:pt x="1535" y="2135"/>
                    </a:cubicBezTo>
                    <a:cubicBezTo>
                      <a:pt x="968" y="2002"/>
                      <a:pt x="701" y="1435"/>
                      <a:pt x="534" y="868"/>
                    </a:cubicBezTo>
                    <a:cubicBezTo>
                      <a:pt x="434" y="634"/>
                      <a:pt x="367" y="334"/>
                      <a:pt x="334" y="34"/>
                    </a:cubicBezTo>
                    <a:cubicBezTo>
                      <a:pt x="334" y="34"/>
                      <a:pt x="334" y="1"/>
                      <a:pt x="300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21" name="Google Shape;14321;p43"/>
              <p:cNvSpPr/>
              <p:nvPr/>
            </p:nvSpPr>
            <p:spPr>
              <a:xfrm>
                <a:off x="6056500" y="3054375"/>
                <a:ext cx="34225" cy="74250"/>
              </a:xfrm>
              <a:custGeom>
                <a:rect b="b" l="l" r="r" t="t"/>
                <a:pathLst>
                  <a:path extrusionOk="0" h="2970" w="1369">
                    <a:moveTo>
                      <a:pt x="368" y="1"/>
                    </a:moveTo>
                    <a:cubicBezTo>
                      <a:pt x="201" y="34"/>
                      <a:pt x="68" y="101"/>
                      <a:pt x="1" y="268"/>
                    </a:cubicBezTo>
                    <a:cubicBezTo>
                      <a:pt x="1" y="268"/>
                      <a:pt x="1" y="301"/>
                      <a:pt x="1" y="301"/>
                    </a:cubicBezTo>
                    <a:lnTo>
                      <a:pt x="34" y="301"/>
                    </a:lnTo>
                    <a:cubicBezTo>
                      <a:pt x="234" y="334"/>
                      <a:pt x="434" y="334"/>
                      <a:pt x="568" y="468"/>
                    </a:cubicBezTo>
                    <a:cubicBezTo>
                      <a:pt x="868" y="668"/>
                      <a:pt x="901" y="1168"/>
                      <a:pt x="901" y="1435"/>
                    </a:cubicBezTo>
                    <a:cubicBezTo>
                      <a:pt x="901" y="1669"/>
                      <a:pt x="868" y="2069"/>
                      <a:pt x="635" y="2302"/>
                    </a:cubicBezTo>
                    <a:cubicBezTo>
                      <a:pt x="501" y="2436"/>
                      <a:pt x="334" y="2536"/>
                      <a:pt x="101" y="2536"/>
                    </a:cubicBezTo>
                    <a:lnTo>
                      <a:pt x="68" y="2536"/>
                    </a:lnTo>
                    <a:cubicBezTo>
                      <a:pt x="68" y="2569"/>
                      <a:pt x="34" y="2569"/>
                      <a:pt x="68" y="2603"/>
                    </a:cubicBezTo>
                    <a:cubicBezTo>
                      <a:pt x="134" y="2769"/>
                      <a:pt x="234" y="2969"/>
                      <a:pt x="434" y="2969"/>
                    </a:cubicBezTo>
                    <a:cubicBezTo>
                      <a:pt x="501" y="2969"/>
                      <a:pt x="535" y="2936"/>
                      <a:pt x="568" y="2936"/>
                    </a:cubicBezTo>
                    <a:cubicBezTo>
                      <a:pt x="1002" y="2803"/>
                      <a:pt x="1168" y="2269"/>
                      <a:pt x="1235" y="1835"/>
                    </a:cubicBezTo>
                    <a:cubicBezTo>
                      <a:pt x="1302" y="1568"/>
                      <a:pt x="1368" y="868"/>
                      <a:pt x="1035" y="368"/>
                    </a:cubicBezTo>
                    <a:cubicBezTo>
                      <a:pt x="868" y="134"/>
                      <a:pt x="601" y="1"/>
                      <a:pt x="368" y="1"/>
                    </a:cubicBezTo>
                    <a:close/>
                  </a:path>
                </a:pathLst>
              </a:custGeom>
              <a:solidFill>
                <a:srgbClr val="C7AAA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22" name="Google Shape;14322;p43"/>
              <p:cNvSpPr/>
              <p:nvPr/>
            </p:nvSpPr>
            <p:spPr>
              <a:xfrm>
                <a:off x="5964775" y="2526500"/>
                <a:ext cx="120950" cy="239375"/>
              </a:xfrm>
              <a:custGeom>
                <a:rect b="b" l="l" r="r" t="t"/>
                <a:pathLst>
                  <a:path extrusionOk="0" h="9575" w="4838">
                    <a:moveTo>
                      <a:pt x="3570" y="1"/>
                    </a:moveTo>
                    <a:cubicBezTo>
                      <a:pt x="3436" y="234"/>
                      <a:pt x="3303" y="434"/>
                      <a:pt x="3136" y="668"/>
                    </a:cubicBezTo>
                    <a:cubicBezTo>
                      <a:pt x="2803" y="1135"/>
                      <a:pt x="2436" y="1635"/>
                      <a:pt x="2169" y="2169"/>
                    </a:cubicBezTo>
                    <a:cubicBezTo>
                      <a:pt x="1702" y="3036"/>
                      <a:pt x="1301" y="3970"/>
                      <a:pt x="1001" y="4971"/>
                    </a:cubicBezTo>
                    <a:cubicBezTo>
                      <a:pt x="534" y="6372"/>
                      <a:pt x="234" y="7840"/>
                      <a:pt x="1" y="9541"/>
                    </a:cubicBezTo>
                    <a:cubicBezTo>
                      <a:pt x="1" y="9541"/>
                      <a:pt x="34" y="9574"/>
                      <a:pt x="34" y="9574"/>
                    </a:cubicBezTo>
                    <a:lnTo>
                      <a:pt x="67" y="9574"/>
                    </a:lnTo>
                    <a:cubicBezTo>
                      <a:pt x="67" y="9574"/>
                      <a:pt x="67" y="9574"/>
                      <a:pt x="101" y="9541"/>
                    </a:cubicBezTo>
                    <a:cubicBezTo>
                      <a:pt x="101" y="9541"/>
                      <a:pt x="101" y="9507"/>
                      <a:pt x="134" y="9507"/>
                    </a:cubicBezTo>
                    <a:cubicBezTo>
                      <a:pt x="334" y="9140"/>
                      <a:pt x="568" y="8774"/>
                      <a:pt x="801" y="8407"/>
                    </a:cubicBezTo>
                    <a:cubicBezTo>
                      <a:pt x="1301" y="7639"/>
                      <a:pt x="1768" y="6872"/>
                      <a:pt x="2202" y="6105"/>
                    </a:cubicBezTo>
                    <a:cubicBezTo>
                      <a:pt x="2669" y="5338"/>
                      <a:pt x="3136" y="4571"/>
                      <a:pt x="3536" y="3837"/>
                    </a:cubicBezTo>
                    <a:cubicBezTo>
                      <a:pt x="3670" y="3637"/>
                      <a:pt x="3770" y="3436"/>
                      <a:pt x="3903" y="3236"/>
                    </a:cubicBezTo>
                    <a:cubicBezTo>
                      <a:pt x="4170" y="2703"/>
                      <a:pt x="4470" y="2202"/>
                      <a:pt x="4804" y="1735"/>
                    </a:cubicBezTo>
                    <a:cubicBezTo>
                      <a:pt x="4837" y="1702"/>
                      <a:pt x="4837" y="1702"/>
                      <a:pt x="4837" y="1668"/>
                    </a:cubicBezTo>
                    <a:cubicBezTo>
                      <a:pt x="4437" y="1035"/>
                      <a:pt x="4070" y="468"/>
                      <a:pt x="3636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23" name="Google Shape;14323;p43"/>
              <p:cNvSpPr/>
              <p:nvPr/>
            </p:nvSpPr>
            <p:spPr>
              <a:xfrm>
                <a:off x="5819675" y="2970350"/>
                <a:ext cx="44225" cy="146600"/>
              </a:xfrm>
              <a:custGeom>
                <a:rect b="b" l="l" r="r" t="t"/>
                <a:pathLst>
                  <a:path extrusionOk="0" h="5864" w="1769">
                    <a:moveTo>
                      <a:pt x="601" y="1"/>
                    </a:moveTo>
                    <a:cubicBezTo>
                      <a:pt x="592" y="1"/>
                      <a:pt x="584" y="9"/>
                      <a:pt x="567" y="26"/>
                    </a:cubicBezTo>
                    <a:cubicBezTo>
                      <a:pt x="534" y="26"/>
                      <a:pt x="467" y="59"/>
                      <a:pt x="434" y="59"/>
                    </a:cubicBezTo>
                    <a:cubicBezTo>
                      <a:pt x="367" y="93"/>
                      <a:pt x="301" y="93"/>
                      <a:pt x="267" y="126"/>
                    </a:cubicBezTo>
                    <a:lnTo>
                      <a:pt x="234" y="126"/>
                    </a:lnTo>
                    <a:cubicBezTo>
                      <a:pt x="201" y="126"/>
                      <a:pt x="134" y="159"/>
                      <a:pt x="34" y="193"/>
                    </a:cubicBezTo>
                    <a:cubicBezTo>
                      <a:pt x="34" y="193"/>
                      <a:pt x="0" y="193"/>
                      <a:pt x="0" y="226"/>
                    </a:cubicBezTo>
                    <a:cubicBezTo>
                      <a:pt x="234" y="2194"/>
                      <a:pt x="601" y="4096"/>
                      <a:pt x="1101" y="5830"/>
                    </a:cubicBezTo>
                    <a:cubicBezTo>
                      <a:pt x="1135" y="5830"/>
                      <a:pt x="1135" y="5863"/>
                      <a:pt x="1135" y="5863"/>
                    </a:cubicBezTo>
                    <a:lnTo>
                      <a:pt x="1168" y="5863"/>
                    </a:lnTo>
                    <a:cubicBezTo>
                      <a:pt x="1268" y="5797"/>
                      <a:pt x="1368" y="5730"/>
                      <a:pt x="1468" y="5663"/>
                    </a:cubicBezTo>
                    <a:lnTo>
                      <a:pt x="1468" y="5630"/>
                    </a:lnTo>
                    <a:cubicBezTo>
                      <a:pt x="1501" y="5630"/>
                      <a:pt x="1501" y="5630"/>
                      <a:pt x="1501" y="5597"/>
                    </a:cubicBezTo>
                    <a:cubicBezTo>
                      <a:pt x="1501" y="5330"/>
                      <a:pt x="1501" y="5063"/>
                      <a:pt x="1535" y="4796"/>
                    </a:cubicBezTo>
                    <a:cubicBezTo>
                      <a:pt x="1568" y="4396"/>
                      <a:pt x="1635" y="4062"/>
                      <a:pt x="1768" y="3795"/>
                    </a:cubicBezTo>
                    <a:cubicBezTo>
                      <a:pt x="1768" y="3762"/>
                      <a:pt x="1768" y="3762"/>
                      <a:pt x="1768" y="3762"/>
                    </a:cubicBezTo>
                    <a:cubicBezTo>
                      <a:pt x="1668" y="3228"/>
                      <a:pt x="1568" y="2695"/>
                      <a:pt x="1468" y="2127"/>
                    </a:cubicBezTo>
                    <a:cubicBezTo>
                      <a:pt x="1468" y="2127"/>
                      <a:pt x="1468" y="2094"/>
                      <a:pt x="1468" y="2094"/>
                    </a:cubicBezTo>
                    <a:cubicBezTo>
                      <a:pt x="1368" y="1961"/>
                      <a:pt x="1268" y="1794"/>
                      <a:pt x="1168" y="1627"/>
                    </a:cubicBezTo>
                    <a:cubicBezTo>
                      <a:pt x="968" y="1260"/>
                      <a:pt x="701" y="660"/>
                      <a:pt x="634" y="59"/>
                    </a:cubicBezTo>
                    <a:cubicBezTo>
                      <a:pt x="634" y="26"/>
                      <a:pt x="634" y="26"/>
                      <a:pt x="634" y="26"/>
                    </a:cubicBezTo>
                    <a:cubicBezTo>
                      <a:pt x="617" y="9"/>
                      <a:pt x="609" y="1"/>
                      <a:pt x="601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24" name="Google Shape;14324;p43"/>
              <p:cNvSpPr/>
              <p:nvPr/>
            </p:nvSpPr>
            <p:spPr>
              <a:xfrm>
                <a:off x="5839675" y="2521500"/>
                <a:ext cx="70075" cy="135950"/>
              </a:xfrm>
              <a:custGeom>
                <a:rect b="b" l="l" r="r" t="t"/>
                <a:pathLst>
                  <a:path extrusionOk="0" h="5438" w="2803">
                    <a:moveTo>
                      <a:pt x="1969" y="0"/>
                    </a:moveTo>
                    <a:cubicBezTo>
                      <a:pt x="1569" y="701"/>
                      <a:pt x="1168" y="1468"/>
                      <a:pt x="835" y="2302"/>
                    </a:cubicBezTo>
                    <a:cubicBezTo>
                      <a:pt x="535" y="3069"/>
                      <a:pt x="268" y="3903"/>
                      <a:pt x="34" y="4771"/>
                    </a:cubicBezTo>
                    <a:cubicBezTo>
                      <a:pt x="1" y="4771"/>
                      <a:pt x="34" y="4804"/>
                      <a:pt x="34" y="4804"/>
                    </a:cubicBezTo>
                    <a:cubicBezTo>
                      <a:pt x="201" y="4871"/>
                      <a:pt x="335" y="5004"/>
                      <a:pt x="468" y="5104"/>
                    </a:cubicBezTo>
                    <a:lnTo>
                      <a:pt x="501" y="5104"/>
                    </a:lnTo>
                    <a:cubicBezTo>
                      <a:pt x="635" y="5204"/>
                      <a:pt x="802" y="5338"/>
                      <a:pt x="902" y="5438"/>
                    </a:cubicBezTo>
                    <a:lnTo>
                      <a:pt x="968" y="5438"/>
                    </a:lnTo>
                    <a:cubicBezTo>
                      <a:pt x="968" y="5438"/>
                      <a:pt x="968" y="5438"/>
                      <a:pt x="968" y="5404"/>
                    </a:cubicBezTo>
                    <a:cubicBezTo>
                      <a:pt x="1135" y="4771"/>
                      <a:pt x="1335" y="4137"/>
                      <a:pt x="1535" y="3536"/>
                    </a:cubicBezTo>
                    <a:cubicBezTo>
                      <a:pt x="1902" y="2469"/>
                      <a:pt x="2336" y="1535"/>
                      <a:pt x="2803" y="768"/>
                    </a:cubicBezTo>
                    <a:cubicBezTo>
                      <a:pt x="2803" y="768"/>
                      <a:pt x="2803" y="768"/>
                      <a:pt x="2803" y="734"/>
                    </a:cubicBezTo>
                    <a:cubicBezTo>
                      <a:pt x="2803" y="701"/>
                      <a:pt x="2803" y="701"/>
                      <a:pt x="2803" y="668"/>
                    </a:cubicBezTo>
                    <a:cubicBezTo>
                      <a:pt x="2703" y="634"/>
                      <a:pt x="2636" y="568"/>
                      <a:pt x="2569" y="501"/>
                    </a:cubicBezTo>
                    <a:cubicBezTo>
                      <a:pt x="2536" y="467"/>
                      <a:pt x="2503" y="401"/>
                      <a:pt x="2469" y="367"/>
                    </a:cubicBezTo>
                    <a:cubicBezTo>
                      <a:pt x="2403" y="334"/>
                      <a:pt x="2369" y="301"/>
                      <a:pt x="2336" y="267"/>
                    </a:cubicBezTo>
                    <a:cubicBezTo>
                      <a:pt x="2236" y="201"/>
                      <a:pt x="2136" y="101"/>
                      <a:pt x="2036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25" name="Google Shape;14325;p43"/>
              <p:cNvSpPr/>
              <p:nvPr/>
            </p:nvSpPr>
            <p:spPr>
              <a:xfrm>
                <a:off x="5893050" y="2447275"/>
                <a:ext cx="85100" cy="85100"/>
              </a:xfrm>
              <a:custGeom>
                <a:rect b="b" l="l" r="r" t="t"/>
                <a:pathLst>
                  <a:path extrusionOk="0" h="3404" w="3404">
                    <a:moveTo>
                      <a:pt x="3070" y="1"/>
                    </a:moveTo>
                    <a:cubicBezTo>
                      <a:pt x="1936" y="401"/>
                      <a:pt x="935" y="1302"/>
                      <a:pt x="1" y="2703"/>
                    </a:cubicBezTo>
                    <a:cubicBezTo>
                      <a:pt x="1" y="2703"/>
                      <a:pt x="1" y="2736"/>
                      <a:pt x="1" y="2736"/>
                    </a:cubicBezTo>
                    <a:cubicBezTo>
                      <a:pt x="1" y="2736"/>
                      <a:pt x="34" y="2769"/>
                      <a:pt x="34" y="2769"/>
                    </a:cubicBezTo>
                    <a:cubicBezTo>
                      <a:pt x="168" y="2836"/>
                      <a:pt x="334" y="2969"/>
                      <a:pt x="468" y="3070"/>
                    </a:cubicBezTo>
                    <a:lnTo>
                      <a:pt x="535" y="3136"/>
                    </a:lnTo>
                    <a:cubicBezTo>
                      <a:pt x="568" y="3170"/>
                      <a:pt x="601" y="3203"/>
                      <a:pt x="635" y="3236"/>
                    </a:cubicBezTo>
                    <a:cubicBezTo>
                      <a:pt x="701" y="3270"/>
                      <a:pt x="768" y="3336"/>
                      <a:pt x="835" y="3403"/>
                    </a:cubicBezTo>
                    <a:lnTo>
                      <a:pt x="901" y="3403"/>
                    </a:lnTo>
                    <a:cubicBezTo>
                      <a:pt x="1635" y="2336"/>
                      <a:pt x="2469" y="1702"/>
                      <a:pt x="3370" y="1502"/>
                    </a:cubicBezTo>
                    <a:cubicBezTo>
                      <a:pt x="3370" y="1502"/>
                      <a:pt x="3403" y="1502"/>
                      <a:pt x="3403" y="1468"/>
                    </a:cubicBezTo>
                    <a:cubicBezTo>
                      <a:pt x="3403" y="1468"/>
                      <a:pt x="3403" y="1468"/>
                      <a:pt x="3403" y="1435"/>
                    </a:cubicBezTo>
                    <a:cubicBezTo>
                      <a:pt x="3303" y="1235"/>
                      <a:pt x="3270" y="1001"/>
                      <a:pt x="3236" y="734"/>
                    </a:cubicBezTo>
                    <a:cubicBezTo>
                      <a:pt x="3203" y="634"/>
                      <a:pt x="3203" y="568"/>
                      <a:pt x="3203" y="468"/>
                    </a:cubicBezTo>
                    <a:cubicBezTo>
                      <a:pt x="3170" y="434"/>
                      <a:pt x="3170" y="368"/>
                      <a:pt x="3170" y="334"/>
                    </a:cubicBezTo>
                    <a:cubicBezTo>
                      <a:pt x="3136" y="234"/>
                      <a:pt x="3103" y="134"/>
                      <a:pt x="3103" y="34"/>
                    </a:cubicBezTo>
                    <a:cubicBezTo>
                      <a:pt x="3103" y="34"/>
                      <a:pt x="3103" y="34"/>
                      <a:pt x="3103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26" name="Google Shape;14326;p43"/>
              <p:cNvSpPr/>
              <p:nvPr/>
            </p:nvSpPr>
            <p:spPr>
              <a:xfrm>
                <a:off x="5923925" y="2491425"/>
                <a:ext cx="125100" cy="48450"/>
              </a:xfrm>
              <a:custGeom>
                <a:rect b="b" l="l" r="r" t="t"/>
                <a:pathLst>
                  <a:path extrusionOk="0" h="1938" w="5004">
                    <a:moveTo>
                      <a:pt x="2706" y="0"/>
                    </a:moveTo>
                    <a:cubicBezTo>
                      <a:pt x="2671" y="0"/>
                      <a:pt x="2637" y="1"/>
                      <a:pt x="2602" y="3"/>
                    </a:cubicBezTo>
                    <a:cubicBezTo>
                      <a:pt x="1668" y="69"/>
                      <a:pt x="801" y="636"/>
                      <a:pt x="0" y="1737"/>
                    </a:cubicBezTo>
                    <a:cubicBezTo>
                      <a:pt x="0" y="1771"/>
                      <a:pt x="0" y="1771"/>
                      <a:pt x="0" y="1804"/>
                    </a:cubicBezTo>
                    <a:lnTo>
                      <a:pt x="33" y="1804"/>
                    </a:lnTo>
                    <a:cubicBezTo>
                      <a:pt x="200" y="1804"/>
                      <a:pt x="334" y="1837"/>
                      <a:pt x="500" y="1837"/>
                    </a:cubicBezTo>
                    <a:lnTo>
                      <a:pt x="1101" y="1837"/>
                    </a:lnTo>
                    <a:cubicBezTo>
                      <a:pt x="1401" y="1871"/>
                      <a:pt x="1735" y="1871"/>
                      <a:pt x="2035" y="1871"/>
                    </a:cubicBezTo>
                    <a:lnTo>
                      <a:pt x="2869" y="1871"/>
                    </a:lnTo>
                    <a:cubicBezTo>
                      <a:pt x="3336" y="1871"/>
                      <a:pt x="3869" y="1871"/>
                      <a:pt x="4370" y="1904"/>
                    </a:cubicBezTo>
                    <a:cubicBezTo>
                      <a:pt x="4370" y="1937"/>
                      <a:pt x="4370" y="1937"/>
                      <a:pt x="4370" y="1937"/>
                    </a:cubicBezTo>
                    <a:cubicBezTo>
                      <a:pt x="4370" y="1937"/>
                      <a:pt x="4370" y="1904"/>
                      <a:pt x="4403" y="1904"/>
                    </a:cubicBezTo>
                    <a:cubicBezTo>
                      <a:pt x="4603" y="1637"/>
                      <a:pt x="4803" y="1370"/>
                      <a:pt x="5004" y="1170"/>
                    </a:cubicBezTo>
                    <a:cubicBezTo>
                      <a:pt x="5004" y="1170"/>
                      <a:pt x="5004" y="1170"/>
                      <a:pt x="5004" y="1137"/>
                    </a:cubicBezTo>
                    <a:cubicBezTo>
                      <a:pt x="5004" y="1137"/>
                      <a:pt x="5004" y="1137"/>
                      <a:pt x="5004" y="1103"/>
                    </a:cubicBezTo>
                    <a:cubicBezTo>
                      <a:pt x="4268" y="368"/>
                      <a:pt x="3502" y="0"/>
                      <a:pt x="2706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27" name="Google Shape;14327;p43"/>
              <p:cNvSpPr/>
              <p:nvPr/>
            </p:nvSpPr>
            <p:spPr>
              <a:xfrm>
                <a:off x="5871375" y="2544025"/>
                <a:ext cx="155125" cy="121775"/>
              </a:xfrm>
              <a:custGeom>
                <a:rect b="b" l="l" r="r" t="t"/>
                <a:pathLst>
                  <a:path extrusionOk="0" h="4871" w="6205">
                    <a:moveTo>
                      <a:pt x="1869" y="0"/>
                    </a:moveTo>
                    <a:cubicBezTo>
                      <a:pt x="1869" y="0"/>
                      <a:pt x="1835" y="0"/>
                      <a:pt x="1835" y="33"/>
                    </a:cubicBezTo>
                    <a:cubicBezTo>
                      <a:pt x="1368" y="767"/>
                      <a:pt x="968" y="1668"/>
                      <a:pt x="601" y="2735"/>
                    </a:cubicBezTo>
                    <a:cubicBezTo>
                      <a:pt x="367" y="3369"/>
                      <a:pt x="167" y="4070"/>
                      <a:pt x="1" y="4804"/>
                    </a:cubicBezTo>
                    <a:cubicBezTo>
                      <a:pt x="1" y="4804"/>
                      <a:pt x="1" y="4837"/>
                      <a:pt x="1" y="4837"/>
                    </a:cubicBezTo>
                    <a:cubicBezTo>
                      <a:pt x="34" y="4837"/>
                      <a:pt x="34" y="4870"/>
                      <a:pt x="34" y="4870"/>
                    </a:cubicBezTo>
                    <a:cubicBezTo>
                      <a:pt x="167" y="4837"/>
                      <a:pt x="267" y="4837"/>
                      <a:pt x="401" y="4837"/>
                    </a:cubicBezTo>
                    <a:lnTo>
                      <a:pt x="1802" y="4837"/>
                    </a:lnTo>
                    <a:cubicBezTo>
                      <a:pt x="2135" y="4837"/>
                      <a:pt x="2436" y="4804"/>
                      <a:pt x="2736" y="4804"/>
                    </a:cubicBezTo>
                    <a:cubicBezTo>
                      <a:pt x="3203" y="4770"/>
                      <a:pt x="3703" y="4737"/>
                      <a:pt x="4170" y="4737"/>
                    </a:cubicBezTo>
                    <a:lnTo>
                      <a:pt x="4204" y="4737"/>
                    </a:lnTo>
                    <a:cubicBezTo>
                      <a:pt x="4537" y="3636"/>
                      <a:pt x="4904" y="2635"/>
                      <a:pt x="5371" y="1735"/>
                    </a:cubicBezTo>
                    <a:cubicBezTo>
                      <a:pt x="5605" y="1268"/>
                      <a:pt x="5871" y="734"/>
                      <a:pt x="6205" y="234"/>
                    </a:cubicBezTo>
                    <a:cubicBezTo>
                      <a:pt x="6205" y="234"/>
                      <a:pt x="6205" y="200"/>
                      <a:pt x="6205" y="200"/>
                    </a:cubicBezTo>
                    <a:cubicBezTo>
                      <a:pt x="6205" y="167"/>
                      <a:pt x="6172" y="167"/>
                      <a:pt x="6172" y="167"/>
                    </a:cubicBezTo>
                    <a:lnTo>
                      <a:pt x="5705" y="167"/>
                    </a:lnTo>
                    <a:cubicBezTo>
                      <a:pt x="5605" y="134"/>
                      <a:pt x="5471" y="134"/>
                      <a:pt x="5371" y="134"/>
                    </a:cubicBezTo>
                    <a:cubicBezTo>
                      <a:pt x="4971" y="134"/>
                      <a:pt x="4537" y="134"/>
                      <a:pt x="4070" y="100"/>
                    </a:cubicBezTo>
                    <a:cubicBezTo>
                      <a:pt x="3670" y="100"/>
                      <a:pt x="3270" y="100"/>
                      <a:pt x="2869" y="67"/>
                    </a:cubicBezTo>
                    <a:lnTo>
                      <a:pt x="2636" y="67"/>
                    </a:lnTo>
                    <a:cubicBezTo>
                      <a:pt x="2369" y="67"/>
                      <a:pt x="2135" y="67"/>
                      <a:pt x="1869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28" name="Google Shape;14328;p43"/>
              <p:cNvSpPr/>
              <p:nvPr/>
            </p:nvSpPr>
            <p:spPr>
              <a:xfrm>
                <a:off x="5852200" y="2670775"/>
                <a:ext cx="121775" cy="150125"/>
              </a:xfrm>
              <a:custGeom>
                <a:rect b="b" l="l" r="r" t="t"/>
                <a:pathLst>
                  <a:path extrusionOk="0" h="6005" w="4871">
                    <a:moveTo>
                      <a:pt x="4804" y="0"/>
                    </a:moveTo>
                    <a:cubicBezTo>
                      <a:pt x="4270" y="67"/>
                      <a:pt x="3703" y="67"/>
                      <a:pt x="3169" y="67"/>
                    </a:cubicBezTo>
                    <a:lnTo>
                      <a:pt x="2669" y="67"/>
                    </a:lnTo>
                    <a:cubicBezTo>
                      <a:pt x="2202" y="100"/>
                      <a:pt x="1835" y="100"/>
                      <a:pt x="1468" y="100"/>
                    </a:cubicBezTo>
                    <a:lnTo>
                      <a:pt x="1235" y="100"/>
                    </a:lnTo>
                    <a:cubicBezTo>
                      <a:pt x="1068" y="100"/>
                      <a:pt x="901" y="100"/>
                      <a:pt x="734" y="67"/>
                    </a:cubicBezTo>
                    <a:cubicBezTo>
                      <a:pt x="701" y="67"/>
                      <a:pt x="701" y="67"/>
                      <a:pt x="701" y="100"/>
                    </a:cubicBezTo>
                    <a:cubicBezTo>
                      <a:pt x="301" y="1868"/>
                      <a:pt x="67" y="3836"/>
                      <a:pt x="0" y="5938"/>
                    </a:cubicBezTo>
                    <a:cubicBezTo>
                      <a:pt x="0" y="5971"/>
                      <a:pt x="0" y="5971"/>
                      <a:pt x="0" y="5971"/>
                    </a:cubicBezTo>
                    <a:cubicBezTo>
                      <a:pt x="0" y="5971"/>
                      <a:pt x="34" y="6005"/>
                      <a:pt x="34" y="6005"/>
                    </a:cubicBezTo>
                    <a:cubicBezTo>
                      <a:pt x="100" y="5988"/>
                      <a:pt x="167" y="5980"/>
                      <a:pt x="234" y="5980"/>
                    </a:cubicBezTo>
                    <a:cubicBezTo>
                      <a:pt x="301" y="5980"/>
                      <a:pt x="367" y="5988"/>
                      <a:pt x="434" y="6005"/>
                    </a:cubicBezTo>
                    <a:lnTo>
                      <a:pt x="3069" y="6005"/>
                    </a:lnTo>
                    <a:cubicBezTo>
                      <a:pt x="3136" y="6005"/>
                      <a:pt x="3236" y="5971"/>
                      <a:pt x="3336" y="5971"/>
                    </a:cubicBezTo>
                    <a:cubicBezTo>
                      <a:pt x="3469" y="5971"/>
                      <a:pt x="3603" y="5956"/>
                      <a:pt x="3726" y="5956"/>
                    </a:cubicBezTo>
                    <a:cubicBezTo>
                      <a:pt x="3788" y="5956"/>
                      <a:pt x="3847" y="5960"/>
                      <a:pt x="3903" y="5971"/>
                    </a:cubicBezTo>
                    <a:lnTo>
                      <a:pt x="3936" y="5971"/>
                    </a:lnTo>
                    <a:cubicBezTo>
                      <a:pt x="3970" y="5971"/>
                      <a:pt x="3970" y="5938"/>
                      <a:pt x="3970" y="5938"/>
                    </a:cubicBezTo>
                    <a:cubicBezTo>
                      <a:pt x="4103" y="3703"/>
                      <a:pt x="4403" y="1768"/>
                      <a:pt x="4870" y="67"/>
                    </a:cubicBezTo>
                    <a:cubicBezTo>
                      <a:pt x="4870" y="34"/>
                      <a:pt x="4870" y="34"/>
                      <a:pt x="4870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29" name="Google Shape;14329;p43"/>
              <p:cNvSpPr/>
              <p:nvPr/>
            </p:nvSpPr>
            <p:spPr>
              <a:xfrm>
                <a:off x="5851350" y="2827550"/>
                <a:ext cx="99275" cy="114275"/>
              </a:xfrm>
              <a:custGeom>
                <a:rect b="b" l="l" r="r" t="t"/>
                <a:pathLst>
                  <a:path extrusionOk="0" h="4571" w="3971">
                    <a:moveTo>
                      <a:pt x="34" y="1"/>
                    </a:moveTo>
                    <a:cubicBezTo>
                      <a:pt x="1" y="1"/>
                      <a:pt x="1" y="1"/>
                      <a:pt x="1" y="34"/>
                    </a:cubicBezTo>
                    <a:cubicBezTo>
                      <a:pt x="1" y="1001"/>
                      <a:pt x="1" y="1935"/>
                      <a:pt x="34" y="2903"/>
                    </a:cubicBezTo>
                    <a:cubicBezTo>
                      <a:pt x="34" y="3203"/>
                      <a:pt x="68" y="3536"/>
                      <a:pt x="101" y="3903"/>
                    </a:cubicBezTo>
                    <a:cubicBezTo>
                      <a:pt x="101" y="3903"/>
                      <a:pt x="101" y="3903"/>
                      <a:pt x="101" y="3937"/>
                    </a:cubicBezTo>
                    <a:cubicBezTo>
                      <a:pt x="134" y="3937"/>
                      <a:pt x="134" y="3937"/>
                      <a:pt x="168" y="3903"/>
                    </a:cubicBezTo>
                    <a:cubicBezTo>
                      <a:pt x="400" y="3758"/>
                      <a:pt x="683" y="3663"/>
                      <a:pt x="951" y="3663"/>
                    </a:cubicBezTo>
                    <a:cubicBezTo>
                      <a:pt x="990" y="3663"/>
                      <a:pt x="1030" y="3666"/>
                      <a:pt x="1068" y="3670"/>
                    </a:cubicBezTo>
                    <a:cubicBezTo>
                      <a:pt x="1435" y="3670"/>
                      <a:pt x="1769" y="3803"/>
                      <a:pt x="2036" y="4037"/>
                    </a:cubicBezTo>
                    <a:cubicBezTo>
                      <a:pt x="2102" y="4103"/>
                      <a:pt x="2136" y="4170"/>
                      <a:pt x="2203" y="4237"/>
                    </a:cubicBezTo>
                    <a:cubicBezTo>
                      <a:pt x="2336" y="4337"/>
                      <a:pt x="2436" y="4470"/>
                      <a:pt x="2569" y="4537"/>
                    </a:cubicBezTo>
                    <a:cubicBezTo>
                      <a:pt x="2636" y="4537"/>
                      <a:pt x="2670" y="4570"/>
                      <a:pt x="2703" y="4570"/>
                    </a:cubicBezTo>
                    <a:lnTo>
                      <a:pt x="2836" y="4570"/>
                    </a:lnTo>
                    <a:cubicBezTo>
                      <a:pt x="2903" y="4570"/>
                      <a:pt x="2936" y="4537"/>
                      <a:pt x="2970" y="4537"/>
                    </a:cubicBezTo>
                    <a:cubicBezTo>
                      <a:pt x="3137" y="4470"/>
                      <a:pt x="3237" y="4337"/>
                      <a:pt x="3370" y="4237"/>
                    </a:cubicBezTo>
                    <a:cubicBezTo>
                      <a:pt x="3403" y="4170"/>
                      <a:pt x="3470" y="4103"/>
                      <a:pt x="3537" y="4037"/>
                    </a:cubicBezTo>
                    <a:cubicBezTo>
                      <a:pt x="3670" y="3937"/>
                      <a:pt x="3804" y="3870"/>
                      <a:pt x="3937" y="3803"/>
                    </a:cubicBezTo>
                    <a:cubicBezTo>
                      <a:pt x="3970" y="3770"/>
                      <a:pt x="3970" y="3770"/>
                      <a:pt x="3970" y="3737"/>
                    </a:cubicBezTo>
                    <a:cubicBezTo>
                      <a:pt x="3904" y="2536"/>
                      <a:pt x="3904" y="1301"/>
                      <a:pt x="3970" y="34"/>
                    </a:cubicBezTo>
                    <a:cubicBezTo>
                      <a:pt x="3970" y="34"/>
                      <a:pt x="3970" y="34"/>
                      <a:pt x="3970" y="1"/>
                    </a:cubicBezTo>
                    <a:lnTo>
                      <a:pt x="3937" y="1"/>
                    </a:lnTo>
                    <a:cubicBezTo>
                      <a:pt x="3770" y="34"/>
                      <a:pt x="3570" y="34"/>
                      <a:pt x="3403" y="34"/>
                    </a:cubicBezTo>
                    <a:lnTo>
                      <a:pt x="3170" y="34"/>
                    </a:lnTo>
                    <a:cubicBezTo>
                      <a:pt x="2947" y="34"/>
                      <a:pt x="2666" y="49"/>
                      <a:pt x="2374" y="49"/>
                    </a:cubicBezTo>
                    <a:cubicBezTo>
                      <a:pt x="2228" y="49"/>
                      <a:pt x="2080" y="45"/>
                      <a:pt x="1936" y="34"/>
                    </a:cubicBezTo>
                    <a:lnTo>
                      <a:pt x="535" y="34"/>
                    </a:lnTo>
                    <a:cubicBezTo>
                      <a:pt x="368" y="1"/>
                      <a:pt x="201" y="1"/>
                      <a:pt x="68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30" name="Google Shape;14330;p43"/>
              <p:cNvSpPr/>
              <p:nvPr/>
            </p:nvSpPr>
            <p:spPr>
              <a:xfrm>
                <a:off x="5833850" y="2927525"/>
                <a:ext cx="174325" cy="119375"/>
              </a:xfrm>
              <a:custGeom>
                <a:rect b="b" l="l" r="r" t="t"/>
                <a:pathLst>
                  <a:path extrusionOk="0" h="4775" w="6973">
                    <a:moveTo>
                      <a:pt x="1670" y="0"/>
                    </a:moveTo>
                    <a:cubicBezTo>
                      <a:pt x="1635" y="0"/>
                      <a:pt x="1602" y="2"/>
                      <a:pt x="1568" y="4"/>
                    </a:cubicBezTo>
                    <a:cubicBezTo>
                      <a:pt x="1201" y="4"/>
                      <a:pt x="868" y="205"/>
                      <a:pt x="634" y="538"/>
                    </a:cubicBezTo>
                    <a:cubicBezTo>
                      <a:pt x="0" y="1372"/>
                      <a:pt x="501" y="2606"/>
                      <a:pt x="868" y="3240"/>
                    </a:cubicBezTo>
                    <a:cubicBezTo>
                      <a:pt x="1101" y="3707"/>
                      <a:pt x="1435" y="4107"/>
                      <a:pt x="1768" y="4441"/>
                    </a:cubicBezTo>
                    <a:cubicBezTo>
                      <a:pt x="1835" y="4541"/>
                      <a:pt x="1935" y="4641"/>
                      <a:pt x="2002" y="4708"/>
                    </a:cubicBezTo>
                    <a:cubicBezTo>
                      <a:pt x="2002" y="4741"/>
                      <a:pt x="2035" y="4741"/>
                      <a:pt x="2035" y="4741"/>
                    </a:cubicBezTo>
                    <a:cubicBezTo>
                      <a:pt x="2235" y="4674"/>
                      <a:pt x="2436" y="4674"/>
                      <a:pt x="2702" y="4674"/>
                    </a:cubicBezTo>
                    <a:cubicBezTo>
                      <a:pt x="2702" y="4674"/>
                      <a:pt x="2736" y="4641"/>
                      <a:pt x="2736" y="4641"/>
                    </a:cubicBezTo>
                    <a:cubicBezTo>
                      <a:pt x="2736" y="4641"/>
                      <a:pt x="2736" y="4608"/>
                      <a:pt x="2736" y="4608"/>
                    </a:cubicBezTo>
                    <a:cubicBezTo>
                      <a:pt x="2636" y="4374"/>
                      <a:pt x="2569" y="4141"/>
                      <a:pt x="2502" y="3907"/>
                    </a:cubicBezTo>
                    <a:cubicBezTo>
                      <a:pt x="2369" y="3574"/>
                      <a:pt x="2235" y="3140"/>
                      <a:pt x="2269" y="2773"/>
                    </a:cubicBezTo>
                    <a:cubicBezTo>
                      <a:pt x="2269" y="2606"/>
                      <a:pt x="2302" y="2473"/>
                      <a:pt x="2402" y="2373"/>
                    </a:cubicBezTo>
                    <a:cubicBezTo>
                      <a:pt x="2596" y="2203"/>
                      <a:pt x="2948" y="2157"/>
                      <a:pt x="3241" y="2157"/>
                    </a:cubicBezTo>
                    <a:cubicBezTo>
                      <a:pt x="3352" y="2157"/>
                      <a:pt x="3454" y="2163"/>
                      <a:pt x="3536" y="2173"/>
                    </a:cubicBezTo>
                    <a:lnTo>
                      <a:pt x="3570" y="2173"/>
                    </a:lnTo>
                    <a:cubicBezTo>
                      <a:pt x="4070" y="2173"/>
                      <a:pt x="4737" y="2306"/>
                      <a:pt x="4737" y="3040"/>
                    </a:cubicBezTo>
                    <a:cubicBezTo>
                      <a:pt x="4737" y="3540"/>
                      <a:pt x="4537" y="4107"/>
                      <a:pt x="4137" y="4641"/>
                    </a:cubicBezTo>
                    <a:cubicBezTo>
                      <a:pt x="4137" y="4674"/>
                      <a:pt x="4137" y="4674"/>
                      <a:pt x="4137" y="4708"/>
                    </a:cubicBezTo>
                    <a:lnTo>
                      <a:pt x="4170" y="4708"/>
                    </a:lnTo>
                    <a:cubicBezTo>
                      <a:pt x="4304" y="4741"/>
                      <a:pt x="4404" y="4741"/>
                      <a:pt x="4504" y="4741"/>
                    </a:cubicBezTo>
                    <a:cubicBezTo>
                      <a:pt x="4604" y="4741"/>
                      <a:pt x="4670" y="4774"/>
                      <a:pt x="4771" y="4774"/>
                    </a:cubicBezTo>
                    <a:lnTo>
                      <a:pt x="4904" y="4774"/>
                    </a:lnTo>
                    <a:cubicBezTo>
                      <a:pt x="5004" y="4641"/>
                      <a:pt x="5104" y="4541"/>
                      <a:pt x="5204" y="4441"/>
                    </a:cubicBezTo>
                    <a:cubicBezTo>
                      <a:pt x="5504" y="4074"/>
                      <a:pt x="5838" y="3707"/>
                      <a:pt x="6105" y="3240"/>
                    </a:cubicBezTo>
                    <a:cubicBezTo>
                      <a:pt x="6472" y="2606"/>
                      <a:pt x="6972" y="1372"/>
                      <a:pt x="6338" y="538"/>
                    </a:cubicBezTo>
                    <a:cubicBezTo>
                      <a:pt x="6071" y="205"/>
                      <a:pt x="5771" y="4"/>
                      <a:pt x="5404" y="4"/>
                    </a:cubicBezTo>
                    <a:cubicBezTo>
                      <a:pt x="5368" y="2"/>
                      <a:pt x="5332" y="0"/>
                      <a:pt x="5296" y="0"/>
                    </a:cubicBezTo>
                    <a:cubicBezTo>
                      <a:pt x="4899" y="0"/>
                      <a:pt x="4506" y="168"/>
                      <a:pt x="4170" y="505"/>
                    </a:cubicBezTo>
                    <a:cubicBezTo>
                      <a:pt x="4037" y="638"/>
                      <a:pt x="3903" y="738"/>
                      <a:pt x="3770" y="805"/>
                    </a:cubicBezTo>
                    <a:cubicBezTo>
                      <a:pt x="3670" y="838"/>
                      <a:pt x="3603" y="872"/>
                      <a:pt x="3503" y="872"/>
                    </a:cubicBezTo>
                    <a:lnTo>
                      <a:pt x="3436" y="872"/>
                    </a:lnTo>
                    <a:cubicBezTo>
                      <a:pt x="3370" y="872"/>
                      <a:pt x="3303" y="838"/>
                      <a:pt x="3203" y="805"/>
                    </a:cubicBezTo>
                    <a:cubicBezTo>
                      <a:pt x="3169" y="805"/>
                      <a:pt x="3136" y="772"/>
                      <a:pt x="3069" y="738"/>
                    </a:cubicBezTo>
                    <a:cubicBezTo>
                      <a:pt x="3003" y="705"/>
                      <a:pt x="2903" y="638"/>
                      <a:pt x="2836" y="571"/>
                    </a:cubicBezTo>
                    <a:lnTo>
                      <a:pt x="2802" y="538"/>
                    </a:lnTo>
                    <a:cubicBezTo>
                      <a:pt x="2802" y="538"/>
                      <a:pt x="2802" y="505"/>
                      <a:pt x="2769" y="505"/>
                    </a:cubicBezTo>
                    <a:cubicBezTo>
                      <a:pt x="2463" y="168"/>
                      <a:pt x="2045" y="0"/>
                      <a:pt x="1670" y="0"/>
                    </a:cubicBezTo>
                    <a:close/>
                  </a:path>
                </a:pathLst>
              </a:custGeom>
              <a:solidFill>
                <a:srgbClr val="C7AAA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31" name="Google Shape;14331;p43"/>
              <p:cNvSpPr/>
              <p:nvPr/>
            </p:nvSpPr>
            <p:spPr>
              <a:xfrm>
                <a:off x="5985625" y="3396225"/>
                <a:ext cx="105925" cy="57625"/>
              </a:xfrm>
              <a:custGeom>
                <a:rect b="b" l="l" r="r" t="t"/>
                <a:pathLst>
                  <a:path extrusionOk="0" h="2305" w="4237">
                    <a:moveTo>
                      <a:pt x="3321" y="0"/>
                    </a:moveTo>
                    <a:cubicBezTo>
                      <a:pt x="2626" y="0"/>
                      <a:pt x="1956" y="194"/>
                      <a:pt x="1368" y="570"/>
                    </a:cubicBezTo>
                    <a:cubicBezTo>
                      <a:pt x="1001" y="837"/>
                      <a:pt x="668" y="1137"/>
                      <a:pt x="401" y="1538"/>
                    </a:cubicBezTo>
                    <a:cubicBezTo>
                      <a:pt x="234" y="1738"/>
                      <a:pt x="134" y="1971"/>
                      <a:pt x="0" y="2205"/>
                    </a:cubicBezTo>
                    <a:lnTo>
                      <a:pt x="0" y="2271"/>
                    </a:lnTo>
                    <a:cubicBezTo>
                      <a:pt x="0" y="2271"/>
                      <a:pt x="0" y="2271"/>
                      <a:pt x="0" y="2305"/>
                    </a:cubicBezTo>
                    <a:lnTo>
                      <a:pt x="668" y="2305"/>
                    </a:lnTo>
                    <a:cubicBezTo>
                      <a:pt x="868" y="2305"/>
                      <a:pt x="1068" y="2305"/>
                      <a:pt x="1268" y="2271"/>
                    </a:cubicBezTo>
                    <a:lnTo>
                      <a:pt x="2202" y="2271"/>
                    </a:lnTo>
                    <a:cubicBezTo>
                      <a:pt x="2235" y="2271"/>
                      <a:pt x="2302" y="2238"/>
                      <a:pt x="2335" y="2238"/>
                    </a:cubicBezTo>
                    <a:lnTo>
                      <a:pt x="2569" y="2238"/>
                    </a:lnTo>
                    <a:cubicBezTo>
                      <a:pt x="2569" y="2238"/>
                      <a:pt x="2602" y="2238"/>
                      <a:pt x="2602" y="2205"/>
                    </a:cubicBezTo>
                    <a:cubicBezTo>
                      <a:pt x="2636" y="2005"/>
                      <a:pt x="2769" y="1738"/>
                      <a:pt x="2836" y="1571"/>
                    </a:cubicBezTo>
                    <a:lnTo>
                      <a:pt x="2869" y="1504"/>
                    </a:lnTo>
                    <a:cubicBezTo>
                      <a:pt x="3003" y="1171"/>
                      <a:pt x="3203" y="870"/>
                      <a:pt x="3436" y="637"/>
                    </a:cubicBezTo>
                    <a:cubicBezTo>
                      <a:pt x="3670" y="437"/>
                      <a:pt x="3937" y="270"/>
                      <a:pt x="4203" y="170"/>
                    </a:cubicBezTo>
                    <a:cubicBezTo>
                      <a:pt x="4237" y="170"/>
                      <a:pt x="4237" y="137"/>
                      <a:pt x="4237" y="137"/>
                    </a:cubicBezTo>
                    <a:cubicBezTo>
                      <a:pt x="4237" y="103"/>
                      <a:pt x="4203" y="103"/>
                      <a:pt x="4203" y="103"/>
                    </a:cubicBezTo>
                    <a:cubicBezTo>
                      <a:pt x="3908" y="34"/>
                      <a:pt x="3612" y="0"/>
                      <a:pt x="3321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32" name="Google Shape;14332;p43"/>
              <p:cNvSpPr/>
              <p:nvPr/>
            </p:nvSpPr>
            <p:spPr>
              <a:xfrm>
                <a:off x="5932250" y="3114425"/>
                <a:ext cx="107600" cy="105925"/>
              </a:xfrm>
              <a:custGeom>
                <a:rect b="b" l="l" r="r" t="t"/>
                <a:pathLst>
                  <a:path extrusionOk="0" h="4237" w="4304">
                    <a:moveTo>
                      <a:pt x="1835" y="0"/>
                    </a:moveTo>
                    <a:cubicBezTo>
                      <a:pt x="1835" y="0"/>
                      <a:pt x="1835" y="34"/>
                      <a:pt x="1835" y="34"/>
                    </a:cubicBezTo>
                    <a:cubicBezTo>
                      <a:pt x="1802" y="267"/>
                      <a:pt x="1769" y="401"/>
                      <a:pt x="1668" y="534"/>
                    </a:cubicBezTo>
                    <a:cubicBezTo>
                      <a:pt x="1602" y="567"/>
                      <a:pt x="1568" y="601"/>
                      <a:pt x="1502" y="634"/>
                    </a:cubicBezTo>
                    <a:cubicBezTo>
                      <a:pt x="1468" y="668"/>
                      <a:pt x="1402" y="701"/>
                      <a:pt x="1335" y="768"/>
                    </a:cubicBezTo>
                    <a:cubicBezTo>
                      <a:pt x="1235" y="901"/>
                      <a:pt x="1168" y="1068"/>
                      <a:pt x="1101" y="1235"/>
                    </a:cubicBezTo>
                    <a:lnTo>
                      <a:pt x="1068" y="1268"/>
                    </a:lnTo>
                    <a:cubicBezTo>
                      <a:pt x="868" y="1802"/>
                      <a:pt x="534" y="2135"/>
                      <a:pt x="101" y="2302"/>
                    </a:cubicBezTo>
                    <a:cubicBezTo>
                      <a:pt x="67" y="2302"/>
                      <a:pt x="67" y="2335"/>
                      <a:pt x="67" y="2335"/>
                    </a:cubicBezTo>
                    <a:cubicBezTo>
                      <a:pt x="67" y="2569"/>
                      <a:pt x="67" y="2769"/>
                      <a:pt x="34" y="3003"/>
                    </a:cubicBezTo>
                    <a:cubicBezTo>
                      <a:pt x="34" y="3069"/>
                      <a:pt x="34" y="3136"/>
                      <a:pt x="34" y="3203"/>
                    </a:cubicBezTo>
                    <a:cubicBezTo>
                      <a:pt x="34" y="3536"/>
                      <a:pt x="1" y="3870"/>
                      <a:pt x="1" y="4203"/>
                    </a:cubicBezTo>
                    <a:cubicBezTo>
                      <a:pt x="1" y="4203"/>
                      <a:pt x="1" y="4203"/>
                      <a:pt x="1" y="4237"/>
                    </a:cubicBezTo>
                    <a:lnTo>
                      <a:pt x="34" y="4237"/>
                    </a:lnTo>
                    <a:cubicBezTo>
                      <a:pt x="201" y="4203"/>
                      <a:pt x="368" y="4203"/>
                      <a:pt x="501" y="4203"/>
                    </a:cubicBezTo>
                    <a:lnTo>
                      <a:pt x="734" y="4203"/>
                    </a:lnTo>
                    <a:cubicBezTo>
                      <a:pt x="1235" y="4203"/>
                      <a:pt x="1702" y="4170"/>
                      <a:pt x="2102" y="4137"/>
                    </a:cubicBezTo>
                    <a:cubicBezTo>
                      <a:pt x="2569" y="4137"/>
                      <a:pt x="2969" y="4103"/>
                      <a:pt x="3370" y="4070"/>
                    </a:cubicBezTo>
                    <a:cubicBezTo>
                      <a:pt x="3503" y="4070"/>
                      <a:pt x="3603" y="4037"/>
                      <a:pt x="3737" y="4037"/>
                    </a:cubicBezTo>
                    <a:cubicBezTo>
                      <a:pt x="3903" y="4003"/>
                      <a:pt x="4104" y="3970"/>
                      <a:pt x="4270" y="3970"/>
                    </a:cubicBezTo>
                    <a:cubicBezTo>
                      <a:pt x="4270" y="3970"/>
                      <a:pt x="4304" y="3970"/>
                      <a:pt x="4304" y="3937"/>
                    </a:cubicBezTo>
                    <a:cubicBezTo>
                      <a:pt x="4304" y="3937"/>
                      <a:pt x="4304" y="3937"/>
                      <a:pt x="4304" y="3903"/>
                    </a:cubicBezTo>
                    <a:cubicBezTo>
                      <a:pt x="3770" y="3203"/>
                      <a:pt x="3270" y="2369"/>
                      <a:pt x="2836" y="1368"/>
                    </a:cubicBezTo>
                    <a:cubicBezTo>
                      <a:pt x="2636" y="968"/>
                      <a:pt x="2469" y="501"/>
                      <a:pt x="2302" y="34"/>
                    </a:cubicBezTo>
                    <a:lnTo>
                      <a:pt x="2202" y="34"/>
                    </a:lnTo>
                    <a:cubicBezTo>
                      <a:pt x="2102" y="34"/>
                      <a:pt x="1969" y="34"/>
                      <a:pt x="1869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33" name="Google Shape;14333;p43"/>
              <p:cNvSpPr/>
              <p:nvPr/>
            </p:nvSpPr>
            <p:spPr>
              <a:xfrm>
                <a:off x="5933925" y="3221175"/>
                <a:ext cx="150950" cy="73400"/>
              </a:xfrm>
              <a:custGeom>
                <a:rect b="b" l="l" r="r" t="t"/>
                <a:pathLst>
                  <a:path extrusionOk="0" h="2936" w="6038">
                    <a:moveTo>
                      <a:pt x="4470" y="0"/>
                    </a:moveTo>
                    <a:cubicBezTo>
                      <a:pt x="4237" y="100"/>
                      <a:pt x="3970" y="100"/>
                      <a:pt x="3670" y="100"/>
                    </a:cubicBezTo>
                    <a:cubicBezTo>
                      <a:pt x="3570" y="100"/>
                      <a:pt x="3503" y="100"/>
                      <a:pt x="3403" y="134"/>
                    </a:cubicBezTo>
                    <a:cubicBezTo>
                      <a:pt x="2969" y="167"/>
                      <a:pt x="2502" y="167"/>
                      <a:pt x="2035" y="200"/>
                    </a:cubicBezTo>
                    <a:cubicBezTo>
                      <a:pt x="1601" y="234"/>
                      <a:pt x="1168" y="234"/>
                      <a:pt x="701" y="234"/>
                    </a:cubicBezTo>
                    <a:lnTo>
                      <a:pt x="501" y="234"/>
                    </a:lnTo>
                    <a:cubicBezTo>
                      <a:pt x="367" y="234"/>
                      <a:pt x="200" y="234"/>
                      <a:pt x="34" y="200"/>
                    </a:cubicBezTo>
                    <a:cubicBezTo>
                      <a:pt x="34" y="200"/>
                      <a:pt x="0" y="234"/>
                      <a:pt x="0" y="234"/>
                    </a:cubicBezTo>
                    <a:cubicBezTo>
                      <a:pt x="0" y="234"/>
                      <a:pt x="0" y="267"/>
                      <a:pt x="0" y="267"/>
                    </a:cubicBezTo>
                    <a:cubicBezTo>
                      <a:pt x="1101" y="2035"/>
                      <a:pt x="2302" y="2936"/>
                      <a:pt x="3503" y="2936"/>
                    </a:cubicBezTo>
                    <a:lnTo>
                      <a:pt x="3603" y="2936"/>
                    </a:lnTo>
                    <a:cubicBezTo>
                      <a:pt x="4470" y="2902"/>
                      <a:pt x="5304" y="2402"/>
                      <a:pt x="6038" y="1434"/>
                    </a:cubicBezTo>
                    <a:cubicBezTo>
                      <a:pt x="6038" y="1434"/>
                      <a:pt x="6038" y="1434"/>
                      <a:pt x="6038" y="1401"/>
                    </a:cubicBezTo>
                    <a:cubicBezTo>
                      <a:pt x="5504" y="1001"/>
                      <a:pt x="4971" y="534"/>
                      <a:pt x="4537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34" name="Google Shape;14334;p43"/>
              <p:cNvSpPr/>
              <p:nvPr/>
            </p:nvSpPr>
            <p:spPr>
              <a:xfrm>
                <a:off x="5906400" y="3240350"/>
                <a:ext cx="112600" cy="105100"/>
              </a:xfrm>
              <a:custGeom>
                <a:rect b="b" l="l" r="r" t="t"/>
                <a:pathLst>
                  <a:path extrusionOk="0" h="4204" w="4504">
                    <a:moveTo>
                      <a:pt x="935" y="0"/>
                    </a:moveTo>
                    <a:cubicBezTo>
                      <a:pt x="834" y="334"/>
                      <a:pt x="568" y="501"/>
                      <a:pt x="267" y="534"/>
                    </a:cubicBezTo>
                    <a:lnTo>
                      <a:pt x="1" y="534"/>
                    </a:lnTo>
                    <a:cubicBezTo>
                      <a:pt x="1" y="567"/>
                      <a:pt x="1" y="567"/>
                      <a:pt x="34" y="601"/>
                    </a:cubicBezTo>
                    <a:cubicBezTo>
                      <a:pt x="67" y="634"/>
                      <a:pt x="101" y="734"/>
                      <a:pt x="134" y="768"/>
                    </a:cubicBezTo>
                    <a:cubicBezTo>
                      <a:pt x="167" y="868"/>
                      <a:pt x="201" y="901"/>
                      <a:pt x="234" y="934"/>
                    </a:cubicBezTo>
                    <a:cubicBezTo>
                      <a:pt x="868" y="1802"/>
                      <a:pt x="1435" y="2535"/>
                      <a:pt x="2202" y="3169"/>
                    </a:cubicBezTo>
                    <a:cubicBezTo>
                      <a:pt x="2569" y="3436"/>
                      <a:pt x="2903" y="3670"/>
                      <a:pt x="3270" y="3836"/>
                    </a:cubicBezTo>
                    <a:cubicBezTo>
                      <a:pt x="3270" y="3836"/>
                      <a:pt x="4204" y="4203"/>
                      <a:pt x="4370" y="4203"/>
                    </a:cubicBezTo>
                    <a:cubicBezTo>
                      <a:pt x="4404" y="4203"/>
                      <a:pt x="4404" y="4203"/>
                      <a:pt x="4404" y="4170"/>
                    </a:cubicBezTo>
                    <a:cubicBezTo>
                      <a:pt x="4404" y="4170"/>
                      <a:pt x="4404" y="4137"/>
                      <a:pt x="4404" y="4103"/>
                    </a:cubicBezTo>
                    <a:lnTo>
                      <a:pt x="4470" y="3369"/>
                    </a:lnTo>
                    <a:cubicBezTo>
                      <a:pt x="4470" y="3303"/>
                      <a:pt x="4470" y="3236"/>
                      <a:pt x="4470" y="3136"/>
                    </a:cubicBezTo>
                    <a:cubicBezTo>
                      <a:pt x="4470" y="2969"/>
                      <a:pt x="4470" y="2736"/>
                      <a:pt x="4504" y="2569"/>
                    </a:cubicBezTo>
                    <a:cubicBezTo>
                      <a:pt x="4504" y="2535"/>
                      <a:pt x="4504" y="2535"/>
                      <a:pt x="4504" y="2535"/>
                    </a:cubicBezTo>
                    <a:cubicBezTo>
                      <a:pt x="4504" y="2502"/>
                      <a:pt x="4504" y="2502"/>
                      <a:pt x="4470" y="2502"/>
                    </a:cubicBezTo>
                    <a:cubicBezTo>
                      <a:pt x="3270" y="2469"/>
                      <a:pt x="2069" y="1601"/>
                      <a:pt x="1001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35" name="Google Shape;14335;p43"/>
              <p:cNvSpPr/>
              <p:nvPr/>
            </p:nvSpPr>
            <p:spPr>
              <a:xfrm>
                <a:off x="6024825" y="3230350"/>
                <a:ext cx="114275" cy="116775"/>
              </a:xfrm>
              <a:custGeom>
                <a:rect b="b" l="l" r="r" t="t"/>
                <a:pathLst>
                  <a:path extrusionOk="0" h="4671" w="4571">
                    <a:moveTo>
                      <a:pt x="3536" y="0"/>
                    </a:moveTo>
                    <a:cubicBezTo>
                      <a:pt x="2602" y="1835"/>
                      <a:pt x="1435" y="2802"/>
                      <a:pt x="100" y="2902"/>
                    </a:cubicBezTo>
                    <a:cubicBezTo>
                      <a:pt x="100" y="2902"/>
                      <a:pt x="67" y="2935"/>
                      <a:pt x="67" y="2935"/>
                    </a:cubicBezTo>
                    <a:cubicBezTo>
                      <a:pt x="67" y="2969"/>
                      <a:pt x="67" y="3036"/>
                      <a:pt x="67" y="3069"/>
                    </a:cubicBezTo>
                    <a:lnTo>
                      <a:pt x="67" y="3136"/>
                    </a:lnTo>
                    <a:cubicBezTo>
                      <a:pt x="67" y="3302"/>
                      <a:pt x="67" y="3503"/>
                      <a:pt x="34" y="3669"/>
                    </a:cubicBezTo>
                    <a:cubicBezTo>
                      <a:pt x="34" y="3736"/>
                      <a:pt x="34" y="3803"/>
                      <a:pt x="34" y="3869"/>
                    </a:cubicBezTo>
                    <a:lnTo>
                      <a:pt x="34" y="4103"/>
                    </a:lnTo>
                    <a:cubicBezTo>
                      <a:pt x="34" y="4270"/>
                      <a:pt x="0" y="4437"/>
                      <a:pt x="0" y="4603"/>
                    </a:cubicBezTo>
                    <a:cubicBezTo>
                      <a:pt x="0" y="4637"/>
                      <a:pt x="34" y="4670"/>
                      <a:pt x="34" y="4670"/>
                    </a:cubicBezTo>
                    <a:lnTo>
                      <a:pt x="467" y="4670"/>
                    </a:lnTo>
                    <a:cubicBezTo>
                      <a:pt x="1935" y="4603"/>
                      <a:pt x="3369" y="3636"/>
                      <a:pt x="4570" y="1835"/>
                    </a:cubicBezTo>
                    <a:cubicBezTo>
                      <a:pt x="4570" y="1801"/>
                      <a:pt x="4570" y="1801"/>
                      <a:pt x="4537" y="1768"/>
                    </a:cubicBezTo>
                    <a:cubicBezTo>
                      <a:pt x="4370" y="1568"/>
                      <a:pt x="4237" y="1234"/>
                      <a:pt x="4103" y="967"/>
                    </a:cubicBezTo>
                    <a:cubicBezTo>
                      <a:pt x="4036" y="867"/>
                      <a:pt x="4003" y="767"/>
                      <a:pt x="3936" y="667"/>
                    </a:cubicBezTo>
                    <a:cubicBezTo>
                      <a:pt x="3903" y="600"/>
                      <a:pt x="3870" y="534"/>
                      <a:pt x="3836" y="434"/>
                    </a:cubicBezTo>
                    <a:cubicBezTo>
                      <a:pt x="3736" y="300"/>
                      <a:pt x="3670" y="167"/>
                      <a:pt x="3603" y="33"/>
                    </a:cubicBezTo>
                    <a:cubicBezTo>
                      <a:pt x="3603" y="0"/>
                      <a:pt x="3569" y="0"/>
                      <a:pt x="3569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36" name="Google Shape;14336;p43"/>
              <p:cNvSpPr/>
              <p:nvPr/>
            </p:nvSpPr>
            <p:spPr>
              <a:xfrm>
                <a:off x="6118225" y="3072725"/>
                <a:ext cx="83400" cy="194325"/>
              </a:xfrm>
              <a:custGeom>
                <a:rect b="b" l="l" r="r" t="t"/>
                <a:pathLst>
                  <a:path extrusionOk="0" h="7773" w="3336">
                    <a:moveTo>
                      <a:pt x="1701" y="1"/>
                    </a:moveTo>
                    <a:cubicBezTo>
                      <a:pt x="1701" y="1"/>
                      <a:pt x="1701" y="1"/>
                      <a:pt x="1701" y="34"/>
                    </a:cubicBezTo>
                    <a:cubicBezTo>
                      <a:pt x="1435" y="1535"/>
                      <a:pt x="1101" y="2936"/>
                      <a:pt x="701" y="4137"/>
                    </a:cubicBezTo>
                    <a:cubicBezTo>
                      <a:pt x="467" y="4837"/>
                      <a:pt x="234" y="5404"/>
                      <a:pt x="0" y="5905"/>
                    </a:cubicBezTo>
                    <a:cubicBezTo>
                      <a:pt x="0" y="5938"/>
                      <a:pt x="0" y="5938"/>
                      <a:pt x="0" y="5938"/>
                    </a:cubicBezTo>
                    <a:cubicBezTo>
                      <a:pt x="167" y="6138"/>
                      <a:pt x="300" y="6405"/>
                      <a:pt x="401" y="6639"/>
                    </a:cubicBezTo>
                    <a:cubicBezTo>
                      <a:pt x="434" y="6739"/>
                      <a:pt x="501" y="6839"/>
                      <a:pt x="534" y="6905"/>
                    </a:cubicBezTo>
                    <a:cubicBezTo>
                      <a:pt x="601" y="7039"/>
                      <a:pt x="667" y="7139"/>
                      <a:pt x="734" y="7272"/>
                    </a:cubicBezTo>
                    <a:cubicBezTo>
                      <a:pt x="834" y="7406"/>
                      <a:pt x="934" y="7573"/>
                      <a:pt x="1001" y="7739"/>
                    </a:cubicBezTo>
                    <a:cubicBezTo>
                      <a:pt x="1001" y="7739"/>
                      <a:pt x="1034" y="7773"/>
                      <a:pt x="1034" y="7773"/>
                    </a:cubicBezTo>
                    <a:cubicBezTo>
                      <a:pt x="1034" y="7773"/>
                      <a:pt x="1068" y="7739"/>
                      <a:pt x="1068" y="7739"/>
                    </a:cubicBezTo>
                    <a:cubicBezTo>
                      <a:pt x="1468" y="7072"/>
                      <a:pt x="1868" y="6305"/>
                      <a:pt x="2202" y="5471"/>
                    </a:cubicBezTo>
                    <a:cubicBezTo>
                      <a:pt x="2635" y="4337"/>
                      <a:pt x="3036" y="3036"/>
                      <a:pt x="3336" y="1635"/>
                    </a:cubicBezTo>
                    <a:cubicBezTo>
                      <a:pt x="3336" y="1635"/>
                      <a:pt x="3336" y="1602"/>
                      <a:pt x="3336" y="1602"/>
                    </a:cubicBezTo>
                    <a:cubicBezTo>
                      <a:pt x="3269" y="1535"/>
                      <a:pt x="3203" y="1468"/>
                      <a:pt x="3136" y="1402"/>
                    </a:cubicBezTo>
                    <a:cubicBezTo>
                      <a:pt x="3102" y="1335"/>
                      <a:pt x="3036" y="1268"/>
                      <a:pt x="2969" y="1235"/>
                    </a:cubicBezTo>
                    <a:cubicBezTo>
                      <a:pt x="2836" y="1068"/>
                      <a:pt x="2635" y="901"/>
                      <a:pt x="2469" y="734"/>
                    </a:cubicBezTo>
                    <a:lnTo>
                      <a:pt x="2335" y="601"/>
                    </a:lnTo>
                    <a:cubicBezTo>
                      <a:pt x="2302" y="568"/>
                      <a:pt x="2269" y="534"/>
                      <a:pt x="2235" y="501"/>
                    </a:cubicBezTo>
                    <a:cubicBezTo>
                      <a:pt x="2068" y="367"/>
                      <a:pt x="1902" y="201"/>
                      <a:pt x="1768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37" name="Google Shape;14337;p43"/>
              <p:cNvSpPr/>
              <p:nvPr/>
            </p:nvSpPr>
            <p:spPr>
              <a:xfrm>
                <a:off x="6161575" y="2949300"/>
                <a:ext cx="58400" cy="152650"/>
              </a:xfrm>
              <a:custGeom>
                <a:rect b="b" l="l" r="r" t="t"/>
                <a:pathLst>
                  <a:path extrusionOk="0" h="6106" w="2336">
                    <a:moveTo>
                      <a:pt x="368" y="1"/>
                    </a:moveTo>
                    <a:cubicBezTo>
                      <a:pt x="368" y="1"/>
                      <a:pt x="368" y="34"/>
                      <a:pt x="368" y="34"/>
                    </a:cubicBezTo>
                    <a:cubicBezTo>
                      <a:pt x="334" y="1602"/>
                      <a:pt x="234" y="3103"/>
                      <a:pt x="1" y="4537"/>
                    </a:cubicBezTo>
                    <a:cubicBezTo>
                      <a:pt x="1" y="4537"/>
                      <a:pt x="34" y="4571"/>
                      <a:pt x="34" y="4571"/>
                    </a:cubicBezTo>
                    <a:cubicBezTo>
                      <a:pt x="101" y="4637"/>
                      <a:pt x="201" y="4704"/>
                      <a:pt x="268" y="4804"/>
                    </a:cubicBezTo>
                    <a:cubicBezTo>
                      <a:pt x="301" y="4837"/>
                      <a:pt x="334" y="4871"/>
                      <a:pt x="334" y="4871"/>
                    </a:cubicBezTo>
                    <a:cubicBezTo>
                      <a:pt x="501" y="5038"/>
                      <a:pt x="668" y="5204"/>
                      <a:pt x="835" y="5338"/>
                    </a:cubicBezTo>
                    <a:lnTo>
                      <a:pt x="935" y="5438"/>
                    </a:lnTo>
                    <a:cubicBezTo>
                      <a:pt x="1002" y="5505"/>
                      <a:pt x="1068" y="5571"/>
                      <a:pt x="1168" y="5638"/>
                    </a:cubicBezTo>
                    <a:cubicBezTo>
                      <a:pt x="1335" y="5805"/>
                      <a:pt x="1502" y="5938"/>
                      <a:pt x="1635" y="6105"/>
                    </a:cubicBezTo>
                    <a:lnTo>
                      <a:pt x="1669" y="6105"/>
                    </a:lnTo>
                    <a:cubicBezTo>
                      <a:pt x="1702" y="6105"/>
                      <a:pt x="1702" y="6105"/>
                      <a:pt x="1702" y="6072"/>
                    </a:cubicBezTo>
                    <a:cubicBezTo>
                      <a:pt x="2069" y="4304"/>
                      <a:pt x="2269" y="2369"/>
                      <a:pt x="2336" y="368"/>
                    </a:cubicBezTo>
                    <a:cubicBezTo>
                      <a:pt x="2336" y="334"/>
                      <a:pt x="2302" y="334"/>
                      <a:pt x="2302" y="301"/>
                    </a:cubicBezTo>
                    <a:cubicBezTo>
                      <a:pt x="1869" y="268"/>
                      <a:pt x="1469" y="201"/>
                      <a:pt x="1102" y="101"/>
                    </a:cubicBezTo>
                    <a:cubicBezTo>
                      <a:pt x="1002" y="101"/>
                      <a:pt x="935" y="101"/>
                      <a:pt x="868" y="67"/>
                    </a:cubicBezTo>
                    <a:cubicBezTo>
                      <a:pt x="735" y="67"/>
                      <a:pt x="568" y="34"/>
                      <a:pt x="434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38" name="Google Shape;14338;p43"/>
              <p:cNvSpPr/>
              <p:nvPr/>
            </p:nvSpPr>
            <p:spPr>
              <a:xfrm>
                <a:off x="6164925" y="2797525"/>
                <a:ext cx="55900" cy="152650"/>
              </a:xfrm>
              <a:custGeom>
                <a:rect b="b" l="l" r="r" t="t"/>
                <a:pathLst>
                  <a:path extrusionOk="0" h="6106" w="2236">
                    <a:moveTo>
                      <a:pt x="1802" y="1"/>
                    </a:moveTo>
                    <a:cubicBezTo>
                      <a:pt x="1668" y="67"/>
                      <a:pt x="1535" y="134"/>
                      <a:pt x="1401" y="167"/>
                    </a:cubicBezTo>
                    <a:cubicBezTo>
                      <a:pt x="1335" y="201"/>
                      <a:pt x="1234" y="234"/>
                      <a:pt x="1168" y="268"/>
                    </a:cubicBezTo>
                    <a:lnTo>
                      <a:pt x="968" y="368"/>
                    </a:lnTo>
                    <a:cubicBezTo>
                      <a:pt x="667" y="501"/>
                      <a:pt x="334" y="634"/>
                      <a:pt x="34" y="768"/>
                    </a:cubicBezTo>
                    <a:cubicBezTo>
                      <a:pt x="0" y="768"/>
                      <a:pt x="0" y="801"/>
                      <a:pt x="0" y="801"/>
                    </a:cubicBezTo>
                    <a:cubicBezTo>
                      <a:pt x="100" y="1702"/>
                      <a:pt x="167" y="2636"/>
                      <a:pt x="200" y="3537"/>
                    </a:cubicBezTo>
                    <a:cubicBezTo>
                      <a:pt x="234" y="4270"/>
                      <a:pt x="234" y="5004"/>
                      <a:pt x="234" y="5738"/>
                    </a:cubicBezTo>
                    <a:cubicBezTo>
                      <a:pt x="234" y="5771"/>
                      <a:pt x="267" y="5771"/>
                      <a:pt x="267" y="5771"/>
                    </a:cubicBezTo>
                    <a:cubicBezTo>
                      <a:pt x="434" y="5771"/>
                      <a:pt x="601" y="5838"/>
                      <a:pt x="767" y="5872"/>
                    </a:cubicBezTo>
                    <a:cubicBezTo>
                      <a:pt x="868" y="5872"/>
                      <a:pt x="934" y="5905"/>
                      <a:pt x="1034" y="5905"/>
                    </a:cubicBezTo>
                    <a:cubicBezTo>
                      <a:pt x="1401" y="5972"/>
                      <a:pt x="1768" y="6038"/>
                      <a:pt x="2168" y="6105"/>
                    </a:cubicBezTo>
                    <a:lnTo>
                      <a:pt x="2202" y="6105"/>
                    </a:lnTo>
                    <a:cubicBezTo>
                      <a:pt x="2202" y="6072"/>
                      <a:pt x="2202" y="6072"/>
                      <a:pt x="2202" y="6072"/>
                    </a:cubicBezTo>
                    <a:cubicBezTo>
                      <a:pt x="2235" y="5204"/>
                      <a:pt x="2202" y="4370"/>
                      <a:pt x="2168" y="3537"/>
                    </a:cubicBezTo>
                    <a:cubicBezTo>
                      <a:pt x="2135" y="2336"/>
                      <a:pt x="2035" y="1168"/>
                      <a:pt x="1868" y="34"/>
                    </a:cubicBezTo>
                    <a:cubicBezTo>
                      <a:pt x="1868" y="34"/>
                      <a:pt x="1868" y="1"/>
                      <a:pt x="1835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39" name="Google Shape;14339;p43"/>
              <p:cNvSpPr/>
              <p:nvPr/>
            </p:nvSpPr>
            <p:spPr>
              <a:xfrm>
                <a:off x="6142400" y="2650750"/>
                <a:ext cx="67575" cy="156800"/>
              </a:xfrm>
              <a:custGeom>
                <a:rect b="b" l="l" r="r" t="t"/>
                <a:pathLst>
                  <a:path extrusionOk="0" h="6272" w="2703">
                    <a:moveTo>
                      <a:pt x="1402" y="1"/>
                    </a:moveTo>
                    <a:cubicBezTo>
                      <a:pt x="1335" y="101"/>
                      <a:pt x="1268" y="168"/>
                      <a:pt x="1201" y="234"/>
                    </a:cubicBezTo>
                    <a:cubicBezTo>
                      <a:pt x="1168" y="301"/>
                      <a:pt x="1101" y="368"/>
                      <a:pt x="1068" y="434"/>
                    </a:cubicBezTo>
                    <a:cubicBezTo>
                      <a:pt x="1001" y="501"/>
                      <a:pt x="901" y="601"/>
                      <a:pt x="835" y="701"/>
                    </a:cubicBezTo>
                    <a:cubicBezTo>
                      <a:pt x="601" y="1035"/>
                      <a:pt x="368" y="1368"/>
                      <a:pt x="67" y="1669"/>
                    </a:cubicBezTo>
                    <a:cubicBezTo>
                      <a:pt x="67" y="1669"/>
                      <a:pt x="34" y="1669"/>
                      <a:pt x="34" y="1702"/>
                    </a:cubicBezTo>
                    <a:cubicBezTo>
                      <a:pt x="1" y="1702"/>
                      <a:pt x="1" y="1735"/>
                      <a:pt x="1" y="1735"/>
                    </a:cubicBezTo>
                    <a:cubicBezTo>
                      <a:pt x="368" y="3136"/>
                      <a:pt x="668" y="4671"/>
                      <a:pt x="835" y="6239"/>
                    </a:cubicBezTo>
                    <a:cubicBezTo>
                      <a:pt x="835" y="6239"/>
                      <a:pt x="868" y="6272"/>
                      <a:pt x="868" y="6272"/>
                    </a:cubicBezTo>
                    <a:lnTo>
                      <a:pt x="901" y="6272"/>
                    </a:lnTo>
                    <a:cubicBezTo>
                      <a:pt x="1135" y="6172"/>
                      <a:pt x="1368" y="6072"/>
                      <a:pt x="1602" y="5972"/>
                    </a:cubicBezTo>
                    <a:cubicBezTo>
                      <a:pt x="1702" y="5938"/>
                      <a:pt x="1802" y="5905"/>
                      <a:pt x="1902" y="5838"/>
                    </a:cubicBezTo>
                    <a:cubicBezTo>
                      <a:pt x="2002" y="5805"/>
                      <a:pt x="2135" y="5738"/>
                      <a:pt x="2236" y="5705"/>
                    </a:cubicBezTo>
                    <a:cubicBezTo>
                      <a:pt x="2369" y="5638"/>
                      <a:pt x="2536" y="5571"/>
                      <a:pt x="2669" y="5505"/>
                    </a:cubicBezTo>
                    <a:cubicBezTo>
                      <a:pt x="2703" y="5505"/>
                      <a:pt x="2703" y="5471"/>
                      <a:pt x="2703" y="5471"/>
                    </a:cubicBezTo>
                    <a:cubicBezTo>
                      <a:pt x="2436" y="3537"/>
                      <a:pt x="2002" y="1702"/>
                      <a:pt x="1468" y="34"/>
                    </a:cubicBezTo>
                    <a:cubicBezTo>
                      <a:pt x="1468" y="1"/>
                      <a:pt x="1468" y="1"/>
                      <a:pt x="1435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40" name="Google Shape;14340;p43"/>
              <p:cNvSpPr/>
              <p:nvPr/>
            </p:nvSpPr>
            <p:spPr>
              <a:xfrm>
                <a:off x="6079025" y="2496475"/>
                <a:ext cx="95925" cy="186000"/>
              </a:xfrm>
              <a:custGeom>
                <a:rect b="b" l="l" r="r" t="t"/>
                <a:pathLst>
                  <a:path extrusionOk="0" h="7440" w="3837">
                    <a:moveTo>
                      <a:pt x="734" y="1"/>
                    </a:moveTo>
                    <a:cubicBezTo>
                      <a:pt x="701" y="168"/>
                      <a:pt x="634" y="334"/>
                      <a:pt x="568" y="468"/>
                    </a:cubicBezTo>
                    <a:cubicBezTo>
                      <a:pt x="568" y="534"/>
                      <a:pt x="534" y="568"/>
                      <a:pt x="501" y="635"/>
                    </a:cubicBezTo>
                    <a:cubicBezTo>
                      <a:pt x="434" y="868"/>
                      <a:pt x="334" y="1135"/>
                      <a:pt x="234" y="1368"/>
                    </a:cubicBezTo>
                    <a:cubicBezTo>
                      <a:pt x="234" y="1402"/>
                      <a:pt x="201" y="1468"/>
                      <a:pt x="201" y="1502"/>
                    </a:cubicBezTo>
                    <a:cubicBezTo>
                      <a:pt x="134" y="1635"/>
                      <a:pt x="101" y="1735"/>
                      <a:pt x="34" y="1802"/>
                    </a:cubicBezTo>
                    <a:cubicBezTo>
                      <a:pt x="0" y="1835"/>
                      <a:pt x="0" y="1835"/>
                      <a:pt x="34" y="1869"/>
                    </a:cubicBezTo>
                    <a:cubicBezTo>
                      <a:pt x="467" y="2503"/>
                      <a:pt x="868" y="3270"/>
                      <a:pt x="1268" y="4137"/>
                    </a:cubicBezTo>
                    <a:cubicBezTo>
                      <a:pt x="1702" y="5138"/>
                      <a:pt x="2102" y="6239"/>
                      <a:pt x="2402" y="7406"/>
                    </a:cubicBezTo>
                    <a:cubicBezTo>
                      <a:pt x="2436" y="7439"/>
                      <a:pt x="2436" y="7439"/>
                      <a:pt x="2436" y="7439"/>
                    </a:cubicBezTo>
                    <a:lnTo>
                      <a:pt x="2469" y="7439"/>
                    </a:lnTo>
                    <a:cubicBezTo>
                      <a:pt x="2502" y="7406"/>
                      <a:pt x="2502" y="7406"/>
                      <a:pt x="2536" y="7373"/>
                    </a:cubicBezTo>
                    <a:cubicBezTo>
                      <a:pt x="2636" y="7273"/>
                      <a:pt x="2702" y="7139"/>
                      <a:pt x="2802" y="7039"/>
                    </a:cubicBezTo>
                    <a:lnTo>
                      <a:pt x="2903" y="6939"/>
                    </a:lnTo>
                    <a:cubicBezTo>
                      <a:pt x="3036" y="6739"/>
                      <a:pt x="3203" y="6539"/>
                      <a:pt x="3370" y="6339"/>
                    </a:cubicBezTo>
                    <a:lnTo>
                      <a:pt x="3536" y="6105"/>
                    </a:lnTo>
                    <a:cubicBezTo>
                      <a:pt x="3570" y="6038"/>
                      <a:pt x="3603" y="6005"/>
                      <a:pt x="3636" y="5938"/>
                    </a:cubicBezTo>
                    <a:cubicBezTo>
                      <a:pt x="3703" y="5872"/>
                      <a:pt x="3770" y="5772"/>
                      <a:pt x="3837" y="5705"/>
                    </a:cubicBezTo>
                    <a:cubicBezTo>
                      <a:pt x="3837" y="5705"/>
                      <a:pt x="3837" y="5671"/>
                      <a:pt x="3837" y="5671"/>
                    </a:cubicBezTo>
                    <a:cubicBezTo>
                      <a:pt x="3470" y="4637"/>
                      <a:pt x="3069" y="3670"/>
                      <a:pt x="2636" y="2836"/>
                    </a:cubicBezTo>
                    <a:cubicBezTo>
                      <a:pt x="2069" y="1702"/>
                      <a:pt x="1468" y="768"/>
                      <a:pt x="801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41" name="Google Shape;14341;p43"/>
              <p:cNvSpPr/>
              <p:nvPr/>
            </p:nvSpPr>
            <p:spPr>
              <a:xfrm>
                <a:off x="5978125" y="2442150"/>
                <a:ext cx="113425" cy="91875"/>
              </a:xfrm>
              <a:custGeom>
                <a:rect b="b" l="l" r="r" t="t"/>
                <a:pathLst>
                  <a:path extrusionOk="0" h="3675" w="4537">
                    <a:moveTo>
                      <a:pt x="962" y="0"/>
                    </a:moveTo>
                    <a:cubicBezTo>
                      <a:pt x="897" y="0"/>
                      <a:pt x="832" y="2"/>
                      <a:pt x="767" y="5"/>
                    </a:cubicBezTo>
                    <a:cubicBezTo>
                      <a:pt x="501" y="5"/>
                      <a:pt x="267" y="39"/>
                      <a:pt x="0" y="106"/>
                    </a:cubicBezTo>
                    <a:cubicBezTo>
                      <a:pt x="0" y="106"/>
                      <a:pt x="0" y="106"/>
                      <a:pt x="0" y="139"/>
                    </a:cubicBezTo>
                    <a:cubicBezTo>
                      <a:pt x="0" y="139"/>
                      <a:pt x="0" y="139"/>
                      <a:pt x="0" y="172"/>
                    </a:cubicBezTo>
                    <a:cubicBezTo>
                      <a:pt x="34" y="272"/>
                      <a:pt x="67" y="406"/>
                      <a:pt x="67" y="539"/>
                    </a:cubicBezTo>
                    <a:cubicBezTo>
                      <a:pt x="100" y="606"/>
                      <a:pt x="100" y="639"/>
                      <a:pt x="100" y="706"/>
                    </a:cubicBezTo>
                    <a:cubicBezTo>
                      <a:pt x="134" y="773"/>
                      <a:pt x="134" y="873"/>
                      <a:pt x="167" y="939"/>
                    </a:cubicBezTo>
                    <a:cubicBezTo>
                      <a:pt x="234" y="1173"/>
                      <a:pt x="300" y="1407"/>
                      <a:pt x="267" y="1607"/>
                    </a:cubicBezTo>
                    <a:cubicBezTo>
                      <a:pt x="267" y="1640"/>
                      <a:pt x="300" y="1640"/>
                      <a:pt x="300" y="1640"/>
                    </a:cubicBezTo>
                    <a:lnTo>
                      <a:pt x="434" y="1640"/>
                    </a:lnTo>
                    <a:cubicBezTo>
                      <a:pt x="462" y="1639"/>
                      <a:pt x="489" y="1639"/>
                      <a:pt x="517" y="1639"/>
                    </a:cubicBezTo>
                    <a:cubicBezTo>
                      <a:pt x="1655" y="1639"/>
                      <a:pt x="2760" y="2306"/>
                      <a:pt x="3770" y="3641"/>
                    </a:cubicBezTo>
                    <a:cubicBezTo>
                      <a:pt x="3770" y="3641"/>
                      <a:pt x="3803" y="3675"/>
                      <a:pt x="3803" y="3675"/>
                    </a:cubicBezTo>
                    <a:cubicBezTo>
                      <a:pt x="3803" y="3675"/>
                      <a:pt x="3803" y="3675"/>
                      <a:pt x="3803" y="3641"/>
                    </a:cubicBezTo>
                    <a:lnTo>
                      <a:pt x="3836" y="3641"/>
                    </a:lnTo>
                    <a:cubicBezTo>
                      <a:pt x="3870" y="3575"/>
                      <a:pt x="3903" y="3541"/>
                      <a:pt x="3903" y="3475"/>
                    </a:cubicBezTo>
                    <a:cubicBezTo>
                      <a:pt x="3936" y="3441"/>
                      <a:pt x="3970" y="3375"/>
                      <a:pt x="3970" y="3308"/>
                    </a:cubicBezTo>
                    <a:cubicBezTo>
                      <a:pt x="4036" y="3208"/>
                      <a:pt x="4070" y="3074"/>
                      <a:pt x="4103" y="2941"/>
                    </a:cubicBezTo>
                    <a:cubicBezTo>
                      <a:pt x="4170" y="2808"/>
                      <a:pt x="4237" y="2641"/>
                      <a:pt x="4303" y="2507"/>
                    </a:cubicBezTo>
                    <a:cubicBezTo>
                      <a:pt x="4303" y="2474"/>
                      <a:pt x="4303" y="2474"/>
                      <a:pt x="4303" y="2441"/>
                    </a:cubicBezTo>
                    <a:cubicBezTo>
                      <a:pt x="4337" y="2341"/>
                      <a:pt x="4437" y="2074"/>
                      <a:pt x="4537" y="1874"/>
                    </a:cubicBezTo>
                    <a:cubicBezTo>
                      <a:pt x="4537" y="1874"/>
                      <a:pt x="4537" y="1840"/>
                      <a:pt x="4537" y="1840"/>
                    </a:cubicBezTo>
                    <a:cubicBezTo>
                      <a:pt x="3396" y="604"/>
                      <a:pt x="2195" y="0"/>
                      <a:pt x="962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42" name="Google Shape;14342;p43"/>
              <p:cNvSpPr/>
              <p:nvPr/>
            </p:nvSpPr>
            <p:spPr>
              <a:xfrm>
                <a:off x="5948925" y="2385575"/>
                <a:ext cx="223525" cy="96750"/>
              </a:xfrm>
              <a:custGeom>
                <a:rect b="b" l="l" r="r" t="t"/>
                <a:pathLst>
                  <a:path extrusionOk="0" h="3870" w="8941">
                    <a:moveTo>
                      <a:pt x="4571" y="0"/>
                    </a:moveTo>
                    <a:cubicBezTo>
                      <a:pt x="4404" y="100"/>
                      <a:pt x="4237" y="134"/>
                      <a:pt x="4037" y="200"/>
                    </a:cubicBezTo>
                    <a:cubicBezTo>
                      <a:pt x="3937" y="234"/>
                      <a:pt x="3870" y="234"/>
                      <a:pt x="3770" y="267"/>
                    </a:cubicBezTo>
                    <a:cubicBezTo>
                      <a:pt x="3403" y="400"/>
                      <a:pt x="3070" y="534"/>
                      <a:pt x="2736" y="667"/>
                    </a:cubicBezTo>
                    <a:cubicBezTo>
                      <a:pt x="2036" y="968"/>
                      <a:pt x="1335" y="1368"/>
                      <a:pt x="668" y="1868"/>
                    </a:cubicBezTo>
                    <a:cubicBezTo>
                      <a:pt x="468" y="2002"/>
                      <a:pt x="268" y="2168"/>
                      <a:pt x="34" y="2369"/>
                    </a:cubicBezTo>
                    <a:cubicBezTo>
                      <a:pt x="34" y="2369"/>
                      <a:pt x="1" y="2402"/>
                      <a:pt x="34" y="2435"/>
                    </a:cubicBezTo>
                    <a:lnTo>
                      <a:pt x="67" y="2435"/>
                    </a:lnTo>
                    <a:cubicBezTo>
                      <a:pt x="668" y="2102"/>
                      <a:pt x="1302" y="1935"/>
                      <a:pt x="1902" y="1902"/>
                    </a:cubicBezTo>
                    <a:cubicBezTo>
                      <a:pt x="1935" y="1901"/>
                      <a:pt x="1969" y="1900"/>
                      <a:pt x="2002" y="1900"/>
                    </a:cubicBezTo>
                    <a:cubicBezTo>
                      <a:pt x="3370" y="1900"/>
                      <a:pt x="4734" y="2567"/>
                      <a:pt x="5972" y="3870"/>
                    </a:cubicBezTo>
                    <a:lnTo>
                      <a:pt x="6005" y="3870"/>
                    </a:lnTo>
                    <a:cubicBezTo>
                      <a:pt x="6105" y="3836"/>
                      <a:pt x="6205" y="3770"/>
                      <a:pt x="6305" y="3736"/>
                    </a:cubicBezTo>
                    <a:lnTo>
                      <a:pt x="6339" y="3736"/>
                    </a:lnTo>
                    <a:cubicBezTo>
                      <a:pt x="6672" y="3603"/>
                      <a:pt x="7006" y="3536"/>
                      <a:pt x="7306" y="3436"/>
                    </a:cubicBezTo>
                    <a:lnTo>
                      <a:pt x="7339" y="3436"/>
                    </a:lnTo>
                    <a:cubicBezTo>
                      <a:pt x="7439" y="3403"/>
                      <a:pt x="7506" y="3369"/>
                      <a:pt x="7606" y="3336"/>
                    </a:cubicBezTo>
                    <a:cubicBezTo>
                      <a:pt x="8040" y="3236"/>
                      <a:pt x="8473" y="3102"/>
                      <a:pt x="8907" y="3036"/>
                    </a:cubicBezTo>
                    <a:cubicBezTo>
                      <a:pt x="8907" y="3036"/>
                      <a:pt x="8907" y="3002"/>
                      <a:pt x="8940" y="3002"/>
                    </a:cubicBezTo>
                    <a:cubicBezTo>
                      <a:pt x="8940" y="2969"/>
                      <a:pt x="8940" y="2969"/>
                      <a:pt x="8907" y="2969"/>
                    </a:cubicBezTo>
                    <a:cubicBezTo>
                      <a:pt x="7773" y="1601"/>
                      <a:pt x="6505" y="634"/>
                      <a:pt x="5204" y="67"/>
                    </a:cubicBezTo>
                    <a:cubicBezTo>
                      <a:pt x="4971" y="34"/>
                      <a:pt x="4804" y="34"/>
                      <a:pt x="4604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43" name="Google Shape;14343;p43"/>
              <p:cNvSpPr/>
              <p:nvPr/>
            </p:nvSpPr>
            <p:spPr>
              <a:xfrm>
                <a:off x="6104050" y="2468125"/>
                <a:ext cx="154300" cy="165150"/>
              </a:xfrm>
              <a:custGeom>
                <a:rect b="b" l="l" r="r" t="t"/>
                <a:pathLst>
                  <a:path extrusionOk="0" h="6606" w="6172">
                    <a:moveTo>
                      <a:pt x="2969" y="1"/>
                    </a:moveTo>
                    <a:cubicBezTo>
                      <a:pt x="2635" y="101"/>
                      <a:pt x="2268" y="201"/>
                      <a:pt x="1935" y="267"/>
                    </a:cubicBezTo>
                    <a:cubicBezTo>
                      <a:pt x="1701" y="334"/>
                      <a:pt x="1435" y="401"/>
                      <a:pt x="1168" y="468"/>
                    </a:cubicBezTo>
                    <a:cubicBezTo>
                      <a:pt x="1068" y="501"/>
                      <a:pt x="934" y="534"/>
                      <a:pt x="801" y="568"/>
                    </a:cubicBezTo>
                    <a:cubicBezTo>
                      <a:pt x="634" y="601"/>
                      <a:pt x="434" y="668"/>
                      <a:pt x="234" y="734"/>
                    </a:cubicBezTo>
                    <a:lnTo>
                      <a:pt x="200" y="734"/>
                    </a:lnTo>
                    <a:cubicBezTo>
                      <a:pt x="167" y="734"/>
                      <a:pt x="100" y="768"/>
                      <a:pt x="34" y="768"/>
                    </a:cubicBezTo>
                    <a:cubicBezTo>
                      <a:pt x="34" y="768"/>
                      <a:pt x="0" y="768"/>
                      <a:pt x="0" y="801"/>
                    </a:cubicBezTo>
                    <a:cubicBezTo>
                      <a:pt x="0" y="801"/>
                      <a:pt x="0" y="835"/>
                      <a:pt x="0" y="835"/>
                    </a:cubicBezTo>
                    <a:cubicBezTo>
                      <a:pt x="701" y="1635"/>
                      <a:pt x="1368" y="2636"/>
                      <a:pt x="1968" y="3803"/>
                    </a:cubicBezTo>
                    <a:cubicBezTo>
                      <a:pt x="2402" y="4671"/>
                      <a:pt x="2769" y="5605"/>
                      <a:pt x="3136" y="6572"/>
                    </a:cubicBezTo>
                    <a:cubicBezTo>
                      <a:pt x="3136" y="6605"/>
                      <a:pt x="3136" y="6605"/>
                      <a:pt x="3169" y="6605"/>
                    </a:cubicBezTo>
                    <a:lnTo>
                      <a:pt x="3202" y="6605"/>
                    </a:lnTo>
                    <a:cubicBezTo>
                      <a:pt x="3269" y="6572"/>
                      <a:pt x="3369" y="6539"/>
                      <a:pt x="3469" y="6505"/>
                    </a:cubicBezTo>
                    <a:cubicBezTo>
                      <a:pt x="3503" y="6505"/>
                      <a:pt x="3503" y="6505"/>
                      <a:pt x="3536" y="6472"/>
                    </a:cubicBezTo>
                    <a:cubicBezTo>
                      <a:pt x="3803" y="6405"/>
                      <a:pt x="4036" y="6338"/>
                      <a:pt x="4303" y="6272"/>
                    </a:cubicBezTo>
                    <a:lnTo>
                      <a:pt x="4503" y="6205"/>
                    </a:lnTo>
                    <a:cubicBezTo>
                      <a:pt x="4670" y="6172"/>
                      <a:pt x="4837" y="6105"/>
                      <a:pt x="5004" y="6072"/>
                    </a:cubicBezTo>
                    <a:cubicBezTo>
                      <a:pt x="5371" y="5972"/>
                      <a:pt x="5771" y="5838"/>
                      <a:pt x="6138" y="5771"/>
                    </a:cubicBezTo>
                    <a:cubicBezTo>
                      <a:pt x="6138" y="5771"/>
                      <a:pt x="6138" y="5771"/>
                      <a:pt x="6138" y="5738"/>
                    </a:cubicBezTo>
                    <a:cubicBezTo>
                      <a:pt x="6171" y="5738"/>
                      <a:pt x="6171" y="5738"/>
                      <a:pt x="6138" y="5705"/>
                    </a:cubicBezTo>
                    <a:cubicBezTo>
                      <a:pt x="5304" y="3470"/>
                      <a:pt x="4237" y="1568"/>
                      <a:pt x="3002" y="34"/>
                    </a:cubicBezTo>
                    <a:cubicBezTo>
                      <a:pt x="3002" y="1"/>
                      <a:pt x="3002" y="1"/>
                      <a:pt x="2969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44" name="Google Shape;14344;p43"/>
              <p:cNvSpPr/>
              <p:nvPr/>
            </p:nvSpPr>
            <p:spPr>
              <a:xfrm>
                <a:off x="6184925" y="2620375"/>
                <a:ext cx="115950" cy="166350"/>
              </a:xfrm>
              <a:custGeom>
                <a:rect b="b" l="l" r="r" t="t"/>
                <a:pathLst>
                  <a:path extrusionOk="0" h="6654" w="4638">
                    <a:moveTo>
                      <a:pt x="3035" y="0"/>
                    </a:moveTo>
                    <a:cubicBezTo>
                      <a:pt x="3025" y="0"/>
                      <a:pt x="3014" y="4"/>
                      <a:pt x="3003" y="15"/>
                    </a:cubicBezTo>
                    <a:cubicBezTo>
                      <a:pt x="2636" y="148"/>
                      <a:pt x="2236" y="248"/>
                      <a:pt x="1835" y="315"/>
                    </a:cubicBezTo>
                    <a:cubicBezTo>
                      <a:pt x="1669" y="382"/>
                      <a:pt x="1502" y="415"/>
                      <a:pt x="1302" y="449"/>
                    </a:cubicBezTo>
                    <a:lnTo>
                      <a:pt x="1102" y="515"/>
                    </a:lnTo>
                    <a:cubicBezTo>
                      <a:pt x="868" y="582"/>
                      <a:pt x="635" y="649"/>
                      <a:pt x="401" y="682"/>
                    </a:cubicBezTo>
                    <a:cubicBezTo>
                      <a:pt x="368" y="715"/>
                      <a:pt x="334" y="715"/>
                      <a:pt x="301" y="715"/>
                    </a:cubicBezTo>
                    <a:cubicBezTo>
                      <a:pt x="201" y="749"/>
                      <a:pt x="134" y="749"/>
                      <a:pt x="34" y="749"/>
                    </a:cubicBezTo>
                    <a:cubicBezTo>
                      <a:pt x="34" y="749"/>
                      <a:pt x="34" y="782"/>
                      <a:pt x="1" y="782"/>
                    </a:cubicBezTo>
                    <a:cubicBezTo>
                      <a:pt x="1" y="782"/>
                      <a:pt x="1" y="816"/>
                      <a:pt x="1" y="816"/>
                    </a:cubicBezTo>
                    <a:cubicBezTo>
                      <a:pt x="601" y="2583"/>
                      <a:pt x="1068" y="4518"/>
                      <a:pt x="1368" y="6620"/>
                    </a:cubicBezTo>
                    <a:cubicBezTo>
                      <a:pt x="1368" y="6653"/>
                      <a:pt x="1402" y="6653"/>
                      <a:pt x="1402" y="6653"/>
                    </a:cubicBezTo>
                    <a:cubicBezTo>
                      <a:pt x="1502" y="6620"/>
                      <a:pt x="1602" y="6586"/>
                      <a:pt x="1702" y="6586"/>
                    </a:cubicBezTo>
                    <a:cubicBezTo>
                      <a:pt x="1735" y="6553"/>
                      <a:pt x="1802" y="6553"/>
                      <a:pt x="1835" y="6553"/>
                    </a:cubicBezTo>
                    <a:cubicBezTo>
                      <a:pt x="2136" y="6486"/>
                      <a:pt x="2436" y="6453"/>
                      <a:pt x="2736" y="6386"/>
                    </a:cubicBezTo>
                    <a:lnTo>
                      <a:pt x="2769" y="6386"/>
                    </a:lnTo>
                    <a:cubicBezTo>
                      <a:pt x="3136" y="6319"/>
                      <a:pt x="3470" y="6253"/>
                      <a:pt x="3804" y="6219"/>
                    </a:cubicBezTo>
                    <a:cubicBezTo>
                      <a:pt x="3870" y="6186"/>
                      <a:pt x="3970" y="6186"/>
                      <a:pt x="4037" y="6153"/>
                    </a:cubicBezTo>
                    <a:cubicBezTo>
                      <a:pt x="4237" y="6119"/>
                      <a:pt x="4404" y="6086"/>
                      <a:pt x="4604" y="6086"/>
                    </a:cubicBezTo>
                    <a:cubicBezTo>
                      <a:pt x="4637" y="6053"/>
                      <a:pt x="4637" y="6053"/>
                      <a:pt x="4637" y="6053"/>
                    </a:cubicBezTo>
                    <a:cubicBezTo>
                      <a:pt x="4271" y="3918"/>
                      <a:pt x="3737" y="1883"/>
                      <a:pt x="3070" y="15"/>
                    </a:cubicBezTo>
                    <a:cubicBezTo>
                      <a:pt x="3070" y="15"/>
                      <a:pt x="3055" y="0"/>
                      <a:pt x="3035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45" name="Google Shape;14345;p43"/>
              <p:cNvSpPr/>
              <p:nvPr/>
            </p:nvSpPr>
            <p:spPr>
              <a:xfrm>
                <a:off x="6219950" y="2780025"/>
                <a:ext cx="94275" cy="170975"/>
              </a:xfrm>
              <a:custGeom>
                <a:rect b="b" l="l" r="r" t="t"/>
                <a:pathLst>
                  <a:path extrusionOk="0" h="6839" w="3771">
                    <a:moveTo>
                      <a:pt x="3236" y="0"/>
                    </a:moveTo>
                    <a:cubicBezTo>
                      <a:pt x="3103" y="67"/>
                      <a:pt x="2936" y="67"/>
                      <a:pt x="2769" y="100"/>
                    </a:cubicBezTo>
                    <a:cubicBezTo>
                      <a:pt x="2703" y="100"/>
                      <a:pt x="2636" y="100"/>
                      <a:pt x="2536" y="134"/>
                    </a:cubicBezTo>
                    <a:cubicBezTo>
                      <a:pt x="2436" y="134"/>
                      <a:pt x="2302" y="167"/>
                      <a:pt x="2169" y="200"/>
                    </a:cubicBezTo>
                    <a:cubicBezTo>
                      <a:pt x="1936" y="234"/>
                      <a:pt x="1735" y="267"/>
                      <a:pt x="1502" y="300"/>
                    </a:cubicBezTo>
                    <a:cubicBezTo>
                      <a:pt x="1368" y="300"/>
                      <a:pt x="1235" y="334"/>
                      <a:pt x="1102" y="367"/>
                    </a:cubicBezTo>
                    <a:cubicBezTo>
                      <a:pt x="901" y="400"/>
                      <a:pt x="701" y="434"/>
                      <a:pt x="501" y="434"/>
                    </a:cubicBezTo>
                    <a:cubicBezTo>
                      <a:pt x="434" y="467"/>
                      <a:pt x="401" y="467"/>
                      <a:pt x="368" y="467"/>
                    </a:cubicBezTo>
                    <a:cubicBezTo>
                      <a:pt x="268" y="501"/>
                      <a:pt x="134" y="501"/>
                      <a:pt x="34" y="501"/>
                    </a:cubicBezTo>
                    <a:cubicBezTo>
                      <a:pt x="34" y="501"/>
                      <a:pt x="34" y="501"/>
                      <a:pt x="1" y="534"/>
                    </a:cubicBezTo>
                    <a:cubicBezTo>
                      <a:pt x="1" y="534"/>
                      <a:pt x="1" y="534"/>
                      <a:pt x="1" y="567"/>
                    </a:cubicBezTo>
                    <a:cubicBezTo>
                      <a:pt x="168" y="1768"/>
                      <a:pt x="268" y="2969"/>
                      <a:pt x="334" y="4203"/>
                    </a:cubicBezTo>
                    <a:cubicBezTo>
                      <a:pt x="368" y="5070"/>
                      <a:pt x="368" y="5938"/>
                      <a:pt x="368" y="6772"/>
                    </a:cubicBezTo>
                    <a:cubicBezTo>
                      <a:pt x="368" y="6805"/>
                      <a:pt x="368" y="6805"/>
                      <a:pt x="368" y="6805"/>
                    </a:cubicBezTo>
                    <a:lnTo>
                      <a:pt x="401" y="6805"/>
                    </a:lnTo>
                    <a:cubicBezTo>
                      <a:pt x="501" y="6805"/>
                      <a:pt x="601" y="6838"/>
                      <a:pt x="701" y="6838"/>
                    </a:cubicBezTo>
                    <a:lnTo>
                      <a:pt x="1969" y="6838"/>
                    </a:lnTo>
                    <a:cubicBezTo>
                      <a:pt x="2136" y="6838"/>
                      <a:pt x="2302" y="6805"/>
                      <a:pt x="2503" y="6805"/>
                    </a:cubicBezTo>
                    <a:cubicBezTo>
                      <a:pt x="2769" y="6805"/>
                      <a:pt x="3036" y="6790"/>
                      <a:pt x="3303" y="6790"/>
                    </a:cubicBezTo>
                    <a:cubicBezTo>
                      <a:pt x="3437" y="6790"/>
                      <a:pt x="3570" y="6794"/>
                      <a:pt x="3703" y="6805"/>
                    </a:cubicBezTo>
                    <a:lnTo>
                      <a:pt x="3737" y="6805"/>
                    </a:lnTo>
                    <a:cubicBezTo>
                      <a:pt x="3737" y="6805"/>
                      <a:pt x="3770" y="6772"/>
                      <a:pt x="3770" y="6772"/>
                    </a:cubicBezTo>
                    <a:cubicBezTo>
                      <a:pt x="3770" y="6138"/>
                      <a:pt x="3770" y="5471"/>
                      <a:pt x="3737" y="4837"/>
                    </a:cubicBezTo>
                    <a:cubicBezTo>
                      <a:pt x="3670" y="3202"/>
                      <a:pt x="3537" y="1601"/>
                      <a:pt x="3303" y="34"/>
                    </a:cubicBezTo>
                    <a:cubicBezTo>
                      <a:pt x="3303" y="34"/>
                      <a:pt x="3270" y="34"/>
                      <a:pt x="327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46" name="Google Shape;14346;p43"/>
              <p:cNvSpPr/>
              <p:nvPr/>
            </p:nvSpPr>
            <p:spPr>
              <a:xfrm>
                <a:off x="6210775" y="2957650"/>
                <a:ext cx="102600" cy="168475"/>
              </a:xfrm>
              <a:custGeom>
                <a:rect b="b" l="l" r="r" t="t"/>
                <a:pathLst>
                  <a:path extrusionOk="0" h="6739" w="4104">
                    <a:moveTo>
                      <a:pt x="735" y="0"/>
                    </a:moveTo>
                    <a:cubicBezTo>
                      <a:pt x="735" y="0"/>
                      <a:pt x="701" y="34"/>
                      <a:pt x="701" y="34"/>
                    </a:cubicBezTo>
                    <a:cubicBezTo>
                      <a:pt x="668" y="2202"/>
                      <a:pt x="401" y="4237"/>
                      <a:pt x="1" y="6171"/>
                    </a:cubicBezTo>
                    <a:cubicBezTo>
                      <a:pt x="1" y="6171"/>
                      <a:pt x="1" y="6171"/>
                      <a:pt x="34" y="6205"/>
                    </a:cubicBezTo>
                    <a:lnTo>
                      <a:pt x="68" y="6205"/>
                    </a:lnTo>
                    <a:cubicBezTo>
                      <a:pt x="401" y="6205"/>
                      <a:pt x="735" y="6271"/>
                      <a:pt x="1068" y="6338"/>
                    </a:cubicBezTo>
                    <a:cubicBezTo>
                      <a:pt x="1235" y="6371"/>
                      <a:pt x="1369" y="6405"/>
                      <a:pt x="1502" y="6438"/>
                    </a:cubicBezTo>
                    <a:cubicBezTo>
                      <a:pt x="1702" y="6472"/>
                      <a:pt x="1902" y="6472"/>
                      <a:pt x="2069" y="6505"/>
                    </a:cubicBezTo>
                    <a:cubicBezTo>
                      <a:pt x="2503" y="6572"/>
                      <a:pt x="2903" y="6638"/>
                      <a:pt x="3303" y="6738"/>
                    </a:cubicBezTo>
                    <a:lnTo>
                      <a:pt x="3337" y="6738"/>
                    </a:lnTo>
                    <a:cubicBezTo>
                      <a:pt x="3370" y="6705"/>
                      <a:pt x="3370" y="6705"/>
                      <a:pt x="3370" y="6705"/>
                    </a:cubicBezTo>
                    <a:cubicBezTo>
                      <a:pt x="3804" y="4604"/>
                      <a:pt x="4070" y="2369"/>
                      <a:pt x="4104" y="67"/>
                    </a:cubicBezTo>
                    <a:cubicBezTo>
                      <a:pt x="4104" y="67"/>
                      <a:pt x="4104" y="67"/>
                      <a:pt x="4104" y="34"/>
                    </a:cubicBezTo>
                    <a:lnTo>
                      <a:pt x="4070" y="34"/>
                    </a:lnTo>
                    <a:cubicBezTo>
                      <a:pt x="3637" y="67"/>
                      <a:pt x="3170" y="67"/>
                      <a:pt x="2736" y="67"/>
                    </a:cubicBezTo>
                    <a:cubicBezTo>
                      <a:pt x="2536" y="67"/>
                      <a:pt x="2336" y="34"/>
                      <a:pt x="2136" y="34"/>
                    </a:cubicBezTo>
                    <a:cubicBezTo>
                      <a:pt x="2036" y="34"/>
                      <a:pt x="1936" y="67"/>
                      <a:pt x="1802" y="67"/>
                    </a:cubicBezTo>
                    <a:cubicBezTo>
                      <a:pt x="1669" y="67"/>
                      <a:pt x="1525" y="72"/>
                      <a:pt x="1381" y="72"/>
                    </a:cubicBezTo>
                    <a:cubicBezTo>
                      <a:pt x="1164" y="72"/>
                      <a:pt x="948" y="60"/>
                      <a:pt x="76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47" name="Google Shape;14347;p43"/>
              <p:cNvSpPr/>
              <p:nvPr/>
            </p:nvSpPr>
            <p:spPr>
              <a:xfrm>
                <a:off x="6149075" y="3119425"/>
                <a:ext cx="144300" cy="178475"/>
              </a:xfrm>
              <a:custGeom>
                <a:rect b="b" l="l" r="r" t="t"/>
                <a:pathLst>
                  <a:path extrusionOk="0" h="7139" w="5772">
                    <a:moveTo>
                      <a:pt x="2436" y="1"/>
                    </a:moveTo>
                    <a:cubicBezTo>
                      <a:pt x="2436" y="1"/>
                      <a:pt x="2402" y="1"/>
                      <a:pt x="2402" y="34"/>
                    </a:cubicBezTo>
                    <a:cubicBezTo>
                      <a:pt x="2102" y="1368"/>
                      <a:pt x="1735" y="2602"/>
                      <a:pt x="1268" y="3737"/>
                    </a:cubicBezTo>
                    <a:cubicBezTo>
                      <a:pt x="901" y="4671"/>
                      <a:pt x="501" y="5504"/>
                      <a:pt x="34" y="6238"/>
                    </a:cubicBezTo>
                    <a:cubicBezTo>
                      <a:pt x="34" y="6238"/>
                      <a:pt x="0" y="6272"/>
                      <a:pt x="34" y="6272"/>
                    </a:cubicBezTo>
                    <a:cubicBezTo>
                      <a:pt x="34" y="6272"/>
                      <a:pt x="34" y="6305"/>
                      <a:pt x="67" y="6305"/>
                    </a:cubicBezTo>
                    <a:cubicBezTo>
                      <a:pt x="134" y="6305"/>
                      <a:pt x="201" y="6338"/>
                      <a:pt x="267" y="6338"/>
                    </a:cubicBezTo>
                    <a:cubicBezTo>
                      <a:pt x="301" y="6372"/>
                      <a:pt x="367" y="6372"/>
                      <a:pt x="401" y="6372"/>
                    </a:cubicBezTo>
                    <a:cubicBezTo>
                      <a:pt x="701" y="6472"/>
                      <a:pt x="1035" y="6539"/>
                      <a:pt x="1335" y="6639"/>
                    </a:cubicBezTo>
                    <a:cubicBezTo>
                      <a:pt x="1568" y="6672"/>
                      <a:pt x="1802" y="6739"/>
                      <a:pt x="2035" y="6805"/>
                    </a:cubicBezTo>
                    <a:cubicBezTo>
                      <a:pt x="2469" y="6905"/>
                      <a:pt x="2903" y="7006"/>
                      <a:pt x="3336" y="7139"/>
                    </a:cubicBezTo>
                    <a:lnTo>
                      <a:pt x="3436" y="7139"/>
                    </a:lnTo>
                    <a:cubicBezTo>
                      <a:pt x="4437" y="5271"/>
                      <a:pt x="5204" y="3069"/>
                      <a:pt x="5738" y="601"/>
                    </a:cubicBezTo>
                    <a:cubicBezTo>
                      <a:pt x="5771" y="601"/>
                      <a:pt x="5738" y="601"/>
                      <a:pt x="5738" y="568"/>
                    </a:cubicBezTo>
                    <a:lnTo>
                      <a:pt x="5705" y="568"/>
                    </a:lnTo>
                    <a:cubicBezTo>
                      <a:pt x="5338" y="534"/>
                      <a:pt x="4971" y="468"/>
                      <a:pt x="4570" y="367"/>
                    </a:cubicBezTo>
                    <a:cubicBezTo>
                      <a:pt x="4404" y="334"/>
                      <a:pt x="4237" y="301"/>
                      <a:pt x="4037" y="301"/>
                    </a:cubicBezTo>
                    <a:cubicBezTo>
                      <a:pt x="3703" y="234"/>
                      <a:pt x="3370" y="167"/>
                      <a:pt x="3069" y="101"/>
                    </a:cubicBezTo>
                    <a:lnTo>
                      <a:pt x="2936" y="101"/>
                    </a:lnTo>
                    <a:cubicBezTo>
                      <a:pt x="2769" y="67"/>
                      <a:pt x="2602" y="34"/>
                      <a:pt x="24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48" name="Google Shape;14348;p43"/>
              <p:cNvSpPr/>
              <p:nvPr/>
            </p:nvSpPr>
            <p:spPr>
              <a:xfrm>
                <a:off x="6029000" y="3282500"/>
                <a:ext cx="201000" cy="112975"/>
              </a:xfrm>
              <a:custGeom>
                <a:rect b="b" l="l" r="r" t="t"/>
                <a:pathLst>
                  <a:path extrusionOk="0" h="4519" w="8040">
                    <a:moveTo>
                      <a:pt x="4661" y="1"/>
                    </a:moveTo>
                    <a:cubicBezTo>
                      <a:pt x="4651" y="1"/>
                      <a:pt x="4637" y="16"/>
                      <a:pt x="4637" y="16"/>
                    </a:cubicBezTo>
                    <a:cubicBezTo>
                      <a:pt x="3369" y="1850"/>
                      <a:pt x="1868" y="2851"/>
                      <a:pt x="300" y="2918"/>
                    </a:cubicBezTo>
                    <a:lnTo>
                      <a:pt x="33" y="2918"/>
                    </a:lnTo>
                    <a:cubicBezTo>
                      <a:pt x="33" y="2918"/>
                      <a:pt x="0" y="2951"/>
                      <a:pt x="0" y="2951"/>
                    </a:cubicBezTo>
                    <a:cubicBezTo>
                      <a:pt x="0" y="2984"/>
                      <a:pt x="0" y="2984"/>
                      <a:pt x="33" y="3018"/>
                    </a:cubicBezTo>
                    <a:cubicBezTo>
                      <a:pt x="467" y="3185"/>
                      <a:pt x="867" y="3318"/>
                      <a:pt x="1234" y="3451"/>
                    </a:cubicBezTo>
                    <a:cubicBezTo>
                      <a:pt x="1901" y="3685"/>
                      <a:pt x="2569" y="3918"/>
                      <a:pt x="3236" y="4085"/>
                    </a:cubicBezTo>
                    <a:cubicBezTo>
                      <a:pt x="3536" y="4152"/>
                      <a:pt x="3869" y="4252"/>
                      <a:pt x="4270" y="4352"/>
                    </a:cubicBezTo>
                    <a:cubicBezTo>
                      <a:pt x="4303" y="4352"/>
                      <a:pt x="4370" y="4352"/>
                      <a:pt x="4403" y="4385"/>
                    </a:cubicBezTo>
                    <a:cubicBezTo>
                      <a:pt x="4603" y="4419"/>
                      <a:pt x="4770" y="4452"/>
                      <a:pt x="4904" y="4519"/>
                    </a:cubicBezTo>
                    <a:lnTo>
                      <a:pt x="4970" y="4519"/>
                    </a:lnTo>
                    <a:cubicBezTo>
                      <a:pt x="5204" y="4452"/>
                      <a:pt x="5471" y="4319"/>
                      <a:pt x="5704" y="4152"/>
                    </a:cubicBezTo>
                    <a:cubicBezTo>
                      <a:pt x="6538" y="3285"/>
                      <a:pt x="7339" y="2217"/>
                      <a:pt x="8039" y="983"/>
                    </a:cubicBezTo>
                    <a:cubicBezTo>
                      <a:pt x="8039" y="950"/>
                      <a:pt x="8039" y="950"/>
                      <a:pt x="8039" y="950"/>
                    </a:cubicBezTo>
                    <a:cubicBezTo>
                      <a:pt x="8039" y="916"/>
                      <a:pt x="8006" y="916"/>
                      <a:pt x="8006" y="916"/>
                    </a:cubicBezTo>
                    <a:cubicBezTo>
                      <a:pt x="7505" y="816"/>
                      <a:pt x="7005" y="683"/>
                      <a:pt x="6538" y="549"/>
                    </a:cubicBezTo>
                    <a:cubicBezTo>
                      <a:pt x="6371" y="516"/>
                      <a:pt x="6238" y="449"/>
                      <a:pt x="6071" y="416"/>
                    </a:cubicBezTo>
                    <a:cubicBezTo>
                      <a:pt x="5704" y="316"/>
                      <a:pt x="5404" y="249"/>
                      <a:pt x="5137" y="149"/>
                    </a:cubicBezTo>
                    <a:cubicBezTo>
                      <a:pt x="5104" y="149"/>
                      <a:pt x="5037" y="149"/>
                      <a:pt x="5004" y="116"/>
                    </a:cubicBezTo>
                    <a:cubicBezTo>
                      <a:pt x="4904" y="82"/>
                      <a:pt x="4770" y="49"/>
                      <a:pt x="4670" y="16"/>
                    </a:cubicBezTo>
                    <a:cubicBezTo>
                      <a:pt x="4670" y="4"/>
                      <a:pt x="4666" y="1"/>
                      <a:pt x="4661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49" name="Google Shape;14349;p43"/>
              <p:cNvSpPr/>
              <p:nvPr/>
            </p:nvSpPr>
            <p:spPr>
              <a:xfrm>
                <a:off x="6208275" y="2305925"/>
                <a:ext cx="641325" cy="140550"/>
              </a:xfrm>
              <a:custGeom>
                <a:rect b="b" l="l" r="r" t="t"/>
                <a:pathLst>
                  <a:path extrusionOk="0" h="5622" w="25653">
                    <a:moveTo>
                      <a:pt x="11135" y="1"/>
                    </a:moveTo>
                    <a:cubicBezTo>
                      <a:pt x="8927" y="1"/>
                      <a:pt x="6723" y="181"/>
                      <a:pt x="4537" y="518"/>
                    </a:cubicBezTo>
                    <a:cubicBezTo>
                      <a:pt x="3036" y="751"/>
                      <a:pt x="1535" y="1085"/>
                      <a:pt x="34" y="1518"/>
                    </a:cubicBezTo>
                    <a:cubicBezTo>
                      <a:pt x="1" y="1518"/>
                      <a:pt x="1" y="1518"/>
                      <a:pt x="1" y="1552"/>
                    </a:cubicBezTo>
                    <a:cubicBezTo>
                      <a:pt x="1" y="1552"/>
                      <a:pt x="1" y="1585"/>
                      <a:pt x="34" y="1585"/>
                    </a:cubicBezTo>
                    <a:cubicBezTo>
                      <a:pt x="1402" y="2286"/>
                      <a:pt x="2669" y="3453"/>
                      <a:pt x="3870" y="5054"/>
                    </a:cubicBezTo>
                    <a:lnTo>
                      <a:pt x="3904" y="5054"/>
                    </a:lnTo>
                    <a:cubicBezTo>
                      <a:pt x="4371" y="4887"/>
                      <a:pt x="4904" y="4821"/>
                      <a:pt x="5405" y="4754"/>
                    </a:cubicBezTo>
                    <a:cubicBezTo>
                      <a:pt x="5538" y="4754"/>
                      <a:pt x="5672" y="4754"/>
                      <a:pt x="5772" y="4721"/>
                    </a:cubicBezTo>
                    <a:cubicBezTo>
                      <a:pt x="6572" y="4621"/>
                      <a:pt x="7273" y="4554"/>
                      <a:pt x="7973" y="4487"/>
                    </a:cubicBezTo>
                    <a:cubicBezTo>
                      <a:pt x="9441" y="4354"/>
                      <a:pt x="10942" y="4287"/>
                      <a:pt x="12443" y="4254"/>
                    </a:cubicBezTo>
                    <a:cubicBezTo>
                      <a:pt x="15312" y="4254"/>
                      <a:pt x="18247" y="4420"/>
                      <a:pt x="21116" y="4821"/>
                    </a:cubicBezTo>
                    <a:cubicBezTo>
                      <a:pt x="22617" y="5021"/>
                      <a:pt x="24118" y="5288"/>
                      <a:pt x="25619" y="5621"/>
                    </a:cubicBezTo>
                    <a:lnTo>
                      <a:pt x="25652" y="5621"/>
                    </a:lnTo>
                    <a:cubicBezTo>
                      <a:pt x="25652" y="5588"/>
                      <a:pt x="25652" y="5588"/>
                      <a:pt x="25652" y="5555"/>
                    </a:cubicBezTo>
                    <a:cubicBezTo>
                      <a:pt x="24852" y="4120"/>
                      <a:pt x="23951" y="2853"/>
                      <a:pt x="23017" y="1885"/>
                    </a:cubicBezTo>
                    <a:cubicBezTo>
                      <a:pt x="22784" y="1652"/>
                      <a:pt x="22550" y="1518"/>
                      <a:pt x="22217" y="1418"/>
                    </a:cubicBezTo>
                    <a:cubicBezTo>
                      <a:pt x="21916" y="1352"/>
                      <a:pt x="21616" y="1285"/>
                      <a:pt x="21316" y="1251"/>
                    </a:cubicBezTo>
                    <a:cubicBezTo>
                      <a:pt x="21083" y="1218"/>
                      <a:pt x="20849" y="1151"/>
                      <a:pt x="20616" y="1118"/>
                    </a:cubicBezTo>
                    <a:cubicBezTo>
                      <a:pt x="19882" y="918"/>
                      <a:pt x="19114" y="784"/>
                      <a:pt x="18381" y="651"/>
                    </a:cubicBezTo>
                    <a:cubicBezTo>
                      <a:pt x="16846" y="384"/>
                      <a:pt x="15278" y="184"/>
                      <a:pt x="13711" y="84"/>
                    </a:cubicBezTo>
                    <a:cubicBezTo>
                      <a:pt x="12852" y="28"/>
                      <a:pt x="11993" y="1"/>
                      <a:pt x="11135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50" name="Google Shape;14350;p43"/>
              <p:cNvSpPr/>
              <p:nvPr/>
            </p:nvSpPr>
            <p:spPr>
              <a:xfrm>
                <a:off x="6309200" y="2420675"/>
                <a:ext cx="599600" cy="169225"/>
              </a:xfrm>
              <a:custGeom>
                <a:rect b="b" l="l" r="r" t="t"/>
                <a:pathLst>
                  <a:path extrusionOk="0" h="6769" w="23984">
                    <a:moveTo>
                      <a:pt x="8900" y="1"/>
                    </a:moveTo>
                    <a:cubicBezTo>
                      <a:pt x="7436" y="1"/>
                      <a:pt x="5970" y="55"/>
                      <a:pt x="4503" y="164"/>
                    </a:cubicBezTo>
                    <a:cubicBezTo>
                      <a:pt x="3636" y="231"/>
                      <a:pt x="2802" y="331"/>
                      <a:pt x="2035" y="397"/>
                    </a:cubicBezTo>
                    <a:cubicBezTo>
                      <a:pt x="1801" y="431"/>
                      <a:pt x="1601" y="464"/>
                      <a:pt x="1368" y="498"/>
                    </a:cubicBezTo>
                    <a:cubicBezTo>
                      <a:pt x="934" y="564"/>
                      <a:pt x="467" y="631"/>
                      <a:pt x="33" y="631"/>
                    </a:cubicBezTo>
                    <a:cubicBezTo>
                      <a:pt x="0" y="631"/>
                      <a:pt x="0" y="631"/>
                      <a:pt x="0" y="664"/>
                    </a:cubicBezTo>
                    <a:cubicBezTo>
                      <a:pt x="0" y="664"/>
                      <a:pt x="0" y="698"/>
                      <a:pt x="0" y="698"/>
                    </a:cubicBezTo>
                    <a:cubicBezTo>
                      <a:pt x="467" y="1331"/>
                      <a:pt x="901" y="2032"/>
                      <a:pt x="1301" y="2799"/>
                    </a:cubicBezTo>
                    <a:cubicBezTo>
                      <a:pt x="1901" y="3933"/>
                      <a:pt x="2468" y="5168"/>
                      <a:pt x="2969" y="6535"/>
                    </a:cubicBezTo>
                    <a:cubicBezTo>
                      <a:pt x="2969" y="6535"/>
                      <a:pt x="3002" y="6569"/>
                      <a:pt x="3002" y="6569"/>
                    </a:cubicBezTo>
                    <a:cubicBezTo>
                      <a:pt x="4236" y="6268"/>
                      <a:pt x="5504" y="6168"/>
                      <a:pt x="6805" y="6068"/>
                    </a:cubicBezTo>
                    <a:cubicBezTo>
                      <a:pt x="8173" y="6002"/>
                      <a:pt x="9540" y="5935"/>
                      <a:pt x="11008" y="5935"/>
                    </a:cubicBezTo>
                    <a:cubicBezTo>
                      <a:pt x="13476" y="5968"/>
                      <a:pt x="16112" y="6068"/>
                      <a:pt x="19514" y="6368"/>
                    </a:cubicBezTo>
                    <a:cubicBezTo>
                      <a:pt x="21015" y="6502"/>
                      <a:pt x="22516" y="6635"/>
                      <a:pt x="23950" y="6769"/>
                    </a:cubicBezTo>
                    <a:lnTo>
                      <a:pt x="23984" y="6769"/>
                    </a:lnTo>
                    <a:cubicBezTo>
                      <a:pt x="23984" y="6735"/>
                      <a:pt x="23984" y="6735"/>
                      <a:pt x="23984" y="6735"/>
                    </a:cubicBezTo>
                    <a:cubicBezTo>
                      <a:pt x="23383" y="4801"/>
                      <a:pt x="22683" y="3033"/>
                      <a:pt x="21882" y="1465"/>
                    </a:cubicBezTo>
                    <a:cubicBezTo>
                      <a:pt x="21849" y="1432"/>
                      <a:pt x="21849" y="1432"/>
                      <a:pt x="21849" y="1432"/>
                    </a:cubicBezTo>
                    <a:cubicBezTo>
                      <a:pt x="17603" y="482"/>
                      <a:pt x="13263" y="1"/>
                      <a:pt x="8900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51" name="Google Shape;14351;p43"/>
              <p:cNvSpPr/>
              <p:nvPr/>
            </p:nvSpPr>
            <p:spPr>
              <a:xfrm>
                <a:off x="6385900" y="2577775"/>
                <a:ext cx="555425" cy="173075"/>
              </a:xfrm>
              <a:custGeom>
                <a:rect b="b" l="l" r="r" t="t"/>
                <a:pathLst>
                  <a:path extrusionOk="0" h="6923" w="22217">
                    <a:moveTo>
                      <a:pt x="7652" y="1"/>
                    </a:moveTo>
                    <a:cubicBezTo>
                      <a:pt x="6545" y="1"/>
                      <a:pt x="5438" y="26"/>
                      <a:pt x="4337" y="84"/>
                    </a:cubicBezTo>
                    <a:cubicBezTo>
                      <a:pt x="3537" y="151"/>
                      <a:pt x="2703" y="218"/>
                      <a:pt x="1902" y="285"/>
                    </a:cubicBezTo>
                    <a:cubicBezTo>
                      <a:pt x="1302" y="351"/>
                      <a:pt x="668" y="418"/>
                      <a:pt x="34" y="451"/>
                    </a:cubicBezTo>
                    <a:cubicBezTo>
                      <a:pt x="34" y="451"/>
                      <a:pt x="1" y="485"/>
                      <a:pt x="1" y="485"/>
                    </a:cubicBezTo>
                    <a:cubicBezTo>
                      <a:pt x="1" y="485"/>
                      <a:pt x="1" y="518"/>
                      <a:pt x="1" y="518"/>
                    </a:cubicBezTo>
                    <a:cubicBezTo>
                      <a:pt x="701" y="2486"/>
                      <a:pt x="1235" y="4621"/>
                      <a:pt x="1602" y="6889"/>
                    </a:cubicBezTo>
                    <a:cubicBezTo>
                      <a:pt x="1602" y="6923"/>
                      <a:pt x="1635" y="6923"/>
                      <a:pt x="1635" y="6923"/>
                    </a:cubicBezTo>
                    <a:cubicBezTo>
                      <a:pt x="2002" y="6889"/>
                      <a:pt x="2336" y="6856"/>
                      <a:pt x="2703" y="6823"/>
                    </a:cubicBezTo>
                    <a:cubicBezTo>
                      <a:pt x="2870" y="6823"/>
                      <a:pt x="3036" y="6823"/>
                      <a:pt x="3203" y="6789"/>
                    </a:cubicBezTo>
                    <a:cubicBezTo>
                      <a:pt x="3870" y="6756"/>
                      <a:pt x="4537" y="6689"/>
                      <a:pt x="5271" y="6656"/>
                    </a:cubicBezTo>
                    <a:cubicBezTo>
                      <a:pt x="6672" y="6556"/>
                      <a:pt x="8073" y="6489"/>
                      <a:pt x="9441" y="6422"/>
                    </a:cubicBezTo>
                    <a:cubicBezTo>
                      <a:pt x="11517" y="6347"/>
                      <a:pt x="13613" y="6310"/>
                      <a:pt x="15699" y="6310"/>
                    </a:cubicBezTo>
                    <a:cubicBezTo>
                      <a:pt x="16394" y="6310"/>
                      <a:pt x="17088" y="6314"/>
                      <a:pt x="17780" y="6322"/>
                    </a:cubicBezTo>
                    <a:cubicBezTo>
                      <a:pt x="18547" y="6322"/>
                      <a:pt x="19315" y="6356"/>
                      <a:pt x="20082" y="6356"/>
                    </a:cubicBezTo>
                    <a:lnTo>
                      <a:pt x="20249" y="6356"/>
                    </a:lnTo>
                    <a:cubicBezTo>
                      <a:pt x="20616" y="6389"/>
                      <a:pt x="20949" y="6389"/>
                      <a:pt x="21316" y="6422"/>
                    </a:cubicBezTo>
                    <a:lnTo>
                      <a:pt x="21450" y="6422"/>
                    </a:lnTo>
                    <a:cubicBezTo>
                      <a:pt x="21683" y="6422"/>
                      <a:pt x="21950" y="6422"/>
                      <a:pt x="22150" y="6489"/>
                    </a:cubicBezTo>
                    <a:lnTo>
                      <a:pt x="22217" y="6489"/>
                    </a:lnTo>
                    <a:cubicBezTo>
                      <a:pt x="22217" y="6489"/>
                      <a:pt x="22217" y="6456"/>
                      <a:pt x="22217" y="6456"/>
                    </a:cubicBezTo>
                    <a:cubicBezTo>
                      <a:pt x="21950" y="4521"/>
                      <a:pt x="21550" y="2620"/>
                      <a:pt x="21049" y="852"/>
                    </a:cubicBezTo>
                    <a:cubicBezTo>
                      <a:pt x="21016" y="852"/>
                      <a:pt x="21016" y="852"/>
                      <a:pt x="21016" y="818"/>
                    </a:cubicBezTo>
                    <a:cubicBezTo>
                      <a:pt x="16849" y="442"/>
                      <a:pt x="12249" y="1"/>
                      <a:pt x="765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52" name="Google Shape;14352;p43"/>
              <p:cNvSpPr/>
              <p:nvPr/>
            </p:nvSpPr>
            <p:spPr>
              <a:xfrm>
                <a:off x="6427600" y="2743525"/>
                <a:ext cx="525400" cy="220825"/>
              </a:xfrm>
              <a:custGeom>
                <a:rect b="b" l="l" r="r" t="t"/>
                <a:pathLst>
                  <a:path extrusionOk="0" h="8833" w="21016">
                    <a:moveTo>
                      <a:pt x="14582" y="1"/>
                    </a:moveTo>
                    <a:cubicBezTo>
                      <a:pt x="13894" y="1"/>
                      <a:pt x="13210" y="9"/>
                      <a:pt x="12543" y="26"/>
                    </a:cubicBezTo>
                    <a:cubicBezTo>
                      <a:pt x="9808" y="26"/>
                      <a:pt x="7006" y="126"/>
                      <a:pt x="4270" y="326"/>
                    </a:cubicBezTo>
                    <a:cubicBezTo>
                      <a:pt x="3537" y="359"/>
                      <a:pt x="2803" y="393"/>
                      <a:pt x="1969" y="459"/>
                    </a:cubicBezTo>
                    <a:cubicBezTo>
                      <a:pt x="1702" y="493"/>
                      <a:pt x="1435" y="526"/>
                      <a:pt x="1168" y="560"/>
                    </a:cubicBezTo>
                    <a:cubicBezTo>
                      <a:pt x="801" y="593"/>
                      <a:pt x="434" y="626"/>
                      <a:pt x="34" y="660"/>
                    </a:cubicBezTo>
                    <a:lnTo>
                      <a:pt x="1" y="660"/>
                    </a:lnTo>
                    <a:cubicBezTo>
                      <a:pt x="1" y="660"/>
                      <a:pt x="1" y="693"/>
                      <a:pt x="1" y="693"/>
                    </a:cubicBezTo>
                    <a:cubicBezTo>
                      <a:pt x="268" y="2461"/>
                      <a:pt x="434" y="4262"/>
                      <a:pt x="501" y="6097"/>
                    </a:cubicBezTo>
                    <a:cubicBezTo>
                      <a:pt x="534" y="6964"/>
                      <a:pt x="534" y="7798"/>
                      <a:pt x="534" y="8599"/>
                    </a:cubicBezTo>
                    <a:cubicBezTo>
                      <a:pt x="534" y="8632"/>
                      <a:pt x="534" y="8632"/>
                      <a:pt x="534" y="8632"/>
                    </a:cubicBezTo>
                    <a:lnTo>
                      <a:pt x="568" y="8632"/>
                    </a:lnTo>
                    <a:cubicBezTo>
                      <a:pt x="675" y="8622"/>
                      <a:pt x="783" y="8618"/>
                      <a:pt x="890" y="8618"/>
                    </a:cubicBezTo>
                    <a:cubicBezTo>
                      <a:pt x="1150" y="8618"/>
                      <a:pt x="1409" y="8642"/>
                      <a:pt x="1669" y="8665"/>
                    </a:cubicBezTo>
                    <a:cubicBezTo>
                      <a:pt x="1802" y="8665"/>
                      <a:pt x="1969" y="8699"/>
                      <a:pt x="2102" y="8699"/>
                    </a:cubicBezTo>
                    <a:cubicBezTo>
                      <a:pt x="2836" y="8732"/>
                      <a:pt x="3503" y="8732"/>
                      <a:pt x="4104" y="8765"/>
                    </a:cubicBezTo>
                    <a:cubicBezTo>
                      <a:pt x="5571" y="8799"/>
                      <a:pt x="6906" y="8832"/>
                      <a:pt x="8207" y="8832"/>
                    </a:cubicBezTo>
                    <a:lnTo>
                      <a:pt x="8574" y="8832"/>
                    </a:lnTo>
                    <a:cubicBezTo>
                      <a:pt x="11175" y="8832"/>
                      <a:pt x="13777" y="8765"/>
                      <a:pt x="16346" y="8632"/>
                    </a:cubicBezTo>
                    <a:cubicBezTo>
                      <a:pt x="17113" y="8599"/>
                      <a:pt x="17847" y="8532"/>
                      <a:pt x="18581" y="8499"/>
                    </a:cubicBezTo>
                    <a:cubicBezTo>
                      <a:pt x="18848" y="8465"/>
                      <a:pt x="19081" y="8465"/>
                      <a:pt x="19348" y="8432"/>
                    </a:cubicBezTo>
                    <a:cubicBezTo>
                      <a:pt x="19753" y="8405"/>
                      <a:pt x="20179" y="8356"/>
                      <a:pt x="20610" y="8356"/>
                    </a:cubicBezTo>
                    <a:cubicBezTo>
                      <a:pt x="20712" y="8356"/>
                      <a:pt x="20814" y="8359"/>
                      <a:pt x="20916" y="8365"/>
                    </a:cubicBezTo>
                    <a:cubicBezTo>
                      <a:pt x="20949" y="8365"/>
                      <a:pt x="20949" y="8332"/>
                      <a:pt x="20949" y="8298"/>
                    </a:cubicBezTo>
                    <a:cubicBezTo>
                      <a:pt x="21016" y="6931"/>
                      <a:pt x="21016" y="5496"/>
                      <a:pt x="20949" y="4029"/>
                    </a:cubicBezTo>
                    <a:cubicBezTo>
                      <a:pt x="20882" y="2694"/>
                      <a:pt x="20749" y="1393"/>
                      <a:pt x="20582" y="93"/>
                    </a:cubicBezTo>
                    <a:cubicBezTo>
                      <a:pt x="20582" y="93"/>
                      <a:pt x="20582" y="93"/>
                      <a:pt x="20582" y="59"/>
                    </a:cubicBezTo>
                    <a:lnTo>
                      <a:pt x="20549" y="59"/>
                    </a:lnTo>
                    <a:cubicBezTo>
                      <a:pt x="20352" y="120"/>
                      <a:pt x="20149" y="139"/>
                      <a:pt x="19942" y="139"/>
                    </a:cubicBezTo>
                    <a:cubicBezTo>
                      <a:pt x="19692" y="139"/>
                      <a:pt x="19437" y="111"/>
                      <a:pt x="19181" y="93"/>
                    </a:cubicBezTo>
                    <a:cubicBezTo>
                      <a:pt x="19014" y="93"/>
                      <a:pt x="18814" y="93"/>
                      <a:pt x="18647" y="59"/>
                    </a:cubicBezTo>
                    <a:cubicBezTo>
                      <a:pt x="17947" y="59"/>
                      <a:pt x="17280" y="26"/>
                      <a:pt x="16646" y="26"/>
                    </a:cubicBezTo>
                    <a:cubicBezTo>
                      <a:pt x="15962" y="9"/>
                      <a:pt x="15270" y="1"/>
                      <a:pt x="1458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53" name="Google Shape;14353;p43"/>
              <p:cNvSpPr/>
              <p:nvPr/>
            </p:nvSpPr>
            <p:spPr>
              <a:xfrm>
                <a:off x="6420100" y="2960150"/>
                <a:ext cx="531250" cy="194325"/>
              </a:xfrm>
              <a:custGeom>
                <a:rect b="b" l="l" r="r" t="t"/>
                <a:pathLst>
                  <a:path extrusionOk="0" h="7773" w="21250">
                    <a:moveTo>
                      <a:pt x="21182" y="0"/>
                    </a:moveTo>
                    <a:cubicBezTo>
                      <a:pt x="20749" y="67"/>
                      <a:pt x="20315" y="100"/>
                      <a:pt x="19881" y="100"/>
                    </a:cubicBezTo>
                    <a:cubicBezTo>
                      <a:pt x="19715" y="134"/>
                      <a:pt x="19548" y="134"/>
                      <a:pt x="19381" y="134"/>
                    </a:cubicBezTo>
                    <a:cubicBezTo>
                      <a:pt x="18714" y="200"/>
                      <a:pt x="18013" y="234"/>
                      <a:pt x="17313" y="267"/>
                    </a:cubicBezTo>
                    <a:cubicBezTo>
                      <a:pt x="15945" y="334"/>
                      <a:pt x="14544" y="401"/>
                      <a:pt x="13210" y="434"/>
                    </a:cubicBezTo>
                    <a:cubicBezTo>
                      <a:pt x="11540" y="475"/>
                      <a:pt x="9857" y="504"/>
                      <a:pt x="8178" y="504"/>
                    </a:cubicBezTo>
                    <a:cubicBezTo>
                      <a:pt x="7140" y="504"/>
                      <a:pt x="6103" y="493"/>
                      <a:pt x="5071" y="467"/>
                    </a:cubicBezTo>
                    <a:cubicBezTo>
                      <a:pt x="4370" y="434"/>
                      <a:pt x="3636" y="401"/>
                      <a:pt x="2769" y="367"/>
                    </a:cubicBezTo>
                    <a:lnTo>
                      <a:pt x="2269" y="367"/>
                    </a:lnTo>
                    <a:cubicBezTo>
                      <a:pt x="1802" y="367"/>
                      <a:pt x="1301" y="367"/>
                      <a:pt x="868" y="267"/>
                    </a:cubicBezTo>
                    <a:lnTo>
                      <a:pt x="834" y="267"/>
                    </a:lnTo>
                    <a:cubicBezTo>
                      <a:pt x="834" y="267"/>
                      <a:pt x="834" y="301"/>
                      <a:pt x="834" y="301"/>
                    </a:cubicBezTo>
                    <a:cubicBezTo>
                      <a:pt x="734" y="2802"/>
                      <a:pt x="468" y="5271"/>
                      <a:pt x="1" y="7539"/>
                    </a:cubicBezTo>
                    <a:cubicBezTo>
                      <a:pt x="1" y="7572"/>
                      <a:pt x="1" y="7572"/>
                      <a:pt x="1" y="7572"/>
                    </a:cubicBezTo>
                    <a:cubicBezTo>
                      <a:pt x="1" y="7606"/>
                      <a:pt x="34" y="7606"/>
                      <a:pt x="34" y="7606"/>
                    </a:cubicBezTo>
                    <a:cubicBezTo>
                      <a:pt x="1368" y="7739"/>
                      <a:pt x="2702" y="7773"/>
                      <a:pt x="4070" y="7773"/>
                    </a:cubicBezTo>
                    <a:cubicBezTo>
                      <a:pt x="5104" y="7773"/>
                      <a:pt x="6172" y="7739"/>
                      <a:pt x="7206" y="7739"/>
                    </a:cubicBezTo>
                    <a:lnTo>
                      <a:pt x="7639" y="7706"/>
                    </a:lnTo>
                    <a:cubicBezTo>
                      <a:pt x="10341" y="7639"/>
                      <a:pt x="13077" y="7506"/>
                      <a:pt x="15778" y="7272"/>
                    </a:cubicBezTo>
                    <a:cubicBezTo>
                      <a:pt x="16479" y="7239"/>
                      <a:pt x="17246" y="7172"/>
                      <a:pt x="17980" y="7072"/>
                    </a:cubicBezTo>
                    <a:cubicBezTo>
                      <a:pt x="18247" y="7072"/>
                      <a:pt x="18514" y="7039"/>
                      <a:pt x="18747" y="7005"/>
                    </a:cubicBezTo>
                    <a:cubicBezTo>
                      <a:pt x="19248" y="6939"/>
                      <a:pt x="19781" y="6872"/>
                      <a:pt x="20248" y="6872"/>
                    </a:cubicBezTo>
                    <a:cubicBezTo>
                      <a:pt x="20282" y="6872"/>
                      <a:pt x="20315" y="6839"/>
                      <a:pt x="20315" y="6839"/>
                    </a:cubicBezTo>
                    <a:lnTo>
                      <a:pt x="20315" y="6805"/>
                    </a:lnTo>
                    <a:cubicBezTo>
                      <a:pt x="20348" y="6638"/>
                      <a:pt x="20382" y="6438"/>
                      <a:pt x="20415" y="6271"/>
                    </a:cubicBezTo>
                    <a:cubicBezTo>
                      <a:pt x="20849" y="4303"/>
                      <a:pt x="21116" y="2202"/>
                      <a:pt x="21249" y="34"/>
                    </a:cubicBezTo>
                    <a:cubicBezTo>
                      <a:pt x="21249" y="34"/>
                      <a:pt x="21216" y="0"/>
                      <a:pt x="212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54" name="Google Shape;14354;p43"/>
              <p:cNvSpPr/>
              <p:nvPr/>
            </p:nvSpPr>
            <p:spPr>
              <a:xfrm>
                <a:off x="6359225" y="3140275"/>
                <a:ext cx="566250" cy="189325"/>
              </a:xfrm>
              <a:custGeom>
                <a:rect b="b" l="l" r="r" t="t"/>
                <a:pathLst>
                  <a:path extrusionOk="0" h="7573" w="22650">
                    <a:moveTo>
                      <a:pt x="22583" y="0"/>
                    </a:moveTo>
                    <a:cubicBezTo>
                      <a:pt x="22183" y="67"/>
                      <a:pt x="21783" y="101"/>
                      <a:pt x="21382" y="134"/>
                    </a:cubicBezTo>
                    <a:cubicBezTo>
                      <a:pt x="21216" y="167"/>
                      <a:pt x="21049" y="167"/>
                      <a:pt x="20882" y="201"/>
                    </a:cubicBezTo>
                    <a:cubicBezTo>
                      <a:pt x="20182" y="267"/>
                      <a:pt x="19481" y="334"/>
                      <a:pt x="18781" y="367"/>
                    </a:cubicBezTo>
                    <a:cubicBezTo>
                      <a:pt x="17413" y="501"/>
                      <a:pt x="16012" y="601"/>
                      <a:pt x="14611" y="668"/>
                    </a:cubicBezTo>
                    <a:cubicBezTo>
                      <a:pt x="12331" y="807"/>
                      <a:pt x="10006" y="876"/>
                      <a:pt x="7672" y="876"/>
                    </a:cubicBezTo>
                    <a:cubicBezTo>
                      <a:pt x="7206" y="876"/>
                      <a:pt x="6739" y="873"/>
                      <a:pt x="6272" y="868"/>
                    </a:cubicBezTo>
                    <a:cubicBezTo>
                      <a:pt x="5371" y="868"/>
                      <a:pt x="4637" y="868"/>
                      <a:pt x="3970" y="834"/>
                    </a:cubicBezTo>
                    <a:lnTo>
                      <a:pt x="3736" y="834"/>
                    </a:lnTo>
                    <a:cubicBezTo>
                      <a:pt x="3269" y="834"/>
                      <a:pt x="2836" y="834"/>
                      <a:pt x="2402" y="701"/>
                    </a:cubicBezTo>
                    <a:lnTo>
                      <a:pt x="2369" y="701"/>
                    </a:lnTo>
                    <a:cubicBezTo>
                      <a:pt x="2369" y="701"/>
                      <a:pt x="2369" y="734"/>
                      <a:pt x="2335" y="734"/>
                    </a:cubicBezTo>
                    <a:cubicBezTo>
                      <a:pt x="1868" y="2903"/>
                      <a:pt x="1201" y="4937"/>
                      <a:pt x="401" y="6705"/>
                    </a:cubicBezTo>
                    <a:cubicBezTo>
                      <a:pt x="267" y="6972"/>
                      <a:pt x="167" y="7239"/>
                      <a:pt x="34" y="7506"/>
                    </a:cubicBezTo>
                    <a:cubicBezTo>
                      <a:pt x="0" y="7506"/>
                      <a:pt x="0" y="7506"/>
                      <a:pt x="34" y="7539"/>
                    </a:cubicBezTo>
                    <a:lnTo>
                      <a:pt x="1201" y="7539"/>
                    </a:lnTo>
                    <a:cubicBezTo>
                      <a:pt x="1368" y="7539"/>
                      <a:pt x="1535" y="7573"/>
                      <a:pt x="1702" y="7573"/>
                    </a:cubicBezTo>
                    <a:lnTo>
                      <a:pt x="3703" y="7573"/>
                    </a:lnTo>
                    <a:cubicBezTo>
                      <a:pt x="5071" y="7573"/>
                      <a:pt x="6438" y="7539"/>
                      <a:pt x="7773" y="7472"/>
                    </a:cubicBezTo>
                    <a:cubicBezTo>
                      <a:pt x="10508" y="7339"/>
                      <a:pt x="13243" y="7072"/>
                      <a:pt x="15979" y="6705"/>
                    </a:cubicBezTo>
                    <a:cubicBezTo>
                      <a:pt x="16679" y="6605"/>
                      <a:pt x="17413" y="6472"/>
                      <a:pt x="18213" y="6372"/>
                    </a:cubicBezTo>
                    <a:cubicBezTo>
                      <a:pt x="18614" y="6305"/>
                      <a:pt x="19014" y="6238"/>
                      <a:pt x="19448" y="6138"/>
                    </a:cubicBezTo>
                    <a:cubicBezTo>
                      <a:pt x="19514" y="6138"/>
                      <a:pt x="19548" y="6138"/>
                      <a:pt x="19614" y="6105"/>
                    </a:cubicBezTo>
                    <a:cubicBezTo>
                      <a:pt x="19830" y="6078"/>
                      <a:pt x="20046" y="6029"/>
                      <a:pt x="20244" y="6029"/>
                    </a:cubicBezTo>
                    <a:cubicBezTo>
                      <a:pt x="20291" y="6029"/>
                      <a:pt x="20337" y="6032"/>
                      <a:pt x="20382" y="6038"/>
                    </a:cubicBezTo>
                    <a:cubicBezTo>
                      <a:pt x="20415" y="6038"/>
                      <a:pt x="20415" y="6038"/>
                      <a:pt x="20448" y="6005"/>
                    </a:cubicBezTo>
                    <a:cubicBezTo>
                      <a:pt x="20515" y="5838"/>
                      <a:pt x="20615" y="5638"/>
                      <a:pt x="20715" y="5438"/>
                    </a:cubicBezTo>
                    <a:cubicBezTo>
                      <a:pt x="21516" y="3837"/>
                      <a:pt x="22150" y="2069"/>
                      <a:pt x="22650" y="34"/>
                    </a:cubicBezTo>
                    <a:cubicBezTo>
                      <a:pt x="22650" y="34"/>
                      <a:pt x="22650" y="0"/>
                      <a:pt x="22617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55" name="Google Shape;14355;p43"/>
              <p:cNvSpPr/>
              <p:nvPr/>
            </p:nvSpPr>
            <p:spPr>
              <a:xfrm>
                <a:off x="6301675" y="3299550"/>
                <a:ext cx="562925" cy="130950"/>
              </a:xfrm>
              <a:custGeom>
                <a:rect b="b" l="l" r="r" t="t"/>
                <a:pathLst>
                  <a:path extrusionOk="0" h="5238" w="22517">
                    <a:moveTo>
                      <a:pt x="22450" y="1"/>
                    </a:moveTo>
                    <a:cubicBezTo>
                      <a:pt x="22150" y="101"/>
                      <a:pt x="21783" y="167"/>
                      <a:pt x="21416" y="201"/>
                    </a:cubicBezTo>
                    <a:cubicBezTo>
                      <a:pt x="21249" y="234"/>
                      <a:pt x="21116" y="234"/>
                      <a:pt x="20949" y="268"/>
                    </a:cubicBezTo>
                    <a:cubicBezTo>
                      <a:pt x="20282" y="368"/>
                      <a:pt x="19581" y="501"/>
                      <a:pt x="18914" y="568"/>
                    </a:cubicBezTo>
                    <a:cubicBezTo>
                      <a:pt x="17547" y="768"/>
                      <a:pt x="16146" y="935"/>
                      <a:pt x="14811" y="1101"/>
                    </a:cubicBezTo>
                    <a:cubicBezTo>
                      <a:pt x="12076" y="1368"/>
                      <a:pt x="9274" y="1502"/>
                      <a:pt x="6539" y="1535"/>
                    </a:cubicBezTo>
                    <a:lnTo>
                      <a:pt x="3804" y="1535"/>
                    </a:lnTo>
                    <a:cubicBezTo>
                      <a:pt x="3270" y="1535"/>
                      <a:pt x="2703" y="1535"/>
                      <a:pt x="2202" y="1435"/>
                    </a:cubicBezTo>
                    <a:cubicBezTo>
                      <a:pt x="2169" y="1435"/>
                      <a:pt x="2169" y="1435"/>
                      <a:pt x="2136" y="1468"/>
                    </a:cubicBezTo>
                    <a:cubicBezTo>
                      <a:pt x="1602" y="2503"/>
                      <a:pt x="1002" y="3437"/>
                      <a:pt x="334" y="4204"/>
                    </a:cubicBezTo>
                    <a:cubicBezTo>
                      <a:pt x="268" y="4270"/>
                      <a:pt x="234" y="4371"/>
                      <a:pt x="168" y="4437"/>
                    </a:cubicBezTo>
                    <a:cubicBezTo>
                      <a:pt x="101" y="4504"/>
                      <a:pt x="68" y="4571"/>
                      <a:pt x="1" y="4637"/>
                    </a:cubicBezTo>
                    <a:cubicBezTo>
                      <a:pt x="1" y="4637"/>
                      <a:pt x="1" y="4671"/>
                      <a:pt x="1" y="4671"/>
                    </a:cubicBezTo>
                    <a:cubicBezTo>
                      <a:pt x="1" y="4704"/>
                      <a:pt x="1" y="4704"/>
                      <a:pt x="34" y="4704"/>
                    </a:cubicBezTo>
                    <a:cubicBezTo>
                      <a:pt x="301" y="4737"/>
                      <a:pt x="601" y="4804"/>
                      <a:pt x="901" y="4838"/>
                    </a:cubicBezTo>
                    <a:cubicBezTo>
                      <a:pt x="1102" y="4871"/>
                      <a:pt x="1335" y="4938"/>
                      <a:pt x="1569" y="4971"/>
                    </a:cubicBezTo>
                    <a:cubicBezTo>
                      <a:pt x="2302" y="5071"/>
                      <a:pt x="3036" y="5138"/>
                      <a:pt x="3770" y="5171"/>
                    </a:cubicBezTo>
                    <a:cubicBezTo>
                      <a:pt x="4337" y="5204"/>
                      <a:pt x="4938" y="5238"/>
                      <a:pt x="5538" y="5238"/>
                    </a:cubicBezTo>
                    <a:cubicBezTo>
                      <a:pt x="6305" y="5238"/>
                      <a:pt x="7106" y="5204"/>
                      <a:pt x="7940" y="5138"/>
                    </a:cubicBezTo>
                    <a:cubicBezTo>
                      <a:pt x="10475" y="4971"/>
                      <a:pt x="13244" y="4504"/>
                      <a:pt x="16379" y="3703"/>
                    </a:cubicBezTo>
                    <a:cubicBezTo>
                      <a:pt x="17313" y="3470"/>
                      <a:pt x="18281" y="3203"/>
                      <a:pt x="19181" y="2936"/>
                    </a:cubicBezTo>
                    <a:cubicBezTo>
                      <a:pt x="19748" y="2769"/>
                      <a:pt x="20315" y="2603"/>
                      <a:pt x="20849" y="2436"/>
                    </a:cubicBezTo>
                    <a:lnTo>
                      <a:pt x="20882" y="2436"/>
                    </a:lnTo>
                    <a:cubicBezTo>
                      <a:pt x="21449" y="1802"/>
                      <a:pt x="21983" y="1035"/>
                      <a:pt x="22517" y="67"/>
                    </a:cubicBezTo>
                    <a:cubicBezTo>
                      <a:pt x="22517" y="34"/>
                      <a:pt x="22517" y="34"/>
                      <a:pt x="22517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56" name="Google Shape;14356;p43"/>
              <p:cNvSpPr/>
              <p:nvPr/>
            </p:nvSpPr>
            <p:spPr>
              <a:xfrm>
                <a:off x="6944650" y="2396875"/>
                <a:ext cx="123450" cy="91300"/>
              </a:xfrm>
              <a:custGeom>
                <a:rect b="b" l="l" r="r" t="t"/>
                <a:pathLst>
                  <a:path extrusionOk="0" h="3652" w="4938">
                    <a:moveTo>
                      <a:pt x="42" y="0"/>
                    </a:moveTo>
                    <a:cubicBezTo>
                      <a:pt x="30" y="0"/>
                      <a:pt x="22" y="15"/>
                      <a:pt x="0" y="15"/>
                    </a:cubicBezTo>
                    <a:cubicBezTo>
                      <a:pt x="0" y="49"/>
                      <a:pt x="0" y="49"/>
                      <a:pt x="34" y="82"/>
                    </a:cubicBezTo>
                    <a:cubicBezTo>
                      <a:pt x="34" y="82"/>
                      <a:pt x="67" y="115"/>
                      <a:pt x="100" y="149"/>
                    </a:cubicBezTo>
                    <a:cubicBezTo>
                      <a:pt x="801" y="949"/>
                      <a:pt x="1468" y="1850"/>
                      <a:pt x="2102" y="2917"/>
                    </a:cubicBezTo>
                    <a:cubicBezTo>
                      <a:pt x="2102" y="2951"/>
                      <a:pt x="2102" y="2951"/>
                      <a:pt x="2135" y="2951"/>
                    </a:cubicBezTo>
                    <a:cubicBezTo>
                      <a:pt x="2268" y="2951"/>
                      <a:pt x="2435" y="2984"/>
                      <a:pt x="2569" y="3017"/>
                    </a:cubicBezTo>
                    <a:lnTo>
                      <a:pt x="2669" y="3017"/>
                    </a:lnTo>
                    <a:cubicBezTo>
                      <a:pt x="3136" y="3117"/>
                      <a:pt x="3503" y="3218"/>
                      <a:pt x="3836" y="3318"/>
                    </a:cubicBezTo>
                    <a:cubicBezTo>
                      <a:pt x="4170" y="3418"/>
                      <a:pt x="4503" y="3518"/>
                      <a:pt x="4837" y="3618"/>
                    </a:cubicBezTo>
                    <a:cubicBezTo>
                      <a:pt x="4837" y="3651"/>
                      <a:pt x="4870" y="3651"/>
                      <a:pt x="4870" y="3651"/>
                    </a:cubicBezTo>
                    <a:lnTo>
                      <a:pt x="4937" y="3651"/>
                    </a:lnTo>
                    <a:cubicBezTo>
                      <a:pt x="4937" y="3618"/>
                      <a:pt x="4937" y="3618"/>
                      <a:pt x="4937" y="3584"/>
                    </a:cubicBezTo>
                    <a:cubicBezTo>
                      <a:pt x="4136" y="2350"/>
                      <a:pt x="3269" y="1450"/>
                      <a:pt x="2335" y="849"/>
                    </a:cubicBezTo>
                    <a:cubicBezTo>
                      <a:pt x="2302" y="849"/>
                      <a:pt x="2235" y="816"/>
                      <a:pt x="2202" y="782"/>
                    </a:cubicBezTo>
                    <a:cubicBezTo>
                      <a:pt x="2035" y="716"/>
                      <a:pt x="1868" y="616"/>
                      <a:pt x="1701" y="549"/>
                    </a:cubicBezTo>
                    <a:cubicBezTo>
                      <a:pt x="1368" y="415"/>
                      <a:pt x="1034" y="282"/>
                      <a:pt x="701" y="182"/>
                    </a:cubicBezTo>
                    <a:lnTo>
                      <a:pt x="634" y="182"/>
                    </a:lnTo>
                    <a:cubicBezTo>
                      <a:pt x="634" y="182"/>
                      <a:pt x="601" y="149"/>
                      <a:pt x="567" y="149"/>
                    </a:cubicBezTo>
                    <a:cubicBezTo>
                      <a:pt x="467" y="115"/>
                      <a:pt x="267" y="82"/>
                      <a:pt x="67" y="15"/>
                    </a:cubicBezTo>
                    <a:cubicBezTo>
                      <a:pt x="56" y="4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57" name="Google Shape;14357;p43"/>
              <p:cNvSpPr/>
              <p:nvPr/>
            </p:nvSpPr>
            <p:spPr>
              <a:xfrm>
                <a:off x="7002175" y="2478125"/>
                <a:ext cx="124300" cy="136800"/>
              </a:xfrm>
              <a:custGeom>
                <a:rect b="b" l="l" r="r" t="t"/>
                <a:pathLst>
                  <a:path extrusionOk="0" h="5472" w="4972">
                    <a:moveTo>
                      <a:pt x="1" y="1"/>
                    </a:moveTo>
                    <a:cubicBezTo>
                      <a:pt x="1" y="34"/>
                      <a:pt x="1" y="34"/>
                      <a:pt x="1" y="68"/>
                    </a:cubicBezTo>
                    <a:cubicBezTo>
                      <a:pt x="801" y="1469"/>
                      <a:pt x="1469" y="3036"/>
                      <a:pt x="2036" y="4738"/>
                    </a:cubicBezTo>
                    <a:cubicBezTo>
                      <a:pt x="2036" y="4771"/>
                      <a:pt x="2069" y="4771"/>
                      <a:pt x="2069" y="4771"/>
                    </a:cubicBezTo>
                    <a:cubicBezTo>
                      <a:pt x="2202" y="4771"/>
                      <a:pt x="2336" y="4804"/>
                      <a:pt x="2469" y="4838"/>
                    </a:cubicBezTo>
                    <a:cubicBezTo>
                      <a:pt x="2536" y="4838"/>
                      <a:pt x="2569" y="4871"/>
                      <a:pt x="2603" y="4871"/>
                    </a:cubicBezTo>
                    <a:cubicBezTo>
                      <a:pt x="2903" y="4938"/>
                      <a:pt x="3203" y="5004"/>
                      <a:pt x="3570" y="5105"/>
                    </a:cubicBezTo>
                    <a:cubicBezTo>
                      <a:pt x="3904" y="5205"/>
                      <a:pt x="4237" y="5271"/>
                      <a:pt x="4504" y="5371"/>
                    </a:cubicBezTo>
                    <a:cubicBezTo>
                      <a:pt x="4571" y="5371"/>
                      <a:pt x="4671" y="5405"/>
                      <a:pt x="4738" y="5438"/>
                    </a:cubicBezTo>
                    <a:cubicBezTo>
                      <a:pt x="4804" y="5438"/>
                      <a:pt x="4838" y="5438"/>
                      <a:pt x="4904" y="5471"/>
                    </a:cubicBezTo>
                    <a:lnTo>
                      <a:pt x="4938" y="5471"/>
                    </a:lnTo>
                    <a:cubicBezTo>
                      <a:pt x="4971" y="5438"/>
                      <a:pt x="4971" y="5438"/>
                      <a:pt x="4971" y="5405"/>
                    </a:cubicBezTo>
                    <a:cubicBezTo>
                      <a:pt x="4537" y="4137"/>
                      <a:pt x="4070" y="2970"/>
                      <a:pt x="3537" y="1936"/>
                    </a:cubicBezTo>
                    <a:cubicBezTo>
                      <a:pt x="3403" y="1602"/>
                      <a:pt x="3203" y="1302"/>
                      <a:pt x="3036" y="968"/>
                    </a:cubicBezTo>
                    <a:lnTo>
                      <a:pt x="3003" y="968"/>
                    </a:lnTo>
                    <a:cubicBezTo>
                      <a:pt x="2903" y="935"/>
                      <a:pt x="2803" y="868"/>
                      <a:pt x="2703" y="835"/>
                    </a:cubicBezTo>
                    <a:cubicBezTo>
                      <a:pt x="2636" y="801"/>
                      <a:pt x="2536" y="735"/>
                      <a:pt x="2469" y="701"/>
                    </a:cubicBezTo>
                    <a:cubicBezTo>
                      <a:pt x="2102" y="568"/>
                      <a:pt x="1702" y="435"/>
                      <a:pt x="1335" y="334"/>
                    </a:cubicBezTo>
                    <a:cubicBezTo>
                      <a:pt x="1168" y="301"/>
                      <a:pt x="968" y="234"/>
                      <a:pt x="768" y="201"/>
                    </a:cubicBezTo>
                    <a:cubicBezTo>
                      <a:pt x="635" y="168"/>
                      <a:pt x="468" y="101"/>
                      <a:pt x="301" y="68"/>
                    </a:cubicBezTo>
                    <a:cubicBezTo>
                      <a:pt x="301" y="68"/>
                      <a:pt x="268" y="68"/>
                      <a:pt x="234" y="34"/>
                    </a:cubicBezTo>
                    <a:cubicBezTo>
                      <a:pt x="168" y="34"/>
                      <a:pt x="101" y="34"/>
                      <a:pt x="6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58" name="Google Shape;14358;p43"/>
              <p:cNvSpPr/>
              <p:nvPr/>
            </p:nvSpPr>
            <p:spPr>
              <a:xfrm>
                <a:off x="7056400" y="2605350"/>
                <a:ext cx="100925" cy="154675"/>
              </a:xfrm>
              <a:custGeom>
                <a:rect b="b" l="l" r="r" t="t"/>
                <a:pathLst>
                  <a:path extrusionOk="0" h="6187" w="4037">
                    <a:moveTo>
                      <a:pt x="25" y="1"/>
                    </a:moveTo>
                    <a:cubicBezTo>
                      <a:pt x="15" y="1"/>
                      <a:pt x="0" y="16"/>
                      <a:pt x="0" y="16"/>
                    </a:cubicBezTo>
                    <a:cubicBezTo>
                      <a:pt x="0" y="16"/>
                      <a:pt x="0" y="49"/>
                      <a:pt x="0" y="49"/>
                    </a:cubicBezTo>
                    <a:cubicBezTo>
                      <a:pt x="534" y="1783"/>
                      <a:pt x="967" y="3685"/>
                      <a:pt x="1234" y="5620"/>
                    </a:cubicBezTo>
                    <a:cubicBezTo>
                      <a:pt x="1234" y="5620"/>
                      <a:pt x="1268" y="5653"/>
                      <a:pt x="1268" y="5653"/>
                    </a:cubicBezTo>
                    <a:cubicBezTo>
                      <a:pt x="1368" y="5653"/>
                      <a:pt x="1468" y="5653"/>
                      <a:pt x="1568" y="5686"/>
                    </a:cubicBezTo>
                    <a:lnTo>
                      <a:pt x="1668" y="5686"/>
                    </a:lnTo>
                    <a:cubicBezTo>
                      <a:pt x="1968" y="5753"/>
                      <a:pt x="2268" y="5786"/>
                      <a:pt x="2569" y="5853"/>
                    </a:cubicBezTo>
                    <a:cubicBezTo>
                      <a:pt x="3002" y="5953"/>
                      <a:pt x="3436" y="6053"/>
                      <a:pt x="4003" y="6187"/>
                    </a:cubicBezTo>
                    <a:lnTo>
                      <a:pt x="4036" y="6187"/>
                    </a:lnTo>
                    <a:cubicBezTo>
                      <a:pt x="4036" y="6153"/>
                      <a:pt x="4036" y="6153"/>
                      <a:pt x="4036" y="6153"/>
                    </a:cubicBezTo>
                    <a:cubicBezTo>
                      <a:pt x="3803" y="4285"/>
                      <a:pt x="3436" y="2484"/>
                      <a:pt x="2935" y="849"/>
                    </a:cubicBezTo>
                    <a:cubicBezTo>
                      <a:pt x="2935" y="816"/>
                      <a:pt x="2935" y="816"/>
                      <a:pt x="2902" y="816"/>
                    </a:cubicBezTo>
                    <a:cubicBezTo>
                      <a:pt x="2468" y="649"/>
                      <a:pt x="1968" y="516"/>
                      <a:pt x="1501" y="382"/>
                    </a:cubicBezTo>
                    <a:lnTo>
                      <a:pt x="1268" y="316"/>
                    </a:lnTo>
                    <a:cubicBezTo>
                      <a:pt x="934" y="249"/>
                      <a:pt x="634" y="149"/>
                      <a:pt x="300" y="82"/>
                    </a:cubicBezTo>
                    <a:cubicBezTo>
                      <a:pt x="267" y="49"/>
                      <a:pt x="234" y="49"/>
                      <a:pt x="200" y="49"/>
                    </a:cubicBezTo>
                    <a:cubicBezTo>
                      <a:pt x="133" y="16"/>
                      <a:pt x="100" y="16"/>
                      <a:pt x="33" y="16"/>
                    </a:cubicBezTo>
                    <a:cubicBezTo>
                      <a:pt x="33" y="4"/>
                      <a:pt x="30" y="1"/>
                      <a:pt x="2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59" name="Google Shape;14359;p43"/>
              <p:cNvSpPr/>
              <p:nvPr/>
            </p:nvSpPr>
            <p:spPr>
              <a:xfrm>
                <a:off x="7088900" y="2753325"/>
                <a:ext cx="77600" cy="184325"/>
              </a:xfrm>
              <a:custGeom>
                <a:rect b="b" l="l" r="r" t="t"/>
                <a:pathLst>
                  <a:path extrusionOk="0" h="7373" w="3104">
                    <a:moveTo>
                      <a:pt x="1" y="1"/>
                    </a:moveTo>
                    <a:cubicBezTo>
                      <a:pt x="1" y="34"/>
                      <a:pt x="1" y="34"/>
                      <a:pt x="1" y="34"/>
                    </a:cubicBezTo>
                    <a:cubicBezTo>
                      <a:pt x="168" y="1368"/>
                      <a:pt x="268" y="2769"/>
                      <a:pt x="335" y="4104"/>
                    </a:cubicBezTo>
                    <a:cubicBezTo>
                      <a:pt x="368" y="5204"/>
                      <a:pt x="335" y="6305"/>
                      <a:pt x="301" y="7339"/>
                    </a:cubicBezTo>
                    <a:cubicBezTo>
                      <a:pt x="301" y="7373"/>
                      <a:pt x="301" y="7373"/>
                      <a:pt x="301" y="7373"/>
                    </a:cubicBezTo>
                    <a:lnTo>
                      <a:pt x="368" y="7373"/>
                    </a:lnTo>
                    <a:cubicBezTo>
                      <a:pt x="601" y="7339"/>
                      <a:pt x="835" y="7339"/>
                      <a:pt x="1102" y="7339"/>
                    </a:cubicBezTo>
                    <a:cubicBezTo>
                      <a:pt x="1235" y="7306"/>
                      <a:pt x="1369" y="7306"/>
                      <a:pt x="1502" y="7306"/>
                    </a:cubicBezTo>
                    <a:cubicBezTo>
                      <a:pt x="1602" y="7306"/>
                      <a:pt x="1669" y="7306"/>
                      <a:pt x="1769" y="7273"/>
                    </a:cubicBezTo>
                    <a:cubicBezTo>
                      <a:pt x="2002" y="7273"/>
                      <a:pt x="2236" y="7239"/>
                      <a:pt x="2436" y="7239"/>
                    </a:cubicBezTo>
                    <a:cubicBezTo>
                      <a:pt x="2503" y="7206"/>
                      <a:pt x="2536" y="7206"/>
                      <a:pt x="2603" y="7206"/>
                    </a:cubicBezTo>
                    <a:cubicBezTo>
                      <a:pt x="2736" y="7173"/>
                      <a:pt x="2870" y="7139"/>
                      <a:pt x="3003" y="7139"/>
                    </a:cubicBezTo>
                    <a:cubicBezTo>
                      <a:pt x="3036" y="7139"/>
                      <a:pt x="3036" y="7139"/>
                      <a:pt x="3036" y="7106"/>
                    </a:cubicBezTo>
                    <a:cubicBezTo>
                      <a:pt x="3103" y="5972"/>
                      <a:pt x="3103" y="4804"/>
                      <a:pt x="3036" y="3670"/>
                    </a:cubicBezTo>
                    <a:cubicBezTo>
                      <a:pt x="3003" y="2669"/>
                      <a:pt x="2936" y="1669"/>
                      <a:pt x="2803" y="701"/>
                    </a:cubicBezTo>
                    <a:cubicBezTo>
                      <a:pt x="2803" y="668"/>
                      <a:pt x="2803" y="668"/>
                      <a:pt x="2770" y="668"/>
                    </a:cubicBezTo>
                    <a:cubicBezTo>
                      <a:pt x="2770" y="635"/>
                      <a:pt x="2770" y="635"/>
                      <a:pt x="2736" y="635"/>
                    </a:cubicBezTo>
                    <a:lnTo>
                      <a:pt x="2703" y="635"/>
                    </a:lnTo>
                    <a:cubicBezTo>
                      <a:pt x="2703" y="601"/>
                      <a:pt x="2703" y="601"/>
                      <a:pt x="2703" y="601"/>
                    </a:cubicBezTo>
                    <a:cubicBezTo>
                      <a:pt x="2236" y="501"/>
                      <a:pt x="1736" y="368"/>
                      <a:pt x="1202" y="234"/>
                    </a:cubicBezTo>
                    <a:cubicBezTo>
                      <a:pt x="968" y="201"/>
                      <a:pt x="768" y="168"/>
                      <a:pt x="535" y="101"/>
                    </a:cubicBezTo>
                    <a:lnTo>
                      <a:pt x="368" y="67"/>
                    </a:lnTo>
                    <a:cubicBezTo>
                      <a:pt x="335" y="67"/>
                      <a:pt x="268" y="67"/>
                      <a:pt x="234" y="34"/>
                    </a:cubicBezTo>
                    <a:cubicBezTo>
                      <a:pt x="168" y="34"/>
                      <a:pt x="101" y="34"/>
                      <a:pt x="34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60" name="Google Shape;14360;p43"/>
              <p:cNvSpPr/>
              <p:nvPr/>
            </p:nvSpPr>
            <p:spPr>
              <a:xfrm>
                <a:off x="7070575" y="2940125"/>
                <a:ext cx="94250" cy="177650"/>
              </a:xfrm>
              <a:custGeom>
                <a:rect b="b" l="l" r="r" t="t"/>
                <a:pathLst>
                  <a:path extrusionOk="0" h="7106" w="3770">
                    <a:moveTo>
                      <a:pt x="3703" y="1"/>
                    </a:moveTo>
                    <a:cubicBezTo>
                      <a:pt x="3603" y="34"/>
                      <a:pt x="3503" y="34"/>
                      <a:pt x="3403" y="67"/>
                    </a:cubicBezTo>
                    <a:lnTo>
                      <a:pt x="3236" y="67"/>
                    </a:lnTo>
                    <a:cubicBezTo>
                      <a:pt x="3169" y="67"/>
                      <a:pt x="3069" y="67"/>
                      <a:pt x="3002" y="101"/>
                    </a:cubicBezTo>
                    <a:cubicBezTo>
                      <a:pt x="2769" y="134"/>
                      <a:pt x="2535" y="134"/>
                      <a:pt x="2302" y="168"/>
                    </a:cubicBezTo>
                    <a:cubicBezTo>
                      <a:pt x="2235" y="168"/>
                      <a:pt x="2135" y="168"/>
                      <a:pt x="2002" y="201"/>
                    </a:cubicBezTo>
                    <a:cubicBezTo>
                      <a:pt x="1789" y="224"/>
                      <a:pt x="1560" y="248"/>
                      <a:pt x="1338" y="248"/>
                    </a:cubicBezTo>
                    <a:cubicBezTo>
                      <a:pt x="1246" y="248"/>
                      <a:pt x="1155" y="244"/>
                      <a:pt x="1068" y="234"/>
                    </a:cubicBezTo>
                    <a:lnTo>
                      <a:pt x="1034" y="234"/>
                    </a:lnTo>
                    <a:cubicBezTo>
                      <a:pt x="1034" y="234"/>
                      <a:pt x="1001" y="234"/>
                      <a:pt x="1001" y="268"/>
                    </a:cubicBezTo>
                    <a:cubicBezTo>
                      <a:pt x="867" y="2636"/>
                      <a:pt x="534" y="4938"/>
                      <a:pt x="0" y="7072"/>
                    </a:cubicBezTo>
                    <a:cubicBezTo>
                      <a:pt x="0" y="7072"/>
                      <a:pt x="0" y="7106"/>
                      <a:pt x="0" y="7106"/>
                    </a:cubicBezTo>
                    <a:lnTo>
                      <a:pt x="33" y="7106"/>
                    </a:lnTo>
                    <a:cubicBezTo>
                      <a:pt x="267" y="7072"/>
                      <a:pt x="500" y="7039"/>
                      <a:pt x="734" y="7006"/>
                    </a:cubicBezTo>
                    <a:cubicBezTo>
                      <a:pt x="901" y="7006"/>
                      <a:pt x="1068" y="6972"/>
                      <a:pt x="1201" y="6939"/>
                    </a:cubicBezTo>
                    <a:cubicBezTo>
                      <a:pt x="1468" y="6906"/>
                      <a:pt x="1701" y="6839"/>
                      <a:pt x="1968" y="6806"/>
                    </a:cubicBezTo>
                    <a:cubicBezTo>
                      <a:pt x="2202" y="6739"/>
                      <a:pt x="2469" y="6672"/>
                      <a:pt x="2735" y="6639"/>
                    </a:cubicBezTo>
                    <a:cubicBezTo>
                      <a:pt x="2735" y="6639"/>
                      <a:pt x="2769" y="6605"/>
                      <a:pt x="2769" y="6605"/>
                    </a:cubicBezTo>
                    <a:cubicBezTo>
                      <a:pt x="3302" y="4604"/>
                      <a:pt x="3636" y="2402"/>
                      <a:pt x="3769" y="67"/>
                    </a:cubicBezTo>
                    <a:cubicBezTo>
                      <a:pt x="3769" y="34"/>
                      <a:pt x="3769" y="34"/>
                      <a:pt x="3736" y="34"/>
                    </a:cubicBezTo>
                    <a:cubicBezTo>
                      <a:pt x="3736" y="1"/>
                      <a:pt x="3736" y="1"/>
                      <a:pt x="3703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61" name="Google Shape;14361;p43"/>
              <p:cNvSpPr/>
              <p:nvPr/>
            </p:nvSpPr>
            <p:spPr>
              <a:xfrm>
                <a:off x="6990500" y="3270000"/>
                <a:ext cx="64250" cy="34575"/>
              </a:xfrm>
              <a:custGeom>
                <a:rect b="b" l="l" r="r" t="t"/>
                <a:pathLst>
                  <a:path extrusionOk="0" h="1383" w="2570">
                    <a:moveTo>
                      <a:pt x="2545" y="0"/>
                    </a:moveTo>
                    <a:cubicBezTo>
                      <a:pt x="2540" y="0"/>
                      <a:pt x="2536" y="4"/>
                      <a:pt x="2536" y="15"/>
                    </a:cubicBezTo>
                    <a:cubicBezTo>
                      <a:pt x="2336" y="49"/>
                      <a:pt x="2102" y="115"/>
                      <a:pt x="1902" y="149"/>
                    </a:cubicBezTo>
                    <a:cubicBezTo>
                      <a:pt x="1835" y="182"/>
                      <a:pt x="1769" y="182"/>
                      <a:pt x="1702" y="215"/>
                    </a:cubicBezTo>
                    <a:cubicBezTo>
                      <a:pt x="1446" y="267"/>
                      <a:pt x="1151" y="337"/>
                      <a:pt x="891" y="337"/>
                    </a:cubicBezTo>
                    <a:cubicBezTo>
                      <a:pt x="813" y="337"/>
                      <a:pt x="738" y="331"/>
                      <a:pt x="668" y="315"/>
                    </a:cubicBezTo>
                    <a:cubicBezTo>
                      <a:pt x="635" y="315"/>
                      <a:pt x="635" y="349"/>
                      <a:pt x="601" y="349"/>
                    </a:cubicBezTo>
                    <a:cubicBezTo>
                      <a:pt x="401" y="682"/>
                      <a:pt x="201" y="1016"/>
                      <a:pt x="1" y="1316"/>
                    </a:cubicBezTo>
                    <a:cubicBezTo>
                      <a:pt x="1" y="1316"/>
                      <a:pt x="1" y="1349"/>
                      <a:pt x="1" y="1349"/>
                    </a:cubicBezTo>
                    <a:cubicBezTo>
                      <a:pt x="1" y="1383"/>
                      <a:pt x="1" y="1383"/>
                      <a:pt x="34" y="1383"/>
                    </a:cubicBezTo>
                    <a:cubicBezTo>
                      <a:pt x="368" y="1283"/>
                      <a:pt x="668" y="1183"/>
                      <a:pt x="968" y="1083"/>
                    </a:cubicBezTo>
                    <a:lnTo>
                      <a:pt x="1002" y="1049"/>
                    </a:lnTo>
                    <a:cubicBezTo>
                      <a:pt x="1268" y="983"/>
                      <a:pt x="1502" y="849"/>
                      <a:pt x="1735" y="749"/>
                    </a:cubicBezTo>
                    <a:cubicBezTo>
                      <a:pt x="2002" y="549"/>
                      <a:pt x="2302" y="315"/>
                      <a:pt x="2569" y="82"/>
                    </a:cubicBezTo>
                    <a:cubicBezTo>
                      <a:pt x="2569" y="49"/>
                      <a:pt x="2569" y="49"/>
                      <a:pt x="2569" y="15"/>
                    </a:cubicBezTo>
                    <a:cubicBezTo>
                      <a:pt x="2569" y="15"/>
                      <a:pt x="2554" y="0"/>
                      <a:pt x="2545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62" name="Google Shape;14362;p43"/>
              <p:cNvSpPr/>
              <p:nvPr/>
            </p:nvSpPr>
            <p:spPr>
              <a:xfrm>
                <a:off x="7010525" y="3114875"/>
                <a:ext cx="125950" cy="156350"/>
              </a:xfrm>
              <a:custGeom>
                <a:rect b="b" l="l" r="r" t="t"/>
                <a:pathLst>
                  <a:path extrusionOk="0" h="6254" w="5038">
                    <a:moveTo>
                      <a:pt x="5013" y="1"/>
                    </a:moveTo>
                    <a:cubicBezTo>
                      <a:pt x="5008" y="1"/>
                      <a:pt x="5004" y="5"/>
                      <a:pt x="5004" y="16"/>
                    </a:cubicBezTo>
                    <a:cubicBezTo>
                      <a:pt x="4604" y="116"/>
                      <a:pt x="4203" y="183"/>
                      <a:pt x="3803" y="249"/>
                    </a:cubicBezTo>
                    <a:lnTo>
                      <a:pt x="3636" y="283"/>
                    </a:lnTo>
                    <a:cubicBezTo>
                      <a:pt x="3503" y="283"/>
                      <a:pt x="3403" y="316"/>
                      <a:pt x="3303" y="349"/>
                    </a:cubicBezTo>
                    <a:cubicBezTo>
                      <a:pt x="3058" y="404"/>
                      <a:pt x="2768" y="458"/>
                      <a:pt x="2507" y="458"/>
                    </a:cubicBezTo>
                    <a:cubicBezTo>
                      <a:pt x="2448" y="458"/>
                      <a:pt x="2390" y="456"/>
                      <a:pt x="2335" y="449"/>
                    </a:cubicBezTo>
                    <a:cubicBezTo>
                      <a:pt x="2302" y="449"/>
                      <a:pt x="2302" y="483"/>
                      <a:pt x="2302" y="483"/>
                    </a:cubicBezTo>
                    <a:cubicBezTo>
                      <a:pt x="1835" y="2184"/>
                      <a:pt x="1268" y="3752"/>
                      <a:pt x="567" y="5153"/>
                    </a:cubicBezTo>
                    <a:cubicBezTo>
                      <a:pt x="401" y="5486"/>
                      <a:pt x="201" y="5853"/>
                      <a:pt x="34" y="6187"/>
                    </a:cubicBezTo>
                    <a:cubicBezTo>
                      <a:pt x="0" y="6220"/>
                      <a:pt x="0" y="6220"/>
                      <a:pt x="34" y="6254"/>
                    </a:cubicBezTo>
                    <a:lnTo>
                      <a:pt x="134" y="6254"/>
                    </a:lnTo>
                    <a:lnTo>
                      <a:pt x="334" y="6187"/>
                    </a:lnTo>
                    <a:cubicBezTo>
                      <a:pt x="567" y="6153"/>
                      <a:pt x="801" y="6120"/>
                      <a:pt x="1034" y="6053"/>
                    </a:cubicBezTo>
                    <a:cubicBezTo>
                      <a:pt x="1335" y="5987"/>
                      <a:pt x="1602" y="5920"/>
                      <a:pt x="1835" y="5820"/>
                    </a:cubicBezTo>
                    <a:cubicBezTo>
                      <a:pt x="1868" y="5820"/>
                      <a:pt x="1935" y="5787"/>
                      <a:pt x="1968" y="5787"/>
                    </a:cubicBezTo>
                    <a:cubicBezTo>
                      <a:pt x="2069" y="5753"/>
                      <a:pt x="2169" y="5720"/>
                      <a:pt x="2269" y="5720"/>
                    </a:cubicBezTo>
                    <a:cubicBezTo>
                      <a:pt x="2269" y="5720"/>
                      <a:pt x="2302" y="5720"/>
                      <a:pt x="2302" y="5686"/>
                    </a:cubicBezTo>
                    <a:cubicBezTo>
                      <a:pt x="3069" y="4786"/>
                      <a:pt x="3736" y="3618"/>
                      <a:pt x="4337" y="2151"/>
                    </a:cubicBezTo>
                    <a:cubicBezTo>
                      <a:pt x="4604" y="1517"/>
                      <a:pt x="4837" y="783"/>
                      <a:pt x="5037" y="49"/>
                    </a:cubicBezTo>
                    <a:cubicBezTo>
                      <a:pt x="5037" y="49"/>
                      <a:pt x="5037" y="16"/>
                      <a:pt x="5037" y="16"/>
                    </a:cubicBezTo>
                    <a:cubicBezTo>
                      <a:pt x="5037" y="16"/>
                      <a:pt x="5022" y="1"/>
                      <a:pt x="5013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63" name="Google Shape;14363;p43"/>
              <p:cNvSpPr/>
              <p:nvPr/>
            </p:nvSpPr>
            <p:spPr>
              <a:xfrm>
                <a:off x="6943800" y="3306225"/>
                <a:ext cx="109275" cy="192675"/>
              </a:xfrm>
              <a:custGeom>
                <a:rect b="b" l="l" r="r" t="t"/>
                <a:pathLst>
                  <a:path extrusionOk="0" h="7707" w="4371">
                    <a:moveTo>
                      <a:pt x="2836" y="1"/>
                    </a:moveTo>
                    <a:cubicBezTo>
                      <a:pt x="2436" y="167"/>
                      <a:pt x="1969" y="301"/>
                      <a:pt x="1569" y="301"/>
                    </a:cubicBezTo>
                    <a:cubicBezTo>
                      <a:pt x="1569" y="301"/>
                      <a:pt x="1535" y="301"/>
                      <a:pt x="1535" y="334"/>
                    </a:cubicBezTo>
                    <a:lnTo>
                      <a:pt x="1469" y="401"/>
                    </a:lnTo>
                    <a:cubicBezTo>
                      <a:pt x="1168" y="834"/>
                      <a:pt x="868" y="1268"/>
                      <a:pt x="401" y="1535"/>
                    </a:cubicBezTo>
                    <a:cubicBezTo>
                      <a:pt x="301" y="1602"/>
                      <a:pt x="168" y="1668"/>
                      <a:pt x="34" y="1735"/>
                    </a:cubicBezTo>
                    <a:cubicBezTo>
                      <a:pt x="1" y="1735"/>
                      <a:pt x="1" y="1769"/>
                      <a:pt x="1" y="1769"/>
                    </a:cubicBezTo>
                    <a:cubicBezTo>
                      <a:pt x="134" y="2336"/>
                      <a:pt x="234" y="2869"/>
                      <a:pt x="334" y="3336"/>
                    </a:cubicBezTo>
                    <a:cubicBezTo>
                      <a:pt x="635" y="4704"/>
                      <a:pt x="901" y="6138"/>
                      <a:pt x="1135" y="7673"/>
                    </a:cubicBezTo>
                    <a:cubicBezTo>
                      <a:pt x="1135" y="7706"/>
                      <a:pt x="1135" y="7706"/>
                      <a:pt x="1168" y="7706"/>
                    </a:cubicBezTo>
                    <a:lnTo>
                      <a:pt x="1202" y="7706"/>
                    </a:lnTo>
                    <a:cubicBezTo>
                      <a:pt x="1268" y="7706"/>
                      <a:pt x="1368" y="7706"/>
                      <a:pt x="1469" y="7673"/>
                    </a:cubicBezTo>
                    <a:lnTo>
                      <a:pt x="1635" y="7673"/>
                    </a:lnTo>
                    <a:cubicBezTo>
                      <a:pt x="1969" y="7606"/>
                      <a:pt x="2302" y="7573"/>
                      <a:pt x="2669" y="7506"/>
                    </a:cubicBezTo>
                    <a:cubicBezTo>
                      <a:pt x="3036" y="7406"/>
                      <a:pt x="3370" y="7339"/>
                      <a:pt x="3670" y="7272"/>
                    </a:cubicBezTo>
                    <a:cubicBezTo>
                      <a:pt x="3770" y="7272"/>
                      <a:pt x="3837" y="7239"/>
                      <a:pt x="3937" y="7206"/>
                    </a:cubicBezTo>
                    <a:cubicBezTo>
                      <a:pt x="4070" y="7172"/>
                      <a:pt x="4204" y="7139"/>
                      <a:pt x="4337" y="7106"/>
                    </a:cubicBezTo>
                    <a:cubicBezTo>
                      <a:pt x="4371" y="7072"/>
                      <a:pt x="4371" y="7072"/>
                      <a:pt x="4371" y="7072"/>
                    </a:cubicBezTo>
                    <a:cubicBezTo>
                      <a:pt x="4271" y="6672"/>
                      <a:pt x="4204" y="6238"/>
                      <a:pt x="4137" y="5838"/>
                    </a:cubicBezTo>
                    <a:cubicBezTo>
                      <a:pt x="4070" y="5605"/>
                      <a:pt x="4037" y="5371"/>
                      <a:pt x="4004" y="5138"/>
                    </a:cubicBezTo>
                    <a:cubicBezTo>
                      <a:pt x="3837" y="4370"/>
                      <a:pt x="3670" y="3570"/>
                      <a:pt x="3503" y="2769"/>
                    </a:cubicBezTo>
                    <a:cubicBezTo>
                      <a:pt x="3337" y="2035"/>
                      <a:pt x="3170" y="1301"/>
                      <a:pt x="3003" y="601"/>
                    </a:cubicBezTo>
                    <a:lnTo>
                      <a:pt x="2870" y="34"/>
                    </a:lnTo>
                    <a:cubicBezTo>
                      <a:pt x="2870" y="34"/>
                      <a:pt x="2870" y="1"/>
                      <a:pt x="2870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64" name="Google Shape;14364;p43"/>
              <p:cNvSpPr/>
              <p:nvPr/>
            </p:nvSpPr>
            <p:spPr>
              <a:xfrm>
                <a:off x="6789525" y="3353750"/>
                <a:ext cx="173500" cy="143475"/>
              </a:xfrm>
              <a:custGeom>
                <a:rect b="b" l="l" r="r" t="t"/>
                <a:pathLst>
                  <a:path extrusionOk="0" h="5739" w="6940">
                    <a:moveTo>
                      <a:pt x="5772" y="1"/>
                    </a:moveTo>
                    <a:cubicBezTo>
                      <a:pt x="5571" y="68"/>
                      <a:pt x="5338" y="134"/>
                      <a:pt x="5138" y="234"/>
                    </a:cubicBezTo>
                    <a:cubicBezTo>
                      <a:pt x="4971" y="268"/>
                      <a:pt x="4804" y="335"/>
                      <a:pt x="4637" y="368"/>
                    </a:cubicBezTo>
                    <a:cubicBezTo>
                      <a:pt x="4037" y="601"/>
                      <a:pt x="3203" y="868"/>
                      <a:pt x="2402" y="1135"/>
                    </a:cubicBezTo>
                    <a:cubicBezTo>
                      <a:pt x="2269" y="1168"/>
                      <a:pt x="2136" y="1202"/>
                      <a:pt x="2002" y="1235"/>
                    </a:cubicBezTo>
                    <a:cubicBezTo>
                      <a:pt x="1635" y="1369"/>
                      <a:pt x="1235" y="1502"/>
                      <a:pt x="868" y="1535"/>
                    </a:cubicBezTo>
                    <a:cubicBezTo>
                      <a:pt x="735" y="1535"/>
                      <a:pt x="368" y="1535"/>
                      <a:pt x="34" y="1469"/>
                    </a:cubicBezTo>
                    <a:cubicBezTo>
                      <a:pt x="34" y="1458"/>
                      <a:pt x="30" y="1454"/>
                      <a:pt x="25" y="1454"/>
                    </a:cubicBezTo>
                    <a:cubicBezTo>
                      <a:pt x="16" y="1454"/>
                      <a:pt x="1" y="1469"/>
                      <a:pt x="1" y="1469"/>
                    </a:cubicBezTo>
                    <a:cubicBezTo>
                      <a:pt x="1" y="1469"/>
                      <a:pt x="1" y="1502"/>
                      <a:pt x="1" y="1502"/>
                    </a:cubicBezTo>
                    <a:cubicBezTo>
                      <a:pt x="401" y="2169"/>
                      <a:pt x="668" y="2936"/>
                      <a:pt x="801" y="3737"/>
                    </a:cubicBezTo>
                    <a:cubicBezTo>
                      <a:pt x="835" y="3937"/>
                      <a:pt x="901" y="3970"/>
                      <a:pt x="1035" y="4004"/>
                    </a:cubicBezTo>
                    <a:cubicBezTo>
                      <a:pt x="1902" y="4237"/>
                      <a:pt x="2803" y="4504"/>
                      <a:pt x="3637" y="4738"/>
                    </a:cubicBezTo>
                    <a:cubicBezTo>
                      <a:pt x="3803" y="4804"/>
                      <a:pt x="3970" y="4838"/>
                      <a:pt x="4137" y="4904"/>
                    </a:cubicBezTo>
                    <a:cubicBezTo>
                      <a:pt x="4237" y="4938"/>
                      <a:pt x="4337" y="4971"/>
                      <a:pt x="4437" y="5005"/>
                    </a:cubicBezTo>
                    <a:lnTo>
                      <a:pt x="4537" y="5038"/>
                    </a:lnTo>
                    <a:cubicBezTo>
                      <a:pt x="5338" y="5271"/>
                      <a:pt x="6105" y="5505"/>
                      <a:pt x="6872" y="5738"/>
                    </a:cubicBezTo>
                    <a:lnTo>
                      <a:pt x="6939" y="5738"/>
                    </a:lnTo>
                    <a:cubicBezTo>
                      <a:pt x="6939" y="5705"/>
                      <a:pt x="6939" y="5705"/>
                      <a:pt x="6939" y="5705"/>
                    </a:cubicBezTo>
                    <a:cubicBezTo>
                      <a:pt x="6772" y="4938"/>
                      <a:pt x="6639" y="4171"/>
                      <a:pt x="6505" y="3437"/>
                    </a:cubicBezTo>
                    <a:cubicBezTo>
                      <a:pt x="6405" y="2803"/>
                      <a:pt x="6272" y="2169"/>
                      <a:pt x="6138" y="1502"/>
                    </a:cubicBezTo>
                    <a:cubicBezTo>
                      <a:pt x="6038" y="1068"/>
                      <a:pt x="5972" y="601"/>
                      <a:pt x="5838" y="34"/>
                    </a:cubicBezTo>
                    <a:cubicBezTo>
                      <a:pt x="5838" y="34"/>
                      <a:pt x="5838" y="1"/>
                      <a:pt x="5805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65" name="Google Shape;14365;p43"/>
              <p:cNvSpPr/>
              <p:nvPr/>
            </p:nvSpPr>
            <p:spPr>
              <a:xfrm>
                <a:off x="6329200" y="3430475"/>
                <a:ext cx="97600" cy="146800"/>
              </a:xfrm>
              <a:custGeom>
                <a:rect b="b" l="l" r="r" t="t"/>
                <a:pathLst>
                  <a:path extrusionOk="0" h="5872" w="3904">
                    <a:moveTo>
                      <a:pt x="67" y="1"/>
                    </a:moveTo>
                    <a:cubicBezTo>
                      <a:pt x="34" y="1"/>
                      <a:pt x="34" y="1"/>
                      <a:pt x="34" y="34"/>
                    </a:cubicBezTo>
                    <a:cubicBezTo>
                      <a:pt x="1" y="34"/>
                      <a:pt x="1" y="34"/>
                      <a:pt x="1" y="68"/>
                    </a:cubicBezTo>
                    <a:cubicBezTo>
                      <a:pt x="67" y="568"/>
                      <a:pt x="134" y="1002"/>
                      <a:pt x="201" y="1435"/>
                    </a:cubicBezTo>
                    <a:cubicBezTo>
                      <a:pt x="368" y="2836"/>
                      <a:pt x="534" y="4271"/>
                      <a:pt x="634" y="5838"/>
                    </a:cubicBezTo>
                    <a:cubicBezTo>
                      <a:pt x="634" y="5838"/>
                      <a:pt x="668" y="5838"/>
                      <a:pt x="668" y="5872"/>
                    </a:cubicBezTo>
                    <a:lnTo>
                      <a:pt x="701" y="5872"/>
                    </a:lnTo>
                    <a:cubicBezTo>
                      <a:pt x="801" y="5872"/>
                      <a:pt x="868" y="5872"/>
                      <a:pt x="968" y="5838"/>
                    </a:cubicBezTo>
                    <a:lnTo>
                      <a:pt x="1135" y="5838"/>
                    </a:lnTo>
                    <a:cubicBezTo>
                      <a:pt x="1468" y="5838"/>
                      <a:pt x="1802" y="5805"/>
                      <a:pt x="2169" y="5772"/>
                    </a:cubicBezTo>
                    <a:cubicBezTo>
                      <a:pt x="2536" y="5705"/>
                      <a:pt x="2869" y="5672"/>
                      <a:pt x="3203" y="5605"/>
                    </a:cubicBezTo>
                    <a:cubicBezTo>
                      <a:pt x="3303" y="5605"/>
                      <a:pt x="3370" y="5605"/>
                      <a:pt x="3470" y="5571"/>
                    </a:cubicBezTo>
                    <a:cubicBezTo>
                      <a:pt x="3603" y="5538"/>
                      <a:pt x="3737" y="5538"/>
                      <a:pt x="3870" y="5505"/>
                    </a:cubicBezTo>
                    <a:lnTo>
                      <a:pt x="3903" y="5505"/>
                    </a:lnTo>
                    <a:cubicBezTo>
                      <a:pt x="3903" y="5471"/>
                      <a:pt x="3903" y="5471"/>
                      <a:pt x="3903" y="5471"/>
                    </a:cubicBezTo>
                    <a:cubicBezTo>
                      <a:pt x="3837" y="5071"/>
                      <a:pt x="3803" y="4637"/>
                      <a:pt x="3770" y="4237"/>
                    </a:cubicBezTo>
                    <a:cubicBezTo>
                      <a:pt x="3737" y="4004"/>
                      <a:pt x="3737" y="3737"/>
                      <a:pt x="3703" y="3503"/>
                    </a:cubicBezTo>
                    <a:cubicBezTo>
                      <a:pt x="3603" y="2736"/>
                      <a:pt x="3503" y="1969"/>
                      <a:pt x="3403" y="1135"/>
                    </a:cubicBezTo>
                    <a:cubicBezTo>
                      <a:pt x="3370" y="868"/>
                      <a:pt x="3303" y="601"/>
                      <a:pt x="3270" y="334"/>
                    </a:cubicBezTo>
                    <a:cubicBezTo>
                      <a:pt x="3270" y="334"/>
                      <a:pt x="3270" y="301"/>
                      <a:pt x="3236" y="301"/>
                    </a:cubicBezTo>
                    <a:lnTo>
                      <a:pt x="3103" y="301"/>
                    </a:lnTo>
                    <a:cubicBezTo>
                      <a:pt x="2269" y="268"/>
                      <a:pt x="1468" y="201"/>
                      <a:pt x="734" y="101"/>
                    </a:cubicBezTo>
                    <a:cubicBezTo>
                      <a:pt x="634" y="68"/>
                      <a:pt x="501" y="68"/>
                      <a:pt x="401" y="68"/>
                    </a:cubicBezTo>
                    <a:cubicBezTo>
                      <a:pt x="301" y="34"/>
                      <a:pt x="167" y="34"/>
                      <a:pt x="67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66" name="Google Shape;14366;p43"/>
              <p:cNvSpPr/>
              <p:nvPr/>
            </p:nvSpPr>
            <p:spPr>
              <a:xfrm>
                <a:off x="6114875" y="3395450"/>
                <a:ext cx="221025" cy="179325"/>
              </a:xfrm>
              <a:custGeom>
                <a:rect b="b" l="l" r="r" t="t"/>
                <a:pathLst>
                  <a:path extrusionOk="0" h="7173" w="8841">
                    <a:moveTo>
                      <a:pt x="1" y="1"/>
                    </a:moveTo>
                    <a:cubicBezTo>
                      <a:pt x="1" y="34"/>
                      <a:pt x="1" y="68"/>
                      <a:pt x="34" y="68"/>
                    </a:cubicBezTo>
                    <a:cubicBezTo>
                      <a:pt x="801" y="434"/>
                      <a:pt x="1435" y="1068"/>
                      <a:pt x="1936" y="1835"/>
                    </a:cubicBezTo>
                    <a:cubicBezTo>
                      <a:pt x="2469" y="2669"/>
                      <a:pt x="2803" y="3637"/>
                      <a:pt x="2903" y="4704"/>
                    </a:cubicBezTo>
                    <a:cubicBezTo>
                      <a:pt x="2903" y="4871"/>
                      <a:pt x="2970" y="4904"/>
                      <a:pt x="3103" y="4971"/>
                    </a:cubicBezTo>
                    <a:cubicBezTo>
                      <a:pt x="3970" y="5271"/>
                      <a:pt x="4804" y="5605"/>
                      <a:pt x="5605" y="5905"/>
                    </a:cubicBezTo>
                    <a:lnTo>
                      <a:pt x="6105" y="6105"/>
                    </a:lnTo>
                    <a:cubicBezTo>
                      <a:pt x="6239" y="6172"/>
                      <a:pt x="6372" y="6205"/>
                      <a:pt x="6505" y="6272"/>
                    </a:cubicBezTo>
                    <a:cubicBezTo>
                      <a:pt x="7273" y="6572"/>
                      <a:pt x="8040" y="6872"/>
                      <a:pt x="8807" y="7139"/>
                    </a:cubicBezTo>
                    <a:cubicBezTo>
                      <a:pt x="8807" y="7173"/>
                      <a:pt x="8807" y="7173"/>
                      <a:pt x="8807" y="7173"/>
                    </a:cubicBezTo>
                    <a:cubicBezTo>
                      <a:pt x="8807" y="7173"/>
                      <a:pt x="8840" y="7139"/>
                      <a:pt x="8840" y="7139"/>
                    </a:cubicBezTo>
                    <a:cubicBezTo>
                      <a:pt x="8840" y="7139"/>
                      <a:pt x="8840" y="7139"/>
                      <a:pt x="8840" y="7106"/>
                    </a:cubicBezTo>
                    <a:cubicBezTo>
                      <a:pt x="8740" y="6372"/>
                      <a:pt x="8674" y="5571"/>
                      <a:pt x="8607" y="4838"/>
                    </a:cubicBezTo>
                    <a:cubicBezTo>
                      <a:pt x="8540" y="4204"/>
                      <a:pt x="8474" y="3537"/>
                      <a:pt x="8373" y="2903"/>
                    </a:cubicBezTo>
                    <a:cubicBezTo>
                      <a:pt x="8307" y="2369"/>
                      <a:pt x="8240" y="1869"/>
                      <a:pt x="8173" y="1368"/>
                    </a:cubicBezTo>
                    <a:cubicBezTo>
                      <a:pt x="8173" y="1368"/>
                      <a:pt x="8173" y="1335"/>
                      <a:pt x="8140" y="1335"/>
                    </a:cubicBezTo>
                    <a:cubicBezTo>
                      <a:pt x="7773" y="1268"/>
                      <a:pt x="7473" y="1202"/>
                      <a:pt x="7206" y="1102"/>
                    </a:cubicBezTo>
                    <a:lnTo>
                      <a:pt x="7173" y="1102"/>
                    </a:lnTo>
                    <a:cubicBezTo>
                      <a:pt x="6972" y="1235"/>
                      <a:pt x="6772" y="1335"/>
                      <a:pt x="6539" y="1368"/>
                    </a:cubicBezTo>
                    <a:cubicBezTo>
                      <a:pt x="6350" y="1397"/>
                      <a:pt x="6161" y="1409"/>
                      <a:pt x="5971" y="1409"/>
                    </a:cubicBezTo>
                    <a:cubicBezTo>
                      <a:pt x="5493" y="1409"/>
                      <a:pt x="5015" y="1331"/>
                      <a:pt x="4537" y="1235"/>
                    </a:cubicBezTo>
                    <a:cubicBezTo>
                      <a:pt x="4437" y="1235"/>
                      <a:pt x="4337" y="1202"/>
                      <a:pt x="4271" y="1202"/>
                    </a:cubicBezTo>
                    <a:cubicBezTo>
                      <a:pt x="3537" y="1068"/>
                      <a:pt x="2936" y="935"/>
                      <a:pt x="2369" y="801"/>
                    </a:cubicBezTo>
                    <a:cubicBezTo>
                      <a:pt x="2269" y="801"/>
                      <a:pt x="2169" y="768"/>
                      <a:pt x="2036" y="735"/>
                    </a:cubicBezTo>
                    <a:cubicBezTo>
                      <a:pt x="1602" y="668"/>
                      <a:pt x="1102" y="535"/>
                      <a:pt x="768" y="268"/>
                    </a:cubicBezTo>
                    <a:cubicBezTo>
                      <a:pt x="768" y="234"/>
                      <a:pt x="768" y="234"/>
                      <a:pt x="768" y="234"/>
                    </a:cubicBezTo>
                    <a:cubicBezTo>
                      <a:pt x="768" y="201"/>
                      <a:pt x="768" y="201"/>
                      <a:pt x="768" y="201"/>
                    </a:cubicBezTo>
                    <a:cubicBezTo>
                      <a:pt x="768" y="201"/>
                      <a:pt x="768" y="168"/>
                      <a:pt x="768" y="168"/>
                    </a:cubicBezTo>
                    <a:lnTo>
                      <a:pt x="735" y="168"/>
                    </a:lnTo>
                    <a:cubicBezTo>
                      <a:pt x="501" y="101"/>
                      <a:pt x="268" y="34"/>
                      <a:pt x="6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67" name="Google Shape;14367;p43"/>
              <p:cNvSpPr/>
              <p:nvPr/>
            </p:nvSpPr>
            <p:spPr>
              <a:xfrm>
                <a:off x="5893900" y="3296225"/>
                <a:ext cx="185975" cy="155975"/>
              </a:xfrm>
              <a:custGeom>
                <a:rect b="b" l="l" r="r" t="t"/>
                <a:pathLst>
                  <a:path extrusionOk="0" h="6239" w="7439">
                    <a:moveTo>
                      <a:pt x="1268" y="0"/>
                    </a:moveTo>
                    <a:cubicBezTo>
                      <a:pt x="1234" y="34"/>
                      <a:pt x="1234" y="34"/>
                      <a:pt x="1234" y="34"/>
                    </a:cubicBezTo>
                    <a:cubicBezTo>
                      <a:pt x="1201" y="134"/>
                      <a:pt x="1168" y="234"/>
                      <a:pt x="1168" y="334"/>
                    </a:cubicBezTo>
                    <a:cubicBezTo>
                      <a:pt x="1134" y="401"/>
                      <a:pt x="1101" y="467"/>
                      <a:pt x="1101" y="567"/>
                    </a:cubicBezTo>
                    <a:cubicBezTo>
                      <a:pt x="968" y="1034"/>
                      <a:pt x="834" y="1535"/>
                      <a:pt x="701" y="2035"/>
                    </a:cubicBezTo>
                    <a:cubicBezTo>
                      <a:pt x="467" y="3002"/>
                      <a:pt x="200" y="4003"/>
                      <a:pt x="0" y="4837"/>
                    </a:cubicBezTo>
                    <a:cubicBezTo>
                      <a:pt x="0" y="4870"/>
                      <a:pt x="0" y="4870"/>
                      <a:pt x="0" y="4904"/>
                    </a:cubicBezTo>
                    <a:cubicBezTo>
                      <a:pt x="100" y="4904"/>
                      <a:pt x="167" y="4937"/>
                      <a:pt x="234" y="4971"/>
                    </a:cubicBezTo>
                    <a:cubicBezTo>
                      <a:pt x="367" y="5071"/>
                      <a:pt x="534" y="5104"/>
                      <a:pt x="667" y="5171"/>
                    </a:cubicBezTo>
                    <a:cubicBezTo>
                      <a:pt x="901" y="5271"/>
                      <a:pt x="1134" y="5371"/>
                      <a:pt x="1334" y="5471"/>
                    </a:cubicBezTo>
                    <a:cubicBezTo>
                      <a:pt x="1468" y="5504"/>
                      <a:pt x="1601" y="5571"/>
                      <a:pt x="1735" y="5638"/>
                    </a:cubicBezTo>
                    <a:lnTo>
                      <a:pt x="1801" y="5671"/>
                    </a:lnTo>
                    <a:cubicBezTo>
                      <a:pt x="2135" y="5804"/>
                      <a:pt x="2502" y="5938"/>
                      <a:pt x="2836" y="6105"/>
                    </a:cubicBezTo>
                    <a:cubicBezTo>
                      <a:pt x="2869" y="6105"/>
                      <a:pt x="2902" y="6138"/>
                      <a:pt x="2969" y="6138"/>
                    </a:cubicBezTo>
                    <a:cubicBezTo>
                      <a:pt x="3036" y="6171"/>
                      <a:pt x="3102" y="6205"/>
                      <a:pt x="3169" y="6238"/>
                    </a:cubicBezTo>
                    <a:lnTo>
                      <a:pt x="3202" y="6238"/>
                    </a:lnTo>
                    <a:cubicBezTo>
                      <a:pt x="3202" y="6238"/>
                      <a:pt x="3236" y="6205"/>
                      <a:pt x="3236" y="6205"/>
                    </a:cubicBezTo>
                    <a:cubicBezTo>
                      <a:pt x="3269" y="5938"/>
                      <a:pt x="3469" y="5638"/>
                      <a:pt x="3636" y="5438"/>
                    </a:cubicBezTo>
                    <a:lnTo>
                      <a:pt x="3669" y="5371"/>
                    </a:lnTo>
                    <a:cubicBezTo>
                      <a:pt x="3970" y="4937"/>
                      <a:pt x="4370" y="4537"/>
                      <a:pt x="4804" y="4270"/>
                    </a:cubicBezTo>
                    <a:cubicBezTo>
                      <a:pt x="5455" y="3826"/>
                      <a:pt x="6265" y="3592"/>
                      <a:pt x="7069" y="3592"/>
                    </a:cubicBezTo>
                    <a:cubicBezTo>
                      <a:pt x="7170" y="3592"/>
                      <a:pt x="7271" y="3595"/>
                      <a:pt x="7372" y="3603"/>
                    </a:cubicBezTo>
                    <a:cubicBezTo>
                      <a:pt x="7405" y="3603"/>
                      <a:pt x="7405" y="3603"/>
                      <a:pt x="7405" y="3570"/>
                    </a:cubicBezTo>
                    <a:cubicBezTo>
                      <a:pt x="7439" y="3570"/>
                      <a:pt x="7405" y="3536"/>
                      <a:pt x="7405" y="3536"/>
                    </a:cubicBezTo>
                    <a:cubicBezTo>
                      <a:pt x="7072" y="3436"/>
                      <a:pt x="6738" y="3303"/>
                      <a:pt x="6438" y="3203"/>
                    </a:cubicBezTo>
                    <a:lnTo>
                      <a:pt x="6305" y="3169"/>
                    </a:lnTo>
                    <a:cubicBezTo>
                      <a:pt x="5104" y="2736"/>
                      <a:pt x="3736" y="2235"/>
                      <a:pt x="2735" y="1401"/>
                    </a:cubicBezTo>
                    <a:cubicBezTo>
                      <a:pt x="2735" y="1401"/>
                      <a:pt x="2735" y="1368"/>
                      <a:pt x="2735" y="1368"/>
                    </a:cubicBezTo>
                    <a:cubicBezTo>
                      <a:pt x="2235" y="1034"/>
                      <a:pt x="1768" y="567"/>
                      <a:pt x="1301" y="34"/>
                    </a:cubicBezTo>
                    <a:cubicBezTo>
                      <a:pt x="1301" y="0"/>
                      <a:pt x="1268" y="0"/>
                      <a:pt x="126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68" name="Google Shape;14368;p43"/>
              <p:cNvSpPr/>
              <p:nvPr/>
            </p:nvSpPr>
            <p:spPr>
              <a:xfrm>
                <a:off x="5895550" y="3174475"/>
                <a:ext cx="31725" cy="70900"/>
              </a:xfrm>
              <a:custGeom>
                <a:rect b="b" l="l" r="r" t="t"/>
                <a:pathLst>
                  <a:path extrusionOk="0" h="2836" w="1269">
                    <a:moveTo>
                      <a:pt x="1202" y="0"/>
                    </a:moveTo>
                    <a:cubicBezTo>
                      <a:pt x="1006" y="39"/>
                      <a:pt x="788" y="55"/>
                      <a:pt x="560" y="55"/>
                    </a:cubicBezTo>
                    <a:cubicBezTo>
                      <a:pt x="399" y="55"/>
                      <a:pt x="233" y="47"/>
                      <a:pt x="68" y="33"/>
                    </a:cubicBezTo>
                    <a:lnTo>
                      <a:pt x="34" y="33"/>
                    </a:lnTo>
                    <a:cubicBezTo>
                      <a:pt x="34" y="33"/>
                      <a:pt x="34" y="33"/>
                      <a:pt x="34" y="67"/>
                    </a:cubicBezTo>
                    <a:lnTo>
                      <a:pt x="34" y="1568"/>
                    </a:lnTo>
                    <a:cubicBezTo>
                      <a:pt x="34" y="1635"/>
                      <a:pt x="34" y="1735"/>
                      <a:pt x="34" y="1835"/>
                    </a:cubicBezTo>
                    <a:cubicBezTo>
                      <a:pt x="1" y="2035"/>
                      <a:pt x="1" y="2235"/>
                      <a:pt x="34" y="2435"/>
                    </a:cubicBezTo>
                    <a:cubicBezTo>
                      <a:pt x="101" y="2702"/>
                      <a:pt x="301" y="2835"/>
                      <a:pt x="601" y="2835"/>
                    </a:cubicBezTo>
                    <a:lnTo>
                      <a:pt x="701" y="2835"/>
                    </a:lnTo>
                    <a:cubicBezTo>
                      <a:pt x="902" y="2802"/>
                      <a:pt x="1135" y="2702"/>
                      <a:pt x="1168" y="2435"/>
                    </a:cubicBezTo>
                    <a:cubicBezTo>
                      <a:pt x="1235" y="1768"/>
                      <a:pt x="1235" y="1068"/>
                      <a:pt x="1235" y="467"/>
                    </a:cubicBezTo>
                    <a:cubicBezTo>
                      <a:pt x="1235" y="334"/>
                      <a:pt x="1235" y="167"/>
                      <a:pt x="1268" y="33"/>
                    </a:cubicBezTo>
                    <a:cubicBezTo>
                      <a:pt x="1268" y="33"/>
                      <a:pt x="1268" y="0"/>
                      <a:pt x="1235" y="0"/>
                    </a:cubicBezTo>
                    <a:close/>
                  </a:path>
                </a:pathLst>
              </a:custGeom>
              <a:solidFill>
                <a:srgbClr val="C7AAA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69" name="Google Shape;14369;p43"/>
              <p:cNvSpPr/>
              <p:nvPr/>
            </p:nvSpPr>
            <p:spPr>
              <a:xfrm>
                <a:off x="5895550" y="2989625"/>
                <a:ext cx="52575" cy="55600"/>
              </a:xfrm>
              <a:custGeom>
                <a:rect b="b" l="l" r="r" t="t"/>
                <a:pathLst>
                  <a:path extrusionOk="0" h="2224" w="2103">
                    <a:moveTo>
                      <a:pt x="676" y="0"/>
                    </a:moveTo>
                    <a:cubicBezTo>
                      <a:pt x="553" y="0"/>
                      <a:pt x="432" y="16"/>
                      <a:pt x="334" y="56"/>
                    </a:cubicBezTo>
                    <a:cubicBezTo>
                      <a:pt x="1" y="189"/>
                      <a:pt x="101" y="589"/>
                      <a:pt x="168" y="889"/>
                    </a:cubicBezTo>
                    <a:cubicBezTo>
                      <a:pt x="201" y="923"/>
                      <a:pt x="201" y="956"/>
                      <a:pt x="201" y="990"/>
                    </a:cubicBezTo>
                    <a:cubicBezTo>
                      <a:pt x="268" y="1223"/>
                      <a:pt x="368" y="1457"/>
                      <a:pt x="468" y="1690"/>
                    </a:cubicBezTo>
                    <a:cubicBezTo>
                      <a:pt x="501" y="1857"/>
                      <a:pt x="568" y="1990"/>
                      <a:pt x="635" y="2157"/>
                    </a:cubicBezTo>
                    <a:cubicBezTo>
                      <a:pt x="635" y="2157"/>
                      <a:pt x="635" y="2190"/>
                      <a:pt x="668" y="2190"/>
                    </a:cubicBezTo>
                    <a:lnTo>
                      <a:pt x="768" y="2190"/>
                    </a:lnTo>
                    <a:cubicBezTo>
                      <a:pt x="935" y="2190"/>
                      <a:pt x="1168" y="2190"/>
                      <a:pt x="1369" y="2224"/>
                    </a:cubicBezTo>
                    <a:cubicBezTo>
                      <a:pt x="1402" y="2224"/>
                      <a:pt x="1402" y="2190"/>
                      <a:pt x="1402" y="2190"/>
                    </a:cubicBezTo>
                    <a:cubicBezTo>
                      <a:pt x="1469" y="2090"/>
                      <a:pt x="1502" y="1957"/>
                      <a:pt x="1569" y="1857"/>
                    </a:cubicBezTo>
                    <a:cubicBezTo>
                      <a:pt x="1669" y="1657"/>
                      <a:pt x="1769" y="1423"/>
                      <a:pt x="1836" y="1156"/>
                    </a:cubicBezTo>
                    <a:cubicBezTo>
                      <a:pt x="1936" y="956"/>
                      <a:pt x="2102" y="422"/>
                      <a:pt x="1769" y="156"/>
                    </a:cubicBezTo>
                    <a:cubicBezTo>
                      <a:pt x="1602" y="22"/>
                      <a:pt x="1335" y="22"/>
                      <a:pt x="1102" y="22"/>
                    </a:cubicBezTo>
                    <a:lnTo>
                      <a:pt x="935" y="22"/>
                    </a:lnTo>
                    <a:cubicBezTo>
                      <a:pt x="852" y="8"/>
                      <a:pt x="763" y="0"/>
                      <a:pt x="676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70" name="Google Shape;14370;p43"/>
              <p:cNvSpPr/>
              <p:nvPr/>
            </p:nvSpPr>
            <p:spPr>
              <a:xfrm>
                <a:off x="5863875" y="3053225"/>
                <a:ext cx="107600" cy="112925"/>
              </a:xfrm>
              <a:custGeom>
                <a:rect b="b" l="l" r="r" t="t"/>
                <a:pathLst>
                  <a:path extrusionOk="0" h="4517" w="4304">
                    <a:moveTo>
                      <a:pt x="1921" y="1"/>
                    </a:moveTo>
                    <a:cubicBezTo>
                      <a:pt x="1756" y="1"/>
                      <a:pt x="1593" y="5"/>
                      <a:pt x="1435" y="13"/>
                    </a:cubicBezTo>
                    <a:cubicBezTo>
                      <a:pt x="1134" y="13"/>
                      <a:pt x="768" y="47"/>
                      <a:pt x="501" y="314"/>
                    </a:cubicBezTo>
                    <a:cubicBezTo>
                      <a:pt x="267" y="547"/>
                      <a:pt x="167" y="947"/>
                      <a:pt x="100" y="1281"/>
                    </a:cubicBezTo>
                    <a:cubicBezTo>
                      <a:pt x="0" y="1948"/>
                      <a:pt x="34" y="2682"/>
                      <a:pt x="267" y="3382"/>
                    </a:cubicBezTo>
                    <a:cubicBezTo>
                      <a:pt x="334" y="3649"/>
                      <a:pt x="501" y="4150"/>
                      <a:pt x="801" y="4350"/>
                    </a:cubicBezTo>
                    <a:cubicBezTo>
                      <a:pt x="1068" y="4483"/>
                      <a:pt x="1401" y="4517"/>
                      <a:pt x="1668" y="4517"/>
                    </a:cubicBezTo>
                    <a:lnTo>
                      <a:pt x="1968" y="4517"/>
                    </a:lnTo>
                    <a:cubicBezTo>
                      <a:pt x="2569" y="4517"/>
                      <a:pt x="3203" y="4383"/>
                      <a:pt x="3503" y="3649"/>
                    </a:cubicBezTo>
                    <a:cubicBezTo>
                      <a:pt x="3536" y="3583"/>
                      <a:pt x="3536" y="3549"/>
                      <a:pt x="3570" y="3516"/>
                    </a:cubicBezTo>
                    <a:cubicBezTo>
                      <a:pt x="3636" y="3349"/>
                      <a:pt x="3703" y="3149"/>
                      <a:pt x="3836" y="3015"/>
                    </a:cubicBezTo>
                    <a:cubicBezTo>
                      <a:pt x="3870" y="2949"/>
                      <a:pt x="3903" y="2915"/>
                      <a:pt x="3936" y="2882"/>
                    </a:cubicBezTo>
                    <a:cubicBezTo>
                      <a:pt x="3970" y="2882"/>
                      <a:pt x="4003" y="2849"/>
                      <a:pt x="4037" y="2815"/>
                    </a:cubicBezTo>
                    <a:cubicBezTo>
                      <a:pt x="4203" y="2649"/>
                      <a:pt x="4237" y="2582"/>
                      <a:pt x="4270" y="2315"/>
                    </a:cubicBezTo>
                    <a:cubicBezTo>
                      <a:pt x="4303" y="1915"/>
                      <a:pt x="4303" y="1481"/>
                      <a:pt x="4270" y="1047"/>
                    </a:cubicBezTo>
                    <a:cubicBezTo>
                      <a:pt x="4270" y="881"/>
                      <a:pt x="4270" y="714"/>
                      <a:pt x="4270" y="514"/>
                    </a:cubicBezTo>
                    <a:cubicBezTo>
                      <a:pt x="4270" y="480"/>
                      <a:pt x="4270" y="480"/>
                      <a:pt x="4270" y="447"/>
                    </a:cubicBezTo>
                    <a:cubicBezTo>
                      <a:pt x="4270" y="314"/>
                      <a:pt x="4270" y="280"/>
                      <a:pt x="4137" y="213"/>
                    </a:cubicBezTo>
                    <a:cubicBezTo>
                      <a:pt x="4037" y="147"/>
                      <a:pt x="3836" y="113"/>
                      <a:pt x="3636" y="113"/>
                    </a:cubicBezTo>
                    <a:lnTo>
                      <a:pt x="3469" y="113"/>
                    </a:lnTo>
                    <a:cubicBezTo>
                      <a:pt x="2944" y="38"/>
                      <a:pt x="2419" y="1"/>
                      <a:pt x="1921" y="1"/>
                    </a:cubicBezTo>
                    <a:close/>
                  </a:path>
                </a:pathLst>
              </a:custGeom>
              <a:solidFill>
                <a:srgbClr val="C7AAA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71" name="Google Shape;14371;p43"/>
              <p:cNvSpPr/>
              <p:nvPr/>
            </p:nvSpPr>
            <p:spPr>
              <a:xfrm>
                <a:off x="5978125" y="3071050"/>
                <a:ext cx="93425" cy="38400"/>
              </a:xfrm>
              <a:custGeom>
                <a:rect b="b" l="l" r="r" t="t"/>
                <a:pathLst>
                  <a:path extrusionOk="0" h="1536" w="3737">
                    <a:moveTo>
                      <a:pt x="100" y="1"/>
                    </a:moveTo>
                    <a:cubicBezTo>
                      <a:pt x="67" y="1"/>
                      <a:pt x="67" y="1"/>
                      <a:pt x="34" y="34"/>
                    </a:cubicBezTo>
                    <a:cubicBezTo>
                      <a:pt x="34" y="34"/>
                      <a:pt x="34" y="68"/>
                      <a:pt x="34" y="68"/>
                    </a:cubicBezTo>
                    <a:cubicBezTo>
                      <a:pt x="34" y="168"/>
                      <a:pt x="34" y="268"/>
                      <a:pt x="34" y="368"/>
                    </a:cubicBezTo>
                    <a:cubicBezTo>
                      <a:pt x="34" y="701"/>
                      <a:pt x="0" y="1035"/>
                      <a:pt x="0" y="1335"/>
                    </a:cubicBezTo>
                    <a:cubicBezTo>
                      <a:pt x="0" y="1335"/>
                      <a:pt x="0" y="1368"/>
                      <a:pt x="0" y="1368"/>
                    </a:cubicBezTo>
                    <a:lnTo>
                      <a:pt x="34" y="1368"/>
                    </a:lnTo>
                    <a:cubicBezTo>
                      <a:pt x="200" y="1368"/>
                      <a:pt x="367" y="1402"/>
                      <a:pt x="534" y="1402"/>
                    </a:cubicBezTo>
                    <a:cubicBezTo>
                      <a:pt x="701" y="1402"/>
                      <a:pt x="834" y="1435"/>
                      <a:pt x="968" y="1435"/>
                    </a:cubicBezTo>
                    <a:cubicBezTo>
                      <a:pt x="1201" y="1469"/>
                      <a:pt x="1435" y="1469"/>
                      <a:pt x="1635" y="1469"/>
                    </a:cubicBezTo>
                    <a:cubicBezTo>
                      <a:pt x="1902" y="1502"/>
                      <a:pt x="2202" y="1502"/>
                      <a:pt x="2469" y="1502"/>
                    </a:cubicBezTo>
                    <a:cubicBezTo>
                      <a:pt x="2669" y="1535"/>
                      <a:pt x="2869" y="1535"/>
                      <a:pt x="3102" y="1535"/>
                    </a:cubicBezTo>
                    <a:lnTo>
                      <a:pt x="3136" y="1535"/>
                    </a:lnTo>
                    <a:cubicBezTo>
                      <a:pt x="3269" y="1535"/>
                      <a:pt x="3403" y="1502"/>
                      <a:pt x="3503" y="1402"/>
                    </a:cubicBezTo>
                    <a:cubicBezTo>
                      <a:pt x="3636" y="1202"/>
                      <a:pt x="3736" y="935"/>
                      <a:pt x="3703" y="668"/>
                    </a:cubicBezTo>
                    <a:lnTo>
                      <a:pt x="3703" y="568"/>
                    </a:lnTo>
                    <a:cubicBezTo>
                      <a:pt x="3670" y="401"/>
                      <a:pt x="3569" y="68"/>
                      <a:pt x="3369" y="1"/>
                    </a:cubicBezTo>
                    <a:close/>
                  </a:path>
                </a:pathLst>
              </a:custGeom>
              <a:solidFill>
                <a:srgbClr val="C7AAA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72" name="Google Shape;14372;p43"/>
              <p:cNvSpPr/>
              <p:nvPr/>
            </p:nvSpPr>
            <p:spPr>
              <a:xfrm>
                <a:off x="5999800" y="3115250"/>
                <a:ext cx="49225" cy="41725"/>
              </a:xfrm>
              <a:custGeom>
                <a:rect b="b" l="l" r="r" t="t"/>
                <a:pathLst>
                  <a:path extrusionOk="0" h="1669" w="1969">
                    <a:moveTo>
                      <a:pt x="34" y="1"/>
                    </a:moveTo>
                    <a:cubicBezTo>
                      <a:pt x="34" y="1"/>
                      <a:pt x="1" y="1"/>
                      <a:pt x="1" y="34"/>
                    </a:cubicBezTo>
                    <a:cubicBezTo>
                      <a:pt x="1" y="34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101"/>
                    </a:cubicBezTo>
                    <a:cubicBezTo>
                      <a:pt x="234" y="668"/>
                      <a:pt x="434" y="1168"/>
                      <a:pt x="668" y="1635"/>
                    </a:cubicBezTo>
                    <a:cubicBezTo>
                      <a:pt x="668" y="1669"/>
                      <a:pt x="701" y="1669"/>
                      <a:pt x="701" y="1669"/>
                    </a:cubicBezTo>
                    <a:cubicBezTo>
                      <a:pt x="734" y="1669"/>
                      <a:pt x="734" y="1669"/>
                      <a:pt x="734" y="1635"/>
                    </a:cubicBezTo>
                    <a:cubicBezTo>
                      <a:pt x="834" y="1502"/>
                      <a:pt x="1001" y="1335"/>
                      <a:pt x="1135" y="1168"/>
                    </a:cubicBezTo>
                    <a:cubicBezTo>
                      <a:pt x="1201" y="1102"/>
                      <a:pt x="1268" y="1001"/>
                      <a:pt x="1335" y="935"/>
                    </a:cubicBezTo>
                    <a:cubicBezTo>
                      <a:pt x="1535" y="668"/>
                      <a:pt x="1768" y="434"/>
                      <a:pt x="1969" y="168"/>
                    </a:cubicBezTo>
                    <a:cubicBezTo>
                      <a:pt x="1969" y="168"/>
                      <a:pt x="1969" y="134"/>
                      <a:pt x="1969" y="134"/>
                    </a:cubicBezTo>
                    <a:cubicBezTo>
                      <a:pt x="1969" y="101"/>
                      <a:pt x="1969" y="101"/>
                      <a:pt x="1935" y="101"/>
                    </a:cubicBezTo>
                    <a:lnTo>
                      <a:pt x="1869" y="101"/>
                    </a:lnTo>
                    <a:cubicBezTo>
                      <a:pt x="1468" y="67"/>
                      <a:pt x="1068" y="67"/>
                      <a:pt x="768" y="34"/>
                    </a:cubicBezTo>
                    <a:lnTo>
                      <a:pt x="534" y="34"/>
                    </a:lnTo>
                    <a:cubicBezTo>
                      <a:pt x="367" y="34"/>
                      <a:pt x="201" y="34"/>
                      <a:pt x="34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73" name="Google Shape;14373;p43"/>
              <p:cNvSpPr/>
              <p:nvPr/>
            </p:nvSpPr>
            <p:spPr>
              <a:xfrm>
                <a:off x="6020650" y="2987675"/>
                <a:ext cx="140125" cy="261025"/>
              </a:xfrm>
              <a:custGeom>
                <a:rect b="b" l="l" r="r" t="t"/>
                <a:pathLst>
                  <a:path extrusionOk="0" h="10441" w="5605">
                    <a:moveTo>
                      <a:pt x="5571" y="0"/>
                    </a:moveTo>
                    <a:cubicBezTo>
                      <a:pt x="5538" y="0"/>
                      <a:pt x="5538" y="0"/>
                      <a:pt x="5504" y="33"/>
                    </a:cubicBezTo>
                    <a:lnTo>
                      <a:pt x="5471" y="100"/>
                    </a:lnTo>
                    <a:cubicBezTo>
                      <a:pt x="5438" y="134"/>
                      <a:pt x="5404" y="200"/>
                      <a:pt x="5371" y="234"/>
                    </a:cubicBezTo>
                    <a:cubicBezTo>
                      <a:pt x="5137" y="534"/>
                      <a:pt x="4937" y="867"/>
                      <a:pt x="4670" y="1201"/>
                    </a:cubicBezTo>
                    <a:cubicBezTo>
                      <a:pt x="4170" y="1901"/>
                      <a:pt x="3670" y="2569"/>
                      <a:pt x="3169" y="3236"/>
                    </a:cubicBezTo>
                    <a:cubicBezTo>
                      <a:pt x="3136" y="3269"/>
                      <a:pt x="3103" y="3336"/>
                      <a:pt x="3069" y="3369"/>
                    </a:cubicBezTo>
                    <a:lnTo>
                      <a:pt x="2969" y="3469"/>
                    </a:lnTo>
                    <a:cubicBezTo>
                      <a:pt x="2969" y="3469"/>
                      <a:pt x="2969" y="3469"/>
                      <a:pt x="2969" y="3503"/>
                    </a:cubicBezTo>
                    <a:cubicBezTo>
                      <a:pt x="3036" y="3736"/>
                      <a:pt x="3036" y="4003"/>
                      <a:pt x="3036" y="4270"/>
                    </a:cubicBezTo>
                    <a:cubicBezTo>
                      <a:pt x="2969" y="4970"/>
                      <a:pt x="2702" y="5804"/>
                      <a:pt x="2069" y="5971"/>
                    </a:cubicBezTo>
                    <a:cubicBezTo>
                      <a:pt x="2012" y="5985"/>
                      <a:pt x="1953" y="5992"/>
                      <a:pt x="1895" y="5992"/>
                    </a:cubicBezTo>
                    <a:cubicBezTo>
                      <a:pt x="1680" y="5992"/>
                      <a:pt x="1466" y="5902"/>
                      <a:pt x="1335" y="5771"/>
                    </a:cubicBezTo>
                    <a:cubicBezTo>
                      <a:pt x="1335" y="5738"/>
                      <a:pt x="1301" y="5704"/>
                      <a:pt x="1301" y="5671"/>
                    </a:cubicBezTo>
                    <a:lnTo>
                      <a:pt x="1235" y="5671"/>
                    </a:lnTo>
                    <a:lnTo>
                      <a:pt x="1168" y="5738"/>
                    </a:lnTo>
                    <a:cubicBezTo>
                      <a:pt x="1068" y="5871"/>
                      <a:pt x="934" y="6004"/>
                      <a:pt x="834" y="6171"/>
                    </a:cubicBezTo>
                    <a:cubicBezTo>
                      <a:pt x="768" y="6238"/>
                      <a:pt x="701" y="6338"/>
                      <a:pt x="634" y="6405"/>
                    </a:cubicBezTo>
                    <a:cubicBezTo>
                      <a:pt x="434" y="6638"/>
                      <a:pt x="267" y="6905"/>
                      <a:pt x="34" y="7072"/>
                    </a:cubicBezTo>
                    <a:cubicBezTo>
                      <a:pt x="0" y="7072"/>
                      <a:pt x="0" y="7105"/>
                      <a:pt x="34" y="7105"/>
                    </a:cubicBezTo>
                    <a:cubicBezTo>
                      <a:pt x="801" y="8606"/>
                      <a:pt x="1702" y="9707"/>
                      <a:pt x="2769" y="10441"/>
                    </a:cubicBezTo>
                    <a:lnTo>
                      <a:pt x="2836" y="10441"/>
                    </a:lnTo>
                    <a:cubicBezTo>
                      <a:pt x="3370" y="9640"/>
                      <a:pt x="3837" y="8640"/>
                      <a:pt x="4270" y="7439"/>
                    </a:cubicBezTo>
                    <a:cubicBezTo>
                      <a:pt x="4971" y="5371"/>
                      <a:pt x="5438" y="2835"/>
                      <a:pt x="5604" y="67"/>
                    </a:cubicBezTo>
                    <a:cubicBezTo>
                      <a:pt x="5604" y="33"/>
                      <a:pt x="5571" y="33"/>
                      <a:pt x="5571" y="0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74" name="Google Shape;14374;p43"/>
              <p:cNvSpPr/>
              <p:nvPr/>
            </p:nvSpPr>
            <p:spPr>
              <a:xfrm>
                <a:off x="5965600" y="2749150"/>
                <a:ext cx="196850" cy="315250"/>
              </a:xfrm>
              <a:custGeom>
                <a:rect b="b" l="l" r="r" t="t"/>
                <a:pathLst>
                  <a:path extrusionOk="0" h="12610" w="7874">
                    <a:moveTo>
                      <a:pt x="7139" y="1"/>
                    </a:moveTo>
                    <a:cubicBezTo>
                      <a:pt x="7006" y="201"/>
                      <a:pt x="6872" y="368"/>
                      <a:pt x="6772" y="535"/>
                    </a:cubicBezTo>
                    <a:cubicBezTo>
                      <a:pt x="6672" y="635"/>
                      <a:pt x="6606" y="768"/>
                      <a:pt x="6506" y="868"/>
                    </a:cubicBezTo>
                    <a:cubicBezTo>
                      <a:pt x="6205" y="1302"/>
                      <a:pt x="5905" y="1736"/>
                      <a:pt x="5605" y="2169"/>
                    </a:cubicBezTo>
                    <a:lnTo>
                      <a:pt x="5405" y="2436"/>
                    </a:lnTo>
                    <a:cubicBezTo>
                      <a:pt x="4871" y="3203"/>
                      <a:pt x="4337" y="3970"/>
                      <a:pt x="3770" y="4738"/>
                    </a:cubicBezTo>
                    <a:cubicBezTo>
                      <a:pt x="3337" y="5371"/>
                      <a:pt x="2903" y="5972"/>
                      <a:pt x="2469" y="6606"/>
                    </a:cubicBezTo>
                    <a:lnTo>
                      <a:pt x="1535" y="7940"/>
                    </a:lnTo>
                    <a:cubicBezTo>
                      <a:pt x="1535" y="7940"/>
                      <a:pt x="1535" y="7940"/>
                      <a:pt x="1535" y="7973"/>
                    </a:cubicBezTo>
                    <a:cubicBezTo>
                      <a:pt x="1836" y="8907"/>
                      <a:pt x="1402" y="9941"/>
                      <a:pt x="1102" y="10475"/>
                    </a:cubicBezTo>
                    <a:cubicBezTo>
                      <a:pt x="868" y="10875"/>
                      <a:pt x="501" y="11442"/>
                      <a:pt x="34" y="11876"/>
                    </a:cubicBezTo>
                    <a:cubicBezTo>
                      <a:pt x="1" y="11909"/>
                      <a:pt x="1" y="11909"/>
                      <a:pt x="1" y="11943"/>
                    </a:cubicBezTo>
                    <a:cubicBezTo>
                      <a:pt x="1" y="11943"/>
                      <a:pt x="34" y="11943"/>
                      <a:pt x="34" y="11976"/>
                    </a:cubicBezTo>
                    <a:cubicBezTo>
                      <a:pt x="168" y="11976"/>
                      <a:pt x="234" y="12010"/>
                      <a:pt x="301" y="12043"/>
                    </a:cubicBezTo>
                    <a:cubicBezTo>
                      <a:pt x="401" y="12076"/>
                      <a:pt x="435" y="12143"/>
                      <a:pt x="468" y="12210"/>
                    </a:cubicBezTo>
                    <a:cubicBezTo>
                      <a:pt x="501" y="12210"/>
                      <a:pt x="501" y="12276"/>
                      <a:pt x="501" y="12310"/>
                    </a:cubicBezTo>
                    <a:cubicBezTo>
                      <a:pt x="501" y="12376"/>
                      <a:pt x="535" y="12443"/>
                      <a:pt x="535" y="12477"/>
                    </a:cubicBezTo>
                    <a:cubicBezTo>
                      <a:pt x="601" y="12510"/>
                      <a:pt x="701" y="12510"/>
                      <a:pt x="835" y="12510"/>
                    </a:cubicBezTo>
                    <a:lnTo>
                      <a:pt x="3337" y="12510"/>
                    </a:lnTo>
                    <a:cubicBezTo>
                      <a:pt x="3337" y="12510"/>
                      <a:pt x="3337" y="12477"/>
                      <a:pt x="3337" y="12477"/>
                    </a:cubicBezTo>
                    <a:cubicBezTo>
                      <a:pt x="3337" y="12276"/>
                      <a:pt x="3437" y="12143"/>
                      <a:pt x="3537" y="12076"/>
                    </a:cubicBezTo>
                    <a:cubicBezTo>
                      <a:pt x="3694" y="11945"/>
                      <a:pt x="3934" y="11855"/>
                      <a:pt x="4143" y="11855"/>
                    </a:cubicBezTo>
                    <a:cubicBezTo>
                      <a:pt x="4200" y="11855"/>
                      <a:pt x="4254" y="11862"/>
                      <a:pt x="4304" y="11876"/>
                    </a:cubicBezTo>
                    <a:cubicBezTo>
                      <a:pt x="4604" y="11976"/>
                      <a:pt x="4871" y="12210"/>
                      <a:pt x="5038" y="12577"/>
                    </a:cubicBezTo>
                    <a:cubicBezTo>
                      <a:pt x="5038" y="12577"/>
                      <a:pt x="5038" y="12610"/>
                      <a:pt x="5071" y="12610"/>
                    </a:cubicBezTo>
                    <a:cubicBezTo>
                      <a:pt x="5071" y="12610"/>
                      <a:pt x="5105" y="12610"/>
                      <a:pt x="5105" y="12577"/>
                    </a:cubicBezTo>
                    <a:cubicBezTo>
                      <a:pt x="5638" y="11876"/>
                      <a:pt x="6105" y="11242"/>
                      <a:pt x="6572" y="10642"/>
                    </a:cubicBezTo>
                    <a:cubicBezTo>
                      <a:pt x="6672" y="10508"/>
                      <a:pt x="6772" y="10375"/>
                      <a:pt x="6872" y="10208"/>
                    </a:cubicBezTo>
                    <a:cubicBezTo>
                      <a:pt x="7039" y="10008"/>
                      <a:pt x="7173" y="9808"/>
                      <a:pt x="7339" y="9608"/>
                    </a:cubicBezTo>
                    <a:cubicBezTo>
                      <a:pt x="7373" y="9541"/>
                      <a:pt x="7440" y="9508"/>
                      <a:pt x="7473" y="9441"/>
                    </a:cubicBezTo>
                    <a:cubicBezTo>
                      <a:pt x="7573" y="9274"/>
                      <a:pt x="7673" y="9141"/>
                      <a:pt x="7806" y="8974"/>
                    </a:cubicBezTo>
                    <a:cubicBezTo>
                      <a:pt x="7873" y="7807"/>
                      <a:pt x="7873" y="6639"/>
                      <a:pt x="7806" y="5505"/>
                    </a:cubicBezTo>
                    <a:cubicBezTo>
                      <a:pt x="7740" y="3604"/>
                      <a:pt x="7540" y="1769"/>
                      <a:pt x="7206" y="34"/>
                    </a:cubicBezTo>
                    <a:cubicBezTo>
                      <a:pt x="7206" y="1"/>
                      <a:pt x="7206" y="1"/>
                      <a:pt x="7173" y="1"/>
                    </a:cubicBezTo>
                    <a:close/>
                  </a:path>
                </a:pathLst>
              </a:custGeom>
              <a:solidFill>
                <a:srgbClr val="C2674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75" name="Google Shape;14375;p43"/>
              <p:cNvSpPr/>
              <p:nvPr/>
            </p:nvSpPr>
            <p:spPr>
              <a:xfrm>
                <a:off x="6768675" y="2325525"/>
                <a:ext cx="321925" cy="1055775"/>
              </a:xfrm>
              <a:custGeom>
                <a:rect b="b" l="l" r="r" t="t"/>
                <a:pathLst>
                  <a:path extrusionOk="0" h="42231" w="12877">
                    <a:moveTo>
                      <a:pt x="1" y="0"/>
                    </a:moveTo>
                    <a:cubicBezTo>
                      <a:pt x="1" y="34"/>
                      <a:pt x="1" y="34"/>
                      <a:pt x="1" y="67"/>
                    </a:cubicBezTo>
                    <a:cubicBezTo>
                      <a:pt x="1268" y="1135"/>
                      <a:pt x="2436" y="2636"/>
                      <a:pt x="3470" y="4470"/>
                    </a:cubicBezTo>
                    <a:cubicBezTo>
                      <a:pt x="5872" y="8773"/>
                      <a:pt x="7339" y="14511"/>
                      <a:pt x="7673" y="20715"/>
                    </a:cubicBezTo>
                    <a:cubicBezTo>
                      <a:pt x="7973" y="26920"/>
                      <a:pt x="7039" y="32791"/>
                      <a:pt x="5071" y="37294"/>
                    </a:cubicBezTo>
                    <a:cubicBezTo>
                      <a:pt x="4170" y="39329"/>
                      <a:pt x="3136" y="40930"/>
                      <a:pt x="1936" y="42164"/>
                    </a:cubicBezTo>
                    <a:cubicBezTo>
                      <a:pt x="1936" y="42197"/>
                      <a:pt x="1902" y="42197"/>
                      <a:pt x="1936" y="42231"/>
                    </a:cubicBezTo>
                    <a:lnTo>
                      <a:pt x="1969" y="42231"/>
                    </a:lnTo>
                    <a:cubicBezTo>
                      <a:pt x="2269" y="42164"/>
                      <a:pt x="2636" y="42064"/>
                      <a:pt x="2970" y="41964"/>
                    </a:cubicBezTo>
                    <a:cubicBezTo>
                      <a:pt x="3570" y="41797"/>
                      <a:pt x="4204" y="41564"/>
                      <a:pt x="4971" y="41330"/>
                    </a:cubicBezTo>
                    <a:cubicBezTo>
                      <a:pt x="5171" y="41263"/>
                      <a:pt x="5338" y="41197"/>
                      <a:pt x="5538" y="41130"/>
                    </a:cubicBezTo>
                    <a:cubicBezTo>
                      <a:pt x="6439" y="40830"/>
                      <a:pt x="7306" y="40563"/>
                      <a:pt x="7973" y="39762"/>
                    </a:cubicBezTo>
                    <a:cubicBezTo>
                      <a:pt x="8540" y="39028"/>
                      <a:pt x="9074" y="38228"/>
                      <a:pt x="9574" y="37294"/>
                    </a:cubicBezTo>
                    <a:cubicBezTo>
                      <a:pt x="10575" y="35426"/>
                      <a:pt x="11342" y="33358"/>
                      <a:pt x="11909" y="30889"/>
                    </a:cubicBezTo>
                    <a:cubicBezTo>
                      <a:pt x="12576" y="27854"/>
                      <a:pt x="12877" y="24618"/>
                      <a:pt x="12777" y="21249"/>
                    </a:cubicBezTo>
                    <a:cubicBezTo>
                      <a:pt x="12576" y="15578"/>
                      <a:pt x="11376" y="10641"/>
                      <a:pt x="9207" y="6572"/>
                    </a:cubicBezTo>
                    <a:cubicBezTo>
                      <a:pt x="8707" y="5705"/>
                      <a:pt x="8140" y="4837"/>
                      <a:pt x="7540" y="4070"/>
                    </a:cubicBezTo>
                    <a:cubicBezTo>
                      <a:pt x="7406" y="3903"/>
                      <a:pt x="7273" y="3736"/>
                      <a:pt x="7139" y="3570"/>
                    </a:cubicBezTo>
                    <a:cubicBezTo>
                      <a:pt x="6639" y="2903"/>
                      <a:pt x="6105" y="2202"/>
                      <a:pt x="5438" y="1702"/>
                    </a:cubicBezTo>
                    <a:cubicBezTo>
                      <a:pt x="4738" y="1168"/>
                      <a:pt x="3770" y="868"/>
                      <a:pt x="2903" y="634"/>
                    </a:cubicBezTo>
                    <a:lnTo>
                      <a:pt x="2870" y="601"/>
                    </a:lnTo>
                    <a:cubicBezTo>
                      <a:pt x="2069" y="401"/>
                      <a:pt x="1368" y="234"/>
                      <a:pt x="735" y="101"/>
                    </a:cubicBezTo>
                    <a:cubicBezTo>
                      <a:pt x="535" y="67"/>
                      <a:pt x="301" y="34"/>
                      <a:pt x="3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76" name="Google Shape;14376;p43"/>
              <p:cNvSpPr/>
              <p:nvPr/>
            </p:nvSpPr>
            <p:spPr>
              <a:xfrm>
                <a:off x="6072350" y="2346000"/>
                <a:ext cx="360275" cy="1077000"/>
              </a:xfrm>
              <a:custGeom>
                <a:rect b="b" l="l" r="r" t="t"/>
                <a:pathLst>
                  <a:path extrusionOk="0" h="43080" w="14411">
                    <a:moveTo>
                      <a:pt x="4262" y="1"/>
                    </a:moveTo>
                    <a:cubicBezTo>
                      <a:pt x="4118" y="1"/>
                      <a:pt x="3970" y="15"/>
                      <a:pt x="3837" y="15"/>
                    </a:cubicBezTo>
                    <a:cubicBezTo>
                      <a:pt x="3270" y="82"/>
                      <a:pt x="2736" y="216"/>
                      <a:pt x="2202" y="349"/>
                    </a:cubicBezTo>
                    <a:cubicBezTo>
                      <a:pt x="1368" y="549"/>
                      <a:pt x="634" y="816"/>
                      <a:pt x="34" y="1150"/>
                    </a:cubicBezTo>
                    <a:cubicBezTo>
                      <a:pt x="1" y="1150"/>
                      <a:pt x="1" y="1183"/>
                      <a:pt x="1" y="1183"/>
                    </a:cubicBezTo>
                    <a:cubicBezTo>
                      <a:pt x="1" y="1216"/>
                      <a:pt x="1" y="1216"/>
                      <a:pt x="34" y="1216"/>
                    </a:cubicBezTo>
                    <a:cubicBezTo>
                      <a:pt x="2269" y="2017"/>
                      <a:pt x="4370" y="3985"/>
                      <a:pt x="6105" y="6954"/>
                    </a:cubicBezTo>
                    <a:cubicBezTo>
                      <a:pt x="8407" y="10990"/>
                      <a:pt x="9808" y="16394"/>
                      <a:pt x="10008" y="22165"/>
                    </a:cubicBezTo>
                    <a:cubicBezTo>
                      <a:pt x="10175" y="27969"/>
                      <a:pt x="9174" y="33439"/>
                      <a:pt x="7106" y="37609"/>
                    </a:cubicBezTo>
                    <a:cubicBezTo>
                      <a:pt x="6138" y="39577"/>
                      <a:pt x="4971" y="41178"/>
                      <a:pt x="3703" y="42312"/>
                    </a:cubicBezTo>
                    <a:cubicBezTo>
                      <a:pt x="3670" y="42312"/>
                      <a:pt x="3670" y="42312"/>
                      <a:pt x="3670" y="42346"/>
                    </a:cubicBezTo>
                    <a:cubicBezTo>
                      <a:pt x="3670" y="42346"/>
                      <a:pt x="3703" y="42379"/>
                      <a:pt x="3703" y="42379"/>
                    </a:cubicBezTo>
                    <a:lnTo>
                      <a:pt x="3737" y="42379"/>
                    </a:lnTo>
                    <a:cubicBezTo>
                      <a:pt x="3837" y="42412"/>
                      <a:pt x="3970" y="42446"/>
                      <a:pt x="4070" y="42446"/>
                    </a:cubicBezTo>
                    <a:cubicBezTo>
                      <a:pt x="4571" y="42546"/>
                      <a:pt x="5138" y="42679"/>
                      <a:pt x="5771" y="42779"/>
                    </a:cubicBezTo>
                    <a:cubicBezTo>
                      <a:pt x="5905" y="42813"/>
                      <a:pt x="6072" y="42846"/>
                      <a:pt x="6238" y="42879"/>
                    </a:cubicBezTo>
                    <a:cubicBezTo>
                      <a:pt x="6705" y="42980"/>
                      <a:pt x="7139" y="43080"/>
                      <a:pt x="7606" y="43080"/>
                    </a:cubicBezTo>
                    <a:cubicBezTo>
                      <a:pt x="7840" y="43080"/>
                      <a:pt x="8040" y="43046"/>
                      <a:pt x="8273" y="42980"/>
                    </a:cubicBezTo>
                    <a:cubicBezTo>
                      <a:pt x="8340" y="42980"/>
                      <a:pt x="8407" y="42946"/>
                      <a:pt x="8473" y="42913"/>
                    </a:cubicBezTo>
                    <a:cubicBezTo>
                      <a:pt x="8640" y="42779"/>
                      <a:pt x="8774" y="42646"/>
                      <a:pt x="8907" y="42513"/>
                    </a:cubicBezTo>
                    <a:lnTo>
                      <a:pt x="8974" y="42446"/>
                    </a:lnTo>
                    <a:cubicBezTo>
                      <a:pt x="9007" y="42379"/>
                      <a:pt x="9074" y="42346"/>
                      <a:pt x="9107" y="42279"/>
                    </a:cubicBezTo>
                    <a:cubicBezTo>
                      <a:pt x="9207" y="42179"/>
                      <a:pt x="9274" y="42079"/>
                      <a:pt x="9374" y="42012"/>
                    </a:cubicBezTo>
                    <a:cubicBezTo>
                      <a:pt x="9407" y="41945"/>
                      <a:pt x="9441" y="41879"/>
                      <a:pt x="9474" y="41845"/>
                    </a:cubicBezTo>
                    <a:cubicBezTo>
                      <a:pt x="9541" y="41745"/>
                      <a:pt x="9607" y="41679"/>
                      <a:pt x="9674" y="41579"/>
                    </a:cubicBezTo>
                    <a:cubicBezTo>
                      <a:pt x="10475" y="40478"/>
                      <a:pt x="11175" y="39210"/>
                      <a:pt x="11809" y="37709"/>
                    </a:cubicBezTo>
                    <a:cubicBezTo>
                      <a:pt x="12209" y="36842"/>
                      <a:pt x="12543" y="35908"/>
                      <a:pt x="12810" y="34940"/>
                    </a:cubicBezTo>
                    <a:cubicBezTo>
                      <a:pt x="13544" y="32539"/>
                      <a:pt x="14011" y="29970"/>
                      <a:pt x="14244" y="27101"/>
                    </a:cubicBezTo>
                    <a:cubicBezTo>
                      <a:pt x="14378" y="25434"/>
                      <a:pt x="14411" y="23732"/>
                      <a:pt x="14378" y="22031"/>
                    </a:cubicBezTo>
                    <a:cubicBezTo>
                      <a:pt x="14311" y="20197"/>
                      <a:pt x="14144" y="18395"/>
                      <a:pt x="13844" y="16627"/>
                    </a:cubicBezTo>
                    <a:cubicBezTo>
                      <a:pt x="13477" y="14159"/>
                      <a:pt x="12910" y="11857"/>
                      <a:pt x="12176" y="9756"/>
                    </a:cubicBezTo>
                    <a:lnTo>
                      <a:pt x="12143" y="9756"/>
                    </a:lnTo>
                    <a:cubicBezTo>
                      <a:pt x="12109" y="9722"/>
                      <a:pt x="12109" y="9689"/>
                      <a:pt x="12109" y="9656"/>
                    </a:cubicBezTo>
                    <a:cubicBezTo>
                      <a:pt x="10341" y="4719"/>
                      <a:pt x="7773" y="1350"/>
                      <a:pt x="4871" y="82"/>
                    </a:cubicBezTo>
                    <a:lnTo>
                      <a:pt x="4804" y="82"/>
                    </a:lnTo>
                    <a:cubicBezTo>
                      <a:pt x="4771" y="49"/>
                      <a:pt x="4737" y="49"/>
                      <a:pt x="4671" y="49"/>
                    </a:cubicBezTo>
                    <a:cubicBezTo>
                      <a:pt x="4604" y="15"/>
                      <a:pt x="4571" y="15"/>
                      <a:pt x="4504" y="15"/>
                    </a:cubicBezTo>
                    <a:lnTo>
                      <a:pt x="4470" y="15"/>
                    </a:lnTo>
                    <a:cubicBezTo>
                      <a:pt x="4404" y="4"/>
                      <a:pt x="4333" y="1"/>
                      <a:pt x="426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77" name="Google Shape;14377;p43"/>
              <p:cNvSpPr/>
              <p:nvPr/>
            </p:nvSpPr>
            <p:spPr>
              <a:xfrm>
                <a:off x="6287500" y="2604050"/>
                <a:ext cx="892325" cy="984075"/>
              </a:xfrm>
              <a:custGeom>
                <a:rect b="b" l="l" r="r" t="t"/>
                <a:pathLst>
                  <a:path extrusionOk="0" h="39363" w="35693">
                    <a:moveTo>
                      <a:pt x="33825" y="1"/>
                    </a:moveTo>
                    <a:cubicBezTo>
                      <a:pt x="33291" y="1602"/>
                      <a:pt x="32624" y="3170"/>
                      <a:pt x="31723" y="4637"/>
                    </a:cubicBezTo>
                    <a:cubicBezTo>
                      <a:pt x="30889" y="5972"/>
                      <a:pt x="29822" y="7306"/>
                      <a:pt x="28554" y="8240"/>
                    </a:cubicBezTo>
                    <a:cubicBezTo>
                      <a:pt x="27987" y="8640"/>
                      <a:pt x="27087" y="9041"/>
                      <a:pt x="26853" y="9741"/>
                    </a:cubicBezTo>
                    <a:cubicBezTo>
                      <a:pt x="26653" y="10375"/>
                      <a:pt x="26787" y="11175"/>
                      <a:pt x="26820" y="11843"/>
                    </a:cubicBezTo>
                    <a:cubicBezTo>
                      <a:pt x="26887" y="13310"/>
                      <a:pt x="26520" y="14645"/>
                      <a:pt x="25652" y="15845"/>
                    </a:cubicBezTo>
                    <a:cubicBezTo>
                      <a:pt x="24752" y="17080"/>
                      <a:pt x="23684" y="18114"/>
                      <a:pt x="22450" y="19014"/>
                    </a:cubicBezTo>
                    <a:cubicBezTo>
                      <a:pt x="19948" y="20849"/>
                      <a:pt x="16980" y="21916"/>
                      <a:pt x="13977" y="22484"/>
                    </a:cubicBezTo>
                    <a:cubicBezTo>
                      <a:pt x="11839" y="22888"/>
                      <a:pt x="9649" y="23071"/>
                      <a:pt x="7457" y="23071"/>
                    </a:cubicBezTo>
                    <a:cubicBezTo>
                      <a:pt x="6572" y="23071"/>
                      <a:pt x="5687" y="23041"/>
                      <a:pt x="4804" y="22984"/>
                    </a:cubicBezTo>
                    <a:cubicBezTo>
                      <a:pt x="4704" y="23951"/>
                      <a:pt x="4437" y="24885"/>
                      <a:pt x="4104" y="25786"/>
                    </a:cubicBezTo>
                    <a:cubicBezTo>
                      <a:pt x="3770" y="26653"/>
                      <a:pt x="3403" y="27554"/>
                      <a:pt x="3003" y="28388"/>
                    </a:cubicBezTo>
                    <a:cubicBezTo>
                      <a:pt x="2202" y="29956"/>
                      <a:pt x="1035" y="31257"/>
                      <a:pt x="1" y="32658"/>
                    </a:cubicBezTo>
                    <a:cubicBezTo>
                      <a:pt x="568" y="32791"/>
                      <a:pt x="1068" y="33024"/>
                      <a:pt x="1368" y="33525"/>
                    </a:cubicBezTo>
                    <a:cubicBezTo>
                      <a:pt x="1702" y="34092"/>
                      <a:pt x="1702" y="34792"/>
                      <a:pt x="1769" y="35393"/>
                    </a:cubicBezTo>
                    <a:cubicBezTo>
                      <a:pt x="1869" y="36727"/>
                      <a:pt x="2069" y="38061"/>
                      <a:pt x="2236" y="39362"/>
                    </a:cubicBezTo>
                    <a:lnTo>
                      <a:pt x="2536" y="39362"/>
                    </a:lnTo>
                    <a:cubicBezTo>
                      <a:pt x="2736" y="39362"/>
                      <a:pt x="2903" y="39329"/>
                      <a:pt x="3070" y="39296"/>
                    </a:cubicBezTo>
                    <a:cubicBezTo>
                      <a:pt x="3570" y="39262"/>
                      <a:pt x="4070" y="39229"/>
                      <a:pt x="4571" y="39162"/>
                    </a:cubicBezTo>
                    <a:cubicBezTo>
                      <a:pt x="4871" y="39129"/>
                      <a:pt x="5138" y="39062"/>
                      <a:pt x="5438" y="39029"/>
                    </a:cubicBezTo>
                    <a:cubicBezTo>
                      <a:pt x="5605" y="38995"/>
                      <a:pt x="5972" y="38962"/>
                      <a:pt x="6038" y="38762"/>
                    </a:cubicBezTo>
                    <a:cubicBezTo>
                      <a:pt x="6072" y="38695"/>
                      <a:pt x="6038" y="38628"/>
                      <a:pt x="6038" y="38562"/>
                    </a:cubicBezTo>
                    <a:lnTo>
                      <a:pt x="5972" y="38161"/>
                    </a:lnTo>
                    <a:cubicBezTo>
                      <a:pt x="5805" y="36861"/>
                      <a:pt x="5638" y="35560"/>
                      <a:pt x="5471" y="34225"/>
                    </a:cubicBezTo>
                    <a:cubicBezTo>
                      <a:pt x="5405" y="33958"/>
                      <a:pt x="5371" y="33692"/>
                      <a:pt x="5338" y="33425"/>
                    </a:cubicBezTo>
                    <a:lnTo>
                      <a:pt x="5338" y="33425"/>
                    </a:lnTo>
                    <a:cubicBezTo>
                      <a:pt x="5587" y="33431"/>
                      <a:pt x="5836" y="33434"/>
                      <a:pt x="6085" y="33434"/>
                    </a:cubicBezTo>
                    <a:cubicBezTo>
                      <a:pt x="8504" y="33434"/>
                      <a:pt x="10918" y="33148"/>
                      <a:pt x="13277" y="32724"/>
                    </a:cubicBezTo>
                    <a:cubicBezTo>
                      <a:pt x="15312" y="32324"/>
                      <a:pt x="17380" y="31857"/>
                      <a:pt x="19415" y="31290"/>
                    </a:cubicBezTo>
                    <a:cubicBezTo>
                      <a:pt x="19448" y="31290"/>
                      <a:pt x="19448" y="31323"/>
                      <a:pt x="19481" y="31357"/>
                    </a:cubicBezTo>
                    <a:cubicBezTo>
                      <a:pt x="19782" y="31790"/>
                      <a:pt x="20048" y="32291"/>
                      <a:pt x="20215" y="32824"/>
                    </a:cubicBezTo>
                    <a:cubicBezTo>
                      <a:pt x="20282" y="33058"/>
                      <a:pt x="20315" y="33358"/>
                      <a:pt x="20382" y="33625"/>
                    </a:cubicBezTo>
                    <a:cubicBezTo>
                      <a:pt x="20415" y="33725"/>
                      <a:pt x="20415" y="33825"/>
                      <a:pt x="20449" y="33925"/>
                    </a:cubicBezTo>
                    <a:cubicBezTo>
                      <a:pt x="20482" y="34159"/>
                      <a:pt x="20582" y="34225"/>
                      <a:pt x="20782" y="34325"/>
                    </a:cubicBezTo>
                    <a:lnTo>
                      <a:pt x="20816" y="34325"/>
                    </a:lnTo>
                    <a:cubicBezTo>
                      <a:pt x="20849" y="34325"/>
                      <a:pt x="20882" y="34359"/>
                      <a:pt x="20949" y="34359"/>
                    </a:cubicBezTo>
                    <a:cubicBezTo>
                      <a:pt x="21483" y="34559"/>
                      <a:pt x="22050" y="34692"/>
                      <a:pt x="22617" y="34859"/>
                    </a:cubicBezTo>
                    <a:cubicBezTo>
                      <a:pt x="23217" y="35059"/>
                      <a:pt x="23784" y="35226"/>
                      <a:pt x="24385" y="35393"/>
                    </a:cubicBezTo>
                    <a:cubicBezTo>
                      <a:pt x="24452" y="35426"/>
                      <a:pt x="24518" y="35460"/>
                      <a:pt x="24618" y="35493"/>
                    </a:cubicBezTo>
                    <a:cubicBezTo>
                      <a:pt x="24652" y="35493"/>
                      <a:pt x="24685" y="35493"/>
                      <a:pt x="24718" y="35526"/>
                    </a:cubicBezTo>
                    <a:cubicBezTo>
                      <a:pt x="25152" y="35660"/>
                      <a:pt x="25586" y="35760"/>
                      <a:pt x="26019" y="35893"/>
                    </a:cubicBezTo>
                    <a:cubicBezTo>
                      <a:pt x="26219" y="35960"/>
                      <a:pt x="26453" y="36027"/>
                      <a:pt x="26653" y="36093"/>
                    </a:cubicBezTo>
                    <a:cubicBezTo>
                      <a:pt x="26853" y="36160"/>
                      <a:pt x="27020" y="36227"/>
                      <a:pt x="27220" y="36260"/>
                    </a:cubicBezTo>
                    <a:cubicBezTo>
                      <a:pt x="27387" y="36260"/>
                      <a:pt x="27520" y="36260"/>
                      <a:pt x="27654" y="36227"/>
                    </a:cubicBezTo>
                    <a:cubicBezTo>
                      <a:pt x="27854" y="36193"/>
                      <a:pt x="28021" y="36160"/>
                      <a:pt x="28188" y="36127"/>
                    </a:cubicBezTo>
                    <a:cubicBezTo>
                      <a:pt x="28688" y="36060"/>
                      <a:pt x="29188" y="35960"/>
                      <a:pt x="29655" y="35860"/>
                    </a:cubicBezTo>
                    <a:cubicBezTo>
                      <a:pt x="29955" y="35793"/>
                      <a:pt x="30222" y="35726"/>
                      <a:pt x="30489" y="35660"/>
                    </a:cubicBezTo>
                    <a:cubicBezTo>
                      <a:pt x="30656" y="35626"/>
                      <a:pt x="31056" y="35560"/>
                      <a:pt x="31090" y="35359"/>
                    </a:cubicBezTo>
                    <a:cubicBezTo>
                      <a:pt x="31123" y="35293"/>
                      <a:pt x="31090" y="35226"/>
                      <a:pt x="31090" y="35159"/>
                    </a:cubicBezTo>
                    <a:cubicBezTo>
                      <a:pt x="31056" y="35026"/>
                      <a:pt x="31023" y="34892"/>
                      <a:pt x="30990" y="34759"/>
                    </a:cubicBezTo>
                    <a:cubicBezTo>
                      <a:pt x="30689" y="33491"/>
                      <a:pt x="30456" y="32191"/>
                      <a:pt x="30156" y="30890"/>
                    </a:cubicBezTo>
                    <a:cubicBezTo>
                      <a:pt x="29989" y="30122"/>
                      <a:pt x="29822" y="29388"/>
                      <a:pt x="29655" y="28621"/>
                    </a:cubicBezTo>
                    <a:cubicBezTo>
                      <a:pt x="29589" y="28421"/>
                      <a:pt x="29555" y="28188"/>
                      <a:pt x="29488" y="27987"/>
                    </a:cubicBezTo>
                    <a:cubicBezTo>
                      <a:pt x="29655" y="27921"/>
                      <a:pt x="29789" y="27854"/>
                      <a:pt x="29922" y="27787"/>
                    </a:cubicBezTo>
                    <a:cubicBezTo>
                      <a:pt x="29955" y="27754"/>
                      <a:pt x="29955" y="27754"/>
                      <a:pt x="29955" y="27754"/>
                    </a:cubicBezTo>
                    <a:cubicBezTo>
                      <a:pt x="31390" y="26887"/>
                      <a:pt x="32624" y="25152"/>
                      <a:pt x="33625" y="22717"/>
                    </a:cubicBezTo>
                    <a:cubicBezTo>
                      <a:pt x="35026" y="19181"/>
                      <a:pt x="35693" y="14545"/>
                      <a:pt x="35493" y="9608"/>
                    </a:cubicBezTo>
                    <a:cubicBezTo>
                      <a:pt x="35359" y="6439"/>
                      <a:pt x="34859" y="3403"/>
                      <a:pt x="34058" y="735"/>
                    </a:cubicBezTo>
                    <a:cubicBezTo>
                      <a:pt x="34058" y="701"/>
                      <a:pt x="34058" y="668"/>
                      <a:pt x="34025" y="635"/>
                    </a:cubicBezTo>
                    <a:cubicBezTo>
                      <a:pt x="33958" y="434"/>
                      <a:pt x="33892" y="201"/>
                      <a:pt x="3382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78" name="Google Shape;14378;p43"/>
              <p:cNvSpPr/>
              <p:nvPr/>
            </p:nvSpPr>
            <p:spPr>
              <a:xfrm>
                <a:off x="5798825" y="2296575"/>
                <a:ext cx="1287600" cy="1052925"/>
              </a:xfrm>
              <a:custGeom>
                <a:rect b="b" l="l" r="r" t="t"/>
                <a:pathLst>
                  <a:path extrusionOk="0" h="42117" w="51504">
                    <a:moveTo>
                      <a:pt x="27499" y="0"/>
                    </a:moveTo>
                    <a:cubicBezTo>
                      <a:pt x="23571" y="0"/>
                      <a:pt x="19640" y="550"/>
                      <a:pt x="15845" y="1659"/>
                    </a:cubicBezTo>
                    <a:cubicBezTo>
                      <a:pt x="15665" y="1599"/>
                      <a:pt x="15437" y="1587"/>
                      <a:pt x="15233" y="1587"/>
                    </a:cubicBezTo>
                    <a:cubicBezTo>
                      <a:pt x="15097" y="1587"/>
                      <a:pt x="14971" y="1592"/>
                      <a:pt x="14878" y="1592"/>
                    </a:cubicBezTo>
                    <a:cubicBezTo>
                      <a:pt x="14311" y="1659"/>
                      <a:pt x="13744" y="1759"/>
                      <a:pt x="13210" y="1892"/>
                    </a:cubicBezTo>
                    <a:cubicBezTo>
                      <a:pt x="12076" y="2193"/>
                      <a:pt x="10942" y="2559"/>
                      <a:pt x="10008" y="3260"/>
                    </a:cubicBezTo>
                    <a:cubicBezTo>
                      <a:pt x="9941" y="3293"/>
                      <a:pt x="9908" y="3360"/>
                      <a:pt x="9908" y="3427"/>
                    </a:cubicBezTo>
                    <a:cubicBezTo>
                      <a:pt x="9807" y="3460"/>
                      <a:pt x="9741" y="3493"/>
                      <a:pt x="9674" y="3493"/>
                    </a:cubicBezTo>
                    <a:cubicBezTo>
                      <a:pt x="9274" y="3627"/>
                      <a:pt x="8873" y="3760"/>
                      <a:pt x="8473" y="3927"/>
                    </a:cubicBezTo>
                    <a:cubicBezTo>
                      <a:pt x="7739" y="4261"/>
                      <a:pt x="7039" y="4694"/>
                      <a:pt x="6372" y="5161"/>
                    </a:cubicBezTo>
                    <a:cubicBezTo>
                      <a:pt x="5238" y="6029"/>
                      <a:pt x="4137" y="7096"/>
                      <a:pt x="3536" y="8397"/>
                    </a:cubicBezTo>
                    <a:cubicBezTo>
                      <a:pt x="3003" y="9164"/>
                      <a:pt x="2536" y="10098"/>
                      <a:pt x="2102" y="11166"/>
                    </a:cubicBezTo>
                    <a:cubicBezTo>
                      <a:pt x="668" y="14735"/>
                      <a:pt x="0" y="19372"/>
                      <a:pt x="234" y="24275"/>
                    </a:cubicBezTo>
                    <a:cubicBezTo>
                      <a:pt x="401" y="28712"/>
                      <a:pt x="1301" y="32881"/>
                      <a:pt x="2736" y="36184"/>
                    </a:cubicBezTo>
                    <a:cubicBezTo>
                      <a:pt x="2759" y="36178"/>
                      <a:pt x="2781" y="36175"/>
                      <a:pt x="2801" y="36175"/>
                    </a:cubicBezTo>
                    <a:cubicBezTo>
                      <a:pt x="2901" y="36175"/>
                      <a:pt x="2969" y="36240"/>
                      <a:pt x="2969" y="36350"/>
                    </a:cubicBezTo>
                    <a:cubicBezTo>
                      <a:pt x="2969" y="36484"/>
                      <a:pt x="2969" y="36584"/>
                      <a:pt x="3003" y="36684"/>
                    </a:cubicBezTo>
                    <a:cubicBezTo>
                      <a:pt x="3069" y="36851"/>
                      <a:pt x="3136" y="37017"/>
                      <a:pt x="3236" y="37184"/>
                    </a:cubicBezTo>
                    <a:cubicBezTo>
                      <a:pt x="3670" y="38052"/>
                      <a:pt x="4137" y="38819"/>
                      <a:pt x="4604" y="39453"/>
                    </a:cubicBezTo>
                    <a:cubicBezTo>
                      <a:pt x="5538" y="40387"/>
                      <a:pt x="6639" y="41187"/>
                      <a:pt x="7839" y="41721"/>
                    </a:cubicBezTo>
                    <a:cubicBezTo>
                      <a:pt x="8470" y="41984"/>
                      <a:pt x="9121" y="42117"/>
                      <a:pt x="9765" y="42117"/>
                    </a:cubicBezTo>
                    <a:cubicBezTo>
                      <a:pt x="10755" y="42117"/>
                      <a:pt x="11727" y="41801"/>
                      <a:pt x="12576" y="41154"/>
                    </a:cubicBezTo>
                    <a:cubicBezTo>
                      <a:pt x="13977" y="40120"/>
                      <a:pt x="14878" y="38452"/>
                      <a:pt x="15545" y="36851"/>
                    </a:cubicBezTo>
                    <a:cubicBezTo>
                      <a:pt x="16245" y="35049"/>
                      <a:pt x="16712" y="33115"/>
                      <a:pt x="16946" y="31180"/>
                    </a:cubicBezTo>
                    <a:cubicBezTo>
                      <a:pt x="17046" y="30113"/>
                      <a:pt x="17146" y="28978"/>
                      <a:pt x="17113" y="27878"/>
                    </a:cubicBezTo>
                    <a:cubicBezTo>
                      <a:pt x="17013" y="27878"/>
                      <a:pt x="16946" y="27844"/>
                      <a:pt x="16946" y="27744"/>
                    </a:cubicBezTo>
                    <a:cubicBezTo>
                      <a:pt x="16946" y="27377"/>
                      <a:pt x="16979" y="27010"/>
                      <a:pt x="17013" y="26643"/>
                    </a:cubicBezTo>
                    <a:cubicBezTo>
                      <a:pt x="16979" y="26543"/>
                      <a:pt x="16979" y="26443"/>
                      <a:pt x="16946" y="26310"/>
                    </a:cubicBezTo>
                    <a:cubicBezTo>
                      <a:pt x="16946" y="26243"/>
                      <a:pt x="17013" y="26176"/>
                      <a:pt x="17079" y="26143"/>
                    </a:cubicBezTo>
                    <a:cubicBezTo>
                      <a:pt x="17446" y="23541"/>
                      <a:pt x="18747" y="21206"/>
                      <a:pt x="20649" y="19372"/>
                    </a:cubicBezTo>
                    <a:cubicBezTo>
                      <a:pt x="22917" y="17203"/>
                      <a:pt x="25952" y="15736"/>
                      <a:pt x="28921" y="14802"/>
                    </a:cubicBezTo>
                    <a:cubicBezTo>
                      <a:pt x="30522" y="14301"/>
                      <a:pt x="32190" y="13968"/>
                      <a:pt x="33891" y="13901"/>
                    </a:cubicBezTo>
                    <a:cubicBezTo>
                      <a:pt x="33981" y="13899"/>
                      <a:pt x="34071" y="13898"/>
                      <a:pt x="34161" y="13898"/>
                    </a:cubicBezTo>
                    <a:cubicBezTo>
                      <a:pt x="35639" y="13898"/>
                      <a:pt x="37117" y="14148"/>
                      <a:pt x="38595" y="14368"/>
                    </a:cubicBezTo>
                    <a:cubicBezTo>
                      <a:pt x="39029" y="14433"/>
                      <a:pt x="39458" y="14472"/>
                      <a:pt x="39880" y="14472"/>
                    </a:cubicBezTo>
                    <a:cubicBezTo>
                      <a:pt x="40979" y="14472"/>
                      <a:pt x="42024" y="14206"/>
                      <a:pt x="42964" y="13434"/>
                    </a:cubicBezTo>
                    <a:cubicBezTo>
                      <a:pt x="44332" y="12300"/>
                      <a:pt x="45500" y="10966"/>
                      <a:pt x="46967" y="9931"/>
                    </a:cubicBezTo>
                    <a:cubicBezTo>
                      <a:pt x="48335" y="8964"/>
                      <a:pt x="49869" y="8397"/>
                      <a:pt x="51504" y="8030"/>
                    </a:cubicBezTo>
                    <a:cubicBezTo>
                      <a:pt x="50136" y="5728"/>
                      <a:pt x="48535" y="4294"/>
                      <a:pt x="46901" y="3927"/>
                    </a:cubicBezTo>
                    <a:cubicBezTo>
                      <a:pt x="46567" y="3827"/>
                      <a:pt x="46233" y="3727"/>
                      <a:pt x="45900" y="3627"/>
                    </a:cubicBezTo>
                    <a:cubicBezTo>
                      <a:pt x="45733" y="3594"/>
                      <a:pt x="45566" y="3527"/>
                      <a:pt x="45400" y="3527"/>
                    </a:cubicBezTo>
                    <a:cubicBezTo>
                      <a:pt x="44933" y="2960"/>
                      <a:pt x="44365" y="2393"/>
                      <a:pt x="43765" y="2092"/>
                    </a:cubicBezTo>
                    <a:cubicBezTo>
                      <a:pt x="43231" y="1826"/>
                      <a:pt x="42664" y="1659"/>
                      <a:pt x="42064" y="1492"/>
                    </a:cubicBezTo>
                    <a:cubicBezTo>
                      <a:pt x="41230" y="1259"/>
                      <a:pt x="40396" y="1025"/>
                      <a:pt x="39529" y="892"/>
                    </a:cubicBezTo>
                    <a:cubicBezTo>
                      <a:pt x="39362" y="858"/>
                      <a:pt x="39162" y="825"/>
                      <a:pt x="38995" y="792"/>
                    </a:cubicBezTo>
                    <a:cubicBezTo>
                      <a:pt x="38745" y="738"/>
                      <a:pt x="38486" y="704"/>
                      <a:pt x="38227" y="704"/>
                    </a:cubicBezTo>
                    <a:cubicBezTo>
                      <a:pt x="38002" y="704"/>
                      <a:pt x="37778" y="730"/>
                      <a:pt x="37561" y="792"/>
                    </a:cubicBezTo>
                    <a:cubicBezTo>
                      <a:pt x="37461" y="825"/>
                      <a:pt x="37327" y="858"/>
                      <a:pt x="37227" y="892"/>
                    </a:cubicBezTo>
                    <a:cubicBezTo>
                      <a:pt x="37227" y="925"/>
                      <a:pt x="37027" y="1092"/>
                      <a:pt x="37027" y="1125"/>
                    </a:cubicBezTo>
                    <a:cubicBezTo>
                      <a:pt x="36927" y="1092"/>
                      <a:pt x="36827" y="1058"/>
                      <a:pt x="36727" y="1025"/>
                    </a:cubicBezTo>
                    <a:cubicBezTo>
                      <a:pt x="35859" y="858"/>
                      <a:pt x="34992" y="658"/>
                      <a:pt x="34125" y="525"/>
                    </a:cubicBezTo>
                    <a:cubicBezTo>
                      <a:pt x="31934" y="176"/>
                      <a:pt x="29717" y="0"/>
                      <a:pt x="2749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79" name="Google Shape;14379;p43"/>
              <p:cNvSpPr/>
              <p:nvPr/>
            </p:nvSpPr>
            <p:spPr>
              <a:xfrm>
                <a:off x="5810500" y="2305425"/>
                <a:ext cx="1242575" cy="1050800"/>
              </a:xfrm>
              <a:custGeom>
                <a:rect b="b" l="l" r="r" t="t"/>
                <a:pathLst>
                  <a:path extrusionOk="0" h="42032" w="49703">
                    <a:moveTo>
                      <a:pt x="45565" y="4232"/>
                    </a:moveTo>
                    <a:lnTo>
                      <a:pt x="45565" y="4232"/>
                    </a:lnTo>
                    <a:cubicBezTo>
                      <a:pt x="45721" y="4353"/>
                      <a:pt x="45877" y="4449"/>
                      <a:pt x="46033" y="4574"/>
                    </a:cubicBezTo>
                    <a:cubicBezTo>
                      <a:pt x="46033" y="4574"/>
                      <a:pt x="46067" y="4607"/>
                      <a:pt x="46067" y="4607"/>
                    </a:cubicBezTo>
                    <a:cubicBezTo>
                      <a:pt x="46033" y="4674"/>
                      <a:pt x="46000" y="4774"/>
                      <a:pt x="46033" y="4874"/>
                    </a:cubicBezTo>
                    <a:cubicBezTo>
                      <a:pt x="45900" y="4641"/>
                      <a:pt x="45733" y="4440"/>
                      <a:pt x="45566" y="4240"/>
                    </a:cubicBezTo>
                    <a:cubicBezTo>
                      <a:pt x="45566" y="4240"/>
                      <a:pt x="45566" y="4237"/>
                      <a:pt x="45565" y="4232"/>
                    </a:cubicBezTo>
                    <a:close/>
                    <a:moveTo>
                      <a:pt x="46028" y="22519"/>
                    </a:moveTo>
                    <a:cubicBezTo>
                      <a:pt x="46029" y="22553"/>
                      <a:pt x="46031" y="22586"/>
                      <a:pt x="46033" y="22620"/>
                    </a:cubicBezTo>
                    <a:cubicBezTo>
                      <a:pt x="46031" y="22586"/>
                      <a:pt x="46030" y="22553"/>
                      <a:pt x="46028" y="22519"/>
                    </a:cubicBezTo>
                    <a:close/>
                    <a:moveTo>
                      <a:pt x="1168" y="25856"/>
                    </a:moveTo>
                    <a:cubicBezTo>
                      <a:pt x="1101" y="26256"/>
                      <a:pt x="1101" y="26656"/>
                      <a:pt x="1168" y="27023"/>
                    </a:cubicBezTo>
                    <a:cubicBezTo>
                      <a:pt x="1068" y="26623"/>
                      <a:pt x="1035" y="26189"/>
                      <a:pt x="1168" y="25856"/>
                    </a:cubicBezTo>
                    <a:close/>
                    <a:moveTo>
                      <a:pt x="7291" y="7199"/>
                    </a:moveTo>
                    <a:cubicBezTo>
                      <a:pt x="7735" y="7199"/>
                      <a:pt x="8169" y="7341"/>
                      <a:pt x="8573" y="7543"/>
                    </a:cubicBezTo>
                    <a:cubicBezTo>
                      <a:pt x="8907" y="7743"/>
                      <a:pt x="9207" y="7976"/>
                      <a:pt x="9507" y="8176"/>
                    </a:cubicBezTo>
                    <a:cubicBezTo>
                      <a:pt x="9674" y="8277"/>
                      <a:pt x="9841" y="8343"/>
                      <a:pt x="10041" y="8443"/>
                    </a:cubicBezTo>
                    <a:cubicBezTo>
                      <a:pt x="10108" y="8543"/>
                      <a:pt x="10174" y="8610"/>
                      <a:pt x="10208" y="8710"/>
                    </a:cubicBezTo>
                    <a:cubicBezTo>
                      <a:pt x="10441" y="9077"/>
                      <a:pt x="10641" y="9477"/>
                      <a:pt x="10875" y="9844"/>
                    </a:cubicBezTo>
                    <a:cubicBezTo>
                      <a:pt x="11275" y="10612"/>
                      <a:pt x="11709" y="11379"/>
                      <a:pt x="12042" y="12213"/>
                    </a:cubicBezTo>
                    <a:cubicBezTo>
                      <a:pt x="12209" y="12546"/>
                      <a:pt x="12343" y="12880"/>
                      <a:pt x="12476" y="13213"/>
                    </a:cubicBezTo>
                    <a:cubicBezTo>
                      <a:pt x="12509" y="13313"/>
                      <a:pt x="12509" y="13414"/>
                      <a:pt x="12543" y="13480"/>
                    </a:cubicBezTo>
                    <a:cubicBezTo>
                      <a:pt x="12576" y="13914"/>
                      <a:pt x="12676" y="14348"/>
                      <a:pt x="12776" y="14748"/>
                    </a:cubicBezTo>
                    <a:cubicBezTo>
                      <a:pt x="12976" y="15615"/>
                      <a:pt x="13177" y="16449"/>
                      <a:pt x="13343" y="17283"/>
                    </a:cubicBezTo>
                    <a:cubicBezTo>
                      <a:pt x="13377" y="17383"/>
                      <a:pt x="13377" y="17450"/>
                      <a:pt x="13410" y="17550"/>
                    </a:cubicBezTo>
                    <a:cubicBezTo>
                      <a:pt x="13243" y="17650"/>
                      <a:pt x="13143" y="17817"/>
                      <a:pt x="13043" y="17983"/>
                    </a:cubicBezTo>
                    <a:cubicBezTo>
                      <a:pt x="12876" y="18184"/>
                      <a:pt x="12710" y="18417"/>
                      <a:pt x="12643" y="18651"/>
                    </a:cubicBezTo>
                    <a:cubicBezTo>
                      <a:pt x="12443" y="18951"/>
                      <a:pt x="12243" y="19218"/>
                      <a:pt x="12042" y="19485"/>
                    </a:cubicBezTo>
                    <a:cubicBezTo>
                      <a:pt x="11642" y="20052"/>
                      <a:pt x="11208" y="20619"/>
                      <a:pt x="10808" y="21186"/>
                    </a:cubicBezTo>
                    <a:cubicBezTo>
                      <a:pt x="9974" y="22320"/>
                      <a:pt x="9140" y="23454"/>
                      <a:pt x="8306" y="24588"/>
                    </a:cubicBezTo>
                    <a:cubicBezTo>
                      <a:pt x="8040" y="24955"/>
                      <a:pt x="7773" y="25322"/>
                      <a:pt x="7506" y="25689"/>
                    </a:cubicBezTo>
                    <a:cubicBezTo>
                      <a:pt x="7673" y="25889"/>
                      <a:pt x="7739" y="26189"/>
                      <a:pt x="7739" y="26490"/>
                    </a:cubicBezTo>
                    <a:cubicBezTo>
                      <a:pt x="7806" y="26389"/>
                      <a:pt x="7873" y="26323"/>
                      <a:pt x="7939" y="26256"/>
                    </a:cubicBezTo>
                    <a:cubicBezTo>
                      <a:pt x="8306" y="25722"/>
                      <a:pt x="8707" y="25189"/>
                      <a:pt x="9107" y="24655"/>
                    </a:cubicBezTo>
                    <a:cubicBezTo>
                      <a:pt x="9908" y="23554"/>
                      <a:pt x="10708" y="22453"/>
                      <a:pt x="11509" y="21353"/>
                    </a:cubicBezTo>
                    <a:cubicBezTo>
                      <a:pt x="11909" y="20819"/>
                      <a:pt x="12276" y="20285"/>
                      <a:pt x="12676" y="19751"/>
                    </a:cubicBezTo>
                    <a:cubicBezTo>
                      <a:pt x="12976" y="19318"/>
                      <a:pt x="13377" y="18884"/>
                      <a:pt x="13577" y="18384"/>
                    </a:cubicBezTo>
                    <a:cubicBezTo>
                      <a:pt x="14044" y="21052"/>
                      <a:pt x="14311" y="23754"/>
                      <a:pt x="14244" y="26456"/>
                    </a:cubicBezTo>
                    <a:cubicBezTo>
                      <a:pt x="14244" y="27924"/>
                      <a:pt x="14111" y="29392"/>
                      <a:pt x="13877" y="30826"/>
                    </a:cubicBezTo>
                    <a:cubicBezTo>
                      <a:pt x="13744" y="31560"/>
                      <a:pt x="13577" y="32260"/>
                      <a:pt x="13377" y="32994"/>
                    </a:cubicBezTo>
                    <a:cubicBezTo>
                      <a:pt x="13243" y="33495"/>
                      <a:pt x="13110" y="34028"/>
                      <a:pt x="13043" y="34562"/>
                    </a:cubicBezTo>
                    <a:cubicBezTo>
                      <a:pt x="12943" y="34795"/>
                      <a:pt x="12876" y="34996"/>
                      <a:pt x="12776" y="35229"/>
                    </a:cubicBezTo>
                    <a:cubicBezTo>
                      <a:pt x="12443" y="36030"/>
                      <a:pt x="12076" y="36830"/>
                      <a:pt x="11575" y="37564"/>
                    </a:cubicBezTo>
                    <a:cubicBezTo>
                      <a:pt x="11442" y="37731"/>
                      <a:pt x="11342" y="37898"/>
                      <a:pt x="11208" y="38031"/>
                    </a:cubicBezTo>
                    <a:cubicBezTo>
                      <a:pt x="11108" y="37998"/>
                      <a:pt x="10975" y="37964"/>
                      <a:pt x="10875" y="37898"/>
                    </a:cubicBezTo>
                    <a:cubicBezTo>
                      <a:pt x="10608" y="37764"/>
                      <a:pt x="10375" y="37597"/>
                      <a:pt x="10174" y="37397"/>
                    </a:cubicBezTo>
                    <a:cubicBezTo>
                      <a:pt x="9707" y="36930"/>
                      <a:pt x="9340" y="36397"/>
                      <a:pt x="9007" y="35863"/>
                    </a:cubicBezTo>
                    <a:cubicBezTo>
                      <a:pt x="8640" y="35262"/>
                      <a:pt x="8306" y="34695"/>
                      <a:pt x="7973" y="34062"/>
                    </a:cubicBezTo>
                    <a:cubicBezTo>
                      <a:pt x="7673" y="33495"/>
                      <a:pt x="7472" y="32761"/>
                      <a:pt x="7072" y="32260"/>
                    </a:cubicBezTo>
                    <a:cubicBezTo>
                      <a:pt x="7032" y="32207"/>
                      <a:pt x="6981" y="32186"/>
                      <a:pt x="6931" y="32186"/>
                    </a:cubicBezTo>
                    <a:cubicBezTo>
                      <a:pt x="6855" y="32186"/>
                      <a:pt x="6779" y="32234"/>
                      <a:pt x="6739" y="32294"/>
                    </a:cubicBezTo>
                    <a:cubicBezTo>
                      <a:pt x="6672" y="32294"/>
                      <a:pt x="6538" y="32327"/>
                      <a:pt x="6538" y="32427"/>
                    </a:cubicBezTo>
                    <a:cubicBezTo>
                      <a:pt x="6438" y="33128"/>
                      <a:pt x="6772" y="33828"/>
                      <a:pt x="7039" y="34462"/>
                    </a:cubicBezTo>
                    <a:cubicBezTo>
                      <a:pt x="7372" y="35196"/>
                      <a:pt x="7773" y="35930"/>
                      <a:pt x="8140" y="36663"/>
                    </a:cubicBezTo>
                    <a:lnTo>
                      <a:pt x="7873" y="36663"/>
                    </a:lnTo>
                    <a:cubicBezTo>
                      <a:pt x="7439" y="36663"/>
                      <a:pt x="7005" y="36697"/>
                      <a:pt x="6572" y="36730"/>
                    </a:cubicBezTo>
                    <a:cubicBezTo>
                      <a:pt x="6105" y="36764"/>
                      <a:pt x="5671" y="36797"/>
                      <a:pt x="5204" y="36864"/>
                    </a:cubicBezTo>
                    <a:cubicBezTo>
                      <a:pt x="5037" y="36897"/>
                      <a:pt x="4837" y="36930"/>
                      <a:pt x="4670" y="36964"/>
                    </a:cubicBezTo>
                    <a:cubicBezTo>
                      <a:pt x="4584" y="37340"/>
                      <a:pt x="4372" y="37690"/>
                      <a:pt x="3969" y="37690"/>
                    </a:cubicBezTo>
                    <a:cubicBezTo>
                      <a:pt x="3907" y="37690"/>
                      <a:pt x="3841" y="37682"/>
                      <a:pt x="3770" y="37664"/>
                    </a:cubicBezTo>
                    <a:cubicBezTo>
                      <a:pt x="3937" y="37264"/>
                      <a:pt x="3803" y="36663"/>
                      <a:pt x="3770" y="36196"/>
                    </a:cubicBezTo>
                    <a:cubicBezTo>
                      <a:pt x="3736" y="35729"/>
                      <a:pt x="3803" y="35196"/>
                      <a:pt x="3670" y="34762"/>
                    </a:cubicBezTo>
                    <a:cubicBezTo>
                      <a:pt x="3636" y="34662"/>
                      <a:pt x="3553" y="34612"/>
                      <a:pt x="3470" y="34612"/>
                    </a:cubicBezTo>
                    <a:cubicBezTo>
                      <a:pt x="3386" y="34612"/>
                      <a:pt x="3303" y="34662"/>
                      <a:pt x="3269" y="34762"/>
                    </a:cubicBezTo>
                    <a:cubicBezTo>
                      <a:pt x="3103" y="35229"/>
                      <a:pt x="3203" y="35796"/>
                      <a:pt x="3203" y="36297"/>
                    </a:cubicBezTo>
                    <a:cubicBezTo>
                      <a:pt x="3203" y="36530"/>
                      <a:pt x="3203" y="36797"/>
                      <a:pt x="3236" y="37097"/>
                    </a:cubicBezTo>
                    <a:cubicBezTo>
                      <a:pt x="3136" y="36830"/>
                      <a:pt x="3103" y="36563"/>
                      <a:pt x="3103" y="36330"/>
                    </a:cubicBezTo>
                    <a:cubicBezTo>
                      <a:pt x="3069" y="35830"/>
                      <a:pt x="3103" y="35296"/>
                      <a:pt x="3169" y="34795"/>
                    </a:cubicBezTo>
                    <a:cubicBezTo>
                      <a:pt x="3169" y="34729"/>
                      <a:pt x="3103" y="34629"/>
                      <a:pt x="3069" y="34562"/>
                    </a:cubicBezTo>
                    <a:cubicBezTo>
                      <a:pt x="2969" y="34529"/>
                      <a:pt x="2836" y="34462"/>
                      <a:pt x="2736" y="34362"/>
                    </a:cubicBezTo>
                    <a:cubicBezTo>
                      <a:pt x="2836" y="34362"/>
                      <a:pt x="2936" y="34262"/>
                      <a:pt x="2903" y="34162"/>
                    </a:cubicBezTo>
                    <a:cubicBezTo>
                      <a:pt x="2736" y="33294"/>
                      <a:pt x="2502" y="32561"/>
                      <a:pt x="2636" y="31693"/>
                    </a:cubicBezTo>
                    <a:cubicBezTo>
                      <a:pt x="2702" y="31326"/>
                      <a:pt x="2769" y="30959"/>
                      <a:pt x="2969" y="30626"/>
                    </a:cubicBezTo>
                    <a:cubicBezTo>
                      <a:pt x="3169" y="30292"/>
                      <a:pt x="3503" y="30125"/>
                      <a:pt x="3837" y="29925"/>
                    </a:cubicBezTo>
                    <a:cubicBezTo>
                      <a:pt x="3970" y="29825"/>
                      <a:pt x="3970" y="29592"/>
                      <a:pt x="3803" y="29558"/>
                    </a:cubicBezTo>
                    <a:cubicBezTo>
                      <a:pt x="3746" y="29550"/>
                      <a:pt x="3690" y="29547"/>
                      <a:pt x="3635" y="29547"/>
                    </a:cubicBezTo>
                    <a:cubicBezTo>
                      <a:pt x="2770" y="29547"/>
                      <a:pt x="2259" y="30506"/>
                      <a:pt x="2102" y="31260"/>
                    </a:cubicBezTo>
                    <a:cubicBezTo>
                      <a:pt x="1975" y="31893"/>
                      <a:pt x="1969" y="32676"/>
                      <a:pt x="2139" y="33381"/>
                    </a:cubicBezTo>
                    <a:lnTo>
                      <a:pt x="2139" y="33381"/>
                    </a:lnTo>
                    <a:cubicBezTo>
                      <a:pt x="2128" y="33359"/>
                      <a:pt x="2115" y="33341"/>
                      <a:pt x="2102" y="33328"/>
                    </a:cubicBezTo>
                    <a:cubicBezTo>
                      <a:pt x="1835" y="32561"/>
                      <a:pt x="1735" y="31593"/>
                      <a:pt x="2135" y="30859"/>
                    </a:cubicBezTo>
                    <a:cubicBezTo>
                      <a:pt x="1935" y="30025"/>
                      <a:pt x="1802" y="29225"/>
                      <a:pt x="1668" y="28391"/>
                    </a:cubicBezTo>
                    <a:lnTo>
                      <a:pt x="1668" y="28391"/>
                    </a:lnTo>
                    <a:cubicBezTo>
                      <a:pt x="1768" y="28524"/>
                      <a:pt x="1835" y="28658"/>
                      <a:pt x="1935" y="28791"/>
                    </a:cubicBezTo>
                    <a:cubicBezTo>
                      <a:pt x="2169" y="29091"/>
                      <a:pt x="2536" y="29525"/>
                      <a:pt x="2903" y="29625"/>
                    </a:cubicBezTo>
                    <a:cubicBezTo>
                      <a:pt x="2917" y="29628"/>
                      <a:pt x="2932" y="29629"/>
                      <a:pt x="2947" y="29629"/>
                    </a:cubicBezTo>
                    <a:cubicBezTo>
                      <a:pt x="3126" y="29629"/>
                      <a:pt x="3262" y="29446"/>
                      <a:pt x="3169" y="29292"/>
                    </a:cubicBezTo>
                    <a:cubicBezTo>
                      <a:pt x="2969" y="28991"/>
                      <a:pt x="2636" y="28791"/>
                      <a:pt x="2436" y="28491"/>
                    </a:cubicBezTo>
                    <a:cubicBezTo>
                      <a:pt x="2169" y="28157"/>
                      <a:pt x="2002" y="27790"/>
                      <a:pt x="1868" y="27424"/>
                    </a:cubicBezTo>
                    <a:cubicBezTo>
                      <a:pt x="1635" y="26723"/>
                      <a:pt x="1502" y="25522"/>
                      <a:pt x="2402" y="25222"/>
                    </a:cubicBezTo>
                    <a:cubicBezTo>
                      <a:pt x="2476" y="25199"/>
                      <a:pt x="2545" y="25188"/>
                      <a:pt x="2611" y="25188"/>
                    </a:cubicBezTo>
                    <a:cubicBezTo>
                      <a:pt x="3200" y="25188"/>
                      <a:pt x="3503" y="26043"/>
                      <a:pt x="4103" y="26223"/>
                    </a:cubicBezTo>
                    <a:cubicBezTo>
                      <a:pt x="4199" y="26259"/>
                      <a:pt x="4299" y="26277"/>
                      <a:pt x="4399" y="26277"/>
                    </a:cubicBezTo>
                    <a:cubicBezTo>
                      <a:pt x="4577" y="26277"/>
                      <a:pt x="4754" y="26218"/>
                      <a:pt x="4904" y="26089"/>
                    </a:cubicBezTo>
                    <a:cubicBezTo>
                      <a:pt x="5037" y="25689"/>
                      <a:pt x="5271" y="25255"/>
                      <a:pt x="5604" y="24988"/>
                    </a:cubicBezTo>
                    <a:cubicBezTo>
                      <a:pt x="5571" y="24922"/>
                      <a:pt x="5504" y="24888"/>
                      <a:pt x="5438" y="24888"/>
                    </a:cubicBezTo>
                    <a:lnTo>
                      <a:pt x="5304" y="24888"/>
                    </a:lnTo>
                    <a:cubicBezTo>
                      <a:pt x="5104" y="25055"/>
                      <a:pt x="4937" y="25222"/>
                      <a:pt x="4704" y="25355"/>
                    </a:cubicBezTo>
                    <a:cubicBezTo>
                      <a:pt x="4670" y="25422"/>
                      <a:pt x="4637" y="25489"/>
                      <a:pt x="4570" y="25556"/>
                    </a:cubicBezTo>
                    <a:cubicBezTo>
                      <a:pt x="4498" y="25664"/>
                      <a:pt x="4416" y="25709"/>
                      <a:pt x="4329" y="25709"/>
                    </a:cubicBezTo>
                    <a:cubicBezTo>
                      <a:pt x="4019" y="25709"/>
                      <a:pt x="3652" y="25138"/>
                      <a:pt x="3470" y="24955"/>
                    </a:cubicBezTo>
                    <a:cubicBezTo>
                      <a:pt x="3216" y="24743"/>
                      <a:pt x="2920" y="24645"/>
                      <a:pt x="2625" y="24645"/>
                    </a:cubicBezTo>
                    <a:cubicBezTo>
                      <a:pt x="2223" y="24645"/>
                      <a:pt x="1824" y="24828"/>
                      <a:pt x="1535" y="25155"/>
                    </a:cubicBezTo>
                    <a:cubicBezTo>
                      <a:pt x="1468" y="25255"/>
                      <a:pt x="1401" y="25322"/>
                      <a:pt x="1368" y="25389"/>
                    </a:cubicBezTo>
                    <a:cubicBezTo>
                      <a:pt x="1368" y="25289"/>
                      <a:pt x="1368" y="25189"/>
                      <a:pt x="1335" y="25122"/>
                    </a:cubicBezTo>
                    <a:cubicBezTo>
                      <a:pt x="1368" y="24622"/>
                      <a:pt x="1335" y="24088"/>
                      <a:pt x="1335" y="23621"/>
                    </a:cubicBezTo>
                    <a:cubicBezTo>
                      <a:pt x="1301" y="22787"/>
                      <a:pt x="1301" y="21953"/>
                      <a:pt x="1301" y="21119"/>
                    </a:cubicBezTo>
                    <a:cubicBezTo>
                      <a:pt x="1368" y="18184"/>
                      <a:pt x="1635" y="15282"/>
                      <a:pt x="2536" y="12446"/>
                    </a:cubicBezTo>
                    <a:cubicBezTo>
                      <a:pt x="2869" y="11345"/>
                      <a:pt x="3336" y="10211"/>
                      <a:pt x="3937" y="9211"/>
                    </a:cubicBezTo>
                    <a:cubicBezTo>
                      <a:pt x="3937" y="9211"/>
                      <a:pt x="3970" y="9177"/>
                      <a:pt x="3970" y="9177"/>
                    </a:cubicBezTo>
                    <a:cubicBezTo>
                      <a:pt x="4270" y="8910"/>
                      <a:pt x="4570" y="8677"/>
                      <a:pt x="4871" y="8410"/>
                    </a:cubicBezTo>
                    <a:cubicBezTo>
                      <a:pt x="5404" y="8010"/>
                      <a:pt x="5971" y="7509"/>
                      <a:pt x="6639" y="7309"/>
                    </a:cubicBezTo>
                    <a:cubicBezTo>
                      <a:pt x="6857" y="7233"/>
                      <a:pt x="7075" y="7199"/>
                      <a:pt x="7291" y="7199"/>
                    </a:cubicBezTo>
                    <a:close/>
                    <a:moveTo>
                      <a:pt x="8440" y="37231"/>
                    </a:moveTo>
                    <a:cubicBezTo>
                      <a:pt x="8707" y="37664"/>
                      <a:pt x="8974" y="38098"/>
                      <a:pt x="9274" y="38465"/>
                    </a:cubicBezTo>
                    <a:cubicBezTo>
                      <a:pt x="9507" y="38732"/>
                      <a:pt x="9741" y="39032"/>
                      <a:pt x="10008" y="39232"/>
                    </a:cubicBezTo>
                    <a:cubicBezTo>
                      <a:pt x="9874" y="39365"/>
                      <a:pt x="9707" y="39465"/>
                      <a:pt x="9541" y="39599"/>
                    </a:cubicBezTo>
                    <a:cubicBezTo>
                      <a:pt x="9374" y="39599"/>
                      <a:pt x="9207" y="39632"/>
                      <a:pt x="9040" y="39699"/>
                    </a:cubicBezTo>
                    <a:cubicBezTo>
                      <a:pt x="8773" y="39732"/>
                      <a:pt x="8540" y="39832"/>
                      <a:pt x="8273" y="39899"/>
                    </a:cubicBezTo>
                    <a:cubicBezTo>
                      <a:pt x="8140" y="39899"/>
                      <a:pt x="8006" y="39866"/>
                      <a:pt x="7873" y="39832"/>
                    </a:cubicBezTo>
                    <a:cubicBezTo>
                      <a:pt x="7639" y="39799"/>
                      <a:pt x="7406" y="39732"/>
                      <a:pt x="7139" y="39699"/>
                    </a:cubicBezTo>
                    <a:cubicBezTo>
                      <a:pt x="7072" y="39666"/>
                      <a:pt x="6972" y="39632"/>
                      <a:pt x="6905" y="39599"/>
                    </a:cubicBezTo>
                    <a:cubicBezTo>
                      <a:pt x="6605" y="39365"/>
                      <a:pt x="6338" y="39065"/>
                      <a:pt x="6105" y="38832"/>
                    </a:cubicBezTo>
                    <a:cubicBezTo>
                      <a:pt x="5771" y="38465"/>
                      <a:pt x="5438" y="38064"/>
                      <a:pt x="5137" y="37664"/>
                    </a:cubicBezTo>
                    <a:cubicBezTo>
                      <a:pt x="5238" y="37664"/>
                      <a:pt x="5338" y="37631"/>
                      <a:pt x="5471" y="37631"/>
                    </a:cubicBezTo>
                    <a:cubicBezTo>
                      <a:pt x="5871" y="37564"/>
                      <a:pt x="6272" y="37531"/>
                      <a:pt x="6672" y="37464"/>
                    </a:cubicBezTo>
                    <a:cubicBezTo>
                      <a:pt x="7106" y="37431"/>
                      <a:pt x="7539" y="37364"/>
                      <a:pt x="7973" y="37297"/>
                    </a:cubicBezTo>
                    <a:cubicBezTo>
                      <a:pt x="8140" y="37264"/>
                      <a:pt x="8273" y="37264"/>
                      <a:pt x="8440" y="37231"/>
                    </a:cubicBezTo>
                    <a:close/>
                    <a:moveTo>
                      <a:pt x="26963" y="0"/>
                    </a:moveTo>
                    <a:cubicBezTo>
                      <a:pt x="26169" y="0"/>
                      <a:pt x="25375" y="24"/>
                      <a:pt x="24585" y="71"/>
                    </a:cubicBezTo>
                    <a:cubicBezTo>
                      <a:pt x="23817" y="104"/>
                      <a:pt x="23050" y="204"/>
                      <a:pt x="22316" y="271"/>
                    </a:cubicBezTo>
                    <a:cubicBezTo>
                      <a:pt x="21616" y="337"/>
                      <a:pt x="20915" y="371"/>
                      <a:pt x="20215" y="471"/>
                    </a:cubicBezTo>
                    <a:cubicBezTo>
                      <a:pt x="19448" y="538"/>
                      <a:pt x="18714" y="671"/>
                      <a:pt x="17980" y="804"/>
                    </a:cubicBezTo>
                    <a:cubicBezTo>
                      <a:pt x="17413" y="905"/>
                      <a:pt x="16746" y="971"/>
                      <a:pt x="16245" y="1271"/>
                    </a:cubicBezTo>
                    <a:lnTo>
                      <a:pt x="16112" y="1271"/>
                    </a:lnTo>
                    <a:cubicBezTo>
                      <a:pt x="16012" y="1305"/>
                      <a:pt x="15979" y="1372"/>
                      <a:pt x="15979" y="1438"/>
                    </a:cubicBezTo>
                    <a:cubicBezTo>
                      <a:pt x="15979" y="1438"/>
                      <a:pt x="15979" y="1472"/>
                      <a:pt x="15945" y="1472"/>
                    </a:cubicBezTo>
                    <a:cubicBezTo>
                      <a:pt x="15878" y="1572"/>
                      <a:pt x="15878" y="1738"/>
                      <a:pt x="16012" y="1772"/>
                    </a:cubicBezTo>
                    <a:cubicBezTo>
                      <a:pt x="16145" y="1839"/>
                      <a:pt x="16279" y="1872"/>
                      <a:pt x="16412" y="1905"/>
                    </a:cubicBezTo>
                    <a:cubicBezTo>
                      <a:pt x="16412" y="2005"/>
                      <a:pt x="16446" y="2105"/>
                      <a:pt x="16579" y="2172"/>
                    </a:cubicBezTo>
                    <a:cubicBezTo>
                      <a:pt x="16646" y="2205"/>
                      <a:pt x="16746" y="2239"/>
                      <a:pt x="16846" y="2272"/>
                    </a:cubicBezTo>
                    <a:cubicBezTo>
                      <a:pt x="16846" y="2306"/>
                      <a:pt x="16812" y="2339"/>
                      <a:pt x="16812" y="2339"/>
                    </a:cubicBezTo>
                    <a:cubicBezTo>
                      <a:pt x="16479" y="2139"/>
                      <a:pt x="16079" y="1972"/>
                      <a:pt x="15678" y="1872"/>
                    </a:cubicBezTo>
                    <a:cubicBezTo>
                      <a:pt x="15678" y="1839"/>
                      <a:pt x="15678" y="1839"/>
                      <a:pt x="15678" y="1839"/>
                    </a:cubicBezTo>
                    <a:cubicBezTo>
                      <a:pt x="15436" y="1475"/>
                      <a:pt x="15076" y="1363"/>
                      <a:pt x="14688" y="1363"/>
                    </a:cubicBezTo>
                    <a:cubicBezTo>
                      <a:pt x="14329" y="1363"/>
                      <a:pt x="13947" y="1458"/>
                      <a:pt x="13610" y="1538"/>
                    </a:cubicBezTo>
                    <a:cubicBezTo>
                      <a:pt x="12676" y="1805"/>
                      <a:pt x="11742" y="2039"/>
                      <a:pt x="10775" y="2306"/>
                    </a:cubicBezTo>
                    <a:cubicBezTo>
                      <a:pt x="10641" y="2339"/>
                      <a:pt x="10541" y="2406"/>
                      <a:pt x="10508" y="2539"/>
                    </a:cubicBezTo>
                    <a:cubicBezTo>
                      <a:pt x="10408" y="2539"/>
                      <a:pt x="10308" y="2539"/>
                      <a:pt x="10241" y="2572"/>
                    </a:cubicBezTo>
                    <a:cubicBezTo>
                      <a:pt x="10108" y="2572"/>
                      <a:pt x="10041" y="2739"/>
                      <a:pt x="10141" y="2839"/>
                    </a:cubicBezTo>
                    <a:cubicBezTo>
                      <a:pt x="10241" y="2939"/>
                      <a:pt x="10341" y="3073"/>
                      <a:pt x="10441" y="3139"/>
                    </a:cubicBezTo>
                    <a:cubicBezTo>
                      <a:pt x="10251" y="3097"/>
                      <a:pt x="10035" y="3055"/>
                      <a:pt x="9834" y="3055"/>
                    </a:cubicBezTo>
                    <a:cubicBezTo>
                      <a:pt x="9717" y="3055"/>
                      <a:pt x="9605" y="3069"/>
                      <a:pt x="9507" y="3106"/>
                    </a:cubicBezTo>
                    <a:cubicBezTo>
                      <a:pt x="9441" y="3139"/>
                      <a:pt x="9441" y="3173"/>
                      <a:pt x="9407" y="3173"/>
                    </a:cubicBezTo>
                    <a:cubicBezTo>
                      <a:pt x="9074" y="3273"/>
                      <a:pt x="8707" y="3473"/>
                      <a:pt x="8440" y="3640"/>
                    </a:cubicBezTo>
                    <a:cubicBezTo>
                      <a:pt x="8173" y="3740"/>
                      <a:pt x="7906" y="3873"/>
                      <a:pt x="7673" y="4040"/>
                    </a:cubicBezTo>
                    <a:cubicBezTo>
                      <a:pt x="6805" y="4340"/>
                      <a:pt x="6005" y="4774"/>
                      <a:pt x="5404" y="5441"/>
                    </a:cubicBezTo>
                    <a:cubicBezTo>
                      <a:pt x="5338" y="5508"/>
                      <a:pt x="5338" y="5608"/>
                      <a:pt x="5404" y="5675"/>
                    </a:cubicBezTo>
                    <a:cubicBezTo>
                      <a:pt x="4971" y="5875"/>
                      <a:pt x="4604" y="6208"/>
                      <a:pt x="4304" y="6609"/>
                    </a:cubicBezTo>
                    <a:cubicBezTo>
                      <a:pt x="4270" y="6675"/>
                      <a:pt x="4237" y="6742"/>
                      <a:pt x="4270" y="6809"/>
                    </a:cubicBezTo>
                    <a:cubicBezTo>
                      <a:pt x="3770" y="7309"/>
                      <a:pt x="3336" y="7910"/>
                      <a:pt x="3003" y="8443"/>
                    </a:cubicBezTo>
                    <a:cubicBezTo>
                      <a:pt x="1401" y="10978"/>
                      <a:pt x="668" y="13947"/>
                      <a:pt x="301" y="16883"/>
                    </a:cubicBezTo>
                    <a:cubicBezTo>
                      <a:pt x="134" y="18450"/>
                      <a:pt x="67" y="20018"/>
                      <a:pt x="67" y="21586"/>
                    </a:cubicBezTo>
                    <a:cubicBezTo>
                      <a:pt x="67" y="21719"/>
                      <a:pt x="67" y="21886"/>
                      <a:pt x="67" y="22020"/>
                    </a:cubicBezTo>
                    <a:cubicBezTo>
                      <a:pt x="34" y="22220"/>
                      <a:pt x="34" y="22387"/>
                      <a:pt x="34" y="22587"/>
                    </a:cubicBezTo>
                    <a:cubicBezTo>
                      <a:pt x="0" y="23087"/>
                      <a:pt x="0" y="23587"/>
                      <a:pt x="0" y="24088"/>
                    </a:cubicBezTo>
                    <a:cubicBezTo>
                      <a:pt x="34" y="25089"/>
                      <a:pt x="67" y="26089"/>
                      <a:pt x="167" y="27090"/>
                    </a:cubicBezTo>
                    <a:cubicBezTo>
                      <a:pt x="501" y="30392"/>
                      <a:pt x="1235" y="33695"/>
                      <a:pt x="2869" y="36630"/>
                    </a:cubicBezTo>
                    <a:cubicBezTo>
                      <a:pt x="3003" y="36864"/>
                      <a:pt x="3103" y="37064"/>
                      <a:pt x="3236" y="37297"/>
                    </a:cubicBezTo>
                    <a:cubicBezTo>
                      <a:pt x="3269" y="37464"/>
                      <a:pt x="3336" y="37597"/>
                      <a:pt x="3403" y="37698"/>
                    </a:cubicBezTo>
                    <a:cubicBezTo>
                      <a:pt x="3428" y="37773"/>
                      <a:pt x="3472" y="37810"/>
                      <a:pt x="3520" y="37810"/>
                    </a:cubicBezTo>
                    <a:cubicBezTo>
                      <a:pt x="3536" y="37810"/>
                      <a:pt x="3553" y="37806"/>
                      <a:pt x="3570" y="37798"/>
                    </a:cubicBezTo>
                    <a:cubicBezTo>
                      <a:pt x="4203" y="38732"/>
                      <a:pt x="4937" y="39632"/>
                      <a:pt x="5805" y="40399"/>
                    </a:cubicBezTo>
                    <a:cubicBezTo>
                      <a:pt x="6172" y="40733"/>
                      <a:pt x="6605" y="41067"/>
                      <a:pt x="7106" y="41200"/>
                    </a:cubicBezTo>
                    <a:cubicBezTo>
                      <a:pt x="7072" y="41200"/>
                      <a:pt x="7039" y="41233"/>
                      <a:pt x="7005" y="41233"/>
                    </a:cubicBezTo>
                    <a:cubicBezTo>
                      <a:pt x="6672" y="41333"/>
                      <a:pt x="6705" y="41767"/>
                      <a:pt x="7005" y="41867"/>
                    </a:cubicBezTo>
                    <a:cubicBezTo>
                      <a:pt x="7347" y="41981"/>
                      <a:pt x="7692" y="42032"/>
                      <a:pt x="8036" y="42032"/>
                    </a:cubicBezTo>
                    <a:cubicBezTo>
                      <a:pt x="9408" y="42032"/>
                      <a:pt x="10762" y="41226"/>
                      <a:pt x="11776" y="40399"/>
                    </a:cubicBezTo>
                    <a:cubicBezTo>
                      <a:pt x="13177" y="39265"/>
                      <a:pt x="14144" y="37731"/>
                      <a:pt x="14778" y="36063"/>
                    </a:cubicBezTo>
                    <a:cubicBezTo>
                      <a:pt x="16012" y="32994"/>
                      <a:pt x="16479" y="29558"/>
                      <a:pt x="16612" y="26289"/>
                    </a:cubicBezTo>
                    <a:cubicBezTo>
                      <a:pt x="16746" y="22887"/>
                      <a:pt x="16412" y="19451"/>
                      <a:pt x="15612" y="16149"/>
                    </a:cubicBezTo>
                    <a:cubicBezTo>
                      <a:pt x="15211" y="14514"/>
                      <a:pt x="14711" y="12880"/>
                      <a:pt x="14077" y="11312"/>
                    </a:cubicBezTo>
                    <a:cubicBezTo>
                      <a:pt x="13543" y="9978"/>
                      <a:pt x="12910" y="8677"/>
                      <a:pt x="11976" y="7576"/>
                    </a:cubicBezTo>
                    <a:cubicBezTo>
                      <a:pt x="11958" y="7663"/>
                      <a:pt x="11886" y="7714"/>
                      <a:pt x="11812" y="7714"/>
                    </a:cubicBezTo>
                    <a:cubicBezTo>
                      <a:pt x="11744" y="7714"/>
                      <a:pt x="11674" y="7672"/>
                      <a:pt x="11642" y="7576"/>
                    </a:cubicBezTo>
                    <a:cubicBezTo>
                      <a:pt x="11275" y="6709"/>
                      <a:pt x="10541" y="5775"/>
                      <a:pt x="9941" y="5041"/>
                    </a:cubicBezTo>
                    <a:cubicBezTo>
                      <a:pt x="9941" y="5007"/>
                      <a:pt x="9908" y="4974"/>
                      <a:pt x="9908" y="4974"/>
                    </a:cubicBezTo>
                    <a:cubicBezTo>
                      <a:pt x="9691" y="4624"/>
                      <a:pt x="9941" y="4532"/>
                      <a:pt x="10270" y="4532"/>
                    </a:cubicBezTo>
                    <a:cubicBezTo>
                      <a:pt x="10600" y="4532"/>
                      <a:pt x="11008" y="4624"/>
                      <a:pt x="11108" y="4641"/>
                    </a:cubicBezTo>
                    <a:cubicBezTo>
                      <a:pt x="11776" y="4774"/>
                      <a:pt x="12443" y="4974"/>
                      <a:pt x="13043" y="5274"/>
                    </a:cubicBezTo>
                    <a:cubicBezTo>
                      <a:pt x="14811" y="6108"/>
                      <a:pt x="15712" y="7543"/>
                      <a:pt x="16612" y="9244"/>
                    </a:cubicBezTo>
                    <a:cubicBezTo>
                      <a:pt x="17313" y="10545"/>
                      <a:pt x="17847" y="11912"/>
                      <a:pt x="18280" y="13313"/>
                    </a:cubicBezTo>
                    <a:cubicBezTo>
                      <a:pt x="18814" y="14881"/>
                      <a:pt x="19214" y="16516"/>
                      <a:pt x="19648" y="18117"/>
                    </a:cubicBezTo>
                    <a:cubicBezTo>
                      <a:pt x="19881" y="18951"/>
                      <a:pt x="19948" y="19818"/>
                      <a:pt x="20048" y="20652"/>
                    </a:cubicBezTo>
                    <a:cubicBezTo>
                      <a:pt x="20148" y="21519"/>
                      <a:pt x="20182" y="22420"/>
                      <a:pt x="20215" y="23287"/>
                    </a:cubicBezTo>
                    <a:cubicBezTo>
                      <a:pt x="20215" y="23387"/>
                      <a:pt x="20282" y="23454"/>
                      <a:pt x="20382" y="23487"/>
                    </a:cubicBezTo>
                    <a:cubicBezTo>
                      <a:pt x="20548" y="23020"/>
                      <a:pt x="20448" y="22320"/>
                      <a:pt x="20448" y="21820"/>
                    </a:cubicBezTo>
                    <a:cubicBezTo>
                      <a:pt x="20448" y="21186"/>
                      <a:pt x="20448" y="20552"/>
                      <a:pt x="20415" y="19918"/>
                    </a:cubicBezTo>
                    <a:cubicBezTo>
                      <a:pt x="20282" y="17883"/>
                      <a:pt x="19881" y="15915"/>
                      <a:pt x="19448" y="13914"/>
                    </a:cubicBezTo>
                    <a:cubicBezTo>
                      <a:pt x="19314" y="13280"/>
                      <a:pt x="19181" y="12680"/>
                      <a:pt x="18981" y="12079"/>
                    </a:cubicBezTo>
                    <a:cubicBezTo>
                      <a:pt x="18847" y="11646"/>
                      <a:pt x="18647" y="11279"/>
                      <a:pt x="18547" y="10845"/>
                    </a:cubicBezTo>
                    <a:cubicBezTo>
                      <a:pt x="18113" y="9744"/>
                      <a:pt x="17580" y="8677"/>
                      <a:pt x="16946" y="7643"/>
                    </a:cubicBezTo>
                    <a:cubicBezTo>
                      <a:pt x="16446" y="6842"/>
                      <a:pt x="15812" y="6108"/>
                      <a:pt x="15145" y="5408"/>
                    </a:cubicBezTo>
                    <a:cubicBezTo>
                      <a:pt x="14744" y="4974"/>
                      <a:pt x="13377" y="3873"/>
                      <a:pt x="13577" y="3206"/>
                    </a:cubicBezTo>
                    <a:cubicBezTo>
                      <a:pt x="13710" y="2806"/>
                      <a:pt x="14244" y="2572"/>
                      <a:pt x="14611" y="2506"/>
                    </a:cubicBezTo>
                    <a:cubicBezTo>
                      <a:pt x="14796" y="2470"/>
                      <a:pt x="14978" y="2453"/>
                      <a:pt x="15156" y="2453"/>
                    </a:cubicBezTo>
                    <a:cubicBezTo>
                      <a:pt x="16813" y="2453"/>
                      <a:pt x="18194" y="3897"/>
                      <a:pt x="19248" y="5041"/>
                    </a:cubicBezTo>
                    <a:cubicBezTo>
                      <a:pt x="19581" y="5374"/>
                      <a:pt x="19881" y="5741"/>
                      <a:pt x="20182" y="6142"/>
                    </a:cubicBezTo>
                    <a:cubicBezTo>
                      <a:pt x="19614" y="5108"/>
                      <a:pt x="18914" y="4207"/>
                      <a:pt x="18080" y="3373"/>
                    </a:cubicBezTo>
                    <a:cubicBezTo>
                      <a:pt x="17848" y="3174"/>
                      <a:pt x="17615" y="2942"/>
                      <a:pt x="17383" y="2742"/>
                    </a:cubicBezTo>
                    <a:lnTo>
                      <a:pt x="17383" y="2742"/>
                    </a:lnTo>
                    <a:cubicBezTo>
                      <a:pt x="17393" y="2750"/>
                      <a:pt x="17410" y="2753"/>
                      <a:pt x="17433" y="2753"/>
                    </a:cubicBezTo>
                    <a:cubicBezTo>
                      <a:pt x="17670" y="2753"/>
                      <a:pt x="18526" y="2366"/>
                      <a:pt x="18647" y="2306"/>
                    </a:cubicBezTo>
                    <a:cubicBezTo>
                      <a:pt x="21830" y="1264"/>
                      <a:pt x="25173" y="1099"/>
                      <a:pt x="28485" y="1099"/>
                    </a:cubicBezTo>
                    <a:cubicBezTo>
                      <a:pt x="28887" y="1099"/>
                      <a:pt x="29288" y="1101"/>
                      <a:pt x="29688" y="1105"/>
                    </a:cubicBezTo>
                    <a:cubicBezTo>
                      <a:pt x="31590" y="1138"/>
                      <a:pt x="33524" y="1205"/>
                      <a:pt x="35392" y="1505"/>
                    </a:cubicBezTo>
                    <a:cubicBezTo>
                      <a:pt x="36393" y="1672"/>
                      <a:pt x="37427" y="1839"/>
                      <a:pt x="38361" y="2172"/>
                    </a:cubicBezTo>
                    <a:cubicBezTo>
                      <a:pt x="38862" y="2339"/>
                      <a:pt x="39362" y="2539"/>
                      <a:pt x="39796" y="2806"/>
                    </a:cubicBezTo>
                    <a:cubicBezTo>
                      <a:pt x="40229" y="3106"/>
                      <a:pt x="40363" y="3506"/>
                      <a:pt x="40663" y="3940"/>
                    </a:cubicBezTo>
                    <a:cubicBezTo>
                      <a:pt x="40930" y="4340"/>
                      <a:pt x="41163" y="4774"/>
                      <a:pt x="41397" y="5208"/>
                    </a:cubicBezTo>
                    <a:cubicBezTo>
                      <a:pt x="41363" y="5141"/>
                      <a:pt x="41330" y="5074"/>
                      <a:pt x="41297" y="5007"/>
                    </a:cubicBezTo>
                    <a:lnTo>
                      <a:pt x="41297" y="5007"/>
                    </a:lnTo>
                    <a:cubicBezTo>
                      <a:pt x="41330" y="5041"/>
                      <a:pt x="41330" y="5074"/>
                      <a:pt x="41363" y="5108"/>
                    </a:cubicBezTo>
                    <a:cubicBezTo>
                      <a:pt x="43065" y="7776"/>
                      <a:pt x="44165" y="10778"/>
                      <a:pt x="44866" y="13847"/>
                    </a:cubicBezTo>
                    <a:cubicBezTo>
                      <a:pt x="45233" y="15582"/>
                      <a:pt x="45400" y="17316"/>
                      <a:pt x="45666" y="19084"/>
                    </a:cubicBezTo>
                    <a:cubicBezTo>
                      <a:pt x="45829" y="20219"/>
                      <a:pt x="45959" y="21354"/>
                      <a:pt x="46028" y="22519"/>
                    </a:cubicBezTo>
                    <a:lnTo>
                      <a:pt x="46028" y="22519"/>
                    </a:lnTo>
                    <a:cubicBezTo>
                      <a:pt x="45985" y="21583"/>
                      <a:pt x="46235" y="20620"/>
                      <a:pt x="46267" y="19718"/>
                    </a:cubicBezTo>
                    <a:cubicBezTo>
                      <a:pt x="46300" y="18651"/>
                      <a:pt x="46300" y="17583"/>
                      <a:pt x="46200" y="16549"/>
                    </a:cubicBezTo>
                    <a:cubicBezTo>
                      <a:pt x="45967" y="13680"/>
                      <a:pt x="45133" y="10878"/>
                      <a:pt x="43999" y="8243"/>
                    </a:cubicBezTo>
                    <a:cubicBezTo>
                      <a:pt x="43565" y="7209"/>
                      <a:pt x="42998" y="6142"/>
                      <a:pt x="42364" y="5208"/>
                    </a:cubicBezTo>
                    <a:cubicBezTo>
                      <a:pt x="41997" y="4641"/>
                      <a:pt x="40463" y="3073"/>
                      <a:pt x="41363" y="2439"/>
                    </a:cubicBezTo>
                    <a:cubicBezTo>
                      <a:pt x="41619" y="2250"/>
                      <a:pt x="41880" y="2171"/>
                      <a:pt x="42138" y="2171"/>
                    </a:cubicBezTo>
                    <a:cubicBezTo>
                      <a:pt x="43156" y="2171"/>
                      <a:pt x="44140" y="3415"/>
                      <a:pt x="44699" y="4107"/>
                    </a:cubicBezTo>
                    <a:cubicBezTo>
                      <a:pt x="46033" y="5741"/>
                      <a:pt x="47334" y="7443"/>
                      <a:pt x="48402" y="9277"/>
                    </a:cubicBezTo>
                    <a:cubicBezTo>
                      <a:pt x="48468" y="9244"/>
                      <a:pt x="48502" y="9177"/>
                      <a:pt x="48468" y="9110"/>
                    </a:cubicBezTo>
                    <a:cubicBezTo>
                      <a:pt x="48235" y="8543"/>
                      <a:pt x="47935" y="7976"/>
                      <a:pt x="47634" y="7443"/>
                    </a:cubicBezTo>
                    <a:cubicBezTo>
                      <a:pt x="47334" y="6909"/>
                      <a:pt x="46967" y="6408"/>
                      <a:pt x="46667" y="5875"/>
                    </a:cubicBezTo>
                    <a:cubicBezTo>
                      <a:pt x="46538" y="5585"/>
                      <a:pt x="46347" y="5295"/>
                      <a:pt x="46154" y="5005"/>
                    </a:cubicBezTo>
                    <a:lnTo>
                      <a:pt x="46154" y="5005"/>
                    </a:lnTo>
                    <a:cubicBezTo>
                      <a:pt x="46161" y="5007"/>
                      <a:pt x="46167" y="5007"/>
                      <a:pt x="46167" y="5007"/>
                    </a:cubicBezTo>
                    <a:cubicBezTo>
                      <a:pt x="46300" y="5074"/>
                      <a:pt x="46400" y="5108"/>
                      <a:pt x="46534" y="5141"/>
                    </a:cubicBezTo>
                    <a:cubicBezTo>
                      <a:pt x="46557" y="5117"/>
                      <a:pt x="46598" y="5094"/>
                      <a:pt x="46643" y="5094"/>
                    </a:cubicBezTo>
                    <a:cubicBezTo>
                      <a:pt x="46661" y="5094"/>
                      <a:pt x="46681" y="5098"/>
                      <a:pt x="46700" y="5108"/>
                    </a:cubicBezTo>
                    <a:cubicBezTo>
                      <a:pt x="47401" y="5274"/>
                      <a:pt x="48101" y="5575"/>
                      <a:pt x="48769" y="5841"/>
                    </a:cubicBezTo>
                    <a:cubicBezTo>
                      <a:pt x="49069" y="5975"/>
                      <a:pt x="49402" y="6108"/>
                      <a:pt x="49703" y="6275"/>
                    </a:cubicBezTo>
                    <a:cubicBezTo>
                      <a:pt x="49369" y="5675"/>
                      <a:pt x="48902" y="5208"/>
                      <a:pt x="48268" y="4874"/>
                    </a:cubicBezTo>
                    <a:cubicBezTo>
                      <a:pt x="48101" y="4807"/>
                      <a:pt x="47935" y="4741"/>
                      <a:pt x="47768" y="4641"/>
                    </a:cubicBezTo>
                    <a:cubicBezTo>
                      <a:pt x="47768" y="4607"/>
                      <a:pt x="47768" y="4574"/>
                      <a:pt x="47768" y="4540"/>
                    </a:cubicBezTo>
                    <a:cubicBezTo>
                      <a:pt x="47634" y="4174"/>
                      <a:pt x="47101" y="4007"/>
                      <a:pt x="46734" y="3873"/>
                    </a:cubicBezTo>
                    <a:cubicBezTo>
                      <a:pt x="46334" y="3740"/>
                      <a:pt x="45900" y="3606"/>
                      <a:pt x="45466" y="3573"/>
                    </a:cubicBezTo>
                    <a:cubicBezTo>
                      <a:pt x="45299" y="3573"/>
                      <a:pt x="45266" y="3807"/>
                      <a:pt x="45400" y="3873"/>
                    </a:cubicBezTo>
                    <a:cubicBezTo>
                      <a:pt x="45433" y="3907"/>
                      <a:pt x="45500" y="3907"/>
                      <a:pt x="45533" y="3940"/>
                    </a:cubicBezTo>
                    <a:cubicBezTo>
                      <a:pt x="45500" y="4007"/>
                      <a:pt x="45466" y="4073"/>
                      <a:pt x="45500" y="4140"/>
                    </a:cubicBezTo>
                    <a:cubicBezTo>
                      <a:pt x="45166" y="3707"/>
                      <a:pt x="44832" y="3306"/>
                      <a:pt x="44466" y="2973"/>
                    </a:cubicBezTo>
                    <a:cubicBezTo>
                      <a:pt x="43632" y="2272"/>
                      <a:pt x="42731" y="1772"/>
                      <a:pt x="41730" y="1438"/>
                    </a:cubicBezTo>
                    <a:cubicBezTo>
                      <a:pt x="41197" y="1271"/>
                      <a:pt x="40696" y="1138"/>
                      <a:pt x="40162" y="1038"/>
                    </a:cubicBezTo>
                    <a:cubicBezTo>
                      <a:pt x="39929" y="971"/>
                      <a:pt x="39662" y="905"/>
                      <a:pt x="39395" y="871"/>
                    </a:cubicBezTo>
                    <a:cubicBezTo>
                      <a:pt x="39228" y="838"/>
                      <a:pt x="39095" y="838"/>
                      <a:pt x="38928" y="804"/>
                    </a:cubicBezTo>
                    <a:lnTo>
                      <a:pt x="38895" y="804"/>
                    </a:lnTo>
                    <a:cubicBezTo>
                      <a:pt x="38795" y="738"/>
                      <a:pt x="38661" y="671"/>
                      <a:pt x="38561" y="604"/>
                    </a:cubicBezTo>
                    <a:cubicBezTo>
                      <a:pt x="38516" y="582"/>
                      <a:pt x="38470" y="571"/>
                      <a:pt x="38427" y="571"/>
                    </a:cubicBezTo>
                    <a:cubicBezTo>
                      <a:pt x="38216" y="571"/>
                      <a:pt x="38056" y="811"/>
                      <a:pt x="38194" y="1005"/>
                    </a:cubicBezTo>
                    <a:cubicBezTo>
                      <a:pt x="38261" y="1105"/>
                      <a:pt x="38328" y="1205"/>
                      <a:pt x="38395" y="1305"/>
                    </a:cubicBezTo>
                    <a:cubicBezTo>
                      <a:pt x="38261" y="1271"/>
                      <a:pt x="38128" y="1238"/>
                      <a:pt x="37994" y="1238"/>
                    </a:cubicBezTo>
                    <a:cubicBezTo>
                      <a:pt x="37260" y="1038"/>
                      <a:pt x="36493" y="905"/>
                      <a:pt x="35726" y="804"/>
                    </a:cubicBezTo>
                    <a:cubicBezTo>
                      <a:pt x="35159" y="704"/>
                      <a:pt x="34558" y="638"/>
                      <a:pt x="33991" y="571"/>
                    </a:cubicBezTo>
                    <a:cubicBezTo>
                      <a:pt x="33658" y="538"/>
                      <a:pt x="33324" y="471"/>
                      <a:pt x="32991" y="438"/>
                    </a:cubicBezTo>
                    <a:cubicBezTo>
                      <a:pt x="31003" y="150"/>
                      <a:pt x="28982" y="0"/>
                      <a:pt x="2696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80" name="Google Shape;14380;p43"/>
              <p:cNvSpPr/>
              <p:nvPr/>
            </p:nvSpPr>
            <p:spPr>
              <a:xfrm>
                <a:off x="6437625" y="2550575"/>
                <a:ext cx="367775" cy="26825"/>
              </a:xfrm>
              <a:custGeom>
                <a:rect b="b" l="l" r="r" t="t"/>
                <a:pathLst>
                  <a:path extrusionOk="0" h="1073" w="14711">
                    <a:moveTo>
                      <a:pt x="7993" y="0"/>
                    </a:moveTo>
                    <a:cubicBezTo>
                      <a:pt x="7774" y="0"/>
                      <a:pt x="7556" y="2"/>
                      <a:pt x="7339" y="5"/>
                    </a:cubicBezTo>
                    <a:cubicBezTo>
                      <a:pt x="4904" y="38"/>
                      <a:pt x="2535" y="272"/>
                      <a:pt x="167" y="672"/>
                    </a:cubicBezTo>
                    <a:cubicBezTo>
                      <a:pt x="0" y="705"/>
                      <a:pt x="33" y="972"/>
                      <a:pt x="200" y="972"/>
                    </a:cubicBezTo>
                    <a:cubicBezTo>
                      <a:pt x="2162" y="751"/>
                      <a:pt x="4147" y="622"/>
                      <a:pt x="6136" y="622"/>
                    </a:cubicBezTo>
                    <a:cubicBezTo>
                      <a:pt x="6548" y="622"/>
                      <a:pt x="6960" y="627"/>
                      <a:pt x="7372" y="639"/>
                    </a:cubicBezTo>
                    <a:cubicBezTo>
                      <a:pt x="8573" y="672"/>
                      <a:pt x="9740" y="705"/>
                      <a:pt x="10941" y="806"/>
                    </a:cubicBezTo>
                    <a:cubicBezTo>
                      <a:pt x="12109" y="872"/>
                      <a:pt x="13310" y="1006"/>
                      <a:pt x="14477" y="1072"/>
                    </a:cubicBezTo>
                    <a:cubicBezTo>
                      <a:pt x="14711" y="1072"/>
                      <a:pt x="14711" y="772"/>
                      <a:pt x="14510" y="739"/>
                    </a:cubicBezTo>
                    <a:cubicBezTo>
                      <a:pt x="12420" y="163"/>
                      <a:pt x="10164" y="0"/>
                      <a:pt x="7993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81" name="Google Shape;14381;p43"/>
              <p:cNvSpPr/>
              <p:nvPr/>
            </p:nvSpPr>
            <p:spPr>
              <a:xfrm>
                <a:off x="6431800" y="2722350"/>
                <a:ext cx="453425" cy="28575"/>
              </a:xfrm>
              <a:custGeom>
                <a:rect b="b" l="l" r="r" t="t"/>
                <a:pathLst>
                  <a:path extrusionOk="0" h="1143" w="18137">
                    <a:moveTo>
                      <a:pt x="11615" y="0"/>
                    </a:moveTo>
                    <a:cubicBezTo>
                      <a:pt x="10767" y="0"/>
                      <a:pt x="9920" y="20"/>
                      <a:pt x="9073" y="39"/>
                    </a:cubicBezTo>
                    <a:cubicBezTo>
                      <a:pt x="7572" y="106"/>
                      <a:pt x="6104" y="172"/>
                      <a:pt x="4636" y="306"/>
                    </a:cubicBezTo>
                    <a:cubicBezTo>
                      <a:pt x="3135" y="406"/>
                      <a:pt x="1667" y="673"/>
                      <a:pt x="200" y="839"/>
                    </a:cubicBezTo>
                    <a:cubicBezTo>
                      <a:pt x="10" y="871"/>
                      <a:pt x="0" y="1142"/>
                      <a:pt x="198" y="1142"/>
                    </a:cubicBezTo>
                    <a:cubicBezTo>
                      <a:pt x="209" y="1142"/>
                      <a:pt x="221" y="1141"/>
                      <a:pt x="233" y="1140"/>
                    </a:cubicBezTo>
                    <a:cubicBezTo>
                      <a:pt x="1701" y="1106"/>
                      <a:pt x="3168" y="1106"/>
                      <a:pt x="4636" y="1006"/>
                    </a:cubicBezTo>
                    <a:cubicBezTo>
                      <a:pt x="6104" y="906"/>
                      <a:pt x="7572" y="839"/>
                      <a:pt x="9006" y="773"/>
                    </a:cubicBezTo>
                    <a:cubicBezTo>
                      <a:pt x="9866" y="734"/>
                      <a:pt x="10725" y="717"/>
                      <a:pt x="11579" y="717"/>
                    </a:cubicBezTo>
                    <a:cubicBezTo>
                      <a:pt x="12182" y="717"/>
                      <a:pt x="12782" y="726"/>
                      <a:pt x="13376" y="739"/>
                    </a:cubicBezTo>
                    <a:cubicBezTo>
                      <a:pt x="14877" y="773"/>
                      <a:pt x="16378" y="906"/>
                      <a:pt x="17846" y="940"/>
                    </a:cubicBezTo>
                    <a:cubicBezTo>
                      <a:pt x="17856" y="941"/>
                      <a:pt x="17867" y="941"/>
                      <a:pt x="17876" y="941"/>
                    </a:cubicBezTo>
                    <a:cubicBezTo>
                      <a:pt x="18115" y="941"/>
                      <a:pt x="18137" y="570"/>
                      <a:pt x="17912" y="506"/>
                    </a:cubicBezTo>
                    <a:cubicBezTo>
                      <a:pt x="16445" y="206"/>
                      <a:pt x="14977" y="106"/>
                      <a:pt x="13476" y="39"/>
                    </a:cubicBezTo>
                    <a:cubicBezTo>
                      <a:pt x="12855" y="11"/>
                      <a:pt x="12235" y="0"/>
                      <a:pt x="11615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82" name="Google Shape;14382;p43"/>
              <p:cNvSpPr/>
              <p:nvPr/>
            </p:nvSpPr>
            <p:spPr>
              <a:xfrm>
                <a:off x="6526000" y="2949200"/>
                <a:ext cx="338600" cy="16350"/>
              </a:xfrm>
              <a:custGeom>
                <a:rect b="b" l="l" r="r" t="t"/>
                <a:pathLst>
                  <a:path extrusionOk="0" h="654" w="13544">
                    <a:moveTo>
                      <a:pt x="11117" y="1"/>
                    </a:moveTo>
                    <a:cubicBezTo>
                      <a:pt x="10757" y="1"/>
                      <a:pt x="10397" y="5"/>
                      <a:pt x="10041" y="5"/>
                    </a:cubicBezTo>
                    <a:cubicBezTo>
                      <a:pt x="8941" y="5"/>
                      <a:pt x="7873" y="38"/>
                      <a:pt x="6772" y="38"/>
                    </a:cubicBezTo>
                    <a:cubicBezTo>
                      <a:pt x="4604" y="71"/>
                      <a:pt x="2403" y="171"/>
                      <a:pt x="234" y="305"/>
                    </a:cubicBezTo>
                    <a:cubicBezTo>
                      <a:pt x="1" y="338"/>
                      <a:pt x="34" y="638"/>
                      <a:pt x="234" y="638"/>
                    </a:cubicBezTo>
                    <a:cubicBezTo>
                      <a:pt x="1680" y="638"/>
                      <a:pt x="3125" y="653"/>
                      <a:pt x="4571" y="653"/>
                    </a:cubicBezTo>
                    <a:cubicBezTo>
                      <a:pt x="5294" y="653"/>
                      <a:pt x="6016" y="650"/>
                      <a:pt x="6739" y="638"/>
                    </a:cubicBezTo>
                    <a:cubicBezTo>
                      <a:pt x="7806" y="605"/>
                      <a:pt x="8907" y="605"/>
                      <a:pt x="9975" y="605"/>
                    </a:cubicBezTo>
                    <a:cubicBezTo>
                      <a:pt x="10415" y="605"/>
                      <a:pt x="10855" y="610"/>
                      <a:pt x="11293" y="610"/>
                    </a:cubicBezTo>
                    <a:cubicBezTo>
                      <a:pt x="11951" y="610"/>
                      <a:pt x="12603" y="598"/>
                      <a:pt x="13244" y="538"/>
                    </a:cubicBezTo>
                    <a:cubicBezTo>
                      <a:pt x="13477" y="538"/>
                      <a:pt x="13544" y="138"/>
                      <a:pt x="13277" y="105"/>
                    </a:cubicBezTo>
                    <a:cubicBezTo>
                      <a:pt x="12565" y="16"/>
                      <a:pt x="11839" y="1"/>
                      <a:pt x="11117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83" name="Google Shape;14383;p43"/>
              <p:cNvSpPr/>
              <p:nvPr/>
            </p:nvSpPr>
            <p:spPr>
              <a:xfrm>
                <a:off x="6473475" y="3131925"/>
                <a:ext cx="320250" cy="27100"/>
              </a:xfrm>
              <a:custGeom>
                <a:rect b="b" l="l" r="r" t="t"/>
                <a:pathLst>
                  <a:path extrusionOk="0" h="1084" w="12810">
                    <a:moveTo>
                      <a:pt x="12509" y="1"/>
                    </a:moveTo>
                    <a:cubicBezTo>
                      <a:pt x="10441" y="68"/>
                      <a:pt x="8373" y="301"/>
                      <a:pt x="6272" y="401"/>
                    </a:cubicBezTo>
                    <a:cubicBezTo>
                      <a:pt x="5271" y="468"/>
                      <a:pt x="4237" y="501"/>
                      <a:pt x="3203" y="535"/>
                    </a:cubicBezTo>
                    <a:cubicBezTo>
                      <a:pt x="2669" y="568"/>
                      <a:pt x="2135" y="568"/>
                      <a:pt x="1635" y="568"/>
                    </a:cubicBezTo>
                    <a:cubicBezTo>
                      <a:pt x="1135" y="601"/>
                      <a:pt x="634" y="568"/>
                      <a:pt x="167" y="668"/>
                    </a:cubicBezTo>
                    <a:cubicBezTo>
                      <a:pt x="0" y="701"/>
                      <a:pt x="34" y="935"/>
                      <a:pt x="167" y="968"/>
                    </a:cubicBezTo>
                    <a:cubicBezTo>
                      <a:pt x="501" y="1057"/>
                      <a:pt x="849" y="1072"/>
                      <a:pt x="1193" y="1072"/>
                    </a:cubicBezTo>
                    <a:cubicBezTo>
                      <a:pt x="1364" y="1072"/>
                      <a:pt x="1535" y="1068"/>
                      <a:pt x="1702" y="1068"/>
                    </a:cubicBezTo>
                    <a:cubicBezTo>
                      <a:pt x="1880" y="1079"/>
                      <a:pt x="2054" y="1083"/>
                      <a:pt x="2225" y="1083"/>
                    </a:cubicBezTo>
                    <a:cubicBezTo>
                      <a:pt x="2569" y="1083"/>
                      <a:pt x="2902" y="1068"/>
                      <a:pt x="3236" y="1068"/>
                    </a:cubicBezTo>
                    <a:cubicBezTo>
                      <a:pt x="4270" y="1068"/>
                      <a:pt x="5338" y="1035"/>
                      <a:pt x="6372" y="968"/>
                    </a:cubicBezTo>
                    <a:cubicBezTo>
                      <a:pt x="8440" y="868"/>
                      <a:pt x="10541" y="768"/>
                      <a:pt x="12576" y="401"/>
                    </a:cubicBezTo>
                    <a:cubicBezTo>
                      <a:pt x="12810" y="334"/>
                      <a:pt x="12743" y="1"/>
                      <a:pt x="12509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84" name="Google Shape;14384;p43"/>
              <p:cNvSpPr/>
              <p:nvPr/>
            </p:nvSpPr>
            <p:spPr>
              <a:xfrm>
                <a:off x="6326700" y="2403175"/>
                <a:ext cx="226025" cy="26625"/>
              </a:xfrm>
              <a:custGeom>
                <a:rect b="b" l="l" r="r" t="t"/>
                <a:pathLst>
                  <a:path extrusionOk="0" h="1065" w="9041">
                    <a:moveTo>
                      <a:pt x="6744" y="1"/>
                    </a:moveTo>
                    <a:cubicBezTo>
                      <a:pt x="5953" y="1"/>
                      <a:pt x="5160" y="44"/>
                      <a:pt x="4404" y="97"/>
                    </a:cubicBezTo>
                    <a:cubicBezTo>
                      <a:pt x="3670" y="130"/>
                      <a:pt x="2903" y="197"/>
                      <a:pt x="2169" y="330"/>
                    </a:cubicBezTo>
                    <a:cubicBezTo>
                      <a:pt x="1502" y="430"/>
                      <a:pt x="768" y="497"/>
                      <a:pt x="167" y="797"/>
                    </a:cubicBezTo>
                    <a:cubicBezTo>
                      <a:pt x="1" y="864"/>
                      <a:pt x="101" y="1064"/>
                      <a:pt x="267" y="1064"/>
                    </a:cubicBezTo>
                    <a:cubicBezTo>
                      <a:pt x="634" y="1064"/>
                      <a:pt x="1001" y="964"/>
                      <a:pt x="1368" y="931"/>
                    </a:cubicBezTo>
                    <a:cubicBezTo>
                      <a:pt x="1702" y="864"/>
                      <a:pt x="2035" y="831"/>
                      <a:pt x="2402" y="797"/>
                    </a:cubicBezTo>
                    <a:cubicBezTo>
                      <a:pt x="3103" y="731"/>
                      <a:pt x="3803" y="664"/>
                      <a:pt x="4504" y="630"/>
                    </a:cubicBezTo>
                    <a:cubicBezTo>
                      <a:pt x="5238" y="597"/>
                      <a:pt x="5971" y="564"/>
                      <a:pt x="6672" y="564"/>
                    </a:cubicBezTo>
                    <a:cubicBezTo>
                      <a:pt x="6952" y="564"/>
                      <a:pt x="7238" y="569"/>
                      <a:pt x="7524" y="569"/>
                    </a:cubicBezTo>
                    <a:cubicBezTo>
                      <a:pt x="7954" y="569"/>
                      <a:pt x="8387" y="557"/>
                      <a:pt x="8807" y="497"/>
                    </a:cubicBezTo>
                    <a:cubicBezTo>
                      <a:pt x="8974" y="464"/>
                      <a:pt x="9040" y="163"/>
                      <a:pt x="8840" y="130"/>
                    </a:cubicBezTo>
                    <a:cubicBezTo>
                      <a:pt x="8162" y="36"/>
                      <a:pt x="7454" y="1"/>
                      <a:pt x="674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85" name="Google Shape;14385;p43"/>
              <p:cNvSpPr/>
              <p:nvPr/>
            </p:nvSpPr>
            <p:spPr>
              <a:xfrm>
                <a:off x="6592725" y="2406425"/>
                <a:ext cx="192375" cy="32600"/>
              </a:xfrm>
              <a:custGeom>
                <a:rect b="b" l="l" r="r" t="t"/>
                <a:pathLst>
                  <a:path extrusionOk="0" h="1304" w="7695">
                    <a:moveTo>
                      <a:pt x="201" y="0"/>
                    </a:moveTo>
                    <a:cubicBezTo>
                      <a:pt x="34" y="33"/>
                      <a:pt x="0" y="267"/>
                      <a:pt x="167" y="300"/>
                    </a:cubicBezTo>
                    <a:cubicBezTo>
                      <a:pt x="1368" y="500"/>
                      <a:pt x="2569" y="634"/>
                      <a:pt x="3770" y="767"/>
                    </a:cubicBezTo>
                    <a:cubicBezTo>
                      <a:pt x="4971" y="934"/>
                      <a:pt x="6138" y="1168"/>
                      <a:pt x="7339" y="1301"/>
                    </a:cubicBezTo>
                    <a:cubicBezTo>
                      <a:pt x="7351" y="1303"/>
                      <a:pt x="7362" y="1303"/>
                      <a:pt x="7373" y="1303"/>
                    </a:cubicBezTo>
                    <a:cubicBezTo>
                      <a:pt x="7614" y="1303"/>
                      <a:pt x="7694" y="965"/>
                      <a:pt x="7439" y="901"/>
                    </a:cubicBezTo>
                    <a:cubicBezTo>
                      <a:pt x="6238" y="601"/>
                      <a:pt x="5004" y="467"/>
                      <a:pt x="3803" y="300"/>
                    </a:cubicBezTo>
                    <a:cubicBezTo>
                      <a:pt x="2602" y="134"/>
                      <a:pt x="1401" y="0"/>
                      <a:pt x="20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86" name="Google Shape;14386;p43"/>
              <p:cNvSpPr/>
              <p:nvPr/>
            </p:nvSpPr>
            <p:spPr>
              <a:xfrm>
                <a:off x="6018975" y="3122750"/>
                <a:ext cx="65225" cy="122275"/>
              </a:xfrm>
              <a:custGeom>
                <a:rect b="b" l="l" r="r" t="t"/>
                <a:pathLst>
                  <a:path extrusionOk="0" h="4891" w="2609">
                    <a:moveTo>
                      <a:pt x="1235" y="1"/>
                    </a:moveTo>
                    <a:cubicBezTo>
                      <a:pt x="935" y="435"/>
                      <a:pt x="601" y="835"/>
                      <a:pt x="301" y="1235"/>
                    </a:cubicBezTo>
                    <a:cubicBezTo>
                      <a:pt x="67" y="1635"/>
                      <a:pt x="1" y="2002"/>
                      <a:pt x="234" y="2403"/>
                    </a:cubicBezTo>
                    <a:cubicBezTo>
                      <a:pt x="468" y="2836"/>
                      <a:pt x="801" y="3237"/>
                      <a:pt x="1102" y="3670"/>
                    </a:cubicBezTo>
                    <a:cubicBezTo>
                      <a:pt x="1402" y="4104"/>
                      <a:pt x="1702" y="4504"/>
                      <a:pt x="2136" y="4838"/>
                    </a:cubicBezTo>
                    <a:cubicBezTo>
                      <a:pt x="2181" y="4874"/>
                      <a:pt x="2239" y="4891"/>
                      <a:pt x="2297" y="4891"/>
                    </a:cubicBezTo>
                    <a:cubicBezTo>
                      <a:pt x="2452" y="4891"/>
                      <a:pt x="2609" y="4774"/>
                      <a:pt x="2536" y="4604"/>
                    </a:cubicBezTo>
                    <a:cubicBezTo>
                      <a:pt x="2136" y="3737"/>
                      <a:pt x="1502" y="3003"/>
                      <a:pt x="968" y="2236"/>
                    </a:cubicBezTo>
                    <a:cubicBezTo>
                      <a:pt x="801" y="1969"/>
                      <a:pt x="768" y="1836"/>
                      <a:pt x="968" y="1569"/>
                    </a:cubicBezTo>
                    <a:cubicBezTo>
                      <a:pt x="1102" y="1369"/>
                      <a:pt x="1235" y="1168"/>
                      <a:pt x="1402" y="1002"/>
                    </a:cubicBezTo>
                    <a:cubicBezTo>
                      <a:pt x="1535" y="802"/>
                      <a:pt x="1669" y="601"/>
                      <a:pt x="1835" y="401"/>
                    </a:cubicBezTo>
                    <a:lnTo>
                      <a:pt x="1802" y="401"/>
                    </a:lnTo>
                    <a:cubicBezTo>
                      <a:pt x="1535" y="368"/>
                      <a:pt x="1368" y="201"/>
                      <a:pt x="1235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87" name="Google Shape;14387;p43"/>
              <p:cNvSpPr/>
              <p:nvPr/>
            </p:nvSpPr>
            <p:spPr>
              <a:xfrm>
                <a:off x="6086525" y="2990625"/>
                <a:ext cx="76325" cy="109650"/>
              </a:xfrm>
              <a:custGeom>
                <a:rect b="b" l="l" r="r" t="t"/>
                <a:pathLst>
                  <a:path extrusionOk="0" h="4386" w="3053">
                    <a:moveTo>
                      <a:pt x="2817" y="0"/>
                    </a:moveTo>
                    <a:cubicBezTo>
                      <a:pt x="2777" y="0"/>
                      <a:pt x="2737" y="15"/>
                      <a:pt x="2703" y="49"/>
                    </a:cubicBezTo>
                    <a:cubicBezTo>
                      <a:pt x="1869" y="816"/>
                      <a:pt x="1235" y="1750"/>
                      <a:pt x="534" y="2651"/>
                    </a:cubicBezTo>
                    <a:cubicBezTo>
                      <a:pt x="368" y="2884"/>
                      <a:pt x="167" y="3118"/>
                      <a:pt x="1" y="3351"/>
                    </a:cubicBezTo>
                    <a:cubicBezTo>
                      <a:pt x="67" y="3685"/>
                      <a:pt x="134" y="4018"/>
                      <a:pt x="101" y="4385"/>
                    </a:cubicBezTo>
                    <a:cubicBezTo>
                      <a:pt x="534" y="3785"/>
                      <a:pt x="968" y="3218"/>
                      <a:pt x="1402" y="2651"/>
                    </a:cubicBezTo>
                    <a:cubicBezTo>
                      <a:pt x="1969" y="1884"/>
                      <a:pt x="2569" y="1116"/>
                      <a:pt x="3003" y="249"/>
                    </a:cubicBezTo>
                    <a:cubicBezTo>
                      <a:pt x="3053" y="125"/>
                      <a:pt x="2935" y="0"/>
                      <a:pt x="281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88" name="Google Shape;14388;p43"/>
              <p:cNvSpPr/>
              <p:nvPr/>
            </p:nvSpPr>
            <p:spPr>
              <a:xfrm>
                <a:off x="6263325" y="2492600"/>
                <a:ext cx="17525" cy="17875"/>
              </a:xfrm>
              <a:custGeom>
                <a:rect b="b" l="l" r="r" t="t"/>
                <a:pathLst>
                  <a:path extrusionOk="0" h="715" w="701">
                    <a:moveTo>
                      <a:pt x="366" y="0"/>
                    </a:moveTo>
                    <a:cubicBezTo>
                      <a:pt x="302" y="0"/>
                      <a:pt x="240" y="17"/>
                      <a:pt x="201" y="56"/>
                    </a:cubicBezTo>
                    <a:cubicBezTo>
                      <a:pt x="134" y="89"/>
                      <a:pt x="100" y="156"/>
                      <a:pt x="67" y="189"/>
                    </a:cubicBezTo>
                    <a:cubicBezTo>
                      <a:pt x="0" y="289"/>
                      <a:pt x="0" y="389"/>
                      <a:pt x="34" y="489"/>
                    </a:cubicBezTo>
                    <a:cubicBezTo>
                      <a:pt x="67" y="589"/>
                      <a:pt x="167" y="689"/>
                      <a:pt x="267" y="689"/>
                    </a:cubicBezTo>
                    <a:cubicBezTo>
                      <a:pt x="301" y="706"/>
                      <a:pt x="334" y="714"/>
                      <a:pt x="367" y="714"/>
                    </a:cubicBezTo>
                    <a:cubicBezTo>
                      <a:pt x="401" y="714"/>
                      <a:pt x="434" y="706"/>
                      <a:pt x="467" y="689"/>
                    </a:cubicBezTo>
                    <a:cubicBezTo>
                      <a:pt x="501" y="689"/>
                      <a:pt x="567" y="656"/>
                      <a:pt x="601" y="589"/>
                    </a:cubicBezTo>
                    <a:cubicBezTo>
                      <a:pt x="634" y="589"/>
                      <a:pt x="668" y="523"/>
                      <a:pt x="668" y="489"/>
                    </a:cubicBezTo>
                    <a:cubicBezTo>
                      <a:pt x="701" y="423"/>
                      <a:pt x="701" y="423"/>
                      <a:pt x="701" y="389"/>
                    </a:cubicBezTo>
                    <a:cubicBezTo>
                      <a:pt x="701" y="323"/>
                      <a:pt x="701" y="289"/>
                      <a:pt x="668" y="222"/>
                    </a:cubicBezTo>
                    <a:cubicBezTo>
                      <a:pt x="668" y="122"/>
                      <a:pt x="567" y="56"/>
                      <a:pt x="501" y="22"/>
                    </a:cubicBezTo>
                    <a:cubicBezTo>
                      <a:pt x="459" y="8"/>
                      <a:pt x="412" y="0"/>
                      <a:pt x="366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89" name="Google Shape;14389;p43"/>
              <p:cNvSpPr/>
              <p:nvPr/>
            </p:nvSpPr>
            <p:spPr>
              <a:xfrm>
                <a:off x="6340050" y="2663275"/>
                <a:ext cx="13350" cy="13350"/>
              </a:xfrm>
              <a:custGeom>
                <a:rect b="b" l="l" r="r" t="t"/>
                <a:pathLst>
                  <a:path extrusionOk="0" h="534" w="534">
                    <a:moveTo>
                      <a:pt x="267" y="0"/>
                    </a:moveTo>
                    <a:cubicBezTo>
                      <a:pt x="134" y="0"/>
                      <a:pt x="0" y="134"/>
                      <a:pt x="34" y="267"/>
                    </a:cubicBezTo>
                    <a:cubicBezTo>
                      <a:pt x="34" y="434"/>
                      <a:pt x="134" y="534"/>
                      <a:pt x="300" y="534"/>
                    </a:cubicBezTo>
                    <a:cubicBezTo>
                      <a:pt x="434" y="534"/>
                      <a:pt x="534" y="400"/>
                      <a:pt x="534" y="267"/>
                    </a:cubicBezTo>
                    <a:cubicBezTo>
                      <a:pt x="534" y="100"/>
                      <a:pt x="401" y="0"/>
                      <a:pt x="26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90" name="Google Shape;14390;p43"/>
              <p:cNvSpPr/>
              <p:nvPr/>
            </p:nvSpPr>
            <p:spPr>
              <a:xfrm>
                <a:off x="6365050" y="2846400"/>
                <a:ext cx="18375" cy="17875"/>
              </a:xfrm>
              <a:custGeom>
                <a:rect b="b" l="l" r="r" t="t"/>
                <a:pathLst>
                  <a:path extrusionOk="0" h="715" w="735">
                    <a:moveTo>
                      <a:pt x="387" y="1"/>
                    </a:moveTo>
                    <a:cubicBezTo>
                      <a:pt x="357" y="1"/>
                      <a:pt x="328" y="5"/>
                      <a:pt x="301" y="14"/>
                    </a:cubicBezTo>
                    <a:cubicBezTo>
                      <a:pt x="234" y="14"/>
                      <a:pt x="201" y="14"/>
                      <a:pt x="168" y="47"/>
                    </a:cubicBezTo>
                    <a:cubicBezTo>
                      <a:pt x="101" y="80"/>
                      <a:pt x="68" y="114"/>
                      <a:pt x="34" y="181"/>
                    </a:cubicBezTo>
                    <a:cubicBezTo>
                      <a:pt x="1" y="247"/>
                      <a:pt x="1" y="347"/>
                      <a:pt x="1" y="414"/>
                    </a:cubicBezTo>
                    <a:cubicBezTo>
                      <a:pt x="1" y="447"/>
                      <a:pt x="34" y="514"/>
                      <a:pt x="68" y="547"/>
                    </a:cubicBezTo>
                    <a:cubicBezTo>
                      <a:pt x="68" y="581"/>
                      <a:pt x="101" y="581"/>
                      <a:pt x="101" y="614"/>
                    </a:cubicBezTo>
                    <a:cubicBezTo>
                      <a:pt x="168" y="681"/>
                      <a:pt x="234" y="714"/>
                      <a:pt x="335" y="714"/>
                    </a:cubicBezTo>
                    <a:cubicBezTo>
                      <a:pt x="401" y="714"/>
                      <a:pt x="468" y="681"/>
                      <a:pt x="568" y="648"/>
                    </a:cubicBezTo>
                    <a:cubicBezTo>
                      <a:pt x="668" y="581"/>
                      <a:pt x="701" y="481"/>
                      <a:pt x="735" y="381"/>
                    </a:cubicBezTo>
                    <a:cubicBezTo>
                      <a:pt x="735" y="347"/>
                      <a:pt x="735" y="281"/>
                      <a:pt x="701" y="247"/>
                    </a:cubicBezTo>
                    <a:cubicBezTo>
                      <a:pt x="701" y="181"/>
                      <a:pt x="668" y="147"/>
                      <a:pt x="601" y="80"/>
                    </a:cubicBezTo>
                    <a:cubicBezTo>
                      <a:pt x="553" y="32"/>
                      <a:pt x="468" y="1"/>
                      <a:pt x="387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91" name="Google Shape;14391;p43"/>
              <p:cNvSpPr/>
              <p:nvPr/>
            </p:nvSpPr>
            <p:spPr>
              <a:xfrm>
                <a:off x="6357550" y="3039700"/>
                <a:ext cx="19200" cy="17125"/>
              </a:xfrm>
              <a:custGeom>
                <a:rect b="b" l="l" r="r" t="t"/>
                <a:pathLst>
                  <a:path extrusionOk="0" h="685" w="768">
                    <a:moveTo>
                      <a:pt x="379" y="1"/>
                    </a:moveTo>
                    <a:cubicBezTo>
                      <a:pt x="332" y="1"/>
                      <a:pt x="283" y="8"/>
                      <a:pt x="234" y="21"/>
                    </a:cubicBezTo>
                    <a:cubicBezTo>
                      <a:pt x="134" y="21"/>
                      <a:pt x="34" y="121"/>
                      <a:pt x="1" y="221"/>
                    </a:cubicBezTo>
                    <a:cubicBezTo>
                      <a:pt x="1" y="287"/>
                      <a:pt x="1" y="321"/>
                      <a:pt x="1" y="354"/>
                    </a:cubicBezTo>
                    <a:cubicBezTo>
                      <a:pt x="1" y="540"/>
                      <a:pt x="170" y="684"/>
                      <a:pt x="357" y="684"/>
                    </a:cubicBezTo>
                    <a:cubicBezTo>
                      <a:pt x="405" y="684"/>
                      <a:pt x="454" y="675"/>
                      <a:pt x="501" y="654"/>
                    </a:cubicBezTo>
                    <a:cubicBezTo>
                      <a:pt x="735" y="554"/>
                      <a:pt x="768" y="254"/>
                      <a:pt x="601" y="87"/>
                    </a:cubicBezTo>
                    <a:cubicBezTo>
                      <a:pt x="538" y="24"/>
                      <a:pt x="461" y="1"/>
                      <a:pt x="379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92" name="Google Shape;14392;p43"/>
              <p:cNvSpPr/>
              <p:nvPr/>
            </p:nvSpPr>
            <p:spPr>
              <a:xfrm>
                <a:off x="6316700" y="3231800"/>
                <a:ext cx="16700" cy="16075"/>
              </a:xfrm>
              <a:custGeom>
                <a:rect b="b" l="l" r="r" t="t"/>
                <a:pathLst>
                  <a:path extrusionOk="0" h="643" w="668">
                    <a:moveTo>
                      <a:pt x="311" y="0"/>
                    </a:moveTo>
                    <a:cubicBezTo>
                      <a:pt x="221" y="0"/>
                      <a:pt x="116" y="60"/>
                      <a:pt x="34" y="142"/>
                    </a:cubicBezTo>
                    <a:cubicBezTo>
                      <a:pt x="0" y="209"/>
                      <a:pt x="0" y="276"/>
                      <a:pt x="0" y="342"/>
                    </a:cubicBezTo>
                    <a:cubicBezTo>
                      <a:pt x="0" y="376"/>
                      <a:pt x="0" y="442"/>
                      <a:pt x="34" y="476"/>
                    </a:cubicBezTo>
                    <a:cubicBezTo>
                      <a:pt x="34" y="509"/>
                      <a:pt x="34" y="509"/>
                      <a:pt x="34" y="509"/>
                    </a:cubicBezTo>
                    <a:cubicBezTo>
                      <a:pt x="100" y="576"/>
                      <a:pt x="200" y="643"/>
                      <a:pt x="334" y="643"/>
                    </a:cubicBezTo>
                    <a:cubicBezTo>
                      <a:pt x="434" y="643"/>
                      <a:pt x="567" y="576"/>
                      <a:pt x="601" y="476"/>
                    </a:cubicBezTo>
                    <a:cubicBezTo>
                      <a:pt x="667" y="376"/>
                      <a:pt x="667" y="242"/>
                      <a:pt x="601" y="142"/>
                    </a:cubicBezTo>
                    <a:cubicBezTo>
                      <a:pt x="567" y="109"/>
                      <a:pt x="534" y="75"/>
                      <a:pt x="467" y="42"/>
                    </a:cubicBezTo>
                    <a:cubicBezTo>
                      <a:pt x="434" y="42"/>
                      <a:pt x="401" y="9"/>
                      <a:pt x="367" y="9"/>
                    </a:cubicBezTo>
                    <a:cubicBezTo>
                      <a:pt x="349" y="3"/>
                      <a:pt x="331" y="0"/>
                      <a:pt x="31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93" name="Google Shape;14393;p43"/>
              <p:cNvSpPr/>
              <p:nvPr/>
            </p:nvSpPr>
            <p:spPr>
              <a:xfrm>
                <a:off x="6243300" y="3370450"/>
                <a:ext cx="15050" cy="14200"/>
              </a:xfrm>
              <a:custGeom>
                <a:rect b="b" l="l" r="r" t="t"/>
                <a:pathLst>
                  <a:path extrusionOk="0" h="568" w="602">
                    <a:moveTo>
                      <a:pt x="301" y="0"/>
                    </a:moveTo>
                    <a:cubicBezTo>
                      <a:pt x="134" y="0"/>
                      <a:pt x="1" y="134"/>
                      <a:pt x="1" y="300"/>
                    </a:cubicBezTo>
                    <a:cubicBezTo>
                      <a:pt x="34" y="434"/>
                      <a:pt x="168" y="567"/>
                      <a:pt x="334" y="567"/>
                    </a:cubicBezTo>
                    <a:cubicBezTo>
                      <a:pt x="468" y="567"/>
                      <a:pt x="601" y="400"/>
                      <a:pt x="601" y="267"/>
                    </a:cubicBezTo>
                    <a:cubicBezTo>
                      <a:pt x="601" y="100"/>
                      <a:pt x="468" y="0"/>
                      <a:pt x="30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94" name="Google Shape;14394;p43"/>
              <p:cNvSpPr/>
              <p:nvPr/>
            </p:nvSpPr>
            <p:spPr>
              <a:xfrm>
                <a:off x="6927125" y="2494825"/>
                <a:ext cx="17550" cy="17525"/>
              </a:xfrm>
              <a:custGeom>
                <a:rect b="b" l="l" r="r" t="t"/>
                <a:pathLst>
                  <a:path extrusionOk="0" h="701" w="702">
                    <a:moveTo>
                      <a:pt x="234" y="0"/>
                    </a:moveTo>
                    <a:cubicBezTo>
                      <a:pt x="201" y="33"/>
                      <a:pt x="167" y="33"/>
                      <a:pt x="134" y="67"/>
                    </a:cubicBezTo>
                    <a:cubicBezTo>
                      <a:pt x="101" y="100"/>
                      <a:pt x="101" y="133"/>
                      <a:pt x="67" y="133"/>
                    </a:cubicBezTo>
                    <a:cubicBezTo>
                      <a:pt x="34" y="200"/>
                      <a:pt x="34" y="267"/>
                      <a:pt x="1" y="300"/>
                    </a:cubicBezTo>
                    <a:cubicBezTo>
                      <a:pt x="1" y="367"/>
                      <a:pt x="1" y="434"/>
                      <a:pt x="34" y="500"/>
                    </a:cubicBezTo>
                    <a:cubicBezTo>
                      <a:pt x="101" y="600"/>
                      <a:pt x="201" y="667"/>
                      <a:pt x="334" y="701"/>
                    </a:cubicBezTo>
                    <a:cubicBezTo>
                      <a:pt x="468" y="701"/>
                      <a:pt x="601" y="634"/>
                      <a:pt x="668" y="500"/>
                    </a:cubicBezTo>
                    <a:cubicBezTo>
                      <a:pt x="701" y="467"/>
                      <a:pt x="701" y="400"/>
                      <a:pt x="701" y="334"/>
                    </a:cubicBezTo>
                    <a:cubicBezTo>
                      <a:pt x="701" y="300"/>
                      <a:pt x="701" y="267"/>
                      <a:pt x="701" y="234"/>
                    </a:cubicBezTo>
                    <a:cubicBezTo>
                      <a:pt x="668" y="200"/>
                      <a:pt x="668" y="200"/>
                      <a:pt x="668" y="167"/>
                    </a:cubicBezTo>
                    <a:cubicBezTo>
                      <a:pt x="601" y="100"/>
                      <a:pt x="534" y="0"/>
                      <a:pt x="4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95" name="Google Shape;14395;p43"/>
              <p:cNvSpPr/>
              <p:nvPr/>
            </p:nvSpPr>
            <p:spPr>
              <a:xfrm>
                <a:off x="6986350" y="2648775"/>
                <a:ext cx="16700" cy="16175"/>
              </a:xfrm>
              <a:custGeom>
                <a:rect b="b" l="l" r="r" t="t"/>
                <a:pathLst>
                  <a:path extrusionOk="0" h="647" w="668">
                    <a:moveTo>
                      <a:pt x="292" y="1"/>
                    </a:moveTo>
                    <a:cubicBezTo>
                      <a:pt x="219" y="1"/>
                      <a:pt x="150" y="38"/>
                      <a:pt x="100" y="113"/>
                    </a:cubicBezTo>
                    <a:cubicBezTo>
                      <a:pt x="33" y="180"/>
                      <a:pt x="0" y="247"/>
                      <a:pt x="0" y="347"/>
                    </a:cubicBezTo>
                    <a:cubicBezTo>
                      <a:pt x="33" y="380"/>
                      <a:pt x="0" y="380"/>
                      <a:pt x="33" y="413"/>
                    </a:cubicBezTo>
                    <a:cubicBezTo>
                      <a:pt x="33" y="480"/>
                      <a:pt x="67" y="513"/>
                      <a:pt x="133" y="580"/>
                    </a:cubicBezTo>
                    <a:cubicBezTo>
                      <a:pt x="167" y="614"/>
                      <a:pt x="267" y="647"/>
                      <a:pt x="367" y="647"/>
                    </a:cubicBezTo>
                    <a:cubicBezTo>
                      <a:pt x="434" y="647"/>
                      <a:pt x="500" y="614"/>
                      <a:pt x="534" y="580"/>
                    </a:cubicBezTo>
                    <a:cubicBezTo>
                      <a:pt x="600" y="513"/>
                      <a:pt x="634" y="480"/>
                      <a:pt x="667" y="413"/>
                    </a:cubicBezTo>
                    <a:cubicBezTo>
                      <a:pt x="667" y="413"/>
                      <a:pt x="667" y="380"/>
                      <a:pt x="667" y="380"/>
                    </a:cubicBezTo>
                    <a:cubicBezTo>
                      <a:pt x="667" y="280"/>
                      <a:pt x="667" y="180"/>
                      <a:pt x="600" y="113"/>
                    </a:cubicBezTo>
                    <a:cubicBezTo>
                      <a:pt x="534" y="46"/>
                      <a:pt x="467" y="13"/>
                      <a:pt x="367" y="13"/>
                    </a:cubicBezTo>
                    <a:cubicBezTo>
                      <a:pt x="342" y="5"/>
                      <a:pt x="317" y="1"/>
                      <a:pt x="292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96" name="Google Shape;14396;p43"/>
              <p:cNvSpPr/>
              <p:nvPr/>
            </p:nvSpPr>
            <p:spPr>
              <a:xfrm>
                <a:off x="7017200" y="2831500"/>
                <a:ext cx="17125" cy="15675"/>
              </a:xfrm>
              <a:custGeom>
                <a:rect b="b" l="l" r="r" t="t"/>
                <a:pathLst>
                  <a:path extrusionOk="0" h="627" w="685">
                    <a:moveTo>
                      <a:pt x="353" y="0"/>
                    </a:moveTo>
                    <a:cubicBezTo>
                      <a:pt x="180" y="0"/>
                      <a:pt x="0" y="118"/>
                      <a:pt x="0" y="343"/>
                    </a:cubicBezTo>
                    <a:cubicBezTo>
                      <a:pt x="16" y="535"/>
                      <a:pt x="178" y="627"/>
                      <a:pt x="338" y="627"/>
                    </a:cubicBezTo>
                    <a:cubicBezTo>
                      <a:pt x="512" y="627"/>
                      <a:pt x="685" y="518"/>
                      <a:pt x="667" y="310"/>
                    </a:cubicBezTo>
                    <a:cubicBezTo>
                      <a:pt x="667" y="101"/>
                      <a:pt x="513" y="0"/>
                      <a:pt x="353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97" name="Google Shape;14397;p43"/>
              <p:cNvSpPr/>
              <p:nvPr/>
            </p:nvSpPr>
            <p:spPr>
              <a:xfrm>
                <a:off x="7009250" y="3021950"/>
                <a:ext cx="13800" cy="13175"/>
              </a:xfrm>
              <a:custGeom>
                <a:rect b="b" l="l" r="r" t="t"/>
                <a:pathLst>
                  <a:path extrusionOk="0" h="527" w="552">
                    <a:moveTo>
                      <a:pt x="269" y="1"/>
                    </a:moveTo>
                    <a:cubicBezTo>
                      <a:pt x="132" y="1"/>
                      <a:pt x="1" y="93"/>
                      <a:pt x="18" y="264"/>
                    </a:cubicBezTo>
                    <a:cubicBezTo>
                      <a:pt x="18" y="443"/>
                      <a:pt x="145" y="526"/>
                      <a:pt x="275" y="526"/>
                    </a:cubicBezTo>
                    <a:cubicBezTo>
                      <a:pt x="412" y="526"/>
                      <a:pt x="552" y="434"/>
                      <a:pt x="552" y="264"/>
                    </a:cubicBezTo>
                    <a:cubicBezTo>
                      <a:pt x="535" y="85"/>
                      <a:pt x="400" y="1"/>
                      <a:pt x="269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98" name="Google Shape;14398;p43"/>
              <p:cNvSpPr/>
              <p:nvPr/>
            </p:nvSpPr>
            <p:spPr>
              <a:xfrm>
                <a:off x="6964650" y="3198525"/>
                <a:ext cx="15875" cy="14325"/>
              </a:xfrm>
              <a:custGeom>
                <a:rect b="b" l="l" r="r" t="t"/>
                <a:pathLst>
                  <a:path extrusionOk="0" h="573" w="635">
                    <a:moveTo>
                      <a:pt x="353" y="0"/>
                    </a:moveTo>
                    <a:cubicBezTo>
                      <a:pt x="336" y="0"/>
                      <a:pt x="318" y="2"/>
                      <a:pt x="301" y="5"/>
                    </a:cubicBezTo>
                    <a:cubicBezTo>
                      <a:pt x="268" y="5"/>
                      <a:pt x="201" y="5"/>
                      <a:pt x="168" y="39"/>
                    </a:cubicBezTo>
                    <a:cubicBezTo>
                      <a:pt x="101" y="72"/>
                      <a:pt x="67" y="106"/>
                      <a:pt x="34" y="172"/>
                    </a:cubicBezTo>
                    <a:cubicBezTo>
                      <a:pt x="1" y="239"/>
                      <a:pt x="1" y="372"/>
                      <a:pt x="67" y="439"/>
                    </a:cubicBezTo>
                    <a:cubicBezTo>
                      <a:pt x="101" y="472"/>
                      <a:pt x="134" y="506"/>
                      <a:pt x="168" y="539"/>
                    </a:cubicBezTo>
                    <a:cubicBezTo>
                      <a:pt x="234" y="573"/>
                      <a:pt x="301" y="573"/>
                      <a:pt x="334" y="573"/>
                    </a:cubicBezTo>
                    <a:cubicBezTo>
                      <a:pt x="434" y="573"/>
                      <a:pt x="501" y="539"/>
                      <a:pt x="534" y="472"/>
                    </a:cubicBezTo>
                    <a:cubicBezTo>
                      <a:pt x="601" y="439"/>
                      <a:pt x="635" y="339"/>
                      <a:pt x="635" y="272"/>
                    </a:cubicBezTo>
                    <a:cubicBezTo>
                      <a:pt x="635" y="123"/>
                      <a:pt x="501" y="0"/>
                      <a:pt x="353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99" name="Google Shape;14399;p43"/>
              <p:cNvSpPr/>
              <p:nvPr/>
            </p:nvSpPr>
            <p:spPr>
              <a:xfrm>
                <a:off x="6902950" y="3311225"/>
                <a:ext cx="17525" cy="16700"/>
              </a:xfrm>
              <a:custGeom>
                <a:rect b="b" l="l" r="r" t="t"/>
                <a:pathLst>
                  <a:path extrusionOk="0" h="668" w="701">
                    <a:moveTo>
                      <a:pt x="334" y="1"/>
                    </a:moveTo>
                    <a:cubicBezTo>
                      <a:pt x="267" y="1"/>
                      <a:pt x="167" y="34"/>
                      <a:pt x="100" y="101"/>
                    </a:cubicBezTo>
                    <a:cubicBezTo>
                      <a:pt x="34" y="167"/>
                      <a:pt x="0" y="268"/>
                      <a:pt x="34" y="334"/>
                    </a:cubicBezTo>
                    <a:cubicBezTo>
                      <a:pt x="34" y="434"/>
                      <a:pt x="67" y="501"/>
                      <a:pt x="134" y="568"/>
                    </a:cubicBezTo>
                    <a:cubicBezTo>
                      <a:pt x="200" y="634"/>
                      <a:pt x="267" y="668"/>
                      <a:pt x="367" y="668"/>
                    </a:cubicBezTo>
                    <a:cubicBezTo>
                      <a:pt x="467" y="668"/>
                      <a:pt x="567" y="601"/>
                      <a:pt x="601" y="534"/>
                    </a:cubicBezTo>
                    <a:cubicBezTo>
                      <a:pt x="667" y="501"/>
                      <a:pt x="701" y="401"/>
                      <a:pt x="701" y="301"/>
                    </a:cubicBezTo>
                    <a:cubicBezTo>
                      <a:pt x="701" y="234"/>
                      <a:pt x="634" y="134"/>
                      <a:pt x="601" y="67"/>
                    </a:cubicBezTo>
                    <a:cubicBezTo>
                      <a:pt x="534" y="34"/>
                      <a:pt x="434" y="1"/>
                      <a:pt x="33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00" name="Google Shape;14400;p43"/>
              <p:cNvSpPr/>
              <p:nvPr/>
            </p:nvSpPr>
            <p:spPr>
              <a:xfrm>
                <a:off x="6391750" y="2526500"/>
                <a:ext cx="153475" cy="20875"/>
              </a:xfrm>
              <a:custGeom>
                <a:rect b="b" l="l" r="r" t="t"/>
                <a:pathLst>
                  <a:path extrusionOk="0" h="835" w="6139">
                    <a:moveTo>
                      <a:pt x="5871" y="1"/>
                    </a:moveTo>
                    <a:cubicBezTo>
                      <a:pt x="3970" y="1"/>
                      <a:pt x="2035" y="201"/>
                      <a:pt x="167" y="534"/>
                    </a:cubicBezTo>
                    <a:cubicBezTo>
                      <a:pt x="0" y="568"/>
                      <a:pt x="34" y="835"/>
                      <a:pt x="201" y="835"/>
                    </a:cubicBezTo>
                    <a:cubicBezTo>
                      <a:pt x="2102" y="601"/>
                      <a:pt x="4003" y="468"/>
                      <a:pt x="5905" y="368"/>
                    </a:cubicBezTo>
                    <a:cubicBezTo>
                      <a:pt x="6138" y="334"/>
                      <a:pt x="6105" y="1"/>
                      <a:pt x="5871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01" name="Google Shape;14401;p43"/>
              <p:cNvSpPr/>
              <p:nvPr/>
            </p:nvSpPr>
            <p:spPr>
              <a:xfrm>
                <a:off x="6419525" y="2510650"/>
                <a:ext cx="85650" cy="11775"/>
              </a:xfrm>
              <a:custGeom>
                <a:rect b="b" l="l" r="r" t="t"/>
                <a:pathLst>
                  <a:path extrusionOk="0" h="471" w="3426">
                    <a:moveTo>
                      <a:pt x="3192" y="1"/>
                    </a:moveTo>
                    <a:cubicBezTo>
                      <a:pt x="2192" y="1"/>
                      <a:pt x="1191" y="68"/>
                      <a:pt x="190" y="168"/>
                    </a:cubicBezTo>
                    <a:cubicBezTo>
                      <a:pt x="1" y="199"/>
                      <a:pt x="21" y="470"/>
                      <a:pt x="194" y="470"/>
                    </a:cubicBezTo>
                    <a:cubicBezTo>
                      <a:pt x="203" y="470"/>
                      <a:pt x="213" y="470"/>
                      <a:pt x="224" y="468"/>
                    </a:cubicBezTo>
                    <a:cubicBezTo>
                      <a:pt x="1191" y="401"/>
                      <a:pt x="2192" y="334"/>
                      <a:pt x="3192" y="301"/>
                    </a:cubicBezTo>
                    <a:cubicBezTo>
                      <a:pt x="3426" y="301"/>
                      <a:pt x="3393" y="1"/>
                      <a:pt x="3192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02" name="Google Shape;14402;p43"/>
              <p:cNvSpPr/>
              <p:nvPr/>
            </p:nvSpPr>
            <p:spPr>
              <a:xfrm>
                <a:off x="6707800" y="2920950"/>
                <a:ext cx="82600" cy="8375"/>
              </a:xfrm>
              <a:custGeom>
                <a:rect b="b" l="l" r="r" t="t"/>
                <a:pathLst>
                  <a:path extrusionOk="0" h="335" w="3304">
                    <a:moveTo>
                      <a:pt x="3103" y="1"/>
                    </a:moveTo>
                    <a:cubicBezTo>
                      <a:pt x="2136" y="1"/>
                      <a:pt x="1168" y="34"/>
                      <a:pt x="201" y="34"/>
                    </a:cubicBezTo>
                    <a:cubicBezTo>
                      <a:pt x="1" y="34"/>
                      <a:pt x="34" y="334"/>
                      <a:pt x="234" y="334"/>
                    </a:cubicBezTo>
                    <a:cubicBezTo>
                      <a:pt x="1202" y="301"/>
                      <a:pt x="2169" y="301"/>
                      <a:pt x="3136" y="301"/>
                    </a:cubicBezTo>
                    <a:cubicBezTo>
                      <a:pt x="3303" y="267"/>
                      <a:pt x="3270" y="1"/>
                      <a:pt x="3103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03" name="Google Shape;14403;p43"/>
              <p:cNvSpPr/>
              <p:nvPr/>
            </p:nvSpPr>
            <p:spPr>
              <a:xfrm>
                <a:off x="6509325" y="3117425"/>
                <a:ext cx="150150" cy="10025"/>
              </a:xfrm>
              <a:custGeom>
                <a:rect b="b" l="l" r="r" t="t"/>
                <a:pathLst>
                  <a:path extrusionOk="0" h="401" w="6006">
                    <a:moveTo>
                      <a:pt x="4271" y="1"/>
                    </a:moveTo>
                    <a:cubicBezTo>
                      <a:pt x="2905" y="1"/>
                      <a:pt x="1544" y="32"/>
                      <a:pt x="201" y="81"/>
                    </a:cubicBezTo>
                    <a:cubicBezTo>
                      <a:pt x="1" y="81"/>
                      <a:pt x="1" y="381"/>
                      <a:pt x="201" y="381"/>
                    </a:cubicBezTo>
                    <a:cubicBezTo>
                      <a:pt x="885" y="393"/>
                      <a:pt x="1568" y="401"/>
                      <a:pt x="2250" y="401"/>
                    </a:cubicBezTo>
                    <a:cubicBezTo>
                      <a:pt x="3432" y="401"/>
                      <a:pt x="4608" y="377"/>
                      <a:pt x="5772" y="314"/>
                    </a:cubicBezTo>
                    <a:cubicBezTo>
                      <a:pt x="6005" y="314"/>
                      <a:pt x="5972" y="14"/>
                      <a:pt x="5772" y="14"/>
                    </a:cubicBezTo>
                    <a:cubicBezTo>
                      <a:pt x="5271" y="5"/>
                      <a:pt x="4770" y="1"/>
                      <a:pt x="4271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04" name="Google Shape;14404;p43"/>
              <p:cNvSpPr/>
              <p:nvPr/>
            </p:nvSpPr>
            <p:spPr>
              <a:xfrm>
                <a:off x="6551025" y="3099400"/>
                <a:ext cx="72575" cy="9625"/>
              </a:xfrm>
              <a:custGeom>
                <a:rect b="b" l="l" r="r" t="t"/>
                <a:pathLst>
                  <a:path extrusionOk="0" h="385" w="2903">
                    <a:moveTo>
                      <a:pt x="2669" y="1"/>
                    </a:moveTo>
                    <a:cubicBezTo>
                      <a:pt x="1869" y="34"/>
                      <a:pt x="1035" y="34"/>
                      <a:pt x="201" y="34"/>
                    </a:cubicBezTo>
                    <a:cubicBezTo>
                      <a:pt x="1" y="34"/>
                      <a:pt x="34" y="335"/>
                      <a:pt x="234" y="335"/>
                    </a:cubicBezTo>
                    <a:cubicBezTo>
                      <a:pt x="634" y="368"/>
                      <a:pt x="1043" y="385"/>
                      <a:pt x="1456" y="385"/>
                    </a:cubicBezTo>
                    <a:cubicBezTo>
                      <a:pt x="1869" y="385"/>
                      <a:pt x="2286" y="368"/>
                      <a:pt x="2703" y="335"/>
                    </a:cubicBezTo>
                    <a:cubicBezTo>
                      <a:pt x="2903" y="301"/>
                      <a:pt x="2903" y="1"/>
                      <a:pt x="2669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05" name="Google Shape;14405;p43"/>
              <p:cNvSpPr/>
              <p:nvPr/>
            </p:nvSpPr>
            <p:spPr>
              <a:xfrm>
                <a:off x="6013775" y="2757100"/>
                <a:ext cx="91925" cy="110875"/>
              </a:xfrm>
              <a:custGeom>
                <a:rect b="b" l="l" r="r" t="t"/>
                <a:pathLst>
                  <a:path extrusionOk="0" h="4435" w="3677">
                    <a:moveTo>
                      <a:pt x="3433" y="1"/>
                    </a:moveTo>
                    <a:cubicBezTo>
                      <a:pt x="3389" y="1"/>
                      <a:pt x="3346" y="15"/>
                      <a:pt x="3311" y="50"/>
                    </a:cubicBezTo>
                    <a:cubicBezTo>
                      <a:pt x="2177" y="1384"/>
                      <a:pt x="1076" y="2752"/>
                      <a:pt x="75" y="4186"/>
                    </a:cubicBezTo>
                    <a:cubicBezTo>
                      <a:pt x="1" y="4310"/>
                      <a:pt x="130" y="4435"/>
                      <a:pt x="256" y="4435"/>
                    </a:cubicBezTo>
                    <a:cubicBezTo>
                      <a:pt x="299" y="4435"/>
                      <a:pt x="342" y="4420"/>
                      <a:pt x="376" y="4386"/>
                    </a:cubicBezTo>
                    <a:cubicBezTo>
                      <a:pt x="1543" y="3085"/>
                      <a:pt x="2577" y="1651"/>
                      <a:pt x="3578" y="217"/>
                    </a:cubicBezTo>
                    <a:cubicBezTo>
                      <a:pt x="3677" y="118"/>
                      <a:pt x="3556" y="1"/>
                      <a:pt x="3433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06" name="Google Shape;14406;p43"/>
              <p:cNvSpPr/>
              <p:nvPr/>
            </p:nvSpPr>
            <p:spPr>
              <a:xfrm>
                <a:off x="6037100" y="2755100"/>
                <a:ext cx="42950" cy="50550"/>
              </a:xfrm>
              <a:custGeom>
                <a:rect b="b" l="l" r="r" t="t"/>
                <a:pathLst>
                  <a:path extrusionOk="0" h="2022" w="1718">
                    <a:moveTo>
                      <a:pt x="1469" y="0"/>
                    </a:moveTo>
                    <a:cubicBezTo>
                      <a:pt x="1424" y="0"/>
                      <a:pt x="1379" y="19"/>
                      <a:pt x="1344" y="63"/>
                    </a:cubicBezTo>
                    <a:cubicBezTo>
                      <a:pt x="910" y="597"/>
                      <a:pt x="510" y="1164"/>
                      <a:pt x="76" y="1731"/>
                    </a:cubicBezTo>
                    <a:cubicBezTo>
                      <a:pt x="1" y="1857"/>
                      <a:pt x="116" y="2022"/>
                      <a:pt x="235" y="2022"/>
                    </a:cubicBezTo>
                    <a:cubicBezTo>
                      <a:pt x="273" y="2022"/>
                      <a:pt x="311" y="2005"/>
                      <a:pt x="343" y="1965"/>
                    </a:cubicBezTo>
                    <a:cubicBezTo>
                      <a:pt x="844" y="1431"/>
                      <a:pt x="1277" y="864"/>
                      <a:pt x="1644" y="263"/>
                    </a:cubicBezTo>
                    <a:cubicBezTo>
                      <a:pt x="1718" y="141"/>
                      <a:pt x="1593" y="0"/>
                      <a:pt x="1469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07" name="Google Shape;14407;p43"/>
              <p:cNvSpPr/>
              <p:nvPr/>
            </p:nvSpPr>
            <p:spPr>
              <a:xfrm>
                <a:off x="6010450" y="2934850"/>
                <a:ext cx="56150" cy="66900"/>
              </a:xfrm>
              <a:custGeom>
                <a:rect b="b" l="l" r="r" t="t"/>
                <a:pathLst>
                  <a:path extrusionOk="0" h="2676" w="2246">
                    <a:moveTo>
                      <a:pt x="2027" y="1"/>
                    </a:moveTo>
                    <a:cubicBezTo>
                      <a:pt x="1989" y="1"/>
                      <a:pt x="1948" y="14"/>
                      <a:pt x="1910" y="45"/>
                    </a:cubicBezTo>
                    <a:cubicBezTo>
                      <a:pt x="1242" y="779"/>
                      <a:pt x="609" y="1546"/>
                      <a:pt x="75" y="2380"/>
                    </a:cubicBezTo>
                    <a:cubicBezTo>
                      <a:pt x="1" y="2528"/>
                      <a:pt x="145" y="2676"/>
                      <a:pt x="266" y="2676"/>
                    </a:cubicBezTo>
                    <a:cubicBezTo>
                      <a:pt x="309" y="2676"/>
                      <a:pt x="349" y="2657"/>
                      <a:pt x="375" y="2613"/>
                    </a:cubicBezTo>
                    <a:cubicBezTo>
                      <a:pt x="976" y="1813"/>
                      <a:pt x="1543" y="1012"/>
                      <a:pt x="2143" y="245"/>
                    </a:cubicBezTo>
                    <a:cubicBezTo>
                      <a:pt x="2245" y="143"/>
                      <a:pt x="2151" y="1"/>
                      <a:pt x="2027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08" name="Google Shape;14408;p43"/>
              <p:cNvSpPr/>
              <p:nvPr/>
            </p:nvSpPr>
            <p:spPr>
              <a:xfrm>
                <a:off x="6070500" y="3091525"/>
                <a:ext cx="52925" cy="63325"/>
              </a:xfrm>
              <a:custGeom>
                <a:rect b="b" l="l" r="r" t="t"/>
                <a:pathLst>
                  <a:path extrusionOk="0" h="2533" w="2117">
                    <a:moveTo>
                      <a:pt x="1878" y="0"/>
                    </a:moveTo>
                    <a:cubicBezTo>
                      <a:pt x="1839" y="0"/>
                      <a:pt x="1802" y="14"/>
                      <a:pt x="1776" y="49"/>
                    </a:cubicBezTo>
                    <a:cubicBezTo>
                      <a:pt x="1209" y="783"/>
                      <a:pt x="608" y="1517"/>
                      <a:pt x="75" y="2284"/>
                    </a:cubicBezTo>
                    <a:cubicBezTo>
                      <a:pt x="0" y="2408"/>
                      <a:pt x="129" y="2533"/>
                      <a:pt x="255" y="2533"/>
                    </a:cubicBezTo>
                    <a:cubicBezTo>
                      <a:pt x="298" y="2533"/>
                      <a:pt x="341" y="2518"/>
                      <a:pt x="375" y="2484"/>
                    </a:cubicBezTo>
                    <a:cubicBezTo>
                      <a:pt x="975" y="1750"/>
                      <a:pt x="1476" y="983"/>
                      <a:pt x="2043" y="216"/>
                    </a:cubicBezTo>
                    <a:cubicBezTo>
                      <a:pt x="2117" y="117"/>
                      <a:pt x="1990" y="0"/>
                      <a:pt x="1878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09" name="Google Shape;14409;p43"/>
              <p:cNvSpPr/>
              <p:nvPr/>
            </p:nvSpPr>
            <p:spPr>
              <a:xfrm>
                <a:off x="6098100" y="3115700"/>
                <a:ext cx="27000" cy="29650"/>
              </a:xfrm>
              <a:custGeom>
                <a:rect b="b" l="l" r="r" t="t"/>
                <a:pathLst>
                  <a:path extrusionOk="0" h="1186" w="1080">
                    <a:moveTo>
                      <a:pt x="855" y="0"/>
                    </a:moveTo>
                    <a:cubicBezTo>
                      <a:pt x="815" y="0"/>
                      <a:pt x="773" y="15"/>
                      <a:pt x="739" y="49"/>
                    </a:cubicBezTo>
                    <a:cubicBezTo>
                      <a:pt x="472" y="316"/>
                      <a:pt x="272" y="650"/>
                      <a:pt x="71" y="950"/>
                    </a:cubicBezTo>
                    <a:cubicBezTo>
                      <a:pt x="1" y="1068"/>
                      <a:pt x="113" y="1186"/>
                      <a:pt x="221" y="1186"/>
                    </a:cubicBezTo>
                    <a:cubicBezTo>
                      <a:pt x="265" y="1186"/>
                      <a:pt x="309" y="1166"/>
                      <a:pt x="338" y="1117"/>
                    </a:cubicBezTo>
                    <a:cubicBezTo>
                      <a:pt x="572" y="850"/>
                      <a:pt x="805" y="550"/>
                      <a:pt x="1005" y="216"/>
                    </a:cubicBezTo>
                    <a:cubicBezTo>
                      <a:pt x="1079" y="117"/>
                      <a:pt x="971" y="0"/>
                      <a:pt x="855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10" name="Google Shape;14410;p43"/>
              <p:cNvSpPr/>
              <p:nvPr/>
            </p:nvSpPr>
            <p:spPr>
              <a:xfrm>
                <a:off x="6111550" y="2910950"/>
                <a:ext cx="11700" cy="10850"/>
              </a:xfrm>
              <a:custGeom>
                <a:rect b="b" l="l" r="r" t="t"/>
                <a:pathLst>
                  <a:path extrusionOk="0" h="434" w="468">
                    <a:moveTo>
                      <a:pt x="234" y="0"/>
                    </a:moveTo>
                    <a:cubicBezTo>
                      <a:pt x="100" y="0"/>
                      <a:pt x="0" y="134"/>
                      <a:pt x="34" y="234"/>
                    </a:cubicBezTo>
                    <a:cubicBezTo>
                      <a:pt x="34" y="367"/>
                      <a:pt x="134" y="434"/>
                      <a:pt x="234" y="434"/>
                    </a:cubicBezTo>
                    <a:cubicBezTo>
                      <a:pt x="367" y="434"/>
                      <a:pt x="467" y="334"/>
                      <a:pt x="467" y="234"/>
                    </a:cubicBezTo>
                    <a:cubicBezTo>
                      <a:pt x="467" y="100"/>
                      <a:pt x="334" y="0"/>
                      <a:pt x="2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11" name="Google Shape;14411;p43"/>
              <p:cNvSpPr/>
              <p:nvPr/>
            </p:nvSpPr>
            <p:spPr>
              <a:xfrm>
                <a:off x="6093200" y="2913450"/>
                <a:ext cx="12525" cy="11700"/>
              </a:xfrm>
              <a:custGeom>
                <a:rect b="b" l="l" r="r" t="t"/>
                <a:pathLst>
                  <a:path extrusionOk="0" h="468" w="501">
                    <a:moveTo>
                      <a:pt x="234" y="0"/>
                    </a:moveTo>
                    <a:cubicBezTo>
                      <a:pt x="101" y="0"/>
                      <a:pt x="1" y="100"/>
                      <a:pt x="1" y="234"/>
                    </a:cubicBezTo>
                    <a:cubicBezTo>
                      <a:pt x="1" y="367"/>
                      <a:pt x="134" y="467"/>
                      <a:pt x="267" y="467"/>
                    </a:cubicBezTo>
                    <a:cubicBezTo>
                      <a:pt x="401" y="467"/>
                      <a:pt x="501" y="334"/>
                      <a:pt x="501" y="200"/>
                    </a:cubicBezTo>
                    <a:cubicBezTo>
                      <a:pt x="468" y="67"/>
                      <a:pt x="367" y="0"/>
                      <a:pt x="2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12" name="Google Shape;14412;p43"/>
              <p:cNvSpPr/>
              <p:nvPr/>
            </p:nvSpPr>
            <p:spPr>
              <a:xfrm>
                <a:off x="6094875" y="2929475"/>
                <a:ext cx="9650" cy="8825"/>
              </a:xfrm>
              <a:custGeom>
                <a:rect b="b" l="l" r="r" t="t"/>
                <a:pathLst>
                  <a:path extrusionOk="0" h="353" w="386">
                    <a:moveTo>
                      <a:pt x="203" y="1"/>
                    </a:moveTo>
                    <a:cubicBezTo>
                      <a:pt x="105" y="1"/>
                      <a:pt x="0" y="68"/>
                      <a:pt x="0" y="193"/>
                    </a:cubicBezTo>
                    <a:cubicBezTo>
                      <a:pt x="16" y="302"/>
                      <a:pt x="103" y="353"/>
                      <a:pt x="189" y="353"/>
                    </a:cubicBezTo>
                    <a:cubicBezTo>
                      <a:pt x="288" y="353"/>
                      <a:pt x="385" y="285"/>
                      <a:pt x="367" y="160"/>
                    </a:cubicBezTo>
                    <a:cubicBezTo>
                      <a:pt x="367" y="51"/>
                      <a:pt x="288" y="1"/>
                      <a:pt x="203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13" name="Google Shape;14413;p43"/>
              <p:cNvSpPr/>
              <p:nvPr/>
            </p:nvSpPr>
            <p:spPr>
              <a:xfrm>
                <a:off x="6112800" y="2931375"/>
                <a:ext cx="8350" cy="7525"/>
              </a:xfrm>
              <a:custGeom>
                <a:rect b="b" l="l" r="r" t="t"/>
                <a:pathLst>
                  <a:path extrusionOk="0" h="301" w="334">
                    <a:moveTo>
                      <a:pt x="155" y="1"/>
                    </a:moveTo>
                    <a:cubicBezTo>
                      <a:pt x="75" y="1"/>
                      <a:pt x="0" y="51"/>
                      <a:pt x="17" y="151"/>
                    </a:cubicBezTo>
                    <a:cubicBezTo>
                      <a:pt x="17" y="251"/>
                      <a:pt x="100" y="301"/>
                      <a:pt x="180" y="301"/>
                    </a:cubicBezTo>
                    <a:cubicBezTo>
                      <a:pt x="259" y="301"/>
                      <a:pt x="334" y="251"/>
                      <a:pt x="317" y="151"/>
                    </a:cubicBezTo>
                    <a:cubicBezTo>
                      <a:pt x="317" y="51"/>
                      <a:pt x="234" y="1"/>
                      <a:pt x="155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14" name="Google Shape;14414;p43"/>
              <p:cNvSpPr/>
              <p:nvPr/>
            </p:nvSpPr>
            <p:spPr>
              <a:xfrm>
                <a:off x="6128225" y="2852750"/>
                <a:ext cx="9200" cy="8825"/>
              </a:xfrm>
              <a:custGeom>
                <a:rect b="b" l="l" r="r" t="t"/>
                <a:pathLst>
                  <a:path extrusionOk="0" h="353" w="368">
                    <a:moveTo>
                      <a:pt x="204" y="1"/>
                    </a:moveTo>
                    <a:cubicBezTo>
                      <a:pt x="106" y="1"/>
                      <a:pt x="1" y="68"/>
                      <a:pt x="1" y="193"/>
                    </a:cubicBezTo>
                    <a:cubicBezTo>
                      <a:pt x="1" y="302"/>
                      <a:pt x="80" y="353"/>
                      <a:pt x="164" y="353"/>
                    </a:cubicBezTo>
                    <a:cubicBezTo>
                      <a:pt x="262" y="353"/>
                      <a:pt x="367" y="285"/>
                      <a:pt x="367" y="160"/>
                    </a:cubicBezTo>
                    <a:cubicBezTo>
                      <a:pt x="367" y="52"/>
                      <a:pt x="288" y="1"/>
                      <a:pt x="20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15" name="Google Shape;14415;p43"/>
              <p:cNvSpPr/>
              <p:nvPr/>
            </p:nvSpPr>
            <p:spPr>
              <a:xfrm>
                <a:off x="6115725" y="2840200"/>
                <a:ext cx="10850" cy="10725"/>
              </a:xfrm>
              <a:custGeom>
                <a:rect b="b" l="l" r="r" t="t"/>
                <a:pathLst>
                  <a:path extrusionOk="0" h="429" w="434">
                    <a:moveTo>
                      <a:pt x="180" y="1"/>
                    </a:moveTo>
                    <a:cubicBezTo>
                      <a:pt x="111" y="1"/>
                      <a:pt x="47" y="48"/>
                      <a:pt x="0" y="95"/>
                    </a:cubicBezTo>
                    <a:cubicBezTo>
                      <a:pt x="0" y="128"/>
                      <a:pt x="0" y="162"/>
                      <a:pt x="0" y="195"/>
                    </a:cubicBezTo>
                    <a:cubicBezTo>
                      <a:pt x="0" y="228"/>
                      <a:pt x="0" y="228"/>
                      <a:pt x="0" y="262"/>
                    </a:cubicBezTo>
                    <a:cubicBezTo>
                      <a:pt x="0" y="328"/>
                      <a:pt x="67" y="429"/>
                      <a:pt x="167" y="429"/>
                    </a:cubicBezTo>
                    <a:cubicBezTo>
                      <a:pt x="267" y="429"/>
                      <a:pt x="400" y="362"/>
                      <a:pt x="400" y="262"/>
                    </a:cubicBezTo>
                    <a:cubicBezTo>
                      <a:pt x="434" y="162"/>
                      <a:pt x="367" y="62"/>
                      <a:pt x="267" y="28"/>
                    </a:cubicBezTo>
                    <a:cubicBezTo>
                      <a:pt x="238" y="9"/>
                      <a:pt x="208" y="1"/>
                      <a:pt x="180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16" name="Google Shape;14416;p43"/>
              <p:cNvSpPr/>
              <p:nvPr/>
            </p:nvSpPr>
            <p:spPr>
              <a:xfrm>
                <a:off x="6120725" y="2869950"/>
                <a:ext cx="10850" cy="9050"/>
              </a:xfrm>
              <a:custGeom>
                <a:rect b="b" l="l" r="r" t="t"/>
                <a:pathLst>
                  <a:path extrusionOk="0" h="362" w="434">
                    <a:moveTo>
                      <a:pt x="270" y="1"/>
                    </a:moveTo>
                    <a:cubicBezTo>
                      <a:pt x="222" y="1"/>
                      <a:pt x="172" y="20"/>
                      <a:pt x="134" y="39"/>
                    </a:cubicBezTo>
                    <a:cubicBezTo>
                      <a:pt x="100" y="72"/>
                      <a:pt x="100" y="72"/>
                      <a:pt x="67" y="106"/>
                    </a:cubicBezTo>
                    <a:cubicBezTo>
                      <a:pt x="0" y="139"/>
                      <a:pt x="34" y="273"/>
                      <a:pt x="100" y="339"/>
                    </a:cubicBezTo>
                    <a:cubicBezTo>
                      <a:pt x="128" y="353"/>
                      <a:pt x="161" y="361"/>
                      <a:pt x="196" y="361"/>
                    </a:cubicBezTo>
                    <a:cubicBezTo>
                      <a:pt x="244" y="361"/>
                      <a:pt x="295" y="345"/>
                      <a:pt x="334" y="306"/>
                    </a:cubicBezTo>
                    <a:cubicBezTo>
                      <a:pt x="334" y="306"/>
                      <a:pt x="367" y="273"/>
                      <a:pt x="367" y="273"/>
                    </a:cubicBezTo>
                    <a:cubicBezTo>
                      <a:pt x="434" y="206"/>
                      <a:pt x="434" y="106"/>
                      <a:pt x="367" y="39"/>
                    </a:cubicBezTo>
                    <a:cubicBezTo>
                      <a:pt x="339" y="11"/>
                      <a:pt x="305" y="1"/>
                      <a:pt x="270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17" name="Google Shape;14417;p43"/>
              <p:cNvSpPr/>
              <p:nvPr/>
            </p:nvSpPr>
            <p:spPr>
              <a:xfrm>
                <a:off x="6014800" y="2815850"/>
                <a:ext cx="12550" cy="11425"/>
              </a:xfrm>
              <a:custGeom>
                <a:rect b="b" l="l" r="r" t="t"/>
                <a:pathLst>
                  <a:path extrusionOk="0" h="457" w="502">
                    <a:moveTo>
                      <a:pt x="256" y="0"/>
                    </a:moveTo>
                    <a:cubicBezTo>
                      <a:pt x="216" y="0"/>
                      <a:pt x="174" y="11"/>
                      <a:pt x="134" y="35"/>
                    </a:cubicBezTo>
                    <a:cubicBezTo>
                      <a:pt x="134" y="35"/>
                      <a:pt x="134" y="68"/>
                      <a:pt x="134" y="68"/>
                    </a:cubicBezTo>
                    <a:cubicBezTo>
                      <a:pt x="1" y="135"/>
                      <a:pt x="1" y="335"/>
                      <a:pt x="168" y="435"/>
                    </a:cubicBezTo>
                    <a:cubicBezTo>
                      <a:pt x="203" y="449"/>
                      <a:pt x="239" y="456"/>
                      <a:pt x="273" y="456"/>
                    </a:cubicBezTo>
                    <a:cubicBezTo>
                      <a:pt x="398" y="456"/>
                      <a:pt x="501" y="366"/>
                      <a:pt x="501" y="235"/>
                    </a:cubicBezTo>
                    <a:cubicBezTo>
                      <a:pt x="501" y="108"/>
                      <a:pt x="385" y="0"/>
                      <a:pt x="256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18" name="Google Shape;14418;p43"/>
              <p:cNvSpPr/>
              <p:nvPr/>
            </p:nvSpPr>
            <p:spPr>
              <a:xfrm>
                <a:off x="5996475" y="2821525"/>
                <a:ext cx="11700" cy="9825"/>
              </a:xfrm>
              <a:custGeom>
                <a:rect b="b" l="l" r="r" t="t"/>
                <a:pathLst>
                  <a:path extrusionOk="0" h="393" w="468">
                    <a:moveTo>
                      <a:pt x="264" y="1"/>
                    </a:moveTo>
                    <a:cubicBezTo>
                      <a:pt x="229" y="1"/>
                      <a:pt x="195" y="13"/>
                      <a:pt x="167" y="41"/>
                    </a:cubicBezTo>
                    <a:lnTo>
                      <a:pt x="134" y="41"/>
                    </a:lnTo>
                    <a:cubicBezTo>
                      <a:pt x="0" y="108"/>
                      <a:pt x="33" y="275"/>
                      <a:pt x="134" y="342"/>
                    </a:cubicBezTo>
                    <a:cubicBezTo>
                      <a:pt x="134" y="342"/>
                      <a:pt x="167" y="342"/>
                      <a:pt x="167" y="375"/>
                    </a:cubicBezTo>
                    <a:cubicBezTo>
                      <a:pt x="191" y="387"/>
                      <a:pt x="217" y="393"/>
                      <a:pt x="242" y="393"/>
                    </a:cubicBezTo>
                    <a:cubicBezTo>
                      <a:pt x="356" y="393"/>
                      <a:pt x="467" y="284"/>
                      <a:pt x="467" y="175"/>
                    </a:cubicBezTo>
                    <a:cubicBezTo>
                      <a:pt x="443" y="79"/>
                      <a:pt x="351" y="1"/>
                      <a:pt x="26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19" name="Google Shape;14419;p43"/>
              <p:cNvSpPr/>
              <p:nvPr/>
            </p:nvSpPr>
            <p:spPr>
              <a:xfrm>
                <a:off x="6008975" y="2834200"/>
                <a:ext cx="8375" cy="7575"/>
              </a:xfrm>
              <a:custGeom>
                <a:rect b="b" l="l" r="r" t="t"/>
                <a:pathLst>
                  <a:path extrusionOk="0" h="303" w="335">
                    <a:moveTo>
                      <a:pt x="174" y="0"/>
                    </a:moveTo>
                    <a:cubicBezTo>
                      <a:pt x="88" y="0"/>
                      <a:pt x="0" y="60"/>
                      <a:pt x="0" y="168"/>
                    </a:cubicBezTo>
                    <a:cubicBezTo>
                      <a:pt x="0" y="260"/>
                      <a:pt x="71" y="303"/>
                      <a:pt x="147" y="303"/>
                    </a:cubicBezTo>
                    <a:cubicBezTo>
                      <a:pt x="236" y="303"/>
                      <a:pt x="334" y="243"/>
                      <a:pt x="334" y="135"/>
                    </a:cubicBezTo>
                    <a:cubicBezTo>
                      <a:pt x="319" y="43"/>
                      <a:pt x="247" y="0"/>
                      <a:pt x="17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20" name="Google Shape;14420;p43"/>
              <p:cNvSpPr/>
              <p:nvPr/>
            </p:nvSpPr>
            <p:spPr>
              <a:xfrm>
                <a:off x="6017325" y="2789700"/>
                <a:ext cx="11700" cy="11200"/>
              </a:xfrm>
              <a:custGeom>
                <a:rect b="b" l="l" r="r" t="t"/>
                <a:pathLst>
                  <a:path extrusionOk="0" h="448" w="468">
                    <a:moveTo>
                      <a:pt x="260" y="0"/>
                    </a:moveTo>
                    <a:cubicBezTo>
                      <a:pt x="198" y="0"/>
                      <a:pt x="149" y="31"/>
                      <a:pt x="100" y="80"/>
                    </a:cubicBezTo>
                    <a:cubicBezTo>
                      <a:pt x="33" y="147"/>
                      <a:pt x="0" y="280"/>
                      <a:pt x="67" y="380"/>
                    </a:cubicBezTo>
                    <a:cubicBezTo>
                      <a:pt x="100" y="447"/>
                      <a:pt x="200" y="447"/>
                      <a:pt x="267" y="447"/>
                    </a:cubicBezTo>
                    <a:cubicBezTo>
                      <a:pt x="334" y="447"/>
                      <a:pt x="367" y="380"/>
                      <a:pt x="400" y="380"/>
                    </a:cubicBezTo>
                    <a:cubicBezTo>
                      <a:pt x="434" y="314"/>
                      <a:pt x="467" y="247"/>
                      <a:pt x="467" y="180"/>
                    </a:cubicBezTo>
                    <a:cubicBezTo>
                      <a:pt x="467" y="114"/>
                      <a:pt x="400" y="47"/>
                      <a:pt x="334" y="13"/>
                    </a:cubicBezTo>
                    <a:cubicBezTo>
                      <a:pt x="307" y="5"/>
                      <a:pt x="282" y="0"/>
                      <a:pt x="260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21" name="Google Shape;14421;p43"/>
              <p:cNvSpPr/>
              <p:nvPr/>
            </p:nvSpPr>
            <p:spPr>
              <a:xfrm>
                <a:off x="6079850" y="3165450"/>
                <a:ext cx="10875" cy="10225"/>
              </a:xfrm>
              <a:custGeom>
                <a:rect b="b" l="l" r="r" t="t"/>
                <a:pathLst>
                  <a:path extrusionOk="0" h="409" w="435">
                    <a:moveTo>
                      <a:pt x="198" y="0"/>
                    </a:moveTo>
                    <a:cubicBezTo>
                      <a:pt x="134" y="0"/>
                      <a:pt x="73" y="36"/>
                      <a:pt x="34" y="94"/>
                    </a:cubicBezTo>
                    <a:cubicBezTo>
                      <a:pt x="1" y="161"/>
                      <a:pt x="1" y="194"/>
                      <a:pt x="1" y="228"/>
                    </a:cubicBezTo>
                    <a:cubicBezTo>
                      <a:pt x="1" y="294"/>
                      <a:pt x="1" y="328"/>
                      <a:pt x="34" y="361"/>
                    </a:cubicBezTo>
                    <a:cubicBezTo>
                      <a:pt x="81" y="385"/>
                      <a:pt x="129" y="408"/>
                      <a:pt x="164" y="408"/>
                    </a:cubicBezTo>
                    <a:cubicBezTo>
                      <a:pt x="179" y="408"/>
                      <a:pt x="191" y="404"/>
                      <a:pt x="201" y="394"/>
                    </a:cubicBezTo>
                    <a:cubicBezTo>
                      <a:pt x="234" y="394"/>
                      <a:pt x="268" y="394"/>
                      <a:pt x="301" y="361"/>
                    </a:cubicBezTo>
                    <a:cubicBezTo>
                      <a:pt x="401" y="294"/>
                      <a:pt x="434" y="128"/>
                      <a:pt x="334" y="61"/>
                    </a:cubicBezTo>
                    <a:cubicBezTo>
                      <a:pt x="292" y="19"/>
                      <a:pt x="245" y="0"/>
                      <a:pt x="198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22" name="Google Shape;14422;p43"/>
              <p:cNvSpPr/>
              <p:nvPr/>
            </p:nvSpPr>
            <p:spPr>
              <a:xfrm>
                <a:off x="6055675" y="3163925"/>
                <a:ext cx="10450" cy="9425"/>
              </a:xfrm>
              <a:custGeom>
                <a:rect b="b" l="l" r="r" t="t"/>
                <a:pathLst>
                  <a:path extrusionOk="0" h="377" w="418">
                    <a:moveTo>
                      <a:pt x="211" y="1"/>
                    </a:moveTo>
                    <a:cubicBezTo>
                      <a:pt x="107" y="1"/>
                      <a:pt x="0" y="68"/>
                      <a:pt x="0" y="189"/>
                    </a:cubicBezTo>
                    <a:cubicBezTo>
                      <a:pt x="17" y="318"/>
                      <a:pt x="118" y="376"/>
                      <a:pt x="216" y="376"/>
                    </a:cubicBezTo>
                    <a:cubicBezTo>
                      <a:pt x="319" y="376"/>
                      <a:pt x="418" y="309"/>
                      <a:pt x="401" y="189"/>
                    </a:cubicBezTo>
                    <a:cubicBezTo>
                      <a:pt x="401" y="60"/>
                      <a:pt x="307" y="1"/>
                      <a:pt x="211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23" name="Google Shape;14423;p43"/>
              <p:cNvSpPr/>
              <p:nvPr/>
            </p:nvSpPr>
            <p:spPr>
              <a:xfrm>
                <a:off x="6012300" y="3247025"/>
                <a:ext cx="12550" cy="11700"/>
              </a:xfrm>
              <a:custGeom>
                <a:rect b="b" l="l" r="r" t="t"/>
                <a:pathLst>
                  <a:path extrusionOk="0" h="468" w="502">
                    <a:moveTo>
                      <a:pt x="268" y="0"/>
                    </a:moveTo>
                    <a:cubicBezTo>
                      <a:pt x="168" y="0"/>
                      <a:pt x="101" y="67"/>
                      <a:pt x="68" y="134"/>
                    </a:cubicBezTo>
                    <a:cubicBezTo>
                      <a:pt x="34" y="200"/>
                      <a:pt x="1" y="267"/>
                      <a:pt x="34" y="300"/>
                    </a:cubicBezTo>
                    <a:cubicBezTo>
                      <a:pt x="34" y="367"/>
                      <a:pt x="68" y="400"/>
                      <a:pt x="101" y="400"/>
                    </a:cubicBezTo>
                    <a:cubicBezTo>
                      <a:pt x="134" y="434"/>
                      <a:pt x="201" y="467"/>
                      <a:pt x="234" y="467"/>
                    </a:cubicBezTo>
                    <a:cubicBezTo>
                      <a:pt x="301" y="467"/>
                      <a:pt x="334" y="467"/>
                      <a:pt x="368" y="434"/>
                    </a:cubicBezTo>
                    <a:lnTo>
                      <a:pt x="401" y="434"/>
                    </a:lnTo>
                    <a:cubicBezTo>
                      <a:pt x="468" y="400"/>
                      <a:pt x="501" y="300"/>
                      <a:pt x="501" y="234"/>
                    </a:cubicBezTo>
                    <a:cubicBezTo>
                      <a:pt x="501" y="167"/>
                      <a:pt x="468" y="100"/>
                      <a:pt x="435" y="67"/>
                    </a:cubicBezTo>
                    <a:cubicBezTo>
                      <a:pt x="368" y="34"/>
                      <a:pt x="334" y="0"/>
                      <a:pt x="268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24" name="Google Shape;14424;p43"/>
              <p:cNvSpPr/>
              <p:nvPr/>
            </p:nvSpPr>
            <p:spPr>
              <a:xfrm>
                <a:off x="5991450" y="3252025"/>
                <a:ext cx="10050" cy="10450"/>
              </a:xfrm>
              <a:custGeom>
                <a:rect b="b" l="l" r="r" t="t"/>
                <a:pathLst>
                  <a:path extrusionOk="0" h="418" w="402">
                    <a:moveTo>
                      <a:pt x="201" y="0"/>
                    </a:moveTo>
                    <a:cubicBezTo>
                      <a:pt x="134" y="0"/>
                      <a:pt x="68" y="67"/>
                      <a:pt x="34" y="100"/>
                    </a:cubicBezTo>
                    <a:cubicBezTo>
                      <a:pt x="1" y="167"/>
                      <a:pt x="1" y="234"/>
                      <a:pt x="34" y="301"/>
                    </a:cubicBezTo>
                    <a:cubicBezTo>
                      <a:pt x="68" y="334"/>
                      <a:pt x="68" y="367"/>
                      <a:pt x="101" y="367"/>
                    </a:cubicBezTo>
                    <a:cubicBezTo>
                      <a:pt x="134" y="401"/>
                      <a:pt x="176" y="417"/>
                      <a:pt x="218" y="417"/>
                    </a:cubicBezTo>
                    <a:cubicBezTo>
                      <a:pt x="259" y="417"/>
                      <a:pt x="301" y="401"/>
                      <a:pt x="335" y="367"/>
                    </a:cubicBezTo>
                    <a:cubicBezTo>
                      <a:pt x="368" y="334"/>
                      <a:pt x="368" y="301"/>
                      <a:pt x="368" y="301"/>
                    </a:cubicBezTo>
                    <a:cubicBezTo>
                      <a:pt x="401" y="234"/>
                      <a:pt x="401" y="167"/>
                      <a:pt x="368" y="100"/>
                    </a:cubicBezTo>
                    <a:cubicBezTo>
                      <a:pt x="335" y="34"/>
                      <a:pt x="268" y="0"/>
                      <a:pt x="20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25" name="Google Shape;14425;p43"/>
              <p:cNvSpPr/>
              <p:nvPr/>
            </p:nvSpPr>
            <p:spPr>
              <a:xfrm>
                <a:off x="6002300" y="3265375"/>
                <a:ext cx="10875" cy="9175"/>
              </a:xfrm>
              <a:custGeom>
                <a:rect b="b" l="l" r="r" t="t"/>
                <a:pathLst>
                  <a:path extrusionOk="0" h="367" w="435">
                    <a:moveTo>
                      <a:pt x="167" y="0"/>
                    </a:moveTo>
                    <a:cubicBezTo>
                      <a:pt x="67" y="0"/>
                      <a:pt x="1" y="67"/>
                      <a:pt x="1" y="167"/>
                    </a:cubicBezTo>
                    <a:cubicBezTo>
                      <a:pt x="1" y="234"/>
                      <a:pt x="34" y="267"/>
                      <a:pt x="67" y="300"/>
                    </a:cubicBezTo>
                    <a:cubicBezTo>
                      <a:pt x="101" y="334"/>
                      <a:pt x="134" y="367"/>
                      <a:pt x="201" y="367"/>
                    </a:cubicBezTo>
                    <a:lnTo>
                      <a:pt x="267" y="367"/>
                    </a:lnTo>
                    <a:cubicBezTo>
                      <a:pt x="301" y="334"/>
                      <a:pt x="334" y="334"/>
                      <a:pt x="368" y="300"/>
                    </a:cubicBezTo>
                    <a:cubicBezTo>
                      <a:pt x="434" y="234"/>
                      <a:pt x="434" y="100"/>
                      <a:pt x="368" y="33"/>
                    </a:cubicBezTo>
                    <a:cubicBezTo>
                      <a:pt x="334" y="0"/>
                      <a:pt x="301" y="0"/>
                      <a:pt x="2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26" name="Google Shape;14426;p43"/>
              <p:cNvSpPr/>
              <p:nvPr/>
            </p:nvSpPr>
            <p:spPr>
              <a:xfrm>
                <a:off x="6538600" y="2689000"/>
                <a:ext cx="14950" cy="12750"/>
              </a:xfrm>
              <a:custGeom>
                <a:rect b="b" l="l" r="r" t="t"/>
                <a:pathLst>
                  <a:path extrusionOk="0" h="510" w="598">
                    <a:moveTo>
                      <a:pt x="280" y="1"/>
                    </a:moveTo>
                    <a:cubicBezTo>
                      <a:pt x="109" y="1"/>
                      <a:pt x="0" y="153"/>
                      <a:pt x="31" y="305"/>
                    </a:cubicBezTo>
                    <a:cubicBezTo>
                      <a:pt x="31" y="305"/>
                      <a:pt x="31" y="339"/>
                      <a:pt x="31" y="339"/>
                    </a:cubicBezTo>
                    <a:cubicBezTo>
                      <a:pt x="73" y="444"/>
                      <a:pt x="182" y="510"/>
                      <a:pt x="290" y="510"/>
                    </a:cubicBezTo>
                    <a:cubicBezTo>
                      <a:pt x="353" y="510"/>
                      <a:pt x="415" y="488"/>
                      <a:pt x="464" y="439"/>
                    </a:cubicBezTo>
                    <a:cubicBezTo>
                      <a:pt x="598" y="272"/>
                      <a:pt x="531" y="39"/>
                      <a:pt x="331" y="5"/>
                    </a:cubicBezTo>
                    <a:cubicBezTo>
                      <a:pt x="313" y="2"/>
                      <a:pt x="296" y="1"/>
                      <a:pt x="280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27" name="Google Shape;14427;p43"/>
              <p:cNvSpPr/>
              <p:nvPr/>
            </p:nvSpPr>
            <p:spPr>
              <a:xfrm>
                <a:off x="6513500" y="2692550"/>
                <a:ext cx="13375" cy="12450"/>
              </a:xfrm>
              <a:custGeom>
                <a:rect b="b" l="l" r="r" t="t"/>
                <a:pathLst>
                  <a:path extrusionOk="0" h="498" w="535">
                    <a:moveTo>
                      <a:pt x="273" y="0"/>
                    </a:moveTo>
                    <a:cubicBezTo>
                      <a:pt x="204" y="0"/>
                      <a:pt x="137" y="27"/>
                      <a:pt x="101" y="63"/>
                    </a:cubicBezTo>
                    <a:cubicBezTo>
                      <a:pt x="101" y="63"/>
                      <a:pt x="101" y="97"/>
                      <a:pt x="101" y="97"/>
                    </a:cubicBezTo>
                    <a:cubicBezTo>
                      <a:pt x="1" y="163"/>
                      <a:pt x="1" y="297"/>
                      <a:pt x="67" y="397"/>
                    </a:cubicBezTo>
                    <a:cubicBezTo>
                      <a:pt x="101" y="464"/>
                      <a:pt x="201" y="497"/>
                      <a:pt x="267" y="497"/>
                    </a:cubicBezTo>
                    <a:cubicBezTo>
                      <a:pt x="367" y="497"/>
                      <a:pt x="468" y="430"/>
                      <a:pt x="501" y="330"/>
                    </a:cubicBezTo>
                    <a:cubicBezTo>
                      <a:pt x="534" y="230"/>
                      <a:pt x="501" y="130"/>
                      <a:pt x="434" y="63"/>
                    </a:cubicBezTo>
                    <a:cubicBezTo>
                      <a:pt x="389" y="18"/>
                      <a:pt x="330" y="0"/>
                      <a:pt x="273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28" name="Google Shape;14428;p43"/>
              <p:cNvSpPr/>
              <p:nvPr/>
            </p:nvSpPr>
            <p:spPr>
              <a:xfrm>
                <a:off x="6533525" y="2713600"/>
                <a:ext cx="10850" cy="8900"/>
              </a:xfrm>
              <a:custGeom>
                <a:rect b="b" l="l" r="r" t="t"/>
                <a:pathLst>
                  <a:path extrusionOk="0" h="356" w="434">
                    <a:moveTo>
                      <a:pt x="281" y="0"/>
                    </a:moveTo>
                    <a:cubicBezTo>
                      <a:pt x="256" y="0"/>
                      <a:pt x="228" y="8"/>
                      <a:pt x="200" y="22"/>
                    </a:cubicBezTo>
                    <a:cubicBezTo>
                      <a:pt x="167" y="22"/>
                      <a:pt x="134" y="22"/>
                      <a:pt x="100" y="55"/>
                    </a:cubicBezTo>
                    <a:cubicBezTo>
                      <a:pt x="0" y="122"/>
                      <a:pt x="0" y="289"/>
                      <a:pt x="100" y="356"/>
                    </a:cubicBezTo>
                    <a:lnTo>
                      <a:pt x="200" y="356"/>
                    </a:lnTo>
                    <a:cubicBezTo>
                      <a:pt x="267" y="356"/>
                      <a:pt x="334" y="356"/>
                      <a:pt x="400" y="322"/>
                    </a:cubicBezTo>
                    <a:cubicBezTo>
                      <a:pt x="434" y="289"/>
                      <a:pt x="434" y="222"/>
                      <a:pt x="434" y="189"/>
                    </a:cubicBezTo>
                    <a:cubicBezTo>
                      <a:pt x="434" y="122"/>
                      <a:pt x="400" y="89"/>
                      <a:pt x="367" y="55"/>
                    </a:cubicBezTo>
                    <a:cubicBezTo>
                      <a:pt x="347" y="16"/>
                      <a:pt x="317" y="0"/>
                      <a:pt x="28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29" name="Google Shape;14429;p43"/>
              <p:cNvSpPr/>
              <p:nvPr/>
            </p:nvSpPr>
            <p:spPr>
              <a:xfrm>
                <a:off x="6480525" y="2716400"/>
                <a:ext cx="12600" cy="11325"/>
              </a:xfrm>
              <a:custGeom>
                <a:rect b="b" l="l" r="r" t="t"/>
                <a:pathLst>
                  <a:path extrusionOk="0" h="453" w="504">
                    <a:moveTo>
                      <a:pt x="260" y="1"/>
                    </a:moveTo>
                    <a:cubicBezTo>
                      <a:pt x="132" y="1"/>
                      <a:pt x="1" y="85"/>
                      <a:pt x="19" y="244"/>
                    </a:cubicBezTo>
                    <a:cubicBezTo>
                      <a:pt x="19" y="385"/>
                      <a:pt x="130" y="453"/>
                      <a:pt x="244" y="453"/>
                    </a:cubicBezTo>
                    <a:cubicBezTo>
                      <a:pt x="372" y="453"/>
                      <a:pt x="503" y="369"/>
                      <a:pt x="486" y="210"/>
                    </a:cubicBezTo>
                    <a:cubicBezTo>
                      <a:pt x="486" y="68"/>
                      <a:pt x="374" y="1"/>
                      <a:pt x="260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30" name="Google Shape;14430;p43"/>
              <p:cNvSpPr/>
              <p:nvPr/>
            </p:nvSpPr>
            <p:spPr>
              <a:xfrm>
                <a:off x="6578550" y="2706300"/>
                <a:ext cx="10025" cy="8700"/>
              </a:xfrm>
              <a:custGeom>
                <a:rect b="b" l="l" r="r" t="t"/>
                <a:pathLst>
                  <a:path extrusionOk="0" h="348" w="401">
                    <a:moveTo>
                      <a:pt x="221" y="1"/>
                    </a:moveTo>
                    <a:cubicBezTo>
                      <a:pt x="203" y="1"/>
                      <a:pt x="185" y="5"/>
                      <a:pt x="167" y="14"/>
                    </a:cubicBezTo>
                    <a:cubicBezTo>
                      <a:pt x="134" y="14"/>
                      <a:pt x="134" y="14"/>
                      <a:pt x="100" y="47"/>
                    </a:cubicBezTo>
                    <a:cubicBezTo>
                      <a:pt x="34" y="47"/>
                      <a:pt x="0" y="114"/>
                      <a:pt x="0" y="181"/>
                    </a:cubicBezTo>
                    <a:cubicBezTo>
                      <a:pt x="0" y="247"/>
                      <a:pt x="67" y="314"/>
                      <a:pt x="134" y="347"/>
                    </a:cubicBezTo>
                    <a:lnTo>
                      <a:pt x="167" y="347"/>
                    </a:lnTo>
                    <a:cubicBezTo>
                      <a:pt x="267" y="347"/>
                      <a:pt x="334" y="314"/>
                      <a:pt x="367" y="247"/>
                    </a:cubicBezTo>
                    <a:cubicBezTo>
                      <a:pt x="401" y="214"/>
                      <a:pt x="401" y="147"/>
                      <a:pt x="367" y="80"/>
                    </a:cubicBezTo>
                    <a:cubicBezTo>
                      <a:pt x="318" y="32"/>
                      <a:pt x="270" y="1"/>
                      <a:pt x="221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31" name="Google Shape;14431;p43"/>
              <p:cNvSpPr/>
              <p:nvPr/>
            </p:nvSpPr>
            <p:spPr>
              <a:xfrm>
                <a:off x="6566875" y="2676600"/>
                <a:ext cx="8350" cy="9100"/>
              </a:xfrm>
              <a:custGeom>
                <a:rect b="b" l="l" r="r" t="t"/>
                <a:pathLst>
                  <a:path extrusionOk="0" h="364" w="334">
                    <a:moveTo>
                      <a:pt x="167" y="1"/>
                    </a:moveTo>
                    <a:cubicBezTo>
                      <a:pt x="67" y="1"/>
                      <a:pt x="34" y="68"/>
                      <a:pt x="0" y="168"/>
                    </a:cubicBezTo>
                    <a:cubicBezTo>
                      <a:pt x="0" y="201"/>
                      <a:pt x="34" y="234"/>
                      <a:pt x="34" y="268"/>
                    </a:cubicBezTo>
                    <a:cubicBezTo>
                      <a:pt x="49" y="331"/>
                      <a:pt x="110" y="364"/>
                      <a:pt x="173" y="364"/>
                    </a:cubicBezTo>
                    <a:cubicBezTo>
                      <a:pt x="243" y="364"/>
                      <a:pt x="316" y="322"/>
                      <a:pt x="334" y="234"/>
                    </a:cubicBezTo>
                    <a:cubicBezTo>
                      <a:pt x="334" y="201"/>
                      <a:pt x="334" y="201"/>
                      <a:pt x="334" y="168"/>
                    </a:cubicBezTo>
                    <a:cubicBezTo>
                      <a:pt x="334" y="68"/>
                      <a:pt x="267" y="1"/>
                      <a:pt x="167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32" name="Google Shape;14432;p43"/>
              <p:cNvSpPr/>
              <p:nvPr/>
            </p:nvSpPr>
            <p:spPr>
              <a:xfrm>
                <a:off x="6726975" y="2509000"/>
                <a:ext cx="13375" cy="13350"/>
              </a:xfrm>
              <a:custGeom>
                <a:rect b="b" l="l" r="r" t="t"/>
                <a:pathLst>
                  <a:path extrusionOk="0" h="534" w="535">
                    <a:moveTo>
                      <a:pt x="234" y="0"/>
                    </a:moveTo>
                    <a:cubicBezTo>
                      <a:pt x="101" y="0"/>
                      <a:pt x="1" y="134"/>
                      <a:pt x="1" y="267"/>
                    </a:cubicBezTo>
                    <a:cubicBezTo>
                      <a:pt x="1" y="434"/>
                      <a:pt x="134" y="534"/>
                      <a:pt x="268" y="534"/>
                    </a:cubicBezTo>
                    <a:cubicBezTo>
                      <a:pt x="401" y="534"/>
                      <a:pt x="535" y="400"/>
                      <a:pt x="501" y="267"/>
                    </a:cubicBezTo>
                    <a:cubicBezTo>
                      <a:pt x="501" y="100"/>
                      <a:pt x="368" y="0"/>
                      <a:pt x="2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33" name="Google Shape;14433;p43"/>
              <p:cNvSpPr/>
              <p:nvPr/>
            </p:nvSpPr>
            <p:spPr>
              <a:xfrm>
                <a:off x="6699475" y="2511450"/>
                <a:ext cx="15025" cy="14250"/>
              </a:xfrm>
              <a:custGeom>
                <a:rect b="b" l="l" r="r" t="t"/>
                <a:pathLst>
                  <a:path extrusionOk="0" h="570" w="601">
                    <a:moveTo>
                      <a:pt x="295" y="1"/>
                    </a:moveTo>
                    <a:cubicBezTo>
                      <a:pt x="214" y="1"/>
                      <a:pt x="143" y="38"/>
                      <a:pt x="100" y="102"/>
                    </a:cubicBezTo>
                    <a:cubicBezTo>
                      <a:pt x="0" y="169"/>
                      <a:pt x="0" y="302"/>
                      <a:pt x="67" y="402"/>
                    </a:cubicBezTo>
                    <a:cubicBezTo>
                      <a:pt x="100" y="469"/>
                      <a:pt x="167" y="503"/>
                      <a:pt x="200" y="536"/>
                    </a:cubicBezTo>
                    <a:cubicBezTo>
                      <a:pt x="267" y="536"/>
                      <a:pt x="300" y="569"/>
                      <a:pt x="367" y="569"/>
                    </a:cubicBezTo>
                    <a:cubicBezTo>
                      <a:pt x="467" y="569"/>
                      <a:pt x="601" y="436"/>
                      <a:pt x="601" y="302"/>
                    </a:cubicBezTo>
                    <a:cubicBezTo>
                      <a:pt x="601" y="269"/>
                      <a:pt x="567" y="202"/>
                      <a:pt x="567" y="169"/>
                    </a:cubicBezTo>
                    <a:cubicBezTo>
                      <a:pt x="534" y="102"/>
                      <a:pt x="467" y="69"/>
                      <a:pt x="434" y="36"/>
                    </a:cubicBezTo>
                    <a:cubicBezTo>
                      <a:pt x="387" y="12"/>
                      <a:pt x="339" y="1"/>
                      <a:pt x="295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34" name="Google Shape;14434;p43"/>
              <p:cNvSpPr/>
              <p:nvPr/>
            </p:nvSpPr>
            <p:spPr>
              <a:xfrm>
                <a:off x="6716150" y="2528175"/>
                <a:ext cx="11700" cy="9200"/>
              </a:xfrm>
              <a:custGeom>
                <a:rect b="b" l="l" r="r" t="t"/>
                <a:pathLst>
                  <a:path extrusionOk="0" h="368" w="468">
                    <a:moveTo>
                      <a:pt x="267" y="0"/>
                    </a:moveTo>
                    <a:cubicBezTo>
                      <a:pt x="234" y="0"/>
                      <a:pt x="200" y="34"/>
                      <a:pt x="167" y="34"/>
                    </a:cubicBezTo>
                    <a:cubicBezTo>
                      <a:pt x="0" y="67"/>
                      <a:pt x="34" y="301"/>
                      <a:pt x="200" y="367"/>
                    </a:cubicBezTo>
                    <a:lnTo>
                      <a:pt x="267" y="367"/>
                    </a:lnTo>
                    <a:cubicBezTo>
                      <a:pt x="334" y="367"/>
                      <a:pt x="401" y="334"/>
                      <a:pt x="434" y="267"/>
                    </a:cubicBezTo>
                    <a:cubicBezTo>
                      <a:pt x="467" y="200"/>
                      <a:pt x="467" y="167"/>
                      <a:pt x="434" y="100"/>
                    </a:cubicBezTo>
                    <a:cubicBezTo>
                      <a:pt x="401" y="34"/>
                      <a:pt x="334" y="0"/>
                      <a:pt x="26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35" name="Google Shape;14435;p43"/>
              <p:cNvSpPr/>
              <p:nvPr/>
            </p:nvSpPr>
            <p:spPr>
              <a:xfrm>
                <a:off x="6656100" y="2878425"/>
                <a:ext cx="20875" cy="18700"/>
              </a:xfrm>
              <a:custGeom>
                <a:rect b="b" l="l" r="r" t="t"/>
                <a:pathLst>
                  <a:path extrusionOk="0" h="748" w="835">
                    <a:moveTo>
                      <a:pt x="468" y="0"/>
                    </a:moveTo>
                    <a:cubicBezTo>
                      <a:pt x="401" y="0"/>
                      <a:pt x="334" y="0"/>
                      <a:pt x="267" y="34"/>
                    </a:cubicBezTo>
                    <a:cubicBezTo>
                      <a:pt x="201" y="34"/>
                      <a:pt x="134" y="100"/>
                      <a:pt x="101" y="134"/>
                    </a:cubicBezTo>
                    <a:cubicBezTo>
                      <a:pt x="67" y="200"/>
                      <a:pt x="34" y="267"/>
                      <a:pt x="1" y="334"/>
                    </a:cubicBezTo>
                    <a:cubicBezTo>
                      <a:pt x="1" y="434"/>
                      <a:pt x="1" y="501"/>
                      <a:pt x="67" y="567"/>
                    </a:cubicBezTo>
                    <a:cubicBezTo>
                      <a:pt x="101" y="634"/>
                      <a:pt x="134" y="667"/>
                      <a:pt x="201" y="701"/>
                    </a:cubicBezTo>
                    <a:cubicBezTo>
                      <a:pt x="248" y="724"/>
                      <a:pt x="295" y="748"/>
                      <a:pt x="342" y="748"/>
                    </a:cubicBezTo>
                    <a:cubicBezTo>
                      <a:pt x="362" y="748"/>
                      <a:pt x="381" y="744"/>
                      <a:pt x="401" y="734"/>
                    </a:cubicBezTo>
                    <a:cubicBezTo>
                      <a:pt x="501" y="734"/>
                      <a:pt x="601" y="701"/>
                      <a:pt x="668" y="634"/>
                    </a:cubicBezTo>
                    <a:cubicBezTo>
                      <a:pt x="801" y="534"/>
                      <a:pt x="835" y="367"/>
                      <a:pt x="768" y="234"/>
                    </a:cubicBezTo>
                    <a:cubicBezTo>
                      <a:pt x="701" y="100"/>
                      <a:pt x="601" y="0"/>
                      <a:pt x="468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36" name="Google Shape;14436;p43"/>
              <p:cNvSpPr/>
              <p:nvPr/>
            </p:nvSpPr>
            <p:spPr>
              <a:xfrm>
                <a:off x="6633575" y="2881525"/>
                <a:ext cx="12550" cy="11325"/>
              </a:xfrm>
              <a:custGeom>
                <a:rect b="b" l="l" r="r" t="t"/>
                <a:pathLst>
                  <a:path extrusionOk="0" h="453" w="502">
                    <a:moveTo>
                      <a:pt x="259" y="1"/>
                    </a:moveTo>
                    <a:cubicBezTo>
                      <a:pt x="131" y="1"/>
                      <a:pt x="1" y="85"/>
                      <a:pt x="1" y="243"/>
                    </a:cubicBezTo>
                    <a:cubicBezTo>
                      <a:pt x="17" y="385"/>
                      <a:pt x="129" y="452"/>
                      <a:pt x="244" y="452"/>
                    </a:cubicBezTo>
                    <a:cubicBezTo>
                      <a:pt x="371" y="452"/>
                      <a:pt x="501" y="368"/>
                      <a:pt x="501" y="210"/>
                    </a:cubicBezTo>
                    <a:cubicBezTo>
                      <a:pt x="486" y="68"/>
                      <a:pt x="373" y="1"/>
                      <a:pt x="259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37" name="Google Shape;14437;p43"/>
              <p:cNvSpPr/>
              <p:nvPr/>
            </p:nvSpPr>
            <p:spPr>
              <a:xfrm>
                <a:off x="6641100" y="2898525"/>
                <a:ext cx="9200" cy="7850"/>
              </a:xfrm>
              <a:custGeom>
                <a:rect b="b" l="l" r="r" t="t"/>
                <a:pathLst>
                  <a:path extrusionOk="0" h="314" w="368">
                    <a:moveTo>
                      <a:pt x="181" y="1"/>
                    </a:moveTo>
                    <a:cubicBezTo>
                      <a:pt x="90" y="1"/>
                      <a:pt x="0" y="60"/>
                      <a:pt x="0" y="164"/>
                    </a:cubicBezTo>
                    <a:cubicBezTo>
                      <a:pt x="17" y="264"/>
                      <a:pt x="109" y="314"/>
                      <a:pt x="196" y="314"/>
                    </a:cubicBezTo>
                    <a:cubicBezTo>
                      <a:pt x="284" y="314"/>
                      <a:pt x="367" y="264"/>
                      <a:pt x="367" y="164"/>
                    </a:cubicBezTo>
                    <a:cubicBezTo>
                      <a:pt x="351" y="51"/>
                      <a:pt x="266" y="1"/>
                      <a:pt x="181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38" name="Google Shape;14438;p43"/>
              <p:cNvSpPr/>
              <p:nvPr/>
            </p:nvSpPr>
            <p:spPr>
              <a:xfrm>
                <a:off x="6560925" y="2918325"/>
                <a:ext cx="15150" cy="11275"/>
              </a:xfrm>
              <a:custGeom>
                <a:rect b="b" l="l" r="r" t="t"/>
                <a:pathLst>
                  <a:path extrusionOk="0" h="451" w="606">
                    <a:moveTo>
                      <a:pt x="284" y="0"/>
                    </a:moveTo>
                    <a:cubicBezTo>
                      <a:pt x="1" y="0"/>
                      <a:pt x="17" y="450"/>
                      <a:pt x="267" y="450"/>
                    </a:cubicBezTo>
                    <a:cubicBezTo>
                      <a:pt x="289" y="450"/>
                      <a:pt x="313" y="447"/>
                      <a:pt x="338" y="439"/>
                    </a:cubicBezTo>
                    <a:lnTo>
                      <a:pt x="372" y="439"/>
                    </a:lnTo>
                    <a:cubicBezTo>
                      <a:pt x="605" y="372"/>
                      <a:pt x="572" y="72"/>
                      <a:pt x="372" y="5"/>
                    </a:cubicBezTo>
                    <a:lnTo>
                      <a:pt x="338" y="5"/>
                    </a:lnTo>
                    <a:cubicBezTo>
                      <a:pt x="319" y="2"/>
                      <a:pt x="301" y="0"/>
                      <a:pt x="28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39" name="Google Shape;14439;p43"/>
              <p:cNvSpPr/>
              <p:nvPr/>
            </p:nvSpPr>
            <p:spPr>
              <a:xfrm>
                <a:off x="7059725" y="2523675"/>
                <a:ext cx="13375" cy="10700"/>
              </a:xfrm>
              <a:custGeom>
                <a:rect b="b" l="l" r="r" t="t"/>
                <a:pathLst>
                  <a:path extrusionOk="0" h="428" w="535">
                    <a:moveTo>
                      <a:pt x="214" y="0"/>
                    </a:moveTo>
                    <a:cubicBezTo>
                      <a:pt x="165" y="0"/>
                      <a:pt x="116" y="31"/>
                      <a:pt x="67" y="80"/>
                    </a:cubicBezTo>
                    <a:cubicBezTo>
                      <a:pt x="34" y="114"/>
                      <a:pt x="0" y="180"/>
                      <a:pt x="0" y="247"/>
                    </a:cubicBezTo>
                    <a:cubicBezTo>
                      <a:pt x="0" y="280"/>
                      <a:pt x="34" y="347"/>
                      <a:pt x="101" y="380"/>
                    </a:cubicBezTo>
                    <a:cubicBezTo>
                      <a:pt x="124" y="404"/>
                      <a:pt x="181" y="428"/>
                      <a:pt x="236" y="428"/>
                    </a:cubicBezTo>
                    <a:cubicBezTo>
                      <a:pt x="259" y="428"/>
                      <a:pt x="281" y="424"/>
                      <a:pt x="301" y="414"/>
                    </a:cubicBezTo>
                    <a:cubicBezTo>
                      <a:pt x="334" y="414"/>
                      <a:pt x="367" y="380"/>
                      <a:pt x="401" y="380"/>
                    </a:cubicBezTo>
                    <a:cubicBezTo>
                      <a:pt x="534" y="314"/>
                      <a:pt x="501" y="114"/>
                      <a:pt x="367" y="47"/>
                    </a:cubicBezTo>
                    <a:cubicBezTo>
                      <a:pt x="334" y="47"/>
                      <a:pt x="301" y="14"/>
                      <a:pt x="267" y="14"/>
                    </a:cubicBezTo>
                    <a:cubicBezTo>
                      <a:pt x="249" y="5"/>
                      <a:pt x="232" y="0"/>
                      <a:pt x="21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40" name="Google Shape;14440;p43"/>
              <p:cNvSpPr/>
              <p:nvPr/>
            </p:nvSpPr>
            <p:spPr>
              <a:xfrm>
                <a:off x="7040550" y="2521500"/>
                <a:ext cx="10025" cy="9200"/>
              </a:xfrm>
              <a:custGeom>
                <a:rect b="b" l="l" r="r" t="t"/>
                <a:pathLst>
                  <a:path extrusionOk="0" h="368" w="401">
                    <a:moveTo>
                      <a:pt x="167" y="0"/>
                    </a:moveTo>
                    <a:cubicBezTo>
                      <a:pt x="67" y="0"/>
                      <a:pt x="0" y="101"/>
                      <a:pt x="0" y="201"/>
                    </a:cubicBezTo>
                    <a:cubicBezTo>
                      <a:pt x="0" y="301"/>
                      <a:pt x="100" y="367"/>
                      <a:pt x="200" y="367"/>
                    </a:cubicBezTo>
                    <a:cubicBezTo>
                      <a:pt x="267" y="367"/>
                      <a:pt x="300" y="334"/>
                      <a:pt x="334" y="301"/>
                    </a:cubicBezTo>
                    <a:cubicBezTo>
                      <a:pt x="401" y="267"/>
                      <a:pt x="401" y="234"/>
                      <a:pt x="401" y="167"/>
                    </a:cubicBezTo>
                    <a:cubicBezTo>
                      <a:pt x="401" y="101"/>
                      <a:pt x="367" y="67"/>
                      <a:pt x="334" y="34"/>
                    </a:cubicBezTo>
                    <a:cubicBezTo>
                      <a:pt x="300" y="0"/>
                      <a:pt x="234" y="0"/>
                      <a:pt x="16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41" name="Google Shape;14441;p43"/>
              <p:cNvSpPr/>
              <p:nvPr/>
            </p:nvSpPr>
            <p:spPr>
              <a:xfrm>
                <a:off x="7048050" y="2546525"/>
                <a:ext cx="10025" cy="8350"/>
              </a:xfrm>
              <a:custGeom>
                <a:rect b="b" l="l" r="r" t="t"/>
                <a:pathLst>
                  <a:path extrusionOk="0" h="334" w="401">
                    <a:moveTo>
                      <a:pt x="167" y="0"/>
                    </a:moveTo>
                    <a:cubicBezTo>
                      <a:pt x="67" y="34"/>
                      <a:pt x="0" y="67"/>
                      <a:pt x="0" y="167"/>
                    </a:cubicBezTo>
                    <a:cubicBezTo>
                      <a:pt x="0" y="267"/>
                      <a:pt x="67" y="334"/>
                      <a:pt x="167" y="334"/>
                    </a:cubicBezTo>
                    <a:lnTo>
                      <a:pt x="234" y="334"/>
                    </a:lnTo>
                    <a:cubicBezTo>
                      <a:pt x="334" y="334"/>
                      <a:pt x="401" y="234"/>
                      <a:pt x="401" y="167"/>
                    </a:cubicBezTo>
                    <a:cubicBezTo>
                      <a:pt x="401" y="67"/>
                      <a:pt x="301" y="0"/>
                      <a:pt x="20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42" name="Google Shape;14442;p43"/>
              <p:cNvSpPr/>
              <p:nvPr/>
            </p:nvSpPr>
            <p:spPr>
              <a:xfrm>
                <a:off x="6238300" y="2732475"/>
                <a:ext cx="19200" cy="17550"/>
              </a:xfrm>
              <a:custGeom>
                <a:rect b="b" l="l" r="r" t="t"/>
                <a:pathLst>
                  <a:path extrusionOk="0" h="702" w="768">
                    <a:moveTo>
                      <a:pt x="434" y="1"/>
                    </a:moveTo>
                    <a:cubicBezTo>
                      <a:pt x="334" y="1"/>
                      <a:pt x="268" y="1"/>
                      <a:pt x="201" y="34"/>
                    </a:cubicBezTo>
                    <a:cubicBezTo>
                      <a:pt x="201" y="34"/>
                      <a:pt x="167" y="68"/>
                      <a:pt x="167" y="68"/>
                    </a:cubicBezTo>
                    <a:cubicBezTo>
                      <a:pt x="67" y="134"/>
                      <a:pt x="1" y="268"/>
                      <a:pt x="1" y="368"/>
                    </a:cubicBezTo>
                    <a:cubicBezTo>
                      <a:pt x="1" y="468"/>
                      <a:pt x="67" y="568"/>
                      <a:pt x="134" y="601"/>
                    </a:cubicBezTo>
                    <a:cubicBezTo>
                      <a:pt x="201" y="668"/>
                      <a:pt x="268" y="701"/>
                      <a:pt x="368" y="701"/>
                    </a:cubicBezTo>
                    <a:cubicBezTo>
                      <a:pt x="501" y="701"/>
                      <a:pt x="634" y="635"/>
                      <a:pt x="668" y="535"/>
                    </a:cubicBezTo>
                    <a:cubicBezTo>
                      <a:pt x="668" y="501"/>
                      <a:pt x="701" y="501"/>
                      <a:pt x="701" y="468"/>
                    </a:cubicBezTo>
                    <a:cubicBezTo>
                      <a:pt x="735" y="401"/>
                      <a:pt x="768" y="301"/>
                      <a:pt x="735" y="201"/>
                    </a:cubicBezTo>
                    <a:cubicBezTo>
                      <a:pt x="701" y="168"/>
                      <a:pt x="668" y="101"/>
                      <a:pt x="634" y="68"/>
                    </a:cubicBezTo>
                    <a:cubicBezTo>
                      <a:pt x="568" y="34"/>
                      <a:pt x="501" y="1"/>
                      <a:pt x="43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43" name="Google Shape;14443;p43"/>
              <p:cNvSpPr/>
              <p:nvPr/>
            </p:nvSpPr>
            <p:spPr>
              <a:xfrm>
                <a:off x="6220800" y="2716575"/>
                <a:ext cx="12200" cy="9900"/>
              </a:xfrm>
              <a:custGeom>
                <a:rect b="b" l="l" r="r" t="t"/>
                <a:pathLst>
                  <a:path extrusionOk="0" h="396" w="488">
                    <a:moveTo>
                      <a:pt x="257" y="0"/>
                    </a:moveTo>
                    <a:cubicBezTo>
                      <a:pt x="221" y="0"/>
                      <a:pt x="180" y="11"/>
                      <a:pt x="134" y="36"/>
                    </a:cubicBezTo>
                    <a:cubicBezTo>
                      <a:pt x="134" y="36"/>
                      <a:pt x="100" y="36"/>
                      <a:pt x="67" y="70"/>
                    </a:cubicBezTo>
                    <a:cubicBezTo>
                      <a:pt x="34" y="103"/>
                      <a:pt x="0" y="136"/>
                      <a:pt x="34" y="203"/>
                    </a:cubicBezTo>
                    <a:cubicBezTo>
                      <a:pt x="34" y="270"/>
                      <a:pt x="34" y="303"/>
                      <a:pt x="100" y="337"/>
                    </a:cubicBezTo>
                    <a:cubicBezTo>
                      <a:pt x="100" y="337"/>
                      <a:pt x="134" y="370"/>
                      <a:pt x="167" y="370"/>
                    </a:cubicBezTo>
                    <a:cubicBezTo>
                      <a:pt x="207" y="388"/>
                      <a:pt x="242" y="396"/>
                      <a:pt x="272" y="396"/>
                    </a:cubicBezTo>
                    <a:cubicBezTo>
                      <a:pt x="487" y="396"/>
                      <a:pt x="472" y="0"/>
                      <a:pt x="25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44" name="Google Shape;14444;p43"/>
              <p:cNvSpPr/>
              <p:nvPr/>
            </p:nvSpPr>
            <p:spPr>
              <a:xfrm>
                <a:off x="6250825" y="2711925"/>
                <a:ext cx="11500" cy="9875"/>
              </a:xfrm>
              <a:custGeom>
                <a:rect b="b" l="l" r="r" t="t"/>
                <a:pathLst>
                  <a:path extrusionOk="0" h="395" w="460">
                    <a:moveTo>
                      <a:pt x="151" y="0"/>
                    </a:moveTo>
                    <a:cubicBezTo>
                      <a:pt x="112" y="0"/>
                      <a:pt x="72" y="17"/>
                      <a:pt x="33" y="56"/>
                    </a:cubicBezTo>
                    <a:cubicBezTo>
                      <a:pt x="0" y="89"/>
                      <a:pt x="0" y="189"/>
                      <a:pt x="33" y="256"/>
                    </a:cubicBezTo>
                    <a:cubicBezTo>
                      <a:pt x="33" y="256"/>
                      <a:pt x="33" y="289"/>
                      <a:pt x="33" y="289"/>
                    </a:cubicBezTo>
                    <a:lnTo>
                      <a:pt x="67" y="356"/>
                    </a:lnTo>
                    <a:cubicBezTo>
                      <a:pt x="100" y="389"/>
                      <a:pt x="167" y="389"/>
                      <a:pt x="200" y="389"/>
                    </a:cubicBezTo>
                    <a:cubicBezTo>
                      <a:pt x="214" y="393"/>
                      <a:pt x="229" y="394"/>
                      <a:pt x="243" y="394"/>
                    </a:cubicBezTo>
                    <a:cubicBezTo>
                      <a:pt x="360" y="394"/>
                      <a:pt x="460" y="278"/>
                      <a:pt x="400" y="189"/>
                    </a:cubicBezTo>
                    <a:cubicBezTo>
                      <a:pt x="400" y="156"/>
                      <a:pt x="367" y="89"/>
                      <a:pt x="334" y="56"/>
                    </a:cubicBezTo>
                    <a:cubicBezTo>
                      <a:pt x="334" y="56"/>
                      <a:pt x="300" y="22"/>
                      <a:pt x="267" y="22"/>
                    </a:cubicBezTo>
                    <a:lnTo>
                      <a:pt x="234" y="22"/>
                    </a:lnTo>
                    <a:cubicBezTo>
                      <a:pt x="206" y="8"/>
                      <a:pt x="178" y="0"/>
                      <a:pt x="15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45" name="Google Shape;14445;p43"/>
              <p:cNvSpPr/>
              <p:nvPr/>
            </p:nvSpPr>
            <p:spPr>
              <a:xfrm>
                <a:off x="5976450" y="3064100"/>
                <a:ext cx="92600" cy="16400"/>
              </a:xfrm>
              <a:custGeom>
                <a:rect b="b" l="l" r="r" t="t"/>
                <a:pathLst>
                  <a:path extrusionOk="0" h="656" w="3704">
                    <a:moveTo>
                      <a:pt x="810" y="1"/>
                    </a:moveTo>
                    <a:cubicBezTo>
                      <a:pt x="616" y="1"/>
                      <a:pt x="423" y="12"/>
                      <a:pt x="234" y="45"/>
                    </a:cubicBezTo>
                    <a:cubicBezTo>
                      <a:pt x="1" y="112"/>
                      <a:pt x="34" y="412"/>
                      <a:pt x="234" y="479"/>
                    </a:cubicBezTo>
                    <a:cubicBezTo>
                      <a:pt x="768" y="646"/>
                      <a:pt x="1402" y="579"/>
                      <a:pt x="1969" y="612"/>
                    </a:cubicBezTo>
                    <a:cubicBezTo>
                      <a:pt x="2255" y="612"/>
                      <a:pt x="2595" y="656"/>
                      <a:pt x="2915" y="656"/>
                    </a:cubicBezTo>
                    <a:cubicBezTo>
                      <a:pt x="3155" y="656"/>
                      <a:pt x="3384" y="631"/>
                      <a:pt x="3570" y="546"/>
                    </a:cubicBezTo>
                    <a:cubicBezTo>
                      <a:pt x="3703" y="479"/>
                      <a:pt x="3703" y="245"/>
                      <a:pt x="3570" y="179"/>
                    </a:cubicBezTo>
                    <a:cubicBezTo>
                      <a:pt x="3336" y="53"/>
                      <a:pt x="3035" y="24"/>
                      <a:pt x="2729" y="24"/>
                    </a:cubicBezTo>
                    <a:cubicBezTo>
                      <a:pt x="2466" y="24"/>
                      <a:pt x="2200" y="45"/>
                      <a:pt x="1969" y="45"/>
                    </a:cubicBezTo>
                    <a:cubicBezTo>
                      <a:pt x="1591" y="45"/>
                      <a:pt x="1198" y="1"/>
                      <a:pt x="810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46" name="Google Shape;14446;p43"/>
              <p:cNvSpPr/>
              <p:nvPr/>
            </p:nvSpPr>
            <p:spPr>
              <a:xfrm>
                <a:off x="5886375" y="3313875"/>
                <a:ext cx="38400" cy="111375"/>
              </a:xfrm>
              <a:custGeom>
                <a:rect b="b" l="l" r="r" t="t"/>
                <a:pathLst>
                  <a:path extrusionOk="0" h="4455" w="1536">
                    <a:moveTo>
                      <a:pt x="1328" y="0"/>
                    </a:moveTo>
                    <a:cubicBezTo>
                      <a:pt x="1259" y="0"/>
                      <a:pt x="1187" y="30"/>
                      <a:pt x="1135" y="95"/>
                    </a:cubicBezTo>
                    <a:cubicBezTo>
                      <a:pt x="968" y="395"/>
                      <a:pt x="902" y="729"/>
                      <a:pt x="802" y="1062"/>
                    </a:cubicBezTo>
                    <a:cubicBezTo>
                      <a:pt x="701" y="1463"/>
                      <a:pt x="601" y="1829"/>
                      <a:pt x="501" y="2230"/>
                    </a:cubicBezTo>
                    <a:cubicBezTo>
                      <a:pt x="401" y="2597"/>
                      <a:pt x="301" y="2964"/>
                      <a:pt x="201" y="3331"/>
                    </a:cubicBezTo>
                    <a:cubicBezTo>
                      <a:pt x="134" y="3631"/>
                      <a:pt x="1" y="3964"/>
                      <a:pt x="68" y="4298"/>
                    </a:cubicBezTo>
                    <a:cubicBezTo>
                      <a:pt x="89" y="4402"/>
                      <a:pt x="175" y="4454"/>
                      <a:pt x="261" y="4454"/>
                    </a:cubicBezTo>
                    <a:cubicBezTo>
                      <a:pt x="312" y="4454"/>
                      <a:pt x="364" y="4435"/>
                      <a:pt x="401" y="4398"/>
                    </a:cubicBezTo>
                    <a:cubicBezTo>
                      <a:pt x="635" y="4164"/>
                      <a:pt x="668" y="3864"/>
                      <a:pt x="735" y="3564"/>
                    </a:cubicBezTo>
                    <a:cubicBezTo>
                      <a:pt x="868" y="3164"/>
                      <a:pt x="968" y="2763"/>
                      <a:pt x="1068" y="2397"/>
                    </a:cubicBezTo>
                    <a:cubicBezTo>
                      <a:pt x="1135" y="2030"/>
                      <a:pt x="1235" y="1663"/>
                      <a:pt x="1335" y="1296"/>
                    </a:cubicBezTo>
                    <a:cubicBezTo>
                      <a:pt x="1402" y="929"/>
                      <a:pt x="1535" y="562"/>
                      <a:pt x="1535" y="195"/>
                    </a:cubicBezTo>
                    <a:cubicBezTo>
                      <a:pt x="1535" y="73"/>
                      <a:pt x="1436" y="0"/>
                      <a:pt x="1328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47" name="Google Shape;14447;p43"/>
              <p:cNvSpPr/>
              <p:nvPr/>
            </p:nvSpPr>
            <p:spPr>
              <a:xfrm>
                <a:off x="6239425" y="3463250"/>
                <a:ext cx="169850" cy="119875"/>
              </a:xfrm>
              <a:custGeom>
                <a:rect b="b" l="l" r="r" t="t"/>
                <a:pathLst>
                  <a:path extrusionOk="0" h="4795" w="6794">
                    <a:moveTo>
                      <a:pt x="3427" y="1"/>
                    </a:moveTo>
                    <a:cubicBezTo>
                      <a:pt x="3337" y="1"/>
                      <a:pt x="3244" y="63"/>
                      <a:pt x="3225" y="158"/>
                    </a:cubicBezTo>
                    <a:cubicBezTo>
                      <a:pt x="3158" y="891"/>
                      <a:pt x="3258" y="1659"/>
                      <a:pt x="3325" y="2359"/>
                    </a:cubicBezTo>
                    <a:cubicBezTo>
                      <a:pt x="3358" y="2859"/>
                      <a:pt x="3358" y="3393"/>
                      <a:pt x="3425" y="3894"/>
                    </a:cubicBezTo>
                    <a:cubicBezTo>
                      <a:pt x="3058" y="3693"/>
                      <a:pt x="2558" y="3593"/>
                      <a:pt x="2191" y="3460"/>
                    </a:cubicBezTo>
                    <a:cubicBezTo>
                      <a:pt x="1590" y="3260"/>
                      <a:pt x="956" y="3026"/>
                      <a:pt x="323" y="2926"/>
                    </a:cubicBezTo>
                    <a:cubicBezTo>
                      <a:pt x="311" y="2924"/>
                      <a:pt x="300" y="2923"/>
                      <a:pt x="288" y="2923"/>
                    </a:cubicBezTo>
                    <a:cubicBezTo>
                      <a:pt x="108" y="2923"/>
                      <a:pt x="1" y="3165"/>
                      <a:pt x="189" y="3260"/>
                    </a:cubicBezTo>
                    <a:cubicBezTo>
                      <a:pt x="690" y="3593"/>
                      <a:pt x="1323" y="3760"/>
                      <a:pt x="1890" y="3994"/>
                    </a:cubicBezTo>
                    <a:cubicBezTo>
                      <a:pt x="2191" y="4094"/>
                      <a:pt x="2491" y="4194"/>
                      <a:pt x="2791" y="4327"/>
                    </a:cubicBezTo>
                    <a:cubicBezTo>
                      <a:pt x="3025" y="4394"/>
                      <a:pt x="3258" y="4494"/>
                      <a:pt x="3525" y="4494"/>
                    </a:cubicBezTo>
                    <a:cubicBezTo>
                      <a:pt x="3563" y="4627"/>
                      <a:pt x="3677" y="4684"/>
                      <a:pt x="3798" y="4684"/>
                    </a:cubicBezTo>
                    <a:cubicBezTo>
                      <a:pt x="3890" y="4684"/>
                      <a:pt x="3987" y="4651"/>
                      <a:pt x="4059" y="4594"/>
                    </a:cubicBezTo>
                    <a:cubicBezTo>
                      <a:pt x="4059" y="4594"/>
                      <a:pt x="4059" y="4594"/>
                      <a:pt x="4092" y="4627"/>
                    </a:cubicBezTo>
                    <a:cubicBezTo>
                      <a:pt x="4159" y="4661"/>
                      <a:pt x="4192" y="4661"/>
                      <a:pt x="4259" y="4694"/>
                    </a:cubicBezTo>
                    <a:cubicBezTo>
                      <a:pt x="4301" y="4758"/>
                      <a:pt x="4357" y="4781"/>
                      <a:pt x="4417" y="4781"/>
                    </a:cubicBezTo>
                    <a:cubicBezTo>
                      <a:pt x="4452" y="4781"/>
                      <a:pt x="4489" y="4773"/>
                      <a:pt x="4526" y="4761"/>
                    </a:cubicBezTo>
                    <a:cubicBezTo>
                      <a:pt x="4759" y="4794"/>
                      <a:pt x="5026" y="4794"/>
                      <a:pt x="5259" y="4794"/>
                    </a:cubicBezTo>
                    <a:cubicBezTo>
                      <a:pt x="5693" y="4794"/>
                      <a:pt x="6160" y="4794"/>
                      <a:pt x="6560" y="4627"/>
                    </a:cubicBezTo>
                    <a:cubicBezTo>
                      <a:pt x="6794" y="4527"/>
                      <a:pt x="6761" y="4160"/>
                      <a:pt x="6494" y="4127"/>
                    </a:cubicBezTo>
                    <a:cubicBezTo>
                      <a:pt x="6436" y="4122"/>
                      <a:pt x="6379" y="4120"/>
                      <a:pt x="6320" y="4120"/>
                    </a:cubicBezTo>
                    <a:cubicBezTo>
                      <a:pt x="5970" y="4120"/>
                      <a:pt x="5603" y="4194"/>
                      <a:pt x="5259" y="4194"/>
                    </a:cubicBezTo>
                    <a:cubicBezTo>
                      <a:pt x="5093" y="4194"/>
                      <a:pt x="4893" y="4160"/>
                      <a:pt x="4726" y="4160"/>
                    </a:cubicBezTo>
                    <a:cubicBezTo>
                      <a:pt x="4692" y="3727"/>
                      <a:pt x="4559" y="3260"/>
                      <a:pt x="4492" y="2859"/>
                    </a:cubicBezTo>
                    <a:cubicBezTo>
                      <a:pt x="4392" y="2292"/>
                      <a:pt x="4292" y="1725"/>
                      <a:pt x="4125" y="1158"/>
                    </a:cubicBezTo>
                    <a:cubicBezTo>
                      <a:pt x="4095" y="1066"/>
                      <a:pt x="4015" y="1024"/>
                      <a:pt x="3938" y="1024"/>
                    </a:cubicBezTo>
                    <a:cubicBezTo>
                      <a:pt x="3846" y="1024"/>
                      <a:pt x="3758" y="1083"/>
                      <a:pt x="3758" y="1192"/>
                    </a:cubicBezTo>
                    <a:cubicBezTo>
                      <a:pt x="3758" y="1258"/>
                      <a:pt x="3758" y="1292"/>
                      <a:pt x="3758" y="1325"/>
                    </a:cubicBezTo>
                    <a:cubicBezTo>
                      <a:pt x="3725" y="925"/>
                      <a:pt x="3692" y="491"/>
                      <a:pt x="3592" y="124"/>
                    </a:cubicBezTo>
                    <a:cubicBezTo>
                      <a:pt x="3563" y="37"/>
                      <a:pt x="3496" y="1"/>
                      <a:pt x="3427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48" name="Google Shape;14448;p43"/>
              <p:cNvSpPr/>
              <p:nvPr/>
            </p:nvSpPr>
            <p:spPr>
              <a:xfrm>
                <a:off x="6865425" y="3403775"/>
                <a:ext cx="170975" cy="100125"/>
              </a:xfrm>
              <a:custGeom>
                <a:rect b="b" l="l" r="r" t="t"/>
                <a:pathLst>
                  <a:path extrusionOk="0" h="4005" w="6839">
                    <a:moveTo>
                      <a:pt x="3207" y="0"/>
                    </a:moveTo>
                    <a:cubicBezTo>
                      <a:pt x="3117" y="0"/>
                      <a:pt x="3020" y="60"/>
                      <a:pt x="3002" y="168"/>
                    </a:cubicBezTo>
                    <a:cubicBezTo>
                      <a:pt x="2969" y="802"/>
                      <a:pt x="3069" y="1436"/>
                      <a:pt x="3169" y="2036"/>
                    </a:cubicBezTo>
                    <a:cubicBezTo>
                      <a:pt x="3236" y="2403"/>
                      <a:pt x="3269" y="2870"/>
                      <a:pt x="3336" y="3270"/>
                    </a:cubicBezTo>
                    <a:cubicBezTo>
                      <a:pt x="2936" y="3104"/>
                      <a:pt x="2502" y="3037"/>
                      <a:pt x="2102" y="2937"/>
                    </a:cubicBezTo>
                    <a:cubicBezTo>
                      <a:pt x="1593" y="2824"/>
                      <a:pt x="988" y="2615"/>
                      <a:pt x="449" y="2615"/>
                    </a:cubicBezTo>
                    <a:cubicBezTo>
                      <a:pt x="353" y="2615"/>
                      <a:pt x="258" y="2621"/>
                      <a:pt x="167" y="2637"/>
                    </a:cubicBezTo>
                    <a:cubicBezTo>
                      <a:pt x="0" y="2670"/>
                      <a:pt x="0" y="2903"/>
                      <a:pt x="134" y="2970"/>
                    </a:cubicBezTo>
                    <a:cubicBezTo>
                      <a:pt x="401" y="3137"/>
                      <a:pt x="734" y="3170"/>
                      <a:pt x="1068" y="3237"/>
                    </a:cubicBezTo>
                    <a:cubicBezTo>
                      <a:pt x="1368" y="3304"/>
                      <a:pt x="1701" y="3404"/>
                      <a:pt x="2035" y="3471"/>
                    </a:cubicBezTo>
                    <a:cubicBezTo>
                      <a:pt x="2669" y="3671"/>
                      <a:pt x="3269" y="3938"/>
                      <a:pt x="3936" y="4004"/>
                    </a:cubicBezTo>
                    <a:cubicBezTo>
                      <a:pt x="4036" y="4004"/>
                      <a:pt x="4103" y="3938"/>
                      <a:pt x="4103" y="3871"/>
                    </a:cubicBezTo>
                    <a:lnTo>
                      <a:pt x="4137" y="3871"/>
                    </a:lnTo>
                    <a:cubicBezTo>
                      <a:pt x="4170" y="3871"/>
                      <a:pt x="4170" y="3904"/>
                      <a:pt x="4203" y="3938"/>
                    </a:cubicBezTo>
                    <a:cubicBezTo>
                      <a:pt x="4225" y="3971"/>
                      <a:pt x="4266" y="3986"/>
                      <a:pt x="4312" y="3986"/>
                    </a:cubicBezTo>
                    <a:cubicBezTo>
                      <a:pt x="4403" y="3986"/>
                      <a:pt x="4515" y="3926"/>
                      <a:pt x="4537" y="3837"/>
                    </a:cubicBezTo>
                    <a:cubicBezTo>
                      <a:pt x="4737" y="3837"/>
                      <a:pt x="4970" y="3804"/>
                      <a:pt x="5204" y="3804"/>
                    </a:cubicBezTo>
                    <a:cubicBezTo>
                      <a:pt x="5671" y="3771"/>
                      <a:pt x="6171" y="3771"/>
                      <a:pt x="6638" y="3671"/>
                    </a:cubicBezTo>
                    <a:cubicBezTo>
                      <a:pt x="6805" y="3604"/>
                      <a:pt x="6838" y="3337"/>
                      <a:pt x="6638" y="3304"/>
                    </a:cubicBezTo>
                    <a:cubicBezTo>
                      <a:pt x="6494" y="3283"/>
                      <a:pt x="6345" y="3275"/>
                      <a:pt x="6196" y="3275"/>
                    </a:cubicBezTo>
                    <a:cubicBezTo>
                      <a:pt x="5864" y="3275"/>
                      <a:pt x="5526" y="3314"/>
                      <a:pt x="5204" y="3337"/>
                    </a:cubicBezTo>
                    <a:lnTo>
                      <a:pt x="4503" y="3337"/>
                    </a:lnTo>
                    <a:cubicBezTo>
                      <a:pt x="4437" y="2903"/>
                      <a:pt x="4270" y="2436"/>
                      <a:pt x="4170" y="2070"/>
                    </a:cubicBezTo>
                    <a:cubicBezTo>
                      <a:pt x="4003" y="1469"/>
                      <a:pt x="3870" y="802"/>
                      <a:pt x="3603" y="235"/>
                    </a:cubicBezTo>
                    <a:cubicBezTo>
                      <a:pt x="3578" y="160"/>
                      <a:pt x="3515" y="122"/>
                      <a:pt x="3443" y="122"/>
                    </a:cubicBezTo>
                    <a:cubicBezTo>
                      <a:pt x="3419" y="122"/>
                      <a:pt x="3394" y="126"/>
                      <a:pt x="3369" y="135"/>
                    </a:cubicBezTo>
                    <a:cubicBezTo>
                      <a:pt x="3354" y="43"/>
                      <a:pt x="3283" y="0"/>
                      <a:pt x="320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49" name="Google Shape;14449;p43"/>
              <p:cNvSpPr/>
              <p:nvPr/>
            </p:nvSpPr>
            <p:spPr>
              <a:xfrm>
                <a:off x="5936850" y="2986000"/>
                <a:ext cx="31275" cy="54950"/>
              </a:xfrm>
              <a:custGeom>
                <a:rect b="b" l="l" r="r" t="t"/>
                <a:pathLst>
                  <a:path extrusionOk="0" h="2198" w="1251">
                    <a:moveTo>
                      <a:pt x="284" y="0"/>
                    </a:moveTo>
                    <a:cubicBezTo>
                      <a:pt x="284" y="34"/>
                      <a:pt x="284" y="100"/>
                      <a:pt x="317" y="167"/>
                    </a:cubicBezTo>
                    <a:cubicBezTo>
                      <a:pt x="684" y="768"/>
                      <a:pt x="317" y="1335"/>
                      <a:pt x="50" y="1902"/>
                    </a:cubicBezTo>
                    <a:cubicBezTo>
                      <a:pt x="1" y="2050"/>
                      <a:pt x="115" y="2197"/>
                      <a:pt x="232" y="2197"/>
                    </a:cubicBezTo>
                    <a:cubicBezTo>
                      <a:pt x="274" y="2197"/>
                      <a:pt x="315" y="2179"/>
                      <a:pt x="350" y="2135"/>
                    </a:cubicBezTo>
                    <a:cubicBezTo>
                      <a:pt x="917" y="1501"/>
                      <a:pt x="1251" y="401"/>
                      <a:pt x="28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50" name="Google Shape;14450;p43"/>
              <p:cNvSpPr/>
              <p:nvPr/>
            </p:nvSpPr>
            <p:spPr>
              <a:xfrm>
                <a:off x="6168250" y="2553200"/>
                <a:ext cx="20050" cy="15850"/>
              </a:xfrm>
              <a:custGeom>
                <a:rect b="b" l="l" r="r" t="t"/>
                <a:pathLst>
                  <a:path extrusionOk="0" h="634" w="802">
                    <a:moveTo>
                      <a:pt x="401" y="0"/>
                    </a:moveTo>
                    <a:cubicBezTo>
                      <a:pt x="1" y="0"/>
                      <a:pt x="1" y="634"/>
                      <a:pt x="401" y="634"/>
                    </a:cubicBezTo>
                    <a:cubicBezTo>
                      <a:pt x="801" y="634"/>
                      <a:pt x="801" y="0"/>
                      <a:pt x="401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51" name="Google Shape;14451;p43"/>
              <p:cNvSpPr/>
              <p:nvPr/>
            </p:nvSpPr>
            <p:spPr>
              <a:xfrm>
                <a:off x="6176600" y="2579875"/>
                <a:ext cx="15025" cy="13525"/>
              </a:xfrm>
              <a:custGeom>
                <a:rect b="b" l="l" r="r" t="t"/>
                <a:pathLst>
                  <a:path extrusionOk="0" h="541" w="601">
                    <a:moveTo>
                      <a:pt x="234" y="0"/>
                    </a:moveTo>
                    <a:cubicBezTo>
                      <a:pt x="100" y="34"/>
                      <a:pt x="0" y="167"/>
                      <a:pt x="34" y="301"/>
                    </a:cubicBezTo>
                    <a:cubicBezTo>
                      <a:pt x="63" y="446"/>
                      <a:pt x="168" y="541"/>
                      <a:pt x="304" y="541"/>
                    </a:cubicBezTo>
                    <a:cubicBezTo>
                      <a:pt x="325" y="541"/>
                      <a:pt x="346" y="538"/>
                      <a:pt x="367" y="534"/>
                    </a:cubicBezTo>
                    <a:cubicBezTo>
                      <a:pt x="501" y="501"/>
                      <a:pt x="601" y="334"/>
                      <a:pt x="567" y="201"/>
                    </a:cubicBezTo>
                    <a:cubicBezTo>
                      <a:pt x="534" y="134"/>
                      <a:pt x="501" y="67"/>
                      <a:pt x="434" y="34"/>
                    </a:cubicBezTo>
                    <a:cubicBezTo>
                      <a:pt x="367" y="0"/>
                      <a:pt x="300" y="0"/>
                      <a:pt x="2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52" name="Google Shape;14452;p43"/>
              <p:cNvSpPr/>
              <p:nvPr/>
            </p:nvSpPr>
            <p:spPr>
              <a:xfrm>
                <a:off x="6198275" y="2583200"/>
                <a:ext cx="11700" cy="10275"/>
              </a:xfrm>
              <a:custGeom>
                <a:rect b="b" l="l" r="r" t="t"/>
                <a:pathLst>
                  <a:path extrusionOk="0" h="411" w="468">
                    <a:moveTo>
                      <a:pt x="234" y="1"/>
                    </a:moveTo>
                    <a:cubicBezTo>
                      <a:pt x="101" y="1"/>
                      <a:pt x="1" y="168"/>
                      <a:pt x="67" y="301"/>
                    </a:cubicBezTo>
                    <a:cubicBezTo>
                      <a:pt x="112" y="376"/>
                      <a:pt x="184" y="411"/>
                      <a:pt x="253" y="411"/>
                    </a:cubicBezTo>
                    <a:cubicBezTo>
                      <a:pt x="337" y="411"/>
                      <a:pt x="416" y="359"/>
                      <a:pt x="434" y="268"/>
                    </a:cubicBezTo>
                    <a:cubicBezTo>
                      <a:pt x="468" y="168"/>
                      <a:pt x="434" y="101"/>
                      <a:pt x="367" y="34"/>
                    </a:cubicBezTo>
                    <a:cubicBezTo>
                      <a:pt x="334" y="1"/>
                      <a:pt x="267" y="1"/>
                      <a:pt x="23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53" name="Google Shape;14453;p43"/>
              <p:cNvSpPr/>
              <p:nvPr/>
            </p:nvSpPr>
            <p:spPr>
              <a:xfrm>
                <a:off x="6190775" y="2564875"/>
                <a:ext cx="9200" cy="7525"/>
              </a:xfrm>
              <a:custGeom>
                <a:rect b="b" l="l" r="r" t="t"/>
                <a:pathLst>
                  <a:path extrusionOk="0" h="301" w="368">
                    <a:moveTo>
                      <a:pt x="167" y="0"/>
                    </a:moveTo>
                    <a:cubicBezTo>
                      <a:pt x="0" y="0"/>
                      <a:pt x="0" y="300"/>
                      <a:pt x="167" y="300"/>
                    </a:cubicBezTo>
                    <a:cubicBezTo>
                      <a:pt x="367" y="300"/>
                      <a:pt x="367" y="0"/>
                      <a:pt x="16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54" name="Google Shape;14454;p43"/>
              <p:cNvSpPr/>
              <p:nvPr/>
            </p:nvSpPr>
            <p:spPr>
              <a:xfrm>
                <a:off x="6452625" y="3124425"/>
                <a:ext cx="18375" cy="15050"/>
              </a:xfrm>
              <a:custGeom>
                <a:rect b="b" l="l" r="r" t="t"/>
                <a:pathLst>
                  <a:path extrusionOk="0" h="602" w="735">
                    <a:moveTo>
                      <a:pt x="367" y="1"/>
                    </a:moveTo>
                    <a:cubicBezTo>
                      <a:pt x="0" y="1"/>
                      <a:pt x="0" y="601"/>
                      <a:pt x="367" y="601"/>
                    </a:cubicBezTo>
                    <a:cubicBezTo>
                      <a:pt x="734" y="601"/>
                      <a:pt x="734" y="1"/>
                      <a:pt x="367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55" name="Google Shape;14455;p43"/>
              <p:cNvSpPr/>
              <p:nvPr/>
            </p:nvSpPr>
            <p:spPr>
              <a:xfrm>
                <a:off x="6460975" y="3106075"/>
                <a:ext cx="11700" cy="10050"/>
              </a:xfrm>
              <a:custGeom>
                <a:rect b="b" l="l" r="r" t="t"/>
                <a:pathLst>
                  <a:path extrusionOk="0" h="402" w="468">
                    <a:moveTo>
                      <a:pt x="234" y="1"/>
                    </a:moveTo>
                    <a:cubicBezTo>
                      <a:pt x="0" y="1"/>
                      <a:pt x="0" y="401"/>
                      <a:pt x="234" y="401"/>
                    </a:cubicBezTo>
                    <a:cubicBezTo>
                      <a:pt x="467" y="401"/>
                      <a:pt x="467" y="1"/>
                      <a:pt x="234" y="1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56" name="Google Shape;14456;p43"/>
              <p:cNvSpPr/>
              <p:nvPr/>
            </p:nvSpPr>
            <p:spPr>
              <a:xfrm>
                <a:off x="6476800" y="3123050"/>
                <a:ext cx="10875" cy="9825"/>
              </a:xfrm>
              <a:custGeom>
                <a:rect b="b" l="l" r="r" t="t"/>
                <a:pathLst>
                  <a:path extrusionOk="0" h="393" w="435">
                    <a:moveTo>
                      <a:pt x="175" y="0"/>
                    </a:moveTo>
                    <a:cubicBezTo>
                      <a:pt x="129" y="0"/>
                      <a:pt x="87" y="17"/>
                      <a:pt x="68" y="56"/>
                    </a:cubicBezTo>
                    <a:cubicBezTo>
                      <a:pt x="1" y="89"/>
                      <a:pt x="1" y="189"/>
                      <a:pt x="34" y="256"/>
                    </a:cubicBezTo>
                    <a:cubicBezTo>
                      <a:pt x="34" y="256"/>
                      <a:pt x="68" y="289"/>
                      <a:pt x="68" y="323"/>
                    </a:cubicBezTo>
                    <a:cubicBezTo>
                      <a:pt x="109" y="364"/>
                      <a:pt x="175" y="392"/>
                      <a:pt x="244" y="392"/>
                    </a:cubicBezTo>
                    <a:cubicBezTo>
                      <a:pt x="286" y="392"/>
                      <a:pt x="330" y="381"/>
                      <a:pt x="368" y="356"/>
                    </a:cubicBezTo>
                    <a:cubicBezTo>
                      <a:pt x="434" y="256"/>
                      <a:pt x="401" y="122"/>
                      <a:pt x="334" y="56"/>
                    </a:cubicBezTo>
                    <a:cubicBezTo>
                      <a:pt x="301" y="56"/>
                      <a:pt x="268" y="56"/>
                      <a:pt x="268" y="22"/>
                    </a:cubicBezTo>
                    <a:cubicBezTo>
                      <a:pt x="240" y="9"/>
                      <a:pt x="207" y="0"/>
                      <a:pt x="175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57" name="Google Shape;14457;p43"/>
              <p:cNvSpPr/>
              <p:nvPr/>
            </p:nvSpPr>
            <p:spPr>
              <a:xfrm>
                <a:off x="6494600" y="3129900"/>
                <a:ext cx="8925" cy="7700"/>
              </a:xfrm>
              <a:custGeom>
                <a:rect b="b" l="l" r="r" t="t"/>
                <a:pathLst>
                  <a:path extrusionOk="0" h="308" w="357">
                    <a:moveTo>
                      <a:pt x="168" y="0"/>
                    </a:moveTo>
                    <a:cubicBezTo>
                      <a:pt x="82" y="0"/>
                      <a:pt x="0" y="60"/>
                      <a:pt x="23" y="149"/>
                    </a:cubicBezTo>
                    <a:cubicBezTo>
                      <a:pt x="23" y="215"/>
                      <a:pt x="56" y="249"/>
                      <a:pt x="89" y="282"/>
                    </a:cubicBezTo>
                    <a:cubicBezTo>
                      <a:pt x="123" y="299"/>
                      <a:pt x="164" y="307"/>
                      <a:pt x="202" y="307"/>
                    </a:cubicBezTo>
                    <a:cubicBezTo>
                      <a:pt x="239" y="307"/>
                      <a:pt x="273" y="299"/>
                      <a:pt x="290" y="282"/>
                    </a:cubicBezTo>
                    <a:cubicBezTo>
                      <a:pt x="323" y="249"/>
                      <a:pt x="356" y="215"/>
                      <a:pt x="356" y="149"/>
                    </a:cubicBezTo>
                    <a:cubicBezTo>
                      <a:pt x="356" y="115"/>
                      <a:pt x="323" y="82"/>
                      <a:pt x="290" y="49"/>
                    </a:cubicBezTo>
                    <a:cubicBezTo>
                      <a:pt x="256" y="15"/>
                      <a:pt x="212" y="0"/>
                      <a:pt x="168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58" name="Google Shape;14458;p43"/>
              <p:cNvSpPr/>
              <p:nvPr/>
            </p:nvSpPr>
            <p:spPr>
              <a:xfrm>
                <a:off x="6541025" y="2922625"/>
                <a:ext cx="15875" cy="15025"/>
              </a:xfrm>
              <a:custGeom>
                <a:rect b="b" l="l" r="r" t="t"/>
                <a:pathLst>
                  <a:path extrusionOk="0" h="601" w="635">
                    <a:moveTo>
                      <a:pt x="334" y="0"/>
                    </a:moveTo>
                    <a:cubicBezTo>
                      <a:pt x="167" y="0"/>
                      <a:pt x="0" y="134"/>
                      <a:pt x="34" y="300"/>
                    </a:cubicBezTo>
                    <a:cubicBezTo>
                      <a:pt x="34" y="467"/>
                      <a:pt x="167" y="601"/>
                      <a:pt x="334" y="601"/>
                    </a:cubicBezTo>
                    <a:cubicBezTo>
                      <a:pt x="467" y="601"/>
                      <a:pt x="634" y="467"/>
                      <a:pt x="634" y="300"/>
                    </a:cubicBezTo>
                    <a:cubicBezTo>
                      <a:pt x="601" y="134"/>
                      <a:pt x="501" y="0"/>
                      <a:pt x="334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59" name="Google Shape;14459;p43"/>
              <p:cNvSpPr/>
              <p:nvPr/>
            </p:nvSpPr>
            <p:spPr>
              <a:xfrm>
                <a:off x="6578550" y="2931800"/>
                <a:ext cx="9200" cy="6700"/>
              </a:xfrm>
              <a:custGeom>
                <a:rect b="b" l="l" r="r" t="t"/>
                <a:pathLst>
                  <a:path extrusionOk="0" h="268" w="368">
                    <a:moveTo>
                      <a:pt x="167" y="0"/>
                    </a:moveTo>
                    <a:cubicBezTo>
                      <a:pt x="0" y="0"/>
                      <a:pt x="0" y="267"/>
                      <a:pt x="167" y="267"/>
                    </a:cubicBezTo>
                    <a:cubicBezTo>
                      <a:pt x="334" y="267"/>
                      <a:pt x="367" y="0"/>
                      <a:pt x="167" y="0"/>
                    </a:cubicBezTo>
                    <a:close/>
                  </a:path>
                </a:pathLst>
              </a:custGeom>
              <a:solidFill>
                <a:srgbClr val="FFF7F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60" name="Google Shape;14460;p43"/>
              <p:cNvSpPr/>
              <p:nvPr/>
            </p:nvSpPr>
            <p:spPr>
              <a:xfrm>
                <a:off x="5845525" y="2482825"/>
                <a:ext cx="256050" cy="571125"/>
              </a:xfrm>
              <a:custGeom>
                <a:rect b="b" l="l" r="r" t="t"/>
                <a:pathLst>
                  <a:path extrusionOk="0" h="22845" w="10242">
                    <a:moveTo>
                      <a:pt x="5231" y="0"/>
                    </a:moveTo>
                    <a:cubicBezTo>
                      <a:pt x="5208" y="0"/>
                      <a:pt x="5187" y="5"/>
                      <a:pt x="5171" y="13"/>
                    </a:cubicBezTo>
                    <a:cubicBezTo>
                      <a:pt x="4570" y="313"/>
                      <a:pt x="4103" y="647"/>
                      <a:pt x="3736" y="1181"/>
                    </a:cubicBezTo>
                    <a:cubicBezTo>
                      <a:pt x="3403" y="1748"/>
                      <a:pt x="3169" y="2348"/>
                      <a:pt x="2969" y="2982"/>
                    </a:cubicBezTo>
                    <a:cubicBezTo>
                      <a:pt x="2536" y="4416"/>
                      <a:pt x="2302" y="5884"/>
                      <a:pt x="2235" y="7385"/>
                    </a:cubicBezTo>
                    <a:cubicBezTo>
                      <a:pt x="1768" y="7385"/>
                      <a:pt x="1335" y="7418"/>
                      <a:pt x="868" y="7485"/>
                    </a:cubicBezTo>
                    <a:cubicBezTo>
                      <a:pt x="701" y="7518"/>
                      <a:pt x="768" y="7785"/>
                      <a:pt x="901" y="7819"/>
                    </a:cubicBezTo>
                    <a:cubicBezTo>
                      <a:pt x="1301" y="7919"/>
                      <a:pt x="1768" y="7985"/>
                      <a:pt x="2202" y="8052"/>
                    </a:cubicBezTo>
                    <a:cubicBezTo>
                      <a:pt x="2169" y="8986"/>
                      <a:pt x="2235" y="9920"/>
                      <a:pt x="2335" y="10854"/>
                    </a:cubicBezTo>
                    <a:cubicBezTo>
                      <a:pt x="2402" y="11821"/>
                      <a:pt x="2569" y="12755"/>
                      <a:pt x="2736" y="13723"/>
                    </a:cubicBezTo>
                    <a:cubicBezTo>
                      <a:pt x="2569" y="13689"/>
                      <a:pt x="2402" y="13689"/>
                      <a:pt x="2202" y="13689"/>
                    </a:cubicBezTo>
                    <a:cubicBezTo>
                      <a:pt x="1930" y="13676"/>
                      <a:pt x="1652" y="13662"/>
                      <a:pt x="1373" y="13662"/>
                    </a:cubicBezTo>
                    <a:cubicBezTo>
                      <a:pt x="968" y="13662"/>
                      <a:pt x="562" y="13691"/>
                      <a:pt x="167" y="13790"/>
                    </a:cubicBezTo>
                    <a:cubicBezTo>
                      <a:pt x="0" y="13823"/>
                      <a:pt x="67" y="14056"/>
                      <a:pt x="201" y="14090"/>
                    </a:cubicBezTo>
                    <a:cubicBezTo>
                      <a:pt x="834" y="14290"/>
                      <a:pt x="1568" y="14323"/>
                      <a:pt x="2235" y="14357"/>
                    </a:cubicBezTo>
                    <a:cubicBezTo>
                      <a:pt x="2469" y="14390"/>
                      <a:pt x="2669" y="14390"/>
                      <a:pt x="2903" y="14390"/>
                    </a:cubicBezTo>
                    <a:cubicBezTo>
                      <a:pt x="3169" y="15624"/>
                      <a:pt x="3536" y="16792"/>
                      <a:pt x="3970" y="17959"/>
                    </a:cubicBezTo>
                    <a:cubicBezTo>
                      <a:pt x="4003" y="17926"/>
                      <a:pt x="4037" y="17892"/>
                      <a:pt x="4070" y="17892"/>
                    </a:cubicBezTo>
                    <a:cubicBezTo>
                      <a:pt x="4103" y="17859"/>
                      <a:pt x="4137" y="17826"/>
                      <a:pt x="4170" y="17826"/>
                    </a:cubicBezTo>
                    <a:cubicBezTo>
                      <a:pt x="4170" y="17959"/>
                      <a:pt x="4237" y="18093"/>
                      <a:pt x="4370" y="18126"/>
                    </a:cubicBezTo>
                    <a:cubicBezTo>
                      <a:pt x="6772" y="18593"/>
                      <a:pt x="4771" y="21462"/>
                      <a:pt x="4037" y="22562"/>
                    </a:cubicBezTo>
                    <a:cubicBezTo>
                      <a:pt x="3952" y="22703"/>
                      <a:pt x="4082" y="22844"/>
                      <a:pt x="4225" y="22844"/>
                    </a:cubicBezTo>
                    <a:cubicBezTo>
                      <a:pt x="4251" y="22844"/>
                      <a:pt x="4278" y="22840"/>
                      <a:pt x="4304" y="22829"/>
                    </a:cubicBezTo>
                    <a:cubicBezTo>
                      <a:pt x="4771" y="22529"/>
                      <a:pt x="5104" y="21962"/>
                      <a:pt x="5404" y="21495"/>
                    </a:cubicBezTo>
                    <a:cubicBezTo>
                      <a:pt x="5738" y="20961"/>
                      <a:pt x="6071" y="20361"/>
                      <a:pt x="6138" y="19727"/>
                    </a:cubicBezTo>
                    <a:cubicBezTo>
                      <a:pt x="6272" y="18927"/>
                      <a:pt x="5838" y="17826"/>
                      <a:pt x="5037" y="17559"/>
                    </a:cubicBezTo>
                    <a:cubicBezTo>
                      <a:pt x="5037" y="17125"/>
                      <a:pt x="5071" y="16692"/>
                      <a:pt x="5104" y="16258"/>
                    </a:cubicBezTo>
                    <a:cubicBezTo>
                      <a:pt x="5171" y="15291"/>
                      <a:pt x="5304" y="14323"/>
                      <a:pt x="5471" y="13389"/>
                    </a:cubicBezTo>
                    <a:cubicBezTo>
                      <a:pt x="5771" y="11688"/>
                      <a:pt x="6272" y="10054"/>
                      <a:pt x="7039" y="8486"/>
                    </a:cubicBezTo>
                    <a:cubicBezTo>
                      <a:pt x="7406" y="7785"/>
                      <a:pt x="7806" y="7051"/>
                      <a:pt x="8340" y="6451"/>
                    </a:cubicBezTo>
                    <a:cubicBezTo>
                      <a:pt x="8607" y="6117"/>
                      <a:pt x="8907" y="5851"/>
                      <a:pt x="9274" y="5584"/>
                    </a:cubicBezTo>
                    <a:cubicBezTo>
                      <a:pt x="9541" y="5384"/>
                      <a:pt x="9807" y="5150"/>
                      <a:pt x="9941" y="4816"/>
                    </a:cubicBezTo>
                    <a:cubicBezTo>
                      <a:pt x="10241" y="4016"/>
                      <a:pt x="9707" y="3282"/>
                      <a:pt x="9240" y="2682"/>
                    </a:cubicBezTo>
                    <a:cubicBezTo>
                      <a:pt x="8673" y="2014"/>
                      <a:pt x="8073" y="1347"/>
                      <a:pt x="7339" y="780"/>
                    </a:cubicBezTo>
                    <a:cubicBezTo>
                      <a:pt x="6851" y="415"/>
                      <a:pt x="6253" y="105"/>
                      <a:pt x="5593" y="105"/>
                    </a:cubicBezTo>
                    <a:cubicBezTo>
                      <a:pt x="5531" y="105"/>
                      <a:pt x="5468" y="107"/>
                      <a:pt x="5404" y="113"/>
                    </a:cubicBezTo>
                    <a:cubicBezTo>
                      <a:pt x="5379" y="38"/>
                      <a:pt x="5298" y="0"/>
                      <a:pt x="523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61" name="Google Shape;14461;p43"/>
              <p:cNvSpPr/>
              <p:nvPr/>
            </p:nvSpPr>
            <p:spPr>
              <a:xfrm>
                <a:off x="6317700" y="3236350"/>
                <a:ext cx="40725" cy="33200"/>
              </a:xfrm>
              <a:custGeom>
                <a:rect b="b" l="l" r="r" t="t"/>
                <a:pathLst>
                  <a:path extrusionOk="0" h="1328" w="1629">
                    <a:moveTo>
                      <a:pt x="1260" y="0"/>
                    </a:moveTo>
                    <a:cubicBezTo>
                      <a:pt x="1194" y="0"/>
                      <a:pt x="1118" y="55"/>
                      <a:pt x="1094" y="127"/>
                    </a:cubicBezTo>
                    <a:cubicBezTo>
                      <a:pt x="1061" y="327"/>
                      <a:pt x="1161" y="561"/>
                      <a:pt x="928" y="727"/>
                    </a:cubicBezTo>
                    <a:cubicBezTo>
                      <a:pt x="883" y="750"/>
                      <a:pt x="839" y="759"/>
                      <a:pt x="795" y="759"/>
                    </a:cubicBezTo>
                    <a:cubicBezTo>
                      <a:pt x="639" y="759"/>
                      <a:pt x="483" y="646"/>
                      <a:pt x="327" y="594"/>
                    </a:cubicBezTo>
                    <a:cubicBezTo>
                      <a:pt x="299" y="580"/>
                      <a:pt x="267" y="573"/>
                      <a:pt x="235" y="573"/>
                    </a:cubicBezTo>
                    <a:cubicBezTo>
                      <a:pt x="119" y="573"/>
                      <a:pt x="1" y="663"/>
                      <a:pt x="27" y="794"/>
                    </a:cubicBezTo>
                    <a:cubicBezTo>
                      <a:pt x="49" y="1150"/>
                      <a:pt x="398" y="1328"/>
                      <a:pt x="746" y="1328"/>
                    </a:cubicBezTo>
                    <a:cubicBezTo>
                      <a:pt x="920" y="1328"/>
                      <a:pt x="1094" y="1283"/>
                      <a:pt x="1228" y="1194"/>
                    </a:cubicBezTo>
                    <a:cubicBezTo>
                      <a:pt x="1428" y="1061"/>
                      <a:pt x="1595" y="827"/>
                      <a:pt x="1595" y="594"/>
                    </a:cubicBezTo>
                    <a:cubicBezTo>
                      <a:pt x="1628" y="394"/>
                      <a:pt x="1561" y="94"/>
                      <a:pt x="1328" y="27"/>
                    </a:cubicBezTo>
                    <a:cubicBezTo>
                      <a:pt x="1309" y="8"/>
                      <a:pt x="1285" y="0"/>
                      <a:pt x="1260" y="0"/>
                    </a:cubicBezTo>
                    <a:close/>
                  </a:path>
                </a:pathLst>
              </a:custGeom>
              <a:solidFill>
                <a:srgbClr val="FFEAE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62" name="Google Shape;14462;p43"/>
              <p:cNvSpPr/>
              <p:nvPr/>
            </p:nvSpPr>
            <p:spPr>
              <a:xfrm>
                <a:off x="6359575" y="3038375"/>
                <a:ext cx="43050" cy="42200"/>
              </a:xfrm>
              <a:custGeom>
                <a:rect b="b" l="l" r="r" t="t"/>
                <a:pathLst>
                  <a:path extrusionOk="0" h="1688" w="1722">
                    <a:moveTo>
                      <a:pt x="1100" y="0"/>
                    </a:moveTo>
                    <a:cubicBezTo>
                      <a:pt x="981" y="0"/>
                      <a:pt x="863" y="91"/>
                      <a:pt x="920" y="207"/>
                    </a:cubicBezTo>
                    <a:cubicBezTo>
                      <a:pt x="1021" y="441"/>
                      <a:pt x="1187" y="707"/>
                      <a:pt x="1021" y="941"/>
                    </a:cubicBezTo>
                    <a:cubicBezTo>
                      <a:pt x="941" y="1068"/>
                      <a:pt x="846" y="1112"/>
                      <a:pt x="743" y="1112"/>
                    </a:cubicBezTo>
                    <a:cubicBezTo>
                      <a:pt x="631" y="1112"/>
                      <a:pt x="509" y="1060"/>
                      <a:pt x="387" y="1008"/>
                    </a:cubicBezTo>
                    <a:cubicBezTo>
                      <a:pt x="352" y="987"/>
                      <a:pt x="315" y="978"/>
                      <a:pt x="278" y="978"/>
                    </a:cubicBezTo>
                    <a:cubicBezTo>
                      <a:pt x="136" y="978"/>
                      <a:pt x="0" y="1116"/>
                      <a:pt x="53" y="1274"/>
                    </a:cubicBezTo>
                    <a:cubicBezTo>
                      <a:pt x="155" y="1563"/>
                      <a:pt x="412" y="1687"/>
                      <a:pt x="684" y="1687"/>
                    </a:cubicBezTo>
                    <a:cubicBezTo>
                      <a:pt x="947" y="1687"/>
                      <a:pt x="1224" y="1571"/>
                      <a:pt x="1387" y="1375"/>
                    </a:cubicBezTo>
                    <a:cubicBezTo>
                      <a:pt x="1721" y="974"/>
                      <a:pt x="1688" y="240"/>
                      <a:pt x="1154" y="7"/>
                    </a:cubicBezTo>
                    <a:cubicBezTo>
                      <a:pt x="1136" y="3"/>
                      <a:pt x="1118" y="0"/>
                      <a:pt x="1100" y="0"/>
                    </a:cubicBezTo>
                    <a:close/>
                  </a:path>
                </a:pathLst>
              </a:custGeom>
              <a:solidFill>
                <a:srgbClr val="FFEAE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63" name="Google Shape;14463;p43"/>
              <p:cNvSpPr/>
              <p:nvPr/>
            </p:nvSpPr>
            <p:spPr>
              <a:xfrm>
                <a:off x="6367275" y="2845525"/>
                <a:ext cx="42000" cy="41400"/>
              </a:xfrm>
              <a:custGeom>
                <a:rect b="b" l="l" r="r" t="t"/>
                <a:pathLst>
                  <a:path extrusionOk="0" h="1656" w="1680">
                    <a:moveTo>
                      <a:pt x="1023" y="0"/>
                    </a:moveTo>
                    <a:cubicBezTo>
                      <a:pt x="912" y="0"/>
                      <a:pt x="838" y="125"/>
                      <a:pt x="913" y="249"/>
                    </a:cubicBezTo>
                    <a:cubicBezTo>
                      <a:pt x="1013" y="449"/>
                      <a:pt x="1113" y="783"/>
                      <a:pt x="946" y="983"/>
                    </a:cubicBezTo>
                    <a:cubicBezTo>
                      <a:pt x="864" y="1085"/>
                      <a:pt x="758" y="1124"/>
                      <a:pt x="641" y="1124"/>
                    </a:cubicBezTo>
                    <a:cubicBezTo>
                      <a:pt x="567" y="1124"/>
                      <a:pt x="490" y="1109"/>
                      <a:pt x="412" y="1083"/>
                    </a:cubicBezTo>
                    <a:cubicBezTo>
                      <a:pt x="379" y="1066"/>
                      <a:pt x="345" y="1059"/>
                      <a:pt x="311" y="1059"/>
                    </a:cubicBezTo>
                    <a:cubicBezTo>
                      <a:pt x="145" y="1059"/>
                      <a:pt x="1" y="1244"/>
                      <a:pt x="112" y="1383"/>
                    </a:cubicBezTo>
                    <a:cubicBezTo>
                      <a:pt x="252" y="1570"/>
                      <a:pt x="459" y="1655"/>
                      <a:pt x="672" y="1655"/>
                    </a:cubicBezTo>
                    <a:cubicBezTo>
                      <a:pt x="916" y="1655"/>
                      <a:pt x="1169" y="1545"/>
                      <a:pt x="1346" y="1350"/>
                    </a:cubicBezTo>
                    <a:cubicBezTo>
                      <a:pt x="1680" y="983"/>
                      <a:pt x="1546" y="316"/>
                      <a:pt x="1146" y="49"/>
                    </a:cubicBezTo>
                    <a:cubicBezTo>
                      <a:pt x="1104" y="15"/>
                      <a:pt x="1061" y="0"/>
                      <a:pt x="1023" y="0"/>
                    </a:cubicBezTo>
                    <a:close/>
                  </a:path>
                </a:pathLst>
              </a:custGeom>
              <a:solidFill>
                <a:srgbClr val="FFEAE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64" name="Google Shape;14464;p43"/>
              <p:cNvSpPr/>
              <p:nvPr/>
            </p:nvSpPr>
            <p:spPr>
              <a:xfrm>
                <a:off x="6233300" y="3175575"/>
                <a:ext cx="15025" cy="13225"/>
              </a:xfrm>
              <a:custGeom>
                <a:rect b="b" l="l" r="r" t="t"/>
                <a:pathLst>
                  <a:path extrusionOk="0" h="529" w="601">
                    <a:moveTo>
                      <a:pt x="279" y="1"/>
                    </a:moveTo>
                    <a:cubicBezTo>
                      <a:pt x="224" y="1"/>
                      <a:pt x="173" y="17"/>
                      <a:pt x="134" y="56"/>
                    </a:cubicBezTo>
                    <a:cubicBezTo>
                      <a:pt x="67" y="90"/>
                      <a:pt x="67" y="123"/>
                      <a:pt x="34" y="156"/>
                    </a:cubicBezTo>
                    <a:cubicBezTo>
                      <a:pt x="1" y="190"/>
                      <a:pt x="1" y="223"/>
                      <a:pt x="1" y="290"/>
                    </a:cubicBezTo>
                    <a:cubicBezTo>
                      <a:pt x="1" y="323"/>
                      <a:pt x="34" y="356"/>
                      <a:pt x="34" y="390"/>
                    </a:cubicBezTo>
                    <a:cubicBezTo>
                      <a:pt x="67" y="423"/>
                      <a:pt x="101" y="456"/>
                      <a:pt x="134" y="490"/>
                    </a:cubicBezTo>
                    <a:cubicBezTo>
                      <a:pt x="176" y="518"/>
                      <a:pt x="219" y="528"/>
                      <a:pt x="258" y="528"/>
                    </a:cubicBezTo>
                    <a:cubicBezTo>
                      <a:pt x="313" y="528"/>
                      <a:pt x="362" y="509"/>
                      <a:pt x="401" y="490"/>
                    </a:cubicBezTo>
                    <a:cubicBezTo>
                      <a:pt x="434" y="456"/>
                      <a:pt x="434" y="456"/>
                      <a:pt x="468" y="456"/>
                    </a:cubicBezTo>
                    <a:cubicBezTo>
                      <a:pt x="601" y="356"/>
                      <a:pt x="601" y="123"/>
                      <a:pt x="468" y="56"/>
                    </a:cubicBezTo>
                    <a:cubicBezTo>
                      <a:pt x="434" y="56"/>
                      <a:pt x="401" y="56"/>
                      <a:pt x="401" y="23"/>
                    </a:cubicBezTo>
                    <a:cubicBezTo>
                      <a:pt x="359" y="9"/>
                      <a:pt x="318" y="1"/>
                      <a:pt x="27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65" name="Google Shape;14465;p43"/>
              <p:cNvSpPr/>
              <p:nvPr/>
            </p:nvSpPr>
            <p:spPr>
              <a:xfrm>
                <a:off x="6204125" y="3181125"/>
                <a:ext cx="14200" cy="12550"/>
              </a:xfrm>
              <a:custGeom>
                <a:rect b="b" l="l" r="r" t="t"/>
                <a:pathLst>
                  <a:path extrusionOk="0" h="502" w="568">
                    <a:moveTo>
                      <a:pt x="300" y="1"/>
                    </a:moveTo>
                    <a:cubicBezTo>
                      <a:pt x="234" y="34"/>
                      <a:pt x="200" y="34"/>
                      <a:pt x="167" y="68"/>
                    </a:cubicBezTo>
                    <a:cubicBezTo>
                      <a:pt x="100" y="101"/>
                      <a:pt x="67" y="101"/>
                      <a:pt x="33" y="168"/>
                    </a:cubicBezTo>
                    <a:cubicBezTo>
                      <a:pt x="33" y="201"/>
                      <a:pt x="0" y="234"/>
                      <a:pt x="0" y="268"/>
                    </a:cubicBezTo>
                    <a:cubicBezTo>
                      <a:pt x="0" y="301"/>
                      <a:pt x="33" y="368"/>
                      <a:pt x="67" y="401"/>
                    </a:cubicBezTo>
                    <a:cubicBezTo>
                      <a:pt x="100" y="435"/>
                      <a:pt x="133" y="435"/>
                      <a:pt x="167" y="468"/>
                    </a:cubicBezTo>
                    <a:cubicBezTo>
                      <a:pt x="234" y="501"/>
                      <a:pt x="267" y="501"/>
                      <a:pt x="334" y="501"/>
                    </a:cubicBezTo>
                    <a:cubicBezTo>
                      <a:pt x="467" y="501"/>
                      <a:pt x="567" y="368"/>
                      <a:pt x="567" y="234"/>
                    </a:cubicBezTo>
                    <a:cubicBezTo>
                      <a:pt x="567" y="201"/>
                      <a:pt x="534" y="134"/>
                      <a:pt x="467" y="68"/>
                    </a:cubicBezTo>
                    <a:cubicBezTo>
                      <a:pt x="434" y="34"/>
                      <a:pt x="367" y="1"/>
                      <a:pt x="3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66" name="Google Shape;14466;p43"/>
              <p:cNvSpPr/>
              <p:nvPr/>
            </p:nvSpPr>
            <p:spPr>
              <a:xfrm>
                <a:off x="6219125" y="3204700"/>
                <a:ext cx="12525" cy="10450"/>
              </a:xfrm>
              <a:custGeom>
                <a:rect b="b" l="l" r="r" t="t"/>
                <a:pathLst>
                  <a:path extrusionOk="0" h="418" w="501">
                    <a:moveTo>
                      <a:pt x="263" y="0"/>
                    </a:moveTo>
                    <a:cubicBezTo>
                      <a:pt x="226" y="0"/>
                      <a:pt x="184" y="9"/>
                      <a:pt x="134" y="25"/>
                    </a:cubicBezTo>
                    <a:cubicBezTo>
                      <a:pt x="101" y="59"/>
                      <a:pt x="67" y="59"/>
                      <a:pt x="67" y="92"/>
                    </a:cubicBezTo>
                    <a:cubicBezTo>
                      <a:pt x="0" y="192"/>
                      <a:pt x="0" y="259"/>
                      <a:pt x="67" y="359"/>
                    </a:cubicBezTo>
                    <a:cubicBezTo>
                      <a:pt x="101" y="359"/>
                      <a:pt x="134" y="392"/>
                      <a:pt x="167" y="392"/>
                    </a:cubicBezTo>
                    <a:cubicBezTo>
                      <a:pt x="201" y="409"/>
                      <a:pt x="234" y="417"/>
                      <a:pt x="271" y="417"/>
                    </a:cubicBezTo>
                    <a:cubicBezTo>
                      <a:pt x="309" y="417"/>
                      <a:pt x="351" y="409"/>
                      <a:pt x="401" y="392"/>
                    </a:cubicBezTo>
                    <a:cubicBezTo>
                      <a:pt x="467" y="359"/>
                      <a:pt x="501" y="292"/>
                      <a:pt x="501" y="192"/>
                    </a:cubicBezTo>
                    <a:cubicBezTo>
                      <a:pt x="467" y="125"/>
                      <a:pt x="434" y="59"/>
                      <a:pt x="367" y="25"/>
                    </a:cubicBezTo>
                    <a:cubicBezTo>
                      <a:pt x="334" y="9"/>
                      <a:pt x="301" y="0"/>
                      <a:pt x="26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67" name="Google Shape;14467;p43"/>
              <p:cNvSpPr/>
              <p:nvPr/>
            </p:nvSpPr>
            <p:spPr>
              <a:xfrm>
                <a:off x="6204125" y="3226900"/>
                <a:ext cx="10850" cy="9750"/>
              </a:xfrm>
              <a:custGeom>
                <a:rect b="b" l="l" r="r" t="t"/>
                <a:pathLst>
                  <a:path extrusionOk="0" h="390" w="434">
                    <a:moveTo>
                      <a:pt x="215" y="0"/>
                    </a:moveTo>
                    <a:cubicBezTo>
                      <a:pt x="107" y="0"/>
                      <a:pt x="0" y="67"/>
                      <a:pt x="0" y="205"/>
                    </a:cubicBezTo>
                    <a:cubicBezTo>
                      <a:pt x="16" y="330"/>
                      <a:pt x="112" y="389"/>
                      <a:pt x="210" y="389"/>
                    </a:cubicBezTo>
                    <a:cubicBezTo>
                      <a:pt x="321" y="389"/>
                      <a:pt x="434" y="313"/>
                      <a:pt x="434" y="171"/>
                    </a:cubicBezTo>
                    <a:cubicBezTo>
                      <a:pt x="418" y="59"/>
                      <a:pt x="316" y="0"/>
                      <a:pt x="21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68" name="Google Shape;14468;p43"/>
              <p:cNvSpPr/>
              <p:nvPr/>
            </p:nvSpPr>
            <p:spPr>
              <a:xfrm>
                <a:off x="6264150" y="3057725"/>
                <a:ext cx="17550" cy="16700"/>
              </a:xfrm>
              <a:custGeom>
                <a:rect b="b" l="l" r="r" t="t"/>
                <a:pathLst>
                  <a:path extrusionOk="0" h="668" w="702">
                    <a:moveTo>
                      <a:pt x="334" y="0"/>
                    </a:moveTo>
                    <a:cubicBezTo>
                      <a:pt x="234" y="0"/>
                      <a:pt x="101" y="67"/>
                      <a:pt x="67" y="167"/>
                    </a:cubicBezTo>
                    <a:cubicBezTo>
                      <a:pt x="67" y="167"/>
                      <a:pt x="34" y="200"/>
                      <a:pt x="34" y="200"/>
                    </a:cubicBezTo>
                    <a:cubicBezTo>
                      <a:pt x="1" y="267"/>
                      <a:pt x="1" y="367"/>
                      <a:pt x="34" y="434"/>
                    </a:cubicBezTo>
                    <a:cubicBezTo>
                      <a:pt x="34" y="500"/>
                      <a:pt x="67" y="534"/>
                      <a:pt x="101" y="601"/>
                    </a:cubicBezTo>
                    <a:cubicBezTo>
                      <a:pt x="168" y="634"/>
                      <a:pt x="234" y="667"/>
                      <a:pt x="301" y="667"/>
                    </a:cubicBezTo>
                    <a:lnTo>
                      <a:pt x="434" y="667"/>
                    </a:lnTo>
                    <a:lnTo>
                      <a:pt x="534" y="634"/>
                    </a:lnTo>
                    <a:lnTo>
                      <a:pt x="534" y="601"/>
                    </a:lnTo>
                    <a:cubicBezTo>
                      <a:pt x="635" y="534"/>
                      <a:pt x="701" y="434"/>
                      <a:pt x="701" y="300"/>
                    </a:cubicBezTo>
                    <a:cubicBezTo>
                      <a:pt x="701" y="200"/>
                      <a:pt x="668" y="134"/>
                      <a:pt x="601" y="67"/>
                    </a:cubicBezTo>
                    <a:cubicBezTo>
                      <a:pt x="534" y="33"/>
                      <a:pt x="434" y="0"/>
                      <a:pt x="3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69" name="Google Shape;14469;p43"/>
              <p:cNvSpPr/>
              <p:nvPr/>
            </p:nvSpPr>
            <p:spPr>
              <a:xfrm>
                <a:off x="6244975" y="3045950"/>
                <a:ext cx="16500" cy="12950"/>
              </a:xfrm>
              <a:custGeom>
                <a:rect b="b" l="l" r="r" t="t"/>
                <a:pathLst>
                  <a:path extrusionOk="0" h="518" w="660">
                    <a:moveTo>
                      <a:pt x="344" y="0"/>
                    </a:moveTo>
                    <a:cubicBezTo>
                      <a:pt x="287" y="0"/>
                      <a:pt x="225" y="21"/>
                      <a:pt x="167" y="71"/>
                    </a:cubicBezTo>
                    <a:cubicBezTo>
                      <a:pt x="101" y="71"/>
                      <a:pt x="67" y="138"/>
                      <a:pt x="67" y="204"/>
                    </a:cubicBezTo>
                    <a:cubicBezTo>
                      <a:pt x="1" y="271"/>
                      <a:pt x="67" y="371"/>
                      <a:pt x="134" y="438"/>
                    </a:cubicBezTo>
                    <a:cubicBezTo>
                      <a:pt x="183" y="487"/>
                      <a:pt x="250" y="518"/>
                      <a:pt x="321" y="518"/>
                    </a:cubicBezTo>
                    <a:cubicBezTo>
                      <a:pt x="347" y="518"/>
                      <a:pt x="374" y="513"/>
                      <a:pt x="401" y="504"/>
                    </a:cubicBezTo>
                    <a:cubicBezTo>
                      <a:pt x="468" y="471"/>
                      <a:pt x="501" y="438"/>
                      <a:pt x="534" y="371"/>
                    </a:cubicBezTo>
                    <a:cubicBezTo>
                      <a:pt x="660" y="195"/>
                      <a:pt x="521" y="0"/>
                      <a:pt x="34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70" name="Google Shape;14470;p43"/>
              <p:cNvSpPr/>
              <p:nvPr/>
            </p:nvSpPr>
            <p:spPr>
              <a:xfrm>
                <a:off x="6269150" y="3028375"/>
                <a:ext cx="13375" cy="12400"/>
              </a:xfrm>
              <a:custGeom>
                <a:rect b="b" l="l" r="r" t="t"/>
                <a:pathLst>
                  <a:path extrusionOk="0" h="496" w="535">
                    <a:moveTo>
                      <a:pt x="320" y="0"/>
                    </a:moveTo>
                    <a:cubicBezTo>
                      <a:pt x="303" y="0"/>
                      <a:pt x="285" y="2"/>
                      <a:pt x="268" y="7"/>
                    </a:cubicBezTo>
                    <a:cubicBezTo>
                      <a:pt x="201" y="7"/>
                      <a:pt x="134" y="40"/>
                      <a:pt x="101" y="107"/>
                    </a:cubicBezTo>
                    <a:cubicBezTo>
                      <a:pt x="68" y="107"/>
                      <a:pt x="68" y="140"/>
                      <a:pt x="34" y="207"/>
                    </a:cubicBezTo>
                    <a:cubicBezTo>
                      <a:pt x="1" y="307"/>
                      <a:pt x="1" y="374"/>
                      <a:pt x="68" y="440"/>
                    </a:cubicBezTo>
                    <a:cubicBezTo>
                      <a:pt x="107" y="479"/>
                      <a:pt x="157" y="496"/>
                      <a:pt x="206" y="496"/>
                    </a:cubicBezTo>
                    <a:cubicBezTo>
                      <a:pt x="240" y="496"/>
                      <a:pt x="273" y="487"/>
                      <a:pt x="301" y="474"/>
                    </a:cubicBezTo>
                    <a:lnTo>
                      <a:pt x="334" y="440"/>
                    </a:lnTo>
                    <a:cubicBezTo>
                      <a:pt x="368" y="440"/>
                      <a:pt x="401" y="440"/>
                      <a:pt x="435" y="407"/>
                    </a:cubicBezTo>
                    <a:cubicBezTo>
                      <a:pt x="501" y="340"/>
                      <a:pt x="535" y="273"/>
                      <a:pt x="535" y="207"/>
                    </a:cubicBezTo>
                    <a:cubicBezTo>
                      <a:pt x="535" y="91"/>
                      <a:pt x="434" y="0"/>
                      <a:pt x="32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71" name="Google Shape;14471;p43"/>
              <p:cNvSpPr/>
              <p:nvPr/>
            </p:nvSpPr>
            <p:spPr>
              <a:xfrm>
                <a:off x="6280825" y="2908450"/>
                <a:ext cx="11700" cy="12525"/>
              </a:xfrm>
              <a:custGeom>
                <a:rect b="b" l="l" r="r" t="t"/>
                <a:pathLst>
                  <a:path extrusionOk="0" h="501" w="468">
                    <a:moveTo>
                      <a:pt x="201" y="0"/>
                    </a:moveTo>
                    <a:cubicBezTo>
                      <a:pt x="168" y="0"/>
                      <a:pt x="101" y="34"/>
                      <a:pt x="68" y="67"/>
                    </a:cubicBezTo>
                    <a:cubicBezTo>
                      <a:pt x="34" y="100"/>
                      <a:pt x="1" y="134"/>
                      <a:pt x="1" y="200"/>
                    </a:cubicBezTo>
                    <a:cubicBezTo>
                      <a:pt x="1" y="300"/>
                      <a:pt x="1" y="367"/>
                      <a:pt x="68" y="434"/>
                    </a:cubicBezTo>
                    <a:cubicBezTo>
                      <a:pt x="101" y="467"/>
                      <a:pt x="168" y="501"/>
                      <a:pt x="234" y="501"/>
                    </a:cubicBezTo>
                    <a:cubicBezTo>
                      <a:pt x="301" y="467"/>
                      <a:pt x="368" y="467"/>
                      <a:pt x="401" y="400"/>
                    </a:cubicBezTo>
                    <a:cubicBezTo>
                      <a:pt x="468" y="367"/>
                      <a:pt x="468" y="267"/>
                      <a:pt x="435" y="200"/>
                    </a:cubicBezTo>
                    <a:cubicBezTo>
                      <a:pt x="435" y="167"/>
                      <a:pt x="435" y="167"/>
                      <a:pt x="435" y="167"/>
                    </a:cubicBezTo>
                    <a:cubicBezTo>
                      <a:pt x="435" y="134"/>
                      <a:pt x="368" y="67"/>
                      <a:pt x="334" y="34"/>
                    </a:cubicBezTo>
                    <a:cubicBezTo>
                      <a:pt x="301" y="34"/>
                      <a:pt x="268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72" name="Google Shape;14472;p43"/>
              <p:cNvSpPr/>
              <p:nvPr/>
            </p:nvSpPr>
            <p:spPr>
              <a:xfrm>
                <a:off x="6261650" y="2925125"/>
                <a:ext cx="11700" cy="10850"/>
              </a:xfrm>
              <a:custGeom>
                <a:rect b="b" l="l" r="r" t="t"/>
                <a:pathLst>
                  <a:path extrusionOk="0" h="434" w="468">
                    <a:moveTo>
                      <a:pt x="234" y="0"/>
                    </a:moveTo>
                    <a:cubicBezTo>
                      <a:pt x="101" y="0"/>
                      <a:pt x="1" y="134"/>
                      <a:pt x="67" y="234"/>
                    </a:cubicBezTo>
                    <a:cubicBezTo>
                      <a:pt x="67" y="267"/>
                      <a:pt x="67" y="267"/>
                      <a:pt x="67" y="301"/>
                    </a:cubicBezTo>
                    <a:cubicBezTo>
                      <a:pt x="101" y="367"/>
                      <a:pt x="167" y="434"/>
                      <a:pt x="268" y="434"/>
                    </a:cubicBezTo>
                    <a:cubicBezTo>
                      <a:pt x="334" y="434"/>
                      <a:pt x="401" y="367"/>
                      <a:pt x="401" y="301"/>
                    </a:cubicBezTo>
                    <a:cubicBezTo>
                      <a:pt x="434" y="267"/>
                      <a:pt x="434" y="234"/>
                      <a:pt x="434" y="234"/>
                    </a:cubicBezTo>
                    <a:cubicBezTo>
                      <a:pt x="468" y="100"/>
                      <a:pt x="368" y="0"/>
                      <a:pt x="2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73" name="Google Shape;14473;p43"/>
              <p:cNvSpPr/>
              <p:nvPr/>
            </p:nvSpPr>
            <p:spPr>
              <a:xfrm>
                <a:off x="5895375" y="2874100"/>
                <a:ext cx="14375" cy="12275"/>
              </a:xfrm>
              <a:custGeom>
                <a:rect b="b" l="l" r="r" t="t"/>
                <a:pathLst>
                  <a:path extrusionOk="0" h="491" w="575">
                    <a:moveTo>
                      <a:pt x="265" y="1"/>
                    </a:moveTo>
                    <a:cubicBezTo>
                      <a:pt x="1" y="1"/>
                      <a:pt x="15" y="490"/>
                      <a:pt x="280" y="490"/>
                    </a:cubicBezTo>
                    <a:cubicBezTo>
                      <a:pt x="326" y="490"/>
                      <a:pt x="380" y="475"/>
                      <a:pt x="442" y="440"/>
                    </a:cubicBezTo>
                    <a:lnTo>
                      <a:pt x="475" y="407"/>
                    </a:lnTo>
                    <a:cubicBezTo>
                      <a:pt x="542" y="373"/>
                      <a:pt x="575" y="307"/>
                      <a:pt x="575" y="240"/>
                    </a:cubicBezTo>
                    <a:cubicBezTo>
                      <a:pt x="575" y="140"/>
                      <a:pt x="542" y="73"/>
                      <a:pt x="475" y="40"/>
                    </a:cubicBezTo>
                    <a:lnTo>
                      <a:pt x="408" y="40"/>
                    </a:lnTo>
                    <a:cubicBezTo>
                      <a:pt x="354" y="13"/>
                      <a:pt x="306" y="1"/>
                      <a:pt x="26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74" name="Google Shape;14474;p43"/>
              <p:cNvSpPr/>
              <p:nvPr/>
            </p:nvSpPr>
            <p:spPr>
              <a:xfrm>
                <a:off x="5868875" y="2866750"/>
                <a:ext cx="14200" cy="14200"/>
              </a:xfrm>
              <a:custGeom>
                <a:rect b="b" l="l" r="r" t="t"/>
                <a:pathLst>
                  <a:path extrusionOk="0" h="568" w="568">
                    <a:moveTo>
                      <a:pt x="267" y="0"/>
                    </a:moveTo>
                    <a:cubicBezTo>
                      <a:pt x="101" y="0"/>
                      <a:pt x="0" y="167"/>
                      <a:pt x="0" y="301"/>
                    </a:cubicBezTo>
                    <a:cubicBezTo>
                      <a:pt x="0" y="467"/>
                      <a:pt x="134" y="567"/>
                      <a:pt x="301" y="567"/>
                    </a:cubicBezTo>
                    <a:cubicBezTo>
                      <a:pt x="434" y="567"/>
                      <a:pt x="568" y="434"/>
                      <a:pt x="568" y="267"/>
                    </a:cubicBezTo>
                    <a:cubicBezTo>
                      <a:pt x="568" y="134"/>
                      <a:pt x="434" y="0"/>
                      <a:pt x="2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75" name="Google Shape;14475;p43"/>
              <p:cNvSpPr/>
              <p:nvPr/>
            </p:nvSpPr>
            <p:spPr>
              <a:xfrm>
                <a:off x="5883050" y="2892600"/>
                <a:ext cx="10875" cy="10875"/>
              </a:xfrm>
              <a:custGeom>
                <a:rect b="b" l="l" r="r" t="t"/>
                <a:pathLst>
                  <a:path extrusionOk="0" h="435" w="435">
                    <a:moveTo>
                      <a:pt x="201" y="0"/>
                    </a:moveTo>
                    <a:cubicBezTo>
                      <a:pt x="134" y="0"/>
                      <a:pt x="34" y="34"/>
                      <a:pt x="34" y="134"/>
                    </a:cubicBezTo>
                    <a:cubicBezTo>
                      <a:pt x="1" y="167"/>
                      <a:pt x="1" y="201"/>
                      <a:pt x="1" y="267"/>
                    </a:cubicBezTo>
                    <a:cubicBezTo>
                      <a:pt x="34" y="267"/>
                      <a:pt x="34" y="301"/>
                      <a:pt x="67" y="334"/>
                    </a:cubicBezTo>
                    <a:cubicBezTo>
                      <a:pt x="67" y="401"/>
                      <a:pt x="167" y="434"/>
                      <a:pt x="234" y="434"/>
                    </a:cubicBezTo>
                    <a:cubicBezTo>
                      <a:pt x="301" y="434"/>
                      <a:pt x="367" y="401"/>
                      <a:pt x="401" y="334"/>
                    </a:cubicBezTo>
                    <a:cubicBezTo>
                      <a:pt x="401" y="301"/>
                      <a:pt x="434" y="234"/>
                      <a:pt x="434" y="201"/>
                    </a:cubicBezTo>
                    <a:cubicBezTo>
                      <a:pt x="434" y="167"/>
                      <a:pt x="434" y="134"/>
                      <a:pt x="401" y="67"/>
                    </a:cubicBezTo>
                    <a:cubicBezTo>
                      <a:pt x="367" y="34"/>
                      <a:pt x="301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76" name="Google Shape;14476;p43"/>
              <p:cNvSpPr/>
              <p:nvPr/>
            </p:nvSpPr>
            <p:spPr>
              <a:xfrm>
                <a:off x="5909725" y="2900300"/>
                <a:ext cx="10050" cy="8825"/>
              </a:xfrm>
              <a:custGeom>
                <a:rect b="b" l="l" r="r" t="t"/>
                <a:pathLst>
                  <a:path extrusionOk="0" h="353" w="402">
                    <a:moveTo>
                      <a:pt x="209" y="0"/>
                    </a:moveTo>
                    <a:cubicBezTo>
                      <a:pt x="106" y="0"/>
                      <a:pt x="1" y="68"/>
                      <a:pt x="1" y="193"/>
                    </a:cubicBezTo>
                    <a:cubicBezTo>
                      <a:pt x="16" y="301"/>
                      <a:pt x="104" y="352"/>
                      <a:pt x="193" y="352"/>
                    </a:cubicBezTo>
                    <a:cubicBezTo>
                      <a:pt x="296" y="352"/>
                      <a:pt x="401" y="284"/>
                      <a:pt x="401" y="159"/>
                    </a:cubicBezTo>
                    <a:cubicBezTo>
                      <a:pt x="386" y="51"/>
                      <a:pt x="298" y="0"/>
                      <a:pt x="20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77" name="Google Shape;14477;p43"/>
              <p:cNvSpPr/>
              <p:nvPr/>
            </p:nvSpPr>
            <p:spPr>
              <a:xfrm>
                <a:off x="5875550" y="2746150"/>
                <a:ext cx="14200" cy="13875"/>
              </a:xfrm>
              <a:custGeom>
                <a:rect b="b" l="l" r="r" t="t"/>
                <a:pathLst>
                  <a:path extrusionOk="0" h="555" w="568">
                    <a:moveTo>
                      <a:pt x="262" y="1"/>
                    </a:moveTo>
                    <a:cubicBezTo>
                      <a:pt x="225" y="1"/>
                      <a:pt x="192" y="9"/>
                      <a:pt x="167" y="21"/>
                    </a:cubicBezTo>
                    <a:cubicBezTo>
                      <a:pt x="34" y="88"/>
                      <a:pt x="0" y="188"/>
                      <a:pt x="0" y="288"/>
                    </a:cubicBezTo>
                    <a:cubicBezTo>
                      <a:pt x="0" y="321"/>
                      <a:pt x="0" y="354"/>
                      <a:pt x="0" y="354"/>
                    </a:cubicBezTo>
                    <a:cubicBezTo>
                      <a:pt x="0" y="455"/>
                      <a:pt x="100" y="555"/>
                      <a:pt x="200" y="555"/>
                    </a:cubicBezTo>
                    <a:lnTo>
                      <a:pt x="267" y="555"/>
                    </a:lnTo>
                    <a:cubicBezTo>
                      <a:pt x="401" y="521"/>
                      <a:pt x="501" y="455"/>
                      <a:pt x="534" y="321"/>
                    </a:cubicBezTo>
                    <a:cubicBezTo>
                      <a:pt x="567" y="254"/>
                      <a:pt x="534" y="154"/>
                      <a:pt x="467" y="88"/>
                    </a:cubicBezTo>
                    <a:cubicBezTo>
                      <a:pt x="404" y="24"/>
                      <a:pt x="327" y="1"/>
                      <a:pt x="26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78" name="Google Shape;14478;p43"/>
              <p:cNvSpPr/>
              <p:nvPr/>
            </p:nvSpPr>
            <p:spPr>
              <a:xfrm>
                <a:off x="5860525" y="2772500"/>
                <a:ext cx="10875" cy="11700"/>
              </a:xfrm>
              <a:custGeom>
                <a:rect b="b" l="l" r="r" t="t"/>
                <a:pathLst>
                  <a:path extrusionOk="0" h="468" w="435">
                    <a:moveTo>
                      <a:pt x="201" y="1"/>
                    </a:moveTo>
                    <a:cubicBezTo>
                      <a:pt x="168" y="1"/>
                      <a:pt x="101" y="68"/>
                      <a:pt x="68" y="101"/>
                    </a:cubicBezTo>
                    <a:cubicBezTo>
                      <a:pt x="68" y="134"/>
                      <a:pt x="34" y="134"/>
                      <a:pt x="34" y="168"/>
                    </a:cubicBezTo>
                    <a:cubicBezTo>
                      <a:pt x="1" y="201"/>
                      <a:pt x="1" y="268"/>
                      <a:pt x="34" y="335"/>
                    </a:cubicBezTo>
                    <a:cubicBezTo>
                      <a:pt x="68" y="401"/>
                      <a:pt x="134" y="468"/>
                      <a:pt x="234" y="468"/>
                    </a:cubicBezTo>
                    <a:cubicBezTo>
                      <a:pt x="334" y="468"/>
                      <a:pt x="435" y="368"/>
                      <a:pt x="435" y="268"/>
                    </a:cubicBezTo>
                    <a:cubicBezTo>
                      <a:pt x="435" y="201"/>
                      <a:pt x="401" y="134"/>
                      <a:pt x="368" y="101"/>
                    </a:cubicBezTo>
                    <a:cubicBezTo>
                      <a:pt x="334" y="34"/>
                      <a:pt x="268" y="1"/>
                      <a:pt x="2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79" name="Google Shape;14479;p43"/>
              <p:cNvSpPr/>
              <p:nvPr/>
            </p:nvSpPr>
            <p:spPr>
              <a:xfrm>
                <a:off x="5869700" y="2719150"/>
                <a:ext cx="12550" cy="11700"/>
              </a:xfrm>
              <a:custGeom>
                <a:rect b="b" l="l" r="r" t="t"/>
                <a:pathLst>
                  <a:path extrusionOk="0" h="468" w="502">
                    <a:moveTo>
                      <a:pt x="301" y="0"/>
                    </a:moveTo>
                    <a:cubicBezTo>
                      <a:pt x="201" y="0"/>
                      <a:pt x="134" y="33"/>
                      <a:pt x="68" y="67"/>
                    </a:cubicBezTo>
                    <a:cubicBezTo>
                      <a:pt x="1" y="134"/>
                      <a:pt x="1" y="267"/>
                      <a:pt x="34" y="334"/>
                    </a:cubicBezTo>
                    <a:cubicBezTo>
                      <a:pt x="68" y="434"/>
                      <a:pt x="168" y="467"/>
                      <a:pt x="268" y="467"/>
                    </a:cubicBezTo>
                    <a:lnTo>
                      <a:pt x="301" y="467"/>
                    </a:lnTo>
                    <a:cubicBezTo>
                      <a:pt x="401" y="467"/>
                      <a:pt x="501" y="367"/>
                      <a:pt x="501" y="267"/>
                    </a:cubicBezTo>
                    <a:cubicBezTo>
                      <a:pt x="501" y="234"/>
                      <a:pt x="501" y="234"/>
                      <a:pt x="501" y="234"/>
                    </a:cubicBezTo>
                    <a:cubicBezTo>
                      <a:pt x="468" y="134"/>
                      <a:pt x="401" y="33"/>
                      <a:pt x="3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80" name="Google Shape;14480;p43"/>
              <p:cNvSpPr/>
              <p:nvPr/>
            </p:nvSpPr>
            <p:spPr>
              <a:xfrm>
                <a:off x="5888050" y="2798375"/>
                <a:ext cx="10025" cy="11700"/>
              </a:xfrm>
              <a:custGeom>
                <a:rect b="b" l="l" r="r" t="t"/>
                <a:pathLst>
                  <a:path extrusionOk="0" h="468" w="401">
                    <a:moveTo>
                      <a:pt x="201" y="0"/>
                    </a:moveTo>
                    <a:cubicBezTo>
                      <a:pt x="101" y="0"/>
                      <a:pt x="34" y="67"/>
                      <a:pt x="34" y="133"/>
                    </a:cubicBezTo>
                    <a:cubicBezTo>
                      <a:pt x="34" y="167"/>
                      <a:pt x="34" y="167"/>
                      <a:pt x="1" y="200"/>
                    </a:cubicBezTo>
                    <a:cubicBezTo>
                      <a:pt x="1" y="234"/>
                      <a:pt x="1" y="267"/>
                      <a:pt x="34" y="334"/>
                    </a:cubicBezTo>
                    <a:cubicBezTo>
                      <a:pt x="34" y="400"/>
                      <a:pt x="134" y="467"/>
                      <a:pt x="201" y="467"/>
                    </a:cubicBezTo>
                    <a:cubicBezTo>
                      <a:pt x="301" y="467"/>
                      <a:pt x="368" y="367"/>
                      <a:pt x="401" y="300"/>
                    </a:cubicBezTo>
                    <a:cubicBezTo>
                      <a:pt x="401" y="267"/>
                      <a:pt x="401" y="234"/>
                      <a:pt x="401" y="167"/>
                    </a:cubicBezTo>
                    <a:cubicBezTo>
                      <a:pt x="368" y="167"/>
                      <a:pt x="368" y="133"/>
                      <a:pt x="368" y="133"/>
                    </a:cubicBezTo>
                    <a:cubicBezTo>
                      <a:pt x="334" y="67"/>
                      <a:pt x="268" y="0"/>
                      <a:pt x="2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81" name="Google Shape;14481;p43"/>
              <p:cNvSpPr/>
              <p:nvPr/>
            </p:nvSpPr>
            <p:spPr>
              <a:xfrm>
                <a:off x="5918925" y="2615825"/>
                <a:ext cx="1248400" cy="946500"/>
              </a:xfrm>
              <a:custGeom>
                <a:rect b="b" l="l" r="r" t="t"/>
                <a:pathLst>
                  <a:path extrusionOk="0" h="37860" w="49936">
                    <a:moveTo>
                      <a:pt x="48437" y="0"/>
                    </a:moveTo>
                    <a:cubicBezTo>
                      <a:pt x="48347" y="0"/>
                      <a:pt x="48248" y="64"/>
                      <a:pt x="48268" y="164"/>
                    </a:cubicBezTo>
                    <a:cubicBezTo>
                      <a:pt x="48568" y="1865"/>
                      <a:pt x="48735" y="3599"/>
                      <a:pt x="48768" y="5334"/>
                    </a:cubicBezTo>
                    <a:cubicBezTo>
                      <a:pt x="48801" y="5501"/>
                      <a:pt x="48801" y="5634"/>
                      <a:pt x="48801" y="5801"/>
                    </a:cubicBezTo>
                    <a:cubicBezTo>
                      <a:pt x="48601" y="5768"/>
                      <a:pt x="48401" y="5734"/>
                      <a:pt x="48234" y="5734"/>
                    </a:cubicBezTo>
                    <a:cubicBezTo>
                      <a:pt x="48234" y="5701"/>
                      <a:pt x="48234" y="5701"/>
                      <a:pt x="48201" y="5701"/>
                    </a:cubicBezTo>
                    <a:cubicBezTo>
                      <a:pt x="48201" y="5668"/>
                      <a:pt x="48168" y="5634"/>
                      <a:pt x="48101" y="5601"/>
                    </a:cubicBezTo>
                    <a:cubicBezTo>
                      <a:pt x="47634" y="5467"/>
                      <a:pt x="47167" y="5301"/>
                      <a:pt x="46700" y="5301"/>
                    </a:cubicBezTo>
                    <a:cubicBezTo>
                      <a:pt x="46533" y="5301"/>
                      <a:pt x="46466" y="5567"/>
                      <a:pt x="46633" y="5634"/>
                    </a:cubicBezTo>
                    <a:cubicBezTo>
                      <a:pt x="46633" y="5634"/>
                      <a:pt x="46667" y="5634"/>
                      <a:pt x="46667" y="5668"/>
                    </a:cubicBezTo>
                    <a:cubicBezTo>
                      <a:pt x="46633" y="5734"/>
                      <a:pt x="46667" y="5834"/>
                      <a:pt x="46767" y="5868"/>
                    </a:cubicBezTo>
                    <a:cubicBezTo>
                      <a:pt x="47200" y="6068"/>
                      <a:pt x="47701" y="6168"/>
                      <a:pt x="48201" y="6268"/>
                    </a:cubicBezTo>
                    <a:cubicBezTo>
                      <a:pt x="48401" y="6301"/>
                      <a:pt x="48601" y="6368"/>
                      <a:pt x="48801" y="6401"/>
                    </a:cubicBezTo>
                    <a:cubicBezTo>
                      <a:pt x="48835" y="9103"/>
                      <a:pt x="48635" y="11805"/>
                      <a:pt x="48168" y="14474"/>
                    </a:cubicBezTo>
                    <a:cubicBezTo>
                      <a:pt x="47967" y="15675"/>
                      <a:pt x="47701" y="16842"/>
                      <a:pt x="47367" y="18010"/>
                    </a:cubicBezTo>
                    <a:cubicBezTo>
                      <a:pt x="47400" y="17676"/>
                      <a:pt x="47434" y="17343"/>
                      <a:pt x="47467" y="17009"/>
                    </a:cubicBezTo>
                    <a:cubicBezTo>
                      <a:pt x="47567" y="15841"/>
                      <a:pt x="47567" y="14707"/>
                      <a:pt x="47500" y="13540"/>
                    </a:cubicBezTo>
                    <a:cubicBezTo>
                      <a:pt x="47467" y="12372"/>
                      <a:pt x="47334" y="11205"/>
                      <a:pt x="47200" y="10071"/>
                    </a:cubicBezTo>
                    <a:cubicBezTo>
                      <a:pt x="47184" y="9971"/>
                      <a:pt x="47100" y="9921"/>
                      <a:pt x="47021" y="9921"/>
                    </a:cubicBezTo>
                    <a:cubicBezTo>
                      <a:pt x="46942" y="9921"/>
                      <a:pt x="46867" y="9971"/>
                      <a:pt x="46867" y="10071"/>
                    </a:cubicBezTo>
                    <a:cubicBezTo>
                      <a:pt x="46833" y="11171"/>
                      <a:pt x="46767" y="12272"/>
                      <a:pt x="46733" y="13340"/>
                    </a:cubicBezTo>
                    <a:cubicBezTo>
                      <a:pt x="46667" y="13340"/>
                      <a:pt x="46600" y="13406"/>
                      <a:pt x="46600" y="13473"/>
                    </a:cubicBezTo>
                    <a:cubicBezTo>
                      <a:pt x="46500" y="14674"/>
                      <a:pt x="46233" y="15875"/>
                      <a:pt x="45999" y="17076"/>
                    </a:cubicBezTo>
                    <a:cubicBezTo>
                      <a:pt x="45566" y="19144"/>
                      <a:pt x="44865" y="21212"/>
                      <a:pt x="43965" y="23147"/>
                    </a:cubicBezTo>
                    <a:cubicBezTo>
                      <a:pt x="43798" y="23547"/>
                      <a:pt x="43598" y="23914"/>
                      <a:pt x="43398" y="24314"/>
                    </a:cubicBezTo>
                    <a:cubicBezTo>
                      <a:pt x="43564" y="23914"/>
                      <a:pt x="43431" y="23313"/>
                      <a:pt x="42997" y="23147"/>
                    </a:cubicBezTo>
                    <a:cubicBezTo>
                      <a:pt x="42962" y="23132"/>
                      <a:pt x="42927" y="23126"/>
                      <a:pt x="42896" y="23126"/>
                    </a:cubicBezTo>
                    <a:cubicBezTo>
                      <a:pt x="42781" y="23126"/>
                      <a:pt x="42704" y="23216"/>
                      <a:pt x="42730" y="23347"/>
                    </a:cubicBezTo>
                    <a:cubicBezTo>
                      <a:pt x="42764" y="23614"/>
                      <a:pt x="42931" y="23780"/>
                      <a:pt x="42797" y="24047"/>
                    </a:cubicBezTo>
                    <a:cubicBezTo>
                      <a:pt x="42741" y="24141"/>
                      <a:pt x="42684" y="24182"/>
                      <a:pt x="42616" y="24182"/>
                    </a:cubicBezTo>
                    <a:cubicBezTo>
                      <a:pt x="42563" y="24182"/>
                      <a:pt x="42503" y="24158"/>
                      <a:pt x="42430" y="24114"/>
                    </a:cubicBezTo>
                    <a:cubicBezTo>
                      <a:pt x="42347" y="24064"/>
                      <a:pt x="42247" y="24022"/>
                      <a:pt x="42151" y="24022"/>
                    </a:cubicBezTo>
                    <a:cubicBezTo>
                      <a:pt x="42055" y="24022"/>
                      <a:pt x="41963" y="24064"/>
                      <a:pt x="41896" y="24181"/>
                    </a:cubicBezTo>
                    <a:cubicBezTo>
                      <a:pt x="41796" y="24381"/>
                      <a:pt x="41963" y="24648"/>
                      <a:pt x="42163" y="24748"/>
                    </a:cubicBezTo>
                    <a:cubicBezTo>
                      <a:pt x="42290" y="24822"/>
                      <a:pt x="42427" y="24856"/>
                      <a:pt x="42563" y="24856"/>
                    </a:cubicBezTo>
                    <a:cubicBezTo>
                      <a:pt x="42857" y="24856"/>
                      <a:pt x="43148" y="24698"/>
                      <a:pt x="43331" y="24448"/>
                    </a:cubicBezTo>
                    <a:lnTo>
                      <a:pt x="43331" y="24448"/>
                    </a:lnTo>
                    <a:cubicBezTo>
                      <a:pt x="43064" y="24981"/>
                      <a:pt x="42764" y="25482"/>
                      <a:pt x="42430" y="25982"/>
                    </a:cubicBezTo>
                    <a:cubicBezTo>
                      <a:pt x="42163" y="26449"/>
                      <a:pt x="41863" y="26883"/>
                      <a:pt x="41530" y="27316"/>
                    </a:cubicBezTo>
                    <a:cubicBezTo>
                      <a:pt x="41296" y="27650"/>
                      <a:pt x="41029" y="27950"/>
                      <a:pt x="40796" y="28284"/>
                    </a:cubicBezTo>
                    <a:cubicBezTo>
                      <a:pt x="40796" y="28184"/>
                      <a:pt x="40762" y="28084"/>
                      <a:pt x="40729" y="28017"/>
                    </a:cubicBezTo>
                    <a:cubicBezTo>
                      <a:pt x="40682" y="27958"/>
                      <a:pt x="40623" y="27933"/>
                      <a:pt x="40564" y="27933"/>
                    </a:cubicBezTo>
                    <a:cubicBezTo>
                      <a:pt x="40456" y="27933"/>
                      <a:pt x="40350" y="28020"/>
                      <a:pt x="40329" y="28150"/>
                    </a:cubicBezTo>
                    <a:cubicBezTo>
                      <a:pt x="40329" y="28284"/>
                      <a:pt x="40362" y="28384"/>
                      <a:pt x="40262" y="28517"/>
                    </a:cubicBezTo>
                    <a:cubicBezTo>
                      <a:pt x="40195" y="28617"/>
                      <a:pt x="40095" y="28651"/>
                      <a:pt x="40028" y="28651"/>
                    </a:cubicBezTo>
                    <a:cubicBezTo>
                      <a:pt x="39995" y="28651"/>
                      <a:pt x="39928" y="28651"/>
                      <a:pt x="39895" y="28617"/>
                    </a:cubicBezTo>
                    <a:cubicBezTo>
                      <a:pt x="39858" y="28605"/>
                      <a:pt x="39826" y="28597"/>
                      <a:pt x="39795" y="28597"/>
                    </a:cubicBezTo>
                    <a:cubicBezTo>
                      <a:pt x="39742" y="28597"/>
                      <a:pt x="39692" y="28621"/>
                      <a:pt x="39628" y="28684"/>
                    </a:cubicBezTo>
                    <a:cubicBezTo>
                      <a:pt x="39595" y="28717"/>
                      <a:pt x="39595" y="28751"/>
                      <a:pt x="39595" y="28817"/>
                    </a:cubicBezTo>
                    <a:cubicBezTo>
                      <a:pt x="39561" y="28817"/>
                      <a:pt x="39528" y="28851"/>
                      <a:pt x="39495" y="28851"/>
                    </a:cubicBezTo>
                    <a:cubicBezTo>
                      <a:pt x="39428" y="28751"/>
                      <a:pt x="39361" y="28651"/>
                      <a:pt x="39195" y="28617"/>
                    </a:cubicBezTo>
                    <a:cubicBezTo>
                      <a:pt x="38627" y="28417"/>
                      <a:pt x="38894" y="27550"/>
                      <a:pt x="38961" y="27183"/>
                    </a:cubicBezTo>
                    <a:cubicBezTo>
                      <a:pt x="39094" y="26616"/>
                      <a:pt x="39261" y="26115"/>
                      <a:pt x="39428" y="25582"/>
                    </a:cubicBezTo>
                    <a:cubicBezTo>
                      <a:pt x="39762" y="24514"/>
                      <a:pt x="40195" y="23414"/>
                      <a:pt x="40329" y="22279"/>
                    </a:cubicBezTo>
                    <a:cubicBezTo>
                      <a:pt x="40329" y="22146"/>
                      <a:pt x="40229" y="22079"/>
                      <a:pt x="40129" y="22079"/>
                    </a:cubicBezTo>
                    <a:cubicBezTo>
                      <a:pt x="40129" y="22013"/>
                      <a:pt x="40162" y="21946"/>
                      <a:pt x="40162" y="21846"/>
                    </a:cubicBezTo>
                    <a:cubicBezTo>
                      <a:pt x="40429" y="21746"/>
                      <a:pt x="40462" y="21345"/>
                      <a:pt x="40195" y="21245"/>
                    </a:cubicBezTo>
                    <a:lnTo>
                      <a:pt x="40195" y="21212"/>
                    </a:lnTo>
                    <a:cubicBezTo>
                      <a:pt x="40195" y="21179"/>
                      <a:pt x="40162" y="21145"/>
                      <a:pt x="40162" y="21112"/>
                    </a:cubicBezTo>
                    <a:cubicBezTo>
                      <a:pt x="40395" y="20545"/>
                      <a:pt x="40596" y="19944"/>
                      <a:pt x="40762" y="19344"/>
                    </a:cubicBezTo>
                    <a:cubicBezTo>
                      <a:pt x="40784" y="19237"/>
                      <a:pt x="40683" y="19158"/>
                      <a:pt x="40581" y="19158"/>
                    </a:cubicBezTo>
                    <a:cubicBezTo>
                      <a:pt x="40523" y="19158"/>
                      <a:pt x="40465" y="19184"/>
                      <a:pt x="40429" y="19244"/>
                    </a:cubicBezTo>
                    <a:cubicBezTo>
                      <a:pt x="40195" y="19844"/>
                      <a:pt x="39895" y="20478"/>
                      <a:pt x="39561" y="21079"/>
                    </a:cubicBezTo>
                    <a:cubicBezTo>
                      <a:pt x="39528" y="21045"/>
                      <a:pt x="39528" y="21045"/>
                      <a:pt x="39495" y="21045"/>
                    </a:cubicBezTo>
                    <a:cubicBezTo>
                      <a:pt x="39334" y="21027"/>
                      <a:pt x="39166" y="21019"/>
                      <a:pt x="38995" y="21019"/>
                    </a:cubicBezTo>
                    <a:cubicBezTo>
                      <a:pt x="38529" y="21019"/>
                      <a:pt x="38042" y="21081"/>
                      <a:pt x="37627" y="21179"/>
                    </a:cubicBezTo>
                    <a:cubicBezTo>
                      <a:pt x="37527" y="21179"/>
                      <a:pt x="37493" y="21245"/>
                      <a:pt x="37493" y="21345"/>
                    </a:cubicBezTo>
                    <a:lnTo>
                      <a:pt x="37093" y="21345"/>
                    </a:lnTo>
                    <a:cubicBezTo>
                      <a:pt x="36559" y="21379"/>
                      <a:pt x="36059" y="21379"/>
                      <a:pt x="35559" y="21412"/>
                    </a:cubicBezTo>
                    <a:cubicBezTo>
                      <a:pt x="35058" y="21445"/>
                      <a:pt x="34525" y="21412"/>
                      <a:pt x="33991" y="21512"/>
                    </a:cubicBezTo>
                    <a:cubicBezTo>
                      <a:pt x="33824" y="21512"/>
                      <a:pt x="33757" y="21779"/>
                      <a:pt x="33957" y="21812"/>
                    </a:cubicBezTo>
                    <a:cubicBezTo>
                      <a:pt x="34458" y="21946"/>
                      <a:pt x="34958" y="21979"/>
                      <a:pt x="35459" y="22013"/>
                    </a:cubicBezTo>
                    <a:cubicBezTo>
                      <a:pt x="35992" y="22046"/>
                      <a:pt x="36493" y="22046"/>
                      <a:pt x="37026" y="22046"/>
                    </a:cubicBezTo>
                    <a:cubicBezTo>
                      <a:pt x="37560" y="22046"/>
                      <a:pt x="38094" y="22046"/>
                      <a:pt x="38627" y="22013"/>
                    </a:cubicBezTo>
                    <a:lnTo>
                      <a:pt x="38961" y="22013"/>
                    </a:lnTo>
                    <a:cubicBezTo>
                      <a:pt x="37994" y="23414"/>
                      <a:pt x="36759" y="24648"/>
                      <a:pt x="35358" y="25648"/>
                    </a:cubicBezTo>
                    <a:cubicBezTo>
                      <a:pt x="33257" y="27083"/>
                      <a:pt x="30922" y="28017"/>
                      <a:pt x="28353" y="28184"/>
                    </a:cubicBezTo>
                    <a:cubicBezTo>
                      <a:pt x="27653" y="28247"/>
                      <a:pt x="26938" y="28288"/>
                      <a:pt x="26222" y="28288"/>
                    </a:cubicBezTo>
                    <a:cubicBezTo>
                      <a:pt x="25437" y="28288"/>
                      <a:pt x="24651" y="28239"/>
                      <a:pt x="23884" y="28117"/>
                    </a:cubicBezTo>
                    <a:cubicBezTo>
                      <a:pt x="23183" y="28017"/>
                      <a:pt x="22483" y="27850"/>
                      <a:pt x="21849" y="27550"/>
                    </a:cubicBezTo>
                    <a:cubicBezTo>
                      <a:pt x="21248" y="27316"/>
                      <a:pt x="20648" y="27016"/>
                      <a:pt x="20281" y="26482"/>
                    </a:cubicBezTo>
                    <a:cubicBezTo>
                      <a:pt x="19814" y="25849"/>
                      <a:pt x="20114" y="25115"/>
                      <a:pt x="20281" y="24414"/>
                    </a:cubicBezTo>
                    <a:cubicBezTo>
                      <a:pt x="20448" y="23780"/>
                      <a:pt x="20581" y="23113"/>
                      <a:pt x="20715" y="22446"/>
                    </a:cubicBezTo>
                    <a:lnTo>
                      <a:pt x="21749" y="22446"/>
                    </a:lnTo>
                    <a:cubicBezTo>
                      <a:pt x="22383" y="22413"/>
                      <a:pt x="22983" y="22413"/>
                      <a:pt x="23617" y="22379"/>
                    </a:cubicBezTo>
                    <a:cubicBezTo>
                      <a:pt x="24918" y="22346"/>
                      <a:pt x="26219" y="22246"/>
                      <a:pt x="27520" y="22079"/>
                    </a:cubicBezTo>
                    <a:cubicBezTo>
                      <a:pt x="27720" y="22046"/>
                      <a:pt x="27686" y="21779"/>
                      <a:pt x="27486" y="21779"/>
                    </a:cubicBezTo>
                    <a:cubicBezTo>
                      <a:pt x="26219" y="21812"/>
                      <a:pt x="24884" y="21812"/>
                      <a:pt x="23617" y="21846"/>
                    </a:cubicBezTo>
                    <a:cubicBezTo>
                      <a:pt x="22983" y="21846"/>
                      <a:pt x="22349" y="21846"/>
                      <a:pt x="21715" y="21812"/>
                    </a:cubicBezTo>
                    <a:cubicBezTo>
                      <a:pt x="21415" y="21779"/>
                      <a:pt x="21148" y="21779"/>
                      <a:pt x="20848" y="21746"/>
                    </a:cubicBezTo>
                    <a:cubicBezTo>
                      <a:pt x="21115" y="20311"/>
                      <a:pt x="21282" y="18844"/>
                      <a:pt x="21382" y="17409"/>
                    </a:cubicBezTo>
                    <a:cubicBezTo>
                      <a:pt x="21449" y="16575"/>
                      <a:pt x="21482" y="15775"/>
                      <a:pt x="21515" y="14941"/>
                    </a:cubicBezTo>
                    <a:cubicBezTo>
                      <a:pt x="21558" y="14946"/>
                      <a:pt x="21602" y="14948"/>
                      <a:pt x="21647" y="14948"/>
                    </a:cubicBezTo>
                    <a:cubicBezTo>
                      <a:pt x="21917" y="14948"/>
                      <a:pt x="22211" y="14874"/>
                      <a:pt x="22383" y="14874"/>
                    </a:cubicBezTo>
                    <a:cubicBezTo>
                      <a:pt x="24851" y="14707"/>
                      <a:pt x="27319" y="14707"/>
                      <a:pt x="29754" y="14340"/>
                    </a:cubicBezTo>
                    <a:cubicBezTo>
                      <a:pt x="29955" y="14307"/>
                      <a:pt x="29955" y="14074"/>
                      <a:pt x="29754" y="14040"/>
                    </a:cubicBezTo>
                    <a:cubicBezTo>
                      <a:pt x="29205" y="14001"/>
                      <a:pt x="28650" y="13987"/>
                      <a:pt x="28094" y="13987"/>
                    </a:cubicBezTo>
                    <a:cubicBezTo>
                      <a:pt x="27233" y="13987"/>
                      <a:pt x="26369" y="14020"/>
                      <a:pt x="25518" y="14040"/>
                    </a:cubicBezTo>
                    <a:cubicBezTo>
                      <a:pt x="24284" y="14074"/>
                      <a:pt x="23083" y="14107"/>
                      <a:pt x="21849" y="14107"/>
                    </a:cubicBezTo>
                    <a:lnTo>
                      <a:pt x="21515" y="14107"/>
                    </a:lnTo>
                    <a:cubicBezTo>
                      <a:pt x="21482" y="12039"/>
                      <a:pt x="21315" y="9971"/>
                      <a:pt x="20815" y="7969"/>
                    </a:cubicBezTo>
                    <a:cubicBezTo>
                      <a:pt x="20788" y="7902"/>
                      <a:pt x="20728" y="7873"/>
                      <a:pt x="20667" y="7873"/>
                    </a:cubicBezTo>
                    <a:cubicBezTo>
                      <a:pt x="20576" y="7873"/>
                      <a:pt x="20481" y="7936"/>
                      <a:pt x="20481" y="8036"/>
                    </a:cubicBezTo>
                    <a:cubicBezTo>
                      <a:pt x="20515" y="9904"/>
                      <a:pt x="20581" y="11805"/>
                      <a:pt x="20581" y="13673"/>
                    </a:cubicBezTo>
                    <a:cubicBezTo>
                      <a:pt x="20581" y="15541"/>
                      <a:pt x="20448" y="17443"/>
                      <a:pt x="20214" y="19277"/>
                    </a:cubicBezTo>
                    <a:cubicBezTo>
                      <a:pt x="20181" y="19277"/>
                      <a:pt x="20114" y="19311"/>
                      <a:pt x="20114" y="19377"/>
                    </a:cubicBezTo>
                    <a:cubicBezTo>
                      <a:pt x="19947" y="19678"/>
                      <a:pt x="19847" y="20044"/>
                      <a:pt x="19714" y="20378"/>
                    </a:cubicBezTo>
                    <a:cubicBezTo>
                      <a:pt x="19581" y="20678"/>
                      <a:pt x="19480" y="21012"/>
                      <a:pt x="19380" y="21345"/>
                    </a:cubicBezTo>
                    <a:cubicBezTo>
                      <a:pt x="19147" y="21979"/>
                      <a:pt x="18980" y="22646"/>
                      <a:pt x="18747" y="23313"/>
                    </a:cubicBezTo>
                    <a:cubicBezTo>
                      <a:pt x="18313" y="24481"/>
                      <a:pt x="17879" y="25648"/>
                      <a:pt x="17312" y="26816"/>
                    </a:cubicBezTo>
                    <a:cubicBezTo>
                      <a:pt x="16779" y="27883"/>
                      <a:pt x="16178" y="29018"/>
                      <a:pt x="15444" y="29985"/>
                    </a:cubicBezTo>
                    <a:cubicBezTo>
                      <a:pt x="15177" y="30352"/>
                      <a:pt x="14810" y="30652"/>
                      <a:pt x="14377" y="30819"/>
                    </a:cubicBezTo>
                    <a:cubicBezTo>
                      <a:pt x="14377" y="30752"/>
                      <a:pt x="14343" y="30685"/>
                      <a:pt x="14243" y="30619"/>
                    </a:cubicBezTo>
                    <a:cubicBezTo>
                      <a:pt x="14213" y="30589"/>
                      <a:pt x="14170" y="30572"/>
                      <a:pt x="14125" y="30572"/>
                    </a:cubicBezTo>
                    <a:cubicBezTo>
                      <a:pt x="14070" y="30572"/>
                      <a:pt x="14013" y="30597"/>
                      <a:pt x="13977" y="30652"/>
                    </a:cubicBezTo>
                    <a:cubicBezTo>
                      <a:pt x="13943" y="30752"/>
                      <a:pt x="13943" y="30886"/>
                      <a:pt x="13876" y="30986"/>
                    </a:cubicBezTo>
                    <a:cubicBezTo>
                      <a:pt x="13776" y="31002"/>
                      <a:pt x="13676" y="31011"/>
                      <a:pt x="13580" y="31011"/>
                    </a:cubicBezTo>
                    <a:cubicBezTo>
                      <a:pt x="13485" y="31011"/>
                      <a:pt x="13393" y="31002"/>
                      <a:pt x="13309" y="30986"/>
                    </a:cubicBezTo>
                    <a:cubicBezTo>
                      <a:pt x="13276" y="30952"/>
                      <a:pt x="13276" y="30952"/>
                      <a:pt x="13276" y="30952"/>
                    </a:cubicBezTo>
                    <a:cubicBezTo>
                      <a:pt x="13209" y="30886"/>
                      <a:pt x="13143" y="30886"/>
                      <a:pt x="13076" y="30886"/>
                    </a:cubicBezTo>
                    <a:cubicBezTo>
                      <a:pt x="12942" y="30819"/>
                      <a:pt x="12842" y="30719"/>
                      <a:pt x="12742" y="30585"/>
                    </a:cubicBezTo>
                    <a:cubicBezTo>
                      <a:pt x="12709" y="30552"/>
                      <a:pt x="12676" y="30485"/>
                      <a:pt x="12642" y="30452"/>
                    </a:cubicBezTo>
                    <a:cubicBezTo>
                      <a:pt x="12642" y="30452"/>
                      <a:pt x="12642" y="30419"/>
                      <a:pt x="12642" y="30419"/>
                    </a:cubicBezTo>
                    <a:cubicBezTo>
                      <a:pt x="12676" y="30185"/>
                      <a:pt x="12676" y="29952"/>
                      <a:pt x="12709" y="29685"/>
                    </a:cubicBezTo>
                    <a:cubicBezTo>
                      <a:pt x="12776" y="29184"/>
                      <a:pt x="12909" y="28684"/>
                      <a:pt x="13076" y="28217"/>
                    </a:cubicBezTo>
                    <a:cubicBezTo>
                      <a:pt x="13376" y="27216"/>
                      <a:pt x="13876" y="26282"/>
                      <a:pt x="14277" y="25315"/>
                    </a:cubicBezTo>
                    <a:cubicBezTo>
                      <a:pt x="14677" y="24314"/>
                      <a:pt x="15044" y="23247"/>
                      <a:pt x="15277" y="22179"/>
                    </a:cubicBezTo>
                    <a:cubicBezTo>
                      <a:pt x="15478" y="21145"/>
                      <a:pt x="15778" y="20078"/>
                      <a:pt x="15744" y="19044"/>
                    </a:cubicBezTo>
                    <a:cubicBezTo>
                      <a:pt x="15744" y="19010"/>
                      <a:pt x="15744" y="18977"/>
                      <a:pt x="15711" y="18977"/>
                    </a:cubicBezTo>
                    <a:cubicBezTo>
                      <a:pt x="15878" y="17810"/>
                      <a:pt x="15978" y="16609"/>
                      <a:pt x="16011" y="15441"/>
                    </a:cubicBezTo>
                    <a:cubicBezTo>
                      <a:pt x="16011" y="15241"/>
                      <a:pt x="16011" y="15041"/>
                      <a:pt x="16011" y="14841"/>
                    </a:cubicBezTo>
                    <a:cubicBezTo>
                      <a:pt x="16245" y="12005"/>
                      <a:pt x="16078" y="9203"/>
                      <a:pt x="15578" y="6435"/>
                    </a:cubicBezTo>
                    <a:cubicBezTo>
                      <a:pt x="15563" y="6348"/>
                      <a:pt x="15499" y="6311"/>
                      <a:pt x="15430" y="6311"/>
                    </a:cubicBezTo>
                    <a:cubicBezTo>
                      <a:pt x="15340" y="6311"/>
                      <a:pt x="15244" y="6374"/>
                      <a:pt x="15244" y="6468"/>
                    </a:cubicBezTo>
                    <a:cubicBezTo>
                      <a:pt x="15277" y="6535"/>
                      <a:pt x="15277" y="6568"/>
                      <a:pt x="15277" y="6602"/>
                    </a:cubicBezTo>
                    <a:cubicBezTo>
                      <a:pt x="15144" y="6535"/>
                      <a:pt x="15011" y="6518"/>
                      <a:pt x="14877" y="6518"/>
                    </a:cubicBezTo>
                    <a:cubicBezTo>
                      <a:pt x="14744" y="6518"/>
                      <a:pt x="14610" y="6535"/>
                      <a:pt x="14477" y="6535"/>
                    </a:cubicBezTo>
                    <a:cubicBezTo>
                      <a:pt x="14177" y="6568"/>
                      <a:pt x="13876" y="6602"/>
                      <a:pt x="13576" y="6635"/>
                    </a:cubicBezTo>
                    <a:cubicBezTo>
                      <a:pt x="13043" y="6668"/>
                      <a:pt x="12375" y="6702"/>
                      <a:pt x="11908" y="6968"/>
                    </a:cubicBezTo>
                    <a:cubicBezTo>
                      <a:pt x="11808" y="7035"/>
                      <a:pt x="11842" y="7235"/>
                      <a:pt x="11975" y="7269"/>
                    </a:cubicBezTo>
                    <a:cubicBezTo>
                      <a:pt x="12112" y="7294"/>
                      <a:pt x="12256" y="7305"/>
                      <a:pt x="12402" y="7305"/>
                    </a:cubicBezTo>
                    <a:cubicBezTo>
                      <a:pt x="12828" y="7305"/>
                      <a:pt x="13280" y="7218"/>
                      <a:pt x="13676" y="7169"/>
                    </a:cubicBezTo>
                    <a:cubicBezTo>
                      <a:pt x="13977" y="7169"/>
                      <a:pt x="14277" y="7135"/>
                      <a:pt x="14577" y="7135"/>
                    </a:cubicBezTo>
                    <a:cubicBezTo>
                      <a:pt x="14844" y="7102"/>
                      <a:pt x="15077" y="7135"/>
                      <a:pt x="15277" y="7002"/>
                    </a:cubicBezTo>
                    <a:cubicBezTo>
                      <a:pt x="15411" y="8803"/>
                      <a:pt x="15444" y="10571"/>
                      <a:pt x="15378" y="12372"/>
                    </a:cubicBezTo>
                    <a:cubicBezTo>
                      <a:pt x="15344" y="12806"/>
                      <a:pt x="15311" y="13240"/>
                      <a:pt x="15277" y="13707"/>
                    </a:cubicBezTo>
                    <a:cubicBezTo>
                      <a:pt x="14877" y="13640"/>
                      <a:pt x="14477" y="13640"/>
                      <a:pt x="14077" y="13607"/>
                    </a:cubicBezTo>
                    <a:cubicBezTo>
                      <a:pt x="13576" y="13540"/>
                      <a:pt x="13109" y="13506"/>
                      <a:pt x="12642" y="13506"/>
                    </a:cubicBezTo>
                    <a:cubicBezTo>
                      <a:pt x="12475" y="13506"/>
                      <a:pt x="12442" y="13773"/>
                      <a:pt x="12609" y="13807"/>
                    </a:cubicBezTo>
                    <a:cubicBezTo>
                      <a:pt x="13076" y="13940"/>
                      <a:pt x="13543" y="14007"/>
                      <a:pt x="14010" y="14074"/>
                    </a:cubicBezTo>
                    <a:cubicBezTo>
                      <a:pt x="14410" y="14140"/>
                      <a:pt x="14844" y="14207"/>
                      <a:pt x="15244" y="14207"/>
                    </a:cubicBezTo>
                    <a:cubicBezTo>
                      <a:pt x="15111" y="16342"/>
                      <a:pt x="14810" y="18477"/>
                      <a:pt x="14243" y="20511"/>
                    </a:cubicBezTo>
                    <a:lnTo>
                      <a:pt x="14043" y="20511"/>
                    </a:lnTo>
                    <a:cubicBezTo>
                      <a:pt x="13843" y="20478"/>
                      <a:pt x="13643" y="20478"/>
                      <a:pt x="13443" y="20478"/>
                    </a:cubicBezTo>
                    <a:cubicBezTo>
                      <a:pt x="13276" y="20445"/>
                      <a:pt x="13143" y="20411"/>
                      <a:pt x="12976" y="20378"/>
                    </a:cubicBezTo>
                    <a:cubicBezTo>
                      <a:pt x="12942" y="20378"/>
                      <a:pt x="12909" y="20378"/>
                      <a:pt x="12876" y="20411"/>
                    </a:cubicBezTo>
                    <a:cubicBezTo>
                      <a:pt x="12576" y="20311"/>
                      <a:pt x="12242" y="20245"/>
                      <a:pt x="11942" y="20145"/>
                    </a:cubicBezTo>
                    <a:cubicBezTo>
                      <a:pt x="11931" y="20142"/>
                      <a:pt x="11920" y="20141"/>
                      <a:pt x="11910" y="20141"/>
                    </a:cubicBezTo>
                    <a:cubicBezTo>
                      <a:pt x="11763" y="20141"/>
                      <a:pt x="11686" y="20351"/>
                      <a:pt x="11842" y="20445"/>
                    </a:cubicBezTo>
                    <a:cubicBezTo>
                      <a:pt x="12509" y="20745"/>
                      <a:pt x="13276" y="21079"/>
                      <a:pt x="14043" y="21212"/>
                    </a:cubicBezTo>
                    <a:cubicBezTo>
                      <a:pt x="13910" y="21579"/>
                      <a:pt x="13776" y="21912"/>
                      <a:pt x="13643" y="22279"/>
                    </a:cubicBezTo>
                    <a:cubicBezTo>
                      <a:pt x="13109" y="23680"/>
                      <a:pt x="12375" y="25015"/>
                      <a:pt x="11308" y="26115"/>
                    </a:cubicBezTo>
                    <a:cubicBezTo>
                      <a:pt x="11275" y="26115"/>
                      <a:pt x="11275" y="26149"/>
                      <a:pt x="11241" y="26182"/>
                    </a:cubicBezTo>
                    <a:cubicBezTo>
                      <a:pt x="11141" y="26249"/>
                      <a:pt x="11008" y="26349"/>
                      <a:pt x="10908" y="26416"/>
                    </a:cubicBezTo>
                    <a:cubicBezTo>
                      <a:pt x="9974" y="26983"/>
                      <a:pt x="9006" y="27216"/>
                      <a:pt x="8006" y="27617"/>
                    </a:cubicBezTo>
                    <a:cubicBezTo>
                      <a:pt x="7805" y="27683"/>
                      <a:pt x="7739" y="27850"/>
                      <a:pt x="7739" y="28017"/>
                    </a:cubicBezTo>
                    <a:cubicBezTo>
                      <a:pt x="7572" y="28184"/>
                      <a:pt x="7372" y="28317"/>
                      <a:pt x="7172" y="28450"/>
                    </a:cubicBezTo>
                    <a:cubicBezTo>
                      <a:pt x="6871" y="28684"/>
                      <a:pt x="6538" y="28884"/>
                      <a:pt x="6204" y="29051"/>
                    </a:cubicBezTo>
                    <a:cubicBezTo>
                      <a:pt x="6071" y="29151"/>
                      <a:pt x="5937" y="29251"/>
                      <a:pt x="5804" y="29318"/>
                    </a:cubicBezTo>
                    <a:cubicBezTo>
                      <a:pt x="5604" y="29418"/>
                      <a:pt x="5437" y="29418"/>
                      <a:pt x="5237" y="29418"/>
                    </a:cubicBezTo>
                    <a:cubicBezTo>
                      <a:pt x="5104" y="29418"/>
                      <a:pt x="5037" y="29485"/>
                      <a:pt x="5003" y="29585"/>
                    </a:cubicBezTo>
                    <a:cubicBezTo>
                      <a:pt x="4892" y="29585"/>
                      <a:pt x="4781" y="29570"/>
                      <a:pt x="4680" y="29570"/>
                    </a:cubicBezTo>
                    <a:cubicBezTo>
                      <a:pt x="4629" y="29570"/>
                      <a:pt x="4581" y="29574"/>
                      <a:pt x="4536" y="29585"/>
                    </a:cubicBezTo>
                    <a:cubicBezTo>
                      <a:pt x="4403" y="29618"/>
                      <a:pt x="4336" y="29751"/>
                      <a:pt x="4436" y="29852"/>
                    </a:cubicBezTo>
                    <a:cubicBezTo>
                      <a:pt x="4436" y="29885"/>
                      <a:pt x="4470" y="29885"/>
                      <a:pt x="4503" y="29918"/>
                    </a:cubicBezTo>
                    <a:cubicBezTo>
                      <a:pt x="4203" y="29852"/>
                      <a:pt x="3903" y="29818"/>
                      <a:pt x="3602" y="29751"/>
                    </a:cubicBezTo>
                    <a:cubicBezTo>
                      <a:pt x="2769" y="29184"/>
                      <a:pt x="2035" y="28484"/>
                      <a:pt x="1167" y="27917"/>
                    </a:cubicBezTo>
                    <a:cubicBezTo>
                      <a:pt x="1134" y="27900"/>
                      <a:pt x="1092" y="27892"/>
                      <a:pt x="1051" y="27892"/>
                    </a:cubicBezTo>
                    <a:cubicBezTo>
                      <a:pt x="1009" y="27892"/>
                      <a:pt x="967" y="27900"/>
                      <a:pt x="934" y="27917"/>
                    </a:cubicBezTo>
                    <a:cubicBezTo>
                      <a:pt x="767" y="27650"/>
                      <a:pt x="600" y="27383"/>
                      <a:pt x="434" y="27116"/>
                    </a:cubicBezTo>
                    <a:cubicBezTo>
                      <a:pt x="388" y="27059"/>
                      <a:pt x="319" y="27033"/>
                      <a:pt x="252" y="27033"/>
                    </a:cubicBezTo>
                    <a:cubicBezTo>
                      <a:pt x="123" y="27033"/>
                      <a:pt x="1" y="27129"/>
                      <a:pt x="67" y="27283"/>
                    </a:cubicBezTo>
                    <a:cubicBezTo>
                      <a:pt x="267" y="27983"/>
                      <a:pt x="700" y="28651"/>
                      <a:pt x="1101" y="29251"/>
                    </a:cubicBezTo>
                    <a:cubicBezTo>
                      <a:pt x="1434" y="29751"/>
                      <a:pt x="1835" y="30252"/>
                      <a:pt x="2302" y="30619"/>
                    </a:cubicBezTo>
                    <a:cubicBezTo>
                      <a:pt x="2802" y="30986"/>
                      <a:pt x="3369" y="31186"/>
                      <a:pt x="4003" y="31219"/>
                    </a:cubicBezTo>
                    <a:cubicBezTo>
                      <a:pt x="4069" y="31253"/>
                      <a:pt x="4170" y="31253"/>
                      <a:pt x="4236" y="31253"/>
                    </a:cubicBezTo>
                    <a:cubicBezTo>
                      <a:pt x="4270" y="31253"/>
                      <a:pt x="4336" y="31286"/>
                      <a:pt x="4403" y="31286"/>
                    </a:cubicBezTo>
                    <a:cubicBezTo>
                      <a:pt x="4203" y="31386"/>
                      <a:pt x="4036" y="31453"/>
                      <a:pt x="3869" y="31553"/>
                    </a:cubicBezTo>
                    <a:cubicBezTo>
                      <a:pt x="3436" y="31820"/>
                      <a:pt x="2635" y="32453"/>
                      <a:pt x="2735" y="33020"/>
                    </a:cubicBezTo>
                    <a:cubicBezTo>
                      <a:pt x="2635" y="33087"/>
                      <a:pt x="2568" y="33121"/>
                      <a:pt x="2502" y="33187"/>
                    </a:cubicBezTo>
                    <a:cubicBezTo>
                      <a:pt x="2435" y="33321"/>
                      <a:pt x="2402" y="33487"/>
                      <a:pt x="2502" y="33621"/>
                    </a:cubicBezTo>
                    <a:cubicBezTo>
                      <a:pt x="2696" y="33780"/>
                      <a:pt x="2937" y="33817"/>
                      <a:pt x="3185" y="33817"/>
                    </a:cubicBezTo>
                    <a:cubicBezTo>
                      <a:pt x="3406" y="33817"/>
                      <a:pt x="3632" y="33788"/>
                      <a:pt x="3836" y="33788"/>
                    </a:cubicBezTo>
                    <a:cubicBezTo>
                      <a:pt x="4270" y="33754"/>
                      <a:pt x="4903" y="33821"/>
                      <a:pt x="5270" y="33588"/>
                    </a:cubicBezTo>
                    <a:cubicBezTo>
                      <a:pt x="5671" y="33321"/>
                      <a:pt x="5504" y="32854"/>
                      <a:pt x="5771" y="32553"/>
                    </a:cubicBezTo>
                    <a:cubicBezTo>
                      <a:pt x="6071" y="32220"/>
                      <a:pt x="6471" y="32053"/>
                      <a:pt x="6705" y="31686"/>
                    </a:cubicBezTo>
                    <a:cubicBezTo>
                      <a:pt x="6771" y="31553"/>
                      <a:pt x="6738" y="31319"/>
                      <a:pt x="6571" y="31253"/>
                    </a:cubicBezTo>
                    <a:cubicBezTo>
                      <a:pt x="6538" y="31219"/>
                      <a:pt x="6505" y="31219"/>
                      <a:pt x="6471" y="31219"/>
                    </a:cubicBezTo>
                    <a:cubicBezTo>
                      <a:pt x="6438" y="31152"/>
                      <a:pt x="6404" y="31119"/>
                      <a:pt x="6371" y="31119"/>
                    </a:cubicBezTo>
                    <a:cubicBezTo>
                      <a:pt x="6371" y="31086"/>
                      <a:pt x="6338" y="31086"/>
                      <a:pt x="6338" y="31052"/>
                    </a:cubicBezTo>
                    <a:lnTo>
                      <a:pt x="6338" y="31052"/>
                    </a:lnTo>
                    <a:cubicBezTo>
                      <a:pt x="6369" y="31063"/>
                      <a:pt x="6398" y="31067"/>
                      <a:pt x="6426" y="31067"/>
                    </a:cubicBezTo>
                    <a:cubicBezTo>
                      <a:pt x="6576" y="31067"/>
                      <a:pt x="6671" y="30926"/>
                      <a:pt x="6671" y="30786"/>
                    </a:cubicBezTo>
                    <a:cubicBezTo>
                      <a:pt x="6805" y="30852"/>
                      <a:pt x="6905" y="30886"/>
                      <a:pt x="7038" y="30919"/>
                    </a:cubicBezTo>
                    <a:cubicBezTo>
                      <a:pt x="7238" y="30986"/>
                      <a:pt x="7472" y="31052"/>
                      <a:pt x="7705" y="31086"/>
                    </a:cubicBezTo>
                    <a:cubicBezTo>
                      <a:pt x="7639" y="31186"/>
                      <a:pt x="7639" y="31286"/>
                      <a:pt x="7739" y="31386"/>
                    </a:cubicBezTo>
                    <a:cubicBezTo>
                      <a:pt x="8072" y="31753"/>
                      <a:pt x="8473" y="32020"/>
                      <a:pt x="8906" y="32220"/>
                    </a:cubicBezTo>
                    <a:cubicBezTo>
                      <a:pt x="9073" y="32587"/>
                      <a:pt x="9340" y="32887"/>
                      <a:pt x="9573" y="33187"/>
                    </a:cubicBezTo>
                    <a:cubicBezTo>
                      <a:pt x="10107" y="33888"/>
                      <a:pt x="10307" y="34755"/>
                      <a:pt x="10407" y="35622"/>
                    </a:cubicBezTo>
                    <a:cubicBezTo>
                      <a:pt x="10441" y="35689"/>
                      <a:pt x="10474" y="35756"/>
                      <a:pt x="10507" y="35789"/>
                    </a:cubicBezTo>
                    <a:cubicBezTo>
                      <a:pt x="10507" y="35856"/>
                      <a:pt x="10474" y="35923"/>
                      <a:pt x="10474" y="35989"/>
                    </a:cubicBezTo>
                    <a:cubicBezTo>
                      <a:pt x="10452" y="36143"/>
                      <a:pt x="10575" y="36268"/>
                      <a:pt x="10700" y="36268"/>
                    </a:cubicBezTo>
                    <a:cubicBezTo>
                      <a:pt x="10764" y="36268"/>
                      <a:pt x="10829" y="36235"/>
                      <a:pt x="10874" y="36156"/>
                    </a:cubicBezTo>
                    <a:cubicBezTo>
                      <a:pt x="11141" y="35722"/>
                      <a:pt x="11341" y="35255"/>
                      <a:pt x="11675" y="34855"/>
                    </a:cubicBezTo>
                    <a:cubicBezTo>
                      <a:pt x="11975" y="34488"/>
                      <a:pt x="12342" y="34188"/>
                      <a:pt x="12776" y="33921"/>
                    </a:cubicBezTo>
                    <a:cubicBezTo>
                      <a:pt x="13243" y="33654"/>
                      <a:pt x="13810" y="33487"/>
                      <a:pt x="14343" y="33421"/>
                    </a:cubicBezTo>
                    <a:cubicBezTo>
                      <a:pt x="14452" y="33408"/>
                      <a:pt x="14559" y="33403"/>
                      <a:pt x="14665" y="33403"/>
                    </a:cubicBezTo>
                    <a:cubicBezTo>
                      <a:pt x="15114" y="33403"/>
                      <a:pt x="15546" y="33500"/>
                      <a:pt x="15978" y="33554"/>
                    </a:cubicBezTo>
                    <a:cubicBezTo>
                      <a:pt x="15997" y="33564"/>
                      <a:pt x="16017" y="33568"/>
                      <a:pt x="16036" y="33568"/>
                    </a:cubicBezTo>
                    <a:cubicBezTo>
                      <a:pt x="16081" y="33568"/>
                      <a:pt x="16121" y="33544"/>
                      <a:pt x="16145" y="33521"/>
                    </a:cubicBezTo>
                    <a:cubicBezTo>
                      <a:pt x="16779" y="34255"/>
                      <a:pt x="17479" y="34955"/>
                      <a:pt x="18113" y="35656"/>
                    </a:cubicBezTo>
                    <a:cubicBezTo>
                      <a:pt x="18480" y="36023"/>
                      <a:pt x="18813" y="36390"/>
                      <a:pt x="19180" y="36756"/>
                    </a:cubicBezTo>
                    <a:cubicBezTo>
                      <a:pt x="19514" y="37123"/>
                      <a:pt x="19847" y="37557"/>
                      <a:pt x="20248" y="37824"/>
                    </a:cubicBezTo>
                    <a:cubicBezTo>
                      <a:pt x="20279" y="37849"/>
                      <a:pt x="20313" y="37860"/>
                      <a:pt x="20347" y="37860"/>
                    </a:cubicBezTo>
                    <a:cubicBezTo>
                      <a:pt x="20491" y="37860"/>
                      <a:pt x="20629" y="37659"/>
                      <a:pt x="20548" y="37524"/>
                    </a:cubicBezTo>
                    <a:cubicBezTo>
                      <a:pt x="20481" y="37390"/>
                      <a:pt x="20381" y="37257"/>
                      <a:pt x="20281" y="37157"/>
                    </a:cubicBezTo>
                    <a:cubicBezTo>
                      <a:pt x="20481" y="37023"/>
                      <a:pt x="20581" y="36790"/>
                      <a:pt x="20515" y="36523"/>
                    </a:cubicBezTo>
                    <a:cubicBezTo>
                      <a:pt x="20281" y="35689"/>
                      <a:pt x="20048" y="34855"/>
                      <a:pt x="19881" y="33988"/>
                    </a:cubicBezTo>
                    <a:cubicBezTo>
                      <a:pt x="19847" y="33888"/>
                      <a:pt x="19847" y="33754"/>
                      <a:pt x="19814" y="33654"/>
                    </a:cubicBezTo>
                    <a:cubicBezTo>
                      <a:pt x="19914" y="33354"/>
                      <a:pt x="19914" y="33087"/>
                      <a:pt x="19881" y="32787"/>
                    </a:cubicBezTo>
                    <a:lnTo>
                      <a:pt x="20381" y="32787"/>
                    </a:lnTo>
                    <a:cubicBezTo>
                      <a:pt x="20586" y="32792"/>
                      <a:pt x="20791" y="32794"/>
                      <a:pt x="20996" y="32794"/>
                    </a:cubicBezTo>
                    <a:cubicBezTo>
                      <a:pt x="23593" y="32794"/>
                      <a:pt x="26185" y="32412"/>
                      <a:pt x="28720" y="31886"/>
                    </a:cubicBezTo>
                    <a:cubicBezTo>
                      <a:pt x="30088" y="31586"/>
                      <a:pt x="31422" y="31253"/>
                      <a:pt x="32757" y="30919"/>
                    </a:cubicBezTo>
                    <a:cubicBezTo>
                      <a:pt x="33257" y="30786"/>
                      <a:pt x="33724" y="30685"/>
                      <a:pt x="34224" y="30519"/>
                    </a:cubicBezTo>
                    <a:cubicBezTo>
                      <a:pt x="34258" y="30619"/>
                      <a:pt x="34291" y="30685"/>
                      <a:pt x="34324" y="30786"/>
                    </a:cubicBezTo>
                    <a:cubicBezTo>
                      <a:pt x="34558" y="31219"/>
                      <a:pt x="34825" y="31686"/>
                      <a:pt x="35092" y="32120"/>
                    </a:cubicBezTo>
                    <a:cubicBezTo>
                      <a:pt x="35192" y="32487"/>
                      <a:pt x="35292" y="32854"/>
                      <a:pt x="35325" y="33221"/>
                    </a:cubicBezTo>
                    <a:cubicBezTo>
                      <a:pt x="35353" y="33496"/>
                      <a:pt x="35562" y="33680"/>
                      <a:pt x="35784" y="33680"/>
                    </a:cubicBezTo>
                    <a:cubicBezTo>
                      <a:pt x="35831" y="33680"/>
                      <a:pt x="35879" y="33672"/>
                      <a:pt x="35926" y="33654"/>
                    </a:cubicBezTo>
                    <a:cubicBezTo>
                      <a:pt x="35974" y="33703"/>
                      <a:pt x="36023" y="33734"/>
                      <a:pt x="36085" y="33734"/>
                    </a:cubicBezTo>
                    <a:cubicBezTo>
                      <a:pt x="36108" y="33734"/>
                      <a:pt x="36132" y="33730"/>
                      <a:pt x="36159" y="33721"/>
                    </a:cubicBezTo>
                    <a:cubicBezTo>
                      <a:pt x="36626" y="33654"/>
                      <a:pt x="37026" y="33187"/>
                      <a:pt x="37393" y="32920"/>
                    </a:cubicBezTo>
                    <a:cubicBezTo>
                      <a:pt x="37794" y="32620"/>
                      <a:pt x="38194" y="32353"/>
                      <a:pt x="38594" y="32086"/>
                    </a:cubicBezTo>
                    <a:cubicBezTo>
                      <a:pt x="39028" y="31820"/>
                      <a:pt x="39461" y="31553"/>
                      <a:pt x="39895" y="31319"/>
                    </a:cubicBezTo>
                    <a:cubicBezTo>
                      <a:pt x="40162" y="31186"/>
                      <a:pt x="40596" y="31086"/>
                      <a:pt x="40829" y="30819"/>
                    </a:cubicBezTo>
                    <a:cubicBezTo>
                      <a:pt x="40829" y="30852"/>
                      <a:pt x="40862" y="30852"/>
                      <a:pt x="40862" y="30852"/>
                    </a:cubicBezTo>
                    <a:cubicBezTo>
                      <a:pt x="40881" y="30858"/>
                      <a:pt x="40900" y="30861"/>
                      <a:pt x="40920" y="30861"/>
                    </a:cubicBezTo>
                    <a:cubicBezTo>
                      <a:pt x="41008" y="30861"/>
                      <a:pt x="41102" y="30807"/>
                      <a:pt x="41129" y="30752"/>
                    </a:cubicBezTo>
                    <a:cubicBezTo>
                      <a:pt x="41163" y="30685"/>
                      <a:pt x="41163" y="30652"/>
                      <a:pt x="41163" y="30619"/>
                    </a:cubicBezTo>
                    <a:cubicBezTo>
                      <a:pt x="41196" y="30619"/>
                      <a:pt x="41196" y="30652"/>
                      <a:pt x="41229" y="30652"/>
                    </a:cubicBezTo>
                    <a:cubicBezTo>
                      <a:pt x="41396" y="30819"/>
                      <a:pt x="41563" y="30952"/>
                      <a:pt x="41730" y="31119"/>
                    </a:cubicBezTo>
                    <a:cubicBezTo>
                      <a:pt x="41796" y="31219"/>
                      <a:pt x="41863" y="31319"/>
                      <a:pt x="41963" y="31386"/>
                    </a:cubicBezTo>
                    <a:cubicBezTo>
                      <a:pt x="42030" y="31419"/>
                      <a:pt x="42097" y="31486"/>
                      <a:pt x="42163" y="31519"/>
                    </a:cubicBezTo>
                    <a:cubicBezTo>
                      <a:pt x="42530" y="31853"/>
                      <a:pt x="42897" y="32187"/>
                      <a:pt x="43231" y="32487"/>
                    </a:cubicBezTo>
                    <a:cubicBezTo>
                      <a:pt x="43598" y="32820"/>
                      <a:pt x="43965" y="33154"/>
                      <a:pt x="44332" y="33487"/>
                    </a:cubicBezTo>
                    <a:cubicBezTo>
                      <a:pt x="44632" y="33754"/>
                      <a:pt x="44965" y="34155"/>
                      <a:pt x="45399" y="34288"/>
                    </a:cubicBezTo>
                    <a:cubicBezTo>
                      <a:pt x="45423" y="34296"/>
                      <a:pt x="45446" y="34300"/>
                      <a:pt x="45468" y="34300"/>
                    </a:cubicBezTo>
                    <a:cubicBezTo>
                      <a:pt x="45628" y="34300"/>
                      <a:pt x="45721" y="34101"/>
                      <a:pt x="45632" y="33954"/>
                    </a:cubicBezTo>
                    <a:cubicBezTo>
                      <a:pt x="45566" y="33754"/>
                      <a:pt x="45399" y="33588"/>
                      <a:pt x="45232" y="33421"/>
                    </a:cubicBezTo>
                    <a:cubicBezTo>
                      <a:pt x="45299" y="33254"/>
                      <a:pt x="45199" y="33054"/>
                      <a:pt x="45132" y="32887"/>
                    </a:cubicBezTo>
                    <a:cubicBezTo>
                      <a:pt x="45132" y="32520"/>
                      <a:pt x="44965" y="32153"/>
                      <a:pt x="44832" y="31820"/>
                    </a:cubicBezTo>
                    <a:cubicBezTo>
                      <a:pt x="44799" y="31720"/>
                      <a:pt x="44765" y="31586"/>
                      <a:pt x="44698" y="31453"/>
                    </a:cubicBezTo>
                    <a:cubicBezTo>
                      <a:pt x="44865" y="31319"/>
                      <a:pt x="44932" y="31086"/>
                      <a:pt x="44865" y="30852"/>
                    </a:cubicBezTo>
                    <a:cubicBezTo>
                      <a:pt x="44465" y="29718"/>
                      <a:pt x="44198" y="28551"/>
                      <a:pt x="44031" y="27350"/>
                    </a:cubicBezTo>
                    <a:cubicBezTo>
                      <a:pt x="44031" y="27316"/>
                      <a:pt x="43998" y="27250"/>
                      <a:pt x="43998" y="27216"/>
                    </a:cubicBezTo>
                    <a:cubicBezTo>
                      <a:pt x="44498" y="27150"/>
                      <a:pt x="44965" y="26749"/>
                      <a:pt x="45332" y="26449"/>
                    </a:cubicBezTo>
                    <a:cubicBezTo>
                      <a:pt x="46200" y="25715"/>
                      <a:pt x="46833" y="24815"/>
                      <a:pt x="47334" y="23847"/>
                    </a:cubicBezTo>
                    <a:cubicBezTo>
                      <a:pt x="47601" y="23313"/>
                      <a:pt x="47834" y="22746"/>
                      <a:pt x="48034" y="22179"/>
                    </a:cubicBezTo>
                    <a:cubicBezTo>
                      <a:pt x="48134" y="21846"/>
                      <a:pt x="48301" y="21479"/>
                      <a:pt x="48268" y="21145"/>
                    </a:cubicBezTo>
                    <a:cubicBezTo>
                      <a:pt x="48535" y="20545"/>
                      <a:pt x="48735" y="19911"/>
                      <a:pt x="48935" y="19244"/>
                    </a:cubicBezTo>
                    <a:cubicBezTo>
                      <a:pt x="49268" y="18110"/>
                      <a:pt x="49535" y="16909"/>
                      <a:pt x="49669" y="15741"/>
                    </a:cubicBezTo>
                    <a:cubicBezTo>
                      <a:pt x="49769" y="15108"/>
                      <a:pt x="49835" y="14507"/>
                      <a:pt x="49869" y="13873"/>
                    </a:cubicBezTo>
                    <a:cubicBezTo>
                      <a:pt x="49902" y="13373"/>
                      <a:pt x="49936" y="12739"/>
                      <a:pt x="49769" y="12239"/>
                    </a:cubicBezTo>
                    <a:cubicBezTo>
                      <a:pt x="49869" y="11338"/>
                      <a:pt x="49902" y="10404"/>
                      <a:pt x="49902" y="9504"/>
                    </a:cubicBezTo>
                    <a:cubicBezTo>
                      <a:pt x="49902" y="6301"/>
                      <a:pt x="49435" y="3166"/>
                      <a:pt x="48568" y="97"/>
                    </a:cubicBezTo>
                    <a:cubicBezTo>
                      <a:pt x="48554" y="30"/>
                      <a:pt x="48497" y="0"/>
                      <a:pt x="4843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82" name="Google Shape;14482;p43"/>
              <p:cNvSpPr/>
              <p:nvPr/>
            </p:nvSpPr>
            <p:spPr>
              <a:xfrm>
                <a:off x="6164075" y="2374200"/>
                <a:ext cx="45075" cy="38075"/>
              </a:xfrm>
              <a:custGeom>
                <a:rect b="b" l="l" r="r" t="t"/>
                <a:pathLst>
                  <a:path extrusionOk="0" h="1523" w="1803">
                    <a:moveTo>
                      <a:pt x="862" y="376"/>
                    </a:moveTo>
                    <a:cubicBezTo>
                      <a:pt x="952" y="376"/>
                      <a:pt x="1027" y="414"/>
                      <a:pt x="1102" y="489"/>
                    </a:cubicBezTo>
                    <a:cubicBezTo>
                      <a:pt x="1268" y="655"/>
                      <a:pt x="1235" y="956"/>
                      <a:pt x="1002" y="1089"/>
                    </a:cubicBezTo>
                    <a:cubicBezTo>
                      <a:pt x="949" y="1112"/>
                      <a:pt x="893" y="1122"/>
                      <a:pt x="838" y="1122"/>
                    </a:cubicBezTo>
                    <a:cubicBezTo>
                      <a:pt x="648" y="1122"/>
                      <a:pt x="468" y="996"/>
                      <a:pt x="468" y="789"/>
                    </a:cubicBezTo>
                    <a:cubicBezTo>
                      <a:pt x="468" y="622"/>
                      <a:pt x="601" y="489"/>
                      <a:pt x="768" y="388"/>
                    </a:cubicBezTo>
                    <a:cubicBezTo>
                      <a:pt x="801" y="380"/>
                      <a:pt x="833" y="376"/>
                      <a:pt x="862" y="376"/>
                    </a:cubicBezTo>
                    <a:close/>
                    <a:moveTo>
                      <a:pt x="845" y="1"/>
                    </a:moveTo>
                    <a:cubicBezTo>
                      <a:pt x="784" y="1"/>
                      <a:pt x="724" y="8"/>
                      <a:pt x="668" y="22"/>
                    </a:cubicBezTo>
                    <a:cubicBezTo>
                      <a:pt x="535" y="22"/>
                      <a:pt x="401" y="88"/>
                      <a:pt x="301" y="222"/>
                    </a:cubicBezTo>
                    <a:cubicBezTo>
                      <a:pt x="101" y="388"/>
                      <a:pt x="1" y="622"/>
                      <a:pt x="34" y="855"/>
                    </a:cubicBezTo>
                    <a:cubicBezTo>
                      <a:pt x="86" y="1269"/>
                      <a:pt x="458" y="1522"/>
                      <a:pt x="840" y="1522"/>
                    </a:cubicBezTo>
                    <a:cubicBezTo>
                      <a:pt x="951" y="1522"/>
                      <a:pt x="1063" y="1501"/>
                      <a:pt x="1168" y="1456"/>
                    </a:cubicBezTo>
                    <a:cubicBezTo>
                      <a:pt x="1669" y="1256"/>
                      <a:pt x="1802" y="655"/>
                      <a:pt x="1469" y="255"/>
                    </a:cubicBezTo>
                    <a:cubicBezTo>
                      <a:pt x="1337" y="97"/>
                      <a:pt x="1079" y="1"/>
                      <a:pt x="84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83" name="Google Shape;14483;p43"/>
              <p:cNvSpPr/>
              <p:nvPr/>
            </p:nvSpPr>
            <p:spPr>
              <a:xfrm>
                <a:off x="6853750" y="2372550"/>
                <a:ext cx="44225" cy="38775"/>
              </a:xfrm>
              <a:custGeom>
                <a:rect b="b" l="l" r="r" t="t"/>
                <a:pathLst>
                  <a:path extrusionOk="0" h="1551" w="1769">
                    <a:moveTo>
                      <a:pt x="767" y="388"/>
                    </a:moveTo>
                    <a:cubicBezTo>
                      <a:pt x="868" y="388"/>
                      <a:pt x="968" y="388"/>
                      <a:pt x="1068" y="488"/>
                    </a:cubicBezTo>
                    <a:cubicBezTo>
                      <a:pt x="1268" y="655"/>
                      <a:pt x="1234" y="988"/>
                      <a:pt x="1001" y="1088"/>
                    </a:cubicBezTo>
                    <a:cubicBezTo>
                      <a:pt x="948" y="1111"/>
                      <a:pt x="892" y="1122"/>
                      <a:pt x="837" y="1122"/>
                    </a:cubicBezTo>
                    <a:cubicBezTo>
                      <a:pt x="647" y="1122"/>
                      <a:pt x="467" y="995"/>
                      <a:pt x="467" y="788"/>
                    </a:cubicBezTo>
                    <a:cubicBezTo>
                      <a:pt x="467" y="621"/>
                      <a:pt x="601" y="488"/>
                      <a:pt x="767" y="388"/>
                    </a:cubicBezTo>
                    <a:close/>
                    <a:moveTo>
                      <a:pt x="825" y="0"/>
                    </a:moveTo>
                    <a:cubicBezTo>
                      <a:pt x="761" y="0"/>
                      <a:pt x="697" y="7"/>
                      <a:pt x="634" y="21"/>
                    </a:cubicBezTo>
                    <a:cubicBezTo>
                      <a:pt x="501" y="21"/>
                      <a:pt x="367" y="121"/>
                      <a:pt x="267" y="221"/>
                    </a:cubicBezTo>
                    <a:cubicBezTo>
                      <a:pt x="100" y="388"/>
                      <a:pt x="0" y="621"/>
                      <a:pt x="34" y="855"/>
                    </a:cubicBezTo>
                    <a:cubicBezTo>
                      <a:pt x="60" y="1275"/>
                      <a:pt x="438" y="1551"/>
                      <a:pt x="826" y="1551"/>
                    </a:cubicBezTo>
                    <a:cubicBezTo>
                      <a:pt x="930" y="1551"/>
                      <a:pt x="1035" y="1531"/>
                      <a:pt x="1134" y="1489"/>
                    </a:cubicBezTo>
                    <a:cubicBezTo>
                      <a:pt x="1635" y="1255"/>
                      <a:pt x="1768" y="655"/>
                      <a:pt x="1435" y="254"/>
                    </a:cubicBezTo>
                    <a:cubicBezTo>
                      <a:pt x="1303" y="96"/>
                      <a:pt x="1066" y="0"/>
                      <a:pt x="82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84" name="Google Shape;14484;p43"/>
              <p:cNvSpPr/>
              <p:nvPr/>
            </p:nvSpPr>
            <p:spPr>
              <a:xfrm>
                <a:off x="6587725" y="2457275"/>
                <a:ext cx="61725" cy="4200"/>
              </a:xfrm>
              <a:custGeom>
                <a:rect b="b" l="l" r="r" t="t"/>
                <a:pathLst>
                  <a:path extrusionOk="0" h="168" w="2469">
                    <a:moveTo>
                      <a:pt x="34" y="1"/>
                    </a:moveTo>
                    <a:cubicBezTo>
                      <a:pt x="0" y="1"/>
                      <a:pt x="0" y="101"/>
                      <a:pt x="67" y="101"/>
                    </a:cubicBezTo>
                    <a:cubicBezTo>
                      <a:pt x="834" y="134"/>
                      <a:pt x="1601" y="168"/>
                      <a:pt x="2402" y="168"/>
                    </a:cubicBezTo>
                    <a:cubicBezTo>
                      <a:pt x="2469" y="168"/>
                      <a:pt x="2435" y="68"/>
                      <a:pt x="2402" y="68"/>
                    </a:cubicBezTo>
                    <a:cubicBezTo>
                      <a:pt x="1601" y="34"/>
                      <a:pt x="834" y="1"/>
                      <a:pt x="3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85" name="Google Shape;14485;p43"/>
              <p:cNvSpPr/>
              <p:nvPr/>
            </p:nvSpPr>
            <p:spPr>
              <a:xfrm>
                <a:off x="6674450" y="2460625"/>
                <a:ext cx="33150" cy="5200"/>
              </a:xfrm>
              <a:custGeom>
                <a:rect b="b" l="l" r="r" t="t"/>
                <a:pathLst>
                  <a:path extrusionOk="0" h="208" w="1326">
                    <a:moveTo>
                      <a:pt x="67" y="0"/>
                    </a:moveTo>
                    <a:cubicBezTo>
                      <a:pt x="0" y="0"/>
                      <a:pt x="0" y="67"/>
                      <a:pt x="34" y="100"/>
                    </a:cubicBezTo>
                    <a:cubicBezTo>
                      <a:pt x="434" y="134"/>
                      <a:pt x="834" y="200"/>
                      <a:pt x="1268" y="200"/>
                    </a:cubicBezTo>
                    <a:cubicBezTo>
                      <a:pt x="1273" y="205"/>
                      <a:pt x="1278" y="207"/>
                      <a:pt x="1282" y="207"/>
                    </a:cubicBezTo>
                    <a:cubicBezTo>
                      <a:pt x="1309" y="207"/>
                      <a:pt x="1325" y="134"/>
                      <a:pt x="1268" y="134"/>
                    </a:cubicBezTo>
                    <a:cubicBezTo>
                      <a:pt x="868" y="67"/>
                      <a:pt x="467" y="34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86" name="Google Shape;14486;p43"/>
              <p:cNvSpPr/>
              <p:nvPr/>
            </p:nvSpPr>
            <p:spPr>
              <a:xfrm>
                <a:off x="6135775" y="2498975"/>
                <a:ext cx="20825" cy="8550"/>
              </a:xfrm>
              <a:custGeom>
                <a:rect b="b" l="l" r="r" t="t"/>
                <a:pathLst>
                  <a:path extrusionOk="0" h="342" w="833">
                    <a:moveTo>
                      <a:pt x="766" y="1"/>
                    </a:moveTo>
                    <a:cubicBezTo>
                      <a:pt x="532" y="34"/>
                      <a:pt x="266" y="134"/>
                      <a:pt x="65" y="234"/>
                    </a:cubicBezTo>
                    <a:cubicBezTo>
                      <a:pt x="8" y="263"/>
                      <a:pt x="0" y="341"/>
                      <a:pt x="63" y="341"/>
                    </a:cubicBezTo>
                    <a:cubicBezTo>
                      <a:pt x="73" y="341"/>
                      <a:pt x="85" y="339"/>
                      <a:pt x="99" y="334"/>
                    </a:cubicBezTo>
                    <a:cubicBezTo>
                      <a:pt x="332" y="301"/>
                      <a:pt x="599" y="201"/>
                      <a:pt x="799" y="101"/>
                    </a:cubicBezTo>
                    <a:cubicBezTo>
                      <a:pt x="833" y="68"/>
                      <a:pt x="833" y="1"/>
                      <a:pt x="76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87" name="Google Shape;14487;p43"/>
              <p:cNvSpPr/>
              <p:nvPr/>
            </p:nvSpPr>
            <p:spPr>
              <a:xfrm>
                <a:off x="6027325" y="2401400"/>
                <a:ext cx="43375" cy="15050"/>
              </a:xfrm>
              <a:custGeom>
                <a:rect b="b" l="l" r="r" t="t"/>
                <a:pathLst>
                  <a:path extrusionOk="0" h="602" w="1735">
                    <a:moveTo>
                      <a:pt x="1635" y="1"/>
                    </a:moveTo>
                    <a:cubicBezTo>
                      <a:pt x="1101" y="101"/>
                      <a:pt x="567" y="301"/>
                      <a:pt x="34" y="501"/>
                    </a:cubicBezTo>
                    <a:cubicBezTo>
                      <a:pt x="0" y="535"/>
                      <a:pt x="0" y="601"/>
                      <a:pt x="67" y="601"/>
                    </a:cubicBezTo>
                    <a:cubicBezTo>
                      <a:pt x="601" y="468"/>
                      <a:pt x="1168" y="301"/>
                      <a:pt x="1668" y="101"/>
                    </a:cubicBezTo>
                    <a:cubicBezTo>
                      <a:pt x="1735" y="68"/>
                      <a:pt x="1702" y="1"/>
                      <a:pt x="163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88" name="Google Shape;14488;p43"/>
              <p:cNvSpPr/>
              <p:nvPr/>
            </p:nvSpPr>
            <p:spPr>
              <a:xfrm>
                <a:off x="6049000" y="2410575"/>
                <a:ext cx="26725" cy="9200"/>
              </a:xfrm>
              <a:custGeom>
                <a:rect b="b" l="l" r="r" t="t"/>
                <a:pathLst>
                  <a:path extrusionOk="0" h="368" w="1069">
                    <a:moveTo>
                      <a:pt x="1001" y="1"/>
                    </a:moveTo>
                    <a:cubicBezTo>
                      <a:pt x="668" y="68"/>
                      <a:pt x="368" y="168"/>
                      <a:pt x="67" y="268"/>
                    </a:cubicBezTo>
                    <a:cubicBezTo>
                      <a:pt x="1" y="301"/>
                      <a:pt x="34" y="368"/>
                      <a:pt x="101" y="368"/>
                    </a:cubicBezTo>
                    <a:cubicBezTo>
                      <a:pt x="401" y="301"/>
                      <a:pt x="734" y="234"/>
                      <a:pt x="1001" y="134"/>
                    </a:cubicBezTo>
                    <a:cubicBezTo>
                      <a:pt x="1068" y="101"/>
                      <a:pt x="1068" y="1"/>
                      <a:pt x="10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89" name="Google Shape;14489;p43"/>
              <p:cNvSpPr/>
              <p:nvPr/>
            </p:nvSpPr>
            <p:spPr>
              <a:xfrm>
                <a:off x="6099200" y="2446450"/>
                <a:ext cx="42400" cy="15250"/>
              </a:xfrm>
              <a:custGeom>
                <a:rect b="b" l="l" r="r" t="t"/>
                <a:pathLst>
                  <a:path extrusionOk="0" h="610" w="1696">
                    <a:moveTo>
                      <a:pt x="1595" y="0"/>
                    </a:moveTo>
                    <a:cubicBezTo>
                      <a:pt x="1061" y="134"/>
                      <a:pt x="528" y="300"/>
                      <a:pt x="27" y="534"/>
                    </a:cubicBezTo>
                    <a:cubicBezTo>
                      <a:pt x="0" y="561"/>
                      <a:pt x="17" y="610"/>
                      <a:pt x="42" y="610"/>
                    </a:cubicBezTo>
                    <a:cubicBezTo>
                      <a:pt x="48" y="610"/>
                      <a:pt x="54" y="607"/>
                      <a:pt x="61" y="601"/>
                    </a:cubicBezTo>
                    <a:cubicBezTo>
                      <a:pt x="594" y="467"/>
                      <a:pt x="1128" y="300"/>
                      <a:pt x="1629" y="100"/>
                    </a:cubicBezTo>
                    <a:cubicBezTo>
                      <a:pt x="1695" y="100"/>
                      <a:pt x="1662" y="0"/>
                      <a:pt x="159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90" name="Google Shape;14490;p43"/>
              <p:cNvSpPr/>
              <p:nvPr/>
            </p:nvSpPr>
            <p:spPr>
              <a:xfrm>
                <a:off x="6111025" y="2441450"/>
                <a:ext cx="20550" cy="6925"/>
              </a:xfrm>
              <a:custGeom>
                <a:rect b="b" l="l" r="r" t="t"/>
                <a:pathLst>
                  <a:path extrusionOk="0" h="277" w="822">
                    <a:moveTo>
                      <a:pt x="722" y="0"/>
                    </a:moveTo>
                    <a:cubicBezTo>
                      <a:pt x="488" y="67"/>
                      <a:pt x="288" y="134"/>
                      <a:pt x="55" y="200"/>
                    </a:cubicBezTo>
                    <a:cubicBezTo>
                      <a:pt x="1" y="227"/>
                      <a:pt x="12" y="276"/>
                      <a:pt x="54" y="276"/>
                    </a:cubicBezTo>
                    <a:cubicBezTo>
                      <a:pt x="64" y="276"/>
                      <a:pt x="75" y="273"/>
                      <a:pt x="88" y="267"/>
                    </a:cubicBezTo>
                    <a:cubicBezTo>
                      <a:pt x="322" y="234"/>
                      <a:pt x="555" y="167"/>
                      <a:pt x="755" y="100"/>
                    </a:cubicBezTo>
                    <a:cubicBezTo>
                      <a:pt x="822" y="67"/>
                      <a:pt x="789" y="0"/>
                      <a:pt x="722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91" name="Google Shape;14491;p43"/>
              <p:cNvSpPr/>
              <p:nvPr/>
            </p:nvSpPr>
            <p:spPr>
              <a:xfrm>
                <a:off x="6998850" y="2456450"/>
                <a:ext cx="35650" cy="11050"/>
              </a:xfrm>
              <a:custGeom>
                <a:rect b="b" l="l" r="r" t="t"/>
                <a:pathLst>
                  <a:path extrusionOk="0" h="442" w="1426">
                    <a:moveTo>
                      <a:pt x="67" y="1"/>
                    </a:moveTo>
                    <a:cubicBezTo>
                      <a:pt x="34" y="1"/>
                      <a:pt x="0" y="67"/>
                      <a:pt x="67" y="67"/>
                    </a:cubicBezTo>
                    <a:cubicBezTo>
                      <a:pt x="467" y="234"/>
                      <a:pt x="901" y="367"/>
                      <a:pt x="1335" y="434"/>
                    </a:cubicBezTo>
                    <a:cubicBezTo>
                      <a:pt x="1344" y="439"/>
                      <a:pt x="1353" y="441"/>
                      <a:pt x="1361" y="441"/>
                    </a:cubicBezTo>
                    <a:cubicBezTo>
                      <a:pt x="1409" y="441"/>
                      <a:pt x="1425" y="367"/>
                      <a:pt x="1368" y="367"/>
                    </a:cubicBezTo>
                    <a:cubicBezTo>
                      <a:pt x="968" y="201"/>
                      <a:pt x="501" y="67"/>
                      <a:pt x="6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92" name="Google Shape;14492;p43"/>
              <p:cNvSpPr/>
              <p:nvPr/>
            </p:nvSpPr>
            <p:spPr>
              <a:xfrm>
                <a:off x="5798825" y="2296575"/>
                <a:ext cx="1381000" cy="1292175"/>
              </a:xfrm>
              <a:custGeom>
                <a:rect b="b" l="l" r="r" t="t"/>
                <a:pathLst>
                  <a:path extrusionOk="0" h="51687" w="55240">
                    <a:moveTo>
                      <a:pt x="27513" y="408"/>
                    </a:moveTo>
                    <a:cubicBezTo>
                      <a:pt x="28371" y="408"/>
                      <a:pt x="29230" y="435"/>
                      <a:pt x="30089" y="491"/>
                    </a:cubicBezTo>
                    <a:cubicBezTo>
                      <a:pt x="31656" y="591"/>
                      <a:pt x="33224" y="792"/>
                      <a:pt x="34759" y="1058"/>
                    </a:cubicBezTo>
                    <a:cubicBezTo>
                      <a:pt x="35492" y="1192"/>
                      <a:pt x="36260" y="1359"/>
                      <a:pt x="36994" y="1525"/>
                    </a:cubicBezTo>
                    <a:cubicBezTo>
                      <a:pt x="37494" y="1659"/>
                      <a:pt x="38061" y="1692"/>
                      <a:pt x="38595" y="1826"/>
                    </a:cubicBezTo>
                    <a:cubicBezTo>
                      <a:pt x="38895" y="1926"/>
                      <a:pt x="39128" y="2059"/>
                      <a:pt x="39362" y="2259"/>
                    </a:cubicBezTo>
                    <a:cubicBezTo>
                      <a:pt x="40296" y="3260"/>
                      <a:pt x="41197" y="4494"/>
                      <a:pt x="41997" y="5962"/>
                    </a:cubicBezTo>
                    <a:cubicBezTo>
                      <a:pt x="40496" y="5628"/>
                      <a:pt x="38995" y="5361"/>
                      <a:pt x="37494" y="5161"/>
                    </a:cubicBezTo>
                    <a:cubicBezTo>
                      <a:pt x="34831" y="4790"/>
                      <a:pt x="32140" y="4591"/>
                      <a:pt x="29446" y="4591"/>
                    </a:cubicBezTo>
                    <a:cubicBezTo>
                      <a:pt x="29238" y="4591"/>
                      <a:pt x="29029" y="4592"/>
                      <a:pt x="28821" y="4594"/>
                    </a:cubicBezTo>
                    <a:cubicBezTo>
                      <a:pt x="27320" y="4628"/>
                      <a:pt x="25819" y="4694"/>
                      <a:pt x="24351" y="4828"/>
                    </a:cubicBezTo>
                    <a:cubicBezTo>
                      <a:pt x="23617" y="4894"/>
                      <a:pt x="22883" y="4961"/>
                      <a:pt x="22150" y="5061"/>
                    </a:cubicBezTo>
                    <a:cubicBezTo>
                      <a:pt x="21549" y="5128"/>
                      <a:pt x="20849" y="5161"/>
                      <a:pt x="20282" y="5395"/>
                    </a:cubicBezTo>
                    <a:cubicBezTo>
                      <a:pt x="19081" y="3794"/>
                      <a:pt x="17780" y="2626"/>
                      <a:pt x="16412" y="1926"/>
                    </a:cubicBezTo>
                    <a:cubicBezTo>
                      <a:pt x="17913" y="1525"/>
                      <a:pt x="19414" y="1192"/>
                      <a:pt x="20915" y="925"/>
                    </a:cubicBezTo>
                    <a:cubicBezTo>
                      <a:pt x="23101" y="589"/>
                      <a:pt x="25305" y="408"/>
                      <a:pt x="27513" y="408"/>
                    </a:cubicBezTo>
                    <a:close/>
                    <a:moveTo>
                      <a:pt x="10608" y="3627"/>
                    </a:moveTo>
                    <a:cubicBezTo>
                      <a:pt x="10808" y="3627"/>
                      <a:pt x="11008" y="3660"/>
                      <a:pt x="11175" y="3694"/>
                    </a:cubicBezTo>
                    <a:cubicBezTo>
                      <a:pt x="12509" y="4227"/>
                      <a:pt x="13777" y="5228"/>
                      <a:pt x="14878" y="6529"/>
                    </a:cubicBezTo>
                    <a:cubicBezTo>
                      <a:pt x="14377" y="6629"/>
                      <a:pt x="13844" y="6796"/>
                      <a:pt x="13343" y="6963"/>
                    </a:cubicBezTo>
                    <a:cubicBezTo>
                      <a:pt x="13010" y="7029"/>
                      <a:pt x="12643" y="7129"/>
                      <a:pt x="12343" y="7263"/>
                    </a:cubicBezTo>
                    <a:cubicBezTo>
                      <a:pt x="12209" y="7296"/>
                      <a:pt x="12109" y="7330"/>
                      <a:pt x="12009" y="7396"/>
                    </a:cubicBezTo>
                    <a:cubicBezTo>
                      <a:pt x="10797" y="6120"/>
                      <a:pt x="9462" y="5424"/>
                      <a:pt x="8094" y="5424"/>
                    </a:cubicBezTo>
                    <a:cubicBezTo>
                      <a:pt x="8031" y="5424"/>
                      <a:pt x="7969" y="5425"/>
                      <a:pt x="7906" y="5428"/>
                    </a:cubicBezTo>
                    <a:cubicBezTo>
                      <a:pt x="7272" y="5462"/>
                      <a:pt x="6672" y="5628"/>
                      <a:pt x="6071" y="5962"/>
                    </a:cubicBezTo>
                    <a:cubicBezTo>
                      <a:pt x="6272" y="5795"/>
                      <a:pt x="6472" y="5628"/>
                      <a:pt x="6672" y="5462"/>
                    </a:cubicBezTo>
                    <a:cubicBezTo>
                      <a:pt x="7339" y="4995"/>
                      <a:pt x="8040" y="4594"/>
                      <a:pt x="8773" y="4261"/>
                    </a:cubicBezTo>
                    <a:cubicBezTo>
                      <a:pt x="9107" y="4127"/>
                      <a:pt x="9441" y="3994"/>
                      <a:pt x="9774" y="3860"/>
                    </a:cubicBezTo>
                    <a:cubicBezTo>
                      <a:pt x="10041" y="3794"/>
                      <a:pt x="10341" y="3727"/>
                      <a:pt x="10608" y="3627"/>
                    </a:cubicBezTo>
                    <a:close/>
                    <a:moveTo>
                      <a:pt x="45867" y="4061"/>
                    </a:moveTo>
                    <a:lnTo>
                      <a:pt x="45867" y="4061"/>
                    </a:lnTo>
                    <a:cubicBezTo>
                      <a:pt x="46133" y="4127"/>
                      <a:pt x="46400" y="4194"/>
                      <a:pt x="46467" y="4227"/>
                    </a:cubicBezTo>
                    <a:cubicBezTo>
                      <a:pt x="46801" y="4327"/>
                      <a:pt x="47167" y="4427"/>
                      <a:pt x="47501" y="4594"/>
                    </a:cubicBezTo>
                    <a:cubicBezTo>
                      <a:pt x="47735" y="4694"/>
                      <a:pt x="47935" y="4794"/>
                      <a:pt x="48135" y="4894"/>
                    </a:cubicBezTo>
                    <a:cubicBezTo>
                      <a:pt x="49069" y="5495"/>
                      <a:pt x="49936" y="6396"/>
                      <a:pt x="50737" y="7630"/>
                    </a:cubicBezTo>
                    <a:cubicBezTo>
                      <a:pt x="50703" y="7630"/>
                      <a:pt x="50703" y="7596"/>
                      <a:pt x="50670" y="7596"/>
                    </a:cubicBezTo>
                    <a:cubicBezTo>
                      <a:pt x="50336" y="7496"/>
                      <a:pt x="50003" y="7363"/>
                      <a:pt x="49669" y="7296"/>
                    </a:cubicBezTo>
                    <a:cubicBezTo>
                      <a:pt x="49302" y="7196"/>
                      <a:pt x="48902" y="7096"/>
                      <a:pt x="48535" y="6996"/>
                    </a:cubicBezTo>
                    <a:cubicBezTo>
                      <a:pt x="48373" y="6969"/>
                      <a:pt x="48211" y="6920"/>
                      <a:pt x="48067" y="6920"/>
                    </a:cubicBezTo>
                    <a:cubicBezTo>
                      <a:pt x="48033" y="6920"/>
                      <a:pt x="48000" y="6923"/>
                      <a:pt x="47968" y="6929"/>
                    </a:cubicBezTo>
                    <a:cubicBezTo>
                      <a:pt x="47368" y="5929"/>
                      <a:pt x="46734" y="4995"/>
                      <a:pt x="45967" y="4127"/>
                    </a:cubicBezTo>
                    <a:cubicBezTo>
                      <a:pt x="45933" y="4127"/>
                      <a:pt x="45900" y="4094"/>
                      <a:pt x="45867" y="4061"/>
                    </a:cubicBezTo>
                    <a:close/>
                    <a:moveTo>
                      <a:pt x="6839" y="6062"/>
                    </a:moveTo>
                    <a:cubicBezTo>
                      <a:pt x="6839" y="6229"/>
                      <a:pt x="6905" y="6362"/>
                      <a:pt x="6905" y="6496"/>
                    </a:cubicBezTo>
                    <a:cubicBezTo>
                      <a:pt x="6972" y="6796"/>
                      <a:pt x="7005" y="7196"/>
                      <a:pt x="7139" y="7496"/>
                    </a:cubicBezTo>
                    <a:cubicBezTo>
                      <a:pt x="6238" y="7697"/>
                      <a:pt x="5371" y="8330"/>
                      <a:pt x="4637" y="9398"/>
                    </a:cubicBezTo>
                    <a:cubicBezTo>
                      <a:pt x="4537" y="9298"/>
                      <a:pt x="4404" y="9231"/>
                      <a:pt x="4337" y="9131"/>
                    </a:cubicBezTo>
                    <a:cubicBezTo>
                      <a:pt x="4170" y="8997"/>
                      <a:pt x="4003" y="8864"/>
                      <a:pt x="3837" y="8764"/>
                    </a:cubicBezTo>
                    <a:cubicBezTo>
                      <a:pt x="4704" y="7396"/>
                      <a:pt x="5738" y="6462"/>
                      <a:pt x="6839" y="6062"/>
                    </a:cubicBezTo>
                    <a:close/>
                    <a:moveTo>
                      <a:pt x="8126" y="5857"/>
                    </a:moveTo>
                    <a:cubicBezTo>
                      <a:pt x="9361" y="5857"/>
                      <a:pt x="10564" y="6488"/>
                      <a:pt x="11675" y="7663"/>
                    </a:cubicBezTo>
                    <a:cubicBezTo>
                      <a:pt x="11542" y="7930"/>
                      <a:pt x="11442" y="8264"/>
                      <a:pt x="11442" y="8297"/>
                    </a:cubicBezTo>
                    <a:cubicBezTo>
                      <a:pt x="11309" y="8564"/>
                      <a:pt x="11208" y="8864"/>
                      <a:pt x="11108" y="9131"/>
                    </a:cubicBezTo>
                    <a:cubicBezTo>
                      <a:pt x="11075" y="9231"/>
                      <a:pt x="11008" y="9331"/>
                      <a:pt x="10975" y="9431"/>
                    </a:cubicBezTo>
                    <a:cubicBezTo>
                      <a:pt x="9986" y="8123"/>
                      <a:pt x="8875" y="7425"/>
                      <a:pt x="7759" y="7425"/>
                    </a:cubicBezTo>
                    <a:cubicBezTo>
                      <a:pt x="7708" y="7425"/>
                      <a:pt x="7657" y="7427"/>
                      <a:pt x="7606" y="7430"/>
                    </a:cubicBezTo>
                    <a:lnTo>
                      <a:pt x="7506" y="7430"/>
                    </a:lnTo>
                    <a:cubicBezTo>
                      <a:pt x="7506" y="7129"/>
                      <a:pt x="7372" y="6796"/>
                      <a:pt x="7339" y="6529"/>
                    </a:cubicBezTo>
                    <a:cubicBezTo>
                      <a:pt x="7272" y="6362"/>
                      <a:pt x="7272" y="6129"/>
                      <a:pt x="7206" y="5962"/>
                    </a:cubicBezTo>
                    <a:cubicBezTo>
                      <a:pt x="7439" y="5895"/>
                      <a:pt x="7673" y="5862"/>
                      <a:pt x="7939" y="5862"/>
                    </a:cubicBezTo>
                    <a:cubicBezTo>
                      <a:pt x="8002" y="5859"/>
                      <a:pt x="8064" y="5857"/>
                      <a:pt x="8126" y="5857"/>
                    </a:cubicBezTo>
                    <a:close/>
                    <a:moveTo>
                      <a:pt x="7735" y="7861"/>
                    </a:moveTo>
                    <a:cubicBezTo>
                      <a:pt x="8473" y="7861"/>
                      <a:pt x="9239" y="8227"/>
                      <a:pt x="9974" y="8931"/>
                    </a:cubicBezTo>
                    <a:cubicBezTo>
                      <a:pt x="9774" y="9164"/>
                      <a:pt x="9541" y="9398"/>
                      <a:pt x="9374" y="9665"/>
                    </a:cubicBezTo>
                    <a:cubicBezTo>
                      <a:pt x="9090" y="9640"/>
                      <a:pt x="8802" y="9633"/>
                      <a:pt x="8513" y="9633"/>
                    </a:cubicBezTo>
                    <a:cubicBezTo>
                      <a:pt x="8197" y="9633"/>
                      <a:pt x="7879" y="9641"/>
                      <a:pt x="7565" y="9641"/>
                    </a:cubicBezTo>
                    <a:cubicBezTo>
                      <a:pt x="7388" y="9641"/>
                      <a:pt x="7213" y="9639"/>
                      <a:pt x="7039" y="9631"/>
                    </a:cubicBezTo>
                    <a:cubicBezTo>
                      <a:pt x="6572" y="9631"/>
                      <a:pt x="6138" y="9598"/>
                      <a:pt x="5671" y="9598"/>
                    </a:cubicBezTo>
                    <a:cubicBezTo>
                      <a:pt x="5471" y="9598"/>
                      <a:pt x="5238" y="9565"/>
                      <a:pt x="5037" y="9565"/>
                    </a:cubicBezTo>
                    <a:cubicBezTo>
                      <a:pt x="5805" y="8497"/>
                      <a:pt x="6705" y="7897"/>
                      <a:pt x="7639" y="7863"/>
                    </a:cubicBezTo>
                    <a:cubicBezTo>
                      <a:pt x="7671" y="7862"/>
                      <a:pt x="7703" y="7861"/>
                      <a:pt x="7735" y="7861"/>
                    </a:cubicBezTo>
                    <a:close/>
                    <a:moveTo>
                      <a:pt x="29426" y="5026"/>
                    </a:moveTo>
                    <a:cubicBezTo>
                      <a:pt x="33733" y="5026"/>
                      <a:pt x="38035" y="5489"/>
                      <a:pt x="42264" y="6429"/>
                    </a:cubicBezTo>
                    <a:cubicBezTo>
                      <a:pt x="43065" y="7997"/>
                      <a:pt x="43765" y="9765"/>
                      <a:pt x="44365" y="11699"/>
                    </a:cubicBezTo>
                    <a:cubicBezTo>
                      <a:pt x="42864" y="11566"/>
                      <a:pt x="41397" y="11399"/>
                      <a:pt x="39929" y="11299"/>
                    </a:cubicBezTo>
                    <a:cubicBezTo>
                      <a:pt x="37094" y="11066"/>
                      <a:pt x="34258" y="10865"/>
                      <a:pt x="31423" y="10865"/>
                    </a:cubicBezTo>
                    <a:cubicBezTo>
                      <a:pt x="30022" y="10865"/>
                      <a:pt x="28621" y="10899"/>
                      <a:pt x="27220" y="10999"/>
                    </a:cubicBezTo>
                    <a:cubicBezTo>
                      <a:pt x="25952" y="11099"/>
                      <a:pt x="24651" y="11199"/>
                      <a:pt x="23417" y="11466"/>
                    </a:cubicBezTo>
                    <a:cubicBezTo>
                      <a:pt x="22950" y="10132"/>
                      <a:pt x="22383" y="8897"/>
                      <a:pt x="21749" y="7730"/>
                    </a:cubicBezTo>
                    <a:cubicBezTo>
                      <a:pt x="21349" y="6963"/>
                      <a:pt x="20915" y="6262"/>
                      <a:pt x="20448" y="5628"/>
                    </a:cubicBezTo>
                    <a:cubicBezTo>
                      <a:pt x="21116" y="5628"/>
                      <a:pt x="21816" y="5495"/>
                      <a:pt x="22450" y="5428"/>
                    </a:cubicBezTo>
                    <a:cubicBezTo>
                      <a:pt x="23250" y="5328"/>
                      <a:pt x="24084" y="5261"/>
                      <a:pt x="24918" y="5195"/>
                    </a:cubicBezTo>
                    <a:cubicBezTo>
                      <a:pt x="26420" y="5083"/>
                      <a:pt x="27923" y="5026"/>
                      <a:pt x="29426" y="5026"/>
                    </a:cubicBezTo>
                    <a:close/>
                    <a:moveTo>
                      <a:pt x="48168" y="7296"/>
                    </a:moveTo>
                    <a:lnTo>
                      <a:pt x="48168" y="7296"/>
                    </a:lnTo>
                    <a:cubicBezTo>
                      <a:pt x="48268" y="7330"/>
                      <a:pt x="48368" y="7363"/>
                      <a:pt x="48435" y="7363"/>
                    </a:cubicBezTo>
                    <a:cubicBezTo>
                      <a:pt x="48769" y="7463"/>
                      <a:pt x="49136" y="7563"/>
                      <a:pt x="49469" y="7663"/>
                    </a:cubicBezTo>
                    <a:cubicBezTo>
                      <a:pt x="49836" y="7763"/>
                      <a:pt x="50236" y="7863"/>
                      <a:pt x="50603" y="8030"/>
                    </a:cubicBezTo>
                    <a:cubicBezTo>
                      <a:pt x="50770" y="8097"/>
                      <a:pt x="50937" y="8197"/>
                      <a:pt x="51137" y="8264"/>
                    </a:cubicBezTo>
                    <a:cubicBezTo>
                      <a:pt x="51304" y="8564"/>
                      <a:pt x="51471" y="8864"/>
                      <a:pt x="51637" y="9198"/>
                    </a:cubicBezTo>
                    <a:cubicBezTo>
                      <a:pt x="52171" y="10265"/>
                      <a:pt x="52638" y="11433"/>
                      <a:pt x="53038" y="12700"/>
                    </a:cubicBezTo>
                    <a:cubicBezTo>
                      <a:pt x="52905" y="12667"/>
                      <a:pt x="52771" y="12633"/>
                      <a:pt x="52638" y="12600"/>
                    </a:cubicBezTo>
                    <a:cubicBezTo>
                      <a:pt x="52338" y="12500"/>
                      <a:pt x="52038" y="12400"/>
                      <a:pt x="51704" y="12333"/>
                    </a:cubicBezTo>
                    <a:cubicBezTo>
                      <a:pt x="51404" y="12233"/>
                      <a:pt x="51070" y="12166"/>
                      <a:pt x="50770" y="12100"/>
                    </a:cubicBezTo>
                    <a:cubicBezTo>
                      <a:pt x="50570" y="12066"/>
                      <a:pt x="50403" y="12000"/>
                      <a:pt x="50203" y="12000"/>
                    </a:cubicBezTo>
                    <a:cubicBezTo>
                      <a:pt x="49669" y="10298"/>
                      <a:pt x="48969" y="8731"/>
                      <a:pt x="48168" y="7296"/>
                    </a:cubicBezTo>
                    <a:close/>
                    <a:moveTo>
                      <a:pt x="15178" y="6896"/>
                    </a:moveTo>
                    <a:cubicBezTo>
                      <a:pt x="16412" y="8430"/>
                      <a:pt x="17480" y="10365"/>
                      <a:pt x="18314" y="12600"/>
                    </a:cubicBezTo>
                    <a:cubicBezTo>
                      <a:pt x="17780" y="12700"/>
                      <a:pt x="17246" y="12900"/>
                      <a:pt x="16712" y="13034"/>
                    </a:cubicBezTo>
                    <a:cubicBezTo>
                      <a:pt x="16379" y="13134"/>
                      <a:pt x="16045" y="13200"/>
                      <a:pt x="15745" y="13301"/>
                    </a:cubicBezTo>
                    <a:cubicBezTo>
                      <a:pt x="15612" y="13334"/>
                      <a:pt x="15478" y="13367"/>
                      <a:pt x="15378" y="13434"/>
                    </a:cubicBezTo>
                    <a:cubicBezTo>
                      <a:pt x="15045" y="12433"/>
                      <a:pt x="14644" y="11499"/>
                      <a:pt x="14211" y="10665"/>
                    </a:cubicBezTo>
                    <a:cubicBezTo>
                      <a:pt x="13610" y="9464"/>
                      <a:pt x="12943" y="8464"/>
                      <a:pt x="12243" y="7663"/>
                    </a:cubicBezTo>
                    <a:cubicBezTo>
                      <a:pt x="12309" y="7663"/>
                      <a:pt x="12376" y="7630"/>
                      <a:pt x="12443" y="7630"/>
                    </a:cubicBezTo>
                    <a:cubicBezTo>
                      <a:pt x="12776" y="7530"/>
                      <a:pt x="13076" y="7463"/>
                      <a:pt x="13410" y="7363"/>
                    </a:cubicBezTo>
                    <a:cubicBezTo>
                      <a:pt x="13977" y="7196"/>
                      <a:pt x="14611" y="7096"/>
                      <a:pt x="15178" y="6896"/>
                    </a:cubicBezTo>
                    <a:close/>
                    <a:moveTo>
                      <a:pt x="3636" y="9031"/>
                    </a:moveTo>
                    <a:cubicBezTo>
                      <a:pt x="3770" y="9164"/>
                      <a:pt x="3937" y="9298"/>
                      <a:pt x="4070" y="9398"/>
                    </a:cubicBezTo>
                    <a:cubicBezTo>
                      <a:pt x="4170" y="9498"/>
                      <a:pt x="4270" y="9631"/>
                      <a:pt x="4404" y="9731"/>
                    </a:cubicBezTo>
                    <a:cubicBezTo>
                      <a:pt x="3937" y="10499"/>
                      <a:pt x="3503" y="11433"/>
                      <a:pt x="3103" y="12533"/>
                    </a:cubicBezTo>
                    <a:cubicBezTo>
                      <a:pt x="2903" y="13100"/>
                      <a:pt x="2736" y="13734"/>
                      <a:pt x="2569" y="14401"/>
                    </a:cubicBezTo>
                    <a:cubicBezTo>
                      <a:pt x="2436" y="14301"/>
                      <a:pt x="2302" y="14168"/>
                      <a:pt x="2135" y="14068"/>
                    </a:cubicBezTo>
                    <a:cubicBezTo>
                      <a:pt x="2002" y="13968"/>
                      <a:pt x="1868" y="13868"/>
                      <a:pt x="1702" y="13768"/>
                    </a:cubicBezTo>
                    <a:cubicBezTo>
                      <a:pt x="1935" y="12900"/>
                      <a:pt x="2202" y="12100"/>
                      <a:pt x="2502" y="11332"/>
                    </a:cubicBezTo>
                    <a:cubicBezTo>
                      <a:pt x="2869" y="10465"/>
                      <a:pt x="3236" y="9698"/>
                      <a:pt x="3636" y="9031"/>
                    </a:cubicBezTo>
                    <a:close/>
                    <a:moveTo>
                      <a:pt x="4771" y="9965"/>
                    </a:moveTo>
                    <a:cubicBezTo>
                      <a:pt x="5104" y="9998"/>
                      <a:pt x="5438" y="9998"/>
                      <a:pt x="5771" y="9998"/>
                    </a:cubicBezTo>
                    <a:cubicBezTo>
                      <a:pt x="6172" y="10032"/>
                      <a:pt x="6572" y="10032"/>
                      <a:pt x="6972" y="10065"/>
                    </a:cubicBezTo>
                    <a:lnTo>
                      <a:pt x="8273" y="10065"/>
                    </a:lnTo>
                    <a:cubicBezTo>
                      <a:pt x="8540" y="10098"/>
                      <a:pt x="8807" y="10098"/>
                      <a:pt x="9074" y="10098"/>
                    </a:cubicBezTo>
                    <a:cubicBezTo>
                      <a:pt x="8740" y="10599"/>
                      <a:pt x="8473" y="11132"/>
                      <a:pt x="8240" y="11599"/>
                    </a:cubicBezTo>
                    <a:cubicBezTo>
                      <a:pt x="7739" y="12567"/>
                      <a:pt x="7372" y="13567"/>
                      <a:pt x="7072" y="14601"/>
                    </a:cubicBezTo>
                    <a:cubicBezTo>
                      <a:pt x="6965" y="14597"/>
                      <a:pt x="6857" y="14595"/>
                      <a:pt x="6749" y="14595"/>
                    </a:cubicBezTo>
                    <a:cubicBezTo>
                      <a:pt x="6081" y="14595"/>
                      <a:pt x="5393" y="14673"/>
                      <a:pt x="4704" y="14702"/>
                    </a:cubicBezTo>
                    <a:lnTo>
                      <a:pt x="2936" y="14702"/>
                    </a:lnTo>
                    <a:cubicBezTo>
                      <a:pt x="3103" y="14001"/>
                      <a:pt x="3303" y="13301"/>
                      <a:pt x="3536" y="12667"/>
                    </a:cubicBezTo>
                    <a:cubicBezTo>
                      <a:pt x="3903" y="11566"/>
                      <a:pt x="4304" y="10665"/>
                      <a:pt x="4771" y="9965"/>
                    </a:cubicBezTo>
                    <a:close/>
                    <a:moveTo>
                      <a:pt x="11976" y="8030"/>
                    </a:moveTo>
                    <a:cubicBezTo>
                      <a:pt x="12643" y="8764"/>
                      <a:pt x="13243" y="9731"/>
                      <a:pt x="13810" y="10832"/>
                    </a:cubicBezTo>
                    <a:cubicBezTo>
                      <a:pt x="14244" y="11699"/>
                      <a:pt x="14644" y="12667"/>
                      <a:pt x="15011" y="13667"/>
                    </a:cubicBezTo>
                    <a:cubicBezTo>
                      <a:pt x="14878" y="13801"/>
                      <a:pt x="14811" y="13934"/>
                      <a:pt x="14711" y="14068"/>
                    </a:cubicBezTo>
                    <a:cubicBezTo>
                      <a:pt x="14511" y="14335"/>
                      <a:pt x="14277" y="14635"/>
                      <a:pt x="14077" y="14902"/>
                    </a:cubicBezTo>
                    <a:cubicBezTo>
                      <a:pt x="13944" y="15068"/>
                      <a:pt x="13844" y="15202"/>
                      <a:pt x="13710" y="15369"/>
                    </a:cubicBezTo>
                    <a:cubicBezTo>
                      <a:pt x="13710" y="15369"/>
                      <a:pt x="13677" y="15369"/>
                      <a:pt x="13677" y="15402"/>
                    </a:cubicBezTo>
                    <a:cubicBezTo>
                      <a:pt x="13343" y="14201"/>
                      <a:pt x="12943" y="13100"/>
                      <a:pt x="12509" y="12100"/>
                    </a:cubicBezTo>
                    <a:cubicBezTo>
                      <a:pt x="12109" y="11232"/>
                      <a:pt x="11709" y="10465"/>
                      <a:pt x="11275" y="9831"/>
                    </a:cubicBezTo>
                    <a:cubicBezTo>
                      <a:pt x="11375" y="9731"/>
                      <a:pt x="11409" y="9565"/>
                      <a:pt x="11475" y="9398"/>
                    </a:cubicBezTo>
                    <a:cubicBezTo>
                      <a:pt x="11575" y="9131"/>
                      <a:pt x="11675" y="8897"/>
                      <a:pt x="11776" y="8631"/>
                    </a:cubicBezTo>
                    <a:cubicBezTo>
                      <a:pt x="11842" y="8430"/>
                      <a:pt x="11909" y="8230"/>
                      <a:pt x="11976" y="8030"/>
                    </a:cubicBezTo>
                    <a:close/>
                    <a:moveTo>
                      <a:pt x="31162" y="11279"/>
                    </a:moveTo>
                    <a:cubicBezTo>
                      <a:pt x="35617" y="11279"/>
                      <a:pt x="40062" y="11706"/>
                      <a:pt x="44466" y="12133"/>
                    </a:cubicBezTo>
                    <a:cubicBezTo>
                      <a:pt x="44966" y="13868"/>
                      <a:pt x="45366" y="15736"/>
                      <a:pt x="45666" y="17704"/>
                    </a:cubicBezTo>
                    <a:cubicBezTo>
                      <a:pt x="45400" y="17637"/>
                      <a:pt x="45099" y="17637"/>
                      <a:pt x="44799" y="17604"/>
                    </a:cubicBezTo>
                    <a:cubicBezTo>
                      <a:pt x="44399" y="17604"/>
                      <a:pt x="43999" y="17570"/>
                      <a:pt x="43565" y="17570"/>
                    </a:cubicBezTo>
                    <a:cubicBezTo>
                      <a:pt x="42798" y="17537"/>
                      <a:pt x="42030" y="17537"/>
                      <a:pt x="41263" y="17537"/>
                    </a:cubicBezTo>
                    <a:cubicBezTo>
                      <a:pt x="40571" y="17529"/>
                      <a:pt x="39877" y="17524"/>
                      <a:pt x="39182" y="17524"/>
                    </a:cubicBezTo>
                    <a:cubicBezTo>
                      <a:pt x="37096" y="17524"/>
                      <a:pt x="35000" y="17562"/>
                      <a:pt x="32924" y="17637"/>
                    </a:cubicBezTo>
                    <a:cubicBezTo>
                      <a:pt x="31523" y="17704"/>
                      <a:pt x="30155" y="17770"/>
                      <a:pt x="28754" y="17837"/>
                    </a:cubicBezTo>
                    <a:cubicBezTo>
                      <a:pt x="28054" y="17904"/>
                      <a:pt x="27353" y="17937"/>
                      <a:pt x="26686" y="18004"/>
                    </a:cubicBezTo>
                    <a:cubicBezTo>
                      <a:pt x="26152" y="18037"/>
                      <a:pt x="25652" y="18071"/>
                      <a:pt x="25118" y="18137"/>
                    </a:cubicBezTo>
                    <a:cubicBezTo>
                      <a:pt x="24751" y="15869"/>
                      <a:pt x="24218" y="13734"/>
                      <a:pt x="23517" y="11766"/>
                    </a:cubicBezTo>
                    <a:cubicBezTo>
                      <a:pt x="24952" y="11633"/>
                      <a:pt x="26386" y="11466"/>
                      <a:pt x="27820" y="11366"/>
                    </a:cubicBezTo>
                    <a:cubicBezTo>
                      <a:pt x="28934" y="11306"/>
                      <a:pt x="30049" y="11279"/>
                      <a:pt x="31162" y="11279"/>
                    </a:cubicBezTo>
                    <a:close/>
                    <a:moveTo>
                      <a:pt x="50336" y="12400"/>
                    </a:moveTo>
                    <a:cubicBezTo>
                      <a:pt x="50436" y="12400"/>
                      <a:pt x="50503" y="12433"/>
                      <a:pt x="50603" y="12467"/>
                    </a:cubicBezTo>
                    <a:cubicBezTo>
                      <a:pt x="50903" y="12533"/>
                      <a:pt x="51237" y="12633"/>
                      <a:pt x="51537" y="12700"/>
                    </a:cubicBezTo>
                    <a:cubicBezTo>
                      <a:pt x="52104" y="12867"/>
                      <a:pt x="52671" y="13000"/>
                      <a:pt x="53205" y="13200"/>
                    </a:cubicBezTo>
                    <a:cubicBezTo>
                      <a:pt x="53705" y="14835"/>
                      <a:pt x="54072" y="16636"/>
                      <a:pt x="54306" y="18504"/>
                    </a:cubicBezTo>
                    <a:cubicBezTo>
                      <a:pt x="53839" y="18371"/>
                      <a:pt x="53372" y="18271"/>
                      <a:pt x="52872" y="18171"/>
                    </a:cubicBezTo>
                    <a:cubicBezTo>
                      <a:pt x="52571" y="18104"/>
                      <a:pt x="52271" y="18037"/>
                      <a:pt x="51971" y="18004"/>
                    </a:cubicBezTo>
                    <a:cubicBezTo>
                      <a:pt x="51877" y="17980"/>
                      <a:pt x="51782" y="17957"/>
                      <a:pt x="51688" y="17957"/>
                    </a:cubicBezTo>
                    <a:cubicBezTo>
                      <a:pt x="51649" y="17957"/>
                      <a:pt x="51610" y="17961"/>
                      <a:pt x="51571" y="17971"/>
                    </a:cubicBezTo>
                    <a:cubicBezTo>
                      <a:pt x="51304" y="16002"/>
                      <a:pt x="50870" y="14134"/>
                      <a:pt x="50336" y="12400"/>
                    </a:cubicBezTo>
                    <a:close/>
                    <a:moveTo>
                      <a:pt x="10241" y="9231"/>
                    </a:moveTo>
                    <a:cubicBezTo>
                      <a:pt x="10675" y="9698"/>
                      <a:pt x="11042" y="10232"/>
                      <a:pt x="11409" y="10899"/>
                    </a:cubicBezTo>
                    <a:cubicBezTo>
                      <a:pt x="10942" y="11566"/>
                      <a:pt x="10575" y="12300"/>
                      <a:pt x="10141" y="13000"/>
                    </a:cubicBezTo>
                    <a:cubicBezTo>
                      <a:pt x="9707" y="13768"/>
                      <a:pt x="9274" y="14535"/>
                      <a:pt x="8807" y="15269"/>
                    </a:cubicBezTo>
                    <a:cubicBezTo>
                      <a:pt x="8373" y="16036"/>
                      <a:pt x="7906" y="16803"/>
                      <a:pt x="7406" y="17570"/>
                    </a:cubicBezTo>
                    <a:cubicBezTo>
                      <a:pt x="7206" y="17937"/>
                      <a:pt x="6972" y="18304"/>
                      <a:pt x="6739" y="18671"/>
                    </a:cubicBezTo>
                    <a:cubicBezTo>
                      <a:pt x="6721" y="18689"/>
                      <a:pt x="6713" y="18697"/>
                      <a:pt x="6709" y="18706"/>
                    </a:cubicBezTo>
                    <a:lnTo>
                      <a:pt x="6709" y="18706"/>
                    </a:lnTo>
                    <a:cubicBezTo>
                      <a:pt x="6876" y="17182"/>
                      <a:pt x="7176" y="15658"/>
                      <a:pt x="7673" y="14168"/>
                    </a:cubicBezTo>
                    <a:cubicBezTo>
                      <a:pt x="7973" y="13234"/>
                      <a:pt x="8373" y="12300"/>
                      <a:pt x="8840" y="11399"/>
                    </a:cubicBezTo>
                    <a:cubicBezTo>
                      <a:pt x="9240" y="10632"/>
                      <a:pt x="9774" y="9965"/>
                      <a:pt x="10241" y="9231"/>
                    </a:cubicBezTo>
                    <a:close/>
                    <a:moveTo>
                      <a:pt x="18480" y="13000"/>
                    </a:moveTo>
                    <a:cubicBezTo>
                      <a:pt x="19147" y="14835"/>
                      <a:pt x="19681" y="16836"/>
                      <a:pt x="20048" y="19005"/>
                    </a:cubicBezTo>
                    <a:cubicBezTo>
                      <a:pt x="19781" y="19005"/>
                      <a:pt x="19481" y="19071"/>
                      <a:pt x="19248" y="19138"/>
                    </a:cubicBezTo>
                    <a:cubicBezTo>
                      <a:pt x="18914" y="19171"/>
                      <a:pt x="18547" y="19238"/>
                      <a:pt x="18213" y="19305"/>
                    </a:cubicBezTo>
                    <a:cubicBezTo>
                      <a:pt x="17913" y="19338"/>
                      <a:pt x="17580" y="19405"/>
                      <a:pt x="17279" y="19472"/>
                    </a:cubicBezTo>
                    <a:cubicBezTo>
                      <a:pt x="17113" y="19472"/>
                      <a:pt x="16979" y="19505"/>
                      <a:pt x="16846" y="19538"/>
                    </a:cubicBezTo>
                    <a:cubicBezTo>
                      <a:pt x="16546" y="17470"/>
                      <a:pt x="16079" y="15535"/>
                      <a:pt x="15478" y="13768"/>
                    </a:cubicBezTo>
                    <a:cubicBezTo>
                      <a:pt x="15612" y="13768"/>
                      <a:pt x="15745" y="13701"/>
                      <a:pt x="15845" y="13667"/>
                    </a:cubicBezTo>
                    <a:cubicBezTo>
                      <a:pt x="16179" y="13601"/>
                      <a:pt x="16479" y="13534"/>
                      <a:pt x="16779" y="13434"/>
                    </a:cubicBezTo>
                    <a:cubicBezTo>
                      <a:pt x="17313" y="13301"/>
                      <a:pt x="17913" y="13200"/>
                      <a:pt x="18480" y="13000"/>
                    </a:cubicBezTo>
                    <a:close/>
                    <a:moveTo>
                      <a:pt x="15178" y="14201"/>
                    </a:moveTo>
                    <a:cubicBezTo>
                      <a:pt x="15712" y="15869"/>
                      <a:pt x="16145" y="17704"/>
                      <a:pt x="16412" y="19638"/>
                    </a:cubicBezTo>
                    <a:cubicBezTo>
                      <a:pt x="16145" y="19738"/>
                      <a:pt x="15878" y="19872"/>
                      <a:pt x="15645" y="19972"/>
                    </a:cubicBezTo>
                    <a:cubicBezTo>
                      <a:pt x="15311" y="20105"/>
                      <a:pt x="14978" y="20272"/>
                      <a:pt x="14611" y="20406"/>
                    </a:cubicBezTo>
                    <a:cubicBezTo>
                      <a:pt x="14444" y="18804"/>
                      <a:pt x="14144" y="17303"/>
                      <a:pt x="13810" y="15902"/>
                    </a:cubicBezTo>
                    <a:cubicBezTo>
                      <a:pt x="13810" y="15869"/>
                      <a:pt x="13844" y="15869"/>
                      <a:pt x="13844" y="15869"/>
                    </a:cubicBezTo>
                    <a:cubicBezTo>
                      <a:pt x="14211" y="15469"/>
                      <a:pt x="14511" y="15035"/>
                      <a:pt x="14844" y="14601"/>
                    </a:cubicBezTo>
                    <a:cubicBezTo>
                      <a:pt x="14911" y="14501"/>
                      <a:pt x="15045" y="14368"/>
                      <a:pt x="15178" y="14201"/>
                    </a:cubicBezTo>
                    <a:close/>
                    <a:moveTo>
                      <a:pt x="1602" y="14101"/>
                    </a:moveTo>
                    <a:cubicBezTo>
                      <a:pt x="1735" y="14168"/>
                      <a:pt x="1835" y="14268"/>
                      <a:pt x="1935" y="14335"/>
                    </a:cubicBezTo>
                    <a:cubicBezTo>
                      <a:pt x="2135" y="14501"/>
                      <a:pt x="2302" y="14668"/>
                      <a:pt x="2469" y="14802"/>
                    </a:cubicBezTo>
                    <a:cubicBezTo>
                      <a:pt x="2069" y="16636"/>
                      <a:pt x="1802" y="18704"/>
                      <a:pt x="1735" y="20873"/>
                    </a:cubicBezTo>
                    <a:cubicBezTo>
                      <a:pt x="1568" y="20806"/>
                      <a:pt x="1368" y="20773"/>
                      <a:pt x="1201" y="20739"/>
                    </a:cubicBezTo>
                    <a:cubicBezTo>
                      <a:pt x="1035" y="20706"/>
                      <a:pt x="834" y="20606"/>
                      <a:pt x="668" y="20606"/>
                    </a:cubicBezTo>
                    <a:cubicBezTo>
                      <a:pt x="768" y="18271"/>
                      <a:pt x="1101" y="16069"/>
                      <a:pt x="1602" y="14101"/>
                    </a:cubicBezTo>
                    <a:close/>
                    <a:moveTo>
                      <a:pt x="6972" y="15002"/>
                    </a:moveTo>
                    <a:cubicBezTo>
                      <a:pt x="6438" y="16936"/>
                      <a:pt x="6172" y="18905"/>
                      <a:pt x="6071" y="20906"/>
                    </a:cubicBezTo>
                    <a:cubicBezTo>
                      <a:pt x="5971" y="20895"/>
                      <a:pt x="5871" y="20891"/>
                      <a:pt x="5772" y="20891"/>
                    </a:cubicBezTo>
                    <a:cubicBezTo>
                      <a:pt x="5575" y="20891"/>
                      <a:pt x="5382" y="20906"/>
                      <a:pt x="5204" y="20906"/>
                    </a:cubicBezTo>
                    <a:cubicBezTo>
                      <a:pt x="4804" y="20939"/>
                      <a:pt x="4404" y="20939"/>
                      <a:pt x="4003" y="20939"/>
                    </a:cubicBezTo>
                    <a:lnTo>
                      <a:pt x="2736" y="20939"/>
                    </a:lnTo>
                    <a:cubicBezTo>
                      <a:pt x="2569" y="20906"/>
                      <a:pt x="2369" y="20906"/>
                      <a:pt x="2169" y="20906"/>
                    </a:cubicBezTo>
                    <a:cubicBezTo>
                      <a:pt x="2235" y="18838"/>
                      <a:pt x="2469" y="16836"/>
                      <a:pt x="2869" y="15068"/>
                    </a:cubicBezTo>
                    <a:cubicBezTo>
                      <a:pt x="3103" y="15102"/>
                      <a:pt x="3370" y="15102"/>
                      <a:pt x="3603" y="15102"/>
                    </a:cubicBezTo>
                    <a:lnTo>
                      <a:pt x="4804" y="15102"/>
                    </a:lnTo>
                    <a:cubicBezTo>
                      <a:pt x="5504" y="15068"/>
                      <a:pt x="6272" y="15102"/>
                      <a:pt x="6972" y="15002"/>
                    </a:cubicBezTo>
                    <a:close/>
                    <a:moveTo>
                      <a:pt x="11609" y="11232"/>
                    </a:moveTo>
                    <a:cubicBezTo>
                      <a:pt x="11776" y="11566"/>
                      <a:pt x="11942" y="11900"/>
                      <a:pt x="12109" y="12266"/>
                    </a:cubicBezTo>
                    <a:cubicBezTo>
                      <a:pt x="12810" y="13834"/>
                      <a:pt x="13343" y="15636"/>
                      <a:pt x="13744" y="17637"/>
                    </a:cubicBezTo>
                    <a:cubicBezTo>
                      <a:pt x="13443" y="17971"/>
                      <a:pt x="13177" y="18404"/>
                      <a:pt x="12910" y="18771"/>
                    </a:cubicBezTo>
                    <a:cubicBezTo>
                      <a:pt x="12609" y="19205"/>
                      <a:pt x="12309" y="19605"/>
                      <a:pt x="12009" y="20039"/>
                    </a:cubicBezTo>
                    <a:cubicBezTo>
                      <a:pt x="11409" y="20873"/>
                      <a:pt x="10808" y="21740"/>
                      <a:pt x="10208" y="22574"/>
                    </a:cubicBezTo>
                    <a:cubicBezTo>
                      <a:pt x="9574" y="23441"/>
                      <a:pt x="8974" y="24308"/>
                      <a:pt x="8340" y="25176"/>
                    </a:cubicBezTo>
                    <a:cubicBezTo>
                      <a:pt x="8240" y="25309"/>
                      <a:pt x="8140" y="25476"/>
                      <a:pt x="8040" y="25609"/>
                    </a:cubicBezTo>
                    <a:cubicBezTo>
                      <a:pt x="7723" y="25166"/>
                      <a:pt x="7196" y="24873"/>
                      <a:pt x="6658" y="24873"/>
                    </a:cubicBezTo>
                    <a:cubicBezTo>
                      <a:pt x="6629" y="24873"/>
                      <a:pt x="6601" y="24874"/>
                      <a:pt x="6572" y="24875"/>
                    </a:cubicBezTo>
                    <a:lnTo>
                      <a:pt x="6472" y="24875"/>
                    </a:lnTo>
                    <a:cubicBezTo>
                      <a:pt x="6372" y="23241"/>
                      <a:pt x="6438" y="21606"/>
                      <a:pt x="6572" y="19972"/>
                    </a:cubicBezTo>
                    <a:cubicBezTo>
                      <a:pt x="6572" y="19872"/>
                      <a:pt x="6572" y="19738"/>
                      <a:pt x="6605" y="19638"/>
                    </a:cubicBezTo>
                    <a:cubicBezTo>
                      <a:pt x="6672" y="19572"/>
                      <a:pt x="6705" y="19505"/>
                      <a:pt x="6772" y="19405"/>
                    </a:cubicBezTo>
                    <a:cubicBezTo>
                      <a:pt x="6905" y="19205"/>
                      <a:pt x="7005" y="19005"/>
                      <a:pt x="7139" y="18804"/>
                    </a:cubicBezTo>
                    <a:cubicBezTo>
                      <a:pt x="7372" y="18438"/>
                      <a:pt x="7606" y="18071"/>
                      <a:pt x="7839" y="17704"/>
                    </a:cubicBezTo>
                    <a:cubicBezTo>
                      <a:pt x="8306" y="16970"/>
                      <a:pt x="8740" y="16203"/>
                      <a:pt x="9207" y="15469"/>
                    </a:cubicBezTo>
                    <a:cubicBezTo>
                      <a:pt x="9674" y="14702"/>
                      <a:pt x="10108" y="13934"/>
                      <a:pt x="10541" y="13134"/>
                    </a:cubicBezTo>
                    <a:cubicBezTo>
                      <a:pt x="10908" y="12500"/>
                      <a:pt x="11309" y="11900"/>
                      <a:pt x="11609" y="11232"/>
                    </a:cubicBezTo>
                    <a:close/>
                    <a:moveTo>
                      <a:pt x="51637" y="18304"/>
                    </a:moveTo>
                    <a:lnTo>
                      <a:pt x="51637" y="18304"/>
                    </a:lnTo>
                    <a:cubicBezTo>
                      <a:pt x="51737" y="18337"/>
                      <a:pt x="51837" y="18337"/>
                      <a:pt x="51971" y="18371"/>
                    </a:cubicBezTo>
                    <a:cubicBezTo>
                      <a:pt x="52238" y="18438"/>
                      <a:pt x="52505" y="18504"/>
                      <a:pt x="52771" y="18571"/>
                    </a:cubicBezTo>
                    <a:cubicBezTo>
                      <a:pt x="53272" y="18671"/>
                      <a:pt x="53772" y="18804"/>
                      <a:pt x="54273" y="18905"/>
                    </a:cubicBezTo>
                    <a:cubicBezTo>
                      <a:pt x="54306" y="18938"/>
                      <a:pt x="54306" y="18938"/>
                      <a:pt x="54339" y="18971"/>
                    </a:cubicBezTo>
                    <a:lnTo>
                      <a:pt x="54373" y="18971"/>
                    </a:lnTo>
                    <a:cubicBezTo>
                      <a:pt x="54473" y="19939"/>
                      <a:pt x="54573" y="20939"/>
                      <a:pt x="54606" y="21940"/>
                    </a:cubicBezTo>
                    <a:cubicBezTo>
                      <a:pt x="54673" y="23108"/>
                      <a:pt x="54673" y="24242"/>
                      <a:pt x="54606" y="25376"/>
                    </a:cubicBezTo>
                    <a:cubicBezTo>
                      <a:pt x="54406" y="25376"/>
                      <a:pt x="54239" y="25409"/>
                      <a:pt x="54039" y="25443"/>
                    </a:cubicBezTo>
                    <a:cubicBezTo>
                      <a:pt x="53739" y="25509"/>
                      <a:pt x="53405" y="25509"/>
                      <a:pt x="53105" y="25543"/>
                    </a:cubicBezTo>
                    <a:cubicBezTo>
                      <a:pt x="52738" y="25576"/>
                      <a:pt x="52304" y="25543"/>
                      <a:pt x="51938" y="25609"/>
                    </a:cubicBezTo>
                    <a:cubicBezTo>
                      <a:pt x="52004" y="24542"/>
                      <a:pt x="52004" y="23474"/>
                      <a:pt x="51971" y="22374"/>
                    </a:cubicBezTo>
                    <a:cubicBezTo>
                      <a:pt x="51938" y="21006"/>
                      <a:pt x="51804" y="19638"/>
                      <a:pt x="51637" y="18304"/>
                    </a:cubicBezTo>
                    <a:close/>
                    <a:moveTo>
                      <a:pt x="2169" y="21273"/>
                    </a:moveTo>
                    <a:cubicBezTo>
                      <a:pt x="2369" y="21306"/>
                      <a:pt x="2636" y="21306"/>
                      <a:pt x="2836" y="21306"/>
                    </a:cubicBezTo>
                    <a:cubicBezTo>
                      <a:pt x="3236" y="21306"/>
                      <a:pt x="3636" y="21340"/>
                      <a:pt x="4037" y="21340"/>
                    </a:cubicBezTo>
                    <a:cubicBezTo>
                      <a:pt x="4437" y="21340"/>
                      <a:pt x="4871" y="21340"/>
                      <a:pt x="5271" y="21306"/>
                    </a:cubicBezTo>
                    <a:cubicBezTo>
                      <a:pt x="5404" y="21306"/>
                      <a:pt x="5538" y="21315"/>
                      <a:pt x="5667" y="21315"/>
                    </a:cubicBezTo>
                    <a:cubicBezTo>
                      <a:pt x="5796" y="21315"/>
                      <a:pt x="5921" y="21306"/>
                      <a:pt x="6038" y="21273"/>
                    </a:cubicBezTo>
                    <a:lnTo>
                      <a:pt x="6038" y="21273"/>
                    </a:lnTo>
                    <a:cubicBezTo>
                      <a:pt x="5971" y="22507"/>
                      <a:pt x="5971" y="23741"/>
                      <a:pt x="6038" y="24976"/>
                    </a:cubicBezTo>
                    <a:cubicBezTo>
                      <a:pt x="5871" y="25042"/>
                      <a:pt x="5738" y="25142"/>
                      <a:pt x="5604" y="25242"/>
                    </a:cubicBezTo>
                    <a:cubicBezTo>
                      <a:pt x="5438" y="25409"/>
                      <a:pt x="5271" y="25643"/>
                      <a:pt x="5071" y="25743"/>
                    </a:cubicBezTo>
                    <a:cubicBezTo>
                      <a:pt x="5037" y="25743"/>
                      <a:pt x="4971" y="25776"/>
                      <a:pt x="4937" y="25776"/>
                    </a:cubicBezTo>
                    <a:lnTo>
                      <a:pt x="4837" y="25776"/>
                    </a:lnTo>
                    <a:cubicBezTo>
                      <a:pt x="4771" y="25776"/>
                      <a:pt x="4737" y="25743"/>
                      <a:pt x="4704" y="25743"/>
                    </a:cubicBezTo>
                    <a:cubicBezTo>
                      <a:pt x="4470" y="25643"/>
                      <a:pt x="4337" y="25409"/>
                      <a:pt x="4170" y="25242"/>
                    </a:cubicBezTo>
                    <a:cubicBezTo>
                      <a:pt x="3870" y="25009"/>
                      <a:pt x="3536" y="24875"/>
                      <a:pt x="3169" y="24875"/>
                    </a:cubicBezTo>
                    <a:cubicBezTo>
                      <a:pt x="3126" y="24871"/>
                      <a:pt x="3083" y="24869"/>
                      <a:pt x="3040" y="24869"/>
                    </a:cubicBezTo>
                    <a:cubicBezTo>
                      <a:pt x="2751" y="24869"/>
                      <a:pt x="2468" y="24964"/>
                      <a:pt x="2235" y="25109"/>
                    </a:cubicBezTo>
                    <a:cubicBezTo>
                      <a:pt x="2202" y="24809"/>
                      <a:pt x="2202" y="24475"/>
                      <a:pt x="2169" y="24142"/>
                    </a:cubicBezTo>
                    <a:cubicBezTo>
                      <a:pt x="2135" y="23174"/>
                      <a:pt x="2135" y="22207"/>
                      <a:pt x="2169" y="21273"/>
                    </a:cubicBezTo>
                    <a:close/>
                    <a:moveTo>
                      <a:pt x="16479" y="20072"/>
                    </a:moveTo>
                    <a:cubicBezTo>
                      <a:pt x="16612" y="21206"/>
                      <a:pt x="16712" y="22374"/>
                      <a:pt x="16779" y="23575"/>
                    </a:cubicBezTo>
                    <a:cubicBezTo>
                      <a:pt x="16812" y="24408"/>
                      <a:pt x="16812" y="25276"/>
                      <a:pt x="16812" y="26110"/>
                    </a:cubicBezTo>
                    <a:cubicBezTo>
                      <a:pt x="16412" y="26043"/>
                      <a:pt x="16045" y="25976"/>
                      <a:pt x="15678" y="25910"/>
                    </a:cubicBezTo>
                    <a:cubicBezTo>
                      <a:pt x="15445" y="25876"/>
                      <a:pt x="15178" y="25776"/>
                      <a:pt x="14911" y="25776"/>
                    </a:cubicBezTo>
                    <a:cubicBezTo>
                      <a:pt x="14944" y="25042"/>
                      <a:pt x="14911" y="24308"/>
                      <a:pt x="14878" y="23575"/>
                    </a:cubicBezTo>
                    <a:cubicBezTo>
                      <a:pt x="14844" y="22641"/>
                      <a:pt x="14778" y="21740"/>
                      <a:pt x="14678" y="20839"/>
                    </a:cubicBezTo>
                    <a:cubicBezTo>
                      <a:pt x="15078" y="20672"/>
                      <a:pt x="15445" y="20506"/>
                      <a:pt x="15845" y="20339"/>
                    </a:cubicBezTo>
                    <a:cubicBezTo>
                      <a:pt x="16045" y="20272"/>
                      <a:pt x="16279" y="20172"/>
                      <a:pt x="16479" y="20072"/>
                    </a:cubicBezTo>
                    <a:close/>
                    <a:moveTo>
                      <a:pt x="20081" y="19405"/>
                    </a:moveTo>
                    <a:cubicBezTo>
                      <a:pt x="20348" y="20906"/>
                      <a:pt x="20482" y="22507"/>
                      <a:pt x="20548" y="24175"/>
                    </a:cubicBezTo>
                    <a:cubicBezTo>
                      <a:pt x="20548" y="24809"/>
                      <a:pt x="20582" y="25476"/>
                      <a:pt x="20548" y="26110"/>
                    </a:cubicBezTo>
                    <a:cubicBezTo>
                      <a:pt x="20359" y="26099"/>
                      <a:pt x="20167" y="26095"/>
                      <a:pt x="19973" y="26095"/>
                    </a:cubicBezTo>
                    <a:cubicBezTo>
                      <a:pt x="19585" y="26095"/>
                      <a:pt x="19192" y="26110"/>
                      <a:pt x="18814" y="26110"/>
                    </a:cubicBezTo>
                    <a:cubicBezTo>
                      <a:pt x="18447" y="26110"/>
                      <a:pt x="18113" y="26143"/>
                      <a:pt x="17780" y="26143"/>
                    </a:cubicBezTo>
                    <a:cubicBezTo>
                      <a:pt x="17613" y="26143"/>
                      <a:pt x="17413" y="26110"/>
                      <a:pt x="17246" y="26110"/>
                    </a:cubicBezTo>
                    <a:cubicBezTo>
                      <a:pt x="17246" y="25276"/>
                      <a:pt x="17246" y="24408"/>
                      <a:pt x="17213" y="23541"/>
                    </a:cubicBezTo>
                    <a:cubicBezTo>
                      <a:pt x="17146" y="22307"/>
                      <a:pt x="17046" y="21073"/>
                      <a:pt x="16879" y="19872"/>
                    </a:cubicBezTo>
                    <a:lnTo>
                      <a:pt x="16879" y="19872"/>
                    </a:lnTo>
                    <a:cubicBezTo>
                      <a:pt x="16913" y="19879"/>
                      <a:pt x="16945" y="19881"/>
                      <a:pt x="16976" y="19881"/>
                    </a:cubicBezTo>
                    <a:cubicBezTo>
                      <a:pt x="17101" y="19881"/>
                      <a:pt x="17213" y="19839"/>
                      <a:pt x="17346" y="19839"/>
                    </a:cubicBezTo>
                    <a:cubicBezTo>
                      <a:pt x="17680" y="19772"/>
                      <a:pt x="18013" y="19705"/>
                      <a:pt x="18380" y="19672"/>
                    </a:cubicBezTo>
                    <a:cubicBezTo>
                      <a:pt x="18714" y="19605"/>
                      <a:pt x="19047" y="19572"/>
                      <a:pt x="19414" y="19505"/>
                    </a:cubicBezTo>
                    <a:cubicBezTo>
                      <a:pt x="19614" y="19472"/>
                      <a:pt x="19881" y="19472"/>
                      <a:pt x="20081" y="19405"/>
                    </a:cubicBezTo>
                    <a:close/>
                    <a:moveTo>
                      <a:pt x="39062" y="17922"/>
                    </a:moveTo>
                    <a:cubicBezTo>
                      <a:pt x="39973" y="17922"/>
                      <a:pt x="40885" y="17937"/>
                      <a:pt x="41797" y="17937"/>
                    </a:cubicBezTo>
                    <a:cubicBezTo>
                      <a:pt x="42464" y="17971"/>
                      <a:pt x="43131" y="17971"/>
                      <a:pt x="43798" y="18004"/>
                    </a:cubicBezTo>
                    <a:cubicBezTo>
                      <a:pt x="44168" y="18004"/>
                      <a:pt x="44588" y="18054"/>
                      <a:pt x="44989" y="18054"/>
                    </a:cubicBezTo>
                    <a:cubicBezTo>
                      <a:pt x="45239" y="18054"/>
                      <a:pt x="45482" y="18035"/>
                      <a:pt x="45700" y="17971"/>
                    </a:cubicBezTo>
                    <a:cubicBezTo>
                      <a:pt x="45867" y="19271"/>
                      <a:pt x="46000" y="20572"/>
                      <a:pt x="46067" y="21907"/>
                    </a:cubicBezTo>
                    <a:cubicBezTo>
                      <a:pt x="46133" y="23341"/>
                      <a:pt x="46133" y="24742"/>
                      <a:pt x="46067" y="26176"/>
                    </a:cubicBezTo>
                    <a:cubicBezTo>
                      <a:pt x="45299" y="26176"/>
                      <a:pt x="44499" y="26276"/>
                      <a:pt x="43732" y="26343"/>
                    </a:cubicBezTo>
                    <a:cubicBezTo>
                      <a:pt x="42998" y="26377"/>
                      <a:pt x="42231" y="26410"/>
                      <a:pt x="41497" y="26477"/>
                    </a:cubicBezTo>
                    <a:cubicBezTo>
                      <a:pt x="39258" y="26587"/>
                      <a:pt x="37020" y="26652"/>
                      <a:pt x="34763" y="26652"/>
                    </a:cubicBezTo>
                    <a:cubicBezTo>
                      <a:pt x="34295" y="26652"/>
                      <a:pt x="33827" y="26649"/>
                      <a:pt x="33358" y="26643"/>
                    </a:cubicBezTo>
                    <a:cubicBezTo>
                      <a:pt x="31990" y="26643"/>
                      <a:pt x="30622" y="26643"/>
                      <a:pt x="29255" y="26610"/>
                    </a:cubicBezTo>
                    <a:cubicBezTo>
                      <a:pt x="28588" y="26577"/>
                      <a:pt x="27920" y="26543"/>
                      <a:pt x="27253" y="26510"/>
                    </a:cubicBezTo>
                    <a:cubicBezTo>
                      <a:pt x="26853" y="26510"/>
                      <a:pt x="26431" y="26467"/>
                      <a:pt x="26022" y="26467"/>
                    </a:cubicBezTo>
                    <a:cubicBezTo>
                      <a:pt x="25920" y="26467"/>
                      <a:pt x="25819" y="26470"/>
                      <a:pt x="25719" y="26477"/>
                    </a:cubicBezTo>
                    <a:cubicBezTo>
                      <a:pt x="25719" y="25643"/>
                      <a:pt x="25719" y="24809"/>
                      <a:pt x="25685" y="23975"/>
                    </a:cubicBezTo>
                    <a:cubicBezTo>
                      <a:pt x="25652" y="22140"/>
                      <a:pt x="25452" y="20306"/>
                      <a:pt x="25185" y="18571"/>
                    </a:cubicBezTo>
                    <a:cubicBezTo>
                      <a:pt x="25852" y="18538"/>
                      <a:pt x="26486" y="18438"/>
                      <a:pt x="27120" y="18404"/>
                    </a:cubicBezTo>
                    <a:cubicBezTo>
                      <a:pt x="27887" y="18337"/>
                      <a:pt x="28654" y="18271"/>
                      <a:pt x="29421" y="18237"/>
                    </a:cubicBezTo>
                    <a:cubicBezTo>
                      <a:pt x="32190" y="18071"/>
                      <a:pt x="34925" y="17971"/>
                      <a:pt x="37694" y="17937"/>
                    </a:cubicBezTo>
                    <a:cubicBezTo>
                      <a:pt x="38150" y="17926"/>
                      <a:pt x="38606" y="17922"/>
                      <a:pt x="39062" y="17922"/>
                    </a:cubicBezTo>
                    <a:close/>
                    <a:moveTo>
                      <a:pt x="634" y="20939"/>
                    </a:moveTo>
                    <a:cubicBezTo>
                      <a:pt x="768" y="20973"/>
                      <a:pt x="901" y="21006"/>
                      <a:pt x="1001" y="21039"/>
                    </a:cubicBezTo>
                    <a:cubicBezTo>
                      <a:pt x="1235" y="21106"/>
                      <a:pt x="1468" y="21206"/>
                      <a:pt x="1735" y="21240"/>
                    </a:cubicBezTo>
                    <a:cubicBezTo>
                      <a:pt x="1702" y="22174"/>
                      <a:pt x="1702" y="23174"/>
                      <a:pt x="1735" y="24142"/>
                    </a:cubicBezTo>
                    <a:cubicBezTo>
                      <a:pt x="1768" y="24609"/>
                      <a:pt x="1802" y="25042"/>
                      <a:pt x="1835" y="25509"/>
                    </a:cubicBezTo>
                    <a:cubicBezTo>
                      <a:pt x="1702" y="25643"/>
                      <a:pt x="1602" y="25809"/>
                      <a:pt x="1535" y="26010"/>
                    </a:cubicBezTo>
                    <a:cubicBezTo>
                      <a:pt x="1468" y="26210"/>
                      <a:pt x="1435" y="26410"/>
                      <a:pt x="1435" y="26610"/>
                    </a:cubicBezTo>
                    <a:cubicBezTo>
                      <a:pt x="1301" y="26643"/>
                      <a:pt x="1201" y="26677"/>
                      <a:pt x="1101" y="26710"/>
                    </a:cubicBezTo>
                    <a:cubicBezTo>
                      <a:pt x="1035" y="26743"/>
                      <a:pt x="934" y="26777"/>
                      <a:pt x="834" y="26810"/>
                    </a:cubicBezTo>
                    <a:cubicBezTo>
                      <a:pt x="768" y="25976"/>
                      <a:pt x="701" y="25142"/>
                      <a:pt x="668" y="24275"/>
                    </a:cubicBezTo>
                    <a:cubicBezTo>
                      <a:pt x="601" y="23141"/>
                      <a:pt x="601" y="22007"/>
                      <a:pt x="634" y="20939"/>
                    </a:cubicBezTo>
                    <a:close/>
                    <a:moveTo>
                      <a:pt x="4558" y="27769"/>
                    </a:moveTo>
                    <a:cubicBezTo>
                      <a:pt x="4679" y="27769"/>
                      <a:pt x="4804" y="27778"/>
                      <a:pt x="4904" y="27778"/>
                    </a:cubicBezTo>
                    <a:cubicBezTo>
                      <a:pt x="5137" y="27778"/>
                      <a:pt x="5438" y="27778"/>
                      <a:pt x="5638" y="27911"/>
                    </a:cubicBezTo>
                    <a:cubicBezTo>
                      <a:pt x="5905" y="28144"/>
                      <a:pt x="5771" y="28578"/>
                      <a:pt x="5671" y="28878"/>
                    </a:cubicBezTo>
                    <a:cubicBezTo>
                      <a:pt x="5571" y="29245"/>
                      <a:pt x="5404" y="29545"/>
                      <a:pt x="5238" y="29879"/>
                    </a:cubicBezTo>
                    <a:lnTo>
                      <a:pt x="4537" y="29879"/>
                    </a:lnTo>
                    <a:cubicBezTo>
                      <a:pt x="4404" y="29479"/>
                      <a:pt x="4203" y="29112"/>
                      <a:pt x="4103" y="28678"/>
                    </a:cubicBezTo>
                    <a:cubicBezTo>
                      <a:pt x="4037" y="28378"/>
                      <a:pt x="3870" y="27944"/>
                      <a:pt x="4237" y="27811"/>
                    </a:cubicBezTo>
                    <a:cubicBezTo>
                      <a:pt x="4320" y="27778"/>
                      <a:pt x="4437" y="27769"/>
                      <a:pt x="4558" y="27769"/>
                    </a:cubicBezTo>
                    <a:close/>
                    <a:moveTo>
                      <a:pt x="6709" y="25279"/>
                    </a:moveTo>
                    <a:cubicBezTo>
                      <a:pt x="7074" y="25279"/>
                      <a:pt x="7433" y="25440"/>
                      <a:pt x="7706" y="25809"/>
                    </a:cubicBezTo>
                    <a:cubicBezTo>
                      <a:pt x="8273" y="26577"/>
                      <a:pt x="7873" y="27711"/>
                      <a:pt x="7472" y="28478"/>
                    </a:cubicBezTo>
                    <a:cubicBezTo>
                      <a:pt x="7139" y="29045"/>
                      <a:pt x="6705" y="29479"/>
                      <a:pt x="6305" y="29979"/>
                    </a:cubicBezTo>
                    <a:cubicBezTo>
                      <a:pt x="6172" y="29979"/>
                      <a:pt x="6038" y="29946"/>
                      <a:pt x="5938" y="29946"/>
                    </a:cubicBezTo>
                    <a:cubicBezTo>
                      <a:pt x="5805" y="29946"/>
                      <a:pt x="5705" y="29912"/>
                      <a:pt x="5604" y="29912"/>
                    </a:cubicBezTo>
                    <a:cubicBezTo>
                      <a:pt x="5938" y="29445"/>
                      <a:pt x="6172" y="28845"/>
                      <a:pt x="6172" y="28278"/>
                    </a:cubicBezTo>
                    <a:cubicBezTo>
                      <a:pt x="6172" y="27511"/>
                      <a:pt x="5504" y="27377"/>
                      <a:pt x="4971" y="27377"/>
                    </a:cubicBezTo>
                    <a:cubicBezTo>
                      <a:pt x="4871" y="27370"/>
                      <a:pt x="4753" y="27363"/>
                      <a:pt x="4629" y="27363"/>
                    </a:cubicBezTo>
                    <a:cubicBezTo>
                      <a:pt x="4172" y="27363"/>
                      <a:pt x="3629" y="27460"/>
                      <a:pt x="3603" y="28011"/>
                    </a:cubicBezTo>
                    <a:cubicBezTo>
                      <a:pt x="3603" y="28378"/>
                      <a:pt x="3736" y="28812"/>
                      <a:pt x="3870" y="29145"/>
                    </a:cubicBezTo>
                    <a:cubicBezTo>
                      <a:pt x="3937" y="29379"/>
                      <a:pt x="4003" y="29612"/>
                      <a:pt x="4103" y="29846"/>
                    </a:cubicBezTo>
                    <a:cubicBezTo>
                      <a:pt x="3870" y="29846"/>
                      <a:pt x="3636" y="29879"/>
                      <a:pt x="3436" y="29946"/>
                    </a:cubicBezTo>
                    <a:cubicBezTo>
                      <a:pt x="3036" y="29479"/>
                      <a:pt x="2602" y="29045"/>
                      <a:pt x="2302" y="28478"/>
                    </a:cubicBezTo>
                    <a:cubicBezTo>
                      <a:pt x="1902" y="27711"/>
                      <a:pt x="1502" y="26577"/>
                      <a:pt x="2069" y="25809"/>
                    </a:cubicBezTo>
                    <a:cubicBezTo>
                      <a:pt x="2342" y="25440"/>
                      <a:pt x="2692" y="25279"/>
                      <a:pt x="3050" y="25279"/>
                    </a:cubicBezTo>
                    <a:cubicBezTo>
                      <a:pt x="3434" y="25279"/>
                      <a:pt x="3826" y="25465"/>
                      <a:pt x="4137" y="25776"/>
                    </a:cubicBezTo>
                    <a:cubicBezTo>
                      <a:pt x="4170" y="25809"/>
                      <a:pt x="4170" y="25809"/>
                      <a:pt x="4203" y="25843"/>
                    </a:cubicBezTo>
                    <a:cubicBezTo>
                      <a:pt x="4270" y="25910"/>
                      <a:pt x="4370" y="25976"/>
                      <a:pt x="4470" y="26010"/>
                    </a:cubicBezTo>
                    <a:cubicBezTo>
                      <a:pt x="4504" y="26043"/>
                      <a:pt x="4537" y="26076"/>
                      <a:pt x="4604" y="26076"/>
                    </a:cubicBezTo>
                    <a:cubicBezTo>
                      <a:pt x="4670" y="26143"/>
                      <a:pt x="4771" y="26143"/>
                      <a:pt x="4837" y="26143"/>
                    </a:cubicBezTo>
                    <a:lnTo>
                      <a:pt x="4904" y="26143"/>
                    </a:lnTo>
                    <a:cubicBezTo>
                      <a:pt x="5004" y="26143"/>
                      <a:pt x="5104" y="26143"/>
                      <a:pt x="5171" y="26076"/>
                    </a:cubicBezTo>
                    <a:cubicBezTo>
                      <a:pt x="5338" y="26010"/>
                      <a:pt x="5471" y="25910"/>
                      <a:pt x="5604" y="25776"/>
                    </a:cubicBezTo>
                    <a:cubicBezTo>
                      <a:pt x="5916" y="25465"/>
                      <a:pt x="6316" y="25279"/>
                      <a:pt x="6709" y="25279"/>
                    </a:cubicBezTo>
                    <a:close/>
                    <a:moveTo>
                      <a:pt x="2836" y="29812"/>
                    </a:moveTo>
                    <a:lnTo>
                      <a:pt x="2836" y="29812"/>
                    </a:lnTo>
                    <a:cubicBezTo>
                      <a:pt x="2903" y="29912"/>
                      <a:pt x="3003" y="29979"/>
                      <a:pt x="3103" y="30079"/>
                    </a:cubicBezTo>
                    <a:cubicBezTo>
                      <a:pt x="3036" y="30113"/>
                      <a:pt x="2969" y="30146"/>
                      <a:pt x="2936" y="30213"/>
                    </a:cubicBezTo>
                    <a:lnTo>
                      <a:pt x="2903" y="30213"/>
                    </a:lnTo>
                    <a:cubicBezTo>
                      <a:pt x="2869" y="30079"/>
                      <a:pt x="2869" y="29946"/>
                      <a:pt x="2836" y="29812"/>
                    </a:cubicBezTo>
                    <a:close/>
                    <a:moveTo>
                      <a:pt x="13844" y="18137"/>
                    </a:moveTo>
                    <a:cubicBezTo>
                      <a:pt x="14144" y="19872"/>
                      <a:pt x="14377" y="21707"/>
                      <a:pt x="14444" y="23608"/>
                    </a:cubicBezTo>
                    <a:cubicBezTo>
                      <a:pt x="14511" y="24775"/>
                      <a:pt x="14511" y="25943"/>
                      <a:pt x="14444" y="27077"/>
                    </a:cubicBezTo>
                    <a:cubicBezTo>
                      <a:pt x="14277" y="27244"/>
                      <a:pt x="14144" y="27477"/>
                      <a:pt x="13977" y="27677"/>
                    </a:cubicBezTo>
                    <a:cubicBezTo>
                      <a:pt x="13710" y="28044"/>
                      <a:pt x="13477" y="28378"/>
                      <a:pt x="13210" y="28745"/>
                    </a:cubicBezTo>
                    <a:cubicBezTo>
                      <a:pt x="12710" y="29379"/>
                      <a:pt x="12243" y="30012"/>
                      <a:pt x="11742" y="30646"/>
                    </a:cubicBezTo>
                    <a:cubicBezTo>
                      <a:pt x="11575" y="30346"/>
                      <a:pt x="11342" y="30079"/>
                      <a:pt x="10975" y="29946"/>
                    </a:cubicBezTo>
                    <a:cubicBezTo>
                      <a:pt x="10923" y="29932"/>
                      <a:pt x="10866" y="29925"/>
                      <a:pt x="10805" y="29925"/>
                    </a:cubicBezTo>
                    <a:cubicBezTo>
                      <a:pt x="10434" y="29925"/>
                      <a:pt x="9946" y="30178"/>
                      <a:pt x="9974" y="30580"/>
                    </a:cubicBezTo>
                    <a:lnTo>
                      <a:pt x="7573" y="30580"/>
                    </a:lnTo>
                    <a:cubicBezTo>
                      <a:pt x="7539" y="30580"/>
                      <a:pt x="7472" y="30588"/>
                      <a:pt x="7406" y="30588"/>
                    </a:cubicBezTo>
                    <a:cubicBezTo>
                      <a:pt x="7339" y="30588"/>
                      <a:pt x="7272" y="30580"/>
                      <a:pt x="7239" y="30546"/>
                    </a:cubicBezTo>
                    <a:cubicBezTo>
                      <a:pt x="7206" y="30513"/>
                      <a:pt x="7206" y="30346"/>
                      <a:pt x="7172" y="30279"/>
                    </a:cubicBezTo>
                    <a:cubicBezTo>
                      <a:pt x="7139" y="30213"/>
                      <a:pt x="7072" y="30146"/>
                      <a:pt x="7005" y="30113"/>
                    </a:cubicBezTo>
                    <a:cubicBezTo>
                      <a:pt x="6905" y="30079"/>
                      <a:pt x="6839" y="30046"/>
                      <a:pt x="6705" y="30012"/>
                    </a:cubicBezTo>
                    <a:cubicBezTo>
                      <a:pt x="7172" y="29646"/>
                      <a:pt x="7539" y="29112"/>
                      <a:pt x="7806" y="28611"/>
                    </a:cubicBezTo>
                    <a:cubicBezTo>
                      <a:pt x="8206" y="27878"/>
                      <a:pt x="8507" y="26910"/>
                      <a:pt x="8240" y="26043"/>
                    </a:cubicBezTo>
                    <a:cubicBezTo>
                      <a:pt x="8373" y="25843"/>
                      <a:pt x="8540" y="25643"/>
                      <a:pt x="8673" y="25409"/>
                    </a:cubicBezTo>
                    <a:cubicBezTo>
                      <a:pt x="9274" y="24575"/>
                      <a:pt x="9874" y="23741"/>
                      <a:pt x="10475" y="22874"/>
                    </a:cubicBezTo>
                    <a:cubicBezTo>
                      <a:pt x="11108" y="22007"/>
                      <a:pt x="11709" y="21139"/>
                      <a:pt x="12309" y="20272"/>
                    </a:cubicBezTo>
                    <a:cubicBezTo>
                      <a:pt x="12609" y="19872"/>
                      <a:pt x="12910" y="19438"/>
                      <a:pt x="13210" y="19005"/>
                    </a:cubicBezTo>
                    <a:cubicBezTo>
                      <a:pt x="13410" y="18704"/>
                      <a:pt x="13644" y="18438"/>
                      <a:pt x="13844" y="18137"/>
                    </a:cubicBezTo>
                    <a:close/>
                    <a:moveTo>
                      <a:pt x="14911" y="26143"/>
                    </a:moveTo>
                    <a:cubicBezTo>
                      <a:pt x="15145" y="26210"/>
                      <a:pt x="15378" y="26243"/>
                      <a:pt x="15578" y="26276"/>
                    </a:cubicBezTo>
                    <a:cubicBezTo>
                      <a:pt x="15979" y="26343"/>
                      <a:pt x="16379" y="26410"/>
                      <a:pt x="16812" y="26477"/>
                    </a:cubicBezTo>
                    <a:cubicBezTo>
                      <a:pt x="16746" y="28478"/>
                      <a:pt x="16546" y="30413"/>
                      <a:pt x="16179" y="32181"/>
                    </a:cubicBezTo>
                    <a:cubicBezTo>
                      <a:pt x="15979" y="31947"/>
                      <a:pt x="15678" y="31714"/>
                      <a:pt x="15478" y="31547"/>
                    </a:cubicBezTo>
                    <a:cubicBezTo>
                      <a:pt x="15278" y="31347"/>
                      <a:pt x="15078" y="31147"/>
                      <a:pt x="14878" y="30980"/>
                    </a:cubicBezTo>
                    <a:cubicBezTo>
                      <a:pt x="14778" y="30846"/>
                      <a:pt x="14678" y="30746"/>
                      <a:pt x="14578" y="30646"/>
                    </a:cubicBezTo>
                    <a:cubicBezTo>
                      <a:pt x="14778" y="29212"/>
                      <a:pt x="14878" y="27711"/>
                      <a:pt x="14911" y="26143"/>
                    </a:cubicBezTo>
                    <a:close/>
                    <a:moveTo>
                      <a:pt x="10541" y="31013"/>
                    </a:moveTo>
                    <a:cubicBezTo>
                      <a:pt x="10708" y="31080"/>
                      <a:pt x="10808" y="31380"/>
                      <a:pt x="10842" y="31547"/>
                    </a:cubicBezTo>
                    <a:cubicBezTo>
                      <a:pt x="10842" y="31580"/>
                      <a:pt x="10842" y="31614"/>
                      <a:pt x="10842" y="31647"/>
                    </a:cubicBezTo>
                    <a:cubicBezTo>
                      <a:pt x="10875" y="31880"/>
                      <a:pt x="10808" y="32181"/>
                      <a:pt x="10641" y="32347"/>
                    </a:cubicBezTo>
                    <a:cubicBezTo>
                      <a:pt x="10541" y="32448"/>
                      <a:pt x="10408" y="32481"/>
                      <a:pt x="10274" y="32481"/>
                    </a:cubicBezTo>
                    <a:cubicBezTo>
                      <a:pt x="9774" y="32448"/>
                      <a:pt x="9307" y="32448"/>
                      <a:pt x="8807" y="32414"/>
                    </a:cubicBezTo>
                    <a:cubicBezTo>
                      <a:pt x="8440" y="32414"/>
                      <a:pt x="8073" y="32381"/>
                      <a:pt x="7706" y="32347"/>
                    </a:cubicBezTo>
                    <a:cubicBezTo>
                      <a:pt x="7539" y="32314"/>
                      <a:pt x="7372" y="32314"/>
                      <a:pt x="7206" y="32314"/>
                    </a:cubicBezTo>
                    <a:cubicBezTo>
                      <a:pt x="7239" y="31914"/>
                      <a:pt x="7239" y="31480"/>
                      <a:pt x="7239" y="31047"/>
                    </a:cubicBezTo>
                    <a:lnTo>
                      <a:pt x="7272" y="31047"/>
                    </a:lnTo>
                    <a:cubicBezTo>
                      <a:pt x="7539" y="31013"/>
                      <a:pt x="7806" y="31013"/>
                      <a:pt x="8073" y="31013"/>
                    </a:cubicBezTo>
                    <a:close/>
                    <a:moveTo>
                      <a:pt x="1435" y="27010"/>
                    </a:moveTo>
                    <a:cubicBezTo>
                      <a:pt x="1502" y="27577"/>
                      <a:pt x="1702" y="28144"/>
                      <a:pt x="1969" y="28611"/>
                    </a:cubicBezTo>
                    <a:cubicBezTo>
                      <a:pt x="2069" y="28778"/>
                      <a:pt x="2135" y="28912"/>
                      <a:pt x="2269" y="29078"/>
                    </a:cubicBezTo>
                    <a:cubicBezTo>
                      <a:pt x="2335" y="29646"/>
                      <a:pt x="2469" y="30179"/>
                      <a:pt x="2569" y="30713"/>
                    </a:cubicBezTo>
                    <a:cubicBezTo>
                      <a:pt x="2436" y="31047"/>
                      <a:pt x="2369" y="31413"/>
                      <a:pt x="2302" y="31747"/>
                    </a:cubicBezTo>
                    <a:cubicBezTo>
                      <a:pt x="2302" y="32014"/>
                      <a:pt x="2269" y="32281"/>
                      <a:pt x="2302" y="32548"/>
                    </a:cubicBezTo>
                    <a:cubicBezTo>
                      <a:pt x="2202" y="32614"/>
                      <a:pt x="2069" y="32681"/>
                      <a:pt x="2002" y="32781"/>
                    </a:cubicBezTo>
                    <a:cubicBezTo>
                      <a:pt x="1502" y="31047"/>
                      <a:pt x="1101" y="29145"/>
                      <a:pt x="901" y="27177"/>
                    </a:cubicBezTo>
                    <a:cubicBezTo>
                      <a:pt x="1001" y="27144"/>
                      <a:pt x="1068" y="27110"/>
                      <a:pt x="1101" y="27110"/>
                    </a:cubicBezTo>
                    <a:cubicBezTo>
                      <a:pt x="1201" y="27077"/>
                      <a:pt x="1335" y="27044"/>
                      <a:pt x="1435" y="27010"/>
                    </a:cubicBezTo>
                    <a:close/>
                    <a:moveTo>
                      <a:pt x="54606" y="25809"/>
                    </a:moveTo>
                    <a:cubicBezTo>
                      <a:pt x="54473" y="28144"/>
                      <a:pt x="54139" y="30346"/>
                      <a:pt x="53605" y="32347"/>
                    </a:cubicBezTo>
                    <a:cubicBezTo>
                      <a:pt x="53072" y="32414"/>
                      <a:pt x="52571" y="32548"/>
                      <a:pt x="52071" y="32648"/>
                    </a:cubicBezTo>
                    <a:cubicBezTo>
                      <a:pt x="51704" y="32714"/>
                      <a:pt x="51304" y="32748"/>
                      <a:pt x="50903" y="32814"/>
                    </a:cubicBezTo>
                    <a:cubicBezTo>
                      <a:pt x="51437" y="30680"/>
                      <a:pt x="51804" y="28411"/>
                      <a:pt x="51938" y="26010"/>
                    </a:cubicBezTo>
                    <a:cubicBezTo>
                      <a:pt x="52034" y="26026"/>
                      <a:pt x="52134" y="26032"/>
                      <a:pt x="52236" y="26032"/>
                    </a:cubicBezTo>
                    <a:cubicBezTo>
                      <a:pt x="52559" y="26032"/>
                      <a:pt x="52901" y="25968"/>
                      <a:pt x="53205" y="25943"/>
                    </a:cubicBezTo>
                    <a:cubicBezTo>
                      <a:pt x="53505" y="25910"/>
                      <a:pt x="53806" y="25876"/>
                      <a:pt x="54139" y="25843"/>
                    </a:cubicBezTo>
                    <a:cubicBezTo>
                      <a:pt x="54273" y="25843"/>
                      <a:pt x="54439" y="25809"/>
                      <a:pt x="54606" y="25809"/>
                    </a:cubicBezTo>
                    <a:close/>
                    <a:moveTo>
                      <a:pt x="17246" y="26477"/>
                    </a:moveTo>
                    <a:cubicBezTo>
                      <a:pt x="17446" y="26543"/>
                      <a:pt x="17688" y="26560"/>
                      <a:pt x="17930" y="26560"/>
                    </a:cubicBezTo>
                    <a:cubicBezTo>
                      <a:pt x="18172" y="26560"/>
                      <a:pt x="18414" y="26543"/>
                      <a:pt x="18614" y="26543"/>
                    </a:cubicBezTo>
                    <a:cubicBezTo>
                      <a:pt x="18931" y="26543"/>
                      <a:pt x="19256" y="26552"/>
                      <a:pt x="19581" y="26552"/>
                    </a:cubicBezTo>
                    <a:cubicBezTo>
                      <a:pt x="19906" y="26552"/>
                      <a:pt x="20232" y="26543"/>
                      <a:pt x="20548" y="26510"/>
                    </a:cubicBezTo>
                    <a:lnTo>
                      <a:pt x="20548" y="26510"/>
                    </a:lnTo>
                    <a:cubicBezTo>
                      <a:pt x="20482" y="28845"/>
                      <a:pt x="20248" y="31080"/>
                      <a:pt x="19815" y="33148"/>
                    </a:cubicBezTo>
                    <a:cubicBezTo>
                      <a:pt x="19214" y="32981"/>
                      <a:pt x="18580" y="32915"/>
                      <a:pt x="18013" y="32814"/>
                    </a:cubicBezTo>
                    <a:cubicBezTo>
                      <a:pt x="17546" y="32748"/>
                      <a:pt x="17013" y="32614"/>
                      <a:pt x="16546" y="32614"/>
                    </a:cubicBezTo>
                    <a:cubicBezTo>
                      <a:pt x="16946" y="30713"/>
                      <a:pt x="17179" y="28645"/>
                      <a:pt x="17246" y="26477"/>
                    </a:cubicBezTo>
                    <a:close/>
                    <a:moveTo>
                      <a:pt x="10704" y="30362"/>
                    </a:moveTo>
                    <a:cubicBezTo>
                      <a:pt x="10914" y="30362"/>
                      <a:pt x="11152" y="30497"/>
                      <a:pt x="11309" y="30713"/>
                    </a:cubicBezTo>
                    <a:cubicBezTo>
                      <a:pt x="11575" y="31080"/>
                      <a:pt x="11575" y="31680"/>
                      <a:pt x="11509" y="32147"/>
                    </a:cubicBezTo>
                    <a:cubicBezTo>
                      <a:pt x="11442" y="32548"/>
                      <a:pt x="11275" y="33081"/>
                      <a:pt x="10875" y="33215"/>
                    </a:cubicBezTo>
                    <a:cubicBezTo>
                      <a:pt x="10835" y="33225"/>
                      <a:pt x="10797" y="33230"/>
                      <a:pt x="10763" y="33230"/>
                    </a:cubicBezTo>
                    <a:cubicBezTo>
                      <a:pt x="10569" y="33230"/>
                      <a:pt x="10465" y="33079"/>
                      <a:pt x="10408" y="32881"/>
                    </a:cubicBezTo>
                    <a:cubicBezTo>
                      <a:pt x="10608" y="32881"/>
                      <a:pt x="10808" y="32814"/>
                      <a:pt x="10975" y="32648"/>
                    </a:cubicBezTo>
                    <a:cubicBezTo>
                      <a:pt x="11175" y="32414"/>
                      <a:pt x="11242" y="32081"/>
                      <a:pt x="11242" y="31747"/>
                    </a:cubicBezTo>
                    <a:cubicBezTo>
                      <a:pt x="11242" y="31413"/>
                      <a:pt x="11175" y="30946"/>
                      <a:pt x="10908" y="30746"/>
                    </a:cubicBezTo>
                    <a:cubicBezTo>
                      <a:pt x="10741" y="30613"/>
                      <a:pt x="10541" y="30580"/>
                      <a:pt x="10341" y="30580"/>
                    </a:cubicBezTo>
                    <a:cubicBezTo>
                      <a:pt x="10424" y="30428"/>
                      <a:pt x="10557" y="30362"/>
                      <a:pt x="10704" y="30362"/>
                    </a:cubicBezTo>
                    <a:close/>
                    <a:moveTo>
                      <a:pt x="46033" y="26577"/>
                    </a:moveTo>
                    <a:lnTo>
                      <a:pt x="46033" y="26577"/>
                    </a:lnTo>
                    <a:cubicBezTo>
                      <a:pt x="45933" y="28678"/>
                      <a:pt x="45666" y="30746"/>
                      <a:pt x="45233" y="32814"/>
                    </a:cubicBezTo>
                    <a:cubicBezTo>
                      <a:pt x="45199" y="32981"/>
                      <a:pt x="45166" y="33181"/>
                      <a:pt x="45099" y="33348"/>
                    </a:cubicBezTo>
                    <a:cubicBezTo>
                      <a:pt x="44365" y="33348"/>
                      <a:pt x="43598" y="33515"/>
                      <a:pt x="42831" y="33582"/>
                    </a:cubicBezTo>
                    <a:cubicBezTo>
                      <a:pt x="42097" y="33648"/>
                      <a:pt x="41363" y="33715"/>
                      <a:pt x="40629" y="33782"/>
                    </a:cubicBezTo>
                    <a:cubicBezTo>
                      <a:pt x="37928" y="34015"/>
                      <a:pt x="35192" y="34149"/>
                      <a:pt x="32490" y="34215"/>
                    </a:cubicBezTo>
                    <a:cubicBezTo>
                      <a:pt x="31295" y="34247"/>
                      <a:pt x="30093" y="34278"/>
                      <a:pt x="28893" y="34278"/>
                    </a:cubicBezTo>
                    <a:cubicBezTo>
                      <a:pt x="27548" y="34278"/>
                      <a:pt x="26207" y="34239"/>
                      <a:pt x="24885" y="34115"/>
                    </a:cubicBezTo>
                    <a:cubicBezTo>
                      <a:pt x="25352" y="31814"/>
                      <a:pt x="25652" y="29379"/>
                      <a:pt x="25719" y="26844"/>
                    </a:cubicBezTo>
                    <a:cubicBezTo>
                      <a:pt x="26119" y="26932"/>
                      <a:pt x="26564" y="26947"/>
                      <a:pt x="26994" y="26947"/>
                    </a:cubicBezTo>
                    <a:cubicBezTo>
                      <a:pt x="27209" y="26947"/>
                      <a:pt x="27420" y="26944"/>
                      <a:pt x="27620" y="26944"/>
                    </a:cubicBezTo>
                    <a:cubicBezTo>
                      <a:pt x="28387" y="26977"/>
                      <a:pt x="29155" y="27010"/>
                      <a:pt x="29922" y="27044"/>
                    </a:cubicBezTo>
                    <a:cubicBezTo>
                      <a:pt x="31151" y="27074"/>
                      <a:pt x="32374" y="27090"/>
                      <a:pt x="33593" y="27090"/>
                    </a:cubicBezTo>
                    <a:cubicBezTo>
                      <a:pt x="35086" y="27090"/>
                      <a:pt x="36574" y="27065"/>
                      <a:pt x="38061" y="27010"/>
                    </a:cubicBezTo>
                    <a:cubicBezTo>
                      <a:pt x="39429" y="26977"/>
                      <a:pt x="40796" y="26944"/>
                      <a:pt x="42164" y="26844"/>
                    </a:cubicBezTo>
                    <a:cubicBezTo>
                      <a:pt x="42864" y="26810"/>
                      <a:pt x="43565" y="26777"/>
                      <a:pt x="44265" y="26710"/>
                    </a:cubicBezTo>
                    <a:cubicBezTo>
                      <a:pt x="44832" y="26677"/>
                      <a:pt x="45466" y="26677"/>
                      <a:pt x="46033" y="26577"/>
                    </a:cubicBezTo>
                    <a:close/>
                    <a:moveTo>
                      <a:pt x="8073" y="32814"/>
                    </a:moveTo>
                    <a:cubicBezTo>
                      <a:pt x="8306" y="32814"/>
                      <a:pt x="8573" y="32814"/>
                      <a:pt x="8807" y="32848"/>
                    </a:cubicBezTo>
                    <a:cubicBezTo>
                      <a:pt x="9174" y="32848"/>
                      <a:pt x="9541" y="32848"/>
                      <a:pt x="9908" y="32881"/>
                    </a:cubicBezTo>
                    <a:lnTo>
                      <a:pt x="9974" y="32881"/>
                    </a:lnTo>
                    <a:cubicBezTo>
                      <a:pt x="9774" y="33148"/>
                      <a:pt x="9541" y="33415"/>
                      <a:pt x="9340" y="33648"/>
                    </a:cubicBezTo>
                    <a:cubicBezTo>
                      <a:pt x="9140" y="33882"/>
                      <a:pt x="8907" y="34115"/>
                      <a:pt x="8740" y="34382"/>
                    </a:cubicBezTo>
                    <a:cubicBezTo>
                      <a:pt x="8507" y="33849"/>
                      <a:pt x="8273" y="33348"/>
                      <a:pt x="8073" y="32814"/>
                    </a:cubicBezTo>
                    <a:close/>
                    <a:moveTo>
                      <a:pt x="4037" y="30313"/>
                    </a:moveTo>
                    <a:cubicBezTo>
                      <a:pt x="4704" y="30313"/>
                      <a:pt x="5404" y="30346"/>
                      <a:pt x="6071" y="30413"/>
                    </a:cubicBezTo>
                    <a:cubicBezTo>
                      <a:pt x="6238" y="30446"/>
                      <a:pt x="6572" y="30413"/>
                      <a:pt x="6739" y="30513"/>
                    </a:cubicBezTo>
                    <a:cubicBezTo>
                      <a:pt x="6872" y="30580"/>
                      <a:pt x="6839" y="30613"/>
                      <a:pt x="6839" y="30780"/>
                    </a:cubicBezTo>
                    <a:cubicBezTo>
                      <a:pt x="6839" y="31380"/>
                      <a:pt x="6872" y="31981"/>
                      <a:pt x="6839" y="32581"/>
                    </a:cubicBezTo>
                    <a:cubicBezTo>
                      <a:pt x="6805" y="32814"/>
                      <a:pt x="6772" y="32915"/>
                      <a:pt x="6605" y="33048"/>
                    </a:cubicBezTo>
                    <a:cubicBezTo>
                      <a:pt x="6538" y="33115"/>
                      <a:pt x="6472" y="33181"/>
                      <a:pt x="6405" y="33248"/>
                    </a:cubicBezTo>
                    <a:cubicBezTo>
                      <a:pt x="6238" y="33448"/>
                      <a:pt x="6172" y="33682"/>
                      <a:pt x="6071" y="33882"/>
                    </a:cubicBezTo>
                    <a:cubicBezTo>
                      <a:pt x="5738" y="34649"/>
                      <a:pt x="5104" y="34749"/>
                      <a:pt x="4404" y="34749"/>
                    </a:cubicBezTo>
                    <a:cubicBezTo>
                      <a:pt x="4103" y="34716"/>
                      <a:pt x="3703" y="34749"/>
                      <a:pt x="3436" y="34582"/>
                    </a:cubicBezTo>
                    <a:cubicBezTo>
                      <a:pt x="3169" y="34382"/>
                      <a:pt x="3003" y="33949"/>
                      <a:pt x="2903" y="33615"/>
                    </a:cubicBezTo>
                    <a:cubicBezTo>
                      <a:pt x="2702" y="32948"/>
                      <a:pt x="2636" y="32247"/>
                      <a:pt x="2769" y="31547"/>
                    </a:cubicBezTo>
                    <a:cubicBezTo>
                      <a:pt x="2802" y="31213"/>
                      <a:pt x="2903" y="30846"/>
                      <a:pt x="3136" y="30613"/>
                    </a:cubicBezTo>
                    <a:cubicBezTo>
                      <a:pt x="3370" y="30346"/>
                      <a:pt x="3736" y="30313"/>
                      <a:pt x="4037" y="30313"/>
                    </a:cubicBezTo>
                    <a:close/>
                    <a:moveTo>
                      <a:pt x="2335" y="32948"/>
                    </a:moveTo>
                    <a:cubicBezTo>
                      <a:pt x="2369" y="33248"/>
                      <a:pt x="2436" y="33548"/>
                      <a:pt x="2536" y="33815"/>
                    </a:cubicBezTo>
                    <a:cubicBezTo>
                      <a:pt x="2702" y="34382"/>
                      <a:pt x="2969" y="34949"/>
                      <a:pt x="3570" y="35083"/>
                    </a:cubicBezTo>
                    <a:cubicBezTo>
                      <a:pt x="3570" y="35683"/>
                      <a:pt x="3536" y="36284"/>
                      <a:pt x="3536" y="36851"/>
                    </a:cubicBezTo>
                    <a:cubicBezTo>
                      <a:pt x="2969" y="35717"/>
                      <a:pt x="2502" y="34449"/>
                      <a:pt x="2069" y="33081"/>
                    </a:cubicBezTo>
                    <a:cubicBezTo>
                      <a:pt x="2169" y="33048"/>
                      <a:pt x="2235" y="33015"/>
                      <a:pt x="2335" y="32948"/>
                    </a:cubicBezTo>
                    <a:close/>
                    <a:moveTo>
                      <a:pt x="7206" y="32748"/>
                    </a:moveTo>
                    <a:cubicBezTo>
                      <a:pt x="7339" y="32781"/>
                      <a:pt x="7472" y="32781"/>
                      <a:pt x="7573" y="32781"/>
                    </a:cubicBezTo>
                    <a:cubicBezTo>
                      <a:pt x="7739" y="33215"/>
                      <a:pt x="7939" y="33682"/>
                      <a:pt x="8140" y="34115"/>
                    </a:cubicBezTo>
                    <a:cubicBezTo>
                      <a:pt x="8540" y="34983"/>
                      <a:pt x="9007" y="35883"/>
                      <a:pt x="9607" y="36651"/>
                    </a:cubicBezTo>
                    <a:cubicBezTo>
                      <a:pt x="9307" y="36651"/>
                      <a:pt x="8974" y="36717"/>
                      <a:pt x="8707" y="36751"/>
                    </a:cubicBezTo>
                    <a:cubicBezTo>
                      <a:pt x="8306" y="36784"/>
                      <a:pt x="7873" y="36817"/>
                      <a:pt x="7439" y="36817"/>
                    </a:cubicBezTo>
                    <a:cubicBezTo>
                      <a:pt x="6972" y="36851"/>
                      <a:pt x="6538" y="36884"/>
                      <a:pt x="6071" y="36884"/>
                    </a:cubicBezTo>
                    <a:cubicBezTo>
                      <a:pt x="5871" y="36884"/>
                      <a:pt x="5604" y="36884"/>
                      <a:pt x="5371" y="36917"/>
                    </a:cubicBezTo>
                    <a:cubicBezTo>
                      <a:pt x="5404" y="36584"/>
                      <a:pt x="5404" y="36250"/>
                      <a:pt x="5404" y="35917"/>
                    </a:cubicBezTo>
                    <a:cubicBezTo>
                      <a:pt x="5438" y="35616"/>
                      <a:pt x="5438" y="35350"/>
                      <a:pt x="5438" y="35049"/>
                    </a:cubicBezTo>
                    <a:cubicBezTo>
                      <a:pt x="5938" y="34883"/>
                      <a:pt x="6238" y="34516"/>
                      <a:pt x="6438" y="34015"/>
                    </a:cubicBezTo>
                    <a:cubicBezTo>
                      <a:pt x="6505" y="33815"/>
                      <a:pt x="6572" y="33648"/>
                      <a:pt x="6705" y="33515"/>
                    </a:cubicBezTo>
                    <a:cubicBezTo>
                      <a:pt x="6805" y="33415"/>
                      <a:pt x="6905" y="33382"/>
                      <a:pt x="7005" y="33281"/>
                    </a:cubicBezTo>
                    <a:cubicBezTo>
                      <a:pt x="7172" y="33148"/>
                      <a:pt x="7206" y="32948"/>
                      <a:pt x="7206" y="32748"/>
                    </a:cubicBezTo>
                    <a:close/>
                    <a:moveTo>
                      <a:pt x="5104" y="35149"/>
                    </a:moveTo>
                    <a:cubicBezTo>
                      <a:pt x="5071" y="35283"/>
                      <a:pt x="5071" y="35450"/>
                      <a:pt x="5071" y="35583"/>
                    </a:cubicBezTo>
                    <a:cubicBezTo>
                      <a:pt x="5071" y="36250"/>
                      <a:pt x="5071" y="36917"/>
                      <a:pt x="4971" y="37551"/>
                    </a:cubicBezTo>
                    <a:cubicBezTo>
                      <a:pt x="4937" y="37785"/>
                      <a:pt x="4771" y="37885"/>
                      <a:pt x="4570" y="37918"/>
                    </a:cubicBezTo>
                    <a:cubicBezTo>
                      <a:pt x="4304" y="37918"/>
                      <a:pt x="4003" y="37851"/>
                      <a:pt x="3937" y="37551"/>
                    </a:cubicBezTo>
                    <a:cubicBezTo>
                      <a:pt x="3903" y="37284"/>
                      <a:pt x="3937" y="36951"/>
                      <a:pt x="3937" y="36684"/>
                    </a:cubicBezTo>
                    <a:cubicBezTo>
                      <a:pt x="3937" y="36184"/>
                      <a:pt x="3937" y="35683"/>
                      <a:pt x="3937" y="35183"/>
                    </a:cubicBezTo>
                    <a:cubicBezTo>
                      <a:pt x="4089" y="35197"/>
                      <a:pt x="4252" y="35205"/>
                      <a:pt x="4417" y="35205"/>
                    </a:cubicBezTo>
                    <a:cubicBezTo>
                      <a:pt x="4651" y="35205"/>
                      <a:pt x="4889" y="35189"/>
                      <a:pt x="5104" y="35149"/>
                    </a:cubicBezTo>
                    <a:close/>
                    <a:moveTo>
                      <a:pt x="14411" y="27677"/>
                    </a:moveTo>
                    <a:lnTo>
                      <a:pt x="14411" y="27677"/>
                    </a:lnTo>
                    <a:cubicBezTo>
                      <a:pt x="14277" y="30446"/>
                      <a:pt x="13810" y="32981"/>
                      <a:pt x="13110" y="35083"/>
                    </a:cubicBezTo>
                    <a:cubicBezTo>
                      <a:pt x="12676" y="36284"/>
                      <a:pt x="12209" y="37284"/>
                      <a:pt x="11675" y="38052"/>
                    </a:cubicBezTo>
                    <a:cubicBezTo>
                      <a:pt x="10475" y="37218"/>
                      <a:pt x="9607" y="36017"/>
                      <a:pt x="8940" y="34749"/>
                    </a:cubicBezTo>
                    <a:cubicBezTo>
                      <a:pt x="9240" y="34482"/>
                      <a:pt x="9474" y="34115"/>
                      <a:pt x="9741" y="33815"/>
                    </a:cubicBezTo>
                    <a:cubicBezTo>
                      <a:pt x="9874" y="33682"/>
                      <a:pt x="10008" y="33515"/>
                      <a:pt x="10141" y="33348"/>
                    </a:cubicBezTo>
                    <a:cubicBezTo>
                      <a:pt x="10141" y="33382"/>
                      <a:pt x="10174" y="33415"/>
                      <a:pt x="10174" y="33415"/>
                    </a:cubicBezTo>
                    <a:cubicBezTo>
                      <a:pt x="10326" y="33592"/>
                      <a:pt x="10535" y="33673"/>
                      <a:pt x="10743" y="33673"/>
                    </a:cubicBezTo>
                    <a:cubicBezTo>
                      <a:pt x="10810" y="33673"/>
                      <a:pt x="10877" y="33665"/>
                      <a:pt x="10942" y="33648"/>
                    </a:cubicBezTo>
                    <a:cubicBezTo>
                      <a:pt x="11609" y="33482"/>
                      <a:pt x="11876" y="32581"/>
                      <a:pt x="11942" y="31914"/>
                    </a:cubicBezTo>
                    <a:cubicBezTo>
                      <a:pt x="11976" y="31647"/>
                      <a:pt x="11942" y="31380"/>
                      <a:pt x="11876" y="31113"/>
                    </a:cubicBezTo>
                    <a:cubicBezTo>
                      <a:pt x="11942" y="31047"/>
                      <a:pt x="12009" y="30980"/>
                      <a:pt x="12076" y="30913"/>
                    </a:cubicBezTo>
                    <a:cubicBezTo>
                      <a:pt x="12576" y="30213"/>
                      <a:pt x="13110" y="29545"/>
                      <a:pt x="13577" y="28845"/>
                    </a:cubicBezTo>
                    <a:cubicBezTo>
                      <a:pt x="13810" y="28545"/>
                      <a:pt x="14044" y="28211"/>
                      <a:pt x="14277" y="27911"/>
                    </a:cubicBezTo>
                    <a:cubicBezTo>
                      <a:pt x="14311" y="27844"/>
                      <a:pt x="14377" y="27778"/>
                      <a:pt x="14411" y="27677"/>
                    </a:cubicBezTo>
                    <a:close/>
                    <a:moveTo>
                      <a:pt x="14511" y="31080"/>
                    </a:moveTo>
                    <a:cubicBezTo>
                      <a:pt x="14678" y="31313"/>
                      <a:pt x="14911" y="31514"/>
                      <a:pt x="15111" y="31680"/>
                    </a:cubicBezTo>
                    <a:cubicBezTo>
                      <a:pt x="15311" y="31880"/>
                      <a:pt x="15512" y="32081"/>
                      <a:pt x="15745" y="32314"/>
                    </a:cubicBezTo>
                    <a:cubicBezTo>
                      <a:pt x="15845" y="32414"/>
                      <a:pt x="15945" y="32548"/>
                      <a:pt x="16079" y="32681"/>
                    </a:cubicBezTo>
                    <a:cubicBezTo>
                      <a:pt x="15778" y="34049"/>
                      <a:pt x="15378" y="35350"/>
                      <a:pt x="14911" y="36517"/>
                    </a:cubicBezTo>
                    <a:cubicBezTo>
                      <a:pt x="14578" y="37351"/>
                      <a:pt x="14211" y="38118"/>
                      <a:pt x="13810" y="38752"/>
                    </a:cubicBezTo>
                    <a:cubicBezTo>
                      <a:pt x="13677" y="38485"/>
                      <a:pt x="13477" y="38218"/>
                      <a:pt x="13343" y="37951"/>
                    </a:cubicBezTo>
                    <a:cubicBezTo>
                      <a:pt x="13210" y="37685"/>
                      <a:pt x="13043" y="37218"/>
                      <a:pt x="12810" y="36984"/>
                    </a:cubicBezTo>
                    <a:cubicBezTo>
                      <a:pt x="13110" y="36350"/>
                      <a:pt x="13310" y="35750"/>
                      <a:pt x="13510" y="35216"/>
                    </a:cubicBezTo>
                    <a:cubicBezTo>
                      <a:pt x="13944" y="33982"/>
                      <a:pt x="14277" y="32581"/>
                      <a:pt x="14511" y="31080"/>
                    </a:cubicBezTo>
                    <a:close/>
                    <a:moveTo>
                      <a:pt x="53472" y="32781"/>
                    </a:moveTo>
                    <a:lnTo>
                      <a:pt x="53472" y="32781"/>
                    </a:lnTo>
                    <a:cubicBezTo>
                      <a:pt x="53272" y="33515"/>
                      <a:pt x="53038" y="34215"/>
                      <a:pt x="52771" y="34883"/>
                    </a:cubicBezTo>
                    <a:cubicBezTo>
                      <a:pt x="52171" y="36317"/>
                      <a:pt x="51504" y="37518"/>
                      <a:pt x="50737" y="38385"/>
                    </a:cubicBezTo>
                    <a:cubicBezTo>
                      <a:pt x="50603" y="38385"/>
                      <a:pt x="50470" y="38485"/>
                      <a:pt x="50303" y="38519"/>
                    </a:cubicBezTo>
                    <a:cubicBezTo>
                      <a:pt x="50036" y="38619"/>
                      <a:pt x="49769" y="38685"/>
                      <a:pt x="49502" y="38752"/>
                    </a:cubicBezTo>
                    <a:cubicBezTo>
                      <a:pt x="49236" y="38819"/>
                      <a:pt x="48935" y="38852"/>
                      <a:pt x="48635" y="38919"/>
                    </a:cubicBezTo>
                    <a:cubicBezTo>
                      <a:pt x="48602" y="38919"/>
                      <a:pt x="48568" y="38952"/>
                      <a:pt x="48535" y="38952"/>
                    </a:cubicBezTo>
                    <a:cubicBezTo>
                      <a:pt x="48702" y="38619"/>
                      <a:pt x="48902" y="38252"/>
                      <a:pt x="49069" y="37918"/>
                    </a:cubicBezTo>
                    <a:cubicBezTo>
                      <a:pt x="49769" y="36484"/>
                      <a:pt x="50336" y="34916"/>
                      <a:pt x="50803" y="33248"/>
                    </a:cubicBezTo>
                    <a:cubicBezTo>
                      <a:pt x="51237" y="33248"/>
                      <a:pt x="51704" y="33115"/>
                      <a:pt x="52104" y="33048"/>
                    </a:cubicBezTo>
                    <a:cubicBezTo>
                      <a:pt x="52538" y="32981"/>
                      <a:pt x="53038" y="32881"/>
                      <a:pt x="53472" y="32781"/>
                    </a:cubicBezTo>
                    <a:close/>
                    <a:moveTo>
                      <a:pt x="9908" y="37017"/>
                    </a:moveTo>
                    <a:cubicBezTo>
                      <a:pt x="10341" y="37551"/>
                      <a:pt x="10842" y="38018"/>
                      <a:pt x="11409" y="38418"/>
                    </a:cubicBezTo>
                    <a:cubicBezTo>
                      <a:pt x="10675" y="39319"/>
                      <a:pt x="9874" y="39853"/>
                      <a:pt x="9007" y="39886"/>
                    </a:cubicBezTo>
                    <a:cubicBezTo>
                      <a:pt x="8985" y="39887"/>
                      <a:pt x="8963" y="39887"/>
                      <a:pt x="8941" y="39887"/>
                    </a:cubicBezTo>
                    <a:cubicBezTo>
                      <a:pt x="7729" y="39887"/>
                      <a:pt x="6519" y="38987"/>
                      <a:pt x="5438" y="37251"/>
                    </a:cubicBezTo>
                    <a:lnTo>
                      <a:pt x="6105" y="37251"/>
                    </a:lnTo>
                    <a:cubicBezTo>
                      <a:pt x="6538" y="37251"/>
                      <a:pt x="7005" y="37251"/>
                      <a:pt x="7472" y="37218"/>
                    </a:cubicBezTo>
                    <a:cubicBezTo>
                      <a:pt x="7906" y="37218"/>
                      <a:pt x="8373" y="37184"/>
                      <a:pt x="8807" y="37151"/>
                    </a:cubicBezTo>
                    <a:cubicBezTo>
                      <a:pt x="9140" y="37118"/>
                      <a:pt x="9574" y="37151"/>
                      <a:pt x="9908" y="37017"/>
                    </a:cubicBezTo>
                    <a:close/>
                    <a:moveTo>
                      <a:pt x="16446" y="32948"/>
                    </a:moveTo>
                    <a:cubicBezTo>
                      <a:pt x="16646" y="33015"/>
                      <a:pt x="16846" y="33048"/>
                      <a:pt x="17046" y="33081"/>
                    </a:cubicBezTo>
                    <a:cubicBezTo>
                      <a:pt x="17380" y="33115"/>
                      <a:pt x="17713" y="33181"/>
                      <a:pt x="18047" y="33248"/>
                    </a:cubicBezTo>
                    <a:cubicBezTo>
                      <a:pt x="18614" y="33348"/>
                      <a:pt x="19147" y="33448"/>
                      <a:pt x="19715" y="33515"/>
                    </a:cubicBezTo>
                    <a:cubicBezTo>
                      <a:pt x="19181" y="35983"/>
                      <a:pt x="18380" y="38185"/>
                      <a:pt x="17413" y="40020"/>
                    </a:cubicBezTo>
                    <a:lnTo>
                      <a:pt x="17380" y="40020"/>
                    </a:lnTo>
                    <a:cubicBezTo>
                      <a:pt x="16712" y="39819"/>
                      <a:pt x="16012" y="39686"/>
                      <a:pt x="15378" y="39486"/>
                    </a:cubicBezTo>
                    <a:cubicBezTo>
                      <a:pt x="15045" y="39419"/>
                      <a:pt x="14744" y="39319"/>
                      <a:pt x="14411" y="39252"/>
                    </a:cubicBezTo>
                    <a:cubicBezTo>
                      <a:pt x="14311" y="39219"/>
                      <a:pt x="14177" y="39186"/>
                      <a:pt x="14077" y="39152"/>
                    </a:cubicBezTo>
                    <a:cubicBezTo>
                      <a:pt x="14511" y="38452"/>
                      <a:pt x="14944" y="37618"/>
                      <a:pt x="15345" y="36651"/>
                    </a:cubicBezTo>
                    <a:cubicBezTo>
                      <a:pt x="15778" y="35516"/>
                      <a:pt x="16179" y="34282"/>
                      <a:pt x="16446" y="32948"/>
                    </a:cubicBezTo>
                    <a:close/>
                    <a:moveTo>
                      <a:pt x="50203" y="38986"/>
                    </a:moveTo>
                    <a:lnTo>
                      <a:pt x="50203" y="38986"/>
                    </a:lnTo>
                    <a:cubicBezTo>
                      <a:pt x="49936" y="39252"/>
                      <a:pt x="49669" y="39453"/>
                      <a:pt x="49369" y="39653"/>
                    </a:cubicBezTo>
                    <a:cubicBezTo>
                      <a:pt x="49136" y="39753"/>
                      <a:pt x="48902" y="39886"/>
                      <a:pt x="48669" y="39953"/>
                    </a:cubicBezTo>
                    <a:cubicBezTo>
                      <a:pt x="48335" y="40086"/>
                      <a:pt x="48035" y="40186"/>
                      <a:pt x="47701" y="40286"/>
                    </a:cubicBezTo>
                    <a:cubicBezTo>
                      <a:pt x="47901" y="39953"/>
                      <a:pt x="48101" y="39653"/>
                      <a:pt x="48302" y="39319"/>
                    </a:cubicBezTo>
                    <a:cubicBezTo>
                      <a:pt x="48366" y="39330"/>
                      <a:pt x="48434" y="39335"/>
                      <a:pt x="48505" y="39335"/>
                    </a:cubicBezTo>
                    <a:cubicBezTo>
                      <a:pt x="48869" y="39335"/>
                      <a:pt x="49289" y="39208"/>
                      <a:pt x="49569" y="39152"/>
                    </a:cubicBezTo>
                    <a:cubicBezTo>
                      <a:pt x="49769" y="39086"/>
                      <a:pt x="50003" y="39052"/>
                      <a:pt x="50203" y="38986"/>
                    </a:cubicBezTo>
                    <a:close/>
                    <a:moveTo>
                      <a:pt x="44999" y="33782"/>
                    </a:moveTo>
                    <a:cubicBezTo>
                      <a:pt x="44566" y="35616"/>
                      <a:pt x="43965" y="37451"/>
                      <a:pt x="43098" y="39152"/>
                    </a:cubicBezTo>
                    <a:cubicBezTo>
                      <a:pt x="42998" y="39352"/>
                      <a:pt x="42931" y="39553"/>
                      <a:pt x="42831" y="39753"/>
                    </a:cubicBezTo>
                    <a:cubicBezTo>
                      <a:pt x="42770" y="39747"/>
                      <a:pt x="42709" y="39744"/>
                      <a:pt x="42647" y="39744"/>
                    </a:cubicBezTo>
                    <a:cubicBezTo>
                      <a:pt x="42375" y="39744"/>
                      <a:pt x="42103" y="39798"/>
                      <a:pt x="41830" y="39853"/>
                    </a:cubicBezTo>
                    <a:cubicBezTo>
                      <a:pt x="41430" y="39920"/>
                      <a:pt x="41030" y="39986"/>
                      <a:pt x="40629" y="40053"/>
                    </a:cubicBezTo>
                    <a:cubicBezTo>
                      <a:pt x="39896" y="40186"/>
                      <a:pt x="39128" y="40286"/>
                      <a:pt x="38361" y="40420"/>
                    </a:cubicBezTo>
                    <a:cubicBezTo>
                      <a:pt x="35659" y="40787"/>
                      <a:pt x="32924" y="41020"/>
                      <a:pt x="30189" y="41154"/>
                    </a:cubicBezTo>
                    <a:cubicBezTo>
                      <a:pt x="28854" y="41220"/>
                      <a:pt x="27487" y="41254"/>
                      <a:pt x="26119" y="41287"/>
                    </a:cubicBezTo>
                    <a:cubicBezTo>
                      <a:pt x="25452" y="41287"/>
                      <a:pt x="24785" y="41287"/>
                      <a:pt x="24118" y="41254"/>
                    </a:cubicBezTo>
                    <a:cubicBezTo>
                      <a:pt x="23762" y="41254"/>
                      <a:pt x="23391" y="41239"/>
                      <a:pt x="23026" y="41239"/>
                    </a:cubicBezTo>
                    <a:cubicBezTo>
                      <a:pt x="22843" y="41239"/>
                      <a:pt x="22661" y="41243"/>
                      <a:pt x="22483" y="41254"/>
                    </a:cubicBezTo>
                    <a:cubicBezTo>
                      <a:pt x="22617" y="40987"/>
                      <a:pt x="22717" y="40753"/>
                      <a:pt x="22850" y="40453"/>
                    </a:cubicBezTo>
                    <a:cubicBezTo>
                      <a:pt x="23684" y="38685"/>
                      <a:pt x="24318" y="36651"/>
                      <a:pt x="24818" y="34482"/>
                    </a:cubicBezTo>
                    <a:cubicBezTo>
                      <a:pt x="25319" y="34649"/>
                      <a:pt x="25886" y="34616"/>
                      <a:pt x="26386" y="34649"/>
                    </a:cubicBezTo>
                    <a:cubicBezTo>
                      <a:pt x="27153" y="34649"/>
                      <a:pt x="27920" y="34682"/>
                      <a:pt x="28688" y="34682"/>
                    </a:cubicBezTo>
                    <a:cubicBezTo>
                      <a:pt x="31490" y="34682"/>
                      <a:pt x="34258" y="34616"/>
                      <a:pt x="37060" y="34482"/>
                    </a:cubicBezTo>
                    <a:cubicBezTo>
                      <a:pt x="38428" y="34382"/>
                      <a:pt x="39829" y="34282"/>
                      <a:pt x="41197" y="34182"/>
                    </a:cubicBezTo>
                    <a:cubicBezTo>
                      <a:pt x="41897" y="34115"/>
                      <a:pt x="42598" y="34049"/>
                      <a:pt x="43298" y="33982"/>
                    </a:cubicBezTo>
                    <a:cubicBezTo>
                      <a:pt x="43865" y="33915"/>
                      <a:pt x="44466" y="33882"/>
                      <a:pt x="44999" y="33782"/>
                    </a:cubicBezTo>
                    <a:close/>
                    <a:moveTo>
                      <a:pt x="5271" y="37785"/>
                    </a:moveTo>
                    <a:cubicBezTo>
                      <a:pt x="6338" y="39386"/>
                      <a:pt x="7539" y="40253"/>
                      <a:pt x="8773" y="40286"/>
                    </a:cubicBezTo>
                    <a:cubicBezTo>
                      <a:pt x="8707" y="40553"/>
                      <a:pt x="8740" y="40920"/>
                      <a:pt x="8740" y="41120"/>
                    </a:cubicBezTo>
                    <a:cubicBezTo>
                      <a:pt x="8707" y="41354"/>
                      <a:pt x="8707" y="41621"/>
                      <a:pt x="8673" y="41854"/>
                    </a:cubicBezTo>
                    <a:cubicBezTo>
                      <a:pt x="8673" y="41888"/>
                      <a:pt x="8673" y="41888"/>
                      <a:pt x="8673" y="41921"/>
                    </a:cubicBezTo>
                    <a:cubicBezTo>
                      <a:pt x="8673" y="41922"/>
                      <a:pt x="8671" y="41923"/>
                      <a:pt x="8668" y="41923"/>
                    </a:cubicBezTo>
                    <a:cubicBezTo>
                      <a:pt x="8588" y="41923"/>
                      <a:pt x="7670" y="41586"/>
                      <a:pt x="7606" y="41554"/>
                    </a:cubicBezTo>
                    <a:cubicBezTo>
                      <a:pt x="7206" y="41387"/>
                      <a:pt x="6872" y="41154"/>
                      <a:pt x="6538" y="40887"/>
                    </a:cubicBezTo>
                    <a:cubicBezTo>
                      <a:pt x="5738" y="40253"/>
                      <a:pt x="5171" y="39453"/>
                      <a:pt x="4570" y="38652"/>
                    </a:cubicBezTo>
                    <a:cubicBezTo>
                      <a:pt x="4537" y="38619"/>
                      <a:pt x="4437" y="38452"/>
                      <a:pt x="4370" y="38318"/>
                    </a:cubicBezTo>
                    <a:lnTo>
                      <a:pt x="4570" y="38318"/>
                    </a:lnTo>
                    <a:cubicBezTo>
                      <a:pt x="4904" y="38285"/>
                      <a:pt x="5171" y="38085"/>
                      <a:pt x="5271" y="37785"/>
                    </a:cubicBezTo>
                    <a:close/>
                    <a:moveTo>
                      <a:pt x="12609" y="37384"/>
                    </a:moveTo>
                    <a:cubicBezTo>
                      <a:pt x="12710" y="37618"/>
                      <a:pt x="12843" y="37851"/>
                      <a:pt x="12943" y="38018"/>
                    </a:cubicBezTo>
                    <a:cubicBezTo>
                      <a:pt x="13110" y="38385"/>
                      <a:pt x="13310" y="38852"/>
                      <a:pt x="13577" y="39152"/>
                    </a:cubicBezTo>
                    <a:cubicBezTo>
                      <a:pt x="12376" y="40920"/>
                      <a:pt x="10975" y="41921"/>
                      <a:pt x="9507" y="41988"/>
                    </a:cubicBezTo>
                    <a:lnTo>
                      <a:pt x="9074" y="41988"/>
                    </a:lnTo>
                    <a:cubicBezTo>
                      <a:pt x="9107" y="41721"/>
                      <a:pt x="9107" y="41487"/>
                      <a:pt x="9107" y="41220"/>
                    </a:cubicBezTo>
                    <a:cubicBezTo>
                      <a:pt x="9140" y="40987"/>
                      <a:pt x="9140" y="40720"/>
                      <a:pt x="9140" y="40487"/>
                    </a:cubicBezTo>
                    <a:cubicBezTo>
                      <a:pt x="9140" y="40420"/>
                      <a:pt x="9140" y="40353"/>
                      <a:pt x="9140" y="40286"/>
                    </a:cubicBezTo>
                    <a:cubicBezTo>
                      <a:pt x="10775" y="40153"/>
                      <a:pt x="11876" y="38819"/>
                      <a:pt x="12609" y="37384"/>
                    </a:cubicBezTo>
                    <a:close/>
                    <a:moveTo>
                      <a:pt x="38828" y="1192"/>
                    </a:moveTo>
                    <a:lnTo>
                      <a:pt x="38828" y="1192"/>
                    </a:lnTo>
                    <a:cubicBezTo>
                      <a:pt x="39062" y="1225"/>
                      <a:pt x="39295" y="1259"/>
                      <a:pt x="39495" y="1292"/>
                    </a:cubicBezTo>
                    <a:cubicBezTo>
                      <a:pt x="40229" y="1425"/>
                      <a:pt x="40930" y="1592"/>
                      <a:pt x="41630" y="1826"/>
                    </a:cubicBezTo>
                    <a:cubicBezTo>
                      <a:pt x="42497" y="2059"/>
                      <a:pt x="43498" y="2359"/>
                      <a:pt x="44232" y="2893"/>
                    </a:cubicBezTo>
                    <a:cubicBezTo>
                      <a:pt x="45033" y="3527"/>
                      <a:pt x="45666" y="4461"/>
                      <a:pt x="46300" y="5261"/>
                    </a:cubicBezTo>
                    <a:cubicBezTo>
                      <a:pt x="46934" y="6029"/>
                      <a:pt x="47468" y="6896"/>
                      <a:pt x="47935" y="7763"/>
                    </a:cubicBezTo>
                    <a:cubicBezTo>
                      <a:pt x="50370" y="12233"/>
                      <a:pt x="51370" y="17403"/>
                      <a:pt x="51537" y="22407"/>
                    </a:cubicBezTo>
                    <a:cubicBezTo>
                      <a:pt x="51637" y="25643"/>
                      <a:pt x="51370" y="28878"/>
                      <a:pt x="50637" y="32047"/>
                    </a:cubicBezTo>
                    <a:cubicBezTo>
                      <a:pt x="50136" y="34249"/>
                      <a:pt x="49402" y="36450"/>
                      <a:pt x="48335" y="38452"/>
                    </a:cubicBezTo>
                    <a:cubicBezTo>
                      <a:pt x="47868" y="39286"/>
                      <a:pt x="47334" y="40120"/>
                      <a:pt x="46734" y="40887"/>
                    </a:cubicBezTo>
                    <a:cubicBezTo>
                      <a:pt x="45967" y="41854"/>
                      <a:pt x="44899" y="42054"/>
                      <a:pt x="43732" y="42421"/>
                    </a:cubicBezTo>
                    <a:cubicBezTo>
                      <a:pt x="43098" y="42655"/>
                      <a:pt x="42431" y="42888"/>
                      <a:pt x="41764" y="43089"/>
                    </a:cubicBezTo>
                    <a:cubicBezTo>
                      <a:pt x="41430" y="43189"/>
                      <a:pt x="41096" y="43255"/>
                      <a:pt x="40763" y="43355"/>
                    </a:cubicBezTo>
                    <a:cubicBezTo>
                      <a:pt x="42131" y="41954"/>
                      <a:pt x="43131" y="40220"/>
                      <a:pt x="43898" y="38452"/>
                    </a:cubicBezTo>
                    <a:cubicBezTo>
                      <a:pt x="45867" y="33982"/>
                      <a:pt x="46801" y="28078"/>
                      <a:pt x="46500" y="21873"/>
                    </a:cubicBezTo>
                    <a:cubicBezTo>
                      <a:pt x="46200" y="15669"/>
                      <a:pt x="44699" y="9898"/>
                      <a:pt x="42297" y="5628"/>
                    </a:cubicBezTo>
                    <a:cubicBezTo>
                      <a:pt x="41263" y="3760"/>
                      <a:pt x="40096" y="2259"/>
                      <a:pt x="38828" y="1192"/>
                    </a:cubicBezTo>
                    <a:close/>
                    <a:moveTo>
                      <a:pt x="13877" y="39486"/>
                    </a:moveTo>
                    <a:cubicBezTo>
                      <a:pt x="14010" y="39553"/>
                      <a:pt x="14177" y="39586"/>
                      <a:pt x="14311" y="39619"/>
                    </a:cubicBezTo>
                    <a:cubicBezTo>
                      <a:pt x="14644" y="39719"/>
                      <a:pt x="14944" y="39819"/>
                      <a:pt x="15278" y="39886"/>
                    </a:cubicBezTo>
                    <a:cubicBezTo>
                      <a:pt x="15912" y="40086"/>
                      <a:pt x="16546" y="40286"/>
                      <a:pt x="17213" y="40387"/>
                    </a:cubicBezTo>
                    <a:cubicBezTo>
                      <a:pt x="16512" y="41621"/>
                      <a:pt x="15745" y="42688"/>
                      <a:pt x="14878" y="43556"/>
                    </a:cubicBezTo>
                    <a:cubicBezTo>
                      <a:pt x="14644" y="43722"/>
                      <a:pt x="14411" y="43822"/>
                      <a:pt x="14144" y="43922"/>
                    </a:cubicBezTo>
                    <a:cubicBezTo>
                      <a:pt x="13944" y="43822"/>
                      <a:pt x="13710" y="43789"/>
                      <a:pt x="13477" y="43722"/>
                    </a:cubicBezTo>
                    <a:cubicBezTo>
                      <a:pt x="13143" y="43656"/>
                      <a:pt x="12810" y="43589"/>
                      <a:pt x="12443" y="43489"/>
                    </a:cubicBezTo>
                    <a:cubicBezTo>
                      <a:pt x="11776" y="43289"/>
                      <a:pt x="11108" y="43089"/>
                      <a:pt x="10441" y="42855"/>
                    </a:cubicBezTo>
                    <a:cubicBezTo>
                      <a:pt x="10041" y="42722"/>
                      <a:pt x="9641" y="42555"/>
                      <a:pt x="9240" y="42388"/>
                    </a:cubicBezTo>
                    <a:lnTo>
                      <a:pt x="9240" y="42388"/>
                    </a:lnTo>
                    <a:cubicBezTo>
                      <a:pt x="9290" y="42405"/>
                      <a:pt x="9332" y="42413"/>
                      <a:pt x="9374" y="42413"/>
                    </a:cubicBezTo>
                    <a:cubicBezTo>
                      <a:pt x="9416" y="42413"/>
                      <a:pt x="9457" y="42405"/>
                      <a:pt x="9507" y="42388"/>
                    </a:cubicBezTo>
                    <a:cubicBezTo>
                      <a:pt x="11108" y="42321"/>
                      <a:pt x="12609" y="41321"/>
                      <a:pt x="13877" y="39486"/>
                    </a:cubicBezTo>
                    <a:close/>
                    <a:moveTo>
                      <a:pt x="15445" y="2026"/>
                    </a:moveTo>
                    <a:cubicBezTo>
                      <a:pt x="15512" y="2026"/>
                      <a:pt x="15545" y="2026"/>
                      <a:pt x="15578" y="2059"/>
                    </a:cubicBezTo>
                    <a:lnTo>
                      <a:pt x="15612" y="2059"/>
                    </a:lnTo>
                    <a:cubicBezTo>
                      <a:pt x="15645" y="2059"/>
                      <a:pt x="15678" y="2059"/>
                      <a:pt x="15712" y="2092"/>
                    </a:cubicBezTo>
                    <a:cubicBezTo>
                      <a:pt x="15745" y="2092"/>
                      <a:pt x="15745" y="2092"/>
                      <a:pt x="15745" y="2126"/>
                    </a:cubicBezTo>
                    <a:lnTo>
                      <a:pt x="15812" y="2092"/>
                    </a:lnTo>
                    <a:cubicBezTo>
                      <a:pt x="18714" y="3360"/>
                      <a:pt x="21282" y="6863"/>
                      <a:pt x="23017" y="11633"/>
                    </a:cubicBezTo>
                    <a:cubicBezTo>
                      <a:pt x="23017" y="11666"/>
                      <a:pt x="23017" y="11733"/>
                      <a:pt x="23050" y="11766"/>
                    </a:cubicBezTo>
                    <a:cubicBezTo>
                      <a:pt x="23851" y="13968"/>
                      <a:pt x="24385" y="16269"/>
                      <a:pt x="24751" y="18604"/>
                    </a:cubicBezTo>
                    <a:cubicBezTo>
                      <a:pt x="25052" y="20406"/>
                      <a:pt x="25218" y="22207"/>
                      <a:pt x="25252" y="24008"/>
                    </a:cubicBezTo>
                    <a:cubicBezTo>
                      <a:pt x="25319" y="25676"/>
                      <a:pt x="25285" y="27377"/>
                      <a:pt x="25152" y="29045"/>
                    </a:cubicBezTo>
                    <a:cubicBezTo>
                      <a:pt x="24952" y="31714"/>
                      <a:pt x="24518" y="34349"/>
                      <a:pt x="23717" y="36917"/>
                    </a:cubicBezTo>
                    <a:cubicBezTo>
                      <a:pt x="23451" y="37851"/>
                      <a:pt x="23117" y="38785"/>
                      <a:pt x="22717" y="39686"/>
                    </a:cubicBezTo>
                    <a:cubicBezTo>
                      <a:pt x="22150" y="41020"/>
                      <a:pt x="21449" y="42355"/>
                      <a:pt x="20582" y="43556"/>
                    </a:cubicBezTo>
                    <a:cubicBezTo>
                      <a:pt x="20482" y="43656"/>
                      <a:pt x="20382" y="43789"/>
                      <a:pt x="20282" y="43956"/>
                    </a:cubicBezTo>
                    <a:cubicBezTo>
                      <a:pt x="20148" y="44089"/>
                      <a:pt x="20015" y="44256"/>
                      <a:pt x="19881" y="44389"/>
                    </a:cubicBezTo>
                    <a:cubicBezTo>
                      <a:pt x="19748" y="44556"/>
                      <a:pt x="19581" y="44723"/>
                      <a:pt x="19414" y="44856"/>
                    </a:cubicBezTo>
                    <a:cubicBezTo>
                      <a:pt x="19348" y="44890"/>
                      <a:pt x="19281" y="44923"/>
                      <a:pt x="19181" y="44923"/>
                    </a:cubicBezTo>
                    <a:cubicBezTo>
                      <a:pt x="18969" y="44985"/>
                      <a:pt x="18752" y="45009"/>
                      <a:pt x="18533" y="45009"/>
                    </a:cubicBezTo>
                    <a:cubicBezTo>
                      <a:pt x="17926" y="45009"/>
                      <a:pt x="17301" y="44821"/>
                      <a:pt x="16712" y="44723"/>
                    </a:cubicBezTo>
                    <a:cubicBezTo>
                      <a:pt x="16145" y="44623"/>
                      <a:pt x="15578" y="44523"/>
                      <a:pt x="15011" y="44389"/>
                    </a:cubicBezTo>
                    <a:cubicBezTo>
                      <a:pt x="14911" y="44356"/>
                      <a:pt x="14778" y="44356"/>
                      <a:pt x="14644" y="44323"/>
                    </a:cubicBezTo>
                    <a:cubicBezTo>
                      <a:pt x="15945" y="43189"/>
                      <a:pt x="17113" y="41587"/>
                      <a:pt x="18080" y="39586"/>
                    </a:cubicBezTo>
                    <a:cubicBezTo>
                      <a:pt x="20148" y="35416"/>
                      <a:pt x="21182" y="29946"/>
                      <a:pt x="20982" y="24142"/>
                    </a:cubicBezTo>
                    <a:cubicBezTo>
                      <a:pt x="20782" y="18371"/>
                      <a:pt x="19414" y="12967"/>
                      <a:pt x="17079" y="8931"/>
                    </a:cubicBezTo>
                    <a:cubicBezTo>
                      <a:pt x="15345" y="5929"/>
                      <a:pt x="13243" y="3960"/>
                      <a:pt x="10975" y="3160"/>
                    </a:cubicBezTo>
                    <a:cubicBezTo>
                      <a:pt x="11675" y="2793"/>
                      <a:pt x="12409" y="2559"/>
                      <a:pt x="13177" y="2359"/>
                    </a:cubicBezTo>
                    <a:cubicBezTo>
                      <a:pt x="13677" y="2226"/>
                      <a:pt x="14244" y="2092"/>
                      <a:pt x="14778" y="2059"/>
                    </a:cubicBezTo>
                    <a:cubicBezTo>
                      <a:pt x="14978" y="2026"/>
                      <a:pt x="15211" y="2026"/>
                      <a:pt x="15411" y="2026"/>
                    </a:cubicBezTo>
                    <a:close/>
                    <a:moveTo>
                      <a:pt x="42598" y="40153"/>
                    </a:moveTo>
                    <a:cubicBezTo>
                      <a:pt x="42131" y="40987"/>
                      <a:pt x="41597" y="41821"/>
                      <a:pt x="40963" y="42521"/>
                    </a:cubicBezTo>
                    <a:cubicBezTo>
                      <a:pt x="39462" y="42922"/>
                      <a:pt x="37994" y="43389"/>
                      <a:pt x="36460" y="43789"/>
                    </a:cubicBezTo>
                    <a:cubicBezTo>
                      <a:pt x="33691" y="44490"/>
                      <a:pt x="30889" y="45023"/>
                      <a:pt x="28054" y="45223"/>
                    </a:cubicBezTo>
                    <a:cubicBezTo>
                      <a:pt x="27240" y="45282"/>
                      <a:pt x="26425" y="45317"/>
                      <a:pt x="25618" y="45317"/>
                    </a:cubicBezTo>
                    <a:cubicBezTo>
                      <a:pt x="25036" y="45317"/>
                      <a:pt x="24457" y="45299"/>
                      <a:pt x="23884" y="45257"/>
                    </a:cubicBezTo>
                    <a:cubicBezTo>
                      <a:pt x="23150" y="45223"/>
                      <a:pt x="22416" y="45157"/>
                      <a:pt x="21683" y="45023"/>
                    </a:cubicBezTo>
                    <a:cubicBezTo>
                      <a:pt x="21182" y="44957"/>
                      <a:pt x="20649" y="44823"/>
                      <a:pt x="20148" y="44790"/>
                    </a:cubicBezTo>
                    <a:cubicBezTo>
                      <a:pt x="20248" y="44656"/>
                      <a:pt x="20348" y="44490"/>
                      <a:pt x="20482" y="44356"/>
                    </a:cubicBezTo>
                    <a:cubicBezTo>
                      <a:pt x="21149" y="43556"/>
                      <a:pt x="21749" y="42655"/>
                      <a:pt x="22283" y="41587"/>
                    </a:cubicBezTo>
                    <a:cubicBezTo>
                      <a:pt x="22750" y="41676"/>
                      <a:pt x="23217" y="41691"/>
                      <a:pt x="23674" y="41691"/>
                    </a:cubicBezTo>
                    <a:cubicBezTo>
                      <a:pt x="23903" y="41691"/>
                      <a:pt x="24129" y="41687"/>
                      <a:pt x="24351" y="41687"/>
                    </a:cubicBezTo>
                    <a:cubicBezTo>
                      <a:pt x="24735" y="41704"/>
                      <a:pt x="25118" y="41713"/>
                      <a:pt x="25502" y="41713"/>
                    </a:cubicBezTo>
                    <a:cubicBezTo>
                      <a:pt x="25886" y="41713"/>
                      <a:pt x="26269" y="41704"/>
                      <a:pt x="26653" y="41687"/>
                    </a:cubicBezTo>
                    <a:cubicBezTo>
                      <a:pt x="29388" y="41687"/>
                      <a:pt x="32157" y="41521"/>
                      <a:pt x="34925" y="41254"/>
                    </a:cubicBezTo>
                    <a:cubicBezTo>
                      <a:pt x="36293" y="41120"/>
                      <a:pt x="37661" y="40954"/>
                      <a:pt x="39028" y="40753"/>
                    </a:cubicBezTo>
                    <a:cubicBezTo>
                      <a:pt x="39729" y="40653"/>
                      <a:pt x="40396" y="40520"/>
                      <a:pt x="41063" y="40420"/>
                    </a:cubicBezTo>
                    <a:cubicBezTo>
                      <a:pt x="41563" y="40353"/>
                      <a:pt x="42131" y="40320"/>
                      <a:pt x="42598" y="40153"/>
                    </a:cubicBezTo>
                    <a:close/>
                    <a:moveTo>
                      <a:pt x="5071" y="40053"/>
                    </a:moveTo>
                    <a:cubicBezTo>
                      <a:pt x="5538" y="40587"/>
                      <a:pt x="6005" y="41020"/>
                      <a:pt x="6505" y="41387"/>
                    </a:cubicBezTo>
                    <a:cubicBezTo>
                      <a:pt x="6505" y="41421"/>
                      <a:pt x="6505" y="41421"/>
                      <a:pt x="6538" y="41421"/>
                    </a:cubicBezTo>
                    <a:cubicBezTo>
                      <a:pt x="7573" y="42288"/>
                      <a:pt x="8974" y="42788"/>
                      <a:pt x="10241" y="43222"/>
                    </a:cubicBezTo>
                    <a:cubicBezTo>
                      <a:pt x="10541" y="43355"/>
                      <a:pt x="10875" y="43455"/>
                      <a:pt x="11175" y="43556"/>
                    </a:cubicBezTo>
                    <a:cubicBezTo>
                      <a:pt x="11063" y="43547"/>
                      <a:pt x="10951" y="43543"/>
                      <a:pt x="10839" y="43543"/>
                    </a:cubicBezTo>
                    <a:cubicBezTo>
                      <a:pt x="10045" y="43543"/>
                      <a:pt x="9245" y="43751"/>
                      <a:pt x="8573" y="44189"/>
                    </a:cubicBezTo>
                    <a:cubicBezTo>
                      <a:pt x="8140" y="44490"/>
                      <a:pt x="7739" y="44890"/>
                      <a:pt x="7439" y="45323"/>
                    </a:cubicBezTo>
                    <a:cubicBezTo>
                      <a:pt x="7306" y="45524"/>
                      <a:pt x="7039" y="45891"/>
                      <a:pt x="6972" y="46191"/>
                    </a:cubicBezTo>
                    <a:cubicBezTo>
                      <a:pt x="6872" y="46124"/>
                      <a:pt x="6739" y="46091"/>
                      <a:pt x="6639" y="46024"/>
                    </a:cubicBezTo>
                    <a:cubicBezTo>
                      <a:pt x="6272" y="45891"/>
                      <a:pt x="5938" y="45724"/>
                      <a:pt x="5571" y="45590"/>
                    </a:cubicBezTo>
                    <a:cubicBezTo>
                      <a:pt x="5204" y="45424"/>
                      <a:pt x="4837" y="45257"/>
                      <a:pt x="4470" y="45123"/>
                    </a:cubicBezTo>
                    <a:cubicBezTo>
                      <a:pt x="4337" y="45057"/>
                      <a:pt x="4203" y="44990"/>
                      <a:pt x="4037" y="44923"/>
                    </a:cubicBezTo>
                    <a:cubicBezTo>
                      <a:pt x="3970" y="44890"/>
                      <a:pt x="3903" y="44856"/>
                      <a:pt x="3837" y="44823"/>
                    </a:cubicBezTo>
                    <a:cubicBezTo>
                      <a:pt x="4070" y="43889"/>
                      <a:pt x="4304" y="42955"/>
                      <a:pt x="4537" y="42021"/>
                    </a:cubicBezTo>
                    <a:cubicBezTo>
                      <a:pt x="4670" y="41521"/>
                      <a:pt x="4804" y="41054"/>
                      <a:pt x="4937" y="40553"/>
                    </a:cubicBezTo>
                    <a:cubicBezTo>
                      <a:pt x="4971" y="40387"/>
                      <a:pt x="5037" y="40220"/>
                      <a:pt x="5071" y="40053"/>
                    </a:cubicBezTo>
                    <a:close/>
                    <a:moveTo>
                      <a:pt x="10809" y="44020"/>
                    </a:moveTo>
                    <a:cubicBezTo>
                      <a:pt x="11098" y="44020"/>
                      <a:pt x="11390" y="44054"/>
                      <a:pt x="11675" y="44123"/>
                    </a:cubicBezTo>
                    <a:cubicBezTo>
                      <a:pt x="11375" y="44223"/>
                      <a:pt x="11075" y="44423"/>
                      <a:pt x="10875" y="44590"/>
                    </a:cubicBezTo>
                    <a:cubicBezTo>
                      <a:pt x="10641" y="44856"/>
                      <a:pt x="10441" y="45157"/>
                      <a:pt x="10274" y="45490"/>
                    </a:cubicBezTo>
                    <a:cubicBezTo>
                      <a:pt x="10208" y="45657"/>
                      <a:pt x="10074" y="45957"/>
                      <a:pt x="10041" y="46191"/>
                    </a:cubicBezTo>
                    <a:lnTo>
                      <a:pt x="9674" y="46191"/>
                    </a:lnTo>
                    <a:cubicBezTo>
                      <a:pt x="9374" y="46224"/>
                      <a:pt x="9040" y="46224"/>
                      <a:pt x="8740" y="46224"/>
                    </a:cubicBezTo>
                    <a:cubicBezTo>
                      <a:pt x="8440" y="46224"/>
                      <a:pt x="8106" y="46257"/>
                      <a:pt x="7806" y="46257"/>
                    </a:cubicBezTo>
                    <a:lnTo>
                      <a:pt x="7506" y="46257"/>
                    </a:lnTo>
                    <a:cubicBezTo>
                      <a:pt x="7506" y="46257"/>
                      <a:pt x="7506" y="46224"/>
                      <a:pt x="7506" y="46224"/>
                    </a:cubicBezTo>
                    <a:cubicBezTo>
                      <a:pt x="7639" y="45991"/>
                      <a:pt x="7739" y="45757"/>
                      <a:pt x="7906" y="45557"/>
                    </a:cubicBezTo>
                    <a:cubicBezTo>
                      <a:pt x="8173" y="45157"/>
                      <a:pt x="8507" y="44856"/>
                      <a:pt x="8873" y="44590"/>
                    </a:cubicBezTo>
                    <a:cubicBezTo>
                      <a:pt x="9438" y="44213"/>
                      <a:pt x="10118" y="44020"/>
                      <a:pt x="10809" y="44020"/>
                    </a:cubicBezTo>
                    <a:close/>
                    <a:moveTo>
                      <a:pt x="45433" y="42321"/>
                    </a:moveTo>
                    <a:cubicBezTo>
                      <a:pt x="45533" y="42822"/>
                      <a:pt x="45633" y="43322"/>
                      <a:pt x="45733" y="43822"/>
                    </a:cubicBezTo>
                    <a:cubicBezTo>
                      <a:pt x="46000" y="45190"/>
                      <a:pt x="46233" y="46591"/>
                      <a:pt x="46534" y="47992"/>
                    </a:cubicBezTo>
                    <a:cubicBezTo>
                      <a:pt x="45733" y="47759"/>
                      <a:pt x="44966" y="47525"/>
                      <a:pt x="44165" y="47258"/>
                    </a:cubicBezTo>
                    <a:cubicBezTo>
                      <a:pt x="44032" y="47225"/>
                      <a:pt x="43898" y="47191"/>
                      <a:pt x="43765" y="47158"/>
                    </a:cubicBezTo>
                    <a:cubicBezTo>
                      <a:pt x="42731" y="46825"/>
                      <a:pt x="41730" y="46524"/>
                      <a:pt x="40696" y="46257"/>
                    </a:cubicBezTo>
                    <a:cubicBezTo>
                      <a:pt x="40529" y="46191"/>
                      <a:pt x="40496" y="46191"/>
                      <a:pt x="40496" y="46024"/>
                    </a:cubicBezTo>
                    <a:cubicBezTo>
                      <a:pt x="40329" y="45257"/>
                      <a:pt x="40062" y="44456"/>
                      <a:pt x="39662" y="43789"/>
                    </a:cubicBezTo>
                    <a:lnTo>
                      <a:pt x="39662" y="43789"/>
                    </a:lnTo>
                    <a:cubicBezTo>
                      <a:pt x="39929" y="43856"/>
                      <a:pt x="40263" y="43856"/>
                      <a:pt x="40496" y="43856"/>
                    </a:cubicBezTo>
                    <a:cubicBezTo>
                      <a:pt x="41030" y="43822"/>
                      <a:pt x="41530" y="43589"/>
                      <a:pt x="42030" y="43455"/>
                    </a:cubicBezTo>
                    <a:cubicBezTo>
                      <a:pt x="42798" y="43222"/>
                      <a:pt x="43532" y="42955"/>
                      <a:pt x="44265" y="42688"/>
                    </a:cubicBezTo>
                    <a:cubicBezTo>
                      <a:pt x="44666" y="42588"/>
                      <a:pt x="45033" y="42455"/>
                      <a:pt x="45433" y="42321"/>
                    </a:cubicBezTo>
                    <a:close/>
                    <a:moveTo>
                      <a:pt x="48635" y="40420"/>
                    </a:moveTo>
                    <a:cubicBezTo>
                      <a:pt x="48669" y="40620"/>
                      <a:pt x="48735" y="40787"/>
                      <a:pt x="48769" y="40987"/>
                    </a:cubicBezTo>
                    <a:cubicBezTo>
                      <a:pt x="48935" y="41721"/>
                      <a:pt x="49102" y="42455"/>
                      <a:pt x="49269" y="43155"/>
                    </a:cubicBezTo>
                    <a:cubicBezTo>
                      <a:pt x="49436" y="43956"/>
                      <a:pt x="49603" y="44756"/>
                      <a:pt x="49769" y="45524"/>
                    </a:cubicBezTo>
                    <a:cubicBezTo>
                      <a:pt x="49869" y="46157"/>
                      <a:pt x="49969" y="46825"/>
                      <a:pt x="50103" y="47458"/>
                    </a:cubicBezTo>
                    <a:cubicBezTo>
                      <a:pt x="49903" y="47492"/>
                      <a:pt x="49669" y="47558"/>
                      <a:pt x="49469" y="47625"/>
                    </a:cubicBezTo>
                    <a:cubicBezTo>
                      <a:pt x="49136" y="47692"/>
                      <a:pt x="48802" y="47759"/>
                      <a:pt x="48435" y="47825"/>
                    </a:cubicBezTo>
                    <a:cubicBezTo>
                      <a:pt x="48101" y="47892"/>
                      <a:pt x="47768" y="47959"/>
                      <a:pt x="47434" y="47992"/>
                    </a:cubicBezTo>
                    <a:cubicBezTo>
                      <a:pt x="47268" y="48025"/>
                      <a:pt x="47134" y="48025"/>
                      <a:pt x="46967" y="48059"/>
                    </a:cubicBezTo>
                    <a:cubicBezTo>
                      <a:pt x="46734" y="46624"/>
                      <a:pt x="46500" y="45157"/>
                      <a:pt x="46200" y="43722"/>
                    </a:cubicBezTo>
                    <a:cubicBezTo>
                      <a:pt x="46067" y="43189"/>
                      <a:pt x="45967" y="42688"/>
                      <a:pt x="45833" y="42155"/>
                    </a:cubicBezTo>
                    <a:cubicBezTo>
                      <a:pt x="45967" y="42088"/>
                      <a:pt x="46100" y="42021"/>
                      <a:pt x="46200" y="41954"/>
                    </a:cubicBezTo>
                    <a:cubicBezTo>
                      <a:pt x="46700" y="41654"/>
                      <a:pt x="47034" y="41187"/>
                      <a:pt x="47368" y="40720"/>
                    </a:cubicBezTo>
                    <a:cubicBezTo>
                      <a:pt x="47768" y="40720"/>
                      <a:pt x="48235" y="40587"/>
                      <a:pt x="48635" y="40420"/>
                    </a:cubicBezTo>
                    <a:close/>
                    <a:moveTo>
                      <a:pt x="12676" y="43989"/>
                    </a:moveTo>
                    <a:lnTo>
                      <a:pt x="12676" y="43989"/>
                    </a:lnTo>
                    <a:cubicBezTo>
                      <a:pt x="12910" y="44056"/>
                      <a:pt x="13143" y="44089"/>
                      <a:pt x="13343" y="44156"/>
                    </a:cubicBezTo>
                    <a:cubicBezTo>
                      <a:pt x="13343" y="44156"/>
                      <a:pt x="13343" y="44189"/>
                      <a:pt x="13377" y="44189"/>
                    </a:cubicBezTo>
                    <a:cubicBezTo>
                      <a:pt x="13343" y="44223"/>
                      <a:pt x="13343" y="44256"/>
                      <a:pt x="13377" y="44256"/>
                    </a:cubicBezTo>
                    <a:cubicBezTo>
                      <a:pt x="13810" y="44590"/>
                      <a:pt x="14477" y="44690"/>
                      <a:pt x="14978" y="44823"/>
                    </a:cubicBezTo>
                    <a:cubicBezTo>
                      <a:pt x="15612" y="44957"/>
                      <a:pt x="16245" y="45090"/>
                      <a:pt x="16879" y="45190"/>
                    </a:cubicBezTo>
                    <a:cubicBezTo>
                      <a:pt x="17447" y="45289"/>
                      <a:pt x="18015" y="45406"/>
                      <a:pt x="18583" y="45406"/>
                    </a:cubicBezTo>
                    <a:cubicBezTo>
                      <a:pt x="18782" y="45406"/>
                      <a:pt x="18982" y="45391"/>
                      <a:pt x="19181" y="45357"/>
                    </a:cubicBezTo>
                    <a:cubicBezTo>
                      <a:pt x="19448" y="45323"/>
                      <a:pt x="19648" y="45223"/>
                      <a:pt x="19815" y="45090"/>
                    </a:cubicBezTo>
                    <a:cubicBezTo>
                      <a:pt x="20115" y="45223"/>
                      <a:pt x="20448" y="45290"/>
                      <a:pt x="20782" y="45323"/>
                    </a:cubicBezTo>
                    <a:cubicBezTo>
                      <a:pt x="20849" y="45857"/>
                      <a:pt x="20915" y="46358"/>
                      <a:pt x="20982" y="46858"/>
                    </a:cubicBezTo>
                    <a:cubicBezTo>
                      <a:pt x="21149" y="48259"/>
                      <a:pt x="21282" y="49660"/>
                      <a:pt x="21449" y="51061"/>
                    </a:cubicBezTo>
                    <a:cubicBezTo>
                      <a:pt x="20682" y="50761"/>
                      <a:pt x="19948" y="50494"/>
                      <a:pt x="19181" y="50194"/>
                    </a:cubicBezTo>
                    <a:cubicBezTo>
                      <a:pt x="19047" y="50127"/>
                      <a:pt x="18914" y="50094"/>
                      <a:pt x="18781" y="50027"/>
                    </a:cubicBezTo>
                    <a:cubicBezTo>
                      <a:pt x="17780" y="49627"/>
                      <a:pt x="16779" y="49226"/>
                      <a:pt x="15778" y="48893"/>
                    </a:cubicBezTo>
                    <a:cubicBezTo>
                      <a:pt x="15612" y="48826"/>
                      <a:pt x="15612" y="48826"/>
                      <a:pt x="15578" y="48659"/>
                    </a:cubicBezTo>
                    <a:cubicBezTo>
                      <a:pt x="15478" y="47658"/>
                      <a:pt x="15178" y="46624"/>
                      <a:pt x="14611" y="45790"/>
                    </a:cubicBezTo>
                    <a:cubicBezTo>
                      <a:pt x="14144" y="45023"/>
                      <a:pt x="13477" y="44389"/>
                      <a:pt x="12676" y="43989"/>
                    </a:cubicBezTo>
                    <a:close/>
                    <a:moveTo>
                      <a:pt x="21249" y="45424"/>
                    </a:moveTo>
                    <a:cubicBezTo>
                      <a:pt x="21482" y="45424"/>
                      <a:pt x="21716" y="45457"/>
                      <a:pt x="21916" y="45490"/>
                    </a:cubicBezTo>
                    <a:cubicBezTo>
                      <a:pt x="22717" y="45590"/>
                      <a:pt x="23517" y="45657"/>
                      <a:pt x="24284" y="45690"/>
                    </a:cubicBezTo>
                    <a:lnTo>
                      <a:pt x="24451" y="45690"/>
                    </a:lnTo>
                    <a:cubicBezTo>
                      <a:pt x="24485" y="45957"/>
                      <a:pt x="24518" y="46224"/>
                      <a:pt x="24551" y="46491"/>
                    </a:cubicBezTo>
                    <a:cubicBezTo>
                      <a:pt x="24685" y="47292"/>
                      <a:pt x="24785" y="48092"/>
                      <a:pt x="24885" y="48893"/>
                    </a:cubicBezTo>
                    <a:cubicBezTo>
                      <a:pt x="24952" y="49526"/>
                      <a:pt x="24985" y="50194"/>
                      <a:pt x="25085" y="50827"/>
                    </a:cubicBezTo>
                    <a:cubicBezTo>
                      <a:pt x="24852" y="50861"/>
                      <a:pt x="24618" y="50894"/>
                      <a:pt x="24418" y="50927"/>
                    </a:cubicBezTo>
                    <a:cubicBezTo>
                      <a:pt x="24084" y="50994"/>
                      <a:pt x="23717" y="51028"/>
                      <a:pt x="23384" y="51061"/>
                    </a:cubicBezTo>
                    <a:cubicBezTo>
                      <a:pt x="23050" y="51094"/>
                      <a:pt x="22717" y="51128"/>
                      <a:pt x="22350" y="51161"/>
                    </a:cubicBezTo>
                    <a:cubicBezTo>
                      <a:pt x="22216" y="51161"/>
                      <a:pt x="22050" y="51161"/>
                      <a:pt x="21916" y="51194"/>
                    </a:cubicBezTo>
                    <a:cubicBezTo>
                      <a:pt x="21783" y="49727"/>
                      <a:pt x="21649" y="48259"/>
                      <a:pt x="21449" y="46791"/>
                    </a:cubicBezTo>
                    <a:cubicBezTo>
                      <a:pt x="21382" y="46324"/>
                      <a:pt x="21316" y="45857"/>
                      <a:pt x="21249" y="45424"/>
                    </a:cubicBezTo>
                    <a:close/>
                    <a:moveTo>
                      <a:pt x="27499" y="0"/>
                    </a:moveTo>
                    <a:cubicBezTo>
                      <a:pt x="23571" y="0"/>
                      <a:pt x="19640" y="550"/>
                      <a:pt x="15845" y="1659"/>
                    </a:cubicBezTo>
                    <a:cubicBezTo>
                      <a:pt x="15665" y="1599"/>
                      <a:pt x="15437" y="1587"/>
                      <a:pt x="15233" y="1587"/>
                    </a:cubicBezTo>
                    <a:cubicBezTo>
                      <a:pt x="15097" y="1587"/>
                      <a:pt x="14971" y="1592"/>
                      <a:pt x="14878" y="1592"/>
                    </a:cubicBezTo>
                    <a:cubicBezTo>
                      <a:pt x="14311" y="1659"/>
                      <a:pt x="13744" y="1759"/>
                      <a:pt x="13210" y="1892"/>
                    </a:cubicBezTo>
                    <a:cubicBezTo>
                      <a:pt x="12076" y="2193"/>
                      <a:pt x="10942" y="2559"/>
                      <a:pt x="10008" y="3260"/>
                    </a:cubicBezTo>
                    <a:cubicBezTo>
                      <a:pt x="9941" y="3293"/>
                      <a:pt x="9908" y="3360"/>
                      <a:pt x="9908" y="3427"/>
                    </a:cubicBezTo>
                    <a:cubicBezTo>
                      <a:pt x="9807" y="3460"/>
                      <a:pt x="9741" y="3493"/>
                      <a:pt x="9674" y="3493"/>
                    </a:cubicBezTo>
                    <a:cubicBezTo>
                      <a:pt x="9274" y="3627"/>
                      <a:pt x="8873" y="3760"/>
                      <a:pt x="8473" y="3927"/>
                    </a:cubicBezTo>
                    <a:cubicBezTo>
                      <a:pt x="7739" y="4261"/>
                      <a:pt x="7039" y="4694"/>
                      <a:pt x="6372" y="5161"/>
                    </a:cubicBezTo>
                    <a:cubicBezTo>
                      <a:pt x="5238" y="6029"/>
                      <a:pt x="4137" y="7096"/>
                      <a:pt x="3536" y="8397"/>
                    </a:cubicBezTo>
                    <a:cubicBezTo>
                      <a:pt x="3003" y="9164"/>
                      <a:pt x="2536" y="10098"/>
                      <a:pt x="2102" y="11166"/>
                    </a:cubicBezTo>
                    <a:cubicBezTo>
                      <a:pt x="668" y="14735"/>
                      <a:pt x="0" y="19372"/>
                      <a:pt x="234" y="24275"/>
                    </a:cubicBezTo>
                    <a:cubicBezTo>
                      <a:pt x="434" y="29179"/>
                      <a:pt x="1502" y="33782"/>
                      <a:pt x="3236" y="37184"/>
                    </a:cubicBezTo>
                    <a:cubicBezTo>
                      <a:pt x="3703" y="38118"/>
                      <a:pt x="4203" y="38919"/>
                      <a:pt x="4737" y="39619"/>
                    </a:cubicBezTo>
                    <a:cubicBezTo>
                      <a:pt x="4604" y="39886"/>
                      <a:pt x="4570" y="40220"/>
                      <a:pt x="4504" y="40487"/>
                    </a:cubicBezTo>
                    <a:cubicBezTo>
                      <a:pt x="4370" y="40987"/>
                      <a:pt x="4237" y="41454"/>
                      <a:pt x="4103" y="41954"/>
                    </a:cubicBezTo>
                    <a:cubicBezTo>
                      <a:pt x="3870" y="42922"/>
                      <a:pt x="3603" y="43922"/>
                      <a:pt x="3370" y="44890"/>
                    </a:cubicBezTo>
                    <a:cubicBezTo>
                      <a:pt x="3336" y="44923"/>
                      <a:pt x="3336" y="44923"/>
                      <a:pt x="3336" y="44957"/>
                    </a:cubicBezTo>
                    <a:cubicBezTo>
                      <a:pt x="3336" y="44957"/>
                      <a:pt x="3336" y="44957"/>
                      <a:pt x="3336" y="44990"/>
                    </a:cubicBezTo>
                    <a:cubicBezTo>
                      <a:pt x="3303" y="45123"/>
                      <a:pt x="3403" y="45190"/>
                      <a:pt x="3503" y="45223"/>
                    </a:cubicBezTo>
                    <a:cubicBezTo>
                      <a:pt x="3703" y="45323"/>
                      <a:pt x="3937" y="45390"/>
                      <a:pt x="4137" y="45490"/>
                    </a:cubicBezTo>
                    <a:cubicBezTo>
                      <a:pt x="4504" y="45657"/>
                      <a:pt x="4871" y="45790"/>
                      <a:pt x="5238" y="45957"/>
                    </a:cubicBezTo>
                    <a:cubicBezTo>
                      <a:pt x="5504" y="46057"/>
                      <a:pt x="5771" y="46191"/>
                      <a:pt x="6071" y="46291"/>
                    </a:cubicBezTo>
                    <a:cubicBezTo>
                      <a:pt x="6305" y="46391"/>
                      <a:pt x="6538" y="46524"/>
                      <a:pt x="6805" y="46624"/>
                    </a:cubicBezTo>
                    <a:cubicBezTo>
                      <a:pt x="7172" y="46758"/>
                      <a:pt x="7539" y="46758"/>
                      <a:pt x="7906" y="46758"/>
                    </a:cubicBezTo>
                    <a:cubicBezTo>
                      <a:pt x="8306" y="46724"/>
                      <a:pt x="8707" y="46724"/>
                      <a:pt x="9107" y="46724"/>
                    </a:cubicBezTo>
                    <a:lnTo>
                      <a:pt x="9841" y="46724"/>
                    </a:lnTo>
                    <a:cubicBezTo>
                      <a:pt x="9895" y="46724"/>
                      <a:pt x="9948" y="46726"/>
                      <a:pt x="9998" y="46726"/>
                    </a:cubicBezTo>
                    <a:cubicBezTo>
                      <a:pt x="10223" y="46726"/>
                      <a:pt x="10399" y="46703"/>
                      <a:pt x="10508" y="46458"/>
                    </a:cubicBezTo>
                    <a:cubicBezTo>
                      <a:pt x="10541" y="46257"/>
                      <a:pt x="10575" y="46057"/>
                      <a:pt x="10608" y="45857"/>
                    </a:cubicBezTo>
                    <a:cubicBezTo>
                      <a:pt x="10675" y="45690"/>
                      <a:pt x="10741" y="45557"/>
                      <a:pt x="10808" y="45424"/>
                    </a:cubicBezTo>
                    <a:cubicBezTo>
                      <a:pt x="10975" y="45123"/>
                      <a:pt x="11208" y="44856"/>
                      <a:pt x="11509" y="44690"/>
                    </a:cubicBezTo>
                    <a:cubicBezTo>
                      <a:pt x="11809" y="44490"/>
                      <a:pt x="12109" y="44456"/>
                      <a:pt x="12443" y="44389"/>
                    </a:cubicBezTo>
                    <a:cubicBezTo>
                      <a:pt x="13210" y="44790"/>
                      <a:pt x="13877" y="45424"/>
                      <a:pt x="14311" y="46191"/>
                    </a:cubicBezTo>
                    <a:cubicBezTo>
                      <a:pt x="14578" y="46658"/>
                      <a:pt x="14811" y="47158"/>
                      <a:pt x="14944" y="47692"/>
                    </a:cubicBezTo>
                    <a:cubicBezTo>
                      <a:pt x="14978" y="47925"/>
                      <a:pt x="15011" y="48226"/>
                      <a:pt x="15045" y="48492"/>
                    </a:cubicBezTo>
                    <a:cubicBezTo>
                      <a:pt x="15045" y="48592"/>
                      <a:pt x="15078" y="48726"/>
                      <a:pt x="15078" y="48826"/>
                    </a:cubicBezTo>
                    <a:cubicBezTo>
                      <a:pt x="15111" y="49026"/>
                      <a:pt x="15178" y="49126"/>
                      <a:pt x="15378" y="49226"/>
                    </a:cubicBezTo>
                    <a:lnTo>
                      <a:pt x="15411" y="49226"/>
                    </a:lnTo>
                    <a:cubicBezTo>
                      <a:pt x="15445" y="49260"/>
                      <a:pt x="15478" y="49260"/>
                      <a:pt x="15545" y="49293"/>
                    </a:cubicBezTo>
                    <a:cubicBezTo>
                      <a:pt x="16079" y="49526"/>
                      <a:pt x="16612" y="49727"/>
                      <a:pt x="17179" y="49927"/>
                    </a:cubicBezTo>
                    <a:cubicBezTo>
                      <a:pt x="17746" y="50160"/>
                      <a:pt x="18314" y="50360"/>
                      <a:pt x="18881" y="50594"/>
                    </a:cubicBezTo>
                    <a:cubicBezTo>
                      <a:pt x="18947" y="50627"/>
                      <a:pt x="19047" y="50661"/>
                      <a:pt x="19114" y="50694"/>
                    </a:cubicBezTo>
                    <a:cubicBezTo>
                      <a:pt x="19147" y="50694"/>
                      <a:pt x="19181" y="50727"/>
                      <a:pt x="19248" y="50727"/>
                    </a:cubicBezTo>
                    <a:cubicBezTo>
                      <a:pt x="19648" y="50894"/>
                      <a:pt x="20048" y="51061"/>
                      <a:pt x="20482" y="51194"/>
                    </a:cubicBezTo>
                    <a:cubicBezTo>
                      <a:pt x="20682" y="51294"/>
                      <a:pt x="20882" y="51361"/>
                      <a:pt x="21116" y="51461"/>
                    </a:cubicBezTo>
                    <a:cubicBezTo>
                      <a:pt x="21282" y="51528"/>
                      <a:pt x="21482" y="51628"/>
                      <a:pt x="21649" y="51661"/>
                    </a:cubicBezTo>
                    <a:cubicBezTo>
                      <a:pt x="21733" y="51678"/>
                      <a:pt x="21808" y="51686"/>
                      <a:pt x="21879" y="51686"/>
                    </a:cubicBezTo>
                    <a:cubicBezTo>
                      <a:pt x="21949" y="51686"/>
                      <a:pt x="22016" y="51678"/>
                      <a:pt x="22083" y="51661"/>
                    </a:cubicBezTo>
                    <a:cubicBezTo>
                      <a:pt x="22283" y="51661"/>
                      <a:pt x="22450" y="51628"/>
                      <a:pt x="22617" y="51595"/>
                    </a:cubicBezTo>
                    <a:cubicBezTo>
                      <a:pt x="23117" y="51561"/>
                      <a:pt x="23617" y="51528"/>
                      <a:pt x="24118" y="51461"/>
                    </a:cubicBezTo>
                    <a:cubicBezTo>
                      <a:pt x="24418" y="51428"/>
                      <a:pt x="24685" y="51361"/>
                      <a:pt x="24985" y="51328"/>
                    </a:cubicBezTo>
                    <a:cubicBezTo>
                      <a:pt x="25152" y="51294"/>
                      <a:pt x="25519" y="51261"/>
                      <a:pt x="25585" y="51061"/>
                    </a:cubicBezTo>
                    <a:cubicBezTo>
                      <a:pt x="25619" y="50994"/>
                      <a:pt x="25585" y="50927"/>
                      <a:pt x="25585" y="50861"/>
                    </a:cubicBezTo>
                    <a:cubicBezTo>
                      <a:pt x="25585" y="50727"/>
                      <a:pt x="25552" y="50594"/>
                      <a:pt x="25519" y="50460"/>
                    </a:cubicBezTo>
                    <a:cubicBezTo>
                      <a:pt x="25352" y="49160"/>
                      <a:pt x="25185" y="47859"/>
                      <a:pt x="25018" y="46524"/>
                    </a:cubicBezTo>
                    <a:cubicBezTo>
                      <a:pt x="24952" y="46257"/>
                      <a:pt x="24918" y="45991"/>
                      <a:pt x="24885" y="45724"/>
                    </a:cubicBezTo>
                    <a:lnTo>
                      <a:pt x="24885" y="45724"/>
                    </a:lnTo>
                    <a:cubicBezTo>
                      <a:pt x="25134" y="45730"/>
                      <a:pt x="25383" y="45733"/>
                      <a:pt x="25632" y="45733"/>
                    </a:cubicBezTo>
                    <a:cubicBezTo>
                      <a:pt x="28051" y="45733"/>
                      <a:pt x="30465" y="45447"/>
                      <a:pt x="32824" y="45023"/>
                    </a:cubicBezTo>
                    <a:cubicBezTo>
                      <a:pt x="34859" y="44623"/>
                      <a:pt x="36927" y="44156"/>
                      <a:pt x="38962" y="43589"/>
                    </a:cubicBezTo>
                    <a:cubicBezTo>
                      <a:pt x="38995" y="43622"/>
                      <a:pt x="38995" y="43622"/>
                      <a:pt x="39028" y="43656"/>
                    </a:cubicBezTo>
                    <a:cubicBezTo>
                      <a:pt x="39329" y="44089"/>
                      <a:pt x="39595" y="44590"/>
                      <a:pt x="39762" y="45123"/>
                    </a:cubicBezTo>
                    <a:cubicBezTo>
                      <a:pt x="39829" y="45357"/>
                      <a:pt x="39862" y="45657"/>
                      <a:pt x="39929" y="45924"/>
                    </a:cubicBezTo>
                    <a:cubicBezTo>
                      <a:pt x="39962" y="46024"/>
                      <a:pt x="39962" y="46124"/>
                      <a:pt x="39996" y="46224"/>
                    </a:cubicBezTo>
                    <a:cubicBezTo>
                      <a:pt x="40029" y="46458"/>
                      <a:pt x="40129" y="46524"/>
                      <a:pt x="40329" y="46624"/>
                    </a:cubicBezTo>
                    <a:lnTo>
                      <a:pt x="40363" y="46624"/>
                    </a:lnTo>
                    <a:cubicBezTo>
                      <a:pt x="40396" y="46624"/>
                      <a:pt x="40429" y="46658"/>
                      <a:pt x="40496" y="46658"/>
                    </a:cubicBezTo>
                    <a:cubicBezTo>
                      <a:pt x="41030" y="46858"/>
                      <a:pt x="41597" y="46991"/>
                      <a:pt x="42164" y="47158"/>
                    </a:cubicBezTo>
                    <a:cubicBezTo>
                      <a:pt x="42764" y="47358"/>
                      <a:pt x="43331" y="47525"/>
                      <a:pt x="43932" y="47692"/>
                    </a:cubicBezTo>
                    <a:cubicBezTo>
                      <a:pt x="43999" y="47725"/>
                      <a:pt x="44065" y="47759"/>
                      <a:pt x="44165" y="47792"/>
                    </a:cubicBezTo>
                    <a:cubicBezTo>
                      <a:pt x="44199" y="47792"/>
                      <a:pt x="44232" y="47792"/>
                      <a:pt x="44265" y="47825"/>
                    </a:cubicBezTo>
                    <a:cubicBezTo>
                      <a:pt x="44699" y="47959"/>
                      <a:pt x="45133" y="48059"/>
                      <a:pt x="45566" y="48192"/>
                    </a:cubicBezTo>
                    <a:cubicBezTo>
                      <a:pt x="45766" y="48259"/>
                      <a:pt x="46000" y="48326"/>
                      <a:pt x="46200" y="48392"/>
                    </a:cubicBezTo>
                    <a:cubicBezTo>
                      <a:pt x="46400" y="48459"/>
                      <a:pt x="46567" y="48526"/>
                      <a:pt x="46767" y="48559"/>
                    </a:cubicBezTo>
                    <a:cubicBezTo>
                      <a:pt x="46934" y="48559"/>
                      <a:pt x="47067" y="48559"/>
                      <a:pt x="47201" y="48526"/>
                    </a:cubicBezTo>
                    <a:cubicBezTo>
                      <a:pt x="47401" y="48492"/>
                      <a:pt x="47568" y="48459"/>
                      <a:pt x="47735" y="48426"/>
                    </a:cubicBezTo>
                    <a:cubicBezTo>
                      <a:pt x="48235" y="48359"/>
                      <a:pt x="48735" y="48259"/>
                      <a:pt x="49202" y="48159"/>
                    </a:cubicBezTo>
                    <a:cubicBezTo>
                      <a:pt x="49502" y="48092"/>
                      <a:pt x="49769" y="48025"/>
                      <a:pt x="50036" y="47959"/>
                    </a:cubicBezTo>
                    <a:cubicBezTo>
                      <a:pt x="50203" y="47925"/>
                      <a:pt x="50603" y="47859"/>
                      <a:pt x="50637" y="47658"/>
                    </a:cubicBezTo>
                    <a:cubicBezTo>
                      <a:pt x="50670" y="47592"/>
                      <a:pt x="50637" y="47525"/>
                      <a:pt x="50637" y="47458"/>
                    </a:cubicBezTo>
                    <a:cubicBezTo>
                      <a:pt x="50603" y="47325"/>
                      <a:pt x="50570" y="47191"/>
                      <a:pt x="50537" y="47058"/>
                    </a:cubicBezTo>
                    <a:cubicBezTo>
                      <a:pt x="50270" y="45790"/>
                      <a:pt x="50003" y="44490"/>
                      <a:pt x="49703" y="43189"/>
                    </a:cubicBezTo>
                    <a:cubicBezTo>
                      <a:pt x="49536" y="42421"/>
                      <a:pt x="49369" y="41687"/>
                      <a:pt x="49202" y="40920"/>
                    </a:cubicBezTo>
                    <a:cubicBezTo>
                      <a:pt x="49136" y="40720"/>
                      <a:pt x="49102" y="40487"/>
                      <a:pt x="49035" y="40286"/>
                    </a:cubicBezTo>
                    <a:cubicBezTo>
                      <a:pt x="49202" y="40220"/>
                      <a:pt x="49336" y="40153"/>
                      <a:pt x="49469" y="40086"/>
                    </a:cubicBezTo>
                    <a:cubicBezTo>
                      <a:pt x="49502" y="40053"/>
                      <a:pt x="49502" y="40053"/>
                      <a:pt x="49502" y="40053"/>
                    </a:cubicBezTo>
                    <a:cubicBezTo>
                      <a:pt x="50937" y="39186"/>
                      <a:pt x="52171" y="37451"/>
                      <a:pt x="53172" y="35016"/>
                    </a:cubicBezTo>
                    <a:cubicBezTo>
                      <a:pt x="54573" y="31480"/>
                      <a:pt x="55240" y="26844"/>
                      <a:pt x="55040" y="21907"/>
                    </a:cubicBezTo>
                    <a:cubicBezTo>
                      <a:pt x="54906" y="18738"/>
                      <a:pt x="54406" y="15702"/>
                      <a:pt x="53605" y="13034"/>
                    </a:cubicBezTo>
                    <a:cubicBezTo>
                      <a:pt x="53605" y="13000"/>
                      <a:pt x="53605" y="12967"/>
                      <a:pt x="53572" y="12934"/>
                    </a:cubicBezTo>
                    <a:cubicBezTo>
                      <a:pt x="53138" y="11533"/>
                      <a:pt x="52638" y="10198"/>
                      <a:pt x="52038" y="9031"/>
                    </a:cubicBezTo>
                    <a:cubicBezTo>
                      <a:pt x="50570" y="6129"/>
                      <a:pt x="48769" y="4361"/>
                      <a:pt x="46901" y="3927"/>
                    </a:cubicBezTo>
                    <a:cubicBezTo>
                      <a:pt x="46567" y="3827"/>
                      <a:pt x="46233" y="3727"/>
                      <a:pt x="45900" y="3627"/>
                    </a:cubicBezTo>
                    <a:cubicBezTo>
                      <a:pt x="45733" y="3594"/>
                      <a:pt x="45566" y="3527"/>
                      <a:pt x="45400" y="3527"/>
                    </a:cubicBezTo>
                    <a:cubicBezTo>
                      <a:pt x="44933" y="2960"/>
                      <a:pt x="44365" y="2393"/>
                      <a:pt x="43765" y="2092"/>
                    </a:cubicBezTo>
                    <a:cubicBezTo>
                      <a:pt x="43231" y="1826"/>
                      <a:pt x="42664" y="1659"/>
                      <a:pt x="42064" y="1492"/>
                    </a:cubicBezTo>
                    <a:cubicBezTo>
                      <a:pt x="41230" y="1259"/>
                      <a:pt x="40396" y="1025"/>
                      <a:pt x="39529" y="892"/>
                    </a:cubicBezTo>
                    <a:cubicBezTo>
                      <a:pt x="39362" y="858"/>
                      <a:pt x="39162" y="825"/>
                      <a:pt x="38995" y="792"/>
                    </a:cubicBezTo>
                    <a:cubicBezTo>
                      <a:pt x="38745" y="738"/>
                      <a:pt x="38486" y="704"/>
                      <a:pt x="38227" y="704"/>
                    </a:cubicBezTo>
                    <a:cubicBezTo>
                      <a:pt x="38002" y="704"/>
                      <a:pt x="37778" y="730"/>
                      <a:pt x="37561" y="792"/>
                    </a:cubicBezTo>
                    <a:cubicBezTo>
                      <a:pt x="37461" y="825"/>
                      <a:pt x="37327" y="858"/>
                      <a:pt x="37227" y="892"/>
                    </a:cubicBezTo>
                    <a:cubicBezTo>
                      <a:pt x="37227" y="925"/>
                      <a:pt x="37027" y="1125"/>
                      <a:pt x="37027" y="1125"/>
                    </a:cubicBezTo>
                    <a:cubicBezTo>
                      <a:pt x="36927" y="1092"/>
                      <a:pt x="36827" y="1058"/>
                      <a:pt x="36727" y="1058"/>
                    </a:cubicBezTo>
                    <a:cubicBezTo>
                      <a:pt x="35859" y="858"/>
                      <a:pt x="34992" y="658"/>
                      <a:pt x="34125" y="525"/>
                    </a:cubicBezTo>
                    <a:cubicBezTo>
                      <a:pt x="31934" y="176"/>
                      <a:pt x="29717" y="0"/>
                      <a:pt x="27499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93" name="Google Shape;14493;p43"/>
              <p:cNvSpPr/>
              <p:nvPr/>
            </p:nvSpPr>
            <p:spPr>
              <a:xfrm>
                <a:off x="6353375" y="3033850"/>
                <a:ext cx="44225" cy="38800"/>
              </a:xfrm>
              <a:custGeom>
                <a:rect b="b" l="l" r="r" t="t"/>
                <a:pathLst>
                  <a:path extrusionOk="0" h="1552" w="1769">
                    <a:moveTo>
                      <a:pt x="735" y="388"/>
                    </a:moveTo>
                    <a:cubicBezTo>
                      <a:pt x="868" y="388"/>
                      <a:pt x="968" y="388"/>
                      <a:pt x="1068" y="488"/>
                    </a:cubicBezTo>
                    <a:cubicBezTo>
                      <a:pt x="1235" y="655"/>
                      <a:pt x="1202" y="988"/>
                      <a:pt x="968" y="1089"/>
                    </a:cubicBezTo>
                    <a:cubicBezTo>
                      <a:pt x="916" y="1111"/>
                      <a:pt x="860" y="1122"/>
                      <a:pt x="805" y="1122"/>
                    </a:cubicBezTo>
                    <a:cubicBezTo>
                      <a:pt x="615" y="1122"/>
                      <a:pt x="435" y="995"/>
                      <a:pt x="435" y="788"/>
                    </a:cubicBezTo>
                    <a:cubicBezTo>
                      <a:pt x="435" y="622"/>
                      <a:pt x="601" y="488"/>
                      <a:pt x="735" y="388"/>
                    </a:cubicBezTo>
                    <a:close/>
                    <a:moveTo>
                      <a:pt x="812" y="1"/>
                    </a:moveTo>
                    <a:cubicBezTo>
                      <a:pt x="750" y="1"/>
                      <a:pt x="690" y="7"/>
                      <a:pt x="635" y="21"/>
                    </a:cubicBezTo>
                    <a:cubicBezTo>
                      <a:pt x="501" y="21"/>
                      <a:pt x="368" y="121"/>
                      <a:pt x="268" y="221"/>
                    </a:cubicBezTo>
                    <a:cubicBezTo>
                      <a:pt x="101" y="388"/>
                      <a:pt x="1" y="622"/>
                      <a:pt x="1" y="855"/>
                    </a:cubicBezTo>
                    <a:cubicBezTo>
                      <a:pt x="54" y="1276"/>
                      <a:pt x="438" y="1551"/>
                      <a:pt x="826" y="1551"/>
                    </a:cubicBezTo>
                    <a:cubicBezTo>
                      <a:pt x="931" y="1551"/>
                      <a:pt x="1036" y="1531"/>
                      <a:pt x="1135" y="1489"/>
                    </a:cubicBezTo>
                    <a:cubicBezTo>
                      <a:pt x="1635" y="1255"/>
                      <a:pt x="1769" y="655"/>
                      <a:pt x="1435" y="255"/>
                    </a:cubicBezTo>
                    <a:cubicBezTo>
                      <a:pt x="1303" y="96"/>
                      <a:pt x="1046" y="1"/>
                      <a:pt x="812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94" name="Google Shape;14494;p43"/>
              <p:cNvSpPr/>
              <p:nvPr/>
            </p:nvSpPr>
            <p:spPr>
              <a:xfrm>
                <a:off x="6359225" y="2842875"/>
                <a:ext cx="44225" cy="38075"/>
              </a:xfrm>
              <a:custGeom>
                <a:rect b="b" l="l" r="r" t="t"/>
                <a:pathLst>
                  <a:path extrusionOk="0" h="1523" w="1769">
                    <a:moveTo>
                      <a:pt x="843" y="376"/>
                    </a:moveTo>
                    <a:cubicBezTo>
                      <a:pt x="920" y="376"/>
                      <a:pt x="1001" y="413"/>
                      <a:pt x="1101" y="488"/>
                    </a:cubicBezTo>
                    <a:cubicBezTo>
                      <a:pt x="1268" y="655"/>
                      <a:pt x="1235" y="955"/>
                      <a:pt x="1001" y="1089"/>
                    </a:cubicBezTo>
                    <a:cubicBezTo>
                      <a:pt x="949" y="1111"/>
                      <a:pt x="893" y="1122"/>
                      <a:pt x="837" y="1122"/>
                    </a:cubicBezTo>
                    <a:cubicBezTo>
                      <a:pt x="648" y="1122"/>
                      <a:pt x="467" y="995"/>
                      <a:pt x="467" y="789"/>
                    </a:cubicBezTo>
                    <a:cubicBezTo>
                      <a:pt x="467" y="622"/>
                      <a:pt x="601" y="488"/>
                      <a:pt x="768" y="388"/>
                    </a:cubicBezTo>
                    <a:cubicBezTo>
                      <a:pt x="793" y="380"/>
                      <a:pt x="818" y="376"/>
                      <a:pt x="843" y="376"/>
                    </a:cubicBezTo>
                    <a:close/>
                    <a:moveTo>
                      <a:pt x="828" y="1"/>
                    </a:moveTo>
                    <a:cubicBezTo>
                      <a:pt x="762" y="1"/>
                      <a:pt x="697" y="7"/>
                      <a:pt x="634" y="21"/>
                    </a:cubicBezTo>
                    <a:cubicBezTo>
                      <a:pt x="501" y="21"/>
                      <a:pt x="401" y="88"/>
                      <a:pt x="267" y="221"/>
                    </a:cubicBezTo>
                    <a:cubicBezTo>
                      <a:pt x="101" y="388"/>
                      <a:pt x="0" y="622"/>
                      <a:pt x="34" y="855"/>
                    </a:cubicBezTo>
                    <a:cubicBezTo>
                      <a:pt x="60" y="1269"/>
                      <a:pt x="426" y="1522"/>
                      <a:pt x="822" y="1522"/>
                    </a:cubicBezTo>
                    <a:cubicBezTo>
                      <a:pt x="938" y="1522"/>
                      <a:pt x="1055" y="1501"/>
                      <a:pt x="1168" y="1456"/>
                    </a:cubicBezTo>
                    <a:cubicBezTo>
                      <a:pt x="1635" y="1256"/>
                      <a:pt x="1768" y="655"/>
                      <a:pt x="1435" y="255"/>
                    </a:cubicBezTo>
                    <a:cubicBezTo>
                      <a:pt x="1329" y="96"/>
                      <a:pt x="1077" y="1"/>
                      <a:pt x="82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95" name="Google Shape;14495;p43"/>
              <p:cNvSpPr/>
              <p:nvPr/>
            </p:nvSpPr>
            <p:spPr>
              <a:xfrm>
                <a:off x="6329200" y="2656925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848" y="375"/>
                    </a:moveTo>
                    <a:cubicBezTo>
                      <a:pt x="933" y="375"/>
                      <a:pt x="1026" y="413"/>
                      <a:pt x="1101" y="488"/>
                    </a:cubicBezTo>
                    <a:cubicBezTo>
                      <a:pt x="1268" y="654"/>
                      <a:pt x="1235" y="955"/>
                      <a:pt x="1001" y="1088"/>
                    </a:cubicBezTo>
                    <a:cubicBezTo>
                      <a:pt x="949" y="1111"/>
                      <a:pt x="893" y="1121"/>
                      <a:pt x="838" y="1121"/>
                    </a:cubicBezTo>
                    <a:cubicBezTo>
                      <a:pt x="648" y="1121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ubicBezTo>
                      <a:pt x="793" y="379"/>
                      <a:pt x="820" y="375"/>
                      <a:pt x="848" y="375"/>
                    </a:cubicBezTo>
                    <a:close/>
                    <a:moveTo>
                      <a:pt x="829" y="0"/>
                    </a:moveTo>
                    <a:cubicBezTo>
                      <a:pt x="763" y="0"/>
                      <a:pt x="697" y="7"/>
                      <a:pt x="634" y="21"/>
                    </a:cubicBezTo>
                    <a:cubicBezTo>
                      <a:pt x="501" y="21"/>
                      <a:pt x="401" y="87"/>
                      <a:pt x="267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60" y="1268"/>
                      <a:pt x="426" y="1521"/>
                      <a:pt x="823" y="1521"/>
                    </a:cubicBezTo>
                    <a:cubicBezTo>
                      <a:pt x="938" y="1521"/>
                      <a:pt x="1055" y="1500"/>
                      <a:pt x="1168" y="1455"/>
                    </a:cubicBezTo>
                    <a:cubicBezTo>
                      <a:pt x="1635" y="1255"/>
                      <a:pt x="1769" y="654"/>
                      <a:pt x="1468" y="254"/>
                    </a:cubicBezTo>
                    <a:cubicBezTo>
                      <a:pt x="1336" y="96"/>
                      <a:pt x="1079" y="0"/>
                      <a:pt x="829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96" name="Google Shape;14496;p43"/>
              <p:cNvSpPr/>
              <p:nvPr/>
            </p:nvSpPr>
            <p:spPr>
              <a:xfrm>
                <a:off x="6256650" y="2486800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768" y="388"/>
                    </a:moveTo>
                    <a:cubicBezTo>
                      <a:pt x="868" y="388"/>
                      <a:pt x="968" y="388"/>
                      <a:pt x="1101" y="488"/>
                    </a:cubicBezTo>
                    <a:cubicBezTo>
                      <a:pt x="1268" y="655"/>
                      <a:pt x="1235" y="955"/>
                      <a:pt x="1001" y="1088"/>
                    </a:cubicBezTo>
                    <a:cubicBezTo>
                      <a:pt x="949" y="1111"/>
                      <a:pt x="893" y="1121"/>
                      <a:pt x="838" y="1121"/>
                    </a:cubicBezTo>
                    <a:cubicBezTo>
                      <a:pt x="648" y="1121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lose/>
                    <a:moveTo>
                      <a:pt x="825" y="0"/>
                    </a:moveTo>
                    <a:cubicBezTo>
                      <a:pt x="761" y="0"/>
                      <a:pt x="697" y="7"/>
                      <a:pt x="634" y="21"/>
                    </a:cubicBezTo>
                    <a:cubicBezTo>
                      <a:pt x="501" y="21"/>
                      <a:pt x="401" y="88"/>
                      <a:pt x="267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60" y="1268"/>
                      <a:pt x="426" y="1522"/>
                      <a:pt x="807" y="1522"/>
                    </a:cubicBezTo>
                    <a:cubicBezTo>
                      <a:pt x="918" y="1522"/>
                      <a:pt x="1030" y="1500"/>
                      <a:pt x="1135" y="1455"/>
                    </a:cubicBezTo>
                    <a:cubicBezTo>
                      <a:pt x="1635" y="1255"/>
                      <a:pt x="1768" y="655"/>
                      <a:pt x="1435" y="254"/>
                    </a:cubicBezTo>
                    <a:cubicBezTo>
                      <a:pt x="1303" y="96"/>
                      <a:pt x="1066" y="0"/>
                      <a:pt x="82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97" name="Google Shape;14497;p43"/>
              <p:cNvSpPr/>
              <p:nvPr/>
            </p:nvSpPr>
            <p:spPr>
              <a:xfrm>
                <a:off x="6311700" y="3223150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848" y="376"/>
                    </a:moveTo>
                    <a:cubicBezTo>
                      <a:pt x="932" y="376"/>
                      <a:pt x="1026" y="413"/>
                      <a:pt x="1101" y="488"/>
                    </a:cubicBezTo>
                    <a:cubicBezTo>
                      <a:pt x="1268" y="655"/>
                      <a:pt x="1234" y="955"/>
                      <a:pt x="1001" y="1055"/>
                    </a:cubicBezTo>
                    <a:cubicBezTo>
                      <a:pt x="938" y="1091"/>
                      <a:pt x="871" y="1108"/>
                      <a:pt x="806" y="1108"/>
                    </a:cubicBezTo>
                    <a:cubicBezTo>
                      <a:pt x="628" y="1108"/>
                      <a:pt x="467" y="984"/>
                      <a:pt x="467" y="788"/>
                    </a:cubicBezTo>
                    <a:cubicBezTo>
                      <a:pt x="467" y="588"/>
                      <a:pt x="601" y="488"/>
                      <a:pt x="767" y="388"/>
                    </a:cubicBezTo>
                    <a:cubicBezTo>
                      <a:pt x="792" y="380"/>
                      <a:pt x="819" y="376"/>
                      <a:pt x="848" y="376"/>
                    </a:cubicBezTo>
                    <a:close/>
                    <a:moveTo>
                      <a:pt x="845" y="1"/>
                    </a:moveTo>
                    <a:cubicBezTo>
                      <a:pt x="783" y="1"/>
                      <a:pt x="723" y="7"/>
                      <a:pt x="667" y="21"/>
                    </a:cubicBezTo>
                    <a:cubicBezTo>
                      <a:pt x="534" y="21"/>
                      <a:pt x="400" y="88"/>
                      <a:pt x="300" y="221"/>
                    </a:cubicBezTo>
                    <a:cubicBezTo>
                      <a:pt x="100" y="388"/>
                      <a:pt x="0" y="622"/>
                      <a:pt x="33" y="855"/>
                    </a:cubicBezTo>
                    <a:cubicBezTo>
                      <a:pt x="85" y="1269"/>
                      <a:pt x="437" y="1522"/>
                      <a:pt x="826" y="1522"/>
                    </a:cubicBezTo>
                    <a:cubicBezTo>
                      <a:pt x="939" y="1522"/>
                      <a:pt x="1055" y="1501"/>
                      <a:pt x="1168" y="1456"/>
                    </a:cubicBezTo>
                    <a:cubicBezTo>
                      <a:pt x="1635" y="1255"/>
                      <a:pt x="1768" y="655"/>
                      <a:pt x="1468" y="255"/>
                    </a:cubicBezTo>
                    <a:cubicBezTo>
                      <a:pt x="1336" y="96"/>
                      <a:pt x="1079" y="1"/>
                      <a:pt x="84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98" name="Google Shape;14498;p43"/>
              <p:cNvSpPr/>
              <p:nvPr/>
            </p:nvSpPr>
            <p:spPr>
              <a:xfrm>
                <a:off x="6235800" y="3360750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848" y="376"/>
                    </a:moveTo>
                    <a:cubicBezTo>
                      <a:pt x="933" y="376"/>
                      <a:pt x="1026" y="413"/>
                      <a:pt x="1101" y="488"/>
                    </a:cubicBezTo>
                    <a:cubicBezTo>
                      <a:pt x="1268" y="655"/>
                      <a:pt x="1235" y="955"/>
                      <a:pt x="1001" y="1055"/>
                    </a:cubicBezTo>
                    <a:cubicBezTo>
                      <a:pt x="942" y="1081"/>
                      <a:pt x="878" y="1093"/>
                      <a:pt x="815" y="1093"/>
                    </a:cubicBezTo>
                    <a:cubicBezTo>
                      <a:pt x="634" y="1093"/>
                      <a:pt x="468" y="987"/>
                      <a:pt x="468" y="788"/>
                    </a:cubicBezTo>
                    <a:cubicBezTo>
                      <a:pt x="468" y="588"/>
                      <a:pt x="601" y="488"/>
                      <a:pt x="768" y="388"/>
                    </a:cubicBezTo>
                    <a:cubicBezTo>
                      <a:pt x="793" y="380"/>
                      <a:pt x="820" y="376"/>
                      <a:pt x="848" y="376"/>
                    </a:cubicBezTo>
                    <a:close/>
                    <a:moveTo>
                      <a:pt x="829" y="1"/>
                    </a:moveTo>
                    <a:cubicBezTo>
                      <a:pt x="763" y="1"/>
                      <a:pt x="697" y="7"/>
                      <a:pt x="634" y="21"/>
                    </a:cubicBezTo>
                    <a:cubicBezTo>
                      <a:pt x="534" y="21"/>
                      <a:pt x="401" y="88"/>
                      <a:pt x="267" y="221"/>
                    </a:cubicBezTo>
                    <a:cubicBezTo>
                      <a:pt x="101" y="388"/>
                      <a:pt x="1" y="622"/>
                      <a:pt x="34" y="855"/>
                    </a:cubicBezTo>
                    <a:cubicBezTo>
                      <a:pt x="86" y="1269"/>
                      <a:pt x="438" y="1522"/>
                      <a:pt x="826" y="1522"/>
                    </a:cubicBezTo>
                    <a:cubicBezTo>
                      <a:pt x="939" y="1522"/>
                      <a:pt x="1055" y="1501"/>
                      <a:pt x="1168" y="1456"/>
                    </a:cubicBezTo>
                    <a:cubicBezTo>
                      <a:pt x="1635" y="1255"/>
                      <a:pt x="1769" y="655"/>
                      <a:pt x="1468" y="255"/>
                    </a:cubicBezTo>
                    <a:cubicBezTo>
                      <a:pt x="1336" y="96"/>
                      <a:pt x="1079" y="1"/>
                      <a:pt x="829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499" name="Google Shape;14499;p43"/>
              <p:cNvSpPr/>
              <p:nvPr/>
            </p:nvSpPr>
            <p:spPr>
              <a:xfrm>
                <a:off x="7001350" y="3014675"/>
                <a:ext cx="44225" cy="38775"/>
              </a:xfrm>
              <a:custGeom>
                <a:rect b="b" l="l" r="r" t="t"/>
                <a:pathLst>
                  <a:path extrusionOk="0" h="1551" w="1769">
                    <a:moveTo>
                      <a:pt x="768" y="388"/>
                    </a:moveTo>
                    <a:cubicBezTo>
                      <a:pt x="868" y="388"/>
                      <a:pt x="968" y="388"/>
                      <a:pt x="1101" y="488"/>
                    </a:cubicBezTo>
                    <a:cubicBezTo>
                      <a:pt x="1268" y="655"/>
                      <a:pt x="1235" y="988"/>
                      <a:pt x="1001" y="1088"/>
                    </a:cubicBezTo>
                    <a:cubicBezTo>
                      <a:pt x="949" y="1111"/>
                      <a:pt x="893" y="1122"/>
                      <a:pt x="838" y="1122"/>
                    </a:cubicBezTo>
                    <a:cubicBezTo>
                      <a:pt x="648" y="1122"/>
                      <a:pt x="467" y="995"/>
                      <a:pt x="467" y="788"/>
                    </a:cubicBezTo>
                    <a:cubicBezTo>
                      <a:pt x="467" y="621"/>
                      <a:pt x="601" y="488"/>
                      <a:pt x="768" y="388"/>
                    </a:cubicBezTo>
                    <a:close/>
                    <a:moveTo>
                      <a:pt x="828" y="0"/>
                    </a:moveTo>
                    <a:cubicBezTo>
                      <a:pt x="762" y="0"/>
                      <a:pt x="697" y="7"/>
                      <a:pt x="634" y="21"/>
                    </a:cubicBezTo>
                    <a:cubicBezTo>
                      <a:pt x="501" y="21"/>
                      <a:pt x="401" y="121"/>
                      <a:pt x="267" y="221"/>
                    </a:cubicBezTo>
                    <a:cubicBezTo>
                      <a:pt x="101" y="388"/>
                      <a:pt x="0" y="621"/>
                      <a:pt x="34" y="855"/>
                    </a:cubicBezTo>
                    <a:cubicBezTo>
                      <a:pt x="60" y="1275"/>
                      <a:pt x="439" y="1551"/>
                      <a:pt x="843" y="1551"/>
                    </a:cubicBezTo>
                    <a:cubicBezTo>
                      <a:pt x="951" y="1551"/>
                      <a:pt x="1062" y="1531"/>
                      <a:pt x="1168" y="1489"/>
                    </a:cubicBezTo>
                    <a:cubicBezTo>
                      <a:pt x="1635" y="1255"/>
                      <a:pt x="1768" y="655"/>
                      <a:pt x="1435" y="254"/>
                    </a:cubicBezTo>
                    <a:cubicBezTo>
                      <a:pt x="1329" y="96"/>
                      <a:pt x="1077" y="0"/>
                      <a:pt x="82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00" name="Google Shape;14500;p43"/>
              <p:cNvSpPr/>
              <p:nvPr/>
            </p:nvSpPr>
            <p:spPr>
              <a:xfrm>
                <a:off x="7009700" y="2823700"/>
                <a:ext cx="44200" cy="38050"/>
              </a:xfrm>
              <a:custGeom>
                <a:rect b="b" l="l" r="r" t="t"/>
                <a:pathLst>
                  <a:path extrusionOk="0" h="1522" w="1768">
                    <a:moveTo>
                      <a:pt x="842" y="376"/>
                    </a:moveTo>
                    <a:cubicBezTo>
                      <a:pt x="917" y="376"/>
                      <a:pt x="992" y="413"/>
                      <a:pt x="1067" y="488"/>
                    </a:cubicBezTo>
                    <a:cubicBezTo>
                      <a:pt x="1268" y="655"/>
                      <a:pt x="1201" y="955"/>
                      <a:pt x="967" y="1089"/>
                    </a:cubicBezTo>
                    <a:cubicBezTo>
                      <a:pt x="922" y="1111"/>
                      <a:pt x="872" y="1122"/>
                      <a:pt x="822" y="1122"/>
                    </a:cubicBezTo>
                    <a:cubicBezTo>
                      <a:pt x="647" y="1122"/>
                      <a:pt x="467" y="995"/>
                      <a:pt x="467" y="788"/>
                    </a:cubicBezTo>
                    <a:cubicBezTo>
                      <a:pt x="467" y="622"/>
                      <a:pt x="600" y="488"/>
                      <a:pt x="767" y="388"/>
                    </a:cubicBezTo>
                    <a:cubicBezTo>
                      <a:pt x="792" y="380"/>
                      <a:pt x="817" y="376"/>
                      <a:pt x="842" y="376"/>
                    </a:cubicBezTo>
                    <a:close/>
                    <a:moveTo>
                      <a:pt x="824" y="1"/>
                    </a:moveTo>
                    <a:cubicBezTo>
                      <a:pt x="761" y="1"/>
                      <a:pt x="696" y="7"/>
                      <a:pt x="634" y="21"/>
                    </a:cubicBezTo>
                    <a:cubicBezTo>
                      <a:pt x="500" y="21"/>
                      <a:pt x="367" y="88"/>
                      <a:pt x="267" y="221"/>
                    </a:cubicBezTo>
                    <a:cubicBezTo>
                      <a:pt x="100" y="388"/>
                      <a:pt x="0" y="622"/>
                      <a:pt x="33" y="855"/>
                    </a:cubicBezTo>
                    <a:cubicBezTo>
                      <a:pt x="59" y="1269"/>
                      <a:pt x="426" y="1522"/>
                      <a:pt x="806" y="1522"/>
                    </a:cubicBezTo>
                    <a:cubicBezTo>
                      <a:pt x="917" y="1522"/>
                      <a:pt x="1029" y="1501"/>
                      <a:pt x="1134" y="1455"/>
                    </a:cubicBezTo>
                    <a:cubicBezTo>
                      <a:pt x="1635" y="1255"/>
                      <a:pt x="1768" y="655"/>
                      <a:pt x="1434" y="255"/>
                    </a:cubicBezTo>
                    <a:cubicBezTo>
                      <a:pt x="1302" y="96"/>
                      <a:pt x="1066" y="1"/>
                      <a:pt x="82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01" name="Google Shape;14501;p43"/>
              <p:cNvSpPr/>
              <p:nvPr/>
            </p:nvSpPr>
            <p:spPr>
              <a:xfrm>
                <a:off x="6981325" y="2641075"/>
                <a:ext cx="44225" cy="38050"/>
              </a:xfrm>
              <a:custGeom>
                <a:rect b="b" l="l" r="r" t="t"/>
                <a:pathLst>
                  <a:path extrusionOk="0" h="1522" w="1769">
                    <a:moveTo>
                      <a:pt x="768" y="388"/>
                    </a:moveTo>
                    <a:cubicBezTo>
                      <a:pt x="868" y="388"/>
                      <a:pt x="1002" y="388"/>
                      <a:pt x="1102" y="488"/>
                    </a:cubicBezTo>
                    <a:cubicBezTo>
                      <a:pt x="1268" y="655"/>
                      <a:pt x="1235" y="955"/>
                      <a:pt x="1002" y="1088"/>
                    </a:cubicBezTo>
                    <a:cubicBezTo>
                      <a:pt x="949" y="1111"/>
                      <a:pt x="893" y="1122"/>
                      <a:pt x="838" y="1122"/>
                    </a:cubicBezTo>
                    <a:cubicBezTo>
                      <a:pt x="648" y="1122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lose/>
                    <a:moveTo>
                      <a:pt x="845" y="0"/>
                    </a:moveTo>
                    <a:cubicBezTo>
                      <a:pt x="784" y="0"/>
                      <a:pt x="724" y="7"/>
                      <a:pt x="668" y="21"/>
                    </a:cubicBezTo>
                    <a:cubicBezTo>
                      <a:pt x="535" y="21"/>
                      <a:pt x="401" y="88"/>
                      <a:pt x="301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86" y="1268"/>
                      <a:pt x="438" y="1522"/>
                      <a:pt x="827" y="1522"/>
                    </a:cubicBezTo>
                    <a:cubicBezTo>
                      <a:pt x="940" y="1522"/>
                      <a:pt x="1056" y="1500"/>
                      <a:pt x="1168" y="1455"/>
                    </a:cubicBezTo>
                    <a:cubicBezTo>
                      <a:pt x="1635" y="1255"/>
                      <a:pt x="1769" y="655"/>
                      <a:pt x="1469" y="254"/>
                    </a:cubicBezTo>
                    <a:cubicBezTo>
                      <a:pt x="1337" y="96"/>
                      <a:pt x="1079" y="0"/>
                      <a:pt x="84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02" name="Google Shape;14502;p43"/>
              <p:cNvSpPr/>
              <p:nvPr/>
            </p:nvSpPr>
            <p:spPr>
              <a:xfrm>
                <a:off x="6922125" y="2486325"/>
                <a:ext cx="44225" cy="38425"/>
              </a:xfrm>
              <a:custGeom>
                <a:rect b="b" l="l" r="r" t="t"/>
                <a:pathLst>
                  <a:path extrusionOk="0" h="1537" w="1769">
                    <a:moveTo>
                      <a:pt x="876" y="388"/>
                    </a:moveTo>
                    <a:cubicBezTo>
                      <a:pt x="953" y="388"/>
                      <a:pt x="1035" y="418"/>
                      <a:pt x="1101" y="507"/>
                    </a:cubicBezTo>
                    <a:cubicBezTo>
                      <a:pt x="1268" y="674"/>
                      <a:pt x="1235" y="974"/>
                      <a:pt x="1001" y="1074"/>
                    </a:cubicBezTo>
                    <a:cubicBezTo>
                      <a:pt x="949" y="1096"/>
                      <a:pt x="893" y="1107"/>
                      <a:pt x="838" y="1107"/>
                    </a:cubicBezTo>
                    <a:cubicBezTo>
                      <a:pt x="648" y="1107"/>
                      <a:pt x="468" y="980"/>
                      <a:pt x="468" y="774"/>
                    </a:cubicBezTo>
                    <a:cubicBezTo>
                      <a:pt x="468" y="607"/>
                      <a:pt x="601" y="473"/>
                      <a:pt x="768" y="407"/>
                    </a:cubicBezTo>
                    <a:cubicBezTo>
                      <a:pt x="801" y="396"/>
                      <a:pt x="838" y="388"/>
                      <a:pt x="876" y="388"/>
                    </a:cubicBezTo>
                    <a:close/>
                    <a:moveTo>
                      <a:pt x="751" y="0"/>
                    </a:moveTo>
                    <a:cubicBezTo>
                      <a:pt x="712" y="0"/>
                      <a:pt x="672" y="2"/>
                      <a:pt x="634" y="6"/>
                    </a:cubicBezTo>
                    <a:cubicBezTo>
                      <a:pt x="501" y="40"/>
                      <a:pt x="401" y="107"/>
                      <a:pt x="267" y="207"/>
                    </a:cubicBezTo>
                    <a:cubicBezTo>
                      <a:pt x="101" y="373"/>
                      <a:pt x="1" y="640"/>
                      <a:pt x="34" y="874"/>
                    </a:cubicBezTo>
                    <a:cubicBezTo>
                      <a:pt x="60" y="1267"/>
                      <a:pt x="437" y="1537"/>
                      <a:pt x="840" y="1537"/>
                    </a:cubicBezTo>
                    <a:cubicBezTo>
                      <a:pt x="950" y="1537"/>
                      <a:pt x="1061" y="1517"/>
                      <a:pt x="1168" y="1474"/>
                    </a:cubicBezTo>
                    <a:cubicBezTo>
                      <a:pt x="1635" y="1274"/>
                      <a:pt x="1768" y="674"/>
                      <a:pt x="1468" y="273"/>
                    </a:cubicBezTo>
                    <a:cubicBezTo>
                      <a:pt x="1323" y="99"/>
                      <a:pt x="1025" y="0"/>
                      <a:pt x="75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03" name="Google Shape;14503;p43"/>
              <p:cNvSpPr/>
              <p:nvPr/>
            </p:nvSpPr>
            <p:spPr>
              <a:xfrm>
                <a:off x="6957975" y="3189800"/>
                <a:ext cx="44225" cy="38400"/>
              </a:xfrm>
              <a:custGeom>
                <a:rect b="b" l="l" r="r" t="t"/>
                <a:pathLst>
                  <a:path extrusionOk="0" h="1536" w="1769">
                    <a:moveTo>
                      <a:pt x="768" y="388"/>
                    </a:moveTo>
                    <a:cubicBezTo>
                      <a:pt x="868" y="388"/>
                      <a:pt x="968" y="388"/>
                      <a:pt x="1102" y="488"/>
                    </a:cubicBezTo>
                    <a:cubicBezTo>
                      <a:pt x="1268" y="655"/>
                      <a:pt x="1235" y="955"/>
                      <a:pt x="1002" y="1088"/>
                    </a:cubicBezTo>
                    <a:cubicBezTo>
                      <a:pt x="949" y="1111"/>
                      <a:pt x="893" y="1122"/>
                      <a:pt x="838" y="1122"/>
                    </a:cubicBezTo>
                    <a:cubicBezTo>
                      <a:pt x="648" y="1122"/>
                      <a:pt x="468" y="995"/>
                      <a:pt x="468" y="788"/>
                    </a:cubicBezTo>
                    <a:cubicBezTo>
                      <a:pt x="468" y="621"/>
                      <a:pt x="601" y="488"/>
                      <a:pt x="768" y="388"/>
                    </a:cubicBezTo>
                    <a:close/>
                    <a:moveTo>
                      <a:pt x="829" y="0"/>
                    </a:moveTo>
                    <a:cubicBezTo>
                      <a:pt x="763" y="0"/>
                      <a:pt x="697" y="7"/>
                      <a:pt x="635" y="21"/>
                    </a:cubicBezTo>
                    <a:cubicBezTo>
                      <a:pt x="501" y="21"/>
                      <a:pt x="401" y="88"/>
                      <a:pt x="268" y="221"/>
                    </a:cubicBezTo>
                    <a:cubicBezTo>
                      <a:pt x="101" y="388"/>
                      <a:pt x="1" y="621"/>
                      <a:pt x="34" y="855"/>
                    </a:cubicBezTo>
                    <a:cubicBezTo>
                      <a:pt x="60" y="1264"/>
                      <a:pt x="418" y="1535"/>
                      <a:pt x="809" y="1535"/>
                    </a:cubicBezTo>
                    <a:cubicBezTo>
                      <a:pt x="929" y="1535"/>
                      <a:pt x="1051" y="1510"/>
                      <a:pt x="1168" y="1455"/>
                    </a:cubicBezTo>
                    <a:cubicBezTo>
                      <a:pt x="1635" y="1255"/>
                      <a:pt x="1769" y="655"/>
                      <a:pt x="1435" y="254"/>
                    </a:cubicBezTo>
                    <a:cubicBezTo>
                      <a:pt x="1330" y="96"/>
                      <a:pt x="1078" y="0"/>
                      <a:pt x="829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04" name="Google Shape;14504;p43"/>
              <p:cNvSpPr/>
              <p:nvPr/>
            </p:nvSpPr>
            <p:spPr>
              <a:xfrm>
                <a:off x="6897100" y="3303575"/>
                <a:ext cx="45075" cy="38525"/>
              </a:xfrm>
              <a:custGeom>
                <a:rect b="b" l="l" r="r" t="t"/>
                <a:pathLst>
                  <a:path extrusionOk="0" h="1541" w="1803">
                    <a:moveTo>
                      <a:pt x="862" y="394"/>
                    </a:moveTo>
                    <a:cubicBezTo>
                      <a:pt x="952" y="394"/>
                      <a:pt x="1027" y="432"/>
                      <a:pt x="1102" y="507"/>
                    </a:cubicBezTo>
                    <a:cubicBezTo>
                      <a:pt x="1268" y="674"/>
                      <a:pt x="1235" y="974"/>
                      <a:pt x="1002" y="1074"/>
                    </a:cubicBezTo>
                    <a:cubicBezTo>
                      <a:pt x="948" y="1097"/>
                      <a:pt x="891" y="1108"/>
                      <a:pt x="835" y="1108"/>
                    </a:cubicBezTo>
                    <a:cubicBezTo>
                      <a:pt x="646" y="1108"/>
                      <a:pt x="468" y="987"/>
                      <a:pt x="468" y="807"/>
                    </a:cubicBezTo>
                    <a:cubicBezTo>
                      <a:pt x="468" y="607"/>
                      <a:pt x="601" y="473"/>
                      <a:pt x="768" y="407"/>
                    </a:cubicBezTo>
                    <a:cubicBezTo>
                      <a:pt x="801" y="398"/>
                      <a:pt x="833" y="394"/>
                      <a:pt x="862" y="394"/>
                    </a:cubicBezTo>
                    <a:close/>
                    <a:moveTo>
                      <a:pt x="774" y="0"/>
                    </a:moveTo>
                    <a:cubicBezTo>
                      <a:pt x="737" y="0"/>
                      <a:pt x="702" y="2"/>
                      <a:pt x="668" y="6"/>
                    </a:cubicBezTo>
                    <a:cubicBezTo>
                      <a:pt x="535" y="40"/>
                      <a:pt x="401" y="107"/>
                      <a:pt x="301" y="240"/>
                    </a:cubicBezTo>
                    <a:cubicBezTo>
                      <a:pt x="101" y="407"/>
                      <a:pt x="1" y="640"/>
                      <a:pt x="34" y="874"/>
                    </a:cubicBezTo>
                    <a:cubicBezTo>
                      <a:pt x="86" y="1287"/>
                      <a:pt x="458" y="1541"/>
                      <a:pt x="840" y="1541"/>
                    </a:cubicBezTo>
                    <a:cubicBezTo>
                      <a:pt x="951" y="1541"/>
                      <a:pt x="1063" y="1519"/>
                      <a:pt x="1168" y="1474"/>
                    </a:cubicBezTo>
                    <a:cubicBezTo>
                      <a:pt x="1669" y="1274"/>
                      <a:pt x="1802" y="674"/>
                      <a:pt x="1469" y="273"/>
                    </a:cubicBezTo>
                    <a:cubicBezTo>
                      <a:pt x="1323" y="99"/>
                      <a:pt x="1025" y="0"/>
                      <a:pt x="774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05" name="Google Shape;14505;p43"/>
              <p:cNvSpPr/>
              <p:nvPr/>
            </p:nvSpPr>
            <p:spPr>
              <a:xfrm>
                <a:off x="6468475" y="2773050"/>
                <a:ext cx="289400" cy="16400"/>
              </a:xfrm>
              <a:custGeom>
                <a:rect b="b" l="l" r="r" t="t"/>
                <a:pathLst>
                  <a:path extrusionOk="0" h="656" w="11576">
                    <a:moveTo>
                      <a:pt x="7886" y="1"/>
                    </a:moveTo>
                    <a:cubicBezTo>
                      <a:pt x="7166" y="1"/>
                      <a:pt x="6447" y="21"/>
                      <a:pt x="5738" y="46"/>
                    </a:cubicBezTo>
                    <a:cubicBezTo>
                      <a:pt x="4770" y="79"/>
                      <a:pt x="3803" y="112"/>
                      <a:pt x="2836" y="212"/>
                    </a:cubicBezTo>
                    <a:cubicBezTo>
                      <a:pt x="1902" y="279"/>
                      <a:pt x="934" y="313"/>
                      <a:pt x="34" y="546"/>
                    </a:cubicBezTo>
                    <a:cubicBezTo>
                      <a:pt x="0" y="579"/>
                      <a:pt x="0" y="646"/>
                      <a:pt x="67" y="646"/>
                    </a:cubicBezTo>
                    <a:cubicBezTo>
                      <a:pt x="163" y="652"/>
                      <a:pt x="258" y="655"/>
                      <a:pt x="354" y="655"/>
                    </a:cubicBezTo>
                    <a:cubicBezTo>
                      <a:pt x="758" y="655"/>
                      <a:pt x="1163" y="606"/>
                      <a:pt x="1568" y="579"/>
                    </a:cubicBezTo>
                    <a:cubicBezTo>
                      <a:pt x="2035" y="513"/>
                      <a:pt x="2502" y="479"/>
                      <a:pt x="2969" y="446"/>
                    </a:cubicBezTo>
                    <a:cubicBezTo>
                      <a:pt x="3903" y="379"/>
                      <a:pt x="4837" y="346"/>
                      <a:pt x="5738" y="346"/>
                    </a:cubicBezTo>
                    <a:cubicBezTo>
                      <a:pt x="6221" y="329"/>
                      <a:pt x="6697" y="321"/>
                      <a:pt x="7172" y="321"/>
                    </a:cubicBezTo>
                    <a:cubicBezTo>
                      <a:pt x="7647" y="321"/>
                      <a:pt x="8123" y="329"/>
                      <a:pt x="8606" y="346"/>
                    </a:cubicBezTo>
                    <a:cubicBezTo>
                      <a:pt x="9540" y="346"/>
                      <a:pt x="10508" y="413"/>
                      <a:pt x="11442" y="413"/>
                    </a:cubicBezTo>
                    <a:cubicBezTo>
                      <a:pt x="11542" y="413"/>
                      <a:pt x="11575" y="246"/>
                      <a:pt x="11475" y="246"/>
                    </a:cubicBezTo>
                    <a:cubicBezTo>
                      <a:pt x="10304" y="58"/>
                      <a:pt x="9094" y="1"/>
                      <a:pt x="788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06" name="Google Shape;14506;p43"/>
              <p:cNvSpPr/>
              <p:nvPr/>
            </p:nvSpPr>
            <p:spPr>
              <a:xfrm>
                <a:off x="6551850" y="2793875"/>
                <a:ext cx="122625" cy="11175"/>
              </a:xfrm>
              <a:custGeom>
                <a:rect b="b" l="l" r="r" t="t"/>
                <a:pathLst>
                  <a:path extrusionOk="0" h="447" w="4905">
                    <a:moveTo>
                      <a:pt x="4173" y="0"/>
                    </a:moveTo>
                    <a:cubicBezTo>
                      <a:pt x="3572" y="0"/>
                      <a:pt x="2980" y="31"/>
                      <a:pt x="2369" y="80"/>
                    </a:cubicBezTo>
                    <a:cubicBezTo>
                      <a:pt x="1602" y="147"/>
                      <a:pt x="835" y="180"/>
                      <a:pt x="68" y="347"/>
                    </a:cubicBezTo>
                    <a:cubicBezTo>
                      <a:pt x="1" y="347"/>
                      <a:pt x="34" y="447"/>
                      <a:pt x="101" y="447"/>
                    </a:cubicBezTo>
                    <a:cubicBezTo>
                      <a:pt x="868" y="447"/>
                      <a:pt x="1669" y="347"/>
                      <a:pt x="2469" y="313"/>
                    </a:cubicBezTo>
                    <a:cubicBezTo>
                      <a:pt x="3270" y="247"/>
                      <a:pt x="4037" y="247"/>
                      <a:pt x="4838" y="113"/>
                    </a:cubicBezTo>
                    <a:cubicBezTo>
                      <a:pt x="4904" y="113"/>
                      <a:pt x="4904" y="13"/>
                      <a:pt x="4838" y="13"/>
                    </a:cubicBezTo>
                    <a:cubicBezTo>
                      <a:pt x="4614" y="4"/>
                      <a:pt x="4393" y="0"/>
                      <a:pt x="417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07" name="Google Shape;14507;p43"/>
              <p:cNvSpPr/>
              <p:nvPr/>
            </p:nvSpPr>
            <p:spPr>
              <a:xfrm>
                <a:off x="6590225" y="2806700"/>
                <a:ext cx="53400" cy="6325"/>
              </a:xfrm>
              <a:custGeom>
                <a:rect b="b" l="l" r="r" t="t"/>
                <a:pathLst>
                  <a:path extrusionOk="0" h="253" w="2136">
                    <a:moveTo>
                      <a:pt x="2069" y="1"/>
                    </a:moveTo>
                    <a:cubicBezTo>
                      <a:pt x="1401" y="34"/>
                      <a:pt x="734" y="101"/>
                      <a:pt x="67" y="167"/>
                    </a:cubicBezTo>
                    <a:cubicBezTo>
                      <a:pt x="0" y="167"/>
                      <a:pt x="0" y="234"/>
                      <a:pt x="67" y="234"/>
                    </a:cubicBezTo>
                    <a:cubicBezTo>
                      <a:pt x="289" y="245"/>
                      <a:pt x="512" y="253"/>
                      <a:pt x="734" y="253"/>
                    </a:cubicBezTo>
                    <a:cubicBezTo>
                      <a:pt x="1179" y="253"/>
                      <a:pt x="1624" y="223"/>
                      <a:pt x="2069" y="134"/>
                    </a:cubicBezTo>
                    <a:cubicBezTo>
                      <a:pt x="2135" y="134"/>
                      <a:pt x="2135" y="1"/>
                      <a:pt x="2069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08" name="Google Shape;14508;p43"/>
              <p:cNvSpPr/>
              <p:nvPr/>
            </p:nvSpPr>
            <p:spPr>
              <a:xfrm>
                <a:off x="6475150" y="2940975"/>
                <a:ext cx="215175" cy="11125"/>
              </a:xfrm>
              <a:custGeom>
                <a:rect b="b" l="l" r="r" t="t"/>
                <a:pathLst>
                  <a:path extrusionOk="0" h="445" w="8607">
                    <a:moveTo>
                      <a:pt x="67" y="0"/>
                    </a:moveTo>
                    <a:cubicBezTo>
                      <a:pt x="0" y="0"/>
                      <a:pt x="0" y="67"/>
                      <a:pt x="33" y="67"/>
                    </a:cubicBezTo>
                    <a:cubicBezTo>
                      <a:pt x="1401" y="300"/>
                      <a:pt x="2835" y="367"/>
                      <a:pt x="4203" y="400"/>
                    </a:cubicBezTo>
                    <a:cubicBezTo>
                      <a:pt x="4797" y="428"/>
                      <a:pt x="5391" y="444"/>
                      <a:pt x="5985" y="444"/>
                    </a:cubicBezTo>
                    <a:cubicBezTo>
                      <a:pt x="6826" y="444"/>
                      <a:pt x="7666" y="412"/>
                      <a:pt x="8506" y="334"/>
                    </a:cubicBezTo>
                    <a:cubicBezTo>
                      <a:pt x="8606" y="334"/>
                      <a:pt x="8573" y="234"/>
                      <a:pt x="8506" y="234"/>
                    </a:cubicBezTo>
                    <a:cubicBezTo>
                      <a:pt x="7105" y="200"/>
                      <a:pt x="5671" y="167"/>
                      <a:pt x="4270" y="134"/>
                    </a:cubicBezTo>
                    <a:cubicBezTo>
                      <a:pt x="2869" y="100"/>
                      <a:pt x="1468" y="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09" name="Google Shape;14509;p43"/>
              <p:cNvSpPr/>
              <p:nvPr/>
            </p:nvSpPr>
            <p:spPr>
              <a:xfrm>
                <a:off x="6705300" y="2946625"/>
                <a:ext cx="55875" cy="5250"/>
              </a:xfrm>
              <a:custGeom>
                <a:rect b="b" l="l" r="r" t="t"/>
                <a:pathLst>
                  <a:path extrusionOk="0" h="210" w="2235">
                    <a:moveTo>
                      <a:pt x="2193" y="1"/>
                    </a:moveTo>
                    <a:cubicBezTo>
                      <a:pt x="2186" y="1"/>
                      <a:pt x="2178" y="3"/>
                      <a:pt x="2169" y="8"/>
                    </a:cubicBezTo>
                    <a:cubicBezTo>
                      <a:pt x="1468" y="8"/>
                      <a:pt x="768" y="8"/>
                      <a:pt x="67" y="41"/>
                    </a:cubicBezTo>
                    <a:cubicBezTo>
                      <a:pt x="1" y="41"/>
                      <a:pt x="1" y="108"/>
                      <a:pt x="67" y="108"/>
                    </a:cubicBezTo>
                    <a:cubicBezTo>
                      <a:pt x="361" y="181"/>
                      <a:pt x="674" y="209"/>
                      <a:pt x="989" y="209"/>
                    </a:cubicBezTo>
                    <a:cubicBezTo>
                      <a:pt x="1391" y="209"/>
                      <a:pt x="1795" y="164"/>
                      <a:pt x="2169" y="108"/>
                    </a:cubicBezTo>
                    <a:cubicBezTo>
                      <a:pt x="2226" y="79"/>
                      <a:pt x="2234" y="1"/>
                      <a:pt x="2193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10" name="Google Shape;14510;p43"/>
              <p:cNvSpPr/>
              <p:nvPr/>
            </p:nvSpPr>
            <p:spPr>
              <a:xfrm>
                <a:off x="6428450" y="3177625"/>
                <a:ext cx="206000" cy="10700"/>
              </a:xfrm>
              <a:custGeom>
                <a:rect b="b" l="l" r="r" t="t"/>
                <a:pathLst>
                  <a:path extrusionOk="0" h="428" w="8240">
                    <a:moveTo>
                      <a:pt x="627" y="1"/>
                    </a:moveTo>
                    <a:cubicBezTo>
                      <a:pt x="440" y="1"/>
                      <a:pt x="253" y="3"/>
                      <a:pt x="67" y="8"/>
                    </a:cubicBezTo>
                    <a:cubicBezTo>
                      <a:pt x="0" y="8"/>
                      <a:pt x="0" y="141"/>
                      <a:pt x="67" y="141"/>
                    </a:cubicBezTo>
                    <a:cubicBezTo>
                      <a:pt x="1368" y="308"/>
                      <a:pt x="2702" y="341"/>
                      <a:pt x="4036" y="374"/>
                    </a:cubicBezTo>
                    <a:cubicBezTo>
                      <a:pt x="4867" y="395"/>
                      <a:pt x="5698" y="427"/>
                      <a:pt x="6529" y="427"/>
                    </a:cubicBezTo>
                    <a:cubicBezTo>
                      <a:pt x="7066" y="427"/>
                      <a:pt x="7603" y="414"/>
                      <a:pt x="8139" y="374"/>
                    </a:cubicBezTo>
                    <a:cubicBezTo>
                      <a:pt x="8239" y="374"/>
                      <a:pt x="8239" y="241"/>
                      <a:pt x="8139" y="208"/>
                    </a:cubicBezTo>
                    <a:cubicBezTo>
                      <a:pt x="6805" y="108"/>
                      <a:pt x="5437" y="141"/>
                      <a:pt x="4103" y="108"/>
                    </a:cubicBezTo>
                    <a:cubicBezTo>
                      <a:pt x="2955" y="79"/>
                      <a:pt x="1782" y="1"/>
                      <a:pt x="62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11" name="Google Shape;14511;p43"/>
              <p:cNvSpPr/>
              <p:nvPr/>
            </p:nvSpPr>
            <p:spPr>
              <a:xfrm>
                <a:off x="6422600" y="3194175"/>
                <a:ext cx="70075" cy="7200"/>
              </a:xfrm>
              <a:custGeom>
                <a:rect b="b" l="l" r="r" t="t"/>
                <a:pathLst>
                  <a:path extrusionOk="0" h="288" w="2803">
                    <a:moveTo>
                      <a:pt x="691" y="1"/>
                    </a:moveTo>
                    <a:cubicBezTo>
                      <a:pt x="481" y="1"/>
                      <a:pt x="272" y="5"/>
                      <a:pt x="67" y="13"/>
                    </a:cubicBezTo>
                    <a:cubicBezTo>
                      <a:pt x="34" y="13"/>
                      <a:pt x="1" y="79"/>
                      <a:pt x="67" y="79"/>
                    </a:cubicBezTo>
                    <a:cubicBezTo>
                      <a:pt x="762" y="218"/>
                      <a:pt x="1550" y="288"/>
                      <a:pt x="2295" y="288"/>
                    </a:cubicBezTo>
                    <a:cubicBezTo>
                      <a:pt x="2444" y="288"/>
                      <a:pt x="2591" y="285"/>
                      <a:pt x="2736" y="280"/>
                    </a:cubicBezTo>
                    <a:cubicBezTo>
                      <a:pt x="2769" y="246"/>
                      <a:pt x="2803" y="179"/>
                      <a:pt x="2736" y="146"/>
                    </a:cubicBezTo>
                    <a:cubicBezTo>
                      <a:pt x="2073" y="44"/>
                      <a:pt x="1372" y="1"/>
                      <a:pt x="69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12" name="Google Shape;14512;p43"/>
              <p:cNvSpPr/>
              <p:nvPr/>
            </p:nvSpPr>
            <p:spPr>
              <a:xfrm>
                <a:off x="6425100" y="3207475"/>
                <a:ext cx="30875" cy="4200"/>
              </a:xfrm>
              <a:custGeom>
                <a:rect b="b" l="l" r="r" t="t"/>
                <a:pathLst>
                  <a:path extrusionOk="0" h="168" w="1235">
                    <a:moveTo>
                      <a:pt x="390" y="1"/>
                    </a:moveTo>
                    <a:cubicBezTo>
                      <a:pt x="282" y="1"/>
                      <a:pt x="175" y="5"/>
                      <a:pt x="67" y="14"/>
                    </a:cubicBezTo>
                    <a:cubicBezTo>
                      <a:pt x="1" y="14"/>
                      <a:pt x="1" y="81"/>
                      <a:pt x="67" y="81"/>
                    </a:cubicBezTo>
                    <a:cubicBezTo>
                      <a:pt x="279" y="145"/>
                      <a:pt x="531" y="168"/>
                      <a:pt x="771" y="168"/>
                    </a:cubicBezTo>
                    <a:cubicBezTo>
                      <a:pt x="911" y="168"/>
                      <a:pt x="1046" y="160"/>
                      <a:pt x="1168" y="148"/>
                    </a:cubicBezTo>
                    <a:cubicBezTo>
                      <a:pt x="1235" y="148"/>
                      <a:pt x="1235" y="48"/>
                      <a:pt x="1168" y="48"/>
                    </a:cubicBezTo>
                    <a:cubicBezTo>
                      <a:pt x="909" y="24"/>
                      <a:pt x="649" y="1"/>
                      <a:pt x="390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13" name="Google Shape;14513;p43"/>
              <p:cNvSpPr/>
              <p:nvPr/>
            </p:nvSpPr>
            <p:spPr>
              <a:xfrm>
                <a:off x="6386750" y="2539850"/>
                <a:ext cx="175150" cy="19200"/>
              </a:xfrm>
              <a:custGeom>
                <a:rect b="b" l="l" r="r" t="t"/>
                <a:pathLst>
                  <a:path extrusionOk="0" h="768" w="7006">
                    <a:moveTo>
                      <a:pt x="6939" y="0"/>
                    </a:moveTo>
                    <a:cubicBezTo>
                      <a:pt x="5771" y="0"/>
                      <a:pt x="4604" y="67"/>
                      <a:pt x="3436" y="200"/>
                    </a:cubicBezTo>
                    <a:cubicBezTo>
                      <a:pt x="2335" y="301"/>
                      <a:pt x="1134" y="367"/>
                      <a:pt x="67" y="667"/>
                    </a:cubicBezTo>
                    <a:cubicBezTo>
                      <a:pt x="0" y="667"/>
                      <a:pt x="34" y="768"/>
                      <a:pt x="100" y="768"/>
                    </a:cubicBezTo>
                    <a:cubicBezTo>
                      <a:pt x="1234" y="768"/>
                      <a:pt x="2369" y="534"/>
                      <a:pt x="3503" y="434"/>
                    </a:cubicBezTo>
                    <a:cubicBezTo>
                      <a:pt x="4637" y="334"/>
                      <a:pt x="5804" y="234"/>
                      <a:pt x="6939" y="134"/>
                    </a:cubicBezTo>
                    <a:cubicBezTo>
                      <a:pt x="7005" y="134"/>
                      <a:pt x="7005" y="0"/>
                      <a:pt x="6939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14" name="Google Shape;14514;p43"/>
              <p:cNvSpPr/>
              <p:nvPr/>
            </p:nvSpPr>
            <p:spPr>
              <a:xfrm>
                <a:off x="6383400" y="2525675"/>
                <a:ext cx="89275" cy="13350"/>
              </a:xfrm>
              <a:custGeom>
                <a:rect b="b" l="l" r="r" t="t"/>
                <a:pathLst>
                  <a:path extrusionOk="0" h="534" w="3571">
                    <a:moveTo>
                      <a:pt x="3470" y="0"/>
                    </a:moveTo>
                    <a:cubicBezTo>
                      <a:pt x="2336" y="100"/>
                      <a:pt x="1168" y="200"/>
                      <a:pt x="68" y="434"/>
                    </a:cubicBezTo>
                    <a:cubicBezTo>
                      <a:pt x="1" y="434"/>
                      <a:pt x="34" y="534"/>
                      <a:pt x="68" y="534"/>
                    </a:cubicBezTo>
                    <a:cubicBezTo>
                      <a:pt x="1202" y="467"/>
                      <a:pt x="2336" y="300"/>
                      <a:pt x="3470" y="134"/>
                    </a:cubicBezTo>
                    <a:cubicBezTo>
                      <a:pt x="3570" y="134"/>
                      <a:pt x="3570" y="0"/>
                      <a:pt x="347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15" name="Google Shape;14515;p43"/>
              <p:cNvSpPr/>
              <p:nvPr/>
            </p:nvSpPr>
            <p:spPr>
              <a:xfrm>
                <a:off x="6557700" y="3372950"/>
                <a:ext cx="157625" cy="34200"/>
              </a:xfrm>
              <a:custGeom>
                <a:rect b="b" l="l" r="r" t="t"/>
                <a:pathLst>
                  <a:path extrusionOk="0" h="1368" w="6305">
                    <a:moveTo>
                      <a:pt x="6205" y="0"/>
                    </a:moveTo>
                    <a:cubicBezTo>
                      <a:pt x="5204" y="167"/>
                      <a:pt x="4203" y="467"/>
                      <a:pt x="3203" y="701"/>
                    </a:cubicBezTo>
                    <a:cubicBezTo>
                      <a:pt x="2135" y="901"/>
                      <a:pt x="1068" y="1068"/>
                      <a:pt x="34" y="1268"/>
                    </a:cubicBezTo>
                    <a:cubicBezTo>
                      <a:pt x="0" y="1301"/>
                      <a:pt x="0" y="1368"/>
                      <a:pt x="67" y="1368"/>
                    </a:cubicBezTo>
                    <a:cubicBezTo>
                      <a:pt x="1101" y="1334"/>
                      <a:pt x="2102" y="1168"/>
                      <a:pt x="3136" y="934"/>
                    </a:cubicBezTo>
                    <a:cubicBezTo>
                      <a:pt x="4170" y="734"/>
                      <a:pt x="5271" y="534"/>
                      <a:pt x="6238" y="134"/>
                    </a:cubicBezTo>
                    <a:cubicBezTo>
                      <a:pt x="6305" y="100"/>
                      <a:pt x="6305" y="0"/>
                      <a:pt x="620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16" name="Google Shape;14516;p43"/>
              <p:cNvSpPr/>
              <p:nvPr/>
            </p:nvSpPr>
            <p:spPr>
              <a:xfrm>
                <a:off x="6596900" y="3372950"/>
                <a:ext cx="75075" cy="15025"/>
              </a:xfrm>
              <a:custGeom>
                <a:rect b="b" l="l" r="r" t="t"/>
                <a:pathLst>
                  <a:path extrusionOk="0" h="601" w="3003">
                    <a:moveTo>
                      <a:pt x="2902" y="0"/>
                    </a:moveTo>
                    <a:cubicBezTo>
                      <a:pt x="1968" y="167"/>
                      <a:pt x="1034" y="400"/>
                      <a:pt x="67" y="534"/>
                    </a:cubicBezTo>
                    <a:cubicBezTo>
                      <a:pt x="0" y="534"/>
                      <a:pt x="0" y="601"/>
                      <a:pt x="67" y="601"/>
                    </a:cubicBezTo>
                    <a:cubicBezTo>
                      <a:pt x="1034" y="534"/>
                      <a:pt x="2002" y="434"/>
                      <a:pt x="2936" y="100"/>
                    </a:cubicBezTo>
                    <a:cubicBezTo>
                      <a:pt x="3002" y="100"/>
                      <a:pt x="2969" y="0"/>
                      <a:pt x="2902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17" name="Google Shape;14517;p43"/>
              <p:cNvSpPr/>
              <p:nvPr/>
            </p:nvSpPr>
            <p:spPr>
              <a:xfrm>
                <a:off x="6616925" y="3367100"/>
                <a:ext cx="40875" cy="9375"/>
              </a:xfrm>
              <a:custGeom>
                <a:rect b="b" l="l" r="r" t="t"/>
                <a:pathLst>
                  <a:path extrusionOk="0" h="375" w="1635">
                    <a:moveTo>
                      <a:pt x="1568" y="1"/>
                    </a:moveTo>
                    <a:cubicBezTo>
                      <a:pt x="1067" y="67"/>
                      <a:pt x="534" y="167"/>
                      <a:pt x="33" y="301"/>
                    </a:cubicBezTo>
                    <a:cubicBezTo>
                      <a:pt x="5" y="301"/>
                      <a:pt x="0" y="374"/>
                      <a:pt x="21" y="374"/>
                    </a:cubicBezTo>
                    <a:cubicBezTo>
                      <a:pt x="24" y="374"/>
                      <a:pt x="28" y="372"/>
                      <a:pt x="33" y="368"/>
                    </a:cubicBezTo>
                    <a:cubicBezTo>
                      <a:pt x="567" y="334"/>
                      <a:pt x="1067" y="234"/>
                      <a:pt x="1601" y="101"/>
                    </a:cubicBezTo>
                    <a:cubicBezTo>
                      <a:pt x="1634" y="101"/>
                      <a:pt x="1634" y="1"/>
                      <a:pt x="156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18" name="Google Shape;14518;p43"/>
              <p:cNvSpPr/>
              <p:nvPr/>
            </p:nvSpPr>
            <p:spPr>
              <a:xfrm>
                <a:off x="6850400" y="2775725"/>
                <a:ext cx="80100" cy="9050"/>
              </a:xfrm>
              <a:custGeom>
                <a:rect b="b" l="l" r="r" t="t"/>
                <a:pathLst>
                  <a:path extrusionOk="0" h="362" w="3204">
                    <a:moveTo>
                      <a:pt x="728" y="0"/>
                    </a:moveTo>
                    <a:cubicBezTo>
                      <a:pt x="502" y="0"/>
                      <a:pt x="279" y="11"/>
                      <a:pt x="68" y="39"/>
                    </a:cubicBezTo>
                    <a:cubicBezTo>
                      <a:pt x="1" y="39"/>
                      <a:pt x="1" y="105"/>
                      <a:pt x="34" y="139"/>
                    </a:cubicBezTo>
                    <a:cubicBezTo>
                      <a:pt x="535" y="206"/>
                      <a:pt x="1035" y="239"/>
                      <a:pt x="1535" y="272"/>
                    </a:cubicBezTo>
                    <a:cubicBezTo>
                      <a:pt x="1915" y="298"/>
                      <a:pt x="2334" y="361"/>
                      <a:pt x="2732" y="361"/>
                    </a:cubicBezTo>
                    <a:cubicBezTo>
                      <a:pt x="2859" y="361"/>
                      <a:pt x="2983" y="355"/>
                      <a:pt x="3103" y="339"/>
                    </a:cubicBezTo>
                    <a:cubicBezTo>
                      <a:pt x="3203" y="339"/>
                      <a:pt x="3203" y="239"/>
                      <a:pt x="3136" y="206"/>
                    </a:cubicBezTo>
                    <a:cubicBezTo>
                      <a:pt x="2669" y="39"/>
                      <a:pt x="2136" y="39"/>
                      <a:pt x="1635" y="39"/>
                    </a:cubicBezTo>
                    <a:cubicBezTo>
                      <a:pt x="1346" y="19"/>
                      <a:pt x="1035" y="0"/>
                      <a:pt x="72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19" name="Google Shape;14519;p43"/>
              <p:cNvSpPr/>
              <p:nvPr/>
            </p:nvSpPr>
            <p:spPr>
              <a:xfrm>
                <a:off x="6883775" y="2793275"/>
                <a:ext cx="40050" cy="5650"/>
              </a:xfrm>
              <a:custGeom>
                <a:rect b="b" l="l" r="r" t="t"/>
                <a:pathLst>
                  <a:path extrusionOk="0" h="226" w="1602">
                    <a:moveTo>
                      <a:pt x="551" y="0"/>
                    </a:moveTo>
                    <a:cubicBezTo>
                      <a:pt x="386" y="0"/>
                      <a:pt x="222" y="4"/>
                      <a:pt x="67" y="4"/>
                    </a:cubicBezTo>
                    <a:cubicBezTo>
                      <a:pt x="0" y="4"/>
                      <a:pt x="0" y="71"/>
                      <a:pt x="67" y="71"/>
                    </a:cubicBezTo>
                    <a:cubicBezTo>
                      <a:pt x="429" y="148"/>
                      <a:pt x="810" y="226"/>
                      <a:pt x="1197" y="226"/>
                    </a:cubicBezTo>
                    <a:cubicBezTo>
                      <a:pt x="1309" y="226"/>
                      <a:pt x="1422" y="219"/>
                      <a:pt x="1535" y="204"/>
                    </a:cubicBezTo>
                    <a:cubicBezTo>
                      <a:pt x="1601" y="204"/>
                      <a:pt x="1601" y="104"/>
                      <a:pt x="1535" y="104"/>
                    </a:cubicBezTo>
                    <a:cubicBezTo>
                      <a:pt x="1223" y="15"/>
                      <a:pt x="882" y="0"/>
                      <a:pt x="55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20" name="Google Shape;14520;p43"/>
              <p:cNvSpPr/>
              <p:nvPr/>
            </p:nvSpPr>
            <p:spPr>
              <a:xfrm>
                <a:off x="6766175" y="2603225"/>
                <a:ext cx="135125" cy="11025"/>
              </a:xfrm>
              <a:custGeom>
                <a:rect b="b" l="l" r="r" t="t"/>
                <a:pathLst>
                  <a:path extrusionOk="0" h="441" w="5405">
                    <a:moveTo>
                      <a:pt x="67" y="0"/>
                    </a:moveTo>
                    <a:cubicBezTo>
                      <a:pt x="34" y="0"/>
                      <a:pt x="1" y="67"/>
                      <a:pt x="67" y="67"/>
                    </a:cubicBezTo>
                    <a:cubicBezTo>
                      <a:pt x="901" y="201"/>
                      <a:pt x="1769" y="234"/>
                      <a:pt x="2636" y="301"/>
                    </a:cubicBezTo>
                    <a:cubicBezTo>
                      <a:pt x="3414" y="358"/>
                      <a:pt x="4191" y="441"/>
                      <a:pt x="4969" y="441"/>
                    </a:cubicBezTo>
                    <a:cubicBezTo>
                      <a:pt x="5092" y="441"/>
                      <a:pt x="5215" y="439"/>
                      <a:pt x="5338" y="434"/>
                    </a:cubicBezTo>
                    <a:cubicBezTo>
                      <a:pt x="5405" y="434"/>
                      <a:pt x="5405" y="334"/>
                      <a:pt x="5338" y="334"/>
                    </a:cubicBezTo>
                    <a:cubicBezTo>
                      <a:pt x="4504" y="201"/>
                      <a:pt x="3637" y="167"/>
                      <a:pt x="2769" y="134"/>
                    </a:cubicBezTo>
                    <a:cubicBezTo>
                      <a:pt x="1869" y="67"/>
                      <a:pt x="968" y="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21" name="Google Shape;14521;p43"/>
              <p:cNvSpPr/>
              <p:nvPr/>
            </p:nvSpPr>
            <p:spPr>
              <a:xfrm>
                <a:off x="6823725" y="2617400"/>
                <a:ext cx="62575" cy="8150"/>
              </a:xfrm>
              <a:custGeom>
                <a:rect b="b" l="l" r="r" t="t"/>
                <a:pathLst>
                  <a:path extrusionOk="0" h="326" w="2503">
                    <a:moveTo>
                      <a:pt x="34" y="1"/>
                    </a:moveTo>
                    <a:cubicBezTo>
                      <a:pt x="0" y="1"/>
                      <a:pt x="0" y="67"/>
                      <a:pt x="34" y="101"/>
                    </a:cubicBezTo>
                    <a:cubicBezTo>
                      <a:pt x="584" y="251"/>
                      <a:pt x="1210" y="326"/>
                      <a:pt x="1812" y="326"/>
                    </a:cubicBezTo>
                    <a:cubicBezTo>
                      <a:pt x="2012" y="326"/>
                      <a:pt x="2210" y="317"/>
                      <a:pt x="2402" y="301"/>
                    </a:cubicBezTo>
                    <a:cubicBezTo>
                      <a:pt x="2469" y="301"/>
                      <a:pt x="2502" y="201"/>
                      <a:pt x="2435" y="201"/>
                    </a:cubicBezTo>
                    <a:cubicBezTo>
                      <a:pt x="1635" y="101"/>
                      <a:pt x="834" y="34"/>
                      <a:pt x="3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22" name="Google Shape;14522;p43"/>
              <p:cNvSpPr/>
              <p:nvPr/>
            </p:nvSpPr>
            <p:spPr>
              <a:xfrm>
                <a:off x="6727850" y="2598825"/>
                <a:ext cx="24175" cy="3675"/>
              </a:xfrm>
              <a:custGeom>
                <a:rect b="b" l="l" r="r" t="t"/>
                <a:pathLst>
                  <a:path extrusionOk="0" h="147" w="967">
                    <a:moveTo>
                      <a:pt x="35" y="1"/>
                    </a:moveTo>
                    <a:cubicBezTo>
                      <a:pt x="1" y="1"/>
                      <a:pt x="6" y="49"/>
                      <a:pt x="33" y="76"/>
                    </a:cubicBezTo>
                    <a:cubicBezTo>
                      <a:pt x="218" y="118"/>
                      <a:pt x="404" y="146"/>
                      <a:pt x="589" y="146"/>
                    </a:cubicBezTo>
                    <a:cubicBezTo>
                      <a:pt x="704" y="146"/>
                      <a:pt x="819" y="135"/>
                      <a:pt x="933" y="110"/>
                    </a:cubicBezTo>
                    <a:cubicBezTo>
                      <a:pt x="967" y="76"/>
                      <a:pt x="967" y="10"/>
                      <a:pt x="900" y="10"/>
                    </a:cubicBezTo>
                    <a:lnTo>
                      <a:pt x="66" y="10"/>
                    </a:lnTo>
                    <a:cubicBezTo>
                      <a:pt x="53" y="3"/>
                      <a:pt x="43" y="1"/>
                      <a:pt x="3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23" name="Google Shape;14523;p43"/>
              <p:cNvSpPr/>
              <p:nvPr/>
            </p:nvSpPr>
            <p:spPr>
              <a:xfrm>
                <a:off x="6575200" y="2540300"/>
                <a:ext cx="19225" cy="2900"/>
              </a:xfrm>
              <a:custGeom>
                <a:rect b="b" l="l" r="r" t="t"/>
                <a:pathLst>
                  <a:path extrusionOk="0" h="116" w="769">
                    <a:moveTo>
                      <a:pt x="478" y="1"/>
                    </a:moveTo>
                    <a:cubicBezTo>
                      <a:pt x="335" y="1"/>
                      <a:pt x="201" y="16"/>
                      <a:pt x="68" y="16"/>
                    </a:cubicBezTo>
                    <a:cubicBezTo>
                      <a:pt x="1" y="49"/>
                      <a:pt x="1" y="116"/>
                      <a:pt x="68" y="116"/>
                    </a:cubicBezTo>
                    <a:cubicBezTo>
                      <a:pt x="268" y="116"/>
                      <a:pt x="501" y="116"/>
                      <a:pt x="701" y="82"/>
                    </a:cubicBezTo>
                    <a:cubicBezTo>
                      <a:pt x="768" y="82"/>
                      <a:pt x="768" y="16"/>
                      <a:pt x="701" y="16"/>
                    </a:cubicBezTo>
                    <a:cubicBezTo>
                      <a:pt x="624" y="5"/>
                      <a:pt x="549" y="1"/>
                      <a:pt x="47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24" name="Google Shape;14524;p43"/>
              <p:cNvSpPr/>
              <p:nvPr/>
            </p:nvSpPr>
            <p:spPr>
              <a:xfrm>
                <a:off x="6443450" y="2787675"/>
                <a:ext cx="18375" cy="4875"/>
              </a:xfrm>
              <a:custGeom>
                <a:rect b="b" l="l" r="r" t="t"/>
                <a:pathLst>
                  <a:path extrusionOk="0" h="195" w="735">
                    <a:moveTo>
                      <a:pt x="404" y="1"/>
                    </a:moveTo>
                    <a:cubicBezTo>
                      <a:pt x="278" y="1"/>
                      <a:pt x="150" y="36"/>
                      <a:pt x="34" y="94"/>
                    </a:cubicBezTo>
                    <a:cubicBezTo>
                      <a:pt x="1" y="128"/>
                      <a:pt x="34" y="195"/>
                      <a:pt x="67" y="195"/>
                    </a:cubicBezTo>
                    <a:cubicBezTo>
                      <a:pt x="214" y="146"/>
                      <a:pt x="342" y="115"/>
                      <a:pt x="479" y="115"/>
                    </a:cubicBezTo>
                    <a:cubicBezTo>
                      <a:pt x="529" y="115"/>
                      <a:pt x="581" y="119"/>
                      <a:pt x="634" y="128"/>
                    </a:cubicBezTo>
                    <a:cubicBezTo>
                      <a:pt x="701" y="128"/>
                      <a:pt x="734" y="61"/>
                      <a:pt x="668" y="61"/>
                    </a:cubicBezTo>
                    <a:cubicBezTo>
                      <a:pt x="584" y="19"/>
                      <a:pt x="494" y="1"/>
                      <a:pt x="40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25" name="Google Shape;14525;p43"/>
              <p:cNvSpPr/>
              <p:nvPr/>
            </p:nvSpPr>
            <p:spPr>
              <a:xfrm>
                <a:off x="6777025" y="2944300"/>
                <a:ext cx="14200" cy="2525"/>
              </a:xfrm>
              <a:custGeom>
                <a:rect b="b" l="l" r="r" t="t"/>
                <a:pathLst>
                  <a:path extrusionOk="0" h="101" w="568">
                    <a:moveTo>
                      <a:pt x="301" y="1"/>
                    </a:moveTo>
                    <a:cubicBezTo>
                      <a:pt x="201" y="1"/>
                      <a:pt x="134" y="1"/>
                      <a:pt x="67" y="34"/>
                    </a:cubicBezTo>
                    <a:cubicBezTo>
                      <a:pt x="0" y="34"/>
                      <a:pt x="0" y="101"/>
                      <a:pt x="67" y="101"/>
                    </a:cubicBezTo>
                    <a:lnTo>
                      <a:pt x="534" y="101"/>
                    </a:lnTo>
                    <a:cubicBezTo>
                      <a:pt x="567" y="67"/>
                      <a:pt x="567" y="1"/>
                      <a:pt x="5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26" name="Google Shape;14526;p43"/>
              <p:cNvSpPr/>
              <p:nvPr/>
            </p:nvSpPr>
            <p:spPr>
              <a:xfrm>
                <a:off x="6645250" y="3182800"/>
                <a:ext cx="24225" cy="3375"/>
              </a:xfrm>
              <a:custGeom>
                <a:rect b="b" l="l" r="r" t="t"/>
                <a:pathLst>
                  <a:path extrusionOk="0" h="135" w="969">
                    <a:moveTo>
                      <a:pt x="902" y="1"/>
                    </a:moveTo>
                    <a:cubicBezTo>
                      <a:pt x="601" y="1"/>
                      <a:pt x="335" y="1"/>
                      <a:pt x="34" y="34"/>
                    </a:cubicBezTo>
                    <a:cubicBezTo>
                      <a:pt x="1" y="67"/>
                      <a:pt x="1" y="134"/>
                      <a:pt x="34" y="134"/>
                    </a:cubicBezTo>
                    <a:cubicBezTo>
                      <a:pt x="335" y="134"/>
                      <a:pt x="635" y="134"/>
                      <a:pt x="902" y="101"/>
                    </a:cubicBezTo>
                    <a:cubicBezTo>
                      <a:pt x="968" y="101"/>
                      <a:pt x="968" y="1"/>
                      <a:pt x="902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27" name="Google Shape;14527;p43"/>
              <p:cNvSpPr/>
              <p:nvPr/>
            </p:nvSpPr>
            <p:spPr>
              <a:xfrm>
                <a:off x="6531850" y="3403625"/>
                <a:ext cx="18125" cy="4675"/>
              </a:xfrm>
              <a:custGeom>
                <a:rect b="b" l="l" r="r" t="t"/>
                <a:pathLst>
                  <a:path extrusionOk="0" h="187" w="725">
                    <a:moveTo>
                      <a:pt x="650" y="1"/>
                    </a:moveTo>
                    <a:cubicBezTo>
                      <a:pt x="644" y="1"/>
                      <a:pt x="639" y="3"/>
                      <a:pt x="634" y="7"/>
                    </a:cubicBezTo>
                    <a:cubicBezTo>
                      <a:pt x="434" y="41"/>
                      <a:pt x="267" y="74"/>
                      <a:pt x="67" y="74"/>
                    </a:cubicBezTo>
                    <a:cubicBezTo>
                      <a:pt x="0" y="74"/>
                      <a:pt x="0" y="141"/>
                      <a:pt x="67" y="174"/>
                    </a:cubicBezTo>
                    <a:cubicBezTo>
                      <a:pt x="117" y="182"/>
                      <a:pt x="167" y="187"/>
                      <a:pt x="217" y="187"/>
                    </a:cubicBezTo>
                    <a:cubicBezTo>
                      <a:pt x="367" y="187"/>
                      <a:pt x="517" y="149"/>
                      <a:pt x="668" y="74"/>
                    </a:cubicBezTo>
                    <a:cubicBezTo>
                      <a:pt x="725" y="74"/>
                      <a:pt x="684" y="1"/>
                      <a:pt x="650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28" name="Google Shape;14528;p43"/>
              <p:cNvSpPr/>
              <p:nvPr/>
            </p:nvSpPr>
            <p:spPr>
              <a:xfrm>
                <a:off x="6770350" y="3166950"/>
                <a:ext cx="123450" cy="14325"/>
              </a:xfrm>
              <a:custGeom>
                <a:rect b="b" l="l" r="r" t="t"/>
                <a:pathLst>
                  <a:path extrusionOk="0" h="573" w="4938">
                    <a:moveTo>
                      <a:pt x="4837" y="1"/>
                    </a:moveTo>
                    <a:cubicBezTo>
                      <a:pt x="4070" y="34"/>
                      <a:pt x="3270" y="168"/>
                      <a:pt x="2469" y="234"/>
                    </a:cubicBezTo>
                    <a:cubicBezTo>
                      <a:pt x="1668" y="301"/>
                      <a:pt x="868" y="268"/>
                      <a:pt x="101" y="401"/>
                    </a:cubicBezTo>
                    <a:cubicBezTo>
                      <a:pt x="34" y="401"/>
                      <a:pt x="1" y="468"/>
                      <a:pt x="67" y="468"/>
                    </a:cubicBezTo>
                    <a:cubicBezTo>
                      <a:pt x="440" y="546"/>
                      <a:pt x="820" y="573"/>
                      <a:pt x="1197" y="573"/>
                    </a:cubicBezTo>
                    <a:cubicBezTo>
                      <a:pt x="1630" y="573"/>
                      <a:pt x="2059" y="537"/>
                      <a:pt x="2469" y="501"/>
                    </a:cubicBezTo>
                    <a:cubicBezTo>
                      <a:pt x="3270" y="468"/>
                      <a:pt x="4103" y="401"/>
                      <a:pt x="4871" y="134"/>
                    </a:cubicBezTo>
                    <a:cubicBezTo>
                      <a:pt x="4937" y="134"/>
                      <a:pt x="4937" y="1"/>
                      <a:pt x="483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29" name="Google Shape;14529;p43"/>
              <p:cNvSpPr/>
              <p:nvPr/>
            </p:nvSpPr>
            <p:spPr>
              <a:xfrm>
                <a:off x="6812875" y="3188475"/>
                <a:ext cx="63400" cy="9375"/>
              </a:xfrm>
              <a:custGeom>
                <a:rect b="b" l="l" r="r" t="t"/>
                <a:pathLst>
                  <a:path extrusionOk="0" h="375" w="2536">
                    <a:moveTo>
                      <a:pt x="2135" y="1"/>
                    </a:moveTo>
                    <a:cubicBezTo>
                      <a:pt x="1454" y="1"/>
                      <a:pt x="736" y="95"/>
                      <a:pt x="67" y="241"/>
                    </a:cubicBezTo>
                    <a:cubicBezTo>
                      <a:pt x="1" y="274"/>
                      <a:pt x="34" y="374"/>
                      <a:pt x="101" y="374"/>
                    </a:cubicBezTo>
                    <a:cubicBezTo>
                      <a:pt x="868" y="374"/>
                      <a:pt x="1702" y="307"/>
                      <a:pt x="2469" y="107"/>
                    </a:cubicBezTo>
                    <a:cubicBezTo>
                      <a:pt x="2536" y="107"/>
                      <a:pt x="2503" y="7"/>
                      <a:pt x="2436" y="7"/>
                    </a:cubicBezTo>
                    <a:cubicBezTo>
                      <a:pt x="2337" y="3"/>
                      <a:pt x="2237" y="1"/>
                      <a:pt x="213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30" name="Google Shape;14530;p43"/>
              <p:cNvSpPr/>
              <p:nvPr/>
            </p:nvSpPr>
            <p:spPr>
              <a:xfrm>
                <a:off x="6828725" y="3204325"/>
                <a:ext cx="31700" cy="5225"/>
              </a:xfrm>
              <a:custGeom>
                <a:rect b="b" l="l" r="r" t="t"/>
                <a:pathLst>
                  <a:path extrusionOk="0" h="209" w="1268">
                    <a:moveTo>
                      <a:pt x="1226" y="0"/>
                    </a:moveTo>
                    <a:cubicBezTo>
                      <a:pt x="1219" y="0"/>
                      <a:pt x="1211" y="2"/>
                      <a:pt x="1201" y="7"/>
                    </a:cubicBezTo>
                    <a:cubicBezTo>
                      <a:pt x="834" y="40"/>
                      <a:pt x="434" y="40"/>
                      <a:pt x="67" y="107"/>
                    </a:cubicBezTo>
                    <a:cubicBezTo>
                      <a:pt x="1" y="107"/>
                      <a:pt x="1" y="174"/>
                      <a:pt x="34" y="174"/>
                    </a:cubicBezTo>
                    <a:cubicBezTo>
                      <a:pt x="176" y="197"/>
                      <a:pt x="322" y="208"/>
                      <a:pt x="467" y="208"/>
                    </a:cubicBezTo>
                    <a:cubicBezTo>
                      <a:pt x="733" y="208"/>
                      <a:pt x="998" y="172"/>
                      <a:pt x="1235" y="107"/>
                    </a:cubicBezTo>
                    <a:cubicBezTo>
                      <a:pt x="1263" y="78"/>
                      <a:pt x="1267" y="0"/>
                      <a:pt x="122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31" name="Google Shape;14531;p43"/>
              <p:cNvSpPr/>
              <p:nvPr/>
            </p:nvSpPr>
            <p:spPr>
              <a:xfrm>
                <a:off x="6837900" y="3215000"/>
                <a:ext cx="15875" cy="4525"/>
              </a:xfrm>
              <a:custGeom>
                <a:rect b="b" l="l" r="r" t="t"/>
                <a:pathLst>
                  <a:path extrusionOk="0" h="181" w="635">
                    <a:moveTo>
                      <a:pt x="428" y="1"/>
                    </a:moveTo>
                    <a:cubicBezTo>
                      <a:pt x="296" y="1"/>
                      <a:pt x="156" y="32"/>
                      <a:pt x="34" y="80"/>
                    </a:cubicBezTo>
                    <a:cubicBezTo>
                      <a:pt x="0" y="114"/>
                      <a:pt x="0" y="180"/>
                      <a:pt x="67" y="180"/>
                    </a:cubicBezTo>
                    <a:cubicBezTo>
                      <a:pt x="234" y="114"/>
                      <a:pt x="401" y="114"/>
                      <a:pt x="568" y="114"/>
                    </a:cubicBezTo>
                    <a:cubicBezTo>
                      <a:pt x="601" y="114"/>
                      <a:pt x="634" y="47"/>
                      <a:pt x="568" y="14"/>
                    </a:cubicBezTo>
                    <a:cubicBezTo>
                      <a:pt x="523" y="5"/>
                      <a:pt x="476" y="1"/>
                      <a:pt x="42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32" name="Google Shape;14532;p43"/>
              <p:cNvSpPr/>
              <p:nvPr/>
            </p:nvSpPr>
            <p:spPr>
              <a:xfrm>
                <a:off x="6700300" y="3281200"/>
                <a:ext cx="111775" cy="11700"/>
              </a:xfrm>
              <a:custGeom>
                <a:rect b="b" l="l" r="r" t="t"/>
                <a:pathLst>
                  <a:path extrusionOk="0" h="468" w="4471">
                    <a:moveTo>
                      <a:pt x="4404" y="1"/>
                    </a:moveTo>
                    <a:cubicBezTo>
                      <a:pt x="2936" y="68"/>
                      <a:pt x="1502" y="268"/>
                      <a:pt x="34" y="401"/>
                    </a:cubicBezTo>
                    <a:cubicBezTo>
                      <a:pt x="1" y="401"/>
                      <a:pt x="1" y="468"/>
                      <a:pt x="34" y="468"/>
                    </a:cubicBezTo>
                    <a:cubicBezTo>
                      <a:pt x="1502" y="434"/>
                      <a:pt x="2969" y="334"/>
                      <a:pt x="4404" y="101"/>
                    </a:cubicBezTo>
                    <a:cubicBezTo>
                      <a:pt x="4470" y="101"/>
                      <a:pt x="4470" y="1"/>
                      <a:pt x="440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33" name="Google Shape;14533;p43"/>
              <p:cNvSpPr/>
              <p:nvPr/>
            </p:nvSpPr>
            <p:spPr>
              <a:xfrm>
                <a:off x="6330025" y="3397950"/>
                <a:ext cx="73425" cy="9725"/>
              </a:xfrm>
              <a:custGeom>
                <a:rect b="b" l="l" r="r" t="t"/>
                <a:pathLst>
                  <a:path extrusionOk="0" h="389" w="2937">
                    <a:moveTo>
                      <a:pt x="101" y="1"/>
                    </a:moveTo>
                    <a:cubicBezTo>
                      <a:pt x="34" y="1"/>
                      <a:pt x="1" y="101"/>
                      <a:pt x="68" y="101"/>
                    </a:cubicBezTo>
                    <a:cubicBezTo>
                      <a:pt x="784" y="287"/>
                      <a:pt x="1543" y="388"/>
                      <a:pt x="2277" y="388"/>
                    </a:cubicBezTo>
                    <a:cubicBezTo>
                      <a:pt x="2466" y="388"/>
                      <a:pt x="2652" y="381"/>
                      <a:pt x="2836" y="368"/>
                    </a:cubicBezTo>
                    <a:cubicBezTo>
                      <a:pt x="2936" y="368"/>
                      <a:pt x="2903" y="268"/>
                      <a:pt x="2836" y="268"/>
                    </a:cubicBezTo>
                    <a:cubicBezTo>
                      <a:pt x="1902" y="201"/>
                      <a:pt x="1002" y="134"/>
                      <a:pt x="1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34" name="Google Shape;14534;p43"/>
              <p:cNvSpPr/>
              <p:nvPr/>
            </p:nvSpPr>
            <p:spPr>
              <a:xfrm>
                <a:off x="6355900" y="3389625"/>
                <a:ext cx="35875" cy="6700"/>
              </a:xfrm>
              <a:custGeom>
                <a:rect b="b" l="l" r="r" t="t"/>
                <a:pathLst>
                  <a:path extrusionOk="0" h="268" w="1435">
                    <a:moveTo>
                      <a:pt x="67" y="0"/>
                    </a:moveTo>
                    <a:cubicBezTo>
                      <a:pt x="0" y="0"/>
                      <a:pt x="0" y="67"/>
                      <a:pt x="33" y="100"/>
                    </a:cubicBezTo>
                    <a:cubicBezTo>
                      <a:pt x="467" y="200"/>
                      <a:pt x="901" y="267"/>
                      <a:pt x="1368" y="267"/>
                    </a:cubicBezTo>
                    <a:cubicBezTo>
                      <a:pt x="1434" y="267"/>
                      <a:pt x="1401" y="200"/>
                      <a:pt x="1368" y="200"/>
                    </a:cubicBezTo>
                    <a:cubicBezTo>
                      <a:pt x="934" y="167"/>
                      <a:pt x="500" y="10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35" name="Google Shape;14535;p43"/>
              <p:cNvSpPr/>
              <p:nvPr/>
            </p:nvSpPr>
            <p:spPr>
              <a:xfrm>
                <a:off x="6793700" y="2989325"/>
                <a:ext cx="138450" cy="6075"/>
              </a:xfrm>
              <a:custGeom>
                <a:rect b="b" l="l" r="r" t="t"/>
                <a:pathLst>
                  <a:path extrusionOk="0" h="243" w="5538">
                    <a:moveTo>
                      <a:pt x="2736" y="1"/>
                    </a:moveTo>
                    <a:cubicBezTo>
                      <a:pt x="1869" y="1"/>
                      <a:pt x="968" y="1"/>
                      <a:pt x="67" y="34"/>
                    </a:cubicBezTo>
                    <a:cubicBezTo>
                      <a:pt x="1" y="68"/>
                      <a:pt x="1" y="134"/>
                      <a:pt x="67" y="134"/>
                    </a:cubicBezTo>
                    <a:cubicBezTo>
                      <a:pt x="968" y="201"/>
                      <a:pt x="1869" y="201"/>
                      <a:pt x="2769" y="234"/>
                    </a:cubicBezTo>
                    <a:cubicBezTo>
                      <a:pt x="3203" y="234"/>
                      <a:pt x="3645" y="243"/>
                      <a:pt x="4091" y="243"/>
                    </a:cubicBezTo>
                    <a:cubicBezTo>
                      <a:pt x="4537" y="243"/>
                      <a:pt x="4987" y="234"/>
                      <a:pt x="5438" y="201"/>
                    </a:cubicBezTo>
                    <a:cubicBezTo>
                      <a:pt x="5538" y="201"/>
                      <a:pt x="5504" y="68"/>
                      <a:pt x="5438" y="68"/>
                    </a:cubicBezTo>
                    <a:cubicBezTo>
                      <a:pt x="4537" y="1"/>
                      <a:pt x="3636" y="1"/>
                      <a:pt x="273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36" name="Google Shape;14536;p43"/>
              <p:cNvSpPr/>
              <p:nvPr/>
            </p:nvSpPr>
            <p:spPr>
              <a:xfrm>
                <a:off x="6863750" y="3008725"/>
                <a:ext cx="53400" cy="3500"/>
              </a:xfrm>
              <a:custGeom>
                <a:rect b="b" l="l" r="r" t="t"/>
                <a:pathLst>
                  <a:path extrusionOk="0" h="140" w="2136">
                    <a:moveTo>
                      <a:pt x="1068" y="0"/>
                    </a:moveTo>
                    <a:cubicBezTo>
                      <a:pt x="734" y="0"/>
                      <a:pt x="401" y="9"/>
                      <a:pt x="67" y="25"/>
                    </a:cubicBezTo>
                    <a:cubicBezTo>
                      <a:pt x="1" y="25"/>
                      <a:pt x="34" y="92"/>
                      <a:pt x="67" y="92"/>
                    </a:cubicBezTo>
                    <a:cubicBezTo>
                      <a:pt x="539" y="116"/>
                      <a:pt x="1011" y="139"/>
                      <a:pt x="1482" y="139"/>
                    </a:cubicBezTo>
                    <a:cubicBezTo>
                      <a:pt x="1678" y="139"/>
                      <a:pt x="1873" y="135"/>
                      <a:pt x="2069" y="125"/>
                    </a:cubicBezTo>
                    <a:cubicBezTo>
                      <a:pt x="2135" y="125"/>
                      <a:pt x="2135" y="59"/>
                      <a:pt x="2069" y="25"/>
                    </a:cubicBezTo>
                    <a:cubicBezTo>
                      <a:pt x="1735" y="9"/>
                      <a:pt x="1402" y="0"/>
                      <a:pt x="10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37" name="Google Shape;14537;p43"/>
              <p:cNvSpPr/>
              <p:nvPr/>
            </p:nvSpPr>
            <p:spPr>
              <a:xfrm>
                <a:off x="6882100" y="3021025"/>
                <a:ext cx="30875" cy="3350"/>
              </a:xfrm>
              <a:custGeom>
                <a:rect b="b" l="l" r="r" t="t"/>
                <a:pathLst>
                  <a:path extrusionOk="0" h="134" w="1235">
                    <a:moveTo>
                      <a:pt x="1168" y="0"/>
                    </a:moveTo>
                    <a:cubicBezTo>
                      <a:pt x="801" y="0"/>
                      <a:pt x="401" y="34"/>
                      <a:pt x="34" y="67"/>
                    </a:cubicBezTo>
                    <a:cubicBezTo>
                      <a:pt x="0" y="67"/>
                      <a:pt x="0" y="134"/>
                      <a:pt x="34" y="134"/>
                    </a:cubicBezTo>
                    <a:cubicBezTo>
                      <a:pt x="434" y="134"/>
                      <a:pt x="801" y="134"/>
                      <a:pt x="1168" y="100"/>
                    </a:cubicBezTo>
                    <a:cubicBezTo>
                      <a:pt x="1235" y="100"/>
                      <a:pt x="1235" y="34"/>
                      <a:pt x="11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38" name="Google Shape;14538;p43"/>
              <p:cNvSpPr/>
              <p:nvPr/>
            </p:nvSpPr>
            <p:spPr>
              <a:xfrm>
                <a:off x="6640250" y="3116100"/>
                <a:ext cx="82600" cy="9200"/>
              </a:xfrm>
              <a:custGeom>
                <a:rect b="b" l="l" r="r" t="t"/>
                <a:pathLst>
                  <a:path extrusionOk="0" h="368" w="3304">
                    <a:moveTo>
                      <a:pt x="3236" y="0"/>
                    </a:moveTo>
                    <a:cubicBezTo>
                      <a:pt x="2169" y="0"/>
                      <a:pt x="1102" y="167"/>
                      <a:pt x="34" y="267"/>
                    </a:cubicBezTo>
                    <a:cubicBezTo>
                      <a:pt x="1" y="267"/>
                      <a:pt x="1" y="367"/>
                      <a:pt x="68" y="367"/>
                    </a:cubicBezTo>
                    <a:cubicBezTo>
                      <a:pt x="1102" y="300"/>
                      <a:pt x="2202" y="267"/>
                      <a:pt x="3236" y="134"/>
                    </a:cubicBezTo>
                    <a:cubicBezTo>
                      <a:pt x="3303" y="100"/>
                      <a:pt x="3303" y="0"/>
                      <a:pt x="323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39" name="Google Shape;14539;p43"/>
              <p:cNvSpPr/>
              <p:nvPr/>
            </p:nvSpPr>
            <p:spPr>
              <a:xfrm>
                <a:off x="6669450" y="3101075"/>
                <a:ext cx="44225" cy="4200"/>
              </a:xfrm>
              <a:custGeom>
                <a:rect b="b" l="l" r="r" t="t"/>
                <a:pathLst>
                  <a:path extrusionOk="0" h="168" w="1769">
                    <a:moveTo>
                      <a:pt x="1702" y="1"/>
                    </a:moveTo>
                    <a:cubicBezTo>
                      <a:pt x="1134" y="1"/>
                      <a:pt x="601" y="67"/>
                      <a:pt x="67" y="101"/>
                    </a:cubicBezTo>
                    <a:cubicBezTo>
                      <a:pt x="0" y="101"/>
                      <a:pt x="0" y="167"/>
                      <a:pt x="67" y="167"/>
                    </a:cubicBezTo>
                    <a:cubicBezTo>
                      <a:pt x="601" y="134"/>
                      <a:pt x="1168" y="134"/>
                      <a:pt x="1702" y="101"/>
                    </a:cubicBezTo>
                    <a:cubicBezTo>
                      <a:pt x="1768" y="101"/>
                      <a:pt x="1768" y="1"/>
                      <a:pt x="1702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40" name="Google Shape;14540;p43"/>
              <p:cNvSpPr/>
              <p:nvPr/>
            </p:nvSpPr>
            <p:spPr>
              <a:xfrm>
                <a:off x="6681950" y="3087725"/>
                <a:ext cx="33375" cy="3375"/>
              </a:xfrm>
              <a:custGeom>
                <a:rect b="b" l="l" r="r" t="t"/>
                <a:pathLst>
                  <a:path extrusionOk="0" h="135" w="1335">
                    <a:moveTo>
                      <a:pt x="34" y="1"/>
                    </a:moveTo>
                    <a:cubicBezTo>
                      <a:pt x="1" y="1"/>
                      <a:pt x="1" y="68"/>
                      <a:pt x="34" y="68"/>
                    </a:cubicBezTo>
                    <a:cubicBezTo>
                      <a:pt x="434" y="101"/>
                      <a:pt x="868" y="134"/>
                      <a:pt x="1268" y="134"/>
                    </a:cubicBezTo>
                    <a:cubicBezTo>
                      <a:pt x="1302" y="134"/>
                      <a:pt x="1335" y="34"/>
                      <a:pt x="1268" y="34"/>
                    </a:cubicBezTo>
                    <a:cubicBezTo>
                      <a:pt x="868" y="1"/>
                      <a:pt x="468" y="1"/>
                      <a:pt x="3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41" name="Google Shape;14541;p43"/>
              <p:cNvSpPr/>
              <p:nvPr/>
            </p:nvSpPr>
            <p:spPr>
              <a:xfrm>
                <a:off x="6694475" y="3076900"/>
                <a:ext cx="20025" cy="4200"/>
              </a:xfrm>
              <a:custGeom>
                <a:rect b="b" l="l" r="r" t="t"/>
                <a:pathLst>
                  <a:path extrusionOk="0" h="168" w="801">
                    <a:moveTo>
                      <a:pt x="67" y="0"/>
                    </a:moveTo>
                    <a:cubicBezTo>
                      <a:pt x="0" y="0"/>
                      <a:pt x="0" y="67"/>
                      <a:pt x="33" y="67"/>
                    </a:cubicBezTo>
                    <a:cubicBezTo>
                      <a:pt x="267" y="100"/>
                      <a:pt x="500" y="134"/>
                      <a:pt x="734" y="167"/>
                    </a:cubicBezTo>
                    <a:cubicBezTo>
                      <a:pt x="801" y="167"/>
                      <a:pt x="801" y="67"/>
                      <a:pt x="734" y="67"/>
                    </a:cubicBezTo>
                    <a:cubicBezTo>
                      <a:pt x="534" y="34"/>
                      <a:pt x="300" y="34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42" name="Google Shape;14542;p43"/>
              <p:cNvSpPr/>
              <p:nvPr/>
            </p:nvSpPr>
            <p:spPr>
              <a:xfrm>
                <a:off x="6606900" y="2695450"/>
                <a:ext cx="78425" cy="3900"/>
              </a:xfrm>
              <a:custGeom>
                <a:rect b="b" l="l" r="r" t="t"/>
                <a:pathLst>
                  <a:path extrusionOk="0" h="156" w="3137">
                    <a:moveTo>
                      <a:pt x="2183" y="0"/>
                    </a:moveTo>
                    <a:cubicBezTo>
                      <a:pt x="1466" y="0"/>
                      <a:pt x="741" y="24"/>
                      <a:pt x="34" y="47"/>
                    </a:cubicBezTo>
                    <a:cubicBezTo>
                      <a:pt x="1" y="47"/>
                      <a:pt x="1" y="148"/>
                      <a:pt x="34" y="148"/>
                    </a:cubicBezTo>
                    <a:cubicBezTo>
                      <a:pt x="534" y="148"/>
                      <a:pt x="1043" y="156"/>
                      <a:pt x="1552" y="156"/>
                    </a:cubicBezTo>
                    <a:cubicBezTo>
                      <a:pt x="2060" y="156"/>
                      <a:pt x="2569" y="148"/>
                      <a:pt x="3069" y="114"/>
                    </a:cubicBezTo>
                    <a:cubicBezTo>
                      <a:pt x="3136" y="114"/>
                      <a:pt x="3136" y="14"/>
                      <a:pt x="3069" y="14"/>
                    </a:cubicBezTo>
                    <a:cubicBezTo>
                      <a:pt x="2776" y="4"/>
                      <a:pt x="2480" y="0"/>
                      <a:pt x="218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43" name="Google Shape;14543;p43"/>
              <p:cNvSpPr/>
              <p:nvPr/>
            </p:nvSpPr>
            <p:spPr>
              <a:xfrm>
                <a:off x="6627750" y="2681625"/>
                <a:ext cx="37550" cy="4175"/>
              </a:xfrm>
              <a:custGeom>
                <a:rect b="b" l="l" r="r" t="t"/>
                <a:pathLst>
                  <a:path extrusionOk="0" h="167" w="1502">
                    <a:moveTo>
                      <a:pt x="1435" y="0"/>
                    </a:moveTo>
                    <a:cubicBezTo>
                      <a:pt x="968" y="0"/>
                      <a:pt x="501" y="33"/>
                      <a:pt x="34" y="67"/>
                    </a:cubicBezTo>
                    <a:cubicBezTo>
                      <a:pt x="0" y="67"/>
                      <a:pt x="0" y="167"/>
                      <a:pt x="67" y="167"/>
                    </a:cubicBezTo>
                    <a:cubicBezTo>
                      <a:pt x="501" y="133"/>
                      <a:pt x="968" y="133"/>
                      <a:pt x="1435" y="100"/>
                    </a:cubicBezTo>
                    <a:cubicBezTo>
                      <a:pt x="1502" y="100"/>
                      <a:pt x="1502" y="0"/>
                      <a:pt x="143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44" name="Google Shape;14544;p43"/>
              <p:cNvSpPr/>
              <p:nvPr/>
            </p:nvSpPr>
            <p:spPr>
              <a:xfrm>
                <a:off x="6637750" y="2670225"/>
                <a:ext cx="20050" cy="3900"/>
              </a:xfrm>
              <a:custGeom>
                <a:rect b="b" l="l" r="r" t="t"/>
                <a:pathLst>
                  <a:path extrusionOk="0" h="156" w="802">
                    <a:moveTo>
                      <a:pt x="358" y="0"/>
                    </a:moveTo>
                    <a:cubicBezTo>
                      <a:pt x="261" y="0"/>
                      <a:pt x="164" y="9"/>
                      <a:pt x="67" y="22"/>
                    </a:cubicBezTo>
                    <a:cubicBezTo>
                      <a:pt x="1" y="22"/>
                      <a:pt x="1" y="89"/>
                      <a:pt x="67" y="89"/>
                    </a:cubicBezTo>
                    <a:cubicBezTo>
                      <a:pt x="130" y="80"/>
                      <a:pt x="193" y="76"/>
                      <a:pt x="255" y="76"/>
                    </a:cubicBezTo>
                    <a:cubicBezTo>
                      <a:pt x="424" y="76"/>
                      <a:pt x="588" y="107"/>
                      <a:pt x="735" y="156"/>
                    </a:cubicBezTo>
                    <a:cubicBezTo>
                      <a:pt x="801" y="156"/>
                      <a:pt x="801" y="89"/>
                      <a:pt x="768" y="56"/>
                    </a:cubicBezTo>
                    <a:cubicBezTo>
                      <a:pt x="631" y="17"/>
                      <a:pt x="494" y="0"/>
                      <a:pt x="35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45" name="Google Shape;14545;p43"/>
              <p:cNvSpPr/>
              <p:nvPr/>
            </p:nvSpPr>
            <p:spPr>
              <a:xfrm>
                <a:off x="6561025" y="2696625"/>
                <a:ext cx="26725" cy="2525"/>
              </a:xfrm>
              <a:custGeom>
                <a:rect b="b" l="l" r="r" t="t"/>
                <a:pathLst>
                  <a:path extrusionOk="0" h="101" w="1069">
                    <a:moveTo>
                      <a:pt x="68" y="0"/>
                    </a:moveTo>
                    <a:cubicBezTo>
                      <a:pt x="1" y="0"/>
                      <a:pt x="34" y="67"/>
                      <a:pt x="68" y="67"/>
                    </a:cubicBezTo>
                    <a:cubicBezTo>
                      <a:pt x="401" y="101"/>
                      <a:pt x="701" y="101"/>
                      <a:pt x="1035" y="101"/>
                    </a:cubicBezTo>
                    <a:cubicBezTo>
                      <a:pt x="1068" y="101"/>
                      <a:pt x="1068" y="34"/>
                      <a:pt x="1002" y="34"/>
                    </a:cubicBezTo>
                    <a:cubicBezTo>
                      <a:pt x="701" y="0"/>
                      <a:pt x="368" y="0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46" name="Google Shape;14546;p43"/>
              <p:cNvSpPr/>
              <p:nvPr/>
            </p:nvSpPr>
            <p:spPr>
              <a:xfrm>
                <a:off x="6470125" y="2632400"/>
                <a:ext cx="65075" cy="5350"/>
              </a:xfrm>
              <a:custGeom>
                <a:rect b="b" l="l" r="r" t="t"/>
                <a:pathLst>
                  <a:path extrusionOk="0" h="214" w="2603">
                    <a:moveTo>
                      <a:pt x="2569" y="1"/>
                    </a:moveTo>
                    <a:cubicBezTo>
                      <a:pt x="1932" y="103"/>
                      <a:pt x="1295" y="146"/>
                      <a:pt x="658" y="146"/>
                    </a:cubicBezTo>
                    <a:cubicBezTo>
                      <a:pt x="461" y="146"/>
                      <a:pt x="265" y="142"/>
                      <a:pt x="68" y="134"/>
                    </a:cubicBezTo>
                    <a:cubicBezTo>
                      <a:pt x="1" y="134"/>
                      <a:pt x="1" y="201"/>
                      <a:pt x="68" y="201"/>
                    </a:cubicBezTo>
                    <a:cubicBezTo>
                      <a:pt x="276" y="209"/>
                      <a:pt x="485" y="214"/>
                      <a:pt x="693" y="214"/>
                    </a:cubicBezTo>
                    <a:cubicBezTo>
                      <a:pt x="1319" y="214"/>
                      <a:pt x="1944" y="176"/>
                      <a:pt x="2569" y="101"/>
                    </a:cubicBezTo>
                    <a:cubicBezTo>
                      <a:pt x="2603" y="101"/>
                      <a:pt x="2603" y="1"/>
                      <a:pt x="2569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47" name="Google Shape;14547;p43"/>
              <p:cNvSpPr/>
              <p:nvPr/>
            </p:nvSpPr>
            <p:spPr>
              <a:xfrm>
                <a:off x="6742825" y="2852575"/>
                <a:ext cx="50075" cy="3275"/>
              </a:xfrm>
              <a:custGeom>
                <a:rect b="b" l="l" r="r" t="t"/>
                <a:pathLst>
                  <a:path extrusionOk="0" h="131" w="2003">
                    <a:moveTo>
                      <a:pt x="67" y="0"/>
                    </a:moveTo>
                    <a:cubicBezTo>
                      <a:pt x="1" y="0"/>
                      <a:pt x="1" y="67"/>
                      <a:pt x="34" y="67"/>
                    </a:cubicBezTo>
                    <a:cubicBezTo>
                      <a:pt x="400" y="104"/>
                      <a:pt x="756" y="130"/>
                      <a:pt x="1107" y="130"/>
                    </a:cubicBezTo>
                    <a:cubicBezTo>
                      <a:pt x="1397" y="130"/>
                      <a:pt x="1683" y="112"/>
                      <a:pt x="1969" y="67"/>
                    </a:cubicBezTo>
                    <a:cubicBezTo>
                      <a:pt x="2002" y="67"/>
                      <a:pt x="2002" y="0"/>
                      <a:pt x="1969" y="0"/>
                    </a:cubicBezTo>
                    <a:cubicBezTo>
                      <a:pt x="1652" y="34"/>
                      <a:pt x="1335" y="50"/>
                      <a:pt x="1018" y="50"/>
                    </a:cubicBezTo>
                    <a:cubicBezTo>
                      <a:pt x="701" y="50"/>
                      <a:pt x="384" y="34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48" name="Google Shape;14548;p43"/>
              <p:cNvSpPr/>
              <p:nvPr/>
            </p:nvSpPr>
            <p:spPr>
              <a:xfrm>
                <a:off x="6506825" y="2887600"/>
                <a:ext cx="74250" cy="3350"/>
              </a:xfrm>
              <a:custGeom>
                <a:rect b="b" l="l" r="r" t="t"/>
                <a:pathLst>
                  <a:path extrusionOk="0" h="134" w="2970">
                    <a:moveTo>
                      <a:pt x="67" y="0"/>
                    </a:moveTo>
                    <a:cubicBezTo>
                      <a:pt x="1" y="0"/>
                      <a:pt x="1" y="100"/>
                      <a:pt x="67" y="100"/>
                    </a:cubicBezTo>
                    <a:cubicBezTo>
                      <a:pt x="1001" y="100"/>
                      <a:pt x="1969" y="134"/>
                      <a:pt x="2903" y="134"/>
                    </a:cubicBezTo>
                    <a:cubicBezTo>
                      <a:pt x="2969" y="134"/>
                      <a:pt x="2969" y="67"/>
                      <a:pt x="2903" y="67"/>
                    </a:cubicBezTo>
                    <a:cubicBezTo>
                      <a:pt x="1969" y="34"/>
                      <a:pt x="1001" y="34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49" name="Google Shape;14549;p43"/>
              <p:cNvSpPr/>
              <p:nvPr/>
            </p:nvSpPr>
            <p:spPr>
              <a:xfrm>
                <a:off x="6604400" y="2891775"/>
                <a:ext cx="20050" cy="4175"/>
              </a:xfrm>
              <a:custGeom>
                <a:rect b="b" l="l" r="r" t="t"/>
                <a:pathLst>
                  <a:path extrusionOk="0" h="167" w="802">
                    <a:moveTo>
                      <a:pt x="67" y="0"/>
                    </a:moveTo>
                    <a:cubicBezTo>
                      <a:pt x="0" y="0"/>
                      <a:pt x="0" y="100"/>
                      <a:pt x="34" y="100"/>
                    </a:cubicBezTo>
                    <a:cubicBezTo>
                      <a:pt x="267" y="100"/>
                      <a:pt x="501" y="133"/>
                      <a:pt x="734" y="167"/>
                    </a:cubicBezTo>
                    <a:cubicBezTo>
                      <a:pt x="801" y="167"/>
                      <a:pt x="801" y="100"/>
                      <a:pt x="768" y="67"/>
                    </a:cubicBezTo>
                    <a:cubicBezTo>
                      <a:pt x="534" y="67"/>
                      <a:pt x="301" y="33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50" name="Google Shape;14550;p43"/>
              <p:cNvSpPr/>
              <p:nvPr/>
            </p:nvSpPr>
            <p:spPr>
              <a:xfrm>
                <a:off x="6480975" y="3045200"/>
                <a:ext cx="65900" cy="2325"/>
              </a:xfrm>
              <a:custGeom>
                <a:rect b="b" l="l" r="r" t="t"/>
                <a:pathLst>
                  <a:path extrusionOk="0" h="93" w="2636">
                    <a:moveTo>
                      <a:pt x="67" y="1"/>
                    </a:moveTo>
                    <a:cubicBezTo>
                      <a:pt x="1" y="1"/>
                      <a:pt x="1" y="67"/>
                      <a:pt x="67" y="67"/>
                    </a:cubicBezTo>
                    <a:cubicBezTo>
                      <a:pt x="484" y="84"/>
                      <a:pt x="901" y="92"/>
                      <a:pt x="1318" y="92"/>
                    </a:cubicBezTo>
                    <a:cubicBezTo>
                      <a:pt x="1735" y="92"/>
                      <a:pt x="2152" y="84"/>
                      <a:pt x="2569" y="67"/>
                    </a:cubicBezTo>
                    <a:cubicBezTo>
                      <a:pt x="2636" y="67"/>
                      <a:pt x="2636" y="1"/>
                      <a:pt x="2569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51" name="Google Shape;14551;p43"/>
              <p:cNvSpPr/>
              <p:nvPr/>
            </p:nvSpPr>
            <p:spPr>
              <a:xfrm>
                <a:off x="6565450" y="3046700"/>
                <a:ext cx="11450" cy="3525"/>
              </a:xfrm>
              <a:custGeom>
                <a:rect b="b" l="l" r="r" t="t"/>
                <a:pathLst>
                  <a:path extrusionOk="0" h="141" w="458">
                    <a:moveTo>
                      <a:pt x="43" y="1"/>
                    </a:moveTo>
                    <a:cubicBezTo>
                      <a:pt x="17" y="1"/>
                      <a:pt x="0" y="74"/>
                      <a:pt x="57" y="74"/>
                    </a:cubicBezTo>
                    <a:lnTo>
                      <a:pt x="391" y="141"/>
                    </a:lnTo>
                    <a:cubicBezTo>
                      <a:pt x="458" y="141"/>
                      <a:pt x="458" y="74"/>
                      <a:pt x="424" y="74"/>
                    </a:cubicBezTo>
                    <a:cubicBezTo>
                      <a:pt x="291" y="41"/>
                      <a:pt x="191" y="7"/>
                      <a:pt x="57" y="7"/>
                    </a:cubicBezTo>
                    <a:cubicBezTo>
                      <a:pt x="53" y="3"/>
                      <a:pt x="48" y="1"/>
                      <a:pt x="43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52" name="Google Shape;14552;p43"/>
              <p:cNvSpPr/>
              <p:nvPr/>
            </p:nvSpPr>
            <p:spPr>
              <a:xfrm>
                <a:off x="6504325" y="3066050"/>
                <a:ext cx="13375" cy="2525"/>
              </a:xfrm>
              <a:custGeom>
                <a:rect b="b" l="l" r="r" t="t"/>
                <a:pathLst>
                  <a:path extrusionOk="0" h="101" w="535">
                    <a:moveTo>
                      <a:pt x="34" y="1"/>
                    </a:moveTo>
                    <a:cubicBezTo>
                      <a:pt x="1" y="1"/>
                      <a:pt x="1" y="101"/>
                      <a:pt x="34" y="101"/>
                    </a:cubicBezTo>
                    <a:lnTo>
                      <a:pt x="468" y="67"/>
                    </a:lnTo>
                    <a:cubicBezTo>
                      <a:pt x="534" y="67"/>
                      <a:pt x="534" y="1"/>
                      <a:pt x="46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53" name="Google Shape;14553;p43"/>
              <p:cNvSpPr/>
              <p:nvPr/>
            </p:nvSpPr>
            <p:spPr>
              <a:xfrm>
                <a:off x="6420100" y="3279550"/>
                <a:ext cx="37550" cy="2525"/>
              </a:xfrm>
              <a:custGeom>
                <a:rect b="b" l="l" r="r" t="t"/>
                <a:pathLst>
                  <a:path extrusionOk="0" h="101" w="1502">
                    <a:moveTo>
                      <a:pt x="67" y="0"/>
                    </a:moveTo>
                    <a:cubicBezTo>
                      <a:pt x="1" y="0"/>
                      <a:pt x="1" y="67"/>
                      <a:pt x="67" y="67"/>
                    </a:cubicBezTo>
                    <a:cubicBezTo>
                      <a:pt x="534" y="100"/>
                      <a:pt x="968" y="100"/>
                      <a:pt x="1435" y="100"/>
                    </a:cubicBezTo>
                    <a:cubicBezTo>
                      <a:pt x="1502" y="100"/>
                      <a:pt x="1502" y="33"/>
                      <a:pt x="1435" y="33"/>
                    </a:cubicBezTo>
                    <a:cubicBezTo>
                      <a:pt x="968" y="33"/>
                      <a:pt x="534" y="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54" name="Google Shape;14554;p43"/>
              <p:cNvSpPr/>
              <p:nvPr/>
            </p:nvSpPr>
            <p:spPr>
              <a:xfrm>
                <a:off x="6474300" y="3281200"/>
                <a:ext cx="11700" cy="2525"/>
              </a:xfrm>
              <a:custGeom>
                <a:rect b="b" l="l" r="r" t="t"/>
                <a:pathLst>
                  <a:path extrusionOk="0" h="101" w="468">
                    <a:moveTo>
                      <a:pt x="67" y="1"/>
                    </a:moveTo>
                    <a:cubicBezTo>
                      <a:pt x="1" y="1"/>
                      <a:pt x="1" y="101"/>
                      <a:pt x="67" y="101"/>
                    </a:cubicBezTo>
                    <a:lnTo>
                      <a:pt x="401" y="68"/>
                    </a:lnTo>
                    <a:cubicBezTo>
                      <a:pt x="468" y="68"/>
                      <a:pt x="434" y="1"/>
                      <a:pt x="4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55" name="Google Shape;14555;p43"/>
              <p:cNvSpPr/>
              <p:nvPr/>
            </p:nvSpPr>
            <p:spPr>
              <a:xfrm>
                <a:off x="6469300" y="3367100"/>
                <a:ext cx="26725" cy="4500"/>
              </a:xfrm>
              <a:custGeom>
                <a:rect b="b" l="l" r="r" t="t"/>
                <a:pathLst>
                  <a:path extrusionOk="0" h="180" w="1069">
                    <a:moveTo>
                      <a:pt x="1001" y="1"/>
                    </a:moveTo>
                    <a:cubicBezTo>
                      <a:pt x="776" y="76"/>
                      <a:pt x="532" y="113"/>
                      <a:pt x="298" y="113"/>
                    </a:cubicBezTo>
                    <a:cubicBezTo>
                      <a:pt x="220" y="113"/>
                      <a:pt x="142" y="109"/>
                      <a:pt x="67" y="101"/>
                    </a:cubicBezTo>
                    <a:cubicBezTo>
                      <a:pt x="1" y="101"/>
                      <a:pt x="1" y="167"/>
                      <a:pt x="67" y="167"/>
                    </a:cubicBezTo>
                    <a:cubicBezTo>
                      <a:pt x="142" y="176"/>
                      <a:pt x="220" y="180"/>
                      <a:pt x="298" y="180"/>
                    </a:cubicBezTo>
                    <a:cubicBezTo>
                      <a:pt x="534" y="180"/>
                      <a:pt x="784" y="142"/>
                      <a:pt x="1035" y="67"/>
                    </a:cubicBezTo>
                    <a:cubicBezTo>
                      <a:pt x="1068" y="67"/>
                      <a:pt x="1035" y="1"/>
                      <a:pt x="10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56" name="Google Shape;14556;p43"/>
              <p:cNvSpPr/>
              <p:nvPr/>
            </p:nvSpPr>
            <p:spPr>
              <a:xfrm>
                <a:off x="6780350" y="2514000"/>
                <a:ext cx="45900" cy="5850"/>
              </a:xfrm>
              <a:custGeom>
                <a:rect b="b" l="l" r="r" t="t"/>
                <a:pathLst>
                  <a:path extrusionOk="0" h="234" w="1836">
                    <a:moveTo>
                      <a:pt x="34" y="0"/>
                    </a:moveTo>
                    <a:cubicBezTo>
                      <a:pt x="1" y="0"/>
                      <a:pt x="1" y="67"/>
                      <a:pt x="34" y="100"/>
                    </a:cubicBezTo>
                    <a:cubicBezTo>
                      <a:pt x="635" y="134"/>
                      <a:pt x="1202" y="200"/>
                      <a:pt x="1769" y="234"/>
                    </a:cubicBezTo>
                    <a:cubicBezTo>
                      <a:pt x="1835" y="234"/>
                      <a:pt x="1835" y="134"/>
                      <a:pt x="1802" y="134"/>
                    </a:cubicBezTo>
                    <a:cubicBezTo>
                      <a:pt x="1202" y="67"/>
                      <a:pt x="635" y="34"/>
                      <a:pt x="34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57" name="Google Shape;14557;p43"/>
              <p:cNvSpPr/>
              <p:nvPr/>
            </p:nvSpPr>
            <p:spPr>
              <a:xfrm>
                <a:off x="6838725" y="2542350"/>
                <a:ext cx="20875" cy="3350"/>
              </a:xfrm>
              <a:custGeom>
                <a:rect b="b" l="l" r="r" t="t"/>
                <a:pathLst>
                  <a:path extrusionOk="0" h="134" w="835">
                    <a:moveTo>
                      <a:pt x="68" y="0"/>
                    </a:moveTo>
                    <a:cubicBezTo>
                      <a:pt x="34" y="0"/>
                      <a:pt x="1" y="67"/>
                      <a:pt x="68" y="67"/>
                    </a:cubicBezTo>
                    <a:cubicBezTo>
                      <a:pt x="268" y="100"/>
                      <a:pt x="501" y="134"/>
                      <a:pt x="735" y="134"/>
                    </a:cubicBezTo>
                    <a:cubicBezTo>
                      <a:pt x="801" y="134"/>
                      <a:pt x="835" y="67"/>
                      <a:pt x="768" y="67"/>
                    </a:cubicBezTo>
                    <a:cubicBezTo>
                      <a:pt x="535" y="34"/>
                      <a:pt x="301" y="0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58" name="Google Shape;14558;p43"/>
              <p:cNvSpPr/>
              <p:nvPr/>
            </p:nvSpPr>
            <p:spPr>
              <a:xfrm>
                <a:off x="6035325" y="2814825"/>
                <a:ext cx="95275" cy="119350"/>
              </a:xfrm>
              <a:custGeom>
                <a:rect b="b" l="l" r="r" t="t"/>
                <a:pathLst>
                  <a:path extrusionOk="0" h="4774" w="3811">
                    <a:moveTo>
                      <a:pt x="3708" y="0"/>
                    </a:moveTo>
                    <a:cubicBezTo>
                      <a:pt x="3698" y="0"/>
                      <a:pt x="3690" y="3"/>
                      <a:pt x="3683" y="9"/>
                    </a:cubicBezTo>
                    <a:cubicBezTo>
                      <a:pt x="3016" y="776"/>
                      <a:pt x="2416" y="1577"/>
                      <a:pt x="1782" y="2378"/>
                    </a:cubicBezTo>
                    <a:cubicBezTo>
                      <a:pt x="1181" y="3111"/>
                      <a:pt x="581" y="3879"/>
                      <a:pt x="47" y="4679"/>
                    </a:cubicBezTo>
                    <a:cubicBezTo>
                      <a:pt x="0" y="4726"/>
                      <a:pt x="53" y="4774"/>
                      <a:pt x="100" y="4774"/>
                    </a:cubicBezTo>
                    <a:cubicBezTo>
                      <a:pt x="119" y="4774"/>
                      <a:pt x="138" y="4765"/>
                      <a:pt x="147" y="4746"/>
                    </a:cubicBezTo>
                    <a:cubicBezTo>
                      <a:pt x="814" y="4012"/>
                      <a:pt x="1448" y="3211"/>
                      <a:pt x="2049" y="2411"/>
                    </a:cubicBezTo>
                    <a:cubicBezTo>
                      <a:pt x="2616" y="1644"/>
                      <a:pt x="3216" y="876"/>
                      <a:pt x="3783" y="76"/>
                    </a:cubicBezTo>
                    <a:cubicBezTo>
                      <a:pt x="3810" y="49"/>
                      <a:pt x="3750" y="0"/>
                      <a:pt x="370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59" name="Google Shape;14559;p43"/>
              <p:cNvSpPr/>
              <p:nvPr/>
            </p:nvSpPr>
            <p:spPr>
              <a:xfrm>
                <a:off x="6075150" y="2860200"/>
                <a:ext cx="42825" cy="51825"/>
              </a:xfrm>
              <a:custGeom>
                <a:rect b="b" l="l" r="r" t="t"/>
                <a:pathLst>
                  <a:path extrusionOk="0" h="2073" w="1713">
                    <a:moveTo>
                      <a:pt x="1634" y="0"/>
                    </a:moveTo>
                    <a:cubicBezTo>
                      <a:pt x="1617" y="0"/>
                      <a:pt x="1600" y="8"/>
                      <a:pt x="1590" y="29"/>
                    </a:cubicBezTo>
                    <a:cubicBezTo>
                      <a:pt x="1056" y="629"/>
                      <a:pt x="522" y="1296"/>
                      <a:pt x="55" y="1964"/>
                    </a:cubicBezTo>
                    <a:cubicBezTo>
                      <a:pt x="1" y="2018"/>
                      <a:pt x="80" y="2072"/>
                      <a:pt x="129" y="2072"/>
                    </a:cubicBezTo>
                    <a:cubicBezTo>
                      <a:pt x="140" y="2072"/>
                      <a:pt x="149" y="2070"/>
                      <a:pt x="155" y="2064"/>
                    </a:cubicBezTo>
                    <a:cubicBezTo>
                      <a:pt x="689" y="1430"/>
                      <a:pt x="1223" y="763"/>
                      <a:pt x="1690" y="62"/>
                    </a:cubicBezTo>
                    <a:cubicBezTo>
                      <a:pt x="1713" y="39"/>
                      <a:pt x="1672" y="0"/>
                      <a:pt x="1634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60" name="Google Shape;14560;p43"/>
              <p:cNvSpPr/>
              <p:nvPr/>
            </p:nvSpPr>
            <p:spPr>
              <a:xfrm>
                <a:off x="6097025" y="2888200"/>
                <a:ext cx="16900" cy="16800"/>
              </a:xfrm>
              <a:custGeom>
                <a:rect b="b" l="l" r="r" t="t"/>
                <a:pathLst>
                  <a:path extrusionOk="0" h="672" w="676">
                    <a:moveTo>
                      <a:pt x="633" y="1"/>
                    </a:moveTo>
                    <a:cubicBezTo>
                      <a:pt x="627" y="1"/>
                      <a:pt x="621" y="3"/>
                      <a:pt x="615" y="10"/>
                    </a:cubicBezTo>
                    <a:cubicBezTo>
                      <a:pt x="415" y="210"/>
                      <a:pt x="214" y="377"/>
                      <a:pt x="48" y="577"/>
                    </a:cubicBezTo>
                    <a:cubicBezTo>
                      <a:pt x="0" y="624"/>
                      <a:pt x="37" y="671"/>
                      <a:pt x="74" y="671"/>
                    </a:cubicBezTo>
                    <a:cubicBezTo>
                      <a:pt x="89" y="671"/>
                      <a:pt x="105" y="663"/>
                      <a:pt x="114" y="643"/>
                    </a:cubicBezTo>
                    <a:cubicBezTo>
                      <a:pt x="315" y="477"/>
                      <a:pt x="481" y="276"/>
                      <a:pt x="648" y="76"/>
                    </a:cubicBezTo>
                    <a:cubicBezTo>
                      <a:pt x="675" y="49"/>
                      <a:pt x="658" y="1"/>
                      <a:pt x="633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61" name="Google Shape;14561;p43"/>
              <p:cNvSpPr/>
              <p:nvPr/>
            </p:nvSpPr>
            <p:spPr>
              <a:xfrm>
                <a:off x="6088425" y="3020700"/>
                <a:ext cx="16250" cy="18175"/>
              </a:xfrm>
              <a:custGeom>
                <a:rect b="b" l="l" r="r" t="t"/>
                <a:pathLst>
                  <a:path extrusionOk="0" h="727" w="650">
                    <a:moveTo>
                      <a:pt x="590" y="0"/>
                    </a:moveTo>
                    <a:cubicBezTo>
                      <a:pt x="579" y="0"/>
                      <a:pt x="567" y="4"/>
                      <a:pt x="558" y="13"/>
                    </a:cubicBezTo>
                    <a:cubicBezTo>
                      <a:pt x="358" y="214"/>
                      <a:pt x="192" y="414"/>
                      <a:pt x="25" y="647"/>
                    </a:cubicBezTo>
                    <a:cubicBezTo>
                      <a:pt x="0" y="696"/>
                      <a:pt x="47" y="727"/>
                      <a:pt x="87" y="727"/>
                    </a:cubicBezTo>
                    <a:cubicBezTo>
                      <a:pt x="102" y="727"/>
                      <a:pt x="116" y="723"/>
                      <a:pt x="125" y="714"/>
                    </a:cubicBezTo>
                    <a:cubicBezTo>
                      <a:pt x="325" y="514"/>
                      <a:pt x="492" y="280"/>
                      <a:pt x="625" y="80"/>
                    </a:cubicBezTo>
                    <a:cubicBezTo>
                      <a:pt x="650" y="31"/>
                      <a:pt x="620" y="0"/>
                      <a:pt x="59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62" name="Google Shape;14562;p43"/>
              <p:cNvSpPr/>
              <p:nvPr/>
            </p:nvSpPr>
            <p:spPr>
              <a:xfrm>
                <a:off x="6102600" y="3054975"/>
                <a:ext cx="34000" cy="37275"/>
              </a:xfrm>
              <a:custGeom>
                <a:rect b="b" l="l" r="r" t="t"/>
                <a:pathLst>
                  <a:path extrusionOk="0" h="1491" w="1360">
                    <a:moveTo>
                      <a:pt x="1311" y="1"/>
                    </a:moveTo>
                    <a:cubicBezTo>
                      <a:pt x="1305" y="1"/>
                      <a:pt x="1299" y="4"/>
                      <a:pt x="1292" y="10"/>
                    </a:cubicBezTo>
                    <a:cubicBezTo>
                      <a:pt x="792" y="377"/>
                      <a:pt x="358" y="911"/>
                      <a:pt x="25" y="1411"/>
                    </a:cubicBezTo>
                    <a:cubicBezTo>
                      <a:pt x="0" y="1460"/>
                      <a:pt x="30" y="1491"/>
                      <a:pt x="60" y="1491"/>
                    </a:cubicBezTo>
                    <a:cubicBezTo>
                      <a:pt x="71" y="1491"/>
                      <a:pt x="83" y="1487"/>
                      <a:pt x="92" y="1478"/>
                    </a:cubicBezTo>
                    <a:cubicBezTo>
                      <a:pt x="292" y="1244"/>
                      <a:pt x="492" y="1011"/>
                      <a:pt x="725" y="777"/>
                    </a:cubicBezTo>
                    <a:cubicBezTo>
                      <a:pt x="925" y="510"/>
                      <a:pt x="1159" y="310"/>
                      <a:pt x="1359" y="77"/>
                    </a:cubicBezTo>
                    <a:cubicBezTo>
                      <a:pt x="1359" y="50"/>
                      <a:pt x="1337" y="1"/>
                      <a:pt x="131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63" name="Google Shape;14563;p43"/>
              <p:cNvSpPr/>
              <p:nvPr/>
            </p:nvSpPr>
            <p:spPr>
              <a:xfrm>
                <a:off x="6116775" y="3074525"/>
                <a:ext cx="17075" cy="16900"/>
              </a:xfrm>
              <a:custGeom>
                <a:rect b="b" l="l" r="r" t="t"/>
                <a:pathLst>
                  <a:path extrusionOk="0" h="676" w="683">
                    <a:moveTo>
                      <a:pt x="626" y="1"/>
                    </a:moveTo>
                    <a:cubicBezTo>
                      <a:pt x="614" y="1"/>
                      <a:pt x="602" y="9"/>
                      <a:pt x="592" y="29"/>
                    </a:cubicBezTo>
                    <a:cubicBezTo>
                      <a:pt x="392" y="195"/>
                      <a:pt x="192" y="396"/>
                      <a:pt x="25" y="596"/>
                    </a:cubicBezTo>
                    <a:cubicBezTo>
                      <a:pt x="0" y="645"/>
                      <a:pt x="30" y="675"/>
                      <a:pt x="60" y="675"/>
                    </a:cubicBezTo>
                    <a:cubicBezTo>
                      <a:pt x="71" y="675"/>
                      <a:pt x="83" y="671"/>
                      <a:pt x="92" y="662"/>
                    </a:cubicBezTo>
                    <a:cubicBezTo>
                      <a:pt x="292" y="496"/>
                      <a:pt x="492" y="295"/>
                      <a:pt x="659" y="95"/>
                    </a:cubicBezTo>
                    <a:cubicBezTo>
                      <a:pt x="682" y="48"/>
                      <a:pt x="656" y="1"/>
                      <a:pt x="62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64" name="Google Shape;14564;p43"/>
              <p:cNvSpPr/>
              <p:nvPr/>
            </p:nvSpPr>
            <p:spPr>
              <a:xfrm>
                <a:off x="6120100" y="3091675"/>
                <a:ext cx="13000" cy="12250"/>
              </a:xfrm>
              <a:custGeom>
                <a:rect b="b" l="l" r="r" t="t"/>
                <a:pathLst>
                  <a:path extrusionOk="0" h="490" w="520">
                    <a:moveTo>
                      <a:pt x="447" y="1"/>
                    </a:moveTo>
                    <a:cubicBezTo>
                      <a:pt x="440" y="1"/>
                      <a:pt x="432" y="3"/>
                      <a:pt x="426" y="10"/>
                    </a:cubicBezTo>
                    <a:cubicBezTo>
                      <a:pt x="259" y="110"/>
                      <a:pt x="125" y="243"/>
                      <a:pt x="25" y="410"/>
                    </a:cubicBezTo>
                    <a:cubicBezTo>
                      <a:pt x="1" y="459"/>
                      <a:pt x="30" y="490"/>
                      <a:pt x="61" y="490"/>
                    </a:cubicBezTo>
                    <a:cubicBezTo>
                      <a:pt x="72" y="490"/>
                      <a:pt x="83" y="486"/>
                      <a:pt x="92" y="477"/>
                    </a:cubicBezTo>
                    <a:cubicBezTo>
                      <a:pt x="225" y="343"/>
                      <a:pt x="359" y="177"/>
                      <a:pt x="492" y="76"/>
                    </a:cubicBezTo>
                    <a:cubicBezTo>
                      <a:pt x="519" y="49"/>
                      <a:pt x="481" y="1"/>
                      <a:pt x="44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65" name="Google Shape;14565;p43"/>
              <p:cNvSpPr/>
              <p:nvPr/>
            </p:nvSpPr>
            <p:spPr>
              <a:xfrm>
                <a:off x="6040825" y="3146625"/>
                <a:ext cx="17150" cy="18075"/>
              </a:xfrm>
              <a:custGeom>
                <a:rect b="b" l="l" r="r" t="t"/>
                <a:pathLst>
                  <a:path extrusionOk="0" h="723" w="686">
                    <a:moveTo>
                      <a:pt x="626" y="0"/>
                    </a:moveTo>
                    <a:cubicBezTo>
                      <a:pt x="615" y="0"/>
                      <a:pt x="603" y="4"/>
                      <a:pt x="594" y="13"/>
                    </a:cubicBezTo>
                    <a:cubicBezTo>
                      <a:pt x="394" y="213"/>
                      <a:pt x="194" y="414"/>
                      <a:pt x="27" y="647"/>
                    </a:cubicBezTo>
                    <a:cubicBezTo>
                      <a:pt x="0" y="674"/>
                      <a:pt x="39" y="723"/>
                      <a:pt x="72" y="723"/>
                    </a:cubicBezTo>
                    <a:cubicBezTo>
                      <a:pt x="80" y="723"/>
                      <a:pt x="88" y="720"/>
                      <a:pt x="94" y="714"/>
                    </a:cubicBezTo>
                    <a:cubicBezTo>
                      <a:pt x="294" y="514"/>
                      <a:pt x="461" y="280"/>
                      <a:pt x="661" y="80"/>
                    </a:cubicBezTo>
                    <a:cubicBezTo>
                      <a:pt x="686" y="31"/>
                      <a:pt x="656" y="0"/>
                      <a:pt x="62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66" name="Google Shape;14566;p43"/>
              <p:cNvSpPr/>
              <p:nvPr/>
            </p:nvSpPr>
            <p:spPr>
              <a:xfrm>
                <a:off x="5988350" y="2842225"/>
                <a:ext cx="57350" cy="80750"/>
              </a:xfrm>
              <a:custGeom>
                <a:rect b="b" l="l" r="r" t="t"/>
                <a:pathLst>
                  <a:path extrusionOk="0" h="3230" w="2294">
                    <a:moveTo>
                      <a:pt x="2228" y="0"/>
                    </a:moveTo>
                    <a:cubicBezTo>
                      <a:pt x="2215" y="0"/>
                      <a:pt x="2203" y="4"/>
                      <a:pt x="2193" y="14"/>
                    </a:cubicBezTo>
                    <a:cubicBezTo>
                      <a:pt x="1526" y="1081"/>
                      <a:pt x="759" y="2082"/>
                      <a:pt x="25" y="3150"/>
                    </a:cubicBezTo>
                    <a:cubicBezTo>
                      <a:pt x="0" y="3198"/>
                      <a:pt x="48" y="3229"/>
                      <a:pt x="101" y="3229"/>
                    </a:cubicBezTo>
                    <a:cubicBezTo>
                      <a:pt x="120" y="3229"/>
                      <a:pt x="140" y="3225"/>
                      <a:pt x="158" y="3216"/>
                    </a:cubicBezTo>
                    <a:cubicBezTo>
                      <a:pt x="992" y="2282"/>
                      <a:pt x="1693" y="1148"/>
                      <a:pt x="2293" y="47"/>
                    </a:cubicBezTo>
                    <a:cubicBezTo>
                      <a:pt x="2293" y="24"/>
                      <a:pt x="2260" y="0"/>
                      <a:pt x="222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67" name="Google Shape;14567;p43"/>
              <p:cNvSpPr/>
              <p:nvPr/>
            </p:nvSpPr>
            <p:spPr>
              <a:xfrm>
                <a:off x="5992525" y="2860575"/>
                <a:ext cx="24575" cy="33200"/>
              </a:xfrm>
              <a:custGeom>
                <a:rect b="b" l="l" r="r" t="t"/>
                <a:pathLst>
                  <a:path extrusionOk="0" h="1328" w="983">
                    <a:moveTo>
                      <a:pt x="926" y="0"/>
                    </a:moveTo>
                    <a:cubicBezTo>
                      <a:pt x="914" y="0"/>
                      <a:pt x="902" y="4"/>
                      <a:pt x="892" y="14"/>
                    </a:cubicBezTo>
                    <a:cubicBezTo>
                      <a:pt x="592" y="414"/>
                      <a:pt x="292" y="848"/>
                      <a:pt x="25" y="1248"/>
                    </a:cubicBezTo>
                    <a:cubicBezTo>
                      <a:pt x="0" y="1297"/>
                      <a:pt x="29" y="1328"/>
                      <a:pt x="73" y="1328"/>
                    </a:cubicBezTo>
                    <a:cubicBezTo>
                      <a:pt x="89" y="1328"/>
                      <a:pt x="107" y="1324"/>
                      <a:pt x="125" y="1315"/>
                    </a:cubicBezTo>
                    <a:cubicBezTo>
                      <a:pt x="458" y="948"/>
                      <a:pt x="759" y="514"/>
                      <a:pt x="959" y="47"/>
                    </a:cubicBezTo>
                    <a:cubicBezTo>
                      <a:pt x="982" y="24"/>
                      <a:pt x="956" y="0"/>
                      <a:pt x="92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68" name="Google Shape;14568;p43"/>
              <p:cNvSpPr/>
              <p:nvPr/>
            </p:nvSpPr>
            <p:spPr>
              <a:xfrm>
                <a:off x="6048400" y="2620850"/>
                <a:ext cx="39825" cy="59450"/>
              </a:xfrm>
              <a:custGeom>
                <a:rect b="b" l="l" r="r" t="t"/>
                <a:pathLst>
                  <a:path extrusionOk="0" h="2378" w="1593">
                    <a:moveTo>
                      <a:pt x="1530" y="1"/>
                    </a:moveTo>
                    <a:cubicBezTo>
                      <a:pt x="1516" y="1"/>
                      <a:pt x="1503" y="9"/>
                      <a:pt x="1492" y="29"/>
                    </a:cubicBezTo>
                    <a:cubicBezTo>
                      <a:pt x="959" y="730"/>
                      <a:pt x="492" y="1530"/>
                      <a:pt x="25" y="2298"/>
                    </a:cubicBezTo>
                    <a:cubicBezTo>
                      <a:pt x="0" y="2346"/>
                      <a:pt x="29" y="2377"/>
                      <a:pt x="60" y="2377"/>
                    </a:cubicBezTo>
                    <a:cubicBezTo>
                      <a:pt x="71" y="2377"/>
                      <a:pt x="82" y="2373"/>
                      <a:pt x="91" y="2364"/>
                    </a:cubicBezTo>
                    <a:cubicBezTo>
                      <a:pt x="625" y="1630"/>
                      <a:pt x="1159" y="863"/>
                      <a:pt x="1592" y="63"/>
                    </a:cubicBezTo>
                    <a:cubicBezTo>
                      <a:pt x="1592" y="40"/>
                      <a:pt x="1561" y="1"/>
                      <a:pt x="1530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69" name="Google Shape;14569;p43"/>
              <p:cNvSpPr/>
              <p:nvPr/>
            </p:nvSpPr>
            <p:spPr>
              <a:xfrm>
                <a:off x="6030900" y="2688400"/>
                <a:ext cx="14525" cy="17775"/>
              </a:xfrm>
              <a:custGeom>
                <a:rect b="b" l="l" r="r" t="t"/>
                <a:pathLst>
                  <a:path extrusionOk="0" h="711" w="581">
                    <a:moveTo>
                      <a:pt x="502" y="1"/>
                    </a:moveTo>
                    <a:cubicBezTo>
                      <a:pt x="485" y="1"/>
                      <a:pt x="468" y="9"/>
                      <a:pt x="458" y="29"/>
                    </a:cubicBezTo>
                    <a:cubicBezTo>
                      <a:pt x="324" y="229"/>
                      <a:pt x="158" y="430"/>
                      <a:pt x="24" y="663"/>
                    </a:cubicBezTo>
                    <a:cubicBezTo>
                      <a:pt x="1" y="687"/>
                      <a:pt x="27" y="710"/>
                      <a:pt x="56" y="710"/>
                    </a:cubicBezTo>
                    <a:cubicBezTo>
                      <a:pt x="68" y="710"/>
                      <a:pt x="81" y="706"/>
                      <a:pt x="91" y="696"/>
                    </a:cubicBezTo>
                    <a:cubicBezTo>
                      <a:pt x="258" y="496"/>
                      <a:pt x="424" y="296"/>
                      <a:pt x="558" y="63"/>
                    </a:cubicBezTo>
                    <a:cubicBezTo>
                      <a:pt x="581" y="40"/>
                      <a:pt x="540" y="1"/>
                      <a:pt x="502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70" name="Google Shape;14570;p43"/>
              <p:cNvSpPr/>
              <p:nvPr/>
            </p:nvSpPr>
            <p:spPr>
              <a:xfrm>
                <a:off x="6010875" y="2705925"/>
                <a:ext cx="50400" cy="64450"/>
              </a:xfrm>
              <a:custGeom>
                <a:rect b="b" l="l" r="r" t="t"/>
                <a:pathLst>
                  <a:path extrusionOk="0" h="2578" w="2016">
                    <a:moveTo>
                      <a:pt x="1963" y="0"/>
                    </a:moveTo>
                    <a:cubicBezTo>
                      <a:pt x="1950" y="0"/>
                      <a:pt x="1936" y="8"/>
                      <a:pt x="1926" y="29"/>
                    </a:cubicBezTo>
                    <a:cubicBezTo>
                      <a:pt x="1259" y="829"/>
                      <a:pt x="625" y="1663"/>
                      <a:pt x="25" y="2531"/>
                    </a:cubicBezTo>
                    <a:cubicBezTo>
                      <a:pt x="1" y="2554"/>
                      <a:pt x="44" y="2578"/>
                      <a:pt x="83" y="2578"/>
                    </a:cubicBezTo>
                    <a:cubicBezTo>
                      <a:pt x="99" y="2578"/>
                      <a:pt x="115" y="2574"/>
                      <a:pt x="125" y="2564"/>
                    </a:cubicBezTo>
                    <a:cubicBezTo>
                      <a:pt x="725" y="1697"/>
                      <a:pt x="1359" y="863"/>
                      <a:pt x="1993" y="62"/>
                    </a:cubicBezTo>
                    <a:cubicBezTo>
                      <a:pt x="2016" y="39"/>
                      <a:pt x="1991" y="0"/>
                      <a:pt x="196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71" name="Google Shape;14571;p43"/>
              <p:cNvSpPr/>
              <p:nvPr/>
            </p:nvSpPr>
            <p:spPr>
              <a:xfrm>
                <a:off x="6020050" y="2588825"/>
                <a:ext cx="31150" cy="38125"/>
              </a:xfrm>
              <a:custGeom>
                <a:rect b="b" l="l" r="r" t="t"/>
                <a:pathLst>
                  <a:path extrusionOk="0" h="1525" w="1246">
                    <a:moveTo>
                      <a:pt x="1163" y="0"/>
                    </a:moveTo>
                    <a:cubicBezTo>
                      <a:pt x="1151" y="0"/>
                      <a:pt x="1138" y="3"/>
                      <a:pt x="1125" y="9"/>
                    </a:cubicBezTo>
                    <a:cubicBezTo>
                      <a:pt x="692" y="443"/>
                      <a:pt x="325" y="943"/>
                      <a:pt x="24" y="1477"/>
                    </a:cubicBezTo>
                    <a:cubicBezTo>
                      <a:pt x="1" y="1501"/>
                      <a:pt x="44" y="1524"/>
                      <a:pt x="71" y="1524"/>
                    </a:cubicBezTo>
                    <a:cubicBezTo>
                      <a:pt x="83" y="1524"/>
                      <a:pt x="91" y="1520"/>
                      <a:pt x="91" y="1510"/>
                    </a:cubicBezTo>
                    <a:cubicBezTo>
                      <a:pt x="425" y="977"/>
                      <a:pt x="792" y="510"/>
                      <a:pt x="1192" y="76"/>
                    </a:cubicBezTo>
                    <a:cubicBezTo>
                      <a:pt x="1246" y="49"/>
                      <a:pt x="1213" y="0"/>
                      <a:pt x="116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72" name="Google Shape;14572;p43"/>
              <p:cNvSpPr/>
              <p:nvPr/>
            </p:nvSpPr>
            <p:spPr>
              <a:xfrm>
                <a:off x="6010800" y="3003175"/>
                <a:ext cx="24650" cy="27275"/>
              </a:xfrm>
              <a:custGeom>
                <a:rect b="b" l="l" r="r" t="t"/>
                <a:pathLst>
                  <a:path extrusionOk="0" h="1091" w="986">
                    <a:moveTo>
                      <a:pt x="926" y="1"/>
                    </a:moveTo>
                    <a:cubicBezTo>
                      <a:pt x="915" y="1"/>
                      <a:pt x="904" y="5"/>
                      <a:pt x="895" y="14"/>
                    </a:cubicBezTo>
                    <a:cubicBezTo>
                      <a:pt x="595" y="347"/>
                      <a:pt x="294" y="681"/>
                      <a:pt x="28" y="1015"/>
                    </a:cubicBezTo>
                    <a:cubicBezTo>
                      <a:pt x="1" y="1042"/>
                      <a:pt x="39" y="1090"/>
                      <a:pt x="72" y="1090"/>
                    </a:cubicBezTo>
                    <a:cubicBezTo>
                      <a:pt x="80" y="1090"/>
                      <a:pt x="88" y="1088"/>
                      <a:pt x="94" y="1081"/>
                    </a:cubicBezTo>
                    <a:cubicBezTo>
                      <a:pt x="394" y="748"/>
                      <a:pt x="661" y="414"/>
                      <a:pt x="962" y="81"/>
                    </a:cubicBezTo>
                    <a:cubicBezTo>
                      <a:pt x="986" y="32"/>
                      <a:pt x="957" y="1"/>
                      <a:pt x="92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73" name="Google Shape;14573;p43"/>
              <p:cNvSpPr/>
              <p:nvPr/>
            </p:nvSpPr>
            <p:spPr>
              <a:xfrm>
                <a:off x="5966675" y="2831875"/>
                <a:ext cx="18725" cy="22725"/>
              </a:xfrm>
              <a:custGeom>
                <a:rect b="b" l="l" r="r" t="t"/>
                <a:pathLst>
                  <a:path extrusionOk="0" h="909" w="749">
                    <a:moveTo>
                      <a:pt x="666" y="0"/>
                    </a:moveTo>
                    <a:cubicBezTo>
                      <a:pt x="650" y="0"/>
                      <a:pt x="635" y="8"/>
                      <a:pt x="625" y="28"/>
                    </a:cubicBezTo>
                    <a:cubicBezTo>
                      <a:pt x="425" y="295"/>
                      <a:pt x="191" y="561"/>
                      <a:pt x="25" y="828"/>
                    </a:cubicBezTo>
                    <a:cubicBezTo>
                      <a:pt x="0" y="877"/>
                      <a:pt x="29" y="908"/>
                      <a:pt x="73" y="908"/>
                    </a:cubicBezTo>
                    <a:cubicBezTo>
                      <a:pt x="89" y="908"/>
                      <a:pt x="107" y="904"/>
                      <a:pt x="125" y="895"/>
                    </a:cubicBezTo>
                    <a:cubicBezTo>
                      <a:pt x="325" y="628"/>
                      <a:pt x="525" y="361"/>
                      <a:pt x="725" y="94"/>
                    </a:cubicBezTo>
                    <a:cubicBezTo>
                      <a:pt x="749" y="47"/>
                      <a:pt x="706" y="0"/>
                      <a:pt x="66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74" name="Google Shape;14574;p43"/>
              <p:cNvSpPr/>
              <p:nvPr/>
            </p:nvSpPr>
            <p:spPr>
              <a:xfrm>
                <a:off x="5973350" y="2850550"/>
                <a:ext cx="9550" cy="10725"/>
              </a:xfrm>
              <a:custGeom>
                <a:rect b="b" l="l" r="r" t="t"/>
                <a:pathLst>
                  <a:path extrusionOk="0" h="429" w="382">
                    <a:moveTo>
                      <a:pt x="326" y="1"/>
                    </a:moveTo>
                    <a:cubicBezTo>
                      <a:pt x="314" y="1"/>
                      <a:pt x="301" y="5"/>
                      <a:pt x="291" y="15"/>
                    </a:cubicBezTo>
                    <a:cubicBezTo>
                      <a:pt x="191" y="115"/>
                      <a:pt x="91" y="248"/>
                      <a:pt x="24" y="381"/>
                    </a:cubicBezTo>
                    <a:cubicBezTo>
                      <a:pt x="1" y="405"/>
                      <a:pt x="27" y="429"/>
                      <a:pt x="57" y="429"/>
                    </a:cubicBezTo>
                    <a:cubicBezTo>
                      <a:pt x="69" y="429"/>
                      <a:pt x="81" y="425"/>
                      <a:pt x="91" y="415"/>
                    </a:cubicBezTo>
                    <a:cubicBezTo>
                      <a:pt x="191" y="315"/>
                      <a:pt x="291" y="181"/>
                      <a:pt x="358" y="48"/>
                    </a:cubicBezTo>
                    <a:cubicBezTo>
                      <a:pt x="382" y="24"/>
                      <a:pt x="355" y="1"/>
                      <a:pt x="32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75" name="Google Shape;14575;p43"/>
              <p:cNvSpPr/>
              <p:nvPr/>
            </p:nvSpPr>
            <p:spPr>
              <a:xfrm>
                <a:off x="6110875" y="2732250"/>
                <a:ext cx="19725" cy="21325"/>
              </a:xfrm>
              <a:custGeom>
                <a:rect b="b" l="l" r="r" t="t"/>
                <a:pathLst>
                  <a:path extrusionOk="0" h="853" w="789">
                    <a:moveTo>
                      <a:pt x="716" y="1"/>
                    </a:moveTo>
                    <a:cubicBezTo>
                      <a:pt x="708" y="1"/>
                      <a:pt x="701" y="3"/>
                      <a:pt x="695" y="10"/>
                    </a:cubicBezTo>
                    <a:cubicBezTo>
                      <a:pt x="461" y="243"/>
                      <a:pt x="228" y="510"/>
                      <a:pt x="27" y="777"/>
                    </a:cubicBezTo>
                    <a:cubicBezTo>
                      <a:pt x="0" y="804"/>
                      <a:pt x="39" y="853"/>
                      <a:pt x="72" y="853"/>
                    </a:cubicBezTo>
                    <a:cubicBezTo>
                      <a:pt x="80" y="853"/>
                      <a:pt x="88" y="850"/>
                      <a:pt x="94" y="844"/>
                    </a:cubicBezTo>
                    <a:cubicBezTo>
                      <a:pt x="328" y="610"/>
                      <a:pt x="561" y="343"/>
                      <a:pt x="761" y="77"/>
                    </a:cubicBezTo>
                    <a:cubicBezTo>
                      <a:pt x="788" y="50"/>
                      <a:pt x="750" y="1"/>
                      <a:pt x="716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76" name="Google Shape;14576;p43"/>
              <p:cNvSpPr/>
              <p:nvPr/>
            </p:nvSpPr>
            <p:spPr>
              <a:xfrm>
                <a:off x="6118450" y="2719750"/>
                <a:ext cx="11475" cy="13925"/>
              </a:xfrm>
              <a:custGeom>
                <a:rect b="b" l="l" r="r" t="t"/>
                <a:pathLst>
                  <a:path extrusionOk="0" h="557" w="459">
                    <a:moveTo>
                      <a:pt x="410" y="0"/>
                    </a:moveTo>
                    <a:cubicBezTo>
                      <a:pt x="404" y="0"/>
                      <a:pt x="398" y="3"/>
                      <a:pt x="392" y="9"/>
                    </a:cubicBezTo>
                    <a:cubicBezTo>
                      <a:pt x="258" y="176"/>
                      <a:pt x="125" y="310"/>
                      <a:pt x="25" y="476"/>
                    </a:cubicBezTo>
                    <a:cubicBezTo>
                      <a:pt x="0" y="525"/>
                      <a:pt x="47" y="556"/>
                      <a:pt x="87" y="556"/>
                    </a:cubicBezTo>
                    <a:cubicBezTo>
                      <a:pt x="102" y="556"/>
                      <a:pt x="116" y="552"/>
                      <a:pt x="125" y="543"/>
                    </a:cubicBezTo>
                    <a:cubicBezTo>
                      <a:pt x="225" y="410"/>
                      <a:pt x="358" y="243"/>
                      <a:pt x="458" y="76"/>
                    </a:cubicBezTo>
                    <a:cubicBezTo>
                      <a:pt x="458" y="49"/>
                      <a:pt x="436" y="0"/>
                      <a:pt x="41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77" name="Google Shape;14577;p43"/>
              <p:cNvSpPr/>
              <p:nvPr/>
            </p:nvSpPr>
            <p:spPr>
              <a:xfrm>
                <a:off x="5861375" y="2841725"/>
                <a:ext cx="77575" cy="6100"/>
              </a:xfrm>
              <a:custGeom>
                <a:rect b="b" l="l" r="r" t="t"/>
                <a:pathLst>
                  <a:path extrusionOk="0" h="244" w="3103">
                    <a:moveTo>
                      <a:pt x="1601" y="1"/>
                    </a:moveTo>
                    <a:cubicBezTo>
                      <a:pt x="1101" y="1"/>
                      <a:pt x="567" y="1"/>
                      <a:pt x="67" y="67"/>
                    </a:cubicBezTo>
                    <a:cubicBezTo>
                      <a:pt x="0" y="67"/>
                      <a:pt x="34" y="134"/>
                      <a:pt x="67" y="134"/>
                    </a:cubicBezTo>
                    <a:cubicBezTo>
                      <a:pt x="567" y="167"/>
                      <a:pt x="1068" y="167"/>
                      <a:pt x="1535" y="167"/>
                    </a:cubicBezTo>
                    <a:cubicBezTo>
                      <a:pt x="1939" y="194"/>
                      <a:pt x="2344" y="243"/>
                      <a:pt x="2731" y="243"/>
                    </a:cubicBezTo>
                    <a:cubicBezTo>
                      <a:pt x="2823" y="243"/>
                      <a:pt x="2913" y="240"/>
                      <a:pt x="3002" y="234"/>
                    </a:cubicBezTo>
                    <a:cubicBezTo>
                      <a:pt x="3102" y="234"/>
                      <a:pt x="3102" y="101"/>
                      <a:pt x="3036" y="101"/>
                    </a:cubicBezTo>
                    <a:cubicBezTo>
                      <a:pt x="2569" y="1"/>
                      <a:pt x="2068" y="1"/>
                      <a:pt x="16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78" name="Google Shape;14578;p43"/>
              <p:cNvSpPr/>
              <p:nvPr/>
            </p:nvSpPr>
            <p:spPr>
              <a:xfrm>
                <a:off x="5902225" y="2858875"/>
                <a:ext cx="28375" cy="3950"/>
              </a:xfrm>
              <a:custGeom>
                <a:rect b="b" l="l" r="r" t="t"/>
                <a:pathLst>
                  <a:path extrusionOk="0" h="158" w="1135">
                    <a:moveTo>
                      <a:pt x="735" y="0"/>
                    </a:moveTo>
                    <a:cubicBezTo>
                      <a:pt x="512" y="0"/>
                      <a:pt x="290" y="15"/>
                      <a:pt x="67" y="15"/>
                    </a:cubicBezTo>
                    <a:cubicBezTo>
                      <a:pt x="1" y="15"/>
                      <a:pt x="34" y="115"/>
                      <a:pt x="67" y="115"/>
                    </a:cubicBezTo>
                    <a:cubicBezTo>
                      <a:pt x="334" y="115"/>
                      <a:pt x="601" y="158"/>
                      <a:pt x="868" y="158"/>
                    </a:cubicBezTo>
                    <a:cubicBezTo>
                      <a:pt x="935" y="158"/>
                      <a:pt x="1001" y="155"/>
                      <a:pt x="1068" y="149"/>
                    </a:cubicBezTo>
                    <a:cubicBezTo>
                      <a:pt x="1135" y="149"/>
                      <a:pt x="1135" y="48"/>
                      <a:pt x="1068" y="15"/>
                    </a:cubicBezTo>
                    <a:cubicBezTo>
                      <a:pt x="957" y="4"/>
                      <a:pt x="846" y="0"/>
                      <a:pt x="73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79" name="Google Shape;14579;p43"/>
              <p:cNvSpPr/>
              <p:nvPr/>
            </p:nvSpPr>
            <p:spPr>
              <a:xfrm>
                <a:off x="5874700" y="2684750"/>
                <a:ext cx="73425" cy="5425"/>
              </a:xfrm>
              <a:custGeom>
                <a:rect b="b" l="l" r="r" t="t"/>
                <a:pathLst>
                  <a:path extrusionOk="0" h="217" w="2937">
                    <a:moveTo>
                      <a:pt x="2203" y="0"/>
                    </a:moveTo>
                    <a:cubicBezTo>
                      <a:pt x="1977" y="0"/>
                      <a:pt x="1752" y="8"/>
                      <a:pt x="1535" y="8"/>
                    </a:cubicBezTo>
                    <a:cubicBezTo>
                      <a:pt x="1035" y="8"/>
                      <a:pt x="535" y="8"/>
                      <a:pt x="68" y="42"/>
                    </a:cubicBezTo>
                    <a:cubicBezTo>
                      <a:pt x="34" y="75"/>
                      <a:pt x="1" y="142"/>
                      <a:pt x="68" y="142"/>
                    </a:cubicBezTo>
                    <a:cubicBezTo>
                      <a:pt x="535" y="209"/>
                      <a:pt x="1002" y="209"/>
                      <a:pt x="1469" y="209"/>
                    </a:cubicBezTo>
                    <a:cubicBezTo>
                      <a:pt x="1702" y="209"/>
                      <a:pt x="1936" y="217"/>
                      <a:pt x="2169" y="217"/>
                    </a:cubicBezTo>
                    <a:cubicBezTo>
                      <a:pt x="2403" y="217"/>
                      <a:pt x="2636" y="209"/>
                      <a:pt x="2870" y="175"/>
                    </a:cubicBezTo>
                    <a:cubicBezTo>
                      <a:pt x="2936" y="142"/>
                      <a:pt x="2903" y="42"/>
                      <a:pt x="2870" y="42"/>
                    </a:cubicBezTo>
                    <a:cubicBezTo>
                      <a:pt x="2653" y="8"/>
                      <a:pt x="2428" y="0"/>
                      <a:pt x="220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80" name="Google Shape;14580;p43"/>
              <p:cNvSpPr/>
              <p:nvPr/>
            </p:nvSpPr>
            <p:spPr>
              <a:xfrm>
                <a:off x="5901400" y="2697325"/>
                <a:ext cx="50050" cy="5225"/>
              </a:xfrm>
              <a:custGeom>
                <a:rect b="b" l="l" r="r" t="t"/>
                <a:pathLst>
                  <a:path extrusionOk="0" h="209" w="2002">
                    <a:moveTo>
                      <a:pt x="1148" y="1"/>
                    </a:moveTo>
                    <a:cubicBezTo>
                      <a:pt x="783" y="1"/>
                      <a:pt x="414" y="20"/>
                      <a:pt x="67" y="39"/>
                    </a:cubicBezTo>
                    <a:cubicBezTo>
                      <a:pt x="34" y="39"/>
                      <a:pt x="0" y="106"/>
                      <a:pt x="67" y="139"/>
                    </a:cubicBezTo>
                    <a:cubicBezTo>
                      <a:pt x="438" y="180"/>
                      <a:pt x="822" y="209"/>
                      <a:pt x="1203" y="209"/>
                    </a:cubicBezTo>
                    <a:cubicBezTo>
                      <a:pt x="1438" y="209"/>
                      <a:pt x="1672" y="198"/>
                      <a:pt x="1902" y="173"/>
                    </a:cubicBezTo>
                    <a:cubicBezTo>
                      <a:pt x="2002" y="173"/>
                      <a:pt x="2002" y="73"/>
                      <a:pt x="1935" y="39"/>
                    </a:cubicBezTo>
                    <a:cubicBezTo>
                      <a:pt x="1681" y="11"/>
                      <a:pt x="1416" y="1"/>
                      <a:pt x="114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81" name="Google Shape;14581;p43"/>
              <p:cNvSpPr/>
              <p:nvPr/>
            </p:nvSpPr>
            <p:spPr>
              <a:xfrm>
                <a:off x="5918075" y="2711025"/>
                <a:ext cx="23125" cy="4800"/>
              </a:xfrm>
              <a:custGeom>
                <a:rect b="b" l="l" r="r" t="t"/>
                <a:pathLst>
                  <a:path extrusionOk="0" h="192" w="925">
                    <a:moveTo>
                      <a:pt x="541" y="0"/>
                    </a:moveTo>
                    <a:cubicBezTo>
                      <a:pt x="369" y="0"/>
                      <a:pt x="195" y="44"/>
                      <a:pt x="34" y="125"/>
                    </a:cubicBezTo>
                    <a:cubicBezTo>
                      <a:pt x="1" y="125"/>
                      <a:pt x="34" y="192"/>
                      <a:pt x="67" y="192"/>
                    </a:cubicBezTo>
                    <a:cubicBezTo>
                      <a:pt x="334" y="125"/>
                      <a:pt x="568" y="125"/>
                      <a:pt x="834" y="125"/>
                    </a:cubicBezTo>
                    <a:cubicBezTo>
                      <a:pt x="844" y="130"/>
                      <a:pt x="853" y="132"/>
                      <a:pt x="861" y="132"/>
                    </a:cubicBezTo>
                    <a:cubicBezTo>
                      <a:pt x="909" y="132"/>
                      <a:pt x="925" y="58"/>
                      <a:pt x="868" y="58"/>
                    </a:cubicBezTo>
                    <a:cubicBezTo>
                      <a:pt x="763" y="19"/>
                      <a:pt x="652" y="0"/>
                      <a:pt x="54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82" name="Google Shape;14582;p43"/>
              <p:cNvSpPr/>
              <p:nvPr/>
            </p:nvSpPr>
            <p:spPr>
              <a:xfrm>
                <a:off x="5882225" y="2788775"/>
                <a:ext cx="62550" cy="4600"/>
              </a:xfrm>
              <a:custGeom>
                <a:rect b="b" l="l" r="r" t="t"/>
                <a:pathLst>
                  <a:path extrusionOk="0" h="184" w="2502">
                    <a:moveTo>
                      <a:pt x="1614" y="1"/>
                    </a:moveTo>
                    <a:cubicBezTo>
                      <a:pt x="1095" y="1"/>
                      <a:pt x="567" y="52"/>
                      <a:pt x="67" y="117"/>
                    </a:cubicBezTo>
                    <a:cubicBezTo>
                      <a:pt x="0" y="117"/>
                      <a:pt x="0" y="184"/>
                      <a:pt x="67" y="184"/>
                    </a:cubicBezTo>
                    <a:cubicBezTo>
                      <a:pt x="867" y="117"/>
                      <a:pt x="1635" y="151"/>
                      <a:pt x="2435" y="117"/>
                    </a:cubicBezTo>
                    <a:cubicBezTo>
                      <a:pt x="2469" y="117"/>
                      <a:pt x="2502" y="50"/>
                      <a:pt x="2435" y="50"/>
                    </a:cubicBezTo>
                    <a:cubicBezTo>
                      <a:pt x="2168" y="16"/>
                      <a:pt x="1892" y="1"/>
                      <a:pt x="161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83" name="Google Shape;14583;p43"/>
              <p:cNvSpPr/>
              <p:nvPr/>
            </p:nvSpPr>
            <p:spPr>
              <a:xfrm>
                <a:off x="5921400" y="2559525"/>
                <a:ext cx="80925" cy="4250"/>
              </a:xfrm>
              <a:custGeom>
                <a:rect b="b" l="l" r="r" t="t"/>
                <a:pathLst>
                  <a:path extrusionOk="0" h="170" w="3237">
                    <a:moveTo>
                      <a:pt x="2261" y="0"/>
                    </a:moveTo>
                    <a:cubicBezTo>
                      <a:pt x="1530" y="0"/>
                      <a:pt x="799" y="24"/>
                      <a:pt x="68" y="47"/>
                    </a:cubicBezTo>
                    <a:cubicBezTo>
                      <a:pt x="1" y="47"/>
                      <a:pt x="1" y="114"/>
                      <a:pt x="68" y="114"/>
                    </a:cubicBezTo>
                    <a:cubicBezTo>
                      <a:pt x="673" y="153"/>
                      <a:pt x="1279" y="169"/>
                      <a:pt x="1885" y="169"/>
                    </a:cubicBezTo>
                    <a:cubicBezTo>
                      <a:pt x="2313" y="169"/>
                      <a:pt x="2742" y="161"/>
                      <a:pt x="3170" y="147"/>
                    </a:cubicBezTo>
                    <a:cubicBezTo>
                      <a:pt x="3237" y="147"/>
                      <a:pt x="3237" y="47"/>
                      <a:pt x="3170" y="14"/>
                    </a:cubicBezTo>
                    <a:cubicBezTo>
                      <a:pt x="2867" y="4"/>
                      <a:pt x="2564" y="0"/>
                      <a:pt x="226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84" name="Google Shape;14584;p43"/>
              <p:cNvSpPr/>
              <p:nvPr/>
            </p:nvSpPr>
            <p:spPr>
              <a:xfrm>
                <a:off x="5960600" y="2571975"/>
                <a:ext cx="35050" cy="5425"/>
              </a:xfrm>
              <a:custGeom>
                <a:rect b="b" l="l" r="r" t="t"/>
                <a:pathLst>
                  <a:path extrusionOk="0" h="217" w="1402">
                    <a:moveTo>
                      <a:pt x="898" y="0"/>
                    </a:moveTo>
                    <a:cubicBezTo>
                      <a:pt x="617" y="0"/>
                      <a:pt x="328" y="51"/>
                      <a:pt x="67" y="116"/>
                    </a:cubicBezTo>
                    <a:cubicBezTo>
                      <a:pt x="1" y="116"/>
                      <a:pt x="34" y="216"/>
                      <a:pt x="101" y="216"/>
                    </a:cubicBezTo>
                    <a:cubicBezTo>
                      <a:pt x="501" y="150"/>
                      <a:pt x="901" y="150"/>
                      <a:pt x="1335" y="150"/>
                    </a:cubicBezTo>
                    <a:cubicBezTo>
                      <a:pt x="1402" y="150"/>
                      <a:pt x="1402" y="50"/>
                      <a:pt x="1335" y="50"/>
                    </a:cubicBezTo>
                    <a:cubicBezTo>
                      <a:pt x="1195" y="15"/>
                      <a:pt x="1048" y="0"/>
                      <a:pt x="89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85" name="Google Shape;14585;p43"/>
              <p:cNvSpPr/>
              <p:nvPr/>
            </p:nvSpPr>
            <p:spPr>
              <a:xfrm>
                <a:off x="5973125" y="2518450"/>
                <a:ext cx="56725" cy="4625"/>
              </a:xfrm>
              <a:custGeom>
                <a:rect b="b" l="l" r="r" t="t"/>
                <a:pathLst>
                  <a:path extrusionOk="0" h="185" w="2269">
                    <a:moveTo>
                      <a:pt x="1275" y="1"/>
                    </a:moveTo>
                    <a:cubicBezTo>
                      <a:pt x="856" y="1"/>
                      <a:pt x="434" y="22"/>
                      <a:pt x="33" y="22"/>
                    </a:cubicBezTo>
                    <a:cubicBezTo>
                      <a:pt x="0" y="22"/>
                      <a:pt x="0" y="122"/>
                      <a:pt x="67" y="122"/>
                    </a:cubicBezTo>
                    <a:cubicBezTo>
                      <a:pt x="527" y="145"/>
                      <a:pt x="1035" y="184"/>
                      <a:pt x="1525" y="184"/>
                    </a:cubicBezTo>
                    <a:cubicBezTo>
                      <a:pt x="1745" y="184"/>
                      <a:pt x="1961" y="176"/>
                      <a:pt x="2168" y="156"/>
                    </a:cubicBezTo>
                    <a:cubicBezTo>
                      <a:pt x="2235" y="156"/>
                      <a:pt x="2268" y="56"/>
                      <a:pt x="2202" y="56"/>
                    </a:cubicBezTo>
                    <a:cubicBezTo>
                      <a:pt x="1901" y="13"/>
                      <a:pt x="1589" y="1"/>
                      <a:pt x="127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86" name="Google Shape;14586;p43"/>
              <p:cNvSpPr/>
              <p:nvPr/>
            </p:nvSpPr>
            <p:spPr>
              <a:xfrm>
                <a:off x="5989800" y="2509825"/>
                <a:ext cx="23375" cy="4200"/>
              </a:xfrm>
              <a:custGeom>
                <a:rect b="b" l="l" r="r" t="t"/>
                <a:pathLst>
                  <a:path extrusionOk="0" h="168" w="935">
                    <a:moveTo>
                      <a:pt x="67" y="0"/>
                    </a:moveTo>
                    <a:cubicBezTo>
                      <a:pt x="0" y="0"/>
                      <a:pt x="0" y="101"/>
                      <a:pt x="67" y="101"/>
                    </a:cubicBezTo>
                    <a:cubicBezTo>
                      <a:pt x="334" y="134"/>
                      <a:pt x="601" y="167"/>
                      <a:pt x="868" y="167"/>
                    </a:cubicBezTo>
                    <a:cubicBezTo>
                      <a:pt x="934" y="167"/>
                      <a:pt x="934" y="101"/>
                      <a:pt x="868" y="101"/>
                    </a:cubicBezTo>
                    <a:cubicBezTo>
                      <a:pt x="601" y="34"/>
                      <a:pt x="334" y="34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87" name="Google Shape;14587;p43"/>
              <p:cNvSpPr/>
              <p:nvPr/>
            </p:nvSpPr>
            <p:spPr>
              <a:xfrm>
                <a:off x="5959775" y="3237725"/>
                <a:ext cx="79250" cy="9325"/>
              </a:xfrm>
              <a:custGeom>
                <a:rect b="b" l="l" r="r" t="t"/>
                <a:pathLst>
                  <a:path extrusionOk="0" h="373" w="3170">
                    <a:moveTo>
                      <a:pt x="2787" y="0"/>
                    </a:moveTo>
                    <a:cubicBezTo>
                      <a:pt x="1880" y="0"/>
                      <a:pt x="930" y="123"/>
                      <a:pt x="34" y="272"/>
                    </a:cubicBezTo>
                    <a:cubicBezTo>
                      <a:pt x="0" y="305"/>
                      <a:pt x="0" y="372"/>
                      <a:pt x="67" y="372"/>
                    </a:cubicBezTo>
                    <a:cubicBezTo>
                      <a:pt x="1068" y="305"/>
                      <a:pt x="2102" y="239"/>
                      <a:pt x="3103" y="105"/>
                    </a:cubicBezTo>
                    <a:cubicBezTo>
                      <a:pt x="3169" y="105"/>
                      <a:pt x="3169" y="5"/>
                      <a:pt x="3103" y="5"/>
                    </a:cubicBezTo>
                    <a:cubicBezTo>
                      <a:pt x="2998" y="2"/>
                      <a:pt x="2893" y="0"/>
                      <a:pt x="278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88" name="Google Shape;14588;p43"/>
              <p:cNvSpPr/>
              <p:nvPr/>
            </p:nvSpPr>
            <p:spPr>
              <a:xfrm>
                <a:off x="5971450" y="3252025"/>
                <a:ext cx="30050" cy="5850"/>
              </a:xfrm>
              <a:custGeom>
                <a:rect b="b" l="l" r="r" t="t"/>
                <a:pathLst>
                  <a:path extrusionOk="0" h="234" w="1202">
                    <a:moveTo>
                      <a:pt x="1135" y="0"/>
                    </a:moveTo>
                    <a:cubicBezTo>
                      <a:pt x="801" y="34"/>
                      <a:pt x="434" y="100"/>
                      <a:pt x="67" y="134"/>
                    </a:cubicBezTo>
                    <a:cubicBezTo>
                      <a:pt x="0" y="167"/>
                      <a:pt x="0" y="234"/>
                      <a:pt x="67" y="234"/>
                    </a:cubicBezTo>
                    <a:cubicBezTo>
                      <a:pt x="434" y="200"/>
                      <a:pt x="801" y="167"/>
                      <a:pt x="1168" y="100"/>
                    </a:cubicBezTo>
                    <a:cubicBezTo>
                      <a:pt x="1201" y="67"/>
                      <a:pt x="1201" y="0"/>
                      <a:pt x="113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89" name="Google Shape;14589;p43"/>
              <p:cNvSpPr/>
              <p:nvPr/>
            </p:nvSpPr>
            <p:spPr>
              <a:xfrm>
                <a:off x="5980650" y="3261200"/>
                <a:ext cx="17500" cy="5250"/>
              </a:xfrm>
              <a:custGeom>
                <a:rect b="b" l="l" r="r" t="t"/>
                <a:pathLst>
                  <a:path extrusionOk="0" h="210" w="700">
                    <a:moveTo>
                      <a:pt x="633" y="0"/>
                    </a:moveTo>
                    <a:cubicBezTo>
                      <a:pt x="433" y="34"/>
                      <a:pt x="233" y="67"/>
                      <a:pt x="33" y="134"/>
                    </a:cubicBezTo>
                    <a:cubicBezTo>
                      <a:pt x="6" y="161"/>
                      <a:pt x="1" y="210"/>
                      <a:pt x="35" y="210"/>
                    </a:cubicBezTo>
                    <a:cubicBezTo>
                      <a:pt x="43" y="210"/>
                      <a:pt x="53" y="207"/>
                      <a:pt x="66" y="200"/>
                    </a:cubicBezTo>
                    <a:cubicBezTo>
                      <a:pt x="266" y="200"/>
                      <a:pt x="466" y="134"/>
                      <a:pt x="633" y="100"/>
                    </a:cubicBezTo>
                    <a:cubicBezTo>
                      <a:pt x="700" y="67"/>
                      <a:pt x="666" y="0"/>
                      <a:pt x="63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90" name="Google Shape;14590;p43"/>
              <p:cNvSpPr/>
              <p:nvPr/>
            </p:nvSpPr>
            <p:spPr>
              <a:xfrm>
                <a:off x="6087375" y="3356275"/>
                <a:ext cx="70075" cy="23350"/>
              </a:xfrm>
              <a:custGeom>
                <a:rect b="b" l="l" r="r" t="t"/>
                <a:pathLst>
                  <a:path extrusionOk="0" h="934" w="2803">
                    <a:moveTo>
                      <a:pt x="100" y="0"/>
                    </a:moveTo>
                    <a:cubicBezTo>
                      <a:pt x="33" y="0"/>
                      <a:pt x="0" y="67"/>
                      <a:pt x="67" y="100"/>
                    </a:cubicBezTo>
                    <a:cubicBezTo>
                      <a:pt x="767" y="567"/>
                      <a:pt x="1835" y="934"/>
                      <a:pt x="2702" y="934"/>
                    </a:cubicBezTo>
                    <a:cubicBezTo>
                      <a:pt x="2802" y="934"/>
                      <a:pt x="2802" y="801"/>
                      <a:pt x="2702" y="801"/>
                    </a:cubicBezTo>
                    <a:cubicBezTo>
                      <a:pt x="2268" y="634"/>
                      <a:pt x="1835" y="567"/>
                      <a:pt x="1401" y="434"/>
                    </a:cubicBezTo>
                    <a:cubicBezTo>
                      <a:pt x="934" y="300"/>
                      <a:pt x="534" y="133"/>
                      <a:pt x="10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91" name="Google Shape;14591;p43"/>
              <p:cNvSpPr/>
              <p:nvPr/>
            </p:nvSpPr>
            <p:spPr>
              <a:xfrm>
                <a:off x="6122400" y="3356275"/>
                <a:ext cx="38150" cy="13525"/>
              </a:xfrm>
              <a:custGeom>
                <a:rect b="b" l="l" r="r" t="t"/>
                <a:pathLst>
                  <a:path extrusionOk="0" h="541" w="1526">
                    <a:moveTo>
                      <a:pt x="100" y="0"/>
                    </a:moveTo>
                    <a:cubicBezTo>
                      <a:pt x="33" y="0"/>
                      <a:pt x="0" y="67"/>
                      <a:pt x="67" y="67"/>
                    </a:cubicBezTo>
                    <a:cubicBezTo>
                      <a:pt x="467" y="267"/>
                      <a:pt x="967" y="467"/>
                      <a:pt x="1401" y="534"/>
                    </a:cubicBezTo>
                    <a:cubicBezTo>
                      <a:pt x="1410" y="538"/>
                      <a:pt x="1420" y="540"/>
                      <a:pt x="1429" y="540"/>
                    </a:cubicBezTo>
                    <a:cubicBezTo>
                      <a:pt x="1484" y="540"/>
                      <a:pt x="1525" y="462"/>
                      <a:pt x="1468" y="434"/>
                    </a:cubicBezTo>
                    <a:cubicBezTo>
                      <a:pt x="1034" y="234"/>
                      <a:pt x="534" y="100"/>
                      <a:pt x="10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92" name="Google Shape;14592;p43"/>
              <p:cNvSpPr/>
              <p:nvPr/>
            </p:nvSpPr>
            <p:spPr>
              <a:xfrm>
                <a:off x="6146800" y="3354425"/>
                <a:ext cx="16350" cy="6200"/>
              </a:xfrm>
              <a:custGeom>
                <a:rect b="b" l="l" r="r" t="t"/>
                <a:pathLst>
                  <a:path extrusionOk="0" h="248" w="654">
                    <a:moveTo>
                      <a:pt x="44" y="0"/>
                    </a:moveTo>
                    <a:cubicBezTo>
                      <a:pt x="17" y="0"/>
                      <a:pt x="1" y="74"/>
                      <a:pt x="58" y="74"/>
                    </a:cubicBezTo>
                    <a:cubicBezTo>
                      <a:pt x="225" y="141"/>
                      <a:pt x="392" y="207"/>
                      <a:pt x="592" y="241"/>
                    </a:cubicBezTo>
                    <a:cubicBezTo>
                      <a:pt x="597" y="246"/>
                      <a:pt x="601" y="248"/>
                      <a:pt x="606" y="248"/>
                    </a:cubicBezTo>
                    <a:cubicBezTo>
                      <a:pt x="633" y="248"/>
                      <a:pt x="654" y="174"/>
                      <a:pt x="625" y="174"/>
                    </a:cubicBezTo>
                    <a:cubicBezTo>
                      <a:pt x="425" y="107"/>
                      <a:pt x="258" y="41"/>
                      <a:pt x="58" y="7"/>
                    </a:cubicBezTo>
                    <a:cubicBezTo>
                      <a:pt x="53" y="3"/>
                      <a:pt x="49" y="0"/>
                      <a:pt x="44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93" name="Google Shape;14593;p43"/>
              <p:cNvSpPr/>
              <p:nvPr/>
            </p:nvSpPr>
            <p:spPr>
              <a:xfrm>
                <a:off x="6174100" y="3257850"/>
                <a:ext cx="61725" cy="13375"/>
              </a:xfrm>
              <a:custGeom>
                <a:rect b="b" l="l" r="r" t="t"/>
                <a:pathLst>
                  <a:path extrusionOk="0" h="535" w="2469">
                    <a:moveTo>
                      <a:pt x="67" y="1"/>
                    </a:moveTo>
                    <a:cubicBezTo>
                      <a:pt x="34" y="1"/>
                      <a:pt x="0" y="68"/>
                      <a:pt x="67" y="68"/>
                    </a:cubicBezTo>
                    <a:cubicBezTo>
                      <a:pt x="801" y="268"/>
                      <a:pt x="1635" y="468"/>
                      <a:pt x="2402" y="535"/>
                    </a:cubicBezTo>
                    <a:cubicBezTo>
                      <a:pt x="2469" y="535"/>
                      <a:pt x="2469" y="434"/>
                      <a:pt x="2435" y="401"/>
                    </a:cubicBezTo>
                    <a:cubicBezTo>
                      <a:pt x="1701" y="168"/>
                      <a:pt x="834" y="68"/>
                      <a:pt x="6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94" name="Google Shape;14594;p43"/>
              <p:cNvSpPr/>
              <p:nvPr/>
            </p:nvSpPr>
            <p:spPr>
              <a:xfrm>
                <a:off x="6209125" y="3252850"/>
                <a:ext cx="24200" cy="7525"/>
              </a:xfrm>
              <a:custGeom>
                <a:rect b="b" l="l" r="r" t="t"/>
                <a:pathLst>
                  <a:path extrusionOk="0" h="301" w="968">
                    <a:moveTo>
                      <a:pt x="67" y="1"/>
                    </a:moveTo>
                    <a:cubicBezTo>
                      <a:pt x="34" y="1"/>
                      <a:pt x="0" y="67"/>
                      <a:pt x="67" y="67"/>
                    </a:cubicBezTo>
                    <a:cubicBezTo>
                      <a:pt x="334" y="167"/>
                      <a:pt x="634" y="234"/>
                      <a:pt x="901" y="301"/>
                    </a:cubicBezTo>
                    <a:cubicBezTo>
                      <a:pt x="968" y="301"/>
                      <a:pt x="968" y="234"/>
                      <a:pt x="934" y="201"/>
                    </a:cubicBezTo>
                    <a:cubicBezTo>
                      <a:pt x="634" y="134"/>
                      <a:pt x="367" y="67"/>
                      <a:pt x="6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95" name="Google Shape;14595;p43"/>
              <p:cNvSpPr/>
              <p:nvPr/>
            </p:nvSpPr>
            <p:spPr>
              <a:xfrm>
                <a:off x="6219950" y="3146950"/>
                <a:ext cx="42575" cy="8350"/>
              </a:xfrm>
              <a:custGeom>
                <a:rect b="b" l="l" r="r" t="t"/>
                <a:pathLst>
                  <a:path extrusionOk="0" h="334" w="1703">
                    <a:moveTo>
                      <a:pt x="68" y="0"/>
                    </a:moveTo>
                    <a:cubicBezTo>
                      <a:pt x="1" y="0"/>
                      <a:pt x="1" y="67"/>
                      <a:pt x="68" y="100"/>
                    </a:cubicBezTo>
                    <a:cubicBezTo>
                      <a:pt x="568" y="234"/>
                      <a:pt x="1102" y="301"/>
                      <a:pt x="1602" y="334"/>
                    </a:cubicBezTo>
                    <a:cubicBezTo>
                      <a:pt x="1702" y="334"/>
                      <a:pt x="1702" y="200"/>
                      <a:pt x="1635" y="200"/>
                    </a:cubicBezTo>
                    <a:cubicBezTo>
                      <a:pt x="1102" y="100"/>
                      <a:pt x="601" y="34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96" name="Google Shape;14596;p43"/>
              <p:cNvSpPr/>
              <p:nvPr/>
            </p:nvSpPr>
            <p:spPr>
              <a:xfrm>
                <a:off x="6238300" y="2974525"/>
                <a:ext cx="58400" cy="6925"/>
              </a:xfrm>
              <a:custGeom>
                <a:rect b="b" l="l" r="r" t="t"/>
                <a:pathLst>
                  <a:path extrusionOk="0" h="277" w="2336">
                    <a:moveTo>
                      <a:pt x="1151" y="1"/>
                    </a:moveTo>
                    <a:cubicBezTo>
                      <a:pt x="785" y="1"/>
                      <a:pt x="418" y="26"/>
                      <a:pt x="67" y="59"/>
                    </a:cubicBezTo>
                    <a:cubicBezTo>
                      <a:pt x="1" y="92"/>
                      <a:pt x="1" y="159"/>
                      <a:pt x="67" y="193"/>
                    </a:cubicBezTo>
                    <a:cubicBezTo>
                      <a:pt x="510" y="235"/>
                      <a:pt x="980" y="277"/>
                      <a:pt x="1443" y="277"/>
                    </a:cubicBezTo>
                    <a:cubicBezTo>
                      <a:pt x="1712" y="277"/>
                      <a:pt x="1978" y="263"/>
                      <a:pt x="2236" y="226"/>
                    </a:cubicBezTo>
                    <a:cubicBezTo>
                      <a:pt x="2302" y="193"/>
                      <a:pt x="2336" y="92"/>
                      <a:pt x="2236" y="92"/>
                    </a:cubicBezTo>
                    <a:cubicBezTo>
                      <a:pt x="1885" y="26"/>
                      <a:pt x="1518" y="1"/>
                      <a:pt x="115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97" name="Google Shape;14597;p43"/>
              <p:cNvSpPr/>
              <p:nvPr/>
            </p:nvSpPr>
            <p:spPr>
              <a:xfrm>
                <a:off x="6264150" y="2987675"/>
                <a:ext cx="26725" cy="4175"/>
              </a:xfrm>
              <a:custGeom>
                <a:rect b="b" l="l" r="r" t="t"/>
                <a:pathLst>
                  <a:path extrusionOk="0" h="167" w="1069">
                    <a:moveTo>
                      <a:pt x="67" y="0"/>
                    </a:moveTo>
                    <a:cubicBezTo>
                      <a:pt x="1" y="0"/>
                      <a:pt x="1" y="67"/>
                      <a:pt x="34" y="100"/>
                    </a:cubicBezTo>
                    <a:cubicBezTo>
                      <a:pt x="334" y="134"/>
                      <a:pt x="668" y="167"/>
                      <a:pt x="1001" y="167"/>
                    </a:cubicBezTo>
                    <a:cubicBezTo>
                      <a:pt x="1035" y="134"/>
                      <a:pt x="1068" y="67"/>
                      <a:pt x="1001" y="67"/>
                    </a:cubicBezTo>
                    <a:cubicBezTo>
                      <a:pt x="701" y="0"/>
                      <a:pt x="368" y="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98" name="Google Shape;14598;p43"/>
              <p:cNvSpPr/>
              <p:nvPr/>
            </p:nvSpPr>
            <p:spPr>
              <a:xfrm>
                <a:off x="6227475" y="3078575"/>
                <a:ext cx="21700" cy="5025"/>
              </a:xfrm>
              <a:custGeom>
                <a:rect b="b" l="l" r="r" t="t"/>
                <a:pathLst>
                  <a:path extrusionOk="0" h="201" w="868">
                    <a:moveTo>
                      <a:pt x="67" y="0"/>
                    </a:moveTo>
                    <a:cubicBezTo>
                      <a:pt x="0" y="0"/>
                      <a:pt x="0" y="67"/>
                      <a:pt x="67" y="100"/>
                    </a:cubicBezTo>
                    <a:cubicBezTo>
                      <a:pt x="300" y="167"/>
                      <a:pt x="567" y="200"/>
                      <a:pt x="801" y="200"/>
                    </a:cubicBezTo>
                    <a:cubicBezTo>
                      <a:pt x="867" y="200"/>
                      <a:pt x="867" y="100"/>
                      <a:pt x="801" y="100"/>
                    </a:cubicBezTo>
                    <a:cubicBezTo>
                      <a:pt x="567" y="33"/>
                      <a:pt x="300" y="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99" name="Google Shape;14599;p43"/>
              <p:cNvSpPr/>
              <p:nvPr/>
            </p:nvSpPr>
            <p:spPr>
              <a:xfrm>
                <a:off x="6229125" y="3086900"/>
                <a:ext cx="15875" cy="3375"/>
              </a:xfrm>
              <a:custGeom>
                <a:rect b="b" l="l" r="r" t="t"/>
                <a:pathLst>
                  <a:path extrusionOk="0" h="135" w="635">
                    <a:moveTo>
                      <a:pt x="67" y="1"/>
                    </a:moveTo>
                    <a:cubicBezTo>
                      <a:pt x="1" y="1"/>
                      <a:pt x="1" y="67"/>
                      <a:pt x="34" y="101"/>
                    </a:cubicBezTo>
                    <a:cubicBezTo>
                      <a:pt x="234" y="134"/>
                      <a:pt x="401" y="134"/>
                      <a:pt x="568" y="134"/>
                    </a:cubicBezTo>
                    <a:cubicBezTo>
                      <a:pt x="601" y="134"/>
                      <a:pt x="635" y="67"/>
                      <a:pt x="568" y="67"/>
                    </a:cubicBezTo>
                    <a:cubicBezTo>
                      <a:pt x="401" y="34"/>
                      <a:pt x="234" y="1"/>
                      <a:pt x="6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00" name="Google Shape;14600;p43"/>
              <p:cNvSpPr/>
              <p:nvPr/>
            </p:nvSpPr>
            <p:spPr>
              <a:xfrm>
                <a:off x="6247475" y="3103575"/>
                <a:ext cx="32550" cy="5025"/>
              </a:xfrm>
              <a:custGeom>
                <a:rect b="b" l="l" r="r" t="t"/>
                <a:pathLst>
                  <a:path extrusionOk="0" h="201" w="1302">
                    <a:moveTo>
                      <a:pt x="34" y="1"/>
                    </a:moveTo>
                    <a:cubicBezTo>
                      <a:pt x="1" y="1"/>
                      <a:pt x="1" y="101"/>
                      <a:pt x="34" y="101"/>
                    </a:cubicBezTo>
                    <a:cubicBezTo>
                      <a:pt x="434" y="134"/>
                      <a:pt x="835" y="201"/>
                      <a:pt x="1235" y="201"/>
                    </a:cubicBezTo>
                    <a:cubicBezTo>
                      <a:pt x="1302" y="201"/>
                      <a:pt x="1302" y="101"/>
                      <a:pt x="1235" y="101"/>
                    </a:cubicBezTo>
                    <a:cubicBezTo>
                      <a:pt x="835" y="34"/>
                      <a:pt x="434" y="34"/>
                      <a:pt x="3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01" name="Google Shape;14601;p43"/>
              <p:cNvSpPr/>
              <p:nvPr/>
            </p:nvSpPr>
            <p:spPr>
              <a:xfrm>
                <a:off x="6234975" y="2804200"/>
                <a:ext cx="55050" cy="6075"/>
              </a:xfrm>
              <a:custGeom>
                <a:rect b="b" l="l" r="r" t="t"/>
                <a:pathLst>
                  <a:path extrusionOk="0" h="243" w="2202">
                    <a:moveTo>
                      <a:pt x="2102" y="1"/>
                    </a:moveTo>
                    <a:cubicBezTo>
                      <a:pt x="1735" y="1"/>
                      <a:pt x="1368" y="34"/>
                      <a:pt x="1001" y="67"/>
                    </a:cubicBezTo>
                    <a:cubicBezTo>
                      <a:pt x="701" y="67"/>
                      <a:pt x="367" y="67"/>
                      <a:pt x="67" y="134"/>
                    </a:cubicBezTo>
                    <a:cubicBezTo>
                      <a:pt x="0" y="134"/>
                      <a:pt x="34" y="201"/>
                      <a:pt x="67" y="201"/>
                    </a:cubicBezTo>
                    <a:cubicBezTo>
                      <a:pt x="234" y="234"/>
                      <a:pt x="409" y="242"/>
                      <a:pt x="584" y="242"/>
                    </a:cubicBezTo>
                    <a:cubicBezTo>
                      <a:pt x="759" y="242"/>
                      <a:pt x="934" y="234"/>
                      <a:pt x="1101" y="234"/>
                    </a:cubicBezTo>
                    <a:cubicBezTo>
                      <a:pt x="1435" y="234"/>
                      <a:pt x="1768" y="201"/>
                      <a:pt x="2135" y="134"/>
                    </a:cubicBezTo>
                    <a:cubicBezTo>
                      <a:pt x="2202" y="101"/>
                      <a:pt x="2168" y="1"/>
                      <a:pt x="2102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02" name="Google Shape;14602;p43"/>
              <p:cNvSpPr/>
              <p:nvPr/>
            </p:nvSpPr>
            <p:spPr>
              <a:xfrm>
                <a:off x="6259150" y="2813900"/>
                <a:ext cx="28375" cy="4500"/>
              </a:xfrm>
              <a:custGeom>
                <a:rect b="b" l="l" r="r" t="t"/>
                <a:pathLst>
                  <a:path extrusionOk="0" h="180" w="1135">
                    <a:moveTo>
                      <a:pt x="846" y="0"/>
                    </a:moveTo>
                    <a:cubicBezTo>
                      <a:pt x="586" y="0"/>
                      <a:pt x="317" y="38"/>
                      <a:pt x="67" y="113"/>
                    </a:cubicBezTo>
                    <a:cubicBezTo>
                      <a:pt x="1" y="113"/>
                      <a:pt x="34" y="180"/>
                      <a:pt x="67" y="180"/>
                    </a:cubicBezTo>
                    <a:cubicBezTo>
                      <a:pt x="401" y="180"/>
                      <a:pt x="734" y="146"/>
                      <a:pt x="1068" y="113"/>
                    </a:cubicBezTo>
                    <a:cubicBezTo>
                      <a:pt x="1135" y="113"/>
                      <a:pt x="1135" y="46"/>
                      <a:pt x="1101" y="13"/>
                    </a:cubicBezTo>
                    <a:cubicBezTo>
                      <a:pt x="1018" y="4"/>
                      <a:pt x="933" y="0"/>
                      <a:pt x="84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03" name="Google Shape;14603;p43"/>
              <p:cNvSpPr/>
              <p:nvPr/>
            </p:nvSpPr>
            <p:spPr>
              <a:xfrm>
                <a:off x="6273325" y="2823375"/>
                <a:ext cx="11700" cy="1700"/>
              </a:xfrm>
              <a:custGeom>
                <a:rect b="b" l="l" r="r" t="t"/>
                <a:pathLst>
                  <a:path extrusionOk="0" h="68" w="468">
                    <a:moveTo>
                      <a:pt x="67" y="1"/>
                    </a:moveTo>
                    <a:cubicBezTo>
                      <a:pt x="1" y="1"/>
                      <a:pt x="1" y="67"/>
                      <a:pt x="67" y="67"/>
                    </a:cubicBezTo>
                    <a:lnTo>
                      <a:pt x="401" y="67"/>
                    </a:lnTo>
                    <a:cubicBezTo>
                      <a:pt x="468" y="67"/>
                      <a:pt x="468" y="1"/>
                      <a:pt x="4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04" name="Google Shape;14604;p43"/>
              <p:cNvSpPr/>
              <p:nvPr/>
            </p:nvSpPr>
            <p:spPr>
              <a:xfrm>
                <a:off x="6241650" y="2910775"/>
                <a:ext cx="31675" cy="3525"/>
              </a:xfrm>
              <a:custGeom>
                <a:rect b="b" l="l" r="r" t="t"/>
                <a:pathLst>
                  <a:path extrusionOk="0" h="141" w="1267">
                    <a:moveTo>
                      <a:pt x="1225" y="0"/>
                    </a:moveTo>
                    <a:cubicBezTo>
                      <a:pt x="1219" y="0"/>
                      <a:pt x="1210" y="2"/>
                      <a:pt x="1201" y="7"/>
                    </a:cubicBezTo>
                    <a:cubicBezTo>
                      <a:pt x="834" y="7"/>
                      <a:pt x="434" y="41"/>
                      <a:pt x="67" y="74"/>
                    </a:cubicBezTo>
                    <a:cubicBezTo>
                      <a:pt x="0" y="74"/>
                      <a:pt x="0" y="141"/>
                      <a:pt x="67" y="141"/>
                    </a:cubicBezTo>
                    <a:cubicBezTo>
                      <a:pt x="434" y="141"/>
                      <a:pt x="834" y="141"/>
                      <a:pt x="1201" y="74"/>
                    </a:cubicBezTo>
                    <a:cubicBezTo>
                      <a:pt x="1258" y="74"/>
                      <a:pt x="1266" y="0"/>
                      <a:pt x="122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05" name="Google Shape;14605;p43"/>
              <p:cNvSpPr/>
              <p:nvPr/>
            </p:nvSpPr>
            <p:spPr>
              <a:xfrm>
                <a:off x="6261650" y="2880925"/>
                <a:ext cx="35900" cy="5850"/>
              </a:xfrm>
              <a:custGeom>
                <a:rect b="b" l="l" r="r" t="t"/>
                <a:pathLst>
                  <a:path extrusionOk="0" h="234" w="1436">
                    <a:moveTo>
                      <a:pt x="1368" y="0"/>
                    </a:moveTo>
                    <a:cubicBezTo>
                      <a:pt x="935" y="100"/>
                      <a:pt x="501" y="134"/>
                      <a:pt x="67" y="134"/>
                    </a:cubicBezTo>
                    <a:cubicBezTo>
                      <a:pt x="1" y="134"/>
                      <a:pt x="1" y="234"/>
                      <a:pt x="67" y="234"/>
                    </a:cubicBezTo>
                    <a:cubicBezTo>
                      <a:pt x="501" y="234"/>
                      <a:pt x="935" y="201"/>
                      <a:pt x="1368" y="100"/>
                    </a:cubicBezTo>
                    <a:cubicBezTo>
                      <a:pt x="1435" y="100"/>
                      <a:pt x="1402" y="0"/>
                      <a:pt x="13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06" name="Google Shape;14606;p43"/>
              <p:cNvSpPr/>
              <p:nvPr/>
            </p:nvSpPr>
            <p:spPr>
              <a:xfrm>
                <a:off x="6200800" y="2639075"/>
                <a:ext cx="60050" cy="14375"/>
              </a:xfrm>
              <a:custGeom>
                <a:rect b="b" l="l" r="r" t="t"/>
                <a:pathLst>
                  <a:path extrusionOk="0" h="575" w="2402">
                    <a:moveTo>
                      <a:pt x="2301" y="1"/>
                    </a:moveTo>
                    <a:cubicBezTo>
                      <a:pt x="1534" y="34"/>
                      <a:pt x="733" y="168"/>
                      <a:pt x="33" y="468"/>
                    </a:cubicBezTo>
                    <a:cubicBezTo>
                      <a:pt x="4" y="497"/>
                      <a:pt x="0" y="575"/>
                      <a:pt x="42" y="575"/>
                    </a:cubicBezTo>
                    <a:cubicBezTo>
                      <a:pt x="49" y="575"/>
                      <a:pt x="57" y="573"/>
                      <a:pt x="66" y="568"/>
                    </a:cubicBezTo>
                    <a:cubicBezTo>
                      <a:pt x="800" y="434"/>
                      <a:pt x="1567" y="268"/>
                      <a:pt x="2335" y="134"/>
                    </a:cubicBezTo>
                    <a:cubicBezTo>
                      <a:pt x="2401" y="101"/>
                      <a:pt x="2368" y="1"/>
                      <a:pt x="23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07" name="Google Shape;14607;p43"/>
              <p:cNvSpPr/>
              <p:nvPr/>
            </p:nvSpPr>
            <p:spPr>
              <a:xfrm>
                <a:off x="6227700" y="2651600"/>
                <a:ext cx="27300" cy="8525"/>
              </a:xfrm>
              <a:custGeom>
                <a:rect b="b" l="l" r="r" t="t"/>
                <a:pathLst>
                  <a:path extrusionOk="0" h="341" w="1092">
                    <a:moveTo>
                      <a:pt x="1025" y="0"/>
                    </a:moveTo>
                    <a:cubicBezTo>
                      <a:pt x="692" y="0"/>
                      <a:pt x="358" y="100"/>
                      <a:pt x="58" y="234"/>
                    </a:cubicBezTo>
                    <a:cubicBezTo>
                      <a:pt x="0" y="262"/>
                      <a:pt x="17" y="340"/>
                      <a:pt x="65" y="340"/>
                    </a:cubicBezTo>
                    <a:cubicBezTo>
                      <a:pt x="73" y="340"/>
                      <a:pt x="82" y="338"/>
                      <a:pt x="91" y="334"/>
                    </a:cubicBezTo>
                    <a:cubicBezTo>
                      <a:pt x="391" y="234"/>
                      <a:pt x="692" y="167"/>
                      <a:pt x="1025" y="100"/>
                    </a:cubicBezTo>
                    <a:cubicBezTo>
                      <a:pt x="1092" y="100"/>
                      <a:pt x="1058" y="0"/>
                      <a:pt x="102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08" name="Google Shape;14608;p43"/>
              <p:cNvSpPr/>
              <p:nvPr/>
            </p:nvSpPr>
            <p:spPr>
              <a:xfrm>
                <a:off x="6186000" y="2595725"/>
                <a:ext cx="38150" cy="13525"/>
              </a:xfrm>
              <a:custGeom>
                <a:rect b="b" l="l" r="r" t="t"/>
                <a:pathLst>
                  <a:path extrusionOk="0" h="541" w="1526">
                    <a:moveTo>
                      <a:pt x="1426" y="0"/>
                    </a:moveTo>
                    <a:cubicBezTo>
                      <a:pt x="959" y="134"/>
                      <a:pt x="492" y="267"/>
                      <a:pt x="58" y="467"/>
                    </a:cubicBezTo>
                    <a:cubicBezTo>
                      <a:pt x="1" y="467"/>
                      <a:pt x="17" y="541"/>
                      <a:pt x="65" y="541"/>
                    </a:cubicBezTo>
                    <a:cubicBezTo>
                      <a:pt x="73" y="541"/>
                      <a:pt x="82" y="539"/>
                      <a:pt x="91" y="534"/>
                    </a:cubicBezTo>
                    <a:cubicBezTo>
                      <a:pt x="558" y="434"/>
                      <a:pt x="992" y="300"/>
                      <a:pt x="1459" y="100"/>
                    </a:cubicBezTo>
                    <a:cubicBezTo>
                      <a:pt x="1526" y="100"/>
                      <a:pt x="1492" y="0"/>
                      <a:pt x="142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09" name="Google Shape;14609;p43"/>
              <p:cNvSpPr/>
              <p:nvPr/>
            </p:nvSpPr>
            <p:spPr>
              <a:xfrm>
                <a:off x="7067225" y="3140275"/>
                <a:ext cx="45900" cy="8375"/>
              </a:xfrm>
              <a:custGeom>
                <a:rect b="b" l="l" r="r" t="t"/>
                <a:pathLst>
                  <a:path extrusionOk="0" h="335" w="1836">
                    <a:moveTo>
                      <a:pt x="1735" y="0"/>
                    </a:moveTo>
                    <a:cubicBezTo>
                      <a:pt x="1202" y="0"/>
                      <a:pt x="568" y="134"/>
                      <a:pt x="34" y="234"/>
                    </a:cubicBezTo>
                    <a:cubicBezTo>
                      <a:pt x="1" y="267"/>
                      <a:pt x="1" y="334"/>
                      <a:pt x="67" y="334"/>
                    </a:cubicBezTo>
                    <a:cubicBezTo>
                      <a:pt x="601" y="301"/>
                      <a:pt x="1235" y="267"/>
                      <a:pt x="1769" y="101"/>
                    </a:cubicBezTo>
                    <a:cubicBezTo>
                      <a:pt x="1835" y="101"/>
                      <a:pt x="1802" y="0"/>
                      <a:pt x="173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10" name="Google Shape;14610;p43"/>
              <p:cNvSpPr/>
              <p:nvPr/>
            </p:nvSpPr>
            <p:spPr>
              <a:xfrm>
                <a:off x="7078075" y="3155275"/>
                <a:ext cx="25875" cy="5875"/>
              </a:xfrm>
              <a:custGeom>
                <a:rect b="b" l="l" r="r" t="t"/>
                <a:pathLst>
                  <a:path extrusionOk="0" h="235" w="1035">
                    <a:moveTo>
                      <a:pt x="934" y="1"/>
                    </a:moveTo>
                    <a:cubicBezTo>
                      <a:pt x="634" y="1"/>
                      <a:pt x="334" y="68"/>
                      <a:pt x="67" y="134"/>
                    </a:cubicBezTo>
                    <a:cubicBezTo>
                      <a:pt x="0" y="168"/>
                      <a:pt x="34" y="234"/>
                      <a:pt x="67" y="234"/>
                    </a:cubicBezTo>
                    <a:cubicBezTo>
                      <a:pt x="367" y="201"/>
                      <a:pt x="667" y="168"/>
                      <a:pt x="968" y="101"/>
                    </a:cubicBezTo>
                    <a:cubicBezTo>
                      <a:pt x="1034" y="68"/>
                      <a:pt x="1001" y="1"/>
                      <a:pt x="93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11" name="Google Shape;14611;p43"/>
              <p:cNvSpPr/>
              <p:nvPr/>
            </p:nvSpPr>
            <p:spPr>
              <a:xfrm>
                <a:off x="7082250" y="3167425"/>
                <a:ext cx="12525" cy="2900"/>
              </a:xfrm>
              <a:custGeom>
                <a:rect b="b" l="l" r="r" t="t"/>
                <a:pathLst>
                  <a:path extrusionOk="0" h="116" w="501">
                    <a:moveTo>
                      <a:pt x="334" y="0"/>
                    </a:moveTo>
                    <a:cubicBezTo>
                      <a:pt x="245" y="0"/>
                      <a:pt x="156" y="15"/>
                      <a:pt x="67" y="15"/>
                    </a:cubicBezTo>
                    <a:cubicBezTo>
                      <a:pt x="0" y="15"/>
                      <a:pt x="0" y="115"/>
                      <a:pt x="67" y="115"/>
                    </a:cubicBezTo>
                    <a:cubicBezTo>
                      <a:pt x="200" y="115"/>
                      <a:pt x="334" y="115"/>
                      <a:pt x="467" y="82"/>
                    </a:cubicBezTo>
                    <a:cubicBezTo>
                      <a:pt x="500" y="82"/>
                      <a:pt x="500" y="15"/>
                      <a:pt x="467" y="15"/>
                    </a:cubicBezTo>
                    <a:cubicBezTo>
                      <a:pt x="423" y="4"/>
                      <a:pt x="378" y="0"/>
                      <a:pt x="334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12" name="Google Shape;14612;p43"/>
              <p:cNvSpPr/>
              <p:nvPr/>
            </p:nvSpPr>
            <p:spPr>
              <a:xfrm>
                <a:off x="7028875" y="3241175"/>
                <a:ext cx="34200" cy="7525"/>
              </a:xfrm>
              <a:custGeom>
                <a:rect b="b" l="l" r="r" t="t"/>
                <a:pathLst>
                  <a:path extrusionOk="0" h="301" w="1368">
                    <a:moveTo>
                      <a:pt x="1301" y="1"/>
                    </a:moveTo>
                    <a:cubicBezTo>
                      <a:pt x="868" y="34"/>
                      <a:pt x="467" y="101"/>
                      <a:pt x="67" y="234"/>
                    </a:cubicBezTo>
                    <a:cubicBezTo>
                      <a:pt x="0" y="234"/>
                      <a:pt x="34" y="301"/>
                      <a:pt x="100" y="301"/>
                    </a:cubicBezTo>
                    <a:cubicBezTo>
                      <a:pt x="501" y="234"/>
                      <a:pt x="901" y="167"/>
                      <a:pt x="1301" y="101"/>
                    </a:cubicBezTo>
                    <a:cubicBezTo>
                      <a:pt x="1368" y="101"/>
                      <a:pt x="1368" y="1"/>
                      <a:pt x="13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13" name="Google Shape;14613;p43"/>
              <p:cNvSpPr/>
              <p:nvPr/>
            </p:nvSpPr>
            <p:spPr>
              <a:xfrm>
                <a:off x="7101425" y="2957650"/>
                <a:ext cx="48400" cy="6700"/>
              </a:xfrm>
              <a:custGeom>
                <a:rect b="b" l="l" r="r" t="t"/>
                <a:pathLst>
                  <a:path extrusionOk="0" h="268" w="1936">
                    <a:moveTo>
                      <a:pt x="1868" y="0"/>
                    </a:moveTo>
                    <a:cubicBezTo>
                      <a:pt x="1268" y="34"/>
                      <a:pt x="667" y="167"/>
                      <a:pt x="67" y="167"/>
                    </a:cubicBezTo>
                    <a:cubicBezTo>
                      <a:pt x="0" y="167"/>
                      <a:pt x="0" y="267"/>
                      <a:pt x="67" y="267"/>
                    </a:cubicBezTo>
                    <a:cubicBezTo>
                      <a:pt x="667" y="267"/>
                      <a:pt x="1301" y="267"/>
                      <a:pt x="1868" y="100"/>
                    </a:cubicBezTo>
                    <a:cubicBezTo>
                      <a:pt x="1935" y="100"/>
                      <a:pt x="1902" y="0"/>
                      <a:pt x="18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14" name="Google Shape;14614;p43"/>
              <p:cNvSpPr/>
              <p:nvPr/>
            </p:nvSpPr>
            <p:spPr>
              <a:xfrm>
                <a:off x="7121425" y="2970150"/>
                <a:ext cx="23375" cy="4200"/>
              </a:xfrm>
              <a:custGeom>
                <a:rect b="b" l="l" r="r" t="t"/>
                <a:pathLst>
                  <a:path extrusionOk="0" h="168" w="935">
                    <a:moveTo>
                      <a:pt x="902" y="1"/>
                    </a:moveTo>
                    <a:cubicBezTo>
                      <a:pt x="601" y="1"/>
                      <a:pt x="334" y="67"/>
                      <a:pt x="34" y="101"/>
                    </a:cubicBezTo>
                    <a:cubicBezTo>
                      <a:pt x="1" y="101"/>
                      <a:pt x="1" y="167"/>
                      <a:pt x="34" y="167"/>
                    </a:cubicBezTo>
                    <a:cubicBezTo>
                      <a:pt x="334" y="134"/>
                      <a:pt x="601" y="134"/>
                      <a:pt x="902" y="67"/>
                    </a:cubicBezTo>
                    <a:cubicBezTo>
                      <a:pt x="935" y="67"/>
                      <a:pt x="935" y="1"/>
                      <a:pt x="902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15" name="Google Shape;14615;p43"/>
              <p:cNvSpPr/>
              <p:nvPr/>
            </p:nvSpPr>
            <p:spPr>
              <a:xfrm>
                <a:off x="7109750" y="2775025"/>
                <a:ext cx="41725" cy="9175"/>
              </a:xfrm>
              <a:custGeom>
                <a:rect b="b" l="l" r="r" t="t"/>
                <a:pathLst>
                  <a:path extrusionOk="0" h="367" w="1669">
                    <a:moveTo>
                      <a:pt x="68" y="0"/>
                    </a:moveTo>
                    <a:cubicBezTo>
                      <a:pt x="1" y="0"/>
                      <a:pt x="1" y="67"/>
                      <a:pt x="34" y="100"/>
                    </a:cubicBezTo>
                    <a:cubicBezTo>
                      <a:pt x="535" y="200"/>
                      <a:pt x="1068" y="300"/>
                      <a:pt x="1569" y="367"/>
                    </a:cubicBezTo>
                    <a:cubicBezTo>
                      <a:pt x="1635" y="367"/>
                      <a:pt x="1669" y="267"/>
                      <a:pt x="1569" y="267"/>
                    </a:cubicBezTo>
                    <a:cubicBezTo>
                      <a:pt x="1102" y="133"/>
                      <a:pt x="568" y="67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16" name="Google Shape;14616;p43"/>
              <p:cNvSpPr/>
              <p:nvPr/>
            </p:nvSpPr>
            <p:spPr>
              <a:xfrm>
                <a:off x="7129800" y="2791525"/>
                <a:ext cx="20025" cy="4350"/>
              </a:xfrm>
              <a:custGeom>
                <a:rect b="b" l="l" r="r" t="t"/>
                <a:pathLst>
                  <a:path extrusionOk="0" h="174" w="801">
                    <a:moveTo>
                      <a:pt x="42" y="0"/>
                    </a:moveTo>
                    <a:cubicBezTo>
                      <a:pt x="0" y="0"/>
                      <a:pt x="4" y="74"/>
                      <a:pt x="33" y="74"/>
                    </a:cubicBezTo>
                    <a:cubicBezTo>
                      <a:pt x="266" y="107"/>
                      <a:pt x="500" y="174"/>
                      <a:pt x="733" y="174"/>
                    </a:cubicBezTo>
                    <a:cubicBezTo>
                      <a:pt x="800" y="174"/>
                      <a:pt x="800" y="107"/>
                      <a:pt x="767" y="107"/>
                    </a:cubicBezTo>
                    <a:cubicBezTo>
                      <a:pt x="533" y="41"/>
                      <a:pt x="300" y="7"/>
                      <a:pt x="66" y="7"/>
                    </a:cubicBezTo>
                    <a:cubicBezTo>
                      <a:pt x="57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17" name="Google Shape;14617;p43"/>
              <p:cNvSpPr/>
              <p:nvPr/>
            </p:nvSpPr>
            <p:spPr>
              <a:xfrm>
                <a:off x="7122300" y="2883425"/>
                <a:ext cx="26675" cy="4375"/>
              </a:xfrm>
              <a:custGeom>
                <a:rect b="b" l="l" r="r" t="t"/>
                <a:pathLst>
                  <a:path extrusionOk="0" h="175" w="1067">
                    <a:moveTo>
                      <a:pt x="1000" y="0"/>
                    </a:moveTo>
                    <a:cubicBezTo>
                      <a:pt x="700" y="34"/>
                      <a:pt x="366" y="67"/>
                      <a:pt x="66" y="101"/>
                    </a:cubicBezTo>
                    <a:cubicBezTo>
                      <a:pt x="9" y="101"/>
                      <a:pt x="1" y="174"/>
                      <a:pt x="41" y="174"/>
                    </a:cubicBezTo>
                    <a:cubicBezTo>
                      <a:pt x="48" y="174"/>
                      <a:pt x="56" y="172"/>
                      <a:pt x="66" y="167"/>
                    </a:cubicBezTo>
                    <a:cubicBezTo>
                      <a:pt x="366" y="167"/>
                      <a:pt x="700" y="134"/>
                      <a:pt x="1000" y="101"/>
                    </a:cubicBezTo>
                    <a:cubicBezTo>
                      <a:pt x="1067" y="101"/>
                      <a:pt x="1067" y="0"/>
                      <a:pt x="100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18" name="Google Shape;14618;p43"/>
              <p:cNvSpPr/>
              <p:nvPr/>
            </p:nvSpPr>
            <p:spPr>
              <a:xfrm>
                <a:off x="7073900" y="2628700"/>
                <a:ext cx="48400" cy="12075"/>
              </a:xfrm>
              <a:custGeom>
                <a:rect b="b" l="l" r="r" t="t"/>
                <a:pathLst>
                  <a:path extrusionOk="0" h="483" w="1936">
                    <a:moveTo>
                      <a:pt x="308" y="1"/>
                    </a:moveTo>
                    <a:cubicBezTo>
                      <a:pt x="215" y="1"/>
                      <a:pt x="123" y="6"/>
                      <a:pt x="34" y="16"/>
                    </a:cubicBezTo>
                    <a:cubicBezTo>
                      <a:pt x="1" y="16"/>
                      <a:pt x="1" y="82"/>
                      <a:pt x="34" y="82"/>
                    </a:cubicBezTo>
                    <a:cubicBezTo>
                      <a:pt x="334" y="182"/>
                      <a:pt x="634" y="216"/>
                      <a:pt x="935" y="282"/>
                    </a:cubicBezTo>
                    <a:cubicBezTo>
                      <a:pt x="1235" y="349"/>
                      <a:pt x="1535" y="449"/>
                      <a:pt x="1835" y="483"/>
                    </a:cubicBezTo>
                    <a:cubicBezTo>
                      <a:pt x="1902" y="483"/>
                      <a:pt x="1935" y="416"/>
                      <a:pt x="1869" y="382"/>
                    </a:cubicBezTo>
                    <a:cubicBezTo>
                      <a:pt x="1414" y="155"/>
                      <a:pt x="840" y="1"/>
                      <a:pt x="30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19" name="Google Shape;14619;p43"/>
              <p:cNvSpPr/>
              <p:nvPr/>
            </p:nvSpPr>
            <p:spPr>
              <a:xfrm>
                <a:off x="7100575" y="2645750"/>
                <a:ext cx="18375" cy="5025"/>
              </a:xfrm>
              <a:custGeom>
                <a:rect b="b" l="l" r="r" t="t"/>
                <a:pathLst>
                  <a:path extrusionOk="0" h="201" w="735">
                    <a:moveTo>
                      <a:pt x="34" y="1"/>
                    </a:moveTo>
                    <a:cubicBezTo>
                      <a:pt x="1" y="1"/>
                      <a:pt x="1" y="67"/>
                      <a:pt x="34" y="101"/>
                    </a:cubicBezTo>
                    <a:cubicBezTo>
                      <a:pt x="234" y="134"/>
                      <a:pt x="468" y="167"/>
                      <a:pt x="668" y="201"/>
                    </a:cubicBezTo>
                    <a:cubicBezTo>
                      <a:pt x="735" y="201"/>
                      <a:pt x="735" y="101"/>
                      <a:pt x="668" y="101"/>
                    </a:cubicBezTo>
                    <a:cubicBezTo>
                      <a:pt x="468" y="34"/>
                      <a:pt x="268" y="34"/>
                      <a:pt x="3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20" name="Google Shape;14620;p43"/>
              <p:cNvSpPr/>
              <p:nvPr/>
            </p:nvSpPr>
            <p:spPr>
              <a:xfrm>
                <a:off x="7108100" y="2656600"/>
                <a:ext cx="10850" cy="2700"/>
              </a:xfrm>
              <a:custGeom>
                <a:rect b="b" l="l" r="r" t="t"/>
                <a:pathLst>
                  <a:path extrusionOk="0" h="108" w="434">
                    <a:moveTo>
                      <a:pt x="67" y="0"/>
                    </a:moveTo>
                    <a:cubicBezTo>
                      <a:pt x="34" y="0"/>
                      <a:pt x="0" y="67"/>
                      <a:pt x="67" y="67"/>
                    </a:cubicBezTo>
                    <a:cubicBezTo>
                      <a:pt x="167" y="100"/>
                      <a:pt x="267" y="100"/>
                      <a:pt x="367" y="100"/>
                    </a:cubicBezTo>
                    <a:cubicBezTo>
                      <a:pt x="377" y="105"/>
                      <a:pt x="385" y="107"/>
                      <a:pt x="392" y="107"/>
                    </a:cubicBezTo>
                    <a:cubicBezTo>
                      <a:pt x="433" y="107"/>
                      <a:pt x="429" y="34"/>
                      <a:pt x="400" y="34"/>
                    </a:cubicBezTo>
                    <a:cubicBezTo>
                      <a:pt x="300" y="0"/>
                      <a:pt x="200" y="0"/>
                      <a:pt x="6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21" name="Google Shape;14621;p43"/>
              <p:cNvSpPr/>
              <p:nvPr/>
            </p:nvSpPr>
            <p:spPr>
              <a:xfrm>
                <a:off x="7098075" y="2723300"/>
                <a:ext cx="34225" cy="5875"/>
              </a:xfrm>
              <a:custGeom>
                <a:rect b="b" l="l" r="r" t="t"/>
                <a:pathLst>
                  <a:path extrusionOk="0" h="235" w="1369">
                    <a:moveTo>
                      <a:pt x="68" y="1"/>
                    </a:moveTo>
                    <a:cubicBezTo>
                      <a:pt x="1" y="1"/>
                      <a:pt x="1" y="68"/>
                      <a:pt x="34" y="68"/>
                    </a:cubicBezTo>
                    <a:cubicBezTo>
                      <a:pt x="468" y="134"/>
                      <a:pt x="868" y="201"/>
                      <a:pt x="1302" y="234"/>
                    </a:cubicBezTo>
                    <a:cubicBezTo>
                      <a:pt x="1335" y="234"/>
                      <a:pt x="1369" y="134"/>
                      <a:pt x="1302" y="134"/>
                    </a:cubicBezTo>
                    <a:cubicBezTo>
                      <a:pt x="902" y="68"/>
                      <a:pt x="468" y="34"/>
                      <a:pt x="6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22" name="Google Shape;14622;p43"/>
              <p:cNvSpPr/>
              <p:nvPr/>
            </p:nvSpPr>
            <p:spPr>
              <a:xfrm>
                <a:off x="7026675" y="2499600"/>
                <a:ext cx="46425" cy="12750"/>
              </a:xfrm>
              <a:custGeom>
                <a:rect b="b" l="l" r="r" t="t"/>
                <a:pathLst>
                  <a:path extrusionOk="0" h="510" w="1857">
                    <a:moveTo>
                      <a:pt x="36" y="0"/>
                    </a:moveTo>
                    <a:cubicBezTo>
                      <a:pt x="12" y="0"/>
                      <a:pt x="1" y="49"/>
                      <a:pt x="55" y="76"/>
                    </a:cubicBezTo>
                    <a:cubicBezTo>
                      <a:pt x="589" y="276"/>
                      <a:pt x="1189" y="443"/>
                      <a:pt x="1756" y="510"/>
                    </a:cubicBezTo>
                    <a:cubicBezTo>
                      <a:pt x="1823" y="510"/>
                      <a:pt x="1856" y="443"/>
                      <a:pt x="1789" y="409"/>
                    </a:cubicBezTo>
                    <a:cubicBezTo>
                      <a:pt x="1222" y="243"/>
                      <a:pt x="655" y="109"/>
                      <a:pt x="55" y="9"/>
                    </a:cubicBezTo>
                    <a:cubicBezTo>
                      <a:pt x="49" y="3"/>
                      <a:pt x="42" y="0"/>
                      <a:pt x="3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23" name="Google Shape;14623;p43"/>
              <p:cNvSpPr/>
              <p:nvPr/>
            </p:nvSpPr>
            <p:spPr>
              <a:xfrm>
                <a:off x="7033050" y="2512325"/>
                <a:ext cx="18350" cy="5025"/>
              </a:xfrm>
              <a:custGeom>
                <a:rect b="b" l="l" r="r" t="t"/>
                <a:pathLst>
                  <a:path extrusionOk="0" h="201" w="734">
                    <a:moveTo>
                      <a:pt x="67" y="1"/>
                    </a:moveTo>
                    <a:cubicBezTo>
                      <a:pt x="0" y="1"/>
                      <a:pt x="0" y="67"/>
                      <a:pt x="67" y="67"/>
                    </a:cubicBezTo>
                    <a:cubicBezTo>
                      <a:pt x="267" y="134"/>
                      <a:pt x="467" y="201"/>
                      <a:pt x="667" y="201"/>
                    </a:cubicBezTo>
                    <a:cubicBezTo>
                      <a:pt x="734" y="201"/>
                      <a:pt x="734" y="134"/>
                      <a:pt x="701" y="134"/>
                    </a:cubicBezTo>
                    <a:cubicBezTo>
                      <a:pt x="500" y="67"/>
                      <a:pt x="267" y="34"/>
                      <a:pt x="6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24" name="Google Shape;14624;p43"/>
              <p:cNvSpPr/>
              <p:nvPr/>
            </p:nvSpPr>
            <p:spPr>
              <a:xfrm>
                <a:off x="7036500" y="2520500"/>
                <a:ext cx="13250" cy="3525"/>
              </a:xfrm>
              <a:custGeom>
                <a:rect b="b" l="l" r="r" t="t"/>
                <a:pathLst>
                  <a:path extrusionOk="0" h="141" w="530">
                    <a:moveTo>
                      <a:pt x="48" y="0"/>
                    </a:moveTo>
                    <a:cubicBezTo>
                      <a:pt x="21" y="0"/>
                      <a:pt x="0" y="74"/>
                      <a:pt x="29" y="74"/>
                    </a:cubicBezTo>
                    <a:cubicBezTo>
                      <a:pt x="196" y="107"/>
                      <a:pt x="329" y="141"/>
                      <a:pt x="496" y="141"/>
                    </a:cubicBezTo>
                    <a:cubicBezTo>
                      <a:pt x="529" y="141"/>
                      <a:pt x="529" y="74"/>
                      <a:pt x="496" y="40"/>
                    </a:cubicBezTo>
                    <a:cubicBezTo>
                      <a:pt x="362" y="7"/>
                      <a:pt x="196" y="7"/>
                      <a:pt x="62" y="7"/>
                    </a:cubicBezTo>
                    <a:cubicBezTo>
                      <a:pt x="57" y="2"/>
                      <a:pt x="53" y="0"/>
                      <a:pt x="4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25" name="Google Shape;14625;p43"/>
              <p:cNvSpPr/>
              <p:nvPr/>
            </p:nvSpPr>
            <p:spPr>
              <a:xfrm>
                <a:off x="6397575" y="3452100"/>
                <a:ext cx="14200" cy="101900"/>
              </a:xfrm>
              <a:custGeom>
                <a:rect b="b" l="l" r="r" t="t"/>
                <a:pathLst>
                  <a:path extrusionOk="0" h="4076" w="568">
                    <a:moveTo>
                      <a:pt x="68" y="0"/>
                    </a:moveTo>
                    <a:cubicBezTo>
                      <a:pt x="39" y="0"/>
                      <a:pt x="1" y="29"/>
                      <a:pt x="1" y="70"/>
                    </a:cubicBezTo>
                    <a:cubicBezTo>
                      <a:pt x="34" y="737"/>
                      <a:pt x="134" y="1437"/>
                      <a:pt x="201" y="2105"/>
                    </a:cubicBezTo>
                    <a:cubicBezTo>
                      <a:pt x="268" y="2738"/>
                      <a:pt x="268" y="3406"/>
                      <a:pt x="401" y="4039"/>
                    </a:cubicBezTo>
                    <a:cubicBezTo>
                      <a:pt x="414" y="4065"/>
                      <a:pt x="436" y="4076"/>
                      <a:pt x="459" y="4076"/>
                    </a:cubicBezTo>
                    <a:cubicBezTo>
                      <a:pt x="496" y="4076"/>
                      <a:pt x="535" y="4047"/>
                      <a:pt x="535" y="4006"/>
                    </a:cubicBezTo>
                    <a:cubicBezTo>
                      <a:pt x="568" y="3339"/>
                      <a:pt x="435" y="2638"/>
                      <a:pt x="368" y="1971"/>
                    </a:cubicBezTo>
                    <a:cubicBezTo>
                      <a:pt x="301" y="1304"/>
                      <a:pt x="234" y="670"/>
                      <a:pt x="101" y="36"/>
                    </a:cubicBezTo>
                    <a:cubicBezTo>
                      <a:pt x="101" y="11"/>
                      <a:pt x="86" y="0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26" name="Google Shape;14626;p43"/>
              <p:cNvSpPr/>
              <p:nvPr/>
            </p:nvSpPr>
            <p:spPr>
              <a:xfrm>
                <a:off x="6385075" y="3450075"/>
                <a:ext cx="8375" cy="63950"/>
              </a:xfrm>
              <a:custGeom>
                <a:rect b="b" l="l" r="r" t="t"/>
                <a:pathLst>
                  <a:path extrusionOk="0" h="2558" w="335">
                    <a:moveTo>
                      <a:pt x="51" y="1"/>
                    </a:moveTo>
                    <a:cubicBezTo>
                      <a:pt x="26" y="1"/>
                      <a:pt x="1" y="17"/>
                      <a:pt x="1" y="51"/>
                    </a:cubicBezTo>
                    <a:cubicBezTo>
                      <a:pt x="1" y="851"/>
                      <a:pt x="67" y="1719"/>
                      <a:pt x="201" y="2519"/>
                    </a:cubicBezTo>
                    <a:cubicBezTo>
                      <a:pt x="215" y="2547"/>
                      <a:pt x="235" y="2558"/>
                      <a:pt x="256" y="2558"/>
                    </a:cubicBezTo>
                    <a:cubicBezTo>
                      <a:pt x="284" y="2558"/>
                      <a:pt x="315" y="2538"/>
                      <a:pt x="334" y="2519"/>
                    </a:cubicBezTo>
                    <a:cubicBezTo>
                      <a:pt x="334" y="1685"/>
                      <a:pt x="234" y="818"/>
                      <a:pt x="101" y="51"/>
                    </a:cubicBezTo>
                    <a:cubicBezTo>
                      <a:pt x="101" y="17"/>
                      <a:pt x="76" y="1"/>
                      <a:pt x="5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27" name="Google Shape;14627;p43"/>
              <p:cNvSpPr/>
              <p:nvPr/>
            </p:nvSpPr>
            <p:spPr>
              <a:xfrm>
                <a:off x="6372575" y="3454600"/>
                <a:ext cx="8350" cy="42200"/>
              </a:xfrm>
              <a:custGeom>
                <a:rect b="b" l="l" r="r" t="t"/>
                <a:pathLst>
                  <a:path extrusionOk="0" h="1688" w="334">
                    <a:moveTo>
                      <a:pt x="68" y="0"/>
                    </a:moveTo>
                    <a:cubicBezTo>
                      <a:pt x="38" y="0"/>
                      <a:pt x="0" y="29"/>
                      <a:pt x="0" y="70"/>
                    </a:cubicBezTo>
                    <a:cubicBezTo>
                      <a:pt x="67" y="570"/>
                      <a:pt x="100" y="1104"/>
                      <a:pt x="134" y="1638"/>
                    </a:cubicBezTo>
                    <a:cubicBezTo>
                      <a:pt x="150" y="1671"/>
                      <a:pt x="175" y="1688"/>
                      <a:pt x="200" y="1688"/>
                    </a:cubicBezTo>
                    <a:cubicBezTo>
                      <a:pt x="225" y="1688"/>
                      <a:pt x="250" y="1671"/>
                      <a:pt x="267" y="1638"/>
                    </a:cubicBezTo>
                    <a:cubicBezTo>
                      <a:pt x="334" y="1104"/>
                      <a:pt x="234" y="537"/>
                      <a:pt x="100" y="37"/>
                    </a:cubicBezTo>
                    <a:cubicBezTo>
                      <a:pt x="100" y="11"/>
                      <a:pt x="86" y="0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28" name="Google Shape;14628;p43"/>
              <p:cNvSpPr/>
              <p:nvPr/>
            </p:nvSpPr>
            <p:spPr>
              <a:xfrm>
                <a:off x="7023875" y="3397050"/>
                <a:ext cx="14200" cy="75225"/>
              </a:xfrm>
              <a:custGeom>
                <a:rect b="b" l="l" r="r" t="t"/>
                <a:pathLst>
                  <a:path extrusionOk="0" h="3009" w="568">
                    <a:moveTo>
                      <a:pt x="68" y="0"/>
                    </a:moveTo>
                    <a:cubicBezTo>
                      <a:pt x="38" y="0"/>
                      <a:pt x="0" y="29"/>
                      <a:pt x="0" y="70"/>
                    </a:cubicBezTo>
                    <a:cubicBezTo>
                      <a:pt x="33" y="537"/>
                      <a:pt x="134" y="971"/>
                      <a:pt x="200" y="1438"/>
                    </a:cubicBezTo>
                    <a:cubicBezTo>
                      <a:pt x="267" y="1938"/>
                      <a:pt x="267" y="2472"/>
                      <a:pt x="400" y="2972"/>
                    </a:cubicBezTo>
                    <a:cubicBezTo>
                      <a:pt x="413" y="2998"/>
                      <a:pt x="436" y="3009"/>
                      <a:pt x="459" y="3009"/>
                    </a:cubicBezTo>
                    <a:cubicBezTo>
                      <a:pt x="496" y="3009"/>
                      <a:pt x="534" y="2980"/>
                      <a:pt x="534" y="2939"/>
                    </a:cubicBezTo>
                    <a:cubicBezTo>
                      <a:pt x="567" y="2505"/>
                      <a:pt x="467" y="2005"/>
                      <a:pt x="400" y="1538"/>
                    </a:cubicBezTo>
                    <a:cubicBezTo>
                      <a:pt x="334" y="1038"/>
                      <a:pt x="267" y="537"/>
                      <a:pt x="100" y="37"/>
                    </a:cubicBezTo>
                    <a:cubicBezTo>
                      <a:pt x="100" y="11"/>
                      <a:pt x="86" y="0"/>
                      <a:pt x="6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29" name="Google Shape;14629;p43"/>
              <p:cNvSpPr/>
              <p:nvPr/>
            </p:nvSpPr>
            <p:spPr>
              <a:xfrm>
                <a:off x="7019275" y="3431725"/>
                <a:ext cx="7125" cy="39550"/>
              </a:xfrm>
              <a:custGeom>
                <a:rect b="b" l="l" r="r" t="t"/>
                <a:pathLst>
                  <a:path extrusionOk="0" h="1582" w="285">
                    <a:moveTo>
                      <a:pt x="55" y="1"/>
                    </a:moveTo>
                    <a:cubicBezTo>
                      <a:pt x="26" y="1"/>
                      <a:pt x="1" y="18"/>
                      <a:pt x="17" y="51"/>
                    </a:cubicBezTo>
                    <a:cubicBezTo>
                      <a:pt x="51" y="551"/>
                      <a:pt x="51" y="1052"/>
                      <a:pt x="151" y="1519"/>
                    </a:cubicBezTo>
                    <a:cubicBezTo>
                      <a:pt x="166" y="1564"/>
                      <a:pt x="194" y="1582"/>
                      <a:pt x="221" y="1582"/>
                    </a:cubicBezTo>
                    <a:cubicBezTo>
                      <a:pt x="254" y="1582"/>
                      <a:pt x="284" y="1555"/>
                      <a:pt x="284" y="1519"/>
                    </a:cubicBezTo>
                    <a:cubicBezTo>
                      <a:pt x="284" y="1018"/>
                      <a:pt x="184" y="518"/>
                      <a:pt x="117" y="51"/>
                    </a:cubicBezTo>
                    <a:cubicBezTo>
                      <a:pt x="117" y="18"/>
                      <a:pt x="84" y="1"/>
                      <a:pt x="5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30" name="Google Shape;14630;p43"/>
              <p:cNvSpPr/>
              <p:nvPr/>
            </p:nvSpPr>
            <p:spPr>
              <a:xfrm>
                <a:off x="6958825" y="3357025"/>
                <a:ext cx="12525" cy="61725"/>
              </a:xfrm>
              <a:custGeom>
                <a:rect b="b" l="l" r="r" t="t"/>
                <a:pathLst>
                  <a:path extrusionOk="0" h="2469" w="501">
                    <a:moveTo>
                      <a:pt x="76" y="0"/>
                    </a:moveTo>
                    <a:cubicBezTo>
                      <a:pt x="38" y="0"/>
                      <a:pt x="0" y="29"/>
                      <a:pt x="0" y="70"/>
                    </a:cubicBezTo>
                    <a:cubicBezTo>
                      <a:pt x="67" y="837"/>
                      <a:pt x="200" y="1638"/>
                      <a:pt x="367" y="2405"/>
                    </a:cubicBezTo>
                    <a:cubicBezTo>
                      <a:pt x="367" y="2450"/>
                      <a:pt x="394" y="2468"/>
                      <a:pt x="424" y="2468"/>
                    </a:cubicBezTo>
                    <a:cubicBezTo>
                      <a:pt x="460" y="2468"/>
                      <a:pt x="501" y="2442"/>
                      <a:pt x="501" y="2405"/>
                    </a:cubicBezTo>
                    <a:cubicBezTo>
                      <a:pt x="467" y="1605"/>
                      <a:pt x="334" y="804"/>
                      <a:pt x="134" y="37"/>
                    </a:cubicBezTo>
                    <a:cubicBezTo>
                      <a:pt x="121" y="11"/>
                      <a:pt x="98" y="0"/>
                      <a:pt x="7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31" name="Google Shape;14631;p43"/>
              <p:cNvSpPr/>
              <p:nvPr/>
            </p:nvSpPr>
            <p:spPr>
              <a:xfrm>
                <a:off x="6978000" y="3373100"/>
                <a:ext cx="7525" cy="31475"/>
              </a:xfrm>
              <a:custGeom>
                <a:rect b="b" l="l" r="r" t="t"/>
                <a:pathLst>
                  <a:path extrusionOk="0" h="1259" w="301">
                    <a:moveTo>
                      <a:pt x="83" y="0"/>
                    </a:moveTo>
                    <a:cubicBezTo>
                      <a:pt x="46" y="0"/>
                      <a:pt x="0" y="36"/>
                      <a:pt x="0" y="94"/>
                    </a:cubicBezTo>
                    <a:cubicBezTo>
                      <a:pt x="67" y="461"/>
                      <a:pt x="101" y="828"/>
                      <a:pt x="167" y="1195"/>
                    </a:cubicBezTo>
                    <a:cubicBezTo>
                      <a:pt x="182" y="1240"/>
                      <a:pt x="211" y="1258"/>
                      <a:pt x="238" y="1258"/>
                    </a:cubicBezTo>
                    <a:cubicBezTo>
                      <a:pt x="271" y="1258"/>
                      <a:pt x="301" y="1232"/>
                      <a:pt x="301" y="1195"/>
                    </a:cubicBezTo>
                    <a:cubicBezTo>
                      <a:pt x="267" y="795"/>
                      <a:pt x="201" y="428"/>
                      <a:pt x="134" y="61"/>
                    </a:cubicBezTo>
                    <a:cubicBezTo>
                      <a:pt x="134" y="19"/>
                      <a:pt x="110" y="0"/>
                      <a:pt x="8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32" name="Google Shape;14632;p43"/>
              <p:cNvSpPr/>
              <p:nvPr/>
            </p:nvSpPr>
            <p:spPr>
              <a:xfrm>
                <a:off x="6987525" y="3383225"/>
                <a:ext cx="5500" cy="16850"/>
              </a:xfrm>
              <a:custGeom>
                <a:rect b="b" l="l" r="r" t="t"/>
                <a:pathLst>
                  <a:path extrusionOk="0" h="674" w="220">
                    <a:moveTo>
                      <a:pt x="58" y="1"/>
                    </a:moveTo>
                    <a:cubicBezTo>
                      <a:pt x="26" y="1"/>
                      <a:pt x="0" y="17"/>
                      <a:pt x="20" y="56"/>
                    </a:cubicBezTo>
                    <a:cubicBezTo>
                      <a:pt x="86" y="256"/>
                      <a:pt x="86" y="423"/>
                      <a:pt x="86" y="623"/>
                    </a:cubicBezTo>
                    <a:cubicBezTo>
                      <a:pt x="86" y="657"/>
                      <a:pt x="111" y="673"/>
                      <a:pt x="141" y="673"/>
                    </a:cubicBezTo>
                    <a:cubicBezTo>
                      <a:pt x="170" y="673"/>
                      <a:pt x="203" y="657"/>
                      <a:pt x="220" y="623"/>
                    </a:cubicBezTo>
                    <a:cubicBezTo>
                      <a:pt x="220" y="423"/>
                      <a:pt x="187" y="223"/>
                      <a:pt x="120" y="23"/>
                    </a:cubicBezTo>
                    <a:cubicBezTo>
                      <a:pt x="106" y="9"/>
                      <a:pt x="81" y="1"/>
                      <a:pt x="5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33" name="Google Shape;14633;p43"/>
              <p:cNvSpPr/>
              <p:nvPr/>
            </p:nvSpPr>
            <p:spPr>
              <a:xfrm>
                <a:off x="5910050" y="3318650"/>
                <a:ext cx="27750" cy="91925"/>
              </a:xfrm>
              <a:custGeom>
                <a:rect b="b" l="l" r="r" t="t"/>
                <a:pathLst>
                  <a:path extrusionOk="0" h="3677" w="1110">
                    <a:moveTo>
                      <a:pt x="1045" y="1"/>
                    </a:moveTo>
                    <a:cubicBezTo>
                      <a:pt x="1024" y="1"/>
                      <a:pt x="1001" y="12"/>
                      <a:pt x="989" y="37"/>
                    </a:cubicBezTo>
                    <a:cubicBezTo>
                      <a:pt x="688" y="1238"/>
                      <a:pt x="322" y="2406"/>
                      <a:pt x="21" y="3607"/>
                    </a:cubicBezTo>
                    <a:cubicBezTo>
                      <a:pt x="1" y="3648"/>
                      <a:pt x="31" y="3676"/>
                      <a:pt x="65" y="3676"/>
                    </a:cubicBezTo>
                    <a:cubicBezTo>
                      <a:pt x="86" y="3676"/>
                      <a:pt x="109" y="3665"/>
                      <a:pt x="121" y="3640"/>
                    </a:cubicBezTo>
                    <a:cubicBezTo>
                      <a:pt x="555" y="2506"/>
                      <a:pt x="889" y="1272"/>
                      <a:pt x="1089" y="71"/>
                    </a:cubicBezTo>
                    <a:cubicBezTo>
                      <a:pt x="1109" y="29"/>
                      <a:pt x="1079" y="1"/>
                      <a:pt x="1045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34" name="Google Shape;14634;p43"/>
              <p:cNvSpPr/>
              <p:nvPr/>
            </p:nvSpPr>
            <p:spPr>
              <a:xfrm>
                <a:off x="5938925" y="3336125"/>
                <a:ext cx="9200" cy="26075"/>
              </a:xfrm>
              <a:custGeom>
                <a:rect b="b" l="l" r="r" t="t"/>
                <a:pathLst>
                  <a:path extrusionOk="0" h="1043" w="368">
                    <a:moveTo>
                      <a:pt x="306" y="0"/>
                    </a:moveTo>
                    <a:cubicBezTo>
                      <a:pt x="285" y="0"/>
                      <a:pt x="267" y="11"/>
                      <a:pt x="267" y="39"/>
                    </a:cubicBezTo>
                    <a:cubicBezTo>
                      <a:pt x="167" y="339"/>
                      <a:pt x="67" y="673"/>
                      <a:pt x="0" y="973"/>
                    </a:cubicBezTo>
                    <a:cubicBezTo>
                      <a:pt x="0" y="1014"/>
                      <a:pt x="39" y="1043"/>
                      <a:pt x="68" y="1043"/>
                    </a:cubicBezTo>
                    <a:cubicBezTo>
                      <a:pt x="86" y="1043"/>
                      <a:pt x="101" y="1032"/>
                      <a:pt x="101" y="1006"/>
                    </a:cubicBezTo>
                    <a:cubicBezTo>
                      <a:pt x="167" y="673"/>
                      <a:pt x="267" y="372"/>
                      <a:pt x="367" y="39"/>
                    </a:cubicBezTo>
                    <a:cubicBezTo>
                      <a:pt x="367" y="20"/>
                      <a:pt x="334" y="0"/>
                      <a:pt x="306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35" name="Google Shape;14635;p43"/>
              <p:cNvSpPr/>
              <p:nvPr/>
            </p:nvSpPr>
            <p:spPr>
              <a:xfrm>
                <a:off x="5949775" y="3346750"/>
                <a:ext cx="7300" cy="15175"/>
              </a:xfrm>
              <a:custGeom>
                <a:rect b="b" l="l" r="r" t="t"/>
                <a:pathLst>
                  <a:path extrusionOk="0" h="607" w="292">
                    <a:moveTo>
                      <a:pt x="204" y="1"/>
                    </a:moveTo>
                    <a:cubicBezTo>
                      <a:pt x="190" y="1"/>
                      <a:pt x="176" y="5"/>
                      <a:pt x="167" y="14"/>
                    </a:cubicBezTo>
                    <a:cubicBezTo>
                      <a:pt x="100" y="181"/>
                      <a:pt x="33" y="381"/>
                      <a:pt x="0" y="581"/>
                    </a:cubicBezTo>
                    <a:cubicBezTo>
                      <a:pt x="0" y="598"/>
                      <a:pt x="25" y="606"/>
                      <a:pt x="50" y="606"/>
                    </a:cubicBezTo>
                    <a:cubicBezTo>
                      <a:pt x="75" y="606"/>
                      <a:pt x="100" y="598"/>
                      <a:pt x="100" y="581"/>
                    </a:cubicBezTo>
                    <a:cubicBezTo>
                      <a:pt x="134" y="414"/>
                      <a:pt x="167" y="248"/>
                      <a:pt x="267" y="81"/>
                    </a:cubicBezTo>
                    <a:cubicBezTo>
                      <a:pt x="291" y="32"/>
                      <a:pt x="244" y="1"/>
                      <a:pt x="20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36" name="Google Shape;14636;p43"/>
              <p:cNvSpPr/>
              <p:nvPr/>
            </p:nvSpPr>
            <p:spPr>
              <a:xfrm>
                <a:off x="6239975" y="3516375"/>
                <a:ext cx="77550" cy="30225"/>
              </a:xfrm>
              <a:custGeom>
                <a:rect b="b" l="l" r="r" t="t"/>
                <a:pathLst>
                  <a:path extrusionOk="0" h="1209" w="3102">
                    <a:moveTo>
                      <a:pt x="100" y="1"/>
                    </a:moveTo>
                    <a:cubicBezTo>
                      <a:pt x="34" y="1"/>
                      <a:pt x="0" y="101"/>
                      <a:pt x="67" y="101"/>
                    </a:cubicBezTo>
                    <a:cubicBezTo>
                      <a:pt x="1034" y="501"/>
                      <a:pt x="2035" y="868"/>
                      <a:pt x="3036" y="1201"/>
                    </a:cubicBezTo>
                    <a:cubicBezTo>
                      <a:pt x="3045" y="1206"/>
                      <a:pt x="3054" y="1208"/>
                      <a:pt x="3060" y="1208"/>
                    </a:cubicBezTo>
                    <a:cubicBezTo>
                      <a:pt x="3102" y="1208"/>
                      <a:pt x="3098" y="1135"/>
                      <a:pt x="3069" y="1135"/>
                    </a:cubicBezTo>
                    <a:cubicBezTo>
                      <a:pt x="2069" y="734"/>
                      <a:pt x="1068" y="368"/>
                      <a:pt x="100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37" name="Google Shape;14637;p43"/>
              <p:cNvSpPr/>
              <p:nvPr/>
            </p:nvSpPr>
            <p:spPr>
              <a:xfrm>
                <a:off x="6299175" y="3526375"/>
                <a:ext cx="17500" cy="7700"/>
              </a:xfrm>
              <a:custGeom>
                <a:rect b="b" l="l" r="r" t="t"/>
                <a:pathLst>
                  <a:path extrusionOk="0" h="308" w="700">
                    <a:moveTo>
                      <a:pt x="101" y="1"/>
                    </a:moveTo>
                    <a:cubicBezTo>
                      <a:pt x="34" y="1"/>
                      <a:pt x="1" y="101"/>
                      <a:pt x="67" y="101"/>
                    </a:cubicBezTo>
                    <a:cubicBezTo>
                      <a:pt x="234" y="168"/>
                      <a:pt x="434" y="234"/>
                      <a:pt x="635" y="301"/>
                    </a:cubicBezTo>
                    <a:cubicBezTo>
                      <a:pt x="644" y="306"/>
                      <a:pt x="652" y="308"/>
                      <a:pt x="659" y="308"/>
                    </a:cubicBezTo>
                    <a:cubicBezTo>
                      <a:pt x="700" y="308"/>
                      <a:pt x="692" y="230"/>
                      <a:pt x="635" y="201"/>
                    </a:cubicBezTo>
                    <a:cubicBezTo>
                      <a:pt x="468" y="134"/>
                      <a:pt x="268" y="68"/>
                      <a:pt x="101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38" name="Google Shape;14638;p43"/>
              <p:cNvSpPr/>
              <p:nvPr/>
            </p:nvSpPr>
            <p:spPr>
              <a:xfrm>
                <a:off x="6167075" y="3422275"/>
                <a:ext cx="34550" cy="77875"/>
              </a:xfrm>
              <a:custGeom>
                <a:rect b="b" l="l" r="r" t="t"/>
                <a:pathLst>
                  <a:path extrusionOk="0" h="3115" w="1382">
                    <a:moveTo>
                      <a:pt x="74" y="1"/>
                    </a:moveTo>
                    <a:cubicBezTo>
                      <a:pt x="37" y="1"/>
                      <a:pt x="0" y="48"/>
                      <a:pt x="48" y="95"/>
                    </a:cubicBezTo>
                    <a:cubicBezTo>
                      <a:pt x="848" y="929"/>
                      <a:pt x="1115" y="1963"/>
                      <a:pt x="1282" y="3064"/>
                    </a:cubicBezTo>
                    <a:cubicBezTo>
                      <a:pt x="1299" y="3097"/>
                      <a:pt x="1324" y="3114"/>
                      <a:pt x="1344" y="3114"/>
                    </a:cubicBezTo>
                    <a:cubicBezTo>
                      <a:pt x="1365" y="3114"/>
                      <a:pt x="1382" y="3097"/>
                      <a:pt x="1382" y="3064"/>
                    </a:cubicBezTo>
                    <a:cubicBezTo>
                      <a:pt x="1315" y="1963"/>
                      <a:pt x="982" y="762"/>
                      <a:pt x="114" y="29"/>
                    </a:cubicBezTo>
                    <a:cubicBezTo>
                      <a:pt x="105" y="9"/>
                      <a:pt x="89" y="1"/>
                      <a:pt x="74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39" name="Google Shape;14639;p43"/>
              <p:cNvSpPr/>
              <p:nvPr/>
            </p:nvSpPr>
            <p:spPr>
              <a:xfrm>
                <a:off x="6196000" y="3440150"/>
                <a:ext cx="15650" cy="33025"/>
              </a:xfrm>
              <a:custGeom>
                <a:rect b="b" l="l" r="r" t="t"/>
                <a:pathLst>
                  <a:path extrusionOk="0" h="1321" w="626">
                    <a:moveTo>
                      <a:pt x="88" y="1"/>
                    </a:moveTo>
                    <a:cubicBezTo>
                      <a:pt x="47" y="1"/>
                      <a:pt x="0" y="32"/>
                      <a:pt x="25" y="81"/>
                    </a:cubicBezTo>
                    <a:cubicBezTo>
                      <a:pt x="292" y="448"/>
                      <a:pt x="458" y="848"/>
                      <a:pt x="525" y="1282"/>
                    </a:cubicBezTo>
                    <a:cubicBezTo>
                      <a:pt x="525" y="1310"/>
                      <a:pt x="543" y="1320"/>
                      <a:pt x="564" y="1320"/>
                    </a:cubicBezTo>
                    <a:cubicBezTo>
                      <a:pt x="592" y="1320"/>
                      <a:pt x="625" y="1301"/>
                      <a:pt x="625" y="1282"/>
                    </a:cubicBezTo>
                    <a:cubicBezTo>
                      <a:pt x="559" y="815"/>
                      <a:pt x="392" y="381"/>
                      <a:pt x="125" y="14"/>
                    </a:cubicBezTo>
                    <a:cubicBezTo>
                      <a:pt x="116" y="5"/>
                      <a:pt x="102" y="1"/>
                      <a:pt x="8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40" name="Google Shape;14640;p43"/>
              <p:cNvSpPr/>
              <p:nvPr/>
            </p:nvSpPr>
            <p:spPr>
              <a:xfrm>
                <a:off x="6210175" y="3446000"/>
                <a:ext cx="7300" cy="12100"/>
              </a:xfrm>
              <a:custGeom>
                <a:rect b="b" l="l" r="r" t="t"/>
                <a:pathLst>
                  <a:path extrusionOk="0" h="484" w="292">
                    <a:moveTo>
                      <a:pt x="60" y="0"/>
                    </a:moveTo>
                    <a:cubicBezTo>
                      <a:pt x="30" y="0"/>
                      <a:pt x="0" y="31"/>
                      <a:pt x="25" y="80"/>
                    </a:cubicBezTo>
                    <a:cubicBezTo>
                      <a:pt x="92" y="180"/>
                      <a:pt x="158" y="314"/>
                      <a:pt x="192" y="447"/>
                    </a:cubicBezTo>
                    <a:cubicBezTo>
                      <a:pt x="192" y="473"/>
                      <a:pt x="206" y="484"/>
                      <a:pt x="224" y="484"/>
                    </a:cubicBezTo>
                    <a:cubicBezTo>
                      <a:pt x="254" y="484"/>
                      <a:pt x="292" y="455"/>
                      <a:pt x="292" y="414"/>
                    </a:cubicBezTo>
                    <a:cubicBezTo>
                      <a:pt x="258" y="280"/>
                      <a:pt x="192" y="147"/>
                      <a:pt x="92" y="14"/>
                    </a:cubicBezTo>
                    <a:cubicBezTo>
                      <a:pt x="83" y="5"/>
                      <a:pt x="71" y="0"/>
                      <a:pt x="60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41" name="Google Shape;14641;p43"/>
              <p:cNvSpPr/>
              <p:nvPr/>
            </p:nvSpPr>
            <p:spPr>
              <a:xfrm>
                <a:off x="5972275" y="3389625"/>
                <a:ext cx="33400" cy="31775"/>
              </a:xfrm>
              <a:custGeom>
                <a:rect b="b" l="l" r="r" t="t"/>
                <a:pathLst>
                  <a:path extrusionOk="0" h="1271" w="1336">
                    <a:moveTo>
                      <a:pt x="1235" y="0"/>
                    </a:moveTo>
                    <a:cubicBezTo>
                      <a:pt x="668" y="167"/>
                      <a:pt x="168" y="634"/>
                      <a:pt x="1" y="1201"/>
                    </a:cubicBezTo>
                    <a:cubicBezTo>
                      <a:pt x="1" y="1242"/>
                      <a:pt x="39" y="1271"/>
                      <a:pt x="68" y="1271"/>
                    </a:cubicBezTo>
                    <a:cubicBezTo>
                      <a:pt x="86" y="1271"/>
                      <a:pt x="101" y="1260"/>
                      <a:pt x="101" y="1235"/>
                    </a:cubicBezTo>
                    <a:cubicBezTo>
                      <a:pt x="301" y="701"/>
                      <a:pt x="735" y="301"/>
                      <a:pt x="1268" y="100"/>
                    </a:cubicBezTo>
                    <a:cubicBezTo>
                      <a:pt x="1335" y="100"/>
                      <a:pt x="1302" y="0"/>
                      <a:pt x="1235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42" name="Google Shape;14642;p43"/>
              <p:cNvSpPr/>
              <p:nvPr/>
            </p:nvSpPr>
            <p:spPr>
              <a:xfrm>
                <a:off x="6816450" y="3403475"/>
                <a:ext cx="13125" cy="37450"/>
              </a:xfrm>
              <a:custGeom>
                <a:rect b="b" l="l" r="r" t="t"/>
                <a:pathLst>
                  <a:path extrusionOk="0" h="1498" w="525">
                    <a:moveTo>
                      <a:pt x="87" y="0"/>
                    </a:moveTo>
                    <a:cubicBezTo>
                      <a:pt x="47" y="0"/>
                      <a:pt x="0" y="31"/>
                      <a:pt x="25" y="80"/>
                    </a:cubicBezTo>
                    <a:cubicBezTo>
                      <a:pt x="258" y="514"/>
                      <a:pt x="325" y="947"/>
                      <a:pt x="358" y="1448"/>
                    </a:cubicBezTo>
                    <a:cubicBezTo>
                      <a:pt x="358" y="1481"/>
                      <a:pt x="375" y="1498"/>
                      <a:pt x="396" y="1498"/>
                    </a:cubicBezTo>
                    <a:cubicBezTo>
                      <a:pt x="416" y="1498"/>
                      <a:pt x="441" y="1481"/>
                      <a:pt x="458" y="1448"/>
                    </a:cubicBezTo>
                    <a:cubicBezTo>
                      <a:pt x="525" y="947"/>
                      <a:pt x="391" y="447"/>
                      <a:pt x="125" y="13"/>
                    </a:cubicBezTo>
                    <a:cubicBezTo>
                      <a:pt x="116" y="4"/>
                      <a:pt x="102" y="0"/>
                      <a:pt x="87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43" name="Google Shape;14643;p43"/>
              <p:cNvSpPr/>
              <p:nvPr/>
            </p:nvSpPr>
            <p:spPr>
              <a:xfrm>
                <a:off x="6831475" y="3412275"/>
                <a:ext cx="7275" cy="19975"/>
              </a:xfrm>
              <a:custGeom>
                <a:rect b="b" l="l" r="r" t="t"/>
                <a:pathLst>
                  <a:path extrusionOk="0" h="799" w="291">
                    <a:moveTo>
                      <a:pt x="68" y="1"/>
                    </a:moveTo>
                    <a:cubicBezTo>
                      <a:pt x="27" y="1"/>
                      <a:pt x="0" y="48"/>
                      <a:pt x="24" y="95"/>
                    </a:cubicBezTo>
                    <a:cubicBezTo>
                      <a:pt x="124" y="295"/>
                      <a:pt x="157" y="529"/>
                      <a:pt x="124" y="729"/>
                    </a:cubicBezTo>
                    <a:cubicBezTo>
                      <a:pt x="124" y="770"/>
                      <a:pt x="162" y="799"/>
                      <a:pt x="191" y="799"/>
                    </a:cubicBezTo>
                    <a:cubicBezTo>
                      <a:pt x="210" y="799"/>
                      <a:pt x="224" y="788"/>
                      <a:pt x="224" y="762"/>
                    </a:cubicBezTo>
                    <a:cubicBezTo>
                      <a:pt x="291" y="495"/>
                      <a:pt x="224" y="262"/>
                      <a:pt x="124" y="28"/>
                    </a:cubicBezTo>
                    <a:cubicBezTo>
                      <a:pt x="104" y="9"/>
                      <a:pt x="85" y="1"/>
                      <a:pt x="6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44" name="Google Shape;14644;p43"/>
              <p:cNvSpPr/>
              <p:nvPr/>
            </p:nvSpPr>
            <p:spPr>
              <a:xfrm>
                <a:off x="6889600" y="3459675"/>
                <a:ext cx="64000" cy="21875"/>
              </a:xfrm>
              <a:custGeom>
                <a:rect b="b" l="l" r="r" t="t"/>
                <a:pathLst>
                  <a:path extrusionOk="0" h="875" w="2560">
                    <a:moveTo>
                      <a:pt x="101" y="0"/>
                    </a:moveTo>
                    <a:cubicBezTo>
                      <a:pt x="34" y="0"/>
                      <a:pt x="1" y="100"/>
                      <a:pt x="101" y="134"/>
                    </a:cubicBezTo>
                    <a:cubicBezTo>
                      <a:pt x="868" y="434"/>
                      <a:pt x="1668" y="701"/>
                      <a:pt x="2469" y="868"/>
                    </a:cubicBezTo>
                    <a:cubicBezTo>
                      <a:pt x="2478" y="872"/>
                      <a:pt x="2487" y="874"/>
                      <a:pt x="2495" y="874"/>
                    </a:cubicBezTo>
                    <a:cubicBezTo>
                      <a:pt x="2543" y="874"/>
                      <a:pt x="2560" y="796"/>
                      <a:pt x="2502" y="768"/>
                    </a:cubicBezTo>
                    <a:cubicBezTo>
                      <a:pt x="1735" y="467"/>
                      <a:pt x="901" y="234"/>
                      <a:pt x="10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45" name="Google Shape;14645;p43"/>
              <p:cNvSpPr/>
              <p:nvPr/>
            </p:nvSpPr>
            <p:spPr>
              <a:xfrm>
                <a:off x="6919850" y="3457825"/>
                <a:ext cx="23750" cy="9550"/>
              </a:xfrm>
              <a:custGeom>
                <a:rect b="b" l="l" r="r" t="t"/>
                <a:pathLst>
                  <a:path extrusionOk="0" h="382" w="950">
                    <a:moveTo>
                      <a:pt x="97" y="1"/>
                    </a:moveTo>
                    <a:cubicBezTo>
                      <a:pt x="42" y="1"/>
                      <a:pt x="1" y="79"/>
                      <a:pt x="58" y="108"/>
                    </a:cubicBezTo>
                    <a:cubicBezTo>
                      <a:pt x="325" y="208"/>
                      <a:pt x="592" y="341"/>
                      <a:pt x="859" y="375"/>
                    </a:cubicBezTo>
                    <a:cubicBezTo>
                      <a:pt x="868" y="379"/>
                      <a:pt x="877" y="381"/>
                      <a:pt x="885" y="381"/>
                    </a:cubicBezTo>
                    <a:cubicBezTo>
                      <a:pt x="933" y="381"/>
                      <a:pt x="950" y="303"/>
                      <a:pt x="892" y="274"/>
                    </a:cubicBezTo>
                    <a:cubicBezTo>
                      <a:pt x="692" y="141"/>
                      <a:pt x="358" y="74"/>
                      <a:pt x="125" y="8"/>
                    </a:cubicBezTo>
                    <a:cubicBezTo>
                      <a:pt x="116" y="3"/>
                      <a:pt x="106" y="1"/>
                      <a:pt x="9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46" name="Google Shape;14646;p43"/>
              <p:cNvSpPr/>
              <p:nvPr/>
            </p:nvSpPr>
            <p:spPr>
              <a:xfrm>
                <a:off x="6928075" y="3450325"/>
                <a:ext cx="15750" cy="6875"/>
              </a:xfrm>
              <a:custGeom>
                <a:rect b="b" l="l" r="r" t="t"/>
                <a:pathLst>
                  <a:path extrusionOk="0" h="275" w="630">
                    <a:moveTo>
                      <a:pt x="70" y="1"/>
                    </a:moveTo>
                    <a:cubicBezTo>
                      <a:pt x="21" y="1"/>
                      <a:pt x="1" y="79"/>
                      <a:pt x="29" y="107"/>
                    </a:cubicBezTo>
                    <a:cubicBezTo>
                      <a:pt x="196" y="208"/>
                      <a:pt x="363" y="241"/>
                      <a:pt x="530" y="274"/>
                    </a:cubicBezTo>
                    <a:cubicBezTo>
                      <a:pt x="630" y="274"/>
                      <a:pt x="630" y="174"/>
                      <a:pt x="563" y="141"/>
                    </a:cubicBezTo>
                    <a:cubicBezTo>
                      <a:pt x="396" y="141"/>
                      <a:pt x="230" y="74"/>
                      <a:pt x="96" y="7"/>
                    </a:cubicBezTo>
                    <a:cubicBezTo>
                      <a:pt x="87" y="3"/>
                      <a:pt x="78" y="1"/>
                      <a:pt x="70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47" name="Google Shape;14647;p43"/>
              <p:cNvSpPr/>
              <p:nvPr/>
            </p:nvSpPr>
            <p:spPr>
              <a:xfrm>
                <a:off x="5870550" y="3062425"/>
                <a:ext cx="49825" cy="66625"/>
              </a:xfrm>
              <a:custGeom>
                <a:rect b="b" l="l" r="r" t="t"/>
                <a:pathLst>
                  <a:path extrusionOk="0" h="2665" w="1993">
                    <a:moveTo>
                      <a:pt x="1393" y="1"/>
                    </a:moveTo>
                    <a:cubicBezTo>
                      <a:pt x="1013" y="1"/>
                      <a:pt x="661" y="171"/>
                      <a:pt x="434" y="513"/>
                    </a:cubicBezTo>
                    <a:cubicBezTo>
                      <a:pt x="0" y="1146"/>
                      <a:pt x="100" y="1947"/>
                      <a:pt x="367" y="2614"/>
                    </a:cubicBezTo>
                    <a:cubicBezTo>
                      <a:pt x="367" y="2647"/>
                      <a:pt x="400" y="2664"/>
                      <a:pt x="434" y="2664"/>
                    </a:cubicBezTo>
                    <a:cubicBezTo>
                      <a:pt x="467" y="2664"/>
                      <a:pt x="501" y="2647"/>
                      <a:pt x="501" y="2614"/>
                    </a:cubicBezTo>
                    <a:cubicBezTo>
                      <a:pt x="467" y="2080"/>
                      <a:pt x="300" y="1547"/>
                      <a:pt x="467" y="1013"/>
                    </a:cubicBezTo>
                    <a:cubicBezTo>
                      <a:pt x="634" y="457"/>
                      <a:pt x="1056" y="179"/>
                      <a:pt x="1558" y="179"/>
                    </a:cubicBezTo>
                    <a:cubicBezTo>
                      <a:pt x="1659" y="179"/>
                      <a:pt x="1763" y="190"/>
                      <a:pt x="1868" y="212"/>
                    </a:cubicBezTo>
                    <a:cubicBezTo>
                      <a:pt x="1877" y="217"/>
                      <a:pt x="1887" y="219"/>
                      <a:pt x="1896" y="219"/>
                    </a:cubicBezTo>
                    <a:cubicBezTo>
                      <a:pt x="1951" y="219"/>
                      <a:pt x="1992" y="141"/>
                      <a:pt x="1935" y="112"/>
                    </a:cubicBezTo>
                    <a:cubicBezTo>
                      <a:pt x="1754" y="38"/>
                      <a:pt x="1571" y="1"/>
                      <a:pt x="1393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48" name="Google Shape;14648;p43"/>
              <p:cNvSpPr/>
              <p:nvPr/>
            </p:nvSpPr>
            <p:spPr>
              <a:xfrm>
                <a:off x="5882225" y="3136525"/>
                <a:ext cx="6375" cy="13025"/>
              </a:xfrm>
              <a:custGeom>
                <a:rect b="b" l="l" r="r" t="t"/>
                <a:pathLst>
                  <a:path extrusionOk="0" h="521" w="255">
                    <a:moveTo>
                      <a:pt x="38" y="0"/>
                    </a:moveTo>
                    <a:cubicBezTo>
                      <a:pt x="17" y="0"/>
                      <a:pt x="0" y="17"/>
                      <a:pt x="0" y="50"/>
                    </a:cubicBezTo>
                    <a:cubicBezTo>
                      <a:pt x="0" y="217"/>
                      <a:pt x="67" y="351"/>
                      <a:pt x="134" y="484"/>
                    </a:cubicBezTo>
                    <a:cubicBezTo>
                      <a:pt x="146" y="510"/>
                      <a:pt x="169" y="520"/>
                      <a:pt x="190" y="520"/>
                    </a:cubicBezTo>
                    <a:cubicBezTo>
                      <a:pt x="224" y="520"/>
                      <a:pt x="254" y="492"/>
                      <a:pt x="234" y="451"/>
                    </a:cubicBezTo>
                    <a:cubicBezTo>
                      <a:pt x="167" y="317"/>
                      <a:pt x="134" y="184"/>
                      <a:pt x="100" y="50"/>
                    </a:cubicBezTo>
                    <a:cubicBezTo>
                      <a:pt x="84" y="17"/>
                      <a:pt x="59" y="0"/>
                      <a:pt x="38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49" name="Google Shape;14649;p43"/>
              <p:cNvSpPr/>
              <p:nvPr/>
            </p:nvSpPr>
            <p:spPr>
              <a:xfrm>
                <a:off x="5955600" y="3068150"/>
                <a:ext cx="5875" cy="42200"/>
              </a:xfrm>
              <a:custGeom>
                <a:rect b="b" l="l" r="r" t="t"/>
                <a:pathLst>
                  <a:path extrusionOk="0" h="1688" w="235">
                    <a:moveTo>
                      <a:pt x="151" y="0"/>
                    </a:moveTo>
                    <a:cubicBezTo>
                      <a:pt x="126" y="0"/>
                      <a:pt x="101" y="17"/>
                      <a:pt x="101" y="50"/>
                    </a:cubicBezTo>
                    <a:cubicBezTo>
                      <a:pt x="34" y="550"/>
                      <a:pt x="1" y="1118"/>
                      <a:pt x="34" y="1618"/>
                    </a:cubicBezTo>
                    <a:cubicBezTo>
                      <a:pt x="34" y="1659"/>
                      <a:pt x="85" y="1688"/>
                      <a:pt x="124" y="1688"/>
                    </a:cubicBezTo>
                    <a:cubicBezTo>
                      <a:pt x="148" y="1688"/>
                      <a:pt x="167" y="1677"/>
                      <a:pt x="167" y="1651"/>
                    </a:cubicBezTo>
                    <a:cubicBezTo>
                      <a:pt x="234" y="1118"/>
                      <a:pt x="201" y="550"/>
                      <a:pt x="201" y="50"/>
                    </a:cubicBezTo>
                    <a:cubicBezTo>
                      <a:pt x="201" y="17"/>
                      <a:pt x="176" y="0"/>
                      <a:pt x="15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50" name="Google Shape;14650;p43"/>
              <p:cNvSpPr/>
              <p:nvPr/>
            </p:nvSpPr>
            <p:spPr>
              <a:xfrm>
                <a:off x="5947275" y="3077325"/>
                <a:ext cx="4175" cy="24700"/>
              </a:xfrm>
              <a:custGeom>
                <a:rect b="b" l="l" r="r" t="t"/>
                <a:pathLst>
                  <a:path extrusionOk="0" h="988" w="167">
                    <a:moveTo>
                      <a:pt x="83" y="0"/>
                    </a:moveTo>
                    <a:cubicBezTo>
                      <a:pt x="58" y="0"/>
                      <a:pt x="33" y="17"/>
                      <a:pt x="33" y="50"/>
                    </a:cubicBezTo>
                    <a:cubicBezTo>
                      <a:pt x="33" y="350"/>
                      <a:pt x="33" y="650"/>
                      <a:pt x="0" y="917"/>
                    </a:cubicBezTo>
                    <a:cubicBezTo>
                      <a:pt x="0" y="959"/>
                      <a:pt x="38" y="987"/>
                      <a:pt x="67" y="987"/>
                    </a:cubicBezTo>
                    <a:cubicBezTo>
                      <a:pt x="85" y="987"/>
                      <a:pt x="100" y="976"/>
                      <a:pt x="100" y="951"/>
                    </a:cubicBezTo>
                    <a:cubicBezTo>
                      <a:pt x="167" y="650"/>
                      <a:pt x="167" y="350"/>
                      <a:pt x="133" y="50"/>
                    </a:cubicBezTo>
                    <a:cubicBezTo>
                      <a:pt x="133" y="17"/>
                      <a:pt x="108" y="0"/>
                      <a:pt x="83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51" name="Google Shape;14651;p43"/>
              <p:cNvSpPr/>
              <p:nvPr/>
            </p:nvSpPr>
            <p:spPr>
              <a:xfrm>
                <a:off x="5940600" y="3082325"/>
                <a:ext cx="3350" cy="11400"/>
              </a:xfrm>
              <a:custGeom>
                <a:rect b="b" l="l" r="r" t="t"/>
                <a:pathLst>
                  <a:path extrusionOk="0" h="456" w="134">
                    <a:moveTo>
                      <a:pt x="84" y="0"/>
                    </a:moveTo>
                    <a:cubicBezTo>
                      <a:pt x="59" y="0"/>
                      <a:pt x="34" y="17"/>
                      <a:pt x="34" y="50"/>
                    </a:cubicBezTo>
                    <a:cubicBezTo>
                      <a:pt x="0" y="184"/>
                      <a:pt x="0" y="284"/>
                      <a:pt x="0" y="417"/>
                    </a:cubicBezTo>
                    <a:cubicBezTo>
                      <a:pt x="0" y="436"/>
                      <a:pt x="22" y="456"/>
                      <a:pt x="41" y="456"/>
                    </a:cubicBezTo>
                    <a:cubicBezTo>
                      <a:pt x="55" y="456"/>
                      <a:pt x="67" y="445"/>
                      <a:pt x="67" y="417"/>
                    </a:cubicBezTo>
                    <a:cubicBezTo>
                      <a:pt x="100" y="284"/>
                      <a:pt x="100" y="184"/>
                      <a:pt x="134" y="50"/>
                    </a:cubicBezTo>
                    <a:cubicBezTo>
                      <a:pt x="134" y="17"/>
                      <a:pt x="109" y="0"/>
                      <a:pt x="84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52" name="Google Shape;14652;p43"/>
              <p:cNvSpPr/>
              <p:nvPr/>
            </p:nvSpPr>
            <p:spPr>
              <a:xfrm>
                <a:off x="6023975" y="3077350"/>
                <a:ext cx="36725" cy="4700"/>
              </a:xfrm>
              <a:custGeom>
                <a:rect b="b" l="l" r="r" t="t"/>
                <a:pathLst>
                  <a:path extrusionOk="0" h="188" w="1469">
                    <a:moveTo>
                      <a:pt x="960" y="1"/>
                    </a:moveTo>
                    <a:cubicBezTo>
                      <a:pt x="661" y="1"/>
                      <a:pt x="357" y="16"/>
                      <a:pt x="68" y="16"/>
                    </a:cubicBezTo>
                    <a:cubicBezTo>
                      <a:pt x="1" y="16"/>
                      <a:pt x="1" y="149"/>
                      <a:pt x="68" y="149"/>
                    </a:cubicBezTo>
                    <a:cubicBezTo>
                      <a:pt x="318" y="168"/>
                      <a:pt x="579" y="188"/>
                      <a:pt x="839" y="188"/>
                    </a:cubicBezTo>
                    <a:cubicBezTo>
                      <a:pt x="1029" y="188"/>
                      <a:pt x="1219" y="177"/>
                      <a:pt x="1402" y="149"/>
                    </a:cubicBezTo>
                    <a:cubicBezTo>
                      <a:pt x="1469" y="116"/>
                      <a:pt x="1469" y="16"/>
                      <a:pt x="1402" y="16"/>
                    </a:cubicBezTo>
                    <a:cubicBezTo>
                      <a:pt x="1257" y="5"/>
                      <a:pt x="1109" y="1"/>
                      <a:pt x="960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53" name="Google Shape;14653;p43"/>
              <p:cNvSpPr/>
              <p:nvPr/>
            </p:nvSpPr>
            <p:spPr>
              <a:xfrm>
                <a:off x="6042325" y="3085700"/>
                <a:ext cx="15050" cy="3725"/>
              </a:xfrm>
              <a:custGeom>
                <a:rect b="b" l="l" r="r" t="t"/>
                <a:pathLst>
                  <a:path extrusionOk="0" h="149" w="602">
                    <a:moveTo>
                      <a:pt x="459" y="0"/>
                    </a:moveTo>
                    <a:cubicBezTo>
                      <a:pt x="405" y="0"/>
                      <a:pt x="345" y="15"/>
                      <a:pt x="301" y="15"/>
                    </a:cubicBezTo>
                    <a:lnTo>
                      <a:pt x="67" y="15"/>
                    </a:lnTo>
                    <a:cubicBezTo>
                      <a:pt x="1" y="15"/>
                      <a:pt x="1" y="115"/>
                      <a:pt x="67" y="149"/>
                    </a:cubicBezTo>
                    <a:lnTo>
                      <a:pt x="534" y="149"/>
                    </a:lnTo>
                    <a:cubicBezTo>
                      <a:pt x="601" y="115"/>
                      <a:pt x="601" y="49"/>
                      <a:pt x="534" y="15"/>
                    </a:cubicBezTo>
                    <a:cubicBezTo>
                      <a:pt x="512" y="4"/>
                      <a:pt x="486" y="0"/>
                      <a:pt x="459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54" name="Google Shape;14654;p43"/>
              <p:cNvSpPr/>
              <p:nvPr/>
            </p:nvSpPr>
            <p:spPr>
              <a:xfrm>
                <a:off x="6041500" y="3093225"/>
                <a:ext cx="13375" cy="3700"/>
              </a:xfrm>
              <a:custGeom>
                <a:rect b="b" l="l" r="r" t="t"/>
                <a:pathLst>
                  <a:path extrusionOk="0" h="148" w="535">
                    <a:moveTo>
                      <a:pt x="183" y="1"/>
                    </a:moveTo>
                    <a:cubicBezTo>
                      <a:pt x="145" y="1"/>
                      <a:pt x="106" y="5"/>
                      <a:pt x="67" y="14"/>
                    </a:cubicBezTo>
                    <a:cubicBezTo>
                      <a:pt x="0" y="48"/>
                      <a:pt x="34" y="115"/>
                      <a:pt x="67" y="115"/>
                    </a:cubicBezTo>
                    <a:cubicBezTo>
                      <a:pt x="201" y="115"/>
                      <a:pt x="301" y="115"/>
                      <a:pt x="434" y="148"/>
                    </a:cubicBezTo>
                    <a:cubicBezTo>
                      <a:pt x="501" y="148"/>
                      <a:pt x="534" y="48"/>
                      <a:pt x="434" y="48"/>
                    </a:cubicBezTo>
                    <a:cubicBezTo>
                      <a:pt x="363" y="24"/>
                      <a:pt x="276" y="1"/>
                      <a:pt x="183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55" name="Google Shape;14655;p43"/>
              <p:cNvSpPr/>
              <p:nvPr/>
            </p:nvSpPr>
            <p:spPr>
              <a:xfrm>
                <a:off x="5909725" y="3198450"/>
                <a:ext cx="4200" cy="16475"/>
              </a:xfrm>
              <a:custGeom>
                <a:rect b="b" l="l" r="r" t="t"/>
                <a:pathLst>
                  <a:path extrusionOk="0" h="659" w="168">
                    <a:moveTo>
                      <a:pt x="72" y="0"/>
                    </a:moveTo>
                    <a:cubicBezTo>
                      <a:pt x="43" y="0"/>
                      <a:pt x="18" y="25"/>
                      <a:pt x="34" y="75"/>
                    </a:cubicBezTo>
                    <a:cubicBezTo>
                      <a:pt x="34" y="242"/>
                      <a:pt x="1" y="409"/>
                      <a:pt x="1" y="609"/>
                    </a:cubicBezTo>
                    <a:cubicBezTo>
                      <a:pt x="1" y="642"/>
                      <a:pt x="26" y="659"/>
                      <a:pt x="51" y="659"/>
                    </a:cubicBezTo>
                    <a:cubicBezTo>
                      <a:pt x="76" y="659"/>
                      <a:pt x="101" y="642"/>
                      <a:pt x="101" y="609"/>
                    </a:cubicBezTo>
                    <a:cubicBezTo>
                      <a:pt x="134" y="442"/>
                      <a:pt x="168" y="242"/>
                      <a:pt x="134" y="75"/>
                    </a:cubicBezTo>
                    <a:cubicBezTo>
                      <a:pt x="134" y="25"/>
                      <a:pt x="101" y="0"/>
                      <a:pt x="72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56" name="Google Shape;14656;p43"/>
              <p:cNvSpPr/>
              <p:nvPr/>
            </p:nvSpPr>
            <p:spPr>
              <a:xfrm>
                <a:off x="5955000" y="2937175"/>
                <a:ext cx="35650" cy="22575"/>
              </a:xfrm>
              <a:custGeom>
                <a:rect b="b" l="l" r="r" t="t"/>
                <a:pathLst>
                  <a:path extrusionOk="0" h="903" w="1426">
                    <a:moveTo>
                      <a:pt x="537" y="1"/>
                    </a:moveTo>
                    <a:cubicBezTo>
                      <a:pt x="360" y="1"/>
                      <a:pt x="184" y="59"/>
                      <a:pt x="58" y="185"/>
                    </a:cubicBezTo>
                    <a:cubicBezTo>
                      <a:pt x="0" y="243"/>
                      <a:pt x="42" y="326"/>
                      <a:pt x="98" y="326"/>
                    </a:cubicBezTo>
                    <a:cubicBezTo>
                      <a:pt x="106" y="326"/>
                      <a:pt x="116" y="323"/>
                      <a:pt x="125" y="319"/>
                    </a:cubicBezTo>
                    <a:cubicBezTo>
                      <a:pt x="293" y="277"/>
                      <a:pt x="449" y="235"/>
                      <a:pt x="608" y="235"/>
                    </a:cubicBezTo>
                    <a:cubicBezTo>
                      <a:pt x="700" y="235"/>
                      <a:pt x="794" y="249"/>
                      <a:pt x="892" y="286"/>
                    </a:cubicBezTo>
                    <a:cubicBezTo>
                      <a:pt x="1125" y="386"/>
                      <a:pt x="1292" y="619"/>
                      <a:pt x="1359" y="853"/>
                    </a:cubicBezTo>
                    <a:cubicBezTo>
                      <a:pt x="1359" y="886"/>
                      <a:pt x="1376" y="903"/>
                      <a:pt x="1392" y="903"/>
                    </a:cubicBezTo>
                    <a:cubicBezTo>
                      <a:pt x="1409" y="903"/>
                      <a:pt x="1426" y="886"/>
                      <a:pt x="1426" y="853"/>
                    </a:cubicBezTo>
                    <a:cubicBezTo>
                      <a:pt x="1426" y="519"/>
                      <a:pt x="1259" y="252"/>
                      <a:pt x="959" y="119"/>
                    </a:cubicBezTo>
                    <a:cubicBezTo>
                      <a:pt x="836" y="42"/>
                      <a:pt x="686" y="1"/>
                      <a:pt x="53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57" name="Google Shape;14657;p43"/>
              <p:cNvSpPr/>
              <p:nvPr/>
            </p:nvSpPr>
            <p:spPr>
              <a:xfrm>
                <a:off x="5972275" y="2950150"/>
                <a:ext cx="13375" cy="12875"/>
              </a:xfrm>
              <a:custGeom>
                <a:rect b="b" l="l" r="r" t="t"/>
                <a:pathLst>
                  <a:path extrusionOk="0" h="515" w="535">
                    <a:moveTo>
                      <a:pt x="101" y="0"/>
                    </a:moveTo>
                    <a:cubicBezTo>
                      <a:pt x="34" y="0"/>
                      <a:pt x="1" y="100"/>
                      <a:pt x="67" y="133"/>
                    </a:cubicBezTo>
                    <a:cubicBezTo>
                      <a:pt x="134" y="200"/>
                      <a:pt x="201" y="234"/>
                      <a:pt x="268" y="267"/>
                    </a:cubicBezTo>
                    <a:cubicBezTo>
                      <a:pt x="334" y="334"/>
                      <a:pt x="401" y="400"/>
                      <a:pt x="434" y="500"/>
                    </a:cubicBezTo>
                    <a:cubicBezTo>
                      <a:pt x="444" y="510"/>
                      <a:pt x="457" y="514"/>
                      <a:pt x="470" y="514"/>
                    </a:cubicBezTo>
                    <a:cubicBezTo>
                      <a:pt x="501" y="514"/>
                      <a:pt x="534" y="491"/>
                      <a:pt x="534" y="467"/>
                    </a:cubicBezTo>
                    <a:cubicBezTo>
                      <a:pt x="501" y="234"/>
                      <a:pt x="334" y="0"/>
                      <a:pt x="101" y="0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58" name="Google Shape;14658;p43"/>
              <p:cNvSpPr/>
              <p:nvPr/>
            </p:nvSpPr>
            <p:spPr>
              <a:xfrm>
                <a:off x="5846350" y="2937750"/>
                <a:ext cx="35050" cy="32350"/>
              </a:xfrm>
              <a:custGeom>
                <a:rect b="b" l="l" r="r" t="t"/>
                <a:pathLst>
                  <a:path extrusionOk="0" h="1294" w="1402">
                    <a:moveTo>
                      <a:pt x="987" y="1"/>
                    </a:moveTo>
                    <a:cubicBezTo>
                      <a:pt x="786" y="1"/>
                      <a:pt x="567" y="82"/>
                      <a:pt x="434" y="196"/>
                    </a:cubicBezTo>
                    <a:cubicBezTo>
                      <a:pt x="134" y="429"/>
                      <a:pt x="1" y="863"/>
                      <a:pt x="134" y="1230"/>
                    </a:cubicBezTo>
                    <a:cubicBezTo>
                      <a:pt x="149" y="1275"/>
                      <a:pt x="178" y="1293"/>
                      <a:pt x="205" y="1293"/>
                    </a:cubicBezTo>
                    <a:cubicBezTo>
                      <a:pt x="238" y="1293"/>
                      <a:pt x="268" y="1266"/>
                      <a:pt x="268" y="1230"/>
                    </a:cubicBezTo>
                    <a:cubicBezTo>
                      <a:pt x="334" y="930"/>
                      <a:pt x="368" y="596"/>
                      <a:pt x="601" y="396"/>
                    </a:cubicBezTo>
                    <a:cubicBezTo>
                      <a:pt x="726" y="271"/>
                      <a:pt x="876" y="237"/>
                      <a:pt x="1036" y="237"/>
                    </a:cubicBezTo>
                    <a:cubicBezTo>
                      <a:pt x="1133" y="237"/>
                      <a:pt x="1234" y="250"/>
                      <a:pt x="1335" y="263"/>
                    </a:cubicBezTo>
                    <a:cubicBezTo>
                      <a:pt x="1402" y="263"/>
                      <a:pt x="1402" y="196"/>
                      <a:pt x="1368" y="162"/>
                    </a:cubicBezTo>
                    <a:cubicBezTo>
                      <a:pt x="1282" y="47"/>
                      <a:pt x="1140" y="1"/>
                      <a:pt x="98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59" name="Google Shape;14659;p43"/>
              <p:cNvSpPr/>
              <p:nvPr/>
            </p:nvSpPr>
            <p:spPr>
              <a:xfrm>
                <a:off x="5860525" y="2950800"/>
                <a:ext cx="14200" cy="15625"/>
              </a:xfrm>
              <a:custGeom>
                <a:rect b="b" l="l" r="r" t="t"/>
                <a:pathLst>
                  <a:path extrusionOk="0" h="625" w="568">
                    <a:moveTo>
                      <a:pt x="448" y="1"/>
                    </a:moveTo>
                    <a:cubicBezTo>
                      <a:pt x="333" y="1"/>
                      <a:pt x="221" y="88"/>
                      <a:pt x="134" y="174"/>
                    </a:cubicBezTo>
                    <a:cubicBezTo>
                      <a:pt x="34" y="274"/>
                      <a:pt x="1" y="408"/>
                      <a:pt x="1" y="574"/>
                    </a:cubicBezTo>
                    <a:cubicBezTo>
                      <a:pt x="18" y="608"/>
                      <a:pt x="51" y="625"/>
                      <a:pt x="80" y="625"/>
                    </a:cubicBezTo>
                    <a:cubicBezTo>
                      <a:pt x="109" y="625"/>
                      <a:pt x="134" y="608"/>
                      <a:pt x="134" y="574"/>
                    </a:cubicBezTo>
                    <a:cubicBezTo>
                      <a:pt x="168" y="474"/>
                      <a:pt x="201" y="374"/>
                      <a:pt x="268" y="308"/>
                    </a:cubicBezTo>
                    <a:cubicBezTo>
                      <a:pt x="334" y="208"/>
                      <a:pt x="435" y="174"/>
                      <a:pt x="535" y="107"/>
                    </a:cubicBezTo>
                    <a:cubicBezTo>
                      <a:pt x="568" y="107"/>
                      <a:pt x="568" y="41"/>
                      <a:pt x="501" y="7"/>
                    </a:cubicBezTo>
                    <a:cubicBezTo>
                      <a:pt x="483" y="3"/>
                      <a:pt x="465" y="1"/>
                      <a:pt x="448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60" name="Google Shape;14660;p43"/>
              <p:cNvSpPr/>
              <p:nvPr/>
            </p:nvSpPr>
            <p:spPr>
              <a:xfrm>
                <a:off x="5868050" y="2959300"/>
                <a:ext cx="9200" cy="9750"/>
              </a:xfrm>
              <a:custGeom>
                <a:rect b="b" l="l" r="r" t="t"/>
                <a:pathLst>
                  <a:path extrusionOk="0" h="390" w="368">
                    <a:moveTo>
                      <a:pt x="267" y="1"/>
                    </a:moveTo>
                    <a:cubicBezTo>
                      <a:pt x="200" y="34"/>
                      <a:pt x="134" y="68"/>
                      <a:pt x="67" y="134"/>
                    </a:cubicBezTo>
                    <a:cubicBezTo>
                      <a:pt x="33" y="201"/>
                      <a:pt x="0" y="268"/>
                      <a:pt x="33" y="335"/>
                    </a:cubicBezTo>
                    <a:cubicBezTo>
                      <a:pt x="33" y="374"/>
                      <a:pt x="68" y="390"/>
                      <a:pt x="96" y="390"/>
                    </a:cubicBezTo>
                    <a:cubicBezTo>
                      <a:pt x="116" y="390"/>
                      <a:pt x="134" y="382"/>
                      <a:pt x="134" y="368"/>
                    </a:cubicBezTo>
                    <a:cubicBezTo>
                      <a:pt x="167" y="301"/>
                      <a:pt x="167" y="268"/>
                      <a:pt x="200" y="234"/>
                    </a:cubicBezTo>
                    <a:cubicBezTo>
                      <a:pt x="234" y="168"/>
                      <a:pt x="267" y="134"/>
                      <a:pt x="300" y="134"/>
                    </a:cubicBezTo>
                    <a:cubicBezTo>
                      <a:pt x="367" y="101"/>
                      <a:pt x="300" y="1"/>
                      <a:pt x="267" y="1"/>
                    </a:cubicBezTo>
                    <a:close/>
                  </a:path>
                </a:pathLst>
              </a:custGeom>
              <a:solidFill>
                <a:srgbClr val="3827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4661" name="Google Shape;14661;p43"/>
          <p:cNvGrpSpPr/>
          <p:nvPr/>
        </p:nvGrpSpPr>
        <p:grpSpPr>
          <a:xfrm>
            <a:off x="1333176" y="226845"/>
            <a:ext cx="711640" cy="799682"/>
            <a:chOff x="342335" y="2698687"/>
            <a:chExt cx="987017" cy="1109129"/>
          </a:xfrm>
        </p:grpSpPr>
        <p:grpSp>
          <p:nvGrpSpPr>
            <p:cNvPr id="14662" name="Google Shape;14662;p43"/>
            <p:cNvGrpSpPr/>
            <p:nvPr/>
          </p:nvGrpSpPr>
          <p:grpSpPr>
            <a:xfrm rot="-4922709">
              <a:off x="335758" y="2824828"/>
              <a:ext cx="1000172" cy="856846"/>
              <a:chOff x="2717100" y="3870000"/>
              <a:chExt cx="1327100" cy="1136925"/>
            </a:xfrm>
          </p:grpSpPr>
          <p:sp>
            <p:nvSpPr>
              <p:cNvPr id="14663" name="Google Shape;14663;p43"/>
              <p:cNvSpPr/>
              <p:nvPr/>
            </p:nvSpPr>
            <p:spPr>
              <a:xfrm>
                <a:off x="3211625" y="4378425"/>
                <a:ext cx="278575" cy="81925"/>
              </a:xfrm>
              <a:custGeom>
                <a:rect b="b" l="l" r="r" t="t"/>
                <a:pathLst>
                  <a:path extrusionOk="0" h="3277" w="11143">
                    <a:moveTo>
                      <a:pt x="5742" y="1"/>
                    </a:moveTo>
                    <a:cubicBezTo>
                      <a:pt x="3903" y="1"/>
                      <a:pt x="1960" y="596"/>
                      <a:pt x="1" y="1341"/>
                    </a:cubicBezTo>
                    <a:cubicBezTo>
                      <a:pt x="2013" y="2695"/>
                      <a:pt x="4179" y="3277"/>
                      <a:pt x="6443" y="3277"/>
                    </a:cubicBezTo>
                    <a:cubicBezTo>
                      <a:pt x="7971" y="3277"/>
                      <a:pt x="9543" y="3012"/>
                      <a:pt x="11142" y="2542"/>
                    </a:cubicBezTo>
                    <a:cubicBezTo>
                      <a:pt x="9528" y="670"/>
                      <a:pt x="7694" y="1"/>
                      <a:pt x="574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64" name="Google Shape;14664;p43"/>
              <p:cNvSpPr/>
              <p:nvPr/>
            </p:nvSpPr>
            <p:spPr>
              <a:xfrm>
                <a:off x="3359225" y="4492825"/>
                <a:ext cx="161825" cy="204325"/>
              </a:xfrm>
              <a:custGeom>
                <a:rect b="b" l="l" r="r" t="t"/>
                <a:pathLst>
                  <a:path extrusionOk="0" h="8173" w="6473">
                    <a:moveTo>
                      <a:pt x="5605" y="0"/>
                    </a:moveTo>
                    <a:cubicBezTo>
                      <a:pt x="4571" y="1335"/>
                      <a:pt x="3203" y="2436"/>
                      <a:pt x="2236" y="3837"/>
                    </a:cubicBezTo>
                    <a:cubicBezTo>
                      <a:pt x="1769" y="4537"/>
                      <a:pt x="1" y="8173"/>
                      <a:pt x="1" y="8173"/>
                    </a:cubicBezTo>
                    <a:cubicBezTo>
                      <a:pt x="2169" y="7806"/>
                      <a:pt x="5271" y="7206"/>
                      <a:pt x="5972" y="4704"/>
                    </a:cubicBezTo>
                    <a:cubicBezTo>
                      <a:pt x="6472" y="2969"/>
                      <a:pt x="6072" y="1535"/>
                      <a:pt x="56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65" name="Google Shape;14665;p43"/>
              <p:cNvSpPr/>
              <p:nvPr/>
            </p:nvSpPr>
            <p:spPr>
              <a:xfrm>
                <a:off x="3104050" y="4304275"/>
                <a:ext cx="236025" cy="49300"/>
              </a:xfrm>
              <a:custGeom>
                <a:rect b="b" l="l" r="r" t="t"/>
                <a:pathLst>
                  <a:path extrusionOk="0" h="1972" w="9441">
                    <a:moveTo>
                      <a:pt x="3805" y="1"/>
                    </a:moveTo>
                    <a:cubicBezTo>
                      <a:pt x="2557" y="1"/>
                      <a:pt x="1292" y="147"/>
                      <a:pt x="1" y="371"/>
                    </a:cubicBezTo>
                    <a:cubicBezTo>
                      <a:pt x="634" y="638"/>
                      <a:pt x="1302" y="871"/>
                      <a:pt x="1969" y="1071"/>
                    </a:cubicBezTo>
                    <a:cubicBezTo>
                      <a:pt x="3136" y="1438"/>
                      <a:pt x="4370" y="1605"/>
                      <a:pt x="5538" y="1972"/>
                    </a:cubicBezTo>
                    <a:cubicBezTo>
                      <a:pt x="6806" y="1572"/>
                      <a:pt x="8106" y="1271"/>
                      <a:pt x="9441" y="1271"/>
                    </a:cubicBezTo>
                    <a:cubicBezTo>
                      <a:pt x="7584" y="343"/>
                      <a:pt x="5715" y="1"/>
                      <a:pt x="380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66" name="Google Shape;14666;p43"/>
              <p:cNvSpPr/>
              <p:nvPr/>
            </p:nvSpPr>
            <p:spPr>
              <a:xfrm>
                <a:off x="3083200" y="3916575"/>
                <a:ext cx="304425" cy="390300"/>
              </a:xfrm>
              <a:custGeom>
                <a:rect b="b" l="l" r="r" t="t"/>
                <a:pathLst>
                  <a:path extrusionOk="0" h="15612" w="12177">
                    <a:moveTo>
                      <a:pt x="6505" y="1"/>
                    </a:moveTo>
                    <a:cubicBezTo>
                      <a:pt x="4804" y="2269"/>
                      <a:pt x="3503" y="4671"/>
                      <a:pt x="2636" y="7406"/>
                    </a:cubicBezTo>
                    <a:cubicBezTo>
                      <a:pt x="2549" y="7688"/>
                      <a:pt x="2322" y="7829"/>
                      <a:pt x="2072" y="7829"/>
                    </a:cubicBezTo>
                    <a:cubicBezTo>
                      <a:pt x="1938" y="7829"/>
                      <a:pt x="1797" y="7788"/>
                      <a:pt x="1669" y="7706"/>
                    </a:cubicBezTo>
                    <a:cubicBezTo>
                      <a:pt x="1168" y="7339"/>
                      <a:pt x="635" y="6972"/>
                      <a:pt x="134" y="6605"/>
                    </a:cubicBezTo>
                    <a:lnTo>
                      <a:pt x="134" y="6605"/>
                    </a:lnTo>
                    <a:cubicBezTo>
                      <a:pt x="1" y="9407"/>
                      <a:pt x="1001" y="11609"/>
                      <a:pt x="2436" y="14044"/>
                    </a:cubicBezTo>
                    <a:cubicBezTo>
                      <a:pt x="3213" y="13947"/>
                      <a:pt x="3990" y="13895"/>
                      <a:pt x="4755" y="13895"/>
                    </a:cubicBezTo>
                    <a:cubicBezTo>
                      <a:pt x="5302" y="13895"/>
                      <a:pt x="5843" y="13922"/>
                      <a:pt x="6372" y="13977"/>
                    </a:cubicBezTo>
                    <a:cubicBezTo>
                      <a:pt x="5972" y="13177"/>
                      <a:pt x="5638" y="12309"/>
                      <a:pt x="5438" y="11409"/>
                    </a:cubicBezTo>
                    <a:cubicBezTo>
                      <a:pt x="4804" y="11109"/>
                      <a:pt x="4237" y="10742"/>
                      <a:pt x="3637" y="10341"/>
                    </a:cubicBezTo>
                    <a:cubicBezTo>
                      <a:pt x="3003" y="9908"/>
                      <a:pt x="2302" y="9507"/>
                      <a:pt x="1735" y="8940"/>
                    </a:cubicBezTo>
                    <a:cubicBezTo>
                      <a:pt x="1676" y="8881"/>
                      <a:pt x="1669" y="8663"/>
                      <a:pt x="1786" y="8663"/>
                    </a:cubicBezTo>
                    <a:cubicBezTo>
                      <a:pt x="1801" y="8663"/>
                      <a:pt x="1817" y="8666"/>
                      <a:pt x="1835" y="8674"/>
                    </a:cubicBezTo>
                    <a:cubicBezTo>
                      <a:pt x="2603" y="8874"/>
                      <a:pt x="3303" y="9274"/>
                      <a:pt x="4004" y="9641"/>
                    </a:cubicBezTo>
                    <a:cubicBezTo>
                      <a:pt x="4404" y="9874"/>
                      <a:pt x="4838" y="10108"/>
                      <a:pt x="5238" y="10341"/>
                    </a:cubicBezTo>
                    <a:cubicBezTo>
                      <a:pt x="4838" y="7840"/>
                      <a:pt x="5104" y="5138"/>
                      <a:pt x="5805" y="2936"/>
                    </a:cubicBezTo>
                    <a:cubicBezTo>
                      <a:pt x="5818" y="2885"/>
                      <a:pt x="5855" y="2863"/>
                      <a:pt x="5896" y="2863"/>
                    </a:cubicBezTo>
                    <a:cubicBezTo>
                      <a:pt x="5962" y="2863"/>
                      <a:pt x="6038" y="2920"/>
                      <a:pt x="6038" y="3003"/>
                    </a:cubicBezTo>
                    <a:cubicBezTo>
                      <a:pt x="5772" y="5204"/>
                      <a:pt x="5738" y="7439"/>
                      <a:pt x="6305" y="9608"/>
                    </a:cubicBezTo>
                    <a:cubicBezTo>
                      <a:pt x="6305" y="9641"/>
                      <a:pt x="6339" y="9708"/>
                      <a:pt x="6372" y="9774"/>
                    </a:cubicBezTo>
                    <a:cubicBezTo>
                      <a:pt x="6806" y="8207"/>
                      <a:pt x="7706" y="6672"/>
                      <a:pt x="8607" y="5438"/>
                    </a:cubicBezTo>
                    <a:cubicBezTo>
                      <a:pt x="8655" y="5380"/>
                      <a:pt x="8714" y="5356"/>
                      <a:pt x="8771" y="5356"/>
                    </a:cubicBezTo>
                    <a:cubicBezTo>
                      <a:pt x="8913" y="5356"/>
                      <a:pt x="9045" y="5505"/>
                      <a:pt x="8974" y="5671"/>
                    </a:cubicBezTo>
                    <a:cubicBezTo>
                      <a:pt x="8540" y="6705"/>
                      <a:pt x="8107" y="7773"/>
                      <a:pt x="7740" y="8840"/>
                    </a:cubicBezTo>
                    <a:cubicBezTo>
                      <a:pt x="7439" y="9708"/>
                      <a:pt x="7239" y="10575"/>
                      <a:pt x="6906" y="11409"/>
                    </a:cubicBezTo>
                    <a:cubicBezTo>
                      <a:pt x="7072" y="11842"/>
                      <a:pt x="7273" y="12276"/>
                      <a:pt x="7439" y="12710"/>
                    </a:cubicBezTo>
                    <a:cubicBezTo>
                      <a:pt x="7940" y="11309"/>
                      <a:pt x="8674" y="9974"/>
                      <a:pt x="9774" y="9074"/>
                    </a:cubicBezTo>
                    <a:cubicBezTo>
                      <a:pt x="9844" y="9019"/>
                      <a:pt x="9915" y="8995"/>
                      <a:pt x="9984" y="8995"/>
                    </a:cubicBezTo>
                    <a:cubicBezTo>
                      <a:pt x="10247" y="8995"/>
                      <a:pt x="10460" y="9343"/>
                      <a:pt x="10275" y="9608"/>
                    </a:cubicBezTo>
                    <a:cubicBezTo>
                      <a:pt x="9341" y="10942"/>
                      <a:pt x="8440" y="12143"/>
                      <a:pt x="7873" y="13644"/>
                    </a:cubicBezTo>
                    <a:cubicBezTo>
                      <a:pt x="7973" y="13877"/>
                      <a:pt x="8040" y="14111"/>
                      <a:pt x="8140" y="14344"/>
                    </a:cubicBezTo>
                    <a:cubicBezTo>
                      <a:pt x="9074" y="14611"/>
                      <a:pt x="9941" y="15011"/>
                      <a:pt x="10708" y="15612"/>
                    </a:cubicBezTo>
                    <a:cubicBezTo>
                      <a:pt x="10808" y="13610"/>
                      <a:pt x="11342" y="11576"/>
                      <a:pt x="12176" y="9708"/>
                    </a:cubicBezTo>
                    <a:cubicBezTo>
                      <a:pt x="12109" y="9641"/>
                      <a:pt x="12076" y="9574"/>
                      <a:pt x="12043" y="9507"/>
                    </a:cubicBezTo>
                    <a:cubicBezTo>
                      <a:pt x="11075" y="6939"/>
                      <a:pt x="10842" y="4070"/>
                      <a:pt x="10408" y="1368"/>
                    </a:cubicBezTo>
                    <a:cubicBezTo>
                      <a:pt x="9808" y="2069"/>
                      <a:pt x="9341" y="2703"/>
                      <a:pt x="8940" y="3603"/>
                    </a:cubicBezTo>
                    <a:cubicBezTo>
                      <a:pt x="8859" y="3782"/>
                      <a:pt x="8722" y="3866"/>
                      <a:pt x="8584" y="3866"/>
                    </a:cubicBezTo>
                    <a:cubicBezTo>
                      <a:pt x="8439" y="3866"/>
                      <a:pt x="8292" y="3774"/>
                      <a:pt x="8207" y="3603"/>
                    </a:cubicBezTo>
                    <a:cubicBezTo>
                      <a:pt x="7573" y="2436"/>
                      <a:pt x="7039" y="1235"/>
                      <a:pt x="650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67" name="Google Shape;14667;p43"/>
              <p:cNvSpPr/>
              <p:nvPr/>
            </p:nvSpPr>
            <p:spPr>
              <a:xfrm>
                <a:off x="2910575" y="4340225"/>
                <a:ext cx="172650" cy="140950"/>
              </a:xfrm>
              <a:custGeom>
                <a:rect b="b" l="l" r="r" t="t"/>
                <a:pathLst>
                  <a:path extrusionOk="0" h="5638" w="6906">
                    <a:moveTo>
                      <a:pt x="6172" y="0"/>
                    </a:moveTo>
                    <a:cubicBezTo>
                      <a:pt x="5038" y="934"/>
                      <a:pt x="3603" y="1601"/>
                      <a:pt x="2503" y="2635"/>
                    </a:cubicBezTo>
                    <a:cubicBezTo>
                      <a:pt x="1535" y="3536"/>
                      <a:pt x="768" y="4537"/>
                      <a:pt x="1" y="5571"/>
                    </a:cubicBezTo>
                    <a:cubicBezTo>
                      <a:pt x="835" y="5571"/>
                      <a:pt x="1669" y="5571"/>
                      <a:pt x="2469" y="5637"/>
                    </a:cubicBezTo>
                    <a:cubicBezTo>
                      <a:pt x="2036" y="4403"/>
                      <a:pt x="3703" y="2769"/>
                      <a:pt x="4504" y="2068"/>
                    </a:cubicBezTo>
                    <a:cubicBezTo>
                      <a:pt x="5238" y="1401"/>
                      <a:pt x="6038" y="801"/>
                      <a:pt x="6906" y="334"/>
                    </a:cubicBezTo>
                    <a:cubicBezTo>
                      <a:pt x="6672" y="234"/>
                      <a:pt x="6405" y="134"/>
                      <a:pt x="61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68" name="Google Shape;14668;p43"/>
              <p:cNvSpPr/>
              <p:nvPr/>
            </p:nvSpPr>
            <p:spPr>
              <a:xfrm>
                <a:off x="3137400" y="4461125"/>
                <a:ext cx="318600" cy="157650"/>
              </a:xfrm>
              <a:custGeom>
                <a:rect b="b" l="l" r="r" t="t"/>
                <a:pathLst>
                  <a:path extrusionOk="0" h="6306" w="12744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907" y="5939"/>
                      <a:pt x="9141" y="5605"/>
                      <a:pt x="9341" y="5338"/>
                    </a:cubicBezTo>
                    <a:cubicBezTo>
                      <a:pt x="10242" y="3937"/>
                      <a:pt x="11342" y="2269"/>
                      <a:pt x="12743" y="1135"/>
                    </a:cubicBezTo>
                    <a:lnTo>
                      <a:pt x="12743" y="1135"/>
                    </a:lnTo>
                    <a:cubicBezTo>
                      <a:pt x="11742" y="1415"/>
                      <a:pt x="10708" y="1546"/>
                      <a:pt x="9671" y="1546"/>
                    </a:cubicBezTo>
                    <a:cubicBezTo>
                      <a:pt x="7496" y="1546"/>
                      <a:pt x="5302" y="972"/>
                      <a:pt x="33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69" name="Google Shape;14669;p43"/>
              <p:cNvSpPr/>
              <p:nvPr/>
            </p:nvSpPr>
            <p:spPr>
              <a:xfrm>
                <a:off x="2913925" y="4638775"/>
                <a:ext cx="261875" cy="153925"/>
              </a:xfrm>
              <a:custGeom>
                <a:rect b="b" l="l" r="r" t="t"/>
                <a:pathLst>
                  <a:path extrusionOk="0" h="6157" w="10475">
                    <a:moveTo>
                      <a:pt x="4570" y="0"/>
                    </a:moveTo>
                    <a:cubicBezTo>
                      <a:pt x="2869" y="1668"/>
                      <a:pt x="1168" y="3302"/>
                      <a:pt x="0" y="5404"/>
                    </a:cubicBezTo>
                    <a:cubicBezTo>
                      <a:pt x="1201" y="5804"/>
                      <a:pt x="2435" y="6071"/>
                      <a:pt x="3703" y="6138"/>
                    </a:cubicBezTo>
                    <a:cubicBezTo>
                      <a:pt x="3914" y="6152"/>
                      <a:pt x="4126" y="6157"/>
                      <a:pt x="4337" y="6157"/>
                    </a:cubicBezTo>
                    <a:cubicBezTo>
                      <a:pt x="4915" y="6157"/>
                      <a:pt x="5493" y="6118"/>
                      <a:pt x="6071" y="6118"/>
                    </a:cubicBezTo>
                    <a:cubicBezTo>
                      <a:pt x="6282" y="6118"/>
                      <a:pt x="6494" y="6124"/>
                      <a:pt x="6705" y="6138"/>
                    </a:cubicBezTo>
                    <a:cubicBezTo>
                      <a:pt x="6805" y="5070"/>
                      <a:pt x="7372" y="3903"/>
                      <a:pt x="7772" y="3136"/>
                    </a:cubicBezTo>
                    <a:cubicBezTo>
                      <a:pt x="8440" y="1968"/>
                      <a:pt x="9307" y="834"/>
                      <a:pt x="10474" y="133"/>
                    </a:cubicBezTo>
                    <a:lnTo>
                      <a:pt x="10408" y="133"/>
                    </a:lnTo>
                    <a:cubicBezTo>
                      <a:pt x="10341" y="133"/>
                      <a:pt x="10308" y="167"/>
                      <a:pt x="10274" y="167"/>
                    </a:cubicBezTo>
                    <a:cubicBezTo>
                      <a:pt x="9637" y="313"/>
                      <a:pt x="8962" y="369"/>
                      <a:pt x="8280" y="369"/>
                    </a:cubicBezTo>
                    <a:cubicBezTo>
                      <a:pt x="7249" y="369"/>
                      <a:pt x="6201" y="241"/>
                      <a:pt x="5237" y="100"/>
                    </a:cubicBezTo>
                    <a:cubicBezTo>
                      <a:pt x="5037" y="67"/>
                      <a:pt x="4837" y="33"/>
                      <a:pt x="45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70" name="Google Shape;14670;p43"/>
              <p:cNvSpPr/>
              <p:nvPr/>
            </p:nvSpPr>
            <p:spPr>
              <a:xfrm>
                <a:off x="3369250" y="4008300"/>
                <a:ext cx="495375" cy="439525"/>
              </a:xfrm>
              <a:custGeom>
                <a:rect b="b" l="l" r="r" t="t"/>
                <a:pathLst>
                  <a:path extrusionOk="0" h="17581" w="19815">
                    <a:moveTo>
                      <a:pt x="19814" y="1"/>
                    </a:moveTo>
                    <a:lnTo>
                      <a:pt x="19814" y="1"/>
                    </a:lnTo>
                    <a:cubicBezTo>
                      <a:pt x="17513" y="768"/>
                      <a:pt x="15178" y="1469"/>
                      <a:pt x="12876" y="2269"/>
                    </a:cubicBezTo>
                    <a:cubicBezTo>
                      <a:pt x="12792" y="2297"/>
                      <a:pt x="12713" y="2310"/>
                      <a:pt x="12639" y="2310"/>
                    </a:cubicBezTo>
                    <a:cubicBezTo>
                      <a:pt x="12273" y="2310"/>
                      <a:pt x="12042" y="1991"/>
                      <a:pt x="12042" y="1602"/>
                    </a:cubicBezTo>
                    <a:cubicBezTo>
                      <a:pt x="12042" y="1135"/>
                      <a:pt x="12042" y="668"/>
                      <a:pt x="12042" y="201"/>
                    </a:cubicBezTo>
                    <a:cubicBezTo>
                      <a:pt x="10775" y="902"/>
                      <a:pt x="9474" y="1769"/>
                      <a:pt x="8406" y="2703"/>
                    </a:cubicBezTo>
                    <a:cubicBezTo>
                      <a:pt x="8324" y="2774"/>
                      <a:pt x="8220" y="2807"/>
                      <a:pt x="8116" y="2807"/>
                    </a:cubicBezTo>
                    <a:cubicBezTo>
                      <a:pt x="7927" y="2807"/>
                      <a:pt x="7737" y="2697"/>
                      <a:pt x="7672" y="2503"/>
                    </a:cubicBezTo>
                    <a:cubicBezTo>
                      <a:pt x="7539" y="2102"/>
                      <a:pt x="7439" y="1769"/>
                      <a:pt x="7339" y="1369"/>
                    </a:cubicBezTo>
                    <a:cubicBezTo>
                      <a:pt x="6572" y="2369"/>
                      <a:pt x="5871" y="3370"/>
                      <a:pt x="5171" y="4404"/>
                    </a:cubicBezTo>
                    <a:cubicBezTo>
                      <a:pt x="5071" y="4541"/>
                      <a:pt x="4949" y="4599"/>
                      <a:pt x="4831" y="4599"/>
                    </a:cubicBezTo>
                    <a:cubicBezTo>
                      <a:pt x="4632" y="4599"/>
                      <a:pt x="4445" y="4434"/>
                      <a:pt x="4403" y="4204"/>
                    </a:cubicBezTo>
                    <a:cubicBezTo>
                      <a:pt x="4303" y="3804"/>
                      <a:pt x="4203" y="3370"/>
                      <a:pt x="4137" y="2970"/>
                    </a:cubicBezTo>
                    <a:cubicBezTo>
                      <a:pt x="2202" y="5972"/>
                      <a:pt x="1068" y="9107"/>
                      <a:pt x="0" y="12543"/>
                    </a:cubicBezTo>
                    <a:cubicBezTo>
                      <a:pt x="167" y="12710"/>
                      <a:pt x="334" y="12877"/>
                      <a:pt x="467" y="13077"/>
                    </a:cubicBezTo>
                    <a:cubicBezTo>
                      <a:pt x="534" y="13110"/>
                      <a:pt x="567" y="13177"/>
                      <a:pt x="567" y="13244"/>
                    </a:cubicBezTo>
                    <a:cubicBezTo>
                      <a:pt x="734" y="13277"/>
                      <a:pt x="901" y="13310"/>
                      <a:pt x="1068" y="13344"/>
                    </a:cubicBezTo>
                    <a:cubicBezTo>
                      <a:pt x="1668" y="13477"/>
                      <a:pt x="2269" y="13744"/>
                      <a:pt x="2836" y="14078"/>
                    </a:cubicBezTo>
                    <a:cubicBezTo>
                      <a:pt x="3002" y="13744"/>
                      <a:pt x="3169" y="13411"/>
                      <a:pt x="3369" y="13077"/>
                    </a:cubicBezTo>
                    <a:lnTo>
                      <a:pt x="3269" y="13077"/>
                    </a:lnTo>
                    <a:cubicBezTo>
                      <a:pt x="3102" y="13010"/>
                      <a:pt x="3036" y="12777"/>
                      <a:pt x="3102" y="12643"/>
                    </a:cubicBezTo>
                    <a:cubicBezTo>
                      <a:pt x="2269" y="11309"/>
                      <a:pt x="2402" y="9141"/>
                      <a:pt x="2736" y="7706"/>
                    </a:cubicBezTo>
                    <a:cubicBezTo>
                      <a:pt x="2749" y="7639"/>
                      <a:pt x="2795" y="7610"/>
                      <a:pt x="2843" y="7610"/>
                    </a:cubicBezTo>
                    <a:cubicBezTo>
                      <a:pt x="2914" y="7610"/>
                      <a:pt x="2989" y="7674"/>
                      <a:pt x="2969" y="7773"/>
                    </a:cubicBezTo>
                    <a:cubicBezTo>
                      <a:pt x="2869" y="8640"/>
                      <a:pt x="2869" y="9541"/>
                      <a:pt x="3069" y="10408"/>
                    </a:cubicBezTo>
                    <a:cubicBezTo>
                      <a:pt x="3236" y="11142"/>
                      <a:pt x="3536" y="11809"/>
                      <a:pt x="3703" y="12543"/>
                    </a:cubicBezTo>
                    <a:cubicBezTo>
                      <a:pt x="4470" y="11309"/>
                      <a:pt x="5404" y="10175"/>
                      <a:pt x="6438" y="9107"/>
                    </a:cubicBezTo>
                    <a:cubicBezTo>
                      <a:pt x="6071" y="8841"/>
                      <a:pt x="5904" y="8507"/>
                      <a:pt x="6071" y="8073"/>
                    </a:cubicBezTo>
                    <a:cubicBezTo>
                      <a:pt x="6038" y="6873"/>
                      <a:pt x="6572" y="5405"/>
                      <a:pt x="7205" y="4504"/>
                    </a:cubicBezTo>
                    <a:cubicBezTo>
                      <a:pt x="7241" y="4446"/>
                      <a:pt x="7292" y="4420"/>
                      <a:pt x="7343" y="4420"/>
                    </a:cubicBezTo>
                    <a:cubicBezTo>
                      <a:pt x="7437" y="4420"/>
                      <a:pt x="7527" y="4508"/>
                      <a:pt x="7506" y="4638"/>
                    </a:cubicBezTo>
                    <a:cubicBezTo>
                      <a:pt x="7339" y="5371"/>
                      <a:pt x="7139" y="6105"/>
                      <a:pt x="7005" y="6873"/>
                    </a:cubicBezTo>
                    <a:cubicBezTo>
                      <a:pt x="6939" y="7373"/>
                      <a:pt x="6939" y="7907"/>
                      <a:pt x="6805" y="8407"/>
                    </a:cubicBezTo>
                    <a:cubicBezTo>
                      <a:pt x="6872" y="8440"/>
                      <a:pt x="6972" y="8474"/>
                      <a:pt x="7039" y="8507"/>
                    </a:cubicBezTo>
                    <a:cubicBezTo>
                      <a:pt x="7572" y="8007"/>
                      <a:pt x="8073" y="7540"/>
                      <a:pt x="8606" y="7073"/>
                    </a:cubicBezTo>
                    <a:cubicBezTo>
                      <a:pt x="8973" y="6772"/>
                      <a:pt x="9340" y="6472"/>
                      <a:pt x="9707" y="6172"/>
                    </a:cubicBezTo>
                    <a:cubicBezTo>
                      <a:pt x="9440" y="5238"/>
                      <a:pt x="9674" y="4071"/>
                      <a:pt x="10107" y="3237"/>
                    </a:cubicBezTo>
                    <a:cubicBezTo>
                      <a:pt x="10140" y="3162"/>
                      <a:pt x="10192" y="3131"/>
                      <a:pt x="10248" y="3131"/>
                    </a:cubicBezTo>
                    <a:cubicBezTo>
                      <a:pt x="10366" y="3131"/>
                      <a:pt x="10497" y="3267"/>
                      <a:pt x="10474" y="3403"/>
                    </a:cubicBezTo>
                    <a:cubicBezTo>
                      <a:pt x="10441" y="3870"/>
                      <a:pt x="10408" y="4337"/>
                      <a:pt x="10408" y="4804"/>
                    </a:cubicBezTo>
                    <a:cubicBezTo>
                      <a:pt x="10374" y="5071"/>
                      <a:pt x="10408" y="5371"/>
                      <a:pt x="10408" y="5638"/>
                    </a:cubicBezTo>
                    <a:cubicBezTo>
                      <a:pt x="12142" y="4271"/>
                      <a:pt x="14077" y="3036"/>
                      <a:pt x="16112" y="2503"/>
                    </a:cubicBezTo>
                    <a:cubicBezTo>
                      <a:pt x="16152" y="2491"/>
                      <a:pt x="16189" y="2486"/>
                      <a:pt x="16223" y="2486"/>
                    </a:cubicBezTo>
                    <a:cubicBezTo>
                      <a:pt x="16587" y="2486"/>
                      <a:pt x="16620" y="3090"/>
                      <a:pt x="16345" y="3303"/>
                    </a:cubicBezTo>
                    <a:cubicBezTo>
                      <a:pt x="14711" y="4404"/>
                      <a:pt x="12976" y="5305"/>
                      <a:pt x="11308" y="6339"/>
                    </a:cubicBezTo>
                    <a:cubicBezTo>
                      <a:pt x="11975" y="6472"/>
                      <a:pt x="12643" y="6606"/>
                      <a:pt x="13276" y="6806"/>
                    </a:cubicBezTo>
                    <a:cubicBezTo>
                      <a:pt x="13534" y="6902"/>
                      <a:pt x="13450" y="7341"/>
                      <a:pt x="13203" y="7341"/>
                    </a:cubicBezTo>
                    <a:cubicBezTo>
                      <a:pt x="13194" y="7341"/>
                      <a:pt x="13185" y="7341"/>
                      <a:pt x="13176" y="7340"/>
                    </a:cubicBezTo>
                    <a:cubicBezTo>
                      <a:pt x="12342" y="7206"/>
                      <a:pt x="11542" y="6973"/>
                      <a:pt x="10741" y="6706"/>
                    </a:cubicBezTo>
                    <a:cubicBezTo>
                      <a:pt x="10007" y="7206"/>
                      <a:pt x="9307" y="7706"/>
                      <a:pt x="8640" y="8307"/>
                    </a:cubicBezTo>
                    <a:cubicBezTo>
                      <a:pt x="8506" y="8407"/>
                      <a:pt x="8373" y="8540"/>
                      <a:pt x="8239" y="8674"/>
                    </a:cubicBezTo>
                    <a:cubicBezTo>
                      <a:pt x="8640" y="8707"/>
                      <a:pt x="9040" y="8707"/>
                      <a:pt x="9207" y="8741"/>
                    </a:cubicBezTo>
                    <a:cubicBezTo>
                      <a:pt x="9941" y="8874"/>
                      <a:pt x="10708" y="9007"/>
                      <a:pt x="11442" y="9208"/>
                    </a:cubicBezTo>
                    <a:cubicBezTo>
                      <a:pt x="11866" y="9338"/>
                      <a:pt x="11875" y="10043"/>
                      <a:pt x="11376" y="10043"/>
                    </a:cubicBezTo>
                    <a:cubicBezTo>
                      <a:pt x="11365" y="10043"/>
                      <a:pt x="11354" y="10042"/>
                      <a:pt x="11342" y="10041"/>
                    </a:cubicBezTo>
                    <a:cubicBezTo>
                      <a:pt x="10875" y="10041"/>
                      <a:pt x="8773" y="9975"/>
                      <a:pt x="7339" y="9508"/>
                    </a:cubicBezTo>
                    <a:cubicBezTo>
                      <a:pt x="6338" y="10542"/>
                      <a:pt x="5404" y="11576"/>
                      <a:pt x="4470" y="12677"/>
                    </a:cubicBezTo>
                    <a:cubicBezTo>
                      <a:pt x="5013" y="12700"/>
                      <a:pt x="5538" y="12724"/>
                      <a:pt x="6071" y="12724"/>
                    </a:cubicBezTo>
                    <a:cubicBezTo>
                      <a:pt x="6292" y="12724"/>
                      <a:pt x="6514" y="12720"/>
                      <a:pt x="6738" y="12710"/>
                    </a:cubicBezTo>
                    <a:cubicBezTo>
                      <a:pt x="7105" y="12710"/>
                      <a:pt x="7205" y="13277"/>
                      <a:pt x="6838" y="13344"/>
                    </a:cubicBezTo>
                    <a:cubicBezTo>
                      <a:pt x="6438" y="13397"/>
                      <a:pt x="6049" y="13424"/>
                      <a:pt x="5665" y="13424"/>
                    </a:cubicBezTo>
                    <a:cubicBezTo>
                      <a:pt x="5091" y="13424"/>
                      <a:pt x="4530" y="13364"/>
                      <a:pt x="3970" y="13244"/>
                    </a:cubicBezTo>
                    <a:cubicBezTo>
                      <a:pt x="3670" y="13577"/>
                      <a:pt x="3369" y="13911"/>
                      <a:pt x="3102" y="14211"/>
                    </a:cubicBezTo>
                    <a:cubicBezTo>
                      <a:pt x="4303" y="15012"/>
                      <a:pt x="5271" y="16146"/>
                      <a:pt x="5437" y="17547"/>
                    </a:cubicBezTo>
                    <a:cubicBezTo>
                      <a:pt x="5437" y="17547"/>
                      <a:pt x="5437" y="17580"/>
                      <a:pt x="5437" y="17580"/>
                    </a:cubicBezTo>
                    <a:cubicBezTo>
                      <a:pt x="7973" y="14878"/>
                      <a:pt x="11108" y="13110"/>
                      <a:pt x="14544" y="11843"/>
                    </a:cubicBezTo>
                    <a:cubicBezTo>
                      <a:pt x="14377" y="11809"/>
                      <a:pt x="14244" y="11743"/>
                      <a:pt x="14110" y="11676"/>
                    </a:cubicBezTo>
                    <a:cubicBezTo>
                      <a:pt x="13643" y="11509"/>
                      <a:pt x="13510" y="10775"/>
                      <a:pt x="13910" y="10475"/>
                    </a:cubicBezTo>
                    <a:cubicBezTo>
                      <a:pt x="15244" y="9374"/>
                      <a:pt x="16412" y="8173"/>
                      <a:pt x="17446" y="6806"/>
                    </a:cubicBezTo>
                    <a:lnTo>
                      <a:pt x="17446" y="6806"/>
                    </a:lnTo>
                    <a:cubicBezTo>
                      <a:pt x="17346" y="6839"/>
                      <a:pt x="17246" y="6873"/>
                      <a:pt x="17146" y="6906"/>
                    </a:cubicBezTo>
                    <a:cubicBezTo>
                      <a:pt x="17086" y="6925"/>
                      <a:pt x="17028" y="6934"/>
                      <a:pt x="16972" y="6934"/>
                    </a:cubicBezTo>
                    <a:cubicBezTo>
                      <a:pt x="16443" y="6934"/>
                      <a:pt x="16143" y="6131"/>
                      <a:pt x="16445" y="5738"/>
                    </a:cubicBezTo>
                    <a:cubicBezTo>
                      <a:pt x="17880" y="3937"/>
                      <a:pt x="18714" y="1936"/>
                      <a:pt x="1981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71" name="Google Shape;14671;p43"/>
              <p:cNvSpPr/>
              <p:nvPr/>
            </p:nvSpPr>
            <p:spPr>
              <a:xfrm>
                <a:off x="3106550" y="4637925"/>
                <a:ext cx="236025" cy="164425"/>
              </a:xfrm>
              <a:custGeom>
                <a:rect b="b" l="l" r="r" t="t"/>
                <a:pathLst>
                  <a:path extrusionOk="0" h="6577" w="9441">
                    <a:moveTo>
                      <a:pt x="9441" y="1"/>
                    </a:moveTo>
                    <a:lnTo>
                      <a:pt x="9441" y="1"/>
                    </a:lnTo>
                    <a:cubicBezTo>
                      <a:pt x="8240" y="219"/>
                      <a:pt x="7081" y="352"/>
                      <a:pt x="5882" y="352"/>
                    </a:cubicBezTo>
                    <a:cubicBezTo>
                      <a:pt x="5249" y="352"/>
                      <a:pt x="4605" y="315"/>
                      <a:pt x="3937" y="234"/>
                    </a:cubicBezTo>
                    <a:lnTo>
                      <a:pt x="3603" y="234"/>
                    </a:lnTo>
                    <a:cubicBezTo>
                      <a:pt x="2970" y="1202"/>
                      <a:pt x="2269" y="2136"/>
                      <a:pt x="1735" y="3170"/>
                    </a:cubicBezTo>
                    <a:cubicBezTo>
                      <a:pt x="1442" y="3789"/>
                      <a:pt x="1" y="6576"/>
                      <a:pt x="1370" y="6576"/>
                    </a:cubicBezTo>
                    <a:cubicBezTo>
                      <a:pt x="1401" y="6576"/>
                      <a:pt x="1434" y="6575"/>
                      <a:pt x="1468" y="6572"/>
                    </a:cubicBezTo>
                    <a:cubicBezTo>
                      <a:pt x="2669" y="6472"/>
                      <a:pt x="3870" y="6305"/>
                      <a:pt x="5004" y="6005"/>
                    </a:cubicBezTo>
                    <a:cubicBezTo>
                      <a:pt x="6072" y="5705"/>
                      <a:pt x="7106" y="5204"/>
                      <a:pt x="8207" y="5004"/>
                    </a:cubicBezTo>
                    <a:cubicBezTo>
                      <a:pt x="8340" y="4637"/>
                      <a:pt x="8540" y="4304"/>
                      <a:pt x="8740" y="3970"/>
                    </a:cubicBezTo>
                    <a:cubicBezTo>
                      <a:pt x="8640" y="3870"/>
                      <a:pt x="8540" y="3770"/>
                      <a:pt x="8507" y="3637"/>
                    </a:cubicBezTo>
                    <a:cubicBezTo>
                      <a:pt x="8140" y="2636"/>
                      <a:pt x="8740" y="1235"/>
                      <a:pt x="944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72" name="Google Shape;14672;p43"/>
              <p:cNvSpPr/>
              <p:nvPr/>
            </p:nvSpPr>
            <p:spPr>
              <a:xfrm>
                <a:off x="3137400" y="4461125"/>
                <a:ext cx="225200" cy="157650"/>
              </a:xfrm>
              <a:custGeom>
                <a:rect b="b" l="l" r="r" t="t"/>
                <a:pathLst>
                  <a:path extrusionOk="0" h="6306" w="9008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807" y="6139"/>
                      <a:pt x="8907" y="6005"/>
                      <a:pt x="9007" y="5838"/>
                    </a:cubicBezTo>
                    <a:cubicBezTo>
                      <a:pt x="7273" y="5638"/>
                      <a:pt x="5472" y="5271"/>
                      <a:pt x="4171" y="4337"/>
                    </a:cubicBezTo>
                    <a:cubicBezTo>
                      <a:pt x="2469" y="3137"/>
                      <a:pt x="3170" y="1735"/>
                      <a:pt x="3804" y="234"/>
                    </a:cubicBezTo>
                    <a:cubicBezTo>
                      <a:pt x="3637" y="168"/>
                      <a:pt x="3503" y="101"/>
                      <a:pt x="33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73" name="Google Shape;14673;p43"/>
              <p:cNvSpPr/>
              <p:nvPr/>
            </p:nvSpPr>
            <p:spPr>
              <a:xfrm>
                <a:off x="3106550" y="4643775"/>
                <a:ext cx="215175" cy="158575"/>
              </a:xfrm>
              <a:custGeom>
                <a:rect b="b" l="l" r="r" t="t"/>
                <a:pathLst>
                  <a:path extrusionOk="0" h="6343" w="8607">
                    <a:moveTo>
                      <a:pt x="3603" y="0"/>
                    </a:moveTo>
                    <a:cubicBezTo>
                      <a:pt x="2970" y="968"/>
                      <a:pt x="2269" y="1902"/>
                      <a:pt x="1735" y="2936"/>
                    </a:cubicBezTo>
                    <a:cubicBezTo>
                      <a:pt x="1442" y="3555"/>
                      <a:pt x="1" y="6342"/>
                      <a:pt x="1370" y="6342"/>
                    </a:cubicBezTo>
                    <a:cubicBezTo>
                      <a:pt x="1401" y="6342"/>
                      <a:pt x="1434" y="6341"/>
                      <a:pt x="1468" y="6338"/>
                    </a:cubicBezTo>
                    <a:cubicBezTo>
                      <a:pt x="2669" y="6238"/>
                      <a:pt x="3870" y="6071"/>
                      <a:pt x="5004" y="5771"/>
                    </a:cubicBezTo>
                    <a:cubicBezTo>
                      <a:pt x="6072" y="5471"/>
                      <a:pt x="7106" y="4970"/>
                      <a:pt x="8207" y="4770"/>
                    </a:cubicBezTo>
                    <a:cubicBezTo>
                      <a:pt x="8307" y="4503"/>
                      <a:pt x="8473" y="4203"/>
                      <a:pt x="8607" y="3936"/>
                    </a:cubicBezTo>
                    <a:lnTo>
                      <a:pt x="8607" y="3936"/>
                    </a:lnTo>
                    <a:cubicBezTo>
                      <a:pt x="7849" y="4182"/>
                      <a:pt x="7052" y="4340"/>
                      <a:pt x="6280" y="4340"/>
                    </a:cubicBezTo>
                    <a:cubicBezTo>
                      <a:pt x="5796" y="4340"/>
                      <a:pt x="5321" y="4278"/>
                      <a:pt x="4871" y="4136"/>
                    </a:cubicBezTo>
                    <a:cubicBezTo>
                      <a:pt x="3170" y="3569"/>
                      <a:pt x="3203" y="1501"/>
                      <a:pt x="37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74" name="Google Shape;14674;p43"/>
              <p:cNvSpPr/>
              <p:nvPr/>
            </p:nvSpPr>
            <p:spPr>
              <a:xfrm>
                <a:off x="3007325" y="4361900"/>
                <a:ext cx="185150" cy="105925"/>
              </a:xfrm>
              <a:custGeom>
                <a:rect b="b" l="l" r="r" t="t"/>
                <a:pathLst>
                  <a:path extrusionOk="0" h="4237" w="7406">
                    <a:moveTo>
                      <a:pt x="4303" y="0"/>
                    </a:moveTo>
                    <a:cubicBezTo>
                      <a:pt x="2702" y="1201"/>
                      <a:pt x="934" y="2402"/>
                      <a:pt x="0" y="4237"/>
                    </a:cubicBezTo>
                    <a:cubicBezTo>
                      <a:pt x="34" y="4170"/>
                      <a:pt x="3703" y="4237"/>
                      <a:pt x="4237" y="4137"/>
                    </a:cubicBezTo>
                    <a:cubicBezTo>
                      <a:pt x="5304" y="3937"/>
                      <a:pt x="6338" y="3536"/>
                      <a:pt x="7406" y="3369"/>
                    </a:cubicBezTo>
                    <a:cubicBezTo>
                      <a:pt x="6939" y="3069"/>
                      <a:pt x="6472" y="2769"/>
                      <a:pt x="6071" y="2435"/>
                    </a:cubicBezTo>
                    <a:cubicBezTo>
                      <a:pt x="5604" y="2069"/>
                      <a:pt x="5638" y="1235"/>
                      <a:pt x="6171" y="1001"/>
                    </a:cubicBezTo>
                    <a:cubicBezTo>
                      <a:pt x="6371" y="901"/>
                      <a:pt x="6538" y="834"/>
                      <a:pt x="6738" y="734"/>
                    </a:cubicBezTo>
                    <a:cubicBezTo>
                      <a:pt x="5904" y="567"/>
                      <a:pt x="5071" y="301"/>
                      <a:pt x="43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75" name="Google Shape;14675;p43"/>
              <p:cNvSpPr/>
              <p:nvPr/>
            </p:nvSpPr>
            <p:spPr>
              <a:xfrm>
                <a:off x="2962275" y="4489500"/>
                <a:ext cx="208525" cy="121775"/>
              </a:xfrm>
              <a:custGeom>
                <a:rect b="b" l="l" r="r" t="t"/>
                <a:pathLst>
                  <a:path extrusionOk="0" h="4871" w="8341">
                    <a:moveTo>
                      <a:pt x="8340" y="0"/>
                    </a:moveTo>
                    <a:lnTo>
                      <a:pt x="8340" y="0"/>
                    </a:lnTo>
                    <a:cubicBezTo>
                      <a:pt x="6906" y="500"/>
                      <a:pt x="5305" y="634"/>
                      <a:pt x="3837" y="701"/>
                    </a:cubicBezTo>
                    <a:cubicBezTo>
                      <a:pt x="3526" y="701"/>
                      <a:pt x="3111" y="730"/>
                      <a:pt x="2681" y="730"/>
                    </a:cubicBezTo>
                    <a:cubicBezTo>
                      <a:pt x="2466" y="730"/>
                      <a:pt x="2247" y="723"/>
                      <a:pt x="2036" y="701"/>
                    </a:cubicBezTo>
                    <a:cubicBezTo>
                      <a:pt x="1802" y="1301"/>
                      <a:pt x="1469" y="1868"/>
                      <a:pt x="1168" y="2435"/>
                    </a:cubicBezTo>
                    <a:cubicBezTo>
                      <a:pt x="968" y="2769"/>
                      <a:pt x="1" y="4003"/>
                      <a:pt x="1035" y="4236"/>
                    </a:cubicBezTo>
                    <a:cubicBezTo>
                      <a:pt x="1435" y="4370"/>
                      <a:pt x="1836" y="4437"/>
                      <a:pt x="2236" y="4537"/>
                    </a:cubicBezTo>
                    <a:cubicBezTo>
                      <a:pt x="3437" y="4770"/>
                      <a:pt x="4638" y="4804"/>
                      <a:pt x="5838" y="4870"/>
                    </a:cubicBezTo>
                    <a:cubicBezTo>
                      <a:pt x="5605" y="3936"/>
                      <a:pt x="6539" y="2669"/>
                      <a:pt x="6906" y="2035"/>
                    </a:cubicBezTo>
                    <a:cubicBezTo>
                      <a:pt x="7340" y="1301"/>
                      <a:pt x="7840" y="634"/>
                      <a:pt x="834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76" name="Google Shape;14676;p43"/>
              <p:cNvSpPr/>
              <p:nvPr/>
            </p:nvSpPr>
            <p:spPr>
              <a:xfrm>
                <a:off x="2773825" y="4681300"/>
                <a:ext cx="156800" cy="113425"/>
              </a:xfrm>
              <a:custGeom>
                <a:rect b="b" l="l" r="r" t="t"/>
                <a:pathLst>
                  <a:path extrusionOk="0" h="4537" w="6272">
                    <a:moveTo>
                      <a:pt x="4770" y="0"/>
                    </a:moveTo>
                    <a:cubicBezTo>
                      <a:pt x="3603" y="167"/>
                      <a:pt x="2435" y="167"/>
                      <a:pt x="1301" y="167"/>
                    </a:cubicBezTo>
                    <a:cubicBezTo>
                      <a:pt x="868" y="1601"/>
                      <a:pt x="267" y="2936"/>
                      <a:pt x="0" y="4437"/>
                    </a:cubicBezTo>
                    <a:cubicBezTo>
                      <a:pt x="667" y="4537"/>
                      <a:pt x="1301" y="4537"/>
                      <a:pt x="1968" y="4537"/>
                    </a:cubicBezTo>
                    <a:cubicBezTo>
                      <a:pt x="2269" y="4437"/>
                      <a:pt x="2569" y="4370"/>
                      <a:pt x="2836" y="4303"/>
                    </a:cubicBezTo>
                    <a:cubicBezTo>
                      <a:pt x="3136" y="4203"/>
                      <a:pt x="3469" y="4036"/>
                      <a:pt x="3803" y="3936"/>
                    </a:cubicBezTo>
                    <a:cubicBezTo>
                      <a:pt x="3803" y="3903"/>
                      <a:pt x="3803" y="3903"/>
                      <a:pt x="3803" y="3870"/>
                    </a:cubicBezTo>
                    <a:cubicBezTo>
                      <a:pt x="4437" y="2502"/>
                      <a:pt x="5237" y="1168"/>
                      <a:pt x="6271" y="100"/>
                    </a:cubicBezTo>
                    <a:lnTo>
                      <a:pt x="6271" y="100"/>
                    </a:lnTo>
                    <a:cubicBezTo>
                      <a:pt x="6146" y="109"/>
                      <a:pt x="6019" y="113"/>
                      <a:pt x="5891" y="113"/>
                    </a:cubicBezTo>
                    <a:cubicBezTo>
                      <a:pt x="5508" y="113"/>
                      <a:pt x="5121" y="75"/>
                      <a:pt x="47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77" name="Google Shape;14677;p43"/>
              <p:cNvSpPr/>
              <p:nvPr/>
            </p:nvSpPr>
            <p:spPr>
              <a:xfrm>
                <a:off x="3445975" y="4654600"/>
                <a:ext cx="90925" cy="197675"/>
              </a:xfrm>
              <a:custGeom>
                <a:rect b="b" l="l" r="r" t="t"/>
                <a:pathLst>
                  <a:path extrusionOk="0" h="7907" w="3637">
                    <a:moveTo>
                      <a:pt x="3369" y="1"/>
                    </a:moveTo>
                    <a:lnTo>
                      <a:pt x="3369" y="1"/>
                    </a:lnTo>
                    <a:cubicBezTo>
                      <a:pt x="2936" y="635"/>
                      <a:pt x="2368" y="1202"/>
                      <a:pt x="1701" y="1702"/>
                    </a:cubicBezTo>
                    <a:cubicBezTo>
                      <a:pt x="1068" y="3770"/>
                      <a:pt x="400" y="5772"/>
                      <a:pt x="0" y="7906"/>
                    </a:cubicBezTo>
                    <a:cubicBezTo>
                      <a:pt x="1368" y="7006"/>
                      <a:pt x="2602" y="5838"/>
                      <a:pt x="3102" y="4271"/>
                    </a:cubicBezTo>
                    <a:cubicBezTo>
                      <a:pt x="3636" y="2769"/>
                      <a:pt x="3569" y="1435"/>
                      <a:pt x="33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78" name="Google Shape;14678;p43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79" name="Google Shape;14679;p43"/>
              <p:cNvSpPr/>
              <p:nvPr/>
            </p:nvSpPr>
            <p:spPr>
              <a:xfrm>
                <a:off x="3182450" y="4180925"/>
                <a:ext cx="60050" cy="85100"/>
              </a:xfrm>
              <a:custGeom>
                <a:rect b="b" l="l" r="r" t="t"/>
                <a:pathLst>
                  <a:path extrusionOk="0" h="3404" w="2402">
                    <a:moveTo>
                      <a:pt x="0" y="1"/>
                    </a:moveTo>
                    <a:cubicBezTo>
                      <a:pt x="0" y="468"/>
                      <a:pt x="200" y="1302"/>
                      <a:pt x="200" y="1502"/>
                    </a:cubicBezTo>
                    <a:cubicBezTo>
                      <a:pt x="300" y="2169"/>
                      <a:pt x="401" y="2736"/>
                      <a:pt x="634" y="3337"/>
                    </a:cubicBezTo>
                    <a:cubicBezTo>
                      <a:pt x="1234" y="3337"/>
                      <a:pt x="1835" y="3337"/>
                      <a:pt x="2402" y="3403"/>
                    </a:cubicBezTo>
                    <a:cubicBezTo>
                      <a:pt x="2035" y="2669"/>
                      <a:pt x="1735" y="1902"/>
                      <a:pt x="1535" y="1068"/>
                    </a:cubicBezTo>
                    <a:cubicBezTo>
                      <a:pt x="1001" y="735"/>
                      <a:pt x="501" y="368"/>
                      <a:pt x="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80" name="Google Shape;14680;p43"/>
              <p:cNvSpPr/>
              <p:nvPr/>
            </p:nvSpPr>
            <p:spPr>
              <a:xfrm>
                <a:off x="3255825" y="4024150"/>
                <a:ext cx="131800" cy="282725"/>
              </a:xfrm>
              <a:custGeom>
                <a:rect b="b" l="l" r="r" t="t"/>
                <a:pathLst>
                  <a:path extrusionOk="0" h="11309" w="5272">
                    <a:moveTo>
                      <a:pt x="3937" y="1"/>
                    </a:moveTo>
                    <a:cubicBezTo>
                      <a:pt x="2836" y="1468"/>
                      <a:pt x="1835" y="3036"/>
                      <a:pt x="835" y="4571"/>
                    </a:cubicBezTo>
                    <a:cubicBezTo>
                      <a:pt x="534" y="5405"/>
                      <a:pt x="334" y="6272"/>
                      <a:pt x="1" y="7106"/>
                    </a:cubicBezTo>
                    <a:cubicBezTo>
                      <a:pt x="167" y="7539"/>
                      <a:pt x="368" y="7973"/>
                      <a:pt x="534" y="8407"/>
                    </a:cubicBezTo>
                    <a:cubicBezTo>
                      <a:pt x="1035" y="7006"/>
                      <a:pt x="1769" y="5671"/>
                      <a:pt x="2869" y="4771"/>
                    </a:cubicBezTo>
                    <a:cubicBezTo>
                      <a:pt x="2939" y="4716"/>
                      <a:pt x="3010" y="4692"/>
                      <a:pt x="3079" y="4692"/>
                    </a:cubicBezTo>
                    <a:cubicBezTo>
                      <a:pt x="3342" y="4692"/>
                      <a:pt x="3555" y="5040"/>
                      <a:pt x="3370" y="5305"/>
                    </a:cubicBezTo>
                    <a:cubicBezTo>
                      <a:pt x="2436" y="6639"/>
                      <a:pt x="1535" y="7840"/>
                      <a:pt x="968" y="9341"/>
                    </a:cubicBezTo>
                    <a:cubicBezTo>
                      <a:pt x="1068" y="9574"/>
                      <a:pt x="1135" y="9808"/>
                      <a:pt x="1235" y="10041"/>
                    </a:cubicBezTo>
                    <a:cubicBezTo>
                      <a:pt x="2169" y="10308"/>
                      <a:pt x="3036" y="10708"/>
                      <a:pt x="3803" y="11309"/>
                    </a:cubicBezTo>
                    <a:cubicBezTo>
                      <a:pt x="3903" y="9307"/>
                      <a:pt x="4437" y="7273"/>
                      <a:pt x="5271" y="5405"/>
                    </a:cubicBezTo>
                    <a:cubicBezTo>
                      <a:pt x="5204" y="5338"/>
                      <a:pt x="5171" y="5271"/>
                      <a:pt x="5138" y="5204"/>
                    </a:cubicBezTo>
                    <a:cubicBezTo>
                      <a:pt x="4504" y="3570"/>
                      <a:pt x="4204" y="1769"/>
                      <a:pt x="39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81" name="Google Shape;14681;p43"/>
              <p:cNvSpPr/>
              <p:nvPr/>
            </p:nvSpPr>
            <p:spPr>
              <a:xfrm>
                <a:off x="3539375" y="4148400"/>
                <a:ext cx="72575" cy="71750"/>
              </a:xfrm>
              <a:custGeom>
                <a:rect b="b" l="l" r="r" t="t"/>
                <a:pathLst>
                  <a:path extrusionOk="0" h="2870" w="2903">
                    <a:moveTo>
                      <a:pt x="2802" y="1"/>
                    </a:moveTo>
                    <a:cubicBezTo>
                      <a:pt x="1868" y="501"/>
                      <a:pt x="1001" y="1068"/>
                      <a:pt x="167" y="1702"/>
                    </a:cubicBezTo>
                    <a:cubicBezTo>
                      <a:pt x="100" y="2069"/>
                      <a:pt x="100" y="2436"/>
                      <a:pt x="0" y="2770"/>
                    </a:cubicBezTo>
                    <a:cubicBezTo>
                      <a:pt x="67" y="2803"/>
                      <a:pt x="167" y="2836"/>
                      <a:pt x="234" y="2870"/>
                    </a:cubicBezTo>
                    <a:cubicBezTo>
                      <a:pt x="767" y="2369"/>
                      <a:pt x="1268" y="1902"/>
                      <a:pt x="1801" y="1469"/>
                    </a:cubicBezTo>
                    <a:cubicBezTo>
                      <a:pt x="2168" y="1168"/>
                      <a:pt x="2535" y="868"/>
                      <a:pt x="2902" y="535"/>
                    </a:cubicBezTo>
                    <a:cubicBezTo>
                      <a:pt x="2869" y="368"/>
                      <a:pt x="2835" y="201"/>
                      <a:pt x="28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82" name="Google Shape;14682;p43"/>
              <p:cNvSpPr/>
              <p:nvPr/>
            </p:nvSpPr>
            <p:spPr>
              <a:xfrm>
                <a:off x="3443475" y="4192600"/>
                <a:ext cx="86750" cy="128450"/>
              </a:xfrm>
              <a:custGeom>
                <a:rect b="b" l="l" r="r" t="t"/>
                <a:pathLst>
                  <a:path extrusionOk="0" h="5138" w="3470">
                    <a:moveTo>
                      <a:pt x="1468" y="1"/>
                    </a:moveTo>
                    <a:cubicBezTo>
                      <a:pt x="901" y="768"/>
                      <a:pt x="434" y="1569"/>
                      <a:pt x="0" y="2403"/>
                    </a:cubicBezTo>
                    <a:cubicBezTo>
                      <a:pt x="33" y="2603"/>
                      <a:pt x="33" y="2803"/>
                      <a:pt x="100" y="3003"/>
                    </a:cubicBezTo>
                    <a:cubicBezTo>
                      <a:pt x="267" y="3737"/>
                      <a:pt x="567" y="4437"/>
                      <a:pt x="734" y="5138"/>
                    </a:cubicBezTo>
                    <a:cubicBezTo>
                      <a:pt x="1501" y="3904"/>
                      <a:pt x="2435" y="2770"/>
                      <a:pt x="3469" y="1702"/>
                    </a:cubicBezTo>
                    <a:cubicBezTo>
                      <a:pt x="3102" y="1469"/>
                      <a:pt x="2935" y="1102"/>
                      <a:pt x="3102" y="701"/>
                    </a:cubicBezTo>
                    <a:lnTo>
                      <a:pt x="3102" y="668"/>
                    </a:lnTo>
                    <a:cubicBezTo>
                      <a:pt x="2835" y="935"/>
                      <a:pt x="2569" y="1168"/>
                      <a:pt x="2302" y="1435"/>
                    </a:cubicBezTo>
                    <a:cubicBezTo>
                      <a:pt x="2243" y="1494"/>
                      <a:pt x="2172" y="1519"/>
                      <a:pt x="2101" y="1519"/>
                    </a:cubicBezTo>
                    <a:cubicBezTo>
                      <a:pt x="1968" y="1519"/>
                      <a:pt x="1833" y="1432"/>
                      <a:pt x="1768" y="1302"/>
                    </a:cubicBezTo>
                    <a:cubicBezTo>
                      <a:pt x="1635" y="868"/>
                      <a:pt x="1534" y="435"/>
                      <a:pt x="14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83" name="Google Shape;14683;p43"/>
              <p:cNvSpPr/>
              <p:nvPr/>
            </p:nvSpPr>
            <p:spPr>
              <a:xfrm>
                <a:off x="3446800" y="4115050"/>
                <a:ext cx="358625" cy="332775"/>
              </a:xfrm>
              <a:custGeom>
                <a:rect b="b" l="l" r="r" t="t"/>
                <a:pathLst>
                  <a:path extrusionOk="0" h="13311" w="14345">
                    <a:moveTo>
                      <a:pt x="11675" y="1"/>
                    </a:moveTo>
                    <a:cubicBezTo>
                      <a:pt x="10508" y="701"/>
                      <a:pt x="9340" y="1335"/>
                      <a:pt x="8206" y="2035"/>
                    </a:cubicBezTo>
                    <a:cubicBezTo>
                      <a:pt x="8873" y="2169"/>
                      <a:pt x="9541" y="2302"/>
                      <a:pt x="10174" y="2536"/>
                    </a:cubicBezTo>
                    <a:cubicBezTo>
                      <a:pt x="10425" y="2598"/>
                      <a:pt x="10352" y="3042"/>
                      <a:pt x="10122" y="3042"/>
                    </a:cubicBezTo>
                    <a:cubicBezTo>
                      <a:pt x="10107" y="3042"/>
                      <a:pt x="10091" y="3040"/>
                      <a:pt x="10074" y="3036"/>
                    </a:cubicBezTo>
                    <a:cubicBezTo>
                      <a:pt x="9240" y="2903"/>
                      <a:pt x="8440" y="2669"/>
                      <a:pt x="7639" y="2436"/>
                    </a:cubicBezTo>
                    <a:cubicBezTo>
                      <a:pt x="6905" y="2903"/>
                      <a:pt x="6205" y="3436"/>
                      <a:pt x="5538" y="4004"/>
                    </a:cubicBezTo>
                    <a:cubicBezTo>
                      <a:pt x="5404" y="4137"/>
                      <a:pt x="5271" y="4270"/>
                      <a:pt x="5137" y="4370"/>
                    </a:cubicBezTo>
                    <a:cubicBezTo>
                      <a:pt x="5538" y="4404"/>
                      <a:pt x="5938" y="4437"/>
                      <a:pt x="6105" y="4471"/>
                    </a:cubicBezTo>
                    <a:cubicBezTo>
                      <a:pt x="6839" y="4604"/>
                      <a:pt x="7606" y="4704"/>
                      <a:pt x="8340" y="4938"/>
                    </a:cubicBezTo>
                    <a:cubicBezTo>
                      <a:pt x="8773" y="5071"/>
                      <a:pt x="8773" y="5771"/>
                      <a:pt x="8240" y="5771"/>
                    </a:cubicBezTo>
                    <a:cubicBezTo>
                      <a:pt x="7773" y="5738"/>
                      <a:pt x="5671" y="5671"/>
                      <a:pt x="4237" y="5238"/>
                    </a:cubicBezTo>
                    <a:cubicBezTo>
                      <a:pt x="3236" y="6238"/>
                      <a:pt x="2302" y="7306"/>
                      <a:pt x="1368" y="8373"/>
                    </a:cubicBezTo>
                    <a:cubicBezTo>
                      <a:pt x="2135" y="8440"/>
                      <a:pt x="2869" y="8440"/>
                      <a:pt x="3636" y="8440"/>
                    </a:cubicBezTo>
                    <a:cubicBezTo>
                      <a:pt x="4003" y="8440"/>
                      <a:pt x="4103" y="9007"/>
                      <a:pt x="3736" y="9040"/>
                    </a:cubicBezTo>
                    <a:cubicBezTo>
                      <a:pt x="3347" y="9105"/>
                      <a:pt x="2967" y="9135"/>
                      <a:pt x="2593" y="9135"/>
                    </a:cubicBezTo>
                    <a:cubicBezTo>
                      <a:pt x="2008" y="9135"/>
                      <a:pt x="1438" y="9063"/>
                      <a:pt x="868" y="8940"/>
                    </a:cubicBezTo>
                    <a:cubicBezTo>
                      <a:pt x="568" y="9274"/>
                      <a:pt x="267" y="9608"/>
                      <a:pt x="0" y="9941"/>
                    </a:cubicBezTo>
                    <a:cubicBezTo>
                      <a:pt x="1201" y="10708"/>
                      <a:pt x="2169" y="11876"/>
                      <a:pt x="2335" y="13243"/>
                    </a:cubicBezTo>
                    <a:cubicBezTo>
                      <a:pt x="2335" y="13277"/>
                      <a:pt x="2335" y="13277"/>
                      <a:pt x="2335" y="13310"/>
                    </a:cubicBezTo>
                    <a:cubicBezTo>
                      <a:pt x="4871" y="10575"/>
                      <a:pt x="8006" y="8807"/>
                      <a:pt x="11442" y="7573"/>
                    </a:cubicBezTo>
                    <a:cubicBezTo>
                      <a:pt x="11275" y="7506"/>
                      <a:pt x="11142" y="7473"/>
                      <a:pt x="11008" y="7406"/>
                    </a:cubicBezTo>
                    <a:cubicBezTo>
                      <a:pt x="10541" y="7206"/>
                      <a:pt x="10408" y="6505"/>
                      <a:pt x="10808" y="6172"/>
                    </a:cubicBezTo>
                    <a:cubicBezTo>
                      <a:pt x="12142" y="5104"/>
                      <a:pt x="13310" y="3870"/>
                      <a:pt x="14344" y="2536"/>
                    </a:cubicBezTo>
                    <a:lnTo>
                      <a:pt x="14344" y="2536"/>
                    </a:lnTo>
                    <a:cubicBezTo>
                      <a:pt x="14244" y="2569"/>
                      <a:pt x="14144" y="2603"/>
                      <a:pt x="14044" y="2636"/>
                    </a:cubicBezTo>
                    <a:cubicBezTo>
                      <a:pt x="13993" y="2651"/>
                      <a:pt x="13943" y="2657"/>
                      <a:pt x="13895" y="2657"/>
                    </a:cubicBezTo>
                    <a:cubicBezTo>
                      <a:pt x="13726" y="2657"/>
                      <a:pt x="13581" y="2573"/>
                      <a:pt x="13477" y="2469"/>
                    </a:cubicBezTo>
                    <a:cubicBezTo>
                      <a:pt x="12743" y="2402"/>
                      <a:pt x="12042" y="2302"/>
                      <a:pt x="11309" y="2269"/>
                    </a:cubicBezTo>
                    <a:cubicBezTo>
                      <a:pt x="11108" y="2269"/>
                      <a:pt x="10942" y="2069"/>
                      <a:pt x="11008" y="1869"/>
                    </a:cubicBezTo>
                    <a:cubicBezTo>
                      <a:pt x="11208" y="1235"/>
                      <a:pt x="11442" y="601"/>
                      <a:pt x="1167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84" name="Google Shape;14684;p43"/>
              <p:cNvSpPr/>
              <p:nvPr/>
            </p:nvSpPr>
            <p:spPr>
              <a:xfrm>
                <a:off x="3629425" y="4123400"/>
                <a:ext cx="33375" cy="25025"/>
              </a:xfrm>
              <a:custGeom>
                <a:rect b="b" l="l" r="r" t="t"/>
                <a:pathLst>
                  <a:path extrusionOk="0" h="1001" w="1335">
                    <a:moveTo>
                      <a:pt x="1335" y="0"/>
                    </a:moveTo>
                    <a:lnTo>
                      <a:pt x="1335" y="0"/>
                    </a:lnTo>
                    <a:cubicBezTo>
                      <a:pt x="901" y="200"/>
                      <a:pt x="434" y="401"/>
                      <a:pt x="1" y="601"/>
                    </a:cubicBezTo>
                    <a:cubicBezTo>
                      <a:pt x="1" y="734"/>
                      <a:pt x="1" y="868"/>
                      <a:pt x="1" y="1001"/>
                    </a:cubicBezTo>
                    <a:cubicBezTo>
                      <a:pt x="434" y="667"/>
                      <a:pt x="901" y="334"/>
                      <a:pt x="13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85" name="Google Shape;14685;p43"/>
              <p:cNvSpPr/>
              <p:nvPr/>
            </p:nvSpPr>
            <p:spPr>
              <a:xfrm>
                <a:off x="3404275" y="4275175"/>
                <a:ext cx="49225" cy="84250"/>
              </a:xfrm>
              <a:custGeom>
                <a:rect b="b" l="l" r="r" t="t"/>
                <a:pathLst>
                  <a:path extrusionOk="0" h="3370" w="1969">
                    <a:moveTo>
                      <a:pt x="1101" y="0"/>
                    </a:moveTo>
                    <a:cubicBezTo>
                      <a:pt x="701" y="901"/>
                      <a:pt x="334" y="1802"/>
                      <a:pt x="0" y="2769"/>
                    </a:cubicBezTo>
                    <a:cubicBezTo>
                      <a:pt x="501" y="2902"/>
                      <a:pt x="968" y="3102"/>
                      <a:pt x="1435" y="3369"/>
                    </a:cubicBezTo>
                    <a:cubicBezTo>
                      <a:pt x="1601" y="3036"/>
                      <a:pt x="1768" y="2702"/>
                      <a:pt x="1968" y="2402"/>
                    </a:cubicBezTo>
                    <a:cubicBezTo>
                      <a:pt x="1935" y="2402"/>
                      <a:pt x="1902" y="2369"/>
                      <a:pt x="1868" y="2369"/>
                    </a:cubicBezTo>
                    <a:cubicBezTo>
                      <a:pt x="1701" y="2335"/>
                      <a:pt x="1635" y="2102"/>
                      <a:pt x="1701" y="1968"/>
                    </a:cubicBezTo>
                    <a:cubicBezTo>
                      <a:pt x="1368" y="1401"/>
                      <a:pt x="1201" y="734"/>
                      <a:pt x="1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86" name="Google Shape;14686;p43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87" name="Google Shape;14687;p43"/>
              <p:cNvSpPr/>
              <p:nvPr/>
            </p:nvSpPr>
            <p:spPr>
              <a:xfrm>
                <a:off x="3322550" y="4721325"/>
                <a:ext cx="125950" cy="110925"/>
              </a:xfrm>
              <a:custGeom>
                <a:rect b="b" l="l" r="r" t="t"/>
                <a:pathLst>
                  <a:path extrusionOk="0" h="4437" w="5038">
                    <a:moveTo>
                      <a:pt x="5037" y="0"/>
                    </a:moveTo>
                    <a:lnTo>
                      <a:pt x="5037" y="0"/>
                    </a:lnTo>
                    <a:cubicBezTo>
                      <a:pt x="3877" y="550"/>
                      <a:pt x="2632" y="876"/>
                      <a:pt x="1458" y="876"/>
                    </a:cubicBezTo>
                    <a:cubicBezTo>
                      <a:pt x="1349" y="876"/>
                      <a:pt x="1242" y="873"/>
                      <a:pt x="1134" y="868"/>
                    </a:cubicBezTo>
                    <a:cubicBezTo>
                      <a:pt x="801" y="2069"/>
                      <a:pt x="334" y="3236"/>
                      <a:pt x="0" y="4437"/>
                    </a:cubicBezTo>
                    <a:cubicBezTo>
                      <a:pt x="734" y="4404"/>
                      <a:pt x="1468" y="4337"/>
                      <a:pt x="2202" y="4303"/>
                    </a:cubicBezTo>
                    <a:cubicBezTo>
                      <a:pt x="2702" y="4303"/>
                      <a:pt x="3169" y="4303"/>
                      <a:pt x="3603" y="4437"/>
                    </a:cubicBezTo>
                    <a:cubicBezTo>
                      <a:pt x="3936" y="2936"/>
                      <a:pt x="4403" y="1401"/>
                      <a:pt x="503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88" name="Google Shape;14688;p43"/>
              <p:cNvSpPr/>
              <p:nvPr/>
            </p:nvSpPr>
            <p:spPr>
              <a:xfrm>
                <a:off x="3204125" y="4855575"/>
                <a:ext cx="201825" cy="98450"/>
              </a:xfrm>
              <a:custGeom>
                <a:rect b="b" l="l" r="r" t="t"/>
                <a:pathLst>
                  <a:path extrusionOk="0" h="3938" w="8073">
                    <a:moveTo>
                      <a:pt x="3169" y="1"/>
                    </a:moveTo>
                    <a:cubicBezTo>
                      <a:pt x="2569" y="568"/>
                      <a:pt x="1935" y="1135"/>
                      <a:pt x="1435" y="1802"/>
                    </a:cubicBezTo>
                    <a:cubicBezTo>
                      <a:pt x="901" y="2503"/>
                      <a:pt x="401" y="3203"/>
                      <a:pt x="1" y="3937"/>
                    </a:cubicBezTo>
                    <a:cubicBezTo>
                      <a:pt x="1168" y="3670"/>
                      <a:pt x="2336" y="3337"/>
                      <a:pt x="3470" y="2836"/>
                    </a:cubicBezTo>
                    <a:cubicBezTo>
                      <a:pt x="4971" y="2202"/>
                      <a:pt x="6305" y="1168"/>
                      <a:pt x="7773" y="535"/>
                    </a:cubicBezTo>
                    <a:cubicBezTo>
                      <a:pt x="7873" y="501"/>
                      <a:pt x="7940" y="501"/>
                      <a:pt x="8006" y="501"/>
                    </a:cubicBezTo>
                    <a:cubicBezTo>
                      <a:pt x="8040" y="435"/>
                      <a:pt x="8040" y="334"/>
                      <a:pt x="8073" y="268"/>
                    </a:cubicBezTo>
                    <a:lnTo>
                      <a:pt x="8073" y="268"/>
                    </a:lnTo>
                    <a:cubicBezTo>
                      <a:pt x="7673" y="401"/>
                      <a:pt x="7206" y="435"/>
                      <a:pt x="6772" y="468"/>
                    </a:cubicBezTo>
                    <a:cubicBezTo>
                      <a:pt x="5838" y="535"/>
                      <a:pt x="4871" y="601"/>
                      <a:pt x="3937" y="635"/>
                    </a:cubicBezTo>
                    <a:cubicBezTo>
                      <a:pt x="3503" y="635"/>
                      <a:pt x="3203" y="368"/>
                      <a:pt x="31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89" name="Google Shape;14689;p43"/>
              <p:cNvSpPr/>
              <p:nvPr/>
            </p:nvSpPr>
            <p:spPr>
              <a:xfrm>
                <a:off x="2828025" y="4817225"/>
                <a:ext cx="222675" cy="109825"/>
              </a:xfrm>
              <a:custGeom>
                <a:rect b="b" l="l" r="r" t="t"/>
                <a:pathLst>
                  <a:path extrusionOk="0" h="4393" w="8907">
                    <a:moveTo>
                      <a:pt x="3570" y="0"/>
                    </a:moveTo>
                    <a:cubicBezTo>
                      <a:pt x="3036" y="801"/>
                      <a:pt x="2102" y="1502"/>
                      <a:pt x="1468" y="2202"/>
                    </a:cubicBezTo>
                    <a:cubicBezTo>
                      <a:pt x="1035" y="2669"/>
                      <a:pt x="634" y="3169"/>
                      <a:pt x="267" y="3736"/>
                    </a:cubicBezTo>
                    <a:cubicBezTo>
                      <a:pt x="167" y="3870"/>
                      <a:pt x="67" y="4003"/>
                      <a:pt x="0" y="4103"/>
                    </a:cubicBezTo>
                    <a:cubicBezTo>
                      <a:pt x="267" y="4203"/>
                      <a:pt x="534" y="4304"/>
                      <a:pt x="801" y="4370"/>
                    </a:cubicBezTo>
                    <a:cubicBezTo>
                      <a:pt x="1119" y="4384"/>
                      <a:pt x="1431" y="4392"/>
                      <a:pt x="1742" y="4392"/>
                    </a:cubicBezTo>
                    <a:cubicBezTo>
                      <a:pt x="2182" y="4392"/>
                      <a:pt x="2620" y="4376"/>
                      <a:pt x="3069" y="4337"/>
                    </a:cubicBezTo>
                    <a:cubicBezTo>
                      <a:pt x="3803" y="4304"/>
                      <a:pt x="4570" y="4137"/>
                      <a:pt x="5338" y="4103"/>
                    </a:cubicBezTo>
                    <a:cubicBezTo>
                      <a:pt x="6172" y="2869"/>
                      <a:pt x="7439" y="1335"/>
                      <a:pt x="8907" y="701"/>
                    </a:cubicBezTo>
                    <a:lnTo>
                      <a:pt x="8907" y="701"/>
                    </a:lnTo>
                    <a:cubicBezTo>
                      <a:pt x="8618" y="729"/>
                      <a:pt x="8323" y="742"/>
                      <a:pt x="8025" y="742"/>
                    </a:cubicBezTo>
                    <a:cubicBezTo>
                      <a:pt x="6535" y="742"/>
                      <a:pt x="4960" y="417"/>
                      <a:pt x="35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90" name="Google Shape;14690;p43"/>
              <p:cNvSpPr/>
              <p:nvPr/>
            </p:nvSpPr>
            <p:spPr>
              <a:xfrm>
                <a:off x="2809675" y="4512000"/>
                <a:ext cx="193500" cy="139300"/>
              </a:xfrm>
              <a:custGeom>
                <a:rect b="b" l="l" r="r" t="t"/>
                <a:pathLst>
                  <a:path extrusionOk="0" h="5572" w="7740">
                    <a:moveTo>
                      <a:pt x="7172" y="1"/>
                    </a:moveTo>
                    <a:lnTo>
                      <a:pt x="7172" y="1"/>
                    </a:lnTo>
                    <a:cubicBezTo>
                      <a:pt x="6665" y="64"/>
                      <a:pt x="6130" y="87"/>
                      <a:pt x="5595" y="87"/>
                    </a:cubicBezTo>
                    <a:cubicBezTo>
                      <a:pt x="5286" y="87"/>
                      <a:pt x="4976" y="80"/>
                      <a:pt x="4671" y="67"/>
                    </a:cubicBezTo>
                    <a:cubicBezTo>
                      <a:pt x="4003" y="1001"/>
                      <a:pt x="2936" y="1702"/>
                      <a:pt x="2169" y="2536"/>
                    </a:cubicBezTo>
                    <a:cubicBezTo>
                      <a:pt x="1335" y="3470"/>
                      <a:pt x="634" y="4504"/>
                      <a:pt x="1" y="5571"/>
                    </a:cubicBezTo>
                    <a:cubicBezTo>
                      <a:pt x="534" y="5571"/>
                      <a:pt x="1068" y="5538"/>
                      <a:pt x="1602" y="5538"/>
                    </a:cubicBezTo>
                    <a:cubicBezTo>
                      <a:pt x="2002" y="5371"/>
                      <a:pt x="2469" y="5338"/>
                      <a:pt x="2940" y="5338"/>
                    </a:cubicBezTo>
                    <a:cubicBezTo>
                      <a:pt x="3254" y="5338"/>
                      <a:pt x="3570" y="5353"/>
                      <a:pt x="3870" y="5353"/>
                    </a:cubicBezTo>
                    <a:cubicBezTo>
                      <a:pt x="4019" y="5353"/>
                      <a:pt x="4165" y="5349"/>
                      <a:pt x="4304" y="5338"/>
                    </a:cubicBezTo>
                    <a:cubicBezTo>
                      <a:pt x="5238" y="5309"/>
                      <a:pt x="6198" y="4947"/>
                      <a:pt x="7117" y="4947"/>
                    </a:cubicBezTo>
                    <a:cubicBezTo>
                      <a:pt x="7248" y="4947"/>
                      <a:pt x="7377" y="4954"/>
                      <a:pt x="7506" y="4971"/>
                    </a:cubicBezTo>
                    <a:cubicBezTo>
                      <a:pt x="7539" y="4971"/>
                      <a:pt x="7573" y="5004"/>
                      <a:pt x="7573" y="5004"/>
                    </a:cubicBezTo>
                    <a:cubicBezTo>
                      <a:pt x="7639" y="4971"/>
                      <a:pt x="7673" y="4971"/>
                      <a:pt x="7739" y="4938"/>
                    </a:cubicBezTo>
                    <a:cubicBezTo>
                      <a:pt x="6906" y="4804"/>
                      <a:pt x="6038" y="4571"/>
                      <a:pt x="5638" y="4104"/>
                    </a:cubicBezTo>
                    <a:cubicBezTo>
                      <a:pt x="4604" y="2903"/>
                      <a:pt x="5972" y="1102"/>
                      <a:pt x="717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91" name="Google Shape;14691;p43"/>
              <p:cNvSpPr/>
              <p:nvPr/>
            </p:nvSpPr>
            <p:spPr>
              <a:xfrm>
                <a:off x="3010650" y="4810550"/>
                <a:ext cx="283575" cy="113600"/>
              </a:xfrm>
              <a:custGeom>
                <a:rect b="b" l="l" r="r" t="t"/>
                <a:pathLst>
                  <a:path extrusionOk="0" h="4544" w="11343">
                    <a:moveTo>
                      <a:pt x="11342" y="1"/>
                    </a:moveTo>
                    <a:lnTo>
                      <a:pt x="11342" y="1"/>
                    </a:lnTo>
                    <a:cubicBezTo>
                      <a:pt x="10075" y="634"/>
                      <a:pt x="8607" y="968"/>
                      <a:pt x="7373" y="1168"/>
                    </a:cubicBezTo>
                    <a:cubicBezTo>
                      <a:pt x="6685" y="1288"/>
                      <a:pt x="5804" y="1515"/>
                      <a:pt x="4992" y="1515"/>
                    </a:cubicBezTo>
                    <a:cubicBezTo>
                      <a:pt x="4227" y="1515"/>
                      <a:pt x="3524" y="1314"/>
                      <a:pt x="3103" y="634"/>
                    </a:cubicBezTo>
                    <a:cubicBezTo>
                      <a:pt x="3070" y="634"/>
                      <a:pt x="3036" y="634"/>
                      <a:pt x="3003" y="668"/>
                    </a:cubicBezTo>
                    <a:cubicBezTo>
                      <a:pt x="3103" y="701"/>
                      <a:pt x="3170" y="868"/>
                      <a:pt x="3103" y="968"/>
                    </a:cubicBezTo>
                    <a:cubicBezTo>
                      <a:pt x="2236" y="2269"/>
                      <a:pt x="1001" y="3203"/>
                      <a:pt x="1" y="4404"/>
                    </a:cubicBezTo>
                    <a:cubicBezTo>
                      <a:pt x="959" y="4505"/>
                      <a:pt x="1904" y="4544"/>
                      <a:pt x="2851" y="4544"/>
                    </a:cubicBezTo>
                    <a:cubicBezTo>
                      <a:pt x="4080" y="4544"/>
                      <a:pt x="5310" y="4479"/>
                      <a:pt x="6572" y="4404"/>
                    </a:cubicBezTo>
                    <a:cubicBezTo>
                      <a:pt x="7706" y="2569"/>
                      <a:pt x="9307" y="835"/>
                      <a:pt x="11242" y="267"/>
                    </a:cubicBezTo>
                    <a:cubicBezTo>
                      <a:pt x="11275" y="167"/>
                      <a:pt x="11309" y="101"/>
                      <a:pt x="1134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92" name="Google Shape;14692;p43"/>
              <p:cNvSpPr/>
              <p:nvPr/>
            </p:nvSpPr>
            <p:spPr>
              <a:xfrm>
                <a:off x="2749625" y="4819725"/>
                <a:ext cx="118450" cy="89250"/>
              </a:xfrm>
              <a:custGeom>
                <a:rect b="b" l="l" r="r" t="t"/>
                <a:pathLst>
                  <a:path extrusionOk="0" h="3570" w="4738">
                    <a:moveTo>
                      <a:pt x="4738" y="1"/>
                    </a:moveTo>
                    <a:lnTo>
                      <a:pt x="4738" y="1"/>
                    </a:lnTo>
                    <a:cubicBezTo>
                      <a:pt x="4371" y="134"/>
                      <a:pt x="3970" y="167"/>
                      <a:pt x="3637" y="167"/>
                    </a:cubicBezTo>
                    <a:cubicBezTo>
                      <a:pt x="3587" y="184"/>
                      <a:pt x="3528" y="192"/>
                      <a:pt x="3470" y="192"/>
                    </a:cubicBezTo>
                    <a:cubicBezTo>
                      <a:pt x="3412" y="192"/>
                      <a:pt x="3353" y="184"/>
                      <a:pt x="3303" y="167"/>
                    </a:cubicBezTo>
                    <a:cubicBezTo>
                      <a:pt x="2797" y="305"/>
                      <a:pt x="2306" y="380"/>
                      <a:pt x="1809" y="380"/>
                    </a:cubicBezTo>
                    <a:cubicBezTo>
                      <a:pt x="1586" y="380"/>
                      <a:pt x="1362" y="365"/>
                      <a:pt x="1135" y="334"/>
                    </a:cubicBezTo>
                    <a:cubicBezTo>
                      <a:pt x="801" y="1468"/>
                      <a:pt x="1" y="2969"/>
                      <a:pt x="1035" y="3303"/>
                    </a:cubicBezTo>
                    <a:cubicBezTo>
                      <a:pt x="1268" y="3403"/>
                      <a:pt x="1535" y="3470"/>
                      <a:pt x="1802" y="3570"/>
                    </a:cubicBezTo>
                    <a:cubicBezTo>
                      <a:pt x="1936" y="2602"/>
                      <a:pt x="3136" y="1535"/>
                      <a:pt x="3737" y="935"/>
                    </a:cubicBezTo>
                    <a:cubicBezTo>
                      <a:pt x="4037" y="668"/>
                      <a:pt x="4371" y="334"/>
                      <a:pt x="473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93" name="Google Shape;14693;p43"/>
              <p:cNvSpPr/>
              <p:nvPr/>
            </p:nvSpPr>
            <p:spPr>
              <a:xfrm>
                <a:off x="2717100" y="3870000"/>
                <a:ext cx="1327100" cy="1136925"/>
              </a:xfrm>
              <a:custGeom>
                <a:rect b="b" l="l" r="r" t="t"/>
                <a:pathLst>
                  <a:path extrusionOk="0" h="45477" w="53084">
                    <a:moveTo>
                      <a:pt x="21149" y="1864"/>
                    </a:moveTo>
                    <a:cubicBezTo>
                      <a:pt x="21683" y="3098"/>
                      <a:pt x="22217" y="4299"/>
                      <a:pt x="22851" y="5466"/>
                    </a:cubicBezTo>
                    <a:cubicBezTo>
                      <a:pt x="22936" y="5637"/>
                      <a:pt x="23083" y="5729"/>
                      <a:pt x="23228" y="5729"/>
                    </a:cubicBezTo>
                    <a:cubicBezTo>
                      <a:pt x="23366" y="5729"/>
                      <a:pt x="23503" y="5645"/>
                      <a:pt x="23584" y="5466"/>
                    </a:cubicBezTo>
                    <a:cubicBezTo>
                      <a:pt x="23985" y="4566"/>
                      <a:pt x="24452" y="3932"/>
                      <a:pt x="25052" y="3231"/>
                    </a:cubicBezTo>
                    <a:cubicBezTo>
                      <a:pt x="25486" y="5933"/>
                      <a:pt x="25719" y="8802"/>
                      <a:pt x="26687" y="11370"/>
                    </a:cubicBezTo>
                    <a:cubicBezTo>
                      <a:pt x="26720" y="11437"/>
                      <a:pt x="26753" y="11504"/>
                      <a:pt x="26820" y="11571"/>
                    </a:cubicBezTo>
                    <a:cubicBezTo>
                      <a:pt x="25986" y="13439"/>
                      <a:pt x="25452" y="15473"/>
                      <a:pt x="25352" y="17475"/>
                    </a:cubicBezTo>
                    <a:cubicBezTo>
                      <a:pt x="24585" y="16874"/>
                      <a:pt x="23718" y="16474"/>
                      <a:pt x="22784" y="16207"/>
                    </a:cubicBezTo>
                    <a:cubicBezTo>
                      <a:pt x="22684" y="15974"/>
                      <a:pt x="22617" y="15740"/>
                      <a:pt x="22517" y="15507"/>
                    </a:cubicBezTo>
                    <a:cubicBezTo>
                      <a:pt x="23084" y="14006"/>
                      <a:pt x="23985" y="12805"/>
                      <a:pt x="24919" y="11471"/>
                    </a:cubicBezTo>
                    <a:cubicBezTo>
                      <a:pt x="25104" y="11206"/>
                      <a:pt x="24891" y="10858"/>
                      <a:pt x="24628" y="10858"/>
                    </a:cubicBezTo>
                    <a:cubicBezTo>
                      <a:pt x="24559" y="10858"/>
                      <a:pt x="24488" y="10882"/>
                      <a:pt x="24418" y="10937"/>
                    </a:cubicBezTo>
                    <a:cubicBezTo>
                      <a:pt x="23318" y="11837"/>
                      <a:pt x="22584" y="13172"/>
                      <a:pt x="22083" y="14573"/>
                    </a:cubicBezTo>
                    <a:cubicBezTo>
                      <a:pt x="21917" y="14139"/>
                      <a:pt x="21716" y="13705"/>
                      <a:pt x="21550" y="13272"/>
                    </a:cubicBezTo>
                    <a:cubicBezTo>
                      <a:pt x="21883" y="12438"/>
                      <a:pt x="22083" y="11571"/>
                      <a:pt x="22384" y="10703"/>
                    </a:cubicBezTo>
                    <a:cubicBezTo>
                      <a:pt x="22751" y="9636"/>
                      <a:pt x="23184" y="8568"/>
                      <a:pt x="23618" y="7534"/>
                    </a:cubicBezTo>
                    <a:cubicBezTo>
                      <a:pt x="23689" y="7368"/>
                      <a:pt x="23557" y="7219"/>
                      <a:pt x="23415" y="7219"/>
                    </a:cubicBezTo>
                    <a:cubicBezTo>
                      <a:pt x="23358" y="7219"/>
                      <a:pt x="23299" y="7243"/>
                      <a:pt x="23251" y="7301"/>
                    </a:cubicBezTo>
                    <a:cubicBezTo>
                      <a:pt x="22350" y="8535"/>
                      <a:pt x="21450" y="10070"/>
                      <a:pt x="21016" y="11637"/>
                    </a:cubicBezTo>
                    <a:cubicBezTo>
                      <a:pt x="20983" y="11571"/>
                      <a:pt x="20949" y="11504"/>
                      <a:pt x="20949" y="11471"/>
                    </a:cubicBezTo>
                    <a:cubicBezTo>
                      <a:pt x="20382" y="9302"/>
                      <a:pt x="20416" y="7067"/>
                      <a:pt x="20682" y="4866"/>
                    </a:cubicBezTo>
                    <a:cubicBezTo>
                      <a:pt x="20682" y="4783"/>
                      <a:pt x="20606" y="4726"/>
                      <a:pt x="20540" y="4726"/>
                    </a:cubicBezTo>
                    <a:cubicBezTo>
                      <a:pt x="20499" y="4726"/>
                      <a:pt x="20462" y="4748"/>
                      <a:pt x="20449" y="4799"/>
                    </a:cubicBezTo>
                    <a:cubicBezTo>
                      <a:pt x="19748" y="7001"/>
                      <a:pt x="19482" y="9703"/>
                      <a:pt x="19882" y="12204"/>
                    </a:cubicBezTo>
                    <a:cubicBezTo>
                      <a:pt x="19482" y="11971"/>
                      <a:pt x="19048" y="11737"/>
                      <a:pt x="18648" y="11504"/>
                    </a:cubicBezTo>
                    <a:cubicBezTo>
                      <a:pt x="17947" y="11137"/>
                      <a:pt x="17247" y="10737"/>
                      <a:pt x="16479" y="10537"/>
                    </a:cubicBezTo>
                    <a:cubicBezTo>
                      <a:pt x="16461" y="10529"/>
                      <a:pt x="16445" y="10526"/>
                      <a:pt x="16430" y="10526"/>
                    </a:cubicBezTo>
                    <a:cubicBezTo>
                      <a:pt x="16313" y="10526"/>
                      <a:pt x="16320" y="10744"/>
                      <a:pt x="16379" y="10803"/>
                    </a:cubicBezTo>
                    <a:cubicBezTo>
                      <a:pt x="16946" y="11370"/>
                      <a:pt x="17647" y="11771"/>
                      <a:pt x="18281" y="12204"/>
                    </a:cubicBezTo>
                    <a:cubicBezTo>
                      <a:pt x="18881" y="12605"/>
                      <a:pt x="19448" y="12972"/>
                      <a:pt x="20082" y="13272"/>
                    </a:cubicBezTo>
                    <a:cubicBezTo>
                      <a:pt x="20282" y="14172"/>
                      <a:pt x="20616" y="15040"/>
                      <a:pt x="21016" y="15840"/>
                    </a:cubicBezTo>
                    <a:cubicBezTo>
                      <a:pt x="20487" y="15785"/>
                      <a:pt x="19946" y="15758"/>
                      <a:pt x="19399" y="15758"/>
                    </a:cubicBezTo>
                    <a:cubicBezTo>
                      <a:pt x="18634" y="15758"/>
                      <a:pt x="17857" y="15810"/>
                      <a:pt x="17080" y="15907"/>
                    </a:cubicBezTo>
                    <a:cubicBezTo>
                      <a:pt x="15645" y="13472"/>
                      <a:pt x="14645" y="11270"/>
                      <a:pt x="14778" y="8468"/>
                    </a:cubicBezTo>
                    <a:lnTo>
                      <a:pt x="14778" y="8468"/>
                    </a:lnTo>
                    <a:cubicBezTo>
                      <a:pt x="15279" y="8835"/>
                      <a:pt x="15812" y="9202"/>
                      <a:pt x="16313" y="9569"/>
                    </a:cubicBezTo>
                    <a:cubicBezTo>
                      <a:pt x="16441" y="9651"/>
                      <a:pt x="16582" y="9692"/>
                      <a:pt x="16716" y="9692"/>
                    </a:cubicBezTo>
                    <a:cubicBezTo>
                      <a:pt x="16966" y="9692"/>
                      <a:pt x="17193" y="9551"/>
                      <a:pt x="17280" y="9269"/>
                    </a:cubicBezTo>
                    <a:cubicBezTo>
                      <a:pt x="18147" y="6534"/>
                      <a:pt x="19448" y="4132"/>
                      <a:pt x="21149" y="1864"/>
                    </a:cubicBezTo>
                    <a:close/>
                    <a:moveTo>
                      <a:pt x="19337" y="17362"/>
                    </a:moveTo>
                    <a:cubicBezTo>
                      <a:pt x="21228" y="17362"/>
                      <a:pt x="23080" y="17703"/>
                      <a:pt x="24919" y="18642"/>
                    </a:cubicBezTo>
                    <a:cubicBezTo>
                      <a:pt x="23584" y="18642"/>
                      <a:pt x="22284" y="18943"/>
                      <a:pt x="21016" y="19343"/>
                    </a:cubicBezTo>
                    <a:cubicBezTo>
                      <a:pt x="19848" y="18976"/>
                      <a:pt x="18614" y="18809"/>
                      <a:pt x="17447" y="18442"/>
                    </a:cubicBezTo>
                    <a:cubicBezTo>
                      <a:pt x="16780" y="18242"/>
                      <a:pt x="16112" y="18009"/>
                      <a:pt x="15479" y="17742"/>
                    </a:cubicBezTo>
                    <a:cubicBezTo>
                      <a:pt x="16789" y="17514"/>
                      <a:pt x="18072" y="17362"/>
                      <a:pt x="19337" y="17362"/>
                    </a:cubicBezTo>
                    <a:close/>
                    <a:moveTo>
                      <a:pt x="45900" y="5533"/>
                    </a:moveTo>
                    <a:cubicBezTo>
                      <a:pt x="44800" y="7468"/>
                      <a:pt x="43966" y="9469"/>
                      <a:pt x="42531" y="11270"/>
                    </a:cubicBezTo>
                    <a:cubicBezTo>
                      <a:pt x="42229" y="11663"/>
                      <a:pt x="42529" y="12466"/>
                      <a:pt x="43058" y="12466"/>
                    </a:cubicBezTo>
                    <a:cubicBezTo>
                      <a:pt x="43114" y="12466"/>
                      <a:pt x="43172" y="12457"/>
                      <a:pt x="43232" y="12438"/>
                    </a:cubicBezTo>
                    <a:cubicBezTo>
                      <a:pt x="43332" y="12405"/>
                      <a:pt x="43432" y="12371"/>
                      <a:pt x="43565" y="12338"/>
                    </a:cubicBezTo>
                    <a:lnTo>
                      <a:pt x="43565" y="12338"/>
                    </a:lnTo>
                    <a:cubicBezTo>
                      <a:pt x="42498" y="13705"/>
                      <a:pt x="41330" y="14906"/>
                      <a:pt x="39996" y="16007"/>
                    </a:cubicBezTo>
                    <a:cubicBezTo>
                      <a:pt x="39596" y="16307"/>
                      <a:pt x="39729" y="17041"/>
                      <a:pt x="40196" y="17208"/>
                    </a:cubicBezTo>
                    <a:cubicBezTo>
                      <a:pt x="40330" y="17275"/>
                      <a:pt x="40463" y="17341"/>
                      <a:pt x="40630" y="17375"/>
                    </a:cubicBezTo>
                    <a:cubicBezTo>
                      <a:pt x="37194" y="18642"/>
                      <a:pt x="34059" y="20410"/>
                      <a:pt x="31523" y="23112"/>
                    </a:cubicBezTo>
                    <a:cubicBezTo>
                      <a:pt x="31523" y="23112"/>
                      <a:pt x="31523" y="23079"/>
                      <a:pt x="31523" y="23079"/>
                    </a:cubicBezTo>
                    <a:cubicBezTo>
                      <a:pt x="31357" y="21678"/>
                      <a:pt x="30389" y="20544"/>
                      <a:pt x="29188" y="19743"/>
                    </a:cubicBezTo>
                    <a:cubicBezTo>
                      <a:pt x="29455" y="19443"/>
                      <a:pt x="29756" y="19109"/>
                      <a:pt x="30056" y="18776"/>
                    </a:cubicBezTo>
                    <a:cubicBezTo>
                      <a:pt x="30616" y="18896"/>
                      <a:pt x="31177" y="18956"/>
                      <a:pt x="31751" y="18956"/>
                    </a:cubicBezTo>
                    <a:cubicBezTo>
                      <a:pt x="32135" y="18956"/>
                      <a:pt x="32524" y="18929"/>
                      <a:pt x="32924" y="18876"/>
                    </a:cubicBezTo>
                    <a:cubicBezTo>
                      <a:pt x="33291" y="18809"/>
                      <a:pt x="33191" y="18242"/>
                      <a:pt x="32824" y="18242"/>
                    </a:cubicBezTo>
                    <a:cubicBezTo>
                      <a:pt x="32600" y="18252"/>
                      <a:pt x="32378" y="18256"/>
                      <a:pt x="32157" y="18256"/>
                    </a:cubicBezTo>
                    <a:cubicBezTo>
                      <a:pt x="31624" y="18256"/>
                      <a:pt x="31099" y="18232"/>
                      <a:pt x="30556" y="18209"/>
                    </a:cubicBezTo>
                    <a:cubicBezTo>
                      <a:pt x="31490" y="17108"/>
                      <a:pt x="32424" y="16074"/>
                      <a:pt x="33425" y="15040"/>
                    </a:cubicBezTo>
                    <a:cubicBezTo>
                      <a:pt x="34859" y="15507"/>
                      <a:pt x="36961" y="15573"/>
                      <a:pt x="37428" y="15573"/>
                    </a:cubicBezTo>
                    <a:cubicBezTo>
                      <a:pt x="37440" y="15574"/>
                      <a:pt x="37451" y="15575"/>
                      <a:pt x="37462" y="15575"/>
                    </a:cubicBezTo>
                    <a:cubicBezTo>
                      <a:pt x="37961" y="15575"/>
                      <a:pt x="37952" y="14870"/>
                      <a:pt x="37528" y="14740"/>
                    </a:cubicBezTo>
                    <a:cubicBezTo>
                      <a:pt x="36794" y="14539"/>
                      <a:pt x="36027" y="14406"/>
                      <a:pt x="35293" y="14273"/>
                    </a:cubicBezTo>
                    <a:cubicBezTo>
                      <a:pt x="35126" y="14239"/>
                      <a:pt x="34726" y="14239"/>
                      <a:pt x="34325" y="14206"/>
                    </a:cubicBezTo>
                    <a:cubicBezTo>
                      <a:pt x="34459" y="14072"/>
                      <a:pt x="34592" y="13939"/>
                      <a:pt x="34726" y="13839"/>
                    </a:cubicBezTo>
                    <a:cubicBezTo>
                      <a:pt x="35393" y="13238"/>
                      <a:pt x="36093" y="12738"/>
                      <a:pt x="36827" y="12238"/>
                    </a:cubicBezTo>
                    <a:cubicBezTo>
                      <a:pt x="37628" y="12505"/>
                      <a:pt x="38428" y="12738"/>
                      <a:pt x="39262" y="12872"/>
                    </a:cubicBezTo>
                    <a:cubicBezTo>
                      <a:pt x="39273" y="12873"/>
                      <a:pt x="39283" y="12873"/>
                      <a:pt x="39292" y="12873"/>
                    </a:cubicBezTo>
                    <a:cubicBezTo>
                      <a:pt x="39567" y="12873"/>
                      <a:pt x="39620" y="12434"/>
                      <a:pt x="39362" y="12338"/>
                    </a:cubicBezTo>
                    <a:cubicBezTo>
                      <a:pt x="38729" y="12138"/>
                      <a:pt x="38061" y="12004"/>
                      <a:pt x="37394" y="11871"/>
                    </a:cubicBezTo>
                    <a:cubicBezTo>
                      <a:pt x="39062" y="10837"/>
                      <a:pt x="40797" y="9936"/>
                      <a:pt x="42431" y="8835"/>
                    </a:cubicBezTo>
                    <a:cubicBezTo>
                      <a:pt x="42706" y="8622"/>
                      <a:pt x="42673" y="8018"/>
                      <a:pt x="42309" y="8018"/>
                    </a:cubicBezTo>
                    <a:cubicBezTo>
                      <a:pt x="42275" y="8018"/>
                      <a:pt x="42238" y="8023"/>
                      <a:pt x="42198" y="8035"/>
                    </a:cubicBezTo>
                    <a:cubicBezTo>
                      <a:pt x="40163" y="8568"/>
                      <a:pt x="38228" y="9803"/>
                      <a:pt x="36494" y="11170"/>
                    </a:cubicBezTo>
                    <a:cubicBezTo>
                      <a:pt x="36494" y="10870"/>
                      <a:pt x="36460" y="10603"/>
                      <a:pt x="36494" y="10336"/>
                    </a:cubicBezTo>
                    <a:cubicBezTo>
                      <a:pt x="36494" y="9869"/>
                      <a:pt x="36527" y="9402"/>
                      <a:pt x="36560" y="8935"/>
                    </a:cubicBezTo>
                    <a:cubicBezTo>
                      <a:pt x="36583" y="8799"/>
                      <a:pt x="36452" y="8663"/>
                      <a:pt x="36334" y="8663"/>
                    </a:cubicBezTo>
                    <a:cubicBezTo>
                      <a:pt x="36278" y="8663"/>
                      <a:pt x="36226" y="8694"/>
                      <a:pt x="36193" y="8769"/>
                    </a:cubicBezTo>
                    <a:cubicBezTo>
                      <a:pt x="35760" y="9603"/>
                      <a:pt x="35526" y="10770"/>
                      <a:pt x="35793" y="11704"/>
                    </a:cubicBezTo>
                    <a:cubicBezTo>
                      <a:pt x="35426" y="12004"/>
                      <a:pt x="35059" y="12304"/>
                      <a:pt x="34692" y="12605"/>
                    </a:cubicBezTo>
                    <a:cubicBezTo>
                      <a:pt x="34159" y="13072"/>
                      <a:pt x="33658" y="13539"/>
                      <a:pt x="33125" y="14039"/>
                    </a:cubicBezTo>
                    <a:cubicBezTo>
                      <a:pt x="33058" y="14006"/>
                      <a:pt x="32958" y="13972"/>
                      <a:pt x="32891" y="13939"/>
                    </a:cubicBezTo>
                    <a:cubicBezTo>
                      <a:pt x="33025" y="13439"/>
                      <a:pt x="33025" y="12905"/>
                      <a:pt x="33091" y="12405"/>
                    </a:cubicBezTo>
                    <a:cubicBezTo>
                      <a:pt x="33225" y="11637"/>
                      <a:pt x="33425" y="10903"/>
                      <a:pt x="33592" y="10170"/>
                    </a:cubicBezTo>
                    <a:cubicBezTo>
                      <a:pt x="33613" y="10040"/>
                      <a:pt x="33523" y="9952"/>
                      <a:pt x="33429" y="9952"/>
                    </a:cubicBezTo>
                    <a:cubicBezTo>
                      <a:pt x="33378" y="9952"/>
                      <a:pt x="33327" y="9978"/>
                      <a:pt x="33291" y="10036"/>
                    </a:cubicBezTo>
                    <a:cubicBezTo>
                      <a:pt x="32658" y="10937"/>
                      <a:pt x="32124" y="12405"/>
                      <a:pt x="32157" y="13605"/>
                    </a:cubicBezTo>
                    <a:cubicBezTo>
                      <a:pt x="31990" y="14039"/>
                      <a:pt x="32157" y="14373"/>
                      <a:pt x="32524" y="14639"/>
                    </a:cubicBezTo>
                    <a:cubicBezTo>
                      <a:pt x="31490" y="15707"/>
                      <a:pt x="30556" y="16841"/>
                      <a:pt x="29789" y="18075"/>
                    </a:cubicBezTo>
                    <a:cubicBezTo>
                      <a:pt x="29622" y="17341"/>
                      <a:pt x="29322" y="16674"/>
                      <a:pt x="29155" y="15940"/>
                    </a:cubicBezTo>
                    <a:cubicBezTo>
                      <a:pt x="28955" y="15073"/>
                      <a:pt x="28955" y="14172"/>
                      <a:pt x="29055" y="13305"/>
                    </a:cubicBezTo>
                    <a:cubicBezTo>
                      <a:pt x="29075" y="13206"/>
                      <a:pt x="29000" y="13142"/>
                      <a:pt x="28929" y="13142"/>
                    </a:cubicBezTo>
                    <a:cubicBezTo>
                      <a:pt x="28881" y="13142"/>
                      <a:pt x="28835" y="13171"/>
                      <a:pt x="28822" y="13238"/>
                    </a:cubicBezTo>
                    <a:cubicBezTo>
                      <a:pt x="28488" y="14673"/>
                      <a:pt x="28355" y="16841"/>
                      <a:pt x="29188" y="18175"/>
                    </a:cubicBezTo>
                    <a:cubicBezTo>
                      <a:pt x="29122" y="18309"/>
                      <a:pt x="29188" y="18542"/>
                      <a:pt x="29355" y="18609"/>
                    </a:cubicBezTo>
                    <a:lnTo>
                      <a:pt x="29455" y="18609"/>
                    </a:lnTo>
                    <a:cubicBezTo>
                      <a:pt x="29255" y="18943"/>
                      <a:pt x="29088" y="19276"/>
                      <a:pt x="28922" y="19610"/>
                    </a:cubicBezTo>
                    <a:cubicBezTo>
                      <a:pt x="28355" y="19276"/>
                      <a:pt x="27754" y="19009"/>
                      <a:pt x="27154" y="18876"/>
                    </a:cubicBezTo>
                    <a:cubicBezTo>
                      <a:pt x="26987" y="18842"/>
                      <a:pt x="26820" y="18809"/>
                      <a:pt x="26653" y="18776"/>
                    </a:cubicBezTo>
                    <a:cubicBezTo>
                      <a:pt x="26653" y="18709"/>
                      <a:pt x="26620" y="18642"/>
                      <a:pt x="26553" y="18609"/>
                    </a:cubicBezTo>
                    <a:cubicBezTo>
                      <a:pt x="26420" y="18409"/>
                      <a:pt x="26253" y="18242"/>
                      <a:pt x="26086" y="18075"/>
                    </a:cubicBezTo>
                    <a:cubicBezTo>
                      <a:pt x="27154" y="14639"/>
                      <a:pt x="28288" y="11504"/>
                      <a:pt x="30223" y="8502"/>
                    </a:cubicBezTo>
                    <a:cubicBezTo>
                      <a:pt x="30289" y="8902"/>
                      <a:pt x="30389" y="9336"/>
                      <a:pt x="30489" y="9736"/>
                    </a:cubicBezTo>
                    <a:cubicBezTo>
                      <a:pt x="30531" y="9966"/>
                      <a:pt x="30718" y="10131"/>
                      <a:pt x="30917" y="10131"/>
                    </a:cubicBezTo>
                    <a:cubicBezTo>
                      <a:pt x="31035" y="10131"/>
                      <a:pt x="31157" y="10073"/>
                      <a:pt x="31257" y="9936"/>
                    </a:cubicBezTo>
                    <a:cubicBezTo>
                      <a:pt x="31957" y="8902"/>
                      <a:pt x="32658" y="7901"/>
                      <a:pt x="33425" y="6901"/>
                    </a:cubicBezTo>
                    <a:cubicBezTo>
                      <a:pt x="33525" y="7301"/>
                      <a:pt x="33625" y="7634"/>
                      <a:pt x="33758" y="8035"/>
                    </a:cubicBezTo>
                    <a:cubicBezTo>
                      <a:pt x="33823" y="8229"/>
                      <a:pt x="34013" y="8339"/>
                      <a:pt x="34202" y="8339"/>
                    </a:cubicBezTo>
                    <a:cubicBezTo>
                      <a:pt x="34306" y="8339"/>
                      <a:pt x="34410" y="8306"/>
                      <a:pt x="34492" y="8235"/>
                    </a:cubicBezTo>
                    <a:cubicBezTo>
                      <a:pt x="35560" y="7301"/>
                      <a:pt x="36861" y="6434"/>
                      <a:pt x="38128" y="5733"/>
                    </a:cubicBezTo>
                    <a:cubicBezTo>
                      <a:pt x="38128" y="6200"/>
                      <a:pt x="38128" y="6667"/>
                      <a:pt x="38128" y="7134"/>
                    </a:cubicBezTo>
                    <a:cubicBezTo>
                      <a:pt x="38128" y="7523"/>
                      <a:pt x="38359" y="7842"/>
                      <a:pt x="38725" y="7842"/>
                    </a:cubicBezTo>
                    <a:cubicBezTo>
                      <a:pt x="38799" y="7842"/>
                      <a:pt x="38878" y="7829"/>
                      <a:pt x="38962" y="7801"/>
                    </a:cubicBezTo>
                    <a:cubicBezTo>
                      <a:pt x="41264" y="7001"/>
                      <a:pt x="43599" y="6300"/>
                      <a:pt x="45900" y="5533"/>
                    </a:cubicBezTo>
                    <a:close/>
                    <a:moveTo>
                      <a:pt x="25523" y="20338"/>
                    </a:moveTo>
                    <a:cubicBezTo>
                      <a:pt x="27475" y="20338"/>
                      <a:pt x="29309" y="21007"/>
                      <a:pt x="30923" y="22879"/>
                    </a:cubicBezTo>
                    <a:cubicBezTo>
                      <a:pt x="29324" y="23349"/>
                      <a:pt x="27752" y="23614"/>
                      <a:pt x="26224" y="23614"/>
                    </a:cubicBezTo>
                    <a:cubicBezTo>
                      <a:pt x="23960" y="23614"/>
                      <a:pt x="21794" y="23032"/>
                      <a:pt x="19782" y="21678"/>
                    </a:cubicBezTo>
                    <a:cubicBezTo>
                      <a:pt x="21741" y="20933"/>
                      <a:pt x="23684" y="20338"/>
                      <a:pt x="25523" y="20338"/>
                    </a:cubicBezTo>
                    <a:close/>
                    <a:moveTo>
                      <a:pt x="15912" y="19676"/>
                    </a:moveTo>
                    <a:cubicBezTo>
                      <a:pt x="16680" y="19977"/>
                      <a:pt x="17513" y="20243"/>
                      <a:pt x="18347" y="20410"/>
                    </a:cubicBezTo>
                    <a:cubicBezTo>
                      <a:pt x="18147" y="20510"/>
                      <a:pt x="17980" y="20577"/>
                      <a:pt x="17780" y="20677"/>
                    </a:cubicBezTo>
                    <a:cubicBezTo>
                      <a:pt x="17247" y="20911"/>
                      <a:pt x="17213" y="21745"/>
                      <a:pt x="17680" y="22111"/>
                    </a:cubicBezTo>
                    <a:cubicBezTo>
                      <a:pt x="18081" y="22445"/>
                      <a:pt x="18548" y="22745"/>
                      <a:pt x="19015" y="23045"/>
                    </a:cubicBezTo>
                    <a:cubicBezTo>
                      <a:pt x="17947" y="23212"/>
                      <a:pt x="16913" y="23613"/>
                      <a:pt x="15846" y="23813"/>
                    </a:cubicBezTo>
                    <a:cubicBezTo>
                      <a:pt x="15312" y="23913"/>
                      <a:pt x="11643" y="23846"/>
                      <a:pt x="11609" y="23913"/>
                    </a:cubicBezTo>
                    <a:cubicBezTo>
                      <a:pt x="12543" y="22078"/>
                      <a:pt x="14311" y="20877"/>
                      <a:pt x="15912" y="19676"/>
                    </a:cubicBezTo>
                    <a:close/>
                    <a:moveTo>
                      <a:pt x="13911" y="18809"/>
                    </a:moveTo>
                    <a:cubicBezTo>
                      <a:pt x="14144" y="18943"/>
                      <a:pt x="14411" y="19043"/>
                      <a:pt x="14645" y="19143"/>
                    </a:cubicBezTo>
                    <a:cubicBezTo>
                      <a:pt x="13777" y="19610"/>
                      <a:pt x="12977" y="20210"/>
                      <a:pt x="12243" y="20877"/>
                    </a:cubicBezTo>
                    <a:cubicBezTo>
                      <a:pt x="11442" y="21578"/>
                      <a:pt x="9775" y="23212"/>
                      <a:pt x="10208" y="24446"/>
                    </a:cubicBezTo>
                    <a:cubicBezTo>
                      <a:pt x="9408" y="24380"/>
                      <a:pt x="8574" y="24380"/>
                      <a:pt x="7740" y="24380"/>
                    </a:cubicBezTo>
                    <a:cubicBezTo>
                      <a:pt x="8507" y="23346"/>
                      <a:pt x="9274" y="22345"/>
                      <a:pt x="10242" y="21444"/>
                    </a:cubicBezTo>
                    <a:cubicBezTo>
                      <a:pt x="11342" y="20410"/>
                      <a:pt x="12777" y="19743"/>
                      <a:pt x="13911" y="18809"/>
                    </a:cubicBezTo>
                    <a:close/>
                    <a:moveTo>
                      <a:pt x="18147" y="24780"/>
                    </a:moveTo>
                    <a:lnTo>
                      <a:pt x="18147" y="24780"/>
                    </a:lnTo>
                    <a:cubicBezTo>
                      <a:pt x="17647" y="25414"/>
                      <a:pt x="17147" y="26081"/>
                      <a:pt x="16713" y="26815"/>
                    </a:cubicBezTo>
                    <a:cubicBezTo>
                      <a:pt x="16346" y="27449"/>
                      <a:pt x="15412" y="28716"/>
                      <a:pt x="15645" y="29650"/>
                    </a:cubicBezTo>
                    <a:cubicBezTo>
                      <a:pt x="14445" y="29584"/>
                      <a:pt x="13244" y="29550"/>
                      <a:pt x="12043" y="29317"/>
                    </a:cubicBezTo>
                    <a:cubicBezTo>
                      <a:pt x="11643" y="29217"/>
                      <a:pt x="11242" y="29117"/>
                      <a:pt x="10842" y="29016"/>
                    </a:cubicBezTo>
                    <a:cubicBezTo>
                      <a:pt x="9808" y="28783"/>
                      <a:pt x="10775" y="27549"/>
                      <a:pt x="10975" y="27215"/>
                    </a:cubicBezTo>
                    <a:cubicBezTo>
                      <a:pt x="11276" y="26648"/>
                      <a:pt x="11609" y="26081"/>
                      <a:pt x="11843" y="25481"/>
                    </a:cubicBezTo>
                    <a:cubicBezTo>
                      <a:pt x="12054" y="25503"/>
                      <a:pt x="12273" y="25510"/>
                      <a:pt x="12488" y="25510"/>
                    </a:cubicBezTo>
                    <a:cubicBezTo>
                      <a:pt x="12918" y="25510"/>
                      <a:pt x="13333" y="25481"/>
                      <a:pt x="13644" y="25481"/>
                    </a:cubicBezTo>
                    <a:cubicBezTo>
                      <a:pt x="15112" y="25414"/>
                      <a:pt x="16713" y="25280"/>
                      <a:pt x="18147" y="24780"/>
                    </a:cubicBezTo>
                    <a:close/>
                    <a:moveTo>
                      <a:pt x="20149" y="23646"/>
                    </a:moveTo>
                    <a:cubicBezTo>
                      <a:pt x="22114" y="24617"/>
                      <a:pt x="24308" y="25191"/>
                      <a:pt x="26483" y="25191"/>
                    </a:cubicBezTo>
                    <a:cubicBezTo>
                      <a:pt x="27520" y="25191"/>
                      <a:pt x="28554" y="25060"/>
                      <a:pt x="29555" y="24780"/>
                    </a:cubicBezTo>
                    <a:lnTo>
                      <a:pt x="29555" y="24780"/>
                    </a:lnTo>
                    <a:cubicBezTo>
                      <a:pt x="28154" y="25914"/>
                      <a:pt x="27054" y="27582"/>
                      <a:pt x="26153" y="28983"/>
                    </a:cubicBezTo>
                    <a:cubicBezTo>
                      <a:pt x="25953" y="29250"/>
                      <a:pt x="25719" y="29584"/>
                      <a:pt x="25486" y="29950"/>
                    </a:cubicBezTo>
                    <a:cubicBezTo>
                      <a:pt x="23117" y="29917"/>
                      <a:pt x="20649" y="29750"/>
                      <a:pt x="18281" y="29417"/>
                    </a:cubicBezTo>
                    <a:cubicBezTo>
                      <a:pt x="17480" y="29283"/>
                      <a:pt x="16813" y="29517"/>
                      <a:pt x="17213" y="28549"/>
                    </a:cubicBezTo>
                    <a:cubicBezTo>
                      <a:pt x="17513" y="27849"/>
                      <a:pt x="17914" y="27148"/>
                      <a:pt x="18281" y="26481"/>
                    </a:cubicBezTo>
                    <a:cubicBezTo>
                      <a:pt x="18848" y="25481"/>
                      <a:pt x="19482" y="24580"/>
                      <a:pt x="20149" y="23646"/>
                    </a:cubicBezTo>
                    <a:close/>
                    <a:moveTo>
                      <a:pt x="10875" y="25681"/>
                    </a:moveTo>
                    <a:cubicBezTo>
                      <a:pt x="9675" y="26782"/>
                      <a:pt x="8307" y="28583"/>
                      <a:pt x="9341" y="29784"/>
                    </a:cubicBezTo>
                    <a:cubicBezTo>
                      <a:pt x="9741" y="30251"/>
                      <a:pt x="10609" y="30484"/>
                      <a:pt x="11442" y="30618"/>
                    </a:cubicBezTo>
                    <a:cubicBezTo>
                      <a:pt x="11376" y="30651"/>
                      <a:pt x="11342" y="30651"/>
                      <a:pt x="11276" y="30684"/>
                    </a:cubicBezTo>
                    <a:cubicBezTo>
                      <a:pt x="11276" y="30684"/>
                      <a:pt x="11242" y="30651"/>
                      <a:pt x="11209" y="30651"/>
                    </a:cubicBezTo>
                    <a:cubicBezTo>
                      <a:pt x="11080" y="30634"/>
                      <a:pt x="10951" y="30627"/>
                      <a:pt x="10820" y="30627"/>
                    </a:cubicBezTo>
                    <a:cubicBezTo>
                      <a:pt x="9901" y="30627"/>
                      <a:pt x="8941" y="30989"/>
                      <a:pt x="8007" y="31018"/>
                    </a:cubicBezTo>
                    <a:cubicBezTo>
                      <a:pt x="7868" y="31029"/>
                      <a:pt x="7722" y="31033"/>
                      <a:pt x="7573" y="31033"/>
                    </a:cubicBezTo>
                    <a:cubicBezTo>
                      <a:pt x="7273" y="31033"/>
                      <a:pt x="6957" y="31018"/>
                      <a:pt x="6643" y="31018"/>
                    </a:cubicBezTo>
                    <a:cubicBezTo>
                      <a:pt x="6172" y="31018"/>
                      <a:pt x="5705" y="31051"/>
                      <a:pt x="5305" y="31218"/>
                    </a:cubicBezTo>
                    <a:cubicBezTo>
                      <a:pt x="4771" y="31218"/>
                      <a:pt x="4237" y="31251"/>
                      <a:pt x="3704" y="31251"/>
                    </a:cubicBezTo>
                    <a:cubicBezTo>
                      <a:pt x="4337" y="30184"/>
                      <a:pt x="5038" y="29150"/>
                      <a:pt x="5872" y="28216"/>
                    </a:cubicBezTo>
                    <a:cubicBezTo>
                      <a:pt x="6639" y="27382"/>
                      <a:pt x="7706" y="26681"/>
                      <a:pt x="8374" y="25747"/>
                    </a:cubicBezTo>
                    <a:cubicBezTo>
                      <a:pt x="8691" y="25760"/>
                      <a:pt x="9004" y="25767"/>
                      <a:pt x="9313" y="25767"/>
                    </a:cubicBezTo>
                    <a:cubicBezTo>
                      <a:pt x="9847" y="25767"/>
                      <a:pt x="10368" y="25744"/>
                      <a:pt x="10875" y="25681"/>
                    </a:cubicBezTo>
                    <a:close/>
                    <a:moveTo>
                      <a:pt x="31290" y="24913"/>
                    </a:moveTo>
                    <a:cubicBezTo>
                      <a:pt x="31757" y="26448"/>
                      <a:pt x="32157" y="27882"/>
                      <a:pt x="31657" y="29617"/>
                    </a:cubicBezTo>
                    <a:cubicBezTo>
                      <a:pt x="30956" y="32119"/>
                      <a:pt x="27854" y="32719"/>
                      <a:pt x="25686" y="33086"/>
                    </a:cubicBezTo>
                    <a:cubicBezTo>
                      <a:pt x="25686" y="33086"/>
                      <a:pt x="27454" y="29450"/>
                      <a:pt x="27921" y="28750"/>
                    </a:cubicBezTo>
                    <a:cubicBezTo>
                      <a:pt x="28888" y="27349"/>
                      <a:pt x="30256" y="26248"/>
                      <a:pt x="31290" y="24913"/>
                    </a:cubicBezTo>
                    <a:close/>
                    <a:moveTo>
                      <a:pt x="47001" y="24280"/>
                    </a:moveTo>
                    <a:cubicBezTo>
                      <a:pt x="46901" y="24580"/>
                      <a:pt x="46801" y="24880"/>
                      <a:pt x="46701" y="25180"/>
                    </a:cubicBezTo>
                    <a:cubicBezTo>
                      <a:pt x="46610" y="25513"/>
                      <a:pt x="46821" y="26066"/>
                      <a:pt x="47235" y="26066"/>
                    </a:cubicBezTo>
                    <a:cubicBezTo>
                      <a:pt x="47277" y="26066"/>
                      <a:pt x="47322" y="26060"/>
                      <a:pt x="47368" y="26048"/>
                    </a:cubicBezTo>
                    <a:cubicBezTo>
                      <a:pt x="48802" y="25681"/>
                      <a:pt x="50170" y="25247"/>
                      <a:pt x="51504" y="24680"/>
                    </a:cubicBezTo>
                    <a:lnTo>
                      <a:pt x="51504" y="24680"/>
                    </a:lnTo>
                    <a:cubicBezTo>
                      <a:pt x="50270" y="28183"/>
                      <a:pt x="47035" y="30551"/>
                      <a:pt x="43599" y="31818"/>
                    </a:cubicBezTo>
                    <a:cubicBezTo>
                      <a:pt x="43499" y="31852"/>
                      <a:pt x="43432" y="31919"/>
                      <a:pt x="43365" y="31985"/>
                    </a:cubicBezTo>
                    <a:cubicBezTo>
                      <a:pt x="43198" y="32019"/>
                      <a:pt x="43098" y="32285"/>
                      <a:pt x="43232" y="32452"/>
                    </a:cubicBezTo>
                    <a:cubicBezTo>
                      <a:pt x="43265" y="32486"/>
                      <a:pt x="43265" y="32486"/>
                      <a:pt x="43299" y="32519"/>
                    </a:cubicBezTo>
                    <a:cubicBezTo>
                      <a:pt x="43332" y="32752"/>
                      <a:pt x="43499" y="32953"/>
                      <a:pt x="43699" y="33019"/>
                    </a:cubicBezTo>
                    <a:cubicBezTo>
                      <a:pt x="43899" y="33253"/>
                      <a:pt x="44132" y="33486"/>
                      <a:pt x="44333" y="33686"/>
                    </a:cubicBezTo>
                    <a:cubicBezTo>
                      <a:pt x="43540" y="33807"/>
                      <a:pt x="42756" y="33874"/>
                      <a:pt x="41967" y="33874"/>
                    </a:cubicBezTo>
                    <a:cubicBezTo>
                      <a:pt x="41229" y="33874"/>
                      <a:pt x="40487" y="33815"/>
                      <a:pt x="39729" y="33686"/>
                    </a:cubicBezTo>
                    <a:cubicBezTo>
                      <a:pt x="37394" y="33320"/>
                      <a:pt x="35793" y="31985"/>
                      <a:pt x="33725" y="31151"/>
                    </a:cubicBezTo>
                    <a:cubicBezTo>
                      <a:pt x="33692" y="31118"/>
                      <a:pt x="33625" y="31118"/>
                      <a:pt x="33592" y="31118"/>
                    </a:cubicBezTo>
                    <a:cubicBezTo>
                      <a:pt x="33458" y="30884"/>
                      <a:pt x="33258" y="30651"/>
                      <a:pt x="33058" y="30417"/>
                    </a:cubicBezTo>
                    <a:cubicBezTo>
                      <a:pt x="33158" y="30151"/>
                      <a:pt x="33258" y="29850"/>
                      <a:pt x="33325" y="29584"/>
                    </a:cubicBezTo>
                    <a:cubicBezTo>
                      <a:pt x="35093" y="30184"/>
                      <a:pt x="37127" y="30518"/>
                      <a:pt x="39162" y="30551"/>
                    </a:cubicBezTo>
                    <a:cubicBezTo>
                      <a:pt x="39362" y="30651"/>
                      <a:pt x="39563" y="30784"/>
                      <a:pt x="39729" y="30884"/>
                    </a:cubicBezTo>
                    <a:cubicBezTo>
                      <a:pt x="40230" y="31185"/>
                      <a:pt x="40730" y="31452"/>
                      <a:pt x="41297" y="31618"/>
                    </a:cubicBezTo>
                    <a:cubicBezTo>
                      <a:pt x="41337" y="31633"/>
                      <a:pt x="41375" y="31639"/>
                      <a:pt x="41411" y="31639"/>
                    </a:cubicBezTo>
                    <a:cubicBezTo>
                      <a:pt x="41708" y="31639"/>
                      <a:pt x="41865" y="31193"/>
                      <a:pt x="41597" y="30985"/>
                    </a:cubicBezTo>
                    <a:cubicBezTo>
                      <a:pt x="41330" y="30818"/>
                      <a:pt x="41030" y="30651"/>
                      <a:pt x="40763" y="30484"/>
                    </a:cubicBezTo>
                    <a:cubicBezTo>
                      <a:pt x="42965" y="30317"/>
                      <a:pt x="45133" y="29784"/>
                      <a:pt x="46901" y="28816"/>
                    </a:cubicBezTo>
                    <a:cubicBezTo>
                      <a:pt x="47278" y="28596"/>
                      <a:pt x="47152" y="27874"/>
                      <a:pt x="46718" y="27874"/>
                    </a:cubicBezTo>
                    <a:cubicBezTo>
                      <a:pt x="46691" y="27874"/>
                      <a:pt x="46663" y="27876"/>
                      <a:pt x="46634" y="27882"/>
                    </a:cubicBezTo>
                    <a:cubicBezTo>
                      <a:pt x="45900" y="28049"/>
                      <a:pt x="45200" y="28216"/>
                      <a:pt x="44466" y="28416"/>
                    </a:cubicBezTo>
                    <a:cubicBezTo>
                      <a:pt x="44933" y="28016"/>
                      <a:pt x="45300" y="27549"/>
                      <a:pt x="45600" y="26982"/>
                    </a:cubicBezTo>
                    <a:cubicBezTo>
                      <a:pt x="45723" y="26711"/>
                      <a:pt x="45538" y="26423"/>
                      <a:pt x="45313" y="26423"/>
                    </a:cubicBezTo>
                    <a:cubicBezTo>
                      <a:pt x="45232" y="26423"/>
                      <a:pt x="45146" y="26460"/>
                      <a:pt x="45066" y="26548"/>
                    </a:cubicBezTo>
                    <a:cubicBezTo>
                      <a:pt x="44466" y="27282"/>
                      <a:pt x="43766" y="28049"/>
                      <a:pt x="42965" y="28583"/>
                    </a:cubicBezTo>
                    <a:cubicBezTo>
                      <a:pt x="42865" y="28650"/>
                      <a:pt x="42832" y="28750"/>
                      <a:pt x="42798" y="28850"/>
                    </a:cubicBezTo>
                    <a:cubicBezTo>
                      <a:pt x="42031" y="29016"/>
                      <a:pt x="41264" y="29183"/>
                      <a:pt x="40430" y="29250"/>
                    </a:cubicBezTo>
                    <a:cubicBezTo>
                      <a:pt x="39796" y="29350"/>
                      <a:pt x="39162" y="29383"/>
                      <a:pt x="38528" y="29383"/>
                    </a:cubicBezTo>
                    <a:cubicBezTo>
                      <a:pt x="39529" y="29016"/>
                      <a:pt x="40497" y="28583"/>
                      <a:pt x="41431" y="28082"/>
                    </a:cubicBezTo>
                    <a:cubicBezTo>
                      <a:pt x="41759" y="27933"/>
                      <a:pt x="41606" y="27462"/>
                      <a:pt x="41282" y="27462"/>
                    </a:cubicBezTo>
                    <a:cubicBezTo>
                      <a:pt x="41245" y="27462"/>
                      <a:pt x="41205" y="27468"/>
                      <a:pt x="41164" y="27482"/>
                    </a:cubicBezTo>
                    <a:cubicBezTo>
                      <a:pt x="39696" y="27982"/>
                      <a:pt x="38295" y="28616"/>
                      <a:pt x="36927" y="29350"/>
                    </a:cubicBezTo>
                    <a:cubicBezTo>
                      <a:pt x="35760" y="29283"/>
                      <a:pt x="34592" y="29183"/>
                      <a:pt x="33425" y="29050"/>
                    </a:cubicBezTo>
                    <a:cubicBezTo>
                      <a:pt x="33525" y="28216"/>
                      <a:pt x="33492" y="27349"/>
                      <a:pt x="33291" y="26515"/>
                    </a:cubicBezTo>
                    <a:cubicBezTo>
                      <a:pt x="34959" y="25581"/>
                      <a:pt x="36627" y="24913"/>
                      <a:pt x="38562" y="24847"/>
                    </a:cubicBezTo>
                    <a:cubicBezTo>
                      <a:pt x="38629" y="25147"/>
                      <a:pt x="38695" y="25380"/>
                      <a:pt x="38862" y="25848"/>
                    </a:cubicBezTo>
                    <a:cubicBezTo>
                      <a:pt x="38912" y="26024"/>
                      <a:pt x="39115" y="26162"/>
                      <a:pt x="39311" y="26162"/>
                    </a:cubicBezTo>
                    <a:cubicBezTo>
                      <a:pt x="39375" y="26162"/>
                      <a:pt x="39438" y="26147"/>
                      <a:pt x="39496" y="26114"/>
                    </a:cubicBezTo>
                    <a:cubicBezTo>
                      <a:pt x="41664" y="24847"/>
                      <a:pt x="44433" y="24480"/>
                      <a:pt x="47001" y="24280"/>
                    </a:cubicBezTo>
                    <a:close/>
                    <a:moveTo>
                      <a:pt x="12443" y="30751"/>
                    </a:moveTo>
                    <a:cubicBezTo>
                      <a:pt x="12710" y="30784"/>
                      <a:pt x="12910" y="30818"/>
                      <a:pt x="13110" y="30851"/>
                    </a:cubicBezTo>
                    <a:cubicBezTo>
                      <a:pt x="14074" y="30992"/>
                      <a:pt x="15122" y="31120"/>
                      <a:pt x="16146" y="31120"/>
                    </a:cubicBezTo>
                    <a:cubicBezTo>
                      <a:pt x="16823" y="31120"/>
                      <a:pt x="17490" y="31064"/>
                      <a:pt x="18114" y="30918"/>
                    </a:cubicBezTo>
                    <a:cubicBezTo>
                      <a:pt x="18181" y="30918"/>
                      <a:pt x="18214" y="30884"/>
                      <a:pt x="18281" y="30884"/>
                    </a:cubicBezTo>
                    <a:lnTo>
                      <a:pt x="18347" y="30884"/>
                    </a:lnTo>
                    <a:cubicBezTo>
                      <a:pt x="17180" y="31585"/>
                      <a:pt x="16313" y="32719"/>
                      <a:pt x="15645" y="33887"/>
                    </a:cubicBezTo>
                    <a:cubicBezTo>
                      <a:pt x="15245" y="34654"/>
                      <a:pt x="14678" y="35821"/>
                      <a:pt x="14578" y="36889"/>
                    </a:cubicBezTo>
                    <a:cubicBezTo>
                      <a:pt x="14367" y="36875"/>
                      <a:pt x="14155" y="36869"/>
                      <a:pt x="13944" y="36869"/>
                    </a:cubicBezTo>
                    <a:cubicBezTo>
                      <a:pt x="13366" y="36869"/>
                      <a:pt x="12788" y="36908"/>
                      <a:pt x="12210" y="36908"/>
                    </a:cubicBezTo>
                    <a:cubicBezTo>
                      <a:pt x="11999" y="36908"/>
                      <a:pt x="11787" y="36903"/>
                      <a:pt x="11576" y="36889"/>
                    </a:cubicBezTo>
                    <a:cubicBezTo>
                      <a:pt x="10308" y="36822"/>
                      <a:pt x="9074" y="36555"/>
                      <a:pt x="7873" y="36155"/>
                    </a:cubicBezTo>
                    <a:cubicBezTo>
                      <a:pt x="9041" y="34053"/>
                      <a:pt x="10742" y="32419"/>
                      <a:pt x="12443" y="30751"/>
                    </a:cubicBezTo>
                    <a:close/>
                    <a:moveTo>
                      <a:pt x="7039" y="32452"/>
                    </a:moveTo>
                    <a:cubicBezTo>
                      <a:pt x="7390" y="32527"/>
                      <a:pt x="7777" y="32565"/>
                      <a:pt x="8160" y="32565"/>
                    </a:cubicBezTo>
                    <a:cubicBezTo>
                      <a:pt x="8288" y="32565"/>
                      <a:pt x="8415" y="32561"/>
                      <a:pt x="8540" y="32552"/>
                    </a:cubicBezTo>
                    <a:lnTo>
                      <a:pt x="8540" y="32552"/>
                    </a:lnTo>
                    <a:cubicBezTo>
                      <a:pt x="7506" y="33620"/>
                      <a:pt x="6706" y="34954"/>
                      <a:pt x="6072" y="36322"/>
                    </a:cubicBezTo>
                    <a:cubicBezTo>
                      <a:pt x="6072" y="36355"/>
                      <a:pt x="6072" y="36355"/>
                      <a:pt x="6072" y="36388"/>
                    </a:cubicBezTo>
                    <a:cubicBezTo>
                      <a:pt x="5738" y="36488"/>
                      <a:pt x="5405" y="36655"/>
                      <a:pt x="5105" y="36755"/>
                    </a:cubicBezTo>
                    <a:cubicBezTo>
                      <a:pt x="4838" y="36822"/>
                      <a:pt x="4538" y="36889"/>
                      <a:pt x="4237" y="36989"/>
                    </a:cubicBezTo>
                    <a:cubicBezTo>
                      <a:pt x="3570" y="36989"/>
                      <a:pt x="2936" y="36989"/>
                      <a:pt x="2269" y="36889"/>
                    </a:cubicBezTo>
                    <a:cubicBezTo>
                      <a:pt x="2536" y="35388"/>
                      <a:pt x="3137" y="34053"/>
                      <a:pt x="3570" y="32619"/>
                    </a:cubicBezTo>
                    <a:cubicBezTo>
                      <a:pt x="4704" y="32619"/>
                      <a:pt x="5872" y="32619"/>
                      <a:pt x="7039" y="32452"/>
                    </a:cubicBezTo>
                    <a:close/>
                    <a:moveTo>
                      <a:pt x="25019" y="30718"/>
                    </a:moveTo>
                    <a:lnTo>
                      <a:pt x="25019" y="30718"/>
                    </a:lnTo>
                    <a:cubicBezTo>
                      <a:pt x="24318" y="31952"/>
                      <a:pt x="23718" y="33353"/>
                      <a:pt x="24085" y="34354"/>
                    </a:cubicBezTo>
                    <a:cubicBezTo>
                      <a:pt x="24118" y="34487"/>
                      <a:pt x="24218" y="34587"/>
                      <a:pt x="24318" y="34687"/>
                    </a:cubicBezTo>
                    <a:cubicBezTo>
                      <a:pt x="24118" y="35021"/>
                      <a:pt x="23951" y="35354"/>
                      <a:pt x="23785" y="35721"/>
                    </a:cubicBezTo>
                    <a:cubicBezTo>
                      <a:pt x="22684" y="35921"/>
                      <a:pt x="21650" y="36422"/>
                      <a:pt x="20582" y="36722"/>
                    </a:cubicBezTo>
                    <a:cubicBezTo>
                      <a:pt x="19448" y="37022"/>
                      <a:pt x="18247" y="37189"/>
                      <a:pt x="17046" y="37289"/>
                    </a:cubicBezTo>
                    <a:cubicBezTo>
                      <a:pt x="17012" y="37292"/>
                      <a:pt x="16979" y="37293"/>
                      <a:pt x="16948" y="37293"/>
                    </a:cubicBezTo>
                    <a:cubicBezTo>
                      <a:pt x="15579" y="37293"/>
                      <a:pt x="17020" y="34506"/>
                      <a:pt x="17313" y="33887"/>
                    </a:cubicBezTo>
                    <a:cubicBezTo>
                      <a:pt x="17847" y="32853"/>
                      <a:pt x="18548" y="31919"/>
                      <a:pt x="19181" y="30951"/>
                    </a:cubicBezTo>
                    <a:lnTo>
                      <a:pt x="19515" y="30951"/>
                    </a:lnTo>
                    <a:cubicBezTo>
                      <a:pt x="20183" y="31032"/>
                      <a:pt x="20827" y="31069"/>
                      <a:pt x="21460" y="31069"/>
                    </a:cubicBezTo>
                    <a:cubicBezTo>
                      <a:pt x="22659" y="31069"/>
                      <a:pt x="23818" y="30936"/>
                      <a:pt x="25019" y="30718"/>
                    </a:cubicBezTo>
                    <a:close/>
                    <a:moveTo>
                      <a:pt x="29255" y="34053"/>
                    </a:moveTo>
                    <a:lnTo>
                      <a:pt x="29255" y="34053"/>
                    </a:lnTo>
                    <a:cubicBezTo>
                      <a:pt x="28621" y="35454"/>
                      <a:pt x="28154" y="36989"/>
                      <a:pt x="27821" y="38490"/>
                    </a:cubicBezTo>
                    <a:cubicBezTo>
                      <a:pt x="27387" y="38356"/>
                      <a:pt x="26920" y="38356"/>
                      <a:pt x="26420" y="38356"/>
                    </a:cubicBezTo>
                    <a:cubicBezTo>
                      <a:pt x="25686" y="38390"/>
                      <a:pt x="24952" y="38457"/>
                      <a:pt x="24218" y="38490"/>
                    </a:cubicBezTo>
                    <a:cubicBezTo>
                      <a:pt x="24552" y="37289"/>
                      <a:pt x="25019" y="36122"/>
                      <a:pt x="25352" y="34921"/>
                    </a:cubicBezTo>
                    <a:cubicBezTo>
                      <a:pt x="25460" y="34926"/>
                      <a:pt x="25567" y="34929"/>
                      <a:pt x="25676" y="34929"/>
                    </a:cubicBezTo>
                    <a:cubicBezTo>
                      <a:pt x="26850" y="34929"/>
                      <a:pt x="28095" y="34603"/>
                      <a:pt x="29255" y="34053"/>
                    </a:cubicBezTo>
                    <a:close/>
                    <a:moveTo>
                      <a:pt x="32524" y="31385"/>
                    </a:moveTo>
                    <a:lnTo>
                      <a:pt x="32524" y="31385"/>
                    </a:lnTo>
                    <a:cubicBezTo>
                      <a:pt x="32724" y="32819"/>
                      <a:pt x="32791" y="34153"/>
                      <a:pt x="32257" y="35655"/>
                    </a:cubicBezTo>
                    <a:cubicBezTo>
                      <a:pt x="31757" y="37222"/>
                      <a:pt x="30523" y="38390"/>
                      <a:pt x="29155" y="39290"/>
                    </a:cubicBezTo>
                    <a:cubicBezTo>
                      <a:pt x="29555" y="37156"/>
                      <a:pt x="30223" y="35154"/>
                      <a:pt x="30856" y="33086"/>
                    </a:cubicBezTo>
                    <a:cubicBezTo>
                      <a:pt x="31523" y="32586"/>
                      <a:pt x="32091" y="32019"/>
                      <a:pt x="32524" y="31385"/>
                    </a:cubicBezTo>
                    <a:close/>
                    <a:moveTo>
                      <a:pt x="6039" y="37990"/>
                    </a:moveTo>
                    <a:lnTo>
                      <a:pt x="6039" y="37990"/>
                    </a:lnTo>
                    <a:cubicBezTo>
                      <a:pt x="5672" y="38323"/>
                      <a:pt x="5338" y="38657"/>
                      <a:pt x="5038" y="38924"/>
                    </a:cubicBezTo>
                    <a:cubicBezTo>
                      <a:pt x="4437" y="39524"/>
                      <a:pt x="3237" y="40591"/>
                      <a:pt x="3103" y="41559"/>
                    </a:cubicBezTo>
                    <a:cubicBezTo>
                      <a:pt x="2836" y="41492"/>
                      <a:pt x="2569" y="41392"/>
                      <a:pt x="2336" y="41292"/>
                    </a:cubicBezTo>
                    <a:cubicBezTo>
                      <a:pt x="1302" y="40958"/>
                      <a:pt x="2102" y="39457"/>
                      <a:pt x="2436" y="38323"/>
                    </a:cubicBezTo>
                    <a:cubicBezTo>
                      <a:pt x="2689" y="38358"/>
                      <a:pt x="2939" y="38376"/>
                      <a:pt x="3187" y="38376"/>
                    </a:cubicBezTo>
                    <a:cubicBezTo>
                      <a:pt x="3657" y="38376"/>
                      <a:pt x="4124" y="38309"/>
                      <a:pt x="4604" y="38156"/>
                    </a:cubicBezTo>
                    <a:cubicBezTo>
                      <a:pt x="4654" y="38173"/>
                      <a:pt x="4713" y="38181"/>
                      <a:pt x="4771" y="38181"/>
                    </a:cubicBezTo>
                    <a:cubicBezTo>
                      <a:pt x="4829" y="38181"/>
                      <a:pt x="4888" y="38173"/>
                      <a:pt x="4938" y="38156"/>
                    </a:cubicBezTo>
                    <a:cubicBezTo>
                      <a:pt x="5271" y="38156"/>
                      <a:pt x="5672" y="38123"/>
                      <a:pt x="6039" y="37990"/>
                    </a:cubicBezTo>
                    <a:close/>
                    <a:moveTo>
                      <a:pt x="23084" y="37623"/>
                    </a:moveTo>
                    <a:lnTo>
                      <a:pt x="23084" y="37623"/>
                    </a:lnTo>
                    <a:cubicBezTo>
                      <a:pt x="23051" y="37723"/>
                      <a:pt x="23017" y="37789"/>
                      <a:pt x="22984" y="37889"/>
                    </a:cubicBezTo>
                    <a:cubicBezTo>
                      <a:pt x="21049" y="38457"/>
                      <a:pt x="19448" y="40191"/>
                      <a:pt x="18314" y="42026"/>
                    </a:cubicBezTo>
                    <a:cubicBezTo>
                      <a:pt x="17052" y="42101"/>
                      <a:pt x="15822" y="42166"/>
                      <a:pt x="14593" y="42166"/>
                    </a:cubicBezTo>
                    <a:cubicBezTo>
                      <a:pt x="13646" y="42166"/>
                      <a:pt x="12701" y="42127"/>
                      <a:pt x="11743" y="42026"/>
                    </a:cubicBezTo>
                    <a:cubicBezTo>
                      <a:pt x="12743" y="40825"/>
                      <a:pt x="13978" y="39891"/>
                      <a:pt x="14845" y="38590"/>
                    </a:cubicBezTo>
                    <a:cubicBezTo>
                      <a:pt x="14912" y="38490"/>
                      <a:pt x="14845" y="38323"/>
                      <a:pt x="14745" y="38290"/>
                    </a:cubicBezTo>
                    <a:cubicBezTo>
                      <a:pt x="14778" y="38256"/>
                      <a:pt x="14812" y="38256"/>
                      <a:pt x="14845" y="38256"/>
                    </a:cubicBezTo>
                    <a:cubicBezTo>
                      <a:pt x="15266" y="38936"/>
                      <a:pt x="15969" y="39137"/>
                      <a:pt x="16734" y="39137"/>
                    </a:cubicBezTo>
                    <a:cubicBezTo>
                      <a:pt x="17546" y="39137"/>
                      <a:pt x="18427" y="38910"/>
                      <a:pt x="19115" y="38790"/>
                    </a:cubicBezTo>
                    <a:cubicBezTo>
                      <a:pt x="20349" y="38590"/>
                      <a:pt x="21817" y="38256"/>
                      <a:pt x="23084" y="37623"/>
                    </a:cubicBezTo>
                    <a:close/>
                    <a:moveTo>
                      <a:pt x="8007" y="37889"/>
                    </a:moveTo>
                    <a:cubicBezTo>
                      <a:pt x="9397" y="38306"/>
                      <a:pt x="10972" y="38631"/>
                      <a:pt x="12462" y="38631"/>
                    </a:cubicBezTo>
                    <a:cubicBezTo>
                      <a:pt x="12760" y="38631"/>
                      <a:pt x="13055" y="38618"/>
                      <a:pt x="13344" y="38590"/>
                    </a:cubicBezTo>
                    <a:lnTo>
                      <a:pt x="13344" y="38590"/>
                    </a:lnTo>
                    <a:cubicBezTo>
                      <a:pt x="11876" y="39224"/>
                      <a:pt x="10609" y="40758"/>
                      <a:pt x="9775" y="41992"/>
                    </a:cubicBezTo>
                    <a:cubicBezTo>
                      <a:pt x="9007" y="42026"/>
                      <a:pt x="8240" y="42193"/>
                      <a:pt x="7506" y="42226"/>
                    </a:cubicBezTo>
                    <a:cubicBezTo>
                      <a:pt x="7057" y="42265"/>
                      <a:pt x="6619" y="42281"/>
                      <a:pt x="6179" y="42281"/>
                    </a:cubicBezTo>
                    <a:cubicBezTo>
                      <a:pt x="5868" y="42281"/>
                      <a:pt x="5556" y="42273"/>
                      <a:pt x="5238" y="42259"/>
                    </a:cubicBezTo>
                    <a:cubicBezTo>
                      <a:pt x="4971" y="42193"/>
                      <a:pt x="4704" y="42092"/>
                      <a:pt x="4437" y="41992"/>
                    </a:cubicBezTo>
                    <a:cubicBezTo>
                      <a:pt x="4504" y="41892"/>
                      <a:pt x="4604" y="41759"/>
                      <a:pt x="4704" y="41625"/>
                    </a:cubicBezTo>
                    <a:cubicBezTo>
                      <a:pt x="5071" y="41058"/>
                      <a:pt x="5472" y="40558"/>
                      <a:pt x="5905" y="40091"/>
                    </a:cubicBezTo>
                    <a:cubicBezTo>
                      <a:pt x="6539" y="39391"/>
                      <a:pt x="7473" y="38690"/>
                      <a:pt x="8007" y="37889"/>
                    </a:cubicBezTo>
                    <a:close/>
                    <a:moveTo>
                      <a:pt x="22650" y="39424"/>
                    </a:moveTo>
                    <a:cubicBezTo>
                      <a:pt x="22684" y="39791"/>
                      <a:pt x="22984" y="40058"/>
                      <a:pt x="23418" y="40058"/>
                    </a:cubicBezTo>
                    <a:cubicBezTo>
                      <a:pt x="24352" y="40024"/>
                      <a:pt x="25319" y="39958"/>
                      <a:pt x="26253" y="39891"/>
                    </a:cubicBezTo>
                    <a:cubicBezTo>
                      <a:pt x="26687" y="39858"/>
                      <a:pt x="27154" y="39824"/>
                      <a:pt x="27554" y="39691"/>
                    </a:cubicBezTo>
                    <a:lnTo>
                      <a:pt x="27554" y="39691"/>
                    </a:lnTo>
                    <a:cubicBezTo>
                      <a:pt x="27521" y="39757"/>
                      <a:pt x="27521" y="39858"/>
                      <a:pt x="27487" y="39924"/>
                    </a:cubicBezTo>
                    <a:cubicBezTo>
                      <a:pt x="27421" y="39924"/>
                      <a:pt x="27354" y="39924"/>
                      <a:pt x="27254" y="39958"/>
                    </a:cubicBezTo>
                    <a:cubicBezTo>
                      <a:pt x="25786" y="40591"/>
                      <a:pt x="24452" y="41625"/>
                      <a:pt x="22951" y="42259"/>
                    </a:cubicBezTo>
                    <a:cubicBezTo>
                      <a:pt x="21817" y="42760"/>
                      <a:pt x="20649" y="43093"/>
                      <a:pt x="19482" y="43360"/>
                    </a:cubicBezTo>
                    <a:cubicBezTo>
                      <a:pt x="19882" y="42626"/>
                      <a:pt x="20382" y="41926"/>
                      <a:pt x="20916" y="41225"/>
                    </a:cubicBezTo>
                    <a:cubicBezTo>
                      <a:pt x="21416" y="40558"/>
                      <a:pt x="22050" y="39991"/>
                      <a:pt x="22650" y="39424"/>
                    </a:cubicBezTo>
                    <a:close/>
                    <a:moveTo>
                      <a:pt x="21224" y="1"/>
                    </a:moveTo>
                    <a:cubicBezTo>
                      <a:pt x="21097" y="1"/>
                      <a:pt x="20974" y="48"/>
                      <a:pt x="20883" y="162"/>
                    </a:cubicBezTo>
                    <a:cubicBezTo>
                      <a:pt x="18881" y="2464"/>
                      <a:pt x="17380" y="5099"/>
                      <a:pt x="16379" y="8001"/>
                    </a:cubicBezTo>
                    <a:cubicBezTo>
                      <a:pt x="15779" y="7601"/>
                      <a:pt x="15212" y="7167"/>
                      <a:pt x="14611" y="6801"/>
                    </a:cubicBezTo>
                    <a:cubicBezTo>
                      <a:pt x="14490" y="6709"/>
                      <a:pt x="14358" y="6667"/>
                      <a:pt x="14233" y="6667"/>
                    </a:cubicBezTo>
                    <a:cubicBezTo>
                      <a:pt x="13947" y="6667"/>
                      <a:pt x="13690" y="6886"/>
                      <a:pt x="13644" y="7234"/>
                    </a:cubicBezTo>
                    <a:cubicBezTo>
                      <a:pt x="13310" y="10236"/>
                      <a:pt x="13978" y="13839"/>
                      <a:pt x="16213" y="16007"/>
                    </a:cubicBezTo>
                    <a:cubicBezTo>
                      <a:pt x="15012" y="16207"/>
                      <a:pt x="13844" y="16441"/>
                      <a:pt x="12743" y="16674"/>
                    </a:cubicBezTo>
                    <a:cubicBezTo>
                      <a:pt x="12010" y="16841"/>
                      <a:pt x="11976" y="17808"/>
                      <a:pt x="12577" y="18175"/>
                    </a:cubicBezTo>
                    <a:cubicBezTo>
                      <a:pt x="11543" y="18642"/>
                      <a:pt x="10609" y="19376"/>
                      <a:pt x="9775" y="20010"/>
                    </a:cubicBezTo>
                    <a:cubicBezTo>
                      <a:pt x="8173" y="21244"/>
                      <a:pt x="6672" y="22945"/>
                      <a:pt x="5838" y="24813"/>
                    </a:cubicBezTo>
                    <a:cubicBezTo>
                      <a:pt x="5645" y="25266"/>
                      <a:pt x="6045" y="25749"/>
                      <a:pt x="6495" y="25749"/>
                    </a:cubicBezTo>
                    <a:cubicBezTo>
                      <a:pt x="6509" y="25749"/>
                      <a:pt x="6524" y="25748"/>
                      <a:pt x="6539" y="25747"/>
                    </a:cubicBezTo>
                    <a:lnTo>
                      <a:pt x="6873" y="25747"/>
                    </a:lnTo>
                    <a:cubicBezTo>
                      <a:pt x="6105" y="26248"/>
                      <a:pt x="5405" y="26982"/>
                      <a:pt x="4838" y="27549"/>
                    </a:cubicBezTo>
                    <a:cubicBezTo>
                      <a:pt x="3670" y="28750"/>
                      <a:pt x="2803" y="30184"/>
                      <a:pt x="2069" y="31718"/>
                    </a:cubicBezTo>
                    <a:cubicBezTo>
                      <a:pt x="1902" y="32119"/>
                      <a:pt x="2203" y="32486"/>
                      <a:pt x="2569" y="32586"/>
                    </a:cubicBezTo>
                    <a:cubicBezTo>
                      <a:pt x="1535" y="33920"/>
                      <a:pt x="1102" y="35788"/>
                      <a:pt x="902" y="37389"/>
                    </a:cubicBezTo>
                    <a:cubicBezTo>
                      <a:pt x="835" y="37756"/>
                      <a:pt x="1135" y="38090"/>
                      <a:pt x="1469" y="38156"/>
                    </a:cubicBezTo>
                    <a:cubicBezTo>
                      <a:pt x="1502" y="38156"/>
                      <a:pt x="1502" y="38190"/>
                      <a:pt x="1535" y="38190"/>
                    </a:cubicBezTo>
                    <a:cubicBezTo>
                      <a:pt x="768" y="39357"/>
                      <a:pt x="1" y="40591"/>
                      <a:pt x="902" y="41959"/>
                    </a:cubicBezTo>
                    <a:cubicBezTo>
                      <a:pt x="1302" y="42626"/>
                      <a:pt x="2436" y="42826"/>
                      <a:pt x="3103" y="43026"/>
                    </a:cubicBezTo>
                    <a:cubicBezTo>
                      <a:pt x="4237" y="43327"/>
                      <a:pt x="5338" y="43493"/>
                      <a:pt x="6506" y="43560"/>
                    </a:cubicBezTo>
                    <a:cubicBezTo>
                      <a:pt x="6990" y="43627"/>
                      <a:pt x="7479" y="43662"/>
                      <a:pt x="7959" y="43662"/>
                    </a:cubicBezTo>
                    <a:cubicBezTo>
                      <a:pt x="8669" y="43662"/>
                      <a:pt x="9358" y="43586"/>
                      <a:pt x="9975" y="43427"/>
                    </a:cubicBezTo>
                    <a:cubicBezTo>
                      <a:pt x="10041" y="43460"/>
                      <a:pt x="10108" y="43493"/>
                      <a:pt x="10208" y="43493"/>
                    </a:cubicBezTo>
                    <a:cubicBezTo>
                      <a:pt x="11313" y="43680"/>
                      <a:pt x="12468" y="43787"/>
                      <a:pt x="13630" y="43787"/>
                    </a:cubicBezTo>
                    <a:cubicBezTo>
                      <a:pt x="14960" y="43787"/>
                      <a:pt x="16299" y="43647"/>
                      <a:pt x="17580" y="43327"/>
                    </a:cubicBezTo>
                    <a:lnTo>
                      <a:pt x="17580" y="43327"/>
                    </a:lnTo>
                    <a:cubicBezTo>
                      <a:pt x="17413" y="43660"/>
                      <a:pt x="17280" y="43960"/>
                      <a:pt x="17147" y="44227"/>
                    </a:cubicBezTo>
                    <a:cubicBezTo>
                      <a:pt x="16900" y="44781"/>
                      <a:pt x="17335" y="45477"/>
                      <a:pt x="17902" y="45477"/>
                    </a:cubicBezTo>
                    <a:cubicBezTo>
                      <a:pt x="17949" y="45477"/>
                      <a:pt x="17998" y="45472"/>
                      <a:pt x="18047" y="45462"/>
                    </a:cubicBezTo>
                    <a:cubicBezTo>
                      <a:pt x="21149" y="44894"/>
                      <a:pt x="25186" y="43560"/>
                      <a:pt x="27387" y="41058"/>
                    </a:cubicBezTo>
                    <a:cubicBezTo>
                      <a:pt x="27466" y="41398"/>
                      <a:pt x="27809" y="41655"/>
                      <a:pt x="28163" y="41655"/>
                    </a:cubicBezTo>
                    <a:cubicBezTo>
                      <a:pt x="28261" y="41655"/>
                      <a:pt x="28360" y="41636"/>
                      <a:pt x="28455" y="41592"/>
                    </a:cubicBezTo>
                    <a:cubicBezTo>
                      <a:pt x="31390" y="40291"/>
                      <a:pt x="34726" y="36455"/>
                      <a:pt x="34292" y="33019"/>
                    </a:cubicBezTo>
                    <a:lnTo>
                      <a:pt x="34292" y="33019"/>
                    </a:lnTo>
                    <a:cubicBezTo>
                      <a:pt x="36243" y="34598"/>
                      <a:pt x="39146" y="35283"/>
                      <a:pt x="41863" y="35283"/>
                    </a:cubicBezTo>
                    <a:cubicBezTo>
                      <a:pt x="43280" y="35283"/>
                      <a:pt x="44646" y="35097"/>
                      <a:pt x="45800" y="34754"/>
                    </a:cubicBezTo>
                    <a:cubicBezTo>
                      <a:pt x="46301" y="34620"/>
                      <a:pt x="46501" y="33920"/>
                      <a:pt x="46034" y="33586"/>
                    </a:cubicBezTo>
                    <a:cubicBezTo>
                      <a:pt x="45667" y="33320"/>
                      <a:pt x="45333" y="33053"/>
                      <a:pt x="44966" y="32819"/>
                    </a:cubicBezTo>
                    <a:cubicBezTo>
                      <a:pt x="49169" y="31652"/>
                      <a:pt x="51938" y="27916"/>
                      <a:pt x="52972" y="23779"/>
                    </a:cubicBezTo>
                    <a:cubicBezTo>
                      <a:pt x="53084" y="23389"/>
                      <a:pt x="52822" y="22882"/>
                      <a:pt x="52422" y="22882"/>
                    </a:cubicBezTo>
                    <a:cubicBezTo>
                      <a:pt x="52343" y="22882"/>
                      <a:pt x="52259" y="22902"/>
                      <a:pt x="52172" y="22945"/>
                    </a:cubicBezTo>
                    <a:cubicBezTo>
                      <a:pt x="50904" y="23579"/>
                      <a:pt x="49603" y="24113"/>
                      <a:pt x="48269" y="24513"/>
                    </a:cubicBezTo>
                    <a:cubicBezTo>
                      <a:pt x="48335" y="24246"/>
                      <a:pt x="48436" y="24013"/>
                      <a:pt x="48536" y="23779"/>
                    </a:cubicBezTo>
                    <a:cubicBezTo>
                      <a:pt x="48662" y="23338"/>
                      <a:pt x="48370" y="22807"/>
                      <a:pt x="47915" y="22807"/>
                    </a:cubicBezTo>
                    <a:cubicBezTo>
                      <a:pt x="47889" y="22807"/>
                      <a:pt x="47862" y="22808"/>
                      <a:pt x="47835" y="22812"/>
                    </a:cubicBezTo>
                    <a:cubicBezTo>
                      <a:pt x="45100" y="23312"/>
                      <a:pt x="42531" y="24380"/>
                      <a:pt x="39863" y="24980"/>
                    </a:cubicBezTo>
                    <a:cubicBezTo>
                      <a:pt x="39863" y="24713"/>
                      <a:pt x="39863" y="24446"/>
                      <a:pt x="39829" y="23979"/>
                    </a:cubicBezTo>
                    <a:cubicBezTo>
                      <a:pt x="39829" y="23546"/>
                      <a:pt x="39396" y="23312"/>
                      <a:pt x="39062" y="23312"/>
                    </a:cubicBezTo>
                    <a:cubicBezTo>
                      <a:pt x="36794" y="23479"/>
                      <a:pt x="34626" y="24246"/>
                      <a:pt x="33091" y="25848"/>
                    </a:cubicBezTo>
                    <a:cubicBezTo>
                      <a:pt x="32924" y="25347"/>
                      <a:pt x="32691" y="24880"/>
                      <a:pt x="32424" y="24413"/>
                    </a:cubicBezTo>
                    <a:cubicBezTo>
                      <a:pt x="35326" y="21578"/>
                      <a:pt x="38595" y="19143"/>
                      <a:pt x="42531" y="17942"/>
                    </a:cubicBezTo>
                    <a:cubicBezTo>
                      <a:pt x="43065" y="17808"/>
                      <a:pt x="43098" y="17108"/>
                      <a:pt x="42631" y="16841"/>
                    </a:cubicBezTo>
                    <a:cubicBezTo>
                      <a:pt x="42331" y="16674"/>
                      <a:pt x="42031" y="16507"/>
                      <a:pt x="41731" y="16374"/>
                    </a:cubicBezTo>
                    <a:cubicBezTo>
                      <a:pt x="43332" y="14940"/>
                      <a:pt x="44733" y="13339"/>
                      <a:pt x="45900" y="11471"/>
                    </a:cubicBezTo>
                    <a:cubicBezTo>
                      <a:pt x="46142" y="11078"/>
                      <a:pt x="45919" y="10275"/>
                      <a:pt x="45379" y="10275"/>
                    </a:cubicBezTo>
                    <a:cubicBezTo>
                      <a:pt x="45323" y="10275"/>
                      <a:pt x="45263" y="10284"/>
                      <a:pt x="45200" y="10303"/>
                    </a:cubicBezTo>
                    <a:cubicBezTo>
                      <a:pt x="45133" y="10336"/>
                      <a:pt x="45033" y="10336"/>
                      <a:pt x="44966" y="10370"/>
                    </a:cubicBezTo>
                    <a:cubicBezTo>
                      <a:pt x="46034" y="8769"/>
                      <a:pt x="46901" y="6934"/>
                      <a:pt x="47035" y="5066"/>
                    </a:cubicBezTo>
                    <a:cubicBezTo>
                      <a:pt x="47339" y="4731"/>
                      <a:pt x="47087" y="3977"/>
                      <a:pt x="46609" y="3977"/>
                    </a:cubicBezTo>
                    <a:cubicBezTo>
                      <a:pt x="46563" y="3977"/>
                      <a:pt x="46516" y="3984"/>
                      <a:pt x="46467" y="3999"/>
                    </a:cubicBezTo>
                    <a:cubicBezTo>
                      <a:pt x="44066" y="4732"/>
                      <a:pt x="41697" y="5566"/>
                      <a:pt x="39296" y="6367"/>
                    </a:cubicBezTo>
                    <a:cubicBezTo>
                      <a:pt x="39296" y="5833"/>
                      <a:pt x="39262" y="5299"/>
                      <a:pt x="39162" y="4766"/>
                    </a:cubicBezTo>
                    <a:cubicBezTo>
                      <a:pt x="39139" y="4509"/>
                      <a:pt x="38919" y="4317"/>
                      <a:pt x="38686" y="4317"/>
                    </a:cubicBezTo>
                    <a:cubicBezTo>
                      <a:pt x="38587" y="4317"/>
                      <a:pt x="38485" y="4352"/>
                      <a:pt x="38395" y="4432"/>
                    </a:cubicBezTo>
                    <a:cubicBezTo>
                      <a:pt x="37228" y="5366"/>
                      <a:pt x="35927" y="6334"/>
                      <a:pt x="34559" y="7067"/>
                    </a:cubicBezTo>
                    <a:cubicBezTo>
                      <a:pt x="34459" y="6534"/>
                      <a:pt x="34325" y="6033"/>
                      <a:pt x="34159" y="5533"/>
                    </a:cubicBezTo>
                    <a:cubicBezTo>
                      <a:pt x="34101" y="5322"/>
                      <a:pt x="33901" y="5210"/>
                      <a:pt x="33709" y="5210"/>
                    </a:cubicBezTo>
                    <a:cubicBezTo>
                      <a:pt x="33567" y="5210"/>
                      <a:pt x="33429" y="5272"/>
                      <a:pt x="33358" y="5400"/>
                    </a:cubicBezTo>
                    <a:cubicBezTo>
                      <a:pt x="32691" y="6467"/>
                      <a:pt x="31990" y="7434"/>
                      <a:pt x="31290" y="8435"/>
                    </a:cubicBezTo>
                    <a:cubicBezTo>
                      <a:pt x="31257" y="7868"/>
                      <a:pt x="31223" y="7301"/>
                      <a:pt x="31190" y="6700"/>
                    </a:cubicBezTo>
                    <a:cubicBezTo>
                      <a:pt x="31170" y="6324"/>
                      <a:pt x="30892" y="6136"/>
                      <a:pt x="30592" y="6136"/>
                    </a:cubicBezTo>
                    <a:cubicBezTo>
                      <a:pt x="30387" y="6136"/>
                      <a:pt x="30171" y="6224"/>
                      <a:pt x="30022" y="6400"/>
                    </a:cubicBezTo>
                    <a:cubicBezTo>
                      <a:pt x="29088" y="7501"/>
                      <a:pt x="28254" y="8735"/>
                      <a:pt x="27521" y="10070"/>
                    </a:cubicBezTo>
                    <a:cubicBezTo>
                      <a:pt x="27187" y="7501"/>
                      <a:pt x="26186" y="4933"/>
                      <a:pt x="25553" y="2431"/>
                    </a:cubicBezTo>
                    <a:cubicBezTo>
                      <a:pt x="25526" y="2299"/>
                      <a:pt x="25395" y="2124"/>
                      <a:pt x="25225" y="2124"/>
                    </a:cubicBezTo>
                    <a:cubicBezTo>
                      <a:pt x="25181" y="2124"/>
                      <a:pt x="25134" y="2136"/>
                      <a:pt x="25086" y="2164"/>
                    </a:cubicBezTo>
                    <a:cubicBezTo>
                      <a:pt x="24252" y="2731"/>
                      <a:pt x="23718" y="3365"/>
                      <a:pt x="23284" y="4199"/>
                    </a:cubicBezTo>
                    <a:cubicBezTo>
                      <a:pt x="22817" y="2898"/>
                      <a:pt x="22317" y="1664"/>
                      <a:pt x="21817" y="396"/>
                    </a:cubicBezTo>
                    <a:cubicBezTo>
                      <a:pt x="21729" y="177"/>
                      <a:pt x="21468" y="1"/>
                      <a:pt x="2122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4694" name="Google Shape;14694;p43"/>
            <p:cNvGrpSpPr/>
            <p:nvPr/>
          </p:nvGrpSpPr>
          <p:grpSpPr>
            <a:xfrm rot="-4922709">
              <a:off x="335758" y="2824828"/>
              <a:ext cx="1000172" cy="856846"/>
              <a:chOff x="2717100" y="3870000"/>
              <a:chExt cx="1327100" cy="1136925"/>
            </a:xfrm>
          </p:grpSpPr>
          <p:sp>
            <p:nvSpPr>
              <p:cNvPr id="14695" name="Google Shape;14695;p43"/>
              <p:cNvSpPr/>
              <p:nvPr/>
            </p:nvSpPr>
            <p:spPr>
              <a:xfrm>
                <a:off x="3211625" y="4378425"/>
                <a:ext cx="278575" cy="81925"/>
              </a:xfrm>
              <a:custGeom>
                <a:rect b="b" l="l" r="r" t="t"/>
                <a:pathLst>
                  <a:path extrusionOk="0" h="3277" w="11143">
                    <a:moveTo>
                      <a:pt x="5742" y="1"/>
                    </a:moveTo>
                    <a:cubicBezTo>
                      <a:pt x="3903" y="1"/>
                      <a:pt x="1960" y="596"/>
                      <a:pt x="1" y="1341"/>
                    </a:cubicBezTo>
                    <a:cubicBezTo>
                      <a:pt x="2013" y="2695"/>
                      <a:pt x="4179" y="3277"/>
                      <a:pt x="6443" y="3277"/>
                    </a:cubicBezTo>
                    <a:cubicBezTo>
                      <a:pt x="7971" y="3277"/>
                      <a:pt x="9543" y="3012"/>
                      <a:pt x="11142" y="2542"/>
                    </a:cubicBezTo>
                    <a:cubicBezTo>
                      <a:pt x="9528" y="670"/>
                      <a:pt x="7694" y="1"/>
                      <a:pt x="5742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96" name="Google Shape;14696;p43"/>
              <p:cNvSpPr/>
              <p:nvPr/>
            </p:nvSpPr>
            <p:spPr>
              <a:xfrm>
                <a:off x="3359225" y="4492825"/>
                <a:ext cx="161825" cy="204325"/>
              </a:xfrm>
              <a:custGeom>
                <a:rect b="b" l="l" r="r" t="t"/>
                <a:pathLst>
                  <a:path extrusionOk="0" h="8173" w="6473">
                    <a:moveTo>
                      <a:pt x="5605" y="0"/>
                    </a:moveTo>
                    <a:cubicBezTo>
                      <a:pt x="4571" y="1335"/>
                      <a:pt x="3203" y="2436"/>
                      <a:pt x="2236" y="3837"/>
                    </a:cubicBezTo>
                    <a:cubicBezTo>
                      <a:pt x="1769" y="4537"/>
                      <a:pt x="1" y="8173"/>
                      <a:pt x="1" y="8173"/>
                    </a:cubicBezTo>
                    <a:cubicBezTo>
                      <a:pt x="2169" y="7806"/>
                      <a:pt x="5271" y="7206"/>
                      <a:pt x="5972" y="4704"/>
                    </a:cubicBezTo>
                    <a:cubicBezTo>
                      <a:pt x="6472" y="2969"/>
                      <a:pt x="6072" y="1535"/>
                      <a:pt x="5605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97" name="Google Shape;14697;p43"/>
              <p:cNvSpPr/>
              <p:nvPr/>
            </p:nvSpPr>
            <p:spPr>
              <a:xfrm>
                <a:off x="3104050" y="4304275"/>
                <a:ext cx="236025" cy="49300"/>
              </a:xfrm>
              <a:custGeom>
                <a:rect b="b" l="l" r="r" t="t"/>
                <a:pathLst>
                  <a:path extrusionOk="0" h="1972" w="9441">
                    <a:moveTo>
                      <a:pt x="3805" y="1"/>
                    </a:moveTo>
                    <a:cubicBezTo>
                      <a:pt x="2557" y="1"/>
                      <a:pt x="1292" y="147"/>
                      <a:pt x="1" y="371"/>
                    </a:cubicBezTo>
                    <a:cubicBezTo>
                      <a:pt x="634" y="638"/>
                      <a:pt x="1302" y="871"/>
                      <a:pt x="1969" y="1071"/>
                    </a:cubicBezTo>
                    <a:cubicBezTo>
                      <a:pt x="3136" y="1438"/>
                      <a:pt x="4370" y="1605"/>
                      <a:pt x="5538" y="1972"/>
                    </a:cubicBezTo>
                    <a:cubicBezTo>
                      <a:pt x="6806" y="1572"/>
                      <a:pt x="8106" y="1271"/>
                      <a:pt x="9441" y="1271"/>
                    </a:cubicBezTo>
                    <a:cubicBezTo>
                      <a:pt x="7584" y="343"/>
                      <a:pt x="5715" y="1"/>
                      <a:pt x="3805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98" name="Google Shape;14698;p43"/>
              <p:cNvSpPr/>
              <p:nvPr/>
            </p:nvSpPr>
            <p:spPr>
              <a:xfrm>
                <a:off x="3083200" y="3916575"/>
                <a:ext cx="304425" cy="390300"/>
              </a:xfrm>
              <a:custGeom>
                <a:rect b="b" l="l" r="r" t="t"/>
                <a:pathLst>
                  <a:path extrusionOk="0" h="15612" w="12177">
                    <a:moveTo>
                      <a:pt x="6505" y="1"/>
                    </a:moveTo>
                    <a:cubicBezTo>
                      <a:pt x="4804" y="2269"/>
                      <a:pt x="3503" y="4671"/>
                      <a:pt x="2636" y="7406"/>
                    </a:cubicBezTo>
                    <a:cubicBezTo>
                      <a:pt x="2549" y="7688"/>
                      <a:pt x="2322" y="7829"/>
                      <a:pt x="2072" y="7829"/>
                    </a:cubicBezTo>
                    <a:cubicBezTo>
                      <a:pt x="1938" y="7829"/>
                      <a:pt x="1797" y="7788"/>
                      <a:pt x="1669" y="7706"/>
                    </a:cubicBezTo>
                    <a:cubicBezTo>
                      <a:pt x="1168" y="7339"/>
                      <a:pt x="635" y="6972"/>
                      <a:pt x="134" y="6605"/>
                    </a:cubicBezTo>
                    <a:lnTo>
                      <a:pt x="134" y="6605"/>
                    </a:lnTo>
                    <a:cubicBezTo>
                      <a:pt x="1" y="9407"/>
                      <a:pt x="1001" y="11609"/>
                      <a:pt x="2436" y="14044"/>
                    </a:cubicBezTo>
                    <a:cubicBezTo>
                      <a:pt x="3213" y="13947"/>
                      <a:pt x="3990" y="13895"/>
                      <a:pt x="4755" y="13895"/>
                    </a:cubicBezTo>
                    <a:cubicBezTo>
                      <a:pt x="5302" y="13895"/>
                      <a:pt x="5843" y="13922"/>
                      <a:pt x="6372" y="13977"/>
                    </a:cubicBezTo>
                    <a:cubicBezTo>
                      <a:pt x="5972" y="13177"/>
                      <a:pt x="5638" y="12309"/>
                      <a:pt x="5438" y="11409"/>
                    </a:cubicBezTo>
                    <a:cubicBezTo>
                      <a:pt x="4804" y="11109"/>
                      <a:pt x="4237" y="10742"/>
                      <a:pt x="3637" y="10341"/>
                    </a:cubicBezTo>
                    <a:cubicBezTo>
                      <a:pt x="3003" y="9908"/>
                      <a:pt x="2302" y="9507"/>
                      <a:pt x="1735" y="8940"/>
                    </a:cubicBezTo>
                    <a:cubicBezTo>
                      <a:pt x="1676" y="8881"/>
                      <a:pt x="1669" y="8663"/>
                      <a:pt x="1786" y="8663"/>
                    </a:cubicBezTo>
                    <a:cubicBezTo>
                      <a:pt x="1801" y="8663"/>
                      <a:pt x="1817" y="8666"/>
                      <a:pt x="1835" y="8674"/>
                    </a:cubicBezTo>
                    <a:cubicBezTo>
                      <a:pt x="2603" y="8874"/>
                      <a:pt x="3303" y="9274"/>
                      <a:pt x="4004" y="9641"/>
                    </a:cubicBezTo>
                    <a:cubicBezTo>
                      <a:pt x="4404" y="9874"/>
                      <a:pt x="4838" y="10108"/>
                      <a:pt x="5238" y="10341"/>
                    </a:cubicBezTo>
                    <a:cubicBezTo>
                      <a:pt x="4838" y="7840"/>
                      <a:pt x="5104" y="5138"/>
                      <a:pt x="5805" y="2936"/>
                    </a:cubicBezTo>
                    <a:cubicBezTo>
                      <a:pt x="5818" y="2885"/>
                      <a:pt x="5855" y="2863"/>
                      <a:pt x="5896" y="2863"/>
                    </a:cubicBezTo>
                    <a:cubicBezTo>
                      <a:pt x="5962" y="2863"/>
                      <a:pt x="6038" y="2920"/>
                      <a:pt x="6038" y="3003"/>
                    </a:cubicBezTo>
                    <a:cubicBezTo>
                      <a:pt x="5772" y="5204"/>
                      <a:pt x="5738" y="7439"/>
                      <a:pt x="6305" y="9608"/>
                    </a:cubicBezTo>
                    <a:cubicBezTo>
                      <a:pt x="6305" y="9641"/>
                      <a:pt x="6339" y="9708"/>
                      <a:pt x="6372" y="9774"/>
                    </a:cubicBezTo>
                    <a:cubicBezTo>
                      <a:pt x="6806" y="8207"/>
                      <a:pt x="7706" y="6672"/>
                      <a:pt x="8607" y="5438"/>
                    </a:cubicBezTo>
                    <a:cubicBezTo>
                      <a:pt x="8655" y="5380"/>
                      <a:pt x="8714" y="5356"/>
                      <a:pt x="8771" y="5356"/>
                    </a:cubicBezTo>
                    <a:cubicBezTo>
                      <a:pt x="8913" y="5356"/>
                      <a:pt x="9045" y="5505"/>
                      <a:pt x="8974" y="5671"/>
                    </a:cubicBezTo>
                    <a:cubicBezTo>
                      <a:pt x="8540" y="6705"/>
                      <a:pt x="8107" y="7773"/>
                      <a:pt x="7740" y="8840"/>
                    </a:cubicBezTo>
                    <a:cubicBezTo>
                      <a:pt x="7439" y="9708"/>
                      <a:pt x="7239" y="10575"/>
                      <a:pt x="6906" y="11409"/>
                    </a:cubicBezTo>
                    <a:cubicBezTo>
                      <a:pt x="7072" y="11842"/>
                      <a:pt x="7273" y="12276"/>
                      <a:pt x="7439" y="12710"/>
                    </a:cubicBezTo>
                    <a:cubicBezTo>
                      <a:pt x="7940" y="11309"/>
                      <a:pt x="8674" y="9974"/>
                      <a:pt x="9774" y="9074"/>
                    </a:cubicBezTo>
                    <a:cubicBezTo>
                      <a:pt x="9844" y="9019"/>
                      <a:pt x="9915" y="8995"/>
                      <a:pt x="9984" y="8995"/>
                    </a:cubicBezTo>
                    <a:cubicBezTo>
                      <a:pt x="10247" y="8995"/>
                      <a:pt x="10460" y="9343"/>
                      <a:pt x="10275" y="9608"/>
                    </a:cubicBezTo>
                    <a:cubicBezTo>
                      <a:pt x="9341" y="10942"/>
                      <a:pt x="8440" y="12143"/>
                      <a:pt x="7873" y="13644"/>
                    </a:cubicBezTo>
                    <a:cubicBezTo>
                      <a:pt x="7973" y="13877"/>
                      <a:pt x="8040" y="14111"/>
                      <a:pt x="8140" y="14344"/>
                    </a:cubicBezTo>
                    <a:cubicBezTo>
                      <a:pt x="9074" y="14611"/>
                      <a:pt x="9941" y="15011"/>
                      <a:pt x="10708" y="15612"/>
                    </a:cubicBezTo>
                    <a:cubicBezTo>
                      <a:pt x="10808" y="13610"/>
                      <a:pt x="11342" y="11576"/>
                      <a:pt x="12176" y="9708"/>
                    </a:cubicBezTo>
                    <a:cubicBezTo>
                      <a:pt x="12109" y="9641"/>
                      <a:pt x="12076" y="9574"/>
                      <a:pt x="12043" y="9507"/>
                    </a:cubicBezTo>
                    <a:cubicBezTo>
                      <a:pt x="11075" y="6939"/>
                      <a:pt x="10842" y="4070"/>
                      <a:pt x="10408" y="1368"/>
                    </a:cubicBezTo>
                    <a:cubicBezTo>
                      <a:pt x="9808" y="2069"/>
                      <a:pt x="9341" y="2703"/>
                      <a:pt x="8940" y="3603"/>
                    </a:cubicBezTo>
                    <a:cubicBezTo>
                      <a:pt x="8859" y="3782"/>
                      <a:pt x="8722" y="3866"/>
                      <a:pt x="8584" y="3866"/>
                    </a:cubicBezTo>
                    <a:cubicBezTo>
                      <a:pt x="8439" y="3866"/>
                      <a:pt x="8292" y="3774"/>
                      <a:pt x="8207" y="3603"/>
                    </a:cubicBezTo>
                    <a:cubicBezTo>
                      <a:pt x="7573" y="2436"/>
                      <a:pt x="7039" y="1235"/>
                      <a:pt x="6505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699" name="Google Shape;14699;p43"/>
              <p:cNvSpPr/>
              <p:nvPr/>
            </p:nvSpPr>
            <p:spPr>
              <a:xfrm>
                <a:off x="2910575" y="4340225"/>
                <a:ext cx="172650" cy="140950"/>
              </a:xfrm>
              <a:custGeom>
                <a:rect b="b" l="l" r="r" t="t"/>
                <a:pathLst>
                  <a:path extrusionOk="0" h="5638" w="6906">
                    <a:moveTo>
                      <a:pt x="6172" y="0"/>
                    </a:moveTo>
                    <a:cubicBezTo>
                      <a:pt x="5038" y="934"/>
                      <a:pt x="3603" y="1601"/>
                      <a:pt x="2503" y="2635"/>
                    </a:cubicBezTo>
                    <a:cubicBezTo>
                      <a:pt x="1535" y="3536"/>
                      <a:pt x="768" y="4537"/>
                      <a:pt x="1" y="5571"/>
                    </a:cubicBezTo>
                    <a:cubicBezTo>
                      <a:pt x="835" y="5571"/>
                      <a:pt x="1669" y="5571"/>
                      <a:pt x="2469" y="5637"/>
                    </a:cubicBezTo>
                    <a:cubicBezTo>
                      <a:pt x="2036" y="4403"/>
                      <a:pt x="3703" y="2769"/>
                      <a:pt x="4504" y="2068"/>
                    </a:cubicBezTo>
                    <a:cubicBezTo>
                      <a:pt x="5238" y="1401"/>
                      <a:pt x="6038" y="801"/>
                      <a:pt x="6906" y="334"/>
                    </a:cubicBezTo>
                    <a:cubicBezTo>
                      <a:pt x="6672" y="234"/>
                      <a:pt x="6405" y="134"/>
                      <a:pt x="6172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00" name="Google Shape;14700;p43"/>
              <p:cNvSpPr/>
              <p:nvPr/>
            </p:nvSpPr>
            <p:spPr>
              <a:xfrm>
                <a:off x="3137400" y="4461125"/>
                <a:ext cx="318600" cy="157650"/>
              </a:xfrm>
              <a:custGeom>
                <a:rect b="b" l="l" r="r" t="t"/>
                <a:pathLst>
                  <a:path extrusionOk="0" h="6306" w="12744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907" y="5939"/>
                      <a:pt x="9141" y="5605"/>
                      <a:pt x="9341" y="5338"/>
                    </a:cubicBezTo>
                    <a:cubicBezTo>
                      <a:pt x="10242" y="3937"/>
                      <a:pt x="11342" y="2269"/>
                      <a:pt x="12743" y="1135"/>
                    </a:cubicBezTo>
                    <a:lnTo>
                      <a:pt x="12743" y="1135"/>
                    </a:lnTo>
                    <a:cubicBezTo>
                      <a:pt x="11742" y="1415"/>
                      <a:pt x="10708" y="1546"/>
                      <a:pt x="9671" y="1546"/>
                    </a:cubicBezTo>
                    <a:cubicBezTo>
                      <a:pt x="7496" y="1546"/>
                      <a:pt x="5302" y="972"/>
                      <a:pt x="3337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01" name="Google Shape;14701;p43"/>
              <p:cNvSpPr/>
              <p:nvPr/>
            </p:nvSpPr>
            <p:spPr>
              <a:xfrm>
                <a:off x="2913925" y="4638775"/>
                <a:ext cx="261875" cy="153925"/>
              </a:xfrm>
              <a:custGeom>
                <a:rect b="b" l="l" r="r" t="t"/>
                <a:pathLst>
                  <a:path extrusionOk="0" h="6157" w="10475">
                    <a:moveTo>
                      <a:pt x="4570" y="0"/>
                    </a:moveTo>
                    <a:cubicBezTo>
                      <a:pt x="2869" y="1668"/>
                      <a:pt x="1168" y="3302"/>
                      <a:pt x="0" y="5404"/>
                    </a:cubicBezTo>
                    <a:cubicBezTo>
                      <a:pt x="1201" y="5804"/>
                      <a:pt x="2435" y="6071"/>
                      <a:pt x="3703" y="6138"/>
                    </a:cubicBezTo>
                    <a:cubicBezTo>
                      <a:pt x="3914" y="6152"/>
                      <a:pt x="4126" y="6157"/>
                      <a:pt x="4337" y="6157"/>
                    </a:cubicBezTo>
                    <a:cubicBezTo>
                      <a:pt x="4915" y="6157"/>
                      <a:pt x="5493" y="6118"/>
                      <a:pt x="6071" y="6118"/>
                    </a:cubicBezTo>
                    <a:cubicBezTo>
                      <a:pt x="6282" y="6118"/>
                      <a:pt x="6494" y="6124"/>
                      <a:pt x="6705" y="6138"/>
                    </a:cubicBezTo>
                    <a:cubicBezTo>
                      <a:pt x="6805" y="5070"/>
                      <a:pt x="7372" y="3903"/>
                      <a:pt x="7772" y="3136"/>
                    </a:cubicBezTo>
                    <a:cubicBezTo>
                      <a:pt x="8440" y="1968"/>
                      <a:pt x="9307" y="834"/>
                      <a:pt x="10474" y="133"/>
                    </a:cubicBezTo>
                    <a:lnTo>
                      <a:pt x="10408" y="133"/>
                    </a:lnTo>
                    <a:cubicBezTo>
                      <a:pt x="10341" y="133"/>
                      <a:pt x="10308" y="167"/>
                      <a:pt x="10274" y="167"/>
                    </a:cubicBezTo>
                    <a:cubicBezTo>
                      <a:pt x="9637" y="313"/>
                      <a:pt x="8962" y="369"/>
                      <a:pt x="8280" y="369"/>
                    </a:cubicBezTo>
                    <a:cubicBezTo>
                      <a:pt x="7249" y="369"/>
                      <a:pt x="6201" y="241"/>
                      <a:pt x="5237" y="100"/>
                    </a:cubicBezTo>
                    <a:cubicBezTo>
                      <a:pt x="5037" y="67"/>
                      <a:pt x="4837" y="33"/>
                      <a:pt x="457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02" name="Google Shape;14702;p43"/>
              <p:cNvSpPr/>
              <p:nvPr/>
            </p:nvSpPr>
            <p:spPr>
              <a:xfrm>
                <a:off x="3369250" y="4008300"/>
                <a:ext cx="495375" cy="439525"/>
              </a:xfrm>
              <a:custGeom>
                <a:rect b="b" l="l" r="r" t="t"/>
                <a:pathLst>
                  <a:path extrusionOk="0" h="17581" w="19815">
                    <a:moveTo>
                      <a:pt x="19814" y="1"/>
                    </a:moveTo>
                    <a:lnTo>
                      <a:pt x="19814" y="1"/>
                    </a:lnTo>
                    <a:cubicBezTo>
                      <a:pt x="17513" y="768"/>
                      <a:pt x="15178" y="1469"/>
                      <a:pt x="12876" y="2269"/>
                    </a:cubicBezTo>
                    <a:cubicBezTo>
                      <a:pt x="12792" y="2297"/>
                      <a:pt x="12713" y="2310"/>
                      <a:pt x="12639" y="2310"/>
                    </a:cubicBezTo>
                    <a:cubicBezTo>
                      <a:pt x="12273" y="2310"/>
                      <a:pt x="12042" y="1991"/>
                      <a:pt x="12042" y="1602"/>
                    </a:cubicBezTo>
                    <a:cubicBezTo>
                      <a:pt x="12042" y="1135"/>
                      <a:pt x="12042" y="668"/>
                      <a:pt x="12042" y="201"/>
                    </a:cubicBezTo>
                    <a:cubicBezTo>
                      <a:pt x="10775" y="902"/>
                      <a:pt x="9474" y="1769"/>
                      <a:pt x="8406" y="2703"/>
                    </a:cubicBezTo>
                    <a:cubicBezTo>
                      <a:pt x="8324" y="2774"/>
                      <a:pt x="8220" y="2807"/>
                      <a:pt x="8116" y="2807"/>
                    </a:cubicBezTo>
                    <a:cubicBezTo>
                      <a:pt x="7927" y="2807"/>
                      <a:pt x="7737" y="2697"/>
                      <a:pt x="7672" y="2503"/>
                    </a:cubicBezTo>
                    <a:cubicBezTo>
                      <a:pt x="7539" y="2102"/>
                      <a:pt x="7439" y="1769"/>
                      <a:pt x="7339" y="1369"/>
                    </a:cubicBezTo>
                    <a:cubicBezTo>
                      <a:pt x="6572" y="2369"/>
                      <a:pt x="5871" y="3370"/>
                      <a:pt x="5171" y="4404"/>
                    </a:cubicBezTo>
                    <a:cubicBezTo>
                      <a:pt x="5071" y="4541"/>
                      <a:pt x="4949" y="4599"/>
                      <a:pt x="4831" y="4599"/>
                    </a:cubicBezTo>
                    <a:cubicBezTo>
                      <a:pt x="4632" y="4599"/>
                      <a:pt x="4445" y="4434"/>
                      <a:pt x="4403" y="4204"/>
                    </a:cubicBezTo>
                    <a:cubicBezTo>
                      <a:pt x="4303" y="3804"/>
                      <a:pt x="4203" y="3370"/>
                      <a:pt x="4137" y="2970"/>
                    </a:cubicBezTo>
                    <a:cubicBezTo>
                      <a:pt x="2202" y="5972"/>
                      <a:pt x="1068" y="9107"/>
                      <a:pt x="0" y="12543"/>
                    </a:cubicBezTo>
                    <a:cubicBezTo>
                      <a:pt x="167" y="12710"/>
                      <a:pt x="334" y="12877"/>
                      <a:pt x="467" y="13077"/>
                    </a:cubicBezTo>
                    <a:cubicBezTo>
                      <a:pt x="534" y="13110"/>
                      <a:pt x="567" y="13177"/>
                      <a:pt x="567" y="13244"/>
                    </a:cubicBezTo>
                    <a:cubicBezTo>
                      <a:pt x="734" y="13277"/>
                      <a:pt x="901" y="13310"/>
                      <a:pt x="1068" y="13344"/>
                    </a:cubicBezTo>
                    <a:cubicBezTo>
                      <a:pt x="1668" y="13477"/>
                      <a:pt x="2269" y="13744"/>
                      <a:pt x="2836" y="14078"/>
                    </a:cubicBezTo>
                    <a:cubicBezTo>
                      <a:pt x="3002" y="13744"/>
                      <a:pt x="3169" y="13411"/>
                      <a:pt x="3369" y="13077"/>
                    </a:cubicBezTo>
                    <a:lnTo>
                      <a:pt x="3269" y="13077"/>
                    </a:lnTo>
                    <a:cubicBezTo>
                      <a:pt x="3102" y="13010"/>
                      <a:pt x="3036" y="12777"/>
                      <a:pt x="3102" y="12643"/>
                    </a:cubicBezTo>
                    <a:cubicBezTo>
                      <a:pt x="2269" y="11309"/>
                      <a:pt x="2402" y="9141"/>
                      <a:pt x="2736" y="7706"/>
                    </a:cubicBezTo>
                    <a:cubicBezTo>
                      <a:pt x="2749" y="7639"/>
                      <a:pt x="2795" y="7610"/>
                      <a:pt x="2843" y="7610"/>
                    </a:cubicBezTo>
                    <a:cubicBezTo>
                      <a:pt x="2914" y="7610"/>
                      <a:pt x="2989" y="7674"/>
                      <a:pt x="2969" y="7773"/>
                    </a:cubicBezTo>
                    <a:cubicBezTo>
                      <a:pt x="2869" y="8640"/>
                      <a:pt x="2869" y="9541"/>
                      <a:pt x="3069" y="10408"/>
                    </a:cubicBezTo>
                    <a:cubicBezTo>
                      <a:pt x="3236" y="11142"/>
                      <a:pt x="3536" y="11809"/>
                      <a:pt x="3703" y="12543"/>
                    </a:cubicBezTo>
                    <a:cubicBezTo>
                      <a:pt x="4470" y="11309"/>
                      <a:pt x="5404" y="10175"/>
                      <a:pt x="6438" y="9107"/>
                    </a:cubicBezTo>
                    <a:cubicBezTo>
                      <a:pt x="6071" y="8841"/>
                      <a:pt x="5904" y="8507"/>
                      <a:pt x="6071" y="8073"/>
                    </a:cubicBezTo>
                    <a:cubicBezTo>
                      <a:pt x="6038" y="6873"/>
                      <a:pt x="6572" y="5405"/>
                      <a:pt x="7205" y="4504"/>
                    </a:cubicBezTo>
                    <a:cubicBezTo>
                      <a:pt x="7241" y="4446"/>
                      <a:pt x="7292" y="4420"/>
                      <a:pt x="7343" y="4420"/>
                    </a:cubicBezTo>
                    <a:cubicBezTo>
                      <a:pt x="7437" y="4420"/>
                      <a:pt x="7527" y="4508"/>
                      <a:pt x="7506" y="4638"/>
                    </a:cubicBezTo>
                    <a:cubicBezTo>
                      <a:pt x="7339" y="5371"/>
                      <a:pt x="7139" y="6105"/>
                      <a:pt x="7005" y="6873"/>
                    </a:cubicBezTo>
                    <a:cubicBezTo>
                      <a:pt x="6939" y="7373"/>
                      <a:pt x="6939" y="7907"/>
                      <a:pt x="6805" y="8407"/>
                    </a:cubicBezTo>
                    <a:cubicBezTo>
                      <a:pt x="6872" y="8440"/>
                      <a:pt x="6972" y="8474"/>
                      <a:pt x="7039" y="8507"/>
                    </a:cubicBezTo>
                    <a:cubicBezTo>
                      <a:pt x="7572" y="8007"/>
                      <a:pt x="8073" y="7540"/>
                      <a:pt x="8606" y="7073"/>
                    </a:cubicBezTo>
                    <a:cubicBezTo>
                      <a:pt x="8973" y="6772"/>
                      <a:pt x="9340" y="6472"/>
                      <a:pt x="9707" y="6172"/>
                    </a:cubicBezTo>
                    <a:cubicBezTo>
                      <a:pt x="9440" y="5238"/>
                      <a:pt x="9674" y="4071"/>
                      <a:pt x="10107" y="3237"/>
                    </a:cubicBezTo>
                    <a:cubicBezTo>
                      <a:pt x="10140" y="3162"/>
                      <a:pt x="10192" y="3131"/>
                      <a:pt x="10248" y="3131"/>
                    </a:cubicBezTo>
                    <a:cubicBezTo>
                      <a:pt x="10366" y="3131"/>
                      <a:pt x="10497" y="3267"/>
                      <a:pt x="10474" y="3403"/>
                    </a:cubicBezTo>
                    <a:cubicBezTo>
                      <a:pt x="10441" y="3870"/>
                      <a:pt x="10408" y="4337"/>
                      <a:pt x="10408" y="4804"/>
                    </a:cubicBezTo>
                    <a:cubicBezTo>
                      <a:pt x="10374" y="5071"/>
                      <a:pt x="10408" y="5371"/>
                      <a:pt x="10408" y="5638"/>
                    </a:cubicBezTo>
                    <a:cubicBezTo>
                      <a:pt x="12142" y="4271"/>
                      <a:pt x="14077" y="3036"/>
                      <a:pt x="16112" y="2503"/>
                    </a:cubicBezTo>
                    <a:cubicBezTo>
                      <a:pt x="16152" y="2491"/>
                      <a:pt x="16189" y="2486"/>
                      <a:pt x="16223" y="2486"/>
                    </a:cubicBezTo>
                    <a:cubicBezTo>
                      <a:pt x="16587" y="2486"/>
                      <a:pt x="16620" y="3090"/>
                      <a:pt x="16345" y="3303"/>
                    </a:cubicBezTo>
                    <a:cubicBezTo>
                      <a:pt x="14711" y="4404"/>
                      <a:pt x="12976" y="5305"/>
                      <a:pt x="11308" y="6339"/>
                    </a:cubicBezTo>
                    <a:cubicBezTo>
                      <a:pt x="11975" y="6472"/>
                      <a:pt x="12643" y="6606"/>
                      <a:pt x="13276" y="6806"/>
                    </a:cubicBezTo>
                    <a:cubicBezTo>
                      <a:pt x="13534" y="6902"/>
                      <a:pt x="13450" y="7341"/>
                      <a:pt x="13203" y="7341"/>
                    </a:cubicBezTo>
                    <a:cubicBezTo>
                      <a:pt x="13194" y="7341"/>
                      <a:pt x="13185" y="7341"/>
                      <a:pt x="13176" y="7340"/>
                    </a:cubicBezTo>
                    <a:cubicBezTo>
                      <a:pt x="12342" y="7206"/>
                      <a:pt x="11542" y="6973"/>
                      <a:pt x="10741" y="6706"/>
                    </a:cubicBezTo>
                    <a:cubicBezTo>
                      <a:pt x="10007" y="7206"/>
                      <a:pt x="9307" y="7706"/>
                      <a:pt x="8640" y="8307"/>
                    </a:cubicBezTo>
                    <a:cubicBezTo>
                      <a:pt x="8506" y="8407"/>
                      <a:pt x="8373" y="8540"/>
                      <a:pt x="8239" y="8674"/>
                    </a:cubicBezTo>
                    <a:cubicBezTo>
                      <a:pt x="8640" y="8707"/>
                      <a:pt x="9040" y="8707"/>
                      <a:pt x="9207" y="8741"/>
                    </a:cubicBezTo>
                    <a:cubicBezTo>
                      <a:pt x="9941" y="8874"/>
                      <a:pt x="10708" y="9007"/>
                      <a:pt x="11442" y="9208"/>
                    </a:cubicBezTo>
                    <a:cubicBezTo>
                      <a:pt x="11866" y="9338"/>
                      <a:pt x="11875" y="10043"/>
                      <a:pt x="11376" y="10043"/>
                    </a:cubicBezTo>
                    <a:cubicBezTo>
                      <a:pt x="11365" y="10043"/>
                      <a:pt x="11354" y="10042"/>
                      <a:pt x="11342" y="10041"/>
                    </a:cubicBezTo>
                    <a:cubicBezTo>
                      <a:pt x="10875" y="10041"/>
                      <a:pt x="8773" y="9975"/>
                      <a:pt x="7339" y="9508"/>
                    </a:cubicBezTo>
                    <a:cubicBezTo>
                      <a:pt x="6338" y="10542"/>
                      <a:pt x="5404" y="11576"/>
                      <a:pt x="4470" y="12677"/>
                    </a:cubicBezTo>
                    <a:cubicBezTo>
                      <a:pt x="5013" y="12700"/>
                      <a:pt x="5538" y="12724"/>
                      <a:pt x="6071" y="12724"/>
                    </a:cubicBezTo>
                    <a:cubicBezTo>
                      <a:pt x="6292" y="12724"/>
                      <a:pt x="6514" y="12720"/>
                      <a:pt x="6738" y="12710"/>
                    </a:cubicBezTo>
                    <a:cubicBezTo>
                      <a:pt x="7105" y="12710"/>
                      <a:pt x="7205" y="13277"/>
                      <a:pt x="6838" y="13344"/>
                    </a:cubicBezTo>
                    <a:cubicBezTo>
                      <a:pt x="6438" y="13397"/>
                      <a:pt x="6049" y="13424"/>
                      <a:pt x="5665" y="13424"/>
                    </a:cubicBezTo>
                    <a:cubicBezTo>
                      <a:pt x="5091" y="13424"/>
                      <a:pt x="4530" y="13364"/>
                      <a:pt x="3970" y="13244"/>
                    </a:cubicBezTo>
                    <a:cubicBezTo>
                      <a:pt x="3670" y="13577"/>
                      <a:pt x="3369" y="13911"/>
                      <a:pt x="3102" y="14211"/>
                    </a:cubicBezTo>
                    <a:cubicBezTo>
                      <a:pt x="4303" y="15012"/>
                      <a:pt x="5271" y="16146"/>
                      <a:pt x="5437" y="17547"/>
                    </a:cubicBezTo>
                    <a:cubicBezTo>
                      <a:pt x="5437" y="17547"/>
                      <a:pt x="5437" y="17580"/>
                      <a:pt x="5437" y="17580"/>
                    </a:cubicBezTo>
                    <a:cubicBezTo>
                      <a:pt x="7973" y="14878"/>
                      <a:pt x="11108" y="13110"/>
                      <a:pt x="14544" y="11843"/>
                    </a:cubicBezTo>
                    <a:cubicBezTo>
                      <a:pt x="14377" y="11809"/>
                      <a:pt x="14244" y="11743"/>
                      <a:pt x="14110" y="11676"/>
                    </a:cubicBezTo>
                    <a:cubicBezTo>
                      <a:pt x="13643" y="11509"/>
                      <a:pt x="13510" y="10775"/>
                      <a:pt x="13910" y="10475"/>
                    </a:cubicBezTo>
                    <a:cubicBezTo>
                      <a:pt x="15244" y="9374"/>
                      <a:pt x="16412" y="8173"/>
                      <a:pt x="17446" y="6806"/>
                    </a:cubicBezTo>
                    <a:lnTo>
                      <a:pt x="17446" y="6806"/>
                    </a:lnTo>
                    <a:cubicBezTo>
                      <a:pt x="17346" y="6839"/>
                      <a:pt x="17246" y="6873"/>
                      <a:pt x="17146" y="6906"/>
                    </a:cubicBezTo>
                    <a:cubicBezTo>
                      <a:pt x="17086" y="6925"/>
                      <a:pt x="17028" y="6934"/>
                      <a:pt x="16972" y="6934"/>
                    </a:cubicBezTo>
                    <a:cubicBezTo>
                      <a:pt x="16443" y="6934"/>
                      <a:pt x="16143" y="6131"/>
                      <a:pt x="16445" y="5738"/>
                    </a:cubicBezTo>
                    <a:cubicBezTo>
                      <a:pt x="17880" y="3937"/>
                      <a:pt x="18714" y="1936"/>
                      <a:pt x="19814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03" name="Google Shape;14703;p43"/>
              <p:cNvSpPr/>
              <p:nvPr/>
            </p:nvSpPr>
            <p:spPr>
              <a:xfrm>
                <a:off x="3106550" y="4637925"/>
                <a:ext cx="236025" cy="164425"/>
              </a:xfrm>
              <a:custGeom>
                <a:rect b="b" l="l" r="r" t="t"/>
                <a:pathLst>
                  <a:path extrusionOk="0" h="6577" w="9441">
                    <a:moveTo>
                      <a:pt x="9441" y="1"/>
                    </a:moveTo>
                    <a:lnTo>
                      <a:pt x="9441" y="1"/>
                    </a:lnTo>
                    <a:cubicBezTo>
                      <a:pt x="8240" y="219"/>
                      <a:pt x="7081" y="352"/>
                      <a:pt x="5882" y="352"/>
                    </a:cubicBezTo>
                    <a:cubicBezTo>
                      <a:pt x="5249" y="352"/>
                      <a:pt x="4605" y="315"/>
                      <a:pt x="3937" y="234"/>
                    </a:cubicBezTo>
                    <a:lnTo>
                      <a:pt x="3603" y="234"/>
                    </a:lnTo>
                    <a:cubicBezTo>
                      <a:pt x="2970" y="1202"/>
                      <a:pt x="2269" y="2136"/>
                      <a:pt x="1735" y="3170"/>
                    </a:cubicBezTo>
                    <a:cubicBezTo>
                      <a:pt x="1442" y="3789"/>
                      <a:pt x="1" y="6576"/>
                      <a:pt x="1370" y="6576"/>
                    </a:cubicBezTo>
                    <a:cubicBezTo>
                      <a:pt x="1401" y="6576"/>
                      <a:pt x="1434" y="6575"/>
                      <a:pt x="1468" y="6572"/>
                    </a:cubicBezTo>
                    <a:cubicBezTo>
                      <a:pt x="2669" y="6472"/>
                      <a:pt x="3870" y="6305"/>
                      <a:pt x="5004" y="6005"/>
                    </a:cubicBezTo>
                    <a:cubicBezTo>
                      <a:pt x="6072" y="5705"/>
                      <a:pt x="7106" y="5204"/>
                      <a:pt x="8207" y="5004"/>
                    </a:cubicBezTo>
                    <a:cubicBezTo>
                      <a:pt x="8340" y="4637"/>
                      <a:pt x="8540" y="4304"/>
                      <a:pt x="8740" y="3970"/>
                    </a:cubicBezTo>
                    <a:cubicBezTo>
                      <a:pt x="8640" y="3870"/>
                      <a:pt x="8540" y="3770"/>
                      <a:pt x="8507" y="3637"/>
                    </a:cubicBezTo>
                    <a:cubicBezTo>
                      <a:pt x="8140" y="2636"/>
                      <a:pt x="8740" y="1235"/>
                      <a:pt x="9441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04" name="Google Shape;14704;p43"/>
              <p:cNvSpPr/>
              <p:nvPr/>
            </p:nvSpPr>
            <p:spPr>
              <a:xfrm>
                <a:off x="3137400" y="4461125"/>
                <a:ext cx="225200" cy="157650"/>
              </a:xfrm>
              <a:custGeom>
                <a:rect b="b" l="l" r="r" t="t"/>
                <a:pathLst>
                  <a:path extrusionOk="0" h="6306" w="9008">
                    <a:moveTo>
                      <a:pt x="3337" y="1"/>
                    </a:moveTo>
                    <a:cubicBezTo>
                      <a:pt x="2670" y="935"/>
                      <a:pt x="2036" y="1836"/>
                      <a:pt x="1469" y="2836"/>
                    </a:cubicBezTo>
                    <a:cubicBezTo>
                      <a:pt x="1102" y="3503"/>
                      <a:pt x="701" y="4204"/>
                      <a:pt x="401" y="4904"/>
                    </a:cubicBezTo>
                    <a:cubicBezTo>
                      <a:pt x="1" y="5872"/>
                      <a:pt x="668" y="5638"/>
                      <a:pt x="1469" y="5772"/>
                    </a:cubicBezTo>
                    <a:cubicBezTo>
                      <a:pt x="3837" y="6105"/>
                      <a:pt x="6305" y="6272"/>
                      <a:pt x="8674" y="6305"/>
                    </a:cubicBezTo>
                    <a:cubicBezTo>
                      <a:pt x="8807" y="6139"/>
                      <a:pt x="8907" y="6005"/>
                      <a:pt x="9007" y="5838"/>
                    </a:cubicBezTo>
                    <a:cubicBezTo>
                      <a:pt x="7273" y="5638"/>
                      <a:pt x="5472" y="5271"/>
                      <a:pt x="4171" y="4337"/>
                    </a:cubicBezTo>
                    <a:cubicBezTo>
                      <a:pt x="2469" y="3137"/>
                      <a:pt x="3170" y="1735"/>
                      <a:pt x="3804" y="234"/>
                    </a:cubicBezTo>
                    <a:cubicBezTo>
                      <a:pt x="3637" y="168"/>
                      <a:pt x="3503" y="101"/>
                      <a:pt x="3337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05" name="Google Shape;14705;p43"/>
              <p:cNvSpPr/>
              <p:nvPr/>
            </p:nvSpPr>
            <p:spPr>
              <a:xfrm>
                <a:off x="3106550" y="4643775"/>
                <a:ext cx="215175" cy="158575"/>
              </a:xfrm>
              <a:custGeom>
                <a:rect b="b" l="l" r="r" t="t"/>
                <a:pathLst>
                  <a:path extrusionOk="0" h="6343" w="8607">
                    <a:moveTo>
                      <a:pt x="3603" y="0"/>
                    </a:moveTo>
                    <a:cubicBezTo>
                      <a:pt x="2970" y="968"/>
                      <a:pt x="2269" y="1902"/>
                      <a:pt x="1735" y="2936"/>
                    </a:cubicBezTo>
                    <a:cubicBezTo>
                      <a:pt x="1442" y="3555"/>
                      <a:pt x="1" y="6342"/>
                      <a:pt x="1370" y="6342"/>
                    </a:cubicBezTo>
                    <a:cubicBezTo>
                      <a:pt x="1401" y="6342"/>
                      <a:pt x="1434" y="6341"/>
                      <a:pt x="1468" y="6338"/>
                    </a:cubicBezTo>
                    <a:cubicBezTo>
                      <a:pt x="2669" y="6238"/>
                      <a:pt x="3870" y="6071"/>
                      <a:pt x="5004" y="5771"/>
                    </a:cubicBezTo>
                    <a:cubicBezTo>
                      <a:pt x="6072" y="5471"/>
                      <a:pt x="7106" y="4970"/>
                      <a:pt x="8207" y="4770"/>
                    </a:cubicBezTo>
                    <a:cubicBezTo>
                      <a:pt x="8307" y="4503"/>
                      <a:pt x="8473" y="4203"/>
                      <a:pt x="8607" y="3936"/>
                    </a:cubicBezTo>
                    <a:lnTo>
                      <a:pt x="8607" y="3936"/>
                    </a:lnTo>
                    <a:cubicBezTo>
                      <a:pt x="7849" y="4182"/>
                      <a:pt x="7052" y="4340"/>
                      <a:pt x="6280" y="4340"/>
                    </a:cubicBezTo>
                    <a:cubicBezTo>
                      <a:pt x="5796" y="4340"/>
                      <a:pt x="5321" y="4278"/>
                      <a:pt x="4871" y="4136"/>
                    </a:cubicBezTo>
                    <a:cubicBezTo>
                      <a:pt x="3170" y="3569"/>
                      <a:pt x="3203" y="1501"/>
                      <a:pt x="3703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06" name="Google Shape;14706;p43"/>
              <p:cNvSpPr/>
              <p:nvPr/>
            </p:nvSpPr>
            <p:spPr>
              <a:xfrm>
                <a:off x="3007325" y="4361900"/>
                <a:ext cx="185150" cy="105925"/>
              </a:xfrm>
              <a:custGeom>
                <a:rect b="b" l="l" r="r" t="t"/>
                <a:pathLst>
                  <a:path extrusionOk="0" h="4237" w="7406">
                    <a:moveTo>
                      <a:pt x="4303" y="0"/>
                    </a:moveTo>
                    <a:cubicBezTo>
                      <a:pt x="2702" y="1201"/>
                      <a:pt x="934" y="2402"/>
                      <a:pt x="0" y="4237"/>
                    </a:cubicBezTo>
                    <a:cubicBezTo>
                      <a:pt x="34" y="4170"/>
                      <a:pt x="3703" y="4237"/>
                      <a:pt x="4237" y="4137"/>
                    </a:cubicBezTo>
                    <a:cubicBezTo>
                      <a:pt x="5304" y="3937"/>
                      <a:pt x="6338" y="3536"/>
                      <a:pt x="7406" y="3369"/>
                    </a:cubicBezTo>
                    <a:cubicBezTo>
                      <a:pt x="6939" y="3069"/>
                      <a:pt x="6472" y="2769"/>
                      <a:pt x="6071" y="2435"/>
                    </a:cubicBezTo>
                    <a:cubicBezTo>
                      <a:pt x="5604" y="2069"/>
                      <a:pt x="5638" y="1235"/>
                      <a:pt x="6171" y="1001"/>
                    </a:cubicBezTo>
                    <a:cubicBezTo>
                      <a:pt x="6371" y="901"/>
                      <a:pt x="6538" y="834"/>
                      <a:pt x="6738" y="734"/>
                    </a:cubicBezTo>
                    <a:cubicBezTo>
                      <a:pt x="5904" y="567"/>
                      <a:pt x="5071" y="301"/>
                      <a:pt x="4303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07" name="Google Shape;14707;p43"/>
              <p:cNvSpPr/>
              <p:nvPr/>
            </p:nvSpPr>
            <p:spPr>
              <a:xfrm>
                <a:off x="2962275" y="4489500"/>
                <a:ext cx="208525" cy="121775"/>
              </a:xfrm>
              <a:custGeom>
                <a:rect b="b" l="l" r="r" t="t"/>
                <a:pathLst>
                  <a:path extrusionOk="0" h="4871" w="8341">
                    <a:moveTo>
                      <a:pt x="8340" y="0"/>
                    </a:moveTo>
                    <a:lnTo>
                      <a:pt x="8340" y="0"/>
                    </a:lnTo>
                    <a:cubicBezTo>
                      <a:pt x="6906" y="500"/>
                      <a:pt x="5305" y="634"/>
                      <a:pt x="3837" y="701"/>
                    </a:cubicBezTo>
                    <a:cubicBezTo>
                      <a:pt x="3526" y="701"/>
                      <a:pt x="3111" y="730"/>
                      <a:pt x="2681" y="730"/>
                    </a:cubicBezTo>
                    <a:cubicBezTo>
                      <a:pt x="2466" y="730"/>
                      <a:pt x="2247" y="723"/>
                      <a:pt x="2036" y="701"/>
                    </a:cubicBezTo>
                    <a:cubicBezTo>
                      <a:pt x="1802" y="1301"/>
                      <a:pt x="1469" y="1868"/>
                      <a:pt x="1168" y="2435"/>
                    </a:cubicBezTo>
                    <a:cubicBezTo>
                      <a:pt x="968" y="2769"/>
                      <a:pt x="1" y="4003"/>
                      <a:pt x="1035" y="4236"/>
                    </a:cubicBezTo>
                    <a:cubicBezTo>
                      <a:pt x="1435" y="4370"/>
                      <a:pt x="1836" y="4437"/>
                      <a:pt x="2236" y="4537"/>
                    </a:cubicBezTo>
                    <a:cubicBezTo>
                      <a:pt x="3437" y="4770"/>
                      <a:pt x="4638" y="4804"/>
                      <a:pt x="5838" y="4870"/>
                    </a:cubicBezTo>
                    <a:cubicBezTo>
                      <a:pt x="5605" y="3936"/>
                      <a:pt x="6539" y="2669"/>
                      <a:pt x="6906" y="2035"/>
                    </a:cubicBezTo>
                    <a:cubicBezTo>
                      <a:pt x="7340" y="1301"/>
                      <a:pt x="7840" y="634"/>
                      <a:pt x="834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08" name="Google Shape;14708;p43"/>
              <p:cNvSpPr/>
              <p:nvPr/>
            </p:nvSpPr>
            <p:spPr>
              <a:xfrm>
                <a:off x="2773825" y="4681300"/>
                <a:ext cx="156800" cy="113425"/>
              </a:xfrm>
              <a:custGeom>
                <a:rect b="b" l="l" r="r" t="t"/>
                <a:pathLst>
                  <a:path extrusionOk="0" h="4537" w="6272">
                    <a:moveTo>
                      <a:pt x="4770" y="0"/>
                    </a:moveTo>
                    <a:cubicBezTo>
                      <a:pt x="3603" y="167"/>
                      <a:pt x="2435" y="167"/>
                      <a:pt x="1301" y="167"/>
                    </a:cubicBezTo>
                    <a:cubicBezTo>
                      <a:pt x="868" y="1601"/>
                      <a:pt x="267" y="2936"/>
                      <a:pt x="0" y="4437"/>
                    </a:cubicBezTo>
                    <a:cubicBezTo>
                      <a:pt x="667" y="4537"/>
                      <a:pt x="1301" y="4537"/>
                      <a:pt x="1968" y="4537"/>
                    </a:cubicBezTo>
                    <a:cubicBezTo>
                      <a:pt x="2269" y="4437"/>
                      <a:pt x="2569" y="4370"/>
                      <a:pt x="2836" y="4303"/>
                    </a:cubicBezTo>
                    <a:cubicBezTo>
                      <a:pt x="3136" y="4203"/>
                      <a:pt x="3469" y="4036"/>
                      <a:pt x="3803" y="3936"/>
                    </a:cubicBezTo>
                    <a:cubicBezTo>
                      <a:pt x="3803" y="3903"/>
                      <a:pt x="3803" y="3903"/>
                      <a:pt x="3803" y="3870"/>
                    </a:cubicBezTo>
                    <a:cubicBezTo>
                      <a:pt x="4437" y="2502"/>
                      <a:pt x="5237" y="1168"/>
                      <a:pt x="6271" y="100"/>
                    </a:cubicBezTo>
                    <a:lnTo>
                      <a:pt x="6271" y="100"/>
                    </a:lnTo>
                    <a:cubicBezTo>
                      <a:pt x="6146" y="109"/>
                      <a:pt x="6019" y="113"/>
                      <a:pt x="5891" y="113"/>
                    </a:cubicBezTo>
                    <a:cubicBezTo>
                      <a:pt x="5508" y="113"/>
                      <a:pt x="5121" y="75"/>
                      <a:pt x="477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09" name="Google Shape;14709;p43"/>
              <p:cNvSpPr/>
              <p:nvPr/>
            </p:nvSpPr>
            <p:spPr>
              <a:xfrm>
                <a:off x="3445975" y="4654600"/>
                <a:ext cx="90925" cy="197675"/>
              </a:xfrm>
              <a:custGeom>
                <a:rect b="b" l="l" r="r" t="t"/>
                <a:pathLst>
                  <a:path extrusionOk="0" h="7907" w="3637">
                    <a:moveTo>
                      <a:pt x="3369" y="1"/>
                    </a:moveTo>
                    <a:lnTo>
                      <a:pt x="3369" y="1"/>
                    </a:lnTo>
                    <a:cubicBezTo>
                      <a:pt x="2936" y="635"/>
                      <a:pt x="2368" y="1202"/>
                      <a:pt x="1701" y="1702"/>
                    </a:cubicBezTo>
                    <a:cubicBezTo>
                      <a:pt x="1068" y="3770"/>
                      <a:pt x="400" y="5772"/>
                      <a:pt x="0" y="7906"/>
                    </a:cubicBezTo>
                    <a:cubicBezTo>
                      <a:pt x="1368" y="7006"/>
                      <a:pt x="2602" y="5838"/>
                      <a:pt x="3102" y="4271"/>
                    </a:cubicBezTo>
                    <a:cubicBezTo>
                      <a:pt x="3636" y="2769"/>
                      <a:pt x="3569" y="1435"/>
                      <a:pt x="3369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10" name="Google Shape;14710;p43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11" name="Google Shape;14711;p43"/>
              <p:cNvSpPr/>
              <p:nvPr/>
            </p:nvSpPr>
            <p:spPr>
              <a:xfrm>
                <a:off x="3182450" y="4180925"/>
                <a:ext cx="60050" cy="85100"/>
              </a:xfrm>
              <a:custGeom>
                <a:rect b="b" l="l" r="r" t="t"/>
                <a:pathLst>
                  <a:path extrusionOk="0" h="3404" w="2402">
                    <a:moveTo>
                      <a:pt x="0" y="1"/>
                    </a:moveTo>
                    <a:cubicBezTo>
                      <a:pt x="0" y="468"/>
                      <a:pt x="200" y="1302"/>
                      <a:pt x="200" y="1502"/>
                    </a:cubicBezTo>
                    <a:cubicBezTo>
                      <a:pt x="300" y="2169"/>
                      <a:pt x="401" y="2736"/>
                      <a:pt x="634" y="3337"/>
                    </a:cubicBezTo>
                    <a:cubicBezTo>
                      <a:pt x="1234" y="3337"/>
                      <a:pt x="1835" y="3337"/>
                      <a:pt x="2402" y="3403"/>
                    </a:cubicBezTo>
                    <a:cubicBezTo>
                      <a:pt x="2035" y="2669"/>
                      <a:pt x="1735" y="1902"/>
                      <a:pt x="1535" y="1068"/>
                    </a:cubicBezTo>
                    <a:cubicBezTo>
                      <a:pt x="1001" y="735"/>
                      <a:pt x="501" y="368"/>
                      <a:pt x="0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12" name="Google Shape;14712;p43"/>
              <p:cNvSpPr/>
              <p:nvPr/>
            </p:nvSpPr>
            <p:spPr>
              <a:xfrm>
                <a:off x="3255825" y="4024150"/>
                <a:ext cx="131800" cy="282725"/>
              </a:xfrm>
              <a:custGeom>
                <a:rect b="b" l="l" r="r" t="t"/>
                <a:pathLst>
                  <a:path extrusionOk="0" h="11309" w="5272">
                    <a:moveTo>
                      <a:pt x="3937" y="1"/>
                    </a:moveTo>
                    <a:cubicBezTo>
                      <a:pt x="2836" y="1468"/>
                      <a:pt x="1835" y="3036"/>
                      <a:pt x="835" y="4571"/>
                    </a:cubicBezTo>
                    <a:cubicBezTo>
                      <a:pt x="534" y="5405"/>
                      <a:pt x="334" y="6272"/>
                      <a:pt x="1" y="7106"/>
                    </a:cubicBezTo>
                    <a:cubicBezTo>
                      <a:pt x="167" y="7539"/>
                      <a:pt x="368" y="7973"/>
                      <a:pt x="534" y="8407"/>
                    </a:cubicBezTo>
                    <a:cubicBezTo>
                      <a:pt x="1035" y="7006"/>
                      <a:pt x="1769" y="5671"/>
                      <a:pt x="2869" y="4771"/>
                    </a:cubicBezTo>
                    <a:cubicBezTo>
                      <a:pt x="2939" y="4716"/>
                      <a:pt x="3010" y="4692"/>
                      <a:pt x="3079" y="4692"/>
                    </a:cubicBezTo>
                    <a:cubicBezTo>
                      <a:pt x="3342" y="4692"/>
                      <a:pt x="3555" y="5040"/>
                      <a:pt x="3370" y="5305"/>
                    </a:cubicBezTo>
                    <a:cubicBezTo>
                      <a:pt x="2436" y="6639"/>
                      <a:pt x="1535" y="7840"/>
                      <a:pt x="968" y="9341"/>
                    </a:cubicBezTo>
                    <a:cubicBezTo>
                      <a:pt x="1068" y="9574"/>
                      <a:pt x="1135" y="9808"/>
                      <a:pt x="1235" y="10041"/>
                    </a:cubicBezTo>
                    <a:cubicBezTo>
                      <a:pt x="2169" y="10308"/>
                      <a:pt x="3036" y="10708"/>
                      <a:pt x="3803" y="11309"/>
                    </a:cubicBezTo>
                    <a:cubicBezTo>
                      <a:pt x="3903" y="9307"/>
                      <a:pt x="4437" y="7273"/>
                      <a:pt x="5271" y="5405"/>
                    </a:cubicBezTo>
                    <a:cubicBezTo>
                      <a:pt x="5204" y="5338"/>
                      <a:pt x="5171" y="5271"/>
                      <a:pt x="5138" y="5204"/>
                    </a:cubicBezTo>
                    <a:cubicBezTo>
                      <a:pt x="4504" y="3570"/>
                      <a:pt x="4204" y="1769"/>
                      <a:pt x="3937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13" name="Google Shape;14713;p43"/>
              <p:cNvSpPr/>
              <p:nvPr/>
            </p:nvSpPr>
            <p:spPr>
              <a:xfrm>
                <a:off x="3539375" y="4148400"/>
                <a:ext cx="72575" cy="71750"/>
              </a:xfrm>
              <a:custGeom>
                <a:rect b="b" l="l" r="r" t="t"/>
                <a:pathLst>
                  <a:path extrusionOk="0" h="2870" w="2903">
                    <a:moveTo>
                      <a:pt x="2802" y="1"/>
                    </a:moveTo>
                    <a:cubicBezTo>
                      <a:pt x="1868" y="501"/>
                      <a:pt x="1001" y="1068"/>
                      <a:pt x="167" y="1702"/>
                    </a:cubicBezTo>
                    <a:cubicBezTo>
                      <a:pt x="100" y="2069"/>
                      <a:pt x="100" y="2436"/>
                      <a:pt x="0" y="2770"/>
                    </a:cubicBezTo>
                    <a:cubicBezTo>
                      <a:pt x="67" y="2803"/>
                      <a:pt x="167" y="2836"/>
                      <a:pt x="234" y="2870"/>
                    </a:cubicBezTo>
                    <a:cubicBezTo>
                      <a:pt x="767" y="2369"/>
                      <a:pt x="1268" y="1902"/>
                      <a:pt x="1801" y="1469"/>
                    </a:cubicBezTo>
                    <a:cubicBezTo>
                      <a:pt x="2168" y="1168"/>
                      <a:pt x="2535" y="868"/>
                      <a:pt x="2902" y="535"/>
                    </a:cubicBezTo>
                    <a:cubicBezTo>
                      <a:pt x="2869" y="368"/>
                      <a:pt x="2835" y="201"/>
                      <a:pt x="2802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14" name="Google Shape;14714;p43"/>
              <p:cNvSpPr/>
              <p:nvPr/>
            </p:nvSpPr>
            <p:spPr>
              <a:xfrm>
                <a:off x="3443475" y="4192600"/>
                <a:ext cx="86750" cy="128450"/>
              </a:xfrm>
              <a:custGeom>
                <a:rect b="b" l="l" r="r" t="t"/>
                <a:pathLst>
                  <a:path extrusionOk="0" h="5138" w="3470">
                    <a:moveTo>
                      <a:pt x="1468" y="1"/>
                    </a:moveTo>
                    <a:cubicBezTo>
                      <a:pt x="901" y="768"/>
                      <a:pt x="434" y="1569"/>
                      <a:pt x="0" y="2403"/>
                    </a:cubicBezTo>
                    <a:cubicBezTo>
                      <a:pt x="33" y="2603"/>
                      <a:pt x="33" y="2803"/>
                      <a:pt x="100" y="3003"/>
                    </a:cubicBezTo>
                    <a:cubicBezTo>
                      <a:pt x="267" y="3737"/>
                      <a:pt x="567" y="4437"/>
                      <a:pt x="734" y="5138"/>
                    </a:cubicBezTo>
                    <a:cubicBezTo>
                      <a:pt x="1501" y="3904"/>
                      <a:pt x="2435" y="2770"/>
                      <a:pt x="3469" y="1702"/>
                    </a:cubicBezTo>
                    <a:cubicBezTo>
                      <a:pt x="3102" y="1469"/>
                      <a:pt x="2935" y="1102"/>
                      <a:pt x="3102" y="701"/>
                    </a:cubicBezTo>
                    <a:lnTo>
                      <a:pt x="3102" y="668"/>
                    </a:lnTo>
                    <a:cubicBezTo>
                      <a:pt x="2835" y="935"/>
                      <a:pt x="2569" y="1168"/>
                      <a:pt x="2302" y="1435"/>
                    </a:cubicBezTo>
                    <a:cubicBezTo>
                      <a:pt x="2243" y="1494"/>
                      <a:pt x="2172" y="1519"/>
                      <a:pt x="2101" y="1519"/>
                    </a:cubicBezTo>
                    <a:cubicBezTo>
                      <a:pt x="1968" y="1519"/>
                      <a:pt x="1833" y="1432"/>
                      <a:pt x="1768" y="1302"/>
                    </a:cubicBezTo>
                    <a:cubicBezTo>
                      <a:pt x="1635" y="868"/>
                      <a:pt x="1534" y="435"/>
                      <a:pt x="1468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15" name="Google Shape;14715;p43"/>
              <p:cNvSpPr/>
              <p:nvPr/>
            </p:nvSpPr>
            <p:spPr>
              <a:xfrm>
                <a:off x="3446800" y="4115050"/>
                <a:ext cx="358625" cy="332775"/>
              </a:xfrm>
              <a:custGeom>
                <a:rect b="b" l="l" r="r" t="t"/>
                <a:pathLst>
                  <a:path extrusionOk="0" h="13311" w="14345">
                    <a:moveTo>
                      <a:pt x="11675" y="1"/>
                    </a:moveTo>
                    <a:cubicBezTo>
                      <a:pt x="10508" y="701"/>
                      <a:pt x="9340" y="1335"/>
                      <a:pt x="8206" y="2035"/>
                    </a:cubicBezTo>
                    <a:cubicBezTo>
                      <a:pt x="8873" y="2169"/>
                      <a:pt x="9541" y="2302"/>
                      <a:pt x="10174" y="2536"/>
                    </a:cubicBezTo>
                    <a:cubicBezTo>
                      <a:pt x="10425" y="2598"/>
                      <a:pt x="10352" y="3042"/>
                      <a:pt x="10122" y="3042"/>
                    </a:cubicBezTo>
                    <a:cubicBezTo>
                      <a:pt x="10107" y="3042"/>
                      <a:pt x="10091" y="3040"/>
                      <a:pt x="10074" y="3036"/>
                    </a:cubicBezTo>
                    <a:cubicBezTo>
                      <a:pt x="9240" y="2903"/>
                      <a:pt x="8440" y="2669"/>
                      <a:pt x="7639" y="2436"/>
                    </a:cubicBezTo>
                    <a:cubicBezTo>
                      <a:pt x="6905" y="2903"/>
                      <a:pt x="6205" y="3436"/>
                      <a:pt x="5538" y="4004"/>
                    </a:cubicBezTo>
                    <a:cubicBezTo>
                      <a:pt x="5404" y="4137"/>
                      <a:pt x="5271" y="4270"/>
                      <a:pt x="5137" y="4370"/>
                    </a:cubicBezTo>
                    <a:cubicBezTo>
                      <a:pt x="5538" y="4404"/>
                      <a:pt x="5938" y="4437"/>
                      <a:pt x="6105" y="4471"/>
                    </a:cubicBezTo>
                    <a:cubicBezTo>
                      <a:pt x="6839" y="4604"/>
                      <a:pt x="7606" y="4704"/>
                      <a:pt x="8340" y="4938"/>
                    </a:cubicBezTo>
                    <a:cubicBezTo>
                      <a:pt x="8773" y="5071"/>
                      <a:pt x="8773" y="5771"/>
                      <a:pt x="8240" y="5771"/>
                    </a:cubicBezTo>
                    <a:cubicBezTo>
                      <a:pt x="7773" y="5738"/>
                      <a:pt x="5671" y="5671"/>
                      <a:pt x="4237" y="5238"/>
                    </a:cubicBezTo>
                    <a:cubicBezTo>
                      <a:pt x="3236" y="6238"/>
                      <a:pt x="2302" y="7306"/>
                      <a:pt x="1368" y="8373"/>
                    </a:cubicBezTo>
                    <a:cubicBezTo>
                      <a:pt x="2135" y="8440"/>
                      <a:pt x="2869" y="8440"/>
                      <a:pt x="3636" y="8440"/>
                    </a:cubicBezTo>
                    <a:cubicBezTo>
                      <a:pt x="4003" y="8440"/>
                      <a:pt x="4103" y="9007"/>
                      <a:pt x="3736" y="9040"/>
                    </a:cubicBezTo>
                    <a:cubicBezTo>
                      <a:pt x="3347" y="9105"/>
                      <a:pt x="2967" y="9135"/>
                      <a:pt x="2593" y="9135"/>
                    </a:cubicBezTo>
                    <a:cubicBezTo>
                      <a:pt x="2008" y="9135"/>
                      <a:pt x="1438" y="9063"/>
                      <a:pt x="868" y="8940"/>
                    </a:cubicBezTo>
                    <a:cubicBezTo>
                      <a:pt x="568" y="9274"/>
                      <a:pt x="267" y="9608"/>
                      <a:pt x="0" y="9941"/>
                    </a:cubicBezTo>
                    <a:cubicBezTo>
                      <a:pt x="1201" y="10708"/>
                      <a:pt x="2169" y="11876"/>
                      <a:pt x="2335" y="13243"/>
                    </a:cubicBezTo>
                    <a:cubicBezTo>
                      <a:pt x="2335" y="13277"/>
                      <a:pt x="2335" y="13277"/>
                      <a:pt x="2335" y="13310"/>
                    </a:cubicBezTo>
                    <a:cubicBezTo>
                      <a:pt x="4871" y="10575"/>
                      <a:pt x="8006" y="8807"/>
                      <a:pt x="11442" y="7573"/>
                    </a:cubicBezTo>
                    <a:cubicBezTo>
                      <a:pt x="11275" y="7506"/>
                      <a:pt x="11142" y="7473"/>
                      <a:pt x="11008" y="7406"/>
                    </a:cubicBezTo>
                    <a:cubicBezTo>
                      <a:pt x="10541" y="7206"/>
                      <a:pt x="10408" y="6505"/>
                      <a:pt x="10808" y="6172"/>
                    </a:cubicBezTo>
                    <a:cubicBezTo>
                      <a:pt x="12142" y="5104"/>
                      <a:pt x="13310" y="3870"/>
                      <a:pt x="14344" y="2536"/>
                    </a:cubicBezTo>
                    <a:lnTo>
                      <a:pt x="14344" y="2536"/>
                    </a:lnTo>
                    <a:cubicBezTo>
                      <a:pt x="14244" y="2569"/>
                      <a:pt x="14144" y="2603"/>
                      <a:pt x="14044" y="2636"/>
                    </a:cubicBezTo>
                    <a:cubicBezTo>
                      <a:pt x="13993" y="2651"/>
                      <a:pt x="13943" y="2657"/>
                      <a:pt x="13895" y="2657"/>
                    </a:cubicBezTo>
                    <a:cubicBezTo>
                      <a:pt x="13726" y="2657"/>
                      <a:pt x="13581" y="2573"/>
                      <a:pt x="13477" y="2469"/>
                    </a:cubicBezTo>
                    <a:cubicBezTo>
                      <a:pt x="12743" y="2402"/>
                      <a:pt x="12042" y="2302"/>
                      <a:pt x="11309" y="2269"/>
                    </a:cubicBezTo>
                    <a:cubicBezTo>
                      <a:pt x="11108" y="2269"/>
                      <a:pt x="10942" y="2069"/>
                      <a:pt x="11008" y="1869"/>
                    </a:cubicBezTo>
                    <a:cubicBezTo>
                      <a:pt x="11208" y="1235"/>
                      <a:pt x="11442" y="601"/>
                      <a:pt x="11675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16" name="Google Shape;14716;p43"/>
              <p:cNvSpPr/>
              <p:nvPr/>
            </p:nvSpPr>
            <p:spPr>
              <a:xfrm>
                <a:off x="3629425" y="4123400"/>
                <a:ext cx="33375" cy="25025"/>
              </a:xfrm>
              <a:custGeom>
                <a:rect b="b" l="l" r="r" t="t"/>
                <a:pathLst>
                  <a:path extrusionOk="0" h="1001" w="1335">
                    <a:moveTo>
                      <a:pt x="1335" y="0"/>
                    </a:moveTo>
                    <a:lnTo>
                      <a:pt x="1335" y="0"/>
                    </a:lnTo>
                    <a:cubicBezTo>
                      <a:pt x="901" y="200"/>
                      <a:pt x="434" y="401"/>
                      <a:pt x="1" y="601"/>
                    </a:cubicBezTo>
                    <a:cubicBezTo>
                      <a:pt x="1" y="734"/>
                      <a:pt x="1" y="868"/>
                      <a:pt x="1" y="1001"/>
                    </a:cubicBezTo>
                    <a:cubicBezTo>
                      <a:pt x="434" y="667"/>
                      <a:pt x="901" y="334"/>
                      <a:pt x="1335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17" name="Google Shape;14717;p43"/>
              <p:cNvSpPr/>
              <p:nvPr/>
            </p:nvSpPr>
            <p:spPr>
              <a:xfrm>
                <a:off x="3404275" y="4275175"/>
                <a:ext cx="49225" cy="84250"/>
              </a:xfrm>
              <a:custGeom>
                <a:rect b="b" l="l" r="r" t="t"/>
                <a:pathLst>
                  <a:path extrusionOk="0" h="3370" w="1969">
                    <a:moveTo>
                      <a:pt x="1101" y="0"/>
                    </a:moveTo>
                    <a:cubicBezTo>
                      <a:pt x="701" y="901"/>
                      <a:pt x="334" y="1802"/>
                      <a:pt x="0" y="2769"/>
                    </a:cubicBezTo>
                    <a:cubicBezTo>
                      <a:pt x="501" y="2902"/>
                      <a:pt x="968" y="3102"/>
                      <a:pt x="1435" y="3369"/>
                    </a:cubicBezTo>
                    <a:cubicBezTo>
                      <a:pt x="1601" y="3036"/>
                      <a:pt x="1768" y="2702"/>
                      <a:pt x="1968" y="2402"/>
                    </a:cubicBezTo>
                    <a:cubicBezTo>
                      <a:pt x="1935" y="2402"/>
                      <a:pt x="1902" y="2369"/>
                      <a:pt x="1868" y="2369"/>
                    </a:cubicBezTo>
                    <a:cubicBezTo>
                      <a:pt x="1701" y="2335"/>
                      <a:pt x="1635" y="2102"/>
                      <a:pt x="1701" y="1968"/>
                    </a:cubicBezTo>
                    <a:cubicBezTo>
                      <a:pt x="1368" y="1401"/>
                      <a:pt x="1201" y="734"/>
                      <a:pt x="1101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18" name="Google Shape;14718;p43"/>
              <p:cNvSpPr/>
              <p:nvPr/>
            </p:nvSpPr>
            <p:spPr>
              <a:xfrm>
                <a:off x="3543525" y="4476975"/>
                <a:ext cx="461200" cy="239900"/>
              </a:xfrm>
              <a:custGeom>
                <a:rect b="b" l="l" r="r" t="t"/>
                <a:pathLst>
                  <a:path extrusionOk="0" h="9596" w="18448">
                    <a:moveTo>
                      <a:pt x="13944" y="1"/>
                    </a:moveTo>
                    <a:cubicBezTo>
                      <a:pt x="11376" y="201"/>
                      <a:pt x="8607" y="568"/>
                      <a:pt x="6405" y="1835"/>
                    </a:cubicBezTo>
                    <a:cubicBezTo>
                      <a:pt x="6356" y="1868"/>
                      <a:pt x="6299" y="1883"/>
                      <a:pt x="6240" y="1883"/>
                    </a:cubicBezTo>
                    <a:cubicBezTo>
                      <a:pt x="6058" y="1883"/>
                      <a:pt x="5855" y="1745"/>
                      <a:pt x="5805" y="1569"/>
                    </a:cubicBezTo>
                    <a:cubicBezTo>
                      <a:pt x="5638" y="1101"/>
                      <a:pt x="5572" y="868"/>
                      <a:pt x="5505" y="568"/>
                    </a:cubicBezTo>
                    <a:cubicBezTo>
                      <a:pt x="3570" y="634"/>
                      <a:pt x="1902" y="1302"/>
                      <a:pt x="234" y="2236"/>
                    </a:cubicBezTo>
                    <a:cubicBezTo>
                      <a:pt x="435" y="3070"/>
                      <a:pt x="468" y="3937"/>
                      <a:pt x="368" y="4771"/>
                    </a:cubicBezTo>
                    <a:cubicBezTo>
                      <a:pt x="1535" y="4904"/>
                      <a:pt x="2703" y="5004"/>
                      <a:pt x="3870" y="5071"/>
                    </a:cubicBezTo>
                    <a:cubicBezTo>
                      <a:pt x="5238" y="4337"/>
                      <a:pt x="6639" y="3670"/>
                      <a:pt x="8107" y="3203"/>
                    </a:cubicBezTo>
                    <a:cubicBezTo>
                      <a:pt x="8148" y="3189"/>
                      <a:pt x="8188" y="3183"/>
                      <a:pt x="8225" y="3183"/>
                    </a:cubicBezTo>
                    <a:cubicBezTo>
                      <a:pt x="8549" y="3183"/>
                      <a:pt x="8702" y="3654"/>
                      <a:pt x="8374" y="3803"/>
                    </a:cubicBezTo>
                    <a:cubicBezTo>
                      <a:pt x="7440" y="4304"/>
                      <a:pt x="6472" y="4737"/>
                      <a:pt x="5471" y="5104"/>
                    </a:cubicBezTo>
                    <a:cubicBezTo>
                      <a:pt x="6105" y="5104"/>
                      <a:pt x="6739" y="5071"/>
                      <a:pt x="7373" y="4971"/>
                    </a:cubicBezTo>
                    <a:cubicBezTo>
                      <a:pt x="8207" y="4904"/>
                      <a:pt x="8974" y="4737"/>
                      <a:pt x="9741" y="4571"/>
                    </a:cubicBezTo>
                    <a:cubicBezTo>
                      <a:pt x="9775" y="4471"/>
                      <a:pt x="9808" y="4371"/>
                      <a:pt x="9908" y="4304"/>
                    </a:cubicBezTo>
                    <a:cubicBezTo>
                      <a:pt x="10709" y="3770"/>
                      <a:pt x="11409" y="3003"/>
                      <a:pt x="12009" y="2269"/>
                    </a:cubicBezTo>
                    <a:cubicBezTo>
                      <a:pt x="12089" y="2181"/>
                      <a:pt x="12175" y="2144"/>
                      <a:pt x="12256" y="2144"/>
                    </a:cubicBezTo>
                    <a:cubicBezTo>
                      <a:pt x="12481" y="2144"/>
                      <a:pt x="12666" y="2432"/>
                      <a:pt x="12543" y="2703"/>
                    </a:cubicBezTo>
                    <a:cubicBezTo>
                      <a:pt x="12243" y="3270"/>
                      <a:pt x="11876" y="3737"/>
                      <a:pt x="11409" y="4137"/>
                    </a:cubicBezTo>
                    <a:cubicBezTo>
                      <a:pt x="12143" y="3937"/>
                      <a:pt x="12843" y="3770"/>
                      <a:pt x="13577" y="3603"/>
                    </a:cubicBezTo>
                    <a:cubicBezTo>
                      <a:pt x="13606" y="3597"/>
                      <a:pt x="13634" y="3595"/>
                      <a:pt x="13661" y="3595"/>
                    </a:cubicBezTo>
                    <a:cubicBezTo>
                      <a:pt x="14095" y="3595"/>
                      <a:pt x="14221" y="4317"/>
                      <a:pt x="13844" y="4537"/>
                    </a:cubicBezTo>
                    <a:cubicBezTo>
                      <a:pt x="12076" y="5505"/>
                      <a:pt x="9908" y="6038"/>
                      <a:pt x="7706" y="6205"/>
                    </a:cubicBezTo>
                    <a:cubicBezTo>
                      <a:pt x="7973" y="6372"/>
                      <a:pt x="8273" y="6505"/>
                      <a:pt x="8540" y="6706"/>
                    </a:cubicBezTo>
                    <a:cubicBezTo>
                      <a:pt x="8808" y="6914"/>
                      <a:pt x="8651" y="7360"/>
                      <a:pt x="8354" y="7360"/>
                    </a:cubicBezTo>
                    <a:cubicBezTo>
                      <a:pt x="8318" y="7360"/>
                      <a:pt x="8280" y="7354"/>
                      <a:pt x="8240" y="7339"/>
                    </a:cubicBezTo>
                    <a:cubicBezTo>
                      <a:pt x="7673" y="7173"/>
                      <a:pt x="7173" y="6906"/>
                      <a:pt x="6672" y="6605"/>
                    </a:cubicBezTo>
                    <a:cubicBezTo>
                      <a:pt x="6506" y="6505"/>
                      <a:pt x="6305" y="6372"/>
                      <a:pt x="6105" y="6239"/>
                    </a:cubicBezTo>
                    <a:cubicBezTo>
                      <a:pt x="4070" y="6239"/>
                      <a:pt x="2036" y="5905"/>
                      <a:pt x="268" y="5305"/>
                    </a:cubicBezTo>
                    <a:cubicBezTo>
                      <a:pt x="201" y="5571"/>
                      <a:pt x="101" y="5872"/>
                      <a:pt x="1" y="6138"/>
                    </a:cubicBezTo>
                    <a:cubicBezTo>
                      <a:pt x="201" y="6372"/>
                      <a:pt x="401" y="6605"/>
                      <a:pt x="535" y="6839"/>
                    </a:cubicBezTo>
                    <a:cubicBezTo>
                      <a:pt x="568" y="6839"/>
                      <a:pt x="635" y="6839"/>
                      <a:pt x="668" y="6872"/>
                    </a:cubicBezTo>
                    <a:cubicBezTo>
                      <a:pt x="2736" y="7706"/>
                      <a:pt x="4337" y="9041"/>
                      <a:pt x="6672" y="9407"/>
                    </a:cubicBezTo>
                    <a:cubicBezTo>
                      <a:pt x="7430" y="9536"/>
                      <a:pt x="8172" y="9595"/>
                      <a:pt x="8910" y="9595"/>
                    </a:cubicBezTo>
                    <a:cubicBezTo>
                      <a:pt x="9699" y="9595"/>
                      <a:pt x="10483" y="9528"/>
                      <a:pt x="11276" y="9407"/>
                    </a:cubicBezTo>
                    <a:cubicBezTo>
                      <a:pt x="11042" y="9207"/>
                      <a:pt x="10842" y="8974"/>
                      <a:pt x="10642" y="8740"/>
                    </a:cubicBezTo>
                    <a:cubicBezTo>
                      <a:pt x="10442" y="8674"/>
                      <a:pt x="10275" y="8473"/>
                      <a:pt x="10242" y="8240"/>
                    </a:cubicBezTo>
                    <a:cubicBezTo>
                      <a:pt x="10208" y="8207"/>
                      <a:pt x="10208" y="8207"/>
                      <a:pt x="10175" y="8173"/>
                    </a:cubicBezTo>
                    <a:cubicBezTo>
                      <a:pt x="10041" y="8006"/>
                      <a:pt x="10141" y="7740"/>
                      <a:pt x="10308" y="7706"/>
                    </a:cubicBezTo>
                    <a:cubicBezTo>
                      <a:pt x="10375" y="7640"/>
                      <a:pt x="10442" y="7573"/>
                      <a:pt x="10542" y="7539"/>
                    </a:cubicBezTo>
                    <a:cubicBezTo>
                      <a:pt x="13978" y="6272"/>
                      <a:pt x="17213" y="3904"/>
                      <a:pt x="18447" y="368"/>
                    </a:cubicBezTo>
                    <a:lnTo>
                      <a:pt x="18447" y="368"/>
                    </a:lnTo>
                    <a:cubicBezTo>
                      <a:pt x="17113" y="968"/>
                      <a:pt x="15745" y="1402"/>
                      <a:pt x="14311" y="1769"/>
                    </a:cubicBezTo>
                    <a:cubicBezTo>
                      <a:pt x="14265" y="1781"/>
                      <a:pt x="14220" y="1787"/>
                      <a:pt x="14177" y="1787"/>
                    </a:cubicBezTo>
                    <a:cubicBezTo>
                      <a:pt x="13759" y="1787"/>
                      <a:pt x="13523" y="1234"/>
                      <a:pt x="13644" y="901"/>
                    </a:cubicBezTo>
                    <a:cubicBezTo>
                      <a:pt x="13744" y="601"/>
                      <a:pt x="13844" y="301"/>
                      <a:pt x="13944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19" name="Google Shape;14719;p43"/>
              <p:cNvSpPr/>
              <p:nvPr/>
            </p:nvSpPr>
            <p:spPr>
              <a:xfrm>
                <a:off x="3322550" y="4721325"/>
                <a:ext cx="125950" cy="110925"/>
              </a:xfrm>
              <a:custGeom>
                <a:rect b="b" l="l" r="r" t="t"/>
                <a:pathLst>
                  <a:path extrusionOk="0" h="4437" w="5038">
                    <a:moveTo>
                      <a:pt x="5037" y="0"/>
                    </a:moveTo>
                    <a:lnTo>
                      <a:pt x="5037" y="0"/>
                    </a:lnTo>
                    <a:cubicBezTo>
                      <a:pt x="3877" y="550"/>
                      <a:pt x="2632" y="876"/>
                      <a:pt x="1458" y="876"/>
                    </a:cubicBezTo>
                    <a:cubicBezTo>
                      <a:pt x="1349" y="876"/>
                      <a:pt x="1242" y="873"/>
                      <a:pt x="1134" y="868"/>
                    </a:cubicBezTo>
                    <a:cubicBezTo>
                      <a:pt x="801" y="2069"/>
                      <a:pt x="334" y="3236"/>
                      <a:pt x="0" y="4437"/>
                    </a:cubicBezTo>
                    <a:cubicBezTo>
                      <a:pt x="734" y="4404"/>
                      <a:pt x="1468" y="4337"/>
                      <a:pt x="2202" y="4303"/>
                    </a:cubicBezTo>
                    <a:cubicBezTo>
                      <a:pt x="2702" y="4303"/>
                      <a:pt x="3169" y="4303"/>
                      <a:pt x="3603" y="4437"/>
                    </a:cubicBezTo>
                    <a:cubicBezTo>
                      <a:pt x="3936" y="2936"/>
                      <a:pt x="4403" y="1401"/>
                      <a:pt x="5037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20" name="Google Shape;14720;p43"/>
              <p:cNvSpPr/>
              <p:nvPr/>
            </p:nvSpPr>
            <p:spPr>
              <a:xfrm>
                <a:off x="3204125" y="4855575"/>
                <a:ext cx="201825" cy="98450"/>
              </a:xfrm>
              <a:custGeom>
                <a:rect b="b" l="l" r="r" t="t"/>
                <a:pathLst>
                  <a:path extrusionOk="0" h="3938" w="8073">
                    <a:moveTo>
                      <a:pt x="3169" y="1"/>
                    </a:moveTo>
                    <a:cubicBezTo>
                      <a:pt x="2569" y="568"/>
                      <a:pt x="1935" y="1135"/>
                      <a:pt x="1435" y="1802"/>
                    </a:cubicBezTo>
                    <a:cubicBezTo>
                      <a:pt x="901" y="2503"/>
                      <a:pt x="401" y="3203"/>
                      <a:pt x="1" y="3937"/>
                    </a:cubicBezTo>
                    <a:cubicBezTo>
                      <a:pt x="1168" y="3670"/>
                      <a:pt x="2336" y="3337"/>
                      <a:pt x="3470" y="2836"/>
                    </a:cubicBezTo>
                    <a:cubicBezTo>
                      <a:pt x="4971" y="2202"/>
                      <a:pt x="6305" y="1168"/>
                      <a:pt x="7773" y="535"/>
                    </a:cubicBezTo>
                    <a:cubicBezTo>
                      <a:pt x="7873" y="501"/>
                      <a:pt x="7940" y="501"/>
                      <a:pt x="8006" y="501"/>
                    </a:cubicBezTo>
                    <a:cubicBezTo>
                      <a:pt x="8040" y="435"/>
                      <a:pt x="8040" y="334"/>
                      <a:pt x="8073" y="268"/>
                    </a:cubicBezTo>
                    <a:lnTo>
                      <a:pt x="8073" y="268"/>
                    </a:lnTo>
                    <a:cubicBezTo>
                      <a:pt x="7673" y="401"/>
                      <a:pt x="7206" y="435"/>
                      <a:pt x="6772" y="468"/>
                    </a:cubicBezTo>
                    <a:cubicBezTo>
                      <a:pt x="5838" y="535"/>
                      <a:pt x="4871" y="601"/>
                      <a:pt x="3937" y="635"/>
                    </a:cubicBezTo>
                    <a:cubicBezTo>
                      <a:pt x="3503" y="635"/>
                      <a:pt x="3203" y="368"/>
                      <a:pt x="3169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21" name="Google Shape;14721;p43"/>
              <p:cNvSpPr/>
              <p:nvPr/>
            </p:nvSpPr>
            <p:spPr>
              <a:xfrm>
                <a:off x="2828025" y="4817225"/>
                <a:ext cx="222675" cy="109825"/>
              </a:xfrm>
              <a:custGeom>
                <a:rect b="b" l="l" r="r" t="t"/>
                <a:pathLst>
                  <a:path extrusionOk="0" h="4393" w="8907">
                    <a:moveTo>
                      <a:pt x="3570" y="0"/>
                    </a:moveTo>
                    <a:cubicBezTo>
                      <a:pt x="3036" y="801"/>
                      <a:pt x="2102" y="1502"/>
                      <a:pt x="1468" y="2202"/>
                    </a:cubicBezTo>
                    <a:cubicBezTo>
                      <a:pt x="1035" y="2669"/>
                      <a:pt x="634" y="3169"/>
                      <a:pt x="267" y="3736"/>
                    </a:cubicBezTo>
                    <a:cubicBezTo>
                      <a:pt x="167" y="3870"/>
                      <a:pt x="67" y="4003"/>
                      <a:pt x="0" y="4103"/>
                    </a:cubicBezTo>
                    <a:cubicBezTo>
                      <a:pt x="267" y="4203"/>
                      <a:pt x="534" y="4304"/>
                      <a:pt x="801" y="4370"/>
                    </a:cubicBezTo>
                    <a:cubicBezTo>
                      <a:pt x="1119" y="4384"/>
                      <a:pt x="1431" y="4392"/>
                      <a:pt x="1742" y="4392"/>
                    </a:cubicBezTo>
                    <a:cubicBezTo>
                      <a:pt x="2182" y="4392"/>
                      <a:pt x="2620" y="4376"/>
                      <a:pt x="3069" y="4337"/>
                    </a:cubicBezTo>
                    <a:cubicBezTo>
                      <a:pt x="3803" y="4304"/>
                      <a:pt x="4570" y="4137"/>
                      <a:pt x="5338" y="4103"/>
                    </a:cubicBezTo>
                    <a:cubicBezTo>
                      <a:pt x="6172" y="2869"/>
                      <a:pt x="7439" y="1335"/>
                      <a:pt x="8907" y="701"/>
                    </a:cubicBezTo>
                    <a:lnTo>
                      <a:pt x="8907" y="701"/>
                    </a:lnTo>
                    <a:cubicBezTo>
                      <a:pt x="8618" y="729"/>
                      <a:pt x="8323" y="742"/>
                      <a:pt x="8025" y="742"/>
                    </a:cubicBezTo>
                    <a:cubicBezTo>
                      <a:pt x="6535" y="742"/>
                      <a:pt x="4960" y="417"/>
                      <a:pt x="3570" y="0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22" name="Google Shape;14722;p43"/>
              <p:cNvSpPr/>
              <p:nvPr/>
            </p:nvSpPr>
            <p:spPr>
              <a:xfrm>
                <a:off x="2809675" y="4512000"/>
                <a:ext cx="193500" cy="139300"/>
              </a:xfrm>
              <a:custGeom>
                <a:rect b="b" l="l" r="r" t="t"/>
                <a:pathLst>
                  <a:path extrusionOk="0" h="5572" w="7740">
                    <a:moveTo>
                      <a:pt x="7172" y="1"/>
                    </a:moveTo>
                    <a:lnTo>
                      <a:pt x="7172" y="1"/>
                    </a:lnTo>
                    <a:cubicBezTo>
                      <a:pt x="6665" y="64"/>
                      <a:pt x="6130" y="87"/>
                      <a:pt x="5595" y="87"/>
                    </a:cubicBezTo>
                    <a:cubicBezTo>
                      <a:pt x="5286" y="87"/>
                      <a:pt x="4976" y="80"/>
                      <a:pt x="4671" y="67"/>
                    </a:cubicBezTo>
                    <a:cubicBezTo>
                      <a:pt x="4003" y="1001"/>
                      <a:pt x="2936" y="1702"/>
                      <a:pt x="2169" y="2536"/>
                    </a:cubicBezTo>
                    <a:cubicBezTo>
                      <a:pt x="1335" y="3470"/>
                      <a:pt x="634" y="4504"/>
                      <a:pt x="1" y="5571"/>
                    </a:cubicBezTo>
                    <a:cubicBezTo>
                      <a:pt x="534" y="5571"/>
                      <a:pt x="1068" y="5538"/>
                      <a:pt x="1602" y="5538"/>
                    </a:cubicBezTo>
                    <a:cubicBezTo>
                      <a:pt x="2002" y="5371"/>
                      <a:pt x="2469" y="5338"/>
                      <a:pt x="2940" y="5338"/>
                    </a:cubicBezTo>
                    <a:cubicBezTo>
                      <a:pt x="3254" y="5338"/>
                      <a:pt x="3570" y="5353"/>
                      <a:pt x="3870" y="5353"/>
                    </a:cubicBezTo>
                    <a:cubicBezTo>
                      <a:pt x="4019" y="5353"/>
                      <a:pt x="4165" y="5349"/>
                      <a:pt x="4304" y="5338"/>
                    </a:cubicBezTo>
                    <a:cubicBezTo>
                      <a:pt x="5238" y="5309"/>
                      <a:pt x="6198" y="4947"/>
                      <a:pt x="7117" y="4947"/>
                    </a:cubicBezTo>
                    <a:cubicBezTo>
                      <a:pt x="7248" y="4947"/>
                      <a:pt x="7377" y="4954"/>
                      <a:pt x="7506" y="4971"/>
                    </a:cubicBezTo>
                    <a:cubicBezTo>
                      <a:pt x="7539" y="4971"/>
                      <a:pt x="7573" y="5004"/>
                      <a:pt x="7573" y="5004"/>
                    </a:cubicBezTo>
                    <a:cubicBezTo>
                      <a:pt x="7639" y="4971"/>
                      <a:pt x="7673" y="4971"/>
                      <a:pt x="7739" y="4938"/>
                    </a:cubicBezTo>
                    <a:cubicBezTo>
                      <a:pt x="6906" y="4804"/>
                      <a:pt x="6038" y="4571"/>
                      <a:pt x="5638" y="4104"/>
                    </a:cubicBezTo>
                    <a:cubicBezTo>
                      <a:pt x="4604" y="2903"/>
                      <a:pt x="5972" y="1102"/>
                      <a:pt x="7172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23" name="Google Shape;14723;p43"/>
              <p:cNvSpPr/>
              <p:nvPr/>
            </p:nvSpPr>
            <p:spPr>
              <a:xfrm>
                <a:off x="3010650" y="4810550"/>
                <a:ext cx="283575" cy="113600"/>
              </a:xfrm>
              <a:custGeom>
                <a:rect b="b" l="l" r="r" t="t"/>
                <a:pathLst>
                  <a:path extrusionOk="0" h="4544" w="11343">
                    <a:moveTo>
                      <a:pt x="11342" y="1"/>
                    </a:moveTo>
                    <a:lnTo>
                      <a:pt x="11342" y="1"/>
                    </a:lnTo>
                    <a:cubicBezTo>
                      <a:pt x="10075" y="634"/>
                      <a:pt x="8607" y="968"/>
                      <a:pt x="7373" y="1168"/>
                    </a:cubicBezTo>
                    <a:cubicBezTo>
                      <a:pt x="6685" y="1288"/>
                      <a:pt x="5804" y="1515"/>
                      <a:pt x="4992" y="1515"/>
                    </a:cubicBezTo>
                    <a:cubicBezTo>
                      <a:pt x="4227" y="1515"/>
                      <a:pt x="3524" y="1314"/>
                      <a:pt x="3103" y="634"/>
                    </a:cubicBezTo>
                    <a:cubicBezTo>
                      <a:pt x="3070" y="634"/>
                      <a:pt x="3036" y="634"/>
                      <a:pt x="3003" y="668"/>
                    </a:cubicBezTo>
                    <a:cubicBezTo>
                      <a:pt x="3103" y="701"/>
                      <a:pt x="3170" y="868"/>
                      <a:pt x="3103" y="968"/>
                    </a:cubicBezTo>
                    <a:cubicBezTo>
                      <a:pt x="2236" y="2269"/>
                      <a:pt x="1001" y="3203"/>
                      <a:pt x="1" y="4404"/>
                    </a:cubicBezTo>
                    <a:cubicBezTo>
                      <a:pt x="959" y="4505"/>
                      <a:pt x="1904" y="4544"/>
                      <a:pt x="2851" y="4544"/>
                    </a:cubicBezTo>
                    <a:cubicBezTo>
                      <a:pt x="4080" y="4544"/>
                      <a:pt x="5310" y="4479"/>
                      <a:pt x="6572" y="4404"/>
                    </a:cubicBezTo>
                    <a:cubicBezTo>
                      <a:pt x="7706" y="2569"/>
                      <a:pt x="9307" y="835"/>
                      <a:pt x="11242" y="267"/>
                    </a:cubicBezTo>
                    <a:cubicBezTo>
                      <a:pt x="11275" y="167"/>
                      <a:pt x="11309" y="101"/>
                      <a:pt x="11342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24" name="Google Shape;14724;p43"/>
              <p:cNvSpPr/>
              <p:nvPr/>
            </p:nvSpPr>
            <p:spPr>
              <a:xfrm>
                <a:off x="2749625" y="4819725"/>
                <a:ext cx="118450" cy="89250"/>
              </a:xfrm>
              <a:custGeom>
                <a:rect b="b" l="l" r="r" t="t"/>
                <a:pathLst>
                  <a:path extrusionOk="0" h="3570" w="4738">
                    <a:moveTo>
                      <a:pt x="4738" y="1"/>
                    </a:moveTo>
                    <a:lnTo>
                      <a:pt x="4738" y="1"/>
                    </a:lnTo>
                    <a:cubicBezTo>
                      <a:pt x="4371" y="134"/>
                      <a:pt x="3970" y="167"/>
                      <a:pt x="3637" y="167"/>
                    </a:cubicBezTo>
                    <a:cubicBezTo>
                      <a:pt x="3587" y="184"/>
                      <a:pt x="3528" y="192"/>
                      <a:pt x="3470" y="192"/>
                    </a:cubicBezTo>
                    <a:cubicBezTo>
                      <a:pt x="3412" y="192"/>
                      <a:pt x="3353" y="184"/>
                      <a:pt x="3303" y="167"/>
                    </a:cubicBezTo>
                    <a:cubicBezTo>
                      <a:pt x="2797" y="305"/>
                      <a:pt x="2306" y="380"/>
                      <a:pt x="1809" y="380"/>
                    </a:cubicBezTo>
                    <a:cubicBezTo>
                      <a:pt x="1586" y="380"/>
                      <a:pt x="1362" y="365"/>
                      <a:pt x="1135" y="334"/>
                    </a:cubicBezTo>
                    <a:cubicBezTo>
                      <a:pt x="801" y="1468"/>
                      <a:pt x="1" y="2969"/>
                      <a:pt x="1035" y="3303"/>
                    </a:cubicBezTo>
                    <a:cubicBezTo>
                      <a:pt x="1268" y="3403"/>
                      <a:pt x="1535" y="3470"/>
                      <a:pt x="1802" y="3570"/>
                    </a:cubicBezTo>
                    <a:cubicBezTo>
                      <a:pt x="1936" y="2602"/>
                      <a:pt x="3136" y="1535"/>
                      <a:pt x="3737" y="935"/>
                    </a:cubicBezTo>
                    <a:cubicBezTo>
                      <a:pt x="4037" y="668"/>
                      <a:pt x="4371" y="334"/>
                      <a:pt x="4738" y="1"/>
                    </a:cubicBezTo>
                    <a:close/>
                  </a:path>
                </a:pathLst>
              </a:custGeom>
              <a:solidFill>
                <a:srgbClr val="C16A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25" name="Google Shape;14725;p43"/>
              <p:cNvSpPr/>
              <p:nvPr/>
            </p:nvSpPr>
            <p:spPr>
              <a:xfrm>
                <a:off x="2717100" y="3870000"/>
                <a:ext cx="1327100" cy="1136925"/>
              </a:xfrm>
              <a:custGeom>
                <a:rect b="b" l="l" r="r" t="t"/>
                <a:pathLst>
                  <a:path extrusionOk="0" h="45477" w="53084">
                    <a:moveTo>
                      <a:pt x="21149" y="1864"/>
                    </a:moveTo>
                    <a:cubicBezTo>
                      <a:pt x="21683" y="3098"/>
                      <a:pt x="22217" y="4299"/>
                      <a:pt x="22851" y="5466"/>
                    </a:cubicBezTo>
                    <a:cubicBezTo>
                      <a:pt x="22936" y="5637"/>
                      <a:pt x="23083" y="5729"/>
                      <a:pt x="23228" y="5729"/>
                    </a:cubicBezTo>
                    <a:cubicBezTo>
                      <a:pt x="23366" y="5729"/>
                      <a:pt x="23503" y="5645"/>
                      <a:pt x="23584" y="5466"/>
                    </a:cubicBezTo>
                    <a:cubicBezTo>
                      <a:pt x="23985" y="4566"/>
                      <a:pt x="24452" y="3932"/>
                      <a:pt x="25052" y="3231"/>
                    </a:cubicBezTo>
                    <a:cubicBezTo>
                      <a:pt x="25486" y="5933"/>
                      <a:pt x="25719" y="8802"/>
                      <a:pt x="26687" y="11370"/>
                    </a:cubicBezTo>
                    <a:cubicBezTo>
                      <a:pt x="26720" y="11437"/>
                      <a:pt x="26753" y="11504"/>
                      <a:pt x="26820" y="11571"/>
                    </a:cubicBezTo>
                    <a:cubicBezTo>
                      <a:pt x="25986" y="13439"/>
                      <a:pt x="25452" y="15473"/>
                      <a:pt x="25352" y="17475"/>
                    </a:cubicBezTo>
                    <a:cubicBezTo>
                      <a:pt x="24585" y="16874"/>
                      <a:pt x="23718" y="16474"/>
                      <a:pt x="22784" y="16207"/>
                    </a:cubicBezTo>
                    <a:cubicBezTo>
                      <a:pt x="22684" y="15974"/>
                      <a:pt x="22617" y="15740"/>
                      <a:pt x="22517" y="15507"/>
                    </a:cubicBezTo>
                    <a:cubicBezTo>
                      <a:pt x="23084" y="14006"/>
                      <a:pt x="23985" y="12805"/>
                      <a:pt x="24919" y="11471"/>
                    </a:cubicBezTo>
                    <a:cubicBezTo>
                      <a:pt x="25104" y="11206"/>
                      <a:pt x="24891" y="10858"/>
                      <a:pt x="24628" y="10858"/>
                    </a:cubicBezTo>
                    <a:cubicBezTo>
                      <a:pt x="24559" y="10858"/>
                      <a:pt x="24488" y="10882"/>
                      <a:pt x="24418" y="10937"/>
                    </a:cubicBezTo>
                    <a:cubicBezTo>
                      <a:pt x="23318" y="11837"/>
                      <a:pt x="22584" y="13172"/>
                      <a:pt x="22083" y="14573"/>
                    </a:cubicBezTo>
                    <a:cubicBezTo>
                      <a:pt x="21917" y="14139"/>
                      <a:pt x="21716" y="13705"/>
                      <a:pt x="21550" y="13272"/>
                    </a:cubicBezTo>
                    <a:cubicBezTo>
                      <a:pt x="21883" y="12438"/>
                      <a:pt x="22083" y="11571"/>
                      <a:pt x="22384" y="10703"/>
                    </a:cubicBezTo>
                    <a:cubicBezTo>
                      <a:pt x="22751" y="9636"/>
                      <a:pt x="23184" y="8568"/>
                      <a:pt x="23618" y="7534"/>
                    </a:cubicBezTo>
                    <a:cubicBezTo>
                      <a:pt x="23689" y="7368"/>
                      <a:pt x="23557" y="7219"/>
                      <a:pt x="23415" y="7219"/>
                    </a:cubicBezTo>
                    <a:cubicBezTo>
                      <a:pt x="23358" y="7219"/>
                      <a:pt x="23299" y="7243"/>
                      <a:pt x="23251" y="7301"/>
                    </a:cubicBezTo>
                    <a:cubicBezTo>
                      <a:pt x="22350" y="8535"/>
                      <a:pt x="21450" y="10070"/>
                      <a:pt x="21016" y="11637"/>
                    </a:cubicBezTo>
                    <a:cubicBezTo>
                      <a:pt x="20983" y="11571"/>
                      <a:pt x="20949" y="11504"/>
                      <a:pt x="20949" y="11471"/>
                    </a:cubicBezTo>
                    <a:cubicBezTo>
                      <a:pt x="20382" y="9302"/>
                      <a:pt x="20416" y="7067"/>
                      <a:pt x="20682" y="4866"/>
                    </a:cubicBezTo>
                    <a:cubicBezTo>
                      <a:pt x="20682" y="4783"/>
                      <a:pt x="20606" y="4726"/>
                      <a:pt x="20540" y="4726"/>
                    </a:cubicBezTo>
                    <a:cubicBezTo>
                      <a:pt x="20499" y="4726"/>
                      <a:pt x="20462" y="4748"/>
                      <a:pt x="20449" y="4799"/>
                    </a:cubicBezTo>
                    <a:cubicBezTo>
                      <a:pt x="19748" y="7001"/>
                      <a:pt x="19482" y="9703"/>
                      <a:pt x="19882" y="12204"/>
                    </a:cubicBezTo>
                    <a:cubicBezTo>
                      <a:pt x="19482" y="11971"/>
                      <a:pt x="19048" y="11737"/>
                      <a:pt x="18648" y="11504"/>
                    </a:cubicBezTo>
                    <a:cubicBezTo>
                      <a:pt x="17947" y="11137"/>
                      <a:pt x="17247" y="10737"/>
                      <a:pt x="16479" y="10537"/>
                    </a:cubicBezTo>
                    <a:cubicBezTo>
                      <a:pt x="16461" y="10529"/>
                      <a:pt x="16445" y="10526"/>
                      <a:pt x="16430" y="10526"/>
                    </a:cubicBezTo>
                    <a:cubicBezTo>
                      <a:pt x="16313" y="10526"/>
                      <a:pt x="16320" y="10744"/>
                      <a:pt x="16379" y="10803"/>
                    </a:cubicBezTo>
                    <a:cubicBezTo>
                      <a:pt x="16946" y="11370"/>
                      <a:pt x="17647" y="11771"/>
                      <a:pt x="18281" y="12204"/>
                    </a:cubicBezTo>
                    <a:cubicBezTo>
                      <a:pt x="18881" y="12605"/>
                      <a:pt x="19448" y="12972"/>
                      <a:pt x="20082" y="13272"/>
                    </a:cubicBezTo>
                    <a:cubicBezTo>
                      <a:pt x="20282" y="14172"/>
                      <a:pt x="20616" y="15040"/>
                      <a:pt x="21016" y="15840"/>
                    </a:cubicBezTo>
                    <a:cubicBezTo>
                      <a:pt x="20487" y="15785"/>
                      <a:pt x="19946" y="15758"/>
                      <a:pt x="19399" y="15758"/>
                    </a:cubicBezTo>
                    <a:cubicBezTo>
                      <a:pt x="18634" y="15758"/>
                      <a:pt x="17857" y="15810"/>
                      <a:pt x="17080" y="15907"/>
                    </a:cubicBezTo>
                    <a:cubicBezTo>
                      <a:pt x="15645" y="13472"/>
                      <a:pt x="14645" y="11270"/>
                      <a:pt x="14778" y="8468"/>
                    </a:cubicBezTo>
                    <a:lnTo>
                      <a:pt x="14778" y="8468"/>
                    </a:lnTo>
                    <a:cubicBezTo>
                      <a:pt x="15279" y="8835"/>
                      <a:pt x="15812" y="9202"/>
                      <a:pt x="16313" y="9569"/>
                    </a:cubicBezTo>
                    <a:cubicBezTo>
                      <a:pt x="16441" y="9651"/>
                      <a:pt x="16582" y="9692"/>
                      <a:pt x="16716" y="9692"/>
                    </a:cubicBezTo>
                    <a:cubicBezTo>
                      <a:pt x="16966" y="9692"/>
                      <a:pt x="17193" y="9551"/>
                      <a:pt x="17280" y="9269"/>
                    </a:cubicBezTo>
                    <a:cubicBezTo>
                      <a:pt x="18147" y="6534"/>
                      <a:pt x="19448" y="4132"/>
                      <a:pt x="21149" y="1864"/>
                    </a:cubicBezTo>
                    <a:close/>
                    <a:moveTo>
                      <a:pt x="19337" y="17362"/>
                    </a:moveTo>
                    <a:cubicBezTo>
                      <a:pt x="21228" y="17362"/>
                      <a:pt x="23080" y="17703"/>
                      <a:pt x="24919" y="18642"/>
                    </a:cubicBezTo>
                    <a:cubicBezTo>
                      <a:pt x="23584" y="18642"/>
                      <a:pt x="22284" y="18943"/>
                      <a:pt x="21016" y="19343"/>
                    </a:cubicBezTo>
                    <a:cubicBezTo>
                      <a:pt x="19848" y="18976"/>
                      <a:pt x="18614" y="18809"/>
                      <a:pt x="17447" y="18442"/>
                    </a:cubicBezTo>
                    <a:cubicBezTo>
                      <a:pt x="16780" y="18242"/>
                      <a:pt x="16112" y="18009"/>
                      <a:pt x="15479" y="17742"/>
                    </a:cubicBezTo>
                    <a:cubicBezTo>
                      <a:pt x="16789" y="17514"/>
                      <a:pt x="18072" y="17362"/>
                      <a:pt x="19337" y="17362"/>
                    </a:cubicBezTo>
                    <a:close/>
                    <a:moveTo>
                      <a:pt x="45900" y="5533"/>
                    </a:moveTo>
                    <a:cubicBezTo>
                      <a:pt x="44800" y="7468"/>
                      <a:pt x="43966" y="9469"/>
                      <a:pt x="42531" y="11270"/>
                    </a:cubicBezTo>
                    <a:cubicBezTo>
                      <a:pt x="42229" y="11663"/>
                      <a:pt x="42529" y="12466"/>
                      <a:pt x="43058" y="12466"/>
                    </a:cubicBezTo>
                    <a:cubicBezTo>
                      <a:pt x="43114" y="12466"/>
                      <a:pt x="43172" y="12457"/>
                      <a:pt x="43232" y="12438"/>
                    </a:cubicBezTo>
                    <a:cubicBezTo>
                      <a:pt x="43332" y="12405"/>
                      <a:pt x="43432" y="12371"/>
                      <a:pt x="43565" y="12338"/>
                    </a:cubicBezTo>
                    <a:lnTo>
                      <a:pt x="43565" y="12338"/>
                    </a:lnTo>
                    <a:cubicBezTo>
                      <a:pt x="42498" y="13705"/>
                      <a:pt x="41330" y="14906"/>
                      <a:pt x="39996" y="16007"/>
                    </a:cubicBezTo>
                    <a:cubicBezTo>
                      <a:pt x="39596" y="16307"/>
                      <a:pt x="39729" y="17041"/>
                      <a:pt x="40196" y="17208"/>
                    </a:cubicBezTo>
                    <a:cubicBezTo>
                      <a:pt x="40330" y="17275"/>
                      <a:pt x="40463" y="17341"/>
                      <a:pt x="40630" y="17375"/>
                    </a:cubicBezTo>
                    <a:cubicBezTo>
                      <a:pt x="37194" y="18642"/>
                      <a:pt x="34059" y="20410"/>
                      <a:pt x="31523" y="23112"/>
                    </a:cubicBezTo>
                    <a:cubicBezTo>
                      <a:pt x="31523" y="23112"/>
                      <a:pt x="31523" y="23079"/>
                      <a:pt x="31523" y="23079"/>
                    </a:cubicBezTo>
                    <a:cubicBezTo>
                      <a:pt x="31357" y="21678"/>
                      <a:pt x="30389" y="20544"/>
                      <a:pt x="29188" y="19743"/>
                    </a:cubicBezTo>
                    <a:cubicBezTo>
                      <a:pt x="29455" y="19443"/>
                      <a:pt x="29756" y="19109"/>
                      <a:pt x="30056" y="18776"/>
                    </a:cubicBezTo>
                    <a:cubicBezTo>
                      <a:pt x="30616" y="18896"/>
                      <a:pt x="31177" y="18956"/>
                      <a:pt x="31751" y="18956"/>
                    </a:cubicBezTo>
                    <a:cubicBezTo>
                      <a:pt x="32135" y="18956"/>
                      <a:pt x="32524" y="18929"/>
                      <a:pt x="32924" y="18876"/>
                    </a:cubicBezTo>
                    <a:cubicBezTo>
                      <a:pt x="33291" y="18809"/>
                      <a:pt x="33191" y="18242"/>
                      <a:pt x="32824" y="18242"/>
                    </a:cubicBezTo>
                    <a:cubicBezTo>
                      <a:pt x="32600" y="18252"/>
                      <a:pt x="32378" y="18256"/>
                      <a:pt x="32157" y="18256"/>
                    </a:cubicBezTo>
                    <a:cubicBezTo>
                      <a:pt x="31624" y="18256"/>
                      <a:pt x="31099" y="18232"/>
                      <a:pt x="30556" y="18209"/>
                    </a:cubicBezTo>
                    <a:cubicBezTo>
                      <a:pt x="31490" y="17108"/>
                      <a:pt x="32424" y="16074"/>
                      <a:pt x="33425" y="15040"/>
                    </a:cubicBezTo>
                    <a:cubicBezTo>
                      <a:pt x="34859" y="15507"/>
                      <a:pt x="36961" y="15573"/>
                      <a:pt x="37428" y="15573"/>
                    </a:cubicBezTo>
                    <a:cubicBezTo>
                      <a:pt x="37440" y="15574"/>
                      <a:pt x="37451" y="15575"/>
                      <a:pt x="37462" y="15575"/>
                    </a:cubicBezTo>
                    <a:cubicBezTo>
                      <a:pt x="37961" y="15575"/>
                      <a:pt x="37952" y="14870"/>
                      <a:pt x="37528" y="14740"/>
                    </a:cubicBezTo>
                    <a:cubicBezTo>
                      <a:pt x="36794" y="14539"/>
                      <a:pt x="36027" y="14406"/>
                      <a:pt x="35293" y="14273"/>
                    </a:cubicBezTo>
                    <a:cubicBezTo>
                      <a:pt x="35126" y="14239"/>
                      <a:pt x="34726" y="14239"/>
                      <a:pt x="34325" y="14206"/>
                    </a:cubicBezTo>
                    <a:cubicBezTo>
                      <a:pt x="34459" y="14072"/>
                      <a:pt x="34592" y="13939"/>
                      <a:pt x="34726" y="13839"/>
                    </a:cubicBezTo>
                    <a:cubicBezTo>
                      <a:pt x="35393" y="13238"/>
                      <a:pt x="36093" y="12738"/>
                      <a:pt x="36827" y="12238"/>
                    </a:cubicBezTo>
                    <a:cubicBezTo>
                      <a:pt x="37628" y="12505"/>
                      <a:pt x="38428" y="12738"/>
                      <a:pt x="39262" y="12872"/>
                    </a:cubicBezTo>
                    <a:cubicBezTo>
                      <a:pt x="39273" y="12873"/>
                      <a:pt x="39283" y="12873"/>
                      <a:pt x="39292" y="12873"/>
                    </a:cubicBezTo>
                    <a:cubicBezTo>
                      <a:pt x="39567" y="12873"/>
                      <a:pt x="39620" y="12434"/>
                      <a:pt x="39362" y="12338"/>
                    </a:cubicBezTo>
                    <a:cubicBezTo>
                      <a:pt x="38729" y="12138"/>
                      <a:pt x="38061" y="12004"/>
                      <a:pt x="37394" y="11871"/>
                    </a:cubicBezTo>
                    <a:cubicBezTo>
                      <a:pt x="39062" y="10837"/>
                      <a:pt x="40797" y="9936"/>
                      <a:pt x="42431" y="8835"/>
                    </a:cubicBezTo>
                    <a:cubicBezTo>
                      <a:pt x="42706" y="8622"/>
                      <a:pt x="42673" y="8018"/>
                      <a:pt x="42309" y="8018"/>
                    </a:cubicBezTo>
                    <a:cubicBezTo>
                      <a:pt x="42275" y="8018"/>
                      <a:pt x="42238" y="8023"/>
                      <a:pt x="42198" y="8035"/>
                    </a:cubicBezTo>
                    <a:cubicBezTo>
                      <a:pt x="40163" y="8568"/>
                      <a:pt x="38228" y="9803"/>
                      <a:pt x="36494" y="11170"/>
                    </a:cubicBezTo>
                    <a:cubicBezTo>
                      <a:pt x="36494" y="10870"/>
                      <a:pt x="36460" y="10603"/>
                      <a:pt x="36494" y="10336"/>
                    </a:cubicBezTo>
                    <a:cubicBezTo>
                      <a:pt x="36494" y="9869"/>
                      <a:pt x="36527" y="9402"/>
                      <a:pt x="36560" y="8935"/>
                    </a:cubicBezTo>
                    <a:cubicBezTo>
                      <a:pt x="36583" y="8799"/>
                      <a:pt x="36452" y="8663"/>
                      <a:pt x="36334" y="8663"/>
                    </a:cubicBezTo>
                    <a:cubicBezTo>
                      <a:pt x="36278" y="8663"/>
                      <a:pt x="36226" y="8694"/>
                      <a:pt x="36193" y="8769"/>
                    </a:cubicBezTo>
                    <a:cubicBezTo>
                      <a:pt x="35760" y="9603"/>
                      <a:pt x="35526" y="10770"/>
                      <a:pt x="35793" y="11704"/>
                    </a:cubicBezTo>
                    <a:cubicBezTo>
                      <a:pt x="35426" y="12004"/>
                      <a:pt x="35059" y="12304"/>
                      <a:pt x="34692" y="12605"/>
                    </a:cubicBezTo>
                    <a:cubicBezTo>
                      <a:pt x="34159" y="13072"/>
                      <a:pt x="33658" y="13539"/>
                      <a:pt x="33125" y="14039"/>
                    </a:cubicBezTo>
                    <a:cubicBezTo>
                      <a:pt x="33058" y="14006"/>
                      <a:pt x="32958" y="13972"/>
                      <a:pt x="32891" y="13939"/>
                    </a:cubicBezTo>
                    <a:cubicBezTo>
                      <a:pt x="33025" y="13439"/>
                      <a:pt x="33025" y="12905"/>
                      <a:pt x="33091" y="12405"/>
                    </a:cubicBezTo>
                    <a:cubicBezTo>
                      <a:pt x="33225" y="11637"/>
                      <a:pt x="33425" y="10903"/>
                      <a:pt x="33592" y="10170"/>
                    </a:cubicBezTo>
                    <a:cubicBezTo>
                      <a:pt x="33613" y="10040"/>
                      <a:pt x="33523" y="9952"/>
                      <a:pt x="33429" y="9952"/>
                    </a:cubicBezTo>
                    <a:cubicBezTo>
                      <a:pt x="33378" y="9952"/>
                      <a:pt x="33327" y="9978"/>
                      <a:pt x="33291" y="10036"/>
                    </a:cubicBezTo>
                    <a:cubicBezTo>
                      <a:pt x="32658" y="10937"/>
                      <a:pt x="32124" y="12405"/>
                      <a:pt x="32157" y="13605"/>
                    </a:cubicBezTo>
                    <a:cubicBezTo>
                      <a:pt x="31990" y="14039"/>
                      <a:pt x="32157" y="14373"/>
                      <a:pt x="32524" y="14639"/>
                    </a:cubicBezTo>
                    <a:cubicBezTo>
                      <a:pt x="31490" y="15707"/>
                      <a:pt x="30556" y="16841"/>
                      <a:pt x="29789" y="18075"/>
                    </a:cubicBezTo>
                    <a:cubicBezTo>
                      <a:pt x="29622" y="17341"/>
                      <a:pt x="29322" y="16674"/>
                      <a:pt x="29155" y="15940"/>
                    </a:cubicBezTo>
                    <a:cubicBezTo>
                      <a:pt x="28955" y="15073"/>
                      <a:pt x="28955" y="14172"/>
                      <a:pt x="29055" y="13305"/>
                    </a:cubicBezTo>
                    <a:cubicBezTo>
                      <a:pt x="29075" y="13206"/>
                      <a:pt x="29000" y="13142"/>
                      <a:pt x="28929" y="13142"/>
                    </a:cubicBezTo>
                    <a:cubicBezTo>
                      <a:pt x="28881" y="13142"/>
                      <a:pt x="28835" y="13171"/>
                      <a:pt x="28822" y="13238"/>
                    </a:cubicBezTo>
                    <a:cubicBezTo>
                      <a:pt x="28488" y="14673"/>
                      <a:pt x="28355" y="16841"/>
                      <a:pt x="29188" y="18175"/>
                    </a:cubicBezTo>
                    <a:cubicBezTo>
                      <a:pt x="29122" y="18309"/>
                      <a:pt x="29188" y="18542"/>
                      <a:pt x="29355" y="18609"/>
                    </a:cubicBezTo>
                    <a:lnTo>
                      <a:pt x="29455" y="18609"/>
                    </a:lnTo>
                    <a:cubicBezTo>
                      <a:pt x="29255" y="18943"/>
                      <a:pt x="29088" y="19276"/>
                      <a:pt x="28922" y="19610"/>
                    </a:cubicBezTo>
                    <a:cubicBezTo>
                      <a:pt x="28355" y="19276"/>
                      <a:pt x="27754" y="19009"/>
                      <a:pt x="27154" y="18876"/>
                    </a:cubicBezTo>
                    <a:cubicBezTo>
                      <a:pt x="26987" y="18842"/>
                      <a:pt x="26820" y="18809"/>
                      <a:pt x="26653" y="18776"/>
                    </a:cubicBezTo>
                    <a:cubicBezTo>
                      <a:pt x="26653" y="18709"/>
                      <a:pt x="26620" y="18642"/>
                      <a:pt x="26553" y="18609"/>
                    </a:cubicBezTo>
                    <a:cubicBezTo>
                      <a:pt x="26420" y="18409"/>
                      <a:pt x="26253" y="18242"/>
                      <a:pt x="26086" y="18075"/>
                    </a:cubicBezTo>
                    <a:cubicBezTo>
                      <a:pt x="27154" y="14639"/>
                      <a:pt x="28288" y="11504"/>
                      <a:pt x="30223" y="8502"/>
                    </a:cubicBezTo>
                    <a:cubicBezTo>
                      <a:pt x="30289" y="8902"/>
                      <a:pt x="30389" y="9336"/>
                      <a:pt x="30489" y="9736"/>
                    </a:cubicBezTo>
                    <a:cubicBezTo>
                      <a:pt x="30531" y="9966"/>
                      <a:pt x="30718" y="10131"/>
                      <a:pt x="30917" y="10131"/>
                    </a:cubicBezTo>
                    <a:cubicBezTo>
                      <a:pt x="31035" y="10131"/>
                      <a:pt x="31157" y="10073"/>
                      <a:pt x="31257" y="9936"/>
                    </a:cubicBezTo>
                    <a:cubicBezTo>
                      <a:pt x="31957" y="8902"/>
                      <a:pt x="32658" y="7901"/>
                      <a:pt x="33425" y="6901"/>
                    </a:cubicBezTo>
                    <a:cubicBezTo>
                      <a:pt x="33525" y="7301"/>
                      <a:pt x="33625" y="7634"/>
                      <a:pt x="33758" y="8035"/>
                    </a:cubicBezTo>
                    <a:cubicBezTo>
                      <a:pt x="33823" y="8229"/>
                      <a:pt x="34013" y="8339"/>
                      <a:pt x="34202" y="8339"/>
                    </a:cubicBezTo>
                    <a:cubicBezTo>
                      <a:pt x="34306" y="8339"/>
                      <a:pt x="34410" y="8306"/>
                      <a:pt x="34492" y="8235"/>
                    </a:cubicBezTo>
                    <a:cubicBezTo>
                      <a:pt x="35560" y="7301"/>
                      <a:pt x="36861" y="6434"/>
                      <a:pt x="38128" y="5733"/>
                    </a:cubicBezTo>
                    <a:cubicBezTo>
                      <a:pt x="38128" y="6200"/>
                      <a:pt x="38128" y="6667"/>
                      <a:pt x="38128" y="7134"/>
                    </a:cubicBezTo>
                    <a:cubicBezTo>
                      <a:pt x="38128" y="7523"/>
                      <a:pt x="38359" y="7842"/>
                      <a:pt x="38725" y="7842"/>
                    </a:cubicBezTo>
                    <a:cubicBezTo>
                      <a:pt x="38799" y="7842"/>
                      <a:pt x="38878" y="7829"/>
                      <a:pt x="38962" y="7801"/>
                    </a:cubicBezTo>
                    <a:cubicBezTo>
                      <a:pt x="41264" y="7001"/>
                      <a:pt x="43599" y="6300"/>
                      <a:pt x="45900" y="5533"/>
                    </a:cubicBezTo>
                    <a:close/>
                    <a:moveTo>
                      <a:pt x="25523" y="20338"/>
                    </a:moveTo>
                    <a:cubicBezTo>
                      <a:pt x="27475" y="20338"/>
                      <a:pt x="29309" y="21007"/>
                      <a:pt x="30923" y="22879"/>
                    </a:cubicBezTo>
                    <a:cubicBezTo>
                      <a:pt x="29324" y="23349"/>
                      <a:pt x="27752" y="23614"/>
                      <a:pt x="26224" y="23614"/>
                    </a:cubicBezTo>
                    <a:cubicBezTo>
                      <a:pt x="23960" y="23614"/>
                      <a:pt x="21794" y="23032"/>
                      <a:pt x="19782" y="21678"/>
                    </a:cubicBezTo>
                    <a:cubicBezTo>
                      <a:pt x="21741" y="20933"/>
                      <a:pt x="23684" y="20338"/>
                      <a:pt x="25523" y="20338"/>
                    </a:cubicBezTo>
                    <a:close/>
                    <a:moveTo>
                      <a:pt x="15912" y="19676"/>
                    </a:moveTo>
                    <a:cubicBezTo>
                      <a:pt x="16680" y="19977"/>
                      <a:pt x="17513" y="20243"/>
                      <a:pt x="18347" y="20410"/>
                    </a:cubicBezTo>
                    <a:cubicBezTo>
                      <a:pt x="18147" y="20510"/>
                      <a:pt x="17980" y="20577"/>
                      <a:pt x="17780" y="20677"/>
                    </a:cubicBezTo>
                    <a:cubicBezTo>
                      <a:pt x="17247" y="20911"/>
                      <a:pt x="17213" y="21745"/>
                      <a:pt x="17680" y="22111"/>
                    </a:cubicBezTo>
                    <a:cubicBezTo>
                      <a:pt x="18081" y="22445"/>
                      <a:pt x="18548" y="22745"/>
                      <a:pt x="19015" y="23045"/>
                    </a:cubicBezTo>
                    <a:cubicBezTo>
                      <a:pt x="17947" y="23212"/>
                      <a:pt x="16913" y="23613"/>
                      <a:pt x="15846" y="23813"/>
                    </a:cubicBezTo>
                    <a:cubicBezTo>
                      <a:pt x="15312" y="23913"/>
                      <a:pt x="11643" y="23846"/>
                      <a:pt x="11609" y="23913"/>
                    </a:cubicBezTo>
                    <a:cubicBezTo>
                      <a:pt x="12543" y="22078"/>
                      <a:pt x="14311" y="20877"/>
                      <a:pt x="15912" y="19676"/>
                    </a:cubicBezTo>
                    <a:close/>
                    <a:moveTo>
                      <a:pt x="13911" y="18809"/>
                    </a:moveTo>
                    <a:cubicBezTo>
                      <a:pt x="14144" y="18943"/>
                      <a:pt x="14411" y="19043"/>
                      <a:pt x="14645" y="19143"/>
                    </a:cubicBezTo>
                    <a:cubicBezTo>
                      <a:pt x="13777" y="19610"/>
                      <a:pt x="12977" y="20210"/>
                      <a:pt x="12243" y="20877"/>
                    </a:cubicBezTo>
                    <a:cubicBezTo>
                      <a:pt x="11442" y="21578"/>
                      <a:pt x="9775" y="23212"/>
                      <a:pt x="10208" y="24446"/>
                    </a:cubicBezTo>
                    <a:cubicBezTo>
                      <a:pt x="9408" y="24380"/>
                      <a:pt x="8574" y="24380"/>
                      <a:pt x="7740" y="24380"/>
                    </a:cubicBezTo>
                    <a:cubicBezTo>
                      <a:pt x="8507" y="23346"/>
                      <a:pt x="9274" y="22345"/>
                      <a:pt x="10242" y="21444"/>
                    </a:cubicBezTo>
                    <a:cubicBezTo>
                      <a:pt x="11342" y="20410"/>
                      <a:pt x="12777" y="19743"/>
                      <a:pt x="13911" y="18809"/>
                    </a:cubicBezTo>
                    <a:close/>
                    <a:moveTo>
                      <a:pt x="18147" y="24780"/>
                    </a:moveTo>
                    <a:lnTo>
                      <a:pt x="18147" y="24780"/>
                    </a:lnTo>
                    <a:cubicBezTo>
                      <a:pt x="17647" y="25414"/>
                      <a:pt x="17147" y="26081"/>
                      <a:pt x="16713" y="26815"/>
                    </a:cubicBezTo>
                    <a:cubicBezTo>
                      <a:pt x="16346" y="27449"/>
                      <a:pt x="15412" y="28716"/>
                      <a:pt x="15645" y="29650"/>
                    </a:cubicBezTo>
                    <a:cubicBezTo>
                      <a:pt x="14445" y="29584"/>
                      <a:pt x="13244" y="29550"/>
                      <a:pt x="12043" y="29317"/>
                    </a:cubicBezTo>
                    <a:cubicBezTo>
                      <a:pt x="11643" y="29217"/>
                      <a:pt x="11242" y="29117"/>
                      <a:pt x="10842" y="29016"/>
                    </a:cubicBezTo>
                    <a:cubicBezTo>
                      <a:pt x="9808" y="28783"/>
                      <a:pt x="10775" y="27549"/>
                      <a:pt x="10975" y="27215"/>
                    </a:cubicBezTo>
                    <a:cubicBezTo>
                      <a:pt x="11276" y="26648"/>
                      <a:pt x="11609" y="26081"/>
                      <a:pt x="11843" y="25481"/>
                    </a:cubicBezTo>
                    <a:cubicBezTo>
                      <a:pt x="12054" y="25503"/>
                      <a:pt x="12273" y="25510"/>
                      <a:pt x="12488" y="25510"/>
                    </a:cubicBezTo>
                    <a:cubicBezTo>
                      <a:pt x="12918" y="25510"/>
                      <a:pt x="13333" y="25481"/>
                      <a:pt x="13644" y="25481"/>
                    </a:cubicBezTo>
                    <a:cubicBezTo>
                      <a:pt x="15112" y="25414"/>
                      <a:pt x="16713" y="25280"/>
                      <a:pt x="18147" y="24780"/>
                    </a:cubicBezTo>
                    <a:close/>
                    <a:moveTo>
                      <a:pt x="20149" y="23646"/>
                    </a:moveTo>
                    <a:cubicBezTo>
                      <a:pt x="22114" y="24617"/>
                      <a:pt x="24308" y="25191"/>
                      <a:pt x="26483" y="25191"/>
                    </a:cubicBezTo>
                    <a:cubicBezTo>
                      <a:pt x="27520" y="25191"/>
                      <a:pt x="28554" y="25060"/>
                      <a:pt x="29555" y="24780"/>
                    </a:cubicBezTo>
                    <a:lnTo>
                      <a:pt x="29555" y="24780"/>
                    </a:lnTo>
                    <a:cubicBezTo>
                      <a:pt x="28154" y="25914"/>
                      <a:pt x="27054" y="27582"/>
                      <a:pt x="26153" y="28983"/>
                    </a:cubicBezTo>
                    <a:cubicBezTo>
                      <a:pt x="25953" y="29250"/>
                      <a:pt x="25719" y="29584"/>
                      <a:pt x="25486" y="29950"/>
                    </a:cubicBezTo>
                    <a:cubicBezTo>
                      <a:pt x="23117" y="29917"/>
                      <a:pt x="20649" y="29750"/>
                      <a:pt x="18281" y="29417"/>
                    </a:cubicBezTo>
                    <a:cubicBezTo>
                      <a:pt x="17480" y="29283"/>
                      <a:pt x="16813" y="29517"/>
                      <a:pt x="17213" y="28549"/>
                    </a:cubicBezTo>
                    <a:cubicBezTo>
                      <a:pt x="17513" y="27849"/>
                      <a:pt x="17914" y="27148"/>
                      <a:pt x="18281" y="26481"/>
                    </a:cubicBezTo>
                    <a:cubicBezTo>
                      <a:pt x="18848" y="25481"/>
                      <a:pt x="19482" y="24580"/>
                      <a:pt x="20149" y="23646"/>
                    </a:cubicBezTo>
                    <a:close/>
                    <a:moveTo>
                      <a:pt x="10875" y="25681"/>
                    </a:moveTo>
                    <a:cubicBezTo>
                      <a:pt x="9675" y="26782"/>
                      <a:pt x="8307" y="28583"/>
                      <a:pt x="9341" y="29784"/>
                    </a:cubicBezTo>
                    <a:cubicBezTo>
                      <a:pt x="9741" y="30251"/>
                      <a:pt x="10609" y="30484"/>
                      <a:pt x="11442" y="30618"/>
                    </a:cubicBezTo>
                    <a:cubicBezTo>
                      <a:pt x="11376" y="30651"/>
                      <a:pt x="11342" y="30651"/>
                      <a:pt x="11276" y="30684"/>
                    </a:cubicBezTo>
                    <a:cubicBezTo>
                      <a:pt x="11276" y="30684"/>
                      <a:pt x="11242" y="30651"/>
                      <a:pt x="11209" y="30651"/>
                    </a:cubicBezTo>
                    <a:cubicBezTo>
                      <a:pt x="11080" y="30634"/>
                      <a:pt x="10951" y="30627"/>
                      <a:pt x="10820" y="30627"/>
                    </a:cubicBezTo>
                    <a:cubicBezTo>
                      <a:pt x="9901" y="30627"/>
                      <a:pt x="8941" y="30989"/>
                      <a:pt x="8007" y="31018"/>
                    </a:cubicBezTo>
                    <a:cubicBezTo>
                      <a:pt x="7868" y="31029"/>
                      <a:pt x="7722" y="31033"/>
                      <a:pt x="7573" y="31033"/>
                    </a:cubicBezTo>
                    <a:cubicBezTo>
                      <a:pt x="7273" y="31033"/>
                      <a:pt x="6957" y="31018"/>
                      <a:pt x="6643" y="31018"/>
                    </a:cubicBezTo>
                    <a:cubicBezTo>
                      <a:pt x="6172" y="31018"/>
                      <a:pt x="5705" y="31051"/>
                      <a:pt x="5305" y="31218"/>
                    </a:cubicBezTo>
                    <a:cubicBezTo>
                      <a:pt x="4771" y="31218"/>
                      <a:pt x="4237" y="31251"/>
                      <a:pt x="3704" y="31251"/>
                    </a:cubicBezTo>
                    <a:cubicBezTo>
                      <a:pt x="4337" y="30184"/>
                      <a:pt x="5038" y="29150"/>
                      <a:pt x="5872" y="28216"/>
                    </a:cubicBezTo>
                    <a:cubicBezTo>
                      <a:pt x="6639" y="27382"/>
                      <a:pt x="7706" y="26681"/>
                      <a:pt x="8374" y="25747"/>
                    </a:cubicBezTo>
                    <a:cubicBezTo>
                      <a:pt x="8691" y="25760"/>
                      <a:pt x="9004" y="25767"/>
                      <a:pt x="9313" y="25767"/>
                    </a:cubicBezTo>
                    <a:cubicBezTo>
                      <a:pt x="9847" y="25767"/>
                      <a:pt x="10368" y="25744"/>
                      <a:pt x="10875" y="25681"/>
                    </a:cubicBezTo>
                    <a:close/>
                    <a:moveTo>
                      <a:pt x="31290" y="24913"/>
                    </a:moveTo>
                    <a:cubicBezTo>
                      <a:pt x="31757" y="26448"/>
                      <a:pt x="32157" y="27882"/>
                      <a:pt x="31657" y="29617"/>
                    </a:cubicBezTo>
                    <a:cubicBezTo>
                      <a:pt x="30956" y="32119"/>
                      <a:pt x="27854" y="32719"/>
                      <a:pt x="25686" y="33086"/>
                    </a:cubicBezTo>
                    <a:cubicBezTo>
                      <a:pt x="25686" y="33086"/>
                      <a:pt x="27454" y="29450"/>
                      <a:pt x="27921" y="28750"/>
                    </a:cubicBezTo>
                    <a:cubicBezTo>
                      <a:pt x="28888" y="27349"/>
                      <a:pt x="30256" y="26248"/>
                      <a:pt x="31290" y="24913"/>
                    </a:cubicBezTo>
                    <a:close/>
                    <a:moveTo>
                      <a:pt x="47001" y="24280"/>
                    </a:moveTo>
                    <a:cubicBezTo>
                      <a:pt x="46901" y="24580"/>
                      <a:pt x="46801" y="24880"/>
                      <a:pt x="46701" y="25180"/>
                    </a:cubicBezTo>
                    <a:cubicBezTo>
                      <a:pt x="46610" y="25513"/>
                      <a:pt x="46821" y="26066"/>
                      <a:pt x="47235" y="26066"/>
                    </a:cubicBezTo>
                    <a:cubicBezTo>
                      <a:pt x="47277" y="26066"/>
                      <a:pt x="47322" y="26060"/>
                      <a:pt x="47368" y="26048"/>
                    </a:cubicBezTo>
                    <a:cubicBezTo>
                      <a:pt x="48802" y="25681"/>
                      <a:pt x="50170" y="25247"/>
                      <a:pt x="51504" y="24680"/>
                    </a:cubicBezTo>
                    <a:lnTo>
                      <a:pt x="51504" y="24680"/>
                    </a:lnTo>
                    <a:cubicBezTo>
                      <a:pt x="50270" y="28183"/>
                      <a:pt x="47035" y="30551"/>
                      <a:pt x="43599" y="31818"/>
                    </a:cubicBezTo>
                    <a:cubicBezTo>
                      <a:pt x="43499" y="31852"/>
                      <a:pt x="43432" y="31919"/>
                      <a:pt x="43365" y="31985"/>
                    </a:cubicBezTo>
                    <a:cubicBezTo>
                      <a:pt x="43198" y="32019"/>
                      <a:pt x="43098" y="32285"/>
                      <a:pt x="43232" y="32452"/>
                    </a:cubicBezTo>
                    <a:cubicBezTo>
                      <a:pt x="43265" y="32486"/>
                      <a:pt x="43265" y="32486"/>
                      <a:pt x="43299" y="32519"/>
                    </a:cubicBezTo>
                    <a:cubicBezTo>
                      <a:pt x="43332" y="32752"/>
                      <a:pt x="43499" y="32953"/>
                      <a:pt x="43699" y="33019"/>
                    </a:cubicBezTo>
                    <a:cubicBezTo>
                      <a:pt x="43899" y="33253"/>
                      <a:pt x="44132" y="33486"/>
                      <a:pt x="44333" y="33686"/>
                    </a:cubicBezTo>
                    <a:cubicBezTo>
                      <a:pt x="43540" y="33807"/>
                      <a:pt x="42756" y="33874"/>
                      <a:pt x="41967" y="33874"/>
                    </a:cubicBezTo>
                    <a:cubicBezTo>
                      <a:pt x="41229" y="33874"/>
                      <a:pt x="40487" y="33815"/>
                      <a:pt x="39729" y="33686"/>
                    </a:cubicBezTo>
                    <a:cubicBezTo>
                      <a:pt x="37394" y="33320"/>
                      <a:pt x="35793" y="31985"/>
                      <a:pt x="33725" y="31151"/>
                    </a:cubicBezTo>
                    <a:cubicBezTo>
                      <a:pt x="33692" y="31118"/>
                      <a:pt x="33625" y="31118"/>
                      <a:pt x="33592" y="31118"/>
                    </a:cubicBezTo>
                    <a:cubicBezTo>
                      <a:pt x="33458" y="30884"/>
                      <a:pt x="33258" y="30651"/>
                      <a:pt x="33058" y="30417"/>
                    </a:cubicBezTo>
                    <a:cubicBezTo>
                      <a:pt x="33158" y="30151"/>
                      <a:pt x="33258" y="29850"/>
                      <a:pt x="33325" y="29584"/>
                    </a:cubicBezTo>
                    <a:cubicBezTo>
                      <a:pt x="35093" y="30184"/>
                      <a:pt x="37127" y="30518"/>
                      <a:pt x="39162" y="30551"/>
                    </a:cubicBezTo>
                    <a:cubicBezTo>
                      <a:pt x="39362" y="30651"/>
                      <a:pt x="39563" y="30784"/>
                      <a:pt x="39729" y="30884"/>
                    </a:cubicBezTo>
                    <a:cubicBezTo>
                      <a:pt x="40230" y="31185"/>
                      <a:pt x="40730" y="31452"/>
                      <a:pt x="41297" y="31618"/>
                    </a:cubicBezTo>
                    <a:cubicBezTo>
                      <a:pt x="41337" y="31633"/>
                      <a:pt x="41375" y="31639"/>
                      <a:pt x="41411" y="31639"/>
                    </a:cubicBezTo>
                    <a:cubicBezTo>
                      <a:pt x="41708" y="31639"/>
                      <a:pt x="41865" y="31193"/>
                      <a:pt x="41597" y="30985"/>
                    </a:cubicBezTo>
                    <a:cubicBezTo>
                      <a:pt x="41330" y="30818"/>
                      <a:pt x="41030" y="30651"/>
                      <a:pt x="40763" y="30484"/>
                    </a:cubicBezTo>
                    <a:cubicBezTo>
                      <a:pt x="42965" y="30317"/>
                      <a:pt x="45133" y="29784"/>
                      <a:pt x="46901" y="28816"/>
                    </a:cubicBezTo>
                    <a:cubicBezTo>
                      <a:pt x="47278" y="28596"/>
                      <a:pt x="47152" y="27874"/>
                      <a:pt x="46718" y="27874"/>
                    </a:cubicBezTo>
                    <a:cubicBezTo>
                      <a:pt x="46691" y="27874"/>
                      <a:pt x="46663" y="27876"/>
                      <a:pt x="46634" y="27882"/>
                    </a:cubicBezTo>
                    <a:cubicBezTo>
                      <a:pt x="45900" y="28049"/>
                      <a:pt x="45200" y="28216"/>
                      <a:pt x="44466" y="28416"/>
                    </a:cubicBezTo>
                    <a:cubicBezTo>
                      <a:pt x="44933" y="28016"/>
                      <a:pt x="45300" y="27549"/>
                      <a:pt x="45600" y="26982"/>
                    </a:cubicBezTo>
                    <a:cubicBezTo>
                      <a:pt x="45723" y="26711"/>
                      <a:pt x="45538" y="26423"/>
                      <a:pt x="45313" y="26423"/>
                    </a:cubicBezTo>
                    <a:cubicBezTo>
                      <a:pt x="45232" y="26423"/>
                      <a:pt x="45146" y="26460"/>
                      <a:pt x="45066" y="26548"/>
                    </a:cubicBezTo>
                    <a:cubicBezTo>
                      <a:pt x="44466" y="27282"/>
                      <a:pt x="43766" y="28049"/>
                      <a:pt x="42965" y="28583"/>
                    </a:cubicBezTo>
                    <a:cubicBezTo>
                      <a:pt x="42865" y="28650"/>
                      <a:pt x="42832" y="28750"/>
                      <a:pt x="42798" y="28850"/>
                    </a:cubicBezTo>
                    <a:cubicBezTo>
                      <a:pt x="42031" y="29016"/>
                      <a:pt x="41264" y="29183"/>
                      <a:pt x="40430" y="29250"/>
                    </a:cubicBezTo>
                    <a:cubicBezTo>
                      <a:pt x="39796" y="29350"/>
                      <a:pt x="39162" y="29383"/>
                      <a:pt x="38528" y="29383"/>
                    </a:cubicBezTo>
                    <a:cubicBezTo>
                      <a:pt x="39529" y="29016"/>
                      <a:pt x="40497" y="28583"/>
                      <a:pt x="41431" y="28082"/>
                    </a:cubicBezTo>
                    <a:cubicBezTo>
                      <a:pt x="41759" y="27933"/>
                      <a:pt x="41606" y="27462"/>
                      <a:pt x="41282" y="27462"/>
                    </a:cubicBezTo>
                    <a:cubicBezTo>
                      <a:pt x="41245" y="27462"/>
                      <a:pt x="41205" y="27468"/>
                      <a:pt x="41164" y="27482"/>
                    </a:cubicBezTo>
                    <a:cubicBezTo>
                      <a:pt x="39696" y="27982"/>
                      <a:pt x="38295" y="28616"/>
                      <a:pt x="36927" y="29350"/>
                    </a:cubicBezTo>
                    <a:cubicBezTo>
                      <a:pt x="35760" y="29283"/>
                      <a:pt x="34592" y="29183"/>
                      <a:pt x="33425" y="29050"/>
                    </a:cubicBezTo>
                    <a:cubicBezTo>
                      <a:pt x="33525" y="28216"/>
                      <a:pt x="33492" y="27349"/>
                      <a:pt x="33291" y="26515"/>
                    </a:cubicBezTo>
                    <a:cubicBezTo>
                      <a:pt x="34959" y="25581"/>
                      <a:pt x="36627" y="24913"/>
                      <a:pt x="38562" y="24847"/>
                    </a:cubicBezTo>
                    <a:cubicBezTo>
                      <a:pt x="38629" y="25147"/>
                      <a:pt x="38695" y="25380"/>
                      <a:pt x="38862" y="25848"/>
                    </a:cubicBezTo>
                    <a:cubicBezTo>
                      <a:pt x="38912" y="26024"/>
                      <a:pt x="39115" y="26162"/>
                      <a:pt x="39311" y="26162"/>
                    </a:cubicBezTo>
                    <a:cubicBezTo>
                      <a:pt x="39375" y="26162"/>
                      <a:pt x="39438" y="26147"/>
                      <a:pt x="39496" y="26114"/>
                    </a:cubicBezTo>
                    <a:cubicBezTo>
                      <a:pt x="41664" y="24847"/>
                      <a:pt x="44433" y="24480"/>
                      <a:pt x="47001" y="24280"/>
                    </a:cubicBezTo>
                    <a:close/>
                    <a:moveTo>
                      <a:pt x="12443" y="30751"/>
                    </a:moveTo>
                    <a:cubicBezTo>
                      <a:pt x="12710" y="30784"/>
                      <a:pt x="12910" y="30818"/>
                      <a:pt x="13110" y="30851"/>
                    </a:cubicBezTo>
                    <a:cubicBezTo>
                      <a:pt x="14074" y="30992"/>
                      <a:pt x="15122" y="31120"/>
                      <a:pt x="16146" y="31120"/>
                    </a:cubicBezTo>
                    <a:cubicBezTo>
                      <a:pt x="16823" y="31120"/>
                      <a:pt x="17490" y="31064"/>
                      <a:pt x="18114" y="30918"/>
                    </a:cubicBezTo>
                    <a:cubicBezTo>
                      <a:pt x="18181" y="30918"/>
                      <a:pt x="18214" y="30884"/>
                      <a:pt x="18281" y="30884"/>
                    </a:cubicBezTo>
                    <a:lnTo>
                      <a:pt x="18347" y="30884"/>
                    </a:lnTo>
                    <a:cubicBezTo>
                      <a:pt x="17180" y="31585"/>
                      <a:pt x="16313" y="32719"/>
                      <a:pt x="15645" y="33887"/>
                    </a:cubicBezTo>
                    <a:cubicBezTo>
                      <a:pt x="15245" y="34654"/>
                      <a:pt x="14678" y="35821"/>
                      <a:pt x="14578" y="36889"/>
                    </a:cubicBezTo>
                    <a:cubicBezTo>
                      <a:pt x="14367" y="36875"/>
                      <a:pt x="14155" y="36869"/>
                      <a:pt x="13944" y="36869"/>
                    </a:cubicBezTo>
                    <a:cubicBezTo>
                      <a:pt x="13366" y="36869"/>
                      <a:pt x="12788" y="36908"/>
                      <a:pt x="12210" y="36908"/>
                    </a:cubicBezTo>
                    <a:cubicBezTo>
                      <a:pt x="11999" y="36908"/>
                      <a:pt x="11787" y="36903"/>
                      <a:pt x="11576" y="36889"/>
                    </a:cubicBezTo>
                    <a:cubicBezTo>
                      <a:pt x="10308" y="36822"/>
                      <a:pt x="9074" y="36555"/>
                      <a:pt x="7873" y="36155"/>
                    </a:cubicBezTo>
                    <a:cubicBezTo>
                      <a:pt x="9041" y="34053"/>
                      <a:pt x="10742" y="32419"/>
                      <a:pt x="12443" y="30751"/>
                    </a:cubicBezTo>
                    <a:close/>
                    <a:moveTo>
                      <a:pt x="7039" y="32452"/>
                    </a:moveTo>
                    <a:cubicBezTo>
                      <a:pt x="7390" y="32527"/>
                      <a:pt x="7777" y="32565"/>
                      <a:pt x="8160" y="32565"/>
                    </a:cubicBezTo>
                    <a:cubicBezTo>
                      <a:pt x="8288" y="32565"/>
                      <a:pt x="8415" y="32561"/>
                      <a:pt x="8540" y="32552"/>
                    </a:cubicBezTo>
                    <a:lnTo>
                      <a:pt x="8540" y="32552"/>
                    </a:lnTo>
                    <a:cubicBezTo>
                      <a:pt x="7506" y="33620"/>
                      <a:pt x="6706" y="34954"/>
                      <a:pt x="6072" y="36322"/>
                    </a:cubicBezTo>
                    <a:cubicBezTo>
                      <a:pt x="6072" y="36355"/>
                      <a:pt x="6072" y="36355"/>
                      <a:pt x="6072" y="36388"/>
                    </a:cubicBezTo>
                    <a:cubicBezTo>
                      <a:pt x="5738" y="36488"/>
                      <a:pt x="5405" y="36655"/>
                      <a:pt x="5105" y="36755"/>
                    </a:cubicBezTo>
                    <a:cubicBezTo>
                      <a:pt x="4838" y="36822"/>
                      <a:pt x="4538" y="36889"/>
                      <a:pt x="4237" y="36989"/>
                    </a:cubicBezTo>
                    <a:cubicBezTo>
                      <a:pt x="3570" y="36989"/>
                      <a:pt x="2936" y="36989"/>
                      <a:pt x="2269" y="36889"/>
                    </a:cubicBezTo>
                    <a:cubicBezTo>
                      <a:pt x="2536" y="35388"/>
                      <a:pt x="3137" y="34053"/>
                      <a:pt x="3570" y="32619"/>
                    </a:cubicBezTo>
                    <a:cubicBezTo>
                      <a:pt x="4704" y="32619"/>
                      <a:pt x="5872" y="32619"/>
                      <a:pt x="7039" y="32452"/>
                    </a:cubicBezTo>
                    <a:close/>
                    <a:moveTo>
                      <a:pt x="25019" y="30718"/>
                    </a:moveTo>
                    <a:lnTo>
                      <a:pt x="25019" y="30718"/>
                    </a:lnTo>
                    <a:cubicBezTo>
                      <a:pt x="24318" y="31952"/>
                      <a:pt x="23718" y="33353"/>
                      <a:pt x="24085" y="34354"/>
                    </a:cubicBezTo>
                    <a:cubicBezTo>
                      <a:pt x="24118" y="34487"/>
                      <a:pt x="24218" y="34587"/>
                      <a:pt x="24318" y="34687"/>
                    </a:cubicBezTo>
                    <a:cubicBezTo>
                      <a:pt x="24118" y="35021"/>
                      <a:pt x="23951" y="35354"/>
                      <a:pt x="23785" y="35721"/>
                    </a:cubicBezTo>
                    <a:cubicBezTo>
                      <a:pt x="22684" y="35921"/>
                      <a:pt x="21650" y="36422"/>
                      <a:pt x="20582" y="36722"/>
                    </a:cubicBezTo>
                    <a:cubicBezTo>
                      <a:pt x="19448" y="37022"/>
                      <a:pt x="18247" y="37189"/>
                      <a:pt x="17046" y="37289"/>
                    </a:cubicBezTo>
                    <a:cubicBezTo>
                      <a:pt x="17012" y="37292"/>
                      <a:pt x="16979" y="37293"/>
                      <a:pt x="16948" y="37293"/>
                    </a:cubicBezTo>
                    <a:cubicBezTo>
                      <a:pt x="15579" y="37293"/>
                      <a:pt x="17020" y="34506"/>
                      <a:pt x="17313" y="33887"/>
                    </a:cubicBezTo>
                    <a:cubicBezTo>
                      <a:pt x="17847" y="32853"/>
                      <a:pt x="18548" y="31919"/>
                      <a:pt x="19181" y="30951"/>
                    </a:cubicBezTo>
                    <a:lnTo>
                      <a:pt x="19515" y="30951"/>
                    </a:lnTo>
                    <a:cubicBezTo>
                      <a:pt x="20183" y="31032"/>
                      <a:pt x="20827" y="31069"/>
                      <a:pt x="21460" y="31069"/>
                    </a:cubicBezTo>
                    <a:cubicBezTo>
                      <a:pt x="22659" y="31069"/>
                      <a:pt x="23818" y="30936"/>
                      <a:pt x="25019" y="30718"/>
                    </a:cubicBezTo>
                    <a:close/>
                    <a:moveTo>
                      <a:pt x="29255" y="34053"/>
                    </a:moveTo>
                    <a:lnTo>
                      <a:pt x="29255" y="34053"/>
                    </a:lnTo>
                    <a:cubicBezTo>
                      <a:pt x="28621" y="35454"/>
                      <a:pt x="28154" y="36989"/>
                      <a:pt x="27821" y="38490"/>
                    </a:cubicBezTo>
                    <a:cubicBezTo>
                      <a:pt x="27387" y="38356"/>
                      <a:pt x="26920" y="38356"/>
                      <a:pt x="26420" y="38356"/>
                    </a:cubicBezTo>
                    <a:cubicBezTo>
                      <a:pt x="25686" y="38390"/>
                      <a:pt x="24952" y="38457"/>
                      <a:pt x="24218" y="38490"/>
                    </a:cubicBezTo>
                    <a:cubicBezTo>
                      <a:pt x="24552" y="37289"/>
                      <a:pt x="25019" y="36122"/>
                      <a:pt x="25352" y="34921"/>
                    </a:cubicBezTo>
                    <a:cubicBezTo>
                      <a:pt x="25460" y="34926"/>
                      <a:pt x="25567" y="34929"/>
                      <a:pt x="25676" y="34929"/>
                    </a:cubicBezTo>
                    <a:cubicBezTo>
                      <a:pt x="26850" y="34929"/>
                      <a:pt x="28095" y="34603"/>
                      <a:pt x="29255" y="34053"/>
                    </a:cubicBezTo>
                    <a:close/>
                    <a:moveTo>
                      <a:pt x="32524" y="31385"/>
                    </a:moveTo>
                    <a:lnTo>
                      <a:pt x="32524" y="31385"/>
                    </a:lnTo>
                    <a:cubicBezTo>
                      <a:pt x="32724" y="32819"/>
                      <a:pt x="32791" y="34153"/>
                      <a:pt x="32257" y="35655"/>
                    </a:cubicBezTo>
                    <a:cubicBezTo>
                      <a:pt x="31757" y="37222"/>
                      <a:pt x="30523" y="38390"/>
                      <a:pt x="29155" y="39290"/>
                    </a:cubicBezTo>
                    <a:cubicBezTo>
                      <a:pt x="29555" y="37156"/>
                      <a:pt x="30223" y="35154"/>
                      <a:pt x="30856" y="33086"/>
                    </a:cubicBezTo>
                    <a:cubicBezTo>
                      <a:pt x="31523" y="32586"/>
                      <a:pt x="32091" y="32019"/>
                      <a:pt x="32524" y="31385"/>
                    </a:cubicBezTo>
                    <a:close/>
                    <a:moveTo>
                      <a:pt x="6039" y="37990"/>
                    </a:moveTo>
                    <a:lnTo>
                      <a:pt x="6039" y="37990"/>
                    </a:lnTo>
                    <a:cubicBezTo>
                      <a:pt x="5672" y="38323"/>
                      <a:pt x="5338" y="38657"/>
                      <a:pt x="5038" y="38924"/>
                    </a:cubicBezTo>
                    <a:cubicBezTo>
                      <a:pt x="4437" y="39524"/>
                      <a:pt x="3237" y="40591"/>
                      <a:pt x="3103" y="41559"/>
                    </a:cubicBezTo>
                    <a:cubicBezTo>
                      <a:pt x="2836" y="41492"/>
                      <a:pt x="2569" y="41392"/>
                      <a:pt x="2336" y="41292"/>
                    </a:cubicBezTo>
                    <a:cubicBezTo>
                      <a:pt x="1302" y="40958"/>
                      <a:pt x="2102" y="39457"/>
                      <a:pt x="2436" y="38323"/>
                    </a:cubicBezTo>
                    <a:cubicBezTo>
                      <a:pt x="2689" y="38358"/>
                      <a:pt x="2939" y="38376"/>
                      <a:pt x="3187" y="38376"/>
                    </a:cubicBezTo>
                    <a:cubicBezTo>
                      <a:pt x="3657" y="38376"/>
                      <a:pt x="4124" y="38309"/>
                      <a:pt x="4604" y="38156"/>
                    </a:cubicBezTo>
                    <a:cubicBezTo>
                      <a:pt x="4654" y="38173"/>
                      <a:pt x="4713" y="38181"/>
                      <a:pt x="4771" y="38181"/>
                    </a:cubicBezTo>
                    <a:cubicBezTo>
                      <a:pt x="4829" y="38181"/>
                      <a:pt x="4888" y="38173"/>
                      <a:pt x="4938" y="38156"/>
                    </a:cubicBezTo>
                    <a:cubicBezTo>
                      <a:pt x="5271" y="38156"/>
                      <a:pt x="5672" y="38123"/>
                      <a:pt x="6039" y="37990"/>
                    </a:cubicBezTo>
                    <a:close/>
                    <a:moveTo>
                      <a:pt x="23084" y="37623"/>
                    </a:moveTo>
                    <a:lnTo>
                      <a:pt x="23084" y="37623"/>
                    </a:lnTo>
                    <a:cubicBezTo>
                      <a:pt x="23051" y="37723"/>
                      <a:pt x="23017" y="37789"/>
                      <a:pt x="22984" y="37889"/>
                    </a:cubicBezTo>
                    <a:cubicBezTo>
                      <a:pt x="21049" y="38457"/>
                      <a:pt x="19448" y="40191"/>
                      <a:pt x="18314" y="42026"/>
                    </a:cubicBezTo>
                    <a:cubicBezTo>
                      <a:pt x="17052" y="42101"/>
                      <a:pt x="15822" y="42166"/>
                      <a:pt x="14593" y="42166"/>
                    </a:cubicBezTo>
                    <a:cubicBezTo>
                      <a:pt x="13646" y="42166"/>
                      <a:pt x="12701" y="42127"/>
                      <a:pt x="11743" y="42026"/>
                    </a:cubicBezTo>
                    <a:cubicBezTo>
                      <a:pt x="12743" y="40825"/>
                      <a:pt x="13978" y="39891"/>
                      <a:pt x="14845" y="38590"/>
                    </a:cubicBezTo>
                    <a:cubicBezTo>
                      <a:pt x="14912" y="38490"/>
                      <a:pt x="14845" y="38323"/>
                      <a:pt x="14745" y="38290"/>
                    </a:cubicBezTo>
                    <a:cubicBezTo>
                      <a:pt x="14778" y="38256"/>
                      <a:pt x="14812" y="38256"/>
                      <a:pt x="14845" y="38256"/>
                    </a:cubicBezTo>
                    <a:cubicBezTo>
                      <a:pt x="15266" y="38936"/>
                      <a:pt x="15969" y="39137"/>
                      <a:pt x="16734" y="39137"/>
                    </a:cubicBezTo>
                    <a:cubicBezTo>
                      <a:pt x="17546" y="39137"/>
                      <a:pt x="18427" y="38910"/>
                      <a:pt x="19115" y="38790"/>
                    </a:cubicBezTo>
                    <a:cubicBezTo>
                      <a:pt x="20349" y="38590"/>
                      <a:pt x="21817" y="38256"/>
                      <a:pt x="23084" y="37623"/>
                    </a:cubicBezTo>
                    <a:close/>
                    <a:moveTo>
                      <a:pt x="8007" y="37889"/>
                    </a:moveTo>
                    <a:cubicBezTo>
                      <a:pt x="9397" y="38306"/>
                      <a:pt x="10972" y="38631"/>
                      <a:pt x="12462" y="38631"/>
                    </a:cubicBezTo>
                    <a:cubicBezTo>
                      <a:pt x="12760" y="38631"/>
                      <a:pt x="13055" y="38618"/>
                      <a:pt x="13344" y="38590"/>
                    </a:cubicBezTo>
                    <a:lnTo>
                      <a:pt x="13344" y="38590"/>
                    </a:lnTo>
                    <a:cubicBezTo>
                      <a:pt x="11876" y="39224"/>
                      <a:pt x="10609" y="40758"/>
                      <a:pt x="9775" y="41992"/>
                    </a:cubicBezTo>
                    <a:cubicBezTo>
                      <a:pt x="9007" y="42026"/>
                      <a:pt x="8240" y="42193"/>
                      <a:pt x="7506" y="42226"/>
                    </a:cubicBezTo>
                    <a:cubicBezTo>
                      <a:pt x="7057" y="42265"/>
                      <a:pt x="6619" y="42281"/>
                      <a:pt x="6179" y="42281"/>
                    </a:cubicBezTo>
                    <a:cubicBezTo>
                      <a:pt x="5868" y="42281"/>
                      <a:pt x="5556" y="42273"/>
                      <a:pt x="5238" y="42259"/>
                    </a:cubicBezTo>
                    <a:cubicBezTo>
                      <a:pt x="4971" y="42193"/>
                      <a:pt x="4704" y="42092"/>
                      <a:pt x="4437" y="41992"/>
                    </a:cubicBezTo>
                    <a:cubicBezTo>
                      <a:pt x="4504" y="41892"/>
                      <a:pt x="4604" y="41759"/>
                      <a:pt x="4704" y="41625"/>
                    </a:cubicBezTo>
                    <a:cubicBezTo>
                      <a:pt x="5071" y="41058"/>
                      <a:pt x="5472" y="40558"/>
                      <a:pt x="5905" y="40091"/>
                    </a:cubicBezTo>
                    <a:cubicBezTo>
                      <a:pt x="6539" y="39391"/>
                      <a:pt x="7473" y="38690"/>
                      <a:pt x="8007" y="37889"/>
                    </a:cubicBezTo>
                    <a:close/>
                    <a:moveTo>
                      <a:pt x="22650" y="39424"/>
                    </a:moveTo>
                    <a:cubicBezTo>
                      <a:pt x="22684" y="39791"/>
                      <a:pt x="22984" y="40058"/>
                      <a:pt x="23418" y="40058"/>
                    </a:cubicBezTo>
                    <a:cubicBezTo>
                      <a:pt x="24352" y="40024"/>
                      <a:pt x="25319" y="39958"/>
                      <a:pt x="26253" y="39891"/>
                    </a:cubicBezTo>
                    <a:cubicBezTo>
                      <a:pt x="26687" y="39858"/>
                      <a:pt x="27154" y="39824"/>
                      <a:pt x="27554" y="39691"/>
                    </a:cubicBezTo>
                    <a:lnTo>
                      <a:pt x="27554" y="39691"/>
                    </a:lnTo>
                    <a:cubicBezTo>
                      <a:pt x="27521" y="39757"/>
                      <a:pt x="27521" y="39858"/>
                      <a:pt x="27487" y="39924"/>
                    </a:cubicBezTo>
                    <a:cubicBezTo>
                      <a:pt x="27421" y="39924"/>
                      <a:pt x="27354" y="39924"/>
                      <a:pt x="27254" y="39958"/>
                    </a:cubicBezTo>
                    <a:cubicBezTo>
                      <a:pt x="25786" y="40591"/>
                      <a:pt x="24452" y="41625"/>
                      <a:pt x="22951" y="42259"/>
                    </a:cubicBezTo>
                    <a:cubicBezTo>
                      <a:pt x="21817" y="42760"/>
                      <a:pt x="20649" y="43093"/>
                      <a:pt x="19482" y="43360"/>
                    </a:cubicBezTo>
                    <a:cubicBezTo>
                      <a:pt x="19882" y="42626"/>
                      <a:pt x="20382" y="41926"/>
                      <a:pt x="20916" y="41225"/>
                    </a:cubicBezTo>
                    <a:cubicBezTo>
                      <a:pt x="21416" y="40558"/>
                      <a:pt x="22050" y="39991"/>
                      <a:pt x="22650" y="39424"/>
                    </a:cubicBezTo>
                    <a:close/>
                    <a:moveTo>
                      <a:pt x="21224" y="1"/>
                    </a:moveTo>
                    <a:cubicBezTo>
                      <a:pt x="21097" y="1"/>
                      <a:pt x="20974" y="48"/>
                      <a:pt x="20883" y="162"/>
                    </a:cubicBezTo>
                    <a:cubicBezTo>
                      <a:pt x="18881" y="2464"/>
                      <a:pt x="17380" y="5099"/>
                      <a:pt x="16379" y="8001"/>
                    </a:cubicBezTo>
                    <a:cubicBezTo>
                      <a:pt x="15779" y="7601"/>
                      <a:pt x="15212" y="7167"/>
                      <a:pt x="14611" y="6801"/>
                    </a:cubicBezTo>
                    <a:cubicBezTo>
                      <a:pt x="14490" y="6709"/>
                      <a:pt x="14358" y="6667"/>
                      <a:pt x="14233" y="6667"/>
                    </a:cubicBezTo>
                    <a:cubicBezTo>
                      <a:pt x="13947" y="6667"/>
                      <a:pt x="13690" y="6886"/>
                      <a:pt x="13644" y="7234"/>
                    </a:cubicBezTo>
                    <a:cubicBezTo>
                      <a:pt x="13310" y="10236"/>
                      <a:pt x="13978" y="13839"/>
                      <a:pt x="16213" y="16007"/>
                    </a:cubicBezTo>
                    <a:cubicBezTo>
                      <a:pt x="15012" y="16207"/>
                      <a:pt x="13844" y="16441"/>
                      <a:pt x="12743" y="16674"/>
                    </a:cubicBezTo>
                    <a:cubicBezTo>
                      <a:pt x="12010" y="16841"/>
                      <a:pt x="11976" y="17808"/>
                      <a:pt x="12577" y="18175"/>
                    </a:cubicBezTo>
                    <a:cubicBezTo>
                      <a:pt x="11543" y="18642"/>
                      <a:pt x="10609" y="19376"/>
                      <a:pt x="9775" y="20010"/>
                    </a:cubicBezTo>
                    <a:cubicBezTo>
                      <a:pt x="8173" y="21244"/>
                      <a:pt x="6672" y="22945"/>
                      <a:pt x="5838" y="24813"/>
                    </a:cubicBezTo>
                    <a:cubicBezTo>
                      <a:pt x="5645" y="25266"/>
                      <a:pt x="6045" y="25749"/>
                      <a:pt x="6495" y="25749"/>
                    </a:cubicBezTo>
                    <a:cubicBezTo>
                      <a:pt x="6509" y="25749"/>
                      <a:pt x="6524" y="25748"/>
                      <a:pt x="6539" y="25747"/>
                    </a:cubicBezTo>
                    <a:lnTo>
                      <a:pt x="6873" y="25747"/>
                    </a:lnTo>
                    <a:cubicBezTo>
                      <a:pt x="6105" y="26248"/>
                      <a:pt x="5405" y="26982"/>
                      <a:pt x="4838" y="27549"/>
                    </a:cubicBezTo>
                    <a:cubicBezTo>
                      <a:pt x="3670" y="28750"/>
                      <a:pt x="2803" y="30184"/>
                      <a:pt x="2069" y="31718"/>
                    </a:cubicBezTo>
                    <a:cubicBezTo>
                      <a:pt x="1902" y="32119"/>
                      <a:pt x="2203" y="32486"/>
                      <a:pt x="2569" y="32586"/>
                    </a:cubicBezTo>
                    <a:cubicBezTo>
                      <a:pt x="1535" y="33920"/>
                      <a:pt x="1102" y="35788"/>
                      <a:pt x="902" y="37389"/>
                    </a:cubicBezTo>
                    <a:cubicBezTo>
                      <a:pt x="835" y="37756"/>
                      <a:pt x="1135" y="38090"/>
                      <a:pt x="1469" y="38156"/>
                    </a:cubicBezTo>
                    <a:cubicBezTo>
                      <a:pt x="1502" y="38156"/>
                      <a:pt x="1502" y="38190"/>
                      <a:pt x="1535" y="38190"/>
                    </a:cubicBezTo>
                    <a:cubicBezTo>
                      <a:pt x="768" y="39357"/>
                      <a:pt x="1" y="40591"/>
                      <a:pt x="902" y="41959"/>
                    </a:cubicBezTo>
                    <a:cubicBezTo>
                      <a:pt x="1302" y="42626"/>
                      <a:pt x="2436" y="42826"/>
                      <a:pt x="3103" y="43026"/>
                    </a:cubicBezTo>
                    <a:cubicBezTo>
                      <a:pt x="4237" y="43327"/>
                      <a:pt x="5338" y="43493"/>
                      <a:pt x="6506" y="43560"/>
                    </a:cubicBezTo>
                    <a:cubicBezTo>
                      <a:pt x="6990" y="43627"/>
                      <a:pt x="7479" y="43662"/>
                      <a:pt x="7959" y="43662"/>
                    </a:cubicBezTo>
                    <a:cubicBezTo>
                      <a:pt x="8669" y="43662"/>
                      <a:pt x="9358" y="43586"/>
                      <a:pt x="9975" y="43427"/>
                    </a:cubicBezTo>
                    <a:cubicBezTo>
                      <a:pt x="10041" y="43460"/>
                      <a:pt x="10108" y="43493"/>
                      <a:pt x="10208" y="43493"/>
                    </a:cubicBezTo>
                    <a:cubicBezTo>
                      <a:pt x="11313" y="43680"/>
                      <a:pt x="12468" y="43787"/>
                      <a:pt x="13630" y="43787"/>
                    </a:cubicBezTo>
                    <a:cubicBezTo>
                      <a:pt x="14960" y="43787"/>
                      <a:pt x="16299" y="43647"/>
                      <a:pt x="17580" y="43327"/>
                    </a:cubicBezTo>
                    <a:lnTo>
                      <a:pt x="17580" y="43327"/>
                    </a:lnTo>
                    <a:cubicBezTo>
                      <a:pt x="17413" y="43660"/>
                      <a:pt x="17280" y="43960"/>
                      <a:pt x="17147" y="44227"/>
                    </a:cubicBezTo>
                    <a:cubicBezTo>
                      <a:pt x="16900" y="44781"/>
                      <a:pt x="17335" y="45477"/>
                      <a:pt x="17902" y="45477"/>
                    </a:cubicBezTo>
                    <a:cubicBezTo>
                      <a:pt x="17949" y="45477"/>
                      <a:pt x="17998" y="45472"/>
                      <a:pt x="18047" y="45462"/>
                    </a:cubicBezTo>
                    <a:cubicBezTo>
                      <a:pt x="21149" y="44894"/>
                      <a:pt x="25186" y="43560"/>
                      <a:pt x="27387" y="41058"/>
                    </a:cubicBezTo>
                    <a:cubicBezTo>
                      <a:pt x="27466" y="41398"/>
                      <a:pt x="27809" y="41655"/>
                      <a:pt x="28163" y="41655"/>
                    </a:cubicBezTo>
                    <a:cubicBezTo>
                      <a:pt x="28261" y="41655"/>
                      <a:pt x="28360" y="41636"/>
                      <a:pt x="28455" y="41592"/>
                    </a:cubicBezTo>
                    <a:cubicBezTo>
                      <a:pt x="31390" y="40291"/>
                      <a:pt x="34726" y="36455"/>
                      <a:pt x="34292" y="33019"/>
                    </a:cubicBezTo>
                    <a:lnTo>
                      <a:pt x="34292" y="33019"/>
                    </a:lnTo>
                    <a:cubicBezTo>
                      <a:pt x="36243" y="34598"/>
                      <a:pt x="39146" y="35283"/>
                      <a:pt x="41863" y="35283"/>
                    </a:cubicBezTo>
                    <a:cubicBezTo>
                      <a:pt x="43280" y="35283"/>
                      <a:pt x="44646" y="35097"/>
                      <a:pt x="45800" y="34754"/>
                    </a:cubicBezTo>
                    <a:cubicBezTo>
                      <a:pt x="46301" y="34620"/>
                      <a:pt x="46501" y="33920"/>
                      <a:pt x="46034" y="33586"/>
                    </a:cubicBezTo>
                    <a:cubicBezTo>
                      <a:pt x="45667" y="33320"/>
                      <a:pt x="45333" y="33053"/>
                      <a:pt x="44966" y="32819"/>
                    </a:cubicBezTo>
                    <a:cubicBezTo>
                      <a:pt x="49169" y="31652"/>
                      <a:pt x="51938" y="27916"/>
                      <a:pt x="52972" y="23779"/>
                    </a:cubicBezTo>
                    <a:cubicBezTo>
                      <a:pt x="53084" y="23389"/>
                      <a:pt x="52822" y="22882"/>
                      <a:pt x="52422" y="22882"/>
                    </a:cubicBezTo>
                    <a:cubicBezTo>
                      <a:pt x="52343" y="22882"/>
                      <a:pt x="52259" y="22902"/>
                      <a:pt x="52172" y="22945"/>
                    </a:cubicBezTo>
                    <a:cubicBezTo>
                      <a:pt x="50904" y="23579"/>
                      <a:pt x="49603" y="24113"/>
                      <a:pt x="48269" y="24513"/>
                    </a:cubicBezTo>
                    <a:cubicBezTo>
                      <a:pt x="48335" y="24246"/>
                      <a:pt x="48436" y="24013"/>
                      <a:pt x="48536" y="23779"/>
                    </a:cubicBezTo>
                    <a:cubicBezTo>
                      <a:pt x="48662" y="23338"/>
                      <a:pt x="48370" y="22807"/>
                      <a:pt x="47915" y="22807"/>
                    </a:cubicBezTo>
                    <a:cubicBezTo>
                      <a:pt x="47889" y="22807"/>
                      <a:pt x="47862" y="22808"/>
                      <a:pt x="47835" y="22812"/>
                    </a:cubicBezTo>
                    <a:cubicBezTo>
                      <a:pt x="45100" y="23312"/>
                      <a:pt x="42531" y="24380"/>
                      <a:pt x="39863" y="24980"/>
                    </a:cubicBezTo>
                    <a:cubicBezTo>
                      <a:pt x="39863" y="24713"/>
                      <a:pt x="39863" y="24446"/>
                      <a:pt x="39829" y="23979"/>
                    </a:cubicBezTo>
                    <a:cubicBezTo>
                      <a:pt x="39829" y="23546"/>
                      <a:pt x="39396" y="23312"/>
                      <a:pt x="39062" y="23312"/>
                    </a:cubicBezTo>
                    <a:cubicBezTo>
                      <a:pt x="36794" y="23479"/>
                      <a:pt x="34626" y="24246"/>
                      <a:pt x="33091" y="25848"/>
                    </a:cubicBezTo>
                    <a:cubicBezTo>
                      <a:pt x="32924" y="25347"/>
                      <a:pt x="32691" y="24880"/>
                      <a:pt x="32424" y="24413"/>
                    </a:cubicBezTo>
                    <a:cubicBezTo>
                      <a:pt x="35326" y="21578"/>
                      <a:pt x="38595" y="19143"/>
                      <a:pt x="42531" y="17942"/>
                    </a:cubicBezTo>
                    <a:cubicBezTo>
                      <a:pt x="43065" y="17808"/>
                      <a:pt x="43098" y="17108"/>
                      <a:pt x="42631" y="16841"/>
                    </a:cubicBezTo>
                    <a:cubicBezTo>
                      <a:pt x="42331" y="16674"/>
                      <a:pt x="42031" y="16507"/>
                      <a:pt x="41731" y="16374"/>
                    </a:cubicBezTo>
                    <a:cubicBezTo>
                      <a:pt x="43332" y="14940"/>
                      <a:pt x="44733" y="13339"/>
                      <a:pt x="45900" y="11471"/>
                    </a:cubicBezTo>
                    <a:cubicBezTo>
                      <a:pt x="46142" y="11078"/>
                      <a:pt x="45919" y="10275"/>
                      <a:pt x="45379" y="10275"/>
                    </a:cubicBezTo>
                    <a:cubicBezTo>
                      <a:pt x="45323" y="10275"/>
                      <a:pt x="45263" y="10284"/>
                      <a:pt x="45200" y="10303"/>
                    </a:cubicBezTo>
                    <a:cubicBezTo>
                      <a:pt x="45133" y="10336"/>
                      <a:pt x="45033" y="10336"/>
                      <a:pt x="44966" y="10370"/>
                    </a:cubicBezTo>
                    <a:cubicBezTo>
                      <a:pt x="46034" y="8769"/>
                      <a:pt x="46901" y="6934"/>
                      <a:pt x="47035" y="5066"/>
                    </a:cubicBezTo>
                    <a:cubicBezTo>
                      <a:pt x="47339" y="4731"/>
                      <a:pt x="47087" y="3977"/>
                      <a:pt x="46609" y="3977"/>
                    </a:cubicBezTo>
                    <a:cubicBezTo>
                      <a:pt x="46563" y="3977"/>
                      <a:pt x="46516" y="3984"/>
                      <a:pt x="46467" y="3999"/>
                    </a:cubicBezTo>
                    <a:cubicBezTo>
                      <a:pt x="44066" y="4732"/>
                      <a:pt x="41697" y="5566"/>
                      <a:pt x="39296" y="6367"/>
                    </a:cubicBezTo>
                    <a:cubicBezTo>
                      <a:pt x="39296" y="5833"/>
                      <a:pt x="39262" y="5299"/>
                      <a:pt x="39162" y="4766"/>
                    </a:cubicBezTo>
                    <a:cubicBezTo>
                      <a:pt x="39139" y="4509"/>
                      <a:pt x="38919" y="4317"/>
                      <a:pt x="38686" y="4317"/>
                    </a:cubicBezTo>
                    <a:cubicBezTo>
                      <a:pt x="38587" y="4317"/>
                      <a:pt x="38485" y="4352"/>
                      <a:pt x="38395" y="4432"/>
                    </a:cubicBezTo>
                    <a:cubicBezTo>
                      <a:pt x="37228" y="5366"/>
                      <a:pt x="35927" y="6334"/>
                      <a:pt x="34559" y="7067"/>
                    </a:cubicBezTo>
                    <a:cubicBezTo>
                      <a:pt x="34459" y="6534"/>
                      <a:pt x="34325" y="6033"/>
                      <a:pt x="34159" y="5533"/>
                    </a:cubicBezTo>
                    <a:cubicBezTo>
                      <a:pt x="34101" y="5322"/>
                      <a:pt x="33901" y="5210"/>
                      <a:pt x="33709" y="5210"/>
                    </a:cubicBezTo>
                    <a:cubicBezTo>
                      <a:pt x="33567" y="5210"/>
                      <a:pt x="33429" y="5272"/>
                      <a:pt x="33358" y="5400"/>
                    </a:cubicBezTo>
                    <a:cubicBezTo>
                      <a:pt x="32691" y="6467"/>
                      <a:pt x="31990" y="7434"/>
                      <a:pt x="31290" y="8435"/>
                    </a:cubicBezTo>
                    <a:cubicBezTo>
                      <a:pt x="31257" y="7868"/>
                      <a:pt x="31223" y="7301"/>
                      <a:pt x="31190" y="6700"/>
                    </a:cubicBezTo>
                    <a:cubicBezTo>
                      <a:pt x="31170" y="6324"/>
                      <a:pt x="30892" y="6136"/>
                      <a:pt x="30592" y="6136"/>
                    </a:cubicBezTo>
                    <a:cubicBezTo>
                      <a:pt x="30387" y="6136"/>
                      <a:pt x="30171" y="6224"/>
                      <a:pt x="30022" y="6400"/>
                    </a:cubicBezTo>
                    <a:cubicBezTo>
                      <a:pt x="29088" y="7501"/>
                      <a:pt x="28254" y="8735"/>
                      <a:pt x="27521" y="10070"/>
                    </a:cubicBezTo>
                    <a:cubicBezTo>
                      <a:pt x="27187" y="7501"/>
                      <a:pt x="26186" y="4933"/>
                      <a:pt x="25553" y="2431"/>
                    </a:cubicBezTo>
                    <a:cubicBezTo>
                      <a:pt x="25526" y="2299"/>
                      <a:pt x="25395" y="2124"/>
                      <a:pt x="25225" y="2124"/>
                    </a:cubicBezTo>
                    <a:cubicBezTo>
                      <a:pt x="25181" y="2124"/>
                      <a:pt x="25134" y="2136"/>
                      <a:pt x="25086" y="2164"/>
                    </a:cubicBezTo>
                    <a:cubicBezTo>
                      <a:pt x="24252" y="2731"/>
                      <a:pt x="23718" y="3365"/>
                      <a:pt x="23284" y="4199"/>
                    </a:cubicBezTo>
                    <a:cubicBezTo>
                      <a:pt x="22817" y="2898"/>
                      <a:pt x="22317" y="1664"/>
                      <a:pt x="21817" y="396"/>
                    </a:cubicBezTo>
                    <a:cubicBezTo>
                      <a:pt x="21729" y="177"/>
                      <a:pt x="21468" y="1"/>
                      <a:pt x="21224" y="1"/>
                    </a:cubicBezTo>
                    <a:close/>
                  </a:path>
                </a:pathLst>
              </a:custGeom>
              <a:solidFill>
                <a:srgbClr val="23140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4726" name="Google Shape;14726;p43"/>
          <p:cNvGrpSpPr/>
          <p:nvPr/>
        </p:nvGrpSpPr>
        <p:grpSpPr>
          <a:xfrm rot="751281">
            <a:off x="6822635" y="46290"/>
            <a:ext cx="505491" cy="799684"/>
            <a:chOff x="5165487" y="868250"/>
            <a:chExt cx="505499" cy="799696"/>
          </a:xfrm>
        </p:grpSpPr>
        <p:grpSp>
          <p:nvGrpSpPr>
            <p:cNvPr id="14727" name="Google Shape;14727;p43"/>
            <p:cNvGrpSpPr/>
            <p:nvPr/>
          </p:nvGrpSpPr>
          <p:grpSpPr>
            <a:xfrm>
              <a:off x="5165487" y="868250"/>
              <a:ext cx="505499" cy="799696"/>
              <a:chOff x="5165487" y="868250"/>
              <a:chExt cx="505499" cy="799696"/>
            </a:xfrm>
          </p:grpSpPr>
          <p:sp>
            <p:nvSpPr>
              <p:cNvPr id="14728" name="Google Shape;14728;p43"/>
              <p:cNvSpPr/>
              <p:nvPr/>
            </p:nvSpPr>
            <p:spPr>
              <a:xfrm>
                <a:off x="5222155" y="991113"/>
                <a:ext cx="379418" cy="370019"/>
              </a:xfrm>
              <a:custGeom>
                <a:rect b="b" l="l" r="r" t="t"/>
                <a:pathLst>
                  <a:path extrusionOk="0" h="26099" w="26762">
                    <a:moveTo>
                      <a:pt x="22314" y="3022"/>
                    </a:moveTo>
                    <a:cubicBezTo>
                      <a:pt x="22403" y="3022"/>
                      <a:pt x="22462" y="3181"/>
                      <a:pt x="22367" y="3237"/>
                    </a:cubicBezTo>
                    <a:cubicBezTo>
                      <a:pt x="22075" y="3363"/>
                      <a:pt x="21907" y="3781"/>
                      <a:pt x="22116" y="4053"/>
                    </a:cubicBezTo>
                    <a:cubicBezTo>
                      <a:pt x="22218" y="4164"/>
                      <a:pt x="22349" y="4210"/>
                      <a:pt x="22482" y="4210"/>
                    </a:cubicBezTo>
                    <a:cubicBezTo>
                      <a:pt x="22651" y="4210"/>
                      <a:pt x="22825" y="4137"/>
                      <a:pt x="22953" y="4032"/>
                    </a:cubicBezTo>
                    <a:cubicBezTo>
                      <a:pt x="22986" y="4005"/>
                      <a:pt x="23021" y="3994"/>
                      <a:pt x="23054" y="3994"/>
                    </a:cubicBezTo>
                    <a:cubicBezTo>
                      <a:pt x="23150" y="3994"/>
                      <a:pt x="23230" y="4091"/>
                      <a:pt x="23184" y="4200"/>
                    </a:cubicBezTo>
                    <a:cubicBezTo>
                      <a:pt x="23048" y="4430"/>
                      <a:pt x="22796" y="4540"/>
                      <a:pt x="22543" y="4540"/>
                    </a:cubicBezTo>
                    <a:cubicBezTo>
                      <a:pt x="22289" y="4540"/>
                      <a:pt x="22033" y="4430"/>
                      <a:pt x="21886" y="4221"/>
                    </a:cubicBezTo>
                    <a:cubicBezTo>
                      <a:pt x="21593" y="3823"/>
                      <a:pt x="21823" y="3195"/>
                      <a:pt x="22284" y="3028"/>
                    </a:cubicBezTo>
                    <a:cubicBezTo>
                      <a:pt x="22294" y="3024"/>
                      <a:pt x="22304" y="3022"/>
                      <a:pt x="22314" y="3022"/>
                    </a:cubicBezTo>
                    <a:close/>
                    <a:moveTo>
                      <a:pt x="19652" y="4055"/>
                    </a:moveTo>
                    <a:cubicBezTo>
                      <a:pt x="19759" y="4055"/>
                      <a:pt x="19815" y="4213"/>
                      <a:pt x="19710" y="4283"/>
                    </a:cubicBezTo>
                    <a:cubicBezTo>
                      <a:pt x="19480" y="4451"/>
                      <a:pt x="19396" y="4806"/>
                      <a:pt x="19564" y="5037"/>
                    </a:cubicBezTo>
                    <a:cubicBezTo>
                      <a:pt x="19670" y="5182"/>
                      <a:pt x="19835" y="5253"/>
                      <a:pt x="20005" y="5253"/>
                    </a:cubicBezTo>
                    <a:cubicBezTo>
                      <a:pt x="20104" y="5253"/>
                      <a:pt x="20204" y="5229"/>
                      <a:pt x="20296" y="5183"/>
                    </a:cubicBezTo>
                    <a:cubicBezTo>
                      <a:pt x="20322" y="5171"/>
                      <a:pt x="20347" y="5166"/>
                      <a:pt x="20371" y="5166"/>
                    </a:cubicBezTo>
                    <a:cubicBezTo>
                      <a:pt x="20519" y="5166"/>
                      <a:pt x="20608" y="5368"/>
                      <a:pt x="20463" y="5476"/>
                    </a:cubicBezTo>
                    <a:cubicBezTo>
                      <a:pt x="20332" y="5571"/>
                      <a:pt x="20175" y="5615"/>
                      <a:pt x="20016" y="5615"/>
                    </a:cubicBezTo>
                    <a:cubicBezTo>
                      <a:pt x="19721" y="5615"/>
                      <a:pt x="19421" y="5463"/>
                      <a:pt x="19271" y="5204"/>
                    </a:cubicBezTo>
                    <a:cubicBezTo>
                      <a:pt x="19062" y="4827"/>
                      <a:pt x="19208" y="4304"/>
                      <a:pt x="19585" y="4074"/>
                    </a:cubicBezTo>
                    <a:cubicBezTo>
                      <a:pt x="19608" y="4061"/>
                      <a:pt x="19631" y="4055"/>
                      <a:pt x="19652" y="4055"/>
                    </a:cubicBezTo>
                    <a:close/>
                    <a:moveTo>
                      <a:pt x="23507" y="5212"/>
                    </a:moveTo>
                    <a:cubicBezTo>
                      <a:pt x="23690" y="5212"/>
                      <a:pt x="23873" y="5283"/>
                      <a:pt x="24000" y="5434"/>
                    </a:cubicBezTo>
                    <a:cubicBezTo>
                      <a:pt x="24320" y="5811"/>
                      <a:pt x="23979" y="6442"/>
                      <a:pt x="23510" y="6442"/>
                    </a:cubicBezTo>
                    <a:cubicBezTo>
                      <a:pt x="23459" y="6442"/>
                      <a:pt x="23405" y="6434"/>
                      <a:pt x="23351" y="6417"/>
                    </a:cubicBezTo>
                    <a:cubicBezTo>
                      <a:pt x="23204" y="6376"/>
                      <a:pt x="23225" y="6145"/>
                      <a:pt x="23372" y="6145"/>
                    </a:cubicBezTo>
                    <a:cubicBezTo>
                      <a:pt x="23379" y="6146"/>
                      <a:pt x="23386" y="6146"/>
                      <a:pt x="23393" y="6146"/>
                    </a:cubicBezTo>
                    <a:cubicBezTo>
                      <a:pt x="23640" y="6146"/>
                      <a:pt x="23930" y="5805"/>
                      <a:pt x="23707" y="5601"/>
                    </a:cubicBezTo>
                    <a:cubicBezTo>
                      <a:pt x="23649" y="5544"/>
                      <a:pt x="23574" y="5518"/>
                      <a:pt x="23497" y="5518"/>
                    </a:cubicBezTo>
                    <a:cubicBezTo>
                      <a:pt x="23350" y="5518"/>
                      <a:pt x="23197" y="5611"/>
                      <a:pt x="23142" y="5748"/>
                    </a:cubicBezTo>
                    <a:cubicBezTo>
                      <a:pt x="23120" y="5798"/>
                      <a:pt x="23082" y="5818"/>
                      <a:pt x="23042" y="5818"/>
                    </a:cubicBezTo>
                    <a:cubicBezTo>
                      <a:pt x="22963" y="5818"/>
                      <a:pt x="22877" y="5740"/>
                      <a:pt x="22891" y="5643"/>
                    </a:cubicBezTo>
                    <a:cubicBezTo>
                      <a:pt x="22966" y="5368"/>
                      <a:pt x="23235" y="5212"/>
                      <a:pt x="23507" y="5212"/>
                    </a:cubicBezTo>
                    <a:close/>
                    <a:moveTo>
                      <a:pt x="11074" y="9263"/>
                    </a:moveTo>
                    <a:cubicBezTo>
                      <a:pt x="11208" y="9263"/>
                      <a:pt x="11343" y="9296"/>
                      <a:pt x="11466" y="9368"/>
                    </a:cubicBezTo>
                    <a:cubicBezTo>
                      <a:pt x="11864" y="9619"/>
                      <a:pt x="11968" y="10163"/>
                      <a:pt x="11696" y="10539"/>
                    </a:cubicBezTo>
                    <a:cubicBezTo>
                      <a:pt x="11670" y="10573"/>
                      <a:pt x="11635" y="10587"/>
                      <a:pt x="11602" y="10587"/>
                    </a:cubicBezTo>
                    <a:cubicBezTo>
                      <a:pt x="11530" y="10587"/>
                      <a:pt x="11465" y="10521"/>
                      <a:pt x="11508" y="10435"/>
                    </a:cubicBezTo>
                    <a:cubicBezTo>
                      <a:pt x="11655" y="10163"/>
                      <a:pt x="11613" y="9765"/>
                      <a:pt x="11341" y="9598"/>
                    </a:cubicBezTo>
                    <a:cubicBezTo>
                      <a:pt x="11250" y="9535"/>
                      <a:pt x="11145" y="9507"/>
                      <a:pt x="11040" y="9507"/>
                    </a:cubicBezTo>
                    <a:cubicBezTo>
                      <a:pt x="10829" y="9507"/>
                      <a:pt x="10615" y="9619"/>
                      <a:pt x="10504" y="9786"/>
                    </a:cubicBezTo>
                    <a:cubicBezTo>
                      <a:pt x="10477" y="9820"/>
                      <a:pt x="10443" y="9834"/>
                      <a:pt x="10412" y="9834"/>
                    </a:cubicBezTo>
                    <a:cubicBezTo>
                      <a:pt x="10347" y="9834"/>
                      <a:pt x="10294" y="9773"/>
                      <a:pt x="10336" y="9703"/>
                    </a:cubicBezTo>
                    <a:cubicBezTo>
                      <a:pt x="10481" y="9428"/>
                      <a:pt x="10775" y="9263"/>
                      <a:pt x="11074" y="9263"/>
                    </a:cubicBezTo>
                    <a:close/>
                    <a:moveTo>
                      <a:pt x="13275" y="9367"/>
                    </a:moveTo>
                    <a:cubicBezTo>
                      <a:pt x="13319" y="9367"/>
                      <a:pt x="13365" y="9374"/>
                      <a:pt x="13412" y="9389"/>
                    </a:cubicBezTo>
                    <a:cubicBezTo>
                      <a:pt x="13531" y="9408"/>
                      <a:pt x="13481" y="9579"/>
                      <a:pt x="13369" y="9579"/>
                    </a:cubicBezTo>
                    <a:cubicBezTo>
                      <a:pt x="13362" y="9579"/>
                      <a:pt x="13356" y="9578"/>
                      <a:pt x="13349" y="9577"/>
                    </a:cubicBezTo>
                    <a:cubicBezTo>
                      <a:pt x="13336" y="9575"/>
                      <a:pt x="13324" y="9574"/>
                      <a:pt x="13311" y="9574"/>
                    </a:cubicBezTo>
                    <a:cubicBezTo>
                      <a:pt x="13055" y="9574"/>
                      <a:pt x="13041" y="9982"/>
                      <a:pt x="13161" y="10142"/>
                    </a:cubicBezTo>
                    <a:cubicBezTo>
                      <a:pt x="13349" y="10330"/>
                      <a:pt x="13663" y="10351"/>
                      <a:pt x="13893" y="10414"/>
                    </a:cubicBezTo>
                    <a:cubicBezTo>
                      <a:pt x="14019" y="10435"/>
                      <a:pt x="14019" y="10623"/>
                      <a:pt x="13893" y="10644"/>
                    </a:cubicBezTo>
                    <a:cubicBezTo>
                      <a:pt x="13826" y="10658"/>
                      <a:pt x="13753" y="10665"/>
                      <a:pt x="13678" y="10665"/>
                    </a:cubicBezTo>
                    <a:cubicBezTo>
                      <a:pt x="13292" y="10665"/>
                      <a:pt x="12855" y="10479"/>
                      <a:pt x="12784" y="10058"/>
                    </a:cubicBezTo>
                    <a:cubicBezTo>
                      <a:pt x="12729" y="9745"/>
                      <a:pt x="12950" y="9367"/>
                      <a:pt x="13275" y="9367"/>
                    </a:cubicBezTo>
                    <a:close/>
                    <a:moveTo>
                      <a:pt x="2488" y="10122"/>
                    </a:moveTo>
                    <a:cubicBezTo>
                      <a:pt x="2552" y="10122"/>
                      <a:pt x="2622" y="10186"/>
                      <a:pt x="2595" y="10267"/>
                    </a:cubicBezTo>
                    <a:cubicBezTo>
                      <a:pt x="2532" y="10456"/>
                      <a:pt x="2595" y="10707"/>
                      <a:pt x="2825" y="10770"/>
                    </a:cubicBezTo>
                    <a:cubicBezTo>
                      <a:pt x="2845" y="10774"/>
                      <a:pt x="2865" y="10776"/>
                      <a:pt x="2884" y="10776"/>
                    </a:cubicBezTo>
                    <a:cubicBezTo>
                      <a:pt x="3062" y="10776"/>
                      <a:pt x="3191" y="10609"/>
                      <a:pt x="3285" y="10477"/>
                    </a:cubicBezTo>
                    <a:cubicBezTo>
                      <a:pt x="3302" y="10434"/>
                      <a:pt x="3336" y="10416"/>
                      <a:pt x="3372" y="10416"/>
                    </a:cubicBezTo>
                    <a:cubicBezTo>
                      <a:pt x="3425" y="10416"/>
                      <a:pt x="3482" y="10456"/>
                      <a:pt x="3494" y="10519"/>
                    </a:cubicBezTo>
                    <a:cubicBezTo>
                      <a:pt x="3512" y="10833"/>
                      <a:pt x="3178" y="11046"/>
                      <a:pt x="2885" y="11046"/>
                    </a:cubicBezTo>
                    <a:cubicBezTo>
                      <a:pt x="2828" y="11046"/>
                      <a:pt x="2772" y="11038"/>
                      <a:pt x="2720" y="11021"/>
                    </a:cubicBezTo>
                    <a:cubicBezTo>
                      <a:pt x="2385" y="10895"/>
                      <a:pt x="2239" y="10477"/>
                      <a:pt x="2406" y="10184"/>
                    </a:cubicBezTo>
                    <a:cubicBezTo>
                      <a:pt x="2421" y="10140"/>
                      <a:pt x="2453" y="10122"/>
                      <a:pt x="2488" y="10122"/>
                    </a:cubicBezTo>
                    <a:close/>
                    <a:moveTo>
                      <a:pt x="4120" y="12069"/>
                    </a:moveTo>
                    <a:cubicBezTo>
                      <a:pt x="4396" y="12069"/>
                      <a:pt x="4671" y="12217"/>
                      <a:pt x="4792" y="12485"/>
                    </a:cubicBezTo>
                    <a:cubicBezTo>
                      <a:pt x="4835" y="12586"/>
                      <a:pt x="4760" y="12676"/>
                      <a:pt x="4675" y="12676"/>
                    </a:cubicBezTo>
                    <a:cubicBezTo>
                      <a:pt x="4636" y="12676"/>
                      <a:pt x="4594" y="12657"/>
                      <a:pt x="4561" y="12611"/>
                    </a:cubicBezTo>
                    <a:cubicBezTo>
                      <a:pt x="4476" y="12469"/>
                      <a:pt x="4285" y="12375"/>
                      <a:pt x="4106" y="12375"/>
                    </a:cubicBezTo>
                    <a:cubicBezTo>
                      <a:pt x="4021" y="12375"/>
                      <a:pt x="3938" y="12396"/>
                      <a:pt x="3871" y="12443"/>
                    </a:cubicBezTo>
                    <a:cubicBezTo>
                      <a:pt x="3620" y="12611"/>
                      <a:pt x="3641" y="13008"/>
                      <a:pt x="3850" y="13197"/>
                    </a:cubicBezTo>
                    <a:cubicBezTo>
                      <a:pt x="3931" y="13278"/>
                      <a:pt x="3848" y="13397"/>
                      <a:pt x="3758" y="13397"/>
                    </a:cubicBezTo>
                    <a:cubicBezTo>
                      <a:pt x="3732" y="13397"/>
                      <a:pt x="3706" y="13387"/>
                      <a:pt x="3683" y="13364"/>
                    </a:cubicBezTo>
                    <a:cubicBezTo>
                      <a:pt x="3327" y="13092"/>
                      <a:pt x="3327" y="12485"/>
                      <a:pt x="3683" y="12213"/>
                    </a:cubicBezTo>
                    <a:cubicBezTo>
                      <a:pt x="3810" y="12116"/>
                      <a:pt x="3965" y="12069"/>
                      <a:pt x="4120" y="12069"/>
                    </a:cubicBezTo>
                    <a:close/>
                    <a:moveTo>
                      <a:pt x="12361" y="12466"/>
                    </a:moveTo>
                    <a:cubicBezTo>
                      <a:pt x="12810" y="12466"/>
                      <a:pt x="13254" y="12870"/>
                      <a:pt x="13161" y="13364"/>
                    </a:cubicBezTo>
                    <a:cubicBezTo>
                      <a:pt x="13152" y="13427"/>
                      <a:pt x="13101" y="13455"/>
                      <a:pt x="13046" y="13455"/>
                    </a:cubicBezTo>
                    <a:cubicBezTo>
                      <a:pt x="12975" y="13455"/>
                      <a:pt x="12898" y="13406"/>
                      <a:pt x="12910" y="13322"/>
                    </a:cubicBezTo>
                    <a:cubicBezTo>
                      <a:pt x="12928" y="13013"/>
                      <a:pt x="12646" y="12783"/>
                      <a:pt x="12352" y="12783"/>
                    </a:cubicBezTo>
                    <a:cubicBezTo>
                      <a:pt x="12308" y="12783"/>
                      <a:pt x="12263" y="12788"/>
                      <a:pt x="12220" y="12799"/>
                    </a:cubicBezTo>
                    <a:cubicBezTo>
                      <a:pt x="12261" y="12862"/>
                      <a:pt x="12324" y="12925"/>
                      <a:pt x="12366" y="12988"/>
                    </a:cubicBezTo>
                    <a:cubicBezTo>
                      <a:pt x="12429" y="13067"/>
                      <a:pt x="12337" y="13170"/>
                      <a:pt x="12252" y="13170"/>
                    </a:cubicBezTo>
                    <a:cubicBezTo>
                      <a:pt x="12224" y="13170"/>
                      <a:pt x="12198" y="13159"/>
                      <a:pt x="12178" y="13134"/>
                    </a:cubicBezTo>
                    <a:cubicBezTo>
                      <a:pt x="12094" y="13029"/>
                      <a:pt x="11989" y="12946"/>
                      <a:pt x="11906" y="12841"/>
                    </a:cubicBezTo>
                    <a:cubicBezTo>
                      <a:pt x="11864" y="12778"/>
                      <a:pt x="11843" y="12695"/>
                      <a:pt x="11906" y="12632"/>
                    </a:cubicBezTo>
                    <a:cubicBezTo>
                      <a:pt x="12042" y="12517"/>
                      <a:pt x="12202" y="12466"/>
                      <a:pt x="12361" y="12466"/>
                    </a:cubicBezTo>
                    <a:close/>
                    <a:moveTo>
                      <a:pt x="17769" y="18199"/>
                    </a:moveTo>
                    <a:cubicBezTo>
                      <a:pt x="17881" y="18199"/>
                      <a:pt x="17950" y="18361"/>
                      <a:pt x="17827" y="18449"/>
                    </a:cubicBezTo>
                    <a:cubicBezTo>
                      <a:pt x="17597" y="18595"/>
                      <a:pt x="17743" y="18951"/>
                      <a:pt x="17932" y="19055"/>
                    </a:cubicBezTo>
                    <a:cubicBezTo>
                      <a:pt x="18031" y="19115"/>
                      <a:pt x="18141" y="19137"/>
                      <a:pt x="18255" y="19137"/>
                    </a:cubicBezTo>
                    <a:cubicBezTo>
                      <a:pt x="18500" y="19137"/>
                      <a:pt x="18764" y="19035"/>
                      <a:pt x="18978" y="18993"/>
                    </a:cubicBezTo>
                    <a:cubicBezTo>
                      <a:pt x="18985" y="18992"/>
                      <a:pt x="18992" y="18991"/>
                      <a:pt x="18998" y="18991"/>
                    </a:cubicBezTo>
                    <a:cubicBezTo>
                      <a:pt x="19134" y="18991"/>
                      <a:pt x="19222" y="19185"/>
                      <a:pt x="19082" y="19265"/>
                    </a:cubicBezTo>
                    <a:cubicBezTo>
                      <a:pt x="18852" y="19374"/>
                      <a:pt x="18553" y="19467"/>
                      <a:pt x="18270" y="19467"/>
                    </a:cubicBezTo>
                    <a:cubicBezTo>
                      <a:pt x="18012" y="19467"/>
                      <a:pt x="17766" y="19390"/>
                      <a:pt x="17597" y="19181"/>
                    </a:cubicBezTo>
                    <a:cubicBezTo>
                      <a:pt x="17367" y="18888"/>
                      <a:pt x="17346" y="18407"/>
                      <a:pt x="17702" y="18218"/>
                    </a:cubicBezTo>
                    <a:cubicBezTo>
                      <a:pt x="17725" y="18205"/>
                      <a:pt x="17748" y="18199"/>
                      <a:pt x="17769" y="18199"/>
                    </a:cubicBezTo>
                    <a:close/>
                    <a:moveTo>
                      <a:pt x="16945" y="20533"/>
                    </a:moveTo>
                    <a:cubicBezTo>
                      <a:pt x="17132" y="20533"/>
                      <a:pt x="17305" y="20603"/>
                      <a:pt x="17409" y="20792"/>
                    </a:cubicBezTo>
                    <a:cubicBezTo>
                      <a:pt x="17576" y="21064"/>
                      <a:pt x="17471" y="21482"/>
                      <a:pt x="17116" y="21524"/>
                    </a:cubicBezTo>
                    <a:cubicBezTo>
                      <a:pt x="16990" y="21524"/>
                      <a:pt x="16948" y="21315"/>
                      <a:pt x="17074" y="21294"/>
                    </a:cubicBezTo>
                    <a:cubicBezTo>
                      <a:pt x="17262" y="21252"/>
                      <a:pt x="17262" y="20980"/>
                      <a:pt x="17158" y="20876"/>
                    </a:cubicBezTo>
                    <a:cubicBezTo>
                      <a:pt x="17089" y="20792"/>
                      <a:pt x="16999" y="20761"/>
                      <a:pt x="16902" y="20761"/>
                    </a:cubicBezTo>
                    <a:cubicBezTo>
                      <a:pt x="16731" y="20761"/>
                      <a:pt x="16538" y="20858"/>
                      <a:pt x="16404" y="20938"/>
                    </a:cubicBezTo>
                    <a:cubicBezTo>
                      <a:pt x="16388" y="20948"/>
                      <a:pt x="16372" y="20952"/>
                      <a:pt x="16357" y="20952"/>
                    </a:cubicBezTo>
                    <a:cubicBezTo>
                      <a:pt x="16273" y="20952"/>
                      <a:pt x="16211" y="20821"/>
                      <a:pt x="16300" y="20750"/>
                    </a:cubicBezTo>
                    <a:cubicBezTo>
                      <a:pt x="16472" y="20636"/>
                      <a:pt x="16719" y="20533"/>
                      <a:pt x="16945" y="20533"/>
                    </a:cubicBezTo>
                    <a:close/>
                    <a:moveTo>
                      <a:pt x="13195" y="21594"/>
                    </a:moveTo>
                    <a:cubicBezTo>
                      <a:pt x="13293" y="21594"/>
                      <a:pt x="13354" y="21725"/>
                      <a:pt x="13266" y="21796"/>
                    </a:cubicBezTo>
                    <a:cubicBezTo>
                      <a:pt x="12994" y="21943"/>
                      <a:pt x="12847" y="22319"/>
                      <a:pt x="13015" y="22591"/>
                    </a:cubicBezTo>
                    <a:cubicBezTo>
                      <a:pt x="13117" y="22782"/>
                      <a:pt x="13322" y="22869"/>
                      <a:pt x="13528" y="22869"/>
                    </a:cubicBezTo>
                    <a:cubicBezTo>
                      <a:pt x="13617" y="22869"/>
                      <a:pt x="13707" y="22853"/>
                      <a:pt x="13789" y="22822"/>
                    </a:cubicBezTo>
                    <a:cubicBezTo>
                      <a:pt x="13805" y="22815"/>
                      <a:pt x="13820" y="22812"/>
                      <a:pt x="13835" y="22812"/>
                    </a:cubicBezTo>
                    <a:cubicBezTo>
                      <a:pt x="13955" y="22812"/>
                      <a:pt x="14024" y="23017"/>
                      <a:pt x="13893" y="23073"/>
                    </a:cubicBezTo>
                    <a:cubicBezTo>
                      <a:pt x="13767" y="23130"/>
                      <a:pt x="13630" y="23158"/>
                      <a:pt x="13496" y="23158"/>
                    </a:cubicBezTo>
                    <a:cubicBezTo>
                      <a:pt x="13187" y="23158"/>
                      <a:pt x="12888" y="23009"/>
                      <a:pt x="12743" y="22717"/>
                    </a:cubicBezTo>
                    <a:cubicBezTo>
                      <a:pt x="12554" y="22299"/>
                      <a:pt x="12743" y="21796"/>
                      <a:pt x="13140" y="21608"/>
                    </a:cubicBezTo>
                    <a:cubicBezTo>
                      <a:pt x="13159" y="21598"/>
                      <a:pt x="13178" y="21594"/>
                      <a:pt x="13195" y="21594"/>
                    </a:cubicBezTo>
                    <a:close/>
                    <a:moveTo>
                      <a:pt x="17890" y="0"/>
                    </a:moveTo>
                    <a:cubicBezTo>
                      <a:pt x="15927" y="0"/>
                      <a:pt x="13934" y="355"/>
                      <a:pt x="12031" y="956"/>
                    </a:cubicBezTo>
                    <a:cubicBezTo>
                      <a:pt x="9501" y="1745"/>
                      <a:pt x="6547" y="3307"/>
                      <a:pt x="3765" y="3307"/>
                    </a:cubicBezTo>
                    <a:cubicBezTo>
                      <a:pt x="2636" y="3307"/>
                      <a:pt x="1535" y="3050"/>
                      <a:pt x="502" y="2379"/>
                    </a:cubicBezTo>
                    <a:lnTo>
                      <a:pt x="502" y="2379"/>
                    </a:lnTo>
                    <a:cubicBezTo>
                      <a:pt x="42" y="6125"/>
                      <a:pt x="0" y="9912"/>
                      <a:pt x="544" y="13762"/>
                    </a:cubicBezTo>
                    <a:cubicBezTo>
                      <a:pt x="1214" y="18365"/>
                      <a:pt x="3160" y="22299"/>
                      <a:pt x="7386" y="24579"/>
                    </a:cubicBezTo>
                    <a:cubicBezTo>
                      <a:pt x="9257" y="25595"/>
                      <a:pt x="11293" y="26099"/>
                      <a:pt x="13325" y="26099"/>
                    </a:cubicBezTo>
                    <a:cubicBezTo>
                      <a:pt x="15520" y="26099"/>
                      <a:pt x="17712" y="25511"/>
                      <a:pt x="19689" y="24349"/>
                    </a:cubicBezTo>
                    <a:cubicBezTo>
                      <a:pt x="23874" y="21880"/>
                      <a:pt x="25883" y="17737"/>
                      <a:pt x="26406" y="13008"/>
                    </a:cubicBezTo>
                    <a:cubicBezTo>
                      <a:pt x="26761" y="9661"/>
                      <a:pt x="26741" y="6292"/>
                      <a:pt x="26364" y="2965"/>
                    </a:cubicBezTo>
                    <a:cubicBezTo>
                      <a:pt x="26343" y="2965"/>
                      <a:pt x="26322" y="2944"/>
                      <a:pt x="26301" y="2923"/>
                    </a:cubicBezTo>
                    <a:cubicBezTo>
                      <a:pt x="23865" y="842"/>
                      <a:pt x="20914" y="0"/>
                      <a:pt x="1789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29" name="Google Shape;14729;p43"/>
              <p:cNvSpPr/>
              <p:nvPr/>
            </p:nvSpPr>
            <p:spPr>
              <a:xfrm>
                <a:off x="5196337" y="933467"/>
                <a:ext cx="463377" cy="726810"/>
              </a:xfrm>
              <a:custGeom>
                <a:rect b="b" l="l" r="r" t="t"/>
                <a:pathLst>
                  <a:path extrusionOk="0" h="51265" w="32684">
                    <a:moveTo>
                      <a:pt x="3202" y="1"/>
                    </a:moveTo>
                    <a:lnTo>
                      <a:pt x="3202" y="1"/>
                    </a:lnTo>
                    <a:cubicBezTo>
                      <a:pt x="2784" y="43"/>
                      <a:pt x="2386" y="64"/>
                      <a:pt x="1968" y="84"/>
                    </a:cubicBezTo>
                    <a:cubicBezTo>
                      <a:pt x="1926" y="84"/>
                      <a:pt x="1905" y="64"/>
                      <a:pt x="1863" y="43"/>
                    </a:cubicBezTo>
                    <a:cubicBezTo>
                      <a:pt x="1047" y="4981"/>
                      <a:pt x="1" y="9877"/>
                      <a:pt x="252" y="14919"/>
                    </a:cubicBezTo>
                    <a:cubicBezTo>
                      <a:pt x="440" y="18706"/>
                      <a:pt x="1403" y="22535"/>
                      <a:pt x="3453" y="25758"/>
                    </a:cubicBezTo>
                    <a:cubicBezTo>
                      <a:pt x="4478" y="27369"/>
                      <a:pt x="5755" y="28729"/>
                      <a:pt x="7240" y="29901"/>
                    </a:cubicBezTo>
                    <a:cubicBezTo>
                      <a:pt x="8579" y="30989"/>
                      <a:pt x="10002" y="31972"/>
                      <a:pt x="11048" y="33353"/>
                    </a:cubicBezTo>
                    <a:cubicBezTo>
                      <a:pt x="12932" y="35801"/>
                      <a:pt x="13831" y="39860"/>
                      <a:pt x="13245" y="42894"/>
                    </a:cubicBezTo>
                    <a:cubicBezTo>
                      <a:pt x="12639" y="46033"/>
                      <a:pt x="9688" y="48355"/>
                      <a:pt x="7240" y="50155"/>
                    </a:cubicBezTo>
                    <a:cubicBezTo>
                      <a:pt x="9714" y="50829"/>
                      <a:pt x="12188" y="51264"/>
                      <a:pt x="14760" y="51264"/>
                    </a:cubicBezTo>
                    <a:cubicBezTo>
                      <a:pt x="14820" y="51264"/>
                      <a:pt x="14880" y="51264"/>
                      <a:pt x="14940" y="51264"/>
                    </a:cubicBezTo>
                    <a:cubicBezTo>
                      <a:pt x="17618" y="51243"/>
                      <a:pt x="20255" y="50720"/>
                      <a:pt x="22849" y="50113"/>
                    </a:cubicBezTo>
                    <a:cubicBezTo>
                      <a:pt x="20339" y="47456"/>
                      <a:pt x="18204" y="44087"/>
                      <a:pt x="17744" y="40425"/>
                    </a:cubicBezTo>
                    <a:cubicBezTo>
                      <a:pt x="17346" y="37308"/>
                      <a:pt x="18393" y="34525"/>
                      <a:pt x="20443" y="32202"/>
                    </a:cubicBezTo>
                    <a:cubicBezTo>
                      <a:pt x="22661" y="29691"/>
                      <a:pt x="25590" y="27871"/>
                      <a:pt x="27599" y="25172"/>
                    </a:cubicBezTo>
                    <a:cubicBezTo>
                      <a:pt x="32683" y="18372"/>
                      <a:pt x="30926" y="9333"/>
                      <a:pt x="29147" y="1716"/>
                    </a:cubicBezTo>
                    <a:lnTo>
                      <a:pt x="29147" y="1716"/>
                    </a:lnTo>
                    <a:cubicBezTo>
                      <a:pt x="28896" y="1812"/>
                      <a:pt x="28638" y="1860"/>
                      <a:pt x="28385" y="1860"/>
                    </a:cubicBezTo>
                    <a:cubicBezTo>
                      <a:pt x="28196" y="1860"/>
                      <a:pt x="28009" y="1833"/>
                      <a:pt x="27829" y="1779"/>
                    </a:cubicBezTo>
                    <a:lnTo>
                      <a:pt x="27829" y="1779"/>
                    </a:lnTo>
                    <a:cubicBezTo>
                      <a:pt x="29168" y="7742"/>
                      <a:pt x="29691" y="14480"/>
                      <a:pt x="28143" y="20443"/>
                    </a:cubicBezTo>
                    <a:cubicBezTo>
                      <a:pt x="26534" y="26610"/>
                      <a:pt x="20854" y="30603"/>
                      <a:pt x="14974" y="30603"/>
                    </a:cubicBezTo>
                    <a:cubicBezTo>
                      <a:pt x="12594" y="30603"/>
                      <a:pt x="10182" y="29948"/>
                      <a:pt x="7994" y="28520"/>
                    </a:cubicBezTo>
                    <a:cubicBezTo>
                      <a:pt x="3934" y="25862"/>
                      <a:pt x="2365" y="21803"/>
                      <a:pt x="1779" y="17179"/>
                    </a:cubicBezTo>
                    <a:cubicBezTo>
                      <a:pt x="1068" y="11551"/>
                      <a:pt x="1382" y="5504"/>
                      <a:pt x="3139" y="84"/>
                    </a:cubicBezTo>
                    <a:cubicBezTo>
                      <a:pt x="3160" y="43"/>
                      <a:pt x="3181" y="22"/>
                      <a:pt x="32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30" name="Google Shape;14730;p43"/>
              <p:cNvSpPr/>
              <p:nvPr/>
            </p:nvSpPr>
            <p:spPr>
              <a:xfrm>
                <a:off x="5229867" y="925783"/>
                <a:ext cx="364886" cy="104758"/>
              </a:xfrm>
              <a:custGeom>
                <a:rect b="b" l="l" r="r" t="t"/>
                <a:pathLst>
                  <a:path extrusionOk="0" h="7389" w="25737">
                    <a:moveTo>
                      <a:pt x="14914" y="0"/>
                    </a:moveTo>
                    <a:cubicBezTo>
                      <a:pt x="10252" y="0"/>
                      <a:pt x="5615" y="287"/>
                      <a:pt x="963" y="543"/>
                    </a:cubicBezTo>
                    <a:cubicBezTo>
                      <a:pt x="1025" y="564"/>
                      <a:pt x="1067" y="626"/>
                      <a:pt x="1046" y="710"/>
                    </a:cubicBezTo>
                    <a:cubicBezTo>
                      <a:pt x="607" y="2677"/>
                      <a:pt x="251" y="4665"/>
                      <a:pt x="0" y="6632"/>
                    </a:cubicBezTo>
                    <a:cubicBezTo>
                      <a:pt x="1109" y="7047"/>
                      <a:pt x="2161" y="7388"/>
                      <a:pt x="3353" y="7388"/>
                    </a:cubicBezTo>
                    <a:cubicBezTo>
                      <a:pt x="3420" y="7388"/>
                      <a:pt x="3489" y="7387"/>
                      <a:pt x="3557" y="7385"/>
                    </a:cubicBezTo>
                    <a:cubicBezTo>
                      <a:pt x="4938" y="7343"/>
                      <a:pt x="6256" y="6904"/>
                      <a:pt x="7533" y="6443"/>
                    </a:cubicBezTo>
                    <a:cubicBezTo>
                      <a:pt x="9897" y="5564"/>
                      <a:pt x="12157" y="4602"/>
                      <a:pt x="14668" y="4225"/>
                    </a:cubicBezTo>
                    <a:cubicBezTo>
                      <a:pt x="15537" y="4094"/>
                      <a:pt x="16417" y="4024"/>
                      <a:pt x="17295" y="4024"/>
                    </a:cubicBezTo>
                    <a:cubicBezTo>
                      <a:pt x="20329" y="4024"/>
                      <a:pt x="23335" y="4852"/>
                      <a:pt x="25736" y="6799"/>
                    </a:cubicBezTo>
                    <a:cubicBezTo>
                      <a:pt x="25527" y="5209"/>
                      <a:pt x="25234" y="3639"/>
                      <a:pt x="24878" y="2091"/>
                    </a:cubicBezTo>
                    <a:cubicBezTo>
                      <a:pt x="24523" y="1903"/>
                      <a:pt x="24209" y="1610"/>
                      <a:pt x="23958" y="1254"/>
                    </a:cubicBezTo>
                    <a:cubicBezTo>
                      <a:pt x="23623" y="836"/>
                      <a:pt x="23602" y="480"/>
                      <a:pt x="23121" y="271"/>
                    </a:cubicBezTo>
                    <a:cubicBezTo>
                      <a:pt x="22873" y="172"/>
                      <a:pt x="22526" y="148"/>
                      <a:pt x="22170" y="148"/>
                    </a:cubicBezTo>
                    <a:cubicBezTo>
                      <a:pt x="21837" y="148"/>
                      <a:pt x="21495" y="169"/>
                      <a:pt x="21218" y="169"/>
                    </a:cubicBezTo>
                    <a:cubicBezTo>
                      <a:pt x="21166" y="169"/>
                      <a:pt x="21117" y="168"/>
                      <a:pt x="21070" y="166"/>
                    </a:cubicBezTo>
                    <a:cubicBezTo>
                      <a:pt x="19710" y="103"/>
                      <a:pt x="18350" y="41"/>
                      <a:pt x="16969" y="20"/>
                    </a:cubicBezTo>
                    <a:cubicBezTo>
                      <a:pt x="16283" y="6"/>
                      <a:pt x="15598" y="0"/>
                      <a:pt x="1491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31" name="Google Shape;14731;p43"/>
              <p:cNvSpPr/>
              <p:nvPr/>
            </p:nvSpPr>
            <p:spPr>
              <a:xfrm>
                <a:off x="5211167" y="877281"/>
                <a:ext cx="413543" cy="74120"/>
              </a:xfrm>
              <a:custGeom>
                <a:rect b="b" l="l" r="r" t="t"/>
                <a:pathLst>
                  <a:path extrusionOk="0" h="5228" w="29169">
                    <a:moveTo>
                      <a:pt x="2510" y="0"/>
                    </a:moveTo>
                    <a:cubicBezTo>
                      <a:pt x="1960" y="0"/>
                      <a:pt x="1417" y="121"/>
                      <a:pt x="984" y="470"/>
                    </a:cubicBezTo>
                    <a:cubicBezTo>
                      <a:pt x="210" y="1097"/>
                      <a:pt x="1" y="2353"/>
                      <a:pt x="1047" y="2876"/>
                    </a:cubicBezTo>
                    <a:cubicBezTo>
                      <a:pt x="1235" y="2959"/>
                      <a:pt x="1215" y="3148"/>
                      <a:pt x="1110" y="3273"/>
                    </a:cubicBezTo>
                    <a:cubicBezTo>
                      <a:pt x="1215" y="3357"/>
                      <a:pt x="1319" y="3462"/>
                      <a:pt x="1403" y="3566"/>
                    </a:cubicBezTo>
                    <a:cubicBezTo>
                      <a:pt x="5693" y="2963"/>
                      <a:pt x="10067" y="2733"/>
                      <a:pt x="14439" y="2733"/>
                    </a:cubicBezTo>
                    <a:cubicBezTo>
                      <a:pt x="17956" y="2733"/>
                      <a:pt x="21472" y="2882"/>
                      <a:pt x="24942" y="3106"/>
                    </a:cubicBezTo>
                    <a:cubicBezTo>
                      <a:pt x="25088" y="3127"/>
                      <a:pt x="25172" y="3211"/>
                      <a:pt x="25235" y="3336"/>
                    </a:cubicBezTo>
                    <a:cubicBezTo>
                      <a:pt x="25589" y="4174"/>
                      <a:pt x="26291" y="5228"/>
                      <a:pt x="27282" y="5228"/>
                    </a:cubicBezTo>
                    <a:cubicBezTo>
                      <a:pt x="27404" y="5228"/>
                      <a:pt x="27531" y="5212"/>
                      <a:pt x="27662" y="5177"/>
                    </a:cubicBezTo>
                    <a:cubicBezTo>
                      <a:pt x="28645" y="4947"/>
                      <a:pt x="29168" y="3796"/>
                      <a:pt x="29043" y="2876"/>
                    </a:cubicBezTo>
                    <a:cubicBezTo>
                      <a:pt x="28750" y="1014"/>
                      <a:pt x="26679" y="281"/>
                      <a:pt x="25047" y="198"/>
                    </a:cubicBezTo>
                    <a:cubicBezTo>
                      <a:pt x="24852" y="189"/>
                      <a:pt x="24657" y="185"/>
                      <a:pt x="24462" y="185"/>
                    </a:cubicBezTo>
                    <a:cubicBezTo>
                      <a:pt x="21816" y="185"/>
                      <a:pt x="19079" y="932"/>
                      <a:pt x="16468" y="1244"/>
                    </a:cubicBezTo>
                    <a:cubicBezTo>
                      <a:pt x="14853" y="1434"/>
                      <a:pt x="13224" y="1577"/>
                      <a:pt x="11601" y="1577"/>
                    </a:cubicBezTo>
                    <a:cubicBezTo>
                      <a:pt x="10365" y="1577"/>
                      <a:pt x="9132" y="1494"/>
                      <a:pt x="7910" y="1286"/>
                    </a:cubicBezTo>
                    <a:cubicBezTo>
                      <a:pt x="6445" y="1034"/>
                      <a:pt x="5127" y="470"/>
                      <a:pt x="3704" y="156"/>
                    </a:cubicBezTo>
                    <a:cubicBezTo>
                      <a:pt x="3330" y="67"/>
                      <a:pt x="2918" y="0"/>
                      <a:pt x="251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32" name="Google Shape;14732;p43"/>
              <p:cNvSpPr/>
              <p:nvPr/>
            </p:nvSpPr>
            <p:spPr>
              <a:xfrm>
                <a:off x="5546481" y="1064935"/>
                <a:ext cx="20472" cy="17509"/>
              </a:xfrm>
              <a:custGeom>
                <a:rect b="b" l="l" r="r" t="t"/>
                <a:pathLst>
                  <a:path extrusionOk="0" h="1235" w="1444">
                    <a:moveTo>
                      <a:pt x="643" y="1"/>
                    </a:moveTo>
                    <a:cubicBezTo>
                      <a:pt x="367" y="1"/>
                      <a:pt x="91" y="157"/>
                      <a:pt x="15" y="436"/>
                    </a:cubicBezTo>
                    <a:cubicBezTo>
                      <a:pt x="1" y="533"/>
                      <a:pt x="87" y="611"/>
                      <a:pt x="166" y="611"/>
                    </a:cubicBezTo>
                    <a:cubicBezTo>
                      <a:pt x="206" y="611"/>
                      <a:pt x="244" y="591"/>
                      <a:pt x="266" y="541"/>
                    </a:cubicBezTo>
                    <a:cubicBezTo>
                      <a:pt x="321" y="404"/>
                      <a:pt x="474" y="311"/>
                      <a:pt x="621" y="311"/>
                    </a:cubicBezTo>
                    <a:cubicBezTo>
                      <a:pt x="698" y="311"/>
                      <a:pt x="773" y="337"/>
                      <a:pt x="831" y="394"/>
                    </a:cubicBezTo>
                    <a:cubicBezTo>
                      <a:pt x="1054" y="598"/>
                      <a:pt x="764" y="939"/>
                      <a:pt x="517" y="939"/>
                    </a:cubicBezTo>
                    <a:cubicBezTo>
                      <a:pt x="510" y="939"/>
                      <a:pt x="503" y="939"/>
                      <a:pt x="496" y="938"/>
                    </a:cubicBezTo>
                    <a:cubicBezTo>
                      <a:pt x="349" y="938"/>
                      <a:pt x="328" y="1169"/>
                      <a:pt x="475" y="1210"/>
                    </a:cubicBezTo>
                    <a:cubicBezTo>
                      <a:pt x="529" y="1227"/>
                      <a:pt x="582" y="1235"/>
                      <a:pt x="634" y="1235"/>
                    </a:cubicBezTo>
                    <a:cubicBezTo>
                      <a:pt x="1103" y="1235"/>
                      <a:pt x="1444" y="602"/>
                      <a:pt x="1124" y="206"/>
                    </a:cubicBezTo>
                    <a:cubicBezTo>
                      <a:pt x="1000" y="66"/>
                      <a:pt x="822" y="1"/>
                      <a:pt x="64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33" name="Google Shape;14733;p43"/>
              <p:cNvSpPr/>
              <p:nvPr/>
            </p:nvSpPr>
            <p:spPr>
              <a:xfrm>
                <a:off x="5528291" y="1033943"/>
                <a:ext cx="23223" cy="21536"/>
              </a:xfrm>
              <a:custGeom>
                <a:rect b="b" l="l" r="r" t="t"/>
                <a:pathLst>
                  <a:path extrusionOk="0" h="1519" w="1638">
                    <a:moveTo>
                      <a:pt x="721" y="1"/>
                    </a:moveTo>
                    <a:cubicBezTo>
                      <a:pt x="711" y="1"/>
                      <a:pt x="701" y="3"/>
                      <a:pt x="691" y="7"/>
                    </a:cubicBezTo>
                    <a:cubicBezTo>
                      <a:pt x="230" y="174"/>
                      <a:pt x="0" y="802"/>
                      <a:pt x="293" y="1200"/>
                    </a:cubicBezTo>
                    <a:cubicBezTo>
                      <a:pt x="440" y="1409"/>
                      <a:pt x="696" y="1519"/>
                      <a:pt x="950" y="1519"/>
                    </a:cubicBezTo>
                    <a:cubicBezTo>
                      <a:pt x="1203" y="1519"/>
                      <a:pt x="1455" y="1409"/>
                      <a:pt x="1591" y="1179"/>
                    </a:cubicBezTo>
                    <a:cubicBezTo>
                      <a:pt x="1637" y="1070"/>
                      <a:pt x="1557" y="973"/>
                      <a:pt x="1461" y="973"/>
                    </a:cubicBezTo>
                    <a:cubicBezTo>
                      <a:pt x="1428" y="973"/>
                      <a:pt x="1393" y="984"/>
                      <a:pt x="1360" y="1011"/>
                    </a:cubicBezTo>
                    <a:cubicBezTo>
                      <a:pt x="1232" y="1116"/>
                      <a:pt x="1058" y="1189"/>
                      <a:pt x="889" y="1189"/>
                    </a:cubicBezTo>
                    <a:cubicBezTo>
                      <a:pt x="756" y="1189"/>
                      <a:pt x="625" y="1143"/>
                      <a:pt x="523" y="1032"/>
                    </a:cubicBezTo>
                    <a:cubicBezTo>
                      <a:pt x="314" y="760"/>
                      <a:pt x="482" y="342"/>
                      <a:pt x="774" y="216"/>
                    </a:cubicBezTo>
                    <a:cubicBezTo>
                      <a:pt x="869" y="160"/>
                      <a:pt x="810" y="1"/>
                      <a:pt x="72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34" name="Google Shape;14734;p43"/>
              <p:cNvSpPr/>
              <p:nvPr/>
            </p:nvSpPr>
            <p:spPr>
              <a:xfrm>
                <a:off x="5492393" y="1048589"/>
                <a:ext cx="21933" cy="22131"/>
              </a:xfrm>
              <a:custGeom>
                <a:rect b="b" l="l" r="r" t="t"/>
                <a:pathLst>
                  <a:path extrusionOk="0" h="1561" w="1547">
                    <a:moveTo>
                      <a:pt x="591" y="1"/>
                    </a:moveTo>
                    <a:cubicBezTo>
                      <a:pt x="570" y="1"/>
                      <a:pt x="547" y="7"/>
                      <a:pt x="524" y="20"/>
                    </a:cubicBezTo>
                    <a:cubicBezTo>
                      <a:pt x="147" y="250"/>
                      <a:pt x="1" y="773"/>
                      <a:pt x="210" y="1150"/>
                    </a:cubicBezTo>
                    <a:cubicBezTo>
                      <a:pt x="360" y="1409"/>
                      <a:pt x="660" y="1561"/>
                      <a:pt x="955" y="1561"/>
                    </a:cubicBezTo>
                    <a:cubicBezTo>
                      <a:pt x="1114" y="1561"/>
                      <a:pt x="1271" y="1517"/>
                      <a:pt x="1402" y="1422"/>
                    </a:cubicBezTo>
                    <a:cubicBezTo>
                      <a:pt x="1547" y="1314"/>
                      <a:pt x="1458" y="1112"/>
                      <a:pt x="1310" y="1112"/>
                    </a:cubicBezTo>
                    <a:cubicBezTo>
                      <a:pt x="1286" y="1112"/>
                      <a:pt x="1261" y="1117"/>
                      <a:pt x="1235" y="1129"/>
                    </a:cubicBezTo>
                    <a:cubicBezTo>
                      <a:pt x="1143" y="1175"/>
                      <a:pt x="1043" y="1199"/>
                      <a:pt x="944" y="1199"/>
                    </a:cubicBezTo>
                    <a:cubicBezTo>
                      <a:pt x="774" y="1199"/>
                      <a:pt x="609" y="1128"/>
                      <a:pt x="503" y="983"/>
                    </a:cubicBezTo>
                    <a:cubicBezTo>
                      <a:pt x="335" y="752"/>
                      <a:pt x="419" y="397"/>
                      <a:pt x="649" y="229"/>
                    </a:cubicBezTo>
                    <a:cubicBezTo>
                      <a:pt x="754" y="159"/>
                      <a:pt x="698" y="1"/>
                      <a:pt x="5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35" name="Google Shape;14735;p43"/>
              <p:cNvSpPr/>
              <p:nvPr/>
            </p:nvSpPr>
            <p:spPr>
              <a:xfrm>
                <a:off x="5468065" y="1249130"/>
                <a:ext cx="26625" cy="17977"/>
              </a:xfrm>
              <a:custGeom>
                <a:rect b="b" l="l" r="r" t="t"/>
                <a:pathLst>
                  <a:path extrusionOk="0" h="1268" w="1878">
                    <a:moveTo>
                      <a:pt x="424" y="0"/>
                    </a:moveTo>
                    <a:cubicBezTo>
                      <a:pt x="403" y="0"/>
                      <a:pt x="380" y="6"/>
                      <a:pt x="357" y="19"/>
                    </a:cubicBezTo>
                    <a:cubicBezTo>
                      <a:pt x="1" y="208"/>
                      <a:pt x="22" y="689"/>
                      <a:pt x="252" y="982"/>
                    </a:cubicBezTo>
                    <a:cubicBezTo>
                      <a:pt x="421" y="1191"/>
                      <a:pt x="667" y="1268"/>
                      <a:pt x="925" y="1268"/>
                    </a:cubicBezTo>
                    <a:cubicBezTo>
                      <a:pt x="1208" y="1268"/>
                      <a:pt x="1507" y="1175"/>
                      <a:pt x="1737" y="1066"/>
                    </a:cubicBezTo>
                    <a:cubicBezTo>
                      <a:pt x="1877" y="986"/>
                      <a:pt x="1789" y="792"/>
                      <a:pt x="1653" y="792"/>
                    </a:cubicBezTo>
                    <a:cubicBezTo>
                      <a:pt x="1647" y="792"/>
                      <a:pt x="1640" y="793"/>
                      <a:pt x="1633" y="794"/>
                    </a:cubicBezTo>
                    <a:cubicBezTo>
                      <a:pt x="1419" y="836"/>
                      <a:pt x="1155" y="938"/>
                      <a:pt x="910" y="938"/>
                    </a:cubicBezTo>
                    <a:cubicBezTo>
                      <a:pt x="796" y="938"/>
                      <a:pt x="686" y="916"/>
                      <a:pt x="587" y="856"/>
                    </a:cubicBezTo>
                    <a:cubicBezTo>
                      <a:pt x="398" y="752"/>
                      <a:pt x="252" y="396"/>
                      <a:pt x="482" y="250"/>
                    </a:cubicBezTo>
                    <a:cubicBezTo>
                      <a:pt x="605" y="162"/>
                      <a:pt x="536" y="0"/>
                      <a:pt x="42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36" name="Google Shape;14736;p43"/>
              <p:cNvSpPr/>
              <p:nvPr/>
            </p:nvSpPr>
            <p:spPr>
              <a:xfrm>
                <a:off x="5451973" y="1282221"/>
                <a:ext cx="19366" cy="14064"/>
              </a:xfrm>
              <a:custGeom>
                <a:rect b="b" l="l" r="r" t="t"/>
                <a:pathLst>
                  <a:path extrusionOk="0" h="992" w="1366">
                    <a:moveTo>
                      <a:pt x="735" y="0"/>
                    </a:moveTo>
                    <a:cubicBezTo>
                      <a:pt x="509" y="0"/>
                      <a:pt x="262" y="103"/>
                      <a:pt x="90" y="217"/>
                    </a:cubicBezTo>
                    <a:cubicBezTo>
                      <a:pt x="1" y="288"/>
                      <a:pt x="63" y="419"/>
                      <a:pt x="147" y="419"/>
                    </a:cubicBezTo>
                    <a:cubicBezTo>
                      <a:pt x="162" y="419"/>
                      <a:pt x="178" y="415"/>
                      <a:pt x="194" y="405"/>
                    </a:cubicBezTo>
                    <a:cubicBezTo>
                      <a:pt x="328" y="325"/>
                      <a:pt x="521" y="228"/>
                      <a:pt x="692" y="228"/>
                    </a:cubicBezTo>
                    <a:cubicBezTo>
                      <a:pt x="789" y="228"/>
                      <a:pt x="879" y="259"/>
                      <a:pt x="948" y="343"/>
                    </a:cubicBezTo>
                    <a:cubicBezTo>
                      <a:pt x="1052" y="447"/>
                      <a:pt x="1052" y="719"/>
                      <a:pt x="864" y="761"/>
                    </a:cubicBezTo>
                    <a:cubicBezTo>
                      <a:pt x="738" y="782"/>
                      <a:pt x="780" y="991"/>
                      <a:pt x="906" y="991"/>
                    </a:cubicBezTo>
                    <a:cubicBezTo>
                      <a:pt x="1261" y="949"/>
                      <a:pt x="1366" y="531"/>
                      <a:pt x="1199" y="259"/>
                    </a:cubicBezTo>
                    <a:cubicBezTo>
                      <a:pt x="1095" y="70"/>
                      <a:pt x="922" y="0"/>
                      <a:pt x="7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37" name="Google Shape;14737;p43"/>
              <p:cNvSpPr/>
              <p:nvPr/>
            </p:nvSpPr>
            <p:spPr>
              <a:xfrm>
                <a:off x="5402621" y="1123900"/>
                <a:ext cx="18289" cy="18417"/>
              </a:xfrm>
              <a:custGeom>
                <a:rect b="b" l="l" r="r" t="t"/>
                <a:pathLst>
                  <a:path extrusionOk="0" h="1299" w="1290">
                    <a:moveTo>
                      <a:pt x="546" y="1"/>
                    </a:moveTo>
                    <a:cubicBezTo>
                      <a:pt x="221" y="1"/>
                      <a:pt x="0" y="379"/>
                      <a:pt x="55" y="692"/>
                    </a:cubicBezTo>
                    <a:cubicBezTo>
                      <a:pt x="126" y="1113"/>
                      <a:pt x="563" y="1299"/>
                      <a:pt x="949" y="1299"/>
                    </a:cubicBezTo>
                    <a:cubicBezTo>
                      <a:pt x="1024" y="1299"/>
                      <a:pt x="1097" y="1292"/>
                      <a:pt x="1164" y="1278"/>
                    </a:cubicBezTo>
                    <a:cubicBezTo>
                      <a:pt x="1290" y="1257"/>
                      <a:pt x="1290" y="1069"/>
                      <a:pt x="1164" y="1048"/>
                    </a:cubicBezTo>
                    <a:cubicBezTo>
                      <a:pt x="934" y="985"/>
                      <a:pt x="620" y="964"/>
                      <a:pt x="432" y="776"/>
                    </a:cubicBezTo>
                    <a:cubicBezTo>
                      <a:pt x="312" y="616"/>
                      <a:pt x="326" y="208"/>
                      <a:pt x="582" y="208"/>
                    </a:cubicBezTo>
                    <a:cubicBezTo>
                      <a:pt x="595" y="208"/>
                      <a:pt x="607" y="209"/>
                      <a:pt x="620" y="211"/>
                    </a:cubicBezTo>
                    <a:cubicBezTo>
                      <a:pt x="627" y="212"/>
                      <a:pt x="633" y="213"/>
                      <a:pt x="640" y="213"/>
                    </a:cubicBezTo>
                    <a:cubicBezTo>
                      <a:pt x="752" y="213"/>
                      <a:pt x="802" y="42"/>
                      <a:pt x="683" y="23"/>
                    </a:cubicBezTo>
                    <a:cubicBezTo>
                      <a:pt x="636" y="8"/>
                      <a:pt x="590" y="1"/>
                      <a:pt x="5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38" name="Google Shape;14738;p43"/>
              <p:cNvSpPr/>
              <p:nvPr/>
            </p:nvSpPr>
            <p:spPr>
              <a:xfrm>
                <a:off x="5400140" y="1297263"/>
                <a:ext cx="20841" cy="22188"/>
              </a:xfrm>
              <a:custGeom>
                <a:rect b="b" l="l" r="r" t="t"/>
                <a:pathLst>
                  <a:path extrusionOk="0" h="1565" w="1470">
                    <a:moveTo>
                      <a:pt x="641" y="0"/>
                    </a:moveTo>
                    <a:cubicBezTo>
                      <a:pt x="624" y="0"/>
                      <a:pt x="605" y="4"/>
                      <a:pt x="586" y="14"/>
                    </a:cubicBezTo>
                    <a:cubicBezTo>
                      <a:pt x="189" y="202"/>
                      <a:pt x="0" y="705"/>
                      <a:pt x="189" y="1123"/>
                    </a:cubicBezTo>
                    <a:cubicBezTo>
                      <a:pt x="334" y="1415"/>
                      <a:pt x="633" y="1564"/>
                      <a:pt x="942" y="1564"/>
                    </a:cubicBezTo>
                    <a:cubicBezTo>
                      <a:pt x="1076" y="1564"/>
                      <a:pt x="1213" y="1536"/>
                      <a:pt x="1339" y="1479"/>
                    </a:cubicBezTo>
                    <a:cubicBezTo>
                      <a:pt x="1470" y="1423"/>
                      <a:pt x="1401" y="1218"/>
                      <a:pt x="1281" y="1218"/>
                    </a:cubicBezTo>
                    <a:cubicBezTo>
                      <a:pt x="1266" y="1218"/>
                      <a:pt x="1251" y="1221"/>
                      <a:pt x="1235" y="1228"/>
                    </a:cubicBezTo>
                    <a:cubicBezTo>
                      <a:pt x="1153" y="1259"/>
                      <a:pt x="1063" y="1275"/>
                      <a:pt x="974" y="1275"/>
                    </a:cubicBezTo>
                    <a:cubicBezTo>
                      <a:pt x="768" y="1275"/>
                      <a:pt x="563" y="1188"/>
                      <a:pt x="461" y="997"/>
                    </a:cubicBezTo>
                    <a:cubicBezTo>
                      <a:pt x="293" y="725"/>
                      <a:pt x="440" y="349"/>
                      <a:pt x="712" y="202"/>
                    </a:cubicBezTo>
                    <a:cubicBezTo>
                      <a:pt x="800" y="131"/>
                      <a:pt x="739" y="0"/>
                      <a:pt x="64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39" name="Google Shape;14739;p43"/>
              <p:cNvSpPr/>
              <p:nvPr/>
            </p:nvSpPr>
            <p:spPr>
              <a:xfrm>
                <a:off x="5390045" y="1167850"/>
                <a:ext cx="20019" cy="14036"/>
              </a:xfrm>
              <a:custGeom>
                <a:rect b="b" l="l" r="r" t="t"/>
                <a:pathLst>
                  <a:path extrusionOk="0" h="990" w="1412">
                    <a:moveTo>
                      <a:pt x="519" y="0"/>
                    </a:moveTo>
                    <a:cubicBezTo>
                      <a:pt x="360" y="0"/>
                      <a:pt x="200" y="51"/>
                      <a:pt x="64" y="166"/>
                    </a:cubicBezTo>
                    <a:cubicBezTo>
                      <a:pt x="1" y="229"/>
                      <a:pt x="22" y="312"/>
                      <a:pt x="64" y="375"/>
                    </a:cubicBezTo>
                    <a:cubicBezTo>
                      <a:pt x="147" y="480"/>
                      <a:pt x="252" y="563"/>
                      <a:pt x="336" y="668"/>
                    </a:cubicBezTo>
                    <a:cubicBezTo>
                      <a:pt x="356" y="693"/>
                      <a:pt x="382" y="704"/>
                      <a:pt x="410" y="704"/>
                    </a:cubicBezTo>
                    <a:cubicBezTo>
                      <a:pt x="495" y="704"/>
                      <a:pt x="587" y="601"/>
                      <a:pt x="524" y="522"/>
                    </a:cubicBezTo>
                    <a:cubicBezTo>
                      <a:pt x="482" y="459"/>
                      <a:pt x="419" y="396"/>
                      <a:pt x="378" y="333"/>
                    </a:cubicBezTo>
                    <a:cubicBezTo>
                      <a:pt x="421" y="322"/>
                      <a:pt x="466" y="317"/>
                      <a:pt x="510" y="317"/>
                    </a:cubicBezTo>
                    <a:cubicBezTo>
                      <a:pt x="804" y="317"/>
                      <a:pt x="1086" y="547"/>
                      <a:pt x="1068" y="856"/>
                    </a:cubicBezTo>
                    <a:cubicBezTo>
                      <a:pt x="1056" y="940"/>
                      <a:pt x="1133" y="989"/>
                      <a:pt x="1204" y="989"/>
                    </a:cubicBezTo>
                    <a:cubicBezTo>
                      <a:pt x="1259" y="989"/>
                      <a:pt x="1310" y="961"/>
                      <a:pt x="1319" y="898"/>
                    </a:cubicBezTo>
                    <a:cubicBezTo>
                      <a:pt x="1412" y="404"/>
                      <a:pt x="968" y="0"/>
                      <a:pt x="51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40" name="Google Shape;14740;p43"/>
              <p:cNvSpPr/>
              <p:nvPr/>
            </p:nvSpPr>
            <p:spPr>
              <a:xfrm>
                <a:off x="5368099" y="1122440"/>
                <a:ext cx="23747" cy="18771"/>
              </a:xfrm>
              <a:custGeom>
                <a:rect b="b" l="l" r="r" t="t"/>
                <a:pathLst>
                  <a:path extrusionOk="0" h="1324" w="1675">
                    <a:moveTo>
                      <a:pt x="780" y="0"/>
                    </a:moveTo>
                    <a:cubicBezTo>
                      <a:pt x="481" y="0"/>
                      <a:pt x="187" y="165"/>
                      <a:pt x="42" y="440"/>
                    </a:cubicBezTo>
                    <a:cubicBezTo>
                      <a:pt x="0" y="510"/>
                      <a:pt x="53" y="571"/>
                      <a:pt x="118" y="571"/>
                    </a:cubicBezTo>
                    <a:cubicBezTo>
                      <a:pt x="149" y="571"/>
                      <a:pt x="183" y="557"/>
                      <a:pt x="210" y="523"/>
                    </a:cubicBezTo>
                    <a:cubicBezTo>
                      <a:pt x="321" y="356"/>
                      <a:pt x="535" y="244"/>
                      <a:pt x="746" y="244"/>
                    </a:cubicBezTo>
                    <a:cubicBezTo>
                      <a:pt x="851" y="244"/>
                      <a:pt x="956" y="272"/>
                      <a:pt x="1047" y="335"/>
                    </a:cubicBezTo>
                    <a:cubicBezTo>
                      <a:pt x="1319" y="502"/>
                      <a:pt x="1361" y="900"/>
                      <a:pt x="1214" y="1172"/>
                    </a:cubicBezTo>
                    <a:cubicBezTo>
                      <a:pt x="1171" y="1258"/>
                      <a:pt x="1236" y="1324"/>
                      <a:pt x="1308" y="1324"/>
                    </a:cubicBezTo>
                    <a:cubicBezTo>
                      <a:pt x="1341" y="1324"/>
                      <a:pt x="1376" y="1310"/>
                      <a:pt x="1402" y="1276"/>
                    </a:cubicBezTo>
                    <a:cubicBezTo>
                      <a:pt x="1674" y="900"/>
                      <a:pt x="1570" y="356"/>
                      <a:pt x="1172" y="105"/>
                    </a:cubicBezTo>
                    <a:cubicBezTo>
                      <a:pt x="1049" y="33"/>
                      <a:pt x="914" y="0"/>
                      <a:pt x="7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41" name="Google Shape;14741;p43"/>
              <p:cNvSpPr/>
              <p:nvPr/>
            </p:nvSpPr>
            <p:spPr>
              <a:xfrm>
                <a:off x="5269323" y="1162222"/>
                <a:ext cx="21380" cy="18842"/>
              </a:xfrm>
              <a:custGeom>
                <a:rect b="b" l="l" r="r" t="t"/>
                <a:pathLst>
                  <a:path extrusionOk="0" h="1329" w="1508">
                    <a:moveTo>
                      <a:pt x="793" y="0"/>
                    </a:moveTo>
                    <a:cubicBezTo>
                      <a:pt x="638" y="0"/>
                      <a:pt x="483" y="47"/>
                      <a:pt x="356" y="144"/>
                    </a:cubicBezTo>
                    <a:cubicBezTo>
                      <a:pt x="0" y="416"/>
                      <a:pt x="0" y="1023"/>
                      <a:pt x="356" y="1295"/>
                    </a:cubicBezTo>
                    <a:cubicBezTo>
                      <a:pt x="379" y="1318"/>
                      <a:pt x="405" y="1328"/>
                      <a:pt x="431" y="1328"/>
                    </a:cubicBezTo>
                    <a:cubicBezTo>
                      <a:pt x="521" y="1328"/>
                      <a:pt x="604" y="1209"/>
                      <a:pt x="523" y="1128"/>
                    </a:cubicBezTo>
                    <a:cubicBezTo>
                      <a:pt x="314" y="939"/>
                      <a:pt x="293" y="542"/>
                      <a:pt x="544" y="374"/>
                    </a:cubicBezTo>
                    <a:cubicBezTo>
                      <a:pt x="611" y="327"/>
                      <a:pt x="694" y="306"/>
                      <a:pt x="779" y="306"/>
                    </a:cubicBezTo>
                    <a:cubicBezTo>
                      <a:pt x="958" y="306"/>
                      <a:pt x="1149" y="400"/>
                      <a:pt x="1234" y="542"/>
                    </a:cubicBezTo>
                    <a:cubicBezTo>
                      <a:pt x="1267" y="588"/>
                      <a:pt x="1309" y="607"/>
                      <a:pt x="1348" y="607"/>
                    </a:cubicBezTo>
                    <a:cubicBezTo>
                      <a:pt x="1433" y="607"/>
                      <a:pt x="1508" y="517"/>
                      <a:pt x="1465" y="416"/>
                    </a:cubicBezTo>
                    <a:cubicBezTo>
                      <a:pt x="1344" y="148"/>
                      <a:pt x="1069" y="0"/>
                      <a:pt x="79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42" name="Google Shape;14742;p43"/>
              <p:cNvSpPr/>
              <p:nvPr/>
            </p:nvSpPr>
            <p:spPr>
              <a:xfrm>
                <a:off x="5253884" y="1134604"/>
                <a:ext cx="18062" cy="13114"/>
              </a:xfrm>
              <a:custGeom>
                <a:rect b="b" l="l" r="r" t="t"/>
                <a:pathLst>
                  <a:path extrusionOk="0" h="925" w="1274">
                    <a:moveTo>
                      <a:pt x="250" y="1"/>
                    </a:moveTo>
                    <a:cubicBezTo>
                      <a:pt x="215" y="1"/>
                      <a:pt x="183" y="19"/>
                      <a:pt x="168" y="63"/>
                    </a:cubicBezTo>
                    <a:cubicBezTo>
                      <a:pt x="1" y="356"/>
                      <a:pt x="147" y="774"/>
                      <a:pt x="482" y="900"/>
                    </a:cubicBezTo>
                    <a:cubicBezTo>
                      <a:pt x="534" y="917"/>
                      <a:pt x="590" y="925"/>
                      <a:pt x="647" y="925"/>
                    </a:cubicBezTo>
                    <a:cubicBezTo>
                      <a:pt x="940" y="925"/>
                      <a:pt x="1274" y="712"/>
                      <a:pt x="1256" y="398"/>
                    </a:cubicBezTo>
                    <a:cubicBezTo>
                      <a:pt x="1244" y="335"/>
                      <a:pt x="1187" y="295"/>
                      <a:pt x="1134" y="295"/>
                    </a:cubicBezTo>
                    <a:cubicBezTo>
                      <a:pt x="1098" y="295"/>
                      <a:pt x="1064" y="313"/>
                      <a:pt x="1047" y="356"/>
                    </a:cubicBezTo>
                    <a:cubicBezTo>
                      <a:pt x="953" y="488"/>
                      <a:pt x="824" y="655"/>
                      <a:pt x="646" y="655"/>
                    </a:cubicBezTo>
                    <a:cubicBezTo>
                      <a:pt x="627" y="655"/>
                      <a:pt x="607" y="653"/>
                      <a:pt x="587" y="649"/>
                    </a:cubicBezTo>
                    <a:cubicBezTo>
                      <a:pt x="357" y="586"/>
                      <a:pt x="294" y="335"/>
                      <a:pt x="357" y="146"/>
                    </a:cubicBezTo>
                    <a:cubicBezTo>
                      <a:pt x="384" y="65"/>
                      <a:pt x="314" y="1"/>
                      <a:pt x="25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43" name="Google Shape;14743;p43"/>
              <p:cNvSpPr/>
              <p:nvPr/>
            </p:nvSpPr>
            <p:spPr>
              <a:xfrm>
                <a:off x="5165487" y="868250"/>
                <a:ext cx="505499" cy="799696"/>
              </a:xfrm>
              <a:custGeom>
                <a:rect b="b" l="l" r="r" t="t"/>
                <a:pathLst>
                  <a:path extrusionOk="0" h="56406" w="35655">
                    <a:moveTo>
                      <a:pt x="5732" y="637"/>
                    </a:moveTo>
                    <a:cubicBezTo>
                      <a:pt x="6140" y="637"/>
                      <a:pt x="6552" y="704"/>
                      <a:pt x="6926" y="793"/>
                    </a:cubicBezTo>
                    <a:cubicBezTo>
                      <a:pt x="8349" y="1127"/>
                      <a:pt x="9667" y="1671"/>
                      <a:pt x="11132" y="1923"/>
                    </a:cubicBezTo>
                    <a:cubicBezTo>
                      <a:pt x="12374" y="2134"/>
                      <a:pt x="13627" y="2220"/>
                      <a:pt x="14884" y="2220"/>
                    </a:cubicBezTo>
                    <a:cubicBezTo>
                      <a:pt x="16487" y="2220"/>
                      <a:pt x="18095" y="2080"/>
                      <a:pt x="19690" y="1881"/>
                    </a:cubicBezTo>
                    <a:cubicBezTo>
                      <a:pt x="22296" y="1569"/>
                      <a:pt x="25029" y="842"/>
                      <a:pt x="27670" y="842"/>
                    </a:cubicBezTo>
                    <a:cubicBezTo>
                      <a:pt x="27870" y="842"/>
                      <a:pt x="28070" y="847"/>
                      <a:pt x="28269" y="855"/>
                    </a:cubicBezTo>
                    <a:cubicBezTo>
                      <a:pt x="29901" y="918"/>
                      <a:pt x="31972" y="1651"/>
                      <a:pt x="32265" y="3513"/>
                    </a:cubicBezTo>
                    <a:cubicBezTo>
                      <a:pt x="32390" y="4433"/>
                      <a:pt x="31867" y="5584"/>
                      <a:pt x="30884" y="5814"/>
                    </a:cubicBezTo>
                    <a:cubicBezTo>
                      <a:pt x="30753" y="5849"/>
                      <a:pt x="30626" y="5865"/>
                      <a:pt x="30504" y="5865"/>
                    </a:cubicBezTo>
                    <a:cubicBezTo>
                      <a:pt x="29513" y="5865"/>
                      <a:pt x="28811" y="4811"/>
                      <a:pt x="28457" y="3973"/>
                    </a:cubicBezTo>
                    <a:cubicBezTo>
                      <a:pt x="28394" y="3848"/>
                      <a:pt x="28310" y="3764"/>
                      <a:pt x="28164" y="3743"/>
                    </a:cubicBezTo>
                    <a:cubicBezTo>
                      <a:pt x="24726" y="3521"/>
                      <a:pt x="21244" y="3377"/>
                      <a:pt x="17760" y="3377"/>
                    </a:cubicBezTo>
                    <a:cubicBezTo>
                      <a:pt x="13355" y="3377"/>
                      <a:pt x="8947" y="3607"/>
                      <a:pt x="4625" y="4203"/>
                    </a:cubicBezTo>
                    <a:cubicBezTo>
                      <a:pt x="4541" y="4099"/>
                      <a:pt x="4437" y="3994"/>
                      <a:pt x="4332" y="3910"/>
                    </a:cubicBezTo>
                    <a:cubicBezTo>
                      <a:pt x="4437" y="3785"/>
                      <a:pt x="4457" y="3596"/>
                      <a:pt x="4269" y="3513"/>
                    </a:cubicBezTo>
                    <a:cubicBezTo>
                      <a:pt x="3223" y="2990"/>
                      <a:pt x="3432" y="1734"/>
                      <a:pt x="4206" y="1107"/>
                    </a:cubicBezTo>
                    <a:cubicBezTo>
                      <a:pt x="4639" y="758"/>
                      <a:pt x="5182" y="637"/>
                      <a:pt x="5732" y="637"/>
                    </a:cubicBezTo>
                    <a:close/>
                    <a:moveTo>
                      <a:pt x="19455" y="4058"/>
                    </a:moveTo>
                    <a:cubicBezTo>
                      <a:pt x="20139" y="4058"/>
                      <a:pt x="20824" y="4064"/>
                      <a:pt x="21510" y="4078"/>
                    </a:cubicBezTo>
                    <a:cubicBezTo>
                      <a:pt x="22891" y="4099"/>
                      <a:pt x="24251" y="4161"/>
                      <a:pt x="25611" y="4224"/>
                    </a:cubicBezTo>
                    <a:cubicBezTo>
                      <a:pt x="25658" y="4226"/>
                      <a:pt x="25707" y="4227"/>
                      <a:pt x="25759" y="4227"/>
                    </a:cubicBezTo>
                    <a:cubicBezTo>
                      <a:pt x="26036" y="4227"/>
                      <a:pt x="26378" y="4206"/>
                      <a:pt x="26711" y="4206"/>
                    </a:cubicBezTo>
                    <a:cubicBezTo>
                      <a:pt x="27067" y="4206"/>
                      <a:pt x="27414" y="4230"/>
                      <a:pt x="27662" y="4329"/>
                    </a:cubicBezTo>
                    <a:cubicBezTo>
                      <a:pt x="28143" y="4538"/>
                      <a:pt x="28164" y="4894"/>
                      <a:pt x="28499" y="5312"/>
                    </a:cubicBezTo>
                    <a:cubicBezTo>
                      <a:pt x="28750" y="5668"/>
                      <a:pt x="29064" y="5961"/>
                      <a:pt x="29419" y="6149"/>
                    </a:cubicBezTo>
                    <a:cubicBezTo>
                      <a:pt x="29775" y="7697"/>
                      <a:pt x="30068" y="9267"/>
                      <a:pt x="30277" y="10857"/>
                    </a:cubicBezTo>
                    <a:cubicBezTo>
                      <a:pt x="27876" y="8910"/>
                      <a:pt x="24870" y="8082"/>
                      <a:pt x="21836" y="8082"/>
                    </a:cubicBezTo>
                    <a:cubicBezTo>
                      <a:pt x="20958" y="8082"/>
                      <a:pt x="20078" y="8152"/>
                      <a:pt x="19209" y="8283"/>
                    </a:cubicBezTo>
                    <a:cubicBezTo>
                      <a:pt x="16698" y="8660"/>
                      <a:pt x="14438" y="9622"/>
                      <a:pt x="12074" y="10501"/>
                    </a:cubicBezTo>
                    <a:cubicBezTo>
                      <a:pt x="10797" y="10962"/>
                      <a:pt x="9479" y="11401"/>
                      <a:pt x="8098" y="11443"/>
                    </a:cubicBezTo>
                    <a:cubicBezTo>
                      <a:pt x="8030" y="11445"/>
                      <a:pt x="7961" y="11446"/>
                      <a:pt x="7894" y="11446"/>
                    </a:cubicBezTo>
                    <a:cubicBezTo>
                      <a:pt x="6702" y="11446"/>
                      <a:pt x="5650" y="11105"/>
                      <a:pt x="4541" y="10690"/>
                    </a:cubicBezTo>
                    <a:cubicBezTo>
                      <a:pt x="4792" y="8723"/>
                      <a:pt x="5148" y="6735"/>
                      <a:pt x="5587" y="4768"/>
                    </a:cubicBezTo>
                    <a:cubicBezTo>
                      <a:pt x="5608" y="4684"/>
                      <a:pt x="5566" y="4622"/>
                      <a:pt x="5504" y="4601"/>
                    </a:cubicBezTo>
                    <a:cubicBezTo>
                      <a:pt x="10156" y="4345"/>
                      <a:pt x="14793" y="4058"/>
                      <a:pt x="19455" y="4058"/>
                    </a:cubicBezTo>
                    <a:close/>
                    <a:moveTo>
                      <a:pt x="21865" y="8672"/>
                    </a:moveTo>
                    <a:cubicBezTo>
                      <a:pt x="24896" y="8672"/>
                      <a:pt x="27856" y="9516"/>
                      <a:pt x="30298" y="11589"/>
                    </a:cubicBezTo>
                    <a:cubicBezTo>
                      <a:pt x="30319" y="11610"/>
                      <a:pt x="30340" y="11631"/>
                      <a:pt x="30361" y="11631"/>
                    </a:cubicBezTo>
                    <a:cubicBezTo>
                      <a:pt x="30738" y="14958"/>
                      <a:pt x="30758" y="18327"/>
                      <a:pt x="30403" y="21674"/>
                    </a:cubicBezTo>
                    <a:cubicBezTo>
                      <a:pt x="29880" y="26403"/>
                      <a:pt x="27871" y="30546"/>
                      <a:pt x="23686" y="33015"/>
                    </a:cubicBezTo>
                    <a:cubicBezTo>
                      <a:pt x="21709" y="34177"/>
                      <a:pt x="19517" y="34765"/>
                      <a:pt x="17322" y="34765"/>
                    </a:cubicBezTo>
                    <a:cubicBezTo>
                      <a:pt x="15290" y="34765"/>
                      <a:pt x="13254" y="34261"/>
                      <a:pt x="11383" y="33245"/>
                    </a:cubicBezTo>
                    <a:cubicBezTo>
                      <a:pt x="7157" y="30965"/>
                      <a:pt x="5211" y="27031"/>
                      <a:pt x="4541" y="22428"/>
                    </a:cubicBezTo>
                    <a:cubicBezTo>
                      <a:pt x="3997" y="18578"/>
                      <a:pt x="4039" y="14811"/>
                      <a:pt x="4499" y="11045"/>
                    </a:cubicBezTo>
                    <a:lnTo>
                      <a:pt x="4499" y="11045"/>
                    </a:lnTo>
                    <a:cubicBezTo>
                      <a:pt x="5532" y="11716"/>
                      <a:pt x="6633" y="11973"/>
                      <a:pt x="7762" y="11973"/>
                    </a:cubicBezTo>
                    <a:cubicBezTo>
                      <a:pt x="10544" y="11973"/>
                      <a:pt x="13498" y="10411"/>
                      <a:pt x="16028" y="9622"/>
                    </a:cubicBezTo>
                    <a:cubicBezTo>
                      <a:pt x="17924" y="9023"/>
                      <a:pt x="19909" y="8672"/>
                      <a:pt x="21865" y="8672"/>
                    </a:cubicBezTo>
                    <a:close/>
                    <a:moveTo>
                      <a:pt x="5378" y="4601"/>
                    </a:moveTo>
                    <a:cubicBezTo>
                      <a:pt x="5357" y="4622"/>
                      <a:pt x="5336" y="4643"/>
                      <a:pt x="5315" y="4684"/>
                    </a:cubicBezTo>
                    <a:cubicBezTo>
                      <a:pt x="3558" y="10104"/>
                      <a:pt x="3244" y="16151"/>
                      <a:pt x="3955" y="21758"/>
                    </a:cubicBezTo>
                    <a:cubicBezTo>
                      <a:pt x="4541" y="26403"/>
                      <a:pt x="6110" y="30462"/>
                      <a:pt x="10170" y="33099"/>
                    </a:cubicBezTo>
                    <a:cubicBezTo>
                      <a:pt x="12363" y="34537"/>
                      <a:pt x="14782" y="35195"/>
                      <a:pt x="17167" y="35195"/>
                    </a:cubicBezTo>
                    <a:cubicBezTo>
                      <a:pt x="23041" y="35195"/>
                      <a:pt x="28712" y="31204"/>
                      <a:pt x="30319" y="25043"/>
                    </a:cubicBezTo>
                    <a:cubicBezTo>
                      <a:pt x="31867" y="19080"/>
                      <a:pt x="31344" y="12342"/>
                      <a:pt x="30005" y="6379"/>
                    </a:cubicBezTo>
                    <a:lnTo>
                      <a:pt x="30005" y="6379"/>
                    </a:lnTo>
                    <a:cubicBezTo>
                      <a:pt x="30185" y="6433"/>
                      <a:pt x="30372" y="6460"/>
                      <a:pt x="30561" y="6460"/>
                    </a:cubicBezTo>
                    <a:cubicBezTo>
                      <a:pt x="30814" y="6460"/>
                      <a:pt x="31072" y="6412"/>
                      <a:pt x="31323" y="6316"/>
                    </a:cubicBezTo>
                    <a:lnTo>
                      <a:pt x="31323" y="6316"/>
                    </a:lnTo>
                    <a:cubicBezTo>
                      <a:pt x="33102" y="13933"/>
                      <a:pt x="34859" y="22972"/>
                      <a:pt x="29775" y="29772"/>
                    </a:cubicBezTo>
                    <a:cubicBezTo>
                      <a:pt x="27766" y="32450"/>
                      <a:pt x="24837" y="34291"/>
                      <a:pt x="22619" y="36781"/>
                    </a:cubicBezTo>
                    <a:cubicBezTo>
                      <a:pt x="20569" y="39125"/>
                      <a:pt x="19522" y="41908"/>
                      <a:pt x="19920" y="45025"/>
                    </a:cubicBezTo>
                    <a:cubicBezTo>
                      <a:pt x="20380" y="48687"/>
                      <a:pt x="22515" y="52056"/>
                      <a:pt x="25025" y="54713"/>
                    </a:cubicBezTo>
                    <a:cubicBezTo>
                      <a:pt x="22431" y="55320"/>
                      <a:pt x="19794" y="55822"/>
                      <a:pt x="17116" y="55864"/>
                    </a:cubicBezTo>
                    <a:cubicBezTo>
                      <a:pt x="17056" y="55864"/>
                      <a:pt x="16996" y="55864"/>
                      <a:pt x="16936" y="55864"/>
                    </a:cubicBezTo>
                    <a:cubicBezTo>
                      <a:pt x="14364" y="55864"/>
                      <a:pt x="11890" y="55429"/>
                      <a:pt x="9416" y="54755"/>
                    </a:cubicBezTo>
                    <a:cubicBezTo>
                      <a:pt x="11864" y="52955"/>
                      <a:pt x="14815" y="50633"/>
                      <a:pt x="15421" y="47494"/>
                    </a:cubicBezTo>
                    <a:cubicBezTo>
                      <a:pt x="16007" y="44460"/>
                      <a:pt x="15108" y="40401"/>
                      <a:pt x="13224" y="37953"/>
                    </a:cubicBezTo>
                    <a:cubicBezTo>
                      <a:pt x="12178" y="36572"/>
                      <a:pt x="10755" y="35589"/>
                      <a:pt x="9416" y="34501"/>
                    </a:cubicBezTo>
                    <a:cubicBezTo>
                      <a:pt x="7931" y="33329"/>
                      <a:pt x="6654" y="31969"/>
                      <a:pt x="5629" y="30358"/>
                    </a:cubicBezTo>
                    <a:cubicBezTo>
                      <a:pt x="3579" y="27135"/>
                      <a:pt x="2616" y="23306"/>
                      <a:pt x="2428" y="19519"/>
                    </a:cubicBezTo>
                    <a:cubicBezTo>
                      <a:pt x="2177" y="14477"/>
                      <a:pt x="3223" y="9581"/>
                      <a:pt x="4039" y="4643"/>
                    </a:cubicBezTo>
                    <a:cubicBezTo>
                      <a:pt x="4081" y="4664"/>
                      <a:pt x="4102" y="4684"/>
                      <a:pt x="4144" y="4684"/>
                    </a:cubicBezTo>
                    <a:cubicBezTo>
                      <a:pt x="4562" y="4664"/>
                      <a:pt x="4960" y="4622"/>
                      <a:pt x="5378" y="4601"/>
                    </a:cubicBezTo>
                    <a:close/>
                    <a:moveTo>
                      <a:pt x="5731" y="0"/>
                    </a:moveTo>
                    <a:cubicBezTo>
                      <a:pt x="5058" y="0"/>
                      <a:pt x="4406" y="158"/>
                      <a:pt x="3809" y="583"/>
                    </a:cubicBezTo>
                    <a:cubicBezTo>
                      <a:pt x="2679" y="1420"/>
                      <a:pt x="2574" y="3283"/>
                      <a:pt x="3893" y="3952"/>
                    </a:cubicBezTo>
                    <a:cubicBezTo>
                      <a:pt x="3913" y="3973"/>
                      <a:pt x="3913" y="3994"/>
                      <a:pt x="3934" y="4015"/>
                    </a:cubicBezTo>
                    <a:cubicBezTo>
                      <a:pt x="4018" y="4099"/>
                      <a:pt x="4081" y="4182"/>
                      <a:pt x="4165" y="4266"/>
                    </a:cubicBezTo>
                    <a:lnTo>
                      <a:pt x="4102" y="4266"/>
                    </a:lnTo>
                    <a:cubicBezTo>
                      <a:pt x="4090" y="4170"/>
                      <a:pt x="3996" y="4109"/>
                      <a:pt x="3910" y="4109"/>
                    </a:cubicBezTo>
                    <a:cubicBezTo>
                      <a:pt x="3845" y="4109"/>
                      <a:pt x="3785" y="4143"/>
                      <a:pt x="3767" y="4224"/>
                    </a:cubicBezTo>
                    <a:cubicBezTo>
                      <a:pt x="1633" y="13033"/>
                      <a:pt x="1" y="23620"/>
                      <a:pt x="5671" y="31509"/>
                    </a:cubicBezTo>
                    <a:cubicBezTo>
                      <a:pt x="6906" y="33224"/>
                      <a:pt x="8475" y="34522"/>
                      <a:pt x="10128" y="35840"/>
                    </a:cubicBezTo>
                    <a:cubicBezTo>
                      <a:pt x="12157" y="37451"/>
                      <a:pt x="13622" y="39167"/>
                      <a:pt x="14312" y="41740"/>
                    </a:cubicBezTo>
                    <a:cubicBezTo>
                      <a:pt x="15003" y="44293"/>
                      <a:pt x="15421" y="47264"/>
                      <a:pt x="13915" y="49607"/>
                    </a:cubicBezTo>
                    <a:cubicBezTo>
                      <a:pt x="12618" y="51616"/>
                      <a:pt x="10504" y="52872"/>
                      <a:pt x="8851" y="54525"/>
                    </a:cubicBezTo>
                    <a:cubicBezTo>
                      <a:pt x="8831" y="54545"/>
                      <a:pt x="8810" y="54566"/>
                      <a:pt x="8789" y="54587"/>
                    </a:cubicBezTo>
                    <a:cubicBezTo>
                      <a:pt x="8770" y="54582"/>
                      <a:pt x="8751" y="54580"/>
                      <a:pt x="8734" y="54580"/>
                    </a:cubicBezTo>
                    <a:cubicBezTo>
                      <a:pt x="8527" y="54580"/>
                      <a:pt x="8471" y="54908"/>
                      <a:pt x="8684" y="54985"/>
                    </a:cubicBezTo>
                    <a:cubicBezTo>
                      <a:pt x="11315" y="56001"/>
                      <a:pt x="13993" y="56405"/>
                      <a:pt x="16682" y="56405"/>
                    </a:cubicBezTo>
                    <a:cubicBezTo>
                      <a:pt x="19640" y="56405"/>
                      <a:pt x="22611" y="55916"/>
                      <a:pt x="25548" y="55215"/>
                    </a:cubicBezTo>
                    <a:cubicBezTo>
                      <a:pt x="25582" y="55235"/>
                      <a:pt x="25620" y="55244"/>
                      <a:pt x="25657" y="55244"/>
                    </a:cubicBezTo>
                    <a:cubicBezTo>
                      <a:pt x="25736" y="55244"/>
                      <a:pt x="25813" y="55202"/>
                      <a:pt x="25841" y="55131"/>
                    </a:cubicBezTo>
                    <a:cubicBezTo>
                      <a:pt x="26053" y="54978"/>
                      <a:pt x="25929" y="54577"/>
                      <a:pt x="25648" y="54577"/>
                    </a:cubicBezTo>
                    <a:cubicBezTo>
                      <a:pt x="25623" y="54577"/>
                      <a:pt x="25597" y="54580"/>
                      <a:pt x="25569" y="54587"/>
                    </a:cubicBezTo>
                    <a:lnTo>
                      <a:pt x="25548" y="54587"/>
                    </a:lnTo>
                    <a:cubicBezTo>
                      <a:pt x="22619" y="50675"/>
                      <a:pt x="19271" y="46302"/>
                      <a:pt x="20799" y="41112"/>
                    </a:cubicBezTo>
                    <a:cubicBezTo>
                      <a:pt x="21991" y="37053"/>
                      <a:pt x="25946" y="34752"/>
                      <a:pt x="28750" y="31906"/>
                    </a:cubicBezTo>
                    <a:cubicBezTo>
                      <a:pt x="35655" y="24876"/>
                      <a:pt x="33939" y="14665"/>
                      <a:pt x="31888" y="6003"/>
                    </a:cubicBezTo>
                    <a:cubicBezTo>
                      <a:pt x="31888" y="6003"/>
                      <a:pt x="31888" y="5982"/>
                      <a:pt x="31867" y="5982"/>
                    </a:cubicBezTo>
                    <a:cubicBezTo>
                      <a:pt x="31888" y="5982"/>
                      <a:pt x="31888" y="5961"/>
                      <a:pt x="31909" y="5961"/>
                    </a:cubicBezTo>
                    <a:cubicBezTo>
                      <a:pt x="33123" y="4956"/>
                      <a:pt x="33186" y="3220"/>
                      <a:pt x="32265" y="2006"/>
                    </a:cubicBezTo>
                    <a:cubicBezTo>
                      <a:pt x="31211" y="626"/>
                      <a:pt x="29527" y="223"/>
                      <a:pt x="27882" y="223"/>
                    </a:cubicBezTo>
                    <a:cubicBezTo>
                      <a:pt x="27633" y="223"/>
                      <a:pt x="27384" y="232"/>
                      <a:pt x="27139" y="249"/>
                    </a:cubicBezTo>
                    <a:cubicBezTo>
                      <a:pt x="22955" y="560"/>
                      <a:pt x="18828" y="1588"/>
                      <a:pt x="14665" y="1588"/>
                    </a:cubicBezTo>
                    <a:cubicBezTo>
                      <a:pt x="13228" y="1588"/>
                      <a:pt x="11787" y="1465"/>
                      <a:pt x="10337" y="1148"/>
                    </a:cubicBezTo>
                    <a:cubicBezTo>
                      <a:pt x="8938" y="828"/>
                      <a:pt x="7276" y="0"/>
                      <a:pt x="573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4744" name="Google Shape;14744;p43"/>
            <p:cNvGrpSpPr/>
            <p:nvPr/>
          </p:nvGrpSpPr>
          <p:grpSpPr>
            <a:xfrm>
              <a:off x="5165487" y="868250"/>
              <a:ext cx="505499" cy="799696"/>
              <a:chOff x="5165487" y="868250"/>
              <a:chExt cx="505499" cy="799696"/>
            </a:xfrm>
          </p:grpSpPr>
          <p:sp>
            <p:nvSpPr>
              <p:cNvPr id="14745" name="Google Shape;14745;p43"/>
              <p:cNvSpPr/>
              <p:nvPr/>
            </p:nvSpPr>
            <p:spPr>
              <a:xfrm>
                <a:off x="5222155" y="991113"/>
                <a:ext cx="379418" cy="370019"/>
              </a:xfrm>
              <a:custGeom>
                <a:rect b="b" l="l" r="r" t="t"/>
                <a:pathLst>
                  <a:path extrusionOk="0" h="26099" w="26762">
                    <a:moveTo>
                      <a:pt x="22314" y="3022"/>
                    </a:moveTo>
                    <a:cubicBezTo>
                      <a:pt x="22403" y="3022"/>
                      <a:pt x="22462" y="3181"/>
                      <a:pt x="22367" y="3237"/>
                    </a:cubicBezTo>
                    <a:cubicBezTo>
                      <a:pt x="22075" y="3363"/>
                      <a:pt x="21907" y="3781"/>
                      <a:pt x="22116" y="4053"/>
                    </a:cubicBezTo>
                    <a:cubicBezTo>
                      <a:pt x="22218" y="4164"/>
                      <a:pt x="22349" y="4210"/>
                      <a:pt x="22482" y="4210"/>
                    </a:cubicBezTo>
                    <a:cubicBezTo>
                      <a:pt x="22651" y="4210"/>
                      <a:pt x="22825" y="4137"/>
                      <a:pt x="22953" y="4032"/>
                    </a:cubicBezTo>
                    <a:cubicBezTo>
                      <a:pt x="22986" y="4005"/>
                      <a:pt x="23021" y="3994"/>
                      <a:pt x="23054" y="3994"/>
                    </a:cubicBezTo>
                    <a:cubicBezTo>
                      <a:pt x="23150" y="3994"/>
                      <a:pt x="23230" y="4091"/>
                      <a:pt x="23184" y="4200"/>
                    </a:cubicBezTo>
                    <a:cubicBezTo>
                      <a:pt x="23048" y="4430"/>
                      <a:pt x="22796" y="4540"/>
                      <a:pt x="22543" y="4540"/>
                    </a:cubicBezTo>
                    <a:cubicBezTo>
                      <a:pt x="22289" y="4540"/>
                      <a:pt x="22033" y="4430"/>
                      <a:pt x="21886" y="4221"/>
                    </a:cubicBezTo>
                    <a:cubicBezTo>
                      <a:pt x="21593" y="3823"/>
                      <a:pt x="21823" y="3195"/>
                      <a:pt x="22284" y="3028"/>
                    </a:cubicBezTo>
                    <a:cubicBezTo>
                      <a:pt x="22294" y="3024"/>
                      <a:pt x="22304" y="3022"/>
                      <a:pt x="22314" y="3022"/>
                    </a:cubicBezTo>
                    <a:close/>
                    <a:moveTo>
                      <a:pt x="19652" y="4055"/>
                    </a:moveTo>
                    <a:cubicBezTo>
                      <a:pt x="19759" y="4055"/>
                      <a:pt x="19815" y="4213"/>
                      <a:pt x="19710" y="4283"/>
                    </a:cubicBezTo>
                    <a:cubicBezTo>
                      <a:pt x="19480" y="4451"/>
                      <a:pt x="19396" y="4806"/>
                      <a:pt x="19564" y="5037"/>
                    </a:cubicBezTo>
                    <a:cubicBezTo>
                      <a:pt x="19670" y="5182"/>
                      <a:pt x="19835" y="5253"/>
                      <a:pt x="20005" y="5253"/>
                    </a:cubicBezTo>
                    <a:cubicBezTo>
                      <a:pt x="20104" y="5253"/>
                      <a:pt x="20204" y="5229"/>
                      <a:pt x="20296" y="5183"/>
                    </a:cubicBezTo>
                    <a:cubicBezTo>
                      <a:pt x="20322" y="5171"/>
                      <a:pt x="20347" y="5166"/>
                      <a:pt x="20371" y="5166"/>
                    </a:cubicBezTo>
                    <a:cubicBezTo>
                      <a:pt x="20519" y="5166"/>
                      <a:pt x="20608" y="5368"/>
                      <a:pt x="20463" y="5476"/>
                    </a:cubicBezTo>
                    <a:cubicBezTo>
                      <a:pt x="20332" y="5571"/>
                      <a:pt x="20175" y="5615"/>
                      <a:pt x="20016" y="5615"/>
                    </a:cubicBezTo>
                    <a:cubicBezTo>
                      <a:pt x="19721" y="5615"/>
                      <a:pt x="19421" y="5463"/>
                      <a:pt x="19271" y="5204"/>
                    </a:cubicBezTo>
                    <a:cubicBezTo>
                      <a:pt x="19062" y="4827"/>
                      <a:pt x="19208" y="4304"/>
                      <a:pt x="19585" y="4074"/>
                    </a:cubicBezTo>
                    <a:cubicBezTo>
                      <a:pt x="19608" y="4061"/>
                      <a:pt x="19631" y="4055"/>
                      <a:pt x="19652" y="4055"/>
                    </a:cubicBezTo>
                    <a:close/>
                    <a:moveTo>
                      <a:pt x="23507" y="5212"/>
                    </a:moveTo>
                    <a:cubicBezTo>
                      <a:pt x="23690" y="5212"/>
                      <a:pt x="23873" y="5283"/>
                      <a:pt x="24000" y="5434"/>
                    </a:cubicBezTo>
                    <a:cubicBezTo>
                      <a:pt x="24320" y="5811"/>
                      <a:pt x="23979" y="6442"/>
                      <a:pt x="23510" y="6442"/>
                    </a:cubicBezTo>
                    <a:cubicBezTo>
                      <a:pt x="23459" y="6442"/>
                      <a:pt x="23405" y="6434"/>
                      <a:pt x="23351" y="6417"/>
                    </a:cubicBezTo>
                    <a:cubicBezTo>
                      <a:pt x="23204" y="6376"/>
                      <a:pt x="23225" y="6145"/>
                      <a:pt x="23372" y="6145"/>
                    </a:cubicBezTo>
                    <a:cubicBezTo>
                      <a:pt x="23379" y="6146"/>
                      <a:pt x="23386" y="6146"/>
                      <a:pt x="23393" y="6146"/>
                    </a:cubicBezTo>
                    <a:cubicBezTo>
                      <a:pt x="23640" y="6146"/>
                      <a:pt x="23930" y="5805"/>
                      <a:pt x="23707" y="5601"/>
                    </a:cubicBezTo>
                    <a:cubicBezTo>
                      <a:pt x="23649" y="5544"/>
                      <a:pt x="23574" y="5518"/>
                      <a:pt x="23497" y="5518"/>
                    </a:cubicBezTo>
                    <a:cubicBezTo>
                      <a:pt x="23350" y="5518"/>
                      <a:pt x="23197" y="5611"/>
                      <a:pt x="23142" y="5748"/>
                    </a:cubicBezTo>
                    <a:cubicBezTo>
                      <a:pt x="23120" y="5798"/>
                      <a:pt x="23082" y="5818"/>
                      <a:pt x="23042" y="5818"/>
                    </a:cubicBezTo>
                    <a:cubicBezTo>
                      <a:pt x="22963" y="5818"/>
                      <a:pt x="22877" y="5740"/>
                      <a:pt x="22891" y="5643"/>
                    </a:cubicBezTo>
                    <a:cubicBezTo>
                      <a:pt x="22966" y="5368"/>
                      <a:pt x="23235" y="5212"/>
                      <a:pt x="23507" y="5212"/>
                    </a:cubicBezTo>
                    <a:close/>
                    <a:moveTo>
                      <a:pt x="11074" y="9263"/>
                    </a:moveTo>
                    <a:cubicBezTo>
                      <a:pt x="11208" y="9263"/>
                      <a:pt x="11343" y="9296"/>
                      <a:pt x="11466" y="9368"/>
                    </a:cubicBezTo>
                    <a:cubicBezTo>
                      <a:pt x="11864" y="9619"/>
                      <a:pt x="11968" y="10163"/>
                      <a:pt x="11696" y="10539"/>
                    </a:cubicBezTo>
                    <a:cubicBezTo>
                      <a:pt x="11670" y="10573"/>
                      <a:pt x="11635" y="10587"/>
                      <a:pt x="11602" y="10587"/>
                    </a:cubicBezTo>
                    <a:cubicBezTo>
                      <a:pt x="11530" y="10587"/>
                      <a:pt x="11465" y="10521"/>
                      <a:pt x="11508" y="10435"/>
                    </a:cubicBezTo>
                    <a:cubicBezTo>
                      <a:pt x="11655" y="10163"/>
                      <a:pt x="11613" y="9765"/>
                      <a:pt x="11341" y="9598"/>
                    </a:cubicBezTo>
                    <a:cubicBezTo>
                      <a:pt x="11250" y="9535"/>
                      <a:pt x="11145" y="9507"/>
                      <a:pt x="11040" y="9507"/>
                    </a:cubicBezTo>
                    <a:cubicBezTo>
                      <a:pt x="10829" y="9507"/>
                      <a:pt x="10615" y="9619"/>
                      <a:pt x="10504" y="9786"/>
                    </a:cubicBezTo>
                    <a:cubicBezTo>
                      <a:pt x="10477" y="9820"/>
                      <a:pt x="10443" y="9834"/>
                      <a:pt x="10412" y="9834"/>
                    </a:cubicBezTo>
                    <a:cubicBezTo>
                      <a:pt x="10347" y="9834"/>
                      <a:pt x="10294" y="9773"/>
                      <a:pt x="10336" y="9703"/>
                    </a:cubicBezTo>
                    <a:cubicBezTo>
                      <a:pt x="10481" y="9428"/>
                      <a:pt x="10775" y="9263"/>
                      <a:pt x="11074" y="9263"/>
                    </a:cubicBezTo>
                    <a:close/>
                    <a:moveTo>
                      <a:pt x="13275" y="9367"/>
                    </a:moveTo>
                    <a:cubicBezTo>
                      <a:pt x="13319" y="9367"/>
                      <a:pt x="13365" y="9374"/>
                      <a:pt x="13412" y="9389"/>
                    </a:cubicBezTo>
                    <a:cubicBezTo>
                      <a:pt x="13531" y="9408"/>
                      <a:pt x="13481" y="9579"/>
                      <a:pt x="13369" y="9579"/>
                    </a:cubicBezTo>
                    <a:cubicBezTo>
                      <a:pt x="13362" y="9579"/>
                      <a:pt x="13356" y="9578"/>
                      <a:pt x="13349" y="9577"/>
                    </a:cubicBezTo>
                    <a:cubicBezTo>
                      <a:pt x="13336" y="9575"/>
                      <a:pt x="13324" y="9574"/>
                      <a:pt x="13311" y="9574"/>
                    </a:cubicBezTo>
                    <a:cubicBezTo>
                      <a:pt x="13055" y="9574"/>
                      <a:pt x="13041" y="9982"/>
                      <a:pt x="13161" y="10142"/>
                    </a:cubicBezTo>
                    <a:cubicBezTo>
                      <a:pt x="13349" y="10330"/>
                      <a:pt x="13663" y="10351"/>
                      <a:pt x="13893" y="10414"/>
                    </a:cubicBezTo>
                    <a:cubicBezTo>
                      <a:pt x="14019" y="10435"/>
                      <a:pt x="14019" y="10623"/>
                      <a:pt x="13893" y="10644"/>
                    </a:cubicBezTo>
                    <a:cubicBezTo>
                      <a:pt x="13826" y="10658"/>
                      <a:pt x="13753" y="10665"/>
                      <a:pt x="13678" y="10665"/>
                    </a:cubicBezTo>
                    <a:cubicBezTo>
                      <a:pt x="13292" y="10665"/>
                      <a:pt x="12855" y="10479"/>
                      <a:pt x="12784" y="10058"/>
                    </a:cubicBezTo>
                    <a:cubicBezTo>
                      <a:pt x="12729" y="9745"/>
                      <a:pt x="12950" y="9367"/>
                      <a:pt x="13275" y="9367"/>
                    </a:cubicBezTo>
                    <a:close/>
                    <a:moveTo>
                      <a:pt x="2488" y="10122"/>
                    </a:moveTo>
                    <a:cubicBezTo>
                      <a:pt x="2552" y="10122"/>
                      <a:pt x="2622" y="10186"/>
                      <a:pt x="2595" y="10267"/>
                    </a:cubicBezTo>
                    <a:cubicBezTo>
                      <a:pt x="2532" y="10456"/>
                      <a:pt x="2595" y="10707"/>
                      <a:pt x="2825" y="10770"/>
                    </a:cubicBezTo>
                    <a:cubicBezTo>
                      <a:pt x="2845" y="10774"/>
                      <a:pt x="2865" y="10776"/>
                      <a:pt x="2884" y="10776"/>
                    </a:cubicBezTo>
                    <a:cubicBezTo>
                      <a:pt x="3062" y="10776"/>
                      <a:pt x="3191" y="10609"/>
                      <a:pt x="3285" y="10477"/>
                    </a:cubicBezTo>
                    <a:cubicBezTo>
                      <a:pt x="3302" y="10434"/>
                      <a:pt x="3336" y="10416"/>
                      <a:pt x="3372" y="10416"/>
                    </a:cubicBezTo>
                    <a:cubicBezTo>
                      <a:pt x="3425" y="10416"/>
                      <a:pt x="3482" y="10456"/>
                      <a:pt x="3494" y="10519"/>
                    </a:cubicBezTo>
                    <a:cubicBezTo>
                      <a:pt x="3512" y="10833"/>
                      <a:pt x="3178" y="11046"/>
                      <a:pt x="2885" y="11046"/>
                    </a:cubicBezTo>
                    <a:cubicBezTo>
                      <a:pt x="2828" y="11046"/>
                      <a:pt x="2772" y="11038"/>
                      <a:pt x="2720" y="11021"/>
                    </a:cubicBezTo>
                    <a:cubicBezTo>
                      <a:pt x="2385" y="10895"/>
                      <a:pt x="2239" y="10477"/>
                      <a:pt x="2406" y="10184"/>
                    </a:cubicBezTo>
                    <a:cubicBezTo>
                      <a:pt x="2421" y="10140"/>
                      <a:pt x="2453" y="10122"/>
                      <a:pt x="2488" y="10122"/>
                    </a:cubicBezTo>
                    <a:close/>
                    <a:moveTo>
                      <a:pt x="4120" y="12069"/>
                    </a:moveTo>
                    <a:cubicBezTo>
                      <a:pt x="4396" y="12069"/>
                      <a:pt x="4671" y="12217"/>
                      <a:pt x="4792" y="12485"/>
                    </a:cubicBezTo>
                    <a:cubicBezTo>
                      <a:pt x="4835" y="12586"/>
                      <a:pt x="4760" y="12676"/>
                      <a:pt x="4675" y="12676"/>
                    </a:cubicBezTo>
                    <a:cubicBezTo>
                      <a:pt x="4636" y="12676"/>
                      <a:pt x="4594" y="12657"/>
                      <a:pt x="4561" y="12611"/>
                    </a:cubicBezTo>
                    <a:cubicBezTo>
                      <a:pt x="4476" y="12469"/>
                      <a:pt x="4285" y="12375"/>
                      <a:pt x="4106" y="12375"/>
                    </a:cubicBezTo>
                    <a:cubicBezTo>
                      <a:pt x="4021" y="12375"/>
                      <a:pt x="3938" y="12396"/>
                      <a:pt x="3871" y="12443"/>
                    </a:cubicBezTo>
                    <a:cubicBezTo>
                      <a:pt x="3620" y="12611"/>
                      <a:pt x="3641" y="13008"/>
                      <a:pt x="3850" y="13197"/>
                    </a:cubicBezTo>
                    <a:cubicBezTo>
                      <a:pt x="3931" y="13278"/>
                      <a:pt x="3848" y="13397"/>
                      <a:pt x="3758" y="13397"/>
                    </a:cubicBezTo>
                    <a:cubicBezTo>
                      <a:pt x="3732" y="13397"/>
                      <a:pt x="3706" y="13387"/>
                      <a:pt x="3683" y="13364"/>
                    </a:cubicBezTo>
                    <a:cubicBezTo>
                      <a:pt x="3327" y="13092"/>
                      <a:pt x="3327" y="12485"/>
                      <a:pt x="3683" y="12213"/>
                    </a:cubicBezTo>
                    <a:cubicBezTo>
                      <a:pt x="3810" y="12116"/>
                      <a:pt x="3965" y="12069"/>
                      <a:pt x="4120" y="12069"/>
                    </a:cubicBezTo>
                    <a:close/>
                    <a:moveTo>
                      <a:pt x="12361" y="12466"/>
                    </a:moveTo>
                    <a:cubicBezTo>
                      <a:pt x="12810" y="12466"/>
                      <a:pt x="13254" y="12870"/>
                      <a:pt x="13161" y="13364"/>
                    </a:cubicBezTo>
                    <a:cubicBezTo>
                      <a:pt x="13152" y="13427"/>
                      <a:pt x="13101" y="13455"/>
                      <a:pt x="13046" y="13455"/>
                    </a:cubicBezTo>
                    <a:cubicBezTo>
                      <a:pt x="12975" y="13455"/>
                      <a:pt x="12898" y="13406"/>
                      <a:pt x="12910" y="13322"/>
                    </a:cubicBezTo>
                    <a:cubicBezTo>
                      <a:pt x="12928" y="13013"/>
                      <a:pt x="12646" y="12783"/>
                      <a:pt x="12352" y="12783"/>
                    </a:cubicBezTo>
                    <a:cubicBezTo>
                      <a:pt x="12308" y="12783"/>
                      <a:pt x="12263" y="12788"/>
                      <a:pt x="12220" y="12799"/>
                    </a:cubicBezTo>
                    <a:cubicBezTo>
                      <a:pt x="12261" y="12862"/>
                      <a:pt x="12324" y="12925"/>
                      <a:pt x="12366" y="12988"/>
                    </a:cubicBezTo>
                    <a:cubicBezTo>
                      <a:pt x="12429" y="13067"/>
                      <a:pt x="12337" y="13170"/>
                      <a:pt x="12252" y="13170"/>
                    </a:cubicBezTo>
                    <a:cubicBezTo>
                      <a:pt x="12224" y="13170"/>
                      <a:pt x="12198" y="13159"/>
                      <a:pt x="12178" y="13134"/>
                    </a:cubicBezTo>
                    <a:cubicBezTo>
                      <a:pt x="12094" y="13029"/>
                      <a:pt x="11989" y="12946"/>
                      <a:pt x="11906" y="12841"/>
                    </a:cubicBezTo>
                    <a:cubicBezTo>
                      <a:pt x="11864" y="12778"/>
                      <a:pt x="11843" y="12695"/>
                      <a:pt x="11906" y="12632"/>
                    </a:cubicBezTo>
                    <a:cubicBezTo>
                      <a:pt x="12042" y="12517"/>
                      <a:pt x="12202" y="12466"/>
                      <a:pt x="12361" y="12466"/>
                    </a:cubicBezTo>
                    <a:close/>
                    <a:moveTo>
                      <a:pt x="17769" y="18199"/>
                    </a:moveTo>
                    <a:cubicBezTo>
                      <a:pt x="17881" y="18199"/>
                      <a:pt x="17950" y="18361"/>
                      <a:pt x="17827" y="18449"/>
                    </a:cubicBezTo>
                    <a:cubicBezTo>
                      <a:pt x="17597" y="18595"/>
                      <a:pt x="17743" y="18951"/>
                      <a:pt x="17932" y="19055"/>
                    </a:cubicBezTo>
                    <a:cubicBezTo>
                      <a:pt x="18031" y="19115"/>
                      <a:pt x="18141" y="19137"/>
                      <a:pt x="18255" y="19137"/>
                    </a:cubicBezTo>
                    <a:cubicBezTo>
                      <a:pt x="18500" y="19137"/>
                      <a:pt x="18764" y="19035"/>
                      <a:pt x="18978" y="18993"/>
                    </a:cubicBezTo>
                    <a:cubicBezTo>
                      <a:pt x="18985" y="18992"/>
                      <a:pt x="18992" y="18991"/>
                      <a:pt x="18998" y="18991"/>
                    </a:cubicBezTo>
                    <a:cubicBezTo>
                      <a:pt x="19134" y="18991"/>
                      <a:pt x="19222" y="19185"/>
                      <a:pt x="19082" y="19265"/>
                    </a:cubicBezTo>
                    <a:cubicBezTo>
                      <a:pt x="18852" y="19374"/>
                      <a:pt x="18553" y="19467"/>
                      <a:pt x="18270" y="19467"/>
                    </a:cubicBezTo>
                    <a:cubicBezTo>
                      <a:pt x="18012" y="19467"/>
                      <a:pt x="17766" y="19390"/>
                      <a:pt x="17597" y="19181"/>
                    </a:cubicBezTo>
                    <a:cubicBezTo>
                      <a:pt x="17367" y="18888"/>
                      <a:pt x="17346" y="18407"/>
                      <a:pt x="17702" y="18218"/>
                    </a:cubicBezTo>
                    <a:cubicBezTo>
                      <a:pt x="17725" y="18205"/>
                      <a:pt x="17748" y="18199"/>
                      <a:pt x="17769" y="18199"/>
                    </a:cubicBezTo>
                    <a:close/>
                    <a:moveTo>
                      <a:pt x="16945" y="20533"/>
                    </a:moveTo>
                    <a:cubicBezTo>
                      <a:pt x="17132" y="20533"/>
                      <a:pt x="17305" y="20603"/>
                      <a:pt x="17409" y="20792"/>
                    </a:cubicBezTo>
                    <a:cubicBezTo>
                      <a:pt x="17576" y="21064"/>
                      <a:pt x="17471" y="21482"/>
                      <a:pt x="17116" y="21524"/>
                    </a:cubicBezTo>
                    <a:cubicBezTo>
                      <a:pt x="16990" y="21524"/>
                      <a:pt x="16948" y="21315"/>
                      <a:pt x="17074" y="21294"/>
                    </a:cubicBezTo>
                    <a:cubicBezTo>
                      <a:pt x="17262" y="21252"/>
                      <a:pt x="17262" y="20980"/>
                      <a:pt x="17158" y="20876"/>
                    </a:cubicBezTo>
                    <a:cubicBezTo>
                      <a:pt x="17089" y="20792"/>
                      <a:pt x="16999" y="20761"/>
                      <a:pt x="16902" y="20761"/>
                    </a:cubicBezTo>
                    <a:cubicBezTo>
                      <a:pt x="16731" y="20761"/>
                      <a:pt x="16538" y="20858"/>
                      <a:pt x="16404" y="20938"/>
                    </a:cubicBezTo>
                    <a:cubicBezTo>
                      <a:pt x="16388" y="20948"/>
                      <a:pt x="16372" y="20952"/>
                      <a:pt x="16357" y="20952"/>
                    </a:cubicBezTo>
                    <a:cubicBezTo>
                      <a:pt x="16273" y="20952"/>
                      <a:pt x="16211" y="20821"/>
                      <a:pt x="16300" y="20750"/>
                    </a:cubicBezTo>
                    <a:cubicBezTo>
                      <a:pt x="16472" y="20636"/>
                      <a:pt x="16719" y="20533"/>
                      <a:pt x="16945" y="20533"/>
                    </a:cubicBezTo>
                    <a:close/>
                    <a:moveTo>
                      <a:pt x="13195" y="21594"/>
                    </a:moveTo>
                    <a:cubicBezTo>
                      <a:pt x="13293" y="21594"/>
                      <a:pt x="13354" y="21725"/>
                      <a:pt x="13266" y="21796"/>
                    </a:cubicBezTo>
                    <a:cubicBezTo>
                      <a:pt x="12994" y="21943"/>
                      <a:pt x="12847" y="22319"/>
                      <a:pt x="13015" y="22591"/>
                    </a:cubicBezTo>
                    <a:cubicBezTo>
                      <a:pt x="13117" y="22782"/>
                      <a:pt x="13322" y="22869"/>
                      <a:pt x="13528" y="22869"/>
                    </a:cubicBezTo>
                    <a:cubicBezTo>
                      <a:pt x="13617" y="22869"/>
                      <a:pt x="13707" y="22853"/>
                      <a:pt x="13789" y="22822"/>
                    </a:cubicBezTo>
                    <a:cubicBezTo>
                      <a:pt x="13805" y="22815"/>
                      <a:pt x="13820" y="22812"/>
                      <a:pt x="13835" y="22812"/>
                    </a:cubicBezTo>
                    <a:cubicBezTo>
                      <a:pt x="13955" y="22812"/>
                      <a:pt x="14024" y="23017"/>
                      <a:pt x="13893" y="23073"/>
                    </a:cubicBezTo>
                    <a:cubicBezTo>
                      <a:pt x="13767" y="23130"/>
                      <a:pt x="13630" y="23158"/>
                      <a:pt x="13496" y="23158"/>
                    </a:cubicBezTo>
                    <a:cubicBezTo>
                      <a:pt x="13187" y="23158"/>
                      <a:pt x="12888" y="23009"/>
                      <a:pt x="12743" y="22717"/>
                    </a:cubicBezTo>
                    <a:cubicBezTo>
                      <a:pt x="12554" y="22299"/>
                      <a:pt x="12743" y="21796"/>
                      <a:pt x="13140" y="21608"/>
                    </a:cubicBezTo>
                    <a:cubicBezTo>
                      <a:pt x="13159" y="21598"/>
                      <a:pt x="13178" y="21594"/>
                      <a:pt x="13195" y="21594"/>
                    </a:cubicBezTo>
                    <a:close/>
                    <a:moveTo>
                      <a:pt x="17890" y="0"/>
                    </a:moveTo>
                    <a:cubicBezTo>
                      <a:pt x="15927" y="0"/>
                      <a:pt x="13934" y="355"/>
                      <a:pt x="12031" y="956"/>
                    </a:cubicBezTo>
                    <a:cubicBezTo>
                      <a:pt x="9501" y="1745"/>
                      <a:pt x="6547" y="3307"/>
                      <a:pt x="3765" y="3307"/>
                    </a:cubicBezTo>
                    <a:cubicBezTo>
                      <a:pt x="2636" y="3307"/>
                      <a:pt x="1535" y="3050"/>
                      <a:pt x="502" y="2379"/>
                    </a:cubicBezTo>
                    <a:lnTo>
                      <a:pt x="502" y="2379"/>
                    </a:lnTo>
                    <a:cubicBezTo>
                      <a:pt x="42" y="6125"/>
                      <a:pt x="0" y="9912"/>
                      <a:pt x="544" y="13762"/>
                    </a:cubicBezTo>
                    <a:cubicBezTo>
                      <a:pt x="1214" y="18365"/>
                      <a:pt x="3160" y="22299"/>
                      <a:pt x="7386" y="24579"/>
                    </a:cubicBezTo>
                    <a:cubicBezTo>
                      <a:pt x="9257" y="25595"/>
                      <a:pt x="11293" y="26099"/>
                      <a:pt x="13325" y="26099"/>
                    </a:cubicBezTo>
                    <a:cubicBezTo>
                      <a:pt x="15520" y="26099"/>
                      <a:pt x="17712" y="25511"/>
                      <a:pt x="19689" y="24349"/>
                    </a:cubicBezTo>
                    <a:cubicBezTo>
                      <a:pt x="23874" y="21880"/>
                      <a:pt x="25883" y="17737"/>
                      <a:pt x="26406" y="13008"/>
                    </a:cubicBezTo>
                    <a:cubicBezTo>
                      <a:pt x="26761" y="9661"/>
                      <a:pt x="26741" y="6292"/>
                      <a:pt x="26364" y="2965"/>
                    </a:cubicBezTo>
                    <a:cubicBezTo>
                      <a:pt x="26343" y="2965"/>
                      <a:pt x="26322" y="2944"/>
                      <a:pt x="26301" y="2923"/>
                    </a:cubicBezTo>
                    <a:cubicBezTo>
                      <a:pt x="23865" y="842"/>
                      <a:pt x="20914" y="0"/>
                      <a:pt x="1789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46" name="Google Shape;14746;p43"/>
              <p:cNvSpPr/>
              <p:nvPr/>
            </p:nvSpPr>
            <p:spPr>
              <a:xfrm>
                <a:off x="5196337" y="933467"/>
                <a:ext cx="463377" cy="726810"/>
              </a:xfrm>
              <a:custGeom>
                <a:rect b="b" l="l" r="r" t="t"/>
                <a:pathLst>
                  <a:path extrusionOk="0" h="51265" w="32684">
                    <a:moveTo>
                      <a:pt x="3202" y="1"/>
                    </a:moveTo>
                    <a:lnTo>
                      <a:pt x="3202" y="1"/>
                    </a:lnTo>
                    <a:cubicBezTo>
                      <a:pt x="2784" y="43"/>
                      <a:pt x="2386" y="64"/>
                      <a:pt x="1968" y="84"/>
                    </a:cubicBezTo>
                    <a:cubicBezTo>
                      <a:pt x="1926" y="84"/>
                      <a:pt x="1905" y="64"/>
                      <a:pt x="1863" y="43"/>
                    </a:cubicBezTo>
                    <a:cubicBezTo>
                      <a:pt x="1047" y="4981"/>
                      <a:pt x="1" y="9877"/>
                      <a:pt x="252" y="14919"/>
                    </a:cubicBezTo>
                    <a:cubicBezTo>
                      <a:pt x="440" y="18706"/>
                      <a:pt x="1403" y="22535"/>
                      <a:pt x="3453" y="25758"/>
                    </a:cubicBezTo>
                    <a:cubicBezTo>
                      <a:pt x="4478" y="27369"/>
                      <a:pt x="5755" y="28729"/>
                      <a:pt x="7240" y="29901"/>
                    </a:cubicBezTo>
                    <a:cubicBezTo>
                      <a:pt x="8579" y="30989"/>
                      <a:pt x="10002" y="31972"/>
                      <a:pt x="11048" y="33353"/>
                    </a:cubicBezTo>
                    <a:cubicBezTo>
                      <a:pt x="12932" y="35801"/>
                      <a:pt x="13831" y="39860"/>
                      <a:pt x="13245" y="42894"/>
                    </a:cubicBezTo>
                    <a:cubicBezTo>
                      <a:pt x="12639" y="46033"/>
                      <a:pt x="9688" y="48355"/>
                      <a:pt x="7240" y="50155"/>
                    </a:cubicBezTo>
                    <a:cubicBezTo>
                      <a:pt x="9714" y="50829"/>
                      <a:pt x="12188" y="51264"/>
                      <a:pt x="14760" y="51264"/>
                    </a:cubicBezTo>
                    <a:cubicBezTo>
                      <a:pt x="14820" y="51264"/>
                      <a:pt x="14880" y="51264"/>
                      <a:pt x="14940" y="51264"/>
                    </a:cubicBezTo>
                    <a:cubicBezTo>
                      <a:pt x="17618" y="51243"/>
                      <a:pt x="20255" y="50720"/>
                      <a:pt x="22849" y="50113"/>
                    </a:cubicBezTo>
                    <a:cubicBezTo>
                      <a:pt x="20339" y="47456"/>
                      <a:pt x="18204" y="44087"/>
                      <a:pt x="17744" y="40425"/>
                    </a:cubicBezTo>
                    <a:cubicBezTo>
                      <a:pt x="17346" y="37308"/>
                      <a:pt x="18393" y="34525"/>
                      <a:pt x="20443" y="32202"/>
                    </a:cubicBezTo>
                    <a:cubicBezTo>
                      <a:pt x="22661" y="29691"/>
                      <a:pt x="25590" y="27871"/>
                      <a:pt x="27599" y="25172"/>
                    </a:cubicBezTo>
                    <a:cubicBezTo>
                      <a:pt x="32683" y="18372"/>
                      <a:pt x="30926" y="9333"/>
                      <a:pt x="29147" y="1716"/>
                    </a:cubicBezTo>
                    <a:lnTo>
                      <a:pt x="29147" y="1716"/>
                    </a:lnTo>
                    <a:cubicBezTo>
                      <a:pt x="28896" y="1812"/>
                      <a:pt x="28638" y="1860"/>
                      <a:pt x="28385" y="1860"/>
                    </a:cubicBezTo>
                    <a:cubicBezTo>
                      <a:pt x="28196" y="1860"/>
                      <a:pt x="28009" y="1833"/>
                      <a:pt x="27829" y="1779"/>
                    </a:cubicBezTo>
                    <a:lnTo>
                      <a:pt x="27829" y="1779"/>
                    </a:lnTo>
                    <a:cubicBezTo>
                      <a:pt x="29168" y="7742"/>
                      <a:pt x="29691" y="14480"/>
                      <a:pt x="28143" y="20443"/>
                    </a:cubicBezTo>
                    <a:cubicBezTo>
                      <a:pt x="26534" y="26610"/>
                      <a:pt x="20854" y="30603"/>
                      <a:pt x="14974" y="30603"/>
                    </a:cubicBezTo>
                    <a:cubicBezTo>
                      <a:pt x="12594" y="30603"/>
                      <a:pt x="10182" y="29948"/>
                      <a:pt x="7994" y="28520"/>
                    </a:cubicBezTo>
                    <a:cubicBezTo>
                      <a:pt x="3934" y="25862"/>
                      <a:pt x="2365" y="21803"/>
                      <a:pt x="1779" y="17179"/>
                    </a:cubicBezTo>
                    <a:cubicBezTo>
                      <a:pt x="1068" y="11551"/>
                      <a:pt x="1382" y="5504"/>
                      <a:pt x="3139" y="84"/>
                    </a:cubicBezTo>
                    <a:cubicBezTo>
                      <a:pt x="3160" y="43"/>
                      <a:pt x="3181" y="22"/>
                      <a:pt x="3202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47" name="Google Shape;14747;p43"/>
              <p:cNvSpPr/>
              <p:nvPr/>
            </p:nvSpPr>
            <p:spPr>
              <a:xfrm>
                <a:off x="5229867" y="925783"/>
                <a:ext cx="364886" cy="104758"/>
              </a:xfrm>
              <a:custGeom>
                <a:rect b="b" l="l" r="r" t="t"/>
                <a:pathLst>
                  <a:path extrusionOk="0" h="7389" w="25737">
                    <a:moveTo>
                      <a:pt x="14914" y="0"/>
                    </a:moveTo>
                    <a:cubicBezTo>
                      <a:pt x="10252" y="0"/>
                      <a:pt x="5615" y="287"/>
                      <a:pt x="963" y="543"/>
                    </a:cubicBezTo>
                    <a:cubicBezTo>
                      <a:pt x="1025" y="564"/>
                      <a:pt x="1067" y="626"/>
                      <a:pt x="1046" y="710"/>
                    </a:cubicBezTo>
                    <a:cubicBezTo>
                      <a:pt x="607" y="2677"/>
                      <a:pt x="251" y="4665"/>
                      <a:pt x="0" y="6632"/>
                    </a:cubicBezTo>
                    <a:cubicBezTo>
                      <a:pt x="1109" y="7047"/>
                      <a:pt x="2161" y="7388"/>
                      <a:pt x="3353" y="7388"/>
                    </a:cubicBezTo>
                    <a:cubicBezTo>
                      <a:pt x="3420" y="7388"/>
                      <a:pt x="3489" y="7387"/>
                      <a:pt x="3557" y="7385"/>
                    </a:cubicBezTo>
                    <a:cubicBezTo>
                      <a:pt x="4938" y="7343"/>
                      <a:pt x="6256" y="6904"/>
                      <a:pt x="7533" y="6443"/>
                    </a:cubicBezTo>
                    <a:cubicBezTo>
                      <a:pt x="9897" y="5564"/>
                      <a:pt x="12157" y="4602"/>
                      <a:pt x="14668" y="4225"/>
                    </a:cubicBezTo>
                    <a:cubicBezTo>
                      <a:pt x="15537" y="4094"/>
                      <a:pt x="16417" y="4024"/>
                      <a:pt x="17295" y="4024"/>
                    </a:cubicBezTo>
                    <a:cubicBezTo>
                      <a:pt x="20329" y="4024"/>
                      <a:pt x="23335" y="4852"/>
                      <a:pt x="25736" y="6799"/>
                    </a:cubicBezTo>
                    <a:cubicBezTo>
                      <a:pt x="25527" y="5209"/>
                      <a:pt x="25234" y="3639"/>
                      <a:pt x="24878" y="2091"/>
                    </a:cubicBezTo>
                    <a:cubicBezTo>
                      <a:pt x="24523" y="1903"/>
                      <a:pt x="24209" y="1610"/>
                      <a:pt x="23958" y="1254"/>
                    </a:cubicBezTo>
                    <a:cubicBezTo>
                      <a:pt x="23623" y="836"/>
                      <a:pt x="23602" y="480"/>
                      <a:pt x="23121" y="271"/>
                    </a:cubicBezTo>
                    <a:cubicBezTo>
                      <a:pt x="22873" y="172"/>
                      <a:pt x="22526" y="148"/>
                      <a:pt x="22170" y="148"/>
                    </a:cubicBezTo>
                    <a:cubicBezTo>
                      <a:pt x="21837" y="148"/>
                      <a:pt x="21495" y="169"/>
                      <a:pt x="21218" y="169"/>
                    </a:cubicBezTo>
                    <a:cubicBezTo>
                      <a:pt x="21166" y="169"/>
                      <a:pt x="21117" y="168"/>
                      <a:pt x="21070" y="166"/>
                    </a:cubicBezTo>
                    <a:cubicBezTo>
                      <a:pt x="19710" y="103"/>
                      <a:pt x="18350" y="41"/>
                      <a:pt x="16969" y="20"/>
                    </a:cubicBezTo>
                    <a:cubicBezTo>
                      <a:pt x="16283" y="6"/>
                      <a:pt x="15598" y="0"/>
                      <a:pt x="1491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48" name="Google Shape;14748;p43"/>
              <p:cNvSpPr/>
              <p:nvPr/>
            </p:nvSpPr>
            <p:spPr>
              <a:xfrm>
                <a:off x="5211167" y="877281"/>
                <a:ext cx="413543" cy="74120"/>
              </a:xfrm>
              <a:custGeom>
                <a:rect b="b" l="l" r="r" t="t"/>
                <a:pathLst>
                  <a:path extrusionOk="0" h="5228" w="29169">
                    <a:moveTo>
                      <a:pt x="2510" y="0"/>
                    </a:moveTo>
                    <a:cubicBezTo>
                      <a:pt x="1960" y="0"/>
                      <a:pt x="1417" y="121"/>
                      <a:pt x="984" y="470"/>
                    </a:cubicBezTo>
                    <a:cubicBezTo>
                      <a:pt x="210" y="1097"/>
                      <a:pt x="1" y="2353"/>
                      <a:pt x="1047" y="2876"/>
                    </a:cubicBezTo>
                    <a:cubicBezTo>
                      <a:pt x="1235" y="2959"/>
                      <a:pt x="1215" y="3148"/>
                      <a:pt x="1110" y="3273"/>
                    </a:cubicBezTo>
                    <a:cubicBezTo>
                      <a:pt x="1215" y="3357"/>
                      <a:pt x="1319" y="3462"/>
                      <a:pt x="1403" y="3566"/>
                    </a:cubicBezTo>
                    <a:cubicBezTo>
                      <a:pt x="5693" y="2963"/>
                      <a:pt x="10067" y="2733"/>
                      <a:pt x="14439" y="2733"/>
                    </a:cubicBezTo>
                    <a:cubicBezTo>
                      <a:pt x="17956" y="2733"/>
                      <a:pt x="21472" y="2882"/>
                      <a:pt x="24942" y="3106"/>
                    </a:cubicBezTo>
                    <a:cubicBezTo>
                      <a:pt x="25088" y="3127"/>
                      <a:pt x="25172" y="3211"/>
                      <a:pt x="25235" y="3336"/>
                    </a:cubicBezTo>
                    <a:cubicBezTo>
                      <a:pt x="25589" y="4174"/>
                      <a:pt x="26291" y="5228"/>
                      <a:pt x="27282" y="5228"/>
                    </a:cubicBezTo>
                    <a:cubicBezTo>
                      <a:pt x="27404" y="5228"/>
                      <a:pt x="27531" y="5212"/>
                      <a:pt x="27662" y="5177"/>
                    </a:cubicBezTo>
                    <a:cubicBezTo>
                      <a:pt x="28645" y="4947"/>
                      <a:pt x="29168" y="3796"/>
                      <a:pt x="29043" y="2876"/>
                    </a:cubicBezTo>
                    <a:cubicBezTo>
                      <a:pt x="28750" y="1014"/>
                      <a:pt x="26679" y="281"/>
                      <a:pt x="25047" y="198"/>
                    </a:cubicBezTo>
                    <a:cubicBezTo>
                      <a:pt x="24852" y="189"/>
                      <a:pt x="24657" y="185"/>
                      <a:pt x="24462" y="185"/>
                    </a:cubicBezTo>
                    <a:cubicBezTo>
                      <a:pt x="21816" y="185"/>
                      <a:pt x="19079" y="932"/>
                      <a:pt x="16468" y="1244"/>
                    </a:cubicBezTo>
                    <a:cubicBezTo>
                      <a:pt x="14853" y="1434"/>
                      <a:pt x="13224" y="1577"/>
                      <a:pt x="11601" y="1577"/>
                    </a:cubicBezTo>
                    <a:cubicBezTo>
                      <a:pt x="10365" y="1577"/>
                      <a:pt x="9132" y="1494"/>
                      <a:pt x="7910" y="1286"/>
                    </a:cubicBezTo>
                    <a:cubicBezTo>
                      <a:pt x="6445" y="1034"/>
                      <a:pt x="5127" y="470"/>
                      <a:pt x="3704" y="156"/>
                    </a:cubicBezTo>
                    <a:cubicBezTo>
                      <a:pt x="3330" y="67"/>
                      <a:pt x="2918" y="0"/>
                      <a:pt x="251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49" name="Google Shape;14749;p43"/>
              <p:cNvSpPr/>
              <p:nvPr/>
            </p:nvSpPr>
            <p:spPr>
              <a:xfrm>
                <a:off x="5546481" y="1064935"/>
                <a:ext cx="20472" cy="17509"/>
              </a:xfrm>
              <a:custGeom>
                <a:rect b="b" l="l" r="r" t="t"/>
                <a:pathLst>
                  <a:path extrusionOk="0" h="1235" w="1444">
                    <a:moveTo>
                      <a:pt x="643" y="1"/>
                    </a:moveTo>
                    <a:cubicBezTo>
                      <a:pt x="367" y="1"/>
                      <a:pt x="91" y="157"/>
                      <a:pt x="15" y="436"/>
                    </a:cubicBezTo>
                    <a:cubicBezTo>
                      <a:pt x="1" y="533"/>
                      <a:pt x="87" y="611"/>
                      <a:pt x="166" y="611"/>
                    </a:cubicBezTo>
                    <a:cubicBezTo>
                      <a:pt x="206" y="611"/>
                      <a:pt x="244" y="591"/>
                      <a:pt x="266" y="541"/>
                    </a:cubicBezTo>
                    <a:cubicBezTo>
                      <a:pt x="321" y="404"/>
                      <a:pt x="474" y="311"/>
                      <a:pt x="621" y="311"/>
                    </a:cubicBezTo>
                    <a:cubicBezTo>
                      <a:pt x="698" y="311"/>
                      <a:pt x="773" y="337"/>
                      <a:pt x="831" y="394"/>
                    </a:cubicBezTo>
                    <a:cubicBezTo>
                      <a:pt x="1054" y="598"/>
                      <a:pt x="764" y="939"/>
                      <a:pt x="517" y="939"/>
                    </a:cubicBezTo>
                    <a:cubicBezTo>
                      <a:pt x="510" y="939"/>
                      <a:pt x="503" y="939"/>
                      <a:pt x="496" y="938"/>
                    </a:cubicBezTo>
                    <a:cubicBezTo>
                      <a:pt x="349" y="938"/>
                      <a:pt x="328" y="1169"/>
                      <a:pt x="475" y="1210"/>
                    </a:cubicBezTo>
                    <a:cubicBezTo>
                      <a:pt x="529" y="1227"/>
                      <a:pt x="582" y="1235"/>
                      <a:pt x="634" y="1235"/>
                    </a:cubicBezTo>
                    <a:cubicBezTo>
                      <a:pt x="1103" y="1235"/>
                      <a:pt x="1444" y="602"/>
                      <a:pt x="1124" y="206"/>
                    </a:cubicBezTo>
                    <a:cubicBezTo>
                      <a:pt x="1000" y="66"/>
                      <a:pt x="822" y="1"/>
                      <a:pt x="64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50" name="Google Shape;14750;p43"/>
              <p:cNvSpPr/>
              <p:nvPr/>
            </p:nvSpPr>
            <p:spPr>
              <a:xfrm>
                <a:off x="5528291" y="1033943"/>
                <a:ext cx="23223" cy="21536"/>
              </a:xfrm>
              <a:custGeom>
                <a:rect b="b" l="l" r="r" t="t"/>
                <a:pathLst>
                  <a:path extrusionOk="0" h="1519" w="1638">
                    <a:moveTo>
                      <a:pt x="721" y="1"/>
                    </a:moveTo>
                    <a:cubicBezTo>
                      <a:pt x="711" y="1"/>
                      <a:pt x="701" y="3"/>
                      <a:pt x="691" y="7"/>
                    </a:cubicBezTo>
                    <a:cubicBezTo>
                      <a:pt x="230" y="174"/>
                      <a:pt x="0" y="802"/>
                      <a:pt x="293" y="1200"/>
                    </a:cubicBezTo>
                    <a:cubicBezTo>
                      <a:pt x="440" y="1409"/>
                      <a:pt x="696" y="1519"/>
                      <a:pt x="950" y="1519"/>
                    </a:cubicBezTo>
                    <a:cubicBezTo>
                      <a:pt x="1203" y="1519"/>
                      <a:pt x="1455" y="1409"/>
                      <a:pt x="1591" y="1179"/>
                    </a:cubicBezTo>
                    <a:cubicBezTo>
                      <a:pt x="1637" y="1070"/>
                      <a:pt x="1557" y="973"/>
                      <a:pt x="1461" y="973"/>
                    </a:cubicBezTo>
                    <a:cubicBezTo>
                      <a:pt x="1428" y="973"/>
                      <a:pt x="1393" y="984"/>
                      <a:pt x="1360" y="1011"/>
                    </a:cubicBezTo>
                    <a:cubicBezTo>
                      <a:pt x="1232" y="1116"/>
                      <a:pt x="1058" y="1189"/>
                      <a:pt x="889" y="1189"/>
                    </a:cubicBezTo>
                    <a:cubicBezTo>
                      <a:pt x="756" y="1189"/>
                      <a:pt x="625" y="1143"/>
                      <a:pt x="523" y="1032"/>
                    </a:cubicBezTo>
                    <a:cubicBezTo>
                      <a:pt x="314" y="760"/>
                      <a:pt x="482" y="342"/>
                      <a:pt x="774" y="216"/>
                    </a:cubicBezTo>
                    <a:cubicBezTo>
                      <a:pt x="869" y="160"/>
                      <a:pt x="810" y="1"/>
                      <a:pt x="7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51" name="Google Shape;14751;p43"/>
              <p:cNvSpPr/>
              <p:nvPr/>
            </p:nvSpPr>
            <p:spPr>
              <a:xfrm>
                <a:off x="5492393" y="1048589"/>
                <a:ext cx="21933" cy="22131"/>
              </a:xfrm>
              <a:custGeom>
                <a:rect b="b" l="l" r="r" t="t"/>
                <a:pathLst>
                  <a:path extrusionOk="0" h="1561" w="1547">
                    <a:moveTo>
                      <a:pt x="591" y="1"/>
                    </a:moveTo>
                    <a:cubicBezTo>
                      <a:pt x="570" y="1"/>
                      <a:pt x="547" y="7"/>
                      <a:pt x="524" y="20"/>
                    </a:cubicBezTo>
                    <a:cubicBezTo>
                      <a:pt x="147" y="250"/>
                      <a:pt x="1" y="773"/>
                      <a:pt x="210" y="1150"/>
                    </a:cubicBezTo>
                    <a:cubicBezTo>
                      <a:pt x="360" y="1409"/>
                      <a:pt x="660" y="1561"/>
                      <a:pt x="955" y="1561"/>
                    </a:cubicBezTo>
                    <a:cubicBezTo>
                      <a:pt x="1114" y="1561"/>
                      <a:pt x="1271" y="1517"/>
                      <a:pt x="1402" y="1422"/>
                    </a:cubicBezTo>
                    <a:cubicBezTo>
                      <a:pt x="1547" y="1314"/>
                      <a:pt x="1458" y="1112"/>
                      <a:pt x="1310" y="1112"/>
                    </a:cubicBezTo>
                    <a:cubicBezTo>
                      <a:pt x="1286" y="1112"/>
                      <a:pt x="1261" y="1117"/>
                      <a:pt x="1235" y="1129"/>
                    </a:cubicBezTo>
                    <a:cubicBezTo>
                      <a:pt x="1143" y="1175"/>
                      <a:pt x="1043" y="1199"/>
                      <a:pt x="944" y="1199"/>
                    </a:cubicBezTo>
                    <a:cubicBezTo>
                      <a:pt x="774" y="1199"/>
                      <a:pt x="609" y="1128"/>
                      <a:pt x="503" y="983"/>
                    </a:cubicBezTo>
                    <a:cubicBezTo>
                      <a:pt x="335" y="752"/>
                      <a:pt x="419" y="397"/>
                      <a:pt x="649" y="229"/>
                    </a:cubicBezTo>
                    <a:cubicBezTo>
                      <a:pt x="754" y="159"/>
                      <a:pt x="698" y="1"/>
                      <a:pt x="59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52" name="Google Shape;14752;p43"/>
              <p:cNvSpPr/>
              <p:nvPr/>
            </p:nvSpPr>
            <p:spPr>
              <a:xfrm>
                <a:off x="5468065" y="1249130"/>
                <a:ext cx="26625" cy="17977"/>
              </a:xfrm>
              <a:custGeom>
                <a:rect b="b" l="l" r="r" t="t"/>
                <a:pathLst>
                  <a:path extrusionOk="0" h="1268" w="1878">
                    <a:moveTo>
                      <a:pt x="424" y="0"/>
                    </a:moveTo>
                    <a:cubicBezTo>
                      <a:pt x="403" y="0"/>
                      <a:pt x="380" y="6"/>
                      <a:pt x="357" y="19"/>
                    </a:cubicBezTo>
                    <a:cubicBezTo>
                      <a:pt x="1" y="208"/>
                      <a:pt x="22" y="689"/>
                      <a:pt x="252" y="982"/>
                    </a:cubicBezTo>
                    <a:cubicBezTo>
                      <a:pt x="421" y="1191"/>
                      <a:pt x="667" y="1268"/>
                      <a:pt x="925" y="1268"/>
                    </a:cubicBezTo>
                    <a:cubicBezTo>
                      <a:pt x="1208" y="1268"/>
                      <a:pt x="1507" y="1175"/>
                      <a:pt x="1737" y="1066"/>
                    </a:cubicBezTo>
                    <a:cubicBezTo>
                      <a:pt x="1877" y="986"/>
                      <a:pt x="1789" y="792"/>
                      <a:pt x="1653" y="792"/>
                    </a:cubicBezTo>
                    <a:cubicBezTo>
                      <a:pt x="1647" y="792"/>
                      <a:pt x="1640" y="793"/>
                      <a:pt x="1633" y="794"/>
                    </a:cubicBezTo>
                    <a:cubicBezTo>
                      <a:pt x="1419" y="836"/>
                      <a:pt x="1155" y="938"/>
                      <a:pt x="910" y="938"/>
                    </a:cubicBezTo>
                    <a:cubicBezTo>
                      <a:pt x="796" y="938"/>
                      <a:pt x="686" y="916"/>
                      <a:pt x="587" y="856"/>
                    </a:cubicBezTo>
                    <a:cubicBezTo>
                      <a:pt x="398" y="752"/>
                      <a:pt x="252" y="396"/>
                      <a:pt x="482" y="250"/>
                    </a:cubicBezTo>
                    <a:cubicBezTo>
                      <a:pt x="605" y="162"/>
                      <a:pt x="536" y="0"/>
                      <a:pt x="42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53" name="Google Shape;14753;p43"/>
              <p:cNvSpPr/>
              <p:nvPr/>
            </p:nvSpPr>
            <p:spPr>
              <a:xfrm>
                <a:off x="5451973" y="1282221"/>
                <a:ext cx="19366" cy="14064"/>
              </a:xfrm>
              <a:custGeom>
                <a:rect b="b" l="l" r="r" t="t"/>
                <a:pathLst>
                  <a:path extrusionOk="0" h="992" w="1366">
                    <a:moveTo>
                      <a:pt x="735" y="0"/>
                    </a:moveTo>
                    <a:cubicBezTo>
                      <a:pt x="509" y="0"/>
                      <a:pt x="262" y="103"/>
                      <a:pt x="90" y="217"/>
                    </a:cubicBezTo>
                    <a:cubicBezTo>
                      <a:pt x="1" y="288"/>
                      <a:pt x="63" y="419"/>
                      <a:pt x="147" y="419"/>
                    </a:cubicBezTo>
                    <a:cubicBezTo>
                      <a:pt x="162" y="419"/>
                      <a:pt x="178" y="415"/>
                      <a:pt x="194" y="405"/>
                    </a:cubicBezTo>
                    <a:cubicBezTo>
                      <a:pt x="328" y="325"/>
                      <a:pt x="521" y="228"/>
                      <a:pt x="692" y="228"/>
                    </a:cubicBezTo>
                    <a:cubicBezTo>
                      <a:pt x="789" y="228"/>
                      <a:pt x="879" y="259"/>
                      <a:pt x="948" y="343"/>
                    </a:cubicBezTo>
                    <a:cubicBezTo>
                      <a:pt x="1052" y="447"/>
                      <a:pt x="1052" y="719"/>
                      <a:pt x="864" y="761"/>
                    </a:cubicBezTo>
                    <a:cubicBezTo>
                      <a:pt x="738" y="782"/>
                      <a:pt x="780" y="991"/>
                      <a:pt x="906" y="991"/>
                    </a:cubicBezTo>
                    <a:cubicBezTo>
                      <a:pt x="1261" y="949"/>
                      <a:pt x="1366" y="531"/>
                      <a:pt x="1199" y="259"/>
                    </a:cubicBezTo>
                    <a:cubicBezTo>
                      <a:pt x="1095" y="70"/>
                      <a:pt x="922" y="0"/>
                      <a:pt x="73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54" name="Google Shape;14754;p43"/>
              <p:cNvSpPr/>
              <p:nvPr/>
            </p:nvSpPr>
            <p:spPr>
              <a:xfrm>
                <a:off x="5402621" y="1123900"/>
                <a:ext cx="18289" cy="18417"/>
              </a:xfrm>
              <a:custGeom>
                <a:rect b="b" l="l" r="r" t="t"/>
                <a:pathLst>
                  <a:path extrusionOk="0" h="1299" w="1290">
                    <a:moveTo>
                      <a:pt x="546" y="1"/>
                    </a:moveTo>
                    <a:cubicBezTo>
                      <a:pt x="221" y="1"/>
                      <a:pt x="0" y="379"/>
                      <a:pt x="55" y="692"/>
                    </a:cubicBezTo>
                    <a:cubicBezTo>
                      <a:pt x="126" y="1113"/>
                      <a:pt x="563" y="1299"/>
                      <a:pt x="949" y="1299"/>
                    </a:cubicBezTo>
                    <a:cubicBezTo>
                      <a:pt x="1024" y="1299"/>
                      <a:pt x="1097" y="1292"/>
                      <a:pt x="1164" y="1278"/>
                    </a:cubicBezTo>
                    <a:cubicBezTo>
                      <a:pt x="1290" y="1257"/>
                      <a:pt x="1290" y="1069"/>
                      <a:pt x="1164" y="1048"/>
                    </a:cubicBezTo>
                    <a:cubicBezTo>
                      <a:pt x="934" y="985"/>
                      <a:pt x="620" y="964"/>
                      <a:pt x="432" y="776"/>
                    </a:cubicBezTo>
                    <a:cubicBezTo>
                      <a:pt x="312" y="616"/>
                      <a:pt x="326" y="208"/>
                      <a:pt x="582" y="208"/>
                    </a:cubicBezTo>
                    <a:cubicBezTo>
                      <a:pt x="595" y="208"/>
                      <a:pt x="607" y="209"/>
                      <a:pt x="620" y="211"/>
                    </a:cubicBezTo>
                    <a:cubicBezTo>
                      <a:pt x="627" y="212"/>
                      <a:pt x="633" y="213"/>
                      <a:pt x="640" y="213"/>
                    </a:cubicBezTo>
                    <a:cubicBezTo>
                      <a:pt x="752" y="213"/>
                      <a:pt x="802" y="42"/>
                      <a:pt x="683" y="23"/>
                    </a:cubicBezTo>
                    <a:cubicBezTo>
                      <a:pt x="636" y="8"/>
                      <a:pt x="590" y="1"/>
                      <a:pt x="54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55" name="Google Shape;14755;p43"/>
              <p:cNvSpPr/>
              <p:nvPr/>
            </p:nvSpPr>
            <p:spPr>
              <a:xfrm>
                <a:off x="5400140" y="1297263"/>
                <a:ext cx="20841" cy="22188"/>
              </a:xfrm>
              <a:custGeom>
                <a:rect b="b" l="l" r="r" t="t"/>
                <a:pathLst>
                  <a:path extrusionOk="0" h="1565" w="1470">
                    <a:moveTo>
                      <a:pt x="641" y="0"/>
                    </a:moveTo>
                    <a:cubicBezTo>
                      <a:pt x="624" y="0"/>
                      <a:pt x="605" y="4"/>
                      <a:pt x="586" y="14"/>
                    </a:cubicBezTo>
                    <a:cubicBezTo>
                      <a:pt x="189" y="202"/>
                      <a:pt x="0" y="705"/>
                      <a:pt x="189" y="1123"/>
                    </a:cubicBezTo>
                    <a:cubicBezTo>
                      <a:pt x="334" y="1415"/>
                      <a:pt x="633" y="1564"/>
                      <a:pt x="942" y="1564"/>
                    </a:cubicBezTo>
                    <a:cubicBezTo>
                      <a:pt x="1076" y="1564"/>
                      <a:pt x="1213" y="1536"/>
                      <a:pt x="1339" y="1479"/>
                    </a:cubicBezTo>
                    <a:cubicBezTo>
                      <a:pt x="1470" y="1423"/>
                      <a:pt x="1401" y="1218"/>
                      <a:pt x="1281" y="1218"/>
                    </a:cubicBezTo>
                    <a:cubicBezTo>
                      <a:pt x="1266" y="1218"/>
                      <a:pt x="1251" y="1221"/>
                      <a:pt x="1235" y="1228"/>
                    </a:cubicBezTo>
                    <a:cubicBezTo>
                      <a:pt x="1153" y="1259"/>
                      <a:pt x="1063" y="1275"/>
                      <a:pt x="974" y="1275"/>
                    </a:cubicBezTo>
                    <a:cubicBezTo>
                      <a:pt x="768" y="1275"/>
                      <a:pt x="563" y="1188"/>
                      <a:pt x="461" y="997"/>
                    </a:cubicBezTo>
                    <a:cubicBezTo>
                      <a:pt x="293" y="725"/>
                      <a:pt x="440" y="349"/>
                      <a:pt x="712" y="202"/>
                    </a:cubicBezTo>
                    <a:cubicBezTo>
                      <a:pt x="800" y="131"/>
                      <a:pt x="739" y="0"/>
                      <a:pt x="64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56" name="Google Shape;14756;p43"/>
              <p:cNvSpPr/>
              <p:nvPr/>
            </p:nvSpPr>
            <p:spPr>
              <a:xfrm>
                <a:off x="5390045" y="1167850"/>
                <a:ext cx="20019" cy="14036"/>
              </a:xfrm>
              <a:custGeom>
                <a:rect b="b" l="l" r="r" t="t"/>
                <a:pathLst>
                  <a:path extrusionOk="0" h="990" w="1412">
                    <a:moveTo>
                      <a:pt x="519" y="0"/>
                    </a:moveTo>
                    <a:cubicBezTo>
                      <a:pt x="360" y="0"/>
                      <a:pt x="200" y="51"/>
                      <a:pt x="64" y="166"/>
                    </a:cubicBezTo>
                    <a:cubicBezTo>
                      <a:pt x="1" y="229"/>
                      <a:pt x="22" y="312"/>
                      <a:pt x="64" y="375"/>
                    </a:cubicBezTo>
                    <a:cubicBezTo>
                      <a:pt x="147" y="480"/>
                      <a:pt x="252" y="563"/>
                      <a:pt x="336" y="668"/>
                    </a:cubicBezTo>
                    <a:cubicBezTo>
                      <a:pt x="356" y="693"/>
                      <a:pt x="382" y="704"/>
                      <a:pt x="410" y="704"/>
                    </a:cubicBezTo>
                    <a:cubicBezTo>
                      <a:pt x="495" y="704"/>
                      <a:pt x="587" y="601"/>
                      <a:pt x="524" y="522"/>
                    </a:cubicBezTo>
                    <a:cubicBezTo>
                      <a:pt x="482" y="459"/>
                      <a:pt x="419" y="396"/>
                      <a:pt x="378" y="333"/>
                    </a:cubicBezTo>
                    <a:cubicBezTo>
                      <a:pt x="421" y="322"/>
                      <a:pt x="466" y="317"/>
                      <a:pt x="510" y="317"/>
                    </a:cubicBezTo>
                    <a:cubicBezTo>
                      <a:pt x="804" y="317"/>
                      <a:pt x="1086" y="547"/>
                      <a:pt x="1068" y="856"/>
                    </a:cubicBezTo>
                    <a:cubicBezTo>
                      <a:pt x="1056" y="940"/>
                      <a:pt x="1133" y="989"/>
                      <a:pt x="1204" y="989"/>
                    </a:cubicBezTo>
                    <a:cubicBezTo>
                      <a:pt x="1259" y="989"/>
                      <a:pt x="1310" y="961"/>
                      <a:pt x="1319" y="898"/>
                    </a:cubicBezTo>
                    <a:cubicBezTo>
                      <a:pt x="1412" y="404"/>
                      <a:pt x="968" y="0"/>
                      <a:pt x="51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57" name="Google Shape;14757;p43"/>
              <p:cNvSpPr/>
              <p:nvPr/>
            </p:nvSpPr>
            <p:spPr>
              <a:xfrm>
                <a:off x="5368099" y="1122440"/>
                <a:ext cx="23747" cy="18771"/>
              </a:xfrm>
              <a:custGeom>
                <a:rect b="b" l="l" r="r" t="t"/>
                <a:pathLst>
                  <a:path extrusionOk="0" h="1324" w="1675">
                    <a:moveTo>
                      <a:pt x="780" y="0"/>
                    </a:moveTo>
                    <a:cubicBezTo>
                      <a:pt x="481" y="0"/>
                      <a:pt x="187" y="165"/>
                      <a:pt x="42" y="440"/>
                    </a:cubicBezTo>
                    <a:cubicBezTo>
                      <a:pt x="0" y="510"/>
                      <a:pt x="53" y="571"/>
                      <a:pt x="118" y="571"/>
                    </a:cubicBezTo>
                    <a:cubicBezTo>
                      <a:pt x="149" y="571"/>
                      <a:pt x="183" y="557"/>
                      <a:pt x="210" y="523"/>
                    </a:cubicBezTo>
                    <a:cubicBezTo>
                      <a:pt x="321" y="356"/>
                      <a:pt x="535" y="244"/>
                      <a:pt x="746" y="244"/>
                    </a:cubicBezTo>
                    <a:cubicBezTo>
                      <a:pt x="851" y="244"/>
                      <a:pt x="956" y="272"/>
                      <a:pt x="1047" y="335"/>
                    </a:cubicBezTo>
                    <a:cubicBezTo>
                      <a:pt x="1319" y="502"/>
                      <a:pt x="1361" y="900"/>
                      <a:pt x="1214" y="1172"/>
                    </a:cubicBezTo>
                    <a:cubicBezTo>
                      <a:pt x="1171" y="1258"/>
                      <a:pt x="1236" y="1324"/>
                      <a:pt x="1308" y="1324"/>
                    </a:cubicBezTo>
                    <a:cubicBezTo>
                      <a:pt x="1341" y="1324"/>
                      <a:pt x="1376" y="1310"/>
                      <a:pt x="1402" y="1276"/>
                    </a:cubicBezTo>
                    <a:cubicBezTo>
                      <a:pt x="1674" y="900"/>
                      <a:pt x="1570" y="356"/>
                      <a:pt x="1172" y="105"/>
                    </a:cubicBezTo>
                    <a:cubicBezTo>
                      <a:pt x="1049" y="33"/>
                      <a:pt x="914" y="0"/>
                      <a:pt x="78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58" name="Google Shape;14758;p43"/>
              <p:cNvSpPr/>
              <p:nvPr/>
            </p:nvSpPr>
            <p:spPr>
              <a:xfrm>
                <a:off x="5269323" y="1162222"/>
                <a:ext cx="21380" cy="18842"/>
              </a:xfrm>
              <a:custGeom>
                <a:rect b="b" l="l" r="r" t="t"/>
                <a:pathLst>
                  <a:path extrusionOk="0" h="1329" w="1508">
                    <a:moveTo>
                      <a:pt x="793" y="0"/>
                    </a:moveTo>
                    <a:cubicBezTo>
                      <a:pt x="638" y="0"/>
                      <a:pt x="483" y="47"/>
                      <a:pt x="356" y="144"/>
                    </a:cubicBezTo>
                    <a:cubicBezTo>
                      <a:pt x="0" y="416"/>
                      <a:pt x="0" y="1023"/>
                      <a:pt x="356" y="1295"/>
                    </a:cubicBezTo>
                    <a:cubicBezTo>
                      <a:pt x="379" y="1318"/>
                      <a:pt x="405" y="1328"/>
                      <a:pt x="431" y="1328"/>
                    </a:cubicBezTo>
                    <a:cubicBezTo>
                      <a:pt x="521" y="1328"/>
                      <a:pt x="604" y="1209"/>
                      <a:pt x="523" y="1128"/>
                    </a:cubicBezTo>
                    <a:cubicBezTo>
                      <a:pt x="314" y="939"/>
                      <a:pt x="293" y="542"/>
                      <a:pt x="544" y="374"/>
                    </a:cubicBezTo>
                    <a:cubicBezTo>
                      <a:pt x="611" y="327"/>
                      <a:pt x="694" y="306"/>
                      <a:pt x="779" y="306"/>
                    </a:cubicBezTo>
                    <a:cubicBezTo>
                      <a:pt x="958" y="306"/>
                      <a:pt x="1149" y="400"/>
                      <a:pt x="1234" y="542"/>
                    </a:cubicBezTo>
                    <a:cubicBezTo>
                      <a:pt x="1267" y="588"/>
                      <a:pt x="1309" y="607"/>
                      <a:pt x="1348" y="607"/>
                    </a:cubicBezTo>
                    <a:cubicBezTo>
                      <a:pt x="1433" y="607"/>
                      <a:pt x="1508" y="517"/>
                      <a:pt x="1465" y="416"/>
                    </a:cubicBezTo>
                    <a:cubicBezTo>
                      <a:pt x="1344" y="148"/>
                      <a:pt x="1069" y="0"/>
                      <a:pt x="79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59" name="Google Shape;14759;p43"/>
              <p:cNvSpPr/>
              <p:nvPr/>
            </p:nvSpPr>
            <p:spPr>
              <a:xfrm>
                <a:off x="5253884" y="1134604"/>
                <a:ext cx="18062" cy="13114"/>
              </a:xfrm>
              <a:custGeom>
                <a:rect b="b" l="l" r="r" t="t"/>
                <a:pathLst>
                  <a:path extrusionOk="0" h="925" w="1274">
                    <a:moveTo>
                      <a:pt x="250" y="1"/>
                    </a:moveTo>
                    <a:cubicBezTo>
                      <a:pt x="215" y="1"/>
                      <a:pt x="183" y="19"/>
                      <a:pt x="168" y="63"/>
                    </a:cubicBezTo>
                    <a:cubicBezTo>
                      <a:pt x="1" y="356"/>
                      <a:pt x="147" y="774"/>
                      <a:pt x="482" y="900"/>
                    </a:cubicBezTo>
                    <a:cubicBezTo>
                      <a:pt x="534" y="917"/>
                      <a:pt x="590" y="925"/>
                      <a:pt x="647" y="925"/>
                    </a:cubicBezTo>
                    <a:cubicBezTo>
                      <a:pt x="940" y="925"/>
                      <a:pt x="1274" y="712"/>
                      <a:pt x="1256" y="398"/>
                    </a:cubicBezTo>
                    <a:cubicBezTo>
                      <a:pt x="1244" y="335"/>
                      <a:pt x="1187" y="295"/>
                      <a:pt x="1134" y="295"/>
                    </a:cubicBezTo>
                    <a:cubicBezTo>
                      <a:pt x="1098" y="295"/>
                      <a:pt x="1064" y="313"/>
                      <a:pt x="1047" y="356"/>
                    </a:cubicBezTo>
                    <a:cubicBezTo>
                      <a:pt x="953" y="488"/>
                      <a:pt x="824" y="655"/>
                      <a:pt x="646" y="655"/>
                    </a:cubicBezTo>
                    <a:cubicBezTo>
                      <a:pt x="627" y="655"/>
                      <a:pt x="607" y="653"/>
                      <a:pt x="587" y="649"/>
                    </a:cubicBezTo>
                    <a:cubicBezTo>
                      <a:pt x="357" y="586"/>
                      <a:pt x="294" y="335"/>
                      <a:pt x="357" y="146"/>
                    </a:cubicBezTo>
                    <a:cubicBezTo>
                      <a:pt x="384" y="65"/>
                      <a:pt x="314" y="1"/>
                      <a:pt x="25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60" name="Google Shape;14760;p43"/>
              <p:cNvSpPr/>
              <p:nvPr/>
            </p:nvSpPr>
            <p:spPr>
              <a:xfrm>
                <a:off x="5165487" y="868250"/>
                <a:ext cx="505499" cy="799696"/>
              </a:xfrm>
              <a:custGeom>
                <a:rect b="b" l="l" r="r" t="t"/>
                <a:pathLst>
                  <a:path extrusionOk="0" h="56406" w="35655">
                    <a:moveTo>
                      <a:pt x="5732" y="637"/>
                    </a:moveTo>
                    <a:cubicBezTo>
                      <a:pt x="6140" y="637"/>
                      <a:pt x="6552" y="704"/>
                      <a:pt x="6926" y="793"/>
                    </a:cubicBezTo>
                    <a:cubicBezTo>
                      <a:pt x="8349" y="1127"/>
                      <a:pt x="9667" y="1671"/>
                      <a:pt x="11132" y="1923"/>
                    </a:cubicBezTo>
                    <a:cubicBezTo>
                      <a:pt x="12374" y="2134"/>
                      <a:pt x="13627" y="2220"/>
                      <a:pt x="14884" y="2220"/>
                    </a:cubicBezTo>
                    <a:cubicBezTo>
                      <a:pt x="16487" y="2220"/>
                      <a:pt x="18095" y="2080"/>
                      <a:pt x="19690" y="1881"/>
                    </a:cubicBezTo>
                    <a:cubicBezTo>
                      <a:pt x="22296" y="1569"/>
                      <a:pt x="25029" y="842"/>
                      <a:pt x="27670" y="842"/>
                    </a:cubicBezTo>
                    <a:cubicBezTo>
                      <a:pt x="27870" y="842"/>
                      <a:pt x="28070" y="847"/>
                      <a:pt x="28269" y="855"/>
                    </a:cubicBezTo>
                    <a:cubicBezTo>
                      <a:pt x="29901" y="918"/>
                      <a:pt x="31972" y="1651"/>
                      <a:pt x="32265" y="3513"/>
                    </a:cubicBezTo>
                    <a:cubicBezTo>
                      <a:pt x="32390" y="4433"/>
                      <a:pt x="31867" y="5584"/>
                      <a:pt x="30884" y="5814"/>
                    </a:cubicBezTo>
                    <a:cubicBezTo>
                      <a:pt x="30753" y="5849"/>
                      <a:pt x="30626" y="5865"/>
                      <a:pt x="30504" y="5865"/>
                    </a:cubicBezTo>
                    <a:cubicBezTo>
                      <a:pt x="29513" y="5865"/>
                      <a:pt x="28811" y="4811"/>
                      <a:pt x="28457" y="3973"/>
                    </a:cubicBezTo>
                    <a:cubicBezTo>
                      <a:pt x="28394" y="3848"/>
                      <a:pt x="28310" y="3764"/>
                      <a:pt x="28164" y="3743"/>
                    </a:cubicBezTo>
                    <a:cubicBezTo>
                      <a:pt x="24726" y="3521"/>
                      <a:pt x="21244" y="3377"/>
                      <a:pt x="17760" y="3377"/>
                    </a:cubicBezTo>
                    <a:cubicBezTo>
                      <a:pt x="13355" y="3377"/>
                      <a:pt x="8947" y="3607"/>
                      <a:pt x="4625" y="4203"/>
                    </a:cubicBezTo>
                    <a:cubicBezTo>
                      <a:pt x="4541" y="4099"/>
                      <a:pt x="4437" y="3994"/>
                      <a:pt x="4332" y="3910"/>
                    </a:cubicBezTo>
                    <a:cubicBezTo>
                      <a:pt x="4437" y="3785"/>
                      <a:pt x="4457" y="3596"/>
                      <a:pt x="4269" y="3513"/>
                    </a:cubicBezTo>
                    <a:cubicBezTo>
                      <a:pt x="3223" y="2990"/>
                      <a:pt x="3432" y="1734"/>
                      <a:pt x="4206" y="1107"/>
                    </a:cubicBezTo>
                    <a:cubicBezTo>
                      <a:pt x="4639" y="758"/>
                      <a:pt x="5182" y="637"/>
                      <a:pt x="5732" y="637"/>
                    </a:cubicBezTo>
                    <a:close/>
                    <a:moveTo>
                      <a:pt x="19455" y="4058"/>
                    </a:moveTo>
                    <a:cubicBezTo>
                      <a:pt x="20139" y="4058"/>
                      <a:pt x="20824" y="4064"/>
                      <a:pt x="21510" y="4078"/>
                    </a:cubicBezTo>
                    <a:cubicBezTo>
                      <a:pt x="22891" y="4099"/>
                      <a:pt x="24251" y="4161"/>
                      <a:pt x="25611" y="4224"/>
                    </a:cubicBezTo>
                    <a:cubicBezTo>
                      <a:pt x="25658" y="4226"/>
                      <a:pt x="25707" y="4227"/>
                      <a:pt x="25759" y="4227"/>
                    </a:cubicBezTo>
                    <a:cubicBezTo>
                      <a:pt x="26036" y="4227"/>
                      <a:pt x="26378" y="4206"/>
                      <a:pt x="26711" y="4206"/>
                    </a:cubicBezTo>
                    <a:cubicBezTo>
                      <a:pt x="27067" y="4206"/>
                      <a:pt x="27414" y="4230"/>
                      <a:pt x="27662" y="4329"/>
                    </a:cubicBezTo>
                    <a:cubicBezTo>
                      <a:pt x="28143" y="4538"/>
                      <a:pt x="28164" y="4894"/>
                      <a:pt x="28499" y="5312"/>
                    </a:cubicBezTo>
                    <a:cubicBezTo>
                      <a:pt x="28750" y="5668"/>
                      <a:pt x="29064" y="5961"/>
                      <a:pt x="29419" y="6149"/>
                    </a:cubicBezTo>
                    <a:cubicBezTo>
                      <a:pt x="29775" y="7697"/>
                      <a:pt x="30068" y="9267"/>
                      <a:pt x="30277" y="10857"/>
                    </a:cubicBezTo>
                    <a:cubicBezTo>
                      <a:pt x="27876" y="8910"/>
                      <a:pt x="24870" y="8082"/>
                      <a:pt x="21836" y="8082"/>
                    </a:cubicBezTo>
                    <a:cubicBezTo>
                      <a:pt x="20958" y="8082"/>
                      <a:pt x="20078" y="8152"/>
                      <a:pt x="19209" y="8283"/>
                    </a:cubicBezTo>
                    <a:cubicBezTo>
                      <a:pt x="16698" y="8660"/>
                      <a:pt x="14438" y="9622"/>
                      <a:pt x="12074" y="10501"/>
                    </a:cubicBezTo>
                    <a:cubicBezTo>
                      <a:pt x="10797" y="10962"/>
                      <a:pt x="9479" y="11401"/>
                      <a:pt x="8098" y="11443"/>
                    </a:cubicBezTo>
                    <a:cubicBezTo>
                      <a:pt x="8030" y="11445"/>
                      <a:pt x="7961" y="11446"/>
                      <a:pt x="7894" y="11446"/>
                    </a:cubicBezTo>
                    <a:cubicBezTo>
                      <a:pt x="6702" y="11446"/>
                      <a:pt x="5650" y="11105"/>
                      <a:pt x="4541" y="10690"/>
                    </a:cubicBezTo>
                    <a:cubicBezTo>
                      <a:pt x="4792" y="8723"/>
                      <a:pt x="5148" y="6735"/>
                      <a:pt x="5587" y="4768"/>
                    </a:cubicBezTo>
                    <a:cubicBezTo>
                      <a:pt x="5608" y="4684"/>
                      <a:pt x="5566" y="4622"/>
                      <a:pt x="5504" y="4601"/>
                    </a:cubicBezTo>
                    <a:cubicBezTo>
                      <a:pt x="10156" y="4345"/>
                      <a:pt x="14793" y="4058"/>
                      <a:pt x="19455" y="4058"/>
                    </a:cubicBezTo>
                    <a:close/>
                    <a:moveTo>
                      <a:pt x="21865" y="8672"/>
                    </a:moveTo>
                    <a:cubicBezTo>
                      <a:pt x="24896" y="8672"/>
                      <a:pt x="27856" y="9516"/>
                      <a:pt x="30298" y="11589"/>
                    </a:cubicBezTo>
                    <a:cubicBezTo>
                      <a:pt x="30319" y="11610"/>
                      <a:pt x="30340" y="11631"/>
                      <a:pt x="30361" y="11631"/>
                    </a:cubicBezTo>
                    <a:cubicBezTo>
                      <a:pt x="30738" y="14958"/>
                      <a:pt x="30758" y="18327"/>
                      <a:pt x="30403" y="21674"/>
                    </a:cubicBezTo>
                    <a:cubicBezTo>
                      <a:pt x="29880" y="26403"/>
                      <a:pt x="27871" y="30546"/>
                      <a:pt x="23686" y="33015"/>
                    </a:cubicBezTo>
                    <a:cubicBezTo>
                      <a:pt x="21709" y="34177"/>
                      <a:pt x="19517" y="34765"/>
                      <a:pt x="17322" y="34765"/>
                    </a:cubicBezTo>
                    <a:cubicBezTo>
                      <a:pt x="15290" y="34765"/>
                      <a:pt x="13254" y="34261"/>
                      <a:pt x="11383" y="33245"/>
                    </a:cubicBezTo>
                    <a:cubicBezTo>
                      <a:pt x="7157" y="30965"/>
                      <a:pt x="5211" y="27031"/>
                      <a:pt x="4541" y="22428"/>
                    </a:cubicBezTo>
                    <a:cubicBezTo>
                      <a:pt x="3997" y="18578"/>
                      <a:pt x="4039" y="14811"/>
                      <a:pt x="4499" y="11045"/>
                    </a:cubicBezTo>
                    <a:lnTo>
                      <a:pt x="4499" y="11045"/>
                    </a:lnTo>
                    <a:cubicBezTo>
                      <a:pt x="5532" y="11716"/>
                      <a:pt x="6633" y="11973"/>
                      <a:pt x="7762" y="11973"/>
                    </a:cubicBezTo>
                    <a:cubicBezTo>
                      <a:pt x="10544" y="11973"/>
                      <a:pt x="13498" y="10411"/>
                      <a:pt x="16028" y="9622"/>
                    </a:cubicBezTo>
                    <a:cubicBezTo>
                      <a:pt x="17924" y="9023"/>
                      <a:pt x="19909" y="8672"/>
                      <a:pt x="21865" y="8672"/>
                    </a:cubicBezTo>
                    <a:close/>
                    <a:moveTo>
                      <a:pt x="5378" y="4601"/>
                    </a:moveTo>
                    <a:cubicBezTo>
                      <a:pt x="5357" y="4622"/>
                      <a:pt x="5336" y="4643"/>
                      <a:pt x="5315" y="4684"/>
                    </a:cubicBezTo>
                    <a:cubicBezTo>
                      <a:pt x="3558" y="10104"/>
                      <a:pt x="3244" y="16151"/>
                      <a:pt x="3955" y="21758"/>
                    </a:cubicBezTo>
                    <a:cubicBezTo>
                      <a:pt x="4541" y="26403"/>
                      <a:pt x="6110" y="30462"/>
                      <a:pt x="10170" y="33099"/>
                    </a:cubicBezTo>
                    <a:cubicBezTo>
                      <a:pt x="12363" y="34537"/>
                      <a:pt x="14782" y="35195"/>
                      <a:pt x="17167" y="35195"/>
                    </a:cubicBezTo>
                    <a:cubicBezTo>
                      <a:pt x="23041" y="35195"/>
                      <a:pt x="28712" y="31204"/>
                      <a:pt x="30319" y="25043"/>
                    </a:cubicBezTo>
                    <a:cubicBezTo>
                      <a:pt x="31867" y="19080"/>
                      <a:pt x="31344" y="12342"/>
                      <a:pt x="30005" y="6379"/>
                    </a:cubicBezTo>
                    <a:lnTo>
                      <a:pt x="30005" y="6379"/>
                    </a:lnTo>
                    <a:cubicBezTo>
                      <a:pt x="30185" y="6433"/>
                      <a:pt x="30372" y="6460"/>
                      <a:pt x="30561" y="6460"/>
                    </a:cubicBezTo>
                    <a:cubicBezTo>
                      <a:pt x="30814" y="6460"/>
                      <a:pt x="31072" y="6412"/>
                      <a:pt x="31323" y="6316"/>
                    </a:cubicBezTo>
                    <a:lnTo>
                      <a:pt x="31323" y="6316"/>
                    </a:lnTo>
                    <a:cubicBezTo>
                      <a:pt x="33102" y="13933"/>
                      <a:pt x="34859" y="22972"/>
                      <a:pt x="29775" y="29772"/>
                    </a:cubicBezTo>
                    <a:cubicBezTo>
                      <a:pt x="27766" y="32450"/>
                      <a:pt x="24837" y="34291"/>
                      <a:pt x="22619" y="36781"/>
                    </a:cubicBezTo>
                    <a:cubicBezTo>
                      <a:pt x="20569" y="39125"/>
                      <a:pt x="19522" y="41908"/>
                      <a:pt x="19920" y="45025"/>
                    </a:cubicBezTo>
                    <a:cubicBezTo>
                      <a:pt x="20380" y="48687"/>
                      <a:pt x="22515" y="52056"/>
                      <a:pt x="25025" y="54713"/>
                    </a:cubicBezTo>
                    <a:cubicBezTo>
                      <a:pt x="22431" y="55320"/>
                      <a:pt x="19794" y="55822"/>
                      <a:pt x="17116" y="55864"/>
                    </a:cubicBezTo>
                    <a:cubicBezTo>
                      <a:pt x="17056" y="55864"/>
                      <a:pt x="16996" y="55864"/>
                      <a:pt x="16936" y="55864"/>
                    </a:cubicBezTo>
                    <a:cubicBezTo>
                      <a:pt x="14364" y="55864"/>
                      <a:pt x="11890" y="55429"/>
                      <a:pt x="9416" y="54755"/>
                    </a:cubicBezTo>
                    <a:cubicBezTo>
                      <a:pt x="11864" y="52955"/>
                      <a:pt x="14815" y="50633"/>
                      <a:pt x="15421" y="47494"/>
                    </a:cubicBezTo>
                    <a:cubicBezTo>
                      <a:pt x="16007" y="44460"/>
                      <a:pt x="15108" y="40401"/>
                      <a:pt x="13224" y="37953"/>
                    </a:cubicBezTo>
                    <a:cubicBezTo>
                      <a:pt x="12178" y="36572"/>
                      <a:pt x="10755" y="35589"/>
                      <a:pt x="9416" y="34501"/>
                    </a:cubicBezTo>
                    <a:cubicBezTo>
                      <a:pt x="7931" y="33329"/>
                      <a:pt x="6654" y="31969"/>
                      <a:pt x="5629" y="30358"/>
                    </a:cubicBezTo>
                    <a:cubicBezTo>
                      <a:pt x="3579" y="27135"/>
                      <a:pt x="2616" y="23306"/>
                      <a:pt x="2428" y="19519"/>
                    </a:cubicBezTo>
                    <a:cubicBezTo>
                      <a:pt x="2177" y="14477"/>
                      <a:pt x="3223" y="9581"/>
                      <a:pt x="4039" y="4643"/>
                    </a:cubicBezTo>
                    <a:cubicBezTo>
                      <a:pt x="4081" y="4664"/>
                      <a:pt x="4102" y="4684"/>
                      <a:pt x="4144" y="4684"/>
                    </a:cubicBezTo>
                    <a:cubicBezTo>
                      <a:pt x="4562" y="4664"/>
                      <a:pt x="4960" y="4622"/>
                      <a:pt x="5378" y="4601"/>
                    </a:cubicBezTo>
                    <a:close/>
                    <a:moveTo>
                      <a:pt x="5731" y="0"/>
                    </a:moveTo>
                    <a:cubicBezTo>
                      <a:pt x="5058" y="0"/>
                      <a:pt x="4406" y="158"/>
                      <a:pt x="3809" y="583"/>
                    </a:cubicBezTo>
                    <a:cubicBezTo>
                      <a:pt x="2679" y="1420"/>
                      <a:pt x="2574" y="3283"/>
                      <a:pt x="3893" y="3952"/>
                    </a:cubicBezTo>
                    <a:cubicBezTo>
                      <a:pt x="3913" y="3973"/>
                      <a:pt x="3913" y="3994"/>
                      <a:pt x="3934" y="4015"/>
                    </a:cubicBezTo>
                    <a:cubicBezTo>
                      <a:pt x="4018" y="4099"/>
                      <a:pt x="4081" y="4182"/>
                      <a:pt x="4165" y="4266"/>
                    </a:cubicBezTo>
                    <a:lnTo>
                      <a:pt x="4102" y="4266"/>
                    </a:lnTo>
                    <a:cubicBezTo>
                      <a:pt x="4090" y="4170"/>
                      <a:pt x="3996" y="4109"/>
                      <a:pt x="3910" y="4109"/>
                    </a:cubicBezTo>
                    <a:cubicBezTo>
                      <a:pt x="3845" y="4109"/>
                      <a:pt x="3785" y="4143"/>
                      <a:pt x="3767" y="4224"/>
                    </a:cubicBezTo>
                    <a:cubicBezTo>
                      <a:pt x="1633" y="13033"/>
                      <a:pt x="1" y="23620"/>
                      <a:pt x="5671" y="31509"/>
                    </a:cubicBezTo>
                    <a:cubicBezTo>
                      <a:pt x="6906" y="33224"/>
                      <a:pt x="8475" y="34522"/>
                      <a:pt x="10128" y="35840"/>
                    </a:cubicBezTo>
                    <a:cubicBezTo>
                      <a:pt x="12157" y="37451"/>
                      <a:pt x="13622" y="39167"/>
                      <a:pt x="14312" y="41740"/>
                    </a:cubicBezTo>
                    <a:cubicBezTo>
                      <a:pt x="15003" y="44293"/>
                      <a:pt x="15421" y="47264"/>
                      <a:pt x="13915" y="49607"/>
                    </a:cubicBezTo>
                    <a:cubicBezTo>
                      <a:pt x="12618" y="51616"/>
                      <a:pt x="10504" y="52872"/>
                      <a:pt x="8851" y="54525"/>
                    </a:cubicBezTo>
                    <a:cubicBezTo>
                      <a:pt x="8831" y="54545"/>
                      <a:pt x="8810" y="54566"/>
                      <a:pt x="8789" y="54587"/>
                    </a:cubicBezTo>
                    <a:cubicBezTo>
                      <a:pt x="8770" y="54582"/>
                      <a:pt x="8751" y="54580"/>
                      <a:pt x="8734" y="54580"/>
                    </a:cubicBezTo>
                    <a:cubicBezTo>
                      <a:pt x="8527" y="54580"/>
                      <a:pt x="8471" y="54908"/>
                      <a:pt x="8684" y="54985"/>
                    </a:cubicBezTo>
                    <a:cubicBezTo>
                      <a:pt x="11315" y="56001"/>
                      <a:pt x="13993" y="56405"/>
                      <a:pt x="16682" y="56405"/>
                    </a:cubicBezTo>
                    <a:cubicBezTo>
                      <a:pt x="19640" y="56405"/>
                      <a:pt x="22611" y="55916"/>
                      <a:pt x="25548" y="55215"/>
                    </a:cubicBezTo>
                    <a:cubicBezTo>
                      <a:pt x="25582" y="55235"/>
                      <a:pt x="25620" y="55244"/>
                      <a:pt x="25657" y="55244"/>
                    </a:cubicBezTo>
                    <a:cubicBezTo>
                      <a:pt x="25736" y="55244"/>
                      <a:pt x="25813" y="55202"/>
                      <a:pt x="25841" y="55131"/>
                    </a:cubicBezTo>
                    <a:cubicBezTo>
                      <a:pt x="26053" y="54978"/>
                      <a:pt x="25929" y="54577"/>
                      <a:pt x="25648" y="54577"/>
                    </a:cubicBezTo>
                    <a:cubicBezTo>
                      <a:pt x="25623" y="54577"/>
                      <a:pt x="25597" y="54580"/>
                      <a:pt x="25569" y="54587"/>
                    </a:cubicBezTo>
                    <a:lnTo>
                      <a:pt x="25548" y="54587"/>
                    </a:lnTo>
                    <a:cubicBezTo>
                      <a:pt x="22619" y="50675"/>
                      <a:pt x="19271" y="46302"/>
                      <a:pt x="20799" y="41112"/>
                    </a:cubicBezTo>
                    <a:cubicBezTo>
                      <a:pt x="21991" y="37053"/>
                      <a:pt x="25946" y="34752"/>
                      <a:pt x="28750" y="31906"/>
                    </a:cubicBezTo>
                    <a:cubicBezTo>
                      <a:pt x="35655" y="24876"/>
                      <a:pt x="33939" y="14665"/>
                      <a:pt x="31888" y="6003"/>
                    </a:cubicBezTo>
                    <a:cubicBezTo>
                      <a:pt x="31888" y="6003"/>
                      <a:pt x="31888" y="5982"/>
                      <a:pt x="31867" y="5982"/>
                    </a:cubicBezTo>
                    <a:cubicBezTo>
                      <a:pt x="31888" y="5982"/>
                      <a:pt x="31888" y="5961"/>
                      <a:pt x="31909" y="5961"/>
                    </a:cubicBezTo>
                    <a:cubicBezTo>
                      <a:pt x="33123" y="4956"/>
                      <a:pt x="33186" y="3220"/>
                      <a:pt x="32265" y="2006"/>
                    </a:cubicBezTo>
                    <a:cubicBezTo>
                      <a:pt x="31211" y="626"/>
                      <a:pt x="29527" y="223"/>
                      <a:pt x="27882" y="223"/>
                    </a:cubicBezTo>
                    <a:cubicBezTo>
                      <a:pt x="27633" y="223"/>
                      <a:pt x="27384" y="232"/>
                      <a:pt x="27139" y="249"/>
                    </a:cubicBezTo>
                    <a:cubicBezTo>
                      <a:pt x="22955" y="560"/>
                      <a:pt x="18828" y="1588"/>
                      <a:pt x="14665" y="1588"/>
                    </a:cubicBezTo>
                    <a:cubicBezTo>
                      <a:pt x="13228" y="1588"/>
                      <a:pt x="11787" y="1465"/>
                      <a:pt x="10337" y="1148"/>
                    </a:cubicBezTo>
                    <a:cubicBezTo>
                      <a:pt x="8938" y="828"/>
                      <a:pt x="7276" y="0"/>
                      <a:pt x="573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4761" name="Google Shape;14761;p43"/>
          <p:cNvGrpSpPr/>
          <p:nvPr/>
        </p:nvGrpSpPr>
        <p:grpSpPr>
          <a:xfrm rot="390484">
            <a:off x="1435062" y="1186301"/>
            <a:ext cx="1724325" cy="2248539"/>
            <a:chOff x="6257138" y="1745138"/>
            <a:chExt cx="2006575" cy="2616595"/>
          </a:xfrm>
        </p:grpSpPr>
        <p:grpSp>
          <p:nvGrpSpPr>
            <p:cNvPr id="14762" name="Google Shape;14762;p43"/>
            <p:cNvGrpSpPr/>
            <p:nvPr/>
          </p:nvGrpSpPr>
          <p:grpSpPr>
            <a:xfrm>
              <a:off x="6257138" y="1745138"/>
              <a:ext cx="2006575" cy="2616595"/>
              <a:chOff x="6619525" y="2108675"/>
              <a:chExt cx="2006575" cy="2616595"/>
            </a:xfrm>
          </p:grpSpPr>
          <p:sp>
            <p:nvSpPr>
              <p:cNvPr id="14763" name="Google Shape;14763;p43"/>
              <p:cNvSpPr/>
              <p:nvPr/>
            </p:nvSpPr>
            <p:spPr>
              <a:xfrm>
                <a:off x="8033971" y="2879012"/>
                <a:ext cx="559220" cy="1411251"/>
              </a:xfrm>
              <a:custGeom>
                <a:rect b="b" l="l" r="r" t="t"/>
                <a:pathLst>
                  <a:path extrusionOk="0" h="44365" w="17580">
                    <a:moveTo>
                      <a:pt x="8375" y="0"/>
                    </a:moveTo>
                    <a:cubicBezTo>
                      <a:pt x="5688" y="0"/>
                      <a:pt x="3648" y="1357"/>
                      <a:pt x="1868" y="3170"/>
                    </a:cubicBezTo>
                    <a:cubicBezTo>
                      <a:pt x="1768" y="3971"/>
                      <a:pt x="1668" y="4771"/>
                      <a:pt x="1601" y="5538"/>
                    </a:cubicBezTo>
                    <a:cubicBezTo>
                      <a:pt x="1435" y="6939"/>
                      <a:pt x="1335" y="8307"/>
                      <a:pt x="1201" y="9708"/>
                    </a:cubicBezTo>
                    <a:cubicBezTo>
                      <a:pt x="2596" y="7187"/>
                      <a:pt x="4810" y="4817"/>
                      <a:pt x="7531" y="4817"/>
                    </a:cubicBezTo>
                    <a:cubicBezTo>
                      <a:pt x="8195" y="4817"/>
                      <a:pt x="8888" y="4958"/>
                      <a:pt x="9607" y="5272"/>
                    </a:cubicBezTo>
                    <a:cubicBezTo>
                      <a:pt x="14077" y="7273"/>
                      <a:pt x="13743" y="14712"/>
                      <a:pt x="13510" y="18648"/>
                    </a:cubicBezTo>
                    <a:cubicBezTo>
                      <a:pt x="13343" y="21683"/>
                      <a:pt x="12809" y="24685"/>
                      <a:pt x="12042" y="27621"/>
                    </a:cubicBezTo>
                    <a:cubicBezTo>
                      <a:pt x="11308" y="30456"/>
                      <a:pt x="10474" y="33658"/>
                      <a:pt x="8640" y="36027"/>
                    </a:cubicBezTo>
                    <a:cubicBezTo>
                      <a:pt x="7393" y="37627"/>
                      <a:pt x="5136" y="38774"/>
                      <a:pt x="3119" y="38774"/>
                    </a:cubicBezTo>
                    <a:cubicBezTo>
                      <a:pt x="1899" y="38774"/>
                      <a:pt x="767" y="38354"/>
                      <a:pt x="0" y="37361"/>
                    </a:cubicBezTo>
                    <a:lnTo>
                      <a:pt x="0" y="37361"/>
                    </a:lnTo>
                    <a:cubicBezTo>
                      <a:pt x="0" y="39129"/>
                      <a:pt x="0" y="40864"/>
                      <a:pt x="34" y="42632"/>
                    </a:cubicBezTo>
                    <a:cubicBezTo>
                      <a:pt x="1436" y="43852"/>
                      <a:pt x="2944" y="44364"/>
                      <a:pt x="4444" y="44364"/>
                    </a:cubicBezTo>
                    <a:cubicBezTo>
                      <a:pt x="8188" y="44364"/>
                      <a:pt x="11876" y="41172"/>
                      <a:pt x="13710" y="37861"/>
                    </a:cubicBezTo>
                    <a:cubicBezTo>
                      <a:pt x="16412" y="32958"/>
                      <a:pt x="17279" y="27187"/>
                      <a:pt x="17479" y="21650"/>
                    </a:cubicBezTo>
                    <a:cubicBezTo>
                      <a:pt x="17580" y="18848"/>
                      <a:pt x="17546" y="16013"/>
                      <a:pt x="17446" y="13177"/>
                    </a:cubicBezTo>
                    <a:cubicBezTo>
                      <a:pt x="17313" y="10208"/>
                      <a:pt x="17079" y="7140"/>
                      <a:pt x="15611" y="4504"/>
                    </a:cubicBezTo>
                    <a:cubicBezTo>
                      <a:pt x="14177" y="1836"/>
                      <a:pt x="11542" y="34"/>
                      <a:pt x="8473" y="1"/>
                    </a:cubicBezTo>
                    <a:cubicBezTo>
                      <a:pt x="8440" y="1"/>
                      <a:pt x="8408" y="0"/>
                      <a:pt x="837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64" name="Google Shape;14764;p43"/>
              <p:cNvSpPr/>
              <p:nvPr/>
            </p:nvSpPr>
            <p:spPr>
              <a:xfrm>
                <a:off x="6804180" y="2573447"/>
                <a:ext cx="1318970" cy="2119309"/>
              </a:xfrm>
              <a:custGeom>
                <a:rect b="b" l="l" r="r" t="t"/>
                <a:pathLst>
                  <a:path extrusionOk="0" h="66624" w="41464">
                    <a:moveTo>
                      <a:pt x="14856" y="4414"/>
                    </a:moveTo>
                    <a:cubicBezTo>
                      <a:pt x="14990" y="4414"/>
                      <a:pt x="15103" y="4543"/>
                      <a:pt x="15011" y="4704"/>
                    </a:cubicBezTo>
                    <a:cubicBezTo>
                      <a:pt x="14911" y="5004"/>
                      <a:pt x="15078" y="5437"/>
                      <a:pt x="15411" y="5437"/>
                    </a:cubicBezTo>
                    <a:cubicBezTo>
                      <a:pt x="15432" y="5441"/>
                      <a:pt x="15452" y="5443"/>
                      <a:pt x="15472" y="5443"/>
                    </a:cubicBezTo>
                    <a:cubicBezTo>
                      <a:pt x="15639" y="5443"/>
                      <a:pt x="15755" y="5320"/>
                      <a:pt x="15845" y="5171"/>
                    </a:cubicBezTo>
                    <a:cubicBezTo>
                      <a:pt x="15912" y="5037"/>
                      <a:pt x="15845" y="4870"/>
                      <a:pt x="15912" y="4704"/>
                    </a:cubicBezTo>
                    <a:cubicBezTo>
                      <a:pt x="15960" y="4608"/>
                      <a:pt x="16042" y="4529"/>
                      <a:pt x="16133" y="4529"/>
                    </a:cubicBezTo>
                    <a:cubicBezTo>
                      <a:pt x="16170" y="4529"/>
                      <a:pt x="16207" y="4542"/>
                      <a:pt x="16245" y="4570"/>
                    </a:cubicBezTo>
                    <a:cubicBezTo>
                      <a:pt x="16546" y="4770"/>
                      <a:pt x="16445" y="5237"/>
                      <a:pt x="16279" y="5504"/>
                    </a:cubicBezTo>
                    <a:cubicBezTo>
                      <a:pt x="16093" y="5782"/>
                      <a:pt x="15793" y="5975"/>
                      <a:pt x="15458" y="5975"/>
                    </a:cubicBezTo>
                    <a:cubicBezTo>
                      <a:pt x="15431" y="5975"/>
                      <a:pt x="15405" y="5974"/>
                      <a:pt x="15378" y="5971"/>
                    </a:cubicBezTo>
                    <a:cubicBezTo>
                      <a:pt x="14711" y="5904"/>
                      <a:pt x="14311" y="5070"/>
                      <a:pt x="14678" y="4503"/>
                    </a:cubicBezTo>
                    <a:cubicBezTo>
                      <a:pt x="14730" y="4441"/>
                      <a:pt x="14795" y="4414"/>
                      <a:pt x="14856" y="4414"/>
                    </a:cubicBezTo>
                    <a:close/>
                    <a:moveTo>
                      <a:pt x="3839" y="2235"/>
                    </a:moveTo>
                    <a:cubicBezTo>
                      <a:pt x="4071" y="2235"/>
                      <a:pt x="4313" y="2314"/>
                      <a:pt x="4504" y="2469"/>
                    </a:cubicBezTo>
                    <a:cubicBezTo>
                      <a:pt x="5638" y="3403"/>
                      <a:pt x="5438" y="5938"/>
                      <a:pt x="5371" y="7205"/>
                    </a:cubicBezTo>
                    <a:cubicBezTo>
                      <a:pt x="5345" y="7717"/>
                      <a:pt x="5124" y="8680"/>
                      <a:pt x="4585" y="8680"/>
                    </a:cubicBezTo>
                    <a:cubicBezTo>
                      <a:pt x="4422" y="8680"/>
                      <a:pt x="4229" y="8591"/>
                      <a:pt x="4003" y="8373"/>
                    </a:cubicBezTo>
                    <a:cubicBezTo>
                      <a:pt x="3536" y="7973"/>
                      <a:pt x="3403" y="7072"/>
                      <a:pt x="3303" y="6538"/>
                    </a:cubicBezTo>
                    <a:cubicBezTo>
                      <a:pt x="3069" y="5604"/>
                      <a:pt x="3036" y="4670"/>
                      <a:pt x="3069" y="3703"/>
                    </a:cubicBezTo>
                    <a:cubicBezTo>
                      <a:pt x="3069" y="3619"/>
                      <a:pt x="3128" y="3578"/>
                      <a:pt x="3186" y="3578"/>
                    </a:cubicBezTo>
                    <a:cubicBezTo>
                      <a:pt x="3244" y="3578"/>
                      <a:pt x="3303" y="3619"/>
                      <a:pt x="3303" y="3703"/>
                    </a:cubicBezTo>
                    <a:cubicBezTo>
                      <a:pt x="3403" y="4570"/>
                      <a:pt x="3570" y="5371"/>
                      <a:pt x="3770" y="6205"/>
                    </a:cubicBezTo>
                    <a:cubicBezTo>
                      <a:pt x="3836" y="6505"/>
                      <a:pt x="3870" y="6905"/>
                      <a:pt x="4003" y="7172"/>
                    </a:cubicBezTo>
                    <a:cubicBezTo>
                      <a:pt x="4107" y="7328"/>
                      <a:pt x="4313" y="7709"/>
                      <a:pt x="4558" y="7709"/>
                    </a:cubicBezTo>
                    <a:cubicBezTo>
                      <a:pt x="4626" y="7709"/>
                      <a:pt x="4697" y="7679"/>
                      <a:pt x="4770" y="7606"/>
                    </a:cubicBezTo>
                    <a:cubicBezTo>
                      <a:pt x="5004" y="7439"/>
                      <a:pt x="4837" y="5738"/>
                      <a:pt x="4837" y="5504"/>
                    </a:cubicBezTo>
                    <a:cubicBezTo>
                      <a:pt x="4804" y="5004"/>
                      <a:pt x="4770" y="4570"/>
                      <a:pt x="4637" y="4103"/>
                    </a:cubicBezTo>
                    <a:cubicBezTo>
                      <a:pt x="4637" y="4025"/>
                      <a:pt x="4191" y="2690"/>
                      <a:pt x="3805" y="2690"/>
                    </a:cubicBezTo>
                    <a:cubicBezTo>
                      <a:pt x="3696" y="2690"/>
                      <a:pt x="3591" y="2797"/>
                      <a:pt x="3503" y="3069"/>
                    </a:cubicBezTo>
                    <a:cubicBezTo>
                      <a:pt x="3473" y="3174"/>
                      <a:pt x="3382" y="3225"/>
                      <a:pt x="3288" y="3225"/>
                    </a:cubicBezTo>
                    <a:cubicBezTo>
                      <a:pt x="3173" y="3225"/>
                      <a:pt x="3054" y="3149"/>
                      <a:pt x="3036" y="3002"/>
                    </a:cubicBezTo>
                    <a:cubicBezTo>
                      <a:pt x="3036" y="2488"/>
                      <a:pt x="3421" y="2235"/>
                      <a:pt x="3839" y="2235"/>
                    </a:cubicBezTo>
                    <a:close/>
                    <a:moveTo>
                      <a:pt x="3463" y="58502"/>
                    </a:moveTo>
                    <a:cubicBezTo>
                      <a:pt x="3520" y="58502"/>
                      <a:pt x="3570" y="58585"/>
                      <a:pt x="3570" y="58642"/>
                    </a:cubicBezTo>
                    <a:cubicBezTo>
                      <a:pt x="3570" y="58809"/>
                      <a:pt x="3470" y="58976"/>
                      <a:pt x="3503" y="59143"/>
                    </a:cubicBezTo>
                    <a:cubicBezTo>
                      <a:pt x="3536" y="59309"/>
                      <a:pt x="3603" y="59476"/>
                      <a:pt x="3770" y="59543"/>
                    </a:cubicBezTo>
                    <a:cubicBezTo>
                      <a:pt x="3814" y="59557"/>
                      <a:pt x="3857" y="59564"/>
                      <a:pt x="3901" y="59564"/>
                    </a:cubicBezTo>
                    <a:cubicBezTo>
                      <a:pt x="4054" y="59564"/>
                      <a:pt x="4199" y="59480"/>
                      <a:pt x="4303" y="59376"/>
                    </a:cubicBezTo>
                    <a:cubicBezTo>
                      <a:pt x="4370" y="59276"/>
                      <a:pt x="4437" y="59176"/>
                      <a:pt x="4437" y="59076"/>
                    </a:cubicBezTo>
                    <a:cubicBezTo>
                      <a:pt x="4437" y="58942"/>
                      <a:pt x="4337" y="58809"/>
                      <a:pt x="4303" y="58709"/>
                    </a:cubicBezTo>
                    <a:cubicBezTo>
                      <a:pt x="4281" y="58620"/>
                      <a:pt x="4333" y="58575"/>
                      <a:pt x="4390" y="58575"/>
                    </a:cubicBezTo>
                    <a:cubicBezTo>
                      <a:pt x="4418" y="58575"/>
                      <a:pt x="4448" y="58587"/>
                      <a:pt x="4470" y="58609"/>
                    </a:cubicBezTo>
                    <a:cubicBezTo>
                      <a:pt x="4637" y="58742"/>
                      <a:pt x="4737" y="58876"/>
                      <a:pt x="4770" y="59076"/>
                    </a:cubicBezTo>
                    <a:cubicBezTo>
                      <a:pt x="4804" y="59276"/>
                      <a:pt x="4737" y="59443"/>
                      <a:pt x="4637" y="59610"/>
                    </a:cubicBezTo>
                    <a:cubicBezTo>
                      <a:pt x="4472" y="59857"/>
                      <a:pt x="4172" y="60036"/>
                      <a:pt x="3866" y="60036"/>
                    </a:cubicBezTo>
                    <a:cubicBezTo>
                      <a:pt x="3801" y="60036"/>
                      <a:pt x="3735" y="60028"/>
                      <a:pt x="3670" y="60010"/>
                    </a:cubicBezTo>
                    <a:cubicBezTo>
                      <a:pt x="3336" y="59910"/>
                      <a:pt x="3103" y="59610"/>
                      <a:pt x="3069" y="59276"/>
                    </a:cubicBezTo>
                    <a:cubicBezTo>
                      <a:pt x="3003" y="58976"/>
                      <a:pt x="3069" y="58542"/>
                      <a:pt x="3436" y="58509"/>
                    </a:cubicBezTo>
                    <a:cubicBezTo>
                      <a:pt x="3445" y="58504"/>
                      <a:pt x="3454" y="58502"/>
                      <a:pt x="3463" y="58502"/>
                    </a:cubicBezTo>
                    <a:close/>
                    <a:moveTo>
                      <a:pt x="3770" y="9874"/>
                    </a:moveTo>
                    <a:cubicBezTo>
                      <a:pt x="9374" y="10074"/>
                      <a:pt x="14944" y="10674"/>
                      <a:pt x="20548" y="10808"/>
                    </a:cubicBezTo>
                    <a:cubicBezTo>
                      <a:pt x="21510" y="10836"/>
                      <a:pt x="22467" y="10850"/>
                      <a:pt x="23422" y="10850"/>
                    </a:cubicBezTo>
                    <a:cubicBezTo>
                      <a:pt x="28066" y="10850"/>
                      <a:pt x="32645" y="10522"/>
                      <a:pt x="37294" y="9941"/>
                    </a:cubicBezTo>
                    <a:cubicBezTo>
                      <a:pt x="37305" y="9940"/>
                      <a:pt x="37316" y="9939"/>
                      <a:pt x="37326" y="9939"/>
                    </a:cubicBezTo>
                    <a:cubicBezTo>
                      <a:pt x="37734" y="9939"/>
                      <a:pt x="37853" y="10547"/>
                      <a:pt x="37561" y="10775"/>
                    </a:cubicBezTo>
                    <a:cubicBezTo>
                      <a:pt x="37761" y="14577"/>
                      <a:pt x="37227" y="18480"/>
                      <a:pt x="36993" y="22283"/>
                    </a:cubicBezTo>
                    <a:cubicBezTo>
                      <a:pt x="36793" y="25919"/>
                      <a:pt x="36660" y="29555"/>
                      <a:pt x="36526" y="33191"/>
                    </a:cubicBezTo>
                    <a:cubicBezTo>
                      <a:pt x="36260" y="40729"/>
                      <a:pt x="36160" y="48301"/>
                      <a:pt x="36226" y="55840"/>
                    </a:cubicBezTo>
                    <a:cubicBezTo>
                      <a:pt x="36226" y="56074"/>
                      <a:pt x="36059" y="56240"/>
                      <a:pt x="35859" y="56274"/>
                    </a:cubicBezTo>
                    <a:cubicBezTo>
                      <a:pt x="33155" y="59832"/>
                      <a:pt x="27049" y="60305"/>
                      <a:pt x="22435" y="60305"/>
                    </a:cubicBezTo>
                    <a:cubicBezTo>
                      <a:pt x="21643" y="60305"/>
                      <a:pt x="20894" y="60291"/>
                      <a:pt x="20215" y="60277"/>
                    </a:cubicBezTo>
                    <a:cubicBezTo>
                      <a:pt x="16879" y="60243"/>
                      <a:pt x="13543" y="59843"/>
                      <a:pt x="10308" y="59109"/>
                    </a:cubicBezTo>
                    <a:cubicBezTo>
                      <a:pt x="8473" y="58709"/>
                      <a:pt x="5905" y="58209"/>
                      <a:pt x="4837" y="56474"/>
                    </a:cubicBezTo>
                    <a:cubicBezTo>
                      <a:pt x="4670" y="56474"/>
                      <a:pt x="4470" y="56374"/>
                      <a:pt x="4470" y="56107"/>
                    </a:cubicBezTo>
                    <a:cubicBezTo>
                      <a:pt x="4170" y="48468"/>
                      <a:pt x="4504" y="40763"/>
                      <a:pt x="4337" y="33124"/>
                    </a:cubicBezTo>
                    <a:cubicBezTo>
                      <a:pt x="4270" y="29355"/>
                      <a:pt x="4137" y="25585"/>
                      <a:pt x="3970" y="21816"/>
                    </a:cubicBezTo>
                    <a:cubicBezTo>
                      <a:pt x="3803" y="17913"/>
                      <a:pt x="3403" y="14010"/>
                      <a:pt x="3503" y="10107"/>
                    </a:cubicBezTo>
                    <a:cubicBezTo>
                      <a:pt x="3503" y="10007"/>
                      <a:pt x="3603" y="9907"/>
                      <a:pt x="3703" y="9907"/>
                    </a:cubicBezTo>
                    <a:cubicBezTo>
                      <a:pt x="3736" y="9874"/>
                      <a:pt x="3736" y="9874"/>
                      <a:pt x="3770" y="9874"/>
                    </a:cubicBezTo>
                    <a:close/>
                    <a:moveTo>
                      <a:pt x="5404" y="60644"/>
                    </a:moveTo>
                    <a:cubicBezTo>
                      <a:pt x="6572" y="60644"/>
                      <a:pt x="7806" y="61211"/>
                      <a:pt x="8873" y="61611"/>
                    </a:cubicBezTo>
                    <a:cubicBezTo>
                      <a:pt x="9774" y="61945"/>
                      <a:pt x="10942" y="62245"/>
                      <a:pt x="11675" y="62879"/>
                    </a:cubicBezTo>
                    <a:cubicBezTo>
                      <a:pt x="11775" y="62912"/>
                      <a:pt x="11775" y="63045"/>
                      <a:pt x="11742" y="63112"/>
                    </a:cubicBezTo>
                    <a:cubicBezTo>
                      <a:pt x="11668" y="63597"/>
                      <a:pt x="11156" y="63717"/>
                      <a:pt x="10619" y="63717"/>
                    </a:cubicBezTo>
                    <a:cubicBezTo>
                      <a:pt x="10196" y="63717"/>
                      <a:pt x="9757" y="63642"/>
                      <a:pt x="9507" y="63612"/>
                    </a:cubicBezTo>
                    <a:cubicBezTo>
                      <a:pt x="8173" y="63479"/>
                      <a:pt x="6805" y="63045"/>
                      <a:pt x="5704" y="62245"/>
                    </a:cubicBezTo>
                    <a:cubicBezTo>
                      <a:pt x="5503" y="62101"/>
                      <a:pt x="5624" y="61858"/>
                      <a:pt x="5811" y="61858"/>
                    </a:cubicBezTo>
                    <a:cubicBezTo>
                      <a:pt x="5841" y="61858"/>
                      <a:pt x="5872" y="61864"/>
                      <a:pt x="5905" y="61878"/>
                    </a:cubicBezTo>
                    <a:cubicBezTo>
                      <a:pt x="6872" y="62345"/>
                      <a:pt x="7773" y="62745"/>
                      <a:pt x="8807" y="62945"/>
                    </a:cubicBezTo>
                    <a:cubicBezTo>
                      <a:pt x="9211" y="63032"/>
                      <a:pt x="9691" y="63119"/>
                      <a:pt x="10115" y="63119"/>
                    </a:cubicBezTo>
                    <a:cubicBezTo>
                      <a:pt x="10181" y="63119"/>
                      <a:pt x="10245" y="63116"/>
                      <a:pt x="10308" y="63112"/>
                    </a:cubicBezTo>
                    <a:cubicBezTo>
                      <a:pt x="10908" y="63079"/>
                      <a:pt x="10942" y="63112"/>
                      <a:pt x="10408" y="62812"/>
                    </a:cubicBezTo>
                    <a:cubicBezTo>
                      <a:pt x="8840" y="61945"/>
                      <a:pt x="6839" y="61844"/>
                      <a:pt x="5338" y="60844"/>
                    </a:cubicBezTo>
                    <a:cubicBezTo>
                      <a:pt x="5237" y="60810"/>
                      <a:pt x="5271" y="60644"/>
                      <a:pt x="5404" y="60644"/>
                    </a:cubicBezTo>
                    <a:close/>
                    <a:moveTo>
                      <a:pt x="8273" y="0"/>
                    </a:moveTo>
                    <a:cubicBezTo>
                      <a:pt x="7586" y="601"/>
                      <a:pt x="6787" y="796"/>
                      <a:pt x="5943" y="796"/>
                    </a:cubicBezTo>
                    <a:cubicBezTo>
                      <a:pt x="4491" y="796"/>
                      <a:pt x="2906" y="218"/>
                      <a:pt x="1535" y="134"/>
                    </a:cubicBezTo>
                    <a:cubicBezTo>
                      <a:pt x="1001" y="100"/>
                      <a:pt x="501" y="67"/>
                      <a:pt x="0" y="67"/>
                    </a:cubicBezTo>
                    <a:cubicBezTo>
                      <a:pt x="4303" y="19714"/>
                      <a:pt x="3169" y="39895"/>
                      <a:pt x="1368" y="59776"/>
                    </a:cubicBezTo>
                    <a:cubicBezTo>
                      <a:pt x="1368" y="59776"/>
                      <a:pt x="1368" y="59810"/>
                      <a:pt x="1368" y="59810"/>
                    </a:cubicBezTo>
                    <a:cubicBezTo>
                      <a:pt x="4607" y="65722"/>
                      <a:pt x="11967" y="66624"/>
                      <a:pt x="18222" y="66624"/>
                    </a:cubicBezTo>
                    <a:cubicBezTo>
                      <a:pt x="18601" y="66624"/>
                      <a:pt x="18977" y="66620"/>
                      <a:pt x="19348" y="66615"/>
                    </a:cubicBezTo>
                    <a:cubicBezTo>
                      <a:pt x="22650" y="66581"/>
                      <a:pt x="25952" y="66314"/>
                      <a:pt x="29221" y="65947"/>
                    </a:cubicBezTo>
                    <a:cubicBezTo>
                      <a:pt x="32824" y="65547"/>
                      <a:pt x="37894" y="64580"/>
                      <a:pt x="37794" y="59910"/>
                    </a:cubicBezTo>
                    <a:cubicBezTo>
                      <a:pt x="37794" y="59743"/>
                      <a:pt x="37861" y="59610"/>
                      <a:pt x="37994" y="59509"/>
                    </a:cubicBezTo>
                    <a:cubicBezTo>
                      <a:pt x="37894" y="57275"/>
                      <a:pt x="37827" y="55006"/>
                      <a:pt x="37794" y="52738"/>
                    </a:cubicBezTo>
                    <a:cubicBezTo>
                      <a:pt x="37694" y="52605"/>
                      <a:pt x="37727" y="52471"/>
                      <a:pt x="37761" y="52338"/>
                    </a:cubicBezTo>
                    <a:cubicBezTo>
                      <a:pt x="37627" y="44699"/>
                      <a:pt x="37761" y="37027"/>
                      <a:pt x="38228" y="29388"/>
                    </a:cubicBezTo>
                    <a:cubicBezTo>
                      <a:pt x="38361" y="26953"/>
                      <a:pt x="38528" y="24484"/>
                      <a:pt x="38761" y="22049"/>
                    </a:cubicBezTo>
                    <a:cubicBezTo>
                      <a:pt x="38728" y="22016"/>
                      <a:pt x="38728" y="21949"/>
                      <a:pt x="38728" y="21883"/>
                    </a:cubicBezTo>
                    <a:cubicBezTo>
                      <a:pt x="38761" y="21849"/>
                      <a:pt x="38761" y="21816"/>
                      <a:pt x="38761" y="21782"/>
                    </a:cubicBezTo>
                    <a:cubicBezTo>
                      <a:pt x="38995" y="19314"/>
                      <a:pt x="39228" y="16846"/>
                      <a:pt x="39495" y="14377"/>
                    </a:cubicBezTo>
                    <a:cubicBezTo>
                      <a:pt x="39996" y="9807"/>
                      <a:pt x="40429" y="5070"/>
                      <a:pt x="41463" y="567"/>
                    </a:cubicBezTo>
                    <a:lnTo>
                      <a:pt x="41463" y="567"/>
                    </a:lnTo>
                    <a:cubicBezTo>
                      <a:pt x="40596" y="849"/>
                      <a:pt x="39658" y="990"/>
                      <a:pt x="38723" y="990"/>
                    </a:cubicBezTo>
                    <a:cubicBezTo>
                      <a:pt x="38220" y="990"/>
                      <a:pt x="37717" y="949"/>
                      <a:pt x="37227" y="867"/>
                    </a:cubicBezTo>
                    <a:cubicBezTo>
                      <a:pt x="36627" y="2035"/>
                      <a:pt x="35693" y="2969"/>
                      <a:pt x="34592" y="2969"/>
                    </a:cubicBezTo>
                    <a:cubicBezTo>
                      <a:pt x="34123" y="5444"/>
                      <a:pt x="32331" y="7675"/>
                      <a:pt x="29932" y="7675"/>
                    </a:cubicBezTo>
                    <a:cubicBezTo>
                      <a:pt x="29259" y="7675"/>
                      <a:pt x="28539" y="7500"/>
                      <a:pt x="27787" y="7105"/>
                    </a:cubicBezTo>
                    <a:cubicBezTo>
                      <a:pt x="26886" y="6605"/>
                      <a:pt x="26119" y="5804"/>
                      <a:pt x="25619" y="4904"/>
                    </a:cubicBezTo>
                    <a:cubicBezTo>
                      <a:pt x="25118" y="3936"/>
                      <a:pt x="25118" y="2902"/>
                      <a:pt x="24785" y="1902"/>
                    </a:cubicBezTo>
                    <a:cubicBezTo>
                      <a:pt x="24618" y="1501"/>
                      <a:pt x="24418" y="1168"/>
                      <a:pt x="24184" y="901"/>
                    </a:cubicBezTo>
                    <a:cubicBezTo>
                      <a:pt x="24118" y="901"/>
                      <a:pt x="24084" y="934"/>
                      <a:pt x="24018" y="934"/>
                    </a:cubicBezTo>
                    <a:cubicBezTo>
                      <a:pt x="23859" y="955"/>
                      <a:pt x="23698" y="966"/>
                      <a:pt x="23537" y="966"/>
                    </a:cubicBezTo>
                    <a:cubicBezTo>
                      <a:pt x="22682" y="966"/>
                      <a:pt x="21806" y="677"/>
                      <a:pt x="21049" y="200"/>
                    </a:cubicBezTo>
                    <a:cubicBezTo>
                      <a:pt x="19403" y="1125"/>
                      <a:pt x="17322" y="1557"/>
                      <a:pt x="15184" y="1557"/>
                    </a:cubicBezTo>
                    <a:cubicBezTo>
                      <a:pt x="12773" y="1557"/>
                      <a:pt x="10289" y="1008"/>
                      <a:pt x="827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65" name="Google Shape;14765;p43"/>
              <p:cNvSpPr/>
              <p:nvPr/>
            </p:nvSpPr>
            <p:spPr>
              <a:xfrm>
                <a:off x="6911346" y="2659016"/>
                <a:ext cx="52009" cy="159654"/>
              </a:xfrm>
              <a:custGeom>
                <a:rect b="b" l="l" r="r" t="t"/>
                <a:pathLst>
                  <a:path extrusionOk="0" h="5019" w="1635">
                    <a:moveTo>
                      <a:pt x="436" y="0"/>
                    </a:moveTo>
                    <a:cubicBezTo>
                      <a:pt x="327" y="0"/>
                      <a:pt x="222" y="107"/>
                      <a:pt x="134" y="379"/>
                    </a:cubicBezTo>
                    <a:cubicBezTo>
                      <a:pt x="101" y="446"/>
                      <a:pt x="67" y="479"/>
                      <a:pt x="34" y="479"/>
                    </a:cubicBezTo>
                    <a:cubicBezTo>
                      <a:pt x="0" y="913"/>
                      <a:pt x="34" y="1346"/>
                      <a:pt x="34" y="1747"/>
                    </a:cubicBezTo>
                    <a:cubicBezTo>
                      <a:pt x="134" y="2347"/>
                      <a:pt x="234" y="2914"/>
                      <a:pt x="401" y="3515"/>
                    </a:cubicBezTo>
                    <a:cubicBezTo>
                      <a:pt x="467" y="3815"/>
                      <a:pt x="501" y="4215"/>
                      <a:pt x="634" y="4482"/>
                    </a:cubicBezTo>
                    <a:cubicBezTo>
                      <a:pt x="738" y="4638"/>
                      <a:pt x="944" y="5019"/>
                      <a:pt x="1189" y="5019"/>
                    </a:cubicBezTo>
                    <a:cubicBezTo>
                      <a:pt x="1257" y="5019"/>
                      <a:pt x="1328" y="4989"/>
                      <a:pt x="1401" y="4916"/>
                    </a:cubicBezTo>
                    <a:cubicBezTo>
                      <a:pt x="1635" y="4749"/>
                      <a:pt x="1468" y="3048"/>
                      <a:pt x="1468" y="2781"/>
                    </a:cubicBezTo>
                    <a:cubicBezTo>
                      <a:pt x="1435" y="2314"/>
                      <a:pt x="1368" y="1880"/>
                      <a:pt x="1268" y="1413"/>
                    </a:cubicBezTo>
                    <a:cubicBezTo>
                      <a:pt x="1268" y="1335"/>
                      <a:pt x="822" y="0"/>
                      <a:pt x="4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66" name="Google Shape;14766;p43"/>
              <p:cNvSpPr/>
              <p:nvPr/>
            </p:nvSpPr>
            <p:spPr>
              <a:xfrm>
                <a:off x="6847695" y="2835751"/>
                <a:ext cx="1234069" cy="1857004"/>
              </a:xfrm>
              <a:custGeom>
                <a:rect b="b" l="l" r="r" t="t"/>
                <a:pathLst>
                  <a:path extrusionOk="0" h="58378" w="38795">
                    <a:moveTo>
                      <a:pt x="2095" y="50256"/>
                    </a:moveTo>
                    <a:cubicBezTo>
                      <a:pt x="2152" y="50256"/>
                      <a:pt x="2202" y="50339"/>
                      <a:pt x="2202" y="50396"/>
                    </a:cubicBezTo>
                    <a:cubicBezTo>
                      <a:pt x="2202" y="50563"/>
                      <a:pt x="2102" y="50730"/>
                      <a:pt x="2135" y="50897"/>
                    </a:cubicBezTo>
                    <a:cubicBezTo>
                      <a:pt x="2168" y="51063"/>
                      <a:pt x="2235" y="51230"/>
                      <a:pt x="2402" y="51297"/>
                    </a:cubicBezTo>
                    <a:cubicBezTo>
                      <a:pt x="2446" y="51311"/>
                      <a:pt x="2489" y="51318"/>
                      <a:pt x="2533" y="51318"/>
                    </a:cubicBezTo>
                    <a:cubicBezTo>
                      <a:pt x="2686" y="51318"/>
                      <a:pt x="2831" y="51234"/>
                      <a:pt x="2935" y="51130"/>
                    </a:cubicBezTo>
                    <a:cubicBezTo>
                      <a:pt x="3002" y="51030"/>
                      <a:pt x="3069" y="50930"/>
                      <a:pt x="3069" y="50830"/>
                    </a:cubicBezTo>
                    <a:cubicBezTo>
                      <a:pt x="3069" y="50696"/>
                      <a:pt x="2969" y="50563"/>
                      <a:pt x="2935" y="50463"/>
                    </a:cubicBezTo>
                    <a:cubicBezTo>
                      <a:pt x="2913" y="50374"/>
                      <a:pt x="2965" y="50329"/>
                      <a:pt x="3022" y="50329"/>
                    </a:cubicBezTo>
                    <a:cubicBezTo>
                      <a:pt x="3050" y="50329"/>
                      <a:pt x="3080" y="50341"/>
                      <a:pt x="3102" y="50363"/>
                    </a:cubicBezTo>
                    <a:cubicBezTo>
                      <a:pt x="3269" y="50496"/>
                      <a:pt x="3369" y="50630"/>
                      <a:pt x="3402" y="50830"/>
                    </a:cubicBezTo>
                    <a:cubicBezTo>
                      <a:pt x="3436" y="51030"/>
                      <a:pt x="3369" y="51197"/>
                      <a:pt x="3269" y="51364"/>
                    </a:cubicBezTo>
                    <a:cubicBezTo>
                      <a:pt x="3104" y="51611"/>
                      <a:pt x="2804" y="51790"/>
                      <a:pt x="2498" y="51790"/>
                    </a:cubicBezTo>
                    <a:cubicBezTo>
                      <a:pt x="2433" y="51790"/>
                      <a:pt x="2367" y="51782"/>
                      <a:pt x="2302" y="51764"/>
                    </a:cubicBezTo>
                    <a:cubicBezTo>
                      <a:pt x="1968" y="51664"/>
                      <a:pt x="1735" y="51364"/>
                      <a:pt x="1701" y="51030"/>
                    </a:cubicBezTo>
                    <a:cubicBezTo>
                      <a:pt x="1635" y="50730"/>
                      <a:pt x="1701" y="50296"/>
                      <a:pt x="2068" y="50263"/>
                    </a:cubicBezTo>
                    <a:cubicBezTo>
                      <a:pt x="2077" y="50258"/>
                      <a:pt x="2086" y="50256"/>
                      <a:pt x="2095" y="50256"/>
                    </a:cubicBezTo>
                    <a:close/>
                    <a:moveTo>
                      <a:pt x="2402" y="1628"/>
                    </a:moveTo>
                    <a:cubicBezTo>
                      <a:pt x="8006" y="1828"/>
                      <a:pt x="13576" y="2428"/>
                      <a:pt x="19180" y="2562"/>
                    </a:cubicBezTo>
                    <a:cubicBezTo>
                      <a:pt x="20142" y="2590"/>
                      <a:pt x="21099" y="2604"/>
                      <a:pt x="22054" y="2604"/>
                    </a:cubicBezTo>
                    <a:cubicBezTo>
                      <a:pt x="26698" y="2604"/>
                      <a:pt x="31277" y="2276"/>
                      <a:pt x="35926" y="1695"/>
                    </a:cubicBezTo>
                    <a:cubicBezTo>
                      <a:pt x="35937" y="1694"/>
                      <a:pt x="35948" y="1693"/>
                      <a:pt x="35958" y="1693"/>
                    </a:cubicBezTo>
                    <a:cubicBezTo>
                      <a:pt x="36366" y="1693"/>
                      <a:pt x="36485" y="2301"/>
                      <a:pt x="36193" y="2529"/>
                    </a:cubicBezTo>
                    <a:cubicBezTo>
                      <a:pt x="36393" y="6331"/>
                      <a:pt x="35859" y="10234"/>
                      <a:pt x="35625" y="14037"/>
                    </a:cubicBezTo>
                    <a:cubicBezTo>
                      <a:pt x="35425" y="17673"/>
                      <a:pt x="35292" y="21309"/>
                      <a:pt x="35158" y="24945"/>
                    </a:cubicBezTo>
                    <a:cubicBezTo>
                      <a:pt x="34892" y="32483"/>
                      <a:pt x="34792" y="40055"/>
                      <a:pt x="34858" y="47594"/>
                    </a:cubicBezTo>
                    <a:cubicBezTo>
                      <a:pt x="34858" y="47828"/>
                      <a:pt x="34691" y="47994"/>
                      <a:pt x="34491" y="48028"/>
                    </a:cubicBezTo>
                    <a:cubicBezTo>
                      <a:pt x="31787" y="51586"/>
                      <a:pt x="25681" y="52059"/>
                      <a:pt x="21067" y="52059"/>
                    </a:cubicBezTo>
                    <a:cubicBezTo>
                      <a:pt x="20275" y="52059"/>
                      <a:pt x="19526" y="52045"/>
                      <a:pt x="18847" y="52031"/>
                    </a:cubicBezTo>
                    <a:cubicBezTo>
                      <a:pt x="15511" y="51997"/>
                      <a:pt x="12175" y="51597"/>
                      <a:pt x="8940" y="50863"/>
                    </a:cubicBezTo>
                    <a:cubicBezTo>
                      <a:pt x="7105" y="50463"/>
                      <a:pt x="4537" y="49963"/>
                      <a:pt x="3469" y="48228"/>
                    </a:cubicBezTo>
                    <a:cubicBezTo>
                      <a:pt x="3302" y="48228"/>
                      <a:pt x="3102" y="48128"/>
                      <a:pt x="3102" y="47861"/>
                    </a:cubicBezTo>
                    <a:cubicBezTo>
                      <a:pt x="2802" y="40222"/>
                      <a:pt x="3136" y="32517"/>
                      <a:pt x="2969" y="24878"/>
                    </a:cubicBezTo>
                    <a:cubicBezTo>
                      <a:pt x="2902" y="21109"/>
                      <a:pt x="2769" y="17339"/>
                      <a:pt x="2602" y="13570"/>
                    </a:cubicBezTo>
                    <a:cubicBezTo>
                      <a:pt x="2435" y="9667"/>
                      <a:pt x="2035" y="5764"/>
                      <a:pt x="2135" y="1861"/>
                    </a:cubicBezTo>
                    <a:cubicBezTo>
                      <a:pt x="2135" y="1761"/>
                      <a:pt x="2235" y="1661"/>
                      <a:pt x="2335" y="1661"/>
                    </a:cubicBezTo>
                    <a:cubicBezTo>
                      <a:pt x="2368" y="1628"/>
                      <a:pt x="2368" y="1628"/>
                      <a:pt x="2402" y="1628"/>
                    </a:cubicBezTo>
                    <a:close/>
                    <a:moveTo>
                      <a:pt x="4036" y="52398"/>
                    </a:moveTo>
                    <a:cubicBezTo>
                      <a:pt x="5204" y="52398"/>
                      <a:pt x="6438" y="52965"/>
                      <a:pt x="7505" y="53365"/>
                    </a:cubicBezTo>
                    <a:cubicBezTo>
                      <a:pt x="8406" y="53699"/>
                      <a:pt x="9574" y="53999"/>
                      <a:pt x="10307" y="54633"/>
                    </a:cubicBezTo>
                    <a:cubicBezTo>
                      <a:pt x="10407" y="54666"/>
                      <a:pt x="10407" y="54799"/>
                      <a:pt x="10374" y="54866"/>
                    </a:cubicBezTo>
                    <a:cubicBezTo>
                      <a:pt x="10300" y="55351"/>
                      <a:pt x="9788" y="55471"/>
                      <a:pt x="9251" y="55471"/>
                    </a:cubicBezTo>
                    <a:cubicBezTo>
                      <a:pt x="8828" y="55471"/>
                      <a:pt x="8389" y="55396"/>
                      <a:pt x="8139" y="55366"/>
                    </a:cubicBezTo>
                    <a:cubicBezTo>
                      <a:pt x="6805" y="55233"/>
                      <a:pt x="5437" y="54799"/>
                      <a:pt x="4336" y="53999"/>
                    </a:cubicBezTo>
                    <a:cubicBezTo>
                      <a:pt x="4135" y="53855"/>
                      <a:pt x="4256" y="53612"/>
                      <a:pt x="4443" y="53612"/>
                    </a:cubicBezTo>
                    <a:cubicBezTo>
                      <a:pt x="4473" y="53612"/>
                      <a:pt x="4504" y="53618"/>
                      <a:pt x="4537" y="53632"/>
                    </a:cubicBezTo>
                    <a:cubicBezTo>
                      <a:pt x="5504" y="54099"/>
                      <a:pt x="6405" y="54499"/>
                      <a:pt x="7439" y="54699"/>
                    </a:cubicBezTo>
                    <a:cubicBezTo>
                      <a:pt x="7843" y="54786"/>
                      <a:pt x="8323" y="54873"/>
                      <a:pt x="8747" y="54873"/>
                    </a:cubicBezTo>
                    <a:cubicBezTo>
                      <a:pt x="8813" y="54873"/>
                      <a:pt x="8877" y="54870"/>
                      <a:pt x="8940" y="54866"/>
                    </a:cubicBezTo>
                    <a:cubicBezTo>
                      <a:pt x="9540" y="54833"/>
                      <a:pt x="9574" y="54866"/>
                      <a:pt x="9040" y="54566"/>
                    </a:cubicBezTo>
                    <a:cubicBezTo>
                      <a:pt x="7472" y="53699"/>
                      <a:pt x="5471" y="53598"/>
                      <a:pt x="3970" y="52598"/>
                    </a:cubicBezTo>
                    <a:cubicBezTo>
                      <a:pt x="3869" y="52564"/>
                      <a:pt x="3903" y="52398"/>
                      <a:pt x="4036" y="52398"/>
                    </a:cubicBezTo>
                    <a:close/>
                    <a:moveTo>
                      <a:pt x="9612" y="0"/>
                    </a:moveTo>
                    <a:cubicBezTo>
                      <a:pt x="9442" y="0"/>
                      <a:pt x="9274" y="18"/>
                      <a:pt x="9107" y="60"/>
                    </a:cubicBezTo>
                    <a:cubicBezTo>
                      <a:pt x="8373" y="260"/>
                      <a:pt x="7672" y="627"/>
                      <a:pt x="6905" y="694"/>
                    </a:cubicBezTo>
                    <a:cubicBezTo>
                      <a:pt x="6760" y="711"/>
                      <a:pt x="6619" y="718"/>
                      <a:pt x="6479" y="718"/>
                    </a:cubicBezTo>
                    <a:cubicBezTo>
                      <a:pt x="5780" y="718"/>
                      <a:pt x="5131" y="533"/>
                      <a:pt x="4437" y="394"/>
                    </a:cubicBezTo>
                    <a:cubicBezTo>
                      <a:pt x="4201" y="370"/>
                      <a:pt x="3965" y="347"/>
                      <a:pt x="3741" y="347"/>
                    </a:cubicBezTo>
                    <a:cubicBezTo>
                      <a:pt x="3648" y="347"/>
                      <a:pt x="3557" y="351"/>
                      <a:pt x="3469" y="360"/>
                    </a:cubicBezTo>
                    <a:cubicBezTo>
                      <a:pt x="3396" y="397"/>
                      <a:pt x="3313" y="424"/>
                      <a:pt x="3219" y="424"/>
                    </a:cubicBezTo>
                    <a:cubicBezTo>
                      <a:pt x="3143" y="424"/>
                      <a:pt x="3059" y="406"/>
                      <a:pt x="2969" y="360"/>
                    </a:cubicBezTo>
                    <a:cubicBezTo>
                      <a:pt x="2435" y="427"/>
                      <a:pt x="1868" y="527"/>
                      <a:pt x="1301" y="527"/>
                    </a:cubicBezTo>
                    <a:cubicBezTo>
                      <a:pt x="767" y="527"/>
                      <a:pt x="400" y="327"/>
                      <a:pt x="133" y="60"/>
                    </a:cubicBezTo>
                    <a:lnTo>
                      <a:pt x="133" y="60"/>
                    </a:lnTo>
                    <a:cubicBezTo>
                      <a:pt x="2602" y="17072"/>
                      <a:pt x="1534" y="34418"/>
                      <a:pt x="0" y="51530"/>
                    </a:cubicBezTo>
                    <a:cubicBezTo>
                      <a:pt x="0" y="51530"/>
                      <a:pt x="0" y="51564"/>
                      <a:pt x="0" y="51564"/>
                    </a:cubicBezTo>
                    <a:cubicBezTo>
                      <a:pt x="3239" y="57476"/>
                      <a:pt x="10599" y="58378"/>
                      <a:pt x="16854" y="58378"/>
                    </a:cubicBezTo>
                    <a:cubicBezTo>
                      <a:pt x="17233" y="58378"/>
                      <a:pt x="17609" y="58374"/>
                      <a:pt x="17980" y="58369"/>
                    </a:cubicBezTo>
                    <a:cubicBezTo>
                      <a:pt x="21282" y="58335"/>
                      <a:pt x="24584" y="58068"/>
                      <a:pt x="27853" y="57701"/>
                    </a:cubicBezTo>
                    <a:cubicBezTo>
                      <a:pt x="31456" y="57301"/>
                      <a:pt x="36526" y="56334"/>
                      <a:pt x="36426" y="51664"/>
                    </a:cubicBezTo>
                    <a:cubicBezTo>
                      <a:pt x="36426" y="51497"/>
                      <a:pt x="36493" y="51364"/>
                      <a:pt x="36626" y="51263"/>
                    </a:cubicBezTo>
                    <a:cubicBezTo>
                      <a:pt x="36526" y="49029"/>
                      <a:pt x="36459" y="46760"/>
                      <a:pt x="36426" y="44492"/>
                    </a:cubicBezTo>
                    <a:cubicBezTo>
                      <a:pt x="36326" y="44359"/>
                      <a:pt x="36359" y="44225"/>
                      <a:pt x="36393" y="44092"/>
                    </a:cubicBezTo>
                    <a:cubicBezTo>
                      <a:pt x="36259" y="36453"/>
                      <a:pt x="36393" y="28781"/>
                      <a:pt x="36860" y="21142"/>
                    </a:cubicBezTo>
                    <a:cubicBezTo>
                      <a:pt x="36993" y="18707"/>
                      <a:pt x="37160" y="16238"/>
                      <a:pt x="37393" y="13803"/>
                    </a:cubicBezTo>
                    <a:cubicBezTo>
                      <a:pt x="37360" y="13770"/>
                      <a:pt x="37360" y="13703"/>
                      <a:pt x="37360" y="13637"/>
                    </a:cubicBezTo>
                    <a:cubicBezTo>
                      <a:pt x="37393" y="13603"/>
                      <a:pt x="37393" y="13570"/>
                      <a:pt x="37393" y="13536"/>
                    </a:cubicBezTo>
                    <a:cubicBezTo>
                      <a:pt x="37627" y="11068"/>
                      <a:pt x="37860" y="8600"/>
                      <a:pt x="38127" y="6131"/>
                    </a:cubicBezTo>
                    <a:cubicBezTo>
                      <a:pt x="38361" y="4196"/>
                      <a:pt x="38561" y="2228"/>
                      <a:pt x="38794" y="260"/>
                    </a:cubicBezTo>
                    <a:lnTo>
                      <a:pt x="38794" y="260"/>
                    </a:lnTo>
                    <a:cubicBezTo>
                      <a:pt x="37971" y="870"/>
                      <a:pt x="37120" y="1340"/>
                      <a:pt x="36012" y="1340"/>
                    </a:cubicBezTo>
                    <a:cubicBezTo>
                      <a:pt x="35908" y="1340"/>
                      <a:pt x="35801" y="1336"/>
                      <a:pt x="35692" y="1328"/>
                    </a:cubicBezTo>
                    <a:cubicBezTo>
                      <a:pt x="34750" y="1245"/>
                      <a:pt x="33899" y="954"/>
                      <a:pt x="32968" y="954"/>
                    </a:cubicBezTo>
                    <a:cubicBezTo>
                      <a:pt x="32779" y="954"/>
                      <a:pt x="32587" y="966"/>
                      <a:pt x="32390" y="994"/>
                    </a:cubicBezTo>
                    <a:cubicBezTo>
                      <a:pt x="31456" y="1128"/>
                      <a:pt x="30522" y="1094"/>
                      <a:pt x="29621" y="1194"/>
                    </a:cubicBezTo>
                    <a:cubicBezTo>
                      <a:pt x="29226" y="1237"/>
                      <a:pt x="28848" y="1273"/>
                      <a:pt x="28476" y="1273"/>
                    </a:cubicBezTo>
                    <a:cubicBezTo>
                      <a:pt x="27969" y="1273"/>
                      <a:pt x="27472" y="1206"/>
                      <a:pt x="26953" y="994"/>
                    </a:cubicBezTo>
                    <a:cubicBezTo>
                      <a:pt x="26586" y="861"/>
                      <a:pt x="26252" y="627"/>
                      <a:pt x="25852" y="560"/>
                    </a:cubicBezTo>
                    <a:cubicBezTo>
                      <a:pt x="25684" y="525"/>
                      <a:pt x="25518" y="511"/>
                      <a:pt x="25353" y="511"/>
                    </a:cubicBezTo>
                    <a:cubicBezTo>
                      <a:pt x="24895" y="511"/>
                      <a:pt x="24441" y="620"/>
                      <a:pt x="23950" y="694"/>
                    </a:cubicBezTo>
                    <a:cubicBezTo>
                      <a:pt x="23083" y="827"/>
                      <a:pt x="22183" y="794"/>
                      <a:pt x="21282" y="827"/>
                    </a:cubicBezTo>
                    <a:cubicBezTo>
                      <a:pt x="20494" y="827"/>
                      <a:pt x="19655" y="1006"/>
                      <a:pt x="18854" y="1006"/>
                    </a:cubicBezTo>
                    <a:cubicBezTo>
                      <a:pt x="18739" y="1006"/>
                      <a:pt x="18626" y="1002"/>
                      <a:pt x="18513" y="994"/>
                    </a:cubicBezTo>
                    <a:cubicBezTo>
                      <a:pt x="17412" y="961"/>
                      <a:pt x="16312" y="594"/>
                      <a:pt x="15211" y="594"/>
                    </a:cubicBezTo>
                    <a:cubicBezTo>
                      <a:pt x="14510" y="594"/>
                      <a:pt x="13772" y="763"/>
                      <a:pt x="13053" y="763"/>
                    </a:cubicBezTo>
                    <a:cubicBezTo>
                      <a:pt x="12813" y="763"/>
                      <a:pt x="12576" y="744"/>
                      <a:pt x="12342" y="694"/>
                    </a:cubicBezTo>
                    <a:cubicBezTo>
                      <a:pt x="11470" y="525"/>
                      <a:pt x="10527" y="0"/>
                      <a:pt x="961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67" name="Google Shape;14767;p43"/>
              <p:cNvSpPr/>
              <p:nvPr/>
            </p:nvSpPr>
            <p:spPr>
              <a:xfrm>
                <a:off x="7802111" y="3222812"/>
                <a:ext cx="15428" cy="15142"/>
              </a:xfrm>
              <a:custGeom>
                <a:rect b="b" l="l" r="r" t="t"/>
                <a:pathLst>
                  <a:path extrusionOk="0" h="476" w="485">
                    <a:moveTo>
                      <a:pt x="184" y="1"/>
                    </a:moveTo>
                    <a:cubicBezTo>
                      <a:pt x="184" y="1"/>
                      <a:pt x="184" y="34"/>
                      <a:pt x="184" y="34"/>
                    </a:cubicBezTo>
                    <a:cubicBezTo>
                      <a:pt x="1" y="157"/>
                      <a:pt x="42" y="476"/>
                      <a:pt x="256" y="476"/>
                    </a:cubicBezTo>
                    <a:cubicBezTo>
                      <a:pt x="275" y="476"/>
                      <a:pt x="296" y="473"/>
                      <a:pt x="318" y="468"/>
                    </a:cubicBezTo>
                    <a:cubicBezTo>
                      <a:pt x="451" y="434"/>
                      <a:pt x="484" y="301"/>
                      <a:pt x="451" y="201"/>
                    </a:cubicBezTo>
                    <a:cubicBezTo>
                      <a:pt x="384" y="101"/>
                      <a:pt x="284" y="68"/>
                      <a:pt x="1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68" name="Google Shape;14768;p43"/>
              <p:cNvSpPr/>
              <p:nvPr/>
            </p:nvSpPr>
            <p:spPr>
              <a:xfrm>
                <a:off x="6931514" y="2900261"/>
                <a:ext cx="1049444" cy="1557100"/>
              </a:xfrm>
              <a:custGeom>
                <a:rect b="b" l="l" r="r" t="t"/>
                <a:pathLst>
                  <a:path extrusionOk="0" h="48950" w="32991">
                    <a:moveTo>
                      <a:pt x="7139" y="4470"/>
                    </a:moveTo>
                    <a:cubicBezTo>
                      <a:pt x="7539" y="4470"/>
                      <a:pt x="7539" y="4904"/>
                      <a:pt x="7139" y="4904"/>
                    </a:cubicBezTo>
                    <a:lnTo>
                      <a:pt x="7139" y="4470"/>
                    </a:lnTo>
                    <a:close/>
                    <a:moveTo>
                      <a:pt x="10910" y="5475"/>
                    </a:moveTo>
                    <a:cubicBezTo>
                      <a:pt x="11031" y="5475"/>
                      <a:pt x="11133" y="5615"/>
                      <a:pt x="11108" y="5738"/>
                    </a:cubicBezTo>
                    <a:cubicBezTo>
                      <a:pt x="11076" y="6028"/>
                      <a:pt x="11230" y="6473"/>
                      <a:pt x="11602" y="6473"/>
                    </a:cubicBezTo>
                    <a:cubicBezTo>
                      <a:pt x="11615" y="6473"/>
                      <a:pt x="11628" y="6473"/>
                      <a:pt x="11642" y="6472"/>
                    </a:cubicBezTo>
                    <a:cubicBezTo>
                      <a:pt x="12042" y="6405"/>
                      <a:pt x="12009" y="5971"/>
                      <a:pt x="12109" y="5671"/>
                    </a:cubicBezTo>
                    <a:cubicBezTo>
                      <a:pt x="12135" y="5593"/>
                      <a:pt x="12241" y="5516"/>
                      <a:pt x="12334" y="5516"/>
                    </a:cubicBezTo>
                    <a:cubicBezTo>
                      <a:pt x="12361" y="5516"/>
                      <a:pt x="12387" y="5522"/>
                      <a:pt x="12409" y="5538"/>
                    </a:cubicBezTo>
                    <a:cubicBezTo>
                      <a:pt x="12743" y="5771"/>
                      <a:pt x="12676" y="6238"/>
                      <a:pt x="12509" y="6538"/>
                    </a:cubicBezTo>
                    <a:cubicBezTo>
                      <a:pt x="12309" y="6872"/>
                      <a:pt x="11975" y="7072"/>
                      <a:pt x="11609" y="7072"/>
                    </a:cubicBezTo>
                    <a:cubicBezTo>
                      <a:pt x="10875" y="7072"/>
                      <a:pt x="10274" y="6138"/>
                      <a:pt x="10775" y="5538"/>
                    </a:cubicBezTo>
                    <a:cubicBezTo>
                      <a:pt x="10819" y="5493"/>
                      <a:pt x="10866" y="5475"/>
                      <a:pt x="10910" y="5475"/>
                    </a:cubicBezTo>
                    <a:close/>
                    <a:moveTo>
                      <a:pt x="21357" y="5586"/>
                    </a:moveTo>
                    <a:cubicBezTo>
                      <a:pt x="21384" y="5586"/>
                      <a:pt x="21415" y="5591"/>
                      <a:pt x="21449" y="5604"/>
                    </a:cubicBezTo>
                    <a:cubicBezTo>
                      <a:pt x="21816" y="5704"/>
                      <a:pt x="22049" y="6105"/>
                      <a:pt x="22016" y="6505"/>
                    </a:cubicBezTo>
                    <a:cubicBezTo>
                      <a:pt x="21983" y="6905"/>
                      <a:pt x="21682" y="7205"/>
                      <a:pt x="21282" y="7272"/>
                    </a:cubicBezTo>
                    <a:cubicBezTo>
                      <a:pt x="21229" y="7282"/>
                      <a:pt x="21175" y="7286"/>
                      <a:pt x="21122" y="7286"/>
                    </a:cubicBezTo>
                    <a:cubicBezTo>
                      <a:pt x="20804" y="7286"/>
                      <a:pt x="20486" y="7119"/>
                      <a:pt x="20315" y="6805"/>
                    </a:cubicBezTo>
                    <a:cubicBezTo>
                      <a:pt x="20148" y="6472"/>
                      <a:pt x="20215" y="6038"/>
                      <a:pt x="20515" y="5771"/>
                    </a:cubicBezTo>
                    <a:cubicBezTo>
                      <a:pt x="20552" y="5741"/>
                      <a:pt x="20595" y="5728"/>
                      <a:pt x="20637" y="5728"/>
                    </a:cubicBezTo>
                    <a:cubicBezTo>
                      <a:pt x="20782" y="5728"/>
                      <a:pt x="20918" y="5883"/>
                      <a:pt x="20815" y="6038"/>
                    </a:cubicBezTo>
                    <a:cubicBezTo>
                      <a:pt x="20627" y="6289"/>
                      <a:pt x="20704" y="6777"/>
                      <a:pt x="21077" y="6777"/>
                    </a:cubicBezTo>
                    <a:cubicBezTo>
                      <a:pt x="21100" y="6777"/>
                      <a:pt x="21124" y="6776"/>
                      <a:pt x="21149" y="6772"/>
                    </a:cubicBezTo>
                    <a:cubicBezTo>
                      <a:pt x="21616" y="6705"/>
                      <a:pt x="21582" y="6205"/>
                      <a:pt x="21282" y="5971"/>
                    </a:cubicBezTo>
                    <a:cubicBezTo>
                      <a:pt x="21137" y="5855"/>
                      <a:pt x="21169" y="5586"/>
                      <a:pt x="21357" y="5586"/>
                    </a:cubicBezTo>
                    <a:close/>
                    <a:moveTo>
                      <a:pt x="7420" y="8467"/>
                    </a:moveTo>
                    <a:cubicBezTo>
                      <a:pt x="7552" y="8467"/>
                      <a:pt x="7625" y="8641"/>
                      <a:pt x="7572" y="8773"/>
                    </a:cubicBezTo>
                    <a:cubicBezTo>
                      <a:pt x="7478" y="8993"/>
                      <a:pt x="7384" y="9479"/>
                      <a:pt x="7736" y="9479"/>
                    </a:cubicBezTo>
                    <a:cubicBezTo>
                      <a:pt x="7757" y="9479"/>
                      <a:pt x="7781" y="9478"/>
                      <a:pt x="7806" y="9474"/>
                    </a:cubicBezTo>
                    <a:cubicBezTo>
                      <a:pt x="7906" y="9474"/>
                      <a:pt x="7939" y="9407"/>
                      <a:pt x="7939" y="9307"/>
                    </a:cubicBezTo>
                    <a:cubicBezTo>
                      <a:pt x="7939" y="9240"/>
                      <a:pt x="7939" y="9207"/>
                      <a:pt x="7906" y="9173"/>
                    </a:cubicBezTo>
                    <a:cubicBezTo>
                      <a:pt x="7873" y="9140"/>
                      <a:pt x="7873" y="9107"/>
                      <a:pt x="7839" y="9107"/>
                    </a:cubicBezTo>
                    <a:cubicBezTo>
                      <a:pt x="7839" y="9073"/>
                      <a:pt x="7839" y="9073"/>
                      <a:pt x="7806" y="9040"/>
                    </a:cubicBezTo>
                    <a:cubicBezTo>
                      <a:pt x="7706" y="8940"/>
                      <a:pt x="7806" y="8773"/>
                      <a:pt x="7939" y="8773"/>
                    </a:cubicBezTo>
                    <a:cubicBezTo>
                      <a:pt x="7839" y="8773"/>
                      <a:pt x="8006" y="8740"/>
                      <a:pt x="8006" y="8740"/>
                    </a:cubicBezTo>
                    <a:cubicBezTo>
                      <a:pt x="8073" y="8740"/>
                      <a:pt x="8106" y="8773"/>
                      <a:pt x="8139" y="8773"/>
                    </a:cubicBezTo>
                    <a:cubicBezTo>
                      <a:pt x="8206" y="8807"/>
                      <a:pt x="8273" y="8840"/>
                      <a:pt x="8340" y="8873"/>
                    </a:cubicBezTo>
                    <a:cubicBezTo>
                      <a:pt x="8440" y="9007"/>
                      <a:pt x="8506" y="9173"/>
                      <a:pt x="8506" y="9340"/>
                    </a:cubicBezTo>
                    <a:cubicBezTo>
                      <a:pt x="8506" y="9707"/>
                      <a:pt x="8239" y="10007"/>
                      <a:pt x="7873" y="10074"/>
                    </a:cubicBezTo>
                    <a:cubicBezTo>
                      <a:pt x="7848" y="10077"/>
                      <a:pt x="7824" y="10078"/>
                      <a:pt x="7799" y="10078"/>
                    </a:cubicBezTo>
                    <a:cubicBezTo>
                      <a:pt x="7487" y="10078"/>
                      <a:pt x="7160" y="9883"/>
                      <a:pt x="7005" y="9574"/>
                    </a:cubicBezTo>
                    <a:cubicBezTo>
                      <a:pt x="6872" y="9207"/>
                      <a:pt x="6972" y="8740"/>
                      <a:pt x="7305" y="8506"/>
                    </a:cubicBezTo>
                    <a:cubicBezTo>
                      <a:pt x="7347" y="8479"/>
                      <a:pt x="7386" y="8467"/>
                      <a:pt x="7420" y="8467"/>
                    </a:cubicBezTo>
                    <a:close/>
                    <a:moveTo>
                      <a:pt x="27718" y="9691"/>
                    </a:moveTo>
                    <a:cubicBezTo>
                      <a:pt x="28004" y="9691"/>
                      <a:pt x="28302" y="10013"/>
                      <a:pt x="28354" y="10274"/>
                    </a:cubicBezTo>
                    <a:cubicBezTo>
                      <a:pt x="28454" y="10641"/>
                      <a:pt x="28187" y="11041"/>
                      <a:pt x="27820" y="11108"/>
                    </a:cubicBezTo>
                    <a:cubicBezTo>
                      <a:pt x="27757" y="11125"/>
                      <a:pt x="27693" y="11134"/>
                      <a:pt x="27630" y="11134"/>
                    </a:cubicBezTo>
                    <a:cubicBezTo>
                      <a:pt x="27325" y="11134"/>
                      <a:pt x="27036" y="10939"/>
                      <a:pt x="26953" y="10608"/>
                    </a:cubicBezTo>
                    <a:cubicBezTo>
                      <a:pt x="26853" y="10274"/>
                      <a:pt x="27053" y="9907"/>
                      <a:pt x="27386" y="9774"/>
                    </a:cubicBezTo>
                    <a:cubicBezTo>
                      <a:pt x="27403" y="9757"/>
                      <a:pt x="27420" y="9749"/>
                      <a:pt x="27436" y="9749"/>
                    </a:cubicBezTo>
                    <a:cubicBezTo>
                      <a:pt x="27453" y="9749"/>
                      <a:pt x="27470" y="9757"/>
                      <a:pt x="27487" y="9774"/>
                    </a:cubicBezTo>
                    <a:cubicBezTo>
                      <a:pt x="27559" y="9716"/>
                      <a:pt x="27638" y="9691"/>
                      <a:pt x="27718" y="9691"/>
                    </a:cubicBezTo>
                    <a:close/>
                    <a:moveTo>
                      <a:pt x="13783" y="11234"/>
                    </a:moveTo>
                    <a:cubicBezTo>
                      <a:pt x="14077" y="11234"/>
                      <a:pt x="14277" y="11598"/>
                      <a:pt x="14277" y="11875"/>
                    </a:cubicBezTo>
                    <a:cubicBezTo>
                      <a:pt x="14310" y="12209"/>
                      <a:pt x="14077" y="12476"/>
                      <a:pt x="13777" y="12576"/>
                    </a:cubicBezTo>
                    <a:cubicBezTo>
                      <a:pt x="13711" y="12589"/>
                      <a:pt x="13646" y="12596"/>
                      <a:pt x="13582" y="12596"/>
                    </a:cubicBezTo>
                    <a:cubicBezTo>
                      <a:pt x="13319" y="12596"/>
                      <a:pt x="13077" y="12484"/>
                      <a:pt x="12943" y="12242"/>
                    </a:cubicBezTo>
                    <a:cubicBezTo>
                      <a:pt x="12809" y="11942"/>
                      <a:pt x="12843" y="11609"/>
                      <a:pt x="13076" y="11375"/>
                    </a:cubicBezTo>
                    <a:cubicBezTo>
                      <a:pt x="13108" y="11351"/>
                      <a:pt x="13144" y="11341"/>
                      <a:pt x="13178" y="11341"/>
                    </a:cubicBezTo>
                    <a:cubicBezTo>
                      <a:pt x="13288" y="11341"/>
                      <a:pt x="13386" y="11448"/>
                      <a:pt x="13310" y="11575"/>
                    </a:cubicBezTo>
                    <a:cubicBezTo>
                      <a:pt x="13160" y="11815"/>
                      <a:pt x="13253" y="12190"/>
                      <a:pt x="13540" y="12190"/>
                    </a:cubicBezTo>
                    <a:cubicBezTo>
                      <a:pt x="13572" y="12190"/>
                      <a:pt x="13606" y="12186"/>
                      <a:pt x="13643" y="12176"/>
                    </a:cubicBezTo>
                    <a:cubicBezTo>
                      <a:pt x="13810" y="12109"/>
                      <a:pt x="13910" y="11975"/>
                      <a:pt x="13877" y="11809"/>
                    </a:cubicBezTo>
                    <a:cubicBezTo>
                      <a:pt x="13843" y="11642"/>
                      <a:pt x="13710" y="11609"/>
                      <a:pt x="13643" y="11475"/>
                    </a:cubicBezTo>
                    <a:cubicBezTo>
                      <a:pt x="13577" y="11375"/>
                      <a:pt x="13610" y="11242"/>
                      <a:pt x="13710" y="11242"/>
                    </a:cubicBezTo>
                    <a:cubicBezTo>
                      <a:pt x="13735" y="11237"/>
                      <a:pt x="13759" y="11234"/>
                      <a:pt x="13783" y="11234"/>
                    </a:cubicBezTo>
                    <a:close/>
                    <a:moveTo>
                      <a:pt x="24284" y="17680"/>
                    </a:moveTo>
                    <a:cubicBezTo>
                      <a:pt x="24618" y="17713"/>
                      <a:pt x="24751" y="18080"/>
                      <a:pt x="24751" y="18380"/>
                    </a:cubicBezTo>
                    <a:cubicBezTo>
                      <a:pt x="24751" y="18647"/>
                      <a:pt x="24584" y="18947"/>
                      <a:pt x="24318" y="19114"/>
                    </a:cubicBezTo>
                    <a:cubicBezTo>
                      <a:pt x="24198" y="19184"/>
                      <a:pt x="24069" y="19216"/>
                      <a:pt x="23942" y="19216"/>
                    </a:cubicBezTo>
                    <a:cubicBezTo>
                      <a:pt x="23465" y="19216"/>
                      <a:pt x="23004" y="18773"/>
                      <a:pt x="23083" y="18247"/>
                    </a:cubicBezTo>
                    <a:cubicBezTo>
                      <a:pt x="23100" y="18147"/>
                      <a:pt x="23192" y="18096"/>
                      <a:pt x="23284" y="18096"/>
                    </a:cubicBezTo>
                    <a:cubicBezTo>
                      <a:pt x="23375" y="18096"/>
                      <a:pt x="23467" y="18147"/>
                      <a:pt x="23484" y="18247"/>
                    </a:cubicBezTo>
                    <a:cubicBezTo>
                      <a:pt x="23509" y="18424"/>
                      <a:pt x="23689" y="18660"/>
                      <a:pt x="23876" y="18660"/>
                    </a:cubicBezTo>
                    <a:cubicBezTo>
                      <a:pt x="23935" y="18660"/>
                      <a:pt x="23995" y="18636"/>
                      <a:pt x="24051" y="18580"/>
                    </a:cubicBezTo>
                    <a:cubicBezTo>
                      <a:pt x="24151" y="18513"/>
                      <a:pt x="24184" y="18380"/>
                      <a:pt x="24184" y="18280"/>
                    </a:cubicBezTo>
                    <a:cubicBezTo>
                      <a:pt x="24151" y="18147"/>
                      <a:pt x="24084" y="18046"/>
                      <a:pt x="24084" y="17880"/>
                    </a:cubicBezTo>
                    <a:cubicBezTo>
                      <a:pt x="24051" y="17780"/>
                      <a:pt x="24184" y="17680"/>
                      <a:pt x="24284" y="17680"/>
                    </a:cubicBezTo>
                    <a:close/>
                    <a:moveTo>
                      <a:pt x="9902" y="18678"/>
                    </a:moveTo>
                    <a:cubicBezTo>
                      <a:pt x="9914" y="18678"/>
                      <a:pt x="9927" y="18679"/>
                      <a:pt x="9941" y="18680"/>
                    </a:cubicBezTo>
                    <a:cubicBezTo>
                      <a:pt x="10174" y="18680"/>
                      <a:pt x="10274" y="18947"/>
                      <a:pt x="10274" y="19147"/>
                    </a:cubicBezTo>
                    <a:cubicBezTo>
                      <a:pt x="10274" y="19549"/>
                      <a:pt x="9988" y="19922"/>
                      <a:pt x="9602" y="19922"/>
                    </a:cubicBezTo>
                    <a:cubicBezTo>
                      <a:pt x="9571" y="19922"/>
                      <a:pt x="9539" y="19919"/>
                      <a:pt x="9507" y="19914"/>
                    </a:cubicBezTo>
                    <a:cubicBezTo>
                      <a:pt x="9007" y="19881"/>
                      <a:pt x="8706" y="19347"/>
                      <a:pt x="8907" y="18914"/>
                    </a:cubicBezTo>
                    <a:cubicBezTo>
                      <a:pt x="8941" y="18833"/>
                      <a:pt x="9000" y="18800"/>
                      <a:pt x="9061" y="18800"/>
                    </a:cubicBezTo>
                    <a:cubicBezTo>
                      <a:pt x="9175" y="18800"/>
                      <a:pt x="9295" y="18916"/>
                      <a:pt x="9274" y="19047"/>
                    </a:cubicBezTo>
                    <a:cubicBezTo>
                      <a:pt x="9242" y="19203"/>
                      <a:pt x="9386" y="19417"/>
                      <a:pt x="9541" y="19417"/>
                    </a:cubicBezTo>
                    <a:cubicBezTo>
                      <a:pt x="9552" y="19417"/>
                      <a:pt x="9563" y="19416"/>
                      <a:pt x="9574" y="19414"/>
                    </a:cubicBezTo>
                    <a:cubicBezTo>
                      <a:pt x="9707" y="19414"/>
                      <a:pt x="9774" y="19214"/>
                      <a:pt x="9741" y="19114"/>
                    </a:cubicBezTo>
                    <a:cubicBezTo>
                      <a:pt x="9741" y="18956"/>
                      <a:pt x="9681" y="18678"/>
                      <a:pt x="9902" y="18678"/>
                    </a:cubicBezTo>
                    <a:close/>
                    <a:moveTo>
                      <a:pt x="14577" y="18906"/>
                    </a:moveTo>
                    <a:cubicBezTo>
                      <a:pt x="14956" y="18906"/>
                      <a:pt x="15289" y="19226"/>
                      <a:pt x="15345" y="19614"/>
                    </a:cubicBezTo>
                    <a:cubicBezTo>
                      <a:pt x="15378" y="20048"/>
                      <a:pt x="15011" y="20415"/>
                      <a:pt x="14577" y="20448"/>
                    </a:cubicBezTo>
                    <a:cubicBezTo>
                      <a:pt x="14537" y="20454"/>
                      <a:pt x="14498" y="20457"/>
                      <a:pt x="14459" y="20457"/>
                    </a:cubicBezTo>
                    <a:cubicBezTo>
                      <a:pt x="14050" y="20457"/>
                      <a:pt x="13741" y="20141"/>
                      <a:pt x="13710" y="19714"/>
                    </a:cubicBezTo>
                    <a:cubicBezTo>
                      <a:pt x="13677" y="19514"/>
                      <a:pt x="13743" y="19314"/>
                      <a:pt x="13877" y="19147"/>
                    </a:cubicBezTo>
                    <a:cubicBezTo>
                      <a:pt x="13877" y="19114"/>
                      <a:pt x="13977" y="19081"/>
                      <a:pt x="14010" y="19047"/>
                    </a:cubicBezTo>
                    <a:cubicBezTo>
                      <a:pt x="14044" y="19047"/>
                      <a:pt x="14077" y="19014"/>
                      <a:pt x="14110" y="18980"/>
                    </a:cubicBezTo>
                    <a:cubicBezTo>
                      <a:pt x="14157" y="18957"/>
                      <a:pt x="14205" y="18933"/>
                      <a:pt x="14264" y="18933"/>
                    </a:cubicBezTo>
                    <a:cubicBezTo>
                      <a:pt x="14288" y="18933"/>
                      <a:pt x="14314" y="18937"/>
                      <a:pt x="14344" y="18947"/>
                    </a:cubicBezTo>
                    <a:cubicBezTo>
                      <a:pt x="14422" y="18919"/>
                      <a:pt x="14500" y="18906"/>
                      <a:pt x="14577" y="18906"/>
                    </a:cubicBezTo>
                    <a:close/>
                    <a:moveTo>
                      <a:pt x="23199" y="22784"/>
                    </a:moveTo>
                    <a:cubicBezTo>
                      <a:pt x="23290" y="22784"/>
                      <a:pt x="23384" y="22836"/>
                      <a:pt x="23384" y="22950"/>
                    </a:cubicBezTo>
                    <a:cubicBezTo>
                      <a:pt x="23384" y="23317"/>
                      <a:pt x="23183" y="23917"/>
                      <a:pt x="23684" y="24051"/>
                    </a:cubicBezTo>
                    <a:cubicBezTo>
                      <a:pt x="23817" y="24051"/>
                      <a:pt x="23951" y="24017"/>
                      <a:pt x="23951" y="23851"/>
                    </a:cubicBezTo>
                    <a:cubicBezTo>
                      <a:pt x="23951" y="23717"/>
                      <a:pt x="23817" y="23650"/>
                      <a:pt x="23784" y="23550"/>
                    </a:cubicBezTo>
                    <a:cubicBezTo>
                      <a:pt x="23717" y="23450"/>
                      <a:pt x="23751" y="23317"/>
                      <a:pt x="23851" y="23250"/>
                    </a:cubicBezTo>
                    <a:cubicBezTo>
                      <a:pt x="23915" y="23215"/>
                      <a:pt x="23977" y="23200"/>
                      <a:pt x="24036" y="23200"/>
                    </a:cubicBezTo>
                    <a:cubicBezTo>
                      <a:pt x="24313" y="23200"/>
                      <a:pt x="24518" y="23548"/>
                      <a:pt x="24518" y="23851"/>
                    </a:cubicBezTo>
                    <a:cubicBezTo>
                      <a:pt x="24518" y="24218"/>
                      <a:pt x="24284" y="24551"/>
                      <a:pt x="23884" y="24618"/>
                    </a:cubicBezTo>
                    <a:cubicBezTo>
                      <a:pt x="23841" y="24624"/>
                      <a:pt x="23798" y="24627"/>
                      <a:pt x="23756" y="24627"/>
                    </a:cubicBezTo>
                    <a:cubicBezTo>
                      <a:pt x="22928" y="24627"/>
                      <a:pt x="22417" y="23420"/>
                      <a:pt x="23083" y="22817"/>
                    </a:cubicBezTo>
                    <a:cubicBezTo>
                      <a:pt x="23115" y="22795"/>
                      <a:pt x="23157" y="22784"/>
                      <a:pt x="23199" y="22784"/>
                    </a:cubicBezTo>
                    <a:close/>
                    <a:moveTo>
                      <a:pt x="4120" y="26836"/>
                    </a:moveTo>
                    <a:cubicBezTo>
                      <a:pt x="4195" y="26836"/>
                      <a:pt x="4270" y="26886"/>
                      <a:pt x="4270" y="26986"/>
                    </a:cubicBezTo>
                    <a:cubicBezTo>
                      <a:pt x="4303" y="27120"/>
                      <a:pt x="4303" y="27220"/>
                      <a:pt x="4270" y="27320"/>
                    </a:cubicBezTo>
                    <a:cubicBezTo>
                      <a:pt x="4253" y="27403"/>
                      <a:pt x="4187" y="27445"/>
                      <a:pt x="4120" y="27445"/>
                    </a:cubicBezTo>
                    <a:cubicBezTo>
                      <a:pt x="4053" y="27445"/>
                      <a:pt x="3986" y="27403"/>
                      <a:pt x="3970" y="27320"/>
                    </a:cubicBezTo>
                    <a:cubicBezTo>
                      <a:pt x="3936" y="27220"/>
                      <a:pt x="3936" y="27120"/>
                      <a:pt x="3970" y="26986"/>
                    </a:cubicBezTo>
                    <a:cubicBezTo>
                      <a:pt x="3970" y="26886"/>
                      <a:pt x="4045" y="26836"/>
                      <a:pt x="4120" y="26836"/>
                    </a:cubicBezTo>
                    <a:close/>
                    <a:moveTo>
                      <a:pt x="20026" y="32754"/>
                    </a:moveTo>
                    <a:cubicBezTo>
                      <a:pt x="20240" y="32754"/>
                      <a:pt x="20419" y="32970"/>
                      <a:pt x="20482" y="33157"/>
                    </a:cubicBezTo>
                    <a:cubicBezTo>
                      <a:pt x="20515" y="33424"/>
                      <a:pt x="20448" y="33658"/>
                      <a:pt x="20248" y="33824"/>
                    </a:cubicBezTo>
                    <a:cubicBezTo>
                      <a:pt x="20148" y="33908"/>
                      <a:pt x="20023" y="33950"/>
                      <a:pt x="19894" y="33950"/>
                    </a:cubicBezTo>
                    <a:cubicBezTo>
                      <a:pt x="19764" y="33950"/>
                      <a:pt x="19631" y="33908"/>
                      <a:pt x="19514" y="33824"/>
                    </a:cubicBezTo>
                    <a:cubicBezTo>
                      <a:pt x="19414" y="33758"/>
                      <a:pt x="19314" y="33624"/>
                      <a:pt x="19281" y="33524"/>
                    </a:cubicBezTo>
                    <a:cubicBezTo>
                      <a:pt x="19247" y="33391"/>
                      <a:pt x="19281" y="33291"/>
                      <a:pt x="19314" y="33157"/>
                    </a:cubicBezTo>
                    <a:cubicBezTo>
                      <a:pt x="19344" y="33082"/>
                      <a:pt x="19415" y="33048"/>
                      <a:pt x="19483" y="33048"/>
                    </a:cubicBezTo>
                    <a:cubicBezTo>
                      <a:pt x="19567" y="33048"/>
                      <a:pt x="19648" y="33099"/>
                      <a:pt x="19648" y="33191"/>
                    </a:cubicBezTo>
                    <a:cubicBezTo>
                      <a:pt x="19714" y="33257"/>
                      <a:pt x="19748" y="33291"/>
                      <a:pt x="19781" y="33324"/>
                    </a:cubicBezTo>
                    <a:cubicBezTo>
                      <a:pt x="19848" y="33357"/>
                      <a:pt x="19881" y="33357"/>
                      <a:pt x="19881" y="33357"/>
                    </a:cubicBezTo>
                    <a:cubicBezTo>
                      <a:pt x="19981" y="33257"/>
                      <a:pt x="19848" y="33057"/>
                      <a:pt x="19814" y="32957"/>
                    </a:cubicBezTo>
                    <a:cubicBezTo>
                      <a:pt x="19814" y="32890"/>
                      <a:pt x="19914" y="32790"/>
                      <a:pt x="19981" y="32757"/>
                    </a:cubicBezTo>
                    <a:cubicBezTo>
                      <a:pt x="19996" y="32755"/>
                      <a:pt x="20011" y="32754"/>
                      <a:pt x="20026" y="32754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134" y="7339"/>
                      <a:pt x="1001" y="15044"/>
                      <a:pt x="1201" y="22450"/>
                    </a:cubicBezTo>
                    <a:cubicBezTo>
                      <a:pt x="1401" y="30122"/>
                      <a:pt x="1768" y="37927"/>
                      <a:pt x="1201" y="45600"/>
                    </a:cubicBezTo>
                    <a:cubicBezTo>
                      <a:pt x="5204" y="48602"/>
                      <a:pt x="11375" y="48869"/>
                      <a:pt x="16212" y="48935"/>
                    </a:cubicBezTo>
                    <a:cubicBezTo>
                      <a:pt x="16690" y="48944"/>
                      <a:pt x="17170" y="48950"/>
                      <a:pt x="17651" y="48950"/>
                    </a:cubicBezTo>
                    <a:cubicBezTo>
                      <a:pt x="22471" y="48950"/>
                      <a:pt x="27373" y="48396"/>
                      <a:pt x="31256" y="45333"/>
                    </a:cubicBezTo>
                    <a:cubicBezTo>
                      <a:pt x="31189" y="37727"/>
                      <a:pt x="31289" y="30122"/>
                      <a:pt x="31556" y="22550"/>
                    </a:cubicBezTo>
                    <a:cubicBezTo>
                      <a:pt x="31690" y="18780"/>
                      <a:pt x="31856" y="15011"/>
                      <a:pt x="32090" y="11242"/>
                    </a:cubicBezTo>
                    <a:cubicBezTo>
                      <a:pt x="32290" y="7739"/>
                      <a:pt x="32290" y="4070"/>
                      <a:pt x="32990" y="634"/>
                    </a:cubicBezTo>
                    <a:lnTo>
                      <a:pt x="32990" y="634"/>
                    </a:lnTo>
                    <a:cubicBezTo>
                      <a:pt x="28762" y="1380"/>
                      <a:pt x="24379" y="1690"/>
                      <a:pt x="19965" y="1690"/>
                    </a:cubicBezTo>
                    <a:cubicBezTo>
                      <a:pt x="14318" y="1690"/>
                      <a:pt x="8622" y="1183"/>
                      <a:pt x="3136" y="434"/>
                    </a:cubicBezTo>
                    <a:lnTo>
                      <a:pt x="3136" y="434"/>
                    </a:lnTo>
                    <a:cubicBezTo>
                      <a:pt x="4437" y="8406"/>
                      <a:pt x="4770" y="16879"/>
                      <a:pt x="4270" y="24918"/>
                    </a:cubicBezTo>
                    <a:cubicBezTo>
                      <a:pt x="4270" y="25035"/>
                      <a:pt x="4178" y="25093"/>
                      <a:pt x="4086" y="25093"/>
                    </a:cubicBezTo>
                    <a:cubicBezTo>
                      <a:pt x="3995" y="25093"/>
                      <a:pt x="3903" y="25035"/>
                      <a:pt x="3903" y="24918"/>
                    </a:cubicBezTo>
                    <a:cubicBezTo>
                      <a:pt x="3903" y="20815"/>
                      <a:pt x="4036" y="16679"/>
                      <a:pt x="3803" y="12543"/>
                    </a:cubicBezTo>
                    <a:cubicBezTo>
                      <a:pt x="3569" y="8506"/>
                      <a:pt x="3136" y="4437"/>
                      <a:pt x="2802" y="400"/>
                    </a:cubicBezTo>
                    <a:cubicBezTo>
                      <a:pt x="1868" y="267"/>
                      <a:pt x="934" y="134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69" name="Google Shape;14769;p43"/>
              <p:cNvSpPr/>
              <p:nvPr/>
            </p:nvSpPr>
            <p:spPr>
              <a:xfrm>
                <a:off x="8072174" y="2879044"/>
                <a:ext cx="222861" cy="308780"/>
              </a:xfrm>
              <a:custGeom>
                <a:rect b="b" l="l" r="r" t="t"/>
                <a:pathLst>
                  <a:path extrusionOk="0" h="9707" w="7006">
                    <a:moveTo>
                      <a:pt x="7005" y="0"/>
                    </a:moveTo>
                    <a:lnTo>
                      <a:pt x="7005" y="0"/>
                    </a:lnTo>
                    <a:cubicBezTo>
                      <a:pt x="4403" y="67"/>
                      <a:pt x="2402" y="1368"/>
                      <a:pt x="667" y="3169"/>
                    </a:cubicBezTo>
                    <a:cubicBezTo>
                      <a:pt x="567" y="3970"/>
                      <a:pt x="467" y="4770"/>
                      <a:pt x="400" y="5537"/>
                    </a:cubicBezTo>
                    <a:cubicBezTo>
                      <a:pt x="234" y="6938"/>
                      <a:pt x="134" y="8306"/>
                      <a:pt x="0" y="9707"/>
                    </a:cubicBezTo>
                    <a:cubicBezTo>
                      <a:pt x="1134" y="7606"/>
                      <a:pt x="2869" y="5637"/>
                      <a:pt x="4970" y="5004"/>
                    </a:cubicBezTo>
                    <a:cubicBezTo>
                      <a:pt x="5104" y="4136"/>
                      <a:pt x="5371" y="3302"/>
                      <a:pt x="5704" y="2569"/>
                    </a:cubicBezTo>
                    <a:cubicBezTo>
                      <a:pt x="6038" y="1735"/>
                      <a:pt x="6471" y="801"/>
                      <a:pt x="70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70" name="Google Shape;14770;p43"/>
              <p:cNvSpPr/>
              <p:nvPr/>
            </p:nvSpPr>
            <p:spPr>
              <a:xfrm>
                <a:off x="8033971" y="4062144"/>
                <a:ext cx="447821" cy="228110"/>
              </a:xfrm>
              <a:custGeom>
                <a:rect b="b" l="l" r="r" t="t"/>
                <a:pathLst>
                  <a:path extrusionOk="0" h="7171" w="14078">
                    <a:moveTo>
                      <a:pt x="14077" y="0"/>
                    </a:moveTo>
                    <a:lnTo>
                      <a:pt x="14077" y="0"/>
                    </a:lnTo>
                    <a:cubicBezTo>
                      <a:pt x="13477" y="734"/>
                      <a:pt x="12809" y="1401"/>
                      <a:pt x="12076" y="2002"/>
                    </a:cubicBezTo>
                    <a:cubicBezTo>
                      <a:pt x="10702" y="3116"/>
                      <a:pt x="8463" y="4432"/>
                      <a:pt x="6438" y="4432"/>
                    </a:cubicBezTo>
                    <a:cubicBezTo>
                      <a:pt x="5856" y="4432"/>
                      <a:pt x="5291" y="4323"/>
                      <a:pt x="4770" y="4070"/>
                    </a:cubicBezTo>
                    <a:cubicBezTo>
                      <a:pt x="3703" y="3570"/>
                      <a:pt x="3169" y="2636"/>
                      <a:pt x="2869" y="1568"/>
                    </a:cubicBezTo>
                    <a:cubicBezTo>
                      <a:pt x="1735" y="1535"/>
                      <a:pt x="701" y="1101"/>
                      <a:pt x="0" y="167"/>
                    </a:cubicBezTo>
                    <a:cubicBezTo>
                      <a:pt x="0" y="868"/>
                      <a:pt x="0" y="1601"/>
                      <a:pt x="0" y="2302"/>
                    </a:cubicBezTo>
                    <a:cubicBezTo>
                      <a:pt x="23" y="2296"/>
                      <a:pt x="46" y="2294"/>
                      <a:pt x="69" y="2294"/>
                    </a:cubicBezTo>
                    <a:cubicBezTo>
                      <a:pt x="185" y="2294"/>
                      <a:pt x="301" y="2363"/>
                      <a:pt x="301" y="2502"/>
                    </a:cubicBezTo>
                    <a:cubicBezTo>
                      <a:pt x="267" y="3336"/>
                      <a:pt x="167" y="4203"/>
                      <a:pt x="34" y="5004"/>
                    </a:cubicBezTo>
                    <a:cubicBezTo>
                      <a:pt x="34" y="5171"/>
                      <a:pt x="34" y="5304"/>
                      <a:pt x="34" y="5438"/>
                    </a:cubicBezTo>
                    <a:cubicBezTo>
                      <a:pt x="1436" y="6658"/>
                      <a:pt x="2944" y="7170"/>
                      <a:pt x="4444" y="7170"/>
                    </a:cubicBezTo>
                    <a:cubicBezTo>
                      <a:pt x="8188" y="7170"/>
                      <a:pt x="11876" y="3978"/>
                      <a:pt x="13710" y="667"/>
                    </a:cubicBezTo>
                    <a:cubicBezTo>
                      <a:pt x="13844" y="434"/>
                      <a:pt x="13944" y="200"/>
                      <a:pt x="1407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71" name="Google Shape;14771;p43"/>
              <p:cNvSpPr/>
              <p:nvPr/>
            </p:nvSpPr>
            <p:spPr>
              <a:xfrm>
                <a:off x="6847695" y="3810656"/>
                <a:ext cx="1165105" cy="882091"/>
              </a:xfrm>
              <a:custGeom>
                <a:rect b="b" l="l" r="r" t="t"/>
                <a:pathLst>
                  <a:path extrusionOk="0" h="27730" w="36627">
                    <a:moveTo>
                      <a:pt x="2095" y="19608"/>
                    </a:moveTo>
                    <a:cubicBezTo>
                      <a:pt x="2152" y="19608"/>
                      <a:pt x="2202" y="19691"/>
                      <a:pt x="2202" y="19748"/>
                    </a:cubicBezTo>
                    <a:cubicBezTo>
                      <a:pt x="2202" y="19915"/>
                      <a:pt x="2102" y="20082"/>
                      <a:pt x="2135" y="20249"/>
                    </a:cubicBezTo>
                    <a:cubicBezTo>
                      <a:pt x="2168" y="20415"/>
                      <a:pt x="2235" y="20582"/>
                      <a:pt x="2402" y="20649"/>
                    </a:cubicBezTo>
                    <a:cubicBezTo>
                      <a:pt x="2446" y="20663"/>
                      <a:pt x="2489" y="20670"/>
                      <a:pt x="2533" y="20670"/>
                    </a:cubicBezTo>
                    <a:cubicBezTo>
                      <a:pt x="2686" y="20670"/>
                      <a:pt x="2831" y="20586"/>
                      <a:pt x="2935" y="20482"/>
                    </a:cubicBezTo>
                    <a:cubicBezTo>
                      <a:pt x="3002" y="20382"/>
                      <a:pt x="3069" y="20282"/>
                      <a:pt x="3069" y="20182"/>
                    </a:cubicBezTo>
                    <a:cubicBezTo>
                      <a:pt x="3069" y="20048"/>
                      <a:pt x="2969" y="19915"/>
                      <a:pt x="2935" y="19815"/>
                    </a:cubicBezTo>
                    <a:cubicBezTo>
                      <a:pt x="2913" y="19726"/>
                      <a:pt x="2965" y="19681"/>
                      <a:pt x="3022" y="19681"/>
                    </a:cubicBezTo>
                    <a:cubicBezTo>
                      <a:pt x="3050" y="19681"/>
                      <a:pt x="3080" y="19693"/>
                      <a:pt x="3102" y="19715"/>
                    </a:cubicBezTo>
                    <a:cubicBezTo>
                      <a:pt x="3269" y="19848"/>
                      <a:pt x="3369" y="19982"/>
                      <a:pt x="3402" y="20182"/>
                    </a:cubicBezTo>
                    <a:cubicBezTo>
                      <a:pt x="3436" y="20382"/>
                      <a:pt x="3369" y="20549"/>
                      <a:pt x="3269" y="20716"/>
                    </a:cubicBezTo>
                    <a:cubicBezTo>
                      <a:pt x="3104" y="20963"/>
                      <a:pt x="2804" y="21142"/>
                      <a:pt x="2498" y="21142"/>
                    </a:cubicBezTo>
                    <a:cubicBezTo>
                      <a:pt x="2433" y="21142"/>
                      <a:pt x="2367" y="21134"/>
                      <a:pt x="2302" y="21116"/>
                    </a:cubicBezTo>
                    <a:cubicBezTo>
                      <a:pt x="1968" y="21016"/>
                      <a:pt x="1735" y="20716"/>
                      <a:pt x="1701" y="20382"/>
                    </a:cubicBezTo>
                    <a:cubicBezTo>
                      <a:pt x="1635" y="20082"/>
                      <a:pt x="1701" y="19648"/>
                      <a:pt x="2068" y="19615"/>
                    </a:cubicBezTo>
                    <a:cubicBezTo>
                      <a:pt x="2077" y="19610"/>
                      <a:pt x="2086" y="19608"/>
                      <a:pt x="2095" y="19608"/>
                    </a:cubicBezTo>
                    <a:close/>
                    <a:moveTo>
                      <a:pt x="1434" y="1"/>
                    </a:moveTo>
                    <a:cubicBezTo>
                      <a:pt x="1168" y="6972"/>
                      <a:pt x="634" y="13944"/>
                      <a:pt x="0" y="20882"/>
                    </a:cubicBezTo>
                    <a:cubicBezTo>
                      <a:pt x="0" y="20882"/>
                      <a:pt x="0" y="20916"/>
                      <a:pt x="0" y="20916"/>
                    </a:cubicBezTo>
                    <a:cubicBezTo>
                      <a:pt x="3239" y="26828"/>
                      <a:pt x="10599" y="27730"/>
                      <a:pt x="16854" y="27730"/>
                    </a:cubicBezTo>
                    <a:cubicBezTo>
                      <a:pt x="17233" y="27730"/>
                      <a:pt x="17609" y="27726"/>
                      <a:pt x="17980" y="27721"/>
                    </a:cubicBezTo>
                    <a:cubicBezTo>
                      <a:pt x="21282" y="27687"/>
                      <a:pt x="24584" y="27420"/>
                      <a:pt x="27853" y="27053"/>
                    </a:cubicBezTo>
                    <a:cubicBezTo>
                      <a:pt x="31456" y="26653"/>
                      <a:pt x="36526" y="25686"/>
                      <a:pt x="36426" y="21016"/>
                    </a:cubicBezTo>
                    <a:cubicBezTo>
                      <a:pt x="36426" y="20849"/>
                      <a:pt x="36493" y="20716"/>
                      <a:pt x="36626" y="20615"/>
                    </a:cubicBezTo>
                    <a:cubicBezTo>
                      <a:pt x="36559" y="19148"/>
                      <a:pt x="36526" y="17647"/>
                      <a:pt x="36459" y="16146"/>
                    </a:cubicBezTo>
                    <a:cubicBezTo>
                      <a:pt x="35659" y="18314"/>
                      <a:pt x="34458" y="20482"/>
                      <a:pt x="32623" y="21916"/>
                    </a:cubicBezTo>
                    <a:cubicBezTo>
                      <a:pt x="30589" y="23518"/>
                      <a:pt x="28053" y="24418"/>
                      <a:pt x="25552" y="24919"/>
                    </a:cubicBezTo>
                    <a:cubicBezTo>
                      <a:pt x="23357" y="25341"/>
                      <a:pt x="21162" y="25502"/>
                      <a:pt x="18947" y="25502"/>
                    </a:cubicBezTo>
                    <a:cubicBezTo>
                      <a:pt x="18536" y="25502"/>
                      <a:pt x="18125" y="25496"/>
                      <a:pt x="17713" y="25486"/>
                    </a:cubicBezTo>
                    <a:cubicBezTo>
                      <a:pt x="15311" y="25452"/>
                      <a:pt x="12843" y="25452"/>
                      <a:pt x="10441" y="24885"/>
                    </a:cubicBezTo>
                    <a:cubicBezTo>
                      <a:pt x="10241" y="24852"/>
                      <a:pt x="10041" y="24785"/>
                      <a:pt x="9840" y="24752"/>
                    </a:cubicBezTo>
                    <a:cubicBezTo>
                      <a:pt x="9651" y="24811"/>
                      <a:pt x="9428" y="24832"/>
                      <a:pt x="9203" y="24832"/>
                    </a:cubicBezTo>
                    <a:cubicBezTo>
                      <a:pt x="8793" y="24832"/>
                      <a:pt x="8376" y="24761"/>
                      <a:pt x="8139" y="24718"/>
                    </a:cubicBezTo>
                    <a:cubicBezTo>
                      <a:pt x="6805" y="24585"/>
                      <a:pt x="5437" y="24151"/>
                      <a:pt x="4336" y="23351"/>
                    </a:cubicBezTo>
                    <a:cubicBezTo>
                      <a:pt x="4135" y="23207"/>
                      <a:pt x="4256" y="22964"/>
                      <a:pt x="4443" y="22964"/>
                    </a:cubicBezTo>
                    <a:cubicBezTo>
                      <a:pt x="4473" y="22964"/>
                      <a:pt x="4504" y="22970"/>
                      <a:pt x="4537" y="22984"/>
                    </a:cubicBezTo>
                    <a:cubicBezTo>
                      <a:pt x="5504" y="23451"/>
                      <a:pt x="6405" y="23851"/>
                      <a:pt x="7439" y="24051"/>
                    </a:cubicBezTo>
                    <a:cubicBezTo>
                      <a:pt x="7672" y="24118"/>
                      <a:pt x="7906" y="24151"/>
                      <a:pt x="8173" y="24185"/>
                    </a:cubicBezTo>
                    <a:cubicBezTo>
                      <a:pt x="7305" y="23818"/>
                      <a:pt x="6471" y="23351"/>
                      <a:pt x="5771" y="22750"/>
                    </a:cubicBezTo>
                    <a:cubicBezTo>
                      <a:pt x="5137" y="22550"/>
                      <a:pt x="4537" y="22317"/>
                      <a:pt x="3970" y="21950"/>
                    </a:cubicBezTo>
                    <a:cubicBezTo>
                      <a:pt x="3869" y="21916"/>
                      <a:pt x="3903" y="21750"/>
                      <a:pt x="4036" y="21750"/>
                    </a:cubicBezTo>
                    <a:cubicBezTo>
                      <a:pt x="4303" y="21750"/>
                      <a:pt x="4603" y="21783"/>
                      <a:pt x="4870" y="21850"/>
                    </a:cubicBezTo>
                    <a:cubicBezTo>
                      <a:pt x="4870" y="21783"/>
                      <a:pt x="4803" y="21750"/>
                      <a:pt x="4803" y="21716"/>
                    </a:cubicBezTo>
                    <a:cubicBezTo>
                      <a:pt x="3136" y="19515"/>
                      <a:pt x="2602" y="16779"/>
                      <a:pt x="2402" y="14077"/>
                    </a:cubicBezTo>
                    <a:cubicBezTo>
                      <a:pt x="2202" y="11476"/>
                      <a:pt x="2268" y="8874"/>
                      <a:pt x="2202" y="6272"/>
                    </a:cubicBezTo>
                    <a:cubicBezTo>
                      <a:pt x="2168" y="4204"/>
                      <a:pt x="2102" y="1969"/>
                      <a:pt x="1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72" name="Google Shape;14772;p43"/>
              <p:cNvSpPr/>
              <p:nvPr/>
            </p:nvSpPr>
            <p:spPr>
              <a:xfrm>
                <a:off x="7075802" y="4548101"/>
                <a:ext cx="72209" cy="30824"/>
              </a:xfrm>
              <a:custGeom>
                <a:rect b="b" l="l" r="r" t="t"/>
                <a:pathLst>
                  <a:path extrusionOk="0" h="969" w="2270">
                    <a:moveTo>
                      <a:pt x="1" y="1"/>
                    </a:moveTo>
                    <a:lnTo>
                      <a:pt x="1" y="1"/>
                    </a:lnTo>
                    <a:cubicBezTo>
                      <a:pt x="701" y="401"/>
                      <a:pt x="1435" y="735"/>
                      <a:pt x="2236" y="968"/>
                    </a:cubicBezTo>
                    <a:cubicBezTo>
                      <a:pt x="2269" y="935"/>
                      <a:pt x="2136" y="868"/>
                      <a:pt x="1869" y="735"/>
                    </a:cubicBezTo>
                    <a:cubicBezTo>
                      <a:pt x="1302" y="401"/>
                      <a:pt x="635" y="201"/>
                      <a:pt x="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73" name="Google Shape;14773;p43"/>
              <p:cNvSpPr/>
              <p:nvPr/>
            </p:nvSpPr>
            <p:spPr>
              <a:xfrm>
                <a:off x="6931514" y="2900261"/>
                <a:ext cx="439328" cy="1554523"/>
              </a:xfrm>
              <a:custGeom>
                <a:rect b="b" l="l" r="r" t="t"/>
                <a:pathLst>
                  <a:path extrusionOk="0" h="48869" w="13811">
                    <a:moveTo>
                      <a:pt x="4120" y="26836"/>
                    </a:moveTo>
                    <a:cubicBezTo>
                      <a:pt x="4195" y="26836"/>
                      <a:pt x="4270" y="26886"/>
                      <a:pt x="4270" y="26986"/>
                    </a:cubicBezTo>
                    <a:cubicBezTo>
                      <a:pt x="4303" y="27120"/>
                      <a:pt x="4303" y="27220"/>
                      <a:pt x="4270" y="27320"/>
                    </a:cubicBezTo>
                    <a:cubicBezTo>
                      <a:pt x="4253" y="27403"/>
                      <a:pt x="4187" y="27445"/>
                      <a:pt x="4120" y="27445"/>
                    </a:cubicBezTo>
                    <a:cubicBezTo>
                      <a:pt x="4053" y="27445"/>
                      <a:pt x="3986" y="27403"/>
                      <a:pt x="3970" y="27320"/>
                    </a:cubicBezTo>
                    <a:cubicBezTo>
                      <a:pt x="3936" y="27220"/>
                      <a:pt x="3936" y="27120"/>
                      <a:pt x="3970" y="26986"/>
                    </a:cubicBezTo>
                    <a:cubicBezTo>
                      <a:pt x="3970" y="26886"/>
                      <a:pt x="4045" y="26836"/>
                      <a:pt x="4120" y="26836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134" y="7339"/>
                      <a:pt x="1001" y="15044"/>
                      <a:pt x="1201" y="22450"/>
                    </a:cubicBezTo>
                    <a:cubicBezTo>
                      <a:pt x="1401" y="30122"/>
                      <a:pt x="1768" y="37927"/>
                      <a:pt x="1201" y="45600"/>
                    </a:cubicBezTo>
                    <a:cubicBezTo>
                      <a:pt x="4570" y="48101"/>
                      <a:pt x="9474" y="48702"/>
                      <a:pt x="13810" y="48869"/>
                    </a:cubicBezTo>
                    <a:cubicBezTo>
                      <a:pt x="11609" y="48301"/>
                      <a:pt x="9574" y="47201"/>
                      <a:pt x="7973" y="45566"/>
                    </a:cubicBezTo>
                    <a:cubicBezTo>
                      <a:pt x="5204" y="42664"/>
                      <a:pt x="4337" y="38795"/>
                      <a:pt x="4237" y="34892"/>
                    </a:cubicBezTo>
                    <a:cubicBezTo>
                      <a:pt x="4137" y="29888"/>
                      <a:pt x="4637" y="24885"/>
                      <a:pt x="4503" y="19881"/>
                    </a:cubicBezTo>
                    <a:cubicBezTo>
                      <a:pt x="4503" y="19581"/>
                      <a:pt x="4503" y="19281"/>
                      <a:pt x="4503" y="18980"/>
                    </a:cubicBezTo>
                    <a:cubicBezTo>
                      <a:pt x="4470" y="20982"/>
                      <a:pt x="4403" y="22950"/>
                      <a:pt x="4270" y="24918"/>
                    </a:cubicBezTo>
                    <a:cubicBezTo>
                      <a:pt x="4270" y="25035"/>
                      <a:pt x="4178" y="25093"/>
                      <a:pt x="4086" y="25093"/>
                    </a:cubicBezTo>
                    <a:cubicBezTo>
                      <a:pt x="3995" y="25093"/>
                      <a:pt x="3903" y="25035"/>
                      <a:pt x="3903" y="24918"/>
                    </a:cubicBezTo>
                    <a:cubicBezTo>
                      <a:pt x="3903" y="20815"/>
                      <a:pt x="4036" y="16679"/>
                      <a:pt x="3803" y="12543"/>
                    </a:cubicBezTo>
                    <a:cubicBezTo>
                      <a:pt x="3569" y="8506"/>
                      <a:pt x="3136" y="4437"/>
                      <a:pt x="2802" y="400"/>
                    </a:cubicBezTo>
                    <a:cubicBezTo>
                      <a:pt x="1868" y="267"/>
                      <a:pt x="934" y="134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74" name="Google Shape;14774;p43"/>
              <p:cNvSpPr/>
              <p:nvPr/>
            </p:nvSpPr>
            <p:spPr>
              <a:xfrm>
                <a:off x="7711390" y="2978163"/>
                <a:ext cx="187838" cy="1363949"/>
              </a:xfrm>
              <a:custGeom>
                <a:rect b="b" l="l" r="r" t="t"/>
                <a:pathLst>
                  <a:path extrusionOk="0" h="42878" w="5905">
                    <a:moveTo>
                      <a:pt x="3666" y="0"/>
                    </a:moveTo>
                    <a:cubicBezTo>
                      <a:pt x="3525" y="0"/>
                      <a:pt x="3408" y="91"/>
                      <a:pt x="3336" y="320"/>
                    </a:cubicBezTo>
                    <a:cubicBezTo>
                      <a:pt x="3103" y="1154"/>
                      <a:pt x="3170" y="2054"/>
                      <a:pt x="3203" y="2888"/>
                    </a:cubicBezTo>
                    <a:cubicBezTo>
                      <a:pt x="3203" y="3689"/>
                      <a:pt x="3203" y="4490"/>
                      <a:pt x="3203" y="5257"/>
                    </a:cubicBezTo>
                    <a:cubicBezTo>
                      <a:pt x="3270" y="5924"/>
                      <a:pt x="3336" y="6591"/>
                      <a:pt x="3370" y="7292"/>
                    </a:cubicBezTo>
                    <a:cubicBezTo>
                      <a:pt x="3603" y="7358"/>
                      <a:pt x="3803" y="7625"/>
                      <a:pt x="3837" y="7825"/>
                    </a:cubicBezTo>
                    <a:cubicBezTo>
                      <a:pt x="3937" y="8159"/>
                      <a:pt x="3737" y="8492"/>
                      <a:pt x="3437" y="8626"/>
                    </a:cubicBezTo>
                    <a:cubicBezTo>
                      <a:pt x="3437" y="8926"/>
                      <a:pt x="3437" y="9226"/>
                      <a:pt x="3437" y="9560"/>
                    </a:cubicBezTo>
                    <a:cubicBezTo>
                      <a:pt x="3336" y="12929"/>
                      <a:pt x="2869" y="16265"/>
                      <a:pt x="2469" y="19634"/>
                    </a:cubicBezTo>
                    <a:cubicBezTo>
                      <a:pt x="2069" y="23203"/>
                      <a:pt x="1935" y="26772"/>
                      <a:pt x="1602" y="30341"/>
                    </a:cubicBezTo>
                    <a:cubicBezTo>
                      <a:pt x="1468" y="31876"/>
                      <a:pt x="1335" y="33410"/>
                      <a:pt x="1001" y="34911"/>
                    </a:cubicBezTo>
                    <a:cubicBezTo>
                      <a:pt x="668" y="36346"/>
                      <a:pt x="268" y="37847"/>
                      <a:pt x="134" y="39348"/>
                    </a:cubicBezTo>
                    <a:cubicBezTo>
                      <a:pt x="67" y="40148"/>
                      <a:pt x="1" y="41016"/>
                      <a:pt x="301" y="41783"/>
                    </a:cubicBezTo>
                    <a:cubicBezTo>
                      <a:pt x="563" y="42416"/>
                      <a:pt x="1025" y="42878"/>
                      <a:pt x="1557" y="42878"/>
                    </a:cubicBezTo>
                    <a:cubicBezTo>
                      <a:pt x="1837" y="42878"/>
                      <a:pt x="2136" y="42749"/>
                      <a:pt x="2436" y="42450"/>
                    </a:cubicBezTo>
                    <a:cubicBezTo>
                      <a:pt x="3437" y="41449"/>
                      <a:pt x="3904" y="40115"/>
                      <a:pt x="4137" y="38747"/>
                    </a:cubicBezTo>
                    <a:cubicBezTo>
                      <a:pt x="4704" y="35578"/>
                      <a:pt x="4971" y="32309"/>
                      <a:pt x="5204" y="29107"/>
                    </a:cubicBezTo>
                    <a:cubicBezTo>
                      <a:pt x="5705" y="21869"/>
                      <a:pt x="5905" y="14697"/>
                      <a:pt x="5505" y="7458"/>
                    </a:cubicBezTo>
                    <a:cubicBezTo>
                      <a:pt x="5438" y="5991"/>
                      <a:pt x="5371" y="4523"/>
                      <a:pt x="5271" y="3089"/>
                    </a:cubicBezTo>
                    <a:cubicBezTo>
                      <a:pt x="5204" y="2455"/>
                      <a:pt x="5171" y="1788"/>
                      <a:pt x="4938" y="1221"/>
                    </a:cubicBezTo>
                    <a:cubicBezTo>
                      <a:pt x="4810" y="940"/>
                      <a:pt x="4120" y="0"/>
                      <a:pt x="366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75" name="Google Shape;14775;p43"/>
              <p:cNvSpPr/>
              <p:nvPr/>
            </p:nvSpPr>
            <p:spPr>
              <a:xfrm>
                <a:off x="6660941" y="2138131"/>
                <a:ext cx="1607582" cy="651023"/>
              </a:xfrm>
              <a:custGeom>
                <a:rect b="b" l="l" r="r" t="t"/>
                <a:pathLst>
                  <a:path extrusionOk="0" h="20466" w="50537">
                    <a:moveTo>
                      <a:pt x="29931" y="1210"/>
                    </a:moveTo>
                    <a:cubicBezTo>
                      <a:pt x="30087" y="1210"/>
                      <a:pt x="30243" y="1251"/>
                      <a:pt x="30389" y="1343"/>
                    </a:cubicBezTo>
                    <a:cubicBezTo>
                      <a:pt x="30522" y="1410"/>
                      <a:pt x="30489" y="1643"/>
                      <a:pt x="30322" y="1643"/>
                    </a:cubicBezTo>
                    <a:cubicBezTo>
                      <a:pt x="30259" y="1634"/>
                      <a:pt x="30197" y="1629"/>
                      <a:pt x="30135" y="1629"/>
                    </a:cubicBezTo>
                    <a:cubicBezTo>
                      <a:pt x="29769" y="1629"/>
                      <a:pt x="29430" y="1796"/>
                      <a:pt x="29288" y="2110"/>
                    </a:cubicBezTo>
                    <a:cubicBezTo>
                      <a:pt x="29483" y="2159"/>
                      <a:pt x="29678" y="2190"/>
                      <a:pt x="29861" y="2190"/>
                    </a:cubicBezTo>
                    <a:cubicBezTo>
                      <a:pt x="29927" y="2190"/>
                      <a:pt x="29992" y="2186"/>
                      <a:pt x="30055" y="2177"/>
                    </a:cubicBezTo>
                    <a:cubicBezTo>
                      <a:pt x="30322" y="2144"/>
                      <a:pt x="30555" y="1977"/>
                      <a:pt x="30789" y="1977"/>
                    </a:cubicBezTo>
                    <a:cubicBezTo>
                      <a:pt x="30922" y="1977"/>
                      <a:pt x="30956" y="2077"/>
                      <a:pt x="30922" y="2177"/>
                    </a:cubicBezTo>
                    <a:cubicBezTo>
                      <a:pt x="30755" y="2511"/>
                      <a:pt x="30322" y="2611"/>
                      <a:pt x="30022" y="2644"/>
                    </a:cubicBezTo>
                    <a:cubicBezTo>
                      <a:pt x="29955" y="2650"/>
                      <a:pt x="29889" y="2652"/>
                      <a:pt x="29824" y="2652"/>
                    </a:cubicBezTo>
                    <a:cubicBezTo>
                      <a:pt x="29500" y="2652"/>
                      <a:pt x="29199" y="2583"/>
                      <a:pt x="28921" y="2444"/>
                    </a:cubicBezTo>
                    <a:cubicBezTo>
                      <a:pt x="28821" y="2410"/>
                      <a:pt x="28787" y="2277"/>
                      <a:pt x="28787" y="2210"/>
                    </a:cubicBezTo>
                    <a:cubicBezTo>
                      <a:pt x="28890" y="1671"/>
                      <a:pt x="29409" y="1210"/>
                      <a:pt x="29931" y="1210"/>
                    </a:cubicBezTo>
                    <a:close/>
                    <a:moveTo>
                      <a:pt x="18617" y="1608"/>
                    </a:moveTo>
                    <a:cubicBezTo>
                      <a:pt x="18853" y="1608"/>
                      <a:pt x="18903" y="1913"/>
                      <a:pt x="18680" y="1977"/>
                    </a:cubicBezTo>
                    <a:cubicBezTo>
                      <a:pt x="18280" y="2144"/>
                      <a:pt x="17913" y="2377"/>
                      <a:pt x="17579" y="2644"/>
                    </a:cubicBezTo>
                    <a:cubicBezTo>
                      <a:pt x="17413" y="2777"/>
                      <a:pt x="17212" y="2978"/>
                      <a:pt x="17146" y="3144"/>
                    </a:cubicBezTo>
                    <a:cubicBezTo>
                      <a:pt x="17049" y="3376"/>
                      <a:pt x="17131" y="3440"/>
                      <a:pt x="17256" y="3440"/>
                    </a:cubicBezTo>
                    <a:cubicBezTo>
                      <a:pt x="17348" y="3440"/>
                      <a:pt x="17462" y="3406"/>
                      <a:pt x="17546" y="3378"/>
                    </a:cubicBezTo>
                    <a:cubicBezTo>
                      <a:pt x="17946" y="3278"/>
                      <a:pt x="18280" y="3078"/>
                      <a:pt x="18547" y="2811"/>
                    </a:cubicBezTo>
                    <a:cubicBezTo>
                      <a:pt x="18780" y="2577"/>
                      <a:pt x="18880" y="2277"/>
                      <a:pt x="19147" y="2077"/>
                    </a:cubicBezTo>
                    <a:cubicBezTo>
                      <a:pt x="19167" y="2057"/>
                      <a:pt x="19189" y="2049"/>
                      <a:pt x="19211" y="2049"/>
                    </a:cubicBezTo>
                    <a:cubicBezTo>
                      <a:pt x="19264" y="2049"/>
                      <a:pt x="19314" y="2096"/>
                      <a:pt x="19314" y="2144"/>
                    </a:cubicBezTo>
                    <a:cubicBezTo>
                      <a:pt x="19487" y="3006"/>
                      <a:pt x="18196" y="3919"/>
                      <a:pt x="17281" y="3919"/>
                    </a:cubicBezTo>
                    <a:cubicBezTo>
                      <a:pt x="17135" y="3919"/>
                      <a:pt x="16998" y="3895"/>
                      <a:pt x="16879" y="3845"/>
                    </a:cubicBezTo>
                    <a:cubicBezTo>
                      <a:pt x="16245" y="3578"/>
                      <a:pt x="16512" y="2944"/>
                      <a:pt x="16846" y="2577"/>
                    </a:cubicBezTo>
                    <a:cubicBezTo>
                      <a:pt x="17313" y="2044"/>
                      <a:pt x="17913" y="1743"/>
                      <a:pt x="18580" y="1610"/>
                    </a:cubicBezTo>
                    <a:cubicBezTo>
                      <a:pt x="18593" y="1608"/>
                      <a:pt x="18605" y="1608"/>
                      <a:pt x="18617" y="1608"/>
                    </a:cubicBezTo>
                    <a:close/>
                    <a:moveTo>
                      <a:pt x="10804" y="1765"/>
                    </a:moveTo>
                    <a:cubicBezTo>
                      <a:pt x="10958" y="1765"/>
                      <a:pt x="11117" y="1960"/>
                      <a:pt x="10941" y="2077"/>
                    </a:cubicBezTo>
                    <a:cubicBezTo>
                      <a:pt x="10641" y="2344"/>
                      <a:pt x="10341" y="2611"/>
                      <a:pt x="10074" y="2944"/>
                    </a:cubicBezTo>
                    <a:cubicBezTo>
                      <a:pt x="9841" y="3244"/>
                      <a:pt x="9674" y="3611"/>
                      <a:pt x="9440" y="3912"/>
                    </a:cubicBezTo>
                    <a:cubicBezTo>
                      <a:pt x="9397" y="3955"/>
                      <a:pt x="9344" y="3973"/>
                      <a:pt x="9291" y="3973"/>
                    </a:cubicBezTo>
                    <a:cubicBezTo>
                      <a:pt x="9180" y="3973"/>
                      <a:pt x="9073" y="3891"/>
                      <a:pt x="9073" y="3778"/>
                    </a:cubicBezTo>
                    <a:cubicBezTo>
                      <a:pt x="9107" y="2911"/>
                      <a:pt x="10007" y="2110"/>
                      <a:pt x="10741" y="1777"/>
                    </a:cubicBezTo>
                    <a:cubicBezTo>
                      <a:pt x="10761" y="1769"/>
                      <a:pt x="10782" y="1765"/>
                      <a:pt x="10804" y="1765"/>
                    </a:cubicBezTo>
                    <a:close/>
                    <a:moveTo>
                      <a:pt x="15469" y="4961"/>
                    </a:moveTo>
                    <a:cubicBezTo>
                      <a:pt x="16238" y="4961"/>
                      <a:pt x="16767" y="5868"/>
                      <a:pt x="16212" y="6547"/>
                    </a:cubicBezTo>
                    <a:cubicBezTo>
                      <a:pt x="16008" y="6773"/>
                      <a:pt x="15727" y="6908"/>
                      <a:pt x="15442" y="6908"/>
                    </a:cubicBezTo>
                    <a:cubicBezTo>
                      <a:pt x="15308" y="6908"/>
                      <a:pt x="15173" y="6878"/>
                      <a:pt x="15044" y="6814"/>
                    </a:cubicBezTo>
                    <a:cubicBezTo>
                      <a:pt x="14677" y="6647"/>
                      <a:pt x="14377" y="6213"/>
                      <a:pt x="14511" y="5780"/>
                    </a:cubicBezTo>
                    <a:cubicBezTo>
                      <a:pt x="14527" y="5713"/>
                      <a:pt x="14586" y="5679"/>
                      <a:pt x="14648" y="5679"/>
                    </a:cubicBezTo>
                    <a:cubicBezTo>
                      <a:pt x="14711" y="5679"/>
                      <a:pt x="14777" y="5713"/>
                      <a:pt x="14811" y="5780"/>
                    </a:cubicBezTo>
                    <a:cubicBezTo>
                      <a:pt x="14844" y="6046"/>
                      <a:pt x="14911" y="6280"/>
                      <a:pt x="15178" y="6447"/>
                    </a:cubicBezTo>
                    <a:cubicBezTo>
                      <a:pt x="15261" y="6489"/>
                      <a:pt x="15345" y="6507"/>
                      <a:pt x="15427" y="6507"/>
                    </a:cubicBezTo>
                    <a:cubicBezTo>
                      <a:pt x="15605" y="6507"/>
                      <a:pt x="15774" y="6417"/>
                      <a:pt x="15912" y="6280"/>
                    </a:cubicBezTo>
                    <a:cubicBezTo>
                      <a:pt x="16301" y="5825"/>
                      <a:pt x="15869" y="5244"/>
                      <a:pt x="15354" y="5244"/>
                    </a:cubicBezTo>
                    <a:cubicBezTo>
                      <a:pt x="15340" y="5244"/>
                      <a:pt x="15325" y="5245"/>
                      <a:pt x="15311" y="5246"/>
                    </a:cubicBezTo>
                    <a:cubicBezTo>
                      <a:pt x="15144" y="5246"/>
                      <a:pt x="15111" y="5012"/>
                      <a:pt x="15278" y="4979"/>
                    </a:cubicBezTo>
                    <a:cubicBezTo>
                      <a:pt x="15343" y="4966"/>
                      <a:pt x="15406" y="4961"/>
                      <a:pt x="15469" y="4961"/>
                    </a:cubicBezTo>
                    <a:close/>
                    <a:moveTo>
                      <a:pt x="3402" y="8285"/>
                    </a:moveTo>
                    <a:cubicBezTo>
                      <a:pt x="3558" y="8285"/>
                      <a:pt x="3730" y="8450"/>
                      <a:pt x="3636" y="8615"/>
                    </a:cubicBezTo>
                    <a:cubicBezTo>
                      <a:pt x="3469" y="8948"/>
                      <a:pt x="3336" y="9315"/>
                      <a:pt x="3136" y="9616"/>
                    </a:cubicBezTo>
                    <a:cubicBezTo>
                      <a:pt x="3090" y="9673"/>
                      <a:pt x="3025" y="9698"/>
                      <a:pt x="2962" y="9698"/>
                    </a:cubicBezTo>
                    <a:cubicBezTo>
                      <a:pt x="2840" y="9698"/>
                      <a:pt x="2725" y="9603"/>
                      <a:pt x="2769" y="9449"/>
                    </a:cubicBezTo>
                    <a:cubicBezTo>
                      <a:pt x="2869" y="9082"/>
                      <a:pt x="3069" y="8748"/>
                      <a:pt x="3236" y="8381"/>
                    </a:cubicBezTo>
                    <a:cubicBezTo>
                      <a:pt x="3275" y="8313"/>
                      <a:pt x="3337" y="8285"/>
                      <a:pt x="3402" y="8285"/>
                    </a:cubicBezTo>
                    <a:close/>
                    <a:moveTo>
                      <a:pt x="31772" y="14738"/>
                    </a:moveTo>
                    <a:cubicBezTo>
                      <a:pt x="31870" y="14738"/>
                      <a:pt x="31971" y="14808"/>
                      <a:pt x="31990" y="14919"/>
                    </a:cubicBezTo>
                    <a:cubicBezTo>
                      <a:pt x="32056" y="15386"/>
                      <a:pt x="32023" y="15887"/>
                      <a:pt x="32123" y="16354"/>
                    </a:cubicBezTo>
                    <a:cubicBezTo>
                      <a:pt x="32156" y="16554"/>
                      <a:pt x="32190" y="16821"/>
                      <a:pt x="32290" y="17021"/>
                    </a:cubicBezTo>
                    <a:cubicBezTo>
                      <a:pt x="32290" y="17072"/>
                      <a:pt x="32463" y="17410"/>
                      <a:pt x="32590" y="17410"/>
                    </a:cubicBezTo>
                    <a:cubicBezTo>
                      <a:pt x="32630" y="17410"/>
                      <a:pt x="32666" y="17376"/>
                      <a:pt x="32690" y="17288"/>
                    </a:cubicBezTo>
                    <a:cubicBezTo>
                      <a:pt x="32623" y="17121"/>
                      <a:pt x="32557" y="16921"/>
                      <a:pt x="32490" y="16721"/>
                    </a:cubicBezTo>
                    <a:cubicBezTo>
                      <a:pt x="32469" y="16679"/>
                      <a:pt x="32513" y="16651"/>
                      <a:pt x="32556" y="16651"/>
                    </a:cubicBezTo>
                    <a:cubicBezTo>
                      <a:pt x="32583" y="16651"/>
                      <a:pt x="32611" y="16662"/>
                      <a:pt x="32623" y="16687"/>
                    </a:cubicBezTo>
                    <a:cubicBezTo>
                      <a:pt x="32690" y="16887"/>
                      <a:pt x="32757" y="17054"/>
                      <a:pt x="32824" y="17254"/>
                    </a:cubicBezTo>
                    <a:cubicBezTo>
                      <a:pt x="32824" y="17254"/>
                      <a:pt x="32857" y="17254"/>
                      <a:pt x="32857" y="17288"/>
                    </a:cubicBezTo>
                    <a:cubicBezTo>
                      <a:pt x="33007" y="17652"/>
                      <a:pt x="32717" y="17864"/>
                      <a:pt x="32402" y="17864"/>
                    </a:cubicBezTo>
                    <a:cubicBezTo>
                      <a:pt x="32226" y="17864"/>
                      <a:pt x="32042" y="17798"/>
                      <a:pt x="31923" y="17655"/>
                    </a:cubicBezTo>
                    <a:cubicBezTo>
                      <a:pt x="31423" y="16988"/>
                      <a:pt x="31356" y="15653"/>
                      <a:pt x="31589" y="14886"/>
                    </a:cubicBezTo>
                    <a:cubicBezTo>
                      <a:pt x="31619" y="14782"/>
                      <a:pt x="31694" y="14738"/>
                      <a:pt x="31772" y="14738"/>
                    </a:cubicBezTo>
                    <a:close/>
                    <a:moveTo>
                      <a:pt x="30004" y="0"/>
                    </a:moveTo>
                    <a:cubicBezTo>
                      <a:pt x="29877" y="0"/>
                      <a:pt x="29750" y="3"/>
                      <a:pt x="29621" y="9"/>
                    </a:cubicBezTo>
                    <a:cubicBezTo>
                      <a:pt x="27720" y="109"/>
                      <a:pt x="26186" y="1343"/>
                      <a:pt x="24351" y="1476"/>
                    </a:cubicBezTo>
                    <a:cubicBezTo>
                      <a:pt x="24266" y="1483"/>
                      <a:pt x="24181" y="1487"/>
                      <a:pt x="24098" y="1487"/>
                    </a:cubicBezTo>
                    <a:cubicBezTo>
                      <a:pt x="22546" y="1487"/>
                      <a:pt x="21267" y="365"/>
                      <a:pt x="19748" y="176"/>
                    </a:cubicBezTo>
                    <a:cubicBezTo>
                      <a:pt x="19546" y="150"/>
                      <a:pt x="19347" y="138"/>
                      <a:pt x="19151" y="138"/>
                    </a:cubicBezTo>
                    <a:cubicBezTo>
                      <a:pt x="17023" y="138"/>
                      <a:pt x="15308" y="1595"/>
                      <a:pt x="14544" y="3611"/>
                    </a:cubicBezTo>
                    <a:cubicBezTo>
                      <a:pt x="14512" y="3691"/>
                      <a:pt x="14427" y="3733"/>
                      <a:pt x="14350" y="3733"/>
                    </a:cubicBezTo>
                    <a:cubicBezTo>
                      <a:pt x="14267" y="3733"/>
                      <a:pt x="14193" y="3683"/>
                      <a:pt x="14210" y="3578"/>
                    </a:cubicBezTo>
                    <a:cubicBezTo>
                      <a:pt x="14310" y="2844"/>
                      <a:pt x="14577" y="2177"/>
                      <a:pt x="14944" y="1610"/>
                    </a:cubicBezTo>
                    <a:cubicBezTo>
                      <a:pt x="13942" y="977"/>
                      <a:pt x="12950" y="585"/>
                      <a:pt x="11957" y="585"/>
                    </a:cubicBezTo>
                    <a:cubicBezTo>
                      <a:pt x="11065" y="585"/>
                      <a:pt x="10173" y="901"/>
                      <a:pt x="9273" y="1643"/>
                    </a:cubicBezTo>
                    <a:cubicBezTo>
                      <a:pt x="7539" y="3111"/>
                      <a:pt x="7339" y="5112"/>
                      <a:pt x="6572" y="7080"/>
                    </a:cubicBezTo>
                    <a:cubicBezTo>
                      <a:pt x="6536" y="7151"/>
                      <a:pt x="6455" y="7193"/>
                      <a:pt x="6385" y="7193"/>
                    </a:cubicBezTo>
                    <a:cubicBezTo>
                      <a:pt x="6323" y="7193"/>
                      <a:pt x="6271" y="7159"/>
                      <a:pt x="6271" y="7080"/>
                    </a:cubicBezTo>
                    <a:cubicBezTo>
                      <a:pt x="6238" y="6880"/>
                      <a:pt x="6205" y="6680"/>
                      <a:pt x="6205" y="6480"/>
                    </a:cubicBezTo>
                    <a:cubicBezTo>
                      <a:pt x="6171" y="6480"/>
                      <a:pt x="6138" y="6480"/>
                      <a:pt x="6138" y="6447"/>
                    </a:cubicBezTo>
                    <a:cubicBezTo>
                      <a:pt x="5567" y="6237"/>
                      <a:pt x="4977" y="6128"/>
                      <a:pt x="4406" y="6128"/>
                    </a:cubicBezTo>
                    <a:cubicBezTo>
                      <a:pt x="2973" y="6128"/>
                      <a:pt x="1654" y="6813"/>
                      <a:pt x="1034" y="8315"/>
                    </a:cubicBezTo>
                    <a:cubicBezTo>
                      <a:pt x="0" y="10850"/>
                      <a:pt x="1902" y="12851"/>
                      <a:pt x="4370" y="13018"/>
                    </a:cubicBezTo>
                    <a:cubicBezTo>
                      <a:pt x="5704" y="13085"/>
                      <a:pt x="6905" y="13085"/>
                      <a:pt x="8239" y="13318"/>
                    </a:cubicBezTo>
                    <a:cubicBezTo>
                      <a:pt x="9024" y="13430"/>
                      <a:pt x="9735" y="13521"/>
                      <a:pt x="10431" y="13521"/>
                    </a:cubicBezTo>
                    <a:cubicBezTo>
                      <a:pt x="10979" y="13521"/>
                      <a:pt x="11517" y="13465"/>
                      <a:pt x="12075" y="13318"/>
                    </a:cubicBezTo>
                    <a:cubicBezTo>
                      <a:pt x="11575" y="13018"/>
                      <a:pt x="11108" y="12718"/>
                      <a:pt x="10708" y="12351"/>
                    </a:cubicBezTo>
                    <a:cubicBezTo>
                      <a:pt x="10533" y="12205"/>
                      <a:pt x="10664" y="11932"/>
                      <a:pt x="10855" y="11932"/>
                    </a:cubicBezTo>
                    <a:cubicBezTo>
                      <a:pt x="10883" y="11932"/>
                      <a:pt x="10912" y="11938"/>
                      <a:pt x="10941" y="11951"/>
                    </a:cubicBezTo>
                    <a:cubicBezTo>
                      <a:pt x="13343" y="12885"/>
                      <a:pt x="15578" y="13885"/>
                      <a:pt x="18180" y="14119"/>
                    </a:cubicBezTo>
                    <a:cubicBezTo>
                      <a:pt x="18600" y="14160"/>
                      <a:pt x="19011" y="14178"/>
                      <a:pt x="19414" y="14178"/>
                    </a:cubicBezTo>
                    <a:cubicBezTo>
                      <a:pt x="21312" y="14178"/>
                      <a:pt x="23047" y="13770"/>
                      <a:pt x="24918" y="13385"/>
                    </a:cubicBezTo>
                    <a:cubicBezTo>
                      <a:pt x="24284" y="12818"/>
                      <a:pt x="23817" y="12051"/>
                      <a:pt x="23750" y="11183"/>
                    </a:cubicBezTo>
                    <a:cubicBezTo>
                      <a:pt x="23730" y="11101"/>
                      <a:pt x="23798" y="11044"/>
                      <a:pt x="23870" y="11044"/>
                    </a:cubicBezTo>
                    <a:cubicBezTo>
                      <a:pt x="23914" y="11044"/>
                      <a:pt x="23958" y="11066"/>
                      <a:pt x="23984" y="11117"/>
                    </a:cubicBezTo>
                    <a:cubicBezTo>
                      <a:pt x="24451" y="12017"/>
                      <a:pt x="25051" y="12785"/>
                      <a:pt x="25819" y="13252"/>
                    </a:cubicBezTo>
                    <a:cubicBezTo>
                      <a:pt x="25885" y="13252"/>
                      <a:pt x="25952" y="13285"/>
                      <a:pt x="25985" y="13352"/>
                    </a:cubicBezTo>
                    <a:cubicBezTo>
                      <a:pt x="26552" y="13685"/>
                      <a:pt x="27220" y="13852"/>
                      <a:pt x="27987" y="13852"/>
                    </a:cubicBezTo>
                    <a:cubicBezTo>
                      <a:pt x="27153" y="13051"/>
                      <a:pt x="26319" y="12351"/>
                      <a:pt x="26719" y="10750"/>
                    </a:cubicBezTo>
                    <a:cubicBezTo>
                      <a:pt x="26749" y="10661"/>
                      <a:pt x="26831" y="10618"/>
                      <a:pt x="26913" y="10618"/>
                    </a:cubicBezTo>
                    <a:cubicBezTo>
                      <a:pt x="27016" y="10618"/>
                      <a:pt x="27120" y="10686"/>
                      <a:pt x="27120" y="10816"/>
                    </a:cubicBezTo>
                    <a:cubicBezTo>
                      <a:pt x="27053" y="12351"/>
                      <a:pt x="27687" y="12818"/>
                      <a:pt x="28854" y="13618"/>
                    </a:cubicBezTo>
                    <a:cubicBezTo>
                      <a:pt x="29188" y="13885"/>
                      <a:pt x="29421" y="13852"/>
                      <a:pt x="29721" y="14219"/>
                    </a:cubicBezTo>
                    <a:cubicBezTo>
                      <a:pt x="30422" y="15153"/>
                      <a:pt x="30188" y="16621"/>
                      <a:pt x="30655" y="17688"/>
                    </a:cubicBezTo>
                    <a:cubicBezTo>
                      <a:pt x="31360" y="19316"/>
                      <a:pt x="32862" y="20466"/>
                      <a:pt x="34435" y="20466"/>
                    </a:cubicBezTo>
                    <a:cubicBezTo>
                      <a:pt x="35247" y="20466"/>
                      <a:pt x="36077" y="20160"/>
                      <a:pt x="36826" y="19456"/>
                    </a:cubicBezTo>
                    <a:cubicBezTo>
                      <a:pt x="38294" y="18088"/>
                      <a:pt x="38361" y="16120"/>
                      <a:pt x="38594" y="14252"/>
                    </a:cubicBezTo>
                    <a:cubicBezTo>
                      <a:pt x="38614" y="14078"/>
                      <a:pt x="38757" y="13971"/>
                      <a:pt x="38887" y="13971"/>
                    </a:cubicBezTo>
                    <a:cubicBezTo>
                      <a:pt x="38980" y="13971"/>
                      <a:pt x="39067" y="14026"/>
                      <a:pt x="39095" y="14152"/>
                    </a:cubicBezTo>
                    <a:cubicBezTo>
                      <a:pt x="39228" y="14686"/>
                      <a:pt x="39262" y="15220"/>
                      <a:pt x="39228" y="15720"/>
                    </a:cubicBezTo>
                    <a:cubicBezTo>
                      <a:pt x="39862" y="15353"/>
                      <a:pt x="40396" y="14986"/>
                      <a:pt x="40829" y="14219"/>
                    </a:cubicBezTo>
                    <a:cubicBezTo>
                      <a:pt x="40829" y="14186"/>
                      <a:pt x="40863" y="14119"/>
                      <a:pt x="40896" y="14085"/>
                    </a:cubicBezTo>
                    <a:cubicBezTo>
                      <a:pt x="40896" y="13919"/>
                      <a:pt x="40929" y="13752"/>
                      <a:pt x="41063" y="13685"/>
                    </a:cubicBezTo>
                    <a:cubicBezTo>
                      <a:pt x="41330" y="12951"/>
                      <a:pt x="41463" y="12184"/>
                      <a:pt x="41863" y="11584"/>
                    </a:cubicBezTo>
                    <a:cubicBezTo>
                      <a:pt x="41928" y="11504"/>
                      <a:pt x="42038" y="11454"/>
                      <a:pt x="42139" y="11454"/>
                    </a:cubicBezTo>
                    <a:cubicBezTo>
                      <a:pt x="42248" y="11454"/>
                      <a:pt x="42346" y="11512"/>
                      <a:pt x="42364" y="11650"/>
                    </a:cubicBezTo>
                    <a:cubicBezTo>
                      <a:pt x="42464" y="12184"/>
                      <a:pt x="42364" y="12918"/>
                      <a:pt x="42130" y="13618"/>
                    </a:cubicBezTo>
                    <a:cubicBezTo>
                      <a:pt x="42368" y="13629"/>
                      <a:pt x="42606" y="13634"/>
                      <a:pt x="42845" y="13634"/>
                    </a:cubicBezTo>
                    <a:cubicBezTo>
                      <a:pt x="44985" y="13634"/>
                      <a:pt x="47124" y="13178"/>
                      <a:pt x="48535" y="11317"/>
                    </a:cubicBezTo>
                    <a:cubicBezTo>
                      <a:pt x="50536" y="8648"/>
                      <a:pt x="49069" y="5513"/>
                      <a:pt x="45833" y="5112"/>
                    </a:cubicBezTo>
                    <a:cubicBezTo>
                      <a:pt x="44332" y="4879"/>
                      <a:pt x="43498" y="4479"/>
                      <a:pt x="42564" y="3278"/>
                    </a:cubicBezTo>
                    <a:cubicBezTo>
                      <a:pt x="41470" y="1868"/>
                      <a:pt x="40150" y="1108"/>
                      <a:pt x="38696" y="1108"/>
                    </a:cubicBezTo>
                    <a:cubicBezTo>
                      <a:pt x="37846" y="1108"/>
                      <a:pt x="36949" y="1368"/>
                      <a:pt x="36026" y="1910"/>
                    </a:cubicBezTo>
                    <a:cubicBezTo>
                      <a:pt x="36026" y="1943"/>
                      <a:pt x="35993" y="1943"/>
                      <a:pt x="35993" y="1943"/>
                    </a:cubicBezTo>
                    <a:cubicBezTo>
                      <a:pt x="35915" y="2002"/>
                      <a:pt x="35826" y="2037"/>
                      <a:pt x="35733" y="2037"/>
                    </a:cubicBezTo>
                    <a:cubicBezTo>
                      <a:pt x="35665" y="2037"/>
                      <a:pt x="35595" y="2019"/>
                      <a:pt x="35526" y="1977"/>
                    </a:cubicBezTo>
                    <a:cubicBezTo>
                      <a:pt x="33892" y="752"/>
                      <a:pt x="32052" y="0"/>
                      <a:pt x="3000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76" name="Google Shape;14776;p43"/>
              <p:cNvSpPr/>
              <p:nvPr/>
            </p:nvSpPr>
            <p:spPr>
              <a:xfrm>
                <a:off x="6668353" y="2305355"/>
                <a:ext cx="1555604" cy="483798"/>
              </a:xfrm>
              <a:custGeom>
                <a:rect b="b" l="l" r="r" t="t"/>
                <a:pathLst>
                  <a:path extrusionOk="0" h="15209" w="48903">
                    <a:moveTo>
                      <a:pt x="3169" y="3028"/>
                    </a:moveTo>
                    <a:cubicBezTo>
                      <a:pt x="3325" y="3028"/>
                      <a:pt x="3497" y="3193"/>
                      <a:pt x="3403" y="3358"/>
                    </a:cubicBezTo>
                    <a:cubicBezTo>
                      <a:pt x="3236" y="3691"/>
                      <a:pt x="3103" y="4058"/>
                      <a:pt x="2903" y="4359"/>
                    </a:cubicBezTo>
                    <a:cubicBezTo>
                      <a:pt x="2857" y="4416"/>
                      <a:pt x="2792" y="4441"/>
                      <a:pt x="2729" y="4441"/>
                    </a:cubicBezTo>
                    <a:cubicBezTo>
                      <a:pt x="2607" y="4441"/>
                      <a:pt x="2492" y="4346"/>
                      <a:pt x="2536" y="4192"/>
                    </a:cubicBezTo>
                    <a:cubicBezTo>
                      <a:pt x="2636" y="3825"/>
                      <a:pt x="2836" y="3491"/>
                      <a:pt x="3003" y="3124"/>
                    </a:cubicBezTo>
                    <a:cubicBezTo>
                      <a:pt x="3042" y="3056"/>
                      <a:pt x="3104" y="3028"/>
                      <a:pt x="3169" y="3028"/>
                    </a:cubicBezTo>
                    <a:close/>
                    <a:moveTo>
                      <a:pt x="31539" y="9481"/>
                    </a:moveTo>
                    <a:cubicBezTo>
                      <a:pt x="31637" y="9481"/>
                      <a:pt x="31738" y="9551"/>
                      <a:pt x="31757" y="9662"/>
                    </a:cubicBezTo>
                    <a:cubicBezTo>
                      <a:pt x="31823" y="10129"/>
                      <a:pt x="31790" y="10630"/>
                      <a:pt x="31890" y="11097"/>
                    </a:cubicBezTo>
                    <a:cubicBezTo>
                      <a:pt x="31923" y="11297"/>
                      <a:pt x="31957" y="11564"/>
                      <a:pt x="32057" y="11764"/>
                    </a:cubicBezTo>
                    <a:cubicBezTo>
                      <a:pt x="32057" y="11815"/>
                      <a:pt x="32230" y="12153"/>
                      <a:pt x="32357" y="12153"/>
                    </a:cubicBezTo>
                    <a:cubicBezTo>
                      <a:pt x="32397" y="12153"/>
                      <a:pt x="32433" y="12119"/>
                      <a:pt x="32457" y="12031"/>
                    </a:cubicBezTo>
                    <a:cubicBezTo>
                      <a:pt x="32390" y="11864"/>
                      <a:pt x="32324" y="11664"/>
                      <a:pt x="32257" y="11464"/>
                    </a:cubicBezTo>
                    <a:cubicBezTo>
                      <a:pt x="32236" y="11422"/>
                      <a:pt x="32280" y="11394"/>
                      <a:pt x="32323" y="11394"/>
                    </a:cubicBezTo>
                    <a:cubicBezTo>
                      <a:pt x="32350" y="11394"/>
                      <a:pt x="32378" y="11405"/>
                      <a:pt x="32390" y="11430"/>
                    </a:cubicBezTo>
                    <a:cubicBezTo>
                      <a:pt x="32457" y="11630"/>
                      <a:pt x="32524" y="11797"/>
                      <a:pt x="32591" y="11997"/>
                    </a:cubicBezTo>
                    <a:cubicBezTo>
                      <a:pt x="32591" y="11997"/>
                      <a:pt x="32624" y="11997"/>
                      <a:pt x="32624" y="12031"/>
                    </a:cubicBezTo>
                    <a:cubicBezTo>
                      <a:pt x="32774" y="12395"/>
                      <a:pt x="32484" y="12607"/>
                      <a:pt x="32169" y="12607"/>
                    </a:cubicBezTo>
                    <a:cubicBezTo>
                      <a:pt x="31993" y="12607"/>
                      <a:pt x="31809" y="12541"/>
                      <a:pt x="31690" y="12398"/>
                    </a:cubicBezTo>
                    <a:cubicBezTo>
                      <a:pt x="31190" y="11731"/>
                      <a:pt x="31123" y="10396"/>
                      <a:pt x="31356" y="9629"/>
                    </a:cubicBezTo>
                    <a:cubicBezTo>
                      <a:pt x="31386" y="9525"/>
                      <a:pt x="31461" y="9481"/>
                      <a:pt x="31539" y="9481"/>
                    </a:cubicBezTo>
                    <a:close/>
                    <a:moveTo>
                      <a:pt x="22851" y="0"/>
                    </a:moveTo>
                    <a:cubicBezTo>
                      <a:pt x="22471" y="0"/>
                      <a:pt x="22084" y="92"/>
                      <a:pt x="21716" y="289"/>
                    </a:cubicBezTo>
                    <a:cubicBezTo>
                      <a:pt x="20015" y="1190"/>
                      <a:pt x="19548" y="3224"/>
                      <a:pt x="18781" y="4826"/>
                    </a:cubicBezTo>
                    <a:cubicBezTo>
                      <a:pt x="18731" y="4892"/>
                      <a:pt x="18656" y="4926"/>
                      <a:pt x="18581" y="4926"/>
                    </a:cubicBezTo>
                    <a:cubicBezTo>
                      <a:pt x="18506" y="4926"/>
                      <a:pt x="18430" y="4892"/>
                      <a:pt x="18380" y="4826"/>
                    </a:cubicBezTo>
                    <a:cubicBezTo>
                      <a:pt x="17723" y="3796"/>
                      <a:pt x="16918" y="2767"/>
                      <a:pt x="15693" y="2767"/>
                    </a:cubicBezTo>
                    <a:cubicBezTo>
                      <a:pt x="15489" y="2767"/>
                      <a:pt x="15273" y="2796"/>
                      <a:pt x="15045" y="2858"/>
                    </a:cubicBezTo>
                    <a:cubicBezTo>
                      <a:pt x="13811" y="3224"/>
                      <a:pt x="12877" y="3992"/>
                      <a:pt x="12309" y="5159"/>
                    </a:cubicBezTo>
                    <a:cubicBezTo>
                      <a:pt x="12276" y="5226"/>
                      <a:pt x="12201" y="5259"/>
                      <a:pt x="12126" y="5259"/>
                    </a:cubicBezTo>
                    <a:cubicBezTo>
                      <a:pt x="12051" y="5259"/>
                      <a:pt x="11976" y="5226"/>
                      <a:pt x="11943" y="5159"/>
                    </a:cubicBezTo>
                    <a:cubicBezTo>
                      <a:pt x="11442" y="4192"/>
                      <a:pt x="11175" y="2824"/>
                      <a:pt x="9841" y="2824"/>
                    </a:cubicBezTo>
                    <a:cubicBezTo>
                      <a:pt x="8340" y="2824"/>
                      <a:pt x="7039" y="3525"/>
                      <a:pt x="6605" y="5026"/>
                    </a:cubicBezTo>
                    <a:cubicBezTo>
                      <a:pt x="6585" y="5125"/>
                      <a:pt x="6483" y="5189"/>
                      <a:pt x="6381" y="5189"/>
                    </a:cubicBezTo>
                    <a:cubicBezTo>
                      <a:pt x="6313" y="5189"/>
                      <a:pt x="6245" y="5160"/>
                      <a:pt x="6205" y="5092"/>
                    </a:cubicBezTo>
                    <a:cubicBezTo>
                      <a:pt x="5579" y="3863"/>
                      <a:pt x="3808" y="2811"/>
                      <a:pt x="2327" y="2811"/>
                    </a:cubicBezTo>
                    <a:cubicBezTo>
                      <a:pt x="1678" y="2811"/>
                      <a:pt x="1085" y="3014"/>
                      <a:pt x="668" y="3491"/>
                    </a:cubicBezTo>
                    <a:cubicBezTo>
                      <a:pt x="1" y="5793"/>
                      <a:pt x="1802" y="7628"/>
                      <a:pt x="4137" y="7761"/>
                    </a:cubicBezTo>
                    <a:cubicBezTo>
                      <a:pt x="5471" y="7828"/>
                      <a:pt x="6672" y="7828"/>
                      <a:pt x="8006" y="8061"/>
                    </a:cubicBezTo>
                    <a:cubicBezTo>
                      <a:pt x="8791" y="8173"/>
                      <a:pt x="9502" y="8264"/>
                      <a:pt x="10198" y="8264"/>
                    </a:cubicBezTo>
                    <a:cubicBezTo>
                      <a:pt x="10746" y="8264"/>
                      <a:pt x="11284" y="8208"/>
                      <a:pt x="11842" y="8061"/>
                    </a:cubicBezTo>
                    <a:cubicBezTo>
                      <a:pt x="11342" y="7761"/>
                      <a:pt x="10875" y="7461"/>
                      <a:pt x="10475" y="7094"/>
                    </a:cubicBezTo>
                    <a:cubicBezTo>
                      <a:pt x="10300" y="6948"/>
                      <a:pt x="10431" y="6675"/>
                      <a:pt x="10622" y="6675"/>
                    </a:cubicBezTo>
                    <a:cubicBezTo>
                      <a:pt x="10650" y="6675"/>
                      <a:pt x="10679" y="6681"/>
                      <a:pt x="10708" y="6694"/>
                    </a:cubicBezTo>
                    <a:cubicBezTo>
                      <a:pt x="13110" y="7628"/>
                      <a:pt x="15345" y="8628"/>
                      <a:pt x="17947" y="8862"/>
                    </a:cubicBezTo>
                    <a:cubicBezTo>
                      <a:pt x="18367" y="8903"/>
                      <a:pt x="18778" y="8921"/>
                      <a:pt x="19181" y="8921"/>
                    </a:cubicBezTo>
                    <a:cubicBezTo>
                      <a:pt x="21079" y="8921"/>
                      <a:pt x="22814" y="8513"/>
                      <a:pt x="24685" y="8128"/>
                    </a:cubicBezTo>
                    <a:cubicBezTo>
                      <a:pt x="24051" y="7561"/>
                      <a:pt x="23584" y="6794"/>
                      <a:pt x="23517" y="5926"/>
                    </a:cubicBezTo>
                    <a:cubicBezTo>
                      <a:pt x="23497" y="5844"/>
                      <a:pt x="23565" y="5787"/>
                      <a:pt x="23637" y="5787"/>
                    </a:cubicBezTo>
                    <a:cubicBezTo>
                      <a:pt x="23681" y="5787"/>
                      <a:pt x="23725" y="5809"/>
                      <a:pt x="23751" y="5860"/>
                    </a:cubicBezTo>
                    <a:cubicBezTo>
                      <a:pt x="24218" y="6760"/>
                      <a:pt x="24818" y="7528"/>
                      <a:pt x="25586" y="7995"/>
                    </a:cubicBezTo>
                    <a:cubicBezTo>
                      <a:pt x="25652" y="7995"/>
                      <a:pt x="25719" y="8028"/>
                      <a:pt x="25752" y="8095"/>
                    </a:cubicBezTo>
                    <a:cubicBezTo>
                      <a:pt x="26319" y="8428"/>
                      <a:pt x="26987" y="8595"/>
                      <a:pt x="27754" y="8595"/>
                    </a:cubicBezTo>
                    <a:cubicBezTo>
                      <a:pt x="26920" y="7794"/>
                      <a:pt x="26086" y="7094"/>
                      <a:pt x="26486" y="5493"/>
                    </a:cubicBezTo>
                    <a:cubicBezTo>
                      <a:pt x="26516" y="5404"/>
                      <a:pt x="26598" y="5361"/>
                      <a:pt x="26680" y="5361"/>
                    </a:cubicBezTo>
                    <a:cubicBezTo>
                      <a:pt x="26783" y="5361"/>
                      <a:pt x="26887" y="5429"/>
                      <a:pt x="26887" y="5559"/>
                    </a:cubicBezTo>
                    <a:cubicBezTo>
                      <a:pt x="26820" y="7094"/>
                      <a:pt x="27454" y="7561"/>
                      <a:pt x="28621" y="8361"/>
                    </a:cubicBezTo>
                    <a:cubicBezTo>
                      <a:pt x="28955" y="8628"/>
                      <a:pt x="29188" y="8595"/>
                      <a:pt x="29488" y="8962"/>
                    </a:cubicBezTo>
                    <a:cubicBezTo>
                      <a:pt x="30189" y="9896"/>
                      <a:pt x="29955" y="11364"/>
                      <a:pt x="30422" y="12431"/>
                    </a:cubicBezTo>
                    <a:cubicBezTo>
                      <a:pt x="31127" y="14059"/>
                      <a:pt x="32629" y="15209"/>
                      <a:pt x="34202" y="15209"/>
                    </a:cubicBezTo>
                    <a:cubicBezTo>
                      <a:pt x="35014" y="15209"/>
                      <a:pt x="35844" y="14903"/>
                      <a:pt x="36593" y="14199"/>
                    </a:cubicBezTo>
                    <a:cubicBezTo>
                      <a:pt x="38061" y="12831"/>
                      <a:pt x="38128" y="10863"/>
                      <a:pt x="38361" y="8995"/>
                    </a:cubicBezTo>
                    <a:cubicBezTo>
                      <a:pt x="38380" y="8826"/>
                      <a:pt x="38516" y="8720"/>
                      <a:pt x="38642" y="8720"/>
                    </a:cubicBezTo>
                    <a:cubicBezTo>
                      <a:pt x="38740" y="8720"/>
                      <a:pt x="38833" y="8783"/>
                      <a:pt x="38862" y="8929"/>
                    </a:cubicBezTo>
                    <a:cubicBezTo>
                      <a:pt x="38995" y="9429"/>
                      <a:pt x="39029" y="9963"/>
                      <a:pt x="38995" y="10463"/>
                    </a:cubicBezTo>
                    <a:cubicBezTo>
                      <a:pt x="39629" y="10096"/>
                      <a:pt x="40163" y="9729"/>
                      <a:pt x="40596" y="8962"/>
                    </a:cubicBezTo>
                    <a:cubicBezTo>
                      <a:pt x="40596" y="8929"/>
                      <a:pt x="40630" y="8862"/>
                      <a:pt x="40663" y="8828"/>
                    </a:cubicBezTo>
                    <a:cubicBezTo>
                      <a:pt x="40663" y="8662"/>
                      <a:pt x="40696" y="8495"/>
                      <a:pt x="40830" y="8428"/>
                    </a:cubicBezTo>
                    <a:cubicBezTo>
                      <a:pt x="41097" y="7694"/>
                      <a:pt x="41230" y="6927"/>
                      <a:pt x="41630" y="6327"/>
                    </a:cubicBezTo>
                    <a:cubicBezTo>
                      <a:pt x="41695" y="6247"/>
                      <a:pt x="41805" y="6197"/>
                      <a:pt x="41906" y="6197"/>
                    </a:cubicBezTo>
                    <a:cubicBezTo>
                      <a:pt x="42015" y="6197"/>
                      <a:pt x="42113" y="6255"/>
                      <a:pt x="42131" y="6393"/>
                    </a:cubicBezTo>
                    <a:cubicBezTo>
                      <a:pt x="42231" y="6927"/>
                      <a:pt x="42131" y="7661"/>
                      <a:pt x="41897" y="8361"/>
                    </a:cubicBezTo>
                    <a:cubicBezTo>
                      <a:pt x="42135" y="8372"/>
                      <a:pt x="42373" y="8377"/>
                      <a:pt x="42612" y="8377"/>
                    </a:cubicBezTo>
                    <a:cubicBezTo>
                      <a:pt x="44752" y="8377"/>
                      <a:pt x="46891" y="7921"/>
                      <a:pt x="48302" y="6060"/>
                    </a:cubicBezTo>
                    <a:cubicBezTo>
                      <a:pt x="48535" y="5726"/>
                      <a:pt x="48735" y="5359"/>
                      <a:pt x="48902" y="5026"/>
                    </a:cubicBezTo>
                    <a:cubicBezTo>
                      <a:pt x="48827" y="4773"/>
                      <a:pt x="48536" y="4683"/>
                      <a:pt x="48182" y="4683"/>
                    </a:cubicBezTo>
                    <a:cubicBezTo>
                      <a:pt x="47601" y="4683"/>
                      <a:pt x="46849" y="4927"/>
                      <a:pt x="46601" y="5092"/>
                    </a:cubicBezTo>
                    <a:cubicBezTo>
                      <a:pt x="46134" y="5393"/>
                      <a:pt x="45700" y="5760"/>
                      <a:pt x="45266" y="6127"/>
                    </a:cubicBezTo>
                    <a:cubicBezTo>
                      <a:pt x="45221" y="6163"/>
                      <a:pt x="45165" y="6180"/>
                      <a:pt x="45111" y="6180"/>
                    </a:cubicBezTo>
                    <a:cubicBezTo>
                      <a:pt x="44965" y="6180"/>
                      <a:pt x="44827" y="6063"/>
                      <a:pt x="44899" y="5893"/>
                    </a:cubicBezTo>
                    <a:cubicBezTo>
                      <a:pt x="45066" y="5326"/>
                      <a:pt x="45433" y="4392"/>
                      <a:pt x="45066" y="3858"/>
                    </a:cubicBezTo>
                    <a:cubicBezTo>
                      <a:pt x="44713" y="3351"/>
                      <a:pt x="43966" y="3194"/>
                      <a:pt x="43269" y="3194"/>
                    </a:cubicBezTo>
                    <a:cubicBezTo>
                      <a:pt x="42912" y="3194"/>
                      <a:pt x="42569" y="3235"/>
                      <a:pt x="42298" y="3291"/>
                    </a:cubicBezTo>
                    <a:cubicBezTo>
                      <a:pt x="40530" y="3725"/>
                      <a:pt x="39462" y="5126"/>
                      <a:pt x="38228" y="6293"/>
                    </a:cubicBezTo>
                    <a:cubicBezTo>
                      <a:pt x="38181" y="6341"/>
                      <a:pt x="38117" y="6363"/>
                      <a:pt x="38054" y="6363"/>
                    </a:cubicBezTo>
                    <a:cubicBezTo>
                      <a:pt x="37939" y="6363"/>
                      <a:pt x="37828" y="6289"/>
                      <a:pt x="37828" y="6160"/>
                    </a:cubicBezTo>
                    <a:cubicBezTo>
                      <a:pt x="37856" y="5214"/>
                      <a:pt x="36998" y="4170"/>
                      <a:pt x="35994" y="4170"/>
                    </a:cubicBezTo>
                    <a:cubicBezTo>
                      <a:pt x="35830" y="4170"/>
                      <a:pt x="35662" y="4198"/>
                      <a:pt x="35493" y="4259"/>
                    </a:cubicBezTo>
                    <a:cubicBezTo>
                      <a:pt x="34725" y="4525"/>
                      <a:pt x="34325" y="5226"/>
                      <a:pt x="33892" y="5860"/>
                    </a:cubicBezTo>
                    <a:cubicBezTo>
                      <a:pt x="33843" y="5932"/>
                      <a:pt x="33764" y="5965"/>
                      <a:pt x="33688" y="5965"/>
                    </a:cubicBezTo>
                    <a:cubicBezTo>
                      <a:pt x="33553" y="5965"/>
                      <a:pt x="33427" y="5863"/>
                      <a:pt x="33491" y="5693"/>
                    </a:cubicBezTo>
                    <a:cubicBezTo>
                      <a:pt x="33958" y="4492"/>
                      <a:pt x="33725" y="3258"/>
                      <a:pt x="32357" y="2891"/>
                    </a:cubicBezTo>
                    <a:cubicBezTo>
                      <a:pt x="31885" y="2762"/>
                      <a:pt x="31377" y="2689"/>
                      <a:pt x="30868" y="2689"/>
                    </a:cubicBezTo>
                    <a:cubicBezTo>
                      <a:pt x="30190" y="2689"/>
                      <a:pt x="29512" y="2819"/>
                      <a:pt x="28921" y="3124"/>
                    </a:cubicBezTo>
                    <a:cubicBezTo>
                      <a:pt x="28488" y="3325"/>
                      <a:pt x="28054" y="3625"/>
                      <a:pt x="27620" y="3825"/>
                    </a:cubicBezTo>
                    <a:cubicBezTo>
                      <a:pt x="27354" y="3958"/>
                      <a:pt x="26987" y="4292"/>
                      <a:pt x="26720" y="4359"/>
                    </a:cubicBezTo>
                    <a:cubicBezTo>
                      <a:pt x="26666" y="4372"/>
                      <a:pt x="26615" y="4378"/>
                      <a:pt x="26565" y="4378"/>
                    </a:cubicBezTo>
                    <a:cubicBezTo>
                      <a:pt x="26242" y="4378"/>
                      <a:pt x="25997" y="4114"/>
                      <a:pt x="25852" y="3825"/>
                    </a:cubicBezTo>
                    <a:cubicBezTo>
                      <a:pt x="25552" y="3158"/>
                      <a:pt x="25552" y="2391"/>
                      <a:pt x="25285" y="1723"/>
                    </a:cubicBezTo>
                    <a:cubicBezTo>
                      <a:pt x="24871" y="675"/>
                      <a:pt x="23886" y="0"/>
                      <a:pt x="228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77" name="Google Shape;14777;p43"/>
              <p:cNvSpPr/>
              <p:nvPr/>
            </p:nvSpPr>
            <p:spPr>
              <a:xfrm>
                <a:off x="7386709" y="3514634"/>
                <a:ext cx="15937" cy="18068"/>
              </a:xfrm>
              <a:custGeom>
                <a:rect b="b" l="l" r="r" t="t"/>
                <a:pathLst>
                  <a:path extrusionOk="0" h="568" w="501">
                    <a:moveTo>
                      <a:pt x="134" y="0"/>
                    </a:moveTo>
                    <a:cubicBezTo>
                      <a:pt x="134" y="0"/>
                      <a:pt x="101" y="33"/>
                      <a:pt x="67" y="33"/>
                    </a:cubicBezTo>
                    <a:cubicBezTo>
                      <a:pt x="67" y="67"/>
                      <a:pt x="67" y="67"/>
                      <a:pt x="67" y="100"/>
                    </a:cubicBezTo>
                    <a:cubicBezTo>
                      <a:pt x="34" y="167"/>
                      <a:pt x="0" y="200"/>
                      <a:pt x="0" y="300"/>
                    </a:cubicBezTo>
                    <a:cubicBezTo>
                      <a:pt x="0" y="434"/>
                      <a:pt x="34" y="534"/>
                      <a:pt x="167" y="567"/>
                    </a:cubicBezTo>
                    <a:cubicBezTo>
                      <a:pt x="301" y="567"/>
                      <a:pt x="467" y="467"/>
                      <a:pt x="467" y="334"/>
                    </a:cubicBezTo>
                    <a:cubicBezTo>
                      <a:pt x="501" y="167"/>
                      <a:pt x="301" y="0"/>
                      <a:pt x="1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78" name="Google Shape;14778;p43"/>
              <p:cNvSpPr/>
              <p:nvPr/>
            </p:nvSpPr>
            <p:spPr>
              <a:xfrm>
                <a:off x="7264687" y="3055174"/>
                <a:ext cx="79620" cy="59453"/>
              </a:xfrm>
              <a:custGeom>
                <a:rect b="b" l="l" r="r" t="t"/>
                <a:pathLst>
                  <a:path extrusionOk="0" h="1869" w="2503">
                    <a:moveTo>
                      <a:pt x="1235" y="0"/>
                    </a:moveTo>
                    <a:cubicBezTo>
                      <a:pt x="0" y="0"/>
                      <a:pt x="0" y="1868"/>
                      <a:pt x="1235" y="1868"/>
                    </a:cubicBezTo>
                    <a:cubicBezTo>
                      <a:pt x="2502" y="1868"/>
                      <a:pt x="2502" y="0"/>
                      <a:pt x="12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79" name="Google Shape;14779;p43"/>
              <p:cNvSpPr/>
              <p:nvPr/>
            </p:nvSpPr>
            <p:spPr>
              <a:xfrm>
                <a:off x="7589368" y="3111414"/>
                <a:ext cx="3372" cy="2036"/>
              </a:xfrm>
              <a:custGeom>
                <a:rect b="b" l="l" r="r" t="t"/>
                <a:pathLst>
                  <a:path extrusionOk="0" h="64" w="106">
                    <a:moveTo>
                      <a:pt x="1" y="0"/>
                    </a:moveTo>
                    <a:cubicBezTo>
                      <a:pt x="42" y="21"/>
                      <a:pt x="70" y="38"/>
                      <a:pt x="87" y="49"/>
                    </a:cubicBezTo>
                    <a:lnTo>
                      <a:pt x="87" y="49"/>
                    </a:lnTo>
                    <a:cubicBezTo>
                      <a:pt x="75" y="39"/>
                      <a:pt x="57" y="23"/>
                      <a:pt x="34" y="0"/>
                    </a:cubicBezTo>
                    <a:close/>
                    <a:moveTo>
                      <a:pt x="87" y="49"/>
                    </a:moveTo>
                    <a:cubicBezTo>
                      <a:pt x="98" y="59"/>
                      <a:pt x="105" y="63"/>
                      <a:pt x="105" y="63"/>
                    </a:cubicBezTo>
                    <a:cubicBezTo>
                      <a:pt x="106" y="63"/>
                      <a:pt x="100" y="58"/>
                      <a:pt x="87" y="4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80" name="Google Shape;14780;p43"/>
              <p:cNvSpPr/>
              <p:nvPr/>
            </p:nvSpPr>
            <p:spPr>
              <a:xfrm>
                <a:off x="7581956" y="3065640"/>
                <a:ext cx="49878" cy="51850"/>
              </a:xfrm>
              <a:custGeom>
                <a:rect b="b" l="l" r="r" t="t"/>
                <a:pathLst>
                  <a:path extrusionOk="0" h="1630" w="1568">
                    <a:moveTo>
                      <a:pt x="732" y="1"/>
                    </a:moveTo>
                    <a:cubicBezTo>
                      <a:pt x="536" y="1"/>
                      <a:pt x="338" y="84"/>
                      <a:pt x="167" y="238"/>
                    </a:cubicBezTo>
                    <a:cubicBezTo>
                      <a:pt x="0" y="372"/>
                      <a:pt x="0" y="639"/>
                      <a:pt x="0" y="872"/>
                    </a:cubicBezTo>
                    <a:cubicBezTo>
                      <a:pt x="0" y="906"/>
                      <a:pt x="0" y="906"/>
                      <a:pt x="34" y="939"/>
                    </a:cubicBezTo>
                    <a:lnTo>
                      <a:pt x="0" y="939"/>
                    </a:lnTo>
                    <a:cubicBezTo>
                      <a:pt x="0" y="1006"/>
                      <a:pt x="34" y="1072"/>
                      <a:pt x="67" y="1172"/>
                    </a:cubicBezTo>
                    <a:cubicBezTo>
                      <a:pt x="100" y="1239"/>
                      <a:pt x="134" y="1306"/>
                      <a:pt x="200" y="1373"/>
                    </a:cubicBezTo>
                    <a:cubicBezTo>
                      <a:pt x="234" y="1406"/>
                      <a:pt x="267" y="1439"/>
                      <a:pt x="267" y="1439"/>
                    </a:cubicBezTo>
                    <a:cubicBezTo>
                      <a:pt x="419" y="1566"/>
                      <a:pt x="618" y="1630"/>
                      <a:pt x="813" y="1630"/>
                    </a:cubicBezTo>
                    <a:cubicBezTo>
                      <a:pt x="1133" y="1630"/>
                      <a:pt x="1439" y="1458"/>
                      <a:pt x="1501" y="1106"/>
                    </a:cubicBezTo>
                    <a:cubicBezTo>
                      <a:pt x="1568" y="772"/>
                      <a:pt x="1535" y="472"/>
                      <a:pt x="1268" y="238"/>
                    </a:cubicBezTo>
                    <a:cubicBezTo>
                      <a:pt x="1105" y="76"/>
                      <a:pt x="919" y="1"/>
                      <a:pt x="73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81" name="Google Shape;14781;p43"/>
              <p:cNvSpPr/>
              <p:nvPr/>
            </p:nvSpPr>
            <p:spPr>
              <a:xfrm>
                <a:off x="7795208" y="3217531"/>
                <a:ext cx="39317" cy="28661"/>
              </a:xfrm>
              <a:custGeom>
                <a:rect b="b" l="l" r="r" t="t"/>
                <a:pathLst>
                  <a:path extrusionOk="0" h="901" w="1236">
                    <a:moveTo>
                      <a:pt x="401" y="0"/>
                    </a:moveTo>
                    <a:cubicBezTo>
                      <a:pt x="1" y="0"/>
                      <a:pt x="1" y="901"/>
                      <a:pt x="401" y="901"/>
                    </a:cubicBezTo>
                    <a:cubicBezTo>
                      <a:pt x="1235" y="901"/>
                      <a:pt x="1235" y="0"/>
                      <a:pt x="4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82" name="Google Shape;14782;p43"/>
              <p:cNvSpPr/>
              <p:nvPr/>
            </p:nvSpPr>
            <p:spPr>
              <a:xfrm>
                <a:off x="7653051" y="3450888"/>
                <a:ext cx="56272" cy="55318"/>
              </a:xfrm>
              <a:custGeom>
                <a:rect b="b" l="l" r="r" t="t"/>
                <a:pathLst>
                  <a:path extrusionOk="0" h="1739" w="1769">
                    <a:moveTo>
                      <a:pt x="948" y="1"/>
                    </a:moveTo>
                    <a:cubicBezTo>
                      <a:pt x="932" y="1"/>
                      <a:pt x="917" y="1"/>
                      <a:pt x="901" y="3"/>
                    </a:cubicBezTo>
                    <a:lnTo>
                      <a:pt x="867" y="3"/>
                    </a:lnTo>
                    <a:cubicBezTo>
                      <a:pt x="601" y="3"/>
                      <a:pt x="367" y="136"/>
                      <a:pt x="200" y="336"/>
                    </a:cubicBezTo>
                    <a:cubicBezTo>
                      <a:pt x="67" y="470"/>
                      <a:pt x="0" y="670"/>
                      <a:pt x="0" y="870"/>
                    </a:cubicBezTo>
                    <a:cubicBezTo>
                      <a:pt x="0" y="1070"/>
                      <a:pt x="67" y="1270"/>
                      <a:pt x="200" y="1404"/>
                    </a:cubicBezTo>
                    <a:cubicBezTo>
                      <a:pt x="367" y="1604"/>
                      <a:pt x="601" y="1737"/>
                      <a:pt x="867" y="1737"/>
                    </a:cubicBezTo>
                    <a:lnTo>
                      <a:pt x="901" y="1737"/>
                    </a:lnTo>
                    <a:cubicBezTo>
                      <a:pt x="917" y="1738"/>
                      <a:pt x="932" y="1739"/>
                      <a:pt x="948" y="1739"/>
                    </a:cubicBezTo>
                    <a:cubicBezTo>
                      <a:pt x="1394" y="1739"/>
                      <a:pt x="1768" y="1289"/>
                      <a:pt x="1768" y="870"/>
                    </a:cubicBezTo>
                    <a:cubicBezTo>
                      <a:pt x="1768" y="451"/>
                      <a:pt x="1394" y="1"/>
                      <a:pt x="94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83" name="Google Shape;14783;p43"/>
              <p:cNvSpPr/>
              <p:nvPr/>
            </p:nvSpPr>
            <p:spPr>
              <a:xfrm>
                <a:off x="7659413" y="3628163"/>
                <a:ext cx="55190" cy="50164"/>
              </a:xfrm>
              <a:custGeom>
                <a:rect b="b" l="l" r="r" t="t"/>
                <a:pathLst>
                  <a:path extrusionOk="0" h="1577" w="1735">
                    <a:moveTo>
                      <a:pt x="843" y="0"/>
                    </a:moveTo>
                    <a:cubicBezTo>
                      <a:pt x="717" y="0"/>
                      <a:pt x="601" y="34"/>
                      <a:pt x="501" y="100"/>
                    </a:cubicBezTo>
                    <a:lnTo>
                      <a:pt x="467" y="100"/>
                    </a:lnTo>
                    <a:cubicBezTo>
                      <a:pt x="401" y="167"/>
                      <a:pt x="367" y="200"/>
                      <a:pt x="334" y="234"/>
                    </a:cubicBezTo>
                    <a:cubicBezTo>
                      <a:pt x="300" y="267"/>
                      <a:pt x="234" y="334"/>
                      <a:pt x="200" y="367"/>
                    </a:cubicBezTo>
                    <a:cubicBezTo>
                      <a:pt x="200" y="401"/>
                      <a:pt x="167" y="434"/>
                      <a:pt x="134" y="467"/>
                    </a:cubicBezTo>
                    <a:lnTo>
                      <a:pt x="167" y="467"/>
                    </a:lnTo>
                    <a:cubicBezTo>
                      <a:pt x="34" y="701"/>
                      <a:pt x="0" y="968"/>
                      <a:pt x="134" y="1201"/>
                    </a:cubicBezTo>
                    <a:cubicBezTo>
                      <a:pt x="269" y="1427"/>
                      <a:pt x="528" y="1577"/>
                      <a:pt x="784" y="1577"/>
                    </a:cubicBezTo>
                    <a:cubicBezTo>
                      <a:pt x="906" y="1577"/>
                      <a:pt x="1027" y="1543"/>
                      <a:pt x="1134" y="1468"/>
                    </a:cubicBezTo>
                    <a:lnTo>
                      <a:pt x="1234" y="1401"/>
                    </a:lnTo>
                    <a:cubicBezTo>
                      <a:pt x="1234" y="1401"/>
                      <a:pt x="1234" y="1401"/>
                      <a:pt x="1234" y="1368"/>
                    </a:cubicBezTo>
                    <a:cubicBezTo>
                      <a:pt x="1335" y="1335"/>
                      <a:pt x="1435" y="1234"/>
                      <a:pt x="1501" y="1134"/>
                    </a:cubicBezTo>
                    <a:cubicBezTo>
                      <a:pt x="1735" y="801"/>
                      <a:pt x="1568" y="300"/>
                      <a:pt x="1234" y="100"/>
                    </a:cubicBezTo>
                    <a:cubicBezTo>
                      <a:pt x="1101" y="34"/>
                      <a:pt x="968" y="0"/>
                      <a:pt x="84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84" name="Google Shape;14784;p43"/>
              <p:cNvSpPr/>
              <p:nvPr/>
            </p:nvSpPr>
            <p:spPr>
              <a:xfrm>
                <a:off x="7378216" y="3504010"/>
                <a:ext cx="39285" cy="32669"/>
              </a:xfrm>
              <a:custGeom>
                <a:rect b="b" l="l" r="r" t="t"/>
                <a:pathLst>
                  <a:path extrusionOk="0" h="1027" w="1235">
                    <a:moveTo>
                      <a:pt x="401" y="0"/>
                    </a:moveTo>
                    <a:cubicBezTo>
                      <a:pt x="401" y="34"/>
                      <a:pt x="401" y="34"/>
                      <a:pt x="401" y="34"/>
                    </a:cubicBezTo>
                    <a:cubicBezTo>
                      <a:pt x="201" y="34"/>
                      <a:pt x="101" y="201"/>
                      <a:pt x="34" y="367"/>
                    </a:cubicBezTo>
                    <a:cubicBezTo>
                      <a:pt x="34" y="434"/>
                      <a:pt x="1" y="467"/>
                      <a:pt x="1" y="501"/>
                    </a:cubicBezTo>
                    <a:cubicBezTo>
                      <a:pt x="1" y="568"/>
                      <a:pt x="34" y="601"/>
                      <a:pt x="34" y="668"/>
                    </a:cubicBezTo>
                    <a:cubicBezTo>
                      <a:pt x="101" y="834"/>
                      <a:pt x="201" y="1001"/>
                      <a:pt x="401" y="1001"/>
                    </a:cubicBezTo>
                    <a:cubicBezTo>
                      <a:pt x="434" y="1018"/>
                      <a:pt x="468" y="1026"/>
                      <a:pt x="501" y="1026"/>
                    </a:cubicBezTo>
                    <a:cubicBezTo>
                      <a:pt x="534" y="1026"/>
                      <a:pt x="568" y="1018"/>
                      <a:pt x="601" y="1001"/>
                    </a:cubicBezTo>
                    <a:lnTo>
                      <a:pt x="768" y="1001"/>
                    </a:lnTo>
                    <a:cubicBezTo>
                      <a:pt x="1235" y="934"/>
                      <a:pt x="1235" y="101"/>
                      <a:pt x="768" y="34"/>
                    </a:cubicBezTo>
                    <a:lnTo>
                      <a:pt x="668" y="34"/>
                    </a:lnTo>
                    <a:cubicBezTo>
                      <a:pt x="657" y="23"/>
                      <a:pt x="649" y="19"/>
                      <a:pt x="643" y="19"/>
                    </a:cubicBezTo>
                    <a:cubicBezTo>
                      <a:pt x="631" y="19"/>
                      <a:pt x="623" y="34"/>
                      <a:pt x="601" y="34"/>
                    </a:cubicBezTo>
                    <a:cubicBezTo>
                      <a:pt x="534" y="0"/>
                      <a:pt x="468" y="0"/>
                      <a:pt x="4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85" name="Google Shape;14785;p43"/>
              <p:cNvSpPr/>
              <p:nvPr/>
            </p:nvSpPr>
            <p:spPr>
              <a:xfrm>
                <a:off x="7216941" y="3485338"/>
                <a:ext cx="37154" cy="36295"/>
              </a:xfrm>
              <a:custGeom>
                <a:rect b="b" l="l" r="r" t="t"/>
                <a:pathLst>
                  <a:path extrusionOk="0" h="1141" w="1168">
                    <a:moveTo>
                      <a:pt x="601" y="1"/>
                    </a:moveTo>
                    <a:cubicBezTo>
                      <a:pt x="556" y="1"/>
                      <a:pt x="511" y="7"/>
                      <a:pt x="467" y="20"/>
                    </a:cubicBezTo>
                    <a:cubicBezTo>
                      <a:pt x="334" y="54"/>
                      <a:pt x="267" y="87"/>
                      <a:pt x="167" y="154"/>
                    </a:cubicBezTo>
                    <a:cubicBezTo>
                      <a:pt x="67" y="254"/>
                      <a:pt x="0" y="421"/>
                      <a:pt x="0" y="587"/>
                    </a:cubicBezTo>
                    <a:cubicBezTo>
                      <a:pt x="0" y="721"/>
                      <a:pt x="67" y="888"/>
                      <a:pt x="200" y="988"/>
                    </a:cubicBezTo>
                    <a:cubicBezTo>
                      <a:pt x="267" y="1054"/>
                      <a:pt x="334" y="1121"/>
                      <a:pt x="467" y="1121"/>
                    </a:cubicBezTo>
                    <a:cubicBezTo>
                      <a:pt x="512" y="1134"/>
                      <a:pt x="557" y="1141"/>
                      <a:pt x="601" y="1141"/>
                    </a:cubicBezTo>
                    <a:cubicBezTo>
                      <a:pt x="892" y="1141"/>
                      <a:pt x="1168" y="877"/>
                      <a:pt x="1168" y="587"/>
                    </a:cubicBezTo>
                    <a:cubicBezTo>
                      <a:pt x="1168" y="269"/>
                      <a:pt x="892" y="1"/>
                      <a:pt x="6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86" name="Google Shape;14786;p43"/>
              <p:cNvSpPr/>
              <p:nvPr/>
            </p:nvSpPr>
            <p:spPr>
              <a:xfrm>
                <a:off x="7149028" y="3169753"/>
                <a:ext cx="53091" cy="42498"/>
              </a:xfrm>
              <a:custGeom>
                <a:rect b="b" l="l" r="r" t="t"/>
                <a:pathLst>
                  <a:path extrusionOk="0" h="1336" w="1669">
                    <a:moveTo>
                      <a:pt x="847" y="1"/>
                    </a:moveTo>
                    <a:cubicBezTo>
                      <a:pt x="643" y="1"/>
                      <a:pt x="434" y="101"/>
                      <a:pt x="301" y="301"/>
                    </a:cubicBezTo>
                    <a:cubicBezTo>
                      <a:pt x="301" y="335"/>
                      <a:pt x="267" y="335"/>
                      <a:pt x="267" y="335"/>
                    </a:cubicBezTo>
                    <a:cubicBezTo>
                      <a:pt x="0" y="768"/>
                      <a:pt x="367" y="1335"/>
                      <a:pt x="834" y="1335"/>
                    </a:cubicBezTo>
                    <a:cubicBezTo>
                      <a:pt x="1335" y="1335"/>
                      <a:pt x="1668" y="768"/>
                      <a:pt x="1401" y="335"/>
                    </a:cubicBezTo>
                    <a:cubicBezTo>
                      <a:pt x="1401" y="335"/>
                      <a:pt x="1401" y="335"/>
                      <a:pt x="1368" y="301"/>
                    </a:cubicBezTo>
                    <a:cubicBezTo>
                      <a:pt x="1251" y="101"/>
                      <a:pt x="1051" y="1"/>
                      <a:pt x="84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87" name="Google Shape;14787;p43"/>
              <p:cNvSpPr/>
              <p:nvPr/>
            </p:nvSpPr>
            <p:spPr>
              <a:xfrm>
                <a:off x="7337913" y="3257834"/>
                <a:ext cx="43516" cy="43548"/>
              </a:xfrm>
              <a:custGeom>
                <a:rect b="b" l="l" r="r" t="t"/>
                <a:pathLst>
                  <a:path extrusionOk="0" h="1369" w="1368">
                    <a:moveTo>
                      <a:pt x="701" y="1"/>
                    </a:moveTo>
                    <a:cubicBezTo>
                      <a:pt x="300" y="1"/>
                      <a:pt x="0" y="301"/>
                      <a:pt x="0" y="701"/>
                    </a:cubicBezTo>
                    <a:cubicBezTo>
                      <a:pt x="0" y="1068"/>
                      <a:pt x="300" y="1368"/>
                      <a:pt x="701" y="1368"/>
                    </a:cubicBezTo>
                    <a:cubicBezTo>
                      <a:pt x="1067" y="1368"/>
                      <a:pt x="1368" y="1068"/>
                      <a:pt x="1368" y="701"/>
                    </a:cubicBezTo>
                    <a:cubicBezTo>
                      <a:pt x="1368" y="301"/>
                      <a:pt x="1067" y="1"/>
                      <a:pt x="7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88" name="Google Shape;14788;p43"/>
              <p:cNvSpPr/>
              <p:nvPr/>
            </p:nvSpPr>
            <p:spPr>
              <a:xfrm>
                <a:off x="7651969" y="3297087"/>
                <a:ext cx="39285" cy="40367"/>
              </a:xfrm>
              <a:custGeom>
                <a:rect b="b" l="l" r="r" t="t"/>
                <a:pathLst>
                  <a:path extrusionOk="0" h="1269" w="1235">
                    <a:moveTo>
                      <a:pt x="635" y="1"/>
                    </a:moveTo>
                    <a:cubicBezTo>
                      <a:pt x="268" y="1"/>
                      <a:pt x="1" y="301"/>
                      <a:pt x="1" y="635"/>
                    </a:cubicBezTo>
                    <a:cubicBezTo>
                      <a:pt x="1" y="968"/>
                      <a:pt x="268" y="1268"/>
                      <a:pt x="635" y="1268"/>
                    </a:cubicBezTo>
                    <a:cubicBezTo>
                      <a:pt x="968" y="1268"/>
                      <a:pt x="1235" y="968"/>
                      <a:pt x="1235" y="635"/>
                    </a:cubicBezTo>
                    <a:cubicBezTo>
                      <a:pt x="1235" y="301"/>
                      <a:pt x="968" y="1"/>
                      <a:pt x="6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89" name="Google Shape;14789;p43"/>
              <p:cNvSpPr/>
              <p:nvPr/>
            </p:nvSpPr>
            <p:spPr>
              <a:xfrm>
                <a:off x="7479021" y="3392580"/>
                <a:ext cx="72177" cy="72209"/>
              </a:xfrm>
              <a:custGeom>
                <a:rect b="b" l="l" r="r" t="t"/>
                <a:pathLst>
                  <a:path extrusionOk="0" h="2270" w="2269">
                    <a:moveTo>
                      <a:pt x="1135" y="1"/>
                    </a:moveTo>
                    <a:cubicBezTo>
                      <a:pt x="534" y="1"/>
                      <a:pt x="1" y="501"/>
                      <a:pt x="1" y="1135"/>
                    </a:cubicBezTo>
                    <a:cubicBezTo>
                      <a:pt x="1" y="1736"/>
                      <a:pt x="534" y="2269"/>
                      <a:pt x="1135" y="2269"/>
                    </a:cubicBezTo>
                    <a:cubicBezTo>
                      <a:pt x="1768" y="2269"/>
                      <a:pt x="2269" y="1736"/>
                      <a:pt x="2269" y="1135"/>
                    </a:cubicBezTo>
                    <a:cubicBezTo>
                      <a:pt x="2269" y="501"/>
                      <a:pt x="1768" y="1"/>
                      <a:pt x="11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90" name="Google Shape;14790;p43"/>
              <p:cNvSpPr/>
              <p:nvPr/>
            </p:nvSpPr>
            <p:spPr>
              <a:xfrm>
                <a:off x="7250882" y="3738193"/>
                <a:ext cx="43548" cy="40558"/>
              </a:xfrm>
              <a:custGeom>
                <a:rect b="b" l="l" r="r" t="t"/>
                <a:pathLst>
                  <a:path extrusionOk="0" h="1275" w="1369">
                    <a:moveTo>
                      <a:pt x="738" y="1"/>
                    </a:moveTo>
                    <a:cubicBezTo>
                      <a:pt x="501" y="1"/>
                      <a:pt x="274" y="168"/>
                      <a:pt x="168" y="444"/>
                    </a:cubicBezTo>
                    <a:cubicBezTo>
                      <a:pt x="168" y="444"/>
                      <a:pt x="134" y="444"/>
                      <a:pt x="134" y="477"/>
                    </a:cubicBezTo>
                    <a:cubicBezTo>
                      <a:pt x="1" y="811"/>
                      <a:pt x="268" y="1145"/>
                      <a:pt x="568" y="1245"/>
                    </a:cubicBezTo>
                    <a:lnTo>
                      <a:pt x="601" y="1245"/>
                    </a:lnTo>
                    <a:cubicBezTo>
                      <a:pt x="663" y="1265"/>
                      <a:pt x="723" y="1275"/>
                      <a:pt x="780" y="1275"/>
                    </a:cubicBezTo>
                    <a:cubicBezTo>
                      <a:pt x="1097" y="1275"/>
                      <a:pt x="1340" y="988"/>
                      <a:pt x="1368" y="678"/>
                    </a:cubicBezTo>
                    <a:cubicBezTo>
                      <a:pt x="1368" y="477"/>
                      <a:pt x="1302" y="311"/>
                      <a:pt x="1135" y="177"/>
                    </a:cubicBezTo>
                    <a:cubicBezTo>
                      <a:pt x="1013" y="56"/>
                      <a:pt x="874" y="1"/>
                      <a:pt x="73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91" name="Google Shape;14791;p43"/>
              <p:cNvSpPr/>
              <p:nvPr/>
            </p:nvSpPr>
            <p:spPr>
              <a:xfrm>
                <a:off x="7542672" y="3942221"/>
                <a:ext cx="53091" cy="39317"/>
              </a:xfrm>
              <a:custGeom>
                <a:rect b="b" l="l" r="r" t="t"/>
                <a:pathLst>
                  <a:path extrusionOk="0" h="1236" w="1669">
                    <a:moveTo>
                      <a:pt x="835" y="1"/>
                    </a:moveTo>
                    <a:cubicBezTo>
                      <a:pt x="1" y="1"/>
                      <a:pt x="1" y="1235"/>
                      <a:pt x="835" y="1235"/>
                    </a:cubicBezTo>
                    <a:cubicBezTo>
                      <a:pt x="1669" y="1235"/>
                      <a:pt x="1669" y="1"/>
                      <a:pt x="8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92" name="Google Shape;14792;p43"/>
              <p:cNvSpPr/>
              <p:nvPr/>
            </p:nvSpPr>
            <p:spPr>
              <a:xfrm>
                <a:off x="7579825" y="3788389"/>
                <a:ext cx="42466" cy="42466"/>
              </a:xfrm>
              <a:custGeom>
                <a:rect b="b" l="l" r="r" t="t"/>
                <a:pathLst>
                  <a:path extrusionOk="0" h="1335" w="1335">
                    <a:moveTo>
                      <a:pt x="668" y="0"/>
                    </a:moveTo>
                    <a:cubicBezTo>
                      <a:pt x="301" y="0"/>
                      <a:pt x="0" y="300"/>
                      <a:pt x="0" y="667"/>
                    </a:cubicBezTo>
                    <a:cubicBezTo>
                      <a:pt x="0" y="1034"/>
                      <a:pt x="301" y="1334"/>
                      <a:pt x="668" y="1334"/>
                    </a:cubicBezTo>
                    <a:cubicBezTo>
                      <a:pt x="1001" y="1334"/>
                      <a:pt x="1335" y="1034"/>
                      <a:pt x="1335" y="667"/>
                    </a:cubicBezTo>
                    <a:cubicBezTo>
                      <a:pt x="1335" y="300"/>
                      <a:pt x="1001" y="0"/>
                      <a:pt x="6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93" name="Google Shape;14793;p43"/>
              <p:cNvSpPr/>
              <p:nvPr/>
            </p:nvSpPr>
            <p:spPr>
              <a:xfrm>
                <a:off x="6619525" y="2108675"/>
                <a:ext cx="2006575" cy="2616595"/>
              </a:xfrm>
              <a:custGeom>
                <a:rect b="b" l="l" r="r" t="t"/>
                <a:pathLst>
                  <a:path extrusionOk="0" h="82257" w="63080">
                    <a:moveTo>
                      <a:pt x="31306" y="926"/>
                    </a:moveTo>
                    <a:cubicBezTo>
                      <a:pt x="33354" y="926"/>
                      <a:pt x="35194" y="1678"/>
                      <a:pt x="36828" y="2903"/>
                    </a:cubicBezTo>
                    <a:cubicBezTo>
                      <a:pt x="36897" y="2945"/>
                      <a:pt x="36967" y="2963"/>
                      <a:pt x="37035" y="2963"/>
                    </a:cubicBezTo>
                    <a:cubicBezTo>
                      <a:pt x="37128" y="2963"/>
                      <a:pt x="37217" y="2928"/>
                      <a:pt x="37295" y="2869"/>
                    </a:cubicBezTo>
                    <a:cubicBezTo>
                      <a:pt x="37295" y="2869"/>
                      <a:pt x="37328" y="2869"/>
                      <a:pt x="37328" y="2836"/>
                    </a:cubicBezTo>
                    <a:cubicBezTo>
                      <a:pt x="38251" y="2294"/>
                      <a:pt x="39148" y="2034"/>
                      <a:pt x="39998" y="2034"/>
                    </a:cubicBezTo>
                    <a:cubicBezTo>
                      <a:pt x="41452" y="2034"/>
                      <a:pt x="42772" y="2794"/>
                      <a:pt x="43866" y="4204"/>
                    </a:cubicBezTo>
                    <a:cubicBezTo>
                      <a:pt x="44800" y="5405"/>
                      <a:pt x="45634" y="5805"/>
                      <a:pt x="47135" y="6005"/>
                    </a:cubicBezTo>
                    <a:cubicBezTo>
                      <a:pt x="50371" y="6439"/>
                      <a:pt x="51838" y="9574"/>
                      <a:pt x="49837" y="12243"/>
                    </a:cubicBezTo>
                    <a:cubicBezTo>
                      <a:pt x="48426" y="14104"/>
                      <a:pt x="46287" y="14560"/>
                      <a:pt x="44147" y="14560"/>
                    </a:cubicBezTo>
                    <a:cubicBezTo>
                      <a:pt x="43908" y="14560"/>
                      <a:pt x="43670" y="14555"/>
                      <a:pt x="43432" y="14544"/>
                    </a:cubicBezTo>
                    <a:cubicBezTo>
                      <a:pt x="43666" y="13811"/>
                      <a:pt x="43766" y="13110"/>
                      <a:pt x="43666" y="12576"/>
                    </a:cubicBezTo>
                    <a:cubicBezTo>
                      <a:pt x="43648" y="12438"/>
                      <a:pt x="43550" y="12380"/>
                      <a:pt x="43441" y="12380"/>
                    </a:cubicBezTo>
                    <a:cubicBezTo>
                      <a:pt x="43340" y="12380"/>
                      <a:pt x="43230" y="12430"/>
                      <a:pt x="43165" y="12510"/>
                    </a:cubicBezTo>
                    <a:cubicBezTo>
                      <a:pt x="42765" y="13110"/>
                      <a:pt x="42632" y="13877"/>
                      <a:pt x="42365" y="14611"/>
                    </a:cubicBezTo>
                    <a:cubicBezTo>
                      <a:pt x="42231" y="14678"/>
                      <a:pt x="42198" y="14845"/>
                      <a:pt x="42198" y="15011"/>
                    </a:cubicBezTo>
                    <a:cubicBezTo>
                      <a:pt x="42165" y="15045"/>
                      <a:pt x="42131" y="15112"/>
                      <a:pt x="42131" y="15145"/>
                    </a:cubicBezTo>
                    <a:cubicBezTo>
                      <a:pt x="41698" y="15912"/>
                      <a:pt x="41164" y="16279"/>
                      <a:pt x="40530" y="16646"/>
                    </a:cubicBezTo>
                    <a:cubicBezTo>
                      <a:pt x="40564" y="16146"/>
                      <a:pt x="40530" y="15612"/>
                      <a:pt x="40397" y="15078"/>
                    </a:cubicBezTo>
                    <a:cubicBezTo>
                      <a:pt x="40369" y="14952"/>
                      <a:pt x="40282" y="14897"/>
                      <a:pt x="40189" y="14897"/>
                    </a:cubicBezTo>
                    <a:cubicBezTo>
                      <a:pt x="40059" y="14897"/>
                      <a:pt x="39916" y="15004"/>
                      <a:pt x="39896" y="15178"/>
                    </a:cubicBezTo>
                    <a:cubicBezTo>
                      <a:pt x="39663" y="17046"/>
                      <a:pt x="39596" y="19014"/>
                      <a:pt x="38128" y="20382"/>
                    </a:cubicBezTo>
                    <a:cubicBezTo>
                      <a:pt x="37379" y="21086"/>
                      <a:pt x="36549" y="21392"/>
                      <a:pt x="35737" y="21392"/>
                    </a:cubicBezTo>
                    <a:cubicBezTo>
                      <a:pt x="34164" y="21392"/>
                      <a:pt x="32662" y="20242"/>
                      <a:pt x="31957" y="18614"/>
                    </a:cubicBezTo>
                    <a:cubicBezTo>
                      <a:pt x="31490" y="17547"/>
                      <a:pt x="31724" y="16079"/>
                      <a:pt x="31023" y="15145"/>
                    </a:cubicBezTo>
                    <a:cubicBezTo>
                      <a:pt x="30723" y="14778"/>
                      <a:pt x="30490" y="14811"/>
                      <a:pt x="30156" y="14544"/>
                    </a:cubicBezTo>
                    <a:cubicBezTo>
                      <a:pt x="28989" y="13744"/>
                      <a:pt x="28355" y="13277"/>
                      <a:pt x="28422" y="11742"/>
                    </a:cubicBezTo>
                    <a:cubicBezTo>
                      <a:pt x="28422" y="11612"/>
                      <a:pt x="28318" y="11544"/>
                      <a:pt x="28215" y="11544"/>
                    </a:cubicBezTo>
                    <a:cubicBezTo>
                      <a:pt x="28133" y="11544"/>
                      <a:pt x="28051" y="11587"/>
                      <a:pt x="28021" y="11676"/>
                    </a:cubicBezTo>
                    <a:cubicBezTo>
                      <a:pt x="27621" y="13277"/>
                      <a:pt x="28455" y="13977"/>
                      <a:pt x="29289" y="14778"/>
                    </a:cubicBezTo>
                    <a:cubicBezTo>
                      <a:pt x="28522" y="14778"/>
                      <a:pt x="27854" y="14611"/>
                      <a:pt x="27287" y="14278"/>
                    </a:cubicBezTo>
                    <a:cubicBezTo>
                      <a:pt x="27254" y="14211"/>
                      <a:pt x="27187" y="14178"/>
                      <a:pt x="27121" y="14178"/>
                    </a:cubicBezTo>
                    <a:cubicBezTo>
                      <a:pt x="26353" y="13677"/>
                      <a:pt x="25753" y="12943"/>
                      <a:pt x="25286" y="12043"/>
                    </a:cubicBezTo>
                    <a:cubicBezTo>
                      <a:pt x="25260" y="11992"/>
                      <a:pt x="25216" y="11970"/>
                      <a:pt x="25172" y="11970"/>
                    </a:cubicBezTo>
                    <a:cubicBezTo>
                      <a:pt x="25100" y="11970"/>
                      <a:pt x="25032" y="12027"/>
                      <a:pt x="25052" y="12109"/>
                    </a:cubicBezTo>
                    <a:cubicBezTo>
                      <a:pt x="25119" y="12977"/>
                      <a:pt x="25586" y="13744"/>
                      <a:pt x="26220" y="14311"/>
                    </a:cubicBezTo>
                    <a:cubicBezTo>
                      <a:pt x="24349" y="14696"/>
                      <a:pt x="22614" y="15104"/>
                      <a:pt x="20716" y="15104"/>
                    </a:cubicBezTo>
                    <a:cubicBezTo>
                      <a:pt x="20313" y="15104"/>
                      <a:pt x="19902" y="15086"/>
                      <a:pt x="19482" y="15045"/>
                    </a:cubicBezTo>
                    <a:cubicBezTo>
                      <a:pt x="16880" y="14811"/>
                      <a:pt x="14645" y="13811"/>
                      <a:pt x="12243" y="12877"/>
                    </a:cubicBezTo>
                    <a:cubicBezTo>
                      <a:pt x="12214" y="12864"/>
                      <a:pt x="12185" y="12858"/>
                      <a:pt x="12157" y="12858"/>
                    </a:cubicBezTo>
                    <a:cubicBezTo>
                      <a:pt x="11966" y="12858"/>
                      <a:pt x="11835" y="13131"/>
                      <a:pt x="12010" y="13277"/>
                    </a:cubicBezTo>
                    <a:cubicBezTo>
                      <a:pt x="12410" y="13644"/>
                      <a:pt x="12877" y="13944"/>
                      <a:pt x="13377" y="14244"/>
                    </a:cubicBezTo>
                    <a:cubicBezTo>
                      <a:pt x="12805" y="14380"/>
                      <a:pt x="12253" y="14434"/>
                      <a:pt x="11691" y="14434"/>
                    </a:cubicBezTo>
                    <a:cubicBezTo>
                      <a:pt x="11008" y="14434"/>
                      <a:pt x="10310" y="14354"/>
                      <a:pt x="9541" y="14244"/>
                    </a:cubicBezTo>
                    <a:cubicBezTo>
                      <a:pt x="8207" y="14011"/>
                      <a:pt x="7006" y="14011"/>
                      <a:pt x="5672" y="13944"/>
                    </a:cubicBezTo>
                    <a:cubicBezTo>
                      <a:pt x="3204" y="13777"/>
                      <a:pt x="1302" y="11776"/>
                      <a:pt x="2336" y="9241"/>
                    </a:cubicBezTo>
                    <a:cubicBezTo>
                      <a:pt x="2956" y="7739"/>
                      <a:pt x="4275" y="7054"/>
                      <a:pt x="5708" y="7054"/>
                    </a:cubicBezTo>
                    <a:cubicBezTo>
                      <a:pt x="6279" y="7054"/>
                      <a:pt x="6869" y="7163"/>
                      <a:pt x="7440" y="7373"/>
                    </a:cubicBezTo>
                    <a:cubicBezTo>
                      <a:pt x="7440" y="7406"/>
                      <a:pt x="7473" y="7406"/>
                      <a:pt x="7507" y="7406"/>
                    </a:cubicBezTo>
                    <a:cubicBezTo>
                      <a:pt x="7507" y="7606"/>
                      <a:pt x="7540" y="7806"/>
                      <a:pt x="7573" y="8006"/>
                    </a:cubicBezTo>
                    <a:cubicBezTo>
                      <a:pt x="7573" y="8085"/>
                      <a:pt x="7625" y="8119"/>
                      <a:pt x="7687" y="8119"/>
                    </a:cubicBezTo>
                    <a:cubicBezTo>
                      <a:pt x="7757" y="8119"/>
                      <a:pt x="7838" y="8077"/>
                      <a:pt x="7874" y="8006"/>
                    </a:cubicBezTo>
                    <a:cubicBezTo>
                      <a:pt x="8641" y="6038"/>
                      <a:pt x="8841" y="4037"/>
                      <a:pt x="10575" y="2569"/>
                    </a:cubicBezTo>
                    <a:cubicBezTo>
                      <a:pt x="11475" y="1827"/>
                      <a:pt x="12367" y="1511"/>
                      <a:pt x="13259" y="1511"/>
                    </a:cubicBezTo>
                    <a:cubicBezTo>
                      <a:pt x="14252" y="1511"/>
                      <a:pt x="15244" y="1903"/>
                      <a:pt x="16246" y="2536"/>
                    </a:cubicBezTo>
                    <a:cubicBezTo>
                      <a:pt x="15879" y="3103"/>
                      <a:pt x="15612" y="3770"/>
                      <a:pt x="15512" y="4504"/>
                    </a:cubicBezTo>
                    <a:cubicBezTo>
                      <a:pt x="15495" y="4609"/>
                      <a:pt x="15569" y="4659"/>
                      <a:pt x="15652" y="4659"/>
                    </a:cubicBezTo>
                    <a:cubicBezTo>
                      <a:pt x="15729" y="4659"/>
                      <a:pt x="15814" y="4617"/>
                      <a:pt x="15846" y="4537"/>
                    </a:cubicBezTo>
                    <a:cubicBezTo>
                      <a:pt x="16610" y="2521"/>
                      <a:pt x="18325" y="1064"/>
                      <a:pt x="20453" y="1064"/>
                    </a:cubicBezTo>
                    <a:cubicBezTo>
                      <a:pt x="20649" y="1064"/>
                      <a:pt x="20848" y="1076"/>
                      <a:pt x="21050" y="1102"/>
                    </a:cubicBezTo>
                    <a:cubicBezTo>
                      <a:pt x="22569" y="1291"/>
                      <a:pt x="23848" y="2413"/>
                      <a:pt x="25400" y="2413"/>
                    </a:cubicBezTo>
                    <a:cubicBezTo>
                      <a:pt x="25483" y="2413"/>
                      <a:pt x="25568" y="2409"/>
                      <a:pt x="25653" y="2402"/>
                    </a:cubicBezTo>
                    <a:cubicBezTo>
                      <a:pt x="27488" y="2269"/>
                      <a:pt x="29022" y="1035"/>
                      <a:pt x="30923" y="935"/>
                    </a:cubicBezTo>
                    <a:cubicBezTo>
                      <a:pt x="31052" y="929"/>
                      <a:pt x="31179" y="926"/>
                      <a:pt x="31306" y="926"/>
                    </a:cubicBezTo>
                    <a:close/>
                    <a:moveTo>
                      <a:pt x="52155" y="30167"/>
                    </a:moveTo>
                    <a:cubicBezTo>
                      <a:pt x="53048" y="30167"/>
                      <a:pt x="53923" y="30465"/>
                      <a:pt x="54674" y="31190"/>
                    </a:cubicBezTo>
                    <a:cubicBezTo>
                      <a:pt x="57376" y="33758"/>
                      <a:pt x="57075" y="39095"/>
                      <a:pt x="56909" y="42498"/>
                    </a:cubicBezTo>
                    <a:cubicBezTo>
                      <a:pt x="56708" y="46634"/>
                      <a:pt x="55841" y="50737"/>
                      <a:pt x="54574" y="54673"/>
                    </a:cubicBezTo>
                    <a:cubicBezTo>
                      <a:pt x="53873" y="56741"/>
                      <a:pt x="53106" y="58943"/>
                      <a:pt x="51438" y="60477"/>
                    </a:cubicBezTo>
                    <a:cubicBezTo>
                      <a:pt x="50461" y="61391"/>
                      <a:pt x="49134" y="61926"/>
                      <a:pt x="47873" y="61926"/>
                    </a:cubicBezTo>
                    <a:cubicBezTo>
                      <a:pt x="46463" y="61926"/>
                      <a:pt x="45135" y="61259"/>
                      <a:pt x="44466" y="59710"/>
                    </a:cubicBezTo>
                    <a:cubicBezTo>
                      <a:pt x="44466" y="54606"/>
                      <a:pt x="44633" y="49503"/>
                      <a:pt x="44900" y="44399"/>
                    </a:cubicBezTo>
                    <a:cubicBezTo>
                      <a:pt x="45067" y="41564"/>
                      <a:pt x="45267" y="38762"/>
                      <a:pt x="45500" y="35960"/>
                    </a:cubicBezTo>
                    <a:cubicBezTo>
                      <a:pt x="46301" y="34525"/>
                      <a:pt x="47001" y="33024"/>
                      <a:pt x="48236" y="31890"/>
                    </a:cubicBezTo>
                    <a:cubicBezTo>
                      <a:pt x="49298" y="30910"/>
                      <a:pt x="50747" y="30167"/>
                      <a:pt x="52155" y="30167"/>
                    </a:cubicBezTo>
                    <a:close/>
                    <a:moveTo>
                      <a:pt x="52841" y="24217"/>
                    </a:moveTo>
                    <a:cubicBezTo>
                      <a:pt x="52874" y="24217"/>
                      <a:pt x="52906" y="24218"/>
                      <a:pt x="52939" y="24218"/>
                    </a:cubicBezTo>
                    <a:cubicBezTo>
                      <a:pt x="56008" y="24251"/>
                      <a:pt x="58643" y="26053"/>
                      <a:pt x="60077" y="28721"/>
                    </a:cubicBezTo>
                    <a:cubicBezTo>
                      <a:pt x="61545" y="31357"/>
                      <a:pt x="61779" y="34425"/>
                      <a:pt x="61912" y="37394"/>
                    </a:cubicBezTo>
                    <a:cubicBezTo>
                      <a:pt x="62012" y="40230"/>
                      <a:pt x="62046" y="43065"/>
                      <a:pt x="61945" y="45867"/>
                    </a:cubicBezTo>
                    <a:cubicBezTo>
                      <a:pt x="61745" y="51371"/>
                      <a:pt x="60878" y="57175"/>
                      <a:pt x="58176" y="62078"/>
                    </a:cubicBezTo>
                    <a:cubicBezTo>
                      <a:pt x="56342" y="65389"/>
                      <a:pt x="52654" y="68581"/>
                      <a:pt x="48910" y="68581"/>
                    </a:cubicBezTo>
                    <a:cubicBezTo>
                      <a:pt x="47410" y="68581"/>
                      <a:pt x="45902" y="68069"/>
                      <a:pt x="44500" y="66849"/>
                    </a:cubicBezTo>
                    <a:cubicBezTo>
                      <a:pt x="44466" y="65081"/>
                      <a:pt x="44466" y="63346"/>
                      <a:pt x="44466" y="61578"/>
                    </a:cubicBezTo>
                    <a:lnTo>
                      <a:pt x="44466" y="61578"/>
                    </a:lnTo>
                    <a:cubicBezTo>
                      <a:pt x="45233" y="62571"/>
                      <a:pt x="46365" y="62991"/>
                      <a:pt x="47585" y="62991"/>
                    </a:cubicBezTo>
                    <a:cubicBezTo>
                      <a:pt x="49602" y="62991"/>
                      <a:pt x="51859" y="61844"/>
                      <a:pt x="53106" y="60244"/>
                    </a:cubicBezTo>
                    <a:cubicBezTo>
                      <a:pt x="54940" y="57875"/>
                      <a:pt x="55774" y="54673"/>
                      <a:pt x="56508" y="51838"/>
                    </a:cubicBezTo>
                    <a:cubicBezTo>
                      <a:pt x="57275" y="48902"/>
                      <a:pt x="57809" y="45900"/>
                      <a:pt x="57976" y="42865"/>
                    </a:cubicBezTo>
                    <a:cubicBezTo>
                      <a:pt x="58209" y="38929"/>
                      <a:pt x="58543" y="31490"/>
                      <a:pt x="54073" y="29489"/>
                    </a:cubicBezTo>
                    <a:cubicBezTo>
                      <a:pt x="53354" y="29175"/>
                      <a:pt x="52661" y="29034"/>
                      <a:pt x="51997" y="29034"/>
                    </a:cubicBezTo>
                    <a:cubicBezTo>
                      <a:pt x="49276" y="29034"/>
                      <a:pt x="47062" y="31404"/>
                      <a:pt x="45667" y="33925"/>
                    </a:cubicBezTo>
                    <a:cubicBezTo>
                      <a:pt x="45801" y="32524"/>
                      <a:pt x="45901" y="31156"/>
                      <a:pt x="46067" y="29755"/>
                    </a:cubicBezTo>
                    <a:cubicBezTo>
                      <a:pt x="46134" y="28988"/>
                      <a:pt x="46234" y="28188"/>
                      <a:pt x="46334" y="27387"/>
                    </a:cubicBezTo>
                    <a:cubicBezTo>
                      <a:pt x="48114" y="25574"/>
                      <a:pt x="50154" y="24217"/>
                      <a:pt x="52841" y="24217"/>
                    </a:cubicBezTo>
                    <a:close/>
                    <a:moveTo>
                      <a:pt x="14078" y="14611"/>
                    </a:moveTo>
                    <a:cubicBezTo>
                      <a:pt x="16094" y="15619"/>
                      <a:pt x="18578" y="16168"/>
                      <a:pt x="20989" y="16168"/>
                    </a:cubicBezTo>
                    <a:cubicBezTo>
                      <a:pt x="23127" y="16168"/>
                      <a:pt x="25208" y="15736"/>
                      <a:pt x="26854" y="14811"/>
                    </a:cubicBezTo>
                    <a:cubicBezTo>
                      <a:pt x="27611" y="15288"/>
                      <a:pt x="28487" y="15577"/>
                      <a:pt x="29342" y="15577"/>
                    </a:cubicBezTo>
                    <a:cubicBezTo>
                      <a:pt x="29503" y="15577"/>
                      <a:pt x="29664" y="15566"/>
                      <a:pt x="29823" y="15545"/>
                    </a:cubicBezTo>
                    <a:cubicBezTo>
                      <a:pt x="29889" y="15545"/>
                      <a:pt x="29923" y="15512"/>
                      <a:pt x="29989" y="15512"/>
                    </a:cubicBezTo>
                    <a:cubicBezTo>
                      <a:pt x="30223" y="15779"/>
                      <a:pt x="30423" y="16112"/>
                      <a:pt x="30590" y="16513"/>
                    </a:cubicBezTo>
                    <a:cubicBezTo>
                      <a:pt x="30923" y="17513"/>
                      <a:pt x="30923" y="18547"/>
                      <a:pt x="31424" y="19515"/>
                    </a:cubicBezTo>
                    <a:cubicBezTo>
                      <a:pt x="31924" y="20415"/>
                      <a:pt x="32691" y="21216"/>
                      <a:pt x="33592" y="21716"/>
                    </a:cubicBezTo>
                    <a:cubicBezTo>
                      <a:pt x="34344" y="22111"/>
                      <a:pt x="35064" y="22286"/>
                      <a:pt x="35737" y="22286"/>
                    </a:cubicBezTo>
                    <a:cubicBezTo>
                      <a:pt x="38136" y="22286"/>
                      <a:pt x="39928" y="20055"/>
                      <a:pt x="40397" y="17580"/>
                    </a:cubicBezTo>
                    <a:cubicBezTo>
                      <a:pt x="41498" y="17580"/>
                      <a:pt x="42432" y="16646"/>
                      <a:pt x="43032" y="15478"/>
                    </a:cubicBezTo>
                    <a:cubicBezTo>
                      <a:pt x="43522" y="15560"/>
                      <a:pt x="44025" y="15601"/>
                      <a:pt x="44528" y="15601"/>
                    </a:cubicBezTo>
                    <a:cubicBezTo>
                      <a:pt x="45463" y="15601"/>
                      <a:pt x="46401" y="15460"/>
                      <a:pt x="47268" y="15178"/>
                    </a:cubicBezTo>
                    <a:lnTo>
                      <a:pt x="47268" y="15178"/>
                    </a:lnTo>
                    <a:cubicBezTo>
                      <a:pt x="46234" y="19681"/>
                      <a:pt x="45801" y="24418"/>
                      <a:pt x="45300" y="28988"/>
                    </a:cubicBezTo>
                    <a:cubicBezTo>
                      <a:pt x="45033" y="31457"/>
                      <a:pt x="44800" y="33925"/>
                      <a:pt x="44566" y="36393"/>
                    </a:cubicBezTo>
                    <a:cubicBezTo>
                      <a:pt x="44566" y="36427"/>
                      <a:pt x="44566" y="36460"/>
                      <a:pt x="44533" y="36494"/>
                    </a:cubicBezTo>
                    <a:cubicBezTo>
                      <a:pt x="44533" y="36560"/>
                      <a:pt x="44533" y="36627"/>
                      <a:pt x="44533" y="36660"/>
                    </a:cubicBezTo>
                    <a:cubicBezTo>
                      <a:pt x="44333" y="39095"/>
                      <a:pt x="44166" y="41564"/>
                      <a:pt x="44033" y="43999"/>
                    </a:cubicBezTo>
                    <a:cubicBezTo>
                      <a:pt x="43566" y="51638"/>
                      <a:pt x="43432" y="59310"/>
                      <a:pt x="43566" y="66949"/>
                    </a:cubicBezTo>
                    <a:cubicBezTo>
                      <a:pt x="43532" y="67082"/>
                      <a:pt x="43499" y="67216"/>
                      <a:pt x="43599" y="67349"/>
                    </a:cubicBezTo>
                    <a:cubicBezTo>
                      <a:pt x="43632" y="69617"/>
                      <a:pt x="43699" y="71886"/>
                      <a:pt x="43799" y="74120"/>
                    </a:cubicBezTo>
                    <a:cubicBezTo>
                      <a:pt x="43666" y="74221"/>
                      <a:pt x="43599" y="74354"/>
                      <a:pt x="43599" y="74521"/>
                    </a:cubicBezTo>
                    <a:cubicBezTo>
                      <a:pt x="43699" y="79191"/>
                      <a:pt x="38629" y="80158"/>
                      <a:pt x="35026" y="80558"/>
                    </a:cubicBezTo>
                    <a:cubicBezTo>
                      <a:pt x="31757" y="80925"/>
                      <a:pt x="28455" y="81192"/>
                      <a:pt x="25153" y="81226"/>
                    </a:cubicBezTo>
                    <a:cubicBezTo>
                      <a:pt x="24782" y="81231"/>
                      <a:pt x="24406" y="81235"/>
                      <a:pt x="24027" y="81235"/>
                    </a:cubicBezTo>
                    <a:cubicBezTo>
                      <a:pt x="17772" y="81235"/>
                      <a:pt x="10412" y="80333"/>
                      <a:pt x="7173" y="74421"/>
                    </a:cubicBezTo>
                    <a:cubicBezTo>
                      <a:pt x="7173" y="74421"/>
                      <a:pt x="7173" y="74387"/>
                      <a:pt x="7173" y="74387"/>
                    </a:cubicBezTo>
                    <a:cubicBezTo>
                      <a:pt x="8974" y="54506"/>
                      <a:pt x="10108" y="34325"/>
                      <a:pt x="5805" y="14678"/>
                    </a:cubicBezTo>
                    <a:cubicBezTo>
                      <a:pt x="6306" y="14678"/>
                      <a:pt x="6806" y="14711"/>
                      <a:pt x="7340" y="14745"/>
                    </a:cubicBezTo>
                    <a:cubicBezTo>
                      <a:pt x="8711" y="14829"/>
                      <a:pt x="10296" y="15407"/>
                      <a:pt x="11748" y="15407"/>
                    </a:cubicBezTo>
                    <a:cubicBezTo>
                      <a:pt x="12592" y="15407"/>
                      <a:pt x="13391" y="15212"/>
                      <a:pt x="14078" y="14611"/>
                    </a:cubicBezTo>
                    <a:close/>
                    <a:moveTo>
                      <a:pt x="31524" y="1"/>
                    </a:moveTo>
                    <a:cubicBezTo>
                      <a:pt x="30490" y="1"/>
                      <a:pt x="29456" y="134"/>
                      <a:pt x="28455" y="468"/>
                    </a:cubicBezTo>
                    <a:cubicBezTo>
                      <a:pt x="27245" y="856"/>
                      <a:pt x="26270" y="1306"/>
                      <a:pt x="25154" y="1306"/>
                    </a:cubicBezTo>
                    <a:cubicBezTo>
                      <a:pt x="24640" y="1306"/>
                      <a:pt x="24096" y="1210"/>
                      <a:pt x="23485" y="968"/>
                    </a:cubicBezTo>
                    <a:cubicBezTo>
                      <a:pt x="22400" y="538"/>
                      <a:pt x="21404" y="197"/>
                      <a:pt x="20380" y="197"/>
                    </a:cubicBezTo>
                    <a:cubicBezTo>
                      <a:pt x="19734" y="197"/>
                      <a:pt x="19078" y="333"/>
                      <a:pt x="18381" y="668"/>
                    </a:cubicBezTo>
                    <a:cubicBezTo>
                      <a:pt x="17714" y="1001"/>
                      <a:pt x="17147" y="1435"/>
                      <a:pt x="16680" y="1969"/>
                    </a:cubicBezTo>
                    <a:cubicBezTo>
                      <a:pt x="15956" y="1033"/>
                      <a:pt x="14821" y="639"/>
                      <a:pt x="13655" y="639"/>
                    </a:cubicBezTo>
                    <a:cubicBezTo>
                      <a:pt x="12619" y="639"/>
                      <a:pt x="11559" y="950"/>
                      <a:pt x="10742" y="1468"/>
                    </a:cubicBezTo>
                    <a:cubicBezTo>
                      <a:pt x="9074" y="2536"/>
                      <a:pt x="7773" y="4571"/>
                      <a:pt x="7540" y="6572"/>
                    </a:cubicBezTo>
                    <a:cubicBezTo>
                      <a:pt x="7005" y="6370"/>
                      <a:pt x="6460" y="6277"/>
                      <a:pt x="5927" y="6277"/>
                    </a:cubicBezTo>
                    <a:cubicBezTo>
                      <a:pt x="2768" y="6277"/>
                      <a:pt x="0" y="9542"/>
                      <a:pt x="1969" y="12710"/>
                    </a:cubicBezTo>
                    <a:cubicBezTo>
                      <a:pt x="2770" y="14044"/>
                      <a:pt x="3871" y="14444"/>
                      <a:pt x="5072" y="14611"/>
                    </a:cubicBezTo>
                    <a:cubicBezTo>
                      <a:pt x="5038" y="14678"/>
                      <a:pt x="5038" y="14745"/>
                      <a:pt x="5038" y="14878"/>
                    </a:cubicBezTo>
                    <a:cubicBezTo>
                      <a:pt x="9308" y="34425"/>
                      <a:pt x="8174" y="54506"/>
                      <a:pt x="6406" y="74287"/>
                    </a:cubicBezTo>
                    <a:cubicBezTo>
                      <a:pt x="6406" y="74321"/>
                      <a:pt x="6406" y="74321"/>
                      <a:pt x="6406" y="74354"/>
                    </a:cubicBezTo>
                    <a:cubicBezTo>
                      <a:pt x="6406" y="74354"/>
                      <a:pt x="6406" y="74387"/>
                      <a:pt x="6406" y="74387"/>
                    </a:cubicBezTo>
                    <a:cubicBezTo>
                      <a:pt x="6406" y="74487"/>
                      <a:pt x="6406" y="74554"/>
                      <a:pt x="6439" y="74587"/>
                    </a:cubicBezTo>
                    <a:cubicBezTo>
                      <a:pt x="8021" y="81334"/>
                      <a:pt x="17857" y="82257"/>
                      <a:pt x="24187" y="82257"/>
                    </a:cubicBezTo>
                    <a:cubicBezTo>
                      <a:pt x="24930" y="82257"/>
                      <a:pt x="25626" y="82244"/>
                      <a:pt x="26253" y="82226"/>
                    </a:cubicBezTo>
                    <a:cubicBezTo>
                      <a:pt x="30390" y="82126"/>
                      <a:pt x="34926" y="82026"/>
                      <a:pt x="38962" y="80925"/>
                    </a:cubicBezTo>
                    <a:cubicBezTo>
                      <a:pt x="41831" y="80158"/>
                      <a:pt x="44633" y="78057"/>
                      <a:pt x="44600" y="74854"/>
                    </a:cubicBezTo>
                    <a:cubicBezTo>
                      <a:pt x="44700" y="74754"/>
                      <a:pt x="44733" y="74654"/>
                      <a:pt x="44733" y="74487"/>
                    </a:cubicBezTo>
                    <a:cubicBezTo>
                      <a:pt x="44633" y="72386"/>
                      <a:pt x="44600" y="70251"/>
                      <a:pt x="44533" y="68150"/>
                    </a:cubicBezTo>
                    <a:lnTo>
                      <a:pt x="44533" y="68150"/>
                    </a:lnTo>
                    <a:cubicBezTo>
                      <a:pt x="45905" y="69069"/>
                      <a:pt x="47489" y="69497"/>
                      <a:pt x="49087" y="69497"/>
                    </a:cubicBezTo>
                    <a:cubicBezTo>
                      <a:pt x="51141" y="69497"/>
                      <a:pt x="53219" y="68791"/>
                      <a:pt x="54907" y="67516"/>
                    </a:cubicBezTo>
                    <a:cubicBezTo>
                      <a:pt x="58810" y="64580"/>
                      <a:pt x="60745" y="59577"/>
                      <a:pt x="61779" y="55007"/>
                    </a:cubicBezTo>
                    <a:cubicBezTo>
                      <a:pt x="63080" y="49369"/>
                      <a:pt x="63080" y="43532"/>
                      <a:pt x="62879" y="37761"/>
                    </a:cubicBezTo>
                    <a:cubicBezTo>
                      <a:pt x="62713" y="33058"/>
                      <a:pt x="62112" y="27520"/>
                      <a:pt x="57776" y="24685"/>
                    </a:cubicBezTo>
                    <a:cubicBezTo>
                      <a:pt x="56348" y="23751"/>
                      <a:pt x="54631" y="23287"/>
                      <a:pt x="52922" y="23287"/>
                    </a:cubicBezTo>
                    <a:cubicBezTo>
                      <a:pt x="50479" y="23287"/>
                      <a:pt x="48051" y="24235"/>
                      <a:pt x="46501" y="26119"/>
                    </a:cubicBezTo>
                    <a:cubicBezTo>
                      <a:pt x="46968" y="22383"/>
                      <a:pt x="47569" y="18681"/>
                      <a:pt x="47835" y="14945"/>
                    </a:cubicBezTo>
                    <a:cubicBezTo>
                      <a:pt x="48803" y="14544"/>
                      <a:pt x="49670" y="13944"/>
                      <a:pt x="50337" y="13077"/>
                    </a:cubicBezTo>
                    <a:cubicBezTo>
                      <a:pt x="51805" y="11275"/>
                      <a:pt x="52138" y="8740"/>
                      <a:pt x="50704" y="6839"/>
                    </a:cubicBezTo>
                    <a:cubicBezTo>
                      <a:pt x="49970" y="5838"/>
                      <a:pt x="49036" y="5405"/>
                      <a:pt x="47835" y="5171"/>
                    </a:cubicBezTo>
                    <a:cubicBezTo>
                      <a:pt x="47335" y="5104"/>
                      <a:pt x="46868" y="5071"/>
                      <a:pt x="46368" y="4938"/>
                    </a:cubicBezTo>
                    <a:cubicBezTo>
                      <a:pt x="45300" y="4704"/>
                      <a:pt x="45000" y="4104"/>
                      <a:pt x="44333" y="3303"/>
                    </a:cubicBezTo>
                    <a:cubicBezTo>
                      <a:pt x="43966" y="2869"/>
                      <a:pt x="43666" y="2436"/>
                      <a:pt x="43165" y="2102"/>
                    </a:cubicBezTo>
                    <a:cubicBezTo>
                      <a:pt x="42315" y="1452"/>
                      <a:pt x="41256" y="1118"/>
                      <a:pt x="40201" y="1118"/>
                    </a:cubicBezTo>
                    <a:cubicBezTo>
                      <a:pt x="39146" y="1118"/>
                      <a:pt x="38095" y="1452"/>
                      <a:pt x="37261" y="2136"/>
                    </a:cubicBezTo>
                    <a:cubicBezTo>
                      <a:pt x="35627" y="835"/>
                      <a:pt x="33659" y="67"/>
                      <a:pt x="3152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94" name="Google Shape;14794;p43"/>
              <p:cNvSpPr/>
              <p:nvPr/>
            </p:nvSpPr>
            <p:spPr>
              <a:xfrm>
                <a:off x="6900722" y="2644542"/>
                <a:ext cx="82801" cy="205015"/>
              </a:xfrm>
              <a:custGeom>
                <a:rect b="b" l="l" r="r" t="t"/>
                <a:pathLst>
                  <a:path extrusionOk="0" h="6445" w="2603">
                    <a:moveTo>
                      <a:pt x="805" y="0"/>
                    </a:moveTo>
                    <a:cubicBezTo>
                      <a:pt x="391" y="0"/>
                      <a:pt x="13" y="253"/>
                      <a:pt x="34" y="767"/>
                    </a:cubicBezTo>
                    <a:cubicBezTo>
                      <a:pt x="34" y="914"/>
                      <a:pt x="145" y="990"/>
                      <a:pt x="256" y="990"/>
                    </a:cubicBezTo>
                    <a:cubicBezTo>
                      <a:pt x="347" y="990"/>
                      <a:pt x="438" y="939"/>
                      <a:pt x="468" y="834"/>
                    </a:cubicBezTo>
                    <a:cubicBezTo>
                      <a:pt x="556" y="562"/>
                      <a:pt x="661" y="455"/>
                      <a:pt x="770" y="455"/>
                    </a:cubicBezTo>
                    <a:cubicBezTo>
                      <a:pt x="1156" y="455"/>
                      <a:pt x="1602" y="1790"/>
                      <a:pt x="1602" y="1868"/>
                    </a:cubicBezTo>
                    <a:cubicBezTo>
                      <a:pt x="1702" y="2302"/>
                      <a:pt x="1769" y="2769"/>
                      <a:pt x="1802" y="3236"/>
                    </a:cubicBezTo>
                    <a:cubicBezTo>
                      <a:pt x="1802" y="3503"/>
                      <a:pt x="1969" y="5204"/>
                      <a:pt x="1735" y="5371"/>
                    </a:cubicBezTo>
                    <a:cubicBezTo>
                      <a:pt x="1665" y="5434"/>
                      <a:pt x="1596" y="5460"/>
                      <a:pt x="1530" y="5460"/>
                    </a:cubicBezTo>
                    <a:cubicBezTo>
                      <a:pt x="1282" y="5460"/>
                      <a:pt x="1073" y="5095"/>
                      <a:pt x="968" y="4937"/>
                    </a:cubicBezTo>
                    <a:cubicBezTo>
                      <a:pt x="835" y="4670"/>
                      <a:pt x="801" y="4270"/>
                      <a:pt x="735" y="3970"/>
                    </a:cubicBezTo>
                    <a:cubicBezTo>
                      <a:pt x="535" y="3136"/>
                      <a:pt x="368" y="2335"/>
                      <a:pt x="268" y="1468"/>
                    </a:cubicBezTo>
                    <a:cubicBezTo>
                      <a:pt x="268" y="1384"/>
                      <a:pt x="209" y="1343"/>
                      <a:pt x="151" y="1343"/>
                    </a:cubicBezTo>
                    <a:cubicBezTo>
                      <a:pt x="93" y="1343"/>
                      <a:pt x="34" y="1384"/>
                      <a:pt x="34" y="1468"/>
                    </a:cubicBezTo>
                    <a:cubicBezTo>
                      <a:pt x="1" y="2435"/>
                      <a:pt x="34" y="3369"/>
                      <a:pt x="268" y="4303"/>
                    </a:cubicBezTo>
                    <a:cubicBezTo>
                      <a:pt x="368" y="4837"/>
                      <a:pt x="501" y="5738"/>
                      <a:pt x="968" y="6138"/>
                    </a:cubicBezTo>
                    <a:cubicBezTo>
                      <a:pt x="1194" y="6356"/>
                      <a:pt x="1387" y="6445"/>
                      <a:pt x="1550" y="6445"/>
                    </a:cubicBezTo>
                    <a:cubicBezTo>
                      <a:pt x="2089" y="6445"/>
                      <a:pt x="2310" y="5482"/>
                      <a:pt x="2336" y="4970"/>
                    </a:cubicBezTo>
                    <a:cubicBezTo>
                      <a:pt x="2403" y="3703"/>
                      <a:pt x="2603" y="1168"/>
                      <a:pt x="1469" y="234"/>
                    </a:cubicBezTo>
                    <a:cubicBezTo>
                      <a:pt x="1278" y="79"/>
                      <a:pt x="1036" y="0"/>
                      <a:pt x="8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95" name="Google Shape;14795;p43"/>
              <p:cNvSpPr/>
              <p:nvPr/>
            </p:nvSpPr>
            <p:spPr>
              <a:xfrm>
                <a:off x="6912396" y="2887505"/>
                <a:ext cx="1095886" cy="1604274"/>
              </a:xfrm>
              <a:custGeom>
                <a:rect b="b" l="l" r="r" t="t"/>
                <a:pathLst>
                  <a:path extrusionOk="0" h="50433" w="34451">
                    <a:moveTo>
                      <a:pt x="601" y="401"/>
                    </a:moveTo>
                    <a:lnTo>
                      <a:pt x="601" y="401"/>
                    </a:lnTo>
                    <a:cubicBezTo>
                      <a:pt x="1535" y="535"/>
                      <a:pt x="2469" y="668"/>
                      <a:pt x="3403" y="801"/>
                    </a:cubicBezTo>
                    <a:cubicBezTo>
                      <a:pt x="3737" y="4838"/>
                      <a:pt x="4170" y="8907"/>
                      <a:pt x="4404" y="12944"/>
                    </a:cubicBezTo>
                    <a:cubicBezTo>
                      <a:pt x="4637" y="17080"/>
                      <a:pt x="4504" y="21216"/>
                      <a:pt x="4504" y="25319"/>
                    </a:cubicBezTo>
                    <a:cubicBezTo>
                      <a:pt x="4504" y="25436"/>
                      <a:pt x="4596" y="25494"/>
                      <a:pt x="4687" y="25494"/>
                    </a:cubicBezTo>
                    <a:cubicBezTo>
                      <a:pt x="4779" y="25494"/>
                      <a:pt x="4871" y="25436"/>
                      <a:pt x="4871" y="25319"/>
                    </a:cubicBezTo>
                    <a:cubicBezTo>
                      <a:pt x="5371" y="17280"/>
                      <a:pt x="5038" y="8807"/>
                      <a:pt x="3737" y="835"/>
                    </a:cubicBezTo>
                    <a:lnTo>
                      <a:pt x="3737" y="835"/>
                    </a:lnTo>
                    <a:cubicBezTo>
                      <a:pt x="9223" y="1584"/>
                      <a:pt x="14919" y="2091"/>
                      <a:pt x="20566" y="2091"/>
                    </a:cubicBezTo>
                    <a:cubicBezTo>
                      <a:pt x="24980" y="2091"/>
                      <a:pt x="29363" y="1781"/>
                      <a:pt x="33591" y="1035"/>
                    </a:cubicBezTo>
                    <a:lnTo>
                      <a:pt x="33591" y="1035"/>
                    </a:lnTo>
                    <a:cubicBezTo>
                      <a:pt x="32891" y="4471"/>
                      <a:pt x="32891" y="8140"/>
                      <a:pt x="32691" y="11643"/>
                    </a:cubicBezTo>
                    <a:cubicBezTo>
                      <a:pt x="32457" y="15412"/>
                      <a:pt x="32291" y="19181"/>
                      <a:pt x="32157" y="22951"/>
                    </a:cubicBezTo>
                    <a:cubicBezTo>
                      <a:pt x="31890" y="30556"/>
                      <a:pt x="31790" y="38128"/>
                      <a:pt x="31857" y="45734"/>
                    </a:cubicBezTo>
                    <a:cubicBezTo>
                      <a:pt x="27974" y="48797"/>
                      <a:pt x="23072" y="49351"/>
                      <a:pt x="18252" y="49351"/>
                    </a:cubicBezTo>
                    <a:cubicBezTo>
                      <a:pt x="17771" y="49351"/>
                      <a:pt x="17291" y="49345"/>
                      <a:pt x="16813" y="49336"/>
                    </a:cubicBezTo>
                    <a:cubicBezTo>
                      <a:pt x="11976" y="49270"/>
                      <a:pt x="5805" y="49003"/>
                      <a:pt x="1802" y="46001"/>
                    </a:cubicBezTo>
                    <a:cubicBezTo>
                      <a:pt x="2369" y="38328"/>
                      <a:pt x="2002" y="30523"/>
                      <a:pt x="1802" y="22851"/>
                    </a:cubicBezTo>
                    <a:cubicBezTo>
                      <a:pt x="1602" y="15445"/>
                      <a:pt x="1735" y="7740"/>
                      <a:pt x="601" y="401"/>
                    </a:cubicBezTo>
                    <a:close/>
                    <a:moveTo>
                      <a:pt x="368" y="1"/>
                    </a:moveTo>
                    <a:cubicBezTo>
                      <a:pt x="334" y="1"/>
                      <a:pt x="334" y="1"/>
                      <a:pt x="301" y="34"/>
                    </a:cubicBezTo>
                    <a:cubicBezTo>
                      <a:pt x="201" y="34"/>
                      <a:pt x="101" y="134"/>
                      <a:pt x="101" y="234"/>
                    </a:cubicBezTo>
                    <a:cubicBezTo>
                      <a:pt x="1" y="4137"/>
                      <a:pt x="401" y="8040"/>
                      <a:pt x="568" y="11943"/>
                    </a:cubicBezTo>
                    <a:cubicBezTo>
                      <a:pt x="735" y="15712"/>
                      <a:pt x="868" y="19482"/>
                      <a:pt x="935" y="23251"/>
                    </a:cubicBezTo>
                    <a:cubicBezTo>
                      <a:pt x="1102" y="30890"/>
                      <a:pt x="768" y="38595"/>
                      <a:pt x="1068" y="46234"/>
                    </a:cubicBezTo>
                    <a:cubicBezTo>
                      <a:pt x="1068" y="46501"/>
                      <a:pt x="1268" y="46601"/>
                      <a:pt x="1435" y="46601"/>
                    </a:cubicBezTo>
                    <a:cubicBezTo>
                      <a:pt x="2503" y="48336"/>
                      <a:pt x="5071" y="48836"/>
                      <a:pt x="6906" y="49236"/>
                    </a:cubicBezTo>
                    <a:cubicBezTo>
                      <a:pt x="10141" y="49970"/>
                      <a:pt x="13477" y="50370"/>
                      <a:pt x="16813" y="50404"/>
                    </a:cubicBezTo>
                    <a:cubicBezTo>
                      <a:pt x="17492" y="50418"/>
                      <a:pt x="18241" y="50432"/>
                      <a:pt x="19033" y="50432"/>
                    </a:cubicBezTo>
                    <a:cubicBezTo>
                      <a:pt x="23647" y="50432"/>
                      <a:pt x="29753" y="49959"/>
                      <a:pt x="32457" y="46401"/>
                    </a:cubicBezTo>
                    <a:cubicBezTo>
                      <a:pt x="32657" y="46367"/>
                      <a:pt x="32824" y="46201"/>
                      <a:pt x="32791" y="45967"/>
                    </a:cubicBezTo>
                    <a:cubicBezTo>
                      <a:pt x="32758" y="38428"/>
                      <a:pt x="32858" y="30856"/>
                      <a:pt x="33124" y="23318"/>
                    </a:cubicBezTo>
                    <a:cubicBezTo>
                      <a:pt x="33258" y="19682"/>
                      <a:pt x="33391" y="16046"/>
                      <a:pt x="33591" y="12410"/>
                    </a:cubicBezTo>
                    <a:cubicBezTo>
                      <a:pt x="33825" y="8607"/>
                      <a:pt x="34359" y="4704"/>
                      <a:pt x="34125" y="902"/>
                    </a:cubicBezTo>
                    <a:cubicBezTo>
                      <a:pt x="34450" y="674"/>
                      <a:pt x="34332" y="66"/>
                      <a:pt x="33924" y="66"/>
                    </a:cubicBezTo>
                    <a:cubicBezTo>
                      <a:pt x="33914" y="66"/>
                      <a:pt x="33903" y="67"/>
                      <a:pt x="33892" y="68"/>
                    </a:cubicBezTo>
                    <a:cubicBezTo>
                      <a:pt x="29243" y="649"/>
                      <a:pt x="24664" y="977"/>
                      <a:pt x="20020" y="977"/>
                    </a:cubicBezTo>
                    <a:cubicBezTo>
                      <a:pt x="19065" y="977"/>
                      <a:pt x="18108" y="963"/>
                      <a:pt x="17146" y="935"/>
                    </a:cubicBezTo>
                    <a:cubicBezTo>
                      <a:pt x="11542" y="801"/>
                      <a:pt x="5972" y="201"/>
                      <a:pt x="3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96" name="Google Shape;14796;p43"/>
              <p:cNvSpPr/>
              <p:nvPr/>
            </p:nvSpPr>
            <p:spPr>
              <a:xfrm>
                <a:off x="6970767" y="4502486"/>
                <a:ext cx="208006" cy="97784"/>
              </a:xfrm>
              <a:custGeom>
                <a:rect b="b" l="l" r="r" t="t"/>
                <a:pathLst>
                  <a:path extrusionOk="0" h="3074" w="6539">
                    <a:moveTo>
                      <a:pt x="167" y="1"/>
                    </a:moveTo>
                    <a:cubicBezTo>
                      <a:pt x="34" y="1"/>
                      <a:pt x="0" y="167"/>
                      <a:pt x="101" y="201"/>
                    </a:cubicBezTo>
                    <a:cubicBezTo>
                      <a:pt x="1602" y="1201"/>
                      <a:pt x="3603" y="1302"/>
                      <a:pt x="5171" y="2169"/>
                    </a:cubicBezTo>
                    <a:cubicBezTo>
                      <a:pt x="5705" y="2469"/>
                      <a:pt x="5671" y="2436"/>
                      <a:pt x="5071" y="2469"/>
                    </a:cubicBezTo>
                    <a:cubicBezTo>
                      <a:pt x="5008" y="2473"/>
                      <a:pt x="4944" y="2476"/>
                      <a:pt x="4878" y="2476"/>
                    </a:cubicBezTo>
                    <a:cubicBezTo>
                      <a:pt x="4454" y="2476"/>
                      <a:pt x="3974" y="2389"/>
                      <a:pt x="3570" y="2302"/>
                    </a:cubicBezTo>
                    <a:cubicBezTo>
                      <a:pt x="2536" y="2102"/>
                      <a:pt x="1635" y="1702"/>
                      <a:pt x="668" y="1235"/>
                    </a:cubicBezTo>
                    <a:cubicBezTo>
                      <a:pt x="635" y="1221"/>
                      <a:pt x="604" y="1215"/>
                      <a:pt x="574" y="1215"/>
                    </a:cubicBezTo>
                    <a:cubicBezTo>
                      <a:pt x="387" y="1215"/>
                      <a:pt x="266" y="1458"/>
                      <a:pt x="467" y="1602"/>
                    </a:cubicBezTo>
                    <a:cubicBezTo>
                      <a:pt x="1568" y="2402"/>
                      <a:pt x="2936" y="2836"/>
                      <a:pt x="4270" y="2969"/>
                    </a:cubicBezTo>
                    <a:cubicBezTo>
                      <a:pt x="4520" y="2999"/>
                      <a:pt x="4959" y="3074"/>
                      <a:pt x="5382" y="3074"/>
                    </a:cubicBezTo>
                    <a:cubicBezTo>
                      <a:pt x="5919" y="3074"/>
                      <a:pt x="6431" y="2954"/>
                      <a:pt x="6505" y="2469"/>
                    </a:cubicBezTo>
                    <a:cubicBezTo>
                      <a:pt x="6538" y="2402"/>
                      <a:pt x="6538" y="2269"/>
                      <a:pt x="6438" y="2236"/>
                    </a:cubicBezTo>
                    <a:cubicBezTo>
                      <a:pt x="5705" y="1602"/>
                      <a:pt x="4537" y="1302"/>
                      <a:pt x="3636" y="968"/>
                    </a:cubicBezTo>
                    <a:cubicBezTo>
                      <a:pt x="2569" y="568"/>
                      <a:pt x="1335" y="1"/>
                      <a:pt x="1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97" name="Google Shape;14797;p43"/>
              <p:cNvSpPr/>
              <p:nvPr/>
            </p:nvSpPr>
            <p:spPr>
              <a:xfrm>
                <a:off x="6899672" y="4434382"/>
                <a:ext cx="57322" cy="48797"/>
              </a:xfrm>
              <a:custGeom>
                <a:rect b="b" l="l" r="r" t="t"/>
                <a:pathLst>
                  <a:path extrusionOk="0" h="1534" w="1802">
                    <a:moveTo>
                      <a:pt x="461" y="0"/>
                    </a:moveTo>
                    <a:cubicBezTo>
                      <a:pt x="452" y="0"/>
                      <a:pt x="443" y="2"/>
                      <a:pt x="434" y="7"/>
                    </a:cubicBezTo>
                    <a:cubicBezTo>
                      <a:pt x="67" y="40"/>
                      <a:pt x="1" y="474"/>
                      <a:pt x="67" y="774"/>
                    </a:cubicBezTo>
                    <a:cubicBezTo>
                      <a:pt x="101" y="1108"/>
                      <a:pt x="334" y="1408"/>
                      <a:pt x="668" y="1508"/>
                    </a:cubicBezTo>
                    <a:cubicBezTo>
                      <a:pt x="733" y="1526"/>
                      <a:pt x="799" y="1534"/>
                      <a:pt x="864" y="1534"/>
                    </a:cubicBezTo>
                    <a:cubicBezTo>
                      <a:pt x="1170" y="1534"/>
                      <a:pt x="1470" y="1355"/>
                      <a:pt x="1635" y="1108"/>
                    </a:cubicBezTo>
                    <a:cubicBezTo>
                      <a:pt x="1735" y="941"/>
                      <a:pt x="1802" y="774"/>
                      <a:pt x="1768" y="574"/>
                    </a:cubicBezTo>
                    <a:cubicBezTo>
                      <a:pt x="1768" y="374"/>
                      <a:pt x="1635" y="240"/>
                      <a:pt x="1468" y="107"/>
                    </a:cubicBezTo>
                    <a:cubicBezTo>
                      <a:pt x="1446" y="85"/>
                      <a:pt x="1416" y="73"/>
                      <a:pt x="1388" y="73"/>
                    </a:cubicBezTo>
                    <a:cubicBezTo>
                      <a:pt x="1331" y="73"/>
                      <a:pt x="1279" y="118"/>
                      <a:pt x="1301" y="207"/>
                    </a:cubicBezTo>
                    <a:cubicBezTo>
                      <a:pt x="1335" y="307"/>
                      <a:pt x="1435" y="440"/>
                      <a:pt x="1435" y="574"/>
                    </a:cubicBezTo>
                    <a:cubicBezTo>
                      <a:pt x="1435" y="674"/>
                      <a:pt x="1368" y="774"/>
                      <a:pt x="1301" y="841"/>
                    </a:cubicBezTo>
                    <a:cubicBezTo>
                      <a:pt x="1197" y="972"/>
                      <a:pt x="1050" y="1062"/>
                      <a:pt x="895" y="1062"/>
                    </a:cubicBezTo>
                    <a:cubicBezTo>
                      <a:pt x="853" y="1062"/>
                      <a:pt x="811" y="1055"/>
                      <a:pt x="768" y="1041"/>
                    </a:cubicBezTo>
                    <a:cubicBezTo>
                      <a:pt x="634" y="974"/>
                      <a:pt x="534" y="807"/>
                      <a:pt x="501" y="641"/>
                    </a:cubicBezTo>
                    <a:cubicBezTo>
                      <a:pt x="468" y="474"/>
                      <a:pt x="568" y="307"/>
                      <a:pt x="568" y="140"/>
                    </a:cubicBezTo>
                    <a:cubicBezTo>
                      <a:pt x="568" y="83"/>
                      <a:pt x="518" y="0"/>
                      <a:pt x="46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98" name="Google Shape;14798;p43"/>
              <p:cNvSpPr/>
              <p:nvPr/>
            </p:nvSpPr>
            <p:spPr>
              <a:xfrm>
                <a:off x="7056716" y="3753907"/>
                <a:ext cx="11706" cy="19372"/>
              </a:xfrm>
              <a:custGeom>
                <a:rect b="b" l="l" r="r" t="t"/>
                <a:pathLst>
                  <a:path extrusionOk="0" h="609" w="368">
                    <a:moveTo>
                      <a:pt x="184" y="0"/>
                    </a:moveTo>
                    <a:cubicBezTo>
                      <a:pt x="109" y="0"/>
                      <a:pt x="34" y="50"/>
                      <a:pt x="34" y="150"/>
                    </a:cubicBezTo>
                    <a:cubicBezTo>
                      <a:pt x="0" y="284"/>
                      <a:pt x="0" y="384"/>
                      <a:pt x="34" y="484"/>
                    </a:cubicBezTo>
                    <a:cubicBezTo>
                      <a:pt x="50" y="567"/>
                      <a:pt x="117" y="609"/>
                      <a:pt x="184" y="609"/>
                    </a:cubicBezTo>
                    <a:cubicBezTo>
                      <a:pt x="251" y="609"/>
                      <a:pt x="317" y="567"/>
                      <a:pt x="334" y="484"/>
                    </a:cubicBezTo>
                    <a:cubicBezTo>
                      <a:pt x="367" y="384"/>
                      <a:pt x="367" y="284"/>
                      <a:pt x="334" y="150"/>
                    </a:cubicBezTo>
                    <a:cubicBezTo>
                      <a:pt x="334" y="50"/>
                      <a:pt x="259" y="0"/>
                      <a:pt x="18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799" name="Google Shape;14799;p43"/>
              <p:cNvSpPr/>
              <p:nvPr/>
            </p:nvSpPr>
            <p:spPr>
              <a:xfrm>
                <a:off x="7338963" y="3257612"/>
                <a:ext cx="47779" cy="43325"/>
              </a:xfrm>
              <a:custGeom>
                <a:rect b="b" l="l" r="r" t="t"/>
                <a:pathLst>
                  <a:path extrusionOk="0" h="1362" w="1502">
                    <a:moveTo>
                      <a:pt x="974" y="0"/>
                    </a:moveTo>
                    <a:cubicBezTo>
                      <a:pt x="950" y="0"/>
                      <a:pt x="926" y="3"/>
                      <a:pt x="901" y="8"/>
                    </a:cubicBezTo>
                    <a:cubicBezTo>
                      <a:pt x="801" y="8"/>
                      <a:pt x="768" y="141"/>
                      <a:pt x="834" y="241"/>
                    </a:cubicBezTo>
                    <a:cubicBezTo>
                      <a:pt x="901" y="375"/>
                      <a:pt x="1034" y="408"/>
                      <a:pt x="1068" y="575"/>
                    </a:cubicBezTo>
                    <a:cubicBezTo>
                      <a:pt x="1101" y="741"/>
                      <a:pt x="1001" y="875"/>
                      <a:pt x="834" y="942"/>
                    </a:cubicBezTo>
                    <a:cubicBezTo>
                      <a:pt x="797" y="952"/>
                      <a:pt x="763" y="956"/>
                      <a:pt x="731" y="956"/>
                    </a:cubicBezTo>
                    <a:cubicBezTo>
                      <a:pt x="444" y="956"/>
                      <a:pt x="351" y="581"/>
                      <a:pt x="501" y="341"/>
                    </a:cubicBezTo>
                    <a:cubicBezTo>
                      <a:pt x="577" y="214"/>
                      <a:pt x="479" y="107"/>
                      <a:pt x="369" y="107"/>
                    </a:cubicBezTo>
                    <a:cubicBezTo>
                      <a:pt x="335" y="107"/>
                      <a:pt x="299" y="117"/>
                      <a:pt x="267" y="141"/>
                    </a:cubicBezTo>
                    <a:cubicBezTo>
                      <a:pt x="34" y="375"/>
                      <a:pt x="0" y="708"/>
                      <a:pt x="134" y="1008"/>
                    </a:cubicBezTo>
                    <a:cubicBezTo>
                      <a:pt x="268" y="1250"/>
                      <a:pt x="510" y="1362"/>
                      <a:pt x="773" y="1362"/>
                    </a:cubicBezTo>
                    <a:cubicBezTo>
                      <a:pt x="837" y="1362"/>
                      <a:pt x="902" y="1355"/>
                      <a:pt x="968" y="1342"/>
                    </a:cubicBezTo>
                    <a:cubicBezTo>
                      <a:pt x="1268" y="1242"/>
                      <a:pt x="1501" y="975"/>
                      <a:pt x="1468" y="641"/>
                    </a:cubicBezTo>
                    <a:cubicBezTo>
                      <a:pt x="1468" y="364"/>
                      <a:pt x="1268" y="0"/>
                      <a:pt x="97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00" name="Google Shape;14800;p43"/>
              <p:cNvSpPr/>
              <p:nvPr/>
            </p:nvSpPr>
            <p:spPr>
              <a:xfrm>
                <a:off x="7572382" y="3077918"/>
                <a:ext cx="60534" cy="54141"/>
              </a:xfrm>
              <a:custGeom>
                <a:rect b="b" l="l" r="r" t="t"/>
                <a:pathLst>
                  <a:path extrusionOk="0" h="1702" w="1903">
                    <a:moveTo>
                      <a:pt x="1210" y="1"/>
                    </a:moveTo>
                    <a:cubicBezTo>
                      <a:pt x="1022" y="1"/>
                      <a:pt x="990" y="270"/>
                      <a:pt x="1135" y="386"/>
                    </a:cubicBezTo>
                    <a:cubicBezTo>
                      <a:pt x="1435" y="620"/>
                      <a:pt x="1469" y="1120"/>
                      <a:pt x="1002" y="1187"/>
                    </a:cubicBezTo>
                    <a:cubicBezTo>
                      <a:pt x="977" y="1191"/>
                      <a:pt x="953" y="1192"/>
                      <a:pt x="930" y="1192"/>
                    </a:cubicBezTo>
                    <a:cubicBezTo>
                      <a:pt x="557" y="1192"/>
                      <a:pt x="480" y="704"/>
                      <a:pt x="668" y="453"/>
                    </a:cubicBezTo>
                    <a:cubicBezTo>
                      <a:pt x="771" y="298"/>
                      <a:pt x="635" y="143"/>
                      <a:pt x="490" y="143"/>
                    </a:cubicBezTo>
                    <a:cubicBezTo>
                      <a:pt x="448" y="143"/>
                      <a:pt x="405" y="156"/>
                      <a:pt x="368" y="186"/>
                    </a:cubicBezTo>
                    <a:cubicBezTo>
                      <a:pt x="68" y="453"/>
                      <a:pt x="1" y="887"/>
                      <a:pt x="168" y="1220"/>
                    </a:cubicBezTo>
                    <a:cubicBezTo>
                      <a:pt x="339" y="1534"/>
                      <a:pt x="657" y="1701"/>
                      <a:pt x="975" y="1701"/>
                    </a:cubicBezTo>
                    <a:cubicBezTo>
                      <a:pt x="1028" y="1701"/>
                      <a:pt x="1082" y="1697"/>
                      <a:pt x="1135" y="1687"/>
                    </a:cubicBezTo>
                    <a:cubicBezTo>
                      <a:pt x="1535" y="1620"/>
                      <a:pt x="1836" y="1320"/>
                      <a:pt x="1869" y="920"/>
                    </a:cubicBezTo>
                    <a:cubicBezTo>
                      <a:pt x="1902" y="520"/>
                      <a:pt x="1669" y="119"/>
                      <a:pt x="1302" y="19"/>
                    </a:cubicBezTo>
                    <a:cubicBezTo>
                      <a:pt x="1268" y="6"/>
                      <a:pt x="1237" y="1"/>
                      <a:pt x="121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01" name="Google Shape;14801;p43"/>
              <p:cNvSpPr/>
              <p:nvPr/>
            </p:nvSpPr>
            <p:spPr>
              <a:xfrm>
                <a:off x="7785665" y="3208497"/>
                <a:ext cx="50960" cy="45934"/>
              </a:xfrm>
              <a:custGeom>
                <a:rect b="b" l="l" r="r" t="t"/>
                <a:pathLst>
                  <a:path extrusionOk="0" h="1444" w="1602">
                    <a:moveTo>
                      <a:pt x="701" y="451"/>
                    </a:moveTo>
                    <a:cubicBezTo>
                      <a:pt x="801" y="518"/>
                      <a:pt x="901" y="551"/>
                      <a:pt x="968" y="651"/>
                    </a:cubicBezTo>
                    <a:cubicBezTo>
                      <a:pt x="1001" y="751"/>
                      <a:pt x="968" y="884"/>
                      <a:pt x="835" y="918"/>
                    </a:cubicBezTo>
                    <a:cubicBezTo>
                      <a:pt x="813" y="923"/>
                      <a:pt x="792" y="926"/>
                      <a:pt x="773" y="926"/>
                    </a:cubicBezTo>
                    <a:cubicBezTo>
                      <a:pt x="559" y="926"/>
                      <a:pt x="518" y="607"/>
                      <a:pt x="701" y="484"/>
                    </a:cubicBezTo>
                    <a:cubicBezTo>
                      <a:pt x="701" y="484"/>
                      <a:pt x="701" y="451"/>
                      <a:pt x="701" y="451"/>
                    </a:cubicBezTo>
                    <a:close/>
                    <a:moveTo>
                      <a:pt x="866" y="1"/>
                    </a:moveTo>
                    <a:cubicBezTo>
                      <a:pt x="786" y="1"/>
                      <a:pt x="707" y="26"/>
                      <a:pt x="635" y="84"/>
                    </a:cubicBezTo>
                    <a:cubicBezTo>
                      <a:pt x="618" y="67"/>
                      <a:pt x="601" y="59"/>
                      <a:pt x="584" y="59"/>
                    </a:cubicBezTo>
                    <a:cubicBezTo>
                      <a:pt x="568" y="59"/>
                      <a:pt x="551" y="67"/>
                      <a:pt x="534" y="84"/>
                    </a:cubicBezTo>
                    <a:cubicBezTo>
                      <a:pt x="201" y="217"/>
                      <a:pt x="1" y="584"/>
                      <a:pt x="101" y="951"/>
                    </a:cubicBezTo>
                    <a:cubicBezTo>
                      <a:pt x="184" y="1254"/>
                      <a:pt x="471" y="1444"/>
                      <a:pt x="776" y="1444"/>
                    </a:cubicBezTo>
                    <a:cubicBezTo>
                      <a:pt x="840" y="1444"/>
                      <a:pt x="904" y="1436"/>
                      <a:pt x="968" y="1418"/>
                    </a:cubicBezTo>
                    <a:cubicBezTo>
                      <a:pt x="1335" y="1351"/>
                      <a:pt x="1602" y="951"/>
                      <a:pt x="1502" y="584"/>
                    </a:cubicBezTo>
                    <a:cubicBezTo>
                      <a:pt x="1450" y="323"/>
                      <a:pt x="1152" y="1"/>
                      <a:pt x="86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02" name="Google Shape;14802;p43"/>
              <p:cNvSpPr/>
              <p:nvPr/>
            </p:nvSpPr>
            <p:spPr>
              <a:xfrm>
                <a:off x="7644558" y="3625014"/>
                <a:ext cx="67946" cy="58658"/>
              </a:xfrm>
              <a:custGeom>
                <a:rect b="b" l="l" r="r" t="t"/>
                <a:pathLst>
                  <a:path extrusionOk="0" h="1844" w="2136">
                    <a:moveTo>
                      <a:pt x="783" y="0"/>
                    </a:moveTo>
                    <a:cubicBezTo>
                      <a:pt x="741" y="0"/>
                      <a:pt x="699" y="11"/>
                      <a:pt x="667" y="33"/>
                    </a:cubicBezTo>
                    <a:cubicBezTo>
                      <a:pt x="1" y="636"/>
                      <a:pt x="512" y="1843"/>
                      <a:pt x="1369" y="1843"/>
                    </a:cubicBezTo>
                    <a:cubicBezTo>
                      <a:pt x="1412" y="1843"/>
                      <a:pt x="1456" y="1840"/>
                      <a:pt x="1501" y="1834"/>
                    </a:cubicBezTo>
                    <a:cubicBezTo>
                      <a:pt x="1868" y="1767"/>
                      <a:pt x="2135" y="1434"/>
                      <a:pt x="2102" y="1067"/>
                    </a:cubicBezTo>
                    <a:cubicBezTo>
                      <a:pt x="2102" y="764"/>
                      <a:pt x="1897" y="416"/>
                      <a:pt x="1620" y="416"/>
                    </a:cubicBezTo>
                    <a:cubicBezTo>
                      <a:pt x="1561" y="416"/>
                      <a:pt x="1499" y="431"/>
                      <a:pt x="1435" y="466"/>
                    </a:cubicBezTo>
                    <a:cubicBezTo>
                      <a:pt x="1335" y="533"/>
                      <a:pt x="1301" y="666"/>
                      <a:pt x="1368" y="766"/>
                    </a:cubicBezTo>
                    <a:cubicBezTo>
                      <a:pt x="1401" y="866"/>
                      <a:pt x="1535" y="933"/>
                      <a:pt x="1535" y="1067"/>
                    </a:cubicBezTo>
                    <a:cubicBezTo>
                      <a:pt x="1535" y="1233"/>
                      <a:pt x="1401" y="1267"/>
                      <a:pt x="1268" y="1267"/>
                    </a:cubicBezTo>
                    <a:cubicBezTo>
                      <a:pt x="767" y="1133"/>
                      <a:pt x="968" y="533"/>
                      <a:pt x="968" y="166"/>
                    </a:cubicBezTo>
                    <a:cubicBezTo>
                      <a:pt x="968" y="52"/>
                      <a:pt x="874" y="0"/>
                      <a:pt x="7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03" name="Google Shape;14803;p43"/>
              <p:cNvSpPr/>
              <p:nvPr/>
            </p:nvSpPr>
            <p:spPr>
              <a:xfrm>
                <a:off x="7366542" y="3501656"/>
                <a:ext cx="54141" cy="49337"/>
              </a:xfrm>
              <a:custGeom>
                <a:rect b="b" l="l" r="r" t="t"/>
                <a:pathLst>
                  <a:path extrusionOk="0" h="1551" w="1702">
                    <a:moveTo>
                      <a:pt x="768" y="408"/>
                    </a:moveTo>
                    <a:cubicBezTo>
                      <a:pt x="935" y="408"/>
                      <a:pt x="1135" y="575"/>
                      <a:pt x="1101" y="742"/>
                    </a:cubicBezTo>
                    <a:cubicBezTo>
                      <a:pt x="1101" y="875"/>
                      <a:pt x="935" y="975"/>
                      <a:pt x="801" y="975"/>
                    </a:cubicBezTo>
                    <a:cubicBezTo>
                      <a:pt x="668" y="942"/>
                      <a:pt x="634" y="842"/>
                      <a:pt x="634" y="708"/>
                    </a:cubicBezTo>
                    <a:cubicBezTo>
                      <a:pt x="634" y="608"/>
                      <a:pt x="668" y="575"/>
                      <a:pt x="701" y="508"/>
                    </a:cubicBezTo>
                    <a:cubicBezTo>
                      <a:pt x="701" y="475"/>
                      <a:pt x="701" y="475"/>
                      <a:pt x="701" y="441"/>
                    </a:cubicBezTo>
                    <a:cubicBezTo>
                      <a:pt x="735" y="441"/>
                      <a:pt x="768" y="408"/>
                      <a:pt x="768" y="408"/>
                    </a:cubicBezTo>
                    <a:close/>
                    <a:moveTo>
                      <a:pt x="901" y="0"/>
                    </a:moveTo>
                    <a:cubicBezTo>
                      <a:pt x="824" y="0"/>
                      <a:pt x="746" y="13"/>
                      <a:pt x="668" y="41"/>
                    </a:cubicBezTo>
                    <a:cubicBezTo>
                      <a:pt x="638" y="31"/>
                      <a:pt x="612" y="27"/>
                      <a:pt x="588" y="27"/>
                    </a:cubicBezTo>
                    <a:cubicBezTo>
                      <a:pt x="529" y="27"/>
                      <a:pt x="481" y="51"/>
                      <a:pt x="434" y="74"/>
                    </a:cubicBezTo>
                    <a:cubicBezTo>
                      <a:pt x="401" y="108"/>
                      <a:pt x="368" y="141"/>
                      <a:pt x="334" y="141"/>
                    </a:cubicBezTo>
                    <a:cubicBezTo>
                      <a:pt x="301" y="175"/>
                      <a:pt x="201" y="208"/>
                      <a:pt x="201" y="241"/>
                    </a:cubicBezTo>
                    <a:cubicBezTo>
                      <a:pt x="67" y="408"/>
                      <a:pt x="1" y="608"/>
                      <a:pt x="34" y="808"/>
                    </a:cubicBezTo>
                    <a:cubicBezTo>
                      <a:pt x="65" y="1235"/>
                      <a:pt x="374" y="1551"/>
                      <a:pt x="783" y="1551"/>
                    </a:cubicBezTo>
                    <a:cubicBezTo>
                      <a:pt x="822" y="1551"/>
                      <a:pt x="861" y="1548"/>
                      <a:pt x="901" y="1542"/>
                    </a:cubicBezTo>
                    <a:cubicBezTo>
                      <a:pt x="1335" y="1509"/>
                      <a:pt x="1702" y="1142"/>
                      <a:pt x="1669" y="708"/>
                    </a:cubicBezTo>
                    <a:cubicBezTo>
                      <a:pt x="1613" y="320"/>
                      <a:pt x="1280" y="0"/>
                      <a:pt x="9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04" name="Google Shape;14804;p43"/>
              <p:cNvSpPr/>
              <p:nvPr/>
            </p:nvSpPr>
            <p:spPr>
              <a:xfrm>
                <a:off x="7208448" y="3494372"/>
                <a:ext cx="49910" cy="39603"/>
              </a:xfrm>
              <a:custGeom>
                <a:rect b="b" l="l" r="r" t="t"/>
                <a:pathLst>
                  <a:path extrusionOk="0" h="1245" w="1569">
                    <a:moveTo>
                      <a:pt x="1196" y="1"/>
                    </a:moveTo>
                    <a:cubicBezTo>
                      <a:pt x="975" y="1"/>
                      <a:pt x="1035" y="279"/>
                      <a:pt x="1035" y="437"/>
                    </a:cubicBezTo>
                    <a:cubicBezTo>
                      <a:pt x="1068" y="537"/>
                      <a:pt x="1001" y="737"/>
                      <a:pt x="868" y="737"/>
                    </a:cubicBezTo>
                    <a:cubicBezTo>
                      <a:pt x="857" y="739"/>
                      <a:pt x="846" y="740"/>
                      <a:pt x="835" y="740"/>
                    </a:cubicBezTo>
                    <a:cubicBezTo>
                      <a:pt x="680" y="740"/>
                      <a:pt x="536" y="526"/>
                      <a:pt x="568" y="370"/>
                    </a:cubicBezTo>
                    <a:cubicBezTo>
                      <a:pt x="589" y="239"/>
                      <a:pt x="469" y="123"/>
                      <a:pt x="355" y="123"/>
                    </a:cubicBezTo>
                    <a:cubicBezTo>
                      <a:pt x="294" y="123"/>
                      <a:pt x="235" y="156"/>
                      <a:pt x="201" y="237"/>
                    </a:cubicBezTo>
                    <a:cubicBezTo>
                      <a:pt x="0" y="670"/>
                      <a:pt x="301" y="1204"/>
                      <a:pt x="801" y="1237"/>
                    </a:cubicBezTo>
                    <a:cubicBezTo>
                      <a:pt x="833" y="1242"/>
                      <a:pt x="865" y="1245"/>
                      <a:pt x="896" y="1245"/>
                    </a:cubicBezTo>
                    <a:cubicBezTo>
                      <a:pt x="1282" y="1245"/>
                      <a:pt x="1568" y="872"/>
                      <a:pt x="1568" y="470"/>
                    </a:cubicBezTo>
                    <a:cubicBezTo>
                      <a:pt x="1568" y="270"/>
                      <a:pt x="1468" y="3"/>
                      <a:pt x="1235" y="3"/>
                    </a:cubicBezTo>
                    <a:cubicBezTo>
                      <a:pt x="1221" y="2"/>
                      <a:pt x="1208" y="1"/>
                      <a:pt x="119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05" name="Google Shape;14805;p43"/>
              <p:cNvSpPr/>
              <p:nvPr/>
            </p:nvSpPr>
            <p:spPr>
              <a:xfrm>
                <a:off x="7150077" y="3169562"/>
                <a:ext cx="52041" cy="51278"/>
              </a:xfrm>
              <a:custGeom>
                <a:rect b="b" l="l" r="r" t="t"/>
                <a:pathLst>
                  <a:path extrusionOk="0" h="1612" w="1636">
                    <a:moveTo>
                      <a:pt x="549" y="1"/>
                    </a:moveTo>
                    <a:cubicBezTo>
                      <a:pt x="515" y="1"/>
                      <a:pt x="476" y="13"/>
                      <a:pt x="434" y="40"/>
                    </a:cubicBezTo>
                    <a:cubicBezTo>
                      <a:pt x="101" y="274"/>
                      <a:pt x="1" y="741"/>
                      <a:pt x="134" y="1108"/>
                    </a:cubicBezTo>
                    <a:cubicBezTo>
                      <a:pt x="289" y="1417"/>
                      <a:pt x="616" y="1612"/>
                      <a:pt x="928" y="1612"/>
                    </a:cubicBezTo>
                    <a:cubicBezTo>
                      <a:pt x="953" y="1612"/>
                      <a:pt x="977" y="1611"/>
                      <a:pt x="1002" y="1608"/>
                    </a:cubicBezTo>
                    <a:cubicBezTo>
                      <a:pt x="1368" y="1541"/>
                      <a:pt x="1635" y="1241"/>
                      <a:pt x="1635" y="874"/>
                    </a:cubicBezTo>
                    <a:cubicBezTo>
                      <a:pt x="1635" y="707"/>
                      <a:pt x="1569" y="541"/>
                      <a:pt x="1469" y="407"/>
                    </a:cubicBezTo>
                    <a:cubicBezTo>
                      <a:pt x="1402" y="374"/>
                      <a:pt x="1335" y="341"/>
                      <a:pt x="1268" y="307"/>
                    </a:cubicBezTo>
                    <a:cubicBezTo>
                      <a:pt x="1235" y="307"/>
                      <a:pt x="1202" y="274"/>
                      <a:pt x="1135" y="274"/>
                    </a:cubicBezTo>
                    <a:cubicBezTo>
                      <a:pt x="1135" y="274"/>
                      <a:pt x="968" y="307"/>
                      <a:pt x="1068" y="307"/>
                    </a:cubicBezTo>
                    <a:cubicBezTo>
                      <a:pt x="935" y="307"/>
                      <a:pt x="835" y="474"/>
                      <a:pt x="935" y="574"/>
                    </a:cubicBezTo>
                    <a:cubicBezTo>
                      <a:pt x="968" y="607"/>
                      <a:pt x="968" y="607"/>
                      <a:pt x="968" y="641"/>
                    </a:cubicBezTo>
                    <a:cubicBezTo>
                      <a:pt x="1002" y="641"/>
                      <a:pt x="1002" y="674"/>
                      <a:pt x="1035" y="707"/>
                    </a:cubicBezTo>
                    <a:cubicBezTo>
                      <a:pt x="1068" y="741"/>
                      <a:pt x="1068" y="774"/>
                      <a:pt x="1068" y="841"/>
                    </a:cubicBezTo>
                    <a:cubicBezTo>
                      <a:pt x="1068" y="941"/>
                      <a:pt x="1035" y="1008"/>
                      <a:pt x="935" y="1008"/>
                    </a:cubicBezTo>
                    <a:cubicBezTo>
                      <a:pt x="910" y="1012"/>
                      <a:pt x="886" y="1013"/>
                      <a:pt x="865" y="1013"/>
                    </a:cubicBezTo>
                    <a:cubicBezTo>
                      <a:pt x="513" y="1013"/>
                      <a:pt x="607" y="527"/>
                      <a:pt x="701" y="307"/>
                    </a:cubicBezTo>
                    <a:cubicBezTo>
                      <a:pt x="754" y="175"/>
                      <a:pt x="681" y="1"/>
                      <a:pt x="54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06" name="Google Shape;14806;p43"/>
              <p:cNvSpPr/>
              <p:nvPr/>
            </p:nvSpPr>
            <p:spPr>
              <a:xfrm>
                <a:off x="7258326" y="3074387"/>
                <a:ext cx="78539" cy="50832"/>
              </a:xfrm>
              <a:custGeom>
                <a:rect b="b" l="l" r="r" t="t"/>
                <a:pathLst>
                  <a:path extrusionOk="0" h="1598" w="2469">
                    <a:moveTo>
                      <a:pt x="636" y="1"/>
                    </a:moveTo>
                    <a:cubicBezTo>
                      <a:pt x="592" y="1"/>
                      <a:pt x="545" y="19"/>
                      <a:pt x="501" y="64"/>
                    </a:cubicBezTo>
                    <a:cubicBezTo>
                      <a:pt x="0" y="664"/>
                      <a:pt x="601" y="1598"/>
                      <a:pt x="1335" y="1598"/>
                    </a:cubicBezTo>
                    <a:cubicBezTo>
                      <a:pt x="1701" y="1598"/>
                      <a:pt x="2035" y="1398"/>
                      <a:pt x="2235" y="1064"/>
                    </a:cubicBezTo>
                    <a:cubicBezTo>
                      <a:pt x="2402" y="764"/>
                      <a:pt x="2469" y="297"/>
                      <a:pt x="2135" y="64"/>
                    </a:cubicBezTo>
                    <a:cubicBezTo>
                      <a:pt x="2113" y="48"/>
                      <a:pt x="2087" y="42"/>
                      <a:pt x="2060" y="42"/>
                    </a:cubicBezTo>
                    <a:cubicBezTo>
                      <a:pt x="1967" y="42"/>
                      <a:pt x="1861" y="119"/>
                      <a:pt x="1835" y="197"/>
                    </a:cubicBezTo>
                    <a:cubicBezTo>
                      <a:pt x="1735" y="497"/>
                      <a:pt x="1768" y="931"/>
                      <a:pt x="1368" y="998"/>
                    </a:cubicBezTo>
                    <a:cubicBezTo>
                      <a:pt x="1354" y="999"/>
                      <a:pt x="1341" y="999"/>
                      <a:pt x="1328" y="999"/>
                    </a:cubicBezTo>
                    <a:cubicBezTo>
                      <a:pt x="956" y="999"/>
                      <a:pt x="802" y="554"/>
                      <a:pt x="834" y="264"/>
                    </a:cubicBezTo>
                    <a:cubicBezTo>
                      <a:pt x="859" y="141"/>
                      <a:pt x="757" y="1"/>
                      <a:pt x="6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07" name="Google Shape;14807;p43"/>
              <p:cNvSpPr/>
              <p:nvPr/>
            </p:nvSpPr>
            <p:spPr>
              <a:xfrm>
                <a:off x="7158571" y="3042450"/>
                <a:ext cx="12756" cy="13806"/>
              </a:xfrm>
              <a:custGeom>
                <a:rect b="b" l="l" r="r" t="t"/>
                <a:pathLst>
                  <a:path extrusionOk="0" h="434" w="401">
                    <a:moveTo>
                      <a:pt x="1" y="0"/>
                    </a:moveTo>
                    <a:lnTo>
                      <a:pt x="1" y="434"/>
                    </a:lnTo>
                    <a:cubicBezTo>
                      <a:pt x="401" y="434"/>
                      <a:pt x="401" y="0"/>
                      <a:pt x="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08" name="Google Shape;14808;p43"/>
              <p:cNvSpPr/>
              <p:nvPr/>
            </p:nvSpPr>
            <p:spPr>
              <a:xfrm>
                <a:off x="7543753" y="3942126"/>
                <a:ext cx="40335" cy="38077"/>
              </a:xfrm>
              <a:custGeom>
                <a:rect b="b" l="l" r="r" t="t"/>
                <a:pathLst>
                  <a:path extrusionOk="0" h="1197" w="1268">
                    <a:moveTo>
                      <a:pt x="779" y="1"/>
                    </a:moveTo>
                    <a:cubicBezTo>
                      <a:pt x="764" y="1"/>
                      <a:pt x="749" y="2"/>
                      <a:pt x="734" y="4"/>
                    </a:cubicBezTo>
                    <a:cubicBezTo>
                      <a:pt x="667" y="37"/>
                      <a:pt x="567" y="137"/>
                      <a:pt x="567" y="237"/>
                    </a:cubicBezTo>
                    <a:cubicBezTo>
                      <a:pt x="601" y="304"/>
                      <a:pt x="734" y="504"/>
                      <a:pt x="634" y="604"/>
                    </a:cubicBezTo>
                    <a:cubicBezTo>
                      <a:pt x="634" y="604"/>
                      <a:pt x="601" y="604"/>
                      <a:pt x="534" y="571"/>
                    </a:cubicBezTo>
                    <a:cubicBezTo>
                      <a:pt x="501" y="538"/>
                      <a:pt x="467" y="504"/>
                      <a:pt x="401" y="438"/>
                    </a:cubicBezTo>
                    <a:cubicBezTo>
                      <a:pt x="401" y="346"/>
                      <a:pt x="320" y="295"/>
                      <a:pt x="236" y="295"/>
                    </a:cubicBezTo>
                    <a:cubicBezTo>
                      <a:pt x="168" y="295"/>
                      <a:pt x="97" y="329"/>
                      <a:pt x="67" y="404"/>
                    </a:cubicBezTo>
                    <a:cubicBezTo>
                      <a:pt x="34" y="538"/>
                      <a:pt x="0" y="638"/>
                      <a:pt x="34" y="771"/>
                    </a:cubicBezTo>
                    <a:cubicBezTo>
                      <a:pt x="67" y="905"/>
                      <a:pt x="167" y="1005"/>
                      <a:pt x="267" y="1071"/>
                    </a:cubicBezTo>
                    <a:cubicBezTo>
                      <a:pt x="384" y="1155"/>
                      <a:pt x="517" y="1197"/>
                      <a:pt x="647" y="1197"/>
                    </a:cubicBezTo>
                    <a:cubicBezTo>
                      <a:pt x="776" y="1197"/>
                      <a:pt x="901" y="1155"/>
                      <a:pt x="1001" y="1071"/>
                    </a:cubicBezTo>
                    <a:cubicBezTo>
                      <a:pt x="1201" y="905"/>
                      <a:pt x="1268" y="671"/>
                      <a:pt x="1235" y="404"/>
                    </a:cubicBezTo>
                    <a:cubicBezTo>
                      <a:pt x="1172" y="217"/>
                      <a:pt x="993" y="1"/>
                      <a:pt x="77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09" name="Google Shape;14809;p43"/>
              <p:cNvSpPr/>
              <p:nvPr/>
            </p:nvSpPr>
            <p:spPr>
              <a:xfrm>
                <a:off x="7663262" y="3462625"/>
                <a:ext cx="55604" cy="48924"/>
              </a:xfrm>
              <a:custGeom>
                <a:rect b="b" l="l" r="r" t="t"/>
                <a:pathLst>
                  <a:path extrusionOk="0" h="1538" w="1748">
                    <a:moveTo>
                      <a:pt x="1280" y="1"/>
                    </a:moveTo>
                    <a:cubicBezTo>
                      <a:pt x="1180" y="1"/>
                      <a:pt x="1047" y="101"/>
                      <a:pt x="1047" y="201"/>
                    </a:cubicBezTo>
                    <a:cubicBezTo>
                      <a:pt x="1080" y="367"/>
                      <a:pt x="1147" y="468"/>
                      <a:pt x="1180" y="601"/>
                    </a:cubicBezTo>
                    <a:cubicBezTo>
                      <a:pt x="1180" y="701"/>
                      <a:pt x="1147" y="834"/>
                      <a:pt x="1047" y="901"/>
                    </a:cubicBezTo>
                    <a:cubicBezTo>
                      <a:pt x="991" y="957"/>
                      <a:pt x="931" y="981"/>
                      <a:pt x="872" y="981"/>
                    </a:cubicBezTo>
                    <a:cubicBezTo>
                      <a:pt x="685" y="981"/>
                      <a:pt x="505" y="745"/>
                      <a:pt x="480" y="568"/>
                    </a:cubicBezTo>
                    <a:cubicBezTo>
                      <a:pt x="463" y="468"/>
                      <a:pt x="371" y="417"/>
                      <a:pt x="280" y="417"/>
                    </a:cubicBezTo>
                    <a:cubicBezTo>
                      <a:pt x="188" y="417"/>
                      <a:pt x="96" y="468"/>
                      <a:pt x="79" y="568"/>
                    </a:cubicBezTo>
                    <a:cubicBezTo>
                      <a:pt x="0" y="1094"/>
                      <a:pt x="461" y="1537"/>
                      <a:pt x="938" y="1537"/>
                    </a:cubicBezTo>
                    <a:cubicBezTo>
                      <a:pt x="1065" y="1537"/>
                      <a:pt x="1194" y="1505"/>
                      <a:pt x="1314" y="1435"/>
                    </a:cubicBezTo>
                    <a:cubicBezTo>
                      <a:pt x="1580" y="1268"/>
                      <a:pt x="1747" y="968"/>
                      <a:pt x="1747" y="701"/>
                    </a:cubicBezTo>
                    <a:cubicBezTo>
                      <a:pt x="1747" y="401"/>
                      <a:pt x="1614" y="34"/>
                      <a:pt x="12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10" name="Google Shape;14810;p43"/>
              <p:cNvSpPr/>
              <p:nvPr/>
            </p:nvSpPr>
            <p:spPr>
              <a:xfrm>
                <a:off x="7259375" y="2713856"/>
                <a:ext cx="71127" cy="49655"/>
              </a:xfrm>
              <a:custGeom>
                <a:rect b="b" l="l" r="r" t="t"/>
                <a:pathLst>
                  <a:path extrusionOk="0" h="1561" w="2236">
                    <a:moveTo>
                      <a:pt x="546" y="0"/>
                    </a:moveTo>
                    <a:cubicBezTo>
                      <a:pt x="485" y="0"/>
                      <a:pt x="420" y="27"/>
                      <a:pt x="368" y="89"/>
                    </a:cubicBezTo>
                    <a:cubicBezTo>
                      <a:pt x="1" y="656"/>
                      <a:pt x="401" y="1490"/>
                      <a:pt x="1068" y="1557"/>
                    </a:cubicBezTo>
                    <a:cubicBezTo>
                      <a:pt x="1095" y="1560"/>
                      <a:pt x="1121" y="1561"/>
                      <a:pt x="1148" y="1561"/>
                    </a:cubicBezTo>
                    <a:cubicBezTo>
                      <a:pt x="1483" y="1561"/>
                      <a:pt x="1783" y="1368"/>
                      <a:pt x="1969" y="1090"/>
                    </a:cubicBezTo>
                    <a:cubicBezTo>
                      <a:pt x="2135" y="823"/>
                      <a:pt x="2236" y="356"/>
                      <a:pt x="1935" y="156"/>
                    </a:cubicBezTo>
                    <a:cubicBezTo>
                      <a:pt x="1897" y="128"/>
                      <a:pt x="1860" y="115"/>
                      <a:pt x="1823" y="115"/>
                    </a:cubicBezTo>
                    <a:cubicBezTo>
                      <a:pt x="1732" y="115"/>
                      <a:pt x="1650" y="194"/>
                      <a:pt x="1602" y="290"/>
                    </a:cubicBezTo>
                    <a:cubicBezTo>
                      <a:pt x="1535" y="456"/>
                      <a:pt x="1602" y="623"/>
                      <a:pt x="1535" y="757"/>
                    </a:cubicBezTo>
                    <a:cubicBezTo>
                      <a:pt x="1445" y="906"/>
                      <a:pt x="1329" y="1029"/>
                      <a:pt x="1162" y="1029"/>
                    </a:cubicBezTo>
                    <a:cubicBezTo>
                      <a:pt x="1142" y="1029"/>
                      <a:pt x="1122" y="1027"/>
                      <a:pt x="1101" y="1023"/>
                    </a:cubicBezTo>
                    <a:cubicBezTo>
                      <a:pt x="768" y="1023"/>
                      <a:pt x="601" y="590"/>
                      <a:pt x="701" y="290"/>
                    </a:cubicBezTo>
                    <a:cubicBezTo>
                      <a:pt x="793" y="129"/>
                      <a:pt x="680" y="0"/>
                      <a:pt x="5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11" name="Google Shape;14811;p43"/>
              <p:cNvSpPr/>
              <p:nvPr/>
            </p:nvSpPr>
            <p:spPr>
              <a:xfrm>
                <a:off x="7658331" y="2606911"/>
                <a:ext cx="52550" cy="99502"/>
              </a:xfrm>
              <a:custGeom>
                <a:rect b="b" l="l" r="r" t="t"/>
                <a:pathLst>
                  <a:path extrusionOk="0" h="3128" w="1652">
                    <a:moveTo>
                      <a:pt x="417" y="1"/>
                    </a:moveTo>
                    <a:cubicBezTo>
                      <a:pt x="339" y="1"/>
                      <a:pt x="264" y="45"/>
                      <a:pt x="234" y="149"/>
                    </a:cubicBezTo>
                    <a:cubicBezTo>
                      <a:pt x="1" y="916"/>
                      <a:pt x="68" y="2251"/>
                      <a:pt x="568" y="2918"/>
                    </a:cubicBezTo>
                    <a:cubicBezTo>
                      <a:pt x="687" y="3061"/>
                      <a:pt x="871" y="3127"/>
                      <a:pt x="1047" y="3127"/>
                    </a:cubicBezTo>
                    <a:cubicBezTo>
                      <a:pt x="1362" y="3127"/>
                      <a:pt x="1652" y="2915"/>
                      <a:pt x="1502" y="2551"/>
                    </a:cubicBezTo>
                    <a:cubicBezTo>
                      <a:pt x="1502" y="2517"/>
                      <a:pt x="1469" y="2517"/>
                      <a:pt x="1469" y="2517"/>
                    </a:cubicBezTo>
                    <a:cubicBezTo>
                      <a:pt x="1402" y="2317"/>
                      <a:pt x="1335" y="2150"/>
                      <a:pt x="1268" y="1950"/>
                    </a:cubicBezTo>
                    <a:cubicBezTo>
                      <a:pt x="1256" y="1925"/>
                      <a:pt x="1228" y="1914"/>
                      <a:pt x="1201" y="1914"/>
                    </a:cubicBezTo>
                    <a:cubicBezTo>
                      <a:pt x="1158" y="1914"/>
                      <a:pt x="1114" y="1942"/>
                      <a:pt x="1135" y="1984"/>
                    </a:cubicBezTo>
                    <a:cubicBezTo>
                      <a:pt x="1202" y="2184"/>
                      <a:pt x="1268" y="2384"/>
                      <a:pt x="1335" y="2551"/>
                    </a:cubicBezTo>
                    <a:cubicBezTo>
                      <a:pt x="1311" y="2639"/>
                      <a:pt x="1275" y="2673"/>
                      <a:pt x="1235" y="2673"/>
                    </a:cubicBezTo>
                    <a:cubicBezTo>
                      <a:pt x="1108" y="2673"/>
                      <a:pt x="935" y="2335"/>
                      <a:pt x="935" y="2284"/>
                    </a:cubicBezTo>
                    <a:cubicBezTo>
                      <a:pt x="835" y="2084"/>
                      <a:pt x="801" y="1817"/>
                      <a:pt x="768" y="1617"/>
                    </a:cubicBezTo>
                    <a:cubicBezTo>
                      <a:pt x="668" y="1150"/>
                      <a:pt x="701" y="649"/>
                      <a:pt x="635" y="182"/>
                    </a:cubicBezTo>
                    <a:cubicBezTo>
                      <a:pt x="616" y="71"/>
                      <a:pt x="515" y="1"/>
                      <a:pt x="41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12" name="Google Shape;14812;p43"/>
              <p:cNvSpPr/>
              <p:nvPr/>
            </p:nvSpPr>
            <p:spPr>
              <a:xfrm>
                <a:off x="7118268" y="2295907"/>
                <a:ext cx="76058" cy="61966"/>
              </a:xfrm>
              <a:custGeom>
                <a:rect b="b" l="l" r="r" t="t"/>
                <a:pathLst>
                  <a:path extrusionOk="0" h="1948" w="2391">
                    <a:moveTo>
                      <a:pt x="1092" y="1"/>
                    </a:moveTo>
                    <a:cubicBezTo>
                      <a:pt x="1029" y="1"/>
                      <a:pt x="966" y="6"/>
                      <a:pt x="901" y="19"/>
                    </a:cubicBezTo>
                    <a:cubicBezTo>
                      <a:pt x="734" y="52"/>
                      <a:pt x="767" y="286"/>
                      <a:pt x="934" y="286"/>
                    </a:cubicBezTo>
                    <a:cubicBezTo>
                      <a:pt x="948" y="285"/>
                      <a:pt x="963" y="284"/>
                      <a:pt x="977" y="284"/>
                    </a:cubicBezTo>
                    <a:cubicBezTo>
                      <a:pt x="1492" y="284"/>
                      <a:pt x="1924" y="865"/>
                      <a:pt x="1535" y="1320"/>
                    </a:cubicBezTo>
                    <a:cubicBezTo>
                      <a:pt x="1397" y="1457"/>
                      <a:pt x="1228" y="1547"/>
                      <a:pt x="1050" y="1547"/>
                    </a:cubicBezTo>
                    <a:cubicBezTo>
                      <a:pt x="968" y="1547"/>
                      <a:pt x="884" y="1529"/>
                      <a:pt x="801" y="1487"/>
                    </a:cubicBezTo>
                    <a:cubicBezTo>
                      <a:pt x="534" y="1320"/>
                      <a:pt x="467" y="1086"/>
                      <a:pt x="434" y="820"/>
                    </a:cubicBezTo>
                    <a:cubicBezTo>
                      <a:pt x="400" y="753"/>
                      <a:pt x="334" y="719"/>
                      <a:pt x="271" y="719"/>
                    </a:cubicBezTo>
                    <a:cubicBezTo>
                      <a:pt x="209" y="719"/>
                      <a:pt x="150" y="753"/>
                      <a:pt x="134" y="820"/>
                    </a:cubicBezTo>
                    <a:cubicBezTo>
                      <a:pt x="0" y="1253"/>
                      <a:pt x="300" y="1687"/>
                      <a:pt x="667" y="1854"/>
                    </a:cubicBezTo>
                    <a:cubicBezTo>
                      <a:pt x="796" y="1918"/>
                      <a:pt x="931" y="1948"/>
                      <a:pt x="1065" y="1948"/>
                    </a:cubicBezTo>
                    <a:cubicBezTo>
                      <a:pt x="1350" y="1948"/>
                      <a:pt x="1631" y="1813"/>
                      <a:pt x="1835" y="1587"/>
                    </a:cubicBezTo>
                    <a:cubicBezTo>
                      <a:pt x="2390" y="908"/>
                      <a:pt x="1861" y="1"/>
                      <a:pt x="109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13" name="Google Shape;14813;p43"/>
              <p:cNvSpPr/>
              <p:nvPr/>
            </p:nvSpPr>
            <p:spPr>
              <a:xfrm>
                <a:off x="6747590" y="2401993"/>
                <a:ext cx="31937" cy="44661"/>
              </a:xfrm>
              <a:custGeom>
                <a:rect b="b" l="l" r="r" t="t"/>
                <a:pathLst>
                  <a:path extrusionOk="0" h="1404" w="1004">
                    <a:moveTo>
                      <a:pt x="694" y="1"/>
                    </a:moveTo>
                    <a:cubicBezTo>
                      <a:pt x="623" y="1"/>
                      <a:pt x="554" y="35"/>
                      <a:pt x="512" y="120"/>
                    </a:cubicBezTo>
                    <a:cubicBezTo>
                      <a:pt x="345" y="453"/>
                      <a:pt x="145" y="787"/>
                      <a:pt x="45" y="1154"/>
                    </a:cubicBezTo>
                    <a:cubicBezTo>
                      <a:pt x="1" y="1308"/>
                      <a:pt x="116" y="1403"/>
                      <a:pt x="238" y="1403"/>
                    </a:cubicBezTo>
                    <a:cubicBezTo>
                      <a:pt x="301" y="1403"/>
                      <a:pt x="366" y="1378"/>
                      <a:pt x="412" y="1321"/>
                    </a:cubicBezTo>
                    <a:cubicBezTo>
                      <a:pt x="612" y="1020"/>
                      <a:pt x="779" y="653"/>
                      <a:pt x="912" y="320"/>
                    </a:cubicBezTo>
                    <a:cubicBezTo>
                      <a:pt x="1003" y="160"/>
                      <a:pt x="845" y="1"/>
                      <a:pt x="69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4814" name="Google Shape;14814;p43"/>
            <p:cNvGrpSpPr/>
            <p:nvPr/>
          </p:nvGrpSpPr>
          <p:grpSpPr>
            <a:xfrm>
              <a:off x="6257138" y="1745138"/>
              <a:ext cx="2006575" cy="2616595"/>
              <a:chOff x="5894750" y="1381600"/>
              <a:chExt cx="2006575" cy="2616595"/>
            </a:xfrm>
          </p:grpSpPr>
          <p:sp>
            <p:nvSpPr>
              <p:cNvPr id="14815" name="Google Shape;14815;p43"/>
              <p:cNvSpPr/>
              <p:nvPr/>
            </p:nvSpPr>
            <p:spPr>
              <a:xfrm>
                <a:off x="7309196" y="2151937"/>
                <a:ext cx="559220" cy="1411251"/>
              </a:xfrm>
              <a:custGeom>
                <a:rect b="b" l="l" r="r" t="t"/>
                <a:pathLst>
                  <a:path extrusionOk="0" h="44365" w="17580">
                    <a:moveTo>
                      <a:pt x="8375" y="0"/>
                    </a:moveTo>
                    <a:cubicBezTo>
                      <a:pt x="5688" y="0"/>
                      <a:pt x="3648" y="1357"/>
                      <a:pt x="1868" y="3170"/>
                    </a:cubicBezTo>
                    <a:cubicBezTo>
                      <a:pt x="1768" y="3971"/>
                      <a:pt x="1668" y="4771"/>
                      <a:pt x="1601" y="5538"/>
                    </a:cubicBezTo>
                    <a:cubicBezTo>
                      <a:pt x="1435" y="6939"/>
                      <a:pt x="1335" y="8307"/>
                      <a:pt x="1201" y="9708"/>
                    </a:cubicBezTo>
                    <a:cubicBezTo>
                      <a:pt x="2596" y="7187"/>
                      <a:pt x="4810" y="4817"/>
                      <a:pt x="7531" y="4817"/>
                    </a:cubicBezTo>
                    <a:cubicBezTo>
                      <a:pt x="8195" y="4817"/>
                      <a:pt x="8888" y="4958"/>
                      <a:pt x="9607" y="5272"/>
                    </a:cubicBezTo>
                    <a:cubicBezTo>
                      <a:pt x="14077" y="7273"/>
                      <a:pt x="13743" y="14712"/>
                      <a:pt x="13510" y="18648"/>
                    </a:cubicBezTo>
                    <a:cubicBezTo>
                      <a:pt x="13343" y="21683"/>
                      <a:pt x="12809" y="24685"/>
                      <a:pt x="12042" y="27621"/>
                    </a:cubicBezTo>
                    <a:cubicBezTo>
                      <a:pt x="11308" y="30456"/>
                      <a:pt x="10474" y="33658"/>
                      <a:pt x="8640" y="36027"/>
                    </a:cubicBezTo>
                    <a:cubicBezTo>
                      <a:pt x="7393" y="37627"/>
                      <a:pt x="5136" y="38774"/>
                      <a:pt x="3119" y="38774"/>
                    </a:cubicBezTo>
                    <a:cubicBezTo>
                      <a:pt x="1899" y="38774"/>
                      <a:pt x="767" y="38354"/>
                      <a:pt x="0" y="37361"/>
                    </a:cubicBezTo>
                    <a:lnTo>
                      <a:pt x="0" y="37361"/>
                    </a:lnTo>
                    <a:cubicBezTo>
                      <a:pt x="0" y="39129"/>
                      <a:pt x="0" y="40864"/>
                      <a:pt x="34" y="42632"/>
                    </a:cubicBezTo>
                    <a:cubicBezTo>
                      <a:pt x="1436" y="43852"/>
                      <a:pt x="2944" y="44364"/>
                      <a:pt x="4444" y="44364"/>
                    </a:cubicBezTo>
                    <a:cubicBezTo>
                      <a:pt x="8188" y="44364"/>
                      <a:pt x="11876" y="41172"/>
                      <a:pt x="13710" y="37861"/>
                    </a:cubicBezTo>
                    <a:cubicBezTo>
                      <a:pt x="16412" y="32958"/>
                      <a:pt x="17279" y="27187"/>
                      <a:pt x="17479" y="21650"/>
                    </a:cubicBezTo>
                    <a:cubicBezTo>
                      <a:pt x="17580" y="18848"/>
                      <a:pt x="17546" y="16013"/>
                      <a:pt x="17446" y="13177"/>
                    </a:cubicBezTo>
                    <a:cubicBezTo>
                      <a:pt x="17313" y="10208"/>
                      <a:pt x="17079" y="7140"/>
                      <a:pt x="15611" y="4504"/>
                    </a:cubicBezTo>
                    <a:cubicBezTo>
                      <a:pt x="14177" y="1836"/>
                      <a:pt x="11542" y="34"/>
                      <a:pt x="8473" y="1"/>
                    </a:cubicBezTo>
                    <a:cubicBezTo>
                      <a:pt x="8440" y="1"/>
                      <a:pt x="8408" y="0"/>
                      <a:pt x="8375" y="0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16" name="Google Shape;14816;p43"/>
              <p:cNvSpPr/>
              <p:nvPr/>
            </p:nvSpPr>
            <p:spPr>
              <a:xfrm>
                <a:off x="6079405" y="1846372"/>
                <a:ext cx="1318970" cy="2119309"/>
              </a:xfrm>
              <a:custGeom>
                <a:rect b="b" l="l" r="r" t="t"/>
                <a:pathLst>
                  <a:path extrusionOk="0" h="66624" w="41464">
                    <a:moveTo>
                      <a:pt x="14856" y="4414"/>
                    </a:moveTo>
                    <a:cubicBezTo>
                      <a:pt x="14990" y="4414"/>
                      <a:pt x="15103" y="4543"/>
                      <a:pt x="15011" y="4704"/>
                    </a:cubicBezTo>
                    <a:cubicBezTo>
                      <a:pt x="14911" y="5004"/>
                      <a:pt x="15078" y="5437"/>
                      <a:pt x="15411" y="5437"/>
                    </a:cubicBezTo>
                    <a:cubicBezTo>
                      <a:pt x="15432" y="5441"/>
                      <a:pt x="15452" y="5443"/>
                      <a:pt x="15472" y="5443"/>
                    </a:cubicBezTo>
                    <a:cubicBezTo>
                      <a:pt x="15639" y="5443"/>
                      <a:pt x="15755" y="5320"/>
                      <a:pt x="15845" y="5171"/>
                    </a:cubicBezTo>
                    <a:cubicBezTo>
                      <a:pt x="15912" y="5037"/>
                      <a:pt x="15845" y="4870"/>
                      <a:pt x="15912" y="4704"/>
                    </a:cubicBezTo>
                    <a:cubicBezTo>
                      <a:pt x="15960" y="4608"/>
                      <a:pt x="16042" y="4529"/>
                      <a:pt x="16133" y="4529"/>
                    </a:cubicBezTo>
                    <a:cubicBezTo>
                      <a:pt x="16170" y="4529"/>
                      <a:pt x="16207" y="4542"/>
                      <a:pt x="16245" y="4570"/>
                    </a:cubicBezTo>
                    <a:cubicBezTo>
                      <a:pt x="16546" y="4770"/>
                      <a:pt x="16445" y="5237"/>
                      <a:pt x="16279" y="5504"/>
                    </a:cubicBezTo>
                    <a:cubicBezTo>
                      <a:pt x="16093" y="5782"/>
                      <a:pt x="15793" y="5975"/>
                      <a:pt x="15458" y="5975"/>
                    </a:cubicBezTo>
                    <a:cubicBezTo>
                      <a:pt x="15431" y="5975"/>
                      <a:pt x="15405" y="5974"/>
                      <a:pt x="15378" y="5971"/>
                    </a:cubicBezTo>
                    <a:cubicBezTo>
                      <a:pt x="14711" y="5904"/>
                      <a:pt x="14311" y="5070"/>
                      <a:pt x="14678" y="4503"/>
                    </a:cubicBezTo>
                    <a:cubicBezTo>
                      <a:pt x="14730" y="4441"/>
                      <a:pt x="14795" y="4414"/>
                      <a:pt x="14856" y="4414"/>
                    </a:cubicBezTo>
                    <a:close/>
                    <a:moveTo>
                      <a:pt x="3839" y="2235"/>
                    </a:moveTo>
                    <a:cubicBezTo>
                      <a:pt x="4071" y="2235"/>
                      <a:pt x="4313" y="2314"/>
                      <a:pt x="4504" y="2469"/>
                    </a:cubicBezTo>
                    <a:cubicBezTo>
                      <a:pt x="5638" y="3403"/>
                      <a:pt x="5438" y="5938"/>
                      <a:pt x="5371" y="7205"/>
                    </a:cubicBezTo>
                    <a:cubicBezTo>
                      <a:pt x="5345" y="7717"/>
                      <a:pt x="5124" y="8680"/>
                      <a:pt x="4585" y="8680"/>
                    </a:cubicBezTo>
                    <a:cubicBezTo>
                      <a:pt x="4422" y="8680"/>
                      <a:pt x="4229" y="8591"/>
                      <a:pt x="4003" y="8373"/>
                    </a:cubicBezTo>
                    <a:cubicBezTo>
                      <a:pt x="3536" y="7973"/>
                      <a:pt x="3403" y="7072"/>
                      <a:pt x="3303" y="6538"/>
                    </a:cubicBezTo>
                    <a:cubicBezTo>
                      <a:pt x="3069" y="5604"/>
                      <a:pt x="3036" y="4670"/>
                      <a:pt x="3069" y="3703"/>
                    </a:cubicBezTo>
                    <a:cubicBezTo>
                      <a:pt x="3069" y="3619"/>
                      <a:pt x="3128" y="3578"/>
                      <a:pt x="3186" y="3578"/>
                    </a:cubicBezTo>
                    <a:cubicBezTo>
                      <a:pt x="3244" y="3578"/>
                      <a:pt x="3303" y="3619"/>
                      <a:pt x="3303" y="3703"/>
                    </a:cubicBezTo>
                    <a:cubicBezTo>
                      <a:pt x="3403" y="4570"/>
                      <a:pt x="3570" y="5371"/>
                      <a:pt x="3770" y="6205"/>
                    </a:cubicBezTo>
                    <a:cubicBezTo>
                      <a:pt x="3836" y="6505"/>
                      <a:pt x="3870" y="6905"/>
                      <a:pt x="4003" y="7172"/>
                    </a:cubicBezTo>
                    <a:cubicBezTo>
                      <a:pt x="4107" y="7328"/>
                      <a:pt x="4313" y="7709"/>
                      <a:pt x="4558" y="7709"/>
                    </a:cubicBezTo>
                    <a:cubicBezTo>
                      <a:pt x="4626" y="7709"/>
                      <a:pt x="4697" y="7679"/>
                      <a:pt x="4770" y="7606"/>
                    </a:cubicBezTo>
                    <a:cubicBezTo>
                      <a:pt x="5004" y="7439"/>
                      <a:pt x="4837" y="5738"/>
                      <a:pt x="4837" y="5504"/>
                    </a:cubicBezTo>
                    <a:cubicBezTo>
                      <a:pt x="4804" y="5004"/>
                      <a:pt x="4770" y="4570"/>
                      <a:pt x="4637" y="4103"/>
                    </a:cubicBezTo>
                    <a:cubicBezTo>
                      <a:pt x="4637" y="4025"/>
                      <a:pt x="4191" y="2690"/>
                      <a:pt x="3805" y="2690"/>
                    </a:cubicBezTo>
                    <a:cubicBezTo>
                      <a:pt x="3696" y="2690"/>
                      <a:pt x="3591" y="2797"/>
                      <a:pt x="3503" y="3069"/>
                    </a:cubicBezTo>
                    <a:cubicBezTo>
                      <a:pt x="3473" y="3174"/>
                      <a:pt x="3382" y="3225"/>
                      <a:pt x="3288" y="3225"/>
                    </a:cubicBezTo>
                    <a:cubicBezTo>
                      <a:pt x="3173" y="3225"/>
                      <a:pt x="3054" y="3149"/>
                      <a:pt x="3036" y="3002"/>
                    </a:cubicBezTo>
                    <a:cubicBezTo>
                      <a:pt x="3036" y="2488"/>
                      <a:pt x="3421" y="2235"/>
                      <a:pt x="3839" y="2235"/>
                    </a:cubicBezTo>
                    <a:close/>
                    <a:moveTo>
                      <a:pt x="3463" y="58502"/>
                    </a:moveTo>
                    <a:cubicBezTo>
                      <a:pt x="3520" y="58502"/>
                      <a:pt x="3570" y="58585"/>
                      <a:pt x="3570" y="58642"/>
                    </a:cubicBezTo>
                    <a:cubicBezTo>
                      <a:pt x="3570" y="58809"/>
                      <a:pt x="3470" y="58976"/>
                      <a:pt x="3503" y="59143"/>
                    </a:cubicBezTo>
                    <a:cubicBezTo>
                      <a:pt x="3536" y="59309"/>
                      <a:pt x="3603" y="59476"/>
                      <a:pt x="3770" y="59543"/>
                    </a:cubicBezTo>
                    <a:cubicBezTo>
                      <a:pt x="3814" y="59557"/>
                      <a:pt x="3857" y="59564"/>
                      <a:pt x="3901" y="59564"/>
                    </a:cubicBezTo>
                    <a:cubicBezTo>
                      <a:pt x="4054" y="59564"/>
                      <a:pt x="4199" y="59480"/>
                      <a:pt x="4303" y="59376"/>
                    </a:cubicBezTo>
                    <a:cubicBezTo>
                      <a:pt x="4370" y="59276"/>
                      <a:pt x="4437" y="59176"/>
                      <a:pt x="4437" y="59076"/>
                    </a:cubicBezTo>
                    <a:cubicBezTo>
                      <a:pt x="4437" y="58942"/>
                      <a:pt x="4337" y="58809"/>
                      <a:pt x="4303" y="58709"/>
                    </a:cubicBezTo>
                    <a:cubicBezTo>
                      <a:pt x="4281" y="58620"/>
                      <a:pt x="4333" y="58575"/>
                      <a:pt x="4390" y="58575"/>
                    </a:cubicBezTo>
                    <a:cubicBezTo>
                      <a:pt x="4418" y="58575"/>
                      <a:pt x="4448" y="58587"/>
                      <a:pt x="4470" y="58609"/>
                    </a:cubicBezTo>
                    <a:cubicBezTo>
                      <a:pt x="4637" y="58742"/>
                      <a:pt x="4737" y="58876"/>
                      <a:pt x="4770" y="59076"/>
                    </a:cubicBezTo>
                    <a:cubicBezTo>
                      <a:pt x="4804" y="59276"/>
                      <a:pt x="4737" y="59443"/>
                      <a:pt x="4637" y="59610"/>
                    </a:cubicBezTo>
                    <a:cubicBezTo>
                      <a:pt x="4472" y="59857"/>
                      <a:pt x="4172" y="60036"/>
                      <a:pt x="3866" y="60036"/>
                    </a:cubicBezTo>
                    <a:cubicBezTo>
                      <a:pt x="3801" y="60036"/>
                      <a:pt x="3735" y="60028"/>
                      <a:pt x="3670" y="60010"/>
                    </a:cubicBezTo>
                    <a:cubicBezTo>
                      <a:pt x="3336" y="59910"/>
                      <a:pt x="3103" y="59610"/>
                      <a:pt x="3069" y="59276"/>
                    </a:cubicBezTo>
                    <a:cubicBezTo>
                      <a:pt x="3003" y="58976"/>
                      <a:pt x="3069" y="58542"/>
                      <a:pt x="3436" y="58509"/>
                    </a:cubicBezTo>
                    <a:cubicBezTo>
                      <a:pt x="3445" y="58504"/>
                      <a:pt x="3454" y="58502"/>
                      <a:pt x="3463" y="58502"/>
                    </a:cubicBezTo>
                    <a:close/>
                    <a:moveTo>
                      <a:pt x="3770" y="9874"/>
                    </a:moveTo>
                    <a:cubicBezTo>
                      <a:pt x="9374" y="10074"/>
                      <a:pt x="14944" y="10674"/>
                      <a:pt x="20548" y="10808"/>
                    </a:cubicBezTo>
                    <a:cubicBezTo>
                      <a:pt x="21510" y="10836"/>
                      <a:pt x="22467" y="10850"/>
                      <a:pt x="23422" y="10850"/>
                    </a:cubicBezTo>
                    <a:cubicBezTo>
                      <a:pt x="28066" y="10850"/>
                      <a:pt x="32645" y="10522"/>
                      <a:pt x="37294" y="9941"/>
                    </a:cubicBezTo>
                    <a:cubicBezTo>
                      <a:pt x="37305" y="9940"/>
                      <a:pt x="37316" y="9939"/>
                      <a:pt x="37326" y="9939"/>
                    </a:cubicBezTo>
                    <a:cubicBezTo>
                      <a:pt x="37734" y="9939"/>
                      <a:pt x="37853" y="10547"/>
                      <a:pt x="37561" y="10775"/>
                    </a:cubicBezTo>
                    <a:cubicBezTo>
                      <a:pt x="37761" y="14577"/>
                      <a:pt x="37227" y="18480"/>
                      <a:pt x="36993" y="22283"/>
                    </a:cubicBezTo>
                    <a:cubicBezTo>
                      <a:pt x="36793" y="25919"/>
                      <a:pt x="36660" y="29555"/>
                      <a:pt x="36526" y="33191"/>
                    </a:cubicBezTo>
                    <a:cubicBezTo>
                      <a:pt x="36260" y="40729"/>
                      <a:pt x="36160" y="48301"/>
                      <a:pt x="36226" y="55840"/>
                    </a:cubicBezTo>
                    <a:cubicBezTo>
                      <a:pt x="36226" y="56074"/>
                      <a:pt x="36059" y="56240"/>
                      <a:pt x="35859" y="56274"/>
                    </a:cubicBezTo>
                    <a:cubicBezTo>
                      <a:pt x="33155" y="59832"/>
                      <a:pt x="27049" y="60305"/>
                      <a:pt x="22435" y="60305"/>
                    </a:cubicBezTo>
                    <a:cubicBezTo>
                      <a:pt x="21643" y="60305"/>
                      <a:pt x="20894" y="60291"/>
                      <a:pt x="20215" y="60277"/>
                    </a:cubicBezTo>
                    <a:cubicBezTo>
                      <a:pt x="16879" y="60243"/>
                      <a:pt x="13543" y="59843"/>
                      <a:pt x="10308" y="59109"/>
                    </a:cubicBezTo>
                    <a:cubicBezTo>
                      <a:pt x="8473" y="58709"/>
                      <a:pt x="5905" y="58209"/>
                      <a:pt x="4837" y="56474"/>
                    </a:cubicBezTo>
                    <a:cubicBezTo>
                      <a:pt x="4670" y="56474"/>
                      <a:pt x="4470" y="56374"/>
                      <a:pt x="4470" y="56107"/>
                    </a:cubicBezTo>
                    <a:cubicBezTo>
                      <a:pt x="4170" y="48468"/>
                      <a:pt x="4504" y="40763"/>
                      <a:pt x="4337" y="33124"/>
                    </a:cubicBezTo>
                    <a:cubicBezTo>
                      <a:pt x="4270" y="29355"/>
                      <a:pt x="4137" y="25585"/>
                      <a:pt x="3970" y="21816"/>
                    </a:cubicBezTo>
                    <a:cubicBezTo>
                      <a:pt x="3803" y="17913"/>
                      <a:pt x="3403" y="14010"/>
                      <a:pt x="3503" y="10107"/>
                    </a:cubicBezTo>
                    <a:cubicBezTo>
                      <a:pt x="3503" y="10007"/>
                      <a:pt x="3603" y="9907"/>
                      <a:pt x="3703" y="9907"/>
                    </a:cubicBezTo>
                    <a:cubicBezTo>
                      <a:pt x="3736" y="9874"/>
                      <a:pt x="3736" y="9874"/>
                      <a:pt x="3770" y="9874"/>
                    </a:cubicBezTo>
                    <a:close/>
                    <a:moveTo>
                      <a:pt x="5404" y="60644"/>
                    </a:moveTo>
                    <a:cubicBezTo>
                      <a:pt x="6572" y="60644"/>
                      <a:pt x="7806" y="61211"/>
                      <a:pt x="8873" y="61611"/>
                    </a:cubicBezTo>
                    <a:cubicBezTo>
                      <a:pt x="9774" y="61945"/>
                      <a:pt x="10942" y="62245"/>
                      <a:pt x="11675" y="62879"/>
                    </a:cubicBezTo>
                    <a:cubicBezTo>
                      <a:pt x="11775" y="62912"/>
                      <a:pt x="11775" y="63045"/>
                      <a:pt x="11742" y="63112"/>
                    </a:cubicBezTo>
                    <a:cubicBezTo>
                      <a:pt x="11668" y="63597"/>
                      <a:pt x="11156" y="63717"/>
                      <a:pt x="10619" y="63717"/>
                    </a:cubicBezTo>
                    <a:cubicBezTo>
                      <a:pt x="10196" y="63717"/>
                      <a:pt x="9757" y="63642"/>
                      <a:pt x="9507" y="63612"/>
                    </a:cubicBezTo>
                    <a:cubicBezTo>
                      <a:pt x="8173" y="63479"/>
                      <a:pt x="6805" y="63045"/>
                      <a:pt x="5704" y="62245"/>
                    </a:cubicBezTo>
                    <a:cubicBezTo>
                      <a:pt x="5503" y="62101"/>
                      <a:pt x="5624" y="61858"/>
                      <a:pt x="5811" y="61858"/>
                    </a:cubicBezTo>
                    <a:cubicBezTo>
                      <a:pt x="5841" y="61858"/>
                      <a:pt x="5872" y="61864"/>
                      <a:pt x="5905" y="61878"/>
                    </a:cubicBezTo>
                    <a:cubicBezTo>
                      <a:pt x="6872" y="62345"/>
                      <a:pt x="7773" y="62745"/>
                      <a:pt x="8807" y="62945"/>
                    </a:cubicBezTo>
                    <a:cubicBezTo>
                      <a:pt x="9211" y="63032"/>
                      <a:pt x="9691" y="63119"/>
                      <a:pt x="10115" y="63119"/>
                    </a:cubicBezTo>
                    <a:cubicBezTo>
                      <a:pt x="10181" y="63119"/>
                      <a:pt x="10245" y="63116"/>
                      <a:pt x="10308" y="63112"/>
                    </a:cubicBezTo>
                    <a:cubicBezTo>
                      <a:pt x="10908" y="63079"/>
                      <a:pt x="10942" y="63112"/>
                      <a:pt x="10408" y="62812"/>
                    </a:cubicBezTo>
                    <a:cubicBezTo>
                      <a:pt x="8840" y="61945"/>
                      <a:pt x="6839" y="61844"/>
                      <a:pt x="5338" y="60844"/>
                    </a:cubicBezTo>
                    <a:cubicBezTo>
                      <a:pt x="5237" y="60810"/>
                      <a:pt x="5271" y="60644"/>
                      <a:pt x="5404" y="60644"/>
                    </a:cubicBezTo>
                    <a:close/>
                    <a:moveTo>
                      <a:pt x="8273" y="0"/>
                    </a:moveTo>
                    <a:cubicBezTo>
                      <a:pt x="7586" y="601"/>
                      <a:pt x="6787" y="796"/>
                      <a:pt x="5943" y="796"/>
                    </a:cubicBezTo>
                    <a:cubicBezTo>
                      <a:pt x="4491" y="796"/>
                      <a:pt x="2906" y="218"/>
                      <a:pt x="1535" y="134"/>
                    </a:cubicBezTo>
                    <a:cubicBezTo>
                      <a:pt x="1001" y="100"/>
                      <a:pt x="501" y="67"/>
                      <a:pt x="0" y="67"/>
                    </a:cubicBezTo>
                    <a:cubicBezTo>
                      <a:pt x="4303" y="19714"/>
                      <a:pt x="3169" y="39895"/>
                      <a:pt x="1368" y="59776"/>
                    </a:cubicBezTo>
                    <a:cubicBezTo>
                      <a:pt x="1368" y="59776"/>
                      <a:pt x="1368" y="59810"/>
                      <a:pt x="1368" y="59810"/>
                    </a:cubicBezTo>
                    <a:cubicBezTo>
                      <a:pt x="4607" y="65722"/>
                      <a:pt x="11967" y="66624"/>
                      <a:pt x="18222" y="66624"/>
                    </a:cubicBezTo>
                    <a:cubicBezTo>
                      <a:pt x="18601" y="66624"/>
                      <a:pt x="18977" y="66620"/>
                      <a:pt x="19348" y="66615"/>
                    </a:cubicBezTo>
                    <a:cubicBezTo>
                      <a:pt x="22650" y="66581"/>
                      <a:pt x="25952" y="66314"/>
                      <a:pt x="29221" y="65947"/>
                    </a:cubicBezTo>
                    <a:cubicBezTo>
                      <a:pt x="32824" y="65547"/>
                      <a:pt x="37894" y="64580"/>
                      <a:pt x="37794" y="59910"/>
                    </a:cubicBezTo>
                    <a:cubicBezTo>
                      <a:pt x="37794" y="59743"/>
                      <a:pt x="37861" y="59610"/>
                      <a:pt x="37994" y="59509"/>
                    </a:cubicBezTo>
                    <a:cubicBezTo>
                      <a:pt x="37894" y="57275"/>
                      <a:pt x="37827" y="55006"/>
                      <a:pt x="37794" y="52738"/>
                    </a:cubicBezTo>
                    <a:cubicBezTo>
                      <a:pt x="37694" y="52605"/>
                      <a:pt x="37727" y="52471"/>
                      <a:pt x="37761" y="52338"/>
                    </a:cubicBezTo>
                    <a:cubicBezTo>
                      <a:pt x="37627" y="44699"/>
                      <a:pt x="37761" y="37027"/>
                      <a:pt x="38228" y="29388"/>
                    </a:cubicBezTo>
                    <a:cubicBezTo>
                      <a:pt x="38361" y="26953"/>
                      <a:pt x="38528" y="24484"/>
                      <a:pt x="38761" y="22049"/>
                    </a:cubicBezTo>
                    <a:cubicBezTo>
                      <a:pt x="38728" y="22016"/>
                      <a:pt x="38728" y="21949"/>
                      <a:pt x="38728" y="21883"/>
                    </a:cubicBezTo>
                    <a:cubicBezTo>
                      <a:pt x="38761" y="21849"/>
                      <a:pt x="38761" y="21816"/>
                      <a:pt x="38761" y="21782"/>
                    </a:cubicBezTo>
                    <a:cubicBezTo>
                      <a:pt x="38995" y="19314"/>
                      <a:pt x="39228" y="16846"/>
                      <a:pt x="39495" y="14377"/>
                    </a:cubicBezTo>
                    <a:cubicBezTo>
                      <a:pt x="39996" y="9807"/>
                      <a:pt x="40429" y="5070"/>
                      <a:pt x="41463" y="567"/>
                    </a:cubicBezTo>
                    <a:lnTo>
                      <a:pt x="41463" y="567"/>
                    </a:lnTo>
                    <a:cubicBezTo>
                      <a:pt x="40596" y="849"/>
                      <a:pt x="39658" y="990"/>
                      <a:pt x="38723" y="990"/>
                    </a:cubicBezTo>
                    <a:cubicBezTo>
                      <a:pt x="38220" y="990"/>
                      <a:pt x="37717" y="949"/>
                      <a:pt x="37227" y="867"/>
                    </a:cubicBezTo>
                    <a:cubicBezTo>
                      <a:pt x="36627" y="2035"/>
                      <a:pt x="35693" y="2969"/>
                      <a:pt x="34592" y="2969"/>
                    </a:cubicBezTo>
                    <a:cubicBezTo>
                      <a:pt x="34123" y="5444"/>
                      <a:pt x="32331" y="7675"/>
                      <a:pt x="29932" y="7675"/>
                    </a:cubicBezTo>
                    <a:cubicBezTo>
                      <a:pt x="29259" y="7675"/>
                      <a:pt x="28539" y="7500"/>
                      <a:pt x="27787" y="7105"/>
                    </a:cubicBezTo>
                    <a:cubicBezTo>
                      <a:pt x="26886" y="6605"/>
                      <a:pt x="26119" y="5804"/>
                      <a:pt x="25619" y="4904"/>
                    </a:cubicBezTo>
                    <a:cubicBezTo>
                      <a:pt x="25118" y="3936"/>
                      <a:pt x="25118" y="2902"/>
                      <a:pt x="24785" y="1902"/>
                    </a:cubicBezTo>
                    <a:cubicBezTo>
                      <a:pt x="24618" y="1501"/>
                      <a:pt x="24418" y="1168"/>
                      <a:pt x="24184" y="901"/>
                    </a:cubicBezTo>
                    <a:cubicBezTo>
                      <a:pt x="24118" y="901"/>
                      <a:pt x="24084" y="934"/>
                      <a:pt x="24018" y="934"/>
                    </a:cubicBezTo>
                    <a:cubicBezTo>
                      <a:pt x="23859" y="955"/>
                      <a:pt x="23698" y="966"/>
                      <a:pt x="23537" y="966"/>
                    </a:cubicBezTo>
                    <a:cubicBezTo>
                      <a:pt x="22682" y="966"/>
                      <a:pt x="21806" y="677"/>
                      <a:pt x="21049" y="200"/>
                    </a:cubicBezTo>
                    <a:cubicBezTo>
                      <a:pt x="19403" y="1125"/>
                      <a:pt x="17322" y="1557"/>
                      <a:pt x="15184" y="1557"/>
                    </a:cubicBezTo>
                    <a:cubicBezTo>
                      <a:pt x="12773" y="1557"/>
                      <a:pt x="10289" y="1008"/>
                      <a:pt x="8273" y="0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17" name="Google Shape;14817;p43"/>
              <p:cNvSpPr/>
              <p:nvPr/>
            </p:nvSpPr>
            <p:spPr>
              <a:xfrm>
                <a:off x="6186571" y="1931941"/>
                <a:ext cx="52009" cy="159654"/>
              </a:xfrm>
              <a:custGeom>
                <a:rect b="b" l="l" r="r" t="t"/>
                <a:pathLst>
                  <a:path extrusionOk="0" h="5019" w="1635">
                    <a:moveTo>
                      <a:pt x="436" y="0"/>
                    </a:moveTo>
                    <a:cubicBezTo>
                      <a:pt x="327" y="0"/>
                      <a:pt x="222" y="107"/>
                      <a:pt x="134" y="379"/>
                    </a:cubicBezTo>
                    <a:cubicBezTo>
                      <a:pt x="101" y="446"/>
                      <a:pt x="67" y="479"/>
                      <a:pt x="34" y="479"/>
                    </a:cubicBezTo>
                    <a:cubicBezTo>
                      <a:pt x="0" y="913"/>
                      <a:pt x="34" y="1346"/>
                      <a:pt x="34" y="1747"/>
                    </a:cubicBezTo>
                    <a:cubicBezTo>
                      <a:pt x="134" y="2347"/>
                      <a:pt x="234" y="2914"/>
                      <a:pt x="401" y="3515"/>
                    </a:cubicBezTo>
                    <a:cubicBezTo>
                      <a:pt x="467" y="3815"/>
                      <a:pt x="501" y="4215"/>
                      <a:pt x="634" y="4482"/>
                    </a:cubicBezTo>
                    <a:cubicBezTo>
                      <a:pt x="738" y="4638"/>
                      <a:pt x="944" y="5019"/>
                      <a:pt x="1189" y="5019"/>
                    </a:cubicBezTo>
                    <a:cubicBezTo>
                      <a:pt x="1257" y="5019"/>
                      <a:pt x="1328" y="4989"/>
                      <a:pt x="1401" y="4916"/>
                    </a:cubicBezTo>
                    <a:cubicBezTo>
                      <a:pt x="1635" y="4749"/>
                      <a:pt x="1468" y="3048"/>
                      <a:pt x="1468" y="2781"/>
                    </a:cubicBezTo>
                    <a:cubicBezTo>
                      <a:pt x="1435" y="2314"/>
                      <a:pt x="1368" y="1880"/>
                      <a:pt x="1268" y="1413"/>
                    </a:cubicBezTo>
                    <a:cubicBezTo>
                      <a:pt x="1268" y="1335"/>
                      <a:pt x="822" y="0"/>
                      <a:pt x="436" y="0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18" name="Google Shape;14818;p43"/>
              <p:cNvSpPr/>
              <p:nvPr/>
            </p:nvSpPr>
            <p:spPr>
              <a:xfrm>
                <a:off x="6122920" y="2108676"/>
                <a:ext cx="1234069" cy="1857004"/>
              </a:xfrm>
              <a:custGeom>
                <a:rect b="b" l="l" r="r" t="t"/>
                <a:pathLst>
                  <a:path extrusionOk="0" h="58378" w="38795">
                    <a:moveTo>
                      <a:pt x="2095" y="50256"/>
                    </a:moveTo>
                    <a:cubicBezTo>
                      <a:pt x="2152" y="50256"/>
                      <a:pt x="2202" y="50339"/>
                      <a:pt x="2202" y="50396"/>
                    </a:cubicBezTo>
                    <a:cubicBezTo>
                      <a:pt x="2202" y="50563"/>
                      <a:pt x="2102" y="50730"/>
                      <a:pt x="2135" y="50897"/>
                    </a:cubicBezTo>
                    <a:cubicBezTo>
                      <a:pt x="2168" y="51063"/>
                      <a:pt x="2235" y="51230"/>
                      <a:pt x="2402" y="51297"/>
                    </a:cubicBezTo>
                    <a:cubicBezTo>
                      <a:pt x="2446" y="51311"/>
                      <a:pt x="2489" y="51318"/>
                      <a:pt x="2533" y="51318"/>
                    </a:cubicBezTo>
                    <a:cubicBezTo>
                      <a:pt x="2686" y="51318"/>
                      <a:pt x="2831" y="51234"/>
                      <a:pt x="2935" y="51130"/>
                    </a:cubicBezTo>
                    <a:cubicBezTo>
                      <a:pt x="3002" y="51030"/>
                      <a:pt x="3069" y="50930"/>
                      <a:pt x="3069" y="50830"/>
                    </a:cubicBezTo>
                    <a:cubicBezTo>
                      <a:pt x="3069" y="50696"/>
                      <a:pt x="2969" y="50563"/>
                      <a:pt x="2935" y="50463"/>
                    </a:cubicBezTo>
                    <a:cubicBezTo>
                      <a:pt x="2913" y="50374"/>
                      <a:pt x="2965" y="50329"/>
                      <a:pt x="3022" y="50329"/>
                    </a:cubicBezTo>
                    <a:cubicBezTo>
                      <a:pt x="3050" y="50329"/>
                      <a:pt x="3080" y="50341"/>
                      <a:pt x="3102" y="50363"/>
                    </a:cubicBezTo>
                    <a:cubicBezTo>
                      <a:pt x="3269" y="50496"/>
                      <a:pt x="3369" y="50630"/>
                      <a:pt x="3402" y="50830"/>
                    </a:cubicBezTo>
                    <a:cubicBezTo>
                      <a:pt x="3436" y="51030"/>
                      <a:pt x="3369" y="51197"/>
                      <a:pt x="3269" y="51364"/>
                    </a:cubicBezTo>
                    <a:cubicBezTo>
                      <a:pt x="3104" y="51611"/>
                      <a:pt x="2804" y="51790"/>
                      <a:pt x="2498" y="51790"/>
                    </a:cubicBezTo>
                    <a:cubicBezTo>
                      <a:pt x="2433" y="51790"/>
                      <a:pt x="2367" y="51782"/>
                      <a:pt x="2302" y="51764"/>
                    </a:cubicBezTo>
                    <a:cubicBezTo>
                      <a:pt x="1968" y="51664"/>
                      <a:pt x="1735" y="51364"/>
                      <a:pt x="1701" y="51030"/>
                    </a:cubicBezTo>
                    <a:cubicBezTo>
                      <a:pt x="1635" y="50730"/>
                      <a:pt x="1701" y="50296"/>
                      <a:pt x="2068" y="50263"/>
                    </a:cubicBezTo>
                    <a:cubicBezTo>
                      <a:pt x="2077" y="50258"/>
                      <a:pt x="2086" y="50256"/>
                      <a:pt x="2095" y="50256"/>
                    </a:cubicBezTo>
                    <a:close/>
                    <a:moveTo>
                      <a:pt x="2402" y="1628"/>
                    </a:moveTo>
                    <a:cubicBezTo>
                      <a:pt x="8006" y="1828"/>
                      <a:pt x="13576" y="2428"/>
                      <a:pt x="19180" y="2562"/>
                    </a:cubicBezTo>
                    <a:cubicBezTo>
                      <a:pt x="20142" y="2590"/>
                      <a:pt x="21099" y="2604"/>
                      <a:pt x="22054" y="2604"/>
                    </a:cubicBezTo>
                    <a:cubicBezTo>
                      <a:pt x="26698" y="2604"/>
                      <a:pt x="31277" y="2276"/>
                      <a:pt x="35926" y="1695"/>
                    </a:cubicBezTo>
                    <a:cubicBezTo>
                      <a:pt x="35937" y="1694"/>
                      <a:pt x="35948" y="1693"/>
                      <a:pt x="35958" y="1693"/>
                    </a:cubicBezTo>
                    <a:cubicBezTo>
                      <a:pt x="36366" y="1693"/>
                      <a:pt x="36485" y="2301"/>
                      <a:pt x="36193" y="2529"/>
                    </a:cubicBezTo>
                    <a:cubicBezTo>
                      <a:pt x="36393" y="6331"/>
                      <a:pt x="35859" y="10234"/>
                      <a:pt x="35625" y="14037"/>
                    </a:cubicBezTo>
                    <a:cubicBezTo>
                      <a:pt x="35425" y="17673"/>
                      <a:pt x="35292" y="21309"/>
                      <a:pt x="35158" y="24945"/>
                    </a:cubicBezTo>
                    <a:cubicBezTo>
                      <a:pt x="34892" y="32483"/>
                      <a:pt x="34792" y="40055"/>
                      <a:pt x="34858" y="47594"/>
                    </a:cubicBezTo>
                    <a:cubicBezTo>
                      <a:pt x="34858" y="47828"/>
                      <a:pt x="34691" y="47994"/>
                      <a:pt x="34491" y="48028"/>
                    </a:cubicBezTo>
                    <a:cubicBezTo>
                      <a:pt x="31787" y="51586"/>
                      <a:pt x="25681" y="52059"/>
                      <a:pt x="21067" y="52059"/>
                    </a:cubicBezTo>
                    <a:cubicBezTo>
                      <a:pt x="20275" y="52059"/>
                      <a:pt x="19526" y="52045"/>
                      <a:pt x="18847" y="52031"/>
                    </a:cubicBezTo>
                    <a:cubicBezTo>
                      <a:pt x="15511" y="51997"/>
                      <a:pt x="12175" y="51597"/>
                      <a:pt x="8940" y="50863"/>
                    </a:cubicBezTo>
                    <a:cubicBezTo>
                      <a:pt x="7105" y="50463"/>
                      <a:pt x="4537" y="49963"/>
                      <a:pt x="3469" y="48228"/>
                    </a:cubicBezTo>
                    <a:cubicBezTo>
                      <a:pt x="3302" y="48228"/>
                      <a:pt x="3102" y="48128"/>
                      <a:pt x="3102" y="47861"/>
                    </a:cubicBezTo>
                    <a:cubicBezTo>
                      <a:pt x="2802" y="40222"/>
                      <a:pt x="3136" y="32517"/>
                      <a:pt x="2969" y="24878"/>
                    </a:cubicBezTo>
                    <a:cubicBezTo>
                      <a:pt x="2902" y="21109"/>
                      <a:pt x="2769" y="17339"/>
                      <a:pt x="2602" y="13570"/>
                    </a:cubicBezTo>
                    <a:cubicBezTo>
                      <a:pt x="2435" y="9667"/>
                      <a:pt x="2035" y="5764"/>
                      <a:pt x="2135" y="1861"/>
                    </a:cubicBezTo>
                    <a:cubicBezTo>
                      <a:pt x="2135" y="1761"/>
                      <a:pt x="2235" y="1661"/>
                      <a:pt x="2335" y="1661"/>
                    </a:cubicBezTo>
                    <a:cubicBezTo>
                      <a:pt x="2368" y="1628"/>
                      <a:pt x="2368" y="1628"/>
                      <a:pt x="2402" y="1628"/>
                    </a:cubicBezTo>
                    <a:close/>
                    <a:moveTo>
                      <a:pt x="4036" y="52398"/>
                    </a:moveTo>
                    <a:cubicBezTo>
                      <a:pt x="5204" y="52398"/>
                      <a:pt x="6438" y="52965"/>
                      <a:pt x="7505" y="53365"/>
                    </a:cubicBezTo>
                    <a:cubicBezTo>
                      <a:pt x="8406" y="53699"/>
                      <a:pt x="9574" y="53999"/>
                      <a:pt x="10307" y="54633"/>
                    </a:cubicBezTo>
                    <a:cubicBezTo>
                      <a:pt x="10407" y="54666"/>
                      <a:pt x="10407" y="54799"/>
                      <a:pt x="10374" y="54866"/>
                    </a:cubicBezTo>
                    <a:cubicBezTo>
                      <a:pt x="10300" y="55351"/>
                      <a:pt x="9788" y="55471"/>
                      <a:pt x="9251" y="55471"/>
                    </a:cubicBezTo>
                    <a:cubicBezTo>
                      <a:pt x="8828" y="55471"/>
                      <a:pt x="8389" y="55396"/>
                      <a:pt x="8139" y="55366"/>
                    </a:cubicBezTo>
                    <a:cubicBezTo>
                      <a:pt x="6805" y="55233"/>
                      <a:pt x="5437" y="54799"/>
                      <a:pt x="4336" y="53999"/>
                    </a:cubicBezTo>
                    <a:cubicBezTo>
                      <a:pt x="4135" y="53855"/>
                      <a:pt x="4256" y="53612"/>
                      <a:pt x="4443" y="53612"/>
                    </a:cubicBezTo>
                    <a:cubicBezTo>
                      <a:pt x="4473" y="53612"/>
                      <a:pt x="4504" y="53618"/>
                      <a:pt x="4537" y="53632"/>
                    </a:cubicBezTo>
                    <a:cubicBezTo>
                      <a:pt x="5504" y="54099"/>
                      <a:pt x="6405" y="54499"/>
                      <a:pt x="7439" y="54699"/>
                    </a:cubicBezTo>
                    <a:cubicBezTo>
                      <a:pt x="7843" y="54786"/>
                      <a:pt x="8323" y="54873"/>
                      <a:pt x="8747" y="54873"/>
                    </a:cubicBezTo>
                    <a:cubicBezTo>
                      <a:pt x="8813" y="54873"/>
                      <a:pt x="8877" y="54870"/>
                      <a:pt x="8940" y="54866"/>
                    </a:cubicBezTo>
                    <a:cubicBezTo>
                      <a:pt x="9540" y="54833"/>
                      <a:pt x="9574" y="54866"/>
                      <a:pt x="9040" y="54566"/>
                    </a:cubicBezTo>
                    <a:cubicBezTo>
                      <a:pt x="7472" y="53699"/>
                      <a:pt x="5471" y="53598"/>
                      <a:pt x="3970" y="52598"/>
                    </a:cubicBezTo>
                    <a:cubicBezTo>
                      <a:pt x="3869" y="52564"/>
                      <a:pt x="3903" y="52398"/>
                      <a:pt x="4036" y="52398"/>
                    </a:cubicBezTo>
                    <a:close/>
                    <a:moveTo>
                      <a:pt x="9612" y="0"/>
                    </a:moveTo>
                    <a:cubicBezTo>
                      <a:pt x="9442" y="0"/>
                      <a:pt x="9274" y="18"/>
                      <a:pt x="9107" y="60"/>
                    </a:cubicBezTo>
                    <a:cubicBezTo>
                      <a:pt x="8373" y="260"/>
                      <a:pt x="7672" y="627"/>
                      <a:pt x="6905" y="694"/>
                    </a:cubicBezTo>
                    <a:cubicBezTo>
                      <a:pt x="6760" y="711"/>
                      <a:pt x="6619" y="718"/>
                      <a:pt x="6479" y="718"/>
                    </a:cubicBezTo>
                    <a:cubicBezTo>
                      <a:pt x="5780" y="718"/>
                      <a:pt x="5131" y="533"/>
                      <a:pt x="4437" y="394"/>
                    </a:cubicBezTo>
                    <a:cubicBezTo>
                      <a:pt x="4201" y="370"/>
                      <a:pt x="3965" y="347"/>
                      <a:pt x="3741" y="347"/>
                    </a:cubicBezTo>
                    <a:cubicBezTo>
                      <a:pt x="3648" y="347"/>
                      <a:pt x="3557" y="351"/>
                      <a:pt x="3469" y="360"/>
                    </a:cubicBezTo>
                    <a:cubicBezTo>
                      <a:pt x="3396" y="397"/>
                      <a:pt x="3313" y="424"/>
                      <a:pt x="3219" y="424"/>
                    </a:cubicBezTo>
                    <a:cubicBezTo>
                      <a:pt x="3143" y="424"/>
                      <a:pt x="3059" y="406"/>
                      <a:pt x="2969" y="360"/>
                    </a:cubicBezTo>
                    <a:cubicBezTo>
                      <a:pt x="2435" y="427"/>
                      <a:pt x="1868" y="527"/>
                      <a:pt x="1301" y="527"/>
                    </a:cubicBezTo>
                    <a:cubicBezTo>
                      <a:pt x="767" y="527"/>
                      <a:pt x="400" y="327"/>
                      <a:pt x="133" y="60"/>
                    </a:cubicBezTo>
                    <a:lnTo>
                      <a:pt x="133" y="60"/>
                    </a:lnTo>
                    <a:cubicBezTo>
                      <a:pt x="2602" y="17072"/>
                      <a:pt x="1534" y="34418"/>
                      <a:pt x="0" y="51530"/>
                    </a:cubicBezTo>
                    <a:cubicBezTo>
                      <a:pt x="0" y="51530"/>
                      <a:pt x="0" y="51564"/>
                      <a:pt x="0" y="51564"/>
                    </a:cubicBezTo>
                    <a:cubicBezTo>
                      <a:pt x="3239" y="57476"/>
                      <a:pt x="10599" y="58378"/>
                      <a:pt x="16854" y="58378"/>
                    </a:cubicBezTo>
                    <a:cubicBezTo>
                      <a:pt x="17233" y="58378"/>
                      <a:pt x="17609" y="58374"/>
                      <a:pt x="17980" y="58369"/>
                    </a:cubicBezTo>
                    <a:cubicBezTo>
                      <a:pt x="21282" y="58335"/>
                      <a:pt x="24584" y="58068"/>
                      <a:pt x="27853" y="57701"/>
                    </a:cubicBezTo>
                    <a:cubicBezTo>
                      <a:pt x="31456" y="57301"/>
                      <a:pt x="36526" y="56334"/>
                      <a:pt x="36426" y="51664"/>
                    </a:cubicBezTo>
                    <a:cubicBezTo>
                      <a:pt x="36426" y="51497"/>
                      <a:pt x="36493" y="51364"/>
                      <a:pt x="36626" y="51263"/>
                    </a:cubicBezTo>
                    <a:cubicBezTo>
                      <a:pt x="36526" y="49029"/>
                      <a:pt x="36459" y="46760"/>
                      <a:pt x="36426" y="44492"/>
                    </a:cubicBezTo>
                    <a:cubicBezTo>
                      <a:pt x="36326" y="44359"/>
                      <a:pt x="36359" y="44225"/>
                      <a:pt x="36393" y="44092"/>
                    </a:cubicBezTo>
                    <a:cubicBezTo>
                      <a:pt x="36259" y="36453"/>
                      <a:pt x="36393" y="28781"/>
                      <a:pt x="36860" y="21142"/>
                    </a:cubicBezTo>
                    <a:cubicBezTo>
                      <a:pt x="36993" y="18707"/>
                      <a:pt x="37160" y="16238"/>
                      <a:pt x="37393" y="13803"/>
                    </a:cubicBezTo>
                    <a:cubicBezTo>
                      <a:pt x="37360" y="13770"/>
                      <a:pt x="37360" y="13703"/>
                      <a:pt x="37360" y="13637"/>
                    </a:cubicBezTo>
                    <a:cubicBezTo>
                      <a:pt x="37393" y="13603"/>
                      <a:pt x="37393" y="13570"/>
                      <a:pt x="37393" y="13536"/>
                    </a:cubicBezTo>
                    <a:cubicBezTo>
                      <a:pt x="37627" y="11068"/>
                      <a:pt x="37860" y="8600"/>
                      <a:pt x="38127" y="6131"/>
                    </a:cubicBezTo>
                    <a:cubicBezTo>
                      <a:pt x="38361" y="4196"/>
                      <a:pt x="38561" y="2228"/>
                      <a:pt x="38794" y="260"/>
                    </a:cubicBezTo>
                    <a:lnTo>
                      <a:pt x="38794" y="260"/>
                    </a:lnTo>
                    <a:cubicBezTo>
                      <a:pt x="37971" y="870"/>
                      <a:pt x="37120" y="1340"/>
                      <a:pt x="36012" y="1340"/>
                    </a:cubicBezTo>
                    <a:cubicBezTo>
                      <a:pt x="35908" y="1340"/>
                      <a:pt x="35801" y="1336"/>
                      <a:pt x="35692" y="1328"/>
                    </a:cubicBezTo>
                    <a:cubicBezTo>
                      <a:pt x="34750" y="1245"/>
                      <a:pt x="33899" y="954"/>
                      <a:pt x="32968" y="954"/>
                    </a:cubicBezTo>
                    <a:cubicBezTo>
                      <a:pt x="32779" y="954"/>
                      <a:pt x="32587" y="966"/>
                      <a:pt x="32390" y="994"/>
                    </a:cubicBezTo>
                    <a:cubicBezTo>
                      <a:pt x="31456" y="1128"/>
                      <a:pt x="30522" y="1094"/>
                      <a:pt x="29621" y="1194"/>
                    </a:cubicBezTo>
                    <a:cubicBezTo>
                      <a:pt x="29226" y="1237"/>
                      <a:pt x="28848" y="1273"/>
                      <a:pt x="28476" y="1273"/>
                    </a:cubicBezTo>
                    <a:cubicBezTo>
                      <a:pt x="27969" y="1273"/>
                      <a:pt x="27472" y="1206"/>
                      <a:pt x="26953" y="994"/>
                    </a:cubicBezTo>
                    <a:cubicBezTo>
                      <a:pt x="26586" y="861"/>
                      <a:pt x="26252" y="627"/>
                      <a:pt x="25852" y="560"/>
                    </a:cubicBezTo>
                    <a:cubicBezTo>
                      <a:pt x="25684" y="525"/>
                      <a:pt x="25518" y="511"/>
                      <a:pt x="25353" y="511"/>
                    </a:cubicBezTo>
                    <a:cubicBezTo>
                      <a:pt x="24895" y="511"/>
                      <a:pt x="24441" y="620"/>
                      <a:pt x="23950" y="694"/>
                    </a:cubicBezTo>
                    <a:cubicBezTo>
                      <a:pt x="23083" y="827"/>
                      <a:pt x="22183" y="794"/>
                      <a:pt x="21282" y="827"/>
                    </a:cubicBezTo>
                    <a:cubicBezTo>
                      <a:pt x="20494" y="827"/>
                      <a:pt x="19655" y="1006"/>
                      <a:pt x="18854" y="1006"/>
                    </a:cubicBezTo>
                    <a:cubicBezTo>
                      <a:pt x="18739" y="1006"/>
                      <a:pt x="18626" y="1002"/>
                      <a:pt x="18513" y="994"/>
                    </a:cubicBezTo>
                    <a:cubicBezTo>
                      <a:pt x="17412" y="961"/>
                      <a:pt x="16312" y="594"/>
                      <a:pt x="15211" y="594"/>
                    </a:cubicBezTo>
                    <a:cubicBezTo>
                      <a:pt x="14510" y="594"/>
                      <a:pt x="13772" y="763"/>
                      <a:pt x="13053" y="763"/>
                    </a:cubicBezTo>
                    <a:cubicBezTo>
                      <a:pt x="12813" y="763"/>
                      <a:pt x="12576" y="744"/>
                      <a:pt x="12342" y="694"/>
                    </a:cubicBezTo>
                    <a:cubicBezTo>
                      <a:pt x="11470" y="525"/>
                      <a:pt x="10527" y="0"/>
                      <a:pt x="9612" y="0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19" name="Google Shape;14819;p43"/>
              <p:cNvSpPr/>
              <p:nvPr/>
            </p:nvSpPr>
            <p:spPr>
              <a:xfrm>
                <a:off x="7077336" y="2495737"/>
                <a:ext cx="15428" cy="15142"/>
              </a:xfrm>
              <a:custGeom>
                <a:rect b="b" l="l" r="r" t="t"/>
                <a:pathLst>
                  <a:path extrusionOk="0" h="476" w="485">
                    <a:moveTo>
                      <a:pt x="184" y="1"/>
                    </a:moveTo>
                    <a:cubicBezTo>
                      <a:pt x="184" y="1"/>
                      <a:pt x="184" y="34"/>
                      <a:pt x="184" y="34"/>
                    </a:cubicBezTo>
                    <a:cubicBezTo>
                      <a:pt x="1" y="157"/>
                      <a:pt x="42" y="476"/>
                      <a:pt x="256" y="476"/>
                    </a:cubicBezTo>
                    <a:cubicBezTo>
                      <a:pt x="275" y="476"/>
                      <a:pt x="296" y="473"/>
                      <a:pt x="318" y="468"/>
                    </a:cubicBezTo>
                    <a:cubicBezTo>
                      <a:pt x="451" y="434"/>
                      <a:pt x="484" y="301"/>
                      <a:pt x="451" y="201"/>
                    </a:cubicBezTo>
                    <a:cubicBezTo>
                      <a:pt x="384" y="101"/>
                      <a:pt x="284" y="68"/>
                      <a:pt x="184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20" name="Google Shape;14820;p43"/>
              <p:cNvSpPr/>
              <p:nvPr/>
            </p:nvSpPr>
            <p:spPr>
              <a:xfrm>
                <a:off x="6206739" y="2173186"/>
                <a:ext cx="1049444" cy="1557100"/>
              </a:xfrm>
              <a:custGeom>
                <a:rect b="b" l="l" r="r" t="t"/>
                <a:pathLst>
                  <a:path extrusionOk="0" h="48950" w="32991">
                    <a:moveTo>
                      <a:pt x="7139" y="4470"/>
                    </a:moveTo>
                    <a:cubicBezTo>
                      <a:pt x="7539" y="4470"/>
                      <a:pt x="7539" y="4904"/>
                      <a:pt x="7139" y="4904"/>
                    </a:cubicBezTo>
                    <a:lnTo>
                      <a:pt x="7139" y="4470"/>
                    </a:lnTo>
                    <a:close/>
                    <a:moveTo>
                      <a:pt x="10910" y="5475"/>
                    </a:moveTo>
                    <a:cubicBezTo>
                      <a:pt x="11031" y="5475"/>
                      <a:pt x="11133" y="5615"/>
                      <a:pt x="11108" y="5738"/>
                    </a:cubicBezTo>
                    <a:cubicBezTo>
                      <a:pt x="11076" y="6028"/>
                      <a:pt x="11230" y="6473"/>
                      <a:pt x="11602" y="6473"/>
                    </a:cubicBezTo>
                    <a:cubicBezTo>
                      <a:pt x="11615" y="6473"/>
                      <a:pt x="11628" y="6473"/>
                      <a:pt x="11642" y="6472"/>
                    </a:cubicBezTo>
                    <a:cubicBezTo>
                      <a:pt x="12042" y="6405"/>
                      <a:pt x="12009" y="5971"/>
                      <a:pt x="12109" y="5671"/>
                    </a:cubicBezTo>
                    <a:cubicBezTo>
                      <a:pt x="12135" y="5593"/>
                      <a:pt x="12241" y="5516"/>
                      <a:pt x="12334" y="5516"/>
                    </a:cubicBezTo>
                    <a:cubicBezTo>
                      <a:pt x="12361" y="5516"/>
                      <a:pt x="12387" y="5522"/>
                      <a:pt x="12409" y="5538"/>
                    </a:cubicBezTo>
                    <a:cubicBezTo>
                      <a:pt x="12743" y="5771"/>
                      <a:pt x="12676" y="6238"/>
                      <a:pt x="12509" y="6538"/>
                    </a:cubicBezTo>
                    <a:cubicBezTo>
                      <a:pt x="12309" y="6872"/>
                      <a:pt x="11975" y="7072"/>
                      <a:pt x="11609" y="7072"/>
                    </a:cubicBezTo>
                    <a:cubicBezTo>
                      <a:pt x="10875" y="7072"/>
                      <a:pt x="10274" y="6138"/>
                      <a:pt x="10775" y="5538"/>
                    </a:cubicBezTo>
                    <a:cubicBezTo>
                      <a:pt x="10819" y="5493"/>
                      <a:pt x="10866" y="5475"/>
                      <a:pt x="10910" y="5475"/>
                    </a:cubicBezTo>
                    <a:close/>
                    <a:moveTo>
                      <a:pt x="21357" y="5586"/>
                    </a:moveTo>
                    <a:cubicBezTo>
                      <a:pt x="21384" y="5586"/>
                      <a:pt x="21415" y="5591"/>
                      <a:pt x="21449" y="5604"/>
                    </a:cubicBezTo>
                    <a:cubicBezTo>
                      <a:pt x="21816" y="5704"/>
                      <a:pt x="22049" y="6105"/>
                      <a:pt x="22016" y="6505"/>
                    </a:cubicBezTo>
                    <a:cubicBezTo>
                      <a:pt x="21983" y="6905"/>
                      <a:pt x="21682" y="7205"/>
                      <a:pt x="21282" y="7272"/>
                    </a:cubicBezTo>
                    <a:cubicBezTo>
                      <a:pt x="21229" y="7282"/>
                      <a:pt x="21175" y="7286"/>
                      <a:pt x="21122" y="7286"/>
                    </a:cubicBezTo>
                    <a:cubicBezTo>
                      <a:pt x="20804" y="7286"/>
                      <a:pt x="20486" y="7119"/>
                      <a:pt x="20315" y="6805"/>
                    </a:cubicBezTo>
                    <a:cubicBezTo>
                      <a:pt x="20148" y="6472"/>
                      <a:pt x="20215" y="6038"/>
                      <a:pt x="20515" y="5771"/>
                    </a:cubicBezTo>
                    <a:cubicBezTo>
                      <a:pt x="20552" y="5741"/>
                      <a:pt x="20595" y="5728"/>
                      <a:pt x="20637" y="5728"/>
                    </a:cubicBezTo>
                    <a:cubicBezTo>
                      <a:pt x="20782" y="5728"/>
                      <a:pt x="20918" y="5883"/>
                      <a:pt x="20815" y="6038"/>
                    </a:cubicBezTo>
                    <a:cubicBezTo>
                      <a:pt x="20627" y="6289"/>
                      <a:pt x="20704" y="6777"/>
                      <a:pt x="21077" y="6777"/>
                    </a:cubicBezTo>
                    <a:cubicBezTo>
                      <a:pt x="21100" y="6777"/>
                      <a:pt x="21124" y="6776"/>
                      <a:pt x="21149" y="6772"/>
                    </a:cubicBezTo>
                    <a:cubicBezTo>
                      <a:pt x="21616" y="6705"/>
                      <a:pt x="21582" y="6205"/>
                      <a:pt x="21282" y="5971"/>
                    </a:cubicBezTo>
                    <a:cubicBezTo>
                      <a:pt x="21137" y="5855"/>
                      <a:pt x="21169" y="5586"/>
                      <a:pt x="21357" y="5586"/>
                    </a:cubicBezTo>
                    <a:close/>
                    <a:moveTo>
                      <a:pt x="7420" y="8467"/>
                    </a:moveTo>
                    <a:cubicBezTo>
                      <a:pt x="7552" y="8467"/>
                      <a:pt x="7625" y="8641"/>
                      <a:pt x="7572" y="8773"/>
                    </a:cubicBezTo>
                    <a:cubicBezTo>
                      <a:pt x="7478" y="8993"/>
                      <a:pt x="7384" y="9479"/>
                      <a:pt x="7736" y="9479"/>
                    </a:cubicBezTo>
                    <a:cubicBezTo>
                      <a:pt x="7757" y="9479"/>
                      <a:pt x="7781" y="9478"/>
                      <a:pt x="7806" y="9474"/>
                    </a:cubicBezTo>
                    <a:cubicBezTo>
                      <a:pt x="7906" y="9474"/>
                      <a:pt x="7939" y="9407"/>
                      <a:pt x="7939" y="9307"/>
                    </a:cubicBezTo>
                    <a:cubicBezTo>
                      <a:pt x="7939" y="9240"/>
                      <a:pt x="7939" y="9207"/>
                      <a:pt x="7906" y="9173"/>
                    </a:cubicBezTo>
                    <a:cubicBezTo>
                      <a:pt x="7873" y="9140"/>
                      <a:pt x="7873" y="9107"/>
                      <a:pt x="7839" y="9107"/>
                    </a:cubicBezTo>
                    <a:cubicBezTo>
                      <a:pt x="7839" y="9073"/>
                      <a:pt x="7839" y="9073"/>
                      <a:pt x="7806" y="9040"/>
                    </a:cubicBezTo>
                    <a:cubicBezTo>
                      <a:pt x="7706" y="8940"/>
                      <a:pt x="7806" y="8773"/>
                      <a:pt x="7939" y="8773"/>
                    </a:cubicBezTo>
                    <a:cubicBezTo>
                      <a:pt x="7839" y="8773"/>
                      <a:pt x="8006" y="8740"/>
                      <a:pt x="8006" y="8740"/>
                    </a:cubicBezTo>
                    <a:cubicBezTo>
                      <a:pt x="8073" y="8740"/>
                      <a:pt x="8106" y="8773"/>
                      <a:pt x="8139" y="8773"/>
                    </a:cubicBezTo>
                    <a:cubicBezTo>
                      <a:pt x="8206" y="8807"/>
                      <a:pt x="8273" y="8840"/>
                      <a:pt x="8340" y="8873"/>
                    </a:cubicBezTo>
                    <a:cubicBezTo>
                      <a:pt x="8440" y="9007"/>
                      <a:pt x="8506" y="9173"/>
                      <a:pt x="8506" y="9340"/>
                    </a:cubicBezTo>
                    <a:cubicBezTo>
                      <a:pt x="8506" y="9707"/>
                      <a:pt x="8239" y="10007"/>
                      <a:pt x="7873" y="10074"/>
                    </a:cubicBezTo>
                    <a:cubicBezTo>
                      <a:pt x="7848" y="10077"/>
                      <a:pt x="7824" y="10078"/>
                      <a:pt x="7799" y="10078"/>
                    </a:cubicBezTo>
                    <a:cubicBezTo>
                      <a:pt x="7487" y="10078"/>
                      <a:pt x="7160" y="9883"/>
                      <a:pt x="7005" y="9574"/>
                    </a:cubicBezTo>
                    <a:cubicBezTo>
                      <a:pt x="6872" y="9207"/>
                      <a:pt x="6972" y="8740"/>
                      <a:pt x="7305" y="8506"/>
                    </a:cubicBezTo>
                    <a:cubicBezTo>
                      <a:pt x="7347" y="8479"/>
                      <a:pt x="7386" y="8467"/>
                      <a:pt x="7420" y="8467"/>
                    </a:cubicBezTo>
                    <a:close/>
                    <a:moveTo>
                      <a:pt x="27718" y="9691"/>
                    </a:moveTo>
                    <a:cubicBezTo>
                      <a:pt x="28004" y="9691"/>
                      <a:pt x="28302" y="10013"/>
                      <a:pt x="28354" y="10274"/>
                    </a:cubicBezTo>
                    <a:cubicBezTo>
                      <a:pt x="28454" y="10641"/>
                      <a:pt x="28187" y="11041"/>
                      <a:pt x="27820" y="11108"/>
                    </a:cubicBezTo>
                    <a:cubicBezTo>
                      <a:pt x="27757" y="11125"/>
                      <a:pt x="27693" y="11134"/>
                      <a:pt x="27630" y="11134"/>
                    </a:cubicBezTo>
                    <a:cubicBezTo>
                      <a:pt x="27325" y="11134"/>
                      <a:pt x="27036" y="10939"/>
                      <a:pt x="26953" y="10608"/>
                    </a:cubicBezTo>
                    <a:cubicBezTo>
                      <a:pt x="26853" y="10274"/>
                      <a:pt x="27053" y="9907"/>
                      <a:pt x="27386" y="9774"/>
                    </a:cubicBezTo>
                    <a:cubicBezTo>
                      <a:pt x="27403" y="9757"/>
                      <a:pt x="27420" y="9749"/>
                      <a:pt x="27436" y="9749"/>
                    </a:cubicBezTo>
                    <a:cubicBezTo>
                      <a:pt x="27453" y="9749"/>
                      <a:pt x="27470" y="9757"/>
                      <a:pt x="27487" y="9774"/>
                    </a:cubicBezTo>
                    <a:cubicBezTo>
                      <a:pt x="27559" y="9716"/>
                      <a:pt x="27638" y="9691"/>
                      <a:pt x="27718" y="9691"/>
                    </a:cubicBezTo>
                    <a:close/>
                    <a:moveTo>
                      <a:pt x="13783" y="11234"/>
                    </a:moveTo>
                    <a:cubicBezTo>
                      <a:pt x="14077" y="11234"/>
                      <a:pt x="14277" y="11598"/>
                      <a:pt x="14277" y="11875"/>
                    </a:cubicBezTo>
                    <a:cubicBezTo>
                      <a:pt x="14310" y="12209"/>
                      <a:pt x="14077" y="12476"/>
                      <a:pt x="13777" y="12576"/>
                    </a:cubicBezTo>
                    <a:cubicBezTo>
                      <a:pt x="13711" y="12589"/>
                      <a:pt x="13646" y="12596"/>
                      <a:pt x="13582" y="12596"/>
                    </a:cubicBezTo>
                    <a:cubicBezTo>
                      <a:pt x="13319" y="12596"/>
                      <a:pt x="13077" y="12484"/>
                      <a:pt x="12943" y="12242"/>
                    </a:cubicBezTo>
                    <a:cubicBezTo>
                      <a:pt x="12809" y="11942"/>
                      <a:pt x="12843" y="11609"/>
                      <a:pt x="13076" y="11375"/>
                    </a:cubicBezTo>
                    <a:cubicBezTo>
                      <a:pt x="13108" y="11351"/>
                      <a:pt x="13144" y="11341"/>
                      <a:pt x="13178" y="11341"/>
                    </a:cubicBezTo>
                    <a:cubicBezTo>
                      <a:pt x="13288" y="11341"/>
                      <a:pt x="13386" y="11448"/>
                      <a:pt x="13310" y="11575"/>
                    </a:cubicBezTo>
                    <a:cubicBezTo>
                      <a:pt x="13160" y="11815"/>
                      <a:pt x="13253" y="12190"/>
                      <a:pt x="13540" y="12190"/>
                    </a:cubicBezTo>
                    <a:cubicBezTo>
                      <a:pt x="13572" y="12190"/>
                      <a:pt x="13606" y="12186"/>
                      <a:pt x="13643" y="12176"/>
                    </a:cubicBezTo>
                    <a:cubicBezTo>
                      <a:pt x="13810" y="12109"/>
                      <a:pt x="13910" y="11975"/>
                      <a:pt x="13877" y="11809"/>
                    </a:cubicBezTo>
                    <a:cubicBezTo>
                      <a:pt x="13843" y="11642"/>
                      <a:pt x="13710" y="11609"/>
                      <a:pt x="13643" y="11475"/>
                    </a:cubicBezTo>
                    <a:cubicBezTo>
                      <a:pt x="13577" y="11375"/>
                      <a:pt x="13610" y="11242"/>
                      <a:pt x="13710" y="11242"/>
                    </a:cubicBezTo>
                    <a:cubicBezTo>
                      <a:pt x="13735" y="11237"/>
                      <a:pt x="13759" y="11234"/>
                      <a:pt x="13783" y="11234"/>
                    </a:cubicBezTo>
                    <a:close/>
                    <a:moveTo>
                      <a:pt x="24284" y="17680"/>
                    </a:moveTo>
                    <a:cubicBezTo>
                      <a:pt x="24618" y="17713"/>
                      <a:pt x="24751" y="18080"/>
                      <a:pt x="24751" y="18380"/>
                    </a:cubicBezTo>
                    <a:cubicBezTo>
                      <a:pt x="24751" y="18647"/>
                      <a:pt x="24584" y="18947"/>
                      <a:pt x="24318" y="19114"/>
                    </a:cubicBezTo>
                    <a:cubicBezTo>
                      <a:pt x="24198" y="19184"/>
                      <a:pt x="24069" y="19216"/>
                      <a:pt x="23942" y="19216"/>
                    </a:cubicBezTo>
                    <a:cubicBezTo>
                      <a:pt x="23465" y="19216"/>
                      <a:pt x="23004" y="18773"/>
                      <a:pt x="23083" y="18247"/>
                    </a:cubicBezTo>
                    <a:cubicBezTo>
                      <a:pt x="23100" y="18147"/>
                      <a:pt x="23192" y="18096"/>
                      <a:pt x="23284" y="18096"/>
                    </a:cubicBezTo>
                    <a:cubicBezTo>
                      <a:pt x="23375" y="18096"/>
                      <a:pt x="23467" y="18147"/>
                      <a:pt x="23484" y="18247"/>
                    </a:cubicBezTo>
                    <a:cubicBezTo>
                      <a:pt x="23509" y="18424"/>
                      <a:pt x="23689" y="18660"/>
                      <a:pt x="23876" y="18660"/>
                    </a:cubicBezTo>
                    <a:cubicBezTo>
                      <a:pt x="23935" y="18660"/>
                      <a:pt x="23995" y="18636"/>
                      <a:pt x="24051" y="18580"/>
                    </a:cubicBezTo>
                    <a:cubicBezTo>
                      <a:pt x="24151" y="18513"/>
                      <a:pt x="24184" y="18380"/>
                      <a:pt x="24184" y="18280"/>
                    </a:cubicBezTo>
                    <a:cubicBezTo>
                      <a:pt x="24151" y="18147"/>
                      <a:pt x="24084" y="18046"/>
                      <a:pt x="24084" y="17880"/>
                    </a:cubicBezTo>
                    <a:cubicBezTo>
                      <a:pt x="24051" y="17780"/>
                      <a:pt x="24184" y="17680"/>
                      <a:pt x="24284" y="17680"/>
                    </a:cubicBezTo>
                    <a:close/>
                    <a:moveTo>
                      <a:pt x="9902" y="18678"/>
                    </a:moveTo>
                    <a:cubicBezTo>
                      <a:pt x="9914" y="18678"/>
                      <a:pt x="9927" y="18679"/>
                      <a:pt x="9941" y="18680"/>
                    </a:cubicBezTo>
                    <a:cubicBezTo>
                      <a:pt x="10174" y="18680"/>
                      <a:pt x="10274" y="18947"/>
                      <a:pt x="10274" y="19147"/>
                    </a:cubicBezTo>
                    <a:cubicBezTo>
                      <a:pt x="10274" y="19549"/>
                      <a:pt x="9988" y="19922"/>
                      <a:pt x="9602" y="19922"/>
                    </a:cubicBezTo>
                    <a:cubicBezTo>
                      <a:pt x="9571" y="19922"/>
                      <a:pt x="9539" y="19919"/>
                      <a:pt x="9507" y="19914"/>
                    </a:cubicBezTo>
                    <a:cubicBezTo>
                      <a:pt x="9007" y="19881"/>
                      <a:pt x="8706" y="19347"/>
                      <a:pt x="8907" y="18914"/>
                    </a:cubicBezTo>
                    <a:cubicBezTo>
                      <a:pt x="8941" y="18833"/>
                      <a:pt x="9000" y="18800"/>
                      <a:pt x="9061" y="18800"/>
                    </a:cubicBezTo>
                    <a:cubicBezTo>
                      <a:pt x="9175" y="18800"/>
                      <a:pt x="9295" y="18916"/>
                      <a:pt x="9274" y="19047"/>
                    </a:cubicBezTo>
                    <a:cubicBezTo>
                      <a:pt x="9242" y="19203"/>
                      <a:pt x="9386" y="19417"/>
                      <a:pt x="9541" y="19417"/>
                    </a:cubicBezTo>
                    <a:cubicBezTo>
                      <a:pt x="9552" y="19417"/>
                      <a:pt x="9563" y="19416"/>
                      <a:pt x="9574" y="19414"/>
                    </a:cubicBezTo>
                    <a:cubicBezTo>
                      <a:pt x="9707" y="19414"/>
                      <a:pt x="9774" y="19214"/>
                      <a:pt x="9741" y="19114"/>
                    </a:cubicBezTo>
                    <a:cubicBezTo>
                      <a:pt x="9741" y="18956"/>
                      <a:pt x="9681" y="18678"/>
                      <a:pt x="9902" y="18678"/>
                    </a:cubicBezTo>
                    <a:close/>
                    <a:moveTo>
                      <a:pt x="14577" y="18906"/>
                    </a:moveTo>
                    <a:cubicBezTo>
                      <a:pt x="14956" y="18906"/>
                      <a:pt x="15289" y="19226"/>
                      <a:pt x="15345" y="19614"/>
                    </a:cubicBezTo>
                    <a:cubicBezTo>
                      <a:pt x="15378" y="20048"/>
                      <a:pt x="15011" y="20415"/>
                      <a:pt x="14577" y="20448"/>
                    </a:cubicBezTo>
                    <a:cubicBezTo>
                      <a:pt x="14537" y="20454"/>
                      <a:pt x="14498" y="20457"/>
                      <a:pt x="14459" y="20457"/>
                    </a:cubicBezTo>
                    <a:cubicBezTo>
                      <a:pt x="14050" y="20457"/>
                      <a:pt x="13741" y="20141"/>
                      <a:pt x="13710" y="19714"/>
                    </a:cubicBezTo>
                    <a:cubicBezTo>
                      <a:pt x="13677" y="19514"/>
                      <a:pt x="13743" y="19314"/>
                      <a:pt x="13877" y="19147"/>
                    </a:cubicBezTo>
                    <a:cubicBezTo>
                      <a:pt x="13877" y="19114"/>
                      <a:pt x="13977" y="19081"/>
                      <a:pt x="14010" y="19047"/>
                    </a:cubicBezTo>
                    <a:cubicBezTo>
                      <a:pt x="14044" y="19047"/>
                      <a:pt x="14077" y="19014"/>
                      <a:pt x="14110" y="18980"/>
                    </a:cubicBezTo>
                    <a:cubicBezTo>
                      <a:pt x="14157" y="18957"/>
                      <a:pt x="14205" y="18933"/>
                      <a:pt x="14264" y="18933"/>
                    </a:cubicBezTo>
                    <a:cubicBezTo>
                      <a:pt x="14288" y="18933"/>
                      <a:pt x="14314" y="18937"/>
                      <a:pt x="14344" y="18947"/>
                    </a:cubicBezTo>
                    <a:cubicBezTo>
                      <a:pt x="14422" y="18919"/>
                      <a:pt x="14500" y="18906"/>
                      <a:pt x="14577" y="18906"/>
                    </a:cubicBezTo>
                    <a:close/>
                    <a:moveTo>
                      <a:pt x="23199" y="22784"/>
                    </a:moveTo>
                    <a:cubicBezTo>
                      <a:pt x="23290" y="22784"/>
                      <a:pt x="23384" y="22836"/>
                      <a:pt x="23384" y="22950"/>
                    </a:cubicBezTo>
                    <a:cubicBezTo>
                      <a:pt x="23384" y="23317"/>
                      <a:pt x="23183" y="23917"/>
                      <a:pt x="23684" y="24051"/>
                    </a:cubicBezTo>
                    <a:cubicBezTo>
                      <a:pt x="23817" y="24051"/>
                      <a:pt x="23951" y="24017"/>
                      <a:pt x="23951" y="23851"/>
                    </a:cubicBezTo>
                    <a:cubicBezTo>
                      <a:pt x="23951" y="23717"/>
                      <a:pt x="23817" y="23650"/>
                      <a:pt x="23784" y="23550"/>
                    </a:cubicBezTo>
                    <a:cubicBezTo>
                      <a:pt x="23717" y="23450"/>
                      <a:pt x="23751" y="23317"/>
                      <a:pt x="23851" y="23250"/>
                    </a:cubicBezTo>
                    <a:cubicBezTo>
                      <a:pt x="23915" y="23215"/>
                      <a:pt x="23977" y="23200"/>
                      <a:pt x="24036" y="23200"/>
                    </a:cubicBezTo>
                    <a:cubicBezTo>
                      <a:pt x="24313" y="23200"/>
                      <a:pt x="24518" y="23548"/>
                      <a:pt x="24518" y="23851"/>
                    </a:cubicBezTo>
                    <a:cubicBezTo>
                      <a:pt x="24518" y="24218"/>
                      <a:pt x="24284" y="24551"/>
                      <a:pt x="23884" y="24618"/>
                    </a:cubicBezTo>
                    <a:cubicBezTo>
                      <a:pt x="23841" y="24624"/>
                      <a:pt x="23798" y="24627"/>
                      <a:pt x="23756" y="24627"/>
                    </a:cubicBezTo>
                    <a:cubicBezTo>
                      <a:pt x="22928" y="24627"/>
                      <a:pt x="22417" y="23420"/>
                      <a:pt x="23083" y="22817"/>
                    </a:cubicBezTo>
                    <a:cubicBezTo>
                      <a:pt x="23115" y="22795"/>
                      <a:pt x="23157" y="22784"/>
                      <a:pt x="23199" y="22784"/>
                    </a:cubicBezTo>
                    <a:close/>
                    <a:moveTo>
                      <a:pt x="4120" y="26836"/>
                    </a:moveTo>
                    <a:cubicBezTo>
                      <a:pt x="4195" y="26836"/>
                      <a:pt x="4270" y="26886"/>
                      <a:pt x="4270" y="26986"/>
                    </a:cubicBezTo>
                    <a:cubicBezTo>
                      <a:pt x="4303" y="27120"/>
                      <a:pt x="4303" y="27220"/>
                      <a:pt x="4270" y="27320"/>
                    </a:cubicBezTo>
                    <a:cubicBezTo>
                      <a:pt x="4253" y="27403"/>
                      <a:pt x="4187" y="27445"/>
                      <a:pt x="4120" y="27445"/>
                    </a:cubicBezTo>
                    <a:cubicBezTo>
                      <a:pt x="4053" y="27445"/>
                      <a:pt x="3986" y="27403"/>
                      <a:pt x="3970" y="27320"/>
                    </a:cubicBezTo>
                    <a:cubicBezTo>
                      <a:pt x="3936" y="27220"/>
                      <a:pt x="3936" y="27120"/>
                      <a:pt x="3970" y="26986"/>
                    </a:cubicBezTo>
                    <a:cubicBezTo>
                      <a:pt x="3970" y="26886"/>
                      <a:pt x="4045" y="26836"/>
                      <a:pt x="4120" y="26836"/>
                    </a:cubicBezTo>
                    <a:close/>
                    <a:moveTo>
                      <a:pt x="20026" y="32754"/>
                    </a:moveTo>
                    <a:cubicBezTo>
                      <a:pt x="20240" y="32754"/>
                      <a:pt x="20419" y="32970"/>
                      <a:pt x="20482" y="33157"/>
                    </a:cubicBezTo>
                    <a:cubicBezTo>
                      <a:pt x="20515" y="33424"/>
                      <a:pt x="20448" y="33658"/>
                      <a:pt x="20248" y="33824"/>
                    </a:cubicBezTo>
                    <a:cubicBezTo>
                      <a:pt x="20148" y="33908"/>
                      <a:pt x="20023" y="33950"/>
                      <a:pt x="19894" y="33950"/>
                    </a:cubicBezTo>
                    <a:cubicBezTo>
                      <a:pt x="19764" y="33950"/>
                      <a:pt x="19631" y="33908"/>
                      <a:pt x="19514" y="33824"/>
                    </a:cubicBezTo>
                    <a:cubicBezTo>
                      <a:pt x="19414" y="33758"/>
                      <a:pt x="19314" y="33624"/>
                      <a:pt x="19281" y="33524"/>
                    </a:cubicBezTo>
                    <a:cubicBezTo>
                      <a:pt x="19247" y="33391"/>
                      <a:pt x="19281" y="33291"/>
                      <a:pt x="19314" y="33157"/>
                    </a:cubicBezTo>
                    <a:cubicBezTo>
                      <a:pt x="19344" y="33082"/>
                      <a:pt x="19415" y="33048"/>
                      <a:pt x="19483" y="33048"/>
                    </a:cubicBezTo>
                    <a:cubicBezTo>
                      <a:pt x="19567" y="33048"/>
                      <a:pt x="19648" y="33099"/>
                      <a:pt x="19648" y="33191"/>
                    </a:cubicBezTo>
                    <a:cubicBezTo>
                      <a:pt x="19714" y="33257"/>
                      <a:pt x="19748" y="33291"/>
                      <a:pt x="19781" y="33324"/>
                    </a:cubicBezTo>
                    <a:cubicBezTo>
                      <a:pt x="19848" y="33357"/>
                      <a:pt x="19881" y="33357"/>
                      <a:pt x="19881" y="33357"/>
                    </a:cubicBezTo>
                    <a:cubicBezTo>
                      <a:pt x="19981" y="33257"/>
                      <a:pt x="19848" y="33057"/>
                      <a:pt x="19814" y="32957"/>
                    </a:cubicBezTo>
                    <a:cubicBezTo>
                      <a:pt x="19814" y="32890"/>
                      <a:pt x="19914" y="32790"/>
                      <a:pt x="19981" y="32757"/>
                    </a:cubicBezTo>
                    <a:cubicBezTo>
                      <a:pt x="19996" y="32755"/>
                      <a:pt x="20011" y="32754"/>
                      <a:pt x="20026" y="32754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134" y="7339"/>
                      <a:pt x="1001" y="15044"/>
                      <a:pt x="1201" y="22450"/>
                    </a:cubicBezTo>
                    <a:cubicBezTo>
                      <a:pt x="1401" y="30122"/>
                      <a:pt x="1768" y="37927"/>
                      <a:pt x="1201" y="45600"/>
                    </a:cubicBezTo>
                    <a:cubicBezTo>
                      <a:pt x="5204" y="48602"/>
                      <a:pt x="11375" y="48869"/>
                      <a:pt x="16212" y="48935"/>
                    </a:cubicBezTo>
                    <a:cubicBezTo>
                      <a:pt x="16690" y="48944"/>
                      <a:pt x="17170" y="48950"/>
                      <a:pt x="17651" y="48950"/>
                    </a:cubicBezTo>
                    <a:cubicBezTo>
                      <a:pt x="22471" y="48950"/>
                      <a:pt x="27373" y="48396"/>
                      <a:pt x="31256" y="45333"/>
                    </a:cubicBezTo>
                    <a:cubicBezTo>
                      <a:pt x="31189" y="37727"/>
                      <a:pt x="31289" y="30122"/>
                      <a:pt x="31556" y="22550"/>
                    </a:cubicBezTo>
                    <a:cubicBezTo>
                      <a:pt x="31690" y="18780"/>
                      <a:pt x="31856" y="15011"/>
                      <a:pt x="32090" y="11242"/>
                    </a:cubicBezTo>
                    <a:cubicBezTo>
                      <a:pt x="32290" y="7739"/>
                      <a:pt x="32290" y="4070"/>
                      <a:pt x="32990" y="634"/>
                    </a:cubicBezTo>
                    <a:lnTo>
                      <a:pt x="32990" y="634"/>
                    </a:lnTo>
                    <a:cubicBezTo>
                      <a:pt x="28762" y="1380"/>
                      <a:pt x="24379" y="1690"/>
                      <a:pt x="19965" y="1690"/>
                    </a:cubicBezTo>
                    <a:cubicBezTo>
                      <a:pt x="14318" y="1690"/>
                      <a:pt x="8622" y="1183"/>
                      <a:pt x="3136" y="434"/>
                    </a:cubicBezTo>
                    <a:lnTo>
                      <a:pt x="3136" y="434"/>
                    </a:lnTo>
                    <a:cubicBezTo>
                      <a:pt x="4437" y="8406"/>
                      <a:pt x="4770" y="16879"/>
                      <a:pt x="4270" y="24918"/>
                    </a:cubicBezTo>
                    <a:cubicBezTo>
                      <a:pt x="4270" y="25035"/>
                      <a:pt x="4178" y="25093"/>
                      <a:pt x="4086" y="25093"/>
                    </a:cubicBezTo>
                    <a:cubicBezTo>
                      <a:pt x="3995" y="25093"/>
                      <a:pt x="3903" y="25035"/>
                      <a:pt x="3903" y="24918"/>
                    </a:cubicBezTo>
                    <a:cubicBezTo>
                      <a:pt x="3903" y="20815"/>
                      <a:pt x="4036" y="16679"/>
                      <a:pt x="3803" y="12543"/>
                    </a:cubicBezTo>
                    <a:cubicBezTo>
                      <a:pt x="3569" y="8506"/>
                      <a:pt x="3136" y="4437"/>
                      <a:pt x="2802" y="400"/>
                    </a:cubicBezTo>
                    <a:cubicBezTo>
                      <a:pt x="1868" y="267"/>
                      <a:pt x="934" y="134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21" name="Google Shape;14821;p43"/>
              <p:cNvSpPr/>
              <p:nvPr/>
            </p:nvSpPr>
            <p:spPr>
              <a:xfrm>
                <a:off x="7347399" y="2151969"/>
                <a:ext cx="222861" cy="308780"/>
              </a:xfrm>
              <a:custGeom>
                <a:rect b="b" l="l" r="r" t="t"/>
                <a:pathLst>
                  <a:path extrusionOk="0" h="9707" w="7006">
                    <a:moveTo>
                      <a:pt x="7005" y="0"/>
                    </a:moveTo>
                    <a:lnTo>
                      <a:pt x="7005" y="0"/>
                    </a:lnTo>
                    <a:cubicBezTo>
                      <a:pt x="4403" y="67"/>
                      <a:pt x="2402" y="1368"/>
                      <a:pt x="667" y="3169"/>
                    </a:cubicBezTo>
                    <a:cubicBezTo>
                      <a:pt x="567" y="3970"/>
                      <a:pt x="467" y="4770"/>
                      <a:pt x="400" y="5537"/>
                    </a:cubicBezTo>
                    <a:cubicBezTo>
                      <a:pt x="234" y="6938"/>
                      <a:pt x="134" y="8306"/>
                      <a:pt x="0" y="9707"/>
                    </a:cubicBezTo>
                    <a:cubicBezTo>
                      <a:pt x="1134" y="7606"/>
                      <a:pt x="2869" y="5637"/>
                      <a:pt x="4970" y="5004"/>
                    </a:cubicBezTo>
                    <a:cubicBezTo>
                      <a:pt x="5104" y="4136"/>
                      <a:pt x="5371" y="3302"/>
                      <a:pt x="5704" y="2569"/>
                    </a:cubicBezTo>
                    <a:cubicBezTo>
                      <a:pt x="6038" y="1735"/>
                      <a:pt x="6471" y="801"/>
                      <a:pt x="7005" y="0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22" name="Google Shape;14822;p43"/>
              <p:cNvSpPr/>
              <p:nvPr/>
            </p:nvSpPr>
            <p:spPr>
              <a:xfrm>
                <a:off x="7309196" y="3335069"/>
                <a:ext cx="447821" cy="228110"/>
              </a:xfrm>
              <a:custGeom>
                <a:rect b="b" l="l" r="r" t="t"/>
                <a:pathLst>
                  <a:path extrusionOk="0" h="7171" w="14078">
                    <a:moveTo>
                      <a:pt x="14077" y="0"/>
                    </a:moveTo>
                    <a:lnTo>
                      <a:pt x="14077" y="0"/>
                    </a:lnTo>
                    <a:cubicBezTo>
                      <a:pt x="13477" y="734"/>
                      <a:pt x="12809" y="1401"/>
                      <a:pt x="12076" y="2002"/>
                    </a:cubicBezTo>
                    <a:cubicBezTo>
                      <a:pt x="10702" y="3116"/>
                      <a:pt x="8463" y="4432"/>
                      <a:pt x="6438" y="4432"/>
                    </a:cubicBezTo>
                    <a:cubicBezTo>
                      <a:pt x="5856" y="4432"/>
                      <a:pt x="5291" y="4323"/>
                      <a:pt x="4770" y="4070"/>
                    </a:cubicBezTo>
                    <a:cubicBezTo>
                      <a:pt x="3703" y="3570"/>
                      <a:pt x="3169" y="2636"/>
                      <a:pt x="2869" y="1568"/>
                    </a:cubicBezTo>
                    <a:cubicBezTo>
                      <a:pt x="1735" y="1535"/>
                      <a:pt x="701" y="1101"/>
                      <a:pt x="0" y="167"/>
                    </a:cubicBezTo>
                    <a:cubicBezTo>
                      <a:pt x="0" y="868"/>
                      <a:pt x="0" y="1601"/>
                      <a:pt x="0" y="2302"/>
                    </a:cubicBezTo>
                    <a:cubicBezTo>
                      <a:pt x="23" y="2296"/>
                      <a:pt x="46" y="2294"/>
                      <a:pt x="69" y="2294"/>
                    </a:cubicBezTo>
                    <a:cubicBezTo>
                      <a:pt x="185" y="2294"/>
                      <a:pt x="301" y="2363"/>
                      <a:pt x="301" y="2502"/>
                    </a:cubicBezTo>
                    <a:cubicBezTo>
                      <a:pt x="267" y="3336"/>
                      <a:pt x="167" y="4203"/>
                      <a:pt x="34" y="5004"/>
                    </a:cubicBezTo>
                    <a:cubicBezTo>
                      <a:pt x="34" y="5171"/>
                      <a:pt x="34" y="5304"/>
                      <a:pt x="34" y="5438"/>
                    </a:cubicBezTo>
                    <a:cubicBezTo>
                      <a:pt x="1436" y="6658"/>
                      <a:pt x="2944" y="7170"/>
                      <a:pt x="4444" y="7170"/>
                    </a:cubicBezTo>
                    <a:cubicBezTo>
                      <a:pt x="8188" y="7170"/>
                      <a:pt x="11876" y="3978"/>
                      <a:pt x="13710" y="667"/>
                    </a:cubicBezTo>
                    <a:cubicBezTo>
                      <a:pt x="13844" y="434"/>
                      <a:pt x="13944" y="200"/>
                      <a:pt x="14077" y="0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23" name="Google Shape;14823;p43"/>
              <p:cNvSpPr/>
              <p:nvPr/>
            </p:nvSpPr>
            <p:spPr>
              <a:xfrm>
                <a:off x="6122920" y="3083581"/>
                <a:ext cx="1165105" cy="882091"/>
              </a:xfrm>
              <a:custGeom>
                <a:rect b="b" l="l" r="r" t="t"/>
                <a:pathLst>
                  <a:path extrusionOk="0" h="27730" w="36627">
                    <a:moveTo>
                      <a:pt x="2095" y="19608"/>
                    </a:moveTo>
                    <a:cubicBezTo>
                      <a:pt x="2152" y="19608"/>
                      <a:pt x="2202" y="19691"/>
                      <a:pt x="2202" y="19748"/>
                    </a:cubicBezTo>
                    <a:cubicBezTo>
                      <a:pt x="2202" y="19915"/>
                      <a:pt x="2102" y="20082"/>
                      <a:pt x="2135" y="20249"/>
                    </a:cubicBezTo>
                    <a:cubicBezTo>
                      <a:pt x="2168" y="20415"/>
                      <a:pt x="2235" y="20582"/>
                      <a:pt x="2402" y="20649"/>
                    </a:cubicBezTo>
                    <a:cubicBezTo>
                      <a:pt x="2446" y="20663"/>
                      <a:pt x="2489" y="20670"/>
                      <a:pt x="2533" y="20670"/>
                    </a:cubicBezTo>
                    <a:cubicBezTo>
                      <a:pt x="2686" y="20670"/>
                      <a:pt x="2831" y="20586"/>
                      <a:pt x="2935" y="20482"/>
                    </a:cubicBezTo>
                    <a:cubicBezTo>
                      <a:pt x="3002" y="20382"/>
                      <a:pt x="3069" y="20282"/>
                      <a:pt x="3069" y="20182"/>
                    </a:cubicBezTo>
                    <a:cubicBezTo>
                      <a:pt x="3069" y="20048"/>
                      <a:pt x="2969" y="19915"/>
                      <a:pt x="2935" y="19815"/>
                    </a:cubicBezTo>
                    <a:cubicBezTo>
                      <a:pt x="2913" y="19726"/>
                      <a:pt x="2965" y="19681"/>
                      <a:pt x="3022" y="19681"/>
                    </a:cubicBezTo>
                    <a:cubicBezTo>
                      <a:pt x="3050" y="19681"/>
                      <a:pt x="3080" y="19693"/>
                      <a:pt x="3102" y="19715"/>
                    </a:cubicBezTo>
                    <a:cubicBezTo>
                      <a:pt x="3269" y="19848"/>
                      <a:pt x="3369" y="19982"/>
                      <a:pt x="3402" y="20182"/>
                    </a:cubicBezTo>
                    <a:cubicBezTo>
                      <a:pt x="3436" y="20382"/>
                      <a:pt x="3369" y="20549"/>
                      <a:pt x="3269" y="20716"/>
                    </a:cubicBezTo>
                    <a:cubicBezTo>
                      <a:pt x="3104" y="20963"/>
                      <a:pt x="2804" y="21142"/>
                      <a:pt x="2498" y="21142"/>
                    </a:cubicBezTo>
                    <a:cubicBezTo>
                      <a:pt x="2433" y="21142"/>
                      <a:pt x="2367" y="21134"/>
                      <a:pt x="2302" y="21116"/>
                    </a:cubicBezTo>
                    <a:cubicBezTo>
                      <a:pt x="1968" y="21016"/>
                      <a:pt x="1735" y="20716"/>
                      <a:pt x="1701" y="20382"/>
                    </a:cubicBezTo>
                    <a:cubicBezTo>
                      <a:pt x="1635" y="20082"/>
                      <a:pt x="1701" y="19648"/>
                      <a:pt x="2068" y="19615"/>
                    </a:cubicBezTo>
                    <a:cubicBezTo>
                      <a:pt x="2077" y="19610"/>
                      <a:pt x="2086" y="19608"/>
                      <a:pt x="2095" y="19608"/>
                    </a:cubicBezTo>
                    <a:close/>
                    <a:moveTo>
                      <a:pt x="1434" y="1"/>
                    </a:moveTo>
                    <a:cubicBezTo>
                      <a:pt x="1168" y="6972"/>
                      <a:pt x="634" y="13944"/>
                      <a:pt x="0" y="20882"/>
                    </a:cubicBezTo>
                    <a:cubicBezTo>
                      <a:pt x="0" y="20882"/>
                      <a:pt x="0" y="20916"/>
                      <a:pt x="0" y="20916"/>
                    </a:cubicBezTo>
                    <a:cubicBezTo>
                      <a:pt x="3239" y="26828"/>
                      <a:pt x="10599" y="27730"/>
                      <a:pt x="16854" y="27730"/>
                    </a:cubicBezTo>
                    <a:cubicBezTo>
                      <a:pt x="17233" y="27730"/>
                      <a:pt x="17609" y="27726"/>
                      <a:pt x="17980" y="27721"/>
                    </a:cubicBezTo>
                    <a:cubicBezTo>
                      <a:pt x="21282" y="27687"/>
                      <a:pt x="24584" y="27420"/>
                      <a:pt x="27853" y="27053"/>
                    </a:cubicBezTo>
                    <a:cubicBezTo>
                      <a:pt x="31456" y="26653"/>
                      <a:pt x="36526" y="25686"/>
                      <a:pt x="36426" y="21016"/>
                    </a:cubicBezTo>
                    <a:cubicBezTo>
                      <a:pt x="36426" y="20849"/>
                      <a:pt x="36493" y="20716"/>
                      <a:pt x="36626" y="20615"/>
                    </a:cubicBezTo>
                    <a:cubicBezTo>
                      <a:pt x="36559" y="19148"/>
                      <a:pt x="36526" y="17647"/>
                      <a:pt x="36459" y="16146"/>
                    </a:cubicBezTo>
                    <a:cubicBezTo>
                      <a:pt x="35659" y="18314"/>
                      <a:pt x="34458" y="20482"/>
                      <a:pt x="32623" y="21916"/>
                    </a:cubicBezTo>
                    <a:cubicBezTo>
                      <a:pt x="30589" y="23518"/>
                      <a:pt x="28053" y="24418"/>
                      <a:pt x="25552" y="24919"/>
                    </a:cubicBezTo>
                    <a:cubicBezTo>
                      <a:pt x="23357" y="25341"/>
                      <a:pt x="21162" y="25502"/>
                      <a:pt x="18947" y="25502"/>
                    </a:cubicBezTo>
                    <a:cubicBezTo>
                      <a:pt x="18536" y="25502"/>
                      <a:pt x="18125" y="25496"/>
                      <a:pt x="17713" y="25486"/>
                    </a:cubicBezTo>
                    <a:cubicBezTo>
                      <a:pt x="15311" y="25452"/>
                      <a:pt x="12843" y="25452"/>
                      <a:pt x="10441" y="24885"/>
                    </a:cubicBezTo>
                    <a:cubicBezTo>
                      <a:pt x="10241" y="24852"/>
                      <a:pt x="10041" y="24785"/>
                      <a:pt x="9840" y="24752"/>
                    </a:cubicBezTo>
                    <a:cubicBezTo>
                      <a:pt x="9651" y="24811"/>
                      <a:pt x="9428" y="24832"/>
                      <a:pt x="9203" y="24832"/>
                    </a:cubicBezTo>
                    <a:cubicBezTo>
                      <a:pt x="8793" y="24832"/>
                      <a:pt x="8376" y="24761"/>
                      <a:pt x="8139" y="24718"/>
                    </a:cubicBezTo>
                    <a:cubicBezTo>
                      <a:pt x="6805" y="24585"/>
                      <a:pt x="5437" y="24151"/>
                      <a:pt x="4336" y="23351"/>
                    </a:cubicBezTo>
                    <a:cubicBezTo>
                      <a:pt x="4135" y="23207"/>
                      <a:pt x="4256" y="22964"/>
                      <a:pt x="4443" y="22964"/>
                    </a:cubicBezTo>
                    <a:cubicBezTo>
                      <a:pt x="4473" y="22964"/>
                      <a:pt x="4504" y="22970"/>
                      <a:pt x="4537" y="22984"/>
                    </a:cubicBezTo>
                    <a:cubicBezTo>
                      <a:pt x="5504" y="23451"/>
                      <a:pt x="6405" y="23851"/>
                      <a:pt x="7439" y="24051"/>
                    </a:cubicBezTo>
                    <a:cubicBezTo>
                      <a:pt x="7672" y="24118"/>
                      <a:pt x="7906" y="24151"/>
                      <a:pt x="8173" y="24185"/>
                    </a:cubicBezTo>
                    <a:cubicBezTo>
                      <a:pt x="7305" y="23818"/>
                      <a:pt x="6471" y="23351"/>
                      <a:pt x="5771" y="22750"/>
                    </a:cubicBezTo>
                    <a:cubicBezTo>
                      <a:pt x="5137" y="22550"/>
                      <a:pt x="4537" y="22317"/>
                      <a:pt x="3970" y="21950"/>
                    </a:cubicBezTo>
                    <a:cubicBezTo>
                      <a:pt x="3869" y="21916"/>
                      <a:pt x="3903" y="21750"/>
                      <a:pt x="4036" y="21750"/>
                    </a:cubicBezTo>
                    <a:cubicBezTo>
                      <a:pt x="4303" y="21750"/>
                      <a:pt x="4603" y="21783"/>
                      <a:pt x="4870" y="21850"/>
                    </a:cubicBezTo>
                    <a:cubicBezTo>
                      <a:pt x="4870" y="21783"/>
                      <a:pt x="4803" y="21750"/>
                      <a:pt x="4803" y="21716"/>
                    </a:cubicBezTo>
                    <a:cubicBezTo>
                      <a:pt x="3136" y="19515"/>
                      <a:pt x="2602" y="16779"/>
                      <a:pt x="2402" y="14077"/>
                    </a:cubicBezTo>
                    <a:cubicBezTo>
                      <a:pt x="2202" y="11476"/>
                      <a:pt x="2268" y="8874"/>
                      <a:pt x="2202" y="6272"/>
                    </a:cubicBezTo>
                    <a:cubicBezTo>
                      <a:pt x="2168" y="4204"/>
                      <a:pt x="2102" y="1969"/>
                      <a:pt x="1434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24" name="Google Shape;14824;p43"/>
              <p:cNvSpPr/>
              <p:nvPr/>
            </p:nvSpPr>
            <p:spPr>
              <a:xfrm>
                <a:off x="6351027" y="3821026"/>
                <a:ext cx="72209" cy="30824"/>
              </a:xfrm>
              <a:custGeom>
                <a:rect b="b" l="l" r="r" t="t"/>
                <a:pathLst>
                  <a:path extrusionOk="0" h="969" w="2270">
                    <a:moveTo>
                      <a:pt x="1" y="1"/>
                    </a:moveTo>
                    <a:lnTo>
                      <a:pt x="1" y="1"/>
                    </a:lnTo>
                    <a:cubicBezTo>
                      <a:pt x="701" y="401"/>
                      <a:pt x="1435" y="735"/>
                      <a:pt x="2236" y="968"/>
                    </a:cubicBezTo>
                    <a:cubicBezTo>
                      <a:pt x="2269" y="935"/>
                      <a:pt x="2136" y="868"/>
                      <a:pt x="1869" y="735"/>
                    </a:cubicBezTo>
                    <a:cubicBezTo>
                      <a:pt x="1302" y="401"/>
                      <a:pt x="635" y="201"/>
                      <a:pt x="1" y="1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25" name="Google Shape;14825;p43"/>
              <p:cNvSpPr/>
              <p:nvPr/>
            </p:nvSpPr>
            <p:spPr>
              <a:xfrm>
                <a:off x="6206739" y="2173186"/>
                <a:ext cx="439328" cy="1554523"/>
              </a:xfrm>
              <a:custGeom>
                <a:rect b="b" l="l" r="r" t="t"/>
                <a:pathLst>
                  <a:path extrusionOk="0" h="48869" w="13811">
                    <a:moveTo>
                      <a:pt x="4120" y="26836"/>
                    </a:moveTo>
                    <a:cubicBezTo>
                      <a:pt x="4195" y="26836"/>
                      <a:pt x="4270" y="26886"/>
                      <a:pt x="4270" y="26986"/>
                    </a:cubicBezTo>
                    <a:cubicBezTo>
                      <a:pt x="4303" y="27120"/>
                      <a:pt x="4303" y="27220"/>
                      <a:pt x="4270" y="27320"/>
                    </a:cubicBezTo>
                    <a:cubicBezTo>
                      <a:pt x="4253" y="27403"/>
                      <a:pt x="4187" y="27445"/>
                      <a:pt x="4120" y="27445"/>
                    </a:cubicBezTo>
                    <a:cubicBezTo>
                      <a:pt x="4053" y="27445"/>
                      <a:pt x="3986" y="27403"/>
                      <a:pt x="3970" y="27320"/>
                    </a:cubicBezTo>
                    <a:cubicBezTo>
                      <a:pt x="3936" y="27220"/>
                      <a:pt x="3936" y="27120"/>
                      <a:pt x="3970" y="26986"/>
                    </a:cubicBezTo>
                    <a:cubicBezTo>
                      <a:pt x="3970" y="26886"/>
                      <a:pt x="4045" y="26836"/>
                      <a:pt x="4120" y="26836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134" y="7339"/>
                      <a:pt x="1001" y="15044"/>
                      <a:pt x="1201" y="22450"/>
                    </a:cubicBezTo>
                    <a:cubicBezTo>
                      <a:pt x="1401" y="30122"/>
                      <a:pt x="1768" y="37927"/>
                      <a:pt x="1201" y="45600"/>
                    </a:cubicBezTo>
                    <a:cubicBezTo>
                      <a:pt x="4570" y="48101"/>
                      <a:pt x="9474" y="48702"/>
                      <a:pt x="13810" y="48869"/>
                    </a:cubicBezTo>
                    <a:cubicBezTo>
                      <a:pt x="11609" y="48301"/>
                      <a:pt x="9574" y="47201"/>
                      <a:pt x="7973" y="45566"/>
                    </a:cubicBezTo>
                    <a:cubicBezTo>
                      <a:pt x="5204" y="42664"/>
                      <a:pt x="4337" y="38795"/>
                      <a:pt x="4237" y="34892"/>
                    </a:cubicBezTo>
                    <a:cubicBezTo>
                      <a:pt x="4137" y="29888"/>
                      <a:pt x="4637" y="24885"/>
                      <a:pt x="4503" y="19881"/>
                    </a:cubicBezTo>
                    <a:cubicBezTo>
                      <a:pt x="4503" y="19581"/>
                      <a:pt x="4503" y="19281"/>
                      <a:pt x="4503" y="18980"/>
                    </a:cubicBezTo>
                    <a:cubicBezTo>
                      <a:pt x="4470" y="20982"/>
                      <a:pt x="4403" y="22950"/>
                      <a:pt x="4270" y="24918"/>
                    </a:cubicBezTo>
                    <a:cubicBezTo>
                      <a:pt x="4270" y="25035"/>
                      <a:pt x="4178" y="25093"/>
                      <a:pt x="4086" y="25093"/>
                    </a:cubicBezTo>
                    <a:cubicBezTo>
                      <a:pt x="3995" y="25093"/>
                      <a:pt x="3903" y="25035"/>
                      <a:pt x="3903" y="24918"/>
                    </a:cubicBezTo>
                    <a:cubicBezTo>
                      <a:pt x="3903" y="20815"/>
                      <a:pt x="4036" y="16679"/>
                      <a:pt x="3803" y="12543"/>
                    </a:cubicBezTo>
                    <a:cubicBezTo>
                      <a:pt x="3569" y="8506"/>
                      <a:pt x="3136" y="4437"/>
                      <a:pt x="2802" y="400"/>
                    </a:cubicBezTo>
                    <a:cubicBezTo>
                      <a:pt x="1868" y="267"/>
                      <a:pt x="934" y="134"/>
                      <a:pt x="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26" name="Google Shape;14826;p43"/>
              <p:cNvSpPr/>
              <p:nvPr/>
            </p:nvSpPr>
            <p:spPr>
              <a:xfrm>
                <a:off x="6986615" y="2251088"/>
                <a:ext cx="187838" cy="1363949"/>
              </a:xfrm>
              <a:custGeom>
                <a:rect b="b" l="l" r="r" t="t"/>
                <a:pathLst>
                  <a:path extrusionOk="0" h="42878" w="5905">
                    <a:moveTo>
                      <a:pt x="3666" y="0"/>
                    </a:moveTo>
                    <a:cubicBezTo>
                      <a:pt x="3525" y="0"/>
                      <a:pt x="3408" y="91"/>
                      <a:pt x="3336" y="320"/>
                    </a:cubicBezTo>
                    <a:cubicBezTo>
                      <a:pt x="3103" y="1154"/>
                      <a:pt x="3170" y="2054"/>
                      <a:pt x="3203" y="2888"/>
                    </a:cubicBezTo>
                    <a:cubicBezTo>
                      <a:pt x="3203" y="3689"/>
                      <a:pt x="3203" y="4490"/>
                      <a:pt x="3203" y="5257"/>
                    </a:cubicBezTo>
                    <a:cubicBezTo>
                      <a:pt x="3270" y="5924"/>
                      <a:pt x="3336" y="6591"/>
                      <a:pt x="3370" y="7292"/>
                    </a:cubicBezTo>
                    <a:cubicBezTo>
                      <a:pt x="3603" y="7358"/>
                      <a:pt x="3803" y="7625"/>
                      <a:pt x="3837" y="7825"/>
                    </a:cubicBezTo>
                    <a:cubicBezTo>
                      <a:pt x="3937" y="8159"/>
                      <a:pt x="3737" y="8492"/>
                      <a:pt x="3437" y="8626"/>
                    </a:cubicBezTo>
                    <a:cubicBezTo>
                      <a:pt x="3437" y="8926"/>
                      <a:pt x="3437" y="9226"/>
                      <a:pt x="3437" y="9560"/>
                    </a:cubicBezTo>
                    <a:cubicBezTo>
                      <a:pt x="3336" y="12929"/>
                      <a:pt x="2869" y="16265"/>
                      <a:pt x="2469" y="19634"/>
                    </a:cubicBezTo>
                    <a:cubicBezTo>
                      <a:pt x="2069" y="23203"/>
                      <a:pt x="1935" y="26772"/>
                      <a:pt x="1602" y="30341"/>
                    </a:cubicBezTo>
                    <a:cubicBezTo>
                      <a:pt x="1468" y="31876"/>
                      <a:pt x="1335" y="33410"/>
                      <a:pt x="1001" y="34911"/>
                    </a:cubicBezTo>
                    <a:cubicBezTo>
                      <a:pt x="668" y="36346"/>
                      <a:pt x="268" y="37847"/>
                      <a:pt x="134" y="39348"/>
                    </a:cubicBezTo>
                    <a:cubicBezTo>
                      <a:pt x="67" y="40148"/>
                      <a:pt x="1" y="41016"/>
                      <a:pt x="301" y="41783"/>
                    </a:cubicBezTo>
                    <a:cubicBezTo>
                      <a:pt x="563" y="42416"/>
                      <a:pt x="1025" y="42878"/>
                      <a:pt x="1557" y="42878"/>
                    </a:cubicBezTo>
                    <a:cubicBezTo>
                      <a:pt x="1837" y="42878"/>
                      <a:pt x="2136" y="42749"/>
                      <a:pt x="2436" y="42450"/>
                    </a:cubicBezTo>
                    <a:cubicBezTo>
                      <a:pt x="3437" y="41449"/>
                      <a:pt x="3904" y="40115"/>
                      <a:pt x="4137" y="38747"/>
                    </a:cubicBezTo>
                    <a:cubicBezTo>
                      <a:pt x="4704" y="35578"/>
                      <a:pt x="4971" y="32309"/>
                      <a:pt x="5204" y="29107"/>
                    </a:cubicBezTo>
                    <a:cubicBezTo>
                      <a:pt x="5705" y="21869"/>
                      <a:pt x="5905" y="14697"/>
                      <a:pt x="5505" y="7458"/>
                    </a:cubicBezTo>
                    <a:cubicBezTo>
                      <a:pt x="5438" y="5991"/>
                      <a:pt x="5371" y="4523"/>
                      <a:pt x="5271" y="3089"/>
                    </a:cubicBezTo>
                    <a:cubicBezTo>
                      <a:pt x="5204" y="2455"/>
                      <a:pt x="5171" y="1788"/>
                      <a:pt x="4938" y="1221"/>
                    </a:cubicBezTo>
                    <a:cubicBezTo>
                      <a:pt x="4810" y="940"/>
                      <a:pt x="4120" y="0"/>
                      <a:pt x="366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27" name="Google Shape;14827;p43"/>
              <p:cNvSpPr/>
              <p:nvPr/>
            </p:nvSpPr>
            <p:spPr>
              <a:xfrm>
                <a:off x="5936166" y="1411056"/>
                <a:ext cx="1607582" cy="651023"/>
              </a:xfrm>
              <a:custGeom>
                <a:rect b="b" l="l" r="r" t="t"/>
                <a:pathLst>
                  <a:path extrusionOk="0" h="20466" w="50537">
                    <a:moveTo>
                      <a:pt x="29931" y="1210"/>
                    </a:moveTo>
                    <a:cubicBezTo>
                      <a:pt x="30087" y="1210"/>
                      <a:pt x="30243" y="1251"/>
                      <a:pt x="30389" y="1343"/>
                    </a:cubicBezTo>
                    <a:cubicBezTo>
                      <a:pt x="30522" y="1410"/>
                      <a:pt x="30489" y="1643"/>
                      <a:pt x="30322" y="1643"/>
                    </a:cubicBezTo>
                    <a:cubicBezTo>
                      <a:pt x="30259" y="1634"/>
                      <a:pt x="30197" y="1629"/>
                      <a:pt x="30135" y="1629"/>
                    </a:cubicBezTo>
                    <a:cubicBezTo>
                      <a:pt x="29769" y="1629"/>
                      <a:pt x="29430" y="1796"/>
                      <a:pt x="29288" y="2110"/>
                    </a:cubicBezTo>
                    <a:cubicBezTo>
                      <a:pt x="29483" y="2159"/>
                      <a:pt x="29678" y="2190"/>
                      <a:pt x="29861" y="2190"/>
                    </a:cubicBezTo>
                    <a:cubicBezTo>
                      <a:pt x="29927" y="2190"/>
                      <a:pt x="29992" y="2186"/>
                      <a:pt x="30055" y="2177"/>
                    </a:cubicBezTo>
                    <a:cubicBezTo>
                      <a:pt x="30322" y="2144"/>
                      <a:pt x="30555" y="1977"/>
                      <a:pt x="30789" y="1977"/>
                    </a:cubicBezTo>
                    <a:cubicBezTo>
                      <a:pt x="30922" y="1977"/>
                      <a:pt x="30956" y="2077"/>
                      <a:pt x="30922" y="2177"/>
                    </a:cubicBezTo>
                    <a:cubicBezTo>
                      <a:pt x="30755" y="2511"/>
                      <a:pt x="30322" y="2611"/>
                      <a:pt x="30022" y="2644"/>
                    </a:cubicBezTo>
                    <a:cubicBezTo>
                      <a:pt x="29955" y="2650"/>
                      <a:pt x="29889" y="2652"/>
                      <a:pt x="29824" y="2652"/>
                    </a:cubicBezTo>
                    <a:cubicBezTo>
                      <a:pt x="29500" y="2652"/>
                      <a:pt x="29199" y="2583"/>
                      <a:pt x="28921" y="2444"/>
                    </a:cubicBezTo>
                    <a:cubicBezTo>
                      <a:pt x="28821" y="2410"/>
                      <a:pt x="28787" y="2277"/>
                      <a:pt x="28787" y="2210"/>
                    </a:cubicBezTo>
                    <a:cubicBezTo>
                      <a:pt x="28890" y="1671"/>
                      <a:pt x="29409" y="1210"/>
                      <a:pt x="29931" y="1210"/>
                    </a:cubicBezTo>
                    <a:close/>
                    <a:moveTo>
                      <a:pt x="18617" y="1608"/>
                    </a:moveTo>
                    <a:cubicBezTo>
                      <a:pt x="18853" y="1608"/>
                      <a:pt x="18903" y="1913"/>
                      <a:pt x="18680" y="1977"/>
                    </a:cubicBezTo>
                    <a:cubicBezTo>
                      <a:pt x="18280" y="2144"/>
                      <a:pt x="17913" y="2377"/>
                      <a:pt x="17579" y="2644"/>
                    </a:cubicBezTo>
                    <a:cubicBezTo>
                      <a:pt x="17413" y="2777"/>
                      <a:pt x="17212" y="2978"/>
                      <a:pt x="17146" y="3144"/>
                    </a:cubicBezTo>
                    <a:cubicBezTo>
                      <a:pt x="17049" y="3376"/>
                      <a:pt x="17131" y="3440"/>
                      <a:pt x="17256" y="3440"/>
                    </a:cubicBezTo>
                    <a:cubicBezTo>
                      <a:pt x="17348" y="3440"/>
                      <a:pt x="17462" y="3406"/>
                      <a:pt x="17546" y="3378"/>
                    </a:cubicBezTo>
                    <a:cubicBezTo>
                      <a:pt x="17946" y="3278"/>
                      <a:pt x="18280" y="3078"/>
                      <a:pt x="18547" y="2811"/>
                    </a:cubicBezTo>
                    <a:cubicBezTo>
                      <a:pt x="18780" y="2577"/>
                      <a:pt x="18880" y="2277"/>
                      <a:pt x="19147" y="2077"/>
                    </a:cubicBezTo>
                    <a:cubicBezTo>
                      <a:pt x="19167" y="2057"/>
                      <a:pt x="19189" y="2049"/>
                      <a:pt x="19211" y="2049"/>
                    </a:cubicBezTo>
                    <a:cubicBezTo>
                      <a:pt x="19264" y="2049"/>
                      <a:pt x="19314" y="2096"/>
                      <a:pt x="19314" y="2144"/>
                    </a:cubicBezTo>
                    <a:cubicBezTo>
                      <a:pt x="19487" y="3006"/>
                      <a:pt x="18196" y="3919"/>
                      <a:pt x="17281" y="3919"/>
                    </a:cubicBezTo>
                    <a:cubicBezTo>
                      <a:pt x="17135" y="3919"/>
                      <a:pt x="16998" y="3895"/>
                      <a:pt x="16879" y="3845"/>
                    </a:cubicBezTo>
                    <a:cubicBezTo>
                      <a:pt x="16245" y="3578"/>
                      <a:pt x="16512" y="2944"/>
                      <a:pt x="16846" y="2577"/>
                    </a:cubicBezTo>
                    <a:cubicBezTo>
                      <a:pt x="17313" y="2044"/>
                      <a:pt x="17913" y="1743"/>
                      <a:pt x="18580" y="1610"/>
                    </a:cubicBezTo>
                    <a:cubicBezTo>
                      <a:pt x="18593" y="1608"/>
                      <a:pt x="18605" y="1608"/>
                      <a:pt x="18617" y="1608"/>
                    </a:cubicBezTo>
                    <a:close/>
                    <a:moveTo>
                      <a:pt x="10804" y="1765"/>
                    </a:moveTo>
                    <a:cubicBezTo>
                      <a:pt x="10958" y="1765"/>
                      <a:pt x="11117" y="1960"/>
                      <a:pt x="10941" y="2077"/>
                    </a:cubicBezTo>
                    <a:cubicBezTo>
                      <a:pt x="10641" y="2344"/>
                      <a:pt x="10341" y="2611"/>
                      <a:pt x="10074" y="2944"/>
                    </a:cubicBezTo>
                    <a:cubicBezTo>
                      <a:pt x="9841" y="3244"/>
                      <a:pt x="9674" y="3611"/>
                      <a:pt x="9440" y="3912"/>
                    </a:cubicBezTo>
                    <a:cubicBezTo>
                      <a:pt x="9397" y="3955"/>
                      <a:pt x="9344" y="3973"/>
                      <a:pt x="9291" y="3973"/>
                    </a:cubicBezTo>
                    <a:cubicBezTo>
                      <a:pt x="9180" y="3973"/>
                      <a:pt x="9073" y="3891"/>
                      <a:pt x="9073" y="3778"/>
                    </a:cubicBezTo>
                    <a:cubicBezTo>
                      <a:pt x="9107" y="2911"/>
                      <a:pt x="10007" y="2110"/>
                      <a:pt x="10741" y="1777"/>
                    </a:cubicBezTo>
                    <a:cubicBezTo>
                      <a:pt x="10761" y="1769"/>
                      <a:pt x="10782" y="1765"/>
                      <a:pt x="10804" y="1765"/>
                    </a:cubicBezTo>
                    <a:close/>
                    <a:moveTo>
                      <a:pt x="15469" y="4961"/>
                    </a:moveTo>
                    <a:cubicBezTo>
                      <a:pt x="16238" y="4961"/>
                      <a:pt x="16767" y="5868"/>
                      <a:pt x="16212" y="6547"/>
                    </a:cubicBezTo>
                    <a:cubicBezTo>
                      <a:pt x="16008" y="6773"/>
                      <a:pt x="15727" y="6908"/>
                      <a:pt x="15442" y="6908"/>
                    </a:cubicBezTo>
                    <a:cubicBezTo>
                      <a:pt x="15308" y="6908"/>
                      <a:pt x="15173" y="6878"/>
                      <a:pt x="15044" y="6814"/>
                    </a:cubicBezTo>
                    <a:cubicBezTo>
                      <a:pt x="14677" y="6647"/>
                      <a:pt x="14377" y="6213"/>
                      <a:pt x="14511" y="5780"/>
                    </a:cubicBezTo>
                    <a:cubicBezTo>
                      <a:pt x="14527" y="5713"/>
                      <a:pt x="14586" y="5679"/>
                      <a:pt x="14648" y="5679"/>
                    </a:cubicBezTo>
                    <a:cubicBezTo>
                      <a:pt x="14711" y="5679"/>
                      <a:pt x="14777" y="5713"/>
                      <a:pt x="14811" y="5780"/>
                    </a:cubicBezTo>
                    <a:cubicBezTo>
                      <a:pt x="14844" y="6046"/>
                      <a:pt x="14911" y="6280"/>
                      <a:pt x="15178" y="6447"/>
                    </a:cubicBezTo>
                    <a:cubicBezTo>
                      <a:pt x="15261" y="6489"/>
                      <a:pt x="15345" y="6507"/>
                      <a:pt x="15427" y="6507"/>
                    </a:cubicBezTo>
                    <a:cubicBezTo>
                      <a:pt x="15605" y="6507"/>
                      <a:pt x="15774" y="6417"/>
                      <a:pt x="15912" y="6280"/>
                    </a:cubicBezTo>
                    <a:cubicBezTo>
                      <a:pt x="16301" y="5825"/>
                      <a:pt x="15869" y="5244"/>
                      <a:pt x="15354" y="5244"/>
                    </a:cubicBezTo>
                    <a:cubicBezTo>
                      <a:pt x="15340" y="5244"/>
                      <a:pt x="15325" y="5245"/>
                      <a:pt x="15311" y="5246"/>
                    </a:cubicBezTo>
                    <a:cubicBezTo>
                      <a:pt x="15144" y="5246"/>
                      <a:pt x="15111" y="5012"/>
                      <a:pt x="15278" y="4979"/>
                    </a:cubicBezTo>
                    <a:cubicBezTo>
                      <a:pt x="15343" y="4966"/>
                      <a:pt x="15406" y="4961"/>
                      <a:pt x="15469" y="4961"/>
                    </a:cubicBezTo>
                    <a:close/>
                    <a:moveTo>
                      <a:pt x="3402" y="8285"/>
                    </a:moveTo>
                    <a:cubicBezTo>
                      <a:pt x="3558" y="8285"/>
                      <a:pt x="3730" y="8450"/>
                      <a:pt x="3636" y="8615"/>
                    </a:cubicBezTo>
                    <a:cubicBezTo>
                      <a:pt x="3469" y="8948"/>
                      <a:pt x="3336" y="9315"/>
                      <a:pt x="3136" y="9616"/>
                    </a:cubicBezTo>
                    <a:cubicBezTo>
                      <a:pt x="3090" y="9673"/>
                      <a:pt x="3025" y="9698"/>
                      <a:pt x="2962" y="9698"/>
                    </a:cubicBezTo>
                    <a:cubicBezTo>
                      <a:pt x="2840" y="9698"/>
                      <a:pt x="2725" y="9603"/>
                      <a:pt x="2769" y="9449"/>
                    </a:cubicBezTo>
                    <a:cubicBezTo>
                      <a:pt x="2869" y="9082"/>
                      <a:pt x="3069" y="8748"/>
                      <a:pt x="3236" y="8381"/>
                    </a:cubicBezTo>
                    <a:cubicBezTo>
                      <a:pt x="3275" y="8313"/>
                      <a:pt x="3337" y="8285"/>
                      <a:pt x="3402" y="8285"/>
                    </a:cubicBezTo>
                    <a:close/>
                    <a:moveTo>
                      <a:pt x="31772" y="14738"/>
                    </a:moveTo>
                    <a:cubicBezTo>
                      <a:pt x="31870" y="14738"/>
                      <a:pt x="31971" y="14808"/>
                      <a:pt x="31990" y="14919"/>
                    </a:cubicBezTo>
                    <a:cubicBezTo>
                      <a:pt x="32056" y="15386"/>
                      <a:pt x="32023" y="15887"/>
                      <a:pt x="32123" y="16354"/>
                    </a:cubicBezTo>
                    <a:cubicBezTo>
                      <a:pt x="32156" y="16554"/>
                      <a:pt x="32190" y="16821"/>
                      <a:pt x="32290" y="17021"/>
                    </a:cubicBezTo>
                    <a:cubicBezTo>
                      <a:pt x="32290" y="17072"/>
                      <a:pt x="32463" y="17410"/>
                      <a:pt x="32590" y="17410"/>
                    </a:cubicBezTo>
                    <a:cubicBezTo>
                      <a:pt x="32630" y="17410"/>
                      <a:pt x="32666" y="17376"/>
                      <a:pt x="32690" y="17288"/>
                    </a:cubicBezTo>
                    <a:cubicBezTo>
                      <a:pt x="32623" y="17121"/>
                      <a:pt x="32557" y="16921"/>
                      <a:pt x="32490" y="16721"/>
                    </a:cubicBezTo>
                    <a:cubicBezTo>
                      <a:pt x="32469" y="16679"/>
                      <a:pt x="32513" y="16651"/>
                      <a:pt x="32556" y="16651"/>
                    </a:cubicBezTo>
                    <a:cubicBezTo>
                      <a:pt x="32583" y="16651"/>
                      <a:pt x="32611" y="16662"/>
                      <a:pt x="32623" y="16687"/>
                    </a:cubicBezTo>
                    <a:cubicBezTo>
                      <a:pt x="32690" y="16887"/>
                      <a:pt x="32757" y="17054"/>
                      <a:pt x="32824" y="17254"/>
                    </a:cubicBezTo>
                    <a:cubicBezTo>
                      <a:pt x="32824" y="17254"/>
                      <a:pt x="32857" y="17254"/>
                      <a:pt x="32857" y="17288"/>
                    </a:cubicBezTo>
                    <a:cubicBezTo>
                      <a:pt x="33007" y="17652"/>
                      <a:pt x="32717" y="17864"/>
                      <a:pt x="32402" y="17864"/>
                    </a:cubicBezTo>
                    <a:cubicBezTo>
                      <a:pt x="32226" y="17864"/>
                      <a:pt x="32042" y="17798"/>
                      <a:pt x="31923" y="17655"/>
                    </a:cubicBezTo>
                    <a:cubicBezTo>
                      <a:pt x="31423" y="16988"/>
                      <a:pt x="31356" y="15653"/>
                      <a:pt x="31589" y="14886"/>
                    </a:cubicBezTo>
                    <a:cubicBezTo>
                      <a:pt x="31619" y="14782"/>
                      <a:pt x="31694" y="14738"/>
                      <a:pt x="31772" y="14738"/>
                    </a:cubicBezTo>
                    <a:close/>
                    <a:moveTo>
                      <a:pt x="30004" y="0"/>
                    </a:moveTo>
                    <a:cubicBezTo>
                      <a:pt x="29877" y="0"/>
                      <a:pt x="29750" y="3"/>
                      <a:pt x="29621" y="9"/>
                    </a:cubicBezTo>
                    <a:cubicBezTo>
                      <a:pt x="27720" y="109"/>
                      <a:pt x="26186" y="1343"/>
                      <a:pt x="24351" y="1476"/>
                    </a:cubicBezTo>
                    <a:cubicBezTo>
                      <a:pt x="24266" y="1483"/>
                      <a:pt x="24181" y="1487"/>
                      <a:pt x="24098" y="1487"/>
                    </a:cubicBezTo>
                    <a:cubicBezTo>
                      <a:pt x="22546" y="1487"/>
                      <a:pt x="21267" y="365"/>
                      <a:pt x="19748" y="176"/>
                    </a:cubicBezTo>
                    <a:cubicBezTo>
                      <a:pt x="19546" y="150"/>
                      <a:pt x="19347" y="138"/>
                      <a:pt x="19151" y="138"/>
                    </a:cubicBezTo>
                    <a:cubicBezTo>
                      <a:pt x="17023" y="138"/>
                      <a:pt x="15308" y="1595"/>
                      <a:pt x="14544" y="3611"/>
                    </a:cubicBezTo>
                    <a:cubicBezTo>
                      <a:pt x="14512" y="3691"/>
                      <a:pt x="14427" y="3733"/>
                      <a:pt x="14350" y="3733"/>
                    </a:cubicBezTo>
                    <a:cubicBezTo>
                      <a:pt x="14267" y="3733"/>
                      <a:pt x="14193" y="3683"/>
                      <a:pt x="14210" y="3578"/>
                    </a:cubicBezTo>
                    <a:cubicBezTo>
                      <a:pt x="14310" y="2844"/>
                      <a:pt x="14577" y="2177"/>
                      <a:pt x="14944" y="1610"/>
                    </a:cubicBezTo>
                    <a:cubicBezTo>
                      <a:pt x="13942" y="977"/>
                      <a:pt x="12950" y="585"/>
                      <a:pt x="11957" y="585"/>
                    </a:cubicBezTo>
                    <a:cubicBezTo>
                      <a:pt x="11065" y="585"/>
                      <a:pt x="10173" y="901"/>
                      <a:pt x="9273" y="1643"/>
                    </a:cubicBezTo>
                    <a:cubicBezTo>
                      <a:pt x="7539" y="3111"/>
                      <a:pt x="7339" y="5112"/>
                      <a:pt x="6572" y="7080"/>
                    </a:cubicBezTo>
                    <a:cubicBezTo>
                      <a:pt x="6536" y="7151"/>
                      <a:pt x="6455" y="7193"/>
                      <a:pt x="6385" y="7193"/>
                    </a:cubicBezTo>
                    <a:cubicBezTo>
                      <a:pt x="6323" y="7193"/>
                      <a:pt x="6271" y="7159"/>
                      <a:pt x="6271" y="7080"/>
                    </a:cubicBezTo>
                    <a:cubicBezTo>
                      <a:pt x="6238" y="6880"/>
                      <a:pt x="6205" y="6680"/>
                      <a:pt x="6205" y="6480"/>
                    </a:cubicBezTo>
                    <a:cubicBezTo>
                      <a:pt x="6171" y="6480"/>
                      <a:pt x="6138" y="6480"/>
                      <a:pt x="6138" y="6447"/>
                    </a:cubicBezTo>
                    <a:cubicBezTo>
                      <a:pt x="5567" y="6237"/>
                      <a:pt x="4977" y="6128"/>
                      <a:pt x="4406" y="6128"/>
                    </a:cubicBezTo>
                    <a:cubicBezTo>
                      <a:pt x="2973" y="6128"/>
                      <a:pt x="1654" y="6813"/>
                      <a:pt x="1034" y="8315"/>
                    </a:cubicBezTo>
                    <a:cubicBezTo>
                      <a:pt x="0" y="10850"/>
                      <a:pt x="1902" y="12851"/>
                      <a:pt x="4370" y="13018"/>
                    </a:cubicBezTo>
                    <a:cubicBezTo>
                      <a:pt x="5704" y="13085"/>
                      <a:pt x="6905" y="13085"/>
                      <a:pt x="8239" y="13318"/>
                    </a:cubicBezTo>
                    <a:cubicBezTo>
                      <a:pt x="9024" y="13430"/>
                      <a:pt x="9735" y="13521"/>
                      <a:pt x="10431" y="13521"/>
                    </a:cubicBezTo>
                    <a:cubicBezTo>
                      <a:pt x="10979" y="13521"/>
                      <a:pt x="11517" y="13465"/>
                      <a:pt x="12075" y="13318"/>
                    </a:cubicBezTo>
                    <a:cubicBezTo>
                      <a:pt x="11575" y="13018"/>
                      <a:pt x="11108" y="12718"/>
                      <a:pt x="10708" y="12351"/>
                    </a:cubicBezTo>
                    <a:cubicBezTo>
                      <a:pt x="10533" y="12205"/>
                      <a:pt x="10664" y="11932"/>
                      <a:pt x="10855" y="11932"/>
                    </a:cubicBezTo>
                    <a:cubicBezTo>
                      <a:pt x="10883" y="11932"/>
                      <a:pt x="10912" y="11938"/>
                      <a:pt x="10941" y="11951"/>
                    </a:cubicBezTo>
                    <a:cubicBezTo>
                      <a:pt x="13343" y="12885"/>
                      <a:pt x="15578" y="13885"/>
                      <a:pt x="18180" y="14119"/>
                    </a:cubicBezTo>
                    <a:cubicBezTo>
                      <a:pt x="18600" y="14160"/>
                      <a:pt x="19011" y="14178"/>
                      <a:pt x="19414" y="14178"/>
                    </a:cubicBezTo>
                    <a:cubicBezTo>
                      <a:pt x="21312" y="14178"/>
                      <a:pt x="23047" y="13770"/>
                      <a:pt x="24918" y="13385"/>
                    </a:cubicBezTo>
                    <a:cubicBezTo>
                      <a:pt x="24284" y="12818"/>
                      <a:pt x="23817" y="12051"/>
                      <a:pt x="23750" y="11183"/>
                    </a:cubicBezTo>
                    <a:cubicBezTo>
                      <a:pt x="23730" y="11101"/>
                      <a:pt x="23798" y="11044"/>
                      <a:pt x="23870" y="11044"/>
                    </a:cubicBezTo>
                    <a:cubicBezTo>
                      <a:pt x="23914" y="11044"/>
                      <a:pt x="23958" y="11066"/>
                      <a:pt x="23984" y="11117"/>
                    </a:cubicBezTo>
                    <a:cubicBezTo>
                      <a:pt x="24451" y="12017"/>
                      <a:pt x="25051" y="12785"/>
                      <a:pt x="25819" y="13252"/>
                    </a:cubicBezTo>
                    <a:cubicBezTo>
                      <a:pt x="25885" y="13252"/>
                      <a:pt x="25952" y="13285"/>
                      <a:pt x="25985" y="13352"/>
                    </a:cubicBezTo>
                    <a:cubicBezTo>
                      <a:pt x="26552" y="13685"/>
                      <a:pt x="27220" y="13852"/>
                      <a:pt x="27987" y="13852"/>
                    </a:cubicBezTo>
                    <a:cubicBezTo>
                      <a:pt x="27153" y="13051"/>
                      <a:pt x="26319" y="12351"/>
                      <a:pt x="26719" y="10750"/>
                    </a:cubicBezTo>
                    <a:cubicBezTo>
                      <a:pt x="26749" y="10661"/>
                      <a:pt x="26831" y="10618"/>
                      <a:pt x="26913" y="10618"/>
                    </a:cubicBezTo>
                    <a:cubicBezTo>
                      <a:pt x="27016" y="10618"/>
                      <a:pt x="27120" y="10686"/>
                      <a:pt x="27120" y="10816"/>
                    </a:cubicBezTo>
                    <a:cubicBezTo>
                      <a:pt x="27053" y="12351"/>
                      <a:pt x="27687" y="12818"/>
                      <a:pt x="28854" y="13618"/>
                    </a:cubicBezTo>
                    <a:cubicBezTo>
                      <a:pt x="29188" y="13885"/>
                      <a:pt x="29421" y="13852"/>
                      <a:pt x="29721" y="14219"/>
                    </a:cubicBezTo>
                    <a:cubicBezTo>
                      <a:pt x="30422" y="15153"/>
                      <a:pt x="30188" y="16621"/>
                      <a:pt x="30655" y="17688"/>
                    </a:cubicBezTo>
                    <a:cubicBezTo>
                      <a:pt x="31360" y="19316"/>
                      <a:pt x="32862" y="20466"/>
                      <a:pt x="34435" y="20466"/>
                    </a:cubicBezTo>
                    <a:cubicBezTo>
                      <a:pt x="35247" y="20466"/>
                      <a:pt x="36077" y="20160"/>
                      <a:pt x="36826" y="19456"/>
                    </a:cubicBezTo>
                    <a:cubicBezTo>
                      <a:pt x="38294" y="18088"/>
                      <a:pt x="38361" y="16120"/>
                      <a:pt x="38594" y="14252"/>
                    </a:cubicBezTo>
                    <a:cubicBezTo>
                      <a:pt x="38614" y="14078"/>
                      <a:pt x="38757" y="13971"/>
                      <a:pt x="38887" y="13971"/>
                    </a:cubicBezTo>
                    <a:cubicBezTo>
                      <a:pt x="38980" y="13971"/>
                      <a:pt x="39067" y="14026"/>
                      <a:pt x="39095" y="14152"/>
                    </a:cubicBezTo>
                    <a:cubicBezTo>
                      <a:pt x="39228" y="14686"/>
                      <a:pt x="39262" y="15220"/>
                      <a:pt x="39228" y="15720"/>
                    </a:cubicBezTo>
                    <a:cubicBezTo>
                      <a:pt x="39862" y="15353"/>
                      <a:pt x="40396" y="14986"/>
                      <a:pt x="40829" y="14219"/>
                    </a:cubicBezTo>
                    <a:cubicBezTo>
                      <a:pt x="40829" y="14186"/>
                      <a:pt x="40863" y="14119"/>
                      <a:pt x="40896" y="14085"/>
                    </a:cubicBezTo>
                    <a:cubicBezTo>
                      <a:pt x="40896" y="13919"/>
                      <a:pt x="40929" y="13752"/>
                      <a:pt x="41063" y="13685"/>
                    </a:cubicBezTo>
                    <a:cubicBezTo>
                      <a:pt x="41330" y="12951"/>
                      <a:pt x="41463" y="12184"/>
                      <a:pt x="41863" y="11584"/>
                    </a:cubicBezTo>
                    <a:cubicBezTo>
                      <a:pt x="41928" y="11504"/>
                      <a:pt x="42038" y="11454"/>
                      <a:pt x="42139" y="11454"/>
                    </a:cubicBezTo>
                    <a:cubicBezTo>
                      <a:pt x="42248" y="11454"/>
                      <a:pt x="42346" y="11512"/>
                      <a:pt x="42364" y="11650"/>
                    </a:cubicBezTo>
                    <a:cubicBezTo>
                      <a:pt x="42464" y="12184"/>
                      <a:pt x="42364" y="12918"/>
                      <a:pt x="42130" y="13618"/>
                    </a:cubicBezTo>
                    <a:cubicBezTo>
                      <a:pt x="42368" y="13629"/>
                      <a:pt x="42606" y="13634"/>
                      <a:pt x="42845" y="13634"/>
                    </a:cubicBezTo>
                    <a:cubicBezTo>
                      <a:pt x="44985" y="13634"/>
                      <a:pt x="47124" y="13178"/>
                      <a:pt x="48535" y="11317"/>
                    </a:cubicBezTo>
                    <a:cubicBezTo>
                      <a:pt x="50536" y="8648"/>
                      <a:pt x="49069" y="5513"/>
                      <a:pt x="45833" y="5112"/>
                    </a:cubicBezTo>
                    <a:cubicBezTo>
                      <a:pt x="44332" y="4879"/>
                      <a:pt x="43498" y="4479"/>
                      <a:pt x="42564" y="3278"/>
                    </a:cubicBezTo>
                    <a:cubicBezTo>
                      <a:pt x="41470" y="1868"/>
                      <a:pt x="40150" y="1108"/>
                      <a:pt x="38696" y="1108"/>
                    </a:cubicBezTo>
                    <a:cubicBezTo>
                      <a:pt x="37846" y="1108"/>
                      <a:pt x="36949" y="1368"/>
                      <a:pt x="36026" y="1910"/>
                    </a:cubicBezTo>
                    <a:cubicBezTo>
                      <a:pt x="36026" y="1943"/>
                      <a:pt x="35993" y="1943"/>
                      <a:pt x="35993" y="1943"/>
                    </a:cubicBezTo>
                    <a:cubicBezTo>
                      <a:pt x="35915" y="2002"/>
                      <a:pt x="35826" y="2037"/>
                      <a:pt x="35733" y="2037"/>
                    </a:cubicBezTo>
                    <a:cubicBezTo>
                      <a:pt x="35665" y="2037"/>
                      <a:pt x="35595" y="2019"/>
                      <a:pt x="35526" y="1977"/>
                    </a:cubicBezTo>
                    <a:cubicBezTo>
                      <a:pt x="33892" y="752"/>
                      <a:pt x="32052" y="0"/>
                      <a:pt x="30004" y="0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28" name="Google Shape;14828;p43"/>
              <p:cNvSpPr/>
              <p:nvPr/>
            </p:nvSpPr>
            <p:spPr>
              <a:xfrm>
                <a:off x="5943578" y="1578280"/>
                <a:ext cx="1555604" cy="483798"/>
              </a:xfrm>
              <a:custGeom>
                <a:rect b="b" l="l" r="r" t="t"/>
                <a:pathLst>
                  <a:path extrusionOk="0" h="15209" w="48903">
                    <a:moveTo>
                      <a:pt x="3169" y="3028"/>
                    </a:moveTo>
                    <a:cubicBezTo>
                      <a:pt x="3325" y="3028"/>
                      <a:pt x="3497" y="3193"/>
                      <a:pt x="3403" y="3358"/>
                    </a:cubicBezTo>
                    <a:cubicBezTo>
                      <a:pt x="3236" y="3691"/>
                      <a:pt x="3103" y="4058"/>
                      <a:pt x="2903" y="4359"/>
                    </a:cubicBezTo>
                    <a:cubicBezTo>
                      <a:pt x="2857" y="4416"/>
                      <a:pt x="2792" y="4441"/>
                      <a:pt x="2729" y="4441"/>
                    </a:cubicBezTo>
                    <a:cubicBezTo>
                      <a:pt x="2607" y="4441"/>
                      <a:pt x="2492" y="4346"/>
                      <a:pt x="2536" y="4192"/>
                    </a:cubicBezTo>
                    <a:cubicBezTo>
                      <a:pt x="2636" y="3825"/>
                      <a:pt x="2836" y="3491"/>
                      <a:pt x="3003" y="3124"/>
                    </a:cubicBezTo>
                    <a:cubicBezTo>
                      <a:pt x="3042" y="3056"/>
                      <a:pt x="3104" y="3028"/>
                      <a:pt x="3169" y="3028"/>
                    </a:cubicBezTo>
                    <a:close/>
                    <a:moveTo>
                      <a:pt x="31539" y="9481"/>
                    </a:moveTo>
                    <a:cubicBezTo>
                      <a:pt x="31637" y="9481"/>
                      <a:pt x="31738" y="9551"/>
                      <a:pt x="31757" y="9662"/>
                    </a:cubicBezTo>
                    <a:cubicBezTo>
                      <a:pt x="31823" y="10129"/>
                      <a:pt x="31790" y="10630"/>
                      <a:pt x="31890" y="11097"/>
                    </a:cubicBezTo>
                    <a:cubicBezTo>
                      <a:pt x="31923" y="11297"/>
                      <a:pt x="31957" y="11564"/>
                      <a:pt x="32057" y="11764"/>
                    </a:cubicBezTo>
                    <a:cubicBezTo>
                      <a:pt x="32057" y="11815"/>
                      <a:pt x="32230" y="12153"/>
                      <a:pt x="32357" y="12153"/>
                    </a:cubicBezTo>
                    <a:cubicBezTo>
                      <a:pt x="32397" y="12153"/>
                      <a:pt x="32433" y="12119"/>
                      <a:pt x="32457" y="12031"/>
                    </a:cubicBezTo>
                    <a:cubicBezTo>
                      <a:pt x="32390" y="11864"/>
                      <a:pt x="32324" y="11664"/>
                      <a:pt x="32257" y="11464"/>
                    </a:cubicBezTo>
                    <a:cubicBezTo>
                      <a:pt x="32236" y="11422"/>
                      <a:pt x="32280" y="11394"/>
                      <a:pt x="32323" y="11394"/>
                    </a:cubicBezTo>
                    <a:cubicBezTo>
                      <a:pt x="32350" y="11394"/>
                      <a:pt x="32378" y="11405"/>
                      <a:pt x="32390" y="11430"/>
                    </a:cubicBezTo>
                    <a:cubicBezTo>
                      <a:pt x="32457" y="11630"/>
                      <a:pt x="32524" y="11797"/>
                      <a:pt x="32591" y="11997"/>
                    </a:cubicBezTo>
                    <a:cubicBezTo>
                      <a:pt x="32591" y="11997"/>
                      <a:pt x="32624" y="11997"/>
                      <a:pt x="32624" y="12031"/>
                    </a:cubicBezTo>
                    <a:cubicBezTo>
                      <a:pt x="32774" y="12395"/>
                      <a:pt x="32484" y="12607"/>
                      <a:pt x="32169" y="12607"/>
                    </a:cubicBezTo>
                    <a:cubicBezTo>
                      <a:pt x="31993" y="12607"/>
                      <a:pt x="31809" y="12541"/>
                      <a:pt x="31690" y="12398"/>
                    </a:cubicBezTo>
                    <a:cubicBezTo>
                      <a:pt x="31190" y="11731"/>
                      <a:pt x="31123" y="10396"/>
                      <a:pt x="31356" y="9629"/>
                    </a:cubicBezTo>
                    <a:cubicBezTo>
                      <a:pt x="31386" y="9525"/>
                      <a:pt x="31461" y="9481"/>
                      <a:pt x="31539" y="9481"/>
                    </a:cubicBezTo>
                    <a:close/>
                    <a:moveTo>
                      <a:pt x="22851" y="0"/>
                    </a:moveTo>
                    <a:cubicBezTo>
                      <a:pt x="22471" y="0"/>
                      <a:pt x="22084" y="92"/>
                      <a:pt x="21716" y="289"/>
                    </a:cubicBezTo>
                    <a:cubicBezTo>
                      <a:pt x="20015" y="1190"/>
                      <a:pt x="19548" y="3224"/>
                      <a:pt x="18781" y="4826"/>
                    </a:cubicBezTo>
                    <a:cubicBezTo>
                      <a:pt x="18731" y="4892"/>
                      <a:pt x="18656" y="4926"/>
                      <a:pt x="18581" y="4926"/>
                    </a:cubicBezTo>
                    <a:cubicBezTo>
                      <a:pt x="18506" y="4926"/>
                      <a:pt x="18430" y="4892"/>
                      <a:pt x="18380" y="4826"/>
                    </a:cubicBezTo>
                    <a:cubicBezTo>
                      <a:pt x="17723" y="3796"/>
                      <a:pt x="16918" y="2767"/>
                      <a:pt x="15693" y="2767"/>
                    </a:cubicBezTo>
                    <a:cubicBezTo>
                      <a:pt x="15489" y="2767"/>
                      <a:pt x="15273" y="2796"/>
                      <a:pt x="15045" y="2858"/>
                    </a:cubicBezTo>
                    <a:cubicBezTo>
                      <a:pt x="13811" y="3224"/>
                      <a:pt x="12877" y="3992"/>
                      <a:pt x="12309" y="5159"/>
                    </a:cubicBezTo>
                    <a:cubicBezTo>
                      <a:pt x="12276" y="5226"/>
                      <a:pt x="12201" y="5259"/>
                      <a:pt x="12126" y="5259"/>
                    </a:cubicBezTo>
                    <a:cubicBezTo>
                      <a:pt x="12051" y="5259"/>
                      <a:pt x="11976" y="5226"/>
                      <a:pt x="11943" y="5159"/>
                    </a:cubicBezTo>
                    <a:cubicBezTo>
                      <a:pt x="11442" y="4192"/>
                      <a:pt x="11175" y="2824"/>
                      <a:pt x="9841" y="2824"/>
                    </a:cubicBezTo>
                    <a:cubicBezTo>
                      <a:pt x="8340" y="2824"/>
                      <a:pt x="7039" y="3525"/>
                      <a:pt x="6605" y="5026"/>
                    </a:cubicBezTo>
                    <a:cubicBezTo>
                      <a:pt x="6585" y="5125"/>
                      <a:pt x="6483" y="5189"/>
                      <a:pt x="6381" y="5189"/>
                    </a:cubicBezTo>
                    <a:cubicBezTo>
                      <a:pt x="6313" y="5189"/>
                      <a:pt x="6245" y="5160"/>
                      <a:pt x="6205" y="5092"/>
                    </a:cubicBezTo>
                    <a:cubicBezTo>
                      <a:pt x="5579" y="3863"/>
                      <a:pt x="3808" y="2811"/>
                      <a:pt x="2327" y="2811"/>
                    </a:cubicBezTo>
                    <a:cubicBezTo>
                      <a:pt x="1678" y="2811"/>
                      <a:pt x="1085" y="3014"/>
                      <a:pt x="668" y="3491"/>
                    </a:cubicBezTo>
                    <a:cubicBezTo>
                      <a:pt x="1" y="5793"/>
                      <a:pt x="1802" y="7628"/>
                      <a:pt x="4137" y="7761"/>
                    </a:cubicBezTo>
                    <a:cubicBezTo>
                      <a:pt x="5471" y="7828"/>
                      <a:pt x="6672" y="7828"/>
                      <a:pt x="8006" y="8061"/>
                    </a:cubicBezTo>
                    <a:cubicBezTo>
                      <a:pt x="8791" y="8173"/>
                      <a:pt x="9502" y="8264"/>
                      <a:pt x="10198" y="8264"/>
                    </a:cubicBezTo>
                    <a:cubicBezTo>
                      <a:pt x="10746" y="8264"/>
                      <a:pt x="11284" y="8208"/>
                      <a:pt x="11842" y="8061"/>
                    </a:cubicBezTo>
                    <a:cubicBezTo>
                      <a:pt x="11342" y="7761"/>
                      <a:pt x="10875" y="7461"/>
                      <a:pt x="10475" y="7094"/>
                    </a:cubicBezTo>
                    <a:cubicBezTo>
                      <a:pt x="10300" y="6948"/>
                      <a:pt x="10431" y="6675"/>
                      <a:pt x="10622" y="6675"/>
                    </a:cubicBezTo>
                    <a:cubicBezTo>
                      <a:pt x="10650" y="6675"/>
                      <a:pt x="10679" y="6681"/>
                      <a:pt x="10708" y="6694"/>
                    </a:cubicBezTo>
                    <a:cubicBezTo>
                      <a:pt x="13110" y="7628"/>
                      <a:pt x="15345" y="8628"/>
                      <a:pt x="17947" y="8862"/>
                    </a:cubicBezTo>
                    <a:cubicBezTo>
                      <a:pt x="18367" y="8903"/>
                      <a:pt x="18778" y="8921"/>
                      <a:pt x="19181" y="8921"/>
                    </a:cubicBezTo>
                    <a:cubicBezTo>
                      <a:pt x="21079" y="8921"/>
                      <a:pt x="22814" y="8513"/>
                      <a:pt x="24685" y="8128"/>
                    </a:cubicBezTo>
                    <a:cubicBezTo>
                      <a:pt x="24051" y="7561"/>
                      <a:pt x="23584" y="6794"/>
                      <a:pt x="23517" y="5926"/>
                    </a:cubicBezTo>
                    <a:cubicBezTo>
                      <a:pt x="23497" y="5844"/>
                      <a:pt x="23565" y="5787"/>
                      <a:pt x="23637" y="5787"/>
                    </a:cubicBezTo>
                    <a:cubicBezTo>
                      <a:pt x="23681" y="5787"/>
                      <a:pt x="23725" y="5809"/>
                      <a:pt x="23751" y="5860"/>
                    </a:cubicBezTo>
                    <a:cubicBezTo>
                      <a:pt x="24218" y="6760"/>
                      <a:pt x="24818" y="7528"/>
                      <a:pt x="25586" y="7995"/>
                    </a:cubicBezTo>
                    <a:cubicBezTo>
                      <a:pt x="25652" y="7995"/>
                      <a:pt x="25719" y="8028"/>
                      <a:pt x="25752" y="8095"/>
                    </a:cubicBezTo>
                    <a:cubicBezTo>
                      <a:pt x="26319" y="8428"/>
                      <a:pt x="26987" y="8595"/>
                      <a:pt x="27754" y="8595"/>
                    </a:cubicBezTo>
                    <a:cubicBezTo>
                      <a:pt x="26920" y="7794"/>
                      <a:pt x="26086" y="7094"/>
                      <a:pt x="26486" y="5493"/>
                    </a:cubicBezTo>
                    <a:cubicBezTo>
                      <a:pt x="26516" y="5404"/>
                      <a:pt x="26598" y="5361"/>
                      <a:pt x="26680" y="5361"/>
                    </a:cubicBezTo>
                    <a:cubicBezTo>
                      <a:pt x="26783" y="5361"/>
                      <a:pt x="26887" y="5429"/>
                      <a:pt x="26887" y="5559"/>
                    </a:cubicBezTo>
                    <a:cubicBezTo>
                      <a:pt x="26820" y="7094"/>
                      <a:pt x="27454" y="7561"/>
                      <a:pt x="28621" y="8361"/>
                    </a:cubicBezTo>
                    <a:cubicBezTo>
                      <a:pt x="28955" y="8628"/>
                      <a:pt x="29188" y="8595"/>
                      <a:pt x="29488" y="8962"/>
                    </a:cubicBezTo>
                    <a:cubicBezTo>
                      <a:pt x="30189" y="9896"/>
                      <a:pt x="29955" y="11364"/>
                      <a:pt x="30422" y="12431"/>
                    </a:cubicBezTo>
                    <a:cubicBezTo>
                      <a:pt x="31127" y="14059"/>
                      <a:pt x="32629" y="15209"/>
                      <a:pt x="34202" y="15209"/>
                    </a:cubicBezTo>
                    <a:cubicBezTo>
                      <a:pt x="35014" y="15209"/>
                      <a:pt x="35844" y="14903"/>
                      <a:pt x="36593" y="14199"/>
                    </a:cubicBezTo>
                    <a:cubicBezTo>
                      <a:pt x="38061" y="12831"/>
                      <a:pt x="38128" y="10863"/>
                      <a:pt x="38361" y="8995"/>
                    </a:cubicBezTo>
                    <a:cubicBezTo>
                      <a:pt x="38380" y="8826"/>
                      <a:pt x="38516" y="8720"/>
                      <a:pt x="38642" y="8720"/>
                    </a:cubicBezTo>
                    <a:cubicBezTo>
                      <a:pt x="38740" y="8720"/>
                      <a:pt x="38833" y="8783"/>
                      <a:pt x="38862" y="8929"/>
                    </a:cubicBezTo>
                    <a:cubicBezTo>
                      <a:pt x="38995" y="9429"/>
                      <a:pt x="39029" y="9963"/>
                      <a:pt x="38995" y="10463"/>
                    </a:cubicBezTo>
                    <a:cubicBezTo>
                      <a:pt x="39629" y="10096"/>
                      <a:pt x="40163" y="9729"/>
                      <a:pt x="40596" y="8962"/>
                    </a:cubicBezTo>
                    <a:cubicBezTo>
                      <a:pt x="40596" y="8929"/>
                      <a:pt x="40630" y="8862"/>
                      <a:pt x="40663" y="8828"/>
                    </a:cubicBezTo>
                    <a:cubicBezTo>
                      <a:pt x="40663" y="8662"/>
                      <a:pt x="40696" y="8495"/>
                      <a:pt x="40830" y="8428"/>
                    </a:cubicBezTo>
                    <a:cubicBezTo>
                      <a:pt x="41097" y="7694"/>
                      <a:pt x="41230" y="6927"/>
                      <a:pt x="41630" y="6327"/>
                    </a:cubicBezTo>
                    <a:cubicBezTo>
                      <a:pt x="41695" y="6247"/>
                      <a:pt x="41805" y="6197"/>
                      <a:pt x="41906" y="6197"/>
                    </a:cubicBezTo>
                    <a:cubicBezTo>
                      <a:pt x="42015" y="6197"/>
                      <a:pt x="42113" y="6255"/>
                      <a:pt x="42131" y="6393"/>
                    </a:cubicBezTo>
                    <a:cubicBezTo>
                      <a:pt x="42231" y="6927"/>
                      <a:pt x="42131" y="7661"/>
                      <a:pt x="41897" y="8361"/>
                    </a:cubicBezTo>
                    <a:cubicBezTo>
                      <a:pt x="42135" y="8372"/>
                      <a:pt x="42373" y="8377"/>
                      <a:pt x="42612" y="8377"/>
                    </a:cubicBezTo>
                    <a:cubicBezTo>
                      <a:pt x="44752" y="8377"/>
                      <a:pt x="46891" y="7921"/>
                      <a:pt x="48302" y="6060"/>
                    </a:cubicBezTo>
                    <a:cubicBezTo>
                      <a:pt x="48535" y="5726"/>
                      <a:pt x="48735" y="5359"/>
                      <a:pt x="48902" y="5026"/>
                    </a:cubicBezTo>
                    <a:cubicBezTo>
                      <a:pt x="48827" y="4773"/>
                      <a:pt x="48536" y="4683"/>
                      <a:pt x="48182" y="4683"/>
                    </a:cubicBezTo>
                    <a:cubicBezTo>
                      <a:pt x="47601" y="4683"/>
                      <a:pt x="46849" y="4927"/>
                      <a:pt x="46601" y="5092"/>
                    </a:cubicBezTo>
                    <a:cubicBezTo>
                      <a:pt x="46134" y="5393"/>
                      <a:pt x="45700" y="5760"/>
                      <a:pt x="45266" y="6127"/>
                    </a:cubicBezTo>
                    <a:cubicBezTo>
                      <a:pt x="45221" y="6163"/>
                      <a:pt x="45165" y="6180"/>
                      <a:pt x="45111" y="6180"/>
                    </a:cubicBezTo>
                    <a:cubicBezTo>
                      <a:pt x="44965" y="6180"/>
                      <a:pt x="44827" y="6063"/>
                      <a:pt x="44899" y="5893"/>
                    </a:cubicBezTo>
                    <a:cubicBezTo>
                      <a:pt x="45066" y="5326"/>
                      <a:pt x="45433" y="4392"/>
                      <a:pt x="45066" y="3858"/>
                    </a:cubicBezTo>
                    <a:cubicBezTo>
                      <a:pt x="44713" y="3351"/>
                      <a:pt x="43966" y="3194"/>
                      <a:pt x="43269" y="3194"/>
                    </a:cubicBezTo>
                    <a:cubicBezTo>
                      <a:pt x="42912" y="3194"/>
                      <a:pt x="42569" y="3235"/>
                      <a:pt x="42298" y="3291"/>
                    </a:cubicBezTo>
                    <a:cubicBezTo>
                      <a:pt x="40530" y="3725"/>
                      <a:pt x="39462" y="5126"/>
                      <a:pt x="38228" y="6293"/>
                    </a:cubicBezTo>
                    <a:cubicBezTo>
                      <a:pt x="38181" y="6341"/>
                      <a:pt x="38117" y="6363"/>
                      <a:pt x="38054" y="6363"/>
                    </a:cubicBezTo>
                    <a:cubicBezTo>
                      <a:pt x="37939" y="6363"/>
                      <a:pt x="37828" y="6289"/>
                      <a:pt x="37828" y="6160"/>
                    </a:cubicBezTo>
                    <a:cubicBezTo>
                      <a:pt x="37856" y="5214"/>
                      <a:pt x="36998" y="4170"/>
                      <a:pt x="35994" y="4170"/>
                    </a:cubicBezTo>
                    <a:cubicBezTo>
                      <a:pt x="35830" y="4170"/>
                      <a:pt x="35662" y="4198"/>
                      <a:pt x="35493" y="4259"/>
                    </a:cubicBezTo>
                    <a:cubicBezTo>
                      <a:pt x="34725" y="4525"/>
                      <a:pt x="34325" y="5226"/>
                      <a:pt x="33892" y="5860"/>
                    </a:cubicBezTo>
                    <a:cubicBezTo>
                      <a:pt x="33843" y="5932"/>
                      <a:pt x="33764" y="5965"/>
                      <a:pt x="33688" y="5965"/>
                    </a:cubicBezTo>
                    <a:cubicBezTo>
                      <a:pt x="33553" y="5965"/>
                      <a:pt x="33427" y="5863"/>
                      <a:pt x="33491" y="5693"/>
                    </a:cubicBezTo>
                    <a:cubicBezTo>
                      <a:pt x="33958" y="4492"/>
                      <a:pt x="33725" y="3258"/>
                      <a:pt x="32357" y="2891"/>
                    </a:cubicBezTo>
                    <a:cubicBezTo>
                      <a:pt x="31885" y="2762"/>
                      <a:pt x="31377" y="2689"/>
                      <a:pt x="30868" y="2689"/>
                    </a:cubicBezTo>
                    <a:cubicBezTo>
                      <a:pt x="30190" y="2689"/>
                      <a:pt x="29512" y="2819"/>
                      <a:pt x="28921" y="3124"/>
                    </a:cubicBezTo>
                    <a:cubicBezTo>
                      <a:pt x="28488" y="3325"/>
                      <a:pt x="28054" y="3625"/>
                      <a:pt x="27620" y="3825"/>
                    </a:cubicBezTo>
                    <a:cubicBezTo>
                      <a:pt x="27354" y="3958"/>
                      <a:pt x="26987" y="4292"/>
                      <a:pt x="26720" y="4359"/>
                    </a:cubicBezTo>
                    <a:cubicBezTo>
                      <a:pt x="26666" y="4372"/>
                      <a:pt x="26615" y="4378"/>
                      <a:pt x="26565" y="4378"/>
                    </a:cubicBezTo>
                    <a:cubicBezTo>
                      <a:pt x="26242" y="4378"/>
                      <a:pt x="25997" y="4114"/>
                      <a:pt x="25852" y="3825"/>
                    </a:cubicBezTo>
                    <a:cubicBezTo>
                      <a:pt x="25552" y="3158"/>
                      <a:pt x="25552" y="2391"/>
                      <a:pt x="25285" y="1723"/>
                    </a:cubicBezTo>
                    <a:cubicBezTo>
                      <a:pt x="24871" y="675"/>
                      <a:pt x="23886" y="0"/>
                      <a:pt x="22851" y="0"/>
                    </a:cubicBezTo>
                    <a:close/>
                  </a:path>
                </a:pathLst>
              </a:custGeom>
              <a:solidFill>
                <a:srgbClr val="BFCED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29" name="Google Shape;14829;p43"/>
              <p:cNvSpPr/>
              <p:nvPr/>
            </p:nvSpPr>
            <p:spPr>
              <a:xfrm>
                <a:off x="6661934" y="2787559"/>
                <a:ext cx="15937" cy="18068"/>
              </a:xfrm>
              <a:custGeom>
                <a:rect b="b" l="l" r="r" t="t"/>
                <a:pathLst>
                  <a:path extrusionOk="0" h="568" w="501">
                    <a:moveTo>
                      <a:pt x="134" y="0"/>
                    </a:moveTo>
                    <a:cubicBezTo>
                      <a:pt x="134" y="0"/>
                      <a:pt x="101" y="33"/>
                      <a:pt x="67" y="33"/>
                    </a:cubicBezTo>
                    <a:cubicBezTo>
                      <a:pt x="67" y="67"/>
                      <a:pt x="67" y="67"/>
                      <a:pt x="67" y="100"/>
                    </a:cubicBezTo>
                    <a:cubicBezTo>
                      <a:pt x="34" y="167"/>
                      <a:pt x="0" y="200"/>
                      <a:pt x="0" y="300"/>
                    </a:cubicBezTo>
                    <a:cubicBezTo>
                      <a:pt x="0" y="434"/>
                      <a:pt x="34" y="534"/>
                      <a:pt x="167" y="567"/>
                    </a:cubicBezTo>
                    <a:cubicBezTo>
                      <a:pt x="301" y="567"/>
                      <a:pt x="467" y="467"/>
                      <a:pt x="467" y="334"/>
                    </a:cubicBezTo>
                    <a:cubicBezTo>
                      <a:pt x="501" y="167"/>
                      <a:pt x="301" y="0"/>
                      <a:pt x="134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30" name="Google Shape;14830;p43"/>
              <p:cNvSpPr/>
              <p:nvPr/>
            </p:nvSpPr>
            <p:spPr>
              <a:xfrm>
                <a:off x="6539912" y="2328099"/>
                <a:ext cx="79620" cy="59453"/>
              </a:xfrm>
              <a:custGeom>
                <a:rect b="b" l="l" r="r" t="t"/>
                <a:pathLst>
                  <a:path extrusionOk="0" h="1869" w="2503">
                    <a:moveTo>
                      <a:pt x="1235" y="0"/>
                    </a:moveTo>
                    <a:cubicBezTo>
                      <a:pt x="0" y="0"/>
                      <a:pt x="0" y="1868"/>
                      <a:pt x="1235" y="1868"/>
                    </a:cubicBezTo>
                    <a:cubicBezTo>
                      <a:pt x="2502" y="1868"/>
                      <a:pt x="2502" y="0"/>
                      <a:pt x="123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31" name="Google Shape;14831;p43"/>
              <p:cNvSpPr/>
              <p:nvPr/>
            </p:nvSpPr>
            <p:spPr>
              <a:xfrm>
                <a:off x="6864593" y="2384339"/>
                <a:ext cx="3372" cy="2036"/>
              </a:xfrm>
              <a:custGeom>
                <a:rect b="b" l="l" r="r" t="t"/>
                <a:pathLst>
                  <a:path extrusionOk="0" h="64" w="106">
                    <a:moveTo>
                      <a:pt x="1" y="0"/>
                    </a:moveTo>
                    <a:cubicBezTo>
                      <a:pt x="42" y="21"/>
                      <a:pt x="70" y="38"/>
                      <a:pt x="87" y="49"/>
                    </a:cubicBezTo>
                    <a:lnTo>
                      <a:pt x="87" y="49"/>
                    </a:lnTo>
                    <a:cubicBezTo>
                      <a:pt x="75" y="39"/>
                      <a:pt x="57" y="23"/>
                      <a:pt x="34" y="0"/>
                    </a:cubicBezTo>
                    <a:close/>
                    <a:moveTo>
                      <a:pt x="87" y="49"/>
                    </a:moveTo>
                    <a:cubicBezTo>
                      <a:pt x="98" y="59"/>
                      <a:pt x="105" y="63"/>
                      <a:pt x="105" y="63"/>
                    </a:cubicBezTo>
                    <a:cubicBezTo>
                      <a:pt x="106" y="63"/>
                      <a:pt x="100" y="58"/>
                      <a:pt x="87" y="49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32" name="Google Shape;14832;p43"/>
              <p:cNvSpPr/>
              <p:nvPr/>
            </p:nvSpPr>
            <p:spPr>
              <a:xfrm>
                <a:off x="6857181" y="2338565"/>
                <a:ext cx="49878" cy="51850"/>
              </a:xfrm>
              <a:custGeom>
                <a:rect b="b" l="l" r="r" t="t"/>
                <a:pathLst>
                  <a:path extrusionOk="0" h="1630" w="1568">
                    <a:moveTo>
                      <a:pt x="732" y="1"/>
                    </a:moveTo>
                    <a:cubicBezTo>
                      <a:pt x="536" y="1"/>
                      <a:pt x="338" y="84"/>
                      <a:pt x="167" y="238"/>
                    </a:cubicBezTo>
                    <a:cubicBezTo>
                      <a:pt x="0" y="372"/>
                      <a:pt x="0" y="639"/>
                      <a:pt x="0" y="872"/>
                    </a:cubicBezTo>
                    <a:cubicBezTo>
                      <a:pt x="0" y="906"/>
                      <a:pt x="0" y="906"/>
                      <a:pt x="34" y="939"/>
                    </a:cubicBezTo>
                    <a:lnTo>
                      <a:pt x="0" y="939"/>
                    </a:lnTo>
                    <a:cubicBezTo>
                      <a:pt x="0" y="1006"/>
                      <a:pt x="34" y="1072"/>
                      <a:pt x="67" y="1172"/>
                    </a:cubicBezTo>
                    <a:cubicBezTo>
                      <a:pt x="100" y="1239"/>
                      <a:pt x="134" y="1306"/>
                      <a:pt x="200" y="1373"/>
                    </a:cubicBezTo>
                    <a:cubicBezTo>
                      <a:pt x="234" y="1406"/>
                      <a:pt x="267" y="1439"/>
                      <a:pt x="267" y="1439"/>
                    </a:cubicBezTo>
                    <a:cubicBezTo>
                      <a:pt x="419" y="1566"/>
                      <a:pt x="618" y="1630"/>
                      <a:pt x="813" y="1630"/>
                    </a:cubicBezTo>
                    <a:cubicBezTo>
                      <a:pt x="1133" y="1630"/>
                      <a:pt x="1439" y="1458"/>
                      <a:pt x="1501" y="1106"/>
                    </a:cubicBezTo>
                    <a:cubicBezTo>
                      <a:pt x="1568" y="772"/>
                      <a:pt x="1535" y="472"/>
                      <a:pt x="1268" y="238"/>
                    </a:cubicBezTo>
                    <a:cubicBezTo>
                      <a:pt x="1105" y="76"/>
                      <a:pt x="919" y="1"/>
                      <a:pt x="73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33" name="Google Shape;14833;p43"/>
              <p:cNvSpPr/>
              <p:nvPr/>
            </p:nvSpPr>
            <p:spPr>
              <a:xfrm>
                <a:off x="7070433" y="2490456"/>
                <a:ext cx="39317" cy="28661"/>
              </a:xfrm>
              <a:custGeom>
                <a:rect b="b" l="l" r="r" t="t"/>
                <a:pathLst>
                  <a:path extrusionOk="0" h="901" w="1236">
                    <a:moveTo>
                      <a:pt x="401" y="0"/>
                    </a:moveTo>
                    <a:cubicBezTo>
                      <a:pt x="1" y="0"/>
                      <a:pt x="1" y="901"/>
                      <a:pt x="401" y="901"/>
                    </a:cubicBezTo>
                    <a:cubicBezTo>
                      <a:pt x="1235" y="901"/>
                      <a:pt x="1235" y="0"/>
                      <a:pt x="4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34" name="Google Shape;14834;p43"/>
              <p:cNvSpPr/>
              <p:nvPr/>
            </p:nvSpPr>
            <p:spPr>
              <a:xfrm>
                <a:off x="6928276" y="2723813"/>
                <a:ext cx="56272" cy="55318"/>
              </a:xfrm>
              <a:custGeom>
                <a:rect b="b" l="l" r="r" t="t"/>
                <a:pathLst>
                  <a:path extrusionOk="0" h="1739" w="1769">
                    <a:moveTo>
                      <a:pt x="948" y="1"/>
                    </a:moveTo>
                    <a:cubicBezTo>
                      <a:pt x="932" y="1"/>
                      <a:pt x="917" y="1"/>
                      <a:pt x="901" y="3"/>
                    </a:cubicBezTo>
                    <a:lnTo>
                      <a:pt x="867" y="3"/>
                    </a:lnTo>
                    <a:cubicBezTo>
                      <a:pt x="601" y="3"/>
                      <a:pt x="367" y="136"/>
                      <a:pt x="200" y="336"/>
                    </a:cubicBezTo>
                    <a:cubicBezTo>
                      <a:pt x="67" y="470"/>
                      <a:pt x="0" y="670"/>
                      <a:pt x="0" y="870"/>
                    </a:cubicBezTo>
                    <a:cubicBezTo>
                      <a:pt x="0" y="1070"/>
                      <a:pt x="67" y="1270"/>
                      <a:pt x="200" y="1404"/>
                    </a:cubicBezTo>
                    <a:cubicBezTo>
                      <a:pt x="367" y="1604"/>
                      <a:pt x="601" y="1737"/>
                      <a:pt x="867" y="1737"/>
                    </a:cubicBezTo>
                    <a:lnTo>
                      <a:pt x="901" y="1737"/>
                    </a:lnTo>
                    <a:cubicBezTo>
                      <a:pt x="917" y="1738"/>
                      <a:pt x="932" y="1739"/>
                      <a:pt x="948" y="1739"/>
                    </a:cubicBezTo>
                    <a:cubicBezTo>
                      <a:pt x="1394" y="1739"/>
                      <a:pt x="1768" y="1289"/>
                      <a:pt x="1768" y="870"/>
                    </a:cubicBezTo>
                    <a:cubicBezTo>
                      <a:pt x="1768" y="451"/>
                      <a:pt x="1394" y="1"/>
                      <a:pt x="94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35" name="Google Shape;14835;p43"/>
              <p:cNvSpPr/>
              <p:nvPr/>
            </p:nvSpPr>
            <p:spPr>
              <a:xfrm>
                <a:off x="6934638" y="2901088"/>
                <a:ext cx="55190" cy="50164"/>
              </a:xfrm>
              <a:custGeom>
                <a:rect b="b" l="l" r="r" t="t"/>
                <a:pathLst>
                  <a:path extrusionOk="0" h="1577" w="1735">
                    <a:moveTo>
                      <a:pt x="843" y="0"/>
                    </a:moveTo>
                    <a:cubicBezTo>
                      <a:pt x="717" y="0"/>
                      <a:pt x="601" y="34"/>
                      <a:pt x="501" y="100"/>
                    </a:cubicBezTo>
                    <a:lnTo>
                      <a:pt x="467" y="100"/>
                    </a:lnTo>
                    <a:cubicBezTo>
                      <a:pt x="401" y="167"/>
                      <a:pt x="367" y="200"/>
                      <a:pt x="334" y="234"/>
                    </a:cubicBezTo>
                    <a:cubicBezTo>
                      <a:pt x="300" y="267"/>
                      <a:pt x="234" y="334"/>
                      <a:pt x="200" y="367"/>
                    </a:cubicBezTo>
                    <a:cubicBezTo>
                      <a:pt x="200" y="401"/>
                      <a:pt x="167" y="434"/>
                      <a:pt x="134" y="467"/>
                    </a:cubicBezTo>
                    <a:lnTo>
                      <a:pt x="167" y="467"/>
                    </a:lnTo>
                    <a:cubicBezTo>
                      <a:pt x="34" y="701"/>
                      <a:pt x="0" y="968"/>
                      <a:pt x="134" y="1201"/>
                    </a:cubicBezTo>
                    <a:cubicBezTo>
                      <a:pt x="269" y="1427"/>
                      <a:pt x="528" y="1577"/>
                      <a:pt x="784" y="1577"/>
                    </a:cubicBezTo>
                    <a:cubicBezTo>
                      <a:pt x="906" y="1577"/>
                      <a:pt x="1027" y="1543"/>
                      <a:pt x="1134" y="1468"/>
                    </a:cubicBezTo>
                    <a:lnTo>
                      <a:pt x="1234" y="1401"/>
                    </a:lnTo>
                    <a:cubicBezTo>
                      <a:pt x="1234" y="1401"/>
                      <a:pt x="1234" y="1401"/>
                      <a:pt x="1234" y="1368"/>
                    </a:cubicBezTo>
                    <a:cubicBezTo>
                      <a:pt x="1335" y="1335"/>
                      <a:pt x="1435" y="1234"/>
                      <a:pt x="1501" y="1134"/>
                    </a:cubicBezTo>
                    <a:cubicBezTo>
                      <a:pt x="1735" y="801"/>
                      <a:pt x="1568" y="300"/>
                      <a:pt x="1234" y="100"/>
                    </a:cubicBezTo>
                    <a:cubicBezTo>
                      <a:pt x="1101" y="34"/>
                      <a:pt x="968" y="0"/>
                      <a:pt x="84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36" name="Google Shape;14836;p43"/>
              <p:cNvSpPr/>
              <p:nvPr/>
            </p:nvSpPr>
            <p:spPr>
              <a:xfrm>
                <a:off x="6653441" y="2776935"/>
                <a:ext cx="39285" cy="32669"/>
              </a:xfrm>
              <a:custGeom>
                <a:rect b="b" l="l" r="r" t="t"/>
                <a:pathLst>
                  <a:path extrusionOk="0" h="1027" w="1235">
                    <a:moveTo>
                      <a:pt x="401" y="0"/>
                    </a:moveTo>
                    <a:cubicBezTo>
                      <a:pt x="401" y="34"/>
                      <a:pt x="401" y="34"/>
                      <a:pt x="401" y="34"/>
                    </a:cubicBezTo>
                    <a:cubicBezTo>
                      <a:pt x="201" y="34"/>
                      <a:pt x="101" y="201"/>
                      <a:pt x="34" y="367"/>
                    </a:cubicBezTo>
                    <a:cubicBezTo>
                      <a:pt x="34" y="434"/>
                      <a:pt x="1" y="467"/>
                      <a:pt x="1" y="501"/>
                    </a:cubicBezTo>
                    <a:cubicBezTo>
                      <a:pt x="1" y="568"/>
                      <a:pt x="34" y="601"/>
                      <a:pt x="34" y="668"/>
                    </a:cubicBezTo>
                    <a:cubicBezTo>
                      <a:pt x="101" y="834"/>
                      <a:pt x="201" y="1001"/>
                      <a:pt x="401" y="1001"/>
                    </a:cubicBezTo>
                    <a:cubicBezTo>
                      <a:pt x="434" y="1018"/>
                      <a:pt x="468" y="1026"/>
                      <a:pt x="501" y="1026"/>
                    </a:cubicBezTo>
                    <a:cubicBezTo>
                      <a:pt x="534" y="1026"/>
                      <a:pt x="568" y="1018"/>
                      <a:pt x="601" y="1001"/>
                    </a:cubicBezTo>
                    <a:lnTo>
                      <a:pt x="768" y="1001"/>
                    </a:lnTo>
                    <a:cubicBezTo>
                      <a:pt x="1235" y="934"/>
                      <a:pt x="1235" y="101"/>
                      <a:pt x="768" y="34"/>
                    </a:cubicBezTo>
                    <a:lnTo>
                      <a:pt x="668" y="34"/>
                    </a:lnTo>
                    <a:cubicBezTo>
                      <a:pt x="657" y="23"/>
                      <a:pt x="649" y="19"/>
                      <a:pt x="643" y="19"/>
                    </a:cubicBezTo>
                    <a:cubicBezTo>
                      <a:pt x="631" y="19"/>
                      <a:pt x="623" y="34"/>
                      <a:pt x="601" y="34"/>
                    </a:cubicBezTo>
                    <a:cubicBezTo>
                      <a:pt x="534" y="0"/>
                      <a:pt x="468" y="0"/>
                      <a:pt x="4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37" name="Google Shape;14837;p43"/>
              <p:cNvSpPr/>
              <p:nvPr/>
            </p:nvSpPr>
            <p:spPr>
              <a:xfrm>
                <a:off x="6492166" y="2758263"/>
                <a:ext cx="37154" cy="36295"/>
              </a:xfrm>
              <a:custGeom>
                <a:rect b="b" l="l" r="r" t="t"/>
                <a:pathLst>
                  <a:path extrusionOk="0" h="1141" w="1168">
                    <a:moveTo>
                      <a:pt x="601" y="1"/>
                    </a:moveTo>
                    <a:cubicBezTo>
                      <a:pt x="556" y="1"/>
                      <a:pt x="511" y="7"/>
                      <a:pt x="467" y="20"/>
                    </a:cubicBezTo>
                    <a:cubicBezTo>
                      <a:pt x="334" y="54"/>
                      <a:pt x="267" y="87"/>
                      <a:pt x="167" y="154"/>
                    </a:cubicBezTo>
                    <a:cubicBezTo>
                      <a:pt x="67" y="254"/>
                      <a:pt x="0" y="421"/>
                      <a:pt x="0" y="587"/>
                    </a:cubicBezTo>
                    <a:cubicBezTo>
                      <a:pt x="0" y="721"/>
                      <a:pt x="67" y="888"/>
                      <a:pt x="200" y="988"/>
                    </a:cubicBezTo>
                    <a:cubicBezTo>
                      <a:pt x="267" y="1054"/>
                      <a:pt x="334" y="1121"/>
                      <a:pt x="467" y="1121"/>
                    </a:cubicBezTo>
                    <a:cubicBezTo>
                      <a:pt x="512" y="1134"/>
                      <a:pt x="557" y="1141"/>
                      <a:pt x="601" y="1141"/>
                    </a:cubicBezTo>
                    <a:cubicBezTo>
                      <a:pt x="892" y="1141"/>
                      <a:pt x="1168" y="877"/>
                      <a:pt x="1168" y="587"/>
                    </a:cubicBezTo>
                    <a:cubicBezTo>
                      <a:pt x="1168" y="269"/>
                      <a:pt x="892" y="1"/>
                      <a:pt x="60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38" name="Google Shape;14838;p43"/>
              <p:cNvSpPr/>
              <p:nvPr/>
            </p:nvSpPr>
            <p:spPr>
              <a:xfrm>
                <a:off x="6424253" y="2442678"/>
                <a:ext cx="53091" cy="42498"/>
              </a:xfrm>
              <a:custGeom>
                <a:rect b="b" l="l" r="r" t="t"/>
                <a:pathLst>
                  <a:path extrusionOk="0" h="1336" w="1669">
                    <a:moveTo>
                      <a:pt x="847" y="1"/>
                    </a:moveTo>
                    <a:cubicBezTo>
                      <a:pt x="643" y="1"/>
                      <a:pt x="434" y="101"/>
                      <a:pt x="301" y="301"/>
                    </a:cubicBezTo>
                    <a:cubicBezTo>
                      <a:pt x="301" y="335"/>
                      <a:pt x="267" y="335"/>
                      <a:pt x="267" y="335"/>
                    </a:cubicBezTo>
                    <a:cubicBezTo>
                      <a:pt x="0" y="768"/>
                      <a:pt x="367" y="1335"/>
                      <a:pt x="834" y="1335"/>
                    </a:cubicBezTo>
                    <a:cubicBezTo>
                      <a:pt x="1335" y="1335"/>
                      <a:pt x="1668" y="768"/>
                      <a:pt x="1401" y="335"/>
                    </a:cubicBezTo>
                    <a:cubicBezTo>
                      <a:pt x="1401" y="335"/>
                      <a:pt x="1401" y="335"/>
                      <a:pt x="1368" y="301"/>
                    </a:cubicBezTo>
                    <a:cubicBezTo>
                      <a:pt x="1251" y="101"/>
                      <a:pt x="1051" y="1"/>
                      <a:pt x="84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39" name="Google Shape;14839;p43"/>
              <p:cNvSpPr/>
              <p:nvPr/>
            </p:nvSpPr>
            <p:spPr>
              <a:xfrm>
                <a:off x="6613138" y="2530759"/>
                <a:ext cx="43516" cy="43548"/>
              </a:xfrm>
              <a:custGeom>
                <a:rect b="b" l="l" r="r" t="t"/>
                <a:pathLst>
                  <a:path extrusionOk="0" h="1369" w="1368">
                    <a:moveTo>
                      <a:pt x="701" y="1"/>
                    </a:moveTo>
                    <a:cubicBezTo>
                      <a:pt x="300" y="1"/>
                      <a:pt x="0" y="301"/>
                      <a:pt x="0" y="701"/>
                    </a:cubicBezTo>
                    <a:cubicBezTo>
                      <a:pt x="0" y="1068"/>
                      <a:pt x="300" y="1368"/>
                      <a:pt x="701" y="1368"/>
                    </a:cubicBezTo>
                    <a:cubicBezTo>
                      <a:pt x="1067" y="1368"/>
                      <a:pt x="1368" y="1068"/>
                      <a:pt x="1368" y="701"/>
                    </a:cubicBezTo>
                    <a:cubicBezTo>
                      <a:pt x="1368" y="301"/>
                      <a:pt x="1067" y="1"/>
                      <a:pt x="70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40" name="Google Shape;14840;p43"/>
              <p:cNvSpPr/>
              <p:nvPr/>
            </p:nvSpPr>
            <p:spPr>
              <a:xfrm>
                <a:off x="6927194" y="2570012"/>
                <a:ext cx="39285" cy="40367"/>
              </a:xfrm>
              <a:custGeom>
                <a:rect b="b" l="l" r="r" t="t"/>
                <a:pathLst>
                  <a:path extrusionOk="0" h="1269" w="1235">
                    <a:moveTo>
                      <a:pt x="635" y="1"/>
                    </a:moveTo>
                    <a:cubicBezTo>
                      <a:pt x="268" y="1"/>
                      <a:pt x="1" y="301"/>
                      <a:pt x="1" y="635"/>
                    </a:cubicBezTo>
                    <a:cubicBezTo>
                      <a:pt x="1" y="968"/>
                      <a:pt x="268" y="1268"/>
                      <a:pt x="635" y="1268"/>
                    </a:cubicBezTo>
                    <a:cubicBezTo>
                      <a:pt x="968" y="1268"/>
                      <a:pt x="1235" y="968"/>
                      <a:pt x="1235" y="635"/>
                    </a:cubicBezTo>
                    <a:cubicBezTo>
                      <a:pt x="1235" y="301"/>
                      <a:pt x="968" y="1"/>
                      <a:pt x="63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41" name="Google Shape;14841;p43"/>
              <p:cNvSpPr/>
              <p:nvPr/>
            </p:nvSpPr>
            <p:spPr>
              <a:xfrm>
                <a:off x="6754246" y="2665505"/>
                <a:ext cx="72177" cy="72209"/>
              </a:xfrm>
              <a:custGeom>
                <a:rect b="b" l="l" r="r" t="t"/>
                <a:pathLst>
                  <a:path extrusionOk="0" h="2270" w="2269">
                    <a:moveTo>
                      <a:pt x="1135" y="1"/>
                    </a:moveTo>
                    <a:cubicBezTo>
                      <a:pt x="534" y="1"/>
                      <a:pt x="1" y="501"/>
                      <a:pt x="1" y="1135"/>
                    </a:cubicBezTo>
                    <a:cubicBezTo>
                      <a:pt x="1" y="1736"/>
                      <a:pt x="534" y="2269"/>
                      <a:pt x="1135" y="2269"/>
                    </a:cubicBezTo>
                    <a:cubicBezTo>
                      <a:pt x="1768" y="2269"/>
                      <a:pt x="2269" y="1736"/>
                      <a:pt x="2269" y="1135"/>
                    </a:cubicBezTo>
                    <a:cubicBezTo>
                      <a:pt x="2269" y="501"/>
                      <a:pt x="1768" y="1"/>
                      <a:pt x="113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42" name="Google Shape;14842;p43"/>
              <p:cNvSpPr/>
              <p:nvPr/>
            </p:nvSpPr>
            <p:spPr>
              <a:xfrm>
                <a:off x="6526107" y="3011118"/>
                <a:ext cx="43548" cy="40558"/>
              </a:xfrm>
              <a:custGeom>
                <a:rect b="b" l="l" r="r" t="t"/>
                <a:pathLst>
                  <a:path extrusionOk="0" h="1275" w="1369">
                    <a:moveTo>
                      <a:pt x="738" y="1"/>
                    </a:moveTo>
                    <a:cubicBezTo>
                      <a:pt x="501" y="1"/>
                      <a:pt x="274" y="168"/>
                      <a:pt x="168" y="444"/>
                    </a:cubicBezTo>
                    <a:cubicBezTo>
                      <a:pt x="168" y="444"/>
                      <a:pt x="134" y="444"/>
                      <a:pt x="134" y="477"/>
                    </a:cubicBezTo>
                    <a:cubicBezTo>
                      <a:pt x="1" y="811"/>
                      <a:pt x="268" y="1145"/>
                      <a:pt x="568" y="1245"/>
                    </a:cubicBezTo>
                    <a:lnTo>
                      <a:pt x="601" y="1245"/>
                    </a:lnTo>
                    <a:cubicBezTo>
                      <a:pt x="663" y="1265"/>
                      <a:pt x="723" y="1275"/>
                      <a:pt x="780" y="1275"/>
                    </a:cubicBezTo>
                    <a:cubicBezTo>
                      <a:pt x="1097" y="1275"/>
                      <a:pt x="1340" y="988"/>
                      <a:pt x="1368" y="678"/>
                    </a:cubicBezTo>
                    <a:cubicBezTo>
                      <a:pt x="1368" y="477"/>
                      <a:pt x="1302" y="311"/>
                      <a:pt x="1135" y="177"/>
                    </a:cubicBezTo>
                    <a:cubicBezTo>
                      <a:pt x="1013" y="56"/>
                      <a:pt x="874" y="1"/>
                      <a:pt x="73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43" name="Google Shape;14843;p43"/>
              <p:cNvSpPr/>
              <p:nvPr/>
            </p:nvSpPr>
            <p:spPr>
              <a:xfrm>
                <a:off x="6817897" y="3215146"/>
                <a:ext cx="53091" cy="39317"/>
              </a:xfrm>
              <a:custGeom>
                <a:rect b="b" l="l" r="r" t="t"/>
                <a:pathLst>
                  <a:path extrusionOk="0" h="1236" w="1669">
                    <a:moveTo>
                      <a:pt x="835" y="1"/>
                    </a:moveTo>
                    <a:cubicBezTo>
                      <a:pt x="1" y="1"/>
                      <a:pt x="1" y="1235"/>
                      <a:pt x="835" y="1235"/>
                    </a:cubicBezTo>
                    <a:cubicBezTo>
                      <a:pt x="1669" y="1235"/>
                      <a:pt x="1669" y="1"/>
                      <a:pt x="83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44" name="Google Shape;14844;p43"/>
              <p:cNvSpPr/>
              <p:nvPr/>
            </p:nvSpPr>
            <p:spPr>
              <a:xfrm>
                <a:off x="6855050" y="3061314"/>
                <a:ext cx="42466" cy="42466"/>
              </a:xfrm>
              <a:custGeom>
                <a:rect b="b" l="l" r="r" t="t"/>
                <a:pathLst>
                  <a:path extrusionOk="0" h="1335" w="1335">
                    <a:moveTo>
                      <a:pt x="668" y="0"/>
                    </a:moveTo>
                    <a:cubicBezTo>
                      <a:pt x="301" y="0"/>
                      <a:pt x="0" y="300"/>
                      <a:pt x="0" y="667"/>
                    </a:cubicBezTo>
                    <a:cubicBezTo>
                      <a:pt x="0" y="1034"/>
                      <a:pt x="301" y="1334"/>
                      <a:pt x="668" y="1334"/>
                    </a:cubicBezTo>
                    <a:cubicBezTo>
                      <a:pt x="1001" y="1334"/>
                      <a:pt x="1335" y="1034"/>
                      <a:pt x="1335" y="667"/>
                    </a:cubicBezTo>
                    <a:cubicBezTo>
                      <a:pt x="1335" y="300"/>
                      <a:pt x="1001" y="0"/>
                      <a:pt x="66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45" name="Google Shape;14845;p43"/>
              <p:cNvSpPr/>
              <p:nvPr/>
            </p:nvSpPr>
            <p:spPr>
              <a:xfrm>
                <a:off x="5894750" y="1381600"/>
                <a:ext cx="2006575" cy="2616595"/>
              </a:xfrm>
              <a:custGeom>
                <a:rect b="b" l="l" r="r" t="t"/>
                <a:pathLst>
                  <a:path extrusionOk="0" h="82257" w="63080">
                    <a:moveTo>
                      <a:pt x="31306" y="926"/>
                    </a:moveTo>
                    <a:cubicBezTo>
                      <a:pt x="33354" y="926"/>
                      <a:pt x="35194" y="1678"/>
                      <a:pt x="36828" y="2903"/>
                    </a:cubicBezTo>
                    <a:cubicBezTo>
                      <a:pt x="36897" y="2945"/>
                      <a:pt x="36967" y="2963"/>
                      <a:pt x="37035" y="2963"/>
                    </a:cubicBezTo>
                    <a:cubicBezTo>
                      <a:pt x="37128" y="2963"/>
                      <a:pt x="37217" y="2928"/>
                      <a:pt x="37295" y="2869"/>
                    </a:cubicBezTo>
                    <a:cubicBezTo>
                      <a:pt x="37295" y="2869"/>
                      <a:pt x="37328" y="2869"/>
                      <a:pt x="37328" y="2836"/>
                    </a:cubicBezTo>
                    <a:cubicBezTo>
                      <a:pt x="38251" y="2294"/>
                      <a:pt x="39148" y="2034"/>
                      <a:pt x="39998" y="2034"/>
                    </a:cubicBezTo>
                    <a:cubicBezTo>
                      <a:pt x="41452" y="2034"/>
                      <a:pt x="42772" y="2794"/>
                      <a:pt x="43866" y="4204"/>
                    </a:cubicBezTo>
                    <a:cubicBezTo>
                      <a:pt x="44800" y="5405"/>
                      <a:pt x="45634" y="5805"/>
                      <a:pt x="47135" y="6005"/>
                    </a:cubicBezTo>
                    <a:cubicBezTo>
                      <a:pt x="50371" y="6439"/>
                      <a:pt x="51838" y="9574"/>
                      <a:pt x="49837" y="12243"/>
                    </a:cubicBezTo>
                    <a:cubicBezTo>
                      <a:pt x="48426" y="14104"/>
                      <a:pt x="46287" y="14560"/>
                      <a:pt x="44147" y="14560"/>
                    </a:cubicBezTo>
                    <a:cubicBezTo>
                      <a:pt x="43908" y="14560"/>
                      <a:pt x="43670" y="14555"/>
                      <a:pt x="43432" y="14544"/>
                    </a:cubicBezTo>
                    <a:cubicBezTo>
                      <a:pt x="43666" y="13811"/>
                      <a:pt x="43766" y="13110"/>
                      <a:pt x="43666" y="12576"/>
                    </a:cubicBezTo>
                    <a:cubicBezTo>
                      <a:pt x="43648" y="12438"/>
                      <a:pt x="43550" y="12380"/>
                      <a:pt x="43441" y="12380"/>
                    </a:cubicBezTo>
                    <a:cubicBezTo>
                      <a:pt x="43340" y="12380"/>
                      <a:pt x="43230" y="12430"/>
                      <a:pt x="43165" y="12510"/>
                    </a:cubicBezTo>
                    <a:cubicBezTo>
                      <a:pt x="42765" y="13110"/>
                      <a:pt x="42632" y="13877"/>
                      <a:pt x="42365" y="14611"/>
                    </a:cubicBezTo>
                    <a:cubicBezTo>
                      <a:pt x="42231" y="14678"/>
                      <a:pt x="42198" y="14845"/>
                      <a:pt x="42198" y="15011"/>
                    </a:cubicBezTo>
                    <a:cubicBezTo>
                      <a:pt x="42165" y="15045"/>
                      <a:pt x="42131" y="15112"/>
                      <a:pt x="42131" y="15145"/>
                    </a:cubicBezTo>
                    <a:cubicBezTo>
                      <a:pt x="41698" y="15912"/>
                      <a:pt x="41164" y="16279"/>
                      <a:pt x="40530" y="16646"/>
                    </a:cubicBezTo>
                    <a:cubicBezTo>
                      <a:pt x="40564" y="16146"/>
                      <a:pt x="40530" y="15612"/>
                      <a:pt x="40397" y="15078"/>
                    </a:cubicBezTo>
                    <a:cubicBezTo>
                      <a:pt x="40369" y="14952"/>
                      <a:pt x="40282" y="14897"/>
                      <a:pt x="40189" y="14897"/>
                    </a:cubicBezTo>
                    <a:cubicBezTo>
                      <a:pt x="40059" y="14897"/>
                      <a:pt x="39916" y="15004"/>
                      <a:pt x="39896" y="15178"/>
                    </a:cubicBezTo>
                    <a:cubicBezTo>
                      <a:pt x="39663" y="17046"/>
                      <a:pt x="39596" y="19014"/>
                      <a:pt x="38128" y="20382"/>
                    </a:cubicBezTo>
                    <a:cubicBezTo>
                      <a:pt x="37379" y="21086"/>
                      <a:pt x="36549" y="21392"/>
                      <a:pt x="35737" y="21392"/>
                    </a:cubicBezTo>
                    <a:cubicBezTo>
                      <a:pt x="34164" y="21392"/>
                      <a:pt x="32662" y="20242"/>
                      <a:pt x="31957" y="18614"/>
                    </a:cubicBezTo>
                    <a:cubicBezTo>
                      <a:pt x="31490" y="17547"/>
                      <a:pt x="31724" y="16079"/>
                      <a:pt x="31023" y="15145"/>
                    </a:cubicBezTo>
                    <a:cubicBezTo>
                      <a:pt x="30723" y="14778"/>
                      <a:pt x="30490" y="14811"/>
                      <a:pt x="30156" y="14544"/>
                    </a:cubicBezTo>
                    <a:cubicBezTo>
                      <a:pt x="28989" y="13744"/>
                      <a:pt x="28355" y="13277"/>
                      <a:pt x="28422" y="11742"/>
                    </a:cubicBezTo>
                    <a:cubicBezTo>
                      <a:pt x="28422" y="11612"/>
                      <a:pt x="28318" y="11544"/>
                      <a:pt x="28215" y="11544"/>
                    </a:cubicBezTo>
                    <a:cubicBezTo>
                      <a:pt x="28133" y="11544"/>
                      <a:pt x="28051" y="11587"/>
                      <a:pt x="28021" y="11676"/>
                    </a:cubicBezTo>
                    <a:cubicBezTo>
                      <a:pt x="27621" y="13277"/>
                      <a:pt x="28455" y="13977"/>
                      <a:pt x="29289" y="14778"/>
                    </a:cubicBezTo>
                    <a:cubicBezTo>
                      <a:pt x="28522" y="14778"/>
                      <a:pt x="27854" y="14611"/>
                      <a:pt x="27287" y="14278"/>
                    </a:cubicBezTo>
                    <a:cubicBezTo>
                      <a:pt x="27254" y="14211"/>
                      <a:pt x="27187" y="14178"/>
                      <a:pt x="27121" y="14178"/>
                    </a:cubicBezTo>
                    <a:cubicBezTo>
                      <a:pt x="26353" y="13677"/>
                      <a:pt x="25753" y="12943"/>
                      <a:pt x="25286" y="12043"/>
                    </a:cubicBezTo>
                    <a:cubicBezTo>
                      <a:pt x="25260" y="11992"/>
                      <a:pt x="25216" y="11970"/>
                      <a:pt x="25172" y="11970"/>
                    </a:cubicBezTo>
                    <a:cubicBezTo>
                      <a:pt x="25100" y="11970"/>
                      <a:pt x="25032" y="12027"/>
                      <a:pt x="25052" y="12109"/>
                    </a:cubicBezTo>
                    <a:cubicBezTo>
                      <a:pt x="25119" y="12977"/>
                      <a:pt x="25586" y="13744"/>
                      <a:pt x="26220" y="14311"/>
                    </a:cubicBezTo>
                    <a:cubicBezTo>
                      <a:pt x="24349" y="14696"/>
                      <a:pt x="22614" y="15104"/>
                      <a:pt x="20716" y="15104"/>
                    </a:cubicBezTo>
                    <a:cubicBezTo>
                      <a:pt x="20313" y="15104"/>
                      <a:pt x="19902" y="15086"/>
                      <a:pt x="19482" y="15045"/>
                    </a:cubicBezTo>
                    <a:cubicBezTo>
                      <a:pt x="16880" y="14811"/>
                      <a:pt x="14645" y="13811"/>
                      <a:pt x="12243" y="12877"/>
                    </a:cubicBezTo>
                    <a:cubicBezTo>
                      <a:pt x="12214" y="12864"/>
                      <a:pt x="12185" y="12858"/>
                      <a:pt x="12157" y="12858"/>
                    </a:cubicBezTo>
                    <a:cubicBezTo>
                      <a:pt x="11966" y="12858"/>
                      <a:pt x="11835" y="13131"/>
                      <a:pt x="12010" y="13277"/>
                    </a:cubicBezTo>
                    <a:cubicBezTo>
                      <a:pt x="12410" y="13644"/>
                      <a:pt x="12877" y="13944"/>
                      <a:pt x="13377" y="14244"/>
                    </a:cubicBezTo>
                    <a:cubicBezTo>
                      <a:pt x="12805" y="14380"/>
                      <a:pt x="12253" y="14434"/>
                      <a:pt x="11691" y="14434"/>
                    </a:cubicBezTo>
                    <a:cubicBezTo>
                      <a:pt x="11008" y="14434"/>
                      <a:pt x="10310" y="14354"/>
                      <a:pt x="9541" y="14244"/>
                    </a:cubicBezTo>
                    <a:cubicBezTo>
                      <a:pt x="8207" y="14011"/>
                      <a:pt x="7006" y="14011"/>
                      <a:pt x="5672" y="13944"/>
                    </a:cubicBezTo>
                    <a:cubicBezTo>
                      <a:pt x="3204" y="13777"/>
                      <a:pt x="1302" y="11776"/>
                      <a:pt x="2336" y="9241"/>
                    </a:cubicBezTo>
                    <a:cubicBezTo>
                      <a:pt x="2956" y="7739"/>
                      <a:pt x="4275" y="7054"/>
                      <a:pt x="5708" y="7054"/>
                    </a:cubicBezTo>
                    <a:cubicBezTo>
                      <a:pt x="6279" y="7054"/>
                      <a:pt x="6869" y="7163"/>
                      <a:pt x="7440" y="7373"/>
                    </a:cubicBezTo>
                    <a:cubicBezTo>
                      <a:pt x="7440" y="7406"/>
                      <a:pt x="7473" y="7406"/>
                      <a:pt x="7507" y="7406"/>
                    </a:cubicBezTo>
                    <a:cubicBezTo>
                      <a:pt x="7507" y="7606"/>
                      <a:pt x="7540" y="7806"/>
                      <a:pt x="7573" y="8006"/>
                    </a:cubicBezTo>
                    <a:cubicBezTo>
                      <a:pt x="7573" y="8085"/>
                      <a:pt x="7625" y="8119"/>
                      <a:pt x="7687" y="8119"/>
                    </a:cubicBezTo>
                    <a:cubicBezTo>
                      <a:pt x="7757" y="8119"/>
                      <a:pt x="7838" y="8077"/>
                      <a:pt x="7874" y="8006"/>
                    </a:cubicBezTo>
                    <a:cubicBezTo>
                      <a:pt x="8641" y="6038"/>
                      <a:pt x="8841" y="4037"/>
                      <a:pt x="10575" y="2569"/>
                    </a:cubicBezTo>
                    <a:cubicBezTo>
                      <a:pt x="11475" y="1827"/>
                      <a:pt x="12367" y="1511"/>
                      <a:pt x="13259" y="1511"/>
                    </a:cubicBezTo>
                    <a:cubicBezTo>
                      <a:pt x="14252" y="1511"/>
                      <a:pt x="15244" y="1903"/>
                      <a:pt x="16246" y="2536"/>
                    </a:cubicBezTo>
                    <a:cubicBezTo>
                      <a:pt x="15879" y="3103"/>
                      <a:pt x="15612" y="3770"/>
                      <a:pt x="15512" y="4504"/>
                    </a:cubicBezTo>
                    <a:cubicBezTo>
                      <a:pt x="15495" y="4609"/>
                      <a:pt x="15569" y="4659"/>
                      <a:pt x="15652" y="4659"/>
                    </a:cubicBezTo>
                    <a:cubicBezTo>
                      <a:pt x="15729" y="4659"/>
                      <a:pt x="15814" y="4617"/>
                      <a:pt x="15846" y="4537"/>
                    </a:cubicBezTo>
                    <a:cubicBezTo>
                      <a:pt x="16610" y="2521"/>
                      <a:pt x="18325" y="1064"/>
                      <a:pt x="20453" y="1064"/>
                    </a:cubicBezTo>
                    <a:cubicBezTo>
                      <a:pt x="20649" y="1064"/>
                      <a:pt x="20848" y="1076"/>
                      <a:pt x="21050" y="1102"/>
                    </a:cubicBezTo>
                    <a:cubicBezTo>
                      <a:pt x="22569" y="1291"/>
                      <a:pt x="23848" y="2413"/>
                      <a:pt x="25400" y="2413"/>
                    </a:cubicBezTo>
                    <a:cubicBezTo>
                      <a:pt x="25483" y="2413"/>
                      <a:pt x="25568" y="2409"/>
                      <a:pt x="25653" y="2402"/>
                    </a:cubicBezTo>
                    <a:cubicBezTo>
                      <a:pt x="27488" y="2269"/>
                      <a:pt x="29022" y="1035"/>
                      <a:pt x="30923" y="935"/>
                    </a:cubicBezTo>
                    <a:cubicBezTo>
                      <a:pt x="31052" y="929"/>
                      <a:pt x="31179" y="926"/>
                      <a:pt x="31306" y="926"/>
                    </a:cubicBezTo>
                    <a:close/>
                    <a:moveTo>
                      <a:pt x="52155" y="30167"/>
                    </a:moveTo>
                    <a:cubicBezTo>
                      <a:pt x="53048" y="30167"/>
                      <a:pt x="53923" y="30465"/>
                      <a:pt x="54674" y="31190"/>
                    </a:cubicBezTo>
                    <a:cubicBezTo>
                      <a:pt x="57376" y="33758"/>
                      <a:pt x="57075" y="39095"/>
                      <a:pt x="56909" y="42498"/>
                    </a:cubicBezTo>
                    <a:cubicBezTo>
                      <a:pt x="56708" y="46634"/>
                      <a:pt x="55841" y="50737"/>
                      <a:pt x="54574" y="54673"/>
                    </a:cubicBezTo>
                    <a:cubicBezTo>
                      <a:pt x="53873" y="56741"/>
                      <a:pt x="53106" y="58943"/>
                      <a:pt x="51438" y="60477"/>
                    </a:cubicBezTo>
                    <a:cubicBezTo>
                      <a:pt x="50461" y="61391"/>
                      <a:pt x="49134" y="61926"/>
                      <a:pt x="47873" y="61926"/>
                    </a:cubicBezTo>
                    <a:cubicBezTo>
                      <a:pt x="46463" y="61926"/>
                      <a:pt x="45135" y="61259"/>
                      <a:pt x="44466" y="59710"/>
                    </a:cubicBezTo>
                    <a:cubicBezTo>
                      <a:pt x="44466" y="54606"/>
                      <a:pt x="44633" y="49503"/>
                      <a:pt x="44900" y="44399"/>
                    </a:cubicBezTo>
                    <a:cubicBezTo>
                      <a:pt x="45067" y="41564"/>
                      <a:pt x="45267" y="38762"/>
                      <a:pt x="45500" y="35960"/>
                    </a:cubicBezTo>
                    <a:cubicBezTo>
                      <a:pt x="46301" y="34525"/>
                      <a:pt x="47001" y="33024"/>
                      <a:pt x="48236" y="31890"/>
                    </a:cubicBezTo>
                    <a:cubicBezTo>
                      <a:pt x="49298" y="30910"/>
                      <a:pt x="50747" y="30167"/>
                      <a:pt x="52155" y="30167"/>
                    </a:cubicBezTo>
                    <a:close/>
                    <a:moveTo>
                      <a:pt x="52841" y="24217"/>
                    </a:moveTo>
                    <a:cubicBezTo>
                      <a:pt x="52874" y="24217"/>
                      <a:pt x="52906" y="24218"/>
                      <a:pt x="52939" y="24218"/>
                    </a:cubicBezTo>
                    <a:cubicBezTo>
                      <a:pt x="56008" y="24251"/>
                      <a:pt x="58643" y="26053"/>
                      <a:pt x="60077" y="28721"/>
                    </a:cubicBezTo>
                    <a:cubicBezTo>
                      <a:pt x="61545" y="31357"/>
                      <a:pt x="61779" y="34425"/>
                      <a:pt x="61912" y="37394"/>
                    </a:cubicBezTo>
                    <a:cubicBezTo>
                      <a:pt x="62012" y="40230"/>
                      <a:pt x="62046" y="43065"/>
                      <a:pt x="61945" y="45867"/>
                    </a:cubicBezTo>
                    <a:cubicBezTo>
                      <a:pt x="61745" y="51371"/>
                      <a:pt x="60878" y="57175"/>
                      <a:pt x="58176" y="62078"/>
                    </a:cubicBezTo>
                    <a:cubicBezTo>
                      <a:pt x="56342" y="65389"/>
                      <a:pt x="52654" y="68581"/>
                      <a:pt x="48910" y="68581"/>
                    </a:cubicBezTo>
                    <a:cubicBezTo>
                      <a:pt x="47410" y="68581"/>
                      <a:pt x="45902" y="68069"/>
                      <a:pt x="44500" y="66849"/>
                    </a:cubicBezTo>
                    <a:cubicBezTo>
                      <a:pt x="44466" y="65081"/>
                      <a:pt x="44466" y="63346"/>
                      <a:pt x="44466" y="61578"/>
                    </a:cubicBezTo>
                    <a:lnTo>
                      <a:pt x="44466" y="61578"/>
                    </a:lnTo>
                    <a:cubicBezTo>
                      <a:pt x="45233" y="62571"/>
                      <a:pt x="46365" y="62991"/>
                      <a:pt x="47585" y="62991"/>
                    </a:cubicBezTo>
                    <a:cubicBezTo>
                      <a:pt x="49602" y="62991"/>
                      <a:pt x="51859" y="61844"/>
                      <a:pt x="53106" y="60244"/>
                    </a:cubicBezTo>
                    <a:cubicBezTo>
                      <a:pt x="54940" y="57875"/>
                      <a:pt x="55774" y="54673"/>
                      <a:pt x="56508" y="51838"/>
                    </a:cubicBezTo>
                    <a:cubicBezTo>
                      <a:pt x="57275" y="48902"/>
                      <a:pt x="57809" y="45900"/>
                      <a:pt x="57976" y="42865"/>
                    </a:cubicBezTo>
                    <a:cubicBezTo>
                      <a:pt x="58209" y="38929"/>
                      <a:pt x="58543" y="31490"/>
                      <a:pt x="54073" y="29489"/>
                    </a:cubicBezTo>
                    <a:cubicBezTo>
                      <a:pt x="53354" y="29175"/>
                      <a:pt x="52661" y="29034"/>
                      <a:pt x="51997" y="29034"/>
                    </a:cubicBezTo>
                    <a:cubicBezTo>
                      <a:pt x="49276" y="29034"/>
                      <a:pt x="47062" y="31404"/>
                      <a:pt x="45667" y="33925"/>
                    </a:cubicBezTo>
                    <a:cubicBezTo>
                      <a:pt x="45801" y="32524"/>
                      <a:pt x="45901" y="31156"/>
                      <a:pt x="46067" y="29755"/>
                    </a:cubicBezTo>
                    <a:cubicBezTo>
                      <a:pt x="46134" y="28988"/>
                      <a:pt x="46234" y="28188"/>
                      <a:pt x="46334" y="27387"/>
                    </a:cubicBezTo>
                    <a:cubicBezTo>
                      <a:pt x="48114" y="25574"/>
                      <a:pt x="50154" y="24217"/>
                      <a:pt x="52841" y="24217"/>
                    </a:cubicBezTo>
                    <a:close/>
                    <a:moveTo>
                      <a:pt x="14078" y="14611"/>
                    </a:moveTo>
                    <a:cubicBezTo>
                      <a:pt x="16094" y="15619"/>
                      <a:pt x="18578" y="16168"/>
                      <a:pt x="20989" y="16168"/>
                    </a:cubicBezTo>
                    <a:cubicBezTo>
                      <a:pt x="23127" y="16168"/>
                      <a:pt x="25208" y="15736"/>
                      <a:pt x="26854" y="14811"/>
                    </a:cubicBezTo>
                    <a:cubicBezTo>
                      <a:pt x="27611" y="15288"/>
                      <a:pt x="28487" y="15577"/>
                      <a:pt x="29342" y="15577"/>
                    </a:cubicBezTo>
                    <a:cubicBezTo>
                      <a:pt x="29503" y="15577"/>
                      <a:pt x="29664" y="15566"/>
                      <a:pt x="29823" y="15545"/>
                    </a:cubicBezTo>
                    <a:cubicBezTo>
                      <a:pt x="29889" y="15545"/>
                      <a:pt x="29923" y="15512"/>
                      <a:pt x="29989" y="15512"/>
                    </a:cubicBezTo>
                    <a:cubicBezTo>
                      <a:pt x="30223" y="15779"/>
                      <a:pt x="30423" y="16112"/>
                      <a:pt x="30590" y="16513"/>
                    </a:cubicBezTo>
                    <a:cubicBezTo>
                      <a:pt x="30923" y="17513"/>
                      <a:pt x="30923" y="18547"/>
                      <a:pt x="31424" y="19515"/>
                    </a:cubicBezTo>
                    <a:cubicBezTo>
                      <a:pt x="31924" y="20415"/>
                      <a:pt x="32691" y="21216"/>
                      <a:pt x="33592" y="21716"/>
                    </a:cubicBezTo>
                    <a:cubicBezTo>
                      <a:pt x="34344" y="22111"/>
                      <a:pt x="35064" y="22286"/>
                      <a:pt x="35737" y="22286"/>
                    </a:cubicBezTo>
                    <a:cubicBezTo>
                      <a:pt x="38136" y="22286"/>
                      <a:pt x="39928" y="20055"/>
                      <a:pt x="40397" y="17580"/>
                    </a:cubicBezTo>
                    <a:cubicBezTo>
                      <a:pt x="41498" y="17580"/>
                      <a:pt x="42432" y="16646"/>
                      <a:pt x="43032" y="15478"/>
                    </a:cubicBezTo>
                    <a:cubicBezTo>
                      <a:pt x="43522" y="15560"/>
                      <a:pt x="44025" y="15601"/>
                      <a:pt x="44528" y="15601"/>
                    </a:cubicBezTo>
                    <a:cubicBezTo>
                      <a:pt x="45463" y="15601"/>
                      <a:pt x="46401" y="15460"/>
                      <a:pt x="47268" y="15178"/>
                    </a:cubicBezTo>
                    <a:lnTo>
                      <a:pt x="47268" y="15178"/>
                    </a:lnTo>
                    <a:cubicBezTo>
                      <a:pt x="46234" y="19681"/>
                      <a:pt x="45801" y="24418"/>
                      <a:pt x="45300" y="28988"/>
                    </a:cubicBezTo>
                    <a:cubicBezTo>
                      <a:pt x="45033" y="31457"/>
                      <a:pt x="44800" y="33925"/>
                      <a:pt x="44566" y="36393"/>
                    </a:cubicBezTo>
                    <a:cubicBezTo>
                      <a:pt x="44566" y="36427"/>
                      <a:pt x="44566" y="36460"/>
                      <a:pt x="44533" y="36494"/>
                    </a:cubicBezTo>
                    <a:cubicBezTo>
                      <a:pt x="44533" y="36560"/>
                      <a:pt x="44533" y="36627"/>
                      <a:pt x="44533" y="36660"/>
                    </a:cubicBezTo>
                    <a:cubicBezTo>
                      <a:pt x="44333" y="39095"/>
                      <a:pt x="44166" y="41564"/>
                      <a:pt x="44033" y="43999"/>
                    </a:cubicBezTo>
                    <a:cubicBezTo>
                      <a:pt x="43566" y="51638"/>
                      <a:pt x="43432" y="59310"/>
                      <a:pt x="43566" y="66949"/>
                    </a:cubicBezTo>
                    <a:cubicBezTo>
                      <a:pt x="43532" y="67082"/>
                      <a:pt x="43499" y="67216"/>
                      <a:pt x="43599" y="67349"/>
                    </a:cubicBezTo>
                    <a:cubicBezTo>
                      <a:pt x="43632" y="69617"/>
                      <a:pt x="43699" y="71886"/>
                      <a:pt x="43799" y="74120"/>
                    </a:cubicBezTo>
                    <a:cubicBezTo>
                      <a:pt x="43666" y="74221"/>
                      <a:pt x="43599" y="74354"/>
                      <a:pt x="43599" y="74521"/>
                    </a:cubicBezTo>
                    <a:cubicBezTo>
                      <a:pt x="43699" y="79191"/>
                      <a:pt x="38629" y="80158"/>
                      <a:pt x="35026" y="80558"/>
                    </a:cubicBezTo>
                    <a:cubicBezTo>
                      <a:pt x="31757" y="80925"/>
                      <a:pt x="28455" y="81192"/>
                      <a:pt x="25153" y="81226"/>
                    </a:cubicBezTo>
                    <a:cubicBezTo>
                      <a:pt x="24782" y="81231"/>
                      <a:pt x="24406" y="81235"/>
                      <a:pt x="24027" y="81235"/>
                    </a:cubicBezTo>
                    <a:cubicBezTo>
                      <a:pt x="17772" y="81235"/>
                      <a:pt x="10412" y="80333"/>
                      <a:pt x="7173" y="74421"/>
                    </a:cubicBezTo>
                    <a:cubicBezTo>
                      <a:pt x="7173" y="74421"/>
                      <a:pt x="7173" y="74387"/>
                      <a:pt x="7173" y="74387"/>
                    </a:cubicBezTo>
                    <a:cubicBezTo>
                      <a:pt x="8974" y="54506"/>
                      <a:pt x="10108" y="34325"/>
                      <a:pt x="5805" y="14678"/>
                    </a:cubicBezTo>
                    <a:cubicBezTo>
                      <a:pt x="6306" y="14678"/>
                      <a:pt x="6806" y="14711"/>
                      <a:pt x="7340" y="14745"/>
                    </a:cubicBezTo>
                    <a:cubicBezTo>
                      <a:pt x="8711" y="14829"/>
                      <a:pt x="10296" y="15407"/>
                      <a:pt x="11748" y="15407"/>
                    </a:cubicBezTo>
                    <a:cubicBezTo>
                      <a:pt x="12592" y="15407"/>
                      <a:pt x="13391" y="15212"/>
                      <a:pt x="14078" y="14611"/>
                    </a:cubicBezTo>
                    <a:close/>
                    <a:moveTo>
                      <a:pt x="31524" y="1"/>
                    </a:moveTo>
                    <a:cubicBezTo>
                      <a:pt x="30490" y="1"/>
                      <a:pt x="29456" y="134"/>
                      <a:pt x="28455" y="468"/>
                    </a:cubicBezTo>
                    <a:cubicBezTo>
                      <a:pt x="27245" y="856"/>
                      <a:pt x="26270" y="1306"/>
                      <a:pt x="25154" y="1306"/>
                    </a:cubicBezTo>
                    <a:cubicBezTo>
                      <a:pt x="24640" y="1306"/>
                      <a:pt x="24096" y="1210"/>
                      <a:pt x="23485" y="968"/>
                    </a:cubicBezTo>
                    <a:cubicBezTo>
                      <a:pt x="22400" y="538"/>
                      <a:pt x="21404" y="197"/>
                      <a:pt x="20380" y="197"/>
                    </a:cubicBezTo>
                    <a:cubicBezTo>
                      <a:pt x="19734" y="197"/>
                      <a:pt x="19078" y="333"/>
                      <a:pt x="18381" y="668"/>
                    </a:cubicBezTo>
                    <a:cubicBezTo>
                      <a:pt x="17714" y="1001"/>
                      <a:pt x="17147" y="1435"/>
                      <a:pt x="16680" y="1969"/>
                    </a:cubicBezTo>
                    <a:cubicBezTo>
                      <a:pt x="15956" y="1033"/>
                      <a:pt x="14821" y="639"/>
                      <a:pt x="13655" y="639"/>
                    </a:cubicBezTo>
                    <a:cubicBezTo>
                      <a:pt x="12619" y="639"/>
                      <a:pt x="11559" y="950"/>
                      <a:pt x="10742" y="1468"/>
                    </a:cubicBezTo>
                    <a:cubicBezTo>
                      <a:pt x="9074" y="2536"/>
                      <a:pt x="7773" y="4571"/>
                      <a:pt x="7540" y="6572"/>
                    </a:cubicBezTo>
                    <a:cubicBezTo>
                      <a:pt x="7005" y="6370"/>
                      <a:pt x="6460" y="6277"/>
                      <a:pt x="5927" y="6277"/>
                    </a:cubicBezTo>
                    <a:cubicBezTo>
                      <a:pt x="2768" y="6277"/>
                      <a:pt x="0" y="9542"/>
                      <a:pt x="1969" y="12710"/>
                    </a:cubicBezTo>
                    <a:cubicBezTo>
                      <a:pt x="2770" y="14044"/>
                      <a:pt x="3871" y="14444"/>
                      <a:pt x="5072" y="14611"/>
                    </a:cubicBezTo>
                    <a:cubicBezTo>
                      <a:pt x="5038" y="14678"/>
                      <a:pt x="5038" y="14745"/>
                      <a:pt x="5038" y="14878"/>
                    </a:cubicBezTo>
                    <a:cubicBezTo>
                      <a:pt x="9308" y="34425"/>
                      <a:pt x="8174" y="54506"/>
                      <a:pt x="6406" y="74287"/>
                    </a:cubicBezTo>
                    <a:cubicBezTo>
                      <a:pt x="6406" y="74321"/>
                      <a:pt x="6406" y="74321"/>
                      <a:pt x="6406" y="74354"/>
                    </a:cubicBezTo>
                    <a:cubicBezTo>
                      <a:pt x="6406" y="74354"/>
                      <a:pt x="6406" y="74387"/>
                      <a:pt x="6406" y="74387"/>
                    </a:cubicBezTo>
                    <a:cubicBezTo>
                      <a:pt x="6406" y="74487"/>
                      <a:pt x="6406" y="74554"/>
                      <a:pt x="6439" y="74587"/>
                    </a:cubicBezTo>
                    <a:cubicBezTo>
                      <a:pt x="8021" y="81334"/>
                      <a:pt x="17857" y="82257"/>
                      <a:pt x="24187" y="82257"/>
                    </a:cubicBezTo>
                    <a:cubicBezTo>
                      <a:pt x="24930" y="82257"/>
                      <a:pt x="25626" y="82244"/>
                      <a:pt x="26253" y="82226"/>
                    </a:cubicBezTo>
                    <a:cubicBezTo>
                      <a:pt x="30390" y="82126"/>
                      <a:pt x="34926" y="82026"/>
                      <a:pt x="38962" y="80925"/>
                    </a:cubicBezTo>
                    <a:cubicBezTo>
                      <a:pt x="41831" y="80158"/>
                      <a:pt x="44633" y="78057"/>
                      <a:pt x="44600" y="74854"/>
                    </a:cubicBezTo>
                    <a:cubicBezTo>
                      <a:pt x="44700" y="74754"/>
                      <a:pt x="44733" y="74654"/>
                      <a:pt x="44733" y="74487"/>
                    </a:cubicBezTo>
                    <a:cubicBezTo>
                      <a:pt x="44633" y="72386"/>
                      <a:pt x="44600" y="70251"/>
                      <a:pt x="44533" y="68150"/>
                    </a:cubicBezTo>
                    <a:lnTo>
                      <a:pt x="44533" y="68150"/>
                    </a:lnTo>
                    <a:cubicBezTo>
                      <a:pt x="45905" y="69069"/>
                      <a:pt x="47489" y="69497"/>
                      <a:pt x="49087" y="69497"/>
                    </a:cubicBezTo>
                    <a:cubicBezTo>
                      <a:pt x="51141" y="69497"/>
                      <a:pt x="53219" y="68791"/>
                      <a:pt x="54907" y="67516"/>
                    </a:cubicBezTo>
                    <a:cubicBezTo>
                      <a:pt x="58810" y="64580"/>
                      <a:pt x="60745" y="59577"/>
                      <a:pt x="61779" y="55007"/>
                    </a:cubicBezTo>
                    <a:cubicBezTo>
                      <a:pt x="63080" y="49369"/>
                      <a:pt x="63080" y="43532"/>
                      <a:pt x="62879" y="37761"/>
                    </a:cubicBezTo>
                    <a:cubicBezTo>
                      <a:pt x="62713" y="33058"/>
                      <a:pt x="62112" y="27520"/>
                      <a:pt x="57776" y="24685"/>
                    </a:cubicBezTo>
                    <a:cubicBezTo>
                      <a:pt x="56348" y="23751"/>
                      <a:pt x="54631" y="23287"/>
                      <a:pt x="52922" y="23287"/>
                    </a:cubicBezTo>
                    <a:cubicBezTo>
                      <a:pt x="50479" y="23287"/>
                      <a:pt x="48051" y="24235"/>
                      <a:pt x="46501" y="26119"/>
                    </a:cubicBezTo>
                    <a:cubicBezTo>
                      <a:pt x="46968" y="22383"/>
                      <a:pt x="47569" y="18681"/>
                      <a:pt x="47835" y="14945"/>
                    </a:cubicBezTo>
                    <a:cubicBezTo>
                      <a:pt x="48803" y="14544"/>
                      <a:pt x="49670" y="13944"/>
                      <a:pt x="50337" y="13077"/>
                    </a:cubicBezTo>
                    <a:cubicBezTo>
                      <a:pt x="51805" y="11275"/>
                      <a:pt x="52138" y="8740"/>
                      <a:pt x="50704" y="6839"/>
                    </a:cubicBezTo>
                    <a:cubicBezTo>
                      <a:pt x="49970" y="5838"/>
                      <a:pt x="49036" y="5405"/>
                      <a:pt x="47835" y="5171"/>
                    </a:cubicBezTo>
                    <a:cubicBezTo>
                      <a:pt x="47335" y="5104"/>
                      <a:pt x="46868" y="5071"/>
                      <a:pt x="46368" y="4938"/>
                    </a:cubicBezTo>
                    <a:cubicBezTo>
                      <a:pt x="45300" y="4704"/>
                      <a:pt x="45000" y="4104"/>
                      <a:pt x="44333" y="3303"/>
                    </a:cubicBezTo>
                    <a:cubicBezTo>
                      <a:pt x="43966" y="2869"/>
                      <a:pt x="43666" y="2436"/>
                      <a:pt x="43165" y="2102"/>
                    </a:cubicBezTo>
                    <a:cubicBezTo>
                      <a:pt x="42315" y="1452"/>
                      <a:pt x="41256" y="1118"/>
                      <a:pt x="40201" y="1118"/>
                    </a:cubicBezTo>
                    <a:cubicBezTo>
                      <a:pt x="39146" y="1118"/>
                      <a:pt x="38095" y="1452"/>
                      <a:pt x="37261" y="2136"/>
                    </a:cubicBezTo>
                    <a:cubicBezTo>
                      <a:pt x="35627" y="835"/>
                      <a:pt x="33659" y="67"/>
                      <a:pt x="3152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46" name="Google Shape;14846;p43"/>
              <p:cNvSpPr/>
              <p:nvPr/>
            </p:nvSpPr>
            <p:spPr>
              <a:xfrm>
                <a:off x="6175947" y="1917467"/>
                <a:ext cx="82801" cy="205015"/>
              </a:xfrm>
              <a:custGeom>
                <a:rect b="b" l="l" r="r" t="t"/>
                <a:pathLst>
                  <a:path extrusionOk="0" h="6445" w="2603">
                    <a:moveTo>
                      <a:pt x="805" y="0"/>
                    </a:moveTo>
                    <a:cubicBezTo>
                      <a:pt x="391" y="0"/>
                      <a:pt x="13" y="253"/>
                      <a:pt x="34" y="767"/>
                    </a:cubicBezTo>
                    <a:cubicBezTo>
                      <a:pt x="34" y="914"/>
                      <a:pt x="145" y="990"/>
                      <a:pt x="256" y="990"/>
                    </a:cubicBezTo>
                    <a:cubicBezTo>
                      <a:pt x="347" y="990"/>
                      <a:pt x="438" y="939"/>
                      <a:pt x="468" y="834"/>
                    </a:cubicBezTo>
                    <a:cubicBezTo>
                      <a:pt x="556" y="562"/>
                      <a:pt x="661" y="455"/>
                      <a:pt x="770" y="455"/>
                    </a:cubicBezTo>
                    <a:cubicBezTo>
                      <a:pt x="1156" y="455"/>
                      <a:pt x="1602" y="1790"/>
                      <a:pt x="1602" y="1868"/>
                    </a:cubicBezTo>
                    <a:cubicBezTo>
                      <a:pt x="1702" y="2302"/>
                      <a:pt x="1769" y="2769"/>
                      <a:pt x="1802" y="3236"/>
                    </a:cubicBezTo>
                    <a:cubicBezTo>
                      <a:pt x="1802" y="3503"/>
                      <a:pt x="1969" y="5204"/>
                      <a:pt x="1735" y="5371"/>
                    </a:cubicBezTo>
                    <a:cubicBezTo>
                      <a:pt x="1665" y="5434"/>
                      <a:pt x="1596" y="5460"/>
                      <a:pt x="1530" y="5460"/>
                    </a:cubicBezTo>
                    <a:cubicBezTo>
                      <a:pt x="1282" y="5460"/>
                      <a:pt x="1073" y="5095"/>
                      <a:pt x="968" y="4937"/>
                    </a:cubicBezTo>
                    <a:cubicBezTo>
                      <a:pt x="835" y="4670"/>
                      <a:pt x="801" y="4270"/>
                      <a:pt x="735" y="3970"/>
                    </a:cubicBezTo>
                    <a:cubicBezTo>
                      <a:pt x="535" y="3136"/>
                      <a:pt x="368" y="2335"/>
                      <a:pt x="268" y="1468"/>
                    </a:cubicBezTo>
                    <a:cubicBezTo>
                      <a:pt x="268" y="1384"/>
                      <a:pt x="209" y="1343"/>
                      <a:pt x="151" y="1343"/>
                    </a:cubicBezTo>
                    <a:cubicBezTo>
                      <a:pt x="93" y="1343"/>
                      <a:pt x="34" y="1384"/>
                      <a:pt x="34" y="1468"/>
                    </a:cubicBezTo>
                    <a:cubicBezTo>
                      <a:pt x="1" y="2435"/>
                      <a:pt x="34" y="3369"/>
                      <a:pt x="268" y="4303"/>
                    </a:cubicBezTo>
                    <a:cubicBezTo>
                      <a:pt x="368" y="4837"/>
                      <a:pt x="501" y="5738"/>
                      <a:pt x="968" y="6138"/>
                    </a:cubicBezTo>
                    <a:cubicBezTo>
                      <a:pt x="1194" y="6356"/>
                      <a:pt x="1387" y="6445"/>
                      <a:pt x="1550" y="6445"/>
                    </a:cubicBezTo>
                    <a:cubicBezTo>
                      <a:pt x="2089" y="6445"/>
                      <a:pt x="2310" y="5482"/>
                      <a:pt x="2336" y="4970"/>
                    </a:cubicBezTo>
                    <a:cubicBezTo>
                      <a:pt x="2403" y="3703"/>
                      <a:pt x="2603" y="1168"/>
                      <a:pt x="1469" y="234"/>
                    </a:cubicBezTo>
                    <a:cubicBezTo>
                      <a:pt x="1278" y="79"/>
                      <a:pt x="1036" y="0"/>
                      <a:pt x="80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47" name="Google Shape;14847;p43"/>
              <p:cNvSpPr/>
              <p:nvPr/>
            </p:nvSpPr>
            <p:spPr>
              <a:xfrm>
                <a:off x="6187621" y="2160430"/>
                <a:ext cx="1095886" cy="1604274"/>
              </a:xfrm>
              <a:custGeom>
                <a:rect b="b" l="l" r="r" t="t"/>
                <a:pathLst>
                  <a:path extrusionOk="0" h="50433" w="34451">
                    <a:moveTo>
                      <a:pt x="601" y="401"/>
                    </a:moveTo>
                    <a:lnTo>
                      <a:pt x="601" y="401"/>
                    </a:lnTo>
                    <a:cubicBezTo>
                      <a:pt x="1535" y="535"/>
                      <a:pt x="2469" y="668"/>
                      <a:pt x="3403" y="801"/>
                    </a:cubicBezTo>
                    <a:cubicBezTo>
                      <a:pt x="3737" y="4838"/>
                      <a:pt x="4170" y="8907"/>
                      <a:pt x="4404" y="12944"/>
                    </a:cubicBezTo>
                    <a:cubicBezTo>
                      <a:pt x="4637" y="17080"/>
                      <a:pt x="4504" y="21216"/>
                      <a:pt x="4504" y="25319"/>
                    </a:cubicBezTo>
                    <a:cubicBezTo>
                      <a:pt x="4504" y="25436"/>
                      <a:pt x="4596" y="25494"/>
                      <a:pt x="4687" y="25494"/>
                    </a:cubicBezTo>
                    <a:cubicBezTo>
                      <a:pt x="4779" y="25494"/>
                      <a:pt x="4871" y="25436"/>
                      <a:pt x="4871" y="25319"/>
                    </a:cubicBezTo>
                    <a:cubicBezTo>
                      <a:pt x="5371" y="17280"/>
                      <a:pt x="5038" y="8807"/>
                      <a:pt x="3737" y="835"/>
                    </a:cubicBezTo>
                    <a:lnTo>
                      <a:pt x="3737" y="835"/>
                    </a:lnTo>
                    <a:cubicBezTo>
                      <a:pt x="9223" y="1584"/>
                      <a:pt x="14919" y="2091"/>
                      <a:pt x="20566" y="2091"/>
                    </a:cubicBezTo>
                    <a:cubicBezTo>
                      <a:pt x="24980" y="2091"/>
                      <a:pt x="29363" y="1781"/>
                      <a:pt x="33591" y="1035"/>
                    </a:cubicBezTo>
                    <a:lnTo>
                      <a:pt x="33591" y="1035"/>
                    </a:lnTo>
                    <a:cubicBezTo>
                      <a:pt x="32891" y="4471"/>
                      <a:pt x="32891" y="8140"/>
                      <a:pt x="32691" y="11643"/>
                    </a:cubicBezTo>
                    <a:cubicBezTo>
                      <a:pt x="32457" y="15412"/>
                      <a:pt x="32291" y="19181"/>
                      <a:pt x="32157" y="22951"/>
                    </a:cubicBezTo>
                    <a:cubicBezTo>
                      <a:pt x="31890" y="30556"/>
                      <a:pt x="31790" y="38128"/>
                      <a:pt x="31857" y="45734"/>
                    </a:cubicBezTo>
                    <a:cubicBezTo>
                      <a:pt x="27974" y="48797"/>
                      <a:pt x="23072" y="49351"/>
                      <a:pt x="18252" y="49351"/>
                    </a:cubicBezTo>
                    <a:cubicBezTo>
                      <a:pt x="17771" y="49351"/>
                      <a:pt x="17291" y="49345"/>
                      <a:pt x="16813" y="49336"/>
                    </a:cubicBezTo>
                    <a:cubicBezTo>
                      <a:pt x="11976" y="49270"/>
                      <a:pt x="5805" y="49003"/>
                      <a:pt x="1802" y="46001"/>
                    </a:cubicBezTo>
                    <a:cubicBezTo>
                      <a:pt x="2369" y="38328"/>
                      <a:pt x="2002" y="30523"/>
                      <a:pt x="1802" y="22851"/>
                    </a:cubicBezTo>
                    <a:cubicBezTo>
                      <a:pt x="1602" y="15445"/>
                      <a:pt x="1735" y="7740"/>
                      <a:pt x="601" y="401"/>
                    </a:cubicBezTo>
                    <a:close/>
                    <a:moveTo>
                      <a:pt x="368" y="1"/>
                    </a:moveTo>
                    <a:cubicBezTo>
                      <a:pt x="334" y="1"/>
                      <a:pt x="334" y="1"/>
                      <a:pt x="301" y="34"/>
                    </a:cubicBezTo>
                    <a:cubicBezTo>
                      <a:pt x="201" y="34"/>
                      <a:pt x="101" y="134"/>
                      <a:pt x="101" y="234"/>
                    </a:cubicBezTo>
                    <a:cubicBezTo>
                      <a:pt x="1" y="4137"/>
                      <a:pt x="401" y="8040"/>
                      <a:pt x="568" y="11943"/>
                    </a:cubicBezTo>
                    <a:cubicBezTo>
                      <a:pt x="735" y="15712"/>
                      <a:pt x="868" y="19482"/>
                      <a:pt x="935" y="23251"/>
                    </a:cubicBezTo>
                    <a:cubicBezTo>
                      <a:pt x="1102" y="30890"/>
                      <a:pt x="768" y="38595"/>
                      <a:pt x="1068" y="46234"/>
                    </a:cubicBezTo>
                    <a:cubicBezTo>
                      <a:pt x="1068" y="46501"/>
                      <a:pt x="1268" y="46601"/>
                      <a:pt x="1435" y="46601"/>
                    </a:cubicBezTo>
                    <a:cubicBezTo>
                      <a:pt x="2503" y="48336"/>
                      <a:pt x="5071" y="48836"/>
                      <a:pt x="6906" y="49236"/>
                    </a:cubicBezTo>
                    <a:cubicBezTo>
                      <a:pt x="10141" y="49970"/>
                      <a:pt x="13477" y="50370"/>
                      <a:pt x="16813" y="50404"/>
                    </a:cubicBezTo>
                    <a:cubicBezTo>
                      <a:pt x="17492" y="50418"/>
                      <a:pt x="18241" y="50432"/>
                      <a:pt x="19033" y="50432"/>
                    </a:cubicBezTo>
                    <a:cubicBezTo>
                      <a:pt x="23647" y="50432"/>
                      <a:pt x="29753" y="49959"/>
                      <a:pt x="32457" y="46401"/>
                    </a:cubicBezTo>
                    <a:cubicBezTo>
                      <a:pt x="32657" y="46367"/>
                      <a:pt x="32824" y="46201"/>
                      <a:pt x="32791" y="45967"/>
                    </a:cubicBezTo>
                    <a:cubicBezTo>
                      <a:pt x="32758" y="38428"/>
                      <a:pt x="32858" y="30856"/>
                      <a:pt x="33124" y="23318"/>
                    </a:cubicBezTo>
                    <a:cubicBezTo>
                      <a:pt x="33258" y="19682"/>
                      <a:pt x="33391" y="16046"/>
                      <a:pt x="33591" y="12410"/>
                    </a:cubicBezTo>
                    <a:cubicBezTo>
                      <a:pt x="33825" y="8607"/>
                      <a:pt x="34359" y="4704"/>
                      <a:pt x="34125" y="902"/>
                    </a:cubicBezTo>
                    <a:cubicBezTo>
                      <a:pt x="34450" y="674"/>
                      <a:pt x="34332" y="66"/>
                      <a:pt x="33924" y="66"/>
                    </a:cubicBezTo>
                    <a:cubicBezTo>
                      <a:pt x="33914" y="66"/>
                      <a:pt x="33903" y="67"/>
                      <a:pt x="33892" y="68"/>
                    </a:cubicBezTo>
                    <a:cubicBezTo>
                      <a:pt x="29243" y="649"/>
                      <a:pt x="24664" y="977"/>
                      <a:pt x="20020" y="977"/>
                    </a:cubicBezTo>
                    <a:cubicBezTo>
                      <a:pt x="19065" y="977"/>
                      <a:pt x="18108" y="963"/>
                      <a:pt x="17146" y="935"/>
                    </a:cubicBezTo>
                    <a:cubicBezTo>
                      <a:pt x="11542" y="801"/>
                      <a:pt x="5972" y="201"/>
                      <a:pt x="36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48" name="Google Shape;14848;p43"/>
              <p:cNvSpPr/>
              <p:nvPr/>
            </p:nvSpPr>
            <p:spPr>
              <a:xfrm>
                <a:off x="6245992" y="3775411"/>
                <a:ext cx="208006" cy="97784"/>
              </a:xfrm>
              <a:custGeom>
                <a:rect b="b" l="l" r="r" t="t"/>
                <a:pathLst>
                  <a:path extrusionOk="0" h="3074" w="6539">
                    <a:moveTo>
                      <a:pt x="167" y="1"/>
                    </a:moveTo>
                    <a:cubicBezTo>
                      <a:pt x="34" y="1"/>
                      <a:pt x="0" y="167"/>
                      <a:pt x="101" y="201"/>
                    </a:cubicBezTo>
                    <a:cubicBezTo>
                      <a:pt x="1602" y="1201"/>
                      <a:pt x="3603" y="1302"/>
                      <a:pt x="5171" y="2169"/>
                    </a:cubicBezTo>
                    <a:cubicBezTo>
                      <a:pt x="5705" y="2469"/>
                      <a:pt x="5671" y="2436"/>
                      <a:pt x="5071" y="2469"/>
                    </a:cubicBezTo>
                    <a:cubicBezTo>
                      <a:pt x="5008" y="2473"/>
                      <a:pt x="4944" y="2476"/>
                      <a:pt x="4878" y="2476"/>
                    </a:cubicBezTo>
                    <a:cubicBezTo>
                      <a:pt x="4454" y="2476"/>
                      <a:pt x="3974" y="2389"/>
                      <a:pt x="3570" y="2302"/>
                    </a:cubicBezTo>
                    <a:cubicBezTo>
                      <a:pt x="2536" y="2102"/>
                      <a:pt x="1635" y="1702"/>
                      <a:pt x="668" y="1235"/>
                    </a:cubicBezTo>
                    <a:cubicBezTo>
                      <a:pt x="635" y="1221"/>
                      <a:pt x="604" y="1215"/>
                      <a:pt x="574" y="1215"/>
                    </a:cubicBezTo>
                    <a:cubicBezTo>
                      <a:pt x="387" y="1215"/>
                      <a:pt x="266" y="1458"/>
                      <a:pt x="467" y="1602"/>
                    </a:cubicBezTo>
                    <a:cubicBezTo>
                      <a:pt x="1568" y="2402"/>
                      <a:pt x="2936" y="2836"/>
                      <a:pt x="4270" y="2969"/>
                    </a:cubicBezTo>
                    <a:cubicBezTo>
                      <a:pt x="4520" y="2999"/>
                      <a:pt x="4959" y="3074"/>
                      <a:pt x="5382" y="3074"/>
                    </a:cubicBezTo>
                    <a:cubicBezTo>
                      <a:pt x="5919" y="3074"/>
                      <a:pt x="6431" y="2954"/>
                      <a:pt x="6505" y="2469"/>
                    </a:cubicBezTo>
                    <a:cubicBezTo>
                      <a:pt x="6538" y="2402"/>
                      <a:pt x="6538" y="2269"/>
                      <a:pt x="6438" y="2236"/>
                    </a:cubicBezTo>
                    <a:cubicBezTo>
                      <a:pt x="5705" y="1602"/>
                      <a:pt x="4537" y="1302"/>
                      <a:pt x="3636" y="968"/>
                    </a:cubicBezTo>
                    <a:cubicBezTo>
                      <a:pt x="2569" y="568"/>
                      <a:pt x="1335" y="1"/>
                      <a:pt x="16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49" name="Google Shape;14849;p43"/>
              <p:cNvSpPr/>
              <p:nvPr/>
            </p:nvSpPr>
            <p:spPr>
              <a:xfrm>
                <a:off x="6174897" y="3707307"/>
                <a:ext cx="57322" cy="48797"/>
              </a:xfrm>
              <a:custGeom>
                <a:rect b="b" l="l" r="r" t="t"/>
                <a:pathLst>
                  <a:path extrusionOk="0" h="1534" w="1802">
                    <a:moveTo>
                      <a:pt x="461" y="0"/>
                    </a:moveTo>
                    <a:cubicBezTo>
                      <a:pt x="452" y="0"/>
                      <a:pt x="443" y="2"/>
                      <a:pt x="434" y="7"/>
                    </a:cubicBezTo>
                    <a:cubicBezTo>
                      <a:pt x="67" y="40"/>
                      <a:pt x="1" y="474"/>
                      <a:pt x="67" y="774"/>
                    </a:cubicBezTo>
                    <a:cubicBezTo>
                      <a:pt x="101" y="1108"/>
                      <a:pt x="334" y="1408"/>
                      <a:pt x="668" y="1508"/>
                    </a:cubicBezTo>
                    <a:cubicBezTo>
                      <a:pt x="733" y="1526"/>
                      <a:pt x="799" y="1534"/>
                      <a:pt x="864" y="1534"/>
                    </a:cubicBezTo>
                    <a:cubicBezTo>
                      <a:pt x="1170" y="1534"/>
                      <a:pt x="1470" y="1355"/>
                      <a:pt x="1635" y="1108"/>
                    </a:cubicBezTo>
                    <a:cubicBezTo>
                      <a:pt x="1735" y="941"/>
                      <a:pt x="1802" y="774"/>
                      <a:pt x="1768" y="574"/>
                    </a:cubicBezTo>
                    <a:cubicBezTo>
                      <a:pt x="1768" y="374"/>
                      <a:pt x="1635" y="240"/>
                      <a:pt x="1468" y="107"/>
                    </a:cubicBezTo>
                    <a:cubicBezTo>
                      <a:pt x="1446" y="85"/>
                      <a:pt x="1416" y="73"/>
                      <a:pt x="1388" y="73"/>
                    </a:cubicBezTo>
                    <a:cubicBezTo>
                      <a:pt x="1331" y="73"/>
                      <a:pt x="1279" y="118"/>
                      <a:pt x="1301" y="207"/>
                    </a:cubicBezTo>
                    <a:cubicBezTo>
                      <a:pt x="1335" y="307"/>
                      <a:pt x="1435" y="440"/>
                      <a:pt x="1435" y="574"/>
                    </a:cubicBezTo>
                    <a:cubicBezTo>
                      <a:pt x="1435" y="674"/>
                      <a:pt x="1368" y="774"/>
                      <a:pt x="1301" y="841"/>
                    </a:cubicBezTo>
                    <a:cubicBezTo>
                      <a:pt x="1197" y="972"/>
                      <a:pt x="1050" y="1062"/>
                      <a:pt x="895" y="1062"/>
                    </a:cubicBezTo>
                    <a:cubicBezTo>
                      <a:pt x="853" y="1062"/>
                      <a:pt x="811" y="1055"/>
                      <a:pt x="768" y="1041"/>
                    </a:cubicBezTo>
                    <a:cubicBezTo>
                      <a:pt x="634" y="974"/>
                      <a:pt x="534" y="807"/>
                      <a:pt x="501" y="641"/>
                    </a:cubicBezTo>
                    <a:cubicBezTo>
                      <a:pt x="468" y="474"/>
                      <a:pt x="568" y="307"/>
                      <a:pt x="568" y="140"/>
                    </a:cubicBezTo>
                    <a:cubicBezTo>
                      <a:pt x="568" y="83"/>
                      <a:pt x="518" y="0"/>
                      <a:pt x="46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50" name="Google Shape;14850;p43"/>
              <p:cNvSpPr/>
              <p:nvPr/>
            </p:nvSpPr>
            <p:spPr>
              <a:xfrm>
                <a:off x="6331941" y="3026832"/>
                <a:ext cx="11706" cy="19372"/>
              </a:xfrm>
              <a:custGeom>
                <a:rect b="b" l="l" r="r" t="t"/>
                <a:pathLst>
                  <a:path extrusionOk="0" h="609" w="368">
                    <a:moveTo>
                      <a:pt x="184" y="0"/>
                    </a:moveTo>
                    <a:cubicBezTo>
                      <a:pt x="109" y="0"/>
                      <a:pt x="34" y="50"/>
                      <a:pt x="34" y="150"/>
                    </a:cubicBezTo>
                    <a:cubicBezTo>
                      <a:pt x="0" y="284"/>
                      <a:pt x="0" y="384"/>
                      <a:pt x="34" y="484"/>
                    </a:cubicBezTo>
                    <a:cubicBezTo>
                      <a:pt x="50" y="567"/>
                      <a:pt x="117" y="609"/>
                      <a:pt x="184" y="609"/>
                    </a:cubicBezTo>
                    <a:cubicBezTo>
                      <a:pt x="251" y="609"/>
                      <a:pt x="317" y="567"/>
                      <a:pt x="334" y="484"/>
                    </a:cubicBezTo>
                    <a:cubicBezTo>
                      <a:pt x="367" y="384"/>
                      <a:pt x="367" y="284"/>
                      <a:pt x="334" y="150"/>
                    </a:cubicBezTo>
                    <a:cubicBezTo>
                      <a:pt x="334" y="50"/>
                      <a:pt x="259" y="0"/>
                      <a:pt x="18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51" name="Google Shape;14851;p43"/>
              <p:cNvSpPr/>
              <p:nvPr/>
            </p:nvSpPr>
            <p:spPr>
              <a:xfrm>
                <a:off x="6614188" y="2530537"/>
                <a:ext cx="47779" cy="43325"/>
              </a:xfrm>
              <a:custGeom>
                <a:rect b="b" l="l" r="r" t="t"/>
                <a:pathLst>
                  <a:path extrusionOk="0" h="1362" w="1502">
                    <a:moveTo>
                      <a:pt x="974" y="0"/>
                    </a:moveTo>
                    <a:cubicBezTo>
                      <a:pt x="950" y="0"/>
                      <a:pt x="926" y="3"/>
                      <a:pt x="901" y="8"/>
                    </a:cubicBezTo>
                    <a:cubicBezTo>
                      <a:pt x="801" y="8"/>
                      <a:pt x="768" y="141"/>
                      <a:pt x="834" y="241"/>
                    </a:cubicBezTo>
                    <a:cubicBezTo>
                      <a:pt x="901" y="375"/>
                      <a:pt x="1034" y="408"/>
                      <a:pt x="1068" y="575"/>
                    </a:cubicBezTo>
                    <a:cubicBezTo>
                      <a:pt x="1101" y="741"/>
                      <a:pt x="1001" y="875"/>
                      <a:pt x="834" y="942"/>
                    </a:cubicBezTo>
                    <a:cubicBezTo>
                      <a:pt x="797" y="952"/>
                      <a:pt x="763" y="956"/>
                      <a:pt x="731" y="956"/>
                    </a:cubicBezTo>
                    <a:cubicBezTo>
                      <a:pt x="444" y="956"/>
                      <a:pt x="351" y="581"/>
                      <a:pt x="501" y="341"/>
                    </a:cubicBezTo>
                    <a:cubicBezTo>
                      <a:pt x="577" y="214"/>
                      <a:pt x="479" y="107"/>
                      <a:pt x="369" y="107"/>
                    </a:cubicBezTo>
                    <a:cubicBezTo>
                      <a:pt x="335" y="107"/>
                      <a:pt x="299" y="117"/>
                      <a:pt x="267" y="141"/>
                    </a:cubicBezTo>
                    <a:cubicBezTo>
                      <a:pt x="34" y="375"/>
                      <a:pt x="0" y="708"/>
                      <a:pt x="134" y="1008"/>
                    </a:cubicBezTo>
                    <a:cubicBezTo>
                      <a:pt x="268" y="1250"/>
                      <a:pt x="510" y="1362"/>
                      <a:pt x="773" y="1362"/>
                    </a:cubicBezTo>
                    <a:cubicBezTo>
                      <a:pt x="837" y="1362"/>
                      <a:pt x="902" y="1355"/>
                      <a:pt x="968" y="1342"/>
                    </a:cubicBezTo>
                    <a:cubicBezTo>
                      <a:pt x="1268" y="1242"/>
                      <a:pt x="1501" y="975"/>
                      <a:pt x="1468" y="641"/>
                    </a:cubicBezTo>
                    <a:cubicBezTo>
                      <a:pt x="1468" y="364"/>
                      <a:pt x="1268" y="0"/>
                      <a:pt x="97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52" name="Google Shape;14852;p43"/>
              <p:cNvSpPr/>
              <p:nvPr/>
            </p:nvSpPr>
            <p:spPr>
              <a:xfrm>
                <a:off x="6847607" y="2350843"/>
                <a:ext cx="60534" cy="54141"/>
              </a:xfrm>
              <a:custGeom>
                <a:rect b="b" l="l" r="r" t="t"/>
                <a:pathLst>
                  <a:path extrusionOk="0" h="1702" w="1903">
                    <a:moveTo>
                      <a:pt x="1210" y="1"/>
                    </a:moveTo>
                    <a:cubicBezTo>
                      <a:pt x="1022" y="1"/>
                      <a:pt x="990" y="270"/>
                      <a:pt x="1135" y="386"/>
                    </a:cubicBezTo>
                    <a:cubicBezTo>
                      <a:pt x="1435" y="620"/>
                      <a:pt x="1469" y="1120"/>
                      <a:pt x="1002" y="1187"/>
                    </a:cubicBezTo>
                    <a:cubicBezTo>
                      <a:pt x="977" y="1191"/>
                      <a:pt x="953" y="1192"/>
                      <a:pt x="930" y="1192"/>
                    </a:cubicBezTo>
                    <a:cubicBezTo>
                      <a:pt x="557" y="1192"/>
                      <a:pt x="480" y="704"/>
                      <a:pt x="668" y="453"/>
                    </a:cubicBezTo>
                    <a:cubicBezTo>
                      <a:pt x="771" y="298"/>
                      <a:pt x="635" y="143"/>
                      <a:pt x="490" y="143"/>
                    </a:cubicBezTo>
                    <a:cubicBezTo>
                      <a:pt x="448" y="143"/>
                      <a:pt x="405" y="156"/>
                      <a:pt x="368" y="186"/>
                    </a:cubicBezTo>
                    <a:cubicBezTo>
                      <a:pt x="68" y="453"/>
                      <a:pt x="1" y="887"/>
                      <a:pt x="168" y="1220"/>
                    </a:cubicBezTo>
                    <a:cubicBezTo>
                      <a:pt x="339" y="1534"/>
                      <a:pt x="657" y="1701"/>
                      <a:pt x="975" y="1701"/>
                    </a:cubicBezTo>
                    <a:cubicBezTo>
                      <a:pt x="1028" y="1701"/>
                      <a:pt x="1082" y="1697"/>
                      <a:pt x="1135" y="1687"/>
                    </a:cubicBezTo>
                    <a:cubicBezTo>
                      <a:pt x="1535" y="1620"/>
                      <a:pt x="1836" y="1320"/>
                      <a:pt x="1869" y="920"/>
                    </a:cubicBezTo>
                    <a:cubicBezTo>
                      <a:pt x="1902" y="520"/>
                      <a:pt x="1669" y="119"/>
                      <a:pt x="1302" y="19"/>
                    </a:cubicBezTo>
                    <a:cubicBezTo>
                      <a:pt x="1268" y="6"/>
                      <a:pt x="1237" y="1"/>
                      <a:pt x="121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53" name="Google Shape;14853;p43"/>
              <p:cNvSpPr/>
              <p:nvPr/>
            </p:nvSpPr>
            <p:spPr>
              <a:xfrm>
                <a:off x="7060890" y="2481422"/>
                <a:ext cx="50960" cy="45934"/>
              </a:xfrm>
              <a:custGeom>
                <a:rect b="b" l="l" r="r" t="t"/>
                <a:pathLst>
                  <a:path extrusionOk="0" h="1444" w="1602">
                    <a:moveTo>
                      <a:pt x="701" y="451"/>
                    </a:moveTo>
                    <a:cubicBezTo>
                      <a:pt x="801" y="518"/>
                      <a:pt x="901" y="551"/>
                      <a:pt x="968" y="651"/>
                    </a:cubicBezTo>
                    <a:cubicBezTo>
                      <a:pt x="1001" y="751"/>
                      <a:pt x="968" y="884"/>
                      <a:pt x="835" y="918"/>
                    </a:cubicBezTo>
                    <a:cubicBezTo>
                      <a:pt x="813" y="923"/>
                      <a:pt x="792" y="926"/>
                      <a:pt x="773" y="926"/>
                    </a:cubicBezTo>
                    <a:cubicBezTo>
                      <a:pt x="559" y="926"/>
                      <a:pt x="518" y="607"/>
                      <a:pt x="701" y="484"/>
                    </a:cubicBezTo>
                    <a:cubicBezTo>
                      <a:pt x="701" y="484"/>
                      <a:pt x="701" y="451"/>
                      <a:pt x="701" y="451"/>
                    </a:cubicBezTo>
                    <a:close/>
                    <a:moveTo>
                      <a:pt x="866" y="1"/>
                    </a:moveTo>
                    <a:cubicBezTo>
                      <a:pt x="786" y="1"/>
                      <a:pt x="707" y="26"/>
                      <a:pt x="635" y="84"/>
                    </a:cubicBezTo>
                    <a:cubicBezTo>
                      <a:pt x="618" y="67"/>
                      <a:pt x="601" y="59"/>
                      <a:pt x="584" y="59"/>
                    </a:cubicBezTo>
                    <a:cubicBezTo>
                      <a:pt x="568" y="59"/>
                      <a:pt x="551" y="67"/>
                      <a:pt x="534" y="84"/>
                    </a:cubicBezTo>
                    <a:cubicBezTo>
                      <a:pt x="201" y="217"/>
                      <a:pt x="1" y="584"/>
                      <a:pt x="101" y="951"/>
                    </a:cubicBezTo>
                    <a:cubicBezTo>
                      <a:pt x="184" y="1254"/>
                      <a:pt x="471" y="1444"/>
                      <a:pt x="776" y="1444"/>
                    </a:cubicBezTo>
                    <a:cubicBezTo>
                      <a:pt x="840" y="1444"/>
                      <a:pt x="904" y="1436"/>
                      <a:pt x="968" y="1418"/>
                    </a:cubicBezTo>
                    <a:cubicBezTo>
                      <a:pt x="1335" y="1351"/>
                      <a:pt x="1602" y="951"/>
                      <a:pt x="1502" y="584"/>
                    </a:cubicBezTo>
                    <a:cubicBezTo>
                      <a:pt x="1450" y="323"/>
                      <a:pt x="1152" y="1"/>
                      <a:pt x="8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54" name="Google Shape;14854;p43"/>
              <p:cNvSpPr/>
              <p:nvPr/>
            </p:nvSpPr>
            <p:spPr>
              <a:xfrm>
                <a:off x="6919783" y="2897939"/>
                <a:ext cx="67946" cy="58658"/>
              </a:xfrm>
              <a:custGeom>
                <a:rect b="b" l="l" r="r" t="t"/>
                <a:pathLst>
                  <a:path extrusionOk="0" h="1844" w="2136">
                    <a:moveTo>
                      <a:pt x="783" y="0"/>
                    </a:moveTo>
                    <a:cubicBezTo>
                      <a:pt x="741" y="0"/>
                      <a:pt x="699" y="11"/>
                      <a:pt x="667" y="33"/>
                    </a:cubicBezTo>
                    <a:cubicBezTo>
                      <a:pt x="1" y="636"/>
                      <a:pt x="512" y="1843"/>
                      <a:pt x="1369" y="1843"/>
                    </a:cubicBezTo>
                    <a:cubicBezTo>
                      <a:pt x="1412" y="1843"/>
                      <a:pt x="1456" y="1840"/>
                      <a:pt x="1501" y="1834"/>
                    </a:cubicBezTo>
                    <a:cubicBezTo>
                      <a:pt x="1868" y="1767"/>
                      <a:pt x="2135" y="1434"/>
                      <a:pt x="2102" y="1067"/>
                    </a:cubicBezTo>
                    <a:cubicBezTo>
                      <a:pt x="2102" y="764"/>
                      <a:pt x="1897" y="416"/>
                      <a:pt x="1620" y="416"/>
                    </a:cubicBezTo>
                    <a:cubicBezTo>
                      <a:pt x="1561" y="416"/>
                      <a:pt x="1499" y="431"/>
                      <a:pt x="1435" y="466"/>
                    </a:cubicBezTo>
                    <a:cubicBezTo>
                      <a:pt x="1335" y="533"/>
                      <a:pt x="1301" y="666"/>
                      <a:pt x="1368" y="766"/>
                    </a:cubicBezTo>
                    <a:cubicBezTo>
                      <a:pt x="1401" y="866"/>
                      <a:pt x="1535" y="933"/>
                      <a:pt x="1535" y="1067"/>
                    </a:cubicBezTo>
                    <a:cubicBezTo>
                      <a:pt x="1535" y="1233"/>
                      <a:pt x="1401" y="1267"/>
                      <a:pt x="1268" y="1267"/>
                    </a:cubicBezTo>
                    <a:cubicBezTo>
                      <a:pt x="767" y="1133"/>
                      <a:pt x="968" y="533"/>
                      <a:pt x="968" y="166"/>
                    </a:cubicBezTo>
                    <a:cubicBezTo>
                      <a:pt x="968" y="52"/>
                      <a:pt x="874" y="0"/>
                      <a:pt x="78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55" name="Google Shape;14855;p43"/>
              <p:cNvSpPr/>
              <p:nvPr/>
            </p:nvSpPr>
            <p:spPr>
              <a:xfrm>
                <a:off x="6641767" y="2774581"/>
                <a:ext cx="54141" cy="49337"/>
              </a:xfrm>
              <a:custGeom>
                <a:rect b="b" l="l" r="r" t="t"/>
                <a:pathLst>
                  <a:path extrusionOk="0" h="1551" w="1702">
                    <a:moveTo>
                      <a:pt x="768" y="408"/>
                    </a:moveTo>
                    <a:cubicBezTo>
                      <a:pt x="935" y="408"/>
                      <a:pt x="1135" y="575"/>
                      <a:pt x="1101" y="742"/>
                    </a:cubicBezTo>
                    <a:cubicBezTo>
                      <a:pt x="1101" y="875"/>
                      <a:pt x="935" y="975"/>
                      <a:pt x="801" y="975"/>
                    </a:cubicBezTo>
                    <a:cubicBezTo>
                      <a:pt x="668" y="942"/>
                      <a:pt x="634" y="842"/>
                      <a:pt x="634" y="708"/>
                    </a:cubicBezTo>
                    <a:cubicBezTo>
                      <a:pt x="634" y="608"/>
                      <a:pt x="668" y="575"/>
                      <a:pt x="701" y="508"/>
                    </a:cubicBezTo>
                    <a:cubicBezTo>
                      <a:pt x="701" y="475"/>
                      <a:pt x="701" y="475"/>
                      <a:pt x="701" y="441"/>
                    </a:cubicBezTo>
                    <a:cubicBezTo>
                      <a:pt x="735" y="441"/>
                      <a:pt x="768" y="408"/>
                      <a:pt x="768" y="408"/>
                    </a:cubicBezTo>
                    <a:close/>
                    <a:moveTo>
                      <a:pt x="901" y="0"/>
                    </a:moveTo>
                    <a:cubicBezTo>
                      <a:pt x="824" y="0"/>
                      <a:pt x="746" y="13"/>
                      <a:pt x="668" y="41"/>
                    </a:cubicBezTo>
                    <a:cubicBezTo>
                      <a:pt x="638" y="31"/>
                      <a:pt x="612" y="27"/>
                      <a:pt x="588" y="27"/>
                    </a:cubicBezTo>
                    <a:cubicBezTo>
                      <a:pt x="529" y="27"/>
                      <a:pt x="481" y="51"/>
                      <a:pt x="434" y="74"/>
                    </a:cubicBezTo>
                    <a:cubicBezTo>
                      <a:pt x="401" y="108"/>
                      <a:pt x="368" y="141"/>
                      <a:pt x="334" y="141"/>
                    </a:cubicBezTo>
                    <a:cubicBezTo>
                      <a:pt x="301" y="175"/>
                      <a:pt x="201" y="208"/>
                      <a:pt x="201" y="241"/>
                    </a:cubicBezTo>
                    <a:cubicBezTo>
                      <a:pt x="67" y="408"/>
                      <a:pt x="1" y="608"/>
                      <a:pt x="34" y="808"/>
                    </a:cubicBezTo>
                    <a:cubicBezTo>
                      <a:pt x="65" y="1235"/>
                      <a:pt x="374" y="1551"/>
                      <a:pt x="783" y="1551"/>
                    </a:cubicBezTo>
                    <a:cubicBezTo>
                      <a:pt x="822" y="1551"/>
                      <a:pt x="861" y="1548"/>
                      <a:pt x="901" y="1542"/>
                    </a:cubicBezTo>
                    <a:cubicBezTo>
                      <a:pt x="1335" y="1509"/>
                      <a:pt x="1702" y="1142"/>
                      <a:pt x="1669" y="708"/>
                    </a:cubicBezTo>
                    <a:cubicBezTo>
                      <a:pt x="1613" y="320"/>
                      <a:pt x="1280" y="0"/>
                      <a:pt x="90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56" name="Google Shape;14856;p43"/>
              <p:cNvSpPr/>
              <p:nvPr/>
            </p:nvSpPr>
            <p:spPr>
              <a:xfrm>
                <a:off x="6483673" y="2767297"/>
                <a:ext cx="49910" cy="39603"/>
              </a:xfrm>
              <a:custGeom>
                <a:rect b="b" l="l" r="r" t="t"/>
                <a:pathLst>
                  <a:path extrusionOk="0" h="1245" w="1569">
                    <a:moveTo>
                      <a:pt x="1196" y="1"/>
                    </a:moveTo>
                    <a:cubicBezTo>
                      <a:pt x="975" y="1"/>
                      <a:pt x="1035" y="279"/>
                      <a:pt x="1035" y="437"/>
                    </a:cubicBezTo>
                    <a:cubicBezTo>
                      <a:pt x="1068" y="537"/>
                      <a:pt x="1001" y="737"/>
                      <a:pt x="868" y="737"/>
                    </a:cubicBezTo>
                    <a:cubicBezTo>
                      <a:pt x="857" y="739"/>
                      <a:pt x="846" y="740"/>
                      <a:pt x="835" y="740"/>
                    </a:cubicBezTo>
                    <a:cubicBezTo>
                      <a:pt x="680" y="740"/>
                      <a:pt x="536" y="526"/>
                      <a:pt x="568" y="370"/>
                    </a:cubicBezTo>
                    <a:cubicBezTo>
                      <a:pt x="589" y="239"/>
                      <a:pt x="469" y="123"/>
                      <a:pt x="355" y="123"/>
                    </a:cubicBezTo>
                    <a:cubicBezTo>
                      <a:pt x="294" y="123"/>
                      <a:pt x="235" y="156"/>
                      <a:pt x="201" y="237"/>
                    </a:cubicBezTo>
                    <a:cubicBezTo>
                      <a:pt x="0" y="670"/>
                      <a:pt x="301" y="1204"/>
                      <a:pt x="801" y="1237"/>
                    </a:cubicBezTo>
                    <a:cubicBezTo>
                      <a:pt x="833" y="1242"/>
                      <a:pt x="865" y="1245"/>
                      <a:pt x="896" y="1245"/>
                    </a:cubicBezTo>
                    <a:cubicBezTo>
                      <a:pt x="1282" y="1245"/>
                      <a:pt x="1568" y="872"/>
                      <a:pt x="1568" y="470"/>
                    </a:cubicBezTo>
                    <a:cubicBezTo>
                      <a:pt x="1568" y="270"/>
                      <a:pt x="1468" y="3"/>
                      <a:pt x="1235" y="3"/>
                    </a:cubicBezTo>
                    <a:cubicBezTo>
                      <a:pt x="1221" y="2"/>
                      <a:pt x="1208" y="1"/>
                      <a:pt x="119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57" name="Google Shape;14857;p43"/>
              <p:cNvSpPr/>
              <p:nvPr/>
            </p:nvSpPr>
            <p:spPr>
              <a:xfrm>
                <a:off x="6425302" y="2442487"/>
                <a:ext cx="52041" cy="51278"/>
              </a:xfrm>
              <a:custGeom>
                <a:rect b="b" l="l" r="r" t="t"/>
                <a:pathLst>
                  <a:path extrusionOk="0" h="1612" w="1636">
                    <a:moveTo>
                      <a:pt x="549" y="1"/>
                    </a:moveTo>
                    <a:cubicBezTo>
                      <a:pt x="515" y="1"/>
                      <a:pt x="476" y="13"/>
                      <a:pt x="434" y="40"/>
                    </a:cubicBezTo>
                    <a:cubicBezTo>
                      <a:pt x="101" y="274"/>
                      <a:pt x="1" y="741"/>
                      <a:pt x="134" y="1108"/>
                    </a:cubicBezTo>
                    <a:cubicBezTo>
                      <a:pt x="289" y="1417"/>
                      <a:pt x="616" y="1612"/>
                      <a:pt x="928" y="1612"/>
                    </a:cubicBezTo>
                    <a:cubicBezTo>
                      <a:pt x="953" y="1612"/>
                      <a:pt x="977" y="1611"/>
                      <a:pt x="1002" y="1608"/>
                    </a:cubicBezTo>
                    <a:cubicBezTo>
                      <a:pt x="1368" y="1541"/>
                      <a:pt x="1635" y="1241"/>
                      <a:pt x="1635" y="874"/>
                    </a:cubicBezTo>
                    <a:cubicBezTo>
                      <a:pt x="1635" y="707"/>
                      <a:pt x="1569" y="541"/>
                      <a:pt x="1469" y="407"/>
                    </a:cubicBezTo>
                    <a:cubicBezTo>
                      <a:pt x="1402" y="374"/>
                      <a:pt x="1335" y="341"/>
                      <a:pt x="1268" y="307"/>
                    </a:cubicBezTo>
                    <a:cubicBezTo>
                      <a:pt x="1235" y="307"/>
                      <a:pt x="1202" y="274"/>
                      <a:pt x="1135" y="274"/>
                    </a:cubicBezTo>
                    <a:cubicBezTo>
                      <a:pt x="1135" y="274"/>
                      <a:pt x="968" y="307"/>
                      <a:pt x="1068" y="307"/>
                    </a:cubicBezTo>
                    <a:cubicBezTo>
                      <a:pt x="935" y="307"/>
                      <a:pt x="835" y="474"/>
                      <a:pt x="935" y="574"/>
                    </a:cubicBezTo>
                    <a:cubicBezTo>
                      <a:pt x="968" y="607"/>
                      <a:pt x="968" y="607"/>
                      <a:pt x="968" y="641"/>
                    </a:cubicBezTo>
                    <a:cubicBezTo>
                      <a:pt x="1002" y="641"/>
                      <a:pt x="1002" y="674"/>
                      <a:pt x="1035" y="707"/>
                    </a:cubicBezTo>
                    <a:cubicBezTo>
                      <a:pt x="1068" y="741"/>
                      <a:pt x="1068" y="774"/>
                      <a:pt x="1068" y="841"/>
                    </a:cubicBezTo>
                    <a:cubicBezTo>
                      <a:pt x="1068" y="941"/>
                      <a:pt x="1035" y="1008"/>
                      <a:pt x="935" y="1008"/>
                    </a:cubicBezTo>
                    <a:cubicBezTo>
                      <a:pt x="910" y="1012"/>
                      <a:pt x="886" y="1013"/>
                      <a:pt x="865" y="1013"/>
                    </a:cubicBezTo>
                    <a:cubicBezTo>
                      <a:pt x="513" y="1013"/>
                      <a:pt x="607" y="527"/>
                      <a:pt x="701" y="307"/>
                    </a:cubicBezTo>
                    <a:cubicBezTo>
                      <a:pt x="754" y="175"/>
                      <a:pt x="681" y="1"/>
                      <a:pt x="54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58" name="Google Shape;14858;p43"/>
              <p:cNvSpPr/>
              <p:nvPr/>
            </p:nvSpPr>
            <p:spPr>
              <a:xfrm>
                <a:off x="6533551" y="2347312"/>
                <a:ext cx="78539" cy="50832"/>
              </a:xfrm>
              <a:custGeom>
                <a:rect b="b" l="l" r="r" t="t"/>
                <a:pathLst>
                  <a:path extrusionOk="0" h="1598" w="2469">
                    <a:moveTo>
                      <a:pt x="636" y="1"/>
                    </a:moveTo>
                    <a:cubicBezTo>
                      <a:pt x="592" y="1"/>
                      <a:pt x="545" y="19"/>
                      <a:pt x="501" y="64"/>
                    </a:cubicBezTo>
                    <a:cubicBezTo>
                      <a:pt x="0" y="664"/>
                      <a:pt x="601" y="1598"/>
                      <a:pt x="1335" y="1598"/>
                    </a:cubicBezTo>
                    <a:cubicBezTo>
                      <a:pt x="1701" y="1598"/>
                      <a:pt x="2035" y="1398"/>
                      <a:pt x="2235" y="1064"/>
                    </a:cubicBezTo>
                    <a:cubicBezTo>
                      <a:pt x="2402" y="764"/>
                      <a:pt x="2469" y="297"/>
                      <a:pt x="2135" y="64"/>
                    </a:cubicBezTo>
                    <a:cubicBezTo>
                      <a:pt x="2113" y="48"/>
                      <a:pt x="2087" y="42"/>
                      <a:pt x="2060" y="42"/>
                    </a:cubicBezTo>
                    <a:cubicBezTo>
                      <a:pt x="1967" y="42"/>
                      <a:pt x="1861" y="119"/>
                      <a:pt x="1835" y="197"/>
                    </a:cubicBezTo>
                    <a:cubicBezTo>
                      <a:pt x="1735" y="497"/>
                      <a:pt x="1768" y="931"/>
                      <a:pt x="1368" y="998"/>
                    </a:cubicBezTo>
                    <a:cubicBezTo>
                      <a:pt x="1354" y="999"/>
                      <a:pt x="1341" y="999"/>
                      <a:pt x="1328" y="999"/>
                    </a:cubicBezTo>
                    <a:cubicBezTo>
                      <a:pt x="956" y="999"/>
                      <a:pt x="802" y="554"/>
                      <a:pt x="834" y="264"/>
                    </a:cubicBezTo>
                    <a:cubicBezTo>
                      <a:pt x="859" y="141"/>
                      <a:pt x="757" y="1"/>
                      <a:pt x="63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59" name="Google Shape;14859;p43"/>
              <p:cNvSpPr/>
              <p:nvPr/>
            </p:nvSpPr>
            <p:spPr>
              <a:xfrm>
                <a:off x="6433796" y="2315375"/>
                <a:ext cx="12756" cy="13806"/>
              </a:xfrm>
              <a:custGeom>
                <a:rect b="b" l="l" r="r" t="t"/>
                <a:pathLst>
                  <a:path extrusionOk="0" h="434" w="401">
                    <a:moveTo>
                      <a:pt x="1" y="0"/>
                    </a:moveTo>
                    <a:lnTo>
                      <a:pt x="1" y="434"/>
                    </a:lnTo>
                    <a:cubicBezTo>
                      <a:pt x="401" y="434"/>
                      <a:pt x="401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60" name="Google Shape;14860;p43"/>
              <p:cNvSpPr/>
              <p:nvPr/>
            </p:nvSpPr>
            <p:spPr>
              <a:xfrm>
                <a:off x="6818978" y="3215051"/>
                <a:ext cx="40335" cy="38077"/>
              </a:xfrm>
              <a:custGeom>
                <a:rect b="b" l="l" r="r" t="t"/>
                <a:pathLst>
                  <a:path extrusionOk="0" h="1197" w="1268">
                    <a:moveTo>
                      <a:pt x="779" y="1"/>
                    </a:moveTo>
                    <a:cubicBezTo>
                      <a:pt x="764" y="1"/>
                      <a:pt x="749" y="2"/>
                      <a:pt x="734" y="4"/>
                    </a:cubicBezTo>
                    <a:cubicBezTo>
                      <a:pt x="667" y="37"/>
                      <a:pt x="567" y="137"/>
                      <a:pt x="567" y="237"/>
                    </a:cubicBezTo>
                    <a:cubicBezTo>
                      <a:pt x="601" y="304"/>
                      <a:pt x="734" y="504"/>
                      <a:pt x="634" y="604"/>
                    </a:cubicBezTo>
                    <a:cubicBezTo>
                      <a:pt x="634" y="604"/>
                      <a:pt x="601" y="604"/>
                      <a:pt x="534" y="571"/>
                    </a:cubicBezTo>
                    <a:cubicBezTo>
                      <a:pt x="501" y="538"/>
                      <a:pt x="467" y="504"/>
                      <a:pt x="401" y="438"/>
                    </a:cubicBezTo>
                    <a:cubicBezTo>
                      <a:pt x="401" y="346"/>
                      <a:pt x="320" y="295"/>
                      <a:pt x="236" y="295"/>
                    </a:cubicBezTo>
                    <a:cubicBezTo>
                      <a:pt x="168" y="295"/>
                      <a:pt x="97" y="329"/>
                      <a:pt x="67" y="404"/>
                    </a:cubicBezTo>
                    <a:cubicBezTo>
                      <a:pt x="34" y="538"/>
                      <a:pt x="0" y="638"/>
                      <a:pt x="34" y="771"/>
                    </a:cubicBezTo>
                    <a:cubicBezTo>
                      <a:pt x="67" y="905"/>
                      <a:pt x="167" y="1005"/>
                      <a:pt x="267" y="1071"/>
                    </a:cubicBezTo>
                    <a:cubicBezTo>
                      <a:pt x="384" y="1155"/>
                      <a:pt x="517" y="1197"/>
                      <a:pt x="647" y="1197"/>
                    </a:cubicBezTo>
                    <a:cubicBezTo>
                      <a:pt x="776" y="1197"/>
                      <a:pt x="901" y="1155"/>
                      <a:pt x="1001" y="1071"/>
                    </a:cubicBezTo>
                    <a:cubicBezTo>
                      <a:pt x="1201" y="905"/>
                      <a:pt x="1268" y="671"/>
                      <a:pt x="1235" y="404"/>
                    </a:cubicBezTo>
                    <a:cubicBezTo>
                      <a:pt x="1172" y="217"/>
                      <a:pt x="993" y="1"/>
                      <a:pt x="77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61" name="Google Shape;14861;p43"/>
              <p:cNvSpPr/>
              <p:nvPr/>
            </p:nvSpPr>
            <p:spPr>
              <a:xfrm>
                <a:off x="6938487" y="2735550"/>
                <a:ext cx="55604" cy="48924"/>
              </a:xfrm>
              <a:custGeom>
                <a:rect b="b" l="l" r="r" t="t"/>
                <a:pathLst>
                  <a:path extrusionOk="0" h="1538" w="1748">
                    <a:moveTo>
                      <a:pt x="1280" y="1"/>
                    </a:moveTo>
                    <a:cubicBezTo>
                      <a:pt x="1180" y="1"/>
                      <a:pt x="1047" y="101"/>
                      <a:pt x="1047" y="201"/>
                    </a:cubicBezTo>
                    <a:cubicBezTo>
                      <a:pt x="1080" y="367"/>
                      <a:pt x="1147" y="468"/>
                      <a:pt x="1180" y="601"/>
                    </a:cubicBezTo>
                    <a:cubicBezTo>
                      <a:pt x="1180" y="701"/>
                      <a:pt x="1147" y="834"/>
                      <a:pt x="1047" y="901"/>
                    </a:cubicBezTo>
                    <a:cubicBezTo>
                      <a:pt x="991" y="957"/>
                      <a:pt x="931" y="981"/>
                      <a:pt x="872" y="981"/>
                    </a:cubicBezTo>
                    <a:cubicBezTo>
                      <a:pt x="685" y="981"/>
                      <a:pt x="505" y="745"/>
                      <a:pt x="480" y="568"/>
                    </a:cubicBezTo>
                    <a:cubicBezTo>
                      <a:pt x="463" y="468"/>
                      <a:pt x="371" y="417"/>
                      <a:pt x="280" y="417"/>
                    </a:cubicBezTo>
                    <a:cubicBezTo>
                      <a:pt x="188" y="417"/>
                      <a:pt x="96" y="468"/>
                      <a:pt x="79" y="568"/>
                    </a:cubicBezTo>
                    <a:cubicBezTo>
                      <a:pt x="0" y="1094"/>
                      <a:pt x="461" y="1537"/>
                      <a:pt x="938" y="1537"/>
                    </a:cubicBezTo>
                    <a:cubicBezTo>
                      <a:pt x="1065" y="1537"/>
                      <a:pt x="1194" y="1505"/>
                      <a:pt x="1314" y="1435"/>
                    </a:cubicBezTo>
                    <a:cubicBezTo>
                      <a:pt x="1580" y="1268"/>
                      <a:pt x="1747" y="968"/>
                      <a:pt x="1747" y="701"/>
                    </a:cubicBezTo>
                    <a:cubicBezTo>
                      <a:pt x="1747" y="401"/>
                      <a:pt x="1614" y="34"/>
                      <a:pt x="128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62" name="Google Shape;14862;p43"/>
              <p:cNvSpPr/>
              <p:nvPr/>
            </p:nvSpPr>
            <p:spPr>
              <a:xfrm>
                <a:off x="6534600" y="1986781"/>
                <a:ext cx="71127" cy="49655"/>
              </a:xfrm>
              <a:custGeom>
                <a:rect b="b" l="l" r="r" t="t"/>
                <a:pathLst>
                  <a:path extrusionOk="0" h="1561" w="2236">
                    <a:moveTo>
                      <a:pt x="546" y="0"/>
                    </a:moveTo>
                    <a:cubicBezTo>
                      <a:pt x="485" y="0"/>
                      <a:pt x="420" y="27"/>
                      <a:pt x="368" y="89"/>
                    </a:cubicBezTo>
                    <a:cubicBezTo>
                      <a:pt x="1" y="656"/>
                      <a:pt x="401" y="1490"/>
                      <a:pt x="1068" y="1557"/>
                    </a:cubicBezTo>
                    <a:cubicBezTo>
                      <a:pt x="1095" y="1560"/>
                      <a:pt x="1121" y="1561"/>
                      <a:pt x="1148" y="1561"/>
                    </a:cubicBezTo>
                    <a:cubicBezTo>
                      <a:pt x="1483" y="1561"/>
                      <a:pt x="1783" y="1368"/>
                      <a:pt x="1969" y="1090"/>
                    </a:cubicBezTo>
                    <a:cubicBezTo>
                      <a:pt x="2135" y="823"/>
                      <a:pt x="2236" y="356"/>
                      <a:pt x="1935" y="156"/>
                    </a:cubicBezTo>
                    <a:cubicBezTo>
                      <a:pt x="1897" y="128"/>
                      <a:pt x="1860" y="115"/>
                      <a:pt x="1823" y="115"/>
                    </a:cubicBezTo>
                    <a:cubicBezTo>
                      <a:pt x="1732" y="115"/>
                      <a:pt x="1650" y="194"/>
                      <a:pt x="1602" y="290"/>
                    </a:cubicBezTo>
                    <a:cubicBezTo>
                      <a:pt x="1535" y="456"/>
                      <a:pt x="1602" y="623"/>
                      <a:pt x="1535" y="757"/>
                    </a:cubicBezTo>
                    <a:cubicBezTo>
                      <a:pt x="1445" y="906"/>
                      <a:pt x="1329" y="1029"/>
                      <a:pt x="1162" y="1029"/>
                    </a:cubicBezTo>
                    <a:cubicBezTo>
                      <a:pt x="1142" y="1029"/>
                      <a:pt x="1122" y="1027"/>
                      <a:pt x="1101" y="1023"/>
                    </a:cubicBezTo>
                    <a:cubicBezTo>
                      <a:pt x="768" y="1023"/>
                      <a:pt x="601" y="590"/>
                      <a:pt x="701" y="290"/>
                    </a:cubicBezTo>
                    <a:cubicBezTo>
                      <a:pt x="793" y="129"/>
                      <a:pt x="680" y="0"/>
                      <a:pt x="54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63" name="Google Shape;14863;p43"/>
              <p:cNvSpPr/>
              <p:nvPr/>
            </p:nvSpPr>
            <p:spPr>
              <a:xfrm>
                <a:off x="6933556" y="1879836"/>
                <a:ext cx="52550" cy="99502"/>
              </a:xfrm>
              <a:custGeom>
                <a:rect b="b" l="l" r="r" t="t"/>
                <a:pathLst>
                  <a:path extrusionOk="0" h="3128" w="1652">
                    <a:moveTo>
                      <a:pt x="417" y="1"/>
                    </a:moveTo>
                    <a:cubicBezTo>
                      <a:pt x="339" y="1"/>
                      <a:pt x="264" y="45"/>
                      <a:pt x="234" y="149"/>
                    </a:cubicBezTo>
                    <a:cubicBezTo>
                      <a:pt x="1" y="916"/>
                      <a:pt x="68" y="2251"/>
                      <a:pt x="568" y="2918"/>
                    </a:cubicBezTo>
                    <a:cubicBezTo>
                      <a:pt x="687" y="3061"/>
                      <a:pt x="871" y="3127"/>
                      <a:pt x="1047" y="3127"/>
                    </a:cubicBezTo>
                    <a:cubicBezTo>
                      <a:pt x="1362" y="3127"/>
                      <a:pt x="1652" y="2915"/>
                      <a:pt x="1502" y="2551"/>
                    </a:cubicBezTo>
                    <a:cubicBezTo>
                      <a:pt x="1502" y="2517"/>
                      <a:pt x="1469" y="2517"/>
                      <a:pt x="1469" y="2517"/>
                    </a:cubicBezTo>
                    <a:cubicBezTo>
                      <a:pt x="1402" y="2317"/>
                      <a:pt x="1335" y="2150"/>
                      <a:pt x="1268" y="1950"/>
                    </a:cubicBezTo>
                    <a:cubicBezTo>
                      <a:pt x="1256" y="1925"/>
                      <a:pt x="1228" y="1914"/>
                      <a:pt x="1201" y="1914"/>
                    </a:cubicBezTo>
                    <a:cubicBezTo>
                      <a:pt x="1158" y="1914"/>
                      <a:pt x="1114" y="1942"/>
                      <a:pt x="1135" y="1984"/>
                    </a:cubicBezTo>
                    <a:cubicBezTo>
                      <a:pt x="1202" y="2184"/>
                      <a:pt x="1268" y="2384"/>
                      <a:pt x="1335" y="2551"/>
                    </a:cubicBezTo>
                    <a:cubicBezTo>
                      <a:pt x="1311" y="2639"/>
                      <a:pt x="1275" y="2673"/>
                      <a:pt x="1235" y="2673"/>
                    </a:cubicBezTo>
                    <a:cubicBezTo>
                      <a:pt x="1108" y="2673"/>
                      <a:pt x="935" y="2335"/>
                      <a:pt x="935" y="2284"/>
                    </a:cubicBezTo>
                    <a:cubicBezTo>
                      <a:pt x="835" y="2084"/>
                      <a:pt x="801" y="1817"/>
                      <a:pt x="768" y="1617"/>
                    </a:cubicBezTo>
                    <a:cubicBezTo>
                      <a:pt x="668" y="1150"/>
                      <a:pt x="701" y="649"/>
                      <a:pt x="635" y="182"/>
                    </a:cubicBezTo>
                    <a:cubicBezTo>
                      <a:pt x="616" y="71"/>
                      <a:pt x="515" y="1"/>
                      <a:pt x="4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64" name="Google Shape;14864;p43"/>
              <p:cNvSpPr/>
              <p:nvPr/>
            </p:nvSpPr>
            <p:spPr>
              <a:xfrm>
                <a:off x="6393493" y="1568832"/>
                <a:ext cx="76058" cy="61966"/>
              </a:xfrm>
              <a:custGeom>
                <a:rect b="b" l="l" r="r" t="t"/>
                <a:pathLst>
                  <a:path extrusionOk="0" h="1948" w="2391">
                    <a:moveTo>
                      <a:pt x="1092" y="1"/>
                    </a:moveTo>
                    <a:cubicBezTo>
                      <a:pt x="1029" y="1"/>
                      <a:pt x="966" y="6"/>
                      <a:pt x="901" y="19"/>
                    </a:cubicBezTo>
                    <a:cubicBezTo>
                      <a:pt x="734" y="52"/>
                      <a:pt x="767" y="286"/>
                      <a:pt x="934" y="286"/>
                    </a:cubicBezTo>
                    <a:cubicBezTo>
                      <a:pt x="948" y="285"/>
                      <a:pt x="963" y="284"/>
                      <a:pt x="977" y="284"/>
                    </a:cubicBezTo>
                    <a:cubicBezTo>
                      <a:pt x="1492" y="284"/>
                      <a:pt x="1924" y="865"/>
                      <a:pt x="1535" y="1320"/>
                    </a:cubicBezTo>
                    <a:cubicBezTo>
                      <a:pt x="1397" y="1457"/>
                      <a:pt x="1228" y="1547"/>
                      <a:pt x="1050" y="1547"/>
                    </a:cubicBezTo>
                    <a:cubicBezTo>
                      <a:pt x="968" y="1547"/>
                      <a:pt x="884" y="1529"/>
                      <a:pt x="801" y="1487"/>
                    </a:cubicBezTo>
                    <a:cubicBezTo>
                      <a:pt x="534" y="1320"/>
                      <a:pt x="467" y="1086"/>
                      <a:pt x="434" y="820"/>
                    </a:cubicBezTo>
                    <a:cubicBezTo>
                      <a:pt x="400" y="753"/>
                      <a:pt x="334" y="719"/>
                      <a:pt x="271" y="719"/>
                    </a:cubicBezTo>
                    <a:cubicBezTo>
                      <a:pt x="209" y="719"/>
                      <a:pt x="150" y="753"/>
                      <a:pt x="134" y="820"/>
                    </a:cubicBezTo>
                    <a:cubicBezTo>
                      <a:pt x="0" y="1253"/>
                      <a:pt x="300" y="1687"/>
                      <a:pt x="667" y="1854"/>
                    </a:cubicBezTo>
                    <a:cubicBezTo>
                      <a:pt x="796" y="1918"/>
                      <a:pt x="931" y="1948"/>
                      <a:pt x="1065" y="1948"/>
                    </a:cubicBezTo>
                    <a:cubicBezTo>
                      <a:pt x="1350" y="1948"/>
                      <a:pt x="1631" y="1813"/>
                      <a:pt x="1835" y="1587"/>
                    </a:cubicBezTo>
                    <a:cubicBezTo>
                      <a:pt x="2390" y="908"/>
                      <a:pt x="1861" y="1"/>
                      <a:pt x="109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65" name="Google Shape;14865;p43"/>
              <p:cNvSpPr/>
              <p:nvPr/>
            </p:nvSpPr>
            <p:spPr>
              <a:xfrm>
                <a:off x="6022815" y="1674918"/>
                <a:ext cx="31937" cy="44661"/>
              </a:xfrm>
              <a:custGeom>
                <a:rect b="b" l="l" r="r" t="t"/>
                <a:pathLst>
                  <a:path extrusionOk="0" h="1404" w="1004">
                    <a:moveTo>
                      <a:pt x="694" y="1"/>
                    </a:moveTo>
                    <a:cubicBezTo>
                      <a:pt x="623" y="1"/>
                      <a:pt x="554" y="35"/>
                      <a:pt x="512" y="120"/>
                    </a:cubicBezTo>
                    <a:cubicBezTo>
                      <a:pt x="345" y="453"/>
                      <a:pt x="145" y="787"/>
                      <a:pt x="45" y="1154"/>
                    </a:cubicBezTo>
                    <a:cubicBezTo>
                      <a:pt x="1" y="1308"/>
                      <a:pt x="116" y="1403"/>
                      <a:pt x="238" y="1403"/>
                    </a:cubicBezTo>
                    <a:cubicBezTo>
                      <a:pt x="301" y="1403"/>
                      <a:pt x="366" y="1378"/>
                      <a:pt x="412" y="1321"/>
                    </a:cubicBezTo>
                    <a:cubicBezTo>
                      <a:pt x="612" y="1020"/>
                      <a:pt x="779" y="653"/>
                      <a:pt x="912" y="320"/>
                    </a:cubicBezTo>
                    <a:cubicBezTo>
                      <a:pt x="1003" y="160"/>
                      <a:pt x="845" y="1"/>
                      <a:pt x="69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4866" name="Google Shape;14866;p43"/>
          <p:cNvGrpSpPr/>
          <p:nvPr/>
        </p:nvGrpSpPr>
        <p:grpSpPr>
          <a:xfrm rot="-450613">
            <a:off x="6007317" y="321199"/>
            <a:ext cx="782839" cy="947248"/>
            <a:chOff x="7608317" y="516849"/>
            <a:chExt cx="782856" cy="947269"/>
          </a:xfrm>
        </p:grpSpPr>
        <p:sp>
          <p:nvSpPr>
            <p:cNvPr id="14867" name="Google Shape;14867;p43"/>
            <p:cNvSpPr/>
            <p:nvPr/>
          </p:nvSpPr>
          <p:spPr>
            <a:xfrm rot="-1880383">
              <a:off x="7937449" y="930503"/>
              <a:ext cx="124593" cy="119960"/>
            </a:xfrm>
            <a:custGeom>
              <a:rect b="b" l="l" r="r" t="t"/>
              <a:pathLst>
                <a:path extrusionOk="0" h="6059" w="6293">
                  <a:moveTo>
                    <a:pt x="5535" y="1"/>
                  </a:moveTo>
                  <a:cubicBezTo>
                    <a:pt x="5446" y="1"/>
                    <a:pt x="5333" y="45"/>
                    <a:pt x="5259" y="70"/>
                  </a:cubicBezTo>
                  <a:cubicBezTo>
                    <a:pt x="2919" y="708"/>
                    <a:pt x="1368" y="2258"/>
                    <a:pt x="183" y="4295"/>
                  </a:cubicBezTo>
                  <a:cubicBezTo>
                    <a:pt x="1" y="4568"/>
                    <a:pt x="1" y="4903"/>
                    <a:pt x="244" y="5176"/>
                  </a:cubicBezTo>
                  <a:cubicBezTo>
                    <a:pt x="305" y="5237"/>
                    <a:pt x="335" y="5328"/>
                    <a:pt x="365" y="5389"/>
                  </a:cubicBezTo>
                  <a:cubicBezTo>
                    <a:pt x="512" y="5829"/>
                    <a:pt x="736" y="6059"/>
                    <a:pt x="1017" y="6059"/>
                  </a:cubicBezTo>
                  <a:cubicBezTo>
                    <a:pt x="1202" y="6059"/>
                    <a:pt x="1413" y="5959"/>
                    <a:pt x="1642" y="5754"/>
                  </a:cubicBezTo>
                  <a:cubicBezTo>
                    <a:pt x="2067" y="5389"/>
                    <a:pt x="2432" y="4933"/>
                    <a:pt x="2827" y="4508"/>
                  </a:cubicBezTo>
                  <a:cubicBezTo>
                    <a:pt x="3283" y="3960"/>
                    <a:pt x="3283" y="3626"/>
                    <a:pt x="2827" y="3049"/>
                  </a:cubicBezTo>
                  <a:cubicBezTo>
                    <a:pt x="3496" y="2319"/>
                    <a:pt x="4317" y="1802"/>
                    <a:pt x="5259" y="1498"/>
                  </a:cubicBezTo>
                  <a:cubicBezTo>
                    <a:pt x="5502" y="1407"/>
                    <a:pt x="5776" y="1377"/>
                    <a:pt x="5958" y="1194"/>
                  </a:cubicBezTo>
                  <a:cubicBezTo>
                    <a:pt x="6110" y="1012"/>
                    <a:pt x="6292" y="678"/>
                    <a:pt x="6232" y="465"/>
                  </a:cubicBezTo>
                  <a:cubicBezTo>
                    <a:pt x="6171" y="283"/>
                    <a:pt x="5837" y="131"/>
                    <a:pt x="5593" y="9"/>
                  </a:cubicBezTo>
                  <a:cubicBezTo>
                    <a:pt x="5576" y="3"/>
                    <a:pt x="5556" y="1"/>
                    <a:pt x="5535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68" name="Google Shape;14868;p43"/>
            <p:cNvSpPr/>
            <p:nvPr/>
          </p:nvSpPr>
          <p:spPr>
            <a:xfrm rot="-1880383">
              <a:off x="7836050" y="567643"/>
              <a:ext cx="327391" cy="845680"/>
            </a:xfrm>
            <a:custGeom>
              <a:rect b="b" l="l" r="r" t="t"/>
              <a:pathLst>
                <a:path extrusionOk="0" h="42714" w="16536">
                  <a:moveTo>
                    <a:pt x="2127" y="1"/>
                  </a:moveTo>
                  <a:cubicBezTo>
                    <a:pt x="1589" y="1"/>
                    <a:pt x="1229" y="365"/>
                    <a:pt x="1125" y="1114"/>
                  </a:cubicBezTo>
                  <a:cubicBezTo>
                    <a:pt x="882" y="2664"/>
                    <a:pt x="821" y="4245"/>
                    <a:pt x="1490" y="5764"/>
                  </a:cubicBezTo>
                  <a:cubicBezTo>
                    <a:pt x="1672" y="6220"/>
                    <a:pt x="1733" y="6737"/>
                    <a:pt x="1854" y="7193"/>
                  </a:cubicBezTo>
                  <a:cubicBezTo>
                    <a:pt x="1672" y="7315"/>
                    <a:pt x="1611" y="7375"/>
                    <a:pt x="1520" y="7406"/>
                  </a:cubicBezTo>
                  <a:cubicBezTo>
                    <a:pt x="183" y="7983"/>
                    <a:pt x="0" y="8804"/>
                    <a:pt x="1064" y="9807"/>
                  </a:cubicBezTo>
                  <a:cubicBezTo>
                    <a:pt x="1550" y="10263"/>
                    <a:pt x="2037" y="10688"/>
                    <a:pt x="2584" y="11144"/>
                  </a:cubicBezTo>
                  <a:cubicBezTo>
                    <a:pt x="2310" y="11935"/>
                    <a:pt x="2554" y="12634"/>
                    <a:pt x="3040" y="13272"/>
                  </a:cubicBezTo>
                  <a:cubicBezTo>
                    <a:pt x="3405" y="13728"/>
                    <a:pt x="3769" y="14154"/>
                    <a:pt x="4073" y="14640"/>
                  </a:cubicBezTo>
                  <a:cubicBezTo>
                    <a:pt x="4195" y="14822"/>
                    <a:pt x="4316" y="15096"/>
                    <a:pt x="4256" y="15278"/>
                  </a:cubicBezTo>
                  <a:cubicBezTo>
                    <a:pt x="4073" y="15825"/>
                    <a:pt x="4195" y="16312"/>
                    <a:pt x="4438" y="16768"/>
                  </a:cubicBezTo>
                  <a:cubicBezTo>
                    <a:pt x="4772" y="17558"/>
                    <a:pt x="5198" y="18287"/>
                    <a:pt x="5593" y="19108"/>
                  </a:cubicBezTo>
                  <a:cubicBezTo>
                    <a:pt x="5107" y="19838"/>
                    <a:pt x="5289" y="20628"/>
                    <a:pt x="5502" y="21418"/>
                  </a:cubicBezTo>
                  <a:cubicBezTo>
                    <a:pt x="5684" y="22117"/>
                    <a:pt x="5958" y="22816"/>
                    <a:pt x="5988" y="23546"/>
                  </a:cubicBezTo>
                  <a:cubicBezTo>
                    <a:pt x="5988" y="24731"/>
                    <a:pt x="6231" y="25856"/>
                    <a:pt x="6687" y="26980"/>
                  </a:cubicBezTo>
                  <a:cubicBezTo>
                    <a:pt x="6748" y="27102"/>
                    <a:pt x="6748" y="27284"/>
                    <a:pt x="6687" y="27406"/>
                  </a:cubicBezTo>
                  <a:cubicBezTo>
                    <a:pt x="6140" y="28318"/>
                    <a:pt x="6262" y="29351"/>
                    <a:pt x="6231" y="30324"/>
                  </a:cubicBezTo>
                  <a:cubicBezTo>
                    <a:pt x="6231" y="30567"/>
                    <a:pt x="6262" y="30871"/>
                    <a:pt x="6140" y="31023"/>
                  </a:cubicBezTo>
                  <a:cubicBezTo>
                    <a:pt x="5775" y="31479"/>
                    <a:pt x="5775" y="31965"/>
                    <a:pt x="5745" y="32482"/>
                  </a:cubicBezTo>
                  <a:cubicBezTo>
                    <a:pt x="5684" y="33060"/>
                    <a:pt x="5623" y="33637"/>
                    <a:pt x="5563" y="34184"/>
                  </a:cubicBezTo>
                  <a:cubicBezTo>
                    <a:pt x="4225" y="34640"/>
                    <a:pt x="4013" y="35127"/>
                    <a:pt x="4529" y="36464"/>
                  </a:cubicBezTo>
                  <a:cubicBezTo>
                    <a:pt x="4590" y="36616"/>
                    <a:pt x="4651" y="36798"/>
                    <a:pt x="4742" y="36950"/>
                  </a:cubicBezTo>
                  <a:cubicBezTo>
                    <a:pt x="5441" y="38318"/>
                    <a:pt x="6110" y="39655"/>
                    <a:pt x="6839" y="41023"/>
                  </a:cubicBezTo>
                  <a:cubicBezTo>
                    <a:pt x="7022" y="41358"/>
                    <a:pt x="7234" y="41692"/>
                    <a:pt x="7478" y="41996"/>
                  </a:cubicBezTo>
                  <a:cubicBezTo>
                    <a:pt x="7630" y="42178"/>
                    <a:pt x="7812" y="42391"/>
                    <a:pt x="8025" y="42452"/>
                  </a:cubicBezTo>
                  <a:cubicBezTo>
                    <a:pt x="8541" y="42573"/>
                    <a:pt x="9089" y="42634"/>
                    <a:pt x="9636" y="42695"/>
                  </a:cubicBezTo>
                  <a:cubicBezTo>
                    <a:pt x="9769" y="42707"/>
                    <a:pt x="9901" y="42713"/>
                    <a:pt x="10031" y="42713"/>
                  </a:cubicBezTo>
                  <a:cubicBezTo>
                    <a:pt x="11499" y="42713"/>
                    <a:pt x="12749" y="41957"/>
                    <a:pt x="13922" y="41175"/>
                  </a:cubicBezTo>
                  <a:cubicBezTo>
                    <a:pt x="14864" y="40567"/>
                    <a:pt x="15593" y="39595"/>
                    <a:pt x="15715" y="38348"/>
                  </a:cubicBezTo>
                  <a:cubicBezTo>
                    <a:pt x="15715" y="38136"/>
                    <a:pt x="15806" y="37923"/>
                    <a:pt x="15897" y="37741"/>
                  </a:cubicBezTo>
                  <a:cubicBezTo>
                    <a:pt x="16232" y="36950"/>
                    <a:pt x="16201" y="36251"/>
                    <a:pt x="15381" y="35734"/>
                  </a:cubicBezTo>
                  <a:cubicBezTo>
                    <a:pt x="15684" y="35005"/>
                    <a:pt x="15988" y="34397"/>
                    <a:pt x="16232" y="33728"/>
                  </a:cubicBezTo>
                  <a:cubicBezTo>
                    <a:pt x="16384" y="33333"/>
                    <a:pt x="16536" y="32877"/>
                    <a:pt x="16444" y="32512"/>
                  </a:cubicBezTo>
                  <a:cubicBezTo>
                    <a:pt x="16384" y="32178"/>
                    <a:pt x="15988" y="31905"/>
                    <a:pt x="15745" y="31601"/>
                  </a:cubicBezTo>
                  <a:cubicBezTo>
                    <a:pt x="15867" y="30841"/>
                    <a:pt x="16049" y="30020"/>
                    <a:pt x="16140" y="29230"/>
                  </a:cubicBezTo>
                  <a:cubicBezTo>
                    <a:pt x="16171" y="28804"/>
                    <a:pt x="16232" y="28257"/>
                    <a:pt x="15988" y="27984"/>
                  </a:cubicBezTo>
                  <a:cubicBezTo>
                    <a:pt x="15502" y="27436"/>
                    <a:pt x="15654" y="26889"/>
                    <a:pt x="15715" y="26312"/>
                  </a:cubicBezTo>
                  <a:cubicBezTo>
                    <a:pt x="15776" y="25795"/>
                    <a:pt x="15806" y="25278"/>
                    <a:pt x="15836" y="24762"/>
                  </a:cubicBezTo>
                  <a:cubicBezTo>
                    <a:pt x="15897" y="23911"/>
                    <a:pt x="15836" y="23120"/>
                    <a:pt x="15289" y="22695"/>
                  </a:cubicBezTo>
                  <a:cubicBezTo>
                    <a:pt x="15289" y="21448"/>
                    <a:pt x="15320" y="20385"/>
                    <a:pt x="15259" y="19351"/>
                  </a:cubicBezTo>
                  <a:cubicBezTo>
                    <a:pt x="15259" y="18986"/>
                    <a:pt x="15107" y="18561"/>
                    <a:pt x="14894" y="18348"/>
                  </a:cubicBezTo>
                  <a:cubicBezTo>
                    <a:pt x="14560" y="18014"/>
                    <a:pt x="14529" y="17710"/>
                    <a:pt x="14529" y="17284"/>
                  </a:cubicBezTo>
                  <a:cubicBezTo>
                    <a:pt x="14560" y="16889"/>
                    <a:pt x="14560" y="16494"/>
                    <a:pt x="14529" y="16099"/>
                  </a:cubicBezTo>
                  <a:cubicBezTo>
                    <a:pt x="14469" y="15157"/>
                    <a:pt x="14317" y="14214"/>
                    <a:pt x="13374" y="13728"/>
                  </a:cubicBezTo>
                  <a:cubicBezTo>
                    <a:pt x="13496" y="12451"/>
                    <a:pt x="13222" y="11266"/>
                    <a:pt x="12949" y="10081"/>
                  </a:cubicBezTo>
                  <a:cubicBezTo>
                    <a:pt x="12736" y="9229"/>
                    <a:pt x="12463" y="8500"/>
                    <a:pt x="11368" y="8500"/>
                  </a:cubicBezTo>
                  <a:cubicBezTo>
                    <a:pt x="11338" y="8257"/>
                    <a:pt x="11338" y="8105"/>
                    <a:pt x="11307" y="7922"/>
                  </a:cubicBezTo>
                  <a:cubicBezTo>
                    <a:pt x="11125" y="6798"/>
                    <a:pt x="11004" y="5673"/>
                    <a:pt x="10760" y="4609"/>
                  </a:cubicBezTo>
                  <a:cubicBezTo>
                    <a:pt x="10595" y="3965"/>
                    <a:pt x="10206" y="3633"/>
                    <a:pt x="9750" y="3633"/>
                  </a:cubicBezTo>
                  <a:cubicBezTo>
                    <a:pt x="9453" y="3633"/>
                    <a:pt x="9127" y="3774"/>
                    <a:pt x="8815" y="4062"/>
                  </a:cubicBezTo>
                  <a:cubicBezTo>
                    <a:pt x="8572" y="4275"/>
                    <a:pt x="8390" y="4579"/>
                    <a:pt x="8116" y="4883"/>
                  </a:cubicBezTo>
                  <a:cubicBezTo>
                    <a:pt x="7903" y="4457"/>
                    <a:pt x="7751" y="4153"/>
                    <a:pt x="7569" y="3849"/>
                  </a:cubicBezTo>
                  <a:cubicBezTo>
                    <a:pt x="6809" y="2603"/>
                    <a:pt x="5927" y="1448"/>
                    <a:pt x="4468" y="931"/>
                  </a:cubicBezTo>
                  <a:cubicBezTo>
                    <a:pt x="3952" y="749"/>
                    <a:pt x="3465" y="506"/>
                    <a:pt x="2979" y="232"/>
                  </a:cubicBezTo>
                  <a:cubicBezTo>
                    <a:pt x="2662" y="79"/>
                    <a:pt x="2375" y="1"/>
                    <a:pt x="2127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69" name="Google Shape;14869;p43"/>
            <p:cNvSpPr/>
            <p:nvPr/>
          </p:nvSpPr>
          <p:spPr>
            <a:xfrm rot="-1880383">
              <a:off x="7908562" y="774826"/>
              <a:ext cx="182365" cy="431314"/>
            </a:xfrm>
            <a:custGeom>
              <a:rect b="b" l="l" r="r" t="t"/>
              <a:pathLst>
                <a:path extrusionOk="0" h="21785" w="9211">
                  <a:moveTo>
                    <a:pt x="6811" y="1"/>
                  </a:moveTo>
                  <a:cubicBezTo>
                    <a:pt x="6603" y="1"/>
                    <a:pt x="6420" y="114"/>
                    <a:pt x="6262" y="291"/>
                  </a:cubicBezTo>
                  <a:cubicBezTo>
                    <a:pt x="6201" y="352"/>
                    <a:pt x="6171" y="443"/>
                    <a:pt x="6171" y="474"/>
                  </a:cubicBezTo>
                  <a:cubicBezTo>
                    <a:pt x="5964" y="396"/>
                    <a:pt x="5786" y="358"/>
                    <a:pt x="5635" y="358"/>
                  </a:cubicBezTo>
                  <a:cubicBezTo>
                    <a:pt x="5252" y="358"/>
                    <a:pt x="5034" y="603"/>
                    <a:pt x="4925" y="1082"/>
                  </a:cubicBezTo>
                  <a:cubicBezTo>
                    <a:pt x="4864" y="1294"/>
                    <a:pt x="4803" y="1507"/>
                    <a:pt x="4742" y="1720"/>
                  </a:cubicBezTo>
                  <a:cubicBezTo>
                    <a:pt x="4651" y="1993"/>
                    <a:pt x="4530" y="2267"/>
                    <a:pt x="4408" y="2541"/>
                  </a:cubicBezTo>
                  <a:cubicBezTo>
                    <a:pt x="3982" y="2085"/>
                    <a:pt x="3496" y="1568"/>
                    <a:pt x="2979" y="1051"/>
                  </a:cubicBezTo>
                  <a:cubicBezTo>
                    <a:pt x="2776" y="811"/>
                    <a:pt x="2551" y="694"/>
                    <a:pt x="2337" y="694"/>
                  </a:cubicBezTo>
                  <a:cubicBezTo>
                    <a:pt x="2198" y="694"/>
                    <a:pt x="2065" y="743"/>
                    <a:pt x="1946" y="838"/>
                  </a:cubicBezTo>
                  <a:cubicBezTo>
                    <a:pt x="1642" y="1082"/>
                    <a:pt x="1642" y="1538"/>
                    <a:pt x="1976" y="1933"/>
                  </a:cubicBezTo>
                  <a:cubicBezTo>
                    <a:pt x="2311" y="2328"/>
                    <a:pt x="2736" y="2723"/>
                    <a:pt x="3071" y="3149"/>
                  </a:cubicBezTo>
                  <a:cubicBezTo>
                    <a:pt x="3375" y="3544"/>
                    <a:pt x="3679" y="4000"/>
                    <a:pt x="3952" y="4425"/>
                  </a:cubicBezTo>
                  <a:cubicBezTo>
                    <a:pt x="3679" y="4212"/>
                    <a:pt x="3466" y="3939"/>
                    <a:pt x="3162" y="3787"/>
                  </a:cubicBezTo>
                  <a:cubicBezTo>
                    <a:pt x="3020" y="3706"/>
                    <a:pt x="2838" y="3665"/>
                    <a:pt x="2669" y="3665"/>
                  </a:cubicBezTo>
                  <a:cubicBezTo>
                    <a:pt x="2584" y="3665"/>
                    <a:pt x="2503" y="3675"/>
                    <a:pt x="2432" y="3696"/>
                  </a:cubicBezTo>
                  <a:cubicBezTo>
                    <a:pt x="2250" y="3756"/>
                    <a:pt x="2128" y="4091"/>
                    <a:pt x="2098" y="4273"/>
                  </a:cubicBezTo>
                  <a:cubicBezTo>
                    <a:pt x="2098" y="4486"/>
                    <a:pt x="2280" y="4699"/>
                    <a:pt x="2402" y="4881"/>
                  </a:cubicBezTo>
                  <a:cubicBezTo>
                    <a:pt x="2706" y="5276"/>
                    <a:pt x="3071" y="5671"/>
                    <a:pt x="3405" y="6097"/>
                  </a:cubicBezTo>
                  <a:cubicBezTo>
                    <a:pt x="2554" y="6401"/>
                    <a:pt x="2432" y="6857"/>
                    <a:pt x="3010" y="7465"/>
                  </a:cubicBezTo>
                  <a:cubicBezTo>
                    <a:pt x="3101" y="7586"/>
                    <a:pt x="3223" y="7708"/>
                    <a:pt x="3344" y="7829"/>
                  </a:cubicBezTo>
                  <a:cubicBezTo>
                    <a:pt x="3831" y="8316"/>
                    <a:pt x="4165" y="8863"/>
                    <a:pt x="4043" y="9592"/>
                  </a:cubicBezTo>
                  <a:cubicBezTo>
                    <a:pt x="3861" y="9288"/>
                    <a:pt x="3679" y="9015"/>
                    <a:pt x="3466" y="8772"/>
                  </a:cubicBezTo>
                  <a:cubicBezTo>
                    <a:pt x="3319" y="8589"/>
                    <a:pt x="3140" y="8494"/>
                    <a:pt x="2954" y="8494"/>
                  </a:cubicBezTo>
                  <a:cubicBezTo>
                    <a:pt x="2831" y="8494"/>
                    <a:pt x="2705" y="8535"/>
                    <a:pt x="2584" y="8620"/>
                  </a:cubicBezTo>
                  <a:cubicBezTo>
                    <a:pt x="2250" y="8863"/>
                    <a:pt x="2220" y="9167"/>
                    <a:pt x="2402" y="9501"/>
                  </a:cubicBezTo>
                  <a:cubicBezTo>
                    <a:pt x="2463" y="9653"/>
                    <a:pt x="2554" y="9775"/>
                    <a:pt x="2615" y="9896"/>
                  </a:cubicBezTo>
                  <a:cubicBezTo>
                    <a:pt x="2189" y="10443"/>
                    <a:pt x="2189" y="10443"/>
                    <a:pt x="2615" y="11416"/>
                  </a:cubicBezTo>
                  <a:cubicBezTo>
                    <a:pt x="2463" y="11629"/>
                    <a:pt x="2250" y="11781"/>
                    <a:pt x="2220" y="11994"/>
                  </a:cubicBezTo>
                  <a:cubicBezTo>
                    <a:pt x="2159" y="12237"/>
                    <a:pt x="2250" y="12510"/>
                    <a:pt x="2280" y="12754"/>
                  </a:cubicBezTo>
                  <a:cubicBezTo>
                    <a:pt x="1551" y="12936"/>
                    <a:pt x="1399" y="13301"/>
                    <a:pt x="1733" y="13969"/>
                  </a:cubicBezTo>
                  <a:cubicBezTo>
                    <a:pt x="1885" y="14304"/>
                    <a:pt x="2037" y="14608"/>
                    <a:pt x="2189" y="14972"/>
                  </a:cubicBezTo>
                  <a:cubicBezTo>
                    <a:pt x="2155" y="14971"/>
                    <a:pt x="2122" y="14971"/>
                    <a:pt x="2090" y="14971"/>
                  </a:cubicBezTo>
                  <a:cubicBezTo>
                    <a:pt x="1292" y="14971"/>
                    <a:pt x="1104" y="15336"/>
                    <a:pt x="1338" y="16067"/>
                  </a:cubicBezTo>
                  <a:cubicBezTo>
                    <a:pt x="1551" y="16735"/>
                    <a:pt x="1642" y="17434"/>
                    <a:pt x="1794" y="18134"/>
                  </a:cubicBezTo>
                  <a:cubicBezTo>
                    <a:pt x="1764" y="18164"/>
                    <a:pt x="1703" y="18164"/>
                    <a:pt x="1672" y="18194"/>
                  </a:cubicBezTo>
                  <a:cubicBezTo>
                    <a:pt x="1551" y="17951"/>
                    <a:pt x="1429" y="17708"/>
                    <a:pt x="1308" y="17526"/>
                  </a:cubicBezTo>
                  <a:cubicBezTo>
                    <a:pt x="1172" y="17300"/>
                    <a:pt x="987" y="17175"/>
                    <a:pt x="764" y="17175"/>
                  </a:cubicBezTo>
                  <a:cubicBezTo>
                    <a:pt x="686" y="17175"/>
                    <a:pt x="604" y="17190"/>
                    <a:pt x="517" y="17222"/>
                  </a:cubicBezTo>
                  <a:cubicBezTo>
                    <a:pt x="153" y="17374"/>
                    <a:pt x="1" y="17647"/>
                    <a:pt x="92" y="17982"/>
                  </a:cubicBezTo>
                  <a:cubicBezTo>
                    <a:pt x="365" y="18893"/>
                    <a:pt x="882" y="19653"/>
                    <a:pt x="1612" y="20200"/>
                  </a:cubicBezTo>
                  <a:cubicBezTo>
                    <a:pt x="1855" y="20383"/>
                    <a:pt x="1976" y="20535"/>
                    <a:pt x="1916" y="20808"/>
                  </a:cubicBezTo>
                  <a:cubicBezTo>
                    <a:pt x="1885" y="20960"/>
                    <a:pt x="1855" y="21143"/>
                    <a:pt x="1916" y="21264"/>
                  </a:cubicBezTo>
                  <a:cubicBezTo>
                    <a:pt x="2068" y="21477"/>
                    <a:pt x="2250" y="21781"/>
                    <a:pt x="2463" y="21781"/>
                  </a:cubicBezTo>
                  <a:cubicBezTo>
                    <a:pt x="2478" y="21783"/>
                    <a:pt x="2495" y="21784"/>
                    <a:pt x="2511" y="21784"/>
                  </a:cubicBezTo>
                  <a:cubicBezTo>
                    <a:pt x="2719" y="21784"/>
                    <a:pt x="2991" y="21613"/>
                    <a:pt x="3131" y="21416"/>
                  </a:cubicBezTo>
                  <a:cubicBezTo>
                    <a:pt x="3283" y="21295"/>
                    <a:pt x="3283" y="20991"/>
                    <a:pt x="3283" y="20778"/>
                  </a:cubicBezTo>
                  <a:cubicBezTo>
                    <a:pt x="3283" y="20170"/>
                    <a:pt x="3253" y="19562"/>
                    <a:pt x="3223" y="18954"/>
                  </a:cubicBezTo>
                  <a:cubicBezTo>
                    <a:pt x="3162" y="18286"/>
                    <a:pt x="3071" y="17617"/>
                    <a:pt x="2979" y="16887"/>
                  </a:cubicBezTo>
                  <a:lnTo>
                    <a:pt x="2979" y="16887"/>
                  </a:lnTo>
                  <a:cubicBezTo>
                    <a:pt x="3223" y="16948"/>
                    <a:pt x="3435" y="17009"/>
                    <a:pt x="3618" y="17100"/>
                  </a:cubicBezTo>
                  <a:cubicBezTo>
                    <a:pt x="3817" y="17225"/>
                    <a:pt x="3986" y="17288"/>
                    <a:pt x="4138" y="17288"/>
                  </a:cubicBezTo>
                  <a:cubicBezTo>
                    <a:pt x="4358" y="17288"/>
                    <a:pt x="4545" y="17156"/>
                    <a:pt x="4742" y="16887"/>
                  </a:cubicBezTo>
                  <a:cubicBezTo>
                    <a:pt x="4894" y="16675"/>
                    <a:pt x="5016" y="16431"/>
                    <a:pt x="5168" y="16219"/>
                  </a:cubicBezTo>
                  <a:cubicBezTo>
                    <a:pt x="5404" y="16325"/>
                    <a:pt x="5594" y="16381"/>
                    <a:pt x="5762" y="16381"/>
                  </a:cubicBezTo>
                  <a:cubicBezTo>
                    <a:pt x="6026" y="16381"/>
                    <a:pt x="6233" y="16242"/>
                    <a:pt x="6475" y="15945"/>
                  </a:cubicBezTo>
                  <a:cubicBezTo>
                    <a:pt x="6992" y="15337"/>
                    <a:pt x="7478" y="14729"/>
                    <a:pt x="7964" y="14091"/>
                  </a:cubicBezTo>
                  <a:cubicBezTo>
                    <a:pt x="8207" y="13787"/>
                    <a:pt x="8238" y="13453"/>
                    <a:pt x="7964" y="13149"/>
                  </a:cubicBezTo>
                  <a:cubicBezTo>
                    <a:pt x="7830" y="12998"/>
                    <a:pt x="7660" y="12930"/>
                    <a:pt x="7483" y="12930"/>
                  </a:cubicBezTo>
                  <a:cubicBezTo>
                    <a:pt x="7338" y="12930"/>
                    <a:pt x="7189" y="12976"/>
                    <a:pt x="7052" y="13057"/>
                  </a:cubicBezTo>
                  <a:cubicBezTo>
                    <a:pt x="6566" y="13361"/>
                    <a:pt x="6141" y="13696"/>
                    <a:pt x="5654" y="14030"/>
                  </a:cubicBezTo>
                  <a:cubicBezTo>
                    <a:pt x="5411" y="14182"/>
                    <a:pt x="5168" y="14304"/>
                    <a:pt x="4864" y="14486"/>
                  </a:cubicBezTo>
                  <a:cubicBezTo>
                    <a:pt x="4955" y="14152"/>
                    <a:pt x="5077" y="13939"/>
                    <a:pt x="5046" y="13726"/>
                  </a:cubicBezTo>
                  <a:cubicBezTo>
                    <a:pt x="4955" y="13361"/>
                    <a:pt x="5046" y="13118"/>
                    <a:pt x="5381" y="12936"/>
                  </a:cubicBezTo>
                  <a:cubicBezTo>
                    <a:pt x="5526" y="13014"/>
                    <a:pt x="5666" y="13055"/>
                    <a:pt x="5800" y="13055"/>
                  </a:cubicBezTo>
                  <a:cubicBezTo>
                    <a:pt x="6031" y="13055"/>
                    <a:pt x="6241" y="12932"/>
                    <a:pt x="6414" y="12662"/>
                  </a:cubicBezTo>
                  <a:cubicBezTo>
                    <a:pt x="7022" y="11720"/>
                    <a:pt x="7630" y="10747"/>
                    <a:pt x="8207" y="9775"/>
                  </a:cubicBezTo>
                  <a:cubicBezTo>
                    <a:pt x="8390" y="9501"/>
                    <a:pt x="8359" y="9197"/>
                    <a:pt x="8116" y="8954"/>
                  </a:cubicBezTo>
                  <a:cubicBezTo>
                    <a:pt x="7971" y="8809"/>
                    <a:pt x="7817" y="8741"/>
                    <a:pt x="7659" y="8741"/>
                  </a:cubicBezTo>
                  <a:cubicBezTo>
                    <a:pt x="7520" y="8741"/>
                    <a:pt x="7377" y="8794"/>
                    <a:pt x="7235" y="8893"/>
                  </a:cubicBezTo>
                  <a:cubicBezTo>
                    <a:pt x="7052" y="9045"/>
                    <a:pt x="6900" y="9228"/>
                    <a:pt x="6779" y="9440"/>
                  </a:cubicBezTo>
                  <a:cubicBezTo>
                    <a:pt x="6262" y="10261"/>
                    <a:pt x="5776" y="11082"/>
                    <a:pt x="5289" y="11902"/>
                  </a:cubicBezTo>
                  <a:cubicBezTo>
                    <a:pt x="5289" y="11933"/>
                    <a:pt x="5229" y="11933"/>
                    <a:pt x="5168" y="11994"/>
                  </a:cubicBezTo>
                  <a:cubicBezTo>
                    <a:pt x="5107" y="11842"/>
                    <a:pt x="5077" y="11720"/>
                    <a:pt x="5046" y="11659"/>
                  </a:cubicBezTo>
                  <a:cubicBezTo>
                    <a:pt x="5989" y="10565"/>
                    <a:pt x="5259" y="9349"/>
                    <a:pt x="5381" y="8377"/>
                  </a:cubicBezTo>
                  <a:cubicBezTo>
                    <a:pt x="5715" y="8225"/>
                    <a:pt x="6080" y="8164"/>
                    <a:pt x="6262" y="7951"/>
                  </a:cubicBezTo>
                  <a:cubicBezTo>
                    <a:pt x="7174" y="6887"/>
                    <a:pt x="8056" y="5763"/>
                    <a:pt x="8937" y="4668"/>
                  </a:cubicBezTo>
                  <a:cubicBezTo>
                    <a:pt x="9180" y="4364"/>
                    <a:pt x="9211" y="4060"/>
                    <a:pt x="8937" y="3756"/>
                  </a:cubicBezTo>
                  <a:cubicBezTo>
                    <a:pt x="8796" y="3616"/>
                    <a:pt x="8647" y="3547"/>
                    <a:pt x="8499" y="3547"/>
                  </a:cubicBezTo>
                  <a:cubicBezTo>
                    <a:pt x="8359" y="3547"/>
                    <a:pt x="8219" y="3608"/>
                    <a:pt x="8086" y="3726"/>
                  </a:cubicBezTo>
                  <a:cubicBezTo>
                    <a:pt x="7812" y="3908"/>
                    <a:pt x="7569" y="4152"/>
                    <a:pt x="7356" y="4395"/>
                  </a:cubicBezTo>
                  <a:cubicBezTo>
                    <a:pt x="6748" y="5124"/>
                    <a:pt x="6171" y="5854"/>
                    <a:pt x="5533" y="6614"/>
                  </a:cubicBezTo>
                  <a:cubicBezTo>
                    <a:pt x="5320" y="6310"/>
                    <a:pt x="5107" y="6036"/>
                    <a:pt x="4864" y="5763"/>
                  </a:cubicBezTo>
                  <a:cubicBezTo>
                    <a:pt x="5624" y="5580"/>
                    <a:pt x="5715" y="5428"/>
                    <a:pt x="5654" y="4608"/>
                  </a:cubicBezTo>
                  <a:cubicBezTo>
                    <a:pt x="6262" y="4425"/>
                    <a:pt x="6414" y="4121"/>
                    <a:pt x="6262" y="3392"/>
                  </a:cubicBezTo>
                  <a:cubicBezTo>
                    <a:pt x="6232" y="3240"/>
                    <a:pt x="6201" y="2966"/>
                    <a:pt x="6262" y="2905"/>
                  </a:cubicBezTo>
                  <a:cubicBezTo>
                    <a:pt x="6900" y="2449"/>
                    <a:pt x="7022" y="1690"/>
                    <a:pt x="7387" y="1051"/>
                  </a:cubicBezTo>
                  <a:cubicBezTo>
                    <a:pt x="7600" y="656"/>
                    <a:pt x="7508" y="261"/>
                    <a:pt x="7174" y="109"/>
                  </a:cubicBezTo>
                  <a:cubicBezTo>
                    <a:pt x="7046" y="34"/>
                    <a:pt x="6925" y="1"/>
                    <a:pt x="6811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0" name="Google Shape;14870;p43"/>
            <p:cNvSpPr/>
            <p:nvPr/>
          </p:nvSpPr>
          <p:spPr>
            <a:xfrm rot="-1880383">
              <a:off x="7909760" y="866940"/>
              <a:ext cx="179970" cy="247087"/>
            </a:xfrm>
            <a:custGeom>
              <a:rect b="b" l="l" r="r" t="t"/>
              <a:pathLst>
                <a:path extrusionOk="0" h="12480" w="9090">
                  <a:moveTo>
                    <a:pt x="6661" y="0"/>
                  </a:moveTo>
                  <a:cubicBezTo>
                    <a:pt x="6580" y="0"/>
                    <a:pt x="6497" y="18"/>
                    <a:pt x="6414" y="56"/>
                  </a:cubicBezTo>
                  <a:cubicBezTo>
                    <a:pt x="6202" y="147"/>
                    <a:pt x="6019" y="360"/>
                    <a:pt x="5928" y="603"/>
                  </a:cubicBezTo>
                  <a:cubicBezTo>
                    <a:pt x="5746" y="1059"/>
                    <a:pt x="5654" y="1546"/>
                    <a:pt x="5533" y="2032"/>
                  </a:cubicBezTo>
                  <a:cubicBezTo>
                    <a:pt x="5288" y="1899"/>
                    <a:pt x="5080" y="1832"/>
                    <a:pt x="4907" y="1832"/>
                  </a:cubicBezTo>
                  <a:cubicBezTo>
                    <a:pt x="4565" y="1832"/>
                    <a:pt x="4357" y="2095"/>
                    <a:pt x="4256" y="2640"/>
                  </a:cubicBezTo>
                  <a:cubicBezTo>
                    <a:pt x="4195" y="2944"/>
                    <a:pt x="4195" y="3217"/>
                    <a:pt x="4195" y="3521"/>
                  </a:cubicBezTo>
                  <a:cubicBezTo>
                    <a:pt x="4165" y="3886"/>
                    <a:pt x="4195" y="4281"/>
                    <a:pt x="4195" y="4768"/>
                  </a:cubicBezTo>
                  <a:cubicBezTo>
                    <a:pt x="4013" y="4646"/>
                    <a:pt x="3952" y="4616"/>
                    <a:pt x="3891" y="4555"/>
                  </a:cubicBezTo>
                  <a:cubicBezTo>
                    <a:pt x="3010" y="3916"/>
                    <a:pt x="2159" y="3278"/>
                    <a:pt x="1277" y="2640"/>
                  </a:cubicBezTo>
                  <a:cubicBezTo>
                    <a:pt x="1081" y="2514"/>
                    <a:pt x="892" y="2452"/>
                    <a:pt x="721" y="2452"/>
                  </a:cubicBezTo>
                  <a:cubicBezTo>
                    <a:pt x="520" y="2452"/>
                    <a:pt x="345" y="2537"/>
                    <a:pt x="214" y="2701"/>
                  </a:cubicBezTo>
                  <a:cubicBezTo>
                    <a:pt x="1" y="3035"/>
                    <a:pt x="62" y="3430"/>
                    <a:pt x="487" y="3734"/>
                  </a:cubicBezTo>
                  <a:cubicBezTo>
                    <a:pt x="791" y="3977"/>
                    <a:pt x="1095" y="4190"/>
                    <a:pt x="1429" y="4433"/>
                  </a:cubicBezTo>
                  <a:cubicBezTo>
                    <a:pt x="822" y="4889"/>
                    <a:pt x="791" y="5315"/>
                    <a:pt x="1369" y="5801"/>
                  </a:cubicBezTo>
                  <a:cubicBezTo>
                    <a:pt x="1764" y="6135"/>
                    <a:pt x="2189" y="6409"/>
                    <a:pt x="2615" y="6713"/>
                  </a:cubicBezTo>
                  <a:cubicBezTo>
                    <a:pt x="2919" y="6895"/>
                    <a:pt x="3223" y="7108"/>
                    <a:pt x="3496" y="7290"/>
                  </a:cubicBezTo>
                  <a:cubicBezTo>
                    <a:pt x="3253" y="7382"/>
                    <a:pt x="3010" y="7442"/>
                    <a:pt x="2858" y="7564"/>
                  </a:cubicBezTo>
                  <a:cubicBezTo>
                    <a:pt x="2524" y="7868"/>
                    <a:pt x="2645" y="8233"/>
                    <a:pt x="2858" y="8567"/>
                  </a:cubicBezTo>
                  <a:cubicBezTo>
                    <a:pt x="3284" y="9145"/>
                    <a:pt x="3740" y="9752"/>
                    <a:pt x="4165" y="10360"/>
                  </a:cubicBezTo>
                  <a:lnTo>
                    <a:pt x="4043" y="10360"/>
                  </a:lnTo>
                  <a:cubicBezTo>
                    <a:pt x="3832" y="10255"/>
                    <a:pt x="3644" y="10201"/>
                    <a:pt x="3484" y="10201"/>
                  </a:cubicBezTo>
                  <a:cubicBezTo>
                    <a:pt x="3275" y="10201"/>
                    <a:pt x="3113" y="10293"/>
                    <a:pt x="3010" y="10482"/>
                  </a:cubicBezTo>
                  <a:cubicBezTo>
                    <a:pt x="2797" y="10816"/>
                    <a:pt x="2919" y="11211"/>
                    <a:pt x="3344" y="11485"/>
                  </a:cubicBezTo>
                  <a:cubicBezTo>
                    <a:pt x="3770" y="11789"/>
                    <a:pt x="4226" y="12093"/>
                    <a:pt x="4682" y="12366"/>
                  </a:cubicBezTo>
                  <a:cubicBezTo>
                    <a:pt x="4810" y="12443"/>
                    <a:pt x="4938" y="12479"/>
                    <a:pt x="5058" y="12479"/>
                  </a:cubicBezTo>
                  <a:cubicBezTo>
                    <a:pt x="5365" y="12479"/>
                    <a:pt x="5619" y="12243"/>
                    <a:pt x="5685" y="11850"/>
                  </a:cubicBezTo>
                  <a:cubicBezTo>
                    <a:pt x="5685" y="11759"/>
                    <a:pt x="5715" y="11607"/>
                    <a:pt x="5776" y="11576"/>
                  </a:cubicBezTo>
                  <a:cubicBezTo>
                    <a:pt x="6141" y="11363"/>
                    <a:pt x="6202" y="11059"/>
                    <a:pt x="6171" y="10847"/>
                  </a:cubicBezTo>
                  <a:cubicBezTo>
                    <a:pt x="6414" y="10482"/>
                    <a:pt x="6597" y="10239"/>
                    <a:pt x="6749" y="9965"/>
                  </a:cubicBezTo>
                  <a:cubicBezTo>
                    <a:pt x="6809" y="9904"/>
                    <a:pt x="6870" y="9783"/>
                    <a:pt x="6961" y="9783"/>
                  </a:cubicBezTo>
                  <a:cubicBezTo>
                    <a:pt x="7357" y="9722"/>
                    <a:pt x="7539" y="9418"/>
                    <a:pt x="7691" y="9114"/>
                  </a:cubicBezTo>
                  <a:cubicBezTo>
                    <a:pt x="8116" y="8263"/>
                    <a:pt x="8512" y="7442"/>
                    <a:pt x="8937" y="6622"/>
                  </a:cubicBezTo>
                  <a:cubicBezTo>
                    <a:pt x="9089" y="6318"/>
                    <a:pt x="9089" y="6014"/>
                    <a:pt x="8816" y="5801"/>
                  </a:cubicBezTo>
                  <a:cubicBezTo>
                    <a:pt x="8679" y="5679"/>
                    <a:pt x="8534" y="5619"/>
                    <a:pt x="8390" y="5619"/>
                  </a:cubicBezTo>
                  <a:cubicBezTo>
                    <a:pt x="8246" y="5619"/>
                    <a:pt x="8101" y="5679"/>
                    <a:pt x="7965" y="5801"/>
                  </a:cubicBezTo>
                  <a:cubicBezTo>
                    <a:pt x="7752" y="5983"/>
                    <a:pt x="7569" y="6227"/>
                    <a:pt x="7448" y="6470"/>
                  </a:cubicBezTo>
                  <a:cubicBezTo>
                    <a:pt x="7235" y="6865"/>
                    <a:pt x="7053" y="7290"/>
                    <a:pt x="6840" y="7686"/>
                  </a:cubicBezTo>
                  <a:cubicBezTo>
                    <a:pt x="6784" y="7796"/>
                    <a:pt x="6678" y="7933"/>
                    <a:pt x="6591" y="7933"/>
                  </a:cubicBezTo>
                  <a:cubicBezTo>
                    <a:pt x="6583" y="7933"/>
                    <a:pt x="6574" y="7931"/>
                    <a:pt x="6566" y="7929"/>
                  </a:cubicBezTo>
                  <a:cubicBezTo>
                    <a:pt x="6019" y="7929"/>
                    <a:pt x="5806" y="8293"/>
                    <a:pt x="5654" y="8749"/>
                  </a:cubicBezTo>
                  <a:cubicBezTo>
                    <a:pt x="5563" y="9023"/>
                    <a:pt x="5502" y="9327"/>
                    <a:pt x="5411" y="9722"/>
                  </a:cubicBezTo>
                  <a:cubicBezTo>
                    <a:pt x="4834" y="8962"/>
                    <a:pt x="4317" y="8263"/>
                    <a:pt x="3891" y="7686"/>
                  </a:cubicBezTo>
                  <a:cubicBezTo>
                    <a:pt x="4165" y="7503"/>
                    <a:pt x="4499" y="7382"/>
                    <a:pt x="4651" y="7138"/>
                  </a:cubicBezTo>
                  <a:cubicBezTo>
                    <a:pt x="4925" y="6622"/>
                    <a:pt x="4469" y="6318"/>
                    <a:pt x="4135" y="5953"/>
                  </a:cubicBezTo>
                  <a:cubicBezTo>
                    <a:pt x="4317" y="5862"/>
                    <a:pt x="4499" y="5862"/>
                    <a:pt x="4682" y="5831"/>
                  </a:cubicBezTo>
                  <a:cubicBezTo>
                    <a:pt x="4895" y="5771"/>
                    <a:pt x="5107" y="5679"/>
                    <a:pt x="5320" y="5588"/>
                  </a:cubicBezTo>
                  <a:cubicBezTo>
                    <a:pt x="5411" y="5558"/>
                    <a:pt x="5472" y="5406"/>
                    <a:pt x="5563" y="5406"/>
                  </a:cubicBezTo>
                  <a:cubicBezTo>
                    <a:pt x="6019" y="5315"/>
                    <a:pt x="6202" y="5011"/>
                    <a:pt x="6293" y="4616"/>
                  </a:cubicBezTo>
                  <a:cubicBezTo>
                    <a:pt x="6627" y="3339"/>
                    <a:pt x="6961" y="2062"/>
                    <a:pt x="7235" y="786"/>
                  </a:cubicBezTo>
                  <a:cubicBezTo>
                    <a:pt x="7335" y="362"/>
                    <a:pt x="7026" y="0"/>
                    <a:pt x="6661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1" name="Google Shape;14871;p43"/>
            <p:cNvSpPr/>
            <p:nvPr/>
          </p:nvSpPr>
          <p:spPr>
            <a:xfrm rot="-1880383">
              <a:off x="7933835" y="932889"/>
              <a:ext cx="131819" cy="115189"/>
            </a:xfrm>
            <a:custGeom>
              <a:rect b="b" l="l" r="r" t="t"/>
              <a:pathLst>
                <a:path extrusionOk="0" h="5818" w="6658">
                  <a:moveTo>
                    <a:pt x="5963" y="1"/>
                  </a:moveTo>
                  <a:cubicBezTo>
                    <a:pt x="5685" y="1"/>
                    <a:pt x="5432" y="172"/>
                    <a:pt x="5289" y="528"/>
                  </a:cubicBezTo>
                  <a:cubicBezTo>
                    <a:pt x="5168" y="892"/>
                    <a:pt x="5107" y="1257"/>
                    <a:pt x="5046" y="1622"/>
                  </a:cubicBezTo>
                  <a:cubicBezTo>
                    <a:pt x="4985" y="1956"/>
                    <a:pt x="5016" y="2290"/>
                    <a:pt x="4529" y="2351"/>
                  </a:cubicBezTo>
                  <a:cubicBezTo>
                    <a:pt x="4377" y="2351"/>
                    <a:pt x="4225" y="2625"/>
                    <a:pt x="4134" y="2807"/>
                  </a:cubicBezTo>
                  <a:cubicBezTo>
                    <a:pt x="4013" y="3020"/>
                    <a:pt x="3982" y="3294"/>
                    <a:pt x="3891" y="3537"/>
                  </a:cubicBezTo>
                  <a:cubicBezTo>
                    <a:pt x="2979" y="3050"/>
                    <a:pt x="2098" y="2594"/>
                    <a:pt x="1216" y="2108"/>
                  </a:cubicBezTo>
                  <a:cubicBezTo>
                    <a:pt x="1035" y="2017"/>
                    <a:pt x="870" y="1971"/>
                    <a:pt x="722" y="1971"/>
                  </a:cubicBezTo>
                  <a:cubicBezTo>
                    <a:pt x="522" y="1971"/>
                    <a:pt x="353" y="2055"/>
                    <a:pt x="213" y="2230"/>
                  </a:cubicBezTo>
                  <a:cubicBezTo>
                    <a:pt x="0" y="2503"/>
                    <a:pt x="92" y="2868"/>
                    <a:pt x="396" y="3202"/>
                  </a:cubicBezTo>
                  <a:cubicBezTo>
                    <a:pt x="487" y="3294"/>
                    <a:pt x="608" y="3415"/>
                    <a:pt x="578" y="3506"/>
                  </a:cubicBezTo>
                  <a:cubicBezTo>
                    <a:pt x="426" y="3932"/>
                    <a:pt x="608" y="4297"/>
                    <a:pt x="943" y="4509"/>
                  </a:cubicBezTo>
                  <a:cubicBezTo>
                    <a:pt x="1672" y="4996"/>
                    <a:pt x="2432" y="5421"/>
                    <a:pt x="3222" y="5786"/>
                  </a:cubicBezTo>
                  <a:cubicBezTo>
                    <a:pt x="3266" y="5808"/>
                    <a:pt x="3322" y="5817"/>
                    <a:pt x="3383" y="5817"/>
                  </a:cubicBezTo>
                  <a:cubicBezTo>
                    <a:pt x="3580" y="5817"/>
                    <a:pt x="3836" y="5719"/>
                    <a:pt x="3952" y="5604"/>
                  </a:cubicBezTo>
                  <a:cubicBezTo>
                    <a:pt x="4104" y="5452"/>
                    <a:pt x="4013" y="5117"/>
                    <a:pt x="4013" y="4844"/>
                  </a:cubicBezTo>
                  <a:cubicBezTo>
                    <a:pt x="4013" y="4813"/>
                    <a:pt x="3982" y="4752"/>
                    <a:pt x="3921" y="4631"/>
                  </a:cubicBezTo>
                  <a:lnTo>
                    <a:pt x="3921" y="4631"/>
                  </a:lnTo>
                  <a:cubicBezTo>
                    <a:pt x="4143" y="4805"/>
                    <a:pt x="4348" y="4905"/>
                    <a:pt x="4541" y="4905"/>
                  </a:cubicBezTo>
                  <a:cubicBezTo>
                    <a:pt x="4719" y="4905"/>
                    <a:pt x="4886" y="4820"/>
                    <a:pt x="5046" y="4631"/>
                  </a:cubicBezTo>
                  <a:cubicBezTo>
                    <a:pt x="5107" y="4570"/>
                    <a:pt x="5198" y="4540"/>
                    <a:pt x="5259" y="4540"/>
                  </a:cubicBezTo>
                  <a:cubicBezTo>
                    <a:pt x="5806" y="4509"/>
                    <a:pt x="5958" y="4114"/>
                    <a:pt x="6049" y="3689"/>
                  </a:cubicBezTo>
                  <a:cubicBezTo>
                    <a:pt x="6232" y="2777"/>
                    <a:pt x="6384" y="1865"/>
                    <a:pt x="6566" y="953"/>
                  </a:cubicBezTo>
                  <a:cubicBezTo>
                    <a:pt x="6657" y="528"/>
                    <a:pt x="6536" y="163"/>
                    <a:pt x="6201" y="41"/>
                  </a:cubicBezTo>
                  <a:cubicBezTo>
                    <a:pt x="6121" y="14"/>
                    <a:pt x="6041" y="1"/>
                    <a:pt x="5963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2" name="Google Shape;14872;p43"/>
            <p:cNvSpPr/>
            <p:nvPr/>
          </p:nvSpPr>
          <p:spPr>
            <a:xfrm rot="-1880383">
              <a:off x="7963929" y="938165"/>
              <a:ext cx="71632" cy="104636"/>
            </a:xfrm>
            <a:custGeom>
              <a:rect b="b" l="l" r="r" t="t"/>
              <a:pathLst>
                <a:path extrusionOk="0" h="5285" w="3618">
                  <a:moveTo>
                    <a:pt x="1415" y="0"/>
                  </a:moveTo>
                  <a:cubicBezTo>
                    <a:pt x="1364" y="0"/>
                    <a:pt x="1317" y="6"/>
                    <a:pt x="1277" y="19"/>
                  </a:cubicBezTo>
                  <a:cubicBezTo>
                    <a:pt x="1064" y="111"/>
                    <a:pt x="973" y="415"/>
                    <a:pt x="851" y="658"/>
                  </a:cubicBezTo>
                  <a:cubicBezTo>
                    <a:pt x="821" y="719"/>
                    <a:pt x="882" y="871"/>
                    <a:pt x="912" y="992"/>
                  </a:cubicBezTo>
                  <a:cubicBezTo>
                    <a:pt x="213" y="1175"/>
                    <a:pt x="0" y="1539"/>
                    <a:pt x="274" y="2086"/>
                  </a:cubicBezTo>
                  <a:cubicBezTo>
                    <a:pt x="730" y="2998"/>
                    <a:pt x="1247" y="3910"/>
                    <a:pt x="1763" y="4792"/>
                  </a:cubicBezTo>
                  <a:cubicBezTo>
                    <a:pt x="1972" y="5133"/>
                    <a:pt x="2227" y="5285"/>
                    <a:pt x="2530" y="5285"/>
                  </a:cubicBezTo>
                  <a:cubicBezTo>
                    <a:pt x="2713" y="5285"/>
                    <a:pt x="2913" y="5229"/>
                    <a:pt x="3131" y="5126"/>
                  </a:cubicBezTo>
                  <a:cubicBezTo>
                    <a:pt x="3496" y="4944"/>
                    <a:pt x="3617" y="4579"/>
                    <a:pt x="3435" y="4001"/>
                  </a:cubicBezTo>
                  <a:cubicBezTo>
                    <a:pt x="3101" y="2937"/>
                    <a:pt x="2736" y="1874"/>
                    <a:pt x="2341" y="840"/>
                  </a:cubicBezTo>
                  <a:cubicBezTo>
                    <a:pt x="2250" y="597"/>
                    <a:pt x="2158" y="323"/>
                    <a:pt x="1946" y="171"/>
                  </a:cubicBezTo>
                  <a:cubicBezTo>
                    <a:pt x="1827" y="77"/>
                    <a:pt x="1597" y="0"/>
                    <a:pt x="1415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3" name="Google Shape;14873;p43"/>
            <p:cNvSpPr/>
            <p:nvPr/>
          </p:nvSpPr>
          <p:spPr>
            <a:xfrm rot="-1880383">
              <a:off x="7808064" y="552666"/>
              <a:ext cx="383361" cy="875635"/>
            </a:xfrm>
            <a:custGeom>
              <a:rect b="b" l="l" r="r" t="t"/>
              <a:pathLst>
                <a:path extrusionOk="0" h="44227" w="19363">
                  <a:moveTo>
                    <a:pt x="3770" y="5381"/>
                  </a:moveTo>
                  <a:lnTo>
                    <a:pt x="3770" y="5381"/>
                  </a:lnTo>
                  <a:cubicBezTo>
                    <a:pt x="4742" y="6292"/>
                    <a:pt x="5776" y="7265"/>
                    <a:pt x="6900" y="8299"/>
                  </a:cubicBezTo>
                  <a:cubicBezTo>
                    <a:pt x="6515" y="8299"/>
                    <a:pt x="6171" y="8326"/>
                    <a:pt x="5840" y="8326"/>
                  </a:cubicBezTo>
                  <a:cubicBezTo>
                    <a:pt x="5675" y="8326"/>
                    <a:pt x="5512" y="8319"/>
                    <a:pt x="5350" y="8299"/>
                  </a:cubicBezTo>
                  <a:cubicBezTo>
                    <a:pt x="5138" y="8268"/>
                    <a:pt x="4955" y="8055"/>
                    <a:pt x="4773" y="7903"/>
                  </a:cubicBezTo>
                  <a:cubicBezTo>
                    <a:pt x="4562" y="7663"/>
                    <a:pt x="4382" y="7423"/>
                    <a:pt x="4172" y="7182"/>
                  </a:cubicBezTo>
                  <a:lnTo>
                    <a:pt x="4172" y="7182"/>
                  </a:lnTo>
                  <a:cubicBezTo>
                    <a:pt x="4180" y="7190"/>
                    <a:pt x="4187" y="7197"/>
                    <a:pt x="4195" y="7204"/>
                  </a:cubicBezTo>
                  <a:cubicBezTo>
                    <a:pt x="4104" y="6840"/>
                    <a:pt x="3982" y="6536"/>
                    <a:pt x="3891" y="6171"/>
                  </a:cubicBezTo>
                  <a:cubicBezTo>
                    <a:pt x="3831" y="5867"/>
                    <a:pt x="3800" y="5563"/>
                    <a:pt x="3770" y="5381"/>
                  </a:cubicBezTo>
                  <a:close/>
                  <a:moveTo>
                    <a:pt x="4226" y="1703"/>
                  </a:moveTo>
                  <a:lnTo>
                    <a:pt x="4226" y="1703"/>
                  </a:lnTo>
                  <a:cubicBezTo>
                    <a:pt x="5806" y="2189"/>
                    <a:pt x="7448" y="2523"/>
                    <a:pt x="8511" y="4013"/>
                  </a:cubicBezTo>
                  <a:cubicBezTo>
                    <a:pt x="8876" y="4529"/>
                    <a:pt x="9271" y="5016"/>
                    <a:pt x="9636" y="5533"/>
                  </a:cubicBezTo>
                  <a:cubicBezTo>
                    <a:pt x="10092" y="6201"/>
                    <a:pt x="10274" y="6900"/>
                    <a:pt x="9879" y="7691"/>
                  </a:cubicBezTo>
                  <a:cubicBezTo>
                    <a:pt x="9727" y="7995"/>
                    <a:pt x="9636" y="8359"/>
                    <a:pt x="9454" y="8815"/>
                  </a:cubicBezTo>
                  <a:cubicBezTo>
                    <a:pt x="9119" y="8329"/>
                    <a:pt x="8815" y="7903"/>
                    <a:pt x="8511" y="7478"/>
                  </a:cubicBezTo>
                  <a:cubicBezTo>
                    <a:pt x="8238" y="7052"/>
                    <a:pt x="7904" y="6657"/>
                    <a:pt x="7630" y="6201"/>
                  </a:cubicBezTo>
                  <a:cubicBezTo>
                    <a:pt x="7265" y="5593"/>
                    <a:pt x="6840" y="5077"/>
                    <a:pt x="6201" y="4742"/>
                  </a:cubicBezTo>
                  <a:lnTo>
                    <a:pt x="6201" y="4742"/>
                  </a:lnTo>
                  <a:cubicBezTo>
                    <a:pt x="6718" y="5776"/>
                    <a:pt x="7235" y="6809"/>
                    <a:pt x="7782" y="7812"/>
                  </a:cubicBezTo>
                  <a:cubicBezTo>
                    <a:pt x="7934" y="8116"/>
                    <a:pt x="8086" y="8450"/>
                    <a:pt x="8116" y="8846"/>
                  </a:cubicBezTo>
                  <a:cubicBezTo>
                    <a:pt x="7995" y="8785"/>
                    <a:pt x="7843" y="8724"/>
                    <a:pt x="7752" y="8633"/>
                  </a:cubicBezTo>
                  <a:cubicBezTo>
                    <a:pt x="6566" y="7447"/>
                    <a:pt x="5381" y="6292"/>
                    <a:pt x="4195" y="5107"/>
                  </a:cubicBezTo>
                  <a:cubicBezTo>
                    <a:pt x="3709" y="4590"/>
                    <a:pt x="3587" y="3344"/>
                    <a:pt x="3952" y="2736"/>
                  </a:cubicBezTo>
                  <a:cubicBezTo>
                    <a:pt x="4013" y="2675"/>
                    <a:pt x="4195" y="2706"/>
                    <a:pt x="4286" y="2675"/>
                  </a:cubicBezTo>
                  <a:cubicBezTo>
                    <a:pt x="4074" y="2219"/>
                    <a:pt x="4074" y="2219"/>
                    <a:pt x="4226" y="1703"/>
                  </a:cubicBezTo>
                  <a:close/>
                  <a:moveTo>
                    <a:pt x="12524" y="5320"/>
                  </a:moveTo>
                  <a:cubicBezTo>
                    <a:pt x="13162" y="5988"/>
                    <a:pt x="13436" y="6809"/>
                    <a:pt x="13679" y="7599"/>
                  </a:cubicBezTo>
                  <a:cubicBezTo>
                    <a:pt x="13740" y="7873"/>
                    <a:pt x="13770" y="8147"/>
                    <a:pt x="13831" y="8420"/>
                  </a:cubicBezTo>
                  <a:cubicBezTo>
                    <a:pt x="14043" y="9241"/>
                    <a:pt x="13891" y="9849"/>
                    <a:pt x="13101" y="10396"/>
                  </a:cubicBezTo>
                  <a:cubicBezTo>
                    <a:pt x="12433" y="10882"/>
                    <a:pt x="11977" y="11642"/>
                    <a:pt x="11338" y="12372"/>
                  </a:cubicBezTo>
                  <a:cubicBezTo>
                    <a:pt x="11369" y="10882"/>
                    <a:pt x="11916" y="9545"/>
                    <a:pt x="12037" y="8147"/>
                  </a:cubicBezTo>
                  <a:cubicBezTo>
                    <a:pt x="11977" y="8147"/>
                    <a:pt x="11916" y="8116"/>
                    <a:pt x="11885" y="8116"/>
                  </a:cubicBezTo>
                  <a:cubicBezTo>
                    <a:pt x="11521" y="9423"/>
                    <a:pt x="11156" y="10730"/>
                    <a:pt x="10791" y="12128"/>
                  </a:cubicBezTo>
                  <a:cubicBezTo>
                    <a:pt x="9970" y="10943"/>
                    <a:pt x="9545" y="9788"/>
                    <a:pt x="10062" y="8450"/>
                  </a:cubicBezTo>
                  <a:cubicBezTo>
                    <a:pt x="10578" y="7204"/>
                    <a:pt x="11156" y="5988"/>
                    <a:pt x="12524" y="5320"/>
                  </a:cubicBezTo>
                  <a:close/>
                  <a:moveTo>
                    <a:pt x="5956" y="8863"/>
                  </a:moveTo>
                  <a:cubicBezTo>
                    <a:pt x="6419" y="8863"/>
                    <a:pt x="6885" y="8935"/>
                    <a:pt x="7356" y="9089"/>
                  </a:cubicBezTo>
                  <a:cubicBezTo>
                    <a:pt x="8633" y="9484"/>
                    <a:pt x="9150" y="10122"/>
                    <a:pt x="9484" y="11581"/>
                  </a:cubicBezTo>
                  <a:cubicBezTo>
                    <a:pt x="8390" y="11186"/>
                    <a:pt x="7417" y="10548"/>
                    <a:pt x="6293" y="10365"/>
                  </a:cubicBezTo>
                  <a:lnTo>
                    <a:pt x="6293" y="10365"/>
                  </a:lnTo>
                  <a:cubicBezTo>
                    <a:pt x="7508" y="11216"/>
                    <a:pt x="8998" y="11551"/>
                    <a:pt x="10001" y="12706"/>
                  </a:cubicBezTo>
                  <a:cubicBezTo>
                    <a:pt x="9059" y="12554"/>
                    <a:pt x="8147" y="12402"/>
                    <a:pt x="7235" y="12280"/>
                  </a:cubicBezTo>
                  <a:cubicBezTo>
                    <a:pt x="7150" y="12280"/>
                    <a:pt x="7060" y="12275"/>
                    <a:pt x="6971" y="12275"/>
                  </a:cubicBezTo>
                  <a:cubicBezTo>
                    <a:pt x="6837" y="12275"/>
                    <a:pt x="6706" y="12286"/>
                    <a:pt x="6597" y="12341"/>
                  </a:cubicBezTo>
                  <a:cubicBezTo>
                    <a:pt x="6400" y="12428"/>
                    <a:pt x="6220" y="12465"/>
                    <a:pt x="6053" y="12465"/>
                  </a:cubicBezTo>
                  <a:cubicBezTo>
                    <a:pt x="5572" y="12465"/>
                    <a:pt x="5194" y="12155"/>
                    <a:pt x="4834" y="11794"/>
                  </a:cubicBezTo>
                  <a:cubicBezTo>
                    <a:pt x="4438" y="11399"/>
                    <a:pt x="4013" y="11065"/>
                    <a:pt x="3618" y="10669"/>
                  </a:cubicBezTo>
                  <a:cubicBezTo>
                    <a:pt x="3405" y="10426"/>
                    <a:pt x="3223" y="10153"/>
                    <a:pt x="2949" y="9757"/>
                  </a:cubicBezTo>
                  <a:cubicBezTo>
                    <a:pt x="3967" y="9197"/>
                    <a:pt x="4956" y="8863"/>
                    <a:pt x="5956" y="8863"/>
                  </a:cubicBezTo>
                  <a:close/>
                  <a:moveTo>
                    <a:pt x="14682" y="10122"/>
                  </a:moveTo>
                  <a:cubicBezTo>
                    <a:pt x="14834" y="10365"/>
                    <a:pt x="15016" y="10639"/>
                    <a:pt x="15138" y="10943"/>
                  </a:cubicBezTo>
                  <a:cubicBezTo>
                    <a:pt x="15594" y="12128"/>
                    <a:pt x="15746" y="13344"/>
                    <a:pt x="15654" y="14621"/>
                  </a:cubicBezTo>
                  <a:cubicBezTo>
                    <a:pt x="15594" y="15077"/>
                    <a:pt x="15442" y="15350"/>
                    <a:pt x="15016" y="15624"/>
                  </a:cubicBezTo>
                  <a:cubicBezTo>
                    <a:pt x="14256" y="16171"/>
                    <a:pt x="13588" y="16809"/>
                    <a:pt x="12767" y="17478"/>
                  </a:cubicBezTo>
                  <a:cubicBezTo>
                    <a:pt x="13132" y="16080"/>
                    <a:pt x="13496" y="14742"/>
                    <a:pt x="13891" y="13375"/>
                  </a:cubicBezTo>
                  <a:cubicBezTo>
                    <a:pt x="13831" y="13375"/>
                    <a:pt x="13770" y="13344"/>
                    <a:pt x="13709" y="13344"/>
                  </a:cubicBezTo>
                  <a:cubicBezTo>
                    <a:pt x="13314" y="14499"/>
                    <a:pt x="12919" y="15624"/>
                    <a:pt x="12524" y="16779"/>
                  </a:cubicBezTo>
                  <a:cubicBezTo>
                    <a:pt x="12463" y="16779"/>
                    <a:pt x="12402" y="16809"/>
                    <a:pt x="12341" y="16809"/>
                  </a:cubicBezTo>
                  <a:cubicBezTo>
                    <a:pt x="12037" y="15867"/>
                    <a:pt x="11733" y="14925"/>
                    <a:pt x="11460" y="13982"/>
                  </a:cubicBezTo>
                  <a:cubicBezTo>
                    <a:pt x="11399" y="13861"/>
                    <a:pt x="11460" y="13679"/>
                    <a:pt x="11521" y="13527"/>
                  </a:cubicBezTo>
                  <a:cubicBezTo>
                    <a:pt x="11855" y="12189"/>
                    <a:pt x="13192" y="10730"/>
                    <a:pt x="14682" y="10122"/>
                  </a:cubicBezTo>
                  <a:close/>
                  <a:moveTo>
                    <a:pt x="7537" y="12819"/>
                  </a:moveTo>
                  <a:cubicBezTo>
                    <a:pt x="8457" y="12819"/>
                    <a:pt x="9340" y="13043"/>
                    <a:pt x="10214" y="13557"/>
                  </a:cubicBezTo>
                  <a:cubicBezTo>
                    <a:pt x="10366" y="13648"/>
                    <a:pt x="10518" y="13800"/>
                    <a:pt x="10578" y="13952"/>
                  </a:cubicBezTo>
                  <a:cubicBezTo>
                    <a:pt x="10913" y="14894"/>
                    <a:pt x="11217" y="15837"/>
                    <a:pt x="11551" y="16779"/>
                  </a:cubicBezTo>
                  <a:lnTo>
                    <a:pt x="11399" y="16870"/>
                  </a:lnTo>
                  <a:cubicBezTo>
                    <a:pt x="10578" y="16201"/>
                    <a:pt x="9727" y="15533"/>
                    <a:pt x="8907" y="14864"/>
                  </a:cubicBezTo>
                  <a:cubicBezTo>
                    <a:pt x="8846" y="14925"/>
                    <a:pt x="8815" y="14955"/>
                    <a:pt x="8755" y="15016"/>
                  </a:cubicBezTo>
                  <a:cubicBezTo>
                    <a:pt x="8907" y="15168"/>
                    <a:pt x="9028" y="15350"/>
                    <a:pt x="9180" y="15502"/>
                  </a:cubicBezTo>
                  <a:cubicBezTo>
                    <a:pt x="9879" y="16171"/>
                    <a:pt x="10639" y="16809"/>
                    <a:pt x="11338" y="17478"/>
                  </a:cubicBezTo>
                  <a:cubicBezTo>
                    <a:pt x="11612" y="17752"/>
                    <a:pt x="11794" y="18147"/>
                    <a:pt x="12098" y="18542"/>
                  </a:cubicBezTo>
                  <a:cubicBezTo>
                    <a:pt x="11956" y="18542"/>
                    <a:pt x="11882" y="18555"/>
                    <a:pt x="11839" y="18555"/>
                  </a:cubicBezTo>
                  <a:cubicBezTo>
                    <a:pt x="11818" y="18555"/>
                    <a:pt x="11804" y="18552"/>
                    <a:pt x="11794" y="18542"/>
                  </a:cubicBezTo>
                  <a:cubicBezTo>
                    <a:pt x="10822" y="17326"/>
                    <a:pt x="9484" y="16931"/>
                    <a:pt x="7995" y="16870"/>
                  </a:cubicBezTo>
                  <a:cubicBezTo>
                    <a:pt x="7569" y="16870"/>
                    <a:pt x="7235" y="16748"/>
                    <a:pt x="6992" y="16414"/>
                  </a:cubicBezTo>
                  <a:cubicBezTo>
                    <a:pt x="6475" y="15624"/>
                    <a:pt x="5989" y="14834"/>
                    <a:pt x="5502" y="14013"/>
                  </a:cubicBezTo>
                  <a:cubicBezTo>
                    <a:pt x="5381" y="13800"/>
                    <a:pt x="5381" y="13496"/>
                    <a:pt x="5320" y="13192"/>
                  </a:cubicBezTo>
                  <a:cubicBezTo>
                    <a:pt x="6089" y="12953"/>
                    <a:pt x="6824" y="12819"/>
                    <a:pt x="7537" y="12819"/>
                  </a:cubicBezTo>
                  <a:close/>
                  <a:moveTo>
                    <a:pt x="16354" y="15411"/>
                  </a:moveTo>
                  <a:cubicBezTo>
                    <a:pt x="16506" y="15745"/>
                    <a:pt x="16688" y="16019"/>
                    <a:pt x="16779" y="16293"/>
                  </a:cubicBezTo>
                  <a:cubicBezTo>
                    <a:pt x="16870" y="16566"/>
                    <a:pt x="16931" y="16870"/>
                    <a:pt x="16961" y="17174"/>
                  </a:cubicBezTo>
                  <a:cubicBezTo>
                    <a:pt x="17022" y="17782"/>
                    <a:pt x="17144" y="18390"/>
                    <a:pt x="17053" y="18967"/>
                  </a:cubicBezTo>
                  <a:cubicBezTo>
                    <a:pt x="16961" y="19697"/>
                    <a:pt x="16141" y="19666"/>
                    <a:pt x="15715" y="20062"/>
                  </a:cubicBezTo>
                  <a:cubicBezTo>
                    <a:pt x="15290" y="20487"/>
                    <a:pt x="14803" y="20882"/>
                    <a:pt x="14226" y="21369"/>
                  </a:cubicBezTo>
                  <a:cubicBezTo>
                    <a:pt x="14499" y="20092"/>
                    <a:pt x="15107" y="19059"/>
                    <a:pt x="15320" y="17904"/>
                  </a:cubicBezTo>
                  <a:lnTo>
                    <a:pt x="15320" y="17904"/>
                  </a:lnTo>
                  <a:cubicBezTo>
                    <a:pt x="14591" y="19089"/>
                    <a:pt x="14165" y="20396"/>
                    <a:pt x="13436" y="21673"/>
                  </a:cubicBezTo>
                  <a:cubicBezTo>
                    <a:pt x="13253" y="20761"/>
                    <a:pt x="13071" y="19849"/>
                    <a:pt x="12888" y="18937"/>
                  </a:cubicBezTo>
                  <a:cubicBezTo>
                    <a:pt x="12888" y="18815"/>
                    <a:pt x="12888" y="18694"/>
                    <a:pt x="12949" y="18572"/>
                  </a:cubicBezTo>
                  <a:cubicBezTo>
                    <a:pt x="13648" y="17113"/>
                    <a:pt x="14743" y="16049"/>
                    <a:pt x="16354" y="15411"/>
                  </a:cubicBezTo>
                  <a:close/>
                  <a:moveTo>
                    <a:pt x="8250" y="17350"/>
                  </a:moveTo>
                  <a:cubicBezTo>
                    <a:pt x="10617" y="17350"/>
                    <a:pt x="12629" y="19205"/>
                    <a:pt x="12524" y="21612"/>
                  </a:cubicBezTo>
                  <a:cubicBezTo>
                    <a:pt x="11733" y="20821"/>
                    <a:pt x="11034" y="20031"/>
                    <a:pt x="10122" y="19454"/>
                  </a:cubicBezTo>
                  <a:lnTo>
                    <a:pt x="10122" y="19454"/>
                  </a:lnTo>
                  <a:cubicBezTo>
                    <a:pt x="10943" y="20487"/>
                    <a:pt x="11977" y="21308"/>
                    <a:pt x="12493" y="22615"/>
                  </a:cubicBezTo>
                  <a:cubicBezTo>
                    <a:pt x="12281" y="22372"/>
                    <a:pt x="12037" y="22128"/>
                    <a:pt x="11825" y="21916"/>
                  </a:cubicBezTo>
                  <a:cubicBezTo>
                    <a:pt x="11065" y="21186"/>
                    <a:pt x="10183" y="20791"/>
                    <a:pt x="9119" y="20700"/>
                  </a:cubicBezTo>
                  <a:cubicBezTo>
                    <a:pt x="8876" y="20670"/>
                    <a:pt x="8542" y="20639"/>
                    <a:pt x="8420" y="20457"/>
                  </a:cubicBezTo>
                  <a:cubicBezTo>
                    <a:pt x="7812" y="19575"/>
                    <a:pt x="7204" y="18633"/>
                    <a:pt x="7174" y="17478"/>
                  </a:cubicBezTo>
                  <a:cubicBezTo>
                    <a:pt x="7537" y="17391"/>
                    <a:pt x="7898" y="17350"/>
                    <a:pt x="8250" y="17350"/>
                  </a:cubicBezTo>
                  <a:close/>
                  <a:moveTo>
                    <a:pt x="8974" y="21218"/>
                  </a:moveTo>
                  <a:cubicBezTo>
                    <a:pt x="11133" y="21218"/>
                    <a:pt x="13223" y="23296"/>
                    <a:pt x="13223" y="25715"/>
                  </a:cubicBezTo>
                  <a:cubicBezTo>
                    <a:pt x="12402" y="25046"/>
                    <a:pt x="11764" y="24165"/>
                    <a:pt x="10791" y="23739"/>
                  </a:cubicBezTo>
                  <a:lnTo>
                    <a:pt x="10791" y="23739"/>
                  </a:lnTo>
                  <a:cubicBezTo>
                    <a:pt x="11581" y="24560"/>
                    <a:pt x="12372" y="25381"/>
                    <a:pt x="13132" y="26201"/>
                  </a:cubicBezTo>
                  <a:cubicBezTo>
                    <a:pt x="13101" y="26262"/>
                    <a:pt x="13040" y="26323"/>
                    <a:pt x="13010" y="26384"/>
                  </a:cubicBezTo>
                  <a:cubicBezTo>
                    <a:pt x="12858" y="26262"/>
                    <a:pt x="12706" y="26171"/>
                    <a:pt x="12554" y="26050"/>
                  </a:cubicBezTo>
                  <a:cubicBezTo>
                    <a:pt x="11673" y="25350"/>
                    <a:pt x="10670" y="24925"/>
                    <a:pt x="9575" y="24743"/>
                  </a:cubicBezTo>
                  <a:cubicBezTo>
                    <a:pt x="8967" y="24621"/>
                    <a:pt x="8694" y="24347"/>
                    <a:pt x="8542" y="23770"/>
                  </a:cubicBezTo>
                  <a:cubicBezTo>
                    <a:pt x="8359" y="22949"/>
                    <a:pt x="8086" y="22128"/>
                    <a:pt x="8207" y="21308"/>
                  </a:cubicBezTo>
                  <a:cubicBezTo>
                    <a:pt x="8462" y="21247"/>
                    <a:pt x="8718" y="21218"/>
                    <a:pt x="8974" y="21218"/>
                  </a:cubicBezTo>
                  <a:close/>
                  <a:moveTo>
                    <a:pt x="17357" y="19727"/>
                  </a:moveTo>
                  <a:cubicBezTo>
                    <a:pt x="18208" y="21247"/>
                    <a:pt x="17630" y="22676"/>
                    <a:pt x="17569" y="23891"/>
                  </a:cubicBezTo>
                  <a:cubicBezTo>
                    <a:pt x="16597" y="24621"/>
                    <a:pt x="15806" y="25229"/>
                    <a:pt x="14925" y="25928"/>
                  </a:cubicBezTo>
                  <a:cubicBezTo>
                    <a:pt x="15320" y="24803"/>
                    <a:pt x="15715" y="23739"/>
                    <a:pt x="16110" y="22676"/>
                  </a:cubicBezTo>
                  <a:cubicBezTo>
                    <a:pt x="16050" y="22645"/>
                    <a:pt x="15989" y="22615"/>
                    <a:pt x="15928" y="22615"/>
                  </a:cubicBezTo>
                  <a:cubicBezTo>
                    <a:pt x="15350" y="23891"/>
                    <a:pt x="14803" y="25198"/>
                    <a:pt x="14256" y="26505"/>
                  </a:cubicBezTo>
                  <a:cubicBezTo>
                    <a:pt x="14195" y="26475"/>
                    <a:pt x="14135" y="26475"/>
                    <a:pt x="14104" y="26475"/>
                  </a:cubicBezTo>
                  <a:cubicBezTo>
                    <a:pt x="13983" y="25624"/>
                    <a:pt x="13831" y="24803"/>
                    <a:pt x="13800" y="23983"/>
                  </a:cubicBezTo>
                  <a:cubicBezTo>
                    <a:pt x="13800" y="23527"/>
                    <a:pt x="13983" y="23010"/>
                    <a:pt x="14195" y="22584"/>
                  </a:cubicBezTo>
                  <a:cubicBezTo>
                    <a:pt x="14864" y="21247"/>
                    <a:pt x="15958" y="20396"/>
                    <a:pt x="17357" y="19727"/>
                  </a:cubicBezTo>
                  <a:close/>
                  <a:moveTo>
                    <a:pt x="17904" y="24743"/>
                  </a:moveTo>
                  <a:cubicBezTo>
                    <a:pt x="18147" y="25290"/>
                    <a:pt x="18360" y="25867"/>
                    <a:pt x="18025" y="26505"/>
                  </a:cubicBezTo>
                  <a:cubicBezTo>
                    <a:pt x="17965" y="26627"/>
                    <a:pt x="18025" y="26779"/>
                    <a:pt x="17995" y="26901"/>
                  </a:cubicBezTo>
                  <a:cubicBezTo>
                    <a:pt x="17965" y="27478"/>
                    <a:pt x="17965" y="28025"/>
                    <a:pt x="17843" y="28603"/>
                  </a:cubicBezTo>
                  <a:cubicBezTo>
                    <a:pt x="17813" y="28785"/>
                    <a:pt x="17539" y="28937"/>
                    <a:pt x="17357" y="29059"/>
                  </a:cubicBezTo>
                  <a:cubicBezTo>
                    <a:pt x="16749" y="29393"/>
                    <a:pt x="16141" y="29727"/>
                    <a:pt x="15502" y="30092"/>
                  </a:cubicBezTo>
                  <a:cubicBezTo>
                    <a:pt x="15837" y="29150"/>
                    <a:pt x="16536" y="28390"/>
                    <a:pt x="16840" y="27417"/>
                  </a:cubicBezTo>
                  <a:lnTo>
                    <a:pt x="16840" y="27417"/>
                  </a:lnTo>
                  <a:cubicBezTo>
                    <a:pt x="16566" y="27782"/>
                    <a:pt x="16293" y="28116"/>
                    <a:pt x="16050" y="28481"/>
                  </a:cubicBezTo>
                  <a:cubicBezTo>
                    <a:pt x="15776" y="28876"/>
                    <a:pt x="15502" y="29271"/>
                    <a:pt x="15229" y="29697"/>
                  </a:cubicBezTo>
                  <a:cubicBezTo>
                    <a:pt x="14955" y="30092"/>
                    <a:pt x="14712" y="30487"/>
                    <a:pt x="14469" y="30913"/>
                  </a:cubicBezTo>
                  <a:cubicBezTo>
                    <a:pt x="14135" y="27812"/>
                    <a:pt x="15746" y="24986"/>
                    <a:pt x="17904" y="24743"/>
                  </a:cubicBezTo>
                  <a:close/>
                  <a:moveTo>
                    <a:pt x="8724" y="25107"/>
                  </a:moveTo>
                  <a:cubicBezTo>
                    <a:pt x="10366" y="25472"/>
                    <a:pt x="11885" y="25898"/>
                    <a:pt x="13010" y="27174"/>
                  </a:cubicBezTo>
                  <a:cubicBezTo>
                    <a:pt x="13344" y="27569"/>
                    <a:pt x="13588" y="27964"/>
                    <a:pt x="13588" y="28481"/>
                  </a:cubicBezTo>
                  <a:cubicBezTo>
                    <a:pt x="13588" y="29119"/>
                    <a:pt x="13648" y="29788"/>
                    <a:pt x="13557" y="30518"/>
                  </a:cubicBezTo>
                  <a:lnTo>
                    <a:pt x="11855" y="28025"/>
                  </a:lnTo>
                  <a:lnTo>
                    <a:pt x="11673" y="28177"/>
                  </a:lnTo>
                  <a:cubicBezTo>
                    <a:pt x="11885" y="28512"/>
                    <a:pt x="12068" y="28846"/>
                    <a:pt x="12250" y="29180"/>
                  </a:cubicBezTo>
                  <a:cubicBezTo>
                    <a:pt x="12645" y="29849"/>
                    <a:pt x="13040" y="30548"/>
                    <a:pt x="13436" y="31217"/>
                  </a:cubicBezTo>
                  <a:cubicBezTo>
                    <a:pt x="13679" y="31673"/>
                    <a:pt x="13770" y="32189"/>
                    <a:pt x="13527" y="32797"/>
                  </a:cubicBezTo>
                  <a:cubicBezTo>
                    <a:pt x="13436" y="32615"/>
                    <a:pt x="13344" y="32524"/>
                    <a:pt x="13314" y="32433"/>
                  </a:cubicBezTo>
                  <a:cubicBezTo>
                    <a:pt x="12797" y="30943"/>
                    <a:pt x="11794" y="29849"/>
                    <a:pt x="10426" y="29059"/>
                  </a:cubicBezTo>
                  <a:cubicBezTo>
                    <a:pt x="10122" y="28876"/>
                    <a:pt x="9818" y="28572"/>
                    <a:pt x="9636" y="28238"/>
                  </a:cubicBezTo>
                  <a:cubicBezTo>
                    <a:pt x="9271" y="27478"/>
                    <a:pt x="8998" y="26688"/>
                    <a:pt x="8724" y="25867"/>
                  </a:cubicBezTo>
                  <a:cubicBezTo>
                    <a:pt x="8663" y="25685"/>
                    <a:pt x="8724" y="25411"/>
                    <a:pt x="8724" y="25107"/>
                  </a:cubicBezTo>
                  <a:close/>
                  <a:moveTo>
                    <a:pt x="18451" y="29423"/>
                  </a:moveTo>
                  <a:cubicBezTo>
                    <a:pt x="18481" y="29910"/>
                    <a:pt x="18572" y="30396"/>
                    <a:pt x="18542" y="30852"/>
                  </a:cubicBezTo>
                  <a:cubicBezTo>
                    <a:pt x="18481" y="31460"/>
                    <a:pt x="18360" y="32037"/>
                    <a:pt x="18238" y="32645"/>
                  </a:cubicBezTo>
                  <a:cubicBezTo>
                    <a:pt x="18208" y="32949"/>
                    <a:pt x="18086" y="33192"/>
                    <a:pt x="17721" y="33284"/>
                  </a:cubicBezTo>
                  <a:cubicBezTo>
                    <a:pt x="16627" y="33557"/>
                    <a:pt x="15746" y="34196"/>
                    <a:pt x="14986" y="35016"/>
                  </a:cubicBezTo>
                  <a:cubicBezTo>
                    <a:pt x="14925" y="35077"/>
                    <a:pt x="14834" y="35138"/>
                    <a:pt x="14621" y="35138"/>
                  </a:cubicBezTo>
                  <a:cubicBezTo>
                    <a:pt x="15229" y="34135"/>
                    <a:pt x="15867" y="33162"/>
                    <a:pt x="16475" y="32189"/>
                  </a:cubicBezTo>
                  <a:cubicBezTo>
                    <a:pt x="16414" y="32159"/>
                    <a:pt x="16354" y="32098"/>
                    <a:pt x="16323" y="32068"/>
                  </a:cubicBezTo>
                  <a:cubicBezTo>
                    <a:pt x="15594" y="33101"/>
                    <a:pt x="14834" y="34135"/>
                    <a:pt x="14104" y="35199"/>
                  </a:cubicBezTo>
                  <a:cubicBezTo>
                    <a:pt x="13648" y="33284"/>
                    <a:pt x="15715" y="29727"/>
                    <a:pt x="18451" y="29423"/>
                  </a:cubicBezTo>
                  <a:close/>
                  <a:moveTo>
                    <a:pt x="9363" y="29119"/>
                  </a:moveTo>
                  <a:cubicBezTo>
                    <a:pt x="11916" y="29849"/>
                    <a:pt x="13132" y="31977"/>
                    <a:pt x="13284" y="34682"/>
                  </a:cubicBezTo>
                  <a:cubicBezTo>
                    <a:pt x="12706" y="33740"/>
                    <a:pt x="12189" y="32980"/>
                    <a:pt x="11673" y="32189"/>
                  </a:cubicBezTo>
                  <a:cubicBezTo>
                    <a:pt x="11612" y="32220"/>
                    <a:pt x="11551" y="32250"/>
                    <a:pt x="11490" y="32281"/>
                  </a:cubicBezTo>
                  <a:cubicBezTo>
                    <a:pt x="11794" y="32858"/>
                    <a:pt x="12129" y="33405"/>
                    <a:pt x="12402" y="33952"/>
                  </a:cubicBezTo>
                  <a:cubicBezTo>
                    <a:pt x="12706" y="34530"/>
                    <a:pt x="13071" y="35107"/>
                    <a:pt x="13192" y="35989"/>
                  </a:cubicBezTo>
                  <a:cubicBezTo>
                    <a:pt x="12858" y="35411"/>
                    <a:pt x="12645" y="34986"/>
                    <a:pt x="12433" y="34621"/>
                  </a:cubicBezTo>
                  <a:cubicBezTo>
                    <a:pt x="11825" y="33618"/>
                    <a:pt x="10943" y="32919"/>
                    <a:pt x="9879" y="32493"/>
                  </a:cubicBezTo>
                  <a:cubicBezTo>
                    <a:pt x="9454" y="32311"/>
                    <a:pt x="9241" y="32068"/>
                    <a:pt x="9211" y="31612"/>
                  </a:cubicBezTo>
                  <a:cubicBezTo>
                    <a:pt x="9119" y="30791"/>
                    <a:pt x="8998" y="29940"/>
                    <a:pt x="9363" y="29119"/>
                  </a:cubicBezTo>
                  <a:close/>
                  <a:moveTo>
                    <a:pt x="18816" y="33740"/>
                  </a:moveTo>
                  <a:cubicBezTo>
                    <a:pt x="18785" y="34165"/>
                    <a:pt x="18785" y="34591"/>
                    <a:pt x="18694" y="34986"/>
                  </a:cubicBezTo>
                  <a:cubicBezTo>
                    <a:pt x="18633" y="35442"/>
                    <a:pt x="18512" y="35867"/>
                    <a:pt x="18360" y="36293"/>
                  </a:cubicBezTo>
                  <a:cubicBezTo>
                    <a:pt x="18056" y="37326"/>
                    <a:pt x="18086" y="37144"/>
                    <a:pt x="17144" y="37296"/>
                  </a:cubicBezTo>
                  <a:cubicBezTo>
                    <a:pt x="16293" y="37448"/>
                    <a:pt x="15502" y="37813"/>
                    <a:pt x="14591" y="38117"/>
                  </a:cubicBezTo>
                  <a:cubicBezTo>
                    <a:pt x="15016" y="37539"/>
                    <a:pt x="15411" y="36962"/>
                    <a:pt x="15837" y="36414"/>
                  </a:cubicBezTo>
                  <a:cubicBezTo>
                    <a:pt x="15806" y="36384"/>
                    <a:pt x="15746" y="36354"/>
                    <a:pt x="15715" y="36323"/>
                  </a:cubicBezTo>
                  <a:cubicBezTo>
                    <a:pt x="15320" y="36779"/>
                    <a:pt x="14925" y="37205"/>
                    <a:pt x="14530" y="37691"/>
                  </a:cubicBezTo>
                  <a:cubicBezTo>
                    <a:pt x="14135" y="38147"/>
                    <a:pt x="13770" y="38603"/>
                    <a:pt x="13375" y="39089"/>
                  </a:cubicBezTo>
                  <a:cubicBezTo>
                    <a:pt x="14013" y="36110"/>
                    <a:pt x="16414" y="33800"/>
                    <a:pt x="18816" y="33740"/>
                  </a:cubicBezTo>
                  <a:close/>
                  <a:moveTo>
                    <a:pt x="8755" y="32645"/>
                  </a:moveTo>
                  <a:cubicBezTo>
                    <a:pt x="11369" y="32949"/>
                    <a:pt x="13466" y="36171"/>
                    <a:pt x="12676" y="38785"/>
                  </a:cubicBezTo>
                  <a:cubicBezTo>
                    <a:pt x="12159" y="37630"/>
                    <a:pt x="11703" y="36658"/>
                    <a:pt x="11247" y="35685"/>
                  </a:cubicBezTo>
                  <a:cubicBezTo>
                    <a:pt x="11186" y="35715"/>
                    <a:pt x="11125" y="35746"/>
                    <a:pt x="11034" y="35776"/>
                  </a:cubicBezTo>
                  <a:cubicBezTo>
                    <a:pt x="11490" y="37235"/>
                    <a:pt x="12433" y="38572"/>
                    <a:pt x="12433" y="40366"/>
                  </a:cubicBezTo>
                  <a:cubicBezTo>
                    <a:pt x="12250" y="40123"/>
                    <a:pt x="12129" y="40062"/>
                    <a:pt x="12129" y="39940"/>
                  </a:cubicBezTo>
                  <a:cubicBezTo>
                    <a:pt x="11733" y="38360"/>
                    <a:pt x="10730" y="37265"/>
                    <a:pt x="9393" y="36475"/>
                  </a:cubicBezTo>
                  <a:cubicBezTo>
                    <a:pt x="8785" y="36141"/>
                    <a:pt x="8572" y="35715"/>
                    <a:pt x="8633" y="35077"/>
                  </a:cubicBezTo>
                  <a:cubicBezTo>
                    <a:pt x="8694" y="34256"/>
                    <a:pt x="8724" y="33466"/>
                    <a:pt x="8755" y="32645"/>
                  </a:cubicBezTo>
                  <a:close/>
                  <a:moveTo>
                    <a:pt x="7508" y="36262"/>
                  </a:moveTo>
                  <a:lnTo>
                    <a:pt x="7508" y="36262"/>
                  </a:lnTo>
                  <a:cubicBezTo>
                    <a:pt x="10426" y="36566"/>
                    <a:pt x="12676" y="40092"/>
                    <a:pt x="11612" y="42676"/>
                  </a:cubicBezTo>
                  <a:cubicBezTo>
                    <a:pt x="11125" y="41612"/>
                    <a:pt x="10700" y="40609"/>
                    <a:pt x="10244" y="39606"/>
                  </a:cubicBezTo>
                  <a:cubicBezTo>
                    <a:pt x="10183" y="39606"/>
                    <a:pt x="10122" y="39636"/>
                    <a:pt x="10062" y="39667"/>
                  </a:cubicBezTo>
                  <a:cubicBezTo>
                    <a:pt x="10305" y="40335"/>
                    <a:pt x="10609" y="41004"/>
                    <a:pt x="10822" y="41673"/>
                  </a:cubicBezTo>
                  <a:cubicBezTo>
                    <a:pt x="11034" y="42311"/>
                    <a:pt x="11186" y="42980"/>
                    <a:pt x="11369" y="43649"/>
                  </a:cubicBezTo>
                  <a:cubicBezTo>
                    <a:pt x="8724" y="41855"/>
                    <a:pt x="7812" y="39241"/>
                    <a:pt x="7508" y="36262"/>
                  </a:cubicBezTo>
                  <a:close/>
                  <a:moveTo>
                    <a:pt x="17852" y="37796"/>
                  </a:moveTo>
                  <a:cubicBezTo>
                    <a:pt x="18085" y="37796"/>
                    <a:pt x="18326" y="37812"/>
                    <a:pt x="18572" y="37843"/>
                  </a:cubicBezTo>
                  <a:cubicBezTo>
                    <a:pt x="19074" y="40488"/>
                    <a:pt x="16234" y="43796"/>
                    <a:pt x="13020" y="43796"/>
                  </a:cubicBezTo>
                  <a:cubicBezTo>
                    <a:pt x="12725" y="43796"/>
                    <a:pt x="12427" y="43768"/>
                    <a:pt x="12129" y="43709"/>
                  </a:cubicBezTo>
                  <a:cubicBezTo>
                    <a:pt x="12584" y="43041"/>
                    <a:pt x="13253" y="42585"/>
                    <a:pt x="13861" y="42159"/>
                  </a:cubicBezTo>
                  <a:cubicBezTo>
                    <a:pt x="14469" y="41703"/>
                    <a:pt x="15077" y="41308"/>
                    <a:pt x="15624" y="40791"/>
                  </a:cubicBezTo>
                  <a:lnTo>
                    <a:pt x="15624" y="40791"/>
                  </a:lnTo>
                  <a:cubicBezTo>
                    <a:pt x="14378" y="41369"/>
                    <a:pt x="13253" y="42068"/>
                    <a:pt x="12068" y="43010"/>
                  </a:cubicBezTo>
                  <a:cubicBezTo>
                    <a:pt x="12159" y="42676"/>
                    <a:pt x="12189" y="42494"/>
                    <a:pt x="12250" y="42342"/>
                  </a:cubicBezTo>
                  <a:cubicBezTo>
                    <a:pt x="12797" y="41187"/>
                    <a:pt x="13496" y="40153"/>
                    <a:pt x="14378" y="39272"/>
                  </a:cubicBezTo>
                  <a:cubicBezTo>
                    <a:pt x="15362" y="38313"/>
                    <a:pt x="16501" y="37796"/>
                    <a:pt x="17852" y="37796"/>
                  </a:cubicBezTo>
                  <a:close/>
                  <a:moveTo>
                    <a:pt x="7812" y="1"/>
                  </a:moveTo>
                  <a:lnTo>
                    <a:pt x="7812" y="1"/>
                  </a:lnTo>
                  <a:cubicBezTo>
                    <a:pt x="8056" y="304"/>
                    <a:pt x="8238" y="548"/>
                    <a:pt x="8420" y="791"/>
                  </a:cubicBezTo>
                  <a:cubicBezTo>
                    <a:pt x="9241" y="2067"/>
                    <a:pt x="10092" y="3314"/>
                    <a:pt x="10852" y="4621"/>
                  </a:cubicBezTo>
                  <a:cubicBezTo>
                    <a:pt x="11338" y="5441"/>
                    <a:pt x="11277" y="5502"/>
                    <a:pt x="10487" y="6262"/>
                  </a:cubicBezTo>
                  <a:cubicBezTo>
                    <a:pt x="10396" y="6049"/>
                    <a:pt x="10335" y="5867"/>
                    <a:pt x="10274" y="5654"/>
                  </a:cubicBezTo>
                  <a:cubicBezTo>
                    <a:pt x="10031" y="4773"/>
                    <a:pt x="9545" y="4074"/>
                    <a:pt x="8876" y="3466"/>
                  </a:cubicBezTo>
                  <a:cubicBezTo>
                    <a:pt x="8207" y="2918"/>
                    <a:pt x="7508" y="2371"/>
                    <a:pt x="6961" y="1915"/>
                  </a:cubicBezTo>
                  <a:cubicBezTo>
                    <a:pt x="6751" y="1968"/>
                    <a:pt x="6609" y="2043"/>
                    <a:pt x="6477" y="2043"/>
                  </a:cubicBezTo>
                  <a:cubicBezTo>
                    <a:pt x="6456" y="2043"/>
                    <a:pt x="6435" y="2041"/>
                    <a:pt x="6414" y="2037"/>
                  </a:cubicBezTo>
                  <a:cubicBezTo>
                    <a:pt x="5806" y="1885"/>
                    <a:pt x="5198" y="1642"/>
                    <a:pt x="4590" y="1490"/>
                  </a:cubicBezTo>
                  <a:cubicBezTo>
                    <a:pt x="4491" y="1464"/>
                    <a:pt x="4399" y="1451"/>
                    <a:pt x="4315" y="1451"/>
                  </a:cubicBezTo>
                  <a:cubicBezTo>
                    <a:pt x="3905" y="1451"/>
                    <a:pt x="3663" y="1746"/>
                    <a:pt x="3587" y="2250"/>
                  </a:cubicBezTo>
                  <a:cubicBezTo>
                    <a:pt x="3496" y="2797"/>
                    <a:pt x="3405" y="3344"/>
                    <a:pt x="3283" y="4013"/>
                  </a:cubicBezTo>
                  <a:cubicBezTo>
                    <a:pt x="2949" y="3678"/>
                    <a:pt x="2736" y="3496"/>
                    <a:pt x="2524" y="3283"/>
                  </a:cubicBezTo>
                  <a:lnTo>
                    <a:pt x="2524" y="3283"/>
                  </a:lnTo>
                  <a:cubicBezTo>
                    <a:pt x="2493" y="3466"/>
                    <a:pt x="2554" y="3587"/>
                    <a:pt x="2645" y="3648"/>
                  </a:cubicBezTo>
                  <a:cubicBezTo>
                    <a:pt x="3192" y="4104"/>
                    <a:pt x="3375" y="4712"/>
                    <a:pt x="3435" y="5411"/>
                  </a:cubicBezTo>
                  <a:cubicBezTo>
                    <a:pt x="3495" y="6067"/>
                    <a:pt x="3672" y="6694"/>
                    <a:pt x="4166" y="7176"/>
                  </a:cubicBezTo>
                  <a:lnTo>
                    <a:pt x="4166" y="7176"/>
                  </a:lnTo>
                  <a:cubicBezTo>
                    <a:pt x="4348" y="7540"/>
                    <a:pt x="4530" y="7904"/>
                    <a:pt x="4682" y="8268"/>
                  </a:cubicBezTo>
                  <a:cubicBezTo>
                    <a:pt x="4670" y="8267"/>
                    <a:pt x="4658" y="8267"/>
                    <a:pt x="4646" y="8267"/>
                  </a:cubicBezTo>
                  <a:cubicBezTo>
                    <a:pt x="4197" y="8267"/>
                    <a:pt x="3951" y="8770"/>
                    <a:pt x="3372" y="8770"/>
                  </a:cubicBezTo>
                  <a:cubicBezTo>
                    <a:pt x="3316" y="8770"/>
                    <a:pt x="3256" y="8765"/>
                    <a:pt x="3192" y="8754"/>
                  </a:cubicBezTo>
                  <a:cubicBezTo>
                    <a:pt x="2189" y="7417"/>
                    <a:pt x="1095" y="5958"/>
                    <a:pt x="1" y="4499"/>
                  </a:cubicBezTo>
                  <a:lnTo>
                    <a:pt x="1" y="4499"/>
                  </a:lnTo>
                  <a:cubicBezTo>
                    <a:pt x="700" y="6171"/>
                    <a:pt x="1916" y="7539"/>
                    <a:pt x="2979" y="8967"/>
                  </a:cubicBezTo>
                  <a:cubicBezTo>
                    <a:pt x="2432" y="9697"/>
                    <a:pt x="2432" y="9909"/>
                    <a:pt x="2979" y="10578"/>
                  </a:cubicBezTo>
                  <a:cubicBezTo>
                    <a:pt x="3223" y="10882"/>
                    <a:pt x="3527" y="11125"/>
                    <a:pt x="3831" y="11399"/>
                  </a:cubicBezTo>
                  <a:cubicBezTo>
                    <a:pt x="4286" y="11794"/>
                    <a:pt x="4742" y="12159"/>
                    <a:pt x="5077" y="12463"/>
                  </a:cubicBezTo>
                  <a:cubicBezTo>
                    <a:pt x="4560" y="14499"/>
                    <a:pt x="5958" y="15593"/>
                    <a:pt x="6870" y="16809"/>
                  </a:cubicBezTo>
                  <a:cubicBezTo>
                    <a:pt x="6505" y="18359"/>
                    <a:pt x="7478" y="19423"/>
                    <a:pt x="8177" y="20639"/>
                  </a:cubicBezTo>
                  <a:cubicBezTo>
                    <a:pt x="7630" y="21125"/>
                    <a:pt x="7630" y="21733"/>
                    <a:pt x="7812" y="22372"/>
                  </a:cubicBezTo>
                  <a:cubicBezTo>
                    <a:pt x="7964" y="22919"/>
                    <a:pt x="8116" y="23496"/>
                    <a:pt x="8268" y="24043"/>
                  </a:cubicBezTo>
                  <a:cubicBezTo>
                    <a:pt x="8329" y="24256"/>
                    <a:pt x="8420" y="24499"/>
                    <a:pt x="8359" y="24651"/>
                  </a:cubicBezTo>
                  <a:cubicBezTo>
                    <a:pt x="7964" y="25563"/>
                    <a:pt x="8359" y="26384"/>
                    <a:pt x="8663" y="27205"/>
                  </a:cubicBezTo>
                  <a:cubicBezTo>
                    <a:pt x="8815" y="27630"/>
                    <a:pt x="9089" y="28056"/>
                    <a:pt x="9332" y="28542"/>
                  </a:cubicBezTo>
                  <a:cubicBezTo>
                    <a:pt x="8633" y="28967"/>
                    <a:pt x="8663" y="29636"/>
                    <a:pt x="8663" y="30305"/>
                  </a:cubicBezTo>
                  <a:cubicBezTo>
                    <a:pt x="8663" y="30700"/>
                    <a:pt x="8755" y="31095"/>
                    <a:pt x="8785" y="31490"/>
                  </a:cubicBezTo>
                  <a:cubicBezTo>
                    <a:pt x="8785" y="31673"/>
                    <a:pt x="8846" y="31916"/>
                    <a:pt x="8755" y="32007"/>
                  </a:cubicBezTo>
                  <a:cubicBezTo>
                    <a:pt x="8025" y="32889"/>
                    <a:pt x="8268" y="33892"/>
                    <a:pt x="8299" y="34895"/>
                  </a:cubicBezTo>
                  <a:cubicBezTo>
                    <a:pt x="8329" y="35168"/>
                    <a:pt x="8359" y="35472"/>
                    <a:pt x="8390" y="35837"/>
                  </a:cubicBezTo>
                  <a:cubicBezTo>
                    <a:pt x="8147" y="35746"/>
                    <a:pt x="7964" y="35685"/>
                    <a:pt x="7812" y="35655"/>
                  </a:cubicBezTo>
                  <a:cubicBezTo>
                    <a:pt x="7681" y="35624"/>
                    <a:pt x="7574" y="35607"/>
                    <a:pt x="7485" y="35607"/>
                  </a:cubicBezTo>
                  <a:cubicBezTo>
                    <a:pt x="7224" y="35607"/>
                    <a:pt x="7128" y="35755"/>
                    <a:pt x="7083" y="36141"/>
                  </a:cubicBezTo>
                  <a:cubicBezTo>
                    <a:pt x="7052" y="36262"/>
                    <a:pt x="7052" y="36384"/>
                    <a:pt x="7052" y="36506"/>
                  </a:cubicBezTo>
                  <a:cubicBezTo>
                    <a:pt x="7174" y="38724"/>
                    <a:pt x="7752" y="40791"/>
                    <a:pt x="9180" y="42494"/>
                  </a:cubicBezTo>
                  <a:cubicBezTo>
                    <a:pt x="9870" y="43294"/>
                    <a:pt x="10610" y="44194"/>
                    <a:pt x="11787" y="44194"/>
                  </a:cubicBezTo>
                  <a:cubicBezTo>
                    <a:pt x="11906" y="44194"/>
                    <a:pt x="12030" y="44185"/>
                    <a:pt x="12159" y="44165"/>
                  </a:cubicBezTo>
                  <a:cubicBezTo>
                    <a:pt x="12189" y="44159"/>
                    <a:pt x="12220" y="44157"/>
                    <a:pt x="12250" y="44157"/>
                  </a:cubicBezTo>
                  <a:cubicBezTo>
                    <a:pt x="12372" y="44157"/>
                    <a:pt x="12493" y="44196"/>
                    <a:pt x="12615" y="44196"/>
                  </a:cubicBezTo>
                  <a:cubicBezTo>
                    <a:pt x="13162" y="44165"/>
                    <a:pt x="13740" y="44226"/>
                    <a:pt x="14256" y="44074"/>
                  </a:cubicBezTo>
                  <a:cubicBezTo>
                    <a:pt x="16809" y="43345"/>
                    <a:pt x="18360" y="41642"/>
                    <a:pt x="19028" y="39089"/>
                  </a:cubicBezTo>
                  <a:cubicBezTo>
                    <a:pt x="19241" y="38269"/>
                    <a:pt x="19363" y="37509"/>
                    <a:pt x="18481" y="37114"/>
                  </a:cubicBezTo>
                  <a:cubicBezTo>
                    <a:pt x="18724" y="36171"/>
                    <a:pt x="18998" y="35290"/>
                    <a:pt x="19180" y="34408"/>
                  </a:cubicBezTo>
                  <a:cubicBezTo>
                    <a:pt x="19302" y="33800"/>
                    <a:pt x="19302" y="33162"/>
                    <a:pt x="18451" y="33071"/>
                  </a:cubicBezTo>
                  <a:cubicBezTo>
                    <a:pt x="18633" y="32129"/>
                    <a:pt x="18816" y="31278"/>
                    <a:pt x="18937" y="30396"/>
                  </a:cubicBezTo>
                  <a:cubicBezTo>
                    <a:pt x="18998" y="29697"/>
                    <a:pt x="19028" y="28967"/>
                    <a:pt x="18177" y="28633"/>
                  </a:cubicBezTo>
                  <a:cubicBezTo>
                    <a:pt x="18329" y="27873"/>
                    <a:pt x="18451" y="27174"/>
                    <a:pt x="18572" y="26445"/>
                  </a:cubicBezTo>
                  <a:cubicBezTo>
                    <a:pt x="18664" y="25746"/>
                    <a:pt x="18664" y="25016"/>
                    <a:pt x="18208" y="24439"/>
                  </a:cubicBezTo>
                  <a:cubicBezTo>
                    <a:pt x="17873" y="24043"/>
                    <a:pt x="17904" y="23709"/>
                    <a:pt x="17965" y="23284"/>
                  </a:cubicBezTo>
                  <a:cubicBezTo>
                    <a:pt x="18025" y="22554"/>
                    <a:pt x="18147" y="21825"/>
                    <a:pt x="18116" y="21125"/>
                  </a:cubicBezTo>
                  <a:cubicBezTo>
                    <a:pt x="18086" y="20578"/>
                    <a:pt x="17904" y="20031"/>
                    <a:pt x="17630" y="19575"/>
                  </a:cubicBezTo>
                  <a:cubicBezTo>
                    <a:pt x="17478" y="19271"/>
                    <a:pt x="17387" y="18998"/>
                    <a:pt x="17357" y="18663"/>
                  </a:cubicBezTo>
                  <a:cubicBezTo>
                    <a:pt x="17326" y="17904"/>
                    <a:pt x="17265" y="17144"/>
                    <a:pt x="17174" y="16414"/>
                  </a:cubicBezTo>
                  <a:cubicBezTo>
                    <a:pt x="17053" y="15685"/>
                    <a:pt x="16749" y="15077"/>
                    <a:pt x="15867" y="15016"/>
                  </a:cubicBezTo>
                  <a:cubicBezTo>
                    <a:pt x="16141" y="13557"/>
                    <a:pt x="15958" y="12220"/>
                    <a:pt x="15563" y="10882"/>
                  </a:cubicBezTo>
                  <a:cubicBezTo>
                    <a:pt x="15350" y="10213"/>
                    <a:pt x="15077" y="9575"/>
                    <a:pt x="14287" y="9454"/>
                  </a:cubicBezTo>
                  <a:cubicBezTo>
                    <a:pt x="14165" y="8207"/>
                    <a:pt x="14074" y="7022"/>
                    <a:pt x="13557" y="5928"/>
                  </a:cubicBezTo>
                  <a:cubicBezTo>
                    <a:pt x="13201" y="5141"/>
                    <a:pt x="12984" y="4804"/>
                    <a:pt x="12577" y="4804"/>
                  </a:cubicBezTo>
                  <a:cubicBezTo>
                    <a:pt x="12325" y="4804"/>
                    <a:pt x="11999" y="4935"/>
                    <a:pt x="11521" y="5168"/>
                  </a:cubicBezTo>
                  <a:lnTo>
                    <a:pt x="11429" y="5168"/>
                  </a:lnTo>
                  <a:cubicBezTo>
                    <a:pt x="10366" y="2949"/>
                    <a:pt x="8755" y="608"/>
                    <a:pt x="7812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4" name="Google Shape;14874;p43"/>
            <p:cNvSpPr/>
            <p:nvPr/>
          </p:nvSpPr>
          <p:spPr>
            <a:xfrm rot="-1880383">
              <a:off x="7814380" y="556111"/>
              <a:ext cx="370730" cy="868745"/>
            </a:xfrm>
            <a:custGeom>
              <a:rect b="b" l="l" r="r" t="t"/>
              <a:pathLst>
                <a:path extrusionOk="0" h="43879" w="18725">
                  <a:moveTo>
                    <a:pt x="2493" y="1180"/>
                  </a:moveTo>
                  <a:cubicBezTo>
                    <a:pt x="4074" y="1302"/>
                    <a:pt x="5290" y="2031"/>
                    <a:pt x="6445" y="2943"/>
                  </a:cubicBezTo>
                  <a:cubicBezTo>
                    <a:pt x="7600" y="3825"/>
                    <a:pt x="7995" y="5253"/>
                    <a:pt x="8816" y="6469"/>
                  </a:cubicBezTo>
                  <a:cubicBezTo>
                    <a:pt x="9636" y="5922"/>
                    <a:pt x="10001" y="4949"/>
                    <a:pt x="10943" y="4645"/>
                  </a:cubicBezTo>
                  <a:cubicBezTo>
                    <a:pt x="11521" y="5405"/>
                    <a:pt x="11703" y="6287"/>
                    <a:pt x="11886" y="7199"/>
                  </a:cubicBezTo>
                  <a:cubicBezTo>
                    <a:pt x="11946" y="7533"/>
                    <a:pt x="12007" y="7898"/>
                    <a:pt x="12038" y="8262"/>
                  </a:cubicBezTo>
                  <a:cubicBezTo>
                    <a:pt x="12098" y="8749"/>
                    <a:pt x="12281" y="9144"/>
                    <a:pt x="12828" y="9235"/>
                  </a:cubicBezTo>
                  <a:cubicBezTo>
                    <a:pt x="13253" y="9296"/>
                    <a:pt x="13345" y="9630"/>
                    <a:pt x="13405" y="9965"/>
                  </a:cubicBezTo>
                  <a:cubicBezTo>
                    <a:pt x="13588" y="11089"/>
                    <a:pt x="13770" y="12244"/>
                    <a:pt x="13861" y="13369"/>
                  </a:cubicBezTo>
                  <a:cubicBezTo>
                    <a:pt x="13922" y="13946"/>
                    <a:pt x="13892" y="14463"/>
                    <a:pt x="14621" y="14615"/>
                  </a:cubicBezTo>
                  <a:cubicBezTo>
                    <a:pt x="14804" y="14645"/>
                    <a:pt x="14986" y="14949"/>
                    <a:pt x="15016" y="15162"/>
                  </a:cubicBezTo>
                  <a:cubicBezTo>
                    <a:pt x="15199" y="15983"/>
                    <a:pt x="15320" y="16834"/>
                    <a:pt x="15442" y="17685"/>
                  </a:cubicBezTo>
                  <a:cubicBezTo>
                    <a:pt x="15503" y="18202"/>
                    <a:pt x="15503" y="18688"/>
                    <a:pt x="15959" y="19053"/>
                  </a:cubicBezTo>
                  <a:cubicBezTo>
                    <a:pt x="16171" y="19235"/>
                    <a:pt x="16263" y="19661"/>
                    <a:pt x="16232" y="19995"/>
                  </a:cubicBezTo>
                  <a:cubicBezTo>
                    <a:pt x="16202" y="20816"/>
                    <a:pt x="16111" y="21667"/>
                    <a:pt x="15989" y="22518"/>
                  </a:cubicBezTo>
                  <a:cubicBezTo>
                    <a:pt x="15898" y="23095"/>
                    <a:pt x="15837" y="23643"/>
                    <a:pt x="16475" y="24038"/>
                  </a:cubicBezTo>
                  <a:cubicBezTo>
                    <a:pt x="16688" y="24159"/>
                    <a:pt x="16810" y="24615"/>
                    <a:pt x="16810" y="24889"/>
                  </a:cubicBezTo>
                  <a:cubicBezTo>
                    <a:pt x="16749" y="25709"/>
                    <a:pt x="16627" y="26530"/>
                    <a:pt x="16506" y="27351"/>
                  </a:cubicBezTo>
                  <a:cubicBezTo>
                    <a:pt x="16445" y="27837"/>
                    <a:pt x="16384" y="28293"/>
                    <a:pt x="16962" y="28567"/>
                  </a:cubicBezTo>
                  <a:cubicBezTo>
                    <a:pt x="17144" y="28627"/>
                    <a:pt x="17266" y="29023"/>
                    <a:pt x="17235" y="29235"/>
                  </a:cubicBezTo>
                  <a:cubicBezTo>
                    <a:pt x="17174" y="29934"/>
                    <a:pt x="17022" y="30603"/>
                    <a:pt x="16870" y="31302"/>
                  </a:cubicBezTo>
                  <a:cubicBezTo>
                    <a:pt x="16779" y="31789"/>
                    <a:pt x="16658" y="32244"/>
                    <a:pt x="17235" y="32579"/>
                  </a:cubicBezTo>
                  <a:cubicBezTo>
                    <a:pt x="17387" y="32640"/>
                    <a:pt x="17448" y="33004"/>
                    <a:pt x="17387" y="33187"/>
                  </a:cubicBezTo>
                  <a:cubicBezTo>
                    <a:pt x="17266" y="33855"/>
                    <a:pt x="17083" y="34494"/>
                    <a:pt x="16870" y="35132"/>
                  </a:cubicBezTo>
                  <a:cubicBezTo>
                    <a:pt x="16658" y="35801"/>
                    <a:pt x="16415" y="36469"/>
                    <a:pt x="17174" y="36986"/>
                  </a:cubicBezTo>
                  <a:cubicBezTo>
                    <a:pt x="17296" y="37077"/>
                    <a:pt x="17326" y="37381"/>
                    <a:pt x="17326" y="37564"/>
                  </a:cubicBezTo>
                  <a:cubicBezTo>
                    <a:pt x="17083" y="39023"/>
                    <a:pt x="16536" y="40238"/>
                    <a:pt x="15320" y="41150"/>
                  </a:cubicBezTo>
                  <a:cubicBezTo>
                    <a:pt x="13709" y="42305"/>
                    <a:pt x="11916" y="42974"/>
                    <a:pt x="10001" y="43217"/>
                  </a:cubicBezTo>
                  <a:cubicBezTo>
                    <a:pt x="9575" y="42731"/>
                    <a:pt x="9180" y="42245"/>
                    <a:pt x="8785" y="41819"/>
                  </a:cubicBezTo>
                  <a:cubicBezTo>
                    <a:pt x="7326" y="40238"/>
                    <a:pt x="6566" y="38354"/>
                    <a:pt x="6080" y="36317"/>
                  </a:cubicBezTo>
                  <a:cubicBezTo>
                    <a:pt x="6019" y="36074"/>
                    <a:pt x="6019" y="35831"/>
                    <a:pt x="6019" y="35588"/>
                  </a:cubicBezTo>
                  <a:cubicBezTo>
                    <a:pt x="6019" y="35436"/>
                    <a:pt x="6050" y="35314"/>
                    <a:pt x="6080" y="35162"/>
                  </a:cubicBezTo>
                  <a:cubicBezTo>
                    <a:pt x="6202" y="35132"/>
                    <a:pt x="6262" y="35102"/>
                    <a:pt x="6354" y="35071"/>
                  </a:cubicBezTo>
                  <a:cubicBezTo>
                    <a:pt x="7205" y="35041"/>
                    <a:pt x="7357" y="34889"/>
                    <a:pt x="7326" y="34068"/>
                  </a:cubicBezTo>
                  <a:cubicBezTo>
                    <a:pt x="7326" y="33582"/>
                    <a:pt x="7296" y="33096"/>
                    <a:pt x="7265" y="32609"/>
                  </a:cubicBezTo>
                  <a:cubicBezTo>
                    <a:pt x="7265" y="32184"/>
                    <a:pt x="7235" y="31789"/>
                    <a:pt x="7752" y="31515"/>
                  </a:cubicBezTo>
                  <a:cubicBezTo>
                    <a:pt x="7934" y="31393"/>
                    <a:pt x="8056" y="30998"/>
                    <a:pt x="8086" y="30725"/>
                  </a:cubicBezTo>
                  <a:cubicBezTo>
                    <a:pt x="8116" y="30299"/>
                    <a:pt x="8056" y="29874"/>
                    <a:pt x="7995" y="29448"/>
                  </a:cubicBezTo>
                  <a:cubicBezTo>
                    <a:pt x="7934" y="28931"/>
                    <a:pt x="7782" y="28415"/>
                    <a:pt x="8268" y="27928"/>
                  </a:cubicBezTo>
                  <a:cubicBezTo>
                    <a:pt x="8420" y="27746"/>
                    <a:pt x="8329" y="27229"/>
                    <a:pt x="8208" y="26925"/>
                  </a:cubicBezTo>
                  <a:cubicBezTo>
                    <a:pt x="7934" y="26135"/>
                    <a:pt x="7600" y="25405"/>
                    <a:pt x="7265" y="24615"/>
                  </a:cubicBezTo>
                  <a:cubicBezTo>
                    <a:pt x="7843" y="24068"/>
                    <a:pt x="7752" y="23430"/>
                    <a:pt x="7509" y="22761"/>
                  </a:cubicBezTo>
                  <a:cubicBezTo>
                    <a:pt x="7326" y="22335"/>
                    <a:pt x="7235" y="21880"/>
                    <a:pt x="7113" y="21454"/>
                  </a:cubicBezTo>
                  <a:cubicBezTo>
                    <a:pt x="7022" y="21089"/>
                    <a:pt x="6961" y="20785"/>
                    <a:pt x="7235" y="20451"/>
                  </a:cubicBezTo>
                  <a:cubicBezTo>
                    <a:pt x="7539" y="20086"/>
                    <a:pt x="7387" y="19661"/>
                    <a:pt x="7174" y="19326"/>
                  </a:cubicBezTo>
                  <a:cubicBezTo>
                    <a:pt x="6901" y="18840"/>
                    <a:pt x="6566" y="18354"/>
                    <a:pt x="6262" y="17867"/>
                  </a:cubicBezTo>
                  <a:cubicBezTo>
                    <a:pt x="6080" y="17594"/>
                    <a:pt x="5898" y="17320"/>
                    <a:pt x="5746" y="17077"/>
                  </a:cubicBezTo>
                  <a:cubicBezTo>
                    <a:pt x="5928" y="16682"/>
                    <a:pt x="6202" y="16317"/>
                    <a:pt x="6202" y="15983"/>
                  </a:cubicBezTo>
                  <a:cubicBezTo>
                    <a:pt x="6171" y="15648"/>
                    <a:pt x="5867" y="15284"/>
                    <a:pt x="5624" y="14980"/>
                  </a:cubicBezTo>
                  <a:cubicBezTo>
                    <a:pt x="5047" y="14189"/>
                    <a:pt x="4408" y="13399"/>
                    <a:pt x="3800" y="12609"/>
                  </a:cubicBezTo>
                  <a:cubicBezTo>
                    <a:pt x="3891" y="12427"/>
                    <a:pt x="3922" y="12335"/>
                    <a:pt x="3983" y="12214"/>
                  </a:cubicBezTo>
                  <a:cubicBezTo>
                    <a:pt x="4347" y="11636"/>
                    <a:pt x="4317" y="11423"/>
                    <a:pt x="3770" y="10998"/>
                  </a:cubicBezTo>
                  <a:cubicBezTo>
                    <a:pt x="3223" y="10572"/>
                    <a:pt x="2676" y="10147"/>
                    <a:pt x="2129" y="9721"/>
                  </a:cubicBezTo>
                  <a:cubicBezTo>
                    <a:pt x="1885" y="9539"/>
                    <a:pt x="1612" y="9387"/>
                    <a:pt x="1338" y="9174"/>
                  </a:cubicBezTo>
                  <a:cubicBezTo>
                    <a:pt x="2098" y="8354"/>
                    <a:pt x="2949" y="8232"/>
                    <a:pt x="3800" y="7776"/>
                  </a:cubicBezTo>
                  <a:cubicBezTo>
                    <a:pt x="3557" y="7199"/>
                    <a:pt x="3314" y="6621"/>
                    <a:pt x="3071" y="6043"/>
                  </a:cubicBezTo>
                  <a:cubicBezTo>
                    <a:pt x="2432" y="4493"/>
                    <a:pt x="2220" y="2913"/>
                    <a:pt x="2493" y="1180"/>
                  </a:cubicBezTo>
                  <a:close/>
                  <a:moveTo>
                    <a:pt x="2282" y="0"/>
                  </a:moveTo>
                  <a:cubicBezTo>
                    <a:pt x="1893" y="0"/>
                    <a:pt x="1640" y="183"/>
                    <a:pt x="1490" y="633"/>
                  </a:cubicBezTo>
                  <a:cubicBezTo>
                    <a:pt x="1308" y="1211"/>
                    <a:pt x="1186" y="1818"/>
                    <a:pt x="1186" y="2396"/>
                  </a:cubicBezTo>
                  <a:cubicBezTo>
                    <a:pt x="1156" y="3885"/>
                    <a:pt x="1551" y="5284"/>
                    <a:pt x="2220" y="6621"/>
                  </a:cubicBezTo>
                  <a:cubicBezTo>
                    <a:pt x="2311" y="6834"/>
                    <a:pt x="2402" y="7077"/>
                    <a:pt x="2493" y="7290"/>
                  </a:cubicBezTo>
                  <a:cubicBezTo>
                    <a:pt x="1946" y="7502"/>
                    <a:pt x="1429" y="7624"/>
                    <a:pt x="1004" y="7867"/>
                  </a:cubicBezTo>
                  <a:cubicBezTo>
                    <a:pt x="183" y="8323"/>
                    <a:pt x="1" y="8992"/>
                    <a:pt x="487" y="9782"/>
                  </a:cubicBezTo>
                  <a:cubicBezTo>
                    <a:pt x="761" y="10238"/>
                    <a:pt x="1125" y="10603"/>
                    <a:pt x="1490" y="10937"/>
                  </a:cubicBezTo>
                  <a:cubicBezTo>
                    <a:pt x="1825" y="11272"/>
                    <a:pt x="2189" y="11515"/>
                    <a:pt x="2493" y="11758"/>
                  </a:cubicBezTo>
                  <a:cubicBezTo>
                    <a:pt x="2220" y="13734"/>
                    <a:pt x="3770" y="14645"/>
                    <a:pt x="4651" y="16013"/>
                  </a:cubicBezTo>
                  <a:cubicBezTo>
                    <a:pt x="4043" y="16804"/>
                    <a:pt x="4378" y="17533"/>
                    <a:pt x="4864" y="18232"/>
                  </a:cubicBezTo>
                  <a:cubicBezTo>
                    <a:pt x="5047" y="18506"/>
                    <a:pt x="5229" y="18810"/>
                    <a:pt x="5411" y="19083"/>
                  </a:cubicBezTo>
                  <a:cubicBezTo>
                    <a:pt x="5746" y="19539"/>
                    <a:pt x="5989" y="19965"/>
                    <a:pt x="5746" y="20573"/>
                  </a:cubicBezTo>
                  <a:cubicBezTo>
                    <a:pt x="5654" y="20846"/>
                    <a:pt x="5746" y="21180"/>
                    <a:pt x="5806" y="21484"/>
                  </a:cubicBezTo>
                  <a:cubicBezTo>
                    <a:pt x="5958" y="22032"/>
                    <a:pt x="6141" y="22579"/>
                    <a:pt x="6323" y="23126"/>
                  </a:cubicBezTo>
                  <a:cubicBezTo>
                    <a:pt x="6414" y="23399"/>
                    <a:pt x="6414" y="23612"/>
                    <a:pt x="6293" y="23886"/>
                  </a:cubicBezTo>
                  <a:cubicBezTo>
                    <a:pt x="6171" y="24220"/>
                    <a:pt x="6110" y="24676"/>
                    <a:pt x="6202" y="25010"/>
                  </a:cubicBezTo>
                  <a:cubicBezTo>
                    <a:pt x="6384" y="25649"/>
                    <a:pt x="6688" y="26257"/>
                    <a:pt x="6961" y="26864"/>
                  </a:cubicBezTo>
                  <a:cubicBezTo>
                    <a:pt x="7144" y="27229"/>
                    <a:pt x="7235" y="27533"/>
                    <a:pt x="6992" y="27959"/>
                  </a:cubicBezTo>
                  <a:cubicBezTo>
                    <a:pt x="6840" y="28232"/>
                    <a:pt x="6870" y="28658"/>
                    <a:pt x="6901" y="29023"/>
                  </a:cubicBezTo>
                  <a:cubicBezTo>
                    <a:pt x="6961" y="29600"/>
                    <a:pt x="7083" y="30208"/>
                    <a:pt x="7174" y="30785"/>
                  </a:cubicBezTo>
                  <a:cubicBezTo>
                    <a:pt x="5624" y="31485"/>
                    <a:pt x="6293" y="32852"/>
                    <a:pt x="6080" y="33947"/>
                  </a:cubicBezTo>
                  <a:cubicBezTo>
                    <a:pt x="5138" y="34311"/>
                    <a:pt x="4986" y="34524"/>
                    <a:pt x="4955" y="35558"/>
                  </a:cubicBezTo>
                  <a:cubicBezTo>
                    <a:pt x="4955" y="35801"/>
                    <a:pt x="4955" y="36044"/>
                    <a:pt x="4986" y="36287"/>
                  </a:cubicBezTo>
                  <a:cubicBezTo>
                    <a:pt x="5229" y="37837"/>
                    <a:pt x="5685" y="39357"/>
                    <a:pt x="6354" y="40786"/>
                  </a:cubicBezTo>
                  <a:cubicBezTo>
                    <a:pt x="6840" y="41819"/>
                    <a:pt x="7630" y="42579"/>
                    <a:pt x="8542" y="43187"/>
                  </a:cubicBezTo>
                  <a:cubicBezTo>
                    <a:pt x="9193" y="43614"/>
                    <a:pt x="9858" y="43878"/>
                    <a:pt x="10564" y="43878"/>
                  </a:cubicBezTo>
                  <a:cubicBezTo>
                    <a:pt x="10912" y="43878"/>
                    <a:pt x="11271" y="43814"/>
                    <a:pt x="11642" y="43673"/>
                  </a:cubicBezTo>
                  <a:cubicBezTo>
                    <a:pt x="12706" y="43248"/>
                    <a:pt x="13800" y="42853"/>
                    <a:pt x="14864" y="42427"/>
                  </a:cubicBezTo>
                  <a:cubicBezTo>
                    <a:pt x="16688" y="41728"/>
                    <a:pt x="17813" y="40390"/>
                    <a:pt x="18329" y="38476"/>
                  </a:cubicBezTo>
                  <a:cubicBezTo>
                    <a:pt x="18603" y="37472"/>
                    <a:pt x="18725" y="36500"/>
                    <a:pt x="17600" y="35892"/>
                  </a:cubicBezTo>
                  <a:cubicBezTo>
                    <a:pt x="17813" y="35102"/>
                    <a:pt x="18056" y="34403"/>
                    <a:pt x="18238" y="33643"/>
                  </a:cubicBezTo>
                  <a:cubicBezTo>
                    <a:pt x="18390" y="32913"/>
                    <a:pt x="18421" y="32184"/>
                    <a:pt x="17691" y="31697"/>
                  </a:cubicBezTo>
                  <a:cubicBezTo>
                    <a:pt x="17843" y="31181"/>
                    <a:pt x="17995" y="30725"/>
                    <a:pt x="18056" y="30238"/>
                  </a:cubicBezTo>
                  <a:cubicBezTo>
                    <a:pt x="18177" y="29266"/>
                    <a:pt x="18451" y="28232"/>
                    <a:pt x="17326" y="27564"/>
                  </a:cubicBezTo>
                  <a:cubicBezTo>
                    <a:pt x="17418" y="27229"/>
                    <a:pt x="17509" y="26925"/>
                    <a:pt x="17539" y="26652"/>
                  </a:cubicBezTo>
                  <a:cubicBezTo>
                    <a:pt x="17600" y="25983"/>
                    <a:pt x="17691" y="25314"/>
                    <a:pt x="17722" y="24646"/>
                  </a:cubicBezTo>
                  <a:cubicBezTo>
                    <a:pt x="17722" y="24159"/>
                    <a:pt x="17570" y="23643"/>
                    <a:pt x="17144" y="23369"/>
                  </a:cubicBezTo>
                  <a:cubicBezTo>
                    <a:pt x="16779" y="23095"/>
                    <a:pt x="16779" y="22791"/>
                    <a:pt x="16840" y="22396"/>
                  </a:cubicBezTo>
                  <a:cubicBezTo>
                    <a:pt x="16931" y="21910"/>
                    <a:pt x="17083" y="21393"/>
                    <a:pt x="17083" y="20877"/>
                  </a:cubicBezTo>
                  <a:cubicBezTo>
                    <a:pt x="17114" y="20177"/>
                    <a:pt x="17205" y="19357"/>
                    <a:pt x="16901" y="18840"/>
                  </a:cubicBezTo>
                  <a:cubicBezTo>
                    <a:pt x="16475" y="18141"/>
                    <a:pt x="16506" y="17503"/>
                    <a:pt x="16415" y="16773"/>
                  </a:cubicBezTo>
                  <a:cubicBezTo>
                    <a:pt x="16354" y="16135"/>
                    <a:pt x="16202" y="15466"/>
                    <a:pt x="16019" y="14828"/>
                  </a:cubicBezTo>
                  <a:cubicBezTo>
                    <a:pt x="15867" y="14220"/>
                    <a:pt x="15624" y="13673"/>
                    <a:pt x="15047" y="13551"/>
                  </a:cubicBezTo>
                  <a:cubicBezTo>
                    <a:pt x="14895" y="12183"/>
                    <a:pt x="14773" y="11028"/>
                    <a:pt x="14591" y="9843"/>
                  </a:cubicBezTo>
                  <a:cubicBezTo>
                    <a:pt x="14469" y="9022"/>
                    <a:pt x="14135" y="8262"/>
                    <a:pt x="13162" y="8050"/>
                  </a:cubicBezTo>
                  <a:cubicBezTo>
                    <a:pt x="13101" y="7624"/>
                    <a:pt x="13071" y="7229"/>
                    <a:pt x="13010" y="6834"/>
                  </a:cubicBezTo>
                  <a:cubicBezTo>
                    <a:pt x="12919" y="5831"/>
                    <a:pt x="12615" y="4888"/>
                    <a:pt x="12007" y="4037"/>
                  </a:cubicBezTo>
                  <a:cubicBezTo>
                    <a:pt x="11678" y="3581"/>
                    <a:pt x="11360" y="3365"/>
                    <a:pt x="10981" y="3365"/>
                  </a:cubicBezTo>
                  <a:cubicBezTo>
                    <a:pt x="10729" y="3365"/>
                    <a:pt x="10450" y="3460"/>
                    <a:pt x="10123" y="3642"/>
                  </a:cubicBezTo>
                  <a:cubicBezTo>
                    <a:pt x="9788" y="3825"/>
                    <a:pt x="9424" y="4068"/>
                    <a:pt x="9089" y="4281"/>
                  </a:cubicBezTo>
                  <a:cubicBezTo>
                    <a:pt x="8755" y="3825"/>
                    <a:pt x="8542" y="3338"/>
                    <a:pt x="8177" y="2974"/>
                  </a:cubicBezTo>
                  <a:cubicBezTo>
                    <a:pt x="6627" y="1363"/>
                    <a:pt x="4773" y="359"/>
                    <a:pt x="2554" y="25"/>
                  </a:cubicBezTo>
                  <a:cubicBezTo>
                    <a:pt x="2457" y="9"/>
                    <a:pt x="2366" y="0"/>
                    <a:pt x="2282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5" name="Google Shape;14875;p43"/>
            <p:cNvSpPr/>
            <p:nvPr/>
          </p:nvSpPr>
          <p:spPr>
            <a:xfrm rot="-1880383">
              <a:off x="7836050" y="567643"/>
              <a:ext cx="327391" cy="845680"/>
            </a:xfrm>
            <a:custGeom>
              <a:rect b="b" l="l" r="r" t="t"/>
              <a:pathLst>
                <a:path extrusionOk="0" h="42714" w="16536">
                  <a:moveTo>
                    <a:pt x="2127" y="1"/>
                  </a:moveTo>
                  <a:cubicBezTo>
                    <a:pt x="1589" y="1"/>
                    <a:pt x="1229" y="365"/>
                    <a:pt x="1125" y="1114"/>
                  </a:cubicBezTo>
                  <a:cubicBezTo>
                    <a:pt x="882" y="2664"/>
                    <a:pt x="821" y="4245"/>
                    <a:pt x="1490" y="5764"/>
                  </a:cubicBezTo>
                  <a:cubicBezTo>
                    <a:pt x="1672" y="6220"/>
                    <a:pt x="1733" y="6737"/>
                    <a:pt x="1854" y="7193"/>
                  </a:cubicBezTo>
                  <a:cubicBezTo>
                    <a:pt x="1672" y="7315"/>
                    <a:pt x="1611" y="7375"/>
                    <a:pt x="1520" y="7406"/>
                  </a:cubicBezTo>
                  <a:cubicBezTo>
                    <a:pt x="183" y="7983"/>
                    <a:pt x="0" y="8804"/>
                    <a:pt x="1064" y="9807"/>
                  </a:cubicBezTo>
                  <a:cubicBezTo>
                    <a:pt x="1550" y="10263"/>
                    <a:pt x="2037" y="10688"/>
                    <a:pt x="2584" y="11144"/>
                  </a:cubicBezTo>
                  <a:cubicBezTo>
                    <a:pt x="2310" y="11935"/>
                    <a:pt x="2554" y="12634"/>
                    <a:pt x="3040" y="13272"/>
                  </a:cubicBezTo>
                  <a:cubicBezTo>
                    <a:pt x="3405" y="13728"/>
                    <a:pt x="3769" y="14154"/>
                    <a:pt x="4073" y="14640"/>
                  </a:cubicBezTo>
                  <a:cubicBezTo>
                    <a:pt x="4195" y="14822"/>
                    <a:pt x="4316" y="15096"/>
                    <a:pt x="4256" y="15278"/>
                  </a:cubicBezTo>
                  <a:cubicBezTo>
                    <a:pt x="4073" y="15825"/>
                    <a:pt x="4195" y="16312"/>
                    <a:pt x="4438" y="16768"/>
                  </a:cubicBezTo>
                  <a:cubicBezTo>
                    <a:pt x="4772" y="17558"/>
                    <a:pt x="5198" y="18287"/>
                    <a:pt x="5593" y="19108"/>
                  </a:cubicBezTo>
                  <a:cubicBezTo>
                    <a:pt x="5107" y="19838"/>
                    <a:pt x="5289" y="20628"/>
                    <a:pt x="5502" y="21418"/>
                  </a:cubicBezTo>
                  <a:cubicBezTo>
                    <a:pt x="5684" y="22117"/>
                    <a:pt x="5958" y="22816"/>
                    <a:pt x="5988" y="23546"/>
                  </a:cubicBezTo>
                  <a:cubicBezTo>
                    <a:pt x="5988" y="24731"/>
                    <a:pt x="6231" y="25856"/>
                    <a:pt x="6687" y="26980"/>
                  </a:cubicBezTo>
                  <a:cubicBezTo>
                    <a:pt x="6748" y="27102"/>
                    <a:pt x="6748" y="27284"/>
                    <a:pt x="6687" y="27406"/>
                  </a:cubicBezTo>
                  <a:cubicBezTo>
                    <a:pt x="6140" y="28318"/>
                    <a:pt x="6262" y="29351"/>
                    <a:pt x="6231" y="30324"/>
                  </a:cubicBezTo>
                  <a:cubicBezTo>
                    <a:pt x="6231" y="30567"/>
                    <a:pt x="6262" y="30871"/>
                    <a:pt x="6140" y="31023"/>
                  </a:cubicBezTo>
                  <a:cubicBezTo>
                    <a:pt x="5775" y="31479"/>
                    <a:pt x="5775" y="31965"/>
                    <a:pt x="5745" y="32482"/>
                  </a:cubicBezTo>
                  <a:cubicBezTo>
                    <a:pt x="5684" y="33060"/>
                    <a:pt x="5623" y="33637"/>
                    <a:pt x="5563" y="34184"/>
                  </a:cubicBezTo>
                  <a:cubicBezTo>
                    <a:pt x="4225" y="34640"/>
                    <a:pt x="4013" y="35127"/>
                    <a:pt x="4529" y="36464"/>
                  </a:cubicBezTo>
                  <a:cubicBezTo>
                    <a:pt x="4590" y="36616"/>
                    <a:pt x="4651" y="36798"/>
                    <a:pt x="4742" y="36950"/>
                  </a:cubicBezTo>
                  <a:cubicBezTo>
                    <a:pt x="5441" y="38318"/>
                    <a:pt x="6110" y="39655"/>
                    <a:pt x="6839" y="41023"/>
                  </a:cubicBezTo>
                  <a:cubicBezTo>
                    <a:pt x="7022" y="41358"/>
                    <a:pt x="7234" y="41692"/>
                    <a:pt x="7478" y="41996"/>
                  </a:cubicBezTo>
                  <a:cubicBezTo>
                    <a:pt x="7630" y="42178"/>
                    <a:pt x="7812" y="42391"/>
                    <a:pt x="8025" y="42452"/>
                  </a:cubicBezTo>
                  <a:cubicBezTo>
                    <a:pt x="8541" y="42573"/>
                    <a:pt x="9089" y="42634"/>
                    <a:pt x="9636" y="42695"/>
                  </a:cubicBezTo>
                  <a:cubicBezTo>
                    <a:pt x="9769" y="42707"/>
                    <a:pt x="9901" y="42713"/>
                    <a:pt x="10031" y="42713"/>
                  </a:cubicBezTo>
                  <a:cubicBezTo>
                    <a:pt x="11499" y="42713"/>
                    <a:pt x="12749" y="41957"/>
                    <a:pt x="13922" y="41175"/>
                  </a:cubicBezTo>
                  <a:cubicBezTo>
                    <a:pt x="14864" y="40567"/>
                    <a:pt x="15593" y="39595"/>
                    <a:pt x="15715" y="38348"/>
                  </a:cubicBezTo>
                  <a:cubicBezTo>
                    <a:pt x="15715" y="38136"/>
                    <a:pt x="15806" y="37923"/>
                    <a:pt x="15897" y="37741"/>
                  </a:cubicBezTo>
                  <a:cubicBezTo>
                    <a:pt x="16232" y="36950"/>
                    <a:pt x="16201" y="36251"/>
                    <a:pt x="15381" y="35734"/>
                  </a:cubicBezTo>
                  <a:cubicBezTo>
                    <a:pt x="15684" y="35005"/>
                    <a:pt x="15988" y="34397"/>
                    <a:pt x="16232" y="33728"/>
                  </a:cubicBezTo>
                  <a:cubicBezTo>
                    <a:pt x="16384" y="33333"/>
                    <a:pt x="16536" y="32877"/>
                    <a:pt x="16444" y="32512"/>
                  </a:cubicBezTo>
                  <a:cubicBezTo>
                    <a:pt x="16384" y="32178"/>
                    <a:pt x="15988" y="31905"/>
                    <a:pt x="15745" y="31601"/>
                  </a:cubicBezTo>
                  <a:cubicBezTo>
                    <a:pt x="15867" y="30841"/>
                    <a:pt x="16049" y="30020"/>
                    <a:pt x="16140" y="29230"/>
                  </a:cubicBezTo>
                  <a:cubicBezTo>
                    <a:pt x="16171" y="28804"/>
                    <a:pt x="16232" y="28257"/>
                    <a:pt x="15988" y="27984"/>
                  </a:cubicBezTo>
                  <a:cubicBezTo>
                    <a:pt x="15502" y="27436"/>
                    <a:pt x="15654" y="26889"/>
                    <a:pt x="15715" y="26312"/>
                  </a:cubicBezTo>
                  <a:cubicBezTo>
                    <a:pt x="15776" y="25795"/>
                    <a:pt x="15806" y="25278"/>
                    <a:pt x="15836" y="24762"/>
                  </a:cubicBezTo>
                  <a:cubicBezTo>
                    <a:pt x="15897" y="23911"/>
                    <a:pt x="15836" y="23120"/>
                    <a:pt x="15289" y="22695"/>
                  </a:cubicBezTo>
                  <a:cubicBezTo>
                    <a:pt x="15289" y="21448"/>
                    <a:pt x="15320" y="20385"/>
                    <a:pt x="15259" y="19351"/>
                  </a:cubicBezTo>
                  <a:cubicBezTo>
                    <a:pt x="15259" y="18986"/>
                    <a:pt x="15107" y="18561"/>
                    <a:pt x="14894" y="18348"/>
                  </a:cubicBezTo>
                  <a:cubicBezTo>
                    <a:pt x="14560" y="18014"/>
                    <a:pt x="14529" y="17710"/>
                    <a:pt x="14529" y="17284"/>
                  </a:cubicBezTo>
                  <a:cubicBezTo>
                    <a:pt x="14560" y="16889"/>
                    <a:pt x="14560" y="16494"/>
                    <a:pt x="14529" y="16099"/>
                  </a:cubicBezTo>
                  <a:cubicBezTo>
                    <a:pt x="14469" y="15157"/>
                    <a:pt x="14317" y="14214"/>
                    <a:pt x="13374" y="13728"/>
                  </a:cubicBezTo>
                  <a:cubicBezTo>
                    <a:pt x="13496" y="12451"/>
                    <a:pt x="13222" y="11266"/>
                    <a:pt x="12949" y="10081"/>
                  </a:cubicBezTo>
                  <a:cubicBezTo>
                    <a:pt x="12736" y="9229"/>
                    <a:pt x="12463" y="8500"/>
                    <a:pt x="11368" y="8500"/>
                  </a:cubicBezTo>
                  <a:cubicBezTo>
                    <a:pt x="11338" y="8257"/>
                    <a:pt x="11338" y="8105"/>
                    <a:pt x="11307" y="7922"/>
                  </a:cubicBezTo>
                  <a:cubicBezTo>
                    <a:pt x="11125" y="6798"/>
                    <a:pt x="11004" y="5673"/>
                    <a:pt x="10760" y="4609"/>
                  </a:cubicBezTo>
                  <a:cubicBezTo>
                    <a:pt x="10595" y="3965"/>
                    <a:pt x="10206" y="3633"/>
                    <a:pt x="9750" y="3633"/>
                  </a:cubicBezTo>
                  <a:cubicBezTo>
                    <a:pt x="9453" y="3633"/>
                    <a:pt x="9127" y="3774"/>
                    <a:pt x="8815" y="4062"/>
                  </a:cubicBezTo>
                  <a:cubicBezTo>
                    <a:pt x="8572" y="4275"/>
                    <a:pt x="8390" y="4579"/>
                    <a:pt x="8116" y="4883"/>
                  </a:cubicBezTo>
                  <a:cubicBezTo>
                    <a:pt x="7903" y="4457"/>
                    <a:pt x="7751" y="4153"/>
                    <a:pt x="7569" y="3849"/>
                  </a:cubicBezTo>
                  <a:cubicBezTo>
                    <a:pt x="6809" y="2603"/>
                    <a:pt x="5927" y="1448"/>
                    <a:pt x="4468" y="931"/>
                  </a:cubicBezTo>
                  <a:cubicBezTo>
                    <a:pt x="3952" y="749"/>
                    <a:pt x="3465" y="506"/>
                    <a:pt x="2979" y="232"/>
                  </a:cubicBezTo>
                  <a:cubicBezTo>
                    <a:pt x="2662" y="79"/>
                    <a:pt x="2375" y="1"/>
                    <a:pt x="2127" y="1"/>
                  </a:cubicBezTo>
                  <a:close/>
                </a:path>
              </a:pathLst>
            </a:custGeom>
            <a:solidFill>
              <a:srgbClr val="FFD50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6" name="Google Shape;14876;p43"/>
            <p:cNvSpPr/>
            <p:nvPr/>
          </p:nvSpPr>
          <p:spPr>
            <a:xfrm rot="-1880383">
              <a:off x="7908562" y="774826"/>
              <a:ext cx="182365" cy="431314"/>
            </a:xfrm>
            <a:custGeom>
              <a:rect b="b" l="l" r="r" t="t"/>
              <a:pathLst>
                <a:path extrusionOk="0" h="21785" w="9211">
                  <a:moveTo>
                    <a:pt x="6811" y="1"/>
                  </a:moveTo>
                  <a:cubicBezTo>
                    <a:pt x="6603" y="1"/>
                    <a:pt x="6420" y="114"/>
                    <a:pt x="6262" y="291"/>
                  </a:cubicBezTo>
                  <a:cubicBezTo>
                    <a:pt x="6201" y="352"/>
                    <a:pt x="6171" y="443"/>
                    <a:pt x="6171" y="474"/>
                  </a:cubicBezTo>
                  <a:cubicBezTo>
                    <a:pt x="5964" y="396"/>
                    <a:pt x="5786" y="358"/>
                    <a:pt x="5635" y="358"/>
                  </a:cubicBezTo>
                  <a:cubicBezTo>
                    <a:pt x="5252" y="358"/>
                    <a:pt x="5034" y="603"/>
                    <a:pt x="4925" y="1082"/>
                  </a:cubicBezTo>
                  <a:cubicBezTo>
                    <a:pt x="4864" y="1294"/>
                    <a:pt x="4803" y="1507"/>
                    <a:pt x="4742" y="1720"/>
                  </a:cubicBezTo>
                  <a:cubicBezTo>
                    <a:pt x="4651" y="1993"/>
                    <a:pt x="4530" y="2267"/>
                    <a:pt x="4408" y="2541"/>
                  </a:cubicBezTo>
                  <a:cubicBezTo>
                    <a:pt x="3982" y="2085"/>
                    <a:pt x="3496" y="1568"/>
                    <a:pt x="2979" y="1051"/>
                  </a:cubicBezTo>
                  <a:cubicBezTo>
                    <a:pt x="2776" y="811"/>
                    <a:pt x="2551" y="694"/>
                    <a:pt x="2337" y="694"/>
                  </a:cubicBezTo>
                  <a:cubicBezTo>
                    <a:pt x="2198" y="694"/>
                    <a:pt x="2065" y="743"/>
                    <a:pt x="1946" y="838"/>
                  </a:cubicBezTo>
                  <a:cubicBezTo>
                    <a:pt x="1642" y="1082"/>
                    <a:pt x="1642" y="1538"/>
                    <a:pt x="1976" y="1933"/>
                  </a:cubicBezTo>
                  <a:cubicBezTo>
                    <a:pt x="2311" y="2328"/>
                    <a:pt x="2736" y="2723"/>
                    <a:pt x="3071" y="3149"/>
                  </a:cubicBezTo>
                  <a:cubicBezTo>
                    <a:pt x="3375" y="3544"/>
                    <a:pt x="3679" y="4000"/>
                    <a:pt x="3952" y="4425"/>
                  </a:cubicBezTo>
                  <a:cubicBezTo>
                    <a:pt x="3679" y="4212"/>
                    <a:pt x="3466" y="3939"/>
                    <a:pt x="3162" y="3787"/>
                  </a:cubicBezTo>
                  <a:cubicBezTo>
                    <a:pt x="3020" y="3706"/>
                    <a:pt x="2838" y="3665"/>
                    <a:pt x="2669" y="3665"/>
                  </a:cubicBezTo>
                  <a:cubicBezTo>
                    <a:pt x="2584" y="3665"/>
                    <a:pt x="2503" y="3675"/>
                    <a:pt x="2432" y="3696"/>
                  </a:cubicBezTo>
                  <a:cubicBezTo>
                    <a:pt x="2250" y="3756"/>
                    <a:pt x="2128" y="4091"/>
                    <a:pt x="2098" y="4273"/>
                  </a:cubicBezTo>
                  <a:cubicBezTo>
                    <a:pt x="2098" y="4486"/>
                    <a:pt x="2280" y="4699"/>
                    <a:pt x="2402" y="4881"/>
                  </a:cubicBezTo>
                  <a:cubicBezTo>
                    <a:pt x="2706" y="5276"/>
                    <a:pt x="3071" y="5671"/>
                    <a:pt x="3405" y="6097"/>
                  </a:cubicBezTo>
                  <a:cubicBezTo>
                    <a:pt x="2554" y="6401"/>
                    <a:pt x="2432" y="6857"/>
                    <a:pt x="3010" y="7465"/>
                  </a:cubicBezTo>
                  <a:cubicBezTo>
                    <a:pt x="3101" y="7586"/>
                    <a:pt x="3223" y="7708"/>
                    <a:pt x="3344" y="7829"/>
                  </a:cubicBezTo>
                  <a:cubicBezTo>
                    <a:pt x="3831" y="8316"/>
                    <a:pt x="4165" y="8863"/>
                    <a:pt x="4043" y="9592"/>
                  </a:cubicBezTo>
                  <a:cubicBezTo>
                    <a:pt x="3861" y="9288"/>
                    <a:pt x="3679" y="9015"/>
                    <a:pt x="3466" y="8772"/>
                  </a:cubicBezTo>
                  <a:cubicBezTo>
                    <a:pt x="3319" y="8589"/>
                    <a:pt x="3140" y="8494"/>
                    <a:pt x="2954" y="8494"/>
                  </a:cubicBezTo>
                  <a:cubicBezTo>
                    <a:pt x="2831" y="8494"/>
                    <a:pt x="2705" y="8535"/>
                    <a:pt x="2584" y="8620"/>
                  </a:cubicBezTo>
                  <a:cubicBezTo>
                    <a:pt x="2250" y="8863"/>
                    <a:pt x="2220" y="9167"/>
                    <a:pt x="2402" y="9501"/>
                  </a:cubicBezTo>
                  <a:cubicBezTo>
                    <a:pt x="2463" y="9653"/>
                    <a:pt x="2554" y="9775"/>
                    <a:pt x="2615" y="9896"/>
                  </a:cubicBezTo>
                  <a:cubicBezTo>
                    <a:pt x="2189" y="10443"/>
                    <a:pt x="2189" y="10443"/>
                    <a:pt x="2615" y="11416"/>
                  </a:cubicBezTo>
                  <a:cubicBezTo>
                    <a:pt x="2463" y="11629"/>
                    <a:pt x="2250" y="11781"/>
                    <a:pt x="2220" y="11994"/>
                  </a:cubicBezTo>
                  <a:cubicBezTo>
                    <a:pt x="2159" y="12237"/>
                    <a:pt x="2250" y="12510"/>
                    <a:pt x="2280" y="12754"/>
                  </a:cubicBezTo>
                  <a:cubicBezTo>
                    <a:pt x="1551" y="12936"/>
                    <a:pt x="1399" y="13301"/>
                    <a:pt x="1733" y="13969"/>
                  </a:cubicBezTo>
                  <a:cubicBezTo>
                    <a:pt x="1885" y="14304"/>
                    <a:pt x="2037" y="14608"/>
                    <a:pt x="2189" y="14972"/>
                  </a:cubicBezTo>
                  <a:cubicBezTo>
                    <a:pt x="2155" y="14971"/>
                    <a:pt x="2122" y="14971"/>
                    <a:pt x="2090" y="14971"/>
                  </a:cubicBezTo>
                  <a:cubicBezTo>
                    <a:pt x="1292" y="14971"/>
                    <a:pt x="1104" y="15336"/>
                    <a:pt x="1338" y="16067"/>
                  </a:cubicBezTo>
                  <a:cubicBezTo>
                    <a:pt x="1551" y="16735"/>
                    <a:pt x="1642" y="17434"/>
                    <a:pt x="1794" y="18134"/>
                  </a:cubicBezTo>
                  <a:cubicBezTo>
                    <a:pt x="1764" y="18164"/>
                    <a:pt x="1703" y="18164"/>
                    <a:pt x="1672" y="18194"/>
                  </a:cubicBezTo>
                  <a:cubicBezTo>
                    <a:pt x="1551" y="17951"/>
                    <a:pt x="1429" y="17708"/>
                    <a:pt x="1308" y="17526"/>
                  </a:cubicBezTo>
                  <a:cubicBezTo>
                    <a:pt x="1172" y="17300"/>
                    <a:pt x="987" y="17175"/>
                    <a:pt x="764" y="17175"/>
                  </a:cubicBezTo>
                  <a:cubicBezTo>
                    <a:pt x="686" y="17175"/>
                    <a:pt x="604" y="17190"/>
                    <a:pt x="517" y="17222"/>
                  </a:cubicBezTo>
                  <a:cubicBezTo>
                    <a:pt x="153" y="17374"/>
                    <a:pt x="1" y="17647"/>
                    <a:pt x="92" y="17982"/>
                  </a:cubicBezTo>
                  <a:cubicBezTo>
                    <a:pt x="365" y="18893"/>
                    <a:pt x="882" y="19653"/>
                    <a:pt x="1612" y="20200"/>
                  </a:cubicBezTo>
                  <a:cubicBezTo>
                    <a:pt x="1855" y="20383"/>
                    <a:pt x="1976" y="20535"/>
                    <a:pt x="1916" y="20808"/>
                  </a:cubicBezTo>
                  <a:cubicBezTo>
                    <a:pt x="1885" y="20960"/>
                    <a:pt x="1855" y="21143"/>
                    <a:pt x="1916" y="21264"/>
                  </a:cubicBezTo>
                  <a:cubicBezTo>
                    <a:pt x="2068" y="21477"/>
                    <a:pt x="2250" y="21781"/>
                    <a:pt x="2463" y="21781"/>
                  </a:cubicBezTo>
                  <a:cubicBezTo>
                    <a:pt x="2478" y="21783"/>
                    <a:pt x="2495" y="21784"/>
                    <a:pt x="2511" y="21784"/>
                  </a:cubicBezTo>
                  <a:cubicBezTo>
                    <a:pt x="2719" y="21784"/>
                    <a:pt x="2991" y="21613"/>
                    <a:pt x="3131" y="21416"/>
                  </a:cubicBezTo>
                  <a:cubicBezTo>
                    <a:pt x="3283" y="21295"/>
                    <a:pt x="3283" y="20991"/>
                    <a:pt x="3283" y="20778"/>
                  </a:cubicBezTo>
                  <a:cubicBezTo>
                    <a:pt x="3283" y="20170"/>
                    <a:pt x="3253" y="19562"/>
                    <a:pt x="3223" y="18954"/>
                  </a:cubicBezTo>
                  <a:cubicBezTo>
                    <a:pt x="3162" y="18286"/>
                    <a:pt x="3071" y="17617"/>
                    <a:pt x="2979" y="16887"/>
                  </a:cubicBezTo>
                  <a:lnTo>
                    <a:pt x="2979" y="16887"/>
                  </a:lnTo>
                  <a:cubicBezTo>
                    <a:pt x="3223" y="16948"/>
                    <a:pt x="3435" y="17009"/>
                    <a:pt x="3618" y="17100"/>
                  </a:cubicBezTo>
                  <a:cubicBezTo>
                    <a:pt x="3817" y="17225"/>
                    <a:pt x="3986" y="17288"/>
                    <a:pt x="4138" y="17288"/>
                  </a:cubicBezTo>
                  <a:cubicBezTo>
                    <a:pt x="4358" y="17288"/>
                    <a:pt x="4545" y="17156"/>
                    <a:pt x="4742" y="16887"/>
                  </a:cubicBezTo>
                  <a:cubicBezTo>
                    <a:pt x="4894" y="16675"/>
                    <a:pt x="5016" y="16431"/>
                    <a:pt x="5168" y="16219"/>
                  </a:cubicBezTo>
                  <a:cubicBezTo>
                    <a:pt x="5404" y="16325"/>
                    <a:pt x="5594" y="16381"/>
                    <a:pt x="5762" y="16381"/>
                  </a:cubicBezTo>
                  <a:cubicBezTo>
                    <a:pt x="6026" y="16381"/>
                    <a:pt x="6233" y="16242"/>
                    <a:pt x="6475" y="15945"/>
                  </a:cubicBezTo>
                  <a:cubicBezTo>
                    <a:pt x="6992" y="15337"/>
                    <a:pt x="7478" y="14729"/>
                    <a:pt x="7964" y="14091"/>
                  </a:cubicBezTo>
                  <a:cubicBezTo>
                    <a:pt x="8207" y="13787"/>
                    <a:pt x="8238" y="13453"/>
                    <a:pt x="7964" y="13149"/>
                  </a:cubicBezTo>
                  <a:cubicBezTo>
                    <a:pt x="7830" y="12998"/>
                    <a:pt x="7660" y="12930"/>
                    <a:pt x="7483" y="12930"/>
                  </a:cubicBezTo>
                  <a:cubicBezTo>
                    <a:pt x="7338" y="12930"/>
                    <a:pt x="7189" y="12976"/>
                    <a:pt x="7052" y="13057"/>
                  </a:cubicBezTo>
                  <a:cubicBezTo>
                    <a:pt x="6566" y="13361"/>
                    <a:pt x="6141" y="13696"/>
                    <a:pt x="5654" y="14030"/>
                  </a:cubicBezTo>
                  <a:cubicBezTo>
                    <a:pt x="5411" y="14182"/>
                    <a:pt x="5168" y="14304"/>
                    <a:pt x="4864" y="14486"/>
                  </a:cubicBezTo>
                  <a:cubicBezTo>
                    <a:pt x="4955" y="14152"/>
                    <a:pt x="5077" y="13939"/>
                    <a:pt x="5046" y="13726"/>
                  </a:cubicBezTo>
                  <a:cubicBezTo>
                    <a:pt x="4955" y="13361"/>
                    <a:pt x="5046" y="13118"/>
                    <a:pt x="5381" y="12936"/>
                  </a:cubicBezTo>
                  <a:cubicBezTo>
                    <a:pt x="5526" y="13014"/>
                    <a:pt x="5666" y="13055"/>
                    <a:pt x="5800" y="13055"/>
                  </a:cubicBezTo>
                  <a:cubicBezTo>
                    <a:pt x="6031" y="13055"/>
                    <a:pt x="6241" y="12932"/>
                    <a:pt x="6414" y="12662"/>
                  </a:cubicBezTo>
                  <a:cubicBezTo>
                    <a:pt x="7022" y="11720"/>
                    <a:pt x="7630" y="10747"/>
                    <a:pt x="8207" y="9775"/>
                  </a:cubicBezTo>
                  <a:cubicBezTo>
                    <a:pt x="8390" y="9501"/>
                    <a:pt x="8359" y="9197"/>
                    <a:pt x="8116" y="8954"/>
                  </a:cubicBezTo>
                  <a:cubicBezTo>
                    <a:pt x="7971" y="8809"/>
                    <a:pt x="7817" y="8741"/>
                    <a:pt x="7659" y="8741"/>
                  </a:cubicBezTo>
                  <a:cubicBezTo>
                    <a:pt x="7520" y="8741"/>
                    <a:pt x="7377" y="8794"/>
                    <a:pt x="7235" y="8893"/>
                  </a:cubicBezTo>
                  <a:cubicBezTo>
                    <a:pt x="7052" y="9045"/>
                    <a:pt x="6900" y="9228"/>
                    <a:pt x="6779" y="9440"/>
                  </a:cubicBezTo>
                  <a:cubicBezTo>
                    <a:pt x="6262" y="10261"/>
                    <a:pt x="5776" y="11082"/>
                    <a:pt x="5289" y="11902"/>
                  </a:cubicBezTo>
                  <a:cubicBezTo>
                    <a:pt x="5289" y="11933"/>
                    <a:pt x="5229" y="11933"/>
                    <a:pt x="5168" y="11994"/>
                  </a:cubicBezTo>
                  <a:cubicBezTo>
                    <a:pt x="5107" y="11842"/>
                    <a:pt x="5077" y="11720"/>
                    <a:pt x="5046" y="11659"/>
                  </a:cubicBezTo>
                  <a:cubicBezTo>
                    <a:pt x="5989" y="10565"/>
                    <a:pt x="5259" y="9349"/>
                    <a:pt x="5381" y="8377"/>
                  </a:cubicBezTo>
                  <a:cubicBezTo>
                    <a:pt x="5715" y="8225"/>
                    <a:pt x="6080" y="8164"/>
                    <a:pt x="6262" y="7951"/>
                  </a:cubicBezTo>
                  <a:cubicBezTo>
                    <a:pt x="7174" y="6887"/>
                    <a:pt x="8056" y="5763"/>
                    <a:pt x="8937" y="4668"/>
                  </a:cubicBezTo>
                  <a:cubicBezTo>
                    <a:pt x="9180" y="4364"/>
                    <a:pt x="9211" y="4060"/>
                    <a:pt x="8937" y="3756"/>
                  </a:cubicBezTo>
                  <a:cubicBezTo>
                    <a:pt x="8796" y="3616"/>
                    <a:pt x="8647" y="3547"/>
                    <a:pt x="8499" y="3547"/>
                  </a:cubicBezTo>
                  <a:cubicBezTo>
                    <a:pt x="8359" y="3547"/>
                    <a:pt x="8219" y="3608"/>
                    <a:pt x="8086" y="3726"/>
                  </a:cubicBezTo>
                  <a:cubicBezTo>
                    <a:pt x="7812" y="3908"/>
                    <a:pt x="7569" y="4152"/>
                    <a:pt x="7356" y="4395"/>
                  </a:cubicBezTo>
                  <a:cubicBezTo>
                    <a:pt x="6748" y="5124"/>
                    <a:pt x="6171" y="5854"/>
                    <a:pt x="5533" y="6614"/>
                  </a:cubicBezTo>
                  <a:cubicBezTo>
                    <a:pt x="5320" y="6310"/>
                    <a:pt x="5107" y="6036"/>
                    <a:pt x="4864" y="5763"/>
                  </a:cubicBezTo>
                  <a:cubicBezTo>
                    <a:pt x="5624" y="5580"/>
                    <a:pt x="5715" y="5428"/>
                    <a:pt x="5654" y="4608"/>
                  </a:cubicBezTo>
                  <a:cubicBezTo>
                    <a:pt x="6262" y="4425"/>
                    <a:pt x="6414" y="4121"/>
                    <a:pt x="6262" y="3392"/>
                  </a:cubicBezTo>
                  <a:cubicBezTo>
                    <a:pt x="6232" y="3240"/>
                    <a:pt x="6201" y="2966"/>
                    <a:pt x="6262" y="2905"/>
                  </a:cubicBezTo>
                  <a:cubicBezTo>
                    <a:pt x="6900" y="2449"/>
                    <a:pt x="7022" y="1690"/>
                    <a:pt x="7387" y="1051"/>
                  </a:cubicBezTo>
                  <a:cubicBezTo>
                    <a:pt x="7600" y="656"/>
                    <a:pt x="7508" y="261"/>
                    <a:pt x="7174" y="109"/>
                  </a:cubicBezTo>
                  <a:cubicBezTo>
                    <a:pt x="7046" y="34"/>
                    <a:pt x="6925" y="1"/>
                    <a:pt x="6811" y="1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7" name="Google Shape;14877;p43"/>
            <p:cNvSpPr/>
            <p:nvPr/>
          </p:nvSpPr>
          <p:spPr>
            <a:xfrm rot="-1880383">
              <a:off x="7909760" y="866940"/>
              <a:ext cx="179970" cy="247087"/>
            </a:xfrm>
            <a:custGeom>
              <a:rect b="b" l="l" r="r" t="t"/>
              <a:pathLst>
                <a:path extrusionOk="0" h="12480" w="9090">
                  <a:moveTo>
                    <a:pt x="6661" y="0"/>
                  </a:moveTo>
                  <a:cubicBezTo>
                    <a:pt x="6580" y="0"/>
                    <a:pt x="6497" y="18"/>
                    <a:pt x="6414" y="56"/>
                  </a:cubicBezTo>
                  <a:cubicBezTo>
                    <a:pt x="6202" y="147"/>
                    <a:pt x="6019" y="360"/>
                    <a:pt x="5928" y="603"/>
                  </a:cubicBezTo>
                  <a:cubicBezTo>
                    <a:pt x="5746" y="1059"/>
                    <a:pt x="5654" y="1546"/>
                    <a:pt x="5533" y="2032"/>
                  </a:cubicBezTo>
                  <a:cubicBezTo>
                    <a:pt x="5288" y="1899"/>
                    <a:pt x="5080" y="1832"/>
                    <a:pt x="4907" y="1832"/>
                  </a:cubicBezTo>
                  <a:cubicBezTo>
                    <a:pt x="4565" y="1832"/>
                    <a:pt x="4357" y="2095"/>
                    <a:pt x="4256" y="2640"/>
                  </a:cubicBezTo>
                  <a:cubicBezTo>
                    <a:pt x="4195" y="2944"/>
                    <a:pt x="4195" y="3217"/>
                    <a:pt x="4195" y="3521"/>
                  </a:cubicBezTo>
                  <a:cubicBezTo>
                    <a:pt x="4165" y="3886"/>
                    <a:pt x="4195" y="4281"/>
                    <a:pt x="4195" y="4768"/>
                  </a:cubicBezTo>
                  <a:cubicBezTo>
                    <a:pt x="4013" y="4646"/>
                    <a:pt x="3952" y="4616"/>
                    <a:pt x="3891" y="4555"/>
                  </a:cubicBezTo>
                  <a:cubicBezTo>
                    <a:pt x="3010" y="3916"/>
                    <a:pt x="2159" y="3278"/>
                    <a:pt x="1277" y="2640"/>
                  </a:cubicBezTo>
                  <a:cubicBezTo>
                    <a:pt x="1081" y="2514"/>
                    <a:pt x="892" y="2452"/>
                    <a:pt x="721" y="2452"/>
                  </a:cubicBezTo>
                  <a:cubicBezTo>
                    <a:pt x="520" y="2452"/>
                    <a:pt x="345" y="2537"/>
                    <a:pt x="214" y="2701"/>
                  </a:cubicBezTo>
                  <a:cubicBezTo>
                    <a:pt x="1" y="3035"/>
                    <a:pt x="62" y="3430"/>
                    <a:pt x="487" y="3734"/>
                  </a:cubicBezTo>
                  <a:cubicBezTo>
                    <a:pt x="791" y="3977"/>
                    <a:pt x="1095" y="4190"/>
                    <a:pt x="1429" y="4433"/>
                  </a:cubicBezTo>
                  <a:cubicBezTo>
                    <a:pt x="822" y="4889"/>
                    <a:pt x="791" y="5315"/>
                    <a:pt x="1369" y="5801"/>
                  </a:cubicBezTo>
                  <a:cubicBezTo>
                    <a:pt x="1764" y="6135"/>
                    <a:pt x="2189" y="6409"/>
                    <a:pt x="2615" y="6713"/>
                  </a:cubicBezTo>
                  <a:cubicBezTo>
                    <a:pt x="2919" y="6895"/>
                    <a:pt x="3223" y="7108"/>
                    <a:pt x="3496" y="7290"/>
                  </a:cubicBezTo>
                  <a:cubicBezTo>
                    <a:pt x="3253" y="7382"/>
                    <a:pt x="3010" y="7442"/>
                    <a:pt x="2858" y="7564"/>
                  </a:cubicBezTo>
                  <a:cubicBezTo>
                    <a:pt x="2524" y="7868"/>
                    <a:pt x="2645" y="8233"/>
                    <a:pt x="2858" y="8567"/>
                  </a:cubicBezTo>
                  <a:cubicBezTo>
                    <a:pt x="3284" y="9145"/>
                    <a:pt x="3740" y="9752"/>
                    <a:pt x="4165" y="10360"/>
                  </a:cubicBezTo>
                  <a:lnTo>
                    <a:pt x="4043" y="10360"/>
                  </a:lnTo>
                  <a:cubicBezTo>
                    <a:pt x="3832" y="10255"/>
                    <a:pt x="3644" y="10201"/>
                    <a:pt x="3484" y="10201"/>
                  </a:cubicBezTo>
                  <a:cubicBezTo>
                    <a:pt x="3275" y="10201"/>
                    <a:pt x="3113" y="10293"/>
                    <a:pt x="3010" y="10482"/>
                  </a:cubicBezTo>
                  <a:cubicBezTo>
                    <a:pt x="2797" y="10816"/>
                    <a:pt x="2919" y="11211"/>
                    <a:pt x="3344" y="11485"/>
                  </a:cubicBezTo>
                  <a:cubicBezTo>
                    <a:pt x="3770" y="11789"/>
                    <a:pt x="4226" y="12093"/>
                    <a:pt x="4682" y="12366"/>
                  </a:cubicBezTo>
                  <a:cubicBezTo>
                    <a:pt x="4810" y="12443"/>
                    <a:pt x="4938" y="12479"/>
                    <a:pt x="5058" y="12479"/>
                  </a:cubicBezTo>
                  <a:cubicBezTo>
                    <a:pt x="5365" y="12479"/>
                    <a:pt x="5619" y="12243"/>
                    <a:pt x="5685" y="11850"/>
                  </a:cubicBezTo>
                  <a:cubicBezTo>
                    <a:pt x="5685" y="11759"/>
                    <a:pt x="5715" y="11607"/>
                    <a:pt x="5776" y="11576"/>
                  </a:cubicBezTo>
                  <a:cubicBezTo>
                    <a:pt x="6141" y="11363"/>
                    <a:pt x="6202" y="11059"/>
                    <a:pt x="6171" y="10847"/>
                  </a:cubicBezTo>
                  <a:cubicBezTo>
                    <a:pt x="6414" y="10482"/>
                    <a:pt x="6597" y="10239"/>
                    <a:pt x="6749" y="9965"/>
                  </a:cubicBezTo>
                  <a:cubicBezTo>
                    <a:pt x="6809" y="9904"/>
                    <a:pt x="6870" y="9783"/>
                    <a:pt x="6961" y="9783"/>
                  </a:cubicBezTo>
                  <a:cubicBezTo>
                    <a:pt x="7357" y="9722"/>
                    <a:pt x="7539" y="9418"/>
                    <a:pt x="7691" y="9114"/>
                  </a:cubicBezTo>
                  <a:cubicBezTo>
                    <a:pt x="8116" y="8263"/>
                    <a:pt x="8512" y="7442"/>
                    <a:pt x="8937" y="6622"/>
                  </a:cubicBezTo>
                  <a:cubicBezTo>
                    <a:pt x="9089" y="6318"/>
                    <a:pt x="9089" y="6014"/>
                    <a:pt x="8816" y="5801"/>
                  </a:cubicBezTo>
                  <a:cubicBezTo>
                    <a:pt x="8679" y="5679"/>
                    <a:pt x="8534" y="5619"/>
                    <a:pt x="8390" y="5619"/>
                  </a:cubicBezTo>
                  <a:cubicBezTo>
                    <a:pt x="8246" y="5619"/>
                    <a:pt x="8101" y="5679"/>
                    <a:pt x="7965" y="5801"/>
                  </a:cubicBezTo>
                  <a:cubicBezTo>
                    <a:pt x="7752" y="5983"/>
                    <a:pt x="7569" y="6227"/>
                    <a:pt x="7448" y="6470"/>
                  </a:cubicBezTo>
                  <a:cubicBezTo>
                    <a:pt x="7235" y="6865"/>
                    <a:pt x="7053" y="7290"/>
                    <a:pt x="6840" y="7686"/>
                  </a:cubicBezTo>
                  <a:cubicBezTo>
                    <a:pt x="6784" y="7796"/>
                    <a:pt x="6678" y="7933"/>
                    <a:pt x="6591" y="7933"/>
                  </a:cubicBezTo>
                  <a:cubicBezTo>
                    <a:pt x="6583" y="7933"/>
                    <a:pt x="6574" y="7931"/>
                    <a:pt x="6566" y="7929"/>
                  </a:cubicBezTo>
                  <a:cubicBezTo>
                    <a:pt x="6019" y="7929"/>
                    <a:pt x="5806" y="8293"/>
                    <a:pt x="5654" y="8749"/>
                  </a:cubicBezTo>
                  <a:cubicBezTo>
                    <a:pt x="5563" y="9023"/>
                    <a:pt x="5502" y="9327"/>
                    <a:pt x="5411" y="9722"/>
                  </a:cubicBezTo>
                  <a:cubicBezTo>
                    <a:pt x="4834" y="8962"/>
                    <a:pt x="4317" y="8263"/>
                    <a:pt x="3891" y="7686"/>
                  </a:cubicBezTo>
                  <a:cubicBezTo>
                    <a:pt x="4165" y="7503"/>
                    <a:pt x="4499" y="7382"/>
                    <a:pt x="4651" y="7138"/>
                  </a:cubicBezTo>
                  <a:cubicBezTo>
                    <a:pt x="4925" y="6622"/>
                    <a:pt x="4469" y="6318"/>
                    <a:pt x="4135" y="5953"/>
                  </a:cubicBezTo>
                  <a:cubicBezTo>
                    <a:pt x="4317" y="5862"/>
                    <a:pt x="4499" y="5862"/>
                    <a:pt x="4682" y="5831"/>
                  </a:cubicBezTo>
                  <a:cubicBezTo>
                    <a:pt x="4895" y="5771"/>
                    <a:pt x="5107" y="5679"/>
                    <a:pt x="5320" y="5588"/>
                  </a:cubicBezTo>
                  <a:cubicBezTo>
                    <a:pt x="5411" y="5558"/>
                    <a:pt x="5472" y="5406"/>
                    <a:pt x="5563" y="5406"/>
                  </a:cubicBezTo>
                  <a:cubicBezTo>
                    <a:pt x="6019" y="5315"/>
                    <a:pt x="6202" y="5011"/>
                    <a:pt x="6293" y="4616"/>
                  </a:cubicBezTo>
                  <a:cubicBezTo>
                    <a:pt x="6627" y="3339"/>
                    <a:pt x="6961" y="2062"/>
                    <a:pt x="7235" y="786"/>
                  </a:cubicBezTo>
                  <a:cubicBezTo>
                    <a:pt x="7335" y="362"/>
                    <a:pt x="7026" y="0"/>
                    <a:pt x="6661" y="0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8" name="Google Shape;14878;p43"/>
            <p:cNvSpPr/>
            <p:nvPr/>
          </p:nvSpPr>
          <p:spPr>
            <a:xfrm rot="-1880383">
              <a:off x="7933835" y="932889"/>
              <a:ext cx="131819" cy="115189"/>
            </a:xfrm>
            <a:custGeom>
              <a:rect b="b" l="l" r="r" t="t"/>
              <a:pathLst>
                <a:path extrusionOk="0" h="5818" w="6658">
                  <a:moveTo>
                    <a:pt x="5963" y="1"/>
                  </a:moveTo>
                  <a:cubicBezTo>
                    <a:pt x="5685" y="1"/>
                    <a:pt x="5432" y="172"/>
                    <a:pt x="5289" y="528"/>
                  </a:cubicBezTo>
                  <a:cubicBezTo>
                    <a:pt x="5168" y="892"/>
                    <a:pt x="5107" y="1257"/>
                    <a:pt x="5046" y="1622"/>
                  </a:cubicBezTo>
                  <a:cubicBezTo>
                    <a:pt x="4985" y="1956"/>
                    <a:pt x="5016" y="2290"/>
                    <a:pt x="4529" y="2351"/>
                  </a:cubicBezTo>
                  <a:cubicBezTo>
                    <a:pt x="4377" y="2351"/>
                    <a:pt x="4225" y="2625"/>
                    <a:pt x="4134" y="2807"/>
                  </a:cubicBezTo>
                  <a:cubicBezTo>
                    <a:pt x="4013" y="3020"/>
                    <a:pt x="3982" y="3294"/>
                    <a:pt x="3891" y="3537"/>
                  </a:cubicBezTo>
                  <a:cubicBezTo>
                    <a:pt x="2979" y="3050"/>
                    <a:pt x="2098" y="2594"/>
                    <a:pt x="1216" y="2108"/>
                  </a:cubicBezTo>
                  <a:cubicBezTo>
                    <a:pt x="1035" y="2017"/>
                    <a:pt x="870" y="1971"/>
                    <a:pt x="722" y="1971"/>
                  </a:cubicBezTo>
                  <a:cubicBezTo>
                    <a:pt x="522" y="1971"/>
                    <a:pt x="353" y="2055"/>
                    <a:pt x="213" y="2230"/>
                  </a:cubicBezTo>
                  <a:cubicBezTo>
                    <a:pt x="0" y="2503"/>
                    <a:pt x="92" y="2868"/>
                    <a:pt x="396" y="3202"/>
                  </a:cubicBezTo>
                  <a:cubicBezTo>
                    <a:pt x="487" y="3294"/>
                    <a:pt x="608" y="3415"/>
                    <a:pt x="578" y="3506"/>
                  </a:cubicBezTo>
                  <a:cubicBezTo>
                    <a:pt x="426" y="3932"/>
                    <a:pt x="608" y="4297"/>
                    <a:pt x="943" y="4509"/>
                  </a:cubicBezTo>
                  <a:cubicBezTo>
                    <a:pt x="1672" y="4996"/>
                    <a:pt x="2432" y="5421"/>
                    <a:pt x="3222" y="5786"/>
                  </a:cubicBezTo>
                  <a:cubicBezTo>
                    <a:pt x="3266" y="5808"/>
                    <a:pt x="3322" y="5817"/>
                    <a:pt x="3383" y="5817"/>
                  </a:cubicBezTo>
                  <a:cubicBezTo>
                    <a:pt x="3580" y="5817"/>
                    <a:pt x="3836" y="5719"/>
                    <a:pt x="3952" y="5604"/>
                  </a:cubicBezTo>
                  <a:cubicBezTo>
                    <a:pt x="4104" y="5452"/>
                    <a:pt x="4013" y="5117"/>
                    <a:pt x="4013" y="4844"/>
                  </a:cubicBezTo>
                  <a:cubicBezTo>
                    <a:pt x="4013" y="4813"/>
                    <a:pt x="3982" y="4752"/>
                    <a:pt x="3921" y="4631"/>
                  </a:cubicBezTo>
                  <a:lnTo>
                    <a:pt x="3921" y="4631"/>
                  </a:lnTo>
                  <a:cubicBezTo>
                    <a:pt x="4143" y="4805"/>
                    <a:pt x="4348" y="4905"/>
                    <a:pt x="4541" y="4905"/>
                  </a:cubicBezTo>
                  <a:cubicBezTo>
                    <a:pt x="4719" y="4905"/>
                    <a:pt x="4886" y="4820"/>
                    <a:pt x="5046" y="4631"/>
                  </a:cubicBezTo>
                  <a:cubicBezTo>
                    <a:pt x="5107" y="4570"/>
                    <a:pt x="5198" y="4540"/>
                    <a:pt x="5259" y="4540"/>
                  </a:cubicBezTo>
                  <a:cubicBezTo>
                    <a:pt x="5806" y="4509"/>
                    <a:pt x="5958" y="4114"/>
                    <a:pt x="6049" y="3689"/>
                  </a:cubicBezTo>
                  <a:cubicBezTo>
                    <a:pt x="6232" y="2777"/>
                    <a:pt x="6384" y="1865"/>
                    <a:pt x="6566" y="953"/>
                  </a:cubicBezTo>
                  <a:cubicBezTo>
                    <a:pt x="6657" y="528"/>
                    <a:pt x="6536" y="163"/>
                    <a:pt x="6201" y="41"/>
                  </a:cubicBezTo>
                  <a:cubicBezTo>
                    <a:pt x="6121" y="14"/>
                    <a:pt x="6041" y="1"/>
                    <a:pt x="5963" y="1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9" name="Google Shape;14879;p43"/>
            <p:cNvSpPr/>
            <p:nvPr/>
          </p:nvSpPr>
          <p:spPr>
            <a:xfrm rot="-1880383">
              <a:off x="7937449" y="930503"/>
              <a:ext cx="124593" cy="119960"/>
            </a:xfrm>
            <a:custGeom>
              <a:rect b="b" l="l" r="r" t="t"/>
              <a:pathLst>
                <a:path extrusionOk="0" h="6059" w="6293">
                  <a:moveTo>
                    <a:pt x="5535" y="1"/>
                  </a:moveTo>
                  <a:cubicBezTo>
                    <a:pt x="5446" y="1"/>
                    <a:pt x="5333" y="45"/>
                    <a:pt x="5259" y="70"/>
                  </a:cubicBezTo>
                  <a:cubicBezTo>
                    <a:pt x="2919" y="708"/>
                    <a:pt x="1368" y="2258"/>
                    <a:pt x="183" y="4295"/>
                  </a:cubicBezTo>
                  <a:cubicBezTo>
                    <a:pt x="1" y="4568"/>
                    <a:pt x="1" y="4903"/>
                    <a:pt x="244" y="5176"/>
                  </a:cubicBezTo>
                  <a:cubicBezTo>
                    <a:pt x="305" y="5237"/>
                    <a:pt x="335" y="5328"/>
                    <a:pt x="365" y="5389"/>
                  </a:cubicBezTo>
                  <a:cubicBezTo>
                    <a:pt x="512" y="5829"/>
                    <a:pt x="736" y="6059"/>
                    <a:pt x="1017" y="6059"/>
                  </a:cubicBezTo>
                  <a:cubicBezTo>
                    <a:pt x="1202" y="6059"/>
                    <a:pt x="1413" y="5959"/>
                    <a:pt x="1642" y="5754"/>
                  </a:cubicBezTo>
                  <a:cubicBezTo>
                    <a:pt x="2067" y="5389"/>
                    <a:pt x="2432" y="4933"/>
                    <a:pt x="2827" y="4508"/>
                  </a:cubicBezTo>
                  <a:cubicBezTo>
                    <a:pt x="3283" y="3960"/>
                    <a:pt x="3283" y="3626"/>
                    <a:pt x="2827" y="3049"/>
                  </a:cubicBezTo>
                  <a:cubicBezTo>
                    <a:pt x="3496" y="2319"/>
                    <a:pt x="4317" y="1802"/>
                    <a:pt x="5259" y="1498"/>
                  </a:cubicBezTo>
                  <a:cubicBezTo>
                    <a:pt x="5502" y="1407"/>
                    <a:pt x="5776" y="1377"/>
                    <a:pt x="5958" y="1194"/>
                  </a:cubicBezTo>
                  <a:cubicBezTo>
                    <a:pt x="6110" y="1012"/>
                    <a:pt x="6292" y="678"/>
                    <a:pt x="6232" y="465"/>
                  </a:cubicBezTo>
                  <a:cubicBezTo>
                    <a:pt x="6171" y="283"/>
                    <a:pt x="5837" y="131"/>
                    <a:pt x="5593" y="9"/>
                  </a:cubicBezTo>
                  <a:cubicBezTo>
                    <a:pt x="5576" y="3"/>
                    <a:pt x="5556" y="1"/>
                    <a:pt x="5535" y="1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80" name="Google Shape;14880;p43"/>
            <p:cNvSpPr/>
            <p:nvPr/>
          </p:nvSpPr>
          <p:spPr>
            <a:xfrm rot="-1880383">
              <a:off x="7963929" y="938165"/>
              <a:ext cx="71632" cy="104636"/>
            </a:xfrm>
            <a:custGeom>
              <a:rect b="b" l="l" r="r" t="t"/>
              <a:pathLst>
                <a:path extrusionOk="0" h="5285" w="3618">
                  <a:moveTo>
                    <a:pt x="1415" y="0"/>
                  </a:moveTo>
                  <a:cubicBezTo>
                    <a:pt x="1364" y="0"/>
                    <a:pt x="1317" y="6"/>
                    <a:pt x="1277" y="19"/>
                  </a:cubicBezTo>
                  <a:cubicBezTo>
                    <a:pt x="1064" y="111"/>
                    <a:pt x="973" y="415"/>
                    <a:pt x="851" y="658"/>
                  </a:cubicBezTo>
                  <a:cubicBezTo>
                    <a:pt x="821" y="719"/>
                    <a:pt x="882" y="871"/>
                    <a:pt x="912" y="992"/>
                  </a:cubicBezTo>
                  <a:cubicBezTo>
                    <a:pt x="213" y="1175"/>
                    <a:pt x="0" y="1539"/>
                    <a:pt x="274" y="2086"/>
                  </a:cubicBezTo>
                  <a:cubicBezTo>
                    <a:pt x="730" y="2998"/>
                    <a:pt x="1247" y="3910"/>
                    <a:pt x="1763" y="4792"/>
                  </a:cubicBezTo>
                  <a:cubicBezTo>
                    <a:pt x="1972" y="5133"/>
                    <a:pt x="2227" y="5285"/>
                    <a:pt x="2530" y="5285"/>
                  </a:cubicBezTo>
                  <a:cubicBezTo>
                    <a:pt x="2713" y="5285"/>
                    <a:pt x="2913" y="5229"/>
                    <a:pt x="3131" y="5126"/>
                  </a:cubicBezTo>
                  <a:cubicBezTo>
                    <a:pt x="3496" y="4944"/>
                    <a:pt x="3617" y="4579"/>
                    <a:pt x="3435" y="4001"/>
                  </a:cubicBezTo>
                  <a:cubicBezTo>
                    <a:pt x="3101" y="2937"/>
                    <a:pt x="2736" y="1874"/>
                    <a:pt x="2341" y="840"/>
                  </a:cubicBezTo>
                  <a:cubicBezTo>
                    <a:pt x="2250" y="597"/>
                    <a:pt x="2158" y="323"/>
                    <a:pt x="1946" y="171"/>
                  </a:cubicBezTo>
                  <a:cubicBezTo>
                    <a:pt x="1827" y="77"/>
                    <a:pt x="1597" y="0"/>
                    <a:pt x="1415" y="0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81" name="Google Shape;14881;p43"/>
            <p:cNvSpPr/>
            <p:nvPr/>
          </p:nvSpPr>
          <p:spPr>
            <a:xfrm rot="-1880383">
              <a:off x="7808064" y="552666"/>
              <a:ext cx="383361" cy="875635"/>
            </a:xfrm>
            <a:custGeom>
              <a:rect b="b" l="l" r="r" t="t"/>
              <a:pathLst>
                <a:path extrusionOk="0" h="44227" w="19363">
                  <a:moveTo>
                    <a:pt x="3770" y="5381"/>
                  </a:moveTo>
                  <a:lnTo>
                    <a:pt x="3770" y="5381"/>
                  </a:lnTo>
                  <a:cubicBezTo>
                    <a:pt x="4742" y="6292"/>
                    <a:pt x="5776" y="7265"/>
                    <a:pt x="6900" y="8299"/>
                  </a:cubicBezTo>
                  <a:cubicBezTo>
                    <a:pt x="6515" y="8299"/>
                    <a:pt x="6171" y="8326"/>
                    <a:pt x="5840" y="8326"/>
                  </a:cubicBezTo>
                  <a:cubicBezTo>
                    <a:pt x="5675" y="8326"/>
                    <a:pt x="5512" y="8319"/>
                    <a:pt x="5350" y="8299"/>
                  </a:cubicBezTo>
                  <a:cubicBezTo>
                    <a:pt x="5138" y="8268"/>
                    <a:pt x="4955" y="8055"/>
                    <a:pt x="4773" y="7903"/>
                  </a:cubicBezTo>
                  <a:cubicBezTo>
                    <a:pt x="4562" y="7663"/>
                    <a:pt x="4382" y="7423"/>
                    <a:pt x="4172" y="7182"/>
                  </a:cubicBezTo>
                  <a:lnTo>
                    <a:pt x="4172" y="7182"/>
                  </a:lnTo>
                  <a:cubicBezTo>
                    <a:pt x="4180" y="7190"/>
                    <a:pt x="4187" y="7197"/>
                    <a:pt x="4195" y="7204"/>
                  </a:cubicBezTo>
                  <a:cubicBezTo>
                    <a:pt x="4104" y="6840"/>
                    <a:pt x="3982" y="6536"/>
                    <a:pt x="3891" y="6171"/>
                  </a:cubicBezTo>
                  <a:cubicBezTo>
                    <a:pt x="3831" y="5867"/>
                    <a:pt x="3800" y="5563"/>
                    <a:pt x="3770" y="5381"/>
                  </a:cubicBezTo>
                  <a:close/>
                  <a:moveTo>
                    <a:pt x="4226" y="1703"/>
                  </a:moveTo>
                  <a:lnTo>
                    <a:pt x="4226" y="1703"/>
                  </a:lnTo>
                  <a:cubicBezTo>
                    <a:pt x="5806" y="2189"/>
                    <a:pt x="7448" y="2523"/>
                    <a:pt x="8511" y="4013"/>
                  </a:cubicBezTo>
                  <a:cubicBezTo>
                    <a:pt x="8876" y="4529"/>
                    <a:pt x="9271" y="5016"/>
                    <a:pt x="9636" y="5533"/>
                  </a:cubicBezTo>
                  <a:cubicBezTo>
                    <a:pt x="10092" y="6201"/>
                    <a:pt x="10274" y="6900"/>
                    <a:pt x="9879" y="7691"/>
                  </a:cubicBezTo>
                  <a:cubicBezTo>
                    <a:pt x="9727" y="7995"/>
                    <a:pt x="9636" y="8359"/>
                    <a:pt x="9454" y="8815"/>
                  </a:cubicBezTo>
                  <a:cubicBezTo>
                    <a:pt x="9119" y="8329"/>
                    <a:pt x="8815" y="7903"/>
                    <a:pt x="8511" y="7478"/>
                  </a:cubicBezTo>
                  <a:cubicBezTo>
                    <a:pt x="8238" y="7052"/>
                    <a:pt x="7904" y="6657"/>
                    <a:pt x="7630" y="6201"/>
                  </a:cubicBezTo>
                  <a:cubicBezTo>
                    <a:pt x="7265" y="5593"/>
                    <a:pt x="6840" y="5077"/>
                    <a:pt x="6201" y="4742"/>
                  </a:cubicBezTo>
                  <a:lnTo>
                    <a:pt x="6201" y="4742"/>
                  </a:lnTo>
                  <a:cubicBezTo>
                    <a:pt x="6718" y="5776"/>
                    <a:pt x="7235" y="6809"/>
                    <a:pt x="7782" y="7812"/>
                  </a:cubicBezTo>
                  <a:cubicBezTo>
                    <a:pt x="7934" y="8116"/>
                    <a:pt x="8086" y="8450"/>
                    <a:pt x="8116" y="8846"/>
                  </a:cubicBezTo>
                  <a:cubicBezTo>
                    <a:pt x="7995" y="8785"/>
                    <a:pt x="7843" y="8724"/>
                    <a:pt x="7752" y="8633"/>
                  </a:cubicBezTo>
                  <a:cubicBezTo>
                    <a:pt x="6566" y="7447"/>
                    <a:pt x="5381" y="6292"/>
                    <a:pt x="4195" y="5107"/>
                  </a:cubicBezTo>
                  <a:cubicBezTo>
                    <a:pt x="3709" y="4590"/>
                    <a:pt x="3587" y="3344"/>
                    <a:pt x="3952" y="2736"/>
                  </a:cubicBezTo>
                  <a:cubicBezTo>
                    <a:pt x="4013" y="2675"/>
                    <a:pt x="4195" y="2706"/>
                    <a:pt x="4286" y="2675"/>
                  </a:cubicBezTo>
                  <a:cubicBezTo>
                    <a:pt x="4074" y="2219"/>
                    <a:pt x="4074" y="2219"/>
                    <a:pt x="4226" y="1703"/>
                  </a:cubicBezTo>
                  <a:close/>
                  <a:moveTo>
                    <a:pt x="12524" y="5320"/>
                  </a:moveTo>
                  <a:cubicBezTo>
                    <a:pt x="13162" y="5988"/>
                    <a:pt x="13436" y="6809"/>
                    <a:pt x="13679" y="7599"/>
                  </a:cubicBezTo>
                  <a:cubicBezTo>
                    <a:pt x="13740" y="7873"/>
                    <a:pt x="13770" y="8147"/>
                    <a:pt x="13831" y="8420"/>
                  </a:cubicBezTo>
                  <a:cubicBezTo>
                    <a:pt x="14043" y="9241"/>
                    <a:pt x="13891" y="9849"/>
                    <a:pt x="13101" y="10396"/>
                  </a:cubicBezTo>
                  <a:cubicBezTo>
                    <a:pt x="12433" y="10882"/>
                    <a:pt x="11977" y="11642"/>
                    <a:pt x="11338" y="12372"/>
                  </a:cubicBezTo>
                  <a:cubicBezTo>
                    <a:pt x="11369" y="10882"/>
                    <a:pt x="11916" y="9545"/>
                    <a:pt x="12037" y="8147"/>
                  </a:cubicBezTo>
                  <a:cubicBezTo>
                    <a:pt x="11977" y="8147"/>
                    <a:pt x="11916" y="8116"/>
                    <a:pt x="11885" y="8116"/>
                  </a:cubicBezTo>
                  <a:cubicBezTo>
                    <a:pt x="11521" y="9423"/>
                    <a:pt x="11156" y="10730"/>
                    <a:pt x="10791" y="12128"/>
                  </a:cubicBezTo>
                  <a:cubicBezTo>
                    <a:pt x="9970" y="10943"/>
                    <a:pt x="9545" y="9788"/>
                    <a:pt x="10062" y="8450"/>
                  </a:cubicBezTo>
                  <a:cubicBezTo>
                    <a:pt x="10578" y="7204"/>
                    <a:pt x="11156" y="5988"/>
                    <a:pt x="12524" y="5320"/>
                  </a:cubicBezTo>
                  <a:close/>
                  <a:moveTo>
                    <a:pt x="5956" y="8863"/>
                  </a:moveTo>
                  <a:cubicBezTo>
                    <a:pt x="6419" y="8863"/>
                    <a:pt x="6885" y="8935"/>
                    <a:pt x="7356" y="9089"/>
                  </a:cubicBezTo>
                  <a:cubicBezTo>
                    <a:pt x="8633" y="9484"/>
                    <a:pt x="9150" y="10122"/>
                    <a:pt x="9484" y="11581"/>
                  </a:cubicBezTo>
                  <a:cubicBezTo>
                    <a:pt x="8390" y="11186"/>
                    <a:pt x="7417" y="10548"/>
                    <a:pt x="6293" y="10365"/>
                  </a:cubicBezTo>
                  <a:lnTo>
                    <a:pt x="6293" y="10365"/>
                  </a:lnTo>
                  <a:cubicBezTo>
                    <a:pt x="7508" y="11216"/>
                    <a:pt x="8998" y="11551"/>
                    <a:pt x="10001" y="12706"/>
                  </a:cubicBezTo>
                  <a:cubicBezTo>
                    <a:pt x="9059" y="12554"/>
                    <a:pt x="8147" y="12402"/>
                    <a:pt x="7235" y="12280"/>
                  </a:cubicBezTo>
                  <a:cubicBezTo>
                    <a:pt x="7150" y="12280"/>
                    <a:pt x="7060" y="12275"/>
                    <a:pt x="6971" y="12275"/>
                  </a:cubicBezTo>
                  <a:cubicBezTo>
                    <a:pt x="6837" y="12275"/>
                    <a:pt x="6706" y="12286"/>
                    <a:pt x="6597" y="12341"/>
                  </a:cubicBezTo>
                  <a:cubicBezTo>
                    <a:pt x="6400" y="12428"/>
                    <a:pt x="6220" y="12465"/>
                    <a:pt x="6053" y="12465"/>
                  </a:cubicBezTo>
                  <a:cubicBezTo>
                    <a:pt x="5572" y="12465"/>
                    <a:pt x="5194" y="12155"/>
                    <a:pt x="4834" y="11794"/>
                  </a:cubicBezTo>
                  <a:cubicBezTo>
                    <a:pt x="4438" y="11399"/>
                    <a:pt x="4013" y="11065"/>
                    <a:pt x="3618" y="10669"/>
                  </a:cubicBezTo>
                  <a:cubicBezTo>
                    <a:pt x="3405" y="10426"/>
                    <a:pt x="3223" y="10153"/>
                    <a:pt x="2949" y="9757"/>
                  </a:cubicBezTo>
                  <a:cubicBezTo>
                    <a:pt x="3967" y="9197"/>
                    <a:pt x="4956" y="8863"/>
                    <a:pt x="5956" y="8863"/>
                  </a:cubicBezTo>
                  <a:close/>
                  <a:moveTo>
                    <a:pt x="14682" y="10122"/>
                  </a:moveTo>
                  <a:cubicBezTo>
                    <a:pt x="14834" y="10365"/>
                    <a:pt x="15016" y="10639"/>
                    <a:pt x="15138" y="10943"/>
                  </a:cubicBezTo>
                  <a:cubicBezTo>
                    <a:pt x="15594" y="12128"/>
                    <a:pt x="15746" y="13344"/>
                    <a:pt x="15654" y="14621"/>
                  </a:cubicBezTo>
                  <a:cubicBezTo>
                    <a:pt x="15594" y="15077"/>
                    <a:pt x="15442" y="15350"/>
                    <a:pt x="15016" y="15624"/>
                  </a:cubicBezTo>
                  <a:cubicBezTo>
                    <a:pt x="14256" y="16171"/>
                    <a:pt x="13588" y="16809"/>
                    <a:pt x="12767" y="17478"/>
                  </a:cubicBezTo>
                  <a:cubicBezTo>
                    <a:pt x="13132" y="16080"/>
                    <a:pt x="13496" y="14742"/>
                    <a:pt x="13891" y="13375"/>
                  </a:cubicBezTo>
                  <a:cubicBezTo>
                    <a:pt x="13831" y="13375"/>
                    <a:pt x="13770" y="13344"/>
                    <a:pt x="13709" y="13344"/>
                  </a:cubicBezTo>
                  <a:cubicBezTo>
                    <a:pt x="13314" y="14499"/>
                    <a:pt x="12919" y="15624"/>
                    <a:pt x="12524" y="16779"/>
                  </a:cubicBezTo>
                  <a:cubicBezTo>
                    <a:pt x="12463" y="16779"/>
                    <a:pt x="12402" y="16809"/>
                    <a:pt x="12341" y="16809"/>
                  </a:cubicBezTo>
                  <a:cubicBezTo>
                    <a:pt x="12037" y="15867"/>
                    <a:pt x="11733" y="14925"/>
                    <a:pt x="11460" y="13982"/>
                  </a:cubicBezTo>
                  <a:cubicBezTo>
                    <a:pt x="11399" y="13861"/>
                    <a:pt x="11460" y="13679"/>
                    <a:pt x="11521" y="13527"/>
                  </a:cubicBezTo>
                  <a:cubicBezTo>
                    <a:pt x="11855" y="12189"/>
                    <a:pt x="13192" y="10730"/>
                    <a:pt x="14682" y="10122"/>
                  </a:cubicBezTo>
                  <a:close/>
                  <a:moveTo>
                    <a:pt x="7537" y="12819"/>
                  </a:moveTo>
                  <a:cubicBezTo>
                    <a:pt x="8457" y="12819"/>
                    <a:pt x="9340" y="13043"/>
                    <a:pt x="10214" y="13557"/>
                  </a:cubicBezTo>
                  <a:cubicBezTo>
                    <a:pt x="10366" y="13648"/>
                    <a:pt x="10518" y="13800"/>
                    <a:pt x="10578" y="13952"/>
                  </a:cubicBezTo>
                  <a:cubicBezTo>
                    <a:pt x="10913" y="14894"/>
                    <a:pt x="11217" y="15837"/>
                    <a:pt x="11551" y="16779"/>
                  </a:cubicBezTo>
                  <a:lnTo>
                    <a:pt x="11399" y="16870"/>
                  </a:lnTo>
                  <a:cubicBezTo>
                    <a:pt x="10578" y="16201"/>
                    <a:pt x="9727" y="15533"/>
                    <a:pt x="8907" y="14864"/>
                  </a:cubicBezTo>
                  <a:cubicBezTo>
                    <a:pt x="8846" y="14925"/>
                    <a:pt x="8815" y="14955"/>
                    <a:pt x="8755" y="15016"/>
                  </a:cubicBezTo>
                  <a:cubicBezTo>
                    <a:pt x="8907" y="15168"/>
                    <a:pt x="9028" y="15350"/>
                    <a:pt x="9180" y="15502"/>
                  </a:cubicBezTo>
                  <a:cubicBezTo>
                    <a:pt x="9879" y="16171"/>
                    <a:pt x="10639" y="16809"/>
                    <a:pt x="11338" y="17478"/>
                  </a:cubicBezTo>
                  <a:cubicBezTo>
                    <a:pt x="11612" y="17752"/>
                    <a:pt x="11794" y="18147"/>
                    <a:pt x="12098" y="18542"/>
                  </a:cubicBezTo>
                  <a:cubicBezTo>
                    <a:pt x="11956" y="18542"/>
                    <a:pt x="11882" y="18555"/>
                    <a:pt x="11839" y="18555"/>
                  </a:cubicBezTo>
                  <a:cubicBezTo>
                    <a:pt x="11818" y="18555"/>
                    <a:pt x="11804" y="18552"/>
                    <a:pt x="11794" y="18542"/>
                  </a:cubicBezTo>
                  <a:cubicBezTo>
                    <a:pt x="10822" y="17326"/>
                    <a:pt x="9484" y="16931"/>
                    <a:pt x="7995" y="16870"/>
                  </a:cubicBezTo>
                  <a:cubicBezTo>
                    <a:pt x="7569" y="16870"/>
                    <a:pt x="7235" y="16748"/>
                    <a:pt x="6992" y="16414"/>
                  </a:cubicBezTo>
                  <a:cubicBezTo>
                    <a:pt x="6475" y="15624"/>
                    <a:pt x="5989" y="14834"/>
                    <a:pt x="5502" y="14013"/>
                  </a:cubicBezTo>
                  <a:cubicBezTo>
                    <a:pt x="5381" y="13800"/>
                    <a:pt x="5381" y="13496"/>
                    <a:pt x="5320" y="13192"/>
                  </a:cubicBezTo>
                  <a:cubicBezTo>
                    <a:pt x="6089" y="12953"/>
                    <a:pt x="6824" y="12819"/>
                    <a:pt x="7537" y="12819"/>
                  </a:cubicBezTo>
                  <a:close/>
                  <a:moveTo>
                    <a:pt x="16354" y="15411"/>
                  </a:moveTo>
                  <a:cubicBezTo>
                    <a:pt x="16506" y="15745"/>
                    <a:pt x="16688" y="16019"/>
                    <a:pt x="16779" y="16293"/>
                  </a:cubicBezTo>
                  <a:cubicBezTo>
                    <a:pt x="16870" y="16566"/>
                    <a:pt x="16931" y="16870"/>
                    <a:pt x="16961" y="17174"/>
                  </a:cubicBezTo>
                  <a:cubicBezTo>
                    <a:pt x="17022" y="17782"/>
                    <a:pt x="17144" y="18390"/>
                    <a:pt x="17053" y="18967"/>
                  </a:cubicBezTo>
                  <a:cubicBezTo>
                    <a:pt x="16961" y="19697"/>
                    <a:pt x="16141" y="19666"/>
                    <a:pt x="15715" y="20062"/>
                  </a:cubicBezTo>
                  <a:cubicBezTo>
                    <a:pt x="15290" y="20487"/>
                    <a:pt x="14803" y="20882"/>
                    <a:pt x="14226" y="21369"/>
                  </a:cubicBezTo>
                  <a:cubicBezTo>
                    <a:pt x="14499" y="20092"/>
                    <a:pt x="15107" y="19059"/>
                    <a:pt x="15320" y="17904"/>
                  </a:cubicBezTo>
                  <a:lnTo>
                    <a:pt x="15320" y="17904"/>
                  </a:lnTo>
                  <a:cubicBezTo>
                    <a:pt x="14591" y="19089"/>
                    <a:pt x="14165" y="20396"/>
                    <a:pt x="13436" y="21673"/>
                  </a:cubicBezTo>
                  <a:cubicBezTo>
                    <a:pt x="13253" y="20761"/>
                    <a:pt x="13071" y="19849"/>
                    <a:pt x="12888" y="18937"/>
                  </a:cubicBezTo>
                  <a:cubicBezTo>
                    <a:pt x="12888" y="18815"/>
                    <a:pt x="12888" y="18694"/>
                    <a:pt x="12949" y="18572"/>
                  </a:cubicBezTo>
                  <a:cubicBezTo>
                    <a:pt x="13648" y="17113"/>
                    <a:pt x="14743" y="16049"/>
                    <a:pt x="16354" y="15411"/>
                  </a:cubicBezTo>
                  <a:close/>
                  <a:moveTo>
                    <a:pt x="8250" y="17350"/>
                  </a:moveTo>
                  <a:cubicBezTo>
                    <a:pt x="10617" y="17350"/>
                    <a:pt x="12629" y="19205"/>
                    <a:pt x="12524" y="21612"/>
                  </a:cubicBezTo>
                  <a:cubicBezTo>
                    <a:pt x="11733" y="20821"/>
                    <a:pt x="11034" y="20031"/>
                    <a:pt x="10122" y="19454"/>
                  </a:cubicBezTo>
                  <a:lnTo>
                    <a:pt x="10122" y="19454"/>
                  </a:lnTo>
                  <a:cubicBezTo>
                    <a:pt x="10943" y="20487"/>
                    <a:pt x="11977" y="21308"/>
                    <a:pt x="12493" y="22615"/>
                  </a:cubicBezTo>
                  <a:cubicBezTo>
                    <a:pt x="12281" y="22372"/>
                    <a:pt x="12037" y="22128"/>
                    <a:pt x="11825" y="21916"/>
                  </a:cubicBezTo>
                  <a:cubicBezTo>
                    <a:pt x="11065" y="21186"/>
                    <a:pt x="10183" y="20791"/>
                    <a:pt x="9119" y="20700"/>
                  </a:cubicBezTo>
                  <a:cubicBezTo>
                    <a:pt x="8876" y="20670"/>
                    <a:pt x="8542" y="20639"/>
                    <a:pt x="8420" y="20457"/>
                  </a:cubicBezTo>
                  <a:cubicBezTo>
                    <a:pt x="7812" y="19575"/>
                    <a:pt x="7204" y="18633"/>
                    <a:pt x="7174" y="17478"/>
                  </a:cubicBezTo>
                  <a:cubicBezTo>
                    <a:pt x="7537" y="17391"/>
                    <a:pt x="7898" y="17350"/>
                    <a:pt x="8250" y="17350"/>
                  </a:cubicBezTo>
                  <a:close/>
                  <a:moveTo>
                    <a:pt x="8974" y="21218"/>
                  </a:moveTo>
                  <a:cubicBezTo>
                    <a:pt x="11133" y="21218"/>
                    <a:pt x="13223" y="23296"/>
                    <a:pt x="13223" y="25715"/>
                  </a:cubicBezTo>
                  <a:cubicBezTo>
                    <a:pt x="12402" y="25046"/>
                    <a:pt x="11764" y="24165"/>
                    <a:pt x="10791" y="23739"/>
                  </a:cubicBezTo>
                  <a:lnTo>
                    <a:pt x="10791" y="23739"/>
                  </a:lnTo>
                  <a:cubicBezTo>
                    <a:pt x="11581" y="24560"/>
                    <a:pt x="12372" y="25381"/>
                    <a:pt x="13132" y="26201"/>
                  </a:cubicBezTo>
                  <a:cubicBezTo>
                    <a:pt x="13101" y="26262"/>
                    <a:pt x="13040" y="26323"/>
                    <a:pt x="13010" y="26384"/>
                  </a:cubicBezTo>
                  <a:cubicBezTo>
                    <a:pt x="12858" y="26262"/>
                    <a:pt x="12706" y="26171"/>
                    <a:pt x="12554" y="26050"/>
                  </a:cubicBezTo>
                  <a:cubicBezTo>
                    <a:pt x="11673" y="25350"/>
                    <a:pt x="10670" y="24925"/>
                    <a:pt x="9575" y="24743"/>
                  </a:cubicBezTo>
                  <a:cubicBezTo>
                    <a:pt x="8967" y="24621"/>
                    <a:pt x="8694" y="24347"/>
                    <a:pt x="8542" y="23770"/>
                  </a:cubicBezTo>
                  <a:cubicBezTo>
                    <a:pt x="8359" y="22949"/>
                    <a:pt x="8086" y="22128"/>
                    <a:pt x="8207" y="21308"/>
                  </a:cubicBezTo>
                  <a:cubicBezTo>
                    <a:pt x="8462" y="21247"/>
                    <a:pt x="8718" y="21218"/>
                    <a:pt x="8974" y="21218"/>
                  </a:cubicBezTo>
                  <a:close/>
                  <a:moveTo>
                    <a:pt x="17357" y="19727"/>
                  </a:moveTo>
                  <a:cubicBezTo>
                    <a:pt x="18208" y="21247"/>
                    <a:pt x="17630" y="22676"/>
                    <a:pt x="17569" y="23891"/>
                  </a:cubicBezTo>
                  <a:cubicBezTo>
                    <a:pt x="16597" y="24621"/>
                    <a:pt x="15806" y="25229"/>
                    <a:pt x="14925" y="25928"/>
                  </a:cubicBezTo>
                  <a:cubicBezTo>
                    <a:pt x="15320" y="24803"/>
                    <a:pt x="15715" y="23739"/>
                    <a:pt x="16110" y="22676"/>
                  </a:cubicBezTo>
                  <a:cubicBezTo>
                    <a:pt x="16050" y="22645"/>
                    <a:pt x="15989" y="22615"/>
                    <a:pt x="15928" y="22615"/>
                  </a:cubicBezTo>
                  <a:cubicBezTo>
                    <a:pt x="15350" y="23891"/>
                    <a:pt x="14803" y="25198"/>
                    <a:pt x="14256" y="26505"/>
                  </a:cubicBezTo>
                  <a:cubicBezTo>
                    <a:pt x="14195" y="26475"/>
                    <a:pt x="14135" y="26475"/>
                    <a:pt x="14104" y="26475"/>
                  </a:cubicBezTo>
                  <a:cubicBezTo>
                    <a:pt x="13983" y="25624"/>
                    <a:pt x="13831" y="24803"/>
                    <a:pt x="13800" y="23983"/>
                  </a:cubicBezTo>
                  <a:cubicBezTo>
                    <a:pt x="13800" y="23527"/>
                    <a:pt x="13983" y="23010"/>
                    <a:pt x="14195" y="22584"/>
                  </a:cubicBezTo>
                  <a:cubicBezTo>
                    <a:pt x="14864" y="21247"/>
                    <a:pt x="15958" y="20396"/>
                    <a:pt x="17357" y="19727"/>
                  </a:cubicBezTo>
                  <a:close/>
                  <a:moveTo>
                    <a:pt x="17904" y="24743"/>
                  </a:moveTo>
                  <a:cubicBezTo>
                    <a:pt x="18147" y="25290"/>
                    <a:pt x="18360" y="25867"/>
                    <a:pt x="18025" y="26505"/>
                  </a:cubicBezTo>
                  <a:cubicBezTo>
                    <a:pt x="17965" y="26627"/>
                    <a:pt x="18025" y="26779"/>
                    <a:pt x="17995" y="26901"/>
                  </a:cubicBezTo>
                  <a:cubicBezTo>
                    <a:pt x="17965" y="27478"/>
                    <a:pt x="17965" y="28025"/>
                    <a:pt x="17843" y="28603"/>
                  </a:cubicBezTo>
                  <a:cubicBezTo>
                    <a:pt x="17813" y="28785"/>
                    <a:pt x="17539" y="28937"/>
                    <a:pt x="17357" y="29059"/>
                  </a:cubicBezTo>
                  <a:cubicBezTo>
                    <a:pt x="16749" y="29393"/>
                    <a:pt x="16141" y="29727"/>
                    <a:pt x="15502" y="30092"/>
                  </a:cubicBezTo>
                  <a:cubicBezTo>
                    <a:pt x="15837" y="29150"/>
                    <a:pt x="16536" y="28390"/>
                    <a:pt x="16840" y="27417"/>
                  </a:cubicBezTo>
                  <a:lnTo>
                    <a:pt x="16840" y="27417"/>
                  </a:lnTo>
                  <a:cubicBezTo>
                    <a:pt x="16566" y="27782"/>
                    <a:pt x="16293" y="28116"/>
                    <a:pt x="16050" y="28481"/>
                  </a:cubicBezTo>
                  <a:cubicBezTo>
                    <a:pt x="15776" y="28876"/>
                    <a:pt x="15502" y="29271"/>
                    <a:pt x="15229" y="29697"/>
                  </a:cubicBezTo>
                  <a:cubicBezTo>
                    <a:pt x="14955" y="30092"/>
                    <a:pt x="14712" y="30487"/>
                    <a:pt x="14469" y="30913"/>
                  </a:cubicBezTo>
                  <a:cubicBezTo>
                    <a:pt x="14135" y="27812"/>
                    <a:pt x="15746" y="24986"/>
                    <a:pt x="17904" y="24743"/>
                  </a:cubicBezTo>
                  <a:close/>
                  <a:moveTo>
                    <a:pt x="8724" y="25107"/>
                  </a:moveTo>
                  <a:cubicBezTo>
                    <a:pt x="10366" y="25472"/>
                    <a:pt x="11885" y="25898"/>
                    <a:pt x="13010" y="27174"/>
                  </a:cubicBezTo>
                  <a:cubicBezTo>
                    <a:pt x="13344" y="27569"/>
                    <a:pt x="13588" y="27964"/>
                    <a:pt x="13588" y="28481"/>
                  </a:cubicBezTo>
                  <a:cubicBezTo>
                    <a:pt x="13588" y="29119"/>
                    <a:pt x="13648" y="29788"/>
                    <a:pt x="13557" y="30518"/>
                  </a:cubicBezTo>
                  <a:lnTo>
                    <a:pt x="11855" y="28025"/>
                  </a:lnTo>
                  <a:lnTo>
                    <a:pt x="11673" y="28177"/>
                  </a:lnTo>
                  <a:cubicBezTo>
                    <a:pt x="11885" y="28512"/>
                    <a:pt x="12068" y="28846"/>
                    <a:pt x="12250" y="29180"/>
                  </a:cubicBezTo>
                  <a:cubicBezTo>
                    <a:pt x="12645" y="29849"/>
                    <a:pt x="13040" y="30548"/>
                    <a:pt x="13436" y="31217"/>
                  </a:cubicBezTo>
                  <a:cubicBezTo>
                    <a:pt x="13679" y="31673"/>
                    <a:pt x="13770" y="32189"/>
                    <a:pt x="13527" y="32797"/>
                  </a:cubicBezTo>
                  <a:cubicBezTo>
                    <a:pt x="13436" y="32615"/>
                    <a:pt x="13344" y="32524"/>
                    <a:pt x="13314" y="32433"/>
                  </a:cubicBezTo>
                  <a:cubicBezTo>
                    <a:pt x="12797" y="30943"/>
                    <a:pt x="11794" y="29849"/>
                    <a:pt x="10426" y="29059"/>
                  </a:cubicBezTo>
                  <a:cubicBezTo>
                    <a:pt x="10122" y="28876"/>
                    <a:pt x="9818" y="28572"/>
                    <a:pt x="9636" y="28238"/>
                  </a:cubicBezTo>
                  <a:cubicBezTo>
                    <a:pt x="9271" y="27478"/>
                    <a:pt x="8998" y="26688"/>
                    <a:pt x="8724" y="25867"/>
                  </a:cubicBezTo>
                  <a:cubicBezTo>
                    <a:pt x="8663" y="25685"/>
                    <a:pt x="8724" y="25411"/>
                    <a:pt x="8724" y="25107"/>
                  </a:cubicBezTo>
                  <a:close/>
                  <a:moveTo>
                    <a:pt x="18451" y="29423"/>
                  </a:moveTo>
                  <a:cubicBezTo>
                    <a:pt x="18481" y="29910"/>
                    <a:pt x="18572" y="30396"/>
                    <a:pt x="18542" y="30852"/>
                  </a:cubicBezTo>
                  <a:cubicBezTo>
                    <a:pt x="18481" y="31460"/>
                    <a:pt x="18360" y="32037"/>
                    <a:pt x="18238" y="32645"/>
                  </a:cubicBezTo>
                  <a:cubicBezTo>
                    <a:pt x="18208" y="32949"/>
                    <a:pt x="18086" y="33192"/>
                    <a:pt x="17721" y="33284"/>
                  </a:cubicBezTo>
                  <a:cubicBezTo>
                    <a:pt x="16627" y="33557"/>
                    <a:pt x="15746" y="34196"/>
                    <a:pt x="14986" y="35016"/>
                  </a:cubicBezTo>
                  <a:cubicBezTo>
                    <a:pt x="14925" y="35077"/>
                    <a:pt x="14834" y="35138"/>
                    <a:pt x="14621" y="35138"/>
                  </a:cubicBezTo>
                  <a:cubicBezTo>
                    <a:pt x="15229" y="34135"/>
                    <a:pt x="15867" y="33162"/>
                    <a:pt x="16475" y="32189"/>
                  </a:cubicBezTo>
                  <a:cubicBezTo>
                    <a:pt x="16414" y="32159"/>
                    <a:pt x="16354" y="32098"/>
                    <a:pt x="16323" y="32068"/>
                  </a:cubicBezTo>
                  <a:cubicBezTo>
                    <a:pt x="15594" y="33101"/>
                    <a:pt x="14834" y="34135"/>
                    <a:pt x="14104" y="35199"/>
                  </a:cubicBezTo>
                  <a:cubicBezTo>
                    <a:pt x="13648" y="33284"/>
                    <a:pt x="15715" y="29727"/>
                    <a:pt x="18451" y="29423"/>
                  </a:cubicBezTo>
                  <a:close/>
                  <a:moveTo>
                    <a:pt x="9363" y="29119"/>
                  </a:moveTo>
                  <a:cubicBezTo>
                    <a:pt x="11916" y="29849"/>
                    <a:pt x="13132" y="31977"/>
                    <a:pt x="13284" y="34682"/>
                  </a:cubicBezTo>
                  <a:cubicBezTo>
                    <a:pt x="12706" y="33740"/>
                    <a:pt x="12189" y="32980"/>
                    <a:pt x="11673" y="32189"/>
                  </a:cubicBezTo>
                  <a:cubicBezTo>
                    <a:pt x="11612" y="32220"/>
                    <a:pt x="11551" y="32250"/>
                    <a:pt x="11490" y="32281"/>
                  </a:cubicBezTo>
                  <a:cubicBezTo>
                    <a:pt x="11794" y="32858"/>
                    <a:pt x="12129" y="33405"/>
                    <a:pt x="12402" y="33952"/>
                  </a:cubicBezTo>
                  <a:cubicBezTo>
                    <a:pt x="12706" y="34530"/>
                    <a:pt x="13071" y="35107"/>
                    <a:pt x="13192" y="35989"/>
                  </a:cubicBezTo>
                  <a:cubicBezTo>
                    <a:pt x="12858" y="35411"/>
                    <a:pt x="12645" y="34986"/>
                    <a:pt x="12433" y="34621"/>
                  </a:cubicBezTo>
                  <a:cubicBezTo>
                    <a:pt x="11825" y="33618"/>
                    <a:pt x="10943" y="32919"/>
                    <a:pt x="9879" y="32493"/>
                  </a:cubicBezTo>
                  <a:cubicBezTo>
                    <a:pt x="9454" y="32311"/>
                    <a:pt x="9241" y="32068"/>
                    <a:pt x="9211" y="31612"/>
                  </a:cubicBezTo>
                  <a:cubicBezTo>
                    <a:pt x="9119" y="30791"/>
                    <a:pt x="8998" y="29940"/>
                    <a:pt x="9363" y="29119"/>
                  </a:cubicBezTo>
                  <a:close/>
                  <a:moveTo>
                    <a:pt x="18816" y="33740"/>
                  </a:moveTo>
                  <a:cubicBezTo>
                    <a:pt x="18785" y="34165"/>
                    <a:pt x="18785" y="34591"/>
                    <a:pt x="18694" y="34986"/>
                  </a:cubicBezTo>
                  <a:cubicBezTo>
                    <a:pt x="18633" y="35442"/>
                    <a:pt x="18512" y="35867"/>
                    <a:pt x="18360" y="36293"/>
                  </a:cubicBezTo>
                  <a:cubicBezTo>
                    <a:pt x="18056" y="37326"/>
                    <a:pt x="18086" y="37144"/>
                    <a:pt x="17144" y="37296"/>
                  </a:cubicBezTo>
                  <a:cubicBezTo>
                    <a:pt x="16293" y="37448"/>
                    <a:pt x="15502" y="37813"/>
                    <a:pt x="14591" y="38117"/>
                  </a:cubicBezTo>
                  <a:cubicBezTo>
                    <a:pt x="15016" y="37539"/>
                    <a:pt x="15411" y="36962"/>
                    <a:pt x="15837" y="36414"/>
                  </a:cubicBezTo>
                  <a:cubicBezTo>
                    <a:pt x="15806" y="36384"/>
                    <a:pt x="15746" y="36354"/>
                    <a:pt x="15715" y="36323"/>
                  </a:cubicBezTo>
                  <a:cubicBezTo>
                    <a:pt x="15320" y="36779"/>
                    <a:pt x="14925" y="37205"/>
                    <a:pt x="14530" y="37691"/>
                  </a:cubicBezTo>
                  <a:cubicBezTo>
                    <a:pt x="14135" y="38147"/>
                    <a:pt x="13770" y="38603"/>
                    <a:pt x="13375" y="39089"/>
                  </a:cubicBezTo>
                  <a:cubicBezTo>
                    <a:pt x="14013" y="36110"/>
                    <a:pt x="16414" y="33800"/>
                    <a:pt x="18816" y="33740"/>
                  </a:cubicBezTo>
                  <a:close/>
                  <a:moveTo>
                    <a:pt x="8755" y="32645"/>
                  </a:moveTo>
                  <a:cubicBezTo>
                    <a:pt x="11369" y="32949"/>
                    <a:pt x="13466" y="36171"/>
                    <a:pt x="12676" y="38785"/>
                  </a:cubicBezTo>
                  <a:cubicBezTo>
                    <a:pt x="12159" y="37630"/>
                    <a:pt x="11703" y="36658"/>
                    <a:pt x="11247" y="35685"/>
                  </a:cubicBezTo>
                  <a:cubicBezTo>
                    <a:pt x="11186" y="35715"/>
                    <a:pt x="11125" y="35746"/>
                    <a:pt x="11034" y="35776"/>
                  </a:cubicBezTo>
                  <a:cubicBezTo>
                    <a:pt x="11490" y="37235"/>
                    <a:pt x="12433" y="38572"/>
                    <a:pt x="12433" y="40366"/>
                  </a:cubicBezTo>
                  <a:cubicBezTo>
                    <a:pt x="12250" y="40123"/>
                    <a:pt x="12129" y="40062"/>
                    <a:pt x="12129" y="39940"/>
                  </a:cubicBezTo>
                  <a:cubicBezTo>
                    <a:pt x="11733" y="38360"/>
                    <a:pt x="10730" y="37265"/>
                    <a:pt x="9393" y="36475"/>
                  </a:cubicBezTo>
                  <a:cubicBezTo>
                    <a:pt x="8785" y="36141"/>
                    <a:pt x="8572" y="35715"/>
                    <a:pt x="8633" y="35077"/>
                  </a:cubicBezTo>
                  <a:cubicBezTo>
                    <a:pt x="8694" y="34256"/>
                    <a:pt x="8724" y="33466"/>
                    <a:pt x="8755" y="32645"/>
                  </a:cubicBezTo>
                  <a:close/>
                  <a:moveTo>
                    <a:pt x="7508" y="36262"/>
                  </a:moveTo>
                  <a:lnTo>
                    <a:pt x="7508" y="36262"/>
                  </a:lnTo>
                  <a:cubicBezTo>
                    <a:pt x="10426" y="36566"/>
                    <a:pt x="12676" y="40092"/>
                    <a:pt x="11612" y="42676"/>
                  </a:cubicBezTo>
                  <a:cubicBezTo>
                    <a:pt x="11125" y="41612"/>
                    <a:pt x="10700" y="40609"/>
                    <a:pt x="10244" y="39606"/>
                  </a:cubicBezTo>
                  <a:cubicBezTo>
                    <a:pt x="10183" y="39606"/>
                    <a:pt x="10122" y="39636"/>
                    <a:pt x="10062" y="39667"/>
                  </a:cubicBezTo>
                  <a:cubicBezTo>
                    <a:pt x="10305" y="40335"/>
                    <a:pt x="10609" y="41004"/>
                    <a:pt x="10822" y="41673"/>
                  </a:cubicBezTo>
                  <a:cubicBezTo>
                    <a:pt x="11034" y="42311"/>
                    <a:pt x="11186" y="42980"/>
                    <a:pt x="11369" y="43649"/>
                  </a:cubicBezTo>
                  <a:cubicBezTo>
                    <a:pt x="8724" y="41855"/>
                    <a:pt x="7812" y="39241"/>
                    <a:pt x="7508" y="36262"/>
                  </a:cubicBezTo>
                  <a:close/>
                  <a:moveTo>
                    <a:pt x="17852" y="37796"/>
                  </a:moveTo>
                  <a:cubicBezTo>
                    <a:pt x="18085" y="37796"/>
                    <a:pt x="18326" y="37812"/>
                    <a:pt x="18572" y="37843"/>
                  </a:cubicBezTo>
                  <a:cubicBezTo>
                    <a:pt x="19074" y="40488"/>
                    <a:pt x="16234" y="43796"/>
                    <a:pt x="13020" y="43796"/>
                  </a:cubicBezTo>
                  <a:cubicBezTo>
                    <a:pt x="12725" y="43796"/>
                    <a:pt x="12427" y="43768"/>
                    <a:pt x="12129" y="43709"/>
                  </a:cubicBezTo>
                  <a:cubicBezTo>
                    <a:pt x="12584" y="43041"/>
                    <a:pt x="13253" y="42585"/>
                    <a:pt x="13861" y="42159"/>
                  </a:cubicBezTo>
                  <a:cubicBezTo>
                    <a:pt x="14469" y="41703"/>
                    <a:pt x="15077" y="41308"/>
                    <a:pt x="15624" y="40791"/>
                  </a:cubicBezTo>
                  <a:lnTo>
                    <a:pt x="15624" y="40791"/>
                  </a:lnTo>
                  <a:cubicBezTo>
                    <a:pt x="14378" y="41369"/>
                    <a:pt x="13253" y="42068"/>
                    <a:pt x="12068" y="43010"/>
                  </a:cubicBezTo>
                  <a:cubicBezTo>
                    <a:pt x="12159" y="42676"/>
                    <a:pt x="12189" y="42494"/>
                    <a:pt x="12250" y="42342"/>
                  </a:cubicBezTo>
                  <a:cubicBezTo>
                    <a:pt x="12797" y="41187"/>
                    <a:pt x="13496" y="40153"/>
                    <a:pt x="14378" y="39272"/>
                  </a:cubicBezTo>
                  <a:cubicBezTo>
                    <a:pt x="15362" y="38313"/>
                    <a:pt x="16501" y="37796"/>
                    <a:pt x="17852" y="37796"/>
                  </a:cubicBezTo>
                  <a:close/>
                  <a:moveTo>
                    <a:pt x="7812" y="1"/>
                  </a:moveTo>
                  <a:lnTo>
                    <a:pt x="7812" y="1"/>
                  </a:lnTo>
                  <a:cubicBezTo>
                    <a:pt x="8056" y="304"/>
                    <a:pt x="8238" y="548"/>
                    <a:pt x="8420" y="791"/>
                  </a:cubicBezTo>
                  <a:cubicBezTo>
                    <a:pt x="9241" y="2067"/>
                    <a:pt x="10092" y="3314"/>
                    <a:pt x="10852" y="4621"/>
                  </a:cubicBezTo>
                  <a:cubicBezTo>
                    <a:pt x="11338" y="5441"/>
                    <a:pt x="11277" y="5502"/>
                    <a:pt x="10487" y="6262"/>
                  </a:cubicBezTo>
                  <a:cubicBezTo>
                    <a:pt x="10396" y="6049"/>
                    <a:pt x="10335" y="5867"/>
                    <a:pt x="10274" y="5654"/>
                  </a:cubicBezTo>
                  <a:cubicBezTo>
                    <a:pt x="10031" y="4773"/>
                    <a:pt x="9545" y="4074"/>
                    <a:pt x="8876" y="3466"/>
                  </a:cubicBezTo>
                  <a:cubicBezTo>
                    <a:pt x="8207" y="2918"/>
                    <a:pt x="7508" y="2371"/>
                    <a:pt x="6961" y="1915"/>
                  </a:cubicBezTo>
                  <a:cubicBezTo>
                    <a:pt x="6751" y="1968"/>
                    <a:pt x="6609" y="2043"/>
                    <a:pt x="6477" y="2043"/>
                  </a:cubicBezTo>
                  <a:cubicBezTo>
                    <a:pt x="6456" y="2043"/>
                    <a:pt x="6435" y="2041"/>
                    <a:pt x="6414" y="2037"/>
                  </a:cubicBezTo>
                  <a:cubicBezTo>
                    <a:pt x="5806" y="1885"/>
                    <a:pt x="5198" y="1642"/>
                    <a:pt x="4590" y="1490"/>
                  </a:cubicBezTo>
                  <a:cubicBezTo>
                    <a:pt x="4491" y="1464"/>
                    <a:pt x="4399" y="1451"/>
                    <a:pt x="4315" y="1451"/>
                  </a:cubicBezTo>
                  <a:cubicBezTo>
                    <a:pt x="3905" y="1451"/>
                    <a:pt x="3663" y="1746"/>
                    <a:pt x="3587" y="2250"/>
                  </a:cubicBezTo>
                  <a:cubicBezTo>
                    <a:pt x="3496" y="2797"/>
                    <a:pt x="3405" y="3344"/>
                    <a:pt x="3283" y="4013"/>
                  </a:cubicBezTo>
                  <a:cubicBezTo>
                    <a:pt x="2949" y="3678"/>
                    <a:pt x="2736" y="3496"/>
                    <a:pt x="2524" y="3283"/>
                  </a:cubicBezTo>
                  <a:lnTo>
                    <a:pt x="2524" y="3283"/>
                  </a:lnTo>
                  <a:cubicBezTo>
                    <a:pt x="2493" y="3466"/>
                    <a:pt x="2554" y="3587"/>
                    <a:pt x="2645" y="3648"/>
                  </a:cubicBezTo>
                  <a:cubicBezTo>
                    <a:pt x="3192" y="4104"/>
                    <a:pt x="3375" y="4712"/>
                    <a:pt x="3435" y="5411"/>
                  </a:cubicBezTo>
                  <a:cubicBezTo>
                    <a:pt x="3495" y="6067"/>
                    <a:pt x="3672" y="6694"/>
                    <a:pt x="4166" y="7176"/>
                  </a:cubicBezTo>
                  <a:lnTo>
                    <a:pt x="4166" y="7176"/>
                  </a:lnTo>
                  <a:cubicBezTo>
                    <a:pt x="4348" y="7540"/>
                    <a:pt x="4530" y="7904"/>
                    <a:pt x="4682" y="8268"/>
                  </a:cubicBezTo>
                  <a:cubicBezTo>
                    <a:pt x="4670" y="8267"/>
                    <a:pt x="4658" y="8267"/>
                    <a:pt x="4646" y="8267"/>
                  </a:cubicBezTo>
                  <a:cubicBezTo>
                    <a:pt x="4197" y="8267"/>
                    <a:pt x="3951" y="8770"/>
                    <a:pt x="3372" y="8770"/>
                  </a:cubicBezTo>
                  <a:cubicBezTo>
                    <a:pt x="3316" y="8770"/>
                    <a:pt x="3256" y="8765"/>
                    <a:pt x="3192" y="8754"/>
                  </a:cubicBezTo>
                  <a:cubicBezTo>
                    <a:pt x="2189" y="7417"/>
                    <a:pt x="1095" y="5958"/>
                    <a:pt x="1" y="4499"/>
                  </a:cubicBezTo>
                  <a:lnTo>
                    <a:pt x="1" y="4499"/>
                  </a:lnTo>
                  <a:cubicBezTo>
                    <a:pt x="700" y="6171"/>
                    <a:pt x="1916" y="7539"/>
                    <a:pt x="2979" y="8967"/>
                  </a:cubicBezTo>
                  <a:cubicBezTo>
                    <a:pt x="2432" y="9697"/>
                    <a:pt x="2432" y="9909"/>
                    <a:pt x="2979" y="10578"/>
                  </a:cubicBezTo>
                  <a:cubicBezTo>
                    <a:pt x="3223" y="10882"/>
                    <a:pt x="3527" y="11125"/>
                    <a:pt x="3831" y="11399"/>
                  </a:cubicBezTo>
                  <a:cubicBezTo>
                    <a:pt x="4286" y="11794"/>
                    <a:pt x="4742" y="12159"/>
                    <a:pt x="5077" y="12463"/>
                  </a:cubicBezTo>
                  <a:cubicBezTo>
                    <a:pt x="4560" y="14499"/>
                    <a:pt x="5958" y="15593"/>
                    <a:pt x="6870" y="16809"/>
                  </a:cubicBezTo>
                  <a:cubicBezTo>
                    <a:pt x="6505" y="18359"/>
                    <a:pt x="7478" y="19423"/>
                    <a:pt x="8177" y="20639"/>
                  </a:cubicBezTo>
                  <a:cubicBezTo>
                    <a:pt x="7630" y="21125"/>
                    <a:pt x="7630" y="21733"/>
                    <a:pt x="7812" y="22372"/>
                  </a:cubicBezTo>
                  <a:cubicBezTo>
                    <a:pt x="7964" y="22919"/>
                    <a:pt x="8116" y="23496"/>
                    <a:pt x="8268" y="24043"/>
                  </a:cubicBezTo>
                  <a:cubicBezTo>
                    <a:pt x="8329" y="24256"/>
                    <a:pt x="8420" y="24499"/>
                    <a:pt x="8359" y="24651"/>
                  </a:cubicBezTo>
                  <a:cubicBezTo>
                    <a:pt x="7964" y="25563"/>
                    <a:pt x="8359" y="26384"/>
                    <a:pt x="8663" y="27205"/>
                  </a:cubicBezTo>
                  <a:cubicBezTo>
                    <a:pt x="8815" y="27630"/>
                    <a:pt x="9089" y="28056"/>
                    <a:pt x="9332" y="28542"/>
                  </a:cubicBezTo>
                  <a:cubicBezTo>
                    <a:pt x="8633" y="28967"/>
                    <a:pt x="8663" y="29636"/>
                    <a:pt x="8663" y="30305"/>
                  </a:cubicBezTo>
                  <a:cubicBezTo>
                    <a:pt x="8663" y="30700"/>
                    <a:pt x="8755" y="31095"/>
                    <a:pt x="8785" y="31490"/>
                  </a:cubicBezTo>
                  <a:cubicBezTo>
                    <a:pt x="8785" y="31673"/>
                    <a:pt x="8846" y="31916"/>
                    <a:pt x="8755" y="32007"/>
                  </a:cubicBezTo>
                  <a:cubicBezTo>
                    <a:pt x="8025" y="32889"/>
                    <a:pt x="8268" y="33892"/>
                    <a:pt x="8299" y="34895"/>
                  </a:cubicBezTo>
                  <a:cubicBezTo>
                    <a:pt x="8329" y="35168"/>
                    <a:pt x="8359" y="35472"/>
                    <a:pt x="8390" y="35837"/>
                  </a:cubicBezTo>
                  <a:cubicBezTo>
                    <a:pt x="8147" y="35746"/>
                    <a:pt x="7964" y="35685"/>
                    <a:pt x="7812" y="35655"/>
                  </a:cubicBezTo>
                  <a:cubicBezTo>
                    <a:pt x="7681" y="35624"/>
                    <a:pt x="7574" y="35607"/>
                    <a:pt x="7485" y="35607"/>
                  </a:cubicBezTo>
                  <a:cubicBezTo>
                    <a:pt x="7224" y="35607"/>
                    <a:pt x="7128" y="35755"/>
                    <a:pt x="7083" y="36141"/>
                  </a:cubicBezTo>
                  <a:cubicBezTo>
                    <a:pt x="7052" y="36262"/>
                    <a:pt x="7052" y="36384"/>
                    <a:pt x="7052" y="36506"/>
                  </a:cubicBezTo>
                  <a:cubicBezTo>
                    <a:pt x="7174" y="38724"/>
                    <a:pt x="7752" y="40791"/>
                    <a:pt x="9180" y="42494"/>
                  </a:cubicBezTo>
                  <a:cubicBezTo>
                    <a:pt x="9870" y="43294"/>
                    <a:pt x="10610" y="44194"/>
                    <a:pt x="11787" y="44194"/>
                  </a:cubicBezTo>
                  <a:cubicBezTo>
                    <a:pt x="11906" y="44194"/>
                    <a:pt x="12030" y="44185"/>
                    <a:pt x="12159" y="44165"/>
                  </a:cubicBezTo>
                  <a:cubicBezTo>
                    <a:pt x="12189" y="44159"/>
                    <a:pt x="12220" y="44157"/>
                    <a:pt x="12250" y="44157"/>
                  </a:cubicBezTo>
                  <a:cubicBezTo>
                    <a:pt x="12372" y="44157"/>
                    <a:pt x="12493" y="44196"/>
                    <a:pt x="12615" y="44196"/>
                  </a:cubicBezTo>
                  <a:cubicBezTo>
                    <a:pt x="13162" y="44165"/>
                    <a:pt x="13740" y="44226"/>
                    <a:pt x="14256" y="44074"/>
                  </a:cubicBezTo>
                  <a:cubicBezTo>
                    <a:pt x="16809" y="43345"/>
                    <a:pt x="18360" y="41642"/>
                    <a:pt x="19028" y="39089"/>
                  </a:cubicBezTo>
                  <a:cubicBezTo>
                    <a:pt x="19241" y="38269"/>
                    <a:pt x="19363" y="37509"/>
                    <a:pt x="18481" y="37114"/>
                  </a:cubicBezTo>
                  <a:cubicBezTo>
                    <a:pt x="18724" y="36171"/>
                    <a:pt x="18998" y="35290"/>
                    <a:pt x="19180" y="34408"/>
                  </a:cubicBezTo>
                  <a:cubicBezTo>
                    <a:pt x="19302" y="33800"/>
                    <a:pt x="19302" y="33162"/>
                    <a:pt x="18451" y="33071"/>
                  </a:cubicBezTo>
                  <a:cubicBezTo>
                    <a:pt x="18633" y="32129"/>
                    <a:pt x="18816" y="31278"/>
                    <a:pt x="18937" y="30396"/>
                  </a:cubicBezTo>
                  <a:cubicBezTo>
                    <a:pt x="18998" y="29697"/>
                    <a:pt x="19028" y="28967"/>
                    <a:pt x="18177" y="28633"/>
                  </a:cubicBezTo>
                  <a:cubicBezTo>
                    <a:pt x="18329" y="27873"/>
                    <a:pt x="18451" y="27174"/>
                    <a:pt x="18572" y="26445"/>
                  </a:cubicBezTo>
                  <a:cubicBezTo>
                    <a:pt x="18664" y="25746"/>
                    <a:pt x="18664" y="25016"/>
                    <a:pt x="18208" y="24439"/>
                  </a:cubicBezTo>
                  <a:cubicBezTo>
                    <a:pt x="17873" y="24043"/>
                    <a:pt x="17904" y="23709"/>
                    <a:pt x="17965" y="23284"/>
                  </a:cubicBezTo>
                  <a:cubicBezTo>
                    <a:pt x="18025" y="22554"/>
                    <a:pt x="18147" y="21825"/>
                    <a:pt x="18116" y="21125"/>
                  </a:cubicBezTo>
                  <a:cubicBezTo>
                    <a:pt x="18086" y="20578"/>
                    <a:pt x="17904" y="20031"/>
                    <a:pt x="17630" y="19575"/>
                  </a:cubicBezTo>
                  <a:cubicBezTo>
                    <a:pt x="17478" y="19271"/>
                    <a:pt x="17387" y="18998"/>
                    <a:pt x="17357" y="18663"/>
                  </a:cubicBezTo>
                  <a:cubicBezTo>
                    <a:pt x="17326" y="17904"/>
                    <a:pt x="17265" y="17144"/>
                    <a:pt x="17174" y="16414"/>
                  </a:cubicBezTo>
                  <a:cubicBezTo>
                    <a:pt x="17053" y="15685"/>
                    <a:pt x="16749" y="15077"/>
                    <a:pt x="15867" y="15016"/>
                  </a:cubicBezTo>
                  <a:cubicBezTo>
                    <a:pt x="16141" y="13557"/>
                    <a:pt x="15958" y="12220"/>
                    <a:pt x="15563" y="10882"/>
                  </a:cubicBezTo>
                  <a:cubicBezTo>
                    <a:pt x="15350" y="10213"/>
                    <a:pt x="15077" y="9575"/>
                    <a:pt x="14287" y="9454"/>
                  </a:cubicBezTo>
                  <a:cubicBezTo>
                    <a:pt x="14165" y="8207"/>
                    <a:pt x="14074" y="7022"/>
                    <a:pt x="13557" y="5928"/>
                  </a:cubicBezTo>
                  <a:cubicBezTo>
                    <a:pt x="13201" y="5141"/>
                    <a:pt x="12984" y="4804"/>
                    <a:pt x="12577" y="4804"/>
                  </a:cubicBezTo>
                  <a:cubicBezTo>
                    <a:pt x="12325" y="4804"/>
                    <a:pt x="11999" y="4935"/>
                    <a:pt x="11521" y="5168"/>
                  </a:cubicBezTo>
                  <a:lnTo>
                    <a:pt x="11429" y="5168"/>
                  </a:lnTo>
                  <a:cubicBezTo>
                    <a:pt x="10366" y="2949"/>
                    <a:pt x="8755" y="608"/>
                    <a:pt x="781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82" name="Google Shape;14882;p43"/>
            <p:cNvSpPr/>
            <p:nvPr/>
          </p:nvSpPr>
          <p:spPr>
            <a:xfrm rot="-1880383">
              <a:off x="7814380" y="556111"/>
              <a:ext cx="370730" cy="868745"/>
            </a:xfrm>
            <a:custGeom>
              <a:rect b="b" l="l" r="r" t="t"/>
              <a:pathLst>
                <a:path extrusionOk="0" h="43879" w="18725">
                  <a:moveTo>
                    <a:pt x="2493" y="1180"/>
                  </a:moveTo>
                  <a:cubicBezTo>
                    <a:pt x="4074" y="1302"/>
                    <a:pt x="5290" y="2031"/>
                    <a:pt x="6445" y="2943"/>
                  </a:cubicBezTo>
                  <a:cubicBezTo>
                    <a:pt x="7600" y="3825"/>
                    <a:pt x="7995" y="5253"/>
                    <a:pt x="8816" y="6469"/>
                  </a:cubicBezTo>
                  <a:cubicBezTo>
                    <a:pt x="9636" y="5922"/>
                    <a:pt x="10001" y="4949"/>
                    <a:pt x="10943" y="4645"/>
                  </a:cubicBezTo>
                  <a:cubicBezTo>
                    <a:pt x="11521" y="5405"/>
                    <a:pt x="11703" y="6287"/>
                    <a:pt x="11886" y="7199"/>
                  </a:cubicBezTo>
                  <a:cubicBezTo>
                    <a:pt x="11946" y="7533"/>
                    <a:pt x="12007" y="7898"/>
                    <a:pt x="12038" y="8262"/>
                  </a:cubicBezTo>
                  <a:cubicBezTo>
                    <a:pt x="12098" y="8749"/>
                    <a:pt x="12281" y="9144"/>
                    <a:pt x="12828" y="9235"/>
                  </a:cubicBezTo>
                  <a:cubicBezTo>
                    <a:pt x="13253" y="9296"/>
                    <a:pt x="13345" y="9630"/>
                    <a:pt x="13405" y="9965"/>
                  </a:cubicBezTo>
                  <a:cubicBezTo>
                    <a:pt x="13588" y="11089"/>
                    <a:pt x="13770" y="12244"/>
                    <a:pt x="13861" y="13369"/>
                  </a:cubicBezTo>
                  <a:cubicBezTo>
                    <a:pt x="13922" y="13946"/>
                    <a:pt x="13892" y="14463"/>
                    <a:pt x="14621" y="14615"/>
                  </a:cubicBezTo>
                  <a:cubicBezTo>
                    <a:pt x="14804" y="14645"/>
                    <a:pt x="14986" y="14949"/>
                    <a:pt x="15016" y="15162"/>
                  </a:cubicBezTo>
                  <a:cubicBezTo>
                    <a:pt x="15199" y="15983"/>
                    <a:pt x="15320" y="16834"/>
                    <a:pt x="15442" y="17685"/>
                  </a:cubicBezTo>
                  <a:cubicBezTo>
                    <a:pt x="15503" y="18202"/>
                    <a:pt x="15503" y="18688"/>
                    <a:pt x="15959" y="19053"/>
                  </a:cubicBezTo>
                  <a:cubicBezTo>
                    <a:pt x="16171" y="19235"/>
                    <a:pt x="16263" y="19661"/>
                    <a:pt x="16232" y="19995"/>
                  </a:cubicBezTo>
                  <a:cubicBezTo>
                    <a:pt x="16202" y="20816"/>
                    <a:pt x="16111" y="21667"/>
                    <a:pt x="15989" y="22518"/>
                  </a:cubicBezTo>
                  <a:cubicBezTo>
                    <a:pt x="15898" y="23095"/>
                    <a:pt x="15837" y="23643"/>
                    <a:pt x="16475" y="24038"/>
                  </a:cubicBezTo>
                  <a:cubicBezTo>
                    <a:pt x="16688" y="24159"/>
                    <a:pt x="16810" y="24615"/>
                    <a:pt x="16810" y="24889"/>
                  </a:cubicBezTo>
                  <a:cubicBezTo>
                    <a:pt x="16749" y="25709"/>
                    <a:pt x="16627" y="26530"/>
                    <a:pt x="16506" y="27351"/>
                  </a:cubicBezTo>
                  <a:cubicBezTo>
                    <a:pt x="16445" y="27837"/>
                    <a:pt x="16384" y="28293"/>
                    <a:pt x="16962" y="28567"/>
                  </a:cubicBezTo>
                  <a:cubicBezTo>
                    <a:pt x="17144" y="28627"/>
                    <a:pt x="17266" y="29023"/>
                    <a:pt x="17235" y="29235"/>
                  </a:cubicBezTo>
                  <a:cubicBezTo>
                    <a:pt x="17174" y="29934"/>
                    <a:pt x="17022" y="30603"/>
                    <a:pt x="16870" y="31302"/>
                  </a:cubicBezTo>
                  <a:cubicBezTo>
                    <a:pt x="16779" y="31789"/>
                    <a:pt x="16658" y="32244"/>
                    <a:pt x="17235" y="32579"/>
                  </a:cubicBezTo>
                  <a:cubicBezTo>
                    <a:pt x="17387" y="32640"/>
                    <a:pt x="17448" y="33004"/>
                    <a:pt x="17387" y="33187"/>
                  </a:cubicBezTo>
                  <a:cubicBezTo>
                    <a:pt x="17266" y="33855"/>
                    <a:pt x="17083" y="34494"/>
                    <a:pt x="16870" y="35132"/>
                  </a:cubicBezTo>
                  <a:cubicBezTo>
                    <a:pt x="16658" y="35801"/>
                    <a:pt x="16415" y="36469"/>
                    <a:pt x="17174" y="36986"/>
                  </a:cubicBezTo>
                  <a:cubicBezTo>
                    <a:pt x="17296" y="37077"/>
                    <a:pt x="17326" y="37381"/>
                    <a:pt x="17326" y="37564"/>
                  </a:cubicBezTo>
                  <a:cubicBezTo>
                    <a:pt x="17083" y="39023"/>
                    <a:pt x="16536" y="40238"/>
                    <a:pt x="15320" y="41150"/>
                  </a:cubicBezTo>
                  <a:cubicBezTo>
                    <a:pt x="13709" y="42305"/>
                    <a:pt x="11916" y="42974"/>
                    <a:pt x="10001" y="43217"/>
                  </a:cubicBezTo>
                  <a:cubicBezTo>
                    <a:pt x="9575" y="42731"/>
                    <a:pt x="9180" y="42245"/>
                    <a:pt x="8785" y="41819"/>
                  </a:cubicBezTo>
                  <a:cubicBezTo>
                    <a:pt x="7326" y="40238"/>
                    <a:pt x="6566" y="38354"/>
                    <a:pt x="6080" y="36317"/>
                  </a:cubicBezTo>
                  <a:cubicBezTo>
                    <a:pt x="6019" y="36074"/>
                    <a:pt x="6019" y="35831"/>
                    <a:pt x="6019" y="35588"/>
                  </a:cubicBezTo>
                  <a:cubicBezTo>
                    <a:pt x="6019" y="35436"/>
                    <a:pt x="6050" y="35314"/>
                    <a:pt x="6080" y="35162"/>
                  </a:cubicBezTo>
                  <a:cubicBezTo>
                    <a:pt x="6202" y="35132"/>
                    <a:pt x="6262" y="35102"/>
                    <a:pt x="6354" y="35071"/>
                  </a:cubicBezTo>
                  <a:cubicBezTo>
                    <a:pt x="7205" y="35041"/>
                    <a:pt x="7357" y="34889"/>
                    <a:pt x="7326" y="34068"/>
                  </a:cubicBezTo>
                  <a:cubicBezTo>
                    <a:pt x="7326" y="33582"/>
                    <a:pt x="7296" y="33096"/>
                    <a:pt x="7265" y="32609"/>
                  </a:cubicBezTo>
                  <a:cubicBezTo>
                    <a:pt x="7265" y="32184"/>
                    <a:pt x="7235" y="31789"/>
                    <a:pt x="7752" y="31515"/>
                  </a:cubicBezTo>
                  <a:cubicBezTo>
                    <a:pt x="7934" y="31393"/>
                    <a:pt x="8056" y="30998"/>
                    <a:pt x="8086" y="30725"/>
                  </a:cubicBezTo>
                  <a:cubicBezTo>
                    <a:pt x="8116" y="30299"/>
                    <a:pt x="8056" y="29874"/>
                    <a:pt x="7995" y="29448"/>
                  </a:cubicBezTo>
                  <a:cubicBezTo>
                    <a:pt x="7934" y="28931"/>
                    <a:pt x="7782" y="28415"/>
                    <a:pt x="8268" y="27928"/>
                  </a:cubicBezTo>
                  <a:cubicBezTo>
                    <a:pt x="8420" y="27746"/>
                    <a:pt x="8329" y="27229"/>
                    <a:pt x="8208" y="26925"/>
                  </a:cubicBezTo>
                  <a:cubicBezTo>
                    <a:pt x="7934" y="26135"/>
                    <a:pt x="7600" y="25405"/>
                    <a:pt x="7265" y="24615"/>
                  </a:cubicBezTo>
                  <a:cubicBezTo>
                    <a:pt x="7843" y="24068"/>
                    <a:pt x="7752" y="23430"/>
                    <a:pt x="7509" y="22761"/>
                  </a:cubicBezTo>
                  <a:cubicBezTo>
                    <a:pt x="7326" y="22335"/>
                    <a:pt x="7235" y="21880"/>
                    <a:pt x="7113" y="21454"/>
                  </a:cubicBezTo>
                  <a:cubicBezTo>
                    <a:pt x="7022" y="21089"/>
                    <a:pt x="6961" y="20785"/>
                    <a:pt x="7235" y="20451"/>
                  </a:cubicBezTo>
                  <a:cubicBezTo>
                    <a:pt x="7539" y="20086"/>
                    <a:pt x="7387" y="19661"/>
                    <a:pt x="7174" y="19326"/>
                  </a:cubicBezTo>
                  <a:cubicBezTo>
                    <a:pt x="6901" y="18840"/>
                    <a:pt x="6566" y="18354"/>
                    <a:pt x="6262" y="17867"/>
                  </a:cubicBezTo>
                  <a:cubicBezTo>
                    <a:pt x="6080" y="17594"/>
                    <a:pt x="5898" y="17320"/>
                    <a:pt x="5746" y="17077"/>
                  </a:cubicBezTo>
                  <a:cubicBezTo>
                    <a:pt x="5928" y="16682"/>
                    <a:pt x="6202" y="16317"/>
                    <a:pt x="6202" y="15983"/>
                  </a:cubicBezTo>
                  <a:cubicBezTo>
                    <a:pt x="6171" y="15648"/>
                    <a:pt x="5867" y="15284"/>
                    <a:pt x="5624" y="14980"/>
                  </a:cubicBezTo>
                  <a:cubicBezTo>
                    <a:pt x="5047" y="14189"/>
                    <a:pt x="4408" y="13399"/>
                    <a:pt x="3800" y="12609"/>
                  </a:cubicBezTo>
                  <a:cubicBezTo>
                    <a:pt x="3891" y="12427"/>
                    <a:pt x="3922" y="12335"/>
                    <a:pt x="3983" y="12214"/>
                  </a:cubicBezTo>
                  <a:cubicBezTo>
                    <a:pt x="4347" y="11636"/>
                    <a:pt x="4317" y="11423"/>
                    <a:pt x="3770" y="10998"/>
                  </a:cubicBezTo>
                  <a:cubicBezTo>
                    <a:pt x="3223" y="10572"/>
                    <a:pt x="2676" y="10147"/>
                    <a:pt x="2129" y="9721"/>
                  </a:cubicBezTo>
                  <a:cubicBezTo>
                    <a:pt x="1885" y="9539"/>
                    <a:pt x="1612" y="9387"/>
                    <a:pt x="1338" y="9174"/>
                  </a:cubicBezTo>
                  <a:cubicBezTo>
                    <a:pt x="2098" y="8354"/>
                    <a:pt x="2949" y="8232"/>
                    <a:pt x="3800" y="7776"/>
                  </a:cubicBezTo>
                  <a:cubicBezTo>
                    <a:pt x="3557" y="7199"/>
                    <a:pt x="3314" y="6621"/>
                    <a:pt x="3071" y="6043"/>
                  </a:cubicBezTo>
                  <a:cubicBezTo>
                    <a:pt x="2432" y="4493"/>
                    <a:pt x="2220" y="2913"/>
                    <a:pt x="2493" y="1180"/>
                  </a:cubicBezTo>
                  <a:close/>
                  <a:moveTo>
                    <a:pt x="2282" y="0"/>
                  </a:moveTo>
                  <a:cubicBezTo>
                    <a:pt x="1893" y="0"/>
                    <a:pt x="1640" y="183"/>
                    <a:pt x="1490" y="633"/>
                  </a:cubicBezTo>
                  <a:cubicBezTo>
                    <a:pt x="1308" y="1211"/>
                    <a:pt x="1186" y="1818"/>
                    <a:pt x="1186" y="2396"/>
                  </a:cubicBezTo>
                  <a:cubicBezTo>
                    <a:pt x="1156" y="3885"/>
                    <a:pt x="1551" y="5284"/>
                    <a:pt x="2220" y="6621"/>
                  </a:cubicBezTo>
                  <a:cubicBezTo>
                    <a:pt x="2311" y="6834"/>
                    <a:pt x="2402" y="7077"/>
                    <a:pt x="2493" y="7290"/>
                  </a:cubicBezTo>
                  <a:cubicBezTo>
                    <a:pt x="1946" y="7502"/>
                    <a:pt x="1429" y="7624"/>
                    <a:pt x="1004" y="7867"/>
                  </a:cubicBezTo>
                  <a:cubicBezTo>
                    <a:pt x="183" y="8323"/>
                    <a:pt x="1" y="8992"/>
                    <a:pt x="487" y="9782"/>
                  </a:cubicBezTo>
                  <a:cubicBezTo>
                    <a:pt x="761" y="10238"/>
                    <a:pt x="1125" y="10603"/>
                    <a:pt x="1490" y="10937"/>
                  </a:cubicBezTo>
                  <a:cubicBezTo>
                    <a:pt x="1825" y="11272"/>
                    <a:pt x="2189" y="11515"/>
                    <a:pt x="2493" y="11758"/>
                  </a:cubicBezTo>
                  <a:cubicBezTo>
                    <a:pt x="2220" y="13734"/>
                    <a:pt x="3770" y="14645"/>
                    <a:pt x="4651" y="16013"/>
                  </a:cubicBezTo>
                  <a:cubicBezTo>
                    <a:pt x="4043" y="16804"/>
                    <a:pt x="4378" y="17533"/>
                    <a:pt x="4864" y="18232"/>
                  </a:cubicBezTo>
                  <a:cubicBezTo>
                    <a:pt x="5047" y="18506"/>
                    <a:pt x="5229" y="18810"/>
                    <a:pt x="5411" y="19083"/>
                  </a:cubicBezTo>
                  <a:cubicBezTo>
                    <a:pt x="5746" y="19539"/>
                    <a:pt x="5989" y="19965"/>
                    <a:pt x="5746" y="20573"/>
                  </a:cubicBezTo>
                  <a:cubicBezTo>
                    <a:pt x="5654" y="20846"/>
                    <a:pt x="5746" y="21180"/>
                    <a:pt x="5806" y="21484"/>
                  </a:cubicBezTo>
                  <a:cubicBezTo>
                    <a:pt x="5958" y="22032"/>
                    <a:pt x="6141" y="22579"/>
                    <a:pt x="6323" y="23126"/>
                  </a:cubicBezTo>
                  <a:cubicBezTo>
                    <a:pt x="6414" y="23399"/>
                    <a:pt x="6414" y="23612"/>
                    <a:pt x="6293" y="23886"/>
                  </a:cubicBezTo>
                  <a:cubicBezTo>
                    <a:pt x="6171" y="24220"/>
                    <a:pt x="6110" y="24676"/>
                    <a:pt x="6202" y="25010"/>
                  </a:cubicBezTo>
                  <a:cubicBezTo>
                    <a:pt x="6384" y="25649"/>
                    <a:pt x="6688" y="26257"/>
                    <a:pt x="6961" y="26864"/>
                  </a:cubicBezTo>
                  <a:cubicBezTo>
                    <a:pt x="7144" y="27229"/>
                    <a:pt x="7235" y="27533"/>
                    <a:pt x="6992" y="27959"/>
                  </a:cubicBezTo>
                  <a:cubicBezTo>
                    <a:pt x="6840" y="28232"/>
                    <a:pt x="6870" y="28658"/>
                    <a:pt x="6901" y="29023"/>
                  </a:cubicBezTo>
                  <a:cubicBezTo>
                    <a:pt x="6961" y="29600"/>
                    <a:pt x="7083" y="30208"/>
                    <a:pt x="7174" y="30785"/>
                  </a:cubicBezTo>
                  <a:cubicBezTo>
                    <a:pt x="5624" y="31485"/>
                    <a:pt x="6293" y="32852"/>
                    <a:pt x="6080" y="33947"/>
                  </a:cubicBezTo>
                  <a:cubicBezTo>
                    <a:pt x="5138" y="34311"/>
                    <a:pt x="4986" y="34524"/>
                    <a:pt x="4955" y="35558"/>
                  </a:cubicBezTo>
                  <a:cubicBezTo>
                    <a:pt x="4955" y="35801"/>
                    <a:pt x="4955" y="36044"/>
                    <a:pt x="4986" y="36287"/>
                  </a:cubicBezTo>
                  <a:cubicBezTo>
                    <a:pt x="5229" y="37837"/>
                    <a:pt x="5685" y="39357"/>
                    <a:pt x="6354" y="40786"/>
                  </a:cubicBezTo>
                  <a:cubicBezTo>
                    <a:pt x="6840" y="41819"/>
                    <a:pt x="7630" y="42579"/>
                    <a:pt x="8542" y="43187"/>
                  </a:cubicBezTo>
                  <a:cubicBezTo>
                    <a:pt x="9193" y="43614"/>
                    <a:pt x="9858" y="43878"/>
                    <a:pt x="10564" y="43878"/>
                  </a:cubicBezTo>
                  <a:cubicBezTo>
                    <a:pt x="10912" y="43878"/>
                    <a:pt x="11271" y="43814"/>
                    <a:pt x="11642" y="43673"/>
                  </a:cubicBezTo>
                  <a:cubicBezTo>
                    <a:pt x="12706" y="43248"/>
                    <a:pt x="13800" y="42853"/>
                    <a:pt x="14864" y="42427"/>
                  </a:cubicBezTo>
                  <a:cubicBezTo>
                    <a:pt x="16688" y="41728"/>
                    <a:pt x="17813" y="40390"/>
                    <a:pt x="18329" y="38476"/>
                  </a:cubicBezTo>
                  <a:cubicBezTo>
                    <a:pt x="18603" y="37472"/>
                    <a:pt x="18725" y="36500"/>
                    <a:pt x="17600" y="35892"/>
                  </a:cubicBezTo>
                  <a:cubicBezTo>
                    <a:pt x="17813" y="35102"/>
                    <a:pt x="18056" y="34403"/>
                    <a:pt x="18238" y="33643"/>
                  </a:cubicBezTo>
                  <a:cubicBezTo>
                    <a:pt x="18390" y="32913"/>
                    <a:pt x="18421" y="32184"/>
                    <a:pt x="17691" y="31697"/>
                  </a:cubicBezTo>
                  <a:cubicBezTo>
                    <a:pt x="17843" y="31181"/>
                    <a:pt x="17995" y="30725"/>
                    <a:pt x="18056" y="30238"/>
                  </a:cubicBezTo>
                  <a:cubicBezTo>
                    <a:pt x="18177" y="29266"/>
                    <a:pt x="18451" y="28232"/>
                    <a:pt x="17326" y="27564"/>
                  </a:cubicBezTo>
                  <a:cubicBezTo>
                    <a:pt x="17418" y="27229"/>
                    <a:pt x="17509" y="26925"/>
                    <a:pt x="17539" y="26652"/>
                  </a:cubicBezTo>
                  <a:cubicBezTo>
                    <a:pt x="17600" y="25983"/>
                    <a:pt x="17691" y="25314"/>
                    <a:pt x="17722" y="24646"/>
                  </a:cubicBezTo>
                  <a:cubicBezTo>
                    <a:pt x="17722" y="24159"/>
                    <a:pt x="17570" y="23643"/>
                    <a:pt x="17144" y="23369"/>
                  </a:cubicBezTo>
                  <a:cubicBezTo>
                    <a:pt x="16779" y="23095"/>
                    <a:pt x="16779" y="22791"/>
                    <a:pt x="16840" y="22396"/>
                  </a:cubicBezTo>
                  <a:cubicBezTo>
                    <a:pt x="16931" y="21910"/>
                    <a:pt x="17083" y="21393"/>
                    <a:pt x="17083" y="20877"/>
                  </a:cubicBezTo>
                  <a:cubicBezTo>
                    <a:pt x="17114" y="20177"/>
                    <a:pt x="17205" y="19357"/>
                    <a:pt x="16901" y="18840"/>
                  </a:cubicBezTo>
                  <a:cubicBezTo>
                    <a:pt x="16475" y="18141"/>
                    <a:pt x="16506" y="17503"/>
                    <a:pt x="16415" y="16773"/>
                  </a:cubicBezTo>
                  <a:cubicBezTo>
                    <a:pt x="16354" y="16135"/>
                    <a:pt x="16202" y="15466"/>
                    <a:pt x="16019" y="14828"/>
                  </a:cubicBezTo>
                  <a:cubicBezTo>
                    <a:pt x="15867" y="14220"/>
                    <a:pt x="15624" y="13673"/>
                    <a:pt x="15047" y="13551"/>
                  </a:cubicBezTo>
                  <a:cubicBezTo>
                    <a:pt x="14895" y="12183"/>
                    <a:pt x="14773" y="11028"/>
                    <a:pt x="14591" y="9843"/>
                  </a:cubicBezTo>
                  <a:cubicBezTo>
                    <a:pt x="14469" y="9022"/>
                    <a:pt x="14135" y="8262"/>
                    <a:pt x="13162" y="8050"/>
                  </a:cubicBezTo>
                  <a:cubicBezTo>
                    <a:pt x="13101" y="7624"/>
                    <a:pt x="13071" y="7229"/>
                    <a:pt x="13010" y="6834"/>
                  </a:cubicBezTo>
                  <a:cubicBezTo>
                    <a:pt x="12919" y="5831"/>
                    <a:pt x="12615" y="4888"/>
                    <a:pt x="12007" y="4037"/>
                  </a:cubicBezTo>
                  <a:cubicBezTo>
                    <a:pt x="11678" y="3581"/>
                    <a:pt x="11360" y="3365"/>
                    <a:pt x="10981" y="3365"/>
                  </a:cubicBezTo>
                  <a:cubicBezTo>
                    <a:pt x="10729" y="3365"/>
                    <a:pt x="10450" y="3460"/>
                    <a:pt x="10123" y="3642"/>
                  </a:cubicBezTo>
                  <a:cubicBezTo>
                    <a:pt x="9788" y="3825"/>
                    <a:pt x="9424" y="4068"/>
                    <a:pt x="9089" y="4281"/>
                  </a:cubicBezTo>
                  <a:cubicBezTo>
                    <a:pt x="8755" y="3825"/>
                    <a:pt x="8542" y="3338"/>
                    <a:pt x="8177" y="2974"/>
                  </a:cubicBezTo>
                  <a:cubicBezTo>
                    <a:pt x="6627" y="1363"/>
                    <a:pt x="4773" y="359"/>
                    <a:pt x="2554" y="25"/>
                  </a:cubicBezTo>
                  <a:cubicBezTo>
                    <a:pt x="2457" y="9"/>
                    <a:pt x="2366" y="0"/>
                    <a:pt x="228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883" name="Google Shape;14883;p43"/>
          <p:cNvGrpSpPr/>
          <p:nvPr/>
        </p:nvGrpSpPr>
        <p:grpSpPr>
          <a:xfrm rot="-322590">
            <a:off x="5291521" y="1584725"/>
            <a:ext cx="897527" cy="3265254"/>
            <a:chOff x="1533099" y="1294533"/>
            <a:chExt cx="897527" cy="3265255"/>
          </a:xfrm>
        </p:grpSpPr>
        <p:grpSp>
          <p:nvGrpSpPr>
            <p:cNvPr id="14884" name="Google Shape;14884;p43"/>
            <p:cNvGrpSpPr/>
            <p:nvPr/>
          </p:nvGrpSpPr>
          <p:grpSpPr>
            <a:xfrm>
              <a:off x="1533099" y="1294533"/>
              <a:ext cx="897527" cy="3265255"/>
              <a:chOff x="5334825" y="3809000"/>
              <a:chExt cx="407800" cy="1483600"/>
            </a:xfrm>
          </p:grpSpPr>
          <p:sp>
            <p:nvSpPr>
              <p:cNvPr id="14885" name="Google Shape;14885;p43"/>
              <p:cNvSpPr/>
              <p:nvPr/>
            </p:nvSpPr>
            <p:spPr>
              <a:xfrm>
                <a:off x="5334825" y="3810675"/>
                <a:ext cx="407800" cy="1481925"/>
              </a:xfrm>
              <a:custGeom>
                <a:rect b="b" l="l" r="r" t="t"/>
                <a:pathLst>
                  <a:path extrusionOk="0" h="59277" w="16312">
                    <a:moveTo>
                      <a:pt x="9073" y="67"/>
                    </a:moveTo>
                    <a:cubicBezTo>
                      <a:pt x="9840" y="167"/>
                      <a:pt x="10608" y="234"/>
                      <a:pt x="11308" y="534"/>
                    </a:cubicBezTo>
                    <a:cubicBezTo>
                      <a:pt x="11808" y="734"/>
                      <a:pt x="12009" y="1268"/>
                      <a:pt x="11742" y="1802"/>
                    </a:cubicBezTo>
                    <a:cubicBezTo>
                      <a:pt x="11508" y="2302"/>
                      <a:pt x="11508" y="2669"/>
                      <a:pt x="11708" y="3169"/>
                    </a:cubicBezTo>
                    <a:cubicBezTo>
                      <a:pt x="11975" y="3803"/>
                      <a:pt x="11742" y="4504"/>
                      <a:pt x="11808" y="5171"/>
                    </a:cubicBezTo>
                    <a:cubicBezTo>
                      <a:pt x="12242" y="8973"/>
                      <a:pt x="12309" y="12809"/>
                      <a:pt x="12776" y="16646"/>
                    </a:cubicBezTo>
                    <a:cubicBezTo>
                      <a:pt x="13043" y="18847"/>
                      <a:pt x="13410" y="21049"/>
                      <a:pt x="14744" y="22950"/>
                    </a:cubicBezTo>
                    <a:cubicBezTo>
                      <a:pt x="15244" y="23684"/>
                      <a:pt x="15544" y="24585"/>
                      <a:pt x="15745" y="25519"/>
                    </a:cubicBezTo>
                    <a:cubicBezTo>
                      <a:pt x="15978" y="26553"/>
                      <a:pt x="16045" y="27620"/>
                      <a:pt x="16011" y="28721"/>
                    </a:cubicBezTo>
                    <a:cubicBezTo>
                      <a:pt x="15945" y="30089"/>
                      <a:pt x="15978" y="31423"/>
                      <a:pt x="15978" y="32790"/>
                    </a:cubicBezTo>
                    <a:cubicBezTo>
                      <a:pt x="15945" y="36059"/>
                      <a:pt x="15978" y="39295"/>
                      <a:pt x="15945" y="42564"/>
                    </a:cubicBezTo>
                    <a:cubicBezTo>
                      <a:pt x="15911" y="44532"/>
                      <a:pt x="15845" y="46467"/>
                      <a:pt x="15811" y="48435"/>
                    </a:cubicBezTo>
                    <a:cubicBezTo>
                      <a:pt x="15778" y="49836"/>
                      <a:pt x="15945" y="51204"/>
                      <a:pt x="16112" y="52571"/>
                    </a:cubicBezTo>
                    <a:cubicBezTo>
                      <a:pt x="16312" y="54406"/>
                      <a:pt x="15845" y="56107"/>
                      <a:pt x="15044" y="57742"/>
                    </a:cubicBezTo>
                    <a:cubicBezTo>
                      <a:pt x="14644" y="58509"/>
                      <a:pt x="13910" y="58776"/>
                      <a:pt x="13076" y="58876"/>
                    </a:cubicBezTo>
                    <a:cubicBezTo>
                      <a:pt x="10407" y="59176"/>
                      <a:pt x="7706" y="59276"/>
                      <a:pt x="5037" y="59076"/>
                    </a:cubicBezTo>
                    <a:cubicBezTo>
                      <a:pt x="4403" y="59043"/>
                      <a:pt x="3769" y="58976"/>
                      <a:pt x="3136" y="58876"/>
                    </a:cubicBezTo>
                    <a:cubicBezTo>
                      <a:pt x="2102" y="58676"/>
                      <a:pt x="1401" y="58075"/>
                      <a:pt x="1001" y="57074"/>
                    </a:cubicBezTo>
                    <a:cubicBezTo>
                      <a:pt x="300" y="55173"/>
                      <a:pt x="0" y="53238"/>
                      <a:pt x="434" y="51237"/>
                    </a:cubicBezTo>
                    <a:cubicBezTo>
                      <a:pt x="667" y="50136"/>
                      <a:pt x="534" y="49069"/>
                      <a:pt x="534" y="48001"/>
                    </a:cubicBezTo>
                    <a:cubicBezTo>
                      <a:pt x="500" y="45399"/>
                      <a:pt x="467" y="42798"/>
                      <a:pt x="400" y="40229"/>
                    </a:cubicBezTo>
                    <a:cubicBezTo>
                      <a:pt x="334" y="37727"/>
                      <a:pt x="334" y="35259"/>
                      <a:pt x="334" y="32757"/>
                    </a:cubicBezTo>
                    <a:cubicBezTo>
                      <a:pt x="367" y="30789"/>
                      <a:pt x="367" y="28788"/>
                      <a:pt x="434" y="26786"/>
                    </a:cubicBezTo>
                    <a:cubicBezTo>
                      <a:pt x="467" y="25352"/>
                      <a:pt x="967" y="24051"/>
                      <a:pt x="1701" y="22850"/>
                    </a:cubicBezTo>
                    <a:cubicBezTo>
                      <a:pt x="2835" y="21015"/>
                      <a:pt x="3336" y="19014"/>
                      <a:pt x="3536" y="16879"/>
                    </a:cubicBezTo>
                    <a:cubicBezTo>
                      <a:pt x="3803" y="13543"/>
                      <a:pt x="4136" y="10241"/>
                      <a:pt x="4403" y="6939"/>
                    </a:cubicBezTo>
                    <a:cubicBezTo>
                      <a:pt x="4503" y="5905"/>
                      <a:pt x="4770" y="4837"/>
                      <a:pt x="4570" y="3770"/>
                    </a:cubicBezTo>
                    <a:cubicBezTo>
                      <a:pt x="4537" y="3603"/>
                      <a:pt x="4537" y="3403"/>
                      <a:pt x="4637" y="3269"/>
                    </a:cubicBezTo>
                    <a:cubicBezTo>
                      <a:pt x="4937" y="2769"/>
                      <a:pt x="4803" y="2235"/>
                      <a:pt x="4703" y="1702"/>
                    </a:cubicBezTo>
                    <a:cubicBezTo>
                      <a:pt x="4570" y="868"/>
                      <a:pt x="5070" y="234"/>
                      <a:pt x="5904" y="200"/>
                    </a:cubicBezTo>
                    <a:cubicBezTo>
                      <a:pt x="6238" y="167"/>
                      <a:pt x="6571" y="34"/>
                      <a:pt x="6905" y="100"/>
                    </a:cubicBezTo>
                    <a:cubicBezTo>
                      <a:pt x="7639" y="0"/>
                      <a:pt x="8373" y="0"/>
                      <a:pt x="9073" y="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86" name="Google Shape;14886;p43"/>
              <p:cNvSpPr/>
              <p:nvPr/>
            </p:nvSpPr>
            <p:spPr>
              <a:xfrm>
                <a:off x="5507425" y="3809000"/>
                <a:ext cx="54250" cy="3350"/>
              </a:xfrm>
              <a:custGeom>
                <a:rect b="b" l="l" r="r" t="t"/>
                <a:pathLst>
                  <a:path extrusionOk="0" h="134" w="2170">
                    <a:moveTo>
                      <a:pt x="2169" y="134"/>
                    </a:moveTo>
                    <a:cubicBezTo>
                      <a:pt x="1469" y="134"/>
                      <a:pt x="735" y="134"/>
                      <a:pt x="1" y="134"/>
                    </a:cubicBezTo>
                    <a:cubicBezTo>
                      <a:pt x="735" y="1"/>
                      <a:pt x="1469" y="34"/>
                      <a:pt x="2169" y="1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87" name="Google Shape;14887;p43"/>
              <p:cNvSpPr/>
              <p:nvPr/>
            </p:nvSpPr>
            <p:spPr>
              <a:xfrm>
                <a:off x="5394850" y="4172600"/>
                <a:ext cx="331100" cy="469525"/>
              </a:xfrm>
              <a:custGeom>
                <a:rect b="b" l="l" r="r" t="t"/>
                <a:pathLst>
                  <a:path extrusionOk="0" h="18781" w="13244">
                    <a:moveTo>
                      <a:pt x="3670" y="334"/>
                    </a:moveTo>
                    <a:cubicBezTo>
                      <a:pt x="5405" y="1001"/>
                      <a:pt x="7106" y="534"/>
                      <a:pt x="8774" y="200"/>
                    </a:cubicBezTo>
                    <a:cubicBezTo>
                      <a:pt x="9641" y="0"/>
                      <a:pt x="9641" y="0"/>
                      <a:pt x="9774" y="901"/>
                    </a:cubicBezTo>
                    <a:cubicBezTo>
                      <a:pt x="9975" y="2402"/>
                      <a:pt x="10075" y="3936"/>
                      <a:pt x="10442" y="5404"/>
                    </a:cubicBezTo>
                    <a:cubicBezTo>
                      <a:pt x="10675" y="6405"/>
                      <a:pt x="11075" y="7339"/>
                      <a:pt x="11609" y="8173"/>
                    </a:cubicBezTo>
                    <a:cubicBezTo>
                      <a:pt x="12710" y="9907"/>
                      <a:pt x="13244" y="11775"/>
                      <a:pt x="13244" y="13844"/>
                    </a:cubicBezTo>
                    <a:cubicBezTo>
                      <a:pt x="13244" y="15445"/>
                      <a:pt x="13244" y="17079"/>
                      <a:pt x="13244" y="18714"/>
                    </a:cubicBezTo>
                    <a:cubicBezTo>
                      <a:pt x="12943" y="18780"/>
                      <a:pt x="12810" y="18580"/>
                      <a:pt x="12676" y="18480"/>
                    </a:cubicBezTo>
                    <a:cubicBezTo>
                      <a:pt x="11609" y="17746"/>
                      <a:pt x="10575" y="16946"/>
                      <a:pt x="9374" y="16412"/>
                    </a:cubicBezTo>
                    <a:cubicBezTo>
                      <a:pt x="7106" y="15411"/>
                      <a:pt x="4804" y="15411"/>
                      <a:pt x="2536" y="16345"/>
                    </a:cubicBezTo>
                    <a:cubicBezTo>
                      <a:pt x="1802" y="16612"/>
                      <a:pt x="1102" y="16946"/>
                      <a:pt x="401" y="17246"/>
                    </a:cubicBezTo>
                    <a:cubicBezTo>
                      <a:pt x="34" y="17313"/>
                      <a:pt x="67" y="17013"/>
                      <a:pt x="34" y="16812"/>
                    </a:cubicBezTo>
                    <a:cubicBezTo>
                      <a:pt x="1" y="16245"/>
                      <a:pt x="34" y="15645"/>
                      <a:pt x="34" y="15044"/>
                    </a:cubicBezTo>
                    <a:cubicBezTo>
                      <a:pt x="34" y="13643"/>
                      <a:pt x="468" y="12409"/>
                      <a:pt x="1068" y="11208"/>
                    </a:cubicBezTo>
                    <a:cubicBezTo>
                      <a:pt x="2036" y="9174"/>
                      <a:pt x="2603" y="7005"/>
                      <a:pt x="3003" y="4770"/>
                    </a:cubicBezTo>
                    <a:cubicBezTo>
                      <a:pt x="3236" y="3603"/>
                      <a:pt x="3503" y="2435"/>
                      <a:pt x="3437" y="1235"/>
                    </a:cubicBezTo>
                    <a:cubicBezTo>
                      <a:pt x="3437" y="934"/>
                      <a:pt x="3470" y="601"/>
                      <a:pt x="3670" y="3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88" name="Google Shape;14888;p43"/>
              <p:cNvSpPr/>
              <p:nvPr/>
            </p:nvSpPr>
            <p:spPr>
              <a:xfrm>
                <a:off x="5407375" y="5060725"/>
                <a:ext cx="323575" cy="207675"/>
              </a:xfrm>
              <a:custGeom>
                <a:rect b="b" l="l" r="r" t="t"/>
                <a:pathLst>
                  <a:path extrusionOk="0" h="8307" w="12943">
                    <a:moveTo>
                      <a:pt x="200" y="1035"/>
                    </a:moveTo>
                    <a:cubicBezTo>
                      <a:pt x="1901" y="1569"/>
                      <a:pt x="3636" y="1802"/>
                      <a:pt x="5371" y="1935"/>
                    </a:cubicBezTo>
                    <a:cubicBezTo>
                      <a:pt x="7072" y="2069"/>
                      <a:pt x="8640" y="1602"/>
                      <a:pt x="10174" y="1001"/>
                    </a:cubicBezTo>
                    <a:cubicBezTo>
                      <a:pt x="10808" y="735"/>
                      <a:pt x="11442" y="434"/>
                      <a:pt x="12109" y="134"/>
                    </a:cubicBezTo>
                    <a:cubicBezTo>
                      <a:pt x="12276" y="67"/>
                      <a:pt x="12409" y="1"/>
                      <a:pt x="12442" y="268"/>
                    </a:cubicBezTo>
                    <a:cubicBezTo>
                      <a:pt x="12876" y="2469"/>
                      <a:pt x="12943" y="4637"/>
                      <a:pt x="12109" y="6739"/>
                    </a:cubicBezTo>
                    <a:cubicBezTo>
                      <a:pt x="11909" y="7273"/>
                      <a:pt x="11675" y="7806"/>
                      <a:pt x="11141" y="8073"/>
                    </a:cubicBezTo>
                    <a:cubicBezTo>
                      <a:pt x="10307" y="8307"/>
                      <a:pt x="9474" y="8240"/>
                      <a:pt x="8673" y="8207"/>
                    </a:cubicBezTo>
                    <a:cubicBezTo>
                      <a:pt x="7539" y="8140"/>
                      <a:pt x="6371" y="8107"/>
                      <a:pt x="5237" y="7906"/>
                    </a:cubicBezTo>
                    <a:cubicBezTo>
                      <a:pt x="4503" y="7773"/>
                      <a:pt x="3803" y="7573"/>
                      <a:pt x="3102" y="7339"/>
                    </a:cubicBezTo>
                    <a:cubicBezTo>
                      <a:pt x="2368" y="7106"/>
                      <a:pt x="1768" y="6639"/>
                      <a:pt x="1201" y="6138"/>
                    </a:cubicBezTo>
                    <a:cubicBezTo>
                      <a:pt x="500" y="5538"/>
                      <a:pt x="200" y="4737"/>
                      <a:pt x="134" y="3837"/>
                    </a:cubicBezTo>
                    <a:cubicBezTo>
                      <a:pt x="100" y="3103"/>
                      <a:pt x="0" y="2402"/>
                      <a:pt x="33" y="1669"/>
                    </a:cubicBezTo>
                    <a:cubicBezTo>
                      <a:pt x="67" y="1435"/>
                      <a:pt x="0" y="1202"/>
                      <a:pt x="200" y="10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89" name="Google Shape;14889;p43"/>
              <p:cNvSpPr/>
              <p:nvPr/>
            </p:nvSpPr>
            <p:spPr>
              <a:xfrm>
                <a:off x="5394850" y="4572875"/>
                <a:ext cx="331925" cy="528750"/>
              </a:xfrm>
              <a:custGeom>
                <a:rect b="b" l="l" r="r" t="t"/>
                <a:pathLst>
                  <a:path extrusionOk="0" h="21150" w="13277">
                    <a:moveTo>
                      <a:pt x="268" y="1735"/>
                    </a:moveTo>
                    <a:cubicBezTo>
                      <a:pt x="2136" y="701"/>
                      <a:pt x="4104" y="1"/>
                      <a:pt x="6239" y="1"/>
                    </a:cubicBezTo>
                    <a:cubicBezTo>
                      <a:pt x="7673" y="1"/>
                      <a:pt x="8974" y="635"/>
                      <a:pt x="10241" y="1302"/>
                    </a:cubicBezTo>
                    <a:cubicBezTo>
                      <a:pt x="10875" y="1602"/>
                      <a:pt x="11476" y="2002"/>
                      <a:pt x="12009" y="2436"/>
                    </a:cubicBezTo>
                    <a:cubicBezTo>
                      <a:pt x="12810" y="3070"/>
                      <a:pt x="13277" y="3804"/>
                      <a:pt x="13210" y="4938"/>
                    </a:cubicBezTo>
                    <a:cubicBezTo>
                      <a:pt x="13110" y="6806"/>
                      <a:pt x="13177" y="8707"/>
                      <a:pt x="13143" y="10608"/>
                    </a:cubicBezTo>
                    <a:cubicBezTo>
                      <a:pt x="13110" y="13210"/>
                      <a:pt x="13043" y="15812"/>
                      <a:pt x="13010" y="18414"/>
                    </a:cubicBezTo>
                    <a:cubicBezTo>
                      <a:pt x="12977" y="18781"/>
                      <a:pt x="12877" y="19081"/>
                      <a:pt x="12510" y="19248"/>
                    </a:cubicBezTo>
                    <a:cubicBezTo>
                      <a:pt x="10475" y="20282"/>
                      <a:pt x="8373" y="21149"/>
                      <a:pt x="6005" y="21083"/>
                    </a:cubicBezTo>
                    <a:cubicBezTo>
                      <a:pt x="4170" y="21016"/>
                      <a:pt x="2336" y="20649"/>
                      <a:pt x="601" y="20048"/>
                    </a:cubicBezTo>
                    <a:cubicBezTo>
                      <a:pt x="368" y="19581"/>
                      <a:pt x="168" y="19081"/>
                      <a:pt x="534" y="18581"/>
                    </a:cubicBezTo>
                    <a:cubicBezTo>
                      <a:pt x="701" y="18481"/>
                      <a:pt x="868" y="18547"/>
                      <a:pt x="1035" y="18614"/>
                    </a:cubicBezTo>
                    <a:cubicBezTo>
                      <a:pt x="2769" y="19315"/>
                      <a:pt x="4571" y="19548"/>
                      <a:pt x="6405" y="19481"/>
                    </a:cubicBezTo>
                    <a:cubicBezTo>
                      <a:pt x="7072" y="19481"/>
                      <a:pt x="7673" y="19281"/>
                      <a:pt x="8273" y="19081"/>
                    </a:cubicBezTo>
                    <a:cubicBezTo>
                      <a:pt x="9341" y="18748"/>
                      <a:pt x="10442" y="18447"/>
                      <a:pt x="11442" y="17880"/>
                    </a:cubicBezTo>
                    <a:cubicBezTo>
                      <a:pt x="12076" y="17513"/>
                      <a:pt x="12410" y="16980"/>
                      <a:pt x="12410" y="16246"/>
                    </a:cubicBezTo>
                    <a:cubicBezTo>
                      <a:pt x="12376" y="14278"/>
                      <a:pt x="12443" y="12310"/>
                      <a:pt x="12376" y="10375"/>
                    </a:cubicBezTo>
                    <a:cubicBezTo>
                      <a:pt x="12310" y="8740"/>
                      <a:pt x="12209" y="7073"/>
                      <a:pt x="12043" y="5438"/>
                    </a:cubicBezTo>
                    <a:cubicBezTo>
                      <a:pt x="11976" y="4504"/>
                      <a:pt x="11509" y="3770"/>
                      <a:pt x="10642" y="3370"/>
                    </a:cubicBezTo>
                    <a:cubicBezTo>
                      <a:pt x="9174" y="2636"/>
                      <a:pt x="7706" y="1936"/>
                      <a:pt x="6072" y="1735"/>
                    </a:cubicBezTo>
                    <a:cubicBezTo>
                      <a:pt x="5204" y="1602"/>
                      <a:pt x="4404" y="1902"/>
                      <a:pt x="3603" y="2136"/>
                    </a:cubicBezTo>
                    <a:cubicBezTo>
                      <a:pt x="2703" y="2403"/>
                      <a:pt x="1835" y="2769"/>
                      <a:pt x="1001" y="3236"/>
                    </a:cubicBezTo>
                    <a:cubicBezTo>
                      <a:pt x="835" y="3337"/>
                      <a:pt x="668" y="3470"/>
                      <a:pt x="434" y="3403"/>
                    </a:cubicBezTo>
                    <a:cubicBezTo>
                      <a:pt x="101" y="2870"/>
                      <a:pt x="1" y="2302"/>
                      <a:pt x="268" y="17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90" name="Google Shape;14890;p43"/>
              <p:cNvSpPr/>
              <p:nvPr/>
            </p:nvSpPr>
            <p:spPr>
              <a:xfrm>
                <a:off x="5349000" y="4169250"/>
                <a:ext cx="137625" cy="467025"/>
              </a:xfrm>
              <a:custGeom>
                <a:rect b="b" l="l" r="r" t="t"/>
                <a:pathLst>
                  <a:path extrusionOk="0" h="18681" w="5505">
                    <a:moveTo>
                      <a:pt x="5504" y="468"/>
                    </a:moveTo>
                    <a:cubicBezTo>
                      <a:pt x="5404" y="3837"/>
                      <a:pt x="4703" y="7073"/>
                      <a:pt x="3569" y="10242"/>
                    </a:cubicBezTo>
                    <a:cubicBezTo>
                      <a:pt x="3302" y="10942"/>
                      <a:pt x="3002" y="11576"/>
                      <a:pt x="2669" y="12243"/>
                    </a:cubicBezTo>
                    <a:cubicBezTo>
                      <a:pt x="2168" y="13210"/>
                      <a:pt x="2068" y="14244"/>
                      <a:pt x="2035" y="15279"/>
                    </a:cubicBezTo>
                    <a:cubicBezTo>
                      <a:pt x="2002" y="15846"/>
                      <a:pt x="2002" y="16413"/>
                      <a:pt x="2002" y="16980"/>
                    </a:cubicBezTo>
                    <a:cubicBezTo>
                      <a:pt x="2002" y="17147"/>
                      <a:pt x="1968" y="17347"/>
                      <a:pt x="2235" y="17380"/>
                    </a:cubicBezTo>
                    <a:cubicBezTo>
                      <a:pt x="1635" y="17647"/>
                      <a:pt x="1101" y="18014"/>
                      <a:pt x="601" y="18414"/>
                    </a:cubicBezTo>
                    <a:cubicBezTo>
                      <a:pt x="434" y="18548"/>
                      <a:pt x="267" y="18681"/>
                      <a:pt x="234" y="18314"/>
                    </a:cubicBezTo>
                    <a:cubicBezTo>
                      <a:pt x="200" y="15979"/>
                      <a:pt x="0" y="13677"/>
                      <a:pt x="467" y="11376"/>
                    </a:cubicBezTo>
                    <a:cubicBezTo>
                      <a:pt x="634" y="10542"/>
                      <a:pt x="934" y="9741"/>
                      <a:pt x="1401" y="9007"/>
                    </a:cubicBezTo>
                    <a:cubicBezTo>
                      <a:pt x="2702" y="7039"/>
                      <a:pt x="3236" y="4838"/>
                      <a:pt x="3469" y="2569"/>
                    </a:cubicBezTo>
                    <a:cubicBezTo>
                      <a:pt x="3536" y="1836"/>
                      <a:pt x="3669" y="1102"/>
                      <a:pt x="3736" y="368"/>
                    </a:cubicBezTo>
                    <a:cubicBezTo>
                      <a:pt x="3769" y="101"/>
                      <a:pt x="3870" y="1"/>
                      <a:pt x="4136" y="101"/>
                    </a:cubicBezTo>
                    <a:cubicBezTo>
                      <a:pt x="4603" y="234"/>
                      <a:pt x="5070" y="368"/>
                      <a:pt x="5504" y="4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91" name="Google Shape;14891;p43"/>
              <p:cNvSpPr/>
              <p:nvPr/>
            </p:nvSpPr>
            <p:spPr>
              <a:xfrm>
                <a:off x="5447400" y="4032500"/>
                <a:ext cx="184325" cy="125950"/>
              </a:xfrm>
              <a:custGeom>
                <a:rect b="b" l="l" r="r" t="t"/>
                <a:pathLst>
                  <a:path extrusionOk="0" h="5038" w="7373">
                    <a:moveTo>
                      <a:pt x="7339" y="2502"/>
                    </a:moveTo>
                    <a:lnTo>
                      <a:pt x="7339" y="2869"/>
                    </a:lnTo>
                    <a:cubicBezTo>
                      <a:pt x="7339" y="4070"/>
                      <a:pt x="7339" y="4070"/>
                      <a:pt x="6171" y="4470"/>
                    </a:cubicBezTo>
                    <a:cubicBezTo>
                      <a:pt x="5337" y="4737"/>
                      <a:pt x="4503" y="4904"/>
                      <a:pt x="3636" y="5004"/>
                    </a:cubicBezTo>
                    <a:cubicBezTo>
                      <a:pt x="3303" y="5037"/>
                      <a:pt x="2936" y="4937"/>
                      <a:pt x="2569" y="4837"/>
                    </a:cubicBezTo>
                    <a:cubicBezTo>
                      <a:pt x="1868" y="4670"/>
                      <a:pt x="1201" y="4470"/>
                      <a:pt x="534" y="4203"/>
                    </a:cubicBezTo>
                    <a:cubicBezTo>
                      <a:pt x="167" y="4070"/>
                      <a:pt x="0" y="3836"/>
                      <a:pt x="34" y="3469"/>
                    </a:cubicBezTo>
                    <a:cubicBezTo>
                      <a:pt x="67" y="2802"/>
                      <a:pt x="0" y="2169"/>
                      <a:pt x="134" y="1501"/>
                    </a:cubicBezTo>
                    <a:cubicBezTo>
                      <a:pt x="200" y="1134"/>
                      <a:pt x="334" y="934"/>
                      <a:pt x="701" y="734"/>
                    </a:cubicBezTo>
                    <a:cubicBezTo>
                      <a:pt x="2235" y="0"/>
                      <a:pt x="3870" y="234"/>
                      <a:pt x="5471" y="434"/>
                    </a:cubicBezTo>
                    <a:cubicBezTo>
                      <a:pt x="5971" y="501"/>
                      <a:pt x="6438" y="667"/>
                      <a:pt x="6905" y="768"/>
                    </a:cubicBezTo>
                    <a:cubicBezTo>
                      <a:pt x="7272" y="801"/>
                      <a:pt x="7372" y="1001"/>
                      <a:pt x="7339" y="1301"/>
                    </a:cubicBezTo>
                    <a:cubicBezTo>
                      <a:pt x="7339" y="1702"/>
                      <a:pt x="7339" y="2102"/>
                      <a:pt x="7339" y="250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92" name="Google Shape;14892;p43"/>
              <p:cNvSpPr/>
              <p:nvPr/>
            </p:nvSpPr>
            <p:spPr>
              <a:xfrm>
                <a:off x="5348150" y="5064075"/>
                <a:ext cx="337775" cy="219350"/>
              </a:xfrm>
              <a:custGeom>
                <a:rect b="b" l="l" r="r" t="t"/>
                <a:pathLst>
                  <a:path extrusionOk="0" h="8774" w="13511">
                    <a:moveTo>
                      <a:pt x="2569" y="901"/>
                    </a:moveTo>
                    <a:cubicBezTo>
                      <a:pt x="2503" y="1935"/>
                      <a:pt x="2603" y="2969"/>
                      <a:pt x="2669" y="4036"/>
                    </a:cubicBezTo>
                    <a:cubicBezTo>
                      <a:pt x="2769" y="5137"/>
                      <a:pt x="3503" y="5871"/>
                      <a:pt x="4371" y="6471"/>
                    </a:cubicBezTo>
                    <a:cubicBezTo>
                      <a:pt x="5371" y="7172"/>
                      <a:pt x="6539" y="7439"/>
                      <a:pt x="7740" y="7606"/>
                    </a:cubicBezTo>
                    <a:cubicBezTo>
                      <a:pt x="9641" y="7939"/>
                      <a:pt x="11576" y="7939"/>
                      <a:pt x="13510" y="7939"/>
                    </a:cubicBezTo>
                    <a:cubicBezTo>
                      <a:pt x="13110" y="8273"/>
                      <a:pt x="12643" y="8239"/>
                      <a:pt x="12176" y="8339"/>
                    </a:cubicBezTo>
                    <a:cubicBezTo>
                      <a:pt x="10041" y="8773"/>
                      <a:pt x="7873" y="8540"/>
                      <a:pt x="5738" y="8573"/>
                    </a:cubicBezTo>
                    <a:cubicBezTo>
                      <a:pt x="4704" y="8573"/>
                      <a:pt x="3703" y="8440"/>
                      <a:pt x="2736" y="8273"/>
                    </a:cubicBezTo>
                    <a:cubicBezTo>
                      <a:pt x="1769" y="8106"/>
                      <a:pt x="1235" y="7606"/>
                      <a:pt x="901" y="6738"/>
                    </a:cubicBezTo>
                    <a:cubicBezTo>
                      <a:pt x="168" y="4904"/>
                      <a:pt x="1" y="3036"/>
                      <a:pt x="334" y="1101"/>
                    </a:cubicBezTo>
                    <a:cubicBezTo>
                      <a:pt x="368" y="901"/>
                      <a:pt x="401" y="734"/>
                      <a:pt x="434" y="534"/>
                    </a:cubicBezTo>
                    <a:cubicBezTo>
                      <a:pt x="434" y="367"/>
                      <a:pt x="501" y="200"/>
                      <a:pt x="534" y="0"/>
                    </a:cubicBezTo>
                    <a:cubicBezTo>
                      <a:pt x="1202" y="367"/>
                      <a:pt x="1869" y="634"/>
                      <a:pt x="2569" y="9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93" name="Google Shape;14893;p43"/>
              <p:cNvSpPr/>
              <p:nvPr/>
            </p:nvSpPr>
            <p:spPr>
              <a:xfrm>
                <a:off x="5493250" y="3882400"/>
                <a:ext cx="135125" cy="142625"/>
              </a:xfrm>
              <a:custGeom>
                <a:rect b="b" l="l" r="r" t="t"/>
                <a:pathLst>
                  <a:path extrusionOk="0" h="5705" w="5405">
                    <a:moveTo>
                      <a:pt x="4971" y="300"/>
                    </a:moveTo>
                    <a:cubicBezTo>
                      <a:pt x="5105" y="500"/>
                      <a:pt x="5138" y="734"/>
                      <a:pt x="5105" y="967"/>
                    </a:cubicBezTo>
                    <a:cubicBezTo>
                      <a:pt x="4938" y="1601"/>
                      <a:pt x="5004" y="2202"/>
                      <a:pt x="5138" y="2835"/>
                    </a:cubicBezTo>
                    <a:cubicBezTo>
                      <a:pt x="5271" y="3669"/>
                      <a:pt x="5271" y="4537"/>
                      <a:pt x="5371" y="5404"/>
                    </a:cubicBezTo>
                    <a:cubicBezTo>
                      <a:pt x="5405" y="5704"/>
                      <a:pt x="5271" y="5704"/>
                      <a:pt x="5071" y="5604"/>
                    </a:cubicBezTo>
                    <a:cubicBezTo>
                      <a:pt x="3570" y="5004"/>
                      <a:pt x="2069" y="4770"/>
                      <a:pt x="468" y="5070"/>
                    </a:cubicBezTo>
                    <a:cubicBezTo>
                      <a:pt x="168" y="5170"/>
                      <a:pt x="1" y="4970"/>
                      <a:pt x="34" y="4703"/>
                    </a:cubicBezTo>
                    <a:cubicBezTo>
                      <a:pt x="134" y="3436"/>
                      <a:pt x="34" y="2168"/>
                      <a:pt x="134" y="901"/>
                    </a:cubicBezTo>
                    <a:cubicBezTo>
                      <a:pt x="134" y="634"/>
                      <a:pt x="334" y="500"/>
                      <a:pt x="601" y="467"/>
                    </a:cubicBezTo>
                    <a:cubicBezTo>
                      <a:pt x="835" y="467"/>
                      <a:pt x="1068" y="467"/>
                      <a:pt x="1335" y="467"/>
                    </a:cubicBezTo>
                    <a:cubicBezTo>
                      <a:pt x="1502" y="434"/>
                      <a:pt x="1702" y="467"/>
                      <a:pt x="1902" y="467"/>
                    </a:cubicBezTo>
                    <a:cubicBezTo>
                      <a:pt x="2369" y="467"/>
                      <a:pt x="2836" y="534"/>
                      <a:pt x="3337" y="400"/>
                    </a:cubicBezTo>
                    <a:cubicBezTo>
                      <a:pt x="3570" y="367"/>
                      <a:pt x="3837" y="367"/>
                      <a:pt x="4070" y="367"/>
                    </a:cubicBezTo>
                    <a:cubicBezTo>
                      <a:pt x="4371" y="400"/>
                      <a:pt x="4671" y="0"/>
                      <a:pt x="4971" y="3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94" name="Google Shape;14894;p43"/>
              <p:cNvSpPr/>
              <p:nvPr/>
            </p:nvSpPr>
            <p:spPr>
              <a:xfrm>
                <a:off x="5353150" y="4616250"/>
                <a:ext cx="56750" cy="457850"/>
              </a:xfrm>
              <a:custGeom>
                <a:rect b="b" l="l" r="r" t="t"/>
                <a:pathLst>
                  <a:path extrusionOk="0" h="18314" w="2270">
                    <a:moveTo>
                      <a:pt x="2269" y="16879"/>
                    </a:moveTo>
                    <a:cubicBezTo>
                      <a:pt x="2069" y="17146"/>
                      <a:pt x="2169" y="17446"/>
                      <a:pt x="2202" y="17713"/>
                    </a:cubicBezTo>
                    <a:cubicBezTo>
                      <a:pt x="2236" y="17913"/>
                      <a:pt x="2236" y="18113"/>
                      <a:pt x="2269" y="18313"/>
                    </a:cubicBezTo>
                    <a:cubicBezTo>
                      <a:pt x="1735" y="18247"/>
                      <a:pt x="1268" y="18013"/>
                      <a:pt x="868" y="17713"/>
                    </a:cubicBezTo>
                    <a:cubicBezTo>
                      <a:pt x="435" y="17446"/>
                      <a:pt x="334" y="16979"/>
                      <a:pt x="301" y="16512"/>
                    </a:cubicBezTo>
                    <a:cubicBezTo>
                      <a:pt x="168" y="14477"/>
                      <a:pt x="201" y="12443"/>
                      <a:pt x="168" y="10408"/>
                    </a:cubicBezTo>
                    <a:cubicBezTo>
                      <a:pt x="134" y="8206"/>
                      <a:pt x="68" y="6005"/>
                      <a:pt x="34" y="3770"/>
                    </a:cubicBezTo>
                    <a:cubicBezTo>
                      <a:pt x="1" y="3269"/>
                      <a:pt x="68" y="2736"/>
                      <a:pt x="101" y="2202"/>
                    </a:cubicBezTo>
                    <a:cubicBezTo>
                      <a:pt x="234" y="1068"/>
                      <a:pt x="935" y="401"/>
                      <a:pt x="1936" y="0"/>
                    </a:cubicBezTo>
                    <a:cubicBezTo>
                      <a:pt x="1936" y="567"/>
                      <a:pt x="1936" y="1135"/>
                      <a:pt x="2169" y="1635"/>
                    </a:cubicBezTo>
                    <a:cubicBezTo>
                      <a:pt x="2169" y="1735"/>
                      <a:pt x="2136" y="1802"/>
                      <a:pt x="2069" y="1868"/>
                    </a:cubicBezTo>
                    <a:cubicBezTo>
                      <a:pt x="1068" y="2702"/>
                      <a:pt x="735" y="3836"/>
                      <a:pt x="868" y="5104"/>
                    </a:cubicBezTo>
                    <a:cubicBezTo>
                      <a:pt x="868" y="5438"/>
                      <a:pt x="835" y="5771"/>
                      <a:pt x="935" y="6105"/>
                    </a:cubicBezTo>
                    <a:cubicBezTo>
                      <a:pt x="1002" y="6505"/>
                      <a:pt x="968" y="6905"/>
                      <a:pt x="968" y="7306"/>
                    </a:cubicBezTo>
                    <a:cubicBezTo>
                      <a:pt x="968" y="7739"/>
                      <a:pt x="902" y="8206"/>
                      <a:pt x="1035" y="8673"/>
                    </a:cubicBezTo>
                    <a:cubicBezTo>
                      <a:pt x="1102" y="9174"/>
                      <a:pt x="1068" y="9674"/>
                      <a:pt x="1068" y="10174"/>
                    </a:cubicBezTo>
                    <a:cubicBezTo>
                      <a:pt x="1068" y="10741"/>
                      <a:pt x="1002" y="11308"/>
                      <a:pt x="1135" y="11842"/>
                    </a:cubicBezTo>
                    <a:cubicBezTo>
                      <a:pt x="1235" y="12576"/>
                      <a:pt x="1168" y="13310"/>
                      <a:pt x="1168" y="14010"/>
                    </a:cubicBezTo>
                    <a:cubicBezTo>
                      <a:pt x="1168" y="14377"/>
                      <a:pt x="1135" y="14711"/>
                      <a:pt x="1202" y="15044"/>
                    </a:cubicBezTo>
                    <a:cubicBezTo>
                      <a:pt x="1268" y="15612"/>
                      <a:pt x="1535" y="16112"/>
                      <a:pt x="1969" y="16479"/>
                    </a:cubicBezTo>
                    <a:cubicBezTo>
                      <a:pt x="2102" y="16579"/>
                      <a:pt x="2269" y="16679"/>
                      <a:pt x="2269" y="1687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95" name="Google Shape;14895;p43"/>
              <p:cNvSpPr/>
              <p:nvPr/>
            </p:nvSpPr>
            <p:spPr>
              <a:xfrm>
                <a:off x="5451575" y="3853200"/>
                <a:ext cx="165975" cy="174325"/>
              </a:xfrm>
              <a:custGeom>
                <a:rect b="b" l="l" r="r" t="t"/>
                <a:pathLst>
                  <a:path extrusionOk="0" h="6973" w="6639">
                    <a:moveTo>
                      <a:pt x="3069" y="1768"/>
                    </a:moveTo>
                    <a:cubicBezTo>
                      <a:pt x="2969" y="1768"/>
                      <a:pt x="2869" y="1802"/>
                      <a:pt x="2769" y="1802"/>
                    </a:cubicBezTo>
                    <a:cubicBezTo>
                      <a:pt x="1935" y="1802"/>
                      <a:pt x="1935" y="1802"/>
                      <a:pt x="1935" y="2669"/>
                    </a:cubicBezTo>
                    <a:cubicBezTo>
                      <a:pt x="1901" y="3670"/>
                      <a:pt x="2001" y="4671"/>
                      <a:pt x="1835" y="5671"/>
                    </a:cubicBezTo>
                    <a:cubicBezTo>
                      <a:pt x="1801" y="5905"/>
                      <a:pt x="1735" y="6238"/>
                      <a:pt x="2135" y="6238"/>
                    </a:cubicBezTo>
                    <a:cubicBezTo>
                      <a:pt x="1434" y="6405"/>
                      <a:pt x="734" y="6572"/>
                      <a:pt x="0" y="6972"/>
                    </a:cubicBezTo>
                    <a:cubicBezTo>
                      <a:pt x="67" y="5971"/>
                      <a:pt x="133" y="5037"/>
                      <a:pt x="234" y="4103"/>
                    </a:cubicBezTo>
                    <a:cubicBezTo>
                      <a:pt x="267" y="3536"/>
                      <a:pt x="434" y="2969"/>
                      <a:pt x="300" y="2402"/>
                    </a:cubicBezTo>
                    <a:cubicBezTo>
                      <a:pt x="200" y="2069"/>
                      <a:pt x="334" y="1802"/>
                      <a:pt x="467" y="1502"/>
                    </a:cubicBezTo>
                    <a:cubicBezTo>
                      <a:pt x="600" y="1201"/>
                      <a:pt x="701" y="868"/>
                      <a:pt x="567" y="501"/>
                    </a:cubicBezTo>
                    <a:cubicBezTo>
                      <a:pt x="467" y="234"/>
                      <a:pt x="701" y="134"/>
                      <a:pt x="934" y="134"/>
                    </a:cubicBezTo>
                    <a:cubicBezTo>
                      <a:pt x="2402" y="134"/>
                      <a:pt x="3836" y="1"/>
                      <a:pt x="5304" y="201"/>
                    </a:cubicBezTo>
                    <a:cubicBezTo>
                      <a:pt x="6405" y="334"/>
                      <a:pt x="6405" y="334"/>
                      <a:pt x="6638" y="1468"/>
                    </a:cubicBezTo>
                    <a:cubicBezTo>
                      <a:pt x="6338" y="1335"/>
                      <a:pt x="6104" y="1635"/>
                      <a:pt x="5804" y="1668"/>
                    </a:cubicBezTo>
                    <a:cubicBezTo>
                      <a:pt x="4870" y="1502"/>
                      <a:pt x="3936" y="1502"/>
                      <a:pt x="2969" y="1535"/>
                    </a:cubicBezTo>
                    <a:cubicBezTo>
                      <a:pt x="2435" y="1568"/>
                      <a:pt x="1901" y="1502"/>
                      <a:pt x="1368" y="1635"/>
                    </a:cubicBezTo>
                    <a:cubicBezTo>
                      <a:pt x="1301" y="1635"/>
                      <a:pt x="1401" y="1735"/>
                      <a:pt x="1368" y="1668"/>
                    </a:cubicBezTo>
                    <a:cubicBezTo>
                      <a:pt x="1334" y="1668"/>
                      <a:pt x="1368" y="1668"/>
                      <a:pt x="1401" y="1635"/>
                    </a:cubicBezTo>
                    <a:cubicBezTo>
                      <a:pt x="1868" y="1502"/>
                      <a:pt x="2368" y="1602"/>
                      <a:pt x="2869" y="1568"/>
                    </a:cubicBezTo>
                    <a:cubicBezTo>
                      <a:pt x="2969" y="1568"/>
                      <a:pt x="3069" y="1635"/>
                      <a:pt x="3069" y="17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96" name="Google Shape;14896;p43"/>
              <p:cNvSpPr/>
              <p:nvPr/>
            </p:nvSpPr>
            <p:spPr>
              <a:xfrm>
                <a:off x="5460725" y="3817350"/>
                <a:ext cx="161825" cy="35050"/>
              </a:xfrm>
              <a:custGeom>
                <a:rect b="b" l="l" r="r" t="t"/>
                <a:pathLst>
                  <a:path extrusionOk="0" h="1402" w="6473">
                    <a:moveTo>
                      <a:pt x="6172" y="1368"/>
                    </a:moveTo>
                    <a:cubicBezTo>
                      <a:pt x="4671" y="1134"/>
                      <a:pt x="3137" y="1168"/>
                      <a:pt x="1602" y="1134"/>
                    </a:cubicBezTo>
                    <a:cubicBezTo>
                      <a:pt x="1202" y="1134"/>
                      <a:pt x="802" y="1234"/>
                      <a:pt x="401" y="1268"/>
                    </a:cubicBezTo>
                    <a:cubicBezTo>
                      <a:pt x="34" y="1268"/>
                      <a:pt x="1" y="1134"/>
                      <a:pt x="101" y="834"/>
                    </a:cubicBezTo>
                    <a:cubicBezTo>
                      <a:pt x="234" y="467"/>
                      <a:pt x="535" y="300"/>
                      <a:pt x="835" y="267"/>
                    </a:cubicBezTo>
                    <a:cubicBezTo>
                      <a:pt x="2102" y="67"/>
                      <a:pt x="3403" y="0"/>
                      <a:pt x="4704" y="200"/>
                    </a:cubicBezTo>
                    <a:cubicBezTo>
                      <a:pt x="5005" y="234"/>
                      <a:pt x="5338" y="267"/>
                      <a:pt x="5672" y="334"/>
                    </a:cubicBezTo>
                    <a:cubicBezTo>
                      <a:pt x="6005" y="434"/>
                      <a:pt x="6305" y="601"/>
                      <a:pt x="6406" y="1034"/>
                    </a:cubicBezTo>
                    <a:cubicBezTo>
                      <a:pt x="6472" y="1268"/>
                      <a:pt x="6439" y="1401"/>
                      <a:pt x="6172" y="13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97" name="Google Shape;14897;p43"/>
              <p:cNvSpPr/>
              <p:nvPr/>
            </p:nvSpPr>
            <p:spPr>
              <a:xfrm>
                <a:off x="5443225" y="4138400"/>
                <a:ext cx="196000" cy="44225"/>
              </a:xfrm>
              <a:custGeom>
                <a:rect b="b" l="l" r="r" t="t"/>
                <a:pathLst>
                  <a:path extrusionOk="0" h="1769" w="7840">
                    <a:moveTo>
                      <a:pt x="3570" y="1702"/>
                    </a:moveTo>
                    <a:cubicBezTo>
                      <a:pt x="2836" y="1769"/>
                      <a:pt x="1969" y="1335"/>
                      <a:pt x="1035" y="1135"/>
                    </a:cubicBezTo>
                    <a:cubicBezTo>
                      <a:pt x="801" y="1101"/>
                      <a:pt x="568" y="1035"/>
                      <a:pt x="367" y="968"/>
                    </a:cubicBezTo>
                    <a:cubicBezTo>
                      <a:pt x="0" y="868"/>
                      <a:pt x="67" y="568"/>
                      <a:pt x="134" y="334"/>
                    </a:cubicBezTo>
                    <a:cubicBezTo>
                      <a:pt x="201" y="1"/>
                      <a:pt x="434" y="268"/>
                      <a:pt x="568" y="301"/>
                    </a:cubicBezTo>
                    <a:cubicBezTo>
                      <a:pt x="1535" y="601"/>
                      <a:pt x="2502" y="1068"/>
                      <a:pt x="3536" y="1068"/>
                    </a:cubicBezTo>
                    <a:cubicBezTo>
                      <a:pt x="4670" y="1101"/>
                      <a:pt x="5705" y="634"/>
                      <a:pt x="6805" y="401"/>
                    </a:cubicBezTo>
                    <a:cubicBezTo>
                      <a:pt x="6972" y="368"/>
                      <a:pt x="7139" y="301"/>
                      <a:pt x="7306" y="268"/>
                    </a:cubicBezTo>
                    <a:cubicBezTo>
                      <a:pt x="7472" y="234"/>
                      <a:pt x="7639" y="268"/>
                      <a:pt x="7639" y="501"/>
                    </a:cubicBezTo>
                    <a:cubicBezTo>
                      <a:pt x="7639" y="701"/>
                      <a:pt x="7839" y="968"/>
                      <a:pt x="7472" y="1035"/>
                    </a:cubicBezTo>
                    <a:cubicBezTo>
                      <a:pt x="6238" y="1302"/>
                      <a:pt x="5037" y="1702"/>
                      <a:pt x="3570" y="170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98" name="Google Shape;14898;p43"/>
              <p:cNvSpPr/>
              <p:nvPr/>
            </p:nvSpPr>
            <p:spPr>
              <a:xfrm>
                <a:off x="5452400" y="4008300"/>
                <a:ext cx="174325" cy="35900"/>
              </a:xfrm>
              <a:custGeom>
                <a:rect b="b" l="l" r="r" t="t"/>
                <a:pathLst>
                  <a:path extrusionOk="0" h="1436" w="6973">
                    <a:moveTo>
                      <a:pt x="0" y="1235"/>
                    </a:moveTo>
                    <a:cubicBezTo>
                      <a:pt x="601" y="735"/>
                      <a:pt x="1268" y="568"/>
                      <a:pt x="1935" y="401"/>
                    </a:cubicBezTo>
                    <a:cubicBezTo>
                      <a:pt x="3536" y="1"/>
                      <a:pt x="5071" y="268"/>
                      <a:pt x="6538" y="935"/>
                    </a:cubicBezTo>
                    <a:cubicBezTo>
                      <a:pt x="6705" y="1002"/>
                      <a:pt x="6972" y="1035"/>
                      <a:pt x="6905" y="1269"/>
                    </a:cubicBezTo>
                    <a:cubicBezTo>
                      <a:pt x="6839" y="1435"/>
                      <a:pt x="6572" y="1335"/>
                      <a:pt x="6438" y="1302"/>
                    </a:cubicBezTo>
                    <a:cubicBezTo>
                      <a:pt x="5538" y="1135"/>
                      <a:pt x="4637" y="968"/>
                      <a:pt x="3703" y="902"/>
                    </a:cubicBezTo>
                    <a:cubicBezTo>
                      <a:pt x="2569" y="802"/>
                      <a:pt x="1468" y="902"/>
                      <a:pt x="367" y="1269"/>
                    </a:cubicBezTo>
                    <a:cubicBezTo>
                      <a:pt x="267" y="1302"/>
                      <a:pt x="201" y="1369"/>
                      <a:pt x="0" y="12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99" name="Google Shape;14899;p43"/>
              <p:cNvSpPr/>
              <p:nvPr/>
            </p:nvSpPr>
            <p:spPr>
              <a:xfrm>
                <a:off x="5610850" y="4218450"/>
                <a:ext cx="100100" cy="351125"/>
              </a:xfrm>
              <a:custGeom>
                <a:rect b="b" l="l" r="r" t="t"/>
                <a:pathLst>
                  <a:path extrusionOk="0" h="14045" w="4004">
                    <a:moveTo>
                      <a:pt x="701" y="902"/>
                    </a:moveTo>
                    <a:cubicBezTo>
                      <a:pt x="801" y="2336"/>
                      <a:pt x="1101" y="3737"/>
                      <a:pt x="1835" y="5005"/>
                    </a:cubicBezTo>
                    <a:cubicBezTo>
                      <a:pt x="2669" y="6539"/>
                      <a:pt x="3469" y="8107"/>
                      <a:pt x="3736" y="9841"/>
                    </a:cubicBezTo>
                    <a:cubicBezTo>
                      <a:pt x="3936" y="11076"/>
                      <a:pt x="4003" y="12310"/>
                      <a:pt x="3903" y="13577"/>
                    </a:cubicBezTo>
                    <a:cubicBezTo>
                      <a:pt x="3870" y="13811"/>
                      <a:pt x="3836" y="14044"/>
                      <a:pt x="3536" y="14044"/>
                    </a:cubicBezTo>
                    <a:cubicBezTo>
                      <a:pt x="3269" y="14011"/>
                      <a:pt x="3269" y="13778"/>
                      <a:pt x="3269" y="13577"/>
                    </a:cubicBezTo>
                    <a:cubicBezTo>
                      <a:pt x="3236" y="12110"/>
                      <a:pt x="3069" y="10709"/>
                      <a:pt x="2769" y="9308"/>
                    </a:cubicBezTo>
                    <a:cubicBezTo>
                      <a:pt x="2535" y="8240"/>
                      <a:pt x="2068" y="7239"/>
                      <a:pt x="1535" y="6272"/>
                    </a:cubicBezTo>
                    <a:cubicBezTo>
                      <a:pt x="601" y="4604"/>
                      <a:pt x="0" y="2836"/>
                      <a:pt x="67" y="902"/>
                    </a:cubicBezTo>
                    <a:cubicBezTo>
                      <a:pt x="67" y="835"/>
                      <a:pt x="67" y="768"/>
                      <a:pt x="67" y="735"/>
                    </a:cubicBezTo>
                    <a:cubicBezTo>
                      <a:pt x="134" y="435"/>
                      <a:pt x="167" y="1"/>
                      <a:pt x="534" y="34"/>
                    </a:cubicBezTo>
                    <a:cubicBezTo>
                      <a:pt x="868" y="68"/>
                      <a:pt x="634" y="468"/>
                      <a:pt x="701" y="668"/>
                    </a:cubicBezTo>
                    <a:cubicBezTo>
                      <a:pt x="701" y="735"/>
                      <a:pt x="701" y="835"/>
                      <a:pt x="701" y="90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00" name="Google Shape;14900;p43"/>
              <p:cNvSpPr/>
              <p:nvPr/>
            </p:nvSpPr>
            <p:spPr>
              <a:xfrm>
                <a:off x="5645875" y="4435275"/>
                <a:ext cx="20875" cy="21725"/>
              </a:xfrm>
              <a:custGeom>
                <a:rect b="b" l="l" r="r" t="t"/>
                <a:pathLst>
                  <a:path extrusionOk="0" h="869" w="835">
                    <a:moveTo>
                      <a:pt x="401" y="868"/>
                    </a:moveTo>
                    <a:cubicBezTo>
                      <a:pt x="100" y="835"/>
                      <a:pt x="0" y="668"/>
                      <a:pt x="0" y="401"/>
                    </a:cubicBezTo>
                    <a:cubicBezTo>
                      <a:pt x="34" y="134"/>
                      <a:pt x="167" y="1"/>
                      <a:pt x="434" y="34"/>
                    </a:cubicBezTo>
                    <a:cubicBezTo>
                      <a:pt x="701" y="34"/>
                      <a:pt x="834" y="201"/>
                      <a:pt x="834" y="468"/>
                    </a:cubicBezTo>
                    <a:cubicBezTo>
                      <a:pt x="834" y="735"/>
                      <a:pt x="634" y="835"/>
                      <a:pt x="401" y="8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01" name="Google Shape;14901;p43"/>
              <p:cNvSpPr/>
              <p:nvPr/>
            </p:nvSpPr>
            <p:spPr>
              <a:xfrm>
                <a:off x="5626700" y="4474475"/>
                <a:ext cx="17525" cy="23375"/>
              </a:xfrm>
              <a:custGeom>
                <a:rect b="b" l="l" r="r" t="t"/>
                <a:pathLst>
                  <a:path extrusionOk="0" h="935" w="701">
                    <a:moveTo>
                      <a:pt x="701" y="501"/>
                    </a:moveTo>
                    <a:cubicBezTo>
                      <a:pt x="667" y="768"/>
                      <a:pt x="600" y="935"/>
                      <a:pt x="334" y="901"/>
                    </a:cubicBezTo>
                    <a:cubicBezTo>
                      <a:pt x="33" y="868"/>
                      <a:pt x="0" y="634"/>
                      <a:pt x="0" y="368"/>
                    </a:cubicBezTo>
                    <a:cubicBezTo>
                      <a:pt x="0" y="167"/>
                      <a:pt x="133" y="1"/>
                      <a:pt x="334" y="1"/>
                    </a:cubicBezTo>
                    <a:cubicBezTo>
                      <a:pt x="634" y="67"/>
                      <a:pt x="701" y="301"/>
                      <a:pt x="701" y="5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02" name="Google Shape;14902;p43"/>
              <p:cNvSpPr/>
              <p:nvPr/>
            </p:nvSpPr>
            <p:spPr>
              <a:xfrm>
                <a:off x="5367325" y="4608750"/>
                <a:ext cx="341950" cy="458675"/>
              </a:xfrm>
              <a:custGeom>
                <a:rect b="b" l="l" r="r" t="t"/>
                <a:pathLst>
                  <a:path extrusionOk="0" h="18347" w="13678">
                    <a:moveTo>
                      <a:pt x="268" y="7606"/>
                    </a:moveTo>
                    <a:cubicBezTo>
                      <a:pt x="268" y="7205"/>
                      <a:pt x="234" y="6772"/>
                      <a:pt x="234" y="6371"/>
                    </a:cubicBezTo>
                    <a:cubicBezTo>
                      <a:pt x="134" y="6038"/>
                      <a:pt x="268" y="5671"/>
                      <a:pt x="168" y="5337"/>
                    </a:cubicBezTo>
                    <a:cubicBezTo>
                      <a:pt x="1" y="3936"/>
                      <a:pt x="435" y="2769"/>
                      <a:pt x="1602" y="1935"/>
                    </a:cubicBezTo>
                    <a:cubicBezTo>
                      <a:pt x="3137" y="934"/>
                      <a:pt x="4804" y="334"/>
                      <a:pt x="6606" y="100"/>
                    </a:cubicBezTo>
                    <a:cubicBezTo>
                      <a:pt x="7373" y="0"/>
                      <a:pt x="8173" y="234"/>
                      <a:pt x="8941" y="567"/>
                    </a:cubicBezTo>
                    <a:cubicBezTo>
                      <a:pt x="9875" y="968"/>
                      <a:pt x="10875" y="1301"/>
                      <a:pt x="11776" y="1768"/>
                    </a:cubicBezTo>
                    <a:cubicBezTo>
                      <a:pt x="12743" y="2268"/>
                      <a:pt x="13244" y="3069"/>
                      <a:pt x="13310" y="4136"/>
                    </a:cubicBezTo>
                    <a:cubicBezTo>
                      <a:pt x="13577" y="7572"/>
                      <a:pt x="13677" y="10975"/>
                      <a:pt x="13677" y="14410"/>
                    </a:cubicBezTo>
                    <a:cubicBezTo>
                      <a:pt x="13677" y="15711"/>
                      <a:pt x="13144" y="16445"/>
                      <a:pt x="12010" y="16912"/>
                    </a:cubicBezTo>
                    <a:cubicBezTo>
                      <a:pt x="10809" y="17379"/>
                      <a:pt x="9541" y="17813"/>
                      <a:pt x="8274" y="18113"/>
                    </a:cubicBezTo>
                    <a:cubicBezTo>
                      <a:pt x="7173" y="18347"/>
                      <a:pt x="6072" y="18247"/>
                      <a:pt x="5005" y="18080"/>
                    </a:cubicBezTo>
                    <a:cubicBezTo>
                      <a:pt x="3870" y="17913"/>
                      <a:pt x="2736" y="17679"/>
                      <a:pt x="1702" y="17179"/>
                    </a:cubicBezTo>
                    <a:cubicBezTo>
                      <a:pt x="1102" y="16745"/>
                      <a:pt x="568" y="16278"/>
                      <a:pt x="535" y="15445"/>
                    </a:cubicBezTo>
                    <a:cubicBezTo>
                      <a:pt x="435" y="15111"/>
                      <a:pt x="568" y="14744"/>
                      <a:pt x="468" y="14410"/>
                    </a:cubicBezTo>
                    <a:cubicBezTo>
                      <a:pt x="468" y="13643"/>
                      <a:pt x="468" y="12909"/>
                      <a:pt x="435" y="12142"/>
                    </a:cubicBezTo>
                    <a:cubicBezTo>
                      <a:pt x="335" y="11608"/>
                      <a:pt x="468" y="11041"/>
                      <a:pt x="368" y="10474"/>
                    </a:cubicBezTo>
                    <a:cubicBezTo>
                      <a:pt x="368" y="9974"/>
                      <a:pt x="335" y="9474"/>
                      <a:pt x="335" y="8973"/>
                    </a:cubicBezTo>
                    <a:cubicBezTo>
                      <a:pt x="234" y="8506"/>
                      <a:pt x="368" y="8039"/>
                      <a:pt x="268" y="760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03" name="Google Shape;14903;p43"/>
              <p:cNvSpPr/>
              <p:nvPr/>
            </p:nvSpPr>
            <p:spPr>
              <a:xfrm>
                <a:off x="5479925" y="3885725"/>
                <a:ext cx="116775" cy="11700"/>
              </a:xfrm>
              <a:custGeom>
                <a:rect b="b" l="l" r="r" t="t"/>
                <a:pathLst>
                  <a:path extrusionOk="0" h="468" w="4671">
                    <a:moveTo>
                      <a:pt x="1935" y="467"/>
                    </a:moveTo>
                    <a:cubicBezTo>
                      <a:pt x="1334" y="301"/>
                      <a:pt x="701" y="434"/>
                      <a:pt x="0" y="334"/>
                    </a:cubicBezTo>
                    <a:cubicBezTo>
                      <a:pt x="734" y="101"/>
                      <a:pt x="1468" y="167"/>
                      <a:pt x="2168" y="101"/>
                    </a:cubicBezTo>
                    <a:cubicBezTo>
                      <a:pt x="2902" y="0"/>
                      <a:pt x="3636" y="134"/>
                      <a:pt x="4370" y="167"/>
                    </a:cubicBezTo>
                    <a:cubicBezTo>
                      <a:pt x="4503" y="167"/>
                      <a:pt x="4670" y="134"/>
                      <a:pt x="4670" y="367"/>
                    </a:cubicBezTo>
                    <a:cubicBezTo>
                      <a:pt x="4403" y="367"/>
                      <a:pt x="4136" y="367"/>
                      <a:pt x="3870" y="401"/>
                    </a:cubicBezTo>
                    <a:cubicBezTo>
                      <a:pt x="3403" y="467"/>
                      <a:pt x="2902" y="367"/>
                      <a:pt x="2435" y="467"/>
                    </a:cubicBezTo>
                    <a:cubicBezTo>
                      <a:pt x="2268" y="467"/>
                      <a:pt x="2102" y="467"/>
                      <a:pt x="1935" y="4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04" name="Google Shape;14904;p43"/>
              <p:cNvSpPr/>
              <p:nvPr/>
            </p:nvSpPr>
            <p:spPr>
              <a:xfrm>
                <a:off x="5540800" y="3894075"/>
                <a:ext cx="35875" cy="5850"/>
              </a:xfrm>
              <a:custGeom>
                <a:rect b="b" l="l" r="r" t="t"/>
                <a:pathLst>
                  <a:path extrusionOk="0" h="234" w="1435">
                    <a:moveTo>
                      <a:pt x="0" y="133"/>
                    </a:moveTo>
                    <a:cubicBezTo>
                      <a:pt x="467" y="0"/>
                      <a:pt x="968" y="67"/>
                      <a:pt x="1435" y="67"/>
                    </a:cubicBezTo>
                    <a:cubicBezTo>
                      <a:pt x="968" y="234"/>
                      <a:pt x="467" y="133"/>
                      <a:pt x="0" y="133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05" name="Google Shape;14905;p43"/>
              <p:cNvSpPr/>
              <p:nvPr/>
            </p:nvSpPr>
            <p:spPr>
              <a:xfrm>
                <a:off x="5374000" y="4870600"/>
                <a:ext cx="6700" cy="41725"/>
              </a:xfrm>
              <a:custGeom>
                <a:rect b="b" l="l" r="r" t="t"/>
                <a:pathLst>
                  <a:path extrusionOk="0" h="1669" w="268">
                    <a:moveTo>
                      <a:pt x="101" y="0"/>
                    </a:moveTo>
                    <a:cubicBezTo>
                      <a:pt x="268" y="567"/>
                      <a:pt x="168" y="1134"/>
                      <a:pt x="168" y="1668"/>
                    </a:cubicBezTo>
                    <a:cubicBezTo>
                      <a:pt x="1" y="1134"/>
                      <a:pt x="101" y="567"/>
                      <a:pt x="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06" name="Google Shape;14906;p43"/>
              <p:cNvSpPr/>
              <p:nvPr/>
            </p:nvSpPr>
            <p:spPr>
              <a:xfrm>
                <a:off x="5371500" y="4798875"/>
                <a:ext cx="6700" cy="33375"/>
              </a:xfrm>
              <a:custGeom>
                <a:rect b="b" l="l" r="r" t="t"/>
                <a:pathLst>
                  <a:path extrusionOk="0" h="1335" w="268">
                    <a:moveTo>
                      <a:pt x="101" y="1"/>
                    </a:moveTo>
                    <a:cubicBezTo>
                      <a:pt x="268" y="434"/>
                      <a:pt x="168" y="901"/>
                      <a:pt x="168" y="1335"/>
                    </a:cubicBezTo>
                    <a:cubicBezTo>
                      <a:pt x="1" y="901"/>
                      <a:pt x="101" y="434"/>
                      <a:pt x="1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07" name="Google Shape;14907;p43"/>
              <p:cNvSpPr/>
              <p:nvPr/>
            </p:nvSpPr>
            <p:spPr>
              <a:xfrm>
                <a:off x="5369000" y="4742175"/>
                <a:ext cx="6700" cy="25875"/>
              </a:xfrm>
              <a:custGeom>
                <a:rect b="b" l="l" r="r" t="t"/>
                <a:pathLst>
                  <a:path extrusionOk="0" h="1035" w="268">
                    <a:moveTo>
                      <a:pt x="101" y="0"/>
                    </a:moveTo>
                    <a:cubicBezTo>
                      <a:pt x="268" y="334"/>
                      <a:pt x="167" y="701"/>
                      <a:pt x="167" y="1034"/>
                    </a:cubicBezTo>
                    <a:cubicBezTo>
                      <a:pt x="1" y="701"/>
                      <a:pt x="101" y="334"/>
                      <a:pt x="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08" name="Google Shape;14908;p43"/>
              <p:cNvSpPr/>
              <p:nvPr/>
            </p:nvSpPr>
            <p:spPr>
              <a:xfrm>
                <a:off x="5376500" y="4969000"/>
                <a:ext cx="6700" cy="25875"/>
              </a:xfrm>
              <a:custGeom>
                <a:rect b="b" l="l" r="r" t="t"/>
                <a:pathLst>
                  <a:path extrusionOk="0" h="1035" w="268">
                    <a:moveTo>
                      <a:pt x="101" y="0"/>
                    </a:moveTo>
                    <a:cubicBezTo>
                      <a:pt x="268" y="334"/>
                      <a:pt x="168" y="668"/>
                      <a:pt x="168" y="1035"/>
                    </a:cubicBezTo>
                    <a:cubicBezTo>
                      <a:pt x="1" y="701"/>
                      <a:pt x="101" y="334"/>
                      <a:pt x="1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09" name="Google Shape;14909;p43"/>
              <p:cNvSpPr/>
              <p:nvPr/>
            </p:nvSpPr>
            <p:spPr>
              <a:xfrm>
                <a:off x="5379000" y="4617925"/>
                <a:ext cx="321100" cy="439500"/>
              </a:xfrm>
              <a:custGeom>
                <a:rect b="b" l="l" r="r" t="t"/>
                <a:pathLst>
                  <a:path extrusionOk="0" h="17580" w="12844">
                    <a:moveTo>
                      <a:pt x="12677" y="7939"/>
                    </a:moveTo>
                    <a:cubicBezTo>
                      <a:pt x="12610" y="10174"/>
                      <a:pt x="12843" y="12009"/>
                      <a:pt x="12777" y="13843"/>
                    </a:cubicBezTo>
                    <a:cubicBezTo>
                      <a:pt x="12743" y="14244"/>
                      <a:pt x="12743" y="14611"/>
                      <a:pt x="12677" y="15011"/>
                    </a:cubicBezTo>
                    <a:cubicBezTo>
                      <a:pt x="12610" y="15378"/>
                      <a:pt x="12443" y="15645"/>
                      <a:pt x="12143" y="15778"/>
                    </a:cubicBezTo>
                    <a:cubicBezTo>
                      <a:pt x="10142" y="16745"/>
                      <a:pt x="8140" y="17579"/>
                      <a:pt x="5872" y="17413"/>
                    </a:cubicBezTo>
                    <a:cubicBezTo>
                      <a:pt x="4337" y="17312"/>
                      <a:pt x="2803" y="17112"/>
                      <a:pt x="1435" y="16412"/>
                    </a:cubicBezTo>
                    <a:cubicBezTo>
                      <a:pt x="902" y="16145"/>
                      <a:pt x="635" y="15678"/>
                      <a:pt x="535" y="15144"/>
                    </a:cubicBezTo>
                    <a:cubicBezTo>
                      <a:pt x="468" y="14711"/>
                      <a:pt x="401" y="14277"/>
                      <a:pt x="401" y="13843"/>
                    </a:cubicBezTo>
                    <a:cubicBezTo>
                      <a:pt x="368" y="12175"/>
                      <a:pt x="301" y="10541"/>
                      <a:pt x="268" y="8906"/>
                    </a:cubicBezTo>
                    <a:cubicBezTo>
                      <a:pt x="234" y="7472"/>
                      <a:pt x="134" y="6038"/>
                      <a:pt x="68" y="4603"/>
                    </a:cubicBezTo>
                    <a:cubicBezTo>
                      <a:pt x="1" y="3069"/>
                      <a:pt x="768" y="2102"/>
                      <a:pt x="2036" y="1401"/>
                    </a:cubicBezTo>
                    <a:cubicBezTo>
                      <a:pt x="3036" y="901"/>
                      <a:pt x="4071" y="500"/>
                      <a:pt x="5171" y="267"/>
                    </a:cubicBezTo>
                    <a:cubicBezTo>
                      <a:pt x="6172" y="0"/>
                      <a:pt x="7173" y="67"/>
                      <a:pt x="8207" y="500"/>
                    </a:cubicBezTo>
                    <a:cubicBezTo>
                      <a:pt x="9041" y="834"/>
                      <a:pt x="9908" y="1201"/>
                      <a:pt x="10742" y="1535"/>
                    </a:cubicBezTo>
                    <a:cubicBezTo>
                      <a:pt x="11876" y="1968"/>
                      <a:pt x="12343" y="2835"/>
                      <a:pt x="12443" y="3970"/>
                    </a:cubicBezTo>
                    <a:cubicBezTo>
                      <a:pt x="12577" y="5404"/>
                      <a:pt x="12710" y="6872"/>
                      <a:pt x="12677" y="793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4910" name="Google Shape;14910;p43"/>
            <p:cNvGrpSpPr/>
            <p:nvPr/>
          </p:nvGrpSpPr>
          <p:grpSpPr>
            <a:xfrm>
              <a:off x="1533099" y="1294533"/>
              <a:ext cx="897527" cy="3265255"/>
              <a:chOff x="5334825" y="3809000"/>
              <a:chExt cx="407800" cy="1483600"/>
            </a:xfrm>
          </p:grpSpPr>
          <p:sp>
            <p:nvSpPr>
              <p:cNvPr id="14911" name="Google Shape;14911;p43"/>
              <p:cNvSpPr/>
              <p:nvPr/>
            </p:nvSpPr>
            <p:spPr>
              <a:xfrm>
                <a:off x="5334825" y="3810675"/>
                <a:ext cx="407800" cy="1481925"/>
              </a:xfrm>
              <a:custGeom>
                <a:rect b="b" l="l" r="r" t="t"/>
                <a:pathLst>
                  <a:path extrusionOk="0" h="59277" w="16312">
                    <a:moveTo>
                      <a:pt x="9073" y="67"/>
                    </a:moveTo>
                    <a:cubicBezTo>
                      <a:pt x="9840" y="167"/>
                      <a:pt x="10608" y="234"/>
                      <a:pt x="11308" y="534"/>
                    </a:cubicBezTo>
                    <a:cubicBezTo>
                      <a:pt x="11808" y="734"/>
                      <a:pt x="12009" y="1268"/>
                      <a:pt x="11742" y="1802"/>
                    </a:cubicBezTo>
                    <a:cubicBezTo>
                      <a:pt x="11508" y="2302"/>
                      <a:pt x="11508" y="2669"/>
                      <a:pt x="11708" y="3169"/>
                    </a:cubicBezTo>
                    <a:cubicBezTo>
                      <a:pt x="11975" y="3803"/>
                      <a:pt x="11742" y="4504"/>
                      <a:pt x="11808" y="5171"/>
                    </a:cubicBezTo>
                    <a:cubicBezTo>
                      <a:pt x="12242" y="8973"/>
                      <a:pt x="12309" y="12809"/>
                      <a:pt x="12776" y="16646"/>
                    </a:cubicBezTo>
                    <a:cubicBezTo>
                      <a:pt x="13043" y="18847"/>
                      <a:pt x="13410" y="21049"/>
                      <a:pt x="14744" y="22950"/>
                    </a:cubicBezTo>
                    <a:cubicBezTo>
                      <a:pt x="15244" y="23684"/>
                      <a:pt x="15544" y="24585"/>
                      <a:pt x="15745" y="25519"/>
                    </a:cubicBezTo>
                    <a:cubicBezTo>
                      <a:pt x="15978" y="26553"/>
                      <a:pt x="16045" y="27620"/>
                      <a:pt x="16011" y="28721"/>
                    </a:cubicBezTo>
                    <a:cubicBezTo>
                      <a:pt x="15945" y="30089"/>
                      <a:pt x="15978" y="31423"/>
                      <a:pt x="15978" y="32790"/>
                    </a:cubicBezTo>
                    <a:cubicBezTo>
                      <a:pt x="15945" y="36059"/>
                      <a:pt x="15978" y="39295"/>
                      <a:pt x="15945" y="42564"/>
                    </a:cubicBezTo>
                    <a:cubicBezTo>
                      <a:pt x="15911" y="44532"/>
                      <a:pt x="15845" y="46467"/>
                      <a:pt x="15811" y="48435"/>
                    </a:cubicBezTo>
                    <a:cubicBezTo>
                      <a:pt x="15778" y="49836"/>
                      <a:pt x="15945" y="51204"/>
                      <a:pt x="16112" y="52571"/>
                    </a:cubicBezTo>
                    <a:cubicBezTo>
                      <a:pt x="16312" y="54406"/>
                      <a:pt x="15845" y="56107"/>
                      <a:pt x="15044" y="57742"/>
                    </a:cubicBezTo>
                    <a:cubicBezTo>
                      <a:pt x="14644" y="58509"/>
                      <a:pt x="13910" y="58776"/>
                      <a:pt x="13076" y="58876"/>
                    </a:cubicBezTo>
                    <a:cubicBezTo>
                      <a:pt x="10407" y="59176"/>
                      <a:pt x="7706" y="59276"/>
                      <a:pt x="5037" y="59076"/>
                    </a:cubicBezTo>
                    <a:cubicBezTo>
                      <a:pt x="4403" y="59043"/>
                      <a:pt x="3769" y="58976"/>
                      <a:pt x="3136" y="58876"/>
                    </a:cubicBezTo>
                    <a:cubicBezTo>
                      <a:pt x="2102" y="58676"/>
                      <a:pt x="1401" y="58075"/>
                      <a:pt x="1001" y="57074"/>
                    </a:cubicBezTo>
                    <a:cubicBezTo>
                      <a:pt x="300" y="55173"/>
                      <a:pt x="0" y="53238"/>
                      <a:pt x="434" y="51237"/>
                    </a:cubicBezTo>
                    <a:cubicBezTo>
                      <a:pt x="667" y="50136"/>
                      <a:pt x="534" y="49069"/>
                      <a:pt x="534" y="48001"/>
                    </a:cubicBezTo>
                    <a:cubicBezTo>
                      <a:pt x="500" y="45399"/>
                      <a:pt x="467" y="42798"/>
                      <a:pt x="400" y="40229"/>
                    </a:cubicBezTo>
                    <a:cubicBezTo>
                      <a:pt x="334" y="37727"/>
                      <a:pt x="334" y="35259"/>
                      <a:pt x="334" y="32757"/>
                    </a:cubicBezTo>
                    <a:cubicBezTo>
                      <a:pt x="367" y="30789"/>
                      <a:pt x="367" y="28788"/>
                      <a:pt x="434" y="26786"/>
                    </a:cubicBezTo>
                    <a:cubicBezTo>
                      <a:pt x="467" y="25352"/>
                      <a:pt x="967" y="24051"/>
                      <a:pt x="1701" y="22850"/>
                    </a:cubicBezTo>
                    <a:cubicBezTo>
                      <a:pt x="2835" y="21015"/>
                      <a:pt x="3336" y="19014"/>
                      <a:pt x="3536" y="16879"/>
                    </a:cubicBezTo>
                    <a:cubicBezTo>
                      <a:pt x="3803" y="13543"/>
                      <a:pt x="4136" y="10241"/>
                      <a:pt x="4403" y="6939"/>
                    </a:cubicBezTo>
                    <a:cubicBezTo>
                      <a:pt x="4503" y="5905"/>
                      <a:pt x="4770" y="4837"/>
                      <a:pt x="4570" y="3770"/>
                    </a:cubicBezTo>
                    <a:cubicBezTo>
                      <a:pt x="4537" y="3603"/>
                      <a:pt x="4537" y="3403"/>
                      <a:pt x="4637" y="3269"/>
                    </a:cubicBezTo>
                    <a:cubicBezTo>
                      <a:pt x="4937" y="2769"/>
                      <a:pt x="4803" y="2235"/>
                      <a:pt x="4703" y="1702"/>
                    </a:cubicBezTo>
                    <a:cubicBezTo>
                      <a:pt x="4570" y="868"/>
                      <a:pt x="5070" y="234"/>
                      <a:pt x="5904" y="200"/>
                    </a:cubicBezTo>
                    <a:cubicBezTo>
                      <a:pt x="6238" y="167"/>
                      <a:pt x="6571" y="34"/>
                      <a:pt x="6905" y="100"/>
                    </a:cubicBezTo>
                    <a:cubicBezTo>
                      <a:pt x="7639" y="0"/>
                      <a:pt x="8373" y="0"/>
                      <a:pt x="9073" y="67"/>
                    </a:cubicBezTo>
                    <a:close/>
                  </a:path>
                </a:pathLst>
              </a:custGeom>
              <a:solidFill>
                <a:srgbClr val="02010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12" name="Google Shape;14912;p43"/>
              <p:cNvSpPr/>
              <p:nvPr/>
            </p:nvSpPr>
            <p:spPr>
              <a:xfrm>
                <a:off x="5507425" y="3809000"/>
                <a:ext cx="54250" cy="3350"/>
              </a:xfrm>
              <a:custGeom>
                <a:rect b="b" l="l" r="r" t="t"/>
                <a:pathLst>
                  <a:path extrusionOk="0" h="134" w="2170">
                    <a:moveTo>
                      <a:pt x="2169" y="134"/>
                    </a:moveTo>
                    <a:cubicBezTo>
                      <a:pt x="1469" y="134"/>
                      <a:pt x="735" y="134"/>
                      <a:pt x="1" y="134"/>
                    </a:cubicBezTo>
                    <a:cubicBezTo>
                      <a:pt x="735" y="1"/>
                      <a:pt x="1469" y="34"/>
                      <a:pt x="2169" y="134"/>
                    </a:cubicBezTo>
                    <a:close/>
                  </a:path>
                </a:pathLst>
              </a:custGeom>
              <a:solidFill>
                <a:srgbClr val="12161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13" name="Google Shape;14913;p43"/>
              <p:cNvSpPr/>
              <p:nvPr/>
            </p:nvSpPr>
            <p:spPr>
              <a:xfrm>
                <a:off x="5394850" y="4172600"/>
                <a:ext cx="331100" cy="469525"/>
              </a:xfrm>
              <a:custGeom>
                <a:rect b="b" l="l" r="r" t="t"/>
                <a:pathLst>
                  <a:path extrusionOk="0" h="18781" w="13244">
                    <a:moveTo>
                      <a:pt x="3670" y="334"/>
                    </a:moveTo>
                    <a:cubicBezTo>
                      <a:pt x="5405" y="1001"/>
                      <a:pt x="7106" y="534"/>
                      <a:pt x="8774" y="200"/>
                    </a:cubicBezTo>
                    <a:cubicBezTo>
                      <a:pt x="9641" y="0"/>
                      <a:pt x="9641" y="0"/>
                      <a:pt x="9774" y="901"/>
                    </a:cubicBezTo>
                    <a:cubicBezTo>
                      <a:pt x="9975" y="2402"/>
                      <a:pt x="10075" y="3936"/>
                      <a:pt x="10442" y="5404"/>
                    </a:cubicBezTo>
                    <a:cubicBezTo>
                      <a:pt x="10675" y="6405"/>
                      <a:pt x="11075" y="7339"/>
                      <a:pt x="11609" y="8173"/>
                    </a:cubicBezTo>
                    <a:cubicBezTo>
                      <a:pt x="12710" y="9907"/>
                      <a:pt x="13244" y="11775"/>
                      <a:pt x="13244" y="13844"/>
                    </a:cubicBezTo>
                    <a:cubicBezTo>
                      <a:pt x="13244" y="15445"/>
                      <a:pt x="13244" y="17079"/>
                      <a:pt x="13244" y="18714"/>
                    </a:cubicBezTo>
                    <a:cubicBezTo>
                      <a:pt x="12943" y="18780"/>
                      <a:pt x="12810" y="18580"/>
                      <a:pt x="12676" y="18480"/>
                    </a:cubicBezTo>
                    <a:cubicBezTo>
                      <a:pt x="11609" y="17746"/>
                      <a:pt x="10575" y="16946"/>
                      <a:pt x="9374" y="16412"/>
                    </a:cubicBezTo>
                    <a:cubicBezTo>
                      <a:pt x="7106" y="15411"/>
                      <a:pt x="4804" y="15411"/>
                      <a:pt x="2536" y="16345"/>
                    </a:cubicBezTo>
                    <a:cubicBezTo>
                      <a:pt x="1802" y="16612"/>
                      <a:pt x="1102" y="16946"/>
                      <a:pt x="401" y="17246"/>
                    </a:cubicBezTo>
                    <a:cubicBezTo>
                      <a:pt x="34" y="17313"/>
                      <a:pt x="67" y="17013"/>
                      <a:pt x="34" y="16812"/>
                    </a:cubicBezTo>
                    <a:cubicBezTo>
                      <a:pt x="1" y="16245"/>
                      <a:pt x="34" y="15645"/>
                      <a:pt x="34" y="15044"/>
                    </a:cubicBezTo>
                    <a:cubicBezTo>
                      <a:pt x="34" y="13643"/>
                      <a:pt x="468" y="12409"/>
                      <a:pt x="1068" y="11208"/>
                    </a:cubicBezTo>
                    <a:cubicBezTo>
                      <a:pt x="2036" y="9174"/>
                      <a:pt x="2603" y="7005"/>
                      <a:pt x="3003" y="4770"/>
                    </a:cubicBezTo>
                    <a:cubicBezTo>
                      <a:pt x="3236" y="3603"/>
                      <a:pt x="3503" y="2435"/>
                      <a:pt x="3437" y="1235"/>
                    </a:cubicBezTo>
                    <a:cubicBezTo>
                      <a:pt x="3437" y="934"/>
                      <a:pt x="3470" y="601"/>
                      <a:pt x="3670" y="334"/>
                    </a:cubicBezTo>
                    <a:close/>
                  </a:path>
                </a:pathLst>
              </a:custGeom>
              <a:solidFill>
                <a:srgbClr val="F2AA2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14" name="Google Shape;14914;p43"/>
              <p:cNvSpPr/>
              <p:nvPr/>
            </p:nvSpPr>
            <p:spPr>
              <a:xfrm>
                <a:off x="5407375" y="5060725"/>
                <a:ext cx="323575" cy="207675"/>
              </a:xfrm>
              <a:custGeom>
                <a:rect b="b" l="l" r="r" t="t"/>
                <a:pathLst>
                  <a:path extrusionOk="0" h="8307" w="12943">
                    <a:moveTo>
                      <a:pt x="200" y="1035"/>
                    </a:moveTo>
                    <a:cubicBezTo>
                      <a:pt x="1901" y="1569"/>
                      <a:pt x="3636" y="1802"/>
                      <a:pt x="5371" y="1935"/>
                    </a:cubicBezTo>
                    <a:cubicBezTo>
                      <a:pt x="7072" y="2069"/>
                      <a:pt x="8640" y="1602"/>
                      <a:pt x="10174" y="1001"/>
                    </a:cubicBezTo>
                    <a:cubicBezTo>
                      <a:pt x="10808" y="735"/>
                      <a:pt x="11442" y="434"/>
                      <a:pt x="12109" y="134"/>
                    </a:cubicBezTo>
                    <a:cubicBezTo>
                      <a:pt x="12276" y="67"/>
                      <a:pt x="12409" y="1"/>
                      <a:pt x="12442" y="268"/>
                    </a:cubicBezTo>
                    <a:cubicBezTo>
                      <a:pt x="12876" y="2469"/>
                      <a:pt x="12943" y="4637"/>
                      <a:pt x="12109" y="6739"/>
                    </a:cubicBezTo>
                    <a:cubicBezTo>
                      <a:pt x="11909" y="7273"/>
                      <a:pt x="11675" y="7806"/>
                      <a:pt x="11141" y="8073"/>
                    </a:cubicBezTo>
                    <a:cubicBezTo>
                      <a:pt x="10307" y="8307"/>
                      <a:pt x="9474" y="8240"/>
                      <a:pt x="8673" y="8207"/>
                    </a:cubicBezTo>
                    <a:cubicBezTo>
                      <a:pt x="7539" y="8140"/>
                      <a:pt x="6371" y="8107"/>
                      <a:pt x="5237" y="7906"/>
                    </a:cubicBezTo>
                    <a:cubicBezTo>
                      <a:pt x="4503" y="7773"/>
                      <a:pt x="3803" y="7573"/>
                      <a:pt x="3102" y="7339"/>
                    </a:cubicBezTo>
                    <a:cubicBezTo>
                      <a:pt x="2368" y="7106"/>
                      <a:pt x="1768" y="6639"/>
                      <a:pt x="1201" y="6138"/>
                    </a:cubicBezTo>
                    <a:cubicBezTo>
                      <a:pt x="500" y="5538"/>
                      <a:pt x="200" y="4737"/>
                      <a:pt x="134" y="3837"/>
                    </a:cubicBezTo>
                    <a:cubicBezTo>
                      <a:pt x="100" y="3103"/>
                      <a:pt x="0" y="2402"/>
                      <a:pt x="33" y="1669"/>
                    </a:cubicBezTo>
                    <a:cubicBezTo>
                      <a:pt x="67" y="1435"/>
                      <a:pt x="0" y="1202"/>
                      <a:pt x="200" y="1035"/>
                    </a:cubicBezTo>
                    <a:close/>
                  </a:path>
                </a:pathLst>
              </a:custGeom>
              <a:solidFill>
                <a:srgbClr val="F2AA2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15" name="Google Shape;14915;p43"/>
              <p:cNvSpPr/>
              <p:nvPr/>
            </p:nvSpPr>
            <p:spPr>
              <a:xfrm>
                <a:off x="5394850" y="4572875"/>
                <a:ext cx="331925" cy="528750"/>
              </a:xfrm>
              <a:custGeom>
                <a:rect b="b" l="l" r="r" t="t"/>
                <a:pathLst>
                  <a:path extrusionOk="0" h="21150" w="13277">
                    <a:moveTo>
                      <a:pt x="268" y="1735"/>
                    </a:moveTo>
                    <a:cubicBezTo>
                      <a:pt x="2136" y="701"/>
                      <a:pt x="4104" y="1"/>
                      <a:pt x="6239" y="1"/>
                    </a:cubicBezTo>
                    <a:cubicBezTo>
                      <a:pt x="7673" y="1"/>
                      <a:pt x="8974" y="635"/>
                      <a:pt x="10241" y="1302"/>
                    </a:cubicBezTo>
                    <a:cubicBezTo>
                      <a:pt x="10875" y="1602"/>
                      <a:pt x="11476" y="2002"/>
                      <a:pt x="12009" y="2436"/>
                    </a:cubicBezTo>
                    <a:cubicBezTo>
                      <a:pt x="12810" y="3070"/>
                      <a:pt x="13277" y="3804"/>
                      <a:pt x="13210" y="4938"/>
                    </a:cubicBezTo>
                    <a:cubicBezTo>
                      <a:pt x="13110" y="6806"/>
                      <a:pt x="13177" y="8707"/>
                      <a:pt x="13143" y="10608"/>
                    </a:cubicBezTo>
                    <a:cubicBezTo>
                      <a:pt x="13110" y="13210"/>
                      <a:pt x="13043" y="15812"/>
                      <a:pt x="13010" y="18414"/>
                    </a:cubicBezTo>
                    <a:cubicBezTo>
                      <a:pt x="12977" y="18781"/>
                      <a:pt x="12877" y="19081"/>
                      <a:pt x="12510" y="19248"/>
                    </a:cubicBezTo>
                    <a:cubicBezTo>
                      <a:pt x="10475" y="20282"/>
                      <a:pt x="8373" y="21149"/>
                      <a:pt x="6005" y="21083"/>
                    </a:cubicBezTo>
                    <a:cubicBezTo>
                      <a:pt x="4170" y="21016"/>
                      <a:pt x="2336" y="20649"/>
                      <a:pt x="601" y="20048"/>
                    </a:cubicBezTo>
                    <a:cubicBezTo>
                      <a:pt x="368" y="19581"/>
                      <a:pt x="168" y="19081"/>
                      <a:pt x="534" y="18581"/>
                    </a:cubicBezTo>
                    <a:cubicBezTo>
                      <a:pt x="701" y="18481"/>
                      <a:pt x="868" y="18547"/>
                      <a:pt x="1035" y="18614"/>
                    </a:cubicBezTo>
                    <a:cubicBezTo>
                      <a:pt x="2769" y="19315"/>
                      <a:pt x="4571" y="19548"/>
                      <a:pt x="6405" y="19481"/>
                    </a:cubicBezTo>
                    <a:cubicBezTo>
                      <a:pt x="7072" y="19481"/>
                      <a:pt x="7673" y="19281"/>
                      <a:pt x="8273" y="19081"/>
                    </a:cubicBezTo>
                    <a:cubicBezTo>
                      <a:pt x="9341" y="18748"/>
                      <a:pt x="10442" y="18447"/>
                      <a:pt x="11442" y="17880"/>
                    </a:cubicBezTo>
                    <a:cubicBezTo>
                      <a:pt x="12076" y="17513"/>
                      <a:pt x="12410" y="16980"/>
                      <a:pt x="12410" y="16246"/>
                    </a:cubicBezTo>
                    <a:cubicBezTo>
                      <a:pt x="12376" y="14278"/>
                      <a:pt x="12443" y="12310"/>
                      <a:pt x="12376" y="10375"/>
                    </a:cubicBezTo>
                    <a:cubicBezTo>
                      <a:pt x="12310" y="8740"/>
                      <a:pt x="12209" y="7073"/>
                      <a:pt x="12043" y="5438"/>
                    </a:cubicBezTo>
                    <a:cubicBezTo>
                      <a:pt x="11976" y="4504"/>
                      <a:pt x="11509" y="3770"/>
                      <a:pt x="10642" y="3370"/>
                    </a:cubicBezTo>
                    <a:cubicBezTo>
                      <a:pt x="9174" y="2636"/>
                      <a:pt x="7706" y="1936"/>
                      <a:pt x="6072" y="1735"/>
                    </a:cubicBezTo>
                    <a:cubicBezTo>
                      <a:pt x="5204" y="1602"/>
                      <a:pt x="4404" y="1902"/>
                      <a:pt x="3603" y="2136"/>
                    </a:cubicBezTo>
                    <a:cubicBezTo>
                      <a:pt x="2703" y="2403"/>
                      <a:pt x="1835" y="2769"/>
                      <a:pt x="1001" y="3236"/>
                    </a:cubicBezTo>
                    <a:cubicBezTo>
                      <a:pt x="835" y="3337"/>
                      <a:pt x="668" y="3470"/>
                      <a:pt x="434" y="3403"/>
                    </a:cubicBezTo>
                    <a:cubicBezTo>
                      <a:pt x="101" y="2870"/>
                      <a:pt x="1" y="2302"/>
                      <a:pt x="268" y="1735"/>
                    </a:cubicBezTo>
                    <a:close/>
                  </a:path>
                </a:pathLst>
              </a:custGeom>
              <a:solidFill>
                <a:srgbClr val="928B6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16" name="Google Shape;14916;p43"/>
              <p:cNvSpPr/>
              <p:nvPr/>
            </p:nvSpPr>
            <p:spPr>
              <a:xfrm>
                <a:off x="5349000" y="4169250"/>
                <a:ext cx="137625" cy="467025"/>
              </a:xfrm>
              <a:custGeom>
                <a:rect b="b" l="l" r="r" t="t"/>
                <a:pathLst>
                  <a:path extrusionOk="0" h="18681" w="5505">
                    <a:moveTo>
                      <a:pt x="5504" y="468"/>
                    </a:moveTo>
                    <a:cubicBezTo>
                      <a:pt x="5404" y="3837"/>
                      <a:pt x="4703" y="7073"/>
                      <a:pt x="3569" y="10242"/>
                    </a:cubicBezTo>
                    <a:cubicBezTo>
                      <a:pt x="3302" y="10942"/>
                      <a:pt x="3002" y="11576"/>
                      <a:pt x="2669" y="12243"/>
                    </a:cubicBezTo>
                    <a:cubicBezTo>
                      <a:pt x="2168" y="13210"/>
                      <a:pt x="2068" y="14244"/>
                      <a:pt x="2035" y="15279"/>
                    </a:cubicBezTo>
                    <a:cubicBezTo>
                      <a:pt x="2002" y="15846"/>
                      <a:pt x="2002" y="16413"/>
                      <a:pt x="2002" y="16980"/>
                    </a:cubicBezTo>
                    <a:cubicBezTo>
                      <a:pt x="2002" y="17147"/>
                      <a:pt x="1968" y="17347"/>
                      <a:pt x="2235" y="17380"/>
                    </a:cubicBezTo>
                    <a:cubicBezTo>
                      <a:pt x="1635" y="17647"/>
                      <a:pt x="1101" y="18014"/>
                      <a:pt x="601" y="18414"/>
                    </a:cubicBezTo>
                    <a:cubicBezTo>
                      <a:pt x="434" y="18548"/>
                      <a:pt x="267" y="18681"/>
                      <a:pt x="234" y="18314"/>
                    </a:cubicBezTo>
                    <a:cubicBezTo>
                      <a:pt x="200" y="15979"/>
                      <a:pt x="0" y="13677"/>
                      <a:pt x="467" y="11376"/>
                    </a:cubicBezTo>
                    <a:cubicBezTo>
                      <a:pt x="634" y="10542"/>
                      <a:pt x="934" y="9741"/>
                      <a:pt x="1401" y="9007"/>
                    </a:cubicBezTo>
                    <a:cubicBezTo>
                      <a:pt x="2702" y="7039"/>
                      <a:pt x="3236" y="4838"/>
                      <a:pt x="3469" y="2569"/>
                    </a:cubicBezTo>
                    <a:cubicBezTo>
                      <a:pt x="3536" y="1836"/>
                      <a:pt x="3669" y="1102"/>
                      <a:pt x="3736" y="368"/>
                    </a:cubicBezTo>
                    <a:cubicBezTo>
                      <a:pt x="3769" y="101"/>
                      <a:pt x="3870" y="1"/>
                      <a:pt x="4136" y="101"/>
                    </a:cubicBezTo>
                    <a:cubicBezTo>
                      <a:pt x="4603" y="234"/>
                      <a:pt x="5070" y="368"/>
                      <a:pt x="5504" y="468"/>
                    </a:cubicBezTo>
                    <a:close/>
                  </a:path>
                </a:pathLst>
              </a:custGeom>
              <a:solidFill>
                <a:srgbClr val="A9771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17" name="Google Shape;14917;p43"/>
              <p:cNvSpPr/>
              <p:nvPr/>
            </p:nvSpPr>
            <p:spPr>
              <a:xfrm>
                <a:off x="5447400" y="4032500"/>
                <a:ext cx="184325" cy="125950"/>
              </a:xfrm>
              <a:custGeom>
                <a:rect b="b" l="l" r="r" t="t"/>
                <a:pathLst>
                  <a:path extrusionOk="0" h="5038" w="7373">
                    <a:moveTo>
                      <a:pt x="7339" y="2502"/>
                    </a:moveTo>
                    <a:lnTo>
                      <a:pt x="7339" y="2869"/>
                    </a:lnTo>
                    <a:cubicBezTo>
                      <a:pt x="7339" y="4070"/>
                      <a:pt x="7339" y="4070"/>
                      <a:pt x="6171" y="4470"/>
                    </a:cubicBezTo>
                    <a:cubicBezTo>
                      <a:pt x="5337" y="4737"/>
                      <a:pt x="4503" y="4904"/>
                      <a:pt x="3636" y="5004"/>
                    </a:cubicBezTo>
                    <a:cubicBezTo>
                      <a:pt x="3303" y="5037"/>
                      <a:pt x="2936" y="4937"/>
                      <a:pt x="2569" y="4837"/>
                    </a:cubicBezTo>
                    <a:cubicBezTo>
                      <a:pt x="1868" y="4670"/>
                      <a:pt x="1201" y="4470"/>
                      <a:pt x="534" y="4203"/>
                    </a:cubicBezTo>
                    <a:cubicBezTo>
                      <a:pt x="167" y="4070"/>
                      <a:pt x="0" y="3836"/>
                      <a:pt x="34" y="3469"/>
                    </a:cubicBezTo>
                    <a:cubicBezTo>
                      <a:pt x="67" y="2802"/>
                      <a:pt x="0" y="2169"/>
                      <a:pt x="134" y="1501"/>
                    </a:cubicBezTo>
                    <a:cubicBezTo>
                      <a:pt x="200" y="1134"/>
                      <a:pt x="334" y="934"/>
                      <a:pt x="701" y="734"/>
                    </a:cubicBezTo>
                    <a:cubicBezTo>
                      <a:pt x="2235" y="0"/>
                      <a:pt x="3870" y="234"/>
                      <a:pt x="5471" y="434"/>
                    </a:cubicBezTo>
                    <a:cubicBezTo>
                      <a:pt x="5971" y="501"/>
                      <a:pt x="6438" y="667"/>
                      <a:pt x="6905" y="768"/>
                    </a:cubicBezTo>
                    <a:cubicBezTo>
                      <a:pt x="7272" y="801"/>
                      <a:pt x="7372" y="1001"/>
                      <a:pt x="7339" y="1301"/>
                    </a:cubicBezTo>
                    <a:cubicBezTo>
                      <a:pt x="7339" y="1702"/>
                      <a:pt x="7339" y="2102"/>
                      <a:pt x="7339" y="2502"/>
                    </a:cubicBezTo>
                    <a:close/>
                  </a:path>
                </a:pathLst>
              </a:custGeom>
              <a:solidFill>
                <a:srgbClr val="15191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18" name="Google Shape;14918;p43"/>
              <p:cNvSpPr/>
              <p:nvPr/>
            </p:nvSpPr>
            <p:spPr>
              <a:xfrm>
                <a:off x="5348150" y="5064075"/>
                <a:ext cx="337775" cy="219350"/>
              </a:xfrm>
              <a:custGeom>
                <a:rect b="b" l="l" r="r" t="t"/>
                <a:pathLst>
                  <a:path extrusionOk="0" h="8774" w="13511">
                    <a:moveTo>
                      <a:pt x="2569" y="901"/>
                    </a:moveTo>
                    <a:cubicBezTo>
                      <a:pt x="2503" y="1935"/>
                      <a:pt x="2603" y="2969"/>
                      <a:pt x="2669" y="4036"/>
                    </a:cubicBezTo>
                    <a:cubicBezTo>
                      <a:pt x="2769" y="5137"/>
                      <a:pt x="3503" y="5871"/>
                      <a:pt x="4371" y="6471"/>
                    </a:cubicBezTo>
                    <a:cubicBezTo>
                      <a:pt x="5371" y="7172"/>
                      <a:pt x="6539" y="7439"/>
                      <a:pt x="7740" y="7606"/>
                    </a:cubicBezTo>
                    <a:cubicBezTo>
                      <a:pt x="9641" y="7939"/>
                      <a:pt x="11576" y="7939"/>
                      <a:pt x="13510" y="7939"/>
                    </a:cubicBezTo>
                    <a:cubicBezTo>
                      <a:pt x="13110" y="8273"/>
                      <a:pt x="12643" y="8239"/>
                      <a:pt x="12176" y="8339"/>
                    </a:cubicBezTo>
                    <a:cubicBezTo>
                      <a:pt x="10041" y="8773"/>
                      <a:pt x="7873" y="8540"/>
                      <a:pt x="5738" y="8573"/>
                    </a:cubicBezTo>
                    <a:cubicBezTo>
                      <a:pt x="4704" y="8573"/>
                      <a:pt x="3703" y="8440"/>
                      <a:pt x="2736" y="8273"/>
                    </a:cubicBezTo>
                    <a:cubicBezTo>
                      <a:pt x="1769" y="8106"/>
                      <a:pt x="1235" y="7606"/>
                      <a:pt x="901" y="6738"/>
                    </a:cubicBezTo>
                    <a:cubicBezTo>
                      <a:pt x="168" y="4904"/>
                      <a:pt x="1" y="3036"/>
                      <a:pt x="334" y="1101"/>
                    </a:cubicBezTo>
                    <a:cubicBezTo>
                      <a:pt x="368" y="901"/>
                      <a:pt x="401" y="734"/>
                      <a:pt x="434" y="534"/>
                    </a:cubicBezTo>
                    <a:cubicBezTo>
                      <a:pt x="434" y="367"/>
                      <a:pt x="501" y="200"/>
                      <a:pt x="534" y="0"/>
                    </a:cubicBezTo>
                    <a:cubicBezTo>
                      <a:pt x="1202" y="367"/>
                      <a:pt x="1869" y="634"/>
                      <a:pt x="2569" y="901"/>
                    </a:cubicBezTo>
                    <a:close/>
                  </a:path>
                </a:pathLst>
              </a:custGeom>
              <a:solidFill>
                <a:srgbClr val="A9771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19" name="Google Shape;14919;p43"/>
              <p:cNvSpPr/>
              <p:nvPr/>
            </p:nvSpPr>
            <p:spPr>
              <a:xfrm>
                <a:off x="5493250" y="3882400"/>
                <a:ext cx="135125" cy="142625"/>
              </a:xfrm>
              <a:custGeom>
                <a:rect b="b" l="l" r="r" t="t"/>
                <a:pathLst>
                  <a:path extrusionOk="0" h="5705" w="5405">
                    <a:moveTo>
                      <a:pt x="4971" y="300"/>
                    </a:moveTo>
                    <a:cubicBezTo>
                      <a:pt x="5105" y="500"/>
                      <a:pt x="5138" y="734"/>
                      <a:pt x="5105" y="967"/>
                    </a:cubicBezTo>
                    <a:cubicBezTo>
                      <a:pt x="4938" y="1601"/>
                      <a:pt x="5004" y="2202"/>
                      <a:pt x="5138" y="2835"/>
                    </a:cubicBezTo>
                    <a:cubicBezTo>
                      <a:pt x="5271" y="3669"/>
                      <a:pt x="5271" y="4537"/>
                      <a:pt x="5371" y="5404"/>
                    </a:cubicBezTo>
                    <a:cubicBezTo>
                      <a:pt x="5405" y="5704"/>
                      <a:pt x="5271" y="5704"/>
                      <a:pt x="5071" y="5604"/>
                    </a:cubicBezTo>
                    <a:cubicBezTo>
                      <a:pt x="3570" y="5004"/>
                      <a:pt x="2069" y="4770"/>
                      <a:pt x="468" y="5070"/>
                    </a:cubicBezTo>
                    <a:cubicBezTo>
                      <a:pt x="168" y="5170"/>
                      <a:pt x="1" y="4970"/>
                      <a:pt x="34" y="4703"/>
                    </a:cubicBezTo>
                    <a:cubicBezTo>
                      <a:pt x="134" y="3436"/>
                      <a:pt x="34" y="2168"/>
                      <a:pt x="134" y="901"/>
                    </a:cubicBezTo>
                    <a:cubicBezTo>
                      <a:pt x="134" y="634"/>
                      <a:pt x="334" y="500"/>
                      <a:pt x="601" y="467"/>
                    </a:cubicBezTo>
                    <a:cubicBezTo>
                      <a:pt x="835" y="467"/>
                      <a:pt x="1068" y="467"/>
                      <a:pt x="1335" y="467"/>
                    </a:cubicBezTo>
                    <a:cubicBezTo>
                      <a:pt x="1502" y="434"/>
                      <a:pt x="1702" y="467"/>
                      <a:pt x="1902" y="467"/>
                    </a:cubicBezTo>
                    <a:cubicBezTo>
                      <a:pt x="2369" y="467"/>
                      <a:pt x="2836" y="534"/>
                      <a:pt x="3337" y="400"/>
                    </a:cubicBezTo>
                    <a:cubicBezTo>
                      <a:pt x="3570" y="367"/>
                      <a:pt x="3837" y="367"/>
                      <a:pt x="4070" y="367"/>
                    </a:cubicBezTo>
                    <a:cubicBezTo>
                      <a:pt x="4371" y="400"/>
                      <a:pt x="4671" y="0"/>
                      <a:pt x="4971" y="300"/>
                    </a:cubicBezTo>
                    <a:close/>
                  </a:path>
                </a:pathLst>
              </a:custGeom>
              <a:solidFill>
                <a:srgbClr val="F2AA2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20" name="Google Shape;14920;p43"/>
              <p:cNvSpPr/>
              <p:nvPr/>
            </p:nvSpPr>
            <p:spPr>
              <a:xfrm>
                <a:off x="5353150" y="4616250"/>
                <a:ext cx="56750" cy="457850"/>
              </a:xfrm>
              <a:custGeom>
                <a:rect b="b" l="l" r="r" t="t"/>
                <a:pathLst>
                  <a:path extrusionOk="0" h="18314" w="2270">
                    <a:moveTo>
                      <a:pt x="2269" y="16879"/>
                    </a:moveTo>
                    <a:cubicBezTo>
                      <a:pt x="2069" y="17146"/>
                      <a:pt x="2169" y="17446"/>
                      <a:pt x="2202" y="17713"/>
                    </a:cubicBezTo>
                    <a:cubicBezTo>
                      <a:pt x="2236" y="17913"/>
                      <a:pt x="2236" y="18113"/>
                      <a:pt x="2269" y="18313"/>
                    </a:cubicBezTo>
                    <a:cubicBezTo>
                      <a:pt x="1735" y="18247"/>
                      <a:pt x="1268" y="18013"/>
                      <a:pt x="868" y="17713"/>
                    </a:cubicBezTo>
                    <a:cubicBezTo>
                      <a:pt x="435" y="17446"/>
                      <a:pt x="334" y="16979"/>
                      <a:pt x="301" y="16512"/>
                    </a:cubicBezTo>
                    <a:cubicBezTo>
                      <a:pt x="168" y="14477"/>
                      <a:pt x="201" y="12443"/>
                      <a:pt x="168" y="10408"/>
                    </a:cubicBezTo>
                    <a:cubicBezTo>
                      <a:pt x="134" y="8206"/>
                      <a:pt x="68" y="6005"/>
                      <a:pt x="34" y="3770"/>
                    </a:cubicBezTo>
                    <a:cubicBezTo>
                      <a:pt x="1" y="3269"/>
                      <a:pt x="68" y="2736"/>
                      <a:pt x="101" y="2202"/>
                    </a:cubicBezTo>
                    <a:cubicBezTo>
                      <a:pt x="234" y="1068"/>
                      <a:pt x="935" y="401"/>
                      <a:pt x="1936" y="0"/>
                    </a:cubicBezTo>
                    <a:cubicBezTo>
                      <a:pt x="1936" y="567"/>
                      <a:pt x="1936" y="1135"/>
                      <a:pt x="2169" y="1635"/>
                    </a:cubicBezTo>
                    <a:cubicBezTo>
                      <a:pt x="2169" y="1735"/>
                      <a:pt x="2136" y="1802"/>
                      <a:pt x="2069" y="1868"/>
                    </a:cubicBezTo>
                    <a:cubicBezTo>
                      <a:pt x="1068" y="2702"/>
                      <a:pt x="735" y="3836"/>
                      <a:pt x="868" y="5104"/>
                    </a:cubicBezTo>
                    <a:cubicBezTo>
                      <a:pt x="868" y="5438"/>
                      <a:pt x="835" y="5771"/>
                      <a:pt x="935" y="6105"/>
                    </a:cubicBezTo>
                    <a:cubicBezTo>
                      <a:pt x="1002" y="6505"/>
                      <a:pt x="968" y="6905"/>
                      <a:pt x="968" y="7306"/>
                    </a:cubicBezTo>
                    <a:cubicBezTo>
                      <a:pt x="968" y="7739"/>
                      <a:pt x="902" y="8206"/>
                      <a:pt x="1035" y="8673"/>
                    </a:cubicBezTo>
                    <a:cubicBezTo>
                      <a:pt x="1102" y="9174"/>
                      <a:pt x="1068" y="9674"/>
                      <a:pt x="1068" y="10174"/>
                    </a:cubicBezTo>
                    <a:cubicBezTo>
                      <a:pt x="1068" y="10741"/>
                      <a:pt x="1002" y="11308"/>
                      <a:pt x="1135" y="11842"/>
                    </a:cubicBezTo>
                    <a:cubicBezTo>
                      <a:pt x="1235" y="12576"/>
                      <a:pt x="1168" y="13310"/>
                      <a:pt x="1168" y="14010"/>
                    </a:cubicBezTo>
                    <a:cubicBezTo>
                      <a:pt x="1168" y="14377"/>
                      <a:pt x="1135" y="14711"/>
                      <a:pt x="1202" y="15044"/>
                    </a:cubicBezTo>
                    <a:cubicBezTo>
                      <a:pt x="1268" y="15612"/>
                      <a:pt x="1535" y="16112"/>
                      <a:pt x="1969" y="16479"/>
                    </a:cubicBezTo>
                    <a:cubicBezTo>
                      <a:pt x="2102" y="16579"/>
                      <a:pt x="2269" y="16679"/>
                      <a:pt x="2269" y="16879"/>
                    </a:cubicBezTo>
                    <a:close/>
                  </a:path>
                </a:pathLst>
              </a:custGeom>
              <a:solidFill>
                <a:srgbClr val="66614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21" name="Google Shape;14921;p43"/>
              <p:cNvSpPr/>
              <p:nvPr/>
            </p:nvSpPr>
            <p:spPr>
              <a:xfrm>
                <a:off x="5451575" y="3853200"/>
                <a:ext cx="165975" cy="174325"/>
              </a:xfrm>
              <a:custGeom>
                <a:rect b="b" l="l" r="r" t="t"/>
                <a:pathLst>
                  <a:path extrusionOk="0" h="6973" w="6639">
                    <a:moveTo>
                      <a:pt x="3069" y="1768"/>
                    </a:moveTo>
                    <a:cubicBezTo>
                      <a:pt x="2969" y="1768"/>
                      <a:pt x="2869" y="1802"/>
                      <a:pt x="2769" y="1802"/>
                    </a:cubicBezTo>
                    <a:cubicBezTo>
                      <a:pt x="1935" y="1802"/>
                      <a:pt x="1935" y="1802"/>
                      <a:pt x="1935" y="2669"/>
                    </a:cubicBezTo>
                    <a:cubicBezTo>
                      <a:pt x="1901" y="3670"/>
                      <a:pt x="2001" y="4671"/>
                      <a:pt x="1835" y="5671"/>
                    </a:cubicBezTo>
                    <a:cubicBezTo>
                      <a:pt x="1801" y="5905"/>
                      <a:pt x="1735" y="6238"/>
                      <a:pt x="2135" y="6238"/>
                    </a:cubicBezTo>
                    <a:cubicBezTo>
                      <a:pt x="1434" y="6405"/>
                      <a:pt x="734" y="6572"/>
                      <a:pt x="0" y="6972"/>
                    </a:cubicBezTo>
                    <a:cubicBezTo>
                      <a:pt x="67" y="5971"/>
                      <a:pt x="133" y="5037"/>
                      <a:pt x="234" y="4103"/>
                    </a:cubicBezTo>
                    <a:cubicBezTo>
                      <a:pt x="267" y="3536"/>
                      <a:pt x="434" y="2969"/>
                      <a:pt x="300" y="2402"/>
                    </a:cubicBezTo>
                    <a:cubicBezTo>
                      <a:pt x="200" y="2069"/>
                      <a:pt x="334" y="1802"/>
                      <a:pt x="467" y="1502"/>
                    </a:cubicBezTo>
                    <a:cubicBezTo>
                      <a:pt x="600" y="1201"/>
                      <a:pt x="701" y="868"/>
                      <a:pt x="567" y="501"/>
                    </a:cubicBezTo>
                    <a:cubicBezTo>
                      <a:pt x="467" y="234"/>
                      <a:pt x="701" y="134"/>
                      <a:pt x="934" y="134"/>
                    </a:cubicBezTo>
                    <a:cubicBezTo>
                      <a:pt x="2402" y="134"/>
                      <a:pt x="3836" y="1"/>
                      <a:pt x="5304" y="201"/>
                    </a:cubicBezTo>
                    <a:cubicBezTo>
                      <a:pt x="6405" y="334"/>
                      <a:pt x="6405" y="334"/>
                      <a:pt x="6638" y="1468"/>
                    </a:cubicBezTo>
                    <a:cubicBezTo>
                      <a:pt x="6338" y="1335"/>
                      <a:pt x="6104" y="1635"/>
                      <a:pt x="5804" y="1668"/>
                    </a:cubicBezTo>
                    <a:cubicBezTo>
                      <a:pt x="4870" y="1502"/>
                      <a:pt x="3936" y="1502"/>
                      <a:pt x="2969" y="1535"/>
                    </a:cubicBezTo>
                    <a:cubicBezTo>
                      <a:pt x="2435" y="1568"/>
                      <a:pt x="1901" y="1502"/>
                      <a:pt x="1368" y="1635"/>
                    </a:cubicBezTo>
                    <a:cubicBezTo>
                      <a:pt x="1301" y="1635"/>
                      <a:pt x="1401" y="1735"/>
                      <a:pt x="1368" y="1668"/>
                    </a:cubicBezTo>
                    <a:cubicBezTo>
                      <a:pt x="1334" y="1668"/>
                      <a:pt x="1368" y="1668"/>
                      <a:pt x="1401" y="1635"/>
                    </a:cubicBezTo>
                    <a:cubicBezTo>
                      <a:pt x="1868" y="1502"/>
                      <a:pt x="2368" y="1602"/>
                      <a:pt x="2869" y="1568"/>
                    </a:cubicBezTo>
                    <a:cubicBezTo>
                      <a:pt x="2969" y="1568"/>
                      <a:pt x="3069" y="1635"/>
                      <a:pt x="3069" y="1768"/>
                    </a:cubicBezTo>
                    <a:close/>
                  </a:path>
                </a:pathLst>
              </a:custGeom>
              <a:solidFill>
                <a:srgbClr val="A9771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22" name="Google Shape;14922;p43"/>
              <p:cNvSpPr/>
              <p:nvPr/>
            </p:nvSpPr>
            <p:spPr>
              <a:xfrm>
                <a:off x="5460725" y="3817350"/>
                <a:ext cx="161825" cy="35050"/>
              </a:xfrm>
              <a:custGeom>
                <a:rect b="b" l="l" r="r" t="t"/>
                <a:pathLst>
                  <a:path extrusionOk="0" h="1402" w="6473">
                    <a:moveTo>
                      <a:pt x="6172" y="1368"/>
                    </a:moveTo>
                    <a:cubicBezTo>
                      <a:pt x="4671" y="1134"/>
                      <a:pt x="3137" y="1168"/>
                      <a:pt x="1602" y="1134"/>
                    </a:cubicBezTo>
                    <a:cubicBezTo>
                      <a:pt x="1202" y="1134"/>
                      <a:pt x="802" y="1234"/>
                      <a:pt x="401" y="1268"/>
                    </a:cubicBezTo>
                    <a:cubicBezTo>
                      <a:pt x="34" y="1268"/>
                      <a:pt x="1" y="1134"/>
                      <a:pt x="101" y="834"/>
                    </a:cubicBezTo>
                    <a:cubicBezTo>
                      <a:pt x="234" y="467"/>
                      <a:pt x="535" y="300"/>
                      <a:pt x="835" y="267"/>
                    </a:cubicBezTo>
                    <a:cubicBezTo>
                      <a:pt x="2102" y="67"/>
                      <a:pt x="3403" y="0"/>
                      <a:pt x="4704" y="200"/>
                    </a:cubicBezTo>
                    <a:cubicBezTo>
                      <a:pt x="5005" y="234"/>
                      <a:pt x="5338" y="267"/>
                      <a:pt x="5672" y="334"/>
                    </a:cubicBezTo>
                    <a:cubicBezTo>
                      <a:pt x="6005" y="434"/>
                      <a:pt x="6305" y="601"/>
                      <a:pt x="6406" y="1034"/>
                    </a:cubicBezTo>
                    <a:cubicBezTo>
                      <a:pt x="6472" y="1268"/>
                      <a:pt x="6439" y="1401"/>
                      <a:pt x="6172" y="1368"/>
                    </a:cubicBezTo>
                    <a:close/>
                  </a:path>
                </a:pathLst>
              </a:custGeom>
              <a:solidFill>
                <a:srgbClr val="12161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23" name="Google Shape;14923;p43"/>
              <p:cNvSpPr/>
              <p:nvPr/>
            </p:nvSpPr>
            <p:spPr>
              <a:xfrm>
                <a:off x="5443225" y="4138400"/>
                <a:ext cx="196000" cy="44225"/>
              </a:xfrm>
              <a:custGeom>
                <a:rect b="b" l="l" r="r" t="t"/>
                <a:pathLst>
                  <a:path extrusionOk="0" h="1769" w="7840">
                    <a:moveTo>
                      <a:pt x="3570" y="1702"/>
                    </a:moveTo>
                    <a:cubicBezTo>
                      <a:pt x="2836" y="1769"/>
                      <a:pt x="1969" y="1335"/>
                      <a:pt x="1035" y="1135"/>
                    </a:cubicBezTo>
                    <a:cubicBezTo>
                      <a:pt x="801" y="1101"/>
                      <a:pt x="568" y="1035"/>
                      <a:pt x="367" y="968"/>
                    </a:cubicBezTo>
                    <a:cubicBezTo>
                      <a:pt x="0" y="868"/>
                      <a:pt x="67" y="568"/>
                      <a:pt x="134" y="334"/>
                    </a:cubicBezTo>
                    <a:cubicBezTo>
                      <a:pt x="201" y="1"/>
                      <a:pt x="434" y="268"/>
                      <a:pt x="568" y="301"/>
                    </a:cubicBezTo>
                    <a:cubicBezTo>
                      <a:pt x="1535" y="601"/>
                      <a:pt x="2502" y="1068"/>
                      <a:pt x="3536" y="1068"/>
                    </a:cubicBezTo>
                    <a:cubicBezTo>
                      <a:pt x="4670" y="1101"/>
                      <a:pt x="5705" y="634"/>
                      <a:pt x="6805" y="401"/>
                    </a:cubicBezTo>
                    <a:cubicBezTo>
                      <a:pt x="6972" y="368"/>
                      <a:pt x="7139" y="301"/>
                      <a:pt x="7306" y="268"/>
                    </a:cubicBezTo>
                    <a:cubicBezTo>
                      <a:pt x="7472" y="234"/>
                      <a:pt x="7639" y="268"/>
                      <a:pt x="7639" y="501"/>
                    </a:cubicBezTo>
                    <a:cubicBezTo>
                      <a:pt x="7639" y="701"/>
                      <a:pt x="7839" y="968"/>
                      <a:pt x="7472" y="1035"/>
                    </a:cubicBezTo>
                    <a:cubicBezTo>
                      <a:pt x="6238" y="1302"/>
                      <a:pt x="5037" y="1702"/>
                      <a:pt x="3570" y="1702"/>
                    </a:cubicBezTo>
                    <a:close/>
                  </a:path>
                </a:pathLst>
              </a:custGeom>
              <a:solidFill>
                <a:srgbClr val="8D866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24" name="Google Shape;14924;p43"/>
              <p:cNvSpPr/>
              <p:nvPr/>
            </p:nvSpPr>
            <p:spPr>
              <a:xfrm>
                <a:off x="5452400" y="4008300"/>
                <a:ext cx="174325" cy="35900"/>
              </a:xfrm>
              <a:custGeom>
                <a:rect b="b" l="l" r="r" t="t"/>
                <a:pathLst>
                  <a:path extrusionOk="0" h="1436" w="6973">
                    <a:moveTo>
                      <a:pt x="0" y="1235"/>
                    </a:moveTo>
                    <a:cubicBezTo>
                      <a:pt x="601" y="735"/>
                      <a:pt x="1268" y="568"/>
                      <a:pt x="1935" y="401"/>
                    </a:cubicBezTo>
                    <a:cubicBezTo>
                      <a:pt x="3536" y="1"/>
                      <a:pt x="5071" y="268"/>
                      <a:pt x="6538" y="935"/>
                    </a:cubicBezTo>
                    <a:cubicBezTo>
                      <a:pt x="6705" y="1002"/>
                      <a:pt x="6972" y="1035"/>
                      <a:pt x="6905" y="1269"/>
                    </a:cubicBezTo>
                    <a:cubicBezTo>
                      <a:pt x="6839" y="1435"/>
                      <a:pt x="6572" y="1335"/>
                      <a:pt x="6438" y="1302"/>
                    </a:cubicBezTo>
                    <a:cubicBezTo>
                      <a:pt x="5538" y="1135"/>
                      <a:pt x="4637" y="968"/>
                      <a:pt x="3703" y="902"/>
                    </a:cubicBezTo>
                    <a:cubicBezTo>
                      <a:pt x="2569" y="802"/>
                      <a:pt x="1468" y="902"/>
                      <a:pt x="367" y="1269"/>
                    </a:cubicBezTo>
                    <a:cubicBezTo>
                      <a:pt x="267" y="1302"/>
                      <a:pt x="201" y="1369"/>
                      <a:pt x="0" y="1235"/>
                    </a:cubicBezTo>
                    <a:close/>
                  </a:path>
                </a:pathLst>
              </a:custGeom>
              <a:solidFill>
                <a:srgbClr val="8C866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25" name="Google Shape;14925;p43"/>
              <p:cNvSpPr/>
              <p:nvPr/>
            </p:nvSpPr>
            <p:spPr>
              <a:xfrm>
                <a:off x="5610850" y="4218450"/>
                <a:ext cx="100100" cy="351125"/>
              </a:xfrm>
              <a:custGeom>
                <a:rect b="b" l="l" r="r" t="t"/>
                <a:pathLst>
                  <a:path extrusionOk="0" h="14045" w="4004">
                    <a:moveTo>
                      <a:pt x="701" y="902"/>
                    </a:moveTo>
                    <a:cubicBezTo>
                      <a:pt x="801" y="2336"/>
                      <a:pt x="1101" y="3737"/>
                      <a:pt x="1835" y="5005"/>
                    </a:cubicBezTo>
                    <a:cubicBezTo>
                      <a:pt x="2669" y="6539"/>
                      <a:pt x="3469" y="8107"/>
                      <a:pt x="3736" y="9841"/>
                    </a:cubicBezTo>
                    <a:cubicBezTo>
                      <a:pt x="3936" y="11076"/>
                      <a:pt x="4003" y="12310"/>
                      <a:pt x="3903" y="13577"/>
                    </a:cubicBezTo>
                    <a:cubicBezTo>
                      <a:pt x="3870" y="13811"/>
                      <a:pt x="3836" y="14044"/>
                      <a:pt x="3536" y="14044"/>
                    </a:cubicBezTo>
                    <a:cubicBezTo>
                      <a:pt x="3269" y="14011"/>
                      <a:pt x="3269" y="13778"/>
                      <a:pt x="3269" y="13577"/>
                    </a:cubicBezTo>
                    <a:cubicBezTo>
                      <a:pt x="3236" y="12110"/>
                      <a:pt x="3069" y="10709"/>
                      <a:pt x="2769" y="9308"/>
                    </a:cubicBezTo>
                    <a:cubicBezTo>
                      <a:pt x="2535" y="8240"/>
                      <a:pt x="2068" y="7239"/>
                      <a:pt x="1535" y="6272"/>
                    </a:cubicBezTo>
                    <a:cubicBezTo>
                      <a:pt x="601" y="4604"/>
                      <a:pt x="0" y="2836"/>
                      <a:pt x="67" y="902"/>
                    </a:cubicBezTo>
                    <a:cubicBezTo>
                      <a:pt x="67" y="835"/>
                      <a:pt x="67" y="768"/>
                      <a:pt x="67" y="735"/>
                    </a:cubicBezTo>
                    <a:cubicBezTo>
                      <a:pt x="134" y="435"/>
                      <a:pt x="167" y="1"/>
                      <a:pt x="534" y="34"/>
                    </a:cubicBezTo>
                    <a:cubicBezTo>
                      <a:pt x="868" y="68"/>
                      <a:pt x="634" y="468"/>
                      <a:pt x="701" y="668"/>
                    </a:cubicBezTo>
                    <a:cubicBezTo>
                      <a:pt x="701" y="735"/>
                      <a:pt x="701" y="835"/>
                      <a:pt x="701" y="902"/>
                    </a:cubicBezTo>
                    <a:close/>
                  </a:path>
                </a:pathLst>
              </a:custGeom>
              <a:solidFill>
                <a:srgbClr val="F8D49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26" name="Google Shape;14926;p43"/>
              <p:cNvSpPr/>
              <p:nvPr/>
            </p:nvSpPr>
            <p:spPr>
              <a:xfrm>
                <a:off x="5645875" y="4435275"/>
                <a:ext cx="20875" cy="21725"/>
              </a:xfrm>
              <a:custGeom>
                <a:rect b="b" l="l" r="r" t="t"/>
                <a:pathLst>
                  <a:path extrusionOk="0" h="869" w="835">
                    <a:moveTo>
                      <a:pt x="401" y="868"/>
                    </a:moveTo>
                    <a:cubicBezTo>
                      <a:pt x="100" y="835"/>
                      <a:pt x="0" y="668"/>
                      <a:pt x="0" y="401"/>
                    </a:cubicBezTo>
                    <a:cubicBezTo>
                      <a:pt x="34" y="134"/>
                      <a:pt x="167" y="1"/>
                      <a:pt x="434" y="34"/>
                    </a:cubicBezTo>
                    <a:cubicBezTo>
                      <a:pt x="701" y="34"/>
                      <a:pt x="834" y="201"/>
                      <a:pt x="834" y="468"/>
                    </a:cubicBezTo>
                    <a:cubicBezTo>
                      <a:pt x="834" y="735"/>
                      <a:pt x="634" y="835"/>
                      <a:pt x="401" y="868"/>
                    </a:cubicBezTo>
                    <a:close/>
                  </a:path>
                </a:pathLst>
              </a:custGeom>
              <a:solidFill>
                <a:srgbClr val="F8D38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27" name="Google Shape;14927;p43"/>
              <p:cNvSpPr/>
              <p:nvPr/>
            </p:nvSpPr>
            <p:spPr>
              <a:xfrm>
                <a:off x="5626700" y="4474475"/>
                <a:ext cx="17525" cy="23375"/>
              </a:xfrm>
              <a:custGeom>
                <a:rect b="b" l="l" r="r" t="t"/>
                <a:pathLst>
                  <a:path extrusionOk="0" h="935" w="701">
                    <a:moveTo>
                      <a:pt x="701" y="501"/>
                    </a:moveTo>
                    <a:cubicBezTo>
                      <a:pt x="667" y="768"/>
                      <a:pt x="600" y="935"/>
                      <a:pt x="334" y="901"/>
                    </a:cubicBezTo>
                    <a:cubicBezTo>
                      <a:pt x="33" y="868"/>
                      <a:pt x="0" y="634"/>
                      <a:pt x="0" y="368"/>
                    </a:cubicBezTo>
                    <a:cubicBezTo>
                      <a:pt x="0" y="167"/>
                      <a:pt x="133" y="1"/>
                      <a:pt x="334" y="1"/>
                    </a:cubicBezTo>
                    <a:cubicBezTo>
                      <a:pt x="634" y="67"/>
                      <a:pt x="701" y="301"/>
                      <a:pt x="701" y="501"/>
                    </a:cubicBezTo>
                    <a:close/>
                  </a:path>
                </a:pathLst>
              </a:custGeom>
              <a:solidFill>
                <a:srgbClr val="F7D18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28" name="Google Shape;14928;p43"/>
              <p:cNvSpPr/>
              <p:nvPr/>
            </p:nvSpPr>
            <p:spPr>
              <a:xfrm>
                <a:off x="5367325" y="4608750"/>
                <a:ext cx="341950" cy="458675"/>
              </a:xfrm>
              <a:custGeom>
                <a:rect b="b" l="l" r="r" t="t"/>
                <a:pathLst>
                  <a:path extrusionOk="0" h="18347" w="13678">
                    <a:moveTo>
                      <a:pt x="268" y="7606"/>
                    </a:moveTo>
                    <a:cubicBezTo>
                      <a:pt x="268" y="7205"/>
                      <a:pt x="234" y="6772"/>
                      <a:pt x="234" y="6371"/>
                    </a:cubicBezTo>
                    <a:cubicBezTo>
                      <a:pt x="134" y="6038"/>
                      <a:pt x="268" y="5671"/>
                      <a:pt x="168" y="5337"/>
                    </a:cubicBezTo>
                    <a:cubicBezTo>
                      <a:pt x="1" y="3936"/>
                      <a:pt x="435" y="2769"/>
                      <a:pt x="1602" y="1935"/>
                    </a:cubicBezTo>
                    <a:cubicBezTo>
                      <a:pt x="3137" y="934"/>
                      <a:pt x="4804" y="334"/>
                      <a:pt x="6606" y="100"/>
                    </a:cubicBezTo>
                    <a:cubicBezTo>
                      <a:pt x="7373" y="0"/>
                      <a:pt x="8173" y="234"/>
                      <a:pt x="8941" y="567"/>
                    </a:cubicBezTo>
                    <a:cubicBezTo>
                      <a:pt x="9875" y="968"/>
                      <a:pt x="10875" y="1301"/>
                      <a:pt x="11776" y="1768"/>
                    </a:cubicBezTo>
                    <a:cubicBezTo>
                      <a:pt x="12743" y="2268"/>
                      <a:pt x="13244" y="3069"/>
                      <a:pt x="13310" y="4136"/>
                    </a:cubicBezTo>
                    <a:cubicBezTo>
                      <a:pt x="13577" y="7572"/>
                      <a:pt x="13677" y="10975"/>
                      <a:pt x="13677" y="14410"/>
                    </a:cubicBezTo>
                    <a:cubicBezTo>
                      <a:pt x="13677" y="15711"/>
                      <a:pt x="13144" y="16445"/>
                      <a:pt x="12010" y="16912"/>
                    </a:cubicBezTo>
                    <a:cubicBezTo>
                      <a:pt x="10809" y="17379"/>
                      <a:pt x="9541" y="17813"/>
                      <a:pt x="8274" y="18113"/>
                    </a:cubicBezTo>
                    <a:cubicBezTo>
                      <a:pt x="7173" y="18347"/>
                      <a:pt x="6072" y="18247"/>
                      <a:pt x="5005" y="18080"/>
                    </a:cubicBezTo>
                    <a:cubicBezTo>
                      <a:pt x="3870" y="17913"/>
                      <a:pt x="2736" y="17679"/>
                      <a:pt x="1702" y="17179"/>
                    </a:cubicBezTo>
                    <a:cubicBezTo>
                      <a:pt x="1102" y="16745"/>
                      <a:pt x="568" y="16278"/>
                      <a:pt x="535" y="15445"/>
                    </a:cubicBezTo>
                    <a:cubicBezTo>
                      <a:pt x="435" y="15111"/>
                      <a:pt x="568" y="14744"/>
                      <a:pt x="468" y="14410"/>
                    </a:cubicBezTo>
                    <a:cubicBezTo>
                      <a:pt x="468" y="13643"/>
                      <a:pt x="468" y="12909"/>
                      <a:pt x="435" y="12142"/>
                    </a:cubicBezTo>
                    <a:cubicBezTo>
                      <a:pt x="335" y="11608"/>
                      <a:pt x="468" y="11041"/>
                      <a:pt x="368" y="10474"/>
                    </a:cubicBezTo>
                    <a:cubicBezTo>
                      <a:pt x="368" y="9974"/>
                      <a:pt x="335" y="9474"/>
                      <a:pt x="335" y="8973"/>
                    </a:cubicBezTo>
                    <a:cubicBezTo>
                      <a:pt x="234" y="8506"/>
                      <a:pt x="368" y="8039"/>
                      <a:pt x="268" y="7606"/>
                    </a:cubicBezTo>
                    <a:close/>
                  </a:path>
                </a:pathLst>
              </a:custGeom>
              <a:solidFill>
                <a:srgbClr val="01010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29" name="Google Shape;14929;p43"/>
              <p:cNvSpPr/>
              <p:nvPr/>
            </p:nvSpPr>
            <p:spPr>
              <a:xfrm>
                <a:off x="5479925" y="3885725"/>
                <a:ext cx="116775" cy="11700"/>
              </a:xfrm>
              <a:custGeom>
                <a:rect b="b" l="l" r="r" t="t"/>
                <a:pathLst>
                  <a:path extrusionOk="0" h="468" w="4671">
                    <a:moveTo>
                      <a:pt x="1935" y="467"/>
                    </a:moveTo>
                    <a:cubicBezTo>
                      <a:pt x="1334" y="301"/>
                      <a:pt x="701" y="434"/>
                      <a:pt x="0" y="334"/>
                    </a:cubicBezTo>
                    <a:cubicBezTo>
                      <a:pt x="734" y="101"/>
                      <a:pt x="1468" y="167"/>
                      <a:pt x="2168" y="101"/>
                    </a:cubicBezTo>
                    <a:cubicBezTo>
                      <a:pt x="2902" y="0"/>
                      <a:pt x="3636" y="134"/>
                      <a:pt x="4370" y="167"/>
                    </a:cubicBezTo>
                    <a:cubicBezTo>
                      <a:pt x="4503" y="167"/>
                      <a:pt x="4670" y="134"/>
                      <a:pt x="4670" y="367"/>
                    </a:cubicBezTo>
                    <a:cubicBezTo>
                      <a:pt x="4403" y="367"/>
                      <a:pt x="4136" y="367"/>
                      <a:pt x="3870" y="401"/>
                    </a:cubicBezTo>
                    <a:cubicBezTo>
                      <a:pt x="3403" y="467"/>
                      <a:pt x="2902" y="367"/>
                      <a:pt x="2435" y="467"/>
                    </a:cubicBezTo>
                    <a:cubicBezTo>
                      <a:pt x="2268" y="467"/>
                      <a:pt x="2102" y="467"/>
                      <a:pt x="1935" y="467"/>
                    </a:cubicBezTo>
                    <a:close/>
                  </a:path>
                </a:pathLst>
              </a:custGeom>
              <a:solidFill>
                <a:srgbClr val="09060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30" name="Google Shape;14930;p43"/>
              <p:cNvSpPr/>
              <p:nvPr/>
            </p:nvSpPr>
            <p:spPr>
              <a:xfrm>
                <a:off x="5540800" y="3894075"/>
                <a:ext cx="35875" cy="5850"/>
              </a:xfrm>
              <a:custGeom>
                <a:rect b="b" l="l" r="r" t="t"/>
                <a:pathLst>
                  <a:path extrusionOk="0" h="234" w="1435">
                    <a:moveTo>
                      <a:pt x="0" y="133"/>
                    </a:moveTo>
                    <a:cubicBezTo>
                      <a:pt x="467" y="0"/>
                      <a:pt x="968" y="67"/>
                      <a:pt x="1435" y="67"/>
                    </a:cubicBezTo>
                    <a:cubicBezTo>
                      <a:pt x="968" y="234"/>
                      <a:pt x="467" y="133"/>
                      <a:pt x="0" y="133"/>
                    </a:cubicBezTo>
                    <a:close/>
                  </a:path>
                </a:pathLst>
              </a:custGeom>
              <a:solidFill>
                <a:srgbClr val="A9771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31" name="Google Shape;14931;p43"/>
              <p:cNvSpPr/>
              <p:nvPr/>
            </p:nvSpPr>
            <p:spPr>
              <a:xfrm>
                <a:off x="5374000" y="4870600"/>
                <a:ext cx="6700" cy="41725"/>
              </a:xfrm>
              <a:custGeom>
                <a:rect b="b" l="l" r="r" t="t"/>
                <a:pathLst>
                  <a:path extrusionOk="0" h="1669" w="268">
                    <a:moveTo>
                      <a:pt x="101" y="0"/>
                    </a:moveTo>
                    <a:cubicBezTo>
                      <a:pt x="268" y="567"/>
                      <a:pt x="168" y="1134"/>
                      <a:pt x="168" y="1668"/>
                    </a:cubicBezTo>
                    <a:cubicBezTo>
                      <a:pt x="1" y="1134"/>
                      <a:pt x="101" y="567"/>
                      <a:pt x="101" y="0"/>
                    </a:cubicBezTo>
                    <a:close/>
                  </a:path>
                </a:pathLst>
              </a:custGeom>
              <a:solidFill>
                <a:srgbClr val="161A1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32" name="Google Shape;14932;p43"/>
              <p:cNvSpPr/>
              <p:nvPr/>
            </p:nvSpPr>
            <p:spPr>
              <a:xfrm>
                <a:off x="5371500" y="4798875"/>
                <a:ext cx="6700" cy="33375"/>
              </a:xfrm>
              <a:custGeom>
                <a:rect b="b" l="l" r="r" t="t"/>
                <a:pathLst>
                  <a:path extrusionOk="0" h="1335" w="268">
                    <a:moveTo>
                      <a:pt x="101" y="1"/>
                    </a:moveTo>
                    <a:cubicBezTo>
                      <a:pt x="268" y="434"/>
                      <a:pt x="168" y="901"/>
                      <a:pt x="168" y="1335"/>
                    </a:cubicBezTo>
                    <a:cubicBezTo>
                      <a:pt x="1" y="901"/>
                      <a:pt x="101" y="434"/>
                      <a:pt x="101" y="1"/>
                    </a:cubicBezTo>
                    <a:close/>
                  </a:path>
                </a:pathLst>
              </a:custGeom>
              <a:solidFill>
                <a:srgbClr val="161A1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33" name="Google Shape;14933;p43"/>
              <p:cNvSpPr/>
              <p:nvPr/>
            </p:nvSpPr>
            <p:spPr>
              <a:xfrm>
                <a:off x="5369000" y="4742175"/>
                <a:ext cx="6700" cy="25875"/>
              </a:xfrm>
              <a:custGeom>
                <a:rect b="b" l="l" r="r" t="t"/>
                <a:pathLst>
                  <a:path extrusionOk="0" h="1035" w="268">
                    <a:moveTo>
                      <a:pt x="101" y="0"/>
                    </a:moveTo>
                    <a:cubicBezTo>
                      <a:pt x="268" y="334"/>
                      <a:pt x="167" y="701"/>
                      <a:pt x="167" y="1034"/>
                    </a:cubicBezTo>
                    <a:cubicBezTo>
                      <a:pt x="1" y="701"/>
                      <a:pt x="101" y="334"/>
                      <a:pt x="101" y="0"/>
                    </a:cubicBezTo>
                    <a:close/>
                  </a:path>
                </a:pathLst>
              </a:custGeom>
              <a:solidFill>
                <a:srgbClr val="161A1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34" name="Google Shape;14934;p43"/>
              <p:cNvSpPr/>
              <p:nvPr/>
            </p:nvSpPr>
            <p:spPr>
              <a:xfrm>
                <a:off x="5376500" y="4969000"/>
                <a:ext cx="6700" cy="25875"/>
              </a:xfrm>
              <a:custGeom>
                <a:rect b="b" l="l" r="r" t="t"/>
                <a:pathLst>
                  <a:path extrusionOk="0" h="1035" w="268">
                    <a:moveTo>
                      <a:pt x="101" y="0"/>
                    </a:moveTo>
                    <a:cubicBezTo>
                      <a:pt x="268" y="334"/>
                      <a:pt x="168" y="668"/>
                      <a:pt x="168" y="1035"/>
                    </a:cubicBezTo>
                    <a:cubicBezTo>
                      <a:pt x="1" y="701"/>
                      <a:pt x="101" y="334"/>
                      <a:pt x="101" y="0"/>
                    </a:cubicBezTo>
                    <a:close/>
                  </a:path>
                </a:pathLst>
              </a:custGeom>
              <a:solidFill>
                <a:srgbClr val="161A1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35" name="Google Shape;14935;p43"/>
              <p:cNvSpPr/>
              <p:nvPr/>
            </p:nvSpPr>
            <p:spPr>
              <a:xfrm>
                <a:off x="5379000" y="4617925"/>
                <a:ext cx="321100" cy="439500"/>
              </a:xfrm>
              <a:custGeom>
                <a:rect b="b" l="l" r="r" t="t"/>
                <a:pathLst>
                  <a:path extrusionOk="0" h="17580" w="12844">
                    <a:moveTo>
                      <a:pt x="12677" y="7939"/>
                    </a:moveTo>
                    <a:cubicBezTo>
                      <a:pt x="12610" y="10174"/>
                      <a:pt x="12843" y="12009"/>
                      <a:pt x="12777" y="13843"/>
                    </a:cubicBezTo>
                    <a:cubicBezTo>
                      <a:pt x="12743" y="14244"/>
                      <a:pt x="12743" y="14611"/>
                      <a:pt x="12677" y="15011"/>
                    </a:cubicBezTo>
                    <a:cubicBezTo>
                      <a:pt x="12610" y="15378"/>
                      <a:pt x="12443" y="15645"/>
                      <a:pt x="12143" y="15778"/>
                    </a:cubicBezTo>
                    <a:cubicBezTo>
                      <a:pt x="10142" y="16745"/>
                      <a:pt x="8140" y="17579"/>
                      <a:pt x="5872" y="17413"/>
                    </a:cubicBezTo>
                    <a:cubicBezTo>
                      <a:pt x="4337" y="17312"/>
                      <a:pt x="2803" y="17112"/>
                      <a:pt x="1435" y="16412"/>
                    </a:cubicBezTo>
                    <a:cubicBezTo>
                      <a:pt x="902" y="16145"/>
                      <a:pt x="635" y="15678"/>
                      <a:pt x="535" y="15144"/>
                    </a:cubicBezTo>
                    <a:cubicBezTo>
                      <a:pt x="468" y="14711"/>
                      <a:pt x="401" y="14277"/>
                      <a:pt x="401" y="13843"/>
                    </a:cubicBezTo>
                    <a:cubicBezTo>
                      <a:pt x="368" y="12175"/>
                      <a:pt x="301" y="10541"/>
                      <a:pt x="268" y="8906"/>
                    </a:cubicBezTo>
                    <a:cubicBezTo>
                      <a:pt x="234" y="7472"/>
                      <a:pt x="134" y="6038"/>
                      <a:pt x="68" y="4603"/>
                    </a:cubicBezTo>
                    <a:cubicBezTo>
                      <a:pt x="1" y="3069"/>
                      <a:pt x="768" y="2102"/>
                      <a:pt x="2036" y="1401"/>
                    </a:cubicBezTo>
                    <a:cubicBezTo>
                      <a:pt x="3036" y="901"/>
                      <a:pt x="4071" y="500"/>
                      <a:pt x="5171" y="267"/>
                    </a:cubicBezTo>
                    <a:cubicBezTo>
                      <a:pt x="6172" y="0"/>
                      <a:pt x="7173" y="67"/>
                      <a:pt x="8207" y="500"/>
                    </a:cubicBezTo>
                    <a:cubicBezTo>
                      <a:pt x="9041" y="834"/>
                      <a:pt x="9908" y="1201"/>
                      <a:pt x="10742" y="1535"/>
                    </a:cubicBezTo>
                    <a:cubicBezTo>
                      <a:pt x="11876" y="1968"/>
                      <a:pt x="12343" y="2835"/>
                      <a:pt x="12443" y="3970"/>
                    </a:cubicBezTo>
                    <a:cubicBezTo>
                      <a:pt x="12577" y="5404"/>
                      <a:pt x="12710" y="6872"/>
                      <a:pt x="12677" y="7939"/>
                    </a:cubicBezTo>
                    <a:close/>
                  </a:path>
                </a:pathLst>
              </a:custGeom>
              <a:solidFill>
                <a:srgbClr val="161A1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4936" name="Google Shape;14936;p43"/>
          <p:cNvGrpSpPr/>
          <p:nvPr/>
        </p:nvGrpSpPr>
        <p:grpSpPr>
          <a:xfrm rot="1024445">
            <a:off x="4650496" y="1022258"/>
            <a:ext cx="678592" cy="926930"/>
            <a:chOff x="3919053" y="521509"/>
            <a:chExt cx="678610" cy="926955"/>
          </a:xfrm>
        </p:grpSpPr>
        <p:grpSp>
          <p:nvGrpSpPr>
            <p:cNvPr id="14937" name="Google Shape;14937;p43"/>
            <p:cNvGrpSpPr/>
            <p:nvPr/>
          </p:nvGrpSpPr>
          <p:grpSpPr>
            <a:xfrm rot="-832926">
              <a:off x="4011775" y="568506"/>
              <a:ext cx="493167" cy="832962"/>
              <a:chOff x="5035500" y="498125"/>
              <a:chExt cx="781525" cy="1320000"/>
            </a:xfrm>
          </p:grpSpPr>
          <p:sp>
            <p:nvSpPr>
              <p:cNvPr id="14938" name="Google Shape;14938;p43"/>
              <p:cNvSpPr/>
              <p:nvPr/>
            </p:nvSpPr>
            <p:spPr>
              <a:xfrm>
                <a:off x="5106125" y="846100"/>
                <a:ext cx="631400" cy="913375"/>
              </a:xfrm>
              <a:custGeom>
                <a:rect b="b" l="l" r="r" t="t"/>
                <a:pathLst>
                  <a:path extrusionOk="0" h="36535" w="25256">
                    <a:moveTo>
                      <a:pt x="21575" y="1389"/>
                    </a:moveTo>
                    <a:cubicBezTo>
                      <a:pt x="21651" y="1389"/>
                      <a:pt x="21726" y="1478"/>
                      <a:pt x="21677" y="1542"/>
                    </a:cubicBezTo>
                    <a:cubicBezTo>
                      <a:pt x="21594" y="1668"/>
                      <a:pt x="21594" y="1898"/>
                      <a:pt x="21740" y="1982"/>
                    </a:cubicBezTo>
                    <a:cubicBezTo>
                      <a:pt x="21780" y="2001"/>
                      <a:pt x="21817" y="2010"/>
                      <a:pt x="21852" y="2010"/>
                    </a:cubicBezTo>
                    <a:cubicBezTo>
                      <a:pt x="21967" y="2010"/>
                      <a:pt x="22063" y="1925"/>
                      <a:pt x="22159" y="1877"/>
                    </a:cubicBezTo>
                    <a:cubicBezTo>
                      <a:pt x="22183" y="1858"/>
                      <a:pt x="22209" y="1850"/>
                      <a:pt x="22234" y="1850"/>
                    </a:cubicBezTo>
                    <a:cubicBezTo>
                      <a:pt x="22320" y="1850"/>
                      <a:pt x="22400" y="1943"/>
                      <a:pt x="22368" y="2024"/>
                    </a:cubicBezTo>
                    <a:cubicBezTo>
                      <a:pt x="22304" y="2228"/>
                      <a:pt x="22107" y="2323"/>
                      <a:pt x="21911" y="2323"/>
                    </a:cubicBezTo>
                    <a:cubicBezTo>
                      <a:pt x="21786" y="2323"/>
                      <a:pt x="21662" y="2285"/>
                      <a:pt x="21573" y="2212"/>
                    </a:cubicBezTo>
                    <a:cubicBezTo>
                      <a:pt x="21322" y="2024"/>
                      <a:pt x="21301" y="1647"/>
                      <a:pt x="21510" y="1417"/>
                    </a:cubicBezTo>
                    <a:cubicBezTo>
                      <a:pt x="21529" y="1397"/>
                      <a:pt x="21552" y="1389"/>
                      <a:pt x="21575" y="1389"/>
                    </a:cubicBezTo>
                    <a:close/>
                    <a:moveTo>
                      <a:pt x="19125" y="2645"/>
                    </a:moveTo>
                    <a:cubicBezTo>
                      <a:pt x="19208" y="2645"/>
                      <a:pt x="19296" y="2748"/>
                      <a:pt x="19250" y="2840"/>
                    </a:cubicBezTo>
                    <a:cubicBezTo>
                      <a:pt x="19125" y="3028"/>
                      <a:pt x="19104" y="3216"/>
                      <a:pt x="19146" y="3404"/>
                    </a:cubicBezTo>
                    <a:cubicBezTo>
                      <a:pt x="19271" y="3404"/>
                      <a:pt x="19376" y="3363"/>
                      <a:pt x="19480" y="3279"/>
                    </a:cubicBezTo>
                    <a:cubicBezTo>
                      <a:pt x="19516" y="3252"/>
                      <a:pt x="19554" y="3240"/>
                      <a:pt x="19590" y="3240"/>
                    </a:cubicBezTo>
                    <a:cubicBezTo>
                      <a:pt x="19721" y="3240"/>
                      <a:pt x="19826" y="3394"/>
                      <a:pt x="19711" y="3509"/>
                    </a:cubicBezTo>
                    <a:cubicBezTo>
                      <a:pt x="19606" y="3635"/>
                      <a:pt x="19460" y="3718"/>
                      <a:pt x="19313" y="3739"/>
                    </a:cubicBezTo>
                    <a:cubicBezTo>
                      <a:pt x="19277" y="3745"/>
                      <a:pt x="19230" y="3750"/>
                      <a:pt x="19180" y="3750"/>
                    </a:cubicBezTo>
                    <a:cubicBezTo>
                      <a:pt x="19058" y="3750"/>
                      <a:pt x="18918" y="3724"/>
                      <a:pt x="18874" y="3635"/>
                    </a:cubicBezTo>
                    <a:cubicBezTo>
                      <a:pt x="18790" y="3488"/>
                      <a:pt x="18811" y="3279"/>
                      <a:pt x="18832" y="3132"/>
                    </a:cubicBezTo>
                    <a:cubicBezTo>
                      <a:pt x="18853" y="2965"/>
                      <a:pt x="18936" y="2819"/>
                      <a:pt x="19041" y="2693"/>
                    </a:cubicBezTo>
                    <a:cubicBezTo>
                      <a:pt x="19064" y="2659"/>
                      <a:pt x="19094" y="2645"/>
                      <a:pt x="19125" y="2645"/>
                    </a:cubicBezTo>
                    <a:close/>
                    <a:moveTo>
                      <a:pt x="22139" y="3256"/>
                    </a:moveTo>
                    <a:cubicBezTo>
                      <a:pt x="22266" y="3256"/>
                      <a:pt x="22392" y="3295"/>
                      <a:pt x="22493" y="3384"/>
                    </a:cubicBezTo>
                    <a:cubicBezTo>
                      <a:pt x="22828" y="3676"/>
                      <a:pt x="22745" y="4241"/>
                      <a:pt x="22326" y="4409"/>
                    </a:cubicBezTo>
                    <a:cubicBezTo>
                      <a:pt x="22308" y="4416"/>
                      <a:pt x="22291" y="4419"/>
                      <a:pt x="22275" y="4419"/>
                    </a:cubicBezTo>
                    <a:cubicBezTo>
                      <a:pt x="22147" y="4419"/>
                      <a:pt x="22110" y="4211"/>
                      <a:pt x="22221" y="4137"/>
                    </a:cubicBezTo>
                    <a:cubicBezTo>
                      <a:pt x="22368" y="4032"/>
                      <a:pt x="22431" y="3760"/>
                      <a:pt x="22284" y="3635"/>
                    </a:cubicBezTo>
                    <a:cubicBezTo>
                      <a:pt x="22235" y="3586"/>
                      <a:pt x="22170" y="3565"/>
                      <a:pt x="22103" y="3565"/>
                    </a:cubicBezTo>
                    <a:cubicBezTo>
                      <a:pt x="21968" y="3565"/>
                      <a:pt x="21824" y="3649"/>
                      <a:pt x="21782" y="3760"/>
                    </a:cubicBezTo>
                    <a:cubicBezTo>
                      <a:pt x="21756" y="3829"/>
                      <a:pt x="21703" y="3859"/>
                      <a:pt x="21651" y="3859"/>
                    </a:cubicBezTo>
                    <a:cubicBezTo>
                      <a:pt x="21576" y="3859"/>
                      <a:pt x="21506" y="3796"/>
                      <a:pt x="21531" y="3697"/>
                    </a:cubicBezTo>
                    <a:cubicBezTo>
                      <a:pt x="21602" y="3429"/>
                      <a:pt x="21873" y="3256"/>
                      <a:pt x="22139" y="3256"/>
                    </a:cubicBezTo>
                    <a:close/>
                    <a:moveTo>
                      <a:pt x="3990" y="6704"/>
                    </a:moveTo>
                    <a:cubicBezTo>
                      <a:pt x="4062" y="6704"/>
                      <a:pt x="4132" y="6807"/>
                      <a:pt x="4102" y="6899"/>
                    </a:cubicBezTo>
                    <a:cubicBezTo>
                      <a:pt x="3957" y="7168"/>
                      <a:pt x="3678" y="7294"/>
                      <a:pt x="3394" y="7294"/>
                    </a:cubicBezTo>
                    <a:cubicBezTo>
                      <a:pt x="3103" y="7294"/>
                      <a:pt x="2806" y="7163"/>
                      <a:pt x="2637" y="6920"/>
                    </a:cubicBezTo>
                    <a:cubicBezTo>
                      <a:pt x="2590" y="6858"/>
                      <a:pt x="2659" y="6784"/>
                      <a:pt x="2723" y="6784"/>
                    </a:cubicBezTo>
                    <a:cubicBezTo>
                      <a:pt x="2745" y="6784"/>
                      <a:pt x="2767" y="6793"/>
                      <a:pt x="2783" y="6815"/>
                    </a:cubicBezTo>
                    <a:cubicBezTo>
                      <a:pt x="2924" y="6974"/>
                      <a:pt x="3106" y="7045"/>
                      <a:pt x="3291" y="7045"/>
                    </a:cubicBezTo>
                    <a:cubicBezTo>
                      <a:pt x="3520" y="7045"/>
                      <a:pt x="3752" y="6937"/>
                      <a:pt x="3913" y="6752"/>
                    </a:cubicBezTo>
                    <a:cubicBezTo>
                      <a:pt x="3936" y="6718"/>
                      <a:pt x="3963" y="6704"/>
                      <a:pt x="3990" y="6704"/>
                    </a:cubicBezTo>
                    <a:close/>
                    <a:moveTo>
                      <a:pt x="4896" y="8467"/>
                    </a:moveTo>
                    <a:cubicBezTo>
                      <a:pt x="4910" y="8467"/>
                      <a:pt x="4924" y="8467"/>
                      <a:pt x="4939" y="8468"/>
                    </a:cubicBezTo>
                    <a:cubicBezTo>
                      <a:pt x="5085" y="8468"/>
                      <a:pt x="5085" y="8656"/>
                      <a:pt x="4939" y="8677"/>
                    </a:cubicBezTo>
                    <a:cubicBezTo>
                      <a:pt x="4729" y="8698"/>
                      <a:pt x="4499" y="8845"/>
                      <a:pt x="4415" y="9054"/>
                    </a:cubicBezTo>
                    <a:cubicBezTo>
                      <a:pt x="4390" y="9105"/>
                      <a:pt x="4340" y="9128"/>
                      <a:pt x="4293" y="9128"/>
                    </a:cubicBezTo>
                    <a:cubicBezTo>
                      <a:pt x="4224" y="9128"/>
                      <a:pt x="4160" y="9078"/>
                      <a:pt x="4185" y="8991"/>
                    </a:cubicBezTo>
                    <a:cubicBezTo>
                      <a:pt x="4306" y="8690"/>
                      <a:pt x="4579" y="8467"/>
                      <a:pt x="4896" y="8467"/>
                    </a:cubicBezTo>
                    <a:close/>
                    <a:moveTo>
                      <a:pt x="12128" y="9544"/>
                    </a:moveTo>
                    <a:cubicBezTo>
                      <a:pt x="12218" y="9544"/>
                      <a:pt x="12301" y="9663"/>
                      <a:pt x="12220" y="9744"/>
                    </a:cubicBezTo>
                    <a:cubicBezTo>
                      <a:pt x="12094" y="9912"/>
                      <a:pt x="12136" y="10163"/>
                      <a:pt x="12304" y="10267"/>
                    </a:cubicBezTo>
                    <a:cubicBezTo>
                      <a:pt x="12350" y="10291"/>
                      <a:pt x="12399" y="10301"/>
                      <a:pt x="12446" y="10301"/>
                    </a:cubicBezTo>
                    <a:cubicBezTo>
                      <a:pt x="12570" y="10301"/>
                      <a:pt x="12689" y="10232"/>
                      <a:pt x="12764" y="10142"/>
                    </a:cubicBezTo>
                    <a:cubicBezTo>
                      <a:pt x="12795" y="10111"/>
                      <a:pt x="12830" y="10098"/>
                      <a:pt x="12864" y="10098"/>
                    </a:cubicBezTo>
                    <a:cubicBezTo>
                      <a:pt x="12967" y="10098"/>
                      <a:pt x="13062" y="10220"/>
                      <a:pt x="13015" y="10330"/>
                    </a:cubicBezTo>
                    <a:cubicBezTo>
                      <a:pt x="12912" y="10536"/>
                      <a:pt x="12690" y="10639"/>
                      <a:pt x="12471" y="10639"/>
                    </a:cubicBezTo>
                    <a:cubicBezTo>
                      <a:pt x="12335" y="10639"/>
                      <a:pt x="12199" y="10599"/>
                      <a:pt x="12094" y="10519"/>
                    </a:cubicBezTo>
                    <a:cubicBezTo>
                      <a:pt x="11801" y="10288"/>
                      <a:pt x="11801" y="9828"/>
                      <a:pt x="12053" y="9577"/>
                    </a:cubicBezTo>
                    <a:cubicBezTo>
                      <a:pt x="12076" y="9554"/>
                      <a:pt x="12102" y="9544"/>
                      <a:pt x="12128" y="9544"/>
                    </a:cubicBezTo>
                    <a:close/>
                    <a:moveTo>
                      <a:pt x="10778" y="9185"/>
                    </a:moveTo>
                    <a:cubicBezTo>
                      <a:pt x="10830" y="9185"/>
                      <a:pt x="10886" y="9202"/>
                      <a:pt x="10944" y="9242"/>
                    </a:cubicBezTo>
                    <a:cubicBezTo>
                      <a:pt x="11018" y="9298"/>
                      <a:pt x="10993" y="9437"/>
                      <a:pt x="10898" y="9437"/>
                    </a:cubicBezTo>
                    <a:cubicBezTo>
                      <a:pt x="10886" y="9437"/>
                      <a:pt x="10874" y="9435"/>
                      <a:pt x="10860" y="9430"/>
                    </a:cubicBezTo>
                    <a:cubicBezTo>
                      <a:pt x="10818" y="9430"/>
                      <a:pt x="11006" y="9723"/>
                      <a:pt x="11027" y="9765"/>
                    </a:cubicBezTo>
                    <a:cubicBezTo>
                      <a:pt x="11069" y="9828"/>
                      <a:pt x="11111" y="9891"/>
                      <a:pt x="11132" y="9954"/>
                    </a:cubicBezTo>
                    <a:cubicBezTo>
                      <a:pt x="11195" y="10100"/>
                      <a:pt x="11216" y="10267"/>
                      <a:pt x="11216" y="10414"/>
                    </a:cubicBezTo>
                    <a:cubicBezTo>
                      <a:pt x="11216" y="10728"/>
                      <a:pt x="11069" y="11021"/>
                      <a:pt x="10818" y="11209"/>
                    </a:cubicBezTo>
                    <a:cubicBezTo>
                      <a:pt x="10796" y="11223"/>
                      <a:pt x="10773" y="11230"/>
                      <a:pt x="10749" y="11230"/>
                    </a:cubicBezTo>
                    <a:cubicBezTo>
                      <a:pt x="10636" y="11230"/>
                      <a:pt x="10519" y="11083"/>
                      <a:pt x="10588" y="10979"/>
                    </a:cubicBezTo>
                    <a:cubicBezTo>
                      <a:pt x="10776" y="10749"/>
                      <a:pt x="10902" y="10498"/>
                      <a:pt x="10839" y="10184"/>
                    </a:cubicBezTo>
                    <a:cubicBezTo>
                      <a:pt x="10776" y="9954"/>
                      <a:pt x="10588" y="9849"/>
                      <a:pt x="10525" y="9619"/>
                    </a:cubicBezTo>
                    <a:cubicBezTo>
                      <a:pt x="10459" y="9421"/>
                      <a:pt x="10588" y="9185"/>
                      <a:pt x="10778" y="9185"/>
                    </a:cubicBezTo>
                    <a:close/>
                    <a:moveTo>
                      <a:pt x="12144" y="12936"/>
                    </a:moveTo>
                    <a:cubicBezTo>
                      <a:pt x="12374" y="12936"/>
                      <a:pt x="12599" y="12996"/>
                      <a:pt x="12806" y="13092"/>
                    </a:cubicBezTo>
                    <a:cubicBezTo>
                      <a:pt x="12869" y="13113"/>
                      <a:pt x="12890" y="13197"/>
                      <a:pt x="12869" y="13260"/>
                    </a:cubicBezTo>
                    <a:cubicBezTo>
                      <a:pt x="12827" y="13511"/>
                      <a:pt x="12764" y="13783"/>
                      <a:pt x="12701" y="14055"/>
                    </a:cubicBezTo>
                    <a:cubicBezTo>
                      <a:pt x="12693" y="14113"/>
                      <a:pt x="12652" y="14138"/>
                      <a:pt x="12606" y="14138"/>
                    </a:cubicBezTo>
                    <a:cubicBezTo>
                      <a:pt x="12537" y="14138"/>
                      <a:pt x="12458" y="14080"/>
                      <a:pt x="12471" y="13992"/>
                    </a:cubicBezTo>
                    <a:cubicBezTo>
                      <a:pt x="12513" y="13762"/>
                      <a:pt x="12534" y="13532"/>
                      <a:pt x="12576" y="13301"/>
                    </a:cubicBezTo>
                    <a:cubicBezTo>
                      <a:pt x="12397" y="13220"/>
                      <a:pt x="12194" y="13189"/>
                      <a:pt x="11984" y="13189"/>
                    </a:cubicBezTo>
                    <a:cubicBezTo>
                      <a:pt x="11924" y="13189"/>
                      <a:pt x="11863" y="13192"/>
                      <a:pt x="11801" y="13197"/>
                    </a:cubicBezTo>
                    <a:cubicBezTo>
                      <a:pt x="11796" y="13198"/>
                      <a:pt x="11790" y="13198"/>
                      <a:pt x="11784" y="13198"/>
                    </a:cubicBezTo>
                    <a:cubicBezTo>
                      <a:pt x="11674" y="13198"/>
                      <a:pt x="11661" y="13007"/>
                      <a:pt x="11781" y="12987"/>
                    </a:cubicBezTo>
                    <a:cubicBezTo>
                      <a:pt x="11902" y="12952"/>
                      <a:pt x="12024" y="12936"/>
                      <a:pt x="12144" y="12936"/>
                    </a:cubicBezTo>
                    <a:close/>
                    <a:moveTo>
                      <a:pt x="16123" y="21345"/>
                    </a:moveTo>
                    <a:cubicBezTo>
                      <a:pt x="16207" y="21345"/>
                      <a:pt x="16276" y="21460"/>
                      <a:pt x="16195" y="21524"/>
                    </a:cubicBezTo>
                    <a:cubicBezTo>
                      <a:pt x="16028" y="21754"/>
                      <a:pt x="16028" y="22152"/>
                      <a:pt x="16258" y="22340"/>
                    </a:cubicBezTo>
                    <a:cubicBezTo>
                      <a:pt x="16357" y="22414"/>
                      <a:pt x="16459" y="22443"/>
                      <a:pt x="16562" y="22443"/>
                    </a:cubicBezTo>
                    <a:cubicBezTo>
                      <a:pt x="16720" y="22443"/>
                      <a:pt x="16880" y="22375"/>
                      <a:pt x="17032" y="22299"/>
                    </a:cubicBezTo>
                    <a:cubicBezTo>
                      <a:pt x="17048" y="22292"/>
                      <a:pt x="17065" y="22289"/>
                      <a:pt x="17082" y="22289"/>
                    </a:cubicBezTo>
                    <a:cubicBezTo>
                      <a:pt x="17177" y="22289"/>
                      <a:pt x="17274" y="22380"/>
                      <a:pt x="17221" y="22487"/>
                    </a:cubicBezTo>
                    <a:cubicBezTo>
                      <a:pt x="17095" y="22675"/>
                      <a:pt x="16875" y="22759"/>
                      <a:pt x="16651" y="22759"/>
                    </a:cubicBezTo>
                    <a:cubicBezTo>
                      <a:pt x="16426" y="22759"/>
                      <a:pt x="16195" y="22675"/>
                      <a:pt x="16049" y="22529"/>
                    </a:cubicBezTo>
                    <a:cubicBezTo>
                      <a:pt x="15735" y="22215"/>
                      <a:pt x="15756" y="21692"/>
                      <a:pt x="16049" y="21378"/>
                    </a:cubicBezTo>
                    <a:cubicBezTo>
                      <a:pt x="16073" y="21354"/>
                      <a:pt x="16098" y="21345"/>
                      <a:pt x="16123" y="21345"/>
                    </a:cubicBezTo>
                    <a:close/>
                    <a:moveTo>
                      <a:pt x="16823" y="24135"/>
                    </a:moveTo>
                    <a:cubicBezTo>
                      <a:pt x="17005" y="24135"/>
                      <a:pt x="17185" y="24197"/>
                      <a:pt x="17325" y="24328"/>
                    </a:cubicBezTo>
                    <a:cubicBezTo>
                      <a:pt x="17660" y="24684"/>
                      <a:pt x="17576" y="25270"/>
                      <a:pt x="17179" y="25500"/>
                    </a:cubicBezTo>
                    <a:cubicBezTo>
                      <a:pt x="17158" y="25510"/>
                      <a:pt x="17137" y="25515"/>
                      <a:pt x="17117" y="25515"/>
                    </a:cubicBezTo>
                    <a:cubicBezTo>
                      <a:pt x="17018" y="25515"/>
                      <a:pt x="16945" y="25402"/>
                      <a:pt x="17032" y="25332"/>
                    </a:cubicBezTo>
                    <a:cubicBezTo>
                      <a:pt x="17242" y="25144"/>
                      <a:pt x="17346" y="24767"/>
                      <a:pt x="17137" y="24537"/>
                    </a:cubicBezTo>
                    <a:cubicBezTo>
                      <a:pt x="17039" y="24430"/>
                      <a:pt x="16914" y="24384"/>
                      <a:pt x="16789" y="24384"/>
                    </a:cubicBezTo>
                    <a:cubicBezTo>
                      <a:pt x="16620" y="24384"/>
                      <a:pt x="16450" y="24468"/>
                      <a:pt x="16342" y="24600"/>
                    </a:cubicBezTo>
                    <a:cubicBezTo>
                      <a:pt x="16320" y="24628"/>
                      <a:pt x="16292" y="24639"/>
                      <a:pt x="16263" y="24639"/>
                    </a:cubicBezTo>
                    <a:cubicBezTo>
                      <a:pt x="16185" y="24639"/>
                      <a:pt x="16108" y="24551"/>
                      <a:pt x="16154" y="24475"/>
                    </a:cubicBezTo>
                    <a:cubicBezTo>
                      <a:pt x="16312" y="24255"/>
                      <a:pt x="16570" y="24135"/>
                      <a:pt x="16823" y="24135"/>
                    </a:cubicBezTo>
                    <a:close/>
                    <a:moveTo>
                      <a:pt x="9593" y="31511"/>
                    </a:moveTo>
                    <a:cubicBezTo>
                      <a:pt x="9664" y="31511"/>
                      <a:pt x="9734" y="31573"/>
                      <a:pt x="9709" y="31672"/>
                    </a:cubicBezTo>
                    <a:cubicBezTo>
                      <a:pt x="9622" y="32039"/>
                      <a:pt x="9971" y="32289"/>
                      <a:pt x="10308" y="32289"/>
                    </a:cubicBezTo>
                    <a:cubicBezTo>
                      <a:pt x="10375" y="32289"/>
                      <a:pt x="10442" y="32279"/>
                      <a:pt x="10504" y="32258"/>
                    </a:cubicBezTo>
                    <a:cubicBezTo>
                      <a:pt x="10522" y="32251"/>
                      <a:pt x="10538" y="32247"/>
                      <a:pt x="10552" y="32247"/>
                    </a:cubicBezTo>
                    <a:cubicBezTo>
                      <a:pt x="10663" y="32247"/>
                      <a:pt x="10701" y="32433"/>
                      <a:pt x="10609" y="32488"/>
                    </a:cubicBezTo>
                    <a:cubicBezTo>
                      <a:pt x="10495" y="32564"/>
                      <a:pt x="10374" y="32598"/>
                      <a:pt x="10255" y="32598"/>
                    </a:cubicBezTo>
                    <a:cubicBezTo>
                      <a:pt x="9785" y="32598"/>
                      <a:pt x="9345" y="32077"/>
                      <a:pt x="9479" y="31610"/>
                    </a:cubicBezTo>
                    <a:cubicBezTo>
                      <a:pt x="9496" y="31541"/>
                      <a:pt x="9545" y="31511"/>
                      <a:pt x="9593" y="31511"/>
                    </a:cubicBezTo>
                    <a:close/>
                    <a:moveTo>
                      <a:pt x="18920" y="31784"/>
                    </a:moveTo>
                    <a:cubicBezTo>
                      <a:pt x="19007" y="31784"/>
                      <a:pt x="19087" y="31852"/>
                      <a:pt x="19062" y="31965"/>
                    </a:cubicBezTo>
                    <a:cubicBezTo>
                      <a:pt x="18978" y="32195"/>
                      <a:pt x="19041" y="32467"/>
                      <a:pt x="19250" y="32614"/>
                    </a:cubicBezTo>
                    <a:cubicBezTo>
                      <a:pt x="19333" y="32672"/>
                      <a:pt x="19430" y="32697"/>
                      <a:pt x="19528" y="32697"/>
                    </a:cubicBezTo>
                    <a:cubicBezTo>
                      <a:pt x="19676" y="32697"/>
                      <a:pt x="19827" y="32639"/>
                      <a:pt x="19941" y="32551"/>
                    </a:cubicBezTo>
                    <a:cubicBezTo>
                      <a:pt x="19967" y="32533"/>
                      <a:pt x="19993" y="32525"/>
                      <a:pt x="20019" y="32525"/>
                    </a:cubicBezTo>
                    <a:cubicBezTo>
                      <a:pt x="20137" y="32525"/>
                      <a:pt x="20232" y="32699"/>
                      <a:pt x="20129" y="32802"/>
                    </a:cubicBezTo>
                    <a:cubicBezTo>
                      <a:pt x="19963" y="32974"/>
                      <a:pt x="19767" y="33047"/>
                      <a:pt x="19575" y="33047"/>
                    </a:cubicBezTo>
                    <a:cubicBezTo>
                      <a:pt x="19043" y="33047"/>
                      <a:pt x="18538" y="32481"/>
                      <a:pt x="18769" y="31882"/>
                    </a:cubicBezTo>
                    <a:cubicBezTo>
                      <a:pt x="18803" y="31815"/>
                      <a:pt x="18863" y="31784"/>
                      <a:pt x="18920" y="31784"/>
                    </a:cubicBezTo>
                    <a:close/>
                    <a:moveTo>
                      <a:pt x="7925" y="32494"/>
                    </a:moveTo>
                    <a:cubicBezTo>
                      <a:pt x="8001" y="32494"/>
                      <a:pt x="8056" y="32593"/>
                      <a:pt x="7993" y="32656"/>
                    </a:cubicBezTo>
                    <a:cubicBezTo>
                      <a:pt x="7805" y="32865"/>
                      <a:pt x="7805" y="33221"/>
                      <a:pt x="8035" y="33388"/>
                    </a:cubicBezTo>
                    <a:cubicBezTo>
                      <a:pt x="8116" y="33440"/>
                      <a:pt x="8208" y="33463"/>
                      <a:pt x="8299" y="33463"/>
                    </a:cubicBezTo>
                    <a:cubicBezTo>
                      <a:pt x="8468" y="33463"/>
                      <a:pt x="8638" y="33385"/>
                      <a:pt x="8747" y="33262"/>
                    </a:cubicBezTo>
                    <a:cubicBezTo>
                      <a:pt x="8767" y="33247"/>
                      <a:pt x="8788" y="33241"/>
                      <a:pt x="8808" y="33241"/>
                    </a:cubicBezTo>
                    <a:cubicBezTo>
                      <a:pt x="8872" y="33241"/>
                      <a:pt x="8925" y="33308"/>
                      <a:pt x="8893" y="33388"/>
                    </a:cubicBezTo>
                    <a:cubicBezTo>
                      <a:pt x="8792" y="33615"/>
                      <a:pt x="8554" y="33736"/>
                      <a:pt x="8312" y="33736"/>
                    </a:cubicBezTo>
                    <a:cubicBezTo>
                      <a:pt x="8153" y="33736"/>
                      <a:pt x="7992" y="33684"/>
                      <a:pt x="7868" y="33576"/>
                    </a:cubicBezTo>
                    <a:cubicBezTo>
                      <a:pt x="7554" y="33304"/>
                      <a:pt x="7554" y="32802"/>
                      <a:pt x="7847" y="32530"/>
                    </a:cubicBezTo>
                    <a:cubicBezTo>
                      <a:pt x="7873" y="32504"/>
                      <a:pt x="7900" y="32494"/>
                      <a:pt x="7925" y="32494"/>
                    </a:cubicBezTo>
                    <a:close/>
                    <a:moveTo>
                      <a:pt x="10558" y="34167"/>
                    </a:moveTo>
                    <a:cubicBezTo>
                      <a:pt x="10609" y="34167"/>
                      <a:pt x="10662" y="34172"/>
                      <a:pt x="10713" y="34183"/>
                    </a:cubicBezTo>
                    <a:cubicBezTo>
                      <a:pt x="11132" y="34267"/>
                      <a:pt x="11446" y="34643"/>
                      <a:pt x="11404" y="35083"/>
                    </a:cubicBezTo>
                    <a:cubicBezTo>
                      <a:pt x="11404" y="35142"/>
                      <a:pt x="11344" y="35181"/>
                      <a:pt x="11287" y="35181"/>
                    </a:cubicBezTo>
                    <a:cubicBezTo>
                      <a:pt x="11244" y="35181"/>
                      <a:pt x="11204" y="35158"/>
                      <a:pt x="11195" y="35104"/>
                    </a:cubicBezTo>
                    <a:cubicBezTo>
                      <a:pt x="11153" y="34811"/>
                      <a:pt x="11006" y="34518"/>
                      <a:pt x="10693" y="34434"/>
                    </a:cubicBezTo>
                    <a:cubicBezTo>
                      <a:pt x="10633" y="34416"/>
                      <a:pt x="10574" y="34407"/>
                      <a:pt x="10518" y="34407"/>
                    </a:cubicBezTo>
                    <a:cubicBezTo>
                      <a:pt x="10258" y="34407"/>
                      <a:pt x="10039" y="34591"/>
                      <a:pt x="9918" y="34832"/>
                    </a:cubicBezTo>
                    <a:cubicBezTo>
                      <a:pt x="9898" y="34872"/>
                      <a:pt x="9866" y="34888"/>
                      <a:pt x="9832" y="34888"/>
                    </a:cubicBezTo>
                    <a:cubicBezTo>
                      <a:pt x="9761" y="34888"/>
                      <a:pt x="9687" y="34813"/>
                      <a:pt x="9730" y="34727"/>
                    </a:cubicBezTo>
                    <a:cubicBezTo>
                      <a:pt x="9876" y="34400"/>
                      <a:pt x="10211" y="34167"/>
                      <a:pt x="10558" y="34167"/>
                    </a:cubicBezTo>
                    <a:close/>
                    <a:moveTo>
                      <a:pt x="21492" y="0"/>
                    </a:moveTo>
                    <a:cubicBezTo>
                      <a:pt x="20138" y="0"/>
                      <a:pt x="18744" y="232"/>
                      <a:pt x="17765" y="391"/>
                    </a:cubicBezTo>
                    <a:cubicBezTo>
                      <a:pt x="15484" y="768"/>
                      <a:pt x="13245" y="1417"/>
                      <a:pt x="10985" y="1898"/>
                    </a:cubicBezTo>
                    <a:cubicBezTo>
                      <a:pt x="9189" y="2297"/>
                      <a:pt x="7281" y="2607"/>
                      <a:pt x="5398" y="2607"/>
                    </a:cubicBezTo>
                    <a:cubicBezTo>
                      <a:pt x="3531" y="2607"/>
                      <a:pt x="1688" y="2302"/>
                      <a:pt x="1" y="1480"/>
                    </a:cubicBezTo>
                    <a:lnTo>
                      <a:pt x="1" y="1480"/>
                    </a:lnTo>
                    <a:cubicBezTo>
                      <a:pt x="147" y="2505"/>
                      <a:pt x="377" y="3509"/>
                      <a:pt x="691" y="4513"/>
                    </a:cubicBezTo>
                    <a:cubicBezTo>
                      <a:pt x="1716" y="7778"/>
                      <a:pt x="3307" y="10811"/>
                      <a:pt x="4625" y="13950"/>
                    </a:cubicBezTo>
                    <a:cubicBezTo>
                      <a:pt x="5734" y="16545"/>
                      <a:pt x="6675" y="19202"/>
                      <a:pt x="7052" y="22026"/>
                    </a:cubicBezTo>
                    <a:cubicBezTo>
                      <a:pt x="7491" y="25207"/>
                      <a:pt x="7177" y="28325"/>
                      <a:pt x="6403" y="31442"/>
                    </a:cubicBezTo>
                    <a:cubicBezTo>
                      <a:pt x="6131" y="32593"/>
                      <a:pt x="5755" y="34016"/>
                      <a:pt x="6654" y="35020"/>
                    </a:cubicBezTo>
                    <a:cubicBezTo>
                      <a:pt x="7240" y="35648"/>
                      <a:pt x="8140" y="35878"/>
                      <a:pt x="8956" y="36045"/>
                    </a:cubicBezTo>
                    <a:cubicBezTo>
                      <a:pt x="10483" y="36395"/>
                      <a:pt x="12059" y="36534"/>
                      <a:pt x="13627" y="36534"/>
                    </a:cubicBezTo>
                    <a:cubicBezTo>
                      <a:pt x="13842" y="36534"/>
                      <a:pt x="14056" y="36532"/>
                      <a:pt x="14270" y="36527"/>
                    </a:cubicBezTo>
                    <a:cubicBezTo>
                      <a:pt x="16070" y="36464"/>
                      <a:pt x="17974" y="36255"/>
                      <a:pt x="19669" y="35627"/>
                    </a:cubicBezTo>
                    <a:cubicBezTo>
                      <a:pt x="20506" y="35334"/>
                      <a:pt x="21364" y="34874"/>
                      <a:pt x="21782" y="34078"/>
                    </a:cubicBezTo>
                    <a:cubicBezTo>
                      <a:pt x="22326" y="33116"/>
                      <a:pt x="22033" y="31986"/>
                      <a:pt x="21719" y="31024"/>
                    </a:cubicBezTo>
                    <a:cubicBezTo>
                      <a:pt x="20673" y="27927"/>
                      <a:pt x="19501" y="24956"/>
                      <a:pt x="19313" y="21650"/>
                    </a:cubicBezTo>
                    <a:cubicBezTo>
                      <a:pt x="19146" y="18490"/>
                      <a:pt x="19941" y="15477"/>
                      <a:pt x="21071" y="12569"/>
                    </a:cubicBezTo>
                    <a:cubicBezTo>
                      <a:pt x="22493" y="8970"/>
                      <a:pt x="24460" y="5162"/>
                      <a:pt x="25255" y="1291"/>
                    </a:cubicBezTo>
                    <a:cubicBezTo>
                      <a:pt x="25234" y="1270"/>
                      <a:pt x="25214" y="1249"/>
                      <a:pt x="25193" y="1228"/>
                    </a:cubicBezTo>
                    <a:cubicBezTo>
                      <a:pt x="24405" y="277"/>
                      <a:pt x="22973" y="0"/>
                      <a:pt x="2149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39" name="Google Shape;14939;p43"/>
              <p:cNvSpPr/>
              <p:nvPr/>
            </p:nvSpPr>
            <p:spPr>
              <a:xfrm>
                <a:off x="5057475" y="653950"/>
                <a:ext cx="630875" cy="1148825"/>
              </a:xfrm>
              <a:custGeom>
                <a:rect b="b" l="l" r="r" t="t"/>
                <a:pathLst>
                  <a:path extrusionOk="0" h="45953" w="25235">
                    <a:moveTo>
                      <a:pt x="733" y="1"/>
                    </a:moveTo>
                    <a:lnTo>
                      <a:pt x="733" y="1"/>
                    </a:lnTo>
                    <a:cubicBezTo>
                      <a:pt x="503" y="4165"/>
                      <a:pt x="1" y="8349"/>
                      <a:pt x="942" y="12471"/>
                    </a:cubicBezTo>
                    <a:cubicBezTo>
                      <a:pt x="1779" y="16049"/>
                      <a:pt x="3683" y="19230"/>
                      <a:pt x="5232" y="22515"/>
                    </a:cubicBezTo>
                    <a:cubicBezTo>
                      <a:pt x="6529" y="25256"/>
                      <a:pt x="7533" y="28143"/>
                      <a:pt x="7449" y="31219"/>
                    </a:cubicBezTo>
                    <a:cubicBezTo>
                      <a:pt x="7408" y="33060"/>
                      <a:pt x="7052" y="34902"/>
                      <a:pt x="6675" y="36701"/>
                    </a:cubicBezTo>
                    <a:cubicBezTo>
                      <a:pt x="6299" y="38459"/>
                      <a:pt x="5692" y="40342"/>
                      <a:pt x="5817" y="42162"/>
                    </a:cubicBezTo>
                    <a:cubicBezTo>
                      <a:pt x="5985" y="44485"/>
                      <a:pt x="7847" y="45280"/>
                      <a:pt x="9856" y="45594"/>
                    </a:cubicBezTo>
                    <a:cubicBezTo>
                      <a:pt x="11597" y="45858"/>
                      <a:pt x="13355" y="45952"/>
                      <a:pt x="15100" y="45952"/>
                    </a:cubicBezTo>
                    <a:cubicBezTo>
                      <a:pt x="15284" y="45952"/>
                      <a:pt x="15468" y="45951"/>
                      <a:pt x="15652" y="45949"/>
                    </a:cubicBezTo>
                    <a:cubicBezTo>
                      <a:pt x="17786" y="45907"/>
                      <a:pt x="19941" y="45740"/>
                      <a:pt x="22033" y="45322"/>
                    </a:cubicBezTo>
                    <a:cubicBezTo>
                      <a:pt x="24272" y="44882"/>
                      <a:pt x="25235" y="43376"/>
                      <a:pt x="25046" y="41137"/>
                    </a:cubicBezTo>
                    <a:cubicBezTo>
                      <a:pt x="24983" y="40467"/>
                      <a:pt x="24858" y="39798"/>
                      <a:pt x="24691" y="39149"/>
                    </a:cubicBezTo>
                    <a:lnTo>
                      <a:pt x="24356" y="39212"/>
                    </a:lnTo>
                    <a:cubicBezTo>
                      <a:pt x="24711" y="40697"/>
                      <a:pt x="24607" y="42120"/>
                      <a:pt x="23142" y="43145"/>
                    </a:cubicBezTo>
                    <a:cubicBezTo>
                      <a:pt x="21887" y="44003"/>
                      <a:pt x="20234" y="44275"/>
                      <a:pt x="18748" y="44485"/>
                    </a:cubicBezTo>
                    <a:cubicBezTo>
                      <a:pt x="17689" y="44646"/>
                      <a:pt x="16620" y="44721"/>
                      <a:pt x="15554" y="44721"/>
                    </a:cubicBezTo>
                    <a:cubicBezTo>
                      <a:pt x="14958" y="44721"/>
                      <a:pt x="14362" y="44697"/>
                      <a:pt x="13768" y="44652"/>
                    </a:cubicBezTo>
                    <a:cubicBezTo>
                      <a:pt x="11404" y="44485"/>
                      <a:pt x="7575" y="44213"/>
                      <a:pt x="7512" y="41095"/>
                    </a:cubicBezTo>
                    <a:cubicBezTo>
                      <a:pt x="7491" y="39484"/>
                      <a:pt x="8203" y="37852"/>
                      <a:pt x="8454" y="36262"/>
                    </a:cubicBezTo>
                    <a:cubicBezTo>
                      <a:pt x="8747" y="34253"/>
                      <a:pt x="8789" y="32202"/>
                      <a:pt x="8558" y="30173"/>
                    </a:cubicBezTo>
                    <a:cubicBezTo>
                      <a:pt x="8140" y="26553"/>
                      <a:pt x="6717" y="23205"/>
                      <a:pt x="5253" y="19920"/>
                    </a:cubicBezTo>
                    <a:cubicBezTo>
                      <a:pt x="3913" y="16928"/>
                      <a:pt x="2512" y="13915"/>
                      <a:pt x="1737" y="10714"/>
                    </a:cubicBezTo>
                    <a:cubicBezTo>
                      <a:pt x="900" y="7261"/>
                      <a:pt x="1151" y="3872"/>
                      <a:pt x="1842" y="419"/>
                    </a:cubicBezTo>
                    <a:cubicBezTo>
                      <a:pt x="1444" y="336"/>
                      <a:pt x="1068" y="189"/>
                      <a:pt x="73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40" name="Google Shape;14940;p43"/>
              <p:cNvSpPr/>
              <p:nvPr/>
            </p:nvSpPr>
            <p:spPr>
              <a:xfrm>
                <a:off x="5591550" y="649250"/>
                <a:ext cx="225475" cy="985000"/>
              </a:xfrm>
              <a:custGeom>
                <a:rect b="b" l="l" r="r" t="t"/>
                <a:pathLst>
                  <a:path extrusionOk="0" h="39400" w="9019">
                    <a:moveTo>
                      <a:pt x="7763" y="1"/>
                    </a:moveTo>
                    <a:lnTo>
                      <a:pt x="7763" y="1"/>
                    </a:lnTo>
                    <a:cubicBezTo>
                      <a:pt x="7617" y="189"/>
                      <a:pt x="7429" y="356"/>
                      <a:pt x="7219" y="503"/>
                    </a:cubicBezTo>
                    <a:cubicBezTo>
                      <a:pt x="6801" y="796"/>
                      <a:pt x="6341" y="984"/>
                      <a:pt x="5838" y="1110"/>
                    </a:cubicBezTo>
                    <a:cubicBezTo>
                      <a:pt x="9019" y="8956"/>
                      <a:pt x="3202" y="16342"/>
                      <a:pt x="1151" y="23623"/>
                    </a:cubicBezTo>
                    <a:cubicBezTo>
                      <a:pt x="1" y="27683"/>
                      <a:pt x="377" y="31658"/>
                      <a:pt x="1675" y="35634"/>
                    </a:cubicBezTo>
                    <a:cubicBezTo>
                      <a:pt x="2051" y="36763"/>
                      <a:pt x="2700" y="38103"/>
                      <a:pt x="2993" y="39400"/>
                    </a:cubicBezTo>
                    <a:lnTo>
                      <a:pt x="3328" y="39337"/>
                    </a:lnTo>
                    <a:cubicBezTo>
                      <a:pt x="3035" y="38040"/>
                      <a:pt x="2658" y="36763"/>
                      <a:pt x="2428" y="35487"/>
                    </a:cubicBezTo>
                    <a:cubicBezTo>
                      <a:pt x="2135" y="33918"/>
                      <a:pt x="1947" y="32307"/>
                      <a:pt x="1905" y="30696"/>
                    </a:cubicBezTo>
                    <a:cubicBezTo>
                      <a:pt x="1800" y="27432"/>
                      <a:pt x="2449" y="24356"/>
                      <a:pt x="3767" y="21385"/>
                    </a:cubicBezTo>
                    <a:cubicBezTo>
                      <a:pt x="5336" y="17890"/>
                      <a:pt x="6738" y="14459"/>
                      <a:pt x="7429" y="10672"/>
                    </a:cubicBezTo>
                    <a:cubicBezTo>
                      <a:pt x="8056" y="7157"/>
                      <a:pt x="8161" y="3558"/>
                      <a:pt x="776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41" name="Google Shape;14941;p43"/>
              <p:cNvSpPr/>
              <p:nvPr/>
            </p:nvSpPr>
            <p:spPr>
              <a:xfrm>
                <a:off x="5039700" y="511275"/>
                <a:ext cx="761650" cy="155525"/>
              </a:xfrm>
              <a:custGeom>
                <a:rect b="b" l="l" r="r" t="t"/>
                <a:pathLst>
                  <a:path extrusionOk="0" h="6221" w="30466">
                    <a:moveTo>
                      <a:pt x="2235" y="1"/>
                    </a:moveTo>
                    <a:cubicBezTo>
                      <a:pt x="2083" y="1"/>
                      <a:pt x="1931" y="6"/>
                      <a:pt x="1779" y="17"/>
                    </a:cubicBezTo>
                    <a:cubicBezTo>
                      <a:pt x="210" y="582"/>
                      <a:pt x="21" y="1356"/>
                      <a:pt x="1235" y="2318"/>
                    </a:cubicBezTo>
                    <a:cubicBezTo>
                      <a:pt x="1381" y="2381"/>
                      <a:pt x="1360" y="2590"/>
                      <a:pt x="1235" y="2674"/>
                    </a:cubicBezTo>
                    <a:cubicBezTo>
                      <a:pt x="0" y="3490"/>
                      <a:pt x="858" y="4892"/>
                      <a:pt x="1758" y="5373"/>
                    </a:cubicBezTo>
                    <a:cubicBezTo>
                      <a:pt x="2365" y="5708"/>
                      <a:pt x="3160" y="5771"/>
                      <a:pt x="3829" y="5792"/>
                    </a:cubicBezTo>
                    <a:cubicBezTo>
                      <a:pt x="3942" y="5796"/>
                      <a:pt x="4054" y="5797"/>
                      <a:pt x="4167" y="5797"/>
                    </a:cubicBezTo>
                    <a:cubicBezTo>
                      <a:pt x="5250" y="5797"/>
                      <a:pt x="6344" y="5622"/>
                      <a:pt x="7386" y="5394"/>
                    </a:cubicBezTo>
                    <a:cubicBezTo>
                      <a:pt x="9437" y="4976"/>
                      <a:pt x="11466" y="4327"/>
                      <a:pt x="13559" y="4160"/>
                    </a:cubicBezTo>
                    <a:cubicBezTo>
                      <a:pt x="13867" y="4136"/>
                      <a:pt x="14173" y="4125"/>
                      <a:pt x="14478" y="4125"/>
                    </a:cubicBezTo>
                    <a:cubicBezTo>
                      <a:pt x="18167" y="4125"/>
                      <a:pt x="21623" y="5761"/>
                      <a:pt x="25276" y="6147"/>
                    </a:cubicBezTo>
                    <a:cubicBezTo>
                      <a:pt x="25665" y="6190"/>
                      <a:pt x="26068" y="6220"/>
                      <a:pt x="26470" y="6220"/>
                    </a:cubicBezTo>
                    <a:cubicBezTo>
                      <a:pt x="27260" y="6220"/>
                      <a:pt x="28049" y="6103"/>
                      <a:pt x="28728" y="5729"/>
                    </a:cubicBezTo>
                    <a:cubicBezTo>
                      <a:pt x="29795" y="5122"/>
                      <a:pt x="30465" y="3804"/>
                      <a:pt x="29816" y="2632"/>
                    </a:cubicBezTo>
                    <a:cubicBezTo>
                      <a:pt x="28896" y="1000"/>
                      <a:pt x="26615" y="644"/>
                      <a:pt x="24941" y="561"/>
                    </a:cubicBezTo>
                    <a:cubicBezTo>
                      <a:pt x="24638" y="546"/>
                      <a:pt x="24335" y="540"/>
                      <a:pt x="24032" y="540"/>
                    </a:cubicBezTo>
                    <a:cubicBezTo>
                      <a:pt x="20371" y="540"/>
                      <a:pt x="16772" y="1520"/>
                      <a:pt x="13119" y="1732"/>
                    </a:cubicBezTo>
                    <a:cubicBezTo>
                      <a:pt x="12655" y="1764"/>
                      <a:pt x="12190" y="1781"/>
                      <a:pt x="11726" y="1781"/>
                    </a:cubicBezTo>
                    <a:cubicBezTo>
                      <a:pt x="10352" y="1781"/>
                      <a:pt x="8988" y="1632"/>
                      <a:pt x="7658" y="1272"/>
                    </a:cubicBezTo>
                    <a:cubicBezTo>
                      <a:pt x="5859" y="788"/>
                      <a:pt x="4095" y="1"/>
                      <a:pt x="22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42" name="Google Shape;14942;p43"/>
              <p:cNvSpPr/>
              <p:nvPr/>
            </p:nvSpPr>
            <p:spPr>
              <a:xfrm>
                <a:off x="5095150" y="627100"/>
                <a:ext cx="655450" cy="269425"/>
              </a:xfrm>
              <a:custGeom>
                <a:rect b="b" l="l" r="r" t="t"/>
                <a:pathLst>
                  <a:path extrusionOk="0" h="10777" w="26218">
                    <a:moveTo>
                      <a:pt x="12284" y="0"/>
                    </a:moveTo>
                    <a:cubicBezTo>
                      <a:pt x="9593" y="0"/>
                      <a:pt x="7041" y="931"/>
                      <a:pt x="4394" y="1389"/>
                    </a:cubicBezTo>
                    <a:cubicBezTo>
                      <a:pt x="3617" y="1506"/>
                      <a:pt x="2686" y="1644"/>
                      <a:pt x="1759" y="1644"/>
                    </a:cubicBezTo>
                    <a:cubicBezTo>
                      <a:pt x="1363" y="1644"/>
                      <a:pt x="968" y="1619"/>
                      <a:pt x="586" y="1556"/>
                    </a:cubicBezTo>
                    <a:cubicBezTo>
                      <a:pt x="168" y="4360"/>
                      <a:pt x="0" y="7101"/>
                      <a:pt x="377" y="9842"/>
                    </a:cubicBezTo>
                    <a:cubicBezTo>
                      <a:pt x="2112" y="10517"/>
                      <a:pt x="3849" y="10776"/>
                      <a:pt x="5589" y="10776"/>
                    </a:cubicBezTo>
                    <a:cubicBezTo>
                      <a:pt x="8591" y="10776"/>
                      <a:pt x="11598" y="10006"/>
                      <a:pt x="14605" y="9277"/>
                    </a:cubicBezTo>
                    <a:cubicBezTo>
                      <a:pt x="16880" y="8733"/>
                      <a:pt x="19194" y="8228"/>
                      <a:pt x="21547" y="8228"/>
                    </a:cubicBezTo>
                    <a:cubicBezTo>
                      <a:pt x="21639" y="8228"/>
                      <a:pt x="21731" y="8229"/>
                      <a:pt x="21824" y="8231"/>
                    </a:cubicBezTo>
                    <a:cubicBezTo>
                      <a:pt x="23058" y="8252"/>
                      <a:pt x="24962" y="8231"/>
                      <a:pt x="25820" y="9319"/>
                    </a:cubicBezTo>
                    <a:cubicBezTo>
                      <a:pt x="26217" y="6934"/>
                      <a:pt x="26134" y="4548"/>
                      <a:pt x="25150" y="2142"/>
                    </a:cubicBezTo>
                    <a:cubicBezTo>
                      <a:pt x="25150" y="2121"/>
                      <a:pt x="25150" y="2121"/>
                      <a:pt x="25150" y="2100"/>
                    </a:cubicBezTo>
                    <a:cubicBezTo>
                      <a:pt x="24840" y="2142"/>
                      <a:pt x="24525" y="2160"/>
                      <a:pt x="24208" y="2160"/>
                    </a:cubicBezTo>
                    <a:cubicBezTo>
                      <a:pt x="23092" y="2160"/>
                      <a:pt x="21955" y="1935"/>
                      <a:pt x="20945" y="1724"/>
                    </a:cubicBezTo>
                    <a:cubicBezTo>
                      <a:pt x="18204" y="1138"/>
                      <a:pt x="15546" y="112"/>
                      <a:pt x="12701" y="8"/>
                    </a:cubicBezTo>
                    <a:cubicBezTo>
                      <a:pt x="12562" y="3"/>
                      <a:pt x="12423" y="0"/>
                      <a:pt x="1228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43" name="Google Shape;14943;p43"/>
              <p:cNvSpPr/>
              <p:nvPr/>
            </p:nvSpPr>
            <p:spPr>
              <a:xfrm>
                <a:off x="5643775" y="927475"/>
                <a:ext cx="33075" cy="29100"/>
              </a:xfrm>
              <a:custGeom>
                <a:rect b="b" l="l" r="r" t="t"/>
                <a:pathLst>
                  <a:path extrusionOk="0" h="1164" w="1323">
                    <a:moveTo>
                      <a:pt x="633" y="1"/>
                    </a:moveTo>
                    <a:cubicBezTo>
                      <a:pt x="367" y="1"/>
                      <a:pt x="96" y="174"/>
                      <a:pt x="25" y="442"/>
                    </a:cubicBezTo>
                    <a:cubicBezTo>
                      <a:pt x="0" y="541"/>
                      <a:pt x="70" y="604"/>
                      <a:pt x="145" y="604"/>
                    </a:cubicBezTo>
                    <a:cubicBezTo>
                      <a:pt x="197" y="604"/>
                      <a:pt x="250" y="574"/>
                      <a:pt x="276" y="505"/>
                    </a:cubicBezTo>
                    <a:cubicBezTo>
                      <a:pt x="318" y="394"/>
                      <a:pt x="462" y="310"/>
                      <a:pt x="597" y="310"/>
                    </a:cubicBezTo>
                    <a:cubicBezTo>
                      <a:pt x="664" y="310"/>
                      <a:pt x="729" y="331"/>
                      <a:pt x="778" y="380"/>
                    </a:cubicBezTo>
                    <a:cubicBezTo>
                      <a:pt x="925" y="505"/>
                      <a:pt x="862" y="777"/>
                      <a:pt x="715" y="882"/>
                    </a:cubicBezTo>
                    <a:cubicBezTo>
                      <a:pt x="604" y="956"/>
                      <a:pt x="641" y="1164"/>
                      <a:pt x="769" y="1164"/>
                    </a:cubicBezTo>
                    <a:cubicBezTo>
                      <a:pt x="785" y="1164"/>
                      <a:pt x="802" y="1161"/>
                      <a:pt x="820" y="1154"/>
                    </a:cubicBezTo>
                    <a:cubicBezTo>
                      <a:pt x="1239" y="986"/>
                      <a:pt x="1322" y="421"/>
                      <a:pt x="987" y="129"/>
                    </a:cubicBezTo>
                    <a:cubicBezTo>
                      <a:pt x="886" y="40"/>
                      <a:pt x="760" y="1"/>
                      <a:pt x="63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44" name="Google Shape;14944;p43"/>
              <p:cNvSpPr/>
              <p:nvPr/>
            </p:nvSpPr>
            <p:spPr>
              <a:xfrm>
                <a:off x="5638625" y="880825"/>
                <a:ext cx="27525" cy="23375"/>
              </a:xfrm>
              <a:custGeom>
                <a:rect b="b" l="l" r="r" t="t"/>
                <a:pathLst>
                  <a:path extrusionOk="0" h="935" w="1101">
                    <a:moveTo>
                      <a:pt x="275" y="0"/>
                    </a:moveTo>
                    <a:cubicBezTo>
                      <a:pt x="252" y="0"/>
                      <a:pt x="229" y="8"/>
                      <a:pt x="210" y="28"/>
                    </a:cubicBezTo>
                    <a:cubicBezTo>
                      <a:pt x="1" y="258"/>
                      <a:pt x="22" y="635"/>
                      <a:pt x="273" y="823"/>
                    </a:cubicBezTo>
                    <a:cubicBezTo>
                      <a:pt x="362" y="896"/>
                      <a:pt x="486" y="934"/>
                      <a:pt x="611" y="934"/>
                    </a:cubicBezTo>
                    <a:cubicBezTo>
                      <a:pt x="807" y="934"/>
                      <a:pt x="1004" y="839"/>
                      <a:pt x="1068" y="635"/>
                    </a:cubicBezTo>
                    <a:cubicBezTo>
                      <a:pt x="1100" y="554"/>
                      <a:pt x="1020" y="461"/>
                      <a:pt x="934" y="461"/>
                    </a:cubicBezTo>
                    <a:cubicBezTo>
                      <a:pt x="909" y="461"/>
                      <a:pt x="883" y="469"/>
                      <a:pt x="859" y="488"/>
                    </a:cubicBezTo>
                    <a:cubicBezTo>
                      <a:pt x="763" y="536"/>
                      <a:pt x="667" y="621"/>
                      <a:pt x="552" y="621"/>
                    </a:cubicBezTo>
                    <a:cubicBezTo>
                      <a:pt x="517" y="621"/>
                      <a:pt x="480" y="612"/>
                      <a:pt x="440" y="593"/>
                    </a:cubicBezTo>
                    <a:cubicBezTo>
                      <a:pt x="294" y="509"/>
                      <a:pt x="294" y="279"/>
                      <a:pt x="377" y="153"/>
                    </a:cubicBezTo>
                    <a:cubicBezTo>
                      <a:pt x="426" y="89"/>
                      <a:pt x="351" y="0"/>
                      <a:pt x="27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45" name="Google Shape;14945;p43"/>
              <p:cNvSpPr/>
              <p:nvPr/>
            </p:nvSpPr>
            <p:spPr>
              <a:xfrm>
                <a:off x="5575850" y="912225"/>
                <a:ext cx="25925" cy="27625"/>
              </a:xfrm>
              <a:custGeom>
                <a:rect b="b" l="l" r="r" t="t"/>
                <a:pathLst>
                  <a:path extrusionOk="0" h="1105" w="1037">
                    <a:moveTo>
                      <a:pt x="336" y="0"/>
                    </a:moveTo>
                    <a:cubicBezTo>
                      <a:pt x="305" y="0"/>
                      <a:pt x="275" y="14"/>
                      <a:pt x="252" y="48"/>
                    </a:cubicBezTo>
                    <a:cubicBezTo>
                      <a:pt x="147" y="174"/>
                      <a:pt x="64" y="320"/>
                      <a:pt x="43" y="487"/>
                    </a:cubicBezTo>
                    <a:cubicBezTo>
                      <a:pt x="22" y="634"/>
                      <a:pt x="1" y="843"/>
                      <a:pt x="85" y="990"/>
                    </a:cubicBezTo>
                    <a:cubicBezTo>
                      <a:pt x="129" y="1079"/>
                      <a:pt x="269" y="1105"/>
                      <a:pt x="391" y="1105"/>
                    </a:cubicBezTo>
                    <a:cubicBezTo>
                      <a:pt x="441" y="1105"/>
                      <a:pt x="488" y="1100"/>
                      <a:pt x="524" y="1094"/>
                    </a:cubicBezTo>
                    <a:cubicBezTo>
                      <a:pt x="671" y="1073"/>
                      <a:pt x="817" y="990"/>
                      <a:pt x="922" y="864"/>
                    </a:cubicBezTo>
                    <a:cubicBezTo>
                      <a:pt x="1037" y="749"/>
                      <a:pt x="932" y="595"/>
                      <a:pt x="801" y="595"/>
                    </a:cubicBezTo>
                    <a:cubicBezTo>
                      <a:pt x="765" y="595"/>
                      <a:pt x="727" y="607"/>
                      <a:pt x="691" y="634"/>
                    </a:cubicBezTo>
                    <a:cubicBezTo>
                      <a:pt x="587" y="718"/>
                      <a:pt x="482" y="759"/>
                      <a:pt x="357" y="759"/>
                    </a:cubicBezTo>
                    <a:cubicBezTo>
                      <a:pt x="315" y="571"/>
                      <a:pt x="336" y="383"/>
                      <a:pt x="461" y="195"/>
                    </a:cubicBezTo>
                    <a:cubicBezTo>
                      <a:pt x="507" y="103"/>
                      <a:pt x="419" y="0"/>
                      <a:pt x="3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46" name="Google Shape;14946;p43"/>
              <p:cNvSpPr/>
              <p:nvPr/>
            </p:nvSpPr>
            <p:spPr>
              <a:xfrm>
                <a:off x="5569575" y="1640700"/>
                <a:ext cx="42375" cy="31600"/>
              </a:xfrm>
              <a:custGeom>
                <a:rect b="b" l="l" r="r" t="t"/>
                <a:pathLst>
                  <a:path extrusionOk="0" h="1264" w="1695">
                    <a:moveTo>
                      <a:pt x="382" y="0"/>
                    </a:moveTo>
                    <a:cubicBezTo>
                      <a:pt x="325" y="0"/>
                      <a:pt x="265" y="31"/>
                      <a:pt x="231" y="98"/>
                    </a:cubicBezTo>
                    <a:cubicBezTo>
                      <a:pt x="0" y="697"/>
                      <a:pt x="505" y="1263"/>
                      <a:pt x="1037" y="1263"/>
                    </a:cubicBezTo>
                    <a:cubicBezTo>
                      <a:pt x="1229" y="1263"/>
                      <a:pt x="1425" y="1190"/>
                      <a:pt x="1591" y="1018"/>
                    </a:cubicBezTo>
                    <a:cubicBezTo>
                      <a:pt x="1694" y="915"/>
                      <a:pt x="1599" y="741"/>
                      <a:pt x="1481" y="741"/>
                    </a:cubicBezTo>
                    <a:cubicBezTo>
                      <a:pt x="1455" y="741"/>
                      <a:pt x="1429" y="749"/>
                      <a:pt x="1403" y="767"/>
                    </a:cubicBezTo>
                    <a:cubicBezTo>
                      <a:pt x="1289" y="855"/>
                      <a:pt x="1138" y="913"/>
                      <a:pt x="990" y="913"/>
                    </a:cubicBezTo>
                    <a:cubicBezTo>
                      <a:pt x="892" y="913"/>
                      <a:pt x="795" y="888"/>
                      <a:pt x="712" y="830"/>
                    </a:cubicBezTo>
                    <a:cubicBezTo>
                      <a:pt x="503" y="683"/>
                      <a:pt x="440" y="411"/>
                      <a:pt x="524" y="181"/>
                    </a:cubicBezTo>
                    <a:cubicBezTo>
                      <a:pt x="549" y="68"/>
                      <a:pt x="469" y="0"/>
                      <a:pt x="38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47" name="Google Shape;14947;p43"/>
              <p:cNvSpPr/>
              <p:nvPr/>
            </p:nvSpPr>
            <p:spPr>
              <a:xfrm>
                <a:off x="5508800" y="1449475"/>
                <a:ext cx="38850" cy="34525"/>
              </a:xfrm>
              <a:custGeom>
                <a:rect b="b" l="l" r="r" t="t"/>
                <a:pathLst>
                  <a:path extrusionOk="0" h="1381" w="1554">
                    <a:moveTo>
                      <a:pt x="716" y="0"/>
                    </a:moveTo>
                    <a:cubicBezTo>
                      <a:pt x="463" y="0"/>
                      <a:pt x="205" y="120"/>
                      <a:pt x="47" y="340"/>
                    </a:cubicBezTo>
                    <a:cubicBezTo>
                      <a:pt x="1" y="416"/>
                      <a:pt x="78" y="504"/>
                      <a:pt x="156" y="504"/>
                    </a:cubicBezTo>
                    <a:cubicBezTo>
                      <a:pt x="185" y="504"/>
                      <a:pt x="213" y="493"/>
                      <a:pt x="235" y="465"/>
                    </a:cubicBezTo>
                    <a:cubicBezTo>
                      <a:pt x="343" y="333"/>
                      <a:pt x="513" y="249"/>
                      <a:pt x="682" y="249"/>
                    </a:cubicBezTo>
                    <a:cubicBezTo>
                      <a:pt x="807" y="249"/>
                      <a:pt x="932" y="295"/>
                      <a:pt x="1030" y="402"/>
                    </a:cubicBezTo>
                    <a:cubicBezTo>
                      <a:pt x="1239" y="632"/>
                      <a:pt x="1135" y="1009"/>
                      <a:pt x="925" y="1197"/>
                    </a:cubicBezTo>
                    <a:cubicBezTo>
                      <a:pt x="838" y="1267"/>
                      <a:pt x="911" y="1380"/>
                      <a:pt x="1010" y="1380"/>
                    </a:cubicBezTo>
                    <a:cubicBezTo>
                      <a:pt x="1030" y="1380"/>
                      <a:pt x="1051" y="1375"/>
                      <a:pt x="1072" y="1365"/>
                    </a:cubicBezTo>
                    <a:cubicBezTo>
                      <a:pt x="1469" y="1135"/>
                      <a:pt x="1553" y="549"/>
                      <a:pt x="1218" y="193"/>
                    </a:cubicBezTo>
                    <a:cubicBezTo>
                      <a:pt x="1078" y="62"/>
                      <a:pt x="898" y="0"/>
                      <a:pt x="71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48" name="Google Shape;14948;p43"/>
              <p:cNvSpPr/>
              <p:nvPr/>
            </p:nvSpPr>
            <p:spPr>
              <a:xfrm>
                <a:off x="5499500" y="1379700"/>
                <a:ext cx="38475" cy="35375"/>
              </a:xfrm>
              <a:custGeom>
                <a:rect b="b" l="l" r="r" t="t"/>
                <a:pathLst>
                  <a:path extrusionOk="0" h="1415" w="1539">
                    <a:moveTo>
                      <a:pt x="388" y="1"/>
                    </a:moveTo>
                    <a:cubicBezTo>
                      <a:pt x="363" y="1"/>
                      <a:pt x="338" y="10"/>
                      <a:pt x="314" y="34"/>
                    </a:cubicBezTo>
                    <a:cubicBezTo>
                      <a:pt x="21" y="348"/>
                      <a:pt x="0" y="871"/>
                      <a:pt x="314" y="1185"/>
                    </a:cubicBezTo>
                    <a:cubicBezTo>
                      <a:pt x="460" y="1331"/>
                      <a:pt x="691" y="1415"/>
                      <a:pt x="916" y="1415"/>
                    </a:cubicBezTo>
                    <a:cubicBezTo>
                      <a:pt x="1140" y="1415"/>
                      <a:pt x="1360" y="1331"/>
                      <a:pt x="1486" y="1143"/>
                    </a:cubicBezTo>
                    <a:cubicBezTo>
                      <a:pt x="1539" y="1036"/>
                      <a:pt x="1442" y="945"/>
                      <a:pt x="1347" y="945"/>
                    </a:cubicBezTo>
                    <a:cubicBezTo>
                      <a:pt x="1330" y="945"/>
                      <a:pt x="1313" y="948"/>
                      <a:pt x="1297" y="955"/>
                    </a:cubicBezTo>
                    <a:cubicBezTo>
                      <a:pt x="1145" y="1031"/>
                      <a:pt x="985" y="1099"/>
                      <a:pt x="827" y="1099"/>
                    </a:cubicBezTo>
                    <a:cubicBezTo>
                      <a:pt x="724" y="1099"/>
                      <a:pt x="622" y="1070"/>
                      <a:pt x="523" y="996"/>
                    </a:cubicBezTo>
                    <a:cubicBezTo>
                      <a:pt x="293" y="808"/>
                      <a:pt x="293" y="410"/>
                      <a:pt x="460" y="180"/>
                    </a:cubicBezTo>
                    <a:cubicBezTo>
                      <a:pt x="541" y="116"/>
                      <a:pt x="472" y="1"/>
                      <a:pt x="3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49" name="Google Shape;14949;p43"/>
              <p:cNvSpPr/>
              <p:nvPr/>
            </p:nvSpPr>
            <p:spPr>
              <a:xfrm>
                <a:off x="5401150" y="1084675"/>
                <a:ext cx="31550" cy="27425"/>
              </a:xfrm>
              <a:custGeom>
                <a:rect b="b" l="l" r="r" t="t"/>
                <a:pathLst>
                  <a:path extrusionOk="0" h="1097" w="1262">
                    <a:moveTo>
                      <a:pt x="327" y="1"/>
                    </a:moveTo>
                    <a:cubicBezTo>
                      <a:pt x="301" y="1"/>
                      <a:pt x="275" y="11"/>
                      <a:pt x="252" y="34"/>
                    </a:cubicBezTo>
                    <a:cubicBezTo>
                      <a:pt x="0" y="285"/>
                      <a:pt x="0" y="745"/>
                      <a:pt x="293" y="976"/>
                    </a:cubicBezTo>
                    <a:cubicBezTo>
                      <a:pt x="398" y="1056"/>
                      <a:pt x="534" y="1096"/>
                      <a:pt x="670" y="1096"/>
                    </a:cubicBezTo>
                    <a:cubicBezTo>
                      <a:pt x="889" y="1096"/>
                      <a:pt x="1111" y="993"/>
                      <a:pt x="1214" y="787"/>
                    </a:cubicBezTo>
                    <a:cubicBezTo>
                      <a:pt x="1261" y="677"/>
                      <a:pt x="1166" y="555"/>
                      <a:pt x="1063" y="555"/>
                    </a:cubicBezTo>
                    <a:cubicBezTo>
                      <a:pt x="1029" y="555"/>
                      <a:pt x="994" y="568"/>
                      <a:pt x="963" y="599"/>
                    </a:cubicBezTo>
                    <a:cubicBezTo>
                      <a:pt x="888" y="689"/>
                      <a:pt x="769" y="758"/>
                      <a:pt x="645" y="758"/>
                    </a:cubicBezTo>
                    <a:cubicBezTo>
                      <a:pt x="598" y="758"/>
                      <a:pt x="549" y="748"/>
                      <a:pt x="503" y="724"/>
                    </a:cubicBezTo>
                    <a:cubicBezTo>
                      <a:pt x="335" y="620"/>
                      <a:pt x="293" y="369"/>
                      <a:pt x="419" y="201"/>
                    </a:cubicBezTo>
                    <a:cubicBezTo>
                      <a:pt x="500" y="120"/>
                      <a:pt x="417" y="1"/>
                      <a:pt x="32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50" name="Google Shape;14950;p43"/>
              <p:cNvSpPr/>
              <p:nvPr/>
            </p:nvSpPr>
            <p:spPr>
              <a:xfrm>
                <a:off x="5397625" y="1169475"/>
                <a:ext cx="30750" cy="30075"/>
              </a:xfrm>
              <a:custGeom>
                <a:rect b="b" l="l" r="r" t="t"/>
                <a:pathLst>
                  <a:path extrusionOk="0" h="1203" w="1230">
                    <a:moveTo>
                      <a:pt x="484" y="1"/>
                    </a:moveTo>
                    <a:cubicBezTo>
                      <a:pt x="364" y="1"/>
                      <a:pt x="242" y="17"/>
                      <a:pt x="121" y="52"/>
                    </a:cubicBezTo>
                    <a:cubicBezTo>
                      <a:pt x="1" y="72"/>
                      <a:pt x="14" y="263"/>
                      <a:pt x="124" y="263"/>
                    </a:cubicBezTo>
                    <a:cubicBezTo>
                      <a:pt x="130" y="263"/>
                      <a:pt x="136" y="263"/>
                      <a:pt x="141" y="262"/>
                    </a:cubicBezTo>
                    <a:cubicBezTo>
                      <a:pt x="203" y="257"/>
                      <a:pt x="264" y="254"/>
                      <a:pt x="324" y="254"/>
                    </a:cubicBezTo>
                    <a:cubicBezTo>
                      <a:pt x="534" y="254"/>
                      <a:pt x="737" y="285"/>
                      <a:pt x="916" y="366"/>
                    </a:cubicBezTo>
                    <a:cubicBezTo>
                      <a:pt x="874" y="597"/>
                      <a:pt x="853" y="827"/>
                      <a:pt x="811" y="1057"/>
                    </a:cubicBezTo>
                    <a:cubicBezTo>
                      <a:pt x="798" y="1145"/>
                      <a:pt x="877" y="1203"/>
                      <a:pt x="946" y="1203"/>
                    </a:cubicBezTo>
                    <a:cubicBezTo>
                      <a:pt x="992" y="1203"/>
                      <a:pt x="1033" y="1178"/>
                      <a:pt x="1041" y="1120"/>
                    </a:cubicBezTo>
                    <a:cubicBezTo>
                      <a:pt x="1104" y="848"/>
                      <a:pt x="1167" y="576"/>
                      <a:pt x="1209" y="325"/>
                    </a:cubicBezTo>
                    <a:cubicBezTo>
                      <a:pt x="1230" y="262"/>
                      <a:pt x="1209" y="178"/>
                      <a:pt x="1146" y="157"/>
                    </a:cubicBezTo>
                    <a:cubicBezTo>
                      <a:pt x="939" y="61"/>
                      <a:pt x="714" y="1"/>
                      <a:pt x="4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51" name="Google Shape;14951;p43"/>
              <p:cNvSpPr/>
              <p:nvPr/>
            </p:nvSpPr>
            <p:spPr>
              <a:xfrm>
                <a:off x="5367600" y="1075700"/>
                <a:ext cx="18925" cy="51150"/>
              </a:xfrm>
              <a:custGeom>
                <a:rect b="b" l="l" r="r" t="t"/>
                <a:pathLst>
                  <a:path extrusionOk="0" h="2046" w="757">
                    <a:moveTo>
                      <a:pt x="319" y="1"/>
                    </a:moveTo>
                    <a:cubicBezTo>
                      <a:pt x="129" y="1"/>
                      <a:pt x="0" y="237"/>
                      <a:pt x="66" y="435"/>
                    </a:cubicBezTo>
                    <a:cubicBezTo>
                      <a:pt x="129" y="665"/>
                      <a:pt x="317" y="770"/>
                      <a:pt x="380" y="1000"/>
                    </a:cubicBezTo>
                    <a:cubicBezTo>
                      <a:pt x="443" y="1314"/>
                      <a:pt x="317" y="1565"/>
                      <a:pt x="129" y="1795"/>
                    </a:cubicBezTo>
                    <a:cubicBezTo>
                      <a:pt x="60" y="1899"/>
                      <a:pt x="177" y="2046"/>
                      <a:pt x="290" y="2046"/>
                    </a:cubicBezTo>
                    <a:cubicBezTo>
                      <a:pt x="314" y="2046"/>
                      <a:pt x="337" y="2039"/>
                      <a:pt x="359" y="2025"/>
                    </a:cubicBezTo>
                    <a:cubicBezTo>
                      <a:pt x="610" y="1837"/>
                      <a:pt x="757" y="1544"/>
                      <a:pt x="757" y="1230"/>
                    </a:cubicBezTo>
                    <a:cubicBezTo>
                      <a:pt x="757" y="1083"/>
                      <a:pt x="736" y="916"/>
                      <a:pt x="673" y="770"/>
                    </a:cubicBezTo>
                    <a:cubicBezTo>
                      <a:pt x="652" y="707"/>
                      <a:pt x="610" y="644"/>
                      <a:pt x="568" y="581"/>
                    </a:cubicBezTo>
                    <a:cubicBezTo>
                      <a:pt x="547" y="539"/>
                      <a:pt x="359" y="246"/>
                      <a:pt x="401" y="246"/>
                    </a:cubicBezTo>
                    <a:cubicBezTo>
                      <a:pt x="415" y="251"/>
                      <a:pt x="427" y="253"/>
                      <a:pt x="439" y="253"/>
                    </a:cubicBezTo>
                    <a:cubicBezTo>
                      <a:pt x="534" y="253"/>
                      <a:pt x="559" y="114"/>
                      <a:pt x="485" y="58"/>
                    </a:cubicBezTo>
                    <a:cubicBezTo>
                      <a:pt x="427" y="18"/>
                      <a:pt x="371" y="1"/>
                      <a:pt x="31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52" name="Google Shape;14952;p43"/>
              <p:cNvSpPr/>
              <p:nvPr/>
            </p:nvSpPr>
            <p:spPr>
              <a:xfrm>
                <a:off x="5348300" y="1700250"/>
                <a:ext cx="43975" cy="25400"/>
              </a:xfrm>
              <a:custGeom>
                <a:rect b="b" l="l" r="r" t="t"/>
                <a:pathLst>
                  <a:path extrusionOk="0" h="1016" w="1759">
                    <a:moveTo>
                      <a:pt x="871" y="1"/>
                    </a:moveTo>
                    <a:cubicBezTo>
                      <a:pt x="524" y="1"/>
                      <a:pt x="189" y="234"/>
                      <a:pt x="43" y="561"/>
                    </a:cubicBezTo>
                    <a:cubicBezTo>
                      <a:pt x="0" y="647"/>
                      <a:pt x="74" y="722"/>
                      <a:pt x="145" y="722"/>
                    </a:cubicBezTo>
                    <a:cubicBezTo>
                      <a:pt x="179" y="722"/>
                      <a:pt x="211" y="706"/>
                      <a:pt x="231" y="666"/>
                    </a:cubicBezTo>
                    <a:cubicBezTo>
                      <a:pt x="352" y="425"/>
                      <a:pt x="571" y="241"/>
                      <a:pt x="831" y="241"/>
                    </a:cubicBezTo>
                    <a:cubicBezTo>
                      <a:pt x="887" y="241"/>
                      <a:pt x="946" y="250"/>
                      <a:pt x="1006" y="268"/>
                    </a:cubicBezTo>
                    <a:cubicBezTo>
                      <a:pt x="1319" y="352"/>
                      <a:pt x="1466" y="645"/>
                      <a:pt x="1508" y="938"/>
                    </a:cubicBezTo>
                    <a:cubicBezTo>
                      <a:pt x="1517" y="992"/>
                      <a:pt x="1557" y="1015"/>
                      <a:pt x="1600" y="1015"/>
                    </a:cubicBezTo>
                    <a:cubicBezTo>
                      <a:pt x="1657" y="1015"/>
                      <a:pt x="1717" y="976"/>
                      <a:pt x="1717" y="917"/>
                    </a:cubicBezTo>
                    <a:cubicBezTo>
                      <a:pt x="1759" y="477"/>
                      <a:pt x="1445" y="101"/>
                      <a:pt x="1026" y="17"/>
                    </a:cubicBezTo>
                    <a:cubicBezTo>
                      <a:pt x="975" y="6"/>
                      <a:pt x="922" y="1"/>
                      <a:pt x="87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53" name="Google Shape;14953;p43"/>
              <p:cNvSpPr/>
              <p:nvPr/>
            </p:nvSpPr>
            <p:spPr>
              <a:xfrm>
                <a:off x="5339750" y="1633875"/>
                <a:ext cx="33925" cy="27175"/>
              </a:xfrm>
              <a:custGeom>
                <a:rect b="b" l="l" r="r" t="t"/>
                <a:pathLst>
                  <a:path extrusionOk="0" h="1087" w="1357">
                    <a:moveTo>
                      <a:pt x="248" y="0"/>
                    </a:moveTo>
                    <a:cubicBezTo>
                      <a:pt x="200" y="0"/>
                      <a:pt x="151" y="30"/>
                      <a:pt x="134" y="99"/>
                    </a:cubicBezTo>
                    <a:cubicBezTo>
                      <a:pt x="0" y="566"/>
                      <a:pt x="440" y="1087"/>
                      <a:pt x="910" y="1087"/>
                    </a:cubicBezTo>
                    <a:cubicBezTo>
                      <a:pt x="1029" y="1087"/>
                      <a:pt x="1150" y="1053"/>
                      <a:pt x="1264" y="977"/>
                    </a:cubicBezTo>
                    <a:cubicBezTo>
                      <a:pt x="1356" y="922"/>
                      <a:pt x="1318" y="736"/>
                      <a:pt x="1207" y="736"/>
                    </a:cubicBezTo>
                    <a:cubicBezTo>
                      <a:pt x="1193" y="736"/>
                      <a:pt x="1177" y="740"/>
                      <a:pt x="1159" y="747"/>
                    </a:cubicBezTo>
                    <a:cubicBezTo>
                      <a:pt x="1097" y="768"/>
                      <a:pt x="1030" y="778"/>
                      <a:pt x="963" y="778"/>
                    </a:cubicBezTo>
                    <a:cubicBezTo>
                      <a:pt x="626" y="778"/>
                      <a:pt x="277" y="528"/>
                      <a:pt x="364" y="161"/>
                    </a:cubicBezTo>
                    <a:cubicBezTo>
                      <a:pt x="389" y="62"/>
                      <a:pt x="319" y="0"/>
                      <a:pt x="24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54" name="Google Shape;14954;p43"/>
              <p:cNvSpPr/>
              <p:nvPr/>
            </p:nvSpPr>
            <p:spPr>
              <a:xfrm>
                <a:off x="5294950" y="1658425"/>
                <a:ext cx="34300" cy="31100"/>
              </a:xfrm>
              <a:custGeom>
                <a:rect b="b" l="l" r="r" t="t"/>
                <a:pathLst>
                  <a:path extrusionOk="0" h="1244" w="1372">
                    <a:moveTo>
                      <a:pt x="372" y="1"/>
                    </a:moveTo>
                    <a:cubicBezTo>
                      <a:pt x="347" y="1"/>
                      <a:pt x="320" y="11"/>
                      <a:pt x="294" y="37"/>
                    </a:cubicBezTo>
                    <a:cubicBezTo>
                      <a:pt x="1" y="309"/>
                      <a:pt x="1" y="811"/>
                      <a:pt x="315" y="1083"/>
                    </a:cubicBezTo>
                    <a:cubicBezTo>
                      <a:pt x="439" y="1191"/>
                      <a:pt x="600" y="1243"/>
                      <a:pt x="759" y="1243"/>
                    </a:cubicBezTo>
                    <a:cubicBezTo>
                      <a:pt x="1001" y="1243"/>
                      <a:pt x="1239" y="1122"/>
                      <a:pt x="1340" y="895"/>
                    </a:cubicBezTo>
                    <a:cubicBezTo>
                      <a:pt x="1372" y="815"/>
                      <a:pt x="1319" y="748"/>
                      <a:pt x="1255" y="748"/>
                    </a:cubicBezTo>
                    <a:cubicBezTo>
                      <a:pt x="1235" y="748"/>
                      <a:pt x="1214" y="754"/>
                      <a:pt x="1194" y="769"/>
                    </a:cubicBezTo>
                    <a:cubicBezTo>
                      <a:pt x="1085" y="892"/>
                      <a:pt x="915" y="970"/>
                      <a:pt x="746" y="970"/>
                    </a:cubicBezTo>
                    <a:cubicBezTo>
                      <a:pt x="655" y="970"/>
                      <a:pt x="563" y="947"/>
                      <a:pt x="482" y="895"/>
                    </a:cubicBezTo>
                    <a:cubicBezTo>
                      <a:pt x="252" y="728"/>
                      <a:pt x="252" y="372"/>
                      <a:pt x="440" y="163"/>
                    </a:cubicBezTo>
                    <a:cubicBezTo>
                      <a:pt x="503" y="100"/>
                      <a:pt x="448" y="1"/>
                      <a:pt x="37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55" name="Google Shape;14955;p43"/>
              <p:cNvSpPr/>
              <p:nvPr/>
            </p:nvSpPr>
            <p:spPr>
              <a:xfrm>
                <a:off x="5210125" y="1057750"/>
                <a:ext cx="23150" cy="16575"/>
              </a:xfrm>
              <a:custGeom>
                <a:rect b="b" l="l" r="r" t="t"/>
                <a:pathLst>
                  <a:path extrusionOk="0" h="663" w="926">
                    <a:moveTo>
                      <a:pt x="736" y="1"/>
                    </a:moveTo>
                    <a:cubicBezTo>
                      <a:pt x="419" y="1"/>
                      <a:pt x="146" y="224"/>
                      <a:pt x="25" y="525"/>
                    </a:cubicBezTo>
                    <a:cubicBezTo>
                      <a:pt x="0" y="612"/>
                      <a:pt x="64" y="662"/>
                      <a:pt x="133" y="662"/>
                    </a:cubicBezTo>
                    <a:cubicBezTo>
                      <a:pt x="180" y="662"/>
                      <a:pt x="230" y="639"/>
                      <a:pt x="255" y="588"/>
                    </a:cubicBezTo>
                    <a:cubicBezTo>
                      <a:pt x="339" y="379"/>
                      <a:pt x="569" y="232"/>
                      <a:pt x="779" y="211"/>
                    </a:cubicBezTo>
                    <a:cubicBezTo>
                      <a:pt x="925" y="190"/>
                      <a:pt x="925" y="2"/>
                      <a:pt x="779" y="2"/>
                    </a:cubicBezTo>
                    <a:cubicBezTo>
                      <a:pt x="764" y="1"/>
                      <a:pt x="750" y="1"/>
                      <a:pt x="7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56" name="Google Shape;14956;p43"/>
              <p:cNvSpPr/>
              <p:nvPr/>
            </p:nvSpPr>
            <p:spPr>
              <a:xfrm>
                <a:off x="5170875" y="1013700"/>
                <a:ext cx="38575" cy="14750"/>
              </a:xfrm>
              <a:custGeom>
                <a:rect b="b" l="l" r="r" t="t"/>
                <a:pathLst>
                  <a:path extrusionOk="0" h="590" w="1543">
                    <a:moveTo>
                      <a:pt x="1400" y="0"/>
                    </a:moveTo>
                    <a:cubicBezTo>
                      <a:pt x="1373" y="0"/>
                      <a:pt x="1346" y="14"/>
                      <a:pt x="1323" y="48"/>
                    </a:cubicBezTo>
                    <a:cubicBezTo>
                      <a:pt x="1162" y="233"/>
                      <a:pt x="930" y="341"/>
                      <a:pt x="701" y="341"/>
                    </a:cubicBezTo>
                    <a:cubicBezTo>
                      <a:pt x="516" y="341"/>
                      <a:pt x="334" y="270"/>
                      <a:pt x="193" y="111"/>
                    </a:cubicBezTo>
                    <a:cubicBezTo>
                      <a:pt x="177" y="89"/>
                      <a:pt x="155" y="80"/>
                      <a:pt x="133" y="80"/>
                    </a:cubicBezTo>
                    <a:cubicBezTo>
                      <a:pt x="69" y="80"/>
                      <a:pt x="0" y="154"/>
                      <a:pt x="47" y="216"/>
                    </a:cubicBezTo>
                    <a:cubicBezTo>
                      <a:pt x="216" y="459"/>
                      <a:pt x="513" y="590"/>
                      <a:pt x="804" y="590"/>
                    </a:cubicBezTo>
                    <a:cubicBezTo>
                      <a:pt x="1088" y="590"/>
                      <a:pt x="1367" y="464"/>
                      <a:pt x="1512" y="195"/>
                    </a:cubicBezTo>
                    <a:cubicBezTo>
                      <a:pt x="1542" y="103"/>
                      <a:pt x="1472" y="0"/>
                      <a:pt x="14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57" name="Google Shape;14957;p43"/>
              <p:cNvSpPr/>
              <p:nvPr/>
            </p:nvSpPr>
            <p:spPr>
              <a:xfrm>
                <a:off x="5035500" y="498125"/>
                <a:ext cx="781525" cy="1320000"/>
              </a:xfrm>
              <a:custGeom>
                <a:rect b="b" l="l" r="r" t="t"/>
                <a:pathLst>
                  <a:path extrusionOk="0" h="52800" w="31261">
                    <a:moveTo>
                      <a:pt x="2403" y="527"/>
                    </a:moveTo>
                    <a:cubicBezTo>
                      <a:pt x="4263" y="527"/>
                      <a:pt x="6027" y="1314"/>
                      <a:pt x="7826" y="1798"/>
                    </a:cubicBezTo>
                    <a:cubicBezTo>
                      <a:pt x="9156" y="2158"/>
                      <a:pt x="10520" y="2307"/>
                      <a:pt x="11894" y="2307"/>
                    </a:cubicBezTo>
                    <a:cubicBezTo>
                      <a:pt x="12358" y="2307"/>
                      <a:pt x="12823" y="2290"/>
                      <a:pt x="13287" y="2258"/>
                    </a:cubicBezTo>
                    <a:cubicBezTo>
                      <a:pt x="16940" y="2046"/>
                      <a:pt x="20539" y="1066"/>
                      <a:pt x="24200" y="1066"/>
                    </a:cubicBezTo>
                    <a:cubicBezTo>
                      <a:pt x="24503" y="1066"/>
                      <a:pt x="24806" y="1072"/>
                      <a:pt x="25109" y="1087"/>
                    </a:cubicBezTo>
                    <a:cubicBezTo>
                      <a:pt x="26783" y="1170"/>
                      <a:pt x="29064" y="1526"/>
                      <a:pt x="29984" y="3158"/>
                    </a:cubicBezTo>
                    <a:cubicBezTo>
                      <a:pt x="30633" y="4330"/>
                      <a:pt x="29963" y="5648"/>
                      <a:pt x="28896" y="6255"/>
                    </a:cubicBezTo>
                    <a:cubicBezTo>
                      <a:pt x="28217" y="6629"/>
                      <a:pt x="27428" y="6746"/>
                      <a:pt x="26638" y="6746"/>
                    </a:cubicBezTo>
                    <a:cubicBezTo>
                      <a:pt x="26236" y="6746"/>
                      <a:pt x="25833" y="6716"/>
                      <a:pt x="25444" y="6673"/>
                    </a:cubicBezTo>
                    <a:cubicBezTo>
                      <a:pt x="21791" y="6287"/>
                      <a:pt x="18335" y="4651"/>
                      <a:pt x="14646" y="4651"/>
                    </a:cubicBezTo>
                    <a:cubicBezTo>
                      <a:pt x="14341" y="4651"/>
                      <a:pt x="14035" y="4662"/>
                      <a:pt x="13727" y="4686"/>
                    </a:cubicBezTo>
                    <a:cubicBezTo>
                      <a:pt x="11634" y="4853"/>
                      <a:pt x="9605" y="5502"/>
                      <a:pt x="7554" y="5920"/>
                    </a:cubicBezTo>
                    <a:cubicBezTo>
                      <a:pt x="6512" y="6148"/>
                      <a:pt x="5418" y="6323"/>
                      <a:pt x="4335" y="6323"/>
                    </a:cubicBezTo>
                    <a:cubicBezTo>
                      <a:pt x="4222" y="6323"/>
                      <a:pt x="4110" y="6322"/>
                      <a:pt x="3997" y="6318"/>
                    </a:cubicBezTo>
                    <a:cubicBezTo>
                      <a:pt x="3328" y="6297"/>
                      <a:pt x="2533" y="6234"/>
                      <a:pt x="1926" y="5899"/>
                    </a:cubicBezTo>
                    <a:cubicBezTo>
                      <a:pt x="1026" y="5418"/>
                      <a:pt x="168" y="4016"/>
                      <a:pt x="1403" y="3200"/>
                    </a:cubicBezTo>
                    <a:cubicBezTo>
                      <a:pt x="1528" y="3116"/>
                      <a:pt x="1549" y="2907"/>
                      <a:pt x="1403" y="2844"/>
                    </a:cubicBezTo>
                    <a:cubicBezTo>
                      <a:pt x="189" y="1882"/>
                      <a:pt x="378" y="1108"/>
                      <a:pt x="1947" y="543"/>
                    </a:cubicBezTo>
                    <a:cubicBezTo>
                      <a:pt x="2099" y="532"/>
                      <a:pt x="2251" y="527"/>
                      <a:pt x="2403" y="527"/>
                    </a:cubicBezTo>
                    <a:close/>
                    <a:moveTo>
                      <a:pt x="14670" y="5159"/>
                    </a:moveTo>
                    <a:cubicBezTo>
                      <a:pt x="14809" y="5159"/>
                      <a:pt x="14948" y="5162"/>
                      <a:pt x="15087" y="5167"/>
                    </a:cubicBezTo>
                    <a:cubicBezTo>
                      <a:pt x="17932" y="5271"/>
                      <a:pt x="20590" y="6297"/>
                      <a:pt x="23331" y="6883"/>
                    </a:cubicBezTo>
                    <a:cubicBezTo>
                      <a:pt x="24341" y="7094"/>
                      <a:pt x="25478" y="7319"/>
                      <a:pt x="26594" y="7319"/>
                    </a:cubicBezTo>
                    <a:cubicBezTo>
                      <a:pt x="26911" y="7319"/>
                      <a:pt x="27226" y="7301"/>
                      <a:pt x="27536" y="7259"/>
                    </a:cubicBezTo>
                    <a:cubicBezTo>
                      <a:pt x="27536" y="7280"/>
                      <a:pt x="27536" y="7280"/>
                      <a:pt x="27536" y="7301"/>
                    </a:cubicBezTo>
                    <a:cubicBezTo>
                      <a:pt x="28520" y="9707"/>
                      <a:pt x="28603" y="12093"/>
                      <a:pt x="28206" y="14478"/>
                    </a:cubicBezTo>
                    <a:cubicBezTo>
                      <a:pt x="27348" y="13390"/>
                      <a:pt x="25444" y="13411"/>
                      <a:pt x="24210" y="13390"/>
                    </a:cubicBezTo>
                    <a:cubicBezTo>
                      <a:pt x="24117" y="13388"/>
                      <a:pt x="24025" y="13387"/>
                      <a:pt x="23933" y="13387"/>
                    </a:cubicBezTo>
                    <a:cubicBezTo>
                      <a:pt x="21580" y="13387"/>
                      <a:pt x="19266" y="13892"/>
                      <a:pt x="16991" y="14436"/>
                    </a:cubicBezTo>
                    <a:cubicBezTo>
                      <a:pt x="13984" y="15165"/>
                      <a:pt x="10977" y="15935"/>
                      <a:pt x="7975" y="15935"/>
                    </a:cubicBezTo>
                    <a:cubicBezTo>
                      <a:pt x="6235" y="15935"/>
                      <a:pt x="4498" y="15676"/>
                      <a:pt x="2763" y="15001"/>
                    </a:cubicBezTo>
                    <a:cubicBezTo>
                      <a:pt x="2386" y="12260"/>
                      <a:pt x="2554" y="9519"/>
                      <a:pt x="2972" y="6715"/>
                    </a:cubicBezTo>
                    <a:cubicBezTo>
                      <a:pt x="3354" y="6778"/>
                      <a:pt x="3749" y="6803"/>
                      <a:pt x="4145" y="6803"/>
                    </a:cubicBezTo>
                    <a:cubicBezTo>
                      <a:pt x="5072" y="6803"/>
                      <a:pt x="6003" y="6665"/>
                      <a:pt x="6780" y="6548"/>
                    </a:cubicBezTo>
                    <a:cubicBezTo>
                      <a:pt x="9427" y="6090"/>
                      <a:pt x="11979" y="5159"/>
                      <a:pt x="14670" y="5159"/>
                    </a:cubicBezTo>
                    <a:close/>
                    <a:moveTo>
                      <a:pt x="24317" y="13919"/>
                    </a:moveTo>
                    <a:cubicBezTo>
                      <a:pt x="25798" y="13919"/>
                      <a:pt x="27230" y="14196"/>
                      <a:pt x="28018" y="15147"/>
                    </a:cubicBezTo>
                    <a:cubicBezTo>
                      <a:pt x="28039" y="15168"/>
                      <a:pt x="28059" y="15189"/>
                      <a:pt x="28080" y="15210"/>
                    </a:cubicBezTo>
                    <a:cubicBezTo>
                      <a:pt x="27285" y="19081"/>
                      <a:pt x="25318" y="22889"/>
                      <a:pt x="23896" y="26488"/>
                    </a:cubicBezTo>
                    <a:cubicBezTo>
                      <a:pt x="22766" y="29396"/>
                      <a:pt x="21971" y="32409"/>
                      <a:pt x="22138" y="35569"/>
                    </a:cubicBezTo>
                    <a:cubicBezTo>
                      <a:pt x="22326" y="38875"/>
                      <a:pt x="23498" y="41846"/>
                      <a:pt x="24544" y="44943"/>
                    </a:cubicBezTo>
                    <a:cubicBezTo>
                      <a:pt x="24858" y="45905"/>
                      <a:pt x="25151" y="47035"/>
                      <a:pt x="24607" y="47997"/>
                    </a:cubicBezTo>
                    <a:cubicBezTo>
                      <a:pt x="24189" y="48793"/>
                      <a:pt x="23331" y="49253"/>
                      <a:pt x="22494" y="49546"/>
                    </a:cubicBezTo>
                    <a:cubicBezTo>
                      <a:pt x="20799" y="50174"/>
                      <a:pt x="18895" y="50383"/>
                      <a:pt x="17095" y="50446"/>
                    </a:cubicBezTo>
                    <a:cubicBezTo>
                      <a:pt x="16881" y="50451"/>
                      <a:pt x="16667" y="50453"/>
                      <a:pt x="16452" y="50453"/>
                    </a:cubicBezTo>
                    <a:cubicBezTo>
                      <a:pt x="14884" y="50453"/>
                      <a:pt x="13308" y="50314"/>
                      <a:pt x="11781" y="49964"/>
                    </a:cubicBezTo>
                    <a:cubicBezTo>
                      <a:pt x="10965" y="49797"/>
                      <a:pt x="10065" y="49567"/>
                      <a:pt x="9479" y="48939"/>
                    </a:cubicBezTo>
                    <a:cubicBezTo>
                      <a:pt x="8580" y="47935"/>
                      <a:pt x="8956" y="46512"/>
                      <a:pt x="9228" y="45361"/>
                    </a:cubicBezTo>
                    <a:cubicBezTo>
                      <a:pt x="10002" y="42244"/>
                      <a:pt x="10316" y="39126"/>
                      <a:pt x="9877" y="35945"/>
                    </a:cubicBezTo>
                    <a:cubicBezTo>
                      <a:pt x="9500" y="33121"/>
                      <a:pt x="8559" y="30464"/>
                      <a:pt x="7450" y="27869"/>
                    </a:cubicBezTo>
                    <a:cubicBezTo>
                      <a:pt x="6132" y="24730"/>
                      <a:pt x="4541" y="21697"/>
                      <a:pt x="3516" y="18432"/>
                    </a:cubicBezTo>
                    <a:cubicBezTo>
                      <a:pt x="3202" y="17428"/>
                      <a:pt x="2972" y="16424"/>
                      <a:pt x="2826" y="15399"/>
                    </a:cubicBezTo>
                    <a:lnTo>
                      <a:pt x="2826" y="15399"/>
                    </a:lnTo>
                    <a:cubicBezTo>
                      <a:pt x="4513" y="16221"/>
                      <a:pt x="6356" y="16526"/>
                      <a:pt x="8223" y="16526"/>
                    </a:cubicBezTo>
                    <a:cubicBezTo>
                      <a:pt x="10106" y="16526"/>
                      <a:pt x="12014" y="16216"/>
                      <a:pt x="13810" y="15817"/>
                    </a:cubicBezTo>
                    <a:cubicBezTo>
                      <a:pt x="16070" y="15336"/>
                      <a:pt x="18309" y="14687"/>
                      <a:pt x="20590" y="14310"/>
                    </a:cubicBezTo>
                    <a:cubicBezTo>
                      <a:pt x="21569" y="14151"/>
                      <a:pt x="22963" y="13919"/>
                      <a:pt x="24317" y="13919"/>
                    </a:cubicBezTo>
                    <a:close/>
                    <a:moveTo>
                      <a:pt x="30005" y="6046"/>
                    </a:moveTo>
                    <a:cubicBezTo>
                      <a:pt x="30403" y="9603"/>
                      <a:pt x="30298" y="13202"/>
                      <a:pt x="29671" y="16717"/>
                    </a:cubicBezTo>
                    <a:cubicBezTo>
                      <a:pt x="28980" y="20504"/>
                      <a:pt x="27578" y="23935"/>
                      <a:pt x="26009" y="27430"/>
                    </a:cubicBezTo>
                    <a:cubicBezTo>
                      <a:pt x="24691" y="30401"/>
                      <a:pt x="24042" y="33477"/>
                      <a:pt x="24147" y="36741"/>
                    </a:cubicBezTo>
                    <a:cubicBezTo>
                      <a:pt x="24189" y="38352"/>
                      <a:pt x="24377" y="39963"/>
                      <a:pt x="24670" y="41532"/>
                    </a:cubicBezTo>
                    <a:cubicBezTo>
                      <a:pt x="24900" y="42808"/>
                      <a:pt x="25277" y="44085"/>
                      <a:pt x="25570" y="45382"/>
                    </a:cubicBezTo>
                    <a:cubicBezTo>
                      <a:pt x="25737" y="46031"/>
                      <a:pt x="25862" y="46700"/>
                      <a:pt x="25925" y="47370"/>
                    </a:cubicBezTo>
                    <a:cubicBezTo>
                      <a:pt x="26114" y="49609"/>
                      <a:pt x="25151" y="51115"/>
                      <a:pt x="22912" y="51555"/>
                    </a:cubicBezTo>
                    <a:cubicBezTo>
                      <a:pt x="20820" y="51973"/>
                      <a:pt x="18665" y="52140"/>
                      <a:pt x="16531" y="52182"/>
                    </a:cubicBezTo>
                    <a:cubicBezTo>
                      <a:pt x="16347" y="52184"/>
                      <a:pt x="16163" y="52185"/>
                      <a:pt x="15979" y="52185"/>
                    </a:cubicBezTo>
                    <a:cubicBezTo>
                      <a:pt x="14234" y="52185"/>
                      <a:pt x="12476" y="52091"/>
                      <a:pt x="10735" y="51827"/>
                    </a:cubicBezTo>
                    <a:cubicBezTo>
                      <a:pt x="8726" y="51513"/>
                      <a:pt x="6864" y="50718"/>
                      <a:pt x="6696" y="48395"/>
                    </a:cubicBezTo>
                    <a:cubicBezTo>
                      <a:pt x="6571" y="46575"/>
                      <a:pt x="7178" y="44692"/>
                      <a:pt x="7554" y="42934"/>
                    </a:cubicBezTo>
                    <a:cubicBezTo>
                      <a:pt x="7931" y="41135"/>
                      <a:pt x="8287" y="39293"/>
                      <a:pt x="8328" y="37452"/>
                    </a:cubicBezTo>
                    <a:cubicBezTo>
                      <a:pt x="8412" y="34376"/>
                      <a:pt x="7408" y="31489"/>
                      <a:pt x="6111" y="28748"/>
                    </a:cubicBezTo>
                    <a:cubicBezTo>
                      <a:pt x="4562" y="25463"/>
                      <a:pt x="2658" y="22282"/>
                      <a:pt x="1821" y="18704"/>
                    </a:cubicBezTo>
                    <a:cubicBezTo>
                      <a:pt x="880" y="14582"/>
                      <a:pt x="1382" y="10398"/>
                      <a:pt x="1612" y="6234"/>
                    </a:cubicBezTo>
                    <a:lnTo>
                      <a:pt x="1612" y="6234"/>
                    </a:lnTo>
                    <a:cubicBezTo>
                      <a:pt x="1947" y="6422"/>
                      <a:pt x="2323" y="6569"/>
                      <a:pt x="2721" y="6652"/>
                    </a:cubicBezTo>
                    <a:cubicBezTo>
                      <a:pt x="2030" y="10105"/>
                      <a:pt x="1779" y="13494"/>
                      <a:pt x="2616" y="16947"/>
                    </a:cubicBezTo>
                    <a:cubicBezTo>
                      <a:pt x="3391" y="20148"/>
                      <a:pt x="4792" y="23161"/>
                      <a:pt x="6132" y="26153"/>
                    </a:cubicBezTo>
                    <a:cubicBezTo>
                      <a:pt x="7596" y="29438"/>
                      <a:pt x="9019" y="32786"/>
                      <a:pt x="9437" y="36406"/>
                    </a:cubicBezTo>
                    <a:cubicBezTo>
                      <a:pt x="9668" y="38435"/>
                      <a:pt x="9626" y="40486"/>
                      <a:pt x="9333" y="42495"/>
                    </a:cubicBezTo>
                    <a:cubicBezTo>
                      <a:pt x="9082" y="44085"/>
                      <a:pt x="8370" y="45717"/>
                      <a:pt x="8391" y="47328"/>
                    </a:cubicBezTo>
                    <a:cubicBezTo>
                      <a:pt x="8454" y="50446"/>
                      <a:pt x="12283" y="50718"/>
                      <a:pt x="14647" y="50885"/>
                    </a:cubicBezTo>
                    <a:cubicBezTo>
                      <a:pt x="15241" y="50930"/>
                      <a:pt x="15837" y="50954"/>
                      <a:pt x="16433" y="50954"/>
                    </a:cubicBezTo>
                    <a:cubicBezTo>
                      <a:pt x="17499" y="50954"/>
                      <a:pt x="18568" y="50879"/>
                      <a:pt x="19627" y="50718"/>
                    </a:cubicBezTo>
                    <a:cubicBezTo>
                      <a:pt x="21113" y="50508"/>
                      <a:pt x="22766" y="50236"/>
                      <a:pt x="24021" y="49378"/>
                    </a:cubicBezTo>
                    <a:cubicBezTo>
                      <a:pt x="25486" y="48353"/>
                      <a:pt x="25590" y="46930"/>
                      <a:pt x="25235" y="45445"/>
                    </a:cubicBezTo>
                    <a:cubicBezTo>
                      <a:pt x="24942" y="44148"/>
                      <a:pt x="24293" y="42808"/>
                      <a:pt x="23917" y="41679"/>
                    </a:cubicBezTo>
                    <a:cubicBezTo>
                      <a:pt x="22619" y="37703"/>
                      <a:pt x="22243" y="33728"/>
                      <a:pt x="23393" y="29668"/>
                    </a:cubicBezTo>
                    <a:cubicBezTo>
                      <a:pt x="25444" y="22387"/>
                      <a:pt x="31261" y="15001"/>
                      <a:pt x="28080" y="7155"/>
                    </a:cubicBezTo>
                    <a:cubicBezTo>
                      <a:pt x="28583" y="7029"/>
                      <a:pt x="29043" y="6841"/>
                      <a:pt x="29461" y="6548"/>
                    </a:cubicBezTo>
                    <a:cubicBezTo>
                      <a:pt x="29671" y="6401"/>
                      <a:pt x="29859" y="6234"/>
                      <a:pt x="30005" y="6046"/>
                    </a:cubicBezTo>
                    <a:close/>
                    <a:moveTo>
                      <a:pt x="2423" y="1"/>
                    </a:moveTo>
                    <a:cubicBezTo>
                      <a:pt x="1998" y="1"/>
                      <a:pt x="1568" y="38"/>
                      <a:pt x="1131" y="124"/>
                    </a:cubicBezTo>
                    <a:cubicBezTo>
                      <a:pt x="942" y="145"/>
                      <a:pt x="922" y="313"/>
                      <a:pt x="963" y="438"/>
                    </a:cubicBezTo>
                    <a:cubicBezTo>
                      <a:pt x="106" y="982"/>
                      <a:pt x="1" y="2300"/>
                      <a:pt x="963" y="3033"/>
                    </a:cubicBezTo>
                    <a:cubicBezTo>
                      <a:pt x="126" y="3786"/>
                      <a:pt x="252" y="5104"/>
                      <a:pt x="1110" y="5878"/>
                    </a:cubicBezTo>
                    <a:cubicBezTo>
                      <a:pt x="1173" y="5941"/>
                      <a:pt x="1235" y="5983"/>
                      <a:pt x="1319" y="6046"/>
                    </a:cubicBezTo>
                    <a:cubicBezTo>
                      <a:pt x="775" y="9645"/>
                      <a:pt x="461" y="13348"/>
                      <a:pt x="942" y="16968"/>
                    </a:cubicBezTo>
                    <a:cubicBezTo>
                      <a:pt x="1445" y="20567"/>
                      <a:pt x="2972" y="23747"/>
                      <a:pt x="4583" y="26969"/>
                    </a:cubicBezTo>
                    <a:cubicBezTo>
                      <a:pt x="6278" y="30359"/>
                      <a:pt x="7868" y="33832"/>
                      <a:pt x="7701" y="37703"/>
                    </a:cubicBezTo>
                    <a:cubicBezTo>
                      <a:pt x="7617" y="39921"/>
                      <a:pt x="7094" y="42076"/>
                      <a:pt x="6634" y="44231"/>
                    </a:cubicBezTo>
                    <a:cubicBezTo>
                      <a:pt x="6299" y="45780"/>
                      <a:pt x="5839" y="47516"/>
                      <a:pt x="6152" y="49106"/>
                    </a:cubicBezTo>
                    <a:cubicBezTo>
                      <a:pt x="6801" y="52329"/>
                      <a:pt x="10630" y="52538"/>
                      <a:pt x="13287" y="52705"/>
                    </a:cubicBezTo>
                    <a:cubicBezTo>
                      <a:pt x="14206" y="52768"/>
                      <a:pt x="15128" y="52800"/>
                      <a:pt x="16051" y="52800"/>
                    </a:cubicBezTo>
                    <a:cubicBezTo>
                      <a:pt x="17293" y="52800"/>
                      <a:pt x="18537" y="52742"/>
                      <a:pt x="19774" y="52622"/>
                    </a:cubicBezTo>
                    <a:cubicBezTo>
                      <a:pt x="21364" y="52475"/>
                      <a:pt x="23373" y="52433"/>
                      <a:pt x="24754" y="51638"/>
                    </a:cubicBezTo>
                    <a:cubicBezTo>
                      <a:pt x="27599" y="49985"/>
                      <a:pt x="26323" y="46156"/>
                      <a:pt x="25758" y="43687"/>
                    </a:cubicBezTo>
                    <a:cubicBezTo>
                      <a:pt x="24795" y="39649"/>
                      <a:pt x="24293" y="35339"/>
                      <a:pt x="25298" y="31259"/>
                    </a:cubicBezTo>
                    <a:cubicBezTo>
                      <a:pt x="25883" y="28915"/>
                      <a:pt x="27034" y="26823"/>
                      <a:pt x="27955" y="24626"/>
                    </a:cubicBezTo>
                    <a:cubicBezTo>
                      <a:pt x="28792" y="22659"/>
                      <a:pt x="29461" y="20608"/>
                      <a:pt x="29943" y="18516"/>
                    </a:cubicBezTo>
                    <a:cubicBezTo>
                      <a:pt x="30905" y="14248"/>
                      <a:pt x="31114" y="9833"/>
                      <a:pt x="30570" y="5481"/>
                    </a:cubicBezTo>
                    <a:cubicBezTo>
                      <a:pt x="30570" y="5418"/>
                      <a:pt x="30549" y="5376"/>
                      <a:pt x="30508" y="5334"/>
                    </a:cubicBezTo>
                    <a:cubicBezTo>
                      <a:pt x="30905" y="4518"/>
                      <a:pt x="30926" y="3577"/>
                      <a:pt x="30382" y="2740"/>
                    </a:cubicBezTo>
                    <a:cubicBezTo>
                      <a:pt x="29214" y="909"/>
                      <a:pt x="26918" y="405"/>
                      <a:pt x="24544" y="405"/>
                    </a:cubicBezTo>
                    <a:cubicBezTo>
                      <a:pt x="22495" y="405"/>
                      <a:pt x="20387" y="780"/>
                      <a:pt x="18895" y="1003"/>
                    </a:cubicBezTo>
                    <a:cubicBezTo>
                      <a:pt x="16606" y="1337"/>
                      <a:pt x="14273" y="1758"/>
                      <a:pt x="11952" y="1758"/>
                    </a:cubicBezTo>
                    <a:cubicBezTo>
                      <a:pt x="11069" y="1758"/>
                      <a:pt x="10188" y="1697"/>
                      <a:pt x="9312" y="1547"/>
                    </a:cubicBezTo>
                    <a:cubicBezTo>
                      <a:pt x="6971" y="1157"/>
                      <a:pt x="4781" y="1"/>
                      <a:pt x="242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4958" name="Google Shape;14958;p43"/>
            <p:cNvGrpSpPr/>
            <p:nvPr/>
          </p:nvGrpSpPr>
          <p:grpSpPr>
            <a:xfrm rot="-832926">
              <a:off x="4011775" y="568506"/>
              <a:ext cx="493167" cy="832962"/>
              <a:chOff x="5035500" y="498125"/>
              <a:chExt cx="781525" cy="1320000"/>
            </a:xfrm>
          </p:grpSpPr>
          <p:sp>
            <p:nvSpPr>
              <p:cNvPr id="14959" name="Google Shape;14959;p43"/>
              <p:cNvSpPr/>
              <p:nvPr/>
            </p:nvSpPr>
            <p:spPr>
              <a:xfrm>
                <a:off x="5106125" y="846100"/>
                <a:ext cx="631400" cy="913375"/>
              </a:xfrm>
              <a:custGeom>
                <a:rect b="b" l="l" r="r" t="t"/>
                <a:pathLst>
                  <a:path extrusionOk="0" h="36535" w="25256">
                    <a:moveTo>
                      <a:pt x="21575" y="1389"/>
                    </a:moveTo>
                    <a:cubicBezTo>
                      <a:pt x="21651" y="1389"/>
                      <a:pt x="21726" y="1478"/>
                      <a:pt x="21677" y="1542"/>
                    </a:cubicBezTo>
                    <a:cubicBezTo>
                      <a:pt x="21594" y="1668"/>
                      <a:pt x="21594" y="1898"/>
                      <a:pt x="21740" y="1982"/>
                    </a:cubicBezTo>
                    <a:cubicBezTo>
                      <a:pt x="21780" y="2001"/>
                      <a:pt x="21817" y="2010"/>
                      <a:pt x="21852" y="2010"/>
                    </a:cubicBezTo>
                    <a:cubicBezTo>
                      <a:pt x="21967" y="2010"/>
                      <a:pt x="22063" y="1925"/>
                      <a:pt x="22159" y="1877"/>
                    </a:cubicBezTo>
                    <a:cubicBezTo>
                      <a:pt x="22183" y="1858"/>
                      <a:pt x="22209" y="1850"/>
                      <a:pt x="22234" y="1850"/>
                    </a:cubicBezTo>
                    <a:cubicBezTo>
                      <a:pt x="22320" y="1850"/>
                      <a:pt x="22400" y="1943"/>
                      <a:pt x="22368" y="2024"/>
                    </a:cubicBezTo>
                    <a:cubicBezTo>
                      <a:pt x="22304" y="2228"/>
                      <a:pt x="22107" y="2323"/>
                      <a:pt x="21911" y="2323"/>
                    </a:cubicBezTo>
                    <a:cubicBezTo>
                      <a:pt x="21786" y="2323"/>
                      <a:pt x="21662" y="2285"/>
                      <a:pt x="21573" y="2212"/>
                    </a:cubicBezTo>
                    <a:cubicBezTo>
                      <a:pt x="21322" y="2024"/>
                      <a:pt x="21301" y="1647"/>
                      <a:pt x="21510" y="1417"/>
                    </a:cubicBezTo>
                    <a:cubicBezTo>
                      <a:pt x="21529" y="1397"/>
                      <a:pt x="21552" y="1389"/>
                      <a:pt x="21575" y="1389"/>
                    </a:cubicBezTo>
                    <a:close/>
                    <a:moveTo>
                      <a:pt x="19125" y="2645"/>
                    </a:moveTo>
                    <a:cubicBezTo>
                      <a:pt x="19208" y="2645"/>
                      <a:pt x="19296" y="2748"/>
                      <a:pt x="19250" y="2840"/>
                    </a:cubicBezTo>
                    <a:cubicBezTo>
                      <a:pt x="19125" y="3028"/>
                      <a:pt x="19104" y="3216"/>
                      <a:pt x="19146" y="3404"/>
                    </a:cubicBezTo>
                    <a:cubicBezTo>
                      <a:pt x="19271" y="3404"/>
                      <a:pt x="19376" y="3363"/>
                      <a:pt x="19480" y="3279"/>
                    </a:cubicBezTo>
                    <a:cubicBezTo>
                      <a:pt x="19516" y="3252"/>
                      <a:pt x="19554" y="3240"/>
                      <a:pt x="19590" y="3240"/>
                    </a:cubicBezTo>
                    <a:cubicBezTo>
                      <a:pt x="19721" y="3240"/>
                      <a:pt x="19826" y="3394"/>
                      <a:pt x="19711" y="3509"/>
                    </a:cubicBezTo>
                    <a:cubicBezTo>
                      <a:pt x="19606" y="3635"/>
                      <a:pt x="19460" y="3718"/>
                      <a:pt x="19313" y="3739"/>
                    </a:cubicBezTo>
                    <a:cubicBezTo>
                      <a:pt x="19277" y="3745"/>
                      <a:pt x="19230" y="3750"/>
                      <a:pt x="19180" y="3750"/>
                    </a:cubicBezTo>
                    <a:cubicBezTo>
                      <a:pt x="19058" y="3750"/>
                      <a:pt x="18918" y="3724"/>
                      <a:pt x="18874" y="3635"/>
                    </a:cubicBezTo>
                    <a:cubicBezTo>
                      <a:pt x="18790" y="3488"/>
                      <a:pt x="18811" y="3279"/>
                      <a:pt x="18832" y="3132"/>
                    </a:cubicBezTo>
                    <a:cubicBezTo>
                      <a:pt x="18853" y="2965"/>
                      <a:pt x="18936" y="2819"/>
                      <a:pt x="19041" y="2693"/>
                    </a:cubicBezTo>
                    <a:cubicBezTo>
                      <a:pt x="19064" y="2659"/>
                      <a:pt x="19094" y="2645"/>
                      <a:pt x="19125" y="2645"/>
                    </a:cubicBezTo>
                    <a:close/>
                    <a:moveTo>
                      <a:pt x="22139" y="3256"/>
                    </a:moveTo>
                    <a:cubicBezTo>
                      <a:pt x="22266" y="3256"/>
                      <a:pt x="22392" y="3295"/>
                      <a:pt x="22493" y="3384"/>
                    </a:cubicBezTo>
                    <a:cubicBezTo>
                      <a:pt x="22828" y="3676"/>
                      <a:pt x="22745" y="4241"/>
                      <a:pt x="22326" y="4409"/>
                    </a:cubicBezTo>
                    <a:cubicBezTo>
                      <a:pt x="22308" y="4416"/>
                      <a:pt x="22291" y="4419"/>
                      <a:pt x="22275" y="4419"/>
                    </a:cubicBezTo>
                    <a:cubicBezTo>
                      <a:pt x="22147" y="4419"/>
                      <a:pt x="22110" y="4211"/>
                      <a:pt x="22221" y="4137"/>
                    </a:cubicBezTo>
                    <a:cubicBezTo>
                      <a:pt x="22368" y="4032"/>
                      <a:pt x="22431" y="3760"/>
                      <a:pt x="22284" y="3635"/>
                    </a:cubicBezTo>
                    <a:cubicBezTo>
                      <a:pt x="22235" y="3586"/>
                      <a:pt x="22170" y="3565"/>
                      <a:pt x="22103" y="3565"/>
                    </a:cubicBezTo>
                    <a:cubicBezTo>
                      <a:pt x="21968" y="3565"/>
                      <a:pt x="21824" y="3649"/>
                      <a:pt x="21782" y="3760"/>
                    </a:cubicBezTo>
                    <a:cubicBezTo>
                      <a:pt x="21756" y="3829"/>
                      <a:pt x="21703" y="3859"/>
                      <a:pt x="21651" y="3859"/>
                    </a:cubicBezTo>
                    <a:cubicBezTo>
                      <a:pt x="21576" y="3859"/>
                      <a:pt x="21506" y="3796"/>
                      <a:pt x="21531" y="3697"/>
                    </a:cubicBezTo>
                    <a:cubicBezTo>
                      <a:pt x="21602" y="3429"/>
                      <a:pt x="21873" y="3256"/>
                      <a:pt x="22139" y="3256"/>
                    </a:cubicBezTo>
                    <a:close/>
                    <a:moveTo>
                      <a:pt x="3990" y="6704"/>
                    </a:moveTo>
                    <a:cubicBezTo>
                      <a:pt x="4062" y="6704"/>
                      <a:pt x="4132" y="6807"/>
                      <a:pt x="4102" y="6899"/>
                    </a:cubicBezTo>
                    <a:cubicBezTo>
                      <a:pt x="3957" y="7168"/>
                      <a:pt x="3678" y="7294"/>
                      <a:pt x="3394" y="7294"/>
                    </a:cubicBezTo>
                    <a:cubicBezTo>
                      <a:pt x="3103" y="7294"/>
                      <a:pt x="2806" y="7163"/>
                      <a:pt x="2637" y="6920"/>
                    </a:cubicBezTo>
                    <a:cubicBezTo>
                      <a:pt x="2590" y="6858"/>
                      <a:pt x="2659" y="6784"/>
                      <a:pt x="2723" y="6784"/>
                    </a:cubicBezTo>
                    <a:cubicBezTo>
                      <a:pt x="2745" y="6784"/>
                      <a:pt x="2767" y="6793"/>
                      <a:pt x="2783" y="6815"/>
                    </a:cubicBezTo>
                    <a:cubicBezTo>
                      <a:pt x="2924" y="6974"/>
                      <a:pt x="3106" y="7045"/>
                      <a:pt x="3291" y="7045"/>
                    </a:cubicBezTo>
                    <a:cubicBezTo>
                      <a:pt x="3520" y="7045"/>
                      <a:pt x="3752" y="6937"/>
                      <a:pt x="3913" y="6752"/>
                    </a:cubicBezTo>
                    <a:cubicBezTo>
                      <a:pt x="3936" y="6718"/>
                      <a:pt x="3963" y="6704"/>
                      <a:pt x="3990" y="6704"/>
                    </a:cubicBezTo>
                    <a:close/>
                    <a:moveTo>
                      <a:pt x="4896" y="8467"/>
                    </a:moveTo>
                    <a:cubicBezTo>
                      <a:pt x="4910" y="8467"/>
                      <a:pt x="4924" y="8467"/>
                      <a:pt x="4939" y="8468"/>
                    </a:cubicBezTo>
                    <a:cubicBezTo>
                      <a:pt x="5085" y="8468"/>
                      <a:pt x="5085" y="8656"/>
                      <a:pt x="4939" y="8677"/>
                    </a:cubicBezTo>
                    <a:cubicBezTo>
                      <a:pt x="4729" y="8698"/>
                      <a:pt x="4499" y="8845"/>
                      <a:pt x="4415" y="9054"/>
                    </a:cubicBezTo>
                    <a:cubicBezTo>
                      <a:pt x="4390" y="9105"/>
                      <a:pt x="4340" y="9128"/>
                      <a:pt x="4293" y="9128"/>
                    </a:cubicBezTo>
                    <a:cubicBezTo>
                      <a:pt x="4224" y="9128"/>
                      <a:pt x="4160" y="9078"/>
                      <a:pt x="4185" y="8991"/>
                    </a:cubicBezTo>
                    <a:cubicBezTo>
                      <a:pt x="4306" y="8690"/>
                      <a:pt x="4579" y="8467"/>
                      <a:pt x="4896" y="8467"/>
                    </a:cubicBezTo>
                    <a:close/>
                    <a:moveTo>
                      <a:pt x="12128" y="9544"/>
                    </a:moveTo>
                    <a:cubicBezTo>
                      <a:pt x="12218" y="9544"/>
                      <a:pt x="12301" y="9663"/>
                      <a:pt x="12220" y="9744"/>
                    </a:cubicBezTo>
                    <a:cubicBezTo>
                      <a:pt x="12094" y="9912"/>
                      <a:pt x="12136" y="10163"/>
                      <a:pt x="12304" y="10267"/>
                    </a:cubicBezTo>
                    <a:cubicBezTo>
                      <a:pt x="12350" y="10291"/>
                      <a:pt x="12399" y="10301"/>
                      <a:pt x="12446" y="10301"/>
                    </a:cubicBezTo>
                    <a:cubicBezTo>
                      <a:pt x="12570" y="10301"/>
                      <a:pt x="12689" y="10232"/>
                      <a:pt x="12764" y="10142"/>
                    </a:cubicBezTo>
                    <a:cubicBezTo>
                      <a:pt x="12795" y="10111"/>
                      <a:pt x="12830" y="10098"/>
                      <a:pt x="12864" y="10098"/>
                    </a:cubicBezTo>
                    <a:cubicBezTo>
                      <a:pt x="12967" y="10098"/>
                      <a:pt x="13062" y="10220"/>
                      <a:pt x="13015" y="10330"/>
                    </a:cubicBezTo>
                    <a:cubicBezTo>
                      <a:pt x="12912" y="10536"/>
                      <a:pt x="12690" y="10639"/>
                      <a:pt x="12471" y="10639"/>
                    </a:cubicBezTo>
                    <a:cubicBezTo>
                      <a:pt x="12335" y="10639"/>
                      <a:pt x="12199" y="10599"/>
                      <a:pt x="12094" y="10519"/>
                    </a:cubicBezTo>
                    <a:cubicBezTo>
                      <a:pt x="11801" y="10288"/>
                      <a:pt x="11801" y="9828"/>
                      <a:pt x="12053" y="9577"/>
                    </a:cubicBezTo>
                    <a:cubicBezTo>
                      <a:pt x="12076" y="9554"/>
                      <a:pt x="12102" y="9544"/>
                      <a:pt x="12128" y="9544"/>
                    </a:cubicBezTo>
                    <a:close/>
                    <a:moveTo>
                      <a:pt x="10778" y="9185"/>
                    </a:moveTo>
                    <a:cubicBezTo>
                      <a:pt x="10830" y="9185"/>
                      <a:pt x="10886" y="9202"/>
                      <a:pt x="10944" y="9242"/>
                    </a:cubicBezTo>
                    <a:cubicBezTo>
                      <a:pt x="11018" y="9298"/>
                      <a:pt x="10993" y="9437"/>
                      <a:pt x="10898" y="9437"/>
                    </a:cubicBezTo>
                    <a:cubicBezTo>
                      <a:pt x="10886" y="9437"/>
                      <a:pt x="10874" y="9435"/>
                      <a:pt x="10860" y="9430"/>
                    </a:cubicBezTo>
                    <a:cubicBezTo>
                      <a:pt x="10818" y="9430"/>
                      <a:pt x="11006" y="9723"/>
                      <a:pt x="11027" y="9765"/>
                    </a:cubicBezTo>
                    <a:cubicBezTo>
                      <a:pt x="11069" y="9828"/>
                      <a:pt x="11111" y="9891"/>
                      <a:pt x="11132" y="9954"/>
                    </a:cubicBezTo>
                    <a:cubicBezTo>
                      <a:pt x="11195" y="10100"/>
                      <a:pt x="11216" y="10267"/>
                      <a:pt x="11216" y="10414"/>
                    </a:cubicBezTo>
                    <a:cubicBezTo>
                      <a:pt x="11216" y="10728"/>
                      <a:pt x="11069" y="11021"/>
                      <a:pt x="10818" y="11209"/>
                    </a:cubicBezTo>
                    <a:cubicBezTo>
                      <a:pt x="10796" y="11223"/>
                      <a:pt x="10773" y="11230"/>
                      <a:pt x="10749" y="11230"/>
                    </a:cubicBezTo>
                    <a:cubicBezTo>
                      <a:pt x="10636" y="11230"/>
                      <a:pt x="10519" y="11083"/>
                      <a:pt x="10588" y="10979"/>
                    </a:cubicBezTo>
                    <a:cubicBezTo>
                      <a:pt x="10776" y="10749"/>
                      <a:pt x="10902" y="10498"/>
                      <a:pt x="10839" y="10184"/>
                    </a:cubicBezTo>
                    <a:cubicBezTo>
                      <a:pt x="10776" y="9954"/>
                      <a:pt x="10588" y="9849"/>
                      <a:pt x="10525" y="9619"/>
                    </a:cubicBezTo>
                    <a:cubicBezTo>
                      <a:pt x="10459" y="9421"/>
                      <a:pt x="10588" y="9185"/>
                      <a:pt x="10778" y="9185"/>
                    </a:cubicBezTo>
                    <a:close/>
                    <a:moveTo>
                      <a:pt x="12144" y="12936"/>
                    </a:moveTo>
                    <a:cubicBezTo>
                      <a:pt x="12374" y="12936"/>
                      <a:pt x="12599" y="12996"/>
                      <a:pt x="12806" y="13092"/>
                    </a:cubicBezTo>
                    <a:cubicBezTo>
                      <a:pt x="12869" y="13113"/>
                      <a:pt x="12890" y="13197"/>
                      <a:pt x="12869" y="13260"/>
                    </a:cubicBezTo>
                    <a:cubicBezTo>
                      <a:pt x="12827" y="13511"/>
                      <a:pt x="12764" y="13783"/>
                      <a:pt x="12701" y="14055"/>
                    </a:cubicBezTo>
                    <a:cubicBezTo>
                      <a:pt x="12693" y="14113"/>
                      <a:pt x="12652" y="14138"/>
                      <a:pt x="12606" y="14138"/>
                    </a:cubicBezTo>
                    <a:cubicBezTo>
                      <a:pt x="12537" y="14138"/>
                      <a:pt x="12458" y="14080"/>
                      <a:pt x="12471" y="13992"/>
                    </a:cubicBezTo>
                    <a:cubicBezTo>
                      <a:pt x="12513" y="13762"/>
                      <a:pt x="12534" y="13532"/>
                      <a:pt x="12576" y="13301"/>
                    </a:cubicBezTo>
                    <a:cubicBezTo>
                      <a:pt x="12397" y="13220"/>
                      <a:pt x="12194" y="13189"/>
                      <a:pt x="11984" y="13189"/>
                    </a:cubicBezTo>
                    <a:cubicBezTo>
                      <a:pt x="11924" y="13189"/>
                      <a:pt x="11863" y="13192"/>
                      <a:pt x="11801" y="13197"/>
                    </a:cubicBezTo>
                    <a:cubicBezTo>
                      <a:pt x="11796" y="13198"/>
                      <a:pt x="11790" y="13198"/>
                      <a:pt x="11784" y="13198"/>
                    </a:cubicBezTo>
                    <a:cubicBezTo>
                      <a:pt x="11674" y="13198"/>
                      <a:pt x="11661" y="13007"/>
                      <a:pt x="11781" y="12987"/>
                    </a:cubicBezTo>
                    <a:cubicBezTo>
                      <a:pt x="11902" y="12952"/>
                      <a:pt x="12024" y="12936"/>
                      <a:pt x="12144" y="12936"/>
                    </a:cubicBezTo>
                    <a:close/>
                    <a:moveTo>
                      <a:pt x="16123" y="21345"/>
                    </a:moveTo>
                    <a:cubicBezTo>
                      <a:pt x="16207" y="21345"/>
                      <a:pt x="16276" y="21460"/>
                      <a:pt x="16195" y="21524"/>
                    </a:cubicBezTo>
                    <a:cubicBezTo>
                      <a:pt x="16028" y="21754"/>
                      <a:pt x="16028" y="22152"/>
                      <a:pt x="16258" y="22340"/>
                    </a:cubicBezTo>
                    <a:cubicBezTo>
                      <a:pt x="16357" y="22414"/>
                      <a:pt x="16459" y="22443"/>
                      <a:pt x="16562" y="22443"/>
                    </a:cubicBezTo>
                    <a:cubicBezTo>
                      <a:pt x="16720" y="22443"/>
                      <a:pt x="16880" y="22375"/>
                      <a:pt x="17032" y="22299"/>
                    </a:cubicBezTo>
                    <a:cubicBezTo>
                      <a:pt x="17048" y="22292"/>
                      <a:pt x="17065" y="22289"/>
                      <a:pt x="17082" y="22289"/>
                    </a:cubicBezTo>
                    <a:cubicBezTo>
                      <a:pt x="17177" y="22289"/>
                      <a:pt x="17274" y="22380"/>
                      <a:pt x="17221" y="22487"/>
                    </a:cubicBezTo>
                    <a:cubicBezTo>
                      <a:pt x="17095" y="22675"/>
                      <a:pt x="16875" y="22759"/>
                      <a:pt x="16651" y="22759"/>
                    </a:cubicBezTo>
                    <a:cubicBezTo>
                      <a:pt x="16426" y="22759"/>
                      <a:pt x="16195" y="22675"/>
                      <a:pt x="16049" y="22529"/>
                    </a:cubicBezTo>
                    <a:cubicBezTo>
                      <a:pt x="15735" y="22215"/>
                      <a:pt x="15756" y="21692"/>
                      <a:pt x="16049" y="21378"/>
                    </a:cubicBezTo>
                    <a:cubicBezTo>
                      <a:pt x="16073" y="21354"/>
                      <a:pt x="16098" y="21345"/>
                      <a:pt x="16123" y="21345"/>
                    </a:cubicBezTo>
                    <a:close/>
                    <a:moveTo>
                      <a:pt x="16823" y="24135"/>
                    </a:moveTo>
                    <a:cubicBezTo>
                      <a:pt x="17005" y="24135"/>
                      <a:pt x="17185" y="24197"/>
                      <a:pt x="17325" y="24328"/>
                    </a:cubicBezTo>
                    <a:cubicBezTo>
                      <a:pt x="17660" y="24684"/>
                      <a:pt x="17576" y="25270"/>
                      <a:pt x="17179" y="25500"/>
                    </a:cubicBezTo>
                    <a:cubicBezTo>
                      <a:pt x="17158" y="25510"/>
                      <a:pt x="17137" y="25515"/>
                      <a:pt x="17117" y="25515"/>
                    </a:cubicBezTo>
                    <a:cubicBezTo>
                      <a:pt x="17018" y="25515"/>
                      <a:pt x="16945" y="25402"/>
                      <a:pt x="17032" y="25332"/>
                    </a:cubicBezTo>
                    <a:cubicBezTo>
                      <a:pt x="17242" y="25144"/>
                      <a:pt x="17346" y="24767"/>
                      <a:pt x="17137" y="24537"/>
                    </a:cubicBezTo>
                    <a:cubicBezTo>
                      <a:pt x="17039" y="24430"/>
                      <a:pt x="16914" y="24384"/>
                      <a:pt x="16789" y="24384"/>
                    </a:cubicBezTo>
                    <a:cubicBezTo>
                      <a:pt x="16620" y="24384"/>
                      <a:pt x="16450" y="24468"/>
                      <a:pt x="16342" y="24600"/>
                    </a:cubicBezTo>
                    <a:cubicBezTo>
                      <a:pt x="16320" y="24628"/>
                      <a:pt x="16292" y="24639"/>
                      <a:pt x="16263" y="24639"/>
                    </a:cubicBezTo>
                    <a:cubicBezTo>
                      <a:pt x="16185" y="24639"/>
                      <a:pt x="16108" y="24551"/>
                      <a:pt x="16154" y="24475"/>
                    </a:cubicBezTo>
                    <a:cubicBezTo>
                      <a:pt x="16312" y="24255"/>
                      <a:pt x="16570" y="24135"/>
                      <a:pt x="16823" y="24135"/>
                    </a:cubicBezTo>
                    <a:close/>
                    <a:moveTo>
                      <a:pt x="9593" y="31511"/>
                    </a:moveTo>
                    <a:cubicBezTo>
                      <a:pt x="9664" y="31511"/>
                      <a:pt x="9734" y="31573"/>
                      <a:pt x="9709" y="31672"/>
                    </a:cubicBezTo>
                    <a:cubicBezTo>
                      <a:pt x="9622" y="32039"/>
                      <a:pt x="9971" y="32289"/>
                      <a:pt x="10308" y="32289"/>
                    </a:cubicBezTo>
                    <a:cubicBezTo>
                      <a:pt x="10375" y="32289"/>
                      <a:pt x="10442" y="32279"/>
                      <a:pt x="10504" y="32258"/>
                    </a:cubicBezTo>
                    <a:cubicBezTo>
                      <a:pt x="10522" y="32251"/>
                      <a:pt x="10538" y="32247"/>
                      <a:pt x="10552" y="32247"/>
                    </a:cubicBezTo>
                    <a:cubicBezTo>
                      <a:pt x="10663" y="32247"/>
                      <a:pt x="10701" y="32433"/>
                      <a:pt x="10609" y="32488"/>
                    </a:cubicBezTo>
                    <a:cubicBezTo>
                      <a:pt x="10495" y="32564"/>
                      <a:pt x="10374" y="32598"/>
                      <a:pt x="10255" y="32598"/>
                    </a:cubicBezTo>
                    <a:cubicBezTo>
                      <a:pt x="9785" y="32598"/>
                      <a:pt x="9345" y="32077"/>
                      <a:pt x="9479" y="31610"/>
                    </a:cubicBezTo>
                    <a:cubicBezTo>
                      <a:pt x="9496" y="31541"/>
                      <a:pt x="9545" y="31511"/>
                      <a:pt x="9593" y="31511"/>
                    </a:cubicBezTo>
                    <a:close/>
                    <a:moveTo>
                      <a:pt x="18920" y="31784"/>
                    </a:moveTo>
                    <a:cubicBezTo>
                      <a:pt x="19007" y="31784"/>
                      <a:pt x="19087" y="31852"/>
                      <a:pt x="19062" y="31965"/>
                    </a:cubicBezTo>
                    <a:cubicBezTo>
                      <a:pt x="18978" y="32195"/>
                      <a:pt x="19041" y="32467"/>
                      <a:pt x="19250" y="32614"/>
                    </a:cubicBezTo>
                    <a:cubicBezTo>
                      <a:pt x="19333" y="32672"/>
                      <a:pt x="19430" y="32697"/>
                      <a:pt x="19528" y="32697"/>
                    </a:cubicBezTo>
                    <a:cubicBezTo>
                      <a:pt x="19676" y="32697"/>
                      <a:pt x="19827" y="32639"/>
                      <a:pt x="19941" y="32551"/>
                    </a:cubicBezTo>
                    <a:cubicBezTo>
                      <a:pt x="19967" y="32533"/>
                      <a:pt x="19993" y="32525"/>
                      <a:pt x="20019" y="32525"/>
                    </a:cubicBezTo>
                    <a:cubicBezTo>
                      <a:pt x="20137" y="32525"/>
                      <a:pt x="20232" y="32699"/>
                      <a:pt x="20129" y="32802"/>
                    </a:cubicBezTo>
                    <a:cubicBezTo>
                      <a:pt x="19963" y="32974"/>
                      <a:pt x="19767" y="33047"/>
                      <a:pt x="19575" y="33047"/>
                    </a:cubicBezTo>
                    <a:cubicBezTo>
                      <a:pt x="19043" y="33047"/>
                      <a:pt x="18538" y="32481"/>
                      <a:pt x="18769" y="31882"/>
                    </a:cubicBezTo>
                    <a:cubicBezTo>
                      <a:pt x="18803" y="31815"/>
                      <a:pt x="18863" y="31784"/>
                      <a:pt x="18920" y="31784"/>
                    </a:cubicBezTo>
                    <a:close/>
                    <a:moveTo>
                      <a:pt x="7925" y="32494"/>
                    </a:moveTo>
                    <a:cubicBezTo>
                      <a:pt x="8001" y="32494"/>
                      <a:pt x="8056" y="32593"/>
                      <a:pt x="7993" y="32656"/>
                    </a:cubicBezTo>
                    <a:cubicBezTo>
                      <a:pt x="7805" y="32865"/>
                      <a:pt x="7805" y="33221"/>
                      <a:pt x="8035" y="33388"/>
                    </a:cubicBezTo>
                    <a:cubicBezTo>
                      <a:pt x="8116" y="33440"/>
                      <a:pt x="8208" y="33463"/>
                      <a:pt x="8299" y="33463"/>
                    </a:cubicBezTo>
                    <a:cubicBezTo>
                      <a:pt x="8468" y="33463"/>
                      <a:pt x="8638" y="33385"/>
                      <a:pt x="8747" y="33262"/>
                    </a:cubicBezTo>
                    <a:cubicBezTo>
                      <a:pt x="8767" y="33247"/>
                      <a:pt x="8788" y="33241"/>
                      <a:pt x="8808" y="33241"/>
                    </a:cubicBezTo>
                    <a:cubicBezTo>
                      <a:pt x="8872" y="33241"/>
                      <a:pt x="8925" y="33308"/>
                      <a:pt x="8893" y="33388"/>
                    </a:cubicBezTo>
                    <a:cubicBezTo>
                      <a:pt x="8792" y="33615"/>
                      <a:pt x="8554" y="33736"/>
                      <a:pt x="8312" y="33736"/>
                    </a:cubicBezTo>
                    <a:cubicBezTo>
                      <a:pt x="8153" y="33736"/>
                      <a:pt x="7992" y="33684"/>
                      <a:pt x="7868" y="33576"/>
                    </a:cubicBezTo>
                    <a:cubicBezTo>
                      <a:pt x="7554" y="33304"/>
                      <a:pt x="7554" y="32802"/>
                      <a:pt x="7847" y="32530"/>
                    </a:cubicBezTo>
                    <a:cubicBezTo>
                      <a:pt x="7873" y="32504"/>
                      <a:pt x="7900" y="32494"/>
                      <a:pt x="7925" y="32494"/>
                    </a:cubicBezTo>
                    <a:close/>
                    <a:moveTo>
                      <a:pt x="10558" y="34167"/>
                    </a:moveTo>
                    <a:cubicBezTo>
                      <a:pt x="10609" y="34167"/>
                      <a:pt x="10662" y="34172"/>
                      <a:pt x="10713" y="34183"/>
                    </a:cubicBezTo>
                    <a:cubicBezTo>
                      <a:pt x="11132" y="34267"/>
                      <a:pt x="11446" y="34643"/>
                      <a:pt x="11404" y="35083"/>
                    </a:cubicBezTo>
                    <a:cubicBezTo>
                      <a:pt x="11404" y="35142"/>
                      <a:pt x="11344" y="35181"/>
                      <a:pt x="11287" y="35181"/>
                    </a:cubicBezTo>
                    <a:cubicBezTo>
                      <a:pt x="11244" y="35181"/>
                      <a:pt x="11204" y="35158"/>
                      <a:pt x="11195" y="35104"/>
                    </a:cubicBezTo>
                    <a:cubicBezTo>
                      <a:pt x="11153" y="34811"/>
                      <a:pt x="11006" y="34518"/>
                      <a:pt x="10693" y="34434"/>
                    </a:cubicBezTo>
                    <a:cubicBezTo>
                      <a:pt x="10633" y="34416"/>
                      <a:pt x="10574" y="34407"/>
                      <a:pt x="10518" y="34407"/>
                    </a:cubicBezTo>
                    <a:cubicBezTo>
                      <a:pt x="10258" y="34407"/>
                      <a:pt x="10039" y="34591"/>
                      <a:pt x="9918" y="34832"/>
                    </a:cubicBezTo>
                    <a:cubicBezTo>
                      <a:pt x="9898" y="34872"/>
                      <a:pt x="9866" y="34888"/>
                      <a:pt x="9832" y="34888"/>
                    </a:cubicBezTo>
                    <a:cubicBezTo>
                      <a:pt x="9761" y="34888"/>
                      <a:pt x="9687" y="34813"/>
                      <a:pt x="9730" y="34727"/>
                    </a:cubicBezTo>
                    <a:cubicBezTo>
                      <a:pt x="9876" y="34400"/>
                      <a:pt x="10211" y="34167"/>
                      <a:pt x="10558" y="34167"/>
                    </a:cubicBezTo>
                    <a:close/>
                    <a:moveTo>
                      <a:pt x="21492" y="0"/>
                    </a:moveTo>
                    <a:cubicBezTo>
                      <a:pt x="20138" y="0"/>
                      <a:pt x="18744" y="232"/>
                      <a:pt x="17765" y="391"/>
                    </a:cubicBezTo>
                    <a:cubicBezTo>
                      <a:pt x="15484" y="768"/>
                      <a:pt x="13245" y="1417"/>
                      <a:pt x="10985" y="1898"/>
                    </a:cubicBezTo>
                    <a:cubicBezTo>
                      <a:pt x="9189" y="2297"/>
                      <a:pt x="7281" y="2607"/>
                      <a:pt x="5398" y="2607"/>
                    </a:cubicBezTo>
                    <a:cubicBezTo>
                      <a:pt x="3531" y="2607"/>
                      <a:pt x="1688" y="2302"/>
                      <a:pt x="1" y="1480"/>
                    </a:cubicBezTo>
                    <a:lnTo>
                      <a:pt x="1" y="1480"/>
                    </a:lnTo>
                    <a:cubicBezTo>
                      <a:pt x="147" y="2505"/>
                      <a:pt x="377" y="3509"/>
                      <a:pt x="691" y="4513"/>
                    </a:cubicBezTo>
                    <a:cubicBezTo>
                      <a:pt x="1716" y="7778"/>
                      <a:pt x="3307" y="10811"/>
                      <a:pt x="4625" y="13950"/>
                    </a:cubicBezTo>
                    <a:cubicBezTo>
                      <a:pt x="5734" y="16545"/>
                      <a:pt x="6675" y="19202"/>
                      <a:pt x="7052" y="22026"/>
                    </a:cubicBezTo>
                    <a:cubicBezTo>
                      <a:pt x="7491" y="25207"/>
                      <a:pt x="7177" y="28325"/>
                      <a:pt x="6403" y="31442"/>
                    </a:cubicBezTo>
                    <a:cubicBezTo>
                      <a:pt x="6131" y="32593"/>
                      <a:pt x="5755" y="34016"/>
                      <a:pt x="6654" y="35020"/>
                    </a:cubicBezTo>
                    <a:cubicBezTo>
                      <a:pt x="7240" y="35648"/>
                      <a:pt x="8140" y="35878"/>
                      <a:pt x="8956" y="36045"/>
                    </a:cubicBezTo>
                    <a:cubicBezTo>
                      <a:pt x="10483" y="36395"/>
                      <a:pt x="12059" y="36534"/>
                      <a:pt x="13627" y="36534"/>
                    </a:cubicBezTo>
                    <a:cubicBezTo>
                      <a:pt x="13842" y="36534"/>
                      <a:pt x="14056" y="36532"/>
                      <a:pt x="14270" y="36527"/>
                    </a:cubicBezTo>
                    <a:cubicBezTo>
                      <a:pt x="16070" y="36464"/>
                      <a:pt x="17974" y="36255"/>
                      <a:pt x="19669" y="35627"/>
                    </a:cubicBezTo>
                    <a:cubicBezTo>
                      <a:pt x="20506" y="35334"/>
                      <a:pt x="21364" y="34874"/>
                      <a:pt x="21782" y="34078"/>
                    </a:cubicBezTo>
                    <a:cubicBezTo>
                      <a:pt x="22326" y="33116"/>
                      <a:pt x="22033" y="31986"/>
                      <a:pt x="21719" y="31024"/>
                    </a:cubicBezTo>
                    <a:cubicBezTo>
                      <a:pt x="20673" y="27927"/>
                      <a:pt x="19501" y="24956"/>
                      <a:pt x="19313" y="21650"/>
                    </a:cubicBezTo>
                    <a:cubicBezTo>
                      <a:pt x="19146" y="18490"/>
                      <a:pt x="19941" y="15477"/>
                      <a:pt x="21071" y="12569"/>
                    </a:cubicBezTo>
                    <a:cubicBezTo>
                      <a:pt x="22493" y="8970"/>
                      <a:pt x="24460" y="5162"/>
                      <a:pt x="25255" y="1291"/>
                    </a:cubicBezTo>
                    <a:cubicBezTo>
                      <a:pt x="25234" y="1270"/>
                      <a:pt x="25214" y="1249"/>
                      <a:pt x="25193" y="1228"/>
                    </a:cubicBezTo>
                    <a:cubicBezTo>
                      <a:pt x="24405" y="277"/>
                      <a:pt x="22973" y="0"/>
                      <a:pt x="214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60" name="Google Shape;14960;p43"/>
              <p:cNvSpPr/>
              <p:nvPr/>
            </p:nvSpPr>
            <p:spPr>
              <a:xfrm>
                <a:off x="5057475" y="653950"/>
                <a:ext cx="630875" cy="1148825"/>
              </a:xfrm>
              <a:custGeom>
                <a:rect b="b" l="l" r="r" t="t"/>
                <a:pathLst>
                  <a:path extrusionOk="0" h="45953" w="25235">
                    <a:moveTo>
                      <a:pt x="733" y="1"/>
                    </a:moveTo>
                    <a:lnTo>
                      <a:pt x="733" y="1"/>
                    </a:lnTo>
                    <a:cubicBezTo>
                      <a:pt x="503" y="4165"/>
                      <a:pt x="1" y="8349"/>
                      <a:pt x="942" y="12471"/>
                    </a:cubicBezTo>
                    <a:cubicBezTo>
                      <a:pt x="1779" y="16049"/>
                      <a:pt x="3683" y="19230"/>
                      <a:pt x="5232" y="22515"/>
                    </a:cubicBezTo>
                    <a:cubicBezTo>
                      <a:pt x="6529" y="25256"/>
                      <a:pt x="7533" y="28143"/>
                      <a:pt x="7449" y="31219"/>
                    </a:cubicBezTo>
                    <a:cubicBezTo>
                      <a:pt x="7408" y="33060"/>
                      <a:pt x="7052" y="34902"/>
                      <a:pt x="6675" y="36701"/>
                    </a:cubicBezTo>
                    <a:cubicBezTo>
                      <a:pt x="6299" y="38459"/>
                      <a:pt x="5692" y="40342"/>
                      <a:pt x="5817" y="42162"/>
                    </a:cubicBezTo>
                    <a:cubicBezTo>
                      <a:pt x="5985" y="44485"/>
                      <a:pt x="7847" y="45280"/>
                      <a:pt x="9856" y="45594"/>
                    </a:cubicBezTo>
                    <a:cubicBezTo>
                      <a:pt x="11597" y="45858"/>
                      <a:pt x="13355" y="45952"/>
                      <a:pt x="15100" y="45952"/>
                    </a:cubicBezTo>
                    <a:cubicBezTo>
                      <a:pt x="15284" y="45952"/>
                      <a:pt x="15468" y="45951"/>
                      <a:pt x="15652" y="45949"/>
                    </a:cubicBezTo>
                    <a:cubicBezTo>
                      <a:pt x="17786" y="45907"/>
                      <a:pt x="19941" y="45740"/>
                      <a:pt x="22033" y="45322"/>
                    </a:cubicBezTo>
                    <a:cubicBezTo>
                      <a:pt x="24272" y="44882"/>
                      <a:pt x="25235" y="43376"/>
                      <a:pt x="25046" y="41137"/>
                    </a:cubicBezTo>
                    <a:cubicBezTo>
                      <a:pt x="24983" y="40467"/>
                      <a:pt x="24858" y="39798"/>
                      <a:pt x="24691" y="39149"/>
                    </a:cubicBezTo>
                    <a:lnTo>
                      <a:pt x="24356" y="39212"/>
                    </a:lnTo>
                    <a:cubicBezTo>
                      <a:pt x="24711" y="40697"/>
                      <a:pt x="24607" y="42120"/>
                      <a:pt x="23142" y="43145"/>
                    </a:cubicBezTo>
                    <a:cubicBezTo>
                      <a:pt x="21887" y="44003"/>
                      <a:pt x="20234" y="44275"/>
                      <a:pt x="18748" y="44485"/>
                    </a:cubicBezTo>
                    <a:cubicBezTo>
                      <a:pt x="17689" y="44646"/>
                      <a:pt x="16620" y="44721"/>
                      <a:pt x="15554" y="44721"/>
                    </a:cubicBezTo>
                    <a:cubicBezTo>
                      <a:pt x="14958" y="44721"/>
                      <a:pt x="14362" y="44697"/>
                      <a:pt x="13768" y="44652"/>
                    </a:cubicBezTo>
                    <a:cubicBezTo>
                      <a:pt x="11404" y="44485"/>
                      <a:pt x="7575" y="44213"/>
                      <a:pt x="7512" y="41095"/>
                    </a:cubicBezTo>
                    <a:cubicBezTo>
                      <a:pt x="7491" y="39484"/>
                      <a:pt x="8203" y="37852"/>
                      <a:pt x="8454" y="36262"/>
                    </a:cubicBezTo>
                    <a:cubicBezTo>
                      <a:pt x="8747" y="34253"/>
                      <a:pt x="8789" y="32202"/>
                      <a:pt x="8558" y="30173"/>
                    </a:cubicBezTo>
                    <a:cubicBezTo>
                      <a:pt x="8140" y="26553"/>
                      <a:pt x="6717" y="23205"/>
                      <a:pt x="5253" y="19920"/>
                    </a:cubicBezTo>
                    <a:cubicBezTo>
                      <a:pt x="3913" y="16928"/>
                      <a:pt x="2512" y="13915"/>
                      <a:pt x="1737" y="10714"/>
                    </a:cubicBezTo>
                    <a:cubicBezTo>
                      <a:pt x="900" y="7261"/>
                      <a:pt x="1151" y="3872"/>
                      <a:pt x="1842" y="419"/>
                    </a:cubicBezTo>
                    <a:cubicBezTo>
                      <a:pt x="1444" y="336"/>
                      <a:pt x="1068" y="189"/>
                      <a:pt x="733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61" name="Google Shape;14961;p43"/>
              <p:cNvSpPr/>
              <p:nvPr/>
            </p:nvSpPr>
            <p:spPr>
              <a:xfrm>
                <a:off x="5591550" y="649250"/>
                <a:ext cx="225475" cy="985000"/>
              </a:xfrm>
              <a:custGeom>
                <a:rect b="b" l="l" r="r" t="t"/>
                <a:pathLst>
                  <a:path extrusionOk="0" h="39400" w="9019">
                    <a:moveTo>
                      <a:pt x="7763" y="1"/>
                    </a:moveTo>
                    <a:lnTo>
                      <a:pt x="7763" y="1"/>
                    </a:lnTo>
                    <a:cubicBezTo>
                      <a:pt x="7617" y="189"/>
                      <a:pt x="7429" y="356"/>
                      <a:pt x="7219" y="503"/>
                    </a:cubicBezTo>
                    <a:cubicBezTo>
                      <a:pt x="6801" y="796"/>
                      <a:pt x="6341" y="984"/>
                      <a:pt x="5838" y="1110"/>
                    </a:cubicBezTo>
                    <a:cubicBezTo>
                      <a:pt x="9019" y="8956"/>
                      <a:pt x="3202" y="16342"/>
                      <a:pt x="1151" y="23623"/>
                    </a:cubicBezTo>
                    <a:cubicBezTo>
                      <a:pt x="1" y="27683"/>
                      <a:pt x="377" y="31658"/>
                      <a:pt x="1675" y="35634"/>
                    </a:cubicBezTo>
                    <a:cubicBezTo>
                      <a:pt x="2051" y="36763"/>
                      <a:pt x="2700" y="38103"/>
                      <a:pt x="2993" y="39400"/>
                    </a:cubicBezTo>
                    <a:lnTo>
                      <a:pt x="3328" y="39337"/>
                    </a:lnTo>
                    <a:cubicBezTo>
                      <a:pt x="3035" y="38040"/>
                      <a:pt x="2658" y="36763"/>
                      <a:pt x="2428" y="35487"/>
                    </a:cubicBezTo>
                    <a:cubicBezTo>
                      <a:pt x="2135" y="33918"/>
                      <a:pt x="1947" y="32307"/>
                      <a:pt x="1905" y="30696"/>
                    </a:cubicBezTo>
                    <a:cubicBezTo>
                      <a:pt x="1800" y="27432"/>
                      <a:pt x="2449" y="24356"/>
                      <a:pt x="3767" y="21385"/>
                    </a:cubicBezTo>
                    <a:cubicBezTo>
                      <a:pt x="5336" y="17890"/>
                      <a:pt x="6738" y="14459"/>
                      <a:pt x="7429" y="10672"/>
                    </a:cubicBezTo>
                    <a:cubicBezTo>
                      <a:pt x="8056" y="7157"/>
                      <a:pt x="8161" y="3558"/>
                      <a:pt x="7763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62" name="Google Shape;14962;p43"/>
              <p:cNvSpPr/>
              <p:nvPr/>
            </p:nvSpPr>
            <p:spPr>
              <a:xfrm>
                <a:off x="5039700" y="511275"/>
                <a:ext cx="761650" cy="155525"/>
              </a:xfrm>
              <a:custGeom>
                <a:rect b="b" l="l" r="r" t="t"/>
                <a:pathLst>
                  <a:path extrusionOk="0" h="6221" w="30466">
                    <a:moveTo>
                      <a:pt x="2235" y="1"/>
                    </a:moveTo>
                    <a:cubicBezTo>
                      <a:pt x="2083" y="1"/>
                      <a:pt x="1931" y="6"/>
                      <a:pt x="1779" y="17"/>
                    </a:cubicBezTo>
                    <a:cubicBezTo>
                      <a:pt x="210" y="582"/>
                      <a:pt x="21" y="1356"/>
                      <a:pt x="1235" y="2318"/>
                    </a:cubicBezTo>
                    <a:cubicBezTo>
                      <a:pt x="1381" y="2381"/>
                      <a:pt x="1360" y="2590"/>
                      <a:pt x="1235" y="2674"/>
                    </a:cubicBezTo>
                    <a:cubicBezTo>
                      <a:pt x="0" y="3490"/>
                      <a:pt x="858" y="4892"/>
                      <a:pt x="1758" y="5373"/>
                    </a:cubicBezTo>
                    <a:cubicBezTo>
                      <a:pt x="2365" y="5708"/>
                      <a:pt x="3160" y="5771"/>
                      <a:pt x="3829" y="5792"/>
                    </a:cubicBezTo>
                    <a:cubicBezTo>
                      <a:pt x="3942" y="5796"/>
                      <a:pt x="4054" y="5797"/>
                      <a:pt x="4167" y="5797"/>
                    </a:cubicBezTo>
                    <a:cubicBezTo>
                      <a:pt x="5250" y="5797"/>
                      <a:pt x="6344" y="5622"/>
                      <a:pt x="7386" y="5394"/>
                    </a:cubicBezTo>
                    <a:cubicBezTo>
                      <a:pt x="9437" y="4976"/>
                      <a:pt x="11466" y="4327"/>
                      <a:pt x="13559" y="4160"/>
                    </a:cubicBezTo>
                    <a:cubicBezTo>
                      <a:pt x="13867" y="4136"/>
                      <a:pt x="14173" y="4125"/>
                      <a:pt x="14478" y="4125"/>
                    </a:cubicBezTo>
                    <a:cubicBezTo>
                      <a:pt x="18167" y="4125"/>
                      <a:pt x="21623" y="5761"/>
                      <a:pt x="25276" y="6147"/>
                    </a:cubicBezTo>
                    <a:cubicBezTo>
                      <a:pt x="25665" y="6190"/>
                      <a:pt x="26068" y="6220"/>
                      <a:pt x="26470" y="6220"/>
                    </a:cubicBezTo>
                    <a:cubicBezTo>
                      <a:pt x="27260" y="6220"/>
                      <a:pt x="28049" y="6103"/>
                      <a:pt x="28728" y="5729"/>
                    </a:cubicBezTo>
                    <a:cubicBezTo>
                      <a:pt x="29795" y="5122"/>
                      <a:pt x="30465" y="3804"/>
                      <a:pt x="29816" y="2632"/>
                    </a:cubicBezTo>
                    <a:cubicBezTo>
                      <a:pt x="28896" y="1000"/>
                      <a:pt x="26615" y="644"/>
                      <a:pt x="24941" y="561"/>
                    </a:cubicBezTo>
                    <a:cubicBezTo>
                      <a:pt x="24638" y="546"/>
                      <a:pt x="24335" y="540"/>
                      <a:pt x="24032" y="540"/>
                    </a:cubicBezTo>
                    <a:cubicBezTo>
                      <a:pt x="20371" y="540"/>
                      <a:pt x="16772" y="1520"/>
                      <a:pt x="13119" y="1732"/>
                    </a:cubicBezTo>
                    <a:cubicBezTo>
                      <a:pt x="12655" y="1764"/>
                      <a:pt x="12190" y="1781"/>
                      <a:pt x="11726" y="1781"/>
                    </a:cubicBezTo>
                    <a:cubicBezTo>
                      <a:pt x="10352" y="1781"/>
                      <a:pt x="8988" y="1632"/>
                      <a:pt x="7658" y="1272"/>
                    </a:cubicBezTo>
                    <a:cubicBezTo>
                      <a:pt x="5859" y="788"/>
                      <a:pt x="4095" y="1"/>
                      <a:pt x="223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63" name="Google Shape;14963;p43"/>
              <p:cNvSpPr/>
              <p:nvPr/>
            </p:nvSpPr>
            <p:spPr>
              <a:xfrm>
                <a:off x="5095150" y="627100"/>
                <a:ext cx="655450" cy="269425"/>
              </a:xfrm>
              <a:custGeom>
                <a:rect b="b" l="l" r="r" t="t"/>
                <a:pathLst>
                  <a:path extrusionOk="0" h="10777" w="26218">
                    <a:moveTo>
                      <a:pt x="12284" y="0"/>
                    </a:moveTo>
                    <a:cubicBezTo>
                      <a:pt x="9593" y="0"/>
                      <a:pt x="7041" y="931"/>
                      <a:pt x="4394" y="1389"/>
                    </a:cubicBezTo>
                    <a:cubicBezTo>
                      <a:pt x="3617" y="1506"/>
                      <a:pt x="2686" y="1644"/>
                      <a:pt x="1759" y="1644"/>
                    </a:cubicBezTo>
                    <a:cubicBezTo>
                      <a:pt x="1363" y="1644"/>
                      <a:pt x="968" y="1619"/>
                      <a:pt x="586" y="1556"/>
                    </a:cubicBezTo>
                    <a:cubicBezTo>
                      <a:pt x="168" y="4360"/>
                      <a:pt x="0" y="7101"/>
                      <a:pt x="377" y="9842"/>
                    </a:cubicBezTo>
                    <a:cubicBezTo>
                      <a:pt x="2112" y="10517"/>
                      <a:pt x="3849" y="10776"/>
                      <a:pt x="5589" y="10776"/>
                    </a:cubicBezTo>
                    <a:cubicBezTo>
                      <a:pt x="8591" y="10776"/>
                      <a:pt x="11598" y="10006"/>
                      <a:pt x="14605" y="9277"/>
                    </a:cubicBezTo>
                    <a:cubicBezTo>
                      <a:pt x="16880" y="8733"/>
                      <a:pt x="19194" y="8228"/>
                      <a:pt x="21547" y="8228"/>
                    </a:cubicBezTo>
                    <a:cubicBezTo>
                      <a:pt x="21639" y="8228"/>
                      <a:pt x="21731" y="8229"/>
                      <a:pt x="21824" y="8231"/>
                    </a:cubicBezTo>
                    <a:cubicBezTo>
                      <a:pt x="23058" y="8252"/>
                      <a:pt x="24962" y="8231"/>
                      <a:pt x="25820" y="9319"/>
                    </a:cubicBezTo>
                    <a:cubicBezTo>
                      <a:pt x="26217" y="6934"/>
                      <a:pt x="26134" y="4548"/>
                      <a:pt x="25150" y="2142"/>
                    </a:cubicBezTo>
                    <a:cubicBezTo>
                      <a:pt x="25150" y="2121"/>
                      <a:pt x="25150" y="2121"/>
                      <a:pt x="25150" y="2100"/>
                    </a:cubicBezTo>
                    <a:cubicBezTo>
                      <a:pt x="24840" y="2142"/>
                      <a:pt x="24525" y="2160"/>
                      <a:pt x="24208" y="2160"/>
                    </a:cubicBezTo>
                    <a:cubicBezTo>
                      <a:pt x="23092" y="2160"/>
                      <a:pt x="21955" y="1935"/>
                      <a:pt x="20945" y="1724"/>
                    </a:cubicBezTo>
                    <a:cubicBezTo>
                      <a:pt x="18204" y="1138"/>
                      <a:pt x="15546" y="112"/>
                      <a:pt x="12701" y="8"/>
                    </a:cubicBezTo>
                    <a:cubicBezTo>
                      <a:pt x="12562" y="3"/>
                      <a:pt x="12423" y="0"/>
                      <a:pt x="1228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64" name="Google Shape;14964;p43"/>
              <p:cNvSpPr/>
              <p:nvPr/>
            </p:nvSpPr>
            <p:spPr>
              <a:xfrm>
                <a:off x="5643775" y="927475"/>
                <a:ext cx="33075" cy="29100"/>
              </a:xfrm>
              <a:custGeom>
                <a:rect b="b" l="l" r="r" t="t"/>
                <a:pathLst>
                  <a:path extrusionOk="0" h="1164" w="1323">
                    <a:moveTo>
                      <a:pt x="633" y="1"/>
                    </a:moveTo>
                    <a:cubicBezTo>
                      <a:pt x="367" y="1"/>
                      <a:pt x="96" y="174"/>
                      <a:pt x="25" y="442"/>
                    </a:cubicBezTo>
                    <a:cubicBezTo>
                      <a:pt x="0" y="541"/>
                      <a:pt x="70" y="604"/>
                      <a:pt x="145" y="604"/>
                    </a:cubicBezTo>
                    <a:cubicBezTo>
                      <a:pt x="197" y="604"/>
                      <a:pt x="250" y="574"/>
                      <a:pt x="276" y="505"/>
                    </a:cubicBezTo>
                    <a:cubicBezTo>
                      <a:pt x="318" y="394"/>
                      <a:pt x="462" y="310"/>
                      <a:pt x="597" y="310"/>
                    </a:cubicBezTo>
                    <a:cubicBezTo>
                      <a:pt x="664" y="310"/>
                      <a:pt x="729" y="331"/>
                      <a:pt x="778" y="380"/>
                    </a:cubicBezTo>
                    <a:cubicBezTo>
                      <a:pt x="925" y="505"/>
                      <a:pt x="862" y="777"/>
                      <a:pt x="715" y="882"/>
                    </a:cubicBezTo>
                    <a:cubicBezTo>
                      <a:pt x="604" y="956"/>
                      <a:pt x="641" y="1164"/>
                      <a:pt x="769" y="1164"/>
                    </a:cubicBezTo>
                    <a:cubicBezTo>
                      <a:pt x="785" y="1164"/>
                      <a:pt x="802" y="1161"/>
                      <a:pt x="820" y="1154"/>
                    </a:cubicBezTo>
                    <a:cubicBezTo>
                      <a:pt x="1239" y="986"/>
                      <a:pt x="1322" y="421"/>
                      <a:pt x="987" y="129"/>
                    </a:cubicBezTo>
                    <a:cubicBezTo>
                      <a:pt x="886" y="40"/>
                      <a:pt x="760" y="1"/>
                      <a:pt x="63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65" name="Google Shape;14965;p43"/>
              <p:cNvSpPr/>
              <p:nvPr/>
            </p:nvSpPr>
            <p:spPr>
              <a:xfrm>
                <a:off x="5638625" y="880825"/>
                <a:ext cx="27525" cy="23375"/>
              </a:xfrm>
              <a:custGeom>
                <a:rect b="b" l="l" r="r" t="t"/>
                <a:pathLst>
                  <a:path extrusionOk="0" h="935" w="1101">
                    <a:moveTo>
                      <a:pt x="275" y="0"/>
                    </a:moveTo>
                    <a:cubicBezTo>
                      <a:pt x="252" y="0"/>
                      <a:pt x="229" y="8"/>
                      <a:pt x="210" y="28"/>
                    </a:cubicBezTo>
                    <a:cubicBezTo>
                      <a:pt x="1" y="258"/>
                      <a:pt x="22" y="635"/>
                      <a:pt x="273" y="823"/>
                    </a:cubicBezTo>
                    <a:cubicBezTo>
                      <a:pt x="362" y="896"/>
                      <a:pt x="486" y="934"/>
                      <a:pt x="611" y="934"/>
                    </a:cubicBezTo>
                    <a:cubicBezTo>
                      <a:pt x="807" y="934"/>
                      <a:pt x="1004" y="839"/>
                      <a:pt x="1068" y="635"/>
                    </a:cubicBezTo>
                    <a:cubicBezTo>
                      <a:pt x="1100" y="554"/>
                      <a:pt x="1020" y="461"/>
                      <a:pt x="934" y="461"/>
                    </a:cubicBezTo>
                    <a:cubicBezTo>
                      <a:pt x="909" y="461"/>
                      <a:pt x="883" y="469"/>
                      <a:pt x="859" y="488"/>
                    </a:cubicBezTo>
                    <a:cubicBezTo>
                      <a:pt x="763" y="536"/>
                      <a:pt x="667" y="621"/>
                      <a:pt x="552" y="621"/>
                    </a:cubicBezTo>
                    <a:cubicBezTo>
                      <a:pt x="517" y="621"/>
                      <a:pt x="480" y="612"/>
                      <a:pt x="440" y="593"/>
                    </a:cubicBezTo>
                    <a:cubicBezTo>
                      <a:pt x="294" y="509"/>
                      <a:pt x="294" y="279"/>
                      <a:pt x="377" y="153"/>
                    </a:cubicBezTo>
                    <a:cubicBezTo>
                      <a:pt x="426" y="89"/>
                      <a:pt x="351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66" name="Google Shape;14966;p43"/>
              <p:cNvSpPr/>
              <p:nvPr/>
            </p:nvSpPr>
            <p:spPr>
              <a:xfrm>
                <a:off x="5575850" y="912225"/>
                <a:ext cx="25925" cy="27625"/>
              </a:xfrm>
              <a:custGeom>
                <a:rect b="b" l="l" r="r" t="t"/>
                <a:pathLst>
                  <a:path extrusionOk="0" h="1105" w="1037">
                    <a:moveTo>
                      <a:pt x="336" y="0"/>
                    </a:moveTo>
                    <a:cubicBezTo>
                      <a:pt x="305" y="0"/>
                      <a:pt x="275" y="14"/>
                      <a:pt x="252" y="48"/>
                    </a:cubicBezTo>
                    <a:cubicBezTo>
                      <a:pt x="147" y="174"/>
                      <a:pt x="64" y="320"/>
                      <a:pt x="43" y="487"/>
                    </a:cubicBezTo>
                    <a:cubicBezTo>
                      <a:pt x="22" y="634"/>
                      <a:pt x="1" y="843"/>
                      <a:pt x="85" y="990"/>
                    </a:cubicBezTo>
                    <a:cubicBezTo>
                      <a:pt x="129" y="1079"/>
                      <a:pt x="269" y="1105"/>
                      <a:pt x="391" y="1105"/>
                    </a:cubicBezTo>
                    <a:cubicBezTo>
                      <a:pt x="441" y="1105"/>
                      <a:pt x="488" y="1100"/>
                      <a:pt x="524" y="1094"/>
                    </a:cubicBezTo>
                    <a:cubicBezTo>
                      <a:pt x="671" y="1073"/>
                      <a:pt x="817" y="990"/>
                      <a:pt x="922" y="864"/>
                    </a:cubicBezTo>
                    <a:cubicBezTo>
                      <a:pt x="1037" y="749"/>
                      <a:pt x="932" y="595"/>
                      <a:pt x="801" y="595"/>
                    </a:cubicBezTo>
                    <a:cubicBezTo>
                      <a:pt x="765" y="595"/>
                      <a:pt x="727" y="607"/>
                      <a:pt x="691" y="634"/>
                    </a:cubicBezTo>
                    <a:cubicBezTo>
                      <a:pt x="587" y="718"/>
                      <a:pt x="482" y="759"/>
                      <a:pt x="357" y="759"/>
                    </a:cubicBezTo>
                    <a:cubicBezTo>
                      <a:pt x="315" y="571"/>
                      <a:pt x="336" y="383"/>
                      <a:pt x="461" y="195"/>
                    </a:cubicBezTo>
                    <a:cubicBezTo>
                      <a:pt x="507" y="103"/>
                      <a:pt x="419" y="0"/>
                      <a:pt x="33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67" name="Google Shape;14967;p43"/>
              <p:cNvSpPr/>
              <p:nvPr/>
            </p:nvSpPr>
            <p:spPr>
              <a:xfrm>
                <a:off x="5569575" y="1640700"/>
                <a:ext cx="42375" cy="31600"/>
              </a:xfrm>
              <a:custGeom>
                <a:rect b="b" l="l" r="r" t="t"/>
                <a:pathLst>
                  <a:path extrusionOk="0" h="1264" w="1695">
                    <a:moveTo>
                      <a:pt x="382" y="0"/>
                    </a:moveTo>
                    <a:cubicBezTo>
                      <a:pt x="325" y="0"/>
                      <a:pt x="265" y="31"/>
                      <a:pt x="231" y="98"/>
                    </a:cubicBezTo>
                    <a:cubicBezTo>
                      <a:pt x="0" y="697"/>
                      <a:pt x="505" y="1263"/>
                      <a:pt x="1037" y="1263"/>
                    </a:cubicBezTo>
                    <a:cubicBezTo>
                      <a:pt x="1229" y="1263"/>
                      <a:pt x="1425" y="1190"/>
                      <a:pt x="1591" y="1018"/>
                    </a:cubicBezTo>
                    <a:cubicBezTo>
                      <a:pt x="1694" y="915"/>
                      <a:pt x="1599" y="741"/>
                      <a:pt x="1481" y="741"/>
                    </a:cubicBezTo>
                    <a:cubicBezTo>
                      <a:pt x="1455" y="741"/>
                      <a:pt x="1429" y="749"/>
                      <a:pt x="1403" y="767"/>
                    </a:cubicBezTo>
                    <a:cubicBezTo>
                      <a:pt x="1289" y="855"/>
                      <a:pt x="1138" y="913"/>
                      <a:pt x="990" y="913"/>
                    </a:cubicBezTo>
                    <a:cubicBezTo>
                      <a:pt x="892" y="913"/>
                      <a:pt x="795" y="888"/>
                      <a:pt x="712" y="830"/>
                    </a:cubicBezTo>
                    <a:cubicBezTo>
                      <a:pt x="503" y="683"/>
                      <a:pt x="440" y="411"/>
                      <a:pt x="524" y="181"/>
                    </a:cubicBezTo>
                    <a:cubicBezTo>
                      <a:pt x="549" y="68"/>
                      <a:pt x="469" y="0"/>
                      <a:pt x="38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68" name="Google Shape;14968;p43"/>
              <p:cNvSpPr/>
              <p:nvPr/>
            </p:nvSpPr>
            <p:spPr>
              <a:xfrm>
                <a:off x="5508800" y="1449475"/>
                <a:ext cx="38850" cy="34525"/>
              </a:xfrm>
              <a:custGeom>
                <a:rect b="b" l="l" r="r" t="t"/>
                <a:pathLst>
                  <a:path extrusionOk="0" h="1381" w="1554">
                    <a:moveTo>
                      <a:pt x="716" y="0"/>
                    </a:moveTo>
                    <a:cubicBezTo>
                      <a:pt x="463" y="0"/>
                      <a:pt x="205" y="120"/>
                      <a:pt x="47" y="340"/>
                    </a:cubicBezTo>
                    <a:cubicBezTo>
                      <a:pt x="1" y="416"/>
                      <a:pt x="78" y="504"/>
                      <a:pt x="156" y="504"/>
                    </a:cubicBezTo>
                    <a:cubicBezTo>
                      <a:pt x="185" y="504"/>
                      <a:pt x="213" y="493"/>
                      <a:pt x="235" y="465"/>
                    </a:cubicBezTo>
                    <a:cubicBezTo>
                      <a:pt x="343" y="333"/>
                      <a:pt x="513" y="249"/>
                      <a:pt x="682" y="249"/>
                    </a:cubicBezTo>
                    <a:cubicBezTo>
                      <a:pt x="807" y="249"/>
                      <a:pt x="932" y="295"/>
                      <a:pt x="1030" y="402"/>
                    </a:cubicBezTo>
                    <a:cubicBezTo>
                      <a:pt x="1239" y="632"/>
                      <a:pt x="1135" y="1009"/>
                      <a:pt x="925" y="1197"/>
                    </a:cubicBezTo>
                    <a:cubicBezTo>
                      <a:pt x="838" y="1267"/>
                      <a:pt x="911" y="1380"/>
                      <a:pt x="1010" y="1380"/>
                    </a:cubicBezTo>
                    <a:cubicBezTo>
                      <a:pt x="1030" y="1380"/>
                      <a:pt x="1051" y="1375"/>
                      <a:pt x="1072" y="1365"/>
                    </a:cubicBezTo>
                    <a:cubicBezTo>
                      <a:pt x="1469" y="1135"/>
                      <a:pt x="1553" y="549"/>
                      <a:pt x="1218" y="193"/>
                    </a:cubicBezTo>
                    <a:cubicBezTo>
                      <a:pt x="1078" y="62"/>
                      <a:pt x="898" y="0"/>
                      <a:pt x="71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69" name="Google Shape;14969;p43"/>
              <p:cNvSpPr/>
              <p:nvPr/>
            </p:nvSpPr>
            <p:spPr>
              <a:xfrm>
                <a:off x="5499500" y="1379700"/>
                <a:ext cx="38475" cy="35375"/>
              </a:xfrm>
              <a:custGeom>
                <a:rect b="b" l="l" r="r" t="t"/>
                <a:pathLst>
                  <a:path extrusionOk="0" h="1415" w="1539">
                    <a:moveTo>
                      <a:pt x="388" y="1"/>
                    </a:moveTo>
                    <a:cubicBezTo>
                      <a:pt x="363" y="1"/>
                      <a:pt x="338" y="10"/>
                      <a:pt x="314" y="34"/>
                    </a:cubicBezTo>
                    <a:cubicBezTo>
                      <a:pt x="21" y="348"/>
                      <a:pt x="0" y="871"/>
                      <a:pt x="314" y="1185"/>
                    </a:cubicBezTo>
                    <a:cubicBezTo>
                      <a:pt x="460" y="1331"/>
                      <a:pt x="691" y="1415"/>
                      <a:pt x="916" y="1415"/>
                    </a:cubicBezTo>
                    <a:cubicBezTo>
                      <a:pt x="1140" y="1415"/>
                      <a:pt x="1360" y="1331"/>
                      <a:pt x="1486" y="1143"/>
                    </a:cubicBezTo>
                    <a:cubicBezTo>
                      <a:pt x="1539" y="1036"/>
                      <a:pt x="1442" y="945"/>
                      <a:pt x="1347" y="945"/>
                    </a:cubicBezTo>
                    <a:cubicBezTo>
                      <a:pt x="1330" y="945"/>
                      <a:pt x="1313" y="948"/>
                      <a:pt x="1297" y="955"/>
                    </a:cubicBezTo>
                    <a:cubicBezTo>
                      <a:pt x="1145" y="1031"/>
                      <a:pt x="985" y="1099"/>
                      <a:pt x="827" y="1099"/>
                    </a:cubicBezTo>
                    <a:cubicBezTo>
                      <a:pt x="724" y="1099"/>
                      <a:pt x="622" y="1070"/>
                      <a:pt x="523" y="996"/>
                    </a:cubicBezTo>
                    <a:cubicBezTo>
                      <a:pt x="293" y="808"/>
                      <a:pt x="293" y="410"/>
                      <a:pt x="460" y="180"/>
                    </a:cubicBezTo>
                    <a:cubicBezTo>
                      <a:pt x="541" y="116"/>
                      <a:pt x="472" y="1"/>
                      <a:pt x="38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70" name="Google Shape;14970;p43"/>
              <p:cNvSpPr/>
              <p:nvPr/>
            </p:nvSpPr>
            <p:spPr>
              <a:xfrm>
                <a:off x="5401150" y="1084675"/>
                <a:ext cx="31550" cy="27425"/>
              </a:xfrm>
              <a:custGeom>
                <a:rect b="b" l="l" r="r" t="t"/>
                <a:pathLst>
                  <a:path extrusionOk="0" h="1097" w="1262">
                    <a:moveTo>
                      <a:pt x="327" y="1"/>
                    </a:moveTo>
                    <a:cubicBezTo>
                      <a:pt x="301" y="1"/>
                      <a:pt x="275" y="11"/>
                      <a:pt x="252" y="34"/>
                    </a:cubicBezTo>
                    <a:cubicBezTo>
                      <a:pt x="0" y="285"/>
                      <a:pt x="0" y="745"/>
                      <a:pt x="293" y="976"/>
                    </a:cubicBezTo>
                    <a:cubicBezTo>
                      <a:pt x="398" y="1056"/>
                      <a:pt x="534" y="1096"/>
                      <a:pt x="670" y="1096"/>
                    </a:cubicBezTo>
                    <a:cubicBezTo>
                      <a:pt x="889" y="1096"/>
                      <a:pt x="1111" y="993"/>
                      <a:pt x="1214" y="787"/>
                    </a:cubicBezTo>
                    <a:cubicBezTo>
                      <a:pt x="1261" y="677"/>
                      <a:pt x="1166" y="555"/>
                      <a:pt x="1063" y="555"/>
                    </a:cubicBezTo>
                    <a:cubicBezTo>
                      <a:pt x="1029" y="555"/>
                      <a:pt x="994" y="568"/>
                      <a:pt x="963" y="599"/>
                    </a:cubicBezTo>
                    <a:cubicBezTo>
                      <a:pt x="888" y="689"/>
                      <a:pt x="769" y="758"/>
                      <a:pt x="645" y="758"/>
                    </a:cubicBezTo>
                    <a:cubicBezTo>
                      <a:pt x="598" y="758"/>
                      <a:pt x="549" y="748"/>
                      <a:pt x="503" y="724"/>
                    </a:cubicBezTo>
                    <a:cubicBezTo>
                      <a:pt x="335" y="620"/>
                      <a:pt x="293" y="369"/>
                      <a:pt x="419" y="201"/>
                    </a:cubicBezTo>
                    <a:cubicBezTo>
                      <a:pt x="500" y="120"/>
                      <a:pt x="417" y="1"/>
                      <a:pt x="32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71" name="Google Shape;14971;p43"/>
              <p:cNvSpPr/>
              <p:nvPr/>
            </p:nvSpPr>
            <p:spPr>
              <a:xfrm>
                <a:off x="5397625" y="1169475"/>
                <a:ext cx="30750" cy="30075"/>
              </a:xfrm>
              <a:custGeom>
                <a:rect b="b" l="l" r="r" t="t"/>
                <a:pathLst>
                  <a:path extrusionOk="0" h="1203" w="1230">
                    <a:moveTo>
                      <a:pt x="484" y="1"/>
                    </a:moveTo>
                    <a:cubicBezTo>
                      <a:pt x="364" y="1"/>
                      <a:pt x="242" y="17"/>
                      <a:pt x="121" y="52"/>
                    </a:cubicBezTo>
                    <a:cubicBezTo>
                      <a:pt x="1" y="72"/>
                      <a:pt x="14" y="263"/>
                      <a:pt x="124" y="263"/>
                    </a:cubicBezTo>
                    <a:cubicBezTo>
                      <a:pt x="130" y="263"/>
                      <a:pt x="136" y="263"/>
                      <a:pt x="141" y="262"/>
                    </a:cubicBezTo>
                    <a:cubicBezTo>
                      <a:pt x="203" y="257"/>
                      <a:pt x="264" y="254"/>
                      <a:pt x="324" y="254"/>
                    </a:cubicBezTo>
                    <a:cubicBezTo>
                      <a:pt x="534" y="254"/>
                      <a:pt x="737" y="285"/>
                      <a:pt x="916" y="366"/>
                    </a:cubicBezTo>
                    <a:cubicBezTo>
                      <a:pt x="874" y="597"/>
                      <a:pt x="853" y="827"/>
                      <a:pt x="811" y="1057"/>
                    </a:cubicBezTo>
                    <a:cubicBezTo>
                      <a:pt x="798" y="1145"/>
                      <a:pt x="877" y="1203"/>
                      <a:pt x="946" y="1203"/>
                    </a:cubicBezTo>
                    <a:cubicBezTo>
                      <a:pt x="992" y="1203"/>
                      <a:pt x="1033" y="1178"/>
                      <a:pt x="1041" y="1120"/>
                    </a:cubicBezTo>
                    <a:cubicBezTo>
                      <a:pt x="1104" y="848"/>
                      <a:pt x="1167" y="576"/>
                      <a:pt x="1209" y="325"/>
                    </a:cubicBezTo>
                    <a:cubicBezTo>
                      <a:pt x="1230" y="262"/>
                      <a:pt x="1209" y="178"/>
                      <a:pt x="1146" y="157"/>
                    </a:cubicBezTo>
                    <a:cubicBezTo>
                      <a:pt x="939" y="61"/>
                      <a:pt x="714" y="1"/>
                      <a:pt x="48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72" name="Google Shape;14972;p43"/>
              <p:cNvSpPr/>
              <p:nvPr/>
            </p:nvSpPr>
            <p:spPr>
              <a:xfrm>
                <a:off x="5367600" y="1075700"/>
                <a:ext cx="18925" cy="51150"/>
              </a:xfrm>
              <a:custGeom>
                <a:rect b="b" l="l" r="r" t="t"/>
                <a:pathLst>
                  <a:path extrusionOk="0" h="2046" w="757">
                    <a:moveTo>
                      <a:pt x="319" y="1"/>
                    </a:moveTo>
                    <a:cubicBezTo>
                      <a:pt x="129" y="1"/>
                      <a:pt x="0" y="237"/>
                      <a:pt x="66" y="435"/>
                    </a:cubicBezTo>
                    <a:cubicBezTo>
                      <a:pt x="129" y="665"/>
                      <a:pt x="317" y="770"/>
                      <a:pt x="380" y="1000"/>
                    </a:cubicBezTo>
                    <a:cubicBezTo>
                      <a:pt x="443" y="1314"/>
                      <a:pt x="317" y="1565"/>
                      <a:pt x="129" y="1795"/>
                    </a:cubicBezTo>
                    <a:cubicBezTo>
                      <a:pt x="60" y="1899"/>
                      <a:pt x="177" y="2046"/>
                      <a:pt x="290" y="2046"/>
                    </a:cubicBezTo>
                    <a:cubicBezTo>
                      <a:pt x="314" y="2046"/>
                      <a:pt x="337" y="2039"/>
                      <a:pt x="359" y="2025"/>
                    </a:cubicBezTo>
                    <a:cubicBezTo>
                      <a:pt x="610" y="1837"/>
                      <a:pt x="757" y="1544"/>
                      <a:pt x="757" y="1230"/>
                    </a:cubicBezTo>
                    <a:cubicBezTo>
                      <a:pt x="757" y="1083"/>
                      <a:pt x="736" y="916"/>
                      <a:pt x="673" y="770"/>
                    </a:cubicBezTo>
                    <a:cubicBezTo>
                      <a:pt x="652" y="707"/>
                      <a:pt x="610" y="644"/>
                      <a:pt x="568" y="581"/>
                    </a:cubicBezTo>
                    <a:cubicBezTo>
                      <a:pt x="547" y="539"/>
                      <a:pt x="359" y="246"/>
                      <a:pt x="401" y="246"/>
                    </a:cubicBezTo>
                    <a:cubicBezTo>
                      <a:pt x="415" y="251"/>
                      <a:pt x="427" y="253"/>
                      <a:pt x="439" y="253"/>
                    </a:cubicBezTo>
                    <a:cubicBezTo>
                      <a:pt x="534" y="253"/>
                      <a:pt x="559" y="114"/>
                      <a:pt x="485" y="58"/>
                    </a:cubicBezTo>
                    <a:cubicBezTo>
                      <a:pt x="427" y="18"/>
                      <a:pt x="371" y="1"/>
                      <a:pt x="31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73" name="Google Shape;14973;p43"/>
              <p:cNvSpPr/>
              <p:nvPr/>
            </p:nvSpPr>
            <p:spPr>
              <a:xfrm>
                <a:off x="5348300" y="1700250"/>
                <a:ext cx="43975" cy="25400"/>
              </a:xfrm>
              <a:custGeom>
                <a:rect b="b" l="l" r="r" t="t"/>
                <a:pathLst>
                  <a:path extrusionOk="0" h="1016" w="1759">
                    <a:moveTo>
                      <a:pt x="871" y="1"/>
                    </a:moveTo>
                    <a:cubicBezTo>
                      <a:pt x="524" y="1"/>
                      <a:pt x="189" y="234"/>
                      <a:pt x="43" y="561"/>
                    </a:cubicBezTo>
                    <a:cubicBezTo>
                      <a:pt x="0" y="647"/>
                      <a:pt x="74" y="722"/>
                      <a:pt x="145" y="722"/>
                    </a:cubicBezTo>
                    <a:cubicBezTo>
                      <a:pt x="179" y="722"/>
                      <a:pt x="211" y="706"/>
                      <a:pt x="231" y="666"/>
                    </a:cubicBezTo>
                    <a:cubicBezTo>
                      <a:pt x="352" y="425"/>
                      <a:pt x="571" y="241"/>
                      <a:pt x="831" y="241"/>
                    </a:cubicBezTo>
                    <a:cubicBezTo>
                      <a:pt x="887" y="241"/>
                      <a:pt x="946" y="250"/>
                      <a:pt x="1006" y="268"/>
                    </a:cubicBezTo>
                    <a:cubicBezTo>
                      <a:pt x="1319" y="352"/>
                      <a:pt x="1466" y="645"/>
                      <a:pt x="1508" y="938"/>
                    </a:cubicBezTo>
                    <a:cubicBezTo>
                      <a:pt x="1517" y="992"/>
                      <a:pt x="1557" y="1015"/>
                      <a:pt x="1600" y="1015"/>
                    </a:cubicBezTo>
                    <a:cubicBezTo>
                      <a:pt x="1657" y="1015"/>
                      <a:pt x="1717" y="976"/>
                      <a:pt x="1717" y="917"/>
                    </a:cubicBezTo>
                    <a:cubicBezTo>
                      <a:pt x="1759" y="477"/>
                      <a:pt x="1445" y="101"/>
                      <a:pt x="1026" y="17"/>
                    </a:cubicBezTo>
                    <a:cubicBezTo>
                      <a:pt x="975" y="6"/>
                      <a:pt x="922" y="1"/>
                      <a:pt x="87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74" name="Google Shape;14974;p43"/>
              <p:cNvSpPr/>
              <p:nvPr/>
            </p:nvSpPr>
            <p:spPr>
              <a:xfrm>
                <a:off x="5339750" y="1633875"/>
                <a:ext cx="33925" cy="27175"/>
              </a:xfrm>
              <a:custGeom>
                <a:rect b="b" l="l" r="r" t="t"/>
                <a:pathLst>
                  <a:path extrusionOk="0" h="1087" w="1357">
                    <a:moveTo>
                      <a:pt x="248" y="0"/>
                    </a:moveTo>
                    <a:cubicBezTo>
                      <a:pt x="200" y="0"/>
                      <a:pt x="151" y="30"/>
                      <a:pt x="134" y="99"/>
                    </a:cubicBezTo>
                    <a:cubicBezTo>
                      <a:pt x="0" y="566"/>
                      <a:pt x="440" y="1087"/>
                      <a:pt x="910" y="1087"/>
                    </a:cubicBezTo>
                    <a:cubicBezTo>
                      <a:pt x="1029" y="1087"/>
                      <a:pt x="1150" y="1053"/>
                      <a:pt x="1264" y="977"/>
                    </a:cubicBezTo>
                    <a:cubicBezTo>
                      <a:pt x="1356" y="922"/>
                      <a:pt x="1318" y="736"/>
                      <a:pt x="1207" y="736"/>
                    </a:cubicBezTo>
                    <a:cubicBezTo>
                      <a:pt x="1193" y="736"/>
                      <a:pt x="1177" y="740"/>
                      <a:pt x="1159" y="747"/>
                    </a:cubicBezTo>
                    <a:cubicBezTo>
                      <a:pt x="1097" y="768"/>
                      <a:pt x="1030" y="778"/>
                      <a:pt x="963" y="778"/>
                    </a:cubicBezTo>
                    <a:cubicBezTo>
                      <a:pt x="626" y="778"/>
                      <a:pt x="277" y="528"/>
                      <a:pt x="364" y="161"/>
                    </a:cubicBezTo>
                    <a:cubicBezTo>
                      <a:pt x="389" y="62"/>
                      <a:pt x="319" y="0"/>
                      <a:pt x="24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75" name="Google Shape;14975;p43"/>
              <p:cNvSpPr/>
              <p:nvPr/>
            </p:nvSpPr>
            <p:spPr>
              <a:xfrm>
                <a:off x="5294950" y="1658425"/>
                <a:ext cx="34300" cy="31100"/>
              </a:xfrm>
              <a:custGeom>
                <a:rect b="b" l="l" r="r" t="t"/>
                <a:pathLst>
                  <a:path extrusionOk="0" h="1244" w="1372">
                    <a:moveTo>
                      <a:pt x="372" y="1"/>
                    </a:moveTo>
                    <a:cubicBezTo>
                      <a:pt x="347" y="1"/>
                      <a:pt x="320" y="11"/>
                      <a:pt x="294" y="37"/>
                    </a:cubicBezTo>
                    <a:cubicBezTo>
                      <a:pt x="1" y="309"/>
                      <a:pt x="1" y="811"/>
                      <a:pt x="315" y="1083"/>
                    </a:cubicBezTo>
                    <a:cubicBezTo>
                      <a:pt x="439" y="1191"/>
                      <a:pt x="600" y="1243"/>
                      <a:pt x="759" y="1243"/>
                    </a:cubicBezTo>
                    <a:cubicBezTo>
                      <a:pt x="1001" y="1243"/>
                      <a:pt x="1239" y="1122"/>
                      <a:pt x="1340" y="895"/>
                    </a:cubicBezTo>
                    <a:cubicBezTo>
                      <a:pt x="1372" y="815"/>
                      <a:pt x="1319" y="748"/>
                      <a:pt x="1255" y="748"/>
                    </a:cubicBezTo>
                    <a:cubicBezTo>
                      <a:pt x="1235" y="748"/>
                      <a:pt x="1214" y="754"/>
                      <a:pt x="1194" y="769"/>
                    </a:cubicBezTo>
                    <a:cubicBezTo>
                      <a:pt x="1085" y="892"/>
                      <a:pt x="915" y="970"/>
                      <a:pt x="746" y="970"/>
                    </a:cubicBezTo>
                    <a:cubicBezTo>
                      <a:pt x="655" y="970"/>
                      <a:pt x="563" y="947"/>
                      <a:pt x="482" y="895"/>
                    </a:cubicBezTo>
                    <a:cubicBezTo>
                      <a:pt x="252" y="728"/>
                      <a:pt x="252" y="372"/>
                      <a:pt x="440" y="163"/>
                    </a:cubicBezTo>
                    <a:cubicBezTo>
                      <a:pt x="503" y="100"/>
                      <a:pt x="448" y="1"/>
                      <a:pt x="3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76" name="Google Shape;14976;p43"/>
              <p:cNvSpPr/>
              <p:nvPr/>
            </p:nvSpPr>
            <p:spPr>
              <a:xfrm>
                <a:off x="5210125" y="1057750"/>
                <a:ext cx="23150" cy="16575"/>
              </a:xfrm>
              <a:custGeom>
                <a:rect b="b" l="l" r="r" t="t"/>
                <a:pathLst>
                  <a:path extrusionOk="0" h="663" w="926">
                    <a:moveTo>
                      <a:pt x="736" y="1"/>
                    </a:moveTo>
                    <a:cubicBezTo>
                      <a:pt x="419" y="1"/>
                      <a:pt x="146" y="224"/>
                      <a:pt x="25" y="525"/>
                    </a:cubicBezTo>
                    <a:cubicBezTo>
                      <a:pt x="0" y="612"/>
                      <a:pt x="64" y="662"/>
                      <a:pt x="133" y="662"/>
                    </a:cubicBezTo>
                    <a:cubicBezTo>
                      <a:pt x="180" y="662"/>
                      <a:pt x="230" y="639"/>
                      <a:pt x="255" y="588"/>
                    </a:cubicBezTo>
                    <a:cubicBezTo>
                      <a:pt x="339" y="379"/>
                      <a:pt x="569" y="232"/>
                      <a:pt x="779" y="211"/>
                    </a:cubicBezTo>
                    <a:cubicBezTo>
                      <a:pt x="925" y="190"/>
                      <a:pt x="925" y="2"/>
                      <a:pt x="779" y="2"/>
                    </a:cubicBezTo>
                    <a:cubicBezTo>
                      <a:pt x="764" y="1"/>
                      <a:pt x="750" y="1"/>
                      <a:pt x="73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77" name="Google Shape;14977;p43"/>
              <p:cNvSpPr/>
              <p:nvPr/>
            </p:nvSpPr>
            <p:spPr>
              <a:xfrm>
                <a:off x="5170875" y="1013700"/>
                <a:ext cx="38575" cy="14750"/>
              </a:xfrm>
              <a:custGeom>
                <a:rect b="b" l="l" r="r" t="t"/>
                <a:pathLst>
                  <a:path extrusionOk="0" h="590" w="1543">
                    <a:moveTo>
                      <a:pt x="1400" y="0"/>
                    </a:moveTo>
                    <a:cubicBezTo>
                      <a:pt x="1373" y="0"/>
                      <a:pt x="1346" y="14"/>
                      <a:pt x="1323" y="48"/>
                    </a:cubicBezTo>
                    <a:cubicBezTo>
                      <a:pt x="1162" y="233"/>
                      <a:pt x="930" y="341"/>
                      <a:pt x="701" y="341"/>
                    </a:cubicBezTo>
                    <a:cubicBezTo>
                      <a:pt x="516" y="341"/>
                      <a:pt x="334" y="270"/>
                      <a:pt x="193" y="111"/>
                    </a:cubicBezTo>
                    <a:cubicBezTo>
                      <a:pt x="177" y="89"/>
                      <a:pt x="155" y="80"/>
                      <a:pt x="133" y="80"/>
                    </a:cubicBezTo>
                    <a:cubicBezTo>
                      <a:pt x="69" y="80"/>
                      <a:pt x="0" y="154"/>
                      <a:pt x="47" y="216"/>
                    </a:cubicBezTo>
                    <a:cubicBezTo>
                      <a:pt x="216" y="459"/>
                      <a:pt x="513" y="590"/>
                      <a:pt x="804" y="590"/>
                    </a:cubicBezTo>
                    <a:cubicBezTo>
                      <a:pt x="1088" y="590"/>
                      <a:pt x="1367" y="464"/>
                      <a:pt x="1512" y="195"/>
                    </a:cubicBezTo>
                    <a:cubicBezTo>
                      <a:pt x="1542" y="103"/>
                      <a:pt x="1472" y="0"/>
                      <a:pt x="140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78" name="Google Shape;14978;p43"/>
              <p:cNvSpPr/>
              <p:nvPr/>
            </p:nvSpPr>
            <p:spPr>
              <a:xfrm>
                <a:off x="5035500" y="498125"/>
                <a:ext cx="781525" cy="1320000"/>
              </a:xfrm>
              <a:custGeom>
                <a:rect b="b" l="l" r="r" t="t"/>
                <a:pathLst>
                  <a:path extrusionOk="0" h="52800" w="31261">
                    <a:moveTo>
                      <a:pt x="2403" y="527"/>
                    </a:moveTo>
                    <a:cubicBezTo>
                      <a:pt x="4263" y="527"/>
                      <a:pt x="6027" y="1314"/>
                      <a:pt x="7826" y="1798"/>
                    </a:cubicBezTo>
                    <a:cubicBezTo>
                      <a:pt x="9156" y="2158"/>
                      <a:pt x="10520" y="2307"/>
                      <a:pt x="11894" y="2307"/>
                    </a:cubicBezTo>
                    <a:cubicBezTo>
                      <a:pt x="12358" y="2307"/>
                      <a:pt x="12823" y="2290"/>
                      <a:pt x="13287" y="2258"/>
                    </a:cubicBezTo>
                    <a:cubicBezTo>
                      <a:pt x="16940" y="2046"/>
                      <a:pt x="20539" y="1066"/>
                      <a:pt x="24200" y="1066"/>
                    </a:cubicBezTo>
                    <a:cubicBezTo>
                      <a:pt x="24503" y="1066"/>
                      <a:pt x="24806" y="1072"/>
                      <a:pt x="25109" y="1087"/>
                    </a:cubicBezTo>
                    <a:cubicBezTo>
                      <a:pt x="26783" y="1170"/>
                      <a:pt x="29064" y="1526"/>
                      <a:pt x="29984" y="3158"/>
                    </a:cubicBezTo>
                    <a:cubicBezTo>
                      <a:pt x="30633" y="4330"/>
                      <a:pt x="29963" y="5648"/>
                      <a:pt x="28896" y="6255"/>
                    </a:cubicBezTo>
                    <a:cubicBezTo>
                      <a:pt x="28217" y="6629"/>
                      <a:pt x="27428" y="6746"/>
                      <a:pt x="26638" y="6746"/>
                    </a:cubicBezTo>
                    <a:cubicBezTo>
                      <a:pt x="26236" y="6746"/>
                      <a:pt x="25833" y="6716"/>
                      <a:pt x="25444" y="6673"/>
                    </a:cubicBezTo>
                    <a:cubicBezTo>
                      <a:pt x="21791" y="6287"/>
                      <a:pt x="18335" y="4651"/>
                      <a:pt x="14646" y="4651"/>
                    </a:cubicBezTo>
                    <a:cubicBezTo>
                      <a:pt x="14341" y="4651"/>
                      <a:pt x="14035" y="4662"/>
                      <a:pt x="13727" y="4686"/>
                    </a:cubicBezTo>
                    <a:cubicBezTo>
                      <a:pt x="11634" y="4853"/>
                      <a:pt x="9605" y="5502"/>
                      <a:pt x="7554" y="5920"/>
                    </a:cubicBezTo>
                    <a:cubicBezTo>
                      <a:pt x="6512" y="6148"/>
                      <a:pt x="5418" y="6323"/>
                      <a:pt x="4335" y="6323"/>
                    </a:cubicBezTo>
                    <a:cubicBezTo>
                      <a:pt x="4222" y="6323"/>
                      <a:pt x="4110" y="6322"/>
                      <a:pt x="3997" y="6318"/>
                    </a:cubicBezTo>
                    <a:cubicBezTo>
                      <a:pt x="3328" y="6297"/>
                      <a:pt x="2533" y="6234"/>
                      <a:pt x="1926" y="5899"/>
                    </a:cubicBezTo>
                    <a:cubicBezTo>
                      <a:pt x="1026" y="5418"/>
                      <a:pt x="168" y="4016"/>
                      <a:pt x="1403" y="3200"/>
                    </a:cubicBezTo>
                    <a:cubicBezTo>
                      <a:pt x="1528" y="3116"/>
                      <a:pt x="1549" y="2907"/>
                      <a:pt x="1403" y="2844"/>
                    </a:cubicBezTo>
                    <a:cubicBezTo>
                      <a:pt x="189" y="1882"/>
                      <a:pt x="378" y="1108"/>
                      <a:pt x="1947" y="543"/>
                    </a:cubicBezTo>
                    <a:cubicBezTo>
                      <a:pt x="2099" y="532"/>
                      <a:pt x="2251" y="527"/>
                      <a:pt x="2403" y="527"/>
                    </a:cubicBezTo>
                    <a:close/>
                    <a:moveTo>
                      <a:pt x="14670" y="5159"/>
                    </a:moveTo>
                    <a:cubicBezTo>
                      <a:pt x="14809" y="5159"/>
                      <a:pt x="14948" y="5162"/>
                      <a:pt x="15087" y="5167"/>
                    </a:cubicBezTo>
                    <a:cubicBezTo>
                      <a:pt x="17932" y="5271"/>
                      <a:pt x="20590" y="6297"/>
                      <a:pt x="23331" y="6883"/>
                    </a:cubicBezTo>
                    <a:cubicBezTo>
                      <a:pt x="24341" y="7094"/>
                      <a:pt x="25478" y="7319"/>
                      <a:pt x="26594" y="7319"/>
                    </a:cubicBezTo>
                    <a:cubicBezTo>
                      <a:pt x="26911" y="7319"/>
                      <a:pt x="27226" y="7301"/>
                      <a:pt x="27536" y="7259"/>
                    </a:cubicBezTo>
                    <a:cubicBezTo>
                      <a:pt x="27536" y="7280"/>
                      <a:pt x="27536" y="7280"/>
                      <a:pt x="27536" y="7301"/>
                    </a:cubicBezTo>
                    <a:cubicBezTo>
                      <a:pt x="28520" y="9707"/>
                      <a:pt x="28603" y="12093"/>
                      <a:pt x="28206" y="14478"/>
                    </a:cubicBezTo>
                    <a:cubicBezTo>
                      <a:pt x="27348" y="13390"/>
                      <a:pt x="25444" y="13411"/>
                      <a:pt x="24210" y="13390"/>
                    </a:cubicBezTo>
                    <a:cubicBezTo>
                      <a:pt x="24117" y="13388"/>
                      <a:pt x="24025" y="13387"/>
                      <a:pt x="23933" y="13387"/>
                    </a:cubicBezTo>
                    <a:cubicBezTo>
                      <a:pt x="21580" y="13387"/>
                      <a:pt x="19266" y="13892"/>
                      <a:pt x="16991" y="14436"/>
                    </a:cubicBezTo>
                    <a:cubicBezTo>
                      <a:pt x="13984" y="15165"/>
                      <a:pt x="10977" y="15935"/>
                      <a:pt x="7975" y="15935"/>
                    </a:cubicBezTo>
                    <a:cubicBezTo>
                      <a:pt x="6235" y="15935"/>
                      <a:pt x="4498" y="15676"/>
                      <a:pt x="2763" y="15001"/>
                    </a:cubicBezTo>
                    <a:cubicBezTo>
                      <a:pt x="2386" y="12260"/>
                      <a:pt x="2554" y="9519"/>
                      <a:pt x="2972" y="6715"/>
                    </a:cubicBezTo>
                    <a:cubicBezTo>
                      <a:pt x="3354" y="6778"/>
                      <a:pt x="3749" y="6803"/>
                      <a:pt x="4145" y="6803"/>
                    </a:cubicBezTo>
                    <a:cubicBezTo>
                      <a:pt x="5072" y="6803"/>
                      <a:pt x="6003" y="6665"/>
                      <a:pt x="6780" y="6548"/>
                    </a:cubicBezTo>
                    <a:cubicBezTo>
                      <a:pt x="9427" y="6090"/>
                      <a:pt x="11979" y="5159"/>
                      <a:pt x="14670" y="5159"/>
                    </a:cubicBezTo>
                    <a:close/>
                    <a:moveTo>
                      <a:pt x="24317" y="13919"/>
                    </a:moveTo>
                    <a:cubicBezTo>
                      <a:pt x="25798" y="13919"/>
                      <a:pt x="27230" y="14196"/>
                      <a:pt x="28018" y="15147"/>
                    </a:cubicBezTo>
                    <a:cubicBezTo>
                      <a:pt x="28039" y="15168"/>
                      <a:pt x="28059" y="15189"/>
                      <a:pt x="28080" y="15210"/>
                    </a:cubicBezTo>
                    <a:cubicBezTo>
                      <a:pt x="27285" y="19081"/>
                      <a:pt x="25318" y="22889"/>
                      <a:pt x="23896" y="26488"/>
                    </a:cubicBezTo>
                    <a:cubicBezTo>
                      <a:pt x="22766" y="29396"/>
                      <a:pt x="21971" y="32409"/>
                      <a:pt x="22138" y="35569"/>
                    </a:cubicBezTo>
                    <a:cubicBezTo>
                      <a:pt x="22326" y="38875"/>
                      <a:pt x="23498" y="41846"/>
                      <a:pt x="24544" y="44943"/>
                    </a:cubicBezTo>
                    <a:cubicBezTo>
                      <a:pt x="24858" y="45905"/>
                      <a:pt x="25151" y="47035"/>
                      <a:pt x="24607" y="47997"/>
                    </a:cubicBezTo>
                    <a:cubicBezTo>
                      <a:pt x="24189" y="48793"/>
                      <a:pt x="23331" y="49253"/>
                      <a:pt x="22494" y="49546"/>
                    </a:cubicBezTo>
                    <a:cubicBezTo>
                      <a:pt x="20799" y="50174"/>
                      <a:pt x="18895" y="50383"/>
                      <a:pt x="17095" y="50446"/>
                    </a:cubicBezTo>
                    <a:cubicBezTo>
                      <a:pt x="16881" y="50451"/>
                      <a:pt x="16667" y="50453"/>
                      <a:pt x="16452" y="50453"/>
                    </a:cubicBezTo>
                    <a:cubicBezTo>
                      <a:pt x="14884" y="50453"/>
                      <a:pt x="13308" y="50314"/>
                      <a:pt x="11781" y="49964"/>
                    </a:cubicBezTo>
                    <a:cubicBezTo>
                      <a:pt x="10965" y="49797"/>
                      <a:pt x="10065" y="49567"/>
                      <a:pt x="9479" y="48939"/>
                    </a:cubicBezTo>
                    <a:cubicBezTo>
                      <a:pt x="8580" y="47935"/>
                      <a:pt x="8956" y="46512"/>
                      <a:pt x="9228" y="45361"/>
                    </a:cubicBezTo>
                    <a:cubicBezTo>
                      <a:pt x="10002" y="42244"/>
                      <a:pt x="10316" y="39126"/>
                      <a:pt x="9877" y="35945"/>
                    </a:cubicBezTo>
                    <a:cubicBezTo>
                      <a:pt x="9500" y="33121"/>
                      <a:pt x="8559" y="30464"/>
                      <a:pt x="7450" y="27869"/>
                    </a:cubicBezTo>
                    <a:cubicBezTo>
                      <a:pt x="6132" y="24730"/>
                      <a:pt x="4541" y="21697"/>
                      <a:pt x="3516" y="18432"/>
                    </a:cubicBezTo>
                    <a:cubicBezTo>
                      <a:pt x="3202" y="17428"/>
                      <a:pt x="2972" y="16424"/>
                      <a:pt x="2826" y="15399"/>
                    </a:cubicBezTo>
                    <a:lnTo>
                      <a:pt x="2826" y="15399"/>
                    </a:lnTo>
                    <a:cubicBezTo>
                      <a:pt x="4513" y="16221"/>
                      <a:pt x="6356" y="16526"/>
                      <a:pt x="8223" y="16526"/>
                    </a:cubicBezTo>
                    <a:cubicBezTo>
                      <a:pt x="10106" y="16526"/>
                      <a:pt x="12014" y="16216"/>
                      <a:pt x="13810" y="15817"/>
                    </a:cubicBezTo>
                    <a:cubicBezTo>
                      <a:pt x="16070" y="15336"/>
                      <a:pt x="18309" y="14687"/>
                      <a:pt x="20590" y="14310"/>
                    </a:cubicBezTo>
                    <a:cubicBezTo>
                      <a:pt x="21569" y="14151"/>
                      <a:pt x="22963" y="13919"/>
                      <a:pt x="24317" y="13919"/>
                    </a:cubicBezTo>
                    <a:close/>
                    <a:moveTo>
                      <a:pt x="30005" y="6046"/>
                    </a:moveTo>
                    <a:cubicBezTo>
                      <a:pt x="30403" y="9603"/>
                      <a:pt x="30298" y="13202"/>
                      <a:pt x="29671" y="16717"/>
                    </a:cubicBezTo>
                    <a:cubicBezTo>
                      <a:pt x="28980" y="20504"/>
                      <a:pt x="27578" y="23935"/>
                      <a:pt x="26009" y="27430"/>
                    </a:cubicBezTo>
                    <a:cubicBezTo>
                      <a:pt x="24691" y="30401"/>
                      <a:pt x="24042" y="33477"/>
                      <a:pt x="24147" y="36741"/>
                    </a:cubicBezTo>
                    <a:cubicBezTo>
                      <a:pt x="24189" y="38352"/>
                      <a:pt x="24377" y="39963"/>
                      <a:pt x="24670" y="41532"/>
                    </a:cubicBezTo>
                    <a:cubicBezTo>
                      <a:pt x="24900" y="42808"/>
                      <a:pt x="25277" y="44085"/>
                      <a:pt x="25570" y="45382"/>
                    </a:cubicBezTo>
                    <a:cubicBezTo>
                      <a:pt x="25737" y="46031"/>
                      <a:pt x="25862" y="46700"/>
                      <a:pt x="25925" y="47370"/>
                    </a:cubicBezTo>
                    <a:cubicBezTo>
                      <a:pt x="26114" y="49609"/>
                      <a:pt x="25151" y="51115"/>
                      <a:pt x="22912" y="51555"/>
                    </a:cubicBezTo>
                    <a:cubicBezTo>
                      <a:pt x="20820" y="51973"/>
                      <a:pt x="18665" y="52140"/>
                      <a:pt x="16531" y="52182"/>
                    </a:cubicBezTo>
                    <a:cubicBezTo>
                      <a:pt x="16347" y="52184"/>
                      <a:pt x="16163" y="52185"/>
                      <a:pt x="15979" y="52185"/>
                    </a:cubicBezTo>
                    <a:cubicBezTo>
                      <a:pt x="14234" y="52185"/>
                      <a:pt x="12476" y="52091"/>
                      <a:pt x="10735" y="51827"/>
                    </a:cubicBezTo>
                    <a:cubicBezTo>
                      <a:pt x="8726" y="51513"/>
                      <a:pt x="6864" y="50718"/>
                      <a:pt x="6696" y="48395"/>
                    </a:cubicBezTo>
                    <a:cubicBezTo>
                      <a:pt x="6571" y="46575"/>
                      <a:pt x="7178" y="44692"/>
                      <a:pt x="7554" y="42934"/>
                    </a:cubicBezTo>
                    <a:cubicBezTo>
                      <a:pt x="7931" y="41135"/>
                      <a:pt x="8287" y="39293"/>
                      <a:pt x="8328" y="37452"/>
                    </a:cubicBezTo>
                    <a:cubicBezTo>
                      <a:pt x="8412" y="34376"/>
                      <a:pt x="7408" y="31489"/>
                      <a:pt x="6111" y="28748"/>
                    </a:cubicBezTo>
                    <a:cubicBezTo>
                      <a:pt x="4562" y="25463"/>
                      <a:pt x="2658" y="22282"/>
                      <a:pt x="1821" y="18704"/>
                    </a:cubicBezTo>
                    <a:cubicBezTo>
                      <a:pt x="880" y="14582"/>
                      <a:pt x="1382" y="10398"/>
                      <a:pt x="1612" y="6234"/>
                    </a:cubicBezTo>
                    <a:lnTo>
                      <a:pt x="1612" y="6234"/>
                    </a:lnTo>
                    <a:cubicBezTo>
                      <a:pt x="1947" y="6422"/>
                      <a:pt x="2323" y="6569"/>
                      <a:pt x="2721" y="6652"/>
                    </a:cubicBezTo>
                    <a:cubicBezTo>
                      <a:pt x="2030" y="10105"/>
                      <a:pt x="1779" y="13494"/>
                      <a:pt x="2616" y="16947"/>
                    </a:cubicBezTo>
                    <a:cubicBezTo>
                      <a:pt x="3391" y="20148"/>
                      <a:pt x="4792" y="23161"/>
                      <a:pt x="6132" y="26153"/>
                    </a:cubicBezTo>
                    <a:cubicBezTo>
                      <a:pt x="7596" y="29438"/>
                      <a:pt x="9019" y="32786"/>
                      <a:pt x="9437" y="36406"/>
                    </a:cubicBezTo>
                    <a:cubicBezTo>
                      <a:pt x="9668" y="38435"/>
                      <a:pt x="9626" y="40486"/>
                      <a:pt x="9333" y="42495"/>
                    </a:cubicBezTo>
                    <a:cubicBezTo>
                      <a:pt x="9082" y="44085"/>
                      <a:pt x="8370" y="45717"/>
                      <a:pt x="8391" y="47328"/>
                    </a:cubicBezTo>
                    <a:cubicBezTo>
                      <a:pt x="8454" y="50446"/>
                      <a:pt x="12283" y="50718"/>
                      <a:pt x="14647" y="50885"/>
                    </a:cubicBezTo>
                    <a:cubicBezTo>
                      <a:pt x="15241" y="50930"/>
                      <a:pt x="15837" y="50954"/>
                      <a:pt x="16433" y="50954"/>
                    </a:cubicBezTo>
                    <a:cubicBezTo>
                      <a:pt x="17499" y="50954"/>
                      <a:pt x="18568" y="50879"/>
                      <a:pt x="19627" y="50718"/>
                    </a:cubicBezTo>
                    <a:cubicBezTo>
                      <a:pt x="21113" y="50508"/>
                      <a:pt x="22766" y="50236"/>
                      <a:pt x="24021" y="49378"/>
                    </a:cubicBezTo>
                    <a:cubicBezTo>
                      <a:pt x="25486" y="48353"/>
                      <a:pt x="25590" y="46930"/>
                      <a:pt x="25235" y="45445"/>
                    </a:cubicBezTo>
                    <a:cubicBezTo>
                      <a:pt x="24942" y="44148"/>
                      <a:pt x="24293" y="42808"/>
                      <a:pt x="23917" y="41679"/>
                    </a:cubicBezTo>
                    <a:cubicBezTo>
                      <a:pt x="22619" y="37703"/>
                      <a:pt x="22243" y="33728"/>
                      <a:pt x="23393" y="29668"/>
                    </a:cubicBezTo>
                    <a:cubicBezTo>
                      <a:pt x="25444" y="22387"/>
                      <a:pt x="31261" y="15001"/>
                      <a:pt x="28080" y="7155"/>
                    </a:cubicBezTo>
                    <a:cubicBezTo>
                      <a:pt x="28583" y="7029"/>
                      <a:pt x="29043" y="6841"/>
                      <a:pt x="29461" y="6548"/>
                    </a:cubicBezTo>
                    <a:cubicBezTo>
                      <a:pt x="29671" y="6401"/>
                      <a:pt x="29859" y="6234"/>
                      <a:pt x="30005" y="6046"/>
                    </a:cubicBezTo>
                    <a:close/>
                    <a:moveTo>
                      <a:pt x="2423" y="1"/>
                    </a:moveTo>
                    <a:cubicBezTo>
                      <a:pt x="1998" y="1"/>
                      <a:pt x="1568" y="38"/>
                      <a:pt x="1131" y="124"/>
                    </a:cubicBezTo>
                    <a:cubicBezTo>
                      <a:pt x="942" y="145"/>
                      <a:pt x="922" y="313"/>
                      <a:pt x="963" y="438"/>
                    </a:cubicBezTo>
                    <a:cubicBezTo>
                      <a:pt x="106" y="982"/>
                      <a:pt x="1" y="2300"/>
                      <a:pt x="963" y="3033"/>
                    </a:cubicBezTo>
                    <a:cubicBezTo>
                      <a:pt x="126" y="3786"/>
                      <a:pt x="252" y="5104"/>
                      <a:pt x="1110" y="5878"/>
                    </a:cubicBezTo>
                    <a:cubicBezTo>
                      <a:pt x="1173" y="5941"/>
                      <a:pt x="1235" y="5983"/>
                      <a:pt x="1319" y="6046"/>
                    </a:cubicBezTo>
                    <a:cubicBezTo>
                      <a:pt x="775" y="9645"/>
                      <a:pt x="461" y="13348"/>
                      <a:pt x="942" y="16968"/>
                    </a:cubicBezTo>
                    <a:cubicBezTo>
                      <a:pt x="1445" y="20567"/>
                      <a:pt x="2972" y="23747"/>
                      <a:pt x="4583" y="26969"/>
                    </a:cubicBezTo>
                    <a:cubicBezTo>
                      <a:pt x="6278" y="30359"/>
                      <a:pt x="7868" y="33832"/>
                      <a:pt x="7701" y="37703"/>
                    </a:cubicBezTo>
                    <a:cubicBezTo>
                      <a:pt x="7617" y="39921"/>
                      <a:pt x="7094" y="42076"/>
                      <a:pt x="6634" y="44231"/>
                    </a:cubicBezTo>
                    <a:cubicBezTo>
                      <a:pt x="6299" y="45780"/>
                      <a:pt x="5839" y="47516"/>
                      <a:pt x="6152" y="49106"/>
                    </a:cubicBezTo>
                    <a:cubicBezTo>
                      <a:pt x="6801" y="52329"/>
                      <a:pt x="10630" y="52538"/>
                      <a:pt x="13287" y="52705"/>
                    </a:cubicBezTo>
                    <a:cubicBezTo>
                      <a:pt x="14206" y="52768"/>
                      <a:pt x="15128" y="52800"/>
                      <a:pt x="16051" y="52800"/>
                    </a:cubicBezTo>
                    <a:cubicBezTo>
                      <a:pt x="17293" y="52800"/>
                      <a:pt x="18537" y="52742"/>
                      <a:pt x="19774" y="52622"/>
                    </a:cubicBezTo>
                    <a:cubicBezTo>
                      <a:pt x="21364" y="52475"/>
                      <a:pt x="23373" y="52433"/>
                      <a:pt x="24754" y="51638"/>
                    </a:cubicBezTo>
                    <a:cubicBezTo>
                      <a:pt x="27599" y="49985"/>
                      <a:pt x="26323" y="46156"/>
                      <a:pt x="25758" y="43687"/>
                    </a:cubicBezTo>
                    <a:cubicBezTo>
                      <a:pt x="24795" y="39649"/>
                      <a:pt x="24293" y="35339"/>
                      <a:pt x="25298" y="31259"/>
                    </a:cubicBezTo>
                    <a:cubicBezTo>
                      <a:pt x="25883" y="28915"/>
                      <a:pt x="27034" y="26823"/>
                      <a:pt x="27955" y="24626"/>
                    </a:cubicBezTo>
                    <a:cubicBezTo>
                      <a:pt x="28792" y="22659"/>
                      <a:pt x="29461" y="20608"/>
                      <a:pt x="29943" y="18516"/>
                    </a:cubicBezTo>
                    <a:cubicBezTo>
                      <a:pt x="30905" y="14248"/>
                      <a:pt x="31114" y="9833"/>
                      <a:pt x="30570" y="5481"/>
                    </a:cubicBezTo>
                    <a:cubicBezTo>
                      <a:pt x="30570" y="5418"/>
                      <a:pt x="30549" y="5376"/>
                      <a:pt x="30508" y="5334"/>
                    </a:cubicBezTo>
                    <a:cubicBezTo>
                      <a:pt x="30905" y="4518"/>
                      <a:pt x="30926" y="3577"/>
                      <a:pt x="30382" y="2740"/>
                    </a:cubicBezTo>
                    <a:cubicBezTo>
                      <a:pt x="29214" y="909"/>
                      <a:pt x="26918" y="405"/>
                      <a:pt x="24544" y="405"/>
                    </a:cubicBezTo>
                    <a:cubicBezTo>
                      <a:pt x="22495" y="405"/>
                      <a:pt x="20387" y="780"/>
                      <a:pt x="18895" y="1003"/>
                    </a:cubicBezTo>
                    <a:cubicBezTo>
                      <a:pt x="16606" y="1337"/>
                      <a:pt x="14273" y="1758"/>
                      <a:pt x="11952" y="1758"/>
                    </a:cubicBezTo>
                    <a:cubicBezTo>
                      <a:pt x="11069" y="1758"/>
                      <a:pt x="10188" y="1697"/>
                      <a:pt x="9312" y="1547"/>
                    </a:cubicBezTo>
                    <a:cubicBezTo>
                      <a:pt x="6971" y="1157"/>
                      <a:pt x="4781" y="1"/>
                      <a:pt x="242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4979" name="Google Shape;14979;p43"/>
          <p:cNvGrpSpPr/>
          <p:nvPr/>
        </p:nvGrpSpPr>
        <p:grpSpPr>
          <a:xfrm rot="-443320">
            <a:off x="910914" y="1710942"/>
            <a:ext cx="897532" cy="3269265"/>
            <a:chOff x="1266769" y="880282"/>
            <a:chExt cx="897529" cy="3269254"/>
          </a:xfrm>
        </p:grpSpPr>
        <p:grpSp>
          <p:nvGrpSpPr>
            <p:cNvPr id="14980" name="Google Shape;14980;p43"/>
            <p:cNvGrpSpPr/>
            <p:nvPr/>
          </p:nvGrpSpPr>
          <p:grpSpPr>
            <a:xfrm>
              <a:off x="1266769" y="880282"/>
              <a:ext cx="897529" cy="3269254"/>
              <a:chOff x="1942400" y="474125"/>
              <a:chExt cx="371125" cy="1351825"/>
            </a:xfrm>
          </p:grpSpPr>
          <p:sp>
            <p:nvSpPr>
              <p:cNvPr id="14981" name="Google Shape;14981;p43"/>
              <p:cNvSpPr/>
              <p:nvPr/>
            </p:nvSpPr>
            <p:spPr>
              <a:xfrm>
                <a:off x="1942400" y="474125"/>
                <a:ext cx="371125" cy="1351825"/>
              </a:xfrm>
              <a:custGeom>
                <a:rect b="b" l="l" r="r" t="t"/>
                <a:pathLst>
                  <a:path extrusionOk="0" h="54073" w="14845">
                    <a:moveTo>
                      <a:pt x="67" y="47501"/>
                    </a:moveTo>
                    <a:cubicBezTo>
                      <a:pt x="67" y="44098"/>
                      <a:pt x="67" y="40696"/>
                      <a:pt x="67" y="37327"/>
                    </a:cubicBezTo>
                    <a:cubicBezTo>
                      <a:pt x="67" y="35092"/>
                      <a:pt x="0" y="32857"/>
                      <a:pt x="34" y="30622"/>
                    </a:cubicBezTo>
                    <a:cubicBezTo>
                      <a:pt x="34" y="28287"/>
                      <a:pt x="267" y="25952"/>
                      <a:pt x="501" y="23617"/>
                    </a:cubicBezTo>
                    <a:cubicBezTo>
                      <a:pt x="567" y="22916"/>
                      <a:pt x="801" y="22249"/>
                      <a:pt x="1234" y="21716"/>
                    </a:cubicBezTo>
                    <a:cubicBezTo>
                      <a:pt x="2168" y="20548"/>
                      <a:pt x="2469" y="19180"/>
                      <a:pt x="2669" y="17779"/>
                    </a:cubicBezTo>
                    <a:cubicBezTo>
                      <a:pt x="2936" y="15611"/>
                      <a:pt x="3303" y="13476"/>
                      <a:pt x="3636" y="11308"/>
                    </a:cubicBezTo>
                    <a:cubicBezTo>
                      <a:pt x="3870" y="9707"/>
                      <a:pt x="3970" y="8073"/>
                      <a:pt x="4103" y="6471"/>
                    </a:cubicBezTo>
                    <a:cubicBezTo>
                      <a:pt x="4136" y="5938"/>
                      <a:pt x="4170" y="5437"/>
                      <a:pt x="4203" y="4937"/>
                    </a:cubicBezTo>
                    <a:cubicBezTo>
                      <a:pt x="4237" y="4403"/>
                      <a:pt x="4303" y="3903"/>
                      <a:pt x="3970" y="3436"/>
                    </a:cubicBezTo>
                    <a:cubicBezTo>
                      <a:pt x="3836" y="3302"/>
                      <a:pt x="3836" y="3069"/>
                      <a:pt x="3903" y="2902"/>
                    </a:cubicBezTo>
                    <a:cubicBezTo>
                      <a:pt x="4103" y="2368"/>
                      <a:pt x="3970" y="1868"/>
                      <a:pt x="3970" y="1334"/>
                    </a:cubicBezTo>
                    <a:cubicBezTo>
                      <a:pt x="3970" y="767"/>
                      <a:pt x="4237" y="434"/>
                      <a:pt x="4937" y="334"/>
                    </a:cubicBezTo>
                    <a:cubicBezTo>
                      <a:pt x="6271" y="100"/>
                      <a:pt x="7606" y="0"/>
                      <a:pt x="8973" y="234"/>
                    </a:cubicBezTo>
                    <a:cubicBezTo>
                      <a:pt x="9407" y="300"/>
                      <a:pt x="9841" y="367"/>
                      <a:pt x="10274" y="500"/>
                    </a:cubicBezTo>
                    <a:cubicBezTo>
                      <a:pt x="11008" y="734"/>
                      <a:pt x="11242" y="1368"/>
                      <a:pt x="10875" y="2035"/>
                    </a:cubicBezTo>
                    <a:cubicBezTo>
                      <a:pt x="10841" y="2135"/>
                      <a:pt x="10741" y="2235"/>
                      <a:pt x="10741" y="2302"/>
                    </a:cubicBezTo>
                    <a:cubicBezTo>
                      <a:pt x="10875" y="3703"/>
                      <a:pt x="10341" y="5070"/>
                      <a:pt x="10608" y="6505"/>
                    </a:cubicBezTo>
                    <a:cubicBezTo>
                      <a:pt x="10908" y="7872"/>
                      <a:pt x="10908" y="9307"/>
                      <a:pt x="11041" y="10741"/>
                    </a:cubicBezTo>
                    <a:cubicBezTo>
                      <a:pt x="11308" y="13476"/>
                      <a:pt x="11942" y="16145"/>
                      <a:pt x="12242" y="18880"/>
                    </a:cubicBezTo>
                    <a:cubicBezTo>
                      <a:pt x="12342" y="19681"/>
                      <a:pt x="12609" y="20415"/>
                      <a:pt x="13076" y="21048"/>
                    </a:cubicBezTo>
                    <a:cubicBezTo>
                      <a:pt x="13877" y="22083"/>
                      <a:pt x="14244" y="23217"/>
                      <a:pt x="14377" y="24518"/>
                    </a:cubicBezTo>
                    <a:cubicBezTo>
                      <a:pt x="14644" y="26953"/>
                      <a:pt x="14677" y="29388"/>
                      <a:pt x="14744" y="31856"/>
                    </a:cubicBezTo>
                    <a:cubicBezTo>
                      <a:pt x="14844" y="35826"/>
                      <a:pt x="14711" y="39762"/>
                      <a:pt x="14677" y="43731"/>
                    </a:cubicBezTo>
                    <a:cubicBezTo>
                      <a:pt x="14644" y="45833"/>
                      <a:pt x="14577" y="47901"/>
                      <a:pt x="14511" y="50003"/>
                    </a:cubicBezTo>
                    <a:cubicBezTo>
                      <a:pt x="14477" y="50603"/>
                      <a:pt x="14511" y="51170"/>
                      <a:pt x="14477" y="51737"/>
                    </a:cubicBezTo>
                    <a:cubicBezTo>
                      <a:pt x="14410" y="53138"/>
                      <a:pt x="13643" y="53872"/>
                      <a:pt x="12276" y="53939"/>
                    </a:cubicBezTo>
                    <a:cubicBezTo>
                      <a:pt x="10007" y="54039"/>
                      <a:pt x="7706" y="54072"/>
                      <a:pt x="5437" y="54072"/>
                    </a:cubicBezTo>
                    <a:cubicBezTo>
                      <a:pt x="4403" y="54072"/>
                      <a:pt x="3369" y="54039"/>
                      <a:pt x="2369" y="53939"/>
                    </a:cubicBezTo>
                    <a:cubicBezTo>
                      <a:pt x="1034" y="53805"/>
                      <a:pt x="334" y="53071"/>
                      <a:pt x="300" y="51770"/>
                    </a:cubicBezTo>
                    <a:cubicBezTo>
                      <a:pt x="267" y="50336"/>
                      <a:pt x="300" y="48935"/>
                      <a:pt x="300" y="47501"/>
                    </a:cubicBezTo>
                    <a:cubicBezTo>
                      <a:pt x="200" y="47501"/>
                      <a:pt x="134" y="47501"/>
                      <a:pt x="67" y="475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82" name="Google Shape;14982;p43"/>
              <p:cNvSpPr/>
              <p:nvPr/>
            </p:nvSpPr>
            <p:spPr>
              <a:xfrm>
                <a:off x="1996600" y="702600"/>
                <a:ext cx="305250" cy="1079975"/>
              </a:xfrm>
              <a:custGeom>
                <a:rect b="b" l="l" r="r" t="t"/>
                <a:pathLst>
                  <a:path extrusionOk="0" h="43199" w="12210">
                    <a:moveTo>
                      <a:pt x="3169" y="1"/>
                    </a:moveTo>
                    <a:cubicBezTo>
                      <a:pt x="4737" y="68"/>
                      <a:pt x="6305" y="134"/>
                      <a:pt x="7873" y="168"/>
                    </a:cubicBezTo>
                    <a:cubicBezTo>
                      <a:pt x="8206" y="168"/>
                      <a:pt x="8240" y="368"/>
                      <a:pt x="8273" y="568"/>
                    </a:cubicBezTo>
                    <a:cubicBezTo>
                      <a:pt x="8473" y="2102"/>
                      <a:pt x="8707" y="3604"/>
                      <a:pt x="8907" y="5105"/>
                    </a:cubicBezTo>
                    <a:cubicBezTo>
                      <a:pt x="9174" y="6839"/>
                      <a:pt x="9407" y="8607"/>
                      <a:pt x="9674" y="10342"/>
                    </a:cubicBezTo>
                    <a:cubicBezTo>
                      <a:pt x="9741" y="10942"/>
                      <a:pt x="10041" y="11476"/>
                      <a:pt x="10408" y="11943"/>
                    </a:cubicBezTo>
                    <a:cubicBezTo>
                      <a:pt x="11375" y="13144"/>
                      <a:pt x="11742" y="14545"/>
                      <a:pt x="11842" y="16046"/>
                    </a:cubicBezTo>
                    <a:cubicBezTo>
                      <a:pt x="12209" y="22284"/>
                      <a:pt x="12142" y="28521"/>
                      <a:pt x="12076" y="34759"/>
                    </a:cubicBezTo>
                    <a:cubicBezTo>
                      <a:pt x="12076" y="36827"/>
                      <a:pt x="11976" y="38929"/>
                      <a:pt x="11909" y="40997"/>
                    </a:cubicBezTo>
                    <a:cubicBezTo>
                      <a:pt x="11876" y="41064"/>
                      <a:pt x="11876" y="41130"/>
                      <a:pt x="11842" y="41197"/>
                    </a:cubicBezTo>
                    <a:cubicBezTo>
                      <a:pt x="11809" y="41531"/>
                      <a:pt x="12009" y="41898"/>
                      <a:pt x="11709" y="42164"/>
                    </a:cubicBezTo>
                    <a:cubicBezTo>
                      <a:pt x="11342" y="42531"/>
                      <a:pt x="10908" y="42865"/>
                      <a:pt x="10341" y="42965"/>
                    </a:cubicBezTo>
                    <a:cubicBezTo>
                      <a:pt x="9641" y="43098"/>
                      <a:pt x="8907" y="43199"/>
                      <a:pt x="8173" y="43199"/>
                    </a:cubicBezTo>
                    <a:cubicBezTo>
                      <a:pt x="6772" y="43165"/>
                      <a:pt x="5338" y="43165"/>
                      <a:pt x="3937" y="43132"/>
                    </a:cubicBezTo>
                    <a:cubicBezTo>
                      <a:pt x="2102" y="43098"/>
                      <a:pt x="34" y="41397"/>
                      <a:pt x="34" y="39262"/>
                    </a:cubicBezTo>
                    <a:cubicBezTo>
                      <a:pt x="0" y="38062"/>
                      <a:pt x="0" y="36894"/>
                      <a:pt x="100" y="35727"/>
                    </a:cubicBezTo>
                    <a:cubicBezTo>
                      <a:pt x="134" y="35526"/>
                      <a:pt x="100" y="35293"/>
                      <a:pt x="334" y="35193"/>
                    </a:cubicBezTo>
                    <a:cubicBezTo>
                      <a:pt x="501" y="35159"/>
                      <a:pt x="601" y="35226"/>
                      <a:pt x="701" y="35326"/>
                    </a:cubicBezTo>
                    <a:cubicBezTo>
                      <a:pt x="1735" y="36327"/>
                      <a:pt x="3103" y="36560"/>
                      <a:pt x="4437" y="36694"/>
                    </a:cubicBezTo>
                    <a:cubicBezTo>
                      <a:pt x="5571" y="36794"/>
                      <a:pt x="6705" y="36661"/>
                      <a:pt x="7839" y="36494"/>
                    </a:cubicBezTo>
                    <a:cubicBezTo>
                      <a:pt x="9340" y="36294"/>
                      <a:pt x="10041" y="35260"/>
                      <a:pt x="10475" y="33959"/>
                    </a:cubicBezTo>
                    <a:cubicBezTo>
                      <a:pt x="10675" y="33358"/>
                      <a:pt x="10741" y="32691"/>
                      <a:pt x="10741" y="32024"/>
                    </a:cubicBezTo>
                    <a:cubicBezTo>
                      <a:pt x="10708" y="28755"/>
                      <a:pt x="10741" y="25486"/>
                      <a:pt x="10741" y="22217"/>
                    </a:cubicBezTo>
                    <a:cubicBezTo>
                      <a:pt x="10708" y="21183"/>
                      <a:pt x="10541" y="20215"/>
                      <a:pt x="10074" y="19281"/>
                    </a:cubicBezTo>
                    <a:cubicBezTo>
                      <a:pt x="9641" y="18481"/>
                      <a:pt x="8973" y="17981"/>
                      <a:pt x="8073" y="17714"/>
                    </a:cubicBezTo>
                    <a:cubicBezTo>
                      <a:pt x="6305" y="17247"/>
                      <a:pt x="4570" y="17213"/>
                      <a:pt x="2869" y="17847"/>
                    </a:cubicBezTo>
                    <a:cubicBezTo>
                      <a:pt x="2335" y="18014"/>
                      <a:pt x="1835" y="18181"/>
                      <a:pt x="1368" y="18514"/>
                    </a:cubicBezTo>
                    <a:cubicBezTo>
                      <a:pt x="1201" y="18614"/>
                      <a:pt x="1068" y="18714"/>
                      <a:pt x="834" y="18681"/>
                    </a:cubicBezTo>
                    <a:cubicBezTo>
                      <a:pt x="634" y="18548"/>
                      <a:pt x="668" y="18381"/>
                      <a:pt x="701" y="18181"/>
                    </a:cubicBezTo>
                    <a:cubicBezTo>
                      <a:pt x="834" y="16279"/>
                      <a:pt x="968" y="14345"/>
                      <a:pt x="1168" y="12443"/>
                    </a:cubicBezTo>
                    <a:cubicBezTo>
                      <a:pt x="1301" y="11276"/>
                      <a:pt x="1635" y="10108"/>
                      <a:pt x="1868" y="8941"/>
                    </a:cubicBezTo>
                    <a:cubicBezTo>
                      <a:pt x="2202" y="7306"/>
                      <a:pt x="2302" y="5672"/>
                      <a:pt x="2502" y="4037"/>
                    </a:cubicBezTo>
                    <a:cubicBezTo>
                      <a:pt x="2636" y="2870"/>
                      <a:pt x="2802" y="1736"/>
                      <a:pt x="2936" y="568"/>
                    </a:cubicBezTo>
                    <a:cubicBezTo>
                      <a:pt x="2969" y="368"/>
                      <a:pt x="3003" y="168"/>
                      <a:pt x="31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83" name="Google Shape;14983;p43"/>
              <p:cNvSpPr/>
              <p:nvPr/>
            </p:nvSpPr>
            <p:spPr>
              <a:xfrm>
                <a:off x="1953225" y="700950"/>
                <a:ext cx="342775" cy="1112475"/>
              </a:xfrm>
              <a:custGeom>
                <a:rect b="b" l="l" r="r" t="t"/>
                <a:pathLst>
                  <a:path extrusionOk="0" h="44499" w="13711">
                    <a:moveTo>
                      <a:pt x="2102" y="35292"/>
                    </a:moveTo>
                    <a:cubicBezTo>
                      <a:pt x="1869" y="35893"/>
                      <a:pt x="1936" y="36526"/>
                      <a:pt x="1936" y="37127"/>
                    </a:cubicBezTo>
                    <a:cubicBezTo>
                      <a:pt x="1902" y="38027"/>
                      <a:pt x="1835" y="38961"/>
                      <a:pt x="2002" y="39895"/>
                    </a:cubicBezTo>
                    <a:cubicBezTo>
                      <a:pt x="2069" y="40362"/>
                      <a:pt x="2202" y="40796"/>
                      <a:pt x="2469" y="41163"/>
                    </a:cubicBezTo>
                    <a:cubicBezTo>
                      <a:pt x="3270" y="42297"/>
                      <a:pt x="4271" y="42964"/>
                      <a:pt x="5738" y="43031"/>
                    </a:cubicBezTo>
                    <a:cubicBezTo>
                      <a:pt x="7139" y="43098"/>
                      <a:pt x="8540" y="43064"/>
                      <a:pt x="9908" y="43098"/>
                    </a:cubicBezTo>
                    <a:cubicBezTo>
                      <a:pt x="10642" y="43131"/>
                      <a:pt x="11376" y="42998"/>
                      <a:pt x="12109" y="42864"/>
                    </a:cubicBezTo>
                    <a:cubicBezTo>
                      <a:pt x="12610" y="42798"/>
                      <a:pt x="12977" y="42397"/>
                      <a:pt x="13410" y="42130"/>
                    </a:cubicBezTo>
                    <a:cubicBezTo>
                      <a:pt x="13577" y="42030"/>
                      <a:pt x="13510" y="41830"/>
                      <a:pt x="13544" y="41697"/>
                    </a:cubicBezTo>
                    <a:cubicBezTo>
                      <a:pt x="13577" y="41497"/>
                      <a:pt x="13477" y="41263"/>
                      <a:pt x="13644" y="41063"/>
                    </a:cubicBezTo>
                    <a:cubicBezTo>
                      <a:pt x="13711" y="41730"/>
                      <a:pt x="13577" y="42397"/>
                      <a:pt x="13510" y="43064"/>
                    </a:cubicBezTo>
                    <a:cubicBezTo>
                      <a:pt x="13444" y="43832"/>
                      <a:pt x="12877" y="44299"/>
                      <a:pt x="12076" y="44332"/>
                    </a:cubicBezTo>
                    <a:cubicBezTo>
                      <a:pt x="9041" y="44465"/>
                      <a:pt x="6005" y="44499"/>
                      <a:pt x="2936" y="44432"/>
                    </a:cubicBezTo>
                    <a:cubicBezTo>
                      <a:pt x="2469" y="44432"/>
                      <a:pt x="1969" y="44365"/>
                      <a:pt x="1502" y="44265"/>
                    </a:cubicBezTo>
                    <a:cubicBezTo>
                      <a:pt x="735" y="44098"/>
                      <a:pt x="401" y="43631"/>
                      <a:pt x="334" y="42831"/>
                    </a:cubicBezTo>
                    <a:cubicBezTo>
                      <a:pt x="268" y="41563"/>
                      <a:pt x="268" y="40296"/>
                      <a:pt x="234" y="39028"/>
                    </a:cubicBezTo>
                    <a:cubicBezTo>
                      <a:pt x="101" y="36326"/>
                      <a:pt x="201" y="33624"/>
                      <a:pt x="134" y="30922"/>
                    </a:cubicBezTo>
                    <a:cubicBezTo>
                      <a:pt x="1" y="27487"/>
                      <a:pt x="34" y="24051"/>
                      <a:pt x="68" y="20615"/>
                    </a:cubicBezTo>
                    <a:cubicBezTo>
                      <a:pt x="101" y="18614"/>
                      <a:pt x="334" y="16646"/>
                      <a:pt x="501" y="14644"/>
                    </a:cubicBezTo>
                    <a:cubicBezTo>
                      <a:pt x="535" y="13977"/>
                      <a:pt x="801" y="13310"/>
                      <a:pt x="1235" y="12776"/>
                    </a:cubicBezTo>
                    <a:cubicBezTo>
                      <a:pt x="2202" y="11542"/>
                      <a:pt x="2569" y="10141"/>
                      <a:pt x="2736" y="8606"/>
                    </a:cubicBezTo>
                    <a:cubicBezTo>
                      <a:pt x="3036" y="6171"/>
                      <a:pt x="3403" y="3736"/>
                      <a:pt x="3837" y="1301"/>
                    </a:cubicBezTo>
                    <a:cubicBezTo>
                      <a:pt x="3837" y="1201"/>
                      <a:pt x="3837" y="1068"/>
                      <a:pt x="3870" y="934"/>
                    </a:cubicBezTo>
                    <a:cubicBezTo>
                      <a:pt x="3937" y="0"/>
                      <a:pt x="3937" y="0"/>
                      <a:pt x="4904" y="67"/>
                    </a:cubicBezTo>
                    <a:cubicBezTo>
                      <a:pt x="4738" y="1234"/>
                      <a:pt x="4604" y="2369"/>
                      <a:pt x="4471" y="3503"/>
                    </a:cubicBezTo>
                    <a:cubicBezTo>
                      <a:pt x="4337" y="4604"/>
                      <a:pt x="4170" y="5704"/>
                      <a:pt x="4070" y="6805"/>
                    </a:cubicBezTo>
                    <a:cubicBezTo>
                      <a:pt x="4004" y="7973"/>
                      <a:pt x="3737" y="9107"/>
                      <a:pt x="3503" y="10241"/>
                    </a:cubicBezTo>
                    <a:cubicBezTo>
                      <a:pt x="3103" y="11942"/>
                      <a:pt x="2936" y="13710"/>
                      <a:pt x="2836" y="15445"/>
                    </a:cubicBezTo>
                    <a:cubicBezTo>
                      <a:pt x="2769" y="16445"/>
                      <a:pt x="2636" y="17413"/>
                      <a:pt x="2536" y="18380"/>
                    </a:cubicBezTo>
                    <a:cubicBezTo>
                      <a:pt x="2536" y="18514"/>
                      <a:pt x="2536" y="18647"/>
                      <a:pt x="2636" y="18714"/>
                    </a:cubicBezTo>
                    <a:cubicBezTo>
                      <a:pt x="2669" y="18947"/>
                      <a:pt x="2503" y="19081"/>
                      <a:pt x="2369" y="19247"/>
                    </a:cubicBezTo>
                    <a:cubicBezTo>
                      <a:pt x="1669" y="20015"/>
                      <a:pt x="1302" y="20882"/>
                      <a:pt x="1335" y="21949"/>
                    </a:cubicBezTo>
                    <a:cubicBezTo>
                      <a:pt x="1368" y="25185"/>
                      <a:pt x="1335" y="28421"/>
                      <a:pt x="1335" y="31656"/>
                    </a:cubicBezTo>
                    <a:cubicBezTo>
                      <a:pt x="1335" y="32824"/>
                      <a:pt x="1435" y="33991"/>
                      <a:pt x="2069" y="35025"/>
                    </a:cubicBezTo>
                    <a:cubicBezTo>
                      <a:pt x="2136" y="35125"/>
                      <a:pt x="2136" y="35192"/>
                      <a:pt x="2102" y="3529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84" name="Google Shape;14984;p43"/>
              <p:cNvSpPr/>
              <p:nvPr/>
            </p:nvSpPr>
            <p:spPr>
              <a:xfrm>
                <a:off x="2070825" y="539150"/>
                <a:ext cx="133450" cy="155975"/>
              </a:xfrm>
              <a:custGeom>
                <a:rect b="b" l="l" r="r" t="t"/>
                <a:pathLst>
                  <a:path extrusionOk="0" h="6239" w="5338">
                    <a:moveTo>
                      <a:pt x="5304" y="268"/>
                    </a:moveTo>
                    <a:cubicBezTo>
                      <a:pt x="5337" y="401"/>
                      <a:pt x="5337" y="568"/>
                      <a:pt x="5237" y="701"/>
                    </a:cubicBezTo>
                    <a:cubicBezTo>
                      <a:pt x="4837" y="1269"/>
                      <a:pt x="4904" y="1902"/>
                      <a:pt x="4970" y="2536"/>
                    </a:cubicBezTo>
                    <a:cubicBezTo>
                      <a:pt x="5037" y="3604"/>
                      <a:pt x="5137" y="4671"/>
                      <a:pt x="5237" y="5738"/>
                    </a:cubicBezTo>
                    <a:cubicBezTo>
                      <a:pt x="5271" y="6105"/>
                      <a:pt x="5171" y="6239"/>
                      <a:pt x="4770" y="6239"/>
                    </a:cubicBezTo>
                    <a:cubicBezTo>
                      <a:pt x="3269" y="6239"/>
                      <a:pt x="1768" y="6172"/>
                      <a:pt x="300" y="6105"/>
                    </a:cubicBezTo>
                    <a:cubicBezTo>
                      <a:pt x="167" y="5972"/>
                      <a:pt x="167" y="5805"/>
                      <a:pt x="167" y="5638"/>
                    </a:cubicBezTo>
                    <a:cubicBezTo>
                      <a:pt x="267" y="4204"/>
                      <a:pt x="334" y="2803"/>
                      <a:pt x="67" y="1369"/>
                    </a:cubicBezTo>
                    <a:cubicBezTo>
                      <a:pt x="0" y="1168"/>
                      <a:pt x="34" y="935"/>
                      <a:pt x="100" y="735"/>
                    </a:cubicBezTo>
                    <a:cubicBezTo>
                      <a:pt x="234" y="501"/>
                      <a:pt x="434" y="468"/>
                      <a:pt x="667" y="435"/>
                    </a:cubicBezTo>
                    <a:cubicBezTo>
                      <a:pt x="1735" y="335"/>
                      <a:pt x="2836" y="335"/>
                      <a:pt x="3903" y="601"/>
                    </a:cubicBezTo>
                    <a:cubicBezTo>
                      <a:pt x="3836" y="501"/>
                      <a:pt x="3603" y="468"/>
                      <a:pt x="3669" y="268"/>
                    </a:cubicBezTo>
                    <a:cubicBezTo>
                      <a:pt x="4237" y="1"/>
                      <a:pt x="4770" y="1"/>
                      <a:pt x="5304" y="2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85" name="Google Shape;14985;p43"/>
              <p:cNvSpPr/>
              <p:nvPr/>
            </p:nvSpPr>
            <p:spPr>
              <a:xfrm>
                <a:off x="2044975" y="513300"/>
                <a:ext cx="158450" cy="185175"/>
              </a:xfrm>
              <a:custGeom>
                <a:rect b="b" l="l" r="r" t="t"/>
                <a:pathLst>
                  <a:path extrusionOk="0" h="7407" w="6338">
                    <a:moveTo>
                      <a:pt x="6338" y="1302"/>
                    </a:moveTo>
                    <a:cubicBezTo>
                      <a:pt x="5804" y="1335"/>
                      <a:pt x="5271" y="1202"/>
                      <a:pt x="4737" y="1369"/>
                    </a:cubicBezTo>
                    <a:cubicBezTo>
                      <a:pt x="4470" y="1569"/>
                      <a:pt x="4236" y="1435"/>
                      <a:pt x="4003" y="1369"/>
                    </a:cubicBezTo>
                    <a:cubicBezTo>
                      <a:pt x="3169" y="1168"/>
                      <a:pt x="2368" y="1268"/>
                      <a:pt x="1568" y="1435"/>
                    </a:cubicBezTo>
                    <a:cubicBezTo>
                      <a:pt x="1434" y="1469"/>
                      <a:pt x="1201" y="1402"/>
                      <a:pt x="1201" y="1702"/>
                    </a:cubicBezTo>
                    <a:cubicBezTo>
                      <a:pt x="1134" y="2469"/>
                      <a:pt x="1434" y="3170"/>
                      <a:pt x="1434" y="3937"/>
                    </a:cubicBezTo>
                    <a:cubicBezTo>
                      <a:pt x="1434" y="5004"/>
                      <a:pt x="1434" y="6072"/>
                      <a:pt x="1334" y="7139"/>
                    </a:cubicBezTo>
                    <a:cubicBezTo>
                      <a:pt x="267" y="7139"/>
                      <a:pt x="234" y="7406"/>
                      <a:pt x="367" y="6105"/>
                    </a:cubicBezTo>
                    <a:cubicBezTo>
                      <a:pt x="467" y="5038"/>
                      <a:pt x="534" y="4004"/>
                      <a:pt x="601" y="2936"/>
                    </a:cubicBezTo>
                    <a:cubicBezTo>
                      <a:pt x="634" y="2503"/>
                      <a:pt x="534" y="2136"/>
                      <a:pt x="300" y="1769"/>
                    </a:cubicBezTo>
                    <a:cubicBezTo>
                      <a:pt x="0" y="1335"/>
                      <a:pt x="300" y="1002"/>
                      <a:pt x="500" y="635"/>
                    </a:cubicBezTo>
                    <a:cubicBezTo>
                      <a:pt x="701" y="301"/>
                      <a:pt x="1001" y="334"/>
                      <a:pt x="1334" y="368"/>
                    </a:cubicBezTo>
                    <a:cubicBezTo>
                      <a:pt x="1434" y="401"/>
                      <a:pt x="1568" y="501"/>
                      <a:pt x="1668" y="435"/>
                    </a:cubicBezTo>
                    <a:cubicBezTo>
                      <a:pt x="2835" y="1"/>
                      <a:pt x="4003" y="468"/>
                      <a:pt x="5170" y="368"/>
                    </a:cubicBezTo>
                    <a:cubicBezTo>
                      <a:pt x="5971" y="334"/>
                      <a:pt x="6171" y="568"/>
                      <a:pt x="6338" y="130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86" name="Google Shape;14986;p43"/>
              <p:cNvSpPr/>
              <p:nvPr/>
            </p:nvSpPr>
            <p:spPr>
              <a:xfrm>
                <a:off x="2048300" y="482450"/>
                <a:ext cx="160150" cy="35900"/>
              </a:xfrm>
              <a:custGeom>
                <a:rect b="b" l="l" r="r" t="t"/>
                <a:pathLst>
                  <a:path extrusionOk="0" h="1436" w="6406">
                    <a:moveTo>
                      <a:pt x="6172" y="1402"/>
                    </a:moveTo>
                    <a:cubicBezTo>
                      <a:pt x="4771" y="1235"/>
                      <a:pt x="3436" y="1168"/>
                      <a:pt x="2102" y="1202"/>
                    </a:cubicBezTo>
                    <a:cubicBezTo>
                      <a:pt x="1502" y="1202"/>
                      <a:pt x="901" y="1235"/>
                      <a:pt x="334" y="1302"/>
                    </a:cubicBezTo>
                    <a:cubicBezTo>
                      <a:pt x="1" y="1302"/>
                      <a:pt x="1" y="1168"/>
                      <a:pt x="67" y="935"/>
                    </a:cubicBezTo>
                    <a:cubicBezTo>
                      <a:pt x="201" y="568"/>
                      <a:pt x="501" y="334"/>
                      <a:pt x="868" y="268"/>
                    </a:cubicBezTo>
                    <a:cubicBezTo>
                      <a:pt x="2469" y="34"/>
                      <a:pt x="4070" y="1"/>
                      <a:pt x="5638" y="401"/>
                    </a:cubicBezTo>
                    <a:cubicBezTo>
                      <a:pt x="6005" y="468"/>
                      <a:pt x="6272" y="668"/>
                      <a:pt x="6338" y="1035"/>
                    </a:cubicBezTo>
                    <a:cubicBezTo>
                      <a:pt x="6405" y="1302"/>
                      <a:pt x="6405" y="1435"/>
                      <a:pt x="6172" y="140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87" name="Google Shape;14987;p43"/>
              <p:cNvSpPr/>
              <p:nvPr/>
            </p:nvSpPr>
            <p:spPr>
              <a:xfrm>
                <a:off x="1982425" y="1124575"/>
                <a:ext cx="286900" cy="502050"/>
              </a:xfrm>
              <a:custGeom>
                <a:rect b="b" l="l" r="r" t="t"/>
                <a:pathLst>
                  <a:path extrusionOk="0" h="20082" w="11476">
                    <a:moveTo>
                      <a:pt x="934" y="18347"/>
                    </a:moveTo>
                    <a:cubicBezTo>
                      <a:pt x="167" y="17413"/>
                      <a:pt x="34" y="16312"/>
                      <a:pt x="34" y="15212"/>
                    </a:cubicBezTo>
                    <a:cubicBezTo>
                      <a:pt x="0" y="11642"/>
                      <a:pt x="0" y="8107"/>
                      <a:pt x="0" y="4537"/>
                    </a:cubicBezTo>
                    <a:cubicBezTo>
                      <a:pt x="0" y="3637"/>
                      <a:pt x="467" y="2936"/>
                      <a:pt x="1001" y="2269"/>
                    </a:cubicBezTo>
                    <a:cubicBezTo>
                      <a:pt x="1134" y="2069"/>
                      <a:pt x="1301" y="1935"/>
                      <a:pt x="1468" y="1769"/>
                    </a:cubicBezTo>
                    <a:cubicBezTo>
                      <a:pt x="3836" y="168"/>
                      <a:pt x="6372" y="1"/>
                      <a:pt x="9040" y="801"/>
                    </a:cubicBezTo>
                    <a:cubicBezTo>
                      <a:pt x="9974" y="1102"/>
                      <a:pt x="10541" y="1769"/>
                      <a:pt x="10908" y="2636"/>
                    </a:cubicBezTo>
                    <a:cubicBezTo>
                      <a:pt x="11242" y="3403"/>
                      <a:pt x="11442" y="4170"/>
                      <a:pt x="11442" y="5004"/>
                    </a:cubicBezTo>
                    <a:cubicBezTo>
                      <a:pt x="11442" y="8473"/>
                      <a:pt x="11475" y="11976"/>
                      <a:pt x="11442" y="15478"/>
                    </a:cubicBezTo>
                    <a:cubicBezTo>
                      <a:pt x="11442" y="16412"/>
                      <a:pt x="11242" y="17346"/>
                      <a:pt x="10741" y="18180"/>
                    </a:cubicBezTo>
                    <a:cubicBezTo>
                      <a:pt x="10174" y="19114"/>
                      <a:pt x="9407" y="19648"/>
                      <a:pt x="8306" y="19782"/>
                    </a:cubicBezTo>
                    <a:cubicBezTo>
                      <a:pt x="6805" y="19982"/>
                      <a:pt x="5304" y="20082"/>
                      <a:pt x="3770" y="19782"/>
                    </a:cubicBezTo>
                    <a:cubicBezTo>
                      <a:pt x="2669" y="19581"/>
                      <a:pt x="1702" y="19181"/>
                      <a:pt x="934" y="1834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88" name="Google Shape;14988;p43"/>
              <p:cNvSpPr/>
              <p:nvPr/>
            </p:nvSpPr>
            <p:spPr>
              <a:xfrm>
                <a:off x="2219250" y="1034525"/>
                <a:ext cx="36725" cy="39200"/>
              </a:xfrm>
              <a:custGeom>
                <a:rect b="b" l="l" r="r" t="t"/>
                <a:pathLst>
                  <a:path extrusionOk="0" h="1568" w="1469">
                    <a:moveTo>
                      <a:pt x="1468" y="901"/>
                    </a:moveTo>
                    <a:cubicBezTo>
                      <a:pt x="1468" y="1334"/>
                      <a:pt x="1202" y="1501"/>
                      <a:pt x="835" y="1535"/>
                    </a:cubicBezTo>
                    <a:cubicBezTo>
                      <a:pt x="468" y="1568"/>
                      <a:pt x="1" y="1101"/>
                      <a:pt x="34" y="701"/>
                    </a:cubicBezTo>
                    <a:cubicBezTo>
                      <a:pt x="34" y="334"/>
                      <a:pt x="168" y="33"/>
                      <a:pt x="568" y="0"/>
                    </a:cubicBezTo>
                    <a:cubicBezTo>
                      <a:pt x="1001" y="0"/>
                      <a:pt x="1435" y="434"/>
                      <a:pt x="1468" y="9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89" name="Google Shape;14989;p43"/>
              <p:cNvSpPr/>
              <p:nvPr/>
            </p:nvSpPr>
            <p:spPr>
              <a:xfrm>
                <a:off x="2182575" y="734300"/>
                <a:ext cx="20025" cy="73400"/>
              </a:xfrm>
              <a:custGeom>
                <a:rect b="b" l="l" r="r" t="t"/>
                <a:pathLst>
                  <a:path extrusionOk="0" h="2936" w="801">
                    <a:moveTo>
                      <a:pt x="667" y="2135"/>
                    </a:moveTo>
                    <a:cubicBezTo>
                      <a:pt x="600" y="2402"/>
                      <a:pt x="801" y="2836"/>
                      <a:pt x="467" y="2869"/>
                    </a:cubicBezTo>
                    <a:cubicBezTo>
                      <a:pt x="100" y="2936"/>
                      <a:pt x="234" y="2469"/>
                      <a:pt x="200" y="2235"/>
                    </a:cubicBezTo>
                    <a:cubicBezTo>
                      <a:pt x="67" y="1602"/>
                      <a:pt x="167" y="968"/>
                      <a:pt x="33" y="334"/>
                    </a:cubicBezTo>
                    <a:cubicBezTo>
                      <a:pt x="0" y="201"/>
                      <a:pt x="33" y="34"/>
                      <a:pt x="200" y="1"/>
                    </a:cubicBezTo>
                    <a:cubicBezTo>
                      <a:pt x="367" y="1"/>
                      <a:pt x="434" y="134"/>
                      <a:pt x="467" y="267"/>
                    </a:cubicBezTo>
                    <a:cubicBezTo>
                      <a:pt x="534" y="901"/>
                      <a:pt x="600" y="1535"/>
                      <a:pt x="667" y="21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90" name="Google Shape;14990;p43"/>
              <p:cNvSpPr/>
              <p:nvPr/>
            </p:nvSpPr>
            <p:spPr>
              <a:xfrm>
                <a:off x="2064975" y="538325"/>
                <a:ext cx="115100" cy="19200"/>
              </a:xfrm>
              <a:custGeom>
                <a:rect b="b" l="l" r="r" t="t"/>
                <a:pathLst>
                  <a:path extrusionOk="0" h="768" w="4604">
                    <a:moveTo>
                      <a:pt x="401" y="701"/>
                    </a:moveTo>
                    <a:cubicBezTo>
                      <a:pt x="301" y="668"/>
                      <a:pt x="134" y="768"/>
                      <a:pt x="1" y="534"/>
                    </a:cubicBezTo>
                    <a:cubicBezTo>
                      <a:pt x="1302" y="1"/>
                      <a:pt x="2603" y="34"/>
                      <a:pt x="3937" y="368"/>
                    </a:cubicBezTo>
                    <a:cubicBezTo>
                      <a:pt x="4070" y="434"/>
                      <a:pt x="4170" y="468"/>
                      <a:pt x="4304" y="534"/>
                    </a:cubicBezTo>
                    <a:cubicBezTo>
                      <a:pt x="4404" y="568"/>
                      <a:pt x="4504" y="634"/>
                      <a:pt x="4604" y="734"/>
                    </a:cubicBezTo>
                    <a:cubicBezTo>
                      <a:pt x="3203" y="634"/>
                      <a:pt x="1802" y="368"/>
                      <a:pt x="401" y="7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91" name="Google Shape;14991;p43"/>
              <p:cNvSpPr/>
              <p:nvPr/>
            </p:nvSpPr>
            <p:spPr>
              <a:xfrm>
                <a:off x="1998275" y="1139600"/>
                <a:ext cx="263525" cy="477850"/>
              </a:xfrm>
              <a:custGeom>
                <a:rect b="b" l="l" r="r" t="t"/>
                <a:pathLst>
                  <a:path extrusionOk="0" h="19114" w="10541">
                    <a:moveTo>
                      <a:pt x="701" y="1868"/>
                    </a:moveTo>
                    <a:cubicBezTo>
                      <a:pt x="1401" y="934"/>
                      <a:pt x="2469" y="634"/>
                      <a:pt x="3503" y="367"/>
                    </a:cubicBezTo>
                    <a:cubicBezTo>
                      <a:pt x="4970" y="0"/>
                      <a:pt x="6438" y="34"/>
                      <a:pt x="7906" y="434"/>
                    </a:cubicBezTo>
                    <a:cubicBezTo>
                      <a:pt x="9007" y="734"/>
                      <a:pt x="10141" y="2135"/>
                      <a:pt x="10307" y="3269"/>
                    </a:cubicBezTo>
                    <a:cubicBezTo>
                      <a:pt x="10541" y="4870"/>
                      <a:pt x="10474" y="6471"/>
                      <a:pt x="10474" y="8073"/>
                    </a:cubicBezTo>
                    <a:cubicBezTo>
                      <a:pt x="10508" y="10241"/>
                      <a:pt x="10508" y="12409"/>
                      <a:pt x="10474" y="14577"/>
                    </a:cubicBezTo>
                    <a:cubicBezTo>
                      <a:pt x="10474" y="15144"/>
                      <a:pt x="10441" y="15711"/>
                      <a:pt x="10241" y="16245"/>
                    </a:cubicBezTo>
                    <a:cubicBezTo>
                      <a:pt x="9807" y="17679"/>
                      <a:pt x="9040" y="18714"/>
                      <a:pt x="7372" y="18847"/>
                    </a:cubicBezTo>
                    <a:cubicBezTo>
                      <a:pt x="5738" y="18980"/>
                      <a:pt x="4103" y="19114"/>
                      <a:pt x="2535" y="18647"/>
                    </a:cubicBezTo>
                    <a:cubicBezTo>
                      <a:pt x="1401" y="18313"/>
                      <a:pt x="467" y="17746"/>
                      <a:pt x="100" y="16512"/>
                    </a:cubicBezTo>
                    <a:cubicBezTo>
                      <a:pt x="0" y="14244"/>
                      <a:pt x="0" y="11975"/>
                      <a:pt x="134" y="9674"/>
                    </a:cubicBezTo>
                    <a:cubicBezTo>
                      <a:pt x="167" y="8806"/>
                      <a:pt x="200" y="7906"/>
                      <a:pt x="234" y="7005"/>
                    </a:cubicBezTo>
                    <a:cubicBezTo>
                      <a:pt x="267" y="5571"/>
                      <a:pt x="434" y="4136"/>
                      <a:pt x="467" y="2702"/>
                    </a:cubicBezTo>
                    <a:cubicBezTo>
                      <a:pt x="467" y="2402"/>
                      <a:pt x="601" y="2135"/>
                      <a:pt x="701" y="18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92" name="Google Shape;14992;p43"/>
              <p:cNvSpPr/>
              <p:nvPr/>
            </p:nvSpPr>
            <p:spPr>
              <a:xfrm>
                <a:off x="1990750" y="1186300"/>
                <a:ext cx="25050" cy="366100"/>
              </a:xfrm>
              <a:custGeom>
                <a:rect b="b" l="l" r="r" t="t"/>
                <a:pathLst>
                  <a:path extrusionOk="0" h="14644" w="1002">
                    <a:moveTo>
                      <a:pt x="1002" y="0"/>
                    </a:moveTo>
                    <a:cubicBezTo>
                      <a:pt x="902" y="1268"/>
                      <a:pt x="801" y="2502"/>
                      <a:pt x="735" y="3770"/>
                    </a:cubicBezTo>
                    <a:cubicBezTo>
                      <a:pt x="668" y="4570"/>
                      <a:pt x="668" y="5371"/>
                      <a:pt x="635" y="6171"/>
                    </a:cubicBezTo>
                    <a:cubicBezTo>
                      <a:pt x="501" y="8473"/>
                      <a:pt x="468" y="10808"/>
                      <a:pt x="501" y="13143"/>
                    </a:cubicBezTo>
                    <a:cubicBezTo>
                      <a:pt x="501" y="13643"/>
                      <a:pt x="568" y="14144"/>
                      <a:pt x="401" y="14644"/>
                    </a:cubicBezTo>
                    <a:cubicBezTo>
                      <a:pt x="68" y="14177"/>
                      <a:pt x="234" y="13643"/>
                      <a:pt x="134" y="13143"/>
                    </a:cubicBezTo>
                    <a:cubicBezTo>
                      <a:pt x="1" y="12709"/>
                      <a:pt x="1" y="12209"/>
                      <a:pt x="1" y="11742"/>
                    </a:cubicBezTo>
                    <a:cubicBezTo>
                      <a:pt x="1" y="8573"/>
                      <a:pt x="1" y="5437"/>
                      <a:pt x="1" y="2268"/>
                    </a:cubicBezTo>
                    <a:cubicBezTo>
                      <a:pt x="1" y="1368"/>
                      <a:pt x="401" y="634"/>
                      <a:pt x="10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4993" name="Google Shape;14993;p43"/>
            <p:cNvGrpSpPr/>
            <p:nvPr/>
          </p:nvGrpSpPr>
          <p:grpSpPr>
            <a:xfrm>
              <a:off x="1266769" y="880282"/>
              <a:ext cx="897529" cy="3269254"/>
              <a:chOff x="1942400" y="474125"/>
              <a:chExt cx="371125" cy="1351825"/>
            </a:xfrm>
          </p:grpSpPr>
          <p:sp>
            <p:nvSpPr>
              <p:cNvPr id="14994" name="Google Shape;14994;p43"/>
              <p:cNvSpPr/>
              <p:nvPr/>
            </p:nvSpPr>
            <p:spPr>
              <a:xfrm>
                <a:off x="1942400" y="474125"/>
                <a:ext cx="371125" cy="1351825"/>
              </a:xfrm>
              <a:custGeom>
                <a:rect b="b" l="l" r="r" t="t"/>
                <a:pathLst>
                  <a:path extrusionOk="0" h="54073" w="14845">
                    <a:moveTo>
                      <a:pt x="67" y="47501"/>
                    </a:moveTo>
                    <a:cubicBezTo>
                      <a:pt x="67" y="44098"/>
                      <a:pt x="67" y="40696"/>
                      <a:pt x="67" y="37327"/>
                    </a:cubicBezTo>
                    <a:cubicBezTo>
                      <a:pt x="67" y="35092"/>
                      <a:pt x="0" y="32857"/>
                      <a:pt x="34" y="30622"/>
                    </a:cubicBezTo>
                    <a:cubicBezTo>
                      <a:pt x="34" y="28287"/>
                      <a:pt x="267" y="25952"/>
                      <a:pt x="501" y="23617"/>
                    </a:cubicBezTo>
                    <a:cubicBezTo>
                      <a:pt x="567" y="22916"/>
                      <a:pt x="801" y="22249"/>
                      <a:pt x="1234" y="21716"/>
                    </a:cubicBezTo>
                    <a:cubicBezTo>
                      <a:pt x="2168" y="20548"/>
                      <a:pt x="2469" y="19180"/>
                      <a:pt x="2669" y="17779"/>
                    </a:cubicBezTo>
                    <a:cubicBezTo>
                      <a:pt x="2936" y="15611"/>
                      <a:pt x="3303" y="13476"/>
                      <a:pt x="3636" y="11308"/>
                    </a:cubicBezTo>
                    <a:cubicBezTo>
                      <a:pt x="3870" y="9707"/>
                      <a:pt x="3970" y="8073"/>
                      <a:pt x="4103" y="6471"/>
                    </a:cubicBezTo>
                    <a:cubicBezTo>
                      <a:pt x="4136" y="5938"/>
                      <a:pt x="4170" y="5437"/>
                      <a:pt x="4203" y="4937"/>
                    </a:cubicBezTo>
                    <a:cubicBezTo>
                      <a:pt x="4237" y="4403"/>
                      <a:pt x="4303" y="3903"/>
                      <a:pt x="3970" y="3436"/>
                    </a:cubicBezTo>
                    <a:cubicBezTo>
                      <a:pt x="3836" y="3302"/>
                      <a:pt x="3836" y="3069"/>
                      <a:pt x="3903" y="2902"/>
                    </a:cubicBezTo>
                    <a:cubicBezTo>
                      <a:pt x="4103" y="2368"/>
                      <a:pt x="3970" y="1868"/>
                      <a:pt x="3970" y="1334"/>
                    </a:cubicBezTo>
                    <a:cubicBezTo>
                      <a:pt x="3970" y="767"/>
                      <a:pt x="4237" y="434"/>
                      <a:pt x="4937" y="334"/>
                    </a:cubicBezTo>
                    <a:cubicBezTo>
                      <a:pt x="6271" y="100"/>
                      <a:pt x="7606" y="0"/>
                      <a:pt x="8973" y="234"/>
                    </a:cubicBezTo>
                    <a:cubicBezTo>
                      <a:pt x="9407" y="300"/>
                      <a:pt x="9841" y="367"/>
                      <a:pt x="10274" y="500"/>
                    </a:cubicBezTo>
                    <a:cubicBezTo>
                      <a:pt x="11008" y="734"/>
                      <a:pt x="11242" y="1368"/>
                      <a:pt x="10875" y="2035"/>
                    </a:cubicBezTo>
                    <a:cubicBezTo>
                      <a:pt x="10841" y="2135"/>
                      <a:pt x="10741" y="2235"/>
                      <a:pt x="10741" y="2302"/>
                    </a:cubicBezTo>
                    <a:cubicBezTo>
                      <a:pt x="10875" y="3703"/>
                      <a:pt x="10341" y="5070"/>
                      <a:pt x="10608" y="6505"/>
                    </a:cubicBezTo>
                    <a:cubicBezTo>
                      <a:pt x="10908" y="7872"/>
                      <a:pt x="10908" y="9307"/>
                      <a:pt x="11041" y="10741"/>
                    </a:cubicBezTo>
                    <a:cubicBezTo>
                      <a:pt x="11308" y="13476"/>
                      <a:pt x="11942" y="16145"/>
                      <a:pt x="12242" y="18880"/>
                    </a:cubicBezTo>
                    <a:cubicBezTo>
                      <a:pt x="12342" y="19681"/>
                      <a:pt x="12609" y="20415"/>
                      <a:pt x="13076" y="21048"/>
                    </a:cubicBezTo>
                    <a:cubicBezTo>
                      <a:pt x="13877" y="22083"/>
                      <a:pt x="14244" y="23217"/>
                      <a:pt x="14377" y="24518"/>
                    </a:cubicBezTo>
                    <a:cubicBezTo>
                      <a:pt x="14644" y="26953"/>
                      <a:pt x="14677" y="29388"/>
                      <a:pt x="14744" y="31856"/>
                    </a:cubicBezTo>
                    <a:cubicBezTo>
                      <a:pt x="14844" y="35826"/>
                      <a:pt x="14711" y="39762"/>
                      <a:pt x="14677" y="43731"/>
                    </a:cubicBezTo>
                    <a:cubicBezTo>
                      <a:pt x="14644" y="45833"/>
                      <a:pt x="14577" y="47901"/>
                      <a:pt x="14511" y="50003"/>
                    </a:cubicBezTo>
                    <a:cubicBezTo>
                      <a:pt x="14477" y="50603"/>
                      <a:pt x="14511" y="51170"/>
                      <a:pt x="14477" y="51737"/>
                    </a:cubicBezTo>
                    <a:cubicBezTo>
                      <a:pt x="14410" y="53138"/>
                      <a:pt x="13643" y="53872"/>
                      <a:pt x="12276" y="53939"/>
                    </a:cubicBezTo>
                    <a:cubicBezTo>
                      <a:pt x="10007" y="54039"/>
                      <a:pt x="7706" y="54072"/>
                      <a:pt x="5437" y="54072"/>
                    </a:cubicBezTo>
                    <a:cubicBezTo>
                      <a:pt x="4403" y="54072"/>
                      <a:pt x="3369" y="54039"/>
                      <a:pt x="2369" y="53939"/>
                    </a:cubicBezTo>
                    <a:cubicBezTo>
                      <a:pt x="1034" y="53805"/>
                      <a:pt x="334" y="53071"/>
                      <a:pt x="300" y="51770"/>
                    </a:cubicBezTo>
                    <a:cubicBezTo>
                      <a:pt x="267" y="50336"/>
                      <a:pt x="300" y="48935"/>
                      <a:pt x="300" y="47501"/>
                    </a:cubicBezTo>
                    <a:cubicBezTo>
                      <a:pt x="200" y="47501"/>
                      <a:pt x="134" y="47501"/>
                      <a:pt x="67" y="47501"/>
                    </a:cubicBezTo>
                    <a:close/>
                  </a:path>
                </a:pathLst>
              </a:custGeom>
              <a:solidFill>
                <a:srgbClr val="01010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95" name="Google Shape;14995;p43"/>
              <p:cNvSpPr/>
              <p:nvPr/>
            </p:nvSpPr>
            <p:spPr>
              <a:xfrm>
                <a:off x="1996600" y="702600"/>
                <a:ext cx="305250" cy="1079975"/>
              </a:xfrm>
              <a:custGeom>
                <a:rect b="b" l="l" r="r" t="t"/>
                <a:pathLst>
                  <a:path extrusionOk="0" h="43199" w="12210">
                    <a:moveTo>
                      <a:pt x="3169" y="1"/>
                    </a:moveTo>
                    <a:cubicBezTo>
                      <a:pt x="4737" y="68"/>
                      <a:pt x="6305" y="134"/>
                      <a:pt x="7873" y="168"/>
                    </a:cubicBezTo>
                    <a:cubicBezTo>
                      <a:pt x="8206" y="168"/>
                      <a:pt x="8240" y="368"/>
                      <a:pt x="8273" y="568"/>
                    </a:cubicBezTo>
                    <a:cubicBezTo>
                      <a:pt x="8473" y="2102"/>
                      <a:pt x="8707" y="3604"/>
                      <a:pt x="8907" y="5105"/>
                    </a:cubicBezTo>
                    <a:cubicBezTo>
                      <a:pt x="9174" y="6839"/>
                      <a:pt x="9407" y="8607"/>
                      <a:pt x="9674" y="10342"/>
                    </a:cubicBezTo>
                    <a:cubicBezTo>
                      <a:pt x="9741" y="10942"/>
                      <a:pt x="10041" y="11476"/>
                      <a:pt x="10408" y="11943"/>
                    </a:cubicBezTo>
                    <a:cubicBezTo>
                      <a:pt x="11375" y="13144"/>
                      <a:pt x="11742" y="14545"/>
                      <a:pt x="11842" y="16046"/>
                    </a:cubicBezTo>
                    <a:cubicBezTo>
                      <a:pt x="12209" y="22284"/>
                      <a:pt x="12142" y="28521"/>
                      <a:pt x="12076" y="34759"/>
                    </a:cubicBezTo>
                    <a:cubicBezTo>
                      <a:pt x="12076" y="36827"/>
                      <a:pt x="11976" y="38929"/>
                      <a:pt x="11909" y="40997"/>
                    </a:cubicBezTo>
                    <a:cubicBezTo>
                      <a:pt x="11876" y="41064"/>
                      <a:pt x="11876" y="41130"/>
                      <a:pt x="11842" y="41197"/>
                    </a:cubicBezTo>
                    <a:cubicBezTo>
                      <a:pt x="11809" y="41531"/>
                      <a:pt x="12009" y="41898"/>
                      <a:pt x="11709" y="42164"/>
                    </a:cubicBezTo>
                    <a:cubicBezTo>
                      <a:pt x="11342" y="42531"/>
                      <a:pt x="10908" y="42865"/>
                      <a:pt x="10341" y="42965"/>
                    </a:cubicBezTo>
                    <a:cubicBezTo>
                      <a:pt x="9641" y="43098"/>
                      <a:pt x="8907" y="43199"/>
                      <a:pt x="8173" y="43199"/>
                    </a:cubicBezTo>
                    <a:cubicBezTo>
                      <a:pt x="6772" y="43165"/>
                      <a:pt x="5338" y="43165"/>
                      <a:pt x="3937" y="43132"/>
                    </a:cubicBezTo>
                    <a:cubicBezTo>
                      <a:pt x="2102" y="43098"/>
                      <a:pt x="34" y="41397"/>
                      <a:pt x="34" y="39262"/>
                    </a:cubicBezTo>
                    <a:cubicBezTo>
                      <a:pt x="0" y="38062"/>
                      <a:pt x="0" y="36894"/>
                      <a:pt x="100" y="35727"/>
                    </a:cubicBezTo>
                    <a:cubicBezTo>
                      <a:pt x="134" y="35526"/>
                      <a:pt x="100" y="35293"/>
                      <a:pt x="334" y="35193"/>
                    </a:cubicBezTo>
                    <a:cubicBezTo>
                      <a:pt x="501" y="35159"/>
                      <a:pt x="601" y="35226"/>
                      <a:pt x="701" y="35326"/>
                    </a:cubicBezTo>
                    <a:cubicBezTo>
                      <a:pt x="1735" y="36327"/>
                      <a:pt x="3103" y="36560"/>
                      <a:pt x="4437" y="36694"/>
                    </a:cubicBezTo>
                    <a:cubicBezTo>
                      <a:pt x="5571" y="36794"/>
                      <a:pt x="6705" y="36661"/>
                      <a:pt x="7839" y="36494"/>
                    </a:cubicBezTo>
                    <a:cubicBezTo>
                      <a:pt x="9340" y="36294"/>
                      <a:pt x="10041" y="35260"/>
                      <a:pt x="10475" y="33959"/>
                    </a:cubicBezTo>
                    <a:cubicBezTo>
                      <a:pt x="10675" y="33358"/>
                      <a:pt x="10741" y="32691"/>
                      <a:pt x="10741" y="32024"/>
                    </a:cubicBezTo>
                    <a:cubicBezTo>
                      <a:pt x="10708" y="28755"/>
                      <a:pt x="10741" y="25486"/>
                      <a:pt x="10741" y="22217"/>
                    </a:cubicBezTo>
                    <a:cubicBezTo>
                      <a:pt x="10708" y="21183"/>
                      <a:pt x="10541" y="20215"/>
                      <a:pt x="10074" y="19281"/>
                    </a:cubicBezTo>
                    <a:cubicBezTo>
                      <a:pt x="9641" y="18481"/>
                      <a:pt x="8973" y="17981"/>
                      <a:pt x="8073" y="17714"/>
                    </a:cubicBezTo>
                    <a:cubicBezTo>
                      <a:pt x="6305" y="17247"/>
                      <a:pt x="4570" y="17213"/>
                      <a:pt x="2869" y="17847"/>
                    </a:cubicBezTo>
                    <a:cubicBezTo>
                      <a:pt x="2335" y="18014"/>
                      <a:pt x="1835" y="18181"/>
                      <a:pt x="1368" y="18514"/>
                    </a:cubicBezTo>
                    <a:cubicBezTo>
                      <a:pt x="1201" y="18614"/>
                      <a:pt x="1068" y="18714"/>
                      <a:pt x="834" y="18681"/>
                    </a:cubicBezTo>
                    <a:cubicBezTo>
                      <a:pt x="634" y="18548"/>
                      <a:pt x="668" y="18381"/>
                      <a:pt x="701" y="18181"/>
                    </a:cubicBezTo>
                    <a:cubicBezTo>
                      <a:pt x="834" y="16279"/>
                      <a:pt x="968" y="14345"/>
                      <a:pt x="1168" y="12443"/>
                    </a:cubicBezTo>
                    <a:cubicBezTo>
                      <a:pt x="1301" y="11276"/>
                      <a:pt x="1635" y="10108"/>
                      <a:pt x="1868" y="8941"/>
                    </a:cubicBezTo>
                    <a:cubicBezTo>
                      <a:pt x="2202" y="7306"/>
                      <a:pt x="2302" y="5672"/>
                      <a:pt x="2502" y="4037"/>
                    </a:cubicBezTo>
                    <a:cubicBezTo>
                      <a:pt x="2636" y="2870"/>
                      <a:pt x="2802" y="1736"/>
                      <a:pt x="2936" y="568"/>
                    </a:cubicBezTo>
                    <a:cubicBezTo>
                      <a:pt x="2969" y="368"/>
                      <a:pt x="3003" y="168"/>
                      <a:pt x="3169" y="1"/>
                    </a:cubicBezTo>
                    <a:close/>
                  </a:path>
                </a:pathLst>
              </a:custGeom>
              <a:solidFill>
                <a:srgbClr val="8BAF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96" name="Google Shape;14996;p43"/>
              <p:cNvSpPr/>
              <p:nvPr/>
            </p:nvSpPr>
            <p:spPr>
              <a:xfrm>
                <a:off x="1953225" y="700950"/>
                <a:ext cx="342775" cy="1112475"/>
              </a:xfrm>
              <a:custGeom>
                <a:rect b="b" l="l" r="r" t="t"/>
                <a:pathLst>
                  <a:path extrusionOk="0" h="44499" w="13711">
                    <a:moveTo>
                      <a:pt x="2102" y="35292"/>
                    </a:moveTo>
                    <a:cubicBezTo>
                      <a:pt x="1869" y="35893"/>
                      <a:pt x="1936" y="36526"/>
                      <a:pt x="1936" y="37127"/>
                    </a:cubicBezTo>
                    <a:cubicBezTo>
                      <a:pt x="1902" y="38027"/>
                      <a:pt x="1835" y="38961"/>
                      <a:pt x="2002" y="39895"/>
                    </a:cubicBezTo>
                    <a:cubicBezTo>
                      <a:pt x="2069" y="40362"/>
                      <a:pt x="2202" y="40796"/>
                      <a:pt x="2469" y="41163"/>
                    </a:cubicBezTo>
                    <a:cubicBezTo>
                      <a:pt x="3270" y="42297"/>
                      <a:pt x="4271" y="42964"/>
                      <a:pt x="5738" y="43031"/>
                    </a:cubicBezTo>
                    <a:cubicBezTo>
                      <a:pt x="7139" y="43098"/>
                      <a:pt x="8540" y="43064"/>
                      <a:pt x="9908" y="43098"/>
                    </a:cubicBezTo>
                    <a:cubicBezTo>
                      <a:pt x="10642" y="43131"/>
                      <a:pt x="11376" y="42998"/>
                      <a:pt x="12109" y="42864"/>
                    </a:cubicBezTo>
                    <a:cubicBezTo>
                      <a:pt x="12610" y="42798"/>
                      <a:pt x="12977" y="42397"/>
                      <a:pt x="13410" y="42130"/>
                    </a:cubicBezTo>
                    <a:cubicBezTo>
                      <a:pt x="13577" y="42030"/>
                      <a:pt x="13510" y="41830"/>
                      <a:pt x="13544" y="41697"/>
                    </a:cubicBezTo>
                    <a:cubicBezTo>
                      <a:pt x="13577" y="41497"/>
                      <a:pt x="13477" y="41263"/>
                      <a:pt x="13644" y="41063"/>
                    </a:cubicBezTo>
                    <a:cubicBezTo>
                      <a:pt x="13711" y="41730"/>
                      <a:pt x="13577" y="42397"/>
                      <a:pt x="13510" y="43064"/>
                    </a:cubicBezTo>
                    <a:cubicBezTo>
                      <a:pt x="13444" y="43832"/>
                      <a:pt x="12877" y="44299"/>
                      <a:pt x="12076" y="44332"/>
                    </a:cubicBezTo>
                    <a:cubicBezTo>
                      <a:pt x="9041" y="44465"/>
                      <a:pt x="6005" y="44499"/>
                      <a:pt x="2936" y="44432"/>
                    </a:cubicBezTo>
                    <a:cubicBezTo>
                      <a:pt x="2469" y="44432"/>
                      <a:pt x="1969" y="44365"/>
                      <a:pt x="1502" y="44265"/>
                    </a:cubicBezTo>
                    <a:cubicBezTo>
                      <a:pt x="735" y="44098"/>
                      <a:pt x="401" y="43631"/>
                      <a:pt x="334" y="42831"/>
                    </a:cubicBezTo>
                    <a:cubicBezTo>
                      <a:pt x="268" y="41563"/>
                      <a:pt x="268" y="40296"/>
                      <a:pt x="234" y="39028"/>
                    </a:cubicBezTo>
                    <a:cubicBezTo>
                      <a:pt x="101" y="36326"/>
                      <a:pt x="201" y="33624"/>
                      <a:pt x="134" y="30922"/>
                    </a:cubicBezTo>
                    <a:cubicBezTo>
                      <a:pt x="1" y="27487"/>
                      <a:pt x="34" y="24051"/>
                      <a:pt x="68" y="20615"/>
                    </a:cubicBezTo>
                    <a:cubicBezTo>
                      <a:pt x="101" y="18614"/>
                      <a:pt x="334" y="16646"/>
                      <a:pt x="501" y="14644"/>
                    </a:cubicBezTo>
                    <a:cubicBezTo>
                      <a:pt x="535" y="13977"/>
                      <a:pt x="801" y="13310"/>
                      <a:pt x="1235" y="12776"/>
                    </a:cubicBezTo>
                    <a:cubicBezTo>
                      <a:pt x="2202" y="11542"/>
                      <a:pt x="2569" y="10141"/>
                      <a:pt x="2736" y="8606"/>
                    </a:cubicBezTo>
                    <a:cubicBezTo>
                      <a:pt x="3036" y="6171"/>
                      <a:pt x="3403" y="3736"/>
                      <a:pt x="3837" y="1301"/>
                    </a:cubicBezTo>
                    <a:cubicBezTo>
                      <a:pt x="3837" y="1201"/>
                      <a:pt x="3837" y="1068"/>
                      <a:pt x="3870" y="934"/>
                    </a:cubicBezTo>
                    <a:cubicBezTo>
                      <a:pt x="3937" y="0"/>
                      <a:pt x="3937" y="0"/>
                      <a:pt x="4904" y="67"/>
                    </a:cubicBezTo>
                    <a:cubicBezTo>
                      <a:pt x="4738" y="1234"/>
                      <a:pt x="4604" y="2369"/>
                      <a:pt x="4471" y="3503"/>
                    </a:cubicBezTo>
                    <a:cubicBezTo>
                      <a:pt x="4337" y="4604"/>
                      <a:pt x="4170" y="5704"/>
                      <a:pt x="4070" y="6805"/>
                    </a:cubicBezTo>
                    <a:cubicBezTo>
                      <a:pt x="4004" y="7973"/>
                      <a:pt x="3737" y="9107"/>
                      <a:pt x="3503" y="10241"/>
                    </a:cubicBezTo>
                    <a:cubicBezTo>
                      <a:pt x="3103" y="11942"/>
                      <a:pt x="2936" y="13710"/>
                      <a:pt x="2836" y="15445"/>
                    </a:cubicBezTo>
                    <a:cubicBezTo>
                      <a:pt x="2769" y="16445"/>
                      <a:pt x="2636" y="17413"/>
                      <a:pt x="2536" y="18380"/>
                    </a:cubicBezTo>
                    <a:cubicBezTo>
                      <a:pt x="2536" y="18514"/>
                      <a:pt x="2536" y="18647"/>
                      <a:pt x="2636" y="18714"/>
                    </a:cubicBezTo>
                    <a:cubicBezTo>
                      <a:pt x="2669" y="18947"/>
                      <a:pt x="2503" y="19081"/>
                      <a:pt x="2369" y="19247"/>
                    </a:cubicBezTo>
                    <a:cubicBezTo>
                      <a:pt x="1669" y="20015"/>
                      <a:pt x="1302" y="20882"/>
                      <a:pt x="1335" y="21949"/>
                    </a:cubicBezTo>
                    <a:cubicBezTo>
                      <a:pt x="1368" y="25185"/>
                      <a:pt x="1335" y="28421"/>
                      <a:pt x="1335" y="31656"/>
                    </a:cubicBezTo>
                    <a:cubicBezTo>
                      <a:pt x="1335" y="32824"/>
                      <a:pt x="1435" y="33991"/>
                      <a:pt x="2069" y="35025"/>
                    </a:cubicBezTo>
                    <a:cubicBezTo>
                      <a:pt x="2136" y="35125"/>
                      <a:pt x="2136" y="35192"/>
                      <a:pt x="2102" y="35292"/>
                    </a:cubicBezTo>
                    <a:close/>
                  </a:path>
                </a:pathLst>
              </a:custGeom>
              <a:solidFill>
                <a:srgbClr val="627B2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97" name="Google Shape;14997;p43"/>
              <p:cNvSpPr/>
              <p:nvPr/>
            </p:nvSpPr>
            <p:spPr>
              <a:xfrm>
                <a:off x="2070825" y="539150"/>
                <a:ext cx="133450" cy="155975"/>
              </a:xfrm>
              <a:custGeom>
                <a:rect b="b" l="l" r="r" t="t"/>
                <a:pathLst>
                  <a:path extrusionOk="0" h="6239" w="5338">
                    <a:moveTo>
                      <a:pt x="5304" y="268"/>
                    </a:moveTo>
                    <a:cubicBezTo>
                      <a:pt x="5337" y="401"/>
                      <a:pt x="5337" y="568"/>
                      <a:pt x="5237" y="701"/>
                    </a:cubicBezTo>
                    <a:cubicBezTo>
                      <a:pt x="4837" y="1269"/>
                      <a:pt x="4904" y="1902"/>
                      <a:pt x="4970" y="2536"/>
                    </a:cubicBezTo>
                    <a:cubicBezTo>
                      <a:pt x="5037" y="3604"/>
                      <a:pt x="5137" y="4671"/>
                      <a:pt x="5237" y="5738"/>
                    </a:cubicBezTo>
                    <a:cubicBezTo>
                      <a:pt x="5271" y="6105"/>
                      <a:pt x="5171" y="6239"/>
                      <a:pt x="4770" y="6239"/>
                    </a:cubicBezTo>
                    <a:cubicBezTo>
                      <a:pt x="3269" y="6239"/>
                      <a:pt x="1768" y="6172"/>
                      <a:pt x="300" y="6105"/>
                    </a:cubicBezTo>
                    <a:cubicBezTo>
                      <a:pt x="167" y="5972"/>
                      <a:pt x="167" y="5805"/>
                      <a:pt x="167" y="5638"/>
                    </a:cubicBezTo>
                    <a:cubicBezTo>
                      <a:pt x="267" y="4204"/>
                      <a:pt x="334" y="2803"/>
                      <a:pt x="67" y="1369"/>
                    </a:cubicBezTo>
                    <a:cubicBezTo>
                      <a:pt x="0" y="1168"/>
                      <a:pt x="34" y="935"/>
                      <a:pt x="100" y="735"/>
                    </a:cubicBezTo>
                    <a:cubicBezTo>
                      <a:pt x="234" y="501"/>
                      <a:pt x="434" y="468"/>
                      <a:pt x="667" y="435"/>
                    </a:cubicBezTo>
                    <a:cubicBezTo>
                      <a:pt x="1735" y="335"/>
                      <a:pt x="2836" y="335"/>
                      <a:pt x="3903" y="601"/>
                    </a:cubicBezTo>
                    <a:cubicBezTo>
                      <a:pt x="3836" y="501"/>
                      <a:pt x="3603" y="468"/>
                      <a:pt x="3669" y="268"/>
                    </a:cubicBezTo>
                    <a:cubicBezTo>
                      <a:pt x="4237" y="1"/>
                      <a:pt x="4770" y="1"/>
                      <a:pt x="5304" y="268"/>
                    </a:cubicBezTo>
                    <a:close/>
                  </a:path>
                </a:pathLst>
              </a:custGeom>
              <a:solidFill>
                <a:srgbClr val="476C4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98" name="Google Shape;14998;p43"/>
              <p:cNvSpPr/>
              <p:nvPr/>
            </p:nvSpPr>
            <p:spPr>
              <a:xfrm>
                <a:off x="2044975" y="513300"/>
                <a:ext cx="158450" cy="185175"/>
              </a:xfrm>
              <a:custGeom>
                <a:rect b="b" l="l" r="r" t="t"/>
                <a:pathLst>
                  <a:path extrusionOk="0" h="7407" w="6338">
                    <a:moveTo>
                      <a:pt x="6338" y="1302"/>
                    </a:moveTo>
                    <a:cubicBezTo>
                      <a:pt x="5804" y="1335"/>
                      <a:pt x="5271" y="1202"/>
                      <a:pt x="4737" y="1369"/>
                    </a:cubicBezTo>
                    <a:cubicBezTo>
                      <a:pt x="4470" y="1569"/>
                      <a:pt x="4236" y="1435"/>
                      <a:pt x="4003" y="1369"/>
                    </a:cubicBezTo>
                    <a:cubicBezTo>
                      <a:pt x="3169" y="1168"/>
                      <a:pt x="2368" y="1268"/>
                      <a:pt x="1568" y="1435"/>
                    </a:cubicBezTo>
                    <a:cubicBezTo>
                      <a:pt x="1434" y="1469"/>
                      <a:pt x="1201" y="1402"/>
                      <a:pt x="1201" y="1702"/>
                    </a:cubicBezTo>
                    <a:cubicBezTo>
                      <a:pt x="1134" y="2469"/>
                      <a:pt x="1434" y="3170"/>
                      <a:pt x="1434" y="3937"/>
                    </a:cubicBezTo>
                    <a:cubicBezTo>
                      <a:pt x="1434" y="5004"/>
                      <a:pt x="1434" y="6072"/>
                      <a:pt x="1334" y="7139"/>
                    </a:cubicBezTo>
                    <a:cubicBezTo>
                      <a:pt x="267" y="7139"/>
                      <a:pt x="234" y="7406"/>
                      <a:pt x="367" y="6105"/>
                    </a:cubicBezTo>
                    <a:cubicBezTo>
                      <a:pt x="467" y="5038"/>
                      <a:pt x="534" y="4004"/>
                      <a:pt x="601" y="2936"/>
                    </a:cubicBezTo>
                    <a:cubicBezTo>
                      <a:pt x="634" y="2503"/>
                      <a:pt x="534" y="2136"/>
                      <a:pt x="300" y="1769"/>
                    </a:cubicBezTo>
                    <a:cubicBezTo>
                      <a:pt x="0" y="1335"/>
                      <a:pt x="300" y="1002"/>
                      <a:pt x="500" y="635"/>
                    </a:cubicBezTo>
                    <a:cubicBezTo>
                      <a:pt x="701" y="301"/>
                      <a:pt x="1001" y="334"/>
                      <a:pt x="1334" y="368"/>
                    </a:cubicBezTo>
                    <a:cubicBezTo>
                      <a:pt x="1434" y="401"/>
                      <a:pt x="1568" y="501"/>
                      <a:pt x="1668" y="435"/>
                    </a:cubicBezTo>
                    <a:cubicBezTo>
                      <a:pt x="2835" y="1"/>
                      <a:pt x="4003" y="468"/>
                      <a:pt x="5170" y="368"/>
                    </a:cubicBezTo>
                    <a:cubicBezTo>
                      <a:pt x="5971" y="334"/>
                      <a:pt x="6171" y="568"/>
                      <a:pt x="6338" y="1302"/>
                    </a:cubicBezTo>
                    <a:close/>
                  </a:path>
                </a:pathLst>
              </a:custGeom>
              <a:solidFill>
                <a:srgbClr val="314A2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99" name="Google Shape;14999;p43"/>
              <p:cNvSpPr/>
              <p:nvPr/>
            </p:nvSpPr>
            <p:spPr>
              <a:xfrm>
                <a:off x="2048300" y="482450"/>
                <a:ext cx="160150" cy="35900"/>
              </a:xfrm>
              <a:custGeom>
                <a:rect b="b" l="l" r="r" t="t"/>
                <a:pathLst>
                  <a:path extrusionOk="0" h="1436" w="6406">
                    <a:moveTo>
                      <a:pt x="6172" y="1402"/>
                    </a:moveTo>
                    <a:cubicBezTo>
                      <a:pt x="4771" y="1235"/>
                      <a:pt x="3436" y="1168"/>
                      <a:pt x="2102" y="1202"/>
                    </a:cubicBezTo>
                    <a:cubicBezTo>
                      <a:pt x="1502" y="1202"/>
                      <a:pt x="901" y="1235"/>
                      <a:pt x="334" y="1302"/>
                    </a:cubicBezTo>
                    <a:cubicBezTo>
                      <a:pt x="1" y="1302"/>
                      <a:pt x="1" y="1168"/>
                      <a:pt x="67" y="935"/>
                    </a:cubicBezTo>
                    <a:cubicBezTo>
                      <a:pt x="201" y="568"/>
                      <a:pt x="501" y="334"/>
                      <a:pt x="868" y="268"/>
                    </a:cubicBezTo>
                    <a:cubicBezTo>
                      <a:pt x="2469" y="34"/>
                      <a:pt x="4070" y="1"/>
                      <a:pt x="5638" y="401"/>
                    </a:cubicBezTo>
                    <a:cubicBezTo>
                      <a:pt x="6005" y="468"/>
                      <a:pt x="6272" y="668"/>
                      <a:pt x="6338" y="1035"/>
                    </a:cubicBezTo>
                    <a:cubicBezTo>
                      <a:pt x="6405" y="1302"/>
                      <a:pt x="6405" y="1435"/>
                      <a:pt x="6172" y="1402"/>
                    </a:cubicBezTo>
                    <a:close/>
                  </a:path>
                </a:pathLst>
              </a:custGeom>
              <a:solidFill>
                <a:srgbClr val="41814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00" name="Google Shape;15000;p43"/>
              <p:cNvSpPr/>
              <p:nvPr/>
            </p:nvSpPr>
            <p:spPr>
              <a:xfrm>
                <a:off x="1982425" y="1124575"/>
                <a:ext cx="286900" cy="502050"/>
              </a:xfrm>
              <a:custGeom>
                <a:rect b="b" l="l" r="r" t="t"/>
                <a:pathLst>
                  <a:path extrusionOk="0" h="20082" w="11476">
                    <a:moveTo>
                      <a:pt x="934" y="18347"/>
                    </a:moveTo>
                    <a:cubicBezTo>
                      <a:pt x="167" y="17413"/>
                      <a:pt x="34" y="16312"/>
                      <a:pt x="34" y="15212"/>
                    </a:cubicBezTo>
                    <a:cubicBezTo>
                      <a:pt x="0" y="11642"/>
                      <a:pt x="0" y="8107"/>
                      <a:pt x="0" y="4537"/>
                    </a:cubicBezTo>
                    <a:cubicBezTo>
                      <a:pt x="0" y="3637"/>
                      <a:pt x="467" y="2936"/>
                      <a:pt x="1001" y="2269"/>
                    </a:cubicBezTo>
                    <a:cubicBezTo>
                      <a:pt x="1134" y="2069"/>
                      <a:pt x="1301" y="1935"/>
                      <a:pt x="1468" y="1769"/>
                    </a:cubicBezTo>
                    <a:cubicBezTo>
                      <a:pt x="3836" y="168"/>
                      <a:pt x="6372" y="1"/>
                      <a:pt x="9040" y="801"/>
                    </a:cubicBezTo>
                    <a:cubicBezTo>
                      <a:pt x="9974" y="1102"/>
                      <a:pt x="10541" y="1769"/>
                      <a:pt x="10908" y="2636"/>
                    </a:cubicBezTo>
                    <a:cubicBezTo>
                      <a:pt x="11242" y="3403"/>
                      <a:pt x="11442" y="4170"/>
                      <a:pt x="11442" y="5004"/>
                    </a:cubicBezTo>
                    <a:cubicBezTo>
                      <a:pt x="11442" y="8473"/>
                      <a:pt x="11475" y="11976"/>
                      <a:pt x="11442" y="15478"/>
                    </a:cubicBezTo>
                    <a:cubicBezTo>
                      <a:pt x="11442" y="16412"/>
                      <a:pt x="11242" y="17346"/>
                      <a:pt x="10741" y="18180"/>
                    </a:cubicBezTo>
                    <a:cubicBezTo>
                      <a:pt x="10174" y="19114"/>
                      <a:pt x="9407" y="19648"/>
                      <a:pt x="8306" y="19782"/>
                    </a:cubicBezTo>
                    <a:cubicBezTo>
                      <a:pt x="6805" y="19982"/>
                      <a:pt x="5304" y="20082"/>
                      <a:pt x="3770" y="19782"/>
                    </a:cubicBezTo>
                    <a:cubicBezTo>
                      <a:pt x="2669" y="19581"/>
                      <a:pt x="1702" y="19181"/>
                      <a:pt x="934" y="18347"/>
                    </a:cubicBezTo>
                    <a:close/>
                  </a:path>
                </a:pathLst>
              </a:custGeom>
              <a:solidFill>
                <a:srgbClr val="04050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01" name="Google Shape;15001;p43"/>
              <p:cNvSpPr/>
              <p:nvPr/>
            </p:nvSpPr>
            <p:spPr>
              <a:xfrm>
                <a:off x="2219250" y="1034525"/>
                <a:ext cx="36725" cy="39200"/>
              </a:xfrm>
              <a:custGeom>
                <a:rect b="b" l="l" r="r" t="t"/>
                <a:pathLst>
                  <a:path extrusionOk="0" h="1568" w="1469">
                    <a:moveTo>
                      <a:pt x="1468" y="901"/>
                    </a:moveTo>
                    <a:cubicBezTo>
                      <a:pt x="1468" y="1334"/>
                      <a:pt x="1202" y="1501"/>
                      <a:pt x="835" y="1535"/>
                    </a:cubicBezTo>
                    <a:cubicBezTo>
                      <a:pt x="468" y="1568"/>
                      <a:pt x="1" y="1101"/>
                      <a:pt x="34" y="701"/>
                    </a:cubicBezTo>
                    <a:cubicBezTo>
                      <a:pt x="34" y="334"/>
                      <a:pt x="168" y="33"/>
                      <a:pt x="568" y="0"/>
                    </a:cubicBezTo>
                    <a:cubicBezTo>
                      <a:pt x="1001" y="0"/>
                      <a:pt x="1435" y="434"/>
                      <a:pt x="1468" y="901"/>
                    </a:cubicBezTo>
                    <a:close/>
                  </a:path>
                </a:pathLst>
              </a:custGeom>
              <a:solidFill>
                <a:srgbClr val="C4D69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02" name="Google Shape;15002;p43"/>
              <p:cNvSpPr/>
              <p:nvPr/>
            </p:nvSpPr>
            <p:spPr>
              <a:xfrm>
                <a:off x="2182575" y="734300"/>
                <a:ext cx="20025" cy="73400"/>
              </a:xfrm>
              <a:custGeom>
                <a:rect b="b" l="l" r="r" t="t"/>
                <a:pathLst>
                  <a:path extrusionOk="0" h="2936" w="801">
                    <a:moveTo>
                      <a:pt x="667" y="2135"/>
                    </a:moveTo>
                    <a:cubicBezTo>
                      <a:pt x="600" y="2402"/>
                      <a:pt x="801" y="2836"/>
                      <a:pt x="467" y="2869"/>
                    </a:cubicBezTo>
                    <a:cubicBezTo>
                      <a:pt x="100" y="2936"/>
                      <a:pt x="234" y="2469"/>
                      <a:pt x="200" y="2235"/>
                    </a:cubicBezTo>
                    <a:cubicBezTo>
                      <a:pt x="67" y="1602"/>
                      <a:pt x="167" y="968"/>
                      <a:pt x="33" y="334"/>
                    </a:cubicBezTo>
                    <a:cubicBezTo>
                      <a:pt x="0" y="201"/>
                      <a:pt x="33" y="34"/>
                      <a:pt x="200" y="1"/>
                    </a:cubicBezTo>
                    <a:cubicBezTo>
                      <a:pt x="367" y="1"/>
                      <a:pt x="434" y="134"/>
                      <a:pt x="467" y="267"/>
                    </a:cubicBezTo>
                    <a:cubicBezTo>
                      <a:pt x="534" y="901"/>
                      <a:pt x="600" y="1535"/>
                      <a:pt x="667" y="2135"/>
                    </a:cubicBezTo>
                    <a:close/>
                  </a:path>
                </a:pathLst>
              </a:custGeom>
              <a:solidFill>
                <a:srgbClr val="C2D59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03" name="Google Shape;15003;p43"/>
              <p:cNvSpPr/>
              <p:nvPr/>
            </p:nvSpPr>
            <p:spPr>
              <a:xfrm>
                <a:off x="2064975" y="538325"/>
                <a:ext cx="115100" cy="19200"/>
              </a:xfrm>
              <a:custGeom>
                <a:rect b="b" l="l" r="r" t="t"/>
                <a:pathLst>
                  <a:path extrusionOk="0" h="768" w="4604">
                    <a:moveTo>
                      <a:pt x="401" y="701"/>
                    </a:moveTo>
                    <a:cubicBezTo>
                      <a:pt x="301" y="668"/>
                      <a:pt x="134" y="768"/>
                      <a:pt x="1" y="534"/>
                    </a:cubicBezTo>
                    <a:cubicBezTo>
                      <a:pt x="1302" y="1"/>
                      <a:pt x="2603" y="34"/>
                      <a:pt x="3937" y="368"/>
                    </a:cubicBezTo>
                    <a:cubicBezTo>
                      <a:pt x="4070" y="434"/>
                      <a:pt x="4170" y="468"/>
                      <a:pt x="4304" y="534"/>
                    </a:cubicBezTo>
                    <a:cubicBezTo>
                      <a:pt x="4404" y="568"/>
                      <a:pt x="4504" y="634"/>
                      <a:pt x="4604" y="734"/>
                    </a:cubicBezTo>
                    <a:cubicBezTo>
                      <a:pt x="3203" y="634"/>
                      <a:pt x="1802" y="368"/>
                      <a:pt x="401" y="701"/>
                    </a:cubicBezTo>
                    <a:close/>
                  </a:path>
                </a:pathLst>
              </a:custGeom>
              <a:solidFill>
                <a:srgbClr val="03050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04" name="Google Shape;15004;p43"/>
              <p:cNvSpPr/>
              <p:nvPr/>
            </p:nvSpPr>
            <p:spPr>
              <a:xfrm>
                <a:off x="1998275" y="1139600"/>
                <a:ext cx="263525" cy="477850"/>
              </a:xfrm>
              <a:custGeom>
                <a:rect b="b" l="l" r="r" t="t"/>
                <a:pathLst>
                  <a:path extrusionOk="0" h="19114" w="10541">
                    <a:moveTo>
                      <a:pt x="701" y="1868"/>
                    </a:moveTo>
                    <a:cubicBezTo>
                      <a:pt x="1401" y="934"/>
                      <a:pt x="2469" y="634"/>
                      <a:pt x="3503" y="367"/>
                    </a:cubicBezTo>
                    <a:cubicBezTo>
                      <a:pt x="4970" y="0"/>
                      <a:pt x="6438" y="34"/>
                      <a:pt x="7906" y="434"/>
                    </a:cubicBezTo>
                    <a:cubicBezTo>
                      <a:pt x="9007" y="734"/>
                      <a:pt x="10141" y="2135"/>
                      <a:pt x="10307" y="3269"/>
                    </a:cubicBezTo>
                    <a:cubicBezTo>
                      <a:pt x="10541" y="4870"/>
                      <a:pt x="10474" y="6471"/>
                      <a:pt x="10474" y="8073"/>
                    </a:cubicBezTo>
                    <a:cubicBezTo>
                      <a:pt x="10508" y="10241"/>
                      <a:pt x="10508" y="12409"/>
                      <a:pt x="10474" y="14577"/>
                    </a:cubicBezTo>
                    <a:cubicBezTo>
                      <a:pt x="10474" y="15144"/>
                      <a:pt x="10441" y="15711"/>
                      <a:pt x="10241" y="16245"/>
                    </a:cubicBezTo>
                    <a:cubicBezTo>
                      <a:pt x="9807" y="17679"/>
                      <a:pt x="9040" y="18714"/>
                      <a:pt x="7372" y="18847"/>
                    </a:cubicBezTo>
                    <a:cubicBezTo>
                      <a:pt x="5738" y="18980"/>
                      <a:pt x="4103" y="19114"/>
                      <a:pt x="2535" y="18647"/>
                    </a:cubicBezTo>
                    <a:cubicBezTo>
                      <a:pt x="1401" y="18313"/>
                      <a:pt x="467" y="17746"/>
                      <a:pt x="100" y="16512"/>
                    </a:cubicBezTo>
                    <a:cubicBezTo>
                      <a:pt x="0" y="14244"/>
                      <a:pt x="0" y="11975"/>
                      <a:pt x="134" y="9674"/>
                    </a:cubicBezTo>
                    <a:cubicBezTo>
                      <a:pt x="167" y="8806"/>
                      <a:pt x="200" y="7906"/>
                      <a:pt x="234" y="7005"/>
                    </a:cubicBezTo>
                    <a:cubicBezTo>
                      <a:pt x="267" y="5571"/>
                      <a:pt x="434" y="4136"/>
                      <a:pt x="467" y="2702"/>
                    </a:cubicBezTo>
                    <a:cubicBezTo>
                      <a:pt x="467" y="2402"/>
                      <a:pt x="601" y="2135"/>
                      <a:pt x="701" y="1868"/>
                    </a:cubicBezTo>
                    <a:close/>
                  </a:path>
                </a:pathLst>
              </a:custGeom>
              <a:solidFill>
                <a:srgbClr val="476C4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05" name="Google Shape;15005;p43"/>
              <p:cNvSpPr/>
              <p:nvPr/>
            </p:nvSpPr>
            <p:spPr>
              <a:xfrm>
                <a:off x="1990750" y="1186300"/>
                <a:ext cx="25050" cy="366100"/>
              </a:xfrm>
              <a:custGeom>
                <a:rect b="b" l="l" r="r" t="t"/>
                <a:pathLst>
                  <a:path extrusionOk="0" h="14644" w="1002">
                    <a:moveTo>
                      <a:pt x="1002" y="0"/>
                    </a:moveTo>
                    <a:cubicBezTo>
                      <a:pt x="902" y="1268"/>
                      <a:pt x="801" y="2502"/>
                      <a:pt x="735" y="3770"/>
                    </a:cubicBezTo>
                    <a:cubicBezTo>
                      <a:pt x="668" y="4570"/>
                      <a:pt x="668" y="5371"/>
                      <a:pt x="635" y="6171"/>
                    </a:cubicBezTo>
                    <a:cubicBezTo>
                      <a:pt x="501" y="8473"/>
                      <a:pt x="468" y="10808"/>
                      <a:pt x="501" y="13143"/>
                    </a:cubicBezTo>
                    <a:cubicBezTo>
                      <a:pt x="501" y="13643"/>
                      <a:pt x="568" y="14144"/>
                      <a:pt x="401" y="14644"/>
                    </a:cubicBezTo>
                    <a:cubicBezTo>
                      <a:pt x="68" y="14177"/>
                      <a:pt x="234" y="13643"/>
                      <a:pt x="134" y="13143"/>
                    </a:cubicBezTo>
                    <a:cubicBezTo>
                      <a:pt x="1" y="12709"/>
                      <a:pt x="1" y="12209"/>
                      <a:pt x="1" y="11742"/>
                    </a:cubicBezTo>
                    <a:cubicBezTo>
                      <a:pt x="1" y="8573"/>
                      <a:pt x="1" y="5437"/>
                      <a:pt x="1" y="2268"/>
                    </a:cubicBezTo>
                    <a:cubicBezTo>
                      <a:pt x="1" y="1368"/>
                      <a:pt x="401" y="634"/>
                      <a:pt x="1002" y="0"/>
                    </a:cubicBezTo>
                    <a:close/>
                  </a:path>
                </a:pathLst>
              </a:custGeom>
              <a:solidFill>
                <a:srgbClr val="314A2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006" name="Google Shape;15006;p43"/>
          <p:cNvGrpSpPr/>
          <p:nvPr/>
        </p:nvGrpSpPr>
        <p:grpSpPr>
          <a:xfrm rot="369592">
            <a:off x="2990091" y="1571659"/>
            <a:ext cx="881904" cy="3291388"/>
            <a:chOff x="2650761" y="740321"/>
            <a:chExt cx="881927" cy="3291475"/>
          </a:xfrm>
        </p:grpSpPr>
        <p:grpSp>
          <p:nvGrpSpPr>
            <p:cNvPr id="15007" name="Google Shape;15007;p43"/>
            <p:cNvGrpSpPr/>
            <p:nvPr/>
          </p:nvGrpSpPr>
          <p:grpSpPr>
            <a:xfrm>
              <a:off x="2650761" y="740321"/>
              <a:ext cx="881927" cy="3291475"/>
              <a:chOff x="3659450" y="547500"/>
              <a:chExt cx="389475" cy="1453575"/>
            </a:xfrm>
          </p:grpSpPr>
          <p:sp>
            <p:nvSpPr>
              <p:cNvPr id="15008" name="Google Shape;15008;p43"/>
              <p:cNvSpPr/>
              <p:nvPr/>
            </p:nvSpPr>
            <p:spPr>
              <a:xfrm>
                <a:off x="3659450" y="547500"/>
                <a:ext cx="389475" cy="1453575"/>
              </a:xfrm>
              <a:custGeom>
                <a:rect b="b" l="l" r="r" t="t"/>
                <a:pathLst>
                  <a:path extrusionOk="0" h="58143" w="15579">
                    <a:moveTo>
                      <a:pt x="7272" y="58109"/>
                    </a:moveTo>
                    <a:cubicBezTo>
                      <a:pt x="6172" y="58142"/>
                      <a:pt x="4570" y="58075"/>
                      <a:pt x="2969" y="57675"/>
                    </a:cubicBezTo>
                    <a:cubicBezTo>
                      <a:pt x="2402" y="57508"/>
                      <a:pt x="1835" y="57308"/>
                      <a:pt x="1335" y="56941"/>
                    </a:cubicBezTo>
                    <a:cubicBezTo>
                      <a:pt x="868" y="56641"/>
                      <a:pt x="534" y="56241"/>
                      <a:pt x="501" y="55607"/>
                    </a:cubicBezTo>
                    <a:cubicBezTo>
                      <a:pt x="367" y="54506"/>
                      <a:pt x="234" y="53405"/>
                      <a:pt x="67" y="52305"/>
                    </a:cubicBezTo>
                    <a:cubicBezTo>
                      <a:pt x="34" y="52071"/>
                      <a:pt x="67" y="51871"/>
                      <a:pt x="134" y="51637"/>
                    </a:cubicBezTo>
                    <a:cubicBezTo>
                      <a:pt x="301" y="51237"/>
                      <a:pt x="334" y="50804"/>
                      <a:pt x="301" y="50370"/>
                    </a:cubicBezTo>
                    <a:cubicBezTo>
                      <a:pt x="1" y="46767"/>
                      <a:pt x="101" y="43198"/>
                      <a:pt x="101" y="39629"/>
                    </a:cubicBezTo>
                    <a:cubicBezTo>
                      <a:pt x="101" y="37527"/>
                      <a:pt x="134" y="35426"/>
                      <a:pt x="267" y="33358"/>
                    </a:cubicBezTo>
                    <a:cubicBezTo>
                      <a:pt x="334" y="32023"/>
                      <a:pt x="134" y="30723"/>
                      <a:pt x="267" y="29388"/>
                    </a:cubicBezTo>
                    <a:cubicBezTo>
                      <a:pt x="434" y="27787"/>
                      <a:pt x="868" y="26286"/>
                      <a:pt x="1668" y="24918"/>
                    </a:cubicBezTo>
                    <a:cubicBezTo>
                      <a:pt x="2536" y="23451"/>
                      <a:pt x="2936" y="21883"/>
                      <a:pt x="3069" y="20215"/>
                    </a:cubicBezTo>
                    <a:cubicBezTo>
                      <a:pt x="3436" y="15578"/>
                      <a:pt x="3770" y="10908"/>
                      <a:pt x="4137" y="6272"/>
                    </a:cubicBezTo>
                    <a:cubicBezTo>
                      <a:pt x="4170" y="5638"/>
                      <a:pt x="4337" y="5004"/>
                      <a:pt x="4037" y="4370"/>
                    </a:cubicBezTo>
                    <a:cubicBezTo>
                      <a:pt x="3903" y="4103"/>
                      <a:pt x="4070" y="3770"/>
                      <a:pt x="4204" y="3503"/>
                    </a:cubicBezTo>
                    <a:cubicBezTo>
                      <a:pt x="4370" y="3169"/>
                      <a:pt x="4504" y="2836"/>
                      <a:pt x="4604" y="2469"/>
                    </a:cubicBezTo>
                    <a:cubicBezTo>
                      <a:pt x="4637" y="2336"/>
                      <a:pt x="4671" y="2135"/>
                      <a:pt x="4504" y="2069"/>
                    </a:cubicBezTo>
                    <a:cubicBezTo>
                      <a:pt x="4070" y="1869"/>
                      <a:pt x="4037" y="1535"/>
                      <a:pt x="4137" y="1168"/>
                    </a:cubicBezTo>
                    <a:cubicBezTo>
                      <a:pt x="4237" y="701"/>
                      <a:pt x="4537" y="367"/>
                      <a:pt x="5004" y="267"/>
                    </a:cubicBezTo>
                    <a:cubicBezTo>
                      <a:pt x="5571" y="101"/>
                      <a:pt x="6105" y="67"/>
                      <a:pt x="6672" y="34"/>
                    </a:cubicBezTo>
                    <a:cubicBezTo>
                      <a:pt x="7873" y="1"/>
                      <a:pt x="9040" y="34"/>
                      <a:pt x="10208" y="334"/>
                    </a:cubicBezTo>
                    <a:cubicBezTo>
                      <a:pt x="11309" y="601"/>
                      <a:pt x="11575" y="1235"/>
                      <a:pt x="10942" y="2135"/>
                    </a:cubicBezTo>
                    <a:cubicBezTo>
                      <a:pt x="10842" y="2336"/>
                      <a:pt x="10842" y="2436"/>
                      <a:pt x="10908" y="2602"/>
                    </a:cubicBezTo>
                    <a:cubicBezTo>
                      <a:pt x="11075" y="2969"/>
                      <a:pt x="11209" y="3303"/>
                      <a:pt x="11342" y="3670"/>
                    </a:cubicBezTo>
                    <a:cubicBezTo>
                      <a:pt x="11442" y="3937"/>
                      <a:pt x="11542" y="4204"/>
                      <a:pt x="11409" y="4470"/>
                    </a:cubicBezTo>
                    <a:cubicBezTo>
                      <a:pt x="11209" y="4937"/>
                      <a:pt x="11275" y="5404"/>
                      <a:pt x="11342" y="5871"/>
                    </a:cubicBezTo>
                    <a:cubicBezTo>
                      <a:pt x="11609" y="8573"/>
                      <a:pt x="11709" y="11275"/>
                      <a:pt x="11909" y="13977"/>
                    </a:cubicBezTo>
                    <a:cubicBezTo>
                      <a:pt x="12143" y="16679"/>
                      <a:pt x="12276" y="19381"/>
                      <a:pt x="12743" y="22050"/>
                    </a:cubicBezTo>
                    <a:cubicBezTo>
                      <a:pt x="12910" y="22984"/>
                      <a:pt x="13277" y="23851"/>
                      <a:pt x="13710" y="24685"/>
                    </a:cubicBezTo>
                    <a:cubicBezTo>
                      <a:pt x="14778" y="26686"/>
                      <a:pt x="15378" y="28754"/>
                      <a:pt x="15245" y="31056"/>
                    </a:cubicBezTo>
                    <a:cubicBezTo>
                      <a:pt x="15178" y="31857"/>
                      <a:pt x="15245" y="32691"/>
                      <a:pt x="15245" y="33525"/>
                    </a:cubicBezTo>
                    <a:cubicBezTo>
                      <a:pt x="15278" y="37994"/>
                      <a:pt x="15311" y="42464"/>
                      <a:pt x="15345" y="46934"/>
                    </a:cubicBezTo>
                    <a:cubicBezTo>
                      <a:pt x="15345" y="48035"/>
                      <a:pt x="15311" y="49136"/>
                      <a:pt x="15245" y="50236"/>
                    </a:cubicBezTo>
                    <a:cubicBezTo>
                      <a:pt x="15211" y="50503"/>
                      <a:pt x="15211" y="50804"/>
                      <a:pt x="15278" y="51104"/>
                    </a:cubicBezTo>
                    <a:cubicBezTo>
                      <a:pt x="15578" y="52238"/>
                      <a:pt x="15378" y="53372"/>
                      <a:pt x="15178" y="54506"/>
                    </a:cubicBezTo>
                    <a:cubicBezTo>
                      <a:pt x="15178" y="54606"/>
                      <a:pt x="15145" y="54673"/>
                      <a:pt x="15145" y="54773"/>
                    </a:cubicBezTo>
                    <a:cubicBezTo>
                      <a:pt x="15145" y="56708"/>
                      <a:pt x="13944" y="57275"/>
                      <a:pt x="12509" y="57675"/>
                    </a:cubicBezTo>
                    <a:cubicBezTo>
                      <a:pt x="10975" y="58109"/>
                      <a:pt x="9407" y="58109"/>
                      <a:pt x="7272" y="5810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09" name="Google Shape;15009;p43"/>
              <p:cNvSpPr/>
              <p:nvPr/>
            </p:nvSpPr>
            <p:spPr>
              <a:xfrm>
                <a:off x="3712000" y="974475"/>
                <a:ext cx="323575" cy="384475"/>
              </a:xfrm>
              <a:custGeom>
                <a:rect b="b" l="l" r="r" t="t"/>
                <a:pathLst>
                  <a:path extrusionOk="0" h="15379" w="12943">
                    <a:moveTo>
                      <a:pt x="3336" y="267"/>
                    </a:moveTo>
                    <a:cubicBezTo>
                      <a:pt x="4803" y="0"/>
                      <a:pt x="6271" y="367"/>
                      <a:pt x="7739" y="501"/>
                    </a:cubicBezTo>
                    <a:cubicBezTo>
                      <a:pt x="8173" y="534"/>
                      <a:pt x="8606" y="634"/>
                      <a:pt x="9040" y="668"/>
                    </a:cubicBezTo>
                    <a:cubicBezTo>
                      <a:pt x="9473" y="701"/>
                      <a:pt x="9640" y="834"/>
                      <a:pt x="9674" y="1301"/>
                    </a:cubicBezTo>
                    <a:cubicBezTo>
                      <a:pt x="9774" y="2602"/>
                      <a:pt x="10007" y="3903"/>
                      <a:pt x="10207" y="5204"/>
                    </a:cubicBezTo>
                    <a:cubicBezTo>
                      <a:pt x="10407" y="6505"/>
                      <a:pt x="11108" y="7606"/>
                      <a:pt x="11675" y="8740"/>
                    </a:cubicBezTo>
                    <a:cubicBezTo>
                      <a:pt x="12509" y="10341"/>
                      <a:pt x="12943" y="12009"/>
                      <a:pt x="12709" y="13844"/>
                    </a:cubicBezTo>
                    <a:cubicBezTo>
                      <a:pt x="12642" y="14311"/>
                      <a:pt x="12509" y="14578"/>
                      <a:pt x="11975" y="14711"/>
                    </a:cubicBezTo>
                    <a:cubicBezTo>
                      <a:pt x="9607" y="15378"/>
                      <a:pt x="7172" y="15378"/>
                      <a:pt x="4737" y="15278"/>
                    </a:cubicBezTo>
                    <a:cubicBezTo>
                      <a:pt x="3236" y="15245"/>
                      <a:pt x="1735" y="15078"/>
                      <a:pt x="234" y="14844"/>
                    </a:cubicBezTo>
                    <a:cubicBezTo>
                      <a:pt x="0" y="14544"/>
                      <a:pt x="67" y="14211"/>
                      <a:pt x="100" y="13877"/>
                    </a:cubicBezTo>
                    <a:cubicBezTo>
                      <a:pt x="200" y="12910"/>
                      <a:pt x="234" y="11976"/>
                      <a:pt x="367" y="11008"/>
                    </a:cubicBezTo>
                    <a:cubicBezTo>
                      <a:pt x="467" y="10308"/>
                      <a:pt x="667" y="9674"/>
                      <a:pt x="1034" y="9074"/>
                    </a:cubicBezTo>
                    <a:cubicBezTo>
                      <a:pt x="2368" y="6872"/>
                      <a:pt x="2935" y="4470"/>
                      <a:pt x="3102" y="1902"/>
                    </a:cubicBezTo>
                    <a:cubicBezTo>
                      <a:pt x="3136" y="1368"/>
                      <a:pt x="3069" y="768"/>
                      <a:pt x="3336" y="2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10" name="Google Shape;15010;p43"/>
              <p:cNvSpPr/>
              <p:nvPr/>
            </p:nvSpPr>
            <p:spPr>
              <a:xfrm>
                <a:off x="3699475" y="1348075"/>
                <a:ext cx="333600" cy="263550"/>
              </a:xfrm>
              <a:custGeom>
                <a:rect b="b" l="l" r="r" t="t"/>
                <a:pathLst>
                  <a:path extrusionOk="0" h="10542" w="13344">
                    <a:moveTo>
                      <a:pt x="1068" y="334"/>
                    </a:moveTo>
                    <a:cubicBezTo>
                      <a:pt x="3003" y="534"/>
                      <a:pt x="4904" y="768"/>
                      <a:pt x="6839" y="768"/>
                    </a:cubicBezTo>
                    <a:cubicBezTo>
                      <a:pt x="8807" y="734"/>
                      <a:pt x="10708" y="568"/>
                      <a:pt x="12610" y="101"/>
                    </a:cubicBezTo>
                    <a:cubicBezTo>
                      <a:pt x="13010" y="0"/>
                      <a:pt x="13077" y="134"/>
                      <a:pt x="13110" y="467"/>
                    </a:cubicBezTo>
                    <a:cubicBezTo>
                      <a:pt x="13277" y="3336"/>
                      <a:pt x="13344" y="6238"/>
                      <a:pt x="13310" y="9107"/>
                    </a:cubicBezTo>
                    <a:cubicBezTo>
                      <a:pt x="13310" y="9707"/>
                      <a:pt x="13110" y="9908"/>
                      <a:pt x="12543" y="10008"/>
                    </a:cubicBezTo>
                    <a:cubicBezTo>
                      <a:pt x="10275" y="10441"/>
                      <a:pt x="8006" y="10541"/>
                      <a:pt x="5705" y="10475"/>
                    </a:cubicBezTo>
                    <a:cubicBezTo>
                      <a:pt x="3903" y="10408"/>
                      <a:pt x="2102" y="10308"/>
                      <a:pt x="334" y="9908"/>
                    </a:cubicBezTo>
                    <a:cubicBezTo>
                      <a:pt x="67" y="9741"/>
                      <a:pt x="67" y="9474"/>
                      <a:pt x="67" y="9240"/>
                    </a:cubicBezTo>
                    <a:cubicBezTo>
                      <a:pt x="1" y="8206"/>
                      <a:pt x="134" y="7172"/>
                      <a:pt x="201" y="6172"/>
                    </a:cubicBezTo>
                    <a:cubicBezTo>
                      <a:pt x="268" y="5137"/>
                      <a:pt x="301" y="4103"/>
                      <a:pt x="368" y="3069"/>
                    </a:cubicBezTo>
                    <a:cubicBezTo>
                      <a:pt x="401" y="2302"/>
                      <a:pt x="501" y="1535"/>
                      <a:pt x="501" y="768"/>
                    </a:cubicBezTo>
                    <a:cubicBezTo>
                      <a:pt x="501" y="401"/>
                      <a:pt x="634" y="167"/>
                      <a:pt x="1068" y="3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11" name="Google Shape;15011;p43"/>
              <p:cNvSpPr/>
              <p:nvPr/>
            </p:nvSpPr>
            <p:spPr>
              <a:xfrm>
                <a:off x="3699475" y="1603250"/>
                <a:ext cx="334425" cy="206850"/>
              </a:xfrm>
              <a:custGeom>
                <a:rect b="b" l="l" r="r" t="t"/>
                <a:pathLst>
                  <a:path extrusionOk="0" h="8274" w="13377">
                    <a:moveTo>
                      <a:pt x="568" y="101"/>
                    </a:moveTo>
                    <a:cubicBezTo>
                      <a:pt x="2703" y="501"/>
                      <a:pt x="4904" y="701"/>
                      <a:pt x="7106" y="668"/>
                    </a:cubicBezTo>
                    <a:cubicBezTo>
                      <a:pt x="8974" y="668"/>
                      <a:pt x="10842" y="501"/>
                      <a:pt x="12710" y="134"/>
                    </a:cubicBezTo>
                    <a:cubicBezTo>
                      <a:pt x="13077" y="67"/>
                      <a:pt x="13243" y="134"/>
                      <a:pt x="13277" y="568"/>
                    </a:cubicBezTo>
                    <a:cubicBezTo>
                      <a:pt x="13377" y="2603"/>
                      <a:pt x="13377" y="4671"/>
                      <a:pt x="13277" y="6706"/>
                    </a:cubicBezTo>
                    <a:cubicBezTo>
                      <a:pt x="13243" y="6972"/>
                      <a:pt x="13143" y="7072"/>
                      <a:pt x="12877" y="7139"/>
                    </a:cubicBezTo>
                    <a:cubicBezTo>
                      <a:pt x="9241" y="8173"/>
                      <a:pt x="5571" y="8273"/>
                      <a:pt x="1835" y="7673"/>
                    </a:cubicBezTo>
                    <a:cubicBezTo>
                      <a:pt x="1402" y="7606"/>
                      <a:pt x="968" y="7573"/>
                      <a:pt x="534" y="7439"/>
                    </a:cubicBezTo>
                    <a:cubicBezTo>
                      <a:pt x="301" y="7173"/>
                      <a:pt x="334" y="6806"/>
                      <a:pt x="301" y="6505"/>
                    </a:cubicBezTo>
                    <a:cubicBezTo>
                      <a:pt x="234" y="4571"/>
                      <a:pt x="34" y="2636"/>
                      <a:pt x="67" y="701"/>
                    </a:cubicBezTo>
                    <a:cubicBezTo>
                      <a:pt x="67" y="434"/>
                      <a:pt x="1" y="1"/>
                      <a:pt x="568" y="1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12" name="Google Shape;15012;p43"/>
              <p:cNvSpPr/>
              <p:nvPr/>
            </p:nvSpPr>
            <p:spPr>
              <a:xfrm>
                <a:off x="3712000" y="1839250"/>
                <a:ext cx="324400" cy="128450"/>
              </a:xfrm>
              <a:custGeom>
                <a:rect b="b" l="l" r="r" t="t"/>
                <a:pathLst>
                  <a:path extrusionOk="0" h="5138" w="12976">
                    <a:moveTo>
                      <a:pt x="467" y="134"/>
                    </a:moveTo>
                    <a:cubicBezTo>
                      <a:pt x="2202" y="401"/>
                      <a:pt x="3936" y="635"/>
                      <a:pt x="5704" y="735"/>
                    </a:cubicBezTo>
                    <a:cubicBezTo>
                      <a:pt x="7972" y="801"/>
                      <a:pt x="10174" y="601"/>
                      <a:pt x="12376" y="101"/>
                    </a:cubicBezTo>
                    <a:cubicBezTo>
                      <a:pt x="12809" y="1"/>
                      <a:pt x="12976" y="34"/>
                      <a:pt x="12909" y="535"/>
                    </a:cubicBezTo>
                    <a:cubicBezTo>
                      <a:pt x="12809" y="1702"/>
                      <a:pt x="12642" y="2836"/>
                      <a:pt x="12476" y="4004"/>
                    </a:cubicBezTo>
                    <a:cubicBezTo>
                      <a:pt x="12409" y="4404"/>
                      <a:pt x="12175" y="4738"/>
                      <a:pt x="11775" y="4904"/>
                    </a:cubicBezTo>
                    <a:cubicBezTo>
                      <a:pt x="11542" y="4971"/>
                      <a:pt x="11308" y="5038"/>
                      <a:pt x="11075" y="5038"/>
                    </a:cubicBezTo>
                    <a:cubicBezTo>
                      <a:pt x="8039" y="5138"/>
                      <a:pt x="5004" y="4871"/>
                      <a:pt x="2068" y="4037"/>
                    </a:cubicBezTo>
                    <a:cubicBezTo>
                      <a:pt x="934" y="3703"/>
                      <a:pt x="267" y="3036"/>
                      <a:pt x="167" y="1835"/>
                    </a:cubicBezTo>
                    <a:cubicBezTo>
                      <a:pt x="133" y="1402"/>
                      <a:pt x="33" y="1002"/>
                      <a:pt x="0" y="601"/>
                    </a:cubicBezTo>
                    <a:cubicBezTo>
                      <a:pt x="0" y="301"/>
                      <a:pt x="33" y="1"/>
                      <a:pt x="467" y="1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13" name="Google Shape;15013;p43"/>
              <p:cNvSpPr/>
              <p:nvPr/>
            </p:nvSpPr>
            <p:spPr>
              <a:xfrm>
                <a:off x="3797050" y="624225"/>
                <a:ext cx="146800" cy="246875"/>
              </a:xfrm>
              <a:custGeom>
                <a:rect b="b" l="l" r="r" t="t"/>
                <a:pathLst>
                  <a:path extrusionOk="0" h="9875" w="5872">
                    <a:moveTo>
                      <a:pt x="5271" y="267"/>
                    </a:moveTo>
                    <a:cubicBezTo>
                      <a:pt x="5438" y="701"/>
                      <a:pt x="5504" y="1101"/>
                      <a:pt x="5338" y="1635"/>
                    </a:cubicBezTo>
                    <a:cubicBezTo>
                      <a:pt x="5104" y="2335"/>
                      <a:pt x="5371" y="3136"/>
                      <a:pt x="5438" y="3870"/>
                    </a:cubicBezTo>
                    <a:cubicBezTo>
                      <a:pt x="5538" y="5471"/>
                      <a:pt x="5705" y="7039"/>
                      <a:pt x="5838" y="8640"/>
                    </a:cubicBezTo>
                    <a:cubicBezTo>
                      <a:pt x="5871" y="9007"/>
                      <a:pt x="5738" y="9140"/>
                      <a:pt x="5371" y="9207"/>
                    </a:cubicBezTo>
                    <a:cubicBezTo>
                      <a:pt x="4103" y="9407"/>
                      <a:pt x="2836" y="9607"/>
                      <a:pt x="1568" y="9807"/>
                    </a:cubicBezTo>
                    <a:cubicBezTo>
                      <a:pt x="1135" y="9874"/>
                      <a:pt x="668" y="9841"/>
                      <a:pt x="234" y="9641"/>
                    </a:cubicBezTo>
                    <a:cubicBezTo>
                      <a:pt x="0" y="9074"/>
                      <a:pt x="201" y="8540"/>
                      <a:pt x="234" y="7973"/>
                    </a:cubicBezTo>
                    <a:cubicBezTo>
                      <a:pt x="334" y="6572"/>
                      <a:pt x="434" y="5171"/>
                      <a:pt x="568" y="3803"/>
                    </a:cubicBezTo>
                    <a:cubicBezTo>
                      <a:pt x="634" y="3236"/>
                      <a:pt x="601" y="2702"/>
                      <a:pt x="434" y="2169"/>
                    </a:cubicBezTo>
                    <a:cubicBezTo>
                      <a:pt x="367" y="1935"/>
                      <a:pt x="301" y="1702"/>
                      <a:pt x="434" y="1468"/>
                    </a:cubicBezTo>
                    <a:cubicBezTo>
                      <a:pt x="601" y="1301"/>
                      <a:pt x="834" y="1335"/>
                      <a:pt x="1068" y="1335"/>
                    </a:cubicBezTo>
                    <a:cubicBezTo>
                      <a:pt x="2169" y="1335"/>
                      <a:pt x="3303" y="1301"/>
                      <a:pt x="4304" y="1435"/>
                    </a:cubicBezTo>
                    <a:cubicBezTo>
                      <a:pt x="4504" y="1401"/>
                      <a:pt x="4437" y="1301"/>
                      <a:pt x="4437" y="1368"/>
                    </a:cubicBezTo>
                    <a:cubicBezTo>
                      <a:pt x="4437" y="1401"/>
                      <a:pt x="4404" y="1435"/>
                      <a:pt x="4370" y="1435"/>
                    </a:cubicBezTo>
                    <a:cubicBezTo>
                      <a:pt x="3870" y="1368"/>
                      <a:pt x="3370" y="1368"/>
                      <a:pt x="2836" y="1301"/>
                    </a:cubicBezTo>
                    <a:cubicBezTo>
                      <a:pt x="2269" y="1235"/>
                      <a:pt x="1735" y="1201"/>
                      <a:pt x="1168" y="1301"/>
                    </a:cubicBezTo>
                    <a:cubicBezTo>
                      <a:pt x="901" y="1335"/>
                      <a:pt x="634" y="1368"/>
                      <a:pt x="401" y="1201"/>
                    </a:cubicBezTo>
                    <a:cubicBezTo>
                      <a:pt x="234" y="534"/>
                      <a:pt x="501" y="0"/>
                      <a:pt x="1168" y="0"/>
                    </a:cubicBezTo>
                    <a:cubicBezTo>
                      <a:pt x="2402" y="0"/>
                      <a:pt x="3636" y="134"/>
                      <a:pt x="4904" y="100"/>
                    </a:cubicBezTo>
                    <a:cubicBezTo>
                      <a:pt x="5037" y="100"/>
                      <a:pt x="5171" y="167"/>
                      <a:pt x="5271" y="2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14" name="Google Shape;15014;p43"/>
              <p:cNvSpPr/>
              <p:nvPr/>
            </p:nvSpPr>
            <p:spPr>
              <a:xfrm>
                <a:off x="3793725" y="861050"/>
                <a:ext cx="158450" cy="121775"/>
              </a:xfrm>
              <a:custGeom>
                <a:rect b="b" l="l" r="r" t="t"/>
                <a:pathLst>
                  <a:path extrusionOk="0" h="4871" w="6338">
                    <a:moveTo>
                      <a:pt x="701" y="668"/>
                    </a:moveTo>
                    <a:cubicBezTo>
                      <a:pt x="2102" y="835"/>
                      <a:pt x="3436" y="401"/>
                      <a:pt x="4803" y="201"/>
                    </a:cubicBezTo>
                    <a:cubicBezTo>
                      <a:pt x="6004" y="34"/>
                      <a:pt x="6038" y="1"/>
                      <a:pt x="6104" y="1202"/>
                    </a:cubicBezTo>
                    <a:cubicBezTo>
                      <a:pt x="6204" y="2336"/>
                      <a:pt x="6238" y="3437"/>
                      <a:pt x="6305" y="4537"/>
                    </a:cubicBezTo>
                    <a:cubicBezTo>
                      <a:pt x="6338" y="4871"/>
                      <a:pt x="6204" y="4871"/>
                      <a:pt x="5938" y="4838"/>
                    </a:cubicBezTo>
                    <a:cubicBezTo>
                      <a:pt x="4503" y="4671"/>
                      <a:pt x="3069" y="4504"/>
                      <a:pt x="1601" y="4371"/>
                    </a:cubicBezTo>
                    <a:cubicBezTo>
                      <a:pt x="1168" y="4304"/>
                      <a:pt x="734" y="4371"/>
                      <a:pt x="267" y="4404"/>
                    </a:cubicBezTo>
                    <a:cubicBezTo>
                      <a:pt x="0" y="4337"/>
                      <a:pt x="0" y="4104"/>
                      <a:pt x="33" y="3904"/>
                    </a:cubicBezTo>
                    <a:cubicBezTo>
                      <a:pt x="133" y="3003"/>
                      <a:pt x="67" y="2069"/>
                      <a:pt x="133" y="1168"/>
                    </a:cubicBezTo>
                    <a:cubicBezTo>
                      <a:pt x="133" y="835"/>
                      <a:pt x="234" y="535"/>
                      <a:pt x="701" y="6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15" name="Google Shape;15015;p43"/>
              <p:cNvSpPr/>
              <p:nvPr/>
            </p:nvSpPr>
            <p:spPr>
              <a:xfrm>
                <a:off x="3675300" y="981150"/>
                <a:ext cx="120100" cy="365275"/>
              </a:xfrm>
              <a:custGeom>
                <a:rect b="b" l="l" r="r" t="t"/>
                <a:pathLst>
                  <a:path extrusionOk="0" h="14611" w="4804">
                    <a:moveTo>
                      <a:pt x="4804" y="0"/>
                    </a:moveTo>
                    <a:cubicBezTo>
                      <a:pt x="4804" y="2369"/>
                      <a:pt x="4403" y="4637"/>
                      <a:pt x="3670" y="6872"/>
                    </a:cubicBezTo>
                    <a:cubicBezTo>
                      <a:pt x="3469" y="7372"/>
                      <a:pt x="3269" y="7873"/>
                      <a:pt x="2969" y="8306"/>
                    </a:cubicBezTo>
                    <a:cubicBezTo>
                      <a:pt x="2402" y="9174"/>
                      <a:pt x="1968" y="10108"/>
                      <a:pt x="1935" y="11175"/>
                    </a:cubicBezTo>
                    <a:cubicBezTo>
                      <a:pt x="1868" y="12309"/>
                      <a:pt x="1668" y="13443"/>
                      <a:pt x="1702" y="14577"/>
                    </a:cubicBezTo>
                    <a:cubicBezTo>
                      <a:pt x="1702" y="14577"/>
                      <a:pt x="1668" y="14611"/>
                      <a:pt x="1668" y="14611"/>
                    </a:cubicBezTo>
                    <a:cubicBezTo>
                      <a:pt x="234" y="14511"/>
                      <a:pt x="100" y="14311"/>
                      <a:pt x="34" y="12910"/>
                    </a:cubicBezTo>
                    <a:cubicBezTo>
                      <a:pt x="0" y="11375"/>
                      <a:pt x="334" y="9974"/>
                      <a:pt x="1034" y="8606"/>
                    </a:cubicBezTo>
                    <a:cubicBezTo>
                      <a:pt x="1768" y="7306"/>
                      <a:pt x="2502" y="6005"/>
                      <a:pt x="2702" y="4470"/>
                    </a:cubicBezTo>
                    <a:cubicBezTo>
                      <a:pt x="2836" y="3336"/>
                      <a:pt x="3002" y="2168"/>
                      <a:pt x="3103" y="1034"/>
                    </a:cubicBezTo>
                    <a:cubicBezTo>
                      <a:pt x="3136" y="601"/>
                      <a:pt x="3336" y="434"/>
                      <a:pt x="3670" y="267"/>
                    </a:cubicBezTo>
                    <a:cubicBezTo>
                      <a:pt x="4037" y="134"/>
                      <a:pt x="4403" y="67"/>
                      <a:pt x="480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16" name="Google Shape;15016;p43"/>
              <p:cNvSpPr/>
              <p:nvPr/>
            </p:nvSpPr>
            <p:spPr>
              <a:xfrm>
                <a:off x="3671950" y="1831750"/>
                <a:ext cx="334450" cy="159300"/>
              </a:xfrm>
              <a:custGeom>
                <a:rect b="b" l="l" r="r" t="t"/>
                <a:pathLst>
                  <a:path extrusionOk="0" h="6372" w="13378">
                    <a:moveTo>
                      <a:pt x="2069" y="434"/>
                    </a:moveTo>
                    <a:cubicBezTo>
                      <a:pt x="1802" y="434"/>
                      <a:pt x="1702" y="601"/>
                      <a:pt x="1735" y="835"/>
                    </a:cubicBezTo>
                    <a:cubicBezTo>
                      <a:pt x="1836" y="1435"/>
                      <a:pt x="1902" y="2035"/>
                      <a:pt x="2002" y="2636"/>
                    </a:cubicBezTo>
                    <a:cubicBezTo>
                      <a:pt x="2169" y="3403"/>
                      <a:pt x="2669" y="3870"/>
                      <a:pt x="3370" y="4037"/>
                    </a:cubicBezTo>
                    <a:cubicBezTo>
                      <a:pt x="5238" y="4571"/>
                      <a:pt x="7139" y="5038"/>
                      <a:pt x="9141" y="5104"/>
                    </a:cubicBezTo>
                    <a:cubicBezTo>
                      <a:pt x="10542" y="5171"/>
                      <a:pt x="11976" y="5138"/>
                      <a:pt x="13377" y="5204"/>
                    </a:cubicBezTo>
                    <a:cubicBezTo>
                      <a:pt x="12510" y="5738"/>
                      <a:pt x="11542" y="5972"/>
                      <a:pt x="10542" y="6105"/>
                    </a:cubicBezTo>
                    <a:cubicBezTo>
                      <a:pt x="9041" y="6339"/>
                      <a:pt x="7540" y="6372"/>
                      <a:pt x="6039" y="6305"/>
                    </a:cubicBezTo>
                    <a:cubicBezTo>
                      <a:pt x="4938" y="6272"/>
                      <a:pt x="3837" y="6138"/>
                      <a:pt x="2770" y="5905"/>
                    </a:cubicBezTo>
                    <a:cubicBezTo>
                      <a:pt x="1002" y="5505"/>
                      <a:pt x="468" y="4938"/>
                      <a:pt x="234" y="3136"/>
                    </a:cubicBezTo>
                    <a:cubicBezTo>
                      <a:pt x="134" y="2469"/>
                      <a:pt x="68" y="1802"/>
                      <a:pt x="1" y="1101"/>
                    </a:cubicBezTo>
                    <a:cubicBezTo>
                      <a:pt x="1" y="968"/>
                      <a:pt x="1" y="835"/>
                      <a:pt x="1" y="701"/>
                    </a:cubicBezTo>
                    <a:cubicBezTo>
                      <a:pt x="68" y="34"/>
                      <a:pt x="68" y="1"/>
                      <a:pt x="735" y="167"/>
                    </a:cubicBezTo>
                    <a:cubicBezTo>
                      <a:pt x="1168" y="234"/>
                      <a:pt x="1635" y="334"/>
                      <a:pt x="2069" y="4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17" name="Google Shape;15017;p43"/>
              <p:cNvSpPr/>
              <p:nvPr/>
            </p:nvSpPr>
            <p:spPr>
              <a:xfrm>
                <a:off x="3762025" y="586700"/>
                <a:ext cx="166800" cy="278550"/>
              </a:xfrm>
              <a:custGeom>
                <a:rect b="b" l="l" r="r" t="t"/>
                <a:pathLst>
                  <a:path extrusionOk="0" h="11142" w="6672">
                    <a:moveTo>
                      <a:pt x="1868" y="3002"/>
                    </a:moveTo>
                    <a:cubicBezTo>
                      <a:pt x="2269" y="4270"/>
                      <a:pt x="2135" y="5504"/>
                      <a:pt x="2002" y="6805"/>
                    </a:cubicBezTo>
                    <a:cubicBezTo>
                      <a:pt x="1868" y="7806"/>
                      <a:pt x="1802" y="8840"/>
                      <a:pt x="1768" y="9874"/>
                    </a:cubicBezTo>
                    <a:cubicBezTo>
                      <a:pt x="1735" y="10308"/>
                      <a:pt x="1635" y="10708"/>
                      <a:pt x="1635" y="11142"/>
                    </a:cubicBezTo>
                    <a:cubicBezTo>
                      <a:pt x="1101" y="11075"/>
                      <a:pt x="668" y="10808"/>
                      <a:pt x="201" y="10608"/>
                    </a:cubicBezTo>
                    <a:cubicBezTo>
                      <a:pt x="67" y="10541"/>
                      <a:pt x="0" y="10441"/>
                      <a:pt x="34" y="10274"/>
                    </a:cubicBezTo>
                    <a:cubicBezTo>
                      <a:pt x="201" y="8273"/>
                      <a:pt x="267" y="6271"/>
                      <a:pt x="568" y="4303"/>
                    </a:cubicBezTo>
                    <a:cubicBezTo>
                      <a:pt x="634" y="3836"/>
                      <a:pt x="801" y="3303"/>
                      <a:pt x="434" y="2836"/>
                    </a:cubicBezTo>
                    <a:cubicBezTo>
                      <a:pt x="334" y="2702"/>
                      <a:pt x="367" y="2469"/>
                      <a:pt x="467" y="2269"/>
                    </a:cubicBezTo>
                    <a:cubicBezTo>
                      <a:pt x="701" y="1735"/>
                      <a:pt x="834" y="1201"/>
                      <a:pt x="934" y="601"/>
                    </a:cubicBezTo>
                    <a:cubicBezTo>
                      <a:pt x="1001" y="367"/>
                      <a:pt x="1068" y="234"/>
                      <a:pt x="1401" y="301"/>
                    </a:cubicBezTo>
                    <a:cubicBezTo>
                      <a:pt x="1868" y="367"/>
                      <a:pt x="2335" y="401"/>
                      <a:pt x="2769" y="167"/>
                    </a:cubicBezTo>
                    <a:cubicBezTo>
                      <a:pt x="3069" y="0"/>
                      <a:pt x="3370" y="167"/>
                      <a:pt x="3670" y="234"/>
                    </a:cubicBezTo>
                    <a:cubicBezTo>
                      <a:pt x="4304" y="334"/>
                      <a:pt x="4937" y="334"/>
                      <a:pt x="5571" y="301"/>
                    </a:cubicBezTo>
                    <a:cubicBezTo>
                      <a:pt x="6005" y="267"/>
                      <a:pt x="6272" y="434"/>
                      <a:pt x="6372" y="901"/>
                    </a:cubicBezTo>
                    <a:cubicBezTo>
                      <a:pt x="6472" y="1168"/>
                      <a:pt x="6572" y="1468"/>
                      <a:pt x="6672" y="1768"/>
                    </a:cubicBezTo>
                    <a:cubicBezTo>
                      <a:pt x="5404" y="1735"/>
                      <a:pt x="4137" y="1768"/>
                      <a:pt x="2903" y="1668"/>
                    </a:cubicBezTo>
                    <a:cubicBezTo>
                      <a:pt x="2035" y="1601"/>
                      <a:pt x="1868" y="1802"/>
                      <a:pt x="1835" y="2669"/>
                    </a:cubicBezTo>
                    <a:cubicBezTo>
                      <a:pt x="1802" y="2736"/>
                      <a:pt x="1768" y="2736"/>
                      <a:pt x="1735" y="2769"/>
                    </a:cubicBezTo>
                    <a:cubicBezTo>
                      <a:pt x="1668" y="2802"/>
                      <a:pt x="1602" y="2802"/>
                      <a:pt x="1568" y="2836"/>
                    </a:cubicBezTo>
                    <a:cubicBezTo>
                      <a:pt x="1602" y="2902"/>
                      <a:pt x="1702" y="2869"/>
                      <a:pt x="1735" y="2902"/>
                    </a:cubicBezTo>
                    <a:cubicBezTo>
                      <a:pt x="1802" y="2936"/>
                      <a:pt x="1835" y="2969"/>
                      <a:pt x="1868" y="300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18" name="Google Shape;15018;p43"/>
              <p:cNvSpPr/>
              <p:nvPr/>
            </p:nvSpPr>
            <p:spPr>
              <a:xfrm>
                <a:off x="3706975" y="1792550"/>
                <a:ext cx="323600" cy="59250"/>
              </a:xfrm>
              <a:custGeom>
                <a:rect b="b" l="l" r="r" t="t"/>
                <a:pathLst>
                  <a:path extrusionOk="0" h="2370" w="12944">
                    <a:moveTo>
                      <a:pt x="234" y="301"/>
                    </a:moveTo>
                    <a:cubicBezTo>
                      <a:pt x="2870" y="701"/>
                      <a:pt x="5538" y="901"/>
                      <a:pt x="8173" y="701"/>
                    </a:cubicBezTo>
                    <a:cubicBezTo>
                      <a:pt x="9608" y="568"/>
                      <a:pt x="11009" y="401"/>
                      <a:pt x="12410" y="101"/>
                    </a:cubicBezTo>
                    <a:cubicBezTo>
                      <a:pt x="12810" y="1"/>
                      <a:pt x="12943" y="68"/>
                      <a:pt x="12910" y="535"/>
                    </a:cubicBezTo>
                    <a:cubicBezTo>
                      <a:pt x="12843" y="1502"/>
                      <a:pt x="12877" y="1502"/>
                      <a:pt x="11909" y="1702"/>
                    </a:cubicBezTo>
                    <a:cubicBezTo>
                      <a:pt x="9007" y="2369"/>
                      <a:pt x="6072" y="2369"/>
                      <a:pt x="3136" y="1969"/>
                    </a:cubicBezTo>
                    <a:cubicBezTo>
                      <a:pt x="2202" y="1835"/>
                      <a:pt x="1268" y="1702"/>
                      <a:pt x="334" y="1502"/>
                    </a:cubicBezTo>
                    <a:cubicBezTo>
                      <a:pt x="34" y="1168"/>
                      <a:pt x="1" y="801"/>
                      <a:pt x="234" y="3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19" name="Google Shape;15019;p43"/>
              <p:cNvSpPr/>
              <p:nvPr/>
            </p:nvSpPr>
            <p:spPr>
              <a:xfrm>
                <a:off x="3671125" y="1345575"/>
                <a:ext cx="55075" cy="250200"/>
              </a:xfrm>
              <a:custGeom>
                <a:rect b="b" l="l" r="r" t="t"/>
                <a:pathLst>
                  <a:path extrusionOk="0" h="10008" w="2203">
                    <a:moveTo>
                      <a:pt x="2202" y="434"/>
                    </a:moveTo>
                    <a:cubicBezTo>
                      <a:pt x="1869" y="401"/>
                      <a:pt x="1768" y="567"/>
                      <a:pt x="1768" y="868"/>
                    </a:cubicBezTo>
                    <a:cubicBezTo>
                      <a:pt x="1735" y="2536"/>
                      <a:pt x="1602" y="4137"/>
                      <a:pt x="1535" y="5771"/>
                    </a:cubicBezTo>
                    <a:cubicBezTo>
                      <a:pt x="1502" y="7005"/>
                      <a:pt x="1368" y="8206"/>
                      <a:pt x="1368" y="9407"/>
                    </a:cubicBezTo>
                    <a:cubicBezTo>
                      <a:pt x="1368" y="9607"/>
                      <a:pt x="1335" y="9807"/>
                      <a:pt x="1468" y="10008"/>
                    </a:cubicBezTo>
                    <a:cubicBezTo>
                      <a:pt x="1201" y="9941"/>
                      <a:pt x="901" y="9841"/>
                      <a:pt x="634" y="9807"/>
                    </a:cubicBezTo>
                    <a:cubicBezTo>
                      <a:pt x="134" y="9741"/>
                      <a:pt x="1" y="9507"/>
                      <a:pt x="34" y="9007"/>
                    </a:cubicBezTo>
                    <a:cubicBezTo>
                      <a:pt x="134" y="6472"/>
                      <a:pt x="167" y="3903"/>
                      <a:pt x="234" y="1368"/>
                    </a:cubicBezTo>
                    <a:cubicBezTo>
                      <a:pt x="267" y="968"/>
                      <a:pt x="134" y="467"/>
                      <a:pt x="334" y="234"/>
                    </a:cubicBezTo>
                    <a:cubicBezTo>
                      <a:pt x="568" y="0"/>
                      <a:pt x="1068" y="267"/>
                      <a:pt x="1435" y="334"/>
                    </a:cubicBezTo>
                    <a:cubicBezTo>
                      <a:pt x="1702" y="367"/>
                      <a:pt x="1969" y="267"/>
                      <a:pt x="2202" y="4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20" name="Google Shape;15020;p43"/>
              <p:cNvSpPr/>
              <p:nvPr/>
            </p:nvSpPr>
            <p:spPr>
              <a:xfrm>
                <a:off x="3673625" y="1595750"/>
                <a:ext cx="40050" cy="193500"/>
              </a:xfrm>
              <a:custGeom>
                <a:rect b="b" l="l" r="r" t="t"/>
                <a:pathLst>
                  <a:path extrusionOk="0" h="7740" w="1602">
                    <a:moveTo>
                      <a:pt x="1602" y="401"/>
                    </a:moveTo>
                    <a:cubicBezTo>
                      <a:pt x="1368" y="401"/>
                      <a:pt x="1268" y="501"/>
                      <a:pt x="1268" y="734"/>
                    </a:cubicBezTo>
                    <a:cubicBezTo>
                      <a:pt x="1268" y="2235"/>
                      <a:pt x="1335" y="3703"/>
                      <a:pt x="1435" y="5171"/>
                    </a:cubicBezTo>
                    <a:cubicBezTo>
                      <a:pt x="1502" y="6038"/>
                      <a:pt x="1535" y="6872"/>
                      <a:pt x="1568" y="7739"/>
                    </a:cubicBezTo>
                    <a:cubicBezTo>
                      <a:pt x="134" y="7673"/>
                      <a:pt x="34" y="7573"/>
                      <a:pt x="34" y="6205"/>
                    </a:cubicBezTo>
                    <a:cubicBezTo>
                      <a:pt x="1" y="4237"/>
                      <a:pt x="1" y="2269"/>
                      <a:pt x="1" y="301"/>
                    </a:cubicBezTo>
                    <a:cubicBezTo>
                      <a:pt x="1" y="201"/>
                      <a:pt x="34" y="134"/>
                      <a:pt x="34" y="1"/>
                    </a:cubicBezTo>
                    <a:cubicBezTo>
                      <a:pt x="568" y="134"/>
                      <a:pt x="1068" y="267"/>
                      <a:pt x="1602" y="4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21" name="Google Shape;15021;p43"/>
              <p:cNvSpPr/>
              <p:nvPr/>
            </p:nvSpPr>
            <p:spPr>
              <a:xfrm>
                <a:off x="3755350" y="860225"/>
                <a:ext cx="55900" cy="121775"/>
              </a:xfrm>
              <a:custGeom>
                <a:rect b="b" l="l" r="r" t="t"/>
                <a:pathLst>
                  <a:path extrusionOk="0" h="4871" w="2236">
                    <a:moveTo>
                      <a:pt x="2236" y="701"/>
                    </a:moveTo>
                    <a:cubicBezTo>
                      <a:pt x="1969" y="668"/>
                      <a:pt x="1835" y="801"/>
                      <a:pt x="1835" y="1035"/>
                    </a:cubicBezTo>
                    <a:cubicBezTo>
                      <a:pt x="1802" y="2102"/>
                      <a:pt x="1835" y="3203"/>
                      <a:pt x="1702" y="4270"/>
                    </a:cubicBezTo>
                    <a:cubicBezTo>
                      <a:pt x="1702" y="4304"/>
                      <a:pt x="1769" y="4370"/>
                      <a:pt x="1802" y="4437"/>
                    </a:cubicBezTo>
                    <a:cubicBezTo>
                      <a:pt x="1368" y="4537"/>
                      <a:pt x="935" y="4670"/>
                      <a:pt x="501" y="4771"/>
                    </a:cubicBezTo>
                    <a:cubicBezTo>
                      <a:pt x="167" y="4871"/>
                      <a:pt x="1" y="4804"/>
                      <a:pt x="34" y="4437"/>
                    </a:cubicBezTo>
                    <a:cubicBezTo>
                      <a:pt x="101" y="2969"/>
                      <a:pt x="167" y="1535"/>
                      <a:pt x="267" y="0"/>
                    </a:cubicBezTo>
                    <a:cubicBezTo>
                      <a:pt x="935" y="267"/>
                      <a:pt x="1568" y="534"/>
                      <a:pt x="2236" y="7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22" name="Google Shape;15022;p43"/>
              <p:cNvSpPr/>
              <p:nvPr/>
            </p:nvSpPr>
            <p:spPr>
              <a:xfrm>
                <a:off x="3771200" y="553350"/>
                <a:ext cx="162650" cy="38375"/>
              </a:xfrm>
              <a:custGeom>
                <a:rect b="b" l="l" r="r" t="t"/>
                <a:pathLst>
                  <a:path extrusionOk="0" h="1535" w="6506">
                    <a:moveTo>
                      <a:pt x="5571" y="1334"/>
                    </a:moveTo>
                    <a:cubicBezTo>
                      <a:pt x="3870" y="1168"/>
                      <a:pt x="2135" y="1201"/>
                      <a:pt x="401" y="1234"/>
                    </a:cubicBezTo>
                    <a:cubicBezTo>
                      <a:pt x="0" y="1234"/>
                      <a:pt x="0" y="1101"/>
                      <a:pt x="134" y="801"/>
                    </a:cubicBezTo>
                    <a:cubicBezTo>
                      <a:pt x="267" y="534"/>
                      <a:pt x="501" y="367"/>
                      <a:pt x="768" y="334"/>
                    </a:cubicBezTo>
                    <a:cubicBezTo>
                      <a:pt x="2402" y="67"/>
                      <a:pt x="4037" y="0"/>
                      <a:pt x="5671" y="400"/>
                    </a:cubicBezTo>
                    <a:cubicBezTo>
                      <a:pt x="5805" y="434"/>
                      <a:pt x="5938" y="500"/>
                      <a:pt x="6038" y="534"/>
                    </a:cubicBezTo>
                    <a:cubicBezTo>
                      <a:pt x="6305" y="701"/>
                      <a:pt x="6505" y="934"/>
                      <a:pt x="6438" y="1201"/>
                    </a:cubicBezTo>
                    <a:cubicBezTo>
                      <a:pt x="6372" y="1534"/>
                      <a:pt x="6071" y="1268"/>
                      <a:pt x="5871" y="1334"/>
                    </a:cubicBezTo>
                    <a:cubicBezTo>
                      <a:pt x="5805" y="1368"/>
                      <a:pt x="5704" y="1334"/>
                      <a:pt x="5571" y="13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23" name="Google Shape;15023;p43"/>
              <p:cNvSpPr/>
              <p:nvPr/>
            </p:nvSpPr>
            <p:spPr>
              <a:xfrm>
                <a:off x="3676125" y="1792550"/>
                <a:ext cx="39225" cy="37550"/>
              </a:xfrm>
              <a:custGeom>
                <a:rect b="b" l="l" r="r" t="t"/>
                <a:pathLst>
                  <a:path extrusionOk="0" h="1502" w="1569">
                    <a:moveTo>
                      <a:pt x="1468" y="301"/>
                    </a:moveTo>
                    <a:cubicBezTo>
                      <a:pt x="1502" y="701"/>
                      <a:pt x="1402" y="1102"/>
                      <a:pt x="1568" y="1502"/>
                    </a:cubicBezTo>
                    <a:cubicBezTo>
                      <a:pt x="1335" y="1469"/>
                      <a:pt x="1068" y="1435"/>
                      <a:pt x="835" y="1402"/>
                    </a:cubicBezTo>
                    <a:cubicBezTo>
                      <a:pt x="34" y="1268"/>
                      <a:pt x="67" y="1268"/>
                      <a:pt x="34" y="434"/>
                    </a:cubicBezTo>
                    <a:cubicBezTo>
                      <a:pt x="1" y="68"/>
                      <a:pt x="101" y="1"/>
                      <a:pt x="434" y="68"/>
                    </a:cubicBezTo>
                    <a:cubicBezTo>
                      <a:pt x="768" y="168"/>
                      <a:pt x="1135" y="234"/>
                      <a:pt x="1468" y="3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24" name="Google Shape;15024;p43"/>
              <p:cNvSpPr/>
              <p:nvPr/>
            </p:nvSpPr>
            <p:spPr>
              <a:xfrm>
                <a:off x="3974675" y="1253850"/>
                <a:ext cx="33375" cy="44225"/>
              </a:xfrm>
              <a:custGeom>
                <a:rect b="b" l="l" r="r" t="t"/>
                <a:pathLst>
                  <a:path extrusionOk="0" h="1769" w="1335">
                    <a:moveTo>
                      <a:pt x="1" y="834"/>
                    </a:moveTo>
                    <a:cubicBezTo>
                      <a:pt x="34" y="267"/>
                      <a:pt x="201" y="0"/>
                      <a:pt x="601" y="0"/>
                    </a:cubicBezTo>
                    <a:cubicBezTo>
                      <a:pt x="968" y="0"/>
                      <a:pt x="1268" y="367"/>
                      <a:pt x="1301" y="834"/>
                    </a:cubicBezTo>
                    <a:cubicBezTo>
                      <a:pt x="1335" y="1468"/>
                      <a:pt x="1168" y="1735"/>
                      <a:pt x="701" y="1768"/>
                    </a:cubicBezTo>
                    <a:cubicBezTo>
                      <a:pt x="234" y="1768"/>
                      <a:pt x="1" y="1468"/>
                      <a:pt x="1" y="8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25" name="Google Shape;15025;p43"/>
              <p:cNvSpPr/>
              <p:nvPr/>
            </p:nvSpPr>
            <p:spPr>
              <a:xfrm>
                <a:off x="3953000" y="1171275"/>
                <a:ext cx="25025" cy="24225"/>
              </a:xfrm>
              <a:custGeom>
                <a:rect b="b" l="l" r="r" t="t"/>
                <a:pathLst>
                  <a:path extrusionOk="0" h="969" w="1001">
                    <a:moveTo>
                      <a:pt x="467" y="1"/>
                    </a:moveTo>
                    <a:cubicBezTo>
                      <a:pt x="767" y="67"/>
                      <a:pt x="1001" y="201"/>
                      <a:pt x="1001" y="534"/>
                    </a:cubicBezTo>
                    <a:cubicBezTo>
                      <a:pt x="968" y="801"/>
                      <a:pt x="801" y="968"/>
                      <a:pt x="534" y="935"/>
                    </a:cubicBezTo>
                    <a:cubicBezTo>
                      <a:pt x="200" y="901"/>
                      <a:pt x="0" y="701"/>
                      <a:pt x="0" y="368"/>
                    </a:cubicBezTo>
                    <a:cubicBezTo>
                      <a:pt x="0" y="101"/>
                      <a:pt x="200" y="1"/>
                      <a:pt x="4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26" name="Google Shape;15026;p43"/>
              <p:cNvSpPr/>
              <p:nvPr/>
            </p:nvSpPr>
            <p:spPr>
              <a:xfrm>
                <a:off x="3978000" y="1215475"/>
                <a:ext cx="20875" cy="25875"/>
              </a:xfrm>
              <a:custGeom>
                <a:rect b="b" l="l" r="r" t="t"/>
                <a:pathLst>
                  <a:path extrusionOk="0" h="1035" w="835">
                    <a:moveTo>
                      <a:pt x="1" y="468"/>
                    </a:moveTo>
                    <a:cubicBezTo>
                      <a:pt x="1" y="201"/>
                      <a:pt x="168" y="1"/>
                      <a:pt x="435" y="34"/>
                    </a:cubicBezTo>
                    <a:cubicBezTo>
                      <a:pt x="701" y="67"/>
                      <a:pt x="835" y="268"/>
                      <a:pt x="835" y="534"/>
                    </a:cubicBezTo>
                    <a:cubicBezTo>
                      <a:pt x="802" y="835"/>
                      <a:pt x="668" y="1035"/>
                      <a:pt x="368" y="1001"/>
                    </a:cubicBezTo>
                    <a:cubicBezTo>
                      <a:pt x="101" y="968"/>
                      <a:pt x="1" y="768"/>
                      <a:pt x="1" y="4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27" name="Google Shape;15027;p43"/>
              <p:cNvSpPr/>
              <p:nvPr/>
            </p:nvSpPr>
            <p:spPr>
              <a:xfrm>
                <a:off x="3949650" y="1220475"/>
                <a:ext cx="17550" cy="17550"/>
              </a:xfrm>
              <a:custGeom>
                <a:rect b="b" l="l" r="r" t="t"/>
                <a:pathLst>
                  <a:path extrusionOk="0" h="702" w="702">
                    <a:moveTo>
                      <a:pt x="301" y="1"/>
                    </a:moveTo>
                    <a:cubicBezTo>
                      <a:pt x="501" y="68"/>
                      <a:pt x="668" y="134"/>
                      <a:pt x="701" y="301"/>
                    </a:cubicBezTo>
                    <a:cubicBezTo>
                      <a:pt x="701" y="535"/>
                      <a:pt x="568" y="668"/>
                      <a:pt x="368" y="701"/>
                    </a:cubicBezTo>
                    <a:cubicBezTo>
                      <a:pt x="168" y="701"/>
                      <a:pt x="34" y="568"/>
                      <a:pt x="34" y="368"/>
                    </a:cubicBezTo>
                    <a:cubicBezTo>
                      <a:pt x="1" y="168"/>
                      <a:pt x="168" y="68"/>
                      <a:pt x="3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28" name="Google Shape;15028;p43"/>
              <p:cNvSpPr/>
              <p:nvPr/>
            </p:nvSpPr>
            <p:spPr>
              <a:xfrm>
                <a:off x="3897950" y="685100"/>
                <a:ext cx="24225" cy="141800"/>
              </a:xfrm>
              <a:custGeom>
                <a:rect b="b" l="l" r="r" t="t"/>
                <a:pathLst>
                  <a:path extrusionOk="0" h="5672" w="969">
                    <a:moveTo>
                      <a:pt x="935" y="4404"/>
                    </a:moveTo>
                    <a:cubicBezTo>
                      <a:pt x="935" y="4670"/>
                      <a:pt x="968" y="4937"/>
                      <a:pt x="935" y="5171"/>
                    </a:cubicBezTo>
                    <a:cubicBezTo>
                      <a:pt x="935" y="5371"/>
                      <a:pt x="935" y="5638"/>
                      <a:pt x="701" y="5671"/>
                    </a:cubicBezTo>
                    <a:cubicBezTo>
                      <a:pt x="468" y="5671"/>
                      <a:pt x="434" y="5438"/>
                      <a:pt x="401" y="5238"/>
                    </a:cubicBezTo>
                    <a:cubicBezTo>
                      <a:pt x="301" y="4537"/>
                      <a:pt x="201" y="3837"/>
                      <a:pt x="134" y="3103"/>
                    </a:cubicBezTo>
                    <a:cubicBezTo>
                      <a:pt x="67" y="2235"/>
                      <a:pt x="67" y="1335"/>
                      <a:pt x="1" y="467"/>
                    </a:cubicBezTo>
                    <a:cubicBezTo>
                      <a:pt x="1" y="301"/>
                      <a:pt x="1" y="67"/>
                      <a:pt x="201" y="34"/>
                    </a:cubicBezTo>
                    <a:cubicBezTo>
                      <a:pt x="434" y="0"/>
                      <a:pt x="468" y="234"/>
                      <a:pt x="568" y="401"/>
                    </a:cubicBezTo>
                    <a:cubicBezTo>
                      <a:pt x="801" y="968"/>
                      <a:pt x="735" y="1602"/>
                      <a:pt x="801" y="2202"/>
                    </a:cubicBezTo>
                    <a:cubicBezTo>
                      <a:pt x="901" y="2936"/>
                      <a:pt x="901" y="3670"/>
                      <a:pt x="968" y="4404"/>
                    </a:cubicBezTo>
                    <a:cubicBezTo>
                      <a:pt x="968" y="4404"/>
                      <a:pt x="968" y="4404"/>
                      <a:pt x="935" y="440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29" name="Google Shape;15029;p43"/>
              <p:cNvSpPr/>
              <p:nvPr/>
            </p:nvSpPr>
            <p:spPr>
              <a:xfrm>
                <a:off x="3790375" y="650075"/>
                <a:ext cx="120125" cy="12525"/>
              </a:xfrm>
              <a:custGeom>
                <a:rect b="b" l="l" r="r" t="t"/>
                <a:pathLst>
                  <a:path extrusionOk="0" h="501" w="4805">
                    <a:moveTo>
                      <a:pt x="734" y="467"/>
                    </a:moveTo>
                    <a:cubicBezTo>
                      <a:pt x="501" y="401"/>
                      <a:pt x="267" y="501"/>
                      <a:pt x="1" y="367"/>
                    </a:cubicBezTo>
                    <a:cubicBezTo>
                      <a:pt x="234" y="134"/>
                      <a:pt x="468" y="167"/>
                      <a:pt x="701" y="134"/>
                    </a:cubicBezTo>
                    <a:cubicBezTo>
                      <a:pt x="2102" y="34"/>
                      <a:pt x="3470" y="0"/>
                      <a:pt x="4804" y="467"/>
                    </a:cubicBezTo>
                    <a:cubicBezTo>
                      <a:pt x="3436" y="467"/>
                      <a:pt x="2069" y="467"/>
                      <a:pt x="734" y="4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030" name="Google Shape;15030;p43"/>
            <p:cNvGrpSpPr/>
            <p:nvPr/>
          </p:nvGrpSpPr>
          <p:grpSpPr>
            <a:xfrm>
              <a:off x="2650761" y="740321"/>
              <a:ext cx="881927" cy="3291475"/>
              <a:chOff x="3659450" y="547500"/>
              <a:chExt cx="389475" cy="1453575"/>
            </a:xfrm>
          </p:grpSpPr>
          <p:sp>
            <p:nvSpPr>
              <p:cNvPr id="15031" name="Google Shape;15031;p43"/>
              <p:cNvSpPr/>
              <p:nvPr/>
            </p:nvSpPr>
            <p:spPr>
              <a:xfrm>
                <a:off x="3659450" y="547500"/>
                <a:ext cx="389475" cy="1453575"/>
              </a:xfrm>
              <a:custGeom>
                <a:rect b="b" l="l" r="r" t="t"/>
                <a:pathLst>
                  <a:path extrusionOk="0" h="58143" w="15579">
                    <a:moveTo>
                      <a:pt x="7272" y="58109"/>
                    </a:moveTo>
                    <a:cubicBezTo>
                      <a:pt x="6172" y="58142"/>
                      <a:pt x="4570" y="58075"/>
                      <a:pt x="2969" y="57675"/>
                    </a:cubicBezTo>
                    <a:cubicBezTo>
                      <a:pt x="2402" y="57508"/>
                      <a:pt x="1835" y="57308"/>
                      <a:pt x="1335" y="56941"/>
                    </a:cubicBezTo>
                    <a:cubicBezTo>
                      <a:pt x="868" y="56641"/>
                      <a:pt x="534" y="56241"/>
                      <a:pt x="501" y="55607"/>
                    </a:cubicBezTo>
                    <a:cubicBezTo>
                      <a:pt x="367" y="54506"/>
                      <a:pt x="234" y="53405"/>
                      <a:pt x="67" y="52305"/>
                    </a:cubicBezTo>
                    <a:cubicBezTo>
                      <a:pt x="34" y="52071"/>
                      <a:pt x="67" y="51871"/>
                      <a:pt x="134" y="51637"/>
                    </a:cubicBezTo>
                    <a:cubicBezTo>
                      <a:pt x="301" y="51237"/>
                      <a:pt x="334" y="50804"/>
                      <a:pt x="301" y="50370"/>
                    </a:cubicBezTo>
                    <a:cubicBezTo>
                      <a:pt x="1" y="46767"/>
                      <a:pt x="101" y="43198"/>
                      <a:pt x="101" y="39629"/>
                    </a:cubicBezTo>
                    <a:cubicBezTo>
                      <a:pt x="101" y="37527"/>
                      <a:pt x="134" y="35426"/>
                      <a:pt x="267" y="33358"/>
                    </a:cubicBezTo>
                    <a:cubicBezTo>
                      <a:pt x="334" y="32023"/>
                      <a:pt x="134" y="30723"/>
                      <a:pt x="267" y="29388"/>
                    </a:cubicBezTo>
                    <a:cubicBezTo>
                      <a:pt x="434" y="27787"/>
                      <a:pt x="868" y="26286"/>
                      <a:pt x="1668" y="24918"/>
                    </a:cubicBezTo>
                    <a:cubicBezTo>
                      <a:pt x="2536" y="23451"/>
                      <a:pt x="2936" y="21883"/>
                      <a:pt x="3069" y="20215"/>
                    </a:cubicBezTo>
                    <a:cubicBezTo>
                      <a:pt x="3436" y="15578"/>
                      <a:pt x="3770" y="10908"/>
                      <a:pt x="4137" y="6272"/>
                    </a:cubicBezTo>
                    <a:cubicBezTo>
                      <a:pt x="4170" y="5638"/>
                      <a:pt x="4337" y="5004"/>
                      <a:pt x="4037" y="4370"/>
                    </a:cubicBezTo>
                    <a:cubicBezTo>
                      <a:pt x="3903" y="4103"/>
                      <a:pt x="4070" y="3770"/>
                      <a:pt x="4204" y="3503"/>
                    </a:cubicBezTo>
                    <a:cubicBezTo>
                      <a:pt x="4370" y="3169"/>
                      <a:pt x="4504" y="2836"/>
                      <a:pt x="4604" y="2469"/>
                    </a:cubicBezTo>
                    <a:cubicBezTo>
                      <a:pt x="4637" y="2336"/>
                      <a:pt x="4671" y="2135"/>
                      <a:pt x="4504" y="2069"/>
                    </a:cubicBezTo>
                    <a:cubicBezTo>
                      <a:pt x="4070" y="1869"/>
                      <a:pt x="4037" y="1535"/>
                      <a:pt x="4137" y="1168"/>
                    </a:cubicBezTo>
                    <a:cubicBezTo>
                      <a:pt x="4237" y="701"/>
                      <a:pt x="4537" y="367"/>
                      <a:pt x="5004" y="267"/>
                    </a:cubicBezTo>
                    <a:cubicBezTo>
                      <a:pt x="5571" y="101"/>
                      <a:pt x="6105" y="67"/>
                      <a:pt x="6672" y="34"/>
                    </a:cubicBezTo>
                    <a:cubicBezTo>
                      <a:pt x="7873" y="1"/>
                      <a:pt x="9040" y="34"/>
                      <a:pt x="10208" y="334"/>
                    </a:cubicBezTo>
                    <a:cubicBezTo>
                      <a:pt x="11309" y="601"/>
                      <a:pt x="11575" y="1235"/>
                      <a:pt x="10942" y="2135"/>
                    </a:cubicBezTo>
                    <a:cubicBezTo>
                      <a:pt x="10842" y="2336"/>
                      <a:pt x="10842" y="2436"/>
                      <a:pt x="10908" y="2602"/>
                    </a:cubicBezTo>
                    <a:cubicBezTo>
                      <a:pt x="11075" y="2969"/>
                      <a:pt x="11209" y="3303"/>
                      <a:pt x="11342" y="3670"/>
                    </a:cubicBezTo>
                    <a:cubicBezTo>
                      <a:pt x="11442" y="3937"/>
                      <a:pt x="11542" y="4204"/>
                      <a:pt x="11409" y="4470"/>
                    </a:cubicBezTo>
                    <a:cubicBezTo>
                      <a:pt x="11209" y="4937"/>
                      <a:pt x="11275" y="5404"/>
                      <a:pt x="11342" y="5871"/>
                    </a:cubicBezTo>
                    <a:cubicBezTo>
                      <a:pt x="11609" y="8573"/>
                      <a:pt x="11709" y="11275"/>
                      <a:pt x="11909" y="13977"/>
                    </a:cubicBezTo>
                    <a:cubicBezTo>
                      <a:pt x="12143" y="16679"/>
                      <a:pt x="12276" y="19381"/>
                      <a:pt x="12743" y="22050"/>
                    </a:cubicBezTo>
                    <a:cubicBezTo>
                      <a:pt x="12910" y="22984"/>
                      <a:pt x="13277" y="23851"/>
                      <a:pt x="13710" y="24685"/>
                    </a:cubicBezTo>
                    <a:cubicBezTo>
                      <a:pt x="14778" y="26686"/>
                      <a:pt x="15378" y="28754"/>
                      <a:pt x="15245" y="31056"/>
                    </a:cubicBezTo>
                    <a:cubicBezTo>
                      <a:pt x="15178" y="31857"/>
                      <a:pt x="15245" y="32691"/>
                      <a:pt x="15245" y="33525"/>
                    </a:cubicBezTo>
                    <a:cubicBezTo>
                      <a:pt x="15278" y="37994"/>
                      <a:pt x="15311" y="42464"/>
                      <a:pt x="15345" y="46934"/>
                    </a:cubicBezTo>
                    <a:cubicBezTo>
                      <a:pt x="15345" y="48035"/>
                      <a:pt x="15311" y="49136"/>
                      <a:pt x="15245" y="50236"/>
                    </a:cubicBezTo>
                    <a:cubicBezTo>
                      <a:pt x="15211" y="50503"/>
                      <a:pt x="15211" y="50804"/>
                      <a:pt x="15278" y="51104"/>
                    </a:cubicBezTo>
                    <a:cubicBezTo>
                      <a:pt x="15578" y="52238"/>
                      <a:pt x="15378" y="53372"/>
                      <a:pt x="15178" y="54506"/>
                    </a:cubicBezTo>
                    <a:cubicBezTo>
                      <a:pt x="15178" y="54606"/>
                      <a:pt x="15145" y="54673"/>
                      <a:pt x="15145" y="54773"/>
                    </a:cubicBezTo>
                    <a:cubicBezTo>
                      <a:pt x="15145" y="56708"/>
                      <a:pt x="13944" y="57275"/>
                      <a:pt x="12509" y="57675"/>
                    </a:cubicBezTo>
                    <a:cubicBezTo>
                      <a:pt x="10975" y="58109"/>
                      <a:pt x="9407" y="58109"/>
                      <a:pt x="7272" y="58109"/>
                    </a:cubicBezTo>
                    <a:close/>
                  </a:path>
                </a:pathLst>
              </a:custGeom>
              <a:solidFill>
                <a:srgbClr val="02010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32" name="Google Shape;15032;p43"/>
              <p:cNvSpPr/>
              <p:nvPr/>
            </p:nvSpPr>
            <p:spPr>
              <a:xfrm>
                <a:off x="3712000" y="974475"/>
                <a:ext cx="323575" cy="384475"/>
              </a:xfrm>
              <a:custGeom>
                <a:rect b="b" l="l" r="r" t="t"/>
                <a:pathLst>
                  <a:path extrusionOk="0" h="15379" w="12943">
                    <a:moveTo>
                      <a:pt x="3336" y="267"/>
                    </a:moveTo>
                    <a:cubicBezTo>
                      <a:pt x="4803" y="0"/>
                      <a:pt x="6271" y="367"/>
                      <a:pt x="7739" y="501"/>
                    </a:cubicBezTo>
                    <a:cubicBezTo>
                      <a:pt x="8173" y="534"/>
                      <a:pt x="8606" y="634"/>
                      <a:pt x="9040" y="668"/>
                    </a:cubicBezTo>
                    <a:cubicBezTo>
                      <a:pt x="9473" y="701"/>
                      <a:pt x="9640" y="834"/>
                      <a:pt x="9674" y="1301"/>
                    </a:cubicBezTo>
                    <a:cubicBezTo>
                      <a:pt x="9774" y="2602"/>
                      <a:pt x="10007" y="3903"/>
                      <a:pt x="10207" y="5204"/>
                    </a:cubicBezTo>
                    <a:cubicBezTo>
                      <a:pt x="10407" y="6505"/>
                      <a:pt x="11108" y="7606"/>
                      <a:pt x="11675" y="8740"/>
                    </a:cubicBezTo>
                    <a:cubicBezTo>
                      <a:pt x="12509" y="10341"/>
                      <a:pt x="12943" y="12009"/>
                      <a:pt x="12709" y="13844"/>
                    </a:cubicBezTo>
                    <a:cubicBezTo>
                      <a:pt x="12642" y="14311"/>
                      <a:pt x="12509" y="14578"/>
                      <a:pt x="11975" y="14711"/>
                    </a:cubicBezTo>
                    <a:cubicBezTo>
                      <a:pt x="9607" y="15378"/>
                      <a:pt x="7172" y="15378"/>
                      <a:pt x="4737" y="15278"/>
                    </a:cubicBezTo>
                    <a:cubicBezTo>
                      <a:pt x="3236" y="15245"/>
                      <a:pt x="1735" y="15078"/>
                      <a:pt x="234" y="14844"/>
                    </a:cubicBezTo>
                    <a:cubicBezTo>
                      <a:pt x="0" y="14544"/>
                      <a:pt x="67" y="14211"/>
                      <a:pt x="100" y="13877"/>
                    </a:cubicBezTo>
                    <a:cubicBezTo>
                      <a:pt x="200" y="12910"/>
                      <a:pt x="234" y="11976"/>
                      <a:pt x="367" y="11008"/>
                    </a:cubicBezTo>
                    <a:cubicBezTo>
                      <a:pt x="467" y="10308"/>
                      <a:pt x="667" y="9674"/>
                      <a:pt x="1034" y="9074"/>
                    </a:cubicBezTo>
                    <a:cubicBezTo>
                      <a:pt x="2368" y="6872"/>
                      <a:pt x="2935" y="4470"/>
                      <a:pt x="3102" y="1902"/>
                    </a:cubicBezTo>
                    <a:cubicBezTo>
                      <a:pt x="3136" y="1368"/>
                      <a:pt x="3069" y="768"/>
                      <a:pt x="3336" y="267"/>
                    </a:cubicBezTo>
                    <a:close/>
                  </a:path>
                </a:pathLst>
              </a:custGeom>
              <a:solidFill>
                <a:srgbClr val="B8552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33" name="Google Shape;15033;p43"/>
              <p:cNvSpPr/>
              <p:nvPr/>
            </p:nvSpPr>
            <p:spPr>
              <a:xfrm>
                <a:off x="3699475" y="1348075"/>
                <a:ext cx="333600" cy="263550"/>
              </a:xfrm>
              <a:custGeom>
                <a:rect b="b" l="l" r="r" t="t"/>
                <a:pathLst>
                  <a:path extrusionOk="0" h="10542" w="13344">
                    <a:moveTo>
                      <a:pt x="1068" y="334"/>
                    </a:moveTo>
                    <a:cubicBezTo>
                      <a:pt x="3003" y="534"/>
                      <a:pt x="4904" y="768"/>
                      <a:pt x="6839" y="768"/>
                    </a:cubicBezTo>
                    <a:cubicBezTo>
                      <a:pt x="8807" y="734"/>
                      <a:pt x="10708" y="568"/>
                      <a:pt x="12610" y="101"/>
                    </a:cubicBezTo>
                    <a:cubicBezTo>
                      <a:pt x="13010" y="0"/>
                      <a:pt x="13077" y="134"/>
                      <a:pt x="13110" y="467"/>
                    </a:cubicBezTo>
                    <a:cubicBezTo>
                      <a:pt x="13277" y="3336"/>
                      <a:pt x="13344" y="6238"/>
                      <a:pt x="13310" y="9107"/>
                    </a:cubicBezTo>
                    <a:cubicBezTo>
                      <a:pt x="13310" y="9707"/>
                      <a:pt x="13110" y="9908"/>
                      <a:pt x="12543" y="10008"/>
                    </a:cubicBezTo>
                    <a:cubicBezTo>
                      <a:pt x="10275" y="10441"/>
                      <a:pt x="8006" y="10541"/>
                      <a:pt x="5705" y="10475"/>
                    </a:cubicBezTo>
                    <a:cubicBezTo>
                      <a:pt x="3903" y="10408"/>
                      <a:pt x="2102" y="10308"/>
                      <a:pt x="334" y="9908"/>
                    </a:cubicBezTo>
                    <a:cubicBezTo>
                      <a:pt x="67" y="9741"/>
                      <a:pt x="67" y="9474"/>
                      <a:pt x="67" y="9240"/>
                    </a:cubicBezTo>
                    <a:cubicBezTo>
                      <a:pt x="1" y="8206"/>
                      <a:pt x="134" y="7172"/>
                      <a:pt x="201" y="6172"/>
                    </a:cubicBezTo>
                    <a:cubicBezTo>
                      <a:pt x="268" y="5137"/>
                      <a:pt x="301" y="4103"/>
                      <a:pt x="368" y="3069"/>
                    </a:cubicBezTo>
                    <a:cubicBezTo>
                      <a:pt x="401" y="2302"/>
                      <a:pt x="501" y="1535"/>
                      <a:pt x="501" y="768"/>
                    </a:cubicBezTo>
                    <a:cubicBezTo>
                      <a:pt x="501" y="401"/>
                      <a:pt x="634" y="167"/>
                      <a:pt x="1068" y="334"/>
                    </a:cubicBezTo>
                    <a:close/>
                  </a:path>
                </a:pathLst>
              </a:custGeom>
              <a:solidFill>
                <a:srgbClr val="D8404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34" name="Google Shape;15034;p43"/>
              <p:cNvSpPr/>
              <p:nvPr/>
            </p:nvSpPr>
            <p:spPr>
              <a:xfrm>
                <a:off x="3699475" y="1603250"/>
                <a:ext cx="334425" cy="206850"/>
              </a:xfrm>
              <a:custGeom>
                <a:rect b="b" l="l" r="r" t="t"/>
                <a:pathLst>
                  <a:path extrusionOk="0" h="8274" w="13377">
                    <a:moveTo>
                      <a:pt x="568" y="101"/>
                    </a:moveTo>
                    <a:cubicBezTo>
                      <a:pt x="2703" y="501"/>
                      <a:pt x="4904" y="701"/>
                      <a:pt x="7106" y="668"/>
                    </a:cubicBezTo>
                    <a:cubicBezTo>
                      <a:pt x="8974" y="668"/>
                      <a:pt x="10842" y="501"/>
                      <a:pt x="12710" y="134"/>
                    </a:cubicBezTo>
                    <a:cubicBezTo>
                      <a:pt x="13077" y="67"/>
                      <a:pt x="13243" y="134"/>
                      <a:pt x="13277" y="568"/>
                    </a:cubicBezTo>
                    <a:cubicBezTo>
                      <a:pt x="13377" y="2603"/>
                      <a:pt x="13377" y="4671"/>
                      <a:pt x="13277" y="6706"/>
                    </a:cubicBezTo>
                    <a:cubicBezTo>
                      <a:pt x="13243" y="6972"/>
                      <a:pt x="13143" y="7072"/>
                      <a:pt x="12877" y="7139"/>
                    </a:cubicBezTo>
                    <a:cubicBezTo>
                      <a:pt x="9241" y="8173"/>
                      <a:pt x="5571" y="8273"/>
                      <a:pt x="1835" y="7673"/>
                    </a:cubicBezTo>
                    <a:cubicBezTo>
                      <a:pt x="1402" y="7606"/>
                      <a:pt x="968" y="7573"/>
                      <a:pt x="534" y="7439"/>
                    </a:cubicBezTo>
                    <a:cubicBezTo>
                      <a:pt x="301" y="7173"/>
                      <a:pt x="334" y="6806"/>
                      <a:pt x="301" y="6505"/>
                    </a:cubicBezTo>
                    <a:cubicBezTo>
                      <a:pt x="234" y="4571"/>
                      <a:pt x="34" y="2636"/>
                      <a:pt x="67" y="701"/>
                    </a:cubicBezTo>
                    <a:cubicBezTo>
                      <a:pt x="67" y="434"/>
                      <a:pt x="1" y="1"/>
                      <a:pt x="568" y="101"/>
                    </a:cubicBezTo>
                    <a:close/>
                  </a:path>
                </a:pathLst>
              </a:custGeom>
              <a:solidFill>
                <a:srgbClr val="E7E7E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35" name="Google Shape;15035;p43"/>
              <p:cNvSpPr/>
              <p:nvPr/>
            </p:nvSpPr>
            <p:spPr>
              <a:xfrm>
                <a:off x="3712000" y="1839250"/>
                <a:ext cx="324400" cy="128450"/>
              </a:xfrm>
              <a:custGeom>
                <a:rect b="b" l="l" r="r" t="t"/>
                <a:pathLst>
                  <a:path extrusionOk="0" h="5138" w="12976">
                    <a:moveTo>
                      <a:pt x="467" y="134"/>
                    </a:moveTo>
                    <a:cubicBezTo>
                      <a:pt x="2202" y="401"/>
                      <a:pt x="3936" y="635"/>
                      <a:pt x="5704" y="735"/>
                    </a:cubicBezTo>
                    <a:cubicBezTo>
                      <a:pt x="7972" y="801"/>
                      <a:pt x="10174" y="601"/>
                      <a:pt x="12376" y="101"/>
                    </a:cubicBezTo>
                    <a:cubicBezTo>
                      <a:pt x="12809" y="1"/>
                      <a:pt x="12976" y="34"/>
                      <a:pt x="12909" y="535"/>
                    </a:cubicBezTo>
                    <a:cubicBezTo>
                      <a:pt x="12809" y="1702"/>
                      <a:pt x="12642" y="2836"/>
                      <a:pt x="12476" y="4004"/>
                    </a:cubicBezTo>
                    <a:cubicBezTo>
                      <a:pt x="12409" y="4404"/>
                      <a:pt x="12175" y="4738"/>
                      <a:pt x="11775" y="4904"/>
                    </a:cubicBezTo>
                    <a:cubicBezTo>
                      <a:pt x="11542" y="4971"/>
                      <a:pt x="11308" y="5038"/>
                      <a:pt x="11075" y="5038"/>
                    </a:cubicBezTo>
                    <a:cubicBezTo>
                      <a:pt x="8039" y="5138"/>
                      <a:pt x="5004" y="4871"/>
                      <a:pt x="2068" y="4037"/>
                    </a:cubicBezTo>
                    <a:cubicBezTo>
                      <a:pt x="934" y="3703"/>
                      <a:pt x="267" y="3036"/>
                      <a:pt x="167" y="1835"/>
                    </a:cubicBezTo>
                    <a:cubicBezTo>
                      <a:pt x="133" y="1402"/>
                      <a:pt x="33" y="1002"/>
                      <a:pt x="0" y="601"/>
                    </a:cubicBezTo>
                    <a:cubicBezTo>
                      <a:pt x="0" y="301"/>
                      <a:pt x="33" y="1"/>
                      <a:pt x="467" y="134"/>
                    </a:cubicBezTo>
                    <a:close/>
                  </a:path>
                </a:pathLst>
              </a:custGeom>
              <a:solidFill>
                <a:srgbClr val="B8552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36" name="Google Shape;15036;p43"/>
              <p:cNvSpPr/>
              <p:nvPr/>
            </p:nvSpPr>
            <p:spPr>
              <a:xfrm>
                <a:off x="3797050" y="624225"/>
                <a:ext cx="146800" cy="246875"/>
              </a:xfrm>
              <a:custGeom>
                <a:rect b="b" l="l" r="r" t="t"/>
                <a:pathLst>
                  <a:path extrusionOk="0" h="9875" w="5872">
                    <a:moveTo>
                      <a:pt x="5271" y="267"/>
                    </a:moveTo>
                    <a:cubicBezTo>
                      <a:pt x="5438" y="701"/>
                      <a:pt x="5504" y="1101"/>
                      <a:pt x="5338" y="1635"/>
                    </a:cubicBezTo>
                    <a:cubicBezTo>
                      <a:pt x="5104" y="2335"/>
                      <a:pt x="5371" y="3136"/>
                      <a:pt x="5438" y="3870"/>
                    </a:cubicBezTo>
                    <a:cubicBezTo>
                      <a:pt x="5538" y="5471"/>
                      <a:pt x="5705" y="7039"/>
                      <a:pt x="5838" y="8640"/>
                    </a:cubicBezTo>
                    <a:cubicBezTo>
                      <a:pt x="5871" y="9007"/>
                      <a:pt x="5738" y="9140"/>
                      <a:pt x="5371" y="9207"/>
                    </a:cubicBezTo>
                    <a:cubicBezTo>
                      <a:pt x="4103" y="9407"/>
                      <a:pt x="2836" y="9607"/>
                      <a:pt x="1568" y="9807"/>
                    </a:cubicBezTo>
                    <a:cubicBezTo>
                      <a:pt x="1135" y="9874"/>
                      <a:pt x="668" y="9841"/>
                      <a:pt x="234" y="9641"/>
                    </a:cubicBezTo>
                    <a:cubicBezTo>
                      <a:pt x="0" y="9074"/>
                      <a:pt x="201" y="8540"/>
                      <a:pt x="234" y="7973"/>
                    </a:cubicBezTo>
                    <a:cubicBezTo>
                      <a:pt x="334" y="6572"/>
                      <a:pt x="434" y="5171"/>
                      <a:pt x="568" y="3803"/>
                    </a:cubicBezTo>
                    <a:cubicBezTo>
                      <a:pt x="634" y="3236"/>
                      <a:pt x="601" y="2702"/>
                      <a:pt x="434" y="2169"/>
                    </a:cubicBezTo>
                    <a:cubicBezTo>
                      <a:pt x="367" y="1935"/>
                      <a:pt x="301" y="1702"/>
                      <a:pt x="434" y="1468"/>
                    </a:cubicBezTo>
                    <a:cubicBezTo>
                      <a:pt x="601" y="1301"/>
                      <a:pt x="834" y="1335"/>
                      <a:pt x="1068" y="1335"/>
                    </a:cubicBezTo>
                    <a:cubicBezTo>
                      <a:pt x="2169" y="1335"/>
                      <a:pt x="3303" y="1301"/>
                      <a:pt x="4304" y="1435"/>
                    </a:cubicBezTo>
                    <a:cubicBezTo>
                      <a:pt x="4504" y="1401"/>
                      <a:pt x="4437" y="1301"/>
                      <a:pt x="4437" y="1368"/>
                    </a:cubicBezTo>
                    <a:cubicBezTo>
                      <a:pt x="4437" y="1401"/>
                      <a:pt x="4404" y="1435"/>
                      <a:pt x="4370" y="1435"/>
                    </a:cubicBezTo>
                    <a:cubicBezTo>
                      <a:pt x="3870" y="1368"/>
                      <a:pt x="3370" y="1368"/>
                      <a:pt x="2836" y="1301"/>
                    </a:cubicBezTo>
                    <a:cubicBezTo>
                      <a:pt x="2269" y="1235"/>
                      <a:pt x="1735" y="1201"/>
                      <a:pt x="1168" y="1301"/>
                    </a:cubicBezTo>
                    <a:cubicBezTo>
                      <a:pt x="901" y="1335"/>
                      <a:pt x="634" y="1368"/>
                      <a:pt x="401" y="1201"/>
                    </a:cubicBezTo>
                    <a:cubicBezTo>
                      <a:pt x="234" y="534"/>
                      <a:pt x="501" y="0"/>
                      <a:pt x="1168" y="0"/>
                    </a:cubicBezTo>
                    <a:cubicBezTo>
                      <a:pt x="2402" y="0"/>
                      <a:pt x="3636" y="134"/>
                      <a:pt x="4904" y="100"/>
                    </a:cubicBezTo>
                    <a:cubicBezTo>
                      <a:pt x="5037" y="100"/>
                      <a:pt x="5171" y="167"/>
                      <a:pt x="5271" y="267"/>
                    </a:cubicBezTo>
                    <a:close/>
                  </a:path>
                </a:pathLst>
              </a:custGeom>
              <a:solidFill>
                <a:srgbClr val="B8552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37" name="Google Shape;15037;p43"/>
              <p:cNvSpPr/>
              <p:nvPr/>
            </p:nvSpPr>
            <p:spPr>
              <a:xfrm>
                <a:off x="3793725" y="861050"/>
                <a:ext cx="158450" cy="121775"/>
              </a:xfrm>
              <a:custGeom>
                <a:rect b="b" l="l" r="r" t="t"/>
                <a:pathLst>
                  <a:path extrusionOk="0" h="4871" w="6338">
                    <a:moveTo>
                      <a:pt x="701" y="668"/>
                    </a:moveTo>
                    <a:cubicBezTo>
                      <a:pt x="2102" y="835"/>
                      <a:pt x="3436" y="401"/>
                      <a:pt x="4803" y="201"/>
                    </a:cubicBezTo>
                    <a:cubicBezTo>
                      <a:pt x="6004" y="34"/>
                      <a:pt x="6038" y="1"/>
                      <a:pt x="6104" y="1202"/>
                    </a:cubicBezTo>
                    <a:cubicBezTo>
                      <a:pt x="6204" y="2336"/>
                      <a:pt x="6238" y="3437"/>
                      <a:pt x="6305" y="4537"/>
                    </a:cubicBezTo>
                    <a:cubicBezTo>
                      <a:pt x="6338" y="4871"/>
                      <a:pt x="6204" y="4871"/>
                      <a:pt x="5938" y="4838"/>
                    </a:cubicBezTo>
                    <a:cubicBezTo>
                      <a:pt x="4503" y="4671"/>
                      <a:pt x="3069" y="4504"/>
                      <a:pt x="1601" y="4371"/>
                    </a:cubicBezTo>
                    <a:cubicBezTo>
                      <a:pt x="1168" y="4304"/>
                      <a:pt x="734" y="4371"/>
                      <a:pt x="267" y="4404"/>
                    </a:cubicBezTo>
                    <a:cubicBezTo>
                      <a:pt x="0" y="4337"/>
                      <a:pt x="0" y="4104"/>
                      <a:pt x="33" y="3904"/>
                    </a:cubicBezTo>
                    <a:cubicBezTo>
                      <a:pt x="133" y="3003"/>
                      <a:pt x="67" y="2069"/>
                      <a:pt x="133" y="1168"/>
                    </a:cubicBezTo>
                    <a:cubicBezTo>
                      <a:pt x="133" y="835"/>
                      <a:pt x="234" y="535"/>
                      <a:pt x="701" y="668"/>
                    </a:cubicBezTo>
                    <a:close/>
                  </a:path>
                </a:pathLst>
              </a:custGeom>
              <a:solidFill>
                <a:srgbClr val="D8404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38" name="Google Shape;15038;p43"/>
              <p:cNvSpPr/>
              <p:nvPr/>
            </p:nvSpPr>
            <p:spPr>
              <a:xfrm>
                <a:off x="3675300" y="981150"/>
                <a:ext cx="120100" cy="365275"/>
              </a:xfrm>
              <a:custGeom>
                <a:rect b="b" l="l" r="r" t="t"/>
                <a:pathLst>
                  <a:path extrusionOk="0" h="14611" w="4804">
                    <a:moveTo>
                      <a:pt x="4804" y="0"/>
                    </a:moveTo>
                    <a:cubicBezTo>
                      <a:pt x="4804" y="2369"/>
                      <a:pt x="4403" y="4637"/>
                      <a:pt x="3670" y="6872"/>
                    </a:cubicBezTo>
                    <a:cubicBezTo>
                      <a:pt x="3469" y="7372"/>
                      <a:pt x="3269" y="7873"/>
                      <a:pt x="2969" y="8306"/>
                    </a:cubicBezTo>
                    <a:cubicBezTo>
                      <a:pt x="2402" y="9174"/>
                      <a:pt x="1968" y="10108"/>
                      <a:pt x="1935" y="11175"/>
                    </a:cubicBezTo>
                    <a:cubicBezTo>
                      <a:pt x="1868" y="12309"/>
                      <a:pt x="1668" y="13443"/>
                      <a:pt x="1702" y="14577"/>
                    </a:cubicBezTo>
                    <a:cubicBezTo>
                      <a:pt x="1702" y="14577"/>
                      <a:pt x="1668" y="14611"/>
                      <a:pt x="1668" y="14611"/>
                    </a:cubicBezTo>
                    <a:cubicBezTo>
                      <a:pt x="234" y="14511"/>
                      <a:pt x="100" y="14311"/>
                      <a:pt x="34" y="12910"/>
                    </a:cubicBezTo>
                    <a:cubicBezTo>
                      <a:pt x="0" y="11375"/>
                      <a:pt x="334" y="9974"/>
                      <a:pt x="1034" y="8606"/>
                    </a:cubicBezTo>
                    <a:cubicBezTo>
                      <a:pt x="1768" y="7306"/>
                      <a:pt x="2502" y="6005"/>
                      <a:pt x="2702" y="4470"/>
                    </a:cubicBezTo>
                    <a:cubicBezTo>
                      <a:pt x="2836" y="3336"/>
                      <a:pt x="3002" y="2168"/>
                      <a:pt x="3103" y="1034"/>
                    </a:cubicBezTo>
                    <a:cubicBezTo>
                      <a:pt x="3136" y="601"/>
                      <a:pt x="3336" y="434"/>
                      <a:pt x="3670" y="267"/>
                    </a:cubicBezTo>
                    <a:cubicBezTo>
                      <a:pt x="4037" y="134"/>
                      <a:pt x="4403" y="67"/>
                      <a:pt x="4804" y="0"/>
                    </a:cubicBezTo>
                    <a:close/>
                  </a:path>
                </a:pathLst>
              </a:custGeom>
              <a:solidFill>
                <a:srgbClr val="813B1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39" name="Google Shape;15039;p43"/>
              <p:cNvSpPr/>
              <p:nvPr/>
            </p:nvSpPr>
            <p:spPr>
              <a:xfrm>
                <a:off x="3671950" y="1831750"/>
                <a:ext cx="334450" cy="159300"/>
              </a:xfrm>
              <a:custGeom>
                <a:rect b="b" l="l" r="r" t="t"/>
                <a:pathLst>
                  <a:path extrusionOk="0" h="6372" w="13378">
                    <a:moveTo>
                      <a:pt x="2069" y="434"/>
                    </a:moveTo>
                    <a:cubicBezTo>
                      <a:pt x="1802" y="434"/>
                      <a:pt x="1702" y="601"/>
                      <a:pt x="1735" y="835"/>
                    </a:cubicBezTo>
                    <a:cubicBezTo>
                      <a:pt x="1836" y="1435"/>
                      <a:pt x="1902" y="2035"/>
                      <a:pt x="2002" y="2636"/>
                    </a:cubicBezTo>
                    <a:cubicBezTo>
                      <a:pt x="2169" y="3403"/>
                      <a:pt x="2669" y="3870"/>
                      <a:pt x="3370" y="4037"/>
                    </a:cubicBezTo>
                    <a:cubicBezTo>
                      <a:pt x="5238" y="4571"/>
                      <a:pt x="7139" y="5038"/>
                      <a:pt x="9141" y="5104"/>
                    </a:cubicBezTo>
                    <a:cubicBezTo>
                      <a:pt x="10542" y="5171"/>
                      <a:pt x="11976" y="5138"/>
                      <a:pt x="13377" y="5204"/>
                    </a:cubicBezTo>
                    <a:cubicBezTo>
                      <a:pt x="12510" y="5738"/>
                      <a:pt x="11542" y="5972"/>
                      <a:pt x="10542" y="6105"/>
                    </a:cubicBezTo>
                    <a:cubicBezTo>
                      <a:pt x="9041" y="6339"/>
                      <a:pt x="7540" y="6372"/>
                      <a:pt x="6039" y="6305"/>
                    </a:cubicBezTo>
                    <a:cubicBezTo>
                      <a:pt x="4938" y="6272"/>
                      <a:pt x="3837" y="6138"/>
                      <a:pt x="2770" y="5905"/>
                    </a:cubicBezTo>
                    <a:cubicBezTo>
                      <a:pt x="1002" y="5505"/>
                      <a:pt x="468" y="4938"/>
                      <a:pt x="234" y="3136"/>
                    </a:cubicBezTo>
                    <a:cubicBezTo>
                      <a:pt x="134" y="2469"/>
                      <a:pt x="68" y="1802"/>
                      <a:pt x="1" y="1101"/>
                    </a:cubicBezTo>
                    <a:cubicBezTo>
                      <a:pt x="1" y="968"/>
                      <a:pt x="1" y="835"/>
                      <a:pt x="1" y="701"/>
                    </a:cubicBezTo>
                    <a:cubicBezTo>
                      <a:pt x="68" y="34"/>
                      <a:pt x="68" y="1"/>
                      <a:pt x="735" y="167"/>
                    </a:cubicBezTo>
                    <a:cubicBezTo>
                      <a:pt x="1168" y="234"/>
                      <a:pt x="1635" y="334"/>
                      <a:pt x="2069" y="434"/>
                    </a:cubicBezTo>
                    <a:close/>
                  </a:path>
                </a:pathLst>
              </a:custGeom>
              <a:solidFill>
                <a:srgbClr val="813B1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40" name="Google Shape;15040;p43"/>
              <p:cNvSpPr/>
              <p:nvPr/>
            </p:nvSpPr>
            <p:spPr>
              <a:xfrm>
                <a:off x="3762025" y="586700"/>
                <a:ext cx="166800" cy="278550"/>
              </a:xfrm>
              <a:custGeom>
                <a:rect b="b" l="l" r="r" t="t"/>
                <a:pathLst>
                  <a:path extrusionOk="0" h="11142" w="6672">
                    <a:moveTo>
                      <a:pt x="1868" y="3002"/>
                    </a:moveTo>
                    <a:cubicBezTo>
                      <a:pt x="2269" y="4270"/>
                      <a:pt x="2135" y="5504"/>
                      <a:pt x="2002" y="6805"/>
                    </a:cubicBezTo>
                    <a:cubicBezTo>
                      <a:pt x="1868" y="7806"/>
                      <a:pt x="1802" y="8840"/>
                      <a:pt x="1768" y="9874"/>
                    </a:cubicBezTo>
                    <a:cubicBezTo>
                      <a:pt x="1735" y="10308"/>
                      <a:pt x="1635" y="10708"/>
                      <a:pt x="1635" y="11142"/>
                    </a:cubicBezTo>
                    <a:cubicBezTo>
                      <a:pt x="1101" y="11075"/>
                      <a:pt x="668" y="10808"/>
                      <a:pt x="201" y="10608"/>
                    </a:cubicBezTo>
                    <a:cubicBezTo>
                      <a:pt x="67" y="10541"/>
                      <a:pt x="0" y="10441"/>
                      <a:pt x="34" y="10274"/>
                    </a:cubicBezTo>
                    <a:cubicBezTo>
                      <a:pt x="201" y="8273"/>
                      <a:pt x="267" y="6271"/>
                      <a:pt x="568" y="4303"/>
                    </a:cubicBezTo>
                    <a:cubicBezTo>
                      <a:pt x="634" y="3836"/>
                      <a:pt x="801" y="3303"/>
                      <a:pt x="434" y="2836"/>
                    </a:cubicBezTo>
                    <a:cubicBezTo>
                      <a:pt x="334" y="2702"/>
                      <a:pt x="367" y="2469"/>
                      <a:pt x="467" y="2269"/>
                    </a:cubicBezTo>
                    <a:cubicBezTo>
                      <a:pt x="701" y="1735"/>
                      <a:pt x="834" y="1201"/>
                      <a:pt x="934" y="601"/>
                    </a:cubicBezTo>
                    <a:cubicBezTo>
                      <a:pt x="1001" y="367"/>
                      <a:pt x="1068" y="234"/>
                      <a:pt x="1401" y="301"/>
                    </a:cubicBezTo>
                    <a:cubicBezTo>
                      <a:pt x="1868" y="367"/>
                      <a:pt x="2335" y="401"/>
                      <a:pt x="2769" y="167"/>
                    </a:cubicBezTo>
                    <a:cubicBezTo>
                      <a:pt x="3069" y="0"/>
                      <a:pt x="3370" y="167"/>
                      <a:pt x="3670" y="234"/>
                    </a:cubicBezTo>
                    <a:cubicBezTo>
                      <a:pt x="4304" y="334"/>
                      <a:pt x="4937" y="334"/>
                      <a:pt x="5571" y="301"/>
                    </a:cubicBezTo>
                    <a:cubicBezTo>
                      <a:pt x="6005" y="267"/>
                      <a:pt x="6272" y="434"/>
                      <a:pt x="6372" y="901"/>
                    </a:cubicBezTo>
                    <a:cubicBezTo>
                      <a:pt x="6472" y="1168"/>
                      <a:pt x="6572" y="1468"/>
                      <a:pt x="6672" y="1768"/>
                    </a:cubicBezTo>
                    <a:cubicBezTo>
                      <a:pt x="5404" y="1735"/>
                      <a:pt x="4137" y="1768"/>
                      <a:pt x="2903" y="1668"/>
                    </a:cubicBezTo>
                    <a:cubicBezTo>
                      <a:pt x="2035" y="1601"/>
                      <a:pt x="1868" y="1802"/>
                      <a:pt x="1835" y="2669"/>
                    </a:cubicBezTo>
                    <a:cubicBezTo>
                      <a:pt x="1802" y="2736"/>
                      <a:pt x="1768" y="2736"/>
                      <a:pt x="1735" y="2769"/>
                    </a:cubicBezTo>
                    <a:cubicBezTo>
                      <a:pt x="1668" y="2802"/>
                      <a:pt x="1602" y="2802"/>
                      <a:pt x="1568" y="2836"/>
                    </a:cubicBezTo>
                    <a:cubicBezTo>
                      <a:pt x="1602" y="2902"/>
                      <a:pt x="1702" y="2869"/>
                      <a:pt x="1735" y="2902"/>
                    </a:cubicBezTo>
                    <a:cubicBezTo>
                      <a:pt x="1802" y="2936"/>
                      <a:pt x="1835" y="2969"/>
                      <a:pt x="1868" y="3002"/>
                    </a:cubicBezTo>
                    <a:close/>
                  </a:path>
                </a:pathLst>
              </a:custGeom>
              <a:solidFill>
                <a:srgbClr val="813B1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41" name="Google Shape;15041;p43"/>
              <p:cNvSpPr/>
              <p:nvPr/>
            </p:nvSpPr>
            <p:spPr>
              <a:xfrm>
                <a:off x="3706975" y="1792550"/>
                <a:ext cx="323600" cy="59250"/>
              </a:xfrm>
              <a:custGeom>
                <a:rect b="b" l="l" r="r" t="t"/>
                <a:pathLst>
                  <a:path extrusionOk="0" h="2370" w="12944">
                    <a:moveTo>
                      <a:pt x="234" y="301"/>
                    </a:moveTo>
                    <a:cubicBezTo>
                      <a:pt x="2870" y="701"/>
                      <a:pt x="5538" y="901"/>
                      <a:pt x="8173" y="701"/>
                    </a:cubicBezTo>
                    <a:cubicBezTo>
                      <a:pt x="9608" y="568"/>
                      <a:pt x="11009" y="401"/>
                      <a:pt x="12410" y="101"/>
                    </a:cubicBezTo>
                    <a:cubicBezTo>
                      <a:pt x="12810" y="1"/>
                      <a:pt x="12943" y="68"/>
                      <a:pt x="12910" y="535"/>
                    </a:cubicBezTo>
                    <a:cubicBezTo>
                      <a:pt x="12843" y="1502"/>
                      <a:pt x="12877" y="1502"/>
                      <a:pt x="11909" y="1702"/>
                    </a:cubicBezTo>
                    <a:cubicBezTo>
                      <a:pt x="9007" y="2369"/>
                      <a:pt x="6072" y="2369"/>
                      <a:pt x="3136" y="1969"/>
                    </a:cubicBezTo>
                    <a:cubicBezTo>
                      <a:pt x="2202" y="1835"/>
                      <a:pt x="1268" y="1702"/>
                      <a:pt x="334" y="1502"/>
                    </a:cubicBezTo>
                    <a:cubicBezTo>
                      <a:pt x="34" y="1168"/>
                      <a:pt x="1" y="801"/>
                      <a:pt x="234" y="301"/>
                    </a:cubicBezTo>
                    <a:close/>
                  </a:path>
                </a:pathLst>
              </a:custGeom>
              <a:solidFill>
                <a:srgbClr val="D8404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42" name="Google Shape;15042;p43"/>
              <p:cNvSpPr/>
              <p:nvPr/>
            </p:nvSpPr>
            <p:spPr>
              <a:xfrm>
                <a:off x="3671125" y="1345575"/>
                <a:ext cx="55075" cy="250200"/>
              </a:xfrm>
              <a:custGeom>
                <a:rect b="b" l="l" r="r" t="t"/>
                <a:pathLst>
                  <a:path extrusionOk="0" h="10008" w="2203">
                    <a:moveTo>
                      <a:pt x="2202" y="434"/>
                    </a:moveTo>
                    <a:cubicBezTo>
                      <a:pt x="1869" y="401"/>
                      <a:pt x="1768" y="567"/>
                      <a:pt x="1768" y="868"/>
                    </a:cubicBezTo>
                    <a:cubicBezTo>
                      <a:pt x="1735" y="2536"/>
                      <a:pt x="1602" y="4137"/>
                      <a:pt x="1535" y="5771"/>
                    </a:cubicBezTo>
                    <a:cubicBezTo>
                      <a:pt x="1502" y="7005"/>
                      <a:pt x="1368" y="8206"/>
                      <a:pt x="1368" y="9407"/>
                    </a:cubicBezTo>
                    <a:cubicBezTo>
                      <a:pt x="1368" y="9607"/>
                      <a:pt x="1335" y="9807"/>
                      <a:pt x="1468" y="10008"/>
                    </a:cubicBezTo>
                    <a:cubicBezTo>
                      <a:pt x="1201" y="9941"/>
                      <a:pt x="901" y="9841"/>
                      <a:pt x="634" y="9807"/>
                    </a:cubicBezTo>
                    <a:cubicBezTo>
                      <a:pt x="134" y="9741"/>
                      <a:pt x="1" y="9507"/>
                      <a:pt x="34" y="9007"/>
                    </a:cubicBezTo>
                    <a:cubicBezTo>
                      <a:pt x="134" y="6472"/>
                      <a:pt x="167" y="3903"/>
                      <a:pt x="234" y="1368"/>
                    </a:cubicBezTo>
                    <a:cubicBezTo>
                      <a:pt x="267" y="968"/>
                      <a:pt x="134" y="467"/>
                      <a:pt x="334" y="234"/>
                    </a:cubicBezTo>
                    <a:cubicBezTo>
                      <a:pt x="568" y="0"/>
                      <a:pt x="1068" y="267"/>
                      <a:pt x="1435" y="334"/>
                    </a:cubicBezTo>
                    <a:cubicBezTo>
                      <a:pt x="1702" y="367"/>
                      <a:pt x="1969" y="267"/>
                      <a:pt x="2202" y="434"/>
                    </a:cubicBezTo>
                    <a:close/>
                  </a:path>
                </a:pathLst>
              </a:custGeom>
              <a:solidFill>
                <a:srgbClr val="962D3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43" name="Google Shape;15043;p43"/>
              <p:cNvSpPr/>
              <p:nvPr/>
            </p:nvSpPr>
            <p:spPr>
              <a:xfrm>
                <a:off x="3673625" y="1595750"/>
                <a:ext cx="40050" cy="193500"/>
              </a:xfrm>
              <a:custGeom>
                <a:rect b="b" l="l" r="r" t="t"/>
                <a:pathLst>
                  <a:path extrusionOk="0" h="7740" w="1602">
                    <a:moveTo>
                      <a:pt x="1602" y="401"/>
                    </a:moveTo>
                    <a:cubicBezTo>
                      <a:pt x="1368" y="401"/>
                      <a:pt x="1268" y="501"/>
                      <a:pt x="1268" y="734"/>
                    </a:cubicBezTo>
                    <a:cubicBezTo>
                      <a:pt x="1268" y="2235"/>
                      <a:pt x="1335" y="3703"/>
                      <a:pt x="1435" y="5171"/>
                    </a:cubicBezTo>
                    <a:cubicBezTo>
                      <a:pt x="1502" y="6038"/>
                      <a:pt x="1535" y="6872"/>
                      <a:pt x="1568" y="7739"/>
                    </a:cubicBezTo>
                    <a:cubicBezTo>
                      <a:pt x="134" y="7673"/>
                      <a:pt x="34" y="7573"/>
                      <a:pt x="34" y="6205"/>
                    </a:cubicBezTo>
                    <a:cubicBezTo>
                      <a:pt x="1" y="4237"/>
                      <a:pt x="1" y="2269"/>
                      <a:pt x="1" y="301"/>
                    </a:cubicBezTo>
                    <a:cubicBezTo>
                      <a:pt x="1" y="201"/>
                      <a:pt x="34" y="134"/>
                      <a:pt x="34" y="1"/>
                    </a:cubicBezTo>
                    <a:cubicBezTo>
                      <a:pt x="568" y="134"/>
                      <a:pt x="1068" y="267"/>
                      <a:pt x="1602" y="401"/>
                    </a:cubicBezTo>
                    <a:close/>
                  </a:path>
                </a:pathLst>
              </a:custGeom>
              <a:solidFill>
                <a:srgbClr val="A1A1A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44" name="Google Shape;15044;p43"/>
              <p:cNvSpPr/>
              <p:nvPr/>
            </p:nvSpPr>
            <p:spPr>
              <a:xfrm>
                <a:off x="3755350" y="860225"/>
                <a:ext cx="55900" cy="121775"/>
              </a:xfrm>
              <a:custGeom>
                <a:rect b="b" l="l" r="r" t="t"/>
                <a:pathLst>
                  <a:path extrusionOk="0" h="4871" w="2236">
                    <a:moveTo>
                      <a:pt x="2236" y="701"/>
                    </a:moveTo>
                    <a:cubicBezTo>
                      <a:pt x="1969" y="668"/>
                      <a:pt x="1835" y="801"/>
                      <a:pt x="1835" y="1035"/>
                    </a:cubicBezTo>
                    <a:cubicBezTo>
                      <a:pt x="1802" y="2102"/>
                      <a:pt x="1835" y="3203"/>
                      <a:pt x="1702" y="4270"/>
                    </a:cubicBezTo>
                    <a:cubicBezTo>
                      <a:pt x="1702" y="4304"/>
                      <a:pt x="1769" y="4370"/>
                      <a:pt x="1802" y="4437"/>
                    </a:cubicBezTo>
                    <a:cubicBezTo>
                      <a:pt x="1368" y="4537"/>
                      <a:pt x="935" y="4670"/>
                      <a:pt x="501" y="4771"/>
                    </a:cubicBezTo>
                    <a:cubicBezTo>
                      <a:pt x="167" y="4871"/>
                      <a:pt x="1" y="4804"/>
                      <a:pt x="34" y="4437"/>
                    </a:cubicBezTo>
                    <a:cubicBezTo>
                      <a:pt x="101" y="2969"/>
                      <a:pt x="167" y="1535"/>
                      <a:pt x="267" y="0"/>
                    </a:cubicBezTo>
                    <a:cubicBezTo>
                      <a:pt x="935" y="267"/>
                      <a:pt x="1568" y="534"/>
                      <a:pt x="2236" y="701"/>
                    </a:cubicBezTo>
                    <a:close/>
                  </a:path>
                </a:pathLst>
              </a:custGeom>
              <a:solidFill>
                <a:srgbClr val="962D3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45" name="Google Shape;15045;p43"/>
              <p:cNvSpPr/>
              <p:nvPr/>
            </p:nvSpPr>
            <p:spPr>
              <a:xfrm>
                <a:off x="3771200" y="553350"/>
                <a:ext cx="162650" cy="38375"/>
              </a:xfrm>
              <a:custGeom>
                <a:rect b="b" l="l" r="r" t="t"/>
                <a:pathLst>
                  <a:path extrusionOk="0" h="1535" w="6506">
                    <a:moveTo>
                      <a:pt x="5571" y="1334"/>
                    </a:moveTo>
                    <a:cubicBezTo>
                      <a:pt x="3870" y="1168"/>
                      <a:pt x="2135" y="1201"/>
                      <a:pt x="401" y="1234"/>
                    </a:cubicBezTo>
                    <a:cubicBezTo>
                      <a:pt x="0" y="1234"/>
                      <a:pt x="0" y="1101"/>
                      <a:pt x="134" y="801"/>
                    </a:cubicBezTo>
                    <a:cubicBezTo>
                      <a:pt x="267" y="534"/>
                      <a:pt x="501" y="367"/>
                      <a:pt x="768" y="334"/>
                    </a:cubicBezTo>
                    <a:cubicBezTo>
                      <a:pt x="2402" y="67"/>
                      <a:pt x="4037" y="0"/>
                      <a:pt x="5671" y="400"/>
                    </a:cubicBezTo>
                    <a:cubicBezTo>
                      <a:pt x="5805" y="434"/>
                      <a:pt x="5938" y="500"/>
                      <a:pt x="6038" y="534"/>
                    </a:cubicBezTo>
                    <a:cubicBezTo>
                      <a:pt x="6305" y="701"/>
                      <a:pt x="6505" y="934"/>
                      <a:pt x="6438" y="1201"/>
                    </a:cubicBezTo>
                    <a:cubicBezTo>
                      <a:pt x="6372" y="1534"/>
                      <a:pt x="6071" y="1268"/>
                      <a:pt x="5871" y="1334"/>
                    </a:cubicBezTo>
                    <a:cubicBezTo>
                      <a:pt x="5805" y="1368"/>
                      <a:pt x="5704" y="1334"/>
                      <a:pt x="5571" y="1334"/>
                    </a:cubicBezTo>
                    <a:close/>
                  </a:path>
                </a:pathLst>
              </a:custGeom>
              <a:solidFill>
                <a:srgbClr val="CD3D4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46" name="Google Shape;15046;p43"/>
              <p:cNvSpPr/>
              <p:nvPr/>
            </p:nvSpPr>
            <p:spPr>
              <a:xfrm>
                <a:off x="3676125" y="1792550"/>
                <a:ext cx="39225" cy="37550"/>
              </a:xfrm>
              <a:custGeom>
                <a:rect b="b" l="l" r="r" t="t"/>
                <a:pathLst>
                  <a:path extrusionOk="0" h="1502" w="1569">
                    <a:moveTo>
                      <a:pt x="1468" y="301"/>
                    </a:moveTo>
                    <a:cubicBezTo>
                      <a:pt x="1502" y="701"/>
                      <a:pt x="1402" y="1102"/>
                      <a:pt x="1568" y="1502"/>
                    </a:cubicBezTo>
                    <a:cubicBezTo>
                      <a:pt x="1335" y="1469"/>
                      <a:pt x="1068" y="1435"/>
                      <a:pt x="835" y="1402"/>
                    </a:cubicBezTo>
                    <a:cubicBezTo>
                      <a:pt x="34" y="1268"/>
                      <a:pt x="67" y="1268"/>
                      <a:pt x="34" y="434"/>
                    </a:cubicBezTo>
                    <a:cubicBezTo>
                      <a:pt x="1" y="68"/>
                      <a:pt x="101" y="1"/>
                      <a:pt x="434" y="68"/>
                    </a:cubicBezTo>
                    <a:cubicBezTo>
                      <a:pt x="768" y="168"/>
                      <a:pt x="1135" y="234"/>
                      <a:pt x="1468" y="301"/>
                    </a:cubicBezTo>
                    <a:close/>
                  </a:path>
                </a:pathLst>
              </a:custGeom>
              <a:solidFill>
                <a:srgbClr val="952C3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47" name="Google Shape;15047;p43"/>
              <p:cNvSpPr/>
              <p:nvPr/>
            </p:nvSpPr>
            <p:spPr>
              <a:xfrm>
                <a:off x="3974675" y="1253850"/>
                <a:ext cx="33375" cy="44225"/>
              </a:xfrm>
              <a:custGeom>
                <a:rect b="b" l="l" r="r" t="t"/>
                <a:pathLst>
                  <a:path extrusionOk="0" h="1769" w="1335">
                    <a:moveTo>
                      <a:pt x="1" y="834"/>
                    </a:moveTo>
                    <a:cubicBezTo>
                      <a:pt x="34" y="267"/>
                      <a:pt x="201" y="0"/>
                      <a:pt x="601" y="0"/>
                    </a:cubicBezTo>
                    <a:cubicBezTo>
                      <a:pt x="968" y="0"/>
                      <a:pt x="1268" y="367"/>
                      <a:pt x="1301" y="834"/>
                    </a:cubicBezTo>
                    <a:cubicBezTo>
                      <a:pt x="1335" y="1468"/>
                      <a:pt x="1168" y="1735"/>
                      <a:pt x="701" y="1768"/>
                    </a:cubicBezTo>
                    <a:cubicBezTo>
                      <a:pt x="234" y="1768"/>
                      <a:pt x="1" y="1468"/>
                      <a:pt x="1" y="834"/>
                    </a:cubicBezTo>
                    <a:close/>
                  </a:path>
                </a:pathLst>
              </a:custGeom>
              <a:solidFill>
                <a:srgbClr val="DBA88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48" name="Google Shape;15048;p43"/>
              <p:cNvSpPr/>
              <p:nvPr/>
            </p:nvSpPr>
            <p:spPr>
              <a:xfrm>
                <a:off x="3953000" y="1171275"/>
                <a:ext cx="25025" cy="24225"/>
              </a:xfrm>
              <a:custGeom>
                <a:rect b="b" l="l" r="r" t="t"/>
                <a:pathLst>
                  <a:path extrusionOk="0" h="969" w="1001">
                    <a:moveTo>
                      <a:pt x="467" y="1"/>
                    </a:moveTo>
                    <a:cubicBezTo>
                      <a:pt x="767" y="67"/>
                      <a:pt x="1001" y="201"/>
                      <a:pt x="1001" y="534"/>
                    </a:cubicBezTo>
                    <a:cubicBezTo>
                      <a:pt x="968" y="801"/>
                      <a:pt x="801" y="968"/>
                      <a:pt x="534" y="935"/>
                    </a:cubicBezTo>
                    <a:cubicBezTo>
                      <a:pt x="200" y="901"/>
                      <a:pt x="0" y="701"/>
                      <a:pt x="0" y="368"/>
                    </a:cubicBezTo>
                    <a:cubicBezTo>
                      <a:pt x="0" y="101"/>
                      <a:pt x="200" y="1"/>
                      <a:pt x="467" y="1"/>
                    </a:cubicBezTo>
                    <a:close/>
                  </a:path>
                </a:pathLst>
              </a:custGeom>
              <a:solidFill>
                <a:srgbClr val="DAA68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49" name="Google Shape;15049;p43"/>
              <p:cNvSpPr/>
              <p:nvPr/>
            </p:nvSpPr>
            <p:spPr>
              <a:xfrm>
                <a:off x="3978000" y="1215475"/>
                <a:ext cx="20875" cy="25875"/>
              </a:xfrm>
              <a:custGeom>
                <a:rect b="b" l="l" r="r" t="t"/>
                <a:pathLst>
                  <a:path extrusionOk="0" h="1035" w="835">
                    <a:moveTo>
                      <a:pt x="1" y="468"/>
                    </a:moveTo>
                    <a:cubicBezTo>
                      <a:pt x="1" y="201"/>
                      <a:pt x="168" y="1"/>
                      <a:pt x="435" y="34"/>
                    </a:cubicBezTo>
                    <a:cubicBezTo>
                      <a:pt x="701" y="67"/>
                      <a:pt x="835" y="268"/>
                      <a:pt x="835" y="534"/>
                    </a:cubicBezTo>
                    <a:cubicBezTo>
                      <a:pt x="802" y="835"/>
                      <a:pt x="668" y="1035"/>
                      <a:pt x="368" y="1001"/>
                    </a:cubicBezTo>
                    <a:cubicBezTo>
                      <a:pt x="101" y="968"/>
                      <a:pt x="1" y="768"/>
                      <a:pt x="1" y="468"/>
                    </a:cubicBezTo>
                    <a:close/>
                  </a:path>
                </a:pathLst>
              </a:custGeom>
              <a:solidFill>
                <a:srgbClr val="DAA68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50" name="Google Shape;15050;p43"/>
              <p:cNvSpPr/>
              <p:nvPr/>
            </p:nvSpPr>
            <p:spPr>
              <a:xfrm>
                <a:off x="3949650" y="1220475"/>
                <a:ext cx="17550" cy="17550"/>
              </a:xfrm>
              <a:custGeom>
                <a:rect b="b" l="l" r="r" t="t"/>
                <a:pathLst>
                  <a:path extrusionOk="0" h="702" w="702">
                    <a:moveTo>
                      <a:pt x="301" y="1"/>
                    </a:moveTo>
                    <a:cubicBezTo>
                      <a:pt x="501" y="68"/>
                      <a:pt x="668" y="134"/>
                      <a:pt x="701" y="301"/>
                    </a:cubicBezTo>
                    <a:cubicBezTo>
                      <a:pt x="701" y="535"/>
                      <a:pt x="568" y="668"/>
                      <a:pt x="368" y="701"/>
                    </a:cubicBezTo>
                    <a:cubicBezTo>
                      <a:pt x="168" y="701"/>
                      <a:pt x="34" y="568"/>
                      <a:pt x="34" y="368"/>
                    </a:cubicBezTo>
                    <a:cubicBezTo>
                      <a:pt x="1" y="168"/>
                      <a:pt x="168" y="68"/>
                      <a:pt x="301" y="1"/>
                    </a:cubicBezTo>
                    <a:close/>
                  </a:path>
                </a:pathLst>
              </a:custGeom>
              <a:solidFill>
                <a:srgbClr val="D8A28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51" name="Google Shape;15051;p43"/>
              <p:cNvSpPr/>
              <p:nvPr/>
            </p:nvSpPr>
            <p:spPr>
              <a:xfrm>
                <a:off x="3897950" y="685100"/>
                <a:ext cx="24225" cy="141800"/>
              </a:xfrm>
              <a:custGeom>
                <a:rect b="b" l="l" r="r" t="t"/>
                <a:pathLst>
                  <a:path extrusionOk="0" h="5672" w="969">
                    <a:moveTo>
                      <a:pt x="935" y="4404"/>
                    </a:moveTo>
                    <a:cubicBezTo>
                      <a:pt x="935" y="4670"/>
                      <a:pt x="968" y="4937"/>
                      <a:pt x="935" y="5171"/>
                    </a:cubicBezTo>
                    <a:cubicBezTo>
                      <a:pt x="935" y="5371"/>
                      <a:pt x="935" y="5638"/>
                      <a:pt x="701" y="5671"/>
                    </a:cubicBezTo>
                    <a:cubicBezTo>
                      <a:pt x="468" y="5671"/>
                      <a:pt x="434" y="5438"/>
                      <a:pt x="401" y="5238"/>
                    </a:cubicBezTo>
                    <a:cubicBezTo>
                      <a:pt x="301" y="4537"/>
                      <a:pt x="201" y="3837"/>
                      <a:pt x="134" y="3103"/>
                    </a:cubicBezTo>
                    <a:cubicBezTo>
                      <a:pt x="67" y="2235"/>
                      <a:pt x="67" y="1335"/>
                      <a:pt x="1" y="467"/>
                    </a:cubicBezTo>
                    <a:cubicBezTo>
                      <a:pt x="1" y="301"/>
                      <a:pt x="1" y="67"/>
                      <a:pt x="201" y="34"/>
                    </a:cubicBezTo>
                    <a:cubicBezTo>
                      <a:pt x="434" y="0"/>
                      <a:pt x="468" y="234"/>
                      <a:pt x="568" y="401"/>
                    </a:cubicBezTo>
                    <a:cubicBezTo>
                      <a:pt x="801" y="968"/>
                      <a:pt x="735" y="1602"/>
                      <a:pt x="801" y="2202"/>
                    </a:cubicBezTo>
                    <a:cubicBezTo>
                      <a:pt x="901" y="2936"/>
                      <a:pt x="901" y="3670"/>
                      <a:pt x="968" y="4404"/>
                    </a:cubicBezTo>
                    <a:cubicBezTo>
                      <a:pt x="968" y="4404"/>
                      <a:pt x="968" y="4404"/>
                      <a:pt x="935" y="4404"/>
                    </a:cubicBezTo>
                    <a:close/>
                  </a:path>
                </a:pathLst>
              </a:custGeom>
              <a:solidFill>
                <a:srgbClr val="DBA89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52" name="Google Shape;15052;p43"/>
              <p:cNvSpPr/>
              <p:nvPr/>
            </p:nvSpPr>
            <p:spPr>
              <a:xfrm>
                <a:off x="3790375" y="650075"/>
                <a:ext cx="120125" cy="12525"/>
              </a:xfrm>
              <a:custGeom>
                <a:rect b="b" l="l" r="r" t="t"/>
                <a:pathLst>
                  <a:path extrusionOk="0" h="501" w="4805">
                    <a:moveTo>
                      <a:pt x="734" y="467"/>
                    </a:moveTo>
                    <a:cubicBezTo>
                      <a:pt x="501" y="401"/>
                      <a:pt x="267" y="501"/>
                      <a:pt x="1" y="367"/>
                    </a:cubicBezTo>
                    <a:cubicBezTo>
                      <a:pt x="234" y="134"/>
                      <a:pt x="468" y="167"/>
                      <a:pt x="701" y="134"/>
                    </a:cubicBezTo>
                    <a:cubicBezTo>
                      <a:pt x="2102" y="34"/>
                      <a:pt x="3470" y="0"/>
                      <a:pt x="4804" y="467"/>
                    </a:cubicBezTo>
                    <a:cubicBezTo>
                      <a:pt x="3436" y="467"/>
                      <a:pt x="2069" y="467"/>
                      <a:pt x="734" y="467"/>
                    </a:cubicBezTo>
                    <a:close/>
                  </a:path>
                </a:pathLst>
              </a:custGeom>
              <a:solidFill>
                <a:srgbClr val="07030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053" name="Google Shape;15053;p43"/>
          <p:cNvGrpSpPr/>
          <p:nvPr/>
        </p:nvGrpSpPr>
        <p:grpSpPr>
          <a:xfrm rot="-365122">
            <a:off x="2800282" y="379608"/>
            <a:ext cx="459525" cy="676388"/>
            <a:chOff x="1594421" y="509600"/>
            <a:chExt cx="635958" cy="936085"/>
          </a:xfrm>
        </p:grpSpPr>
        <p:grpSp>
          <p:nvGrpSpPr>
            <p:cNvPr id="15054" name="Google Shape;15054;p43"/>
            <p:cNvGrpSpPr/>
            <p:nvPr/>
          </p:nvGrpSpPr>
          <p:grpSpPr>
            <a:xfrm rot="1113772">
              <a:off x="1721185" y="548135"/>
              <a:ext cx="382431" cy="859016"/>
              <a:chOff x="5115875" y="2177175"/>
              <a:chExt cx="600025" cy="1347575"/>
            </a:xfrm>
          </p:grpSpPr>
          <p:sp>
            <p:nvSpPr>
              <p:cNvPr id="15055" name="Google Shape;15055;p43"/>
              <p:cNvSpPr/>
              <p:nvPr/>
            </p:nvSpPr>
            <p:spPr>
              <a:xfrm>
                <a:off x="5173425" y="2394900"/>
                <a:ext cx="467150" cy="1041400"/>
              </a:xfrm>
              <a:custGeom>
                <a:rect b="b" l="l" r="r" t="t"/>
                <a:pathLst>
                  <a:path extrusionOk="0" h="41656" w="18686">
                    <a:moveTo>
                      <a:pt x="2419" y="3535"/>
                    </a:moveTo>
                    <a:cubicBezTo>
                      <a:pt x="2506" y="3535"/>
                      <a:pt x="2597" y="3639"/>
                      <a:pt x="2553" y="3742"/>
                    </a:cubicBezTo>
                    <a:cubicBezTo>
                      <a:pt x="2428" y="3973"/>
                      <a:pt x="2407" y="4224"/>
                      <a:pt x="2448" y="4475"/>
                    </a:cubicBezTo>
                    <a:cubicBezTo>
                      <a:pt x="2637" y="4537"/>
                      <a:pt x="2825" y="4600"/>
                      <a:pt x="2992" y="4684"/>
                    </a:cubicBezTo>
                    <a:cubicBezTo>
                      <a:pt x="3076" y="4747"/>
                      <a:pt x="3055" y="4914"/>
                      <a:pt x="2930" y="4914"/>
                    </a:cubicBezTo>
                    <a:cubicBezTo>
                      <a:pt x="2741" y="4893"/>
                      <a:pt x="2574" y="4830"/>
                      <a:pt x="2407" y="4768"/>
                    </a:cubicBezTo>
                    <a:cubicBezTo>
                      <a:pt x="2239" y="4726"/>
                      <a:pt x="2197" y="4684"/>
                      <a:pt x="2176" y="4517"/>
                    </a:cubicBezTo>
                    <a:cubicBezTo>
                      <a:pt x="2114" y="4203"/>
                      <a:pt x="2176" y="3889"/>
                      <a:pt x="2323" y="3596"/>
                    </a:cubicBezTo>
                    <a:cubicBezTo>
                      <a:pt x="2347" y="3553"/>
                      <a:pt x="2383" y="3535"/>
                      <a:pt x="2419" y="3535"/>
                    </a:cubicBezTo>
                    <a:close/>
                    <a:moveTo>
                      <a:pt x="4781" y="4776"/>
                    </a:moveTo>
                    <a:cubicBezTo>
                      <a:pt x="4885" y="4776"/>
                      <a:pt x="4963" y="4926"/>
                      <a:pt x="4855" y="4998"/>
                    </a:cubicBezTo>
                    <a:cubicBezTo>
                      <a:pt x="4604" y="5165"/>
                      <a:pt x="4520" y="5563"/>
                      <a:pt x="4708" y="5793"/>
                    </a:cubicBezTo>
                    <a:cubicBezTo>
                      <a:pt x="4811" y="5907"/>
                      <a:pt x="4963" y="5959"/>
                      <a:pt x="5114" y="5959"/>
                    </a:cubicBezTo>
                    <a:cubicBezTo>
                      <a:pt x="5240" y="5959"/>
                      <a:pt x="5366" y="5922"/>
                      <a:pt x="5461" y="5856"/>
                    </a:cubicBezTo>
                    <a:cubicBezTo>
                      <a:pt x="5488" y="5837"/>
                      <a:pt x="5514" y="5829"/>
                      <a:pt x="5540" y="5829"/>
                    </a:cubicBezTo>
                    <a:cubicBezTo>
                      <a:pt x="5658" y="5829"/>
                      <a:pt x="5753" y="6000"/>
                      <a:pt x="5650" y="6086"/>
                    </a:cubicBezTo>
                    <a:cubicBezTo>
                      <a:pt x="5490" y="6237"/>
                      <a:pt x="5283" y="6311"/>
                      <a:pt x="5079" y="6311"/>
                    </a:cubicBezTo>
                    <a:cubicBezTo>
                      <a:pt x="4830" y="6311"/>
                      <a:pt x="4586" y="6200"/>
                      <a:pt x="4436" y="5981"/>
                    </a:cubicBezTo>
                    <a:cubicBezTo>
                      <a:pt x="4164" y="5584"/>
                      <a:pt x="4311" y="5019"/>
                      <a:pt x="4729" y="4789"/>
                    </a:cubicBezTo>
                    <a:cubicBezTo>
                      <a:pt x="4747" y="4780"/>
                      <a:pt x="4764" y="4776"/>
                      <a:pt x="4781" y="4776"/>
                    </a:cubicBezTo>
                    <a:close/>
                    <a:moveTo>
                      <a:pt x="2766" y="5779"/>
                    </a:moveTo>
                    <a:cubicBezTo>
                      <a:pt x="2890" y="5779"/>
                      <a:pt x="3015" y="5816"/>
                      <a:pt x="3118" y="5898"/>
                    </a:cubicBezTo>
                    <a:cubicBezTo>
                      <a:pt x="3411" y="6149"/>
                      <a:pt x="3411" y="6630"/>
                      <a:pt x="3097" y="6860"/>
                    </a:cubicBezTo>
                    <a:cubicBezTo>
                      <a:pt x="3079" y="6875"/>
                      <a:pt x="3060" y="6881"/>
                      <a:pt x="3043" y="6881"/>
                    </a:cubicBezTo>
                    <a:cubicBezTo>
                      <a:pt x="2962" y="6881"/>
                      <a:pt x="2903" y="6741"/>
                      <a:pt x="2972" y="6672"/>
                    </a:cubicBezTo>
                    <a:cubicBezTo>
                      <a:pt x="3097" y="6504"/>
                      <a:pt x="3118" y="6232"/>
                      <a:pt x="2951" y="6107"/>
                    </a:cubicBezTo>
                    <a:cubicBezTo>
                      <a:pt x="2884" y="6055"/>
                      <a:pt x="2808" y="6032"/>
                      <a:pt x="2732" y="6032"/>
                    </a:cubicBezTo>
                    <a:cubicBezTo>
                      <a:pt x="2592" y="6032"/>
                      <a:pt x="2453" y="6110"/>
                      <a:pt x="2386" y="6232"/>
                    </a:cubicBezTo>
                    <a:cubicBezTo>
                      <a:pt x="2366" y="6272"/>
                      <a:pt x="2332" y="6288"/>
                      <a:pt x="2297" y="6288"/>
                    </a:cubicBezTo>
                    <a:cubicBezTo>
                      <a:pt x="2221" y="6288"/>
                      <a:pt x="2140" y="6207"/>
                      <a:pt x="2197" y="6107"/>
                    </a:cubicBezTo>
                    <a:cubicBezTo>
                      <a:pt x="2306" y="5904"/>
                      <a:pt x="2537" y="5779"/>
                      <a:pt x="2766" y="5779"/>
                    </a:cubicBezTo>
                    <a:close/>
                    <a:moveTo>
                      <a:pt x="15498" y="9198"/>
                    </a:moveTo>
                    <a:cubicBezTo>
                      <a:pt x="15549" y="9198"/>
                      <a:pt x="15604" y="9226"/>
                      <a:pt x="15630" y="9287"/>
                    </a:cubicBezTo>
                    <a:cubicBezTo>
                      <a:pt x="15722" y="9501"/>
                      <a:pt x="15912" y="9591"/>
                      <a:pt x="16113" y="9591"/>
                    </a:cubicBezTo>
                    <a:cubicBezTo>
                      <a:pt x="16325" y="9591"/>
                      <a:pt x="16548" y="9490"/>
                      <a:pt x="16677" y="9329"/>
                    </a:cubicBezTo>
                    <a:cubicBezTo>
                      <a:pt x="16703" y="9298"/>
                      <a:pt x="16733" y="9285"/>
                      <a:pt x="16762" y="9285"/>
                    </a:cubicBezTo>
                    <a:cubicBezTo>
                      <a:pt x="16850" y="9285"/>
                      <a:pt x="16933" y="9402"/>
                      <a:pt x="16886" y="9496"/>
                    </a:cubicBezTo>
                    <a:cubicBezTo>
                      <a:pt x="16769" y="9775"/>
                      <a:pt x="16517" y="9896"/>
                      <a:pt x="16250" y="9896"/>
                    </a:cubicBezTo>
                    <a:cubicBezTo>
                      <a:pt x="15897" y="9896"/>
                      <a:pt x="15519" y="9684"/>
                      <a:pt x="15400" y="9350"/>
                    </a:cubicBezTo>
                    <a:cubicBezTo>
                      <a:pt x="15364" y="9253"/>
                      <a:pt x="15426" y="9198"/>
                      <a:pt x="15498" y="9198"/>
                    </a:cubicBezTo>
                    <a:close/>
                    <a:moveTo>
                      <a:pt x="15028" y="10182"/>
                    </a:moveTo>
                    <a:cubicBezTo>
                      <a:pt x="15083" y="10182"/>
                      <a:pt x="15138" y="10190"/>
                      <a:pt x="15191" y="10208"/>
                    </a:cubicBezTo>
                    <a:cubicBezTo>
                      <a:pt x="15463" y="10312"/>
                      <a:pt x="15609" y="10626"/>
                      <a:pt x="15505" y="10877"/>
                    </a:cubicBezTo>
                    <a:cubicBezTo>
                      <a:pt x="15479" y="10939"/>
                      <a:pt x="15427" y="10967"/>
                      <a:pt x="15378" y="10967"/>
                    </a:cubicBezTo>
                    <a:cubicBezTo>
                      <a:pt x="15311" y="10967"/>
                      <a:pt x="15250" y="10912"/>
                      <a:pt x="15275" y="10815"/>
                    </a:cubicBezTo>
                    <a:cubicBezTo>
                      <a:pt x="15315" y="10585"/>
                      <a:pt x="15146" y="10416"/>
                      <a:pt x="14964" y="10416"/>
                    </a:cubicBezTo>
                    <a:cubicBezTo>
                      <a:pt x="14865" y="10416"/>
                      <a:pt x="14763" y="10466"/>
                      <a:pt x="14689" y="10584"/>
                    </a:cubicBezTo>
                    <a:cubicBezTo>
                      <a:pt x="14669" y="10624"/>
                      <a:pt x="14640" y="10641"/>
                      <a:pt x="14612" y="10641"/>
                    </a:cubicBezTo>
                    <a:cubicBezTo>
                      <a:pt x="14552" y="10641"/>
                      <a:pt x="14493" y="10565"/>
                      <a:pt x="14521" y="10480"/>
                    </a:cubicBezTo>
                    <a:cubicBezTo>
                      <a:pt x="14620" y="10298"/>
                      <a:pt x="14824" y="10182"/>
                      <a:pt x="15028" y="10182"/>
                    </a:cubicBezTo>
                    <a:close/>
                    <a:moveTo>
                      <a:pt x="17103" y="11285"/>
                    </a:moveTo>
                    <a:cubicBezTo>
                      <a:pt x="17380" y="11285"/>
                      <a:pt x="17644" y="11482"/>
                      <a:pt x="17681" y="11777"/>
                    </a:cubicBezTo>
                    <a:cubicBezTo>
                      <a:pt x="17695" y="11863"/>
                      <a:pt x="17612" y="11938"/>
                      <a:pt x="17532" y="11938"/>
                    </a:cubicBezTo>
                    <a:cubicBezTo>
                      <a:pt x="17494" y="11938"/>
                      <a:pt x="17456" y="11922"/>
                      <a:pt x="17430" y="11882"/>
                    </a:cubicBezTo>
                    <a:cubicBezTo>
                      <a:pt x="17367" y="11735"/>
                      <a:pt x="17221" y="11610"/>
                      <a:pt x="17053" y="11610"/>
                    </a:cubicBezTo>
                    <a:cubicBezTo>
                      <a:pt x="16865" y="11610"/>
                      <a:pt x="16718" y="11777"/>
                      <a:pt x="16718" y="11944"/>
                    </a:cubicBezTo>
                    <a:cubicBezTo>
                      <a:pt x="16708" y="12031"/>
                      <a:pt x="16641" y="12078"/>
                      <a:pt x="16577" y="12078"/>
                    </a:cubicBezTo>
                    <a:cubicBezTo>
                      <a:pt x="16516" y="12078"/>
                      <a:pt x="16457" y="12036"/>
                      <a:pt x="16446" y="11944"/>
                    </a:cubicBezTo>
                    <a:cubicBezTo>
                      <a:pt x="16446" y="11631"/>
                      <a:pt x="16656" y="11338"/>
                      <a:pt x="16990" y="11296"/>
                    </a:cubicBezTo>
                    <a:cubicBezTo>
                      <a:pt x="17028" y="11288"/>
                      <a:pt x="17066" y="11285"/>
                      <a:pt x="17103" y="11285"/>
                    </a:cubicBezTo>
                    <a:close/>
                    <a:moveTo>
                      <a:pt x="4131" y="19139"/>
                    </a:moveTo>
                    <a:cubicBezTo>
                      <a:pt x="4190" y="19139"/>
                      <a:pt x="4250" y="19146"/>
                      <a:pt x="4311" y="19163"/>
                    </a:cubicBezTo>
                    <a:cubicBezTo>
                      <a:pt x="4583" y="19226"/>
                      <a:pt x="4855" y="19498"/>
                      <a:pt x="4750" y="19791"/>
                    </a:cubicBezTo>
                    <a:cubicBezTo>
                      <a:pt x="4732" y="19854"/>
                      <a:pt x="4687" y="19882"/>
                      <a:pt x="4640" y="19882"/>
                    </a:cubicBezTo>
                    <a:cubicBezTo>
                      <a:pt x="4577" y="19882"/>
                      <a:pt x="4511" y="19832"/>
                      <a:pt x="4499" y="19749"/>
                    </a:cubicBezTo>
                    <a:cubicBezTo>
                      <a:pt x="4474" y="19515"/>
                      <a:pt x="4348" y="19434"/>
                      <a:pt x="4189" y="19434"/>
                    </a:cubicBezTo>
                    <a:cubicBezTo>
                      <a:pt x="3951" y="19434"/>
                      <a:pt x="3637" y="19615"/>
                      <a:pt x="3474" y="19728"/>
                    </a:cubicBezTo>
                    <a:cubicBezTo>
                      <a:pt x="3456" y="19743"/>
                      <a:pt x="3436" y="19749"/>
                      <a:pt x="3417" y="19749"/>
                    </a:cubicBezTo>
                    <a:cubicBezTo>
                      <a:pt x="3326" y="19749"/>
                      <a:pt x="3241" y="19605"/>
                      <a:pt x="3327" y="19519"/>
                    </a:cubicBezTo>
                    <a:cubicBezTo>
                      <a:pt x="3555" y="19343"/>
                      <a:pt x="3827" y="19139"/>
                      <a:pt x="4131" y="19139"/>
                    </a:cubicBezTo>
                    <a:close/>
                    <a:moveTo>
                      <a:pt x="8224" y="19919"/>
                    </a:moveTo>
                    <a:cubicBezTo>
                      <a:pt x="8339" y="19919"/>
                      <a:pt x="8414" y="20096"/>
                      <a:pt x="8307" y="20167"/>
                    </a:cubicBezTo>
                    <a:cubicBezTo>
                      <a:pt x="8056" y="20356"/>
                      <a:pt x="7972" y="20711"/>
                      <a:pt x="8140" y="20963"/>
                    </a:cubicBezTo>
                    <a:cubicBezTo>
                      <a:pt x="8259" y="21141"/>
                      <a:pt x="8441" y="21193"/>
                      <a:pt x="8634" y="21193"/>
                    </a:cubicBezTo>
                    <a:cubicBezTo>
                      <a:pt x="8713" y="21193"/>
                      <a:pt x="8793" y="21184"/>
                      <a:pt x="8872" y="21172"/>
                    </a:cubicBezTo>
                    <a:cubicBezTo>
                      <a:pt x="8878" y="21171"/>
                      <a:pt x="8884" y="21170"/>
                      <a:pt x="8890" y="21170"/>
                    </a:cubicBezTo>
                    <a:cubicBezTo>
                      <a:pt x="9022" y="21170"/>
                      <a:pt x="9055" y="21385"/>
                      <a:pt x="8935" y="21465"/>
                    </a:cubicBezTo>
                    <a:cubicBezTo>
                      <a:pt x="8835" y="21526"/>
                      <a:pt x="8723" y="21553"/>
                      <a:pt x="8610" y="21553"/>
                    </a:cubicBezTo>
                    <a:cubicBezTo>
                      <a:pt x="8295" y="21553"/>
                      <a:pt x="7964" y="21344"/>
                      <a:pt x="7826" y="21067"/>
                    </a:cubicBezTo>
                    <a:cubicBezTo>
                      <a:pt x="7617" y="20670"/>
                      <a:pt x="7805" y="20167"/>
                      <a:pt x="8161" y="19937"/>
                    </a:cubicBezTo>
                    <a:cubicBezTo>
                      <a:pt x="8183" y="19925"/>
                      <a:pt x="8204" y="19919"/>
                      <a:pt x="8224" y="19919"/>
                    </a:cubicBezTo>
                    <a:close/>
                    <a:moveTo>
                      <a:pt x="6019" y="22121"/>
                    </a:moveTo>
                    <a:cubicBezTo>
                      <a:pt x="6077" y="22121"/>
                      <a:pt x="6131" y="22158"/>
                      <a:pt x="6131" y="22239"/>
                    </a:cubicBezTo>
                    <a:cubicBezTo>
                      <a:pt x="6155" y="22594"/>
                      <a:pt x="5851" y="22788"/>
                      <a:pt x="5548" y="22788"/>
                    </a:cubicBezTo>
                    <a:cubicBezTo>
                      <a:pt x="5315" y="22788"/>
                      <a:pt x="5083" y="22673"/>
                      <a:pt x="5001" y="22427"/>
                    </a:cubicBezTo>
                    <a:cubicBezTo>
                      <a:pt x="4973" y="22371"/>
                      <a:pt x="5038" y="22325"/>
                      <a:pt x="5097" y="22325"/>
                    </a:cubicBezTo>
                    <a:cubicBezTo>
                      <a:pt x="5127" y="22325"/>
                      <a:pt x="5155" y="22337"/>
                      <a:pt x="5169" y="22364"/>
                    </a:cubicBezTo>
                    <a:cubicBezTo>
                      <a:pt x="5221" y="22487"/>
                      <a:pt x="5347" y="22543"/>
                      <a:pt x="5478" y="22543"/>
                    </a:cubicBezTo>
                    <a:cubicBezTo>
                      <a:pt x="5661" y="22543"/>
                      <a:pt x="5856" y="22434"/>
                      <a:pt x="5880" y="22239"/>
                    </a:cubicBezTo>
                    <a:cubicBezTo>
                      <a:pt x="5891" y="22163"/>
                      <a:pt x="5957" y="22121"/>
                      <a:pt x="6019" y="22121"/>
                    </a:cubicBezTo>
                    <a:close/>
                    <a:moveTo>
                      <a:pt x="8218" y="22571"/>
                    </a:moveTo>
                    <a:cubicBezTo>
                      <a:pt x="8311" y="22571"/>
                      <a:pt x="8404" y="22585"/>
                      <a:pt x="8495" y="22615"/>
                    </a:cubicBezTo>
                    <a:cubicBezTo>
                      <a:pt x="8684" y="22678"/>
                      <a:pt x="8767" y="22908"/>
                      <a:pt x="8788" y="23097"/>
                    </a:cubicBezTo>
                    <a:cubicBezTo>
                      <a:pt x="8830" y="23306"/>
                      <a:pt x="8788" y="23536"/>
                      <a:pt x="8663" y="23704"/>
                    </a:cubicBezTo>
                    <a:cubicBezTo>
                      <a:pt x="8632" y="23750"/>
                      <a:pt x="8583" y="23771"/>
                      <a:pt x="8538" y="23771"/>
                    </a:cubicBezTo>
                    <a:cubicBezTo>
                      <a:pt x="8461" y="23771"/>
                      <a:pt x="8393" y="23712"/>
                      <a:pt x="8433" y="23620"/>
                    </a:cubicBezTo>
                    <a:cubicBezTo>
                      <a:pt x="8495" y="23411"/>
                      <a:pt x="8600" y="22971"/>
                      <a:pt x="8349" y="22846"/>
                    </a:cubicBezTo>
                    <a:cubicBezTo>
                      <a:pt x="8279" y="22811"/>
                      <a:pt x="8202" y="22795"/>
                      <a:pt x="8124" y="22795"/>
                    </a:cubicBezTo>
                    <a:cubicBezTo>
                      <a:pt x="7924" y="22795"/>
                      <a:pt x="7716" y="22898"/>
                      <a:pt x="7596" y="23034"/>
                    </a:cubicBezTo>
                    <a:cubicBezTo>
                      <a:pt x="7586" y="23043"/>
                      <a:pt x="7575" y="23048"/>
                      <a:pt x="7563" y="23048"/>
                    </a:cubicBezTo>
                    <a:cubicBezTo>
                      <a:pt x="7521" y="23048"/>
                      <a:pt x="7475" y="22999"/>
                      <a:pt x="7491" y="22950"/>
                    </a:cubicBezTo>
                    <a:cubicBezTo>
                      <a:pt x="7650" y="22712"/>
                      <a:pt x="7928" y="22571"/>
                      <a:pt x="8218" y="22571"/>
                    </a:cubicBezTo>
                    <a:close/>
                    <a:moveTo>
                      <a:pt x="14956" y="31028"/>
                    </a:moveTo>
                    <a:cubicBezTo>
                      <a:pt x="15051" y="31028"/>
                      <a:pt x="15108" y="31187"/>
                      <a:pt x="15003" y="31257"/>
                    </a:cubicBezTo>
                    <a:cubicBezTo>
                      <a:pt x="14542" y="31550"/>
                      <a:pt x="14814" y="32261"/>
                      <a:pt x="15296" y="32366"/>
                    </a:cubicBezTo>
                    <a:cubicBezTo>
                      <a:pt x="15463" y="32408"/>
                      <a:pt x="15421" y="32659"/>
                      <a:pt x="15254" y="32659"/>
                    </a:cubicBezTo>
                    <a:cubicBezTo>
                      <a:pt x="15247" y="32659"/>
                      <a:pt x="15241" y="32659"/>
                      <a:pt x="15234" y="32659"/>
                    </a:cubicBezTo>
                    <a:cubicBezTo>
                      <a:pt x="14455" y="32659"/>
                      <a:pt x="14255" y="31401"/>
                      <a:pt x="14898" y="31048"/>
                    </a:cubicBezTo>
                    <a:cubicBezTo>
                      <a:pt x="14918" y="31034"/>
                      <a:pt x="14938" y="31028"/>
                      <a:pt x="14956" y="31028"/>
                    </a:cubicBezTo>
                    <a:close/>
                    <a:moveTo>
                      <a:pt x="13534" y="33210"/>
                    </a:moveTo>
                    <a:cubicBezTo>
                      <a:pt x="13954" y="33210"/>
                      <a:pt x="14306" y="33869"/>
                      <a:pt x="13936" y="34165"/>
                    </a:cubicBezTo>
                    <a:cubicBezTo>
                      <a:pt x="13901" y="34195"/>
                      <a:pt x="13865" y="34207"/>
                      <a:pt x="13831" y="34207"/>
                    </a:cubicBezTo>
                    <a:cubicBezTo>
                      <a:pt x="13718" y="34207"/>
                      <a:pt x="13630" y="34073"/>
                      <a:pt x="13726" y="33977"/>
                    </a:cubicBezTo>
                    <a:cubicBezTo>
                      <a:pt x="13902" y="33782"/>
                      <a:pt x="13714" y="33406"/>
                      <a:pt x="13468" y="33406"/>
                    </a:cubicBezTo>
                    <a:cubicBezTo>
                      <a:pt x="13450" y="33406"/>
                      <a:pt x="13431" y="33408"/>
                      <a:pt x="13412" y="33412"/>
                    </a:cubicBezTo>
                    <a:cubicBezTo>
                      <a:pt x="13399" y="33417"/>
                      <a:pt x="13386" y="33419"/>
                      <a:pt x="13374" y="33419"/>
                    </a:cubicBezTo>
                    <a:cubicBezTo>
                      <a:pt x="13280" y="33419"/>
                      <a:pt x="13259" y="33282"/>
                      <a:pt x="13371" y="33245"/>
                    </a:cubicBezTo>
                    <a:cubicBezTo>
                      <a:pt x="13425" y="33221"/>
                      <a:pt x="13480" y="33210"/>
                      <a:pt x="13534" y="33210"/>
                    </a:cubicBezTo>
                    <a:close/>
                    <a:moveTo>
                      <a:pt x="7263" y="37827"/>
                    </a:moveTo>
                    <a:cubicBezTo>
                      <a:pt x="7361" y="37827"/>
                      <a:pt x="7431" y="37964"/>
                      <a:pt x="7345" y="38015"/>
                    </a:cubicBezTo>
                    <a:cubicBezTo>
                      <a:pt x="7198" y="38141"/>
                      <a:pt x="7135" y="38350"/>
                      <a:pt x="7219" y="38517"/>
                    </a:cubicBezTo>
                    <a:cubicBezTo>
                      <a:pt x="7277" y="38619"/>
                      <a:pt x="7406" y="38680"/>
                      <a:pt x="7528" y="38680"/>
                    </a:cubicBezTo>
                    <a:cubicBezTo>
                      <a:pt x="7582" y="38680"/>
                      <a:pt x="7635" y="38669"/>
                      <a:pt x="7679" y="38643"/>
                    </a:cubicBezTo>
                    <a:cubicBezTo>
                      <a:pt x="7706" y="38631"/>
                      <a:pt x="7731" y="38626"/>
                      <a:pt x="7755" y="38626"/>
                    </a:cubicBezTo>
                    <a:cubicBezTo>
                      <a:pt x="7902" y="38626"/>
                      <a:pt x="7991" y="38822"/>
                      <a:pt x="7847" y="38894"/>
                    </a:cubicBezTo>
                    <a:cubicBezTo>
                      <a:pt x="7746" y="38952"/>
                      <a:pt x="7633" y="38979"/>
                      <a:pt x="7521" y="38979"/>
                    </a:cubicBezTo>
                    <a:cubicBezTo>
                      <a:pt x="7306" y="38979"/>
                      <a:pt x="7092" y="38877"/>
                      <a:pt x="6968" y="38685"/>
                    </a:cubicBezTo>
                    <a:cubicBezTo>
                      <a:pt x="6801" y="38392"/>
                      <a:pt x="6926" y="38015"/>
                      <a:pt x="7198" y="37848"/>
                    </a:cubicBezTo>
                    <a:cubicBezTo>
                      <a:pt x="7220" y="37833"/>
                      <a:pt x="7242" y="37827"/>
                      <a:pt x="7263" y="37827"/>
                    </a:cubicBezTo>
                    <a:close/>
                    <a:moveTo>
                      <a:pt x="924" y="0"/>
                    </a:moveTo>
                    <a:cubicBezTo>
                      <a:pt x="764" y="0"/>
                      <a:pt x="608" y="18"/>
                      <a:pt x="461" y="60"/>
                    </a:cubicBezTo>
                    <a:lnTo>
                      <a:pt x="440" y="60"/>
                    </a:lnTo>
                    <a:cubicBezTo>
                      <a:pt x="63" y="6002"/>
                      <a:pt x="0" y="11944"/>
                      <a:pt x="356" y="17887"/>
                    </a:cubicBezTo>
                    <a:cubicBezTo>
                      <a:pt x="796" y="24666"/>
                      <a:pt x="1716" y="31403"/>
                      <a:pt x="3160" y="38036"/>
                    </a:cubicBezTo>
                    <a:cubicBezTo>
                      <a:pt x="3348" y="38957"/>
                      <a:pt x="3474" y="40066"/>
                      <a:pt x="4164" y="40756"/>
                    </a:cubicBezTo>
                    <a:cubicBezTo>
                      <a:pt x="4771" y="41342"/>
                      <a:pt x="5671" y="41510"/>
                      <a:pt x="6487" y="41572"/>
                    </a:cubicBezTo>
                    <a:cubicBezTo>
                      <a:pt x="6881" y="41602"/>
                      <a:pt x="7278" y="41613"/>
                      <a:pt x="7677" y="41613"/>
                    </a:cubicBezTo>
                    <a:cubicBezTo>
                      <a:pt x="8697" y="41613"/>
                      <a:pt x="9727" y="41540"/>
                      <a:pt x="10734" y="41510"/>
                    </a:cubicBezTo>
                    <a:cubicBezTo>
                      <a:pt x="12534" y="41447"/>
                      <a:pt x="14647" y="41656"/>
                      <a:pt x="15609" y="39794"/>
                    </a:cubicBezTo>
                    <a:cubicBezTo>
                      <a:pt x="16237" y="38559"/>
                      <a:pt x="16321" y="36990"/>
                      <a:pt x="16509" y="35651"/>
                    </a:cubicBezTo>
                    <a:cubicBezTo>
                      <a:pt x="18162" y="24415"/>
                      <a:pt x="18685" y="13053"/>
                      <a:pt x="18183" y="1713"/>
                    </a:cubicBezTo>
                    <a:lnTo>
                      <a:pt x="18183" y="1713"/>
                    </a:lnTo>
                    <a:cubicBezTo>
                      <a:pt x="16754" y="3225"/>
                      <a:pt x="14758" y="3813"/>
                      <a:pt x="12739" y="3813"/>
                    </a:cubicBezTo>
                    <a:cubicBezTo>
                      <a:pt x="12215" y="3813"/>
                      <a:pt x="11690" y="3774"/>
                      <a:pt x="11174" y="3701"/>
                    </a:cubicBezTo>
                    <a:cubicBezTo>
                      <a:pt x="9500" y="3449"/>
                      <a:pt x="7910" y="2822"/>
                      <a:pt x="6361" y="2152"/>
                    </a:cubicBezTo>
                    <a:cubicBezTo>
                      <a:pt x="5524" y="1776"/>
                      <a:pt x="4687" y="1378"/>
                      <a:pt x="3829" y="1022"/>
                    </a:cubicBezTo>
                    <a:cubicBezTo>
                      <a:pt x="3057" y="681"/>
                      <a:pt x="1898" y="0"/>
                      <a:pt x="92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56" name="Google Shape;15056;p43"/>
              <p:cNvSpPr/>
              <p:nvPr/>
            </p:nvSpPr>
            <p:spPr>
              <a:xfrm>
                <a:off x="5137325" y="2274500"/>
                <a:ext cx="558700" cy="1236175"/>
              </a:xfrm>
              <a:custGeom>
                <a:rect b="b" l="l" r="r" t="t"/>
                <a:pathLst>
                  <a:path extrusionOk="0" h="49447" w="22348">
                    <a:moveTo>
                      <a:pt x="796" y="1"/>
                    </a:moveTo>
                    <a:cubicBezTo>
                      <a:pt x="545" y="3725"/>
                      <a:pt x="168" y="7429"/>
                      <a:pt x="84" y="11174"/>
                    </a:cubicBezTo>
                    <a:cubicBezTo>
                      <a:pt x="1" y="15191"/>
                      <a:pt x="84" y="19229"/>
                      <a:pt x="356" y="23247"/>
                    </a:cubicBezTo>
                    <a:cubicBezTo>
                      <a:pt x="859" y="30528"/>
                      <a:pt x="1821" y="37872"/>
                      <a:pt x="3453" y="45007"/>
                    </a:cubicBezTo>
                    <a:cubicBezTo>
                      <a:pt x="3872" y="46807"/>
                      <a:pt x="4520" y="48648"/>
                      <a:pt x="6487" y="49213"/>
                    </a:cubicBezTo>
                    <a:cubicBezTo>
                      <a:pt x="7085" y="49389"/>
                      <a:pt x="7708" y="49446"/>
                      <a:pt x="8337" y="49446"/>
                    </a:cubicBezTo>
                    <a:cubicBezTo>
                      <a:pt x="9206" y="49446"/>
                      <a:pt x="10085" y="49336"/>
                      <a:pt x="10923" y="49276"/>
                    </a:cubicBezTo>
                    <a:lnTo>
                      <a:pt x="13894" y="49025"/>
                    </a:lnTo>
                    <a:cubicBezTo>
                      <a:pt x="14877" y="48941"/>
                      <a:pt x="16154" y="49025"/>
                      <a:pt x="17033" y="48543"/>
                    </a:cubicBezTo>
                    <a:cubicBezTo>
                      <a:pt x="18623" y="47665"/>
                      <a:pt x="19104" y="45154"/>
                      <a:pt x="19376" y="43522"/>
                    </a:cubicBezTo>
                    <a:cubicBezTo>
                      <a:pt x="20025" y="39839"/>
                      <a:pt x="20338" y="36073"/>
                      <a:pt x="20757" y="32349"/>
                    </a:cubicBezTo>
                    <a:cubicBezTo>
                      <a:pt x="21154" y="28771"/>
                      <a:pt x="21510" y="25193"/>
                      <a:pt x="21761" y="21615"/>
                    </a:cubicBezTo>
                    <a:cubicBezTo>
                      <a:pt x="22263" y="14417"/>
                      <a:pt x="22347" y="7198"/>
                      <a:pt x="21636" y="1"/>
                    </a:cubicBezTo>
                    <a:cubicBezTo>
                      <a:pt x="21399" y="56"/>
                      <a:pt x="21143" y="75"/>
                      <a:pt x="20893" y="75"/>
                    </a:cubicBezTo>
                    <a:cubicBezTo>
                      <a:pt x="20769" y="75"/>
                      <a:pt x="20645" y="70"/>
                      <a:pt x="20527" y="63"/>
                    </a:cubicBezTo>
                    <a:cubicBezTo>
                      <a:pt x="20234" y="42"/>
                      <a:pt x="19962" y="22"/>
                      <a:pt x="19669" y="1"/>
                    </a:cubicBezTo>
                    <a:lnTo>
                      <a:pt x="19669" y="1"/>
                    </a:lnTo>
                    <a:cubicBezTo>
                      <a:pt x="19669" y="22"/>
                      <a:pt x="19690" y="42"/>
                      <a:pt x="19690" y="63"/>
                    </a:cubicBezTo>
                    <a:cubicBezTo>
                      <a:pt x="20380" y="8475"/>
                      <a:pt x="20464" y="16886"/>
                      <a:pt x="19983" y="25318"/>
                    </a:cubicBezTo>
                    <a:cubicBezTo>
                      <a:pt x="19773" y="28959"/>
                      <a:pt x="19460" y="32600"/>
                      <a:pt x="19020" y="36240"/>
                    </a:cubicBezTo>
                    <a:cubicBezTo>
                      <a:pt x="18790" y="38123"/>
                      <a:pt x="18539" y="39986"/>
                      <a:pt x="18246" y="41869"/>
                    </a:cubicBezTo>
                    <a:cubicBezTo>
                      <a:pt x="18079" y="42978"/>
                      <a:pt x="17911" y="44170"/>
                      <a:pt x="17305" y="45154"/>
                    </a:cubicBezTo>
                    <a:cubicBezTo>
                      <a:pt x="16677" y="46200"/>
                      <a:pt x="15693" y="46618"/>
                      <a:pt x="14522" y="46723"/>
                    </a:cubicBezTo>
                    <a:cubicBezTo>
                      <a:pt x="12931" y="46890"/>
                      <a:pt x="11320" y="46849"/>
                      <a:pt x="9730" y="46890"/>
                    </a:cubicBezTo>
                    <a:cubicBezTo>
                      <a:pt x="9513" y="46896"/>
                      <a:pt x="9297" y="46900"/>
                      <a:pt x="9084" y="46900"/>
                    </a:cubicBezTo>
                    <a:cubicBezTo>
                      <a:pt x="6918" y="46900"/>
                      <a:pt x="5021" y="46527"/>
                      <a:pt x="4374" y="44108"/>
                    </a:cubicBezTo>
                    <a:cubicBezTo>
                      <a:pt x="2532" y="37203"/>
                      <a:pt x="1779" y="29817"/>
                      <a:pt x="1340" y="22703"/>
                    </a:cubicBezTo>
                    <a:cubicBezTo>
                      <a:pt x="900" y="15359"/>
                      <a:pt x="1005" y="7931"/>
                      <a:pt x="1842" y="607"/>
                    </a:cubicBezTo>
                    <a:cubicBezTo>
                      <a:pt x="1737" y="566"/>
                      <a:pt x="1654" y="545"/>
                      <a:pt x="1549" y="503"/>
                    </a:cubicBezTo>
                    <a:cubicBezTo>
                      <a:pt x="1256" y="377"/>
                      <a:pt x="1005" y="210"/>
                      <a:pt x="79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57" name="Google Shape;15057;p43"/>
              <p:cNvSpPr/>
              <p:nvPr/>
            </p:nvSpPr>
            <p:spPr>
              <a:xfrm>
                <a:off x="5151450" y="2189000"/>
                <a:ext cx="542475" cy="89550"/>
              </a:xfrm>
              <a:custGeom>
                <a:rect b="b" l="l" r="r" t="t"/>
                <a:pathLst>
                  <a:path extrusionOk="0" h="3582" w="21699">
                    <a:moveTo>
                      <a:pt x="18569" y="1"/>
                    </a:moveTo>
                    <a:cubicBezTo>
                      <a:pt x="17363" y="1"/>
                      <a:pt x="16066" y="346"/>
                      <a:pt x="15149" y="596"/>
                    </a:cubicBezTo>
                    <a:cubicBezTo>
                      <a:pt x="13706" y="1014"/>
                      <a:pt x="12283" y="1391"/>
                      <a:pt x="10776" y="1538"/>
                    </a:cubicBezTo>
                    <a:cubicBezTo>
                      <a:pt x="10319" y="1575"/>
                      <a:pt x="9857" y="1593"/>
                      <a:pt x="9395" y="1593"/>
                    </a:cubicBezTo>
                    <a:cubicBezTo>
                      <a:pt x="8293" y="1593"/>
                      <a:pt x="7186" y="1487"/>
                      <a:pt x="6110" y="1266"/>
                    </a:cubicBezTo>
                    <a:cubicBezTo>
                      <a:pt x="5254" y="1089"/>
                      <a:pt x="3313" y="268"/>
                      <a:pt x="1899" y="268"/>
                    </a:cubicBezTo>
                    <a:cubicBezTo>
                      <a:pt x="964" y="268"/>
                      <a:pt x="260" y="627"/>
                      <a:pt x="252" y="1768"/>
                    </a:cubicBezTo>
                    <a:cubicBezTo>
                      <a:pt x="252" y="1914"/>
                      <a:pt x="126" y="1998"/>
                      <a:pt x="22" y="1998"/>
                    </a:cubicBezTo>
                    <a:cubicBezTo>
                      <a:pt x="1" y="2144"/>
                      <a:pt x="1" y="2291"/>
                      <a:pt x="22" y="2416"/>
                    </a:cubicBezTo>
                    <a:cubicBezTo>
                      <a:pt x="47" y="2406"/>
                      <a:pt x="76" y="2401"/>
                      <a:pt x="105" y="2401"/>
                    </a:cubicBezTo>
                    <a:cubicBezTo>
                      <a:pt x="196" y="2401"/>
                      <a:pt x="288" y="2452"/>
                      <a:pt x="273" y="2563"/>
                    </a:cubicBezTo>
                    <a:cubicBezTo>
                      <a:pt x="273" y="2688"/>
                      <a:pt x="273" y="2814"/>
                      <a:pt x="252" y="2960"/>
                    </a:cubicBezTo>
                    <a:cubicBezTo>
                      <a:pt x="607" y="3424"/>
                      <a:pt x="1311" y="3582"/>
                      <a:pt x="2129" y="3582"/>
                    </a:cubicBezTo>
                    <a:cubicBezTo>
                      <a:pt x="3673" y="3582"/>
                      <a:pt x="5624" y="3021"/>
                      <a:pt x="6403" y="2898"/>
                    </a:cubicBezTo>
                    <a:cubicBezTo>
                      <a:pt x="8077" y="2646"/>
                      <a:pt x="9772" y="2479"/>
                      <a:pt x="11467" y="2416"/>
                    </a:cubicBezTo>
                    <a:cubicBezTo>
                      <a:pt x="11937" y="2400"/>
                      <a:pt x="12409" y="2392"/>
                      <a:pt x="12881" y="2392"/>
                    </a:cubicBezTo>
                    <a:cubicBezTo>
                      <a:pt x="14257" y="2392"/>
                      <a:pt x="15635" y="2459"/>
                      <a:pt x="16991" y="2584"/>
                    </a:cubicBezTo>
                    <a:cubicBezTo>
                      <a:pt x="17681" y="2646"/>
                      <a:pt x="18372" y="2730"/>
                      <a:pt x="19062" y="2835"/>
                    </a:cubicBezTo>
                    <a:cubicBezTo>
                      <a:pt x="19473" y="2891"/>
                      <a:pt x="19901" y="2964"/>
                      <a:pt x="20316" y="2964"/>
                    </a:cubicBezTo>
                    <a:cubicBezTo>
                      <a:pt x="20365" y="2964"/>
                      <a:pt x="20415" y="2963"/>
                      <a:pt x="20464" y="2960"/>
                    </a:cubicBezTo>
                    <a:cubicBezTo>
                      <a:pt x="21594" y="2939"/>
                      <a:pt x="21698" y="1496"/>
                      <a:pt x="20945" y="784"/>
                    </a:cubicBezTo>
                    <a:cubicBezTo>
                      <a:pt x="20341" y="198"/>
                      <a:pt x="19481" y="1"/>
                      <a:pt x="185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58" name="Google Shape;15058;p43"/>
              <p:cNvSpPr/>
              <p:nvPr/>
            </p:nvSpPr>
            <p:spPr>
              <a:xfrm>
                <a:off x="5184925" y="2262325"/>
                <a:ext cx="442050" cy="212800"/>
              </a:xfrm>
              <a:custGeom>
                <a:rect b="b" l="l" r="r" t="t"/>
                <a:pathLst>
                  <a:path extrusionOk="0" h="8512" w="17682">
                    <a:moveTo>
                      <a:pt x="11415" y="0"/>
                    </a:moveTo>
                    <a:cubicBezTo>
                      <a:pt x="9249" y="0"/>
                      <a:pt x="7088" y="170"/>
                      <a:pt x="4960" y="509"/>
                    </a:cubicBezTo>
                    <a:cubicBezTo>
                      <a:pt x="3782" y="702"/>
                      <a:pt x="2325" y="1220"/>
                      <a:pt x="1008" y="1220"/>
                    </a:cubicBezTo>
                    <a:cubicBezTo>
                      <a:pt x="757" y="1220"/>
                      <a:pt x="511" y="1201"/>
                      <a:pt x="273" y="1157"/>
                    </a:cubicBezTo>
                    <a:cubicBezTo>
                      <a:pt x="168" y="2454"/>
                      <a:pt x="84" y="3752"/>
                      <a:pt x="1" y="5049"/>
                    </a:cubicBezTo>
                    <a:cubicBezTo>
                      <a:pt x="237" y="4959"/>
                      <a:pt x="483" y="4921"/>
                      <a:pt x="735" y="4921"/>
                    </a:cubicBezTo>
                    <a:cubicBezTo>
                      <a:pt x="1712" y="4921"/>
                      <a:pt x="2772" y="5495"/>
                      <a:pt x="3621" y="5844"/>
                    </a:cubicBezTo>
                    <a:cubicBezTo>
                      <a:pt x="5232" y="6514"/>
                      <a:pt x="6822" y="7288"/>
                      <a:pt x="8496" y="7853"/>
                    </a:cubicBezTo>
                    <a:cubicBezTo>
                      <a:pt x="9723" y="8253"/>
                      <a:pt x="11051" y="8512"/>
                      <a:pt x="12352" y="8512"/>
                    </a:cubicBezTo>
                    <a:cubicBezTo>
                      <a:pt x="14246" y="8512"/>
                      <a:pt x="16083" y="7965"/>
                      <a:pt x="17472" y="6514"/>
                    </a:cubicBezTo>
                    <a:cubicBezTo>
                      <a:pt x="17519" y="6467"/>
                      <a:pt x="17578" y="6443"/>
                      <a:pt x="17631" y="6443"/>
                    </a:cubicBezTo>
                    <a:cubicBezTo>
                      <a:pt x="17648" y="6443"/>
                      <a:pt x="17665" y="6446"/>
                      <a:pt x="17681" y="6451"/>
                    </a:cubicBezTo>
                    <a:cubicBezTo>
                      <a:pt x="17597" y="4484"/>
                      <a:pt x="17472" y="2517"/>
                      <a:pt x="17305" y="550"/>
                    </a:cubicBezTo>
                    <a:cubicBezTo>
                      <a:pt x="17305" y="509"/>
                      <a:pt x="17325" y="467"/>
                      <a:pt x="17325" y="425"/>
                    </a:cubicBezTo>
                    <a:cubicBezTo>
                      <a:pt x="15610" y="257"/>
                      <a:pt x="13894" y="27"/>
                      <a:pt x="12136" y="6"/>
                    </a:cubicBezTo>
                    <a:cubicBezTo>
                      <a:pt x="11896" y="2"/>
                      <a:pt x="11655" y="0"/>
                      <a:pt x="1141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59" name="Google Shape;15059;p43"/>
              <p:cNvSpPr/>
              <p:nvPr/>
            </p:nvSpPr>
            <p:spPr>
              <a:xfrm>
                <a:off x="5584575" y="2677000"/>
                <a:ext cx="31250" cy="19850"/>
              </a:xfrm>
              <a:custGeom>
                <a:rect b="b" l="l" r="r" t="t"/>
                <a:pathLst>
                  <a:path extrusionOk="0" h="794" w="1250">
                    <a:moveTo>
                      <a:pt x="657" y="1"/>
                    </a:moveTo>
                    <a:cubicBezTo>
                      <a:pt x="620" y="1"/>
                      <a:pt x="582" y="4"/>
                      <a:pt x="544" y="12"/>
                    </a:cubicBezTo>
                    <a:cubicBezTo>
                      <a:pt x="210" y="54"/>
                      <a:pt x="0" y="347"/>
                      <a:pt x="0" y="660"/>
                    </a:cubicBezTo>
                    <a:cubicBezTo>
                      <a:pt x="11" y="752"/>
                      <a:pt x="70" y="794"/>
                      <a:pt x="131" y="794"/>
                    </a:cubicBezTo>
                    <a:cubicBezTo>
                      <a:pt x="195" y="794"/>
                      <a:pt x="262" y="747"/>
                      <a:pt x="272" y="660"/>
                    </a:cubicBezTo>
                    <a:cubicBezTo>
                      <a:pt x="272" y="493"/>
                      <a:pt x="419" y="326"/>
                      <a:pt x="607" y="326"/>
                    </a:cubicBezTo>
                    <a:cubicBezTo>
                      <a:pt x="775" y="326"/>
                      <a:pt x="921" y="451"/>
                      <a:pt x="984" y="598"/>
                    </a:cubicBezTo>
                    <a:cubicBezTo>
                      <a:pt x="1010" y="638"/>
                      <a:pt x="1048" y="654"/>
                      <a:pt x="1086" y="654"/>
                    </a:cubicBezTo>
                    <a:cubicBezTo>
                      <a:pt x="1166" y="654"/>
                      <a:pt x="1249" y="579"/>
                      <a:pt x="1235" y="493"/>
                    </a:cubicBezTo>
                    <a:cubicBezTo>
                      <a:pt x="1198" y="198"/>
                      <a:pt x="934" y="1"/>
                      <a:pt x="65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60" name="Google Shape;15060;p43"/>
              <p:cNvSpPr/>
              <p:nvPr/>
            </p:nvSpPr>
            <p:spPr>
              <a:xfrm>
                <a:off x="5557500" y="2624825"/>
                <a:ext cx="39250" cy="17475"/>
              </a:xfrm>
              <a:custGeom>
                <a:rect b="b" l="l" r="r" t="t"/>
                <a:pathLst>
                  <a:path extrusionOk="0" h="699" w="1570">
                    <a:moveTo>
                      <a:pt x="135" y="1"/>
                    </a:moveTo>
                    <a:cubicBezTo>
                      <a:pt x="63" y="1"/>
                      <a:pt x="1" y="56"/>
                      <a:pt x="37" y="153"/>
                    </a:cubicBezTo>
                    <a:cubicBezTo>
                      <a:pt x="156" y="487"/>
                      <a:pt x="534" y="699"/>
                      <a:pt x="887" y="699"/>
                    </a:cubicBezTo>
                    <a:cubicBezTo>
                      <a:pt x="1154" y="699"/>
                      <a:pt x="1406" y="578"/>
                      <a:pt x="1523" y="299"/>
                    </a:cubicBezTo>
                    <a:cubicBezTo>
                      <a:pt x="1570" y="205"/>
                      <a:pt x="1487" y="88"/>
                      <a:pt x="1399" y="88"/>
                    </a:cubicBezTo>
                    <a:cubicBezTo>
                      <a:pt x="1370" y="88"/>
                      <a:pt x="1340" y="101"/>
                      <a:pt x="1314" y="132"/>
                    </a:cubicBezTo>
                    <a:cubicBezTo>
                      <a:pt x="1185" y="293"/>
                      <a:pt x="962" y="394"/>
                      <a:pt x="750" y="394"/>
                    </a:cubicBezTo>
                    <a:cubicBezTo>
                      <a:pt x="549" y="394"/>
                      <a:pt x="359" y="304"/>
                      <a:pt x="267" y="90"/>
                    </a:cubicBezTo>
                    <a:cubicBezTo>
                      <a:pt x="241" y="29"/>
                      <a:pt x="186" y="1"/>
                      <a:pt x="1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61" name="Google Shape;15061;p43"/>
              <p:cNvSpPr/>
              <p:nvPr/>
            </p:nvSpPr>
            <p:spPr>
              <a:xfrm>
                <a:off x="5529775" y="3170600"/>
                <a:ext cx="30225" cy="40800"/>
              </a:xfrm>
              <a:custGeom>
                <a:rect b="b" l="l" r="r" t="t"/>
                <a:pathLst>
                  <a:path extrusionOk="0" h="1632" w="1209">
                    <a:moveTo>
                      <a:pt x="702" y="0"/>
                    </a:moveTo>
                    <a:cubicBezTo>
                      <a:pt x="684" y="0"/>
                      <a:pt x="664" y="6"/>
                      <a:pt x="644" y="20"/>
                    </a:cubicBezTo>
                    <a:cubicBezTo>
                      <a:pt x="1" y="373"/>
                      <a:pt x="201" y="1631"/>
                      <a:pt x="980" y="1631"/>
                    </a:cubicBezTo>
                    <a:cubicBezTo>
                      <a:pt x="987" y="1631"/>
                      <a:pt x="993" y="1631"/>
                      <a:pt x="1000" y="1631"/>
                    </a:cubicBezTo>
                    <a:cubicBezTo>
                      <a:pt x="1167" y="1631"/>
                      <a:pt x="1209" y="1380"/>
                      <a:pt x="1042" y="1338"/>
                    </a:cubicBezTo>
                    <a:cubicBezTo>
                      <a:pt x="560" y="1233"/>
                      <a:pt x="288" y="522"/>
                      <a:pt x="749" y="229"/>
                    </a:cubicBezTo>
                    <a:cubicBezTo>
                      <a:pt x="854" y="159"/>
                      <a:pt x="797" y="0"/>
                      <a:pt x="7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62" name="Google Shape;15062;p43"/>
              <p:cNvSpPr/>
              <p:nvPr/>
            </p:nvSpPr>
            <p:spPr>
              <a:xfrm>
                <a:off x="5535725" y="2649425"/>
                <a:ext cx="27950" cy="19650"/>
              </a:xfrm>
              <a:custGeom>
                <a:rect b="b" l="l" r="r" t="t"/>
                <a:pathLst>
                  <a:path extrusionOk="0" h="786" w="1118">
                    <a:moveTo>
                      <a:pt x="536" y="1"/>
                    </a:moveTo>
                    <a:cubicBezTo>
                      <a:pt x="332" y="1"/>
                      <a:pt x="128" y="117"/>
                      <a:pt x="29" y="299"/>
                    </a:cubicBezTo>
                    <a:cubicBezTo>
                      <a:pt x="1" y="384"/>
                      <a:pt x="60" y="460"/>
                      <a:pt x="120" y="460"/>
                    </a:cubicBezTo>
                    <a:cubicBezTo>
                      <a:pt x="148" y="460"/>
                      <a:pt x="177" y="443"/>
                      <a:pt x="197" y="403"/>
                    </a:cubicBezTo>
                    <a:cubicBezTo>
                      <a:pt x="271" y="285"/>
                      <a:pt x="373" y="235"/>
                      <a:pt x="472" y="235"/>
                    </a:cubicBezTo>
                    <a:cubicBezTo>
                      <a:pt x="654" y="235"/>
                      <a:pt x="823" y="404"/>
                      <a:pt x="783" y="634"/>
                    </a:cubicBezTo>
                    <a:cubicBezTo>
                      <a:pt x="758" y="731"/>
                      <a:pt x="819" y="786"/>
                      <a:pt x="886" y="786"/>
                    </a:cubicBezTo>
                    <a:cubicBezTo>
                      <a:pt x="935" y="786"/>
                      <a:pt x="987" y="758"/>
                      <a:pt x="1013" y="696"/>
                    </a:cubicBezTo>
                    <a:cubicBezTo>
                      <a:pt x="1117" y="445"/>
                      <a:pt x="971" y="131"/>
                      <a:pt x="699" y="27"/>
                    </a:cubicBezTo>
                    <a:cubicBezTo>
                      <a:pt x="646" y="9"/>
                      <a:pt x="591" y="1"/>
                      <a:pt x="5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63" name="Google Shape;15063;p43"/>
              <p:cNvSpPr/>
              <p:nvPr/>
            </p:nvSpPr>
            <p:spPr>
              <a:xfrm>
                <a:off x="5504875" y="3225150"/>
                <a:ext cx="26225" cy="24925"/>
              </a:xfrm>
              <a:custGeom>
                <a:rect b="b" l="l" r="r" t="t"/>
                <a:pathLst>
                  <a:path extrusionOk="0" h="997" w="1049">
                    <a:moveTo>
                      <a:pt x="276" y="0"/>
                    </a:moveTo>
                    <a:cubicBezTo>
                      <a:pt x="222" y="0"/>
                      <a:pt x="167" y="11"/>
                      <a:pt x="113" y="35"/>
                    </a:cubicBezTo>
                    <a:cubicBezTo>
                      <a:pt x="1" y="72"/>
                      <a:pt x="22" y="209"/>
                      <a:pt x="116" y="209"/>
                    </a:cubicBezTo>
                    <a:cubicBezTo>
                      <a:pt x="128" y="209"/>
                      <a:pt x="141" y="207"/>
                      <a:pt x="154" y="202"/>
                    </a:cubicBezTo>
                    <a:cubicBezTo>
                      <a:pt x="173" y="198"/>
                      <a:pt x="192" y="196"/>
                      <a:pt x="210" y="196"/>
                    </a:cubicBezTo>
                    <a:cubicBezTo>
                      <a:pt x="456" y="196"/>
                      <a:pt x="644" y="572"/>
                      <a:pt x="468" y="767"/>
                    </a:cubicBezTo>
                    <a:cubicBezTo>
                      <a:pt x="372" y="863"/>
                      <a:pt x="460" y="997"/>
                      <a:pt x="573" y="997"/>
                    </a:cubicBezTo>
                    <a:cubicBezTo>
                      <a:pt x="607" y="997"/>
                      <a:pt x="643" y="985"/>
                      <a:pt x="678" y="955"/>
                    </a:cubicBezTo>
                    <a:cubicBezTo>
                      <a:pt x="1048" y="659"/>
                      <a:pt x="696" y="0"/>
                      <a:pt x="2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64" name="Google Shape;15064;p43"/>
              <p:cNvSpPr/>
              <p:nvPr/>
            </p:nvSpPr>
            <p:spPr>
              <a:xfrm>
                <a:off x="5363825" y="2892875"/>
                <a:ext cx="35975" cy="40850"/>
              </a:xfrm>
              <a:custGeom>
                <a:rect b="b" l="l" r="r" t="t"/>
                <a:pathLst>
                  <a:path extrusionOk="0" h="1634" w="1439">
                    <a:moveTo>
                      <a:pt x="608" y="0"/>
                    </a:moveTo>
                    <a:cubicBezTo>
                      <a:pt x="588" y="0"/>
                      <a:pt x="567" y="6"/>
                      <a:pt x="545" y="18"/>
                    </a:cubicBezTo>
                    <a:cubicBezTo>
                      <a:pt x="189" y="248"/>
                      <a:pt x="1" y="751"/>
                      <a:pt x="210" y="1148"/>
                    </a:cubicBezTo>
                    <a:cubicBezTo>
                      <a:pt x="348" y="1425"/>
                      <a:pt x="679" y="1634"/>
                      <a:pt x="994" y="1634"/>
                    </a:cubicBezTo>
                    <a:cubicBezTo>
                      <a:pt x="1107" y="1634"/>
                      <a:pt x="1219" y="1607"/>
                      <a:pt x="1319" y="1546"/>
                    </a:cubicBezTo>
                    <a:cubicBezTo>
                      <a:pt x="1439" y="1466"/>
                      <a:pt x="1406" y="1251"/>
                      <a:pt x="1274" y="1251"/>
                    </a:cubicBezTo>
                    <a:cubicBezTo>
                      <a:pt x="1268" y="1251"/>
                      <a:pt x="1262" y="1252"/>
                      <a:pt x="1256" y="1253"/>
                    </a:cubicBezTo>
                    <a:cubicBezTo>
                      <a:pt x="1177" y="1265"/>
                      <a:pt x="1097" y="1274"/>
                      <a:pt x="1018" y="1274"/>
                    </a:cubicBezTo>
                    <a:cubicBezTo>
                      <a:pt x="825" y="1274"/>
                      <a:pt x="643" y="1222"/>
                      <a:pt x="524" y="1044"/>
                    </a:cubicBezTo>
                    <a:cubicBezTo>
                      <a:pt x="356" y="792"/>
                      <a:pt x="440" y="437"/>
                      <a:pt x="691" y="248"/>
                    </a:cubicBezTo>
                    <a:cubicBezTo>
                      <a:pt x="798" y="177"/>
                      <a:pt x="723" y="0"/>
                      <a:pt x="60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65" name="Google Shape;15065;p43"/>
              <p:cNvSpPr/>
              <p:nvPr/>
            </p:nvSpPr>
            <p:spPr>
              <a:xfrm>
                <a:off x="5360275" y="2959150"/>
                <a:ext cx="33925" cy="30025"/>
              </a:xfrm>
              <a:custGeom>
                <a:rect b="b" l="l" r="r" t="t"/>
                <a:pathLst>
                  <a:path extrusionOk="0" h="1201" w="1357">
                    <a:moveTo>
                      <a:pt x="744" y="1"/>
                    </a:moveTo>
                    <a:cubicBezTo>
                      <a:pt x="454" y="1"/>
                      <a:pt x="176" y="142"/>
                      <a:pt x="17" y="380"/>
                    </a:cubicBezTo>
                    <a:cubicBezTo>
                      <a:pt x="1" y="429"/>
                      <a:pt x="47" y="478"/>
                      <a:pt x="89" y="478"/>
                    </a:cubicBezTo>
                    <a:cubicBezTo>
                      <a:pt x="101" y="478"/>
                      <a:pt x="112" y="473"/>
                      <a:pt x="122" y="464"/>
                    </a:cubicBezTo>
                    <a:cubicBezTo>
                      <a:pt x="242" y="328"/>
                      <a:pt x="450" y="225"/>
                      <a:pt x="650" y="225"/>
                    </a:cubicBezTo>
                    <a:cubicBezTo>
                      <a:pt x="728" y="225"/>
                      <a:pt x="805" y="241"/>
                      <a:pt x="875" y="276"/>
                    </a:cubicBezTo>
                    <a:cubicBezTo>
                      <a:pt x="1126" y="401"/>
                      <a:pt x="1021" y="841"/>
                      <a:pt x="959" y="1050"/>
                    </a:cubicBezTo>
                    <a:cubicBezTo>
                      <a:pt x="919" y="1142"/>
                      <a:pt x="987" y="1201"/>
                      <a:pt x="1064" y="1201"/>
                    </a:cubicBezTo>
                    <a:cubicBezTo>
                      <a:pt x="1109" y="1201"/>
                      <a:pt x="1158" y="1180"/>
                      <a:pt x="1189" y="1134"/>
                    </a:cubicBezTo>
                    <a:cubicBezTo>
                      <a:pt x="1314" y="966"/>
                      <a:pt x="1356" y="736"/>
                      <a:pt x="1314" y="527"/>
                    </a:cubicBezTo>
                    <a:cubicBezTo>
                      <a:pt x="1293" y="338"/>
                      <a:pt x="1210" y="108"/>
                      <a:pt x="1021" y="45"/>
                    </a:cubicBezTo>
                    <a:cubicBezTo>
                      <a:pt x="930" y="15"/>
                      <a:pt x="837" y="1"/>
                      <a:pt x="74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66" name="Google Shape;15066;p43"/>
              <p:cNvSpPr/>
              <p:nvPr/>
            </p:nvSpPr>
            <p:spPr>
              <a:xfrm>
                <a:off x="5343425" y="3340550"/>
                <a:ext cx="29775" cy="28850"/>
              </a:xfrm>
              <a:custGeom>
                <a:rect b="b" l="l" r="r" t="t"/>
                <a:pathLst>
                  <a:path extrusionOk="0" h="1154" w="1191">
                    <a:moveTo>
                      <a:pt x="463" y="1"/>
                    </a:moveTo>
                    <a:cubicBezTo>
                      <a:pt x="442" y="1"/>
                      <a:pt x="420" y="7"/>
                      <a:pt x="398" y="22"/>
                    </a:cubicBezTo>
                    <a:cubicBezTo>
                      <a:pt x="126" y="189"/>
                      <a:pt x="1" y="566"/>
                      <a:pt x="168" y="859"/>
                    </a:cubicBezTo>
                    <a:cubicBezTo>
                      <a:pt x="292" y="1051"/>
                      <a:pt x="506" y="1153"/>
                      <a:pt x="721" y="1153"/>
                    </a:cubicBezTo>
                    <a:cubicBezTo>
                      <a:pt x="833" y="1153"/>
                      <a:pt x="946" y="1126"/>
                      <a:pt x="1047" y="1068"/>
                    </a:cubicBezTo>
                    <a:cubicBezTo>
                      <a:pt x="1191" y="996"/>
                      <a:pt x="1102" y="800"/>
                      <a:pt x="955" y="800"/>
                    </a:cubicBezTo>
                    <a:cubicBezTo>
                      <a:pt x="931" y="800"/>
                      <a:pt x="906" y="805"/>
                      <a:pt x="879" y="817"/>
                    </a:cubicBezTo>
                    <a:cubicBezTo>
                      <a:pt x="835" y="843"/>
                      <a:pt x="782" y="854"/>
                      <a:pt x="728" y="854"/>
                    </a:cubicBezTo>
                    <a:cubicBezTo>
                      <a:pt x="606" y="854"/>
                      <a:pt x="477" y="793"/>
                      <a:pt x="419" y="691"/>
                    </a:cubicBezTo>
                    <a:cubicBezTo>
                      <a:pt x="335" y="524"/>
                      <a:pt x="398" y="315"/>
                      <a:pt x="545" y="189"/>
                    </a:cubicBezTo>
                    <a:cubicBezTo>
                      <a:pt x="631" y="138"/>
                      <a:pt x="561" y="1"/>
                      <a:pt x="46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67" name="Google Shape;15067;p43"/>
              <p:cNvSpPr/>
              <p:nvPr/>
            </p:nvSpPr>
            <p:spPr>
              <a:xfrm>
                <a:off x="5297750" y="2947925"/>
                <a:ext cx="29550" cy="16675"/>
              </a:xfrm>
              <a:custGeom>
                <a:rect b="b" l="l" r="r" t="t"/>
                <a:pathLst>
                  <a:path extrusionOk="0" h="667" w="1182">
                    <a:moveTo>
                      <a:pt x="1046" y="0"/>
                    </a:moveTo>
                    <a:cubicBezTo>
                      <a:pt x="984" y="0"/>
                      <a:pt x="918" y="42"/>
                      <a:pt x="907" y="118"/>
                    </a:cubicBezTo>
                    <a:cubicBezTo>
                      <a:pt x="883" y="313"/>
                      <a:pt x="688" y="422"/>
                      <a:pt x="505" y="422"/>
                    </a:cubicBezTo>
                    <a:cubicBezTo>
                      <a:pt x="374" y="422"/>
                      <a:pt x="248" y="366"/>
                      <a:pt x="196" y="243"/>
                    </a:cubicBezTo>
                    <a:cubicBezTo>
                      <a:pt x="182" y="216"/>
                      <a:pt x="154" y="204"/>
                      <a:pt x="124" y="204"/>
                    </a:cubicBezTo>
                    <a:cubicBezTo>
                      <a:pt x="65" y="204"/>
                      <a:pt x="0" y="250"/>
                      <a:pt x="28" y="306"/>
                    </a:cubicBezTo>
                    <a:cubicBezTo>
                      <a:pt x="110" y="552"/>
                      <a:pt x="342" y="667"/>
                      <a:pt x="575" y="667"/>
                    </a:cubicBezTo>
                    <a:cubicBezTo>
                      <a:pt x="878" y="667"/>
                      <a:pt x="1182" y="473"/>
                      <a:pt x="1158" y="118"/>
                    </a:cubicBezTo>
                    <a:cubicBezTo>
                      <a:pt x="1158" y="37"/>
                      <a:pt x="1104" y="0"/>
                      <a:pt x="10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68" name="Google Shape;15068;p43"/>
              <p:cNvSpPr/>
              <p:nvPr/>
            </p:nvSpPr>
            <p:spPr>
              <a:xfrm>
                <a:off x="5277525" y="2514275"/>
                <a:ext cx="39725" cy="38400"/>
              </a:xfrm>
              <a:custGeom>
                <a:rect b="b" l="l" r="r" t="t"/>
                <a:pathLst>
                  <a:path extrusionOk="0" h="1536" w="1589">
                    <a:moveTo>
                      <a:pt x="617" y="1"/>
                    </a:moveTo>
                    <a:cubicBezTo>
                      <a:pt x="600" y="1"/>
                      <a:pt x="583" y="5"/>
                      <a:pt x="565" y="14"/>
                    </a:cubicBezTo>
                    <a:cubicBezTo>
                      <a:pt x="147" y="244"/>
                      <a:pt x="0" y="809"/>
                      <a:pt x="272" y="1206"/>
                    </a:cubicBezTo>
                    <a:cubicBezTo>
                      <a:pt x="422" y="1425"/>
                      <a:pt x="666" y="1536"/>
                      <a:pt x="915" y="1536"/>
                    </a:cubicBezTo>
                    <a:cubicBezTo>
                      <a:pt x="1119" y="1536"/>
                      <a:pt x="1326" y="1462"/>
                      <a:pt x="1486" y="1311"/>
                    </a:cubicBezTo>
                    <a:cubicBezTo>
                      <a:pt x="1589" y="1225"/>
                      <a:pt x="1494" y="1054"/>
                      <a:pt x="1376" y="1054"/>
                    </a:cubicBezTo>
                    <a:cubicBezTo>
                      <a:pt x="1350" y="1054"/>
                      <a:pt x="1324" y="1062"/>
                      <a:pt x="1297" y="1081"/>
                    </a:cubicBezTo>
                    <a:cubicBezTo>
                      <a:pt x="1202" y="1147"/>
                      <a:pt x="1076" y="1184"/>
                      <a:pt x="950" y="1184"/>
                    </a:cubicBezTo>
                    <a:cubicBezTo>
                      <a:pt x="799" y="1184"/>
                      <a:pt x="647" y="1132"/>
                      <a:pt x="544" y="1018"/>
                    </a:cubicBezTo>
                    <a:cubicBezTo>
                      <a:pt x="356" y="788"/>
                      <a:pt x="440" y="390"/>
                      <a:pt x="691" y="223"/>
                    </a:cubicBezTo>
                    <a:cubicBezTo>
                      <a:pt x="799" y="151"/>
                      <a:pt x="721" y="1"/>
                      <a:pt x="61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69" name="Google Shape;15069;p43"/>
              <p:cNvSpPr/>
              <p:nvPr/>
            </p:nvSpPr>
            <p:spPr>
              <a:xfrm>
                <a:off x="5254425" y="2873350"/>
                <a:ext cx="40375" cy="18600"/>
              </a:xfrm>
              <a:custGeom>
                <a:rect b="b" l="l" r="r" t="t"/>
                <a:pathLst>
                  <a:path extrusionOk="0" h="744" w="1615">
                    <a:moveTo>
                      <a:pt x="891" y="1"/>
                    </a:moveTo>
                    <a:cubicBezTo>
                      <a:pt x="587" y="1"/>
                      <a:pt x="315" y="205"/>
                      <a:pt x="87" y="381"/>
                    </a:cubicBezTo>
                    <a:cubicBezTo>
                      <a:pt x="1" y="467"/>
                      <a:pt x="86" y="611"/>
                      <a:pt x="177" y="611"/>
                    </a:cubicBezTo>
                    <a:cubicBezTo>
                      <a:pt x="196" y="611"/>
                      <a:pt x="216" y="605"/>
                      <a:pt x="234" y="590"/>
                    </a:cubicBezTo>
                    <a:cubicBezTo>
                      <a:pt x="397" y="477"/>
                      <a:pt x="711" y="296"/>
                      <a:pt x="949" y="296"/>
                    </a:cubicBezTo>
                    <a:cubicBezTo>
                      <a:pt x="1108" y="296"/>
                      <a:pt x="1234" y="377"/>
                      <a:pt x="1259" y="611"/>
                    </a:cubicBezTo>
                    <a:cubicBezTo>
                      <a:pt x="1271" y="694"/>
                      <a:pt x="1337" y="744"/>
                      <a:pt x="1400" y="744"/>
                    </a:cubicBezTo>
                    <a:cubicBezTo>
                      <a:pt x="1447" y="744"/>
                      <a:pt x="1492" y="716"/>
                      <a:pt x="1510" y="653"/>
                    </a:cubicBezTo>
                    <a:cubicBezTo>
                      <a:pt x="1615" y="360"/>
                      <a:pt x="1343" y="88"/>
                      <a:pt x="1071" y="25"/>
                    </a:cubicBezTo>
                    <a:cubicBezTo>
                      <a:pt x="1010" y="8"/>
                      <a:pt x="950" y="1"/>
                      <a:pt x="8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70" name="Google Shape;15070;p43"/>
              <p:cNvSpPr/>
              <p:nvPr/>
            </p:nvSpPr>
            <p:spPr>
              <a:xfrm>
                <a:off x="5226900" y="2539375"/>
                <a:ext cx="31800" cy="27550"/>
              </a:xfrm>
              <a:custGeom>
                <a:rect b="b" l="l" r="r" t="t"/>
                <a:pathLst>
                  <a:path extrusionOk="0" h="1102" w="1272">
                    <a:moveTo>
                      <a:pt x="627" y="0"/>
                    </a:moveTo>
                    <a:cubicBezTo>
                      <a:pt x="398" y="0"/>
                      <a:pt x="167" y="125"/>
                      <a:pt x="58" y="328"/>
                    </a:cubicBezTo>
                    <a:cubicBezTo>
                      <a:pt x="1" y="428"/>
                      <a:pt x="82" y="509"/>
                      <a:pt x="158" y="509"/>
                    </a:cubicBezTo>
                    <a:cubicBezTo>
                      <a:pt x="193" y="509"/>
                      <a:pt x="227" y="493"/>
                      <a:pt x="247" y="453"/>
                    </a:cubicBezTo>
                    <a:cubicBezTo>
                      <a:pt x="314" y="331"/>
                      <a:pt x="453" y="253"/>
                      <a:pt x="593" y="253"/>
                    </a:cubicBezTo>
                    <a:cubicBezTo>
                      <a:pt x="669" y="253"/>
                      <a:pt x="745" y="276"/>
                      <a:pt x="812" y="328"/>
                    </a:cubicBezTo>
                    <a:cubicBezTo>
                      <a:pt x="979" y="453"/>
                      <a:pt x="958" y="725"/>
                      <a:pt x="833" y="893"/>
                    </a:cubicBezTo>
                    <a:cubicBezTo>
                      <a:pt x="764" y="962"/>
                      <a:pt x="823" y="1102"/>
                      <a:pt x="904" y="1102"/>
                    </a:cubicBezTo>
                    <a:cubicBezTo>
                      <a:pt x="921" y="1102"/>
                      <a:pt x="940" y="1096"/>
                      <a:pt x="958" y="1081"/>
                    </a:cubicBezTo>
                    <a:cubicBezTo>
                      <a:pt x="1272" y="851"/>
                      <a:pt x="1272" y="370"/>
                      <a:pt x="979" y="119"/>
                    </a:cubicBezTo>
                    <a:cubicBezTo>
                      <a:pt x="876" y="37"/>
                      <a:pt x="751" y="0"/>
                      <a:pt x="62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71" name="Google Shape;15071;p43"/>
              <p:cNvSpPr/>
              <p:nvPr/>
            </p:nvSpPr>
            <p:spPr>
              <a:xfrm>
                <a:off x="5226250" y="2483275"/>
                <a:ext cx="24100" cy="34500"/>
              </a:xfrm>
              <a:custGeom>
                <a:rect b="b" l="l" r="r" t="t"/>
                <a:pathLst>
                  <a:path extrusionOk="0" h="1380" w="964">
                    <a:moveTo>
                      <a:pt x="306" y="0"/>
                    </a:moveTo>
                    <a:cubicBezTo>
                      <a:pt x="270" y="0"/>
                      <a:pt x="234" y="18"/>
                      <a:pt x="210" y="61"/>
                    </a:cubicBezTo>
                    <a:cubicBezTo>
                      <a:pt x="63" y="354"/>
                      <a:pt x="1" y="668"/>
                      <a:pt x="63" y="982"/>
                    </a:cubicBezTo>
                    <a:cubicBezTo>
                      <a:pt x="84" y="1149"/>
                      <a:pt x="126" y="1191"/>
                      <a:pt x="294" y="1233"/>
                    </a:cubicBezTo>
                    <a:cubicBezTo>
                      <a:pt x="461" y="1295"/>
                      <a:pt x="628" y="1358"/>
                      <a:pt x="817" y="1379"/>
                    </a:cubicBezTo>
                    <a:cubicBezTo>
                      <a:pt x="942" y="1379"/>
                      <a:pt x="963" y="1212"/>
                      <a:pt x="879" y="1149"/>
                    </a:cubicBezTo>
                    <a:cubicBezTo>
                      <a:pt x="712" y="1065"/>
                      <a:pt x="524" y="1002"/>
                      <a:pt x="335" y="940"/>
                    </a:cubicBezTo>
                    <a:cubicBezTo>
                      <a:pt x="294" y="689"/>
                      <a:pt x="315" y="438"/>
                      <a:pt x="440" y="207"/>
                    </a:cubicBezTo>
                    <a:cubicBezTo>
                      <a:pt x="484" y="104"/>
                      <a:pt x="393" y="0"/>
                      <a:pt x="30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72" name="Google Shape;15072;p43"/>
              <p:cNvSpPr/>
              <p:nvPr/>
            </p:nvSpPr>
            <p:spPr>
              <a:xfrm>
                <a:off x="5115875" y="2177175"/>
                <a:ext cx="600025" cy="1347575"/>
              </a:xfrm>
              <a:custGeom>
                <a:rect b="b" l="l" r="r" t="t"/>
                <a:pathLst>
                  <a:path extrusionOk="0" h="53903" w="24001">
                    <a:moveTo>
                      <a:pt x="19992" y="474"/>
                    </a:moveTo>
                    <a:cubicBezTo>
                      <a:pt x="20904" y="474"/>
                      <a:pt x="21764" y="671"/>
                      <a:pt x="22368" y="1257"/>
                    </a:cubicBezTo>
                    <a:cubicBezTo>
                      <a:pt x="23121" y="1969"/>
                      <a:pt x="23017" y="3412"/>
                      <a:pt x="21887" y="3433"/>
                    </a:cubicBezTo>
                    <a:cubicBezTo>
                      <a:pt x="21838" y="3436"/>
                      <a:pt x="21788" y="3437"/>
                      <a:pt x="21739" y="3437"/>
                    </a:cubicBezTo>
                    <a:cubicBezTo>
                      <a:pt x="21324" y="3437"/>
                      <a:pt x="20896" y="3364"/>
                      <a:pt x="20485" y="3308"/>
                    </a:cubicBezTo>
                    <a:cubicBezTo>
                      <a:pt x="19795" y="3203"/>
                      <a:pt x="19104" y="3119"/>
                      <a:pt x="18414" y="3057"/>
                    </a:cubicBezTo>
                    <a:cubicBezTo>
                      <a:pt x="17058" y="2932"/>
                      <a:pt x="15680" y="2865"/>
                      <a:pt x="14304" y="2865"/>
                    </a:cubicBezTo>
                    <a:cubicBezTo>
                      <a:pt x="13832" y="2865"/>
                      <a:pt x="13360" y="2873"/>
                      <a:pt x="12890" y="2889"/>
                    </a:cubicBezTo>
                    <a:cubicBezTo>
                      <a:pt x="11195" y="2952"/>
                      <a:pt x="9500" y="3119"/>
                      <a:pt x="7826" y="3371"/>
                    </a:cubicBezTo>
                    <a:cubicBezTo>
                      <a:pt x="7047" y="3494"/>
                      <a:pt x="5096" y="4055"/>
                      <a:pt x="3552" y="4055"/>
                    </a:cubicBezTo>
                    <a:cubicBezTo>
                      <a:pt x="2734" y="4055"/>
                      <a:pt x="2030" y="3897"/>
                      <a:pt x="1675" y="3433"/>
                    </a:cubicBezTo>
                    <a:cubicBezTo>
                      <a:pt x="1696" y="3287"/>
                      <a:pt x="1696" y="3161"/>
                      <a:pt x="1696" y="3036"/>
                    </a:cubicBezTo>
                    <a:cubicBezTo>
                      <a:pt x="1711" y="2925"/>
                      <a:pt x="1619" y="2874"/>
                      <a:pt x="1528" y="2874"/>
                    </a:cubicBezTo>
                    <a:cubicBezTo>
                      <a:pt x="1499" y="2874"/>
                      <a:pt x="1470" y="2879"/>
                      <a:pt x="1445" y="2889"/>
                    </a:cubicBezTo>
                    <a:cubicBezTo>
                      <a:pt x="1424" y="2764"/>
                      <a:pt x="1424" y="2617"/>
                      <a:pt x="1445" y="2471"/>
                    </a:cubicBezTo>
                    <a:cubicBezTo>
                      <a:pt x="1549" y="2471"/>
                      <a:pt x="1675" y="2387"/>
                      <a:pt x="1675" y="2241"/>
                    </a:cubicBezTo>
                    <a:cubicBezTo>
                      <a:pt x="1683" y="1100"/>
                      <a:pt x="2387" y="741"/>
                      <a:pt x="3322" y="741"/>
                    </a:cubicBezTo>
                    <a:cubicBezTo>
                      <a:pt x="4736" y="741"/>
                      <a:pt x="6677" y="1562"/>
                      <a:pt x="7533" y="1739"/>
                    </a:cubicBezTo>
                    <a:cubicBezTo>
                      <a:pt x="8609" y="1960"/>
                      <a:pt x="9716" y="2066"/>
                      <a:pt x="10818" y="2066"/>
                    </a:cubicBezTo>
                    <a:cubicBezTo>
                      <a:pt x="11280" y="2066"/>
                      <a:pt x="11742" y="2048"/>
                      <a:pt x="12199" y="2011"/>
                    </a:cubicBezTo>
                    <a:cubicBezTo>
                      <a:pt x="13706" y="1864"/>
                      <a:pt x="15129" y="1487"/>
                      <a:pt x="16572" y="1069"/>
                    </a:cubicBezTo>
                    <a:cubicBezTo>
                      <a:pt x="17489" y="819"/>
                      <a:pt x="18786" y="474"/>
                      <a:pt x="19992" y="474"/>
                    </a:cubicBezTo>
                    <a:close/>
                    <a:moveTo>
                      <a:pt x="14177" y="3406"/>
                    </a:moveTo>
                    <a:cubicBezTo>
                      <a:pt x="14417" y="3406"/>
                      <a:pt x="14658" y="3408"/>
                      <a:pt x="14898" y="3412"/>
                    </a:cubicBezTo>
                    <a:cubicBezTo>
                      <a:pt x="16656" y="3433"/>
                      <a:pt x="18372" y="3663"/>
                      <a:pt x="20087" y="3831"/>
                    </a:cubicBezTo>
                    <a:cubicBezTo>
                      <a:pt x="20087" y="3873"/>
                      <a:pt x="20067" y="3915"/>
                      <a:pt x="20067" y="3956"/>
                    </a:cubicBezTo>
                    <a:cubicBezTo>
                      <a:pt x="20234" y="5923"/>
                      <a:pt x="20359" y="7890"/>
                      <a:pt x="20443" y="9857"/>
                    </a:cubicBezTo>
                    <a:cubicBezTo>
                      <a:pt x="20427" y="9852"/>
                      <a:pt x="20410" y="9849"/>
                      <a:pt x="20393" y="9849"/>
                    </a:cubicBezTo>
                    <a:cubicBezTo>
                      <a:pt x="20340" y="9849"/>
                      <a:pt x="20281" y="9873"/>
                      <a:pt x="20234" y="9920"/>
                    </a:cubicBezTo>
                    <a:cubicBezTo>
                      <a:pt x="18845" y="11371"/>
                      <a:pt x="17008" y="11918"/>
                      <a:pt x="15114" y="11918"/>
                    </a:cubicBezTo>
                    <a:cubicBezTo>
                      <a:pt x="13813" y="11918"/>
                      <a:pt x="12485" y="11659"/>
                      <a:pt x="11258" y="11259"/>
                    </a:cubicBezTo>
                    <a:cubicBezTo>
                      <a:pt x="9584" y="10694"/>
                      <a:pt x="7994" y="9920"/>
                      <a:pt x="6383" y="9250"/>
                    </a:cubicBezTo>
                    <a:cubicBezTo>
                      <a:pt x="5534" y="8901"/>
                      <a:pt x="4474" y="8327"/>
                      <a:pt x="3497" y="8327"/>
                    </a:cubicBezTo>
                    <a:cubicBezTo>
                      <a:pt x="3245" y="8327"/>
                      <a:pt x="2999" y="8365"/>
                      <a:pt x="2763" y="8455"/>
                    </a:cubicBezTo>
                    <a:cubicBezTo>
                      <a:pt x="2846" y="7158"/>
                      <a:pt x="2930" y="5860"/>
                      <a:pt x="3035" y="4563"/>
                    </a:cubicBezTo>
                    <a:cubicBezTo>
                      <a:pt x="3273" y="4607"/>
                      <a:pt x="3519" y="4626"/>
                      <a:pt x="3770" y="4626"/>
                    </a:cubicBezTo>
                    <a:cubicBezTo>
                      <a:pt x="5087" y="4626"/>
                      <a:pt x="6544" y="4108"/>
                      <a:pt x="7722" y="3915"/>
                    </a:cubicBezTo>
                    <a:cubicBezTo>
                      <a:pt x="9850" y="3576"/>
                      <a:pt x="12011" y="3406"/>
                      <a:pt x="14177" y="3406"/>
                    </a:cubicBezTo>
                    <a:close/>
                    <a:moveTo>
                      <a:pt x="3226" y="8709"/>
                    </a:moveTo>
                    <a:cubicBezTo>
                      <a:pt x="4200" y="8709"/>
                      <a:pt x="5359" y="9390"/>
                      <a:pt x="6131" y="9731"/>
                    </a:cubicBezTo>
                    <a:cubicBezTo>
                      <a:pt x="6989" y="10087"/>
                      <a:pt x="7826" y="10485"/>
                      <a:pt x="8663" y="10861"/>
                    </a:cubicBezTo>
                    <a:cubicBezTo>
                      <a:pt x="10212" y="11531"/>
                      <a:pt x="11802" y="12158"/>
                      <a:pt x="13476" y="12410"/>
                    </a:cubicBezTo>
                    <a:cubicBezTo>
                      <a:pt x="13992" y="12483"/>
                      <a:pt x="14517" y="12522"/>
                      <a:pt x="15041" y="12522"/>
                    </a:cubicBezTo>
                    <a:cubicBezTo>
                      <a:pt x="17060" y="12522"/>
                      <a:pt x="19056" y="11934"/>
                      <a:pt x="20485" y="10422"/>
                    </a:cubicBezTo>
                    <a:lnTo>
                      <a:pt x="20485" y="10422"/>
                    </a:lnTo>
                    <a:cubicBezTo>
                      <a:pt x="20987" y="21762"/>
                      <a:pt x="20464" y="33124"/>
                      <a:pt x="18811" y="44360"/>
                    </a:cubicBezTo>
                    <a:cubicBezTo>
                      <a:pt x="18623" y="45699"/>
                      <a:pt x="18539" y="47268"/>
                      <a:pt x="17911" y="48503"/>
                    </a:cubicBezTo>
                    <a:cubicBezTo>
                      <a:pt x="16949" y="50365"/>
                      <a:pt x="14836" y="50156"/>
                      <a:pt x="13036" y="50219"/>
                    </a:cubicBezTo>
                    <a:cubicBezTo>
                      <a:pt x="12029" y="50249"/>
                      <a:pt x="10999" y="50322"/>
                      <a:pt x="9979" y="50322"/>
                    </a:cubicBezTo>
                    <a:cubicBezTo>
                      <a:pt x="9580" y="50322"/>
                      <a:pt x="9183" y="50311"/>
                      <a:pt x="8789" y="50281"/>
                    </a:cubicBezTo>
                    <a:cubicBezTo>
                      <a:pt x="7973" y="50219"/>
                      <a:pt x="7073" y="50051"/>
                      <a:pt x="6466" y="49465"/>
                    </a:cubicBezTo>
                    <a:cubicBezTo>
                      <a:pt x="5776" y="48775"/>
                      <a:pt x="5650" y="47666"/>
                      <a:pt x="5462" y="46745"/>
                    </a:cubicBezTo>
                    <a:cubicBezTo>
                      <a:pt x="4018" y="40112"/>
                      <a:pt x="3098" y="33375"/>
                      <a:pt x="2658" y="26596"/>
                    </a:cubicBezTo>
                    <a:cubicBezTo>
                      <a:pt x="2302" y="20653"/>
                      <a:pt x="2365" y="14711"/>
                      <a:pt x="2742" y="8769"/>
                    </a:cubicBezTo>
                    <a:lnTo>
                      <a:pt x="2763" y="8769"/>
                    </a:lnTo>
                    <a:cubicBezTo>
                      <a:pt x="2910" y="8727"/>
                      <a:pt x="3066" y="8709"/>
                      <a:pt x="3226" y="8709"/>
                    </a:cubicBezTo>
                    <a:close/>
                    <a:moveTo>
                      <a:pt x="22494" y="3894"/>
                    </a:moveTo>
                    <a:cubicBezTo>
                      <a:pt x="23205" y="11091"/>
                      <a:pt x="23121" y="18310"/>
                      <a:pt x="22619" y="25508"/>
                    </a:cubicBezTo>
                    <a:cubicBezTo>
                      <a:pt x="22368" y="29086"/>
                      <a:pt x="22012" y="32664"/>
                      <a:pt x="21615" y="36242"/>
                    </a:cubicBezTo>
                    <a:cubicBezTo>
                      <a:pt x="21196" y="39966"/>
                      <a:pt x="20883" y="43732"/>
                      <a:pt x="20234" y="47415"/>
                    </a:cubicBezTo>
                    <a:cubicBezTo>
                      <a:pt x="19962" y="49047"/>
                      <a:pt x="19481" y="51558"/>
                      <a:pt x="17891" y="52436"/>
                    </a:cubicBezTo>
                    <a:cubicBezTo>
                      <a:pt x="17012" y="52918"/>
                      <a:pt x="15735" y="52834"/>
                      <a:pt x="14752" y="52918"/>
                    </a:cubicBezTo>
                    <a:lnTo>
                      <a:pt x="11781" y="53169"/>
                    </a:lnTo>
                    <a:cubicBezTo>
                      <a:pt x="10943" y="53229"/>
                      <a:pt x="10064" y="53339"/>
                      <a:pt x="9195" y="53339"/>
                    </a:cubicBezTo>
                    <a:cubicBezTo>
                      <a:pt x="8566" y="53339"/>
                      <a:pt x="7943" y="53282"/>
                      <a:pt x="7345" y="53106"/>
                    </a:cubicBezTo>
                    <a:cubicBezTo>
                      <a:pt x="5378" y="52541"/>
                      <a:pt x="4730" y="50700"/>
                      <a:pt x="4311" y="48900"/>
                    </a:cubicBezTo>
                    <a:cubicBezTo>
                      <a:pt x="2679" y="41765"/>
                      <a:pt x="1717" y="34421"/>
                      <a:pt x="1214" y="27140"/>
                    </a:cubicBezTo>
                    <a:cubicBezTo>
                      <a:pt x="942" y="23122"/>
                      <a:pt x="859" y="19084"/>
                      <a:pt x="942" y="15067"/>
                    </a:cubicBezTo>
                    <a:cubicBezTo>
                      <a:pt x="1026" y="11322"/>
                      <a:pt x="1403" y="7618"/>
                      <a:pt x="1654" y="3894"/>
                    </a:cubicBezTo>
                    <a:cubicBezTo>
                      <a:pt x="1863" y="4103"/>
                      <a:pt x="2114" y="4270"/>
                      <a:pt x="2407" y="4396"/>
                    </a:cubicBezTo>
                    <a:cubicBezTo>
                      <a:pt x="2512" y="4438"/>
                      <a:pt x="2595" y="4459"/>
                      <a:pt x="2700" y="4500"/>
                    </a:cubicBezTo>
                    <a:cubicBezTo>
                      <a:pt x="1863" y="11824"/>
                      <a:pt x="1758" y="19252"/>
                      <a:pt x="2198" y="26596"/>
                    </a:cubicBezTo>
                    <a:cubicBezTo>
                      <a:pt x="2637" y="33710"/>
                      <a:pt x="3390" y="41096"/>
                      <a:pt x="5232" y="48001"/>
                    </a:cubicBezTo>
                    <a:cubicBezTo>
                      <a:pt x="5879" y="50420"/>
                      <a:pt x="7776" y="50793"/>
                      <a:pt x="9942" y="50793"/>
                    </a:cubicBezTo>
                    <a:cubicBezTo>
                      <a:pt x="10155" y="50793"/>
                      <a:pt x="10371" y="50789"/>
                      <a:pt x="10588" y="50783"/>
                    </a:cubicBezTo>
                    <a:cubicBezTo>
                      <a:pt x="12178" y="50742"/>
                      <a:pt x="13789" y="50783"/>
                      <a:pt x="15380" y="50616"/>
                    </a:cubicBezTo>
                    <a:cubicBezTo>
                      <a:pt x="16551" y="50511"/>
                      <a:pt x="17535" y="50093"/>
                      <a:pt x="18163" y="49047"/>
                    </a:cubicBezTo>
                    <a:cubicBezTo>
                      <a:pt x="18769" y="48063"/>
                      <a:pt x="18937" y="46871"/>
                      <a:pt x="19104" y="45762"/>
                    </a:cubicBezTo>
                    <a:cubicBezTo>
                      <a:pt x="19397" y="43879"/>
                      <a:pt x="19648" y="42016"/>
                      <a:pt x="19878" y="40133"/>
                    </a:cubicBezTo>
                    <a:cubicBezTo>
                      <a:pt x="20318" y="36493"/>
                      <a:pt x="20631" y="32852"/>
                      <a:pt x="20841" y="29211"/>
                    </a:cubicBezTo>
                    <a:cubicBezTo>
                      <a:pt x="21322" y="20779"/>
                      <a:pt x="21238" y="12368"/>
                      <a:pt x="20548" y="3956"/>
                    </a:cubicBezTo>
                    <a:cubicBezTo>
                      <a:pt x="20548" y="3935"/>
                      <a:pt x="20527" y="3915"/>
                      <a:pt x="20527" y="3894"/>
                    </a:cubicBezTo>
                    <a:lnTo>
                      <a:pt x="20527" y="3894"/>
                    </a:lnTo>
                    <a:cubicBezTo>
                      <a:pt x="20820" y="3915"/>
                      <a:pt x="21092" y="3935"/>
                      <a:pt x="21385" y="3956"/>
                    </a:cubicBezTo>
                    <a:cubicBezTo>
                      <a:pt x="21503" y="3963"/>
                      <a:pt x="21627" y="3968"/>
                      <a:pt x="21751" y="3968"/>
                    </a:cubicBezTo>
                    <a:cubicBezTo>
                      <a:pt x="22001" y="3968"/>
                      <a:pt x="22257" y="3949"/>
                      <a:pt x="22494" y="3894"/>
                    </a:cubicBezTo>
                    <a:close/>
                    <a:moveTo>
                      <a:pt x="19815" y="1"/>
                    </a:moveTo>
                    <a:cubicBezTo>
                      <a:pt x="18824" y="1"/>
                      <a:pt x="17823" y="207"/>
                      <a:pt x="16886" y="462"/>
                    </a:cubicBezTo>
                    <a:cubicBezTo>
                      <a:pt x="14867" y="987"/>
                      <a:pt x="12907" y="1531"/>
                      <a:pt x="10817" y="1531"/>
                    </a:cubicBezTo>
                    <a:cubicBezTo>
                      <a:pt x="10741" y="1531"/>
                      <a:pt x="10665" y="1531"/>
                      <a:pt x="10588" y="1529"/>
                    </a:cubicBezTo>
                    <a:cubicBezTo>
                      <a:pt x="9291" y="1508"/>
                      <a:pt x="8015" y="1341"/>
                      <a:pt x="6780" y="1027"/>
                    </a:cubicBezTo>
                    <a:cubicBezTo>
                      <a:pt x="5797" y="776"/>
                      <a:pt x="4855" y="337"/>
                      <a:pt x="3830" y="232"/>
                    </a:cubicBezTo>
                    <a:cubicBezTo>
                      <a:pt x="3755" y="227"/>
                      <a:pt x="3680" y="224"/>
                      <a:pt x="3606" y="224"/>
                    </a:cubicBezTo>
                    <a:cubicBezTo>
                      <a:pt x="2487" y="224"/>
                      <a:pt x="1392" y="810"/>
                      <a:pt x="1235" y="1948"/>
                    </a:cubicBezTo>
                    <a:cubicBezTo>
                      <a:pt x="1214" y="1969"/>
                      <a:pt x="1193" y="1990"/>
                      <a:pt x="1173" y="2052"/>
                    </a:cubicBezTo>
                    <a:cubicBezTo>
                      <a:pt x="1026" y="2555"/>
                      <a:pt x="1089" y="3036"/>
                      <a:pt x="1319" y="3454"/>
                    </a:cubicBezTo>
                    <a:cubicBezTo>
                      <a:pt x="1" y="11008"/>
                      <a:pt x="126" y="19021"/>
                      <a:pt x="587" y="26638"/>
                    </a:cubicBezTo>
                    <a:cubicBezTo>
                      <a:pt x="1068" y="34254"/>
                      <a:pt x="1989" y="42016"/>
                      <a:pt x="3830" y="49444"/>
                    </a:cubicBezTo>
                    <a:cubicBezTo>
                      <a:pt x="4541" y="52311"/>
                      <a:pt x="6194" y="53901"/>
                      <a:pt x="9207" y="53901"/>
                    </a:cubicBezTo>
                    <a:cubicBezTo>
                      <a:pt x="9277" y="53902"/>
                      <a:pt x="9346" y="53902"/>
                      <a:pt x="9416" y="53902"/>
                    </a:cubicBezTo>
                    <a:cubicBezTo>
                      <a:pt x="11105" y="53902"/>
                      <a:pt x="12813" y="53665"/>
                      <a:pt x="14501" y="53524"/>
                    </a:cubicBezTo>
                    <a:cubicBezTo>
                      <a:pt x="15986" y="53399"/>
                      <a:pt x="17744" y="53545"/>
                      <a:pt x="18874" y="52416"/>
                    </a:cubicBezTo>
                    <a:cubicBezTo>
                      <a:pt x="21155" y="50156"/>
                      <a:pt x="21071" y="45845"/>
                      <a:pt x="21427" y="42895"/>
                    </a:cubicBezTo>
                    <a:cubicBezTo>
                      <a:pt x="21908" y="38983"/>
                      <a:pt x="22368" y="35070"/>
                      <a:pt x="22724" y="31136"/>
                    </a:cubicBezTo>
                    <a:cubicBezTo>
                      <a:pt x="23582" y="22013"/>
                      <a:pt x="23958" y="12828"/>
                      <a:pt x="23038" y="3705"/>
                    </a:cubicBezTo>
                    <a:cubicBezTo>
                      <a:pt x="23352" y="3538"/>
                      <a:pt x="23603" y="3266"/>
                      <a:pt x="23707" y="2847"/>
                    </a:cubicBezTo>
                    <a:cubicBezTo>
                      <a:pt x="24000" y="1697"/>
                      <a:pt x="22849" y="776"/>
                      <a:pt x="21908" y="378"/>
                    </a:cubicBezTo>
                    <a:cubicBezTo>
                      <a:pt x="21234" y="107"/>
                      <a:pt x="20527" y="1"/>
                      <a:pt x="1981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073" name="Google Shape;15073;p43"/>
            <p:cNvGrpSpPr/>
            <p:nvPr/>
          </p:nvGrpSpPr>
          <p:grpSpPr>
            <a:xfrm rot="1113772">
              <a:off x="1721185" y="548135"/>
              <a:ext cx="382431" cy="859016"/>
              <a:chOff x="5115875" y="2177175"/>
              <a:chExt cx="600025" cy="1347575"/>
            </a:xfrm>
          </p:grpSpPr>
          <p:sp>
            <p:nvSpPr>
              <p:cNvPr id="15074" name="Google Shape;15074;p43"/>
              <p:cNvSpPr/>
              <p:nvPr/>
            </p:nvSpPr>
            <p:spPr>
              <a:xfrm>
                <a:off x="5173425" y="2394900"/>
                <a:ext cx="467150" cy="1041400"/>
              </a:xfrm>
              <a:custGeom>
                <a:rect b="b" l="l" r="r" t="t"/>
                <a:pathLst>
                  <a:path extrusionOk="0" h="41656" w="18686">
                    <a:moveTo>
                      <a:pt x="2419" y="3535"/>
                    </a:moveTo>
                    <a:cubicBezTo>
                      <a:pt x="2506" y="3535"/>
                      <a:pt x="2597" y="3639"/>
                      <a:pt x="2553" y="3742"/>
                    </a:cubicBezTo>
                    <a:cubicBezTo>
                      <a:pt x="2428" y="3973"/>
                      <a:pt x="2407" y="4224"/>
                      <a:pt x="2448" y="4475"/>
                    </a:cubicBezTo>
                    <a:cubicBezTo>
                      <a:pt x="2637" y="4537"/>
                      <a:pt x="2825" y="4600"/>
                      <a:pt x="2992" y="4684"/>
                    </a:cubicBezTo>
                    <a:cubicBezTo>
                      <a:pt x="3076" y="4747"/>
                      <a:pt x="3055" y="4914"/>
                      <a:pt x="2930" y="4914"/>
                    </a:cubicBezTo>
                    <a:cubicBezTo>
                      <a:pt x="2741" y="4893"/>
                      <a:pt x="2574" y="4830"/>
                      <a:pt x="2407" y="4768"/>
                    </a:cubicBezTo>
                    <a:cubicBezTo>
                      <a:pt x="2239" y="4726"/>
                      <a:pt x="2197" y="4684"/>
                      <a:pt x="2176" y="4517"/>
                    </a:cubicBezTo>
                    <a:cubicBezTo>
                      <a:pt x="2114" y="4203"/>
                      <a:pt x="2176" y="3889"/>
                      <a:pt x="2323" y="3596"/>
                    </a:cubicBezTo>
                    <a:cubicBezTo>
                      <a:pt x="2347" y="3553"/>
                      <a:pt x="2383" y="3535"/>
                      <a:pt x="2419" y="3535"/>
                    </a:cubicBezTo>
                    <a:close/>
                    <a:moveTo>
                      <a:pt x="4781" y="4776"/>
                    </a:moveTo>
                    <a:cubicBezTo>
                      <a:pt x="4885" y="4776"/>
                      <a:pt x="4963" y="4926"/>
                      <a:pt x="4855" y="4998"/>
                    </a:cubicBezTo>
                    <a:cubicBezTo>
                      <a:pt x="4604" y="5165"/>
                      <a:pt x="4520" y="5563"/>
                      <a:pt x="4708" y="5793"/>
                    </a:cubicBezTo>
                    <a:cubicBezTo>
                      <a:pt x="4811" y="5907"/>
                      <a:pt x="4963" y="5959"/>
                      <a:pt x="5114" y="5959"/>
                    </a:cubicBezTo>
                    <a:cubicBezTo>
                      <a:pt x="5240" y="5959"/>
                      <a:pt x="5366" y="5922"/>
                      <a:pt x="5461" y="5856"/>
                    </a:cubicBezTo>
                    <a:cubicBezTo>
                      <a:pt x="5488" y="5837"/>
                      <a:pt x="5514" y="5829"/>
                      <a:pt x="5540" y="5829"/>
                    </a:cubicBezTo>
                    <a:cubicBezTo>
                      <a:pt x="5658" y="5829"/>
                      <a:pt x="5753" y="6000"/>
                      <a:pt x="5650" y="6086"/>
                    </a:cubicBezTo>
                    <a:cubicBezTo>
                      <a:pt x="5490" y="6237"/>
                      <a:pt x="5283" y="6311"/>
                      <a:pt x="5079" y="6311"/>
                    </a:cubicBezTo>
                    <a:cubicBezTo>
                      <a:pt x="4830" y="6311"/>
                      <a:pt x="4586" y="6200"/>
                      <a:pt x="4436" y="5981"/>
                    </a:cubicBezTo>
                    <a:cubicBezTo>
                      <a:pt x="4164" y="5584"/>
                      <a:pt x="4311" y="5019"/>
                      <a:pt x="4729" y="4789"/>
                    </a:cubicBezTo>
                    <a:cubicBezTo>
                      <a:pt x="4747" y="4780"/>
                      <a:pt x="4764" y="4776"/>
                      <a:pt x="4781" y="4776"/>
                    </a:cubicBezTo>
                    <a:close/>
                    <a:moveTo>
                      <a:pt x="2766" y="5779"/>
                    </a:moveTo>
                    <a:cubicBezTo>
                      <a:pt x="2890" y="5779"/>
                      <a:pt x="3015" y="5816"/>
                      <a:pt x="3118" y="5898"/>
                    </a:cubicBezTo>
                    <a:cubicBezTo>
                      <a:pt x="3411" y="6149"/>
                      <a:pt x="3411" y="6630"/>
                      <a:pt x="3097" y="6860"/>
                    </a:cubicBezTo>
                    <a:cubicBezTo>
                      <a:pt x="3079" y="6875"/>
                      <a:pt x="3060" y="6881"/>
                      <a:pt x="3043" y="6881"/>
                    </a:cubicBezTo>
                    <a:cubicBezTo>
                      <a:pt x="2962" y="6881"/>
                      <a:pt x="2903" y="6741"/>
                      <a:pt x="2972" y="6672"/>
                    </a:cubicBezTo>
                    <a:cubicBezTo>
                      <a:pt x="3097" y="6504"/>
                      <a:pt x="3118" y="6232"/>
                      <a:pt x="2951" y="6107"/>
                    </a:cubicBezTo>
                    <a:cubicBezTo>
                      <a:pt x="2884" y="6055"/>
                      <a:pt x="2808" y="6032"/>
                      <a:pt x="2732" y="6032"/>
                    </a:cubicBezTo>
                    <a:cubicBezTo>
                      <a:pt x="2592" y="6032"/>
                      <a:pt x="2453" y="6110"/>
                      <a:pt x="2386" y="6232"/>
                    </a:cubicBezTo>
                    <a:cubicBezTo>
                      <a:pt x="2366" y="6272"/>
                      <a:pt x="2332" y="6288"/>
                      <a:pt x="2297" y="6288"/>
                    </a:cubicBezTo>
                    <a:cubicBezTo>
                      <a:pt x="2221" y="6288"/>
                      <a:pt x="2140" y="6207"/>
                      <a:pt x="2197" y="6107"/>
                    </a:cubicBezTo>
                    <a:cubicBezTo>
                      <a:pt x="2306" y="5904"/>
                      <a:pt x="2537" y="5779"/>
                      <a:pt x="2766" y="5779"/>
                    </a:cubicBezTo>
                    <a:close/>
                    <a:moveTo>
                      <a:pt x="15498" y="9198"/>
                    </a:moveTo>
                    <a:cubicBezTo>
                      <a:pt x="15549" y="9198"/>
                      <a:pt x="15604" y="9226"/>
                      <a:pt x="15630" y="9287"/>
                    </a:cubicBezTo>
                    <a:cubicBezTo>
                      <a:pt x="15722" y="9501"/>
                      <a:pt x="15912" y="9591"/>
                      <a:pt x="16113" y="9591"/>
                    </a:cubicBezTo>
                    <a:cubicBezTo>
                      <a:pt x="16325" y="9591"/>
                      <a:pt x="16548" y="9490"/>
                      <a:pt x="16677" y="9329"/>
                    </a:cubicBezTo>
                    <a:cubicBezTo>
                      <a:pt x="16703" y="9298"/>
                      <a:pt x="16733" y="9285"/>
                      <a:pt x="16762" y="9285"/>
                    </a:cubicBezTo>
                    <a:cubicBezTo>
                      <a:pt x="16850" y="9285"/>
                      <a:pt x="16933" y="9402"/>
                      <a:pt x="16886" y="9496"/>
                    </a:cubicBezTo>
                    <a:cubicBezTo>
                      <a:pt x="16769" y="9775"/>
                      <a:pt x="16517" y="9896"/>
                      <a:pt x="16250" y="9896"/>
                    </a:cubicBezTo>
                    <a:cubicBezTo>
                      <a:pt x="15897" y="9896"/>
                      <a:pt x="15519" y="9684"/>
                      <a:pt x="15400" y="9350"/>
                    </a:cubicBezTo>
                    <a:cubicBezTo>
                      <a:pt x="15364" y="9253"/>
                      <a:pt x="15426" y="9198"/>
                      <a:pt x="15498" y="9198"/>
                    </a:cubicBezTo>
                    <a:close/>
                    <a:moveTo>
                      <a:pt x="15028" y="10182"/>
                    </a:moveTo>
                    <a:cubicBezTo>
                      <a:pt x="15083" y="10182"/>
                      <a:pt x="15138" y="10190"/>
                      <a:pt x="15191" y="10208"/>
                    </a:cubicBezTo>
                    <a:cubicBezTo>
                      <a:pt x="15463" y="10312"/>
                      <a:pt x="15609" y="10626"/>
                      <a:pt x="15505" y="10877"/>
                    </a:cubicBezTo>
                    <a:cubicBezTo>
                      <a:pt x="15479" y="10939"/>
                      <a:pt x="15427" y="10967"/>
                      <a:pt x="15378" y="10967"/>
                    </a:cubicBezTo>
                    <a:cubicBezTo>
                      <a:pt x="15311" y="10967"/>
                      <a:pt x="15250" y="10912"/>
                      <a:pt x="15275" y="10815"/>
                    </a:cubicBezTo>
                    <a:cubicBezTo>
                      <a:pt x="15315" y="10585"/>
                      <a:pt x="15146" y="10416"/>
                      <a:pt x="14964" y="10416"/>
                    </a:cubicBezTo>
                    <a:cubicBezTo>
                      <a:pt x="14865" y="10416"/>
                      <a:pt x="14763" y="10466"/>
                      <a:pt x="14689" y="10584"/>
                    </a:cubicBezTo>
                    <a:cubicBezTo>
                      <a:pt x="14669" y="10624"/>
                      <a:pt x="14640" y="10641"/>
                      <a:pt x="14612" y="10641"/>
                    </a:cubicBezTo>
                    <a:cubicBezTo>
                      <a:pt x="14552" y="10641"/>
                      <a:pt x="14493" y="10565"/>
                      <a:pt x="14521" y="10480"/>
                    </a:cubicBezTo>
                    <a:cubicBezTo>
                      <a:pt x="14620" y="10298"/>
                      <a:pt x="14824" y="10182"/>
                      <a:pt x="15028" y="10182"/>
                    </a:cubicBezTo>
                    <a:close/>
                    <a:moveTo>
                      <a:pt x="17103" y="11285"/>
                    </a:moveTo>
                    <a:cubicBezTo>
                      <a:pt x="17380" y="11285"/>
                      <a:pt x="17644" y="11482"/>
                      <a:pt x="17681" y="11777"/>
                    </a:cubicBezTo>
                    <a:cubicBezTo>
                      <a:pt x="17695" y="11863"/>
                      <a:pt x="17612" y="11938"/>
                      <a:pt x="17532" y="11938"/>
                    </a:cubicBezTo>
                    <a:cubicBezTo>
                      <a:pt x="17494" y="11938"/>
                      <a:pt x="17456" y="11922"/>
                      <a:pt x="17430" y="11882"/>
                    </a:cubicBezTo>
                    <a:cubicBezTo>
                      <a:pt x="17367" y="11735"/>
                      <a:pt x="17221" y="11610"/>
                      <a:pt x="17053" y="11610"/>
                    </a:cubicBezTo>
                    <a:cubicBezTo>
                      <a:pt x="16865" y="11610"/>
                      <a:pt x="16718" y="11777"/>
                      <a:pt x="16718" y="11944"/>
                    </a:cubicBezTo>
                    <a:cubicBezTo>
                      <a:pt x="16708" y="12031"/>
                      <a:pt x="16641" y="12078"/>
                      <a:pt x="16577" y="12078"/>
                    </a:cubicBezTo>
                    <a:cubicBezTo>
                      <a:pt x="16516" y="12078"/>
                      <a:pt x="16457" y="12036"/>
                      <a:pt x="16446" y="11944"/>
                    </a:cubicBezTo>
                    <a:cubicBezTo>
                      <a:pt x="16446" y="11631"/>
                      <a:pt x="16656" y="11338"/>
                      <a:pt x="16990" y="11296"/>
                    </a:cubicBezTo>
                    <a:cubicBezTo>
                      <a:pt x="17028" y="11288"/>
                      <a:pt x="17066" y="11285"/>
                      <a:pt x="17103" y="11285"/>
                    </a:cubicBezTo>
                    <a:close/>
                    <a:moveTo>
                      <a:pt x="4131" y="19139"/>
                    </a:moveTo>
                    <a:cubicBezTo>
                      <a:pt x="4190" y="19139"/>
                      <a:pt x="4250" y="19146"/>
                      <a:pt x="4311" y="19163"/>
                    </a:cubicBezTo>
                    <a:cubicBezTo>
                      <a:pt x="4583" y="19226"/>
                      <a:pt x="4855" y="19498"/>
                      <a:pt x="4750" y="19791"/>
                    </a:cubicBezTo>
                    <a:cubicBezTo>
                      <a:pt x="4732" y="19854"/>
                      <a:pt x="4687" y="19882"/>
                      <a:pt x="4640" y="19882"/>
                    </a:cubicBezTo>
                    <a:cubicBezTo>
                      <a:pt x="4577" y="19882"/>
                      <a:pt x="4511" y="19832"/>
                      <a:pt x="4499" y="19749"/>
                    </a:cubicBezTo>
                    <a:cubicBezTo>
                      <a:pt x="4474" y="19515"/>
                      <a:pt x="4348" y="19434"/>
                      <a:pt x="4189" y="19434"/>
                    </a:cubicBezTo>
                    <a:cubicBezTo>
                      <a:pt x="3951" y="19434"/>
                      <a:pt x="3637" y="19615"/>
                      <a:pt x="3474" y="19728"/>
                    </a:cubicBezTo>
                    <a:cubicBezTo>
                      <a:pt x="3456" y="19743"/>
                      <a:pt x="3436" y="19749"/>
                      <a:pt x="3417" y="19749"/>
                    </a:cubicBezTo>
                    <a:cubicBezTo>
                      <a:pt x="3326" y="19749"/>
                      <a:pt x="3241" y="19605"/>
                      <a:pt x="3327" y="19519"/>
                    </a:cubicBezTo>
                    <a:cubicBezTo>
                      <a:pt x="3555" y="19343"/>
                      <a:pt x="3827" y="19139"/>
                      <a:pt x="4131" y="19139"/>
                    </a:cubicBezTo>
                    <a:close/>
                    <a:moveTo>
                      <a:pt x="8224" y="19919"/>
                    </a:moveTo>
                    <a:cubicBezTo>
                      <a:pt x="8339" y="19919"/>
                      <a:pt x="8414" y="20096"/>
                      <a:pt x="8307" y="20167"/>
                    </a:cubicBezTo>
                    <a:cubicBezTo>
                      <a:pt x="8056" y="20356"/>
                      <a:pt x="7972" y="20711"/>
                      <a:pt x="8140" y="20963"/>
                    </a:cubicBezTo>
                    <a:cubicBezTo>
                      <a:pt x="8259" y="21141"/>
                      <a:pt x="8441" y="21193"/>
                      <a:pt x="8634" y="21193"/>
                    </a:cubicBezTo>
                    <a:cubicBezTo>
                      <a:pt x="8713" y="21193"/>
                      <a:pt x="8793" y="21184"/>
                      <a:pt x="8872" y="21172"/>
                    </a:cubicBezTo>
                    <a:cubicBezTo>
                      <a:pt x="8878" y="21171"/>
                      <a:pt x="8884" y="21170"/>
                      <a:pt x="8890" y="21170"/>
                    </a:cubicBezTo>
                    <a:cubicBezTo>
                      <a:pt x="9022" y="21170"/>
                      <a:pt x="9055" y="21385"/>
                      <a:pt x="8935" y="21465"/>
                    </a:cubicBezTo>
                    <a:cubicBezTo>
                      <a:pt x="8835" y="21526"/>
                      <a:pt x="8723" y="21553"/>
                      <a:pt x="8610" y="21553"/>
                    </a:cubicBezTo>
                    <a:cubicBezTo>
                      <a:pt x="8295" y="21553"/>
                      <a:pt x="7964" y="21344"/>
                      <a:pt x="7826" y="21067"/>
                    </a:cubicBezTo>
                    <a:cubicBezTo>
                      <a:pt x="7617" y="20670"/>
                      <a:pt x="7805" y="20167"/>
                      <a:pt x="8161" y="19937"/>
                    </a:cubicBezTo>
                    <a:cubicBezTo>
                      <a:pt x="8183" y="19925"/>
                      <a:pt x="8204" y="19919"/>
                      <a:pt x="8224" y="19919"/>
                    </a:cubicBezTo>
                    <a:close/>
                    <a:moveTo>
                      <a:pt x="6019" y="22121"/>
                    </a:moveTo>
                    <a:cubicBezTo>
                      <a:pt x="6077" y="22121"/>
                      <a:pt x="6131" y="22158"/>
                      <a:pt x="6131" y="22239"/>
                    </a:cubicBezTo>
                    <a:cubicBezTo>
                      <a:pt x="6155" y="22594"/>
                      <a:pt x="5851" y="22788"/>
                      <a:pt x="5548" y="22788"/>
                    </a:cubicBezTo>
                    <a:cubicBezTo>
                      <a:pt x="5315" y="22788"/>
                      <a:pt x="5083" y="22673"/>
                      <a:pt x="5001" y="22427"/>
                    </a:cubicBezTo>
                    <a:cubicBezTo>
                      <a:pt x="4973" y="22371"/>
                      <a:pt x="5038" y="22325"/>
                      <a:pt x="5097" y="22325"/>
                    </a:cubicBezTo>
                    <a:cubicBezTo>
                      <a:pt x="5127" y="22325"/>
                      <a:pt x="5155" y="22337"/>
                      <a:pt x="5169" y="22364"/>
                    </a:cubicBezTo>
                    <a:cubicBezTo>
                      <a:pt x="5221" y="22487"/>
                      <a:pt x="5347" y="22543"/>
                      <a:pt x="5478" y="22543"/>
                    </a:cubicBezTo>
                    <a:cubicBezTo>
                      <a:pt x="5661" y="22543"/>
                      <a:pt x="5856" y="22434"/>
                      <a:pt x="5880" y="22239"/>
                    </a:cubicBezTo>
                    <a:cubicBezTo>
                      <a:pt x="5891" y="22163"/>
                      <a:pt x="5957" y="22121"/>
                      <a:pt x="6019" y="22121"/>
                    </a:cubicBezTo>
                    <a:close/>
                    <a:moveTo>
                      <a:pt x="8218" y="22571"/>
                    </a:moveTo>
                    <a:cubicBezTo>
                      <a:pt x="8311" y="22571"/>
                      <a:pt x="8404" y="22585"/>
                      <a:pt x="8495" y="22615"/>
                    </a:cubicBezTo>
                    <a:cubicBezTo>
                      <a:pt x="8684" y="22678"/>
                      <a:pt x="8767" y="22908"/>
                      <a:pt x="8788" y="23097"/>
                    </a:cubicBezTo>
                    <a:cubicBezTo>
                      <a:pt x="8830" y="23306"/>
                      <a:pt x="8788" y="23536"/>
                      <a:pt x="8663" y="23704"/>
                    </a:cubicBezTo>
                    <a:cubicBezTo>
                      <a:pt x="8632" y="23750"/>
                      <a:pt x="8583" y="23771"/>
                      <a:pt x="8538" y="23771"/>
                    </a:cubicBezTo>
                    <a:cubicBezTo>
                      <a:pt x="8461" y="23771"/>
                      <a:pt x="8393" y="23712"/>
                      <a:pt x="8433" y="23620"/>
                    </a:cubicBezTo>
                    <a:cubicBezTo>
                      <a:pt x="8495" y="23411"/>
                      <a:pt x="8600" y="22971"/>
                      <a:pt x="8349" y="22846"/>
                    </a:cubicBezTo>
                    <a:cubicBezTo>
                      <a:pt x="8279" y="22811"/>
                      <a:pt x="8202" y="22795"/>
                      <a:pt x="8124" y="22795"/>
                    </a:cubicBezTo>
                    <a:cubicBezTo>
                      <a:pt x="7924" y="22795"/>
                      <a:pt x="7716" y="22898"/>
                      <a:pt x="7596" y="23034"/>
                    </a:cubicBezTo>
                    <a:cubicBezTo>
                      <a:pt x="7586" y="23043"/>
                      <a:pt x="7575" y="23048"/>
                      <a:pt x="7563" y="23048"/>
                    </a:cubicBezTo>
                    <a:cubicBezTo>
                      <a:pt x="7521" y="23048"/>
                      <a:pt x="7475" y="22999"/>
                      <a:pt x="7491" y="22950"/>
                    </a:cubicBezTo>
                    <a:cubicBezTo>
                      <a:pt x="7650" y="22712"/>
                      <a:pt x="7928" y="22571"/>
                      <a:pt x="8218" y="22571"/>
                    </a:cubicBezTo>
                    <a:close/>
                    <a:moveTo>
                      <a:pt x="14956" y="31028"/>
                    </a:moveTo>
                    <a:cubicBezTo>
                      <a:pt x="15051" y="31028"/>
                      <a:pt x="15108" y="31187"/>
                      <a:pt x="15003" y="31257"/>
                    </a:cubicBezTo>
                    <a:cubicBezTo>
                      <a:pt x="14542" y="31550"/>
                      <a:pt x="14814" y="32261"/>
                      <a:pt x="15296" y="32366"/>
                    </a:cubicBezTo>
                    <a:cubicBezTo>
                      <a:pt x="15463" y="32408"/>
                      <a:pt x="15421" y="32659"/>
                      <a:pt x="15254" y="32659"/>
                    </a:cubicBezTo>
                    <a:cubicBezTo>
                      <a:pt x="15247" y="32659"/>
                      <a:pt x="15241" y="32659"/>
                      <a:pt x="15234" y="32659"/>
                    </a:cubicBezTo>
                    <a:cubicBezTo>
                      <a:pt x="14455" y="32659"/>
                      <a:pt x="14255" y="31401"/>
                      <a:pt x="14898" y="31048"/>
                    </a:cubicBezTo>
                    <a:cubicBezTo>
                      <a:pt x="14918" y="31034"/>
                      <a:pt x="14938" y="31028"/>
                      <a:pt x="14956" y="31028"/>
                    </a:cubicBezTo>
                    <a:close/>
                    <a:moveTo>
                      <a:pt x="13534" y="33210"/>
                    </a:moveTo>
                    <a:cubicBezTo>
                      <a:pt x="13954" y="33210"/>
                      <a:pt x="14306" y="33869"/>
                      <a:pt x="13936" y="34165"/>
                    </a:cubicBezTo>
                    <a:cubicBezTo>
                      <a:pt x="13901" y="34195"/>
                      <a:pt x="13865" y="34207"/>
                      <a:pt x="13831" y="34207"/>
                    </a:cubicBezTo>
                    <a:cubicBezTo>
                      <a:pt x="13718" y="34207"/>
                      <a:pt x="13630" y="34073"/>
                      <a:pt x="13726" y="33977"/>
                    </a:cubicBezTo>
                    <a:cubicBezTo>
                      <a:pt x="13902" y="33782"/>
                      <a:pt x="13714" y="33406"/>
                      <a:pt x="13468" y="33406"/>
                    </a:cubicBezTo>
                    <a:cubicBezTo>
                      <a:pt x="13450" y="33406"/>
                      <a:pt x="13431" y="33408"/>
                      <a:pt x="13412" y="33412"/>
                    </a:cubicBezTo>
                    <a:cubicBezTo>
                      <a:pt x="13399" y="33417"/>
                      <a:pt x="13386" y="33419"/>
                      <a:pt x="13374" y="33419"/>
                    </a:cubicBezTo>
                    <a:cubicBezTo>
                      <a:pt x="13280" y="33419"/>
                      <a:pt x="13259" y="33282"/>
                      <a:pt x="13371" y="33245"/>
                    </a:cubicBezTo>
                    <a:cubicBezTo>
                      <a:pt x="13425" y="33221"/>
                      <a:pt x="13480" y="33210"/>
                      <a:pt x="13534" y="33210"/>
                    </a:cubicBezTo>
                    <a:close/>
                    <a:moveTo>
                      <a:pt x="7263" y="37827"/>
                    </a:moveTo>
                    <a:cubicBezTo>
                      <a:pt x="7361" y="37827"/>
                      <a:pt x="7431" y="37964"/>
                      <a:pt x="7345" y="38015"/>
                    </a:cubicBezTo>
                    <a:cubicBezTo>
                      <a:pt x="7198" y="38141"/>
                      <a:pt x="7135" y="38350"/>
                      <a:pt x="7219" y="38517"/>
                    </a:cubicBezTo>
                    <a:cubicBezTo>
                      <a:pt x="7277" y="38619"/>
                      <a:pt x="7406" y="38680"/>
                      <a:pt x="7528" y="38680"/>
                    </a:cubicBezTo>
                    <a:cubicBezTo>
                      <a:pt x="7582" y="38680"/>
                      <a:pt x="7635" y="38669"/>
                      <a:pt x="7679" y="38643"/>
                    </a:cubicBezTo>
                    <a:cubicBezTo>
                      <a:pt x="7706" y="38631"/>
                      <a:pt x="7731" y="38626"/>
                      <a:pt x="7755" y="38626"/>
                    </a:cubicBezTo>
                    <a:cubicBezTo>
                      <a:pt x="7902" y="38626"/>
                      <a:pt x="7991" y="38822"/>
                      <a:pt x="7847" y="38894"/>
                    </a:cubicBezTo>
                    <a:cubicBezTo>
                      <a:pt x="7746" y="38952"/>
                      <a:pt x="7633" y="38979"/>
                      <a:pt x="7521" y="38979"/>
                    </a:cubicBezTo>
                    <a:cubicBezTo>
                      <a:pt x="7306" y="38979"/>
                      <a:pt x="7092" y="38877"/>
                      <a:pt x="6968" y="38685"/>
                    </a:cubicBezTo>
                    <a:cubicBezTo>
                      <a:pt x="6801" y="38392"/>
                      <a:pt x="6926" y="38015"/>
                      <a:pt x="7198" y="37848"/>
                    </a:cubicBezTo>
                    <a:cubicBezTo>
                      <a:pt x="7220" y="37833"/>
                      <a:pt x="7242" y="37827"/>
                      <a:pt x="7263" y="37827"/>
                    </a:cubicBezTo>
                    <a:close/>
                    <a:moveTo>
                      <a:pt x="924" y="0"/>
                    </a:moveTo>
                    <a:cubicBezTo>
                      <a:pt x="764" y="0"/>
                      <a:pt x="608" y="18"/>
                      <a:pt x="461" y="60"/>
                    </a:cubicBezTo>
                    <a:lnTo>
                      <a:pt x="440" y="60"/>
                    </a:lnTo>
                    <a:cubicBezTo>
                      <a:pt x="63" y="6002"/>
                      <a:pt x="0" y="11944"/>
                      <a:pt x="356" y="17887"/>
                    </a:cubicBezTo>
                    <a:cubicBezTo>
                      <a:pt x="796" y="24666"/>
                      <a:pt x="1716" y="31403"/>
                      <a:pt x="3160" y="38036"/>
                    </a:cubicBezTo>
                    <a:cubicBezTo>
                      <a:pt x="3348" y="38957"/>
                      <a:pt x="3474" y="40066"/>
                      <a:pt x="4164" y="40756"/>
                    </a:cubicBezTo>
                    <a:cubicBezTo>
                      <a:pt x="4771" y="41342"/>
                      <a:pt x="5671" y="41510"/>
                      <a:pt x="6487" y="41572"/>
                    </a:cubicBezTo>
                    <a:cubicBezTo>
                      <a:pt x="6881" y="41602"/>
                      <a:pt x="7278" y="41613"/>
                      <a:pt x="7677" y="41613"/>
                    </a:cubicBezTo>
                    <a:cubicBezTo>
                      <a:pt x="8697" y="41613"/>
                      <a:pt x="9727" y="41540"/>
                      <a:pt x="10734" y="41510"/>
                    </a:cubicBezTo>
                    <a:cubicBezTo>
                      <a:pt x="12534" y="41447"/>
                      <a:pt x="14647" y="41656"/>
                      <a:pt x="15609" y="39794"/>
                    </a:cubicBezTo>
                    <a:cubicBezTo>
                      <a:pt x="16237" y="38559"/>
                      <a:pt x="16321" y="36990"/>
                      <a:pt x="16509" y="35651"/>
                    </a:cubicBezTo>
                    <a:cubicBezTo>
                      <a:pt x="18162" y="24415"/>
                      <a:pt x="18685" y="13053"/>
                      <a:pt x="18183" y="1713"/>
                    </a:cubicBezTo>
                    <a:lnTo>
                      <a:pt x="18183" y="1713"/>
                    </a:lnTo>
                    <a:cubicBezTo>
                      <a:pt x="16754" y="3225"/>
                      <a:pt x="14758" y="3813"/>
                      <a:pt x="12739" y="3813"/>
                    </a:cubicBezTo>
                    <a:cubicBezTo>
                      <a:pt x="12215" y="3813"/>
                      <a:pt x="11690" y="3774"/>
                      <a:pt x="11174" y="3701"/>
                    </a:cubicBezTo>
                    <a:cubicBezTo>
                      <a:pt x="9500" y="3449"/>
                      <a:pt x="7910" y="2822"/>
                      <a:pt x="6361" y="2152"/>
                    </a:cubicBezTo>
                    <a:cubicBezTo>
                      <a:pt x="5524" y="1776"/>
                      <a:pt x="4687" y="1378"/>
                      <a:pt x="3829" y="1022"/>
                    </a:cubicBezTo>
                    <a:cubicBezTo>
                      <a:pt x="3057" y="681"/>
                      <a:pt x="1898" y="0"/>
                      <a:pt x="924" y="0"/>
                    </a:cubicBezTo>
                    <a:close/>
                  </a:path>
                </a:pathLst>
              </a:custGeom>
              <a:solidFill>
                <a:srgbClr val="E3A52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75" name="Google Shape;15075;p43"/>
              <p:cNvSpPr/>
              <p:nvPr/>
            </p:nvSpPr>
            <p:spPr>
              <a:xfrm>
                <a:off x="5137325" y="2274500"/>
                <a:ext cx="558700" cy="1236175"/>
              </a:xfrm>
              <a:custGeom>
                <a:rect b="b" l="l" r="r" t="t"/>
                <a:pathLst>
                  <a:path extrusionOk="0" h="49447" w="22348">
                    <a:moveTo>
                      <a:pt x="796" y="1"/>
                    </a:moveTo>
                    <a:cubicBezTo>
                      <a:pt x="545" y="3725"/>
                      <a:pt x="168" y="7429"/>
                      <a:pt x="84" y="11174"/>
                    </a:cubicBezTo>
                    <a:cubicBezTo>
                      <a:pt x="1" y="15191"/>
                      <a:pt x="84" y="19229"/>
                      <a:pt x="356" y="23247"/>
                    </a:cubicBezTo>
                    <a:cubicBezTo>
                      <a:pt x="859" y="30528"/>
                      <a:pt x="1821" y="37872"/>
                      <a:pt x="3453" y="45007"/>
                    </a:cubicBezTo>
                    <a:cubicBezTo>
                      <a:pt x="3872" y="46807"/>
                      <a:pt x="4520" y="48648"/>
                      <a:pt x="6487" y="49213"/>
                    </a:cubicBezTo>
                    <a:cubicBezTo>
                      <a:pt x="7085" y="49389"/>
                      <a:pt x="7708" y="49446"/>
                      <a:pt x="8337" y="49446"/>
                    </a:cubicBezTo>
                    <a:cubicBezTo>
                      <a:pt x="9206" y="49446"/>
                      <a:pt x="10085" y="49336"/>
                      <a:pt x="10923" y="49276"/>
                    </a:cubicBezTo>
                    <a:lnTo>
                      <a:pt x="13894" y="49025"/>
                    </a:lnTo>
                    <a:cubicBezTo>
                      <a:pt x="14877" y="48941"/>
                      <a:pt x="16154" y="49025"/>
                      <a:pt x="17033" y="48543"/>
                    </a:cubicBezTo>
                    <a:cubicBezTo>
                      <a:pt x="18623" y="47665"/>
                      <a:pt x="19104" y="45154"/>
                      <a:pt x="19376" y="43522"/>
                    </a:cubicBezTo>
                    <a:cubicBezTo>
                      <a:pt x="20025" y="39839"/>
                      <a:pt x="20338" y="36073"/>
                      <a:pt x="20757" y="32349"/>
                    </a:cubicBezTo>
                    <a:cubicBezTo>
                      <a:pt x="21154" y="28771"/>
                      <a:pt x="21510" y="25193"/>
                      <a:pt x="21761" y="21615"/>
                    </a:cubicBezTo>
                    <a:cubicBezTo>
                      <a:pt x="22263" y="14417"/>
                      <a:pt x="22347" y="7198"/>
                      <a:pt x="21636" y="1"/>
                    </a:cubicBezTo>
                    <a:cubicBezTo>
                      <a:pt x="21399" y="56"/>
                      <a:pt x="21143" y="75"/>
                      <a:pt x="20893" y="75"/>
                    </a:cubicBezTo>
                    <a:cubicBezTo>
                      <a:pt x="20769" y="75"/>
                      <a:pt x="20645" y="70"/>
                      <a:pt x="20527" y="63"/>
                    </a:cubicBezTo>
                    <a:cubicBezTo>
                      <a:pt x="20234" y="42"/>
                      <a:pt x="19962" y="22"/>
                      <a:pt x="19669" y="1"/>
                    </a:cubicBezTo>
                    <a:lnTo>
                      <a:pt x="19669" y="1"/>
                    </a:lnTo>
                    <a:cubicBezTo>
                      <a:pt x="19669" y="22"/>
                      <a:pt x="19690" y="42"/>
                      <a:pt x="19690" y="63"/>
                    </a:cubicBezTo>
                    <a:cubicBezTo>
                      <a:pt x="20380" y="8475"/>
                      <a:pt x="20464" y="16886"/>
                      <a:pt x="19983" y="25318"/>
                    </a:cubicBezTo>
                    <a:cubicBezTo>
                      <a:pt x="19773" y="28959"/>
                      <a:pt x="19460" y="32600"/>
                      <a:pt x="19020" y="36240"/>
                    </a:cubicBezTo>
                    <a:cubicBezTo>
                      <a:pt x="18790" y="38123"/>
                      <a:pt x="18539" y="39986"/>
                      <a:pt x="18246" y="41869"/>
                    </a:cubicBezTo>
                    <a:cubicBezTo>
                      <a:pt x="18079" y="42978"/>
                      <a:pt x="17911" y="44170"/>
                      <a:pt x="17305" y="45154"/>
                    </a:cubicBezTo>
                    <a:cubicBezTo>
                      <a:pt x="16677" y="46200"/>
                      <a:pt x="15693" y="46618"/>
                      <a:pt x="14522" y="46723"/>
                    </a:cubicBezTo>
                    <a:cubicBezTo>
                      <a:pt x="12931" y="46890"/>
                      <a:pt x="11320" y="46849"/>
                      <a:pt x="9730" y="46890"/>
                    </a:cubicBezTo>
                    <a:cubicBezTo>
                      <a:pt x="9513" y="46896"/>
                      <a:pt x="9297" y="46900"/>
                      <a:pt x="9084" y="46900"/>
                    </a:cubicBezTo>
                    <a:cubicBezTo>
                      <a:pt x="6918" y="46900"/>
                      <a:pt x="5021" y="46527"/>
                      <a:pt x="4374" y="44108"/>
                    </a:cubicBezTo>
                    <a:cubicBezTo>
                      <a:pt x="2532" y="37203"/>
                      <a:pt x="1779" y="29817"/>
                      <a:pt x="1340" y="22703"/>
                    </a:cubicBezTo>
                    <a:cubicBezTo>
                      <a:pt x="900" y="15359"/>
                      <a:pt x="1005" y="7931"/>
                      <a:pt x="1842" y="607"/>
                    </a:cubicBezTo>
                    <a:cubicBezTo>
                      <a:pt x="1737" y="566"/>
                      <a:pt x="1654" y="545"/>
                      <a:pt x="1549" y="503"/>
                    </a:cubicBezTo>
                    <a:cubicBezTo>
                      <a:pt x="1256" y="377"/>
                      <a:pt x="1005" y="210"/>
                      <a:pt x="796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76" name="Google Shape;15076;p43"/>
              <p:cNvSpPr/>
              <p:nvPr/>
            </p:nvSpPr>
            <p:spPr>
              <a:xfrm>
                <a:off x="5151450" y="2189000"/>
                <a:ext cx="542475" cy="89550"/>
              </a:xfrm>
              <a:custGeom>
                <a:rect b="b" l="l" r="r" t="t"/>
                <a:pathLst>
                  <a:path extrusionOk="0" h="3582" w="21699">
                    <a:moveTo>
                      <a:pt x="18569" y="1"/>
                    </a:moveTo>
                    <a:cubicBezTo>
                      <a:pt x="17363" y="1"/>
                      <a:pt x="16066" y="346"/>
                      <a:pt x="15149" y="596"/>
                    </a:cubicBezTo>
                    <a:cubicBezTo>
                      <a:pt x="13706" y="1014"/>
                      <a:pt x="12283" y="1391"/>
                      <a:pt x="10776" y="1538"/>
                    </a:cubicBezTo>
                    <a:cubicBezTo>
                      <a:pt x="10319" y="1575"/>
                      <a:pt x="9857" y="1593"/>
                      <a:pt x="9395" y="1593"/>
                    </a:cubicBezTo>
                    <a:cubicBezTo>
                      <a:pt x="8293" y="1593"/>
                      <a:pt x="7186" y="1487"/>
                      <a:pt x="6110" y="1266"/>
                    </a:cubicBezTo>
                    <a:cubicBezTo>
                      <a:pt x="5254" y="1089"/>
                      <a:pt x="3313" y="268"/>
                      <a:pt x="1899" y="268"/>
                    </a:cubicBezTo>
                    <a:cubicBezTo>
                      <a:pt x="964" y="268"/>
                      <a:pt x="260" y="627"/>
                      <a:pt x="252" y="1768"/>
                    </a:cubicBezTo>
                    <a:cubicBezTo>
                      <a:pt x="252" y="1914"/>
                      <a:pt x="126" y="1998"/>
                      <a:pt x="22" y="1998"/>
                    </a:cubicBezTo>
                    <a:cubicBezTo>
                      <a:pt x="1" y="2144"/>
                      <a:pt x="1" y="2291"/>
                      <a:pt x="22" y="2416"/>
                    </a:cubicBezTo>
                    <a:cubicBezTo>
                      <a:pt x="47" y="2406"/>
                      <a:pt x="76" y="2401"/>
                      <a:pt x="105" y="2401"/>
                    </a:cubicBezTo>
                    <a:cubicBezTo>
                      <a:pt x="196" y="2401"/>
                      <a:pt x="288" y="2452"/>
                      <a:pt x="273" y="2563"/>
                    </a:cubicBezTo>
                    <a:cubicBezTo>
                      <a:pt x="273" y="2688"/>
                      <a:pt x="273" y="2814"/>
                      <a:pt x="252" y="2960"/>
                    </a:cubicBezTo>
                    <a:cubicBezTo>
                      <a:pt x="607" y="3424"/>
                      <a:pt x="1311" y="3582"/>
                      <a:pt x="2129" y="3582"/>
                    </a:cubicBezTo>
                    <a:cubicBezTo>
                      <a:pt x="3673" y="3582"/>
                      <a:pt x="5624" y="3021"/>
                      <a:pt x="6403" y="2898"/>
                    </a:cubicBezTo>
                    <a:cubicBezTo>
                      <a:pt x="8077" y="2646"/>
                      <a:pt x="9772" y="2479"/>
                      <a:pt x="11467" y="2416"/>
                    </a:cubicBezTo>
                    <a:cubicBezTo>
                      <a:pt x="11937" y="2400"/>
                      <a:pt x="12409" y="2392"/>
                      <a:pt x="12881" y="2392"/>
                    </a:cubicBezTo>
                    <a:cubicBezTo>
                      <a:pt x="14257" y="2392"/>
                      <a:pt x="15635" y="2459"/>
                      <a:pt x="16991" y="2584"/>
                    </a:cubicBezTo>
                    <a:cubicBezTo>
                      <a:pt x="17681" y="2646"/>
                      <a:pt x="18372" y="2730"/>
                      <a:pt x="19062" y="2835"/>
                    </a:cubicBezTo>
                    <a:cubicBezTo>
                      <a:pt x="19473" y="2891"/>
                      <a:pt x="19901" y="2964"/>
                      <a:pt x="20316" y="2964"/>
                    </a:cubicBezTo>
                    <a:cubicBezTo>
                      <a:pt x="20365" y="2964"/>
                      <a:pt x="20415" y="2963"/>
                      <a:pt x="20464" y="2960"/>
                    </a:cubicBezTo>
                    <a:cubicBezTo>
                      <a:pt x="21594" y="2939"/>
                      <a:pt x="21698" y="1496"/>
                      <a:pt x="20945" y="784"/>
                    </a:cubicBezTo>
                    <a:cubicBezTo>
                      <a:pt x="20341" y="198"/>
                      <a:pt x="19481" y="1"/>
                      <a:pt x="18569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77" name="Google Shape;15077;p43"/>
              <p:cNvSpPr/>
              <p:nvPr/>
            </p:nvSpPr>
            <p:spPr>
              <a:xfrm>
                <a:off x="5184925" y="2262325"/>
                <a:ext cx="442050" cy="212800"/>
              </a:xfrm>
              <a:custGeom>
                <a:rect b="b" l="l" r="r" t="t"/>
                <a:pathLst>
                  <a:path extrusionOk="0" h="8512" w="17682">
                    <a:moveTo>
                      <a:pt x="11415" y="0"/>
                    </a:moveTo>
                    <a:cubicBezTo>
                      <a:pt x="9249" y="0"/>
                      <a:pt x="7088" y="170"/>
                      <a:pt x="4960" y="509"/>
                    </a:cubicBezTo>
                    <a:cubicBezTo>
                      <a:pt x="3782" y="702"/>
                      <a:pt x="2325" y="1220"/>
                      <a:pt x="1008" y="1220"/>
                    </a:cubicBezTo>
                    <a:cubicBezTo>
                      <a:pt x="757" y="1220"/>
                      <a:pt x="511" y="1201"/>
                      <a:pt x="273" y="1157"/>
                    </a:cubicBezTo>
                    <a:cubicBezTo>
                      <a:pt x="168" y="2454"/>
                      <a:pt x="84" y="3752"/>
                      <a:pt x="1" y="5049"/>
                    </a:cubicBezTo>
                    <a:cubicBezTo>
                      <a:pt x="237" y="4959"/>
                      <a:pt x="483" y="4921"/>
                      <a:pt x="735" y="4921"/>
                    </a:cubicBezTo>
                    <a:cubicBezTo>
                      <a:pt x="1712" y="4921"/>
                      <a:pt x="2772" y="5495"/>
                      <a:pt x="3621" y="5844"/>
                    </a:cubicBezTo>
                    <a:cubicBezTo>
                      <a:pt x="5232" y="6514"/>
                      <a:pt x="6822" y="7288"/>
                      <a:pt x="8496" y="7853"/>
                    </a:cubicBezTo>
                    <a:cubicBezTo>
                      <a:pt x="9723" y="8253"/>
                      <a:pt x="11051" y="8512"/>
                      <a:pt x="12352" y="8512"/>
                    </a:cubicBezTo>
                    <a:cubicBezTo>
                      <a:pt x="14246" y="8512"/>
                      <a:pt x="16083" y="7965"/>
                      <a:pt x="17472" y="6514"/>
                    </a:cubicBezTo>
                    <a:cubicBezTo>
                      <a:pt x="17519" y="6467"/>
                      <a:pt x="17578" y="6443"/>
                      <a:pt x="17631" y="6443"/>
                    </a:cubicBezTo>
                    <a:cubicBezTo>
                      <a:pt x="17648" y="6443"/>
                      <a:pt x="17665" y="6446"/>
                      <a:pt x="17681" y="6451"/>
                    </a:cubicBezTo>
                    <a:cubicBezTo>
                      <a:pt x="17597" y="4484"/>
                      <a:pt x="17472" y="2517"/>
                      <a:pt x="17305" y="550"/>
                    </a:cubicBezTo>
                    <a:cubicBezTo>
                      <a:pt x="17305" y="509"/>
                      <a:pt x="17325" y="467"/>
                      <a:pt x="17325" y="425"/>
                    </a:cubicBezTo>
                    <a:cubicBezTo>
                      <a:pt x="15610" y="257"/>
                      <a:pt x="13894" y="27"/>
                      <a:pt x="12136" y="6"/>
                    </a:cubicBezTo>
                    <a:cubicBezTo>
                      <a:pt x="11896" y="2"/>
                      <a:pt x="11655" y="0"/>
                      <a:pt x="1141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78" name="Google Shape;15078;p43"/>
              <p:cNvSpPr/>
              <p:nvPr/>
            </p:nvSpPr>
            <p:spPr>
              <a:xfrm>
                <a:off x="5584575" y="2677000"/>
                <a:ext cx="31250" cy="19850"/>
              </a:xfrm>
              <a:custGeom>
                <a:rect b="b" l="l" r="r" t="t"/>
                <a:pathLst>
                  <a:path extrusionOk="0" h="794" w="1250">
                    <a:moveTo>
                      <a:pt x="657" y="1"/>
                    </a:moveTo>
                    <a:cubicBezTo>
                      <a:pt x="620" y="1"/>
                      <a:pt x="582" y="4"/>
                      <a:pt x="544" y="12"/>
                    </a:cubicBezTo>
                    <a:cubicBezTo>
                      <a:pt x="210" y="54"/>
                      <a:pt x="0" y="347"/>
                      <a:pt x="0" y="660"/>
                    </a:cubicBezTo>
                    <a:cubicBezTo>
                      <a:pt x="11" y="752"/>
                      <a:pt x="70" y="794"/>
                      <a:pt x="131" y="794"/>
                    </a:cubicBezTo>
                    <a:cubicBezTo>
                      <a:pt x="195" y="794"/>
                      <a:pt x="262" y="747"/>
                      <a:pt x="272" y="660"/>
                    </a:cubicBezTo>
                    <a:cubicBezTo>
                      <a:pt x="272" y="493"/>
                      <a:pt x="419" y="326"/>
                      <a:pt x="607" y="326"/>
                    </a:cubicBezTo>
                    <a:cubicBezTo>
                      <a:pt x="775" y="326"/>
                      <a:pt x="921" y="451"/>
                      <a:pt x="984" y="598"/>
                    </a:cubicBezTo>
                    <a:cubicBezTo>
                      <a:pt x="1010" y="638"/>
                      <a:pt x="1048" y="654"/>
                      <a:pt x="1086" y="654"/>
                    </a:cubicBezTo>
                    <a:cubicBezTo>
                      <a:pt x="1166" y="654"/>
                      <a:pt x="1249" y="579"/>
                      <a:pt x="1235" y="493"/>
                    </a:cubicBezTo>
                    <a:cubicBezTo>
                      <a:pt x="1198" y="198"/>
                      <a:pt x="934" y="1"/>
                      <a:pt x="65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79" name="Google Shape;15079;p43"/>
              <p:cNvSpPr/>
              <p:nvPr/>
            </p:nvSpPr>
            <p:spPr>
              <a:xfrm>
                <a:off x="5557500" y="2624825"/>
                <a:ext cx="39250" cy="17475"/>
              </a:xfrm>
              <a:custGeom>
                <a:rect b="b" l="l" r="r" t="t"/>
                <a:pathLst>
                  <a:path extrusionOk="0" h="699" w="1570">
                    <a:moveTo>
                      <a:pt x="135" y="1"/>
                    </a:moveTo>
                    <a:cubicBezTo>
                      <a:pt x="63" y="1"/>
                      <a:pt x="1" y="56"/>
                      <a:pt x="37" y="153"/>
                    </a:cubicBezTo>
                    <a:cubicBezTo>
                      <a:pt x="156" y="487"/>
                      <a:pt x="534" y="699"/>
                      <a:pt x="887" y="699"/>
                    </a:cubicBezTo>
                    <a:cubicBezTo>
                      <a:pt x="1154" y="699"/>
                      <a:pt x="1406" y="578"/>
                      <a:pt x="1523" y="299"/>
                    </a:cubicBezTo>
                    <a:cubicBezTo>
                      <a:pt x="1570" y="205"/>
                      <a:pt x="1487" y="88"/>
                      <a:pt x="1399" y="88"/>
                    </a:cubicBezTo>
                    <a:cubicBezTo>
                      <a:pt x="1370" y="88"/>
                      <a:pt x="1340" y="101"/>
                      <a:pt x="1314" y="132"/>
                    </a:cubicBezTo>
                    <a:cubicBezTo>
                      <a:pt x="1185" y="293"/>
                      <a:pt x="962" y="394"/>
                      <a:pt x="750" y="394"/>
                    </a:cubicBezTo>
                    <a:cubicBezTo>
                      <a:pt x="549" y="394"/>
                      <a:pt x="359" y="304"/>
                      <a:pt x="267" y="90"/>
                    </a:cubicBezTo>
                    <a:cubicBezTo>
                      <a:pt x="241" y="29"/>
                      <a:pt x="186" y="1"/>
                      <a:pt x="13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80" name="Google Shape;15080;p43"/>
              <p:cNvSpPr/>
              <p:nvPr/>
            </p:nvSpPr>
            <p:spPr>
              <a:xfrm>
                <a:off x="5529775" y="3170600"/>
                <a:ext cx="30225" cy="40800"/>
              </a:xfrm>
              <a:custGeom>
                <a:rect b="b" l="l" r="r" t="t"/>
                <a:pathLst>
                  <a:path extrusionOk="0" h="1632" w="1209">
                    <a:moveTo>
                      <a:pt x="702" y="0"/>
                    </a:moveTo>
                    <a:cubicBezTo>
                      <a:pt x="684" y="0"/>
                      <a:pt x="664" y="6"/>
                      <a:pt x="644" y="20"/>
                    </a:cubicBezTo>
                    <a:cubicBezTo>
                      <a:pt x="1" y="373"/>
                      <a:pt x="201" y="1631"/>
                      <a:pt x="980" y="1631"/>
                    </a:cubicBezTo>
                    <a:cubicBezTo>
                      <a:pt x="987" y="1631"/>
                      <a:pt x="993" y="1631"/>
                      <a:pt x="1000" y="1631"/>
                    </a:cubicBezTo>
                    <a:cubicBezTo>
                      <a:pt x="1167" y="1631"/>
                      <a:pt x="1209" y="1380"/>
                      <a:pt x="1042" y="1338"/>
                    </a:cubicBezTo>
                    <a:cubicBezTo>
                      <a:pt x="560" y="1233"/>
                      <a:pt x="288" y="522"/>
                      <a:pt x="749" y="229"/>
                    </a:cubicBezTo>
                    <a:cubicBezTo>
                      <a:pt x="854" y="159"/>
                      <a:pt x="797" y="0"/>
                      <a:pt x="70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81" name="Google Shape;15081;p43"/>
              <p:cNvSpPr/>
              <p:nvPr/>
            </p:nvSpPr>
            <p:spPr>
              <a:xfrm>
                <a:off x="5535725" y="2649425"/>
                <a:ext cx="27950" cy="19650"/>
              </a:xfrm>
              <a:custGeom>
                <a:rect b="b" l="l" r="r" t="t"/>
                <a:pathLst>
                  <a:path extrusionOk="0" h="786" w="1118">
                    <a:moveTo>
                      <a:pt x="536" y="1"/>
                    </a:moveTo>
                    <a:cubicBezTo>
                      <a:pt x="332" y="1"/>
                      <a:pt x="128" y="117"/>
                      <a:pt x="29" y="299"/>
                    </a:cubicBezTo>
                    <a:cubicBezTo>
                      <a:pt x="1" y="384"/>
                      <a:pt x="60" y="460"/>
                      <a:pt x="120" y="460"/>
                    </a:cubicBezTo>
                    <a:cubicBezTo>
                      <a:pt x="148" y="460"/>
                      <a:pt x="177" y="443"/>
                      <a:pt x="197" y="403"/>
                    </a:cubicBezTo>
                    <a:cubicBezTo>
                      <a:pt x="271" y="285"/>
                      <a:pt x="373" y="235"/>
                      <a:pt x="472" y="235"/>
                    </a:cubicBezTo>
                    <a:cubicBezTo>
                      <a:pt x="654" y="235"/>
                      <a:pt x="823" y="404"/>
                      <a:pt x="783" y="634"/>
                    </a:cubicBezTo>
                    <a:cubicBezTo>
                      <a:pt x="758" y="731"/>
                      <a:pt x="819" y="786"/>
                      <a:pt x="886" y="786"/>
                    </a:cubicBezTo>
                    <a:cubicBezTo>
                      <a:pt x="935" y="786"/>
                      <a:pt x="987" y="758"/>
                      <a:pt x="1013" y="696"/>
                    </a:cubicBezTo>
                    <a:cubicBezTo>
                      <a:pt x="1117" y="445"/>
                      <a:pt x="971" y="131"/>
                      <a:pt x="699" y="27"/>
                    </a:cubicBezTo>
                    <a:cubicBezTo>
                      <a:pt x="646" y="9"/>
                      <a:pt x="591" y="1"/>
                      <a:pt x="53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82" name="Google Shape;15082;p43"/>
              <p:cNvSpPr/>
              <p:nvPr/>
            </p:nvSpPr>
            <p:spPr>
              <a:xfrm>
                <a:off x="5504875" y="3225150"/>
                <a:ext cx="26225" cy="24925"/>
              </a:xfrm>
              <a:custGeom>
                <a:rect b="b" l="l" r="r" t="t"/>
                <a:pathLst>
                  <a:path extrusionOk="0" h="997" w="1049">
                    <a:moveTo>
                      <a:pt x="276" y="0"/>
                    </a:moveTo>
                    <a:cubicBezTo>
                      <a:pt x="222" y="0"/>
                      <a:pt x="167" y="11"/>
                      <a:pt x="113" y="35"/>
                    </a:cubicBezTo>
                    <a:cubicBezTo>
                      <a:pt x="1" y="72"/>
                      <a:pt x="22" y="209"/>
                      <a:pt x="116" y="209"/>
                    </a:cubicBezTo>
                    <a:cubicBezTo>
                      <a:pt x="128" y="209"/>
                      <a:pt x="141" y="207"/>
                      <a:pt x="154" y="202"/>
                    </a:cubicBezTo>
                    <a:cubicBezTo>
                      <a:pt x="173" y="198"/>
                      <a:pt x="192" y="196"/>
                      <a:pt x="210" y="196"/>
                    </a:cubicBezTo>
                    <a:cubicBezTo>
                      <a:pt x="456" y="196"/>
                      <a:pt x="644" y="572"/>
                      <a:pt x="468" y="767"/>
                    </a:cubicBezTo>
                    <a:cubicBezTo>
                      <a:pt x="372" y="863"/>
                      <a:pt x="460" y="997"/>
                      <a:pt x="573" y="997"/>
                    </a:cubicBezTo>
                    <a:cubicBezTo>
                      <a:pt x="607" y="997"/>
                      <a:pt x="643" y="985"/>
                      <a:pt x="678" y="955"/>
                    </a:cubicBezTo>
                    <a:cubicBezTo>
                      <a:pt x="1048" y="659"/>
                      <a:pt x="696" y="0"/>
                      <a:pt x="27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83" name="Google Shape;15083;p43"/>
              <p:cNvSpPr/>
              <p:nvPr/>
            </p:nvSpPr>
            <p:spPr>
              <a:xfrm>
                <a:off x="5363825" y="2892875"/>
                <a:ext cx="35975" cy="40850"/>
              </a:xfrm>
              <a:custGeom>
                <a:rect b="b" l="l" r="r" t="t"/>
                <a:pathLst>
                  <a:path extrusionOk="0" h="1634" w="1439">
                    <a:moveTo>
                      <a:pt x="608" y="0"/>
                    </a:moveTo>
                    <a:cubicBezTo>
                      <a:pt x="588" y="0"/>
                      <a:pt x="567" y="6"/>
                      <a:pt x="545" y="18"/>
                    </a:cubicBezTo>
                    <a:cubicBezTo>
                      <a:pt x="189" y="248"/>
                      <a:pt x="1" y="751"/>
                      <a:pt x="210" y="1148"/>
                    </a:cubicBezTo>
                    <a:cubicBezTo>
                      <a:pt x="348" y="1425"/>
                      <a:pt x="679" y="1634"/>
                      <a:pt x="994" y="1634"/>
                    </a:cubicBezTo>
                    <a:cubicBezTo>
                      <a:pt x="1107" y="1634"/>
                      <a:pt x="1219" y="1607"/>
                      <a:pt x="1319" y="1546"/>
                    </a:cubicBezTo>
                    <a:cubicBezTo>
                      <a:pt x="1439" y="1466"/>
                      <a:pt x="1406" y="1251"/>
                      <a:pt x="1274" y="1251"/>
                    </a:cubicBezTo>
                    <a:cubicBezTo>
                      <a:pt x="1268" y="1251"/>
                      <a:pt x="1262" y="1252"/>
                      <a:pt x="1256" y="1253"/>
                    </a:cubicBezTo>
                    <a:cubicBezTo>
                      <a:pt x="1177" y="1265"/>
                      <a:pt x="1097" y="1274"/>
                      <a:pt x="1018" y="1274"/>
                    </a:cubicBezTo>
                    <a:cubicBezTo>
                      <a:pt x="825" y="1274"/>
                      <a:pt x="643" y="1222"/>
                      <a:pt x="524" y="1044"/>
                    </a:cubicBezTo>
                    <a:cubicBezTo>
                      <a:pt x="356" y="792"/>
                      <a:pt x="440" y="437"/>
                      <a:pt x="691" y="248"/>
                    </a:cubicBezTo>
                    <a:cubicBezTo>
                      <a:pt x="798" y="177"/>
                      <a:pt x="723" y="0"/>
                      <a:pt x="60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84" name="Google Shape;15084;p43"/>
              <p:cNvSpPr/>
              <p:nvPr/>
            </p:nvSpPr>
            <p:spPr>
              <a:xfrm>
                <a:off x="5360275" y="2959150"/>
                <a:ext cx="33925" cy="30025"/>
              </a:xfrm>
              <a:custGeom>
                <a:rect b="b" l="l" r="r" t="t"/>
                <a:pathLst>
                  <a:path extrusionOk="0" h="1201" w="1357">
                    <a:moveTo>
                      <a:pt x="744" y="1"/>
                    </a:moveTo>
                    <a:cubicBezTo>
                      <a:pt x="454" y="1"/>
                      <a:pt x="176" y="142"/>
                      <a:pt x="17" y="380"/>
                    </a:cubicBezTo>
                    <a:cubicBezTo>
                      <a:pt x="1" y="429"/>
                      <a:pt x="47" y="478"/>
                      <a:pt x="89" y="478"/>
                    </a:cubicBezTo>
                    <a:cubicBezTo>
                      <a:pt x="101" y="478"/>
                      <a:pt x="112" y="473"/>
                      <a:pt x="122" y="464"/>
                    </a:cubicBezTo>
                    <a:cubicBezTo>
                      <a:pt x="242" y="328"/>
                      <a:pt x="450" y="225"/>
                      <a:pt x="650" y="225"/>
                    </a:cubicBezTo>
                    <a:cubicBezTo>
                      <a:pt x="728" y="225"/>
                      <a:pt x="805" y="241"/>
                      <a:pt x="875" y="276"/>
                    </a:cubicBezTo>
                    <a:cubicBezTo>
                      <a:pt x="1126" y="401"/>
                      <a:pt x="1021" y="841"/>
                      <a:pt x="959" y="1050"/>
                    </a:cubicBezTo>
                    <a:cubicBezTo>
                      <a:pt x="919" y="1142"/>
                      <a:pt x="987" y="1201"/>
                      <a:pt x="1064" y="1201"/>
                    </a:cubicBezTo>
                    <a:cubicBezTo>
                      <a:pt x="1109" y="1201"/>
                      <a:pt x="1158" y="1180"/>
                      <a:pt x="1189" y="1134"/>
                    </a:cubicBezTo>
                    <a:cubicBezTo>
                      <a:pt x="1314" y="966"/>
                      <a:pt x="1356" y="736"/>
                      <a:pt x="1314" y="527"/>
                    </a:cubicBezTo>
                    <a:cubicBezTo>
                      <a:pt x="1293" y="338"/>
                      <a:pt x="1210" y="108"/>
                      <a:pt x="1021" y="45"/>
                    </a:cubicBezTo>
                    <a:cubicBezTo>
                      <a:pt x="930" y="15"/>
                      <a:pt x="837" y="1"/>
                      <a:pt x="74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85" name="Google Shape;15085;p43"/>
              <p:cNvSpPr/>
              <p:nvPr/>
            </p:nvSpPr>
            <p:spPr>
              <a:xfrm>
                <a:off x="5343425" y="3340550"/>
                <a:ext cx="29775" cy="28850"/>
              </a:xfrm>
              <a:custGeom>
                <a:rect b="b" l="l" r="r" t="t"/>
                <a:pathLst>
                  <a:path extrusionOk="0" h="1154" w="1191">
                    <a:moveTo>
                      <a:pt x="463" y="1"/>
                    </a:moveTo>
                    <a:cubicBezTo>
                      <a:pt x="442" y="1"/>
                      <a:pt x="420" y="7"/>
                      <a:pt x="398" y="22"/>
                    </a:cubicBezTo>
                    <a:cubicBezTo>
                      <a:pt x="126" y="189"/>
                      <a:pt x="1" y="566"/>
                      <a:pt x="168" y="859"/>
                    </a:cubicBezTo>
                    <a:cubicBezTo>
                      <a:pt x="292" y="1051"/>
                      <a:pt x="506" y="1153"/>
                      <a:pt x="721" y="1153"/>
                    </a:cubicBezTo>
                    <a:cubicBezTo>
                      <a:pt x="833" y="1153"/>
                      <a:pt x="946" y="1126"/>
                      <a:pt x="1047" y="1068"/>
                    </a:cubicBezTo>
                    <a:cubicBezTo>
                      <a:pt x="1191" y="996"/>
                      <a:pt x="1102" y="800"/>
                      <a:pt x="955" y="800"/>
                    </a:cubicBezTo>
                    <a:cubicBezTo>
                      <a:pt x="931" y="800"/>
                      <a:pt x="906" y="805"/>
                      <a:pt x="879" y="817"/>
                    </a:cubicBezTo>
                    <a:cubicBezTo>
                      <a:pt x="835" y="843"/>
                      <a:pt x="782" y="854"/>
                      <a:pt x="728" y="854"/>
                    </a:cubicBezTo>
                    <a:cubicBezTo>
                      <a:pt x="606" y="854"/>
                      <a:pt x="477" y="793"/>
                      <a:pt x="419" y="691"/>
                    </a:cubicBezTo>
                    <a:cubicBezTo>
                      <a:pt x="335" y="524"/>
                      <a:pt x="398" y="315"/>
                      <a:pt x="545" y="189"/>
                    </a:cubicBezTo>
                    <a:cubicBezTo>
                      <a:pt x="631" y="138"/>
                      <a:pt x="561" y="1"/>
                      <a:pt x="46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86" name="Google Shape;15086;p43"/>
              <p:cNvSpPr/>
              <p:nvPr/>
            </p:nvSpPr>
            <p:spPr>
              <a:xfrm>
                <a:off x="5297750" y="2947925"/>
                <a:ext cx="29550" cy="16675"/>
              </a:xfrm>
              <a:custGeom>
                <a:rect b="b" l="l" r="r" t="t"/>
                <a:pathLst>
                  <a:path extrusionOk="0" h="667" w="1182">
                    <a:moveTo>
                      <a:pt x="1046" y="0"/>
                    </a:moveTo>
                    <a:cubicBezTo>
                      <a:pt x="984" y="0"/>
                      <a:pt x="918" y="42"/>
                      <a:pt x="907" y="118"/>
                    </a:cubicBezTo>
                    <a:cubicBezTo>
                      <a:pt x="883" y="313"/>
                      <a:pt x="688" y="422"/>
                      <a:pt x="505" y="422"/>
                    </a:cubicBezTo>
                    <a:cubicBezTo>
                      <a:pt x="374" y="422"/>
                      <a:pt x="248" y="366"/>
                      <a:pt x="196" y="243"/>
                    </a:cubicBezTo>
                    <a:cubicBezTo>
                      <a:pt x="182" y="216"/>
                      <a:pt x="154" y="204"/>
                      <a:pt x="124" y="204"/>
                    </a:cubicBezTo>
                    <a:cubicBezTo>
                      <a:pt x="65" y="204"/>
                      <a:pt x="0" y="250"/>
                      <a:pt x="28" y="306"/>
                    </a:cubicBezTo>
                    <a:cubicBezTo>
                      <a:pt x="110" y="552"/>
                      <a:pt x="342" y="667"/>
                      <a:pt x="575" y="667"/>
                    </a:cubicBezTo>
                    <a:cubicBezTo>
                      <a:pt x="878" y="667"/>
                      <a:pt x="1182" y="473"/>
                      <a:pt x="1158" y="118"/>
                    </a:cubicBezTo>
                    <a:cubicBezTo>
                      <a:pt x="1158" y="37"/>
                      <a:pt x="1104" y="0"/>
                      <a:pt x="104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87" name="Google Shape;15087;p43"/>
              <p:cNvSpPr/>
              <p:nvPr/>
            </p:nvSpPr>
            <p:spPr>
              <a:xfrm>
                <a:off x="5277525" y="2514275"/>
                <a:ext cx="39725" cy="38400"/>
              </a:xfrm>
              <a:custGeom>
                <a:rect b="b" l="l" r="r" t="t"/>
                <a:pathLst>
                  <a:path extrusionOk="0" h="1536" w="1589">
                    <a:moveTo>
                      <a:pt x="617" y="1"/>
                    </a:moveTo>
                    <a:cubicBezTo>
                      <a:pt x="600" y="1"/>
                      <a:pt x="583" y="5"/>
                      <a:pt x="565" y="14"/>
                    </a:cubicBezTo>
                    <a:cubicBezTo>
                      <a:pt x="147" y="244"/>
                      <a:pt x="0" y="809"/>
                      <a:pt x="272" y="1206"/>
                    </a:cubicBezTo>
                    <a:cubicBezTo>
                      <a:pt x="422" y="1425"/>
                      <a:pt x="666" y="1536"/>
                      <a:pt x="915" y="1536"/>
                    </a:cubicBezTo>
                    <a:cubicBezTo>
                      <a:pt x="1119" y="1536"/>
                      <a:pt x="1326" y="1462"/>
                      <a:pt x="1486" y="1311"/>
                    </a:cubicBezTo>
                    <a:cubicBezTo>
                      <a:pt x="1589" y="1225"/>
                      <a:pt x="1494" y="1054"/>
                      <a:pt x="1376" y="1054"/>
                    </a:cubicBezTo>
                    <a:cubicBezTo>
                      <a:pt x="1350" y="1054"/>
                      <a:pt x="1324" y="1062"/>
                      <a:pt x="1297" y="1081"/>
                    </a:cubicBezTo>
                    <a:cubicBezTo>
                      <a:pt x="1202" y="1147"/>
                      <a:pt x="1076" y="1184"/>
                      <a:pt x="950" y="1184"/>
                    </a:cubicBezTo>
                    <a:cubicBezTo>
                      <a:pt x="799" y="1184"/>
                      <a:pt x="647" y="1132"/>
                      <a:pt x="544" y="1018"/>
                    </a:cubicBezTo>
                    <a:cubicBezTo>
                      <a:pt x="356" y="788"/>
                      <a:pt x="440" y="390"/>
                      <a:pt x="691" y="223"/>
                    </a:cubicBezTo>
                    <a:cubicBezTo>
                      <a:pt x="799" y="151"/>
                      <a:pt x="721" y="1"/>
                      <a:pt x="6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88" name="Google Shape;15088;p43"/>
              <p:cNvSpPr/>
              <p:nvPr/>
            </p:nvSpPr>
            <p:spPr>
              <a:xfrm>
                <a:off x="5254425" y="2873350"/>
                <a:ext cx="40375" cy="18600"/>
              </a:xfrm>
              <a:custGeom>
                <a:rect b="b" l="l" r="r" t="t"/>
                <a:pathLst>
                  <a:path extrusionOk="0" h="744" w="1615">
                    <a:moveTo>
                      <a:pt x="891" y="1"/>
                    </a:moveTo>
                    <a:cubicBezTo>
                      <a:pt x="587" y="1"/>
                      <a:pt x="315" y="205"/>
                      <a:pt x="87" y="381"/>
                    </a:cubicBezTo>
                    <a:cubicBezTo>
                      <a:pt x="1" y="467"/>
                      <a:pt x="86" y="611"/>
                      <a:pt x="177" y="611"/>
                    </a:cubicBezTo>
                    <a:cubicBezTo>
                      <a:pt x="196" y="611"/>
                      <a:pt x="216" y="605"/>
                      <a:pt x="234" y="590"/>
                    </a:cubicBezTo>
                    <a:cubicBezTo>
                      <a:pt x="397" y="477"/>
                      <a:pt x="711" y="296"/>
                      <a:pt x="949" y="296"/>
                    </a:cubicBezTo>
                    <a:cubicBezTo>
                      <a:pt x="1108" y="296"/>
                      <a:pt x="1234" y="377"/>
                      <a:pt x="1259" y="611"/>
                    </a:cubicBezTo>
                    <a:cubicBezTo>
                      <a:pt x="1271" y="694"/>
                      <a:pt x="1337" y="744"/>
                      <a:pt x="1400" y="744"/>
                    </a:cubicBezTo>
                    <a:cubicBezTo>
                      <a:pt x="1447" y="744"/>
                      <a:pt x="1492" y="716"/>
                      <a:pt x="1510" y="653"/>
                    </a:cubicBezTo>
                    <a:cubicBezTo>
                      <a:pt x="1615" y="360"/>
                      <a:pt x="1343" y="88"/>
                      <a:pt x="1071" y="25"/>
                    </a:cubicBezTo>
                    <a:cubicBezTo>
                      <a:pt x="1010" y="8"/>
                      <a:pt x="950" y="1"/>
                      <a:pt x="89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89" name="Google Shape;15089;p43"/>
              <p:cNvSpPr/>
              <p:nvPr/>
            </p:nvSpPr>
            <p:spPr>
              <a:xfrm>
                <a:off x="5226900" y="2539375"/>
                <a:ext cx="31800" cy="27550"/>
              </a:xfrm>
              <a:custGeom>
                <a:rect b="b" l="l" r="r" t="t"/>
                <a:pathLst>
                  <a:path extrusionOk="0" h="1102" w="1272">
                    <a:moveTo>
                      <a:pt x="627" y="0"/>
                    </a:moveTo>
                    <a:cubicBezTo>
                      <a:pt x="398" y="0"/>
                      <a:pt x="167" y="125"/>
                      <a:pt x="58" y="328"/>
                    </a:cubicBezTo>
                    <a:cubicBezTo>
                      <a:pt x="1" y="428"/>
                      <a:pt x="82" y="509"/>
                      <a:pt x="158" y="509"/>
                    </a:cubicBezTo>
                    <a:cubicBezTo>
                      <a:pt x="193" y="509"/>
                      <a:pt x="227" y="493"/>
                      <a:pt x="247" y="453"/>
                    </a:cubicBezTo>
                    <a:cubicBezTo>
                      <a:pt x="314" y="331"/>
                      <a:pt x="453" y="253"/>
                      <a:pt x="593" y="253"/>
                    </a:cubicBezTo>
                    <a:cubicBezTo>
                      <a:pt x="669" y="253"/>
                      <a:pt x="745" y="276"/>
                      <a:pt x="812" y="328"/>
                    </a:cubicBezTo>
                    <a:cubicBezTo>
                      <a:pt x="979" y="453"/>
                      <a:pt x="958" y="725"/>
                      <a:pt x="833" y="893"/>
                    </a:cubicBezTo>
                    <a:cubicBezTo>
                      <a:pt x="764" y="962"/>
                      <a:pt x="823" y="1102"/>
                      <a:pt x="904" y="1102"/>
                    </a:cubicBezTo>
                    <a:cubicBezTo>
                      <a:pt x="921" y="1102"/>
                      <a:pt x="940" y="1096"/>
                      <a:pt x="958" y="1081"/>
                    </a:cubicBezTo>
                    <a:cubicBezTo>
                      <a:pt x="1272" y="851"/>
                      <a:pt x="1272" y="370"/>
                      <a:pt x="979" y="119"/>
                    </a:cubicBezTo>
                    <a:cubicBezTo>
                      <a:pt x="876" y="37"/>
                      <a:pt x="751" y="0"/>
                      <a:pt x="6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90" name="Google Shape;15090;p43"/>
              <p:cNvSpPr/>
              <p:nvPr/>
            </p:nvSpPr>
            <p:spPr>
              <a:xfrm>
                <a:off x="5226250" y="2483275"/>
                <a:ext cx="24100" cy="34500"/>
              </a:xfrm>
              <a:custGeom>
                <a:rect b="b" l="l" r="r" t="t"/>
                <a:pathLst>
                  <a:path extrusionOk="0" h="1380" w="964">
                    <a:moveTo>
                      <a:pt x="306" y="0"/>
                    </a:moveTo>
                    <a:cubicBezTo>
                      <a:pt x="270" y="0"/>
                      <a:pt x="234" y="18"/>
                      <a:pt x="210" y="61"/>
                    </a:cubicBezTo>
                    <a:cubicBezTo>
                      <a:pt x="63" y="354"/>
                      <a:pt x="1" y="668"/>
                      <a:pt x="63" y="982"/>
                    </a:cubicBezTo>
                    <a:cubicBezTo>
                      <a:pt x="84" y="1149"/>
                      <a:pt x="126" y="1191"/>
                      <a:pt x="294" y="1233"/>
                    </a:cubicBezTo>
                    <a:cubicBezTo>
                      <a:pt x="461" y="1295"/>
                      <a:pt x="628" y="1358"/>
                      <a:pt x="817" y="1379"/>
                    </a:cubicBezTo>
                    <a:cubicBezTo>
                      <a:pt x="942" y="1379"/>
                      <a:pt x="963" y="1212"/>
                      <a:pt x="879" y="1149"/>
                    </a:cubicBezTo>
                    <a:cubicBezTo>
                      <a:pt x="712" y="1065"/>
                      <a:pt x="524" y="1002"/>
                      <a:pt x="335" y="940"/>
                    </a:cubicBezTo>
                    <a:cubicBezTo>
                      <a:pt x="294" y="689"/>
                      <a:pt x="315" y="438"/>
                      <a:pt x="440" y="207"/>
                    </a:cubicBezTo>
                    <a:cubicBezTo>
                      <a:pt x="484" y="104"/>
                      <a:pt x="393" y="0"/>
                      <a:pt x="30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91" name="Google Shape;15091;p43"/>
              <p:cNvSpPr/>
              <p:nvPr/>
            </p:nvSpPr>
            <p:spPr>
              <a:xfrm>
                <a:off x="5115875" y="2177175"/>
                <a:ext cx="600025" cy="1347575"/>
              </a:xfrm>
              <a:custGeom>
                <a:rect b="b" l="l" r="r" t="t"/>
                <a:pathLst>
                  <a:path extrusionOk="0" h="53903" w="24001">
                    <a:moveTo>
                      <a:pt x="19992" y="474"/>
                    </a:moveTo>
                    <a:cubicBezTo>
                      <a:pt x="20904" y="474"/>
                      <a:pt x="21764" y="671"/>
                      <a:pt x="22368" y="1257"/>
                    </a:cubicBezTo>
                    <a:cubicBezTo>
                      <a:pt x="23121" y="1969"/>
                      <a:pt x="23017" y="3412"/>
                      <a:pt x="21887" y="3433"/>
                    </a:cubicBezTo>
                    <a:cubicBezTo>
                      <a:pt x="21838" y="3436"/>
                      <a:pt x="21788" y="3437"/>
                      <a:pt x="21739" y="3437"/>
                    </a:cubicBezTo>
                    <a:cubicBezTo>
                      <a:pt x="21324" y="3437"/>
                      <a:pt x="20896" y="3364"/>
                      <a:pt x="20485" y="3308"/>
                    </a:cubicBezTo>
                    <a:cubicBezTo>
                      <a:pt x="19795" y="3203"/>
                      <a:pt x="19104" y="3119"/>
                      <a:pt x="18414" y="3057"/>
                    </a:cubicBezTo>
                    <a:cubicBezTo>
                      <a:pt x="17058" y="2932"/>
                      <a:pt x="15680" y="2865"/>
                      <a:pt x="14304" y="2865"/>
                    </a:cubicBezTo>
                    <a:cubicBezTo>
                      <a:pt x="13832" y="2865"/>
                      <a:pt x="13360" y="2873"/>
                      <a:pt x="12890" y="2889"/>
                    </a:cubicBezTo>
                    <a:cubicBezTo>
                      <a:pt x="11195" y="2952"/>
                      <a:pt x="9500" y="3119"/>
                      <a:pt x="7826" y="3371"/>
                    </a:cubicBezTo>
                    <a:cubicBezTo>
                      <a:pt x="7047" y="3494"/>
                      <a:pt x="5096" y="4055"/>
                      <a:pt x="3552" y="4055"/>
                    </a:cubicBezTo>
                    <a:cubicBezTo>
                      <a:pt x="2734" y="4055"/>
                      <a:pt x="2030" y="3897"/>
                      <a:pt x="1675" y="3433"/>
                    </a:cubicBezTo>
                    <a:cubicBezTo>
                      <a:pt x="1696" y="3287"/>
                      <a:pt x="1696" y="3161"/>
                      <a:pt x="1696" y="3036"/>
                    </a:cubicBezTo>
                    <a:cubicBezTo>
                      <a:pt x="1711" y="2925"/>
                      <a:pt x="1619" y="2874"/>
                      <a:pt x="1528" y="2874"/>
                    </a:cubicBezTo>
                    <a:cubicBezTo>
                      <a:pt x="1499" y="2874"/>
                      <a:pt x="1470" y="2879"/>
                      <a:pt x="1445" y="2889"/>
                    </a:cubicBezTo>
                    <a:cubicBezTo>
                      <a:pt x="1424" y="2764"/>
                      <a:pt x="1424" y="2617"/>
                      <a:pt x="1445" y="2471"/>
                    </a:cubicBezTo>
                    <a:cubicBezTo>
                      <a:pt x="1549" y="2471"/>
                      <a:pt x="1675" y="2387"/>
                      <a:pt x="1675" y="2241"/>
                    </a:cubicBezTo>
                    <a:cubicBezTo>
                      <a:pt x="1683" y="1100"/>
                      <a:pt x="2387" y="741"/>
                      <a:pt x="3322" y="741"/>
                    </a:cubicBezTo>
                    <a:cubicBezTo>
                      <a:pt x="4736" y="741"/>
                      <a:pt x="6677" y="1562"/>
                      <a:pt x="7533" y="1739"/>
                    </a:cubicBezTo>
                    <a:cubicBezTo>
                      <a:pt x="8609" y="1960"/>
                      <a:pt x="9716" y="2066"/>
                      <a:pt x="10818" y="2066"/>
                    </a:cubicBezTo>
                    <a:cubicBezTo>
                      <a:pt x="11280" y="2066"/>
                      <a:pt x="11742" y="2048"/>
                      <a:pt x="12199" y="2011"/>
                    </a:cubicBezTo>
                    <a:cubicBezTo>
                      <a:pt x="13706" y="1864"/>
                      <a:pt x="15129" y="1487"/>
                      <a:pt x="16572" y="1069"/>
                    </a:cubicBezTo>
                    <a:cubicBezTo>
                      <a:pt x="17489" y="819"/>
                      <a:pt x="18786" y="474"/>
                      <a:pt x="19992" y="474"/>
                    </a:cubicBezTo>
                    <a:close/>
                    <a:moveTo>
                      <a:pt x="14177" y="3406"/>
                    </a:moveTo>
                    <a:cubicBezTo>
                      <a:pt x="14417" y="3406"/>
                      <a:pt x="14658" y="3408"/>
                      <a:pt x="14898" y="3412"/>
                    </a:cubicBezTo>
                    <a:cubicBezTo>
                      <a:pt x="16656" y="3433"/>
                      <a:pt x="18372" y="3663"/>
                      <a:pt x="20087" y="3831"/>
                    </a:cubicBezTo>
                    <a:cubicBezTo>
                      <a:pt x="20087" y="3873"/>
                      <a:pt x="20067" y="3915"/>
                      <a:pt x="20067" y="3956"/>
                    </a:cubicBezTo>
                    <a:cubicBezTo>
                      <a:pt x="20234" y="5923"/>
                      <a:pt x="20359" y="7890"/>
                      <a:pt x="20443" y="9857"/>
                    </a:cubicBezTo>
                    <a:cubicBezTo>
                      <a:pt x="20427" y="9852"/>
                      <a:pt x="20410" y="9849"/>
                      <a:pt x="20393" y="9849"/>
                    </a:cubicBezTo>
                    <a:cubicBezTo>
                      <a:pt x="20340" y="9849"/>
                      <a:pt x="20281" y="9873"/>
                      <a:pt x="20234" y="9920"/>
                    </a:cubicBezTo>
                    <a:cubicBezTo>
                      <a:pt x="18845" y="11371"/>
                      <a:pt x="17008" y="11918"/>
                      <a:pt x="15114" y="11918"/>
                    </a:cubicBezTo>
                    <a:cubicBezTo>
                      <a:pt x="13813" y="11918"/>
                      <a:pt x="12485" y="11659"/>
                      <a:pt x="11258" y="11259"/>
                    </a:cubicBezTo>
                    <a:cubicBezTo>
                      <a:pt x="9584" y="10694"/>
                      <a:pt x="7994" y="9920"/>
                      <a:pt x="6383" y="9250"/>
                    </a:cubicBezTo>
                    <a:cubicBezTo>
                      <a:pt x="5534" y="8901"/>
                      <a:pt x="4474" y="8327"/>
                      <a:pt x="3497" y="8327"/>
                    </a:cubicBezTo>
                    <a:cubicBezTo>
                      <a:pt x="3245" y="8327"/>
                      <a:pt x="2999" y="8365"/>
                      <a:pt x="2763" y="8455"/>
                    </a:cubicBezTo>
                    <a:cubicBezTo>
                      <a:pt x="2846" y="7158"/>
                      <a:pt x="2930" y="5860"/>
                      <a:pt x="3035" y="4563"/>
                    </a:cubicBezTo>
                    <a:cubicBezTo>
                      <a:pt x="3273" y="4607"/>
                      <a:pt x="3519" y="4626"/>
                      <a:pt x="3770" y="4626"/>
                    </a:cubicBezTo>
                    <a:cubicBezTo>
                      <a:pt x="5087" y="4626"/>
                      <a:pt x="6544" y="4108"/>
                      <a:pt x="7722" y="3915"/>
                    </a:cubicBezTo>
                    <a:cubicBezTo>
                      <a:pt x="9850" y="3576"/>
                      <a:pt x="12011" y="3406"/>
                      <a:pt x="14177" y="3406"/>
                    </a:cubicBezTo>
                    <a:close/>
                    <a:moveTo>
                      <a:pt x="3226" y="8709"/>
                    </a:moveTo>
                    <a:cubicBezTo>
                      <a:pt x="4200" y="8709"/>
                      <a:pt x="5359" y="9390"/>
                      <a:pt x="6131" y="9731"/>
                    </a:cubicBezTo>
                    <a:cubicBezTo>
                      <a:pt x="6989" y="10087"/>
                      <a:pt x="7826" y="10485"/>
                      <a:pt x="8663" y="10861"/>
                    </a:cubicBezTo>
                    <a:cubicBezTo>
                      <a:pt x="10212" y="11531"/>
                      <a:pt x="11802" y="12158"/>
                      <a:pt x="13476" y="12410"/>
                    </a:cubicBezTo>
                    <a:cubicBezTo>
                      <a:pt x="13992" y="12483"/>
                      <a:pt x="14517" y="12522"/>
                      <a:pt x="15041" y="12522"/>
                    </a:cubicBezTo>
                    <a:cubicBezTo>
                      <a:pt x="17060" y="12522"/>
                      <a:pt x="19056" y="11934"/>
                      <a:pt x="20485" y="10422"/>
                    </a:cubicBezTo>
                    <a:lnTo>
                      <a:pt x="20485" y="10422"/>
                    </a:lnTo>
                    <a:cubicBezTo>
                      <a:pt x="20987" y="21762"/>
                      <a:pt x="20464" y="33124"/>
                      <a:pt x="18811" y="44360"/>
                    </a:cubicBezTo>
                    <a:cubicBezTo>
                      <a:pt x="18623" y="45699"/>
                      <a:pt x="18539" y="47268"/>
                      <a:pt x="17911" y="48503"/>
                    </a:cubicBezTo>
                    <a:cubicBezTo>
                      <a:pt x="16949" y="50365"/>
                      <a:pt x="14836" y="50156"/>
                      <a:pt x="13036" y="50219"/>
                    </a:cubicBezTo>
                    <a:cubicBezTo>
                      <a:pt x="12029" y="50249"/>
                      <a:pt x="10999" y="50322"/>
                      <a:pt x="9979" y="50322"/>
                    </a:cubicBezTo>
                    <a:cubicBezTo>
                      <a:pt x="9580" y="50322"/>
                      <a:pt x="9183" y="50311"/>
                      <a:pt x="8789" y="50281"/>
                    </a:cubicBezTo>
                    <a:cubicBezTo>
                      <a:pt x="7973" y="50219"/>
                      <a:pt x="7073" y="50051"/>
                      <a:pt x="6466" y="49465"/>
                    </a:cubicBezTo>
                    <a:cubicBezTo>
                      <a:pt x="5776" y="48775"/>
                      <a:pt x="5650" y="47666"/>
                      <a:pt x="5462" y="46745"/>
                    </a:cubicBezTo>
                    <a:cubicBezTo>
                      <a:pt x="4018" y="40112"/>
                      <a:pt x="3098" y="33375"/>
                      <a:pt x="2658" y="26596"/>
                    </a:cubicBezTo>
                    <a:cubicBezTo>
                      <a:pt x="2302" y="20653"/>
                      <a:pt x="2365" y="14711"/>
                      <a:pt x="2742" y="8769"/>
                    </a:cubicBezTo>
                    <a:lnTo>
                      <a:pt x="2763" y="8769"/>
                    </a:lnTo>
                    <a:cubicBezTo>
                      <a:pt x="2910" y="8727"/>
                      <a:pt x="3066" y="8709"/>
                      <a:pt x="3226" y="8709"/>
                    </a:cubicBezTo>
                    <a:close/>
                    <a:moveTo>
                      <a:pt x="22494" y="3894"/>
                    </a:moveTo>
                    <a:cubicBezTo>
                      <a:pt x="23205" y="11091"/>
                      <a:pt x="23121" y="18310"/>
                      <a:pt x="22619" y="25508"/>
                    </a:cubicBezTo>
                    <a:cubicBezTo>
                      <a:pt x="22368" y="29086"/>
                      <a:pt x="22012" y="32664"/>
                      <a:pt x="21615" y="36242"/>
                    </a:cubicBezTo>
                    <a:cubicBezTo>
                      <a:pt x="21196" y="39966"/>
                      <a:pt x="20883" y="43732"/>
                      <a:pt x="20234" y="47415"/>
                    </a:cubicBezTo>
                    <a:cubicBezTo>
                      <a:pt x="19962" y="49047"/>
                      <a:pt x="19481" y="51558"/>
                      <a:pt x="17891" y="52436"/>
                    </a:cubicBezTo>
                    <a:cubicBezTo>
                      <a:pt x="17012" y="52918"/>
                      <a:pt x="15735" y="52834"/>
                      <a:pt x="14752" y="52918"/>
                    </a:cubicBezTo>
                    <a:lnTo>
                      <a:pt x="11781" y="53169"/>
                    </a:lnTo>
                    <a:cubicBezTo>
                      <a:pt x="10943" y="53229"/>
                      <a:pt x="10064" y="53339"/>
                      <a:pt x="9195" y="53339"/>
                    </a:cubicBezTo>
                    <a:cubicBezTo>
                      <a:pt x="8566" y="53339"/>
                      <a:pt x="7943" y="53282"/>
                      <a:pt x="7345" y="53106"/>
                    </a:cubicBezTo>
                    <a:cubicBezTo>
                      <a:pt x="5378" y="52541"/>
                      <a:pt x="4730" y="50700"/>
                      <a:pt x="4311" y="48900"/>
                    </a:cubicBezTo>
                    <a:cubicBezTo>
                      <a:pt x="2679" y="41765"/>
                      <a:pt x="1717" y="34421"/>
                      <a:pt x="1214" y="27140"/>
                    </a:cubicBezTo>
                    <a:cubicBezTo>
                      <a:pt x="942" y="23122"/>
                      <a:pt x="859" y="19084"/>
                      <a:pt x="942" y="15067"/>
                    </a:cubicBezTo>
                    <a:cubicBezTo>
                      <a:pt x="1026" y="11322"/>
                      <a:pt x="1403" y="7618"/>
                      <a:pt x="1654" y="3894"/>
                    </a:cubicBezTo>
                    <a:cubicBezTo>
                      <a:pt x="1863" y="4103"/>
                      <a:pt x="2114" y="4270"/>
                      <a:pt x="2407" y="4396"/>
                    </a:cubicBezTo>
                    <a:cubicBezTo>
                      <a:pt x="2512" y="4438"/>
                      <a:pt x="2595" y="4459"/>
                      <a:pt x="2700" y="4500"/>
                    </a:cubicBezTo>
                    <a:cubicBezTo>
                      <a:pt x="1863" y="11824"/>
                      <a:pt x="1758" y="19252"/>
                      <a:pt x="2198" y="26596"/>
                    </a:cubicBezTo>
                    <a:cubicBezTo>
                      <a:pt x="2637" y="33710"/>
                      <a:pt x="3390" y="41096"/>
                      <a:pt x="5232" y="48001"/>
                    </a:cubicBezTo>
                    <a:cubicBezTo>
                      <a:pt x="5879" y="50420"/>
                      <a:pt x="7776" y="50793"/>
                      <a:pt x="9942" y="50793"/>
                    </a:cubicBezTo>
                    <a:cubicBezTo>
                      <a:pt x="10155" y="50793"/>
                      <a:pt x="10371" y="50789"/>
                      <a:pt x="10588" y="50783"/>
                    </a:cubicBezTo>
                    <a:cubicBezTo>
                      <a:pt x="12178" y="50742"/>
                      <a:pt x="13789" y="50783"/>
                      <a:pt x="15380" y="50616"/>
                    </a:cubicBezTo>
                    <a:cubicBezTo>
                      <a:pt x="16551" y="50511"/>
                      <a:pt x="17535" y="50093"/>
                      <a:pt x="18163" y="49047"/>
                    </a:cubicBezTo>
                    <a:cubicBezTo>
                      <a:pt x="18769" y="48063"/>
                      <a:pt x="18937" y="46871"/>
                      <a:pt x="19104" y="45762"/>
                    </a:cubicBezTo>
                    <a:cubicBezTo>
                      <a:pt x="19397" y="43879"/>
                      <a:pt x="19648" y="42016"/>
                      <a:pt x="19878" y="40133"/>
                    </a:cubicBezTo>
                    <a:cubicBezTo>
                      <a:pt x="20318" y="36493"/>
                      <a:pt x="20631" y="32852"/>
                      <a:pt x="20841" y="29211"/>
                    </a:cubicBezTo>
                    <a:cubicBezTo>
                      <a:pt x="21322" y="20779"/>
                      <a:pt x="21238" y="12368"/>
                      <a:pt x="20548" y="3956"/>
                    </a:cubicBezTo>
                    <a:cubicBezTo>
                      <a:pt x="20548" y="3935"/>
                      <a:pt x="20527" y="3915"/>
                      <a:pt x="20527" y="3894"/>
                    </a:cubicBezTo>
                    <a:lnTo>
                      <a:pt x="20527" y="3894"/>
                    </a:lnTo>
                    <a:cubicBezTo>
                      <a:pt x="20820" y="3915"/>
                      <a:pt x="21092" y="3935"/>
                      <a:pt x="21385" y="3956"/>
                    </a:cubicBezTo>
                    <a:cubicBezTo>
                      <a:pt x="21503" y="3963"/>
                      <a:pt x="21627" y="3968"/>
                      <a:pt x="21751" y="3968"/>
                    </a:cubicBezTo>
                    <a:cubicBezTo>
                      <a:pt x="22001" y="3968"/>
                      <a:pt x="22257" y="3949"/>
                      <a:pt x="22494" y="3894"/>
                    </a:cubicBezTo>
                    <a:close/>
                    <a:moveTo>
                      <a:pt x="19815" y="1"/>
                    </a:moveTo>
                    <a:cubicBezTo>
                      <a:pt x="18824" y="1"/>
                      <a:pt x="17823" y="207"/>
                      <a:pt x="16886" y="462"/>
                    </a:cubicBezTo>
                    <a:cubicBezTo>
                      <a:pt x="14867" y="987"/>
                      <a:pt x="12907" y="1531"/>
                      <a:pt x="10817" y="1531"/>
                    </a:cubicBezTo>
                    <a:cubicBezTo>
                      <a:pt x="10741" y="1531"/>
                      <a:pt x="10665" y="1531"/>
                      <a:pt x="10588" y="1529"/>
                    </a:cubicBezTo>
                    <a:cubicBezTo>
                      <a:pt x="9291" y="1508"/>
                      <a:pt x="8015" y="1341"/>
                      <a:pt x="6780" y="1027"/>
                    </a:cubicBezTo>
                    <a:cubicBezTo>
                      <a:pt x="5797" y="776"/>
                      <a:pt x="4855" y="337"/>
                      <a:pt x="3830" y="232"/>
                    </a:cubicBezTo>
                    <a:cubicBezTo>
                      <a:pt x="3755" y="227"/>
                      <a:pt x="3680" y="224"/>
                      <a:pt x="3606" y="224"/>
                    </a:cubicBezTo>
                    <a:cubicBezTo>
                      <a:pt x="2487" y="224"/>
                      <a:pt x="1392" y="810"/>
                      <a:pt x="1235" y="1948"/>
                    </a:cubicBezTo>
                    <a:cubicBezTo>
                      <a:pt x="1214" y="1969"/>
                      <a:pt x="1193" y="1990"/>
                      <a:pt x="1173" y="2052"/>
                    </a:cubicBezTo>
                    <a:cubicBezTo>
                      <a:pt x="1026" y="2555"/>
                      <a:pt x="1089" y="3036"/>
                      <a:pt x="1319" y="3454"/>
                    </a:cubicBezTo>
                    <a:cubicBezTo>
                      <a:pt x="1" y="11008"/>
                      <a:pt x="126" y="19021"/>
                      <a:pt x="587" y="26638"/>
                    </a:cubicBezTo>
                    <a:cubicBezTo>
                      <a:pt x="1068" y="34254"/>
                      <a:pt x="1989" y="42016"/>
                      <a:pt x="3830" y="49444"/>
                    </a:cubicBezTo>
                    <a:cubicBezTo>
                      <a:pt x="4541" y="52311"/>
                      <a:pt x="6194" y="53901"/>
                      <a:pt x="9207" y="53901"/>
                    </a:cubicBezTo>
                    <a:cubicBezTo>
                      <a:pt x="9277" y="53902"/>
                      <a:pt x="9346" y="53902"/>
                      <a:pt x="9416" y="53902"/>
                    </a:cubicBezTo>
                    <a:cubicBezTo>
                      <a:pt x="11105" y="53902"/>
                      <a:pt x="12813" y="53665"/>
                      <a:pt x="14501" y="53524"/>
                    </a:cubicBezTo>
                    <a:cubicBezTo>
                      <a:pt x="15986" y="53399"/>
                      <a:pt x="17744" y="53545"/>
                      <a:pt x="18874" y="52416"/>
                    </a:cubicBezTo>
                    <a:cubicBezTo>
                      <a:pt x="21155" y="50156"/>
                      <a:pt x="21071" y="45845"/>
                      <a:pt x="21427" y="42895"/>
                    </a:cubicBezTo>
                    <a:cubicBezTo>
                      <a:pt x="21908" y="38983"/>
                      <a:pt x="22368" y="35070"/>
                      <a:pt x="22724" y="31136"/>
                    </a:cubicBezTo>
                    <a:cubicBezTo>
                      <a:pt x="23582" y="22013"/>
                      <a:pt x="23958" y="12828"/>
                      <a:pt x="23038" y="3705"/>
                    </a:cubicBezTo>
                    <a:cubicBezTo>
                      <a:pt x="23352" y="3538"/>
                      <a:pt x="23603" y="3266"/>
                      <a:pt x="23707" y="2847"/>
                    </a:cubicBezTo>
                    <a:cubicBezTo>
                      <a:pt x="24000" y="1697"/>
                      <a:pt x="22849" y="776"/>
                      <a:pt x="21908" y="378"/>
                    </a:cubicBezTo>
                    <a:cubicBezTo>
                      <a:pt x="21234" y="107"/>
                      <a:pt x="20527" y="1"/>
                      <a:pt x="1981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092" name="Google Shape;15092;p43"/>
          <p:cNvGrpSpPr/>
          <p:nvPr/>
        </p:nvGrpSpPr>
        <p:grpSpPr>
          <a:xfrm rot="210252">
            <a:off x="3953560" y="2375421"/>
            <a:ext cx="241728" cy="1034343"/>
            <a:chOff x="2037350" y="1420350"/>
            <a:chExt cx="343600" cy="1470250"/>
          </a:xfrm>
        </p:grpSpPr>
        <p:grpSp>
          <p:nvGrpSpPr>
            <p:cNvPr id="15093" name="Google Shape;15093;p43"/>
            <p:cNvGrpSpPr/>
            <p:nvPr/>
          </p:nvGrpSpPr>
          <p:grpSpPr>
            <a:xfrm>
              <a:off x="2037350" y="1420350"/>
              <a:ext cx="343600" cy="1470250"/>
              <a:chOff x="5292275" y="480775"/>
              <a:chExt cx="343600" cy="1470250"/>
            </a:xfrm>
          </p:grpSpPr>
          <p:sp>
            <p:nvSpPr>
              <p:cNvPr id="15094" name="Google Shape;15094;p43"/>
              <p:cNvSpPr/>
              <p:nvPr/>
            </p:nvSpPr>
            <p:spPr>
              <a:xfrm>
                <a:off x="5292275" y="480775"/>
                <a:ext cx="343600" cy="1470250"/>
              </a:xfrm>
              <a:custGeom>
                <a:rect b="b" l="l" r="r" t="t"/>
                <a:pathLst>
                  <a:path extrusionOk="0" h="58810" w="13744">
                    <a:moveTo>
                      <a:pt x="101" y="50237"/>
                    </a:moveTo>
                    <a:cubicBezTo>
                      <a:pt x="101" y="45267"/>
                      <a:pt x="101" y="40263"/>
                      <a:pt x="134" y="35260"/>
                    </a:cubicBezTo>
                    <a:cubicBezTo>
                      <a:pt x="134" y="33058"/>
                      <a:pt x="168" y="30823"/>
                      <a:pt x="168" y="28588"/>
                    </a:cubicBezTo>
                    <a:cubicBezTo>
                      <a:pt x="168" y="27220"/>
                      <a:pt x="368" y="25920"/>
                      <a:pt x="968" y="24652"/>
                    </a:cubicBezTo>
                    <a:cubicBezTo>
                      <a:pt x="1902" y="22684"/>
                      <a:pt x="2269" y="20549"/>
                      <a:pt x="2436" y="18381"/>
                    </a:cubicBezTo>
                    <a:cubicBezTo>
                      <a:pt x="2703" y="15512"/>
                      <a:pt x="3036" y="12610"/>
                      <a:pt x="3337" y="9708"/>
                    </a:cubicBezTo>
                    <a:cubicBezTo>
                      <a:pt x="3470" y="8274"/>
                      <a:pt x="3570" y="6806"/>
                      <a:pt x="3670" y="5371"/>
                    </a:cubicBezTo>
                    <a:cubicBezTo>
                      <a:pt x="3703" y="5138"/>
                      <a:pt x="3637" y="4938"/>
                      <a:pt x="3537" y="4771"/>
                    </a:cubicBezTo>
                    <a:cubicBezTo>
                      <a:pt x="3136" y="4071"/>
                      <a:pt x="3170" y="3337"/>
                      <a:pt x="3437" y="2636"/>
                    </a:cubicBezTo>
                    <a:cubicBezTo>
                      <a:pt x="3537" y="2403"/>
                      <a:pt x="3537" y="2203"/>
                      <a:pt x="3437" y="1969"/>
                    </a:cubicBezTo>
                    <a:cubicBezTo>
                      <a:pt x="3070" y="1202"/>
                      <a:pt x="3403" y="535"/>
                      <a:pt x="4237" y="368"/>
                    </a:cubicBezTo>
                    <a:cubicBezTo>
                      <a:pt x="5972" y="1"/>
                      <a:pt x="7740" y="1"/>
                      <a:pt x="9441" y="435"/>
                    </a:cubicBezTo>
                    <a:cubicBezTo>
                      <a:pt x="10408" y="701"/>
                      <a:pt x="10675" y="1202"/>
                      <a:pt x="10275" y="2136"/>
                    </a:cubicBezTo>
                    <a:cubicBezTo>
                      <a:pt x="10208" y="2336"/>
                      <a:pt x="10241" y="2469"/>
                      <a:pt x="10308" y="2670"/>
                    </a:cubicBezTo>
                    <a:cubicBezTo>
                      <a:pt x="10575" y="3370"/>
                      <a:pt x="10575" y="4104"/>
                      <a:pt x="10175" y="4771"/>
                    </a:cubicBezTo>
                    <a:cubicBezTo>
                      <a:pt x="10008" y="5071"/>
                      <a:pt x="10041" y="5371"/>
                      <a:pt x="10075" y="5672"/>
                    </a:cubicBezTo>
                    <a:cubicBezTo>
                      <a:pt x="10542" y="10609"/>
                      <a:pt x="11009" y="15545"/>
                      <a:pt x="11509" y="20482"/>
                    </a:cubicBezTo>
                    <a:cubicBezTo>
                      <a:pt x="11642" y="21950"/>
                      <a:pt x="12076" y="23318"/>
                      <a:pt x="12777" y="24619"/>
                    </a:cubicBezTo>
                    <a:cubicBezTo>
                      <a:pt x="13310" y="25686"/>
                      <a:pt x="13544" y="26787"/>
                      <a:pt x="13544" y="27988"/>
                    </a:cubicBezTo>
                    <a:cubicBezTo>
                      <a:pt x="13577" y="34392"/>
                      <a:pt x="13611" y="40830"/>
                      <a:pt x="13677" y="47235"/>
                    </a:cubicBezTo>
                    <a:cubicBezTo>
                      <a:pt x="13677" y="49503"/>
                      <a:pt x="13744" y="51805"/>
                      <a:pt x="13644" y="54073"/>
                    </a:cubicBezTo>
                    <a:cubicBezTo>
                      <a:pt x="13611" y="55274"/>
                      <a:pt x="13110" y="56108"/>
                      <a:pt x="12076" y="56708"/>
                    </a:cubicBezTo>
                    <a:cubicBezTo>
                      <a:pt x="8373" y="58810"/>
                      <a:pt x="4771" y="58743"/>
                      <a:pt x="1202" y="56375"/>
                    </a:cubicBezTo>
                    <a:cubicBezTo>
                      <a:pt x="234" y="55741"/>
                      <a:pt x="34" y="54773"/>
                      <a:pt x="1" y="53739"/>
                    </a:cubicBezTo>
                    <a:cubicBezTo>
                      <a:pt x="1" y="52572"/>
                      <a:pt x="1" y="51404"/>
                      <a:pt x="1" y="50237"/>
                    </a:cubicBezTo>
                    <a:cubicBezTo>
                      <a:pt x="34" y="50237"/>
                      <a:pt x="68" y="50237"/>
                      <a:pt x="101" y="5023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95" name="Google Shape;15095;p43"/>
              <p:cNvSpPr/>
              <p:nvPr/>
            </p:nvSpPr>
            <p:spPr>
              <a:xfrm>
                <a:off x="5345650" y="899425"/>
                <a:ext cx="274400" cy="411150"/>
              </a:xfrm>
              <a:custGeom>
                <a:rect b="b" l="l" r="r" t="t"/>
                <a:pathLst>
                  <a:path extrusionOk="0" h="16446" w="10976">
                    <a:moveTo>
                      <a:pt x="2669" y="167"/>
                    </a:moveTo>
                    <a:cubicBezTo>
                      <a:pt x="4404" y="134"/>
                      <a:pt x="6138" y="100"/>
                      <a:pt x="7840" y="34"/>
                    </a:cubicBezTo>
                    <a:cubicBezTo>
                      <a:pt x="8340" y="0"/>
                      <a:pt x="8473" y="134"/>
                      <a:pt x="8540" y="634"/>
                    </a:cubicBezTo>
                    <a:cubicBezTo>
                      <a:pt x="8740" y="1968"/>
                      <a:pt x="8774" y="3336"/>
                      <a:pt x="9007" y="4670"/>
                    </a:cubicBezTo>
                    <a:cubicBezTo>
                      <a:pt x="9241" y="5904"/>
                      <a:pt x="9674" y="7105"/>
                      <a:pt x="10241" y="8240"/>
                    </a:cubicBezTo>
                    <a:cubicBezTo>
                      <a:pt x="10708" y="9140"/>
                      <a:pt x="10942" y="10074"/>
                      <a:pt x="10908" y="11108"/>
                    </a:cubicBezTo>
                    <a:cubicBezTo>
                      <a:pt x="10908" y="12476"/>
                      <a:pt x="10942" y="13844"/>
                      <a:pt x="10942" y="15211"/>
                    </a:cubicBezTo>
                    <a:cubicBezTo>
                      <a:pt x="10975" y="15712"/>
                      <a:pt x="10842" y="15978"/>
                      <a:pt x="10275" y="16078"/>
                    </a:cubicBezTo>
                    <a:cubicBezTo>
                      <a:pt x="9141" y="16279"/>
                      <a:pt x="7973" y="16379"/>
                      <a:pt x="6806" y="16412"/>
                    </a:cubicBezTo>
                    <a:cubicBezTo>
                      <a:pt x="4604" y="16445"/>
                      <a:pt x="2402" y="16412"/>
                      <a:pt x="201" y="16112"/>
                    </a:cubicBezTo>
                    <a:cubicBezTo>
                      <a:pt x="67" y="15978"/>
                      <a:pt x="34" y="15845"/>
                      <a:pt x="34" y="15678"/>
                    </a:cubicBezTo>
                    <a:cubicBezTo>
                      <a:pt x="67" y="14677"/>
                      <a:pt x="1" y="13710"/>
                      <a:pt x="101" y="12709"/>
                    </a:cubicBezTo>
                    <a:cubicBezTo>
                      <a:pt x="201" y="11742"/>
                      <a:pt x="101" y="10741"/>
                      <a:pt x="334" y="9807"/>
                    </a:cubicBezTo>
                    <a:cubicBezTo>
                      <a:pt x="368" y="9540"/>
                      <a:pt x="401" y="9274"/>
                      <a:pt x="534" y="9040"/>
                    </a:cubicBezTo>
                    <a:cubicBezTo>
                      <a:pt x="1602" y="6939"/>
                      <a:pt x="1902" y="4604"/>
                      <a:pt x="2202" y="2302"/>
                    </a:cubicBezTo>
                    <a:cubicBezTo>
                      <a:pt x="2269" y="1768"/>
                      <a:pt x="2336" y="1234"/>
                      <a:pt x="2402" y="734"/>
                    </a:cubicBezTo>
                    <a:cubicBezTo>
                      <a:pt x="2436" y="501"/>
                      <a:pt x="2502" y="300"/>
                      <a:pt x="2669" y="1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96" name="Google Shape;15096;p43"/>
              <p:cNvSpPr/>
              <p:nvPr/>
            </p:nvSpPr>
            <p:spPr>
              <a:xfrm>
                <a:off x="5337325" y="1514850"/>
                <a:ext cx="286875" cy="282725"/>
              </a:xfrm>
              <a:custGeom>
                <a:rect b="b" l="l" r="r" t="t"/>
                <a:pathLst>
                  <a:path extrusionOk="0" h="11309" w="11475">
                    <a:moveTo>
                      <a:pt x="334" y="3337"/>
                    </a:moveTo>
                    <a:cubicBezTo>
                      <a:pt x="3503" y="3837"/>
                      <a:pt x="6672" y="3503"/>
                      <a:pt x="9840" y="3470"/>
                    </a:cubicBezTo>
                    <a:cubicBezTo>
                      <a:pt x="10241" y="3437"/>
                      <a:pt x="10474" y="3337"/>
                      <a:pt x="10441" y="2836"/>
                    </a:cubicBezTo>
                    <a:cubicBezTo>
                      <a:pt x="10374" y="2102"/>
                      <a:pt x="10441" y="1335"/>
                      <a:pt x="10408" y="568"/>
                    </a:cubicBezTo>
                    <a:cubicBezTo>
                      <a:pt x="10408" y="1"/>
                      <a:pt x="10841" y="234"/>
                      <a:pt x="11108" y="168"/>
                    </a:cubicBezTo>
                    <a:cubicBezTo>
                      <a:pt x="11475" y="68"/>
                      <a:pt x="11375" y="368"/>
                      <a:pt x="11375" y="568"/>
                    </a:cubicBezTo>
                    <a:cubicBezTo>
                      <a:pt x="11375" y="3704"/>
                      <a:pt x="11375" y="6872"/>
                      <a:pt x="11408" y="10041"/>
                    </a:cubicBezTo>
                    <a:cubicBezTo>
                      <a:pt x="11408" y="10308"/>
                      <a:pt x="11308" y="10442"/>
                      <a:pt x="11041" y="10575"/>
                    </a:cubicBezTo>
                    <a:cubicBezTo>
                      <a:pt x="9907" y="11109"/>
                      <a:pt x="8673" y="11276"/>
                      <a:pt x="7439" y="11276"/>
                    </a:cubicBezTo>
                    <a:cubicBezTo>
                      <a:pt x="5637" y="11276"/>
                      <a:pt x="3836" y="11276"/>
                      <a:pt x="2035" y="11309"/>
                    </a:cubicBezTo>
                    <a:cubicBezTo>
                      <a:pt x="1568" y="11309"/>
                      <a:pt x="1101" y="11209"/>
                      <a:pt x="634" y="11075"/>
                    </a:cubicBezTo>
                    <a:cubicBezTo>
                      <a:pt x="367" y="10942"/>
                      <a:pt x="367" y="10675"/>
                      <a:pt x="334" y="10442"/>
                    </a:cubicBezTo>
                    <a:cubicBezTo>
                      <a:pt x="167" y="9641"/>
                      <a:pt x="234" y="8841"/>
                      <a:pt x="200" y="8040"/>
                    </a:cubicBezTo>
                    <a:cubicBezTo>
                      <a:pt x="134" y="6672"/>
                      <a:pt x="0" y="5338"/>
                      <a:pt x="67" y="3970"/>
                    </a:cubicBezTo>
                    <a:cubicBezTo>
                      <a:pt x="67" y="3737"/>
                      <a:pt x="0" y="3437"/>
                      <a:pt x="334" y="333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97" name="Google Shape;15097;p43"/>
              <p:cNvSpPr/>
              <p:nvPr/>
            </p:nvSpPr>
            <p:spPr>
              <a:xfrm>
                <a:off x="5338975" y="1309725"/>
                <a:ext cx="285225" cy="203500"/>
              </a:xfrm>
              <a:custGeom>
                <a:rect b="b" l="l" r="r" t="t"/>
                <a:pathLst>
                  <a:path extrusionOk="0" h="8140" w="11409">
                    <a:moveTo>
                      <a:pt x="468" y="100"/>
                    </a:moveTo>
                    <a:cubicBezTo>
                      <a:pt x="2870" y="334"/>
                      <a:pt x="5305" y="400"/>
                      <a:pt x="7740" y="300"/>
                    </a:cubicBezTo>
                    <a:cubicBezTo>
                      <a:pt x="8740" y="267"/>
                      <a:pt x="9774" y="167"/>
                      <a:pt x="10775" y="33"/>
                    </a:cubicBezTo>
                    <a:cubicBezTo>
                      <a:pt x="11175" y="0"/>
                      <a:pt x="11276" y="100"/>
                      <a:pt x="11276" y="467"/>
                    </a:cubicBezTo>
                    <a:cubicBezTo>
                      <a:pt x="11242" y="2435"/>
                      <a:pt x="11276" y="4403"/>
                      <a:pt x="11276" y="6371"/>
                    </a:cubicBezTo>
                    <a:cubicBezTo>
                      <a:pt x="11276" y="6772"/>
                      <a:pt x="11342" y="7205"/>
                      <a:pt x="11376" y="7605"/>
                    </a:cubicBezTo>
                    <a:cubicBezTo>
                      <a:pt x="11409" y="8139"/>
                      <a:pt x="10942" y="7939"/>
                      <a:pt x="10708" y="8039"/>
                    </a:cubicBezTo>
                    <a:cubicBezTo>
                      <a:pt x="10442" y="8139"/>
                      <a:pt x="10342" y="7972"/>
                      <a:pt x="10342" y="7706"/>
                    </a:cubicBezTo>
                    <a:cubicBezTo>
                      <a:pt x="10308" y="7405"/>
                      <a:pt x="10175" y="7205"/>
                      <a:pt x="9774" y="7205"/>
                    </a:cubicBezTo>
                    <a:cubicBezTo>
                      <a:pt x="8507" y="7172"/>
                      <a:pt x="7239" y="7072"/>
                      <a:pt x="6005" y="7038"/>
                    </a:cubicBezTo>
                    <a:cubicBezTo>
                      <a:pt x="4304" y="6938"/>
                      <a:pt x="2636" y="6872"/>
                      <a:pt x="968" y="6805"/>
                    </a:cubicBezTo>
                    <a:cubicBezTo>
                      <a:pt x="935" y="6772"/>
                      <a:pt x="868" y="6772"/>
                      <a:pt x="835" y="6772"/>
                    </a:cubicBezTo>
                    <a:cubicBezTo>
                      <a:pt x="34" y="6738"/>
                      <a:pt x="1" y="6705"/>
                      <a:pt x="68" y="5938"/>
                    </a:cubicBezTo>
                    <a:cubicBezTo>
                      <a:pt x="134" y="5004"/>
                      <a:pt x="68" y="4070"/>
                      <a:pt x="101" y="3136"/>
                    </a:cubicBezTo>
                    <a:cubicBezTo>
                      <a:pt x="134" y="2302"/>
                      <a:pt x="168" y="1468"/>
                      <a:pt x="268" y="634"/>
                    </a:cubicBezTo>
                    <a:cubicBezTo>
                      <a:pt x="301" y="467"/>
                      <a:pt x="301" y="267"/>
                      <a:pt x="468" y="1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98" name="Google Shape;15098;p43"/>
              <p:cNvSpPr/>
              <p:nvPr/>
            </p:nvSpPr>
            <p:spPr>
              <a:xfrm>
                <a:off x="5339825" y="1487350"/>
                <a:ext cx="247700" cy="111750"/>
              </a:xfrm>
              <a:custGeom>
                <a:rect b="b" l="l" r="r" t="t"/>
                <a:pathLst>
                  <a:path extrusionOk="0" h="4470" w="9908">
                    <a:moveTo>
                      <a:pt x="5904" y="4370"/>
                    </a:moveTo>
                    <a:cubicBezTo>
                      <a:pt x="4070" y="4470"/>
                      <a:pt x="2335" y="4337"/>
                      <a:pt x="634" y="4136"/>
                    </a:cubicBezTo>
                    <a:cubicBezTo>
                      <a:pt x="200" y="4103"/>
                      <a:pt x="0" y="3970"/>
                      <a:pt x="34" y="3469"/>
                    </a:cubicBezTo>
                    <a:cubicBezTo>
                      <a:pt x="67" y="2535"/>
                      <a:pt x="34" y="1601"/>
                      <a:pt x="34" y="667"/>
                    </a:cubicBezTo>
                    <a:cubicBezTo>
                      <a:pt x="34" y="234"/>
                      <a:pt x="167" y="0"/>
                      <a:pt x="701" y="33"/>
                    </a:cubicBezTo>
                    <a:cubicBezTo>
                      <a:pt x="3669" y="167"/>
                      <a:pt x="6605" y="300"/>
                      <a:pt x="9574" y="434"/>
                    </a:cubicBezTo>
                    <a:cubicBezTo>
                      <a:pt x="9807" y="434"/>
                      <a:pt x="9907" y="500"/>
                      <a:pt x="9907" y="734"/>
                    </a:cubicBezTo>
                    <a:cubicBezTo>
                      <a:pt x="9874" y="1768"/>
                      <a:pt x="9874" y="2802"/>
                      <a:pt x="9907" y="3836"/>
                    </a:cubicBezTo>
                    <a:cubicBezTo>
                      <a:pt x="9907" y="4103"/>
                      <a:pt x="9807" y="4170"/>
                      <a:pt x="9540" y="4203"/>
                    </a:cubicBezTo>
                    <a:cubicBezTo>
                      <a:pt x="8306" y="4270"/>
                      <a:pt x="7039" y="4370"/>
                      <a:pt x="5904" y="437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99" name="Google Shape;15099;p43"/>
              <p:cNvSpPr/>
              <p:nvPr/>
            </p:nvSpPr>
            <p:spPr>
              <a:xfrm>
                <a:off x="5303125" y="1780875"/>
                <a:ext cx="320250" cy="159325"/>
              </a:xfrm>
              <a:custGeom>
                <a:rect b="b" l="l" r="r" t="t"/>
                <a:pathLst>
                  <a:path extrusionOk="0" h="6373" w="12810">
                    <a:moveTo>
                      <a:pt x="12810" y="2069"/>
                    </a:moveTo>
                    <a:cubicBezTo>
                      <a:pt x="12743" y="2970"/>
                      <a:pt x="12376" y="3670"/>
                      <a:pt x="11609" y="4170"/>
                    </a:cubicBezTo>
                    <a:cubicBezTo>
                      <a:pt x="8273" y="6372"/>
                      <a:pt x="4337" y="6339"/>
                      <a:pt x="1068" y="4037"/>
                    </a:cubicBezTo>
                    <a:cubicBezTo>
                      <a:pt x="467" y="3637"/>
                      <a:pt x="134" y="3070"/>
                      <a:pt x="134" y="2369"/>
                    </a:cubicBezTo>
                    <a:cubicBezTo>
                      <a:pt x="134" y="1602"/>
                      <a:pt x="0" y="868"/>
                      <a:pt x="34" y="1"/>
                    </a:cubicBezTo>
                    <a:cubicBezTo>
                      <a:pt x="734" y="334"/>
                      <a:pt x="1401" y="601"/>
                      <a:pt x="2102" y="835"/>
                    </a:cubicBezTo>
                    <a:cubicBezTo>
                      <a:pt x="2235" y="1869"/>
                      <a:pt x="2836" y="2503"/>
                      <a:pt x="3870" y="2736"/>
                    </a:cubicBezTo>
                    <a:cubicBezTo>
                      <a:pt x="5238" y="3036"/>
                      <a:pt x="6639" y="3170"/>
                      <a:pt x="8040" y="3003"/>
                    </a:cubicBezTo>
                    <a:cubicBezTo>
                      <a:pt x="8673" y="2903"/>
                      <a:pt x="9274" y="2936"/>
                      <a:pt x="9874" y="2836"/>
                    </a:cubicBezTo>
                    <a:cubicBezTo>
                      <a:pt x="10608" y="2703"/>
                      <a:pt x="11342" y="2536"/>
                      <a:pt x="12009" y="2269"/>
                    </a:cubicBezTo>
                    <a:cubicBezTo>
                      <a:pt x="12276" y="2169"/>
                      <a:pt x="12509" y="2002"/>
                      <a:pt x="12810" y="206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00" name="Google Shape;15100;p43"/>
              <p:cNvSpPr/>
              <p:nvPr/>
            </p:nvSpPr>
            <p:spPr>
              <a:xfrm>
                <a:off x="5410700" y="755975"/>
                <a:ext cx="145975" cy="140125"/>
              </a:xfrm>
              <a:custGeom>
                <a:rect b="b" l="l" r="r" t="t"/>
                <a:pathLst>
                  <a:path extrusionOk="0" h="5605" w="5839">
                    <a:moveTo>
                      <a:pt x="668" y="34"/>
                    </a:moveTo>
                    <a:cubicBezTo>
                      <a:pt x="2069" y="34"/>
                      <a:pt x="3503" y="34"/>
                      <a:pt x="4904" y="1"/>
                    </a:cubicBezTo>
                    <a:cubicBezTo>
                      <a:pt x="5204" y="1"/>
                      <a:pt x="5304" y="101"/>
                      <a:pt x="5338" y="434"/>
                    </a:cubicBezTo>
                    <a:cubicBezTo>
                      <a:pt x="5471" y="1936"/>
                      <a:pt x="5638" y="3437"/>
                      <a:pt x="5805" y="4938"/>
                    </a:cubicBezTo>
                    <a:cubicBezTo>
                      <a:pt x="5838" y="5205"/>
                      <a:pt x="5805" y="5371"/>
                      <a:pt x="5471" y="5405"/>
                    </a:cubicBezTo>
                    <a:cubicBezTo>
                      <a:pt x="4137" y="5471"/>
                      <a:pt x="2836" y="5505"/>
                      <a:pt x="1502" y="5505"/>
                    </a:cubicBezTo>
                    <a:cubicBezTo>
                      <a:pt x="1101" y="5605"/>
                      <a:pt x="701" y="5505"/>
                      <a:pt x="267" y="5538"/>
                    </a:cubicBezTo>
                    <a:cubicBezTo>
                      <a:pt x="67" y="5538"/>
                      <a:pt x="1" y="5438"/>
                      <a:pt x="1" y="5271"/>
                    </a:cubicBezTo>
                    <a:cubicBezTo>
                      <a:pt x="1" y="5004"/>
                      <a:pt x="1" y="4738"/>
                      <a:pt x="34" y="4504"/>
                    </a:cubicBezTo>
                    <a:cubicBezTo>
                      <a:pt x="301" y="3203"/>
                      <a:pt x="401" y="1869"/>
                      <a:pt x="501" y="568"/>
                    </a:cubicBezTo>
                    <a:cubicBezTo>
                      <a:pt x="534" y="368"/>
                      <a:pt x="534" y="168"/>
                      <a:pt x="668" y="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01" name="Google Shape;15101;p43"/>
              <p:cNvSpPr/>
              <p:nvPr/>
            </p:nvSpPr>
            <p:spPr>
              <a:xfrm>
                <a:off x="5307300" y="903600"/>
                <a:ext cx="105100" cy="398625"/>
              </a:xfrm>
              <a:custGeom>
                <a:rect b="b" l="l" r="r" t="t"/>
                <a:pathLst>
                  <a:path extrusionOk="0" h="15945" w="4204">
                    <a:moveTo>
                      <a:pt x="4203" y="0"/>
                    </a:moveTo>
                    <a:cubicBezTo>
                      <a:pt x="3970" y="1668"/>
                      <a:pt x="3736" y="3302"/>
                      <a:pt x="3469" y="4970"/>
                    </a:cubicBezTo>
                    <a:cubicBezTo>
                      <a:pt x="3269" y="6171"/>
                      <a:pt x="2936" y="7372"/>
                      <a:pt x="2402" y="8473"/>
                    </a:cubicBezTo>
                    <a:cubicBezTo>
                      <a:pt x="2035" y="9240"/>
                      <a:pt x="1902" y="10041"/>
                      <a:pt x="1868" y="10875"/>
                    </a:cubicBezTo>
                    <a:cubicBezTo>
                      <a:pt x="1768" y="12542"/>
                      <a:pt x="1635" y="14244"/>
                      <a:pt x="1735" y="15945"/>
                    </a:cubicBezTo>
                    <a:cubicBezTo>
                      <a:pt x="1701" y="15945"/>
                      <a:pt x="1701" y="15945"/>
                      <a:pt x="1668" y="15945"/>
                    </a:cubicBezTo>
                    <a:cubicBezTo>
                      <a:pt x="67" y="15778"/>
                      <a:pt x="34" y="15778"/>
                      <a:pt x="67" y="14144"/>
                    </a:cubicBezTo>
                    <a:cubicBezTo>
                      <a:pt x="67" y="12709"/>
                      <a:pt x="0" y="11241"/>
                      <a:pt x="167" y="9774"/>
                    </a:cubicBezTo>
                    <a:cubicBezTo>
                      <a:pt x="234" y="9307"/>
                      <a:pt x="367" y="8873"/>
                      <a:pt x="601" y="8439"/>
                    </a:cubicBezTo>
                    <a:cubicBezTo>
                      <a:pt x="1701" y="6305"/>
                      <a:pt x="2202" y="4003"/>
                      <a:pt x="2335" y="1635"/>
                    </a:cubicBezTo>
                    <a:cubicBezTo>
                      <a:pt x="2369" y="1434"/>
                      <a:pt x="2369" y="1234"/>
                      <a:pt x="2402" y="1067"/>
                    </a:cubicBezTo>
                    <a:cubicBezTo>
                      <a:pt x="2569" y="0"/>
                      <a:pt x="2569" y="0"/>
                      <a:pt x="3636" y="0"/>
                    </a:cubicBezTo>
                    <a:cubicBezTo>
                      <a:pt x="3836" y="0"/>
                      <a:pt x="4003" y="0"/>
                      <a:pt x="42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02" name="Google Shape;15102;p43"/>
              <p:cNvSpPr/>
              <p:nvPr/>
            </p:nvSpPr>
            <p:spPr>
              <a:xfrm>
                <a:off x="5413200" y="557500"/>
                <a:ext cx="130950" cy="155975"/>
              </a:xfrm>
              <a:custGeom>
                <a:rect b="b" l="l" r="r" t="t"/>
                <a:pathLst>
                  <a:path extrusionOk="0" h="6239" w="5238">
                    <a:moveTo>
                      <a:pt x="5204" y="434"/>
                    </a:moveTo>
                    <a:cubicBezTo>
                      <a:pt x="5238" y="768"/>
                      <a:pt x="5171" y="1068"/>
                      <a:pt x="5004" y="1368"/>
                    </a:cubicBezTo>
                    <a:cubicBezTo>
                      <a:pt x="4604" y="2136"/>
                      <a:pt x="4804" y="2970"/>
                      <a:pt x="4837" y="3737"/>
                    </a:cubicBezTo>
                    <a:cubicBezTo>
                      <a:pt x="4871" y="4537"/>
                      <a:pt x="4937" y="5305"/>
                      <a:pt x="5004" y="6105"/>
                    </a:cubicBezTo>
                    <a:cubicBezTo>
                      <a:pt x="4571" y="6239"/>
                      <a:pt x="4104" y="6139"/>
                      <a:pt x="3670" y="6172"/>
                    </a:cubicBezTo>
                    <a:cubicBezTo>
                      <a:pt x="2869" y="6172"/>
                      <a:pt x="2069" y="6172"/>
                      <a:pt x="1268" y="6172"/>
                    </a:cubicBezTo>
                    <a:cubicBezTo>
                      <a:pt x="701" y="6172"/>
                      <a:pt x="601" y="6072"/>
                      <a:pt x="668" y="5505"/>
                    </a:cubicBezTo>
                    <a:cubicBezTo>
                      <a:pt x="768" y="4604"/>
                      <a:pt x="701" y="3670"/>
                      <a:pt x="601" y="2769"/>
                    </a:cubicBezTo>
                    <a:cubicBezTo>
                      <a:pt x="568" y="2469"/>
                      <a:pt x="401" y="2202"/>
                      <a:pt x="534" y="1902"/>
                    </a:cubicBezTo>
                    <a:cubicBezTo>
                      <a:pt x="701" y="1702"/>
                      <a:pt x="935" y="1735"/>
                      <a:pt x="1135" y="1735"/>
                    </a:cubicBezTo>
                    <a:cubicBezTo>
                      <a:pt x="1802" y="1735"/>
                      <a:pt x="2436" y="1735"/>
                      <a:pt x="3103" y="1735"/>
                    </a:cubicBezTo>
                    <a:cubicBezTo>
                      <a:pt x="2336" y="1702"/>
                      <a:pt x="1602" y="1735"/>
                      <a:pt x="868" y="1735"/>
                    </a:cubicBezTo>
                    <a:cubicBezTo>
                      <a:pt x="368" y="1702"/>
                      <a:pt x="134" y="1535"/>
                      <a:pt x="101" y="1102"/>
                    </a:cubicBezTo>
                    <a:cubicBezTo>
                      <a:pt x="1" y="535"/>
                      <a:pt x="234" y="201"/>
                      <a:pt x="701" y="68"/>
                    </a:cubicBezTo>
                    <a:cubicBezTo>
                      <a:pt x="868" y="34"/>
                      <a:pt x="1035" y="1"/>
                      <a:pt x="1201" y="1"/>
                    </a:cubicBezTo>
                    <a:cubicBezTo>
                      <a:pt x="2369" y="134"/>
                      <a:pt x="3570" y="34"/>
                      <a:pt x="4737" y="268"/>
                    </a:cubicBezTo>
                    <a:cubicBezTo>
                      <a:pt x="4904" y="301"/>
                      <a:pt x="5071" y="334"/>
                      <a:pt x="5204" y="4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03" name="Google Shape;15103;p43"/>
              <p:cNvSpPr/>
              <p:nvPr/>
            </p:nvSpPr>
            <p:spPr>
              <a:xfrm>
                <a:off x="5350650" y="1788400"/>
                <a:ext cx="274400" cy="73400"/>
              </a:xfrm>
              <a:custGeom>
                <a:rect b="b" l="l" r="r" t="t"/>
                <a:pathLst>
                  <a:path extrusionOk="0" h="2936" w="10976">
                    <a:moveTo>
                      <a:pt x="10909" y="1768"/>
                    </a:moveTo>
                    <a:cubicBezTo>
                      <a:pt x="9741" y="2368"/>
                      <a:pt x="8474" y="2702"/>
                      <a:pt x="7173" y="2802"/>
                    </a:cubicBezTo>
                    <a:cubicBezTo>
                      <a:pt x="6205" y="2835"/>
                      <a:pt x="5238" y="2935"/>
                      <a:pt x="4271" y="2902"/>
                    </a:cubicBezTo>
                    <a:cubicBezTo>
                      <a:pt x="3403" y="2869"/>
                      <a:pt x="2569" y="2735"/>
                      <a:pt x="1735" y="2535"/>
                    </a:cubicBezTo>
                    <a:cubicBezTo>
                      <a:pt x="1035" y="2368"/>
                      <a:pt x="535" y="1901"/>
                      <a:pt x="201" y="1268"/>
                    </a:cubicBezTo>
                    <a:cubicBezTo>
                      <a:pt x="68" y="1034"/>
                      <a:pt x="1" y="767"/>
                      <a:pt x="201" y="534"/>
                    </a:cubicBezTo>
                    <a:cubicBezTo>
                      <a:pt x="3804" y="1067"/>
                      <a:pt x="7339" y="1034"/>
                      <a:pt x="10875" y="0"/>
                    </a:cubicBezTo>
                    <a:cubicBezTo>
                      <a:pt x="10975" y="600"/>
                      <a:pt x="10975" y="1168"/>
                      <a:pt x="10909" y="17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04" name="Google Shape;15104;p43"/>
              <p:cNvSpPr/>
              <p:nvPr/>
            </p:nvSpPr>
            <p:spPr>
              <a:xfrm>
                <a:off x="5376500" y="524150"/>
                <a:ext cx="167650" cy="188500"/>
              </a:xfrm>
              <a:custGeom>
                <a:rect b="b" l="l" r="r" t="t"/>
                <a:pathLst>
                  <a:path extrusionOk="0" h="7540" w="6706">
                    <a:moveTo>
                      <a:pt x="2036" y="3236"/>
                    </a:moveTo>
                    <a:cubicBezTo>
                      <a:pt x="2369" y="4470"/>
                      <a:pt x="2436" y="5705"/>
                      <a:pt x="2269" y="6972"/>
                    </a:cubicBezTo>
                    <a:cubicBezTo>
                      <a:pt x="2202" y="7339"/>
                      <a:pt x="2336" y="7439"/>
                      <a:pt x="2703" y="7439"/>
                    </a:cubicBezTo>
                    <a:cubicBezTo>
                      <a:pt x="3970" y="7439"/>
                      <a:pt x="5205" y="7439"/>
                      <a:pt x="6472" y="7439"/>
                    </a:cubicBezTo>
                    <a:cubicBezTo>
                      <a:pt x="6405" y="7539"/>
                      <a:pt x="6339" y="7539"/>
                      <a:pt x="6239" y="7539"/>
                    </a:cubicBezTo>
                    <a:cubicBezTo>
                      <a:pt x="4437" y="7506"/>
                      <a:pt x="2636" y="7506"/>
                      <a:pt x="835" y="7473"/>
                    </a:cubicBezTo>
                    <a:cubicBezTo>
                      <a:pt x="601" y="7473"/>
                      <a:pt x="535" y="7372"/>
                      <a:pt x="535" y="7139"/>
                    </a:cubicBezTo>
                    <a:cubicBezTo>
                      <a:pt x="601" y="6005"/>
                      <a:pt x="668" y="4837"/>
                      <a:pt x="768" y="3703"/>
                    </a:cubicBezTo>
                    <a:cubicBezTo>
                      <a:pt x="801" y="3403"/>
                      <a:pt x="768" y="3136"/>
                      <a:pt x="601" y="2869"/>
                    </a:cubicBezTo>
                    <a:cubicBezTo>
                      <a:pt x="1" y="2002"/>
                      <a:pt x="401" y="1168"/>
                      <a:pt x="768" y="367"/>
                    </a:cubicBezTo>
                    <a:cubicBezTo>
                      <a:pt x="902" y="67"/>
                      <a:pt x="1235" y="201"/>
                      <a:pt x="1435" y="234"/>
                    </a:cubicBezTo>
                    <a:cubicBezTo>
                      <a:pt x="1735" y="334"/>
                      <a:pt x="2036" y="267"/>
                      <a:pt x="2336" y="201"/>
                    </a:cubicBezTo>
                    <a:cubicBezTo>
                      <a:pt x="3170" y="1"/>
                      <a:pt x="4004" y="167"/>
                      <a:pt x="4838" y="267"/>
                    </a:cubicBezTo>
                    <a:cubicBezTo>
                      <a:pt x="4938" y="301"/>
                      <a:pt x="5071" y="334"/>
                      <a:pt x="5171" y="301"/>
                    </a:cubicBezTo>
                    <a:cubicBezTo>
                      <a:pt x="6239" y="234"/>
                      <a:pt x="6706" y="668"/>
                      <a:pt x="6672" y="1768"/>
                    </a:cubicBezTo>
                    <a:cubicBezTo>
                      <a:pt x="5505" y="1635"/>
                      <a:pt x="4304" y="1602"/>
                      <a:pt x="3103" y="1502"/>
                    </a:cubicBezTo>
                    <a:cubicBezTo>
                      <a:pt x="2736" y="1468"/>
                      <a:pt x="2336" y="1502"/>
                      <a:pt x="2002" y="1602"/>
                    </a:cubicBezTo>
                    <a:cubicBezTo>
                      <a:pt x="1569" y="1702"/>
                      <a:pt x="1735" y="2135"/>
                      <a:pt x="1702" y="2436"/>
                    </a:cubicBezTo>
                    <a:cubicBezTo>
                      <a:pt x="1669" y="2669"/>
                      <a:pt x="1836" y="2936"/>
                      <a:pt x="2202" y="2936"/>
                    </a:cubicBezTo>
                    <a:cubicBezTo>
                      <a:pt x="3070" y="2903"/>
                      <a:pt x="3904" y="2903"/>
                      <a:pt x="4738" y="2903"/>
                    </a:cubicBezTo>
                    <a:cubicBezTo>
                      <a:pt x="4871" y="2903"/>
                      <a:pt x="5038" y="2903"/>
                      <a:pt x="5138" y="2969"/>
                    </a:cubicBezTo>
                    <a:cubicBezTo>
                      <a:pt x="5271" y="3069"/>
                      <a:pt x="5138" y="3103"/>
                      <a:pt x="5038" y="3103"/>
                    </a:cubicBezTo>
                    <a:cubicBezTo>
                      <a:pt x="4471" y="3069"/>
                      <a:pt x="3937" y="3136"/>
                      <a:pt x="3403" y="3136"/>
                    </a:cubicBezTo>
                    <a:cubicBezTo>
                      <a:pt x="2836" y="3103"/>
                      <a:pt x="2303" y="3169"/>
                      <a:pt x="1735" y="3069"/>
                    </a:cubicBezTo>
                    <a:cubicBezTo>
                      <a:pt x="1669" y="3069"/>
                      <a:pt x="1702" y="3136"/>
                      <a:pt x="1702" y="3069"/>
                    </a:cubicBezTo>
                    <a:cubicBezTo>
                      <a:pt x="1702" y="3069"/>
                      <a:pt x="1702" y="3069"/>
                      <a:pt x="1735" y="3069"/>
                    </a:cubicBezTo>
                    <a:cubicBezTo>
                      <a:pt x="1836" y="3103"/>
                      <a:pt x="2036" y="3003"/>
                      <a:pt x="2036" y="323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05" name="Google Shape;15105;p43"/>
              <p:cNvSpPr/>
              <p:nvPr/>
            </p:nvSpPr>
            <p:spPr>
              <a:xfrm>
                <a:off x="5303125" y="1510700"/>
                <a:ext cx="50050" cy="281050"/>
              </a:xfrm>
              <a:custGeom>
                <a:rect b="b" l="l" r="r" t="t"/>
                <a:pathLst>
                  <a:path extrusionOk="0" h="11242" w="2002">
                    <a:moveTo>
                      <a:pt x="1702" y="3503"/>
                    </a:moveTo>
                    <a:cubicBezTo>
                      <a:pt x="1468" y="4203"/>
                      <a:pt x="1602" y="4970"/>
                      <a:pt x="1602" y="5671"/>
                    </a:cubicBezTo>
                    <a:cubicBezTo>
                      <a:pt x="1635" y="6938"/>
                      <a:pt x="1735" y="8206"/>
                      <a:pt x="1768" y="9474"/>
                    </a:cubicBezTo>
                    <a:cubicBezTo>
                      <a:pt x="1802" y="10074"/>
                      <a:pt x="1768" y="10674"/>
                      <a:pt x="2002" y="11241"/>
                    </a:cubicBezTo>
                    <a:cubicBezTo>
                      <a:pt x="1568" y="11075"/>
                      <a:pt x="1135" y="10908"/>
                      <a:pt x="701" y="10774"/>
                    </a:cubicBezTo>
                    <a:cubicBezTo>
                      <a:pt x="201" y="10608"/>
                      <a:pt x="0" y="10274"/>
                      <a:pt x="0" y="9774"/>
                    </a:cubicBezTo>
                    <a:cubicBezTo>
                      <a:pt x="67" y="6938"/>
                      <a:pt x="101" y="4136"/>
                      <a:pt x="134" y="1334"/>
                    </a:cubicBezTo>
                    <a:cubicBezTo>
                      <a:pt x="134" y="1068"/>
                      <a:pt x="134" y="801"/>
                      <a:pt x="134" y="567"/>
                    </a:cubicBezTo>
                    <a:cubicBezTo>
                      <a:pt x="134" y="334"/>
                      <a:pt x="101" y="67"/>
                      <a:pt x="434" y="134"/>
                    </a:cubicBezTo>
                    <a:cubicBezTo>
                      <a:pt x="734" y="200"/>
                      <a:pt x="1168" y="0"/>
                      <a:pt x="1168" y="567"/>
                    </a:cubicBezTo>
                    <a:cubicBezTo>
                      <a:pt x="1168" y="1268"/>
                      <a:pt x="1168" y="2002"/>
                      <a:pt x="1168" y="2735"/>
                    </a:cubicBezTo>
                    <a:cubicBezTo>
                      <a:pt x="1201" y="3102"/>
                      <a:pt x="1301" y="3403"/>
                      <a:pt x="1702" y="3503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06" name="Google Shape;15106;p43"/>
              <p:cNvSpPr/>
              <p:nvPr/>
            </p:nvSpPr>
            <p:spPr>
              <a:xfrm>
                <a:off x="5304800" y="1306375"/>
                <a:ext cx="58400" cy="202675"/>
              </a:xfrm>
              <a:custGeom>
                <a:rect b="b" l="l" r="r" t="t"/>
                <a:pathLst>
                  <a:path extrusionOk="0" h="8107" w="2336">
                    <a:moveTo>
                      <a:pt x="1835" y="234"/>
                    </a:moveTo>
                    <a:cubicBezTo>
                      <a:pt x="1601" y="2202"/>
                      <a:pt x="1701" y="4204"/>
                      <a:pt x="1535" y="6138"/>
                    </a:cubicBezTo>
                    <a:cubicBezTo>
                      <a:pt x="1501" y="6839"/>
                      <a:pt x="1902" y="6839"/>
                      <a:pt x="2335" y="6939"/>
                    </a:cubicBezTo>
                    <a:cubicBezTo>
                      <a:pt x="2235" y="6939"/>
                      <a:pt x="2135" y="6972"/>
                      <a:pt x="2035" y="6939"/>
                    </a:cubicBezTo>
                    <a:cubicBezTo>
                      <a:pt x="1468" y="6872"/>
                      <a:pt x="1101" y="6972"/>
                      <a:pt x="1068" y="7639"/>
                    </a:cubicBezTo>
                    <a:cubicBezTo>
                      <a:pt x="1068" y="8106"/>
                      <a:pt x="634" y="7973"/>
                      <a:pt x="367" y="7973"/>
                    </a:cubicBezTo>
                    <a:cubicBezTo>
                      <a:pt x="0" y="7973"/>
                      <a:pt x="67" y="7706"/>
                      <a:pt x="67" y="7506"/>
                    </a:cubicBezTo>
                    <a:cubicBezTo>
                      <a:pt x="67" y="5838"/>
                      <a:pt x="34" y="4204"/>
                      <a:pt x="100" y="2569"/>
                    </a:cubicBezTo>
                    <a:cubicBezTo>
                      <a:pt x="100" y="1835"/>
                      <a:pt x="167" y="1101"/>
                      <a:pt x="167" y="368"/>
                    </a:cubicBezTo>
                    <a:cubicBezTo>
                      <a:pt x="167" y="134"/>
                      <a:pt x="267" y="1"/>
                      <a:pt x="467" y="67"/>
                    </a:cubicBezTo>
                    <a:cubicBezTo>
                      <a:pt x="934" y="134"/>
                      <a:pt x="1401" y="67"/>
                      <a:pt x="1835" y="2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07" name="Google Shape;15107;p43"/>
              <p:cNvSpPr/>
              <p:nvPr/>
            </p:nvSpPr>
            <p:spPr>
              <a:xfrm>
                <a:off x="5370675" y="756825"/>
                <a:ext cx="77575" cy="141775"/>
              </a:xfrm>
              <a:custGeom>
                <a:rect b="b" l="l" r="r" t="t"/>
                <a:pathLst>
                  <a:path extrusionOk="0" h="5671" w="3103">
                    <a:moveTo>
                      <a:pt x="2269" y="0"/>
                    </a:moveTo>
                    <a:cubicBezTo>
                      <a:pt x="2202" y="1468"/>
                      <a:pt x="2102" y="2936"/>
                      <a:pt x="1802" y="4370"/>
                    </a:cubicBezTo>
                    <a:cubicBezTo>
                      <a:pt x="1602" y="5371"/>
                      <a:pt x="1635" y="5437"/>
                      <a:pt x="2636" y="5437"/>
                    </a:cubicBezTo>
                    <a:cubicBezTo>
                      <a:pt x="2802" y="5437"/>
                      <a:pt x="2969" y="5471"/>
                      <a:pt x="3103" y="5471"/>
                    </a:cubicBezTo>
                    <a:cubicBezTo>
                      <a:pt x="2502" y="5671"/>
                      <a:pt x="1902" y="5537"/>
                      <a:pt x="1301" y="5537"/>
                    </a:cubicBezTo>
                    <a:cubicBezTo>
                      <a:pt x="34" y="5571"/>
                      <a:pt x="0" y="5537"/>
                      <a:pt x="134" y="4303"/>
                    </a:cubicBezTo>
                    <a:cubicBezTo>
                      <a:pt x="267" y="2969"/>
                      <a:pt x="434" y="1635"/>
                      <a:pt x="534" y="300"/>
                    </a:cubicBezTo>
                    <a:cubicBezTo>
                      <a:pt x="534" y="34"/>
                      <a:pt x="701" y="0"/>
                      <a:pt x="901" y="0"/>
                    </a:cubicBezTo>
                    <a:cubicBezTo>
                      <a:pt x="1368" y="0"/>
                      <a:pt x="1835" y="0"/>
                      <a:pt x="22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08" name="Google Shape;15108;p43"/>
              <p:cNvSpPr/>
              <p:nvPr/>
            </p:nvSpPr>
            <p:spPr>
              <a:xfrm>
                <a:off x="5382350" y="489950"/>
                <a:ext cx="163475" cy="36725"/>
              </a:xfrm>
              <a:custGeom>
                <a:rect b="b" l="l" r="r" t="t"/>
                <a:pathLst>
                  <a:path extrusionOk="0" h="1469" w="6539">
                    <a:moveTo>
                      <a:pt x="3003" y="68"/>
                    </a:moveTo>
                    <a:cubicBezTo>
                      <a:pt x="4003" y="68"/>
                      <a:pt x="4837" y="201"/>
                      <a:pt x="5671" y="368"/>
                    </a:cubicBezTo>
                    <a:cubicBezTo>
                      <a:pt x="5938" y="435"/>
                      <a:pt x="6171" y="535"/>
                      <a:pt x="6338" y="768"/>
                    </a:cubicBezTo>
                    <a:cubicBezTo>
                      <a:pt x="6438" y="935"/>
                      <a:pt x="6538" y="1102"/>
                      <a:pt x="6438" y="1302"/>
                    </a:cubicBezTo>
                    <a:cubicBezTo>
                      <a:pt x="6338" y="1469"/>
                      <a:pt x="6138" y="1335"/>
                      <a:pt x="6005" y="1302"/>
                    </a:cubicBezTo>
                    <a:cubicBezTo>
                      <a:pt x="4137" y="1135"/>
                      <a:pt x="2269" y="1202"/>
                      <a:pt x="401" y="1202"/>
                    </a:cubicBezTo>
                    <a:cubicBezTo>
                      <a:pt x="34" y="1202"/>
                      <a:pt x="0" y="1102"/>
                      <a:pt x="167" y="835"/>
                    </a:cubicBezTo>
                    <a:cubicBezTo>
                      <a:pt x="301" y="535"/>
                      <a:pt x="501" y="334"/>
                      <a:pt x="801" y="301"/>
                    </a:cubicBezTo>
                    <a:cubicBezTo>
                      <a:pt x="1602" y="234"/>
                      <a:pt x="2369" y="1"/>
                      <a:pt x="3003" y="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09" name="Google Shape;15109;p43"/>
              <p:cNvSpPr/>
              <p:nvPr/>
            </p:nvSpPr>
            <p:spPr>
              <a:xfrm>
                <a:off x="5425700" y="720125"/>
                <a:ext cx="115950" cy="28375"/>
              </a:xfrm>
              <a:custGeom>
                <a:rect b="b" l="l" r="r" t="t"/>
                <a:pathLst>
                  <a:path extrusionOk="0" h="1135" w="4638">
                    <a:moveTo>
                      <a:pt x="4504" y="134"/>
                    </a:moveTo>
                    <a:cubicBezTo>
                      <a:pt x="4638" y="1101"/>
                      <a:pt x="4638" y="1101"/>
                      <a:pt x="3637" y="1101"/>
                    </a:cubicBezTo>
                    <a:cubicBezTo>
                      <a:pt x="2503" y="1135"/>
                      <a:pt x="1335" y="1135"/>
                      <a:pt x="168" y="1035"/>
                    </a:cubicBezTo>
                    <a:cubicBezTo>
                      <a:pt x="1" y="834"/>
                      <a:pt x="1" y="601"/>
                      <a:pt x="34" y="367"/>
                    </a:cubicBezTo>
                    <a:cubicBezTo>
                      <a:pt x="68" y="201"/>
                      <a:pt x="168" y="67"/>
                      <a:pt x="335" y="67"/>
                    </a:cubicBezTo>
                    <a:cubicBezTo>
                      <a:pt x="1736" y="101"/>
                      <a:pt x="3103" y="0"/>
                      <a:pt x="4504" y="1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10" name="Google Shape;15110;p43"/>
              <p:cNvSpPr/>
              <p:nvPr/>
            </p:nvSpPr>
            <p:spPr>
              <a:xfrm>
                <a:off x="5384025" y="720125"/>
                <a:ext cx="154300" cy="26700"/>
              </a:xfrm>
              <a:custGeom>
                <a:rect b="b" l="l" r="r" t="t"/>
                <a:pathLst>
                  <a:path extrusionOk="0" h="1068" w="6172">
                    <a:moveTo>
                      <a:pt x="6171" y="134"/>
                    </a:moveTo>
                    <a:cubicBezTo>
                      <a:pt x="4937" y="134"/>
                      <a:pt x="3736" y="167"/>
                      <a:pt x="2502" y="134"/>
                    </a:cubicBezTo>
                    <a:cubicBezTo>
                      <a:pt x="1968" y="101"/>
                      <a:pt x="1768" y="267"/>
                      <a:pt x="1835" y="801"/>
                    </a:cubicBezTo>
                    <a:cubicBezTo>
                      <a:pt x="1868" y="868"/>
                      <a:pt x="1835" y="968"/>
                      <a:pt x="1835" y="1035"/>
                    </a:cubicBezTo>
                    <a:cubicBezTo>
                      <a:pt x="1368" y="1035"/>
                      <a:pt x="934" y="1035"/>
                      <a:pt x="467" y="1035"/>
                    </a:cubicBezTo>
                    <a:cubicBezTo>
                      <a:pt x="0" y="1068"/>
                      <a:pt x="167" y="734"/>
                      <a:pt x="134" y="501"/>
                    </a:cubicBezTo>
                    <a:cubicBezTo>
                      <a:pt x="100" y="234"/>
                      <a:pt x="134" y="34"/>
                      <a:pt x="500" y="34"/>
                    </a:cubicBezTo>
                    <a:cubicBezTo>
                      <a:pt x="2302" y="67"/>
                      <a:pt x="4103" y="34"/>
                      <a:pt x="5904" y="34"/>
                    </a:cubicBezTo>
                    <a:cubicBezTo>
                      <a:pt x="6004" y="34"/>
                      <a:pt x="6104" y="0"/>
                      <a:pt x="6171" y="1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11" name="Google Shape;15111;p43"/>
              <p:cNvSpPr/>
              <p:nvPr/>
            </p:nvSpPr>
            <p:spPr>
              <a:xfrm>
                <a:off x="5521625" y="932775"/>
                <a:ext cx="82575" cy="338600"/>
              </a:xfrm>
              <a:custGeom>
                <a:rect b="b" l="l" r="r" t="t"/>
                <a:pathLst>
                  <a:path extrusionOk="0" h="13544" w="3303">
                    <a:moveTo>
                      <a:pt x="3236" y="11876"/>
                    </a:moveTo>
                    <a:cubicBezTo>
                      <a:pt x="3202" y="12176"/>
                      <a:pt x="3302" y="12610"/>
                      <a:pt x="3169" y="13043"/>
                    </a:cubicBezTo>
                    <a:cubicBezTo>
                      <a:pt x="3069" y="13277"/>
                      <a:pt x="3036" y="13544"/>
                      <a:pt x="2735" y="13544"/>
                    </a:cubicBezTo>
                    <a:cubicBezTo>
                      <a:pt x="2402" y="13544"/>
                      <a:pt x="2302" y="13243"/>
                      <a:pt x="2268" y="13010"/>
                    </a:cubicBezTo>
                    <a:cubicBezTo>
                      <a:pt x="2202" y="12710"/>
                      <a:pt x="2135" y="12376"/>
                      <a:pt x="2135" y="12043"/>
                    </a:cubicBezTo>
                    <a:cubicBezTo>
                      <a:pt x="2102" y="10241"/>
                      <a:pt x="1735" y="8540"/>
                      <a:pt x="1134" y="6805"/>
                    </a:cubicBezTo>
                    <a:cubicBezTo>
                      <a:pt x="467" y="4871"/>
                      <a:pt x="0" y="2836"/>
                      <a:pt x="167" y="768"/>
                    </a:cubicBezTo>
                    <a:cubicBezTo>
                      <a:pt x="200" y="468"/>
                      <a:pt x="100" y="1"/>
                      <a:pt x="534" y="1"/>
                    </a:cubicBezTo>
                    <a:cubicBezTo>
                      <a:pt x="901" y="1"/>
                      <a:pt x="867" y="434"/>
                      <a:pt x="867" y="768"/>
                    </a:cubicBezTo>
                    <a:cubicBezTo>
                      <a:pt x="934" y="1902"/>
                      <a:pt x="1268" y="3003"/>
                      <a:pt x="1534" y="4103"/>
                    </a:cubicBezTo>
                    <a:cubicBezTo>
                      <a:pt x="1935" y="5905"/>
                      <a:pt x="2769" y="7539"/>
                      <a:pt x="3069" y="9374"/>
                    </a:cubicBezTo>
                    <a:cubicBezTo>
                      <a:pt x="3202" y="10141"/>
                      <a:pt x="3269" y="10942"/>
                      <a:pt x="3236" y="1187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12" name="Google Shape;15112;p43"/>
              <p:cNvSpPr/>
              <p:nvPr/>
            </p:nvSpPr>
            <p:spPr>
              <a:xfrm>
                <a:off x="5534950" y="1225475"/>
                <a:ext cx="24225" cy="25900"/>
              </a:xfrm>
              <a:custGeom>
                <a:rect b="b" l="l" r="r" t="t"/>
                <a:pathLst>
                  <a:path extrusionOk="0" h="1036" w="969">
                    <a:moveTo>
                      <a:pt x="968" y="501"/>
                    </a:moveTo>
                    <a:cubicBezTo>
                      <a:pt x="901" y="802"/>
                      <a:pt x="801" y="1035"/>
                      <a:pt x="434" y="1035"/>
                    </a:cubicBezTo>
                    <a:cubicBezTo>
                      <a:pt x="67" y="1002"/>
                      <a:pt x="1" y="802"/>
                      <a:pt x="34" y="501"/>
                    </a:cubicBezTo>
                    <a:cubicBezTo>
                      <a:pt x="34" y="201"/>
                      <a:pt x="168" y="1"/>
                      <a:pt x="501" y="1"/>
                    </a:cubicBezTo>
                    <a:cubicBezTo>
                      <a:pt x="835" y="1"/>
                      <a:pt x="968" y="201"/>
                      <a:pt x="968" y="5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13" name="Google Shape;15113;p43"/>
              <p:cNvSpPr/>
              <p:nvPr/>
            </p:nvSpPr>
            <p:spPr>
              <a:xfrm>
                <a:off x="5525775" y="1162950"/>
                <a:ext cx="23375" cy="25875"/>
              </a:xfrm>
              <a:custGeom>
                <a:rect b="b" l="l" r="r" t="t"/>
                <a:pathLst>
                  <a:path extrusionOk="0" h="1035" w="935">
                    <a:moveTo>
                      <a:pt x="935" y="501"/>
                    </a:moveTo>
                    <a:cubicBezTo>
                      <a:pt x="935" y="834"/>
                      <a:pt x="768" y="1001"/>
                      <a:pt x="501" y="1001"/>
                    </a:cubicBezTo>
                    <a:cubicBezTo>
                      <a:pt x="201" y="1034"/>
                      <a:pt x="1" y="801"/>
                      <a:pt x="1" y="534"/>
                    </a:cubicBezTo>
                    <a:cubicBezTo>
                      <a:pt x="1" y="234"/>
                      <a:pt x="134" y="0"/>
                      <a:pt x="501" y="0"/>
                    </a:cubicBezTo>
                    <a:cubicBezTo>
                      <a:pt x="835" y="0"/>
                      <a:pt x="935" y="200"/>
                      <a:pt x="935" y="5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14" name="Google Shape;15114;p43"/>
              <p:cNvSpPr/>
              <p:nvPr/>
            </p:nvSpPr>
            <p:spPr>
              <a:xfrm>
                <a:off x="5503275" y="632550"/>
                <a:ext cx="29200" cy="62575"/>
              </a:xfrm>
              <a:custGeom>
                <a:rect b="b" l="l" r="r" t="t"/>
                <a:pathLst>
                  <a:path extrusionOk="0" h="2503" w="1168">
                    <a:moveTo>
                      <a:pt x="1001" y="1535"/>
                    </a:moveTo>
                    <a:cubicBezTo>
                      <a:pt x="968" y="1869"/>
                      <a:pt x="1168" y="2403"/>
                      <a:pt x="667" y="2436"/>
                    </a:cubicBezTo>
                    <a:cubicBezTo>
                      <a:pt x="167" y="2503"/>
                      <a:pt x="200" y="1969"/>
                      <a:pt x="134" y="1602"/>
                    </a:cubicBezTo>
                    <a:cubicBezTo>
                      <a:pt x="34" y="1202"/>
                      <a:pt x="0" y="802"/>
                      <a:pt x="134" y="401"/>
                    </a:cubicBezTo>
                    <a:cubicBezTo>
                      <a:pt x="200" y="201"/>
                      <a:pt x="334" y="1"/>
                      <a:pt x="567" y="68"/>
                    </a:cubicBezTo>
                    <a:cubicBezTo>
                      <a:pt x="767" y="101"/>
                      <a:pt x="867" y="268"/>
                      <a:pt x="901" y="468"/>
                    </a:cubicBezTo>
                    <a:cubicBezTo>
                      <a:pt x="901" y="835"/>
                      <a:pt x="1034" y="1168"/>
                      <a:pt x="1001" y="15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15" name="Google Shape;15115;p43"/>
              <p:cNvSpPr/>
              <p:nvPr/>
            </p:nvSpPr>
            <p:spPr>
              <a:xfrm>
                <a:off x="5412375" y="595875"/>
                <a:ext cx="89250" cy="10850"/>
              </a:xfrm>
              <a:custGeom>
                <a:rect b="b" l="l" r="r" t="t"/>
                <a:pathLst>
                  <a:path extrusionOk="0" h="434" w="3570">
                    <a:moveTo>
                      <a:pt x="601" y="367"/>
                    </a:moveTo>
                    <a:cubicBezTo>
                      <a:pt x="434" y="200"/>
                      <a:pt x="167" y="334"/>
                      <a:pt x="0" y="167"/>
                    </a:cubicBezTo>
                    <a:cubicBezTo>
                      <a:pt x="1201" y="234"/>
                      <a:pt x="2402" y="0"/>
                      <a:pt x="3569" y="234"/>
                    </a:cubicBezTo>
                    <a:cubicBezTo>
                      <a:pt x="2602" y="434"/>
                      <a:pt x="1601" y="367"/>
                      <a:pt x="601" y="3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116" name="Google Shape;15116;p43"/>
            <p:cNvGrpSpPr/>
            <p:nvPr/>
          </p:nvGrpSpPr>
          <p:grpSpPr>
            <a:xfrm>
              <a:off x="2037350" y="1420350"/>
              <a:ext cx="343600" cy="1470250"/>
              <a:chOff x="5292275" y="480775"/>
              <a:chExt cx="343600" cy="1470250"/>
            </a:xfrm>
          </p:grpSpPr>
          <p:sp>
            <p:nvSpPr>
              <p:cNvPr id="15117" name="Google Shape;15117;p43"/>
              <p:cNvSpPr/>
              <p:nvPr/>
            </p:nvSpPr>
            <p:spPr>
              <a:xfrm>
                <a:off x="5292275" y="480775"/>
                <a:ext cx="343600" cy="1470250"/>
              </a:xfrm>
              <a:custGeom>
                <a:rect b="b" l="l" r="r" t="t"/>
                <a:pathLst>
                  <a:path extrusionOk="0" h="58810" w="13744">
                    <a:moveTo>
                      <a:pt x="101" y="50237"/>
                    </a:moveTo>
                    <a:cubicBezTo>
                      <a:pt x="101" y="45267"/>
                      <a:pt x="101" y="40263"/>
                      <a:pt x="134" y="35260"/>
                    </a:cubicBezTo>
                    <a:cubicBezTo>
                      <a:pt x="134" y="33058"/>
                      <a:pt x="168" y="30823"/>
                      <a:pt x="168" y="28588"/>
                    </a:cubicBezTo>
                    <a:cubicBezTo>
                      <a:pt x="168" y="27220"/>
                      <a:pt x="368" y="25920"/>
                      <a:pt x="968" y="24652"/>
                    </a:cubicBezTo>
                    <a:cubicBezTo>
                      <a:pt x="1902" y="22684"/>
                      <a:pt x="2269" y="20549"/>
                      <a:pt x="2436" y="18381"/>
                    </a:cubicBezTo>
                    <a:cubicBezTo>
                      <a:pt x="2703" y="15512"/>
                      <a:pt x="3036" y="12610"/>
                      <a:pt x="3337" y="9708"/>
                    </a:cubicBezTo>
                    <a:cubicBezTo>
                      <a:pt x="3470" y="8274"/>
                      <a:pt x="3570" y="6806"/>
                      <a:pt x="3670" y="5371"/>
                    </a:cubicBezTo>
                    <a:cubicBezTo>
                      <a:pt x="3703" y="5138"/>
                      <a:pt x="3637" y="4938"/>
                      <a:pt x="3537" y="4771"/>
                    </a:cubicBezTo>
                    <a:cubicBezTo>
                      <a:pt x="3136" y="4071"/>
                      <a:pt x="3170" y="3337"/>
                      <a:pt x="3437" y="2636"/>
                    </a:cubicBezTo>
                    <a:cubicBezTo>
                      <a:pt x="3537" y="2403"/>
                      <a:pt x="3537" y="2203"/>
                      <a:pt x="3437" y="1969"/>
                    </a:cubicBezTo>
                    <a:cubicBezTo>
                      <a:pt x="3070" y="1202"/>
                      <a:pt x="3403" y="535"/>
                      <a:pt x="4237" y="368"/>
                    </a:cubicBezTo>
                    <a:cubicBezTo>
                      <a:pt x="5972" y="1"/>
                      <a:pt x="7740" y="1"/>
                      <a:pt x="9441" y="435"/>
                    </a:cubicBezTo>
                    <a:cubicBezTo>
                      <a:pt x="10408" y="701"/>
                      <a:pt x="10675" y="1202"/>
                      <a:pt x="10275" y="2136"/>
                    </a:cubicBezTo>
                    <a:cubicBezTo>
                      <a:pt x="10208" y="2336"/>
                      <a:pt x="10241" y="2469"/>
                      <a:pt x="10308" y="2670"/>
                    </a:cubicBezTo>
                    <a:cubicBezTo>
                      <a:pt x="10575" y="3370"/>
                      <a:pt x="10575" y="4104"/>
                      <a:pt x="10175" y="4771"/>
                    </a:cubicBezTo>
                    <a:cubicBezTo>
                      <a:pt x="10008" y="5071"/>
                      <a:pt x="10041" y="5371"/>
                      <a:pt x="10075" y="5672"/>
                    </a:cubicBezTo>
                    <a:cubicBezTo>
                      <a:pt x="10542" y="10609"/>
                      <a:pt x="11009" y="15545"/>
                      <a:pt x="11509" y="20482"/>
                    </a:cubicBezTo>
                    <a:cubicBezTo>
                      <a:pt x="11642" y="21950"/>
                      <a:pt x="12076" y="23318"/>
                      <a:pt x="12777" y="24619"/>
                    </a:cubicBezTo>
                    <a:cubicBezTo>
                      <a:pt x="13310" y="25686"/>
                      <a:pt x="13544" y="26787"/>
                      <a:pt x="13544" y="27988"/>
                    </a:cubicBezTo>
                    <a:cubicBezTo>
                      <a:pt x="13577" y="34392"/>
                      <a:pt x="13611" y="40830"/>
                      <a:pt x="13677" y="47235"/>
                    </a:cubicBezTo>
                    <a:cubicBezTo>
                      <a:pt x="13677" y="49503"/>
                      <a:pt x="13744" y="51805"/>
                      <a:pt x="13644" y="54073"/>
                    </a:cubicBezTo>
                    <a:cubicBezTo>
                      <a:pt x="13611" y="55274"/>
                      <a:pt x="13110" y="56108"/>
                      <a:pt x="12076" y="56708"/>
                    </a:cubicBezTo>
                    <a:cubicBezTo>
                      <a:pt x="8373" y="58810"/>
                      <a:pt x="4771" y="58743"/>
                      <a:pt x="1202" y="56375"/>
                    </a:cubicBezTo>
                    <a:cubicBezTo>
                      <a:pt x="234" y="55741"/>
                      <a:pt x="34" y="54773"/>
                      <a:pt x="1" y="53739"/>
                    </a:cubicBezTo>
                    <a:cubicBezTo>
                      <a:pt x="1" y="52572"/>
                      <a:pt x="1" y="51404"/>
                      <a:pt x="1" y="50237"/>
                    </a:cubicBezTo>
                    <a:cubicBezTo>
                      <a:pt x="34" y="50237"/>
                      <a:pt x="68" y="50237"/>
                      <a:pt x="101" y="50237"/>
                    </a:cubicBezTo>
                    <a:close/>
                  </a:path>
                </a:pathLst>
              </a:custGeom>
              <a:solidFill>
                <a:srgbClr val="010101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18" name="Google Shape;15118;p43"/>
              <p:cNvSpPr/>
              <p:nvPr/>
            </p:nvSpPr>
            <p:spPr>
              <a:xfrm>
                <a:off x="5345650" y="899425"/>
                <a:ext cx="274400" cy="411150"/>
              </a:xfrm>
              <a:custGeom>
                <a:rect b="b" l="l" r="r" t="t"/>
                <a:pathLst>
                  <a:path extrusionOk="0" h="16446" w="10976">
                    <a:moveTo>
                      <a:pt x="2669" y="167"/>
                    </a:moveTo>
                    <a:cubicBezTo>
                      <a:pt x="4404" y="134"/>
                      <a:pt x="6138" y="100"/>
                      <a:pt x="7840" y="34"/>
                    </a:cubicBezTo>
                    <a:cubicBezTo>
                      <a:pt x="8340" y="0"/>
                      <a:pt x="8473" y="134"/>
                      <a:pt x="8540" y="634"/>
                    </a:cubicBezTo>
                    <a:cubicBezTo>
                      <a:pt x="8740" y="1968"/>
                      <a:pt x="8774" y="3336"/>
                      <a:pt x="9007" y="4670"/>
                    </a:cubicBezTo>
                    <a:cubicBezTo>
                      <a:pt x="9241" y="5904"/>
                      <a:pt x="9674" y="7105"/>
                      <a:pt x="10241" y="8240"/>
                    </a:cubicBezTo>
                    <a:cubicBezTo>
                      <a:pt x="10708" y="9140"/>
                      <a:pt x="10942" y="10074"/>
                      <a:pt x="10908" y="11108"/>
                    </a:cubicBezTo>
                    <a:cubicBezTo>
                      <a:pt x="10908" y="12476"/>
                      <a:pt x="10942" y="13844"/>
                      <a:pt x="10942" y="15211"/>
                    </a:cubicBezTo>
                    <a:cubicBezTo>
                      <a:pt x="10975" y="15712"/>
                      <a:pt x="10842" y="15978"/>
                      <a:pt x="10275" y="16078"/>
                    </a:cubicBezTo>
                    <a:cubicBezTo>
                      <a:pt x="9141" y="16279"/>
                      <a:pt x="7973" y="16379"/>
                      <a:pt x="6806" y="16412"/>
                    </a:cubicBezTo>
                    <a:cubicBezTo>
                      <a:pt x="4604" y="16445"/>
                      <a:pt x="2402" y="16412"/>
                      <a:pt x="201" y="16112"/>
                    </a:cubicBezTo>
                    <a:cubicBezTo>
                      <a:pt x="67" y="15978"/>
                      <a:pt x="34" y="15845"/>
                      <a:pt x="34" y="15678"/>
                    </a:cubicBezTo>
                    <a:cubicBezTo>
                      <a:pt x="67" y="14677"/>
                      <a:pt x="1" y="13710"/>
                      <a:pt x="101" y="12709"/>
                    </a:cubicBezTo>
                    <a:cubicBezTo>
                      <a:pt x="201" y="11742"/>
                      <a:pt x="101" y="10741"/>
                      <a:pt x="334" y="9807"/>
                    </a:cubicBezTo>
                    <a:cubicBezTo>
                      <a:pt x="368" y="9540"/>
                      <a:pt x="401" y="9274"/>
                      <a:pt x="534" y="9040"/>
                    </a:cubicBezTo>
                    <a:cubicBezTo>
                      <a:pt x="1602" y="6939"/>
                      <a:pt x="1902" y="4604"/>
                      <a:pt x="2202" y="2302"/>
                    </a:cubicBezTo>
                    <a:cubicBezTo>
                      <a:pt x="2269" y="1768"/>
                      <a:pt x="2336" y="1234"/>
                      <a:pt x="2402" y="734"/>
                    </a:cubicBezTo>
                    <a:cubicBezTo>
                      <a:pt x="2436" y="501"/>
                      <a:pt x="2502" y="300"/>
                      <a:pt x="2669" y="167"/>
                    </a:cubicBezTo>
                    <a:close/>
                  </a:path>
                </a:pathLst>
              </a:custGeom>
              <a:solidFill>
                <a:srgbClr val="CCD8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19" name="Google Shape;15119;p43"/>
              <p:cNvSpPr/>
              <p:nvPr/>
            </p:nvSpPr>
            <p:spPr>
              <a:xfrm>
                <a:off x="5337325" y="1514850"/>
                <a:ext cx="286875" cy="282725"/>
              </a:xfrm>
              <a:custGeom>
                <a:rect b="b" l="l" r="r" t="t"/>
                <a:pathLst>
                  <a:path extrusionOk="0" h="11309" w="11475">
                    <a:moveTo>
                      <a:pt x="334" y="3337"/>
                    </a:moveTo>
                    <a:cubicBezTo>
                      <a:pt x="3503" y="3837"/>
                      <a:pt x="6672" y="3503"/>
                      <a:pt x="9840" y="3470"/>
                    </a:cubicBezTo>
                    <a:cubicBezTo>
                      <a:pt x="10241" y="3437"/>
                      <a:pt x="10474" y="3337"/>
                      <a:pt x="10441" y="2836"/>
                    </a:cubicBezTo>
                    <a:cubicBezTo>
                      <a:pt x="10374" y="2102"/>
                      <a:pt x="10441" y="1335"/>
                      <a:pt x="10408" y="568"/>
                    </a:cubicBezTo>
                    <a:cubicBezTo>
                      <a:pt x="10408" y="1"/>
                      <a:pt x="10841" y="234"/>
                      <a:pt x="11108" y="168"/>
                    </a:cubicBezTo>
                    <a:cubicBezTo>
                      <a:pt x="11475" y="68"/>
                      <a:pt x="11375" y="368"/>
                      <a:pt x="11375" y="568"/>
                    </a:cubicBezTo>
                    <a:cubicBezTo>
                      <a:pt x="11375" y="3704"/>
                      <a:pt x="11375" y="6872"/>
                      <a:pt x="11408" y="10041"/>
                    </a:cubicBezTo>
                    <a:cubicBezTo>
                      <a:pt x="11408" y="10308"/>
                      <a:pt x="11308" y="10442"/>
                      <a:pt x="11041" y="10575"/>
                    </a:cubicBezTo>
                    <a:cubicBezTo>
                      <a:pt x="9907" y="11109"/>
                      <a:pt x="8673" y="11276"/>
                      <a:pt x="7439" y="11276"/>
                    </a:cubicBezTo>
                    <a:cubicBezTo>
                      <a:pt x="5637" y="11276"/>
                      <a:pt x="3836" y="11276"/>
                      <a:pt x="2035" y="11309"/>
                    </a:cubicBezTo>
                    <a:cubicBezTo>
                      <a:pt x="1568" y="11309"/>
                      <a:pt x="1101" y="11209"/>
                      <a:pt x="634" y="11075"/>
                    </a:cubicBezTo>
                    <a:cubicBezTo>
                      <a:pt x="367" y="10942"/>
                      <a:pt x="367" y="10675"/>
                      <a:pt x="334" y="10442"/>
                    </a:cubicBezTo>
                    <a:cubicBezTo>
                      <a:pt x="167" y="9641"/>
                      <a:pt x="234" y="8841"/>
                      <a:pt x="200" y="8040"/>
                    </a:cubicBezTo>
                    <a:cubicBezTo>
                      <a:pt x="134" y="6672"/>
                      <a:pt x="0" y="5338"/>
                      <a:pt x="67" y="3970"/>
                    </a:cubicBezTo>
                    <a:cubicBezTo>
                      <a:pt x="67" y="3737"/>
                      <a:pt x="0" y="3437"/>
                      <a:pt x="334" y="3337"/>
                    </a:cubicBezTo>
                    <a:close/>
                  </a:path>
                </a:pathLst>
              </a:custGeom>
              <a:solidFill>
                <a:srgbClr val="D7DEE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20" name="Google Shape;15120;p43"/>
              <p:cNvSpPr/>
              <p:nvPr/>
            </p:nvSpPr>
            <p:spPr>
              <a:xfrm>
                <a:off x="5338975" y="1309725"/>
                <a:ext cx="285225" cy="203500"/>
              </a:xfrm>
              <a:custGeom>
                <a:rect b="b" l="l" r="r" t="t"/>
                <a:pathLst>
                  <a:path extrusionOk="0" h="8140" w="11409">
                    <a:moveTo>
                      <a:pt x="468" y="100"/>
                    </a:moveTo>
                    <a:cubicBezTo>
                      <a:pt x="2870" y="334"/>
                      <a:pt x="5305" y="400"/>
                      <a:pt x="7740" y="300"/>
                    </a:cubicBezTo>
                    <a:cubicBezTo>
                      <a:pt x="8740" y="267"/>
                      <a:pt x="9774" y="167"/>
                      <a:pt x="10775" y="33"/>
                    </a:cubicBezTo>
                    <a:cubicBezTo>
                      <a:pt x="11175" y="0"/>
                      <a:pt x="11276" y="100"/>
                      <a:pt x="11276" y="467"/>
                    </a:cubicBezTo>
                    <a:cubicBezTo>
                      <a:pt x="11242" y="2435"/>
                      <a:pt x="11276" y="4403"/>
                      <a:pt x="11276" y="6371"/>
                    </a:cubicBezTo>
                    <a:cubicBezTo>
                      <a:pt x="11276" y="6772"/>
                      <a:pt x="11342" y="7205"/>
                      <a:pt x="11376" y="7605"/>
                    </a:cubicBezTo>
                    <a:cubicBezTo>
                      <a:pt x="11409" y="8139"/>
                      <a:pt x="10942" y="7939"/>
                      <a:pt x="10708" y="8039"/>
                    </a:cubicBezTo>
                    <a:cubicBezTo>
                      <a:pt x="10442" y="8139"/>
                      <a:pt x="10342" y="7972"/>
                      <a:pt x="10342" y="7706"/>
                    </a:cubicBezTo>
                    <a:cubicBezTo>
                      <a:pt x="10308" y="7405"/>
                      <a:pt x="10175" y="7205"/>
                      <a:pt x="9774" y="7205"/>
                    </a:cubicBezTo>
                    <a:cubicBezTo>
                      <a:pt x="8507" y="7172"/>
                      <a:pt x="7239" y="7072"/>
                      <a:pt x="6005" y="7038"/>
                    </a:cubicBezTo>
                    <a:cubicBezTo>
                      <a:pt x="4304" y="6938"/>
                      <a:pt x="2636" y="6872"/>
                      <a:pt x="968" y="6805"/>
                    </a:cubicBezTo>
                    <a:cubicBezTo>
                      <a:pt x="935" y="6772"/>
                      <a:pt x="868" y="6772"/>
                      <a:pt x="835" y="6772"/>
                    </a:cubicBezTo>
                    <a:cubicBezTo>
                      <a:pt x="34" y="6738"/>
                      <a:pt x="1" y="6705"/>
                      <a:pt x="68" y="5938"/>
                    </a:cubicBezTo>
                    <a:cubicBezTo>
                      <a:pt x="134" y="5004"/>
                      <a:pt x="68" y="4070"/>
                      <a:pt x="101" y="3136"/>
                    </a:cubicBezTo>
                    <a:cubicBezTo>
                      <a:pt x="134" y="2302"/>
                      <a:pt x="168" y="1468"/>
                      <a:pt x="268" y="634"/>
                    </a:cubicBezTo>
                    <a:cubicBezTo>
                      <a:pt x="301" y="467"/>
                      <a:pt x="301" y="267"/>
                      <a:pt x="468" y="100"/>
                    </a:cubicBezTo>
                    <a:close/>
                  </a:path>
                </a:pathLst>
              </a:custGeom>
              <a:solidFill>
                <a:srgbClr val="1A602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21" name="Google Shape;15121;p43"/>
              <p:cNvSpPr/>
              <p:nvPr/>
            </p:nvSpPr>
            <p:spPr>
              <a:xfrm>
                <a:off x="5339825" y="1487350"/>
                <a:ext cx="247700" cy="111750"/>
              </a:xfrm>
              <a:custGeom>
                <a:rect b="b" l="l" r="r" t="t"/>
                <a:pathLst>
                  <a:path extrusionOk="0" h="4470" w="9908">
                    <a:moveTo>
                      <a:pt x="5904" y="4370"/>
                    </a:moveTo>
                    <a:cubicBezTo>
                      <a:pt x="4070" y="4470"/>
                      <a:pt x="2335" y="4337"/>
                      <a:pt x="634" y="4136"/>
                    </a:cubicBezTo>
                    <a:cubicBezTo>
                      <a:pt x="200" y="4103"/>
                      <a:pt x="0" y="3970"/>
                      <a:pt x="34" y="3469"/>
                    </a:cubicBezTo>
                    <a:cubicBezTo>
                      <a:pt x="67" y="2535"/>
                      <a:pt x="34" y="1601"/>
                      <a:pt x="34" y="667"/>
                    </a:cubicBezTo>
                    <a:cubicBezTo>
                      <a:pt x="34" y="234"/>
                      <a:pt x="167" y="0"/>
                      <a:pt x="701" y="33"/>
                    </a:cubicBezTo>
                    <a:cubicBezTo>
                      <a:pt x="3669" y="167"/>
                      <a:pt x="6605" y="300"/>
                      <a:pt x="9574" y="434"/>
                    </a:cubicBezTo>
                    <a:cubicBezTo>
                      <a:pt x="9807" y="434"/>
                      <a:pt x="9907" y="500"/>
                      <a:pt x="9907" y="734"/>
                    </a:cubicBezTo>
                    <a:cubicBezTo>
                      <a:pt x="9874" y="1768"/>
                      <a:pt x="9874" y="2802"/>
                      <a:pt x="9907" y="3836"/>
                    </a:cubicBezTo>
                    <a:cubicBezTo>
                      <a:pt x="9907" y="4103"/>
                      <a:pt x="9807" y="4170"/>
                      <a:pt x="9540" y="4203"/>
                    </a:cubicBezTo>
                    <a:cubicBezTo>
                      <a:pt x="8306" y="4270"/>
                      <a:pt x="7039" y="4370"/>
                      <a:pt x="5904" y="4370"/>
                    </a:cubicBezTo>
                    <a:close/>
                  </a:path>
                </a:pathLst>
              </a:custGeom>
              <a:solidFill>
                <a:srgbClr val="D53C4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22" name="Google Shape;15122;p43"/>
              <p:cNvSpPr/>
              <p:nvPr/>
            </p:nvSpPr>
            <p:spPr>
              <a:xfrm>
                <a:off x="5303125" y="1780875"/>
                <a:ext cx="320250" cy="159325"/>
              </a:xfrm>
              <a:custGeom>
                <a:rect b="b" l="l" r="r" t="t"/>
                <a:pathLst>
                  <a:path extrusionOk="0" h="6373" w="12810">
                    <a:moveTo>
                      <a:pt x="12810" y="2069"/>
                    </a:moveTo>
                    <a:cubicBezTo>
                      <a:pt x="12743" y="2970"/>
                      <a:pt x="12376" y="3670"/>
                      <a:pt x="11609" y="4170"/>
                    </a:cubicBezTo>
                    <a:cubicBezTo>
                      <a:pt x="8273" y="6372"/>
                      <a:pt x="4337" y="6339"/>
                      <a:pt x="1068" y="4037"/>
                    </a:cubicBezTo>
                    <a:cubicBezTo>
                      <a:pt x="467" y="3637"/>
                      <a:pt x="134" y="3070"/>
                      <a:pt x="134" y="2369"/>
                    </a:cubicBezTo>
                    <a:cubicBezTo>
                      <a:pt x="134" y="1602"/>
                      <a:pt x="0" y="868"/>
                      <a:pt x="34" y="1"/>
                    </a:cubicBezTo>
                    <a:cubicBezTo>
                      <a:pt x="734" y="334"/>
                      <a:pt x="1401" y="601"/>
                      <a:pt x="2102" y="835"/>
                    </a:cubicBezTo>
                    <a:cubicBezTo>
                      <a:pt x="2235" y="1869"/>
                      <a:pt x="2836" y="2503"/>
                      <a:pt x="3870" y="2736"/>
                    </a:cubicBezTo>
                    <a:cubicBezTo>
                      <a:pt x="5238" y="3036"/>
                      <a:pt x="6639" y="3170"/>
                      <a:pt x="8040" y="3003"/>
                    </a:cubicBezTo>
                    <a:cubicBezTo>
                      <a:pt x="8673" y="2903"/>
                      <a:pt x="9274" y="2936"/>
                      <a:pt x="9874" y="2836"/>
                    </a:cubicBezTo>
                    <a:cubicBezTo>
                      <a:pt x="10608" y="2703"/>
                      <a:pt x="11342" y="2536"/>
                      <a:pt x="12009" y="2269"/>
                    </a:cubicBezTo>
                    <a:cubicBezTo>
                      <a:pt x="12276" y="2169"/>
                      <a:pt x="12509" y="2002"/>
                      <a:pt x="12810" y="2069"/>
                    </a:cubicBezTo>
                    <a:close/>
                  </a:path>
                </a:pathLst>
              </a:custGeom>
              <a:solidFill>
                <a:srgbClr val="8E962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23" name="Google Shape;15123;p43"/>
              <p:cNvSpPr/>
              <p:nvPr/>
            </p:nvSpPr>
            <p:spPr>
              <a:xfrm>
                <a:off x="5410700" y="755975"/>
                <a:ext cx="145975" cy="140125"/>
              </a:xfrm>
              <a:custGeom>
                <a:rect b="b" l="l" r="r" t="t"/>
                <a:pathLst>
                  <a:path extrusionOk="0" h="5605" w="5839">
                    <a:moveTo>
                      <a:pt x="668" y="34"/>
                    </a:moveTo>
                    <a:cubicBezTo>
                      <a:pt x="2069" y="34"/>
                      <a:pt x="3503" y="34"/>
                      <a:pt x="4904" y="1"/>
                    </a:cubicBezTo>
                    <a:cubicBezTo>
                      <a:pt x="5204" y="1"/>
                      <a:pt x="5304" y="101"/>
                      <a:pt x="5338" y="434"/>
                    </a:cubicBezTo>
                    <a:cubicBezTo>
                      <a:pt x="5471" y="1936"/>
                      <a:pt x="5638" y="3437"/>
                      <a:pt x="5805" y="4938"/>
                    </a:cubicBezTo>
                    <a:cubicBezTo>
                      <a:pt x="5838" y="5205"/>
                      <a:pt x="5805" y="5371"/>
                      <a:pt x="5471" y="5405"/>
                    </a:cubicBezTo>
                    <a:cubicBezTo>
                      <a:pt x="4137" y="5471"/>
                      <a:pt x="2836" y="5505"/>
                      <a:pt x="1502" y="5505"/>
                    </a:cubicBezTo>
                    <a:cubicBezTo>
                      <a:pt x="1101" y="5605"/>
                      <a:pt x="701" y="5505"/>
                      <a:pt x="267" y="5538"/>
                    </a:cubicBezTo>
                    <a:cubicBezTo>
                      <a:pt x="67" y="5538"/>
                      <a:pt x="1" y="5438"/>
                      <a:pt x="1" y="5271"/>
                    </a:cubicBezTo>
                    <a:cubicBezTo>
                      <a:pt x="1" y="5004"/>
                      <a:pt x="1" y="4738"/>
                      <a:pt x="34" y="4504"/>
                    </a:cubicBezTo>
                    <a:cubicBezTo>
                      <a:pt x="301" y="3203"/>
                      <a:pt x="401" y="1869"/>
                      <a:pt x="501" y="568"/>
                    </a:cubicBezTo>
                    <a:cubicBezTo>
                      <a:pt x="534" y="368"/>
                      <a:pt x="534" y="168"/>
                      <a:pt x="668" y="34"/>
                    </a:cubicBezTo>
                    <a:close/>
                  </a:path>
                </a:pathLst>
              </a:custGeom>
              <a:solidFill>
                <a:srgbClr val="1A602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24" name="Google Shape;15124;p43"/>
              <p:cNvSpPr/>
              <p:nvPr/>
            </p:nvSpPr>
            <p:spPr>
              <a:xfrm>
                <a:off x="5307300" y="903600"/>
                <a:ext cx="105100" cy="398625"/>
              </a:xfrm>
              <a:custGeom>
                <a:rect b="b" l="l" r="r" t="t"/>
                <a:pathLst>
                  <a:path extrusionOk="0" h="15945" w="4204">
                    <a:moveTo>
                      <a:pt x="4203" y="0"/>
                    </a:moveTo>
                    <a:cubicBezTo>
                      <a:pt x="3970" y="1668"/>
                      <a:pt x="3736" y="3302"/>
                      <a:pt x="3469" y="4970"/>
                    </a:cubicBezTo>
                    <a:cubicBezTo>
                      <a:pt x="3269" y="6171"/>
                      <a:pt x="2936" y="7372"/>
                      <a:pt x="2402" y="8473"/>
                    </a:cubicBezTo>
                    <a:cubicBezTo>
                      <a:pt x="2035" y="9240"/>
                      <a:pt x="1902" y="10041"/>
                      <a:pt x="1868" y="10875"/>
                    </a:cubicBezTo>
                    <a:cubicBezTo>
                      <a:pt x="1768" y="12542"/>
                      <a:pt x="1635" y="14244"/>
                      <a:pt x="1735" y="15945"/>
                    </a:cubicBezTo>
                    <a:cubicBezTo>
                      <a:pt x="1701" y="15945"/>
                      <a:pt x="1701" y="15945"/>
                      <a:pt x="1668" y="15945"/>
                    </a:cubicBezTo>
                    <a:cubicBezTo>
                      <a:pt x="67" y="15778"/>
                      <a:pt x="34" y="15778"/>
                      <a:pt x="67" y="14144"/>
                    </a:cubicBezTo>
                    <a:cubicBezTo>
                      <a:pt x="67" y="12709"/>
                      <a:pt x="0" y="11241"/>
                      <a:pt x="167" y="9774"/>
                    </a:cubicBezTo>
                    <a:cubicBezTo>
                      <a:pt x="234" y="9307"/>
                      <a:pt x="367" y="8873"/>
                      <a:pt x="601" y="8439"/>
                    </a:cubicBezTo>
                    <a:cubicBezTo>
                      <a:pt x="1701" y="6305"/>
                      <a:pt x="2202" y="4003"/>
                      <a:pt x="2335" y="1635"/>
                    </a:cubicBezTo>
                    <a:cubicBezTo>
                      <a:pt x="2369" y="1434"/>
                      <a:pt x="2369" y="1234"/>
                      <a:pt x="2402" y="1067"/>
                    </a:cubicBezTo>
                    <a:cubicBezTo>
                      <a:pt x="2569" y="0"/>
                      <a:pt x="2569" y="0"/>
                      <a:pt x="3636" y="0"/>
                    </a:cubicBezTo>
                    <a:cubicBezTo>
                      <a:pt x="3836" y="0"/>
                      <a:pt x="4003" y="0"/>
                      <a:pt x="4203" y="0"/>
                    </a:cubicBezTo>
                    <a:close/>
                  </a:path>
                </a:pathLst>
              </a:custGeom>
              <a:solidFill>
                <a:srgbClr val="8E962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25" name="Google Shape;15125;p43"/>
              <p:cNvSpPr/>
              <p:nvPr/>
            </p:nvSpPr>
            <p:spPr>
              <a:xfrm>
                <a:off x="5413200" y="557500"/>
                <a:ext cx="130950" cy="155975"/>
              </a:xfrm>
              <a:custGeom>
                <a:rect b="b" l="l" r="r" t="t"/>
                <a:pathLst>
                  <a:path extrusionOk="0" h="6239" w="5238">
                    <a:moveTo>
                      <a:pt x="5204" y="434"/>
                    </a:moveTo>
                    <a:cubicBezTo>
                      <a:pt x="5238" y="768"/>
                      <a:pt x="5171" y="1068"/>
                      <a:pt x="5004" y="1368"/>
                    </a:cubicBezTo>
                    <a:cubicBezTo>
                      <a:pt x="4604" y="2136"/>
                      <a:pt x="4804" y="2970"/>
                      <a:pt x="4837" y="3737"/>
                    </a:cubicBezTo>
                    <a:cubicBezTo>
                      <a:pt x="4871" y="4537"/>
                      <a:pt x="4937" y="5305"/>
                      <a:pt x="5004" y="6105"/>
                    </a:cubicBezTo>
                    <a:cubicBezTo>
                      <a:pt x="4571" y="6239"/>
                      <a:pt x="4104" y="6139"/>
                      <a:pt x="3670" y="6172"/>
                    </a:cubicBezTo>
                    <a:cubicBezTo>
                      <a:pt x="2869" y="6172"/>
                      <a:pt x="2069" y="6172"/>
                      <a:pt x="1268" y="6172"/>
                    </a:cubicBezTo>
                    <a:cubicBezTo>
                      <a:pt x="701" y="6172"/>
                      <a:pt x="601" y="6072"/>
                      <a:pt x="668" y="5505"/>
                    </a:cubicBezTo>
                    <a:cubicBezTo>
                      <a:pt x="768" y="4604"/>
                      <a:pt x="701" y="3670"/>
                      <a:pt x="601" y="2769"/>
                    </a:cubicBezTo>
                    <a:cubicBezTo>
                      <a:pt x="568" y="2469"/>
                      <a:pt x="401" y="2202"/>
                      <a:pt x="534" y="1902"/>
                    </a:cubicBezTo>
                    <a:cubicBezTo>
                      <a:pt x="701" y="1702"/>
                      <a:pt x="935" y="1735"/>
                      <a:pt x="1135" y="1735"/>
                    </a:cubicBezTo>
                    <a:cubicBezTo>
                      <a:pt x="1802" y="1735"/>
                      <a:pt x="2436" y="1735"/>
                      <a:pt x="3103" y="1735"/>
                    </a:cubicBezTo>
                    <a:cubicBezTo>
                      <a:pt x="2336" y="1702"/>
                      <a:pt x="1602" y="1735"/>
                      <a:pt x="868" y="1735"/>
                    </a:cubicBezTo>
                    <a:cubicBezTo>
                      <a:pt x="368" y="1702"/>
                      <a:pt x="134" y="1535"/>
                      <a:pt x="101" y="1102"/>
                    </a:cubicBezTo>
                    <a:cubicBezTo>
                      <a:pt x="1" y="535"/>
                      <a:pt x="234" y="201"/>
                      <a:pt x="701" y="68"/>
                    </a:cubicBezTo>
                    <a:cubicBezTo>
                      <a:pt x="868" y="34"/>
                      <a:pt x="1035" y="1"/>
                      <a:pt x="1201" y="1"/>
                    </a:cubicBezTo>
                    <a:cubicBezTo>
                      <a:pt x="2369" y="134"/>
                      <a:pt x="3570" y="34"/>
                      <a:pt x="4737" y="268"/>
                    </a:cubicBezTo>
                    <a:cubicBezTo>
                      <a:pt x="4904" y="301"/>
                      <a:pt x="5071" y="334"/>
                      <a:pt x="5204" y="434"/>
                    </a:cubicBezTo>
                    <a:close/>
                  </a:path>
                </a:pathLst>
              </a:custGeom>
              <a:solidFill>
                <a:srgbClr val="CCD8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26" name="Google Shape;15126;p43"/>
              <p:cNvSpPr/>
              <p:nvPr/>
            </p:nvSpPr>
            <p:spPr>
              <a:xfrm>
                <a:off x="5350650" y="1788400"/>
                <a:ext cx="274400" cy="73400"/>
              </a:xfrm>
              <a:custGeom>
                <a:rect b="b" l="l" r="r" t="t"/>
                <a:pathLst>
                  <a:path extrusionOk="0" h="2936" w="10976">
                    <a:moveTo>
                      <a:pt x="10909" y="1768"/>
                    </a:moveTo>
                    <a:cubicBezTo>
                      <a:pt x="9741" y="2368"/>
                      <a:pt x="8474" y="2702"/>
                      <a:pt x="7173" y="2802"/>
                    </a:cubicBezTo>
                    <a:cubicBezTo>
                      <a:pt x="6205" y="2835"/>
                      <a:pt x="5238" y="2935"/>
                      <a:pt x="4271" y="2902"/>
                    </a:cubicBezTo>
                    <a:cubicBezTo>
                      <a:pt x="3403" y="2869"/>
                      <a:pt x="2569" y="2735"/>
                      <a:pt x="1735" y="2535"/>
                    </a:cubicBezTo>
                    <a:cubicBezTo>
                      <a:pt x="1035" y="2368"/>
                      <a:pt x="535" y="1901"/>
                      <a:pt x="201" y="1268"/>
                    </a:cubicBezTo>
                    <a:cubicBezTo>
                      <a:pt x="68" y="1034"/>
                      <a:pt x="1" y="767"/>
                      <a:pt x="201" y="534"/>
                    </a:cubicBezTo>
                    <a:cubicBezTo>
                      <a:pt x="3804" y="1067"/>
                      <a:pt x="7339" y="1034"/>
                      <a:pt x="10875" y="0"/>
                    </a:cubicBezTo>
                    <a:cubicBezTo>
                      <a:pt x="10975" y="600"/>
                      <a:pt x="10975" y="1168"/>
                      <a:pt x="10909" y="1768"/>
                    </a:cubicBezTo>
                    <a:close/>
                  </a:path>
                </a:pathLst>
              </a:custGeom>
              <a:solidFill>
                <a:srgbClr val="CCD8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27" name="Google Shape;15127;p43"/>
              <p:cNvSpPr/>
              <p:nvPr/>
            </p:nvSpPr>
            <p:spPr>
              <a:xfrm>
                <a:off x="5376500" y="524150"/>
                <a:ext cx="167650" cy="188500"/>
              </a:xfrm>
              <a:custGeom>
                <a:rect b="b" l="l" r="r" t="t"/>
                <a:pathLst>
                  <a:path extrusionOk="0" h="7540" w="6706">
                    <a:moveTo>
                      <a:pt x="2036" y="3236"/>
                    </a:moveTo>
                    <a:cubicBezTo>
                      <a:pt x="2369" y="4470"/>
                      <a:pt x="2436" y="5705"/>
                      <a:pt x="2269" y="6972"/>
                    </a:cubicBezTo>
                    <a:cubicBezTo>
                      <a:pt x="2202" y="7339"/>
                      <a:pt x="2336" y="7439"/>
                      <a:pt x="2703" y="7439"/>
                    </a:cubicBezTo>
                    <a:cubicBezTo>
                      <a:pt x="3970" y="7439"/>
                      <a:pt x="5205" y="7439"/>
                      <a:pt x="6472" y="7439"/>
                    </a:cubicBezTo>
                    <a:cubicBezTo>
                      <a:pt x="6405" y="7539"/>
                      <a:pt x="6339" y="7539"/>
                      <a:pt x="6239" y="7539"/>
                    </a:cubicBezTo>
                    <a:cubicBezTo>
                      <a:pt x="4437" y="7506"/>
                      <a:pt x="2636" y="7506"/>
                      <a:pt x="835" y="7473"/>
                    </a:cubicBezTo>
                    <a:cubicBezTo>
                      <a:pt x="601" y="7473"/>
                      <a:pt x="535" y="7372"/>
                      <a:pt x="535" y="7139"/>
                    </a:cubicBezTo>
                    <a:cubicBezTo>
                      <a:pt x="601" y="6005"/>
                      <a:pt x="668" y="4837"/>
                      <a:pt x="768" y="3703"/>
                    </a:cubicBezTo>
                    <a:cubicBezTo>
                      <a:pt x="801" y="3403"/>
                      <a:pt x="768" y="3136"/>
                      <a:pt x="601" y="2869"/>
                    </a:cubicBezTo>
                    <a:cubicBezTo>
                      <a:pt x="1" y="2002"/>
                      <a:pt x="401" y="1168"/>
                      <a:pt x="768" y="367"/>
                    </a:cubicBezTo>
                    <a:cubicBezTo>
                      <a:pt x="902" y="67"/>
                      <a:pt x="1235" y="201"/>
                      <a:pt x="1435" y="234"/>
                    </a:cubicBezTo>
                    <a:cubicBezTo>
                      <a:pt x="1735" y="334"/>
                      <a:pt x="2036" y="267"/>
                      <a:pt x="2336" y="201"/>
                    </a:cubicBezTo>
                    <a:cubicBezTo>
                      <a:pt x="3170" y="1"/>
                      <a:pt x="4004" y="167"/>
                      <a:pt x="4838" y="267"/>
                    </a:cubicBezTo>
                    <a:cubicBezTo>
                      <a:pt x="4938" y="301"/>
                      <a:pt x="5071" y="334"/>
                      <a:pt x="5171" y="301"/>
                    </a:cubicBezTo>
                    <a:cubicBezTo>
                      <a:pt x="6239" y="234"/>
                      <a:pt x="6706" y="668"/>
                      <a:pt x="6672" y="1768"/>
                    </a:cubicBezTo>
                    <a:cubicBezTo>
                      <a:pt x="5505" y="1635"/>
                      <a:pt x="4304" y="1602"/>
                      <a:pt x="3103" y="1502"/>
                    </a:cubicBezTo>
                    <a:cubicBezTo>
                      <a:pt x="2736" y="1468"/>
                      <a:pt x="2336" y="1502"/>
                      <a:pt x="2002" y="1602"/>
                    </a:cubicBezTo>
                    <a:cubicBezTo>
                      <a:pt x="1569" y="1702"/>
                      <a:pt x="1735" y="2135"/>
                      <a:pt x="1702" y="2436"/>
                    </a:cubicBezTo>
                    <a:cubicBezTo>
                      <a:pt x="1669" y="2669"/>
                      <a:pt x="1836" y="2936"/>
                      <a:pt x="2202" y="2936"/>
                    </a:cubicBezTo>
                    <a:cubicBezTo>
                      <a:pt x="3070" y="2903"/>
                      <a:pt x="3904" y="2903"/>
                      <a:pt x="4738" y="2903"/>
                    </a:cubicBezTo>
                    <a:cubicBezTo>
                      <a:pt x="4871" y="2903"/>
                      <a:pt x="5038" y="2903"/>
                      <a:pt x="5138" y="2969"/>
                    </a:cubicBezTo>
                    <a:cubicBezTo>
                      <a:pt x="5271" y="3069"/>
                      <a:pt x="5138" y="3103"/>
                      <a:pt x="5038" y="3103"/>
                    </a:cubicBezTo>
                    <a:cubicBezTo>
                      <a:pt x="4471" y="3069"/>
                      <a:pt x="3937" y="3136"/>
                      <a:pt x="3403" y="3136"/>
                    </a:cubicBezTo>
                    <a:cubicBezTo>
                      <a:pt x="2836" y="3103"/>
                      <a:pt x="2303" y="3169"/>
                      <a:pt x="1735" y="3069"/>
                    </a:cubicBezTo>
                    <a:cubicBezTo>
                      <a:pt x="1669" y="3069"/>
                      <a:pt x="1702" y="3136"/>
                      <a:pt x="1702" y="3069"/>
                    </a:cubicBezTo>
                    <a:cubicBezTo>
                      <a:pt x="1702" y="3069"/>
                      <a:pt x="1702" y="3069"/>
                      <a:pt x="1735" y="3069"/>
                    </a:cubicBezTo>
                    <a:cubicBezTo>
                      <a:pt x="1836" y="3103"/>
                      <a:pt x="2036" y="3003"/>
                      <a:pt x="2036" y="3236"/>
                    </a:cubicBezTo>
                    <a:close/>
                  </a:path>
                </a:pathLst>
              </a:custGeom>
              <a:solidFill>
                <a:srgbClr val="8E962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28" name="Google Shape;15128;p43"/>
              <p:cNvSpPr/>
              <p:nvPr/>
            </p:nvSpPr>
            <p:spPr>
              <a:xfrm>
                <a:off x="5303125" y="1510700"/>
                <a:ext cx="50050" cy="281050"/>
              </a:xfrm>
              <a:custGeom>
                <a:rect b="b" l="l" r="r" t="t"/>
                <a:pathLst>
                  <a:path extrusionOk="0" h="11242" w="2002">
                    <a:moveTo>
                      <a:pt x="1702" y="3503"/>
                    </a:moveTo>
                    <a:cubicBezTo>
                      <a:pt x="1468" y="4203"/>
                      <a:pt x="1602" y="4970"/>
                      <a:pt x="1602" y="5671"/>
                    </a:cubicBezTo>
                    <a:cubicBezTo>
                      <a:pt x="1635" y="6938"/>
                      <a:pt x="1735" y="8206"/>
                      <a:pt x="1768" y="9474"/>
                    </a:cubicBezTo>
                    <a:cubicBezTo>
                      <a:pt x="1802" y="10074"/>
                      <a:pt x="1768" y="10674"/>
                      <a:pt x="2002" y="11241"/>
                    </a:cubicBezTo>
                    <a:cubicBezTo>
                      <a:pt x="1568" y="11075"/>
                      <a:pt x="1135" y="10908"/>
                      <a:pt x="701" y="10774"/>
                    </a:cubicBezTo>
                    <a:cubicBezTo>
                      <a:pt x="201" y="10608"/>
                      <a:pt x="0" y="10274"/>
                      <a:pt x="0" y="9774"/>
                    </a:cubicBezTo>
                    <a:cubicBezTo>
                      <a:pt x="67" y="6938"/>
                      <a:pt x="101" y="4136"/>
                      <a:pt x="134" y="1334"/>
                    </a:cubicBezTo>
                    <a:cubicBezTo>
                      <a:pt x="134" y="1068"/>
                      <a:pt x="134" y="801"/>
                      <a:pt x="134" y="567"/>
                    </a:cubicBezTo>
                    <a:cubicBezTo>
                      <a:pt x="134" y="334"/>
                      <a:pt x="101" y="67"/>
                      <a:pt x="434" y="134"/>
                    </a:cubicBezTo>
                    <a:cubicBezTo>
                      <a:pt x="734" y="200"/>
                      <a:pt x="1168" y="0"/>
                      <a:pt x="1168" y="567"/>
                    </a:cubicBezTo>
                    <a:cubicBezTo>
                      <a:pt x="1168" y="1268"/>
                      <a:pt x="1168" y="2002"/>
                      <a:pt x="1168" y="2735"/>
                    </a:cubicBezTo>
                    <a:cubicBezTo>
                      <a:pt x="1201" y="3102"/>
                      <a:pt x="1301" y="3403"/>
                      <a:pt x="1702" y="3503"/>
                    </a:cubicBezTo>
                    <a:close/>
                  </a:path>
                </a:pathLst>
              </a:custGeom>
              <a:solidFill>
                <a:srgbClr val="969BA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29" name="Google Shape;15129;p43"/>
              <p:cNvSpPr/>
              <p:nvPr/>
            </p:nvSpPr>
            <p:spPr>
              <a:xfrm>
                <a:off x="5304800" y="1306375"/>
                <a:ext cx="58400" cy="202675"/>
              </a:xfrm>
              <a:custGeom>
                <a:rect b="b" l="l" r="r" t="t"/>
                <a:pathLst>
                  <a:path extrusionOk="0" h="8107" w="2336">
                    <a:moveTo>
                      <a:pt x="1835" y="234"/>
                    </a:moveTo>
                    <a:cubicBezTo>
                      <a:pt x="1601" y="2202"/>
                      <a:pt x="1701" y="4204"/>
                      <a:pt x="1535" y="6138"/>
                    </a:cubicBezTo>
                    <a:cubicBezTo>
                      <a:pt x="1501" y="6839"/>
                      <a:pt x="1902" y="6839"/>
                      <a:pt x="2335" y="6939"/>
                    </a:cubicBezTo>
                    <a:cubicBezTo>
                      <a:pt x="2235" y="6939"/>
                      <a:pt x="2135" y="6972"/>
                      <a:pt x="2035" y="6939"/>
                    </a:cubicBezTo>
                    <a:cubicBezTo>
                      <a:pt x="1468" y="6872"/>
                      <a:pt x="1101" y="6972"/>
                      <a:pt x="1068" y="7639"/>
                    </a:cubicBezTo>
                    <a:cubicBezTo>
                      <a:pt x="1068" y="8106"/>
                      <a:pt x="634" y="7973"/>
                      <a:pt x="367" y="7973"/>
                    </a:cubicBezTo>
                    <a:cubicBezTo>
                      <a:pt x="0" y="7973"/>
                      <a:pt x="67" y="7706"/>
                      <a:pt x="67" y="7506"/>
                    </a:cubicBezTo>
                    <a:cubicBezTo>
                      <a:pt x="67" y="5838"/>
                      <a:pt x="34" y="4204"/>
                      <a:pt x="100" y="2569"/>
                    </a:cubicBezTo>
                    <a:cubicBezTo>
                      <a:pt x="100" y="1835"/>
                      <a:pt x="167" y="1101"/>
                      <a:pt x="167" y="368"/>
                    </a:cubicBezTo>
                    <a:cubicBezTo>
                      <a:pt x="167" y="134"/>
                      <a:pt x="267" y="1"/>
                      <a:pt x="467" y="67"/>
                    </a:cubicBezTo>
                    <a:cubicBezTo>
                      <a:pt x="934" y="134"/>
                      <a:pt x="1401" y="67"/>
                      <a:pt x="1835" y="234"/>
                    </a:cubicBezTo>
                    <a:close/>
                  </a:path>
                </a:pathLst>
              </a:custGeom>
              <a:solidFill>
                <a:srgbClr val="12431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30" name="Google Shape;15130;p43"/>
              <p:cNvSpPr/>
              <p:nvPr/>
            </p:nvSpPr>
            <p:spPr>
              <a:xfrm>
                <a:off x="5370675" y="756825"/>
                <a:ext cx="77575" cy="141775"/>
              </a:xfrm>
              <a:custGeom>
                <a:rect b="b" l="l" r="r" t="t"/>
                <a:pathLst>
                  <a:path extrusionOk="0" h="5671" w="3103">
                    <a:moveTo>
                      <a:pt x="2269" y="0"/>
                    </a:moveTo>
                    <a:cubicBezTo>
                      <a:pt x="2202" y="1468"/>
                      <a:pt x="2102" y="2936"/>
                      <a:pt x="1802" y="4370"/>
                    </a:cubicBezTo>
                    <a:cubicBezTo>
                      <a:pt x="1602" y="5371"/>
                      <a:pt x="1635" y="5437"/>
                      <a:pt x="2636" y="5437"/>
                    </a:cubicBezTo>
                    <a:cubicBezTo>
                      <a:pt x="2802" y="5437"/>
                      <a:pt x="2969" y="5471"/>
                      <a:pt x="3103" y="5471"/>
                    </a:cubicBezTo>
                    <a:cubicBezTo>
                      <a:pt x="2502" y="5671"/>
                      <a:pt x="1902" y="5537"/>
                      <a:pt x="1301" y="5537"/>
                    </a:cubicBezTo>
                    <a:cubicBezTo>
                      <a:pt x="34" y="5571"/>
                      <a:pt x="0" y="5537"/>
                      <a:pt x="134" y="4303"/>
                    </a:cubicBezTo>
                    <a:cubicBezTo>
                      <a:pt x="267" y="2969"/>
                      <a:pt x="434" y="1635"/>
                      <a:pt x="534" y="300"/>
                    </a:cubicBezTo>
                    <a:cubicBezTo>
                      <a:pt x="534" y="34"/>
                      <a:pt x="701" y="0"/>
                      <a:pt x="901" y="0"/>
                    </a:cubicBezTo>
                    <a:cubicBezTo>
                      <a:pt x="1368" y="0"/>
                      <a:pt x="1835" y="0"/>
                      <a:pt x="2269" y="0"/>
                    </a:cubicBezTo>
                    <a:close/>
                  </a:path>
                </a:pathLst>
              </a:custGeom>
              <a:solidFill>
                <a:srgbClr val="12431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31" name="Google Shape;15131;p43"/>
              <p:cNvSpPr/>
              <p:nvPr/>
            </p:nvSpPr>
            <p:spPr>
              <a:xfrm>
                <a:off x="5382350" y="489950"/>
                <a:ext cx="163475" cy="36725"/>
              </a:xfrm>
              <a:custGeom>
                <a:rect b="b" l="l" r="r" t="t"/>
                <a:pathLst>
                  <a:path extrusionOk="0" h="1469" w="6539">
                    <a:moveTo>
                      <a:pt x="3003" y="68"/>
                    </a:moveTo>
                    <a:cubicBezTo>
                      <a:pt x="4003" y="68"/>
                      <a:pt x="4837" y="201"/>
                      <a:pt x="5671" y="368"/>
                    </a:cubicBezTo>
                    <a:cubicBezTo>
                      <a:pt x="5938" y="435"/>
                      <a:pt x="6171" y="535"/>
                      <a:pt x="6338" y="768"/>
                    </a:cubicBezTo>
                    <a:cubicBezTo>
                      <a:pt x="6438" y="935"/>
                      <a:pt x="6538" y="1102"/>
                      <a:pt x="6438" y="1302"/>
                    </a:cubicBezTo>
                    <a:cubicBezTo>
                      <a:pt x="6338" y="1469"/>
                      <a:pt x="6138" y="1335"/>
                      <a:pt x="6005" y="1302"/>
                    </a:cubicBezTo>
                    <a:cubicBezTo>
                      <a:pt x="4137" y="1135"/>
                      <a:pt x="2269" y="1202"/>
                      <a:pt x="401" y="1202"/>
                    </a:cubicBezTo>
                    <a:cubicBezTo>
                      <a:pt x="34" y="1202"/>
                      <a:pt x="0" y="1102"/>
                      <a:pt x="167" y="835"/>
                    </a:cubicBezTo>
                    <a:cubicBezTo>
                      <a:pt x="301" y="535"/>
                      <a:pt x="501" y="334"/>
                      <a:pt x="801" y="301"/>
                    </a:cubicBezTo>
                    <a:cubicBezTo>
                      <a:pt x="1602" y="234"/>
                      <a:pt x="2369" y="1"/>
                      <a:pt x="3003" y="68"/>
                    </a:cubicBezTo>
                    <a:close/>
                  </a:path>
                </a:pathLst>
              </a:custGeom>
              <a:solidFill>
                <a:srgbClr val="28764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32" name="Google Shape;15132;p43"/>
              <p:cNvSpPr/>
              <p:nvPr/>
            </p:nvSpPr>
            <p:spPr>
              <a:xfrm>
                <a:off x="5425700" y="720125"/>
                <a:ext cx="115950" cy="28375"/>
              </a:xfrm>
              <a:custGeom>
                <a:rect b="b" l="l" r="r" t="t"/>
                <a:pathLst>
                  <a:path extrusionOk="0" h="1135" w="4638">
                    <a:moveTo>
                      <a:pt x="4504" y="134"/>
                    </a:moveTo>
                    <a:cubicBezTo>
                      <a:pt x="4638" y="1101"/>
                      <a:pt x="4638" y="1101"/>
                      <a:pt x="3637" y="1101"/>
                    </a:cubicBezTo>
                    <a:cubicBezTo>
                      <a:pt x="2503" y="1135"/>
                      <a:pt x="1335" y="1135"/>
                      <a:pt x="168" y="1035"/>
                    </a:cubicBezTo>
                    <a:cubicBezTo>
                      <a:pt x="1" y="834"/>
                      <a:pt x="1" y="601"/>
                      <a:pt x="34" y="367"/>
                    </a:cubicBezTo>
                    <a:cubicBezTo>
                      <a:pt x="68" y="201"/>
                      <a:pt x="168" y="67"/>
                      <a:pt x="335" y="67"/>
                    </a:cubicBezTo>
                    <a:cubicBezTo>
                      <a:pt x="1736" y="101"/>
                      <a:pt x="3103" y="0"/>
                      <a:pt x="4504" y="134"/>
                    </a:cubicBezTo>
                    <a:close/>
                  </a:path>
                </a:pathLst>
              </a:custGeom>
              <a:solidFill>
                <a:srgbClr val="D6DC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33" name="Google Shape;15133;p43"/>
              <p:cNvSpPr/>
              <p:nvPr/>
            </p:nvSpPr>
            <p:spPr>
              <a:xfrm>
                <a:off x="5384025" y="720125"/>
                <a:ext cx="154300" cy="26700"/>
              </a:xfrm>
              <a:custGeom>
                <a:rect b="b" l="l" r="r" t="t"/>
                <a:pathLst>
                  <a:path extrusionOk="0" h="1068" w="6172">
                    <a:moveTo>
                      <a:pt x="6171" y="134"/>
                    </a:moveTo>
                    <a:cubicBezTo>
                      <a:pt x="4937" y="134"/>
                      <a:pt x="3736" y="167"/>
                      <a:pt x="2502" y="134"/>
                    </a:cubicBezTo>
                    <a:cubicBezTo>
                      <a:pt x="1968" y="101"/>
                      <a:pt x="1768" y="267"/>
                      <a:pt x="1835" y="801"/>
                    </a:cubicBezTo>
                    <a:cubicBezTo>
                      <a:pt x="1868" y="868"/>
                      <a:pt x="1835" y="968"/>
                      <a:pt x="1835" y="1035"/>
                    </a:cubicBezTo>
                    <a:cubicBezTo>
                      <a:pt x="1368" y="1035"/>
                      <a:pt x="934" y="1035"/>
                      <a:pt x="467" y="1035"/>
                    </a:cubicBezTo>
                    <a:cubicBezTo>
                      <a:pt x="0" y="1068"/>
                      <a:pt x="167" y="734"/>
                      <a:pt x="134" y="501"/>
                    </a:cubicBezTo>
                    <a:cubicBezTo>
                      <a:pt x="100" y="234"/>
                      <a:pt x="134" y="34"/>
                      <a:pt x="500" y="34"/>
                    </a:cubicBezTo>
                    <a:cubicBezTo>
                      <a:pt x="2302" y="67"/>
                      <a:pt x="4103" y="34"/>
                      <a:pt x="5904" y="34"/>
                    </a:cubicBezTo>
                    <a:cubicBezTo>
                      <a:pt x="6004" y="34"/>
                      <a:pt x="6104" y="0"/>
                      <a:pt x="6171" y="134"/>
                    </a:cubicBezTo>
                    <a:close/>
                  </a:path>
                </a:pathLst>
              </a:custGeom>
              <a:solidFill>
                <a:srgbClr val="8D919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34" name="Google Shape;15134;p43"/>
              <p:cNvSpPr/>
              <p:nvPr/>
            </p:nvSpPr>
            <p:spPr>
              <a:xfrm>
                <a:off x="5521625" y="932775"/>
                <a:ext cx="82575" cy="338600"/>
              </a:xfrm>
              <a:custGeom>
                <a:rect b="b" l="l" r="r" t="t"/>
                <a:pathLst>
                  <a:path extrusionOk="0" h="13544" w="3303">
                    <a:moveTo>
                      <a:pt x="3236" y="11876"/>
                    </a:moveTo>
                    <a:cubicBezTo>
                      <a:pt x="3202" y="12176"/>
                      <a:pt x="3302" y="12610"/>
                      <a:pt x="3169" y="13043"/>
                    </a:cubicBezTo>
                    <a:cubicBezTo>
                      <a:pt x="3069" y="13277"/>
                      <a:pt x="3036" y="13544"/>
                      <a:pt x="2735" y="13544"/>
                    </a:cubicBezTo>
                    <a:cubicBezTo>
                      <a:pt x="2402" y="13544"/>
                      <a:pt x="2302" y="13243"/>
                      <a:pt x="2268" y="13010"/>
                    </a:cubicBezTo>
                    <a:cubicBezTo>
                      <a:pt x="2202" y="12710"/>
                      <a:pt x="2135" y="12376"/>
                      <a:pt x="2135" y="12043"/>
                    </a:cubicBezTo>
                    <a:cubicBezTo>
                      <a:pt x="2102" y="10241"/>
                      <a:pt x="1735" y="8540"/>
                      <a:pt x="1134" y="6805"/>
                    </a:cubicBezTo>
                    <a:cubicBezTo>
                      <a:pt x="467" y="4871"/>
                      <a:pt x="0" y="2836"/>
                      <a:pt x="167" y="768"/>
                    </a:cubicBezTo>
                    <a:cubicBezTo>
                      <a:pt x="200" y="468"/>
                      <a:pt x="100" y="1"/>
                      <a:pt x="534" y="1"/>
                    </a:cubicBezTo>
                    <a:cubicBezTo>
                      <a:pt x="901" y="1"/>
                      <a:pt x="867" y="434"/>
                      <a:pt x="867" y="768"/>
                    </a:cubicBezTo>
                    <a:cubicBezTo>
                      <a:pt x="934" y="1902"/>
                      <a:pt x="1268" y="3003"/>
                      <a:pt x="1534" y="4103"/>
                    </a:cubicBezTo>
                    <a:cubicBezTo>
                      <a:pt x="1935" y="5905"/>
                      <a:pt x="2769" y="7539"/>
                      <a:pt x="3069" y="9374"/>
                    </a:cubicBezTo>
                    <a:cubicBezTo>
                      <a:pt x="3202" y="10141"/>
                      <a:pt x="3269" y="10942"/>
                      <a:pt x="3236" y="11876"/>
                    </a:cubicBezTo>
                    <a:close/>
                  </a:path>
                </a:pathLst>
              </a:custGeom>
              <a:solidFill>
                <a:srgbClr val="E5EB9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35" name="Google Shape;15135;p43"/>
              <p:cNvSpPr/>
              <p:nvPr/>
            </p:nvSpPr>
            <p:spPr>
              <a:xfrm>
                <a:off x="5534950" y="1225475"/>
                <a:ext cx="24225" cy="25900"/>
              </a:xfrm>
              <a:custGeom>
                <a:rect b="b" l="l" r="r" t="t"/>
                <a:pathLst>
                  <a:path extrusionOk="0" h="1036" w="969">
                    <a:moveTo>
                      <a:pt x="968" y="501"/>
                    </a:moveTo>
                    <a:cubicBezTo>
                      <a:pt x="901" y="802"/>
                      <a:pt x="801" y="1035"/>
                      <a:pt x="434" y="1035"/>
                    </a:cubicBezTo>
                    <a:cubicBezTo>
                      <a:pt x="67" y="1002"/>
                      <a:pt x="1" y="802"/>
                      <a:pt x="34" y="501"/>
                    </a:cubicBezTo>
                    <a:cubicBezTo>
                      <a:pt x="34" y="201"/>
                      <a:pt x="168" y="1"/>
                      <a:pt x="501" y="1"/>
                    </a:cubicBezTo>
                    <a:cubicBezTo>
                      <a:pt x="835" y="1"/>
                      <a:pt x="968" y="201"/>
                      <a:pt x="968" y="501"/>
                    </a:cubicBezTo>
                    <a:close/>
                  </a:path>
                </a:pathLst>
              </a:custGeom>
              <a:solidFill>
                <a:srgbClr val="E4EB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36" name="Google Shape;15136;p43"/>
              <p:cNvSpPr/>
              <p:nvPr/>
            </p:nvSpPr>
            <p:spPr>
              <a:xfrm>
                <a:off x="5525775" y="1162950"/>
                <a:ext cx="23375" cy="25875"/>
              </a:xfrm>
              <a:custGeom>
                <a:rect b="b" l="l" r="r" t="t"/>
                <a:pathLst>
                  <a:path extrusionOk="0" h="1035" w="935">
                    <a:moveTo>
                      <a:pt x="935" y="501"/>
                    </a:moveTo>
                    <a:cubicBezTo>
                      <a:pt x="935" y="834"/>
                      <a:pt x="768" y="1001"/>
                      <a:pt x="501" y="1001"/>
                    </a:cubicBezTo>
                    <a:cubicBezTo>
                      <a:pt x="201" y="1034"/>
                      <a:pt x="1" y="801"/>
                      <a:pt x="1" y="534"/>
                    </a:cubicBezTo>
                    <a:cubicBezTo>
                      <a:pt x="1" y="234"/>
                      <a:pt x="134" y="0"/>
                      <a:pt x="501" y="0"/>
                    </a:cubicBezTo>
                    <a:cubicBezTo>
                      <a:pt x="835" y="0"/>
                      <a:pt x="935" y="200"/>
                      <a:pt x="935" y="501"/>
                    </a:cubicBezTo>
                    <a:close/>
                  </a:path>
                </a:pathLst>
              </a:custGeom>
              <a:solidFill>
                <a:srgbClr val="E4EA9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37" name="Google Shape;15137;p43"/>
              <p:cNvSpPr/>
              <p:nvPr/>
            </p:nvSpPr>
            <p:spPr>
              <a:xfrm>
                <a:off x="5503275" y="632550"/>
                <a:ext cx="29200" cy="62575"/>
              </a:xfrm>
              <a:custGeom>
                <a:rect b="b" l="l" r="r" t="t"/>
                <a:pathLst>
                  <a:path extrusionOk="0" h="2503" w="1168">
                    <a:moveTo>
                      <a:pt x="1001" y="1535"/>
                    </a:moveTo>
                    <a:cubicBezTo>
                      <a:pt x="968" y="1869"/>
                      <a:pt x="1168" y="2403"/>
                      <a:pt x="667" y="2436"/>
                    </a:cubicBezTo>
                    <a:cubicBezTo>
                      <a:pt x="167" y="2503"/>
                      <a:pt x="200" y="1969"/>
                      <a:pt x="134" y="1602"/>
                    </a:cubicBezTo>
                    <a:cubicBezTo>
                      <a:pt x="34" y="1202"/>
                      <a:pt x="0" y="802"/>
                      <a:pt x="134" y="401"/>
                    </a:cubicBezTo>
                    <a:cubicBezTo>
                      <a:pt x="200" y="201"/>
                      <a:pt x="334" y="1"/>
                      <a:pt x="567" y="68"/>
                    </a:cubicBezTo>
                    <a:cubicBezTo>
                      <a:pt x="767" y="101"/>
                      <a:pt x="867" y="268"/>
                      <a:pt x="901" y="468"/>
                    </a:cubicBezTo>
                    <a:cubicBezTo>
                      <a:pt x="901" y="835"/>
                      <a:pt x="1034" y="1168"/>
                      <a:pt x="1001" y="1535"/>
                    </a:cubicBezTo>
                    <a:close/>
                  </a:path>
                </a:pathLst>
              </a:custGeom>
              <a:solidFill>
                <a:srgbClr val="E5EB9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38" name="Google Shape;15138;p43"/>
              <p:cNvSpPr/>
              <p:nvPr/>
            </p:nvSpPr>
            <p:spPr>
              <a:xfrm>
                <a:off x="5412375" y="595875"/>
                <a:ext cx="89250" cy="10850"/>
              </a:xfrm>
              <a:custGeom>
                <a:rect b="b" l="l" r="r" t="t"/>
                <a:pathLst>
                  <a:path extrusionOk="0" h="434" w="3570">
                    <a:moveTo>
                      <a:pt x="601" y="367"/>
                    </a:moveTo>
                    <a:cubicBezTo>
                      <a:pt x="434" y="200"/>
                      <a:pt x="167" y="334"/>
                      <a:pt x="0" y="167"/>
                    </a:cubicBezTo>
                    <a:cubicBezTo>
                      <a:pt x="1201" y="234"/>
                      <a:pt x="2402" y="0"/>
                      <a:pt x="3569" y="234"/>
                    </a:cubicBezTo>
                    <a:cubicBezTo>
                      <a:pt x="2602" y="434"/>
                      <a:pt x="1601" y="367"/>
                      <a:pt x="601" y="367"/>
                    </a:cubicBezTo>
                    <a:close/>
                  </a:path>
                </a:pathLst>
              </a:custGeom>
              <a:solidFill>
                <a:srgbClr val="07060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139" name="Google Shape;15139;p43"/>
          <p:cNvGrpSpPr/>
          <p:nvPr/>
        </p:nvGrpSpPr>
        <p:grpSpPr>
          <a:xfrm rot="-2496106">
            <a:off x="3742179" y="256756"/>
            <a:ext cx="762046" cy="922089"/>
            <a:chOff x="7608317" y="516849"/>
            <a:chExt cx="782856" cy="947269"/>
          </a:xfrm>
        </p:grpSpPr>
        <p:sp>
          <p:nvSpPr>
            <p:cNvPr id="15140" name="Google Shape;15140;p43"/>
            <p:cNvSpPr/>
            <p:nvPr/>
          </p:nvSpPr>
          <p:spPr>
            <a:xfrm rot="-1880383">
              <a:off x="7937449" y="930503"/>
              <a:ext cx="124593" cy="119960"/>
            </a:xfrm>
            <a:custGeom>
              <a:rect b="b" l="l" r="r" t="t"/>
              <a:pathLst>
                <a:path extrusionOk="0" h="6059" w="6293">
                  <a:moveTo>
                    <a:pt x="5535" y="1"/>
                  </a:moveTo>
                  <a:cubicBezTo>
                    <a:pt x="5446" y="1"/>
                    <a:pt x="5333" y="45"/>
                    <a:pt x="5259" y="70"/>
                  </a:cubicBezTo>
                  <a:cubicBezTo>
                    <a:pt x="2919" y="708"/>
                    <a:pt x="1368" y="2258"/>
                    <a:pt x="183" y="4295"/>
                  </a:cubicBezTo>
                  <a:cubicBezTo>
                    <a:pt x="1" y="4568"/>
                    <a:pt x="1" y="4903"/>
                    <a:pt x="244" y="5176"/>
                  </a:cubicBezTo>
                  <a:cubicBezTo>
                    <a:pt x="305" y="5237"/>
                    <a:pt x="335" y="5328"/>
                    <a:pt x="365" y="5389"/>
                  </a:cubicBezTo>
                  <a:cubicBezTo>
                    <a:pt x="512" y="5829"/>
                    <a:pt x="736" y="6059"/>
                    <a:pt x="1017" y="6059"/>
                  </a:cubicBezTo>
                  <a:cubicBezTo>
                    <a:pt x="1202" y="6059"/>
                    <a:pt x="1413" y="5959"/>
                    <a:pt x="1642" y="5754"/>
                  </a:cubicBezTo>
                  <a:cubicBezTo>
                    <a:pt x="2067" y="5389"/>
                    <a:pt x="2432" y="4933"/>
                    <a:pt x="2827" y="4508"/>
                  </a:cubicBezTo>
                  <a:cubicBezTo>
                    <a:pt x="3283" y="3960"/>
                    <a:pt x="3283" y="3626"/>
                    <a:pt x="2827" y="3049"/>
                  </a:cubicBezTo>
                  <a:cubicBezTo>
                    <a:pt x="3496" y="2319"/>
                    <a:pt x="4317" y="1802"/>
                    <a:pt x="5259" y="1498"/>
                  </a:cubicBezTo>
                  <a:cubicBezTo>
                    <a:pt x="5502" y="1407"/>
                    <a:pt x="5776" y="1377"/>
                    <a:pt x="5958" y="1194"/>
                  </a:cubicBezTo>
                  <a:cubicBezTo>
                    <a:pt x="6110" y="1012"/>
                    <a:pt x="6292" y="678"/>
                    <a:pt x="6232" y="465"/>
                  </a:cubicBezTo>
                  <a:cubicBezTo>
                    <a:pt x="6171" y="283"/>
                    <a:pt x="5837" y="131"/>
                    <a:pt x="5593" y="9"/>
                  </a:cubicBezTo>
                  <a:cubicBezTo>
                    <a:pt x="5576" y="3"/>
                    <a:pt x="5556" y="1"/>
                    <a:pt x="5535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1" name="Google Shape;15141;p43"/>
            <p:cNvSpPr/>
            <p:nvPr/>
          </p:nvSpPr>
          <p:spPr>
            <a:xfrm rot="-1880383">
              <a:off x="7836050" y="567643"/>
              <a:ext cx="327391" cy="845680"/>
            </a:xfrm>
            <a:custGeom>
              <a:rect b="b" l="l" r="r" t="t"/>
              <a:pathLst>
                <a:path extrusionOk="0" h="42714" w="16536">
                  <a:moveTo>
                    <a:pt x="2127" y="1"/>
                  </a:moveTo>
                  <a:cubicBezTo>
                    <a:pt x="1589" y="1"/>
                    <a:pt x="1229" y="365"/>
                    <a:pt x="1125" y="1114"/>
                  </a:cubicBezTo>
                  <a:cubicBezTo>
                    <a:pt x="882" y="2664"/>
                    <a:pt x="821" y="4245"/>
                    <a:pt x="1490" y="5764"/>
                  </a:cubicBezTo>
                  <a:cubicBezTo>
                    <a:pt x="1672" y="6220"/>
                    <a:pt x="1733" y="6737"/>
                    <a:pt x="1854" y="7193"/>
                  </a:cubicBezTo>
                  <a:cubicBezTo>
                    <a:pt x="1672" y="7315"/>
                    <a:pt x="1611" y="7375"/>
                    <a:pt x="1520" y="7406"/>
                  </a:cubicBezTo>
                  <a:cubicBezTo>
                    <a:pt x="183" y="7983"/>
                    <a:pt x="0" y="8804"/>
                    <a:pt x="1064" y="9807"/>
                  </a:cubicBezTo>
                  <a:cubicBezTo>
                    <a:pt x="1550" y="10263"/>
                    <a:pt x="2037" y="10688"/>
                    <a:pt x="2584" y="11144"/>
                  </a:cubicBezTo>
                  <a:cubicBezTo>
                    <a:pt x="2310" y="11935"/>
                    <a:pt x="2554" y="12634"/>
                    <a:pt x="3040" y="13272"/>
                  </a:cubicBezTo>
                  <a:cubicBezTo>
                    <a:pt x="3405" y="13728"/>
                    <a:pt x="3769" y="14154"/>
                    <a:pt x="4073" y="14640"/>
                  </a:cubicBezTo>
                  <a:cubicBezTo>
                    <a:pt x="4195" y="14822"/>
                    <a:pt x="4316" y="15096"/>
                    <a:pt x="4256" y="15278"/>
                  </a:cubicBezTo>
                  <a:cubicBezTo>
                    <a:pt x="4073" y="15825"/>
                    <a:pt x="4195" y="16312"/>
                    <a:pt x="4438" y="16768"/>
                  </a:cubicBezTo>
                  <a:cubicBezTo>
                    <a:pt x="4772" y="17558"/>
                    <a:pt x="5198" y="18287"/>
                    <a:pt x="5593" y="19108"/>
                  </a:cubicBezTo>
                  <a:cubicBezTo>
                    <a:pt x="5107" y="19838"/>
                    <a:pt x="5289" y="20628"/>
                    <a:pt x="5502" y="21418"/>
                  </a:cubicBezTo>
                  <a:cubicBezTo>
                    <a:pt x="5684" y="22117"/>
                    <a:pt x="5958" y="22816"/>
                    <a:pt x="5988" y="23546"/>
                  </a:cubicBezTo>
                  <a:cubicBezTo>
                    <a:pt x="5988" y="24731"/>
                    <a:pt x="6231" y="25856"/>
                    <a:pt x="6687" y="26980"/>
                  </a:cubicBezTo>
                  <a:cubicBezTo>
                    <a:pt x="6748" y="27102"/>
                    <a:pt x="6748" y="27284"/>
                    <a:pt x="6687" y="27406"/>
                  </a:cubicBezTo>
                  <a:cubicBezTo>
                    <a:pt x="6140" y="28318"/>
                    <a:pt x="6262" y="29351"/>
                    <a:pt x="6231" y="30324"/>
                  </a:cubicBezTo>
                  <a:cubicBezTo>
                    <a:pt x="6231" y="30567"/>
                    <a:pt x="6262" y="30871"/>
                    <a:pt x="6140" y="31023"/>
                  </a:cubicBezTo>
                  <a:cubicBezTo>
                    <a:pt x="5775" y="31479"/>
                    <a:pt x="5775" y="31965"/>
                    <a:pt x="5745" y="32482"/>
                  </a:cubicBezTo>
                  <a:cubicBezTo>
                    <a:pt x="5684" y="33060"/>
                    <a:pt x="5623" y="33637"/>
                    <a:pt x="5563" y="34184"/>
                  </a:cubicBezTo>
                  <a:cubicBezTo>
                    <a:pt x="4225" y="34640"/>
                    <a:pt x="4013" y="35127"/>
                    <a:pt x="4529" y="36464"/>
                  </a:cubicBezTo>
                  <a:cubicBezTo>
                    <a:pt x="4590" y="36616"/>
                    <a:pt x="4651" y="36798"/>
                    <a:pt x="4742" y="36950"/>
                  </a:cubicBezTo>
                  <a:cubicBezTo>
                    <a:pt x="5441" y="38318"/>
                    <a:pt x="6110" y="39655"/>
                    <a:pt x="6839" y="41023"/>
                  </a:cubicBezTo>
                  <a:cubicBezTo>
                    <a:pt x="7022" y="41358"/>
                    <a:pt x="7234" y="41692"/>
                    <a:pt x="7478" y="41996"/>
                  </a:cubicBezTo>
                  <a:cubicBezTo>
                    <a:pt x="7630" y="42178"/>
                    <a:pt x="7812" y="42391"/>
                    <a:pt x="8025" y="42452"/>
                  </a:cubicBezTo>
                  <a:cubicBezTo>
                    <a:pt x="8541" y="42573"/>
                    <a:pt x="9089" y="42634"/>
                    <a:pt x="9636" y="42695"/>
                  </a:cubicBezTo>
                  <a:cubicBezTo>
                    <a:pt x="9769" y="42707"/>
                    <a:pt x="9901" y="42713"/>
                    <a:pt x="10031" y="42713"/>
                  </a:cubicBezTo>
                  <a:cubicBezTo>
                    <a:pt x="11499" y="42713"/>
                    <a:pt x="12749" y="41957"/>
                    <a:pt x="13922" y="41175"/>
                  </a:cubicBezTo>
                  <a:cubicBezTo>
                    <a:pt x="14864" y="40567"/>
                    <a:pt x="15593" y="39595"/>
                    <a:pt x="15715" y="38348"/>
                  </a:cubicBezTo>
                  <a:cubicBezTo>
                    <a:pt x="15715" y="38136"/>
                    <a:pt x="15806" y="37923"/>
                    <a:pt x="15897" y="37741"/>
                  </a:cubicBezTo>
                  <a:cubicBezTo>
                    <a:pt x="16232" y="36950"/>
                    <a:pt x="16201" y="36251"/>
                    <a:pt x="15381" y="35734"/>
                  </a:cubicBezTo>
                  <a:cubicBezTo>
                    <a:pt x="15684" y="35005"/>
                    <a:pt x="15988" y="34397"/>
                    <a:pt x="16232" y="33728"/>
                  </a:cubicBezTo>
                  <a:cubicBezTo>
                    <a:pt x="16384" y="33333"/>
                    <a:pt x="16536" y="32877"/>
                    <a:pt x="16444" y="32512"/>
                  </a:cubicBezTo>
                  <a:cubicBezTo>
                    <a:pt x="16384" y="32178"/>
                    <a:pt x="15988" y="31905"/>
                    <a:pt x="15745" y="31601"/>
                  </a:cubicBezTo>
                  <a:cubicBezTo>
                    <a:pt x="15867" y="30841"/>
                    <a:pt x="16049" y="30020"/>
                    <a:pt x="16140" y="29230"/>
                  </a:cubicBezTo>
                  <a:cubicBezTo>
                    <a:pt x="16171" y="28804"/>
                    <a:pt x="16232" y="28257"/>
                    <a:pt x="15988" y="27984"/>
                  </a:cubicBezTo>
                  <a:cubicBezTo>
                    <a:pt x="15502" y="27436"/>
                    <a:pt x="15654" y="26889"/>
                    <a:pt x="15715" y="26312"/>
                  </a:cubicBezTo>
                  <a:cubicBezTo>
                    <a:pt x="15776" y="25795"/>
                    <a:pt x="15806" y="25278"/>
                    <a:pt x="15836" y="24762"/>
                  </a:cubicBezTo>
                  <a:cubicBezTo>
                    <a:pt x="15897" y="23911"/>
                    <a:pt x="15836" y="23120"/>
                    <a:pt x="15289" y="22695"/>
                  </a:cubicBezTo>
                  <a:cubicBezTo>
                    <a:pt x="15289" y="21448"/>
                    <a:pt x="15320" y="20385"/>
                    <a:pt x="15259" y="19351"/>
                  </a:cubicBezTo>
                  <a:cubicBezTo>
                    <a:pt x="15259" y="18986"/>
                    <a:pt x="15107" y="18561"/>
                    <a:pt x="14894" y="18348"/>
                  </a:cubicBezTo>
                  <a:cubicBezTo>
                    <a:pt x="14560" y="18014"/>
                    <a:pt x="14529" y="17710"/>
                    <a:pt x="14529" y="17284"/>
                  </a:cubicBezTo>
                  <a:cubicBezTo>
                    <a:pt x="14560" y="16889"/>
                    <a:pt x="14560" y="16494"/>
                    <a:pt x="14529" y="16099"/>
                  </a:cubicBezTo>
                  <a:cubicBezTo>
                    <a:pt x="14469" y="15157"/>
                    <a:pt x="14317" y="14214"/>
                    <a:pt x="13374" y="13728"/>
                  </a:cubicBezTo>
                  <a:cubicBezTo>
                    <a:pt x="13496" y="12451"/>
                    <a:pt x="13222" y="11266"/>
                    <a:pt x="12949" y="10081"/>
                  </a:cubicBezTo>
                  <a:cubicBezTo>
                    <a:pt x="12736" y="9229"/>
                    <a:pt x="12463" y="8500"/>
                    <a:pt x="11368" y="8500"/>
                  </a:cubicBezTo>
                  <a:cubicBezTo>
                    <a:pt x="11338" y="8257"/>
                    <a:pt x="11338" y="8105"/>
                    <a:pt x="11307" y="7922"/>
                  </a:cubicBezTo>
                  <a:cubicBezTo>
                    <a:pt x="11125" y="6798"/>
                    <a:pt x="11004" y="5673"/>
                    <a:pt x="10760" y="4609"/>
                  </a:cubicBezTo>
                  <a:cubicBezTo>
                    <a:pt x="10595" y="3965"/>
                    <a:pt x="10206" y="3633"/>
                    <a:pt x="9750" y="3633"/>
                  </a:cubicBezTo>
                  <a:cubicBezTo>
                    <a:pt x="9453" y="3633"/>
                    <a:pt x="9127" y="3774"/>
                    <a:pt x="8815" y="4062"/>
                  </a:cubicBezTo>
                  <a:cubicBezTo>
                    <a:pt x="8572" y="4275"/>
                    <a:pt x="8390" y="4579"/>
                    <a:pt x="8116" y="4883"/>
                  </a:cubicBezTo>
                  <a:cubicBezTo>
                    <a:pt x="7903" y="4457"/>
                    <a:pt x="7751" y="4153"/>
                    <a:pt x="7569" y="3849"/>
                  </a:cubicBezTo>
                  <a:cubicBezTo>
                    <a:pt x="6809" y="2603"/>
                    <a:pt x="5927" y="1448"/>
                    <a:pt x="4468" y="931"/>
                  </a:cubicBezTo>
                  <a:cubicBezTo>
                    <a:pt x="3952" y="749"/>
                    <a:pt x="3465" y="506"/>
                    <a:pt x="2979" y="232"/>
                  </a:cubicBezTo>
                  <a:cubicBezTo>
                    <a:pt x="2662" y="79"/>
                    <a:pt x="2375" y="1"/>
                    <a:pt x="2127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2" name="Google Shape;15142;p43"/>
            <p:cNvSpPr/>
            <p:nvPr/>
          </p:nvSpPr>
          <p:spPr>
            <a:xfrm rot="-1880383">
              <a:off x="7908562" y="774826"/>
              <a:ext cx="182365" cy="431314"/>
            </a:xfrm>
            <a:custGeom>
              <a:rect b="b" l="l" r="r" t="t"/>
              <a:pathLst>
                <a:path extrusionOk="0" h="21785" w="9211">
                  <a:moveTo>
                    <a:pt x="6811" y="1"/>
                  </a:moveTo>
                  <a:cubicBezTo>
                    <a:pt x="6603" y="1"/>
                    <a:pt x="6420" y="114"/>
                    <a:pt x="6262" y="291"/>
                  </a:cubicBezTo>
                  <a:cubicBezTo>
                    <a:pt x="6201" y="352"/>
                    <a:pt x="6171" y="443"/>
                    <a:pt x="6171" y="474"/>
                  </a:cubicBezTo>
                  <a:cubicBezTo>
                    <a:pt x="5964" y="396"/>
                    <a:pt x="5786" y="358"/>
                    <a:pt x="5635" y="358"/>
                  </a:cubicBezTo>
                  <a:cubicBezTo>
                    <a:pt x="5252" y="358"/>
                    <a:pt x="5034" y="603"/>
                    <a:pt x="4925" y="1082"/>
                  </a:cubicBezTo>
                  <a:cubicBezTo>
                    <a:pt x="4864" y="1294"/>
                    <a:pt x="4803" y="1507"/>
                    <a:pt x="4742" y="1720"/>
                  </a:cubicBezTo>
                  <a:cubicBezTo>
                    <a:pt x="4651" y="1993"/>
                    <a:pt x="4530" y="2267"/>
                    <a:pt x="4408" y="2541"/>
                  </a:cubicBezTo>
                  <a:cubicBezTo>
                    <a:pt x="3982" y="2085"/>
                    <a:pt x="3496" y="1568"/>
                    <a:pt x="2979" y="1051"/>
                  </a:cubicBezTo>
                  <a:cubicBezTo>
                    <a:pt x="2776" y="811"/>
                    <a:pt x="2551" y="694"/>
                    <a:pt x="2337" y="694"/>
                  </a:cubicBezTo>
                  <a:cubicBezTo>
                    <a:pt x="2198" y="694"/>
                    <a:pt x="2065" y="743"/>
                    <a:pt x="1946" y="838"/>
                  </a:cubicBezTo>
                  <a:cubicBezTo>
                    <a:pt x="1642" y="1082"/>
                    <a:pt x="1642" y="1538"/>
                    <a:pt x="1976" y="1933"/>
                  </a:cubicBezTo>
                  <a:cubicBezTo>
                    <a:pt x="2311" y="2328"/>
                    <a:pt x="2736" y="2723"/>
                    <a:pt x="3071" y="3149"/>
                  </a:cubicBezTo>
                  <a:cubicBezTo>
                    <a:pt x="3375" y="3544"/>
                    <a:pt x="3679" y="4000"/>
                    <a:pt x="3952" y="4425"/>
                  </a:cubicBezTo>
                  <a:cubicBezTo>
                    <a:pt x="3679" y="4212"/>
                    <a:pt x="3466" y="3939"/>
                    <a:pt x="3162" y="3787"/>
                  </a:cubicBezTo>
                  <a:cubicBezTo>
                    <a:pt x="3020" y="3706"/>
                    <a:pt x="2838" y="3665"/>
                    <a:pt x="2669" y="3665"/>
                  </a:cubicBezTo>
                  <a:cubicBezTo>
                    <a:pt x="2584" y="3665"/>
                    <a:pt x="2503" y="3675"/>
                    <a:pt x="2432" y="3696"/>
                  </a:cubicBezTo>
                  <a:cubicBezTo>
                    <a:pt x="2250" y="3756"/>
                    <a:pt x="2128" y="4091"/>
                    <a:pt x="2098" y="4273"/>
                  </a:cubicBezTo>
                  <a:cubicBezTo>
                    <a:pt x="2098" y="4486"/>
                    <a:pt x="2280" y="4699"/>
                    <a:pt x="2402" y="4881"/>
                  </a:cubicBezTo>
                  <a:cubicBezTo>
                    <a:pt x="2706" y="5276"/>
                    <a:pt x="3071" y="5671"/>
                    <a:pt x="3405" y="6097"/>
                  </a:cubicBezTo>
                  <a:cubicBezTo>
                    <a:pt x="2554" y="6401"/>
                    <a:pt x="2432" y="6857"/>
                    <a:pt x="3010" y="7465"/>
                  </a:cubicBezTo>
                  <a:cubicBezTo>
                    <a:pt x="3101" y="7586"/>
                    <a:pt x="3223" y="7708"/>
                    <a:pt x="3344" y="7829"/>
                  </a:cubicBezTo>
                  <a:cubicBezTo>
                    <a:pt x="3831" y="8316"/>
                    <a:pt x="4165" y="8863"/>
                    <a:pt x="4043" y="9592"/>
                  </a:cubicBezTo>
                  <a:cubicBezTo>
                    <a:pt x="3861" y="9288"/>
                    <a:pt x="3679" y="9015"/>
                    <a:pt x="3466" y="8772"/>
                  </a:cubicBezTo>
                  <a:cubicBezTo>
                    <a:pt x="3319" y="8589"/>
                    <a:pt x="3140" y="8494"/>
                    <a:pt x="2954" y="8494"/>
                  </a:cubicBezTo>
                  <a:cubicBezTo>
                    <a:pt x="2831" y="8494"/>
                    <a:pt x="2705" y="8535"/>
                    <a:pt x="2584" y="8620"/>
                  </a:cubicBezTo>
                  <a:cubicBezTo>
                    <a:pt x="2250" y="8863"/>
                    <a:pt x="2220" y="9167"/>
                    <a:pt x="2402" y="9501"/>
                  </a:cubicBezTo>
                  <a:cubicBezTo>
                    <a:pt x="2463" y="9653"/>
                    <a:pt x="2554" y="9775"/>
                    <a:pt x="2615" y="9896"/>
                  </a:cubicBezTo>
                  <a:cubicBezTo>
                    <a:pt x="2189" y="10443"/>
                    <a:pt x="2189" y="10443"/>
                    <a:pt x="2615" y="11416"/>
                  </a:cubicBezTo>
                  <a:cubicBezTo>
                    <a:pt x="2463" y="11629"/>
                    <a:pt x="2250" y="11781"/>
                    <a:pt x="2220" y="11994"/>
                  </a:cubicBezTo>
                  <a:cubicBezTo>
                    <a:pt x="2159" y="12237"/>
                    <a:pt x="2250" y="12510"/>
                    <a:pt x="2280" y="12754"/>
                  </a:cubicBezTo>
                  <a:cubicBezTo>
                    <a:pt x="1551" y="12936"/>
                    <a:pt x="1399" y="13301"/>
                    <a:pt x="1733" y="13969"/>
                  </a:cubicBezTo>
                  <a:cubicBezTo>
                    <a:pt x="1885" y="14304"/>
                    <a:pt x="2037" y="14608"/>
                    <a:pt x="2189" y="14972"/>
                  </a:cubicBezTo>
                  <a:cubicBezTo>
                    <a:pt x="2155" y="14971"/>
                    <a:pt x="2122" y="14971"/>
                    <a:pt x="2090" y="14971"/>
                  </a:cubicBezTo>
                  <a:cubicBezTo>
                    <a:pt x="1292" y="14971"/>
                    <a:pt x="1104" y="15336"/>
                    <a:pt x="1338" y="16067"/>
                  </a:cubicBezTo>
                  <a:cubicBezTo>
                    <a:pt x="1551" y="16735"/>
                    <a:pt x="1642" y="17434"/>
                    <a:pt x="1794" y="18134"/>
                  </a:cubicBezTo>
                  <a:cubicBezTo>
                    <a:pt x="1764" y="18164"/>
                    <a:pt x="1703" y="18164"/>
                    <a:pt x="1672" y="18194"/>
                  </a:cubicBezTo>
                  <a:cubicBezTo>
                    <a:pt x="1551" y="17951"/>
                    <a:pt x="1429" y="17708"/>
                    <a:pt x="1308" y="17526"/>
                  </a:cubicBezTo>
                  <a:cubicBezTo>
                    <a:pt x="1172" y="17300"/>
                    <a:pt x="987" y="17175"/>
                    <a:pt x="764" y="17175"/>
                  </a:cubicBezTo>
                  <a:cubicBezTo>
                    <a:pt x="686" y="17175"/>
                    <a:pt x="604" y="17190"/>
                    <a:pt x="517" y="17222"/>
                  </a:cubicBezTo>
                  <a:cubicBezTo>
                    <a:pt x="153" y="17374"/>
                    <a:pt x="1" y="17647"/>
                    <a:pt x="92" y="17982"/>
                  </a:cubicBezTo>
                  <a:cubicBezTo>
                    <a:pt x="365" y="18893"/>
                    <a:pt x="882" y="19653"/>
                    <a:pt x="1612" y="20200"/>
                  </a:cubicBezTo>
                  <a:cubicBezTo>
                    <a:pt x="1855" y="20383"/>
                    <a:pt x="1976" y="20535"/>
                    <a:pt x="1916" y="20808"/>
                  </a:cubicBezTo>
                  <a:cubicBezTo>
                    <a:pt x="1885" y="20960"/>
                    <a:pt x="1855" y="21143"/>
                    <a:pt x="1916" y="21264"/>
                  </a:cubicBezTo>
                  <a:cubicBezTo>
                    <a:pt x="2068" y="21477"/>
                    <a:pt x="2250" y="21781"/>
                    <a:pt x="2463" y="21781"/>
                  </a:cubicBezTo>
                  <a:cubicBezTo>
                    <a:pt x="2478" y="21783"/>
                    <a:pt x="2495" y="21784"/>
                    <a:pt x="2511" y="21784"/>
                  </a:cubicBezTo>
                  <a:cubicBezTo>
                    <a:pt x="2719" y="21784"/>
                    <a:pt x="2991" y="21613"/>
                    <a:pt x="3131" y="21416"/>
                  </a:cubicBezTo>
                  <a:cubicBezTo>
                    <a:pt x="3283" y="21295"/>
                    <a:pt x="3283" y="20991"/>
                    <a:pt x="3283" y="20778"/>
                  </a:cubicBezTo>
                  <a:cubicBezTo>
                    <a:pt x="3283" y="20170"/>
                    <a:pt x="3253" y="19562"/>
                    <a:pt x="3223" y="18954"/>
                  </a:cubicBezTo>
                  <a:cubicBezTo>
                    <a:pt x="3162" y="18286"/>
                    <a:pt x="3071" y="17617"/>
                    <a:pt x="2979" y="16887"/>
                  </a:cubicBezTo>
                  <a:lnTo>
                    <a:pt x="2979" y="16887"/>
                  </a:lnTo>
                  <a:cubicBezTo>
                    <a:pt x="3223" y="16948"/>
                    <a:pt x="3435" y="17009"/>
                    <a:pt x="3618" y="17100"/>
                  </a:cubicBezTo>
                  <a:cubicBezTo>
                    <a:pt x="3817" y="17225"/>
                    <a:pt x="3986" y="17288"/>
                    <a:pt x="4138" y="17288"/>
                  </a:cubicBezTo>
                  <a:cubicBezTo>
                    <a:pt x="4358" y="17288"/>
                    <a:pt x="4545" y="17156"/>
                    <a:pt x="4742" y="16887"/>
                  </a:cubicBezTo>
                  <a:cubicBezTo>
                    <a:pt x="4894" y="16675"/>
                    <a:pt x="5016" y="16431"/>
                    <a:pt x="5168" y="16219"/>
                  </a:cubicBezTo>
                  <a:cubicBezTo>
                    <a:pt x="5404" y="16325"/>
                    <a:pt x="5594" y="16381"/>
                    <a:pt x="5762" y="16381"/>
                  </a:cubicBezTo>
                  <a:cubicBezTo>
                    <a:pt x="6026" y="16381"/>
                    <a:pt x="6233" y="16242"/>
                    <a:pt x="6475" y="15945"/>
                  </a:cubicBezTo>
                  <a:cubicBezTo>
                    <a:pt x="6992" y="15337"/>
                    <a:pt x="7478" y="14729"/>
                    <a:pt x="7964" y="14091"/>
                  </a:cubicBezTo>
                  <a:cubicBezTo>
                    <a:pt x="8207" y="13787"/>
                    <a:pt x="8238" y="13453"/>
                    <a:pt x="7964" y="13149"/>
                  </a:cubicBezTo>
                  <a:cubicBezTo>
                    <a:pt x="7830" y="12998"/>
                    <a:pt x="7660" y="12930"/>
                    <a:pt x="7483" y="12930"/>
                  </a:cubicBezTo>
                  <a:cubicBezTo>
                    <a:pt x="7338" y="12930"/>
                    <a:pt x="7189" y="12976"/>
                    <a:pt x="7052" y="13057"/>
                  </a:cubicBezTo>
                  <a:cubicBezTo>
                    <a:pt x="6566" y="13361"/>
                    <a:pt x="6141" y="13696"/>
                    <a:pt x="5654" y="14030"/>
                  </a:cubicBezTo>
                  <a:cubicBezTo>
                    <a:pt x="5411" y="14182"/>
                    <a:pt x="5168" y="14304"/>
                    <a:pt x="4864" y="14486"/>
                  </a:cubicBezTo>
                  <a:cubicBezTo>
                    <a:pt x="4955" y="14152"/>
                    <a:pt x="5077" y="13939"/>
                    <a:pt x="5046" y="13726"/>
                  </a:cubicBezTo>
                  <a:cubicBezTo>
                    <a:pt x="4955" y="13361"/>
                    <a:pt x="5046" y="13118"/>
                    <a:pt x="5381" y="12936"/>
                  </a:cubicBezTo>
                  <a:cubicBezTo>
                    <a:pt x="5526" y="13014"/>
                    <a:pt x="5666" y="13055"/>
                    <a:pt x="5800" y="13055"/>
                  </a:cubicBezTo>
                  <a:cubicBezTo>
                    <a:pt x="6031" y="13055"/>
                    <a:pt x="6241" y="12932"/>
                    <a:pt x="6414" y="12662"/>
                  </a:cubicBezTo>
                  <a:cubicBezTo>
                    <a:pt x="7022" y="11720"/>
                    <a:pt x="7630" y="10747"/>
                    <a:pt x="8207" y="9775"/>
                  </a:cubicBezTo>
                  <a:cubicBezTo>
                    <a:pt x="8390" y="9501"/>
                    <a:pt x="8359" y="9197"/>
                    <a:pt x="8116" y="8954"/>
                  </a:cubicBezTo>
                  <a:cubicBezTo>
                    <a:pt x="7971" y="8809"/>
                    <a:pt x="7817" y="8741"/>
                    <a:pt x="7659" y="8741"/>
                  </a:cubicBezTo>
                  <a:cubicBezTo>
                    <a:pt x="7520" y="8741"/>
                    <a:pt x="7377" y="8794"/>
                    <a:pt x="7235" y="8893"/>
                  </a:cubicBezTo>
                  <a:cubicBezTo>
                    <a:pt x="7052" y="9045"/>
                    <a:pt x="6900" y="9228"/>
                    <a:pt x="6779" y="9440"/>
                  </a:cubicBezTo>
                  <a:cubicBezTo>
                    <a:pt x="6262" y="10261"/>
                    <a:pt x="5776" y="11082"/>
                    <a:pt x="5289" y="11902"/>
                  </a:cubicBezTo>
                  <a:cubicBezTo>
                    <a:pt x="5289" y="11933"/>
                    <a:pt x="5229" y="11933"/>
                    <a:pt x="5168" y="11994"/>
                  </a:cubicBezTo>
                  <a:cubicBezTo>
                    <a:pt x="5107" y="11842"/>
                    <a:pt x="5077" y="11720"/>
                    <a:pt x="5046" y="11659"/>
                  </a:cubicBezTo>
                  <a:cubicBezTo>
                    <a:pt x="5989" y="10565"/>
                    <a:pt x="5259" y="9349"/>
                    <a:pt x="5381" y="8377"/>
                  </a:cubicBezTo>
                  <a:cubicBezTo>
                    <a:pt x="5715" y="8225"/>
                    <a:pt x="6080" y="8164"/>
                    <a:pt x="6262" y="7951"/>
                  </a:cubicBezTo>
                  <a:cubicBezTo>
                    <a:pt x="7174" y="6887"/>
                    <a:pt x="8056" y="5763"/>
                    <a:pt x="8937" y="4668"/>
                  </a:cubicBezTo>
                  <a:cubicBezTo>
                    <a:pt x="9180" y="4364"/>
                    <a:pt x="9211" y="4060"/>
                    <a:pt x="8937" y="3756"/>
                  </a:cubicBezTo>
                  <a:cubicBezTo>
                    <a:pt x="8796" y="3616"/>
                    <a:pt x="8647" y="3547"/>
                    <a:pt x="8499" y="3547"/>
                  </a:cubicBezTo>
                  <a:cubicBezTo>
                    <a:pt x="8359" y="3547"/>
                    <a:pt x="8219" y="3608"/>
                    <a:pt x="8086" y="3726"/>
                  </a:cubicBezTo>
                  <a:cubicBezTo>
                    <a:pt x="7812" y="3908"/>
                    <a:pt x="7569" y="4152"/>
                    <a:pt x="7356" y="4395"/>
                  </a:cubicBezTo>
                  <a:cubicBezTo>
                    <a:pt x="6748" y="5124"/>
                    <a:pt x="6171" y="5854"/>
                    <a:pt x="5533" y="6614"/>
                  </a:cubicBezTo>
                  <a:cubicBezTo>
                    <a:pt x="5320" y="6310"/>
                    <a:pt x="5107" y="6036"/>
                    <a:pt x="4864" y="5763"/>
                  </a:cubicBezTo>
                  <a:cubicBezTo>
                    <a:pt x="5624" y="5580"/>
                    <a:pt x="5715" y="5428"/>
                    <a:pt x="5654" y="4608"/>
                  </a:cubicBezTo>
                  <a:cubicBezTo>
                    <a:pt x="6262" y="4425"/>
                    <a:pt x="6414" y="4121"/>
                    <a:pt x="6262" y="3392"/>
                  </a:cubicBezTo>
                  <a:cubicBezTo>
                    <a:pt x="6232" y="3240"/>
                    <a:pt x="6201" y="2966"/>
                    <a:pt x="6262" y="2905"/>
                  </a:cubicBezTo>
                  <a:cubicBezTo>
                    <a:pt x="6900" y="2449"/>
                    <a:pt x="7022" y="1690"/>
                    <a:pt x="7387" y="1051"/>
                  </a:cubicBezTo>
                  <a:cubicBezTo>
                    <a:pt x="7600" y="656"/>
                    <a:pt x="7508" y="261"/>
                    <a:pt x="7174" y="109"/>
                  </a:cubicBezTo>
                  <a:cubicBezTo>
                    <a:pt x="7046" y="34"/>
                    <a:pt x="6925" y="1"/>
                    <a:pt x="6811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3" name="Google Shape;15143;p43"/>
            <p:cNvSpPr/>
            <p:nvPr/>
          </p:nvSpPr>
          <p:spPr>
            <a:xfrm rot="-1880383">
              <a:off x="7909760" y="866940"/>
              <a:ext cx="179970" cy="247087"/>
            </a:xfrm>
            <a:custGeom>
              <a:rect b="b" l="l" r="r" t="t"/>
              <a:pathLst>
                <a:path extrusionOk="0" h="12480" w="9090">
                  <a:moveTo>
                    <a:pt x="6661" y="0"/>
                  </a:moveTo>
                  <a:cubicBezTo>
                    <a:pt x="6580" y="0"/>
                    <a:pt x="6497" y="18"/>
                    <a:pt x="6414" y="56"/>
                  </a:cubicBezTo>
                  <a:cubicBezTo>
                    <a:pt x="6202" y="147"/>
                    <a:pt x="6019" y="360"/>
                    <a:pt x="5928" y="603"/>
                  </a:cubicBezTo>
                  <a:cubicBezTo>
                    <a:pt x="5746" y="1059"/>
                    <a:pt x="5654" y="1546"/>
                    <a:pt x="5533" y="2032"/>
                  </a:cubicBezTo>
                  <a:cubicBezTo>
                    <a:pt x="5288" y="1899"/>
                    <a:pt x="5080" y="1832"/>
                    <a:pt x="4907" y="1832"/>
                  </a:cubicBezTo>
                  <a:cubicBezTo>
                    <a:pt x="4565" y="1832"/>
                    <a:pt x="4357" y="2095"/>
                    <a:pt x="4256" y="2640"/>
                  </a:cubicBezTo>
                  <a:cubicBezTo>
                    <a:pt x="4195" y="2944"/>
                    <a:pt x="4195" y="3217"/>
                    <a:pt x="4195" y="3521"/>
                  </a:cubicBezTo>
                  <a:cubicBezTo>
                    <a:pt x="4165" y="3886"/>
                    <a:pt x="4195" y="4281"/>
                    <a:pt x="4195" y="4768"/>
                  </a:cubicBezTo>
                  <a:cubicBezTo>
                    <a:pt x="4013" y="4646"/>
                    <a:pt x="3952" y="4616"/>
                    <a:pt x="3891" y="4555"/>
                  </a:cubicBezTo>
                  <a:cubicBezTo>
                    <a:pt x="3010" y="3916"/>
                    <a:pt x="2159" y="3278"/>
                    <a:pt x="1277" y="2640"/>
                  </a:cubicBezTo>
                  <a:cubicBezTo>
                    <a:pt x="1081" y="2514"/>
                    <a:pt x="892" y="2452"/>
                    <a:pt x="721" y="2452"/>
                  </a:cubicBezTo>
                  <a:cubicBezTo>
                    <a:pt x="520" y="2452"/>
                    <a:pt x="345" y="2537"/>
                    <a:pt x="214" y="2701"/>
                  </a:cubicBezTo>
                  <a:cubicBezTo>
                    <a:pt x="1" y="3035"/>
                    <a:pt x="62" y="3430"/>
                    <a:pt x="487" y="3734"/>
                  </a:cubicBezTo>
                  <a:cubicBezTo>
                    <a:pt x="791" y="3977"/>
                    <a:pt x="1095" y="4190"/>
                    <a:pt x="1429" y="4433"/>
                  </a:cubicBezTo>
                  <a:cubicBezTo>
                    <a:pt x="822" y="4889"/>
                    <a:pt x="791" y="5315"/>
                    <a:pt x="1369" y="5801"/>
                  </a:cubicBezTo>
                  <a:cubicBezTo>
                    <a:pt x="1764" y="6135"/>
                    <a:pt x="2189" y="6409"/>
                    <a:pt x="2615" y="6713"/>
                  </a:cubicBezTo>
                  <a:cubicBezTo>
                    <a:pt x="2919" y="6895"/>
                    <a:pt x="3223" y="7108"/>
                    <a:pt x="3496" y="7290"/>
                  </a:cubicBezTo>
                  <a:cubicBezTo>
                    <a:pt x="3253" y="7382"/>
                    <a:pt x="3010" y="7442"/>
                    <a:pt x="2858" y="7564"/>
                  </a:cubicBezTo>
                  <a:cubicBezTo>
                    <a:pt x="2524" y="7868"/>
                    <a:pt x="2645" y="8233"/>
                    <a:pt x="2858" y="8567"/>
                  </a:cubicBezTo>
                  <a:cubicBezTo>
                    <a:pt x="3284" y="9145"/>
                    <a:pt x="3740" y="9752"/>
                    <a:pt x="4165" y="10360"/>
                  </a:cubicBezTo>
                  <a:lnTo>
                    <a:pt x="4043" y="10360"/>
                  </a:lnTo>
                  <a:cubicBezTo>
                    <a:pt x="3832" y="10255"/>
                    <a:pt x="3644" y="10201"/>
                    <a:pt x="3484" y="10201"/>
                  </a:cubicBezTo>
                  <a:cubicBezTo>
                    <a:pt x="3275" y="10201"/>
                    <a:pt x="3113" y="10293"/>
                    <a:pt x="3010" y="10482"/>
                  </a:cubicBezTo>
                  <a:cubicBezTo>
                    <a:pt x="2797" y="10816"/>
                    <a:pt x="2919" y="11211"/>
                    <a:pt x="3344" y="11485"/>
                  </a:cubicBezTo>
                  <a:cubicBezTo>
                    <a:pt x="3770" y="11789"/>
                    <a:pt x="4226" y="12093"/>
                    <a:pt x="4682" y="12366"/>
                  </a:cubicBezTo>
                  <a:cubicBezTo>
                    <a:pt x="4810" y="12443"/>
                    <a:pt x="4938" y="12479"/>
                    <a:pt x="5058" y="12479"/>
                  </a:cubicBezTo>
                  <a:cubicBezTo>
                    <a:pt x="5365" y="12479"/>
                    <a:pt x="5619" y="12243"/>
                    <a:pt x="5685" y="11850"/>
                  </a:cubicBezTo>
                  <a:cubicBezTo>
                    <a:pt x="5685" y="11759"/>
                    <a:pt x="5715" y="11607"/>
                    <a:pt x="5776" y="11576"/>
                  </a:cubicBezTo>
                  <a:cubicBezTo>
                    <a:pt x="6141" y="11363"/>
                    <a:pt x="6202" y="11059"/>
                    <a:pt x="6171" y="10847"/>
                  </a:cubicBezTo>
                  <a:cubicBezTo>
                    <a:pt x="6414" y="10482"/>
                    <a:pt x="6597" y="10239"/>
                    <a:pt x="6749" y="9965"/>
                  </a:cubicBezTo>
                  <a:cubicBezTo>
                    <a:pt x="6809" y="9904"/>
                    <a:pt x="6870" y="9783"/>
                    <a:pt x="6961" y="9783"/>
                  </a:cubicBezTo>
                  <a:cubicBezTo>
                    <a:pt x="7357" y="9722"/>
                    <a:pt x="7539" y="9418"/>
                    <a:pt x="7691" y="9114"/>
                  </a:cubicBezTo>
                  <a:cubicBezTo>
                    <a:pt x="8116" y="8263"/>
                    <a:pt x="8512" y="7442"/>
                    <a:pt x="8937" y="6622"/>
                  </a:cubicBezTo>
                  <a:cubicBezTo>
                    <a:pt x="9089" y="6318"/>
                    <a:pt x="9089" y="6014"/>
                    <a:pt x="8816" y="5801"/>
                  </a:cubicBezTo>
                  <a:cubicBezTo>
                    <a:pt x="8679" y="5679"/>
                    <a:pt x="8534" y="5619"/>
                    <a:pt x="8390" y="5619"/>
                  </a:cubicBezTo>
                  <a:cubicBezTo>
                    <a:pt x="8246" y="5619"/>
                    <a:pt x="8101" y="5679"/>
                    <a:pt x="7965" y="5801"/>
                  </a:cubicBezTo>
                  <a:cubicBezTo>
                    <a:pt x="7752" y="5983"/>
                    <a:pt x="7569" y="6227"/>
                    <a:pt x="7448" y="6470"/>
                  </a:cubicBezTo>
                  <a:cubicBezTo>
                    <a:pt x="7235" y="6865"/>
                    <a:pt x="7053" y="7290"/>
                    <a:pt x="6840" y="7686"/>
                  </a:cubicBezTo>
                  <a:cubicBezTo>
                    <a:pt x="6784" y="7796"/>
                    <a:pt x="6678" y="7933"/>
                    <a:pt x="6591" y="7933"/>
                  </a:cubicBezTo>
                  <a:cubicBezTo>
                    <a:pt x="6583" y="7933"/>
                    <a:pt x="6574" y="7931"/>
                    <a:pt x="6566" y="7929"/>
                  </a:cubicBezTo>
                  <a:cubicBezTo>
                    <a:pt x="6019" y="7929"/>
                    <a:pt x="5806" y="8293"/>
                    <a:pt x="5654" y="8749"/>
                  </a:cubicBezTo>
                  <a:cubicBezTo>
                    <a:pt x="5563" y="9023"/>
                    <a:pt x="5502" y="9327"/>
                    <a:pt x="5411" y="9722"/>
                  </a:cubicBezTo>
                  <a:cubicBezTo>
                    <a:pt x="4834" y="8962"/>
                    <a:pt x="4317" y="8263"/>
                    <a:pt x="3891" y="7686"/>
                  </a:cubicBezTo>
                  <a:cubicBezTo>
                    <a:pt x="4165" y="7503"/>
                    <a:pt x="4499" y="7382"/>
                    <a:pt x="4651" y="7138"/>
                  </a:cubicBezTo>
                  <a:cubicBezTo>
                    <a:pt x="4925" y="6622"/>
                    <a:pt x="4469" y="6318"/>
                    <a:pt x="4135" y="5953"/>
                  </a:cubicBezTo>
                  <a:cubicBezTo>
                    <a:pt x="4317" y="5862"/>
                    <a:pt x="4499" y="5862"/>
                    <a:pt x="4682" y="5831"/>
                  </a:cubicBezTo>
                  <a:cubicBezTo>
                    <a:pt x="4895" y="5771"/>
                    <a:pt x="5107" y="5679"/>
                    <a:pt x="5320" y="5588"/>
                  </a:cubicBezTo>
                  <a:cubicBezTo>
                    <a:pt x="5411" y="5558"/>
                    <a:pt x="5472" y="5406"/>
                    <a:pt x="5563" y="5406"/>
                  </a:cubicBezTo>
                  <a:cubicBezTo>
                    <a:pt x="6019" y="5315"/>
                    <a:pt x="6202" y="5011"/>
                    <a:pt x="6293" y="4616"/>
                  </a:cubicBezTo>
                  <a:cubicBezTo>
                    <a:pt x="6627" y="3339"/>
                    <a:pt x="6961" y="2062"/>
                    <a:pt x="7235" y="786"/>
                  </a:cubicBezTo>
                  <a:cubicBezTo>
                    <a:pt x="7335" y="362"/>
                    <a:pt x="7026" y="0"/>
                    <a:pt x="6661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4" name="Google Shape;15144;p43"/>
            <p:cNvSpPr/>
            <p:nvPr/>
          </p:nvSpPr>
          <p:spPr>
            <a:xfrm rot="-1880383">
              <a:off x="7933835" y="932889"/>
              <a:ext cx="131819" cy="115189"/>
            </a:xfrm>
            <a:custGeom>
              <a:rect b="b" l="l" r="r" t="t"/>
              <a:pathLst>
                <a:path extrusionOk="0" h="5818" w="6658">
                  <a:moveTo>
                    <a:pt x="5963" y="1"/>
                  </a:moveTo>
                  <a:cubicBezTo>
                    <a:pt x="5685" y="1"/>
                    <a:pt x="5432" y="172"/>
                    <a:pt x="5289" y="528"/>
                  </a:cubicBezTo>
                  <a:cubicBezTo>
                    <a:pt x="5168" y="892"/>
                    <a:pt x="5107" y="1257"/>
                    <a:pt x="5046" y="1622"/>
                  </a:cubicBezTo>
                  <a:cubicBezTo>
                    <a:pt x="4985" y="1956"/>
                    <a:pt x="5016" y="2290"/>
                    <a:pt x="4529" y="2351"/>
                  </a:cubicBezTo>
                  <a:cubicBezTo>
                    <a:pt x="4377" y="2351"/>
                    <a:pt x="4225" y="2625"/>
                    <a:pt x="4134" y="2807"/>
                  </a:cubicBezTo>
                  <a:cubicBezTo>
                    <a:pt x="4013" y="3020"/>
                    <a:pt x="3982" y="3294"/>
                    <a:pt x="3891" y="3537"/>
                  </a:cubicBezTo>
                  <a:cubicBezTo>
                    <a:pt x="2979" y="3050"/>
                    <a:pt x="2098" y="2594"/>
                    <a:pt x="1216" y="2108"/>
                  </a:cubicBezTo>
                  <a:cubicBezTo>
                    <a:pt x="1035" y="2017"/>
                    <a:pt x="870" y="1971"/>
                    <a:pt x="722" y="1971"/>
                  </a:cubicBezTo>
                  <a:cubicBezTo>
                    <a:pt x="522" y="1971"/>
                    <a:pt x="353" y="2055"/>
                    <a:pt x="213" y="2230"/>
                  </a:cubicBezTo>
                  <a:cubicBezTo>
                    <a:pt x="0" y="2503"/>
                    <a:pt x="92" y="2868"/>
                    <a:pt x="396" y="3202"/>
                  </a:cubicBezTo>
                  <a:cubicBezTo>
                    <a:pt x="487" y="3294"/>
                    <a:pt x="608" y="3415"/>
                    <a:pt x="578" y="3506"/>
                  </a:cubicBezTo>
                  <a:cubicBezTo>
                    <a:pt x="426" y="3932"/>
                    <a:pt x="608" y="4297"/>
                    <a:pt x="943" y="4509"/>
                  </a:cubicBezTo>
                  <a:cubicBezTo>
                    <a:pt x="1672" y="4996"/>
                    <a:pt x="2432" y="5421"/>
                    <a:pt x="3222" y="5786"/>
                  </a:cubicBezTo>
                  <a:cubicBezTo>
                    <a:pt x="3266" y="5808"/>
                    <a:pt x="3322" y="5817"/>
                    <a:pt x="3383" y="5817"/>
                  </a:cubicBezTo>
                  <a:cubicBezTo>
                    <a:pt x="3580" y="5817"/>
                    <a:pt x="3836" y="5719"/>
                    <a:pt x="3952" y="5604"/>
                  </a:cubicBezTo>
                  <a:cubicBezTo>
                    <a:pt x="4104" y="5452"/>
                    <a:pt x="4013" y="5117"/>
                    <a:pt x="4013" y="4844"/>
                  </a:cubicBezTo>
                  <a:cubicBezTo>
                    <a:pt x="4013" y="4813"/>
                    <a:pt x="3982" y="4752"/>
                    <a:pt x="3921" y="4631"/>
                  </a:cubicBezTo>
                  <a:lnTo>
                    <a:pt x="3921" y="4631"/>
                  </a:lnTo>
                  <a:cubicBezTo>
                    <a:pt x="4143" y="4805"/>
                    <a:pt x="4348" y="4905"/>
                    <a:pt x="4541" y="4905"/>
                  </a:cubicBezTo>
                  <a:cubicBezTo>
                    <a:pt x="4719" y="4905"/>
                    <a:pt x="4886" y="4820"/>
                    <a:pt x="5046" y="4631"/>
                  </a:cubicBezTo>
                  <a:cubicBezTo>
                    <a:pt x="5107" y="4570"/>
                    <a:pt x="5198" y="4540"/>
                    <a:pt x="5259" y="4540"/>
                  </a:cubicBezTo>
                  <a:cubicBezTo>
                    <a:pt x="5806" y="4509"/>
                    <a:pt x="5958" y="4114"/>
                    <a:pt x="6049" y="3689"/>
                  </a:cubicBezTo>
                  <a:cubicBezTo>
                    <a:pt x="6232" y="2777"/>
                    <a:pt x="6384" y="1865"/>
                    <a:pt x="6566" y="953"/>
                  </a:cubicBezTo>
                  <a:cubicBezTo>
                    <a:pt x="6657" y="528"/>
                    <a:pt x="6536" y="163"/>
                    <a:pt x="6201" y="41"/>
                  </a:cubicBezTo>
                  <a:cubicBezTo>
                    <a:pt x="6121" y="14"/>
                    <a:pt x="6041" y="1"/>
                    <a:pt x="5963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5" name="Google Shape;15145;p43"/>
            <p:cNvSpPr/>
            <p:nvPr/>
          </p:nvSpPr>
          <p:spPr>
            <a:xfrm rot="-1880383">
              <a:off x="7963929" y="938165"/>
              <a:ext cx="71632" cy="104636"/>
            </a:xfrm>
            <a:custGeom>
              <a:rect b="b" l="l" r="r" t="t"/>
              <a:pathLst>
                <a:path extrusionOk="0" h="5285" w="3618">
                  <a:moveTo>
                    <a:pt x="1415" y="0"/>
                  </a:moveTo>
                  <a:cubicBezTo>
                    <a:pt x="1364" y="0"/>
                    <a:pt x="1317" y="6"/>
                    <a:pt x="1277" y="19"/>
                  </a:cubicBezTo>
                  <a:cubicBezTo>
                    <a:pt x="1064" y="111"/>
                    <a:pt x="973" y="415"/>
                    <a:pt x="851" y="658"/>
                  </a:cubicBezTo>
                  <a:cubicBezTo>
                    <a:pt x="821" y="719"/>
                    <a:pt x="882" y="871"/>
                    <a:pt x="912" y="992"/>
                  </a:cubicBezTo>
                  <a:cubicBezTo>
                    <a:pt x="213" y="1175"/>
                    <a:pt x="0" y="1539"/>
                    <a:pt x="274" y="2086"/>
                  </a:cubicBezTo>
                  <a:cubicBezTo>
                    <a:pt x="730" y="2998"/>
                    <a:pt x="1247" y="3910"/>
                    <a:pt x="1763" y="4792"/>
                  </a:cubicBezTo>
                  <a:cubicBezTo>
                    <a:pt x="1972" y="5133"/>
                    <a:pt x="2227" y="5285"/>
                    <a:pt x="2530" y="5285"/>
                  </a:cubicBezTo>
                  <a:cubicBezTo>
                    <a:pt x="2713" y="5285"/>
                    <a:pt x="2913" y="5229"/>
                    <a:pt x="3131" y="5126"/>
                  </a:cubicBezTo>
                  <a:cubicBezTo>
                    <a:pt x="3496" y="4944"/>
                    <a:pt x="3617" y="4579"/>
                    <a:pt x="3435" y="4001"/>
                  </a:cubicBezTo>
                  <a:cubicBezTo>
                    <a:pt x="3101" y="2937"/>
                    <a:pt x="2736" y="1874"/>
                    <a:pt x="2341" y="840"/>
                  </a:cubicBezTo>
                  <a:cubicBezTo>
                    <a:pt x="2250" y="597"/>
                    <a:pt x="2158" y="323"/>
                    <a:pt x="1946" y="171"/>
                  </a:cubicBezTo>
                  <a:cubicBezTo>
                    <a:pt x="1827" y="77"/>
                    <a:pt x="1597" y="0"/>
                    <a:pt x="1415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6" name="Google Shape;15146;p43"/>
            <p:cNvSpPr/>
            <p:nvPr/>
          </p:nvSpPr>
          <p:spPr>
            <a:xfrm rot="-1880383">
              <a:off x="7808064" y="552666"/>
              <a:ext cx="383361" cy="875635"/>
            </a:xfrm>
            <a:custGeom>
              <a:rect b="b" l="l" r="r" t="t"/>
              <a:pathLst>
                <a:path extrusionOk="0" h="44227" w="19363">
                  <a:moveTo>
                    <a:pt x="3770" y="5381"/>
                  </a:moveTo>
                  <a:lnTo>
                    <a:pt x="3770" y="5381"/>
                  </a:lnTo>
                  <a:cubicBezTo>
                    <a:pt x="4742" y="6292"/>
                    <a:pt x="5776" y="7265"/>
                    <a:pt x="6900" y="8299"/>
                  </a:cubicBezTo>
                  <a:cubicBezTo>
                    <a:pt x="6515" y="8299"/>
                    <a:pt x="6171" y="8326"/>
                    <a:pt x="5840" y="8326"/>
                  </a:cubicBezTo>
                  <a:cubicBezTo>
                    <a:pt x="5675" y="8326"/>
                    <a:pt x="5512" y="8319"/>
                    <a:pt x="5350" y="8299"/>
                  </a:cubicBezTo>
                  <a:cubicBezTo>
                    <a:pt x="5138" y="8268"/>
                    <a:pt x="4955" y="8055"/>
                    <a:pt x="4773" y="7903"/>
                  </a:cubicBezTo>
                  <a:cubicBezTo>
                    <a:pt x="4562" y="7663"/>
                    <a:pt x="4382" y="7423"/>
                    <a:pt x="4172" y="7182"/>
                  </a:cubicBezTo>
                  <a:lnTo>
                    <a:pt x="4172" y="7182"/>
                  </a:lnTo>
                  <a:cubicBezTo>
                    <a:pt x="4180" y="7190"/>
                    <a:pt x="4187" y="7197"/>
                    <a:pt x="4195" y="7204"/>
                  </a:cubicBezTo>
                  <a:cubicBezTo>
                    <a:pt x="4104" y="6840"/>
                    <a:pt x="3982" y="6536"/>
                    <a:pt x="3891" y="6171"/>
                  </a:cubicBezTo>
                  <a:cubicBezTo>
                    <a:pt x="3831" y="5867"/>
                    <a:pt x="3800" y="5563"/>
                    <a:pt x="3770" y="5381"/>
                  </a:cubicBezTo>
                  <a:close/>
                  <a:moveTo>
                    <a:pt x="4226" y="1703"/>
                  </a:moveTo>
                  <a:lnTo>
                    <a:pt x="4226" y="1703"/>
                  </a:lnTo>
                  <a:cubicBezTo>
                    <a:pt x="5806" y="2189"/>
                    <a:pt x="7448" y="2523"/>
                    <a:pt x="8511" y="4013"/>
                  </a:cubicBezTo>
                  <a:cubicBezTo>
                    <a:pt x="8876" y="4529"/>
                    <a:pt x="9271" y="5016"/>
                    <a:pt x="9636" y="5533"/>
                  </a:cubicBezTo>
                  <a:cubicBezTo>
                    <a:pt x="10092" y="6201"/>
                    <a:pt x="10274" y="6900"/>
                    <a:pt x="9879" y="7691"/>
                  </a:cubicBezTo>
                  <a:cubicBezTo>
                    <a:pt x="9727" y="7995"/>
                    <a:pt x="9636" y="8359"/>
                    <a:pt x="9454" y="8815"/>
                  </a:cubicBezTo>
                  <a:cubicBezTo>
                    <a:pt x="9119" y="8329"/>
                    <a:pt x="8815" y="7903"/>
                    <a:pt x="8511" y="7478"/>
                  </a:cubicBezTo>
                  <a:cubicBezTo>
                    <a:pt x="8238" y="7052"/>
                    <a:pt x="7904" y="6657"/>
                    <a:pt x="7630" y="6201"/>
                  </a:cubicBezTo>
                  <a:cubicBezTo>
                    <a:pt x="7265" y="5593"/>
                    <a:pt x="6840" y="5077"/>
                    <a:pt x="6201" y="4742"/>
                  </a:cubicBezTo>
                  <a:lnTo>
                    <a:pt x="6201" y="4742"/>
                  </a:lnTo>
                  <a:cubicBezTo>
                    <a:pt x="6718" y="5776"/>
                    <a:pt x="7235" y="6809"/>
                    <a:pt x="7782" y="7812"/>
                  </a:cubicBezTo>
                  <a:cubicBezTo>
                    <a:pt x="7934" y="8116"/>
                    <a:pt x="8086" y="8450"/>
                    <a:pt x="8116" y="8846"/>
                  </a:cubicBezTo>
                  <a:cubicBezTo>
                    <a:pt x="7995" y="8785"/>
                    <a:pt x="7843" y="8724"/>
                    <a:pt x="7752" y="8633"/>
                  </a:cubicBezTo>
                  <a:cubicBezTo>
                    <a:pt x="6566" y="7447"/>
                    <a:pt x="5381" y="6292"/>
                    <a:pt x="4195" y="5107"/>
                  </a:cubicBezTo>
                  <a:cubicBezTo>
                    <a:pt x="3709" y="4590"/>
                    <a:pt x="3587" y="3344"/>
                    <a:pt x="3952" y="2736"/>
                  </a:cubicBezTo>
                  <a:cubicBezTo>
                    <a:pt x="4013" y="2675"/>
                    <a:pt x="4195" y="2706"/>
                    <a:pt x="4286" y="2675"/>
                  </a:cubicBezTo>
                  <a:cubicBezTo>
                    <a:pt x="4074" y="2219"/>
                    <a:pt x="4074" y="2219"/>
                    <a:pt x="4226" y="1703"/>
                  </a:cubicBezTo>
                  <a:close/>
                  <a:moveTo>
                    <a:pt x="12524" y="5320"/>
                  </a:moveTo>
                  <a:cubicBezTo>
                    <a:pt x="13162" y="5988"/>
                    <a:pt x="13436" y="6809"/>
                    <a:pt x="13679" y="7599"/>
                  </a:cubicBezTo>
                  <a:cubicBezTo>
                    <a:pt x="13740" y="7873"/>
                    <a:pt x="13770" y="8147"/>
                    <a:pt x="13831" y="8420"/>
                  </a:cubicBezTo>
                  <a:cubicBezTo>
                    <a:pt x="14043" y="9241"/>
                    <a:pt x="13891" y="9849"/>
                    <a:pt x="13101" y="10396"/>
                  </a:cubicBezTo>
                  <a:cubicBezTo>
                    <a:pt x="12433" y="10882"/>
                    <a:pt x="11977" y="11642"/>
                    <a:pt x="11338" y="12372"/>
                  </a:cubicBezTo>
                  <a:cubicBezTo>
                    <a:pt x="11369" y="10882"/>
                    <a:pt x="11916" y="9545"/>
                    <a:pt x="12037" y="8147"/>
                  </a:cubicBezTo>
                  <a:cubicBezTo>
                    <a:pt x="11977" y="8147"/>
                    <a:pt x="11916" y="8116"/>
                    <a:pt x="11885" y="8116"/>
                  </a:cubicBezTo>
                  <a:cubicBezTo>
                    <a:pt x="11521" y="9423"/>
                    <a:pt x="11156" y="10730"/>
                    <a:pt x="10791" y="12128"/>
                  </a:cubicBezTo>
                  <a:cubicBezTo>
                    <a:pt x="9970" y="10943"/>
                    <a:pt x="9545" y="9788"/>
                    <a:pt x="10062" y="8450"/>
                  </a:cubicBezTo>
                  <a:cubicBezTo>
                    <a:pt x="10578" y="7204"/>
                    <a:pt x="11156" y="5988"/>
                    <a:pt x="12524" y="5320"/>
                  </a:cubicBezTo>
                  <a:close/>
                  <a:moveTo>
                    <a:pt x="5956" y="8863"/>
                  </a:moveTo>
                  <a:cubicBezTo>
                    <a:pt x="6419" y="8863"/>
                    <a:pt x="6885" y="8935"/>
                    <a:pt x="7356" y="9089"/>
                  </a:cubicBezTo>
                  <a:cubicBezTo>
                    <a:pt x="8633" y="9484"/>
                    <a:pt x="9150" y="10122"/>
                    <a:pt x="9484" y="11581"/>
                  </a:cubicBezTo>
                  <a:cubicBezTo>
                    <a:pt x="8390" y="11186"/>
                    <a:pt x="7417" y="10548"/>
                    <a:pt x="6293" y="10365"/>
                  </a:cubicBezTo>
                  <a:lnTo>
                    <a:pt x="6293" y="10365"/>
                  </a:lnTo>
                  <a:cubicBezTo>
                    <a:pt x="7508" y="11216"/>
                    <a:pt x="8998" y="11551"/>
                    <a:pt x="10001" y="12706"/>
                  </a:cubicBezTo>
                  <a:cubicBezTo>
                    <a:pt x="9059" y="12554"/>
                    <a:pt x="8147" y="12402"/>
                    <a:pt x="7235" y="12280"/>
                  </a:cubicBezTo>
                  <a:cubicBezTo>
                    <a:pt x="7150" y="12280"/>
                    <a:pt x="7060" y="12275"/>
                    <a:pt x="6971" y="12275"/>
                  </a:cubicBezTo>
                  <a:cubicBezTo>
                    <a:pt x="6837" y="12275"/>
                    <a:pt x="6706" y="12286"/>
                    <a:pt x="6597" y="12341"/>
                  </a:cubicBezTo>
                  <a:cubicBezTo>
                    <a:pt x="6400" y="12428"/>
                    <a:pt x="6220" y="12465"/>
                    <a:pt x="6053" y="12465"/>
                  </a:cubicBezTo>
                  <a:cubicBezTo>
                    <a:pt x="5572" y="12465"/>
                    <a:pt x="5194" y="12155"/>
                    <a:pt x="4834" y="11794"/>
                  </a:cubicBezTo>
                  <a:cubicBezTo>
                    <a:pt x="4438" y="11399"/>
                    <a:pt x="4013" y="11065"/>
                    <a:pt x="3618" y="10669"/>
                  </a:cubicBezTo>
                  <a:cubicBezTo>
                    <a:pt x="3405" y="10426"/>
                    <a:pt x="3223" y="10153"/>
                    <a:pt x="2949" y="9757"/>
                  </a:cubicBezTo>
                  <a:cubicBezTo>
                    <a:pt x="3967" y="9197"/>
                    <a:pt x="4956" y="8863"/>
                    <a:pt x="5956" y="8863"/>
                  </a:cubicBezTo>
                  <a:close/>
                  <a:moveTo>
                    <a:pt x="14682" y="10122"/>
                  </a:moveTo>
                  <a:cubicBezTo>
                    <a:pt x="14834" y="10365"/>
                    <a:pt x="15016" y="10639"/>
                    <a:pt x="15138" y="10943"/>
                  </a:cubicBezTo>
                  <a:cubicBezTo>
                    <a:pt x="15594" y="12128"/>
                    <a:pt x="15746" y="13344"/>
                    <a:pt x="15654" y="14621"/>
                  </a:cubicBezTo>
                  <a:cubicBezTo>
                    <a:pt x="15594" y="15077"/>
                    <a:pt x="15442" y="15350"/>
                    <a:pt x="15016" y="15624"/>
                  </a:cubicBezTo>
                  <a:cubicBezTo>
                    <a:pt x="14256" y="16171"/>
                    <a:pt x="13588" y="16809"/>
                    <a:pt x="12767" y="17478"/>
                  </a:cubicBezTo>
                  <a:cubicBezTo>
                    <a:pt x="13132" y="16080"/>
                    <a:pt x="13496" y="14742"/>
                    <a:pt x="13891" y="13375"/>
                  </a:cubicBezTo>
                  <a:cubicBezTo>
                    <a:pt x="13831" y="13375"/>
                    <a:pt x="13770" y="13344"/>
                    <a:pt x="13709" y="13344"/>
                  </a:cubicBezTo>
                  <a:cubicBezTo>
                    <a:pt x="13314" y="14499"/>
                    <a:pt x="12919" y="15624"/>
                    <a:pt x="12524" y="16779"/>
                  </a:cubicBezTo>
                  <a:cubicBezTo>
                    <a:pt x="12463" y="16779"/>
                    <a:pt x="12402" y="16809"/>
                    <a:pt x="12341" y="16809"/>
                  </a:cubicBezTo>
                  <a:cubicBezTo>
                    <a:pt x="12037" y="15867"/>
                    <a:pt x="11733" y="14925"/>
                    <a:pt x="11460" y="13982"/>
                  </a:cubicBezTo>
                  <a:cubicBezTo>
                    <a:pt x="11399" y="13861"/>
                    <a:pt x="11460" y="13679"/>
                    <a:pt x="11521" y="13527"/>
                  </a:cubicBezTo>
                  <a:cubicBezTo>
                    <a:pt x="11855" y="12189"/>
                    <a:pt x="13192" y="10730"/>
                    <a:pt x="14682" y="10122"/>
                  </a:cubicBezTo>
                  <a:close/>
                  <a:moveTo>
                    <a:pt x="7537" y="12819"/>
                  </a:moveTo>
                  <a:cubicBezTo>
                    <a:pt x="8457" y="12819"/>
                    <a:pt x="9340" y="13043"/>
                    <a:pt x="10214" y="13557"/>
                  </a:cubicBezTo>
                  <a:cubicBezTo>
                    <a:pt x="10366" y="13648"/>
                    <a:pt x="10518" y="13800"/>
                    <a:pt x="10578" y="13952"/>
                  </a:cubicBezTo>
                  <a:cubicBezTo>
                    <a:pt x="10913" y="14894"/>
                    <a:pt x="11217" y="15837"/>
                    <a:pt x="11551" y="16779"/>
                  </a:cubicBezTo>
                  <a:lnTo>
                    <a:pt x="11399" y="16870"/>
                  </a:lnTo>
                  <a:cubicBezTo>
                    <a:pt x="10578" y="16201"/>
                    <a:pt x="9727" y="15533"/>
                    <a:pt x="8907" y="14864"/>
                  </a:cubicBezTo>
                  <a:cubicBezTo>
                    <a:pt x="8846" y="14925"/>
                    <a:pt x="8815" y="14955"/>
                    <a:pt x="8755" y="15016"/>
                  </a:cubicBezTo>
                  <a:cubicBezTo>
                    <a:pt x="8907" y="15168"/>
                    <a:pt x="9028" y="15350"/>
                    <a:pt x="9180" y="15502"/>
                  </a:cubicBezTo>
                  <a:cubicBezTo>
                    <a:pt x="9879" y="16171"/>
                    <a:pt x="10639" y="16809"/>
                    <a:pt x="11338" y="17478"/>
                  </a:cubicBezTo>
                  <a:cubicBezTo>
                    <a:pt x="11612" y="17752"/>
                    <a:pt x="11794" y="18147"/>
                    <a:pt x="12098" y="18542"/>
                  </a:cubicBezTo>
                  <a:cubicBezTo>
                    <a:pt x="11956" y="18542"/>
                    <a:pt x="11882" y="18555"/>
                    <a:pt x="11839" y="18555"/>
                  </a:cubicBezTo>
                  <a:cubicBezTo>
                    <a:pt x="11818" y="18555"/>
                    <a:pt x="11804" y="18552"/>
                    <a:pt x="11794" y="18542"/>
                  </a:cubicBezTo>
                  <a:cubicBezTo>
                    <a:pt x="10822" y="17326"/>
                    <a:pt x="9484" y="16931"/>
                    <a:pt x="7995" y="16870"/>
                  </a:cubicBezTo>
                  <a:cubicBezTo>
                    <a:pt x="7569" y="16870"/>
                    <a:pt x="7235" y="16748"/>
                    <a:pt x="6992" y="16414"/>
                  </a:cubicBezTo>
                  <a:cubicBezTo>
                    <a:pt x="6475" y="15624"/>
                    <a:pt x="5989" y="14834"/>
                    <a:pt x="5502" y="14013"/>
                  </a:cubicBezTo>
                  <a:cubicBezTo>
                    <a:pt x="5381" y="13800"/>
                    <a:pt x="5381" y="13496"/>
                    <a:pt x="5320" y="13192"/>
                  </a:cubicBezTo>
                  <a:cubicBezTo>
                    <a:pt x="6089" y="12953"/>
                    <a:pt x="6824" y="12819"/>
                    <a:pt x="7537" y="12819"/>
                  </a:cubicBezTo>
                  <a:close/>
                  <a:moveTo>
                    <a:pt x="16354" y="15411"/>
                  </a:moveTo>
                  <a:cubicBezTo>
                    <a:pt x="16506" y="15745"/>
                    <a:pt x="16688" y="16019"/>
                    <a:pt x="16779" y="16293"/>
                  </a:cubicBezTo>
                  <a:cubicBezTo>
                    <a:pt x="16870" y="16566"/>
                    <a:pt x="16931" y="16870"/>
                    <a:pt x="16961" y="17174"/>
                  </a:cubicBezTo>
                  <a:cubicBezTo>
                    <a:pt x="17022" y="17782"/>
                    <a:pt x="17144" y="18390"/>
                    <a:pt x="17053" y="18967"/>
                  </a:cubicBezTo>
                  <a:cubicBezTo>
                    <a:pt x="16961" y="19697"/>
                    <a:pt x="16141" y="19666"/>
                    <a:pt x="15715" y="20062"/>
                  </a:cubicBezTo>
                  <a:cubicBezTo>
                    <a:pt x="15290" y="20487"/>
                    <a:pt x="14803" y="20882"/>
                    <a:pt x="14226" y="21369"/>
                  </a:cubicBezTo>
                  <a:cubicBezTo>
                    <a:pt x="14499" y="20092"/>
                    <a:pt x="15107" y="19059"/>
                    <a:pt x="15320" y="17904"/>
                  </a:cubicBezTo>
                  <a:lnTo>
                    <a:pt x="15320" y="17904"/>
                  </a:lnTo>
                  <a:cubicBezTo>
                    <a:pt x="14591" y="19089"/>
                    <a:pt x="14165" y="20396"/>
                    <a:pt x="13436" y="21673"/>
                  </a:cubicBezTo>
                  <a:cubicBezTo>
                    <a:pt x="13253" y="20761"/>
                    <a:pt x="13071" y="19849"/>
                    <a:pt x="12888" y="18937"/>
                  </a:cubicBezTo>
                  <a:cubicBezTo>
                    <a:pt x="12888" y="18815"/>
                    <a:pt x="12888" y="18694"/>
                    <a:pt x="12949" y="18572"/>
                  </a:cubicBezTo>
                  <a:cubicBezTo>
                    <a:pt x="13648" y="17113"/>
                    <a:pt x="14743" y="16049"/>
                    <a:pt x="16354" y="15411"/>
                  </a:cubicBezTo>
                  <a:close/>
                  <a:moveTo>
                    <a:pt x="8250" y="17350"/>
                  </a:moveTo>
                  <a:cubicBezTo>
                    <a:pt x="10617" y="17350"/>
                    <a:pt x="12629" y="19205"/>
                    <a:pt x="12524" y="21612"/>
                  </a:cubicBezTo>
                  <a:cubicBezTo>
                    <a:pt x="11733" y="20821"/>
                    <a:pt x="11034" y="20031"/>
                    <a:pt x="10122" y="19454"/>
                  </a:cubicBezTo>
                  <a:lnTo>
                    <a:pt x="10122" y="19454"/>
                  </a:lnTo>
                  <a:cubicBezTo>
                    <a:pt x="10943" y="20487"/>
                    <a:pt x="11977" y="21308"/>
                    <a:pt x="12493" y="22615"/>
                  </a:cubicBezTo>
                  <a:cubicBezTo>
                    <a:pt x="12281" y="22372"/>
                    <a:pt x="12037" y="22128"/>
                    <a:pt x="11825" y="21916"/>
                  </a:cubicBezTo>
                  <a:cubicBezTo>
                    <a:pt x="11065" y="21186"/>
                    <a:pt x="10183" y="20791"/>
                    <a:pt x="9119" y="20700"/>
                  </a:cubicBezTo>
                  <a:cubicBezTo>
                    <a:pt x="8876" y="20670"/>
                    <a:pt x="8542" y="20639"/>
                    <a:pt x="8420" y="20457"/>
                  </a:cubicBezTo>
                  <a:cubicBezTo>
                    <a:pt x="7812" y="19575"/>
                    <a:pt x="7204" y="18633"/>
                    <a:pt x="7174" y="17478"/>
                  </a:cubicBezTo>
                  <a:cubicBezTo>
                    <a:pt x="7537" y="17391"/>
                    <a:pt x="7898" y="17350"/>
                    <a:pt x="8250" y="17350"/>
                  </a:cubicBezTo>
                  <a:close/>
                  <a:moveTo>
                    <a:pt x="8974" y="21218"/>
                  </a:moveTo>
                  <a:cubicBezTo>
                    <a:pt x="11133" y="21218"/>
                    <a:pt x="13223" y="23296"/>
                    <a:pt x="13223" y="25715"/>
                  </a:cubicBezTo>
                  <a:cubicBezTo>
                    <a:pt x="12402" y="25046"/>
                    <a:pt x="11764" y="24165"/>
                    <a:pt x="10791" y="23739"/>
                  </a:cubicBezTo>
                  <a:lnTo>
                    <a:pt x="10791" y="23739"/>
                  </a:lnTo>
                  <a:cubicBezTo>
                    <a:pt x="11581" y="24560"/>
                    <a:pt x="12372" y="25381"/>
                    <a:pt x="13132" y="26201"/>
                  </a:cubicBezTo>
                  <a:cubicBezTo>
                    <a:pt x="13101" y="26262"/>
                    <a:pt x="13040" y="26323"/>
                    <a:pt x="13010" y="26384"/>
                  </a:cubicBezTo>
                  <a:cubicBezTo>
                    <a:pt x="12858" y="26262"/>
                    <a:pt x="12706" y="26171"/>
                    <a:pt x="12554" y="26050"/>
                  </a:cubicBezTo>
                  <a:cubicBezTo>
                    <a:pt x="11673" y="25350"/>
                    <a:pt x="10670" y="24925"/>
                    <a:pt x="9575" y="24743"/>
                  </a:cubicBezTo>
                  <a:cubicBezTo>
                    <a:pt x="8967" y="24621"/>
                    <a:pt x="8694" y="24347"/>
                    <a:pt x="8542" y="23770"/>
                  </a:cubicBezTo>
                  <a:cubicBezTo>
                    <a:pt x="8359" y="22949"/>
                    <a:pt x="8086" y="22128"/>
                    <a:pt x="8207" y="21308"/>
                  </a:cubicBezTo>
                  <a:cubicBezTo>
                    <a:pt x="8462" y="21247"/>
                    <a:pt x="8718" y="21218"/>
                    <a:pt x="8974" y="21218"/>
                  </a:cubicBezTo>
                  <a:close/>
                  <a:moveTo>
                    <a:pt x="17357" y="19727"/>
                  </a:moveTo>
                  <a:cubicBezTo>
                    <a:pt x="18208" y="21247"/>
                    <a:pt x="17630" y="22676"/>
                    <a:pt x="17569" y="23891"/>
                  </a:cubicBezTo>
                  <a:cubicBezTo>
                    <a:pt x="16597" y="24621"/>
                    <a:pt x="15806" y="25229"/>
                    <a:pt x="14925" y="25928"/>
                  </a:cubicBezTo>
                  <a:cubicBezTo>
                    <a:pt x="15320" y="24803"/>
                    <a:pt x="15715" y="23739"/>
                    <a:pt x="16110" y="22676"/>
                  </a:cubicBezTo>
                  <a:cubicBezTo>
                    <a:pt x="16050" y="22645"/>
                    <a:pt x="15989" y="22615"/>
                    <a:pt x="15928" y="22615"/>
                  </a:cubicBezTo>
                  <a:cubicBezTo>
                    <a:pt x="15350" y="23891"/>
                    <a:pt x="14803" y="25198"/>
                    <a:pt x="14256" y="26505"/>
                  </a:cubicBezTo>
                  <a:cubicBezTo>
                    <a:pt x="14195" y="26475"/>
                    <a:pt x="14135" y="26475"/>
                    <a:pt x="14104" y="26475"/>
                  </a:cubicBezTo>
                  <a:cubicBezTo>
                    <a:pt x="13983" y="25624"/>
                    <a:pt x="13831" y="24803"/>
                    <a:pt x="13800" y="23983"/>
                  </a:cubicBezTo>
                  <a:cubicBezTo>
                    <a:pt x="13800" y="23527"/>
                    <a:pt x="13983" y="23010"/>
                    <a:pt x="14195" y="22584"/>
                  </a:cubicBezTo>
                  <a:cubicBezTo>
                    <a:pt x="14864" y="21247"/>
                    <a:pt x="15958" y="20396"/>
                    <a:pt x="17357" y="19727"/>
                  </a:cubicBezTo>
                  <a:close/>
                  <a:moveTo>
                    <a:pt x="17904" y="24743"/>
                  </a:moveTo>
                  <a:cubicBezTo>
                    <a:pt x="18147" y="25290"/>
                    <a:pt x="18360" y="25867"/>
                    <a:pt x="18025" y="26505"/>
                  </a:cubicBezTo>
                  <a:cubicBezTo>
                    <a:pt x="17965" y="26627"/>
                    <a:pt x="18025" y="26779"/>
                    <a:pt x="17995" y="26901"/>
                  </a:cubicBezTo>
                  <a:cubicBezTo>
                    <a:pt x="17965" y="27478"/>
                    <a:pt x="17965" y="28025"/>
                    <a:pt x="17843" y="28603"/>
                  </a:cubicBezTo>
                  <a:cubicBezTo>
                    <a:pt x="17813" y="28785"/>
                    <a:pt x="17539" y="28937"/>
                    <a:pt x="17357" y="29059"/>
                  </a:cubicBezTo>
                  <a:cubicBezTo>
                    <a:pt x="16749" y="29393"/>
                    <a:pt x="16141" y="29727"/>
                    <a:pt x="15502" y="30092"/>
                  </a:cubicBezTo>
                  <a:cubicBezTo>
                    <a:pt x="15837" y="29150"/>
                    <a:pt x="16536" y="28390"/>
                    <a:pt x="16840" y="27417"/>
                  </a:cubicBezTo>
                  <a:lnTo>
                    <a:pt x="16840" y="27417"/>
                  </a:lnTo>
                  <a:cubicBezTo>
                    <a:pt x="16566" y="27782"/>
                    <a:pt x="16293" y="28116"/>
                    <a:pt x="16050" y="28481"/>
                  </a:cubicBezTo>
                  <a:cubicBezTo>
                    <a:pt x="15776" y="28876"/>
                    <a:pt x="15502" y="29271"/>
                    <a:pt x="15229" y="29697"/>
                  </a:cubicBezTo>
                  <a:cubicBezTo>
                    <a:pt x="14955" y="30092"/>
                    <a:pt x="14712" y="30487"/>
                    <a:pt x="14469" y="30913"/>
                  </a:cubicBezTo>
                  <a:cubicBezTo>
                    <a:pt x="14135" y="27812"/>
                    <a:pt x="15746" y="24986"/>
                    <a:pt x="17904" y="24743"/>
                  </a:cubicBezTo>
                  <a:close/>
                  <a:moveTo>
                    <a:pt x="8724" y="25107"/>
                  </a:moveTo>
                  <a:cubicBezTo>
                    <a:pt x="10366" y="25472"/>
                    <a:pt x="11885" y="25898"/>
                    <a:pt x="13010" y="27174"/>
                  </a:cubicBezTo>
                  <a:cubicBezTo>
                    <a:pt x="13344" y="27569"/>
                    <a:pt x="13588" y="27964"/>
                    <a:pt x="13588" y="28481"/>
                  </a:cubicBezTo>
                  <a:cubicBezTo>
                    <a:pt x="13588" y="29119"/>
                    <a:pt x="13648" y="29788"/>
                    <a:pt x="13557" y="30518"/>
                  </a:cubicBezTo>
                  <a:lnTo>
                    <a:pt x="11855" y="28025"/>
                  </a:lnTo>
                  <a:lnTo>
                    <a:pt x="11673" y="28177"/>
                  </a:lnTo>
                  <a:cubicBezTo>
                    <a:pt x="11885" y="28512"/>
                    <a:pt x="12068" y="28846"/>
                    <a:pt x="12250" y="29180"/>
                  </a:cubicBezTo>
                  <a:cubicBezTo>
                    <a:pt x="12645" y="29849"/>
                    <a:pt x="13040" y="30548"/>
                    <a:pt x="13436" y="31217"/>
                  </a:cubicBezTo>
                  <a:cubicBezTo>
                    <a:pt x="13679" y="31673"/>
                    <a:pt x="13770" y="32189"/>
                    <a:pt x="13527" y="32797"/>
                  </a:cubicBezTo>
                  <a:cubicBezTo>
                    <a:pt x="13436" y="32615"/>
                    <a:pt x="13344" y="32524"/>
                    <a:pt x="13314" y="32433"/>
                  </a:cubicBezTo>
                  <a:cubicBezTo>
                    <a:pt x="12797" y="30943"/>
                    <a:pt x="11794" y="29849"/>
                    <a:pt x="10426" y="29059"/>
                  </a:cubicBezTo>
                  <a:cubicBezTo>
                    <a:pt x="10122" y="28876"/>
                    <a:pt x="9818" y="28572"/>
                    <a:pt x="9636" y="28238"/>
                  </a:cubicBezTo>
                  <a:cubicBezTo>
                    <a:pt x="9271" y="27478"/>
                    <a:pt x="8998" y="26688"/>
                    <a:pt x="8724" y="25867"/>
                  </a:cubicBezTo>
                  <a:cubicBezTo>
                    <a:pt x="8663" y="25685"/>
                    <a:pt x="8724" y="25411"/>
                    <a:pt x="8724" y="25107"/>
                  </a:cubicBezTo>
                  <a:close/>
                  <a:moveTo>
                    <a:pt x="18451" y="29423"/>
                  </a:moveTo>
                  <a:cubicBezTo>
                    <a:pt x="18481" y="29910"/>
                    <a:pt x="18572" y="30396"/>
                    <a:pt x="18542" y="30852"/>
                  </a:cubicBezTo>
                  <a:cubicBezTo>
                    <a:pt x="18481" y="31460"/>
                    <a:pt x="18360" y="32037"/>
                    <a:pt x="18238" y="32645"/>
                  </a:cubicBezTo>
                  <a:cubicBezTo>
                    <a:pt x="18208" y="32949"/>
                    <a:pt x="18086" y="33192"/>
                    <a:pt x="17721" y="33284"/>
                  </a:cubicBezTo>
                  <a:cubicBezTo>
                    <a:pt x="16627" y="33557"/>
                    <a:pt x="15746" y="34196"/>
                    <a:pt x="14986" y="35016"/>
                  </a:cubicBezTo>
                  <a:cubicBezTo>
                    <a:pt x="14925" y="35077"/>
                    <a:pt x="14834" y="35138"/>
                    <a:pt x="14621" y="35138"/>
                  </a:cubicBezTo>
                  <a:cubicBezTo>
                    <a:pt x="15229" y="34135"/>
                    <a:pt x="15867" y="33162"/>
                    <a:pt x="16475" y="32189"/>
                  </a:cubicBezTo>
                  <a:cubicBezTo>
                    <a:pt x="16414" y="32159"/>
                    <a:pt x="16354" y="32098"/>
                    <a:pt x="16323" y="32068"/>
                  </a:cubicBezTo>
                  <a:cubicBezTo>
                    <a:pt x="15594" y="33101"/>
                    <a:pt x="14834" y="34135"/>
                    <a:pt x="14104" y="35199"/>
                  </a:cubicBezTo>
                  <a:cubicBezTo>
                    <a:pt x="13648" y="33284"/>
                    <a:pt x="15715" y="29727"/>
                    <a:pt x="18451" y="29423"/>
                  </a:cubicBezTo>
                  <a:close/>
                  <a:moveTo>
                    <a:pt x="9363" y="29119"/>
                  </a:moveTo>
                  <a:cubicBezTo>
                    <a:pt x="11916" y="29849"/>
                    <a:pt x="13132" y="31977"/>
                    <a:pt x="13284" y="34682"/>
                  </a:cubicBezTo>
                  <a:cubicBezTo>
                    <a:pt x="12706" y="33740"/>
                    <a:pt x="12189" y="32980"/>
                    <a:pt x="11673" y="32189"/>
                  </a:cubicBezTo>
                  <a:cubicBezTo>
                    <a:pt x="11612" y="32220"/>
                    <a:pt x="11551" y="32250"/>
                    <a:pt x="11490" y="32281"/>
                  </a:cubicBezTo>
                  <a:cubicBezTo>
                    <a:pt x="11794" y="32858"/>
                    <a:pt x="12129" y="33405"/>
                    <a:pt x="12402" y="33952"/>
                  </a:cubicBezTo>
                  <a:cubicBezTo>
                    <a:pt x="12706" y="34530"/>
                    <a:pt x="13071" y="35107"/>
                    <a:pt x="13192" y="35989"/>
                  </a:cubicBezTo>
                  <a:cubicBezTo>
                    <a:pt x="12858" y="35411"/>
                    <a:pt x="12645" y="34986"/>
                    <a:pt x="12433" y="34621"/>
                  </a:cubicBezTo>
                  <a:cubicBezTo>
                    <a:pt x="11825" y="33618"/>
                    <a:pt x="10943" y="32919"/>
                    <a:pt x="9879" y="32493"/>
                  </a:cubicBezTo>
                  <a:cubicBezTo>
                    <a:pt x="9454" y="32311"/>
                    <a:pt x="9241" y="32068"/>
                    <a:pt x="9211" y="31612"/>
                  </a:cubicBezTo>
                  <a:cubicBezTo>
                    <a:pt x="9119" y="30791"/>
                    <a:pt x="8998" y="29940"/>
                    <a:pt x="9363" y="29119"/>
                  </a:cubicBezTo>
                  <a:close/>
                  <a:moveTo>
                    <a:pt x="18816" y="33740"/>
                  </a:moveTo>
                  <a:cubicBezTo>
                    <a:pt x="18785" y="34165"/>
                    <a:pt x="18785" y="34591"/>
                    <a:pt x="18694" y="34986"/>
                  </a:cubicBezTo>
                  <a:cubicBezTo>
                    <a:pt x="18633" y="35442"/>
                    <a:pt x="18512" y="35867"/>
                    <a:pt x="18360" y="36293"/>
                  </a:cubicBezTo>
                  <a:cubicBezTo>
                    <a:pt x="18056" y="37326"/>
                    <a:pt x="18086" y="37144"/>
                    <a:pt x="17144" y="37296"/>
                  </a:cubicBezTo>
                  <a:cubicBezTo>
                    <a:pt x="16293" y="37448"/>
                    <a:pt x="15502" y="37813"/>
                    <a:pt x="14591" y="38117"/>
                  </a:cubicBezTo>
                  <a:cubicBezTo>
                    <a:pt x="15016" y="37539"/>
                    <a:pt x="15411" y="36962"/>
                    <a:pt x="15837" y="36414"/>
                  </a:cubicBezTo>
                  <a:cubicBezTo>
                    <a:pt x="15806" y="36384"/>
                    <a:pt x="15746" y="36354"/>
                    <a:pt x="15715" y="36323"/>
                  </a:cubicBezTo>
                  <a:cubicBezTo>
                    <a:pt x="15320" y="36779"/>
                    <a:pt x="14925" y="37205"/>
                    <a:pt x="14530" y="37691"/>
                  </a:cubicBezTo>
                  <a:cubicBezTo>
                    <a:pt x="14135" y="38147"/>
                    <a:pt x="13770" y="38603"/>
                    <a:pt x="13375" y="39089"/>
                  </a:cubicBezTo>
                  <a:cubicBezTo>
                    <a:pt x="14013" y="36110"/>
                    <a:pt x="16414" y="33800"/>
                    <a:pt x="18816" y="33740"/>
                  </a:cubicBezTo>
                  <a:close/>
                  <a:moveTo>
                    <a:pt x="8755" y="32645"/>
                  </a:moveTo>
                  <a:cubicBezTo>
                    <a:pt x="11369" y="32949"/>
                    <a:pt x="13466" y="36171"/>
                    <a:pt x="12676" y="38785"/>
                  </a:cubicBezTo>
                  <a:cubicBezTo>
                    <a:pt x="12159" y="37630"/>
                    <a:pt x="11703" y="36658"/>
                    <a:pt x="11247" y="35685"/>
                  </a:cubicBezTo>
                  <a:cubicBezTo>
                    <a:pt x="11186" y="35715"/>
                    <a:pt x="11125" y="35746"/>
                    <a:pt x="11034" y="35776"/>
                  </a:cubicBezTo>
                  <a:cubicBezTo>
                    <a:pt x="11490" y="37235"/>
                    <a:pt x="12433" y="38572"/>
                    <a:pt x="12433" y="40366"/>
                  </a:cubicBezTo>
                  <a:cubicBezTo>
                    <a:pt x="12250" y="40123"/>
                    <a:pt x="12129" y="40062"/>
                    <a:pt x="12129" y="39940"/>
                  </a:cubicBezTo>
                  <a:cubicBezTo>
                    <a:pt x="11733" y="38360"/>
                    <a:pt x="10730" y="37265"/>
                    <a:pt x="9393" y="36475"/>
                  </a:cubicBezTo>
                  <a:cubicBezTo>
                    <a:pt x="8785" y="36141"/>
                    <a:pt x="8572" y="35715"/>
                    <a:pt x="8633" y="35077"/>
                  </a:cubicBezTo>
                  <a:cubicBezTo>
                    <a:pt x="8694" y="34256"/>
                    <a:pt x="8724" y="33466"/>
                    <a:pt x="8755" y="32645"/>
                  </a:cubicBezTo>
                  <a:close/>
                  <a:moveTo>
                    <a:pt x="7508" y="36262"/>
                  </a:moveTo>
                  <a:lnTo>
                    <a:pt x="7508" y="36262"/>
                  </a:lnTo>
                  <a:cubicBezTo>
                    <a:pt x="10426" y="36566"/>
                    <a:pt x="12676" y="40092"/>
                    <a:pt x="11612" y="42676"/>
                  </a:cubicBezTo>
                  <a:cubicBezTo>
                    <a:pt x="11125" y="41612"/>
                    <a:pt x="10700" y="40609"/>
                    <a:pt x="10244" y="39606"/>
                  </a:cubicBezTo>
                  <a:cubicBezTo>
                    <a:pt x="10183" y="39606"/>
                    <a:pt x="10122" y="39636"/>
                    <a:pt x="10062" y="39667"/>
                  </a:cubicBezTo>
                  <a:cubicBezTo>
                    <a:pt x="10305" y="40335"/>
                    <a:pt x="10609" y="41004"/>
                    <a:pt x="10822" y="41673"/>
                  </a:cubicBezTo>
                  <a:cubicBezTo>
                    <a:pt x="11034" y="42311"/>
                    <a:pt x="11186" y="42980"/>
                    <a:pt x="11369" y="43649"/>
                  </a:cubicBezTo>
                  <a:cubicBezTo>
                    <a:pt x="8724" y="41855"/>
                    <a:pt x="7812" y="39241"/>
                    <a:pt x="7508" y="36262"/>
                  </a:cubicBezTo>
                  <a:close/>
                  <a:moveTo>
                    <a:pt x="17852" y="37796"/>
                  </a:moveTo>
                  <a:cubicBezTo>
                    <a:pt x="18085" y="37796"/>
                    <a:pt x="18326" y="37812"/>
                    <a:pt x="18572" y="37843"/>
                  </a:cubicBezTo>
                  <a:cubicBezTo>
                    <a:pt x="19074" y="40488"/>
                    <a:pt x="16234" y="43796"/>
                    <a:pt x="13020" y="43796"/>
                  </a:cubicBezTo>
                  <a:cubicBezTo>
                    <a:pt x="12725" y="43796"/>
                    <a:pt x="12427" y="43768"/>
                    <a:pt x="12129" y="43709"/>
                  </a:cubicBezTo>
                  <a:cubicBezTo>
                    <a:pt x="12584" y="43041"/>
                    <a:pt x="13253" y="42585"/>
                    <a:pt x="13861" y="42159"/>
                  </a:cubicBezTo>
                  <a:cubicBezTo>
                    <a:pt x="14469" y="41703"/>
                    <a:pt x="15077" y="41308"/>
                    <a:pt x="15624" y="40791"/>
                  </a:cubicBezTo>
                  <a:lnTo>
                    <a:pt x="15624" y="40791"/>
                  </a:lnTo>
                  <a:cubicBezTo>
                    <a:pt x="14378" y="41369"/>
                    <a:pt x="13253" y="42068"/>
                    <a:pt x="12068" y="43010"/>
                  </a:cubicBezTo>
                  <a:cubicBezTo>
                    <a:pt x="12159" y="42676"/>
                    <a:pt x="12189" y="42494"/>
                    <a:pt x="12250" y="42342"/>
                  </a:cubicBezTo>
                  <a:cubicBezTo>
                    <a:pt x="12797" y="41187"/>
                    <a:pt x="13496" y="40153"/>
                    <a:pt x="14378" y="39272"/>
                  </a:cubicBezTo>
                  <a:cubicBezTo>
                    <a:pt x="15362" y="38313"/>
                    <a:pt x="16501" y="37796"/>
                    <a:pt x="17852" y="37796"/>
                  </a:cubicBezTo>
                  <a:close/>
                  <a:moveTo>
                    <a:pt x="7812" y="1"/>
                  </a:moveTo>
                  <a:lnTo>
                    <a:pt x="7812" y="1"/>
                  </a:lnTo>
                  <a:cubicBezTo>
                    <a:pt x="8056" y="304"/>
                    <a:pt x="8238" y="548"/>
                    <a:pt x="8420" y="791"/>
                  </a:cubicBezTo>
                  <a:cubicBezTo>
                    <a:pt x="9241" y="2067"/>
                    <a:pt x="10092" y="3314"/>
                    <a:pt x="10852" y="4621"/>
                  </a:cubicBezTo>
                  <a:cubicBezTo>
                    <a:pt x="11338" y="5441"/>
                    <a:pt x="11277" y="5502"/>
                    <a:pt x="10487" y="6262"/>
                  </a:cubicBezTo>
                  <a:cubicBezTo>
                    <a:pt x="10396" y="6049"/>
                    <a:pt x="10335" y="5867"/>
                    <a:pt x="10274" y="5654"/>
                  </a:cubicBezTo>
                  <a:cubicBezTo>
                    <a:pt x="10031" y="4773"/>
                    <a:pt x="9545" y="4074"/>
                    <a:pt x="8876" y="3466"/>
                  </a:cubicBezTo>
                  <a:cubicBezTo>
                    <a:pt x="8207" y="2918"/>
                    <a:pt x="7508" y="2371"/>
                    <a:pt x="6961" y="1915"/>
                  </a:cubicBezTo>
                  <a:cubicBezTo>
                    <a:pt x="6751" y="1968"/>
                    <a:pt x="6609" y="2043"/>
                    <a:pt x="6477" y="2043"/>
                  </a:cubicBezTo>
                  <a:cubicBezTo>
                    <a:pt x="6456" y="2043"/>
                    <a:pt x="6435" y="2041"/>
                    <a:pt x="6414" y="2037"/>
                  </a:cubicBezTo>
                  <a:cubicBezTo>
                    <a:pt x="5806" y="1885"/>
                    <a:pt x="5198" y="1642"/>
                    <a:pt x="4590" y="1490"/>
                  </a:cubicBezTo>
                  <a:cubicBezTo>
                    <a:pt x="4491" y="1464"/>
                    <a:pt x="4399" y="1451"/>
                    <a:pt x="4315" y="1451"/>
                  </a:cubicBezTo>
                  <a:cubicBezTo>
                    <a:pt x="3905" y="1451"/>
                    <a:pt x="3663" y="1746"/>
                    <a:pt x="3587" y="2250"/>
                  </a:cubicBezTo>
                  <a:cubicBezTo>
                    <a:pt x="3496" y="2797"/>
                    <a:pt x="3405" y="3344"/>
                    <a:pt x="3283" y="4013"/>
                  </a:cubicBezTo>
                  <a:cubicBezTo>
                    <a:pt x="2949" y="3678"/>
                    <a:pt x="2736" y="3496"/>
                    <a:pt x="2524" y="3283"/>
                  </a:cubicBezTo>
                  <a:lnTo>
                    <a:pt x="2524" y="3283"/>
                  </a:lnTo>
                  <a:cubicBezTo>
                    <a:pt x="2493" y="3466"/>
                    <a:pt x="2554" y="3587"/>
                    <a:pt x="2645" y="3648"/>
                  </a:cubicBezTo>
                  <a:cubicBezTo>
                    <a:pt x="3192" y="4104"/>
                    <a:pt x="3375" y="4712"/>
                    <a:pt x="3435" y="5411"/>
                  </a:cubicBezTo>
                  <a:cubicBezTo>
                    <a:pt x="3495" y="6067"/>
                    <a:pt x="3672" y="6694"/>
                    <a:pt x="4166" y="7176"/>
                  </a:cubicBezTo>
                  <a:lnTo>
                    <a:pt x="4166" y="7176"/>
                  </a:lnTo>
                  <a:cubicBezTo>
                    <a:pt x="4348" y="7540"/>
                    <a:pt x="4530" y="7904"/>
                    <a:pt x="4682" y="8268"/>
                  </a:cubicBezTo>
                  <a:cubicBezTo>
                    <a:pt x="4670" y="8267"/>
                    <a:pt x="4658" y="8267"/>
                    <a:pt x="4646" y="8267"/>
                  </a:cubicBezTo>
                  <a:cubicBezTo>
                    <a:pt x="4197" y="8267"/>
                    <a:pt x="3951" y="8770"/>
                    <a:pt x="3372" y="8770"/>
                  </a:cubicBezTo>
                  <a:cubicBezTo>
                    <a:pt x="3316" y="8770"/>
                    <a:pt x="3256" y="8765"/>
                    <a:pt x="3192" y="8754"/>
                  </a:cubicBezTo>
                  <a:cubicBezTo>
                    <a:pt x="2189" y="7417"/>
                    <a:pt x="1095" y="5958"/>
                    <a:pt x="1" y="4499"/>
                  </a:cubicBezTo>
                  <a:lnTo>
                    <a:pt x="1" y="4499"/>
                  </a:lnTo>
                  <a:cubicBezTo>
                    <a:pt x="700" y="6171"/>
                    <a:pt x="1916" y="7539"/>
                    <a:pt x="2979" y="8967"/>
                  </a:cubicBezTo>
                  <a:cubicBezTo>
                    <a:pt x="2432" y="9697"/>
                    <a:pt x="2432" y="9909"/>
                    <a:pt x="2979" y="10578"/>
                  </a:cubicBezTo>
                  <a:cubicBezTo>
                    <a:pt x="3223" y="10882"/>
                    <a:pt x="3527" y="11125"/>
                    <a:pt x="3831" y="11399"/>
                  </a:cubicBezTo>
                  <a:cubicBezTo>
                    <a:pt x="4286" y="11794"/>
                    <a:pt x="4742" y="12159"/>
                    <a:pt x="5077" y="12463"/>
                  </a:cubicBezTo>
                  <a:cubicBezTo>
                    <a:pt x="4560" y="14499"/>
                    <a:pt x="5958" y="15593"/>
                    <a:pt x="6870" y="16809"/>
                  </a:cubicBezTo>
                  <a:cubicBezTo>
                    <a:pt x="6505" y="18359"/>
                    <a:pt x="7478" y="19423"/>
                    <a:pt x="8177" y="20639"/>
                  </a:cubicBezTo>
                  <a:cubicBezTo>
                    <a:pt x="7630" y="21125"/>
                    <a:pt x="7630" y="21733"/>
                    <a:pt x="7812" y="22372"/>
                  </a:cubicBezTo>
                  <a:cubicBezTo>
                    <a:pt x="7964" y="22919"/>
                    <a:pt x="8116" y="23496"/>
                    <a:pt x="8268" y="24043"/>
                  </a:cubicBezTo>
                  <a:cubicBezTo>
                    <a:pt x="8329" y="24256"/>
                    <a:pt x="8420" y="24499"/>
                    <a:pt x="8359" y="24651"/>
                  </a:cubicBezTo>
                  <a:cubicBezTo>
                    <a:pt x="7964" y="25563"/>
                    <a:pt x="8359" y="26384"/>
                    <a:pt x="8663" y="27205"/>
                  </a:cubicBezTo>
                  <a:cubicBezTo>
                    <a:pt x="8815" y="27630"/>
                    <a:pt x="9089" y="28056"/>
                    <a:pt x="9332" y="28542"/>
                  </a:cubicBezTo>
                  <a:cubicBezTo>
                    <a:pt x="8633" y="28967"/>
                    <a:pt x="8663" y="29636"/>
                    <a:pt x="8663" y="30305"/>
                  </a:cubicBezTo>
                  <a:cubicBezTo>
                    <a:pt x="8663" y="30700"/>
                    <a:pt x="8755" y="31095"/>
                    <a:pt x="8785" y="31490"/>
                  </a:cubicBezTo>
                  <a:cubicBezTo>
                    <a:pt x="8785" y="31673"/>
                    <a:pt x="8846" y="31916"/>
                    <a:pt x="8755" y="32007"/>
                  </a:cubicBezTo>
                  <a:cubicBezTo>
                    <a:pt x="8025" y="32889"/>
                    <a:pt x="8268" y="33892"/>
                    <a:pt x="8299" y="34895"/>
                  </a:cubicBezTo>
                  <a:cubicBezTo>
                    <a:pt x="8329" y="35168"/>
                    <a:pt x="8359" y="35472"/>
                    <a:pt x="8390" y="35837"/>
                  </a:cubicBezTo>
                  <a:cubicBezTo>
                    <a:pt x="8147" y="35746"/>
                    <a:pt x="7964" y="35685"/>
                    <a:pt x="7812" y="35655"/>
                  </a:cubicBezTo>
                  <a:cubicBezTo>
                    <a:pt x="7681" y="35624"/>
                    <a:pt x="7574" y="35607"/>
                    <a:pt x="7485" y="35607"/>
                  </a:cubicBezTo>
                  <a:cubicBezTo>
                    <a:pt x="7224" y="35607"/>
                    <a:pt x="7128" y="35755"/>
                    <a:pt x="7083" y="36141"/>
                  </a:cubicBezTo>
                  <a:cubicBezTo>
                    <a:pt x="7052" y="36262"/>
                    <a:pt x="7052" y="36384"/>
                    <a:pt x="7052" y="36506"/>
                  </a:cubicBezTo>
                  <a:cubicBezTo>
                    <a:pt x="7174" y="38724"/>
                    <a:pt x="7752" y="40791"/>
                    <a:pt x="9180" y="42494"/>
                  </a:cubicBezTo>
                  <a:cubicBezTo>
                    <a:pt x="9870" y="43294"/>
                    <a:pt x="10610" y="44194"/>
                    <a:pt x="11787" y="44194"/>
                  </a:cubicBezTo>
                  <a:cubicBezTo>
                    <a:pt x="11906" y="44194"/>
                    <a:pt x="12030" y="44185"/>
                    <a:pt x="12159" y="44165"/>
                  </a:cubicBezTo>
                  <a:cubicBezTo>
                    <a:pt x="12189" y="44159"/>
                    <a:pt x="12220" y="44157"/>
                    <a:pt x="12250" y="44157"/>
                  </a:cubicBezTo>
                  <a:cubicBezTo>
                    <a:pt x="12372" y="44157"/>
                    <a:pt x="12493" y="44196"/>
                    <a:pt x="12615" y="44196"/>
                  </a:cubicBezTo>
                  <a:cubicBezTo>
                    <a:pt x="13162" y="44165"/>
                    <a:pt x="13740" y="44226"/>
                    <a:pt x="14256" y="44074"/>
                  </a:cubicBezTo>
                  <a:cubicBezTo>
                    <a:pt x="16809" y="43345"/>
                    <a:pt x="18360" y="41642"/>
                    <a:pt x="19028" y="39089"/>
                  </a:cubicBezTo>
                  <a:cubicBezTo>
                    <a:pt x="19241" y="38269"/>
                    <a:pt x="19363" y="37509"/>
                    <a:pt x="18481" y="37114"/>
                  </a:cubicBezTo>
                  <a:cubicBezTo>
                    <a:pt x="18724" y="36171"/>
                    <a:pt x="18998" y="35290"/>
                    <a:pt x="19180" y="34408"/>
                  </a:cubicBezTo>
                  <a:cubicBezTo>
                    <a:pt x="19302" y="33800"/>
                    <a:pt x="19302" y="33162"/>
                    <a:pt x="18451" y="33071"/>
                  </a:cubicBezTo>
                  <a:cubicBezTo>
                    <a:pt x="18633" y="32129"/>
                    <a:pt x="18816" y="31278"/>
                    <a:pt x="18937" y="30396"/>
                  </a:cubicBezTo>
                  <a:cubicBezTo>
                    <a:pt x="18998" y="29697"/>
                    <a:pt x="19028" y="28967"/>
                    <a:pt x="18177" y="28633"/>
                  </a:cubicBezTo>
                  <a:cubicBezTo>
                    <a:pt x="18329" y="27873"/>
                    <a:pt x="18451" y="27174"/>
                    <a:pt x="18572" y="26445"/>
                  </a:cubicBezTo>
                  <a:cubicBezTo>
                    <a:pt x="18664" y="25746"/>
                    <a:pt x="18664" y="25016"/>
                    <a:pt x="18208" y="24439"/>
                  </a:cubicBezTo>
                  <a:cubicBezTo>
                    <a:pt x="17873" y="24043"/>
                    <a:pt x="17904" y="23709"/>
                    <a:pt x="17965" y="23284"/>
                  </a:cubicBezTo>
                  <a:cubicBezTo>
                    <a:pt x="18025" y="22554"/>
                    <a:pt x="18147" y="21825"/>
                    <a:pt x="18116" y="21125"/>
                  </a:cubicBezTo>
                  <a:cubicBezTo>
                    <a:pt x="18086" y="20578"/>
                    <a:pt x="17904" y="20031"/>
                    <a:pt x="17630" y="19575"/>
                  </a:cubicBezTo>
                  <a:cubicBezTo>
                    <a:pt x="17478" y="19271"/>
                    <a:pt x="17387" y="18998"/>
                    <a:pt x="17357" y="18663"/>
                  </a:cubicBezTo>
                  <a:cubicBezTo>
                    <a:pt x="17326" y="17904"/>
                    <a:pt x="17265" y="17144"/>
                    <a:pt x="17174" y="16414"/>
                  </a:cubicBezTo>
                  <a:cubicBezTo>
                    <a:pt x="17053" y="15685"/>
                    <a:pt x="16749" y="15077"/>
                    <a:pt x="15867" y="15016"/>
                  </a:cubicBezTo>
                  <a:cubicBezTo>
                    <a:pt x="16141" y="13557"/>
                    <a:pt x="15958" y="12220"/>
                    <a:pt x="15563" y="10882"/>
                  </a:cubicBezTo>
                  <a:cubicBezTo>
                    <a:pt x="15350" y="10213"/>
                    <a:pt x="15077" y="9575"/>
                    <a:pt x="14287" y="9454"/>
                  </a:cubicBezTo>
                  <a:cubicBezTo>
                    <a:pt x="14165" y="8207"/>
                    <a:pt x="14074" y="7022"/>
                    <a:pt x="13557" y="5928"/>
                  </a:cubicBezTo>
                  <a:cubicBezTo>
                    <a:pt x="13201" y="5141"/>
                    <a:pt x="12984" y="4804"/>
                    <a:pt x="12577" y="4804"/>
                  </a:cubicBezTo>
                  <a:cubicBezTo>
                    <a:pt x="12325" y="4804"/>
                    <a:pt x="11999" y="4935"/>
                    <a:pt x="11521" y="5168"/>
                  </a:cubicBezTo>
                  <a:lnTo>
                    <a:pt x="11429" y="5168"/>
                  </a:lnTo>
                  <a:cubicBezTo>
                    <a:pt x="10366" y="2949"/>
                    <a:pt x="8755" y="608"/>
                    <a:pt x="7812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7" name="Google Shape;15147;p43"/>
            <p:cNvSpPr/>
            <p:nvPr/>
          </p:nvSpPr>
          <p:spPr>
            <a:xfrm rot="-1880383">
              <a:off x="7814380" y="556111"/>
              <a:ext cx="370730" cy="868745"/>
            </a:xfrm>
            <a:custGeom>
              <a:rect b="b" l="l" r="r" t="t"/>
              <a:pathLst>
                <a:path extrusionOk="0" h="43879" w="18725">
                  <a:moveTo>
                    <a:pt x="2493" y="1180"/>
                  </a:moveTo>
                  <a:cubicBezTo>
                    <a:pt x="4074" y="1302"/>
                    <a:pt x="5290" y="2031"/>
                    <a:pt x="6445" y="2943"/>
                  </a:cubicBezTo>
                  <a:cubicBezTo>
                    <a:pt x="7600" y="3825"/>
                    <a:pt x="7995" y="5253"/>
                    <a:pt x="8816" y="6469"/>
                  </a:cubicBezTo>
                  <a:cubicBezTo>
                    <a:pt x="9636" y="5922"/>
                    <a:pt x="10001" y="4949"/>
                    <a:pt x="10943" y="4645"/>
                  </a:cubicBezTo>
                  <a:cubicBezTo>
                    <a:pt x="11521" y="5405"/>
                    <a:pt x="11703" y="6287"/>
                    <a:pt x="11886" y="7199"/>
                  </a:cubicBezTo>
                  <a:cubicBezTo>
                    <a:pt x="11946" y="7533"/>
                    <a:pt x="12007" y="7898"/>
                    <a:pt x="12038" y="8262"/>
                  </a:cubicBezTo>
                  <a:cubicBezTo>
                    <a:pt x="12098" y="8749"/>
                    <a:pt x="12281" y="9144"/>
                    <a:pt x="12828" y="9235"/>
                  </a:cubicBezTo>
                  <a:cubicBezTo>
                    <a:pt x="13253" y="9296"/>
                    <a:pt x="13345" y="9630"/>
                    <a:pt x="13405" y="9965"/>
                  </a:cubicBezTo>
                  <a:cubicBezTo>
                    <a:pt x="13588" y="11089"/>
                    <a:pt x="13770" y="12244"/>
                    <a:pt x="13861" y="13369"/>
                  </a:cubicBezTo>
                  <a:cubicBezTo>
                    <a:pt x="13922" y="13946"/>
                    <a:pt x="13892" y="14463"/>
                    <a:pt x="14621" y="14615"/>
                  </a:cubicBezTo>
                  <a:cubicBezTo>
                    <a:pt x="14804" y="14645"/>
                    <a:pt x="14986" y="14949"/>
                    <a:pt x="15016" y="15162"/>
                  </a:cubicBezTo>
                  <a:cubicBezTo>
                    <a:pt x="15199" y="15983"/>
                    <a:pt x="15320" y="16834"/>
                    <a:pt x="15442" y="17685"/>
                  </a:cubicBezTo>
                  <a:cubicBezTo>
                    <a:pt x="15503" y="18202"/>
                    <a:pt x="15503" y="18688"/>
                    <a:pt x="15959" y="19053"/>
                  </a:cubicBezTo>
                  <a:cubicBezTo>
                    <a:pt x="16171" y="19235"/>
                    <a:pt x="16263" y="19661"/>
                    <a:pt x="16232" y="19995"/>
                  </a:cubicBezTo>
                  <a:cubicBezTo>
                    <a:pt x="16202" y="20816"/>
                    <a:pt x="16111" y="21667"/>
                    <a:pt x="15989" y="22518"/>
                  </a:cubicBezTo>
                  <a:cubicBezTo>
                    <a:pt x="15898" y="23095"/>
                    <a:pt x="15837" y="23643"/>
                    <a:pt x="16475" y="24038"/>
                  </a:cubicBezTo>
                  <a:cubicBezTo>
                    <a:pt x="16688" y="24159"/>
                    <a:pt x="16810" y="24615"/>
                    <a:pt x="16810" y="24889"/>
                  </a:cubicBezTo>
                  <a:cubicBezTo>
                    <a:pt x="16749" y="25709"/>
                    <a:pt x="16627" y="26530"/>
                    <a:pt x="16506" y="27351"/>
                  </a:cubicBezTo>
                  <a:cubicBezTo>
                    <a:pt x="16445" y="27837"/>
                    <a:pt x="16384" y="28293"/>
                    <a:pt x="16962" y="28567"/>
                  </a:cubicBezTo>
                  <a:cubicBezTo>
                    <a:pt x="17144" y="28627"/>
                    <a:pt x="17266" y="29023"/>
                    <a:pt x="17235" y="29235"/>
                  </a:cubicBezTo>
                  <a:cubicBezTo>
                    <a:pt x="17174" y="29934"/>
                    <a:pt x="17022" y="30603"/>
                    <a:pt x="16870" y="31302"/>
                  </a:cubicBezTo>
                  <a:cubicBezTo>
                    <a:pt x="16779" y="31789"/>
                    <a:pt x="16658" y="32244"/>
                    <a:pt x="17235" y="32579"/>
                  </a:cubicBezTo>
                  <a:cubicBezTo>
                    <a:pt x="17387" y="32640"/>
                    <a:pt x="17448" y="33004"/>
                    <a:pt x="17387" y="33187"/>
                  </a:cubicBezTo>
                  <a:cubicBezTo>
                    <a:pt x="17266" y="33855"/>
                    <a:pt x="17083" y="34494"/>
                    <a:pt x="16870" y="35132"/>
                  </a:cubicBezTo>
                  <a:cubicBezTo>
                    <a:pt x="16658" y="35801"/>
                    <a:pt x="16415" y="36469"/>
                    <a:pt x="17174" y="36986"/>
                  </a:cubicBezTo>
                  <a:cubicBezTo>
                    <a:pt x="17296" y="37077"/>
                    <a:pt x="17326" y="37381"/>
                    <a:pt x="17326" y="37564"/>
                  </a:cubicBezTo>
                  <a:cubicBezTo>
                    <a:pt x="17083" y="39023"/>
                    <a:pt x="16536" y="40238"/>
                    <a:pt x="15320" y="41150"/>
                  </a:cubicBezTo>
                  <a:cubicBezTo>
                    <a:pt x="13709" y="42305"/>
                    <a:pt x="11916" y="42974"/>
                    <a:pt x="10001" y="43217"/>
                  </a:cubicBezTo>
                  <a:cubicBezTo>
                    <a:pt x="9575" y="42731"/>
                    <a:pt x="9180" y="42245"/>
                    <a:pt x="8785" y="41819"/>
                  </a:cubicBezTo>
                  <a:cubicBezTo>
                    <a:pt x="7326" y="40238"/>
                    <a:pt x="6566" y="38354"/>
                    <a:pt x="6080" y="36317"/>
                  </a:cubicBezTo>
                  <a:cubicBezTo>
                    <a:pt x="6019" y="36074"/>
                    <a:pt x="6019" y="35831"/>
                    <a:pt x="6019" y="35588"/>
                  </a:cubicBezTo>
                  <a:cubicBezTo>
                    <a:pt x="6019" y="35436"/>
                    <a:pt x="6050" y="35314"/>
                    <a:pt x="6080" y="35162"/>
                  </a:cubicBezTo>
                  <a:cubicBezTo>
                    <a:pt x="6202" y="35132"/>
                    <a:pt x="6262" y="35102"/>
                    <a:pt x="6354" y="35071"/>
                  </a:cubicBezTo>
                  <a:cubicBezTo>
                    <a:pt x="7205" y="35041"/>
                    <a:pt x="7357" y="34889"/>
                    <a:pt x="7326" y="34068"/>
                  </a:cubicBezTo>
                  <a:cubicBezTo>
                    <a:pt x="7326" y="33582"/>
                    <a:pt x="7296" y="33096"/>
                    <a:pt x="7265" y="32609"/>
                  </a:cubicBezTo>
                  <a:cubicBezTo>
                    <a:pt x="7265" y="32184"/>
                    <a:pt x="7235" y="31789"/>
                    <a:pt x="7752" y="31515"/>
                  </a:cubicBezTo>
                  <a:cubicBezTo>
                    <a:pt x="7934" y="31393"/>
                    <a:pt x="8056" y="30998"/>
                    <a:pt x="8086" y="30725"/>
                  </a:cubicBezTo>
                  <a:cubicBezTo>
                    <a:pt x="8116" y="30299"/>
                    <a:pt x="8056" y="29874"/>
                    <a:pt x="7995" y="29448"/>
                  </a:cubicBezTo>
                  <a:cubicBezTo>
                    <a:pt x="7934" y="28931"/>
                    <a:pt x="7782" y="28415"/>
                    <a:pt x="8268" y="27928"/>
                  </a:cubicBezTo>
                  <a:cubicBezTo>
                    <a:pt x="8420" y="27746"/>
                    <a:pt x="8329" y="27229"/>
                    <a:pt x="8208" y="26925"/>
                  </a:cubicBezTo>
                  <a:cubicBezTo>
                    <a:pt x="7934" y="26135"/>
                    <a:pt x="7600" y="25405"/>
                    <a:pt x="7265" y="24615"/>
                  </a:cubicBezTo>
                  <a:cubicBezTo>
                    <a:pt x="7843" y="24068"/>
                    <a:pt x="7752" y="23430"/>
                    <a:pt x="7509" y="22761"/>
                  </a:cubicBezTo>
                  <a:cubicBezTo>
                    <a:pt x="7326" y="22335"/>
                    <a:pt x="7235" y="21880"/>
                    <a:pt x="7113" y="21454"/>
                  </a:cubicBezTo>
                  <a:cubicBezTo>
                    <a:pt x="7022" y="21089"/>
                    <a:pt x="6961" y="20785"/>
                    <a:pt x="7235" y="20451"/>
                  </a:cubicBezTo>
                  <a:cubicBezTo>
                    <a:pt x="7539" y="20086"/>
                    <a:pt x="7387" y="19661"/>
                    <a:pt x="7174" y="19326"/>
                  </a:cubicBezTo>
                  <a:cubicBezTo>
                    <a:pt x="6901" y="18840"/>
                    <a:pt x="6566" y="18354"/>
                    <a:pt x="6262" y="17867"/>
                  </a:cubicBezTo>
                  <a:cubicBezTo>
                    <a:pt x="6080" y="17594"/>
                    <a:pt x="5898" y="17320"/>
                    <a:pt x="5746" y="17077"/>
                  </a:cubicBezTo>
                  <a:cubicBezTo>
                    <a:pt x="5928" y="16682"/>
                    <a:pt x="6202" y="16317"/>
                    <a:pt x="6202" y="15983"/>
                  </a:cubicBezTo>
                  <a:cubicBezTo>
                    <a:pt x="6171" y="15648"/>
                    <a:pt x="5867" y="15284"/>
                    <a:pt x="5624" y="14980"/>
                  </a:cubicBezTo>
                  <a:cubicBezTo>
                    <a:pt x="5047" y="14189"/>
                    <a:pt x="4408" y="13399"/>
                    <a:pt x="3800" y="12609"/>
                  </a:cubicBezTo>
                  <a:cubicBezTo>
                    <a:pt x="3891" y="12427"/>
                    <a:pt x="3922" y="12335"/>
                    <a:pt x="3983" y="12214"/>
                  </a:cubicBezTo>
                  <a:cubicBezTo>
                    <a:pt x="4347" y="11636"/>
                    <a:pt x="4317" y="11423"/>
                    <a:pt x="3770" y="10998"/>
                  </a:cubicBezTo>
                  <a:cubicBezTo>
                    <a:pt x="3223" y="10572"/>
                    <a:pt x="2676" y="10147"/>
                    <a:pt x="2129" y="9721"/>
                  </a:cubicBezTo>
                  <a:cubicBezTo>
                    <a:pt x="1885" y="9539"/>
                    <a:pt x="1612" y="9387"/>
                    <a:pt x="1338" y="9174"/>
                  </a:cubicBezTo>
                  <a:cubicBezTo>
                    <a:pt x="2098" y="8354"/>
                    <a:pt x="2949" y="8232"/>
                    <a:pt x="3800" y="7776"/>
                  </a:cubicBezTo>
                  <a:cubicBezTo>
                    <a:pt x="3557" y="7199"/>
                    <a:pt x="3314" y="6621"/>
                    <a:pt x="3071" y="6043"/>
                  </a:cubicBezTo>
                  <a:cubicBezTo>
                    <a:pt x="2432" y="4493"/>
                    <a:pt x="2220" y="2913"/>
                    <a:pt x="2493" y="1180"/>
                  </a:cubicBezTo>
                  <a:close/>
                  <a:moveTo>
                    <a:pt x="2282" y="0"/>
                  </a:moveTo>
                  <a:cubicBezTo>
                    <a:pt x="1893" y="0"/>
                    <a:pt x="1640" y="183"/>
                    <a:pt x="1490" y="633"/>
                  </a:cubicBezTo>
                  <a:cubicBezTo>
                    <a:pt x="1308" y="1211"/>
                    <a:pt x="1186" y="1818"/>
                    <a:pt x="1186" y="2396"/>
                  </a:cubicBezTo>
                  <a:cubicBezTo>
                    <a:pt x="1156" y="3885"/>
                    <a:pt x="1551" y="5284"/>
                    <a:pt x="2220" y="6621"/>
                  </a:cubicBezTo>
                  <a:cubicBezTo>
                    <a:pt x="2311" y="6834"/>
                    <a:pt x="2402" y="7077"/>
                    <a:pt x="2493" y="7290"/>
                  </a:cubicBezTo>
                  <a:cubicBezTo>
                    <a:pt x="1946" y="7502"/>
                    <a:pt x="1429" y="7624"/>
                    <a:pt x="1004" y="7867"/>
                  </a:cubicBezTo>
                  <a:cubicBezTo>
                    <a:pt x="183" y="8323"/>
                    <a:pt x="1" y="8992"/>
                    <a:pt x="487" y="9782"/>
                  </a:cubicBezTo>
                  <a:cubicBezTo>
                    <a:pt x="761" y="10238"/>
                    <a:pt x="1125" y="10603"/>
                    <a:pt x="1490" y="10937"/>
                  </a:cubicBezTo>
                  <a:cubicBezTo>
                    <a:pt x="1825" y="11272"/>
                    <a:pt x="2189" y="11515"/>
                    <a:pt x="2493" y="11758"/>
                  </a:cubicBezTo>
                  <a:cubicBezTo>
                    <a:pt x="2220" y="13734"/>
                    <a:pt x="3770" y="14645"/>
                    <a:pt x="4651" y="16013"/>
                  </a:cubicBezTo>
                  <a:cubicBezTo>
                    <a:pt x="4043" y="16804"/>
                    <a:pt x="4378" y="17533"/>
                    <a:pt x="4864" y="18232"/>
                  </a:cubicBezTo>
                  <a:cubicBezTo>
                    <a:pt x="5047" y="18506"/>
                    <a:pt x="5229" y="18810"/>
                    <a:pt x="5411" y="19083"/>
                  </a:cubicBezTo>
                  <a:cubicBezTo>
                    <a:pt x="5746" y="19539"/>
                    <a:pt x="5989" y="19965"/>
                    <a:pt x="5746" y="20573"/>
                  </a:cubicBezTo>
                  <a:cubicBezTo>
                    <a:pt x="5654" y="20846"/>
                    <a:pt x="5746" y="21180"/>
                    <a:pt x="5806" y="21484"/>
                  </a:cubicBezTo>
                  <a:cubicBezTo>
                    <a:pt x="5958" y="22032"/>
                    <a:pt x="6141" y="22579"/>
                    <a:pt x="6323" y="23126"/>
                  </a:cubicBezTo>
                  <a:cubicBezTo>
                    <a:pt x="6414" y="23399"/>
                    <a:pt x="6414" y="23612"/>
                    <a:pt x="6293" y="23886"/>
                  </a:cubicBezTo>
                  <a:cubicBezTo>
                    <a:pt x="6171" y="24220"/>
                    <a:pt x="6110" y="24676"/>
                    <a:pt x="6202" y="25010"/>
                  </a:cubicBezTo>
                  <a:cubicBezTo>
                    <a:pt x="6384" y="25649"/>
                    <a:pt x="6688" y="26257"/>
                    <a:pt x="6961" y="26864"/>
                  </a:cubicBezTo>
                  <a:cubicBezTo>
                    <a:pt x="7144" y="27229"/>
                    <a:pt x="7235" y="27533"/>
                    <a:pt x="6992" y="27959"/>
                  </a:cubicBezTo>
                  <a:cubicBezTo>
                    <a:pt x="6840" y="28232"/>
                    <a:pt x="6870" y="28658"/>
                    <a:pt x="6901" y="29023"/>
                  </a:cubicBezTo>
                  <a:cubicBezTo>
                    <a:pt x="6961" y="29600"/>
                    <a:pt x="7083" y="30208"/>
                    <a:pt x="7174" y="30785"/>
                  </a:cubicBezTo>
                  <a:cubicBezTo>
                    <a:pt x="5624" y="31485"/>
                    <a:pt x="6293" y="32852"/>
                    <a:pt x="6080" y="33947"/>
                  </a:cubicBezTo>
                  <a:cubicBezTo>
                    <a:pt x="5138" y="34311"/>
                    <a:pt x="4986" y="34524"/>
                    <a:pt x="4955" y="35558"/>
                  </a:cubicBezTo>
                  <a:cubicBezTo>
                    <a:pt x="4955" y="35801"/>
                    <a:pt x="4955" y="36044"/>
                    <a:pt x="4986" y="36287"/>
                  </a:cubicBezTo>
                  <a:cubicBezTo>
                    <a:pt x="5229" y="37837"/>
                    <a:pt x="5685" y="39357"/>
                    <a:pt x="6354" y="40786"/>
                  </a:cubicBezTo>
                  <a:cubicBezTo>
                    <a:pt x="6840" y="41819"/>
                    <a:pt x="7630" y="42579"/>
                    <a:pt x="8542" y="43187"/>
                  </a:cubicBezTo>
                  <a:cubicBezTo>
                    <a:pt x="9193" y="43614"/>
                    <a:pt x="9858" y="43878"/>
                    <a:pt x="10564" y="43878"/>
                  </a:cubicBezTo>
                  <a:cubicBezTo>
                    <a:pt x="10912" y="43878"/>
                    <a:pt x="11271" y="43814"/>
                    <a:pt x="11642" y="43673"/>
                  </a:cubicBezTo>
                  <a:cubicBezTo>
                    <a:pt x="12706" y="43248"/>
                    <a:pt x="13800" y="42853"/>
                    <a:pt x="14864" y="42427"/>
                  </a:cubicBezTo>
                  <a:cubicBezTo>
                    <a:pt x="16688" y="41728"/>
                    <a:pt x="17813" y="40390"/>
                    <a:pt x="18329" y="38476"/>
                  </a:cubicBezTo>
                  <a:cubicBezTo>
                    <a:pt x="18603" y="37472"/>
                    <a:pt x="18725" y="36500"/>
                    <a:pt x="17600" y="35892"/>
                  </a:cubicBezTo>
                  <a:cubicBezTo>
                    <a:pt x="17813" y="35102"/>
                    <a:pt x="18056" y="34403"/>
                    <a:pt x="18238" y="33643"/>
                  </a:cubicBezTo>
                  <a:cubicBezTo>
                    <a:pt x="18390" y="32913"/>
                    <a:pt x="18421" y="32184"/>
                    <a:pt x="17691" y="31697"/>
                  </a:cubicBezTo>
                  <a:cubicBezTo>
                    <a:pt x="17843" y="31181"/>
                    <a:pt x="17995" y="30725"/>
                    <a:pt x="18056" y="30238"/>
                  </a:cubicBezTo>
                  <a:cubicBezTo>
                    <a:pt x="18177" y="29266"/>
                    <a:pt x="18451" y="28232"/>
                    <a:pt x="17326" y="27564"/>
                  </a:cubicBezTo>
                  <a:cubicBezTo>
                    <a:pt x="17418" y="27229"/>
                    <a:pt x="17509" y="26925"/>
                    <a:pt x="17539" y="26652"/>
                  </a:cubicBezTo>
                  <a:cubicBezTo>
                    <a:pt x="17600" y="25983"/>
                    <a:pt x="17691" y="25314"/>
                    <a:pt x="17722" y="24646"/>
                  </a:cubicBezTo>
                  <a:cubicBezTo>
                    <a:pt x="17722" y="24159"/>
                    <a:pt x="17570" y="23643"/>
                    <a:pt x="17144" y="23369"/>
                  </a:cubicBezTo>
                  <a:cubicBezTo>
                    <a:pt x="16779" y="23095"/>
                    <a:pt x="16779" y="22791"/>
                    <a:pt x="16840" y="22396"/>
                  </a:cubicBezTo>
                  <a:cubicBezTo>
                    <a:pt x="16931" y="21910"/>
                    <a:pt x="17083" y="21393"/>
                    <a:pt x="17083" y="20877"/>
                  </a:cubicBezTo>
                  <a:cubicBezTo>
                    <a:pt x="17114" y="20177"/>
                    <a:pt x="17205" y="19357"/>
                    <a:pt x="16901" y="18840"/>
                  </a:cubicBezTo>
                  <a:cubicBezTo>
                    <a:pt x="16475" y="18141"/>
                    <a:pt x="16506" y="17503"/>
                    <a:pt x="16415" y="16773"/>
                  </a:cubicBezTo>
                  <a:cubicBezTo>
                    <a:pt x="16354" y="16135"/>
                    <a:pt x="16202" y="15466"/>
                    <a:pt x="16019" y="14828"/>
                  </a:cubicBezTo>
                  <a:cubicBezTo>
                    <a:pt x="15867" y="14220"/>
                    <a:pt x="15624" y="13673"/>
                    <a:pt x="15047" y="13551"/>
                  </a:cubicBezTo>
                  <a:cubicBezTo>
                    <a:pt x="14895" y="12183"/>
                    <a:pt x="14773" y="11028"/>
                    <a:pt x="14591" y="9843"/>
                  </a:cubicBezTo>
                  <a:cubicBezTo>
                    <a:pt x="14469" y="9022"/>
                    <a:pt x="14135" y="8262"/>
                    <a:pt x="13162" y="8050"/>
                  </a:cubicBezTo>
                  <a:cubicBezTo>
                    <a:pt x="13101" y="7624"/>
                    <a:pt x="13071" y="7229"/>
                    <a:pt x="13010" y="6834"/>
                  </a:cubicBezTo>
                  <a:cubicBezTo>
                    <a:pt x="12919" y="5831"/>
                    <a:pt x="12615" y="4888"/>
                    <a:pt x="12007" y="4037"/>
                  </a:cubicBezTo>
                  <a:cubicBezTo>
                    <a:pt x="11678" y="3581"/>
                    <a:pt x="11360" y="3365"/>
                    <a:pt x="10981" y="3365"/>
                  </a:cubicBezTo>
                  <a:cubicBezTo>
                    <a:pt x="10729" y="3365"/>
                    <a:pt x="10450" y="3460"/>
                    <a:pt x="10123" y="3642"/>
                  </a:cubicBezTo>
                  <a:cubicBezTo>
                    <a:pt x="9788" y="3825"/>
                    <a:pt x="9424" y="4068"/>
                    <a:pt x="9089" y="4281"/>
                  </a:cubicBezTo>
                  <a:cubicBezTo>
                    <a:pt x="8755" y="3825"/>
                    <a:pt x="8542" y="3338"/>
                    <a:pt x="8177" y="2974"/>
                  </a:cubicBezTo>
                  <a:cubicBezTo>
                    <a:pt x="6627" y="1363"/>
                    <a:pt x="4773" y="359"/>
                    <a:pt x="2554" y="25"/>
                  </a:cubicBezTo>
                  <a:cubicBezTo>
                    <a:pt x="2457" y="9"/>
                    <a:pt x="2366" y="0"/>
                    <a:pt x="2282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762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8" name="Google Shape;15148;p43"/>
            <p:cNvSpPr/>
            <p:nvPr/>
          </p:nvSpPr>
          <p:spPr>
            <a:xfrm rot="-1880383">
              <a:off x="7836050" y="567643"/>
              <a:ext cx="327391" cy="845680"/>
            </a:xfrm>
            <a:custGeom>
              <a:rect b="b" l="l" r="r" t="t"/>
              <a:pathLst>
                <a:path extrusionOk="0" h="42714" w="16536">
                  <a:moveTo>
                    <a:pt x="2127" y="1"/>
                  </a:moveTo>
                  <a:cubicBezTo>
                    <a:pt x="1589" y="1"/>
                    <a:pt x="1229" y="365"/>
                    <a:pt x="1125" y="1114"/>
                  </a:cubicBezTo>
                  <a:cubicBezTo>
                    <a:pt x="882" y="2664"/>
                    <a:pt x="821" y="4245"/>
                    <a:pt x="1490" y="5764"/>
                  </a:cubicBezTo>
                  <a:cubicBezTo>
                    <a:pt x="1672" y="6220"/>
                    <a:pt x="1733" y="6737"/>
                    <a:pt x="1854" y="7193"/>
                  </a:cubicBezTo>
                  <a:cubicBezTo>
                    <a:pt x="1672" y="7315"/>
                    <a:pt x="1611" y="7375"/>
                    <a:pt x="1520" y="7406"/>
                  </a:cubicBezTo>
                  <a:cubicBezTo>
                    <a:pt x="183" y="7983"/>
                    <a:pt x="0" y="8804"/>
                    <a:pt x="1064" y="9807"/>
                  </a:cubicBezTo>
                  <a:cubicBezTo>
                    <a:pt x="1550" y="10263"/>
                    <a:pt x="2037" y="10688"/>
                    <a:pt x="2584" y="11144"/>
                  </a:cubicBezTo>
                  <a:cubicBezTo>
                    <a:pt x="2310" y="11935"/>
                    <a:pt x="2554" y="12634"/>
                    <a:pt x="3040" y="13272"/>
                  </a:cubicBezTo>
                  <a:cubicBezTo>
                    <a:pt x="3405" y="13728"/>
                    <a:pt x="3769" y="14154"/>
                    <a:pt x="4073" y="14640"/>
                  </a:cubicBezTo>
                  <a:cubicBezTo>
                    <a:pt x="4195" y="14822"/>
                    <a:pt x="4316" y="15096"/>
                    <a:pt x="4256" y="15278"/>
                  </a:cubicBezTo>
                  <a:cubicBezTo>
                    <a:pt x="4073" y="15825"/>
                    <a:pt x="4195" y="16312"/>
                    <a:pt x="4438" y="16768"/>
                  </a:cubicBezTo>
                  <a:cubicBezTo>
                    <a:pt x="4772" y="17558"/>
                    <a:pt x="5198" y="18287"/>
                    <a:pt x="5593" y="19108"/>
                  </a:cubicBezTo>
                  <a:cubicBezTo>
                    <a:pt x="5107" y="19838"/>
                    <a:pt x="5289" y="20628"/>
                    <a:pt x="5502" y="21418"/>
                  </a:cubicBezTo>
                  <a:cubicBezTo>
                    <a:pt x="5684" y="22117"/>
                    <a:pt x="5958" y="22816"/>
                    <a:pt x="5988" y="23546"/>
                  </a:cubicBezTo>
                  <a:cubicBezTo>
                    <a:pt x="5988" y="24731"/>
                    <a:pt x="6231" y="25856"/>
                    <a:pt x="6687" y="26980"/>
                  </a:cubicBezTo>
                  <a:cubicBezTo>
                    <a:pt x="6748" y="27102"/>
                    <a:pt x="6748" y="27284"/>
                    <a:pt x="6687" y="27406"/>
                  </a:cubicBezTo>
                  <a:cubicBezTo>
                    <a:pt x="6140" y="28318"/>
                    <a:pt x="6262" y="29351"/>
                    <a:pt x="6231" y="30324"/>
                  </a:cubicBezTo>
                  <a:cubicBezTo>
                    <a:pt x="6231" y="30567"/>
                    <a:pt x="6262" y="30871"/>
                    <a:pt x="6140" y="31023"/>
                  </a:cubicBezTo>
                  <a:cubicBezTo>
                    <a:pt x="5775" y="31479"/>
                    <a:pt x="5775" y="31965"/>
                    <a:pt x="5745" y="32482"/>
                  </a:cubicBezTo>
                  <a:cubicBezTo>
                    <a:pt x="5684" y="33060"/>
                    <a:pt x="5623" y="33637"/>
                    <a:pt x="5563" y="34184"/>
                  </a:cubicBezTo>
                  <a:cubicBezTo>
                    <a:pt x="4225" y="34640"/>
                    <a:pt x="4013" y="35127"/>
                    <a:pt x="4529" y="36464"/>
                  </a:cubicBezTo>
                  <a:cubicBezTo>
                    <a:pt x="4590" y="36616"/>
                    <a:pt x="4651" y="36798"/>
                    <a:pt x="4742" y="36950"/>
                  </a:cubicBezTo>
                  <a:cubicBezTo>
                    <a:pt x="5441" y="38318"/>
                    <a:pt x="6110" y="39655"/>
                    <a:pt x="6839" y="41023"/>
                  </a:cubicBezTo>
                  <a:cubicBezTo>
                    <a:pt x="7022" y="41358"/>
                    <a:pt x="7234" y="41692"/>
                    <a:pt x="7478" y="41996"/>
                  </a:cubicBezTo>
                  <a:cubicBezTo>
                    <a:pt x="7630" y="42178"/>
                    <a:pt x="7812" y="42391"/>
                    <a:pt x="8025" y="42452"/>
                  </a:cubicBezTo>
                  <a:cubicBezTo>
                    <a:pt x="8541" y="42573"/>
                    <a:pt x="9089" y="42634"/>
                    <a:pt x="9636" y="42695"/>
                  </a:cubicBezTo>
                  <a:cubicBezTo>
                    <a:pt x="9769" y="42707"/>
                    <a:pt x="9901" y="42713"/>
                    <a:pt x="10031" y="42713"/>
                  </a:cubicBezTo>
                  <a:cubicBezTo>
                    <a:pt x="11499" y="42713"/>
                    <a:pt x="12749" y="41957"/>
                    <a:pt x="13922" y="41175"/>
                  </a:cubicBezTo>
                  <a:cubicBezTo>
                    <a:pt x="14864" y="40567"/>
                    <a:pt x="15593" y="39595"/>
                    <a:pt x="15715" y="38348"/>
                  </a:cubicBezTo>
                  <a:cubicBezTo>
                    <a:pt x="15715" y="38136"/>
                    <a:pt x="15806" y="37923"/>
                    <a:pt x="15897" y="37741"/>
                  </a:cubicBezTo>
                  <a:cubicBezTo>
                    <a:pt x="16232" y="36950"/>
                    <a:pt x="16201" y="36251"/>
                    <a:pt x="15381" y="35734"/>
                  </a:cubicBezTo>
                  <a:cubicBezTo>
                    <a:pt x="15684" y="35005"/>
                    <a:pt x="15988" y="34397"/>
                    <a:pt x="16232" y="33728"/>
                  </a:cubicBezTo>
                  <a:cubicBezTo>
                    <a:pt x="16384" y="33333"/>
                    <a:pt x="16536" y="32877"/>
                    <a:pt x="16444" y="32512"/>
                  </a:cubicBezTo>
                  <a:cubicBezTo>
                    <a:pt x="16384" y="32178"/>
                    <a:pt x="15988" y="31905"/>
                    <a:pt x="15745" y="31601"/>
                  </a:cubicBezTo>
                  <a:cubicBezTo>
                    <a:pt x="15867" y="30841"/>
                    <a:pt x="16049" y="30020"/>
                    <a:pt x="16140" y="29230"/>
                  </a:cubicBezTo>
                  <a:cubicBezTo>
                    <a:pt x="16171" y="28804"/>
                    <a:pt x="16232" y="28257"/>
                    <a:pt x="15988" y="27984"/>
                  </a:cubicBezTo>
                  <a:cubicBezTo>
                    <a:pt x="15502" y="27436"/>
                    <a:pt x="15654" y="26889"/>
                    <a:pt x="15715" y="26312"/>
                  </a:cubicBezTo>
                  <a:cubicBezTo>
                    <a:pt x="15776" y="25795"/>
                    <a:pt x="15806" y="25278"/>
                    <a:pt x="15836" y="24762"/>
                  </a:cubicBezTo>
                  <a:cubicBezTo>
                    <a:pt x="15897" y="23911"/>
                    <a:pt x="15836" y="23120"/>
                    <a:pt x="15289" y="22695"/>
                  </a:cubicBezTo>
                  <a:cubicBezTo>
                    <a:pt x="15289" y="21448"/>
                    <a:pt x="15320" y="20385"/>
                    <a:pt x="15259" y="19351"/>
                  </a:cubicBezTo>
                  <a:cubicBezTo>
                    <a:pt x="15259" y="18986"/>
                    <a:pt x="15107" y="18561"/>
                    <a:pt x="14894" y="18348"/>
                  </a:cubicBezTo>
                  <a:cubicBezTo>
                    <a:pt x="14560" y="18014"/>
                    <a:pt x="14529" y="17710"/>
                    <a:pt x="14529" y="17284"/>
                  </a:cubicBezTo>
                  <a:cubicBezTo>
                    <a:pt x="14560" y="16889"/>
                    <a:pt x="14560" y="16494"/>
                    <a:pt x="14529" y="16099"/>
                  </a:cubicBezTo>
                  <a:cubicBezTo>
                    <a:pt x="14469" y="15157"/>
                    <a:pt x="14317" y="14214"/>
                    <a:pt x="13374" y="13728"/>
                  </a:cubicBezTo>
                  <a:cubicBezTo>
                    <a:pt x="13496" y="12451"/>
                    <a:pt x="13222" y="11266"/>
                    <a:pt x="12949" y="10081"/>
                  </a:cubicBezTo>
                  <a:cubicBezTo>
                    <a:pt x="12736" y="9229"/>
                    <a:pt x="12463" y="8500"/>
                    <a:pt x="11368" y="8500"/>
                  </a:cubicBezTo>
                  <a:cubicBezTo>
                    <a:pt x="11338" y="8257"/>
                    <a:pt x="11338" y="8105"/>
                    <a:pt x="11307" y="7922"/>
                  </a:cubicBezTo>
                  <a:cubicBezTo>
                    <a:pt x="11125" y="6798"/>
                    <a:pt x="11004" y="5673"/>
                    <a:pt x="10760" y="4609"/>
                  </a:cubicBezTo>
                  <a:cubicBezTo>
                    <a:pt x="10595" y="3965"/>
                    <a:pt x="10206" y="3633"/>
                    <a:pt x="9750" y="3633"/>
                  </a:cubicBezTo>
                  <a:cubicBezTo>
                    <a:pt x="9453" y="3633"/>
                    <a:pt x="9127" y="3774"/>
                    <a:pt x="8815" y="4062"/>
                  </a:cubicBezTo>
                  <a:cubicBezTo>
                    <a:pt x="8572" y="4275"/>
                    <a:pt x="8390" y="4579"/>
                    <a:pt x="8116" y="4883"/>
                  </a:cubicBezTo>
                  <a:cubicBezTo>
                    <a:pt x="7903" y="4457"/>
                    <a:pt x="7751" y="4153"/>
                    <a:pt x="7569" y="3849"/>
                  </a:cubicBezTo>
                  <a:cubicBezTo>
                    <a:pt x="6809" y="2603"/>
                    <a:pt x="5927" y="1448"/>
                    <a:pt x="4468" y="931"/>
                  </a:cubicBezTo>
                  <a:cubicBezTo>
                    <a:pt x="3952" y="749"/>
                    <a:pt x="3465" y="506"/>
                    <a:pt x="2979" y="232"/>
                  </a:cubicBezTo>
                  <a:cubicBezTo>
                    <a:pt x="2662" y="79"/>
                    <a:pt x="2375" y="1"/>
                    <a:pt x="2127" y="1"/>
                  </a:cubicBezTo>
                  <a:close/>
                </a:path>
              </a:pathLst>
            </a:custGeom>
            <a:solidFill>
              <a:srgbClr val="FFD50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9" name="Google Shape;15149;p43"/>
            <p:cNvSpPr/>
            <p:nvPr/>
          </p:nvSpPr>
          <p:spPr>
            <a:xfrm rot="-1880383">
              <a:off x="7908562" y="774826"/>
              <a:ext cx="182365" cy="431314"/>
            </a:xfrm>
            <a:custGeom>
              <a:rect b="b" l="l" r="r" t="t"/>
              <a:pathLst>
                <a:path extrusionOk="0" h="21785" w="9211">
                  <a:moveTo>
                    <a:pt x="6811" y="1"/>
                  </a:moveTo>
                  <a:cubicBezTo>
                    <a:pt x="6603" y="1"/>
                    <a:pt x="6420" y="114"/>
                    <a:pt x="6262" y="291"/>
                  </a:cubicBezTo>
                  <a:cubicBezTo>
                    <a:pt x="6201" y="352"/>
                    <a:pt x="6171" y="443"/>
                    <a:pt x="6171" y="474"/>
                  </a:cubicBezTo>
                  <a:cubicBezTo>
                    <a:pt x="5964" y="396"/>
                    <a:pt x="5786" y="358"/>
                    <a:pt x="5635" y="358"/>
                  </a:cubicBezTo>
                  <a:cubicBezTo>
                    <a:pt x="5252" y="358"/>
                    <a:pt x="5034" y="603"/>
                    <a:pt x="4925" y="1082"/>
                  </a:cubicBezTo>
                  <a:cubicBezTo>
                    <a:pt x="4864" y="1294"/>
                    <a:pt x="4803" y="1507"/>
                    <a:pt x="4742" y="1720"/>
                  </a:cubicBezTo>
                  <a:cubicBezTo>
                    <a:pt x="4651" y="1993"/>
                    <a:pt x="4530" y="2267"/>
                    <a:pt x="4408" y="2541"/>
                  </a:cubicBezTo>
                  <a:cubicBezTo>
                    <a:pt x="3982" y="2085"/>
                    <a:pt x="3496" y="1568"/>
                    <a:pt x="2979" y="1051"/>
                  </a:cubicBezTo>
                  <a:cubicBezTo>
                    <a:pt x="2776" y="811"/>
                    <a:pt x="2551" y="694"/>
                    <a:pt x="2337" y="694"/>
                  </a:cubicBezTo>
                  <a:cubicBezTo>
                    <a:pt x="2198" y="694"/>
                    <a:pt x="2065" y="743"/>
                    <a:pt x="1946" y="838"/>
                  </a:cubicBezTo>
                  <a:cubicBezTo>
                    <a:pt x="1642" y="1082"/>
                    <a:pt x="1642" y="1538"/>
                    <a:pt x="1976" y="1933"/>
                  </a:cubicBezTo>
                  <a:cubicBezTo>
                    <a:pt x="2311" y="2328"/>
                    <a:pt x="2736" y="2723"/>
                    <a:pt x="3071" y="3149"/>
                  </a:cubicBezTo>
                  <a:cubicBezTo>
                    <a:pt x="3375" y="3544"/>
                    <a:pt x="3679" y="4000"/>
                    <a:pt x="3952" y="4425"/>
                  </a:cubicBezTo>
                  <a:cubicBezTo>
                    <a:pt x="3679" y="4212"/>
                    <a:pt x="3466" y="3939"/>
                    <a:pt x="3162" y="3787"/>
                  </a:cubicBezTo>
                  <a:cubicBezTo>
                    <a:pt x="3020" y="3706"/>
                    <a:pt x="2838" y="3665"/>
                    <a:pt x="2669" y="3665"/>
                  </a:cubicBezTo>
                  <a:cubicBezTo>
                    <a:pt x="2584" y="3665"/>
                    <a:pt x="2503" y="3675"/>
                    <a:pt x="2432" y="3696"/>
                  </a:cubicBezTo>
                  <a:cubicBezTo>
                    <a:pt x="2250" y="3756"/>
                    <a:pt x="2128" y="4091"/>
                    <a:pt x="2098" y="4273"/>
                  </a:cubicBezTo>
                  <a:cubicBezTo>
                    <a:pt x="2098" y="4486"/>
                    <a:pt x="2280" y="4699"/>
                    <a:pt x="2402" y="4881"/>
                  </a:cubicBezTo>
                  <a:cubicBezTo>
                    <a:pt x="2706" y="5276"/>
                    <a:pt x="3071" y="5671"/>
                    <a:pt x="3405" y="6097"/>
                  </a:cubicBezTo>
                  <a:cubicBezTo>
                    <a:pt x="2554" y="6401"/>
                    <a:pt x="2432" y="6857"/>
                    <a:pt x="3010" y="7465"/>
                  </a:cubicBezTo>
                  <a:cubicBezTo>
                    <a:pt x="3101" y="7586"/>
                    <a:pt x="3223" y="7708"/>
                    <a:pt x="3344" y="7829"/>
                  </a:cubicBezTo>
                  <a:cubicBezTo>
                    <a:pt x="3831" y="8316"/>
                    <a:pt x="4165" y="8863"/>
                    <a:pt x="4043" y="9592"/>
                  </a:cubicBezTo>
                  <a:cubicBezTo>
                    <a:pt x="3861" y="9288"/>
                    <a:pt x="3679" y="9015"/>
                    <a:pt x="3466" y="8772"/>
                  </a:cubicBezTo>
                  <a:cubicBezTo>
                    <a:pt x="3319" y="8589"/>
                    <a:pt x="3140" y="8494"/>
                    <a:pt x="2954" y="8494"/>
                  </a:cubicBezTo>
                  <a:cubicBezTo>
                    <a:pt x="2831" y="8494"/>
                    <a:pt x="2705" y="8535"/>
                    <a:pt x="2584" y="8620"/>
                  </a:cubicBezTo>
                  <a:cubicBezTo>
                    <a:pt x="2250" y="8863"/>
                    <a:pt x="2220" y="9167"/>
                    <a:pt x="2402" y="9501"/>
                  </a:cubicBezTo>
                  <a:cubicBezTo>
                    <a:pt x="2463" y="9653"/>
                    <a:pt x="2554" y="9775"/>
                    <a:pt x="2615" y="9896"/>
                  </a:cubicBezTo>
                  <a:cubicBezTo>
                    <a:pt x="2189" y="10443"/>
                    <a:pt x="2189" y="10443"/>
                    <a:pt x="2615" y="11416"/>
                  </a:cubicBezTo>
                  <a:cubicBezTo>
                    <a:pt x="2463" y="11629"/>
                    <a:pt x="2250" y="11781"/>
                    <a:pt x="2220" y="11994"/>
                  </a:cubicBezTo>
                  <a:cubicBezTo>
                    <a:pt x="2159" y="12237"/>
                    <a:pt x="2250" y="12510"/>
                    <a:pt x="2280" y="12754"/>
                  </a:cubicBezTo>
                  <a:cubicBezTo>
                    <a:pt x="1551" y="12936"/>
                    <a:pt x="1399" y="13301"/>
                    <a:pt x="1733" y="13969"/>
                  </a:cubicBezTo>
                  <a:cubicBezTo>
                    <a:pt x="1885" y="14304"/>
                    <a:pt x="2037" y="14608"/>
                    <a:pt x="2189" y="14972"/>
                  </a:cubicBezTo>
                  <a:cubicBezTo>
                    <a:pt x="2155" y="14971"/>
                    <a:pt x="2122" y="14971"/>
                    <a:pt x="2090" y="14971"/>
                  </a:cubicBezTo>
                  <a:cubicBezTo>
                    <a:pt x="1292" y="14971"/>
                    <a:pt x="1104" y="15336"/>
                    <a:pt x="1338" y="16067"/>
                  </a:cubicBezTo>
                  <a:cubicBezTo>
                    <a:pt x="1551" y="16735"/>
                    <a:pt x="1642" y="17434"/>
                    <a:pt x="1794" y="18134"/>
                  </a:cubicBezTo>
                  <a:cubicBezTo>
                    <a:pt x="1764" y="18164"/>
                    <a:pt x="1703" y="18164"/>
                    <a:pt x="1672" y="18194"/>
                  </a:cubicBezTo>
                  <a:cubicBezTo>
                    <a:pt x="1551" y="17951"/>
                    <a:pt x="1429" y="17708"/>
                    <a:pt x="1308" y="17526"/>
                  </a:cubicBezTo>
                  <a:cubicBezTo>
                    <a:pt x="1172" y="17300"/>
                    <a:pt x="987" y="17175"/>
                    <a:pt x="764" y="17175"/>
                  </a:cubicBezTo>
                  <a:cubicBezTo>
                    <a:pt x="686" y="17175"/>
                    <a:pt x="604" y="17190"/>
                    <a:pt x="517" y="17222"/>
                  </a:cubicBezTo>
                  <a:cubicBezTo>
                    <a:pt x="153" y="17374"/>
                    <a:pt x="1" y="17647"/>
                    <a:pt x="92" y="17982"/>
                  </a:cubicBezTo>
                  <a:cubicBezTo>
                    <a:pt x="365" y="18893"/>
                    <a:pt x="882" y="19653"/>
                    <a:pt x="1612" y="20200"/>
                  </a:cubicBezTo>
                  <a:cubicBezTo>
                    <a:pt x="1855" y="20383"/>
                    <a:pt x="1976" y="20535"/>
                    <a:pt x="1916" y="20808"/>
                  </a:cubicBezTo>
                  <a:cubicBezTo>
                    <a:pt x="1885" y="20960"/>
                    <a:pt x="1855" y="21143"/>
                    <a:pt x="1916" y="21264"/>
                  </a:cubicBezTo>
                  <a:cubicBezTo>
                    <a:pt x="2068" y="21477"/>
                    <a:pt x="2250" y="21781"/>
                    <a:pt x="2463" y="21781"/>
                  </a:cubicBezTo>
                  <a:cubicBezTo>
                    <a:pt x="2478" y="21783"/>
                    <a:pt x="2495" y="21784"/>
                    <a:pt x="2511" y="21784"/>
                  </a:cubicBezTo>
                  <a:cubicBezTo>
                    <a:pt x="2719" y="21784"/>
                    <a:pt x="2991" y="21613"/>
                    <a:pt x="3131" y="21416"/>
                  </a:cubicBezTo>
                  <a:cubicBezTo>
                    <a:pt x="3283" y="21295"/>
                    <a:pt x="3283" y="20991"/>
                    <a:pt x="3283" y="20778"/>
                  </a:cubicBezTo>
                  <a:cubicBezTo>
                    <a:pt x="3283" y="20170"/>
                    <a:pt x="3253" y="19562"/>
                    <a:pt x="3223" y="18954"/>
                  </a:cubicBezTo>
                  <a:cubicBezTo>
                    <a:pt x="3162" y="18286"/>
                    <a:pt x="3071" y="17617"/>
                    <a:pt x="2979" y="16887"/>
                  </a:cubicBezTo>
                  <a:lnTo>
                    <a:pt x="2979" y="16887"/>
                  </a:lnTo>
                  <a:cubicBezTo>
                    <a:pt x="3223" y="16948"/>
                    <a:pt x="3435" y="17009"/>
                    <a:pt x="3618" y="17100"/>
                  </a:cubicBezTo>
                  <a:cubicBezTo>
                    <a:pt x="3817" y="17225"/>
                    <a:pt x="3986" y="17288"/>
                    <a:pt x="4138" y="17288"/>
                  </a:cubicBezTo>
                  <a:cubicBezTo>
                    <a:pt x="4358" y="17288"/>
                    <a:pt x="4545" y="17156"/>
                    <a:pt x="4742" y="16887"/>
                  </a:cubicBezTo>
                  <a:cubicBezTo>
                    <a:pt x="4894" y="16675"/>
                    <a:pt x="5016" y="16431"/>
                    <a:pt x="5168" y="16219"/>
                  </a:cubicBezTo>
                  <a:cubicBezTo>
                    <a:pt x="5404" y="16325"/>
                    <a:pt x="5594" y="16381"/>
                    <a:pt x="5762" y="16381"/>
                  </a:cubicBezTo>
                  <a:cubicBezTo>
                    <a:pt x="6026" y="16381"/>
                    <a:pt x="6233" y="16242"/>
                    <a:pt x="6475" y="15945"/>
                  </a:cubicBezTo>
                  <a:cubicBezTo>
                    <a:pt x="6992" y="15337"/>
                    <a:pt x="7478" y="14729"/>
                    <a:pt x="7964" y="14091"/>
                  </a:cubicBezTo>
                  <a:cubicBezTo>
                    <a:pt x="8207" y="13787"/>
                    <a:pt x="8238" y="13453"/>
                    <a:pt x="7964" y="13149"/>
                  </a:cubicBezTo>
                  <a:cubicBezTo>
                    <a:pt x="7830" y="12998"/>
                    <a:pt x="7660" y="12930"/>
                    <a:pt x="7483" y="12930"/>
                  </a:cubicBezTo>
                  <a:cubicBezTo>
                    <a:pt x="7338" y="12930"/>
                    <a:pt x="7189" y="12976"/>
                    <a:pt x="7052" y="13057"/>
                  </a:cubicBezTo>
                  <a:cubicBezTo>
                    <a:pt x="6566" y="13361"/>
                    <a:pt x="6141" y="13696"/>
                    <a:pt x="5654" y="14030"/>
                  </a:cubicBezTo>
                  <a:cubicBezTo>
                    <a:pt x="5411" y="14182"/>
                    <a:pt x="5168" y="14304"/>
                    <a:pt x="4864" y="14486"/>
                  </a:cubicBezTo>
                  <a:cubicBezTo>
                    <a:pt x="4955" y="14152"/>
                    <a:pt x="5077" y="13939"/>
                    <a:pt x="5046" y="13726"/>
                  </a:cubicBezTo>
                  <a:cubicBezTo>
                    <a:pt x="4955" y="13361"/>
                    <a:pt x="5046" y="13118"/>
                    <a:pt x="5381" y="12936"/>
                  </a:cubicBezTo>
                  <a:cubicBezTo>
                    <a:pt x="5526" y="13014"/>
                    <a:pt x="5666" y="13055"/>
                    <a:pt x="5800" y="13055"/>
                  </a:cubicBezTo>
                  <a:cubicBezTo>
                    <a:pt x="6031" y="13055"/>
                    <a:pt x="6241" y="12932"/>
                    <a:pt x="6414" y="12662"/>
                  </a:cubicBezTo>
                  <a:cubicBezTo>
                    <a:pt x="7022" y="11720"/>
                    <a:pt x="7630" y="10747"/>
                    <a:pt x="8207" y="9775"/>
                  </a:cubicBezTo>
                  <a:cubicBezTo>
                    <a:pt x="8390" y="9501"/>
                    <a:pt x="8359" y="9197"/>
                    <a:pt x="8116" y="8954"/>
                  </a:cubicBezTo>
                  <a:cubicBezTo>
                    <a:pt x="7971" y="8809"/>
                    <a:pt x="7817" y="8741"/>
                    <a:pt x="7659" y="8741"/>
                  </a:cubicBezTo>
                  <a:cubicBezTo>
                    <a:pt x="7520" y="8741"/>
                    <a:pt x="7377" y="8794"/>
                    <a:pt x="7235" y="8893"/>
                  </a:cubicBezTo>
                  <a:cubicBezTo>
                    <a:pt x="7052" y="9045"/>
                    <a:pt x="6900" y="9228"/>
                    <a:pt x="6779" y="9440"/>
                  </a:cubicBezTo>
                  <a:cubicBezTo>
                    <a:pt x="6262" y="10261"/>
                    <a:pt x="5776" y="11082"/>
                    <a:pt x="5289" y="11902"/>
                  </a:cubicBezTo>
                  <a:cubicBezTo>
                    <a:pt x="5289" y="11933"/>
                    <a:pt x="5229" y="11933"/>
                    <a:pt x="5168" y="11994"/>
                  </a:cubicBezTo>
                  <a:cubicBezTo>
                    <a:pt x="5107" y="11842"/>
                    <a:pt x="5077" y="11720"/>
                    <a:pt x="5046" y="11659"/>
                  </a:cubicBezTo>
                  <a:cubicBezTo>
                    <a:pt x="5989" y="10565"/>
                    <a:pt x="5259" y="9349"/>
                    <a:pt x="5381" y="8377"/>
                  </a:cubicBezTo>
                  <a:cubicBezTo>
                    <a:pt x="5715" y="8225"/>
                    <a:pt x="6080" y="8164"/>
                    <a:pt x="6262" y="7951"/>
                  </a:cubicBezTo>
                  <a:cubicBezTo>
                    <a:pt x="7174" y="6887"/>
                    <a:pt x="8056" y="5763"/>
                    <a:pt x="8937" y="4668"/>
                  </a:cubicBezTo>
                  <a:cubicBezTo>
                    <a:pt x="9180" y="4364"/>
                    <a:pt x="9211" y="4060"/>
                    <a:pt x="8937" y="3756"/>
                  </a:cubicBezTo>
                  <a:cubicBezTo>
                    <a:pt x="8796" y="3616"/>
                    <a:pt x="8647" y="3547"/>
                    <a:pt x="8499" y="3547"/>
                  </a:cubicBezTo>
                  <a:cubicBezTo>
                    <a:pt x="8359" y="3547"/>
                    <a:pt x="8219" y="3608"/>
                    <a:pt x="8086" y="3726"/>
                  </a:cubicBezTo>
                  <a:cubicBezTo>
                    <a:pt x="7812" y="3908"/>
                    <a:pt x="7569" y="4152"/>
                    <a:pt x="7356" y="4395"/>
                  </a:cubicBezTo>
                  <a:cubicBezTo>
                    <a:pt x="6748" y="5124"/>
                    <a:pt x="6171" y="5854"/>
                    <a:pt x="5533" y="6614"/>
                  </a:cubicBezTo>
                  <a:cubicBezTo>
                    <a:pt x="5320" y="6310"/>
                    <a:pt x="5107" y="6036"/>
                    <a:pt x="4864" y="5763"/>
                  </a:cubicBezTo>
                  <a:cubicBezTo>
                    <a:pt x="5624" y="5580"/>
                    <a:pt x="5715" y="5428"/>
                    <a:pt x="5654" y="4608"/>
                  </a:cubicBezTo>
                  <a:cubicBezTo>
                    <a:pt x="6262" y="4425"/>
                    <a:pt x="6414" y="4121"/>
                    <a:pt x="6262" y="3392"/>
                  </a:cubicBezTo>
                  <a:cubicBezTo>
                    <a:pt x="6232" y="3240"/>
                    <a:pt x="6201" y="2966"/>
                    <a:pt x="6262" y="2905"/>
                  </a:cubicBezTo>
                  <a:cubicBezTo>
                    <a:pt x="6900" y="2449"/>
                    <a:pt x="7022" y="1690"/>
                    <a:pt x="7387" y="1051"/>
                  </a:cubicBezTo>
                  <a:cubicBezTo>
                    <a:pt x="7600" y="656"/>
                    <a:pt x="7508" y="261"/>
                    <a:pt x="7174" y="109"/>
                  </a:cubicBezTo>
                  <a:cubicBezTo>
                    <a:pt x="7046" y="34"/>
                    <a:pt x="6925" y="1"/>
                    <a:pt x="6811" y="1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50" name="Google Shape;15150;p43"/>
            <p:cNvSpPr/>
            <p:nvPr/>
          </p:nvSpPr>
          <p:spPr>
            <a:xfrm rot="-1880383">
              <a:off x="7909760" y="866940"/>
              <a:ext cx="179970" cy="247087"/>
            </a:xfrm>
            <a:custGeom>
              <a:rect b="b" l="l" r="r" t="t"/>
              <a:pathLst>
                <a:path extrusionOk="0" h="12480" w="9090">
                  <a:moveTo>
                    <a:pt x="6661" y="0"/>
                  </a:moveTo>
                  <a:cubicBezTo>
                    <a:pt x="6580" y="0"/>
                    <a:pt x="6497" y="18"/>
                    <a:pt x="6414" y="56"/>
                  </a:cubicBezTo>
                  <a:cubicBezTo>
                    <a:pt x="6202" y="147"/>
                    <a:pt x="6019" y="360"/>
                    <a:pt x="5928" y="603"/>
                  </a:cubicBezTo>
                  <a:cubicBezTo>
                    <a:pt x="5746" y="1059"/>
                    <a:pt x="5654" y="1546"/>
                    <a:pt x="5533" y="2032"/>
                  </a:cubicBezTo>
                  <a:cubicBezTo>
                    <a:pt x="5288" y="1899"/>
                    <a:pt x="5080" y="1832"/>
                    <a:pt x="4907" y="1832"/>
                  </a:cubicBezTo>
                  <a:cubicBezTo>
                    <a:pt x="4565" y="1832"/>
                    <a:pt x="4357" y="2095"/>
                    <a:pt x="4256" y="2640"/>
                  </a:cubicBezTo>
                  <a:cubicBezTo>
                    <a:pt x="4195" y="2944"/>
                    <a:pt x="4195" y="3217"/>
                    <a:pt x="4195" y="3521"/>
                  </a:cubicBezTo>
                  <a:cubicBezTo>
                    <a:pt x="4165" y="3886"/>
                    <a:pt x="4195" y="4281"/>
                    <a:pt x="4195" y="4768"/>
                  </a:cubicBezTo>
                  <a:cubicBezTo>
                    <a:pt x="4013" y="4646"/>
                    <a:pt x="3952" y="4616"/>
                    <a:pt x="3891" y="4555"/>
                  </a:cubicBezTo>
                  <a:cubicBezTo>
                    <a:pt x="3010" y="3916"/>
                    <a:pt x="2159" y="3278"/>
                    <a:pt x="1277" y="2640"/>
                  </a:cubicBezTo>
                  <a:cubicBezTo>
                    <a:pt x="1081" y="2514"/>
                    <a:pt x="892" y="2452"/>
                    <a:pt x="721" y="2452"/>
                  </a:cubicBezTo>
                  <a:cubicBezTo>
                    <a:pt x="520" y="2452"/>
                    <a:pt x="345" y="2537"/>
                    <a:pt x="214" y="2701"/>
                  </a:cubicBezTo>
                  <a:cubicBezTo>
                    <a:pt x="1" y="3035"/>
                    <a:pt x="62" y="3430"/>
                    <a:pt x="487" y="3734"/>
                  </a:cubicBezTo>
                  <a:cubicBezTo>
                    <a:pt x="791" y="3977"/>
                    <a:pt x="1095" y="4190"/>
                    <a:pt x="1429" y="4433"/>
                  </a:cubicBezTo>
                  <a:cubicBezTo>
                    <a:pt x="822" y="4889"/>
                    <a:pt x="791" y="5315"/>
                    <a:pt x="1369" y="5801"/>
                  </a:cubicBezTo>
                  <a:cubicBezTo>
                    <a:pt x="1764" y="6135"/>
                    <a:pt x="2189" y="6409"/>
                    <a:pt x="2615" y="6713"/>
                  </a:cubicBezTo>
                  <a:cubicBezTo>
                    <a:pt x="2919" y="6895"/>
                    <a:pt x="3223" y="7108"/>
                    <a:pt x="3496" y="7290"/>
                  </a:cubicBezTo>
                  <a:cubicBezTo>
                    <a:pt x="3253" y="7382"/>
                    <a:pt x="3010" y="7442"/>
                    <a:pt x="2858" y="7564"/>
                  </a:cubicBezTo>
                  <a:cubicBezTo>
                    <a:pt x="2524" y="7868"/>
                    <a:pt x="2645" y="8233"/>
                    <a:pt x="2858" y="8567"/>
                  </a:cubicBezTo>
                  <a:cubicBezTo>
                    <a:pt x="3284" y="9145"/>
                    <a:pt x="3740" y="9752"/>
                    <a:pt x="4165" y="10360"/>
                  </a:cubicBezTo>
                  <a:lnTo>
                    <a:pt x="4043" y="10360"/>
                  </a:lnTo>
                  <a:cubicBezTo>
                    <a:pt x="3832" y="10255"/>
                    <a:pt x="3644" y="10201"/>
                    <a:pt x="3484" y="10201"/>
                  </a:cubicBezTo>
                  <a:cubicBezTo>
                    <a:pt x="3275" y="10201"/>
                    <a:pt x="3113" y="10293"/>
                    <a:pt x="3010" y="10482"/>
                  </a:cubicBezTo>
                  <a:cubicBezTo>
                    <a:pt x="2797" y="10816"/>
                    <a:pt x="2919" y="11211"/>
                    <a:pt x="3344" y="11485"/>
                  </a:cubicBezTo>
                  <a:cubicBezTo>
                    <a:pt x="3770" y="11789"/>
                    <a:pt x="4226" y="12093"/>
                    <a:pt x="4682" y="12366"/>
                  </a:cubicBezTo>
                  <a:cubicBezTo>
                    <a:pt x="4810" y="12443"/>
                    <a:pt x="4938" y="12479"/>
                    <a:pt x="5058" y="12479"/>
                  </a:cubicBezTo>
                  <a:cubicBezTo>
                    <a:pt x="5365" y="12479"/>
                    <a:pt x="5619" y="12243"/>
                    <a:pt x="5685" y="11850"/>
                  </a:cubicBezTo>
                  <a:cubicBezTo>
                    <a:pt x="5685" y="11759"/>
                    <a:pt x="5715" y="11607"/>
                    <a:pt x="5776" y="11576"/>
                  </a:cubicBezTo>
                  <a:cubicBezTo>
                    <a:pt x="6141" y="11363"/>
                    <a:pt x="6202" y="11059"/>
                    <a:pt x="6171" y="10847"/>
                  </a:cubicBezTo>
                  <a:cubicBezTo>
                    <a:pt x="6414" y="10482"/>
                    <a:pt x="6597" y="10239"/>
                    <a:pt x="6749" y="9965"/>
                  </a:cubicBezTo>
                  <a:cubicBezTo>
                    <a:pt x="6809" y="9904"/>
                    <a:pt x="6870" y="9783"/>
                    <a:pt x="6961" y="9783"/>
                  </a:cubicBezTo>
                  <a:cubicBezTo>
                    <a:pt x="7357" y="9722"/>
                    <a:pt x="7539" y="9418"/>
                    <a:pt x="7691" y="9114"/>
                  </a:cubicBezTo>
                  <a:cubicBezTo>
                    <a:pt x="8116" y="8263"/>
                    <a:pt x="8512" y="7442"/>
                    <a:pt x="8937" y="6622"/>
                  </a:cubicBezTo>
                  <a:cubicBezTo>
                    <a:pt x="9089" y="6318"/>
                    <a:pt x="9089" y="6014"/>
                    <a:pt x="8816" y="5801"/>
                  </a:cubicBezTo>
                  <a:cubicBezTo>
                    <a:pt x="8679" y="5679"/>
                    <a:pt x="8534" y="5619"/>
                    <a:pt x="8390" y="5619"/>
                  </a:cubicBezTo>
                  <a:cubicBezTo>
                    <a:pt x="8246" y="5619"/>
                    <a:pt x="8101" y="5679"/>
                    <a:pt x="7965" y="5801"/>
                  </a:cubicBezTo>
                  <a:cubicBezTo>
                    <a:pt x="7752" y="5983"/>
                    <a:pt x="7569" y="6227"/>
                    <a:pt x="7448" y="6470"/>
                  </a:cubicBezTo>
                  <a:cubicBezTo>
                    <a:pt x="7235" y="6865"/>
                    <a:pt x="7053" y="7290"/>
                    <a:pt x="6840" y="7686"/>
                  </a:cubicBezTo>
                  <a:cubicBezTo>
                    <a:pt x="6784" y="7796"/>
                    <a:pt x="6678" y="7933"/>
                    <a:pt x="6591" y="7933"/>
                  </a:cubicBezTo>
                  <a:cubicBezTo>
                    <a:pt x="6583" y="7933"/>
                    <a:pt x="6574" y="7931"/>
                    <a:pt x="6566" y="7929"/>
                  </a:cubicBezTo>
                  <a:cubicBezTo>
                    <a:pt x="6019" y="7929"/>
                    <a:pt x="5806" y="8293"/>
                    <a:pt x="5654" y="8749"/>
                  </a:cubicBezTo>
                  <a:cubicBezTo>
                    <a:pt x="5563" y="9023"/>
                    <a:pt x="5502" y="9327"/>
                    <a:pt x="5411" y="9722"/>
                  </a:cubicBezTo>
                  <a:cubicBezTo>
                    <a:pt x="4834" y="8962"/>
                    <a:pt x="4317" y="8263"/>
                    <a:pt x="3891" y="7686"/>
                  </a:cubicBezTo>
                  <a:cubicBezTo>
                    <a:pt x="4165" y="7503"/>
                    <a:pt x="4499" y="7382"/>
                    <a:pt x="4651" y="7138"/>
                  </a:cubicBezTo>
                  <a:cubicBezTo>
                    <a:pt x="4925" y="6622"/>
                    <a:pt x="4469" y="6318"/>
                    <a:pt x="4135" y="5953"/>
                  </a:cubicBezTo>
                  <a:cubicBezTo>
                    <a:pt x="4317" y="5862"/>
                    <a:pt x="4499" y="5862"/>
                    <a:pt x="4682" y="5831"/>
                  </a:cubicBezTo>
                  <a:cubicBezTo>
                    <a:pt x="4895" y="5771"/>
                    <a:pt x="5107" y="5679"/>
                    <a:pt x="5320" y="5588"/>
                  </a:cubicBezTo>
                  <a:cubicBezTo>
                    <a:pt x="5411" y="5558"/>
                    <a:pt x="5472" y="5406"/>
                    <a:pt x="5563" y="5406"/>
                  </a:cubicBezTo>
                  <a:cubicBezTo>
                    <a:pt x="6019" y="5315"/>
                    <a:pt x="6202" y="5011"/>
                    <a:pt x="6293" y="4616"/>
                  </a:cubicBezTo>
                  <a:cubicBezTo>
                    <a:pt x="6627" y="3339"/>
                    <a:pt x="6961" y="2062"/>
                    <a:pt x="7235" y="786"/>
                  </a:cubicBezTo>
                  <a:cubicBezTo>
                    <a:pt x="7335" y="362"/>
                    <a:pt x="7026" y="0"/>
                    <a:pt x="6661" y="0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51" name="Google Shape;15151;p43"/>
            <p:cNvSpPr/>
            <p:nvPr/>
          </p:nvSpPr>
          <p:spPr>
            <a:xfrm rot="-1880383">
              <a:off x="7933835" y="932889"/>
              <a:ext cx="131819" cy="115189"/>
            </a:xfrm>
            <a:custGeom>
              <a:rect b="b" l="l" r="r" t="t"/>
              <a:pathLst>
                <a:path extrusionOk="0" h="5818" w="6658">
                  <a:moveTo>
                    <a:pt x="5963" y="1"/>
                  </a:moveTo>
                  <a:cubicBezTo>
                    <a:pt x="5685" y="1"/>
                    <a:pt x="5432" y="172"/>
                    <a:pt x="5289" y="528"/>
                  </a:cubicBezTo>
                  <a:cubicBezTo>
                    <a:pt x="5168" y="892"/>
                    <a:pt x="5107" y="1257"/>
                    <a:pt x="5046" y="1622"/>
                  </a:cubicBezTo>
                  <a:cubicBezTo>
                    <a:pt x="4985" y="1956"/>
                    <a:pt x="5016" y="2290"/>
                    <a:pt x="4529" y="2351"/>
                  </a:cubicBezTo>
                  <a:cubicBezTo>
                    <a:pt x="4377" y="2351"/>
                    <a:pt x="4225" y="2625"/>
                    <a:pt x="4134" y="2807"/>
                  </a:cubicBezTo>
                  <a:cubicBezTo>
                    <a:pt x="4013" y="3020"/>
                    <a:pt x="3982" y="3294"/>
                    <a:pt x="3891" y="3537"/>
                  </a:cubicBezTo>
                  <a:cubicBezTo>
                    <a:pt x="2979" y="3050"/>
                    <a:pt x="2098" y="2594"/>
                    <a:pt x="1216" y="2108"/>
                  </a:cubicBezTo>
                  <a:cubicBezTo>
                    <a:pt x="1035" y="2017"/>
                    <a:pt x="870" y="1971"/>
                    <a:pt x="722" y="1971"/>
                  </a:cubicBezTo>
                  <a:cubicBezTo>
                    <a:pt x="522" y="1971"/>
                    <a:pt x="353" y="2055"/>
                    <a:pt x="213" y="2230"/>
                  </a:cubicBezTo>
                  <a:cubicBezTo>
                    <a:pt x="0" y="2503"/>
                    <a:pt x="92" y="2868"/>
                    <a:pt x="396" y="3202"/>
                  </a:cubicBezTo>
                  <a:cubicBezTo>
                    <a:pt x="487" y="3294"/>
                    <a:pt x="608" y="3415"/>
                    <a:pt x="578" y="3506"/>
                  </a:cubicBezTo>
                  <a:cubicBezTo>
                    <a:pt x="426" y="3932"/>
                    <a:pt x="608" y="4297"/>
                    <a:pt x="943" y="4509"/>
                  </a:cubicBezTo>
                  <a:cubicBezTo>
                    <a:pt x="1672" y="4996"/>
                    <a:pt x="2432" y="5421"/>
                    <a:pt x="3222" y="5786"/>
                  </a:cubicBezTo>
                  <a:cubicBezTo>
                    <a:pt x="3266" y="5808"/>
                    <a:pt x="3322" y="5817"/>
                    <a:pt x="3383" y="5817"/>
                  </a:cubicBezTo>
                  <a:cubicBezTo>
                    <a:pt x="3580" y="5817"/>
                    <a:pt x="3836" y="5719"/>
                    <a:pt x="3952" y="5604"/>
                  </a:cubicBezTo>
                  <a:cubicBezTo>
                    <a:pt x="4104" y="5452"/>
                    <a:pt x="4013" y="5117"/>
                    <a:pt x="4013" y="4844"/>
                  </a:cubicBezTo>
                  <a:cubicBezTo>
                    <a:pt x="4013" y="4813"/>
                    <a:pt x="3982" y="4752"/>
                    <a:pt x="3921" y="4631"/>
                  </a:cubicBezTo>
                  <a:lnTo>
                    <a:pt x="3921" y="4631"/>
                  </a:lnTo>
                  <a:cubicBezTo>
                    <a:pt x="4143" y="4805"/>
                    <a:pt x="4348" y="4905"/>
                    <a:pt x="4541" y="4905"/>
                  </a:cubicBezTo>
                  <a:cubicBezTo>
                    <a:pt x="4719" y="4905"/>
                    <a:pt x="4886" y="4820"/>
                    <a:pt x="5046" y="4631"/>
                  </a:cubicBezTo>
                  <a:cubicBezTo>
                    <a:pt x="5107" y="4570"/>
                    <a:pt x="5198" y="4540"/>
                    <a:pt x="5259" y="4540"/>
                  </a:cubicBezTo>
                  <a:cubicBezTo>
                    <a:pt x="5806" y="4509"/>
                    <a:pt x="5958" y="4114"/>
                    <a:pt x="6049" y="3689"/>
                  </a:cubicBezTo>
                  <a:cubicBezTo>
                    <a:pt x="6232" y="2777"/>
                    <a:pt x="6384" y="1865"/>
                    <a:pt x="6566" y="953"/>
                  </a:cubicBezTo>
                  <a:cubicBezTo>
                    <a:pt x="6657" y="528"/>
                    <a:pt x="6536" y="163"/>
                    <a:pt x="6201" y="41"/>
                  </a:cubicBezTo>
                  <a:cubicBezTo>
                    <a:pt x="6121" y="14"/>
                    <a:pt x="6041" y="1"/>
                    <a:pt x="5963" y="1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52" name="Google Shape;15152;p43"/>
            <p:cNvSpPr/>
            <p:nvPr/>
          </p:nvSpPr>
          <p:spPr>
            <a:xfrm rot="-1880383">
              <a:off x="7937449" y="930503"/>
              <a:ext cx="124593" cy="119960"/>
            </a:xfrm>
            <a:custGeom>
              <a:rect b="b" l="l" r="r" t="t"/>
              <a:pathLst>
                <a:path extrusionOk="0" h="6059" w="6293">
                  <a:moveTo>
                    <a:pt x="5535" y="1"/>
                  </a:moveTo>
                  <a:cubicBezTo>
                    <a:pt x="5446" y="1"/>
                    <a:pt x="5333" y="45"/>
                    <a:pt x="5259" y="70"/>
                  </a:cubicBezTo>
                  <a:cubicBezTo>
                    <a:pt x="2919" y="708"/>
                    <a:pt x="1368" y="2258"/>
                    <a:pt x="183" y="4295"/>
                  </a:cubicBezTo>
                  <a:cubicBezTo>
                    <a:pt x="1" y="4568"/>
                    <a:pt x="1" y="4903"/>
                    <a:pt x="244" y="5176"/>
                  </a:cubicBezTo>
                  <a:cubicBezTo>
                    <a:pt x="305" y="5237"/>
                    <a:pt x="335" y="5328"/>
                    <a:pt x="365" y="5389"/>
                  </a:cubicBezTo>
                  <a:cubicBezTo>
                    <a:pt x="512" y="5829"/>
                    <a:pt x="736" y="6059"/>
                    <a:pt x="1017" y="6059"/>
                  </a:cubicBezTo>
                  <a:cubicBezTo>
                    <a:pt x="1202" y="6059"/>
                    <a:pt x="1413" y="5959"/>
                    <a:pt x="1642" y="5754"/>
                  </a:cubicBezTo>
                  <a:cubicBezTo>
                    <a:pt x="2067" y="5389"/>
                    <a:pt x="2432" y="4933"/>
                    <a:pt x="2827" y="4508"/>
                  </a:cubicBezTo>
                  <a:cubicBezTo>
                    <a:pt x="3283" y="3960"/>
                    <a:pt x="3283" y="3626"/>
                    <a:pt x="2827" y="3049"/>
                  </a:cubicBezTo>
                  <a:cubicBezTo>
                    <a:pt x="3496" y="2319"/>
                    <a:pt x="4317" y="1802"/>
                    <a:pt x="5259" y="1498"/>
                  </a:cubicBezTo>
                  <a:cubicBezTo>
                    <a:pt x="5502" y="1407"/>
                    <a:pt x="5776" y="1377"/>
                    <a:pt x="5958" y="1194"/>
                  </a:cubicBezTo>
                  <a:cubicBezTo>
                    <a:pt x="6110" y="1012"/>
                    <a:pt x="6292" y="678"/>
                    <a:pt x="6232" y="465"/>
                  </a:cubicBezTo>
                  <a:cubicBezTo>
                    <a:pt x="6171" y="283"/>
                    <a:pt x="5837" y="131"/>
                    <a:pt x="5593" y="9"/>
                  </a:cubicBezTo>
                  <a:cubicBezTo>
                    <a:pt x="5576" y="3"/>
                    <a:pt x="5556" y="1"/>
                    <a:pt x="5535" y="1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53" name="Google Shape;15153;p43"/>
            <p:cNvSpPr/>
            <p:nvPr/>
          </p:nvSpPr>
          <p:spPr>
            <a:xfrm rot="-1880383">
              <a:off x="7963929" y="938165"/>
              <a:ext cx="71632" cy="104636"/>
            </a:xfrm>
            <a:custGeom>
              <a:rect b="b" l="l" r="r" t="t"/>
              <a:pathLst>
                <a:path extrusionOk="0" h="5285" w="3618">
                  <a:moveTo>
                    <a:pt x="1415" y="0"/>
                  </a:moveTo>
                  <a:cubicBezTo>
                    <a:pt x="1364" y="0"/>
                    <a:pt x="1317" y="6"/>
                    <a:pt x="1277" y="19"/>
                  </a:cubicBezTo>
                  <a:cubicBezTo>
                    <a:pt x="1064" y="111"/>
                    <a:pt x="973" y="415"/>
                    <a:pt x="851" y="658"/>
                  </a:cubicBezTo>
                  <a:cubicBezTo>
                    <a:pt x="821" y="719"/>
                    <a:pt x="882" y="871"/>
                    <a:pt x="912" y="992"/>
                  </a:cubicBezTo>
                  <a:cubicBezTo>
                    <a:pt x="213" y="1175"/>
                    <a:pt x="0" y="1539"/>
                    <a:pt x="274" y="2086"/>
                  </a:cubicBezTo>
                  <a:cubicBezTo>
                    <a:pt x="730" y="2998"/>
                    <a:pt x="1247" y="3910"/>
                    <a:pt x="1763" y="4792"/>
                  </a:cubicBezTo>
                  <a:cubicBezTo>
                    <a:pt x="1972" y="5133"/>
                    <a:pt x="2227" y="5285"/>
                    <a:pt x="2530" y="5285"/>
                  </a:cubicBezTo>
                  <a:cubicBezTo>
                    <a:pt x="2713" y="5285"/>
                    <a:pt x="2913" y="5229"/>
                    <a:pt x="3131" y="5126"/>
                  </a:cubicBezTo>
                  <a:cubicBezTo>
                    <a:pt x="3496" y="4944"/>
                    <a:pt x="3617" y="4579"/>
                    <a:pt x="3435" y="4001"/>
                  </a:cubicBezTo>
                  <a:cubicBezTo>
                    <a:pt x="3101" y="2937"/>
                    <a:pt x="2736" y="1874"/>
                    <a:pt x="2341" y="840"/>
                  </a:cubicBezTo>
                  <a:cubicBezTo>
                    <a:pt x="2250" y="597"/>
                    <a:pt x="2158" y="323"/>
                    <a:pt x="1946" y="171"/>
                  </a:cubicBezTo>
                  <a:cubicBezTo>
                    <a:pt x="1827" y="77"/>
                    <a:pt x="1597" y="0"/>
                    <a:pt x="1415" y="0"/>
                  </a:cubicBezTo>
                  <a:close/>
                </a:path>
              </a:pathLst>
            </a:custGeom>
            <a:solidFill>
              <a:srgbClr val="F18E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54" name="Google Shape;15154;p43"/>
            <p:cNvSpPr/>
            <p:nvPr/>
          </p:nvSpPr>
          <p:spPr>
            <a:xfrm rot="-1880383">
              <a:off x="7808064" y="552666"/>
              <a:ext cx="383361" cy="875635"/>
            </a:xfrm>
            <a:custGeom>
              <a:rect b="b" l="l" r="r" t="t"/>
              <a:pathLst>
                <a:path extrusionOk="0" h="44227" w="19363">
                  <a:moveTo>
                    <a:pt x="3770" y="5381"/>
                  </a:moveTo>
                  <a:lnTo>
                    <a:pt x="3770" y="5381"/>
                  </a:lnTo>
                  <a:cubicBezTo>
                    <a:pt x="4742" y="6292"/>
                    <a:pt x="5776" y="7265"/>
                    <a:pt x="6900" y="8299"/>
                  </a:cubicBezTo>
                  <a:cubicBezTo>
                    <a:pt x="6515" y="8299"/>
                    <a:pt x="6171" y="8326"/>
                    <a:pt x="5840" y="8326"/>
                  </a:cubicBezTo>
                  <a:cubicBezTo>
                    <a:pt x="5675" y="8326"/>
                    <a:pt x="5512" y="8319"/>
                    <a:pt x="5350" y="8299"/>
                  </a:cubicBezTo>
                  <a:cubicBezTo>
                    <a:pt x="5138" y="8268"/>
                    <a:pt x="4955" y="8055"/>
                    <a:pt x="4773" y="7903"/>
                  </a:cubicBezTo>
                  <a:cubicBezTo>
                    <a:pt x="4562" y="7663"/>
                    <a:pt x="4382" y="7423"/>
                    <a:pt x="4172" y="7182"/>
                  </a:cubicBezTo>
                  <a:lnTo>
                    <a:pt x="4172" y="7182"/>
                  </a:lnTo>
                  <a:cubicBezTo>
                    <a:pt x="4180" y="7190"/>
                    <a:pt x="4187" y="7197"/>
                    <a:pt x="4195" y="7204"/>
                  </a:cubicBezTo>
                  <a:cubicBezTo>
                    <a:pt x="4104" y="6840"/>
                    <a:pt x="3982" y="6536"/>
                    <a:pt x="3891" y="6171"/>
                  </a:cubicBezTo>
                  <a:cubicBezTo>
                    <a:pt x="3831" y="5867"/>
                    <a:pt x="3800" y="5563"/>
                    <a:pt x="3770" y="5381"/>
                  </a:cubicBezTo>
                  <a:close/>
                  <a:moveTo>
                    <a:pt x="4226" y="1703"/>
                  </a:moveTo>
                  <a:lnTo>
                    <a:pt x="4226" y="1703"/>
                  </a:lnTo>
                  <a:cubicBezTo>
                    <a:pt x="5806" y="2189"/>
                    <a:pt x="7448" y="2523"/>
                    <a:pt x="8511" y="4013"/>
                  </a:cubicBezTo>
                  <a:cubicBezTo>
                    <a:pt x="8876" y="4529"/>
                    <a:pt x="9271" y="5016"/>
                    <a:pt x="9636" y="5533"/>
                  </a:cubicBezTo>
                  <a:cubicBezTo>
                    <a:pt x="10092" y="6201"/>
                    <a:pt x="10274" y="6900"/>
                    <a:pt x="9879" y="7691"/>
                  </a:cubicBezTo>
                  <a:cubicBezTo>
                    <a:pt x="9727" y="7995"/>
                    <a:pt x="9636" y="8359"/>
                    <a:pt x="9454" y="8815"/>
                  </a:cubicBezTo>
                  <a:cubicBezTo>
                    <a:pt x="9119" y="8329"/>
                    <a:pt x="8815" y="7903"/>
                    <a:pt x="8511" y="7478"/>
                  </a:cubicBezTo>
                  <a:cubicBezTo>
                    <a:pt x="8238" y="7052"/>
                    <a:pt x="7904" y="6657"/>
                    <a:pt x="7630" y="6201"/>
                  </a:cubicBezTo>
                  <a:cubicBezTo>
                    <a:pt x="7265" y="5593"/>
                    <a:pt x="6840" y="5077"/>
                    <a:pt x="6201" y="4742"/>
                  </a:cubicBezTo>
                  <a:lnTo>
                    <a:pt x="6201" y="4742"/>
                  </a:lnTo>
                  <a:cubicBezTo>
                    <a:pt x="6718" y="5776"/>
                    <a:pt x="7235" y="6809"/>
                    <a:pt x="7782" y="7812"/>
                  </a:cubicBezTo>
                  <a:cubicBezTo>
                    <a:pt x="7934" y="8116"/>
                    <a:pt x="8086" y="8450"/>
                    <a:pt x="8116" y="8846"/>
                  </a:cubicBezTo>
                  <a:cubicBezTo>
                    <a:pt x="7995" y="8785"/>
                    <a:pt x="7843" y="8724"/>
                    <a:pt x="7752" y="8633"/>
                  </a:cubicBezTo>
                  <a:cubicBezTo>
                    <a:pt x="6566" y="7447"/>
                    <a:pt x="5381" y="6292"/>
                    <a:pt x="4195" y="5107"/>
                  </a:cubicBezTo>
                  <a:cubicBezTo>
                    <a:pt x="3709" y="4590"/>
                    <a:pt x="3587" y="3344"/>
                    <a:pt x="3952" y="2736"/>
                  </a:cubicBezTo>
                  <a:cubicBezTo>
                    <a:pt x="4013" y="2675"/>
                    <a:pt x="4195" y="2706"/>
                    <a:pt x="4286" y="2675"/>
                  </a:cubicBezTo>
                  <a:cubicBezTo>
                    <a:pt x="4074" y="2219"/>
                    <a:pt x="4074" y="2219"/>
                    <a:pt x="4226" y="1703"/>
                  </a:cubicBezTo>
                  <a:close/>
                  <a:moveTo>
                    <a:pt x="12524" y="5320"/>
                  </a:moveTo>
                  <a:cubicBezTo>
                    <a:pt x="13162" y="5988"/>
                    <a:pt x="13436" y="6809"/>
                    <a:pt x="13679" y="7599"/>
                  </a:cubicBezTo>
                  <a:cubicBezTo>
                    <a:pt x="13740" y="7873"/>
                    <a:pt x="13770" y="8147"/>
                    <a:pt x="13831" y="8420"/>
                  </a:cubicBezTo>
                  <a:cubicBezTo>
                    <a:pt x="14043" y="9241"/>
                    <a:pt x="13891" y="9849"/>
                    <a:pt x="13101" y="10396"/>
                  </a:cubicBezTo>
                  <a:cubicBezTo>
                    <a:pt x="12433" y="10882"/>
                    <a:pt x="11977" y="11642"/>
                    <a:pt x="11338" y="12372"/>
                  </a:cubicBezTo>
                  <a:cubicBezTo>
                    <a:pt x="11369" y="10882"/>
                    <a:pt x="11916" y="9545"/>
                    <a:pt x="12037" y="8147"/>
                  </a:cubicBezTo>
                  <a:cubicBezTo>
                    <a:pt x="11977" y="8147"/>
                    <a:pt x="11916" y="8116"/>
                    <a:pt x="11885" y="8116"/>
                  </a:cubicBezTo>
                  <a:cubicBezTo>
                    <a:pt x="11521" y="9423"/>
                    <a:pt x="11156" y="10730"/>
                    <a:pt x="10791" y="12128"/>
                  </a:cubicBezTo>
                  <a:cubicBezTo>
                    <a:pt x="9970" y="10943"/>
                    <a:pt x="9545" y="9788"/>
                    <a:pt x="10062" y="8450"/>
                  </a:cubicBezTo>
                  <a:cubicBezTo>
                    <a:pt x="10578" y="7204"/>
                    <a:pt x="11156" y="5988"/>
                    <a:pt x="12524" y="5320"/>
                  </a:cubicBezTo>
                  <a:close/>
                  <a:moveTo>
                    <a:pt x="5956" y="8863"/>
                  </a:moveTo>
                  <a:cubicBezTo>
                    <a:pt x="6419" y="8863"/>
                    <a:pt x="6885" y="8935"/>
                    <a:pt x="7356" y="9089"/>
                  </a:cubicBezTo>
                  <a:cubicBezTo>
                    <a:pt x="8633" y="9484"/>
                    <a:pt x="9150" y="10122"/>
                    <a:pt x="9484" y="11581"/>
                  </a:cubicBezTo>
                  <a:cubicBezTo>
                    <a:pt x="8390" y="11186"/>
                    <a:pt x="7417" y="10548"/>
                    <a:pt x="6293" y="10365"/>
                  </a:cubicBezTo>
                  <a:lnTo>
                    <a:pt x="6293" y="10365"/>
                  </a:lnTo>
                  <a:cubicBezTo>
                    <a:pt x="7508" y="11216"/>
                    <a:pt x="8998" y="11551"/>
                    <a:pt x="10001" y="12706"/>
                  </a:cubicBezTo>
                  <a:cubicBezTo>
                    <a:pt x="9059" y="12554"/>
                    <a:pt x="8147" y="12402"/>
                    <a:pt x="7235" y="12280"/>
                  </a:cubicBezTo>
                  <a:cubicBezTo>
                    <a:pt x="7150" y="12280"/>
                    <a:pt x="7060" y="12275"/>
                    <a:pt x="6971" y="12275"/>
                  </a:cubicBezTo>
                  <a:cubicBezTo>
                    <a:pt x="6837" y="12275"/>
                    <a:pt x="6706" y="12286"/>
                    <a:pt x="6597" y="12341"/>
                  </a:cubicBezTo>
                  <a:cubicBezTo>
                    <a:pt x="6400" y="12428"/>
                    <a:pt x="6220" y="12465"/>
                    <a:pt x="6053" y="12465"/>
                  </a:cubicBezTo>
                  <a:cubicBezTo>
                    <a:pt x="5572" y="12465"/>
                    <a:pt x="5194" y="12155"/>
                    <a:pt x="4834" y="11794"/>
                  </a:cubicBezTo>
                  <a:cubicBezTo>
                    <a:pt x="4438" y="11399"/>
                    <a:pt x="4013" y="11065"/>
                    <a:pt x="3618" y="10669"/>
                  </a:cubicBezTo>
                  <a:cubicBezTo>
                    <a:pt x="3405" y="10426"/>
                    <a:pt x="3223" y="10153"/>
                    <a:pt x="2949" y="9757"/>
                  </a:cubicBezTo>
                  <a:cubicBezTo>
                    <a:pt x="3967" y="9197"/>
                    <a:pt x="4956" y="8863"/>
                    <a:pt x="5956" y="8863"/>
                  </a:cubicBezTo>
                  <a:close/>
                  <a:moveTo>
                    <a:pt x="14682" y="10122"/>
                  </a:moveTo>
                  <a:cubicBezTo>
                    <a:pt x="14834" y="10365"/>
                    <a:pt x="15016" y="10639"/>
                    <a:pt x="15138" y="10943"/>
                  </a:cubicBezTo>
                  <a:cubicBezTo>
                    <a:pt x="15594" y="12128"/>
                    <a:pt x="15746" y="13344"/>
                    <a:pt x="15654" y="14621"/>
                  </a:cubicBezTo>
                  <a:cubicBezTo>
                    <a:pt x="15594" y="15077"/>
                    <a:pt x="15442" y="15350"/>
                    <a:pt x="15016" y="15624"/>
                  </a:cubicBezTo>
                  <a:cubicBezTo>
                    <a:pt x="14256" y="16171"/>
                    <a:pt x="13588" y="16809"/>
                    <a:pt x="12767" y="17478"/>
                  </a:cubicBezTo>
                  <a:cubicBezTo>
                    <a:pt x="13132" y="16080"/>
                    <a:pt x="13496" y="14742"/>
                    <a:pt x="13891" y="13375"/>
                  </a:cubicBezTo>
                  <a:cubicBezTo>
                    <a:pt x="13831" y="13375"/>
                    <a:pt x="13770" y="13344"/>
                    <a:pt x="13709" y="13344"/>
                  </a:cubicBezTo>
                  <a:cubicBezTo>
                    <a:pt x="13314" y="14499"/>
                    <a:pt x="12919" y="15624"/>
                    <a:pt x="12524" y="16779"/>
                  </a:cubicBezTo>
                  <a:cubicBezTo>
                    <a:pt x="12463" y="16779"/>
                    <a:pt x="12402" y="16809"/>
                    <a:pt x="12341" y="16809"/>
                  </a:cubicBezTo>
                  <a:cubicBezTo>
                    <a:pt x="12037" y="15867"/>
                    <a:pt x="11733" y="14925"/>
                    <a:pt x="11460" y="13982"/>
                  </a:cubicBezTo>
                  <a:cubicBezTo>
                    <a:pt x="11399" y="13861"/>
                    <a:pt x="11460" y="13679"/>
                    <a:pt x="11521" y="13527"/>
                  </a:cubicBezTo>
                  <a:cubicBezTo>
                    <a:pt x="11855" y="12189"/>
                    <a:pt x="13192" y="10730"/>
                    <a:pt x="14682" y="10122"/>
                  </a:cubicBezTo>
                  <a:close/>
                  <a:moveTo>
                    <a:pt x="7537" y="12819"/>
                  </a:moveTo>
                  <a:cubicBezTo>
                    <a:pt x="8457" y="12819"/>
                    <a:pt x="9340" y="13043"/>
                    <a:pt x="10214" y="13557"/>
                  </a:cubicBezTo>
                  <a:cubicBezTo>
                    <a:pt x="10366" y="13648"/>
                    <a:pt x="10518" y="13800"/>
                    <a:pt x="10578" y="13952"/>
                  </a:cubicBezTo>
                  <a:cubicBezTo>
                    <a:pt x="10913" y="14894"/>
                    <a:pt x="11217" y="15837"/>
                    <a:pt x="11551" y="16779"/>
                  </a:cubicBezTo>
                  <a:lnTo>
                    <a:pt x="11399" y="16870"/>
                  </a:lnTo>
                  <a:cubicBezTo>
                    <a:pt x="10578" y="16201"/>
                    <a:pt x="9727" y="15533"/>
                    <a:pt x="8907" y="14864"/>
                  </a:cubicBezTo>
                  <a:cubicBezTo>
                    <a:pt x="8846" y="14925"/>
                    <a:pt x="8815" y="14955"/>
                    <a:pt x="8755" y="15016"/>
                  </a:cubicBezTo>
                  <a:cubicBezTo>
                    <a:pt x="8907" y="15168"/>
                    <a:pt x="9028" y="15350"/>
                    <a:pt x="9180" y="15502"/>
                  </a:cubicBezTo>
                  <a:cubicBezTo>
                    <a:pt x="9879" y="16171"/>
                    <a:pt x="10639" y="16809"/>
                    <a:pt x="11338" y="17478"/>
                  </a:cubicBezTo>
                  <a:cubicBezTo>
                    <a:pt x="11612" y="17752"/>
                    <a:pt x="11794" y="18147"/>
                    <a:pt x="12098" y="18542"/>
                  </a:cubicBezTo>
                  <a:cubicBezTo>
                    <a:pt x="11956" y="18542"/>
                    <a:pt x="11882" y="18555"/>
                    <a:pt x="11839" y="18555"/>
                  </a:cubicBezTo>
                  <a:cubicBezTo>
                    <a:pt x="11818" y="18555"/>
                    <a:pt x="11804" y="18552"/>
                    <a:pt x="11794" y="18542"/>
                  </a:cubicBezTo>
                  <a:cubicBezTo>
                    <a:pt x="10822" y="17326"/>
                    <a:pt x="9484" y="16931"/>
                    <a:pt x="7995" y="16870"/>
                  </a:cubicBezTo>
                  <a:cubicBezTo>
                    <a:pt x="7569" y="16870"/>
                    <a:pt x="7235" y="16748"/>
                    <a:pt x="6992" y="16414"/>
                  </a:cubicBezTo>
                  <a:cubicBezTo>
                    <a:pt x="6475" y="15624"/>
                    <a:pt x="5989" y="14834"/>
                    <a:pt x="5502" y="14013"/>
                  </a:cubicBezTo>
                  <a:cubicBezTo>
                    <a:pt x="5381" y="13800"/>
                    <a:pt x="5381" y="13496"/>
                    <a:pt x="5320" y="13192"/>
                  </a:cubicBezTo>
                  <a:cubicBezTo>
                    <a:pt x="6089" y="12953"/>
                    <a:pt x="6824" y="12819"/>
                    <a:pt x="7537" y="12819"/>
                  </a:cubicBezTo>
                  <a:close/>
                  <a:moveTo>
                    <a:pt x="16354" y="15411"/>
                  </a:moveTo>
                  <a:cubicBezTo>
                    <a:pt x="16506" y="15745"/>
                    <a:pt x="16688" y="16019"/>
                    <a:pt x="16779" y="16293"/>
                  </a:cubicBezTo>
                  <a:cubicBezTo>
                    <a:pt x="16870" y="16566"/>
                    <a:pt x="16931" y="16870"/>
                    <a:pt x="16961" y="17174"/>
                  </a:cubicBezTo>
                  <a:cubicBezTo>
                    <a:pt x="17022" y="17782"/>
                    <a:pt x="17144" y="18390"/>
                    <a:pt x="17053" y="18967"/>
                  </a:cubicBezTo>
                  <a:cubicBezTo>
                    <a:pt x="16961" y="19697"/>
                    <a:pt x="16141" y="19666"/>
                    <a:pt x="15715" y="20062"/>
                  </a:cubicBezTo>
                  <a:cubicBezTo>
                    <a:pt x="15290" y="20487"/>
                    <a:pt x="14803" y="20882"/>
                    <a:pt x="14226" y="21369"/>
                  </a:cubicBezTo>
                  <a:cubicBezTo>
                    <a:pt x="14499" y="20092"/>
                    <a:pt x="15107" y="19059"/>
                    <a:pt x="15320" y="17904"/>
                  </a:cubicBezTo>
                  <a:lnTo>
                    <a:pt x="15320" y="17904"/>
                  </a:lnTo>
                  <a:cubicBezTo>
                    <a:pt x="14591" y="19089"/>
                    <a:pt x="14165" y="20396"/>
                    <a:pt x="13436" y="21673"/>
                  </a:cubicBezTo>
                  <a:cubicBezTo>
                    <a:pt x="13253" y="20761"/>
                    <a:pt x="13071" y="19849"/>
                    <a:pt x="12888" y="18937"/>
                  </a:cubicBezTo>
                  <a:cubicBezTo>
                    <a:pt x="12888" y="18815"/>
                    <a:pt x="12888" y="18694"/>
                    <a:pt x="12949" y="18572"/>
                  </a:cubicBezTo>
                  <a:cubicBezTo>
                    <a:pt x="13648" y="17113"/>
                    <a:pt x="14743" y="16049"/>
                    <a:pt x="16354" y="15411"/>
                  </a:cubicBezTo>
                  <a:close/>
                  <a:moveTo>
                    <a:pt x="8250" y="17350"/>
                  </a:moveTo>
                  <a:cubicBezTo>
                    <a:pt x="10617" y="17350"/>
                    <a:pt x="12629" y="19205"/>
                    <a:pt x="12524" y="21612"/>
                  </a:cubicBezTo>
                  <a:cubicBezTo>
                    <a:pt x="11733" y="20821"/>
                    <a:pt x="11034" y="20031"/>
                    <a:pt x="10122" y="19454"/>
                  </a:cubicBezTo>
                  <a:lnTo>
                    <a:pt x="10122" y="19454"/>
                  </a:lnTo>
                  <a:cubicBezTo>
                    <a:pt x="10943" y="20487"/>
                    <a:pt x="11977" y="21308"/>
                    <a:pt x="12493" y="22615"/>
                  </a:cubicBezTo>
                  <a:cubicBezTo>
                    <a:pt x="12281" y="22372"/>
                    <a:pt x="12037" y="22128"/>
                    <a:pt x="11825" y="21916"/>
                  </a:cubicBezTo>
                  <a:cubicBezTo>
                    <a:pt x="11065" y="21186"/>
                    <a:pt x="10183" y="20791"/>
                    <a:pt x="9119" y="20700"/>
                  </a:cubicBezTo>
                  <a:cubicBezTo>
                    <a:pt x="8876" y="20670"/>
                    <a:pt x="8542" y="20639"/>
                    <a:pt x="8420" y="20457"/>
                  </a:cubicBezTo>
                  <a:cubicBezTo>
                    <a:pt x="7812" y="19575"/>
                    <a:pt x="7204" y="18633"/>
                    <a:pt x="7174" y="17478"/>
                  </a:cubicBezTo>
                  <a:cubicBezTo>
                    <a:pt x="7537" y="17391"/>
                    <a:pt x="7898" y="17350"/>
                    <a:pt x="8250" y="17350"/>
                  </a:cubicBezTo>
                  <a:close/>
                  <a:moveTo>
                    <a:pt x="8974" y="21218"/>
                  </a:moveTo>
                  <a:cubicBezTo>
                    <a:pt x="11133" y="21218"/>
                    <a:pt x="13223" y="23296"/>
                    <a:pt x="13223" y="25715"/>
                  </a:cubicBezTo>
                  <a:cubicBezTo>
                    <a:pt x="12402" y="25046"/>
                    <a:pt x="11764" y="24165"/>
                    <a:pt x="10791" y="23739"/>
                  </a:cubicBezTo>
                  <a:lnTo>
                    <a:pt x="10791" y="23739"/>
                  </a:lnTo>
                  <a:cubicBezTo>
                    <a:pt x="11581" y="24560"/>
                    <a:pt x="12372" y="25381"/>
                    <a:pt x="13132" y="26201"/>
                  </a:cubicBezTo>
                  <a:cubicBezTo>
                    <a:pt x="13101" y="26262"/>
                    <a:pt x="13040" y="26323"/>
                    <a:pt x="13010" y="26384"/>
                  </a:cubicBezTo>
                  <a:cubicBezTo>
                    <a:pt x="12858" y="26262"/>
                    <a:pt x="12706" y="26171"/>
                    <a:pt x="12554" y="26050"/>
                  </a:cubicBezTo>
                  <a:cubicBezTo>
                    <a:pt x="11673" y="25350"/>
                    <a:pt x="10670" y="24925"/>
                    <a:pt x="9575" y="24743"/>
                  </a:cubicBezTo>
                  <a:cubicBezTo>
                    <a:pt x="8967" y="24621"/>
                    <a:pt x="8694" y="24347"/>
                    <a:pt x="8542" y="23770"/>
                  </a:cubicBezTo>
                  <a:cubicBezTo>
                    <a:pt x="8359" y="22949"/>
                    <a:pt x="8086" y="22128"/>
                    <a:pt x="8207" y="21308"/>
                  </a:cubicBezTo>
                  <a:cubicBezTo>
                    <a:pt x="8462" y="21247"/>
                    <a:pt x="8718" y="21218"/>
                    <a:pt x="8974" y="21218"/>
                  </a:cubicBezTo>
                  <a:close/>
                  <a:moveTo>
                    <a:pt x="17357" y="19727"/>
                  </a:moveTo>
                  <a:cubicBezTo>
                    <a:pt x="18208" y="21247"/>
                    <a:pt x="17630" y="22676"/>
                    <a:pt x="17569" y="23891"/>
                  </a:cubicBezTo>
                  <a:cubicBezTo>
                    <a:pt x="16597" y="24621"/>
                    <a:pt x="15806" y="25229"/>
                    <a:pt x="14925" y="25928"/>
                  </a:cubicBezTo>
                  <a:cubicBezTo>
                    <a:pt x="15320" y="24803"/>
                    <a:pt x="15715" y="23739"/>
                    <a:pt x="16110" y="22676"/>
                  </a:cubicBezTo>
                  <a:cubicBezTo>
                    <a:pt x="16050" y="22645"/>
                    <a:pt x="15989" y="22615"/>
                    <a:pt x="15928" y="22615"/>
                  </a:cubicBezTo>
                  <a:cubicBezTo>
                    <a:pt x="15350" y="23891"/>
                    <a:pt x="14803" y="25198"/>
                    <a:pt x="14256" y="26505"/>
                  </a:cubicBezTo>
                  <a:cubicBezTo>
                    <a:pt x="14195" y="26475"/>
                    <a:pt x="14135" y="26475"/>
                    <a:pt x="14104" y="26475"/>
                  </a:cubicBezTo>
                  <a:cubicBezTo>
                    <a:pt x="13983" y="25624"/>
                    <a:pt x="13831" y="24803"/>
                    <a:pt x="13800" y="23983"/>
                  </a:cubicBezTo>
                  <a:cubicBezTo>
                    <a:pt x="13800" y="23527"/>
                    <a:pt x="13983" y="23010"/>
                    <a:pt x="14195" y="22584"/>
                  </a:cubicBezTo>
                  <a:cubicBezTo>
                    <a:pt x="14864" y="21247"/>
                    <a:pt x="15958" y="20396"/>
                    <a:pt x="17357" y="19727"/>
                  </a:cubicBezTo>
                  <a:close/>
                  <a:moveTo>
                    <a:pt x="17904" y="24743"/>
                  </a:moveTo>
                  <a:cubicBezTo>
                    <a:pt x="18147" y="25290"/>
                    <a:pt x="18360" y="25867"/>
                    <a:pt x="18025" y="26505"/>
                  </a:cubicBezTo>
                  <a:cubicBezTo>
                    <a:pt x="17965" y="26627"/>
                    <a:pt x="18025" y="26779"/>
                    <a:pt x="17995" y="26901"/>
                  </a:cubicBezTo>
                  <a:cubicBezTo>
                    <a:pt x="17965" y="27478"/>
                    <a:pt x="17965" y="28025"/>
                    <a:pt x="17843" y="28603"/>
                  </a:cubicBezTo>
                  <a:cubicBezTo>
                    <a:pt x="17813" y="28785"/>
                    <a:pt x="17539" y="28937"/>
                    <a:pt x="17357" y="29059"/>
                  </a:cubicBezTo>
                  <a:cubicBezTo>
                    <a:pt x="16749" y="29393"/>
                    <a:pt x="16141" y="29727"/>
                    <a:pt x="15502" y="30092"/>
                  </a:cubicBezTo>
                  <a:cubicBezTo>
                    <a:pt x="15837" y="29150"/>
                    <a:pt x="16536" y="28390"/>
                    <a:pt x="16840" y="27417"/>
                  </a:cubicBezTo>
                  <a:lnTo>
                    <a:pt x="16840" y="27417"/>
                  </a:lnTo>
                  <a:cubicBezTo>
                    <a:pt x="16566" y="27782"/>
                    <a:pt x="16293" y="28116"/>
                    <a:pt x="16050" y="28481"/>
                  </a:cubicBezTo>
                  <a:cubicBezTo>
                    <a:pt x="15776" y="28876"/>
                    <a:pt x="15502" y="29271"/>
                    <a:pt x="15229" y="29697"/>
                  </a:cubicBezTo>
                  <a:cubicBezTo>
                    <a:pt x="14955" y="30092"/>
                    <a:pt x="14712" y="30487"/>
                    <a:pt x="14469" y="30913"/>
                  </a:cubicBezTo>
                  <a:cubicBezTo>
                    <a:pt x="14135" y="27812"/>
                    <a:pt x="15746" y="24986"/>
                    <a:pt x="17904" y="24743"/>
                  </a:cubicBezTo>
                  <a:close/>
                  <a:moveTo>
                    <a:pt x="8724" y="25107"/>
                  </a:moveTo>
                  <a:cubicBezTo>
                    <a:pt x="10366" y="25472"/>
                    <a:pt x="11885" y="25898"/>
                    <a:pt x="13010" y="27174"/>
                  </a:cubicBezTo>
                  <a:cubicBezTo>
                    <a:pt x="13344" y="27569"/>
                    <a:pt x="13588" y="27964"/>
                    <a:pt x="13588" y="28481"/>
                  </a:cubicBezTo>
                  <a:cubicBezTo>
                    <a:pt x="13588" y="29119"/>
                    <a:pt x="13648" y="29788"/>
                    <a:pt x="13557" y="30518"/>
                  </a:cubicBezTo>
                  <a:lnTo>
                    <a:pt x="11855" y="28025"/>
                  </a:lnTo>
                  <a:lnTo>
                    <a:pt x="11673" y="28177"/>
                  </a:lnTo>
                  <a:cubicBezTo>
                    <a:pt x="11885" y="28512"/>
                    <a:pt x="12068" y="28846"/>
                    <a:pt x="12250" y="29180"/>
                  </a:cubicBezTo>
                  <a:cubicBezTo>
                    <a:pt x="12645" y="29849"/>
                    <a:pt x="13040" y="30548"/>
                    <a:pt x="13436" y="31217"/>
                  </a:cubicBezTo>
                  <a:cubicBezTo>
                    <a:pt x="13679" y="31673"/>
                    <a:pt x="13770" y="32189"/>
                    <a:pt x="13527" y="32797"/>
                  </a:cubicBezTo>
                  <a:cubicBezTo>
                    <a:pt x="13436" y="32615"/>
                    <a:pt x="13344" y="32524"/>
                    <a:pt x="13314" y="32433"/>
                  </a:cubicBezTo>
                  <a:cubicBezTo>
                    <a:pt x="12797" y="30943"/>
                    <a:pt x="11794" y="29849"/>
                    <a:pt x="10426" y="29059"/>
                  </a:cubicBezTo>
                  <a:cubicBezTo>
                    <a:pt x="10122" y="28876"/>
                    <a:pt x="9818" y="28572"/>
                    <a:pt x="9636" y="28238"/>
                  </a:cubicBezTo>
                  <a:cubicBezTo>
                    <a:pt x="9271" y="27478"/>
                    <a:pt x="8998" y="26688"/>
                    <a:pt x="8724" y="25867"/>
                  </a:cubicBezTo>
                  <a:cubicBezTo>
                    <a:pt x="8663" y="25685"/>
                    <a:pt x="8724" y="25411"/>
                    <a:pt x="8724" y="25107"/>
                  </a:cubicBezTo>
                  <a:close/>
                  <a:moveTo>
                    <a:pt x="18451" y="29423"/>
                  </a:moveTo>
                  <a:cubicBezTo>
                    <a:pt x="18481" y="29910"/>
                    <a:pt x="18572" y="30396"/>
                    <a:pt x="18542" y="30852"/>
                  </a:cubicBezTo>
                  <a:cubicBezTo>
                    <a:pt x="18481" y="31460"/>
                    <a:pt x="18360" y="32037"/>
                    <a:pt x="18238" y="32645"/>
                  </a:cubicBezTo>
                  <a:cubicBezTo>
                    <a:pt x="18208" y="32949"/>
                    <a:pt x="18086" y="33192"/>
                    <a:pt x="17721" y="33284"/>
                  </a:cubicBezTo>
                  <a:cubicBezTo>
                    <a:pt x="16627" y="33557"/>
                    <a:pt x="15746" y="34196"/>
                    <a:pt x="14986" y="35016"/>
                  </a:cubicBezTo>
                  <a:cubicBezTo>
                    <a:pt x="14925" y="35077"/>
                    <a:pt x="14834" y="35138"/>
                    <a:pt x="14621" y="35138"/>
                  </a:cubicBezTo>
                  <a:cubicBezTo>
                    <a:pt x="15229" y="34135"/>
                    <a:pt x="15867" y="33162"/>
                    <a:pt x="16475" y="32189"/>
                  </a:cubicBezTo>
                  <a:cubicBezTo>
                    <a:pt x="16414" y="32159"/>
                    <a:pt x="16354" y="32098"/>
                    <a:pt x="16323" y="32068"/>
                  </a:cubicBezTo>
                  <a:cubicBezTo>
                    <a:pt x="15594" y="33101"/>
                    <a:pt x="14834" y="34135"/>
                    <a:pt x="14104" y="35199"/>
                  </a:cubicBezTo>
                  <a:cubicBezTo>
                    <a:pt x="13648" y="33284"/>
                    <a:pt x="15715" y="29727"/>
                    <a:pt x="18451" y="29423"/>
                  </a:cubicBezTo>
                  <a:close/>
                  <a:moveTo>
                    <a:pt x="9363" y="29119"/>
                  </a:moveTo>
                  <a:cubicBezTo>
                    <a:pt x="11916" y="29849"/>
                    <a:pt x="13132" y="31977"/>
                    <a:pt x="13284" y="34682"/>
                  </a:cubicBezTo>
                  <a:cubicBezTo>
                    <a:pt x="12706" y="33740"/>
                    <a:pt x="12189" y="32980"/>
                    <a:pt x="11673" y="32189"/>
                  </a:cubicBezTo>
                  <a:cubicBezTo>
                    <a:pt x="11612" y="32220"/>
                    <a:pt x="11551" y="32250"/>
                    <a:pt x="11490" y="32281"/>
                  </a:cubicBezTo>
                  <a:cubicBezTo>
                    <a:pt x="11794" y="32858"/>
                    <a:pt x="12129" y="33405"/>
                    <a:pt x="12402" y="33952"/>
                  </a:cubicBezTo>
                  <a:cubicBezTo>
                    <a:pt x="12706" y="34530"/>
                    <a:pt x="13071" y="35107"/>
                    <a:pt x="13192" y="35989"/>
                  </a:cubicBezTo>
                  <a:cubicBezTo>
                    <a:pt x="12858" y="35411"/>
                    <a:pt x="12645" y="34986"/>
                    <a:pt x="12433" y="34621"/>
                  </a:cubicBezTo>
                  <a:cubicBezTo>
                    <a:pt x="11825" y="33618"/>
                    <a:pt x="10943" y="32919"/>
                    <a:pt x="9879" y="32493"/>
                  </a:cubicBezTo>
                  <a:cubicBezTo>
                    <a:pt x="9454" y="32311"/>
                    <a:pt x="9241" y="32068"/>
                    <a:pt x="9211" y="31612"/>
                  </a:cubicBezTo>
                  <a:cubicBezTo>
                    <a:pt x="9119" y="30791"/>
                    <a:pt x="8998" y="29940"/>
                    <a:pt x="9363" y="29119"/>
                  </a:cubicBezTo>
                  <a:close/>
                  <a:moveTo>
                    <a:pt x="18816" y="33740"/>
                  </a:moveTo>
                  <a:cubicBezTo>
                    <a:pt x="18785" y="34165"/>
                    <a:pt x="18785" y="34591"/>
                    <a:pt x="18694" y="34986"/>
                  </a:cubicBezTo>
                  <a:cubicBezTo>
                    <a:pt x="18633" y="35442"/>
                    <a:pt x="18512" y="35867"/>
                    <a:pt x="18360" y="36293"/>
                  </a:cubicBezTo>
                  <a:cubicBezTo>
                    <a:pt x="18056" y="37326"/>
                    <a:pt x="18086" y="37144"/>
                    <a:pt x="17144" y="37296"/>
                  </a:cubicBezTo>
                  <a:cubicBezTo>
                    <a:pt x="16293" y="37448"/>
                    <a:pt x="15502" y="37813"/>
                    <a:pt x="14591" y="38117"/>
                  </a:cubicBezTo>
                  <a:cubicBezTo>
                    <a:pt x="15016" y="37539"/>
                    <a:pt x="15411" y="36962"/>
                    <a:pt x="15837" y="36414"/>
                  </a:cubicBezTo>
                  <a:cubicBezTo>
                    <a:pt x="15806" y="36384"/>
                    <a:pt x="15746" y="36354"/>
                    <a:pt x="15715" y="36323"/>
                  </a:cubicBezTo>
                  <a:cubicBezTo>
                    <a:pt x="15320" y="36779"/>
                    <a:pt x="14925" y="37205"/>
                    <a:pt x="14530" y="37691"/>
                  </a:cubicBezTo>
                  <a:cubicBezTo>
                    <a:pt x="14135" y="38147"/>
                    <a:pt x="13770" y="38603"/>
                    <a:pt x="13375" y="39089"/>
                  </a:cubicBezTo>
                  <a:cubicBezTo>
                    <a:pt x="14013" y="36110"/>
                    <a:pt x="16414" y="33800"/>
                    <a:pt x="18816" y="33740"/>
                  </a:cubicBezTo>
                  <a:close/>
                  <a:moveTo>
                    <a:pt x="8755" y="32645"/>
                  </a:moveTo>
                  <a:cubicBezTo>
                    <a:pt x="11369" y="32949"/>
                    <a:pt x="13466" y="36171"/>
                    <a:pt x="12676" y="38785"/>
                  </a:cubicBezTo>
                  <a:cubicBezTo>
                    <a:pt x="12159" y="37630"/>
                    <a:pt x="11703" y="36658"/>
                    <a:pt x="11247" y="35685"/>
                  </a:cubicBezTo>
                  <a:cubicBezTo>
                    <a:pt x="11186" y="35715"/>
                    <a:pt x="11125" y="35746"/>
                    <a:pt x="11034" y="35776"/>
                  </a:cubicBezTo>
                  <a:cubicBezTo>
                    <a:pt x="11490" y="37235"/>
                    <a:pt x="12433" y="38572"/>
                    <a:pt x="12433" y="40366"/>
                  </a:cubicBezTo>
                  <a:cubicBezTo>
                    <a:pt x="12250" y="40123"/>
                    <a:pt x="12129" y="40062"/>
                    <a:pt x="12129" y="39940"/>
                  </a:cubicBezTo>
                  <a:cubicBezTo>
                    <a:pt x="11733" y="38360"/>
                    <a:pt x="10730" y="37265"/>
                    <a:pt x="9393" y="36475"/>
                  </a:cubicBezTo>
                  <a:cubicBezTo>
                    <a:pt x="8785" y="36141"/>
                    <a:pt x="8572" y="35715"/>
                    <a:pt x="8633" y="35077"/>
                  </a:cubicBezTo>
                  <a:cubicBezTo>
                    <a:pt x="8694" y="34256"/>
                    <a:pt x="8724" y="33466"/>
                    <a:pt x="8755" y="32645"/>
                  </a:cubicBezTo>
                  <a:close/>
                  <a:moveTo>
                    <a:pt x="7508" y="36262"/>
                  </a:moveTo>
                  <a:lnTo>
                    <a:pt x="7508" y="36262"/>
                  </a:lnTo>
                  <a:cubicBezTo>
                    <a:pt x="10426" y="36566"/>
                    <a:pt x="12676" y="40092"/>
                    <a:pt x="11612" y="42676"/>
                  </a:cubicBezTo>
                  <a:cubicBezTo>
                    <a:pt x="11125" y="41612"/>
                    <a:pt x="10700" y="40609"/>
                    <a:pt x="10244" y="39606"/>
                  </a:cubicBezTo>
                  <a:cubicBezTo>
                    <a:pt x="10183" y="39606"/>
                    <a:pt x="10122" y="39636"/>
                    <a:pt x="10062" y="39667"/>
                  </a:cubicBezTo>
                  <a:cubicBezTo>
                    <a:pt x="10305" y="40335"/>
                    <a:pt x="10609" y="41004"/>
                    <a:pt x="10822" y="41673"/>
                  </a:cubicBezTo>
                  <a:cubicBezTo>
                    <a:pt x="11034" y="42311"/>
                    <a:pt x="11186" y="42980"/>
                    <a:pt x="11369" y="43649"/>
                  </a:cubicBezTo>
                  <a:cubicBezTo>
                    <a:pt x="8724" y="41855"/>
                    <a:pt x="7812" y="39241"/>
                    <a:pt x="7508" y="36262"/>
                  </a:cubicBezTo>
                  <a:close/>
                  <a:moveTo>
                    <a:pt x="17852" y="37796"/>
                  </a:moveTo>
                  <a:cubicBezTo>
                    <a:pt x="18085" y="37796"/>
                    <a:pt x="18326" y="37812"/>
                    <a:pt x="18572" y="37843"/>
                  </a:cubicBezTo>
                  <a:cubicBezTo>
                    <a:pt x="19074" y="40488"/>
                    <a:pt x="16234" y="43796"/>
                    <a:pt x="13020" y="43796"/>
                  </a:cubicBezTo>
                  <a:cubicBezTo>
                    <a:pt x="12725" y="43796"/>
                    <a:pt x="12427" y="43768"/>
                    <a:pt x="12129" y="43709"/>
                  </a:cubicBezTo>
                  <a:cubicBezTo>
                    <a:pt x="12584" y="43041"/>
                    <a:pt x="13253" y="42585"/>
                    <a:pt x="13861" y="42159"/>
                  </a:cubicBezTo>
                  <a:cubicBezTo>
                    <a:pt x="14469" y="41703"/>
                    <a:pt x="15077" y="41308"/>
                    <a:pt x="15624" y="40791"/>
                  </a:cubicBezTo>
                  <a:lnTo>
                    <a:pt x="15624" y="40791"/>
                  </a:lnTo>
                  <a:cubicBezTo>
                    <a:pt x="14378" y="41369"/>
                    <a:pt x="13253" y="42068"/>
                    <a:pt x="12068" y="43010"/>
                  </a:cubicBezTo>
                  <a:cubicBezTo>
                    <a:pt x="12159" y="42676"/>
                    <a:pt x="12189" y="42494"/>
                    <a:pt x="12250" y="42342"/>
                  </a:cubicBezTo>
                  <a:cubicBezTo>
                    <a:pt x="12797" y="41187"/>
                    <a:pt x="13496" y="40153"/>
                    <a:pt x="14378" y="39272"/>
                  </a:cubicBezTo>
                  <a:cubicBezTo>
                    <a:pt x="15362" y="38313"/>
                    <a:pt x="16501" y="37796"/>
                    <a:pt x="17852" y="37796"/>
                  </a:cubicBezTo>
                  <a:close/>
                  <a:moveTo>
                    <a:pt x="7812" y="1"/>
                  </a:moveTo>
                  <a:lnTo>
                    <a:pt x="7812" y="1"/>
                  </a:lnTo>
                  <a:cubicBezTo>
                    <a:pt x="8056" y="304"/>
                    <a:pt x="8238" y="548"/>
                    <a:pt x="8420" y="791"/>
                  </a:cubicBezTo>
                  <a:cubicBezTo>
                    <a:pt x="9241" y="2067"/>
                    <a:pt x="10092" y="3314"/>
                    <a:pt x="10852" y="4621"/>
                  </a:cubicBezTo>
                  <a:cubicBezTo>
                    <a:pt x="11338" y="5441"/>
                    <a:pt x="11277" y="5502"/>
                    <a:pt x="10487" y="6262"/>
                  </a:cubicBezTo>
                  <a:cubicBezTo>
                    <a:pt x="10396" y="6049"/>
                    <a:pt x="10335" y="5867"/>
                    <a:pt x="10274" y="5654"/>
                  </a:cubicBezTo>
                  <a:cubicBezTo>
                    <a:pt x="10031" y="4773"/>
                    <a:pt x="9545" y="4074"/>
                    <a:pt x="8876" y="3466"/>
                  </a:cubicBezTo>
                  <a:cubicBezTo>
                    <a:pt x="8207" y="2918"/>
                    <a:pt x="7508" y="2371"/>
                    <a:pt x="6961" y="1915"/>
                  </a:cubicBezTo>
                  <a:cubicBezTo>
                    <a:pt x="6751" y="1968"/>
                    <a:pt x="6609" y="2043"/>
                    <a:pt x="6477" y="2043"/>
                  </a:cubicBezTo>
                  <a:cubicBezTo>
                    <a:pt x="6456" y="2043"/>
                    <a:pt x="6435" y="2041"/>
                    <a:pt x="6414" y="2037"/>
                  </a:cubicBezTo>
                  <a:cubicBezTo>
                    <a:pt x="5806" y="1885"/>
                    <a:pt x="5198" y="1642"/>
                    <a:pt x="4590" y="1490"/>
                  </a:cubicBezTo>
                  <a:cubicBezTo>
                    <a:pt x="4491" y="1464"/>
                    <a:pt x="4399" y="1451"/>
                    <a:pt x="4315" y="1451"/>
                  </a:cubicBezTo>
                  <a:cubicBezTo>
                    <a:pt x="3905" y="1451"/>
                    <a:pt x="3663" y="1746"/>
                    <a:pt x="3587" y="2250"/>
                  </a:cubicBezTo>
                  <a:cubicBezTo>
                    <a:pt x="3496" y="2797"/>
                    <a:pt x="3405" y="3344"/>
                    <a:pt x="3283" y="4013"/>
                  </a:cubicBezTo>
                  <a:cubicBezTo>
                    <a:pt x="2949" y="3678"/>
                    <a:pt x="2736" y="3496"/>
                    <a:pt x="2524" y="3283"/>
                  </a:cubicBezTo>
                  <a:lnTo>
                    <a:pt x="2524" y="3283"/>
                  </a:lnTo>
                  <a:cubicBezTo>
                    <a:pt x="2493" y="3466"/>
                    <a:pt x="2554" y="3587"/>
                    <a:pt x="2645" y="3648"/>
                  </a:cubicBezTo>
                  <a:cubicBezTo>
                    <a:pt x="3192" y="4104"/>
                    <a:pt x="3375" y="4712"/>
                    <a:pt x="3435" y="5411"/>
                  </a:cubicBezTo>
                  <a:cubicBezTo>
                    <a:pt x="3495" y="6067"/>
                    <a:pt x="3672" y="6694"/>
                    <a:pt x="4166" y="7176"/>
                  </a:cubicBezTo>
                  <a:lnTo>
                    <a:pt x="4166" y="7176"/>
                  </a:lnTo>
                  <a:cubicBezTo>
                    <a:pt x="4348" y="7540"/>
                    <a:pt x="4530" y="7904"/>
                    <a:pt x="4682" y="8268"/>
                  </a:cubicBezTo>
                  <a:cubicBezTo>
                    <a:pt x="4670" y="8267"/>
                    <a:pt x="4658" y="8267"/>
                    <a:pt x="4646" y="8267"/>
                  </a:cubicBezTo>
                  <a:cubicBezTo>
                    <a:pt x="4197" y="8267"/>
                    <a:pt x="3951" y="8770"/>
                    <a:pt x="3372" y="8770"/>
                  </a:cubicBezTo>
                  <a:cubicBezTo>
                    <a:pt x="3316" y="8770"/>
                    <a:pt x="3256" y="8765"/>
                    <a:pt x="3192" y="8754"/>
                  </a:cubicBezTo>
                  <a:cubicBezTo>
                    <a:pt x="2189" y="7417"/>
                    <a:pt x="1095" y="5958"/>
                    <a:pt x="1" y="4499"/>
                  </a:cubicBezTo>
                  <a:lnTo>
                    <a:pt x="1" y="4499"/>
                  </a:lnTo>
                  <a:cubicBezTo>
                    <a:pt x="700" y="6171"/>
                    <a:pt x="1916" y="7539"/>
                    <a:pt x="2979" y="8967"/>
                  </a:cubicBezTo>
                  <a:cubicBezTo>
                    <a:pt x="2432" y="9697"/>
                    <a:pt x="2432" y="9909"/>
                    <a:pt x="2979" y="10578"/>
                  </a:cubicBezTo>
                  <a:cubicBezTo>
                    <a:pt x="3223" y="10882"/>
                    <a:pt x="3527" y="11125"/>
                    <a:pt x="3831" y="11399"/>
                  </a:cubicBezTo>
                  <a:cubicBezTo>
                    <a:pt x="4286" y="11794"/>
                    <a:pt x="4742" y="12159"/>
                    <a:pt x="5077" y="12463"/>
                  </a:cubicBezTo>
                  <a:cubicBezTo>
                    <a:pt x="4560" y="14499"/>
                    <a:pt x="5958" y="15593"/>
                    <a:pt x="6870" y="16809"/>
                  </a:cubicBezTo>
                  <a:cubicBezTo>
                    <a:pt x="6505" y="18359"/>
                    <a:pt x="7478" y="19423"/>
                    <a:pt x="8177" y="20639"/>
                  </a:cubicBezTo>
                  <a:cubicBezTo>
                    <a:pt x="7630" y="21125"/>
                    <a:pt x="7630" y="21733"/>
                    <a:pt x="7812" y="22372"/>
                  </a:cubicBezTo>
                  <a:cubicBezTo>
                    <a:pt x="7964" y="22919"/>
                    <a:pt x="8116" y="23496"/>
                    <a:pt x="8268" y="24043"/>
                  </a:cubicBezTo>
                  <a:cubicBezTo>
                    <a:pt x="8329" y="24256"/>
                    <a:pt x="8420" y="24499"/>
                    <a:pt x="8359" y="24651"/>
                  </a:cubicBezTo>
                  <a:cubicBezTo>
                    <a:pt x="7964" y="25563"/>
                    <a:pt x="8359" y="26384"/>
                    <a:pt x="8663" y="27205"/>
                  </a:cubicBezTo>
                  <a:cubicBezTo>
                    <a:pt x="8815" y="27630"/>
                    <a:pt x="9089" y="28056"/>
                    <a:pt x="9332" y="28542"/>
                  </a:cubicBezTo>
                  <a:cubicBezTo>
                    <a:pt x="8633" y="28967"/>
                    <a:pt x="8663" y="29636"/>
                    <a:pt x="8663" y="30305"/>
                  </a:cubicBezTo>
                  <a:cubicBezTo>
                    <a:pt x="8663" y="30700"/>
                    <a:pt x="8755" y="31095"/>
                    <a:pt x="8785" y="31490"/>
                  </a:cubicBezTo>
                  <a:cubicBezTo>
                    <a:pt x="8785" y="31673"/>
                    <a:pt x="8846" y="31916"/>
                    <a:pt x="8755" y="32007"/>
                  </a:cubicBezTo>
                  <a:cubicBezTo>
                    <a:pt x="8025" y="32889"/>
                    <a:pt x="8268" y="33892"/>
                    <a:pt x="8299" y="34895"/>
                  </a:cubicBezTo>
                  <a:cubicBezTo>
                    <a:pt x="8329" y="35168"/>
                    <a:pt x="8359" y="35472"/>
                    <a:pt x="8390" y="35837"/>
                  </a:cubicBezTo>
                  <a:cubicBezTo>
                    <a:pt x="8147" y="35746"/>
                    <a:pt x="7964" y="35685"/>
                    <a:pt x="7812" y="35655"/>
                  </a:cubicBezTo>
                  <a:cubicBezTo>
                    <a:pt x="7681" y="35624"/>
                    <a:pt x="7574" y="35607"/>
                    <a:pt x="7485" y="35607"/>
                  </a:cubicBezTo>
                  <a:cubicBezTo>
                    <a:pt x="7224" y="35607"/>
                    <a:pt x="7128" y="35755"/>
                    <a:pt x="7083" y="36141"/>
                  </a:cubicBezTo>
                  <a:cubicBezTo>
                    <a:pt x="7052" y="36262"/>
                    <a:pt x="7052" y="36384"/>
                    <a:pt x="7052" y="36506"/>
                  </a:cubicBezTo>
                  <a:cubicBezTo>
                    <a:pt x="7174" y="38724"/>
                    <a:pt x="7752" y="40791"/>
                    <a:pt x="9180" y="42494"/>
                  </a:cubicBezTo>
                  <a:cubicBezTo>
                    <a:pt x="9870" y="43294"/>
                    <a:pt x="10610" y="44194"/>
                    <a:pt x="11787" y="44194"/>
                  </a:cubicBezTo>
                  <a:cubicBezTo>
                    <a:pt x="11906" y="44194"/>
                    <a:pt x="12030" y="44185"/>
                    <a:pt x="12159" y="44165"/>
                  </a:cubicBezTo>
                  <a:cubicBezTo>
                    <a:pt x="12189" y="44159"/>
                    <a:pt x="12220" y="44157"/>
                    <a:pt x="12250" y="44157"/>
                  </a:cubicBezTo>
                  <a:cubicBezTo>
                    <a:pt x="12372" y="44157"/>
                    <a:pt x="12493" y="44196"/>
                    <a:pt x="12615" y="44196"/>
                  </a:cubicBezTo>
                  <a:cubicBezTo>
                    <a:pt x="13162" y="44165"/>
                    <a:pt x="13740" y="44226"/>
                    <a:pt x="14256" y="44074"/>
                  </a:cubicBezTo>
                  <a:cubicBezTo>
                    <a:pt x="16809" y="43345"/>
                    <a:pt x="18360" y="41642"/>
                    <a:pt x="19028" y="39089"/>
                  </a:cubicBezTo>
                  <a:cubicBezTo>
                    <a:pt x="19241" y="38269"/>
                    <a:pt x="19363" y="37509"/>
                    <a:pt x="18481" y="37114"/>
                  </a:cubicBezTo>
                  <a:cubicBezTo>
                    <a:pt x="18724" y="36171"/>
                    <a:pt x="18998" y="35290"/>
                    <a:pt x="19180" y="34408"/>
                  </a:cubicBezTo>
                  <a:cubicBezTo>
                    <a:pt x="19302" y="33800"/>
                    <a:pt x="19302" y="33162"/>
                    <a:pt x="18451" y="33071"/>
                  </a:cubicBezTo>
                  <a:cubicBezTo>
                    <a:pt x="18633" y="32129"/>
                    <a:pt x="18816" y="31278"/>
                    <a:pt x="18937" y="30396"/>
                  </a:cubicBezTo>
                  <a:cubicBezTo>
                    <a:pt x="18998" y="29697"/>
                    <a:pt x="19028" y="28967"/>
                    <a:pt x="18177" y="28633"/>
                  </a:cubicBezTo>
                  <a:cubicBezTo>
                    <a:pt x="18329" y="27873"/>
                    <a:pt x="18451" y="27174"/>
                    <a:pt x="18572" y="26445"/>
                  </a:cubicBezTo>
                  <a:cubicBezTo>
                    <a:pt x="18664" y="25746"/>
                    <a:pt x="18664" y="25016"/>
                    <a:pt x="18208" y="24439"/>
                  </a:cubicBezTo>
                  <a:cubicBezTo>
                    <a:pt x="17873" y="24043"/>
                    <a:pt x="17904" y="23709"/>
                    <a:pt x="17965" y="23284"/>
                  </a:cubicBezTo>
                  <a:cubicBezTo>
                    <a:pt x="18025" y="22554"/>
                    <a:pt x="18147" y="21825"/>
                    <a:pt x="18116" y="21125"/>
                  </a:cubicBezTo>
                  <a:cubicBezTo>
                    <a:pt x="18086" y="20578"/>
                    <a:pt x="17904" y="20031"/>
                    <a:pt x="17630" y="19575"/>
                  </a:cubicBezTo>
                  <a:cubicBezTo>
                    <a:pt x="17478" y="19271"/>
                    <a:pt x="17387" y="18998"/>
                    <a:pt x="17357" y="18663"/>
                  </a:cubicBezTo>
                  <a:cubicBezTo>
                    <a:pt x="17326" y="17904"/>
                    <a:pt x="17265" y="17144"/>
                    <a:pt x="17174" y="16414"/>
                  </a:cubicBezTo>
                  <a:cubicBezTo>
                    <a:pt x="17053" y="15685"/>
                    <a:pt x="16749" y="15077"/>
                    <a:pt x="15867" y="15016"/>
                  </a:cubicBezTo>
                  <a:cubicBezTo>
                    <a:pt x="16141" y="13557"/>
                    <a:pt x="15958" y="12220"/>
                    <a:pt x="15563" y="10882"/>
                  </a:cubicBezTo>
                  <a:cubicBezTo>
                    <a:pt x="15350" y="10213"/>
                    <a:pt x="15077" y="9575"/>
                    <a:pt x="14287" y="9454"/>
                  </a:cubicBezTo>
                  <a:cubicBezTo>
                    <a:pt x="14165" y="8207"/>
                    <a:pt x="14074" y="7022"/>
                    <a:pt x="13557" y="5928"/>
                  </a:cubicBezTo>
                  <a:cubicBezTo>
                    <a:pt x="13201" y="5141"/>
                    <a:pt x="12984" y="4804"/>
                    <a:pt x="12577" y="4804"/>
                  </a:cubicBezTo>
                  <a:cubicBezTo>
                    <a:pt x="12325" y="4804"/>
                    <a:pt x="11999" y="4935"/>
                    <a:pt x="11521" y="5168"/>
                  </a:cubicBezTo>
                  <a:lnTo>
                    <a:pt x="11429" y="5168"/>
                  </a:lnTo>
                  <a:cubicBezTo>
                    <a:pt x="10366" y="2949"/>
                    <a:pt x="8755" y="608"/>
                    <a:pt x="781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55" name="Google Shape;15155;p43"/>
            <p:cNvSpPr/>
            <p:nvPr/>
          </p:nvSpPr>
          <p:spPr>
            <a:xfrm rot="-1880383">
              <a:off x="7814380" y="556111"/>
              <a:ext cx="370730" cy="868745"/>
            </a:xfrm>
            <a:custGeom>
              <a:rect b="b" l="l" r="r" t="t"/>
              <a:pathLst>
                <a:path extrusionOk="0" h="43879" w="18725">
                  <a:moveTo>
                    <a:pt x="2493" y="1180"/>
                  </a:moveTo>
                  <a:cubicBezTo>
                    <a:pt x="4074" y="1302"/>
                    <a:pt x="5290" y="2031"/>
                    <a:pt x="6445" y="2943"/>
                  </a:cubicBezTo>
                  <a:cubicBezTo>
                    <a:pt x="7600" y="3825"/>
                    <a:pt x="7995" y="5253"/>
                    <a:pt x="8816" y="6469"/>
                  </a:cubicBezTo>
                  <a:cubicBezTo>
                    <a:pt x="9636" y="5922"/>
                    <a:pt x="10001" y="4949"/>
                    <a:pt x="10943" y="4645"/>
                  </a:cubicBezTo>
                  <a:cubicBezTo>
                    <a:pt x="11521" y="5405"/>
                    <a:pt x="11703" y="6287"/>
                    <a:pt x="11886" y="7199"/>
                  </a:cubicBezTo>
                  <a:cubicBezTo>
                    <a:pt x="11946" y="7533"/>
                    <a:pt x="12007" y="7898"/>
                    <a:pt x="12038" y="8262"/>
                  </a:cubicBezTo>
                  <a:cubicBezTo>
                    <a:pt x="12098" y="8749"/>
                    <a:pt x="12281" y="9144"/>
                    <a:pt x="12828" y="9235"/>
                  </a:cubicBezTo>
                  <a:cubicBezTo>
                    <a:pt x="13253" y="9296"/>
                    <a:pt x="13345" y="9630"/>
                    <a:pt x="13405" y="9965"/>
                  </a:cubicBezTo>
                  <a:cubicBezTo>
                    <a:pt x="13588" y="11089"/>
                    <a:pt x="13770" y="12244"/>
                    <a:pt x="13861" y="13369"/>
                  </a:cubicBezTo>
                  <a:cubicBezTo>
                    <a:pt x="13922" y="13946"/>
                    <a:pt x="13892" y="14463"/>
                    <a:pt x="14621" y="14615"/>
                  </a:cubicBezTo>
                  <a:cubicBezTo>
                    <a:pt x="14804" y="14645"/>
                    <a:pt x="14986" y="14949"/>
                    <a:pt x="15016" y="15162"/>
                  </a:cubicBezTo>
                  <a:cubicBezTo>
                    <a:pt x="15199" y="15983"/>
                    <a:pt x="15320" y="16834"/>
                    <a:pt x="15442" y="17685"/>
                  </a:cubicBezTo>
                  <a:cubicBezTo>
                    <a:pt x="15503" y="18202"/>
                    <a:pt x="15503" y="18688"/>
                    <a:pt x="15959" y="19053"/>
                  </a:cubicBezTo>
                  <a:cubicBezTo>
                    <a:pt x="16171" y="19235"/>
                    <a:pt x="16263" y="19661"/>
                    <a:pt x="16232" y="19995"/>
                  </a:cubicBezTo>
                  <a:cubicBezTo>
                    <a:pt x="16202" y="20816"/>
                    <a:pt x="16111" y="21667"/>
                    <a:pt x="15989" y="22518"/>
                  </a:cubicBezTo>
                  <a:cubicBezTo>
                    <a:pt x="15898" y="23095"/>
                    <a:pt x="15837" y="23643"/>
                    <a:pt x="16475" y="24038"/>
                  </a:cubicBezTo>
                  <a:cubicBezTo>
                    <a:pt x="16688" y="24159"/>
                    <a:pt x="16810" y="24615"/>
                    <a:pt x="16810" y="24889"/>
                  </a:cubicBezTo>
                  <a:cubicBezTo>
                    <a:pt x="16749" y="25709"/>
                    <a:pt x="16627" y="26530"/>
                    <a:pt x="16506" y="27351"/>
                  </a:cubicBezTo>
                  <a:cubicBezTo>
                    <a:pt x="16445" y="27837"/>
                    <a:pt x="16384" y="28293"/>
                    <a:pt x="16962" y="28567"/>
                  </a:cubicBezTo>
                  <a:cubicBezTo>
                    <a:pt x="17144" y="28627"/>
                    <a:pt x="17266" y="29023"/>
                    <a:pt x="17235" y="29235"/>
                  </a:cubicBezTo>
                  <a:cubicBezTo>
                    <a:pt x="17174" y="29934"/>
                    <a:pt x="17022" y="30603"/>
                    <a:pt x="16870" y="31302"/>
                  </a:cubicBezTo>
                  <a:cubicBezTo>
                    <a:pt x="16779" y="31789"/>
                    <a:pt x="16658" y="32244"/>
                    <a:pt x="17235" y="32579"/>
                  </a:cubicBezTo>
                  <a:cubicBezTo>
                    <a:pt x="17387" y="32640"/>
                    <a:pt x="17448" y="33004"/>
                    <a:pt x="17387" y="33187"/>
                  </a:cubicBezTo>
                  <a:cubicBezTo>
                    <a:pt x="17266" y="33855"/>
                    <a:pt x="17083" y="34494"/>
                    <a:pt x="16870" y="35132"/>
                  </a:cubicBezTo>
                  <a:cubicBezTo>
                    <a:pt x="16658" y="35801"/>
                    <a:pt x="16415" y="36469"/>
                    <a:pt x="17174" y="36986"/>
                  </a:cubicBezTo>
                  <a:cubicBezTo>
                    <a:pt x="17296" y="37077"/>
                    <a:pt x="17326" y="37381"/>
                    <a:pt x="17326" y="37564"/>
                  </a:cubicBezTo>
                  <a:cubicBezTo>
                    <a:pt x="17083" y="39023"/>
                    <a:pt x="16536" y="40238"/>
                    <a:pt x="15320" y="41150"/>
                  </a:cubicBezTo>
                  <a:cubicBezTo>
                    <a:pt x="13709" y="42305"/>
                    <a:pt x="11916" y="42974"/>
                    <a:pt x="10001" y="43217"/>
                  </a:cubicBezTo>
                  <a:cubicBezTo>
                    <a:pt x="9575" y="42731"/>
                    <a:pt x="9180" y="42245"/>
                    <a:pt x="8785" y="41819"/>
                  </a:cubicBezTo>
                  <a:cubicBezTo>
                    <a:pt x="7326" y="40238"/>
                    <a:pt x="6566" y="38354"/>
                    <a:pt x="6080" y="36317"/>
                  </a:cubicBezTo>
                  <a:cubicBezTo>
                    <a:pt x="6019" y="36074"/>
                    <a:pt x="6019" y="35831"/>
                    <a:pt x="6019" y="35588"/>
                  </a:cubicBezTo>
                  <a:cubicBezTo>
                    <a:pt x="6019" y="35436"/>
                    <a:pt x="6050" y="35314"/>
                    <a:pt x="6080" y="35162"/>
                  </a:cubicBezTo>
                  <a:cubicBezTo>
                    <a:pt x="6202" y="35132"/>
                    <a:pt x="6262" y="35102"/>
                    <a:pt x="6354" y="35071"/>
                  </a:cubicBezTo>
                  <a:cubicBezTo>
                    <a:pt x="7205" y="35041"/>
                    <a:pt x="7357" y="34889"/>
                    <a:pt x="7326" y="34068"/>
                  </a:cubicBezTo>
                  <a:cubicBezTo>
                    <a:pt x="7326" y="33582"/>
                    <a:pt x="7296" y="33096"/>
                    <a:pt x="7265" y="32609"/>
                  </a:cubicBezTo>
                  <a:cubicBezTo>
                    <a:pt x="7265" y="32184"/>
                    <a:pt x="7235" y="31789"/>
                    <a:pt x="7752" y="31515"/>
                  </a:cubicBezTo>
                  <a:cubicBezTo>
                    <a:pt x="7934" y="31393"/>
                    <a:pt x="8056" y="30998"/>
                    <a:pt x="8086" y="30725"/>
                  </a:cubicBezTo>
                  <a:cubicBezTo>
                    <a:pt x="8116" y="30299"/>
                    <a:pt x="8056" y="29874"/>
                    <a:pt x="7995" y="29448"/>
                  </a:cubicBezTo>
                  <a:cubicBezTo>
                    <a:pt x="7934" y="28931"/>
                    <a:pt x="7782" y="28415"/>
                    <a:pt x="8268" y="27928"/>
                  </a:cubicBezTo>
                  <a:cubicBezTo>
                    <a:pt x="8420" y="27746"/>
                    <a:pt x="8329" y="27229"/>
                    <a:pt x="8208" y="26925"/>
                  </a:cubicBezTo>
                  <a:cubicBezTo>
                    <a:pt x="7934" y="26135"/>
                    <a:pt x="7600" y="25405"/>
                    <a:pt x="7265" y="24615"/>
                  </a:cubicBezTo>
                  <a:cubicBezTo>
                    <a:pt x="7843" y="24068"/>
                    <a:pt x="7752" y="23430"/>
                    <a:pt x="7509" y="22761"/>
                  </a:cubicBezTo>
                  <a:cubicBezTo>
                    <a:pt x="7326" y="22335"/>
                    <a:pt x="7235" y="21880"/>
                    <a:pt x="7113" y="21454"/>
                  </a:cubicBezTo>
                  <a:cubicBezTo>
                    <a:pt x="7022" y="21089"/>
                    <a:pt x="6961" y="20785"/>
                    <a:pt x="7235" y="20451"/>
                  </a:cubicBezTo>
                  <a:cubicBezTo>
                    <a:pt x="7539" y="20086"/>
                    <a:pt x="7387" y="19661"/>
                    <a:pt x="7174" y="19326"/>
                  </a:cubicBezTo>
                  <a:cubicBezTo>
                    <a:pt x="6901" y="18840"/>
                    <a:pt x="6566" y="18354"/>
                    <a:pt x="6262" y="17867"/>
                  </a:cubicBezTo>
                  <a:cubicBezTo>
                    <a:pt x="6080" y="17594"/>
                    <a:pt x="5898" y="17320"/>
                    <a:pt x="5746" y="17077"/>
                  </a:cubicBezTo>
                  <a:cubicBezTo>
                    <a:pt x="5928" y="16682"/>
                    <a:pt x="6202" y="16317"/>
                    <a:pt x="6202" y="15983"/>
                  </a:cubicBezTo>
                  <a:cubicBezTo>
                    <a:pt x="6171" y="15648"/>
                    <a:pt x="5867" y="15284"/>
                    <a:pt x="5624" y="14980"/>
                  </a:cubicBezTo>
                  <a:cubicBezTo>
                    <a:pt x="5047" y="14189"/>
                    <a:pt x="4408" y="13399"/>
                    <a:pt x="3800" y="12609"/>
                  </a:cubicBezTo>
                  <a:cubicBezTo>
                    <a:pt x="3891" y="12427"/>
                    <a:pt x="3922" y="12335"/>
                    <a:pt x="3983" y="12214"/>
                  </a:cubicBezTo>
                  <a:cubicBezTo>
                    <a:pt x="4347" y="11636"/>
                    <a:pt x="4317" y="11423"/>
                    <a:pt x="3770" y="10998"/>
                  </a:cubicBezTo>
                  <a:cubicBezTo>
                    <a:pt x="3223" y="10572"/>
                    <a:pt x="2676" y="10147"/>
                    <a:pt x="2129" y="9721"/>
                  </a:cubicBezTo>
                  <a:cubicBezTo>
                    <a:pt x="1885" y="9539"/>
                    <a:pt x="1612" y="9387"/>
                    <a:pt x="1338" y="9174"/>
                  </a:cubicBezTo>
                  <a:cubicBezTo>
                    <a:pt x="2098" y="8354"/>
                    <a:pt x="2949" y="8232"/>
                    <a:pt x="3800" y="7776"/>
                  </a:cubicBezTo>
                  <a:cubicBezTo>
                    <a:pt x="3557" y="7199"/>
                    <a:pt x="3314" y="6621"/>
                    <a:pt x="3071" y="6043"/>
                  </a:cubicBezTo>
                  <a:cubicBezTo>
                    <a:pt x="2432" y="4493"/>
                    <a:pt x="2220" y="2913"/>
                    <a:pt x="2493" y="1180"/>
                  </a:cubicBezTo>
                  <a:close/>
                  <a:moveTo>
                    <a:pt x="2282" y="0"/>
                  </a:moveTo>
                  <a:cubicBezTo>
                    <a:pt x="1893" y="0"/>
                    <a:pt x="1640" y="183"/>
                    <a:pt x="1490" y="633"/>
                  </a:cubicBezTo>
                  <a:cubicBezTo>
                    <a:pt x="1308" y="1211"/>
                    <a:pt x="1186" y="1818"/>
                    <a:pt x="1186" y="2396"/>
                  </a:cubicBezTo>
                  <a:cubicBezTo>
                    <a:pt x="1156" y="3885"/>
                    <a:pt x="1551" y="5284"/>
                    <a:pt x="2220" y="6621"/>
                  </a:cubicBezTo>
                  <a:cubicBezTo>
                    <a:pt x="2311" y="6834"/>
                    <a:pt x="2402" y="7077"/>
                    <a:pt x="2493" y="7290"/>
                  </a:cubicBezTo>
                  <a:cubicBezTo>
                    <a:pt x="1946" y="7502"/>
                    <a:pt x="1429" y="7624"/>
                    <a:pt x="1004" y="7867"/>
                  </a:cubicBezTo>
                  <a:cubicBezTo>
                    <a:pt x="183" y="8323"/>
                    <a:pt x="1" y="8992"/>
                    <a:pt x="487" y="9782"/>
                  </a:cubicBezTo>
                  <a:cubicBezTo>
                    <a:pt x="761" y="10238"/>
                    <a:pt x="1125" y="10603"/>
                    <a:pt x="1490" y="10937"/>
                  </a:cubicBezTo>
                  <a:cubicBezTo>
                    <a:pt x="1825" y="11272"/>
                    <a:pt x="2189" y="11515"/>
                    <a:pt x="2493" y="11758"/>
                  </a:cubicBezTo>
                  <a:cubicBezTo>
                    <a:pt x="2220" y="13734"/>
                    <a:pt x="3770" y="14645"/>
                    <a:pt x="4651" y="16013"/>
                  </a:cubicBezTo>
                  <a:cubicBezTo>
                    <a:pt x="4043" y="16804"/>
                    <a:pt x="4378" y="17533"/>
                    <a:pt x="4864" y="18232"/>
                  </a:cubicBezTo>
                  <a:cubicBezTo>
                    <a:pt x="5047" y="18506"/>
                    <a:pt x="5229" y="18810"/>
                    <a:pt x="5411" y="19083"/>
                  </a:cubicBezTo>
                  <a:cubicBezTo>
                    <a:pt x="5746" y="19539"/>
                    <a:pt x="5989" y="19965"/>
                    <a:pt x="5746" y="20573"/>
                  </a:cubicBezTo>
                  <a:cubicBezTo>
                    <a:pt x="5654" y="20846"/>
                    <a:pt x="5746" y="21180"/>
                    <a:pt x="5806" y="21484"/>
                  </a:cubicBezTo>
                  <a:cubicBezTo>
                    <a:pt x="5958" y="22032"/>
                    <a:pt x="6141" y="22579"/>
                    <a:pt x="6323" y="23126"/>
                  </a:cubicBezTo>
                  <a:cubicBezTo>
                    <a:pt x="6414" y="23399"/>
                    <a:pt x="6414" y="23612"/>
                    <a:pt x="6293" y="23886"/>
                  </a:cubicBezTo>
                  <a:cubicBezTo>
                    <a:pt x="6171" y="24220"/>
                    <a:pt x="6110" y="24676"/>
                    <a:pt x="6202" y="25010"/>
                  </a:cubicBezTo>
                  <a:cubicBezTo>
                    <a:pt x="6384" y="25649"/>
                    <a:pt x="6688" y="26257"/>
                    <a:pt x="6961" y="26864"/>
                  </a:cubicBezTo>
                  <a:cubicBezTo>
                    <a:pt x="7144" y="27229"/>
                    <a:pt x="7235" y="27533"/>
                    <a:pt x="6992" y="27959"/>
                  </a:cubicBezTo>
                  <a:cubicBezTo>
                    <a:pt x="6840" y="28232"/>
                    <a:pt x="6870" y="28658"/>
                    <a:pt x="6901" y="29023"/>
                  </a:cubicBezTo>
                  <a:cubicBezTo>
                    <a:pt x="6961" y="29600"/>
                    <a:pt x="7083" y="30208"/>
                    <a:pt x="7174" y="30785"/>
                  </a:cubicBezTo>
                  <a:cubicBezTo>
                    <a:pt x="5624" y="31485"/>
                    <a:pt x="6293" y="32852"/>
                    <a:pt x="6080" y="33947"/>
                  </a:cubicBezTo>
                  <a:cubicBezTo>
                    <a:pt x="5138" y="34311"/>
                    <a:pt x="4986" y="34524"/>
                    <a:pt x="4955" y="35558"/>
                  </a:cubicBezTo>
                  <a:cubicBezTo>
                    <a:pt x="4955" y="35801"/>
                    <a:pt x="4955" y="36044"/>
                    <a:pt x="4986" y="36287"/>
                  </a:cubicBezTo>
                  <a:cubicBezTo>
                    <a:pt x="5229" y="37837"/>
                    <a:pt x="5685" y="39357"/>
                    <a:pt x="6354" y="40786"/>
                  </a:cubicBezTo>
                  <a:cubicBezTo>
                    <a:pt x="6840" y="41819"/>
                    <a:pt x="7630" y="42579"/>
                    <a:pt x="8542" y="43187"/>
                  </a:cubicBezTo>
                  <a:cubicBezTo>
                    <a:pt x="9193" y="43614"/>
                    <a:pt x="9858" y="43878"/>
                    <a:pt x="10564" y="43878"/>
                  </a:cubicBezTo>
                  <a:cubicBezTo>
                    <a:pt x="10912" y="43878"/>
                    <a:pt x="11271" y="43814"/>
                    <a:pt x="11642" y="43673"/>
                  </a:cubicBezTo>
                  <a:cubicBezTo>
                    <a:pt x="12706" y="43248"/>
                    <a:pt x="13800" y="42853"/>
                    <a:pt x="14864" y="42427"/>
                  </a:cubicBezTo>
                  <a:cubicBezTo>
                    <a:pt x="16688" y="41728"/>
                    <a:pt x="17813" y="40390"/>
                    <a:pt x="18329" y="38476"/>
                  </a:cubicBezTo>
                  <a:cubicBezTo>
                    <a:pt x="18603" y="37472"/>
                    <a:pt x="18725" y="36500"/>
                    <a:pt x="17600" y="35892"/>
                  </a:cubicBezTo>
                  <a:cubicBezTo>
                    <a:pt x="17813" y="35102"/>
                    <a:pt x="18056" y="34403"/>
                    <a:pt x="18238" y="33643"/>
                  </a:cubicBezTo>
                  <a:cubicBezTo>
                    <a:pt x="18390" y="32913"/>
                    <a:pt x="18421" y="32184"/>
                    <a:pt x="17691" y="31697"/>
                  </a:cubicBezTo>
                  <a:cubicBezTo>
                    <a:pt x="17843" y="31181"/>
                    <a:pt x="17995" y="30725"/>
                    <a:pt x="18056" y="30238"/>
                  </a:cubicBezTo>
                  <a:cubicBezTo>
                    <a:pt x="18177" y="29266"/>
                    <a:pt x="18451" y="28232"/>
                    <a:pt x="17326" y="27564"/>
                  </a:cubicBezTo>
                  <a:cubicBezTo>
                    <a:pt x="17418" y="27229"/>
                    <a:pt x="17509" y="26925"/>
                    <a:pt x="17539" y="26652"/>
                  </a:cubicBezTo>
                  <a:cubicBezTo>
                    <a:pt x="17600" y="25983"/>
                    <a:pt x="17691" y="25314"/>
                    <a:pt x="17722" y="24646"/>
                  </a:cubicBezTo>
                  <a:cubicBezTo>
                    <a:pt x="17722" y="24159"/>
                    <a:pt x="17570" y="23643"/>
                    <a:pt x="17144" y="23369"/>
                  </a:cubicBezTo>
                  <a:cubicBezTo>
                    <a:pt x="16779" y="23095"/>
                    <a:pt x="16779" y="22791"/>
                    <a:pt x="16840" y="22396"/>
                  </a:cubicBezTo>
                  <a:cubicBezTo>
                    <a:pt x="16931" y="21910"/>
                    <a:pt x="17083" y="21393"/>
                    <a:pt x="17083" y="20877"/>
                  </a:cubicBezTo>
                  <a:cubicBezTo>
                    <a:pt x="17114" y="20177"/>
                    <a:pt x="17205" y="19357"/>
                    <a:pt x="16901" y="18840"/>
                  </a:cubicBezTo>
                  <a:cubicBezTo>
                    <a:pt x="16475" y="18141"/>
                    <a:pt x="16506" y="17503"/>
                    <a:pt x="16415" y="16773"/>
                  </a:cubicBezTo>
                  <a:cubicBezTo>
                    <a:pt x="16354" y="16135"/>
                    <a:pt x="16202" y="15466"/>
                    <a:pt x="16019" y="14828"/>
                  </a:cubicBezTo>
                  <a:cubicBezTo>
                    <a:pt x="15867" y="14220"/>
                    <a:pt x="15624" y="13673"/>
                    <a:pt x="15047" y="13551"/>
                  </a:cubicBezTo>
                  <a:cubicBezTo>
                    <a:pt x="14895" y="12183"/>
                    <a:pt x="14773" y="11028"/>
                    <a:pt x="14591" y="9843"/>
                  </a:cubicBezTo>
                  <a:cubicBezTo>
                    <a:pt x="14469" y="9022"/>
                    <a:pt x="14135" y="8262"/>
                    <a:pt x="13162" y="8050"/>
                  </a:cubicBezTo>
                  <a:cubicBezTo>
                    <a:pt x="13101" y="7624"/>
                    <a:pt x="13071" y="7229"/>
                    <a:pt x="13010" y="6834"/>
                  </a:cubicBezTo>
                  <a:cubicBezTo>
                    <a:pt x="12919" y="5831"/>
                    <a:pt x="12615" y="4888"/>
                    <a:pt x="12007" y="4037"/>
                  </a:cubicBezTo>
                  <a:cubicBezTo>
                    <a:pt x="11678" y="3581"/>
                    <a:pt x="11360" y="3365"/>
                    <a:pt x="10981" y="3365"/>
                  </a:cubicBezTo>
                  <a:cubicBezTo>
                    <a:pt x="10729" y="3365"/>
                    <a:pt x="10450" y="3460"/>
                    <a:pt x="10123" y="3642"/>
                  </a:cubicBezTo>
                  <a:cubicBezTo>
                    <a:pt x="9788" y="3825"/>
                    <a:pt x="9424" y="4068"/>
                    <a:pt x="9089" y="4281"/>
                  </a:cubicBezTo>
                  <a:cubicBezTo>
                    <a:pt x="8755" y="3825"/>
                    <a:pt x="8542" y="3338"/>
                    <a:pt x="8177" y="2974"/>
                  </a:cubicBezTo>
                  <a:cubicBezTo>
                    <a:pt x="6627" y="1363"/>
                    <a:pt x="4773" y="359"/>
                    <a:pt x="2554" y="25"/>
                  </a:cubicBezTo>
                  <a:cubicBezTo>
                    <a:pt x="2457" y="9"/>
                    <a:pt x="2366" y="0"/>
                    <a:pt x="228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156" name="Google Shape;15156;p43"/>
          <p:cNvGrpSpPr/>
          <p:nvPr/>
        </p:nvGrpSpPr>
        <p:grpSpPr>
          <a:xfrm rot="852880">
            <a:off x="230998" y="1734517"/>
            <a:ext cx="566121" cy="1488317"/>
            <a:chOff x="982892" y="977105"/>
            <a:chExt cx="281748" cy="740707"/>
          </a:xfrm>
        </p:grpSpPr>
        <p:grpSp>
          <p:nvGrpSpPr>
            <p:cNvPr id="15157" name="Google Shape;15157;p43"/>
            <p:cNvGrpSpPr/>
            <p:nvPr/>
          </p:nvGrpSpPr>
          <p:grpSpPr>
            <a:xfrm>
              <a:off x="982892" y="977105"/>
              <a:ext cx="281748" cy="740707"/>
              <a:chOff x="1785900" y="448975"/>
              <a:chExt cx="539850" cy="1419250"/>
            </a:xfrm>
          </p:grpSpPr>
          <p:sp>
            <p:nvSpPr>
              <p:cNvPr id="15158" name="Google Shape;15158;p43"/>
              <p:cNvSpPr/>
              <p:nvPr/>
            </p:nvSpPr>
            <p:spPr>
              <a:xfrm>
                <a:off x="1854925" y="586925"/>
                <a:ext cx="402300" cy="1062175"/>
              </a:xfrm>
              <a:custGeom>
                <a:rect b="b" l="l" r="r" t="t"/>
                <a:pathLst>
                  <a:path extrusionOk="0" h="42487" w="16092">
                    <a:moveTo>
                      <a:pt x="10352" y="2279"/>
                    </a:moveTo>
                    <a:cubicBezTo>
                      <a:pt x="10453" y="2279"/>
                      <a:pt x="10494" y="2435"/>
                      <a:pt x="10400" y="2473"/>
                    </a:cubicBezTo>
                    <a:cubicBezTo>
                      <a:pt x="10191" y="2578"/>
                      <a:pt x="10044" y="2850"/>
                      <a:pt x="10191" y="3059"/>
                    </a:cubicBezTo>
                    <a:cubicBezTo>
                      <a:pt x="10267" y="3199"/>
                      <a:pt x="10390" y="3238"/>
                      <a:pt x="10521" y="3238"/>
                    </a:cubicBezTo>
                    <a:cubicBezTo>
                      <a:pt x="10606" y="3238"/>
                      <a:pt x="10695" y="3222"/>
                      <a:pt x="10777" y="3205"/>
                    </a:cubicBezTo>
                    <a:cubicBezTo>
                      <a:pt x="10790" y="3201"/>
                      <a:pt x="10803" y="3199"/>
                      <a:pt x="10816" y="3199"/>
                    </a:cubicBezTo>
                    <a:cubicBezTo>
                      <a:pt x="10922" y="3199"/>
                      <a:pt x="10996" y="3342"/>
                      <a:pt x="10902" y="3436"/>
                    </a:cubicBezTo>
                    <a:cubicBezTo>
                      <a:pt x="10812" y="3526"/>
                      <a:pt x="10691" y="3566"/>
                      <a:pt x="10564" y="3566"/>
                    </a:cubicBezTo>
                    <a:cubicBezTo>
                      <a:pt x="10309" y="3566"/>
                      <a:pt x="10030" y="3408"/>
                      <a:pt x="9919" y="3184"/>
                    </a:cubicBezTo>
                    <a:cubicBezTo>
                      <a:pt x="9772" y="2829"/>
                      <a:pt x="9961" y="2410"/>
                      <a:pt x="10316" y="2285"/>
                    </a:cubicBezTo>
                    <a:cubicBezTo>
                      <a:pt x="10329" y="2281"/>
                      <a:pt x="10341" y="2279"/>
                      <a:pt x="10352" y="2279"/>
                    </a:cubicBezTo>
                    <a:close/>
                    <a:moveTo>
                      <a:pt x="7843" y="3386"/>
                    </a:moveTo>
                    <a:cubicBezTo>
                      <a:pt x="7933" y="3386"/>
                      <a:pt x="8002" y="3506"/>
                      <a:pt x="7910" y="3561"/>
                    </a:cubicBezTo>
                    <a:cubicBezTo>
                      <a:pt x="7722" y="3687"/>
                      <a:pt x="7617" y="3938"/>
                      <a:pt x="7743" y="4147"/>
                    </a:cubicBezTo>
                    <a:cubicBezTo>
                      <a:pt x="7814" y="4274"/>
                      <a:pt x="7952" y="4325"/>
                      <a:pt x="8092" y="4325"/>
                    </a:cubicBezTo>
                    <a:cubicBezTo>
                      <a:pt x="8159" y="4325"/>
                      <a:pt x="8226" y="4314"/>
                      <a:pt x="8287" y="4293"/>
                    </a:cubicBezTo>
                    <a:cubicBezTo>
                      <a:pt x="8305" y="4287"/>
                      <a:pt x="8322" y="4283"/>
                      <a:pt x="8338" y="4283"/>
                    </a:cubicBezTo>
                    <a:cubicBezTo>
                      <a:pt x="8470" y="4283"/>
                      <a:pt x="8522" y="4491"/>
                      <a:pt x="8391" y="4565"/>
                    </a:cubicBezTo>
                    <a:cubicBezTo>
                      <a:pt x="8298" y="4615"/>
                      <a:pt x="8193" y="4639"/>
                      <a:pt x="8088" y="4639"/>
                    </a:cubicBezTo>
                    <a:cubicBezTo>
                      <a:pt x="7841" y="4639"/>
                      <a:pt x="7594" y="4507"/>
                      <a:pt x="7492" y="4272"/>
                    </a:cubicBezTo>
                    <a:cubicBezTo>
                      <a:pt x="7324" y="3938"/>
                      <a:pt x="7492" y="3540"/>
                      <a:pt x="7806" y="3394"/>
                    </a:cubicBezTo>
                    <a:cubicBezTo>
                      <a:pt x="7818" y="3389"/>
                      <a:pt x="7831" y="3386"/>
                      <a:pt x="7843" y="3386"/>
                    </a:cubicBezTo>
                    <a:close/>
                    <a:moveTo>
                      <a:pt x="10083" y="5013"/>
                    </a:moveTo>
                    <a:cubicBezTo>
                      <a:pt x="10324" y="5013"/>
                      <a:pt x="10554" y="5098"/>
                      <a:pt x="10693" y="5319"/>
                    </a:cubicBezTo>
                    <a:cubicBezTo>
                      <a:pt x="10881" y="5633"/>
                      <a:pt x="10798" y="6114"/>
                      <a:pt x="10400" y="6197"/>
                    </a:cubicBezTo>
                    <a:cubicBezTo>
                      <a:pt x="10389" y="6201"/>
                      <a:pt x="10378" y="6203"/>
                      <a:pt x="10367" y="6203"/>
                    </a:cubicBezTo>
                    <a:cubicBezTo>
                      <a:pt x="10258" y="6203"/>
                      <a:pt x="10183" y="6024"/>
                      <a:pt x="10316" y="5967"/>
                    </a:cubicBezTo>
                    <a:cubicBezTo>
                      <a:pt x="10505" y="5884"/>
                      <a:pt x="10546" y="5612"/>
                      <a:pt x="10442" y="5444"/>
                    </a:cubicBezTo>
                    <a:cubicBezTo>
                      <a:pt x="10351" y="5307"/>
                      <a:pt x="10191" y="5257"/>
                      <a:pt x="10027" y="5257"/>
                    </a:cubicBezTo>
                    <a:cubicBezTo>
                      <a:pt x="9891" y="5257"/>
                      <a:pt x="9751" y="5292"/>
                      <a:pt x="9647" y="5340"/>
                    </a:cubicBezTo>
                    <a:cubicBezTo>
                      <a:pt x="9629" y="5348"/>
                      <a:pt x="9612" y="5352"/>
                      <a:pt x="9595" y="5352"/>
                    </a:cubicBezTo>
                    <a:cubicBezTo>
                      <a:pt x="9491" y="5352"/>
                      <a:pt x="9413" y="5205"/>
                      <a:pt x="9521" y="5151"/>
                    </a:cubicBezTo>
                    <a:cubicBezTo>
                      <a:pt x="9689" y="5067"/>
                      <a:pt x="9890" y="5013"/>
                      <a:pt x="10083" y="5013"/>
                    </a:cubicBezTo>
                    <a:close/>
                    <a:moveTo>
                      <a:pt x="4742" y="7338"/>
                    </a:moveTo>
                    <a:cubicBezTo>
                      <a:pt x="4857" y="7338"/>
                      <a:pt x="4974" y="7361"/>
                      <a:pt x="5085" y="7411"/>
                    </a:cubicBezTo>
                    <a:cubicBezTo>
                      <a:pt x="5504" y="7620"/>
                      <a:pt x="5629" y="8143"/>
                      <a:pt x="5420" y="8541"/>
                    </a:cubicBezTo>
                    <a:cubicBezTo>
                      <a:pt x="5398" y="8585"/>
                      <a:pt x="5359" y="8603"/>
                      <a:pt x="5319" y="8603"/>
                    </a:cubicBezTo>
                    <a:cubicBezTo>
                      <a:pt x="5245" y="8603"/>
                      <a:pt x="5170" y="8539"/>
                      <a:pt x="5211" y="8457"/>
                    </a:cubicBezTo>
                    <a:cubicBezTo>
                      <a:pt x="5316" y="8185"/>
                      <a:pt x="5232" y="7829"/>
                      <a:pt x="4960" y="7683"/>
                    </a:cubicBezTo>
                    <a:cubicBezTo>
                      <a:pt x="4875" y="7624"/>
                      <a:pt x="4780" y="7598"/>
                      <a:pt x="4685" y="7598"/>
                    </a:cubicBezTo>
                    <a:cubicBezTo>
                      <a:pt x="4473" y="7598"/>
                      <a:pt x="4259" y="7726"/>
                      <a:pt x="4144" y="7913"/>
                    </a:cubicBezTo>
                    <a:cubicBezTo>
                      <a:pt x="4124" y="7953"/>
                      <a:pt x="4093" y="7970"/>
                      <a:pt x="4063" y="7970"/>
                    </a:cubicBezTo>
                    <a:cubicBezTo>
                      <a:pt x="3998" y="7970"/>
                      <a:pt x="3934" y="7894"/>
                      <a:pt x="3976" y="7809"/>
                    </a:cubicBezTo>
                    <a:cubicBezTo>
                      <a:pt x="4115" y="7517"/>
                      <a:pt x="4422" y="7338"/>
                      <a:pt x="4742" y="7338"/>
                    </a:cubicBezTo>
                    <a:close/>
                    <a:moveTo>
                      <a:pt x="4630" y="13784"/>
                    </a:moveTo>
                    <a:cubicBezTo>
                      <a:pt x="4701" y="13784"/>
                      <a:pt x="4773" y="13806"/>
                      <a:pt x="4834" y="13855"/>
                    </a:cubicBezTo>
                    <a:cubicBezTo>
                      <a:pt x="5211" y="14148"/>
                      <a:pt x="5337" y="14797"/>
                      <a:pt x="5337" y="15236"/>
                    </a:cubicBezTo>
                    <a:cubicBezTo>
                      <a:pt x="5337" y="15304"/>
                      <a:pt x="5275" y="15342"/>
                      <a:pt x="5216" y="15342"/>
                    </a:cubicBezTo>
                    <a:cubicBezTo>
                      <a:pt x="5165" y="15342"/>
                      <a:pt x="5116" y="15315"/>
                      <a:pt x="5106" y="15257"/>
                    </a:cubicBezTo>
                    <a:cubicBezTo>
                      <a:pt x="5085" y="15048"/>
                      <a:pt x="5044" y="14839"/>
                      <a:pt x="4981" y="14630"/>
                    </a:cubicBezTo>
                    <a:cubicBezTo>
                      <a:pt x="4939" y="14525"/>
                      <a:pt x="4897" y="14420"/>
                      <a:pt x="4834" y="14316"/>
                    </a:cubicBezTo>
                    <a:cubicBezTo>
                      <a:pt x="4813" y="14274"/>
                      <a:pt x="4793" y="14211"/>
                      <a:pt x="4751" y="14169"/>
                    </a:cubicBezTo>
                    <a:cubicBezTo>
                      <a:pt x="4730" y="14086"/>
                      <a:pt x="4667" y="14044"/>
                      <a:pt x="4583" y="14044"/>
                    </a:cubicBezTo>
                    <a:cubicBezTo>
                      <a:pt x="4626" y="14144"/>
                      <a:pt x="4541" y="14225"/>
                      <a:pt x="4463" y="14225"/>
                    </a:cubicBezTo>
                    <a:cubicBezTo>
                      <a:pt x="4428" y="14225"/>
                      <a:pt x="4394" y="14209"/>
                      <a:pt x="4374" y="14169"/>
                    </a:cubicBezTo>
                    <a:cubicBezTo>
                      <a:pt x="4251" y="13954"/>
                      <a:pt x="4433" y="13784"/>
                      <a:pt x="4630" y="13784"/>
                    </a:cubicBezTo>
                    <a:close/>
                    <a:moveTo>
                      <a:pt x="6483" y="14824"/>
                    </a:moveTo>
                    <a:cubicBezTo>
                      <a:pt x="6566" y="14824"/>
                      <a:pt x="6634" y="14927"/>
                      <a:pt x="6571" y="15006"/>
                    </a:cubicBezTo>
                    <a:cubicBezTo>
                      <a:pt x="6341" y="15278"/>
                      <a:pt x="6341" y="15697"/>
                      <a:pt x="6613" y="15927"/>
                    </a:cubicBezTo>
                    <a:cubicBezTo>
                      <a:pt x="6727" y="16015"/>
                      <a:pt x="6853" y="16051"/>
                      <a:pt x="6980" y="16051"/>
                    </a:cubicBezTo>
                    <a:cubicBezTo>
                      <a:pt x="7155" y="16051"/>
                      <a:pt x="7334" y="15982"/>
                      <a:pt x="7492" y="15885"/>
                    </a:cubicBezTo>
                    <a:cubicBezTo>
                      <a:pt x="7511" y="15869"/>
                      <a:pt x="7533" y="15862"/>
                      <a:pt x="7556" y="15862"/>
                    </a:cubicBezTo>
                    <a:cubicBezTo>
                      <a:pt x="7651" y="15862"/>
                      <a:pt x="7748" y="15989"/>
                      <a:pt x="7680" y="16073"/>
                    </a:cubicBezTo>
                    <a:cubicBezTo>
                      <a:pt x="7525" y="16283"/>
                      <a:pt x="7272" y="16388"/>
                      <a:pt x="7017" y="16388"/>
                    </a:cubicBezTo>
                    <a:cubicBezTo>
                      <a:pt x="6790" y="16388"/>
                      <a:pt x="6562" y="16304"/>
                      <a:pt x="6404" y="16136"/>
                    </a:cubicBezTo>
                    <a:cubicBezTo>
                      <a:pt x="6048" y="15801"/>
                      <a:pt x="6069" y="15195"/>
                      <a:pt x="6404" y="14860"/>
                    </a:cubicBezTo>
                    <a:cubicBezTo>
                      <a:pt x="6429" y="14834"/>
                      <a:pt x="6457" y="14824"/>
                      <a:pt x="6483" y="14824"/>
                    </a:cubicBezTo>
                    <a:close/>
                    <a:moveTo>
                      <a:pt x="4762" y="17627"/>
                    </a:moveTo>
                    <a:cubicBezTo>
                      <a:pt x="4808" y="17627"/>
                      <a:pt x="4853" y="17632"/>
                      <a:pt x="4897" y="17643"/>
                    </a:cubicBezTo>
                    <a:cubicBezTo>
                      <a:pt x="5378" y="17768"/>
                      <a:pt x="5483" y="18438"/>
                      <a:pt x="5316" y="18856"/>
                    </a:cubicBezTo>
                    <a:cubicBezTo>
                      <a:pt x="5297" y="18912"/>
                      <a:pt x="5246" y="18939"/>
                      <a:pt x="5194" y="18939"/>
                    </a:cubicBezTo>
                    <a:cubicBezTo>
                      <a:pt x="5130" y="18939"/>
                      <a:pt x="5065" y="18896"/>
                      <a:pt x="5065" y="18814"/>
                    </a:cubicBezTo>
                    <a:cubicBezTo>
                      <a:pt x="5085" y="18542"/>
                      <a:pt x="5148" y="18166"/>
                      <a:pt x="4918" y="17957"/>
                    </a:cubicBezTo>
                    <a:cubicBezTo>
                      <a:pt x="4870" y="17915"/>
                      <a:pt x="4793" y="17894"/>
                      <a:pt x="4713" y="17894"/>
                    </a:cubicBezTo>
                    <a:cubicBezTo>
                      <a:pt x="4549" y="17894"/>
                      <a:pt x="4374" y="17983"/>
                      <a:pt x="4416" y="18166"/>
                    </a:cubicBezTo>
                    <a:cubicBezTo>
                      <a:pt x="4428" y="18240"/>
                      <a:pt x="4360" y="18292"/>
                      <a:pt x="4294" y="18292"/>
                    </a:cubicBezTo>
                    <a:cubicBezTo>
                      <a:pt x="4248" y="18292"/>
                      <a:pt x="4203" y="18267"/>
                      <a:pt x="4186" y="18208"/>
                    </a:cubicBezTo>
                    <a:cubicBezTo>
                      <a:pt x="4094" y="17877"/>
                      <a:pt x="4437" y="17627"/>
                      <a:pt x="4762" y="17627"/>
                    </a:cubicBezTo>
                    <a:close/>
                    <a:moveTo>
                      <a:pt x="10515" y="23050"/>
                    </a:moveTo>
                    <a:cubicBezTo>
                      <a:pt x="10599" y="23050"/>
                      <a:pt x="10670" y="23169"/>
                      <a:pt x="10588" y="23250"/>
                    </a:cubicBezTo>
                    <a:cubicBezTo>
                      <a:pt x="10484" y="23376"/>
                      <a:pt x="10484" y="23564"/>
                      <a:pt x="10588" y="23711"/>
                    </a:cubicBezTo>
                    <a:cubicBezTo>
                      <a:pt x="10623" y="23762"/>
                      <a:pt x="10657" y="23800"/>
                      <a:pt x="10703" y="23800"/>
                    </a:cubicBezTo>
                    <a:cubicBezTo>
                      <a:pt x="10713" y="23800"/>
                      <a:pt x="10724" y="23798"/>
                      <a:pt x="10735" y="23794"/>
                    </a:cubicBezTo>
                    <a:cubicBezTo>
                      <a:pt x="10819" y="23752"/>
                      <a:pt x="10881" y="23606"/>
                      <a:pt x="10860" y="23522"/>
                    </a:cubicBezTo>
                    <a:cubicBezTo>
                      <a:pt x="10848" y="23434"/>
                      <a:pt x="10919" y="23376"/>
                      <a:pt x="10986" y="23376"/>
                    </a:cubicBezTo>
                    <a:cubicBezTo>
                      <a:pt x="11031" y="23376"/>
                      <a:pt x="11074" y="23401"/>
                      <a:pt x="11091" y="23459"/>
                    </a:cubicBezTo>
                    <a:cubicBezTo>
                      <a:pt x="11172" y="23736"/>
                      <a:pt x="10962" y="24076"/>
                      <a:pt x="10708" y="24076"/>
                    </a:cubicBezTo>
                    <a:cubicBezTo>
                      <a:pt x="10635" y="24076"/>
                      <a:pt x="10558" y="24048"/>
                      <a:pt x="10484" y="23983"/>
                    </a:cubicBezTo>
                    <a:cubicBezTo>
                      <a:pt x="10212" y="23752"/>
                      <a:pt x="10191" y="23334"/>
                      <a:pt x="10442" y="23083"/>
                    </a:cubicBezTo>
                    <a:cubicBezTo>
                      <a:pt x="10465" y="23059"/>
                      <a:pt x="10491" y="23050"/>
                      <a:pt x="10515" y="23050"/>
                    </a:cubicBezTo>
                    <a:close/>
                    <a:moveTo>
                      <a:pt x="12390" y="29793"/>
                    </a:moveTo>
                    <a:cubicBezTo>
                      <a:pt x="12463" y="29793"/>
                      <a:pt x="12531" y="29882"/>
                      <a:pt x="12451" y="29946"/>
                    </a:cubicBezTo>
                    <a:cubicBezTo>
                      <a:pt x="12179" y="30197"/>
                      <a:pt x="12137" y="30699"/>
                      <a:pt x="12430" y="30950"/>
                    </a:cubicBezTo>
                    <a:cubicBezTo>
                      <a:pt x="12539" y="31044"/>
                      <a:pt x="12685" y="31091"/>
                      <a:pt x="12830" y="31091"/>
                    </a:cubicBezTo>
                    <a:cubicBezTo>
                      <a:pt x="12878" y="31091"/>
                      <a:pt x="12927" y="31086"/>
                      <a:pt x="12974" y="31076"/>
                    </a:cubicBezTo>
                    <a:cubicBezTo>
                      <a:pt x="13141" y="31034"/>
                      <a:pt x="13246" y="30929"/>
                      <a:pt x="13392" y="30845"/>
                    </a:cubicBezTo>
                    <a:cubicBezTo>
                      <a:pt x="13410" y="30832"/>
                      <a:pt x="13430" y="30827"/>
                      <a:pt x="13451" y="30827"/>
                    </a:cubicBezTo>
                    <a:cubicBezTo>
                      <a:pt x="13529" y="30827"/>
                      <a:pt x="13614" y="30909"/>
                      <a:pt x="13580" y="30992"/>
                    </a:cubicBezTo>
                    <a:cubicBezTo>
                      <a:pt x="13465" y="31258"/>
                      <a:pt x="13176" y="31377"/>
                      <a:pt x="12884" y="31377"/>
                    </a:cubicBezTo>
                    <a:cubicBezTo>
                      <a:pt x="12649" y="31377"/>
                      <a:pt x="12412" y="31300"/>
                      <a:pt x="12262" y="31159"/>
                    </a:cubicBezTo>
                    <a:cubicBezTo>
                      <a:pt x="11865" y="30804"/>
                      <a:pt x="11907" y="30134"/>
                      <a:pt x="12325" y="29820"/>
                    </a:cubicBezTo>
                    <a:cubicBezTo>
                      <a:pt x="12344" y="29801"/>
                      <a:pt x="12367" y="29793"/>
                      <a:pt x="12390" y="29793"/>
                    </a:cubicBezTo>
                    <a:close/>
                    <a:moveTo>
                      <a:pt x="3341" y="32766"/>
                    </a:moveTo>
                    <a:cubicBezTo>
                      <a:pt x="3482" y="32766"/>
                      <a:pt x="3622" y="32818"/>
                      <a:pt x="3725" y="32938"/>
                    </a:cubicBezTo>
                    <a:cubicBezTo>
                      <a:pt x="3805" y="33017"/>
                      <a:pt x="3740" y="33120"/>
                      <a:pt x="3658" y="33120"/>
                    </a:cubicBezTo>
                    <a:cubicBezTo>
                      <a:pt x="3632" y="33120"/>
                      <a:pt x="3604" y="33110"/>
                      <a:pt x="3579" y="33084"/>
                    </a:cubicBezTo>
                    <a:cubicBezTo>
                      <a:pt x="3510" y="33023"/>
                      <a:pt x="3424" y="32995"/>
                      <a:pt x="3337" y="32995"/>
                    </a:cubicBezTo>
                    <a:cubicBezTo>
                      <a:pt x="3188" y="32995"/>
                      <a:pt x="3038" y="33077"/>
                      <a:pt x="2972" y="33210"/>
                    </a:cubicBezTo>
                    <a:cubicBezTo>
                      <a:pt x="2957" y="33247"/>
                      <a:pt x="2925" y="33263"/>
                      <a:pt x="2890" y="33263"/>
                    </a:cubicBezTo>
                    <a:cubicBezTo>
                      <a:pt x="2826" y="33263"/>
                      <a:pt x="2757" y="33208"/>
                      <a:pt x="2784" y="33126"/>
                    </a:cubicBezTo>
                    <a:cubicBezTo>
                      <a:pt x="2875" y="32906"/>
                      <a:pt x="3110" y="32766"/>
                      <a:pt x="3341" y="32766"/>
                    </a:cubicBezTo>
                    <a:close/>
                    <a:moveTo>
                      <a:pt x="10867" y="32021"/>
                    </a:moveTo>
                    <a:cubicBezTo>
                      <a:pt x="10935" y="32021"/>
                      <a:pt x="10991" y="32113"/>
                      <a:pt x="10923" y="32164"/>
                    </a:cubicBezTo>
                    <a:cubicBezTo>
                      <a:pt x="10735" y="32331"/>
                      <a:pt x="10630" y="32624"/>
                      <a:pt x="10777" y="32833"/>
                    </a:cubicBezTo>
                    <a:cubicBezTo>
                      <a:pt x="10863" y="32992"/>
                      <a:pt x="11030" y="33061"/>
                      <a:pt x="11200" y="33061"/>
                    </a:cubicBezTo>
                    <a:cubicBezTo>
                      <a:pt x="11277" y="33061"/>
                      <a:pt x="11354" y="33047"/>
                      <a:pt x="11425" y="33022"/>
                    </a:cubicBezTo>
                    <a:cubicBezTo>
                      <a:pt x="11437" y="33018"/>
                      <a:pt x="11447" y="33016"/>
                      <a:pt x="11458" y="33016"/>
                    </a:cubicBezTo>
                    <a:cubicBezTo>
                      <a:pt x="11564" y="33016"/>
                      <a:pt x="11623" y="33195"/>
                      <a:pt x="11509" y="33252"/>
                    </a:cubicBezTo>
                    <a:cubicBezTo>
                      <a:pt x="11405" y="33304"/>
                      <a:pt x="11292" y="33330"/>
                      <a:pt x="11181" y="33330"/>
                    </a:cubicBezTo>
                    <a:cubicBezTo>
                      <a:pt x="10936" y="33330"/>
                      <a:pt x="10697" y="33204"/>
                      <a:pt x="10567" y="32959"/>
                    </a:cubicBezTo>
                    <a:cubicBezTo>
                      <a:pt x="10379" y="32645"/>
                      <a:pt x="10505" y="32226"/>
                      <a:pt x="10819" y="32038"/>
                    </a:cubicBezTo>
                    <a:cubicBezTo>
                      <a:pt x="10834" y="32026"/>
                      <a:pt x="10851" y="32021"/>
                      <a:pt x="10867" y="32021"/>
                    </a:cubicBezTo>
                    <a:close/>
                    <a:moveTo>
                      <a:pt x="12838" y="32634"/>
                    </a:moveTo>
                    <a:cubicBezTo>
                      <a:pt x="13049" y="32634"/>
                      <a:pt x="13271" y="32723"/>
                      <a:pt x="13413" y="32875"/>
                    </a:cubicBezTo>
                    <a:cubicBezTo>
                      <a:pt x="13852" y="33356"/>
                      <a:pt x="13497" y="34047"/>
                      <a:pt x="13078" y="34361"/>
                    </a:cubicBezTo>
                    <a:cubicBezTo>
                      <a:pt x="13061" y="34371"/>
                      <a:pt x="13043" y="34376"/>
                      <a:pt x="13026" y="34376"/>
                    </a:cubicBezTo>
                    <a:cubicBezTo>
                      <a:pt x="12944" y="34376"/>
                      <a:pt x="12883" y="34263"/>
                      <a:pt x="12953" y="34193"/>
                    </a:cubicBezTo>
                    <a:cubicBezTo>
                      <a:pt x="13204" y="33942"/>
                      <a:pt x="13497" y="33461"/>
                      <a:pt x="13246" y="33105"/>
                    </a:cubicBezTo>
                    <a:cubicBezTo>
                      <a:pt x="13160" y="32971"/>
                      <a:pt x="12997" y="32894"/>
                      <a:pt x="12839" y="32894"/>
                    </a:cubicBezTo>
                    <a:cubicBezTo>
                      <a:pt x="12725" y="32894"/>
                      <a:pt x="12613" y="32934"/>
                      <a:pt x="12534" y="33022"/>
                    </a:cubicBezTo>
                    <a:cubicBezTo>
                      <a:pt x="12618" y="33105"/>
                      <a:pt x="12681" y="33189"/>
                      <a:pt x="12764" y="33273"/>
                    </a:cubicBezTo>
                    <a:cubicBezTo>
                      <a:pt x="12813" y="33337"/>
                      <a:pt x="12750" y="33426"/>
                      <a:pt x="12680" y="33426"/>
                    </a:cubicBezTo>
                    <a:cubicBezTo>
                      <a:pt x="12659" y="33426"/>
                      <a:pt x="12637" y="33418"/>
                      <a:pt x="12618" y="33398"/>
                    </a:cubicBezTo>
                    <a:cubicBezTo>
                      <a:pt x="12534" y="33294"/>
                      <a:pt x="12430" y="33189"/>
                      <a:pt x="12304" y="33105"/>
                    </a:cubicBezTo>
                    <a:cubicBezTo>
                      <a:pt x="12283" y="33063"/>
                      <a:pt x="12283" y="33001"/>
                      <a:pt x="12304" y="32959"/>
                    </a:cubicBezTo>
                    <a:cubicBezTo>
                      <a:pt x="12401" y="32733"/>
                      <a:pt x="12614" y="32634"/>
                      <a:pt x="12838" y="32634"/>
                    </a:cubicBezTo>
                    <a:close/>
                    <a:moveTo>
                      <a:pt x="3510" y="34313"/>
                    </a:moveTo>
                    <a:cubicBezTo>
                      <a:pt x="3610" y="34313"/>
                      <a:pt x="3650" y="34469"/>
                      <a:pt x="3537" y="34507"/>
                    </a:cubicBezTo>
                    <a:cubicBezTo>
                      <a:pt x="3286" y="34612"/>
                      <a:pt x="3181" y="34967"/>
                      <a:pt x="3370" y="35177"/>
                    </a:cubicBezTo>
                    <a:cubicBezTo>
                      <a:pt x="3435" y="35260"/>
                      <a:pt x="3542" y="35299"/>
                      <a:pt x="3653" y="35299"/>
                    </a:cubicBezTo>
                    <a:cubicBezTo>
                      <a:pt x="3791" y="35299"/>
                      <a:pt x="3937" y="35239"/>
                      <a:pt x="4018" y="35135"/>
                    </a:cubicBezTo>
                    <a:cubicBezTo>
                      <a:pt x="4045" y="35095"/>
                      <a:pt x="4082" y="35078"/>
                      <a:pt x="4119" y="35078"/>
                    </a:cubicBezTo>
                    <a:cubicBezTo>
                      <a:pt x="4197" y="35078"/>
                      <a:pt x="4270" y="35154"/>
                      <a:pt x="4228" y="35239"/>
                    </a:cubicBezTo>
                    <a:cubicBezTo>
                      <a:pt x="4114" y="35444"/>
                      <a:pt x="3888" y="35550"/>
                      <a:pt x="3663" y="35550"/>
                    </a:cubicBezTo>
                    <a:cubicBezTo>
                      <a:pt x="3474" y="35550"/>
                      <a:pt x="3284" y="35476"/>
                      <a:pt x="3160" y="35323"/>
                    </a:cubicBezTo>
                    <a:cubicBezTo>
                      <a:pt x="2888" y="34988"/>
                      <a:pt x="3098" y="34465"/>
                      <a:pt x="3474" y="34319"/>
                    </a:cubicBezTo>
                    <a:cubicBezTo>
                      <a:pt x="3487" y="34315"/>
                      <a:pt x="3499" y="34313"/>
                      <a:pt x="3510" y="34313"/>
                    </a:cubicBezTo>
                    <a:close/>
                    <a:moveTo>
                      <a:pt x="9004" y="37506"/>
                    </a:moveTo>
                    <a:cubicBezTo>
                      <a:pt x="9088" y="37506"/>
                      <a:pt x="9149" y="37634"/>
                      <a:pt x="9061" y="37687"/>
                    </a:cubicBezTo>
                    <a:cubicBezTo>
                      <a:pt x="8663" y="37959"/>
                      <a:pt x="8622" y="38566"/>
                      <a:pt x="8956" y="38901"/>
                    </a:cubicBezTo>
                    <a:cubicBezTo>
                      <a:pt x="9040" y="38817"/>
                      <a:pt x="9124" y="38755"/>
                      <a:pt x="9228" y="38692"/>
                    </a:cubicBezTo>
                    <a:cubicBezTo>
                      <a:pt x="9248" y="38676"/>
                      <a:pt x="9268" y="38669"/>
                      <a:pt x="9286" y="38669"/>
                    </a:cubicBezTo>
                    <a:cubicBezTo>
                      <a:pt x="9366" y="38669"/>
                      <a:pt x="9426" y="38795"/>
                      <a:pt x="9375" y="38880"/>
                    </a:cubicBezTo>
                    <a:cubicBezTo>
                      <a:pt x="9270" y="38985"/>
                      <a:pt x="9166" y="39089"/>
                      <a:pt x="9040" y="39194"/>
                    </a:cubicBezTo>
                    <a:cubicBezTo>
                      <a:pt x="9014" y="39220"/>
                      <a:pt x="8980" y="39238"/>
                      <a:pt x="8943" y="39238"/>
                    </a:cubicBezTo>
                    <a:cubicBezTo>
                      <a:pt x="8921" y="39238"/>
                      <a:pt x="8897" y="39231"/>
                      <a:pt x="8873" y="39215"/>
                    </a:cubicBezTo>
                    <a:cubicBezTo>
                      <a:pt x="8308" y="38796"/>
                      <a:pt x="8350" y="37876"/>
                      <a:pt x="8956" y="37520"/>
                    </a:cubicBezTo>
                    <a:cubicBezTo>
                      <a:pt x="8972" y="37510"/>
                      <a:pt x="8988" y="37506"/>
                      <a:pt x="9004" y="37506"/>
                    </a:cubicBezTo>
                    <a:close/>
                    <a:moveTo>
                      <a:pt x="11137" y="1"/>
                    </a:moveTo>
                    <a:cubicBezTo>
                      <a:pt x="9635" y="1"/>
                      <a:pt x="7857" y="1228"/>
                      <a:pt x="6550" y="1720"/>
                    </a:cubicBezTo>
                    <a:cubicBezTo>
                      <a:pt x="5782" y="1996"/>
                      <a:pt x="4974" y="2173"/>
                      <a:pt x="4180" y="2173"/>
                    </a:cubicBezTo>
                    <a:cubicBezTo>
                      <a:pt x="3351" y="2173"/>
                      <a:pt x="2538" y="1981"/>
                      <a:pt x="1800" y="1511"/>
                    </a:cubicBezTo>
                    <a:lnTo>
                      <a:pt x="1800" y="1511"/>
                    </a:lnTo>
                    <a:cubicBezTo>
                      <a:pt x="1821" y="2703"/>
                      <a:pt x="1780" y="3875"/>
                      <a:pt x="1738" y="5026"/>
                    </a:cubicBezTo>
                    <a:cubicBezTo>
                      <a:pt x="1591" y="9127"/>
                      <a:pt x="1277" y="13207"/>
                      <a:pt x="963" y="17308"/>
                    </a:cubicBezTo>
                    <a:cubicBezTo>
                      <a:pt x="691" y="20886"/>
                      <a:pt x="440" y="24464"/>
                      <a:pt x="336" y="28063"/>
                    </a:cubicBezTo>
                    <a:cubicBezTo>
                      <a:pt x="252" y="31222"/>
                      <a:pt x="1" y="34779"/>
                      <a:pt x="1424" y="37708"/>
                    </a:cubicBezTo>
                    <a:cubicBezTo>
                      <a:pt x="3014" y="40952"/>
                      <a:pt x="6571" y="42102"/>
                      <a:pt x="9940" y="42437"/>
                    </a:cubicBezTo>
                    <a:cubicBezTo>
                      <a:pt x="10278" y="42468"/>
                      <a:pt x="10612" y="42486"/>
                      <a:pt x="10940" y="42486"/>
                    </a:cubicBezTo>
                    <a:cubicBezTo>
                      <a:pt x="12598" y="42486"/>
                      <a:pt x="14088" y="42025"/>
                      <a:pt x="15066" y="40470"/>
                    </a:cubicBezTo>
                    <a:cubicBezTo>
                      <a:pt x="15945" y="39089"/>
                      <a:pt x="16091" y="37415"/>
                      <a:pt x="15987" y="35825"/>
                    </a:cubicBezTo>
                    <a:cubicBezTo>
                      <a:pt x="15777" y="32226"/>
                      <a:pt x="14982" y="28628"/>
                      <a:pt x="14417" y="25071"/>
                    </a:cubicBezTo>
                    <a:cubicBezTo>
                      <a:pt x="13894" y="21681"/>
                      <a:pt x="13392" y="18312"/>
                      <a:pt x="13078" y="14923"/>
                    </a:cubicBezTo>
                    <a:cubicBezTo>
                      <a:pt x="12723" y="11324"/>
                      <a:pt x="12576" y="7704"/>
                      <a:pt x="12806" y="4084"/>
                    </a:cubicBezTo>
                    <a:cubicBezTo>
                      <a:pt x="12869" y="3122"/>
                      <a:pt x="12932" y="2117"/>
                      <a:pt x="13057" y="1113"/>
                    </a:cubicBezTo>
                    <a:cubicBezTo>
                      <a:pt x="12542" y="295"/>
                      <a:pt x="11872" y="1"/>
                      <a:pt x="111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59" name="Google Shape;15159;p43"/>
              <p:cNvSpPr/>
              <p:nvPr/>
            </p:nvSpPr>
            <p:spPr>
              <a:xfrm>
                <a:off x="1806825" y="465125"/>
                <a:ext cx="500600" cy="1388325"/>
              </a:xfrm>
              <a:custGeom>
                <a:rect b="b" l="l" r="r" t="t"/>
                <a:pathLst>
                  <a:path extrusionOk="0" h="55533" w="20024">
                    <a:moveTo>
                      <a:pt x="2260" y="1"/>
                    </a:moveTo>
                    <a:cubicBezTo>
                      <a:pt x="1779" y="22"/>
                      <a:pt x="1297" y="43"/>
                      <a:pt x="795" y="85"/>
                    </a:cubicBezTo>
                    <a:cubicBezTo>
                      <a:pt x="1799" y="524"/>
                      <a:pt x="1695" y="2219"/>
                      <a:pt x="1779" y="3139"/>
                    </a:cubicBezTo>
                    <a:cubicBezTo>
                      <a:pt x="1967" y="5608"/>
                      <a:pt x="1988" y="8119"/>
                      <a:pt x="1946" y="10609"/>
                    </a:cubicBezTo>
                    <a:cubicBezTo>
                      <a:pt x="1841" y="15589"/>
                      <a:pt x="1423" y="20569"/>
                      <a:pt x="1025" y="25549"/>
                    </a:cubicBezTo>
                    <a:cubicBezTo>
                      <a:pt x="670" y="30340"/>
                      <a:pt x="0" y="35341"/>
                      <a:pt x="502" y="40132"/>
                    </a:cubicBezTo>
                    <a:cubicBezTo>
                      <a:pt x="953" y="44417"/>
                      <a:pt x="3514" y="49345"/>
                      <a:pt x="8360" y="49345"/>
                    </a:cubicBezTo>
                    <a:cubicBezTo>
                      <a:pt x="8460" y="49345"/>
                      <a:pt x="8561" y="49343"/>
                      <a:pt x="8662" y="49339"/>
                    </a:cubicBezTo>
                    <a:cubicBezTo>
                      <a:pt x="8670" y="49338"/>
                      <a:pt x="8678" y="49338"/>
                      <a:pt x="8685" y="49338"/>
                    </a:cubicBezTo>
                    <a:cubicBezTo>
                      <a:pt x="9000" y="49338"/>
                      <a:pt x="9055" y="49761"/>
                      <a:pt x="8830" y="49904"/>
                    </a:cubicBezTo>
                    <a:cubicBezTo>
                      <a:pt x="8851" y="49925"/>
                      <a:pt x="8872" y="49946"/>
                      <a:pt x="8872" y="49966"/>
                    </a:cubicBezTo>
                    <a:cubicBezTo>
                      <a:pt x="8893" y="50029"/>
                      <a:pt x="8893" y="50092"/>
                      <a:pt x="8872" y="50134"/>
                    </a:cubicBezTo>
                    <a:cubicBezTo>
                      <a:pt x="8181" y="51180"/>
                      <a:pt x="7323" y="52038"/>
                      <a:pt x="6298" y="52749"/>
                    </a:cubicBezTo>
                    <a:cubicBezTo>
                      <a:pt x="5817" y="53063"/>
                      <a:pt x="5189" y="53272"/>
                      <a:pt x="4729" y="53628"/>
                    </a:cubicBezTo>
                    <a:cubicBezTo>
                      <a:pt x="4352" y="53712"/>
                      <a:pt x="4268" y="53984"/>
                      <a:pt x="4436" y="54402"/>
                    </a:cubicBezTo>
                    <a:cubicBezTo>
                      <a:pt x="4248" y="54892"/>
                      <a:pt x="4347" y="55144"/>
                      <a:pt x="4750" y="55144"/>
                    </a:cubicBezTo>
                    <a:cubicBezTo>
                      <a:pt x="4795" y="55144"/>
                      <a:pt x="4844" y="55141"/>
                      <a:pt x="4896" y="55135"/>
                    </a:cubicBezTo>
                    <a:cubicBezTo>
                      <a:pt x="5168" y="55260"/>
                      <a:pt x="5566" y="55260"/>
                      <a:pt x="5859" y="55302"/>
                    </a:cubicBezTo>
                    <a:cubicBezTo>
                      <a:pt x="6937" y="55460"/>
                      <a:pt x="8010" y="55533"/>
                      <a:pt x="9078" y="55533"/>
                    </a:cubicBezTo>
                    <a:cubicBezTo>
                      <a:pt x="11406" y="55533"/>
                      <a:pt x="13711" y="55185"/>
                      <a:pt x="16007" y="54611"/>
                    </a:cubicBezTo>
                    <a:cubicBezTo>
                      <a:pt x="15442" y="53775"/>
                      <a:pt x="14061" y="53419"/>
                      <a:pt x="13370" y="52728"/>
                    </a:cubicBezTo>
                    <a:cubicBezTo>
                      <a:pt x="12617" y="51975"/>
                      <a:pt x="12178" y="51013"/>
                      <a:pt x="12010" y="49966"/>
                    </a:cubicBezTo>
                    <a:cubicBezTo>
                      <a:pt x="11973" y="49744"/>
                      <a:pt x="12166" y="49604"/>
                      <a:pt x="12327" y="49604"/>
                    </a:cubicBezTo>
                    <a:cubicBezTo>
                      <a:pt x="12348" y="49604"/>
                      <a:pt x="12368" y="49606"/>
                      <a:pt x="12387" y="49611"/>
                    </a:cubicBezTo>
                    <a:cubicBezTo>
                      <a:pt x="12324" y="49464"/>
                      <a:pt x="12408" y="49255"/>
                      <a:pt x="12617" y="49255"/>
                    </a:cubicBezTo>
                    <a:cubicBezTo>
                      <a:pt x="12668" y="49256"/>
                      <a:pt x="12719" y="49257"/>
                      <a:pt x="12769" y="49257"/>
                    </a:cubicBezTo>
                    <a:cubicBezTo>
                      <a:pt x="14850" y="49257"/>
                      <a:pt x="16856" y="48421"/>
                      <a:pt x="18224" y="46828"/>
                    </a:cubicBezTo>
                    <a:cubicBezTo>
                      <a:pt x="19773" y="45008"/>
                      <a:pt x="20024" y="42601"/>
                      <a:pt x="19898" y="40300"/>
                    </a:cubicBezTo>
                    <a:cubicBezTo>
                      <a:pt x="19668" y="35571"/>
                      <a:pt x="18664" y="30863"/>
                      <a:pt x="17932" y="26176"/>
                    </a:cubicBezTo>
                    <a:cubicBezTo>
                      <a:pt x="16634" y="17639"/>
                      <a:pt x="15776" y="8789"/>
                      <a:pt x="18329" y="398"/>
                    </a:cubicBezTo>
                    <a:lnTo>
                      <a:pt x="18329" y="398"/>
                    </a:lnTo>
                    <a:cubicBezTo>
                      <a:pt x="18141" y="419"/>
                      <a:pt x="17952" y="430"/>
                      <a:pt x="17762" y="430"/>
                    </a:cubicBezTo>
                    <a:cubicBezTo>
                      <a:pt x="17571" y="430"/>
                      <a:pt x="17377" y="419"/>
                      <a:pt x="17178" y="398"/>
                    </a:cubicBezTo>
                    <a:cubicBezTo>
                      <a:pt x="17178" y="440"/>
                      <a:pt x="17157" y="503"/>
                      <a:pt x="17136" y="545"/>
                    </a:cubicBezTo>
                    <a:cubicBezTo>
                      <a:pt x="16237" y="2114"/>
                      <a:pt x="15735" y="3934"/>
                      <a:pt x="15463" y="5839"/>
                    </a:cubicBezTo>
                    <a:cubicBezTo>
                      <a:pt x="15463" y="5839"/>
                      <a:pt x="15483" y="5839"/>
                      <a:pt x="15483" y="5859"/>
                    </a:cubicBezTo>
                    <a:cubicBezTo>
                      <a:pt x="15504" y="5943"/>
                      <a:pt x="15483" y="6027"/>
                      <a:pt x="15442" y="6069"/>
                    </a:cubicBezTo>
                    <a:cubicBezTo>
                      <a:pt x="15107" y="8475"/>
                      <a:pt x="15128" y="10986"/>
                      <a:pt x="15149" y="13245"/>
                    </a:cubicBezTo>
                    <a:cubicBezTo>
                      <a:pt x="15211" y="17765"/>
                      <a:pt x="15756" y="22285"/>
                      <a:pt x="16425" y="26762"/>
                    </a:cubicBezTo>
                    <a:cubicBezTo>
                      <a:pt x="17011" y="30612"/>
                      <a:pt x="17680" y="34462"/>
                      <a:pt x="18224" y="38333"/>
                    </a:cubicBezTo>
                    <a:cubicBezTo>
                      <a:pt x="18580" y="40907"/>
                      <a:pt x="18873" y="43752"/>
                      <a:pt x="17241" y="45991"/>
                    </a:cubicBezTo>
                    <a:cubicBezTo>
                      <a:pt x="16133" y="47473"/>
                      <a:pt x="14556" y="47923"/>
                      <a:pt x="12892" y="47923"/>
                    </a:cubicBezTo>
                    <a:cubicBezTo>
                      <a:pt x="11855" y="47923"/>
                      <a:pt x="10784" y="47748"/>
                      <a:pt x="9771" y="47539"/>
                    </a:cubicBezTo>
                    <a:cubicBezTo>
                      <a:pt x="7051" y="46995"/>
                      <a:pt x="4436" y="45719"/>
                      <a:pt x="3055" y="43208"/>
                    </a:cubicBezTo>
                    <a:cubicBezTo>
                      <a:pt x="1611" y="40572"/>
                      <a:pt x="1632" y="37391"/>
                      <a:pt x="1674" y="34462"/>
                    </a:cubicBezTo>
                    <a:cubicBezTo>
                      <a:pt x="1737" y="30528"/>
                      <a:pt x="1988" y="26616"/>
                      <a:pt x="2281" y="22682"/>
                    </a:cubicBezTo>
                    <a:cubicBezTo>
                      <a:pt x="2574" y="18769"/>
                      <a:pt x="2908" y="14857"/>
                      <a:pt x="3076" y="10923"/>
                    </a:cubicBezTo>
                    <a:cubicBezTo>
                      <a:pt x="3222" y="7303"/>
                      <a:pt x="3473" y="3495"/>
                      <a:pt x="22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60" name="Google Shape;15160;p43"/>
              <p:cNvSpPr/>
              <p:nvPr/>
            </p:nvSpPr>
            <p:spPr>
              <a:xfrm>
                <a:off x="1872725" y="463850"/>
                <a:ext cx="348925" cy="165125"/>
              </a:xfrm>
              <a:custGeom>
                <a:rect b="b" l="l" r="r" t="t"/>
                <a:pathLst>
                  <a:path extrusionOk="0" h="6605" w="13957">
                    <a:moveTo>
                      <a:pt x="3179" y="0"/>
                    </a:moveTo>
                    <a:cubicBezTo>
                      <a:pt x="2118" y="0"/>
                      <a:pt x="1057" y="17"/>
                      <a:pt x="0" y="52"/>
                    </a:cubicBezTo>
                    <a:cubicBezTo>
                      <a:pt x="795" y="1914"/>
                      <a:pt x="1047" y="3923"/>
                      <a:pt x="1088" y="5952"/>
                    </a:cubicBezTo>
                    <a:cubicBezTo>
                      <a:pt x="1842" y="6421"/>
                      <a:pt x="2569" y="6604"/>
                      <a:pt x="3279" y="6604"/>
                    </a:cubicBezTo>
                    <a:cubicBezTo>
                      <a:pt x="5232" y="6604"/>
                      <a:pt x="7064" y="5221"/>
                      <a:pt x="8998" y="4592"/>
                    </a:cubicBezTo>
                    <a:cubicBezTo>
                      <a:pt x="9420" y="4452"/>
                      <a:pt x="9876" y="4374"/>
                      <a:pt x="10325" y="4374"/>
                    </a:cubicBezTo>
                    <a:cubicBezTo>
                      <a:pt x="11143" y="4374"/>
                      <a:pt x="11936" y="4633"/>
                      <a:pt x="12450" y="5241"/>
                    </a:cubicBezTo>
                    <a:cubicBezTo>
                      <a:pt x="12701" y="3567"/>
                      <a:pt x="13140" y="1914"/>
                      <a:pt x="13956" y="408"/>
                    </a:cubicBezTo>
                    <a:cubicBezTo>
                      <a:pt x="13350" y="366"/>
                      <a:pt x="12764" y="282"/>
                      <a:pt x="12241" y="261"/>
                    </a:cubicBezTo>
                    <a:cubicBezTo>
                      <a:pt x="10692" y="198"/>
                      <a:pt x="9165" y="136"/>
                      <a:pt x="7617" y="94"/>
                    </a:cubicBezTo>
                    <a:cubicBezTo>
                      <a:pt x="6142" y="33"/>
                      <a:pt x="4660" y="0"/>
                      <a:pt x="317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61" name="Google Shape;15161;p43"/>
              <p:cNvSpPr/>
              <p:nvPr/>
            </p:nvSpPr>
            <p:spPr>
              <a:xfrm>
                <a:off x="2162000" y="1402775"/>
                <a:ext cx="39250" cy="43550"/>
              </a:xfrm>
              <a:custGeom>
                <a:rect b="b" l="l" r="r" t="t"/>
                <a:pathLst>
                  <a:path extrusionOk="0" h="1742" w="1570">
                    <a:moveTo>
                      <a:pt x="555" y="0"/>
                    </a:moveTo>
                    <a:cubicBezTo>
                      <a:pt x="331" y="0"/>
                      <a:pt x="118" y="99"/>
                      <a:pt x="21" y="325"/>
                    </a:cubicBezTo>
                    <a:cubicBezTo>
                      <a:pt x="0" y="367"/>
                      <a:pt x="0" y="429"/>
                      <a:pt x="21" y="471"/>
                    </a:cubicBezTo>
                    <a:cubicBezTo>
                      <a:pt x="147" y="555"/>
                      <a:pt x="251" y="660"/>
                      <a:pt x="335" y="764"/>
                    </a:cubicBezTo>
                    <a:cubicBezTo>
                      <a:pt x="354" y="784"/>
                      <a:pt x="376" y="792"/>
                      <a:pt x="397" y="792"/>
                    </a:cubicBezTo>
                    <a:cubicBezTo>
                      <a:pt x="467" y="792"/>
                      <a:pt x="530" y="703"/>
                      <a:pt x="481" y="639"/>
                    </a:cubicBezTo>
                    <a:cubicBezTo>
                      <a:pt x="398" y="555"/>
                      <a:pt x="335" y="471"/>
                      <a:pt x="251" y="388"/>
                    </a:cubicBezTo>
                    <a:cubicBezTo>
                      <a:pt x="330" y="300"/>
                      <a:pt x="442" y="260"/>
                      <a:pt x="556" y="260"/>
                    </a:cubicBezTo>
                    <a:cubicBezTo>
                      <a:pt x="714" y="260"/>
                      <a:pt x="877" y="337"/>
                      <a:pt x="963" y="471"/>
                    </a:cubicBezTo>
                    <a:cubicBezTo>
                      <a:pt x="1214" y="827"/>
                      <a:pt x="921" y="1308"/>
                      <a:pt x="670" y="1559"/>
                    </a:cubicBezTo>
                    <a:cubicBezTo>
                      <a:pt x="600" y="1629"/>
                      <a:pt x="661" y="1742"/>
                      <a:pt x="743" y="1742"/>
                    </a:cubicBezTo>
                    <a:cubicBezTo>
                      <a:pt x="760" y="1742"/>
                      <a:pt x="778" y="1737"/>
                      <a:pt x="795" y="1727"/>
                    </a:cubicBezTo>
                    <a:cubicBezTo>
                      <a:pt x="1214" y="1413"/>
                      <a:pt x="1569" y="722"/>
                      <a:pt x="1130" y="241"/>
                    </a:cubicBezTo>
                    <a:cubicBezTo>
                      <a:pt x="988" y="89"/>
                      <a:pt x="766" y="0"/>
                      <a:pt x="5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62" name="Google Shape;15162;p43"/>
              <p:cNvSpPr/>
              <p:nvPr/>
            </p:nvSpPr>
            <p:spPr>
              <a:xfrm>
                <a:off x="2151525" y="1331725"/>
                <a:ext cx="43750" cy="39650"/>
              </a:xfrm>
              <a:custGeom>
                <a:rect b="b" l="l" r="r" t="t"/>
                <a:pathLst>
                  <a:path extrusionOk="0" h="1586" w="1750">
                    <a:moveTo>
                      <a:pt x="526" y="1"/>
                    </a:moveTo>
                    <a:cubicBezTo>
                      <a:pt x="503" y="1"/>
                      <a:pt x="480" y="9"/>
                      <a:pt x="461" y="28"/>
                    </a:cubicBezTo>
                    <a:cubicBezTo>
                      <a:pt x="43" y="342"/>
                      <a:pt x="1" y="1012"/>
                      <a:pt x="398" y="1367"/>
                    </a:cubicBezTo>
                    <a:cubicBezTo>
                      <a:pt x="548" y="1508"/>
                      <a:pt x="785" y="1585"/>
                      <a:pt x="1020" y="1585"/>
                    </a:cubicBezTo>
                    <a:cubicBezTo>
                      <a:pt x="1312" y="1585"/>
                      <a:pt x="1601" y="1466"/>
                      <a:pt x="1716" y="1200"/>
                    </a:cubicBezTo>
                    <a:cubicBezTo>
                      <a:pt x="1750" y="1117"/>
                      <a:pt x="1665" y="1035"/>
                      <a:pt x="1587" y="1035"/>
                    </a:cubicBezTo>
                    <a:cubicBezTo>
                      <a:pt x="1566" y="1035"/>
                      <a:pt x="1546" y="1040"/>
                      <a:pt x="1528" y="1053"/>
                    </a:cubicBezTo>
                    <a:cubicBezTo>
                      <a:pt x="1382" y="1137"/>
                      <a:pt x="1277" y="1242"/>
                      <a:pt x="1110" y="1284"/>
                    </a:cubicBezTo>
                    <a:cubicBezTo>
                      <a:pt x="1063" y="1294"/>
                      <a:pt x="1014" y="1299"/>
                      <a:pt x="966" y="1299"/>
                    </a:cubicBezTo>
                    <a:cubicBezTo>
                      <a:pt x="821" y="1299"/>
                      <a:pt x="675" y="1252"/>
                      <a:pt x="566" y="1158"/>
                    </a:cubicBezTo>
                    <a:cubicBezTo>
                      <a:pt x="273" y="907"/>
                      <a:pt x="315" y="405"/>
                      <a:pt x="587" y="154"/>
                    </a:cubicBezTo>
                    <a:cubicBezTo>
                      <a:pt x="667" y="90"/>
                      <a:pt x="599" y="1"/>
                      <a:pt x="52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63" name="Google Shape;15163;p43"/>
              <p:cNvSpPr/>
              <p:nvPr/>
            </p:nvSpPr>
            <p:spPr>
              <a:xfrm>
                <a:off x="2114400" y="1387425"/>
                <a:ext cx="31125" cy="32750"/>
              </a:xfrm>
              <a:custGeom>
                <a:rect b="b" l="l" r="r" t="t"/>
                <a:pathLst>
                  <a:path extrusionOk="0" h="1310" w="1245">
                    <a:moveTo>
                      <a:pt x="488" y="1"/>
                    </a:moveTo>
                    <a:cubicBezTo>
                      <a:pt x="472" y="1"/>
                      <a:pt x="455" y="6"/>
                      <a:pt x="440" y="18"/>
                    </a:cubicBezTo>
                    <a:cubicBezTo>
                      <a:pt x="126" y="206"/>
                      <a:pt x="0" y="625"/>
                      <a:pt x="188" y="939"/>
                    </a:cubicBezTo>
                    <a:cubicBezTo>
                      <a:pt x="318" y="1184"/>
                      <a:pt x="557" y="1310"/>
                      <a:pt x="802" y="1310"/>
                    </a:cubicBezTo>
                    <a:cubicBezTo>
                      <a:pt x="913" y="1310"/>
                      <a:pt x="1026" y="1284"/>
                      <a:pt x="1130" y="1232"/>
                    </a:cubicBezTo>
                    <a:cubicBezTo>
                      <a:pt x="1244" y="1175"/>
                      <a:pt x="1185" y="996"/>
                      <a:pt x="1079" y="996"/>
                    </a:cubicBezTo>
                    <a:cubicBezTo>
                      <a:pt x="1068" y="996"/>
                      <a:pt x="1058" y="998"/>
                      <a:pt x="1046" y="1002"/>
                    </a:cubicBezTo>
                    <a:cubicBezTo>
                      <a:pt x="975" y="1027"/>
                      <a:pt x="898" y="1041"/>
                      <a:pt x="821" y="1041"/>
                    </a:cubicBezTo>
                    <a:cubicBezTo>
                      <a:pt x="651" y="1041"/>
                      <a:pt x="484" y="972"/>
                      <a:pt x="398" y="813"/>
                    </a:cubicBezTo>
                    <a:cubicBezTo>
                      <a:pt x="251" y="604"/>
                      <a:pt x="356" y="311"/>
                      <a:pt x="544" y="144"/>
                    </a:cubicBezTo>
                    <a:cubicBezTo>
                      <a:pt x="612" y="93"/>
                      <a:pt x="556" y="1"/>
                      <a:pt x="4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64" name="Google Shape;15164;p43"/>
              <p:cNvSpPr/>
              <p:nvPr/>
            </p:nvSpPr>
            <p:spPr>
              <a:xfrm>
                <a:off x="2109675" y="1163150"/>
                <a:ext cx="24550" cy="25675"/>
              </a:xfrm>
              <a:custGeom>
                <a:rect b="b" l="l" r="r" t="t"/>
                <a:pathLst>
                  <a:path extrusionOk="0" h="1027" w="982">
                    <a:moveTo>
                      <a:pt x="325" y="1"/>
                    </a:moveTo>
                    <a:cubicBezTo>
                      <a:pt x="301" y="1"/>
                      <a:pt x="275" y="10"/>
                      <a:pt x="252" y="34"/>
                    </a:cubicBezTo>
                    <a:cubicBezTo>
                      <a:pt x="1" y="285"/>
                      <a:pt x="22" y="703"/>
                      <a:pt x="294" y="934"/>
                    </a:cubicBezTo>
                    <a:cubicBezTo>
                      <a:pt x="368" y="999"/>
                      <a:pt x="445" y="1027"/>
                      <a:pt x="518" y="1027"/>
                    </a:cubicBezTo>
                    <a:cubicBezTo>
                      <a:pt x="772" y="1027"/>
                      <a:pt x="982" y="687"/>
                      <a:pt x="901" y="410"/>
                    </a:cubicBezTo>
                    <a:cubicBezTo>
                      <a:pt x="884" y="352"/>
                      <a:pt x="841" y="327"/>
                      <a:pt x="796" y="327"/>
                    </a:cubicBezTo>
                    <a:cubicBezTo>
                      <a:pt x="729" y="327"/>
                      <a:pt x="658" y="385"/>
                      <a:pt x="670" y="473"/>
                    </a:cubicBezTo>
                    <a:cubicBezTo>
                      <a:pt x="691" y="557"/>
                      <a:pt x="629" y="703"/>
                      <a:pt x="545" y="745"/>
                    </a:cubicBezTo>
                    <a:cubicBezTo>
                      <a:pt x="534" y="749"/>
                      <a:pt x="523" y="751"/>
                      <a:pt x="513" y="751"/>
                    </a:cubicBezTo>
                    <a:cubicBezTo>
                      <a:pt x="467" y="751"/>
                      <a:pt x="433" y="713"/>
                      <a:pt x="398" y="662"/>
                    </a:cubicBezTo>
                    <a:cubicBezTo>
                      <a:pt x="294" y="515"/>
                      <a:pt x="294" y="327"/>
                      <a:pt x="398" y="201"/>
                    </a:cubicBezTo>
                    <a:cubicBezTo>
                      <a:pt x="480" y="120"/>
                      <a:pt x="409" y="1"/>
                      <a:pt x="32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65" name="Google Shape;15165;p43"/>
              <p:cNvSpPr/>
              <p:nvPr/>
            </p:nvSpPr>
            <p:spPr>
              <a:xfrm>
                <a:off x="2099225" y="643875"/>
                <a:ext cx="30600" cy="32200"/>
              </a:xfrm>
              <a:custGeom>
                <a:rect b="b" l="l" r="r" t="t"/>
                <a:pathLst>
                  <a:path extrusionOk="0" h="1288" w="1224">
                    <a:moveTo>
                      <a:pt x="580" y="1"/>
                    </a:moveTo>
                    <a:cubicBezTo>
                      <a:pt x="569" y="1"/>
                      <a:pt x="557" y="3"/>
                      <a:pt x="544" y="7"/>
                    </a:cubicBezTo>
                    <a:cubicBezTo>
                      <a:pt x="189" y="132"/>
                      <a:pt x="0" y="551"/>
                      <a:pt x="147" y="906"/>
                    </a:cubicBezTo>
                    <a:cubicBezTo>
                      <a:pt x="258" y="1130"/>
                      <a:pt x="537" y="1288"/>
                      <a:pt x="792" y="1288"/>
                    </a:cubicBezTo>
                    <a:cubicBezTo>
                      <a:pt x="919" y="1288"/>
                      <a:pt x="1040" y="1248"/>
                      <a:pt x="1130" y="1158"/>
                    </a:cubicBezTo>
                    <a:cubicBezTo>
                      <a:pt x="1224" y="1064"/>
                      <a:pt x="1150" y="921"/>
                      <a:pt x="1044" y="921"/>
                    </a:cubicBezTo>
                    <a:cubicBezTo>
                      <a:pt x="1031" y="921"/>
                      <a:pt x="1018" y="923"/>
                      <a:pt x="1005" y="927"/>
                    </a:cubicBezTo>
                    <a:cubicBezTo>
                      <a:pt x="923" y="944"/>
                      <a:pt x="834" y="960"/>
                      <a:pt x="749" y="960"/>
                    </a:cubicBezTo>
                    <a:cubicBezTo>
                      <a:pt x="618" y="960"/>
                      <a:pt x="495" y="921"/>
                      <a:pt x="419" y="781"/>
                    </a:cubicBezTo>
                    <a:cubicBezTo>
                      <a:pt x="272" y="572"/>
                      <a:pt x="419" y="300"/>
                      <a:pt x="628" y="195"/>
                    </a:cubicBezTo>
                    <a:cubicBezTo>
                      <a:pt x="722" y="157"/>
                      <a:pt x="681" y="1"/>
                      <a:pt x="5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66" name="Google Shape;15166;p43"/>
              <p:cNvSpPr/>
              <p:nvPr/>
            </p:nvSpPr>
            <p:spPr>
              <a:xfrm>
                <a:off x="2090250" y="712225"/>
                <a:ext cx="36725" cy="29775"/>
              </a:xfrm>
              <a:custGeom>
                <a:rect b="b" l="l" r="r" t="t"/>
                <a:pathLst>
                  <a:path extrusionOk="0" h="1191" w="1469">
                    <a:moveTo>
                      <a:pt x="670" y="1"/>
                    </a:moveTo>
                    <a:cubicBezTo>
                      <a:pt x="477" y="1"/>
                      <a:pt x="276" y="55"/>
                      <a:pt x="108" y="139"/>
                    </a:cubicBezTo>
                    <a:cubicBezTo>
                      <a:pt x="0" y="193"/>
                      <a:pt x="78" y="340"/>
                      <a:pt x="182" y="340"/>
                    </a:cubicBezTo>
                    <a:cubicBezTo>
                      <a:pt x="199" y="340"/>
                      <a:pt x="216" y="336"/>
                      <a:pt x="234" y="328"/>
                    </a:cubicBezTo>
                    <a:cubicBezTo>
                      <a:pt x="338" y="280"/>
                      <a:pt x="478" y="245"/>
                      <a:pt x="614" y="245"/>
                    </a:cubicBezTo>
                    <a:cubicBezTo>
                      <a:pt x="778" y="245"/>
                      <a:pt x="938" y="295"/>
                      <a:pt x="1029" y="432"/>
                    </a:cubicBezTo>
                    <a:cubicBezTo>
                      <a:pt x="1133" y="600"/>
                      <a:pt x="1092" y="872"/>
                      <a:pt x="903" y="955"/>
                    </a:cubicBezTo>
                    <a:cubicBezTo>
                      <a:pt x="770" y="1012"/>
                      <a:pt x="845" y="1191"/>
                      <a:pt x="954" y="1191"/>
                    </a:cubicBezTo>
                    <a:cubicBezTo>
                      <a:pt x="965" y="1191"/>
                      <a:pt x="976" y="1189"/>
                      <a:pt x="987" y="1185"/>
                    </a:cubicBezTo>
                    <a:cubicBezTo>
                      <a:pt x="1385" y="1102"/>
                      <a:pt x="1468" y="621"/>
                      <a:pt x="1280" y="307"/>
                    </a:cubicBezTo>
                    <a:cubicBezTo>
                      <a:pt x="1141" y="86"/>
                      <a:pt x="911" y="1"/>
                      <a:pt x="67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67" name="Google Shape;15167;p43"/>
              <p:cNvSpPr/>
              <p:nvPr/>
            </p:nvSpPr>
            <p:spPr>
              <a:xfrm>
                <a:off x="2062600" y="1524575"/>
                <a:ext cx="27975" cy="43300"/>
              </a:xfrm>
              <a:custGeom>
                <a:rect b="b" l="l" r="r" t="t"/>
                <a:pathLst>
                  <a:path extrusionOk="0" h="1732" w="1119">
                    <a:moveTo>
                      <a:pt x="697" y="0"/>
                    </a:moveTo>
                    <a:cubicBezTo>
                      <a:pt x="681" y="0"/>
                      <a:pt x="665" y="4"/>
                      <a:pt x="649" y="14"/>
                    </a:cubicBezTo>
                    <a:cubicBezTo>
                      <a:pt x="43" y="370"/>
                      <a:pt x="1" y="1290"/>
                      <a:pt x="566" y="1709"/>
                    </a:cubicBezTo>
                    <a:cubicBezTo>
                      <a:pt x="590" y="1725"/>
                      <a:pt x="614" y="1732"/>
                      <a:pt x="636" y="1732"/>
                    </a:cubicBezTo>
                    <a:cubicBezTo>
                      <a:pt x="673" y="1732"/>
                      <a:pt x="707" y="1714"/>
                      <a:pt x="733" y="1688"/>
                    </a:cubicBezTo>
                    <a:cubicBezTo>
                      <a:pt x="859" y="1583"/>
                      <a:pt x="963" y="1479"/>
                      <a:pt x="1068" y="1374"/>
                    </a:cubicBezTo>
                    <a:cubicBezTo>
                      <a:pt x="1119" y="1289"/>
                      <a:pt x="1059" y="1163"/>
                      <a:pt x="979" y="1163"/>
                    </a:cubicBezTo>
                    <a:cubicBezTo>
                      <a:pt x="961" y="1163"/>
                      <a:pt x="941" y="1170"/>
                      <a:pt x="921" y="1186"/>
                    </a:cubicBezTo>
                    <a:cubicBezTo>
                      <a:pt x="817" y="1249"/>
                      <a:pt x="733" y="1311"/>
                      <a:pt x="649" y="1395"/>
                    </a:cubicBezTo>
                    <a:cubicBezTo>
                      <a:pt x="315" y="1060"/>
                      <a:pt x="356" y="453"/>
                      <a:pt x="754" y="181"/>
                    </a:cubicBezTo>
                    <a:cubicBezTo>
                      <a:pt x="842" y="128"/>
                      <a:pt x="781" y="0"/>
                      <a:pt x="69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68" name="Google Shape;15168;p43"/>
              <p:cNvSpPr/>
              <p:nvPr/>
            </p:nvSpPr>
            <p:spPr>
              <a:xfrm>
                <a:off x="2038025" y="671575"/>
                <a:ext cx="29950" cy="31350"/>
              </a:xfrm>
              <a:custGeom>
                <a:rect b="b" l="l" r="r" t="t"/>
                <a:pathLst>
                  <a:path extrusionOk="0" h="1254" w="1198">
                    <a:moveTo>
                      <a:pt x="519" y="0"/>
                    </a:moveTo>
                    <a:cubicBezTo>
                      <a:pt x="507" y="0"/>
                      <a:pt x="494" y="3"/>
                      <a:pt x="482" y="8"/>
                    </a:cubicBezTo>
                    <a:cubicBezTo>
                      <a:pt x="168" y="154"/>
                      <a:pt x="0" y="552"/>
                      <a:pt x="168" y="886"/>
                    </a:cubicBezTo>
                    <a:cubicBezTo>
                      <a:pt x="270" y="1121"/>
                      <a:pt x="517" y="1253"/>
                      <a:pt x="764" y="1253"/>
                    </a:cubicBezTo>
                    <a:cubicBezTo>
                      <a:pt x="869" y="1253"/>
                      <a:pt x="974" y="1229"/>
                      <a:pt x="1067" y="1179"/>
                    </a:cubicBezTo>
                    <a:cubicBezTo>
                      <a:pt x="1198" y="1105"/>
                      <a:pt x="1146" y="897"/>
                      <a:pt x="1014" y="897"/>
                    </a:cubicBezTo>
                    <a:cubicBezTo>
                      <a:pt x="998" y="897"/>
                      <a:pt x="981" y="901"/>
                      <a:pt x="963" y="907"/>
                    </a:cubicBezTo>
                    <a:cubicBezTo>
                      <a:pt x="902" y="928"/>
                      <a:pt x="835" y="939"/>
                      <a:pt x="768" y="939"/>
                    </a:cubicBezTo>
                    <a:cubicBezTo>
                      <a:pt x="628" y="939"/>
                      <a:pt x="490" y="888"/>
                      <a:pt x="419" y="761"/>
                    </a:cubicBezTo>
                    <a:cubicBezTo>
                      <a:pt x="293" y="552"/>
                      <a:pt x="398" y="301"/>
                      <a:pt x="586" y="175"/>
                    </a:cubicBezTo>
                    <a:cubicBezTo>
                      <a:pt x="678" y="120"/>
                      <a:pt x="609" y="0"/>
                      <a:pt x="51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69" name="Google Shape;15169;p43"/>
              <p:cNvSpPr/>
              <p:nvPr/>
            </p:nvSpPr>
            <p:spPr>
              <a:xfrm>
                <a:off x="2006100" y="957500"/>
                <a:ext cx="42525" cy="39150"/>
              </a:xfrm>
              <a:custGeom>
                <a:rect b="b" l="l" r="r" t="t"/>
                <a:pathLst>
                  <a:path extrusionOk="0" h="1566" w="1701">
                    <a:moveTo>
                      <a:pt x="436" y="1"/>
                    </a:moveTo>
                    <a:cubicBezTo>
                      <a:pt x="410" y="1"/>
                      <a:pt x="382" y="11"/>
                      <a:pt x="357" y="37"/>
                    </a:cubicBezTo>
                    <a:cubicBezTo>
                      <a:pt x="22" y="372"/>
                      <a:pt x="1" y="978"/>
                      <a:pt x="357" y="1313"/>
                    </a:cubicBezTo>
                    <a:cubicBezTo>
                      <a:pt x="515" y="1481"/>
                      <a:pt x="743" y="1565"/>
                      <a:pt x="970" y="1565"/>
                    </a:cubicBezTo>
                    <a:cubicBezTo>
                      <a:pt x="1225" y="1565"/>
                      <a:pt x="1478" y="1460"/>
                      <a:pt x="1633" y="1250"/>
                    </a:cubicBezTo>
                    <a:cubicBezTo>
                      <a:pt x="1701" y="1166"/>
                      <a:pt x="1604" y="1039"/>
                      <a:pt x="1509" y="1039"/>
                    </a:cubicBezTo>
                    <a:cubicBezTo>
                      <a:pt x="1486" y="1039"/>
                      <a:pt x="1464" y="1046"/>
                      <a:pt x="1445" y="1062"/>
                    </a:cubicBezTo>
                    <a:cubicBezTo>
                      <a:pt x="1287" y="1159"/>
                      <a:pt x="1108" y="1228"/>
                      <a:pt x="933" y="1228"/>
                    </a:cubicBezTo>
                    <a:cubicBezTo>
                      <a:pt x="806" y="1228"/>
                      <a:pt x="680" y="1192"/>
                      <a:pt x="566" y="1104"/>
                    </a:cubicBezTo>
                    <a:cubicBezTo>
                      <a:pt x="294" y="874"/>
                      <a:pt x="294" y="455"/>
                      <a:pt x="524" y="183"/>
                    </a:cubicBezTo>
                    <a:cubicBezTo>
                      <a:pt x="587" y="104"/>
                      <a:pt x="519" y="1"/>
                      <a:pt x="4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70" name="Google Shape;15170;p43"/>
              <p:cNvSpPr/>
              <p:nvPr/>
            </p:nvSpPr>
            <p:spPr>
              <a:xfrm>
                <a:off x="1961175" y="931500"/>
                <a:ext cx="27175" cy="38975"/>
              </a:xfrm>
              <a:custGeom>
                <a:rect b="b" l="l" r="r" t="t"/>
                <a:pathLst>
                  <a:path extrusionOk="0" h="1559" w="1087">
                    <a:moveTo>
                      <a:pt x="380" y="1"/>
                    </a:moveTo>
                    <a:cubicBezTo>
                      <a:pt x="183" y="1"/>
                      <a:pt x="1" y="171"/>
                      <a:pt x="124" y="386"/>
                    </a:cubicBezTo>
                    <a:cubicBezTo>
                      <a:pt x="144" y="426"/>
                      <a:pt x="178" y="442"/>
                      <a:pt x="213" y="442"/>
                    </a:cubicBezTo>
                    <a:cubicBezTo>
                      <a:pt x="291" y="442"/>
                      <a:pt x="376" y="361"/>
                      <a:pt x="333" y="261"/>
                    </a:cubicBezTo>
                    <a:cubicBezTo>
                      <a:pt x="417" y="261"/>
                      <a:pt x="480" y="303"/>
                      <a:pt x="501" y="386"/>
                    </a:cubicBezTo>
                    <a:cubicBezTo>
                      <a:pt x="543" y="428"/>
                      <a:pt x="563" y="491"/>
                      <a:pt x="584" y="533"/>
                    </a:cubicBezTo>
                    <a:cubicBezTo>
                      <a:pt x="647" y="637"/>
                      <a:pt x="689" y="742"/>
                      <a:pt x="731" y="847"/>
                    </a:cubicBezTo>
                    <a:cubicBezTo>
                      <a:pt x="794" y="1056"/>
                      <a:pt x="835" y="1265"/>
                      <a:pt x="856" y="1474"/>
                    </a:cubicBezTo>
                    <a:cubicBezTo>
                      <a:pt x="866" y="1532"/>
                      <a:pt x="915" y="1559"/>
                      <a:pt x="966" y="1559"/>
                    </a:cubicBezTo>
                    <a:cubicBezTo>
                      <a:pt x="1025" y="1559"/>
                      <a:pt x="1087" y="1521"/>
                      <a:pt x="1087" y="1453"/>
                    </a:cubicBezTo>
                    <a:cubicBezTo>
                      <a:pt x="1087" y="1014"/>
                      <a:pt x="961" y="365"/>
                      <a:pt x="584" y="72"/>
                    </a:cubicBezTo>
                    <a:cubicBezTo>
                      <a:pt x="523" y="23"/>
                      <a:pt x="451" y="1"/>
                      <a:pt x="3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71" name="Google Shape;15171;p43"/>
              <p:cNvSpPr/>
              <p:nvPr/>
            </p:nvSpPr>
            <p:spPr>
              <a:xfrm>
                <a:off x="1957250" y="1027600"/>
                <a:ext cx="34750" cy="32800"/>
              </a:xfrm>
              <a:custGeom>
                <a:rect b="b" l="l" r="r" t="t"/>
                <a:pathLst>
                  <a:path extrusionOk="0" h="1312" w="1390">
                    <a:moveTo>
                      <a:pt x="669" y="0"/>
                    </a:moveTo>
                    <a:cubicBezTo>
                      <a:pt x="344" y="0"/>
                      <a:pt x="1" y="250"/>
                      <a:pt x="93" y="581"/>
                    </a:cubicBezTo>
                    <a:cubicBezTo>
                      <a:pt x="110" y="640"/>
                      <a:pt x="155" y="665"/>
                      <a:pt x="201" y="665"/>
                    </a:cubicBezTo>
                    <a:cubicBezTo>
                      <a:pt x="267" y="665"/>
                      <a:pt x="335" y="613"/>
                      <a:pt x="323" y="539"/>
                    </a:cubicBezTo>
                    <a:cubicBezTo>
                      <a:pt x="281" y="356"/>
                      <a:pt x="456" y="267"/>
                      <a:pt x="620" y="267"/>
                    </a:cubicBezTo>
                    <a:cubicBezTo>
                      <a:pt x="700" y="267"/>
                      <a:pt x="777" y="288"/>
                      <a:pt x="825" y="330"/>
                    </a:cubicBezTo>
                    <a:cubicBezTo>
                      <a:pt x="1055" y="539"/>
                      <a:pt x="992" y="915"/>
                      <a:pt x="972" y="1187"/>
                    </a:cubicBezTo>
                    <a:cubicBezTo>
                      <a:pt x="972" y="1269"/>
                      <a:pt x="1037" y="1312"/>
                      <a:pt x="1101" y="1312"/>
                    </a:cubicBezTo>
                    <a:cubicBezTo>
                      <a:pt x="1153" y="1312"/>
                      <a:pt x="1204" y="1285"/>
                      <a:pt x="1223" y="1229"/>
                    </a:cubicBezTo>
                    <a:cubicBezTo>
                      <a:pt x="1390" y="811"/>
                      <a:pt x="1285" y="141"/>
                      <a:pt x="804" y="16"/>
                    </a:cubicBezTo>
                    <a:cubicBezTo>
                      <a:pt x="760" y="5"/>
                      <a:pt x="715" y="0"/>
                      <a:pt x="6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72" name="Google Shape;15172;p43"/>
              <p:cNvSpPr/>
              <p:nvPr/>
            </p:nvSpPr>
            <p:spPr>
              <a:xfrm>
                <a:off x="1953250" y="770350"/>
                <a:ext cx="42425" cy="31650"/>
              </a:xfrm>
              <a:custGeom>
                <a:rect b="b" l="l" r="r" t="t"/>
                <a:pathLst>
                  <a:path extrusionOk="0" h="1266" w="1697">
                    <a:moveTo>
                      <a:pt x="809" y="1"/>
                    </a:moveTo>
                    <a:cubicBezTo>
                      <a:pt x="489" y="1"/>
                      <a:pt x="182" y="180"/>
                      <a:pt x="43" y="472"/>
                    </a:cubicBezTo>
                    <a:cubicBezTo>
                      <a:pt x="1" y="557"/>
                      <a:pt x="65" y="633"/>
                      <a:pt x="130" y="633"/>
                    </a:cubicBezTo>
                    <a:cubicBezTo>
                      <a:pt x="160" y="633"/>
                      <a:pt x="191" y="616"/>
                      <a:pt x="211" y="576"/>
                    </a:cubicBezTo>
                    <a:cubicBezTo>
                      <a:pt x="326" y="389"/>
                      <a:pt x="540" y="261"/>
                      <a:pt x="752" y="261"/>
                    </a:cubicBezTo>
                    <a:cubicBezTo>
                      <a:pt x="847" y="261"/>
                      <a:pt x="942" y="287"/>
                      <a:pt x="1027" y="346"/>
                    </a:cubicBezTo>
                    <a:cubicBezTo>
                      <a:pt x="1299" y="492"/>
                      <a:pt x="1383" y="848"/>
                      <a:pt x="1278" y="1120"/>
                    </a:cubicBezTo>
                    <a:cubicBezTo>
                      <a:pt x="1237" y="1202"/>
                      <a:pt x="1312" y="1266"/>
                      <a:pt x="1386" y="1266"/>
                    </a:cubicBezTo>
                    <a:cubicBezTo>
                      <a:pt x="1426" y="1266"/>
                      <a:pt x="1465" y="1248"/>
                      <a:pt x="1487" y="1204"/>
                    </a:cubicBezTo>
                    <a:cubicBezTo>
                      <a:pt x="1696" y="806"/>
                      <a:pt x="1571" y="283"/>
                      <a:pt x="1152" y="74"/>
                    </a:cubicBezTo>
                    <a:cubicBezTo>
                      <a:pt x="1041" y="24"/>
                      <a:pt x="924" y="1"/>
                      <a:pt x="80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73" name="Google Shape;15173;p43"/>
              <p:cNvSpPr/>
              <p:nvPr/>
            </p:nvSpPr>
            <p:spPr>
              <a:xfrm>
                <a:off x="1927125" y="1444725"/>
                <a:ext cx="34575" cy="30975"/>
              </a:xfrm>
              <a:custGeom>
                <a:rect b="b" l="l" r="r" t="t"/>
                <a:pathLst>
                  <a:path extrusionOk="0" h="1239" w="1383">
                    <a:moveTo>
                      <a:pt x="622" y="1"/>
                    </a:moveTo>
                    <a:cubicBezTo>
                      <a:pt x="611" y="1"/>
                      <a:pt x="599" y="3"/>
                      <a:pt x="586" y="7"/>
                    </a:cubicBezTo>
                    <a:cubicBezTo>
                      <a:pt x="210" y="153"/>
                      <a:pt x="0" y="676"/>
                      <a:pt x="272" y="1011"/>
                    </a:cubicBezTo>
                    <a:cubicBezTo>
                      <a:pt x="396" y="1164"/>
                      <a:pt x="586" y="1238"/>
                      <a:pt x="775" y="1238"/>
                    </a:cubicBezTo>
                    <a:cubicBezTo>
                      <a:pt x="1000" y="1238"/>
                      <a:pt x="1226" y="1132"/>
                      <a:pt x="1340" y="927"/>
                    </a:cubicBezTo>
                    <a:cubicBezTo>
                      <a:pt x="1382" y="842"/>
                      <a:pt x="1309" y="766"/>
                      <a:pt x="1231" y="766"/>
                    </a:cubicBezTo>
                    <a:cubicBezTo>
                      <a:pt x="1194" y="766"/>
                      <a:pt x="1157" y="783"/>
                      <a:pt x="1130" y="823"/>
                    </a:cubicBezTo>
                    <a:cubicBezTo>
                      <a:pt x="1049" y="927"/>
                      <a:pt x="903" y="987"/>
                      <a:pt x="765" y="987"/>
                    </a:cubicBezTo>
                    <a:cubicBezTo>
                      <a:pt x="654" y="987"/>
                      <a:pt x="547" y="948"/>
                      <a:pt x="482" y="865"/>
                    </a:cubicBezTo>
                    <a:cubicBezTo>
                      <a:pt x="293" y="655"/>
                      <a:pt x="398" y="300"/>
                      <a:pt x="649" y="195"/>
                    </a:cubicBezTo>
                    <a:cubicBezTo>
                      <a:pt x="762" y="157"/>
                      <a:pt x="722" y="1"/>
                      <a:pt x="62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74" name="Google Shape;15174;p43"/>
              <p:cNvSpPr/>
              <p:nvPr/>
            </p:nvSpPr>
            <p:spPr>
              <a:xfrm>
                <a:off x="1923825" y="1406050"/>
                <a:ext cx="26225" cy="12450"/>
              </a:xfrm>
              <a:custGeom>
                <a:rect b="b" l="l" r="r" t="t"/>
                <a:pathLst>
                  <a:path extrusionOk="0" h="498" w="1049">
                    <a:moveTo>
                      <a:pt x="585" y="1"/>
                    </a:moveTo>
                    <a:cubicBezTo>
                      <a:pt x="354" y="1"/>
                      <a:pt x="119" y="141"/>
                      <a:pt x="28" y="361"/>
                    </a:cubicBezTo>
                    <a:cubicBezTo>
                      <a:pt x="1" y="443"/>
                      <a:pt x="70" y="498"/>
                      <a:pt x="134" y="498"/>
                    </a:cubicBezTo>
                    <a:cubicBezTo>
                      <a:pt x="169" y="498"/>
                      <a:pt x="201" y="482"/>
                      <a:pt x="216" y="445"/>
                    </a:cubicBezTo>
                    <a:cubicBezTo>
                      <a:pt x="282" y="312"/>
                      <a:pt x="432" y="230"/>
                      <a:pt x="581" y="230"/>
                    </a:cubicBezTo>
                    <a:cubicBezTo>
                      <a:pt x="668" y="230"/>
                      <a:pt x="754" y="258"/>
                      <a:pt x="823" y="319"/>
                    </a:cubicBezTo>
                    <a:cubicBezTo>
                      <a:pt x="848" y="345"/>
                      <a:pt x="876" y="355"/>
                      <a:pt x="902" y="355"/>
                    </a:cubicBezTo>
                    <a:cubicBezTo>
                      <a:pt x="984" y="355"/>
                      <a:pt x="1049" y="252"/>
                      <a:pt x="969" y="173"/>
                    </a:cubicBezTo>
                    <a:cubicBezTo>
                      <a:pt x="866" y="53"/>
                      <a:pt x="726" y="1"/>
                      <a:pt x="58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75" name="Google Shape;15175;p43"/>
              <p:cNvSpPr/>
              <p:nvPr/>
            </p:nvSpPr>
            <p:spPr>
              <a:xfrm>
                <a:off x="1825650" y="448975"/>
                <a:ext cx="500100" cy="1419250"/>
              </a:xfrm>
              <a:custGeom>
                <a:rect b="b" l="l" r="r" t="t"/>
                <a:pathLst>
                  <a:path extrusionOk="0" h="56770" w="20004">
                    <a:moveTo>
                      <a:pt x="5062" y="595"/>
                    </a:moveTo>
                    <a:cubicBezTo>
                      <a:pt x="6543" y="595"/>
                      <a:pt x="8025" y="628"/>
                      <a:pt x="9500" y="689"/>
                    </a:cubicBezTo>
                    <a:cubicBezTo>
                      <a:pt x="11048" y="731"/>
                      <a:pt x="12575" y="793"/>
                      <a:pt x="14124" y="856"/>
                    </a:cubicBezTo>
                    <a:cubicBezTo>
                      <a:pt x="14647" y="877"/>
                      <a:pt x="15233" y="961"/>
                      <a:pt x="15839" y="1003"/>
                    </a:cubicBezTo>
                    <a:cubicBezTo>
                      <a:pt x="15023" y="2509"/>
                      <a:pt x="14584" y="4162"/>
                      <a:pt x="14333" y="5836"/>
                    </a:cubicBezTo>
                    <a:cubicBezTo>
                      <a:pt x="13819" y="5228"/>
                      <a:pt x="13026" y="4969"/>
                      <a:pt x="12208" y="4969"/>
                    </a:cubicBezTo>
                    <a:cubicBezTo>
                      <a:pt x="11759" y="4969"/>
                      <a:pt x="11303" y="5047"/>
                      <a:pt x="10881" y="5187"/>
                    </a:cubicBezTo>
                    <a:cubicBezTo>
                      <a:pt x="8947" y="5816"/>
                      <a:pt x="7115" y="7199"/>
                      <a:pt x="5162" y="7199"/>
                    </a:cubicBezTo>
                    <a:cubicBezTo>
                      <a:pt x="4452" y="7199"/>
                      <a:pt x="3725" y="7016"/>
                      <a:pt x="2971" y="6547"/>
                    </a:cubicBezTo>
                    <a:cubicBezTo>
                      <a:pt x="2930" y="4518"/>
                      <a:pt x="2678" y="2509"/>
                      <a:pt x="1883" y="647"/>
                    </a:cubicBezTo>
                    <a:cubicBezTo>
                      <a:pt x="2940" y="612"/>
                      <a:pt x="4001" y="595"/>
                      <a:pt x="5062" y="595"/>
                    </a:cubicBezTo>
                    <a:close/>
                    <a:moveTo>
                      <a:pt x="12308" y="5519"/>
                    </a:moveTo>
                    <a:cubicBezTo>
                      <a:pt x="13043" y="5519"/>
                      <a:pt x="13713" y="5813"/>
                      <a:pt x="14228" y="6631"/>
                    </a:cubicBezTo>
                    <a:cubicBezTo>
                      <a:pt x="14103" y="7635"/>
                      <a:pt x="14040" y="8640"/>
                      <a:pt x="13977" y="9602"/>
                    </a:cubicBezTo>
                    <a:cubicBezTo>
                      <a:pt x="13747" y="13222"/>
                      <a:pt x="13894" y="16842"/>
                      <a:pt x="14249" y="20441"/>
                    </a:cubicBezTo>
                    <a:cubicBezTo>
                      <a:pt x="14563" y="23830"/>
                      <a:pt x="15065" y="27199"/>
                      <a:pt x="15588" y="30589"/>
                    </a:cubicBezTo>
                    <a:cubicBezTo>
                      <a:pt x="16153" y="34146"/>
                      <a:pt x="16948" y="37744"/>
                      <a:pt x="17158" y="41343"/>
                    </a:cubicBezTo>
                    <a:cubicBezTo>
                      <a:pt x="17262" y="42933"/>
                      <a:pt x="17116" y="44607"/>
                      <a:pt x="16237" y="45988"/>
                    </a:cubicBezTo>
                    <a:cubicBezTo>
                      <a:pt x="15259" y="47543"/>
                      <a:pt x="13769" y="48004"/>
                      <a:pt x="12111" y="48004"/>
                    </a:cubicBezTo>
                    <a:cubicBezTo>
                      <a:pt x="11783" y="48004"/>
                      <a:pt x="11449" y="47986"/>
                      <a:pt x="11111" y="47955"/>
                    </a:cubicBezTo>
                    <a:cubicBezTo>
                      <a:pt x="7742" y="47620"/>
                      <a:pt x="4185" y="46470"/>
                      <a:pt x="2595" y="43226"/>
                    </a:cubicBezTo>
                    <a:cubicBezTo>
                      <a:pt x="1172" y="40297"/>
                      <a:pt x="1423" y="36740"/>
                      <a:pt x="1507" y="33581"/>
                    </a:cubicBezTo>
                    <a:cubicBezTo>
                      <a:pt x="1611" y="29982"/>
                      <a:pt x="1862" y="26404"/>
                      <a:pt x="2134" y="22826"/>
                    </a:cubicBezTo>
                    <a:cubicBezTo>
                      <a:pt x="2448" y="18725"/>
                      <a:pt x="2762" y="14645"/>
                      <a:pt x="2909" y="10544"/>
                    </a:cubicBezTo>
                    <a:cubicBezTo>
                      <a:pt x="2951" y="9393"/>
                      <a:pt x="2992" y="8221"/>
                      <a:pt x="2971" y="7029"/>
                    </a:cubicBezTo>
                    <a:lnTo>
                      <a:pt x="2971" y="7029"/>
                    </a:lnTo>
                    <a:cubicBezTo>
                      <a:pt x="3709" y="7499"/>
                      <a:pt x="4522" y="7691"/>
                      <a:pt x="5351" y="7691"/>
                    </a:cubicBezTo>
                    <a:cubicBezTo>
                      <a:pt x="6145" y="7691"/>
                      <a:pt x="6953" y="7514"/>
                      <a:pt x="7721" y="7238"/>
                    </a:cubicBezTo>
                    <a:cubicBezTo>
                      <a:pt x="9028" y="6746"/>
                      <a:pt x="10806" y="5519"/>
                      <a:pt x="12308" y="5519"/>
                    </a:cubicBezTo>
                    <a:close/>
                    <a:moveTo>
                      <a:pt x="6147" y="1"/>
                    </a:moveTo>
                    <a:cubicBezTo>
                      <a:pt x="4092" y="1"/>
                      <a:pt x="2037" y="103"/>
                      <a:pt x="0" y="438"/>
                    </a:cubicBezTo>
                    <a:lnTo>
                      <a:pt x="42" y="731"/>
                    </a:lnTo>
                    <a:cubicBezTo>
                      <a:pt x="544" y="689"/>
                      <a:pt x="1026" y="668"/>
                      <a:pt x="1507" y="647"/>
                    </a:cubicBezTo>
                    <a:cubicBezTo>
                      <a:pt x="2720" y="4141"/>
                      <a:pt x="2469" y="7949"/>
                      <a:pt x="2323" y="11569"/>
                    </a:cubicBezTo>
                    <a:cubicBezTo>
                      <a:pt x="2155" y="15503"/>
                      <a:pt x="1821" y="19415"/>
                      <a:pt x="1528" y="23328"/>
                    </a:cubicBezTo>
                    <a:cubicBezTo>
                      <a:pt x="1235" y="27262"/>
                      <a:pt x="984" y="31174"/>
                      <a:pt x="921" y="35108"/>
                    </a:cubicBezTo>
                    <a:cubicBezTo>
                      <a:pt x="879" y="38037"/>
                      <a:pt x="858" y="41218"/>
                      <a:pt x="2302" y="43854"/>
                    </a:cubicBezTo>
                    <a:cubicBezTo>
                      <a:pt x="3683" y="46365"/>
                      <a:pt x="6298" y="47641"/>
                      <a:pt x="9018" y="48185"/>
                    </a:cubicBezTo>
                    <a:cubicBezTo>
                      <a:pt x="10031" y="48394"/>
                      <a:pt x="11102" y="48569"/>
                      <a:pt x="12139" y="48569"/>
                    </a:cubicBezTo>
                    <a:cubicBezTo>
                      <a:pt x="13803" y="48569"/>
                      <a:pt x="15380" y="48119"/>
                      <a:pt x="16488" y="46637"/>
                    </a:cubicBezTo>
                    <a:cubicBezTo>
                      <a:pt x="18120" y="44398"/>
                      <a:pt x="17827" y="41553"/>
                      <a:pt x="17471" y="38979"/>
                    </a:cubicBezTo>
                    <a:cubicBezTo>
                      <a:pt x="16927" y="35108"/>
                      <a:pt x="16258" y="31258"/>
                      <a:pt x="15672" y="27408"/>
                    </a:cubicBezTo>
                    <a:cubicBezTo>
                      <a:pt x="15003" y="22931"/>
                      <a:pt x="14458" y="18411"/>
                      <a:pt x="14396" y="13891"/>
                    </a:cubicBezTo>
                    <a:cubicBezTo>
                      <a:pt x="14375" y="11632"/>
                      <a:pt x="14354" y="9121"/>
                      <a:pt x="14689" y="6715"/>
                    </a:cubicBezTo>
                    <a:cubicBezTo>
                      <a:pt x="14730" y="6673"/>
                      <a:pt x="14751" y="6589"/>
                      <a:pt x="14730" y="6505"/>
                    </a:cubicBezTo>
                    <a:cubicBezTo>
                      <a:pt x="14730" y="6485"/>
                      <a:pt x="14710" y="6485"/>
                      <a:pt x="14710" y="6485"/>
                    </a:cubicBezTo>
                    <a:cubicBezTo>
                      <a:pt x="14982" y="4580"/>
                      <a:pt x="15484" y="2760"/>
                      <a:pt x="16383" y="1191"/>
                    </a:cubicBezTo>
                    <a:cubicBezTo>
                      <a:pt x="16404" y="1149"/>
                      <a:pt x="16425" y="1086"/>
                      <a:pt x="16425" y="1044"/>
                    </a:cubicBezTo>
                    <a:cubicBezTo>
                      <a:pt x="16624" y="1065"/>
                      <a:pt x="16818" y="1076"/>
                      <a:pt x="17009" y="1076"/>
                    </a:cubicBezTo>
                    <a:cubicBezTo>
                      <a:pt x="17199" y="1076"/>
                      <a:pt x="17388" y="1065"/>
                      <a:pt x="17576" y="1044"/>
                    </a:cubicBezTo>
                    <a:lnTo>
                      <a:pt x="17576" y="1044"/>
                    </a:lnTo>
                    <a:cubicBezTo>
                      <a:pt x="15023" y="9435"/>
                      <a:pt x="15881" y="18285"/>
                      <a:pt x="17179" y="26822"/>
                    </a:cubicBezTo>
                    <a:cubicBezTo>
                      <a:pt x="17911" y="31509"/>
                      <a:pt x="18915" y="36217"/>
                      <a:pt x="19145" y="40946"/>
                    </a:cubicBezTo>
                    <a:cubicBezTo>
                      <a:pt x="19271" y="43247"/>
                      <a:pt x="19020" y="45654"/>
                      <a:pt x="17471" y="47474"/>
                    </a:cubicBezTo>
                    <a:cubicBezTo>
                      <a:pt x="16103" y="49067"/>
                      <a:pt x="14097" y="49903"/>
                      <a:pt x="12016" y="49903"/>
                    </a:cubicBezTo>
                    <a:cubicBezTo>
                      <a:pt x="11966" y="49903"/>
                      <a:pt x="11915" y="49902"/>
                      <a:pt x="11864" y="49901"/>
                    </a:cubicBezTo>
                    <a:cubicBezTo>
                      <a:pt x="11655" y="49901"/>
                      <a:pt x="11571" y="50110"/>
                      <a:pt x="11634" y="50257"/>
                    </a:cubicBezTo>
                    <a:cubicBezTo>
                      <a:pt x="11615" y="50252"/>
                      <a:pt x="11595" y="50250"/>
                      <a:pt x="11574" y="50250"/>
                    </a:cubicBezTo>
                    <a:cubicBezTo>
                      <a:pt x="11413" y="50250"/>
                      <a:pt x="11220" y="50390"/>
                      <a:pt x="11257" y="50612"/>
                    </a:cubicBezTo>
                    <a:cubicBezTo>
                      <a:pt x="11425" y="51659"/>
                      <a:pt x="11864" y="52621"/>
                      <a:pt x="12617" y="53374"/>
                    </a:cubicBezTo>
                    <a:cubicBezTo>
                      <a:pt x="13308" y="54065"/>
                      <a:pt x="14689" y="54421"/>
                      <a:pt x="15254" y="55257"/>
                    </a:cubicBezTo>
                    <a:cubicBezTo>
                      <a:pt x="12958" y="55831"/>
                      <a:pt x="10653" y="56179"/>
                      <a:pt x="8325" y="56179"/>
                    </a:cubicBezTo>
                    <a:cubicBezTo>
                      <a:pt x="7257" y="56179"/>
                      <a:pt x="6184" y="56106"/>
                      <a:pt x="5106" y="55948"/>
                    </a:cubicBezTo>
                    <a:cubicBezTo>
                      <a:pt x="4813" y="55906"/>
                      <a:pt x="4415" y="55906"/>
                      <a:pt x="4143" y="55781"/>
                    </a:cubicBezTo>
                    <a:cubicBezTo>
                      <a:pt x="4091" y="55787"/>
                      <a:pt x="4042" y="55790"/>
                      <a:pt x="3997" y="55790"/>
                    </a:cubicBezTo>
                    <a:cubicBezTo>
                      <a:pt x="3594" y="55790"/>
                      <a:pt x="3495" y="55538"/>
                      <a:pt x="3683" y="55048"/>
                    </a:cubicBezTo>
                    <a:cubicBezTo>
                      <a:pt x="3515" y="54630"/>
                      <a:pt x="3599" y="54358"/>
                      <a:pt x="3976" y="54274"/>
                    </a:cubicBezTo>
                    <a:cubicBezTo>
                      <a:pt x="4436" y="53918"/>
                      <a:pt x="5064" y="53709"/>
                      <a:pt x="5545" y="53395"/>
                    </a:cubicBezTo>
                    <a:cubicBezTo>
                      <a:pt x="6570" y="52684"/>
                      <a:pt x="7428" y="51826"/>
                      <a:pt x="8119" y="50780"/>
                    </a:cubicBezTo>
                    <a:cubicBezTo>
                      <a:pt x="8140" y="50738"/>
                      <a:pt x="8140" y="50675"/>
                      <a:pt x="8119" y="50612"/>
                    </a:cubicBezTo>
                    <a:lnTo>
                      <a:pt x="7721" y="50612"/>
                    </a:lnTo>
                    <a:cubicBezTo>
                      <a:pt x="7010" y="51387"/>
                      <a:pt x="6256" y="52119"/>
                      <a:pt x="5399" y="52747"/>
                    </a:cubicBezTo>
                    <a:cubicBezTo>
                      <a:pt x="4687" y="53249"/>
                      <a:pt x="3767" y="53521"/>
                      <a:pt x="3118" y="54065"/>
                    </a:cubicBezTo>
                    <a:cubicBezTo>
                      <a:pt x="2365" y="54693"/>
                      <a:pt x="2260" y="55697"/>
                      <a:pt x="3181" y="56157"/>
                    </a:cubicBezTo>
                    <a:cubicBezTo>
                      <a:pt x="3892" y="56534"/>
                      <a:pt x="4959" y="56513"/>
                      <a:pt x="5754" y="56597"/>
                    </a:cubicBezTo>
                    <a:cubicBezTo>
                      <a:pt x="6705" y="56720"/>
                      <a:pt x="7656" y="56769"/>
                      <a:pt x="8607" y="56769"/>
                    </a:cubicBezTo>
                    <a:cubicBezTo>
                      <a:pt x="8786" y="56769"/>
                      <a:pt x="8965" y="56767"/>
                      <a:pt x="9144" y="56764"/>
                    </a:cubicBezTo>
                    <a:cubicBezTo>
                      <a:pt x="11299" y="56701"/>
                      <a:pt x="13496" y="56387"/>
                      <a:pt x="15547" y="55739"/>
                    </a:cubicBezTo>
                    <a:cubicBezTo>
                      <a:pt x="15577" y="55756"/>
                      <a:pt x="15612" y="55765"/>
                      <a:pt x="15647" y="55765"/>
                    </a:cubicBezTo>
                    <a:cubicBezTo>
                      <a:pt x="15778" y="55765"/>
                      <a:pt x="15914" y="55648"/>
                      <a:pt x="15881" y="55467"/>
                    </a:cubicBezTo>
                    <a:cubicBezTo>
                      <a:pt x="15735" y="54546"/>
                      <a:pt x="14919" y="54149"/>
                      <a:pt x="14166" y="53730"/>
                    </a:cubicBezTo>
                    <a:cubicBezTo>
                      <a:pt x="12868" y="53019"/>
                      <a:pt x="12073" y="51910"/>
                      <a:pt x="11822" y="50466"/>
                    </a:cubicBezTo>
                    <a:cubicBezTo>
                      <a:pt x="11822" y="50445"/>
                      <a:pt x="11801" y="50424"/>
                      <a:pt x="11801" y="50403"/>
                    </a:cubicBezTo>
                    <a:cubicBezTo>
                      <a:pt x="11822" y="50403"/>
                      <a:pt x="11843" y="50424"/>
                      <a:pt x="11864" y="50424"/>
                    </a:cubicBezTo>
                    <a:cubicBezTo>
                      <a:pt x="12007" y="50432"/>
                      <a:pt x="12149" y="50436"/>
                      <a:pt x="12291" y="50436"/>
                    </a:cubicBezTo>
                    <a:cubicBezTo>
                      <a:pt x="15813" y="50436"/>
                      <a:pt x="18820" y="47962"/>
                      <a:pt x="19564" y="44482"/>
                    </a:cubicBezTo>
                    <a:cubicBezTo>
                      <a:pt x="20003" y="42452"/>
                      <a:pt x="19773" y="40318"/>
                      <a:pt x="19522" y="38268"/>
                    </a:cubicBezTo>
                    <a:cubicBezTo>
                      <a:pt x="19229" y="35903"/>
                      <a:pt x="18852" y="33539"/>
                      <a:pt x="18476" y="31174"/>
                    </a:cubicBezTo>
                    <a:cubicBezTo>
                      <a:pt x="16907" y="21173"/>
                      <a:pt x="15128" y="10816"/>
                      <a:pt x="18225" y="919"/>
                    </a:cubicBezTo>
                    <a:cubicBezTo>
                      <a:pt x="18413" y="835"/>
                      <a:pt x="18392" y="542"/>
                      <a:pt x="18204" y="459"/>
                    </a:cubicBezTo>
                    <a:cubicBezTo>
                      <a:pt x="18141" y="417"/>
                      <a:pt x="18057" y="375"/>
                      <a:pt x="17974" y="375"/>
                    </a:cubicBezTo>
                    <a:cubicBezTo>
                      <a:pt x="17466" y="234"/>
                      <a:pt x="16869" y="198"/>
                      <a:pt x="16261" y="198"/>
                    </a:cubicBezTo>
                    <a:cubicBezTo>
                      <a:pt x="15650" y="198"/>
                      <a:pt x="15028" y="234"/>
                      <a:pt x="14474" y="234"/>
                    </a:cubicBezTo>
                    <a:cubicBezTo>
                      <a:pt x="14354" y="234"/>
                      <a:pt x="14237" y="232"/>
                      <a:pt x="14124" y="228"/>
                    </a:cubicBezTo>
                    <a:cubicBezTo>
                      <a:pt x="12492" y="166"/>
                      <a:pt x="10860" y="103"/>
                      <a:pt x="9228" y="61"/>
                    </a:cubicBezTo>
                    <a:cubicBezTo>
                      <a:pt x="8202" y="26"/>
                      <a:pt x="7175" y="1"/>
                      <a:pt x="614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76" name="Google Shape;15176;p43"/>
              <p:cNvSpPr/>
              <p:nvPr/>
            </p:nvSpPr>
            <p:spPr>
              <a:xfrm>
                <a:off x="1785900" y="459900"/>
                <a:ext cx="247300" cy="1254400"/>
              </a:xfrm>
              <a:custGeom>
                <a:rect b="b" l="l" r="r" t="t"/>
                <a:pathLst>
                  <a:path extrusionOk="0" h="50176" w="9892">
                    <a:moveTo>
                      <a:pt x="1590" y="1"/>
                    </a:moveTo>
                    <a:cubicBezTo>
                      <a:pt x="1569" y="22"/>
                      <a:pt x="1569" y="22"/>
                      <a:pt x="1548" y="22"/>
                    </a:cubicBezTo>
                    <a:cubicBezTo>
                      <a:pt x="1444" y="42"/>
                      <a:pt x="1423" y="147"/>
                      <a:pt x="1465" y="231"/>
                    </a:cubicBezTo>
                    <a:cubicBezTo>
                      <a:pt x="1402" y="210"/>
                      <a:pt x="1339" y="189"/>
                      <a:pt x="1276" y="189"/>
                    </a:cubicBezTo>
                    <a:cubicBezTo>
                      <a:pt x="1270" y="188"/>
                      <a:pt x="1265" y="187"/>
                      <a:pt x="1259" y="187"/>
                    </a:cubicBezTo>
                    <a:cubicBezTo>
                      <a:pt x="1147" y="187"/>
                      <a:pt x="1114" y="379"/>
                      <a:pt x="1214" y="419"/>
                    </a:cubicBezTo>
                    <a:cubicBezTo>
                      <a:pt x="2406" y="942"/>
                      <a:pt x="2072" y="3851"/>
                      <a:pt x="2113" y="4897"/>
                    </a:cubicBezTo>
                    <a:cubicBezTo>
                      <a:pt x="2155" y="6089"/>
                      <a:pt x="2176" y="7282"/>
                      <a:pt x="2176" y="8496"/>
                    </a:cubicBezTo>
                    <a:cubicBezTo>
                      <a:pt x="2176" y="11069"/>
                      <a:pt x="2092" y="13643"/>
                      <a:pt x="1946" y="16216"/>
                    </a:cubicBezTo>
                    <a:cubicBezTo>
                      <a:pt x="1653" y="21301"/>
                      <a:pt x="1172" y="26364"/>
                      <a:pt x="837" y="31428"/>
                    </a:cubicBezTo>
                    <a:cubicBezTo>
                      <a:pt x="565" y="35801"/>
                      <a:pt x="0" y="40697"/>
                      <a:pt x="1820" y="44819"/>
                    </a:cubicBezTo>
                    <a:cubicBezTo>
                      <a:pt x="3127" y="47765"/>
                      <a:pt x="5895" y="50176"/>
                      <a:pt x="9225" y="50176"/>
                    </a:cubicBezTo>
                    <a:cubicBezTo>
                      <a:pt x="9254" y="50176"/>
                      <a:pt x="9282" y="50176"/>
                      <a:pt x="9311" y="50175"/>
                    </a:cubicBezTo>
                    <a:lnTo>
                      <a:pt x="9709" y="50175"/>
                    </a:lnTo>
                    <a:cubicBezTo>
                      <a:pt x="9709" y="50155"/>
                      <a:pt x="9688" y="50134"/>
                      <a:pt x="9667" y="50113"/>
                    </a:cubicBezTo>
                    <a:cubicBezTo>
                      <a:pt x="9892" y="49970"/>
                      <a:pt x="9837" y="49547"/>
                      <a:pt x="9522" y="49547"/>
                    </a:cubicBezTo>
                    <a:cubicBezTo>
                      <a:pt x="9515" y="49547"/>
                      <a:pt x="9507" y="49547"/>
                      <a:pt x="9499" y="49548"/>
                    </a:cubicBezTo>
                    <a:cubicBezTo>
                      <a:pt x="9398" y="49552"/>
                      <a:pt x="9297" y="49554"/>
                      <a:pt x="9197" y="49554"/>
                    </a:cubicBezTo>
                    <a:cubicBezTo>
                      <a:pt x="4351" y="49554"/>
                      <a:pt x="1790" y="44626"/>
                      <a:pt x="1339" y="40341"/>
                    </a:cubicBezTo>
                    <a:cubicBezTo>
                      <a:pt x="837" y="35550"/>
                      <a:pt x="1507" y="30549"/>
                      <a:pt x="1862" y="25758"/>
                    </a:cubicBezTo>
                    <a:cubicBezTo>
                      <a:pt x="2260" y="20778"/>
                      <a:pt x="2678" y="15798"/>
                      <a:pt x="2783" y="10818"/>
                    </a:cubicBezTo>
                    <a:cubicBezTo>
                      <a:pt x="2825" y="8328"/>
                      <a:pt x="2804" y="5817"/>
                      <a:pt x="2616" y="3348"/>
                    </a:cubicBezTo>
                    <a:cubicBezTo>
                      <a:pt x="2532" y="2428"/>
                      <a:pt x="2636" y="733"/>
                      <a:pt x="1632" y="294"/>
                    </a:cubicBezTo>
                    <a:lnTo>
                      <a:pt x="1590" y="1"/>
                    </a:ln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177" name="Google Shape;15177;p43"/>
            <p:cNvGrpSpPr/>
            <p:nvPr/>
          </p:nvGrpSpPr>
          <p:grpSpPr>
            <a:xfrm>
              <a:off x="982892" y="977105"/>
              <a:ext cx="281748" cy="740707"/>
              <a:chOff x="1785900" y="448975"/>
              <a:chExt cx="539850" cy="1419250"/>
            </a:xfrm>
          </p:grpSpPr>
          <p:sp>
            <p:nvSpPr>
              <p:cNvPr id="15178" name="Google Shape;15178;p43"/>
              <p:cNvSpPr/>
              <p:nvPr/>
            </p:nvSpPr>
            <p:spPr>
              <a:xfrm>
                <a:off x="1854925" y="586925"/>
                <a:ext cx="402300" cy="1062175"/>
              </a:xfrm>
              <a:custGeom>
                <a:rect b="b" l="l" r="r" t="t"/>
                <a:pathLst>
                  <a:path extrusionOk="0" h="42487" w="16092">
                    <a:moveTo>
                      <a:pt x="10352" y="2279"/>
                    </a:moveTo>
                    <a:cubicBezTo>
                      <a:pt x="10453" y="2279"/>
                      <a:pt x="10494" y="2435"/>
                      <a:pt x="10400" y="2473"/>
                    </a:cubicBezTo>
                    <a:cubicBezTo>
                      <a:pt x="10191" y="2578"/>
                      <a:pt x="10044" y="2850"/>
                      <a:pt x="10191" y="3059"/>
                    </a:cubicBezTo>
                    <a:cubicBezTo>
                      <a:pt x="10267" y="3199"/>
                      <a:pt x="10390" y="3238"/>
                      <a:pt x="10521" y="3238"/>
                    </a:cubicBezTo>
                    <a:cubicBezTo>
                      <a:pt x="10606" y="3238"/>
                      <a:pt x="10695" y="3222"/>
                      <a:pt x="10777" y="3205"/>
                    </a:cubicBezTo>
                    <a:cubicBezTo>
                      <a:pt x="10790" y="3201"/>
                      <a:pt x="10803" y="3199"/>
                      <a:pt x="10816" y="3199"/>
                    </a:cubicBezTo>
                    <a:cubicBezTo>
                      <a:pt x="10922" y="3199"/>
                      <a:pt x="10996" y="3342"/>
                      <a:pt x="10902" y="3436"/>
                    </a:cubicBezTo>
                    <a:cubicBezTo>
                      <a:pt x="10812" y="3526"/>
                      <a:pt x="10691" y="3566"/>
                      <a:pt x="10564" y="3566"/>
                    </a:cubicBezTo>
                    <a:cubicBezTo>
                      <a:pt x="10309" y="3566"/>
                      <a:pt x="10030" y="3408"/>
                      <a:pt x="9919" y="3184"/>
                    </a:cubicBezTo>
                    <a:cubicBezTo>
                      <a:pt x="9772" y="2829"/>
                      <a:pt x="9961" y="2410"/>
                      <a:pt x="10316" y="2285"/>
                    </a:cubicBezTo>
                    <a:cubicBezTo>
                      <a:pt x="10329" y="2281"/>
                      <a:pt x="10341" y="2279"/>
                      <a:pt x="10352" y="2279"/>
                    </a:cubicBezTo>
                    <a:close/>
                    <a:moveTo>
                      <a:pt x="7843" y="3386"/>
                    </a:moveTo>
                    <a:cubicBezTo>
                      <a:pt x="7933" y="3386"/>
                      <a:pt x="8002" y="3506"/>
                      <a:pt x="7910" y="3561"/>
                    </a:cubicBezTo>
                    <a:cubicBezTo>
                      <a:pt x="7722" y="3687"/>
                      <a:pt x="7617" y="3938"/>
                      <a:pt x="7743" y="4147"/>
                    </a:cubicBezTo>
                    <a:cubicBezTo>
                      <a:pt x="7814" y="4274"/>
                      <a:pt x="7952" y="4325"/>
                      <a:pt x="8092" y="4325"/>
                    </a:cubicBezTo>
                    <a:cubicBezTo>
                      <a:pt x="8159" y="4325"/>
                      <a:pt x="8226" y="4314"/>
                      <a:pt x="8287" y="4293"/>
                    </a:cubicBezTo>
                    <a:cubicBezTo>
                      <a:pt x="8305" y="4287"/>
                      <a:pt x="8322" y="4283"/>
                      <a:pt x="8338" y="4283"/>
                    </a:cubicBezTo>
                    <a:cubicBezTo>
                      <a:pt x="8470" y="4283"/>
                      <a:pt x="8522" y="4491"/>
                      <a:pt x="8391" y="4565"/>
                    </a:cubicBezTo>
                    <a:cubicBezTo>
                      <a:pt x="8298" y="4615"/>
                      <a:pt x="8193" y="4639"/>
                      <a:pt x="8088" y="4639"/>
                    </a:cubicBezTo>
                    <a:cubicBezTo>
                      <a:pt x="7841" y="4639"/>
                      <a:pt x="7594" y="4507"/>
                      <a:pt x="7492" y="4272"/>
                    </a:cubicBezTo>
                    <a:cubicBezTo>
                      <a:pt x="7324" y="3938"/>
                      <a:pt x="7492" y="3540"/>
                      <a:pt x="7806" y="3394"/>
                    </a:cubicBezTo>
                    <a:cubicBezTo>
                      <a:pt x="7818" y="3389"/>
                      <a:pt x="7831" y="3386"/>
                      <a:pt x="7843" y="3386"/>
                    </a:cubicBezTo>
                    <a:close/>
                    <a:moveTo>
                      <a:pt x="10083" y="5013"/>
                    </a:moveTo>
                    <a:cubicBezTo>
                      <a:pt x="10324" y="5013"/>
                      <a:pt x="10554" y="5098"/>
                      <a:pt x="10693" y="5319"/>
                    </a:cubicBezTo>
                    <a:cubicBezTo>
                      <a:pt x="10881" y="5633"/>
                      <a:pt x="10798" y="6114"/>
                      <a:pt x="10400" y="6197"/>
                    </a:cubicBezTo>
                    <a:cubicBezTo>
                      <a:pt x="10389" y="6201"/>
                      <a:pt x="10378" y="6203"/>
                      <a:pt x="10367" y="6203"/>
                    </a:cubicBezTo>
                    <a:cubicBezTo>
                      <a:pt x="10258" y="6203"/>
                      <a:pt x="10183" y="6024"/>
                      <a:pt x="10316" y="5967"/>
                    </a:cubicBezTo>
                    <a:cubicBezTo>
                      <a:pt x="10505" y="5884"/>
                      <a:pt x="10546" y="5612"/>
                      <a:pt x="10442" y="5444"/>
                    </a:cubicBezTo>
                    <a:cubicBezTo>
                      <a:pt x="10351" y="5307"/>
                      <a:pt x="10191" y="5257"/>
                      <a:pt x="10027" y="5257"/>
                    </a:cubicBezTo>
                    <a:cubicBezTo>
                      <a:pt x="9891" y="5257"/>
                      <a:pt x="9751" y="5292"/>
                      <a:pt x="9647" y="5340"/>
                    </a:cubicBezTo>
                    <a:cubicBezTo>
                      <a:pt x="9629" y="5348"/>
                      <a:pt x="9612" y="5352"/>
                      <a:pt x="9595" y="5352"/>
                    </a:cubicBezTo>
                    <a:cubicBezTo>
                      <a:pt x="9491" y="5352"/>
                      <a:pt x="9413" y="5205"/>
                      <a:pt x="9521" y="5151"/>
                    </a:cubicBezTo>
                    <a:cubicBezTo>
                      <a:pt x="9689" y="5067"/>
                      <a:pt x="9890" y="5013"/>
                      <a:pt x="10083" y="5013"/>
                    </a:cubicBezTo>
                    <a:close/>
                    <a:moveTo>
                      <a:pt x="4742" y="7338"/>
                    </a:moveTo>
                    <a:cubicBezTo>
                      <a:pt x="4857" y="7338"/>
                      <a:pt x="4974" y="7361"/>
                      <a:pt x="5085" y="7411"/>
                    </a:cubicBezTo>
                    <a:cubicBezTo>
                      <a:pt x="5504" y="7620"/>
                      <a:pt x="5629" y="8143"/>
                      <a:pt x="5420" y="8541"/>
                    </a:cubicBezTo>
                    <a:cubicBezTo>
                      <a:pt x="5398" y="8585"/>
                      <a:pt x="5359" y="8603"/>
                      <a:pt x="5319" y="8603"/>
                    </a:cubicBezTo>
                    <a:cubicBezTo>
                      <a:pt x="5245" y="8603"/>
                      <a:pt x="5170" y="8539"/>
                      <a:pt x="5211" y="8457"/>
                    </a:cubicBezTo>
                    <a:cubicBezTo>
                      <a:pt x="5316" y="8185"/>
                      <a:pt x="5232" y="7829"/>
                      <a:pt x="4960" y="7683"/>
                    </a:cubicBezTo>
                    <a:cubicBezTo>
                      <a:pt x="4875" y="7624"/>
                      <a:pt x="4780" y="7598"/>
                      <a:pt x="4685" y="7598"/>
                    </a:cubicBezTo>
                    <a:cubicBezTo>
                      <a:pt x="4473" y="7598"/>
                      <a:pt x="4259" y="7726"/>
                      <a:pt x="4144" y="7913"/>
                    </a:cubicBezTo>
                    <a:cubicBezTo>
                      <a:pt x="4124" y="7953"/>
                      <a:pt x="4093" y="7970"/>
                      <a:pt x="4063" y="7970"/>
                    </a:cubicBezTo>
                    <a:cubicBezTo>
                      <a:pt x="3998" y="7970"/>
                      <a:pt x="3934" y="7894"/>
                      <a:pt x="3976" y="7809"/>
                    </a:cubicBezTo>
                    <a:cubicBezTo>
                      <a:pt x="4115" y="7517"/>
                      <a:pt x="4422" y="7338"/>
                      <a:pt x="4742" y="7338"/>
                    </a:cubicBezTo>
                    <a:close/>
                    <a:moveTo>
                      <a:pt x="4630" y="13784"/>
                    </a:moveTo>
                    <a:cubicBezTo>
                      <a:pt x="4701" y="13784"/>
                      <a:pt x="4773" y="13806"/>
                      <a:pt x="4834" y="13855"/>
                    </a:cubicBezTo>
                    <a:cubicBezTo>
                      <a:pt x="5211" y="14148"/>
                      <a:pt x="5337" y="14797"/>
                      <a:pt x="5337" y="15236"/>
                    </a:cubicBezTo>
                    <a:cubicBezTo>
                      <a:pt x="5337" y="15304"/>
                      <a:pt x="5275" y="15342"/>
                      <a:pt x="5216" y="15342"/>
                    </a:cubicBezTo>
                    <a:cubicBezTo>
                      <a:pt x="5165" y="15342"/>
                      <a:pt x="5116" y="15315"/>
                      <a:pt x="5106" y="15257"/>
                    </a:cubicBezTo>
                    <a:cubicBezTo>
                      <a:pt x="5085" y="15048"/>
                      <a:pt x="5044" y="14839"/>
                      <a:pt x="4981" y="14630"/>
                    </a:cubicBezTo>
                    <a:cubicBezTo>
                      <a:pt x="4939" y="14525"/>
                      <a:pt x="4897" y="14420"/>
                      <a:pt x="4834" y="14316"/>
                    </a:cubicBezTo>
                    <a:cubicBezTo>
                      <a:pt x="4813" y="14274"/>
                      <a:pt x="4793" y="14211"/>
                      <a:pt x="4751" y="14169"/>
                    </a:cubicBezTo>
                    <a:cubicBezTo>
                      <a:pt x="4730" y="14086"/>
                      <a:pt x="4667" y="14044"/>
                      <a:pt x="4583" y="14044"/>
                    </a:cubicBezTo>
                    <a:cubicBezTo>
                      <a:pt x="4626" y="14144"/>
                      <a:pt x="4541" y="14225"/>
                      <a:pt x="4463" y="14225"/>
                    </a:cubicBezTo>
                    <a:cubicBezTo>
                      <a:pt x="4428" y="14225"/>
                      <a:pt x="4394" y="14209"/>
                      <a:pt x="4374" y="14169"/>
                    </a:cubicBezTo>
                    <a:cubicBezTo>
                      <a:pt x="4251" y="13954"/>
                      <a:pt x="4433" y="13784"/>
                      <a:pt x="4630" y="13784"/>
                    </a:cubicBezTo>
                    <a:close/>
                    <a:moveTo>
                      <a:pt x="6483" y="14824"/>
                    </a:moveTo>
                    <a:cubicBezTo>
                      <a:pt x="6566" y="14824"/>
                      <a:pt x="6634" y="14927"/>
                      <a:pt x="6571" y="15006"/>
                    </a:cubicBezTo>
                    <a:cubicBezTo>
                      <a:pt x="6341" y="15278"/>
                      <a:pt x="6341" y="15697"/>
                      <a:pt x="6613" y="15927"/>
                    </a:cubicBezTo>
                    <a:cubicBezTo>
                      <a:pt x="6727" y="16015"/>
                      <a:pt x="6853" y="16051"/>
                      <a:pt x="6980" y="16051"/>
                    </a:cubicBezTo>
                    <a:cubicBezTo>
                      <a:pt x="7155" y="16051"/>
                      <a:pt x="7334" y="15982"/>
                      <a:pt x="7492" y="15885"/>
                    </a:cubicBezTo>
                    <a:cubicBezTo>
                      <a:pt x="7511" y="15869"/>
                      <a:pt x="7533" y="15862"/>
                      <a:pt x="7556" y="15862"/>
                    </a:cubicBezTo>
                    <a:cubicBezTo>
                      <a:pt x="7651" y="15862"/>
                      <a:pt x="7748" y="15989"/>
                      <a:pt x="7680" y="16073"/>
                    </a:cubicBezTo>
                    <a:cubicBezTo>
                      <a:pt x="7525" y="16283"/>
                      <a:pt x="7272" y="16388"/>
                      <a:pt x="7017" y="16388"/>
                    </a:cubicBezTo>
                    <a:cubicBezTo>
                      <a:pt x="6790" y="16388"/>
                      <a:pt x="6562" y="16304"/>
                      <a:pt x="6404" y="16136"/>
                    </a:cubicBezTo>
                    <a:cubicBezTo>
                      <a:pt x="6048" y="15801"/>
                      <a:pt x="6069" y="15195"/>
                      <a:pt x="6404" y="14860"/>
                    </a:cubicBezTo>
                    <a:cubicBezTo>
                      <a:pt x="6429" y="14834"/>
                      <a:pt x="6457" y="14824"/>
                      <a:pt x="6483" y="14824"/>
                    </a:cubicBezTo>
                    <a:close/>
                    <a:moveTo>
                      <a:pt x="4762" y="17627"/>
                    </a:moveTo>
                    <a:cubicBezTo>
                      <a:pt x="4808" y="17627"/>
                      <a:pt x="4853" y="17632"/>
                      <a:pt x="4897" y="17643"/>
                    </a:cubicBezTo>
                    <a:cubicBezTo>
                      <a:pt x="5378" y="17768"/>
                      <a:pt x="5483" y="18438"/>
                      <a:pt x="5316" y="18856"/>
                    </a:cubicBezTo>
                    <a:cubicBezTo>
                      <a:pt x="5297" y="18912"/>
                      <a:pt x="5246" y="18939"/>
                      <a:pt x="5194" y="18939"/>
                    </a:cubicBezTo>
                    <a:cubicBezTo>
                      <a:pt x="5130" y="18939"/>
                      <a:pt x="5065" y="18896"/>
                      <a:pt x="5065" y="18814"/>
                    </a:cubicBezTo>
                    <a:cubicBezTo>
                      <a:pt x="5085" y="18542"/>
                      <a:pt x="5148" y="18166"/>
                      <a:pt x="4918" y="17957"/>
                    </a:cubicBezTo>
                    <a:cubicBezTo>
                      <a:pt x="4870" y="17915"/>
                      <a:pt x="4793" y="17894"/>
                      <a:pt x="4713" y="17894"/>
                    </a:cubicBezTo>
                    <a:cubicBezTo>
                      <a:pt x="4549" y="17894"/>
                      <a:pt x="4374" y="17983"/>
                      <a:pt x="4416" y="18166"/>
                    </a:cubicBezTo>
                    <a:cubicBezTo>
                      <a:pt x="4428" y="18240"/>
                      <a:pt x="4360" y="18292"/>
                      <a:pt x="4294" y="18292"/>
                    </a:cubicBezTo>
                    <a:cubicBezTo>
                      <a:pt x="4248" y="18292"/>
                      <a:pt x="4203" y="18267"/>
                      <a:pt x="4186" y="18208"/>
                    </a:cubicBezTo>
                    <a:cubicBezTo>
                      <a:pt x="4094" y="17877"/>
                      <a:pt x="4437" y="17627"/>
                      <a:pt x="4762" y="17627"/>
                    </a:cubicBezTo>
                    <a:close/>
                    <a:moveTo>
                      <a:pt x="10515" y="23050"/>
                    </a:moveTo>
                    <a:cubicBezTo>
                      <a:pt x="10599" y="23050"/>
                      <a:pt x="10670" y="23169"/>
                      <a:pt x="10588" y="23250"/>
                    </a:cubicBezTo>
                    <a:cubicBezTo>
                      <a:pt x="10484" y="23376"/>
                      <a:pt x="10484" y="23564"/>
                      <a:pt x="10588" y="23711"/>
                    </a:cubicBezTo>
                    <a:cubicBezTo>
                      <a:pt x="10623" y="23762"/>
                      <a:pt x="10657" y="23800"/>
                      <a:pt x="10703" y="23800"/>
                    </a:cubicBezTo>
                    <a:cubicBezTo>
                      <a:pt x="10713" y="23800"/>
                      <a:pt x="10724" y="23798"/>
                      <a:pt x="10735" y="23794"/>
                    </a:cubicBezTo>
                    <a:cubicBezTo>
                      <a:pt x="10819" y="23752"/>
                      <a:pt x="10881" y="23606"/>
                      <a:pt x="10860" y="23522"/>
                    </a:cubicBezTo>
                    <a:cubicBezTo>
                      <a:pt x="10848" y="23434"/>
                      <a:pt x="10919" y="23376"/>
                      <a:pt x="10986" y="23376"/>
                    </a:cubicBezTo>
                    <a:cubicBezTo>
                      <a:pt x="11031" y="23376"/>
                      <a:pt x="11074" y="23401"/>
                      <a:pt x="11091" y="23459"/>
                    </a:cubicBezTo>
                    <a:cubicBezTo>
                      <a:pt x="11172" y="23736"/>
                      <a:pt x="10962" y="24076"/>
                      <a:pt x="10708" y="24076"/>
                    </a:cubicBezTo>
                    <a:cubicBezTo>
                      <a:pt x="10635" y="24076"/>
                      <a:pt x="10558" y="24048"/>
                      <a:pt x="10484" y="23983"/>
                    </a:cubicBezTo>
                    <a:cubicBezTo>
                      <a:pt x="10212" y="23752"/>
                      <a:pt x="10191" y="23334"/>
                      <a:pt x="10442" y="23083"/>
                    </a:cubicBezTo>
                    <a:cubicBezTo>
                      <a:pt x="10465" y="23059"/>
                      <a:pt x="10491" y="23050"/>
                      <a:pt x="10515" y="23050"/>
                    </a:cubicBezTo>
                    <a:close/>
                    <a:moveTo>
                      <a:pt x="12390" y="29793"/>
                    </a:moveTo>
                    <a:cubicBezTo>
                      <a:pt x="12463" y="29793"/>
                      <a:pt x="12531" y="29882"/>
                      <a:pt x="12451" y="29946"/>
                    </a:cubicBezTo>
                    <a:cubicBezTo>
                      <a:pt x="12179" y="30197"/>
                      <a:pt x="12137" y="30699"/>
                      <a:pt x="12430" y="30950"/>
                    </a:cubicBezTo>
                    <a:cubicBezTo>
                      <a:pt x="12539" y="31044"/>
                      <a:pt x="12685" y="31091"/>
                      <a:pt x="12830" y="31091"/>
                    </a:cubicBezTo>
                    <a:cubicBezTo>
                      <a:pt x="12878" y="31091"/>
                      <a:pt x="12927" y="31086"/>
                      <a:pt x="12974" y="31076"/>
                    </a:cubicBezTo>
                    <a:cubicBezTo>
                      <a:pt x="13141" y="31034"/>
                      <a:pt x="13246" y="30929"/>
                      <a:pt x="13392" y="30845"/>
                    </a:cubicBezTo>
                    <a:cubicBezTo>
                      <a:pt x="13410" y="30832"/>
                      <a:pt x="13430" y="30827"/>
                      <a:pt x="13451" y="30827"/>
                    </a:cubicBezTo>
                    <a:cubicBezTo>
                      <a:pt x="13529" y="30827"/>
                      <a:pt x="13614" y="30909"/>
                      <a:pt x="13580" y="30992"/>
                    </a:cubicBezTo>
                    <a:cubicBezTo>
                      <a:pt x="13465" y="31258"/>
                      <a:pt x="13176" y="31377"/>
                      <a:pt x="12884" y="31377"/>
                    </a:cubicBezTo>
                    <a:cubicBezTo>
                      <a:pt x="12649" y="31377"/>
                      <a:pt x="12412" y="31300"/>
                      <a:pt x="12262" y="31159"/>
                    </a:cubicBezTo>
                    <a:cubicBezTo>
                      <a:pt x="11865" y="30804"/>
                      <a:pt x="11907" y="30134"/>
                      <a:pt x="12325" y="29820"/>
                    </a:cubicBezTo>
                    <a:cubicBezTo>
                      <a:pt x="12344" y="29801"/>
                      <a:pt x="12367" y="29793"/>
                      <a:pt x="12390" y="29793"/>
                    </a:cubicBezTo>
                    <a:close/>
                    <a:moveTo>
                      <a:pt x="3341" y="32766"/>
                    </a:moveTo>
                    <a:cubicBezTo>
                      <a:pt x="3482" y="32766"/>
                      <a:pt x="3622" y="32818"/>
                      <a:pt x="3725" y="32938"/>
                    </a:cubicBezTo>
                    <a:cubicBezTo>
                      <a:pt x="3805" y="33017"/>
                      <a:pt x="3740" y="33120"/>
                      <a:pt x="3658" y="33120"/>
                    </a:cubicBezTo>
                    <a:cubicBezTo>
                      <a:pt x="3632" y="33120"/>
                      <a:pt x="3604" y="33110"/>
                      <a:pt x="3579" y="33084"/>
                    </a:cubicBezTo>
                    <a:cubicBezTo>
                      <a:pt x="3510" y="33023"/>
                      <a:pt x="3424" y="32995"/>
                      <a:pt x="3337" y="32995"/>
                    </a:cubicBezTo>
                    <a:cubicBezTo>
                      <a:pt x="3188" y="32995"/>
                      <a:pt x="3038" y="33077"/>
                      <a:pt x="2972" y="33210"/>
                    </a:cubicBezTo>
                    <a:cubicBezTo>
                      <a:pt x="2957" y="33247"/>
                      <a:pt x="2925" y="33263"/>
                      <a:pt x="2890" y="33263"/>
                    </a:cubicBezTo>
                    <a:cubicBezTo>
                      <a:pt x="2826" y="33263"/>
                      <a:pt x="2757" y="33208"/>
                      <a:pt x="2784" y="33126"/>
                    </a:cubicBezTo>
                    <a:cubicBezTo>
                      <a:pt x="2875" y="32906"/>
                      <a:pt x="3110" y="32766"/>
                      <a:pt x="3341" y="32766"/>
                    </a:cubicBezTo>
                    <a:close/>
                    <a:moveTo>
                      <a:pt x="10867" y="32021"/>
                    </a:moveTo>
                    <a:cubicBezTo>
                      <a:pt x="10935" y="32021"/>
                      <a:pt x="10991" y="32113"/>
                      <a:pt x="10923" y="32164"/>
                    </a:cubicBezTo>
                    <a:cubicBezTo>
                      <a:pt x="10735" y="32331"/>
                      <a:pt x="10630" y="32624"/>
                      <a:pt x="10777" y="32833"/>
                    </a:cubicBezTo>
                    <a:cubicBezTo>
                      <a:pt x="10863" y="32992"/>
                      <a:pt x="11030" y="33061"/>
                      <a:pt x="11200" y="33061"/>
                    </a:cubicBezTo>
                    <a:cubicBezTo>
                      <a:pt x="11277" y="33061"/>
                      <a:pt x="11354" y="33047"/>
                      <a:pt x="11425" y="33022"/>
                    </a:cubicBezTo>
                    <a:cubicBezTo>
                      <a:pt x="11437" y="33018"/>
                      <a:pt x="11447" y="33016"/>
                      <a:pt x="11458" y="33016"/>
                    </a:cubicBezTo>
                    <a:cubicBezTo>
                      <a:pt x="11564" y="33016"/>
                      <a:pt x="11623" y="33195"/>
                      <a:pt x="11509" y="33252"/>
                    </a:cubicBezTo>
                    <a:cubicBezTo>
                      <a:pt x="11405" y="33304"/>
                      <a:pt x="11292" y="33330"/>
                      <a:pt x="11181" y="33330"/>
                    </a:cubicBezTo>
                    <a:cubicBezTo>
                      <a:pt x="10936" y="33330"/>
                      <a:pt x="10697" y="33204"/>
                      <a:pt x="10567" y="32959"/>
                    </a:cubicBezTo>
                    <a:cubicBezTo>
                      <a:pt x="10379" y="32645"/>
                      <a:pt x="10505" y="32226"/>
                      <a:pt x="10819" y="32038"/>
                    </a:cubicBezTo>
                    <a:cubicBezTo>
                      <a:pt x="10834" y="32026"/>
                      <a:pt x="10851" y="32021"/>
                      <a:pt x="10867" y="32021"/>
                    </a:cubicBezTo>
                    <a:close/>
                    <a:moveTo>
                      <a:pt x="12838" y="32634"/>
                    </a:moveTo>
                    <a:cubicBezTo>
                      <a:pt x="13049" y="32634"/>
                      <a:pt x="13271" y="32723"/>
                      <a:pt x="13413" y="32875"/>
                    </a:cubicBezTo>
                    <a:cubicBezTo>
                      <a:pt x="13852" y="33356"/>
                      <a:pt x="13497" y="34047"/>
                      <a:pt x="13078" y="34361"/>
                    </a:cubicBezTo>
                    <a:cubicBezTo>
                      <a:pt x="13061" y="34371"/>
                      <a:pt x="13043" y="34376"/>
                      <a:pt x="13026" y="34376"/>
                    </a:cubicBezTo>
                    <a:cubicBezTo>
                      <a:pt x="12944" y="34376"/>
                      <a:pt x="12883" y="34263"/>
                      <a:pt x="12953" y="34193"/>
                    </a:cubicBezTo>
                    <a:cubicBezTo>
                      <a:pt x="13204" y="33942"/>
                      <a:pt x="13497" y="33461"/>
                      <a:pt x="13246" y="33105"/>
                    </a:cubicBezTo>
                    <a:cubicBezTo>
                      <a:pt x="13160" y="32971"/>
                      <a:pt x="12997" y="32894"/>
                      <a:pt x="12839" y="32894"/>
                    </a:cubicBezTo>
                    <a:cubicBezTo>
                      <a:pt x="12725" y="32894"/>
                      <a:pt x="12613" y="32934"/>
                      <a:pt x="12534" y="33022"/>
                    </a:cubicBezTo>
                    <a:cubicBezTo>
                      <a:pt x="12618" y="33105"/>
                      <a:pt x="12681" y="33189"/>
                      <a:pt x="12764" y="33273"/>
                    </a:cubicBezTo>
                    <a:cubicBezTo>
                      <a:pt x="12813" y="33337"/>
                      <a:pt x="12750" y="33426"/>
                      <a:pt x="12680" y="33426"/>
                    </a:cubicBezTo>
                    <a:cubicBezTo>
                      <a:pt x="12659" y="33426"/>
                      <a:pt x="12637" y="33418"/>
                      <a:pt x="12618" y="33398"/>
                    </a:cubicBezTo>
                    <a:cubicBezTo>
                      <a:pt x="12534" y="33294"/>
                      <a:pt x="12430" y="33189"/>
                      <a:pt x="12304" y="33105"/>
                    </a:cubicBezTo>
                    <a:cubicBezTo>
                      <a:pt x="12283" y="33063"/>
                      <a:pt x="12283" y="33001"/>
                      <a:pt x="12304" y="32959"/>
                    </a:cubicBezTo>
                    <a:cubicBezTo>
                      <a:pt x="12401" y="32733"/>
                      <a:pt x="12614" y="32634"/>
                      <a:pt x="12838" y="32634"/>
                    </a:cubicBezTo>
                    <a:close/>
                    <a:moveTo>
                      <a:pt x="3510" y="34313"/>
                    </a:moveTo>
                    <a:cubicBezTo>
                      <a:pt x="3610" y="34313"/>
                      <a:pt x="3650" y="34469"/>
                      <a:pt x="3537" y="34507"/>
                    </a:cubicBezTo>
                    <a:cubicBezTo>
                      <a:pt x="3286" y="34612"/>
                      <a:pt x="3181" y="34967"/>
                      <a:pt x="3370" y="35177"/>
                    </a:cubicBezTo>
                    <a:cubicBezTo>
                      <a:pt x="3435" y="35260"/>
                      <a:pt x="3542" y="35299"/>
                      <a:pt x="3653" y="35299"/>
                    </a:cubicBezTo>
                    <a:cubicBezTo>
                      <a:pt x="3791" y="35299"/>
                      <a:pt x="3937" y="35239"/>
                      <a:pt x="4018" y="35135"/>
                    </a:cubicBezTo>
                    <a:cubicBezTo>
                      <a:pt x="4045" y="35095"/>
                      <a:pt x="4082" y="35078"/>
                      <a:pt x="4119" y="35078"/>
                    </a:cubicBezTo>
                    <a:cubicBezTo>
                      <a:pt x="4197" y="35078"/>
                      <a:pt x="4270" y="35154"/>
                      <a:pt x="4228" y="35239"/>
                    </a:cubicBezTo>
                    <a:cubicBezTo>
                      <a:pt x="4114" y="35444"/>
                      <a:pt x="3888" y="35550"/>
                      <a:pt x="3663" y="35550"/>
                    </a:cubicBezTo>
                    <a:cubicBezTo>
                      <a:pt x="3474" y="35550"/>
                      <a:pt x="3284" y="35476"/>
                      <a:pt x="3160" y="35323"/>
                    </a:cubicBezTo>
                    <a:cubicBezTo>
                      <a:pt x="2888" y="34988"/>
                      <a:pt x="3098" y="34465"/>
                      <a:pt x="3474" y="34319"/>
                    </a:cubicBezTo>
                    <a:cubicBezTo>
                      <a:pt x="3487" y="34315"/>
                      <a:pt x="3499" y="34313"/>
                      <a:pt x="3510" y="34313"/>
                    </a:cubicBezTo>
                    <a:close/>
                    <a:moveTo>
                      <a:pt x="9004" y="37506"/>
                    </a:moveTo>
                    <a:cubicBezTo>
                      <a:pt x="9088" y="37506"/>
                      <a:pt x="9149" y="37634"/>
                      <a:pt x="9061" y="37687"/>
                    </a:cubicBezTo>
                    <a:cubicBezTo>
                      <a:pt x="8663" y="37959"/>
                      <a:pt x="8622" y="38566"/>
                      <a:pt x="8956" y="38901"/>
                    </a:cubicBezTo>
                    <a:cubicBezTo>
                      <a:pt x="9040" y="38817"/>
                      <a:pt x="9124" y="38755"/>
                      <a:pt x="9228" y="38692"/>
                    </a:cubicBezTo>
                    <a:cubicBezTo>
                      <a:pt x="9248" y="38676"/>
                      <a:pt x="9268" y="38669"/>
                      <a:pt x="9286" y="38669"/>
                    </a:cubicBezTo>
                    <a:cubicBezTo>
                      <a:pt x="9366" y="38669"/>
                      <a:pt x="9426" y="38795"/>
                      <a:pt x="9375" y="38880"/>
                    </a:cubicBezTo>
                    <a:cubicBezTo>
                      <a:pt x="9270" y="38985"/>
                      <a:pt x="9166" y="39089"/>
                      <a:pt x="9040" y="39194"/>
                    </a:cubicBezTo>
                    <a:cubicBezTo>
                      <a:pt x="9014" y="39220"/>
                      <a:pt x="8980" y="39238"/>
                      <a:pt x="8943" y="39238"/>
                    </a:cubicBezTo>
                    <a:cubicBezTo>
                      <a:pt x="8921" y="39238"/>
                      <a:pt x="8897" y="39231"/>
                      <a:pt x="8873" y="39215"/>
                    </a:cubicBezTo>
                    <a:cubicBezTo>
                      <a:pt x="8308" y="38796"/>
                      <a:pt x="8350" y="37876"/>
                      <a:pt x="8956" y="37520"/>
                    </a:cubicBezTo>
                    <a:cubicBezTo>
                      <a:pt x="8972" y="37510"/>
                      <a:pt x="8988" y="37506"/>
                      <a:pt x="9004" y="37506"/>
                    </a:cubicBezTo>
                    <a:close/>
                    <a:moveTo>
                      <a:pt x="11137" y="1"/>
                    </a:moveTo>
                    <a:cubicBezTo>
                      <a:pt x="9635" y="1"/>
                      <a:pt x="7857" y="1228"/>
                      <a:pt x="6550" y="1720"/>
                    </a:cubicBezTo>
                    <a:cubicBezTo>
                      <a:pt x="5782" y="1996"/>
                      <a:pt x="4974" y="2173"/>
                      <a:pt x="4180" y="2173"/>
                    </a:cubicBezTo>
                    <a:cubicBezTo>
                      <a:pt x="3351" y="2173"/>
                      <a:pt x="2538" y="1981"/>
                      <a:pt x="1800" y="1511"/>
                    </a:cubicBezTo>
                    <a:lnTo>
                      <a:pt x="1800" y="1511"/>
                    </a:lnTo>
                    <a:cubicBezTo>
                      <a:pt x="1821" y="2703"/>
                      <a:pt x="1780" y="3875"/>
                      <a:pt x="1738" y="5026"/>
                    </a:cubicBezTo>
                    <a:cubicBezTo>
                      <a:pt x="1591" y="9127"/>
                      <a:pt x="1277" y="13207"/>
                      <a:pt x="963" y="17308"/>
                    </a:cubicBezTo>
                    <a:cubicBezTo>
                      <a:pt x="691" y="20886"/>
                      <a:pt x="440" y="24464"/>
                      <a:pt x="336" y="28063"/>
                    </a:cubicBezTo>
                    <a:cubicBezTo>
                      <a:pt x="252" y="31222"/>
                      <a:pt x="1" y="34779"/>
                      <a:pt x="1424" y="37708"/>
                    </a:cubicBezTo>
                    <a:cubicBezTo>
                      <a:pt x="3014" y="40952"/>
                      <a:pt x="6571" y="42102"/>
                      <a:pt x="9940" y="42437"/>
                    </a:cubicBezTo>
                    <a:cubicBezTo>
                      <a:pt x="10278" y="42468"/>
                      <a:pt x="10612" y="42486"/>
                      <a:pt x="10940" y="42486"/>
                    </a:cubicBezTo>
                    <a:cubicBezTo>
                      <a:pt x="12598" y="42486"/>
                      <a:pt x="14088" y="42025"/>
                      <a:pt x="15066" y="40470"/>
                    </a:cubicBezTo>
                    <a:cubicBezTo>
                      <a:pt x="15945" y="39089"/>
                      <a:pt x="16091" y="37415"/>
                      <a:pt x="15987" y="35825"/>
                    </a:cubicBezTo>
                    <a:cubicBezTo>
                      <a:pt x="15777" y="32226"/>
                      <a:pt x="14982" y="28628"/>
                      <a:pt x="14417" y="25071"/>
                    </a:cubicBezTo>
                    <a:cubicBezTo>
                      <a:pt x="13894" y="21681"/>
                      <a:pt x="13392" y="18312"/>
                      <a:pt x="13078" y="14923"/>
                    </a:cubicBezTo>
                    <a:cubicBezTo>
                      <a:pt x="12723" y="11324"/>
                      <a:pt x="12576" y="7704"/>
                      <a:pt x="12806" y="4084"/>
                    </a:cubicBezTo>
                    <a:cubicBezTo>
                      <a:pt x="12869" y="3122"/>
                      <a:pt x="12932" y="2117"/>
                      <a:pt x="13057" y="1113"/>
                    </a:cubicBezTo>
                    <a:cubicBezTo>
                      <a:pt x="12542" y="295"/>
                      <a:pt x="11872" y="1"/>
                      <a:pt x="111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79" name="Google Shape;15179;p43"/>
              <p:cNvSpPr/>
              <p:nvPr/>
            </p:nvSpPr>
            <p:spPr>
              <a:xfrm>
                <a:off x="1806825" y="465125"/>
                <a:ext cx="500600" cy="1388325"/>
              </a:xfrm>
              <a:custGeom>
                <a:rect b="b" l="l" r="r" t="t"/>
                <a:pathLst>
                  <a:path extrusionOk="0" h="55533" w="20024">
                    <a:moveTo>
                      <a:pt x="2260" y="1"/>
                    </a:moveTo>
                    <a:cubicBezTo>
                      <a:pt x="1779" y="22"/>
                      <a:pt x="1297" y="43"/>
                      <a:pt x="795" y="85"/>
                    </a:cubicBezTo>
                    <a:cubicBezTo>
                      <a:pt x="1799" y="524"/>
                      <a:pt x="1695" y="2219"/>
                      <a:pt x="1779" y="3139"/>
                    </a:cubicBezTo>
                    <a:cubicBezTo>
                      <a:pt x="1967" y="5608"/>
                      <a:pt x="1988" y="8119"/>
                      <a:pt x="1946" y="10609"/>
                    </a:cubicBezTo>
                    <a:cubicBezTo>
                      <a:pt x="1841" y="15589"/>
                      <a:pt x="1423" y="20569"/>
                      <a:pt x="1025" y="25549"/>
                    </a:cubicBezTo>
                    <a:cubicBezTo>
                      <a:pt x="670" y="30340"/>
                      <a:pt x="0" y="35341"/>
                      <a:pt x="502" y="40132"/>
                    </a:cubicBezTo>
                    <a:cubicBezTo>
                      <a:pt x="953" y="44417"/>
                      <a:pt x="3514" y="49345"/>
                      <a:pt x="8360" y="49345"/>
                    </a:cubicBezTo>
                    <a:cubicBezTo>
                      <a:pt x="8460" y="49345"/>
                      <a:pt x="8561" y="49343"/>
                      <a:pt x="8662" y="49339"/>
                    </a:cubicBezTo>
                    <a:cubicBezTo>
                      <a:pt x="8670" y="49338"/>
                      <a:pt x="8678" y="49338"/>
                      <a:pt x="8685" y="49338"/>
                    </a:cubicBezTo>
                    <a:cubicBezTo>
                      <a:pt x="9000" y="49338"/>
                      <a:pt x="9055" y="49761"/>
                      <a:pt x="8830" y="49904"/>
                    </a:cubicBezTo>
                    <a:cubicBezTo>
                      <a:pt x="8851" y="49925"/>
                      <a:pt x="8872" y="49946"/>
                      <a:pt x="8872" y="49966"/>
                    </a:cubicBezTo>
                    <a:cubicBezTo>
                      <a:pt x="8893" y="50029"/>
                      <a:pt x="8893" y="50092"/>
                      <a:pt x="8872" y="50134"/>
                    </a:cubicBezTo>
                    <a:cubicBezTo>
                      <a:pt x="8181" y="51180"/>
                      <a:pt x="7323" y="52038"/>
                      <a:pt x="6298" y="52749"/>
                    </a:cubicBezTo>
                    <a:cubicBezTo>
                      <a:pt x="5817" y="53063"/>
                      <a:pt x="5189" y="53272"/>
                      <a:pt x="4729" y="53628"/>
                    </a:cubicBezTo>
                    <a:cubicBezTo>
                      <a:pt x="4352" y="53712"/>
                      <a:pt x="4268" y="53984"/>
                      <a:pt x="4436" y="54402"/>
                    </a:cubicBezTo>
                    <a:cubicBezTo>
                      <a:pt x="4248" y="54892"/>
                      <a:pt x="4347" y="55144"/>
                      <a:pt x="4750" y="55144"/>
                    </a:cubicBezTo>
                    <a:cubicBezTo>
                      <a:pt x="4795" y="55144"/>
                      <a:pt x="4844" y="55141"/>
                      <a:pt x="4896" y="55135"/>
                    </a:cubicBezTo>
                    <a:cubicBezTo>
                      <a:pt x="5168" y="55260"/>
                      <a:pt x="5566" y="55260"/>
                      <a:pt x="5859" y="55302"/>
                    </a:cubicBezTo>
                    <a:cubicBezTo>
                      <a:pt x="6937" y="55460"/>
                      <a:pt x="8010" y="55533"/>
                      <a:pt x="9078" y="55533"/>
                    </a:cubicBezTo>
                    <a:cubicBezTo>
                      <a:pt x="11406" y="55533"/>
                      <a:pt x="13711" y="55185"/>
                      <a:pt x="16007" y="54611"/>
                    </a:cubicBezTo>
                    <a:cubicBezTo>
                      <a:pt x="15442" y="53775"/>
                      <a:pt x="14061" y="53419"/>
                      <a:pt x="13370" y="52728"/>
                    </a:cubicBezTo>
                    <a:cubicBezTo>
                      <a:pt x="12617" y="51975"/>
                      <a:pt x="12178" y="51013"/>
                      <a:pt x="12010" y="49966"/>
                    </a:cubicBezTo>
                    <a:cubicBezTo>
                      <a:pt x="11973" y="49744"/>
                      <a:pt x="12166" y="49604"/>
                      <a:pt x="12327" y="49604"/>
                    </a:cubicBezTo>
                    <a:cubicBezTo>
                      <a:pt x="12348" y="49604"/>
                      <a:pt x="12368" y="49606"/>
                      <a:pt x="12387" y="49611"/>
                    </a:cubicBezTo>
                    <a:cubicBezTo>
                      <a:pt x="12324" y="49464"/>
                      <a:pt x="12408" y="49255"/>
                      <a:pt x="12617" y="49255"/>
                    </a:cubicBezTo>
                    <a:cubicBezTo>
                      <a:pt x="12668" y="49256"/>
                      <a:pt x="12719" y="49257"/>
                      <a:pt x="12769" y="49257"/>
                    </a:cubicBezTo>
                    <a:cubicBezTo>
                      <a:pt x="14850" y="49257"/>
                      <a:pt x="16856" y="48421"/>
                      <a:pt x="18224" y="46828"/>
                    </a:cubicBezTo>
                    <a:cubicBezTo>
                      <a:pt x="19773" y="45008"/>
                      <a:pt x="20024" y="42601"/>
                      <a:pt x="19898" y="40300"/>
                    </a:cubicBezTo>
                    <a:cubicBezTo>
                      <a:pt x="19668" y="35571"/>
                      <a:pt x="18664" y="30863"/>
                      <a:pt x="17932" y="26176"/>
                    </a:cubicBezTo>
                    <a:cubicBezTo>
                      <a:pt x="16634" y="17639"/>
                      <a:pt x="15776" y="8789"/>
                      <a:pt x="18329" y="398"/>
                    </a:cubicBezTo>
                    <a:lnTo>
                      <a:pt x="18329" y="398"/>
                    </a:lnTo>
                    <a:cubicBezTo>
                      <a:pt x="18141" y="419"/>
                      <a:pt x="17952" y="430"/>
                      <a:pt x="17762" y="430"/>
                    </a:cubicBezTo>
                    <a:cubicBezTo>
                      <a:pt x="17571" y="430"/>
                      <a:pt x="17377" y="419"/>
                      <a:pt x="17178" y="398"/>
                    </a:cubicBezTo>
                    <a:cubicBezTo>
                      <a:pt x="17178" y="440"/>
                      <a:pt x="17157" y="503"/>
                      <a:pt x="17136" y="545"/>
                    </a:cubicBezTo>
                    <a:cubicBezTo>
                      <a:pt x="16237" y="2114"/>
                      <a:pt x="15735" y="3934"/>
                      <a:pt x="15463" y="5839"/>
                    </a:cubicBezTo>
                    <a:cubicBezTo>
                      <a:pt x="15463" y="5839"/>
                      <a:pt x="15483" y="5839"/>
                      <a:pt x="15483" y="5859"/>
                    </a:cubicBezTo>
                    <a:cubicBezTo>
                      <a:pt x="15504" y="5943"/>
                      <a:pt x="15483" y="6027"/>
                      <a:pt x="15442" y="6069"/>
                    </a:cubicBezTo>
                    <a:cubicBezTo>
                      <a:pt x="15107" y="8475"/>
                      <a:pt x="15128" y="10986"/>
                      <a:pt x="15149" y="13245"/>
                    </a:cubicBezTo>
                    <a:cubicBezTo>
                      <a:pt x="15211" y="17765"/>
                      <a:pt x="15756" y="22285"/>
                      <a:pt x="16425" y="26762"/>
                    </a:cubicBezTo>
                    <a:cubicBezTo>
                      <a:pt x="17011" y="30612"/>
                      <a:pt x="17680" y="34462"/>
                      <a:pt x="18224" y="38333"/>
                    </a:cubicBezTo>
                    <a:cubicBezTo>
                      <a:pt x="18580" y="40907"/>
                      <a:pt x="18873" y="43752"/>
                      <a:pt x="17241" y="45991"/>
                    </a:cubicBezTo>
                    <a:cubicBezTo>
                      <a:pt x="16133" y="47473"/>
                      <a:pt x="14556" y="47923"/>
                      <a:pt x="12892" y="47923"/>
                    </a:cubicBezTo>
                    <a:cubicBezTo>
                      <a:pt x="11855" y="47923"/>
                      <a:pt x="10784" y="47748"/>
                      <a:pt x="9771" y="47539"/>
                    </a:cubicBezTo>
                    <a:cubicBezTo>
                      <a:pt x="7051" y="46995"/>
                      <a:pt x="4436" y="45719"/>
                      <a:pt x="3055" y="43208"/>
                    </a:cubicBezTo>
                    <a:cubicBezTo>
                      <a:pt x="1611" y="40572"/>
                      <a:pt x="1632" y="37391"/>
                      <a:pt x="1674" y="34462"/>
                    </a:cubicBezTo>
                    <a:cubicBezTo>
                      <a:pt x="1737" y="30528"/>
                      <a:pt x="1988" y="26616"/>
                      <a:pt x="2281" y="22682"/>
                    </a:cubicBezTo>
                    <a:cubicBezTo>
                      <a:pt x="2574" y="18769"/>
                      <a:pt x="2908" y="14857"/>
                      <a:pt x="3076" y="10923"/>
                    </a:cubicBezTo>
                    <a:cubicBezTo>
                      <a:pt x="3222" y="7303"/>
                      <a:pt x="3473" y="3495"/>
                      <a:pt x="2260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80" name="Google Shape;15180;p43"/>
              <p:cNvSpPr/>
              <p:nvPr/>
            </p:nvSpPr>
            <p:spPr>
              <a:xfrm>
                <a:off x="1872725" y="463850"/>
                <a:ext cx="348925" cy="165125"/>
              </a:xfrm>
              <a:custGeom>
                <a:rect b="b" l="l" r="r" t="t"/>
                <a:pathLst>
                  <a:path extrusionOk="0" h="6605" w="13957">
                    <a:moveTo>
                      <a:pt x="3179" y="0"/>
                    </a:moveTo>
                    <a:cubicBezTo>
                      <a:pt x="2118" y="0"/>
                      <a:pt x="1057" y="17"/>
                      <a:pt x="0" y="52"/>
                    </a:cubicBezTo>
                    <a:cubicBezTo>
                      <a:pt x="795" y="1914"/>
                      <a:pt x="1047" y="3923"/>
                      <a:pt x="1088" y="5952"/>
                    </a:cubicBezTo>
                    <a:cubicBezTo>
                      <a:pt x="1842" y="6421"/>
                      <a:pt x="2569" y="6604"/>
                      <a:pt x="3279" y="6604"/>
                    </a:cubicBezTo>
                    <a:cubicBezTo>
                      <a:pt x="5232" y="6604"/>
                      <a:pt x="7064" y="5221"/>
                      <a:pt x="8998" y="4592"/>
                    </a:cubicBezTo>
                    <a:cubicBezTo>
                      <a:pt x="9420" y="4452"/>
                      <a:pt x="9876" y="4374"/>
                      <a:pt x="10325" y="4374"/>
                    </a:cubicBezTo>
                    <a:cubicBezTo>
                      <a:pt x="11143" y="4374"/>
                      <a:pt x="11936" y="4633"/>
                      <a:pt x="12450" y="5241"/>
                    </a:cubicBezTo>
                    <a:cubicBezTo>
                      <a:pt x="12701" y="3567"/>
                      <a:pt x="13140" y="1914"/>
                      <a:pt x="13956" y="408"/>
                    </a:cubicBezTo>
                    <a:cubicBezTo>
                      <a:pt x="13350" y="366"/>
                      <a:pt x="12764" y="282"/>
                      <a:pt x="12241" y="261"/>
                    </a:cubicBezTo>
                    <a:cubicBezTo>
                      <a:pt x="10692" y="198"/>
                      <a:pt x="9165" y="136"/>
                      <a:pt x="7617" y="94"/>
                    </a:cubicBezTo>
                    <a:cubicBezTo>
                      <a:pt x="6142" y="33"/>
                      <a:pt x="4660" y="0"/>
                      <a:pt x="3179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81" name="Google Shape;15181;p43"/>
              <p:cNvSpPr/>
              <p:nvPr/>
            </p:nvSpPr>
            <p:spPr>
              <a:xfrm>
                <a:off x="2162000" y="1402775"/>
                <a:ext cx="39250" cy="43550"/>
              </a:xfrm>
              <a:custGeom>
                <a:rect b="b" l="l" r="r" t="t"/>
                <a:pathLst>
                  <a:path extrusionOk="0" h="1742" w="1570">
                    <a:moveTo>
                      <a:pt x="555" y="0"/>
                    </a:moveTo>
                    <a:cubicBezTo>
                      <a:pt x="331" y="0"/>
                      <a:pt x="118" y="99"/>
                      <a:pt x="21" y="325"/>
                    </a:cubicBezTo>
                    <a:cubicBezTo>
                      <a:pt x="0" y="367"/>
                      <a:pt x="0" y="429"/>
                      <a:pt x="21" y="471"/>
                    </a:cubicBezTo>
                    <a:cubicBezTo>
                      <a:pt x="147" y="555"/>
                      <a:pt x="251" y="660"/>
                      <a:pt x="335" y="764"/>
                    </a:cubicBezTo>
                    <a:cubicBezTo>
                      <a:pt x="354" y="784"/>
                      <a:pt x="376" y="792"/>
                      <a:pt x="397" y="792"/>
                    </a:cubicBezTo>
                    <a:cubicBezTo>
                      <a:pt x="467" y="792"/>
                      <a:pt x="530" y="703"/>
                      <a:pt x="481" y="639"/>
                    </a:cubicBezTo>
                    <a:cubicBezTo>
                      <a:pt x="398" y="555"/>
                      <a:pt x="335" y="471"/>
                      <a:pt x="251" y="388"/>
                    </a:cubicBezTo>
                    <a:cubicBezTo>
                      <a:pt x="330" y="300"/>
                      <a:pt x="442" y="260"/>
                      <a:pt x="556" y="260"/>
                    </a:cubicBezTo>
                    <a:cubicBezTo>
                      <a:pt x="714" y="260"/>
                      <a:pt x="877" y="337"/>
                      <a:pt x="963" y="471"/>
                    </a:cubicBezTo>
                    <a:cubicBezTo>
                      <a:pt x="1214" y="827"/>
                      <a:pt x="921" y="1308"/>
                      <a:pt x="670" y="1559"/>
                    </a:cubicBezTo>
                    <a:cubicBezTo>
                      <a:pt x="600" y="1629"/>
                      <a:pt x="661" y="1742"/>
                      <a:pt x="743" y="1742"/>
                    </a:cubicBezTo>
                    <a:cubicBezTo>
                      <a:pt x="760" y="1742"/>
                      <a:pt x="778" y="1737"/>
                      <a:pt x="795" y="1727"/>
                    </a:cubicBezTo>
                    <a:cubicBezTo>
                      <a:pt x="1214" y="1413"/>
                      <a:pt x="1569" y="722"/>
                      <a:pt x="1130" y="241"/>
                    </a:cubicBezTo>
                    <a:cubicBezTo>
                      <a:pt x="988" y="89"/>
                      <a:pt x="766" y="0"/>
                      <a:pt x="55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82" name="Google Shape;15182;p43"/>
              <p:cNvSpPr/>
              <p:nvPr/>
            </p:nvSpPr>
            <p:spPr>
              <a:xfrm>
                <a:off x="2151525" y="1331725"/>
                <a:ext cx="43750" cy="39650"/>
              </a:xfrm>
              <a:custGeom>
                <a:rect b="b" l="l" r="r" t="t"/>
                <a:pathLst>
                  <a:path extrusionOk="0" h="1586" w="1750">
                    <a:moveTo>
                      <a:pt x="526" y="1"/>
                    </a:moveTo>
                    <a:cubicBezTo>
                      <a:pt x="503" y="1"/>
                      <a:pt x="480" y="9"/>
                      <a:pt x="461" y="28"/>
                    </a:cubicBezTo>
                    <a:cubicBezTo>
                      <a:pt x="43" y="342"/>
                      <a:pt x="1" y="1012"/>
                      <a:pt x="398" y="1367"/>
                    </a:cubicBezTo>
                    <a:cubicBezTo>
                      <a:pt x="548" y="1508"/>
                      <a:pt x="785" y="1585"/>
                      <a:pt x="1020" y="1585"/>
                    </a:cubicBezTo>
                    <a:cubicBezTo>
                      <a:pt x="1312" y="1585"/>
                      <a:pt x="1601" y="1466"/>
                      <a:pt x="1716" y="1200"/>
                    </a:cubicBezTo>
                    <a:cubicBezTo>
                      <a:pt x="1750" y="1117"/>
                      <a:pt x="1665" y="1035"/>
                      <a:pt x="1587" y="1035"/>
                    </a:cubicBezTo>
                    <a:cubicBezTo>
                      <a:pt x="1566" y="1035"/>
                      <a:pt x="1546" y="1040"/>
                      <a:pt x="1528" y="1053"/>
                    </a:cubicBezTo>
                    <a:cubicBezTo>
                      <a:pt x="1382" y="1137"/>
                      <a:pt x="1277" y="1242"/>
                      <a:pt x="1110" y="1284"/>
                    </a:cubicBezTo>
                    <a:cubicBezTo>
                      <a:pt x="1063" y="1294"/>
                      <a:pt x="1014" y="1299"/>
                      <a:pt x="966" y="1299"/>
                    </a:cubicBezTo>
                    <a:cubicBezTo>
                      <a:pt x="821" y="1299"/>
                      <a:pt x="675" y="1252"/>
                      <a:pt x="566" y="1158"/>
                    </a:cubicBezTo>
                    <a:cubicBezTo>
                      <a:pt x="273" y="907"/>
                      <a:pt x="315" y="405"/>
                      <a:pt x="587" y="154"/>
                    </a:cubicBezTo>
                    <a:cubicBezTo>
                      <a:pt x="667" y="90"/>
                      <a:pt x="599" y="1"/>
                      <a:pt x="52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83" name="Google Shape;15183;p43"/>
              <p:cNvSpPr/>
              <p:nvPr/>
            </p:nvSpPr>
            <p:spPr>
              <a:xfrm>
                <a:off x="2114400" y="1387425"/>
                <a:ext cx="31125" cy="32750"/>
              </a:xfrm>
              <a:custGeom>
                <a:rect b="b" l="l" r="r" t="t"/>
                <a:pathLst>
                  <a:path extrusionOk="0" h="1310" w="1245">
                    <a:moveTo>
                      <a:pt x="488" y="1"/>
                    </a:moveTo>
                    <a:cubicBezTo>
                      <a:pt x="472" y="1"/>
                      <a:pt x="455" y="6"/>
                      <a:pt x="440" y="18"/>
                    </a:cubicBezTo>
                    <a:cubicBezTo>
                      <a:pt x="126" y="206"/>
                      <a:pt x="0" y="625"/>
                      <a:pt x="188" y="939"/>
                    </a:cubicBezTo>
                    <a:cubicBezTo>
                      <a:pt x="318" y="1184"/>
                      <a:pt x="557" y="1310"/>
                      <a:pt x="802" y="1310"/>
                    </a:cubicBezTo>
                    <a:cubicBezTo>
                      <a:pt x="913" y="1310"/>
                      <a:pt x="1026" y="1284"/>
                      <a:pt x="1130" y="1232"/>
                    </a:cubicBezTo>
                    <a:cubicBezTo>
                      <a:pt x="1244" y="1175"/>
                      <a:pt x="1185" y="996"/>
                      <a:pt x="1079" y="996"/>
                    </a:cubicBezTo>
                    <a:cubicBezTo>
                      <a:pt x="1068" y="996"/>
                      <a:pt x="1058" y="998"/>
                      <a:pt x="1046" y="1002"/>
                    </a:cubicBezTo>
                    <a:cubicBezTo>
                      <a:pt x="975" y="1027"/>
                      <a:pt x="898" y="1041"/>
                      <a:pt x="821" y="1041"/>
                    </a:cubicBezTo>
                    <a:cubicBezTo>
                      <a:pt x="651" y="1041"/>
                      <a:pt x="484" y="972"/>
                      <a:pt x="398" y="813"/>
                    </a:cubicBezTo>
                    <a:cubicBezTo>
                      <a:pt x="251" y="604"/>
                      <a:pt x="356" y="311"/>
                      <a:pt x="544" y="144"/>
                    </a:cubicBezTo>
                    <a:cubicBezTo>
                      <a:pt x="612" y="93"/>
                      <a:pt x="556" y="1"/>
                      <a:pt x="48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84" name="Google Shape;15184;p43"/>
              <p:cNvSpPr/>
              <p:nvPr/>
            </p:nvSpPr>
            <p:spPr>
              <a:xfrm>
                <a:off x="2109675" y="1163150"/>
                <a:ext cx="24550" cy="25675"/>
              </a:xfrm>
              <a:custGeom>
                <a:rect b="b" l="l" r="r" t="t"/>
                <a:pathLst>
                  <a:path extrusionOk="0" h="1027" w="982">
                    <a:moveTo>
                      <a:pt x="325" y="1"/>
                    </a:moveTo>
                    <a:cubicBezTo>
                      <a:pt x="301" y="1"/>
                      <a:pt x="275" y="10"/>
                      <a:pt x="252" y="34"/>
                    </a:cubicBezTo>
                    <a:cubicBezTo>
                      <a:pt x="1" y="285"/>
                      <a:pt x="22" y="703"/>
                      <a:pt x="294" y="934"/>
                    </a:cubicBezTo>
                    <a:cubicBezTo>
                      <a:pt x="368" y="999"/>
                      <a:pt x="445" y="1027"/>
                      <a:pt x="518" y="1027"/>
                    </a:cubicBezTo>
                    <a:cubicBezTo>
                      <a:pt x="772" y="1027"/>
                      <a:pt x="982" y="687"/>
                      <a:pt x="901" y="410"/>
                    </a:cubicBezTo>
                    <a:cubicBezTo>
                      <a:pt x="884" y="352"/>
                      <a:pt x="841" y="327"/>
                      <a:pt x="796" y="327"/>
                    </a:cubicBezTo>
                    <a:cubicBezTo>
                      <a:pt x="729" y="327"/>
                      <a:pt x="658" y="385"/>
                      <a:pt x="670" y="473"/>
                    </a:cubicBezTo>
                    <a:cubicBezTo>
                      <a:pt x="691" y="557"/>
                      <a:pt x="629" y="703"/>
                      <a:pt x="545" y="745"/>
                    </a:cubicBezTo>
                    <a:cubicBezTo>
                      <a:pt x="534" y="749"/>
                      <a:pt x="523" y="751"/>
                      <a:pt x="513" y="751"/>
                    </a:cubicBezTo>
                    <a:cubicBezTo>
                      <a:pt x="467" y="751"/>
                      <a:pt x="433" y="713"/>
                      <a:pt x="398" y="662"/>
                    </a:cubicBezTo>
                    <a:cubicBezTo>
                      <a:pt x="294" y="515"/>
                      <a:pt x="294" y="327"/>
                      <a:pt x="398" y="201"/>
                    </a:cubicBezTo>
                    <a:cubicBezTo>
                      <a:pt x="480" y="120"/>
                      <a:pt x="409" y="1"/>
                      <a:pt x="32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85" name="Google Shape;15185;p43"/>
              <p:cNvSpPr/>
              <p:nvPr/>
            </p:nvSpPr>
            <p:spPr>
              <a:xfrm>
                <a:off x="2099225" y="643875"/>
                <a:ext cx="30600" cy="32200"/>
              </a:xfrm>
              <a:custGeom>
                <a:rect b="b" l="l" r="r" t="t"/>
                <a:pathLst>
                  <a:path extrusionOk="0" h="1288" w="1224">
                    <a:moveTo>
                      <a:pt x="580" y="1"/>
                    </a:moveTo>
                    <a:cubicBezTo>
                      <a:pt x="569" y="1"/>
                      <a:pt x="557" y="3"/>
                      <a:pt x="544" y="7"/>
                    </a:cubicBezTo>
                    <a:cubicBezTo>
                      <a:pt x="189" y="132"/>
                      <a:pt x="0" y="551"/>
                      <a:pt x="147" y="906"/>
                    </a:cubicBezTo>
                    <a:cubicBezTo>
                      <a:pt x="258" y="1130"/>
                      <a:pt x="537" y="1288"/>
                      <a:pt x="792" y="1288"/>
                    </a:cubicBezTo>
                    <a:cubicBezTo>
                      <a:pt x="919" y="1288"/>
                      <a:pt x="1040" y="1248"/>
                      <a:pt x="1130" y="1158"/>
                    </a:cubicBezTo>
                    <a:cubicBezTo>
                      <a:pt x="1224" y="1064"/>
                      <a:pt x="1150" y="921"/>
                      <a:pt x="1044" y="921"/>
                    </a:cubicBezTo>
                    <a:cubicBezTo>
                      <a:pt x="1031" y="921"/>
                      <a:pt x="1018" y="923"/>
                      <a:pt x="1005" y="927"/>
                    </a:cubicBezTo>
                    <a:cubicBezTo>
                      <a:pt x="923" y="944"/>
                      <a:pt x="834" y="960"/>
                      <a:pt x="749" y="960"/>
                    </a:cubicBezTo>
                    <a:cubicBezTo>
                      <a:pt x="618" y="960"/>
                      <a:pt x="495" y="921"/>
                      <a:pt x="419" y="781"/>
                    </a:cubicBezTo>
                    <a:cubicBezTo>
                      <a:pt x="272" y="572"/>
                      <a:pt x="419" y="300"/>
                      <a:pt x="628" y="195"/>
                    </a:cubicBezTo>
                    <a:cubicBezTo>
                      <a:pt x="722" y="157"/>
                      <a:pt x="681" y="1"/>
                      <a:pt x="58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86" name="Google Shape;15186;p43"/>
              <p:cNvSpPr/>
              <p:nvPr/>
            </p:nvSpPr>
            <p:spPr>
              <a:xfrm>
                <a:off x="2090250" y="712225"/>
                <a:ext cx="36725" cy="29775"/>
              </a:xfrm>
              <a:custGeom>
                <a:rect b="b" l="l" r="r" t="t"/>
                <a:pathLst>
                  <a:path extrusionOk="0" h="1191" w="1469">
                    <a:moveTo>
                      <a:pt x="670" y="1"/>
                    </a:moveTo>
                    <a:cubicBezTo>
                      <a:pt x="477" y="1"/>
                      <a:pt x="276" y="55"/>
                      <a:pt x="108" y="139"/>
                    </a:cubicBezTo>
                    <a:cubicBezTo>
                      <a:pt x="0" y="193"/>
                      <a:pt x="78" y="340"/>
                      <a:pt x="182" y="340"/>
                    </a:cubicBezTo>
                    <a:cubicBezTo>
                      <a:pt x="199" y="340"/>
                      <a:pt x="216" y="336"/>
                      <a:pt x="234" y="328"/>
                    </a:cubicBezTo>
                    <a:cubicBezTo>
                      <a:pt x="338" y="280"/>
                      <a:pt x="478" y="245"/>
                      <a:pt x="614" y="245"/>
                    </a:cubicBezTo>
                    <a:cubicBezTo>
                      <a:pt x="778" y="245"/>
                      <a:pt x="938" y="295"/>
                      <a:pt x="1029" y="432"/>
                    </a:cubicBezTo>
                    <a:cubicBezTo>
                      <a:pt x="1133" y="600"/>
                      <a:pt x="1092" y="872"/>
                      <a:pt x="903" y="955"/>
                    </a:cubicBezTo>
                    <a:cubicBezTo>
                      <a:pt x="770" y="1012"/>
                      <a:pt x="845" y="1191"/>
                      <a:pt x="954" y="1191"/>
                    </a:cubicBezTo>
                    <a:cubicBezTo>
                      <a:pt x="965" y="1191"/>
                      <a:pt x="976" y="1189"/>
                      <a:pt x="987" y="1185"/>
                    </a:cubicBezTo>
                    <a:cubicBezTo>
                      <a:pt x="1385" y="1102"/>
                      <a:pt x="1468" y="621"/>
                      <a:pt x="1280" y="307"/>
                    </a:cubicBezTo>
                    <a:cubicBezTo>
                      <a:pt x="1141" y="86"/>
                      <a:pt x="911" y="1"/>
                      <a:pt x="67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87" name="Google Shape;15187;p43"/>
              <p:cNvSpPr/>
              <p:nvPr/>
            </p:nvSpPr>
            <p:spPr>
              <a:xfrm>
                <a:off x="2062600" y="1524575"/>
                <a:ext cx="27975" cy="43300"/>
              </a:xfrm>
              <a:custGeom>
                <a:rect b="b" l="l" r="r" t="t"/>
                <a:pathLst>
                  <a:path extrusionOk="0" h="1732" w="1119">
                    <a:moveTo>
                      <a:pt x="697" y="0"/>
                    </a:moveTo>
                    <a:cubicBezTo>
                      <a:pt x="681" y="0"/>
                      <a:pt x="665" y="4"/>
                      <a:pt x="649" y="14"/>
                    </a:cubicBezTo>
                    <a:cubicBezTo>
                      <a:pt x="43" y="370"/>
                      <a:pt x="1" y="1290"/>
                      <a:pt x="566" y="1709"/>
                    </a:cubicBezTo>
                    <a:cubicBezTo>
                      <a:pt x="590" y="1725"/>
                      <a:pt x="614" y="1732"/>
                      <a:pt x="636" y="1732"/>
                    </a:cubicBezTo>
                    <a:cubicBezTo>
                      <a:pt x="673" y="1732"/>
                      <a:pt x="707" y="1714"/>
                      <a:pt x="733" y="1688"/>
                    </a:cubicBezTo>
                    <a:cubicBezTo>
                      <a:pt x="859" y="1583"/>
                      <a:pt x="963" y="1479"/>
                      <a:pt x="1068" y="1374"/>
                    </a:cubicBezTo>
                    <a:cubicBezTo>
                      <a:pt x="1119" y="1289"/>
                      <a:pt x="1059" y="1163"/>
                      <a:pt x="979" y="1163"/>
                    </a:cubicBezTo>
                    <a:cubicBezTo>
                      <a:pt x="961" y="1163"/>
                      <a:pt x="941" y="1170"/>
                      <a:pt x="921" y="1186"/>
                    </a:cubicBezTo>
                    <a:cubicBezTo>
                      <a:pt x="817" y="1249"/>
                      <a:pt x="733" y="1311"/>
                      <a:pt x="649" y="1395"/>
                    </a:cubicBezTo>
                    <a:cubicBezTo>
                      <a:pt x="315" y="1060"/>
                      <a:pt x="356" y="453"/>
                      <a:pt x="754" y="181"/>
                    </a:cubicBezTo>
                    <a:cubicBezTo>
                      <a:pt x="842" y="128"/>
                      <a:pt x="781" y="0"/>
                      <a:pt x="69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88" name="Google Shape;15188;p43"/>
              <p:cNvSpPr/>
              <p:nvPr/>
            </p:nvSpPr>
            <p:spPr>
              <a:xfrm>
                <a:off x="2038025" y="671575"/>
                <a:ext cx="29950" cy="31350"/>
              </a:xfrm>
              <a:custGeom>
                <a:rect b="b" l="l" r="r" t="t"/>
                <a:pathLst>
                  <a:path extrusionOk="0" h="1254" w="1198">
                    <a:moveTo>
                      <a:pt x="519" y="0"/>
                    </a:moveTo>
                    <a:cubicBezTo>
                      <a:pt x="507" y="0"/>
                      <a:pt x="494" y="3"/>
                      <a:pt x="482" y="8"/>
                    </a:cubicBezTo>
                    <a:cubicBezTo>
                      <a:pt x="168" y="154"/>
                      <a:pt x="0" y="552"/>
                      <a:pt x="168" y="886"/>
                    </a:cubicBezTo>
                    <a:cubicBezTo>
                      <a:pt x="270" y="1121"/>
                      <a:pt x="517" y="1253"/>
                      <a:pt x="764" y="1253"/>
                    </a:cubicBezTo>
                    <a:cubicBezTo>
                      <a:pt x="869" y="1253"/>
                      <a:pt x="974" y="1229"/>
                      <a:pt x="1067" y="1179"/>
                    </a:cubicBezTo>
                    <a:cubicBezTo>
                      <a:pt x="1198" y="1105"/>
                      <a:pt x="1146" y="897"/>
                      <a:pt x="1014" y="897"/>
                    </a:cubicBezTo>
                    <a:cubicBezTo>
                      <a:pt x="998" y="897"/>
                      <a:pt x="981" y="901"/>
                      <a:pt x="963" y="907"/>
                    </a:cubicBezTo>
                    <a:cubicBezTo>
                      <a:pt x="902" y="928"/>
                      <a:pt x="835" y="939"/>
                      <a:pt x="768" y="939"/>
                    </a:cubicBezTo>
                    <a:cubicBezTo>
                      <a:pt x="628" y="939"/>
                      <a:pt x="490" y="888"/>
                      <a:pt x="419" y="761"/>
                    </a:cubicBezTo>
                    <a:cubicBezTo>
                      <a:pt x="293" y="552"/>
                      <a:pt x="398" y="301"/>
                      <a:pt x="586" y="175"/>
                    </a:cubicBezTo>
                    <a:cubicBezTo>
                      <a:pt x="678" y="120"/>
                      <a:pt x="609" y="0"/>
                      <a:pt x="51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89" name="Google Shape;15189;p43"/>
              <p:cNvSpPr/>
              <p:nvPr/>
            </p:nvSpPr>
            <p:spPr>
              <a:xfrm>
                <a:off x="2006100" y="957500"/>
                <a:ext cx="42525" cy="39150"/>
              </a:xfrm>
              <a:custGeom>
                <a:rect b="b" l="l" r="r" t="t"/>
                <a:pathLst>
                  <a:path extrusionOk="0" h="1566" w="1701">
                    <a:moveTo>
                      <a:pt x="436" y="1"/>
                    </a:moveTo>
                    <a:cubicBezTo>
                      <a:pt x="410" y="1"/>
                      <a:pt x="382" y="11"/>
                      <a:pt x="357" y="37"/>
                    </a:cubicBezTo>
                    <a:cubicBezTo>
                      <a:pt x="22" y="372"/>
                      <a:pt x="1" y="978"/>
                      <a:pt x="357" y="1313"/>
                    </a:cubicBezTo>
                    <a:cubicBezTo>
                      <a:pt x="515" y="1481"/>
                      <a:pt x="743" y="1565"/>
                      <a:pt x="970" y="1565"/>
                    </a:cubicBezTo>
                    <a:cubicBezTo>
                      <a:pt x="1225" y="1565"/>
                      <a:pt x="1478" y="1460"/>
                      <a:pt x="1633" y="1250"/>
                    </a:cubicBezTo>
                    <a:cubicBezTo>
                      <a:pt x="1701" y="1166"/>
                      <a:pt x="1604" y="1039"/>
                      <a:pt x="1509" y="1039"/>
                    </a:cubicBezTo>
                    <a:cubicBezTo>
                      <a:pt x="1486" y="1039"/>
                      <a:pt x="1464" y="1046"/>
                      <a:pt x="1445" y="1062"/>
                    </a:cubicBezTo>
                    <a:cubicBezTo>
                      <a:pt x="1287" y="1159"/>
                      <a:pt x="1108" y="1228"/>
                      <a:pt x="933" y="1228"/>
                    </a:cubicBezTo>
                    <a:cubicBezTo>
                      <a:pt x="806" y="1228"/>
                      <a:pt x="680" y="1192"/>
                      <a:pt x="566" y="1104"/>
                    </a:cubicBezTo>
                    <a:cubicBezTo>
                      <a:pt x="294" y="874"/>
                      <a:pt x="294" y="455"/>
                      <a:pt x="524" y="183"/>
                    </a:cubicBezTo>
                    <a:cubicBezTo>
                      <a:pt x="587" y="104"/>
                      <a:pt x="519" y="1"/>
                      <a:pt x="43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90" name="Google Shape;15190;p43"/>
              <p:cNvSpPr/>
              <p:nvPr/>
            </p:nvSpPr>
            <p:spPr>
              <a:xfrm>
                <a:off x="1961175" y="931500"/>
                <a:ext cx="27175" cy="38975"/>
              </a:xfrm>
              <a:custGeom>
                <a:rect b="b" l="l" r="r" t="t"/>
                <a:pathLst>
                  <a:path extrusionOk="0" h="1559" w="1087">
                    <a:moveTo>
                      <a:pt x="380" y="1"/>
                    </a:moveTo>
                    <a:cubicBezTo>
                      <a:pt x="183" y="1"/>
                      <a:pt x="1" y="171"/>
                      <a:pt x="124" y="386"/>
                    </a:cubicBezTo>
                    <a:cubicBezTo>
                      <a:pt x="144" y="426"/>
                      <a:pt x="178" y="442"/>
                      <a:pt x="213" y="442"/>
                    </a:cubicBezTo>
                    <a:cubicBezTo>
                      <a:pt x="291" y="442"/>
                      <a:pt x="376" y="361"/>
                      <a:pt x="333" y="261"/>
                    </a:cubicBezTo>
                    <a:cubicBezTo>
                      <a:pt x="417" y="261"/>
                      <a:pt x="480" y="303"/>
                      <a:pt x="501" y="386"/>
                    </a:cubicBezTo>
                    <a:cubicBezTo>
                      <a:pt x="543" y="428"/>
                      <a:pt x="563" y="491"/>
                      <a:pt x="584" y="533"/>
                    </a:cubicBezTo>
                    <a:cubicBezTo>
                      <a:pt x="647" y="637"/>
                      <a:pt x="689" y="742"/>
                      <a:pt x="731" y="847"/>
                    </a:cubicBezTo>
                    <a:cubicBezTo>
                      <a:pt x="794" y="1056"/>
                      <a:pt x="835" y="1265"/>
                      <a:pt x="856" y="1474"/>
                    </a:cubicBezTo>
                    <a:cubicBezTo>
                      <a:pt x="866" y="1532"/>
                      <a:pt x="915" y="1559"/>
                      <a:pt x="966" y="1559"/>
                    </a:cubicBezTo>
                    <a:cubicBezTo>
                      <a:pt x="1025" y="1559"/>
                      <a:pt x="1087" y="1521"/>
                      <a:pt x="1087" y="1453"/>
                    </a:cubicBezTo>
                    <a:cubicBezTo>
                      <a:pt x="1087" y="1014"/>
                      <a:pt x="961" y="365"/>
                      <a:pt x="584" y="72"/>
                    </a:cubicBezTo>
                    <a:cubicBezTo>
                      <a:pt x="523" y="23"/>
                      <a:pt x="451" y="1"/>
                      <a:pt x="38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91" name="Google Shape;15191;p43"/>
              <p:cNvSpPr/>
              <p:nvPr/>
            </p:nvSpPr>
            <p:spPr>
              <a:xfrm>
                <a:off x="1957250" y="1027600"/>
                <a:ext cx="34750" cy="32800"/>
              </a:xfrm>
              <a:custGeom>
                <a:rect b="b" l="l" r="r" t="t"/>
                <a:pathLst>
                  <a:path extrusionOk="0" h="1312" w="1390">
                    <a:moveTo>
                      <a:pt x="669" y="0"/>
                    </a:moveTo>
                    <a:cubicBezTo>
                      <a:pt x="344" y="0"/>
                      <a:pt x="1" y="250"/>
                      <a:pt x="93" y="581"/>
                    </a:cubicBezTo>
                    <a:cubicBezTo>
                      <a:pt x="110" y="640"/>
                      <a:pt x="155" y="665"/>
                      <a:pt x="201" y="665"/>
                    </a:cubicBezTo>
                    <a:cubicBezTo>
                      <a:pt x="267" y="665"/>
                      <a:pt x="335" y="613"/>
                      <a:pt x="323" y="539"/>
                    </a:cubicBezTo>
                    <a:cubicBezTo>
                      <a:pt x="281" y="356"/>
                      <a:pt x="456" y="267"/>
                      <a:pt x="620" y="267"/>
                    </a:cubicBezTo>
                    <a:cubicBezTo>
                      <a:pt x="700" y="267"/>
                      <a:pt x="777" y="288"/>
                      <a:pt x="825" y="330"/>
                    </a:cubicBezTo>
                    <a:cubicBezTo>
                      <a:pt x="1055" y="539"/>
                      <a:pt x="992" y="915"/>
                      <a:pt x="972" y="1187"/>
                    </a:cubicBezTo>
                    <a:cubicBezTo>
                      <a:pt x="972" y="1269"/>
                      <a:pt x="1037" y="1312"/>
                      <a:pt x="1101" y="1312"/>
                    </a:cubicBezTo>
                    <a:cubicBezTo>
                      <a:pt x="1153" y="1312"/>
                      <a:pt x="1204" y="1285"/>
                      <a:pt x="1223" y="1229"/>
                    </a:cubicBezTo>
                    <a:cubicBezTo>
                      <a:pt x="1390" y="811"/>
                      <a:pt x="1285" y="141"/>
                      <a:pt x="804" y="16"/>
                    </a:cubicBezTo>
                    <a:cubicBezTo>
                      <a:pt x="760" y="5"/>
                      <a:pt x="715" y="0"/>
                      <a:pt x="66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92" name="Google Shape;15192;p43"/>
              <p:cNvSpPr/>
              <p:nvPr/>
            </p:nvSpPr>
            <p:spPr>
              <a:xfrm>
                <a:off x="1953250" y="770350"/>
                <a:ext cx="42425" cy="31650"/>
              </a:xfrm>
              <a:custGeom>
                <a:rect b="b" l="l" r="r" t="t"/>
                <a:pathLst>
                  <a:path extrusionOk="0" h="1266" w="1697">
                    <a:moveTo>
                      <a:pt x="809" y="1"/>
                    </a:moveTo>
                    <a:cubicBezTo>
                      <a:pt x="489" y="1"/>
                      <a:pt x="182" y="180"/>
                      <a:pt x="43" y="472"/>
                    </a:cubicBezTo>
                    <a:cubicBezTo>
                      <a:pt x="1" y="557"/>
                      <a:pt x="65" y="633"/>
                      <a:pt x="130" y="633"/>
                    </a:cubicBezTo>
                    <a:cubicBezTo>
                      <a:pt x="160" y="633"/>
                      <a:pt x="191" y="616"/>
                      <a:pt x="211" y="576"/>
                    </a:cubicBezTo>
                    <a:cubicBezTo>
                      <a:pt x="326" y="389"/>
                      <a:pt x="540" y="261"/>
                      <a:pt x="752" y="261"/>
                    </a:cubicBezTo>
                    <a:cubicBezTo>
                      <a:pt x="847" y="261"/>
                      <a:pt x="942" y="287"/>
                      <a:pt x="1027" y="346"/>
                    </a:cubicBezTo>
                    <a:cubicBezTo>
                      <a:pt x="1299" y="492"/>
                      <a:pt x="1383" y="848"/>
                      <a:pt x="1278" y="1120"/>
                    </a:cubicBezTo>
                    <a:cubicBezTo>
                      <a:pt x="1237" y="1202"/>
                      <a:pt x="1312" y="1266"/>
                      <a:pt x="1386" y="1266"/>
                    </a:cubicBezTo>
                    <a:cubicBezTo>
                      <a:pt x="1426" y="1266"/>
                      <a:pt x="1465" y="1248"/>
                      <a:pt x="1487" y="1204"/>
                    </a:cubicBezTo>
                    <a:cubicBezTo>
                      <a:pt x="1696" y="806"/>
                      <a:pt x="1571" y="283"/>
                      <a:pt x="1152" y="74"/>
                    </a:cubicBezTo>
                    <a:cubicBezTo>
                      <a:pt x="1041" y="24"/>
                      <a:pt x="924" y="1"/>
                      <a:pt x="80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93" name="Google Shape;15193;p43"/>
              <p:cNvSpPr/>
              <p:nvPr/>
            </p:nvSpPr>
            <p:spPr>
              <a:xfrm>
                <a:off x="1927125" y="1444725"/>
                <a:ext cx="34575" cy="30975"/>
              </a:xfrm>
              <a:custGeom>
                <a:rect b="b" l="l" r="r" t="t"/>
                <a:pathLst>
                  <a:path extrusionOk="0" h="1239" w="1383">
                    <a:moveTo>
                      <a:pt x="622" y="1"/>
                    </a:moveTo>
                    <a:cubicBezTo>
                      <a:pt x="611" y="1"/>
                      <a:pt x="599" y="3"/>
                      <a:pt x="586" y="7"/>
                    </a:cubicBezTo>
                    <a:cubicBezTo>
                      <a:pt x="210" y="153"/>
                      <a:pt x="0" y="676"/>
                      <a:pt x="272" y="1011"/>
                    </a:cubicBezTo>
                    <a:cubicBezTo>
                      <a:pt x="396" y="1164"/>
                      <a:pt x="586" y="1238"/>
                      <a:pt x="775" y="1238"/>
                    </a:cubicBezTo>
                    <a:cubicBezTo>
                      <a:pt x="1000" y="1238"/>
                      <a:pt x="1226" y="1132"/>
                      <a:pt x="1340" y="927"/>
                    </a:cubicBezTo>
                    <a:cubicBezTo>
                      <a:pt x="1382" y="842"/>
                      <a:pt x="1309" y="766"/>
                      <a:pt x="1231" y="766"/>
                    </a:cubicBezTo>
                    <a:cubicBezTo>
                      <a:pt x="1194" y="766"/>
                      <a:pt x="1157" y="783"/>
                      <a:pt x="1130" y="823"/>
                    </a:cubicBezTo>
                    <a:cubicBezTo>
                      <a:pt x="1049" y="927"/>
                      <a:pt x="903" y="987"/>
                      <a:pt x="765" y="987"/>
                    </a:cubicBezTo>
                    <a:cubicBezTo>
                      <a:pt x="654" y="987"/>
                      <a:pt x="547" y="948"/>
                      <a:pt x="482" y="865"/>
                    </a:cubicBezTo>
                    <a:cubicBezTo>
                      <a:pt x="293" y="655"/>
                      <a:pt x="398" y="300"/>
                      <a:pt x="649" y="195"/>
                    </a:cubicBezTo>
                    <a:cubicBezTo>
                      <a:pt x="762" y="157"/>
                      <a:pt x="722" y="1"/>
                      <a:pt x="62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94" name="Google Shape;15194;p43"/>
              <p:cNvSpPr/>
              <p:nvPr/>
            </p:nvSpPr>
            <p:spPr>
              <a:xfrm>
                <a:off x="1923825" y="1406050"/>
                <a:ext cx="26225" cy="12450"/>
              </a:xfrm>
              <a:custGeom>
                <a:rect b="b" l="l" r="r" t="t"/>
                <a:pathLst>
                  <a:path extrusionOk="0" h="498" w="1049">
                    <a:moveTo>
                      <a:pt x="585" y="1"/>
                    </a:moveTo>
                    <a:cubicBezTo>
                      <a:pt x="354" y="1"/>
                      <a:pt x="119" y="141"/>
                      <a:pt x="28" y="361"/>
                    </a:cubicBezTo>
                    <a:cubicBezTo>
                      <a:pt x="1" y="443"/>
                      <a:pt x="70" y="498"/>
                      <a:pt x="134" y="498"/>
                    </a:cubicBezTo>
                    <a:cubicBezTo>
                      <a:pt x="169" y="498"/>
                      <a:pt x="201" y="482"/>
                      <a:pt x="216" y="445"/>
                    </a:cubicBezTo>
                    <a:cubicBezTo>
                      <a:pt x="282" y="312"/>
                      <a:pt x="432" y="230"/>
                      <a:pt x="581" y="230"/>
                    </a:cubicBezTo>
                    <a:cubicBezTo>
                      <a:pt x="668" y="230"/>
                      <a:pt x="754" y="258"/>
                      <a:pt x="823" y="319"/>
                    </a:cubicBezTo>
                    <a:cubicBezTo>
                      <a:pt x="848" y="345"/>
                      <a:pt x="876" y="355"/>
                      <a:pt x="902" y="355"/>
                    </a:cubicBezTo>
                    <a:cubicBezTo>
                      <a:pt x="984" y="355"/>
                      <a:pt x="1049" y="252"/>
                      <a:pt x="969" y="173"/>
                    </a:cubicBezTo>
                    <a:cubicBezTo>
                      <a:pt x="866" y="53"/>
                      <a:pt x="726" y="1"/>
                      <a:pt x="5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95" name="Google Shape;15195;p43"/>
              <p:cNvSpPr/>
              <p:nvPr/>
            </p:nvSpPr>
            <p:spPr>
              <a:xfrm>
                <a:off x="1825650" y="448975"/>
                <a:ext cx="500100" cy="1419250"/>
              </a:xfrm>
              <a:custGeom>
                <a:rect b="b" l="l" r="r" t="t"/>
                <a:pathLst>
                  <a:path extrusionOk="0" h="56770" w="20004">
                    <a:moveTo>
                      <a:pt x="5062" y="595"/>
                    </a:moveTo>
                    <a:cubicBezTo>
                      <a:pt x="6543" y="595"/>
                      <a:pt x="8025" y="628"/>
                      <a:pt x="9500" y="689"/>
                    </a:cubicBezTo>
                    <a:cubicBezTo>
                      <a:pt x="11048" y="731"/>
                      <a:pt x="12575" y="793"/>
                      <a:pt x="14124" y="856"/>
                    </a:cubicBezTo>
                    <a:cubicBezTo>
                      <a:pt x="14647" y="877"/>
                      <a:pt x="15233" y="961"/>
                      <a:pt x="15839" y="1003"/>
                    </a:cubicBezTo>
                    <a:cubicBezTo>
                      <a:pt x="15023" y="2509"/>
                      <a:pt x="14584" y="4162"/>
                      <a:pt x="14333" y="5836"/>
                    </a:cubicBezTo>
                    <a:cubicBezTo>
                      <a:pt x="13819" y="5228"/>
                      <a:pt x="13026" y="4969"/>
                      <a:pt x="12208" y="4969"/>
                    </a:cubicBezTo>
                    <a:cubicBezTo>
                      <a:pt x="11759" y="4969"/>
                      <a:pt x="11303" y="5047"/>
                      <a:pt x="10881" y="5187"/>
                    </a:cubicBezTo>
                    <a:cubicBezTo>
                      <a:pt x="8947" y="5816"/>
                      <a:pt x="7115" y="7199"/>
                      <a:pt x="5162" y="7199"/>
                    </a:cubicBezTo>
                    <a:cubicBezTo>
                      <a:pt x="4452" y="7199"/>
                      <a:pt x="3725" y="7016"/>
                      <a:pt x="2971" y="6547"/>
                    </a:cubicBezTo>
                    <a:cubicBezTo>
                      <a:pt x="2930" y="4518"/>
                      <a:pt x="2678" y="2509"/>
                      <a:pt x="1883" y="647"/>
                    </a:cubicBezTo>
                    <a:cubicBezTo>
                      <a:pt x="2940" y="612"/>
                      <a:pt x="4001" y="595"/>
                      <a:pt x="5062" y="595"/>
                    </a:cubicBezTo>
                    <a:close/>
                    <a:moveTo>
                      <a:pt x="12308" y="5519"/>
                    </a:moveTo>
                    <a:cubicBezTo>
                      <a:pt x="13043" y="5519"/>
                      <a:pt x="13713" y="5813"/>
                      <a:pt x="14228" y="6631"/>
                    </a:cubicBezTo>
                    <a:cubicBezTo>
                      <a:pt x="14103" y="7635"/>
                      <a:pt x="14040" y="8640"/>
                      <a:pt x="13977" y="9602"/>
                    </a:cubicBezTo>
                    <a:cubicBezTo>
                      <a:pt x="13747" y="13222"/>
                      <a:pt x="13894" y="16842"/>
                      <a:pt x="14249" y="20441"/>
                    </a:cubicBezTo>
                    <a:cubicBezTo>
                      <a:pt x="14563" y="23830"/>
                      <a:pt x="15065" y="27199"/>
                      <a:pt x="15588" y="30589"/>
                    </a:cubicBezTo>
                    <a:cubicBezTo>
                      <a:pt x="16153" y="34146"/>
                      <a:pt x="16948" y="37744"/>
                      <a:pt x="17158" y="41343"/>
                    </a:cubicBezTo>
                    <a:cubicBezTo>
                      <a:pt x="17262" y="42933"/>
                      <a:pt x="17116" y="44607"/>
                      <a:pt x="16237" y="45988"/>
                    </a:cubicBezTo>
                    <a:cubicBezTo>
                      <a:pt x="15259" y="47543"/>
                      <a:pt x="13769" y="48004"/>
                      <a:pt x="12111" y="48004"/>
                    </a:cubicBezTo>
                    <a:cubicBezTo>
                      <a:pt x="11783" y="48004"/>
                      <a:pt x="11449" y="47986"/>
                      <a:pt x="11111" y="47955"/>
                    </a:cubicBezTo>
                    <a:cubicBezTo>
                      <a:pt x="7742" y="47620"/>
                      <a:pt x="4185" y="46470"/>
                      <a:pt x="2595" y="43226"/>
                    </a:cubicBezTo>
                    <a:cubicBezTo>
                      <a:pt x="1172" y="40297"/>
                      <a:pt x="1423" y="36740"/>
                      <a:pt x="1507" y="33581"/>
                    </a:cubicBezTo>
                    <a:cubicBezTo>
                      <a:pt x="1611" y="29982"/>
                      <a:pt x="1862" y="26404"/>
                      <a:pt x="2134" y="22826"/>
                    </a:cubicBezTo>
                    <a:cubicBezTo>
                      <a:pt x="2448" y="18725"/>
                      <a:pt x="2762" y="14645"/>
                      <a:pt x="2909" y="10544"/>
                    </a:cubicBezTo>
                    <a:cubicBezTo>
                      <a:pt x="2951" y="9393"/>
                      <a:pt x="2992" y="8221"/>
                      <a:pt x="2971" y="7029"/>
                    </a:cubicBezTo>
                    <a:lnTo>
                      <a:pt x="2971" y="7029"/>
                    </a:lnTo>
                    <a:cubicBezTo>
                      <a:pt x="3709" y="7499"/>
                      <a:pt x="4522" y="7691"/>
                      <a:pt x="5351" y="7691"/>
                    </a:cubicBezTo>
                    <a:cubicBezTo>
                      <a:pt x="6145" y="7691"/>
                      <a:pt x="6953" y="7514"/>
                      <a:pt x="7721" y="7238"/>
                    </a:cubicBezTo>
                    <a:cubicBezTo>
                      <a:pt x="9028" y="6746"/>
                      <a:pt x="10806" y="5519"/>
                      <a:pt x="12308" y="5519"/>
                    </a:cubicBezTo>
                    <a:close/>
                    <a:moveTo>
                      <a:pt x="6147" y="1"/>
                    </a:moveTo>
                    <a:cubicBezTo>
                      <a:pt x="4092" y="1"/>
                      <a:pt x="2037" y="103"/>
                      <a:pt x="0" y="438"/>
                    </a:cubicBezTo>
                    <a:lnTo>
                      <a:pt x="42" y="731"/>
                    </a:lnTo>
                    <a:cubicBezTo>
                      <a:pt x="544" y="689"/>
                      <a:pt x="1026" y="668"/>
                      <a:pt x="1507" y="647"/>
                    </a:cubicBezTo>
                    <a:cubicBezTo>
                      <a:pt x="2720" y="4141"/>
                      <a:pt x="2469" y="7949"/>
                      <a:pt x="2323" y="11569"/>
                    </a:cubicBezTo>
                    <a:cubicBezTo>
                      <a:pt x="2155" y="15503"/>
                      <a:pt x="1821" y="19415"/>
                      <a:pt x="1528" y="23328"/>
                    </a:cubicBezTo>
                    <a:cubicBezTo>
                      <a:pt x="1235" y="27262"/>
                      <a:pt x="984" y="31174"/>
                      <a:pt x="921" y="35108"/>
                    </a:cubicBezTo>
                    <a:cubicBezTo>
                      <a:pt x="879" y="38037"/>
                      <a:pt x="858" y="41218"/>
                      <a:pt x="2302" y="43854"/>
                    </a:cubicBezTo>
                    <a:cubicBezTo>
                      <a:pt x="3683" y="46365"/>
                      <a:pt x="6298" y="47641"/>
                      <a:pt x="9018" y="48185"/>
                    </a:cubicBezTo>
                    <a:cubicBezTo>
                      <a:pt x="10031" y="48394"/>
                      <a:pt x="11102" y="48569"/>
                      <a:pt x="12139" y="48569"/>
                    </a:cubicBezTo>
                    <a:cubicBezTo>
                      <a:pt x="13803" y="48569"/>
                      <a:pt x="15380" y="48119"/>
                      <a:pt x="16488" y="46637"/>
                    </a:cubicBezTo>
                    <a:cubicBezTo>
                      <a:pt x="18120" y="44398"/>
                      <a:pt x="17827" y="41553"/>
                      <a:pt x="17471" y="38979"/>
                    </a:cubicBezTo>
                    <a:cubicBezTo>
                      <a:pt x="16927" y="35108"/>
                      <a:pt x="16258" y="31258"/>
                      <a:pt x="15672" y="27408"/>
                    </a:cubicBezTo>
                    <a:cubicBezTo>
                      <a:pt x="15003" y="22931"/>
                      <a:pt x="14458" y="18411"/>
                      <a:pt x="14396" y="13891"/>
                    </a:cubicBezTo>
                    <a:cubicBezTo>
                      <a:pt x="14375" y="11632"/>
                      <a:pt x="14354" y="9121"/>
                      <a:pt x="14689" y="6715"/>
                    </a:cubicBezTo>
                    <a:cubicBezTo>
                      <a:pt x="14730" y="6673"/>
                      <a:pt x="14751" y="6589"/>
                      <a:pt x="14730" y="6505"/>
                    </a:cubicBezTo>
                    <a:cubicBezTo>
                      <a:pt x="14730" y="6485"/>
                      <a:pt x="14710" y="6485"/>
                      <a:pt x="14710" y="6485"/>
                    </a:cubicBezTo>
                    <a:cubicBezTo>
                      <a:pt x="14982" y="4580"/>
                      <a:pt x="15484" y="2760"/>
                      <a:pt x="16383" y="1191"/>
                    </a:cubicBezTo>
                    <a:cubicBezTo>
                      <a:pt x="16404" y="1149"/>
                      <a:pt x="16425" y="1086"/>
                      <a:pt x="16425" y="1044"/>
                    </a:cubicBezTo>
                    <a:cubicBezTo>
                      <a:pt x="16624" y="1065"/>
                      <a:pt x="16818" y="1076"/>
                      <a:pt x="17009" y="1076"/>
                    </a:cubicBezTo>
                    <a:cubicBezTo>
                      <a:pt x="17199" y="1076"/>
                      <a:pt x="17388" y="1065"/>
                      <a:pt x="17576" y="1044"/>
                    </a:cubicBezTo>
                    <a:lnTo>
                      <a:pt x="17576" y="1044"/>
                    </a:lnTo>
                    <a:cubicBezTo>
                      <a:pt x="15023" y="9435"/>
                      <a:pt x="15881" y="18285"/>
                      <a:pt x="17179" y="26822"/>
                    </a:cubicBezTo>
                    <a:cubicBezTo>
                      <a:pt x="17911" y="31509"/>
                      <a:pt x="18915" y="36217"/>
                      <a:pt x="19145" y="40946"/>
                    </a:cubicBezTo>
                    <a:cubicBezTo>
                      <a:pt x="19271" y="43247"/>
                      <a:pt x="19020" y="45654"/>
                      <a:pt x="17471" y="47474"/>
                    </a:cubicBezTo>
                    <a:cubicBezTo>
                      <a:pt x="16103" y="49067"/>
                      <a:pt x="14097" y="49903"/>
                      <a:pt x="12016" y="49903"/>
                    </a:cubicBezTo>
                    <a:cubicBezTo>
                      <a:pt x="11966" y="49903"/>
                      <a:pt x="11915" y="49902"/>
                      <a:pt x="11864" y="49901"/>
                    </a:cubicBezTo>
                    <a:cubicBezTo>
                      <a:pt x="11655" y="49901"/>
                      <a:pt x="11571" y="50110"/>
                      <a:pt x="11634" y="50257"/>
                    </a:cubicBezTo>
                    <a:cubicBezTo>
                      <a:pt x="11615" y="50252"/>
                      <a:pt x="11595" y="50250"/>
                      <a:pt x="11574" y="50250"/>
                    </a:cubicBezTo>
                    <a:cubicBezTo>
                      <a:pt x="11413" y="50250"/>
                      <a:pt x="11220" y="50390"/>
                      <a:pt x="11257" y="50612"/>
                    </a:cubicBezTo>
                    <a:cubicBezTo>
                      <a:pt x="11425" y="51659"/>
                      <a:pt x="11864" y="52621"/>
                      <a:pt x="12617" y="53374"/>
                    </a:cubicBezTo>
                    <a:cubicBezTo>
                      <a:pt x="13308" y="54065"/>
                      <a:pt x="14689" y="54421"/>
                      <a:pt x="15254" y="55257"/>
                    </a:cubicBezTo>
                    <a:cubicBezTo>
                      <a:pt x="12958" y="55831"/>
                      <a:pt x="10653" y="56179"/>
                      <a:pt x="8325" y="56179"/>
                    </a:cubicBezTo>
                    <a:cubicBezTo>
                      <a:pt x="7257" y="56179"/>
                      <a:pt x="6184" y="56106"/>
                      <a:pt x="5106" y="55948"/>
                    </a:cubicBezTo>
                    <a:cubicBezTo>
                      <a:pt x="4813" y="55906"/>
                      <a:pt x="4415" y="55906"/>
                      <a:pt x="4143" y="55781"/>
                    </a:cubicBezTo>
                    <a:cubicBezTo>
                      <a:pt x="4091" y="55787"/>
                      <a:pt x="4042" y="55790"/>
                      <a:pt x="3997" y="55790"/>
                    </a:cubicBezTo>
                    <a:cubicBezTo>
                      <a:pt x="3594" y="55790"/>
                      <a:pt x="3495" y="55538"/>
                      <a:pt x="3683" y="55048"/>
                    </a:cubicBezTo>
                    <a:cubicBezTo>
                      <a:pt x="3515" y="54630"/>
                      <a:pt x="3599" y="54358"/>
                      <a:pt x="3976" y="54274"/>
                    </a:cubicBezTo>
                    <a:cubicBezTo>
                      <a:pt x="4436" y="53918"/>
                      <a:pt x="5064" y="53709"/>
                      <a:pt x="5545" y="53395"/>
                    </a:cubicBezTo>
                    <a:cubicBezTo>
                      <a:pt x="6570" y="52684"/>
                      <a:pt x="7428" y="51826"/>
                      <a:pt x="8119" y="50780"/>
                    </a:cubicBezTo>
                    <a:cubicBezTo>
                      <a:pt x="8140" y="50738"/>
                      <a:pt x="8140" y="50675"/>
                      <a:pt x="8119" y="50612"/>
                    </a:cubicBezTo>
                    <a:lnTo>
                      <a:pt x="7721" y="50612"/>
                    </a:lnTo>
                    <a:cubicBezTo>
                      <a:pt x="7010" y="51387"/>
                      <a:pt x="6256" y="52119"/>
                      <a:pt x="5399" y="52747"/>
                    </a:cubicBezTo>
                    <a:cubicBezTo>
                      <a:pt x="4687" y="53249"/>
                      <a:pt x="3767" y="53521"/>
                      <a:pt x="3118" y="54065"/>
                    </a:cubicBezTo>
                    <a:cubicBezTo>
                      <a:pt x="2365" y="54693"/>
                      <a:pt x="2260" y="55697"/>
                      <a:pt x="3181" y="56157"/>
                    </a:cubicBezTo>
                    <a:cubicBezTo>
                      <a:pt x="3892" y="56534"/>
                      <a:pt x="4959" y="56513"/>
                      <a:pt x="5754" y="56597"/>
                    </a:cubicBezTo>
                    <a:cubicBezTo>
                      <a:pt x="6705" y="56720"/>
                      <a:pt x="7656" y="56769"/>
                      <a:pt x="8607" y="56769"/>
                    </a:cubicBezTo>
                    <a:cubicBezTo>
                      <a:pt x="8786" y="56769"/>
                      <a:pt x="8965" y="56767"/>
                      <a:pt x="9144" y="56764"/>
                    </a:cubicBezTo>
                    <a:cubicBezTo>
                      <a:pt x="11299" y="56701"/>
                      <a:pt x="13496" y="56387"/>
                      <a:pt x="15547" y="55739"/>
                    </a:cubicBezTo>
                    <a:cubicBezTo>
                      <a:pt x="15577" y="55756"/>
                      <a:pt x="15612" y="55765"/>
                      <a:pt x="15647" y="55765"/>
                    </a:cubicBezTo>
                    <a:cubicBezTo>
                      <a:pt x="15778" y="55765"/>
                      <a:pt x="15914" y="55648"/>
                      <a:pt x="15881" y="55467"/>
                    </a:cubicBezTo>
                    <a:cubicBezTo>
                      <a:pt x="15735" y="54546"/>
                      <a:pt x="14919" y="54149"/>
                      <a:pt x="14166" y="53730"/>
                    </a:cubicBezTo>
                    <a:cubicBezTo>
                      <a:pt x="12868" y="53019"/>
                      <a:pt x="12073" y="51910"/>
                      <a:pt x="11822" y="50466"/>
                    </a:cubicBezTo>
                    <a:cubicBezTo>
                      <a:pt x="11822" y="50445"/>
                      <a:pt x="11801" y="50424"/>
                      <a:pt x="11801" y="50403"/>
                    </a:cubicBezTo>
                    <a:cubicBezTo>
                      <a:pt x="11822" y="50403"/>
                      <a:pt x="11843" y="50424"/>
                      <a:pt x="11864" y="50424"/>
                    </a:cubicBezTo>
                    <a:cubicBezTo>
                      <a:pt x="12007" y="50432"/>
                      <a:pt x="12149" y="50436"/>
                      <a:pt x="12291" y="50436"/>
                    </a:cubicBezTo>
                    <a:cubicBezTo>
                      <a:pt x="15813" y="50436"/>
                      <a:pt x="18820" y="47962"/>
                      <a:pt x="19564" y="44482"/>
                    </a:cubicBezTo>
                    <a:cubicBezTo>
                      <a:pt x="20003" y="42452"/>
                      <a:pt x="19773" y="40318"/>
                      <a:pt x="19522" y="38268"/>
                    </a:cubicBezTo>
                    <a:cubicBezTo>
                      <a:pt x="19229" y="35903"/>
                      <a:pt x="18852" y="33539"/>
                      <a:pt x="18476" y="31174"/>
                    </a:cubicBezTo>
                    <a:cubicBezTo>
                      <a:pt x="16907" y="21173"/>
                      <a:pt x="15128" y="10816"/>
                      <a:pt x="18225" y="919"/>
                    </a:cubicBezTo>
                    <a:cubicBezTo>
                      <a:pt x="18413" y="835"/>
                      <a:pt x="18392" y="542"/>
                      <a:pt x="18204" y="459"/>
                    </a:cubicBezTo>
                    <a:cubicBezTo>
                      <a:pt x="18141" y="417"/>
                      <a:pt x="18057" y="375"/>
                      <a:pt x="17974" y="375"/>
                    </a:cubicBezTo>
                    <a:cubicBezTo>
                      <a:pt x="17466" y="234"/>
                      <a:pt x="16869" y="198"/>
                      <a:pt x="16261" y="198"/>
                    </a:cubicBezTo>
                    <a:cubicBezTo>
                      <a:pt x="15650" y="198"/>
                      <a:pt x="15028" y="234"/>
                      <a:pt x="14474" y="234"/>
                    </a:cubicBezTo>
                    <a:cubicBezTo>
                      <a:pt x="14354" y="234"/>
                      <a:pt x="14237" y="232"/>
                      <a:pt x="14124" y="228"/>
                    </a:cubicBezTo>
                    <a:cubicBezTo>
                      <a:pt x="12492" y="166"/>
                      <a:pt x="10860" y="103"/>
                      <a:pt x="9228" y="61"/>
                    </a:cubicBezTo>
                    <a:cubicBezTo>
                      <a:pt x="8202" y="26"/>
                      <a:pt x="7175" y="1"/>
                      <a:pt x="614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96" name="Google Shape;15196;p43"/>
              <p:cNvSpPr/>
              <p:nvPr/>
            </p:nvSpPr>
            <p:spPr>
              <a:xfrm>
                <a:off x="1785900" y="459900"/>
                <a:ext cx="247300" cy="1254400"/>
              </a:xfrm>
              <a:custGeom>
                <a:rect b="b" l="l" r="r" t="t"/>
                <a:pathLst>
                  <a:path extrusionOk="0" h="50176" w="9892">
                    <a:moveTo>
                      <a:pt x="1590" y="1"/>
                    </a:moveTo>
                    <a:cubicBezTo>
                      <a:pt x="1569" y="22"/>
                      <a:pt x="1569" y="22"/>
                      <a:pt x="1548" y="22"/>
                    </a:cubicBezTo>
                    <a:cubicBezTo>
                      <a:pt x="1444" y="42"/>
                      <a:pt x="1423" y="147"/>
                      <a:pt x="1465" y="231"/>
                    </a:cubicBezTo>
                    <a:cubicBezTo>
                      <a:pt x="1402" y="210"/>
                      <a:pt x="1339" y="189"/>
                      <a:pt x="1276" y="189"/>
                    </a:cubicBezTo>
                    <a:cubicBezTo>
                      <a:pt x="1270" y="188"/>
                      <a:pt x="1265" y="187"/>
                      <a:pt x="1259" y="187"/>
                    </a:cubicBezTo>
                    <a:cubicBezTo>
                      <a:pt x="1147" y="187"/>
                      <a:pt x="1114" y="379"/>
                      <a:pt x="1214" y="419"/>
                    </a:cubicBezTo>
                    <a:cubicBezTo>
                      <a:pt x="2406" y="942"/>
                      <a:pt x="2072" y="3851"/>
                      <a:pt x="2113" y="4897"/>
                    </a:cubicBezTo>
                    <a:cubicBezTo>
                      <a:pt x="2155" y="6089"/>
                      <a:pt x="2176" y="7282"/>
                      <a:pt x="2176" y="8496"/>
                    </a:cubicBezTo>
                    <a:cubicBezTo>
                      <a:pt x="2176" y="11069"/>
                      <a:pt x="2092" y="13643"/>
                      <a:pt x="1946" y="16216"/>
                    </a:cubicBezTo>
                    <a:cubicBezTo>
                      <a:pt x="1653" y="21301"/>
                      <a:pt x="1172" y="26364"/>
                      <a:pt x="837" y="31428"/>
                    </a:cubicBezTo>
                    <a:cubicBezTo>
                      <a:pt x="565" y="35801"/>
                      <a:pt x="0" y="40697"/>
                      <a:pt x="1820" y="44819"/>
                    </a:cubicBezTo>
                    <a:cubicBezTo>
                      <a:pt x="3127" y="47765"/>
                      <a:pt x="5895" y="50176"/>
                      <a:pt x="9225" y="50176"/>
                    </a:cubicBezTo>
                    <a:cubicBezTo>
                      <a:pt x="9254" y="50176"/>
                      <a:pt x="9282" y="50176"/>
                      <a:pt x="9311" y="50175"/>
                    </a:cubicBezTo>
                    <a:lnTo>
                      <a:pt x="9709" y="50175"/>
                    </a:lnTo>
                    <a:cubicBezTo>
                      <a:pt x="9709" y="50155"/>
                      <a:pt x="9688" y="50134"/>
                      <a:pt x="9667" y="50113"/>
                    </a:cubicBezTo>
                    <a:cubicBezTo>
                      <a:pt x="9892" y="49970"/>
                      <a:pt x="9837" y="49547"/>
                      <a:pt x="9522" y="49547"/>
                    </a:cubicBezTo>
                    <a:cubicBezTo>
                      <a:pt x="9515" y="49547"/>
                      <a:pt x="9507" y="49547"/>
                      <a:pt x="9499" y="49548"/>
                    </a:cubicBezTo>
                    <a:cubicBezTo>
                      <a:pt x="9398" y="49552"/>
                      <a:pt x="9297" y="49554"/>
                      <a:pt x="9197" y="49554"/>
                    </a:cubicBezTo>
                    <a:cubicBezTo>
                      <a:pt x="4351" y="49554"/>
                      <a:pt x="1790" y="44626"/>
                      <a:pt x="1339" y="40341"/>
                    </a:cubicBezTo>
                    <a:cubicBezTo>
                      <a:pt x="837" y="35550"/>
                      <a:pt x="1507" y="30549"/>
                      <a:pt x="1862" y="25758"/>
                    </a:cubicBezTo>
                    <a:cubicBezTo>
                      <a:pt x="2260" y="20778"/>
                      <a:pt x="2678" y="15798"/>
                      <a:pt x="2783" y="10818"/>
                    </a:cubicBezTo>
                    <a:cubicBezTo>
                      <a:pt x="2825" y="8328"/>
                      <a:pt x="2804" y="5817"/>
                      <a:pt x="2616" y="3348"/>
                    </a:cubicBezTo>
                    <a:cubicBezTo>
                      <a:pt x="2532" y="2428"/>
                      <a:pt x="2636" y="733"/>
                      <a:pt x="1632" y="294"/>
                    </a:cubicBezTo>
                    <a:lnTo>
                      <a:pt x="1590" y="1"/>
                    </a:ln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197" name="Google Shape;15197;p43"/>
          <p:cNvGrpSpPr/>
          <p:nvPr/>
        </p:nvGrpSpPr>
        <p:grpSpPr>
          <a:xfrm rot="827916">
            <a:off x="3718615" y="964873"/>
            <a:ext cx="948119" cy="1041692"/>
            <a:chOff x="6957575" y="3203441"/>
            <a:chExt cx="948159" cy="1041735"/>
          </a:xfrm>
        </p:grpSpPr>
        <p:grpSp>
          <p:nvGrpSpPr>
            <p:cNvPr id="15198" name="Google Shape;15198;p43"/>
            <p:cNvGrpSpPr/>
            <p:nvPr/>
          </p:nvGrpSpPr>
          <p:grpSpPr>
            <a:xfrm rot="-1331127">
              <a:off x="7092693" y="3300023"/>
              <a:ext cx="677923" cy="848570"/>
              <a:chOff x="4889900" y="3786050"/>
              <a:chExt cx="1045700" cy="1308925"/>
            </a:xfrm>
          </p:grpSpPr>
          <p:sp>
            <p:nvSpPr>
              <p:cNvPr id="15199" name="Google Shape;15199;p43"/>
              <p:cNvSpPr/>
              <p:nvPr/>
            </p:nvSpPr>
            <p:spPr>
              <a:xfrm>
                <a:off x="5045275" y="4376550"/>
                <a:ext cx="658575" cy="634275"/>
              </a:xfrm>
              <a:custGeom>
                <a:rect b="b" l="l" r="r" t="t"/>
                <a:pathLst>
                  <a:path extrusionOk="0" h="25371" w="26343">
                    <a:moveTo>
                      <a:pt x="20963" y="1464"/>
                    </a:moveTo>
                    <a:cubicBezTo>
                      <a:pt x="21037" y="1464"/>
                      <a:pt x="21111" y="1519"/>
                      <a:pt x="21070" y="1601"/>
                    </a:cubicBezTo>
                    <a:cubicBezTo>
                      <a:pt x="21007" y="1831"/>
                      <a:pt x="21028" y="2103"/>
                      <a:pt x="21259" y="2229"/>
                    </a:cubicBezTo>
                    <a:cubicBezTo>
                      <a:pt x="21320" y="2265"/>
                      <a:pt x="21383" y="2281"/>
                      <a:pt x="21446" y="2281"/>
                    </a:cubicBezTo>
                    <a:cubicBezTo>
                      <a:pt x="21597" y="2281"/>
                      <a:pt x="21747" y="2192"/>
                      <a:pt x="21865" y="2103"/>
                    </a:cubicBezTo>
                    <a:cubicBezTo>
                      <a:pt x="21889" y="2087"/>
                      <a:pt x="21912" y="2080"/>
                      <a:pt x="21933" y="2080"/>
                    </a:cubicBezTo>
                    <a:cubicBezTo>
                      <a:pt x="22025" y="2080"/>
                      <a:pt x="22088" y="2206"/>
                      <a:pt x="22054" y="2291"/>
                    </a:cubicBezTo>
                    <a:cubicBezTo>
                      <a:pt x="21938" y="2497"/>
                      <a:pt x="21711" y="2600"/>
                      <a:pt x="21480" y="2600"/>
                    </a:cubicBezTo>
                    <a:cubicBezTo>
                      <a:pt x="21336" y="2600"/>
                      <a:pt x="21191" y="2560"/>
                      <a:pt x="21070" y="2480"/>
                    </a:cubicBezTo>
                    <a:cubicBezTo>
                      <a:pt x="20756" y="2270"/>
                      <a:pt x="20652" y="1831"/>
                      <a:pt x="20861" y="1517"/>
                    </a:cubicBezTo>
                    <a:cubicBezTo>
                      <a:pt x="20883" y="1480"/>
                      <a:pt x="20923" y="1464"/>
                      <a:pt x="20963" y="1464"/>
                    </a:cubicBezTo>
                    <a:close/>
                    <a:moveTo>
                      <a:pt x="22582" y="2741"/>
                    </a:moveTo>
                    <a:cubicBezTo>
                      <a:pt x="22615" y="2741"/>
                      <a:pt x="22648" y="2745"/>
                      <a:pt x="22681" y="2752"/>
                    </a:cubicBezTo>
                    <a:cubicBezTo>
                      <a:pt x="23058" y="2814"/>
                      <a:pt x="23309" y="3296"/>
                      <a:pt x="23058" y="3610"/>
                    </a:cubicBezTo>
                    <a:cubicBezTo>
                      <a:pt x="23033" y="3640"/>
                      <a:pt x="23004" y="3653"/>
                      <a:pt x="22974" y="3653"/>
                    </a:cubicBezTo>
                    <a:cubicBezTo>
                      <a:pt x="22903" y="3653"/>
                      <a:pt x="22834" y="3579"/>
                      <a:pt x="22849" y="3505"/>
                    </a:cubicBezTo>
                    <a:cubicBezTo>
                      <a:pt x="22891" y="3317"/>
                      <a:pt x="22849" y="3086"/>
                      <a:pt x="22660" y="3024"/>
                    </a:cubicBezTo>
                    <a:cubicBezTo>
                      <a:pt x="22630" y="3014"/>
                      <a:pt x="22601" y="3009"/>
                      <a:pt x="22572" y="3009"/>
                    </a:cubicBezTo>
                    <a:cubicBezTo>
                      <a:pt x="22363" y="3009"/>
                      <a:pt x="22208" y="3258"/>
                      <a:pt x="22263" y="3442"/>
                    </a:cubicBezTo>
                    <a:cubicBezTo>
                      <a:pt x="22275" y="3515"/>
                      <a:pt x="22224" y="3560"/>
                      <a:pt x="22170" y="3560"/>
                    </a:cubicBezTo>
                    <a:cubicBezTo>
                      <a:pt x="22132" y="3560"/>
                      <a:pt x="22092" y="3537"/>
                      <a:pt x="22075" y="3484"/>
                    </a:cubicBezTo>
                    <a:cubicBezTo>
                      <a:pt x="21940" y="3139"/>
                      <a:pt x="22228" y="2741"/>
                      <a:pt x="22582" y="2741"/>
                    </a:cubicBezTo>
                    <a:close/>
                    <a:moveTo>
                      <a:pt x="20054" y="3027"/>
                    </a:moveTo>
                    <a:cubicBezTo>
                      <a:pt x="20146" y="3027"/>
                      <a:pt x="20232" y="3119"/>
                      <a:pt x="20170" y="3212"/>
                    </a:cubicBezTo>
                    <a:cubicBezTo>
                      <a:pt x="20045" y="3358"/>
                      <a:pt x="19898" y="3547"/>
                      <a:pt x="19919" y="3756"/>
                    </a:cubicBezTo>
                    <a:cubicBezTo>
                      <a:pt x="19919" y="3840"/>
                      <a:pt x="19961" y="3965"/>
                      <a:pt x="20045" y="3986"/>
                    </a:cubicBezTo>
                    <a:cubicBezTo>
                      <a:pt x="20087" y="3986"/>
                      <a:pt x="20212" y="3923"/>
                      <a:pt x="20170" y="3882"/>
                    </a:cubicBezTo>
                    <a:cubicBezTo>
                      <a:pt x="20090" y="3769"/>
                      <a:pt x="20183" y="3631"/>
                      <a:pt x="20287" y="3631"/>
                    </a:cubicBezTo>
                    <a:cubicBezTo>
                      <a:pt x="20319" y="3631"/>
                      <a:pt x="20351" y="3643"/>
                      <a:pt x="20380" y="3672"/>
                    </a:cubicBezTo>
                    <a:cubicBezTo>
                      <a:pt x="20642" y="3935"/>
                      <a:pt x="20363" y="4329"/>
                      <a:pt x="20045" y="4329"/>
                    </a:cubicBezTo>
                    <a:cubicBezTo>
                      <a:pt x="19982" y="4329"/>
                      <a:pt x="19918" y="4313"/>
                      <a:pt x="19857" y="4279"/>
                    </a:cubicBezTo>
                    <a:cubicBezTo>
                      <a:pt x="19668" y="4154"/>
                      <a:pt x="19585" y="3944"/>
                      <a:pt x="19606" y="3735"/>
                    </a:cubicBezTo>
                    <a:cubicBezTo>
                      <a:pt x="19606" y="3463"/>
                      <a:pt x="19794" y="3254"/>
                      <a:pt x="19961" y="3065"/>
                    </a:cubicBezTo>
                    <a:cubicBezTo>
                      <a:pt x="19989" y="3038"/>
                      <a:pt x="20022" y="3027"/>
                      <a:pt x="20054" y="3027"/>
                    </a:cubicBezTo>
                    <a:close/>
                    <a:moveTo>
                      <a:pt x="2250" y="4803"/>
                    </a:moveTo>
                    <a:cubicBezTo>
                      <a:pt x="2298" y="4803"/>
                      <a:pt x="2352" y="4837"/>
                      <a:pt x="2364" y="4886"/>
                    </a:cubicBezTo>
                    <a:cubicBezTo>
                      <a:pt x="2379" y="5293"/>
                      <a:pt x="1999" y="5529"/>
                      <a:pt x="1632" y="5529"/>
                    </a:cubicBezTo>
                    <a:cubicBezTo>
                      <a:pt x="1472" y="5529"/>
                      <a:pt x="1314" y="5484"/>
                      <a:pt x="1193" y="5388"/>
                    </a:cubicBezTo>
                    <a:cubicBezTo>
                      <a:pt x="1125" y="5320"/>
                      <a:pt x="1195" y="5225"/>
                      <a:pt x="1268" y="5225"/>
                    </a:cubicBezTo>
                    <a:cubicBezTo>
                      <a:pt x="1285" y="5225"/>
                      <a:pt x="1303" y="5230"/>
                      <a:pt x="1318" y="5242"/>
                    </a:cubicBezTo>
                    <a:cubicBezTo>
                      <a:pt x="1410" y="5316"/>
                      <a:pt x="1510" y="5348"/>
                      <a:pt x="1608" y="5348"/>
                    </a:cubicBezTo>
                    <a:cubicBezTo>
                      <a:pt x="1867" y="5348"/>
                      <a:pt x="2115" y="5123"/>
                      <a:pt x="2176" y="4865"/>
                    </a:cubicBezTo>
                    <a:cubicBezTo>
                      <a:pt x="2185" y="4821"/>
                      <a:pt x="2216" y="4803"/>
                      <a:pt x="2250" y="4803"/>
                    </a:cubicBezTo>
                    <a:close/>
                    <a:moveTo>
                      <a:pt x="10899" y="5270"/>
                    </a:moveTo>
                    <a:cubicBezTo>
                      <a:pt x="10956" y="5270"/>
                      <a:pt x="11009" y="5315"/>
                      <a:pt x="10985" y="5388"/>
                    </a:cubicBezTo>
                    <a:cubicBezTo>
                      <a:pt x="10922" y="5607"/>
                      <a:pt x="11152" y="5791"/>
                      <a:pt x="11369" y="5791"/>
                    </a:cubicBezTo>
                    <a:cubicBezTo>
                      <a:pt x="11442" y="5791"/>
                      <a:pt x="11513" y="5770"/>
                      <a:pt x="11571" y="5723"/>
                    </a:cubicBezTo>
                    <a:cubicBezTo>
                      <a:pt x="11592" y="5702"/>
                      <a:pt x="11618" y="5693"/>
                      <a:pt x="11644" y="5693"/>
                    </a:cubicBezTo>
                    <a:cubicBezTo>
                      <a:pt x="11723" y="5693"/>
                      <a:pt x="11801" y="5775"/>
                      <a:pt x="11738" y="5869"/>
                    </a:cubicBezTo>
                    <a:cubicBezTo>
                      <a:pt x="11644" y="5987"/>
                      <a:pt x="11514" y="6036"/>
                      <a:pt x="11380" y="6036"/>
                    </a:cubicBezTo>
                    <a:cubicBezTo>
                      <a:pt x="11035" y="6036"/>
                      <a:pt x="10661" y="5708"/>
                      <a:pt x="10797" y="5346"/>
                    </a:cubicBezTo>
                    <a:cubicBezTo>
                      <a:pt x="10814" y="5294"/>
                      <a:pt x="10857" y="5270"/>
                      <a:pt x="10899" y="5270"/>
                    </a:cubicBezTo>
                    <a:close/>
                    <a:moveTo>
                      <a:pt x="1978" y="6294"/>
                    </a:moveTo>
                    <a:cubicBezTo>
                      <a:pt x="2162" y="6294"/>
                      <a:pt x="2337" y="6382"/>
                      <a:pt x="2406" y="6581"/>
                    </a:cubicBezTo>
                    <a:cubicBezTo>
                      <a:pt x="2447" y="6662"/>
                      <a:pt x="2382" y="6717"/>
                      <a:pt x="2309" y="6717"/>
                    </a:cubicBezTo>
                    <a:cubicBezTo>
                      <a:pt x="2269" y="6717"/>
                      <a:pt x="2226" y="6701"/>
                      <a:pt x="2197" y="6664"/>
                    </a:cubicBezTo>
                    <a:cubicBezTo>
                      <a:pt x="2145" y="6586"/>
                      <a:pt x="2045" y="6547"/>
                      <a:pt x="1944" y="6547"/>
                    </a:cubicBezTo>
                    <a:cubicBezTo>
                      <a:pt x="1802" y="6547"/>
                      <a:pt x="1657" y="6623"/>
                      <a:pt x="1632" y="6769"/>
                    </a:cubicBezTo>
                    <a:cubicBezTo>
                      <a:pt x="1632" y="6832"/>
                      <a:pt x="1580" y="6863"/>
                      <a:pt x="1528" y="6863"/>
                    </a:cubicBezTo>
                    <a:cubicBezTo>
                      <a:pt x="1475" y="6863"/>
                      <a:pt x="1423" y="6832"/>
                      <a:pt x="1423" y="6769"/>
                    </a:cubicBezTo>
                    <a:cubicBezTo>
                      <a:pt x="1435" y="6474"/>
                      <a:pt x="1715" y="6294"/>
                      <a:pt x="1978" y="6294"/>
                    </a:cubicBezTo>
                    <a:close/>
                    <a:moveTo>
                      <a:pt x="23491" y="12437"/>
                    </a:moveTo>
                    <a:cubicBezTo>
                      <a:pt x="23507" y="12437"/>
                      <a:pt x="23523" y="12438"/>
                      <a:pt x="23539" y="12439"/>
                    </a:cubicBezTo>
                    <a:cubicBezTo>
                      <a:pt x="23623" y="12460"/>
                      <a:pt x="23707" y="12502"/>
                      <a:pt x="23686" y="12586"/>
                    </a:cubicBezTo>
                    <a:cubicBezTo>
                      <a:pt x="23665" y="12732"/>
                      <a:pt x="23665" y="12858"/>
                      <a:pt x="23644" y="13004"/>
                    </a:cubicBezTo>
                    <a:cubicBezTo>
                      <a:pt x="23633" y="13077"/>
                      <a:pt x="23571" y="13114"/>
                      <a:pt x="23510" y="13114"/>
                    </a:cubicBezTo>
                    <a:cubicBezTo>
                      <a:pt x="23450" y="13114"/>
                      <a:pt x="23393" y="13077"/>
                      <a:pt x="23393" y="13004"/>
                    </a:cubicBezTo>
                    <a:cubicBezTo>
                      <a:pt x="23393" y="12921"/>
                      <a:pt x="23393" y="12858"/>
                      <a:pt x="23393" y="12774"/>
                    </a:cubicBezTo>
                    <a:cubicBezTo>
                      <a:pt x="23204" y="12858"/>
                      <a:pt x="23058" y="13067"/>
                      <a:pt x="23142" y="13297"/>
                    </a:cubicBezTo>
                    <a:cubicBezTo>
                      <a:pt x="23169" y="13379"/>
                      <a:pt x="23099" y="13443"/>
                      <a:pt x="23029" y="13443"/>
                    </a:cubicBezTo>
                    <a:cubicBezTo>
                      <a:pt x="22991" y="13443"/>
                      <a:pt x="22954" y="13425"/>
                      <a:pt x="22932" y="13381"/>
                    </a:cubicBezTo>
                    <a:cubicBezTo>
                      <a:pt x="22771" y="12997"/>
                      <a:pt x="23039" y="12437"/>
                      <a:pt x="23491" y="12437"/>
                    </a:cubicBezTo>
                    <a:close/>
                    <a:moveTo>
                      <a:pt x="5694" y="12559"/>
                    </a:moveTo>
                    <a:cubicBezTo>
                      <a:pt x="5767" y="12559"/>
                      <a:pt x="5845" y="12626"/>
                      <a:pt x="5817" y="12711"/>
                    </a:cubicBezTo>
                    <a:cubicBezTo>
                      <a:pt x="5733" y="12941"/>
                      <a:pt x="5796" y="13213"/>
                      <a:pt x="6026" y="13339"/>
                    </a:cubicBezTo>
                    <a:cubicBezTo>
                      <a:pt x="6097" y="13378"/>
                      <a:pt x="6171" y="13394"/>
                      <a:pt x="6246" y="13394"/>
                    </a:cubicBezTo>
                    <a:cubicBezTo>
                      <a:pt x="6413" y="13394"/>
                      <a:pt x="6580" y="13309"/>
                      <a:pt x="6696" y="13193"/>
                    </a:cubicBezTo>
                    <a:cubicBezTo>
                      <a:pt x="6722" y="13172"/>
                      <a:pt x="6749" y="13162"/>
                      <a:pt x="6775" y="13162"/>
                    </a:cubicBezTo>
                    <a:cubicBezTo>
                      <a:pt x="6851" y="13162"/>
                      <a:pt x="6910" y="13245"/>
                      <a:pt x="6863" y="13339"/>
                    </a:cubicBezTo>
                    <a:cubicBezTo>
                      <a:pt x="6751" y="13562"/>
                      <a:pt x="6500" y="13683"/>
                      <a:pt x="6252" y="13683"/>
                    </a:cubicBezTo>
                    <a:cubicBezTo>
                      <a:pt x="6128" y="13683"/>
                      <a:pt x="6005" y="13653"/>
                      <a:pt x="5901" y="13590"/>
                    </a:cubicBezTo>
                    <a:cubicBezTo>
                      <a:pt x="5566" y="13402"/>
                      <a:pt x="5461" y="12962"/>
                      <a:pt x="5608" y="12607"/>
                    </a:cubicBezTo>
                    <a:cubicBezTo>
                      <a:pt x="5628" y="12574"/>
                      <a:pt x="5660" y="12559"/>
                      <a:pt x="5694" y="12559"/>
                    </a:cubicBezTo>
                    <a:close/>
                    <a:moveTo>
                      <a:pt x="6827" y="14259"/>
                    </a:moveTo>
                    <a:cubicBezTo>
                      <a:pt x="7130" y="14259"/>
                      <a:pt x="7404" y="14603"/>
                      <a:pt x="7282" y="14908"/>
                    </a:cubicBezTo>
                    <a:cubicBezTo>
                      <a:pt x="7255" y="14969"/>
                      <a:pt x="7200" y="14998"/>
                      <a:pt x="7147" y="14998"/>
                    </a:cubicBezTo>
                    <a:cubicBezTo>
                      <a:pt x="7074" y="14998"/>
                      <a:pt x="7006" y="14943"/>
                      <a:pt x="7030" y="14845"/>
                    </a:cubicBezTo>
                    <a:cubicBezTo>
                      <a:pt x="7072" y="14699"/>
                      <a:pt x="6968" y="14511"/>
                      <a:pt x="6821" y="14511"/>
                    </a:cubicBezTo>
                    <a:cubicBezTo>
                      <a:pt x="6813" y="14510"/>
                      <a:pt x="6805" y="14509"/>
                      <a:pt x="6797" y="14509"/>
                    </a:cubicBezTo>
                    <a:cubicBezTo>
                      <a:pt x="6624" y="14509"/>
                      <a:pt x="6530" y="14726"/>
                      <a:pt x="6570" y="14866"/>
                    </a:cubicBezTo>
                    <a:cubicBezTo>
                      <a:pt x="6584" y="14922"/>
                      <a:pt x="6533" y="14969"/>
                      <a:pt x="6485" y="14969"/>
                    </a:cubicBezTo>
                    <a:cubicBezTo>
                      <a:pt x="6461" y="14969"/>
                      <a:pt x="6438" y="14957"/>
                      <a:pt x="6424" y="14929"/>
                    </a:cubicBezTo>
                    <a:cubicBezTo>
                      <a:pt x="6298" y="14636"/>
                      <a:pt x="6486" y="14281"/>
                      <a:pt x="6800" y="14260"/>
                    </a:cubicBezTo>
                    <a:cubicBezTo>
                      <a:pt x="6809" y="14259"/>
                      <a:pt x="6818" y="14259"/>
                      <a:pt x="6827" y="14259"/>
                    </a:cubicBezTo>
                    <a:close/>
                    <a:moveTo>
                      <a:pt x="2437" y="19246"/>
                    </a:moveTo>
                    <a:cubicBezTo>
                      <a:pt x="2523" y="19246"/>
                      <a:pt x="2616" y="19353"/>
                      <a:pt x="2553" y="19449"/>
                    </a:cubicBezTo>
                    <a:cubicBezTo>
                      <a:pt x="2469" y="19553"/>
                      <a:pt x="2448" y="19721"/>
                      <a:pt x="2595" y="19804"/>
                    </a:cubicBezTo>
                    <a:cubicBezTo>
                      <a:pt x="2630" y="19832"/>
                      <a:pt x="2671" y="19844"/>
                      <a:pt x="2715" y="19844"/>
                    </a:cubicBezTo>
                    <a:cubicBezTo>
                      <a:pt x="2802" y="19844"/>
                      <a:pt x="2895" y="19797"/>
                      <a:pt x="2950" y="19742"/>
                    </a:cubicBezTo>
                    <a:cubicBezTo>
                      <a:pt x="2978" y="19714"/>
                      <a:pt x="3009" y="19703"/>
                      <a:pt x="3040" y="19703"/>
                    </a:cubicBezTo>
                    <a:cubicBezTo>
                      <a:pt x="3127" y="19703"/>
                      <a:pt x="3206" y="19795"/>
                      <a:pt x="3160" y="19888"/>
                    </a:cubicBezTo>
                    <a:cubicBezTo>
                      <a:pt x="3069" y="20069"/>
                      <a:pt x="2890" y="20163"/>
                      <a:pt x="2712" y="20163"/>
                    </a:cubicBezTo>
                    <a:cubicBezTo>
                      <a:pt x="2603" y="20163"/>
                      <a:pt x="2494" y="20127"/>
                      <a:pt x="2406" y="20055"/>
                    </a:cubicBezTo>
                    <a:cubicBezTo>
                      <a:pt x="2176" y="19867"/>
                      <a:pt x="2155" y="19511"/>
                      <a:pt x="2364" y="19281"/>
                    </a:cubicBezTo>
                    <a:cubicBezTo>
                      <a:pt x="2385" y="19256"/>
                      <a:pt x="2411" y="19246"/>
                      <a:pt x="2437" y="19246"/>
                    </a:cubicBezTo>
                    <a:close/>
                    <a:moveTo>
                      <a:pt x="13965" y="19876"/>
                    </a:moveTo>
                    <a:cubicBezTo>
                      <a:pt x="14240" y="19876"/>
                      <a:pt x="14501" y="19981"/>
                      <a:pt x="14626" y="20265"/>
                    </a:cubicBezTo>
                    <a:cubicBezTo>
                      <a:pt x="14709" y="20453"/>
                      <a:pt x="14689" y="20683"/>
                      <a:pt x="14584" y="20871"/>
                    </a:cubicBezTo>
                    <a:cubicBezTo>
                      <a:pt x="14502" y="21002"/>
                      <a:pt x="14357" y="21107"/>
                      <a:pt x="14217" y="21107"/>
                    </a:cubicBezTo>
                    <a:cubicBezTo>
                      <a:pt x="14178" y="21107"/>
                      <a:pt x="14139" y="21099"/>
                      <a:pt x="14103" y="21081"/>
                    </a:cubicBezTo>
                    <a:cubicBezTo>
                      <a:pt x="13998" y="21018"/>
                      <a:pt x="13998" y="20871"/>
                      <a:pt x="14103" y="20830"/>
                    </a:cubicBezTo>
                    <a:cubicBezTo>
                      <a:pt x="14186" y="20767"/>
                      <a:pt x="14270" y="20767"/>
                      <a:pt x="14333" y="20662"/>
                    </a:cubicBezTo>
                    <a:cubicBezTo>
                      <a:pt x="14375" y="20558"/>
                      <a:pt x="14375" y="20432"/>
                      <a:pt x="14333" y="20348"/>
                    </a:cubicBezTo>
                    <a:cubicBezTo>
                      <a:pt x="14255" y="20202"/>
                      <a:pt x="14109" y="20151"/>
                      <a:pt x="13950" y="20151"/>
                    </a:cubicBezTo>
                    <a:cubicBezTo>
                      <a:pt x="13767" y="20151"/>
                      <a:pt x="13567" y="20219"/>
                      <a:pt x="13433" y="20286"/>
                    </a:cubicBezTo>
                    <a:cubicBezTo>
                      <a:pt x="13417" y="20294"/>
                      <a:pt x="13401" y="20297"/>
                      <a:pt x="13386" y="20297"/>
                    </a:cubicBezTo>
                    <a:cubicBezTo>
                      <a:pt x="13280" y="20297"/>
                      <a:pt x="13198" y="20129"/>
                      <a:pt x="13308" y="20055"/>
                    </a:cubicBezTo>
                    <a:cubicBezTo>
                      <a:pt x="13489" y="19950"/>
                      <a:pt x="13732" y="19876"/>
                      <a:pt x="13965" y="19876"/>
                    </a:cubicBezTo>
                    <a:close/>
                    <a:moveTo>
                      <a:pt x="15715" y="20384"/>
                    </a:moveTo>
                    <a:cubicBezTo>
                      <a:pt x="15790" y="20384"/>
                      <a:pt x="15862" y="20477"/>
                      <a:pt x="15797" y="20558"/>
                    </a:cubicBezTo>
                    <a:cubicBezTo>
                      <a:pt x="15651" y="20704"/>
                      <a:pt x="15672" y="20997"/>
                      <a:pt x="15860" y="21102"/>
                    </a:cubicBezTo>
                    <a:cubicBezTo>
                      <a:pt x="15898" y="21119"/>
                      <a:pt x="15934" y="21126"/>
                      <a:pt x="15969" y="21126"/>
                    </a:cubicBezTo>
                    <a:cubicBezTo>
                      <a:pt x="16148" y="21126"/>
                      <a:pt x="16289" y="20925"/>
                      <a:pt x="16341" y="20767"/>
                    </a:cubicBezTo>
                    <a:cubicBezTo>
                      <a:pt x="16362" y="20715"/>
                      <a:pt x="16409" y="20688"/>
                      <a:pt x="16454" y="20688"/>
                    </a:cubicBezTo>
                    <a:cubicBezTo>
                      <a:pt x="16498" y="20688"/>
                      <a:pt x="16540" y="20715"/>
                      <a:pt x="16551" y="20767"/>
                    </a:cubicBezTo>
                    <a:cubicBezTo>
                      <a:pt x="16653" y="21124"/>
                      <a:pt x="16298" y="21398"/>
                      <a:pt x="15971" y="21398"/>
                    </a:cubicBezTo>
                    <a:cubicBezTo>
                      <a:pt x="15896" y="21398"/>
                      <a:pt x="15822" y="21384"/>
                      <a:pt x="15756" y="21353"/>
                    </a:cubicBezTo>
                    <a:cubicBezTo>
                      <a:pt x="15421" y="21164"/>
                      <a:pt x="15358" y="20662"/>
                      <a:pt x="15651" y="20411"/>
                    </a:cubicBezTo>
                    <a:cubicBezTo>
                      <a:pt x="15670" y="20392"/>
                      <a:pt x="15693" y="20384"/>
                      <a:pt x="15715" y="20384"/>
                    </a:cubicBezTo>
                    <a:close/>
                    <a:moveTo>
                      <a:pt x="15144" y="22361"/>
                    </a:moveTo>
                    <a:cubicBezTo>
                      <a:pt x="15310" y="22361"/>
                      <a:pt x="15474" y="22429"/>
                      <a:pt x="15588" y="22566"/>
                    </a:cubicBezTo>
                    <a:cubicBezTo>
                      <a:pt x="15797" y="22817"/>
                      <a:pt x="15735" y="23215"/>
                      <a:pt x="15484" y="23403"/>
                    </a:cubicBezTo>
                    <a:cubicBezTo>
                      <a:pt x="15462" y="23418"/>
                      <a:pt x="15440" y="23424"/>
                      <a:pt x="15419" y="23424"/>
                    </a:cubicBezTo>
                    <a:cubicBezTo>
                      <a:pt x="15321" y="23424"/>
                      <a:pt x="15247" y="23284"/>
                      <a:pt x="15316" y="23215"/>
                    </a:cubicBezTo>
                    <a:cubicBezTo>
                      <a:pt x="15442" y="23089"/>
                      <a:pt x="15484" y="22859"/>
                      <a:pt x="15379" y="22713"/>
                    </a:cubicBezTo>
                    <a:cubicBezTo>
                      <a:pt x="15321" y="22619"/>
                      <a:pt x="15223" y="22578"/>
                      <a:pt x="15119" y="22578"/>
                    </a:cubicBezTo>
                    <a:cubicBezTo>
                      <a:pt x="15037" y="22578"/>
                      <a:pt x="14951" y="22604"/>
                      <a:pt x="14877" y="22650"/>
                    </a:cubicBezTo>
                    <a:cubicBezTo>
                      <a:pt x="14863" y="22661"/>
                      <a:pt x="14847" y="22665"/>
                      <a:pt x="14832" y="22665"/>
                    </a:cubicBezTo>
                    <a:cubicBezTo>
                      <a:pt x="14756" y="22665"/>
                      <a:pt x="14682" y="22556"/>
                      <a:pt x="14751" y="22504"/>
                    </a:cubicBezTo>
                    <a:cubicBezTo>
                      <a:pt x="14865" y="22408"/>
                      <a:pt x="15005" y="22361"/>
                      <a:pt x="15144" y="22361"/>
                    </a:cubicBezTo>
                    <a:close/>
                    <a:moveTo>
                      <a:pt x="19373" y="0"/>
                    </a:moveTo>
                    <a:cubicBezTo>
                      <a:pt x="16928" y="0"/>
                      <a:pt x="14461" y="406"/>
                      <a:pt x="12052" y="931"/>
                    </a:cubicBezTo>
                    <a:cubicBezTo>
                      <a:pt x="9813" y="1433"/>
                      <a:pt x="7595" y="2019"/>
                      <a:pt x="5336" y="2459"/>
                    </a:cubicBezTo>
                    <a:cubicBezTo>
                      <a:pt x="4253" y="2657"/>
                      <a:pt x="3078" y="2922"/>
                      <a:pt x="1938" y="2922"/>
                    </a:cubicBezTo>
                    <a:cubicBezTo>
                      <a:pt x="1272" y="2922"/>
                      <a:pt x="617" y="2831"/>
                      <a:pt x="0" y="2584"/>
                    </a:cubicBezTo>
                    <a:lnTo>
                      <a:pt x="0" y="2584"/>
                    </a:lnTo>
                    <a:cubicBezTo>
                      <a:pt x="0" y="7146"/>
                      <a:pt x="126" y="11686"/>
                      <a:pt x="460" y="16247"/>
                    </a:cubicBezTo>
                    <a:cubicBezTo>
                      <a:pt x="628" y="18382"/>
                      <a:pt x="502" y="21018"/>
                      <a:pt x="1528" y="22964"/>
                    </a:cubicBezTo>
                    <a:cubicBezTo>
                      <a:pt x="2804" y="25370"/>
                      <a:pt x="6026" y="25077"/>
                      <a:pt x="8370" y="25182"/>
                    </a:cubicBezTo>
                    <a:cubicBezTo>
                      <a:pt x="10453" y="25271"/>
                      <a:pt x="12559" y="25334"/>
                      <a:pt x="14667" y="25334"/>
                    </a:cubicBezTo>
                    <a:cubicBezTo>
                      <a:pt x="17492" y="25334"/>
                      <a:pt x="20320" y="25221"/>
                      <a:pt x="23100" y="24910"/>
                    </a:cubicBezTo>
                    <a:cubicBezTo>
                      <a:pt x="26343" y="24554"/>
                      <a:pt x="26071" y="21416"/>
                      <a:pt x="26071" y="18905"/>
                    </a:cubicBezTo>
                    <a:cubicBezTo>
                      <a:pt x="26050" y="16373"/>
                      <a:pt x="26050" y="13862"/>
                      <a:pt x="26050" y="11351"/>
                    </a:cubicBezTo>
                    <a:cubicBezTo>
                      <a:pt x="26029" y="7983"/>
                      <a:pt x="26008" y="4593"/>
                      <a:pt x="25987" y="1224"/>
                    </a:cubicBezTo>
                    <a:lnTo>
                      <a:pt x="25945" y="1224"/>
                    </a:lnTo>
                    <a:cubicBezTo>
                      <a:pt x="23811" y="337"/>
                      <a:pt x="21601" y="0"/>
                      <a:pt x="1937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00" name="Google Shape;15200;p43"/>
              <p:cNvSpPr/>
              <p:nvPr/>
            </p:nvSpPr>
            <p:spPr>
              <a:xfrm>
                <a:off x="5758750" y="4400475"/>
                <a:ext cx="163250" cy="463350"/>
              </a:xfrm>
              <a:custGeom>
                <a:rect b="b" l="l" r="r" t="t"/>
                <a:pathLst>
                  <a:path extrusionOk="0" h="18534" w="6530">
                    <a:moveTo>
                      <a:pt x="2176" y="1"/>
                    </a:moveTo>
                    <a:cubicBezTo>
                      <a:pt x="1451" y="1"/>
                      <a:pt x="726" y="44"/>
                      <a:pt x="1" y="58"/>
                    </a:cubicBezTo>
                    <a:lnTo>
                      <a:pt x="22" y="2004"/>
                    </a:lnTo>
                    <a:cubicBezTo>
                      <a:pt x="64" y="1983"/>
                      <a:pt x="85" y="1962"/>
                      <a:pt x="126" y="1962"/>
                    </a:cubicBezTo>
                    <a:cubicBezTo>
                      <a:pt x="508" y="1942"/>
                      <a:pt x="1002" y="1897"/>
                      <a:pt x="1510" y="1897"/>
                    </a:cubicBezTo>
                    <a:cubicBezTo>
                      <a:pt x="2564" y="1897"/>
                      <a:pt x="3680" y="2090"/>
                      <a:pt x="3976" y="3092"/>
                    </a:cubicBezTo>
                    <a:cubicBezTo>
                      <a:pt x="4207" y="3929"/>
                      <a:pt x="3997" y="5017"/>
                      <a:pt x="3997" y="5896"/>
                    </a:cubicBezTo>
                    <a:cubicBezTo>
                      <a:pt x="3976" y="7067"/>
                      <a:pt x="3935" y="8239"/>
                      <a:pt x="3914" y="9411"/>
                    </a:cubicBezTo>
                    <a:cubicBezTo>
                      <a:pt x="3893" y="10583"/>
                      <a:pt x="3872" y="11754"/>
                      <a:pt x="3851" y="12926"/>
                    </a:cubicBezTo>
                    <a:cubicBezTo>
                      <a:pt x="3830" y="13575"/>
                      <a:pt x="3976" y="14537"/>
                      <a:pt x="3704" y="15144"/>
                    </a:cubicBezTo>
                    <a:cubicBezTo>
                      <a:pt x="3378" y="15906"/>
                      <a:pt x="2424" y="16031"/>
                      <a:pt x="1520" y="16031"/>
                    </a:cubicBezTo>
                    <a:cubicBezTo>
                      <a:pt x="1078" y="16031"/>
                      <a:pt x="648" y="16001"/>
                      <a:pt x="310" y="16001"/>
                    </a:cubicBezTo>
                    <a:cubicBezTo>
                      <a:pt x="276" y="16001"/>
                      <a:pt x="242" y="16001"/>
                      <a:pt x="210" y="16002"/>
                    </a:cubicBezTo>
                    <a:lnTo>
                      <a:pt x="210" y="16985"/>
                    </a:lnTo>
                    <a:cubicBezTo>
                      <a:pt x="210" y="17466"/>
                      <a:pt x="252" y="17990"/>
                      <a:pt x="273" y="18534"/>
                    </a:cubicBezTo>
                    <a:cubicBezTo>
                      <a:pt x="1319" y="18492"/>
                      <a:pt x="2365" y="18471"/>
                      <a:pt x="3411" y="18450"/>
                    </a:cubicBezTo>
                    <a:cubicBezTo>
                      <a:pt x="3504" y="18448"/>
                      <a:pt x="3595" y="18447"/>
                      <a:pt x="3682" y="18447"/>
                    </a:cubicBezTo>
                    <a:cubicBezTo>
                      <a:pt x="3765" y="18447"/>
                      <a:pt x="3845" y="18448"/>
                      <a:pt x="3923" y="18448"/>
                    </a:cubicBezTo>
                    <a:cubicBezTo>
                      <a:pt x="4532" y="18448"/>
                      <a:pt x="5024" y="18418"/>
                      <a:pt x="5504" y="17906"/>
                    </a:cubicBezTo>
                    <a:cubicBezTo>
                      <a:pt x="6069" y="17341"/>
                      <a:pt x="6069" y="17006"/>
                      <a:pt x="6111" y="16232"/>
                    </a:cubicBezTo>
                    <a:cubicBezTo>
                      <a:pt x="6257" y="14056"/>
                      <a:pt x="6257" y="11859"/>
                      <a:pt x="6320" y="9662"/>
                    </a:cubicBezTo>
                    <a:cubicBezTo>
                      <a:pt x="6383" y="7528"/>
                      <a:pt x="6529" y="5331"/>
                      <a:pt x="6278" y="3176"/>
                    </a:cubicBezTo>
                    <a:cubicBezTo>
                      <a:pt x="6152" y="2171"/>
                      <a:pt x="6048" y="1000"/>
                      <a:pt x="5044" y="435"/>
                    </a:cubicBezTo>
                    <a:cubicBezTo>
                      <a:pt x="4520" y="142"/>
                      <a:pt x="3767" y="79"/>
                      <a:pt x="3202" y="37"/>
                    </a:cubicBezTo>
                    <a:cubicBezTo>
                      <a:pt x="2860" y="10"/>
                      <a:pt x="2518" y="1"/>
                      <a:pt x="217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01" name="Google Shape;15201;p43"/>
              <p:cNvSpPr/>
              <p:nvPr/>
            </p:nvSpPr>
            <p:spPr>
              <a:xfrm>
                <a:off x="5004475" y="4276900"/>
                <a:ext cx="746475" cy="804075"/>
              </a:xfrm>
              <a:custGeom>
                <a:rect b="b" l="l" r="r" t="t"/>
                <a:pathLst>
                  <a:path extrusionOk="0" h="32163" w="29859">
                    <a:moveTo>
                      <a:pt x="29523" y="0"/>
                    </a:moveTo>
                    <a:cubicBezTo>
                      <a:pt x="29063" y="168"/>
                      <a:pt x="28582" y="293"/>
                      <a:pt x="28121" y="335"/>
                    </a:cubicBezTo>
                    <a:cubicBezTo>
                      <a:pt x="28142" y="6905"/>
                      <a:pt x="28142" y="13454"/>
                      <a:pt x="28163" y="20024"/>
                    </a:cubicBezTo>
                    <a:cubicBezTo>
                      <a:pt x="28184" y="22284"/>
                      <a:pt x="28603" y="25004"/>
                      <a:pt x="27849" y="27180"/>
                    </a:cubicBezTo>
                    <a:cubicBezTo>
                      <a:pt x="27222" y="29042"/>
                      <a:pt x="25611" y="29314"/>
                      <a:pt x="23832" y="29440"/>
                    </a:cubicBezTo>
                    <a:cubicBezTo>
                      <a:pt x="20765" y="29666"/>
                      <a:pt x="17644" y="29819"/>
                      <a:pt x="14526" y="29819"/>
                    </a:cubicBezTo>
                    <a:cubicBezTo>
                      <a:pt x="11880" y="29819"/>
                      <a:pt x="9236" y="29709"/>
                      <a:pt x="6633" y="29440"/>
                    </a:cubicBezTo>
                    <a:cubicBezTo>
                      <a:pt x="4854" y="29251"/>
                      <a:pt x="3369" y="28582"/>
                      <a:pt x="2616" y="26866"/>
                    </a:cubicBezTo>
                    <a:cubicBezTo>
                      <a:pt x="1758" y="24941"/>
                      <a:pt x="1800" y="22556"/>
                      <a:pt x="1653" y="20484"/>
                    </a:cubicBezTo>
                    <a:cubicBezTo>
                      <a:pt x="1214" y="14647"/>
                      <a:pt x="1046" y="8788"/>
                      <a:pt x="1318" y="2950"/>
                    </a:cubicBezTo>
                    <a:cubicBezTo>
                      <a:pt x="1318" y="2867"/>
                      <a:pt x="1360" y="2825"/>
                      <a:pt x="1402" y="2804"/>
                    </a:cubicBezTo>
                    <a:cubicBezTo>
                      <a:pt x="1402" y="2783"/>
                      <a:pt x="1402" y="2762"/>
                      <a:pt x="1402" y="2741"/>
                    </a:cubicBezTo>
                    <a:cubicBezTo>
                      <a:pt x="963" y="3076"/>
                      <a:pt x="481" y="3285"/>
                      <a:pt x="0" y="3390"/>
                    </a:cubicBezTo>
                    <a:cubicBezTo>
                      <a:pt x="377" y="9834"/>
                      <a:pt x="419" y="16300"/>
                      <a:pt x="628" y="22744"/>
                    </a:cubicBezTo>
                    <a:cubicBezTo>
                      <a:pt x="691" y="25046"/>
                      <a:pt x="711" y="27682"/>
                      <a:pt x="2113" y="29628"/>
                    </a:cubicBezTo>
                    <a:cubicBezTo>
                      <a:pt x="3745" y="31951"/>
                      <a:pt x="6758" y="31930"/>
                      <a:pt x="9311" y="32013"/>
                    </a:cubicBezTo>
                    <a:cubicBezTo>
                      <a:pt x="12157" y="32097"/>
                      <a:pt x="15002" y="32118"/>
                      <a:pt x="17827" y="32118"/>
                    </a:cubicBezTo>
                    <a:cubicBezTo>
                      <a:pt x="17941" y="32117"/>
                      <a:pt x="18056" y="32117"/>
                      <a:pt x="18172" y="32117"/>
                    </a:cubicBezTo>
                    <a:cubicBezTo>
                      <a:pt x="19406" y="32117"/>
                      <a:pt x="20686" y="32163"/>
                      <a:pt x="21963" y="32163"/>
                    </a:cubicBezTo>
                    <a:cubicBezTo>
                      <a:pt x="23423" y="32163"/>
                      <a:pt x="24880" y="32103"/>
                      <a:pt x="26259" y="31846"/>
                    </a:cubicBezTo>
                    <a:cubicBezTo>
                      <a:pt x="29461" y="31239"/>
                      <a:pt x="29858" y="28582"/>
                      <a:pt x="29837" y="25778"/>
                    </a:cubicBezTo>
                    <a:cubicBezTo>
                      <a:pt x="29795" y="22870"/>
                      <a:pt x="29753" y="19961"/>
                      <a:pt x="29733" y="17032"/>
                    </a:cubicBezTo>
                    <a:cubicBezTo>
                      <a:pt x="29649" y="11362"/>
                      <a:pt x="29586" y="5671"/>
                      <a:pt x="2952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02" name="Google Shape;15202;p43"/>
              <p:cNvSpPr/>
              <p:nvPr/>
            </p:nvSpPr>
            <p:spPr>
              <a:xfrm>
                <a:off x="5045275" y="4222500"/>
                <a:ext cx="649700" cy="220625"/>
              </a:xfrm>
              <a:custGeom>
                <a:rect b="b" l="l" r="r" t="t"/>
                <a:pathLst>
                  <a:path extrusionOk="0" h="8825" w="25988">
                    <a:moveTo>
                      <a:pt x="17848" y="0"/>
                    </a:moveTo>
                    <a:cubicBezTo>
                      <a:pt x="17623" y="1697"/>
                      <a:pt x="16094" y="2962"/>
                      <a:pt x="14553" y="2962"/>
                    </a:cubicBezTo>
                    <a:cubicBezTo>
                      <a:pt x="13946" y="2962"/>
                      <a:pt x="13337" y="2766"/>
                      <a:pt x="12805" y="2323"/>
                    </a:cubicBezTo>
                    <a:cubicBezTo>
                      <a:pt x="12652" y="3784"/>
                      <a:pt x="11429" y="4751"/>
                      <a:pt x="10174" y="4751"/>
                    </a:cubicBezTo>
                    <a:cubicBezTo>
                      <a:pt x="9380" y="4751"/>
                      <a:pt x="8573" y="4365"/>
                      <a:pt x="8014" y="3474"/>
                    </a:cubicBezTo>
                    <a:cubicBezTo>
                      <a:pt x="7867" y="3474"/>
                      <a:pt x="7700" y="3474"/>
                      <a:pt x="7533" y="3453"/>
                    </a:cubicBezTo>
                    <a:cubicBezTo>
                      <a:pt x="7198" y="5566"/>
                      <a:pt x="5754" y="7470"/>
                      <a:pt x="3515" y="7742"/>
                    </a:cubicBezTo>
                    <a:cubicBezTo>
                      <a:pt x="3379" y="7757"/>
                      <a:pt x="3243" y="7765"/>
                      <a:pt x="3108" y="7765"/>
                    </a:cubicBezTo>
                    <a:cubicBezTo>
                      <a:pt x="1783" y="7765"/>
                      <a:pt x="513" y="7038"/>
                      <a:pt x="0" y="5880"/>
                    </a:cubicBezTo>
                    <a:cubicBezTo>
                      <a:pt x="0" y="6779"/>
                      <a:pt x="0" y="7658"/>
                      <a:pt x="0" y="8558"/>
                    </a:cubicBezTo>
                    <a:cubicBezTo>
                      <a:pt x="586" y="8748"/>
                      <a:pt x="1215" y="8825"/>
                      <a:pt x="1866" y="8825"/>
                    </a:cubicBezTo>
                    <a:cubicBezTo>
                      <a:pt x="3797" y="8825"/>
                      <a:pt x="5916" y="8149"/>
                      <a:pt x="7637" y="7742"/>
                    </a:cubicBezTo>
                    <a:cubicBezTo>
                      <a:pt x="9876" y="7219"/>
                      <a:pt x="12094" y="6633"/>
                      <a:pt x="14354" y="6214"/>
                    </a:cubicBezTo>
                    <a:cubicBezTo>
                      <a:pt x="16025" y="5916"/>
                      <a:pt x="17731" y="5724"/>
                      <a:pt x="19428" y="5724"/>
                    </a:cubicBezTo>
                    <a:cubicBezTo>
                      <a:pt x="21663" y="5724"/>
                      <a:pt x="23882" y="6058"/>
                      <a:pt x="25987" y="6926"/>
                    </a:cubicBezTo>
                    <a:cubicBezTo>
                      <a:pt x="25987" y="5461"/>
                      <a:pt x="25966" y="3997"/>
                      <a:pt x="25966" y="2532"/>
                    </a:cubicBezTo>
                    <a:cubicBezTo>
                      <a:pt x="24816" y="2511"/>
                      <a:pt x="23748" y="2030"/>
                      <a:pt x="23058" y="900"/>
                    </a:cubicBezTo>
                    <a:cubicBezTo>
                      <a:pt x="22402" y="1651"/>
                      <a:pt x="21521" y="2003"/>
                      <a:pt x="20662" y="2003"/>
                    </a:cubicBezTo>
                    <a:cubicBezTo>
                      <a:pt x="19441" y="2003"/>
                      <a:pt x="18266" y="1290"/>
                      <a:pt x="1784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03" name="Google Shape;15203;p43"/>
              <p:cNvSpPr/>
              <p:nvPr/>
            </p:nvSpPr>
            <p:spPr>
              <a:xfrm>
                <a:off x="4896700" y="3800025"/>
                <a:ext cx="928975" cy="602300"/>
              </a:xfrm>
              <a:custGeom>
                <a:rect b="b" l="l" r="r" t="t"/>
                <a:pathLst>
                  <a:path extrusionOk="0" h="24092" w="37159">
                    <a:moveTo>
                      <a:pt x="18700" y="1"/>
                    </a:moveTo>
                    <a:cubicBezTo>
                      <a:pt x="17283" y="1"/>
                      <a:pt x="15644" y="588"/>
                      <a:pt x="15484" y="2043"/>
                    </a:cubicBezTo>
                    <a:cubicBezTo>
                      <a:pt x="15470" y="2188"/>
                      <a:pt x="15335" y="2323"/>
                      <a:pt x="15198" y="2323"/>
                    </a:cubicBezTo>
                    <a:cubicBezTo>
                      <a:pt x="15137" y="2323"/>
                      <a:pt x="15076" y="2296"/>
                      <a:pt x="15024" y="2232"/>
                    </a:cubicBezTo>
                    <a:cubicBezTo>
                      <a:pt x="14580" y="1681"/>
                      <a:pt x="14022" y="1447"/>
                      <a:pt x="13484" y="1447"/>
                    </a:cubicBezTo>
                    <a:cubicBezTo>
                      <a:pt x="12224" y="1447"/>
                      <a:pt x="11077" y="2736"/>
                      <a:pt x="11781" y="4261"/>
                    </a:cubicBezTo>
                    <a:cubicBezTo>
                      <a:pt x="11781" y="4261"/>
                      <a:pt x="11781" y="4261"/>
                      <a:pt x="11781" y="4282"/>
                    </a:cubicBezTo>
                    <a:cubicBezTo>
                      <a:pt x="11962" y="4237"/>
                      <a:pt x="12143" y="4203"/>
                      <a:pt x="12316" y="4203"/>
                    </a:cubicBezTo>
                    <a:cubicBezTo>
                      <a:pt x="12383" y="4203"/>
                      <a:pt x="12449" y="4208"/>
                      <a:pt x="12513" y="4219"/>
                    </a:cubicBezTo>
                    <a:cubicBezTo>
                      <a:pt x="12639" y="4240"/>
                      <a:pt x="12660" y="4471"/>
                      <a:pt x="12555" y="4512"/>
                    </a:cubicBezTo>
                    <a:cubicBezTo>
                      <a:pt x="12283" y="4659"/>
                      <a:pt x="11969" y="4680"/>
                      <a:pt x="11676" y="4763"/>
                    </a:cubicBezTo>
                    <a:cubicBezTo>
                      <a:pt x="11655" y="4784"/>
                      <a:pt x="11613" y="4784"/>
                      <a:pt x="11592" y="4784"/>
                    </a:cubicBezTo>
                    <a:cubicBezTo>
                      <a:pt x="11547" y="4876"/>
                      <a:pt x="11456" y="4935"/>
                      <a:pt x="11378" y="4935"/>
                    </a:cubicBezTo>
                    <a:cubicBezTo>
                      <a:pt x="11349" y="4935"/>
                      <a:pt x="11322" y="4927"/>
                      <a:pt x="11300" y="4910"/>
                    </a:cubicBezTo>
                    <a:cubicBezTo>
                      <a:pt x="11090" y="4994"/>
                      <a:pt x="10881" y="5077"/>
                      <a:pt x="10693" y="5182"/>
                    </a:cubicBezTo>
                    <a:cubicBezTo>
                      <a:pt x="10659" y="5202"/>
                      <a:pt x="10626" y="5211"/>
                      <a:pt x="10595" y="5211"/>
                    </a:cubicBezTo>
                    <a:cubicBezTo>
                      <a:pt x="10433" y="5211"/>
                      <a:pt x="10329" y="4973"/>
                      <a:pt x="10504" y="4868"/>
                    </a:cubicBezTo>
                    <a:cubicBezTo>
                      <a:pt x="10672" y="4763"/>
                      <a:pt x="10860" y="4659"/>
                      <a:pt x="11069" y="4554"/>
                    </a:cubicBezTo>
                    <a:cubicBezTo>
                      <a:pt x="10400" y="3571"/>
                      <a:pt x="8705" y="2985"/>
                      <a:pt x="7638" y="2797"/>
                    </a:cubicBezTo>
                    <a:cubicBezTo>
                      <a:pt x="7386" y="2757"/>
                      <a:pt x="7135" y="2737"/>
                      <a:pt x="6887" y="2737"/>
                    </a:cubicBezTo>
                    <a:cubicBezTo>
                      <a:pt x="5710" y="2737"/>
                      <a:pt x="4589" y="3181"/>
                      <a:pt x="3725" y="4010"/>
                    </a:cubicBezTo>
                    <a:cubicBezTo>
                      <a:pt x="1654" y="5998"/>
                      <a:pt x="1926" y="8927"/>
                      <a:pt x="3286" y="11208"/>
                    </a:cubicBezTo>
                    <a:cubicBezTo>
                      <a:pt x="3411" y="10999"/>
                      <a:pt x="3600" y="10852"/>
                      <a:pt x="3830" y="10769"/>
                    </a:cubicBezTo>
                    <a:cubicBezTo>
                      <a:pt x="3843" y="10764"/>
                      <a:pt x="3857" y="10762"/>
                      <a:pt x="3869" y="10762"/>
                    </a:cubicBezTo>
                    <a:cubicBezTo>
                      <a:pt x="3976" y="10762"/>
                      <a:pt x="4053" y="10905"/>
                      <a:pt x="3997" y="10999"/>
                    </a:cubicBezTo>
                    <a:cubicBezTo>
                      <a:pt x="3830" y="11250"/>
                      <a:pt x="3579" y="11417"/>
                      <a:pt x="3432" y="11689"/>
                    </a:cubicBezTo>
                    <a:cubicBezTo>
                      <a:pt x="3411" y="11731"/>
                      <a:pt x="3390" y="11794"/>
                      <a:pt x="3370" y="11857"/>
                    </a:cubicBezTo>
                    <a:cubicBezTo>
                      <a:pt x="3370" y="11878"/>
                      <a:pt x="3349" y="11898"/>
                      <a:pt x="3349" y="11919"/>
                    </a:cubicBezTo>
                    <a:cubicBezTo>
                      <a:pt x="3265" y="12150"/>
                      <a:pt x="3223" y="12401"/>
                      <a:pt x="3244" y="12673"/>
                    </a:cubicBezTo>
                    <a:cubicBezTo>
                      <a:pt x="3255" y="12753"/>
                      <a:pt x="3179" y="12802"/>
                      <a:pt x="3104" y="12802"/>
                    </a:cubicBezTo>
                    <a:cubicBezTo>
                      <a:pt x="3042" y="12802"/>
                      <a:pt x="2981" y="12769"/>
                      <a:pt x="2972" y="12694"/>
                    </a:cubicBezTo>
                    <a:cubicBezTo>
                      <a:pt x="2951" y="12484"/>
                      <a:pt x="2951" y="12233"/>
                      <a:pt x="2993" y="11961"/>
                    </a:cubicBezTo>
                    <a:cubicBezTo>
                      <a:pt x="2818" y="11919"/>
                      <a:pt x="2639" y="11898"/>
                      <a:pt x="2464" y="11898"/>
                    </a:cubicBezTo>
                    <a:cubicBezTo>
                      <a:pt x="1675" y="11898"/>
                      <a:pt x="935" y="12323"/>
                      <a:pt x="712" y="13196"/>
                    </a:cubicBezTo>
                    <a:cubicBezTo>
                      <a:pt x="419" y="14305"/>
                      <a:pt x="1152" y="15351"/>
                      <a:pt x="1926" y="16062"/>
                    </a:cubicBezTo>
                    <a:cubicBezTo>
                      <a:pt x="1947" y="16062"/>
                      <a:pt x="1968" y="16083"/>
                      <a:pt x="1968" y="16104"/>
                    </a:cubicBezTo>
                    <a:cubicBezTo>
                      <a:pt x="2030" y="16104"/>
                      <a:pt x="2114" y="16104"/>
                      <a:pt x="2177" y="16125"/>
                    </a:cubicBezTo>
                    <a:cubicBezTo>
                      <a:pt x="2323" y="16125"/>
                      <a:pt x="2428" y="16355"/>
                      <a:pt x="2261" y="16418"/>
                    </a:cubicBezTo>
                    <a:cubicBezTo>
                      <a:pt x="587" y="17150"/>
                      <a:pt x="1" y="18887"/>
                      <a:pt x="984" y="20477"/>
                    </a:cubicBezTo>
                    <a:cubicBezTo>
                      <a:pt x="1608" y="21523"/>
                      <a:pt x="2657" y="22028"/>
                      <a:pt x="3723" y="22028"/>
                    </a:cubicBezTo>
                    <a:cubicBezTo>
                      <a:pt x="3766" y="22028"/>
                      <a:pt x="3808" y="22027"/>
                      <a:pt x="3851" y="22025"/>
                    </a:cubicBezTo>
                    <a:cubicBezTo>
                      <a:pt x="3862" y="21894"/>
                      <a:pt x="3958" y="21832"/>
                      <a:pt x="4057" y="21832"/>
                    </a:cubicBezTo>
                    <a:cubicBezTo>
                      <a:pt x="4147" y="21832"/>
                      <a:pt x="4239" y="21884"/>
                      <a:pt x="4269" y="21984"/>
                    </a:cubicBezTo>
                    <a:cubicBezTo>
                      <a:pt x="4730" y="21900"/>
                      <a:pt x="5211" y="21733"/>
                      <a:pt x="5629" y="21461"/>
                    </a:cubicBezTo>
                    <a:cubicBezTo>
                      <a:pt x="5357" y="21335"/>
                      <a:pt x="5127" y="21168"/>
                      <a:pt x="4897" y="21000"/>
                    </a:cubicBezTo>
                    <a:cubicBezTo>
                      <a:pt x="4812" y="20916"/>
                      <a:pt x="4892" y="20762"/>
                      <a:pt x="4992" y="20762"/>
                    </a:cubicBezTo>
                    <a:cubicBezTo>
                      <a:pt x="5016" y="20762"/>
                      <a:pt x="5040" y="20771"/>
                      <a:pt x="5064" y="20791"/>
                    </a:cubicBezTo>
                    <a:cubicBezTo>
                      <a:pt x="5734" y="21272"/>
                      <a:pt x="6383" y="21356"/>
                      <a:pt x="7157" y="21440"/>
                    </a:cubicBezTo>
                    <a:cubicBezTo>
                      <a:pt x="7324" y="21461"/>
                      <a:pt x="7387" y="21691"/>
                      <a:pt x="7199" y="21733"/>
                    </a:cubicBezTo>
                    <a:cubicBezTo>
                      <a:pt x="7078" y="21753"/>
                      <a:pt x="6957" y="21762"/>
                      <a:pt x="6837" y="21762"/>
                    </a:cubicBezTo>
                    <a:cubicBezTo>
                      <a:pt x="6583" y="21762"/>
                      <a:pt x="6331" y="21720"/>
                      <a:pt x="6090" y="21649"/>
                    </a:cubicBezTo>
                    <a:lnTo>
                      <a:pt x="6090" y="21649"/>
                    </a:lnTo>
                    <a:cubicBezTo>
                      <a:pt x="6452" y="23097"/>
                      <a:pt x="7624" y="24091"/>
                      <a:pt x="9044" y="24091"/>
                    </a:cubicBezTo>
                    <a:cubicBezTo>
                      <a:pt x="9347" y="24091"/>
                      <a:pt x="9661" y="24046"/>
                      <a:pt x="9981" y="23950"/>
                    </a:cubicBezTo>
                    <a:cubicBezTo>
                      <a:pt x="11697" y="23448"/>
                      <a:pt x="12639" y="21879"/>
                      <a:pt x="13162" y="20289"/>
                    </a:cubicBezTo>
                    <a:cubicBezTo>
                      <a:pt x="12869" y="20205"/>
                      <a:pt x="12597" y="20059"/>
                      <a:pt x="12429" y="19891"/>
                    </a:cubicBezTo>
                    <a:cubicBezTo>
                      <a:pt x="12317" y="19778"/>
                      <a:pt x="12415" y="19641"/>
                      <a:pt x="12533" y="19641"/>
                    </a:cubicBezTo>
                    <a:cubicBezTo>
                      <a:pt x="12568" y="19641"/>
                      <a:pt x="12605" y="19653"/>
                      <a:pt x="12639" y="19682"/>
                    </a:cubicBezTo>
                    <a:cubicBezTo>
                      <a:pt x="12899" y="19890"/>
                      <a:pt x="13216" y="20012"/>
                      <a:pt x="13555" y="20012"/>
                    </a:cubicBezTo>
                    <a:cubicBezTo>
                      <a:pt x="13626" y="20012"/>
                      <a:pt x="13697" y="20007"/>
                      <a:pt x="13769" y="19996"/>
                    </a:cubicBezTo>
                    <a:cubicBezTo>
                      <a:pt x="14124" y="19933"/>
                      <a:pt x="14354" y="19724"/>
                      <a:pt x="14668" y="19598"/>
                    </a:cubicBezTo>
                    <a:cubicBezTo>
                      <a:pt x="14680" y="19593"/>
                      <a:pt x="14692" y="19590"/>
                      <a:pt x="14704" y="19590"/>
                    </a:cubicBezTo>
                    <a:cubicBezTo>
                      <a:pt x="14783" y="19590"/>
                      <a:pt x="14872" y="19693"/>
                      <a:pt x="14836" y="19766"/>
                    </a:cubicBezTo>
                    <a:cubicBezTo>
                      <a:pt x="14731" y="20017"/>
                      <a:pt x="14564" y="20163"/>
                      <a:pt x="14354" y="20247"/>
                    </a:cubicBezTo>
                    <a:cubicBezTo>
                      <a:pt x="14832" y="20840"/>
                      <a:pt x="15482" y="21108"/>
                      <a:pt x="16112" y="21108"/>
                    </a:cubicBezTo>
                    <a:cubicBezTo>
                      <a:pt x="17306" y="21108"/>
                      <a:pt x="18430" y="20148"/>
                      <a:pt x="18183" y="18615"/>
                    </a:cubicBezTo>
                    <a:cubicBezTo>
                      <a:pt x="18168" y="18446"/>
                      <a:pt x="18321" y="18256"/>
                      <a:pt x="18478" y="18256"/>
                    </a:cubicBezTo>
                    <a:cubicBezTo>
                      <a:pt x="18535" y="18256"/>
                      <a:pt x="18593" y="18281"/>
                      <a:pt x="18644" y="18343"/>
                    </a:cubicBezTo>
                    <a:cubicBezTo>
                      <a:pt x="19156" y="18973"/>
                      <a:pt x="19841" y="19298"/>
                      <a:pt x="20549" y="19298"/>
                    </a:cubicBezTo>
                    <a:cubicBezTo>
                      <a:pt x="20969" y="19298"/>
                      <a:pt x="21398" y="19184"/>
                      <a:pt x="21803" y="18950"/>
                    </a:cubicBezTo>
                    <a:cubicBezTo>
                      <a:pt x="22870" y="18322"/>
                      <a:pt x="23163" y="17318"/>
                      <a:pt x="23331" y="16188"/>
                    </a:cubicBezTo>
                    <a:cubicBezTo>
                      <a:pt x="23331" y="16167"/>
                      <a:pt x="23331" y="16167"/>
                      <a:pt x="23331" y="16167"/>
                    </a:cubicBezTo>
                    <a:cubicBezTo>
                      <a:pt x="23017" y="16083"/>
                      <a:pt x="22703" y="15937"/>
                      <a:pt x="22494" y="15748"/>
                    </a:cubicBezTo>
                    <a:cubicBezTo>
                      <a:pt x="22390" y="15662"/>
                      <a:pt x="22486" y="15518"/>
                      <a:pt x="22582" y="15518"/>
                    </a:cubicBezTo>
                    <a:cubicBezTo>
                      <a:pt x="22602" y="15518"/>
                      <a:pt x="22622" y="15525"/>
                      <a:pt x="22640" y="15539"/>
                    </a:cubicBezTo>
                    <a:cubicBezTo>
                      <a:pt x="22954" y="15748"/>
                      <a:pt x="23289" y="15874"/>
                      <a:pt x="23645" y="15874"/>
                    </a:cubicBezTo>
                    <a:cubicBezTo>
                      <a:pt x="23668" y="15803"/>
                      <a:pt x="23739" y="15765"/>
                      <a:pt x="23808" y="15765"/>
                    </a:cubicBezTo>
                    <a:cubicBezTo>
                      <a:pt x="23860" y="15765"/>
                      <a:pt x="23910" y="15787"/>
                      <a:pt x="23937" y="15832"/>
                    </a:cubicBezTo>
                    <a:cubicBezTo>
                      <a:pt x="24168" y="15790"/>
                      <a:pt x="24377" y="15707"/>
                      <a:pt x="24586" y="15644"/>
                    </a:cubicBezTo>
                    <a:cubicBezTo>
                      <a:pt x="24595" y="15643"/>
                      <a:pt x="24603" y="15642"/>
                      <a:pt x="24611" y="15642"/>
                    </a:cubicBezTo>
                    <a:cubicBezTo>
                      <a:pt x="24744" y="15642"/>
                      <a:pt x="24831" y="15796"/>
                      <a:pt x="24733" y="15895"/>
                    </a:cubicBezTo>
                    <a:cubicBezTo>
                      <a:pt x="24544" y="16083"/>
                      <a:pt x="24293" y="16188"/>
                      <a:pt x="24021" y="16209"/>
                    </a:cubicBezTo>
                    <a:cubicBezTo>
                      <a:pt x="24344" y="17538"/>
                      <a:pt x="25479" y="18359"/>
                      <a:pt x="26637" y="18359"/>
                    </a:cubicBezTo>
                    <a:cubicBezTo>
                      <a:pt x="27429" y="18359"/>
                      <a:pt x="28231" y="17975"/>
                      <a:pt x="28792" y="17108"/>
                    </a:cubicBezTo>
                    <a:cubicBezTo>
                      <a:pt x="28847" y="17020"/>
                      <a:pt x="28954" y="16967"/>
                      <a:pt x="29059" y="16967"/>
                    </a:cubicBezTo>
                    <a:cubicBezTo>
                      <a:pt x="29153" y="16967"/>
                      <a:pt x="29244" y="17010"/>
                      <a:pt x="29294" y="17108"/>
                    </a:cubicBezTo>
                    <a:cubicBezTo>
                      <a:pt x="29901" y="18364"/>
                      <a:pt x="30926" y="18866"/>
                      <a:pt x="32014" y="18866"/>
                    </a:cubicBezTo>
                    <a:cubicBezTo>
                      <a:pt x="32060" y="18831"/>
                      <a:pt x="32112" y="18816"/>
                      <a:pt x="32164" y="18816"/>
                    </a:cubicBezTo>
                    <a:cubicBezTo>
                      <a:pt x="32206" y="18816"/>
                      <a:pt x="32248" y="18826"/>
                      <a:pt x="32286" y="18845"/>
                    </a:cubicBezTo>
                    <a:cubicBezTo>
                      <a:pt x="34085" y="18699"/>
                      <a:pt x="35989" y="17213"/>
                      <a:pt x="36408" y="15414"/>
                    </a:cubicBezTo>
                    <a:cubicBezTo>
                      <a:pt x="37158" y="12210"/>
                      <a:pt x="34529" y="10009"/>
                      <a:pt x="31605" y="10009"/>
                    </a:cubicBezTo>
                    <a:cubicBezTo>
                      <a:pt x="31511" y="10009"/>
                      <a:pt x="31417" y="10011"/>
                      <a:pt x="31323" y="10015"/>
                    </a:cubicBezTo>
                    <a:cubicBezTo>
                      <a:pt x="31156" y="10015"/>
                      <a:pt x="31072" y="9890"/>
                      <a:pt x="31051" y="9743"/>
                    </a:cubicBezTo>
                    <a:cubicBezTo>
                      <a:pt x="31010" y="9785"/>
                      <a:pt x="30968" y="9806"/>
                      <a:pt x="30926" y="9827"/>
                    </a:cubicBezTo>
                    <a:cubicBezTo>
                      <a:pt x="31010" y="10141"/>
                      <a:pt x="31051" y="10476"/>
                      <a:pt x="31031" y="10789"/>
                    </a:cubicBezTo>
                    <a:cubicBezTo>
                      <a:pt x="31031" y="10915"/>
                      <a:pt x="30942" y="10978"/>
                      <a:pt x="30850" y="10978"/>
                    </a:cubicBezTo>
                    <a:cubicBezTo>
                      <a:pt x="30759" y="10978"/>
                      <a:pt x="30664" y="10915"/>
                      <a:pt x="30654" y="10789"/>
                    </a:cubicBezTo>
                    <a:cubicBezTo>
                      <a:pt x="30633" y="10392"/>
                      <a:pt x="30570" y="9994"/>
                      <a:pt x="30403" y="9639"/>
                    </a:cubicBezTo>
                    <a:cubicBezTo>
                      <a:pt x="30277" y="9325"/>
                      <a:pt x="30026" y="9095"/>
                      <a:pt x="29943" y="8802"/>
                    </a:cubicBezTo>
                    <a:cubicBezTo>
                      <a:pt x="29893" y="8671"/>
                      <a:pt x="29998" y="8566"/>
                      <a:pt x="30105" y="8566"/>
                    </a:cubicBezTo>
                    <a:cubicBezTo>
                      <a:pt x="30136" y="8566"/>
                      <a:pt x="30166" y="8574"/>
                      <a:pt x="30194" y="8593"/>
                    </a:cubicBezTo>
                    <a:cubicBezTo>
                      <a:pt x="30507" y="8739"/>
                      <a:pt x="30675" y="9116"/>
                      <a:pt x="30800" y="9429"/>
                    </a:cubicBezTo>
                    <a:cubicBezTo>
                      <a:pt x="31847" y="8634"/>
                      <a:pt x="32495" y="7379"/>
                      <a:pt x="31972" y="6061"/>
                    </a:cubicBezTo>
                    <a:cubicBezTo>
                      <a:pt x="31611" y="5152"/>
                      <a:pt x="30799" y="4619"/>
                      <a:pt x="29953" y="4619"/>
                    </a:cubicBezTo>
                    <a:cubicBezTo>
                      <a:pt x="29475" y="4619"/>
                      <a:pt x="28985" y="4790"/>
                      <a:pt x="28562" y="5161"/>
                    </a:cubicBezTo>
                    <a:cubicBezTo>
                      <a:pt x="28500" y="5216"/>
                      <a:pt x="28423" y="5241"/>
                      <a:pt x="28347" y="5241"/>
                    </a:cubicBezTo>
                    <a:cubicBezTo>
                      <a:pt x="28163" y="5241"/>
                      <a:pt x="27985" y="5096"/>
                      <a:pt x="28059" y="4889"/>
                    </a:cubicBezTo>
                    <a:cubicBezTo>
                      <a:pt x="28562" y="3466"/>
                      <a:pt x="27829" y="1646"/>
                      <a:pt x="26281" y="1290"/>
                    </a:cubicBezTo>
                    <a:cubicBezTo>
                      <a:pt x="26082" y="1242"/>
                      <a:pt x="25890" y="1220"/>
                      <a:pt x="25705" y="1220"/>
                    </a:cubicBezTo>
                    <a:cubicBezTo>
                      <a:pt x="24348" y="1220"/>
                      <a:pt x="23367" y="2423"/>
                      <a:pt x="23017" y="3675"/>
                    </a:cubicBezTo>
                    <a:cubicBezTo>
                      <a:pt x="22988" y="3803"/>
                      <a:pt x="22893" y="3854"/>
                      <a:pt x="22795" y="3854"/>
                    </a:cubicBezTo>
                    <a:cubicBezTo>
                      <a:pt x="22749" y="3854"/>
                      <a:pt x="22702" y="3842"/>
                      <a:pt x="22661" y="3822"/>
                    </a:cubicBezTo>
                    <a:cubicBezTo>
                      <a:pt x="22628" y="3844"/>
                      <a:pt x="22588" y="3854"/>
                      <a:pt x="22546" y="3854"/>
                    </a:cubicBezTo>
                    <a:cubicBezTo>
                      <a:pt x="22429" y="3854"/>
                      <a:pt x="22300" y="3772"/>
                      <a:pt x="22284" y="3634"/>
                    </a:cubicBezTo>
                    <a:cubicBezTo>
                      <a:pt x="22222" y="2022"/>
                      <a:pt x="21531" y="662"/>
                      <a:pt x="19899" y="160"/>
                    </a:cubicBezTo>
                    <a:cubicBezTo>
                      <a:pt x="19554" y="57"/>
                      <a:pt x="19138" y="1"/>
                      <a:pt x="187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04" name="Google Shape;15204;p43"/>
              <p:cNvSpPr/>
              <p:nvPr/>
            </p:nvSpPr>
            <p:spPr>
              <a:xfrm>
                <a:off x="5614525" y="4687475"/>
                <a:ext cx="23425" cy="25150"/>
              </a:xfrm>
              <a:custGeom>
                <a:rect b="b" l="l" r="r" t="t"/>
                <a:pathLst>
                  <a:path extrusionOk="0" h="1006" w="937">
                    <a:moveTo>
                      <a:pt x="721" y="0"/>
                    </a:moveTo>
                    <a:cubicBezTo>
                      <a:pt x="269" y="0"/>
                      <a:pt x="1" y="560"/>
                      <a:pt x="162" y="944"/>
                    </a:cubicBezTo>
                    <a:cubicBezTo>
                      <a:pt x="184" y="988"/>
                      <a:pt x="221" y="1006"/>
                      <a:pt x="259" y="1006"/>
                    </a:cubicBezTo>
                    <a:cubicBezTo>
                      <a:pt x="329" y="1006"/>
                      <a:pt x="399" y="942"/>
                      <a:pt x="372" y="860"/>
                    </a:cubicBezTo>
                    <a:cubicBezTo>
                      <a:pt x="288" y="630"/>
                      <a:pt x="434" y="421"/>
                      <a:pt x="623" y="337"/>
                    </a:cubicBezTo>
                    <a:cubicBezTo>
                      <a:pt x="623" y="421"/>
                      <a:pt x="623" y="484"/>
                      <a:pt x="623" y="567"/>
                    </a:cubicBezTo>
                    <a:cubicBezTo>
                      <a:pt x="623" y="640"/>
                      <a:pt x="680" y="677"/>
                      <a:pt x="740" y="677"/>
                    </a:cubicBezTo>
                    <a:cubicBezTo>
                      <a:pt x="801" y="677"/>
                      <a:pt x="863" y="640"/>
                      <a:pt x="874" y="567"/>
                    </a:cubicBezTo>
                    <a:cubicBezTo>
                      <a:pt x="895" y="421"/>
                      <a:pt x="895" y="295"/>
                      <a:pt x="916" y="149"/>
                    </a:cubicBezTo>
                    <a:cubicBezTo>
                      <a:pt x="937" y="65"/>
                      <a:pt x="853" y="23"/>
                      <a:pt x="769" y="2"/>
                    </a:cubicBezTo>
                    <a:cubicBezTo>
                      <a:pt x="753" y="1"/>
                      <a:pt x="737" y="0"/>
                      <a:pt x="72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05" name="Google Shape;15205;p43"/>
              <p:cNvSpPr/>
              <p:nvPr/>
            </p:nvSpPr>
            <p:spPr>
              <a:xfrm>
                <a:off x="5593775" y="4445075"/>
                <a:ext cx="34250" cy="22800"/>
              </a:xfrm>
              <a:custGeom>
                <a:rect b="b" l="l" r="r" t="t"/>
                <a:pathLst>
                  <a:path extrusionOk="0" h="912" w="1370">
                    <a:moveTo>
                      <a:pt x="642" y="0"/>
                    </a:moveTo>
                    <a:cubicBezTo>
                      <a:pt x="288" y="0"/>
                      <a:pt x="0" y="398"/>
                      <a:pt x="135" y="743"/>
                    </a:cubicBezTo>
                    <a:cubicBezTo>
                      <a:pt x="152" y="796"/>
                      <a:pt x="192" y="819"/>
                      <a:pt x="230" y="819"/>
                    </a:cubicBezTo>
                    <a:cubicBezTo>
                      <a:pt x="284" y="819"/>
                      <a:pt x="335" y="774"/>
                      <a:pt x="323" y="701"/>
                    </a:cubicBezTo>
                    <a:cubicBezTo>
                      <a:pt x="268" y="517"/>
                      <a:pt x="423" y="268"/>
                      <a:pt x="632" y="268"/>
                    </a:cubicBezTo>
                    <a:cubicBezTo>
                      <a:pt x="661" y="268"/>
                      <a:pt x="690" y="273"/>
                      <a:pt x="720" y="283"/>
                    </a:cubicBezTo>
                    <a:cubicBezTo>
                      <a:pt x="909" y="345"/>
                      <a:pt x="951" y="576"/>
                      <a:pt x="909" y="764"/>
                    </a:cubicBezTo>
                    <a:cubicBezTo>
                      <a:pt x="894" y="838"/>
                      <a:pt x="963" y="912"/>
                      <a:pt x="1034" y="912"/>
                    </a:cubicBezTo>
                    <a:cubicBezTo>
                      <a:pt x="1064" y="912"/>
                      <a:pt x="1093" y="899"/>
                      <a:pt x="1118" y="869"/>
                    </a:cubicBezTo>
                    <a:cubicBezTo>
                      <a:pt x="1369" y="555"/>
                      <a:pt x="1139" y="73"/>
                      <a:pt x="741" y="11"/>
                    </a:cubicBezTo>
                    <a:cubicBezTo>
                      <a:pt x="708" y="4"/>
                      <a:pt x="675" y="0"/>
                      <a:pt x="6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06" name="Google Shape;15206;p43"/>
              <p:cNvSpPr/>
              <p:nvPr/>
            </p:nvSpPr>
            <p:spPr>
              <a:xfrm>
                <a:off x="5561550" y="4413150"/>
                <a:ext cx="35925" cy="28425"/>
              </a:xfrm>
              <a:custGeom>
                <a:rect b="b" l="l" r="r" t="t"/>
                <a:pathLst>
                  <a:path extrusionOk="0" h="1137" w="1437">
                    <a:moveTo>
                      <a:pt x="312" y="0"/>
                    </a:moveTo>
                    <a:cubicBezTo>
                      <a:pt x="272" y="0"/>
                      <a:pt x="232" y="16"/>
                      <a:pt x="210" y="53"/>
                    </a:cubicBezTo>
                    <a:cubicBezTo>
                      <a:pt x="1" y="367"/>
                      <a:pt x="105" y="806"/>
                      <a:pt x="419" y="1016"/>
                    </a:cubicBezTo>
                    <a:cubicBezTo>
                      <a:pt x="540" y="1096"/>
                      <a:pt x="685" y="1136"/>
                      <a:pt x="829" y="1136"/>
                    </a:cubicBezTo>
                    <a:cubicBezTo>
                      <a:pt x="1060" y="1136"/>
                      <a:pt x="1287" y="1033"/>
                      <a:pt x="1403" y="827"/>
                    </a:cubicBezTo>
                    <a:cubicBezTo>
                      <a:pt x="1437" y="742"/>
                      <a:pt x="1374" y="616"/>
                      <a:pt x="1282" y="616"/>
                    </a:cubicBezTo>
                    <a:cubicBezTo>
                      <a:pt x="1261" y="616"/>
                      <a:pt x="1238" y="623"/>
                      <a:pt x="1214" y="639"/>
                    </a:cubicBezTo>
                    <a:cubicBezTo>
                      <a:pt x="1096" y="728"/>
                      <a:pt x="946" y="817"/>
                      <a:pt x="795" y="817"/>
                    </a:cubicBezTo>
                    <a:cubicBezTo>
                      <a:pt x="732" y="817"/>
                      <a:pt x="669" y="801"/>
                      <a:pt x="608" y="765"/>
                    </a:cubicBezTo>
                    <a:cubicBezTo>
                      <a:pt x="377" y="639"/>
                      <a:pt x="356" y="367"/>
                      <a:pt x="419" y="137"/>
                    </a:cubicBezTo>
                    <a:cubicBezTo>
                      <a:pt x="460" y="55"/>
                      <a:pt x="386" y="0"/>
                      <a:pt x="31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07" name="Google Shape;15207;p43"/>
              <p:cNvSpPr/>
              <p:nvPr/>
            </p:nvSpPr>
            <p:spPr>
              <a:xfrm>
                <a:off x="5534875" y="4452200"/>
                <a:ext cx="26475" cy="32575"/>
              </a:xfrm>
              <a:custGeom>
                <a:rect b="b" l="l" r="r" t="t"/>
                <a:pathLst>
                  <a:path extrusionOk="0" h="1303" w="1059">
                    <a:moveTo>
                      <a:pt x="470" y="1"/>
                    </a:moveTo>
                    <a:cubicBezTo>
                      <a:pt x="438" y="1"/>
                      <a:pt x="405" y="12"/>
                      <a:pt x="377" y="39"/>
                    </a:cubicBezTo>
                    <a:cubicBezTo>
                      <a:pt x="210" y="228"/>
                      <a:pt x="22" y="437"/>
                      <a:pt x="22" y="709"/>
                    </a:cubicBezTo>
                    <a:cubicBezTo>
                      <a:pt x="1" y="918"/>
                      <a:pt x="84" y="1128"/>
                      <a:pt x="273" y="1253"/>
                    </a:cubicBezTo>
                    <a:cubicBezTo>
                      <a:pt x="334" y="1287"/>
                      <a:pt x="398" y="1303"/>
                      <a:pt x="461" y="1303"/>
                    </a:cubicBezTo>
                    <a:cubicBezTo>
                      <a:pt x="779" y="1303"/>
                      <a:pt x="1058" y="909"/>
                      <a:pt x="796" y="646"/>
                    </a:cubicBezTo>
                    <a:cubicBezTo>
                      <a:pt x="767" y="617"/>
                      <a:pt x="735" y="605"/>
                      <a:pt x="703" y="605"/>
                    </a:cubicBezTo>
                    <a:cubicBezTo>
                      <a:pt x="599" y="605"/>
                      <a:pt x="506" y="743"/>
                      <a:pt x="586" y="856"/>
                    </a:cubicBezTo>
                    <a:cubicBezTo>
                      <a:pt x="628" y="897"/>
                      <a:pt x="503" y="960"/>
                      <a:pt x="461" y="960"/>
                    </a:cubicBezTo>
                    <a:cubicBezTo>
                      <a:pt x="377" y="939"/>
                      <a:pt x="335" y="814"/>
                      <a:pt x="335" y="730"/>
                    </a:cubicBezTo>
                    <a:cubicBezTo>
                      <a:pt x="314" y="521"/>
                      <a:pt x="461" y="332"/>
                      <a:pt x="586" y="186"/>
                    </a:cubicBezTo>
                    <a:cubicBezTo>
                      <a:pt x="648" y="93"/>
                      <a:pt x="562" y="1"/>
                      <a:pt x="47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08" name="Google Shape;15208;p43"/>
              <p:cNvSpPr/>
              <p:nvPr/>
            </p:nvSpPr>
            <p:spPr>
              <a:xfrm>
                <a:off x="5429225" y="4886125"/>
                <a:ext cx="32375" cy="25400"/>
              </a:xfrm>
              <a:custGeom>
                <a:rect b="b" l="l" r="r" t="t"/>
                <a:pathLst>
                  <a:path extrusionOk="0" h="1016" w="1295">
                    <a:moveTo>
                      <a:pt x="357" y="1"/>
                    </a:moveTo>
                    <a:cubicBezTo>
                      <a:pt x="335" y="1"/>
                      <a:pt x="312" y="9"/>
                      <a:pt x="293" y="28"/>
                    </a:cubicBezTo>
                    <a:cubicBezTo>
                      <a:pt x="0" y="279"/>
                      <a:pt x="63" y="781"/>
                      <a:pt x="398" y="970"/>
                    </a:cubicBezTo>
                    <a:cubicBezTo>
                      <a:pt x="464" y="1001"/>
                      <a:pt x="538" y="1015"/>
                      <a:pt x="613" y="1015"/>
                    </a:cubicBezTo>
                    <a:cubicBezTo>
                      <a:pt x="940" y="1015"/>
                      <a:pt x="1295" y="741"/>
                      <a:pt x="1193" y="384"/>
                    </a:cubicBezTo>
                    <a:cubicBezTo>
                      <a:pt x="1182" y="332"/>
                      <a:pt x="1140" y="305"/>
                      <a:pt x="1096" y="305"/>
                    </a:cubicBezTo>
                    <a:cubicBezTo>
                      <a:pt x="1051" y="305"/>
                      <a:pt x="1004" y="332"/>
                      <a:pt x="983" y="384"/>
                    </a:cubicBezTo>
                    <a:cubicBezTo>
                      <a:pt x="931" y="542"/>
                      <a:pt x="790" y="743"/>
                      <a:pt x="611" y="743"/>
                    </a:cubicBezTo>
                    <a:cubicBezTo>
                      <a:pt x="576" y="743"/>
                      <a:pt x="540" y="736"/>
                      <a:pt x="502" y="719"/>
                    </a:cubicBezTo>
                    <a:cubicBezTo>
                      <a:pt x="314" y="614"/>
                      <a:pt x="293" y="321"/>
                      <a:pt x="439" y="175"/>
                    </a:cubicBezTo>
                    <a:cubicBezTo>
                      <a:pt x="504" y="94"/>
                      <a:pt x="432" y="1"/>
                      <a:pt x="35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09" name="Google Shape;15209;p43"/>
              <p:cNvSpPr/>
              <p:nvPr/>
            </p:nvSpPr>
            <p:spPr>
              <a:xfrm>
                <a:off x="5412300" y="4935550"/>
                <a:ext cx="27925" cy="26625"/>
              </a:xfrm>
              <a:custGeom>
                <a:rect b="b" l="l" r="r" t="t"/>
                <a:pathLst>
                  <a:path extrusionOk="0" h="1065" w="1117">
                    <a:moveTo>
                      <a:pt x="463" y="1"/>
                    </a:moveTo>
                    <a:cubicBezTo>
                      <a:pt x="324" y="1"/>
                      <a:pt x="184" y="48"/>
                      <a:pt x="70" y="144"/>
                    </a:cubicBezTo>
                    <a:cubicBezTo>
                      <a:pt x="1" y="196"/>
                      <a:pt x="61" y="305"/>
                      <a:pt x="143" y="305"/>
                    </a:cubicBezTo>
                    <a:cubicBezTo>
                      <a:pt x="160" y="305"/>
                      <a:pt x="178" y="301"/>
                      <a:pt x="196" y="290"/>
                    </a:cubicBezTo>
                    <a:cubicBezTo>
                      <a:pt x="260" y="244"/>
                      <a:pt x="341" y="218"/>
                      <a:pt x="423" y="218"/>
                    </a:cubicBezTo>
                    <a:cubicBezTo>
                      <a:pt x="525" y="218"/>
                      <a:pt x="628" y="259"/>
                      <a:pt x="698" y="353"/>
                    </a:cubicBezTo>
                    <a:cubicBezTo>
                      <a:pt x="803" y="499"/>
                      <a:pt x="761" y="729"/>
                      <a:pt x="635" y="855"/>
                    </a:cubicBezTo>
                    <a:cubicBezTo>
                      <a:pt x="566" y="924"/>
                      <a:pt x="640" y="1064"/>
                      <a:pt x="726" y="1064"/>
                    </a:cubicBezTo>
                    <a:cubicBezTo>
                      <a:pt x="744" y="1064"/>
                      <a:pt x="763" y="1058"/>
                      <a:pt x="782" y="1043"/>
                    </a:cubicBezTo>
                    <a:cubicBezTo>
                      <a:pt x="1054" y="855"/>
                      <a:pt x="1116" y="457"/>
                      <a:pt x="907" y="206"/>
                    </a:cubicBezTo>
                    <a:cubicBezTo>
                      <a:pt x="793" y="69"/>
                      <a:pt x="629" y="1"/>
                      <a:pt x="46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10" name="Google Shape;15210;p43"/>
              <p:cNvSpPr/>
              <p:nvPr/>
            </p:nvSpPr>
            <p:spPr>
              <a:xfrm>
                <a:off x="5375200" y="4873425"/>
                <a:ext cx="37825" cy="30825"/>
              </a:xfrm>
              <a:custGeom>
                <a:rect b="b" l="l" r="r" t="t"/>
                <a:pathLst>
                  <a:path extrusionOk="0" h="1233" w="1513">
                    <a:moveTo>
                      <a:pt x="768" y="1"/>
                    </a:moveTo>
                    <a:cubicBezTo>
                      <a:pt x="535" y="1"/>
                      <a:pt x="292" y="75"/>
                      <a:pt x="111" y="180"/>
                    </a:cubicBezTo>
                    <a:cubicBezTo>
                      <a:pt x="1" y="254"/>
                      <a:pt x="83" y="422"/>
                      <a:pt x="189" y="422"/>
                    </a:cubicBezTo>
                    <a:cubicBezTo>
                      <a:pt x="204" y="422"/>
                      <a:pt x="220" y="419"/>
                      <a:pt x="236" y="411"/>
                    </a:cubicBezTo>
                    <a:cubicBezTo>
                      <a:pt x="370" y="344"/>
                      <a:pt x="570" y="276"/>
                      <a:pt x="753" y="276"/>
                    </a:cubicBezTo>
                    <a:cubicBezTo>
                      <a:pt x="912" y="276"/>
                      <a:pt x="1058" y="327"/>
                      <a:pt x="1136" y="473"/>
                    </a:cubicBezTo>
                    <a:cubicBezTo>
                      <a:pt x="1178" y="557"/>
                      <a:pt x="1178" y="683"/>
                      <a:pt x="1136" y="787"/>
                    </a:cubicBezTo>
                    <a:cubicBezTo>
                      <a:pt x="1073" y="892"/>
                      <a:pt x="989" y="892"/>
                      <a:pt x="906" y="955"/>
                    </a:cubicBezTo>
                    <a:cubicBezTo>
                      <a:pt x="801" y="996"/>
                      <a:pt x="801" y="1143"/>
                      <a:pt x="906" y="1206"/>
                    </a:cubicBezTo>
                    <a:cubicBezTo>
                      <a:pt x="942" y="1224"/>
                      <a:pt x="981" y="1232"/>
                      <a:pt x="1020" y="1232"/>
                    </a:cubicBezTo>
                    <a:cubicBezTo>
                      <a:pt x="1160" y="1232"/>
                      <a:pt x="1305" y="1127"/>
                      <a:pt x="1387" y="996"/>
                    </a:cubicBezTo>
                    <a:cubicBezTo>
                      <a:pt x="1492" y="808"/>
                      <a:pt x="1512" y="578"/>
                      <a:pt x="1429" y="390"/>
                    </a:cubicBezTo>
                    <a:cubicBezTo>
                      <a:pt x="1304" y="106"/>
                      <a:pt x="1043" y="1"/>
                      <a:pt x="7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11" name="Google Shape;15211;p43"/>
              <p:cNvSpPr/>
              <p:nvPr/>
            </p:nvSpPr>
            <p:spPr>
              <a:xfrm>
                <a:off x="5312175" y="4508300"/>
                <a:ext cx="28150" cy="19175"/>
              </a:xfrm>
              <a:custGeom>
                <a:rect b="b" l="l" r="r" t="t"/>
                <a:pathLst>
                  <a:path extrusionOk="0" h="767" w="1126">
                    <a:moveTo>
                      <a:pt x="223" y="0"/>
                    </a:moveTo>
                    <a:cubicBezTo>
                      <a:pt x="181" y="0"/>
                      <a:pt x="138" y="24"/>
                      <a:pt x="121" y="76"/>
                    </a:cubicBezTo>
                    <a:cubicBezTo>
                      <a:pt x="0" y="438"/>
                      <a:pt x="367" y="766"/>
                      <a:pt x="708" y="766"/>
                    </a:cubicBezTo>
                    <a:cubicBezTo>
                      <a:pt x="840" y="766"/>
                      <a:pt x="968" y="717"/>
                      <a:pt x="1062" y="599"/>
                    </a:cubicBezTo>
                    <a:cubicBezTo>
                      <a:pt x="1125" y="505"/>
                      <a:pt x="1047" y="423"/>
                      <a:pt x="968" y="423"/>
                    </a:cubicBezTo>
                    <a:cubicBezTo>
                      <a:pt x="942" y="423"/>
                      <a:pt x="916" y="432"/>
                      <a:pt x="895" y="453"/>
                    </a:cubicBezTo>
                    <a:cubicBezTo>
                      <a:pt x="837" y="500"/>
                      <a:pt x="766" y="521"/>
                      <a:pt x="693" y="521"/>
                    </a:cubicBezTo>
                    <a:cubicBezTo>
                      <a:pt x="476" y="521"/>
                      <a:pt x="246" y="337"/>
                      <a:pt x="309" y="118"/>
                    </a:cubicBezTo>
                    <a:cubicBezTo>
                      <a:pt x="333" y="45"/>
                      <a:pt x="280" y="0"/>
                      <a:pt x="22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12" name="Google Shape;15212;p43"/>
              <p:cNvSpPr/>
              <p:nvPr/>
            </p:nvSpPr>
            <p:spPr>
              <a:xfrm>
                <a:off x="5202725" y="4733000"/>
                <a:ext cx="27650" cy="18500"/>
              </a:xfrm>
              <a:custGeom>
                <a:rect b="b" l="l" r="r" t="t"/>
                <a:pathLst>
                  <a:path extrusionOk="0" h="740" w="1106">
                    <a:moveTo>
                      <a:pt x="529" y="1"/>
                    </a:moveTo>
                    <a:cubicBezTo>
                      <a:pt x="520" y="1"/>
                      <a:pt x="511" y="1"/>
                      <a:pt x="502" y="2"/>
                    </a:cubicBezTo>
                    <a:cubicBezTo>
                      <a:pt x="188" y="23"/>
                      <a:pt x="0" y="378"/>
                      <a:pt x="126" y="671"/>
                    </a:cubicBezTo>
                    <a:cubicBezTo>
                      <a:pt x="140" y="699"/>
                      <a:pt x="163" y="711"/>
                      <a:pt x="187" y="711"/>
                    </a:cubicBezTo>
                    <a:cubicBezTo>
                      <a:pt x="235" y="711"/>
                      <a:pt x="286" y="664"/>
                      <a:pt x="272" y="608"/>
                    </a:cubicBezTo>
                    <a:cubicBezTo>
                      <a:pt x="232" y="468"/>
                      <a:pt x="326" y="251"/>
                      <a:pt x="481" y="251"/>
                    </a:cubicBezTo>
                    <a:cubicBezTo>
                      <a:pt x="488" y="251"/>
                      <a:pt x="495" y="252"/>
                      <a:pt x="502" y="253"/>
                    </a:cubicBezTo>
                    <a:cubicBezTo>
                      <a:pt x="670" y="253"/>
                      <a:pt x="774" y="441"/>
                      <a:pt x="732" y="587"/>
                    </a:cubicBezTo>
                    <a:cubicBezTo>
                      <a:pt x="708" y="685"/>
                      <a:pt x="776" y="740"/>
                      <a:pt x="849" y="740"/>
                    </a:cubicBezTo>
                    <a:cubicBezTo>
                      <a:pt x="902" y="740"/>
                      <a:pt x="957" y="711"/>
                      <a:pt x="984" y="650"/>
                    </a:cubicBezTo>
                    <a:cubicBezTo>
                      <a:pt x="1106" y="345"/>
                      <a:pt x="832" y="1"/>
                      <a:pt x="52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13" name="Google Shape;15213;p43"/>
              <p:cNvSpPr/>
              <p:nvPr/>
            </p:nvSpPr>
            <p:spPr>
              <a:xfrm>
                <a:off x="5181800" y="4690525"/>
                <a:ext cx="36375" cy="28125"/>
              </a:xfrm>
              <a:custGeom>
                <a:rect b="b" l="l" r="r" t="t"/>
                <a:pathLst>
                  <a:path extrusionOk="0" h="1125" w="1455">
                    <a:moveTo>
                      <a:pt x="233" y="0"/>
                    </a:moveTo>
                    <a:cubicBezTo>
                      <a:pt x="199" y="0"/>
                      <a:pt x="167" y="15"/>
                      <a:pt x="147" y="48"/>
                    </a:cubicBezTo>
                    <a:cubicBezTo>
                      <a:pt x="0" y="403"/>
                      <a:pt x="105" y="843"/>
                      <a:pt x="440" y="1031"/>
                    </a:cubicBezTo>
                    <a:cubicBezTo>
                      <a:pt x="544" y="1094"/>
                      <a:pt x="667" y="1124"/>
                      <a:pt x="792" y="1124"/>
                    </a:cubicBezTo>
                    <a:cubicBezTo>
                      <a:pt x="1042" y="1124"/>
                      <a:pt x="1297" y="1003"/>
                      <a:pt x="1423" y="780"/>
                    </a:cubicBezTo>
                    <a:cubicBezTo>
                      <a:pt x="1454" y="686"/>
                      <a:pt x="1392" y="603"/>
                      <a:pt x="1314" y="603"/>
                    </a:cubicBezTo>
                    <a:cubicBezTo>
                      <a:pt x="1288" y="603"/>
                      <a:pt x="1261" y="613"/>
                      <a:pt x="1235" y="634"/>
                    </a:cubicBezTo>
                    <a:cubicBezTo>
                      <a:pt x="1119" y="750"/>
                      <a:pt x="952" y="835"/>
                      <a:pt x="792" y="835"/>
                    </a:cubicBezTo>
                    <a:cubicBezTo>
                      <a:pt x="720" y="835"/>
                      <a:pt x="650" y="819"/>
                      <a:pt x="586" y="780"/>
                    </a:cubicBezTo>
                    <a:cubicBezTo>
                      <a:pt x="356" y="654"/>
                      <a:pt x="272" y="382"/>
                      <a:pt x="356" y="152"/>
                    </a:cubicBezTo>
                    <a:cubicBezTo>
                      <a:pt x="384" y="67"/>
                      <a:pt x="306" y="0"/>
                      <a:pt x="23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14" name="Google Shape;15214;p43"/>
              <p:cNvSpPr/>
              <p:nvPr/>
            </p:nvSpPr>
            <p:spPr>
              <a:xfrm>
                <a:off x="5099150" y="4857675"/>
                <a:ext cx="26275" cy="22950"/>
              </a:xfrm>
              <a:custGeom>
                <a:rect b="b" l="l" r="r" t="t"/>
                <a:pathLst>
                  <a:path extrusionOk="0" h="918" w="1051">
                    <a:moveTo>
                      <a:pt x="282" y="1"/>
                    </a:moveTo>
                    <a:cubicBezTo>
                      <a:pt x="256" y="1"/>
                      <a:pt x="230" y="11"/>
                      <a:pt x="209" y="36"/>
                    </a:cubicBezTo>
                    <a:cubicBezTo>
                      <a:pt x="0" y="266"/>
                      <a:pt x="21" y="622"/>
                      <a:pt x="251" y="810"/>
                    </a:cubicBezTo>
                    <a:cubicBezTo>
                      <a:pt x="339" y="882"/>
                      <a:pt x="448" y="918"/>
                      <a:pt x="557" y="918"/>
                    </a:cubicBezTo>
                    <a:cubicBezTo>
                      <a:pt x="735" y="918"/>
                      <a:pt x="914" y="824"/>
                      <a:pt x="1005" y="643"/>
                    </a:cubicBezTo>
                    <a:cubicBezTo>
                      <a:pt x="1051" y="550"/>
                      <a:pt x="972" y="458"/>
                      <a:pt x="885" y="458"/>
                    </a:cubicBezTo>
                    <a:cubicBezTo>
                      <a:pt x="854" y="458"/>
                      <a:pt x="823" y="469"/>
                      <a:pt x="795" y="497"/>
                    </a:cubicBezTo>
                    <a:cubicBezTo>
                      <a:pt x="740" y="552"/>
                      <a:pt x="647" y="599"/>
                      <a:pt x="560" y="599"/>
                    </a:cubicBezTo>
                    <a:cubicBezTo>
                      <a:pt x="516" y="599"/>
                      <a:pt x="475" y="587"/>
                      <a:pt x="440" y="559"/>
                    </a:cubicBezTo>
                    <a:cubicBezTo>
                      <a:pt x="293" y="476"/>
                      <a:pt x="314" y="308"/>
                      <a:pt x="398" y="204"/>
                    </a:cubicBezTo>
                    <a:cubicBezTo>
                      <a:pt x="461" y="108"/>
                      <a:pt x="368" y="1"/>
                      <a:pt x="2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15" name="Google Shape;15215;p43"/>
              <p:cNvSpPr/>
              <p:nvPr/>
            </p:nvSpPr>
            <p:spPr>
              <a:xfrm>
                <a:off x="5080825" y="4533900"/>
                <a:ext cx="25650" cy="14250"/>
              </a:xfrm>
              <a:custGeom>
                <a:rect b="b" l="l" r="r" t="t"/>
                <a:pathLst>
                  <a:path extrusionOk="0" h="570" w="1026">
                    <a:moveTo>
                      <a:pt x="556" y="0"/>
                    </a:moveTo>
                    <a:cubicBezTo>
                      <a:pt x="293" y="0"/>
                      <a:pt x="13" y="180"/>
                      <a:pt x="1" y="475"/>
                    </a:cubicBezTo>
                    <a:cubicBezTo>
                      <a:pt x="1" y="538"/>
                      <a:pt x="53" y="569"/>
                      <a:pt x="106" y="569"/>
                    </a:cubicBezTo>
                    <a:cubicBezTo>
                      <a:pt x="158" y="569"/>
                      <a:pt x="210" y="538"/>
                      <a:pt x="210" y="475"/>
                    </a:cubicBezTo>
                    <a:cubicBezTo>
                      <a:pt x="235" y="329"/>
                      <a:pt x="380" y="253"/>
                      <a:pt x="522" y="253"/>
                    </a:cubicBezTo>
                    <a:cubicBezTo>
                      <a:pt x="623" y="253"/>
                      <a:pt x="723" y="292"/>
                      <a:pt x="775" y="370"/>
                    </a:cubicBezTo>
                    <a:cubicBezTo>
                      <a:pt x="804" y="407"/>
                      <a:pt x="847" y="423"/>
                      <a:pt x="887" y="423"/>
                    </a:cubicBezTo>
                    <a:cubicBezTo>
                      <a:pt x="960" y="423"/>
                      <a:pt x="1025" y="368"/>
                      <a:pt x="984" y="287"/>
                    </a:cubicBezTo>
                    <a:cubicBezTo>
                      <a:pt x="915" y="88"/>
                      <a:pt x="740" y="0"/>
                      <a:pt x="55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16" name="Google Shape;15216;p43"/>
              <p:cNvSpPr/>
              <p:nvPr/>
            </p:nvSpPr>
            <p:spPr>
              <a:xfrm>
                <a:off x="5073375" y="4496600"/>
                <a:ext cx="31400" cy="18175"/>
              </a:xfrm>
              <a:custGeom>
                <a:rect b="b" l="l" r="r" t="t"/>
                <a:pathLst>
                  <a:path extrusionOk="0" h="727" w="1256">
                    <a:moveTo>
                      <a:pt x="1126" y="1"/>
                    </a:moveTo>
                    <a:cubicBezTo>
                      <a:pt x="1092" y="1"/>
                      <a:pt x="1061" y="19"/>
                      <a:pt x="1052" y="63"/>
                    </a:cubicBezTo>
                    <a:cubicBezTo>
                      <a:pt x="991" y="321"/>
                      <a:pt x="743" y="546"/>
                      <a:pt x="484" y="546"/>
                    </a:cubicBezTo>
                    <a:cubicBezTo>
                      <a:pt x="386" y="546"/>
                      <a:pt x="286" y="514"/>
                      <a:pt x="194" y="440"/>
                    </a:cubicBezTo>
                    <a:cubicBezTo>
                      <a:pt x="179" y="428"/>
                      <a:pt x="161" y="423"/>
                      <a:pt x="144" y="423"/>
                    </a:cubicBezTo>
                    <a:cubicBezTo>
                      <a:pt x="71" y="423"/>
                      <a:pt x="1" y="518"/>
                      <a:pt x="69" y="586"/>
                    </a:cubicBezTo>
                    <a:cubicBezTo>
                      <a:pt x="190" y="682"/>
                      <a:pt x="348" y="727"/>
                      <a:pt x="508" y="727"/>
                    </a:cubicBezTo>
                    <a:cubicBezTo>
                      <a:pt x="875" y="727"/>
                      <a:pt x="1255" y="491"/>
                      <a:pt x="1240" y="84"/>
                    </a:cubicBezTo>
                    <a:cubicBezTo>
                      <a:pt x="1228" y="35"/>
                      <a:pt x="1174" y="1"/>
                      <a:pt x="112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17" name="Google Shape;15217;p43"/>
              <p:cNvSpPr/>
              <p:nvPr/>
            </p:nvSpPr>
            <p:spPr>
              <a:xfrm>
                <a:off x="4889900" y="3786050"/>
                <a:ext cx="1045700" cy="1308925"/>
              </a:xfrm>
              <a:custGeom>
                <a:rect b="b" l="l" r="r" t="t"/>
                <a:pathLst>
                  <a:path extrusionOk="0" h="52357" w="41828">
                    <a:moveTo>
                      <a:pt x="18963" y="560"/>
                    </a:moveTo>
                    <a:cubicBezTo>
                      <a:pt x="19397" y="560"/>
                      <a:pt x="19810" y="616"/>
                      <a:pt x="20150" y="719"/>
                    </a:cubicBezTo>
                    <a:cubicBezTo>
                      <a:pt x="21803" y="1221"/>
                      <a:pt x="22473" y="2581"/>
                      <a:pt x="22556" y="4193"/>
                    </a:cubicBezTo>
                    <a:cubicBezTo>
                      <a:pt x="22556" y="4331"/>
                      <a:pt x="22693" y="4413"/>
                      <a:pt x="22815" y="4413"/>
                    </a:cubicBezTo>
                    <a:cubicBezTo>
                      <a:pt x="22858" y="4413"/>
                      <a:pt x="22900" y="4403"/>
                      <a:pt x="22933" y="4381"/>
                    </a:cubicBezTo>
                    <a:cubicBezTo>
                      <a:pt x="22974" y="4401"/>
                      <a:pt x="23021" y="4413"/>
                      <a:pt x="23067" y="4413"/>
                    </a:cubicBezTo>
                    <a:cubicBezTo>
                      <a:pt x="23165" y="4413"/>
                      <a:pt x="23260" y="4362"/>
                      <a:pt x="23289" y="4234"/>
                    </a:cubicBezTo>
                    <a:cubicBezTo>
                      <a:pt x="23639" y="2982"/>
                      <a:pt x="24620" y="1779"/>
                      <a:pt x="25977" y="1779"/>
                    </a:cubicBezTo>
                    <a:cubicBezTo>
                      <a:pt x="26162" y="1779"/>
                      <a:pt x="26354" y="1801"/>
                      <a:pt x="26553" y="1849"/>
                    </a:cubicBezTo>
                    <a:cubicBezTo>
                      <a:pt x="28101" y="2205"/>
                      <a:pt x="28834" y="4025"/>
                      <a:pt x="28331" y="5448"/>
                    </a:cubicBezTo>
                    <a:cubicBezTo>
                      <a:pt x="28257" y="5655"/>
                      <a:pt x="28435" y="5800"/>
                      <a:pt x="28619" y="5800"/>
                    </a:cubicBezTo>
                    <a:cubicBezTo>
                      <a:pt x="28695" y="5800"/>
                      <a:pt x="28772" y="5775"/>
                      <a:pt x="28834" y="5720"/>
                    </a:cubicBezTo>
                    <a:cubicBezTo>
                      <a:pt x="29257" y="5349"/>
                      <a:pt x="29747" y="5178"/>
                      <a:pt x="30225" y="5178"/>
                    </a:cubicBezTo>
                    <a:cubicBezTo>
                      <a:pt x="31071" y="5178"/>
                      <a:pt x="31883" y="5711"/>
                      <a:pt x="32244" y="6620"/>
                    </a:cubicBezTo>
                    <a:cubicBezTo>
                      <a:pt x="32767" y="7938"/>
                      <a:pt x="32119" y="9193"/>
                      <a:pt x="31072" y="9988"/>
                    </a:cubicBezTo>
                    <a:cubicBezTo>
                      <a:pt x="30947" y="9675"/>
                      <a:pt x="30779" y="9298"/>
                      <a:pt x="30466" y="9152"/>
                    </a:cubicBezTo>
                    <a:cubicBezTo>
                      <a:pt x="30438" y="9133"/>
                      <a:pt x="30408" y="9125"/>
                      <a:pt x="30377" y="9125"/>
                    </a:cubicBezTo>
                    <a:cubicBezTo>
                      <a:pt x="30270" y="9125"/>
                      <a:pt x="30165" y="9230"/>
                      <a:pt x="30215" y="9361"/>
                    </a:cubicBezTo>
                    <a:cubicBezTo>
                      <a:pt x="30298" y="9654"/>
                      <a:pt x="30549" y="9884"/>
                      <a:pt x="30675" y="10198"/>
                    </a:cubicBezTo>
                    <a:cubicBezTo>
                      <a:pt x="30842" y="10553"/>
                      <a:pt x="30905" y="10951"/>
                      <a:pt x="30926" y="11348"/>
                    </a:cubicBezTo>
                    <a:cubicBezTo>
                      <a:pt x="30926" y="11474"/>
                      <a:pt x="31020" y="11537"/>
                      <a:pt x="31114" y="11537"/>
                    </a:cubicBezTo>
                    <a:cubicBezTo>
                      <a:pt x="31208" y="11537"/>
                      <a:pt x="31303" y="11474"/>
                      <a:pt x="31303" y="11348"/>
                    </a:cubicBezTo>
                    <a:cubicBezTo>
                      <a:pt x="31323" y="11035"/>
                      <a:pt x="31282" y="10700"/>
                      <a:pt x="31198" y="10386"/>
                    </a:cubicBezTo>
                    <a:cubicBezTo>
                      <a:pt x="31240" y="10365"/>
                      <a:pt x="31282" y="10344"/>
                      <a:pt x="31323" y="10302"/>
                    </a:cubicBezTo>
                    <a:cubicBezTo>
                      <a:pt x="31323" y="10449"/>
                      <a:pt x="31428" y="10574"/>
                      <a:pt x="31595" y="10574"/>
                    </a:cubicBezTo>
                    <a:cubicBezTo>
                      <a:pt x="31689" y="10570"/>
                      <a:pt x="31783" y="10568"/>
                      <a:pt x="31877" y="10568"/>
                    </a:cubicBezTo>
                    <a:cubicBezTo>
                      <a:pt x="34800" y="10568"/>
                      <a:pt x="37410" y="12769"/>
                      <a:pt x="36680" y="15973"/>
                    </a:cubicBezTo>
                    <a:cubicBezTo>
                      <a:pt x="36261" y="17772"/>
                      <a:pt x="34357" y="19258"/>
                      <a:pt x="32558" y="19404"/>
                    </a:cubicBezTo>
                    <a:cubicBezTo>
                      <a:pt x="32520" y="19385"/>
                      <a:pt x="32478" y="19375"/>
                      <a:pt x="32436" y="19375"/>
                    </a:cubicBezTo>
                    <a:cubicBezTo>
                      <a:pt x="32384" y="19375"/>
                      <a:pt x="32332" y="19390"/>
                      <a:pt x="32286" y="19425"/>
                    </a:cubicBezTo>
                    <a:cubicBezTo>
                      <a:pt x="31198" y="19425"/>
                      <a:pt x="30173" y="18923"/>
                      <a:pt x="29566" y="17667"/>
                    </a:cubicBezTo>
                    <a:cubicBezTo>
                      <a:pt x="29516" y="17569"/>
                      <a:pt x="29425" y="17526"/>
                      <a:pt x="29329" y="17526"/>
                    </a:cubicBezTo>
                    <a:cubicBezTo>
                      <a:pt x="29222" y="17526"/>
                      <a:pt x="29109" y="17579"/>
                      <a:pt x="29043" y="17667"/>
                    </a:cubicBezTo>
                    <a:cubicBezTo>
                      <a:pt x="28490" y="18534"/>
                      <a:pt x="27693" y="18918"/>
                      <a:pt x="26904" y="18918"/>
                    </a:cubicBezTo>
                    <a:cubicBezTo>
                      <a:pt x="25751" y="18918"/>
                      <a:pt x="24616" y="18097"/>
                      <a:pt x="24293" y="16768"/>
                    </a:cubicBezTo>
                    <a:cubicBezTo>
                      <a:pt x="24565" y="16747"/>
                      <a:pt x="24816" y="16642"/>
                      <a:pt x="25005" y="16454"/>
                    </a:cubicBezTo>
                    <a:cubicBezTo>
                      <a:pt x="25103" y="16355"/>
                      <a:pt x="25016" y="16201"/>
                      <a:pt x="24883" y="16201"/>
                    </a:cubicBezTo>
                    <a:cubicBezTo>
                      <a:pt x="24875" y="16201"/>
                      <a:pt x="24867" y="16202"/>
                      <a:pt x="24858" y="16203"/>
                    </a:cubicBezTo>
                    <a:cubicBezTo>
                      <a:pt x="24628" y="16266"/>
                      <a:pt x="24440" y="16349"/>
                      <a:pt x="24209" y="16391"/>
                    </a:cubicBezTo>
                    <a:cubicBezTo>
                      <a:pt x="24182" y="16346"/>
                      <a:pt x="24132" y="16324"/>
                      <a:pt x="24080" y="16324"/>
                    </a:cubicBezTo>
                    <a:cubicBezTo>
                      <a:pt x="24011" y="16324"/>
                      <a:pt x="23940" y="16362"/>
                      <a:pt x="23917" y="16433"/>
                    </a:cubicBezTo>
                    <a:cubicBezTo>
                      <a:pt x="23540" y="16433"/>
                      <a:pt x="23226" y="16307"/>
                      <a:pt x="22912" y="16098"/>
                    </a:cubicBezTo>
                    <a:cubicBezTo>
                      <a:pt x="22890" y="16084"/>
                      <a:pt x="22868" y="16077"/>
                      <a:pt x="22846" y="16077"/>
                    </a:cubicBezTo>
                    <a:cubicBezTo>
                      <a:pt x="22744" y="16077"/>
                      <a:pt x="22662" y="16221"/>
                      <a:pt x="22766" y="16307"/>
                    </a:cubicBezTo>
                    <a:cubicBezTo>
                      <a:pt x="22975" y="16496"/>
                      <a:pt x="23289" y="16642"/>
                      <a:pt x="23603" y="16726"/>
                    </a:cubicBezTo>
                    <a:cubicBezTo>
                      <a:pt x="23603" y="16726"/>
                      <a:pt x="23603" y="16726"/>
                      <a:pt x="23603" y="16747"/>
                    </a:cubicBezTo>
                    <a:cubicBezTo>
                      <a:pt x="23435" y="17877"/>
                      <a:pt x="23142" y="18881"/>
                      <a:pt x="22075" y="19509"/>
                    </a:cubicBezTo>
                    <a:cubicBezTo>
                      <a:pt x="21670" y="19743"/>
                      <a:pt x="21241" y="19857"/>
                      <a:pt x="20821" y="19857"/>
                    </a:cubicBezTo>
                    <a:cubicBezTo>
                      <a:pt x="20113" y="19857"/>
                      <a:pt x="19428" y="19532"/>
                      <a:pt x="18916" y="18902"/>
                    </a:cubicBezTo>
                    <a:cubicBezTo>
                      <a:pt x="18865" y="18840"/>
                      <a:pt x="18806" y="18815"/>
                      <a:pt x="18747" y="18815"/>
                    </a:cubicBezTo>
                    <a:cubicBezTo>
                      <a:pt x="18585" y="18815"/>
                      <a:pt x="18425" y="19005"/>
                      <a:pt x="18455" y="19174"/>
                    </a:cubicBezTo>
                    <a:cubicBezTo>
                      <a:pt x="18702" y="20707"/>
                      <a:pt x="17578" y="21667"/>
                      <a:pt x="16384" y="21667"/>
                    </a:cubicBezTo>
                    <a:cubicBezTo>
                      <a:pt x="15754" y="21667"/>
                      <a:pt x="15104" y="21399"/>
                      <a:pt x="14626" y="20806"/>
                    </a:cubicBezTo>
                    <a:cubicBezTo>
                      <a:pt x="14836" y="20722"/>
                      <a:pt x="15003" y="20576"/>
                      <a:pt x="15108" y="20325"/>
                    </a:cubicBezTo>
                    <a:cubicBezTo>
                      <a:pt x="15144" y="20252"/>
                      <a:pt x="15055" y="20149"/>
                      <a:pt x="14976" y="20149"/>
                    </a:cubicBezTo>
                    <a:cubicBezTo>
                      <a:pt x="14964" y="20149"/>
                      <a:pt x="14952" y="20152"/>
                      <a:pt x="14940" y="20157"/>
                    </a:cubicBezTo>
                    <a:cubicBezTo>
                      <a:pt x="14626" y="20283"/>
                      <a:pt x="14396" y="20492"/>
                      <a:pt x="14041" y="20555"/>
                    </a:cubicBezTo>
                    <a:cubicBezTo>
                      <a:pt x="13969" y="20566"/>
                      <a:pt x="13898" y="20571"/>
                      <a:pt x="13827" y="20571"/>
                    </a:cubicBezTo>
                    <a:cubicBezTo>
                      <a:pt x="13488" y="20571"/>
                      <a:pt x="13171" y="20449"/>
                      <a:pt x="12911" y="20241"/>
                    </a:cubicBezTo>
                    <a:cubicBezTo>
                      <a:pt x="12877" y="20212"/>
                      <a:pt x="12840" y="20200"/>
                      <a:pt x="12805" y="20200"/>
                    </a:cubicBezTo>
                    <a:cubicBezTo>
                      <a:pt x="12687" y="20200"/>
                      <a:pt x="12589" y="20337"/>
                      <a:pt x="12701" y="20450"/>
                    </a:cubicBezTo>
                    <a:cubicBezTo>
                      <a:pt x="12869" y="20618"/>
                      <a:pt x="13141" y="20764"/>
                      <a:pt x="13434" y="20848"/>
                    </a:cubicBezTo>
                    <a:cubicBezTo>
                      <a:pt x="12911" y="22438"/>
                      <a:pt x="11969" y="24007"/>
                      <a:pt x="10253" y="24509"/>
                    </a:cubicBezTo>
                    <a:cubicBezTo>
                      <a:pt x="9933" y="24605"/>
                      <a:pt x="9619" y="24650"/>
                      <a:pt x="9316" y="24650"/>
                    </a:cubicBezTo>
                    <a:cubicBezTo>
                      <a:pt x="7896" y="24650"/>
                      <a:pt x="6724" y="23656"/>
                      <a:pt x="6362" y="22208"/>
                    </a:cubicBezTo>
                    <a:lnTo>
                      <a:pt x="6362" y="22208"/>
                    </a:lnTo>
                    <a:cubicBezTo>
                      <a:pt x="6603" y="22279"/>
                      <a:pt x="6855" y="22321"/>
                      <a:pt x="7109" y="22321"/>
                    </a:cubicBezTo>
                    <a:cubicBezTo>
                      <a:pt x="7229" y="22321"/>
                      <a:pt x="7350" y="22312"/>
                      <a:pt x="7471" y="22292"/>
                    </a:cubicBezTo>
                    <a:cubicBezTo>
                      <a:pt x="7659" y="22250"/>
                      <a:pt x="7596" y="22020"/>
                      <a:pt x="7429" y="21999"/>
                    </a:cubicBezTo>
                    <a:cubicBezTo>
                      <a:pt x="6655" y="21915"/>
                      <a:pt x="6006" y="21831"/>
                      <a:pt x="5336" y="21350"/>
                    </a:cubicBezTo>
                    <a:cubicBezTo>
                      <a:pt x="5312" y="21330"/>
                      <a:pt x="5288" y="21321"/>
                      <a:pt x="5264" y="21321"/>
                    </a:cubicBezTo>
                    <a:cubicBezTo>
                      <a:pt x="5164" y="21321"/>
                      <a:pt x="5084" y="21475"/>
                      <a:pt x="5169" y="21559"/>
                    </a:cubicBezTo>
                    <a:cubicBezTo>
                      <a:pt x="5399" y="21727"/>
                      <a:pt x="5629" y="21894"/>
                      <a:pt x="5901" y="22020"/>
                    </a:cubicBezTo>
                    <a:cubicBezTo>
                      <a:pt x="5483" y="22292"/>
                      <a:pt x="5002" y="22459"/>
                      <a:pt x="4541" y="22543"/>
                    </a:cubicBezTo>
                    <a:cubicBezTo>
                      <a:pt x="4511" y="22443"/>
                      <a:pt x="4419" y="22391"/>
                      <a:pt x="4329" y="22391"/>
                    </a:cubicBezTo>
                    <a:cubicBezTo>
                      <a:pt x="4230" y="22391"/>
                      <a:pt x="4134" y="22453"/>
                      <a:pt x="4123" y="22584"/>
                    </a:cubicBezTo>
                    <a:cubicBezTo>
                      <a:pt x="4080" y="22586"/>
                      <a:pt x="4038" y="22587"/>
                      <a:pt x="3995" y="22587"/>
                    </a:cubicBezTo>
                    <a:cubicBezTo>
                      <a:pt x="2929" y="22587"/>
                      <a:pt x="1880" y="22082"/>
                      <a:pt x="1256" y="21036"/>
                    </a:cubicBezTo>
                    <a:cubicBezTo>
                      <a:pt x="273" y="19446"/>
                      <a:pt x="859" y="17709"/>
                      <a:pt x="2533" y="16977"/>
                    </a:cubicBezTo>
                    <a:cubicBezTo>
                      <a:pt x="2700" y="16914"/>
                      <a:pt x="2595" y="16684"/>
                      <a:pt x="2449" y="16684"/>
                    </a:cubicBezTo>
                    <a:cubicBezTo>
                      <a:pt x="2386" y="16663"/>
                      <a:pt x="2302" y="16663"/>
                      <a:pt x="2240" y="16663"/>
                    </a:cubicBezTo>
                    <a:cubicBezTo>
                      <a:pt x="2240" y="16642"/>
                      <a:pt x="2219" y="16621"/>
                      <a:pt x="2198" y="16621"/>
                    </a:cubicBezTo>
                    <a:cubicBezTo>
                      <a:pt x="1424" y="15910"/>
                      <a:pt x="691" y="14864"/>
                      <a:pt x="984" y="13755"/>
                    </a:cubicBezTo>
                    <a:cubicBezTo>
                      <a:pt x="1207" y="12882"/>
                      <a:pt x="1947" y="12457"/>
                      <a:pt x="2736" y="12457"/>
                    </a:cubicBezTo>
                    <a:cubicBezTo>
                      <a:pt x="2911" y="12457"/>
                      <a:pt x="3090" y="12478"/>
                      <a:pt x="3265" y="12520"/>
                    </a:cubicBezTo>
                    <a:cubicBezTo>
                      <a:pt x="3223" y="12792"/>
                      <a:pt x="3223" y="13043"/>
                      <a:pt x="3244" y="13253"/>
                    </a:cubicBezTo>
                    <a:cubicBezTo>
                      <a:pt x="3253" y="13328"/>
                      <a:pt x="3314" y="13361"/>
                      <a:pt x="3376" y="13361"/>
                    </a:cubicBezTo>
                    <a:cubicBezTo>
                      <a:pt x="3451" y="13361"/>
                      <a:pt x="3527" y="13312"/>
                      <a:pt x="3516" y="13232"/>
                    </a:cubicBezTo>
                    <a:cubicBezTo>
                      <a:pt x="3495" y="12960"/>
                      <a:pt x="3537" y="12709"/>
                      <a:pt x="3621" y="12478"/>
                    </a:cubicBezTo>
                    <a:cubicBezTo>
                      <a:pt x="3621" y="12457"/>
                      <a:pt x="3642" y="12437"/>
                      <a:pt x="3642" y="12416"/>
                    </a:cubicBezTo>
                    <a:cubicBezTo>
                      <a:pt x="3662" y="12353"/>
                      <a:pt x="3683" y="12290"/>
                      <a:pt x="3704" y="12248"/>
                    </a:cubicBezTo>
                    <a:cubicBezTo>
                      <a:pt x="3851" y="11976"/>
                      <a:pt x="4102" y="11809"/>
                      <a:pt x="4269" y="11558"/>
                    </a:cubicBezTo>
                    <a:cubicBezTo>
                      <a:pt x="4325" y="11464"/>
                      <a:pt x="4231" y="11321"/>
                      <a:pt x="4136" y="11321"/>
                    </a:cubicBezTo>
                    <a:cubicBezTo>
                      <a:pt x="4125" y="11321"/>
                      <a:pt x="4113" y="11323"/>
                      <a:pt x="4102" y="11328"/>
                    </a:cubicBezTo>
                    <a:cubicBezTo>
                      <a:pt x="3872" y="11411"/>
                      <a:pt x="3683" y="11558"/>
                      <a:pt x="3558" y="11767"/>
                    </a:cubicBezTo>
                    <a:cubicBezTo>
                      <a:pt x="2198" y="9486"/>
                      <a:pt x="1926" y="6557"/>
                      <a:pt x="3997" y="4569"/>
                    </a:cubicBezTo>
                    <a:cubicBezTo>
                      <a:pt x="4861" y="3740"/>
                      <a:pt x="5968" y="3296"/>
                      <a:pt x="7152" y="3296"/>
                    </a:cubicBezTo>
                    <a:cubicBezTo>
                      <a:pt x="7401" y="3296"/>
                      <a:pt x="7655" y="3316"/>
                      <a:pt x="7910" y="3356"/>
                    </a:cubicBezTo>
                    <a:cubicBezTo>
                      <a:pt x="8977" y="3544"/>
                      <a:pt x="10672" y="4130"/>
                      <a:pt x="11341" y="5113"/>
                    </a:cubicBezTo>
                    <a:cubicBezTo>
                      <a:pt x="11132" y="5218"/>
                      <a:pt x="10944" y="5322"/>
                      <a:pt x="10776" y="5427"/>
                    </a:cubicBezTo>
                    <a:cubicBezTo>
                      <a:pt x="10601" y="5532"/>
                      <a:pt x="10705" y="5770"/>
                      <a:pt x="10867" y="5770"/>
                    </a:cubicBezTo>
                    <a:cubicBezTo>
                      <a:pt x="10898" y="5770"/>
                      <a:pt x="10931" y="5761"/>
                      <a:pt x="10965" y="5741"/>
                    </a:cubicBezTo>
                    <a:cubicBezTo>
                      <a:pt x="11153" y="5636"/>
                      <a:pt x="11362" y="5553"/>
                      <a:pt x="11572" y="5469"/>
                    </a:cubicBezTo>
                    <a:cubicBezTo>
                      <a:pt x="11594" y="5486"/>
                      <a:pt x="11621" y="5494"/>
                      <a:pt x="11650" y="5494"/>
                    </a:cubicBezTo>
                    <a:cubicBezTo>
                      <a:pt x="11728" y="5494"/>
                      <a:pt x="11819" y="5435"/>
                      <a:pt x="11864" y="5343"/>
                    </a:cubicBezTo>
                    <a:cubicBezTo>
                      <a:pt x="11885" y="5343"/>
                      <a:pt x="11927" y="5343"/>
                      <a:pt x="11948" y="5322"/>
                    </a:cubicBezTo>
                    <a:cubicBezTo>
                      <a:pt x="12241" y="5239"/>
                      <a:pt x="12555" y="5218"/>
                      <a:pt x="12806" y="5071"/>
                    </a:cubicBezTo>
                    <a:cubicBezTo>
                      <a:pt x="12932" y="5030"/>
                      <a:pt x="12911" y="4799"/>
                      <a:pt x="12764" y="4778"/>
                    </a:cubicBezTo>
                    <a:cubicBezTo>
                      <a:pt x="12706" y="4767"/>
                      <a:pt x="12644" y="4762"/>
                      <a:pt x="12580" y="4762"/>
                    </a:cubicBezTo>
                    <a:cubicBezTo>
                      <a:pt x="12415" y="4762"/>
                      <a:pt x="12234" y="4796"/>
                      <a:pt x="12053" y="4841"/>
                    </a:cubicBezTo>
                    <a:cubicBezTo>
                      <a:pt x="12053" y="4820"/>
                      <a:pt x="12053" y="4820"/>
                      <a:pt x="12053" y="4820"/>
                    </a:cubicBezTo>
                    <a:cubicBezTo>
                      <a:pt x="11349" y="3295"/>
                      <a:pt x="12496" y="2006"/>
                      <a:pt x="13756" y="2006"/>
                    </a:cubicBezTo>
                    <a:cubicBezTo>
                      <a:pt x="14294" y="2006"/>
                      <a:pt x="14852" y="2240"/>
                      <a:pt x="15296" y="2791"/>
                    </a:cubicBezTo>
                    <a:cubicBezTo>
                      <a:pt x="15348" y="2855"/>
                      <a:pt x="15409" y="2882"/>
                      <a:pt x="15470" y="2882"/>
                    </a:cubicBezTo>
                    <a:cubicBezTo>
                      <a:pt x="15607" y="2882"/>
                      <a:pt x="15742" y="2747"/>
                      <a:pt x="15756" y="2602"/>
                    </a:cubicBezTo>
                    <a:cubicBezTo>
                      <a:pt x="15916" y="1147"/>
                      <a:pt x="17555" y="560"/>
                      <a:pt x="18963" y="560"/>
                    </a:cubicBezTo>
                    <a:close/>
                    <a:moveTo>
                      <a:pt x="24063" y="17458"/>
                    </a:moveTo>
                    <a:cubicBezTo>
                      <a:pt x="24481" y="18748"/>
                      <a:pt x="25656" y="19461"/>
                      <a:pt x="26877" y="19461"/>
                    </a:cubicBezTo>
                    <a:cubicBezTo>
                      <a:pt x="27736" y="19461"/>
                      <a:pt x="28617" y="19109"/>
                      <a:pt x="29273" y="18358"/>
                    </a:cubicBezTo>
                    <a:cubicBezTo>
                      <a:pt x="29963" y="19488"/>
                      <a:pt x="31031" y="19969"/>
                      <a:pt x="32181" y="19990"/>
                    </a:cubicBezTo>
                    <a:cubicBezTo>
                      <a:pt x="32181" y="21455"/>
                      <a:pt x="32202" y="22919"/>
                      <a:pt x="32202" y="24384"/>
                    </a:cubicBezTo>
                    <a:cubicBezTo>
                      <a:pt x="30097" y="23516"/>
                      <a:pt x="27878" y="23182"/>
                      <a:pt x="25643" y="23182"/>
                    </a:cubicBezTo>
                    <a:cubicBezTo>
                      <a:pt x="23946" y="23182"/>
                      <a:pt x="22240" y="23374"/>
                      <a:pt x="20569" y="23672"/>
                    </a:cubicBezTo>
                    <a:cubicBezTo>
                      <a:pt x="18309" y="24091"/>
                      <a:pt x="16091" y="24677"/>
                      <a:pt x="13852" y="25200"/>
                    </a:cubicBezTo>
                    <a:cubicBezTo>
                      <a:pt x="12131" y="25607"/>
                      <a:pt x="10012" y="26283"/>
                      <a:pt x="8081" y="26283"/>
                    </a:cubicBezTo>
                    <a:cubicBezTo>
                      <a:pt x="7430" y="26283"/>
                      <a:pt x="6801" y="26206"/>
                      <a:pt x="6215" y="26016"/>
                    </a:cubicBezTo>
                    <a:cubicBezTo>
                      <a:pt x="6215" y="25116"/>
                      <a:pt x="6215" y="24237"/>
                      <a:pt x="6215" y="23338"/>
                    </a:cubicBezTo>
                    <a:cubicBezTo>
                      <a:pt x="6747" y="24496"/>
                      <a:pt x="8001" y="25223"/>
                      <a:pt x="9323" y="25223"/>
                    </a:cubicBezTo>
                    <a:cubicBezTo>
                      <a:pt x="9459" y="25223"/>
                      <a:pt x="9594" y="25215"/>
                      <a:pt x="9730" y="25200"/>
                    </a:cubicBezTo>
                    <a:cubicBezTo>
                      <a:pt x="11969" y="24928"/>
                      <a:pt x="13413" y="23024"/>
                      <a:pt x="13769" y="20911"/>
                    </a:cubicBezTo>
                    <a:cubicBezTo>
                      <a:pt x="13915" y="20932"/>
                      <a:pt x="14082" y="20932"/>
                      <a:pt x="14229" y="20932"/>
                    </a:cubicBezTo>
                    <a:cubicBezTo>
                      <a:pt x="14788" y="21823"/>
                      <a:pt x="15595" y="22209"/>
                      <a:pt x="16389" y="22209"/>
                    </a:cubicBezTo>
                    <a:cubicBezTo>
                      <a:pt x="17644" y="22209"/>
                      <a:pt x="18867" y="21242"/>
                      <a:pt x="19020" y="19781"/>
                    </a:cubicBezTo>
                    <a:cubicBezTo>
                      <a:pt x="19552" y="20224"/>
                      <a:pt x="20161" y="20420"/>
                      <a:pt x="20768" y="20420"/>
                    </a:cubicBezTo>
                    <a:cubicBezTo>
                      <a:pt x="22309" y="20420"/>
                      <a:pt x="23838" y="19155"/>
                      <a:pt x="24063" y="17458"/>
                    </a:cubicBezTo>
                    <a:close/>
                    <a:moveTo>
                      <a:pt x="36082" y="26993"/>
                    </a:moveTo>
                    <a:cubicBezTo>
                      <a:pt x="36366" y="26993"/>
                      <a:pt x="36639" y="27019"/>
                      <a:pt x="36868" y="27104"/>
                    </a:cubicBezTo>
                    <a:lnTo>
                      <a:pt x="38249" y="28087"/>
                    </a:lnTo>
                    <a:cubicBezTo>
                      <a:pt x="38249" y="28213"/>
                      <a:pt x="38249" y="28338"/>
                      <a:pt x="38249" y="28443"/>
                    </a:cubicBezTo>
                    <a:cubicBezTo>
                      <a:pt x="38312" y="28757"/>
                      <a:pt x="38228" y="29154"/>
                      <a:pt x="38228" y="29468"/>
                    </a:cubicBezTo>
                    <a:cubicBezTo>
                      <a:pt x="38207" y="30891"/>
                      <a:pt x="38165" y="32314"/>
                      <a:pt x="38145" y="33737"/>
                    </a:cubicBezTo>
                    <a:cubicBezTo>
                      <a:pt x="38103" y="35076"/>
                      <a:pt x="38082" y="36415"/>
                      <a:pt x="38061" y="37754"/>
                    </a:cubicBezTo>
                    <a:cubicBezTo>
                      <a:pt x="38061" y="38068"/>
                      <a:pt x="38124" y="38486"/>
                      <a:pt x="38040" y="38758"/>
                    </a:cubicBezTo>
                    <a:cubicBezTo>
                      <a:pt x="37914" y="39282"/>
                      <a:pt x="37308" y="39888"/>
                      <a:pt x="36764" y="40035"/>
                    </a:cubicBezTo>
                    <a:cubicBezTo>
                      <a:pt x="36241" y="40202"/>
                      <a:pt x="35529" y="40160"/>
                      <a:pt x="34943" y="40223"/>
                    </a:cubicBezTo>
                    <a:lnTo>
                      <a:pt x="34797" y="27041"/>
                    </a:lnTo>
                    <a:lnTo>
                      <a:pt x="34797" y="27041"/>
                    </a:lnTo>
                    <a:cubicBezTo>
                      <a:pt x="34818" y="27062"/>
                      <a:pt x="34839" y="27062"/>
                      <a:pt x="34880" y="27062"/>
                    </a:cubicBezTo>
                    <a:cubicBezTo>
                      <a:pt x="35229" y="27050"/>
                      <a:pt x="35666" y="26993"/>
                      <a:pt x="36082" y="26993"/>
                    </a:cubicBezTo>
                    <a:close/>
                    <a:moveTo>
                      <a:pt x="36930" y="24578"/>
                    </a:moveTo>
                    <a:cubicBezTo>
                      <a:pt x="37272" y="24578"/>
                      <a:pt x="37614" y="24587"/>
                      <a:pt x="37956" y="24614"/>
                    </a:cubicBezTo>
                    <a:cubicBezTo>
                      <a:pt x="38521" y="24656"/>
                      <a:pt x="39274" y="24719"/>
                      <a:pt x="39798" y="25012"/>
                    </a:cubicBezTo>
                    <a:cubicBezTo>
                      <a:pt x="40802" y="25577"/>
                      <a:pt x="40906" y="26748"/>
                      <a:pt x="41032" y="27753"/>
                    </a:cubicBezTo>
                    <a:cubicBezTo>
                      <a:pt x="41283" y="29908"/>
                      <a:pt x="41137" y="32105"/>
                      <a:pt x="41074" y="34239"/>
                    </a:cubicBezTo>
                    <a:cubicBezTo>
                      <a:pt x="41011" y="36436"/>
                      <a:pt x="41011" y="38633"/>
                      <a:pt x="40865" y="40809"/>
                    </a:cubicBezTo>
                    <a:cubicBezTo>
                      <a:pt x="40823" y="41583"/>
                      <a:pt x="40823" y="41918"/>
                      <a:pt x="40258" y="42483"/>
                    </a:cubicBezTo>
                    <a:cubicBezTo>
                      <a:pt x="39778" y="42995"/>
                      <a:pt x="39286" y="43025"/>
                      <a:pt x="38677" y="43025"/>
                    </a:cubicBezTo>
                    <a:cubicBezTo>
                      <a:pt x="38599" y="43025"/>
                      <a:pt x="38519" y="43024"/>
                      <a:pt x="38436" y="43024"/>
                    </a:cubicBezTo>
                    <a:cubicBezTo>
                      <a:pt x="38349" y="43024"/>
                      <a:pt x="38258" y="43025"/>
                      <a:pt x="38165" y="43027"/>
                    </a:cubicBezTo>
                    <a:cubicBezTo>
                      <a:pt x="37119" y="43048"/>
                      <a:pt x="36073" y="43069"/>
                      <a:pt x="35027" y="43111"/>
                    </a:cubicBezTo>
                    <a:cubicBezTo>
                      <a:pt x="35006" y="42567"/>
                      <a:pt x="34964" y="42043"/>
                      <a:pt x="34964" y="41562"/>
                    </a:cubicBezTo>
                    <a:lnTo>
                      <a:pt x="34964" y="40579"/>
                    </a:lnTo>
                    <a:cubicBezTo>
                      <a:pt x="34996" y="40578"/>
                      <a:pt x="35030" y="40578"/>
                      <a:pt x="35064" y="40578"/>
                    </a:cubicBezTo>
                    <a:cubicBezTo>
                      <a:pt x="35402" y="40578"/>
                      <a:pt x="35832" y="40608"/>
                      <a:pt x="36274" y="40608"/>
                    </a:cubicBezTo>
                    <a:cubicBezTo>
                      <a:pt x="37178" y="40608"/>
                      <a:pt x="38132" y="40483"/>
                      <a:pt x="38458" y="39721"/>
                    </a:cubicBezTo>
                    <a:cubicBezTo>
                      <a:pt x="38730" y="39114"/>
                      <a:pt x="38584" y="38152"/>
                      <a:pt x="38605" y="37503"/>
                    </a:cubicBezTo>
                    <a:cubicBezTo>
                      <a:pt x="38626" y="36331"/>
                      <a:pt x="38647" y="35160"/>
                      <a:pt x="38668" y="33988"/>
                    </a:cubicBezTo>
                    <a:cubicBezTo>
                      <a:pt x="38689" y="32816"/>
                      <a:pt x="38730" y="31644"/>
                      <a:pt x="38751" y="30473"/>
                    </a:cubicBezTo>
                    <a:cubicBezTo>
                      <a:pt x="38751" y="29594"/>
                      <a:pt x="38961" y="28506"/>
                      <a:pt x="38730" y="27669"/>
                    </a:cubicBezTo>
                    <a:cubicBezTo>
                      <a:pt x="38434" y="26667"/>
                      <a:pt x="37318" y="26474"/>
                      <a:pt x="36264" y="26474"/>
                    </a:cubicBezTo>
                    <a:cubicBezTo>
                      <a:pt x="35756" y="26474"/>
                      <a:pt x="35262" y="26519"/>
                      <a:pt x="34880" y="26539"/>
                    </a:cubicBezTo>
                    <a:cubicBezTo>
                      <a:pt x="34839" y="26539"/>
                      <a:pt x="34818" y="26560"/>
                      <a:pt x="34776" y="26581"/>
                    </a:cubicBezTo>
                    <a:lnTo>
                      <a:pt x="34755" y="24635"/>
                    </a:lnTo>
                    <a:cubicBezTo>
                      <a:pt x="35480" y="24621"/>
                      <a:pt x="36205" y="24578"/>
                      <a:pt x="36930" y="24578"/>
                    </a:cubicBezTo>
                    <a:close/>
                    <a:moveTo>
                      <a:pt x="25588" y="23620"/>
                    </a:moveTo>
                    <a:cubicBezTo>
                      <a:pt x="27816" y="23620"/>
                      <a:pt x="30026" y="23957"/>
                      <a:pt x="32160" y="24844"/>
                    </a:cubicBezTo>
                    <a:lnTo>
                      <a:pt x="32202" y="24844"/>
                    </a:lnTo>
                    <a:cubicBezTo>
                      <a:pt x="32223" y="28213"/>
                      <a:pt x="32244" y="31603"/>
                      <a:pt x="32265" y="34971"/>
                    </a:cubicBezTo>
                    <a:cubicBezTo>
                      <a:pt x="32265" y="37482"/>
                      <a:pt x="32265" y="39993"/>
                      <a:pt x="32286" y="42525"/>
                    </a:cubicBezTo>
                    <a:cubicBezTo>
                      <a:pt x="32286" y="45036"/>
                      <a:pt x="32558" y="48174"/>
                      <a:pt x="29315" y="48530"/>
                    </a:cubicBezTo>
                    <a:cubicBezTo>
                      <a:pt x="26535" y="48841"/>
                      <a:pt x="23707" y="48954"/>
                      <a:pt x="20882" y="48954"/>
                    </a:cubicBezTo>
                    <a:cubicBezTo>
                      <a:pt x="18774" y="48954"/>
                      <a:pt x="16668" y="48891"/>
                      <a:pt x="14585" y="48802"/>
                    </a:cubicBezTo>
                    <a:cubicBezTo>
                      <a:pt x="12241" y="48697"/>
                      <a:pt x="9019" y="48990"/>
                      <a:pt x="7743" y="46584"/>
                    </a:cubicBezTo>
                    <a:cubicBezTo>
                      <a:pt x="6717" y="44638"/>
                      <a:pt x="6843" y="42002"/>
                      <a:pt x="6675" y="39867"/>
                    </a:cubicBezTo>
                    <a:cubicBezTo>
                      <a:pt x="6341" y="35306"/>
                      <a:pt x="6215" y="30766"/>
                      <a:pt x="6215" y="26204"/>
                    </a:cubicBezTo>
                    <a:lnTo>
                      <a:pt x="6215" y="26204"/>
                    </a:lnTo>
                    <a:cubicBezTo>
                      <a:pt x="6832" y="26451"/>
                      <a:pt x="7487" y="26542"/>
                      <a:pt x="8153" y="26542"/>
                    </a:cubicBezTo>
                    <a:cubicBezTo>
                      <a:pt x="9293" y="26542"/>
                      <a:pt x="10468" y="26277"/>
                      <a:pt x="11551" y="26079"/>
                    </a:cubicBezTo>
                    <a:cubicBezTo>
                      <a:pt x="13810" y="25639"/>
                      <a:pt x="16028" y="25053"/>
                      <a:pt x="18267" y="24551"/>
                    </a:cubicBezTo>
                    <a:cubicBezTo>
                      <a:pt x="20676" y="24026"/>
                      <a:pt x="23143" y="23620"/>
                      <a:pt x="25588" y="23620"/>
                    </a:cubicBezTo>
                    <a:close/>
                    <a:moveTo>
                      <a:pt x="34106" y="19634"/>
                    </a:moveTo>
                    <a:cubicBezTo>
                      <a:pt x="34169" y="25305"/>
                      <a:pt x="34232" y="30996"/>
                      <a:pt x="34316" y="36666"/>
                    </a:cubicBezTo>
                    <a:cubicBezTo>
                      <a:pt x="34336" y="39595"/>
                      <a:pt x="34378" y="42504"/>
                      <a:pt x="34420" y="45412"/>
                    </a:cubicBezTo>
                    <a:cubicBezTo>
                      <a:pt x="34441" y="48216"/>
                      <a:pt x="34044" y="50873"/>
                      <a:pt x="30842" y="51480"/>
                    </a:cubicBezTo>
                    <a:cubicBezTo>
                      <a:pt x="29463" y="51737"/>
                      <a:pt x="28012" y="51797"/>
                      <a:pt x="26554" y="51797"/>
                    </a:cubicBezTo>
                    <a:cubicBezTo>
                      <a:pt x="25279" y="51797"/>
                      <a:pt x="23999" y="51751"/>
                      <a:pt x="22757" y="51751"/>
                    </a:cubicBezTo>
                    <a:cubicBezTo>
                      <a:pt x="22641" y="51751"/>
                      <a:pt x="22525" y="51751"/>
                      <a:pt x="22410" y="51752"/>
                    </a:cubicBezTo>
                    <a:cubicBezTo>
                      <a:pt x="19585" y="51752"/>
                      <a:pt x="16740" y="51731"/>
                      <a:pt x="13894" y="51647"/>
                    </a:cubicBezTo>
                    <a:cubicBezTo>
                      <a:pt x="11362" y="51564"/>
                      <a:pt x="8328" y="51585"/>
                      <a:pt x="6696" y="49262"/>
                    </a:cubicBezTo>
                    <a:cubicBezTo>
                      <a:pt x="5294" y="47316"/>
                      <a:pt x="5274" y="44680"/>
                      <a:pt x="5211" y="42378"/>
                    </a:cubicBezTo>
                    <a:cubicBezTo>
                      <a:pt x="5002" y="35934"/>
                      <a:pt x="4960" y="29468"/>
                      <a:pt x="4583" y="23024"/>
                    </a:cubicBezTo>
                    <a:cubicBezTo>
                      <a:pt x="5064" y="22919"/>
                      <a:pt x="5546" y="22710"/>
                      <a:pt x="5985" y="22375"/>
                    </a:cubicBezTo>
                    <a:cubicBezTo>
                      <a:pt x="5985" y="22396"/>
                      <a:pt x="5985" y="22417"/>
                      <a:pt x="6006" y="22438"/>
                    </a:cubicBezTo>
                    <a:cubicBezTo>
                      <a:pt x="5943" y="22459"/>
                      <a:pt x="5901" y="22501"/>
                      <a:pt x="5901" y="22584"/>
                    </a:cubicBezTo>
                    <a:cubicBezTo>
                      <a:pt x="5629" y="28422"/>
                      <a:pt x="5797" y="34281"/>
                      <a:pt x="6236" y="40118"/>
                    </a:cubicBezTo>
                    <a:cubicBezTo>
                      <a:pt x="6383" y="42190"/>
                      <a:pt x="6341" y="44575"/>
                      <a:pt x="7199" y="46500"/>
                    </a:cubicBezTo>
                    <a:cubicBezTo>
                      <a:pt x="7952" y="48216"/>
                      <a:pt x="9437" y="48885"/>
                      <a:pt x="11216" y="49074"/>
                    </a:cubicBezTo>
                    <a:cubicBezTo>
                      <a:pt x="13819" y="49343"/>
                      <a:pt x="16463" y="49453"/>
                      <a:pt x="19109" y="49453"/>
                    </a:cubicBezTo>
                    <a:cubicBezTo>
                      <a:pt x="22227" y="49453"/>
                      <a:pt x="25348" y="49300"/>
                      <a:pt x="28415" y="49074"/>
                    </a:cubicBezTo>
                    <a:cubicBezTo>
                      <a:pt x="30194" y="48948"/>
                      <a:pt x="31805" y="48676"/>
                      <a:pt x="32432" y="46814"/>
                    </a:cubicBezTo>
                    <a:cubicBezTo>
                      <a:pt x="33186" y="44638"/>
                      <a:pt x="32767" y="41918"/>
                      <a:pt x="32746" y="39658"/>
                    </a:cubicBezTo>
                    <a:cubicBezTo>
                      <a:pt x="32725" y="33088"/>
                      <a:pt x="32725" y="26539"/>
                      <a:pt x="32704" y="19969"/>
                    </a:cubicBezTo>
                    <a:cubicBezTo>
                      <a:pt x="33165" y="19927"/>
                      <a:pt x="33646" y="19802"/>
                      <a:pt x="34106" y="19634"/>
                    </a:cubicBezTo>
                    <a:close/>
                    <a:moveTo>
                      <a:pt x="18641" y="0"/>
                    </a:moveTo>
                    <a:cubicBezTo>
                      <a:pt x="17145" y="0"/>
                      <a:pt x="15751" y="641"/>
                      <a:pt x="15338" y="2058"/>
                    </a:cubicBezTo>
                    <a:cubicBezTo>
                      <a:pt x="14863" y="1645"/>
                      <a:pt x="14322" y="1464"/>
                      <a:pt x="13797" y="1464"/>
                    </a:cubicBezTo>
                    <a:cubicBezTo>
                      <a:pt x="12356" y="1464"/>
                      <a:pt x="11033" y="2824"/>
                      <a:pt x="11509" y="4465"/>
                    </a:cubicBezTo>
                    <a:cubicBezTo>
                      <a:pt x="10735" y="3523"/>
                      <a:pt x="9019" y="3021"/>
                      <a:pt x="8056" y="2833"/>
                    </a:cubicBezTo>
                    <a:cubicBezTo>
                      <a:pt x="7734" y="2775"/>
                      <a:pt x="7414" y="2746"/>
                      <a:pt x="7099" y="2746"/>
                    </a:cubicBezTo>
                    <a:cubicBezTo>
                      <a:pt x="6042" y="2746"/>
                      <a:pt x="5035" y="3072"/>
                      <a:pt x="4165" y="3732"/>
                    </a:cubicBezTo>
                    <a:cubicBezTo>
                      <a:pt x="1445" y="5741"/>
                      <a:pt x="1403" y="9570"/>
                      <a:pt x="3390" y="12102"/>
                    </a:cubicBezTo>
                    <a:cubicBezTo>
                      <a:pt x="3154" y="11974"/>
                      <a:pt x="2901" y="11916"/>
                      <a:pt x="2648" y="11916"/>
                    </a:cubicBezTo>
                    <a:cubicBezTo>
                      <a:pt x="1823" y="11916"/>
                      <a:pt x="985" y="12522"/>
                      <a:pt x="649" y="13273"/>
                    </a:cubicBezTo>
                    <a:cubicBezTo>
                      <a:pt x="85" y="14529"/>
                      <a:pt x="838" y="15952"/>
                      <a:pt x="1863" y="16726"/>
                    </a:cubicBezTo>
                    <a:cubicBezTo>
                      <a:pt x="168" y="17123"/>
                      <a:pt x="1" y="19864"/>
                      <a:pt x="712" y="21162"/>
                    </a:cubicBezTo>
                    <a:cubicBezTo>
                      <a:pt x="1385" y="22408"/>
                      <a:pt x="2638" y="23093"/>
                      <a:pt x="3904" y="23093"/>
                    </a:cubicBezTo>
                    <a:cubicBezTo>
                      <a:pt x="3977" y="23093"/>
                      <a:pt x="4050" y="23091"/>
                      <a:pt x="4123" y="23087"/>
                    </a:cubicBezTo>
                    <a:cubicBezTo>
                      <a:pt x="4123" y="29594"/>
                      <a:pt x="4478" y="36122"/>
                      <a:pt x="4667" y="42629"/>
                    </a:cubicBezTo>
                    <a:cubicBezTo>
                      <a:pt x="4750" y="44805"/>
                      <a:pt x="4813" y="47149"/>
                      <a:pt x="5922" y="49095"/>
                    </a:cubicBezTo>
                    <a:cubicBezTo>
                      <a:pt x="6989" y="50936"/>
                      <a:pt x="8872" y="51773"/>
                      <a:pt x="10923" y="52024"/>
                    </a:cubicBezTo>
                    <a:cubicBezTo>
                      <a:pt x="12889" y="52283"/>
                      <a:pt x="14908" y="52320"/>
                      <a:pt x="16911" y="52320"/>
                    </a:cubicBezTo>
                    <a:cubicBezTo>
                      <a:pt x="17702" y="52320"/>
                      <a:pt x="18490" y="52314"/>
                      <a:pt x="19272" y="52314"/>
                    </a:cubicBezTo>
                    <a:cubicBezTo>
                      <a:pt x="19545" y="52314"/>
                      <a:pt x="19817" y="52315"/>
                      <a:pt x="20087" y="52317"/>
                    </a:cubicBezTo>
                    <a:cubicBezTo>
                      <a:pt x="21635" y="52327"/>
                      <a:pt x="23191" y="52356"/>
                      <a:pt x="24746" y="52356"/>
                    </a:cubicBezTo>
                    <a:cubicBezTo>
                      <a:pt x="26430" y="52356"/>
                      <a:pt x="28111" y="52322"/>
                      <a:pt x="29775" y="52191"/>
                    </a:cubicBezTo>
                    <a:cubicBezTo>
                      <a:pt x="31700" y="52045"/>
                      <a:pt x="33604" y="51459"/>
                      <a:pt x="34462" y="49597"/>
                    </a:cubicBezTo>
                    <a:cubicBezTo>
                      <a:pt x="35257" y="47881"/>
                      <a:pt x="35173" y="45726"/>
                      <a:pt x="35069" y="43717"/>
                    </a:cubicBezTo>
                    <a:cubicBezTo>
                      <a:pt x="35655" y="43717"/>
                      <a:pt x="36251" y="43727"/>
                      <a:pt x="36847" y="43727"/>
                    </a:cubicBezTo>
                    <a:cubicBezTo>
                      <a:pt x="37742" y="43727"/>
                      <a:pt x="38638" y="43705"/>
                      <a:pt x="39505" y="43592"/>
                    </a:cubicBezTo>
                    <a:cubicBezTo>
                      <a:pt x="40300" y="43508"/>
                      <a:pt x="40844" y="43215"/>
                      <a:pt x="41199" y="42483"/>
                    </a:cubicBezTo>
                    <a:cubicBezTo>
                      <a:pt x="41660" y="41478"/>
                      <a:pt x="41513" y="40118"/>
                      <a:pt x="41555" y="39030"/>
                    </a:cubicBezTo>
                    <a:cubicBezTo>
                      <a:pt x="41618" y="37357"/>
                      <a:pt x="41660" y="35683"/>
                      <a:pt x="41702" y="33988"/>
                    </a:cubicBezTo>
                    <a:cubicBezTo>
                      <a:pt x="41743" y="32419"/>
                      <a:pt x="41827" y="30828"/>
                      <a:pt x="41743" y="29238"/>
                    </a:cubicBezTo>
                    <a:cubicBezTo>
                      <a:pt x="41702" y="28025"/>
                      <a:pt x="41681" y="26476"/>
                      <a:pt x="41032" y="25409"/>
                    </a:cubicBezTo>
                    <a:cubicBezTo>
                      <a:pt x="40363" y="24277"/>
                      <a:pt x="38840" y="23920"/>
                      <a:pt x="37338" y="23920"/>
                    </a:cubicBezTo>
                    <a:cubicBezTo>
                      <a:pt x="36397" y="23920"/>
                      <a:pt x="35464" y="24060"/>
                      <a:pt x="34755" y="24237"/>
                    </a:cubicBezTo>
                    <a:lnTo>
                      <a:pt x="34692" y="19446"/>
                    </a:lnTo>
                    <a:cubicBezTo>
                      <a:pt x="34692" y="19425"/>
                      <a:pt x="34671" y="19383"/>
                      <a:pt x="34671" y="19362"/>
                    </a:cubicBezTo>
                    <a:cubicBezTo>
                      <a:pt x="35759" y="18776"/>
                      <a:pt x="36680" y="17856"/>
                      <a:pt x="37098" y="16726"/>
                    </a:cubicBezTo>
                    <a:cubicBezTo>
                      <a:pt x="38268" y="13491"/>
                      <a:pt x="35788" y="9929"/>
                      <a:pt x="32467" y="9929"/>
                    </a:cubicBezTo>
                    <a:cubicBezTo>
                      <a:pt x="32223" y="9929"/>
                      <a:pt x="31974" y="9948"/>
                      <a:pt x="31721" y="9988"/>
                    </a:cubicBezTo>
                    <a:cubicBezTo>
                      <a:pt x="32872" y="8963"/>
                      <a:pt x="33395" y="7352"/>
                      <a:pt x="32537" y="5887"/>
                    </a:cubicBezTo>
                    <a:cubicBezTo>
                      <a:pt x="32009" y="5031"/>
                      <a:pt x="31151" y="4603"/>
                      <a:pt x="30273" y="4603"/>
                    </a:cubicBezTo>
                    <a:cubicBezTo>
                      <a:pt x="29864" y="4603"/>
                      <a:pt x="29450" y="4697"/>
                      <a:pt x="29064" y="4883"/>
                    </a:cubicBezTo>
                    <a:cubicBezTo>
                      <a:pt x="29231" y="3272"/>
                      <a:pt x="28248" y="1577"/>
                      <a:pt x="26553" y="1263"/>
                    </a:cubicBezTo>
                    <a:cubicBezTo>
                      <a:pt x="26387" y="1233"/>
                      <a:pt x="26220" y="1219"/>
                      <a:pt x="26052" y="1219"/>
                    </a:cubicBezTo>
                    <a:cubicBezTo>
                      <a:pt x="24824" y="1219"/>
                      <a:pt x="23595" y="1997"/>
                      <a:pt x="23080" y="3084"/>
                    </a:cubicBezTo>
                    <a:cubicBezTo>
                      <a:pt x="22805" y="1136"/>
                      <a:pt x="20633" y="0"/>
                      <a:pt x="1864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218" name="Google Shape;15218;p43"/>
            <p:cNvGrpSpPr/>
            <p:nvPr/>
          </p:nvGrpSpPr>
          <p:grpSpPr>
            <a:xfrm rot="-1331127">
              <a:off x="7092693" y="3300023"/>
              <a:ext cx="677923" cy="848570"/>
              <a:chOff x="4889900" y="3786050"/>
              <a:chExt cx="1045700" cy="1308925"/>
            </a:xfrm>
          </p:grpSpPr>
          <p:sp>
            <p:nvSpPr>
              <p:cNvPr id="15219" name="Google Shape;15219;p43"/>
              <p:cNvSpPr/>
              <p:nvPr/>
            </p:nvSpPr>
            <p:spPr>
              <a:xfrm>
                <a:off x="5045275" y="4376550"/>
                <a:ext cx="658575" cy="634275"/>
              </a:xfrm>
              <a:custGeom>
                <a:rect b="b" l="l" r="r" t="t"/>
                <a:pathLst>
                  <a:path extrusionOk="0" h="25371" w="26343">
                    <a:moveTo>
                      <a:pt x="20963" y="1464"/>
                    </a:moveTo>
                    <a:cubicBezTo>
                      <a:pt x="21037" y="1464"/>
                      <a:pt x="21111" y="1519"/>
                      <a:pt x="21070" y="1601"/>
                    </a:cubicBezTo>
                    <a:cubicBezTo>
                      <a:pt x="21007" y="1831"/>
                      <a:pt x="21028" y="2103"/>
                      <a:pt x="21259" y="2229"/>
                    </a:cubicBezTo>
                    <a:cubicBezTo>
                      <a:pt x="21320" y="2265"/>
                      <a:pt x="21383" y="2281"/>
                      <a:pt x="21446" y="2281"/>
                    </a:cubicBezTo>
                    <a:cubicBezTo>
                      <a:pt x="21597" y="2281"/>
                      <a:pt x="21747" y="2192"/>
                      <a:pt x="21865" y="2103"/>
                    </a:cubicBezTo>
                    <a:cubicBezTo>
                      <a:pt x="21889" y="2087"/>
                      <a:pt x="21912" y="2080"/>
                      <a:pt x="21933" y="2080"/>
                    </a:cubicBezTo>
                    <a:cubicBezTo>
                      <a:pt x="22025" y="2080"/>
                      <a:pt x="22088" y="2206"/>
                      <a:pt x="22054" y="2291"/>
                    </a:cubicBezTo>
                    <a:cubicBezTo>
                      <a:pt x="21938" y="2497"/>
                      <a:pt x="21711" y="2600"/>
                      <a:pt x="21480" y="2600"/>
                    </a:cubicBezTo>
                    <a:cubicBezTo>
                      <a:pt x="21336" y="2600"/>
                      <a:pt x="21191" y="2560"/>
                      <a:pt x="21070" y="2480"/>
                    </a:cubicBezTo>
                    <a:cubicBezTo>
                      <a:pt x="20756" y="2270"/>
                      <a:pt x="20652" y="1831"/>
                      <a:pt x="20861" y="1517"/>
                    </a:cubicBezTo>
                    <a:cubicBezTo>
                      <a:pt x="20883" y="1480"/>
                      <a:pt x="20923" y="1464"/>
                      <a:pt x="20963" y="1464"/>
                    </a:cubicBezTo>
                    <a:close/>
                    <a:moveTo>
                      <a:pt x="22582" y="2741"/>
                    </a:moveTo>
                    <a:cubicBezTo>
                      <a:pt x="22615" y="2741"/>
                      <a:pt x="22648" y="2745"/>
                      <a:pt x="22681" y="2752"/>
                    </a:cubicBezTo>
                    <a:cubicBezTo>
                      <a:pt x="23058" y="2814"/>
                      <a:pt x="23309" y="3296"/>
                      <a:pt x="23058" y="3610"/>
                    </a:cubicBezTo>
                    <a:cubicBezTo>
                      <a:pt x="23033" y="3640"/>
                      <a:pt x="23004" y="3653"/>
                      <a:pt x="22974" y="3653"/>
                    </a:cubicBezTo>
                    <a:cubicBezTo>
                      <a:pt x="22903" y="3653"/>
                      <a:pt x="22834" y="3579"/>
                      <a:pt x="22849" y="3505"/>
                    </a:cubicBezTo>
                    <a:cubicBezTo>
                      <a:pt x="22891" y="3317"/>
                      <a:pt x="22849" y="3086"/>
                      <a:pt x="22660" y="3024"/>
                    </a:cubicBezTo>
                    <a:cubicBezTo>
                      <a:pt x="22630" y="3014"/>
                      <a:pt x="22601" y="3009"/>
                      <a:pt x="22572" y="3009"/>
                    </a:cubicBezTo>
                    <a:cubicBezTo>
                      <a:pt x="22363" y="3009"/>
                      <a:pt x="22208" y="3258"/>
                      <a:pt x="22263" y="3442"/>
                    </a:cubicBezTo>
                    <a:cubicBezTo>
                      <a:pt x="22275" y="3515"/>
                      <a:pt x="22224" y="3560"/>
                      <a:pt x="22170" y="3560"/>
                    </a:cubicBezTo>
                    <a:cubicBezTo>
                      <a:pt x="22132" y="3560"/>
                      <a:pt x="22092" y="3537"/>
                      <a:pt x="22075" y="3484"/>
                    </a:cubicBezTo>
                    <a:cubicBezTo>
                      <a:pt x="21940" y="3139"/>
                      <a:pt x="22228" y="2741"/>
                      <a:pt x="22582" y="2741"/>
                    </a:cubicBezTo>
                    <a:close/>
                    <a:moveTo>
                      <a:pt x="20054" y="3027"/>
                    </a:moveTo>
                    <a:cubicBezTo>
                      <a:pt x="20146" y="3027"/>
                      <a:pt x="20232" y="3119"/>
                      <a:pt x="20170" y="3212"/>
                    </a:cubicBezTo>
                    <a:cubicBezTo>
                      <a:pt x="20045" y="3358"/>
                      <a:pt x="19898" y="3547"/>
                      <a:pt x="19919" y="3756"/>
                    </a:cubicBezTo>
                    <a:cubicBezTo>
                      <a:pt x="19919" y="3840"/>
                      <a:pt x="19961" y="3965"/>
                      <a:pt x="20045" y="3986"/>
                    </a:cubicBezTo>
                    <a:cubicBezTo>
                      <a:pt x="20087" y="3986"/>
                      <a:pt x="20212" y="3923"/>
                      <a:pt x="20170" y="3882"/>
                    </a:cubicBezTo>
                    <a:cubicBezTo>
                      <a:pt x="20090" y="3769"/>
                      <a:pt x="20183" y="3631"/>
                      <a:pt x="20287" y="3631"/>
                    </a:cubicBezTo>
                    <a:cubicBezTo>
                      <a:pt x="20319" y="3631"/>
                      <a:pt x="20351" y="3643"/>
                      <a:pt x="20380" y="3672"/>
                    </a:cubicBezTo>
                    <a:cubicBezTo>
                      <a:pt x="20642" y="3935"/>
                      <a:pt x="20363" y="4329"/>
                      <a:pt x="20045" y="4329"/>
                    </a:cubicBezTo>
                    <a:cubicBezTo>
                      <a:pt x="19982" y="4329"/>
                      <a:pt x="19918" y="4313"/>
                      <a:pt x="19857" y="4279"/>
                    </a:cubicBezTo>
                    <a:cubicBezTo>
                      <a:pt x="19668" y="4154"/>
                      <a:pt x="19585" y="3944"/>
                      <a:pt x="19606" y="3735"/>
                    </a:cubicBezTo>
                    <a:cubicBezTo>
                      <a:pt x="19606" y="3463"/>
                      <a:pt x="19794" y="3254"/>
                      <a:pt x="19961" y="3065"/>
                    </a:cubicBezTo>
                    <a:cubicBezTo>
                      <a:pt x="19989" y="3038"/>
                      <a:pt x="20022" y="3027"/>
                      <a:pt x="20054" y="3027"/>
                    </a:cubicBezTo>
                    <a:close/>
                    <a:moveTo>
                      <a:pt x="2250" y="4803"/>
                    </a:moveTo>
                    <a:cubicBezTo>
                      <a:pt x="2298" y="4803"/>
                      <a:pt x="2352" y="4837"/>
                      <a:pt x="2364" y="4886"/>
                    </a:cubicBezTo>
                    <a:cubicBezTo>
                      <a:pt x="2379" y="5293"/>
                      <a:pt x="1999" y="5529"/>
                      <a:pt x="1632" y="5529"/>
                    </a:cubicBezTo>
                    <a:cubicBezTo>
                      <a:pt x="1472" y="5529"/>
                      <a:pt x="1314" y="5484"/>
                      <a:pt x="1193" y="5388"/>
                    </a:cubicBezTo>
                    <a:cubicBezTo>
                      <a:pt x="1125" y="5320"/>
                      <a:pt x="1195" y="5225"/>
                      <a:pt x="1268" y="5225"/>
                    </a:cubicBezTo>
                    <a:cubicBezTo>
                      <a:pt x="1285" y="5225"/>
                      <a:pt x="1303" y="5230"/>
                      <a:pt x="1318" y="5242"/>
                    </a:cubicBezTo>
                    <a:cubicBezTo>
                      <a:pt x="1410" y="5316"/>
                      <a:pt x="1510" y="5348"/>
                      <a:pt x="1608" y="5348"/>
                    </a:cubicBezTo>
                    <a:cubicBezTo>
                      <a:pt x="1867" y="5348"/>
                      <a:pt x="2115" y="5123"/>
                      <a:pt x="2176" y="4865"/>
                    </a:cubicBezTo>
                    <a:cubicBezTo>
                      <a:pt x="2185" y="4821"/>
                      <a:pt x="2216" y="4803"/>
                      <a:pt x="2250" y="4803"/>
                    </a:cubicBezTo>
                    <a:close/>
                    <a:moveTo>
                      <a:pt x="10899" y="5270"/>
                    </a:moveTo>
                    <a:cubicBezTo>
                      <a:pt x="10956" y="5270"/>
                      <a:pt x="11009" y="5315"/>
                      <a:pt x="10985" y="5388"/>
                    </a:cubicBezTo>
                    <a:cubicBezTo>
                      <a:pt x="10922" y="5607"/>
                      <a:pt x="11152" y="5791"/>
                      <a:pt x="11369" y="5791"/>
                    </a:cubicBezTo>
                    <a:cubicBezTo>
                      <a:pt x="11442" y="5791"/>
                      <a:pt x="11513" y="5770"/>
                      <a:pt x="11571" y="5723"/>
                    </a:cubicBezTo>
                    <a:cubicBezTo>
                      <a:pt x="11592" y="5702"/>
                      <a:pt x="11618" y="5693"/>
                      <a:pt x="11644" y="5693"/>
                    </a:cubicBezTo>
                    <a:cubicBezTo>
                      <a:pt x="11723" y="5693"/>
                      <a:pt x="11801" y="5775"/>
                      <a:pt x="11738" y="5869"/>
                    </a:cubicBezTo>
                    <a:cubicBezTo>
                      <a:pt x="11644" y="5987"/>
                      <a:pt x="11514" y="6036"/>
                      <a:pt x="11380" y="6036"/>
                    </a:cubicBezTo>
                    <a:cubicBezTo>
                      <a:pt x="11035" y="6036"/>
                      <a:pt x="10661" y="5708"/>
                      <a:pt x="10797" y="5346"/>
                    </a:cubicBezTo>
                    <a:cubicBezTo>
                      <a:pt x="10814" y="5294"/>
                      <a:pt x="10857" y="5270"/>
                      <a:pt x="10899" y="5270"/>
                    </a:cubicBezTo>
                    <a:close/>
                    <a:moveTo>
                      <a:pt x="1978" y="6294"/>
                    </a:moveTo>
                    <a:cubicBezTo>
                      <a:pt x="2162" y="6294"/>
                      <a:pt x="2337" y="6382"/>
                      <a:pt x="2406" y="6581"/>
                    </a:cubicBezTo>
                    <a:cubicBezTo>
                      <a:pt x="2447" y="6662"/>
                      <a:pt x="2382" y="6717"/>
                      <a:pt x="2309" y="6717"/>
                    </a:cubicBezTo>
                    <a:cubicBezTo>
                      <a:pt x="2269" y="6717"/>
                      <a:pt x="2226" y="6701"/>
                      <a:pt x="2197" y="6664"/>
                    </a:cubicBezTo>
                    <a:cubicBezTo>
                      <a:pt x="2145" y="6586"/>
                      <a:pt x="2045" y="6547"/>
                      <a:pt x="1944" y="6547"/>
                    </a:cubicBezTo>
                    <a:cubicBezTo>
                      <a:pt x="1802" y="6547"/>
                      <a:pt x="1657" y="6623"/>
                      <a:pt x="1632" y="6769"/>
                    </a:cubicBezTo>
                    <a:cubicBezTo>
                      <a:pt x="1632" y="6832"/>
                      <a:pt x="1580" y="6863"/>
                      <a:pt x="1528" y="6863"/>
                    </a:cubicBezTo>
                    <a:cubicBezTo>
                      <a:pt x="1475" y="6863"/>
                      <a:pt x="1423" y="6832"/>
                      <a:pt x="1423" y="6769"/>
                    </a:cubicBezTo>
                    <a:cubicBezTo>
                      <a:pt x="1435" y="6474"/>
                      <a:pt x="1715" y="6294"/>
                      <a:pt x="1978" y="6294"/>
                    </a:cubicBezTo>
                    <a:close/>
                    <a:moveTo>
                      <a:pt x="23491" y="12437"/>
                    </a:moveTo>
                    <a:cubicBezTo>
                      <a:pt x="23507" y="12437"/>
                      <a:pt x="23523" y="12438"/>
                      <a:pt x="23539" y="12439"/>
                    </a:cubicBezTo>
                    <a:cubicBezTo>
                      <a:pt x="23623" y="12460"/>
                      <a:pt x="23707" y="12502"/>
                      <a:pt x="23686" y="12586"/>
                    </a:cubicBezTo>
                    <a:cubicBezTo>
                      <a:pt x="23665" y="12732"/>
                      <a:pt x="23665" y="12858"/>
                      <a:pt x="23644" y="13004"/>
                    </a:cubicBezTo>
                    <a:cubicBezTo>
                      <a:pt x="23633" y="13077"/>
                      <a:pt x="23571" y="13114"/>
                      <a:pt x="23510" y="13114"/>
                    </a:cubicBezTo>
                    <a:cubicBezTo>
                      <a:pt x="23450" y="13114"/>
                      <a:pt x="23393" y="13077"/>
                      <a:pt x="23393" y="13004"/>
                    </a:cubicBezTo>
                    <a:cubicBezTo>
                      <a:pt x="23393" y="12921"/>
                      <a:pt x="23393" y="12858"/>
                      <a:pt x="23393" y="12774"/>
                    </a:cubicBezTo>
                    <a:cubicBezTo>
                      <a:pt x="23204" y="12858"/>
                      <a:pt x="23058" y="13067"/>
                      <a:pt x="23142" y="13297"/>
                    </a:cubicBezTo>
                    <a:cubicBezTo>
                      <a:pt x="23169" y="13379"/>
                      <a:pt x="23099" y="13443"/>
                      <a:pt x="23029" y="13443"/>
                    </a:cubicBezTo>
                    <a:cubicBezTo>
                      <a:pt x="22991" y="13443"/>
                      <a:pt x="22954" y="13425"/>
                      <a:pt x="22932" y="13381"/>
                    </a:cubicBezTo>
                    <a:cubicBezTo>
                      <a:pt x="22771" y="12997"/>
                      <a:pt x="23039" y="12437"/>
                      <a:pt x="23491" y="12437"/>
                    </a:cubicBezTo>
                    <a:close/>
                    <a:moveTo>
                      <a:pt x="5694" y="12559"/>
                    </a:moveTo>
                    <a:cubicBezTo>
                      <a:pt x="5767" y="12559"/>
                      <a:pt x="5845" y="12626"/>
                      <a:pt x="5817" y="12711"/>
                    </a:cubicBezTo>
                    <a:cubicBezTo>
                      <a:pt x="5733" y="12941"/>
                      <a:pt x="5796" y="13213"/>
                      <a:pt x="6026" y="13339"/>
                    </a:cubicBezTo>
                    <a:cubicBezTo>
                      <a:pt x="6097" y="13378"/>
                      <a:pt x="6171" y="13394"/>
                      <a:pt x="6246" y="13394"/>
                    </a:cubicBezTo>
                    <a:cubicBezTo>
                      <a:pt x="6413" y="13394"/>
                      <a:pt x="6580" y="13309"/>
                      <a:pt x="6696" y="13193"/>
                    </a:cubicBezTo>
                    <a:cubicBezTo>
                      <a:pt x="6722" y="13172"/>
                      <a:pt x="6749" y="13162"/>
                      <a:pt x="6775" y="13162"/>
                    </a:cubicBezTo>
                    <a:cubicBezTo>
                      <a:pt x="6851" y="13162"/>
                      <a:pt x="6910" y="13245"/>
                      <a:pt x="6863" y="13339"/>
                    </a:cubicBezTo>
                    <a:cubicBezTo>
                      <a:pt x="6751" y="13562"/>
                      <a:pt x="6500" y="13683"/>
                      <a:pt x="6252" y="13683"/>
                    </a:cubicBezTo>
                    <a:cubicBezTo>
                      <a:pt x="6128" y="13683"/>
                      <a:pt x="6005" y="13653"/>
                      <a:pt x="5901" y="13590"/>
                    </a:cubicBezTo>
                    <a:cubicBezTo>
                      <a:pt x="5566" y="13402"/>
                      <a:pt x="5461" y="12962"/>
                      <a:pt x="5608" y="12607"/>
                    </a:cubicBezTo>
                    <a:cubicBezTo>
                      <a:pt x="5628" y="12574"/>
                      <a:pt x="5660" y="12559"/>
                      <a:pt x="5694" y="12559"/>
                    </a:cubicBezTo>
                    <a:close/>
                    <a:moveTo>
                      <a:pt x="6827" y="14259"/>
                    </a:moveTo>
                    <a:cubicBezTo>
                      <a:pt x="7130" y="14259"/>
                      <a:pt x="7404" y="14603"/>
                      <a:pt x="7282" y="14908"/>
                    </a:cubicBezTo>
                    <a:cubicBezTo>
                      <a:pt x="7255" y="14969"/>
                      <a:pt x="7200" y="14998"/>
                      <a:pt x="7147" y="14998"/>
                    </a:cubicBezTo>
                    <a:cubicBezTo>
                      <a:pt x="7074" y="14998"/>
                      <a:pt x="7006" y="14943"/>
                      <a:pt x="7030" y="14845"/>
                    </a:cubicBezTo>
                    <a:cubicBezTo>
                      <a:pt x="7072" y="14699"/>
                      <a:pt x="6968" y="14511"/>
                      <a:pt x="6821" y="14511"/>
                    </a:cubicBezTo>
                    <a:cubicBezTo>
                      <a:pt x="6813" y="14510"/>
                      <a:pt x="6805" y="14509"/>
                      <a:pt x="6797" y="14509"/>
                    </a:cubicBezTo>
                    <a:cubicBezTo>
                      <a:pt x="6624" y="14509"/>
                      <a:pt x="6530" y="14726"/>
                      <a:pt x="6570" y="14866"/>
                    </a:cubicBezTo>
                    <a:cubicBezTo>
                      <a:pt x="6584" y="14922"/>
                      <a:pt x="6533" y="14969"/>
                      <a:pt x="6485" y="14969"/>
                    </a:cubicBezTo>
                    <a:cubicBezTo>
                      <a:pt x="6461" y="14969"/>
                      <a:pt x="6438" y="14957"/>
                      <a:pt x="6424" y="14929"/>
                    </a:cubicBezTo>
                    <a:cubicBezTo>
                      <a:pt x="6298" y="14636"/>
                      <a:pt x="6486" y="14281"/>
                      <a:pt x="6800" y="14260"/>
                    </a:cubicBezTo>
                    <a:cubicBezTo>
                      <a:pt x="6809" y="14259"/>
                      <a:pt x="6818" y="14259"/>
                      <a:pt x="6827" y="14259"/>
                    </a:cubicBezTo>
                    <a:close/>
                    <a:moveTo>
                      <a:pt x="2437" y="19246"/>
                    </a:moveTo>
                    <a:cubicBezTo>
                      <a:pt x="2523" y="19246"/>
                      <a:pt x="2616" y="19353"/>
                      <a:pt x="2553" y="19449"/>
                    </a:cubicBezTo>
                    <a:cubicBezTo>
                      <a:pt x="2469" y="19553"/>
                      <a:pt x="2448" y="19721"/>
                      <a:pt x="2595" y="19804"/>
                    </a:cubicBezTo>
                    <a:cubicBezTo>
                      <a:pt x="2630" y="19832"/>
                      <a:pt x="2671" y="19844"/>
                      <a:pt x="2715" y="19844"/>
                    </a:cubicBezTo>
                    <a:cubicBezTo>
                      <a:pt x="2802" y="19844"/>
                      <a:pt x="2895" y="19797"/>
                      <a:pt x="2950" y="19742"/>
                    </a:cubicBezTo>
                    <a:cubicBezTo>
                      <a:pt x="2978" y="19714"/>
                      <a:pt x="3009" y="19703"/>
                      <a:pt x="3040" y="19703"/>
                    </a:cubicBezTo>
                    <a:cubicBezTo>
                      <a:pt x="3127" y="19703"/>
                      <a:pt x="3206" y="19795"/>
                      <a:pt x="3160" y="19888"/>
                    </a:cubicBezTo>
                    <a:cubicBezTo>
                      <a:pt x="3069" y="20069"/>
                      <a:pt x="2890" y="20163"/>
                      <a:pt x="2712" y="20163"/>
                    </a:cubicBezTo>
                    <a:cubicBezTo>
                      <a:pt x="2603" y="20163"/>
                      <a:pt x="2494" y="20127"/>
                      <a:pt x="2406" y="20055"/>
                    </a:cubicBezTo>
                    <a:cubicBezTo>
                      <a:pt x="2176" y="19867"/>
                      <a:pt x="2155" y="19511"/>
                      <a:pt x="2364" y="19281"/>
                    </a:cubicBezTo>
                    <a:cubicBezTo>
                      <a:pt x="2385" y="19256"/>
                      <a:pt x="2411" y="19246"/>
                      <a:pt x="2437" y="19246"/>
                    </a:cubicBezTo>
                    <a:close/>
                    <a:moveTo>
                      <a:pt x="13965" y="19876"/>
                    </a:moveTo>
                    <a:cubicBezTo>
                      <a:pt x="14240" y="19876"/>
                      <a:pt x="14501" y="19981"/>
                      <a:pt x="14626" y="20265"/>
                    </a:cubicBezTo>
                    <a:cubicBezTo>
                      <a:pt x="14709" y="20453"/>
                      <a:pt x="14689" y="20683"/>
                      <a:pt x="14584" y="20871"/>
                    </a:cubicBezTo>
                    <a:cubicBezTo>
                      <a:pt x="14502" y="21002"/>
                      <a:pt x="14357" y="21107"/>
                      <a:pt x="14217" y="21107"/>
                    </a:cubicBezTo>
                    <a:cubicBezTo>
                      <a:pt x="14178" y="21107"/>
                      <a:pt x="14139" y="21099"/>
                      <a:pt x="14103" y="21081"/>
                    </a:cubicBezTo>
                    <a:cubicBezTo>
                      <a:pt x="13998" y="21018"/>
                      <a:pt x="13998" y="20871"/>
                      <a:pt x="14103" y="20830"/>
                    </a:cubicBezTo>
                    <a:cubicBezTo>
                      <a:pt x="14186" y="20767"/>
                      <a:pt x="14270" y="20767"/>
                      <a:pt x="14333" y="20662"/>
                    </a:cubicBezTo>
                    <a:cubicBezTo>
                      <a:pt x="14375" y="20558"/>
                      <a:pt x="14375" y="20432"/>
                      <a:pt x="14333" y="20348"/>
                    </a:cubicBezTo>
                    <a:cubicBezTo>
                      <a:pt x="14255" y="20202"/>
                      <a:pt x="14109" y="20151"/>
                      <a:pt x="13950" y="20151"/>
                    </a:cubicBezTo>
                    <a:cubicBezTo>
                      <a:pt x="13767" y="20151"/>
                      <a:pt x="13567" y="20219"/>
                      <a:pt x="13433" y="20286"/>
                    </a:cubicBezTo>
                    <a:cubicBezTo>
                      <a:pt x="13417" y="20294"/>
                      <a:pt x="13401" y="20297"/>
                      <a:pt x="13386" y="20297"/>
                    </a:cubicBezTo>
                    <a:cubicBezTo>
                      <a:pt x="13280" y="20297"/>
                      <a:pt x="13198" y="20129"/>
                      <a:pt x="13308" y="20055"/>
                    </a:cubicBezTo>
                    <a:cubicBezTo>
                      <a:pt x="13489" y="19950"/>
                      <a:pt x="13732" y="19876"/>
                      <a:pt x="13965" y="19876"/>
                    </a:cubicBezTo>
                    <a:close/>
                    <a:moveTo>
                      <a:pt x="15715" y="20384"/>
                    </a:moveTo>
                    <a:cubicBezTo>
                      <a:pt x="15790" y="20384"/>
                      <a:pt x="15862" y="20477"/>
                      <a:pt x="15797" y="20558"/>
                    </a:cubicBezTo>
                    <a:cubicBezTo>
                      <a:pt x="15651" y="20704"/>
                      <a:pt x="15672" y="20997"/>
                      <a:pt x="15860" y="21102"/>
                    </a:cubicBezTo>
                    <a:cubicBezTo>
                      <a:pt x="15898" y="21119"/>
                      <a:pt x="15934" y="21126"/>
                      <a:pt x="15969" y="21126"/>
                    </a:cubicBezTo>
                    <a:cubicBezTo>
                      <a:pt x="16148" y="21126"/>
                      <a:pt x="16289" y="20925"/>
                      <a:pt x="16341" y="20767"/>
                    </a:cubicBezTo>
                    <a:cubicBezTo>
                      <a:pt x="16362" y="20715"/>
                      <a:pt x="16409" y="20688"/>
                      <a:pt x="16454" y="20688"/>
                    </a:cubicBezTo>
                    <a:cubicBezTo>
                      <a:pt x="16498" y="20688"/>
                      <a:pt x="16540" y="20715"/>
                      <a:pt x="16551" y="20767"/>
                    </a:cubicBezTo>
                    <a:cubicBezTo>
                      <a:pt x="16653" y="21124"/>
                      <a:pt x="16298" y="21398"/>
                      <a:pt x="15971" y="21398"/>
                    </a:cubicBezTo>
                    <a:cubicBezTo>
                      <a:pt x="15896" y="21398"/>
                      <a:pt x="15822" y="21384"/>
                      <a:pt x="15756" y="21353"/>
                    </a:cubicBezTo>
                    <a:cubicBezTo>
                      <a:pt x="15421" y="21164"/>
                      <a:pt x="15358" y="20662"/>
                      <a:pt x="15651" y="20411"/>
                    </a:cubicBezTo>
                    <a:cubicBezTo>
                      <a:pt x="15670" y="20392"/>
                      <a:pt x="15693" y="20384"/>
                      <a:pt x="15715" y="20384"/>
                    </a:cubicBezTo>
                    <a:close/>
                    <a:moveTo>
                      <a:pt x="15144" y="22361"/>
                    </a:moveTo>
                    <a:cubicBezTo>
                      <a:pt x="15310" y="22361"/>
                      <a:pt x="15474" y="22429"/>
                      <a:pt x="15588" y="22566"/>
                    </a:cubicBezTo>
                    <a:cubicBezTo>
                      <a:pt x="15797" y="22817"/>
                      <a:pt x="15735" y="23215"/>
                      <a:pt x="15484" y="23403"/>
                    </a:cubicBezTo>
                    <a:cubicBezTo>
                      <a:pt x="15462" y="23418"/>
                      <a:pt x="15440" y="23424"/>
                      <a:pt x="15419" y="23424"/>
                    </a:cubicBezTo>
                    <a:cubicBezTo>
                      <a:pt x="15321" y="23424"/>
                      <a:pt x="15247" y="23284"/>
                      <a:pt x="15316" y="23215"/>
                    </a:cubicBezTo>
                    <a:cubicBezTo>
                      <a:pt x="15442" y="23089"/>
                      <a:pt x="15484" y="22859"/>
                      <a:pt x="15379" y="22713"/>
                    </a:cubicBezTo>
                    <a:cubicBezTo>
                      <a:pt x="15321" y="22619"/>
                      <a:pt x="15223" y="22578"/>
                      <a:pt x="15119" y="22578"/>
                    </a:cubicBezTo>
                    <a:cubicBezTo>
                      <a:pt x="15037" y="22578"/>
                      <a:pt x="14951" y="22604"/>
                      <a:pt x="14877" y="22650"/>
                    </a:cubicBezTo>
                    <a:cubicBezTo>
                      <a:pt x="14863" y="22661"/>
                      <a:pt x="14847" y="22665"/>
                      <a:pt x="14832" y="22665"/>
                    </a:cubicBezTo>
                    <a:cubicBezTo>
                      <a:pt x="14756" y="22665"/>
                      <a:pt x="14682" y="22556"/>
                      <a:pt x="14751" y="22504"/>
                    </a:cubicBezTo>
                    <a:cubicBezTo>
                      <a:pt x="14865" y="22408"/>
                      <a:pt x="15005" y="22361"/>
                      <a:pt x="15144" y="22361"/>
                    </a:cubicBezTo>
                    <a:close/>
                    <a:moveTo>
                      <a:pt x="19373" y="0"/>
                    </a:moveTo>
                    <a:cubicBezTo>
                      <a:pt x="16928" y="0"/>
                      <a:pt x="14461" y="406"/>
                      <a:pt x="12052" y="931"/>
                    </a:cubicBezTo>
                    <a:cubicBezTo>
                      <a:pt x="9813" y="1433"/>
                      <a:pt x="7595" y="2019"/>
                      <a:pt x="5336" y="2459"/>
                    </a:cubicBezTo>
                    <a:cubicBezTo>
                      <a:pt x="4253" y="2657"/>
                      <a:pt x="3078" y="2922"/>
                      <a:pt x="1938" y="2922"/>
                    </a:cubicBezTo>
                    <a:cubicBezTo>
                      <a:pt x="1272" y="2922"/>
                      <a:pt x="617" y="2831"/>
                      <a:pt x="0" y="2584"/>
                    </a:cubicBezTo>
                    <a:lnTo>
                      <a:pt x="0" y="2584"/>
                    </a:lnTo>
                    <a:cubicBezTo>
                      <a:pt x="0" y="7146"/>
                      <a:pt x="126" y="11686"/>
                      <a:pt x="460" y="16247"/>
                    </a:cubicBezTo>
                    <a:cubicBezTo>
                      <a:pt x="628" y="18382"/>
                      <a:pt x="502" y="21018"/>
                      <a:pt x="1528" y="22964"/>
                    </a:cubicBezTo>
                    <a:cubicBezTo>
                      <a:pt x="2804" y="25370"/>
                      <a:pt x="6026" y="25077"/>
                      <a:pt x="8370" y="25182"/>
                    </a:cubicBezTo>
                    <a:cubicBezTo>
                      <a:pt x="10453" y="25271"/>
                      <a:pt x="12559" y="25334"/>
                      <a:pt x="14667" y="25334"/>
                    </a:cubicBezTo>
                    <a:cubicBezTo>
                      <a:pt x="17492" y="25334"/>
                      <a:pt x="20320" y="25221"/>
                      <a:pt x="23100" y="24910"/>
                    </a:cubicBezTo>
                    <a:cubicBezTo>
                      <a:pt x="26343" y="24554"/>
                      <a:pt x="26071" y="21416"/>
                      <a:pt x="26071" y="18905"/>
                    </a:cubicBezTo>
                    <a:cubicBezTo>
                      <a:pt x="26050" y="16373"/>
                      <a:pt x="26050" y="13862"/>
                      <a:pt x="26050" y="11351"/>
                    </a:cubicBezTo>
                    <a:cubicBezTo>
                      <a:pt x="26029" y="7983"/>
                      <a:pt x="26008" y="4593"/>
                      <a:pt x="25987" y="1224"/>
                    </a:cubicBezTo>
                    <a:lnTo>
                      <a:pt x="25945" y="1224"/>
                    </a:lnTo>
                    <a:cubicBezTo>
                      <a:pt x="23811" y="337"/>
                      <a:pt x="21601" y="0"/>
                      <a:pt x="1937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20" name="Google Shape;15220;p43"/>
              <p:cNvSpPr/>
              <p:nvPr/>
            </p:nvSpPr>
            <p:spPr>
              <a:xfrm>
                <a:off x="5758750" y="4400475"/>
                <a:ext cx="163250" cy="463350"/>
              </a:xfrm>
              <a:custGeom>
                <a:rect b="b" l="l" r="r" t="t"/>
                <a:pathLst>
                  <a:path extrusionOk="0" h="18534" w="6530">
                    <a:moveTo>
                      <a:pt x="2176" y="1"/>
                    </a:moveTo>
                    <a:cubicBezTo>
                      <a:pt x="1451" y="1"/>
                      <a:pt x="726" y="44"/>
                      <a:pt x="1" y="58"/>
                    </a:cubicBezTo>
                    <a:lnTo>
                      <a:pt x="22" y="2004"/>
                    </a:lnTo>
                    <a:cubicBezTo>
                      <a:pt x="64" y="1983"/>
                      <a:pt x="85" y="1962"/>
                      <a:pt x="126" y="1962"/>
                    </a:cubicBezTo>
                    <a:cubicBezTo>
                      <a:pt x="508" y="1942"/>
                      <a:pt x="1002" y="1897"/>
                      <a:pt x="1510" y="1897"/>
                    </a:cubicBezTo>
                    <a:cubicBezTo>
                      <a:pt x="2564" y="1897"/>
                      <a:pt x="3680" y="2090"/>
                      <a:pt x="3976" y="3092"/>
                    </a:cubicBezTo>
                    <a:cubicBezTo>
                      <a:pt x="4207" y="3929"/>
                      <a:pt x="3997" y="5017"/>
                      <a:pt x="3997" y="5896"/>
                    </a:cubicBezTo>
                    <a:cubicBezTo>
                      <a:pt x="3976" y="7067"/>
                      <a:pt x="3935" y="8239"/>
                      <a:pt x="3914" y="9411"/>
                    </a:cubicBezTo>
                    <a:cubicBezTo>
                      <a:pt x="3893" y="10583"/>
                      <a:pt x="3872" y="11754"/>
                      <a:pt x="3851" y="12926"/>
                    </a:cubicBezTo>
                    <a:cubicBezTo>
                      <a:pt x="3830" y="13575"/>
                      <a:pt x="3976" y="14537"/>
                      <a:pt x="3704" y="15144"/>
                    </a:cubicBezTo>
                    <a:cubicBezTo>
                      <a:pt x="3378" y="15906"/>
                      <a:pt x="2424" y="16031"/>
                      <a:pt x="1520" y="16031"/>
                    </a:cubicBezTo>
                    <a:cubicBezTo>
                      <a:pt x="1078" y="16031"/>
                      <a:pt x="648" y="16001"/>
                      <a:pt x="310" y="16001"/>
                    </a:cubicBezTo>
                    <a:cubicBezTo>
                      <a:pt x="276" y="16001"/>
                      <a:pt x="242" y="16001"/>
                      <a:pt x="210" y="16002"/>
                    </a:cubicBezTo>
                    <a:lnTo>
                      <a:pt x="210" y="16985"/>
                    </a:lnTo>
                    <a:cubicBezTo>
                      <a:pt x="210" y="17466"/>
                      <a:pt x="252" y="17990"/>
                      <a:pt x="273" y="18534"/>
                    </a:cubicBezTo>
                    <a:cubicBezTo>
                      <a:pt x="1319" y="18492"/>
                      <a:pt x="2365" y="18471"/>
                      <a:pt x="3411" y="18450"/>
                    </a:cubicBezTo>
                    <a:cubicBezTo>
                      <a:pt x="3504" y="18448"/>
                      <a:pt x="3595" y="18447"/>
                      <a:pt x="3682" y="18447"/>
                    </a:cubicBezTo>
                    <a:cubicBezTo>
                      <a:pt x="3765" y="18447"/>
                      <a:pt x="3845" y="18448"/>
                      <a:pt x="3923" y="18448"/>
                    </a:cubicBezTo>
                    <a:cubicBezTo>
                      <a:pt x="4532" y="18448"/>
                      <a:pt x="5024" y="18418"/>
                      <a:pt x="5504" y="17906"/>
                    </a:cubicBezTo>
                    <a:cubicBezTo>
                      <a:pt x="6069" y="17341"/>
                      <a:pt x="6069" y="17006"/>
                      <a:pt x="6111" y="16232"/>
                    </a:cubicBezTo>
                    <a:cubicBezTo>
                      <a:pt x="6257" y="14056"/>
                      <a:pt x="6257" y="11859"/>
                      <a:pt x="6320" y="9662"/>
                    </a:cubicBezTo>
                    <a:cubicBezTo>
                      <a:pt x="6383" y="7528"/>
                      <a:pt x="6529" y="5331"/>
                      <a:pt x="6278" y="3176"/>
                    </a:cubicBezTo>
                    <a:cubicBezTo>
                      <a:pt x="6152" y="2171"/>
                      <a:pt x="6048" y="1000"/>
                      <a:pt x="5044" y="435"/>
                    </a:cubicBezTo>
                    <a:cubicBezTo>
                      <a:pt x="4520" y="142"/>
                      <a:pt x="3767" y="79"/>
                      <a:pt x="3202" y="37"/>
                    </a:cubicBezTo>
                    <a:cubicBezTo>
                      <a:pt x="2860" y="10"/>
                      <a:pt x="2518" y="1"/>
                      <a:pt x="2176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21" name="Google Shape;15221;p43"/>
              <p:cNvSpPr/>
              <p:nvPr/>
            </p:nvSpPr>
            <p:spPr>
              <a:xfrm>
                <a:off x="5004475" y="4276900"/>
                <a:ext cx="746475" cy="804075"/>
              </a:xfrm>
              <a:custGeom>
                <a:rect b="b" l="l" r="r" t="t"/>
                <a:pathLst>
                  <a:path extrusionOk="0" h="32163" w="29859">
                    <a:moveTo>
                      <a:pt x="29523" y="0"/>
                    </a:moveTo>
                    <a:cubicBezTo>
                      <a:pt x="29063" y="168"/>
                      <a:pt x="28582" y="293"/>
                      <a:pt x="28121" y="335"/>
                    </a:cubicBezTo>
                    <a:cubicBezTo>
                      <a:pt x="28142" y="6905"/>
                      <a:pt x="28142" y="13454"/>
                      <a:pt x="28163" y="20024"/>
                    </a:cubicBezTo>
                    <a:cubicBezTo>
                      <a:pt x="28184" y="22284"/>
                      <a:pt x="28603" y="25004"/>
                      <a:pt x="27849" y="27180"/>
                    </a:cubicBezTo>
                    <a:cubicBezTo>
                      <a:pt x="27222" y="29042"/>
                      <a:pt x="25611" y="29314"/>
                      <a:pt x="23832" y="29440"/>
                    </a:cubicBezTo>
                    <a:cubicBezTo>
                      <a:pt x="20765" y="29666"/>
                      <a:pt x="17644" y="29819"/>
                      <a:pt x="14526" y="29819"/>
                    </a:cubicBezTo>
                    <a:cubicBezTo>
                      <a:pt x="11880" y="29819"/>
                      <a:pt x="9236" y="29709"/>
                      <a:pt x="6633" y="29440"/>
                    </a:cubicBezTo>
                    <a:cubicBezTo>
                      <a:pt x="4854" y="29251"/>
                      <a:pt x="3369" y="28582"/>
                      <a:pt x="2616" y="26866"/>
                    </a:cubicBezTo>
                    <a:cubicBezTo>
                      <a:pt x="1758" y="24941"/>
                      <a:pt x="1800" y="22556"/>
                      <a:pt x="1653" y="20484"/>
                    </a:cubicBezTo>
                    <a:cubicBezTo>
                      <a:pt x="1214" y="14647"/>
                      <a:pt x="1046" y="8788"/>
                      <a:pt x="1318" y="2950"/>
                    </a:cubicBezTo>
                    <a:cubicBezTo>
                      <a:pt x="1318" y="2867"/>
                      <a:pt x="1360" y="2825"/>
                      <a:pt x="1402" y="2804"/>
                    </a:cubicBezTo>
                    <a:cubicBezTo>
                      <a:pt x="1402" y="2783"/>
                      <a:pt x="1402" y="2762"/>
                      <a:pt x="1402" y="2741"/>
                    </a:cubicBezTo>
                    <a:cubicBezTo>
                      <a:pt x="963" y="3076"/>
                      <a:pt x="481" y="3285"/>
                      <a:pt x="0" y="3390"/>
                    </a:cubicBezTo>
                    <a:cubicBezTo>
                      <a:pt x="377" y="9834"/>
                      <a:pt x="419" y="16300"/>
                      <a:pt x="628" y="22744"/>
                    </a:cubicBezTo>
                    <a:cubicBezTo>
                      <a:pt x="691" y="25046"/>
                      <a:pt x="711" y="27682"/>
                      <a:pt x="2113" y="29628"/>
                    </a:cubicBezTo>
                    <a:cubicBezTo>
                      <a:pt x="3745" y="31951"/>
                      <a:pt x="6758" y="31930"/>
                      <a:pt x="9311" y="32013"/>
                    </a:cubicBezTo>
                    <a:cubicBezTo>
                      <a:pt x="12157" y="32097"/>
                      <a:pt x="15002" y="32118"/>
                      <a:pt x="17827" y="32118"/>
                    </a:cubicBezTo>
                    <a:cubicBezTo>
                      <a:pt x="17941" y="32117"/>
                      <a:pt x="18056" y="32117"/>
                      <a:pt x="18172" y="32117"/>
                    </a:cubicBezTo>
                    <a:cubicBezTo>
                      <a:pt x="19406" y="32117"/>
                      <a:pt x="20686" y="32163"/>
                      <a:pt x="21963" y="32163"/>
                    </a:cubicBezTo>
                    <a:cubicBezTo>
                      <a:pt x="23423" y="32163"/>
                      <a:pt x="24880" y="32103"/>
                      <a:pt x="26259" y="31846"/>
                    </a:cubicBezTo>
                    <a:cubicBezTo>
                      <a:pt x="29461" y="31239"/>
                      <a:pt x="29858" y="28582"/>
                      <a:pt x="29837" y="25778"/>
                    </a:cubicBezTo>
                    <a:cubicBezTo>
                      <a:pt x="29795" y="22870"/>
                      <a:pt x="29753" y="19961"/>
                      <a:pt x="29733" y="17032"/>
                    </a:cubicBezTo>
                    <a:cubicBezTo>
                      <a:pt x="29649" y="11362"/>
                      <a:pt x="29586" y="5671"/>
                      <a:pt x="29523" y="0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22" name="Google Shape;15222;p43"/>
              <p:cNvSpPr/>
              <p:nvPr/>
            </p:nvSpPr>
            <p:spPr>
              <a:xfrm>
                <a:off x="5045275" y="4222500"/>
                <a:ext cx="649700" cy="220625"/>
              </a:xfrm>
              <a:custGeom>
                <a:rect b="b" l="l" r="r" t="t"/>
                <a:pathLst>
                  <a:path extrusionOk="0" h="8825" w="25988">
                    <a:moveTo>
                      <a:pt x="17848" y="0"/>
                    </a:moveTo>
                    <a:cubicBezTo>
                      <a:pt x="17623" y="1697"/>
                      <a:pt x="16094" y="2962"/>
                      <a:pt x="14553" y="2962"/>
                    </a:cubicBezTo>
                    <a:cubicBezTo>
                      <a:pt x="13946" y="2962"/>
                      <a:pt x="13337" y="2766"/>
                      <a:pt x="12805" y="2323"/>
                    </a:cubicBezTo>
                    <a:cubicBezTo>
                      <a:pt x="12652" y="3784"/>
                      <a:pt x="11429" y="4751"/>
                      <a:pt x="10174" y="4751"/>
                    </a:cubicBezTo>
                    <a:cubicBezTo>
                      <a:pt x="9380" y="4751"/>
                      <a:pt x="8573" y="4365"/>
                      <a:pt x="8014" y="3474"/>
                    </a:cubicBezTo>
                    <a:cubicBezTo>
                      <a:pt x="7867" y="3474"/>
                      <a:pt x="7700" y="3474"/>
                      <a:pt x="7533" y="3453"/>
                    </a:cubicBezTo>
                    <a:cubicBezTo>
                      <a:pt x="7198" y="5566"/>
                      <a:pt x="5754" y="7470"/>
                      <a:pt x="3515" y="7742"/>
                    </a:cubicBezTo>
                    <a:cubicBezTo>
                      <a:pt x="3379" y="7757"/>
                      <a:pt x="3243" y="7765"/>
                      <a:pt x="3108" y="7765"/>
                    </a:cubicBezTo>
                    <a:cubicBezTo>
                      <a:pt x="1783" y="7765"/>
                      <a:pt x="513" y="7038"/>
                      <a:pt x="0" y="5880"/>
                    </a:cubicBezTo>
                    <a:cubicBezTo>
                      <a:pt x="0" y="6779"/>
                      <a:pt x="0" y="7658"/>
                      <a:pt x="0" y="8558"/>
                    </a:cubicBezTo>
                    <a:cubicBezTo>
                      <a:pt x="586" y="8748"/>
                      <a:pt x="1215" y="8825"/>
                      <a:pt x="1866" y="8825"/>
                    </a:cubicBezTo>
                    <a:cubicBezTo>
                      <a:pt x="3797" y="8825"/>
                      <a:pt x="5916" y="8149"/>
                      <a:pt x="7637" y="7742"/>
                    </a:cubicBezTo>
                    <a:cubicBezTo>
                      <a:pt x="9876" y="7219"/>
                      <a:pt x="12094" y="6633"/>
                      <a:pt x="14354" y="6214"/>
                    </a:cubicBezTo>
                    <a:cubicBezTo>
                      <a:pt x="16025" y="5916"/>
                      <a:pt x="17731" y="5724"/>
                      <a:pt x="19428" y="5724"/>
                    </a:cubicBezTo>
                    <a:cubicBezTo>
                      <a:pt x="21663" y="5724"/>
                      <a:pt x="23882" y="6058"/>
                      <a:pt x="25987" y="6926"/>
                    </a:cubicBezTo>
                    <a:cubicBezTo>
                      <a:pt x="25987" y="5461"/>
                      <a:pt x="25966" y="3997"/>
                      <a:pt x="25966" y="2532"/>
                    </a:cubicBezTo>
                    <a:cubicBezTo>
                      <a:pt x="24816" y="2511"/>
                      <a:pt x="23748" y="2030"/>
                      <a:pt x="23058" y="900"/>
                    </a:cubicBezTo>
                    <a:cubicBezTo>
                      <a:pt x="22402" y="1651"/>
                      <a:pt x="21521" y="2003"/>
                      <a:pt x="20662" y="2003"/>
                    </a:cubicBezTo>
                    <a:cubicBezTo>
                      <a:pt x="19441" y="2003"/>
                      <a:pt x="18266" y="1290"/>
                      <a:pt x="1784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23" name="Google Shape;15223;p43"/>
              <p:cNvSpPr/>
              <p:nvPr/>
            </p:nvSpPr>
            <p:spPr>
              <a:xfrm>
                <a:off x="4896700" y="3800025"/>
                <a:ext cx="928975" cy="602300"/>
              </a:xfrm>
              <a:custGeom>
                <a:rect b="b" l="l" r="r" t="t"/>
                <a:pathLst>
                  <a:path extrusionOk="0" h="24092" w="37159">
                    <a:moveTo>
                      <a:pt x="18700" y="1"/>
                    </a:moveTo>
                    <a:cubicBezTo>
                      <a:pt x="17283" y="1"/>
                      <a:pt x="15644" y="588"/>
                      <a:pt x="15484" y="2043"/>
                    </a:cubicBezTo>
                    <a:cubicBezTo>
                      <a:pt x="15470" y="2188"/>
                      <a:pt x="15335" y="2323"/>
                      <a:pt x="15198" y="2323"/>
                    </a:cubicBezTo>
                    <a:cubicBezTo>
                      <a:pt x="15137" y="2323"/>
                      <a:pt x="15076" y="2296"/>
                      <a:pt x="15024" y="2232"/>
                    </a:cubicBezTo>
                    <a:cubicBezTo>
                      <a:pt x="14580" y="1681"/>
                      <a:pt x="14022" y="1447"/>
                      <a:pt x="13484" y="1447"/>
                    </a:cubicBezTo>
                    <a:cubicBezTo>
                      <a:pt x="12224" y="1447"/>
                      <a:pt x="11077" y="2736"/>
                      <a:pt x="11781" y="4261"/>
                    </a:cubicBezTo>
                    <a:cubicBezTo>
                      <a:pt x="11781" y="4261"/>
                      <a:pt x="11781" y="4261"/>
                      <a:pt x="11781" y="4282"/>
                    </a:cubicBezTo>
                    <a:cubicBezTo>
                      <a:pt x="11962" y="4237"/>
                      <a:pt x="12143" y="4203"/>
                      <a:pt x="12316" y="4203"/>
                    </a:cubicBezTo>
                    <a:cubicBezTo>
                      <a:pt x="12383" y="4203"/>
                      <a:pt x="12449" y="4208"/>
                      <a:pt x="12513" y="4219"/>
                    </a:cubicBezTo>
                    <a:cubicBezTo>
                      <a:pt x="12639" y="4240"/>
                      <a:pt x="12660" y="4471"/>
                      <a:pt x="12555" y="4512"/>
                    </a:cubicBezTo>
                    <a:cubicBezTo>
                      <a:pt x="12283" y="4659"/>
                      <a:pt x="11969" y="4680"/>
                      <a:pt x="11676" y="4763"/>
                    </a:cubicBezTo>
                    <a:cubicBezTo>
                      <a:pt x="11655" y="4784"/>
                      <a:pt x="11613" y="4784"/>
                      <a:pt x="11592" y="4784"/>
                    </a:cubicBezTo>
                    <a:cubicBezTo>
                      <a:pt x="11547" y="4876"/>
                      <a:pt x="11456" y="4935"/>
                      <a:pt x="11378" y="4935"/>
                    </a:cubicBezTo>
                    <a:cubicBezTo>
                      <a:pt x="11349" y="4935"/>
                      <a:pt x="11322" y="4927"/>
                      <a:pt x="11300" y="4910"/>
                    </a:cubicBezTo>
                    <a:cubicBezTo>
                      <a:pt x="11090" y="4994"/>
                      <a:pt x="10881" y="5077"/>
                      <a:pt x="10693" y="5182"/>
                    </a:cubicBezTo>
                    <a:cubicBezTo>
                      <a:pt x="10659" y="5202"/>
                      <a:pt x="10626" y="5211"/>
                      <a:pt x="10595" y="5211"/>
                    </a:cubicBezTo>
                    <a:cubicBezTo>
                      <a:pt x="10433" y="5211"/>
                      <a:pt x="10329" y="4973"/>
                      <a:pt x="10504" y="4868"/>
                    </a:cubicBezTo>
                    <a:cubicBezTo>
                      <a:pt x="10672" y="4763"/>
                      <a:pt x="10860" y="4659"/>
                      <a:pt x="11069" y="4554"/>
                    </a:cubicBezTo>
                    <a:cubicBezTo>
                      <a:pt x="10400" y="3571"/>
                      <a:pt x="8705" y="2985"/>
                      <a:pt x="7638" y="2797"/>
                    </a:cubicBezTo>
                    <a:cubicBezTo>
                      <a:pt x="7386" y="2757"/>
                      <a:pt x="7135" y="2737"/>
                      <a:pt x="6887" y="2737"/>
                    </a:cubicBezTo>
                    <a:cubicBezTo>
                      <a:pt x="5710" y="2737"/>
                      <a:pt x="4589" y="3181"/>
                      <a:pt x="3725" y="4010"/>
                    </a:cubicBezTo>
                    <a:cubicBezTo>
                      <a:pt x="1654" y="5998"/>
                      <a:pt x="1926" y="8927"/>
                      <a:pt x="3286" y="11208"/>
                    </a:cubicBezTo>
                    <a:cubicBezTo>
                      <a:pt x="3411" y="10999"/>
                      <a:pt x="3600" y="10852"/>
                      <a:pt x="3830" y="10769"/>
                    </a:cubicBezTo>
                    <a:cubicBezTo>
                      <a:pt x="3843" y="10764"/>
                      <a:pt x="3857" y="10762"/>
                      <a:pt x="3869" y="10762"/>
                    </a:cubicBezTo>
                    <a:cubicBezTo>
                      <a:pt x="3976" y="10762"/>
                      <a:pt x="4053" y="10905"/>
                      <a:pt x="3997" y="10999"/>
                    </a:cubicBezTo>
                    <a:cubicBezTo>
                      <a:pt x="3830" y="11250"/>
                      <a:pt x="3579" y="11417"/>
                      <a:pt x="3432" y="11689"/>
                    </a:cubicBezTo>
                    <a:cubicBezTo>
                      <a:pt x="3411" y="11731"/>
                      <a:pt x="3390" y="11794"/>
                      <a:pt x="3370" y="11857"/>
                    </a:cubicBezTo>
                    <a:cubicBezTo>
                      <a:pt x="3370" y="11878"/>
                      <a:pt x="3349" y="11898"/>
                      <a:pt x="3349" y="11919"/>
                    </a:cubicBezTo>
                    <a:cubicBezTo>
                      <a:pt x="3265" y="12150"/>
                      <a:pt x="3223" y="12401"/>
                      <a:pt x="3244" y="12673"/>
                    </a:cubicBezTo>
                    <a:cubicBezTo>
                      <a:pt x="3255" y="12753"/>
                      <a:pt x="3179" y="12802"/>
                      <a:pt x="3104" y="12802"/>
                    </a:cubicBezTo>
                    <a:cubicBezTo>
                      <a:pt x="3042" y="12802"/>
                      <a:pt x="2981" y="12769"/>
                      <a:pt x="2972" y="12694"/>
                    </a:cubicBezTo>
                    <a:cubicBezTo>
                      <a:pt x="2951" y="12484"/>
                      <a:pt x="2951" y="12233"/>
                      <a:pt x="2993" y="11961"/>
                    </a:cubicBezTo>
                    <a:cubicBezTo>
                      <a:pt x="2818" y="11919"/>
                      <a:pt x="2639" y="11898"/>
                      <a:pt x="2464" y="11898"/>
                    </a:cubicBezTo>
                    <a:cubicBezTo>
                      <a:pt x="1675" y="11898"/>
                      <a:pt x="935" y="12323"/>
                      <a:pt x="712" y="13196"/>
                    </a:cubicBezTo>
                    <a:cubicBezTo>
                      <a:pt x="419" y="14305"/>
                      <a:pt x="1152" y="15351"/>
                      <a:pt x="1926" y="16062"/>
                    </a:cubicBezTo>
                    <a:cubicBezTo>
                      <a:pt x="1947" y="16062"/>
                      <a:pt x="1968" y="16083"/>
                      <a:pt x="1968" y="16104"/>
                    </a:cubicBezTo>
                    <a:cubicBezTo>
                      <a:pt x="2030" y="16104"/>
                      <a:pt x="2114" y="16104"/>
                      <a:pt x="2177" y="16125"/>
                    </a:cubicBezTo>
                    <a:cubicBezTo>
                      <a:pt x="2323" y="16125"/>
                      <a:pt x="2428" y="16355"/>
                      <a:pt x="2261" y="16418"/>
                    </a:cubicBezTo>
                    <a:cubicBezTo>
                      <a:pt x="587" y="17150"/>
                      <a:pt x="1" y="18887"/>
                      <a:pt x="984" y="20477"/>
                    </a:cubicBezTo>
                    <a:cubicBezTo>
                      <a:pt x="1608" y="21523"/>
                      <a:pt x="2657" y="22028"/>
                      <a:pt x="3723" y="22028"/>
                    </a:cubicBezTo>
                    <a:cubicBezTo>
                      <a:pt x="3766" y="22028"/>
                      <a:pt x="3808" y="22027"/>
                      <a:pt x="3851" y="22025"/>
                    </a:cubicBezTo>
                    <a:cubicBezTo>
                      <a:pt x="3862" y="21894"/>
                      <a:pt x="3958" y="21832"/>
                      <a:pt x="4057" y="21832"/>
                    </a:cubicBezTo>
                    <a:cubicBezTo>
                      <a:pt x="4147" y="21832"/>
                      <a:pt x="4239" y="21884"/>
                      <a:pt x="4269" y="21984"/>
                    </a:cubicBezTo>
                    <a:cubicBezTo>
                      <a:pt x="4730" y="21900"/>
                      <a:pt x="5211" y="21733"/>
                      <a:pt x="5629" y="21461"/>
                    </a:cubicBezTo>
                    <a:cubicBezTo>
                      <a:pt x="5357" y="21335"/>
                      <a:pt x="5127" y="21168"/>
                      <a:pt x="4897" y="21000"/>
                    </a:cubicBezTo>
                    <a:cubicBezTo>
                      <a:pt x="4812" y="20916"/>
                      <a:pt x="4892" y="20762"/>
                      <a:pt x="4992" y="20762"/>
                    </a:cubicBezTo>
                    <a:cubicBezTo>
                      <a:pt x="5016" y="20762"/>
                      <a:pt x="5040" y="20771"/>
                      <a:pt x="5064" y="20791"/>
                    </a:cubicBezTo>
                    <a:cubicBezTo>
                      <a:pt x="5734" y="21272"/>
                      <a:pt x="6383" y="21356"/>
                      <a:pt x="7157" y="21440"/>
                    </a:cubicBezTo>
                    <a:cubicBezTo>
                      <a:pt x="7324" y="21461"/>
                      <a:pt x="7387" y="21691"/>
                      <a:pt x="7199" y="21733"/>
                    </a:cubicBezTo>
                    <a:cubicBezTo>
                      <a:pt x="7078" y="21753"/>
                      <a:pt x="6957" y="21762"/>
                      <a:pt x="6837" y="21762"/>
                    </a:cubicBezTo>
                    <a:cubicBezTo>
                      <a:pt x="6583" y="21762"/>
                      <a:pt x="6331" y="21720"/>
                      <a:pt x="6090" y="21649"/>
                    </a:cubicBezTo>
                    <a:lnTo>
                      <a:pt x="6090" y="21649"/>
                    </a:lnTo>
                    <a:cubicBezTo>
                      <a:pt x="6452" y="23097"/>
                      <a:pt x="7624" y="24091"/>
                      <a:pt x="9044" y="24091"/>
                    </a:cubicBezTo>
                    <a:cubicBezTo>
                      <a:pt x="9347" y="24091"/>
                      <a:pt x="9661" y="24046"/>
                      <a:pt x="9981" y="23950"/>
                    </a:cubicBezTo>
                    <a:cubicBezTo>
                      <a:pt x="11697" y="23448"/>
                      <a:pt x="12639" y="21879"/>
                      <a:pt x="13162" y="20289"/>
                    </a:cubicBezTo>
                    <a:cubicBezTo>
                      <a:pt x="12869" y="20205"/>
                      <a:pt x="12597" y="20059"/>
                      <a:pt x="12429" y="19891"/>
                    </a:cubicBezTo>
                    <a:cubicBezTo>
                      <a:pt x="12317" y="19778"/>
                      <a:pt x="12415" y="19641"/>
                      <a:pt x="12533" y="19641"/>
                    </a:cubicBezTo>
                    <a:cubicBezTo>
                      <a:pt x="12568" y="19641"/>
                      <a:pt x="12605" y="19653"/>
                      <a:pt x="12639" y="19682"/>
                    </a:cubicBezTo>
                    <a:cubicBezTo>
                      <a:pt x="12899" y="19890"/>
                      <a:pt x="13216" y="20012"/>
                      <a:pt x="13555" y="20012"/>
                    </a:cubicBezTo>
                    <a:cubicBezTo>
                      <a:pt x="13626" y="20012"/>
                      <a:pt x="13697" y="20007"/>
                      <a:pt x="13769" y="19996"/>
                    </a:cubicBezTo>
                    <a:cubicBezTo>
                      <a:pt x="14124" y="19933"/>
                      <a:pt x="14354" y="19724"/>
                      <a:pt x="14668" y="19598"/>
                    </a:cubicBezTo>
                    <a:cubicBezTo>
                      <a:pt x="14680" y="19593"/>
                      <a:pt x="14692" y="19590"/>
                      <a:pt x="14704" y="19590"/>
                    </a:cubicBezTo>
                    <a:cubicBezTo>
                      <a:pt x="14783" y="19590"/>
                      <a:pt x="14872" y="19693"/>
                      <a:pt x="14836" y="19766"/>
                    </a:cubicBezTo>
                    <a:cubicBezTo>
                      <a:pt x="14731" y="20017"/>
                      <a:pt x="14564" y="20163"/>
                      <a:pt x="14354" y="20247"/>
                    </a:cubicBezTo>
                    <a:cubicBezTo>
                      <a:pt x="14832" y="20840"/>
                      <a:pt x="15482" y="21108"/>
                      <a:pt x="16112" y="21108"/>
                    </a:cubicBezTo>
                    <a:cubicBezTo>
                      <a:pt x="17306" y="21108"/>
                      <a:pt x="18430" y="20148"/>
                      <a:pt x="18183" y="18615"/>
                    </a:cubicBezTo>
                    <a:cubicBezTo>
                      <a:pt x="18168" y="18446"/>
                      <a:pt x="18321" y="18256"/>
                      <a:pt x="18478" y="18256"/>
                    </a:cubicBezTo>
                    <a:cubicBezTo>
                      <a:pt x="18535" y="18256"/>
                      <a:pt x="18593" y="18281"/>
                      <a:pt x="18644" y="18343"/>
                    </a:cubicBezTo>
                    <a:cubicBezTo>
                      <a:pt x="19156" y="18973"/>
                      <a:pt x="19841" y="19298"/>
                      <a:pt x="20549" y="19298"/>
                    </a:cubicBezTo>
                    <a:cubicBezTo>
                      <a:pt x="20969" y="19298"/>
                      <a:pt x="21398" y="19184"/>
                      <a:pt x="21803" y="18950"/>
                    </a:cubicBezTo>
                    <a:cubicBezTo>
                      <a:pt x="22870" y="18322"/>
                      <a:pt x="23163" y="17318"/>
                      <a:pt x="23331" y="16188"/>
                    </a:cubicBezTo>
                    <a:cubicBezTo>
                      <a:pt x="23331" y="16167"/>
                      <a:pt x="23331" y="16167"/>
                      <a:pt x="23331" y="16167"/>
                    </a:cubicBezTo>
                    <a:cubicBezTo>
                      <a:pt x="23017" y="16083"/>
                      <a:pt x="22703" y="15937"/>
                      <a:pt x="22494" y="15748"/>
                    </a:cubicBezTo>
                    <a:cubicBezTo>
                      <a:pt x="22390" y="15662"/>
                      <a:pt x="22486" y="15518"/>
                      <a:pt x="22582" y="15518"/>
                    </a:cubicBezTo>
                    <a:cubicBezTo>
                      <a:pt x="22602" y="15518"/>
                      <a:pt x="22622" y="15525"/>
                      <a:pt x="22640" y="15539"/>
                    </a:cubicBezTo>
                    <a:cubicBezTo>
                      <a:pt x="22954" y="15748"/>
                      <a:pt x="23289" y="15874"/>
                      <a:pt x="23645" y="15874"/>
                    </a:cubicBezTo>
                    <a:cubicBezTo>
                      <a:pt x="23668" y="15803"/>
                      <a:pt x="23739" y="15765"/>
                      <a:pt x="23808" y="15765"/>
                    </a:cubicBezTo>
                    <a:cubicBezTo>
                      <a:pt x="23860" y="15765"/>
                      <a:pt x="23910" y="15787"/>
                      <a:pt x="23937" y="15832"/>
                    </a:cubicBezTo>
                    <a:cubicBezTo>
                      <a:pt x="24168" y="15790"/>
                      <a:pt x="24377" y="15707"/>
                      <a:pt x="24586" y="15644"/>
                    </a:cubicBezTo>
                    <a:cubicBezTo>
                      <a:pt x="24595" y="15643"/>
                      <a:pt x="24603" y="15642"/>
                      <a:pt x="24611" y="15642"/>
                    </a:cubicBezTo>
                    <a:cubicBezTo>
                      <a:pt x="24744" y="15642"/>
                      <a:pt x="24831" y="15796"/>
                      <a:pt x="24733" y="15895"/>
                    </a:cubicBezTo>
                    <a:cubicBezTo>
                      <a:pt x="24544" y="16083"/>
                      <a:pt x="24293" y="16188"/>
                      <a:pt x="24021" y="16209"/>
                    </a:cubicBezTo>
                    <a:cubicBezTo>
                      <a:pt x="24344" y="17538"/>
                      <a:pt x="25479" y="18359"/>
                      <a:pt x="26637" y="18359"/>
                    </a:cubicBezTo>
                    <a:cubicBezTo>
                      <a:pt x="27429" y="18359"/>
                      <a:pt x="28231" y="17975"/>
                      <a:pt x="28792" y="17108"/>
                    </a:cubicBezTo>
                    <a:cubicBezTo>
                      <a:pt x="28847" y="17020"/>
                      <a:pt x="28954" y="16967"/>
                      <a:pt x="29059" y="16967"/>
                    </a:cubicBezTo>
                    <a:cubicBezTo>
                      <a:pt x="29153" y="16967"/>
                      <a:pt x="29244" y="17010"/>
                      <a:pt x="29294" y="17108"/>
                    </a:cubicBezTo>
                    <a:cubicBezTo>
                      <a:pt x="29901" y="18364"/>
                      <a:pt x="30926" y="18866"/>
                      <a:pt x="32014" y="18866"/>
                    </a:cubicBezTo>
                    <a:cubicBezTo>
                      <a:pt x="32060" y="18831"/>
                      <a:pt x="32112" y="18816"/>
                      <a:pt x="32164" y="18816"/>
                    </a:cubicBezTo>
                    <a:cubicBezTo>
                      <a:pt x="32206" y="18816"/>
                      <a:pt x="32248" y="18826"/>
                      <a:pt x="32286" y="18845"/>
                    </a:cubicBezTo>
                    <a:cubicBezTo>
                      <a:pt x="34085" y="18699"/>
                      <a:pt x="35989" y="17213"/>
                      <a:pt x="36408" y="15414"/>
                    </a:cubicBezTo>
                    <a:cubicBezTo>
                      <a:pt x="37158" y="12210"/>
                      <a:pt x="34529" y="10009"/>
                      <a:pt x="31605" y="10009"/>
                    </a:cubicBezTo>
                    <a:cubicBezTo>
                      <a:pt x="31511" y="10009"/>
                      <a:pt x="31417" y="10011"/>
                      <a:pt x="31323" y="10015"/>
                    </a:cubicBezTo>
                    <a:cubicBezTo>
                      <a:pt x="31156" y="10015"/>
                      <a:pt x="31072" y="9890"/>
                      <a:pt x="31051" y="9743"/>
                    </a:cubicBezTo>
                    <a:cubicBezTo>
                      <a:pt x="31010" y="9785"/>
                      <a:pt x="30968" y="9806"/>
                      <a:pt x="30926" y="9827"/>
                    </a:cubicBezTo>
                    <a:cubicBezTo>
                      <a:pt x="31010" y="10141"/>
                      <a:pt x="31051" y="10476"/>
                      <a:pt x="31031" y="10789"/>
                    </a:cubicBezTo>
                    <a:cubicBezTo>
                      <a:pt x="31031" y="10915"/>
                      <a:pt x="30942" y="10978"/>
                      <a:pt x="30850" y="10978"/>
                    </a:cubicBezTo>
                    <a:cubicBezTo>
                      <a:pt x="30759" y="10978"/>
                      <a:pt x="30664" y="10915"/>
                      <a:pt x="30654" y="10789"/>
                    </a:cubicBezTo>
                    <a:cubicBezTo>
                      <a:pt x="30633" y="10392"/>
                      <a:pt x="30570" y="9994"/>
                      <a:pt x="30403" y="9639"/>
                    </a:cubicBezTo>
                    <a:cubicBezTo>
                      <a:pt x="30277" y="9325"/>
                      <a:pt x="30026" y="9095"/>
                      <a:pt x="29943" y="8802"/>
                    </a:cubicBezTo>
                    <a:cubicBezTo>
                      <a:pt x="29893" y="8671"/>
                      <a:pt x="29998" y="8566"/>
                      <a:pt x="30105" y="8566"/>
                    </a:cubicBezTo>
                    <a:cubicBezTo>
                      <a:pt x="30136" y="8566"/>
                      <a:pt x="30166" y="8574"/>
                      <a:pt x="30194" y="8593"/>
                    </a:cubicBezTo>
                    <a:cubicBezTo>
                      <a:pt x="30507" y="8739"/>
                      <a:pt x="30675" y="9116"/>
                      <a:pt x="30800" y="9429"/>
                    </a:cubicBezTo>
                    <a:cubicBezTo>
                      <a:pt x="31847" y="8634"/>
                      <a:pt x="32495" y="7379"/>
                      <a:pt x="31972" y="6061"/>
                    </a:cubicBezTo>
                    <a:cubicBezTo>
                      <a:pt x="31611" y="5152"/>
                      <a:pt x="30799" y="4619"/>
                      <a:pt x="29953" y="4619"/>
                    </a:cubicBezTo>
                    <a:cubicBezTo>
                      <a:pt x="29475" y="4619"/>
                      <a:pt x="28985" y="4790"/>
                      <a:pt x="28562" y="5161"/>
                    </a:cubicBezTo>
                    <a:cubicBezTo>
                      <a:pt x="28500" y="5216"/>
                      <a:pt x="28423" y="5241"/>
                      <a:pt x="28347" y="5241"/>
                    </a:cubicBezTo>
                    <a:cubicBezTo>
                      <a:pt x="28163" y="5241"/>
                      <a:pt x="27985" y="5096"/>
                      <a:pt x="28059" y="4889"/>
                    </a:cubicBezTo>
                    <a:cubicBezTo>
                      <a:pt x="28562" y="3466"/>
                      <a:pt x="27829" y="1646"/>
                      <a:pt x="26281" y="1290"/>
                    </a:cubicBezTo>
                    <a:cubicBezTo>
                      <a:pt x="26082" y="1242"/>
                      <a:pt x="25890" y="1220"/>
                      <a:pt x="25705" y="1220"/>
                    </a:cubicBezTo>
                    <a:cubicBezTo>
                      <a:pt x="24348" y="1220"/>
                      <a:pt x="23367" y="2423"/>
                      <a:pt x="23017" y="3675"/>
                    </a:cubicBezTo>
                    <a:cubicBezTo>
                      <a:pt x="22988" y="3803"/>
                      <a:pt x="22893" y="3854"/>
                      <a:pt x="22795" y="3854"/>
                    </a:cubicBezTo>
                    <a:cubicBezTo>
                      <a:pt x="22749" y="3854"/>
                      <a:pt x="22702" y="3842"/>
                      <a:pt x="22661" y="3822"/>
                    </a:cubicBezTo>
                    <a:cubicBezTo>
                      <a:pt x="22628" y="3844"/>
                      <a:pt x="22588" y="3854"/>
                      <a:pt x="22546" y="3854"/>
                    </a:cubicBezTo>
                    <a:cubicBezTo>
                      <a:pt x="22429" y="3854"/>
                      <a:pt x="22300" y="3772"/>
                      <a:pt x="22284" y="3634"/>
                    </a:cubicBezTo>
                    <a:cubicBezTo>
                      <a:pt x="22222" y="2022"/>
                      <a:pt x="21531" y="662"/>
                      <a:pt x="19899" y="160"/>
                    </a:cubicBezTo>
                    <a:cubicBezTo>
                      <a:pt x="19554" y="57"/>
                      <a:pt x="19138" y="1"/>
                      <a:pt x="1870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24" name="Google Shape;15224;p43"/>
              <p:cNvSpPr/>
              <p:nvPr/>
            </p:nvSpPr>
            <p:spPr>
              <a:xfrm>
                <a:off x="5614525" y="4687475"/>
                <a:ext cx="23425" cy="25150"/>
              </a:xfrm>
              <a:custGeom>
                <a:rect b="b" l="l" r="r" t="t"/>
                <a:pathLst>
                  <a:path extrusionOk="0" h="1006" w="937">
                    <a:moveTo>
                      <a:pt x="721" y="0"/>
                    </a:moveTo>
                    <a:cubicBezTo>
                      <a:pt x="269" y="0"/>
                      <a:pt x="1" y="560"/>
                      <a:pt x="162" y="944"/>
                    </a:cubicBezTo>
                    <a:cubicBezTo>
                      <a:pt x="184" y="988"/>
                      <a:pt x="221" y="1006"/>
                      <a:pt x="259" y="1006"/>
                    </a:cubicBezTo>
                    <a:cubicBezTo>
                      <a:pt x="329" y="1006"/>
                      <a:pt x="399" y="942"/>
                      <a:pt x="372" y="860"/>
                    </a:cubicBezTo>
                    <a:cubicBezTo>
                      <a:pt x="288" y="630"/>
                      <a:pt x="434" y="421"/>
                      <a:pt x="623" y="337"/>
                    </a:cubicBezTo>
                    <a:cubicBezTo>
                      <a:pt x="623" y="421"/>
                      <a:pt x="623" y="484"/>
                      <a:pt x="623" y="567"/>
                    </a:cubicBezTo>
                    <a:cubicBezTo>
                      <a:pt x="623" y="640"/>
                      <a:pt x="680" y="677"/>
                      <a:pt x="740" y="677"/>
                    </a:cubicBezTo>
                    <a:cubicBezTo>
                      <a:pt x="801" y="677"/>
                      <a:pt x="863" y="640"/>
                      <a:pt x="874" y="567"/>
                    </a:cubicBezTo>
                    <a:cubicBezTo>
                      <a:pt x="895" y="421"/>
                      <a:pt x="895" y="295"/>
                      <a:pt x="916" y="149"/>
                    </a:cubicBezTo>
                    <a:cubicBezTo>
                      <a:pt x="937" y="65"/>
                      <a:pt x="853" y="23"/>
                      <a:pt x="769" y="2"/>
                    </a:cubicBezTo>
                    <a:cubicBezTo>
                      <a:pt x="753" y="1"/>
                      <a:pt x="737" y="0"/>
                      <a:pt x="72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25" name="Google Shape;15225;p43"/>
              <p:cNvSpPr/>
              <p:nvPr/>
            </p:nvSpPr>
            <p:spPr>
              <a:xfrm>
                <a:off x="5593775" y="4445075"/>
                <a:ext cx="34250" cy="22800"/>
              </a:xfrm>
              <a:custGeom>
                <a:rect b="b" l="l" r="r" t="t"/>
                <a:pathLst>
                  <a:path extrusionOk="0" h="912" w="1370">
                    <a:moveTo>
                      <a:pt x="642" y="0"/>
                    </a:moveTo>
                    <a:cubicBezTo>
                      <a:pt x="288" y="0"/>
                      <a:pt x="0" y="398"/>
                      <a:pt x="135" y="743"/>
                    </a:cubicBezTo>
                    <a:cubicBezTo>
                      <a:pt x="152" y="796"/>
                      <a:pt x="192" y="819"/>
                      <a:pt x="230" y="819"/>
                    </a:cubicBezTo>
                    <a:cubicBezTo>
                      <a:pt x="284" y="819"/>
                      <a:pt x="335" y="774"/>
                      <a:pt x="323" y="701"/>
                    </a:cubicBezTo>
                    <a:cubicBezTo>
                      <a:pt x="268" y="517"/>
                      <a:pt x="423" y="268"/>
                      <a:pt x="632" y="268"/>
                    </a:cubicBezTo>
                    <a:cubicBezTo>
                      <a:pt x="661" y="268"/>
                      <a:pt x="690" y="273"/>
                      <a:pt x="720" y="283"/>
                    </a:cubicBezTo>
                    <a:cubicBezTo>
                      <a:pt x="909" y="345"/>
                      <a:pt x="951" y="576"/>
                      <a:pt x="909" y="764"/>
                    </a:cubicBezTo>
                    <a:cubicBezTo>
                      <a:pt x="894" y="838"/>
                      <a:pt x="963" y="912"/>
                      <a:pt x="1034" y="912"/>
                    </a:cubicBezTo>
                    <a:cubicBezTo>
                      <a:pt x="1064" y="912"/>
                      <a:pt x="1093" y="899"/>
                      <a:pt x="1118" y="869"/>
                    </a:cubicBezTo>
                    <a:cubicBezTo>
                      <a:pt x="1369" y="555"/>
                      <a:pt x="1139" y="73"/>
                      <a:pt x="741" y="11"/>
                    </a:cubicBezTo>
                    <a:cubicBezTo>
                      <a:pt x="708" y="4"/>
                      <a:pt x="675" y="0"/>
                      <a:pt x="64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26" name="Google Shape;15226;p43"/>
              <p:cNvSpPr/>
              <p:nvPr/>
            </p:nvSpPr>
            <p:spPr>
              <a:xfrm>
                <a:off x="5561550" y="4413150"/>
                <a:ext cx="35925" cy="28425"/>
              </a:xfrm>
              <a:custGeom>
                <a:rect b="b" l="l" r="r" t="t"/>
                <a:pathLst>
                  <a:path extrusionOk="0" h="1137" w="1437">
                    <a:moveTo>
                      <a:pt x="312" y="0"/>
                    </a:moveTo>
                    <a:cubicBezTo>
                      <a:pt x="272" y="0"/>
                      <a:pt x="232" y="16"/>
                      <a:pt x="210" y="53"/>
                    </a:cubicBezTo>
                    <a:cubicBezTo>
                      <a:pt x="1" y="367"/>
                      <a:pt x="105" y="806"/>
                      <a:pt x="419" y="1016"/>
                    </a:cubicBezTo>
                    <a:cubicBezTo>
                      <a:pt x="540" y="1096"/>
                      <a:pt x="685" y="1136"/>
                      <a:pt x="829" y="1136"/>
                    </a:cubicBezTo>
                    <a:cubicBezTo>
                      <a:pt x="1060" y="1136"/>
                      <a:pt x="1287" y="1033"/>
                      <a:pt x="1403" y="827"/>
                    </a:cubicBezTo>
                    <a:cubicBezTo>
                      <a:pt x="1437" y="742"/>
                      <a:pt x="1374" y="616"/>
                      <a:pt x="1282" y="616"/>
                    </a:cubicBezTo>
                    <a:cubicBezTo>
                      <a:pt x="1261" y="616"/>
                      <a:pt x="1238" y="623"/>
                      <a:pt x="1214" y="639"/>
                    </a:cubicBezTo>
                    <a:cubicBezTo>
                      <a:pt x="1096" y="728"/>
                      <a:pt x="946" y="817"/>
                      <a:pt x="795" y="817"/>
                    </a:cubicBezTo>
                    <a:cubicBezTo>
                      <a:pt x="732" y="817"/>
                      <a:pt x="669" y="801"/>
                      <a:pt x="608" y="765"/>
                    </a:cubicBezTo>
                    <a:cubicBezTo>
                      <a:pt x="377" y="639"/>
                      <a:pt x="356" y="367"/>
                      <a:pt x="419" y="137"/>
                    </a:cubicBezTo>
                    <a:cubicBezTo>
                      <a:pt x="460" y="55"/>
                      <a:pt x="386" y="0"/>
                      <a:pt x="31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27" name="Google Shape;15227;p43"/>
              <p:cNvSpPr/>
              <p:nvPr/>
            </p:nvSpPr>
            <p:spPr>
              <a:xfrm>
                <a:off x="5534875" y="4452200"/>
                <a:ext cx="26475" cy="32575"/>
              </a:xfrm>
              <a:custGeom>
                <a:rect b="b" l="l" r="r" t="t"/>
                <a:pathLst>
                  <a:path extrusionOk="0" h="1303" w="1059">
                    <a:moveTo>
                      <a:pt x="470" y="1"/>
                    </a:moveTo>
                    <a:cubicBezTo>
                      <a:pt x="438" y="1"/>
                      <a:pt x="405" y="12"/>
                      <a:pt x="377" y="39"/>
                    </a:cubicBezTo>
                    <a:cubicBezTo>
                      <a:pt x="210" y="228"/>
                      <a:pt x="22" y="437"/>
                      <a:pt x="22" y="709"/>
                    </a:cubicBezTo>
                    <a:cubicBezTo>
                      <a:pt x="1" y="918"/>
                      <a:pt x="84" y="1128"/>
                      <a:pt x="273" y="1253"/>
                    </a:cubicBezTo>
                    <a:cubicBezTo>
                      <a:pt x="334" y="1287"/>
                      <a:pt x="398" y="1303"/>
                      <a:pt x="461" y="1303"/>
                    </a:cubicBezTo>
                    <a:cubicBezTo>
                      <a:pt x="779" y="1303"/>
                      <a:pt x="1058" y="909"/>
                      <a:pt x="796" y="646"/>
                    </a:cubicBezTo>
                    <a:cubicBezTo>
                      <a:pt x="767" y="617"/>
                      <a:pt x="735" y="605"/>
                      <a:pt x="703" y="605"/>
                    </a:cubicBezTo>
                    <a:cubicBezTo>
                      <a:pt x="599" y="605"/>
                      <a:pt x="506" y="743"/>
                      <a:pt x="586" y="856"/>
                    </a:cubicBezTo>
                    <a:cubicBezTo>
                      <a:pt x="628" y="897"/>
                      <a:pt x="503" y="960"/>
                      <a:pt x="461" y="960"/>
                    </a:cubicBezTo>
                    <a:cubicBezTo>
                      <a:pt x="377" y="939"/>
                      <a:pt x="335" y="814"/>
                      <a:pt x="335" y="730"/>
                    </a:cubicBezTo>
                    <a:cubicBezTo>
                      <a:pt x="314" y="521"/>
                      <a:pt x="461" y="332"/>
                      <a:pt x="586" y="186"/>
                    </a:cubicBezTo>
                    <a:cubicBezTo>
                      <a:pt x="648" y="93"/>
                      <a:pt x="562" y="1"/>
                      <a:pt x="47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28" name="Google Shape;15228;p43"/>
              <p:cNvSpPr/>
              <p:nvPr/>
            </p:nvSpPr>
            <p:spPr>
              <a:xfrm>
                <a:off x="5429225" y="4886125"/>
                <a:ext cx="32375" cy="25400"/>
              </a:xfrm>
              <a:custGeom>
                <a:rect b="b" l="l" r="r" t="t"/>
                <a:pathLst>
                  <a:path extrusionOk="0" h="1016" w="1295">
                    <a:moveTo>
                      <a:pt x="357" y="1"/>
                    </a:moveTo>
                    <a:cubicBezTo>
                      <a:pt x="335" y="1"/>
                      <a:pt x="312" y="9"/>
                      <a:pt x="293" y="28"/>
                    </a:cubicBezTo>
                    <a:cubicBezTo>
                      <a:pt x="0" y="279"/>
                      <a:pt x="63" y="781"/>
                      <a:pt x="398" y="970"/>
                    </a:cubicBezTo>
                    <a:cubicBezTo>
                      <a:pt x="464" y="1001"/>
                      <a:pt x="538" y="1015"/>
                      <a:pt x="613" y="1015"/>
                    </a:cubicBezTo>
                    <a:cubicBezTo>
                      <a:pt x="940" y="1015"/>
                      <a:pt x="1295" y="741"/>
                      <a:pt x="1193" y="384"/>
                    </a:cubicBezTo>
                    <a:cubicBezTo>
                      <a:pt x="1182" y="332"/>
                      <a:pt x="1140" y="305"/>
                      <a:pt x="1096" y="305"/>
                    </a:cubicBezTo>
                    <a:cubicBezTo>
                      <a:pt x="1051" y="305"/>
                      <a:pt x="1004" y="332"/>
                      <a:pt x="983" y="384"/>
                    </a:cubicBezTo>
                    <a:cubicBezTo>
                      <a:pt x="931" y="542"/>
                      <a:pt x="790" y="743"/>
                      <a:pt x="611" y="743"/>
                    </a:cubicBezTo>
                    <a:cubicBezTo>
                      <a:pt x="576" y="743"/>
                      <a:pt x="540" y="736"/>
                      <a:pt x="502" y="719"/>
                    </a:cubicBezTo>
                    <a:cubicBezTo>
                      <a:pt x="314" y="614"/>
                      <a:pt x="293" y="321"/>
                      <a:pt x="439" y="175"/>
                    </a:cubicBezTo>
                    <a:cubicBezTo>
                      <a:pt x="504" y="94"/>
                      <a:pt x="432" y="1"/>
                      <a:pt x="35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29" name="Google Shape;15229;p43"/>
              <p:cNvSpPr/>
              <p:nvPr/>
            </p:nvSpPr>
            <p:spPr>
              <a:xfrm>
                <a:off x="5412300" y="4935550"/>
                <a:ext cx="27925" cy="26625"/>
              </a:xfrm>
              <a:custGeom>
                <a:rect b="b" l="l" r="r" t="t"/>
                <a:pathLst>
                  <a:path extrusionOk="0" h="1065" w="1117">
                    <a:moveTo>
                      <a:pt x="463" y="1"/>
                    </a:moveTo>
                    <a:cubicBezTo>
                      <a:pt x="324" y="1"/>
                      <a:pt x="184" y="48"/>
                      <a:pt x="70" y="144"/>
                    </a:cubicBezTo>
                    <a:cubicBezTo>
                      <a:pt x="1" y="196"/>
                      <a:pt x="61" y="305"/>
                      <a:pt x="143" y="305"/>
                    </a:cubicBezTo>
                    <a:cubicBezTo>
                      <a:pt x="160" y="305"/>
                      <a:pt x="178" y="301"/>
                      <a:pt x="196" y="290"/>
                    </a:cubicBezTo>
                    <a:cubicBezTo>
                      <a:pt x="260" y="244"/>
                      <a:pt x="341" y="218"/>
                      <a:pt x="423" y="218"/>
                    </a:cubicBezTo>
                    <a:cubicBezTo>
                      <a:pt x="525" y="218"/>
                      <a:pt x="628" y="259"/>
                      <a:pt x="698" y="353"/>
                    </a:cubicBezTo>
                    <a:cubicBezTo>
                      <a:pt x="803" y="499"/>
                      <a:pt x="761" y="729"/>
                      <a:pt x="635" y="855"/>
                    </a:cubicBezTo>
                    <a:cubicBezTo>
                      <a:pt x="566" y="924"/>
                      <a:pt x="640" y="1064"/>
                      <a:pt x="726" y="1064"/>
                    </a:cubicBezTo>
                    <a:cubicBezTo>
                      <a:pt x="744" y="1064"/>
                      <a:pt x="763" y="1058"/>
                      <a:pt x="782" y="1043"/>
                    </a:cubicBezTo>
                    <a:cubicBezTo>
                      <a:pt x="1054" y="855"/>
                      <a:pt x="1116" y="457"/>
                      <a:pt x="907" y="206"/>
                    </a:cubicBezTo>
                    <a:cubicBezTo>
                      <a:pt x="793" y="69"/>
                      <a:pt x="629" y="1"/>
                      <a:pt x="46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30" name="Google Shape;15230;p43"/>
              <p:cNvSpPr/>
              <p:nvPr/>
            </p:nvSpPr>
            <p:spPr>
              <a:xfrm>
                <a:off x="5375200" y="4873425"/>
                <a:ext cx="37825" cy="30825"/>
              </a:xfrm>
              <a:custGeom>
                <a:rect b="b" l="l" r="r" t="t"/>
                <a:pathLst>
                  <a:path extrusionOk="0" h="1233" w="1513">
                    <a:moveTo>
                      <a:pt x="768" y="1"/>
                    </a:moveTo>
                    <a:cubicBezTo>
                      <a:pt x="535" y="1"/>
                      <a:pt x="292" y="75"/>
                      <a:pt x="111" y="180"/>
                    </a:cubicBezTo>
                    <a:cubicBezTo>
                      <a:pt x="1" y="254"/>
                      <a:pt x="83" y="422"/>
                      <a:pt x="189" y="422"/>
                    </a:cubicBezTo>
                    <a:cubicBezTo>
                      <a:pt x="204" y="422"/>
                      <a:pt x="220" y="419"/>
                      <a:pt x="236" y="411"/>
                    </a:cubicBezTo>
                    <a:cubicBezTo>
                      <a:pt x="370" y="344"/>
                      <a:pt x="570" y="276"/>
                      <a:pt x="753" y="276"/>
                    </a:cubicBezTo>
                    <a:cubicBezTo>
                      <a:pt x="912" y="276"/>
                      <a:pt x="1058" y="327"/>
                      <a:pt x="1136" y="473"/>
                    </a:cubicBezTo>
                    <a:cubicBezTo>
                      <a:pt x="1178" y="557"/>
                      <a:pt x="1178" y="683"/>
                      <a:pt x="1136" y="787"/>
                    </a:cubicBezTo>
                    <a:cubicBezTo>
                      <a:pt x="1073" y="892"/>
                      <a:pt x="989" y="892"/>
                      <a:pt x="906" y="955"/>
                    </a:cubicBezTo>
                    <a:cubicBezTo>
                      <a:pt x="801" y="996"/>
                      <a:pt x="801" y="1143"/>
                      <a:pt x="906" y="1206"/>
                    </a:cubicBezTo>
                    <a:cubicBezTo>
                      <a:pt x="942" y="1224"/>
                      <a:pt x="981" y="1232"/>
                      <a:pt x="1020" y="1232"/>
                    </a:cubicBezTo>
                    <a:cubicBezTo>
                      <a:pt x="1160" y="1232"/>
                      <a:pt x="1305" y="1127"/>
                      <a:pt x="1387" y="996"/>
                    </a:cubicBezTo>
                    <a:cubicBezTo>
                      <a:pt x="1492" y="808"/>
                      <a:pt x="1512" y="578"/>
                      <a:pt x="1429" y="390"/>
                    </a:cubicBezTo>
                    <a:cubicBezTo>
                      <a:pt x="1304" y="106"/>
                      <a:pt x="1043" y="1"/>
                      <a:pt x="76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31" name="Google Shape;15231;p43"/>
              <p:cNvSpPr/>
              <p:nvPr/>
            </p:nvSpPr>
            <p:spPr>
              <a:xfrm>
                <a:off x="5312175" y="4508300"/>
                <a:ext cx="28150" cy="19175"/>
              </a:xfrm>
              <a:custGeom>
                <a:rect b="b" l="l" r="r" t="t"/>
                <a:pathLst>
                  <a:path extrusionOk="0" h="767" w="1126">
                    <a:moveTo>
                      <a:pt x="223" y="0"/>
                    </a:moveTo>
                    <a:cubicBezTo>
                      <a:pt x="181" y="0"/>
                      <a:pt x="138" y="24"/>
                      <a:pt x="121" y="76"/>
                    </a:cubicBezTo>
                    <a:cubicBezTo>
                      <a:pt x="0" y="438"/>
                      <a:pt x="367" y="766"/>
                      <a:pt x="708" y="766"/>
                    </a:cubicBezTo>
                    <a:cubicBezTo>
                      <a:pt x="840" y="766"/>
                      <a:pt x="968" y="717"/>
                      <a:pt x="1062" y="599"/>
                    </a:cubicBezTo>
                    <a:cubicBezTo>
                      <a:pt x="1125" y="505"/>
                      <a:pt x="1047" y="423"/>
                      <a:pt x="968" y="423"/>
                    </a:cubicBezTo>
                    <a:cubicBezTo>
                      <a:pt x="942" y="423"/>
                      <a:pt x="916" y="432"/>
                      <a:pt x="895" y="453"/>
                    </a:cubicBezTo>
                    <a:cubicBezTo>
                      <a:pt x="837" y="500"/>
                      <a:pt x="766" y="521"/>
                      <a:pt x="693" y="521"/>
                    </a:cubicBezTo>
                    <a:cubicBezTo>
                      <a:pt x="476" y="521"/>
                      <a:pt x="246" y="337"/>
                      <a:pt x="309" y="118"/>
                    </a:cubicBezTo>
                    <a:cubicBezTo>
                      <a:pt x="333" y="45"/>
                      <a:pt x="280" y="0"/>
                      <a:pt x="22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32" name="Google Shape;15232;p43"/>
              <p:cNvSpPr/>
              <p:nvPr/>
            </p:nvSpPr>
            <p:spPr>
              <a:xfrm>
                <a:off x="5202725" y="4733000"/>
                <a:ext cx="27650" cy="18500"/>
              </a:xfrm>
              <a:custGeom>
                <a:rect b="b" l="l" r="r" t="t"/>
                <a:pathLst>
                  <a:path extrusionOk="0" h="740" w="1106">
                    <a:moveTo>
                      <a:pt x="529" y="1"/>
                    </a:moveTo>
                    <a:cubicBezTo>
                      <a:pt x="520" y="1"/>
                      <a:pt x="511" y="1"/>
                      <a:pt x="502" y="2"/>
                    </a:cubicBezTo>
                    <a:cubicBezTo>
                      <a:pt x="188" y="23"/>
                      <a:pt x="0" y="378"/>
                      <a:pt x="126" y="671"/>
                    </a:cubicBezTo>
                    <a:cubicBezTo>
                      <a:pt x="140" y="699"/>
                      <a:pt x="163" y="711"/>
                      <a:pt x="187" y="711"/>
                    </a:cubicBezTo>
                    <a:cubicBezTo>
                      <a:pt x="235" y="711"/>
                      <a:pt x="286" y="664"/>
                      <a:pt x="272" y="608"/>
                    </a:cubicBezTo>
                    <a:cubicBezTo>
                      <a:pt x="232" y="468"/>
                      <a:pt x="326" y="251"/>
                      <a:pt x="481" y="251"/>
                    </a:cubicBezTo>
                    <a:cubicBezTo>
                      <a:pt x="488" y="251"/>
                      <a:pt x="495" y="252"/>
                      <a:pt x="502" y="253"/>
                    </a:cubicBezTo>
                    <a:cubicBezTo>
                      <a:pt x="670" y="253"/>
                      <a:pt x="774" y="441"/>
                      <a:pt x="732" y="587"/>
                    </a:cubicBezTo>
                    <a:cubicBezTo>
                      <a:pt x="708" y="685"/>
                      <a:pt x="776" y="740"/>
                      <a:pt x="849" y="740"/>
                    </a:cubicBezTo>
                    <a:cubicBezTo>
                      <a:pt x="902" y="740"/>
                      <a:pt x="957" y="711"/>
                      <a:pt x="984" y="650"/>
                    </a:cubicBezTo>
                    <a:cubicBezTo>
                      <a:pt x="1106" y="345"/>
                      <a:pt x="832" y="1"/>
                      <a:pt x="52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33" name="Google Shape;15233;p43"/>
              <p:cNvSpPr/>
              <p:nvPr/>
            </p:nvSpPr>
            <p:spPr>
              <a:xfrm>
                <a:off x="5181800" y="4690525"/>
                <a:ext cx="36375" cy="28125"/>
              </a:xfrm>
              <a:custGeom>
                <a:rect b="b" l="l" r="r" t="t"/>
                <a:pathLst>
                  <a:path extrusionOk="0" h="1125" w="1455">
                    <a:moveTo>
                      <a:pt x="233" y="0"/>
                    </a:moveTo>
                    <a:cubicBezTo>
                      <a:pt x="199" y="0"/>
                      <a:pt x="167" y="15"/>
                      <a:pt x="147" y="48"/>
                    </a:cubicBezTo>
                    <a:cubicBezTo>
                      <a:pt x="0" y="403"/>
                      <a:pt x="105" y="843"/>
                      <a:pt x="440" y="1031"/>
                    </a:cubicBezTo>
                    <a:cubicBezTo>
                      <a:pt x="544" y="1094"/>
                      <a:pt x="667" y="1124"/>
                      <a:pt x="792" y="1124"/>
                    </a:cubicBezTo>
                    <a:cubicBezTo>
                      <a:pt x="1042" y="1124"/>
                      <a:pt x="1297" y="1003"/>
                      <a:pt x="1423" y="780"/>
                    </a:cubicBezTo>
                    <a:cubicBezTo>
                      <a:pt x="1454" y="686"/>
                      <a:pt x="1392" y="603"/>
                      <a:pt x="1314" y="603"/>
                    </a:cubicBezTo>
                    <a:cubicBezTo>
                      <a:pt x="1288" y="603"/>
                      <a:pt x="1261" y="613"/>
                      <a:pt x="1235" y="634"/>
                    </a:cubicBezTo>
                    <a:cubicBezTo>
                      <a:pt x="1119" y="750"/>
                      <a:pt x="952" y="835"/>
                      <a:pt x="792" y="835"/>
                    </a:cubicBezTo>
                    <a:cubicBezTo>
                      <a:pt x="720" y="835"/>
                      <a:pt x="650" y="819"/>
                      <a:pt x="586" y="780"/>
                    </a:cubicBezTo>
                    <a:cubicBezTo>
                      <a:pt x="356" y="654"/>
                      <a:pt x="272" y="382"/>
                      <a:pt x="356" y="152"/>
                    </a:cubicBezTo>
                    <a:cubicBezTo>
                      <a:pt x="384" y="67"/>
                      <a:pt x="306" y="0"/>
                      <a:pt x="23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34" name="Google Shape;15234;p43"/>
              <p:cNvSpPr/>
              <p:nvPr/>
            </p:nvSpPr>
            <p:spPr>
              <a:xfrm>
                <a:off x="5099150" y="4857675"/>
                <a:ext cx="26275" cy="22950"/>
              </a:xfrm>
              <a:custGeom>
                <a:rect b="b" l="l" r="r" t="t"/>
                <a:pathLst>
                  <a:path extrusionOk="0" h="918" w="1051">
                    <a:moveTo>
                      <a:pt x="282" y="1"/>
                    </a:moveTo>
                    <a:cubicBezTo>
                      <a:pt x="256" y="1"/>
                      <a:pt x="230" y="11"/>
                      <a:pt x="209" y="36"/>
                    </a:cubicBezTo>
                    <a:cubicBezTo>
                      <a:pt x="0" y="266"/>
                      <a:pt x="21" y="622"/>
                      <a:pt x="251" y="810"/>
                    </a:cubicBezTo>
                    <a:cubicBezTo>
                      <a:pt x="339" y="882"/>
                      <a:pt x="448" y="918"/>
                      <a:pt x="557" y="918"/>
                    </a:cubicBezTo>
                    <a:cubicBezTo>
                      <a:pt x="735" y="918"/>
                      <a:pt x="914" y="824"/>
                      <a:pt x="1005" y="643"/>
                    </a:cubicBezTo>
                    <a:cubicBezTo>
                      <a:pt x="1051" y="550"/>
                      <a:pt x="972" y="458"/>
                      <a:pt x="885" y="458"/>
                    </a:cubicBezTo>
                    <a:cubicBezTo>
                      <a:pt x="854" y="458"/>
                      <a:pt x="823" y="469"/>
                      <a:pt x="795" y="497"/>
                    </a:cubicBezTo>
                    <a:cubicBezTo>
                      <a:pt x="740" y="552"/>
                      <a:pt x="647" y="599"/>
                      <a:pt x="560" y="599"/>
                    </a:cubicBezTo>
                    <a:cubicBezTo>
                      <a:pt x="516" y="599"/>
                      <a:pt x="475" y="587"/>
                      <a:pt x="440" y="559"/>
                    </a:cubicBezTo>
                    <a:cubicBezTo>
                      <a:pt x="293" y="476"/>
                      <a:pt x="314" y="308"/>
                      <a:pt x="398" y="204"/>
                    </a:cubicBezTo>
                    <a:cubicBezTo>
                      <a:pt x="461" y="108"/>
                      <a:pt x="368" y="1"/>
                      <a:pt x="28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35" name="Google Shape;15235;p43"/>
              <p:cNvSpPr/>
              <p:nvPr/>
            </p:nvSpPr>
            <p:spPr>
              <a:xfrm>
                <a:off x="5080825" y="4533900"/>
                <a:ext cx="25650" cy="14250"/>
              </a:xfrm>
              <a:custGeom>
                <a:rect b="b" l="l" r="r" t="t"/>
                <a:pathLst>
                  <a:path extrusionOk="0" h="570" w="1026">
                    <a:moveTo>
                      <a:pt x="556" y="0"/>
                    </a:moveTo>
                    <a:cubicBezTo>
                      <a:pt x="293" y="0"/>
                      <a:pt x="13" y="180"/>
                      <a:pt x="1" y="475"/>
                    </a:cubicBezTo>
                    <a:cubicBezTo>
                      <a:pt x="1" y="538"/>
                      <a:pt x="53" y="569"/>
                      <a:pt x="106" y="569"/>
                    </a:cubicBezTo>
                    <a:cubicBezTo>
                      <a:pt x="158" y="569"/>
                      <a:pt x="210" y="538"/>
                      <a:pt x="210" y="475"/>
                    </a:cubicBezTo>
                    <a:cubicBezTo>
                      <a:pt x="235" y="329"/>
                      <a:pt x="380" y="253"/>
                      <a:pt x="522" y="253"/>
                    </a:cubicBezTo>
                    <a:cubicBezTo>
                      <a:pt x="623" y="253"/>
                      <a:pt x="723" y="292"/>
                      <a:pt x="775" y="370"/>
                    </a:cubicBezTo>
                    <a:cubicBezTo>
                      <a:pt x="804" y="407"/>
                      <a:pt x="847" y="423"/>
                      <a:pt x="887" y="423"/>
                    </a:cubicBezTo>
                    <a:cubicBezTo>
                      <a:pt x="960" y="423"/>
                      <a:pt x="1025" y="368"/>
                      <a:pt x="984" y="287"/>
                    </a:cubicBezTo>
                    <a:cubicBezTo>
                      <a:pt x="915" y="88"/>
                      <a:pt x="740" y="0"/>
                      <a:pt x="55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36" name="Google Shape;15236;p43"/>
              <p:cNvSpPr/>
              <p:nvPr/>
            </p:nvSpPr>
            <p:spPr>
              <a:xfrm>
                <a:off x="5073375" y="4496600"/>
                <a:ext cx="31400" cy="18175"/>
              </a:xfrm>
              <a:custGeom>
                <a:rect b="b" l="l" r="r" t="t"/>
                <a:pathLst>
                  <a:path extrusionOk="0" h="727" w="1256">
                    <a:moveTo>
                      <a:pt x="1126" y="1"/>
                    </a:moveTo>
                    <a:cubicBezTo>
                      <a:pt x="1092" y="1"/>
                      <a:pt x="1061" y="19"/>
                      <a:pt x="1052" y="63"/>
                    </a:cubicBezTo>
                    <a:cubicBezTo>
                      <a:pt x="991" y="321"/>
                      <a:pt x="743" y="546"/>
                      <a:pt x="484" y="546"/>
                    </a:cubicBezTo>
                    <a:cubicBezTo>
                      <a:pt x="386" y="546"/>
                      <a:pt x="286" y="514"/>
                      <a:pt x="194" y="440"/>
                    </a:cubicBezTo>
                    <a:cubicBezTo>
                      <a:pt x="179" y="428"/>
                      <a:pt x="161" y="423"/>
                      <a:pt x="144" y="423"/>
                    </a:cubicBezTo>
                    <a:cubicBezTo>
                      <a:pt x="71" y="423"/>
                      <a:pt x="1" y="518"/>
                      <a:pt x="69" y="586"/>
                    </a:cubicBezTo>
                    <a:cubicBezTo>
                      <a:pt x="190" y="682"/>
                      <a:pt x="348" y="727"/>
                      <a:pt x="508" y="727"/>
                    </a:cubicBezTo>
                    <a:cubicBezTo>
                      <a:pt x="875" y="727"/>
                      <a:pt x="1255" y="491"/>
                      <a:pt x="1240" y="84"/>
                    </a:cubicBezTo>
                    <a:cubicBezTo>
                      <a:pt x="1228" y="35"/>
                      <a:pt x="1174" y="1"/>
                      <a:pt x="112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37" name="Google Shape;15237;p43"/>
              <p:cNvSpPr/>
              <p:nvPr/>
            </p:nvSpPr>
            <p:spPr>
              <a:xfrm>
                <a:off x="4889900" y="3786050"/>
                <a:ext cx="1045700" cy="1308925"/>
              </a:xfrm>
              <a:custGeom>
                <a:rect b="b" l="l" r="r" t="t"/>
                <a:pathLst>
                  <a:path extrusionOk="0" h="52357" w="41828">
                    <a:moveTo>
                      <a:pt x="18963" y="560"/>
                    </a:moveTo>
                    <a:cubicBezTo>
                      <a:pt x="19397" y="560"/>
                      <a:pt x="19810" y="616"/>
                      <a:pt x="20150" y="719"/>
                    </a:cubicBezTo>
                    <a:cubicBezTo>
                      <a:pt x="21803" y="1221"/>
                      <a:pt x="22473" y="2581"/>
                      <a:pt x="22556" y="4193"/>
                    </a:cubicBezTo>
                    <a:cubicBezTo>
                      <a:pt x="22556" y="4331"/>
                      <a:pt x="22693" y="4413"/>
                      <a:pt x="22815" y="4413"/>
                    </a:cubicBezTo>
                    <a:cubicBezTo>
                      <a:pt x="22858" y="4413"/>
                      <a:pt x="22900" y="4403"/>
                      <a:pt x="22933" y="4381"/>
                    </a:cubicBezTo>
                    <a:cubicBezTo>
                      <a:pt x="22974" y="4401"/>
                      <a:pt x="23021" y="4413"/>
                      <a:pt x="23067" y="4413"/>
                    </a:cubicBezTo>
                    <a:cubicBezTo>
                      <a:pt x="23165" y="4413"/>
                      <a:pt x="23260" y="4362"/>
                      <a:pt x="23289" y="4234"/>
                    </a:cubicBezTo>
                    <a:cubicBezTo>
                      <a:pt x="23639" y="2982"/>
                      <a:pt x="24620" y="1779"/>
                      <a:pt x="25977" y="1779"/>
                    </a:cubicBezTo>
                    <a:cubicBezTo>
                      <a:pt x="26162" y="1779"/>
                      <a:pt x="26354" y="1801"/>
                      <a:pt x="26553" y="1849"/>
                    </a:cubicBezTo>
                    <a:cubicBezTo>
                      <a:pt x="28101" y="2205"/>
                      <a:pt x="28834" y="4025"/>
                      <a:pt x="28331" y="5448"/>
                    </a:cubicBezTo>
                    <a:cubicBezTo>
                      <a:pt x="28257" y="5655"/>
                      <a:pt x="28435" y="5800"/>
                      <a:pt x="28619" y="5800"/>
                    </a:cubicBezTo>
                    <a:cubicBezTo>
                      <a:pt x="28695" y="5800"/>
                      <a:pt x="28772" y="5775"/>
                      <a:pt x="28834" y="5720"/>
                    </a:cubicBezTo>
                    <a:cubicBezTo>
                      <a:pt x="29257" y="5349"/>
                      <a:pt x="29747" y="5178"/>
                      <a:pt x="30225" y="5178"/>
                    </a:cubicBezTo>
                    <a:cubicBezTo>
                      <a:pt x="31071" y="5178"/>
                      <a:pt x="31883" y="5711"/>
                      <a:pt x="32244" y="6620"/>
                    </a:cubicBezTo>
                    <a:cubicBezTo>
                      <a:pt x="32767" y="7938"/>
                      <a:pt x="32119" y="9193"/>
                      <a:pt x="31072" y="9988"/>
                    </a:cubicBezTo>
                    <a:cubicBezTo>
                      <a:pt x="30947" y="9675"/>
                      <a:pt x="30779" y="9298"/>
                      <a:pt x="30466" y="9152"/>
                    </a:cubicBezTo>
                    <a:cubicBezTo>
                      <a:pt x="30438" y="9133"/>
                      <a:pt x="30408" y="9125"/>
                      <a:pt x="30377" y="9125"/>
                    </a:cubicBezTo>
                    <a:cubicBezTo>
                      <a:pt x="30270" y="9125"/>
                      <a:pt x="30165" y="9230"/>
                      <a:pt x="30215" y="9361"/>
                    </a:cubicBezTo>
                    <a:cubicBezTo>
                      <a:pt x="30298" y="9654"/>
                      <a:pt x="30549" y="9884"/>
                      <a:pt x="30675" y="10198"/>
                    </a:cubicBezTo>
                    <a:cubicBezTo>
                      <a:pt x="30842" y="10553"/>
                      <a:pt x="30905" y="10951"/>
                      <a:pt x="30926" y="11348"/>
                    </a:cubicBezTo>
                    <a:cubicBezTo>
                      <a:pt x="30926" y="11474"/>
                      <a:pt x="31020" y="11537"/>
                      <a:pt x="31114" y="11537"/>
                    </a:cubicBezTo>
                    <a:cubicBezTo>
                      <a:pt x="31208" y="11537"/>
                      <a:pt x="31303" y="11474"/>
                      <a:pt x="31303" y="11348"/>
                    </a:cubicBezTo>
                    <a:cubicBezTo>
                      <a:pt x="31323" y="11035"/>
                      <a:pt x="31282" y="10700"/>
                      <a:pt x="31198" y="10386"/>
                    </a:cubicBezTo>
                    <a:cubicBezTo>
                      <a:pt x="31240" y="10365"/>
                      <a:pt x="31282" y="10344"/>
                      <a:pt x="31323" y="10302"/>
                    </a:cubicBezTo>
                    <a:cubicBezTo>
                      <a:pt x="31323" y="10449"/>
                      <a:pt x="31428" y="10574"/>
                      <a:pt x="31595" y="10574"/>
                    </a:cubicBezTo>
                    <a:cubicBezTo>
                      <a:pt x="31689" y="10570"/>
                      <a:pt x="31783" y="10568"/>
                      <a:pt x="31877" y="10568"/>
                    </a:cubicBezTo>
                    <a:cubicBezTo>
                      <a:pt x="34800" y="10568"/>
                      <a:pt x="37410" y="12769"/>
                      <a:pt x="36680" y="15973"/>
                    </a:cubicBezTo>
                    <a:cubicBezTo>
                      <a:pt x="36261" y="17772"/>
                      <a:pt x="34357" y="19258"/>
                      <a:pt x="32558" y="19404"/>
                    </a:cubicBezTo>
                    <a:cubicBezTo>
                      <a:pt x="32520" y="19385"/>
                      <a:pt x="32478" y="19375"/>
                      <a:pt x="32436" y="19375"/>
                    </a:cubicBezTo>
                    <a:cubicBezTo>
                      <a:pt x="32384" y="19375"/>
                      <a:pt x="32332" y="19390"/>
                      <a:pt x="32286" y="19425"/>
                    </a:cubicBezTo>
                    <a:cubicBezTo>
                      <a:pt x="31198" y="19425"/>
                      <a:pt x="30173" y="18923"/>
                      <a:pt x="29566" y="17667"/>
                    </a:cubicBezTo>
                    <a:cubicBezTo>
                      <a:pt x="29516" y="17569"/>
                      <a:pt x="29425" y="17526"/>
                      <a:pt x="29329" y="17526"/>
                    </a:cubicBezTo>
                    <a:cubicBezTo>
                      <a:pt x="29222" y="17526"/>
                      <a:pt x="29109" y="17579"/>
                      <a:pt x="29043" y="17667"/>
                    </a:cubicBezTo>
                    <a:cubicBezTo>
                      <a:pt x="28490" y="18534"/>
                      <a:pt x="27693" y="18918"/>
                      <a:pt x="26904" y="18918"/>
                    </a:cubicBezTo>
                    <a:cubicBezTo>
                      <a:pt x="25751" y="18918"/>
                      <a:pt x="24616" y="18097"/>
                      <a:pt x="24293" y="16768"/>
                    </a:cubicBezTo>
                    <a:cubicBezTo>
                      <a:pt x="24565" y="16747"/>
                      <a:pt x="24816" y="16642"/>
                      <a:pt x="25005" y="16454"/>
                    </a:cubicBezTo>
                    <a:cubicBezTo>
                      <a:pt x="25103" y="16355"/>
                      <a:pt x="25016" y="16201"/>
                      <a:pt x="24883" y="16201"/>
                    </a:cubicBezTo>
                    <a:cubicBezTo>
                      <a:pt x="24875" y="16201"/>
                      <a:pt x="24867" y="16202"/>
                      <a:pt x="24858" y="16203"/>
                    </a:cubicBezTo>
                    <a:cubicBezTo>
                      <a:pt x="24628" y="16266"/>
                      <a:pt x="24440" y="16349"/>
                      <a:pt x="24209" y="16391"/>
                    </a:cubicBezTo>
                    <a:cubicBezTo>
                      <a:pt x="24182" y="16346"/>
                      <a:pt x="24132" y="16324"/>
                      <a:pt x="24080" y="16324"/>
                    </a:cubicBezTo>
                    <a:cubicBezTo>
                      <a:pt x="24011" y="16324"/>
                      <a:pt x="23940" y="16362"/>
                      <a:pt x="23917" y="16433"/>
                    </a:cubicBezTo>
                    <a:cubicBezTo>
                      <a:pt x="23540" y="16433"/>
                      <a:pt x="23226" y="16307"/>
                      <a:pt x="22912" y="16098"/>
                    </a:cubicBezTo>
                    <a:cubicBezTo>
                      <a:pt x="22890" y="16084"/>
                      <a:pt x="22868" y="16077"/>
                      <a:pt x="22846" y="16077"/>
                    </a:cubicBezTo>
                    <a:cubicBezTo>
                      <a:pt x="22744" y="16077"/>
                      <a:pt x="22662" y="16221"/>
                      <a:pt x="22766" y="16307"/>
                    </a:cubicBezTo>
                    <a:cubicBezTo>
                      <a:pt x="22975" y="16496"/>
                      <a:pt x="23289" y="16642"/>
                      <a:pt x="23603" y="16726"/>
                    </a:cubicBezTo>
                    <a:cubicBezTo>
                      <a:pt x="23603" y="16726"/>
                      <a:pt x="23603" y="16726"/>
                      <a:pt x="23603" y="16747"/>
                    </a:cubicBezTo>
                    <a:cubicBezTo>
                      <a:pt x="23435" y="17877"/>
                      <a:pt x="23142" y="18881"/>
                      <a:pt x="22075" y="19509"/>
                    </a:cubicBezTo>
                    <a:cubicBezTo>
                      <a:pt x="21670" y="19743"/>
                      <a:pt x="21241" y="19857"/>
                      <a:pt x="20821" y="19857"/>
                    </a:cubicBezTo>
                    <a:cubicBezTo>
                      <a:pt x="20113" y="19857"/>
                      <a:pt x="19428" y="19532"/>
                      <a:pt x="18916" y="18902"/>
                    </a:cubicBezTo>
                    <a:cubicBezTo>
                      <a:pt x="18865" y="18840"/>
                      <a:pt x="18806" y="18815"/>
                      <a:pt x="18747" y="18815"/>
                    </a:cubicBezTo>
                    <a:cubicBezTo>
                      <a:pt x="18585" y="18815"/>
                      <a:pt x="18425" y="19005"/>
                      <a:pt x="18455" y="19174"/>
                    </a:cubicBezTo>
                    <a:cubicBezTo>
                      <a:pt x="18702" y="20707"/>
                      <a:pt x="17578" y="21667"/>
                      <a:pt x="16384" y="21667"/>
                    </a:cubicBezTo>
                    <a:cubicBezTo>
                      <a:pt x="15754" y="21667"/>
                      <a:pt x="15104" y="21399"/>
                      <a:pt x="14626" y="20806"/>
                    </a:cubicBezTo>
                    <a:cubicBezTo>
                      <a:pt x="14836" y="20722"/>
                      <a:pt x="15003" y="20576"/>
                      <a:pt x="15108" y="20325"/>
                    </a:cubicBezTo>
                    <a:cubicBezTo>
                      <a:pt x="15144" y="20252"/>
                      <a:pt x="15055" y="20149"/>
                      <a:pt x="14976" y="20149"/>
                    </a:cubicBezTo>
                    <a:cubicBezTo>
                      <a:pt x="14964" y="20149"/>
                      <a:pt x="14952" y="20152"/>
                      <a:pt x="14940" y="20157"/>
                    </a:cubicBezTo>
                    <a:cubicBezTo>
                      <a:pt x="14626" y="20283"/>
                      <a:pt x="14396" y="20492"/>
                      <a:pt x="14041" y="20555"/>
                    </a:cubicBezTo>
                    <a:cubicBezTo>
                      <a:pt x="13969" y="20566"/>
                      <a:pt x="13898" y="20571"/>
                      <a:pt x="13827" y="20571"/>
                    </a:cubicBezTo>
                    <a:cubicBezTo>
                      <a:pt x="13488" y="20571"/>
                      <a:pt x="13171" y="20449"/>
                      <a:pt x="12911" y="20241"/>
                    </a:cubicBezTo>
                    <a:cubicBezTo>
                      <a:pt x="12877" y="20212"/>
                      <a:pt x="12840" y="20200"/>
                      <a:pt x="12805" y="20200"/>
                    </a:cubicBezTo>
                    <a:cubicBezTo>
                      <a:pt x="12687" y="20200"/>
                      <a:pt x="12589" y="20337"/>
                      <a:pt x="12701" y="20450"/>
                    </a:cubicBezTo>
                    <a:cubicBezTo>
                      <a:pt x="12869" y="20618"/>
                      <a:pt x="13141" y="20764"/>
                      <a:pt x="13434" y="20848"/>
                    </a:cubicBezTo>
                    <a:cubicBezTo>
                      <a:pt x="12911" y="22438"/>
                      <a:pt x="11969" y="24007"/>
                      <a:pt x="10253" y="24509"/>
                    </a:cubicBezTo>
                    <a:cubicBezTo>
                      <a:pt x="9933" y="24605"/>
                      <a:pt x="9619" y="24650"/>
                      <a:pt x="9316" y="24650"/>
                    </a:cubicBezTo>
                    <a:cubicBezTo>
                      <a:pt x="7896" y="24650"/>
                      <a:pt x="6724" y="23656"/>
                      <a:pt x="6362" y="22208"/>
                    </a:cubicBezTo>
                    <a:lnTo>
                      <a:pt x="6362" y="22208"/>
                    </a:lnTo>
                    <a:cubicBezTo>
                      <a:pt x="6603" y="22279"/>
                      <a:pt x="6855" y="22321"/>
                      <a:pt x="7109" y="22321"/>
                    </a:cubicBezTo>
                    <a:cubicBezTo>
                      <a:pt x="7229" y="22321"/>
                      <a:pt x="7350" y="22312"/>
                      <a:pt x="7471" y="22292"/>
                    </a:cubicBezTo>
                    <a:cubicBezTo>
                      <a:pt x="7659" y="22250"/>
                      <a:pt x="7596" y="22020"/>
                      <a:pt x="7429" y="21999"/>
                    </a:cubicBezTo>
                    <a:cubicBezTo>
                      <a:pt x="6655" y="21915"/>
                      <a:pt x="6006" y="21831"/>
                      <a:pt x="5336" y="21350"/>
                    </a:cubicBezTo>
                    <a:cubicBezTo>
                      <a:pt x="5312" y="21330"/>
                      <a:pt x="5288" y="21321"/>
                      <a:pt x="5264" y="21321"/>
                    </a:cubicBezTo>
                    <a:cubicBezTo>
                      <a:pt x="5164" y="21321"/>
                      <a:pt x="5084" y="21475"/>
                      <a:pt x="5169" y="21559"/>
                    </a:cubicBezTo>
                    <a:cubicBezTo>
                      <a:pt x="5399" y="21727"/>
                      <a:pt x="5629" y="21894"/>
                      <a:pt x="5901" y="22020"/>
                    </a:cubicBezTo>
                    <a:cubicBezTo>
                      <a:pt x="5483" y="22292"/>
                      <a:pt x="5002" y="22459"/>
                      <a:pt x="4541" y="22543"/>
                    </a:cubicBezTo>
                    <a:cubicBezTo>
                      <a:pt x="4511" y="22443"/>
                      <a:pt x="4419" y="22391"/>
                      <a:pt x="4329" y="22391"/>
                    </a:cubicBezTo>
                    <a:cubicBezTo>
                      <a:pt x="4230" y="22391"/>
                      <a:pt x="4134" y="22453"/>
                      <a:pt x="4123" y="22584"/>
                    </a:cubicBezTo>
                    <a:cubicBezTo>
                      <a:pt x="4080" y="22586"/>
                      <a:pt x="4038" y="22587"/>
                      <a:pt x="3995" y="22587"/>
                    </a:cubicBezTo>
                    <a:cubicBezTo>
                      <a:pt x="2929" y="22587"/>
                      <a:pt x="1880" y="22082"/>
                      <a:pt x="1256" y="21036"/>
                    </a:cubicBezTo>
                    <a:cubicBezTo>
                      <a:pt x="273" y="19446"/>
                      <a:pt x="859" y="17709"/>
                      <a:pt x="2533" y="16977"/>
                    </a:cubicBezTo>
                    <a:cubicBezTo>
                      <a:pt x="2700" y="16914"/>
                      <a:pt x="2595" y="16684"/>
                      <a:pt x="2449" y="16684"/>
                    </a:cubicBezTo>
                    <a:cubicBezTo>
                      <a:pt x="2386" y="16663"/>
                      <a:pt x="2302" y="16663"/>
                      <a:pt x="2240" y="16663"/>
                    </a:cubicBezTo>
                    <a:cubicBezTo>
                      <a:pt x="2240" y="16642"/>
                      <a:pt x="2219" y="16621"/>
                      <a:pt x="2198" y="16621"/>
                    </a:cubicBezTo>
                    <a:cubicBezTo>
                      <a:pt x="1424" y="15910"/>
                      <a:pt x="691" y="14864"/>
                      <a:pt x="984" y="13755"/>
                    </a:cubicBezTo>
                    <a:cubicBezTo>
                      <a:pt x="1207" y="12882"/>
                      <a:pt x="1947" y="12457"/>
                      <a:pt x="2736" y="12457"/>
                    </a:cubicBezTo>
                    <a:cubicBezTo>
                      <a:pt x="2911" y="12457"/>
                      <a:pt x="3090" y="12478"/>
                      <a:pt x="3265" y="12520"/>
                    </a:cubicBezTo>
                    <a:cubicBezTo>
                      <a:pt x="3223" y="12792"/>
                      <a:pt x="3223" y="13043"/>
                      <a:pt x="3244" y="13253"/>
                    </a:cubicBezTo>
                    <a:cubicBezTo>
                      <a:pt x="3253" y="13328"/>
                      <a:pt x="3314" y="13361"/>
                      <a:pt x="3376" y="13361"/>
                    </a:cubicBezTo>
                    <a:cubicBezTo>
                      <a:pt x="3451" y="13361"/>
                      <a:pt x="3527" y="13312"/>
                      <a:pt x="3516" y="13232"/>
                    </a:cubicBezTo>
                    <a:cubicBezTo>
                      <a:pt x="3495" y="12960"/>
                      <a:pt x="3537" y="12709"/>
                      <a:pt x="3621" y="12478"/>
                    </a:cubicBezTo>
                    <a:cubicBezTo>
                      <a:pt x="3621" y="12457"/>
                      <a:pt x="3642" y="12437"/>
                      <a:pt x="3642" y="12416"/>
                    </a:cubicBezTo>
                    <a:cubicBezTo>
                      <a:pt x="3662" y="12353"/>
                      <a:pt x="3683" y="12290"/>
                      <a:pt x="3704" y="12248"/>
                    </a:cubicBezTo>
                    <a:cubicBezTo>
                      <a:pt x="3851" y="11976"/>
                      <a:pt x="4102" y="11809"/>
                      <a:pt x="4269" y="11558"/>
                    </a:cubicBezTo>
                    <a:cubicBezTo>
                      <a:pt x="4325" y="11464"/>
                      <a:pt x="4231" y="11321"/>
                      <a:pt x="4136" y="11321"/>
                    </a:cubicBezTo>
                    <a:cubicBezTo>
                      <a:pt x="4125" y="11321"/>
                      <a:pt x="4113" y="11323"/>
                      <a:pt x="4102" y="11328"/>
                    </a:cubicBezTo>
                    <a:cubicBezTo>
                      <a:pt x="3872" y="11411"/>
                      <a:pt x="3683" y="11558"/>
                      <a:pt x="3558" y="11767"/>
                    </a:cubicBezTo>
                    <a:cubicBezTo>
                      <a:pt x="2198" y="9486"/>
                      <a:pt x="1926" y="6557"/>
                      <a:pt x="3997" y="4569"/>
                    </a:cubicBezTo>
                    <a:cubicBezTo>
                      <a:pt x="4861" y="3740"/>
                      <a:pt x="5968" y="3296"/>
                      <a:pt x="7152" y="3296"/>
                    </a:cubicBezTo>
                    <a:cubicBezTo>
                      <a:pt x="7401" y="3296"/>
                      <a:pt x="7655" y="3316"/>
                      <a:pt x="7910" y="3356"/>
                    </a:cubicBezTo>
                    <a:cubicBezTo>
                      <a:pt x="8977" y="3544"/>
                      <a:pt x="10672" y="4130"/>
                      <a:pt x="11341" y="5113"/>
                    </a:cubicBezTo>
                    <a:cubicBezTo>
                      <a:pt x="11132" y="5218"/>
                      <a:pt x="10944" y="5322"/>
                      <a:pt x="10776" y="5427"/>
                    </a:cubicBezTo>
                    <a:cubicBezTo>
                      <a:pt x="10601" y="5532"/>
                      <a:pt x="10705" y="5770"/>
                      <a:pt x="10867" y="5770"/>
                    </a:cubicBezTo>
                    <a:cubicBezTo>
                      <a:pt x="10898" y="5770"/>
                      <a:pt x="10931" y="5761"/>
                      <a:pt x="10965" y="5741"/>
                    </a:cubicBezTo>
                    <a:cubicBezTo>
                      <a:pt x="11153" y="5636"/>
                      <a:pt x="11362" y="5553"/>
                      <a:pt x="11572" y="5469"/>
                    </a:cubicBezTo>
                    <a:cubicBezTo>
                      <a:pt x="11594" y="5486"/>
                      <a:pt x="11621" y="5494"/>
                      <a:pt x="11650" y="5494"/>
                    </a:cubicBezTo>
                    <a:cubicBezTo>
                      <a:pt x="11728" y="5494"/>
                      <a:pt x="11819" y="5435"/>
                      <a:pt x="11864" y="5343"/>
                    </a:cubicBezTo>
                    <a:cubicBezTo>
                      <a:pt x="11885" y="5343"/>
                      <a:pt x="11927" y="5343"/>
                      <a:pt x="11948" y="5322"/>
                    </a:cubicBezTo>
                    <a:cubicBezTo>
                      <a:pt x="12241" y="5239"/>
                      <a:pt x="12555" y="5218"/>
                      <a:pt x="12806" y="5071"/>
                    </a:cubicBezTo>
                    <a:cubicBezTo>
                      <a:pt x="12932" y="5030"/>
                      <a:pt x="12911" y="4799"/>
                      <a:pt x="12764" y="4778"/>
                    </a:cubicBezTo>
                    <a:cubicBezTo>
                      <a:pt x="12706" y="4767"/>
                      <a:pt x="12644" y="4762"/>
                      <a:pt x="12580" y="4762"/>
                    </a:cubicBezTo>
                    <a:cubicBezTo>
                      <a:pt x="12415" y="4762"/>
                      <a:pt x="12234" y="4796"/>
                      <a:pt x="12053" y="4841"/>
                    </a:cubicBezTo>
                    <a:cubicBezTo>
                      <a:pt x="12053" y="4820"/>
                      <a:pt x="12053" y="4820"/>
                      <a:pt x="12053" y="4820"/>
                    </a:cubicBezTo>
                    <a:cubicBezTo>
                      <a:pt x="11349" y="3295"/>
                      <a:pt x="12496" y="2006"/>
                      <a:pt x="13756" y="2006"/>
                    </a:cubicBezTo>
                    <a:cubicBezTo>
                      <a:pt x="14294" y="2006"/>
                      <a:pt x="14852" y="2240"/>
                      <a:pt x="15296" y="2791"/>
                    </a:cubicBezTo>
                    <a:cubicBezTo>
                      <a:pt x="15348" y="2855"/>
                      <a:pt x="15409" y="2882"/>
                      <a:pt x="15470" y="2882"/>
                    </a:cubicBezTo>
                    <a:cubicBezTo>
                      <a:pt x="15607" y="2882"/>
                      <a:pt x="15742" y="2747"/>
                      <a:pt x="15756" y="2602"/>
                    </a:cubicBezTo>
                    <a:cubicBezTo>
                      <a:pt x="15916" y="1147"/>
                      <a:pt x="17555" y="560"/>
                      <a:pt x="18963" y="560"/>
                    </a:cubicBezTo>
                    <a:close/>
                    <a:moveTo>
                      <a:pt x="24063" y="17458"/>
                    </a:moveTo>
                    <a:cubicBezTo>
                      <a:pt x="24481" y="18748"/>
                      <a:pt x="25656" y="19461"/>
                      <a:pt x="26877" y="19461"/>
                    </a:cubicBezTo>
                    <a:cubicBezTo>
                      <a:pt x="27736" y="19461"/>
                      <a:pt x="28617" y="19109"/>
                      <a:pt x="29273" y="18358"/>
                    </a:cubicBezTo>
                    <a:cubicBezTo>
                      <a:pt x="29963" y="19488"/>
                      <a:pt x="31031" y="19969"/>
                      <a:pt x="32181" y="19990"/>
                    </a:cubicBezTo>
                    <a:cubicBezTo>
                      <a:pt x="32181" y="21455"/>
                      <a:pt x="32202" y="22919"/>
                      <a:pt x="32202" y="24384"/>
                    </a:cubicBezTo>
                    <a:cubicBezTo>
                      <a:pt x="30097" y="23516"/>
                      <a:pt x="27878" y="23182"/>
                      <a:pt x="25643" y="23182"/>
                    </a:cubicBezTo>
                    <a:cubicBezTo>
                      <a:pt x="23946" y="23182"/>
                      <a:pt x="22240" y="23374"/>
                      <a:pt x="20569" y="23672"/>
                    </a:cubicBezTo>
                    <a:cubicBezTo>
                      <a:pt x="18309" y="24091"/>
                      <a:pt x="16091" y="24677"/>
                      <a:pt x="13852" y="25200"/>
                    </a:cubicBezTo>
                    <a:cubicBezTo>
                      <a:pt x="12131" y="25607"/>
                      <a:pt x="10012" y="26283"/>
                      <a:pt x="8081" y="26283"/>
                    </a:cubicBezTo>
                    <a:cubicBezTo>
                      <a:pt x="7430" y="26283"/>
                      <a:pt x="6801" y="26206"/>
                      <a:pt x="6215" y="26016"/>
                    </a:cubicBezTo>
                    <a:cubicBezTo>
                      <a:pt x="6215" y="25116"/>
                      <a:pt x="6215" y="24237"/>
                      <a:pt x="6215" y="23338"/>
                    </a:cubicBezTo>
                    <a:cubicBezTo>
                      <a:pt x="6747" y="24496"/>
                      <a:pt x="8001" y="25223"/>
                      <a:pt x="9323" y="25223"/>
                    </a:cubicBezTo>
                    <a:cubicBezTo>
                      <a:pt x="9459" y="25223"/>
                      <a:pt x="9594" y="25215"/>
                      <a:pt x="9730" y="25200"/>
                    </a:cubicBezTo>
                    <a:cubicBezTo>
                      <a:pt x="11969" y="24928"/>
                      <a:pt x="13413" y="23024"/>
                      <a:pt x="13769" y="20911"/>
                    </a:cubicBezTo>
                    <a:cubicBezTo>
                      <a:pt x="13915" y="20932"/>
                      <a:pt x="14082" y="20932"/>
                      <a:pt x="14229" y="20932"/>
                    </a:cubicBezTo>
                    <a:cubicBezTo>
                      <a:pt x="14788" y="21823"/>
                      <a:pt x="15595" y="22209"/>
                      <a:pt x="16389" y="22209"/>
                    </a:cubicBezTo>
                    <a:cubicBezTo>
                      <a:pt x="17644" y="22209"/>
                      <a:pt x="18867" y="21242"/>
                      <a:pt x="19020" y="19781"/>
                    </a:cubicBezTo>
                    <a:cubicBezTo>
                      <a:pt x="19552" y="20224"/>
                      <a:pt x="20161" y="20420"/>
                      <a:pt x="20768" y="20420"/>
                    </a:cubicBezTo>
                    <a:cubicBezTo>
                      <a:pt x="22309" y="20420"/>
                      <a:pt x="23838" y="19155"/>
                      <a:pt x="24063" y="17458"/>
                    </a:cubicBezTo>
                    <a:close/>
                    <a:moveTo>
                      <a:pt x="36082" y="26993"/>
                    </a:moveTo>
                    <a:cubicBezTo>
                      <a:pt x="36366" y="26993"/>
                      <a:pt x="36639" y="27019"/>
                      <a:pt x="36868" y="27104"/>
                    </a:cubicBezTo>
                    <a:lnTo>
                      <a:pt x="38249" y="28087"/>
                    </a:lnTo>
                    <a:cubicBezTo>
                      <a:pt x="38249" y="28213"/>
                      <a:pt x="38249" y="28338"/>
                      <a:pt x="38249" y="28443"/>
                    </a:cubicBezTo>
                    <a:cubicBezTo>
                      <a:pt x="38312" y="28757"/>
                      <a:pt x="38228" y="29154"/>
                      <a:pt x="38228" y="29468"/>
                    </a:cubicBezTo>
                    <a:cubicBezTo>
                      <a:pt x="38207" y="30891"/>
                      <a:pt x="38165" y="32314"/>
                      <a:pt x="38145" y="33737"/>
                    </a:cubicBezTo>
                    <a:cubicBezTo>
                      <a:pt x="38103" y="35076"/>
                      <a:pt x="38082" y="36415"/>
                      <a:pt x="38061" y="37754"/>
                    </a:cubicBezTo>
                    <a:cubicBezTo>
                      <a:pt x="38061" y="38068"/>
                      <a:pt x="38124" y="38486"/>
                      <a:pt x="38040" y="38758"/>
                    </a:cubicBezTo>
                    <a:cubicBezTo>
                      <a:pt x="37914" y="39282"/>
                      <a:pt x="37308" y="39888"/>
                      <a:pt x="36764" y="40035"/>
                    </a:cubicBezTo>
                    <a:cubicBezTo>
                      <a:pt x="36241" y="40202"/>
                      <a:pt x="35529" y="40160"/>
                      <a:pt x="34943" y="40223"/>
                    </a:cubicBezTo>
                    <a:lnTo>
                      <a:pt x="34797" y="27041"/>
                    </a:lnTo>
                    <a:lnTo>
                      <a:pt x="34797" y="27041"/>
                    </a:lnTo>
                    <a:cubicBezTo>
                      <a:pt x="34818" y="27062"/>
                      <a:pt x="34839" y="27062"/>
                      <a:pt x="34880" y="27062"/>
                    </a:cubicBezTo>
                    <a:cubicBezTo>
                      <a:pt x="35229" y="27050"/>
                      <a:pt x="35666" y="26993"/>
                      <a:pt x="36082" y="26993"/>
                    </a:cubicBezTo>
                    <a:close/>
                    <a:moveTo>
                      <a:pt x="36930" y="24578"/>
                    </a:moveTo>
                    <a:cubicBezTo>
                      <a:pt x="37272" y="24578"/>
                      <a:pt x="37614" y="24587"/>
                      <a:pt x="37956" y="24614"/>
                    </a:cubicBezTo>
                    <a:cubicBezTo>
                      <a:pt x="38521" y="24656"/>
                      <a:pt x="39274" y="24719"/>
                      <a:pt x="39798" y="25012"/>
                    </a:cubicBezTo>
                    <a:cubicBezTo>
                      <a:pt x="40802" y="25577"/>
                      <a:pt x="40906" y="26748"/>
                      <a:pt x="41032" y="27753"/>
                    </a:cubicBezTo>
                    <a:cubicBezTo>
                      <a:pt x="41283" y="29908"/>
                      <a:pt x="41137" y="32105"/>
                      <a:pt x="41074" y="34239"/>
                    </a:cubicBezTo>
                    <a:cubicBezTo>
                      <a:pt x="41011" y="36436"/>
                      <a:pt x="41011" y="38633"/>
                      <a:pt x="40865" y="40809"/>
                    </a:cubicBezTo>
                    <a:cubicBezTo>
                      <a:pt x="40823" y="41583"/>
                      <a:pt x="40823" y="41918"/>
                      <a:pt x="40258" y="42483"/>
                    </a:cubicBezTo>
                    <a:cubicBezTo>
                      <a:pt x="39778" y="42995"/>
                      <a:pt x="39286" y="43025"/>
                      <a:pt x="38677" y="43025"/>
                    </a:cubicBezTo>
                    <a:cubicBezTo>
                      <a:pt x="38599" y="43025"/>
                      <a:pt x="38519" y="43024"/>
                      <a:pt x="38436" y="43024"/>
                    </a:cubicBezTo>
                    <a:cubicBezTo>
                      <a:pt x="38349" y="43024"/>
                      <a:pt x="38258" y="43025"/>
                      <a:pt x="38165" y="43027"/>
                    </a:cubicBezTo>
                    <a:cubicBezTo>
                      <a:pt x="37119" y="43048"/>
                      <a:pt x="36073" y="43069"/>
                      <a:pt x="35027" y="43111"/>
                    </a:cubicBezTo>
                    <a:cubicBezTo>
                      <a:pt x="35006" y="42567"/>
                      <a:pt x="34964" y="42043"/>
                      <a:pt x="34964" y="41562"/>
                    </a:cubicBezTo>
                    <a:lnTo>
                      <a:pt x="34964" y="40579"/>
                    </a:lnTo>
                    <a:cubicBezTo>
                      <a:pt x="34996" y="40578"/>
                      <a:pt x="35030" y="40578"/>
                      <a:pt x="35064" y="40578"/>
                    </a:cubicBezTo>
                    <a:cubicBezTo>
                      <a:pt x="35402" y="40578"/>
                      <a:pt x="35832" y="40608"/>
                      <a:pt x="36274" y="40608"/>
                    </a:cubicBezTo>
                    <a:cubicBezTo>
                      <a:pt x="37178" y="40608"/>
                      <a:pt x="38132" y="40483"/>
                      <a:pt x="38458" y="39721"/>
                    </a:cubicBezTo>
                    <a:cubicBezTo>
                      <a:pt x="38730" y="39114"/>
                      <a:pt x="38584" y="38152"/>
                      <a:pt x="38605" y="37503"/>
                    </a:cubicBezTo>
                    <a:cubicBezTo>
                      <a:pt x="38626" y="36331"/>
                      <a:pt x="38647" y="35160"/>
                      <a:pt x="38668" y="33988"/>
                    </a:cubicBezTo>
                    <a:cubicBezTo>
                      <a:pt x="38689" y="32816"/>
                      <a:pt x="38730" y="31644"/>
                      <a:pt x="38751" y="30473"/>
                    </a:cubicBezTo>
                    <a:cubicBezTo>
                      <a:pt x="38751" y="29594"/>
                      <a:pt x="38961" y="28506"/>
                      <a:pt x="38730" y="27669"/>
                    </a:cubicBezTo>
                    <a:cubicBezTo>
                      <a:pt x="38434" y="26667"/>
                      <a:pt x="37318" y="26474"/>
                      <a:pt x="36264" y="26474"/>
                    </a:cubicBezTo>
                    <a:cubicBezTo>
                      <a:pt x="35756" y="26474"/>
                      <a:pt x="35262" y="26519"/>
                      <a:pt x="34880" y="26539"/>
                    </a:cubicBezTo>
                    <a:cubicBezTo>
                      <a:pt x="34839" y="26539"/>
                      <a:pt x="34818" y="26560"/>
                      <a:pt x="34776" y="26581"/>
                    </a:cubicBezTo>
                    <a:lnTo>
                      <a:pt x="34755" y="24635"/>
                    </a:lnTo>
                    <a:cubicBezTo>
                      <a:pt x="35480" y="24621"/>
                      <a:pt x="36205" y="24578"/>
                      <a:pt x="36930" y="24578"/>
                    </a:cubicBezTo>
                    <a:close/>
                    <a:moveTo>
                      <a:pt x="25588" y="23620"/>
                    </a:moveTo>
                    <a:cubicBezTo>
                      <a:pt x="27816" y="23620"/>
                      <a:pt x="30026" y="23957"/>
                      <a:pt x="32160" y="24844"/>
                    </a:cubicBezTo>
                    <a:lnTo>
                      <a:pt x="32202" y="24844"/>
                    </a:lnTo>
                    <a:cubicBezTo>
                      <a:pt x="32223" y="28213"/>
                      <a:pt x="32244" y="31603"/>
                      <a:pt x="32265" y="34971"/>
                    </a:cubicBezTo>
                    <a:cubicBezTo>
                      <a:pt x="32265" y="37482"/>
                      <a:pt x="32265" y="39993"/>
                      <a:pt x="32286" y="42525"/>
                    </a:cubicBezTo>
                    <a:cubicBezTo>
                      <a:pt x="32286" y="45036"/>
                      <a:pt x="32558" y="48174"/>
                      <a:pt x="29315" y="48530"/>
                    </a:cubicBezTo>
                    <a:cubicBezTo>
                      <a:pt x="26535" y="48841"/>
                      <a:pt x="23707" y="48954"/>
                      <a:pt x="20882" y="48954"/>
                    </a:cubicBezTo>
                    <a:cubicBezTo>
                      <a:pt x="18774" y="48954"/>
                      <a:pt x="16668" y="48891"/>
                      <a:pt x="14585" y="48802"/>
                    </a:cubicBezTo>
                    <a:cubicBezTo>
                      <a:pt x="12241" y="48697"/>
                      <a:pt x="9019" y="48990"/>
                      <a:pt x="7743" y="46584"/>
                    </a:cubicBezTo>
                    <a:cubicBezTo>
                      <a:pt x="6717" y="44638"/>
                      <a:pt x="6843" y="42002"/>
                      <a:pt x="6675" y="39867"/>
                    </a:cubicBezTo>
                    <a:cubicBezTo>
                      <a:pt x="6341" y="35306"/>
                      <a:pt x="6215" y="30766"/>
                      <a:pt x="6215" y="26204"/>
                    </a:cubicBezTo>
                    <a:lnTo>
                      <a:pt x="6215" y="26204"/>
                    </a:lnTo>
                    <a:cubicBezTo>
                      <a:pt x="6832" y="26451"/>
                      <a:pt x="7487" y="26542"/>
                      <a:pt x="8153" y="26542"/>
                    </a:cubicBezTo>
                    <a:cubicBezTo>
                      <a:pt x="9293" y="26542"/>
                      <a:pt x="10468" y="26277"/>
                      <a:pt x="11551" y="26079"/>
                    </a:cubicBezTo>
                    <a:cubicBezTo>
                      <a:pt x="13810" y="25639"/>
                      <a:pt x="16028" y="25053"/>
                      <a:pt x="18267" y="24551"/>
                    </a:cubicBezTo>
                    <a:cubicBezTo>
                      <a:pt x="20676" y="24026"/>
                      <a:pt x="23143" y="23620"/>
                      <a:pt x="25588" y="23620"/>
                    </a:cubicBezTo>
                    <a:close/>
                    <a:moveTo>
                      <a:pt x="34106" y="19634"/>
                    </a:moveTo>
                    <a:cubicBezTo>
                      <a:pt x="34169" y="25305"/>
                      <a:pt x="34232" y="30996"/>
                      <a:pt x="34316" y="36666"/>
                    </a:cubicBezTo>
                    <a:cubicBezTo>
                      <a:pt x="34336" y="39595"/>
                      <a:pt x="34378" y="42504"/>
                      <a:pt x="34420" y="45412"/>
                    </a:cubicBezTo>
                    <a:cubicBezTo>
                      <a:pt x="34441" y="48216"/>
                      <a:pt x="34044" y="50873"/>
                      <a:pt x="30842" y="51480"/>
                    </a:cubicBezTo>
                    <a:cubicBezTo>
                      <a:pt x="29463" y="51737"/>
                      <a:pt x="28012" y="51797"/>
                      <a:pt x="26554" y="51797"/>
                    </a:cubicBezTo>
                    <a:cubicBezTo>
                      <a:pt x="25279" y="51797"/>
                      <a:pt x="23999" y="51751"/>
                      <a:pt x="22757" y="51751"/>
                    </a:cubicBezTo>
                    <a:cubicBezTo>
                      <a:pt x="22641" y="51751"/>
                      <a:pt x="22525" y="51751"/>
                      <a:pt x="22410" y="51752"/>
                    </a:cubicBezTo>
                    <a:cubicBezTo>
                      <a:pt x="19585" y="51752"/>
                      <a:pt x="16740" y="51731"/>
                      <a:pt x="13894" y="51647"/>
                    </a:cubicBezTo>
                    <a:cubicBezTo>
                      <a:pt x="11362" y="51564"/>
                      <a:pt x="8328" y="51585"/>
                      <a:pt x="6696" y="49262"/>
                    </a:cubicBezTo>
                    <a:cubicBezTo>
                      <a:pt x="5294" y="47316"/>
                      <a:pt x="5274" y="44680"/>
                      <a:pt x="5211" y="42378"/>
                    </a:cubicBezTo>
                    <a:cubicBezTo>
                      <a:pt x="5002" y="35934"/>
                      <a:pt x="4960" y="29468"/>
                      <a:pt x="4583" y="23024"/>
                    </a:cubicBezTo>
                    <a:cubicBezTo>
                      <a:pt x="5064" y="22919"/>
                      <a:pt x="5546" y="22710"/>
                      <a:pt x="5985" y="22375"/>
                    </a:cubicBezTo>
                    <a:cubicBezTo>
                      <a:pt x="5985" y="22396"/>
                      <a:pt x="5985" y="22417"/>
                      <a:pt x="6006" y="22438"/>
                    </a:cubicBezTo>
                    <a:cubicBezTo>
                      <a:pt x="5943" y="22459"/>
                      <a:pt x="5901" y="22501"/>
                      <a:pt x="5901" y="22584"/>
                    </a:cubicBezTo>
                    <a:cubicBezTo>
                      <a:pt x="5629" y="28422"/>
                      <a:pt x="5797" y="34281"/>
                      <a:pt x="6236" y="40118"/>
                    </a:cubicBezTo>
                    <a:cubicBezTo>
                      <a:pt x="6383" y="42190"/>
                      <a:pt x="6341" y="44575"/>
                      <a:pt x="7199" y="46500"/>
                    </a:cubicBezTo>
                    <a:cubicBezTo>
                      <a:pt x="7952" y="48216"/>
                      <a:pt x="9437" y="48885"/>
                      <a:pt x="11216" y="49074"/>
                    </a:cubicBezTo>
                    <a:cubicBezTo>
                      <a:pt x="13819" y="49343"/>
                      <a:pt x="16463" y="49453"/>
                      <a:pt x="19109" y="49453"/>
                    </a:cubicBezTo>
                    <a:cubicBezTo>
                      <a:pt x="22227" y="49453"/>
                      <a:pt x="25348" y="49300"/>
                      <a:pt x="28415" y="49074"/>
                    </a:cubicBezTo>
                    <a:cubicBezTo>
                      <a:pt x="30194" y="48948"/>
                      <a:pt x="31805" y="48676"/>
                      <a:pt x="32432" y="46814"/>
                    </a:cubicBezTo>
                    <a:cubicBezTo>
                      <a:pt x="33186" y="44638"/>
                      <a:pt x="32767" y="41918"/>
                      <a:pt x="32746" y="39658"/>
                    </a:cubicBezTo>
                    <a:cubicBezTo>
                      <a:pt x="32725" y="33088"/>
                      <a:pt x="32725" y="26539"/>
                      <a:pt x="32704" y="19969"/>
                    </a:cubicBezTo>
                    <a:cubicBezTo>
                      <a:pt x="33165" y="19927"/>
                      <a:pt x="33646" y="19802"/>
                      <a:pt x="34106" y="19634"/>
                    </a:cubicBezTo>
                    <a:close/>
                    <a:moveTo>
                      <a:pt x="18641" y="0"/>
                    </a:moveTo>
                    <a:cubicBezTo>
                      <a:pt x="17145" y="0"/>
                      <a:pt x="15751" y="641"/>
                      <a:pt x="15338" y="2058"/>
                    </a:cubicBezTo>
                    <a:cubicBezTo>
                      <a:pt x="14863" y="1645"/>
                      <a:pt x="14322" y="1464"/>
                      <a:pt x="13797" y="1464"/>
                    </a:cubicBezTo>
                    <a:cubicBezTo>
                      <a:pt x="12356" y="1464"/>
                      <a:pt x="11033" y="2824"/>
                      <a:pt x="11509" y="4465"/>
                    </a:cubicBezTo>
                    <a:cubicBezTo>
                      <a:pt x="10735" y="3523"/>
                      <a:pt x="9019" y="3021"/>
                      <a:pt x="8056" y="2833"/>
                    </a:cubicBezTo>
                    <a:cubicBezTo>
                      <a:pt x="7734" y="2775"/>
                      <a:pt x="7414" y="2746"/>
                      <a:pt x="7099" y="2746"/>
                    </a:cubicBezTo>
                    <a:cubicBezTo>
                      <a:pt x="6042" y="2746"/>
                      <a:pt x="5035" y="3072"/>
                      <a:pt x="4165" y="3732"/>
                    </a:cubicBezTo>
                    <a:cubicBezTo>
                      <a:pt x="1445" y="5741"/>
                      <a:pt x="1403" y="9570"/>
                      <a:pt x="3390" y="12102"/>
                    </a:cubicBezTo>
                    <a:cubicBezTo>
                      <a:pt x="3154" y="11974"/>
                      <a:pt x="2901" y="11916"/>
                      <a:pt x="2648" y="11916"/>
                    </a:cubicBezTo>
                    <a:cubicBezTo>
                      <a:pt x="1823" y="11916"/>
                      <a:pt x="985" y="12522"/>
                      <a:pt x="649" y="13273"/>
                    </a:cubicBezTo>
                    <a:cubicBezTo>
                      <a:pt x="85" y="14529"/>
                      <a:pt x="838" y="15952"/>
                      <a:pt x="1863" y="16726"/>
                    </a:cubicBezTo>
                    <a:cubicBezTo>
                      <a:pt x="168" y="17123"/>
                      <a:pt x="1" y="19864"/>
                      <a:pt x="712" y="21162"/>
                    </a:cubicBezTo>
                    <a:cubicBezTo>
                      <a:pt x="1385" y="22408"/>
                      <a:pt x="2638" y="23093"/>
                      <a:pt x="3904" y="23093"/>
                    </a:cubicBezTo>
                    <a:cubicBezTo>
                      <a:pt x="3977" y="23093"/>
                      <a:pt x="4050" y="23091"/>
                      <a:pt x="4123" y="23087"/>
                    </a:cubicBezTo>
                    <a:cubicBezTo>
                      <a:pt x="4123" y="29594"/>
                      <a:pt x="4478" y="36122"/>
                      <a:pt x="4667" y="42629"/>
                    </a:cubicBezTo>
                    <a:cubicBezTo>
                      <a:pt x="4750" y="44805"/>
                      <a:pt x="4813" y="47149"/>
                      <a:pt x="5922" y="49095"/>
                    </a:cubicBezTo>
                    <a:cubicBezTo>
                      <a:pt x="6989" y="50936"/>
                      <a:pt x="8872" y="51773"/>
                      <a:pt x="10923" y="52024"/>
                    </a:cubicBezTo>
                    <a:cubicBezTo>
                      <a:pt x="12889" y="52283"/>
                      <a:pt x="14908" y="52320"/>
                      <a:pt x="16911" y="52320"/>
                    </a:cubicBezTo>
                    <a:cubicBezTo>
                      <a:pt x="17702" y="52320"/>
                      <a:pt x="18490" y="52314"/>
                      <a:pt x="19272" y="52314"/>
                    </a:cubicBezTo>
                    <a:cubicBezTo>
                      <a:pt x="19545" y="52314"/>
                      <a:pt x="19817" y="52315"/>
                      <a:pt x="20087" y="52317"/>
                    </a:cubicBezTo>
                    <a:cubicBezTo>
                      <a:pt x="21635" y="52327"/>
                      <a:pt x="23191" y="52356"/>
                      <a:pt x="24746" y="52356"/>
                    </a:cubicBezTo>
                    <a:cubicBezTo>
                      <a:pt x="26430" y="52356"/>
                      <a:pt x="28111" y="52322"/>
                      <a:pt x="29775" y="52191"/>
                    </a:cubicBezTo>
                    <a:cubicBezTo>
                      <a:pt x="31700" y="52045"/>
                      <a:pt x="33604" y="51459"/>
                      <a:pt x="34462" y="49597"/>
                    </a:cubicBezTo>
                    <a:cubicBezTo>
                      <a:pt x="35257" y="47881"/>
                      <a:pt x="35173" y="45726"/>
                      <a:pt x="35069" y="43717"/>
                    </a:cubicBezTo>
                    <a:cubicBezTo>
                      <a:pt x="35655" y="43717"/>
                      <a:pt x="36251" y="43727"/>
                      <a:pt x="36847" y="43727"/>
                    </a:cubicBezTo>
                    <a:cubicBezTo>
                      <a:pt x="37742" y="43727"/>
                      <a:pt x="38638" y="43705"/>
                      <a:pt x="39505" y="43592"/>
                    </a:cubicBezTo>
                    <a:cubicBezTo>
                      <a:pt x="40300" y="43508"/>
                      <a:pt x="40844" y="43215"/>
                      <a:pt x="41199" y="42483"/>
                    </a:cubicBezTo>
                    <a:cubicBezTo>
                      <a:pt x="41660" y="41478"/>
                      <a:pt x="41513" y="40118"/>
                      <a:pt x="41555" y="39030"/>
                    </a:cubicBezTo>
                    <a:cubicBezTo>
                      <a:pt x="41618" y="37357"/>
                      <a:pt x="41660" y="35683"/>
                      <a:pt x="41702" y="33988"/>
                    </a:cubicBezTo>
                    <a:cubicBezTo>
                      <a:pt x="41743" y="32419"/>
                      <a:pt x="41827" y="30828"/>
                      <a:pt x="41743" y="29238"/>
                    </a:cubicBezTo>
                    <a:cubicBezTo>
                      <a:pt x="41702" y="28025"/>
                      <a:pt x="41681" y="26476"/>
                      <a:pt x="41032" y="25409"/>
                    </a:cubicBezTo>
                    <a:cubicBezTo>
                      <a:pt x="40363" y="24277"/>
                      <a:pt x="38840" y="23920"/>
                      <a:pt x="37338" y="23920"/>
                    </a:cubicBezTo>
                    <a:cubicBezTo>
                      <a:pt x="36397" y="23920"/>
                      <a:pt x="35464" y="24060"/>
                      <a:pt x="34755" y="24237"/>
                    </a:cubicBezTo>
                    <a:lnTo>
                      <a:pt x="34692" y="19446"/>
                    </a:lnTo>
                    <a:cubicBezTo>
                      <a:pt x="34692" y="19425"/>
                      <a:pt x="34671" y="19383"/>
                      <a:pt x="34671" y="19362"/>
                    </a:cubicBezTo>
                    <a:cubicBezTo>
                      <a:pt x="35759" y="18776"/>
                      <a:pt x="36680" y="17856"/>
                      <a:pt x="37098" y="16726"/>
                    </a:cubicBezTo>
                    <a:cubicBezTo>
                      <a:pt x="38268" y="13491"/>
                      <a:pt x="35788" y="9929"/>
                      <a:pt x="32467" y="9929"/>
                    </a:cubicBezTo>
                    <a:cubicBezTo>
                      <a:pt x="32223" y="9929"/>
                      <a:pt x="31974" y="9948"/>
                      <a:pt x="31721" y="9988"/>
                    </a:cubicBezTo>
                    <a:cubicBezTo>
                      <a:pt x="32872" y="8963"/>
                      <a:pt x="33395" y="7352"/>
                      <a:pt x="32537" y="5887"/>
                    </a:cubicBezTo>
                    <a:cubicBezTo>
                      <a:pt x="32009" y="5031"/>
                      <a:pt x="31151" y="4603"/>
                      <a:pt x="30273" y="4603"/>
                    </a:cubicBezTo>
                    <a:cubicBezTo>
                      <a:pt x="29864" y="4603"/>
                      <a:pt x="29450" y="4697"/>
                      <a:pt x="29064" y="4883"/>
                    </a:cubicBezTo>
                    <a:cubicBezTo>
                      <a:pt x="29231" y="3272"/>
                      <a:pt x="28248" y="1577"/>
                      <a:pt x="26553" y="1263"/>
                    </a:cubicBezTo>
                    <a:cubicBezTo>
                      <a:pt x="26387" y="1233"/>
                      <a:pt x="26220" y="1219"/>
                      <a:pt x="26052" y="1219"/>
                    </a:cubicBezTo>
                    <a:cubicBezTo>
                      <a:pt x="24824" y="1219"/>
                      <a:pt x="23595" y="1997"/>
                      <a:pt x="23080" y="3084"/>
                    </a:cubicBezTo>
                    <a:cubicBezTo>
                      <a:pt x="22805" y="1136"/>
                      <a:pt x="20633" y="0"/>
                      <a:pt x="1864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238" name="Google Shape;15238;p43"/>
          <p:cNvGrpSpPr/>
          <p:nvPr/>
        </p:nvGrpSpPr>
        <p:grpSpPr>
          <a:xfrm rot="409380">
            <a:off x="8221276" y="2136662"/>
            <a:ext cx="700854" cy="2700143"/>
            <a:chOff x="7412950" y="939450"/>
            <a:chExt cx="385300" cy="1484425"/>
          </a:xfrm>
        </p:grpSpPr>
        <p:grpSp>
          <p:nvGrpSpPr>
            <p:cNvPr id="15239" name="Google Shape;15239;p43"/>
            <p:cNvGrpSpPr/>
            <p:nvPr/>
          </p:nvGrpSpPr>
          <p:grpSpPr>
            <a:xfrm>
              <a:off x="7412950" y="939450"/>
              <a:ext cx="385300" cy="1484425"/>
              <a:chOff x="4518750" y="2206200"/>
              <a:chExt cx="385300" cy="1484425"/>
            </a:xfrm>
          </p:grpSpPr>
          <p:sp>
            <p:nvSpPr>
              <p:cNvPr id="15240" name="Google Shape;15240;p43"/>
              <p:cNvSpPr/>
              <p:nvPr/>
            </p:nvSpPr>
            <p:spPr>
              <a:xfrm>
                <a:off x="4518750" y="2206200"/>
                <a:ext cx="385300" cy="1484425"/>
              </a:xfrm>
              <a:custGeom>
                <a:rect b="b" l="l" r="r" t="t"/>
                <a:pathLst>
                  <a:path extrusionOk="0" h="59377" w="15412">
                    <a:moveTo>
                      <a:pt x="15212" y="40763"/>
                    </a:moveTo>
                    <a:cubicBezTo>
                      <a:pt x="15212" y="42464"/>
                      <a:pt x="15245" y="44132"/>
                      <a:pt x="15212" y="45834"/>
                    </a:cubicBezTo>
                    <a:cubicBezTo>
                      <a:pt x="15212" y="48535"/>
                      <a:pt x="15178" y="51237"/>
                      <a:pt x="15145" y="53939"/>
                    </a:cubicBezTo>
                    <a:cubicBezTo>
                      <a:pt x="15112" y="54773"/>
                      <a:pt x="14945" y="55574"/>
                      <a:pt x="14678" y="56374"/>
                    </a:cubicBezTo>
                    <a:cubicBezTo>
                      <a:pt x="14244" y="57675"/>
                      <a:pt x="13177" y="58342"/>
                      <a:pt x="11943" y="58643"/>
                    </a:cubicBezTo>
                    <a:cubicBezTo>
                      <a:pt x="9007" y="59377"/>
                      <a:pt x="6038" y="59377"/>
                      <a:pt x="3070" y="58543"/>
                    </a:cubicBezTo>
                    <a:cubicBezTo>
                      <a:pt x="1402" y="58076"/>
                      <a:pt x="535" y="56908"/>
                      <a:pt x="334" y="55207"/>
                    </a:cubicBezTo>
                    <a:cubicBezTo>
                      <a:pt x="201" y="54273"/>
                      <a:pt x="134" y="53306"/>
                      <a:pt x="134" y="52338"/>
                    </a:cubicBezTo>
                    <a:cubicBezTo>
                      <a:pt x="101" y="49703"/>
                      <a:pt x="134" y="47068"/>
                      <a:pt x="101" y="44433"/>
                    </a:cubicBezTo>
                    <a:cubicBezTo>
                      <a:pt x="1" y="38762"/>
                      <a:pt x="1" y="33124"/>
                      <a:pt x="1" y="27487"/>
                    </a:cubicBezTo>
                    <a:cubicBezTo>
                      <a:pt x="34" y="26053"/>
                      <a:pt x="368" y="24718"/>
                      <a:pt x="1268" y="23551"/>
                    </a:cubicBezTo>
                    <a:cubicBezTo>
                      <a:pt x="2669" y="21650"/>
                      <a:pt x="3270" y="19481"/>
                      <a:pt x="3437" y="17146"/>
                    </a:cubicBezTo>
                    <a:cubicBezTo>
                      <a:pt x="3603" y="14711"/>
                      <a:pt x="3970" y="12276"/>
                      <a:pt x="4170" y="9841"/>
                    </a:cubicBezTo>
                    <a:cubicBezTo>
                      <a:pt x="4304" y="8373"/>
                      <a:pt x="4504" y="6939"/>
                      <a:pt x="4170" y="5471"/>
                    </a:cubicBezTo>
                    <a:cubicBezTo>
                      <a:pt x="3970" y="4604"/>
                      <a:pt x="4170" y="3670"/>
                      <a:pt x="4404" y="2803"/>
                    </a:cubicBezTo>
                    <a:cubicBezTo>
                      <a:pt x="4471" y="2536"/>
                      <a:pt x="4437" y="2336"/>
                      <a:pt x="4271" y="2069"/>
                    </a:cubicBezTo>
                    <a:cubicBezTo>
                      <a:pt x="3870" y="1368"/>
                      <a:pt x="4170" y="635"/>
                      <a:pt x="4971" y="434"/>
                    </a:cubicBezTo>
                    <a:cubicBezTo>
                      <a:pt x="6806" y="1"/>
                      <a:pt x="8674" y="34"/>
                      <a:pt x="10508" y="568"/>
                    </a:cubicBezTo>
                    <a:cubicBezTo>
                      <a:pt x="11242" y="768"/>
                      <a:pt x="11476" y="1402"/>
                      <a:pt x="11075" y="2102"/>
                    </a:cubicBezTo>
                    <a:cubicBezTo>
                      <a:pt x="10909" y="2402"/>
                      <a:pt x="10909" y="2636"/>
                      <a:pt x="10975" y="2936"/>
                    </a:cubicBezTo>
                    <a:cubicBezTo>
                      <a:pt x="11175" y="3937"/>
                      <a:pt x="11309" y="4938"/>
                      <a:pt x="11042" y="5972"/>
                    </a:cubicBezTo>
                    <a:cubicBezTo>
                      <a:pt x="10742" y="7106"/>
                      <a:pt x="11042" y="8273"/>
                      <a:pt x="11142" y="9407"/>
                    </a:cubicBezTo>
                    <a:cubicBezTo>
                      <a:pt x="11409" y="12376"/>
                      <a:pt x="11743" y="15312"/>
                      <a:pt x="12009" y="18247"/>
                    </a:cubicBezTo>
                    <a:cubicBezTo>
                      <a:pt x="12176" y="19915"/>
                      <a:pt x="12610" y="21449"/>
                      <a:pt x="13611" y="22750"/>
                    </a:cubicBezTo>
                    <a:cubicBezTo>
                      <a:pt x="15012" y="24618"/>
                      <a:pt x="15412" y="26720"/>
                      <a:pt x="15345" y="28988"/>
                    </a:cubicBezTo>
                    <a:cubicBezTo>
                      <a:pt x="15245" y="32224"/>
                      <a:pt x="15278" y="35426"/>
                      <a:pt x="15245" y="38662"/>
                    </a:cubicBezTo>
                    <a:cubicBezTo>
                      <a:pt x="15245" y="39362"/>
                      <a:pt x="15245" y="40063"/>
                      <a:pt x="15245" y="40763"/>
                    </a:cubicBezTo>
                    <a:cubicBezTo>
                      <a:pt x="15245" y="40763"/>
                      <a:pt x="15245" y="40763"/>
                      <a:pt x="15212" y="40763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41" name="Google Shape;15241;p43"/>
              <p:cNvSpPr/>
              <p:nvPr/>
            </p:nvSpPr>
            <p:spPr>
              <a:xfrm>
                <a:off x="4585475" y="2663200"/>
                <a:ext cx="306075" cy="484550"/>
              </a:xfrm>
              <a:custGeom>
                <a:rect b="b" l="l" r="r" t="t"/>
                <a:pathLst>
                  <a:path extrusionOk="0" h="19382" w="12243">
                    <a:moveTo>
                      <a:pt x="3003" y="868"/>
                    </a:moveTo>
                    <a:cubicBezTo>
                      <a:pt x="3303" y="934"/>
                      <a:pt x="3603" y="1001"/>
                      <a:pt x="3903" y="1101"/>
                    </a:cubicBezTo>
                    <a:cubicBezTo>
                      <a:pt x="5271" y="1502"/>
                      <a:pt x="6505" y="1201"/>
                      <a:pt x="7706" y="534"/>
                    </a:cubicBezTo>
                    <a:cubicBezTo>
                      <a:pt x="8039" y="334"/>
                      <a:pt x="8473" y="0"/>
                      <a:pt x="8773" y="167"/>
                    </a:cubicBezTo>
                    <a:cubicBezTo>
                      <a:pt x="9007" y="301"/>
                      <a:pt x="8973" y="868"/>
                      <a:pt x="9040" y="1235"/>
                    </a:cubicBezTo>
                    <a:cubicBezTo>
                      <a:pt x="9374" y="2702"/>
                      <a:pt x="9907" y="4070"/>
                      <a:pt x="10841" y="5271"/>
                    </a:cubicBezTo>
                    <a:cubicBezTo>
                      <a:pt x="11742" y="6472"/>
                      <a:pt x="12176" y="7873"/>
                      <a:pt x="12176" y="9340"/>
                    </a:cubicBezTo>
                    <a:cubicBezTo>
                      <a:pt x="12209" y="12376"/>
                      <a:pt x="12209" y="15378"/>
                      <a:pt x="12242" y="18414"/>
                    </a:cubicBezTo>
                    <a:cubicBezTo>
                      <a:pt x="12242" y="18547"/>
                      <a:pt x="12242" y="18714"/>
                      <a:pt x="12242" y="18881"/>
                    </a:cubicBezTo>
                    <a:cubicBezTo>
                      <a:pt x="12209" y="19081"/>
                      <a:pt x="12242" y="19348"/>
                      <a:pt x="11909" y="19348"/>
                    </a:cubicBezTo>
                    <a:cubicBezTo>
                      <a:pt x="11575" y="19381"/>
                      <a:pt x="11442" y="19181"/>
                      <a:pt x="11409" y="18881"/>
                    </a:cubicBezTo>
                    <a:cubicBezTo>
                      <a:pt x="11275" y="18214"/>
                      <a:pt x="11142" y="17546"/>
                      <a:pt x="11042" y="16879"/>
                    </a:cubicBezTo>
                    <a:cubicBezTo>
                      <a:pt x="10975" y="16579"/>
                      <a:pt x="10908" y="16279"/>
                      <a:pt x="10841" y="15979"/>
                    </a:cubicBezTo>
                    <a:cubicBezTo>
                      <a:pt x="10441" y="14211"/>
                      <a:pt x="9507" y="13310"/>
                      <a:pt x="7706" y="13043"/>
                    </a:cubicBezTo>
                    <a:cubicBezTo>
                      <a:pt x="5671" y="12743"/>
                      <a:pt x="3670" y="12943"/>
                      <a:pt x="1702" y="13510"/>
                    </a:cubicBezTo>
                    <a:cubicBezTo>
                      <a:pt x="1201" y="13644"/>
                      <a:pt x="768" y="13910"/>
                      <a:pt x="334" y="14211"/>
                    </a:cubicBezTo>
                    <a:cubicBezTo>
                      <a:pt x="0" y="14111"/>
                      <a:pt x="67" y="13810"/>
                      <a:pt x="67" y="13577"/>
                    </a:cubicBezTo>
                    <a:cubicBezTo>
                      <a:pt x="67" y="12209"/>
                      <a:pt x="100" y="10842"/>
                      <a:pt x="301" y="9507"/>
                    </a:cubicBezTo>
                    <a:cubicBezTo>
                      <a:pt x="567" y="7739"/>
                      <a:pt x="1001" y="6038"/>
                      <a:pt x="1602" y="4370"/>
                    </a:cubicBezTo>
                    <a:cubicBezTo>
                      <a:pt x="1968" y="3303"/>
                      <a:pt x="2435" y="2269"/>
                      <a:pt x="2636" y="1168"/>
                    </a:cubicBezTo>
                    <a:cubicBezTo>
                      <a:pt x="2669" y="968"/>
                      <a:pt x="2736" y="768"/>
                      <a:pt x="3003" y="8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42" name="Google Shape;15242;p43"/>
              <p:cNvSpPr/>
              <p:nvPr/>
            </p:nvSpPr>
            <p:spPr>
              <a:xfrm>
                <a:off x="4586300" y="3153550"/>
                <a:ext cx="303575" cy="184325"/>
              </a:xfrm>
              <a:custGeom>
                <a:rect b="b" l="l" r="r" t="t"/>
                <a:pathLst>
                  <a:path extrusionOk="0" h="7373" w="12143">
                    <a:moveTo>
                      <a:pt x="301" y="134"/>
                    </a:moveTo>
                    <a:cubicBezTo>
                      <a:pt x="1569" y="167"/>
                      <a:pt x="2836" y="201"/>
                      <a:pt x="4104" y="234"/>
                    </a:cubicBezTo>
                    <a:cubicBezTo>
                      <a:pt x="6239" y="334"/>
                      <a:pt x="8373" y="267"/>
                      <a:pt x="10508" y="134"/>
                    </a:cubicBezTo>
                    <a:cubicBezTo>
                      <a:pt x="12109" y="67"/>
                      <a:pt x="12109" y="1"/>
                      <a:pt x="12109" y="1535"/>
                    </a:cubicBezTo>
                    <a:cubicBezTo>
                      <a:pt x="12109" y="3136"/>
                      <a:pt x="12109" y="4737"/>
                      <a:pt x="12109" y="6338"/>
                    </a:cubicBezTo>
                    <a:cubicBezTo>
                      <a:pt x="12143" y="6672"/>
                      <a:pt x="12043" y="6805"/>
                      <a:pt x="11676" y="6872"/>
                    </a:cubicBezTo>
                    <a:cubicBezTo>
                      <a:pt x="9407" y="7272"/>
                      <a:pt x="7106" y="7372"/>
                      <a:pt x="4771" y="7339"/>
                    </a:cubicBezTo>
                    <a:cubicBezTo>
                      <a:pt x="3236" y="7306"/>
                      <a:pt x="1702" y="7239"/>
                      <a:pt x="168" y="7039"/>
                    </a:cubicBezTo>
                    <a:cubicBezTo>
                      <a:pt x="34" y="6839"/>
                      <a:pt x="1" y="6639"/>
                      <a:pt x="67" y="6438"/>
                    </a:cubicBezTo>
                    <a:cubicBezTo>
                      <a:pt x="168" y="5838"/>
                      <a:pt x="134" y="5204"/>
                      <a:pt x="101" y="4604"/>
                    </a:cubicBezTo>
                    <a:cubicBezTo>
                      <a:pt x="34" y="3236"/>
                      <a:pt x="334" y="1869"/>
                      <a:pt x="168" y="501"/>
                    </a:cubicBezTo>
                    <a:cubicBezTo>
                      <a:pt x="134" y="367"/>
                      <a:pt x="201" y="234"/>
                      <a:pt x="301" y="1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43" name="Google Shape;15243;p43"/>
              <p:cNvSpPr/>
              <p:nvPr/>
            </p:nvSpPr>
            <p:spPr>
              <a:xfrm>
                <a:off x="4583800" y="3337025"/>
                <a:ext cx="282725" cy="190150"/>
              </a:xfrm>
              <a:custGeom>
                <a:rect b="b" l="l" r="r" t="t"/>
                <a:pathLst>
                  <a:path extrusionOk="0" h="7606" w="11309">
                    <a:moveTo>
                      <a:pt x="301" y="100"/>
                    </a:moveTo>
                    <a:cubicBezTo>
                      <a:pt x="1001" y="267"/>
                      <a:pt x="1735" y="234"/>
                      <a:pt x="2469" y="267"/>
                    </a:cubicBezTo>
                    <a:cubicBezTo>
                      <a:pt x="4437" y="334"/>
                      <a:pt x="6405" y="367"/>
                      <a:pt x="8373" y="367"/>
                    </a:cubicBezTo>
                    <a:cubicBezTo>
                      <a:pt x="9241" y="334"/>
                      <a:pt x="10075" y="167"/>
                      <a:pt x="10908" y="33"/>
                    </a:cubicBezTo>
                    <a:cubicBezTo>
                      <a:pt x="11175" y="0"/>
                      <a:pt x="11309" y="67"/>
                      <a:pt x="11242" y="300"/>
                    </a:cubicBezTo>
                    <a:cubicBezTo>
                      <a:pt x="10875" y="1968"/>
                      <a:pt x="10742" y="3703"/>
                      <a:pt x="10075" y="5304"/>
                    </a:cubicBezTo>
                    <a:cubicBezTo>
                      <a:pt x="9541" y="6605"/>
                      <a:pt x="8507" y="7272"/>
                      <a:pt x="7106" y="7405"/>
                    </a:cubicBezTo>
                    <a:cubicBezTo>
                      <a:pt x="5571" y="7572"/>
                      <a:pt x="4037" y="7606"/>
                      <a:pt x="2536" y="7205"/>
                    </a:cubicBezTo>
                    <a:cubicBezTo>
                      <a:pt x="1568" y="6938"/>
                      <a:pt x="768" y="6438"/>
                      <a:pt x="167" y="5637"/>
                    </a:cubicBezTo>
                    <a:cubicBezTo>
                      <a:pt x="67" y="5371"/>
                      <a:pt x="1" y="5104"/>
                      <a:pt x="1" y="4804"/>
                    </a:cubicBezTo>
                    <a:cubicBezTo>
                      <a:pt x="1" y="3569"/>
                      <a:pt x="1" y="2335"/>
                      <a:pt x="34" y="1134"/>
                    </a:cubicBezTo>
                    <a:cubicBezTo>
                      <a:pt x="34" y="767"/>
                      <a:pt x="1" y="400"/>
                      <a:pt x="301" y="1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44" name="Google Shape;15244;p43"/>
              <p:cNvSpPr/>
              <p:nvPr/>
            </p:nvSpPr>
            <p:spPr>
              <a:xfrm>
                <a:off x="4582975" y="3338675"/>
                <a:ext cx="307750" cy="316925"/>
              </a:xfrm>
              <a:custGeom>
                <a:rect b="b" l="l" r="r" t="t"/>
                <a:pathLst>
                  <a:path extrusionOk="0" h="12677" w="12310">
                    <a:moveTo>
                      <a:pt x="334" y="6305"/>
                    </a:moveTo>
                    <a:cubicBezTo>
                      <a:pt x="1435" y="7306"/>
                      <a:pt x="2769" y="7706"/>
                      <a:pt x="4237" y="7806"/>
                    </a:cubicBezTo>
                    <a:cubicBezTo>
                      <a:pt x="5438" y="7906"/>
                      <a:pt x="6638" y="7906"/>
                      <a:pt x="7806" y="7640"/>
                    </a:cubicBezTo>
                    <a:cubicBezTo>
                      <a:pt x="9207" y="7306"/>
                      <a:pt x="10174" y="6405"/>
                      <a:pt x="10608" y="5038"/>
                    </a:cubicBezTo>
                    <a:cubicBezTo>
                      <a:pt x="11075" y="3570"/>
                      <a:pt x="11342" y="2069"/>
                      <a:pt x="11642" y="568"/>
                    </a:cubicBezTo>
                    <a:cubicBezTo>
                      <a:pt x="11642" y="468"/>
                      <a:pt x="11675" y="334"/>
                      <a:pt x="11709" y="234"/>
                    </a:cubicBezTo>
                    <a:cubicBezTo>
                      <a:pt x="11775" y="101"/>
                      <a:pt x="11875" y="1"/>
                      <a:pt x="12009" y="1"/>
                    </a:cubicBezTo>
                    <a:cubicBezTo>
                      <a:pt x="12209" y="1"/>
                      <a:pt x="12176" y="201"/>
                      <a:pt x="12176" y="334"/>
                    </a:cubicBezTo>
                    <a:cubicBezTo>
                      <a:pt x="12142" y="3303"/>
                      <a:pt x="12309" y="6305"/>
                      <a:pt x="12042" y="9274"/>
                    </a:cubicBezTo>
                    <a:cubicBezTo>
                      <a:pt x="11942" y="10508"/>
                      <a:pt x="11642" y="11676"/>
                      <a:pt x="10408" y="12376"/>
                    </a:cubicBezTo>
                    <a:cubicBezTo>
                      <a:pt x="10374" y="12376"/>
                      <a:pt x="10341" y="12376"/>
                      <a:pt x="10308" y="12410"/>
                    </a:cubicBezTo>
                    <a:cubicBezTo>
                      <a:pt x="9340" y="12677"/>
                      <a:pt x="8306" y="12576"/>
                      <a:pt x="7306" y="12510"/>
                    </a:cubicBezTo>
                    <a:cubicBezTo>
                      <a:pt x="5671" y="12410"/>
                      <a:pt x="4037" y="12210"/>
                      <a:pt x="2469" y="11709"/>
                    </a:cubicBezTo>
                    <a:cubicBezTo>
                      <a:pt x="1301" y="11342"/>
                      <a:pt x="501" y="10642"/>
                      <a:pt x="301" y="9374"/>
                    </a:cubicBezTo>
                    <a:cubicBezTo>
                      <a:pt x="134" y="8540"/>
                      <a:pt x="34" y="7673"/>
                      <a:pt x="67" y="6839"/>
                    </a:cubicBezTo>
                    <a:cubicBezTo>
                      <a:pt x="67" y="6639"/>
                      <a:pt x="0" y="6372"/>
                      <a:pt x="334" y="630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45" name="Google Shape;15245;p43"/>
              <p:cNvSpPr/>
              <p:nvPr/>
            </p:nvSpPr>
            <p:spPr>
              <a:xfrm>
                <a:off x="4586300" y="2990925"/>
                <a:ext cx="276900" cy="165150"/>
              </a:xfrm>
              <a:custGeom>
                <a:rect b="b" l="l" r="r" t="t"/>
                <a:pathLst>
                  <a:path extrusionOk="0" h="6606" w="11076">
                    <a:moveTo>
                      <a:pt x="168" y="1769"/>
                    </a:moveTo>
                    <a:cubicBezTo>
                      <a:pt x="668" y="1135"/>
                      <a:pt x="1368" y="735"/>
                      <a:pt x="2169" y="568"/>
                    </a:cubicBezTo>
                    <a:cubicBezTo>
                      <a:pt x="3737" y="268"/>
                      <a:pt x="5305" y="1"/>
                      <a:pt x="6939" y="234"/>
                    </a:cubicBezTo>
                    <a:cubicBezTo>
                      <a:pt x="7806" y="334"/>
                      <a:pt x="8607" y="635"/>
                      <a:pt x="9374" y="1035"/>
                    </a:cubicBezTo>
                    <a:cubicBezTo>
                      <a:pt x="9841" y="1268"/>
                      <a:pt x="10175" y="1702"/>
                      <a:pt x="10275" y="2202"/>
                    </a:cubicBezTo>
                    <a:cubicBezTo>
                      <a:pt x="10542" y="3437"/>
                      <a:pt x="10742" y="4704"/>
                      <a:pt x="11009" y="5938"/>
                    </a:cubicBezTo>
                    <a:cubicBezTo>
                      <a:pt x="11075" y="6305"/>
                      <a:pt x="10875" y="6305"/>
                      <a:pt x="10608" y="6339"/>
                    </a:cubicBezTo>
                    <a:cubicBezTo>
                      <a:pt x="7273" y="6606"/>
                      <a:pt x="3937" y="6372"/>
                      <a:pt x="601" y="6305"/>
                    </a:cubicBezTo>
                    <a:cubicBezTo>
                      <a:pt x="301" y="6272"/>
                      <a:pt x="168" y="6139"/>
                      <a:pt x="134" y="5805"/>
                    </a:cubicBezTo>
                    <a:cubicBezTo>
                      <a:pt x="34" y="4671"/>
                      <a:pt x="1" y="3570"/>
                      <a:pt x="34" y="2436"/>
                    </a:cubicBezTo>
                    <a:cubicBezTo>
                      <a:pt x="34" y="2202"/>
                      <a:pt x="67" y="1969"/>
                      <a:pt x="168" y="176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46" name="Google Shape;15246;p43"/>
              <p:cNvSpPr/>
              <p:nvPr/>
            </p:nvSpPr>
            <p:spPr>
              <a:xfrm>
                <a:off x="4662200" y="2382175"/>
                <a:ext cx="140125" cy="271050"/>
              </a:xfrm>
              <a:custGeom>
                <a:rect b="b" l="l" r="r" t="t"/>
                <a:pathLst>
                  <a:path extrusionOk="0" h="10842" w="5605">
                    <a:moveTo>
                      <a:pt x="4737" y="400"/>
                    </a:moveTo>
                    <a:cubicBezTo>
                      <a:pt x="5037" y="3236"/>
                      <a:pt x="5271" y="6104"/>
                      <a:pt x="5571" y="8940"/>
                    </a:cubicBezTo>
                    <a:cubicBezTo>
                      <a:pt x="5604" y="9240"/>
                      <a:pt x="5538" y="9407"/>
                      <a:pt x="5237" y="9507"/>
                    </a:cubicBezTo>
                    <a:cubicBezTo>
                      <a:pt x="4704" y="9740"/>
                      <a:pt x="4170" y="9974"/>
                      <a:pt x="3636" y="10241"/>
                    </a:cubicBezTo>
                    <a:cubicBezTo>
                      <a:pt x="2469" y="10841"/>
                      <a:pt x="1301" y="10774"/>
                      <a:pt x="134" y="10241"/>
                    </a:cubicBezTo>
                    <a:cubicBezTo>
                      <a:pt x="0" y="10041"/>
                      <a:pt x="67" y="9774"/>
                      <a:pt x="100" y="9540"/>
                    </a:cubicBezTo>
                    <a:cubicBezTo>
                      <a:pt x="267" y="7772"/>
                      <a:pt x="401" y="6004"/>
                      <a:pt x="667" y="4236"/>
                    </a:cubicBezTo>
                    <a:cubicBezTo>
                      <a:pt x="734" y="3603"/>
                      <a:pt x="667" y="2969"/>
                      <a:pt x="701" y="2335"/>
                    </a:cubicBezTo>
                    <a:cubicBezTo>
                      <a:pt x="701" y="1735"/>
                      <a:pt x="667" y="1101"/>
                      <a:pt x="701" y="500"/>
                    </a:cubicBezTo>
                    <a:cubicBezTo>
                      <a:pt x="701" y="167"/>
                      <a:pt x="834" y="0"/>
                      <a:pt x="1201" y="33"/>
                    </a:cubicBezTo>
                    <a:cubicBezTo>
                      <a:pt x="2235" y="33"/>
                      <a:pt x="3303" y="33"/>
                      <a:pt x="4337" y="33"/>
                    </a:cubicBezTo>
                    <a:cubicBezTo>
                      <a:pt x="4637" y="0"/>
                      <a:pt x="4737" y="134"/>
                      <a:pt x="4737" y="4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47" name="Google Shape;15247;p43"/>
              <p:cNvSpPr/>
              <p:nvPr/>
            </p:nvSpPr>
            <p:spPr>
              <a:xfrm>
                <a:off x="4528775" y="2666525"/>
                <a:ext cx="131775" cy="480375"/>
              </a:xfrm>
              <a:custGeom>
                <a:rect b="b" l="l" r="r" t="t"/>
                <a:pathLst>
                  <a:path extrusionOk="0" h="19215" w="5271">
                    <a:moveTo>
                      <a:pt x="5271" y="735"/>
                    </a:moveTo>
                    <a:cubicBezTo>
                      <a:pt x="5170" y="768"/>
                      <a:pt x="5104" y="801"/>
                      <a:pt x="5070" y="935"/>
                    </a:cubicBezTo>
                    <a:cubicBezTo>
                      <a:pt x="4770" y="2669"/>
                      <a:pt x="3970" y="4237"/>
                      <a:pt x="3436" y="5938"/>
                    </a:cubicBezTo>
                    <a:cubicBezTo>
                      <a:pt x="3036" y="7173"/>
                      <a:pt x="2902" y="8474"/>
                      <a:pt x="2669" y="9775"/>
                    </a:cubicBezTo>
                    <a:cubicBezTo>
                      <a:pt x="2402" y="11142"/>
                      <a:pt x="2502" y="12510"/>
                      <a:pt x="2502" y="13844"/>
                    </a:cubicBezTo>
                    <a:cubicBezTo>
                      <a:pt x="2502" y="13911"/>
                      <a:pt x="2569" y="14011"/>
                      <a:pt x="2602" y="14078"/>
                    </a:cubicBezTo>
                    <a:cubicBezTo>
                      <a:pt x="1401" y="15178"/>
                      <a:pt x="1068" y="16713"/>
                      <a:pt x="734" y="18214"/>
                    </a:cubicBezTo>
                    <a:cubicBezTo>
                      <a:pt x="667" y="18447"/>
                      <a:pt x="634" y="18681"/>
                      <a:pt x="567" y="18914"/>
                    </a:cubicBezTo>
                    <a:cubicBezTo>
                      <a:pt x="534" y="19048"/>
                      <a:pt x="500" y="19215"/>
                      <a:pt x="300" y="19215"/>
                    </a:cubicBezTo>
                    <a:cubicBezTo>
                      <a:pt x="67" y="19181"/>
                      <a:pt x="33" y="19015"/>
                      <a:pt x="33" y="18848"/>
                    </a:cubicBezTo>
                    <a:cubicBezTo>
                      <a:pt x="33" y="18047"/>
                      <a:pt x="0" y="17247"/>
                      <a:pt x="33" y="16479"/>
                    </a:cubicBezTo>
                    <a:cubicBezTo>
                      <a:pt x="134" y="14011"/>
                      <a:pt x="100" y="11576"/>
                      <a:pt x="100" y="9107"/>
                    </a:cubicBezTo>
                    <a:cubicBezTo>
                      <a:pt x="100" y="7706"/>
                      <a:pt x="500" y="6439"/>
                      <a:pt x="1334" y="5271"/>
                    </a:cubicBezTo>
                    <a:cubicBezTo>
                      <a:pt x="2368" y="3904"/>
                      <a:pt x="3002" y="2336"/>
                      <a:pt x="3302" y="635"/>
                    </a:cubicBezTo>
                    <a:cubicBezTo>
                      <a:pt x="3436" y="1"/>
                      <a:pt x="3436" y="1"/>
                      <a:pt x="4070" y="234"/>
                    </a:cubicBezTo>
                    <a:cubicBezTo>
                      <a:pt x="4470" y="368"/>
                      <a:pt x="4870" y="568"/>
                      <a:pt x="5271" y="7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48" name="Google Shape;15248;p43"/>
              <p:cNvSpPr/>
              <p:nvPr/>
            </p:nvSpPr>
            <p:spPr>
              <a:xfrm>
                <a:off x="4531275" y="3332000"/>
                <a:ext cx="309400" cy="344450"/>
              </a:xfrm>
              <a:custGeom>
                <a:rect b="b" l="l" r="r" t="t"/>
                <a:pathLst>
                  <a:path extrusionOk="0" h="13778" w="12376">
                    <a:moveTo>
                      <a:pt x="2402" y="6572"/>
                    </a:moveTo>
                    <a:cubicBezTo>
                      <a:pt x="2135" y="7073"/>
                      <a:pt x="2268" y="7606"/>
                      <a:pt x="2302" y="8107"/>
                    </a:cubicBezTo>
                    <a:cubicBezTo>
                      <a:pt x="2335" y="8774"/>
                      <a:pt x="2435" y="9408"/>
                      <a:pt x="2602" y="10041"/>
                    </a:cubicBezTo>
                    <a:cubicBezTo>
                      <a:pt x="2869" y="11009"/>
                      <a:pt x="3603" y="11543"/>
                      <a:pt x="4537" y="11809"/>
                    </a:cubicBezTo>
                    <a:cubicBezTo>
                      <a:pt x="6672" y="12443"/>
                      <a:pt x="8873" y="12710"/>
                      <a:pt x="11108" y="12643"/>
                    </a:cubicBezTo>
                    <a:cubicBezTo>
                      <a:pt x="11542" y="12643"/>
                      <a:pt x="11975" y="12677"/>
                      <a:pt x="12376" y="12677"/>
                    </a:cubicBezTo>
                    <a:cubicBezTo>
                      <a:pt x="11475" y="13244"/>
                      <a:pt x="10441" y="13444"/>
                      <a:pt x="9407" y="13544"/>
                    </a:cubicBezTo>
                    <a:cubicBezTo>
                      <a:pt x="7305" y="13744"/>
                      <a:pt x="5204" y="13777"/>
                      <a:pt x="3136" y="13177"/>
                    </a:cubicBezTo>
                    <a:cubicBezTo>
                      <a:pt x="1334" y="12677"/>
                      <a:pt x="400" y="11576"/>
                      <a:pt x="234" y="9675"/>
                    </a:cubicBezTo>
                    <a:cubicBezTo>
                      <a:pt x="0" y="7206"/>
                      <a:pt x="134" y="4738"/>
                      <a:pt x="100" y="2269"/>
                    </a:cubicBezTo>
                    <a:cubicBezTo>
                      <a:pt x="100" y="1535"/>
                      <a:pt x="100" y="802"/>
                      <a:pt x="100" y="1"/>
                    </a:cubicBezTo>
                    <a:cubicBezTo>
                      <a:pt x="467" y="168"/>
                      <a:pt x="501" y="435"/>
                      <a:pt x="534" y="701"/>
                    </a:cubicBezTo>
                    <a:cubicBezTo>
                      <a:pt x="634" y="1569"/>
                      <a:pt x="701" y="2436"/>
                      <a:pt x="834" y="3303"/>
                    </a:cubicBezTo>
                    <a:cubicBezTo>
                      <a:pt x="968" y="4571"/>
                      <a:pt x="1501" y="5638"/>
                      <a:pt x="2402" y="657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49" name="Google Shape;15249;p43"/>
              <p:cNvSpPr/>
              <p:nvPr/>
            </p:nvSpPr>
            <p:spPr>
              <a:xfrm>
                <a:off x="4618000" y="2381325"/>
                <a:ext cx="164300" cy="256875"/>
              </a:xfrm>
              <a:custGeom>
                <a:rect b="b" l="l" r="r" t="t"/>
                <a:pathLst>
                  <a:path extrusionOk="0" h="10275" w="6572">
                    <a:moveTo>
                      <a:pt x="6505" y="434"/>
                    </a:moveTo>
                    <a:cubicBezTo>
                      <a:pt x="6438" y="201"/>
                      <a:pt x="6305" y="101"/>
                      <a:pt x="6038" y="101"/>
                    </a:cubicBezTo>
                    <a:cubicBezTo>
                      <a:pt x="5037" y="134"/>
                      <a:pt x="4037" y="134"/>
                      <a:pt x="3036" y="101"/>
                    </a:cubicBezTo>
                    <a:cubicBezTo>
                      <a:pt x="2669" y="101"/>
                      <a:pt x="2602" y="234"/>
                      <a:pt x="2602" y="601"/>
                    </a:cubicBezTo>
                    <a:cubicBezTo>
                      <a:pt x="2636" y="1402"/>
                      <a:pt x="2636" y="2236"/>
                      <a:pt x="2636" y="3070"/>
                    </a:cubicBezTo>
                    <a:cubicBezTo>
                      <a:pt x="2636" y="4704"/>
                      <a:pt x="2302" y="6339"/>
                      <a:pt x="2169" y="8006"/>
                    </a:cubicBezTo>
                    <a:cubicBezTo>
                      <a:pt x="2102" y="8774"/>
                      <a:pt x="2002" y="9508"/>
                      <a:pt x="1902" y="10275"/>
                    </a:cubicBezTo>
                    <a:cubicBezTo>
                      <a:pt x="1468" y="10141"/>
                      <a:pt x="1034" y="9941"/>
                      <a:pt x="601" y="9841"/>
                    </a:cubicBezTo>
                    <a:cubicBezTo>
                      <a:pt x="134" y="9741"/>
                      <a:pt x="0" y="9508"/>
                      <a:pt x="34" y="9007"/>
                    </a:cubicBezTo>
                    <a:cubicBezTo>
                      <a:pt x="334" y="6138"/>
                      <a:pt x="601" y="3270"/>
                      <a:pt x="868" y="368"/>
                    </a:cubicBezTo>
                    <a:cubicBezTo>
                      <a:pt x="901" y="101"/>
                      <a:pt x="1001" y="34"/>
                      <a:pt x="1235" y="34"/>
                    </a:cubicBezTo>
                    <a:cubicBezTo>
                      <a:pt x="2869" y="34"/>
                      <a:pt x="4504" y="34"/>
                      <a:pt x="6138" y="1"/>
                    </a:cubicBezTo>
                    <a:cubicBezTo>
                      <a:pt x="6472" y="1"/>
                      <a:pt x="6572" y="101"/>
                      <a:pt x="6505" y="4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50" name="Google Shape;15250;p43"/>
              <p:cNvSpPr/>
              <p:nvPr/>
            </p:nvSpPr>
            <p:spPr>
              <a:xfrm>
                <a:off x="4532925" y="3156050"/>
                <a:ext cx="65075" cy="173475"/>
              </a:xfrm>
              <a:custGeom>
                <a:rect b="b" l="l" r="r" t="t"/>
                <a:pathLst>
                  <a:path extrusionOk="0" h="6939" w="2603">
                    <a:moveTo>
                      <a:pt x="2436" y="34"/>
                    </a:moveTo>
                    <a:cubicBezTo>
                      <a:pt x="2603" y="2336"/>
                      <a:pt x="2403" y="4637"/>
                      <a:pt x="2303" y="6939"/>
                    </a:cubicBezTo>
                    <a:cubicBezTo>
                      <a:pt x="1669" y="6939"/>
                      <a:pt x="1068" y="6805"/>
                      <a:pt x="435" y="6739"/>
                    </a:cubicBezTo>
                    <a:cubicBezTo>
                      <a:pt x="68" y="6705"/>
                      <a:pt x="34" y="6539"/>
                      <a:pt x="34" y="6238"/>
                    </a:cubicBezTo>
                    <a:cubicBezTo>
                      <a:pt x="34" y="4270"/>
                      <a:pt x="34" y="2269"/>
                      <a:pt x="1" y="267"/>
                    </a:cubicBezTo>
                    <a:cubicBezTo>
                      <a:pt x="1" y="1"/>
                      <a:pt x="134" y="1"/>
                      <a:pt x="334" y="1"/>
                    </a:cubicBezTo>
                    <a:cubicBezTo>
                      <a:pt x="1035" y="1"/>
                      <a:pt x="1735" y="34"/>
                      <a:pt x="2436" y="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51" name="Google Shape;15251;p43"/>
              <p:cNvSpPr/>
              <p:nvPr/>
            </p:nvSpPr>
            <p:spPr>
              <a:xfrm>
                <a:off x="4631350" y="2250400"/>
                <a:ext cx="154300" cy="123450"/>
              </a:xfrm>
              <a:custGeom>
                <a:rect b="b" l="l" r="r" t="t"/>
                <a:pathLst>
                  <a:path extrusionOk="0" h="4938" w="6172">
                    <a:moveTo>
                      <a:pt x="2001" y="4938"/>
                    </a:moveTo>
                    <a:cubicBezTo>
                      <a:pt x="1768" y="4938"/>
                      <a:pt x="1534" y="4938"/>
                      <a:pt x="1334" y="4938"/>
                    </a:cubicBezTo>
                    <a:cubicBezTo>
                      <a:pt x="367" y="4938"/>
                      <a:pt x="267" y="4871"/>
                      <a:pt x="133" y="3903"/>
                    </a:cubicBezTo>
                    <a:cubicBezTo>
                      <a:pt x="0" y="2736"/>
                      <a:pt x="167" y="1568"/>
                      <a:pt x="434" y="434"/>
                    </a:cubicBezTo>
                    <a:cubicBezTo>
                      <a:pt x="500" y="101"/>
                      <a:pt x="734" y="167"/>
                      <a:pt x="901" y="234"/>
                    </a:cubicBezTo>
                    <a:cubicBezTo>
                      <a:pt x="1334" y="368"/>
                      <a:pt x="1768" y="268"/>
                      <a:pt x="2202" y="134"/>
                    </a:cubicBezTo>
                    <a:cubicBezTo>
                      <a:pt x="2802" y="1"/>
                      <a:pt x="3402" y="134"/>
                      <a:pt x="3970" y="234"/>
                    </a:cubicBezTo>
                    <a:cubicBezTo>
                      <a:pt x="4437" y="268"/>
                      <a:pt x="4904" y="334"/>
                      <a:pt x="5371" y="268"/>
                    </a:cubicBezTo>
                    <a:cubicBezTo>
                      <a:pt x="5737" y="234"/>
                      <a:pt x="5938" y="434"/>
                      <a:pt x="6004" y="801"/>
                    </a:cubicBezTo>
                    <a:cubicBezTo>
                      <a:pt x="6071" y="1168"/>
                      <a:pt x="6104" y="1568"/>
                      <a:pt x="6171" y="1969"/>
                    </a:cubicBezTo>
                    <a:cubicBezTo>
                      <a:pt x="5270" y="2069"/>
                      <a:pt x="4336" y="1969"/>
                      <a:pt x="3402" y="2002"/>
                    </a:cubicBezTo>
                    <a:cubicBezTo>
                      <a:pt x="3236" y="2002"/>
                      <a:pt x="3036" y="2002"/>
                      <a:pt x="2869" y="2002"/>
                    </a:cubicBezTo>
                    <a:cubicBezTo>
                      <a:pt x="2502" y="2002"/>
                      <a:pt x="2335" y="2136"/>
                      <a:pt x="2335" y="2469"/>
                    </a:cubicBezTo>
                    <a:cubicBezTo>
                      <a:pt x="2302" y="2669"/>
                      <a:pt x="2268" y="2869"/>
                      <a:pt x="2168" y="3070"/>
                    </a:cubicBezTo>
                    <a:cubicBezTo>
                      <a:pt x="1801" y="3436"/>
                      <a:pt x="1268" y="3270"/>
                      <a:pt x="901" y="3403"/>
                    </a:cubicBezTo>
                    <a:cubicBezTo>
                      <a:pt x="1268" y="3403"/>
                      <a:pt x="1668" y="3203"/>
                      <a:pt x="2068" y="3537"/>
                    </a:cubicBezTo>
                    <a:cubicBezTo>
                      <a:pt x="2168" y="4004"/>
                      <a:pt x="2235" y="4471"/>
                      <a:pt x="2001" y="493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52" name="Google Shape;15252;p43"/>
              <p:cNvSpPr/>
              <p:nvPr/>
            </p:nvSpPr>
            <p:spPr>
              <a:xfrm>
                <a:off x="4681375" y="2296275"/>
                <a:ext cx="109275" cy="80075"/>
              </a:xfrm>
              <a:custGeom>
                <a:rect b="b" l="l" r="r" t="t"/>
                <a:pathLst>
                  <a:path extrusionOk="0" h="3203" w="4371">
                    <a:moveTo>
                      <a:pt x="0" y="3103"/>
                    </a:moveTo>
                    <a:cubicBezTo>
                      <a:pt x="0" y="2636"/>
                      <a:pt x="0" y="2135"/>
                      <a:pt x="0" y="1668"/>
                    </a:cubicBezTo>
                    <a:cubicBezTo>
                      <a:pt x="67" y="1535"/>
                      <a:pt x="234" y="1535"/>
                      <a:pt x="367" y="1535"/>
                    </a:cubicBezTo>
                    <a:cubicBezTo>
                      <a:pt x="1168" y="1501"/>
                      <a:pt x="1935" y="1468"/>
                      <a:pt x="2636" y="1535"/>
                    </a:cubicBezTo>
                    <a:cubicBezTo>
                      <a:pt x="2102" y="1435"/>
                      <a:pt x="1435" y="1401"/>
                      <a:pt x="768" y="1401"/>
                    </a:cubicBezTo>
                    <a:cubicBezTo>
                      <a:pt x="534" y="1401"/>
                      <a:pt x="267" y="1435"/>
                      <a:pt x="101" y="1235"/>
                    </a:cubicBezTo>
                    <a:cubicBezTo>
                      <a:pt x="134" y="901"/>
                      <a:pt x="167" y="567"/>
                      <a:pt x="201" y="234"/>
                    </a:cubicBezTo>
                    <a:cubicBezTo>
                      <a:pt x="201" y="100"/>
                      <a:pt x="267" y="0"/>
                      <a:pt x="434" y="0"/>
                    </a:cubicBezTo>
                    <a:cubicBezTo>
                      <a:pt x="1635" y="34"/>
                      <a:pt x="2836" y="34"/>
                      <a:pt x="4037" y="67"/>
                    </a:cubicBezTo>
                    <a:cubicBezTo>
                      <a:pt x="4103" y="67"/>
                      <a:pt x="4137" y="100"/>
                      <a:pt x="4170" y="134"/>
                    </a:cubicBezTo>
                    <a:cubicBezTo>
                      <a:pt x="4370" y="1001"/>
                      <a:pt x="4203" y="1868"/>
                      <a:pt x="4037" y="2702"/>
                    </a:cubicBezTo>
                    <a:cubicBezTo>
                      <a:pt x="4003" y="2936"/>
                      <a:pt x="3903" y="3036"/>
                      <a:pt x="3670" y="3069"/>
                    </a:cubicBezTo>
                    <a:cubicBezTo>
                      <a:pt x="2469" y="3136"/>
                      <a:pt x="1235" y="3203"/>
                      <a:pt x="0" y="3103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53" name="Google Shape;15253;p43"/>
              <p:cNvSpPr/>
              <p:nvPr/>
            </p:nvSpPr>
            <p:spPr>
              <a:xfrm>
                <a:off x="4653025" y="2625675"/>
                <a:ext cx="157625" cy="68400"/>
              </a:xfrm>
              <a:custGeom>
                <a:rect b="b" l="l" r="r" t="t"/>
                <a:pathLst>
                  <a:path extrusionOk="0" h="2736" w="6305">
                    <a:moveTo>
                      <a:pt x="401" y="934"/>
                    </a:moveTo>
                    <a:cubicBezTo>
                      <a:pt x="934" y="1034"/>
                      <a:pt x="1435" y="1268"/>
                      <a:pt x="2002" y="1301"/>
                    </a:cubicBezTo>
                    <a:cubicBezTo>
                      <a:pt x="2769" y="1335"/>
                      <a:pt x="3503" y="1201"/>
                      <a:pt x="4170" y="801"/>
                    </a:cubicBezTo>
                    <a:cubicBezTo>
                      <a:pt x="4670" y="501"/>
                      <a:pt x="5204" y="334"/>
                      <a:pt x="5738" y="100"/>
                    </a:cubicBezTo>
                    <a:cubicBezTo>
                      <a:pt x="6005" y="0"/>
                      <a:pt x="6071" y="67"/>
                      <a:pt x="6071" y="301"/>
                    </a:cubicBezTo>
                    <a:cubicBezTo>
                      <a:pt x="6171" y="1268"/>
                      <a:pt x="6305" y="1034"/>
                      <a:pt x="5471" y="1435"/>
                    </a:cubicBezTo>
                    <a:cubicBezTo>
                      <a:pt x="5438" y="1468"/>
                      <a:pt x="5371" y="1501"/>
                      <a:pt x="5337" y="1501"/>
                    </a:cubicBezTo>
                    <a:cubicBezTo>
                      <a:pt x="2569" y="2736"/>
                      <a:pt x="3436" y="2636"/>
                      <a:pt x="401" y="1968"/>
                    </a:cubicBezTo>
                    <a:cubicBezTo>
                      <a:pt x="0" y="1635"/>
                      <a:pt x="234" y="1268"/>
                      <a:pt x="401" y="9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54" name="Google Shape;15254;p43"/>
              <p:cNvSpPr/>
              <p:nvPr/>
            </p:nvSpPr>
            <p:spPr>
              <a:xfrm>
                <a:off x="4631350" y="2218725"/>
                <a:ext cx="160950" cy="31700"/>
              </a:xfrm>
              <a:custGeom>
                <a:rect b="b" l="l" r="r" t="t"/>
                <a:pathLst>
                  <a:path extrusionOk="0" h="1268" w="6438">
                    <a:moveTo>
                      <a:pt x="5371" y="1268"/>
                    </a:moveTo>
                    <a:cubicBezTo>
                      <a:pt x="4637" y="1201"/>
                      <a:pt x="3903" y="1201"/>
                      <a:pt x="3169" y="1068"/>
                    </a:cubicBezTo>
                    <a:cubicBezTo>
                      <a:pt x="2468" y="967"/>
                      <a:pt x="1768" y="1168"/>
                      <a:pt x="1067" y="1168"/>
                    </a:cubicBezTo>
                    <a:cubicBezTo>
                      <a:pt x="901" y="1168"/>
                      <a:pt x="767" y="1168"/>
                      <a:pt x="600" y="1134"/>
                    </a:cubicBezTo>
                    <a:cubicBezTo>
                      <a:pt x="400" y="1101"/>
                      <a:pt x="67" y="1168"/>
                      <a:pt x="33" y="834"/>
                    </a:cubicBezTo>
                    <a:cubicBezTo>
                      <a:pt x="0" y="500"/>
                      <a:pt x="234" y="334"/>
                      <a:pt x="534" y="267"/>
                    </a:cubicBezTo>
                    <a:cubicBezTo>
                      <a:pt x="1368" y="33"/>
                      <a:pt x="2268" y="0"/>
                      <a:pt x="3169" y="67"/>
                    </a:cubicBezTo>
                    <a:cubicBezTo>
                      <a:pt x="3836" y="100"/>
                      <a:pt x="4537" y="167"/>
                      <a:pt x="5204" y="234"/>
                    </a:cubicBezTo>
                    <a:cubicBezTo>
                      <a:pt x="5671" y="300"/>
                      <a:pt x="6171" y="334"/>
                      <a:pt x="6371" y="901"/>
                    </a:cubicBezTo>
                    <a:cubicBezTo>
                      <a:pt x="6438" y="1134"/>
                      <a:pt x="6438" y="1268"/>
                      <a:pt x="6138" y="1268"/>
                    </a:cubicBezTo>
                    <a:cubicBezTo>
                      <a:pt x="5871" y="1234"/>
                      <a:pt x="5604" y="1268"/>
                      <a:pt x="5371" y="12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55" name="Google Shape;15255;p43"/>
              <p:cNvSpPr/>
              <p:nvPr/>
            </p:nvSpPr>
            <p:spPr>
              <a:xfrm>
                <a:off x="4553775" y="3335350"/>
                <a:ext cx="37550" cy="142625"/>
              </a:xfrm>
              <a:custGeom>
                <a:rect b="b" l="l" r="r" t="t"/>
                <a:pathLst>
                  <a:path extrusionOk="0" h="5705" w="1502">
                    <a:moveTo>
                      <a:pt x="1502" y="167"/>
                    </a:moveTo>
                    <a:cubicBezTo>
                      <a:pt x="1268" y="2035"/>
                      <a:pt x="1402" y="3870"/>
                      <a:pt x="1368" y="5704"/>
                    </a:cubicBezTo>
                    <a:cubicBezTo>
                      <a:pt x="601" y="4804"/>
                      <a:pt x="301" y="3703"/>
                      <a:pt x="168" y="2536"/>
                    </a:cubicBezTo>
                    <a:cubicBezTo>
                      <a:pt x="68" y="1835"/>
                      <a:pt x="68" y="1068"/>
                      <a:pt x="34" y="334"/>
                    </a:cubicBezTo>
                    <a:cubicBezTo>
                      <a:pt x="1" y="100"/>
                      <a:pt x="68" y="0"/>
                      <a:pt x="334" y="67"/>
                    </a:cubicBezTo>
                    <a:cubicBezTo>
                      <a:pt x="701" y="100"/>
                      <a:pt x="1102" y="134"/>
                      <a:pt x="1502" y="1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56" name="Google Shape;15256;p43"/>
              <p:cNvSpPr/>
              <p:nvPr/>
            </p:nvSpPr>
            <p:spPr>
              <a:xfrm>
                <a:off x="4549625" y="3035125"/>
                <a:ext cx="51725" cy="115125"/>
              </a:xfrm>
              <a:custGeom>
                <a:rect b="b" l="l" r="r" t="t"/>
                <a:pathLst>
                  <a:path extrusionOk="0" h="4605" w="2069">
                    <a:moveTo>
                      <a:pt x="1635" y="1"/>
                    </a:moveTo>
                    <a:cubicBezTo>
                      <a:pt x="1635" y="1368"/>
                      <a:pt x="1668" y="2736"/>
                      <a:pt x="1735" y="4104"/>
                    </a:cubicBezTo>
                    <a:cubicBezTo>
                      <a:pt x="1735" y="4371"/>
                      <a:pt x="1868" y="4437"/>
                      <a:pt x="2068" y="4537"/>
                    </a:cubicBezTo>
                    <a:cubicBezTo>
                      <a:pt x="1468" y="4604"/>
                      <a:pt x="867" y="4404"/>
                      <a:pt x="267" y="4471"/>
                    </a:cubicBezTo>
                    <a:cubicBezTo>
                      <a:pt x="133" y="4471"/>
                      <a:pt x="0" y="4404"/>
                      <a:pt x="67" y="4204"/>
                    </a:cubicBezTo>
                    <a:cubicBezTo>
                      <a:pt x="400" y="2903"/>
                      <a:pt x="567" y="1535"/>
                      <a:pt x="1334" y="334"/>
                    </a:cubicBezTo>
                    <a:cubicBezTo>
                      <a:pt x="1434" y="234"/>
                      <a:pt x="1534" y="134"/>
                      <a:pt x="16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57" name="Google Shape;15257;p43"/>
              <p:cNvSpPr/>
              <p:nvPr/>
            </p:nvSpPr>
            <p:spPr>
              <a:xfrm>
                <a:off x="4612150" y="2629850"/>
                <a:ext cx="53400" cy="45050"/>
              </a:xfrm>
              <a:custGeom>
                <a:rect b="b" l="l" r="r" t="t"/>
                <a:pathLst>
                  <a:path extrusionOk="0" h="1802" w="2136">
                    <a:moveTo>
                      <a:pt x="2036" y="767"/>
                    </a:moveTo>
                    <a:cubicBezTo>
                      <a:pt x="2136" y="1101"/>
                      <a:pt x="1769" y="1468"/>
                      <a:pt x="2036" y="1801"/>
                    </a:cubicBezTo>
                    <a:cubicBezTo>
                      <a:pt x="1502" y="1668"/>
                      <a:pt x="968" y="1535"/>
                      <a:pt x="468" y="1334"/>
                    </a:cubicBezTo>
                    <a:cubicBezTo>
                      <a:pt x="234" y="1234"/>
                      <a:pt x="1" y="300"/>
                      <a:pt x="168" y="100"/>
                    </a:cubicBezTo>
                    <a:cubicBezTo>
                      <a:pt x="268" y="0"/>
                      <a:pt x="368" y="67"/>
                      <a:pt x="501" y="100"/>
                    </a:cubicBezTo>
                    <a:cubicBezTo>
                      <a:pt x="1035" y="267"/>
                      <a:pt x="1535" y="501"/>
                      <a:pt x="2036" y="7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58" name="Google Shape;15258;p43"/>
              <p:cNvSpPr/>
              <p:nvPr/>
            </p:nvSpPr>
            <p:spPr>
              <a:xfrm>
                <a:off x="4779775" y="2703225"/>
                <a:ext cx="81750" cy="213525"/>
              </a:xfrm>
              <a:custGeom>
                <a:rect b="b" l="l" r="r" t="t"/>
                <a:pathLst>
                  <a:path extrusionOk="0" h="8541" w="3270">
                    <a:moveTo>
                      <a:pt x="67" y="1101"/>
                    </a:moveTo>
                    <a:cubicBezTo>
                      <a:pt x="67" y="768"/>
                      <a:pt x="34" y="568"/>
                      <a:pt x="67" y="368"/>
                    </a:cubicBezTo>
                    <a:cubicBezTo>
                      <a:pt x="67" y="234"/>
                      <a:pt x="34" y="67"/>
                      <a:pt x="201" y="34"/>
                    </a:cubicBezTo>
                    <a:cubicBezTo>
                      <a:pt x="401" y="1"/>
                      <a:pt x="468" y="167"/>
                      <a:pt x="501" y="301"/>
                    </a:cubicBezTo>
                    <a:cubicBezTo>
                      <a:pt x="568" y="501"/>
                      <a:pt x="601" y="668"/>
                      <a:pt x="601" y="868"/>
                    </a:cubicBezTo>
                    <a:cubicBezTo>
                      <a:pt x="768" y="1902"/>
                      <a:pt x="1402" y="2703"/>
                      <a:pt x="1969" y="3470"/>
                    </a:cubicBezTo>
                    <a:cubicBezTo>
                      <a:pt x="2636" y="4370"/>
                      <a:pt x="3036" y="5304"/>
                      <a:pt x="3136" y="6372"/>
                    </a:cubicBezTo>
                    <a:cubicBezTo>
                      <a:pt x="3203" y="6772"/>
                      <a:pt x="3236" y="7206"/>
                      <a:pt x="3236" y="7606"/>
                    </a:cubicBezTo>
                    <a:cubicBezTo>
                      <a:pt x="3270" y="7739"/>
                      <a:pt x="3236" y="7906"/>
                      <a:pt x="3203" y="8073"/>
                    </a:cubicBezTo>
                    <a:cubicBezTo>
                      <a:pt x="3136" y="8273"/>
                      <a:pt x="3069" y="8540"/>
                      <a:pt x="2803" y="8540"/>
                    </a:cubicBezTo>
                    <a:cubicBezTo>
                      <a:pt x="2536" y="8540"/>
                      <a:pt x="2469" y="8307"/>
                      <a:pt x="2402" y="8073"/>
                    </a:cubicBezTo>
                    <a:cubicBezTo>
                      <a:pt x="2269" y="7339"/>
                      <a:pt x="2135" y="6572"/>
                      <a:pt x="2035" y="5838"/>
                    </a:cubicBezTo>
                    <a:cubicBezTo>
                      <a:pt x="1935" y="5371"/>
                      <a:pt x="1769" y="4937"/>
                      <a:pt x="1502" y="4571"/>
                    </a:cubicBezTo>
                    <a:cubicBezTo>
                      <a:pt x="968" y="3903"/>
                      <a:pt x="601" y="3170"/>
                      <a:pt x="267" y="2369"/>
                    </a:cubicBezTo>
                    <a:cubicBezTo>
                      <a:pt x="101" y="1935"/>
                      <a:pt x="1" y="1468"/>
                      <a:pt x="67" y="11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59" name="Google Shape;15259;p43"/>
              <p:cNvSpPr/>
              <p:nvPr/>
            </p:nvSpPr>
            <p:spPr>
              <a:xfrm>
                <a:off x="4789775" y="2840000"/>
                <a:ext cx="23375" cy="23375"/>
              </a:xfrm>
              <a:custGeom>
                <a:rect b="b" l="l" r="r" t="t"/>
                <a:pathLst>
                  <a:path extrusionOk="0" h="935" w="935">
                    <a:moveTo>
                      <a:pt x="902" y="367"/>
                    </a:moveTo>
                    <a:cubicBezTo>
                      <a:pt x="935" y="801"/>
                      <a:pt x="768" y="934"/>
                      <a:pt x="468" y="934"/>
                    </a:cubicBezTo>
                    <a:cubicBezTo>
                      <a:pt x="168" y="934"/>
                      <a:pt x="1" y="734"/>
                      <a:pt x="1" y="501"/>
                    </a:cubicBezTo>
                    <a:cubicBezTo>
                      <a:pt x="1" y="200"/>
                      <a:pt x="201" y="0"/>
                      <a:pt x="501" y="0"/>
                    </a:cubicBezTo>
                    <a:cubicBezTo>
                      <a:pt x="801" y="0"/>
                      <a:pt x="902" y="234"/>
                      <a:pt x="902" y="3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60" name="Google Shape;15260;p43"/>
              <p:cNvSpPr/>
              <p:nvPr/>
            </p:nvSpPr>
            <p:spPr>
              <a:xfrm>
                <a:off x="4761425" y="2880025"/>
                <a:ext cx="23375" cy="24200"/>
              </a:xfrm>
              <a:custGeom>
                <a:rect b="b" l="l" r="r" t="t"/>
                <a:pathLst>
                  <a:path extrusionOk="0" h="968" w="935">
                    <a:moveTo>
                      <a:pt x="468" y="968"/>
                    </a:moveTo>
                    <a:cubicBezTo>
                      <a:pt x="201" y="901"/>
                      <a:pt x="1" y="768"/>
                      <a:pt x="1" y="467"/>
                    </a:cubicBezTo>
                    <a:cubicBezTo>
                      <a:pt x="34" y="200"/>
                      <a:pt x="168" y="0"/>
                      <a:pt x="468" y="34"/>
                    </a:cubicBezTo>
                    <a:cubicBezTo>
                      <a:pt x="768" y="67"/>
                      <a:pt x="935" y="267"/>
                      <a:pt x="901" y="567"/>
                    </a:cubicBezTo>
                    <a:cubicBezTo>
                      <a:pt x="901" y="834"/>
                      <a:pt x="735" y="968"/>
                      <a:pt x="468" y="9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61" name="Google Shape;15261;p43"/>
              <p:cNvSpPr/>
              <p:nvPr/>
            </p:nvSpPr>
            <p:spPr>
              <a:xfrm>
                <a:off x="4765600" y="2810800"/>
                <a:ext cx="20875" cy="21700"/>
              </a:xfrm>
              <a:custGeom>
                <a:rect b="b" l="l" r="r" t="t"/>
                <a:pathLst>
                  <a:path extrusionOk="0" h="868" w="835">
                    <a:moveTo>
                      <a:pt x="834" y="468"/>
                    </a:moveTo>
                    <a:cubicBezTo>
                      <a:pt x="834" y="768"/>
                      <a:pt x="634" y="868"/>
                      <a:pt x="401" y="868"/>
                    </a:cubicBezTo>
                    <a:cubicBezTo>
                      <a:pt x="101" y="868"/>
                      <a:pt x="1" y="701"/>
                      <a:pt x="1" y="434"/>
                    </a:cubicBezTo>
                    <a:cubicBezTo>
                      <a:pt x="1" y="167"/>
                      <a:pt x="134" y="1"/>
                      <a:pt x="401" y="34"/>
                    </a:cubicBezTo>
                    <a:cubicBezTo>
                      <a:pt x="701" y="34"/>
                      <a:pt x="834" y="234"/>
                      <a:pt x="834" y="4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62" name="Google Shape;15262;p43"/>
              <p:cNvSpPr/>
              <p:nvPr/>
            </p:nvSpPr>
            <p:spPr>
              <a:xfrm>
                <a:off x="4647175" y="2324625"/>
                <a:ext cx="110950" cy="13375"/>
              </a:xfrm>
              <a:custGeom>
                <a:rect b="b" l="l" r="r" t="t"/>
                <a:pathLst>
                  <a:path extrusionOk="0" h="535" w="4438">
                    <a:moveTo>
                      <a:pt x="1469" y="101"/>
                    </a:moveTo>
                    <a:cubicBezTo>
                      <a:pt x="2469" y="134"/>
                      <a:pt x="3470" y="0"/>
                      <a:pt x="4437" y="534"/>
                    </a:cubicBezTo>
                    <a:lnTo>
                      <a:pt x="1368" y="534"/>
                    </a:lnTo>
                    <a:lnTo>
                      <a:pt x="1" y="534"/>
                    </a:lnTo>
                    <a:cubicBezTo>
                      <a:pt x="468" y="201"/>
                      <a:pt x="968" y="234"/>
                      <a:pt x="1469" y="1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263" name="Google Shape;15263;p43"/>
            <p:cNvGrpSpPr/>
            <p:nvPr/>
          </p:nvGrpSpPr>
          <p:grpSpPr>
            <a:xfrm>
              <a:off x="7412950" y="939450"/>
              <a:ext cx="385300" cy="1484425"/>
              <a:chOff x="4518750" y="2206200"/>
              <a:chExt cx="385300" cy="1484425"/>
            </a:xfrm>
          </p:grpSpPr>
          <p:sp>
            <p:nvSpPr>
              <p:cNvPr id="15264" name="Google Shape;15264;p43"/>
              <p:cNvSpPr/>
              <p:nvPr/>
            </p:nvSpPr>
            <p:spPr>
              <a:xfrm>
                <a:off x="4518750" y="2206200"/>
                <a:ext cx="385300" cy="1484425"/>
              </a:xfrm>
              <a:custGeom>
                <a:rect b="b" l="l" r="r" t="t"/>
                <a:pathLst>
                  <a:path extrusionOk="0" h="59377" w="15412">
                    <a:moveTo>
                      <a:pt x="15212" y="40763"/>
                    </a:moveTo>
                    <a:cubicBezTo>
                      <a:pt x="15212" y="42464"/>
                      <a:pt x="15245" y="44132"/>
                      <a:pt x="15212" y="45834"/>
                    </a:cubicBezTo>
                    <a:cubicBezTo>
                      <a:pt x="15212" y="48535"/>
                      <a:pt x="15178" y="51237"/>
                      <a:pt x="15145" y="53939"/>
                    </a:cubicBezTo>
                    <a:cubicBezTo>
                      <a:pt x="15112" y="54773"/>
                      <a:pt x="14945" y="55574"/>
                      <a:pt x="14678" y="56374"/>
                    </a:cubicBezTo>
                    <a:cubicBezTo>
                      <a:pt x="14244" y="57675"/>
                      <a:pt x="13177" y="58342"/>
                      <a:pt x="11943" y="58643"/>
                    </a:cubicBezTo>
                    <a:cubicBezTo>
                      <a:pt x="9007" y="59377"/>
                      <a:pt x="6038" y="59377"/>
                      <a:pt x="3070" y="58543"/>
                    </a:cubicBezTo>
                    <a:cubicBezTo>
                      <a:pt x="1402" y="58076"/>
                      <a:pt x="535" y="56908"/>
                      <a:pt x="334" y="55207"/>
                    </a:cubicBezTo>
                    <a:cubicBezTo>
                      <a:pt x="201" y="54273"/>
                      <a:pt x="134" y="53306"/>
                      <a:pt x="134" y="52338"/>
                    </a:cubicBezTo>
                    <a:cubicBezTo>
                      <a:pt x="101" y="49703"/>
                      <a:pt x="134" y="47068"/>
                      <a:pt x="101" y="44433"/>
                    </a:cubicBezTo>
                    <a:cubicBezTo>
                      <a:pt x="1" y="38762"/>
                      <a:pt x="1" y="33124"/>
                      <a:pt x="1" y="27487"/>
                    </a:cubicBezTo>
                    <a:cubicBezTo>
                      <a:pt x="34" y="26053"/>
                      <a:pt x="368" y="24718"/>
                      <a:pt x="1268" y="23551"/>
                    </a:cubicBezTo>
                    <a:cubicBezTo>
                      <a:pt x="2669" y="21650"/>
                      <a:pt x="3270" y="19481"/>
                      <a:pt x="3437" y="17146"/>
                    </a:cubicBezTo>
                    <a:cubicBezTo>
                      <a:pt x="3603" y="14711"/>
                      <a:pt x="3970" y="12276"/>
                      <a:pt x="4170" y="9841"/>
                    </a:cubicBezTo>
                    <a:cubicBezTo>
                      <a:pt x="4304" y="8373"/>
                      <a:pt x="4504" y="6939"/>
                      <a:pt x="4170" y="5471"/>
                    </a:cubicBezTo>
                    <a:cubicBezTo>
                      <a:pt x="3970" y="4604"/>
                      <a:pt x="4170" y="3670"/>
                      <a:pt x="4404" y="2803"/>
                    </a:cubicBezTo>
                    <a:cubicBezTo>
                      <a:pt x="4471" y="2536"/>
                      <a:pt x="4437" y="2336"/>
                      <a:pt x="4271" y="2069"/>
                    </a:cubicBezTo>
                    <a:cubicBezTo>
                      <a:pt x="3870" y="1368"/>
                      <a:pt x="4170" y="635"/>
                      <a:pt x="4971" y="434"/>
                    </a:cubicBezTo>
                    <a:cubicBezTo>
                      <a:pt x="6806" y="1"/>
                      <a:pt x="8674" y="34"/>
                      <a:pt x="10508" y="568"/>
                    </a:cubicBezTo>
                    <a:cubicBezTo>
                      <a:pt x="11242" y="768"/>
                      <a:pt x="11476" y="1402"/>
                      <a:pt x="11075" y="2102"/>
                    </a:cubicBezTo>
                    <a:cubicBezTo>
                      <a:pt x="10909" y="2402"/>
                      <a:pt x="10909" y="2636"/>
                      <a:pt x="10975" y="2936"/>
                    </a:cubicBezTo>
                    <a:cubicBezTo>
                      <a:pt x="11175" y="3937"/>
                      <a:pt x="11309" y="4938"/>
                      <a:pt x="11042" y="5972"/>
                    </a:cubicBezTo>
                    <a:cubicBezTo>
                      <a:pt x="10742" y="7106"/>
                      <a:pt x="11042" y="8273"/>
                      <a:pt x="11142" y="9407"/>
                    </a:cubicBezTo>
                    <a:cubicBezTo>
                      <a:pt x="11409" y="12376"/>
                      <a:pt x="11743" y="15312"/>
                      <a:pt x="12009" y="18247"/>
                    </a:cubicBezTo>
                    <a:cubicBezTo>
                      <a:pt x="12176" y="19915"/>
                      <a:pt x="12610" y="21449"/>
                      <a:pt x="13611" y="22750"/>
                    </a:cubicBezTo>
                    <a:cubicBezTo>
                      <a:pt x="15012" y="24618"/>
                      <a:pt x="15412" y="26720"/>
                      <a:pt x="15345" y="28988"/>
                    </a:cubicBezTo>
                    <a:cubicBezTo>
                      <a:pt x="15245" y="32224"/>
                      <a:pt x="15278" y="35426"/>
                      <a:pt x="15245" y="38662"/>
                    </a:cubicBezTo>
                    <a:cubicBezTo>
                      <a:pt x="15245" y="39362"/>
                      <a:pt x="15245" y="40063"/>
                      <a:pt x="15245" y="40763"/>
                    </a:cubicBezTo>
                    <a:cubicBezTo>
                      <a:pt x="15245" y="40763"/>
                      <a:pt x="15245" y="40763"/>
                      <a:pt x="15212" y="40763"/>
                    </a:cubicBezTo>
                    <a:close/>
                  </a:path>
                </a:pathLst>
              </a:custGeom>
              <a:solidFill>
                <a:srgbClr val="010101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65" name="Google Shape;15265;p43"/>
              <p:cNvSpPr/>
              <p:nvPr/>
            </p:nvSpPr>
            <p:spPr>
              <a:xfrm>
                <a:off x="4585475" y="2663200"/>
                <a:ext cx="306075" cy="484550"/>
              </a:xfrm>
              <a:custGeom>
                <a:rect b="b" l="l" r="r" t="t"/>
                <a:pathLst>
                  <a:path extrusionOk="0" h="19382" w="12243">
                    <a:moveTo>
                      <a:pt x="3003" y="868"/>
                    </a:moveTo>
                    <a:cubicBezTo>
                      <a:pt x="3303" y="934"/>
                      <a:pt x="3603" y="1001"/>
                      <a:pt x="3903" y="1101"/>
                    </a:cubicBezTo>
                    <a:cubicBezTo>
                      <a:pt x="5271" y="1502"/>
                      <a:pt x="6505" y="1201"/>
                      <a:pt x="7706" y="534"/>
                    </a:cubicBezTo>
                    <a:cubicBezTo>
                      <a:pt x="8039" y="334"/>
                      <a:pt x="8473" y="0"/>
                      <a:pt x="8773" y="167"/>
                    </a:cubicBezTo>
                    <a:cubicBezTo>
                      <a:pt x="9007" y="301"/>
                      <a:pt x="8973" y="868"/>
                      <a:pt x="9040" y="1235"/>
                    </a:cubicBezTo>
                    <a:cubicBezTo>
                      <a:pt x="9374" y="2702"/>
                      <a:pt x="9907" y="4070"/>
                      <a:pt x="10841" y="5271"/>
                    </a:cubicBezTo>
                    <a:cubicBezTo>
                      <a:pt x="11742" y="6472"/>
                      <a:pt x="12176" y="7873"/>
                      <a:pt x="12176" y="9340"/>
                    </a:cubicBezTo>
                    <a:cubicBezTo>
                      <a:pt x="12209" y="12376"/>
                      <a:pt x="12209" y="15378"/>
                      <a:pt x="12242" y="18414"/>
                    </a:cubicBezTo>
                    <a:cubicBezTo>
                      <a:pt x="12242" y="18547"/>
                      <a:pt x="12242" y="18714"/>
                      <a:pt x="12242" y="18881"/>
                    </a:cubicBezTo>
                    <a:cubicBezTo>
                      <a:pt x="12209" y="19081"/>
                      <a:pt x="12242" y="19348"/>
                      <a:pt x="11909" y="19348"/>
                    </a:cubicBezTo>
                    <a:cubicBezTo>
                      <a:pt x="11575" y="19381"/>
                      <a:pt x="11442" y="19181"/>
                      <a:pt x="11409" y="18881"/>
                    </a:cubicBezTo>
                    <a:cubicBezTo>
                      <a:pt x="11275" y="18214"/>
                      <a:pt x="11142" y="17546"/>
                      <a:pt x="11042" y="16879"/>
                    </a:cubicBezTo>
                    <a:cubicBezTo>
                      <a:pt x="10975" y="16579"/>
                      <a:pt x="10908" y="16279"/>
                      <a:pt x="10841" y="15979"/>
                    </a:cubicBezTo>
                    <a:cubicBezTo>
                      <a:pt x="10441" y="14211"/>
                      <a:pt x="9507" y="13310"/>
                      <a:pt x="7706" y="13043"/>
                    </a:cubicBezTo>
                    <a:cubicBezTo>
                      <a:pt x="5671" y="12743"/>
                      <a:pt x="3670" y="12943"/>
                      <a:pt x="1702" y="13510"/>
                    </a:cubicBezTo>
                    <a:cubicBezTo>
                      <a:pt x="1201" y="13644"/>
                      <a:pt x="768" y="13910"/>
                      <a:pt x="334" y="14211"/>
                    </a:cubicBezTo>
                    <a:cubicBezTo>
                      <a:pt x="0" y="14111"/>
                      <a:pt x="67" y="13810"/>
                      <a:pt x="67" y="13577"/>
                    </a:cubicBezTo>
                    <a:cubicBezTo>
                      <a:pt x="67" y="12209"/>
                      <a:pt x="100" y="10842"/>
                      <a:pt x="301" y="9507"/>
                    </a:cubicBezTo>
                    <a:cubicBezTo>
                      <a:pt x="567" y="7739"/>
                      <a:pt x="1001" y="6038"/>
                      <a:pt x="1602" y="4370"/>
                    </a:cubicBezTo>
                    <a:cubicBezTo>
                      <a:pt x="1968" y="3303"/>
                      <a:pt x="2435" y="2269"/>
                      <a:pt x="2636" y="1168"/>
                    </a:cubicBezTo>
                    <a:cubicBezTo>
                      <a:pt x="2669" y="968"/>
                      <a:pt x="2736" y="768"/>
                      <a:pt x="3003" y="868"/>
                    </a:cubicBezTo>
                    <a:close/>
                  </a:path>
                </a:pathLst>
              </a:custGeom>
              <a:solidFill>
                <a:srgbClr val="D58D2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66" name="Google Shape;15266;p43"/>
              <p:cNvSpPr/>
              <p:nvPr/>
            </p:nvSpPr>
            <p:spPr>
              <a:xfrm>
                <a:off x="4586300" y="3153550"/>
                <a:ext cx="303575" cy="184325"/>
              </a:xfrm>
              <a:custGeom>
                <a:rect b="b" l="l" r="r" t="t"/>
                <a:pathLst>
                  <a:path extrusionOk="0" h="7373" w="12143">
                    <a:moveTo>
                      <a:pt x="301" y="134"/>
                    </a:moveTo>
                    <a:cubicBezTo>
                      <a:pt x="1569" y="167"/>
                      <a:pt x="2836" y="201"/>
                      <a:pt x="4104" y="234"/>
                    </a:cubicBezTo>
                    <a:cubicBezTo>
                      <a:pt x="6239" y="334"/>
                      <a:pt x="8373" y="267"/>
                      <a:pt x="10508" y="134"/>
                    </a:cubicBezTo>
                    <a:cubicBezTo>
                      <a:pt x="12109" y="67"/>
                      <a:pt x="12109" y="1"/>
                      <a:pt x="12109" y="1535"/>
                    </a:cubicBezTo>
                    <a:cubicBezTo>
                      <a:pt x="12109" y="3136"/>
                      <a:pt x="12109" y="4737"/>
                      <a:pt x="12109" y="6338"/>
                    </a:cubicBezTo>
                    <a:cubicBezTo>
                      <a:pt x="12143" y="6672"/>
                      <a:pt x="12043" y="6805"/>
                      <a:pt x="11676" y="6872"/>
                    </a:cubicBezTo>
                    <a:cubicBezTo>
                      <a:pt x="9407" y="7272"/>
                      <a:pt x="7106" y="7372"/>
                      <a:pt x="4771" y="7339"/>
                    </a:cubicBezTo>
                    <a:cubicBezTo>
                      <a:pt x="3236" y="7306"/>
                      <a:pt x="1702" y="7239"/>
                      <a:pt x="168" y="7039"/>
                    </a:cubicBezTo>
                    <a:cubicBezTo>
                      <a:pt x="34" y="6839"/>
                      <a:pt x="1" y="6639"/>
                      <a:pt x="67" y="6438"/>
                    </a:cubicBezTo>
                    <a:cubicBezTo>
                      <a:pt x="168" y="5838"/>
                      <a:pt x="134" y="5204"/>
                      <a:pt x="101" y="4604"/>
                    </a:cubicBezTo>
                    <a:cubicBezTo>
                      <a:pt x="34" y="3236"/>
                      <a:pt x="334" y="1869"/>
                      <a:pt x="168" y="501"/>
                    </a:cubicBezTo>
                    <a:cubicBezTo>
                      <a:pt x="134" y="367"/>
                      <a:pt x="201" y="234"/>
                      <a:pt x="301" y="134"/>
                    </a:cubicBezTo>
                    <a:close/>
                  </a:path>
                </a:pathLst>
              </a:custGeom>
              <a:solidFill>
                <a:srgbClr val="AE2C3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67" name="Google Shape;15267;p43"/>
              <p:cNvSpPr/>
              <p:nvPr/>
            </p:nvSpPr>
            <p:spPr>
              <a:xfrm>
                <a:off x="4583800" y="3337025"/>
                <a:ext cx="282725" cy="190150"/>
              </a:xfrm>
              <a:custGeom>
                <a:rect b="b" l="l" r="r" t="t"/>
                <a:pathLst>
                  <a:path extrusionOk="0" h="7606" w="11309">
                    <a:moveTo>
                      <a:pt x="301" y="100"/>
                    </a:moveTo>
                    <a:cubicBezTo>
                      <a:pt x="1001" y="267"/>
                      <a:pt x="1735" y="234"/>
                      <a:pt x="2469" y="267"/>
                    </a:cubicBezTo>
                    <a:cubicBezTo>
                      <a:pt x="4437" y="334"/>
                      <a:pt x="6405" y="367"/>
                      <a:pt x="8373" y="367"/>
                    </a:cubicBezTo>
                    <a:cubicBezTo>
                      <a:pt x="9241" y="334"/>
                      <a:pt x="10075" y="167"/>
                      <a:pt x="10908" y="33"/>
                    </a:cubicBezTo>
                    <a:cubicBezTo>
                      <a:pt x="11175" y="0"/>
                      <a:pt x="11309" y="67"/>
                      <a:pt x="11242" y="300"/>
                    </a:cubicBezTo>
                    <a:cubicBezTo>
                      <a:pt x="10875" y="1968"/>
                      <a:pt x="10742" y="3703"/>
                      <a:pt x="10075" y="5304"/>
                    </a:cubicBezTo>
                    <a:cubicBezTo>
                      <a:pt x="9541" y="6605"/>
                      <a:pt x="8507" y="7272"/>
                      <a:pt x="7106" y="7405"/>
                    </a:cubicBezTo>
                    <a:cubicBezTo>
                      <a:pt x="5571" y="7572"/>
                      <a:pt x="4037" y="7606"/>
                      <a:pt x="2536" y="7205"/>
                    </a:cubicBezTo>
                    <a:cubicBezTo>
                      <a:pt x="1568" y="6938"/>
                      <a:pt x="768" y="6438"/>
                      <a:pt x="167" y="5637"/>
                    </a:cubicBezTo>
                    <a:cubicBezTo>
                      <a:pt x="67" y="5371"/>
                      <a:pt x="1" y="5104"/>
                      <a:pt x="1" y="4804"/>
                    </a:cubicBezTo>
                    <a:cubicBezTo>
                      <a:pt x="1" y="3569"/>
                      <a:pt x="1" y="2335"/>
                      <a:pt x="34" y="1134"/>
                    </a:cubicBezTo>
                    <a:cubicBezTo>
                      <a:pt x="34" y="767"/>
                      <a:pt x="1" y="400"/>
                      <a:pt x="301" y="100"/>
                    </a:cubicBezTo>
                    <a:close/>
                  </a:path>
                </a:pathLst>
              </a:custGeom>
              <a:solidFill>
                <a:srgbClr val="E6E7E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68" name="Google Shape;15268;p43"/>
              <p:cNvSpPr/>
              <p:nvPr/>
            </p:nvSpPr>
            <p:spPr>
              <a:xfrm>
                <a:off x="4582975" y="3338675"/>
                <a:ext cx="307750" cy="316925"/>
              </a:xfrm>
              <a:custGeom>
                <a:rect b="b" l="l" r="r" t="t"/>
                <a:pathLst>
                  <a:path extrusionOk="0" h="12677" w="12310">
                    <a:moveTo>
                      <a:pt x="334" y="6305"/>
                    </a:moveTo>
                    <a:cubicBezTo>
                      <a:pt x="1435" y="7306"/>
                      <a:pt x="2769" y="7706"/>
                      <a:pt x="4237" y="7806"/>
                    </a:cubicBezTo>
                    <a:cubicBezTo>
                      <a:pt x="5438" y="7906"/>
                      <a:pt x="6638" y="7906"/>
                      <a:pt x="7806" y="7640"/>
                    </a:cubicBezTo>
                    <a:cubicBezTo>
                      <a:pt x="9207" y="7306"/>
                      <a:pt x="10174" y="6405"/>
                      <a:pt x="10608" y="5038"/>
                    </a:cubicBezTo>
                    <a:cubicBezTo>
                      <a:pt x="11075" y="3570"/>
                      <a:pt x="11342" y="2069"/>
                      <a:pt x="11642" y="568"/>
                    </a:cubicBezTo>
                    <a:cubicBezTo>
                      <a:pt x="11642" y="468"/>
                      <a:pt x="11675" y="334"/>
                      <a:pt x="11709" y="234"/>
                    </a:cubicBezTo>
                    <a:cubicBezTo>
                      <a:pt x="11775" y="101"/>
                      <a:pt x="11875" y="1"/>
                      <a:pt x="12009" y="1"/>
                    </a:cubicBezTo>
                    <a:cubicBezTo>
                      <a:pt x="12209" y="1"/>
                      <a:pt x="12176" y="201"/>
                      <a:pt x="12176" y="334"/>
                    </a:cubicBezTo>
                    <a:cubicBezTo>
                      <a:pt x="12142" y="3303"/>
                      <a:pt x="12309" y="6305"/>
                      <a:pt x="12042" y="9274"/>
                    </a:cubicBezTo>
                    <a:cubicBezTo>
                      <a:pt x="11942" y="10508"/>
                      <a:pt x="11642" y="11676"/>
                      <a:pt x="10408" y="12376"/>
                    </a:cubicBezTo>
                    <a:cubicBezTo>
                      <a:pt x="10374" y="12376"/>
                      <a:pt x="10341" y="12376"/>
                      <a:pt x="10308" y="12410"/>
                    </a:cubicBezTo>
                    <a:cubicBezTo>
                      <a:pt x="9340" y="12677"/>
                      <a:pt x="8306" y="12576"/>
                      <a:pt x="7306" y="12510"/>
                    </a:cubicBezTo>
                    <a:cubicBezTo>
                      <a:pt x="5671" y="12410"/>
                      <a:pt x="4037" y="12210"/>
                      <a:pt x="2469" y="11709"/>
                    </a:cubicBezTo>
                    <a:cubicBezTo>
                      <a:pt x="1301" y="11342"/>
                      <a:pt x="501" y="10642"/>
                      <a:pt x="301" y="9374"/>
                    </a:cubicBezTo>
                    <a:cubicBezTo>
                      <a:pt x="134" y="8540"/>
                      <a:pt x="34" y="7673"/>
                      <a:pt x="67" y="6839"/>
                    </a:cubicBezTo>
                    <a:cubicBezTo>
                      <a:pt x="67" y="6639"/>
                      <a:pt x="0" y="6372"/>
                      <a:pt x="334" y="6305"/>
                    </a:cubicBezTo>
                    <a:close/>
                  </a:path>
                </a:pathLst>
              </a:custGeom>
              <a:solidFill>
                <a:srgbClr val="D58D2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69" name="Google Shape;15269;p43"/>
              <p:cNvSpPr/>
              <p:nvPr/>
            </p:nvSpPr>
            <p:spPr>
              <a:xfrm>
                <a:off x="4586300" y="2990925"/>
                <a:ext cx="276900" cy="165150"/>
              </a:xfrm>
              <a:custGeom>
                <a:rect b="b" l="l" r="r" t="t"/>
                <a:pathLst>
                  <a:path extrusionOk="0" h="6606" w="11076">
                    <a:moveTo>
                      <a:pt x="168" y="1769"/>
                    </a:moveTo>
                    <a:cubicBezTo>
                      <a:pt x="668" y="1135"/>
                      <a:pt x="1368" y="735"/>
                      <a:pt x="2169" y="568"/>
                    </a:cubicBezTo>
                    <a:cubicBezTo>
                      <a:pt x="3737" y="268"/>
                      <a:pt x="5305" y="1"/>
                      <a:pt x="6939" y="234"/>
                    </a:cubicBezTo>
                    <a:cubicBezTo>
                      <a:pt x="7806" y="334"/>
                      <a:pt x="8607" y="635"/>
                      <a:pt x="9374" y="1035"/>
                    </a:cubicBezTo>
                    <a:cubicBezTo>
                      <a:pt x="9841" y="1268"/>
                      <a:pt x="10175" y="1702"/>
                      <a:pt x="10275" y="2202"/>
                    </a:cubicBezTo>
                    <a:cubicBezTo>
                      <a:pt x="10542" y="3437"/>
                      <a:pt x="10742" y="4704"/>
                      <a:pt x="11009" y="5938"/>
                    </a:cubicBezTo>
                    <a:cubicBezTo>
                      <a:pt x="11075" y="6305"/>
                      <a:pt x="10875" y="6305"/>
                      <a:pt x="10608" y="6339"/>
                    </a:cubicBezTo>
                    <a:cubicBezTo>
                      <a:pt x="7273" y="6606"/>
                      <a:pt x="3937" y="6372"/>
                      <a:pt x="601" y="6305"/>
                    </a:cubicBezTo>
                    <a:cubicBezTo>
                      <a:pt x="301" y="6272"/>
                      <a:pt x="168" y="6139"/>
                      <a:pt x="134" y="5805"/>
                    </a:cubicBezTo>
                    <a:cubicBezTo>
                      <a:pt x="34" y="4671"/>
                      <a:pt x="1" y="3570"/>
                      <a:pt x="34" y="2436"/>
                    </a:cubicBezTo>
                    <a:cubicBezTo>
                      <a:pt x="34" y="2202"/>
                      <a:pt x="67" y="1969"/>
                      <a:pt x="168" y="1769"/>
                    </a:cubicBezTo>
                    <a:close/>
                  </a:path>
                </a:pathLst>
              </a:custGeom>
              <a:solidFill>
                <a:srgbClr val="E6E7E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70" name="Google Shape;15270;p43"/>
              <p:cNvSpPr/>
              <p:nvPr/>
            </p:nvSpPr>
            <p:spPr>
              <a:xfrm>
                <a:off x="4662200" y="2382175"/>
                <a:ext cx="140125" cy="271050"/>
              </a:xfrm>
              <a:custGeom>
                <a:rect b="b" l="l" r="r" t="t"/>
                <a:pathLst>
                  <a:path extrusionOk="0" h="10842" w="5605">
                    <a:moveTo>
                      <a:pt x="4737" y="400"/>
                    </a:moveTo>
                    <a:cubicBezTo>
                      <a:pt x="5037" y="3236"/>
                      <a:pt x="5271" y="6104"/>
                      <a:pt x="5571" y="8940"/>
                    </a:cubicBezTo>
                    <a:cubicBezTo>
                      <a:pt x="5604" y="9240"/>
                      <a:pt x="5538" y="9407"/>
                      <a:pt x="5237" y="9507"/>
                    </a:cubicBezTo>
                    <a:cubicBezTo>
                      <a:pt x="4704" y="9740"/>
                      <a:pt x="4170" y="9974"/>
                      <a:pt x="3636" y="10241"/>
                    </a:cubicBezTo>
                    <a:cubicBezTo>
                      <a:pt x="2469" y="10841"/>
                      <a:pt x="1301" y="10774"/>
                      <a:pt x="134" y="10241"/>
                    </a:cubicBezTo>
                    <a:cubicBezTo>
                      <a:pt x="0" y="10041"/>
                      <a:pt x="67" y="9774"/>
                      <a:pt x="100" y="9540"/>
                    </a:cubicBezTo>
                    <a:cubicBezTo>
                      <a:pt x="267" y="7772"/>
                      <a:pt x="401" y="6004"/>
                      <a:pt x="667" y="4236"/>
                    </a:cubicBezTo>
                    <a:cubicBezTo>
                      <a:pt x="734" y="3603"/>
                      <a:pt x="667" y="2969"/>
                      <a:pt x="701" y="2335"/>
                    </a:cubicBezTo>
                    <a:cubicBezTo>
                      <a:pt x="701" y="1735"/>
                      <a:pt x="667" y="1101"/>
                      <a:pt x="701" y="500"/>
                    </a:cubicBezTo>
                    <a:cubicBezTo>
                      <a:pt x="701" y="167"/>
                      <a:pt x="834" y="0"/>
                      <a:pt x="1201" y="33"/>
                    </a:cubicBezTo>
                    <a:cubicBezTo>
                      <a:pt x="2235" y="33"/>
                      <a:pt x="3303" y="33"/>
                      <a:pt x="4337" y="33"/>
                    </a:cubicBezTo>
                    <a:cubicBezTo>
                      <a:pt x="4637" y="0"/>
                      <a:pt x="4737" y="134"/>
                      <a:pt x="4737" y="400"/>
                    </a:cubicBezTo>
                    <a:close/>
                  </a:path>
                </a:pathLst>
              </a:custGeom>
              <a:solidFill>
                <a:srgbClr val="E7E8E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71" name="Google Shape;15271;p43"/>
              <p:cNvSpPr/>
              <p:nvPr/>
            </p:nvSpPr>
            <p:spPr>
              <a:xfrm>
                <a:off x="4528775" y="2666525"/>
                <a:ext cx="131775" cy="480375"/>
              </a:xfrm>
              <a:custGeom>
                <a:rect b="b" l="l" r="r" t="t"/>
                <a:pathLst>
                  <a:path extrusionOk="0" h="19215" w="5271">
                    <a:moveTo>
                      <a:pt x="5271" y="735"/>
                    </a:moveTo>
                    <a:cubicBezTo>
                      <a:pt x="5170" y="768"/>
                      <a:pt x="5104" y="801"/>
                      <a:pt x="5070" y="935"/>
                    </a:cubicBezTo>
                    <a:cubicBezTo>
                      <a:pt x="4770" y="2669"/>
                      <a:pt x="3970" y="4237"/>
                      <a:pt x="3436" y="5938"/>
                    </a:cubicBezTo>
                    <a:cubicBezTo>
                      <a:pt x="3036" y="7173"/>
                      <a:pt x="2902" y="8474"/>
                      <a:pt x="2669" y="9775"/>
                    </a:cubicBezTo>
                    <a:cubicBezTo>
                      <a:pt x="2402" y="11142"/>
                      <a:pt x="2502" y="12510"/>
                      <a:pt x="2502" y="13844"/>
                    </a:cubicBezTo>
                    <a:cubicBezTo>
                      <a:pt x="2502" y="13911"/>
                      <a:pt x="2569" y="14011"/>
                      <a:pt x="2602" y="14078"/>
                    </a:cubicBezTo>
                    <a:cubicBezTo>
                      <a:pt x="1401" y="15178"/>
                      <a:pt x="1068" y="16713"/>
                      <a:pt x="734" y="18214"/>
                    </a:cubicBezTo>
                    <a:cubicBezTo>
                      <a:pt x="667" y="18447"/>
                      <a:pt x="634" y="18681"/>
                      <a:pt x="567" y="18914"/>
                    </a:cubicBezTo>
                    <a:cubicBezTo>
                      <a:pt x="534" y="19048"/>
                      <a:pt x="500" y="19215"/>
                      <a:pt x="300" y="19215"/>
                    </a:cubicBezTo>
                    <a:cubicBezTo>
                      <a:pt x="67" y="19181"/>
                      <a:pt x="33" y="19015"/>
                      <a:pt x="33" y="18848"/>
                    </a:cubicBezTo>
                    <a:cubicBezTo>
                      <a:pt x="33" y="18047"/>
                      <a:pt x="0" y="17247"/>
                      <a:pt x="33" y="16479"/>
                    </a:cubicBezTo>
                    <a:cubicBezTo>
                      <a:pt x="134" y="14011"/>
                      <a:pt x="100" y="11576"/>
                      <a:pt x="100" y="9107"/>
                    </a:cubicBezTo>
                    <a:cubicBezTo>
                      <a:pt x="100" y="7706"/>
                      <a:pt x="500" y="6439"/>
                      <a:pt x="1334" y="5271"/>
                    </a:cubicBezTo>
                    <a:cubicBezTo>
                      <a:pt x="2368" y="3904"/>
                      <a:pt x="3002" y="2336"/>
                      <a:pt x="3302" y="635"/>
                    </a:cubicBezTo>
                    <a:cubicBezTo>
                      <a:pt x="3436" y="1"/>
                      <a:pt x="3436" y="1"/>
                      <a:pt x="4070" y="234"/>
                    </a:cubicBezTo>
                    <a:cubicBezTo>
                      <a:pt x="4470" y="368"/>
                      <a:pt x="4870" y="568"/>
                      <a:pt x="5271" y="735"/>
                    </a:cubicBezTo>
                    <a:close/>
                  </a:path>
                </a:pathLst>
              </a:custGeom>
              <a:solidFill>
                <a:srgbClr val="94631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72" name="Google Shape;15272;p43"/>
              <p:cNvSpPr/>
              <p:nvPr/>
            </p:nvSpPr>
            <p:spPr>
              <a:xfrm>
                <a:off x="4531275" y="3332000"/>
                <a:ext cx="309400" cy="344450"/>
              </a:xfrm>
              <a:custGeom>
                <a:rect b="b" l="l" r="r" t="t"/>
                <a:pathLst>
                  <a:path extrusionOk="0" h="13778" w="12376">
                    <a:moveTo>
                      <a:pt x="2402" y="6572"/>
                    </a:moveTo>
                    <a:cubicBezTo>
                      <a:pt x="2135" y="7073"/>
                      <a:pt x="2268" y="7606"/>
                      <a:pt x="2302" y="8107"/>
                    </a:cubicBezTo>
                    <a:cubicBezTo>
                      <a:pt x="2335" y="8774"/>
                      <a:pt x="2435" y="9408"/>
                      <a:pt x="2602" y="10041"/>
                    </a:cubicBezTo>
                    <a:cubicBezTo>
                      <a:pt x="2869" y="11009"/>
                      <a:pt x="3603" y="11543"/>
                      <a:pt x="4537" y="11809"/>
                    </a:cubicBezTo>
                    <a:cubicBezTo>
                      <a:pt x="6672" y="12443"/>
                      <a:pt x="8873" y="12710"/>
                      <a:pt x="11108" y="12643"/>
                    </a:cubicBezTo>
                    <a:cubicBezTo>
                      <a:pt x="11542" y="12643"/>
                      <a:pt x="11975" y="12677"/>
                      <a:pt x="12376" y="12677"/>
                    </a:cubicBezTo>
                    <a:cubicBezTo>
                      <a:pt x="11475" y="13244"/>
                      <a:pt x="10441" y="13444"/>
                      <a:pt x="9407" y="13544"/>
                    </a:cubicBezTo>
                    <a:cubicBezTo>
                      <a:pt x="7305" y="13744"/>
                      <a:pt x="5204" y="13777"/>
                      <a:pt x="3136" y="13177"/>
                    </a:cubicBezTo>
                    <a:cubicBezTo>
                      <a:pt x="1334" y="12677"/>
                      <a:pt x="400" y="11576"/>
                      <a:pt x="234" y="9675"/>
                    </a:cubicBezTo>
                    <a:cubicBezTo>
                      <a:pt x="0" y="7206"/>
                      <a:pt x="134" y="4738"/>
                      <a:pt x="100" y="2269"/>
                    </a:cubicBezTo>
                    <a:cubicBezTo>
                      <a:pt x="100" y="1535"/>
                      <a:pt x="100" y="802"/>
                      <a:pt x="100" y="1"/>
                    </a:cubicBezTo>
                    <a:cubicBezTo>
                      <a:pt x="467" y="168"/>
                      <a:pt x="501" y="435"/>
                      <a:pt x="534" y="701"/>
                    </a:cubicBezTo>
                    <a:cubicBezTo>
                      <a:pt x="634" y="1569"/>
                      <a:pt x="701" y="2436"/>
                      <a:pt x="834" y="3303"/>
                    </a:cubicBezTo>
                    <a:cubicBezTo>
                      <a:pt x="968" y="4571"/>
                      <a:pt x="1501" y="5638"/>
                      <a:pt x="2402" y="6572"/>
                    </a:cubicBezTo>
                    <a:close/>
                  </a:path>
                </a:pathLst>
              </a:custGeom>
              <a:solidFill>
                <a:srgbClr val="94631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73" name="Google Shape;15273;p43"/>
              <p:cNvSpPr/>
              <p:nvPr/>
            </p:nvSpPr>
            <p:spPr>
              <a:xfrm>
                <a:off x="4618000" y="2381325"/>
                <a:ext cx="164300" cy="256875"/>
              </a:xfrm>
              <a:custGeom>
                <a:rect b="b" l="l" r="r" t="t"/>
                <a:pathLst>
                  <a:path extrusionOk="0" h="10275" w="6572">
                    <a:moveTo>
                      <a:pt x="6505" y="434"/>
                    </a:moveTo>
                    <a:cubicBezTo>
                      <a:pt x="6438" y="201"/>
                      <a:pt x="6305" y="101"/>
                      <a:pt x="6038" y="101"/>
                    </a:cubicBezTo>
                    <a:cubicBezTo>
                      <a:pt x="5037" y="134"/>
                      <a:pt x="4037" y="134"/>
                      <a:pt x="3036" y="101"/>
                    </a:cubicBezTo>
                    <a:cubicBezTo>
                      <a:pt x="2669" y="101"/>
                      <a:pt x="2602" y="234"/>
                      <a:pt x="2602" y="601"/>
                    </a:cubicBezTo>
                    <a:cubicBezTo>
                      <a:pt x="2636" y="1402"/>
                      <a:pt x="2636" y="2236"/>
                      <a:pt x="2636" y="3070"/>
                    </a:cubicBezTo>
                    <a:cubicBezTo>
                      <a:pt x="2636" y="4704"/>
                      <a:pt x="2302" y="6339"/>
                      <a:pt x="2169" y="8006"/>
                    </a:cubicBezTo>
                    <a:cubicBezTo>
                      <a:pt x="2102" y="8774"/>
                      <a:pt x="2002" y="9508"/>
                      <a:pt x="1902" y="10275"/>
                    </a:cubicBezTo>
                    <a:cubicBezTo>
                      <a:pt x="1468" y="10141"/>
                      <a:pt x="1034" y="9941"/>
                      <a:pt x="601" y="9841"/>
                    </a:cubicBezTo>
                    <a:cubicBezTo>
                      <a:pt x="134" y="9741"/>
                      <a:pt x="0" y="9508"/>
                      <a:pt x="34" y="9007"/>
                    </a:cubicBezTo>
                    <a:cubicBezTo>
                      <a:pt x="334" y="6138"/>
                      <a:pt x="601" y="3270"/>
                      <a:pt x="868" y="368"/>
                    </a:cubicBezTo>
                    <a:cubicBezTo>
                      <a:pt x="901" y="101"/>
                      <a:pt x="1001" y="34"/>
                      <a:pt x="1235" y="34"/>
                    </a:cubicBezTo>
                    <a:cubicBezTo>
                      <a:pt x="2869" y="34"/>
                      <a:pt x="4504" y="34"/>
                      <a:pt x="6138" y="1"/>
                    </a:cubicBezTo>
                    <a:cubicBezTo>
                      <a:pt x="6472" y="1"/>
                      <a:pt x="6572" y="101"/>
                      <a:pt x="6505" y="434"/>
                    </a:cubicBezTo>
                    <a:close/>
                  </a:path>
                </a:pathLst>
              </a:custGeom>
              <a:solidFill>
                <a:srgbClr val="A1A29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74" name="Google Shape;15274;p43"/>
              <p:cNvSpPr/>
              <p:nvPr/>
            </p:nvSpPr>
            <p:spPr>
              <a:xfrm>
                <a:off x="4532925" y="3156050"/>
                <a:ext cx="65075" cy="173475"/>
              </a:xfrm>
              <a:custGeom>
                <a:rect b="b" l="l" r="r" t="t"/>
                <a:pathLst>
                  <a:path extrusionOk="0" h="6939" w="2603">
                    <a:moveTo>
                      <a:pt x="2436" y="34"/>
                    </a:moveTo>
                    <a:cubicBezTo>
                      <a:pt x="2603" y="2336"/>
                      <a:pt x="2403" y="4637"/>
                      <a:pt x="2303" y="6939"/>
                    </a:cubicBezTo>
                    <a:cubicBezTo>
                      <a:pt x="1669" y="6939"/>
                      <a:pt x="1068" y="6805"/>
                      <a:pt x="435" y="6739"/>
                    </a:cubicBezTo>
                    <a:cubicBezTo>
                      <a:pt x="68" y="6705"/>
                      <a:pt x="34" y="6539"/>
                      <a:pt x="34" y="6238"/>
                    </a:cubicBezTo>
                    <a:cubicBezTo>
                      <a:pt x="34" y="4270"/>
                      <a:pt x="34" y="2269"/>
                      <a:pt x="1" y="267"/>
                    </a:cubicBezTo>
                    <a:cubicBezTo>
                      <a:pt x="1" y="1"/>
                      <a:pt x="134" y="1"/>
                      <a:pt x="334" y="1"/>
                    </a:cubicBezTo>
                    <a:cubicBezTo>
                      <a:pt x="1035" y="1"/>
                      <a:pt x="1735" y="34"/>
                      <a:pt x="2436" y="34"/>
                    </a:cubicBezTo>
                    <a:close/>
                  </a:path>
                </a:pathLst>
              </a:custGeom>
              <a:solidFill>
                <a:srgbClr val="791F2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75" name="Google Shape;15275;p43"/>
              <p:cNvSpPr/>
              <p:nvPr/>
            </p:nvSpPr>
            <p:spPr>
              <a:xfrm>
                <a:off x="4631350" y="2250400"/>
                <a:ext cx="154300" cy="123450"/>
              </a:xfrm>
              <a:custGeom>
                <a:rect b="b" l="l" r="r" t="t"/>
                <a:pathLst>
                  <a:path extrusionOk="0" h="4938" w="6172">
                    <a:moveTo>
                      <a:pt x="2001" y="4938"/>
                    </a:moveTo>
                    <a:cubicBezTo>
                      <a:pt x="1768" y="4938"/>
                      <a:pt x="1534" y="4938"/>
                      <a:pt x="1334" y="4938"/>
                    </a:cubicBezTo>
                    <a:cubicBezTo>
                      <a:pt x="367" y="4938"/>
                      <a:pt x="267" y="4871"/>
                      <a:pt x="133" y="3903"/>
                    </a:cubicBezTo>
                    <a:cubicBezTo>
                      <a:pt x="0" y="2736"/>
                      <a:pt x="167" y="1568"/>
                      <a:pt x="434" y="434"/>
                    </a:cubicBezTo>
                    <a:cubicBezTo>
                      <a:pt x="500" y="101"/>
                      <a:pt x="734" y="167"/>
                      <a:pt x="901" y="234"/>
                    </a:cubicBezTo>
                    <a:cubicBezTo>
                      <a:pt x="1334" y="368"/>
                      <a:pt x="1768" y="268"/>
                      <a:pt x="2202" y="134"/>
                    </a:cubicBezTo>
                    <a:cubicBezTo>
                      <a:pt x="2802" y="1"/>
                      <a:pt x="3402" y="134"/>
                      <a:pt x="3970" y="234"/>
                    </a:cubicBezTo>
                    <a:cubicBezTo>
                      <a:pt x="4437" y="268"/>
                      <a:pt x="4904" y="334"/>
                      <a:pt x="5371" y="268"/>
                    </a:cubicBezTo>
                    <a:cubicBezTo>
                      <a:pt x="5737" y="234"/>
                      <a:pt x="5938" y="434"/>
                      <a:pt x="6004" y="801"/>
                    </a:cubicBezTo>
                    <a:cubicBezTo>
                      <a:pt x="6071" y="1168"/>
                      <a:pt x="6104" y="1568"/>
                      <a:pt x="6171" y="1969"/>
                    </a:cubicBezTo>
                    <a:cubicBezTo>
                      <a:pt x="5270" y="2069"/>
                      <a:pt x="4336" y="1969"/>
                      <a:pt x="3402" y="2002"/>
                    </a:cubicBezTo>
                    <a:cubicBezTo>
                      <a:pt x="3236" y="2002"/>
                      <a:pt x="3036" y="2002"/>
                      <a:pt x="2869" y="2002"/>
                    </a:cubicBezTo>
                    <a:cubicBezTo>
                      <a:pt x="2502" y="2002"/>
                      <a:pt x="2335" y="2136"/>
                      <a:pt x="2335" y="2469"/>
                    </a:cubicBezTo>
                    <a:cubicBezTo>
                      <a:pt x="2302" y="2669"/>
                      <a:pt x="2268" y="2869"/>
                      <a:pt x="2168" y="3070"/>
                    </a:cubicBezTo>
                    <a:cubicBezTo>
                      <a:pt x="1801" y="3436"/>
                      <a:pt x="1268" y="3270"/>
                      <a:pt x="901" y="3403"/>
                    </a:cubicBezTo>
                    <a:cubicBezTo>
                      <a:pt x="1268" y="3403"/>
                      <a:pt x="1668" y="3203"/>
                      <a:pt x="2068" y="3537"/>
                    </a:cubicBezTo>
                    <a:cubicBezTo>
                      <a:pt x="2168" y="4004"/>
                      <a:pt x="2235" y="4471"/>
                      <a:pt x="2001" y="4938"/>
                    </a:cubicBezTo>
                    <a:close/>
                  </a:path>
                </a:pathLst>
              </a:custGeom>
              <a:solidFill>
                <a:srgbClr val="94631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76" name="Google Shape;15276;p43"/>
              <p:cNvSpPr/>
              <p:nvPr/>
            </p:nvSpPr>
            <p:spPr>
              <a:xfrm>
                <a:off x="4681375" y="2296275"/>
                <a:ext cx="109275" cy="80075"/>
              </a:xfrm>
              <a:custGeom>
                <a:rect b="b" l="l" r="r" t="t"/>
                <a:pathLst>
                  <a:path extrusionOk="0" h="3203" w="4371">
                    <a:moveTo>
                      <a:pt x="0" y="3103"/>
                    </a:moveTo>
                    <a:cubicBezTo>
                      <a:pt x="0" y="2636"/>
                      <a:pt x="0" y="2135"/>
                      <a:pt x="0" y="1668"/>
                    </a:cubicBezTo>
                    <a:cubicBezTo>
                      <a:pt x="67" y="1535"/>
                      <a:pt x="234" y="1535"/>
                      <a:pt x="367" y="1535"/>
                    </a:cubicBezTo>
                    <a:cubicBezTo>
                      <a:pt x="1168" y="1501"/>
                      <a:pt x="1935" y="1468"/>
                      <a:pt x="2636" y="1535"/>
                    </a:cubicBezTo>
                    <a:cubicBezTo>
                      <a:pt x="2102" y="1435"/>
                      <a:pt x="1435" y="1401"/>
                      <a:pt x="768" y="1401"/>
                    </a:cubicBezTo>
                    <a:cubicBezTo>
                      <a:pt x="534" y="1401"/>
                      <a:pt x="267" y="1435"/>
                      <a:pt x="101" y="1235"/>
                    </a:cubicBezTo>
                    <a:cubicBezTo>
                      <a:pt x="134" y="901"/>
                      <a:pt x="167" y="567"/>
                      <a:pt x="201" y="234"/>
                    </a:cubicBezTo>
                    <a:cubicBezTo>
                      <a:pt x="201" y="100"/>
                      <a:pt x="267" y="0"/>
                      <a:pt x="434" y="0"/>
                    </a:cubicBezTo>
                    <a:cubicBezTo>
                      <a:pt x="1635" y="34"/>
                      <a:pt x="2836" y="34"/>
                      <a:pt x="4037" y="67"/>
                    </a:cubicBezTo>
                    <a:cubicBezTo>
                      <a:pt x="4103" y="67"/>
                      <a:pt x="4137" y="100"/>
                      <a:pt x="4170" y="134"/>
                    </a:cubicBezTo>
                    <a:cubicBezTo>
                      <a:pt x="4370" y="1001"/>
                      <a:pt x="4203" y="1868"/>
                      <a:pt x="4037" y="2702"/>
                    </a:cubicBezTo>
                    <a:cubicBezTo>
                      <a:pt x="4003" y="2936"/>
                      <a:pt x="3903" y="3036"/>
                      <a:pt x="3670" y="3069"/>
                    </a:cubicBezTo>
                    <a:cubicBezTo>
                      <a:pt x="2469" y="3136"/>
                      <a:pt x="1235" y="3203"/>
                      <a:pt x="0" y="3103"/>
                    </a:cubicBezTo>
                    <a:close/>
                  </a:path>
                </a:pathLst>
              </a:custGeom>
              <a:solidFill>
                <a:srgbClr val="D58D2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77" name="Google Shape;15277;p43"/>
              <p:cNvSpPr/>
              <p:nvPr/>
            </p:nvSpPr>
            <p:spPr>
              <a:xfrm>
                <a:off x="4653025" y="2625675"/>
                <a:ext cx="157625" cy="68400"/>
              </a:xfrm>
              <a:custGeom>
                <a:rect b="b" l="l" r="r" t="t"/>
                <a:pathLst>
                  <a:path extrusionOk="0" h="2736" w="6305">
                    <a:moveTo>
                      <a:pt x="401" y="934"/>
                    </a:moveTo>
                    <a:cubicBezTo>
                      <a:pt x="934" y="1034"/>
                      <a:pt x="1435" y="1268"/>
                      <a:pt x="2002" y="1301"/>
                    </a:cubicBezTo>
                    <a:cubicBezTo>
                      <a:pt x="2769" y="1335"/>
                      <a:pt x="3503" y="1201"/>
                      <a:pt x="4170" y="801"/>
                    </a:cubicBezTo>
                    <a:cubicBezTo>
                      <a:pt x="4670" y="501"/>
                      <a:pt x="5204" y="334"/>
                      <a:pt x="5738" y="100"/>
                    </a:cubicBezTo>
                    <a:cubicBezTo>
                      <a:pt x="6005" y="0"/>
                      <a:pt x="6071" y="67"/>
                      <a:pt x="6071" y="301"/>
                    </a:cubicBezTo>
                    <a:cubicBezTo>
                      <a:pt x="6171" y="1268"/>
                      <a:pt x="6305" y="1034"/>
                      <a:pt x="5471" y="1435"/>
                    </a:cubicBezTo>
                    <a:cubicBezTo>
                      <a:pt x="5438" y="1468"/>
                      <a:pt x="5371" y="1501"/>
                      <a:pt x="5337" y="1501"/>
                    </a:cubicBezTo>
                    <a:cubicBezTo>
                      <a:pt x="2569" y="2736"/>
                      <a:pt x="3436" y="2636"/>
                      <a:pt x="401" y="1968"/>
                    </a:cubicBezTo>
                    <a:cubicBezTo>
                      <a:pt x="0" y="1635"/>
                      <a:pt x="234" y="1268"/>
                      <a:pt x="401" y="934"/>
                    </a:cubicBezTo>
                    <a:close/>
                  </a:path>
                </a:pathLst>
              </a:custGeom>
              <a:solidFill>
                <a:srgbClr val="BD862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78" name="Google Shape;15278;p43"/>
              <p:cNvSpPr/>
              <p:nvPr/>
            </p:nvSpPr>
            <p:spPr>
              <a:xfrm>
                <a:off x="4631350" y="2218725"/>
                <a:ext cx="160950" cy="31700"/>
              </a:xfrm>
              <a:custGeom>
                <a:rect b="b" l="l" r="r" t="t"/>
                <a:pathLst>
                  <a:path extrusionOk="0" h="1268" w="6438">
                    <a:moveTo>
                      <a:pt x="5371" y="1268"/>
                    </a:moveTo>
                    <a:cubicBezTo>
                      <a:pt x="4637" y="1201"/>
                      <a:pt x="3903" y="1201"/>
                      <a:pt x="3169" y="1068"/>
                    </a:cubicBezTo>
                    <a:cubicBezTo>
                      <a:pt x="2468" y="967"/>
                      <a:pt x="1768" y="1168"/>
                      <a:pt x="1067" y="1168"/>
                    </a:cubicBezTo>
                    <a:cubicBezTo>
                      <a:pt x="901" y="1168"/>
                      <a:pt x="767" y="1168"/>
                      <a:pt x="600" y="1134"/>
                    </a:cubicBezTo>
                    <a:cubicBezTo>
                      <a:pt x="400" y="1101"/>
                      <a:pt x="67" y="1168"/>
                      <a:pt x="33" y="834"/>
                    </a:cubicBezTo>
                    <a:cubicBezTo>
                      <a:pt x="0" y="500"/>
                      <a:pt x="234" y="334"/>
                      <a:pt x="534" y="267"/>
                    </a:cubicBezTo>
                    <a:cubicBezTo>
                      <a:pt x="1368" y="33"/>
                      <a:pt x="2268" y="0"/>
                      <a:pt x="3169" y="67"/>
                    </a:cubicBezTo>
                    <a:cubicBezTo>
                      <a:pt x="3836" y="100"/>
                      <a:pt x="4537" y="167"/>
                      <a:pt x="5204" y="234"/>
                    </a:cubicBezTo>
                    <a:cubicBezTo>
                      <a:pt x="5671" y="300"/>
                      <a:pt x="6171" y="334"/>
                      <a:pt x="6371" y="901"/>
                    </a:cubicBezTo>
                    <a:cubicBezTo>
                      <a:pt x="6438" y="1134"/>
                      <a:pt x="6438" y="1268"/>
                      <a:pt x="6138" y="1268"/>
                    </a:cubicBezTo>
                    <a:cubicBezTo>
                      <a:pt x="5871" y="1234"/>
                      <a:pt x="5604" y="1268"/>
                      <a:pt x="5371" y="1268"/>
                    </a:cubicBezTo>
                    <a:close/>
                  </a:path>
                </a:pathLst>
              </a:custGeom>
              <a:solidFill>
                <a:srgbClr val="A0283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79" name="Google Shape;15279;p43"/>
              <p:cNvSpPr/>
              <p:nvPr/>
            </p:nvSpPr>
            <p:spPr>
              <a:xfrm>
                <a:off x="4553775" y="3335350"/>
                <a:ext cx="37550" cy="142625"/>
              </a:xfrm>
              <a:custGeom>
                <a:rect b="b" l="l" r="r" t="t"/>
                <a:pathLst>
                  <a:path extrusionOk="0" h="5705" w="1502">
                    <a:moveTo>
                      <a:pt x="1502" y="167"/>
                    </a:moveTo>
                    <a:cubicBezTo>
                      <a:pt x="1268" y="2035"/>
                      <a:pt x="1402" y="3870"/>
                      <a:pt x="1368" y="5704"/>
                    </a:cubicBezTo>
                    <a:cubicBezTo>
                      <a:pt x="601" y="4804"/>
                      <a:pt x="301" y="3703"/>
                      <a:pt x="168" y="2536"/>
                    </a:cubicBezTo>
                    <a:cubicBezTo>
                      <a:pt x="68" y="1835"/>
                      <a:pt x="68" y="1068"/>
                      <a:pt x="34" y="334"/>
                    </a:cubicBezTo>
                    <a:cubicBezTo>
                      <a:pt x="1" y="100"/>
                      <a:pt x="68" y="0"/>
                      <a:pt x="334" y="67"/>
                    </a:cubicBezTo>
                    <a:cubicBezTo>
                      <a:pt x="701" y="100"/>
                      <a:pt x="1102" y="134"/>
                      <a:pt x="1502" y="167"/>
                    </a:cubicBezTo>
                    <a:close/>
                  </a:path>
                </a:pathLst>
              </a:custGeom>
              <a:solidFill>
                <a:srgbClr val="A1A19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80" name="Google Shape;15280;p43"/>
              <p:cNvSpPr/>
              <p:nvPr/>
            </p:nvSpPr>
            <p:spPr>
              <a:xfrm>
                <a:off x="4549625" y="3035125"/>
                <a:ext cx="51725" cy="115125"/>
              </a:xfrm>
              <a:custGeom>
                <a:rect b="b" l="l" r="r" t="t"/>
                <a:pathLst>
                  <a:path extrusionOk="0" h="4605" w="2069">
                    <a:moveTo>
                      <a:pt x="1635" y="1"/>
                    </a:moveTo>
                    <a:cubicBezTo>
                      <a:pt x="1635" y="1368"/>
                      <a:pt x="1668" y="2736"/>
                      <a:pt x="1735" y="4104"/>
                    </a:cubicBezTo>
                    <a:cubicBezTo>
                      <a:pt x="1735" y="4371"/>
                      <a:pt x="1868" y="4437"/>
                      <a:pt x="2068" y="4537"/>
                    </a:cubicBezTo>
                    <a:cubicBezTo>
                      <a:pt x="1468" y="4604"/>
                      <a:pt x="867" y="4404"/>
                      <a:pt x="267" y="4471"/>
                    </a:cubicBezTo>
                    <a:cubicBezTo>
                      <a:pt x="133" y="4471"/>
                      <a:pt x="0" y="4404"/>
                      <a:pt x="67" y="4204"/>
                    </a:cubicBezTo>
                    <a:cubicBezTo>
                      <a:pt x="400" y="2903"/>
                      <a:pt x="567" y="1535"/>
                      <a:pt x="1334" y="334"/>
                    </a:cubicBezTo>
                    <a:cubicBezTo>
                      <a:pt x="1434" y="234"/>
                      <a:pt x="1534" y="134"/>
                      <a:pt x="1635" y="1"/>
                    </a:cubicBezTo>
                    <a:close/>
                  </a:path>
                </a:pathLst>
              </a:custGeom>
              <a:solidFill>
                <a:srgbClr val="A0A19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81" name="Google Shape;15281;p43"/>
              <p:cNvSpPr/>
              <p:nvPr/>
            </p:nvSpPr>
            <p:spPr>
              <a:xfrm>
                <a:off x="4612150" y="2629850"/>
                <a:ext cx="53400" cy="45050"/>
              </a:xfrm>
              <a:custGeom>
                <a:rect b="b" l="l" r="r" t="t"/>
                <a:pathLst>
                  <a:path extrusionOk="0" h="1802" w="2136">
                    <a:moveTo>
                      <a:pt x="2036" y="767"/>
                    </a:moveTo>
                    <a:cubicBezTo>
                      <a:pt x="2136" y="1101"/>
                      <a:pt x="1769" y="1468"/>
                      <a:pt x="2036" y="1801"/>
                    </a:cubicBezTo>
                    <a:cubicBezTo>
                      <a:pt x="1502" y="1668"/>
                      <a:pt x="968" y="1535"/>
                      <a:pt x="468" y="1334"/>
                    </a:cubicBezTo>
                    <a:cubicBezTo>
                      <a:pt x="234" y="1234"/>
                      <a:pt x="1" y="300"/>
                      <a:pt x="168" y="100"/>
                    </a:cubicBezTo>
                    <a:cubicBezTo>
                      <a:pt x="268" y="0"/>
                      <a:pt x="368" y="67"/>
                      <a:pt x="501" y="100"/>
                    </a:cubicBezTo>
                    <a:cubicBezTo>
                      <a:pt x="1035" y="267"/>
                      <a:pt x="1535" y="501"/>
                      <a:pt x="2036" y="767"/>
                    </a:cubicBezTo>
                    <a:close/>
                  </a:path>
                </a:pathLst>
              </a:custGeom>
              <a:solidFill>
                <a:srgbClr val="835E1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82" name="Google Shape;15282;p43"/>
              <p:cNvSpPr/>
              <p:nvPr/>
            </p:nvSpPr>
            <p:spPr>
              <a:xfrm>
                <a:off x="4779775" y="2703225"/>
                <a:ext cx="81750" cy="213525"/>
              </a:xfrm>
              <a:custGeom>
                <a:rect b="b" l="l" r="r" t="t"/>
                <a:pathLst>
                  <a:path extrusionOk="0" h="8541" w="3270">
                    <a:moveTo>
                      <a:pt x="67" y="1101"/>
                    </a:moveTo>
                    <a:cubicBezTo>
                      <a:pt x="67" y="768"/>
                      <a:pt x="34" y="568"/>
                      <a:pt x="67" y="368"/>
                    </a:cubicBezTo>
                    <a:cubicBezTo>
                      <a:pt x="67" y="234"/>
                      <a:pt x="34" y="67"/>
                      <a:pt x="201" y="34"/>
                    </a:cubicBezTo>
                    <a:cubicBezTo>
                      <a:pt x="401" y="1"/>
                      <a:pt x="468" y="167"/>
                      <a:pt x="501" y="301"/>
                    </a:cubicBezTo>
                    <a:cubicBezTo>
                      <a:pt x="568" y="501"/>
                      <a:pt x="601" y="668"/>
                      <a:pt x="601" y="868"/>
                    </a:cubicBezTo>
                    <a:cubicBezTo>
                      <a:pt x="768" y="1902"/>
                      <a:pt x="1402" y="2703"/>
                      <a:pt x="1969" y="3470"/>
                    </a:cubicBezTo>
                    <a:cubicBezTo>
                      <a:pt x="2636" y="4370"/>
                      <a:pt x="3036" y="5304"/>
                      <a:pt x="3136" y="6372"/>
                    </a:cubicBezTo>
                    <a:cubicBezTo>
                      <a:pt x="3203" y="6772"/>
                      <a:pt x="3236" y="7206"/>
                      <a:pt x="3236" y="7606"/>
                    </a:cubicBezTo>
                    <a:cubicBezTo>
                      <a:pt x="3270" y="7739"/>
                      <a:pt x="3236" y="7906"/>
                      <a:pt x="3203" y="8073"/>
                    </a:cubicBezTo>
                    <a:cubicBezTo>
                      <a:pt x="3136" y="8273"/>
                      <a:pt x="3069" y="8540"/>
                      <a:pt x="2803" y="8540"/>
                    </a:cubicBezTo>
                    <a:cubicBezTo>
                      <a:pt x="2536" y="8540"/>
                      <a:pt x="2469" y="8307"/>
                      <a:pt x="2402" y="8073"/>
                    </a:cubicBezTo>
                    <a:cubicBezTo>
                      <a:pt x="2269" y="7339"/>
                      <a:pt x="2135" y="6572"/>
                      <a:pt x="2035" y="5838"/>
                    </a:cubicBezTo>
                    <a:cubicBezTo>
                      <a:pt x="1935" y="5371"/>
                      <a:pt x="1769" y="4937"/>
                      <a:pt x="1502" y="4571"/>
                    </a:cubicBezTo>
                    <a:cubicBezTo>
                      <a:pt x="968" y="3903"/>
                      <a:pt x="601" y="3170"/>
                      <a:pt x="267" y="2369"/>
                    </a:cubicBezTo>
                    <a:cubicBezTo>
                      <a:pt x="101" y="1935"/>
                      <a:pt x="1" y="1468"/>
                      <a:pt x="67" y="1101"/>
                    </a:cubicBezTo>
                    <a:close/>
                  </a:path>
                </a:pathLst>
              </a:custGeom>
              <a:solidFill>
                <a:srgbClr val="EAC69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83" name="Google Shape;15283;p43"/>
              <p:cNvSpPr/>
              <p:nvPr/>
            </p:nvSpPr>
            <p:spPr>
              <a:xfrm>
                <a:off x="4789775" y="2840000"/>
                <a:ext cx="23375" cy="23375"/>
              </a:xfrm>
              <a:custGeom>
                <a:rect b="b" l="l" r="r" t="t"/>
                <a:pathLst>
                  <a:path extrusionOk="0" h="935" w="935">
                    <a:moveTo>
                      <a:pt x="902" y="367"/>
                    </a:moveTo>
                    <a:cubicBezTo>
                      <a:pt x="935" y="801"/>
                      <a:pt x="768" y="934"/>
                      <a:pt x="468" y="934"/>
                    </a:cubicBezTo>
                    <a:cubicBezTo>
                      <a:pt x="168" y="934"/>
                      <a:pt x="1" y="734"/>
                      <a:pt x="1" y="501"/>
                    </a:cubicBezTo>
                    <a:cubicBezTo>
                      <a:pt x="1" y="200"/>
                      <a:pt x="201" y="0"/>
                      <a:pt x="501" y="0"/>
                    </a:cubicBezTo>
                    <a:cubicBezTo>
                      <a:pt x="801" y="0"/>
                      <a:pt x="902" y="234"/>
                      <a:pt x="902" y="367"/>
                    </a:cubicBezTo>
                    <a:close/>
                  </a:path>
                </a:pathLst>
              </a:custGeom>
              <a:solidFill>
                <a:srgbClr val="E9C4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84" name="Google Shape;15284;p43"/>
              <p:cNvSpPr/>
              <p:nvPr/>
            </p:nvSpPr>
            <p:spPr>
              <a:xfrm>
                <a:off x="4761425" y="2880025"/>
                <a:ext cx="23375" cy="24200"/>
              </a:xfrm>
              <a:custGeom>
                <a:rect b="b" l="l" r="r" t="t"/>
                <a:pathLst>
                  <a:path extrusionOk="0" h="968" w="935">
                    <a:moveTo>
                      <a:pt x="468" y="968"/>
                    </a:moveTo>
                    <a:cubicBezTo>
                      <a:pt x="201" y="901"/>
                      <a:pt x="1" y="768"/>
                      <a:pt x="1" y="467"/>
                    </a:cubicBezTo>
                    <a:cubicBezTo>
                      <a:pt x="34" y="200"/>
                      <a:pt x="168" y="0"/>
                      <a:pt x="468" y="34"/>
                    </a:cubicBezTo>
                    <a:cubicBezTo>
                      <a:pt x="768" y="67"/>
                      <a:pt x="935" y="267"/>
                      <a:pt x="901" y="567"/>
                    </a:cubicBezTo>
                    <a:cubicBezTo>
                      <a:pt x="901" y="834"/>
                      <a:pt x="735" y="968"/>
                      <a:pt x="468" y="968"/>
                    </a:cubicBezTo>
                    <a:close/>
                  </a:path>
                </a:pathLst>
              </a:custGeom>
              <a:solidFill>
                <a:srgbClr val="E9C4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85" name="Google Shape;15285;p43"/>
              <p:cNvSpPr/>
              <p:nvPr/>
            </p:nvSpPr>
            <p:spPr>
              <a:xfrm>
                <a:off x="4765600" y="2810800"/>
                <a:ext cx="20875" cy="21700"/>
              </a:xfrm>
              <a:custGeom>
                <a:rect b="b" l="l" r="r" t="t"/>
                <a:pathLst>
                  <a:path extrusionOk="0" h="868" w="835">
                    <a:moveTo>
                      <a:pt x="834" y="468"/>
                    </a:moveTo>
                    <a:cubicBezTo>
                      <a:pt x="834" y="768"/>
                      <a:pt x="634" y="868"/>
                      <a:pt x="401" y="868"/>
                    </a:cubicBezTo>
                    <a:cubicBezTo>
                      <a:pt x="101" y="868"/>
                      <a:pt x="1" y="701"/>
                      <a:pt x="1" y="434"/>
                    </a:cubicBezTo>
                    <a:cubicBezTo>
                      <a:pt x="1" y="167"/>
                      <a:pt x="134" y="1"/>
                      <a:pt x="401" y="34"/>
                    </a:cubicBezTo>
                    <a:cubicBezTo>
                      <a:pt x="701" y="34"/>
                      <a:pt x="834" y="234"/>
                      <a:pt x="834" y="468"/>
                    </a:cubicBezTo>
                    <a:close/>
                  </a:path>
                </a:pathLst>
              </a:custGeom>
              <a:solidFill>
                <a:srgbClr val="E9C38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86" name="Google Shape;15286;p43"/>
              <p:cNvSpPr/>
              <p:nvPr/>
            </p:nvSpPr>
            <p:spPr>
              <a:xfrm>
                <a:off x="4647175" y="2324625"/>
                <a:ext cx="110950" cy="13375"/>
              </a:xfrm>
              <a:custGeom>
                <a:rect b="b" l="l" r="r" t="t"/>
                <a:pathLst>
                  <a:path extrusionOk="0" h="535" w="4438">
                    <a:moveTo>
                      <a:pt x="1469" y="101"/>
                    </a:moveTo>
                    <a:cubicBezTo>
                      <a:pt x="2469" y="134"/>
                      <a:pt x="3470" y="0"/>
                      <a:pt x="4437" y="534"/>
                    </a:cubicBezTo>
                    <a:lnTo>
                      <a:pt x="1368" y="534"/>
                    </a:lnTo>
                    <a:lnTo>
                      <a:pt x="1" y="534"/>
                    </a:lnTo>
                    <a:cubicBezTo>
                      <a:pt x="468" y="201"/>
                      <a:pt x="968" y="234"/>
                      <a:pt x="1469" y="101"/>
                    </a:cubicBezTo>
                    <a:close/>
                  </a:path>
                </a:pathLst>
              </a:custGeom>
              <a:solidFill>
                <a:srgbClr val="0D090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287" name="Google Shape;15287;p43"/>
          <p:cNvGrpSpPr/>
          <p:nvPr/>
        </p:nvGrpSpPr>
        <p:grpSpPr>
          <a:xfrm rot="517173">
            <a:off x="229977" y="3703543"/>
            <a:ext cx="326308" cy="1225702"/>
            <a:chOff x="893375" y="597588"/>
            <a:chExt cx="390300" cy="1466075"/>
          </a:xfrm>
        </p:grpSpPr>
        <p:grpSp>
          <p:nvGrpSpPr>
            <p:cNvPr id="15288" name="Google Shape;15288;p43"/>
            <p:cNvGrpSpPr/>
            <p:nvPr/>
          </p:nvGrpSpPr>
          <p:grpSpPr>
            <a:xfrm>
              <a:off x="893375" y="597588"/>
              <a:ext cx="390300" cy="1466075"/>
              <a:chOff x="3632775" y="3581350"/>
              <a:chExt cx="390300" cy="1466075"/>
            </a:xfrm>
          </p:grpSpPr>
          <p:sp>
            <p:nvSpPr>
              <p:cNvPr id="15289" name="Google Shape;15289;p43"/>
              <p:cNvSpPr/>
              <p:nvPr/>
            </p:nvSpPr>
            <p:spPr>
              <a:xfrm>
                <a:off x="3632775" y="3581350"/>
                <a:ext cx="390300" cy="1466075"/>
              </a:xfrm>
              <a:custGeom>
                <a:rect b="b" l="l" r="r" t="t"/>
                <a:pathLst>
                  <a:path extrusionOk="0" h="58643" w="15612">
                    <a:moveTo>
                      <a:pt x="7772" y="58542"/>
                    </a:moveTo>
                    <a:cubicBezTo>
                      <a:pt x="6305" y="58642"/>
                      <a:pt x="4904" y="58509"/>
                      <a:pt x="3603" y="57942"/>
                    </a:cubicBezTo>
                    <a:cubicBezTo>
                      <a:pt x="2235" y="57374"/>
                      <a:pt x="1201" y="56374"/>
                      <a:pt x="434" y="55106"/>
                    </a:cubicBezTo>
                    <a:cubicBezTo>
                      <a:pt x="100" y="54572"/>
                      <a:pt x="0" y="54005"/>
                      <a:pt x="0" y="53372"/>
                    </a:cubicBezTo>
                    <a:cubicBezTo>
                      <a:pt x="167" y="49569"/>
                      <a:pt x="267" y="45733"/>
                      <a:pt x="267" y="41930"/>
                    </a:cubicBezTo>
                    <a:cubicBezTo>
                      <a:pt x="234" y="36960"/>
                      <a:pt x="234" y="31990"/>
                      <a:pt x="267" y="27053"/>
                    </a:cubicBezTo>
                    <a:cubicBezTo>
                      <a:pt x="267" y="25585"/>
                      <a:pt x="234" y="24117"/>
                      <a:pt x="534" y="22683"/>
                    </a:cubicBezTo>
                    <a:cubicBezTo>
                      <a:pt x="734" y="21816"/>
                      <a:pt x="1101" y="21015"/>
                      <a:pt x="1735" y="20381"/>
                    </a:cubicBezTo>
                    <a:cubicBezTo>
                      <a:pt x="2902" y="19314"/>
                      <a:pt x="3336" y="17946"/>
                      <a:pt x="3536" y="16412"/>
                    </a:cubicBezTo>
                    <a:cubicBezTo>
                      <a:pt x="3936" y="12976"/>
                      <a:pt x="4337" y="9540"/>
                      <a:pt x="4737" y="6104"/>
                    </a:cubicBezTo>
                    <a:cubicBezTo>
                      <a:pt x="4837" y="5337"/>
                      <a:pt x="4870" y="4570"/>
                      <a:pt x="4537" y="3836"/>
                    </a:cubicBezTo>
                    <a:cubicBezTo>
                      <a:pt x="4403" y="3536"/>
                      <a:pt x="4403" y="3169"/>
                      <a:pt x="4403" y="2835"/>
                    </a:cubicBezTo>
                    <a:cubicBezTo>
                      <a:pt x="4370" y="2435"/>
                      <a:pt x="4370" y="2035"/>
                      <a:pt x="4203" y="1635"/>
                    </a:cubicBezTo>
                    <a:cubicBezTo>
                      <a:pt x="3970" y="1134"/>
                      <a:pt x="4537" y="367"/>
                      <a:pt x="5237" y="234"/>
                    </a:cubicBezTo>
                    <a:cubicBezTo>
                      <a:pt x="5704" y="133"/>
                      <a:pt x="6205" y="67"/>
                      <a:pt x="6705" y="67"/>
                    </a:cubicBezTo>
                    <a:cubicBezTo>
                      <a:pt x="7906" y="0"/>
                      <a:pt x="9107" y="33"/>
                      <a:pt x="10274" y="300"/>
                    </a:cubicBezTo>
                    <a:cubicBezTo>
                      <a:pt x="10875" y="434"/>
                      <a:pt x="11275" y="734"/>
                      <a:pt x="11408" y="1334"/>
                    </a:cubicBezTo>
                    <a:cubicBezTo>
                      <a:pt x="11442" y="1468"/>
                      <a:pt x="11442" y="1635"/>
                      <a:pt x="11408" y="1735"/>
                    </a:cubicBezTo>
                    <a:cubicBezTo>
                      <a:pt x="10941" y="3469"/>
                      <a:pt x="10608" y="5170"/>
                      <a:pt x="10841" y="6972"/>
                    </a:cubicBezTo>
                    <a:cubicBezTo>
                      <a:pt x="11275" y="10074"/>
                      <a:pt x="11608" y="13176"/>
                      <a:pt x="11942" y="16278"/>
                    </a:cubicBezTo>
                    <a:cubicBezTo>
                      <a:pt x="12142" y="17913"/>
                      <a:pt x="12676" y="19347"/>
                      <a:pt x="13877" y="20515"/>
                    </a:cubicBezTo>
                    <a:cubicBezTo>
                      <a:pt x="14811" y="21449"/>
                      <a:pt x="15044" y="22716"/>
                      <a:pt x="15144" y="23984"/>
                    </a:cubicBezTo>
                    <a:cubicBezTo>
                      <a:pt x="15344" y="27253"/>
                      <a:pt x="15211" y="30522"/>
                      <a:pt x="15211" y="33791"/>
                    </a:cubicBezTo>
                    <a:cubicBezTo>
                      <a:pt x="15211" y="37160"/>
                      <a:pt x="15244" y="40529"/>
                      <a:pt x="15244" y="43898"/>
                    </a:cubicBezTo>
                    <a:cubicBezTo>
                      <a:pt x="15244" y="46734"/>
                      <a:pt x="15478" y="49569"/>
                      <a:pt x="15545" y="52404"/>
                    </a:cubicBezTo>
                    <a:cubicBezTo>
                      <a:pt x="15611" y="55406"/>
                      <a:pt x="13543" y="57841"/>
                      <a:pt x="10541" y="58375"/>
                    </a:cubicBezTo>
                    <a:cubicBezTo>
                      <a:pt x="9607" y="58542"/>
                      <a:pt x="8673" y="58609"/>
                      <a:pt x="7772" y="5854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90" name="Google Shape;15290;p43"/>
              <p:cNvSpPr/>
              <p:nvPr/>
            </p:nvSpPr>
            <p:spPr>
              <a:xfrm>
                <a:off x="3666125" y="4300175"/>
                <a:ext cx="283550" cy="570450"/>
              </a:xfrm>
              <a:custGeom>
                <a:rect b="b" l="l" r="r" t="t"/>
                <a:pathLst>
                  <a:path extrusionOk="0" h="22818" w="11342">
                    <a:moveTo>
                      <a:pt x="634" y="68"/>
                    </a:moveTo>
                    <a:cubicBezTo>
                      <a:pt x="2202" y="1"/>
                      <a:pt x="3803" y="168"/>
                      <a:pt x="5371" y="168"/>
                    </a:cubicBezTo>
                    <a:cubicBezTo>
                      <a:pt x="7172" y="168"/>
                      <a:pt x="8973" y="234"/>
                      <a:pt x="10775" y="68"/>
                    </a:cubicBezTo>
                    <a:cubicBezTo>
                      <a:pt x="11242" y="34"/>
                      <a:pt x="11342" y="168"/>
                      <a:pt x="11242" y="635"/>
                    </a:cubicBezTo>
                    <a:cubicBezTo>
                      <a:pt x="10708" y="3103"/>
                      <a:pt x="10074" y="5538"/>
                      <a:pt x="9307" y="7973"/>
                    </a:cubicBezTo>
                    <a:cubicBezTo>
                      <a:pt x="8106" y="11609"/>
                      <a:pt x="6772" y="15212"/>
                      <a:pt x="5037" y="18648"/>
                    </a:cubicBezTo>
                    <a:cubicBezTo>
                      <a:pt x="4404" y="19882"/>
                      <a:pt x="3636" y="21083"/>
                      <a:pt x="3036" y="22350"/>
                    </a:cubicBezTo>
                    <a:cubicBezTo>
                      <a:pt x="2869" y="22717"/>
                      <a:pt x="2569" y="22817"/>
                      <a:pt x="2202" y="22717"/>
                    </a:cubicBezTo>
                    <a:cubicBezTo>
                      <a:pt x="1835" y="22617"/>
                      <a:pt x="1468" y="22517"/>
                      <a:pt x="1135" y="22317"/>
                    </a:cubicBezTo>
                    <a:cubicBezTo>
                      <a:pt x="868" y="21983"/>
                      <a:pt x="834" y="21550"/>
                      <a:pt x="801" y="21149"/>
                    </a:cubicBezTo>
                    <a:cubicBezTo>
                      <a:pt x="601" y="18781"/>
                      <a:pt x="267" y="16413"/>
                      <a:pt x="234" y="14044"/>
                    </a:cubicBezTo>
                    <a:cubicBezTo>
                      <a:pt x="234" y="13244"/>
                      <a:pt x="201" y="12410"/>
                      <a:pt x="100" y="11609"/>
                    </a:cubicBezTo>
                    <a:cubicBezTo>
                      <a:pt x="0" y="11076"/>
                      <a:pt x="167" y="10542"/>
                      <a:pt x="167" y="9975"/>
                    </a:cubicBezTo>
                    <a:cubicBezTo>
                      <a:pt x="167" y="7973"/>
                      <a:pt x="100" y="5972"/>
                      <a:pt x="267" y="3970"/>
                    </a:cubicBezTo>
                    <a:cubicBezTo>
                      <a:pt x="367" y="3036"/>
                      <a:pt x="334" y="2102"/>
                      <a:pt x="367" y="1168"/>
                    </a:cubicBezTo>
                    <a:cubicBezTo>
                      <a:pt x="401" y="768"/>
                      <a:pt x="401" y="401"/>
                      <a:pt x="634" y="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91" name="Google Shape;15291;p43"/>
              <p:cNvSpPr/>
              <p:nvPr/>
            </p:nvSpPr>
            <p:spPr>
              <a:xfrm>
                <a:off x="3744500" y="4297675"/>
                <a:ext cx="264400" cy="584625"/>
              </a:xfrm>
              <a:custGeom>
                <a:rect b="b" l="l" r="r" t="t"/>
                <a:pathLst>
                  <a:path extrusionOk="0" h="23385" w="10576">
                    <a:moveTo>
                      <a:pt x="10275" y="8374"/>
                    </a:moveTo>
                    <a:cubicBezTo>
                      <a:pt x="10275" y="9675"/>
                      <a:pt x="10308" y="10975"/>
                      <a:pt x="10275" y="12276"/>
                    </a:cubicBezTo>
                    <a:cubicBezTo>
                      <a:pt x="10208" y="14845"/>
                      <a:pt x="10375" y="17347"/>
                      <a:pt x="10408" y="19915"/>
                    </a:cubicBezTo>
                    <a:cubicBezTo>
                      <a:pt x="10408" y="20315"/>
                      <a:pt x="10508" y="20749"/>
                      <a:pt x="10542" y="21183"/>
                    </a:cubicBezTo>
                    <a:cubicBezTo>
                      <a:pt x="10575" y="21616"/>
                      <a:pt x="10475" y="21950"/>
                      <a:pt x="9975" y="22150"/>
                    </a:cubicBezTo>
                    <a:cubicBezTo>
                      <a:pt x="8374" y="22751"/>
                      <a:pt x="6706" y="23051"/>
                      <a:pt x="5005" y="23251"/>
                    </a:cubicBezTo>
                    <a:cubicBezTo>
                      <a:pt x="3537" y="23384"/>
                      <a:pt x="2102" y="23318"/>
                      <a:pt x="635" y="23117"/>
                    </a:cubicBezTo>
                    <a:cubicBezTo>
                      <a:pt x="34" y="23017"/>
                      <a:pt x="1" y="22984"/>
                      <a:pt x="301" y="22450"/>
                    </a:cubicBezTo>
                    <a:cubicBezTo>
                      <a:pt x="902" y="21350"/>
                      <a:pt x="1535" y="20215"/>
                      <a:pt x="2169" y="19081"/>
                    </a:cubicBezTo>
                    <a:cubicBezTo>
                      <a:pt x="3237" y="17080"/>
                      <a:pt x="4004" y="14912"/>
                      <a:pt x="4871" y="12810"/>
                    </a:cubicBezTo>
                    <a:cubicBezTo>
                      <a:pt x="6172" y="9608"/>
                      <a:pt x="7139" y="6339"/>
                      <a:pt x="7940" y="3003"/>
                    </a:cubicBezTo>
                    <a:cubicBezTo>
                      <a:pt x="8140" y="2202"/>
                      <a:pt x="8274" y="1369"/>
                      <a:pt x="8440" y="535"/>
                    </a:cubicBezTo>
                    <a:cubicBezTo>
                      <a:pt x="8474" y="268"/>
                      <a:pt x="8574" y="134"/>
                      <a:pt x="8874" y="134"/>
                    </a:cubicBezTo>
                    <a:cubicBezTo>
                      <a:pt x="9107" y="134"/>
                      <a:pt x="9341" y="68"/>
                      <a:pt x="9608" y="68"/>
                    </a:cubicBezTo>
                    <a:cubicBezTo>
                      <a:pt x="10275" y="1"/>
                      <a:pt x="10275" y="1"/>
                      <a:pt x="10275" y="701"/>
                    </a:cubicBezTo>
                    <a:cubicBezTo>
                      <a:pt x="10275" y="3270"/>
                      <a:pt x="10275" y="5838"/>
                      <a:pt x="10275" y="8374"/>
                    </a:cubicBezTo>
                    <a:cubicBezTo>
                      <a:pt x="10275" y="8374"/>
                      <a:pt x="10275" y="8374"/>
                      <a:pt x="10275" y="837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92" name="Google Shape;15292;p43"/>
              <p:cNvSpPr/>
              <p:nvPr/>
            </p:nvSpPr>
            <p:spPr>
              <a:xfrm>
                <a:off x="3678625" y="3981625"/>
                <a:ext cx="324425" cy="316075"/>
              </a:xfrm>
              <a:custGeom>
                <a:rect b="b" l="l" r="r" t="t"/>
                <a:pathLst>
                  <a:path extrusionOk="0" h="12643" w="12977">
                    <a:moveTo>
                      <a:pt x="3937" y="167"/>
                    </a:moveTo>
                    <a:cubicBezTo>
                      <a:pt x="5671" y="1"/>
                      <a:pt x="7373" y="234"/>
                      <a:pt x="9074" y="468"/>
                    </a:cubicBezTo>
                    <a:cubicBezTo>
                      <a:pt x="9541" y="534"/>
                      <a:pt x="9774" y="834"/>
                      <a:pt x="9808" y="1268"/>
                    </a:cubicBezTo>
                    <a:cubicBezTo>
                      <a:pt x="9941" y="2602"/>
                      <a:pt x="10575" y="3703"/>
                      <a:pt x="11509" y="4671"/>
                    </a:cubicBezTo>
                    <a:cubicBezTo>
                      <a:pt x="12343" y="5538"/>
                      <a:pt x="12743" y="6605"/>
                      <a:pt x="12810" y="7806"/>
                    </a:cubicBezTo>
                    <a:cubicBezTo>
                      <a:pt x="12877" y="9107"/>
                      <a:pt x="12910" y="10408"/>
                      <a:pt x="12977" y="11709"/>
                    </a:cubicBezTo>
                    <a:cubicBezTo>
                      <a:pt x="12977" y="12076"/>
                      <a:pt x="12910" y="12276"/>
                      <a:pt x="12410" y="12343"/>
                    </a:cubicBezTo>
                    <a:cubicBezTo>
                      <a:pt x="9774" y="12610"/>
                      <a:pt x="7106" y="12643"/>
                      <a:pt x="4471" y="12610"/>
                    </a:cubicBezTo>
                    <a:cubicBezTo>
                      <a:pt x="3136" y="12576"/>
                      <a:pt x="1802" y="12543"/>
                      <a:pt x="468" y="12509"/>
                    </a:cubicBezTo>
                    <a:cubicBezTo>
                      <a:pt x="334" y="12509"/>
                      <a:pt x="201" y="12543"/>
                      <a:pt x="101" y="12443"/>
                    </a:cubicBezTo>
                    <a:cubicBezTo>
                      <a:pt x="67" y="12309"/>
                      <a:pt x="1" y="12209"/>
                      <a:pt x="1" y="12076"/>
                    </a:cubicBezTo>
                    <a:cubicBezTo>
                      <a:pt x="101" y="10275"/>
                      <a:pt x="34" y="8440"/>
                      <a:pt x="735" y="6705"/>
                    </a:cubicBezTo>
                    <a:cubicBezTo>
                      <a:pt x="1068" y="5938"/>
                      <a:pt x="1468" y="5204"/>
                      <a:pt x="1935" y="4537"/>
                    </a:cubicBezTo>
                    <a:cubicBezTo>
                      <a:pt x="2703" y="3403"/>
                      <a:pt x="3203" y="2135"/>
                      <a:pt x="3537" y="801"/>
                    </a:cubicBezTo>
                    <a:cubicBezTo>
                      <a:pt x="3603" y="534"/>
                      <a:pt x="3570" y="234"/>
                      <a:pt x="3937" y="1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93" name="Google Shape;15293;p43"/>
              <p:cNvSpPr/>
              <p:nvPr/>
            </p:nvSpPr>
            <p:spPr>
              <a:xfrm>
                <a:off x="3695300" y="4858925"/>
                <a:ext cx="316100" cy="165150"/>
              </a:xfrm>
              <a:custGeom>
                <a:rect b="b" l="l" r="r" t="t"/>
                <a:pathLst>
                  <a:path extrusionOk="0" h="6606" w="12644">
                    <a:moveTo>
                      <a:pt x="101" y="467"/>
                    </a:moveTo>
                    <a:cubicBezTo>
                      <a:pt x="1035" y="701"/>
                      <a:pt x="1969" y="968"/>
                      <a:pt x="2936" y="1101"/>
                    </a:cubicBezTo>
                    <a:cubicBezTo>
                      <a:pt x="5672" y="1501"/>
                      <a:pt x="8340" y="1168"/>
                      <a:pt x="10942" y="434"/>
                    </a:cubicBezTo>
                    <a:cubicBezTo>
                      <a:pt x="11376" y="334"/>
                      <a:pt x="11776" y="200"/>
                      <a:pt x="12176" y="67"/>
                    </a:cubicBezTo>
                    <a:cubicBezTo>
                      <a:pt x="12376" y="0"/>
                      <a:pt x="12510" y="0"/>
                      <a:pt x="12510" y="267"/>
                    </a:cubicBezTo>
                    <a:cubicBezTo>
                      <a:pt x="12543" y="1335"/>
                      <a:pt x="12643" y="2435"/>
                      <a:pt x="12243" y="3503"/>
                    </a:cubicBezTo>
                    <a:cubicBezTo>
                      <a:pt x="11976" y="4170"/>
                      <a:pt x="11576" y="4704"/>
                      <a:pt x="11009" y="5137"/>
                    </a:cubicBezTo>
                    <a:cubicBezTo>
                      <a:pt x="10675" y="5371"/>
                      <a:pt x="10308" y="5438"/>
                      <a:pt x="9908" y="5538"/>
                    </a:cubicBezTo>
                    <a:cubicBezTo>
                      <a:pt x="8874" y="5804"/>
                      <a:pt x="7806" y="6138"/>
                      <a:pt x="6706" y="6305"/>
                    </a:cubicBezTo>
                    <a:cubicBezTo>
                      <a:pt x="4604" y="6605"/>
                      <a:pt x="2803" y="5938"/>
                      <a:pt x="1435" y="4403"/>
                    </a:cubicBezTo>
                    <a:cubicBezTo>
                      <a:pt x="568" y="3369"/>
                      <a:pt x="1" y="2102"/>
                      <a:pt x="1" y="667"/>
                    </a:cubicBezTo>
                    <a:cubicBezTo>
                      <a:pt x="1" y="601"/>
                      <a:pt x="34" y="534"/>
                      <a:pt x="101" y="4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94" name="Google Shape;15294;p43"/>
              <p:cNvSpPr/>
              <p:nvPr/>
            </p:nvSpPr>
            <p:spPr>
              <a:xfrm>
                <a:off x="3784550" y="3709775"/>
                <a:ext cx="135950" cy="276875"/>
              </a:xfrm>
              <a:custGeom>
                <a:rect b="b" l="l" r="r" t="t"/>
                <a:pathLst>
                  <a:path extrusionOk="0" h="11075" w="5438">
                    <a:moveTo>
                      <a:pt x="434" y="234"/>
                    </a:moveTo>
                    <a:cubicBezTo>
                      <a:pt x="1468" y="0"/>
                      <a:pt x="2502" y="0"/>
                      <a:pt x="3536" y="300"/>
                    </a:cubicBezTo>
                    <a:cubicBezTo>
                      <a:pt x="3936" y="434"/>
                      <a:pt x="4203" y="667"/>
                      <a:pt x="4270" y="1101"/>
                    </a:cubicBezTo>
                    <a:cubicBezTo>
                      <a:pt x="4637" y="4270"/>
                      <a:pt x="5004" y="7439"/>
                      <a:pt x="5371" y="10608"/>
                    </a:cubicBezTo>
                    <a:cubicBezTo>
                      <a:pt x="5437" y="10975"/>
                      <a:pt x="5337" y="11075"/>
                      <a:pt x="4970" y="11008"/>
                    </a:cubicBezTo>
                    <a:cubicBezTo>
                      <a:pt x="4136" y="10941"/>
                      <a:pt x="3302" y="10774"/>
                      <a:pt x="2469" y="10774"/>
                    </a:cubicBezTo>
                    <a:cubicBezTo>
                      <a:pt x="1868" y="10774"/>
                      <a:pt x="1468" y="10374"/>
                      <a:pt x="1268" y="9840"/>
                    </a:cubicBezTo>
                    <a:cubicBezTo>
                      <a:pt x="834" y="8740"/>
                      <a:pt x="434" y="7606"/>
                      <a:pt x="0" y="6505"/>
                    </a:cubicBezTo>
                    <a:cubicBezTo>
                      <a:pt x="100" y="5137"/>
                      <a:pt x="134" y="3736"/>
                      <a:pt x="300" y="2368"/>
                    </a:cubicBezTo>
                    <a:cubicBezTo>
                      <a:pt x="367" y="1868"/>
                      <a:pt x="400" y="1368"/>
                      <a:pt x="300" y="834"/>
                    </a:cubicBezTo>
                    <a:cubicBezTo>
                      <a:pt x="267" y="634"/>
                      <a:pt x="267" y="400"/>
                      <a:pt x="434" y="2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95" name="Google Shape;15295;p43"/>
              <p:cNvSpPr/>
              <p:nvPr/>
            </p:nvSpPr>
            <p:spPr>
              <a:xfrm>
                <a:off x="3647775" y="4299350"/>
                <a:ext cx="46725" cy="558750"/>
              </a:xfrm>
              <a:custGeom>
                <a:rect b="b" l="l" r="r" t="t"/>
                <a:pathLst>
                  <a:path extrusionOk="0" h="22350" w="1869">
                    <a:moveTo>
                      <a:pt x="1368" y="101"/>
                    </a:moveTo>
                    <a:cubicBezTo>
                      <a:pt x="1301" y="1769"/>
                      <a:pt x="1268" y="3403"/>
                      <a:pt x="1135" y="5071"/>
                    </a:cubicBezTo>
                    <a:cubicBezTo>
                      <a:pt x="1068" y="6005"/>
                      <a:pt x="1068" y="6906"/>
                      <a:pt x="1068" y="7840"/>
                    </a:cubicBezTo>
                    <a:cubicBezTo>
                      <a:pt x="1068" y="9541"/>
                      <a:pt x="935" y="11242"/>
                      <a:pt x="1068" y="12943"/>
                    </a:cubicBezTo>
                    <a:cubicBezTo>
                      <a:pt x="1201" y="15111"/>
                      <a:pt x="1268" y="17246"/>
                      <a:pt x="1535" y="19415"/>
                    </a:cubicBezTo>
                    <a:cubicBezTo>
                      <a:pt x="1668" y="20382"/>
                      <a:pt x="1735" y="21383"/>
                      <a:pt x="1869" y="22350"/>
                    </a:cubicBezTo>
                    <a:cubicBezTo>
                      <a:pt x="1335" y="22250"/>
                      <a:pt x="801" y="21983"/>
                      <a:pt x="267" y="21816"/>
                    </a:cubicBezTo>
                    <a:cubicBezTo>
                      <a:pt x="67" y="21750"/>
                      <a:pt x="34" y="21583"/>
                      <a:pt x="34" y="21383"/>
                    </a:cubicBezTo>
                    <a:cubicBezTo>
                      <a:pt x="34" y="20782"/>
                      <a:pt x="101" y="20215"/>
                      <a:pt x="101" y="19615"/>
                    </a:cubicBezTo>
                    <a:cubicBezTo>
                      <a:pt x="167" y="17713"/>
                      <a:pt x="267" y="15779"/>
                      <a:pt x="201" y="13877"/>
                    </a:cubicBezTo>
                    <a:cubicBezTo>
                      <a:pt x="101" y="9541"/>
                      <a:pt x="167" y="5238"/>
                      <a:pt x="134" y="901"/>
                    </a:cubicBezTo>
                    <a:cubicBezTo>
                      <a:pt x="134" y="1"/>
                      <a:pt x="1" y="101"/>
                      <a:pt x="968" y="101"/>
                    </a:cubicBezTo>
                    <a:cubicBezTo>
                      <a:pt x="1101" y="101"/>
                      <a:pt x="1235" y="101"/>
                      <a:pt x="1368" y="1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96" name="Google Shape;15296;p43"/>
              <p:cNvSpPr/>
              <p:nvPr/>
            </p:nvSpPr>
            <p:spPr>
              <a:xfrm>
                <a:off x="3645275" y="4848925"/>
                <a:ext cx="325250" cy="188475"/>
              </a:xfrm>
              <a:custGeom>
                <a:rect b="b" l="l" r="r" t="t"/>
                <a:pathLst>
                  <a:path extrusionOk="0" h="7539" w="13010">
                    <a:moveTo>
                      <a:pt x="2102" y="867"/>
                    </a:moveTo>
                    <a:cubicBezTo>
                      <a:pt x="2169" y="1168"/>
                      <a:pt x="2169" y="1468"/>
                      <a:pt x="2202" y="1735"/>
                    </a:cubicBezTo>
                    <a:cubicBezTo>
                      <a:pt x="2335" y="2802"/>
                      <a:pt x="2836" y="3769"/>
                      <a:pt x="3436" y="4570"/>
                    </a:cubicBezTo>
                    <a:cubicBezTo>
                      <a:pt x="4237" y="5671"/>
                      <a:pt x="5471" y="6271"/>
                      <a:pt x="6805" y="6538"/>
                    </a:cubicBezTo>
                    <a:cubicBezTo>
                      <a:pt x="8373" y="6872"/>
                      <a:pt x="9774" y="6338"/>
                      <a:pt x="11242" y="5971"/>
                    </a:cubicBezTo>
                    <a:cubicBezTo>
                      <a:pt x="11842" y="5838"/>
                      <a:pt x="12443" y="5671"/>
                      <a:pt x="13010" y="5537"/>
                    </a:cubicBezTo>
                    <a:cubicBezTo>
                      <a:pt x="11976" y="6638"/>
                      <a:pt x="10641" y="7172"/>
                      <a:pt x="9174" y="7339"/>
                    </a:cubicBezTo>
                    <a:cubicBezTo>
                      <a:pt x="7573" y="7539"/>
                      <a:pt x="6005" y="7539"/>
                      <a:pt x="4437" y="7172"/>
                    </a:cubicBezTo>
                    <a:cubicBezTo>
                      <a:pt x="2736" y="6772"/>
                      <a:pt x="1401" y="5804"/>
                      <a:pt x="501" y="4336"/>
                    </a:cubicBezTo>
                    <a:cubicBezTo>
                      <a:pt x="167" y="3836"/>
                      <a:pt x="34" y="3269"/>
                      <a:pt x="34" y="2669"/>
                    </a:cubicBezTo>
                    <a:cubicBezTo>
                      <a:pt x="34" y="1901"/>
                      <a:pt x="34" y="1134"/>
                      <a:pt x="34" y="367"/>
                    </a:cubicBezTo>
                    <a:cubicBezTo>
                      <a:pt x="34" y="200"/>
                      <a:pt x="0" y="0"/>
                      <a:pt x="301" y="133"/>
                    </a:cubicBezTo>
                    <a:cubicBezTo>
                      <a:pt x="901" y="400"/>
                      <a:pt x="1502" y="634"/>
                      <a:pt x="2102" y="8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97" name="Google Shape;15297;p43"/>
              <p:cNvSpPr/>
              <p:nvPr/>
            </p:nvSpPr>
            <p:spPr>
              <a:xfrm>
                <a:off x="3650275" y="3985800"/>
                <a:ext cx="126775" cy="306900"/>
              </a:xfrm>
              <a:custGeom>
                <a:rect b="b" l="l" r="r" t="t"/>
                <a:pathLst>
                  <a:path extrusionOk="0" h="12276" w="5071">
                    <a:moveTo>
                      <a:pt x="5071" y="0"/>
                    </a:moveTo>
                    <a:cubicBezTo>
                      <a:pt x="4971" y="100"/>
                      <a:pt x="4904" y="200"/>
                      <a:pt x="4871" y="367"/>
                    </a:cubicBezTo>
                    <a:cubicBezTo>
                      <a:pt x="4504" y="1968"/>
                      <a:pt x="3870" y="3436"/>
                      <a:pt x="2936" y="4804"/>
                    </a:cubicBezTo>
                    <a:cubicBezTo>
                      <a:pt x="2069" y="6105"/>
                      <a:pt x="1535" y="7506"/>
                      <a:pt x="1468" y="9107"/>
                    </a:cubicBezTo>
                    <a:cubicBezTo>
                      <a:pt x="1402" y="10141"/>
                      <a:pt x="1268" y="11208"/>
                      <a:pt x="1235" y="12276"/>
                    </a:cubicBezTo>
                    <a:cubicBezTo>
                      <a:pt x="34" y="12209"/>
                      <a:pt x="1" y="12209"/>
                      <a:pt x="67" y="11008"/>
                    </a:cubicBezTo>
                    <a:cubicBezTo>
                      <a:pt x="134" y="9641"/>
                      <a:pt x="67" y="8306"/>
                      <a:pt x="234" y="6972"/>
                    </a:cubicBezTo>
                    <a:cubicBezTo>
                      <a:pt x="368" y="5971"/>
                      <a:pt x="835" y="5137"/>
                      <a:pt x="1502" y="4437"/>
                    </a:cubicBezTo>
                    <a:cubicBezTo>
                      <a:pt x="2536" y="3436"/>
                      <a:pt x="3069" y="2202"/>
                      <a:pt x="3236" y="801"/>
                    </a:cubicBezTo>
                    <a:cubicBezTo>
                      <a:pt x="3270" y="434"/>
                      <a:pt x="3403" y="234"/>
                      <a:pt x="3770" y="167"/>
                    </a:cubicBezTo>
                    <a:cubicBezTo>
                      <a:pt x="4204" y="134"/>
                      <a:pt x="4637" y="67"/>
                      <a:pt x="507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98" name="Google Shape;15298;p43"/>
              <p:cNvSpPr/>
              <p:nvPr/>
            </p:nvSpPr>
            <p:spPr>
              <a:xfrm>
                <a:off x="3752025" y="3623875"/>
                <a:ext cx="148450" cy="87575"/>
              </a:xfrm>
              <a:custGeom>
                <a:rect b="b" l="l" r="r" t="t"/>
                <a:pathLst>
                  <a:path extrusionOk="0" h="3503" w="5938">
                    <a:moveTo>
                      <a:pt x="2068" y="3236"/>
                    </a:moveTo>
                    <a:cubicBezTo>
                      <a:pt x="1668" y="3336"/>
                      <a:pt x="1268" y="3403"/>
                      <a:pt x="867" y="3469"/>
                    </a:cubicBezTo>
                    <a:cubicBezTo>
                      <a:pt x="701" y="3503"/>
                      <a:pt x="634" y="3436"/>
                      <a:pt x="601" y="3303"/>
                    </a:cubicBezTo>
                    <a:cubicBezTo>
                      <a:pt x="334" y="2469"/>
                      <a:pt x="0" y="1668"/>
                      <a:pt x="67" y="768"/>
                    </a:cubicBezTo>
                    <a:cubicBezTo>
                      <a:pt x="100" y="234"/>
                      <a:pt x="267" y="67"/>
                      <a:pt x="767" y="167"/>
                    </a:cubicBezTo>
                    <a:cubicBezTo>
                      <a:pt x="1168" y="234"/>
                      <a:pt x="1501" y="200"/>
                      <a:pt x="1868" y="67"/>
                    </a:cubicBezTo>
                    <a:cubicBezTo>
                      <a:pt x="2102" y="0"/>
                      <a:pt x="2369" y="34"/>
                      <a:pt x="2635" y="34"/>
                    </a:cubicBezTo>
                    <a:cubicBezTo>
                      <a:pt x="3569" y="100"/>
                      <a:pt x="4503" y="167"/>
                      <a:pt x="5437" y="234"/>
                    </a:cubicBezTo>
                    <a:cubicBezTo>
                      <a:pt x="5638" y="267"/>
                      <a:pt x="5838" y="267"/>
                      <a:pt x="5838" y="501"/>
                    </a:cubicBezTo>
                    <a:cubicBezTo>
                      <a:pt x="5871" y="1001"/>
                      <a:pt x="5938" y="1501"/>
                      <a:pt x="5771" y="2002"/>
                    </a:cubicBezTo>
                    <a:cubicBezTo>
                      <a:pt x="4570" y="1835"/>
                      <a:pt x="3336" y="1868"/>
                      <a:pt x="2135" y="1768"/>
                    </a:cubicBezTo>
                    <a:cubicBezTo>
                      <a:pt x="1902" y="1768"/>
                      <a:pt x="1768" y="1868"/>
                      <a:pt x="1801" y="2102"/>
                    </a:cubicBezTo>
                    <a:cubicBezTo>
                      <a:pt x="1868" y="2502"/>
                      <a:pt x="1835" y="2902"/>
                      <a:pt x="2068" y="323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299" name="Google Shape;15299;p43"/>
              <p:cNvSpPr/>
              <p:nvPr/>
            </p:nvSpPr>
            <p:spPr>
              <a:xfrm>
                <a:off x="3735350" y="3831525"/>
                <a:ext cx="79225" cy="149300"/>
              </a:xfrm>
              <a:custGeom>
                <a:rect b="b" l="l" r="r" t="t"/>
                <a:pathLst>
                  <a:path extrusionOk="0" h="5972" w="3169">
                    <a:moveTo>
                      <a:pt x="834" y="0"/>
                    </a:moveTo>
                    <a:cubicBezTo>
                      <a:pt x="1067" y="534"/>
                      <a:pt x="1301" y="1101"/>
                      <a:pt x="1534" y="1668"/>
                    </a:cubicBezTo>
                    <a:cubicBezTo>
                      <a:pt x="2035" y="2902"/>
                      <a:pt x="2502" y="4103"/>
                      <a:pt x="3036" y="5337"/>
                    </a:cubicBezTo>
                    <a:cubicBezTo>
                      <a:pt x="3169" y="5638"/>
                      <a:pt x="3102" y="5738"/>
                      <a:pt x="2769" y="5771"/>
                    </a:cubicBezTo>
                    <a:cubicBezTo>
                      <a:pt x="2001" y="5804"/>
                      <a:pt x="1234" y="5871"/>
                      <a:pt x="467" y="5938"/>
                    </a:cubicBezTo>
                    <a:cubicBezTo>
                      <a:pt x="133" y="5971"/>
                      <a:pt x="0" y="5838"/>
                      <a:pt x="33" y="5504"/>
                    </a:cubicBezTo>
                    <a:cubicBezTo>
                      <a:pt x="33" y="4337"/>
                      <a:pt x="234" y="3203"/>
                      <a:pt x="400" y="2068"/>
                    </a:cubicBezTo>
                    <a:cubicBezTo>
                      <a:pt x="467" y="1368"/>
                      <a:pt x="467" y="667"/>
                      <a:pt x="8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00" name="Google Shape;15300;p43"/>
              <p:cNvSpPr/>
              <p:nvPr/>
            </p:nvSpPr>
            <p:spPr>
              <a:xfrm>
                <a:off x="3754525" y="3714775"/>
                <a:ext cx="44225" cy="157625"/>
              </a:xfrm>
              <a:custGeom>
                <a:rect b="b" l="l" r="r" t="t"/>
                <a:pathLst>
                  <a:path extrusionOk="0" h="6305" w="1769">
                    <a:moveTo>
                      <a:pt x="1635" y="34"/>
                    </a:moveTo>
                    <a:cubicBezTo>
                      <a:pt x="1768" y="2002"/>
                      <a:pt x="1501" y="4003"/>
                      <a:pt x="1301" y="5971"/>
                    </a:cubicBezTo>
                    <a:cubicBezTo>
                      <a:pt x="1301" y="6071"/>
                      <a:pt x="1234" y="6205"/>
                      <a:pt x="1201" y="6305"/>
                    </a:cubicBezTo>
                    <a:cubicBezTo>
                      <a:pt x="701" y="5137"/>
                      <a:pt x="0" y="4036"/>
                      <a:pt x="67" y="2702"/>
                    </a:cubicBezTo>
                    <a:cubicBezTo>
                      <a:pt x="134" y="2035"/>
                      <a:pt x="200" y="1368"/>
                      <a:pt x="334" y="701"/>
                    </a:cubicBezTo>
                    <a:cubicBezTo>
                      <a:pt x="467" y="0"/>
                      <a:pt x="1101" y="100"/>
                      <a:pt x="1635" y="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01" name="Google Shape;15301;p43"/>
              <p:cNvSpPr/>
              <p:nvPr/>
            </p:nvSpPr>
            <p:spPr>
              <a:xfrm>
                <a:off x="3791200" y="3662225"/>
                <a:ext cx="105100" cy="50900"/>
              </a:xfrm>
              <a:custGeom>
                <a:rect b="b" l="l" r="r" t="t"/>
                <a:pathLst>
                  <a:path extrusionOk="0" h="2036" w="4204">
                    <a:moveTo>
                      <a:pt x="501" y="1702"/>
                    </a:moveTo>
                    <a:cubicBezTo>
                      <a:pt x="401" y="1669"/>
                      <a:pt x="234" y="1669"/>
                      <a:pt x="234" y="1602"/>
                    </a:cubicBezTo>
                    <a:cubicBezTo>
                      <a:pt x="201" y="1135"/>
                      <a:pt x="1" y="668"/>
                      <a:pt x="101" y="201"/>
                    </a:cubicBezTo>
                    <a:cubicBezTo>
                      <a:pt x="101" y="1"/>
                      <a:pt x="335" y="34"/>
                      <a:pt x="468" y="67"/>
                    </a:cubicBezTo>
                    <a:cubicBezTo>
                      <a:pt x="1569" y="201"/>
                      <a:pt x="2703" y="168"/>
                      <a:pt x="3804" y="234"/>
                    </a:cubicBezTo>
                    <a:cubicBezTo>
                      <a:pt x="3970" y="268"/>
                      <a:pt x="4171" y="234"/>
                      <a:pt x="4204" y="468"/>
                    </a:cubicBezTo>
                    <a:cubicBezTo>
                      <a:pt x="4137" y="668"/>
                      <a:pt x="4071" y="901"/>
                      <a:pt x="3970" y="1102"/>
                    </a:cubicBezTo>
                    <a:cubicBezTo>
                      <a:pt x="3870" y="1368"/>
                      <a:pt x="4004" y="1802"/>
                      <a:pt x="3737" y="1935"/>
                    </a:cubicBezTo>
                    <a:cubicBezTo>
                      <a:pt x="3503" y="2036"/>
                      <a:pt x="3170" y="1835"/>
                      <a:pt x="2903" y="1769"/>
                    </a:cubicBezTo>
                    <a:cubicBezTo>
                      <a:pt x="2102" y="1602"/>
                      <a:pt x="1302" y="1702"/>
                      <a:pt x="501" y="1702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02" name="Google Shape;15302;p43"/>
              <p:cNvSpPr/>
              <p:nvPr/>
            </p:nvSpPr>
            <p:spPr>
              <a:xfrm>
                <a:off x="3772025" y="3588000"/>
                <a:ext cx="136800" cy="36725"/>
              </a:xfrm>
              <a:custGeom>
                <a:rect b="b" l="l" r="r" t="t"/>
                <a:pathLst>
                  <a:path extrusionOk="0" h="1469" w="5472">
                    <a:moveTo>
                      <a:pt x="835" y="134"/>
                    </a:moveTo>
                    <a:cubicBezTo>
                      <a:pt x="2069" y="1"/>
                      <a:pt x="3270" y="68"/>
                      <a:pt x="4504" y="334"/>
                    </a:cubicBezTo>
                    <a:cubicBezTo>
                      <a:pt x="4671" y="368"/>
                      <a:pt x="4871" y="435"/>
                      <a:pt x="5038" y="501"/>
                    </a:cubicBezTo>
                    <a:cubicBezTo>
                      <a:pt x="5305" y="668"/>
                      <a:pt x="5471" y="1002"/>
                      <a:pt x="5405" y="1235"/>
                    </a:cubicBezTo>
                    <a:cubicBezTo>
                      <a:pt x="5371" y="1469"/>
                      <a:pt x="5038" y="1335"/>
                      <a:pt x="4871" y="1302"/>
                    </a:cubicBezTo>
                    <a:cubicBezTo>
                      <a:pt x="3370" y="1235"/>
                      <a:pt x="1902" y="1102"/>
                      <a:pt x="401" y="1202"/>
                    </a:cubicBezTo>
                    <a:cubicBezTo>
                      <a:pt x="334" y="1202"/>
                      <a:pt x="268" y="1168"/>
                      <a:pt x="201" y="1168"/>
                    </a:cubicBezTo>
                    <a:cubicBezTo>
                      <a:pt x="1" y="601"/>
                      <a:pt x="168" y="301"/>
                      <a:pt x="835" y="1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03" name="Google Shape;15303;p43"/>
              <p:cNvSpPr/>
              <p:nvPr/>
            </p:nvSpPr>
            <p:spPr>
              <a:xfrm>
                <a:off x="3747025" y="3591350"/>
                <a:ext cx="45875" cy="29200"/>
              </a:xfrm>
              <a:custGeom>
                <a:rect b="b" l="l" r="r" t="t"/>
                <a:pathLst>
                  <a:path extrusionOk="0" h="1168" w="1835">
                    <a:moveTo>
                      <a:pt x="1835" y="0"/>
                    </a:moveTo>
                    <a:cubicBezTo>
                      <a:pt x="1334" y="167"/>
                      <a:pt x="1201" y="567"/>
                      <a:pt x="1201" y="1034"/>
                    </a:cubicBezTo>
                    <a:cubicBezTo>
                      <a:pt x="967" y="1068"/>
                      <a:pt x="701" y="1068"/>
                      <a:pt x="467" y="1101"/>
                    </a:cubicBezTo>
                    <a:cubicBezTo>
                      <a:pt x="33" y="1168"/>
                      <a:pt x="0" y="934"/>
                      <a:pt x="100" y="634"/>
                    </a:cubicBezTo>
                    <a:cubicBezTo>
                      <a:pt x="200" y="401"/>
                      <a:pt x="367" y="234"/>
                      <a:pt x="634" y="200"/>
                    </a:cubicBezTo>
                    <a:cubicBezTo>
                      <a:pt x="1034" y="134"/>
                      <a:pt x="1434" y="67"/>
                      <a:pt x="18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04" name="Google Shape;15304;p43"/>
              <p:cNvSpPr/>
              <p:nvPr/>
            </p:nvSpPr>
            <p:spPr>
              <a:xfrm>
                <a:off x="3882950" y="4018325"/>
                <a:ext cx="89250" cy="228525"/>
              </a:xfrm>
              <a:custGeom>
                <a:rect b="b" l="l" r="r" t="t"/>
                <a:pathLst>
                  <a:path extrusionOk="0" h="9141" w="3570">
                    <a:moveTo>
                      <a:pt x="2068" y="8073"/>
                    </a:moveTo>
                    <a:cubicBezTo>
                      <a:pt x="2035" y="6472"/>
                      <a:pt x="1835" y="5071"/>
                      <a:pt x="1001" y="3770"/>
                    </a:cubicBezTo>
                    <a:cubicBezTo>
                      <a:pt x="401" y="2902"/>
                      <a:pt x="0" y="1868"/>
                      <a:pt x="100" y="734"/>
                    </a:cubicBezTo>
                    <a:cubicBezTo>
                      <a:pt x="100" y="467"/>
                      <a:pt x="34" y="134"/>
                      <a:pt x="367" y="67"/>
                    </a:cubicBezTo>
                    <a:cubicBezTo>
                      <a:pt x="667" y="0"/>
                      <a:pt x="734" y="367"/>
                      <a:pt x="834" y="567"/>
                    </a:cubicBezTo>
                    <a:cubicBezTo>
                      <a:pt x="1101" y="1034"/>
                      <a:pt x="1134" y="1535"/>
                      <a:pt x="1435" y="2002"/>
                    </a:cubicBezTo>
                    <a:cubicBezTo>
                      <a:pt x="1701" y="2469"/>
                      <a:pt x="1968" y="2936"/>
                      <a:pt x="2302" y="3369"/>
                    </a:cubicBezTo>
                    <a:cubicBezTo>
                      <a:pt x="3369" y="4770"/>
                      <a:pt x="3569" y="6371"/>
                      <a:pt x="3403" y="8039"/>
                    </a:cubicBezTo>
                    <a:cubicBezTo>
                      <a:pt x="3403" y="8073"/>
                      <a:pt x="3403" y="8139"/>
                      <a:pt x="3369" y="8206"/>
                    </a:cubicBezTo>
                    <a:cubicBezTo>
                      <a:pt x="3269" y="8540"/>
                      <a:pt x="3169" y="8940"/>
                      <a:pt x="2802" y="9040"/>
                    </a:cubicBezTo>
                    <a:cubicBezTo>
                      <a:pt x="2369" y="9140"/>
                      <a:pt x="2335" y="8673"/>
                      <a:pt x="2135" y="8406"/>
                    </a:cubicBezTo>
                    <a:cubicBezTo>
                      <a:pt x="1935" y="8573"/>
                      <a:pt x="1735" y="8807"/>
                      <a:pt x="1468" y="8573"/>
                    </a:cubicBezTo>
                    <a:cubicBezTo>
                      <a:pt x="1301" y="8440"/>
                      <a:pt x="1268" y="8239"/>
                      <a:pt x="1401" y="8073"/>
                    </a:cubicBezTo>
                    <a:cubicBezTo>
                      <a:pt x="1535" y="7806"/>
                      <a:pt x="1768" y="7806"/>
                      <a:pt x="2068" y="8073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05" name="Google Shape;15305;p43"/>
              <p:cNvSpPr/>
              <p:nvPr/>
            </p:nvSpPr>
            <p:spPr>
              <a:xfrm>
                <a:off x="3849575" y="4102550"/>
                <a:ext cx="22550" cy="24200"/>
              </a:xfrm>
              <a:custGeom>
                <a:rect b="b" l="l" r="r" t="t"/>
                <a:pathLst>
                  <a:path extrusionOk="0" h="968" w="902">
                    <a:moveTo>
                      <a:pt x="902" y="501"/>
                    </a:moveTo>
                    <a:cubicBezTo>
                      <a:pt x="835" y="734"/>
                      <a:pt x="701" y="968"/>
                      <a:pt x="468" y="934"/>
                    </a:cubicBezTo>
                    <a:cubicBezTo>
                      <a:pt x="168" y="934"/>
                      <a:pt x="1" y="701"/>
                      <a:pt x="1" y="367"/>
                    </a:cubicBezTo>
                    <a:cubicBezTo>
                      <a:pt x="1" y="134"/>
                      <a:pt x="168" y="0"/>
                      <a:pt x="401" y="34"/>
                    </a:cubicBezTo>
                    <a:cubicBezTo>
                      <a:pt x="668" y="67"/>
                      <a:pt x="835" y="234"/>
                      <a:pt x="902" y="5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06" name="Google Shape;15306;p43"/>
              <p:cNvSpPr/>
              <p:nvPr/>
            </p:nvSpPr>
            <p:spPr>
              <a:xfrm>
                <a:off x="3891275" y="4139250"/>
                <a:ext cx="20050" cy="21700"/>
              </a:xfrm>
              <a:custGeom>
                <a:rect b="b" l="l" r="r" t="t"/>
                <a:pathLst>
                  <a:path extrusionOk="0" h="868" w="802">
                    <a:moveTo>
                      <a:pt x="801" y="434"/>
                    </a:moveTo>
                    <a:cubicBezTo>
                      <a:pt x="801" y="701"/>
                      <a:pt x="701" y="867"/>
                      <a:pt x="401" y="834"/>
                    </a:cubicBezTo>
                    <a:cubicBezTo>
                      <a:pt x="134" y="834"/>
                      <a:pt x="1" y="701"/>
                      <a:pt x="1" y="434"/>
                    </a:cubicBezTo>
                    <a:cubicBezTo>
                      <a:pt x="1" y="167"/>
                      <a:pt x="134" y="33"/>
                      <a:pt x="401" y="0"/>
                    </a:cubicBezTo>
                    <a:cubicBezTo>
                      <a:pt x="668" y="0"/>
                      <a:pt x="801" y="167"/>
                      <a:pt x="801" y="4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307" name="Google Shape;15307;p43"/>
            <p:cNvGrpSpPr/>
            <p:nvPr/>
          </p:nvGrpSpPr>
          <p:grpSpPr>
            <a:xfrm>
              <a:off x="893375" y="597588"/>
              <a:ext cx="390300" cy="1466075"/>
              <a:chOff x="3632775" y="3581350"/>
              <a:chExt cx="390300" cy="1466075"/>
            </a:xfrm>
          </p:grpSpPr>
          <p:sp>
            <p:nvSpPr>
              <p:cNvPr id="15308" name="Google Shape;15308;p43"/>
              <p:cNvSpPr/>
              <p:nvPr/>
            </p:nvSpPr>
            <p:spPr>
              <a:xfrm>
                <a:off x="3632775" y="3581350"/>
                <a:ext cx="390300" cy="1466075"/>
              </a:xfrm>
              <a:custGeom>
                <a:rect b="b" l="l" r="r" t="t"/>
                <a:pathLst>
                  <a:path extrusionOk="0" h="58643" w="15612">
                    <a:moveTo>
                      <a:pt x="7772" y="58542"/>
                    </a:moveTo>
                    <a:cubicBezTo>
                      <a:pt x="6305" y="58642"/>
                      <a:pt x="4904" y="58509"/>
                      <a:pt x="3603" y="57942"/>
                    </a:cubicBezTo>
                    <a:cubicBezTo>
                      <a:pt x="2235" y="57374"/>
                      <a:pt x="1201" y="56374"/>
                      <a:pt x="434" y="55106"/>
                    </a:cubicBezTo>
                    <a:cubicBezTo>
                      <a:pt x="100" y="54572"/>
                      <a:pt x="0" y="54005"/>
                      <a:pt x="0" y="53372"/>
                    </a:cubicBezTo>
                    <a:cubicBezTo>
                      <a:pt x="167" y="49569"/>
                      <a:pt x="267" y="45733"/>
                      <a:pt x="267" y="41930"/>
                    </a:cubicBezTo>
                    <a:cubicBezTo>
                      <a:pt x="234" y="36960"/>
                      <a:pt x="234" y="31990"/>
                      <a:pt x="267" y="27053"/>
                    </a:cubicBezTo>
                    <a:cubicBezTo>
                      <a:pt x="267" y="25585"/>
                      <a:pt x="234" y="24117"/>
                      <a:pt x="534" y="22683"/>
                    </a:cubicBezTo>
                    <a:cubicBezTo>
                      <a:pt x="734" y="21816"/>
                      <a:pt x="1101" y="21015"/>
                      <a:pt x="1735" y="20381"/>
                    </a:cubicBezTo>
                    <a:cubicBezTo>
                      <a:pt x="2902" y="19314"/>
                      <a:pt x="3336" y="17946"/>
                      <a:pt x="3536" y="16412"/>
                    </a:cubicBezTo>
                    <a:cubicBezTo>
                      <a:pt x="3936" y="12976"/>
                      <a:pt x="4337" y="9540"/>
                      <a:pt x="4737" y="6104"/>
                    </a:cubicBezTo>
                    <a:cubicBezTo>
                      <a:pt x="4837" y="5337"/>
                      <a:pt x="4870" y="4570"/>
                      <a:pt x="4537" y="3836"/>
                    </a:cubicBezTo>
                    <a:cubicBezTo>
                      <a:pt x="4403" y="3536"/>
                      <a:pt x="4403" y="3169"/>
                      <a:pt x="4403" y="2835"/>
                    </a:cubicBezTo>
                    <a:cubicBezTo>
                      <a:pt x="4370" y="2435"/>
                      <a:pt x="4370" y="2035"/>
                      <a:pt x="4203" y="1635"/>
                    </a:cubicBezTo>
                    <a:cubicBezTo>
                      <a:pt x="3970" y="1134"/>
                      <a:pt x="4537" y="367"/>
                      <a:pt x="5237" y="234"/>
                    </a:cubicBezTo>
                    <a:cubicBezTo>
                      <a:pt x="5704" y="133"/>
                      <a:pt x="6205" y="67"/>
                      <a:pt x="6705" y="67"/>
                    </a:cubicBezTo>
                    <a:cubicBezTo>
                      <a:pt x="7906" y="0"/>
                      <a:pt x="9107" y="33"/>
                      <a:pt x="10274" y="300"/>
                    </a:cubicBezTo>
                    <a:cubicBezTo>
                      <a:pt x="10875" y="434"/>
                      <a:pt x="11275" y="734"/>
                      <a:pt x="11408" y="1334"/>
                    </a:cubicBezTo>
                    <a:cubicBezTo>
                      <a:pt x="11442" y="1468"/>
                      <a:pt x="11442" y="1635"/>
                      <a:pt x="11408" y="1735"/>
                    </a:cubicBezTo>
                    <a:cubicBezTo>
                      <a:pt x="10941" y="3469"/>
                      <a:pt x="10608" y="5170"/>
                      <a:pt x="10841" y="6972"/>
                    </a:cubicBezTo>
                    <a:cubicBezTo>
                      <a:pt x="11275" y="10074"/>
                      <a:pt x="11608" y="13176"/>
                      <a:pt x="11942" y="16278"/>
                    </a:cubicBezTo>
                    <a:cubicBezTo>
                      <a:pt x="12142" y="17913"/>
                      <a:pt x="12676" y="19347"/>
                      <a:pt x="13877" y="20515"/>
                    </a:cubicBezTo>
                    <a:cubicBezTo>
                      <a:pt x="14811" y="21449"/>
                      <a:pt x="15044" y="22716"/>
                      <a:pt x="15144" y="23984"/>
                    </a:cubicBezTo>
                    <a:cubicBezTo>
                      <a:pt x="15344" y="27253"/>
                      <a:pt x="15211" y="30522"/>
                      <a:pt x="15211" y="33791"/>
                    </a:cubicBezTo>
                    <a:cubicBezTo>
                      <a:pt x="15211" y="37160"/>
                      <a:pt x="15244" y="40529"/>
                      <a:pt x="15244" y="43898"/>
                    </a:cubicBezTo>
                    <a:cubicBezTo>
                      <a:pt x="15244" y="46734"/>
                      <a:pt x="15478" y="49569"/>
                      <a:pt x="15545" y="52404"/>
                    </a:cubicBezTo>
                    <a:cubicBezTo>
                      <a:pt x="15611" y="55406"/>
                      <a:pt x="13543" y="57841"/>
                      <a:pt x="10541" y="58375"/>
                    </a:cubicBezTo>
                    <a:cubicBezTo>
                      <a:pt x="9607" y="58542"/>
                      <a:pt x="8673" y="58609"/>
                      <a:pt x="7772" y="58542"/>
                    </a:cubicBezTo>
                    <a:close/>
                  </a:path>
                </a:pathLst>
              </a:custGeom>
              <a:solidFill>
                <a:srgbClr val="010102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09" name="Google Shape;15309;p43"/>
              <p:cNvSpPr/>
              <p:nvPr/>
            </p:nvSpPr>
            <p:spPr>
              <a:xfrm>
                <a:off x="3666125" y="4300175"/>
                <a:ext cx="283550" cy="570450"/>
              </a:xfrm>
              <a:custGeom>
                <a:rect b="b" l="l" r="r" t="t"/>
                <a:pathLst>
                  <a:path extrusionOk="0" h="22818" w="11342">
                    <a:moveTo>
                      <a:pt x="634" y="68"/>
                    </a:moveTo>
                    <a:cubicBezTo>
                      <a:pt x="2202" y="1"/>
                      <a:pt x="3803" y="168"/>
                      <a:pt x="5371" y="168"/>
                    </a:cubicBezTo>
                    <a:cubicBezTo>
                      <a:pt x="7172" y="168"/>
                      <a:pt x="8973" y="234"/>
                      <a:pt x="10775" y="68"/>
                    </a:cubicBezTo>
                    <a:cubicBezTo>
                      <a:pt x="11242" y="34"/>
                      <a:pt x="11342" y="168"/>
                      <a:pt x="11242" y="635"/>
                    </a:cubicBezTo>
                    <a:cubicBezTo>
                      <a:pt x="10708" y="3103"/>
                      <a:pt x="10074" y="5538"/>
                      <a:pt x="9307" y="7973"/>
                    </a:cubicBezTo>
                    <a:cubicBezTo>
                      <a:pt x="8106" y="11609"/>
                      <a:pt x="6772" y="15212"/>
                      <a:pt x="5037" y="18648"/>
                    </a:cubicBezTo>
                    <a:cubicBezTo>
                      <a:pt x="4404" y="19882"/>
                      <a:pt x="3636" y="21083"/>
                      <a:pt x="3036" y="22350"/>
                    </a:cubicBezTo>
                    <a:cubicBezTo>
                      <a:pt x="2869" y="22717"/>
                      <a:pt x="2569" y="22817"/>
                      <a:pt x="2202" y="22717"/>
                    </a:cubicBezTo>
                    <a:cubicBezTo>
                      <a:pt x="1835" y="22617"/>
                      <a:pt x="1468" y="22517"/>
                      <a:pt x="1135" y="22317"/>
                    </a:cubicBezTo>
                    <a:cubicBezTo>
                      <a:pt x="868" y="21983"/>
                      <a:pt x="834" y="21550"/>
                      <a:pt x="801" y="21149"/>
                    </a:cubicBezTo>
                    <a:cubicBezTo>
                      <a:pt x="601" y="18781"/>
                      <a:pt x="267" y="16413"/>
                      <a:pt x="234" y="14044"/>
                    </a:cubicBezTo>
                    <a:cubicBezTo>
                      <a:pt x="234" y="13244"/>
                      <a:pt x="201" y="12410"/>
                      <a:pt x="100" y="11609"/>
                    </a:cubicBezTo>
                    <a:cubicBezTo>
                      <a:pt x="0" y="11076"/>
                      <a:pt x="167" y="10542"/>
                      <a:pt x="167" y="9975"/>
                    </a:cubicBezTo>
                    <a:cubicBezTo>
                      <a:pt x="167" y="7973"/>
                      <a:pt x="100" y="5972"/>
                      <a:pt x="267" y="3970"/>
                    </a:cubicBezTo>
                    <a:cubicBezTo>
                      <a:pt x="367" y="3036"/>
                      <a:pt x="334" y="2102"/>
                      <a:pt x="367" y="1168"/>
                    </a:cubicBezTo>
                    <a:cubicBezTo>
                      <a:pt x="401" y="768"/>
                      <a:pt x="401" y="401"/>
                      <a:pt x="634" y="68"/>
                    </a:cubicBezTo>
                    <a:close/>
                  </a:path>
                </a:pathLst>
              </a:custGeom>
              <a:solidFill>
                <a:srgbClr val="27368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10" name="Google Shape;15310;p43"/>
              <p:cNvSpPr/>
              <p:nvPr/>
            </p:nvSpPr>
            <p:spPr>
              <a:xfrm>
                <a:off x="3744500" y="4297675"/>
                <a:ext cx="264400" cy="584625"/>
              </a:xfrm>
              <a:custGeom>
                <a:rect b="b" l="l" r="r" t="t"/>
                <a:pathLst>
                  <a:path extrusionOk="0" h="23385" w="10576">
                    <a:moveTo>
                      <a:pt x="10275" y="8374"/>
                    </a:moveTo>
                    <a:cubicBezTo>
                      <a:pt x="10275" y="9675"/>
                      <a:pt x="10308" y="10975"/>
                      <a:pt x="10275" y="12276"/>
                    </a:cubicBezTo>
                    <a:cubicBezTo>
                      <a:pt x="10208" y="14845"/>
                      <a:pt x="10375" y="17347"/>
                      <a:pt x="10408" y="19915"/>
                    </a:cubicBezTo>
                    <a:cubicBezTo>
                      <a:pt x="10408" y="20315"/>
                      <a:pt x="10508" y="20749"/>
                      <a:pt x="10542" y="21183"/>
                    </a:cubicBezTo>
                    <a:cubicBezTo>
                      <a:pt x="10575" y="21616"/>
                      <a:pt x="10475" y="21950"/>
                      <a:pt x="9975" y="22150"/>
                    </a:cubicBezTo>
                    <a:cubicBezTo>
                      <a:pt x="8374" y="22751"/>
                      <a:pt x="6706" y="23051"/>
                      <a:pt x="5005" y="23251"/>
                    </a:cubicBezTo>
                    <a:cubicBezTo>
                      <a:pt x="3537" y="23384"/>
                      <a:pt x="2102" y="23318"/>
                      <a:pt x="635" y="23117"/>
                    </a:cubicBezTo>
                    <a:cubicBezTo>
                      <a:pt x="34" y="23017"/>
                      <a:pt x="1" y="22984"/>
                      <a:pt x="301" y="22450"/>
                    </a:cubicBezTo>
                    <a:cubicBezTo>
                      <a:pt x="902" y="21350"/>
                      <a:pt x="1535" y="20215"/>
                      <a:pt x="2169" y="19081"/>
                    </a:cubicBezTo>
                    <a:cubicBezTo>
                      <a:pt x="3237" y="17080"/>
                      <a:pt x="4004" y="14912"/>
                      <a:pt x="4871" y="12810"/>
                    </a:cubicBezTo>
                    <a:cubicBezTo>
                      <a:pt x="6172" y="9608"/>
                      <a:pt x="7139" y="6339"/>
                      <a:pt x="7940" y="3003"/>
                    </a:cubicBezTo>
                    <a:cubicBezTo>
                      <a:pt x="8140" y="2202"/>
                      <a:pt x="8274" y="1369"/>
                      <a:pt x="8440" y="535"/>
                    </a:cubicBezTo>
                    <a:cubicBezTo>
                      <a:pt x="8474" y="268"/>
                      <a:pt x="8574" y="134"/>
                      <a:pt x="8874" y="134"/>
                    </a:cubicBezTo>
                    <a:cubicBezTo>
                      <a:pt x="9107" y="134"/>
                      <a:pt x="9341" y="68"/>
                      <a:pt x="9608" y="68"/>
                    </a:cubicBezTo>
                    <a:cubicBezTo>
                      <a:pt x="10275" y="1"/>
                      <a:pt x="10275" y="1"/>
                      <a:pt x="10275" y="701"/>
                    </a:cubicBezTo>
                    <a:cubicBezTo>
                      <a:pt x="10275" y="3270"/>
                      <a:pt x="10275" y="5838"/>
                      <a:pt x="10275" y="8374"/>
                    </a:cubicBezTo>
                    <a:cubicBezTo>
                      <a:pt x="10275" y="8374"/>
                      <a:pt x="10275" y="8374"/>
                      <a:pt x="10275" y="8374"/>
                    </a:cubicBezTo>
                    <a:close/>
                  </a:path>
                </a:pathLst>
              </a:custGeom>
              <a:solidFill>
                <a:srgbClr val="E7E8E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11" name="Google Shape;15311;p43"/>
              <p:cNvSpPr/>
              <p:nvPr/>
            </p:nvSpPr>
            <p:spPr>
              <a:xfrm>
                <a:off x="3678625" y="3981625"/>
                <a:ext cx="324425" cy="316075"/>
              </a:xfrm>
              <a:custGeom>
                <a:rect b="b" l="l" r="r" t="t"/>
                <a:pathLst>
                  <a:path extrusionOk="0" h="12643" w="12977">
                    <a:moveTo>
                      <a:pt x="3937" y="167"/>
                    </a:moveTo>
                    <a:cubicBezTo>
                      <a:pt x="5671" y="1"/>
                      <a:pt x="7373" y="234"/>
                      <a:pt x="9074" y="468"/>
                    </a:cubicBezTo>
                    <a:cubicBezTo>
                      <a:pt x="9541" y="534"/>
                      <a:pt x="9774" y="834"/>
                      <a:pt x="9808" y="1268"/>
                    </a:cubicBezTo>
                    <a:cubicBezTo>
                      <a:pt x="9941" y="2602"/>
                      <a:pt x="10575" y="3703"/>
                      <a:pt x="11509" y="4671"/>
                    </a:cubicBezTo>
                    <a:cubicBezTo>
                      <a:pt x="12343" y="5538"/>
                      <a:pt x="12743" y="6605"/>
                      <a:pt x="12810" y="7806"/>
                    </a:cubicBezTo>
                    <a:cubicBezTo>
                      <a:pt x="12877" y="9107"/>
                      <a:pt x="12910" y="10408"/>
                      <a:pt x="12977" y="11709"/>
                    </a:cubicBezTo>
                    <a:cubicBezTo>
                      <a:pt x="12977" y="12076"/>
                      <a:pt x="12910" y="12276"/>
                      <a:pt x="12410" y="12343"/>
                    </a:cubicBezTo>
                    <a:cubicBezTo>
                      <a:pt x="9774" y="12610"/>
                      <a:pt x="7106" y="12643"/>
                      <a:pt x="4471" y="12610"/>
                    </a:cubicBezTo>
                    <a:cubicBezTo>
                      <a:pt x="3136" y="12576"/>
                      <a:pt x="1802" y="12543"/>
                      <a:pt x="468" y="12509"/>
                    </a:cubicBezTo>
                    <a:cubicBezTo>
                      <a:pt x="334" y="12509"/>
                      <a:pt x="201" y="12543"/>
                      <a:pt x="101" y="12443"/>
                    </a:cubicBezTo>
                    <a:cubicBezTo>
                      <a:pt x="67" y="12309"/>
                      <a:pt x="1" y="12209"/>
                      <a:pt x="1" y="12076"/>
                    </a:cubicBezTo>
                    <a:cubicBezTo>
                      <a:pt x="101" y="10275"/>
                      <a:pt x="34" y="8440"/>
                      <a:pt x="735" y="6705"/>
                    </a:cubicBezTo>
                    <a:cubicBezTo>
                      <a:pt x="1068" y="5938"/>
                      <a:pt x="1468" y="5204"/>
                      <a:pt x="1935" y="4537"/>
                    </a:cubicBezTo>
                    <a:cubicBezTo>
                      <a:pt x="2703" y="3403"/>
                      <a:pt x="3203" y="2135"/>
                      <a:pt x="3537" y="801"/>
                    </a:cubicBezTo>
                    <a:cubicBezTo>
                      <a:pt x="3603" y="534"/>
                      <a:pt x="3570" y="234"/>
                      <a:pt x="3937" y="167"/>
                    </a:cubicBezTo>
                    <a:close/>
                  </a:path>
                </a:pathLst>
              </a:custGeom>
              <a:solidFill>
                <a:srgbClr val="61B13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12" name="Google Shape;15312;p43"/>
              <p:cNvSpPr/>
              <p:nvPr/>
            </p:nvSpPr>
            <p:spPr>
              <a:xfrm>
                <a:off x="3695300" y="4858925"/>
                <a:ext cx="316100" cy="165150"/>
              </a:xfrm>
              <a:custGeom>
                <a:rect b="b" l="l" r="r" t="t"/>
                <a:pathLst>
                  <a:path extrusionOk="0" h="6606" w="12644">
                    <a:moveTo>
                      <a:pt x="101" y="467"/>
                    </a:moveTo>
                    <a:cubicBezTo>
                      <a:pt x="1035" y="701"/>
                      <a:pt x="1969" y="968"/>
                      <a:pt x="2936" y="1101"/>
                    </a:cubicBezTo>
                    <a:cubicBezTo>
                      <a:pt x="5672" y="1501"/>
                      <a:pt x="8340" y="1168"/>
                      <a:pt x="10942" y="434"/>
                    </a:cubicBezTo>
                    <a:cubicBezTo>
                      <a:pt x="11376" y="334"/>
                      <a:pt x="11776" y="200"/>
                      <a:pt x="12176" y="67"/>
                    </a:cubicBezTo>
                    <a:cubicBezTo>
                      <a:pt x="12376" y="0"/>
                      <a:pt x="12510" y="0"/>
                      <a:pt x="12510" y="267"/>
                    </a:cubicBezTo>
                    <a:cubicBezTo>
                      <a:pt x="12543" y="1335"/>
                      <a:pt x="12643" y="2435"/>
                      <a:pt x="12243" y="3503"/>
                    </a:cubicBezTo>
                    <a:cubicBezTo>
                      <a:pt x="11976" y="4170"/>
                      <a:pt x="11576" y="4704"/>
                      <a:pt x="11009" y="5137"/>
                    </a:cubicBezTo>
                    <a:cubicBezTo>
                      <a:pt x="10675" y="5371"/>
                      <a:pt x="10308" y="5438"/>
                      <a:pt x="9908" y="5538"/>
                    </a:cubicBezTo>
                    <a:cubicBezTo>
                      <a:pt x="8874" y="5804"/>
                      <a:pt x="7806" y="6138"/>
                      <a:pt x="6706" y="6305"/>
                    </a:cubicBezTo>
                    <a:cubicBezTo>
                      <a:pt x="4604" y="6605"/>
                      <a:pt x="2803" y="5938"/>
                      <a:pt x="1435" y="4403"/>
                    </a:cubicBezTo>
                    <a:cubicBezTo>
                      <a:pt x="568" y="3369"/>
                      <a:pt x="1" y="2102"/>
                      <a:pt x="1" y="667"/>
                    </a:cubicBezTo>
                    <a:cubicBezTo>
                      <a:pt x="1" y="601"/>
                      <a:pt x="34" y="534"/>
                      <a:pt x="101" y="467"/>
                    </a:cubicBezTo>
                    <a:close/>
                  </a:path>
                </a:pathLst>
              </a:custGeom>
              <a:solidFill>
                <a:srgbClr val="61B13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13" name="Google Shape;15313;p43"/>
              <p:cNvSpPr/>
              <p:nvPr/>
            </p:nvSpPr>
            <p:spPr>
              <a:xfrm>
                <a:off x="3784550" y="3709775"/>
                <a:ext cx="135950" cy="276875"/>
              </a:xfrm>
              <a:custGeom>
                <a:rect b="b" l="l" r="r" t="t"/>
                <a:pathLst>
                  <a:path extrusionOk="0" h="11075" w="5438">
                    <a:moveTo>
                      <a:pt x="434" y="234"/>
                    </a:moveTo>
                    <a:cubicBezTo>
                      <a:pt x="1468" y="0"/>
                      <a:pt x="2502" y="0"/>
                      <a:pt x="3536" y="300"/>
                    </a:cubicBezTo>
                    <a:cubicBezTo>
                      <a:pt x="3936" y="434"/>
                      <a:pt x="4203" y="667"/>
                      <a:pt x="4270" y="1101"/>
                    </a:cubicBezTo>
                    <a:cubicBezTo>
                      <a:pt x="4637" y="4270"/>
                      <a:pt x="5004" y="7439"/>
                      <a:pt x="5371" y="10608"/>
                    </a:cubicBezTo>
                    <a:cubicBezTo>
                      <a:pt x="5437" y="10975"/>
                      <a:pt x="5337" y="11075"/>
                      <a:pt x="4970" y="11008"/>
                    </a:cubicBezTo>
                    <a:cubicBezTo>
                      <a:pt x="4136" y="10941"/>
                      <a:pt x="3302" y="10774"/>
                      <a:pt x="2469" y="10774"/>
                    </a:cubicBezTo>
                    <a:cubicBezTo>
                      <a:pt x="1868" y="10774"/>
                      <a:pt x="1468" y="10374"/>
                      <a:pt x="1268" y="9840"/>
                    </a:cubicBezTo>
                    <a:cubicBezTo>
                      <a:pt x="834" y="8740"/>
                      <a:pt x="434" y="7606"/>
                      <a:pt x="0" y="6505"/>
                    </a:cubicBezTo>
                    <a:cubicBezTo>
                      <a:pt x="100" y="5137"/>
                      <a:pt x="134" y="3736"/>
                      <a:pt x="300" y="2368"/>
                    </a:cubicBezTo>
                    <a:cubicBezTo>
                      <a:pt x="367" y="1868"/>
                      <a:pt x="400" y="1368"/>
                      <a:pt x="300" y="834"/>
                    </a:cubicBezTo>
                    <a:cubicBezTo>
                      <a:pt x="267" y="634"/>
                      <a:pt x="267" y="400"/>
                      <a:pt x="434" y="234"/>
                    </a:cubicBezTo>
                    <a:close/>
                  </a:path>
                </a:pathLst>
              </a:custGeom>
              <a:solidFill>
                <a:srgbClr val="E7E8E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14" name="Google Shape;15314;p43"/>
              <p:cNvSpPr/>
              <p:nvPr/>
            </p:nvSpPr>
            <p:spPr>
              <a:xfrm>
                <a:off x="3647775" y="4299350"/>
                <a:ext cx="46725" cy="558750"/>
              </a:xfrm>
              <a:custGeom>
                <a:rect b="b" l="l" r="r" t="t"/>
                <a:pathLst>
                  <a:path extrusionOk="0" h="22350" w="1869">
                    <a:moveTo>
                      <a:pt x="1368" y="101"/>
                    </a:moveTo>
                    <a:cubicBezTo>
                      <a:pt x="1301" y="1769"/>
                      <a:pt x="1268" y="3403"/>
                      <a:pt x="1135" y="5071"/>
                    </a:cubicBezTo>
                    <a:cubicBezTo>
                      <a:pt x="1068" y="6005"/>
                      <a:pt x="1068" y="6906"/>
                      <a:pt x="1068" y="7840"/>
                    </a:cubicBezTo>
                    <a:cubicBezTo>
                      <a:pt x="1068" y="9541"/>
                      <a:pt x="935" y="11242"/>
                      <a:pt x="1068" y="12943"/>
                    </a:cubicBezTo>
                    <a:cubicBezTo>
                      <a:pt x="1201" y="15111"/>
                      <a:pt x="1268" y="17246"/>
                      <a:pt x="1535" y="19415"/>
                    </a:cubicBezTo>
                    <a:cubicBezTo>
                      <a:pt x="1668" y="20382"/>
                      <a:pt x="1735" y="21383"/>
                      <a:pt x="1869" y="22350"/>
                    </a:cubicBezTo>
                    <a:cubicBezTo>
                      <a:pt x="1335" y="22250"/>
                      <a:pt x="801" y="21983"/>
                      <a:pt x="267" y="21816"/>
                    </a:cubicBezTo>
                    <a:cubicBezTo>
                      <a:pt x="67" y="21750"/>
                      <a:pt x="34" y="21583"/>
                      <a:pt x="34" y="21383"/>
                    </a:cubicBezTo>
                    <a:cubicBezTo>
                      <a:pt x="34" y="20782"/>
                      <a:pt x="101" y="20215"/>
                      <a:pt x="101" y="19615"/>
                    </a:cubicBezTo>
                    <a:cubicBezTo>
                      <a:pt x="167" y="17713"/>
                      <a:pt x="267" y="15779"/>
                      <a:pt x="201" y="13877"/>
                    </a:cubicBezTo>
                    <a:cubicBezTo>
                      <a:pt x="101" y="9541"/>
                      <a:pt x="167" y="5238"/>
                      <a:pt x="134" y="901"/>
                    </a:cubicBezTo>
                    <a:cubicBezTo>
                      <a:pt x="134" y="1"/>
                      <a:pt x="1" y="101"/>
                      <a:pt x="968" y="101"/>
                    </a:cubicBezTo>
                    <a:cubicBezTo>
                      <a:pt x="1101" y="101"/>
                      <a:pt x="1235" y="101"/>
                      <a:pt x="1368" y="101"/>
                    </a:cubicBezTo>
                    <a:close/>
                  </a:path>
                </a:pathLst>
              </a:custGeom>
              <a:solidFill>
                <a:srgbClr val="1B266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15" name="Google Shape;15315;p43"/>
              <p:cNvSpPr/>
              <p:nvPr/>
            </p:nvSpPr>
            <p:spPr>
              <a:xfrm>
                <a:off x="3645275" y="4848925"/>
                <a:ext cx="325250" cy="188475"/>
              </a:xfrm>
              <a:custGeom>
                <a:rect b="b" l="l" r="r" t="t"/>
                <a:pathLst>
                  <a:path extrusionOk="0" h="7539" w="13010">
                    <a:moveTo>
                      <a:pt x="2102" y="867"/>
                    </a:moveTo>
                    <a:cubicBezTo>
                      <a:pt x="2169" y="1168"/>
                      <a:pt x="2169" y="1468"/>
                      <a:pt x="2202" y="1735"/>
                    </a:cubicBezTo>
                    <a:cubicBezTo>
                      <a:pt x="2335" y="2802"/>
                      <a:pt x="2836" y="3769"/>
                      <a:pt x="3436" y="4570"/>
                    </a:cubicBezTo>
                    <a:cubicBezTo>
                      <a:pt x="4237" y="5671"/>
                      <a:pt x="5471" y="6271"/>
                      <a:pt x="6805" y="6538"/>
                    </a:cubicBezTo>
                    <a:cubicBezTo>
                      <a:pt x="8373" y="6872"/>
                      <a:pt x="9774" y="6338"/>
                      <a:pt x="11242" y="5971"/>
                    </a:cubicBezTo>
                    <a:cubicBezTo>
                      <a:pt x="11842" y="5838"/>
                      <a:pt x="12443" y="5671"/>
                      <a:pt x="13010" y="5537"/>
                    </a:cubicBezTo>
                    <a:cubicBezTo>
                      <a:pt x="11976" y="6638"/>
                      <a:pt x="10641" y="7172"/>
                      <a:pt x="9174" y="7339"/>
                    </a:cubicBezTo>
                    <a:cubicBezTo>
                      <a:pt x="7573" y="7539"/>
                      <a:pt x="6005" y="7539"/>
                      <a:pt x="4437" y="7172"/>
                    </a:cubicBezTo>
                    <a:cubicBezTo>
                      <a:pt x="2736" y="6772"/>
                      <a:pt x="1401" y="5804"/>
                      <a:pt x="501" y="4336"/>
                    </a:cubicBezTo>
                    <a:cubicBezTo>
                      <a:pt x="167" y="3836"/>
                      <a:pt x="34" y="3269"/>
                      <a:pt x="34" y="2669"/>
                    </a:cubicBezTo>
                    <a:cubicBezTo>
                      <a:pt x="34" y="1901"/>
                      <a:pt x="34" y="1134"/>
                      <a:pt x="34" y="367"/>
                    </a:cubicBezTo>
                    <a:cubicBezTo>
                      <a:pt x="34" y="200"/>
                      <a:pt x="0" y="0"/>
                      <a:pt x="301" y="133"/>
                    </a:cubicBezTo>
                    <a:cubicBezTo>
                      <a:pt x="901" y="400"/>
                      <a:pt x="1502" y="634"/>
                      <a:pt x="2102" y="867"/>
                    </a:cubicBezTo>
                    <a:close/>
                  </a:path>
                </a:pathLst>
              </a:custGeom>
              <a:solidFill>
                <a:srgbClr val="447C2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16" name="Google Shape;15316;p43"/>
              <p:cNvSpPr/>
              <p:nvPr/>
            </p:nvSpPr>
            <p:spPr>
              <a:xfrm>
                <a:off x="3650275" y="3985800"/>
                <a:ext cx="126775" cy="306900"/>
              </a:xfrm>
              <a:custGeom>
                <a:rect b="b" l="l" r="r" t="t"/>
                <a:pathLst>
                  <a:path extrusionOk="0" h="12276" w="5071">
                    <a:moveTo>
                      <a:pt x="5071" y="0"/>
                    </a:moveTo>
                    <a:cubicBezTo>
                      <a:pt x="4971" y="100"/>
                      <a:pt x="4904" y="200"/>
                      <a:pt x="4871" y="367"/>
                    </a:cubicBezTo>
                    <a:cubicBezTo>
                      <a:pt x="4504" y="1968"/>
                      <a:pt x="3870" y="3436"/>
                      <a:pt x="2936" y="4804"/>
                    </a:cubicBezTo>
                    <a:cubicBezTo>
                      <a:pt x="2069" y="6105"/>
                      <a:pt x="1535" y="7506"/>
                      <a:pt x="1468" y="9107"/>
                    </a:cubicBezTo>
                    <a:cubicBezTo>
                      <a:pt x="1402" y="10141"/>
                      <a:pt x="1268" y="11208"/>
                      <a:pt x="1235" y="12276"/>
                    </a:cubicBezTo>
                    <a:cubicBezTo>
                      <a:pt x="34" y="12209"/>
                      <a:pt x="1" y="12209"/>
                      <a:pt x="67" y="11008"/>
                    </a:cubicBezTo>
                    <a:cubicBezTo>
                      <a:pt x="134" y="9641"/>
                      <a:pt x="67" y="8306"/>
                      <a:pt x="234" y="6972"/>
                    </a:cubicBezTo>
                    <a:cubicBezTo>
                      <a:pt x="368" y="5971"/>
                      <a:pt x="835" y="5137"/>
                      <a:pt x="1502" y="4437"/>
                    </a:cubicBezTo>
                    <a:cubicBezTo>
                      <a:pt x="2536" y="3436"/>
                      <a:pt x="3069" y="2202"/>
                      <a:pt x="3236" y="801"/>
                    </a:cubicBezTo>
                    <a:cubicBezTo>
                      <a:pt x="3270" y="434"/>
                      <a:pt x="3403" y="234"/>
                      <a:pt x="3770" y="167"/>
                    </a:cubicBezTo>
                    <a:cubicBezTo>
                      <a:pt x="4204" y="134"/>
                      <a:pt x="4637" y="67"/>
                      <a:pt x="5071" y="0"/>
                    </a:cubicBezTo>
                    <a:close/>
                  </a:path>
                </a:pathLst>
              </a:custGeom>
              <a:solidFill>
                <a:srgbClr val="447C2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17" name="Google Shape;15317;p43"/>
              <p:cNvSpPr/>
              <p:nvPr/>
            </p:nvSpPr>
            <p:spPr>
              <a:xfrm>
                <a:off x="3752025" y="3623875"/>
                <a:ext cx="148450" cy="87575"/>
              </a:xfrm>
              <a:custGeom>
                <a:rect b="b" l="l" r="r" t="t"/>
                <a:pathLst>
                  <a:path extrusionOk="0" h="3503" w="5938">
                    <a:moveTo>
                      <a:pt x="2068" y="3236"/>
                    </a:moveTo>
                    <a:cubicBezTo>
                      <a:pt x="1668" y="3336"/>
                      <a:pt x="1268" y="3403"/>
                      <a:pt x="867" y="3469"/>
                    </a:cubicBezTo>
                    <a:cubicBezTo>
                      <a:pt x="701" y="3503"/>
                      <a:pt x="634" y="3436"/>
                      <a:pt x="601" y="3303"/>
                    </a:cubicBezTo>
                    <a:cubicBezTo>
                      <a:pt x="334" y="2469"/>
                      <a:pt x="0" y="1668"/>
                      <a:pt x="67" y="768"/>
                    </a:cubicBezTo>
                    <a:cubicBezTo>
                      <a:pt x="100" y="234"/>
                      <a:pt x="267" y="67"/>
                      <a:pt x="767" y="167"/>
                    </a:cubicBezTo>
                    <a:cubicBezTo>
                      <a:pt x="1168" y="234"/>
                      <a:pt x="1501" y="200"/>
                      <a:pt x="1868" y="67"/>
                    </a:cubicBezTo>
                    <a:cubicBezTo>
                      <a:pt x="2102" y="0"/>
                      <a:pt x="2369" y="34"/>
                      <a:pt x="2635" y="34"/>
                    </a:cubicBezTo>
                    <a:cubicBezTo>
                      <a:pt x="3569" y="100"/>
                      <a:pt x="4503" y="167"/>
                      <a:pt x="5437" y="234"/>
                    </a:cubicBezTo>
                    <a:cubicBezTo>
                      <a:pt x="5638" y="267"/>
                      <a:pt x="5838" y="267"/>
                      <a:pt x="5838" y="501"/>
                    </a:cubicBezTo>
                    <a:cubicBezTo>
                      <a:pt x="5871" y="1001"/>
                      <a:pt x="5938" y="1501"/>
                      <a:pt x="5771" y="2002"/>
                    </a:cubicBezTo>
                    <a:cubicBezTo>
                      <a:pt x="4570" y="1835"/>
                      <a:pt x="3336" y="1868"/>
                      <a:pt x="2135" y="1768"/>
                    </a:cubicBezTo>
                    <a:cubicBezTo>
                      <a:pt x="1902" y="1768"/>
                      <a:pt x="1768" y="1868"/>
                      <a:pt x="1801" y="2102"/>
                    </a:cubicBezTo>
                    <a:cubicBezTo>
                      <a:pt x="1868" y="2502"/>
                      <a:pt x="1835" y="2902"/>
                      <a:pt x="2068" y="3236"/>
                    </a:cubicBezTo>
                    <a:close/>
                  </a:path>
                </a:pathLst>
              </a:custGeom>
              <a:solidFill>
                <a:srgbClr val="437C2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18" name="Google Shape;15318;p43"/>
              <p:cNvSpPr/>
              <p:nvPr/>
            </p:nvSpPr>
            <p:spPr>
              <a:xfrm>
                <a:off x="3735350" y="3831525"/>
                <a:ext cx="79225" cy="149300"/>
              </a:xfrm>
              <a:custGeom>
                <a:rect b="b" l="l" r="r" t="t"/>
                <a:pathLst>
                  <a:path extrusionOk="0" h="5972" w="3169">
                    <a:moveTo>
                      <a:pt x="834" y="0"/>
                    </a:moveTo>
                    <a:cubicBezTo>
                      <a:pt x="1067" y="534"/>
                      <a:pt x="1301" y="1101"/>
                      <a:pt x="1534" y="1668"/>
                    </a:cubicBezTo>
                    <a:cubicBezTo>
                      <a:pt x="2035" y="2902"/>
                      <a:pt x="2502" y="4103"/>
                      <a:pt x="3036" y="5337"/>
                    </a:cubicBezTo>
                    <a:cubicBezTo>
                      <a:pt x="3169" y="5638"/>
                      <a:pt x="3102" y="5738"/>
                      <a:pt x="2769" y="5771"/>
                    </a:cubicBezTo>
                    <a:cubicBezTo>
                      <a:pt x="2001" y="5804"/>
                      <a:pt x="1234" y="5871"/>
                      <a:pt x="467" y="5938"/>
                    </a:cubicBezTo>
                    <a:cubicBezTo>
                      <a:pt x="133" y="5971"/>
                      <a:pt x="0" y="5838"/>
                      <a:pt x="33" y="5504"/>
                    </a:cubicBezTo>
                    <a:cubicBezTo>
                      <a:pt x="33" y="4337"/>
                      <a:pt x="234" y="3203"/>
                      <a:pt x="400" y="2068"/>
                    </a:cubicBezTo>
                    <a:cubicBezTo>
                      <a:pt x="467" y="1368"/>
                      <a:pt x="467" y="667"/>
                      <a:pt x="834" y="0"/>
                    </a:cubicBezTo>
                    <a:close/>
                  </a:path>
                </a:pathLst>
              </a:custGeom>
              <a:solidFill>
                <a:srgbClr val="1C276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19" name="Google Shape;15319;p43"/>
              <p:cNvSpPr/>
              <p:nvPr/>
            </p:nvSpPr>
            <p:spPr>
              <a:xfrm>
                <a:off x="3754525" y="3714775"/>
                <a:ext cx="44225" cy="157625"/>
              </a:xfrm>
              <a:custGeom>
                <a:rect b="b" l="l" r="r" t="t"/>
                <a:pathLst>
                  <a:path extrusionOk="0" h="6305" w="1769">
                    <a:moveTo>
                      <a:pt x="1635" y="34"/>
                    </a:moveTo>
                    <a:cubicBezTo>
                      <a:pt x="1768" y="2002"/>
                      <a:pt x="1501" y="4003"/>
                      <a:pt x="1301" y="5971"/>
                    </a:cubicBezTo>
                    <a:cubicBezTo>
                      <a:pt x="1301" y="6071"/>
                      <a:pt x="1234" y="6205"/>
                      <a:pt x="1201" y="6305"/>
                    </a:cubicBezTo>
                    <a:cubicBezTo>
                      <a:pt x="701" y="5137"/>
                      <a:pt x="0" y="4036"/>
                      <a:pt x="67" y="2702"/>
                    </a:cubicBezTo>
                    <a:cubicBezTo>
                      <a:pt x="134" y="2035"/>
                      <a:pt x="200" y="1368"/>
                      <a:pt x="334" y="701"/>
                    </a:cubicBezTo>
                    <a:cubicBezTo>
                      <a:pt x="467" y="0"/>
                      <a:pt x="1101" y="100"/>
                      <a:pt x="1635" y="34"/>
                    </a:cubicBezTo>
                    <a:close/>
                  </a:path>
                </a:pathLst>
              </a:custGeom>
              <a:solidFill>
                <a:srgbClr val="A1A29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20" name="Google Shape;15320;p43"/>
              <p:cNvSpPr/>
              <p:nvPr/>
            </p:nvSpPr>
            <p:spPr>
              <a:xfrm>
                <a:off x="3791200" y="3662225"/>
                <a:ext cx="105100" cy="50900"/>
              </a:xfrm>
              <a:custGeom>
                <a:rect b="b" l="l" r="r" t="t"/>
                <a:pathLst>
                  <a:path extrusionOk="0" h="2036" w="4204">
                    <a:moveTo>
                      <a:pt x="501" y="1702"/>
                    </a:moveTo>
                    <a:cubicBezTo>
                      <a:pt x="401" y="1669"/>
                      <a:pt x="234" y="1669"/>
                      <a:pt x="234" y="1602"/>
                    </a:cubicBezTo>
                    <a:cubicBezTo>
                      <a:pt x="201" y="1135"/>
                      <a:pt x="1" y="668"/>
                      <a:pt x="101" y="201"/>
                    </a:cubicBezTo>
                    <a:cubicBezTo>
                      <a:pt x="101" y="1"/>
                      <a:pt x="335" y="34"/>
                      <a:pt x="468" y="67"/>
                    </a:cubicBezTo>
                    <a:cubicBezTo>
                      <a:pt x="1569" y="201"/>
                      <a:pt x="2703" y="168"/>
                      <a:pt x="3804" y="234"/>
                    </a:cubicBezTo>
                    <a:cubicBezTo>
                      <a:pt x="3970" y="268"/>
                      <a:pt x="4171" y="234"/>
                      <a:pt x="4204" y="468"/>
                    </a:cubicBezTo>
                    <a:cubicBezTo>
                      <a:pt x="4137" y="668"/>
                      <a:pt x="4071" y="901"/>
                      <a:pt x="3970" y="1102"/>
                    </a:cubicBezTo>
                    <a:cubicBezTo>
                      <a:pt x="3870" y="1368"/>
                      <a:pt x="4004" y="1802"/>
                      <a:pt x="3737" y="1935"/>
                    </a:cubicBezTo>
                    <a:cubicBezTo>
                      <a:pt x="3503" y="2036"/>
                      <a:pt x="3170" y="1835"/>
                      <a:pt x="2903" y="1769"/>
                    </a:cubicBezTo>
                    <a:cubicBezTo>
                      <a:pt x="2102" y="1602"/>
                      <a:pt x="1302" y="1702"/>
                      <a:pt x="501" y="1702"/>
                    </a:cubicBezTo>
                    <a:close/>
                  </a:path>
                </a:pathLst>
              </a:custGeom>
              <a:solidFill>
                <a:srgbClr val="60B03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21" name="Google Shape;15321;p43"/>
              <p:cNvSpPr/>
              <p:nvPr/>
            </p:nvSpPr>
            <p:spPr>
              <a:xfrm>
                <a:off x="3772025" y="3588000"/>
                <a:ext cx="136800" cy="36725"/>
              </a:xfrm>
              <a:custGeom>
                <a:rect b="b" l="l" r="r" t="t"/>
                <a:pathLst>
                  <a:path extrusionOk="0" h="1469" w="5472">
                    <a:moveTo>
                      <a:pt x="835" y="134"/>
                    </a:moveTo>
                    <a:cubicBezTo>
                      <a:pt x="2069" y="1"/>
                      <a:pt x="3270" y="68"/>
                      <a:pt x="4504" y="334"/>
                    </a:cubicBezTo>
                    <a:cubicBezTo>
                      <a:pt x="4671" y="368"/>
                      <a:pt x="4871" y="435"/>
                      <a:pt x="5038" y="501"/>
                    </a:cubicBezTo>
                    <a:cubicBezTo>
                      <a:pt x="5305" y="668"/>
                      <a:pt x="5471" y="1002"/>
                      <a:pt x="5405" y="1235"/>
                    </a:cubicBezTo>
                    <a:cubicBezTo>
                      <a:pt x="5371" y="1469"/>
                      <a:pt x="5038" y="1335"/>
                      <a:pt x="4871" y="1302"/>
                    </a:cubicBezTo>
                    <a:cubicBezTo>
                      <a:pt x="3370" y="1235"/>
                      <a:pt x="1902" y="1102"/>
                      <a:pt x="401" y="1202"/>
                    </a:cubicBezTo>
                    <a:cubicBezTo>
                      <a:pt x="334" y="1202"/>
                      <a:pt x="268" y="1168"/>
                      <a:pt x="201" y="1168"/>
                    </a:cubicBezTo>
                    <a:cubicBezTo>
                      <a:pt x="1" y="601"/>
                      <a:pt x="168" y="301"/>
                      <a:pt x="835" y="134"/>
                    </a:cubicBezTo>
                    <a:close/>
                  </a:path>
                </a:pathLst>
              </a:custGeom>
              <a:solidFill>
                <a:srgbClr val="F1F0E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22" name="Google Shape;15322;p43"/>
              <p:cNvSpPr/>
              <p:nvPr/>
            </p:nvSpPr>
            <p:spPr>
              <a:xfrm>
                <a:off x="3747025" y="3591350"/>
                <a:ext cx="45875" cy="29200"/>
              </a:xfrm>
              <a:custGeom>
                <a:rect b="b" l="l" r="r" t="t"/>
                <a:pathLst>
                  <a:path extrusionOk="0" h="1168" w="1835">
                    <a:moveTo>
                      <a:pt x="1835" y="0"/>
                    </a:moveTo>
                    <a:cubicBezTo>
                      <a:pt x="1334" y="167"/>
                      <a:pt x="1201" y="567"/>
                      <a:pt x="1201" y="1034"/>
                    </a:cubicBezTo>
                    <a:cubicBezTo>
                      <a:pt x="967" y="1068"/>
                      <a:pt x="701" y="1068"/>
                      <a:pt x="467" y="1101"/>
                    </a:cubicBezTo>
                    <a:cubicBezTo>
                      <a:pt x="33" y="1168"/>
                      <a:pt x="0" y="934"/>
                      <a:pt x="100" y="634"/>
                    </a:cubicBezTo>
                    <a:cubicBezTo>
                      <a:pt x="200" y="401"/>
                      <a:pt x="367" y="234"/>
                      <a:pt x="634" y="200"/>
                    </a:cubicBezTo>
                    <a:cubicBezTo>
                      <a:pt x="1034" y="134"/>
                      <a:pt x="1434" y="67"/>
                      <a:pt x="1835" y="0"/>
                    </a:cubicBezTo>
                    <a:close/>
                  </a:path>
                </a:pathLst>
              </a:custGeom>
              <a:solidFill>
                <a:srgbClr val="A8A7A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23" name="Google Shape;15323;p43"/>
              <p:cNvSpPr/>
              <p:nvPr/>
            </p:nvSpPr>
            <p:spPr>
              <a:xfrm>
                <a:off x="3882950" y="4018325"/>
                <a:ext cx="89250" cy="228525"/>
              </a:xfrm>
              <a:custGeom>
                <a:rect b="b" l="l" r="r" t="t"/>
                <a:pathLst>
                  <a:path extrusionOk="0" h="9141" w="3570">
                    <a:moveTo>
                      <a:pt x="2068" y="8073"/>
                    </a:moveTo>
                    <a:cubicBezTo>
                      <a:pt x="2035" y="6472"/>
                      <a:pt x="1835" y="5071"/>
                      <a:pt x="1001" y="3770"/>
                    </a:cubicBezTo>
                    <a:cubicBezTo>
                      <a:pt x="401" y="2902"/>
                      <a:pt x="0" y="1868"/>
                      <a:pt x="100" y="734"/>
                    </a:cubicBezTo>
                    <a:cubicBezTo>
                      <a:pt x="100" y="467"/>
                      <a:pt x="34" y="134"/>
                      <a:pt x="367" y="67"/>
                    </a:cubicBezTo>
                    <a:cubicBezTo>
                      <a:pt x="667" y="0"/>
                      <a:pt x="734" y="367"/>
                      <a:pt x="834" y="567"/>
                    </a:cubicBezTo>
                    <a:cubicBezTo>
                      <a:pt x="1101" y="1034"/>
                      <a:pt x="1134" y="1535"/>
                      <a:pt x="1435" y="2002"/>
                    </a:cubicBezTo>
                    <a:cubicBezTo>
                      <a:pt x="1701" y="2469"/>
                      <a:pt x="1968" y="2936"/>
                      <a:pt x="2302" y="3369"/>
                    </a:cubicBezTo>
                    <a:cubicBezTo>
                      <a:pt x="3369" y="4770"/>
                      <a:pt x="3569" y="6371"/>
                      <a:pt x="3403" y="8039"/>
                    </a:cubicBezTo>
                    <a:cubicBezTo>
                      <a:pt x="3403" y="8073"/>
                      <a:pt x="3403" y="8139"/>
                      <a:pt x="3369" y="8206"/>
                    </a:cubicBezTo>
                    <a:cubicBezTo>
                      <a:pt x="3269" y="8540"/>
                      <a:pt x="3169" y="8940"/>
                      <a:pt x="2802" y="9040"/>
                    </a:cubicBezTo>
                    <a:cubicBezTo>
                      <a:pt x="2369" y="9140"/>
                      <a:pt x="2335" y="8673"/>
                      <a:pt x="2135" y="8406"/>
                    </a:cubicBezTo>
                    <a:cubicBezTo>
                      <a:pt x="1935" y="8573"/>
                      <a:pt x="1735" y="8807"/>
                      <a:pt x="1468" y="8573"/>
                    </a:cubicBezTo>
                    <a:cubicBezTo>
                      <a:pt x="1301" y="8440"/>
                      <a:pt x="1268" y="8239"/>
                      <a:pt x="1401" y="8073"/>
                    </a:cubicBezTo>
                    <a:cubicBezTo>
                      <a:pt x="1535" y="7806"/>
                      <a:pt x="1768" y="7806"/>
                      <a:pt x="2068" y="8073"/>
                    </a:cubicBezTo>
                    <a:close/>
                  </a:path>
                </a:pathLst>
              </a:custGeom>
              <a:solidFill>
                <a:srgbClr val="AFD89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24" name="Google Shape;15324;p43"/>
              <p:cNvSpPr/>
              <p:nvPr/>
            </p:nvSpPr>
            <p:spPr>
              <a:xfrm>
                <a:off x="3849575" y="4102550"/>
                <a:ext cx="22550" cy="24200"/>
              </a:xfrm>
              <a:custGeom>
                <a:rect b="b" l="l" r="r" t="t"/>
                <a:pathLst>
                  <a:path extrusionOk="0" h="968" w="902">
                    <a:moveTo>
                      <a:pt x="902" y="501"/>
                    </a:moveTo>
                    <a:cubicBezTo>
                      <a:pt x="835" y="734"/>
                      <a:pt x="701" y="968"/>
                      <a:pt x="468" y="934"/>
                    </a:cubicBezTo>
                    <a:cubicBezTo>
                      <a:pt x="168" y="934"/>
                      <a:pt x="1" y="701"/>
                      <a:pt x="1" y="367"/>
                    </a:cubicBezTo>
                    <a:cubicBezTo>
                      <a:pt x="1" y="134"/>
                      <a:pt x="168" y="0"/>
                      <a:pt x="401" y="34"/>
                    </a:cubicBezTo>
                    <a:cubicBezTo>
                      <a:pt x="668" y="67"/>
                      <a:pt x="835" y="234"/>
                      <a:pt x="902" y="501"/>
                    </a:cubicBezTo>
                    <a:close/>
                  </a:path>
                </a:pathLst>
              </a:custGeom>
              <a:solidFill>
                <a:srgbClr val="ABD69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25" name="Google Shape;15325;p43"/>
              <p:cNvSpPr/>
              <p:nvPr/>
            </p:nvSpPr>
            <p:spPr>
              <a:xfrm>
                <a:off x="3891275" y="4139250"/>
                <a:ext cx="20050" cy="21700"/>
              </a:xfrm>
              <a:custGeom>
                <a:rect b="b" l="l" r="r" t="t"/>
                <a:pathLst>
                  <a:path extrusionOk="0" h="868" w="802">
                    <a:moveTo>
                      <a:pt x="801" y="434"/>
                    </a:moveTo>
                    <a:cubicBezTo>
                      <a:pt x="801" y="701"/>
                      <a:pt x="701" y="867"/>
                      <a:pt x="401" y="834"/>
                    </a:cubicBezTo>
                    <a:cubicBezTo>
                      <a:pt x="134" y="834"/>
                      <a:pt x="1" y="701"/>
                      <a:pt x="1" y="434"/>
                    </a:cubicBezTo>
                    <a:cubicBezTo>
                      <a:pt x="1" y="167"/>
                      <a:pt x="134" y="33"/>
                      <a:pt x="401" y="0"/>
                    </a:cubicBezTo>
                    <a:cubicBezTo>
                      <a:pt x="668" y="0"/>
                      <a:pt x="801" y="167"/>
                      <a:pt x="801" y="434"/>
                    </a:cubicBezTo>
                    <a:close/>
                  </a:path>
                </a:pathLst>
              </a:custGeom>
              <a:solidFill>
                <a:srgbClr val="ACD69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326" name="Google Shape;15326;p43"/>
          <p:cNvGrpSpPr/>
          <p:nvPr/>
        </p:nvGrpSpPr>
        <p:grpSpPr>
          <a:xfrm rot="609281">
            <a:off x="7602225" y="72018"/>
            <a:ext cx="896351" cy="892507"/>
            <a:chOff x="7164708" y="3533163"/>
            <a:chExt cx="896383" cy="892539"/>
          </a:xfrm>
        </p:grpSpPr>
        <p:grpSp>
          <p:nvGrpSpPr>
            <p:cNvPr id="15327" name="Google Shape;15327;p43"/>
            <p:cNvGrpSpPr/>
            <p:nvPr/>
          </p:nvGrpSpPr>
          <p:grpSpPr>
            <a:xfrm rot="-593796">
              <a:off x="7225172" y="3594068"/>
              <a:ext cx="775457" cy="770730"/>
              <a:chOff x="3239025" y="3812700"/>
              <a:chExt cx="1263300" cy="1255600"/>
            </a:xfrm>
          </p:grpSpPr>
          <p:sp>
            <p:nvSpPr>
              <p:cNvPr id="15328" name="Google Shape;15328;p43"/>
              <p:cNvSpPr/>
              <p:nvPr/>
            </p:nvSpPr>
            <p:spPr>
              <a:xfrm>
                <a:off x="3366675" y="4590900"/>
                <a:ext cx="831200" cy="391675"/>
              </a:xfrm>
              <a:custGeom>
                <a:rect b="b" l="l" r="r" t="t"/>
                <a:pathLst>
                  <a:path extrusionOk="0" h="15667" w="33248">
                    <a:moveTo>
                      <a:pt x="28043" y="2422"/>
                    </a:moveTo>
                    <a:cubicBezTo>
                      <a:pt x="28106" y="2422"/>
                      <a:pt x="28174" y="2463"/>
                      <a:pt x="28184" y="2547"/>
                    </a:cubicBezTo>
                    <a:cubicBezTo>
                      <a:pt x="28222" y="3089"/>
                      <a:pt x="28726" y="3463"/>
                      <a:pt x="29250" y="3463"/>
                    </a:cubicBezTo>
                    <a:cubicBezTo>
                      <a:pt x="29313" y="3463"/>
                      <a:pt x="29377" y="3458"/>
                      <a:pt x="29440" y="3447"/>
                    </a:cubicBezTo>
                    <a:cubicBezTo>
                      <a:pt x="29447" y="3446"/>
                      <a:pt x="29455" y="3446"/>
                      <a:pt x="29462" y="3446"/>
                    </a:cubicBezTo>
                    <a:cubicBezTo>
                      <a:pt x="29634" y="3446"/>
                      <a:pt x="29704" y="3679"/>
                      <a:pt x="29523" y="3740"/>
                    </a:cubicBezTo>
                    <a:cubicBezTo>
                      <a:pt x="29418" y="3771"/>
                      <a:pt x="29312" y="3786"/>
                      <a:pt x="29208" y="3786"/>
                    </a:cubicBezTo>
                    <a:cubicBezTo>
                      <a:pt x="28547" y="3786"/>
                      <a:pt x="27951" y="3198"/>
                      <a:pt x="27933" y="2547"/>
                    </a:cubicBezTo>
                    <a:cubicBezTo>
                      <a:pt x="27923" y="2463"/>
                      <a:pt x="27980" y="2422"/>
                      <a:pt x="28043" y="2422"/>
                    </a:cubicBezTo>
                    <a:close/>
                    <a:moveTo>
                      <a:pt x="24784" y="3792"/>
                    </a:moveTo>
                    <a:cubicBezTo>
                      <a:pt x="24857" y="3792"/>
                      <a:pt x="24931" y="3844"/>
                      <a:pt x="24941" y="3949"/>
                    </a:cubicBezTo>
                    <a:cubicBezTo>
                      <a:pt x="24962" y="4451"/>
                      <a:pt x="25422" y="4828"/>
                      <a:pt x="25904" y="4849"/>
                    </a:cubicBezTo>
                    <a:cubicBezTo>
                      <a:pt x="26071" y="4849"/>
                      <a:pt x="26113" y="5121"/>
                      <a:pt x="25946" y="5163"/>
                    </a:cubicBezTo>
                    <a:cubicBezTo>
                      <a:pt x="25901" y="5168"/>
                      <a:pt x="25857" y="5170"/>
                      <a:pt x="25814" y="5170"/>
                    </a:cubicBezTo>
                    <a:cubicBezTo>
                      <a:pt x="25158" y="5170"/>
                      <a:pt x="24608" y="4596"/>
                      <a:pt x="24627" y="3949"/>
                    </a:cubicBezTo>
                    <a:cubicBezTo>
                      <a:pt x="24638" y="3844"/>
                      <a:pt x="24711" y="3792"/>
                      <a:pt x="24784" y="3792"/>
                    </a:cubicBezTo>
                    <a:close/>
                    <a:moveTo>
                      <a:pt x="29587" y="5001"/>
                    </a:moveTo>
                    <a:cubicBezTo>
                      <a:pt x="30252" y="5001"/>
                      <a:pt x="30761" y="5890"/>
                      <a:pt x="30235" y="6397"/>
                    </a:cubicBezTo>
                    <a:cubicBezTo>
                      <a:pt x="30203" y="6434"/>
                      <a:pt x="30162" y="6450"/>
                      <a:pt x="30120" y="6450"/>
                    </a:cubicBezTo>
                    <a:cubicBezTo>
                      <a:pt x="29997" y="6450"/>
                      <a:pt x="29869" y="6313"/>
                      <a:pt x="29963" y="6188"/>
                    </a:cubicBezTo>
                    <a:cubicBezTo>
                      <a:pt x="30182" y="5909"/>
                      <a:pt x="29984" y="5346"/>
                      <a:pt x="29604" y="5346"/>
                    </a:cubicBezTo>
                    <a:cubicBezTo>
                      <a:pt x="29585" y="5346"/>
                      <a:pt x="29565" y="5348"/>
                      <a:pt x="29544" y="5351"/>
                    </a:cubicBezTo>
                    <a:cubicBezTo>
                      <a:pt x="29531" y="5353"/>
                      <a:pt x="29518" y="5354"/>
                      <a:pt x="29505" y="5354"/>
                    </a:cubicBezTo>
                    <a:cubicBezTo>
                      <a:pt x="29303" y="5354"/>
                      <a:pt x="29223" y="5055"/>
                      <a:pt x="29440" y="5016"/>
                    </a:cubicBezTo>
                    <a:cubicBezTo>
                      <a:pt x="29490" y="5006"/>
                      <a:pt x="29539" y="5001"/>
                      <a:pt x="29587" y="5001"/>
                    </a:cubicBezTo>
                    <a:close/>
                    <a:moveTo>
                      <a:pt x="4034" y="5524"/>
                    </a:moveTo>
                    <a:cubicBezTo>
                      <a:pt x="4112" y="5524"/>
                      <a:pt x="4186" y="5600"/>
                      <a:pt x="4143" y="5686"/>
                    </a:cubicBezTo>
                    <a:cubicBezTo>
                      <a:pt x="4018" y="5874"/>
                      <a:pt x="4039" y="6125"/>
                      <a:pt x="4206" y="6271"/>
                    </a:cubicBezTo>
                    <a:cubicBezTo>
                      <a:pt x="4282" y="6337"/>
                      <a:pt x="4388" y="6368"/>
                      <a:pt x="4494" y="6368"/>
                    </a:cubicBezTo>
                    <a:cubicBezTo>
                      <a:pt x="4592" y="6368"/>
                      <a:pt x="4691" y="6342"/>
                      <a:pt x="4771" y="6292"/>
                    </a:cubicBezTo>
                    <a:cubicBezTo>
                      <a:pt x="4793" y="6280"/>
                      <a:pt x="4814" y="6274"/>
                      <a:pt x="4834" y="6274"/>
                    </a:cubicBezTo>
                    <a:cubicBezTo>
                      <a:pt x="4949" y="6274"/>
                      <a:pt x="5021" y="6451"/>
                      <a:pt x="4896" y="6523"/>
                    </a:cubicBezTo>
                    <a:cubicBezTo>
                      <a:pt x="4774" y="6607"/>
                      <a:pt x="4630" y="6650"/>
                      <a:pt x="4488" y="6650"/>
                    </a:cubicBezTo>
                    <a:cubicBezTo>
                      <a:pt x="4315" y="6650"/>
                      <a:pt x="4144" y="6586"/>
                      <a:pt x="4018" y="6460"/>
                    </a:cubicBezTo>
                    <a:cubicBezTo>
                      <a:pt x="3787" y="6230"/>
                      <a:pt x="3766" y="5853"/>
                      <a:pt x="3934" y="5581"/>
                    </a:cubicBezTo>
                    <a:cubicBezTo>
                      <a:pt x="3961" y="5541"/>
                      <a:pt x="3998" y="5524"/>
                      <a:pt x="4034" y="5524"/>
                    </a:cubicBezTo>
                    <a:close/>
                    <a:moveTo>
                      <a:pt x="5134" y="7589"/>
                    </a:moveTo>
                    <a:cubicBezTo>
                      <a:pt x="5956" y="7589"/>
                      <a:pt x="6528" y="8477"/>
                      <a:pt x="6528" y="9243"/>
                    </a:cubicBezTo>
                    <a:cubicBezTo>
                      <a:pt x="6528" y="9332"/>
                      <a:pt x="6468" y="9374"/>
                      <a:pt x="6403" y="9374"/>
                    </a:cubicBezTo>
                    <a:cubicBezTo>
                      <a:pt x="6346" y="9374"/>
                      <a:pt x="6286" y="9343"/>
                      <a:pt x="6256" y="9284"/>
                    </a:cubicBezTo>
                    <a:cubicBezTo>
                      <a:pt x="6110" y="8866"/>
                      <a:pt x="6047" y="8406"/>
                      <a:pt x="5671" y="8113"/>
                    </a:cubicBezTo>
                    <a:cubicBezTo>
                      <a:pt x="5520" y="7981"/>
                      <a:pt x="5319" y="7900"/>
                      <a:pt x="5128" y="7900"/>
                    </a:cubicBezTo>
                    <a:cubicBezTo>
                      <a:pt x="5107" y="7900"/>
                      <a:pt x="5085" y="7901"/>
                      <a:pt x="5064" y="7904"/>
                    </a:cubicBezTo>
                    <a:cubicBezTo>
                      <a:pt x="4875" y="7924"/>
                      <a:pt x="4436" y="8238"/>
                      <a:pt x="4750" y="8385"/>
                    </a:cubicBezTo>
                    <a:cubicBezTo>
                      <a:pt x="4863" y="8441"/>
                      <a:pt x="4806" y="8600"/>
                      <a:pt x="4702" y="8600"/>
                    </a:cubicBezTo>
                    <a:cubicBezTo>
                      <a:pt x="4691" y="8600"/>
                      <a:pt x="4679" y="8598"/>
                      <a:pt x="4666" y="8594"/>
                    </a:cubicBezTo>
                    <a:cubicBezTo>
                      <a:pt x="4415" y="8531"/>
                      <a:pt x="4331" y="8280"/>
                      <a:pt x="4415" y="8050"/>
                    </a:cubicBezTo>
                    <a:cubicBezTo>
                      <a:pt x="4520" y="7736"/>
                      <a:pt x="4792" y="7611"/>
                      <a:pt x="5106" y="7590"/>
                    </a:cubicBezTo>
                    <a:cubicBezTo>
                      <a:pt x="5115" y="7589"/>
                      <a:pt x="5125" y="7589"/>
                      <a:pt x="5134" y="7589"/>
                    </a:cubicBezTo>
                    <a:close/>
                    <a:moveTo>
                      <a:pt x="16007" y="9431"/>
                    </a:moveTo>
                    <a:cubicBezTo>
                      <a:pt x="16064" y="9431"/>
                      <a:pt x="16122" y="9473"/>
                      <a:pt x="16132" y="9556"/>
                    </a:cubicBezTo>
                    <a:cubicBezTo>
                      <a:pt x="16149" y="9948"/>
                      <a:pt x="16533" y="10237"/>
                      <a:pt x="16910" y="10237"/>
                    </a:cubicBezTo>
                    <a:cubicBezTo>
                      <a:pt x="17017" y="10237"/>
                      <a:pt x="17123" y="10214"/>
                      <a:pt x="17220" y="10163"/>
                    </a:cubicBezTo>
                    <a:cubicBezTo>
                      <a:pt x="17246" y="10145"/>
                      <a:pt x="17272" y="10137"/>
                      <a:pt x="17295" y="10137"/>
                    </a:cubicBezTo>
                    <a:cubicBezTo>
                      <a:pt x="17403" y="10137"/>
                      <a:pt x="17466" y="10307"/>
                      <a:pt x="17346" y="10393"/>
                    </a:cubicBezTo>
                    <a:cubicBezTo>
                      <a:pt x="17199" y="10509"/>
                      <a:pt x="17028" y="10560"/>
                      <a:pt x="16856" y="10560"/>
                    </a:cubicBezTo>
                    <a:cubicBezTo>
                      <a:pt x="16343" y="10560"/>
                      <a:pt x="15819" y="10105"/>
                      <a:pt x="15881" y="9556"/>
                    </a:cubicBezTo>
                    <a:cubicBezTo>
                      <a:pt x="15892" y="9473"/>
                      <a:pt x="15949" y="9431"/>
                      <a:pt x="16007" y="9431"/>
                    </a:cubicBezTo>
                    <a:close/>
                    <a:moveTo>
                      <a:pt x="19008" y="11408"/>
                    </a:moveTo>
                    <a:cubicBezTo>
                      <a:pt x="19082" y="11408"/>
                      <a:pt x="19151" y="11417"/>
                      <a:pt x="19208" y="11440"/>
                    </a:cubicBezTo>
                    <a:cubicBezTo>
                      <a:pt x="19606" y="11586"/>
                      <a:pt x="19438" y="12214"/>
                      <a:pt x="19124" y="12360"/>
                    </a:cubicBezTo>
                    <a:cubicBezTo>
                      <a:pt x="19109" y="12365"/>
                      <a:pt x="19094" y="12368"/>
                      <a:pt x="19078" y="12368"/>
                    </a:cubicBezTo>
                    <a:cubicBezTo>
                      <a:pt x="18963" y="12368"/>
                      <a:pt x="18846" y="12241"/>
                      <a:pt x="18957" y="12130"/>
                    </a:cubicBezTo>
                    <a:cubicBezTo>
                      <a:pt x="19062" y="12025"/>
                      <a:pt x="19104" y="11900"/>
                      <a:pt x="19062" y="11774"/>
                    </a:cubicBezTo>
                    <a:cubicBezTo>
                      <a:pt x="18559" y="11774"/>
                      <a:pt x="18120" y="11900"/>
                      <a:pt x="17702" y="12172"/>
                    </a:cubicBezTo>
                    <a:cubicBezTo>
                      <a:pt x="17675" y="12188"/>
                      <a:pt x="17650" y="12195"/>
                      <a:pt x="17626" y="12195"/>
                    </a:cubicBezTo>
                    <a:cubicBezTo>
                      <a:pt x="17496" y="12195"/>
                      <a:pt x="17411" y="11988"/>
                      <a:pt x="17534" y="11900"/>
                    </a:cubicBezTo>
                    <a:cubicBezTo>
                      <a:pt x="17806" y="11712"/>
                      <a:pt x="18099" y="11586"/>
                      <a:pt x="18413" y="11502"/>
                    </a:cubicBezTo>
                    <a:cubicBezTo>
                      <a:pt x="18565" y="11472"/>
                      <a:pt x="18807" y="11408"/>
                      <a:pt x="19008" y="11408"/>
                    </a:cubicBezTo>
                    <a:close/>
                    <a:moveTo>
                      <a:pt x="14371" y="11164"/>
                    </a:moveTo>
                    <a:cubicBezTo>
                      <a:pt x="14473" y="11164"/>
                      <a:pt x="14558" y="11277"/>
                      <a:pt x="14458" y="11377"/>
                    </a:cubicBezTo>
                    <a:cubicBezTo>
                      <a:pt x="14333" y="11502"/>
                      <a:pt x="14228" y="11670"/>
                      <a:pt x="14186" y="11858"/>
                    </a:cubicBezTo>
                    <a:cubicBezTo>
                      <a:pt x="14145" y="12025"/>
                      <a:pt x="14166" y="12193"/>
                      <a:pt x="14186" y="12360"/>
                    </a:cubicBezTo>
                    <a:cubicBezTo>
                      <a:pt x="14186" y="12452"/>
                      <a:pt x="14104" y="12511"/>
                      <a:pt x="14027" y="12511"/>
                    </a:cubicBezTo>
                    <a:cubicBezTo>
                      <a:pt x="13981" y="12511"/>
                      <a:pt x="13938" y="12491"/>
                      <a:pt x="13914" y="12444"/>
                    </a:cubicBezTo>
                    <a:cubicBezTo>
                      <a:pt x="13705" y="12005"/>
                      <a:pt x="13935" y="11481"/>
                      <a:pt x="14291" y="11189"/>
                    </a:cubicBezTo>
                    <a:cubicBezTo>
                      <a:pt x="14317" y="11171"/>
                      <a:pt x="14344" y="11164"/>
                      <a:pt x="14371" y="11164"/>
                    </a:cubicBezTo>
                    <a:close/>
                    <a:moveTo>
                      <a:pt x="26383" y="0"/>
                    </a:moveTo>
                    <a:cubicBezTo>
                      <a:pt x="22649" y="0"/>
                      <a:pt x="18797" y="937"/>
                      <a:pt x="15212" y="1417"/>
                    </a:cubicBezTo>
                    <a:cubicBezTo>
                      <a:pt x="13125" y="1697"/>
                      <a:pt x="10944" y="1922"/>
                      <a:pt x="8770" y="1922"/>
                    </a:cubicBezTo>
                    <a:cubicBezTo>
                      <a:pt x="6061" y="1922"/>
                      <a:pt x="3364" y="1572"/>
                      <a:pt x="879" y="538"/>
                    </a:cubicBezTo>
                    <a:cubicBezTo>
                      <a:pt x="628" y="3572"/>
                      <a:pt x="398" y="6606"/>
                      <a:pt x="209" y="9661"/>
                    </a:cubicBezTo>
                    <a:cubicBezTo>
                      <a:pt x="147" y="10812"/>
                      <a:pt x="42" y="11984"/>
                      <a:pt x="21" y="13134"/>
                    </a:cubicBezTo>
                    <a:cubicBezTo>
                      <a:pt x="0" y="13950"/>
                      <a:pt x="168" y="14766"/>
                      <a:pt x="984" y="15185"/>
                    </a:cubicBezTo>
                    <a:cubicBezTo>
                      <a:pt x="1203" y="15290"/>
                      <a:pt x="1512" y="15316"/>
                      <a:pt x="1826" y="15316"/>
                    </a:cubicBezTo>
                    <a:cubicBezTo>
                      <a:pt x="2140" y="15316"/>
                      <a:pt x="2459" y="15290"/>
                      <a:pt x="2699" y="15290"/>
                    </a:cubicBezTo>
                    <a:cubicBezTo>
                      <a:pt x="5189" y="15352"/>
                      <a:pt x="7700" y="15415"/>
                      <a:pt x="10190" y="15457"/>
                    </a:cubicBezTo>
                    <a:cubicBezTo>
                      <a:pt x="15023" y="15541"/>
                      <a:pt x="19857" y="15582"/>
                      <a:pt x="24669" y="15603"/>
                    </a:cubicBezTo>
                    <a:lnTo>
                      <a:pt x="28561" y="15603"/>
                    </a:lnTo>
                    <a:cubicBezTo>
                      <a:pt x="29068" y="15603"/>
                      <a:pt x="29680" y="15666"/>
                      <a:pt x="30283" y="15666"/>
                    </a:cubicBezTo>
                    <a:cubicBezTo>
                      <a:pt x="31074" y="15666"/>
                      <a:pt x="31849" y="15558"/>
                      <a:pt x="32348" y="15059"/>
                    </a:cubicBezTo>
                    <a:cubicBezTo>
                      <a:pt x="33248" y="14160"/>
                      <a:pt x="32892" y="12674"/>
                      <a:pt x="32808" y="11481"/>
                    </a:cubicBezTo>
                    <a:cubicBezTo>
                      <a:pt x="32746" y="10289"/>
                      <a:pt x="32662" y="9117"/>
                      <a:pt x="32557" y="7924"/>
                    </a:cubicBezTo>
                    <a:cubicBezTo>
                      <a:pt x="32369" y="5560"/>
                      <a:pt x="32097" y="3196"/>
                      <a:pt x="31762" y="831"/>
                    </a:cubicBezTo>
                    <a:cubicBezTo>
                      <a:pt x="31741" y="831"/>
                      <a:pt x="31700" y="831"/>
                      <a:pt x="31658" y="810"/>
                    </a:cubicBezTo>
                    <a:cubicBezTo>
                      <a:pt x="29956" y="218"/>
                      <a:pt x="28183" y="0"/>
                      <a:pt x="263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29" name="Google Shape;15329;p43"/>
              <p:cNvSpPr/>
              <p:nvPr/>
            </p:nvSpPr>
            <p:spPr>
              <a:xfrm>
                <a:off x="4201000" y="4305150"/>
                <a:ext cx="299225" cy="627375"/>
              </a:xfrm>
              <a:custGeom>
                <a:rect b="b" l="l" r="r" t="t"/>
                <a:pathLst>
                  <a:path extrusionOk="0" h="25095" w="11969">
                    <a:moveTo>
                      <a:pt x="6905" y="0"/>
                    </a:moveTo>
                    <a:lnTo>
                      <a:pt x="6905" y="0"/>
                    </a:lnTo>
                    <a:cubicBezTo>
                      <a:pt x="4813" y="1590"/>
                      <a:pt x="2511" y="2971"/>
                      <a:pt x="21" y="3808"/>
                    </a:cubicBezTo>
                    <a:lnTo>
                      <a:pt x="0" y="3808"/>
                    </a:lnTo>
                    <a:lnTo>
                      <a:pt x="314" y="6214"/>
                    </a:lnTo>
                    <a:cubicBezTo>
                      <a:pt x="356" y="6194"/>
                      <a:pt x="377" y="6194"/>
                      <a:pt x="419" y="6173"/>
                    </a:cubicBezTo>
                    <a:cubicBezTo>
                      <a:pt x="727" y="6125"/>
                      <a:pt x="1029" y="6102"/>
                      <a:pt x="1324" y="6102"/>
                    </a:cubicBezTo>
                    <a:cubicBezTo>
                      <a:pt x="5033" y="6102"/>
                      <a:pt x="7753" y="9720"/>
                      <a:pt x="7889" y="13266"/>
                    </a:cubicBezTo>
                    <a:cubicBezTo>
                      <a:pt x="7972" y="15463"/>
                      <a:pt x="7198" y="17597"/>
                      <a:pt x="5964" y="19375"/>
                    </a:cubicBezTo>
                    <a:cubicBezTo>
                      <a:pt x="5096" y="20571"/>
                      <a:pt x="3836" y="22194"/>
                      <a:pt x="2251" y="22194"/>
                    </a:cubicBezTo>
                    <a:cubicBezTo>
                      <a:pt x="2117" y="22194"/>
                      <a:pt x="1980" y="22183"/>
                      <a:pt x="1842" y="22158"/>
                    </a:cubicBezTo>
                    <a:lnTo>
                      <a:pt x="1842" y="22158"/>
                    </a:lnTo>
                    <a:cubicBezTo>
                      <a:pt x="1842" y="22514"/>
                      <a:pt x="1863" y="22870"/>
                      <a:pt x="1863" y="23225"/>
                    </a:cubicBezTo>
                    <a:cubicBezTo>
                      <a:pt x="1884" y="23623"/>
                      <a:pt x="1904" y="24041"/>
                      <a:pt x="1904" y="24502"/>
                    </a:cubicBezTo>
                    <a:lnTo>
                      <a:pt x="1967" y="24502"/>
                    </a:lnTo>
                    <a:cubicBezTo>
                      <a:pt x="1967" y="24350"/>
                      <a:pt x="2121" y="24198"/>
                      <a:pt x="2294" y="24198"/>
                    </a:cubicBezTo>
                    <a:cubicBezTo>
                      <a:pt x="2359" y="24198"/>
                      <a:pt x="2427" y="24220"/>
                      <a:pt x="2490" y="24272"/>
                    </a:cubicBezTo>
                    <a:cubicBezTo>
                      <a:pt x="3079" y="24750"/>
                      <a:pt x="3846" y="25095"/>
                      <a:pt x="4604" y="25095"/>
                    </a:cubicBezTo>
                    <a:cubicBezTo>
                      <a:pt x="5006" y="25095"/>
                      <a:pt x="5406" y="24998"/>
                      <a:pt x="5775" y="24774"/>
                    </a:cubicBezTo>
                    <a:cubicBezTo>
                      <a:pt x="6759" y="24188"/>
                      <a:pt x="7073" y="22786"/>
                      <a:pt x="6361" y="21865"/>
                    </a:cubicBezTo>
                    <a:cubicBezTo>
                      <a:pt x="6257" y="21719"/>
                      <a:pt x="6236" y="21489"/>
                      <a:pt x="6424" y="21384"/>
                    </a:cubicBezTo>
                    <a:cubicBezTo>
                      <a:pt x="10525" y="19103"/>
                      <a:pt x="11969" y="14124"/>
                      <a:pt x="10504" y="9813"/>
                    </a:cubicBezTo>
                    <a:cubicBezTo>
                      <a:pt x="10169" y="8788"/>
                      <a:pt x="9667" y="7805"/>
                      <a:pt x="9060" y="6905"/>
                    </a:cubicBezTo>
                    <a:cubicBezTo>
                      <a:pt x="8412" y="5901"/>
                      <a:pt x="7386" y="5168"/>
                      <a:pt x="6738" y="4185"/>
                    </a:cubicBezTo>
                    <a:cubicBezTo>
                      <a:pt x="6005" y="3076"/>
                      <a:pt x="6550" y="1360"/>
                      <a:pt x="69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30" name="Google Shape;15330;p43"/>
              <p:cNvSpPr/>
              <p:nvPr/>
            </p:nvSpPr>
            <p:spPr>
              <a:xfrm>
                <a:off x="3294475" y="4355875"/>
                <a:ext cx="945775" cy="696900"/>
              </a:xfrm>
              <a:custGeom>
                <a:rect b="b" l="l" r="r" t="t"/>
                <a:pathLst>
                  <a:path extrusionOk="0" h="27876" w="37831">
                    <a:moveTo>
                      <a:pt x="35404" y="1"/>
                    </a:moveTo>
                    <a:cubicBezTo>
                      <a:pt x="35299" y="984"/>
                      <a:pt x="34734" y="1926"/>
                      <a:pt x="33981" y="2553"/>
                    </a:cubicBezTo>
                    <a:cubicBezTo>
                      <a:pt x="35215" y="8684"/>
                      <a:pt x="36010" y="14898"/>
                      <a:pt x="36345" y="21134"/>
                    </a:cubicBezTo>
                    <a:cubicBezTo>
                      <a:pt x="36429" y="22640"/>
                      <a:pt x="36847" y="24983"/>
                      <a:pt x="34943" y="25528"/>
                    </a:cubicBezTo>
                    <a:cubicBezTo>
                      <a:pt x="34467" y="25656"/>
                      <a:pt x="33947" y="25692"/>
                      <a:pt x="33422" y="25692"/>
                    </a:cubicBezTo>
                    <a:cubicBezTo>
                      <a:pt x="32746" y="25692"/>
                      <a:pt x="32061" y="25632"/>
                      <a:pt x="31449" y="25632"/>
                    </a:cubicBezTo>
                    <a:lnTo>
                      <a:pt x="27306" y="25632"/>
                    </a:lnTo>
                    <a:cubicBezTo>
                      <a:pt x="21531" y="25590"/>
                      <a:pt x="15756" y="25528"/>
                      <a:pt x="9981" y="25402"/>
                    </a:cubicBezTo>
                    <a:cubicBezTo>
                      <a:pt x="8517" y="25360"/>
                      <a:pt x="7052" y="25339"/>
                      <a:pt x="5587" y="25297"/>
                    </a:cubicBezTo>
                    <a:cubicBezTo>
                      <a:pt x="4813" y="25276"/>
                      <a:pt x="3872" y="25360"/>
                      <a:pt x="3202" y="24921"/>
                    </a:cubicBezTo>
                    <a:cubicBezTo>
                      <a:pt x="1654" y="23937"/>
                      <a:pt x="2407" y="21029"/>
                      <a:pt x="2491" y="19564"/>
                    </a:cubicBezTo>
                    <a:cubicBezTo>
                      <a:pt x="2846" y="13957"/>
                      <a:pt x="3369" y="8370"/>
                      <a:pt x="4081" y="2804"/>
                    </a:cubicBezTo>
                    <a:lnTo>
                      <a:pt x="4081" y="2804"/>
                    </a:lnTo>
                    <a:cubicBezTo>
                      <a:pt x="3932" y="2831"/>
                      <a:pt x="3779" y="2842"/>
                      <a:pt x="3626" y="2842"/>
                    </a:cubicBezTo>
                    <a:cubicBezTo>
                      <a:pt x="3413" y="2842"/>
                      <a:pt x="3200" y="2820"/>
                      <a:pt x="2993" y="2784"/>
                    </a:cubicBezTo>
                    <a:cubicBezTo>
                      <a:pt x="2302" y="8977"/>
                      <a:pt x="1445" y="15170"/>
                      <a:pt x="608" y="21343"/>
                    </a:cubicBezTo>
                    <a:cubicBezTo>
                      <a:pt x="419" y="22703"/>
                      <a:pt x="1" y="24314"/>
                      <a:pt x="461" y="25653"/>
                    </a:cubicBezTo>
                    <a:cubicBezTo>
                      <a:pt x="1005" y="27243"/>
                      <a:pt x="2742" y="27390"/>
                      <a:pt x="4165" y="27473"/>
                    </a:cubicBezTo>
                    <a:cubicBezTo>
                      <a:pt x="6989" y="27620"/>
                      <a:pt x="9814" y="27683"/>
                      <a:pt x="12639" y="27766"/>
                    </a:cubicBezTo>
                    <a:cubicBezTo>
                      <a:pt x="15906" y="27838"/>
                      <a:pt x="19166" y="27875"/>
                      <a:pt x="22427" y="27875"/>
                    </a:cubicBezTo>
                    <a:cubicBezTo>
                      <a:pt x="24909" y="27875"/>
                      <a:pt x="27393" y="27853"/>
                      <a:pt x="29880" y="27808"/>
                    </a:cubicBezTo>
                    <a:cubicBezTo>
                      <a:pt x="31323" y="27787"/>
                      <a:pt x="32788" y="27745"/>
                      <a:pt x="34253" y="27704"/>
                    </a:cubicBezTo>
                    <a:cubicBezTo>
                      <a:pt x="35320" y="27683"/>
                      <a:pt x="36157" y="27599"/>
                      <a:pt x="36764" y="26511"/>
                    </a:cubicBezTo>
                    <a:cubicBezTo>
                      <a:pt x="37057" y="25988"/>
                      <a:pt x="37203" y="25297"/>
                      <a:pt x="37308" y="24711"/>
                    </a:cubicBezTo>
                    <a:cubicBezTo>
                      <a:pt x="37831" y="21950"/>
                      <a:pt x="37433" y="18999"/>
                      <a:pt x="37224" y="16237"/>
                    </a:cubicBezTo>
                    <a:cubicBezTo>
                      <a:pt x="36805" y="10818"/>
                      <a:pt x="36115" y="5399"/>
                      <a:pt x="3540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31" name="Google Shape;15331;p43"/>
              <p:cNvSpPr/>
              <p:nvPr/>
            </p:nvSpPr>
            <p:spPr>
              <a:xfrm>
                <a:off x="3389675" y="4370525"/>
                <a:ext cx="768975" cy="251650"/>
              </a:xfrm>
              <a:custGeom>
                <a:rect b="b" l="l" r="r" t="t"/>
                <a:pathLst>
                  <a:path extrusionOk="0" h="10066" w="30759">
                    <a:moveTo>
                      <a:pt x="6529" y="1"/>
                    </a:moveTo>
                    <a:lnTo>
                      <a:pt x="6529" y="1"/>
                    </a:lnTo>
                    <a:cubicBezTo>
                      <a:pt x="6042" y="752"/>
                      <a:pt x="5314" y="1097"/>
                      <a:pt x="4584" y="1097"/>
                    </a:cubicBezTo>
                    <a:cubicBezTo>
                      <a:pt x="3871" y="1097"/>
                      <a:pt x="3155" y="768"/>
                      <a:pt x="2658" y="168"/>
                    </a:cubicBezTo>
                    <a:cubicBezTo>
                      <a:pt x="2449" y="1193"/>
                      <a:pt x="1612" y="1905"/>
                      <a:pt x="608" y="2156"/>
                    </a:cubicBezTo>
                    <a:cubicBezTo>
                      <a:pt x="398" y="4415"/>
                      <a:pt x="189" y="6675"/>
                      <a:pt x="1" y="8935"/>
                    </a:cubicBezTo>
                    <a:cubicBezTo>
                      <a:pt x="2717" y="9758"/>
                      <a:pt x="5408" y="10065"/>
                      <a:pt x="8111" y="10065"/>
                    </a:cubicBezTo>
                    <a:cubicBezTo>
                      <a:pt x="10905" y="10065"/>
                      <a:pt x="13712" y="9737"/>
                      <a:pt x="16572" y="9312"/>
                    </a:cubicBezTo>
                    <a:cubicBezTo>
                      <a:pt x="19188" y="8914"/>
                      <a:pt x="21824" y="8496"/>
                      <a:pt x="24482" y="8307"/>
                    </a:cubicBezTo>
                    <a:cubicBezTo>
                      <a:pt x="25152" y="8266"/>
                      <a:pt x="25852" y="8227"/>
                      <a:pt x="26556" y="8227"/>
                    </a:cubicBezTo>
                    <a:cubicBezTo>
                      <a:pt x="28006" y="8227"/>
                      <a:pt x="29477" y="8392"/>
                      <a:pt x="30759" y="9040"/>
                    </a:cubicBezTo>
                    <a:cubicBezTo>
                      <a:pt x="30445" y="6801"/>
                      <a:pt x="30047" y="4562"/>
                      <a:pt x="29629" y="2323"/>
                    </a:cubicBezTo>
                    <a:cubicBezTo>
                      <a:pt x="29545" y="2365"/>
                      <a:pt x="29482" y="2386"/>
                      <a:pt x="29419" y="2428"/>
                    </a:cubicBezTo>
                    <a:cubicBezTo>
                      <a:pt x="28997" y="2605"/>
                      <a:pt x="28559" y="2687"/>
                      <a:pt x="28125" y="2687"/>
                    </a:cubicBezTo>
                    <a:cubicBezTo>
                      <a:pt x="27226" y="2687"/>
                      <a:pt x="26344" y="2337"/>
                      <a:pt x="25653" y="1758"/>
                    </a:cubicBezTo>
                    <a:lnTo>
                      <a:pt x="25653" y="1758"/>
                    </a:lnTo>
                    <a:cubicBezTo>
                      <a:pt x="25800" y="3955"/>
                      <a:pt x="23770" y="5880"/>
                      <a:pt x="21741" y="6759"/>
                    </a:cubicBezTo>
                    <a:cubicBezTo>
                      <a:pt x="21096" y="7036"/>
                      <a:pt x="20442" y="7170"/>
                      <a:pt x="19818" y="7170"/>
                    </a:cubicBezTo>
                    <a:cubicBezTo>
                      <a:pt x="17990" y="7170"/>
                      <a:pt x="16430" y="6014"/>
                      <a:pt x="16196" y="3892"/>
                    </a:cubicBezTo>
                    <a:cubicBezTo>
                      <a:pt x="15568" y="4790"/>
                      <a:pt x="14755" y="5548"/>
                      <a:pt x="13652" y="5548"/>
                    </a:cubicBezTo>
                    <a:cubicBezTo>
                      <a:pt x="13469" y="5548"/>
                      <a:pt x="13278" y="5527"/>
                      <a:pt x="13078" y="5483"/>
                    </a:cubicBezTo>
                    <a:cubicBezTo>
                      <a:pt x="11718" y="5190"/>
                      <a:pt x="10986" y="3976"/>
                      <a:pt x="10923" y="2658"/>
                    </a:cubicBezTo>
                    <a:cubicBezTo>
                      <a:pt x="10475" y="2872"/>
                      <a:pt x="9988" y="2974"/>
                      <a:pt x="9506" y="2974"/>
                    </a:cubicBezTo>
                    <a:cubicBezTo>
                      <a:pt x="7916" y="2974"/>
                      <a:pt x="6385" y="1863"/>
                      <a:pt x="652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32" name="Google Shape;15332;p43"/>
              <p:cNvSpPr/>
              <p:nvPr/>
            </p:nvSpPr>
            <p:spPr>
              <a:xfrm>
                <a:off x="3258900" y="3827200"/>
                <a:ext cx="981875" cy="710200"/>
              </a:xfrm>
              <a:custGeom>
                <a:rect b="b" l="l" r="r" t="t"/>
                <a:pathLst>
                  <a:path extrusionOk="0" h="28408" w="39275">
                    <a:moveTo>
                      <a:pt x="12374" y="1"/>
                    </a:moveTo>
                    <a:cubicBezTo>
                      <a:pt x="11563" y="1"/>
                      <a:pt x="10743" y="225"/>
                      <a:pt x="10002" y="684"/>
                    </a:cubicBezTo>
                    <a:cubicBezTo>
                      <a:pt x="8161" y="1835"/>
                      <a:pt x="7220" y="4409"/>
                      <a:pt x="8705" y="6229"/>
                    </a:cubicBezTo>
                    <a:cubicBezTo>
                      <a:pt x="8835" y="6415"/>
                      <a:pt x="8735" y="6749"/>
                      <a:pt x="8506" y="6749"/>
                    </a:cubicBezTo>
                    <a:cubicBezTo>
                      <a:pt x="8477" y="6749"/>
                      <a:pt x="8445" y="6743"/>
                      <a:pt x="8412" y="6731"/>
                    </a:cubicBezTo>
                    <a:cubicBezTo>
                      <a:pt x="7972" y="6555"/>
                      <a:pt x="7492" y="6453"/>
                      <a:pt x="7017" y="6453"/>
                    </a:cubicBezTo>
                    <a:cubicBezTo>
                      <a:pt x="6363" y="6453"/>
                      <a:pt x="5720" y="6647"/>
                      <a:pt x="5211" y="7108"/>
                    </a:cubicBezTo>
                    <a:cubicBezTo>
                      <a:pt x="4207" y="8029"/>
                      <a:pt x="4290" y="9744"/>
                      <a:pt x="5399" y="10539"/>
                    </a:cubicBezTo>
                    <a:cubicBezTo>
                      <a:pt x="5399" y="10560"/>
                      <a:pt x="5399" y="10560"/>
                      <a:pt x="5399" y="10560"/>
                    </a:cubicBezTo>
                    <a:cubicBezTo>
                      <a:pt x="5629" y="10100"/>
                      <a:pt x="5964" y="9723"/>
                      <a:pt x="6383" y="9493"/>
                    </a:cubicBezTo>
                    <a:cubicBezTo>
                      <a:pt x="6410" y="9481"/>
                      <a:pt x="6438" y="9475"/>
                      <a:pt x="6464" y="9475"/>
                    </a:cubicBezTo>
                    <a:cubicBezTo>
                      <a:pt x="6614" y="9475"/>
                      <a:pt x="6720" y="9661"/>
                      <a:pt x="6613" y="9786"/>
                    </a:cubicBezTo>
                    <a:cubicBezTo>
                      <a:pt x="6257" y="10184"/>
                      <a:pt x="5881" y="10498"/>
                      <a:pt x="5629" y="11000"/>
                    </a:cubicBezTo>
                    <a:cubicBezTo>
                      <a:pt x="5357" y="11502"/>
                      <a:pt x="5253" y="12067"/>
                      <a:pt x="5295" y="12653"/>
                    </a:cubicBezTo>
                    <a:cubicBezTo>
                      <a:pt x="5295" y="12744"/>
                      <a:pt x="5231" y="12786"/>
                      <a:pt x="5162" y="12786"/>
                    </a:cubicBezTo>
                    <a:cubicBezTo>
                      <a:pt x="5090" y="12786"/>
                      <a:pt x="5012" y="12739"/>
                      <a:pt x="5002" y="12653"/>
                    </a:cubicBezTo>
                    <a:cubicBezTo>
                      <a:pt x="4960" y="12234"/>
                      <a:pt x="5002" y="11753"/>
                      <a:pt x="5127" y="11293"/>
                    </a:cubicBezTo>
                    <a:cubicBezTo>
                      <a:pt x="4734" y="11199"/>
                      <a:pt x="4279" y="11147"/>
                      <a:pt x="3807" y="11147"/>
                    </a:cubicBezTo>
                    <a:cubicBezTo>
                      <a:pt x="2069" y="11147"/>
                      <a:pt x="92" y="11849"/>
                      <a:pt x="43" y="13741"/>
                    </a:cubicBezTo>
                    <a:cubicBezTo>
                      <a:pt x="1" y="15519"/>
                      <a:pt x="1654" y="17779"/>
                      <a:pt x="3516" y="17905"/>
                    </a:cubicBezTo>
                    <a:cubicBezTo>
                      <a:pt x="3788" y="17925"/>
                      <a:pt x="3872" y="18260"/>
                      <a:pt x="3642" y="18428"/>
                    </a:cubicBezTo>
                    <a:cubicBezTo>
                      <a:pt x="2763" y="19097"/>
                      <a:pt x="1863" y="19850"/>
                      <a:pt x="2114" y="21043"/>
                    </a:cubicBezTo>
                    <a:cubicBezTo>
                      <a:pt x="2261" y="21838"/>
                      <a:pt x="2826" y="22445"/>
                      <a:pt x="3474" y="22884"/>
                    </a:cubicBezTo>
                    <a:cubicBezTo>
                      <a:pt x="3961" y="23221"/>
                      <a:pt x="4561" y="23388"/>
                      <a:pt x="5146" y="23388"/>
                    </a:cubicBezTo>
                    <a:cubicBezTo>
                      <a:pt x="6450" y="23388"/>
                      <a:pt x="7676" y="22562"/>
                      <a:pt x="7387" y="20959"/>
                    </a:cubicBezTo>
                    <a:cubicBezTo>
                      <a:pt x="7349" y="20757"/>
                      <a:pt x="7510" y="20623"/>
                      <a:pt x="7662" y="20623"/>
                    </a:cubicBezTo>
                    <a:cubicBezTo>
                      <a:pt x="7761" y="20623"/>
                      <a:pt x="7856" y="20681"/>
                      <a:pt x="7889" y="20813"/>
                    </a:cubicBezTo>
                    <a:cubicBezTo>
                      <a:pt x="8174" y="21858"/>
                      <a:pt x="8984" y="22397"/>
                      <a:pt x="9835" y="22397"/>
                    </a:cubicBezTo>
                    <a:cubicBezTo>
                      <a:pt x="10483" y="22397"/>
                      <a:pt x="11155" y="22083"/>
                      <a:pt x="11635" y="21441"/>
                    </a:cubicBezTo>
                    <a:cubicBezTo>
                      <a:pt x="11664" y="21397"/>
                      <a:pt x="11706" y="21379"/>
                      <a:pt x="11747" y="21379"/>
                    </a:cubicBezTo>
                    <a:cubicBezTo>
                      <a:pt x="11824" y="21379"/>
                      <a:pt x="11899" y="21443"/>
                      <a:pt x="11886" y="21524"/>
                    </a:cubicBezTo>
                    <a:cubicBezTo>
                      <a:pt x="11917" y="21505"/>
                      <a:pt x="11952" y="21496"/>
                      <a:pt x="11987" y="21496"/>
                    </a:cubicBezTo>
                    <a:cubicBezTo>
                      <a:pt x="12069" y="21496"/>
                      <a:pt x="12149" y="21547"/>
                      <a:pt x="12179" y="21650"/>
                    </a:cubicBezTo>
                    <a:cubicBezTo>
                      <a:pt x="12367" y="22591"/>
                      <a:pt x="12618" y="23345"/>
                      <a:pt x="13476" y="23868"/>
                    </a:cubicBezTo>
                    <a:cubicBezTo>
                      <a:pt x="13886" y="24119"/>
                      <a:pt x="14312" y="24234"/>
                      <a:pt x="14738" y="24234"/>
                    </a:cubicBezTo>
                    <a:cubicBezTo>
                      <a:pt x="15270" y="24234"/>
                      <a:pt x="15801" y="24056"/>
                      <a:pt x="16300" y="23742"/>
                    </a:cubicBezTo>
                    <a:cubicBezTo>
                      <a:pt x="16337" y="23716"/>
                      <a:pt x="16380" y="23704"/>
                      <a:pt x="16424" y="23704"/>
                    </a:cubicBezTo>
                    <a:cubicBezTo>
                      <a:pt x="16555" y="23704"/>
                      <a:pt x="16693" y="23810"/>
                      <a:pt x="16677" y="23951"/>
                    </a:cubicBezTo>
                    <a:cubicBezTo>
                      <a:pt x="16572" y="25416"/>
                      <a:pt x="17409" y="26755"/>
                      <a:pt x="18958" y="26776"/>
                    </a:cubicBezTo>
                    <a:cubicBezTo>
                      <a:pt x="20046" y="26776"/>
                      <a:pt x="20653" y="26107"/>
                      <a:pt x="21280" y="25353"/>
                    </a:cubicBezTo>
                    <a:cubicBezTo>
                      <a:pt x="20987" y="25312"/>
                      <a:pt x="20715" y="25228"/>
                      <a:pt x="20464" y="25102"/>
                    </a:cubicBezTo>
                    <a:cubicBezTo>
                      <a:pt x="20329" y="25044"/>
                      <a:pt x="20408" y="24826"/>
                      <a:pt x="20553" y="24826"/>
                    </a:cubicBezTo>
                    <a:cubicBezTo>
                      <a:pt x="20565" y="24826"/>
                      <a:pt x="20577" y="24827"/>
                      <a:pt x="20590" y="24830"/>
                    </a:cubicBezTo>
                    <a:cubicBezTo>
                      <a:pt x="20925" y="24956"/>
                      <a:pt x="21259" y="25019"/>
                      <a:pt x="21636" y="25019"/>
                    </a:cubicBezTo>
                    <a:cubicBezTo>
                      <a:pt x="22013" y="25019"/>
                      <a:pt x="22326" y="24893"/>
                      <a:pt x="22682" y="24809"/>
                    </a:cubicBezTo>
                    <a:cubicBezTo>
                      <a:pt x="22701" y="24803"/>
                      <a:pt x="22720" y="24800"/>
                      <a:pt x="22737" y="24800"/>
                    </a:cubicBezTo>
                    <a:cubicBezTo>
                      <a:pt x="22893" y="24800"/>
                      <a:pt x="22977" y="25029"/>
                      <a:pt x="22808" y="25123"/>
                    </a:cubicBezTo>
                    <a:cubicBezTo>
                      <a:pt x="22536" y="25291"/>
                      <a:pt x="22201" y="25374"/>
                      <a:pt x="21866" y="25374"/>
                    </a:cubicBezTo>
                    <a:cubicBezTo>
                      <a:pt x="22180" y="26379"/>
                      <a:pt x="22515" y="27383"/>
                      <a:pt x="23415" y="27990"/>
                    </a:cubicBezTo>
                    <a:cubicBezTo>
                      <a:pt x="23861" y="28290"/>
                      <a:pt x="24347" y="28408"/>
                      <a:pt x="24842" y="28408"/>
                    </a:cubicBezTo>
                    <a:cubicBezTo>
                      <a:pt x="25624" y="28408"/>
                      <a:pt x="26426" y="28114"/>
                      <a:pt x="27118" y="27780"/>
                    </a:cubicBezTo>
                    <a:cubicBezTo>
                      <a:pt x="29085" y="26797"/>
                      <a:pt x="31093" y="24684"/>
                      <a:pt x="29985" y="22424"/>
                    </a:cubicBezTo>
                    <a:cubicBezTo>
                      <a:pt x="29943" y="22340"/>
                      <a:pt x="29901" y="22257"/>
                      <a:pt x="29859" y="22194"/>
                    </a:cubicBezTo>
                    <a:cubicBezTo>
                      <a:pt x="29758" y="21964"/>
                      <a:pt x="29945" y="21753"/>
                      <a:pt x="30132" y="21753"/>
                    </a:cubicBezTo>
                    <a:cubicBezTo>
                      <a:pt x="30217" y="21753"/>
                      <a:pt x="30302" y="21796"/>
                      <a:pt x="30361" y="21901"/>
                    </a:cubicBezTo>
                    <a:cubicBezTo>
                      <a:pt x="30424" y="21985"/>
                      <a:pt x="30466" y="22068"/>
                      <a:pt x="30508" y="22152"/>
                    </a:cubicBezTo>
                    <a:cubicBezTo>
                      <a:pt x="31100" y="23155"/>
                      <a:pt x="32223" y="23849"/>
                      <a:pt x="33378" y="23849"/>
                    </a:cubicBezTo>
                    <a:cubicBezTo>
                      <a:pt x="33814" y="23849"/>
                      <a:pt x="34253" y="23751"/>
                      <a:pt x="34671" y="23533"/>
                    </a:cubicBezTo>
                    <a:cubicBezTo>
                      <a:pt x="34713" y="23512"/>
                      <a:pt x="34755" y="23470"/>
                      <a:pt x="34818" y="23449"/>
                    </a:cubicBezTo>
                    <a:cubicBezTo>
                      <a:pt x="34860" y="23366"/>
                      <a:pt x="34964" y="23303"/>
                      <a:pt x="35069" y="23282"/>
                    </a:cubicBezTo>
                    <a:cubicBezTo>
                      <a:pt x="36115" y="22529"/>
                      <a:pt x="36387" y="21336"/>
                      <a:pt x="36345" y="20081"/>
                    </a:cubicBezTo>
                    <a:cubicBezTo>
                      <a:pt x="36303" y="20060"/>
                      <a:pt x="36241" y="20039"/>
                      <a:pt x="36199" y="19997"/>
                    </a:cubicBezTo>
                    <a:cubicBezTo>
                      <a:pt x="35990" y="19850"/>
                      <a:pt x="36094" y="19516"/>
                      <a:pt x="36324" y="19516"/>
                    </a:cubicBezTo>
                    <a:cubicBezTo>
                      <a:pt x="36324" y="19465"/>
                      <a:pt x="36370" y="19437"/>
                      <a:pt x="36421" y="19437"/>
                    </a:cubicBezTo>
                    <a:cubicBezTo>
                      <a:pt x="36453" y="19437"/>
                      <a:pt x="36488" y="19449"/>
                      <a:pt x="36513" y="19474"/>
                    </a:cubicBezTo>
                    <a:cubicBezTo>
                      <a:pt x="36513" y="19495"/>
                      <a:pt x="36534" y="19537"/>
                      <a:pt x="36534" y="19558"/>
                    </a:cubicBezTo>
                    <a:cubicBezTo>
                      <a:pt x="36733" y="19597"/>
                      <a:pt x="36931" y="19618"/>
                      <a:pt x="37123" y="19618"/>
                    </a:cubicBezTo>
                    <a:cubicBezTo>
                      <a:pt x="37938" y="19618"/>
                      <a:pt x="38648" y="19242"/>
                      <a:pt x="38919" y="18344"/>
                    </a:cubicBezTo>
                    <a:cubicBezTo>
                      <a:pt x="39275" y="17109"/>
                      <a:pt x="38312" y="16063"/>
                      <a:pt x="37182" y="15770"/>
                    </a:cubicBezTo>
                    <a:cubicBezTo>
                      <a:pt x="36889" y="15687"/>
                      <a:pt x="36910" y="15289"/>
                      <a:pt x="37182" y="15184"/>
                    </a:cubicBezTo>
                    <a:cubicBezTo>
                      <a:pt x="39081" y="14582"/>
                      <a:pt x="38223" y="11317"/>
                      <a:pt x="36680" y="11317"/>
                    </a:cubicBezTo>
                    <a:cubicBezTo>
                      <a:pt x="36456" y="11317"/>
                      <a:pt x="36216" y="11387"/>
                      <a:pt x="35969" y="11544"/>
                    </a:cubicBezTo>
                    <a:cubicBezTo>
                      <a:pt x="35990" y="11607"/>
                      <a:pt x="35990" y="11669"/>
                      <a:pt x="35990" y="11732"/>
                    </a:cubicBezTo>
                    <a:cubicBezTo>
                      <a:pt x="35976" y="11859"/>
                      <a:pt x="35886" y="11938"/>
                      <a:pt x="35784" y="11938"/>
                    </a:cubicBezTo>
                    <a:cubicBezTo>
                      <a:pt x="35734" y="11938"/>
                      <a:pt x="35682" y="11920"/>
                      <a:pt x="35634" y="11879"/>
                    </a:cubicBezTo>
                    <a:cubicBezTo>
                      <a:pt x="35487" y="11753"/>
                      <a:pt x="35446" y="11565"/>
                      <a:pt x="35362" y="11418"/>
                    </a:cubicBezTo>
                    <a:cubicBezTo>
                      <a:pt x="35278" y="11251"/>
                      <a:pt x="35174" y="11104"/>
                      <a:pt x="35048" y="10979"/>
                    </a:cubicBezTo>
                    <a:cubicBezTo>
                      <a:pt x="34776" y="10686"/>
                      <a:pt x="34441" y="10456"/>
                      <a:pt x="34086" y="10309"/>
                    </a:cubicBezTo>
                    <a:cubicBezTo>
                      <a:pt x="33894" y="10233"/>
                      <a:pt x="33930" y="9946"/>
                      <a:pt x="34114" y="9946"/>
                    </a:cubicBezTo>
                    <a:cubicBezTo>
                      <a:pt x="34131" y="9946"/>
                      <a:pt x="34150" y="9948"/>
                      <a:pt x="34169" y="9954"/>
                    </a:cubicBezTo>
                    <a:cubicBezTo>
                      <a:pt x="34609" y="10100"/>
                      <a:pt x="34985" y="10330"/>
                      <a:pt x="35320" y="10644"/>
                    </a:cubicBezTo>
                    <a:cubicBezTo>
                      <a:pt x="35362" y="10686"/>
                      <a:pt x="35425" y="10749"/>
                      <a:pt x="35487" y="10791"/>
                    </a:cubicBezTo>
                    <a:cubicBezTo>
                      <a:pt x="36555" y="8614"/>
                      <a:pt x="35697" y="6104"/>
                      <a:pt x="33249" y="5350"/>
                    </a:cubicBezTo>
                    <a:cubicBezTo>
                      <a:pt x="32697" y="5183"/>
                      <a:pt x="32124" y="5100"/>
                      <a:pt x="31559" y="5100"/>
                    </a:cubicBezTo>
                    <a:cubicBezTo>
                      <a:pt x="29511" y="5100"/>
                      <a:pt x="27559" y="6194"/>
                      <a:pt x="27034" y="8342"/>
                    </a:cubicBezTo>
                    <a:cubicBezTo>
                      <a:pt x="26999" y="8473"/>
                      <a:pt x="26869" y="8550"/>
                      <a:pt x="26744" y="8550"/>
                    </a:cubicBezTo>
                    <a:cubicBezTo>
                      <a:pt x="26649" y="8550"/>
                      <a:pt x="26557" y="8505"/>
                      <a:pt x="26511" y="8405"/>
                    </a:cubicBezTo>
                    <a:cubicBezTo>
                      <a:pt x="26155" y="7652"/>
                      <a:pt x="25653" y="6564"/>
                      <a:pt x="24754" y="6355"/>
                    </a:cubicBezTo>
                    <a:cubicBezTo>
                      <a:pt x="24628" y="6324"/>
                      <a:pt x="24508" y="6310"/>
                      <a:pt x="24392" y="6310"/>
                    </a:cubicBezTo>
                    <a:cubicBezTo>
                      <a:pt x="23409" y="6310"/>
                      <a:pt x="22776" y="7349"/>
                      <a:pt x="22326" y="8154"/>
                    </a:cubicBezTo>
                    <a:cubicBezTo>
                      <a:pt x="22494" y="8238"/>
                      <a:pt x="22640" y="8342"/>
                      <a:pt x="22745" y="8489"/>
                    </a:cubicBezTo>
                    <a:cubicBezTo>
                      <a:pt x="22804" y="8568"/>
                      <a:pt x="22732" y="8742"/>
                      <a:pt x="22618" y="8742"/>
                    </a:cubicBezTo>
                    <a:cubicBezTo>
                      <a:pt x="22611" y="8742"/>
                      <a:pt x="22605" y="8741"/>
                      <a:pt x="22598" y="8740"/>
                    </a:cubicBezTo>
                    <a:cubicBezTo>
                      <a:pt x="22264" y="8698"/>
                      <a:pt x="21992" y="8489"/>
                      <a:pt x="21699" y="8384"/>
                    </a:cubicBezTo>
                    <a:cubicBezTo>
                      <a:pt x="21322" y="8259"/>
                      <a:pt x="20946" y="8196"/>
                      <a:pt x="20548" y="8175"/>
                    </a:cubicBezTo>
                    <a:cubicBezTo>
                      <a:pt x="20297" y="8175"/>
                      <a:pt x="20297" y="7798"/>
                      <a:pt x="20548" y="7798"/>
                    </a:cubicBezTo>
                    <a:cubicBezTo>
                      <a:pt x="20862" y="7798"/>
                      <a:pt x="21155" y="7819"/>
                      <a:pt x="21469" y="7882"/>
                    </a:cubicBezTo>
                    <a:cubicBezTo>
                      <a:pt x="21427" y="7798"/>
                      <a:pt x="21427" y="7715"/>
                      <a:pt x="21469" y="7631"/>
                    </a:cubicBezTo>
                    <a:cubicBezTo>
                      <a:pt x="22138" y="6041"/>
                      <a:pt x="21176" y="4179"/>
                      <a:pt x="19376" y="4095"/>
                    </a:cubicBezTo>
                    <a:cubicBezTo>
                      <a:pt x="19350" y="4093"/>
                      <a:pt x="19324" y="4092"/>
                      <a:pt x="19298" y="4092"/>
                    </a:cubicBezTo>
                    <a:cubicBezTo>
                      <a:pt x="18739" y="4092"/>
                      <a:pt x="18195" y="4465"/>
                      <a:pt x="17682" y="4465"/>
                    </a:cubicBezTo>
                    <a:cubicBezTo>
                      <a:pt x="17625" y="4465"/>
                      <a:pt x="17570" y="4461"/>
                      <a:pt x="17514" y="4451"/>
                    </a:cubicBezTo>
                    <a:cubicBezTo>
                      <a:pt x="17137" y="4388"/>
                      <a:pt x="16949" y="4200"/>
                      <a:pt x="16803" y="3865"/>
                    </a:cubicBezTo>
                    <a:cubicBezTo>
                      <a:pt x="16405" y="2986"/>
                      <a:pt x="16300" y="2149"/>
                      <a:pt x="15589" y="1396"/>
                    </a:cubicBezTo>
                    <a:cubicBezTo>
                      <a:pt x="14720" y="477"/>
                      <a:pt x="13557" y="1"/>
                      <a:pt x="1237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33" name="Google Shape;15333;p43"/>
              <p:cNvSpPr/>
              <p:nvPr/>
            </p:nvSpPr>
            <p:spPr>
              <a:xfrm>
                <a:off x="4199950" y="4279600"/>
                <a:ext cx="302375" cy="668425"/>
              </a:xfrm>
              <a:custGeom>
                <a:rect b="b" l="l" r="r" t="t"/>
                <a:pathLst>
                  <a:path extrusionOk="0" h="26737" w="12095">
                    <a:moveTo>
                      <a:pt x="7443" y="1"/>
                    </a:moveTo>
                    <a:cubicBezTo>
                      <a:pt x="7373" y="1"/>
                      <a:pt x="7301" y="25"/>
                      <a:pt x="7240" y="81"/>
                    </a:cubicBezTo>
                    <a:cubicBezTo>
                      <a:pt x="5001" y="1880"/>
                      <a:pt x="2553" y="3219"/>
                      <a:pt x="1" y="4495"/>
                    </a:cubicBezTo>
                    <a:lnTo>
                      <a:pt x="42" y="4830"/>
                    </a:lnTo>
                    <a:lnTo>
                      <a:pt x="63" y="4830"/>
                    </a:lnTo>
                    <a:cubicBezTo>
                      <a:pt x="2553" y="3993"/>
                      <a:pt x="4855" y="2612"/>
                      <a:pt x="6947" y="1022"/>
                    </a:cubicBezTo>
                    <a:lnTo>
                      <a:pt x="6947" y="1022"/>
                    </a:lnTo>
                    <a:cubicBezTo>
                      <a:pt x="6592" y="2382"/>
                      <a:pt x="6047" y="4098"/>
                      <a:pt x="6780" y="5207"/>
                    </a:cubicBezTo>
                    <a:cubicBezTo>
                      <a:pt x="7428" y="6190"/>
                      <a:pt x="8454" y="6923"/>
                      <a:pt x="9102" y="7927"/>
                    </a:cubicBezTo>
                    <a:cubicBezTo>
                      <a:pt x="9709" y="8827"/>
                      <a:pt x="10211" y="9810"/>
                      <a:pt x="10546" y="10835"/>
                    </a:cubicBezTo>
                    <a:cubicBezTo>
                      <a:pt x="12011" y="15146"/>
                      <a:pt x="10567" y="20125"/>
                      <a:pt x="6466" y="22406"/>
                    </a:cubicBezTo>
                    <a:cubicBezTo>
                      <a:pt x="6278" y="22511"/>
                      <a:pt x="6299" y="22741"/>
                      <a:pt x="6403" y="22887"/>
                    </a:cubicBezTo>
                    <a:cubicBezTo>
                      <a:pt x="7115" y="23808"/>
                      <a:pt x="6801" y="25210"/>
                      <a:pt x="5817" y="25796"/>
                    </a:cubicBezTo>
                    <a:cubicBezTo>
                      <a:pt x="5448" y="26020"/>
                      <a:pt x="5048" y="26117"/>
                      <a:pt x="4646" y="26117"/>
                    </a:cubicBezTo>
                    <a:cubicBezTo>
                      <a:pt x="3888" y="26117"/>
                      <a:pt x="3121" y="25772"/>
                      <a:pt x="2532" y="25294"/>
                    </a:cubicBezTo>
                    <a:cubicBezTo>
                      <a:pt x="2469" y="25242"/>
                      <a:pt x="2401" y="25220"/>
                      <a:pt x="2336" y="25220"/>
                    </a:cubicBezTo>
                    <a:cubicBezTo>
                      <a:pt x="2163" y="25220"/>
                      <a:pt x="2009" y="25372"/>
                      <a:pt x="2009" y="25524"/>
                    </a:cubicBezTo>
                    <a:cubicBezTo>
                      <a:pt x="2009" y="25607"/>
                      <a:pt x="2030" y="25670"/>
                      <a:pt x="2114" y="25733"/>
                    </a:cubicBezTo>
                    <a:cubicBezTo>
                      <a:pt x="2824" y="26331"/>
                      <a:pt x="3765" y="26736"/>
                      <a:pt x="4683" y="26736"/>
                    </a:cubicBezTo>
                    <a:cubicBezTo>
                      <a:pt x="5307" y="26736"/>
                      <a:pt x="5920" y="26550"/>
                      <a:pt x="6445" y="26110"/>
                    </a:cubicBezTo>
                    <a:cubicBezTo>
                      <a:pt x="7470" y="25294"/>
                      <a:pt x="7680" y="23871"/>
                      <a:pt x="7073" y="22783"/>
                    </a:cubicBezTo>
                    <a:cubicBezTo>
                      <a:pt x="10337" y="20795"/>
                      <a:pt x="12094" y="16966"/>
                      <a:pt x="11697" y="13179"/>
                    </a:cubicBezTo>
                    <a:cubicBezTo>
                      <a:pt x="11509" y="11191"/>
                      <a:pt x="10755" y="9266"/>
                      <a:pt x="9646" y="7613"/>
                    </a:cubicBezTo>
                    <a:cubicBezTo>
                      <a:pt x="9040" y="6713"/>
                      <a:pt x="8182" y="6044"/>
                      <a:pt x="7575" y="5186"/>
                    </a:cubicBezTo>
                    <a:cubicBezTo>
                      <a:pt x="6654" y="3910"/>
                      <a:pt x="7449" y="1796"/>
                      <a:pt x="7721" y="353"/>
                    </a:cubicBezTo>
                    <a:cubicBezTo>
                      <a:pt x="7766" y="145"/>
                      <a:pt x="7611" y="1"/>
                      <a:pt x="744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34" name="Google Shape;15334;p43"/>
              <p:cNvSpPr/>
              <p:nvPr/>
            </p:nvSpPr>
            <p:spPr>
              <a:xfrm>
                <a:off x="4097250" y="4715925"/>
                <a:ext cx="38475" cy="36225"/>
              </a:xfrm>
              <a:custGeom>
                <a:rect b="b" l="l" r="r" t="t"/>
                <a:pathLst>
                  <a:path extrusionOk="0" h="1449" w="1539">
                    <a:moveTo>
                      <a:pt x="364" y="0"/>
                    </a:moveTo>
                    <a:cubicBezTo>
                      <a:pt x="316" y="0"/>
                      <a:pt x="267" y="5"/>
                      <a:pt x="217" y="15"/>
                    </a:cubicBezTo>
                    <a:cubicBezTo>
                      <a:pt x="0" y="54"/>
                      <a:pt x="80" y="353"/>
                      <a:pt x="282" y="353"/>
                    </a:cubicBezTo>
                    <a:cubicBezTo>
                      <a:pt x="295" y="353"/>
                      <a:pt x="308" y="352"/>
                      <a:pt x="321" y="350"/>
                    </a:cubicBezTo>
                    <a:cubicBezTo>
                      <a:pt x="342" y="347"/>
                      <a:pt x="362" y="345"/>
                      <a:pt x="381" y="345"/>
                    </a:cubicBezTo>
                    <a:cubicBezTo>
                      <a:pt x="761" y="345"/>
                      <a:pt x="959" y="908"/>
                      <a:pt x="740" y="1187"/>
                    </a:cubicBezTo>
                    <a:cubicBezTo>
                      <a:pt x="646" y="1312"/>
                      <a:pt x="774" y="1449"/>
                      <a:pt x="897" y="1449"/>
                    </a:cubicBezTo>
                    <a:cubicBezTo>
                      <a:pt x="939" y="1449"/>
                      <a:pt x="980" y="1433"/>
                      <a:pt x="1012" y="1396"/>
                    </a:cubicBezTo>
                    <a:cubicBezTo>
                      <a:pt x="1538" y="889"/>
                      <a:pt x="1029" y="0"/>
                      <a:pt x="36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35" name="Google Shape;15335;p43"/>
              <p:cNvSpPr/>
              <p:nvPr/>
            </p:nvSpPr>
            <p:spPr>
              <a:xfrm>
                <a:off x="4064725" y="4651425"/>
                <a:ext cx="44575" cy="34125"/>
              </a:xfrm>
              <a:custGeom>
                <a:rect b="b" l="l" r="r" t="t"/>
                <a:pathLst>
                  <a:path extrusionOk="0" h="1365" w="1783">
                    <a:moveTo>
                      <a:pt x="121" y="1"/>
                    </a:moveTo>
                    <a:cubicBezTo>
                      <a:pt x="58" y="1"/>
                      <a:pt x="1" y="42"/>
                      <a:pt x="11" y="126"/>
                    </a:cubicBezTo>
                    <a:cubicBezTo>
                      <a:pt x="29" y="777"/>
                      <a:pt x="625" y="1365"/>
                      <a:pt x="1286" y="1365"/>
                    </a:cubicBezTo>
                    <a:cubicBezTo>
                      <a:pt x="1390" y="1365"/>
                      <a:pt x="1496" y="1350"/>
                      <a:pt x="1601" y="1319"/>
                    </a:cubicBezTo>
                    <a:cubicBezTo>
                      <a:pt x="1782" y="1258"/>
                      <a:pt x="1712" y="1025"/>
                      <a:pt x="1540" y="1025"/>
                    </a:cubicBezTo>
                    <a:cubicBezTo>
                      <a:pt x="1533" y="1025"/>
                      <a:pt x="1525" y="1025"/>
                      <a:pt x="1518" y="1026"/>
                    </a:cubicBezTo>
                    <a:cubicBezTo>
                      <a:pt x="1455" y="1037"/>
                      <a:pt x="1391" y="1042"/>
                      <a:pt x="1328" y="1042"/>
                    </a:cubicBezTo>
                    <a:cubicBezTo>
                      <a:pt x="804" y="1042"/>
                      <a:pt x="300" y="668"/>
                      <a:pt x="262" y="126"/>
                    </a:cubicBezTo>
                    <a:cubicBezTo>
                      <a:pt x="252" y="42"/>
                      <a:pt x="184" y="1"/>
                      <a:pt x="12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36" name="Google Shape;15336;p43"/>
              <p:cNvSpPr/>
              <p:nvPr/>
            </p:nvSpPr>
            <p:spPr>
              <a:xfrm>
                <a:off x="3981850" y="4685700"/>
                <a:ext cx="37650" cy="34475"/>
              </a:xfrm>
              <a:custGeom>
                <a:rect b="b" l="l" r="r" t="t"/>
                <a:pathLst>
                  <a:path extrusionOk="0" h="1379" w="1506">
                    <a:moveTo>
                      <a:pt x="177" y="0"/>
                    </a:moveTo>
                    <a:cubicBezTo>
                      <a:pt x="104" y="0"/>
                      <a:pt x="31" y="52"/>
                      <a:pt x="20" y="157"/>
                    </a:cubicBezTo>
                    <a:cubicBezTo>
                      <a:pt x="1" y="804"/>
                      <a:pt x="551" y="1378"/>
                      <a:pt x="1207" y="1378"/>
                    </a:cubicBezTo>
                    <a:cubicBezTo>
                      <a:pt x="1250" y="1378"/>
                      <a:pt x="1294" y="1376"/>
                      <a:pt x="1339" y="1371"/>
                    </a:cubicBezTo>
                    <a:cubicBezTo>
                      <a:pt x="1506" y="1329"/>
                      <a:pt x="1464" y="1057"/>
                      <a:pt x="1297" y="1057"/>
                    </a:cubicBezTo>
                    <a:cubicBezTo>
                      <a:pt x="815" y="1036"/>
                      <a:pt x="355" y="659"/>
                      <a:pt x="334" y="157"/>
                    </a:cubicBezTo>
                    <a:cubicBezTo>
                      <a:pt x="324" y="52"/>
                      <a:pt x="250" y="0"/>
                      <a:pt x="17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37" name="Google Shape;15337;p43"/>
              <p:cNvSpPr/>
              <p:nvPr/>
            </p:nvSpPr>
            <p:spPr>
              <a:xfrm>
                <a:off x="3801925" y="4876100"/>
                <a:ext cx="54900" cy="24000"/>
              </a:xfrm>
              <a:custGeom>
                <a:rect b="b" l="l" r="r" t="t"/>
                <a:pathLst>
                  <a:path extrusionOk="0" h="960" w="2196">
                    <a:moveTo>
                      <a:pt x="1598" y="0"/>
                    </a:moveTo>
                    <a:cubicBezTo>
                      <a:pt x="1397" y="0"/>
                      <a:pt x="1155" y="64"/>
                      <a:pt x="1003" y="94"/>
                    </a:cubicBezTo>
                    <a:cubicBezTo>
                      <a:pt x="689" y="178"/>
                      <a:pt x="396" y="304"/>
                      <a:pt x="124" y="492"/>
                    </a:cubicBezTo>
                    <a:cubicBezTo>
                      <a:pt x="1" y="580"/>
                      <a:pt x="86" y="787"/>
                      <a:pt x="216" y="787"/>
                    </a:cubicBezTo>
                    <a:cubicBezTo>
                      <a:pt x="240" y="787"/>
                      <a:pt x="265" y="780"/>
                      <a:pt x="292" y="764"/>
                    </a:cubicBezTo>
                    <a:cubicBezTo>
                      <a:pt x="710" y="492"/>
                      <a:pt x="1149" y="366"/>
                      <a:pt x="1652" y="366"/>
                    </a:cubicBezTo>
                    <a:cubicBezTo>
                      <a:pt x="1694" y="492"/>
                      <a:pt x="1652" y="617"/>
                      <a:pt x="1547" y="722"/>
                    </a:cubicBezTo>
                    <a:cubicBezTo>
                      <a:pt x="1436" y="833"/>
                      <a:pt x="1553" y="960"/>
                      <a:pt x="1668" y="960"/>
                    </a:cubicBezTo>
                    <a:cubicBezTo>
                      <a:pt x="1684" y="960"/>
                      <a:pt x="1699" y="957"/>
                      <a:pt x="1714" y="952"/>
                    </a:cubicBezTo>
                    <a:cubicBezTo>
                      <a:pt x="2028" y="806"/>
                      <a:pt x="2196" y="178"/>
                      <a:pt x="1798" y="32"/>
                    </a:cubicBezTo>
                    <a:cubicBezTo>
                      <a:pt x="1741" y="9"/>
                      <a:pt x="1672" y="0"/>
                      <a:pt x="159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38" name="Google Shape;15338;p43"/>
              <p:cNvSpPr/>
              <p:nvPr/>
            </p:nvSpPr>
            <p:spPr>
              <a:xfrm>
                <a:off x="3762125" y="4826650"/>
                <a:ext cx="41225" cy="28250"/>
              </a:xfrm>
              <a:custGeom>
                <a:rect b="b" l="l" r="r" t="t"/>
                <a:pathLst>
                  <a:path extrusionOk="0" h="1130" w="1649">
                    <a:moveTo>
                      <a:pt x="189" y="1"/>
                    </a:moveTo>
                    <a:cubicBezTo>
                      <a:pt x="131" y="1"/>
                      <a:pt x="74" y="43"/>
                      <a:pt x="63" y="126"/>
                    </a:cubicBezTo>
                    <a:cubicBezTo>
                      <a:pt x="1" y="675"/>
                      <a:pt x="525" y="1130"/>
                      <a:pt x="1038" y="1130"/>
                    </a:cubicBezTo>
                    <a:cubicBezTo>
                      <a:pt x="1210" y="1130"/>
                      <a:pt x="1381" y="1079"/>
                      <a:pt x="1528" y="963"/>
                    </a:cubicBezTo>
                    <a:cubicBezTo>
                      <a:pt x="1648" y="877"/>
                      <a:pt x="1585" y="707"/>
                      <a:pt x="1477" y="707"/>
                    </a:cubicBezTo>
                    <a:cubicBezTo>
                      <a:pt x="1454" y="707"/>
                      <a:pt x="1428" y="715"/>
                      <a:pt x="1402" y="733"/>
                    </a:cubicBezTo>
                    <a:cubicBezTo>
                      <a:pt x="1305" y="784"/>
                      <a:pt x="1199" y="807"/>
                      <a:pt x="1092" y="807"/>
                    </a:cubicBezTo>
                    <a:cubicBezTo>
                      <a:pt x="715" y="807"/>
                      <a:pt x="331" y="518"/>
                      <a:pt x="314" y="126"/>
                    </a:cubicBezTo>
                    <a:cubicBezTo>
                      <a:pt x="304" y="43"/>
                      <a:pt x="246" y="1"/>
                      <a:pt x="18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39" name="Google Shape;15339;p43"/>
              <p:cNvSpPr/>
              <p:nvPr/>
            </p:nvSpPr>
            <p:spPr>
              <a:xfrm>
                <a:off x="3709300" y="4869975"/>
                <a:ext cx="21350" cy="33725"/>
              </a:xfrm>
              <a:custGeom>
                <a:rect b="b" l="l" r="r" t="t"/>
                <a:pathLst>
                  <a:path extrusionOk="0" h="1349" w="854">
                    <a:moveTo>
                      <a:pt x="666" y="1"/>
                    </a:moveTo>
                    <a:cubicBezTo>
                      <a:pt x="639" y="1"/>
                      <a:pt x="612" y="8"/>
                      <a:pt x="586" y="26"/>
                    </a:cubicBezTo>
                    <a:cubicBezTo>
                      <a:pt x="230" y="318"/>
                      <a:pt x="0" y="842"/>
                      <a:pt x="209" y="1281"/>
                    </a:cubicBezTo>
                    <a:cubicBezTo>
                      <a:pt x="233" y="1328"/>
                      <a:pt x="276" y="1348"/>
                      <a:pt x="322" y="1348"/>
                    </a:cubicBezTo>
                    <a:cubicBezTo>
                      <a:pt x="399" y="1348"/>
                      <a:pt x="481" y="1289"/>
                      <a:pt x="481" y="1197"/>
                    </a:cubicBezTo>
                    <a:cubicBezTo>
                      <a:pt x="461" y="1030"/>
                      <a:pt x="440" y="862"/>
                      <a:pt x="481" y="695"/>
                    </a:cubicBezTo>
                    <a:cubicBezTo>
                      <a:pt x="523" y="507"/>
                      <a:pt x="628" y="339"/>
                      <a:pt x="753" y="214"/>
                    </a:cubicBezTo>
                    <a:cubicBezTo>
                      <a:pt x="853" y="114"/>
                      <a:pt x="768" y="1"/>
                      <a:pt x="66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40" name="Google Shape;15340;p43"/>
              <p:cNvSpPr/>
              <p:nvPr/>
            </p:nvSpPr>
            <p:spPr>
              <a:xfrm>
                <a:off x="3474950" y="4780625"/>
                <a:ext cx="54950" cy="44625"/>
              </a:xfrm>
              <a:custGeom>
                <a:rect b="b" l="l" r="r" t="t"/>
                <a:pathLst>
                  <a:path extrusionOk="0" h="1785" w="2198">
                    <a:moveTo>
                      <a:pt x="803" y="0"/>
                    </a:moveTo>
                    <a:cubicBezTo>
                      <a:pt x="794" y="0"/>
                      <a:pt x="784" y="0"/>
                      <a:pt x="775" y="1"/>
                    </a:cubicBezTo>
                    <a:cubicBezTo>
                      <a:pt x="461" y="22"/>
                      <a:pt x="189" y="147"/>
                      <a:pt x="84" y="461"/>
                    </a:cubicBezTo>
                    <a:cubicBezTo>
                      <a:pt x="0" y="691"/>
                      <a:pt x="84" y="942"/>
                      <a:pt x="335" y="1005"/>
                    </a:cubicBezTo>
                    <a:cubicBezTo>
                      <a:pt x="348" y="1009"/>
                      <a:pt x="360" y="1011"/>
                      <a:pt x="371" y="1011"/>
                    </a:cubicBezTo>
                    <a:cubicBezTo>
                      <a:pt x="475" y="1011"/>
                      <a:pt x="532" y="852"/>
                      <a:pt x="419" y="796"/>
                    </a:cubicBezTo>
                    <a:cubicBezTo>
                      <a:pt x="105" y="649"/>
                      <a:pt x="544" y="335"/>
                      <a:pt x="733" y="315"/>
                    </a:cubicBezTo>
                    <a:cubicBezTo>
                      <a:pt x="754" y="312"/>
                      <a:pt x="776" y="311"/>
                      <a:pt x="797" y="311"/>
                    </a:cubicBezTo>
                    <a:cubicBezTo>
                      <a:pt x="988" y="311"/>
                      <a:pt x="1189" y="392"/>
                      <a:pt x="1340" y="524"/>
                    </a:cubicBezTo>
                    <a:cubicBezTo>
                      <a:pt x="1716" y="817"/>
                      <a:pt x="1779" y="1277"/>
                      <a:pt x="1925" y="1695"/>
                    </a:cubicBezTo>
                    <a:cubicBezTo>
                      <a:pt x="1955" y="1754"/>
                      <a:pt x="2015" y="1785"/>
                      <a:pt x="2072" y="1785"/>
                    </a:cubicBezTo>
                    <a:cubicBezTo>
                      <a:pt x="2137" y="1785"/>
                      <a:pt x="2197" y="1743"/>
                      <a:pt x="2197" y="1654"/>
                    </a:cubicBezTo>
                    <a:cubicBezTo>
                      <a:pt x="2197" y="888"/>
                      <a:pt x="1625" y="0"/>
                      <a:pt x="8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41" name="Google Shape;15341;p43"/>
              <p:cNvSpPr/>
              <p:nvPr/>
            </p:nvSpPr>
            <p:spPr>
              <a:xfrm>
                <a:off x="3460825" y="4729000"/>
                <a:ext cx="31375" cy="28150"/>
              </a:xfrm>
              <a:custGeom>
                <a:rect b="b" l="l" r="r" t="t"/>
                <a:pathLst>
                  <a:path extrusionOk="0" h="1126" w="1255">
                    <a:moveTo>
                      <a:pt x="268" y="0"/>
                    </a:moveTo>
                    <a:cubicBezTo>
                      <a:pt x="232" y="0"/>
                      <a:pt x="195" y="17"/>
                      <a:pt x="168" y="57"/>
                    </a:cubicBezTo>
                    <a:cubicBezTo>
                      <a:pt x="0" y="329"/>
                      <a:pt x="21" y="706"/>
                      <a:pt x="252" y="936"/>
                    </a:cubicBezTo>
                    <a:cubicBezTo>
                      <a:pt x="378" y="1062"/>
                      <a:pt x="549" y="1126"/>
                      <a:pt x="722" y="1126"/>
                    </a:cubicBezTo>
                    <a:cubicBezTo>
                      <a:pt x="864" y="1126"/>
                      <a:pt x="1008" y="1083"/>
                      <a:pt x="1130" y="999"/>
                    </a:cubicBezTo>
                    <a:cubicBezTo>
                      <a:pt x="1255" y="927"/>
                      <a:pt x="1183" y="750"/>
                      <a:pt x="1068" y="750"/>
                    </a:cubicBezTo>
                    <a:cubicBezTo>
                      <a:pt x="1048" y="750"/>
                      <a:pt x="1027" y="756"/>
                      <a:pt x="1005" y="768"/>
                    </a:cubicBezTo>
                    <a:cubicBezTo>
                      <a:pt x="925" y="818"/>
                      <a:pt x="826" y="844"/>
                      <a:pt x="728" y="844"/>
                    </a:cubicBezTo>
                    <a:cubicBezTo>
                      <a:pt x="622" y="844"/>
                      <a:pt x="516" y="813"/>
                      <a:pt x="440" y="747"/>
                    </a:cubicBezTo>
                    <a:cubicBezTo>
                      <a:pt x="273" y="601"/>
                      <a:pt x="252" y="350"/>
                      <a:pt x="377" y="162"/>
                    </a:cubicBezTo>
                    <a:cubicBezTo>
                      <a:pt x="420" y="76"/>
                      <a:pt x="346" y="0"/>
                      <a:pt x="2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42" name="Google Shape;15342;p43"/>
              <p:cNvSpPr/>
              <p:nvPr/>
            </p:nvSpPr>
            <p:spPr>
              <a:xfrm>
                <a:off x="3239025" y="3812700"/>
                <a:ext cx="1161300" cy="1255600"/>
              </a:xfrm>
              <a:custGeom>
                <a:rect b="b" l="l" r="r" t="t"/>
                <a:pathLst>
                  <a:path extrusionOk="0" h="50224" w="46452">
                    <a:moveTo>
                      <a:pt x="13169" y="581"/>
                    </a:moveTo>
                    <a:cubicBezTo>
                      <a:pt x="14352" y="581"/>
                      <a:pt x="15515" y="1057"/>
                      <a:pt x="16384" y="1976"/>
                    </a:cubicBezTo>
                    <a:cubicBezTo>
                      <a:pt x="17095" y="2729"/>
                      <a:pt x="17200" y="3566"/>
                      <a:pt x="17598" y="4445"/>
                    </a:cubicBezTo>
                    <a:cubicBezTo>
                      <a:pt x="17744" y="4780"/>
                      <a:pt x="17932" y="4968"/>
                      <a:pt x="18309" y="5031"/>
                    </a:cubicBezTo>
                    <a:cubicBezTo>
                      <a:pt x="18365" y="5041"/>
                      <a:pt x="18420" y="5045"/>
                      <a:pt x="18477" y="5045"/>
                    </a:cubicBezTo>
                    <a:cubicBezTo>
                      <a:pt x="18990" y="5045"/>
                      <a:pt x="19534" y="4672"/>
                      <a:pt x="20093" y="4672"/>
                    </a:cubicBezTo>
                    <a:cubicBezTo>
                      <a:pt x="20119" y="4672"/>
                      <a:pt x="20145" y="4673"/>
                      <a:pt x="20171" y="4675"/>
                    </a:cubicBezTo>
                    <a:cubicBezTo>
                      <a:pt x="21971" y="4759"/>
                      <a:pt x="22933" y="6621"/>
                      <a:pt x="22264" y="8211"/>
                    </a:cubicBezTo>
                    <a:cubicBezTo>
                      <a:pt x="22222" y="8295"/>
                      <a:pt x="22222" y="8378"/>
                      <a:pt x="22264" y="8462"/>
                    </a:cubicBezTo>
                    <a:cubicBezTo>
                      <a:pt x="21950" y="8399"/>
                      <a:pt x="21657" y="8378"/>
                      <a:pt x="21343" y="8378"/>
                    </a:cubicBezTo>
                    <a:cubicBezTo>
                      <a:pt x="21092" y="8378"/>
                      <a:pt x="21092" y="8755"/>
                      <a:pt x="21343" y="8755"/>
                    </a:cubicBezTo>
                    <a:cubicBezTo>
                      <a:pt x="21741" y="8776"/>
                      <a:pt x="22117" y="8839"/>
                      <a:pt x="22494" y="8964"/>
                    </a:cubicBezTo>
                    <a:cubicBezTo>
                      <a:pt x="22787" y="9069"/>
                      <a:pt x="23059" y="9278"/>
                      <a:pt x="23393" y="9320"/>
                    </a:cubicBezTo>
                    <a:cubicBezTo>
                      <a:pt x="23400" y="9321"/>
                      <a:pt x="23406" y="9322"/>
                      <a:pt x="23413" y="9322"/>
                    </a:cubicBezTo>
                    <a:cubicBezTo>
                      <a:pt x="23527" y="9322"/>
                      <a:pt x="23599" y="9148"/>
                      <a:pt x="23540" y="9069"/>
                    </a:cubicBezTo>
                    <a:cubicBezTo>
                      <a:pt x="23435" y="8922"/>
                      <a:pt x="23289" y="8818"/>
                      <a:pt x="23121" y="8734"/>
                    </a:cubicBezTo>
                    <a:cubicBezTo>
                      <a:pt x="23571" y="7929"/>
                      <a:pt x="24204" y="6890"/>
                      <a:pt x="25187" y="6890"/>
                    </a:cubicBezTo>
                    <a:cubicBezTo>
                      <a:pt x="25303" y="6890"/>
                      <a:pt x="25423" y="6904"/>
                      <a:pt x="25549" y="6935"/>
                    </a:cubicBezTo>
                    <a:cubicBezTo>
                      <a:pt x="26448" y="7144"/>
                      <a:pt x="26950" y="8232"/>
                      <a:pt x="27306" y="8985"/>
                    </a:cubicBezTo>
                    <a:cubicBezTo>
                      <a:pt x="27352" y="9085"/>
                      <a:pt x="27444" y="9130"/>
                      <a:pt x="27539" y="9130"/>
                    </a:cubicBezTo>
                    <a:cubicBezTo>
                      <a:pt x="27664" y="9130"/>
                      <a:pt x="27794" y="9053"/>
                      <a:pt x="27829" y="8922"/>
                    </a:cubicBezTo>
                    <a:cubicBezTo>
                      <a:pt x="28354" y="6774"/>
                      <a:pt x="30306" y="5680"/>
                      <a:pt x="32354" y="5680"/>
                    </a:cubicBezTo>
                    <a:cubicBezTo>
                      <a:pt x="32919" y="5680"/>
                      <a:pt x="33492" y="5763"/>
                      <a:pt x="34044" y="5930"/>
                    </a:cubicBezTo>
                    <a:cubicBezTo>
                      <a:pt x="36492" y="6684"/>
                      <a:pt x="37350" y="9194"/>
                      <a:pt x="36282" y="11371"/>
                    </a:cubicBezTo>
                    <a:cubicBezTo>
                      <a:pt x="36220" y="11329"/>
                      <a:pt x="36157" y="11266"/>
                      <a:pt x="36115" y="11224"/>
                    </a:cubicBezTo>
                    <a:cubicBezTo>
                      <a:pt x="35780" y="10910"/>
                      <a:pt x="35404" y="10680"/>
                      <a:pt x="34964" y="10534"/>
                    </a:cubicBezTo>
                    <a:cubicBezTo>
                      <a:pt x="34945" y="10528"/>
                      <a:pt x="34926" y="10526"/>
                      <a:pt x="34909" y="10526"/>
                    </a:cubicBezTo>
                    <a:cubicBezTo>
                      <a:pt x="34725" y="10526"/>
                      <a:pt x="34689" y="10813"/>
                      <a:pt x="34881" y="10889"/>
                    </a:cubicBezTo>
                    <a:cubicBezTo>
                      <a:pt x="35236" y="11036"/>
                      <a:pt x="35571" y="11266"/>
                      <a:pt x="35843" y="11559"/>
                    </a:cubicBezTo>
                    <a:cubicBezTo>
                      <a:pt x="35969" y="11684"/>
                      <a:pt x="36073" y="11831"/>
                      <a:pt x="36157" y="11998"/>
                    </a:cubicBezTo>
                    <a:cubicBezTo>
                      <a:pt x="36241" y="12145"/>
                      <a:pt x="36282" y="12333"/>
                      <a:pt x="36429" y="12459"/>
                    </a:cubicBezTo>
                    <a:cubicBezTo>
                      <a:pt x="36477" y="12500"/>
                      <a:pt x="36529" y="12518"/>
                      <a:pt x="36579" y="12518"/>
                    </a:cubicBezTo>
                    <a:cubicBezTo>
                      <a:pt x="36681" y="12518"/>
                      <a:pt x="36771" y="12439"/>
                      <a:pt x="36785" y="12312"/>
                    </a:cubicBezTo>
                    <a:cubicBezTo>
                      <a:pt x="36785" y="12249"/>
                      <a:pt x="36785" y="12187"/>
                      <a:pt x="36764" y="12124"/>
                    </a:cubicBezTo>
                    <a:cubicBezTo>
                      <a:pt x="37011" y="11967"/>
                      <a:pt x="37251" y="11897"/>
                      <a:pt x="37475" y="11897"/>
                    </a:cubicBezTo>
                    <a:cubicBezTo>
                      <a:pt x="39018" y="11897"/>
                      <a:pt x="39876" y="15162"/>
                      <a:pt x="37977" y="15764"/>
                    </a:cubicBezTo>
                    <a:cubicBezTo>
                      <a:pt x="37705" y="15869"/>
                      <a:pt x="37684" y="16267"/>
                      <a:pt x="37977" y="16350"/>
                    </a:cubicBezTo>
                    <a:cubicBezTo>
                      <a:pt x="39107" y="16643"/>
                      <a:pt x="40070" y="17689"/>
                      <a:pt x="39714" y="18924"/>
                    </a:cubicBezTo>
                    <a:cubicBezTo>
                      <a:pt x="39443" y="19822"/>
                      <a:pt x="38733" y="20198"/>
                      <a:pt x="37918" y="20198"/>
                    </a:cubicBezTo>
                    <a:cubicBezTo>
                      <a:pt x="37726" y="20198"/>
                      <a:pt x="37528" y="20177"/>
                      <a:pt x="37329" y="20138"/>
                    </a:cubicBezTo>
                    <a:cubicBezTo>
                      <a:pt x="37329" y="20117"/>
                      <a:pt x="37308" y="20075"/>
                      <a:pt x="37308" y="20054"/>
                    </a:cubicBezTo>
                    <a:cubicBezTo>
                      <a:pt x="37283" y="20029"/>
                      <a:pt x="37248" y="20017"/>
                      <a:pt x="37216" y="20017"/>
                    </a:cubicBezTo>
                    <a:cubicBezTo>
                      <a:pt x="37165" y="20017"/>
                      <a:pt x="37119" y="20045"/>
                      <a:pt x="37119" y="20096"/>
                    </a:cubicBezTo>
                    <a:cubicBezTo>
                      <a:pt x="36889" y="20096"/>
                      <a:pt x="36785" y="20430"/>
                      <a:pt x="36994" y="20577"/>
                    </a:cubicBezTo>
                    <a:cubicBezTo>
                      <a:pt x="37036" y="20619"/>
                      <a:pt x="37098" y="20640"/>
                      <a:pt x="37140" y="20661"/>
                    </a:cubicBezTo>
                    <a:cubicBezTo>
                      <a:pt x="37182" y="21916"/>
                      <a:pt x="36910" y="23109"/>
                      <a:pt x="35864" y="23862"/>
                    </a:cubicBezTo>
                    <a:cubicBezTo>
                      <a:pt x="35759" y="23883"/>
                      <a:pt x="35655" y="23946"/>
                      <a:pt x="35613" y="24029"/>
                    </a:cubicBezTo>
                    <a:cubicBezTo>
                      <a:pt x="35550" y="24050"/>
                      <a:pt x="35508" y="24092"/>
                      <a:pt x="35466" y="24113"/>
                    </a:cubicBezTo>
                    <a:cubicBezTo>
                      <a:pt x="35048" y="24331"/>
                      <a:pt x="34609" y="24429"/>
                      <a:pt x="34173" y="24429"/>
                    </a:cubicBezTo>
                    <a:cubicBezTo>
                      <a:pt x="33018" y="24429"/>
                      <a:pt x="31895" y="23735"/>
                      <a:pt x="31303" y="22732"/>
                    </a:cubicBezTo>
                    <a:cubicBezTo>
                      <a:pt x="31261" y="22648"/>
                      <a:pt x="31219" y="22565"/>
                      <a:pt x="31156" y="22481"/>
                    </a:cubicBezTo>
                    <a:cubicBezTo>
                      <a:pt x="31097" y="22376"/>
                      <a:pt x="31012" y="22333"/>
                      <a:pt x="30927" y="22333"/>
                    </a:cubicBezTo>
                    <a:cubicBezTo>
                      <a:pt x="30740" y="22333"/>
                      <a:pt x="30553" y="22544"/>
                      <a:pt x="30654" y="22774"/>
                    </a:cubicBezTo>
                    <a:cubicBezTo>
                      <a:pt x="30696" y="22837"/>
                      <a:pt x="30738" y="22920"/>
                      <a:pt x="30780" y="23004"/>
                    </a:cubicBezTo>
                    <a:cubicBezTo>
                      <a:pt x="31888" y="25264"/>
                      <a:pt x="29880" y="27377"/>
                      <a:pt x="27913" y="28360"/>
                    </a:cubicBezTo>
                    <a:cubicBezTo>
                      <a:pt x="27221" y="28694"/>
                      <a:pt x="26419" y="28988"/>
                      <a:pt x="25637" y="28988"/>
                    </a:cubicBezTo>
                    <a:cubicBezTo>
                      <a:pt x="25142" y="28988"/>
                      <a:pt x="24656" y="28870"/>
                      <a:pt x="24210" y="28570"/>
                    </a:cubicBezTo>
                    <a:cubicBezTo>
                      <a:pt x="23310" y="27963"/>
                      <a:pt x="22975" y="26959"/>
                      <a:pt x="22661" y="25954"/>
                    </a:cubicBezTo>
                    <a:cubicBezTo>
                      <a:pt x="22996" y="25954"/>
                      <a:pt x="23331" y="25871"/>
                      <a:pt x="23603" y="25703"/>
                    </a:cubicBezTo>
                    <a:cubicBezTo>
                      <a:pt x="23772" y="25609"/>
                      <a:pt x="23688" y="25380"/>
                      <a:pt x="23532" y="25380"/>
                    </a:cubicBezTo>
                    <a:cubicBezTo>
                      <a:pt x="23515" y="25380"/>
                      <a:pt x="23496" y="25383"/>
                      <a:pt x="23477" y="25389"/>
                    </a:cubicBezTo>
                    <a:cubicBezTo>
                      <a:pt x="23121" y="25473"/>
                      <a:pt x="22808" y="25599"/>
                      <a:pt x="22431" y="25599"/>
                    </a:cubicBezTo>
                    <a:cubicBezTo>
                      <a:pt x="22054" y="25599"/>
                      <a:pt x="21720" y="25536"/>
                      <a:pt x="21385" y="25410"/>
                    </a:cubicBezTo>
                    <a:cubicBezTo>
                      <a:pt x="21372" y="25407"/>
                      <a:pt x="21360" y="25406"/>
                      <a:pt x="21348" y="25406"/>
                    </a:cubicBezTo>
                    <a:cubicBezTo>
                      <a:pt x="21203" y="25406"/>
                      <a:pt x="21124" y="25624"/>
                      <a:pt x="21259" y="25682"/>
                    </a:cubicBezTo>
                    <a:cubicBezTo>
                      <a:pt x="21510" y="25808"/>
                      <a:pt x="21782" y="25892"/>
                      <a:pt x="22075" y="25933"/>
                    </a:cubicBezTo>
                    <a:cubicBezTo>
                      <a:pt x="21448" y="26687"/>
                      <a:pt x="20841" y="27356"/>
                      <a:pt x="19753" y="27356"/>
                    </a:cubicBezTo>
                    <a:cubicBezTo>
                      <a:pt x="18204" y="27335"/>
                      <a:pt x="17367" y="25996"/>
                      <a:pt x="17472" y="24531"/>
                    </a:cubicBezTo>
                    <a:cubicBezTo>
                      <a:pt x="17488" y="24390"/>
                      <a:pt x="17350" y="24284"/>
                      <a:pt x="17219" y="24284"/>
                    </a:cubicBezTo>
                    <a:cubicBezTo>
                      <a:pt x="17175" y="24284"/>
                      <a:pt x="17132" y="24296"/>
                      <a:pt x="17095" y="24322"/>
                    </a:cubicBezTo>
                    <a:cubicBezTo>
                      <a:pt x="16596" y="24636"/>
                      <a:pt x="16065" y="24814"/>
                      <a:pt x="15533" y="24814"/>
                    </a:cubicBezTo>
                    <a:cubicBezTo>
                      <a:pt x="15107" y="24814"/>
                      <a:pt x="14681" y="24699"/>
                      <a:pt x="14271" y="24448"/>
                    </a:cubicBezTo>
                    <a:cubicBezTo>
                      <a:pt x="13413" y="23925"/>
                      <a:pt x="13162" y="23171"/>
                      <a:pt x="12974" y="22230"/>
                    </a:cubicBezTo>
                    <a:cubicBezTo>
                      <a:pt x="12944" y="22127"/>
                      <a:pt x="12864" y="22076"/>
                      <a:pt x="12782" y="22076"/>
                    </a:cubicBezTo>
                    <a:cubicBezTo>
                      <a:pt x="12747" y="22076"/>
                      <a:pt x="12712" y="22085"/>
                      <a:pt x="12681" y="22104"/>
                    </a:cubicBezTo>
                    <a:cubicBezTo>
                      <a:pt x="12694" y="22023"/>
                      <a:pt x="12619" y="21959"/>
                      <a:pt x="12542" y="21959"/>
                    </a:cubicBezTo>
                    <a:cubicBezTo>
                      <a:pt x="12501" y="21959"/>
                      <a:pt x="12459" y="21977"/>
                      <a:pt x="12430" y="22021"/>
                    </a:cubicBezTo>
                    <a:cubicBezTo>
                      <a:pt x="11950" y="22663"/>
                      <a:pt x="11278" y="22977"/>
                      <a:pt x="10630" y="22977"/>
                    </a:cubicBezTo>
                    <a:cubicBezTo>
                      <a:pt x="9779" y="22977"/>
                      <a:pt x="8969" y="22438"/>
                      <a:pt x="8684" y="21393"/>
                    </a:cubicBezTo>
                    <a:cubicBezTo>
                      <a:pt x="8651" y="21261"/>
                      <a:pt x="8556" y="21203"/>
                      <a:pt x="8457" y="21203"/>
                    </a:cubicBezTo>
                    <a:cubicBezTo>
                      <a:pt x="8305" y="21203"/>
                      <a:pt x="8144" y="21337"/>
                      <a:pt x="8182" y="21539"/>
                    </a:cubicBezTo>
                    <a:cubicBezTo>
                      <a:pt x="8471" y="23142"/>
                      <a:pt x="7245" y="23968"/>
                      <a:pt x="5941" y="23968"/>
                    </a:cubicBezTo>
                    <a:cubicBezTo>
                      <a:pt x="5356" y="23968"/>
                      <a:pt x="4756" y="23801"/>
                      <a:pt x="4269" y="23464"/>
                    </a:cubicBezTo>
                    <a:cubicBezTo>
                      <a:pt x="3621" y="23025"/>
                      <a:pt x="3056" y="22418"/>
                      <a:pt x="2909" y="21623"/>
                    </a:cubicBezTo>
                    <a:cubicBezTo>
                      <a:pt x="2658" y="20430"/>
                      <a:pt x="3558" y="19677"/>
                      <a:pt x="4437" y="19008"/>
                    </a:cubicBezTo>
                    <a:cubicBezTo>
                      <a:pt x="4667" y="18840"/>
                      <a:pt x="4583" y="18505"/>
                      <a:pt x="4311" y="18485"/>
                    </a:cubicBezTo>
                    <a:cubicBezTo>
                      <a:pt x="2449" y="18359"/>
                      <a:pt x="796" y="16099"/>
                      <a:pt x="838" y="14321"/>
                    </a:cubicBezTo>
                    <a:cubicBezTo>
                      <a:pt x="887" y="12429"/>
                      <a:pt x="2864" y="11727"/>
                      <a:pt x="4602" y="11727"/>
                    </a:cubicBezTo>
                    <a:cubicBezTo>
                      <a:pt x="5074" y="11727"/>
                      <a:pt x="5529" y="11779"/>
                      <a:pt x="5922" y="11873"/>
                    </a:cubicBezTo>
                    <a:cubicBezTo>
                      <a:pt x="5797" y="12333"/>
                      <a:pt x="5755" y="12814"/>
                      <a:pt x="5797" y="13233"/>
                    </a:cubicBezTo>
                    <a:cubicBezTo>
                      <a:pt x="5807" y="13319"/>
                      <a:pt x="5885" y="13366"/>
                      <a:pt x="5957" y="13366"/>
                    </a:cubicBezTo>
                    <a:cubicBezTo>
                      <a:pt x="6026" y="13366"/>
                      <a:pt x="6090" y="13324"/>
                      <a:pt x="6090" y="13233"/>
                    </a:cubicBezTo>
                    <a:cubicBezTo>
                      <a:pt x="6048" y="12647"/>
                      <a:pt x="6152" y="12082"/>
                      <a:pt x="6424" y="11580"/>
                    </a:cubicBezTo>
                    <a:cubicBezTo>
                      <a:pt x="6676" y="11078"/>
                      <a:pt x="7052" y="10764"/>
                      <a:pt x="7408" y="10366"/>
                    </a:cubicBezTo>
                    <a:cubicBezTo>
                      <a:pt x="7515" y="10241"/>
                      <a:pt x="7409" y="10055"/>
                      <a:pt x="7259" y="10055"/>
                    </a:cubicBezTo>
                    <a:cubicBezTo>
                      <a:pt x="7233" y="10055"/>
                      <a:pt x="7205" y="10061"/>
                      <a:pt x="7178" y="10073"/>
                    </a:cubicBezTo>
                    <a:cubicBezTo>
                      <a:pt x="6759" y="10303"/>
                      <a:pt x="6424" y="10680"/>
                      <a:pt x="6194" y="11140"/>
                    </a:cubicBezTo>
                    <a:cubicBezTo>
                      <a:pt x="6194" y="11140"/>
                      <a:pt x="6194" y="11140"/>
                      <a:pt x="6194" y="11119"/>
                    </a:cubicBezTo>
                    <a:cubicBezTo>
                      <a:pt x="5085" y="10324"/>
                      <a:pt x="5002" y="8609"/>
                      <a:pt x="6006" y="7688"/>
                    </a:cubicBezTo>
                    <a:cubicBezTo>
                      <a:pt x="6515" y="7227"/>
                      <a:pt x="7158" y="7033"/>
                      <a:pt x="7812" y="7033"/>
                    </a:cubicBezTo>
                    <a:cubicBezTo>
                      <a:pt x="8287" y="7033"/>
                      <a:pt x="8767" y="7135"/>
                      <a:pt x="9207" y="7311"/>
                    </a:cubicBezTo>
                    <a:cubicBezTo>
                      <a:pt x="9240" y="7323"/>
                      <a:pt x="9272" y="7329"/>
                      <a:pt x="9301" y="7329"/>
                    </a:cubicBezTo>
                    <a:cubicBezTo>
                      <a:pt x="9530" y="7329"/>
                      <a:pt x="9630" y="6995"/>
                      <a:pt x="9500" y="6809"/>
                    </a:cubicBezTo>
                    <a:cubicBezTo>
                      <a:pt x="8015" y="4989"/>
                      <a:pt x="8956" y="2415"/>
                      <a:pt x="10797" y="1264"/>
                    </a:cubicBezTo>
                    <a:cubicBezTo>
                      <a:pt x="11538" y="805"/>
                      <a:pt x="12358" y="581"/>
                      <a:pt x="13169" y="581"/>
                    </a:cubicBezTo>
                    <a:close/>
                    <a:moveTo>
                      <a:pt x="12555" y="22314"/>
                    </a:moveTo>
                    <a:lnTo>
                      <a:pt x="12555" y="22314"/>
                    </a:lnTo>
                    <a:cubicBezTo>
                      <a:pt x="12411" y="24176"/>
                      <a:pt x="13942" y="25287"/>
                      <a:pt x="15532" y="25287"/>
                    </a:cubicBezTo>
                    <a:cubicBezTo>
                      <a:pt x="16014" y="25287"/>
                      <a:pt x="16501" y="25185"/>
                      <a:pt x="16949" y="24971"/>
                    </a:cubicBezTo>
                    <a:cubicBezTo>
                      <a:pt x="17012" y="26289"/>
                      <a:pt x="17744" y="27503"/>
                      <a:pt x="19104" y="27796"/>
                    </a:cubicBezTo>
                    <a:cubicBezTo>
                      <a:pt x="19304" y="27840"/>
                      <a:pt x="19495" y="27861"/>
                      <a:pt x="19678" y="27861"/>
                    </a:cubicBezTo>
                    <a:cubicBezTo>
                      <a:pt x="20781" y="27861"/>
                      <a:pt x="21594" y="27103"/>
                      <a:pt x="22222" y="26205"/>
                    </a:cubicBezTo>
                    <a:cubicBezTo>
                      <a:pt x="22456" y="28327"/>
                      <a:pt x="24016" y="29483"/>
                      <a:pt x="25844" y="29483"/>
                    </a:cubicBezTo>
                    <a:cubicBezTo>
                      <a:pt x="26468" y="29483"/>
                      <a:pt x="27122" y="29349"/>
                      <a:pt x="27767" y="29072"/>
                    </a:cubicBezTo>
                    <a:cubicBezTo>
                      <a:pt x="29796" y="28193"/>
                      <a:pt x="31826" y="26268"/>
                      <a:pt x="31679" y="24071"/>
                    </a:cubicBezTo>
                    <a:lnTo>
                      <a:pt x="31679" y="24071"/>
                    </a:lnTo>
                    <a:cubicBezTo>
                      <a:pt x="32370" y="24650"/>
                      <a:pt x="33252" y="25000"/>
                      <a:pt x="34151" y="25000"/>
                    </a:cubicBezTo>
                    <a:cubicBezTo>
                      <a:pt x="34585" y="25000"/>
                      <a:pt x="35023" y="24918"/>
                      <a:pt x="35445" y="24741"/>
                    </a:cubicBezTo>
                    <a:cubicBezTo>
                      <a:pt x="35508" y="24699"/>
                      <a:pt x="35571" y="24678"/>
                      <a:pt x="35655" y="24636"/>
                    </a:cubicBezTo>
                    <a:cubicBezTo>
                      <a:pt x="36073" y="26875"/>
                      <a:pt x="36471" y="29114"/>
                      <a:pt x="36785" y="31353"/>
                    </a:cubicBezTo>
                    <a:cubicBezTo>
                      <a:pt x="35503" y="30705"/>
                      <a:pt x="34032" y="30540"/>
                      <a:pt x="32582" y="30540"/>
                    </a:cubicBezTo>
                    <a:cubicBezTo>
                      <a:pt x="31878" y="30540"/>
                      <a:pt x="31178" y="30579"/>
                      <a:pt x="30508" y="30620"/>
                    </a:cubicBezTo>
                    <a:cubicBezTo>
                      <a:pt x="27850" y="30809"/>
                      <a:pt x="25214" y="31227"/>
                      <a:pt x="22598" y="31625"/>
                    </a:cubicBezTo>
                    <a:cubicBezTo>
                      <a:pt x="19738" y="32050"/>
                      <a:pt x="16931" y="32378"/>
                      <a:pt x="14137" y="32378"/>
                    </a:cubicBezTo>
                    <a:cubicBezTo>
                      <a:pt x="11434" y="32378"/>
                      <a:pt x="8743" y="32071"/>
                      <a:pt x="6027" y="31248"/>
                    </a:cubicBezTo>
                    <a:cubicBezTo>
                      <a:pt x="6215" y="28988"/>
                      <a:pt x="6424" y="26728"/>
                      <a:pt x="6634" y="24469"/>
                    </a:cubicBezTo>
                    <a:cubicBezTo>
                      <a:pt x="7638" y="24218"/>
                      <a:pt x="8475" y="23506"/>
                      <a:pt x="8684" y="22481"/>
                    </a:cubicBezTo>
                    <a:cubicBezTo>
                      <a:pt x="9181" y="23081"/>
                      <a:pt x="9897" y="23410"/>
                      <a:pt x="10610" y="23410"/>
                    </a:cubicBezTo>
                    <a:cubicBezTo>
                      <a:pt x="11340" y="23410"/>
                      <a:pt x="12068" y="23065"/>
                      <a:pt x="12555" y="22314"/>
                    </a:cubicBezTo>
                    <a:close/>
                    <a:moveTo>
                      <a:pt x="38877" y="26415"/>
                    </a:moveTo>
                    <a:cubicBezTo>
                      <a:pt x="38898" y="26436"/>
                      <a:pt x="38940" y="26436"/>
                      <a:pt x="38982" y="26436"/>
                    </a:cubicBezTo>
                    <a:cubicBezTo>
                      <a:pt x="39024" y="26435"/>
                      <a:pt x="39066" y="26434"/>
                      <a:pt x="39108" y="26434"/>
                    </a:cubicBezTo>
                    <a:cubicBezTo>
                      <a:pt x="42851" y="26434"/>
                      <a:pt x="45575" y="29198"/>
                      <a:pt x="45761" y="32964"/>
                    </a:cubicBezTo>
                    <a:cubicBezTo>
                      <a:pt x="45845" y="34700"/>
                      <a:pt x="45342" y="36416"/>
                      <a:pt x="44484" y="37902"/>
                    </a:cubicBezTo>
                    <a:cubicBezTo>
                      <a:pt x="43710" y="39268"/>
                      <a:pt x="42200" y="41547"/>
                      <a:pt x="40439" y="41547"/>
                    </a:cubicBezTo>
                    <a:cubicBezTo>
                      <a:pt x="40393" y="41547"/>
                      <a:pt x="40346" y="41546"/>
                      <a:pt x="40300" y="41542"/>
                    </a:cubicBezTo>
                    <a:cubicBezTo>
                      <a:pt x="40091" y="36479"/>
                      <a:pt x="39505" y="31436"/>
                      <a:pt x="38877" y="26415"/>
                    </a:cubicBezTo>
                    <a:close/>
                    <a:moveTo>
                      <a:pt x="31489" y="31128"/>
                    </a:moveTo>
                    <a:cubicBezTo>
                      <a:pt x="33289" y="31128"/>
                      <a:pt x="35062" y="31346"/>
                      <a:pt x="36764" y="31938"/>
                    </a:cubicBezTo>
                    <a:cubicBezTo>
                      <a:pt x="36806" y="31959"/>
                      <a:pt x="36847" y="31959"/>
                      <a:pt x="36868" y="31959"/>
                    </a:cubicBezTo>
                    <a:cubicBezTo>
                      <a:pt x="37203" y="34324"/>
                      <a:pt x="37475" y="36688"/>
                      <a:pt x="37663" y="39052"/>
                    </a:cubicBezTo>
                    <a:cubicBezTo>
                      <a:pt x="37768" y="40245"/>
                      <a:pt x="37852" y="41417"/>
                      <a:pt x="37914" y="42609"/>
                    </a:cubicBezTo>
                    <a:cubicBezTo>
                      <a:pt x="37998" y="43802"/>
                      <a:pt x="38354" y="45288"/>
                      <a:pt x="37454" y="46187"/>
                    </a:cubicBezTo>
                    <a:cubicBezTo>
                      <a:pt x="36955" y="46686"/>
                      <a:pt x="36180" y="46794"/>
                      <a:pt x="35389" y="46794"/>
                    </a:cubicBezTo>
                    <a:cubicBezTo>
                      <a:pt x="34786" y="46794"/>
                      <a:pt x="34174" y="46731"/>
                      <a:pt x="33667" y="46731"/>
                    </a:cubicBezTo>
                    <a:lnTo>
                      <a:pt x="29775" y="46731"/>
                    </a:lnTo>
                    <a:cubicBezTo>
                      <a:pt x="24963" y="46710"/>
                      <a:pt x="20129" y="46669"/>
                      <a:pt x="15296" y="46585"/>
                    </a:cubicBezTo>
                    <a:cubicBezTo>
                      <a:pt x="12806" y="46543"/>
                      <a:pt x="10295" y="46480"/>
                      <a:pt x="7805" y="46418"/>
                    </a:cubicBezTo>
                    <a:cubicBezTo>
                      <a:pt x="7565" y="46418"/>
                      <a:pt x="7246" y="46444"/>
                      <a:pt x="6932" y="46444"/>
                    </a:cubicBezTo>
                    <a:cubicBezTo>
                      <a:pt x="6618" y="46444"/>
                      <a:pt x="6309" y="46418"/>
                      <a:pt x="6090" y="46313"/>
                    </a:cubicBezTo>
                    <a:cubicBezTo>
                      <a:pt x="5274" y="45894"/>
                      <a:pt x="5106" y="45078"/>
                      <a:pt x="5127" y="44262"/>
                    </a:cubicBezTo>
                    <a:cubicBezTo>
                      <a:pt x="5148" y="43112"/>
                      <a:pt x="5253" y="41940"/>
                      <a:pt x="5315" y="40789"/>
                    </a:cubicBezTo>
                    <a:cubicBezTo>
                      <a:pt x="5504" y="37734"/>
                      <a:pt x="5734" y="34700"/>
                      <a:pt x="5985" y="31666"/>
                    </a:cubicBezTo>
                    <a:cubicBezTo>
                      <a:pt x="8470" y="32700"/>
                      <a:pt x="11167" y="33050"/>
                      <a:pt x="13876" y="33050"/>
                    </a:cubicBezTo>
                    <a:cubicBezTo>
                      <a:pt x="16050" y="33050"/>
                      <a:pt x="18231" y="32825"/>
                      <a:pt x="20318" y="32545"/>
                    </a:cubicBezTo>
                    <a:cubicBezTo>
                      <a:pt x="23903" y="32065"/>
                      <a:pt x="27755" y="31128"/>
                      <a:pt x="31489" y="31128"/>
                    </a:cubicBezTo>
                    <a:close/>
                    <a:moveTo>
                      <a:pt x="37622" y="21728"/>
                    </a:moveTo>
                    <a:cubicBezTo>
                      <a:pt x="38333" y="27126"/>
                      <a:pt x="39023" y="32545"/>
                      <a:pt x="39442" y="37964"/>
                    </a:cubicBezTo>
                    <a:cubicBezTo>
                      <a:pt x="39651" y="40726"/>
                      <a:pt x="40049" y="43677"/>
                      <a:pt x="39526" y="46438"/>
                    </a:cubicBezTo>
                    <a:cubicBezTo>
                      <a:pt x="39421" y="47024"/>
                      <a:pt x="39275" y="47715"/>
                      <a:pt x="38982" y="48238"/>
                    </a:cubicBezTo>
                    <a:cubicBezTo>
                      <a:pt x="38375" y="49326"/>
                      <a:pt x="37538" y="49410"/>
                      <a:pt x="36471" y="49431"/>
                    </a:cubicBezTo>
                    <a:cubicBezTo>
                      <a:pt x="35006" y="49472"/>
                      <a:pt x="33541" y="49514"/>
                      <a:pt x="32098" y="49535"/>
                    </a:cubicBezTo>
                    <a:cubicBezTo>
                      <a:pt x="29611" y="49580"/>
                      <a:pt x="27127" y="49602"/>
                      <a:pt x="24645" y="49602"/>
                    </a:cubicBezTo>
                    <a:cubicBezTo>
                      <a:pt x="21384" y="49602"/>
                      <a:pt x="18124" y="49565"/>
                      <a:pt x="14857" y="49493"/>
                    </a:cubicBezTo>
                    <a:cubicBezTo>
                      <a:pt x="12032" y="49410"/>
                      <a:pt x="9207" y="49347"/>
                      <a:pt x="6383" y="49200"/>
                    </a:cubicBezTo>
                    <a:cubicBezTo>
                      <a:pt x="4960" y="49117"/>
                      <a:pt x="3223" y="48970"/>
                      <a:pt x="2679" y="47380"/>
                    </a:cubicBezTo>
                    <a:cubicBezTo>
                      <a:pt x="2219" y="46041"/>
                      <a:pt x="2637" y="44430"/>
                      <a:pt x="2826" y="43070"/>
                    </a:cubicBezTo>
                    <a:cubicBezTo>
                      <a:pt x="3663" y="36897"/>
                      <a:pt x="4520" y="30704"/>
                      <a:pt x="5211" y="24511"/>
                    </a:cubicBezTo>
                    <a:cubicBezTo>
                      <a:pt x="5418" y="24547"/>
                      <a:pt x="5631" y="24569"/>
                      <a:pt x="5844" y="24569"/>
                    </a:cubicBezTo>
                    <a:cubicBezTo>
                      <a:pt x="5997" y="24569"/>
                      <a:pt x="6150" y="24558"/>
                      <a:pt x="6299" y="24531"/>
                    </a:cubicBezTo>
                    <a:lnTo>
                      <a:pt x="6299" y="24531"/>
                    </a:lnTo>
                    <a:cubicBezTo>
                      <a:pt x="5587" y="30097"/>
                      <a:pt x="5064" y="35684"/>
                      <a:pt x="4709" y="41291"/>
                    </a:cubicBezTo>
                    <a:cubicBezTo>
                      <a:pt x="4625" y="42756"/>
                      <a:pt x="3872" y="45664"/>
                      <a:pt x="5420" y="46648"/>
                    </a:cubicBezTo>
                    <a:cubicBezTo>
                      <a:pt x="6090" y="47087"/>
                      <a:pt x="7031" y="47003"/>
                      <a:pt x="7805" y="47024"/>
                    </a:cubicBezTo>
                    <a:cubicBezTo>
                      <a:pt x="9270" y="47066"/>
                      <a:pt x="10735" y="47087"/>
                      <a:pt x="12199" y="47129"/>
                    </a:cubicBezTo>
                    <a:cubicBezTo>
                      <a:pt x="17974" y="47255"/>
                      <a:pt x="23749" y="47317"/>
                      <a:pt x="29524" y="47359"/>
                    </a:cubicBezTo>
                    <a:lnTo>
                      <a:pt x="33667" y="47359"/>
                    </a:lnTo>
                    <a:cubicBezTo>
                      <a:pt x="34279" y="47359"/>
                      <a:pt x="34964" y="47419"/>
                      <a:pt x="35640" y="47419"/>
                    </a:cubicBezTo>
                    <a:cubicBezTo>
                      <a:pt x="36165" y="47419"/>
                      <a:pt x="36685" y="47383"/>
                      <a:pt x="37161" y="47255"/>
                    </a:cubicBezTo>
                    <a:cubicBezTo>
                      <a:pt x="39065" y="46710"/>
                      <a:pt x="38647" y="44367"/>
                      <a:pt x="38563" y="42861"/>
                    </a:cubicBezTo>
                    <a:cubicBezTo>
                      <a:pt x="38228" y="36625"/>
                      <a:pt x="37433" y="30411"/>
                      <a:pt x="36199" y="24280"/>
                    </a:cubicBezTo>
                    <a:cubicBezTo>
                      <a:pt x="36952" y="23653"/>
                      <a:pt x="37517" y="22711"/>
                      <a:pt x="37622" y="21728"/>
                    </a:cubicBezTo>
                    <a:close/>
                    <a:moveTo>
                      <a:pt x="13371" y="0"/>
                    </a:moveTo>
                    <a:cubicBezTo>
                      <a:pt x="10060" y="0"/>
                      <a:pt x="6799" y="3426"/>
                      <a:pt x="8580" y="6537"/>
                    </a:cubicBezTo>
                    <a:cubicBezTo>
                      <a:pt x="8353" y="6500"/>
                      <a:pt x="8122" y="6481"/>
                      <a:pt x="7891" y="6481"/>
                    </a:cubicBezTo>
                    <a:cubicBezTo>
                      <a:pt x="6821" y="6481"/>
                      <a:pt x="5758" y="6895"/>
                      <a:pt x="5190" y="7876"/>
                    </a:cubicBezTo>
                    <a:cubicBezTo>
                      <a:pt x="4499" y="9027"/>
                      <a:pt x="4813" y="10492"/>
                      <a:pt x="5859" y="11287"/>
                    </a:cubicBezTo>
                    <a:cubicBezTo>
                      <a:pt x="5469" y="11202"/>
                      <a:pt x="5041" y="11158"/>
                      <a:pt x="4601" y="11158"/>
                    </a:cubicBezTo>
                    <a:cubicBezTo>
                      <a:pt x="2656" y="11158"/>
                      <a:pt x="470" y="12022"/>
                      <a:pt x="231" y="14070"/>
                    </a:cubicBezTo>
                    <a:cubicBezTo>
                      <a:pt x="1" y="16036"/>
                      <a:pt x="1738" y="18359"/>
                      <a:pt x="3642" y="18924"/>
                    </a:cubicBezTo>
                    <a:cubicBezTo>
                      <a:pt x="2826" y="19593"/>
                      <a:pt x="2114" y="20410"/>
                      <a:pt x="2261" y="21539"/>
                    </a:cubicBezTo>
                    <a:cubicBezTo>
                      <a:pt x="2407" y="22711"/>
                      <a:pt x="3453" y="23757"/>
                      <a:pt x="4458" y="24259"/>
                    </a:cubicBezTo>
                    <a:cubicBezTo>
                      <a:pt x="4583" y="24301"/>
                      <a:pt x="4709" y="24364"/>
                      <a:pt x="4834" y="24406"/>
                    </a:cubicBezTo>
                    <a:cubicBezTo>
                      <a:pt x="3809" y="30809"/>
                      <a:pt x="2993" y="37232"/>
                      <a:pt x="2114" y="43677"/>
                    </a:cubicBezTo>
                    <a:cubicBezTo>
                      <a:pt x="1863" y="45539"/>
                      <a:pt x="1445" y="47945"/>
                      <a:pt x="3307" y="49138"/>
                    </a:cubicBezTo>
                    <a:cubicBezTo>
                      <a:pt x="4102" y="49640"/>
                      <a:pt x="5085" y="49744"/>
                      <a:pt x="6006" y="49807"/>
                    </a:cubicBezTo>
                    <a:cubicBezTo>
                      <a:pt x="7659" y="49912"/>
                      <a:pt x="9333" y="49954"/>
                      <a:pt x="11007" y="49996"/>
                    </a:cubicBezTo>
                    <a:cubicBezTo>
                      <a:pt x="15501" y="50154"/>
                      <a:pt x="20004" y="50224"/>
                      <a:pt x="24505" y="50224"/>
                    </a:cubicBezTo>
                    <a:cubicBezTo>
                      <a:pt x="26521" y="50224"/>
                      <a:pt x="28536" y="50210"/>
                      <a:pt x="30549" y="50184"/>
                    </a:cubicBezTo>
                    <a:cubicBezTo>
                      <a:pt x="32181" y="50163"/>
                      <a:pt x="33813" y="50121"/>
                      <a:pt x="35425" y="50079"/>
                    </a:cubicBezTo>
                    <a:cubicBezTo>
                      <a:pt x="35498" y="50078"/>
                      <a:pt x="35574" y="50077"/>
                      <a:pt x="35650" y="50077"/>
                    </a:cubicBezTo>
                    <a:cubicBezTo>
                      <a:pt x="35889" y="50077"/>
                      <a:pt x="36142" y="50082"/>
                      <a:pt x="36399" y="50082"/>
                    </a:cubicBezTo>
                    <a:cubicBezTo>
                      <a:pt x="37257" y="50082"/>
                      <a:pt x="38170" y="50024"/>
                      <a:pt x="38814" y="49514"/>
                    </a:cubicBezTo>
                    <a:cubicBezTo>
                      <a:pt x="40174" y="48447"/>
                      <a:pt x="40383" y="46083"/>
                      <a:pt x="40383" y="44200"/>
                    </a:cubicBezTo>
                    <a:cubicBezTo>
                      <a:pt x="40383" y="43739"/>
                      <a:pt x="40363" y="43321"/>
                      <a:pt x="40342" y="42923"/>
                    </a:cubicBezTo>
                    <a:cubicBezTo>
                      <a:pt x="40342" y="42568"/>
                      <a:pt x="40321" y="42212"/>
                      <a:pt x="40321" y="41856"/>
                    </a:cubicBezTo>
                    <a:lnTo>
                      <a:pt x="40321" y="41856"/>
                    </a:lnTo>
                    <a:cubicBezTo>
                      <a:pt x="40459" y="41881"/>
                      <a:pt x="40596" y="41892"/>
                      <a:pt x="40730" y="41892"/>
                    </a:cubicBezTo>
                    <a:cubicBezTo>
                      <a:pt x="42315" y="41892"/>
                      <a:pt x="43575" y="40269"/>
                      <a:pt x="44443" y="39073"/>
                    </a:cubicBezTo>
                    <a:cubicBezTo>
                      <a:pt x="45677" y="37295"/>
                      <a:pt x="46451" y="35161"/>
                      <a:pt x="46368" y="32964"/>
                    </a:cubicBezTo>
                    <a:cubicBezTo>
                      <a:pt x="46232" y="29418"/>
                      <a:pt x="43512" y="25800"/>
                      <a:pt x="39803" y="25800"/>
                    </a:cubicBezTo>
                    <a:cubicBezTo>
                      <a:pt x="39508" y="25800"/>
                      <a:pt x="39206" y="25823"/>
                      <a:pt x="38898" y="25871"/>
                    </a:cubicBezTo>
                    <a:cubicBezTo>
                      <a:pt x="38856" y="25892"/>
                      <a:pt x="38835" y="25892"/>
                      <a:pt x="38793" y="25912"/>
                    </a:cubicBezTo>
                    <a:lnTo>
                      <a:pt x="38479" y="23506"/>
                    </a:lnTo>
                    <a:lnTo>
                      <a:pt x="38438" y="23171"/>
                    </a:lnTo>
                    <a:cubicBezTo>
                      <a:pt x="38354" y="22418"/>
                      <a:pt x="38249" y="21665"/>
                      <a:pt x="38145" y="20912"/>
                    </a:cubicBezTo>
                    <a:cubicBezTo>
                      <a:pt x="38145" y="20891"/>
                      <a:pt x="38145" y="20870"/>
                      <a:pt x="38145" y="20870"/>
                    </a:cubicBezTo>
                    <a:cubicBezTo>
                      <a:pt x="39065" y="20807"/>
                      <a:pt x="39986" y="20138"/>
                      <a:pt x="40300" y="19259"/>
                    </a:cubicBezTo>
                    <a:cubicBezTo>
                      <a:pt x="40781" y="17920"/>
                      <a:pt x="39923" y="16622"/>
                      <a:pt x="38751" y="16016"/>
                    </a:cubicBezTo>
                    <a:cubicBezTo>
                      <a:pt x="40461" y="14752"/>
                      <a:pt x="39266" y="11409"/>
                      <a:pt x="37556" y="11409"/>
                    </a:cubicBezTo>
                    <a:cubicBezTo>
                      <a:pt x="37340" y="11409"/>
                      <a:pt x="37116" y="11463"/>
                      <a:pt x="36889" y="11580"/>
                    </a:cubicBezTo>
                    <a:cubicBezTo>
                      <a:pt x="38207" y="9341"/>
                      <a:pt x="36952" y="6370"/>
                      <a:pt x="34567" y="5470"/>
                    </a:cubicBezTo>
                    <a:cubicBezTo>
                      <a:pt x="33872" y="5205"/>
                      <a:pt x="33122" y="5074"/>
                      <a:pt x="32375" y="5074"/>
                    </a:cubicBezTo>
                    <a:cubicBezTo>
                      <a:pt x="30289" y="5074"/>
                      <a:pt x="28229" y="6098"/>
                      <a:pt x="27474" y="8086"/>
                    </a:cubicBezTo>
                    <a:cubicBezTo>
                      <a:pt x="26992" y="7228"/>
                      <a:pt x="26323" y="6391"/>
                      <a:pt x="25298" y="6370"/>
                    </a:cubicBezTo>
                    <a:cubicBezTo>
                      <a:pt x="25286" y="6370"/>
                      <a:pt x="25275" y="6369"/>
                      <a:pt x="25263" y="6369"/>
                    </a:cubicBezTo>
                    <a:cubicBezTo>
                      <a:pt x="24090" y="6369"/>
                      <a:pt x="23347" y="7425"/>
                      <a:pt x="22849" y="8399"/>
                    </a:cubicBezTo>
                    <a:cubicBezTo>
                      <a:pt x="23561" y="6537"/>
                      <a:pt x="22619" y="4403"/>
                      <a:pt x="20527" y="4089"/>
                    </a:cubicBezTo>
                    <a:cubicBezTo>
                      <a:pt x="20422" y="4074"/>
                      <a:pt x="20324" y="4068"/>
                      <a:pt x="20230" y="4068"/>
                    </a:cubicBezTo>
                    <a:cubicBezTo>
                      <a:pt x="19795" y="4068"/>
                      <a:pt x="19447" y="4201"/>
                      <a:pt x="19000" y="4236"/>
                    </a:cubicBezTo>
                    <a:cubicBezTo>
                      <a:pt x="18914" y="4241"/>
                      <a:pt x="18838" y="4245"/>
                      <a:pt x="18771" y="4245"/>
                    </a:cubicBezTo>
                    <a:cubicBezTo>
                      <a:pt x="18350" y="4245"/>
                      <a:pt x="18269" y="4111"/>
                      <a:pt x="18016" y="3587"/>
                    </a:cubicBezTo>
                    <a:cubicBezTo>
                      <a:pt x="17932" y="3399"/>
                      <a:pt x="17891" y="3189"/>
                      <a:pt x="17786" y="3001"/>
                    </a:cubicBezTo>
                    <a:cubicBezTo>
                      <a:pt x="17326" y="1913"/>
                      <a:pt x="16468" y="1034"/>
                      <a:pt x="15422" y="490"/>
                    </a:cubicBezTo>
                    <a:cubicBezTo>
                      <a:pt x="14767" y="152"/>
                      <a:pt x="14068" y="0"/>
                      <a:pt x="1337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343" name="Google Shape;15343;p43"/>
            <p:cNvGrpSpPr/>
            <p:nvPr/>
          </p:nvGrpSpPr>
          <p:grpSpPr>
            <a:xfrm rot="-593796">
              <a:off x="7225172" y="3594068"/>
              <a:ext cx="775457" cy="770730"/>
              <a:chOff x="3239025" y="3812700"/>
              <a:chExt cx="1263300" cy="1255600"/>
            </a:xfrm>
          </p:grpSpPr>
          <p:sp>
            <p:nvSpPr>
              <p:cNvPr id="15344" name="Google Shape;15344;p43"/>
              <p:cNvSpPr/>
              <p:nvPr/>
            </p:nvSpPr>
            <p:spPr>
              <a:xfrm>
                <a:off x="3366675" y="4590900"/>
                <a:ext cx="831200" cy="391675"/>
              </a:xfrm>
              <a:custGeom>
                <a:rect b="b" l="l" r="r" t="t"/>
                <a:pathLst>
                  <a:path extrusionOk="0" h="15667" w="33248">
                    <a:moveTo>
                      <a:pt x="28043" y="2422"/>
                    </a:moveTo>
                    <a:cubicBezTo>
                      <a:pt x="28106" y="2422"/>
                      <a:pt x="28174" y="2463"/>
                      <a:pt x="28184" y="2547"/>
                    </a:cubicBezTo>
                    <a:cubicBezTo>
                      <a:pt x="28222" y="3089"/>
                      <a:pt x="28726" y="3463"/>
                      <a:pt x="29250" y="3463"/>
                    </a:cubicBezTo>
                    <a:cubicBezTo>
                      <a:pt x="29313" y="3463"/>
                      <a:pt x="29377" y="3458"/>
                      <a:pt x="29440" y="3447"/>
                    </a:cubicBezTo>
                    <a:cubicBezTo>
                      <a:pt x="29447" y="3446"/>
                      <a:pt x="29455" y="3446"/>
                      <a:pt x="29462" y="3446"/>
                    </a:cubicBezTo>
                    <a:cubicBezTo>
                      <a:pt x="29634" y="3446"/>
                      <a:pt x="29704" y="3679"/>
                      <a:pt x="29523" y="3740"/>
                    </a:cubicBezTo>
                    <a:cubicBezTo>
                      <a:pt x="29418" y="3771"/>
                      <a:pt x="29312" y="3786"/>
                      <a:pt x="29208" y="3786"/>
                    </a:cubicBezTo>
                    <a:cubicBezTo>
                      <a:pt x="28547" y="3786"/>
                      <a:pt x="27951" y="3198"/>
                      <a:pt x="27933" y="2547"/>
                    </a:cubicBezTo>
                    <a:cubicBezTo>
                      <a:pt x="27923" y="2463"/>
                      <a:pt x="27980" y="2422"/>
                      <a:pt x="28043" y="2422"/>
                    </a:cubicBezTo>
                    <a:close/>
                    <a:moveTo>
                      <a:pt x="24784" y="3792"/>
                    </a:moveTo>
                    <a:cubicBezTo>
                      <a:pt x="24857" y="3792"/>
                      <a:pt x="24931" y="3844"/>
                      <a:pt x="24941" y="3949"/>
                    </a:cubicBezTo>
                    <a:cubicBezTo>
                      <a:pt x="24962" y="4451"/>
                      <a:pt x="25422" y="4828"/>
                      <a:pt x="25904" y="4849"/>
                    </a:cubicBezTo>
                    <a:cubicBezTo>
                      <a:pt x="26071" y="4849"/>
                      <a:pt x="26113" y="5121"/>
                      <a:pt x="25946" y="5163"/>
                    </a:cubicBezTo>
                    <a:cubicBezTo>
                      <a:pt x="25901" y="5168"/>
                      <a:pt x="25857" y="5170"/>
                      <a:pt x="25814" y="5170"/>
                    </a:cubicBezTo>
                    <a:cubicBezTo>
                      <a:pt x="25158" y="5170"/>
                      <a:pt x="24608" y="4596"/>
                      <a:pt x="24627" y="3949"/>
                    </a:cubicBezTo>
                    <a:cubicBezTo>
                      <a:pt x="24638" y="3844"/>
                      <a:pt x="24711" y="3792"/>
                      <a:pt x="24784" y="3792"/>
                    </a:cubicBezTo>
                    <a:close/>
                    <a:moveTo>
                      <a:pt x="29587" y="5001"/>
                    </a:moveTo>
                    <a:cubicBezTo>
                      <a:pt x="30252" y="5001"/>
                      <a:pt x="30761" y="5890"/>
                      <a:pt x="30235" y="6397"/>
                    </a:cubicBezTo>
                    <a:cubicBezTo>
                      <a:pt x="30203" y="6434"/>
                      <a:pt x="30162" y="6450"/>
                      <a:pt x="30120" y="6450"/>
                    </a:cubicBezTo>
                    <a:cubicBezTo>
                      <a:pt x="29997" y="6450"/>
                      <a:pt x="29869" y="6313"/>
                      <a:pt x="29963" y="6188"/>
                    </a:cubicBezTo>
                    <a:cubicBezTo>
                      <a:pt x="30182" y="5909"/>
                      <a:pt x="29984" y="5346"/>
                      <a:pt x="29604" y="5346"/>
                    </a:cubicBezTo>
                    <a:cubicBezTo>
                      <a:pt x="29585" y="5346"/>
                      <a:pt x="29565" y="5348"/>
                      <a:pt x="29544" y="5351"/>
                    </a:cubicBezTo>
                    <a:cubicBezTo>
                      <a:pt x="29531" y="5353"/>
                      <a:pt x="29518" y="5354"/>
                      <a:pt x="29505" y="5354"/>
                    </a:cubicBezTo>
                    <a:cubicBezTo>
                      <a:pt x="29303" y="5354"/>
                      <a:pt x="29223" y="5055"/>
                      <a:pt x="29440" y="5016"/>
                    </a:cubicBezTo>
                    <a:cubicBezTo>
                      <a:pt x="29490" y="5006"/>
                      <a:pt x="29539" y="5001"/>
                      <a:pt x="29587" y="5001"/>
                    </a:cubicBezTo>
                    <a:close/>
                    <a:moveTo>
                      <a:pt x="4034" y="5524"/>
                    </a:moveTo>
                    <a:cubicBezTo>
                      <a:pt x="4112" y="5524"/>
                      <a:pt x="4186" y="5600"/>
                      <a:pt x="4143" y="5686"/>
                    </a:cubicBezTo>
                    <a:cubicBezTo>
                      <a:pt x="4018" y="5874"/>
                      <a:pt x="4039" y="6125"/>
                      <a:pt x="4206" y="6271"/>
                    </a:cubicBezTo>
                    <a:cubicBezTo>
                      <a:pt x="4282" y="6337"/>
                      <a:pt x="4388" y="6368"/>
                      <a:pt x="4494" y="6368"/>
                    </a:cubicBezTo>
                    <a:cubicBezTo>
                      <a:pt x="4592" y="6368"/>
                      <a:pt x="4691" y="6342"/>
                      <a:pt x="4771" y="6292"/>
                    </a:cubicBezTo>
                    <a:cubicBezTo>
                      <a:pt x="4793" y="6280"/>
                      <a:pt x="4814" y="6274"/>
                      <a:pt x="4834" y="6274"/>
                    </a:cubicBezTo>
                    <a:cubicBezTo>
                      <a:pt x="4949" y="6274"/>
                      <a:pt x="5021" y="6451"/>
                      <a:pt x="4896" y="6523"/>
                    </a:cubicBezTo>
                    <a:cubicBezTo>
                      <a:pt x="4774" y="6607"/>
                      <a:pt x="4630" y="6650"/>
                      <a:pt x="4488" y="6650"/>
                    </a:cubicBezTo>
                    <a:cubicBezTo>
                      <a:pt x="4315" y="6650"/>
                      <a:pt x="4144" y="6586"/>
                      <a:pt x="4018" y="6460"/>
                    </a:cubicBezTo>
                    <a:cubicBezTo>
                      <a:pt x="3787" y="6230"/>
                      <a:pt x="3766" y="5853"/>
                      <a:pt x="3934" y="5581"/>
                    </a:cubicBezTo>
                    <a:cubicBezTo>
                      <a:pt x="3961" y="5541"/>
                      <a:pt x="3998" y="5524"/>
                      <a:pt x="4034" y="5524"/>
                    </a:cubicBezTo>
                    <a:close/>
                    <a:moveTo>
                      <a:pt x="5134" y="7589"/>
                    </a:moveTo>
                    <a:cubicBezTo>
                      <a:pt x="5956" y="7589"/>
                      <a:pt x="6528" y="8477"/>
                      <a:pt x="6528" y="9243"/>
                    </a:cubicBezTo>
                    <a:cubicBezTo>
                      <a:pt x="6528" y="9332"/>
                      <a:pt x="6468" y="9374"/>
                      <a:pt x="6403" y="9374"/>
                    </a:cubicBezTo>
                    <a:cubicBezTo>
                      <a:pt x="6346" y="9374"/>
                      <a:pt x="6286" y="9343"/>
                      <a:pt x="6256" y="9284"/>
                    </a:cubicBezTo>
                    <a:cubicBezTo>
                      <a:pt x="6110" y="8866"/>
                      <a:pt x="6047" y="8406"/>
                      <a:pt x="5671" y="8113"/>
                    </a:cubicBezTo>
                    <a:cubicBezTo>
                      <a:pt x="5520" y="7981"/>
                      <a:pt x="5319" y="7900"/>
                      <a:pt x="5128" y="7900"/>
                    </a:cubicBezTo>
                    <a:cubicBezTo>
                      <a:pt x="5107" y="7900"/>
                      <a:pt x="5085" y="7901"/>
                      <a:pt x="5064" y="7904"/>
                    </a:cubicBezTo>
                    <a:cubicBezTo>
                      <a:pt x="4875" y="7924"/>
                      <a:pt x="4436" y="8238"/>
                      <a:pt x="4750" y="8385"/>
                    </a:cubicBezTo>
                    <a:cubicBezTo>
                      <a:pt x="4863" y="8441"/>
                      <a:pt x="4806" y="8600"/>
                      <a:pt x="4702" y="8600"/>
                    </a:cubicBezTo>
                    <a:cubicBezTo>
                      <a:pt x="4691" y="8600"/>
                      <a:pt x="4679" y="8598"/>
                      <a:pt x="4666" y="8594"/>
                    </a:cubicBezTo>
                    <a:cubicBezTo>
                      <a:pt x="4415" y="8531"/>
                      <a:pt x="4331" y="8280"/>
                      <a:pt x="4415" y="8050"/>
                    </a:cubicBezTo>
                    <a:cubicBezTo>
                      <a:pt x="4520" y="7736"/>
                      <a:pt x="4792" y="7611"/>
                      <a:pt x="5106" y="7590"/>
                    </a:cubicBezTo>
                    <a:cubicBezTo>
                      <a:pt x="5115" y="7589"/>
                      <a:pt x="5125" y="7589"/>
                      <a:pt x="5134" y="7589"/>
                    </a:cubicBezTo>
                    <a:close/>
                    <a:moveTo>
                      <a:pt x="16007" y="9431"/>
                    </a:moveTo>
                    <a:cubicBezTo>
                      <a:pt x="16064" y="9431"/>
                      <a:pt x="16122" y="9473"/>
                      <a:pt x="16132" y="9556"/>
                    </a:cubicBezTo>
                    <a:cubicBezTo>
                      <a:pt x="16149" y="9948"/>
                      <a:pt x="16533" y="10237"/>
                      <a:pt x="16910" y="10237"/>
                    </a:cubicBezTo>
                    <a:cubicBezTo>
                      <a:pt x="17017" y="10237"/>
                      <a:pt x="17123" y="10214"/>
                      <a:pt x="17220" y="10163"/>
                    </a:cubicBezTo>
                    <a:cubicBezTo>
                      <a:pt x="17246" y="10145"/>
                      <a:pt x="17272" y="10137"/>
                      <a:pt x="17295" y="10137"/>
                    </a:cubicBezTo>
                    <a:cubicBezTo>
                      <a:pt x="17403" y="10137"/>
                      <a:pt x="17466" y="10307"/>
                      <a:pt x="17346" y="10393"/>
                    </a:cubicBezTo>
                    <a:cubicBezTo>
                      <a:pt x="17199" y="10509"/>
                      <a:pt x="17028" y="10560"/>
                      <a:pt x="16856" y="10560"/>
                    </a:cubicBezTo>
                    <a:cubicBezTo>
                      <a:pt x="16343" y="10560"/>
                      <a:pt x="15819" y="10105"/>
                      <a:pt x="15881" y="9556"/>
                    </a:cubicBezTo>
                    <a:cubicBezTo>
                      <a:pt x="15892" y="9473"/>
                      <a:pt x="15949" y="9431"/>
                      <a:pt x="16007" y="9431"/>
                    </a:cubicBezTo>
                    <a:close/>
                    <a:moveTo>
                      <a:pt x="19008" y="11408"/>
                    </a:moveTo>
                    <a:cubicBezTo>
                      <a:pt x="19082" y="11408"/>
                      <a:pt x="19151" y="11417"/>
                      <a:pt x="19208" y="11440"/>
                    </a:cubicBezTo>
                    <a:cubicBezTo>
                      <a:pt x="19606" y="11586"/>
                      <a:pt x="19438" y="12214"/>
                      <a:pt x="19124" y="12360"/>
                    </a:cubicBezTo>
                    <a:cubicBezTo>
                      <a:pt x="19109" y="12365"/>
                      <a:pt x="19094" y="12368"/>
                      <a:pt x="19078" y="12368"/>
                    </a:cubicBezTo>
                    <a:cubicBezTo>
                      <a:pt x="18963" y="12368"/>
                      <a:pt x="18846" y="12241"/>
                      <a:pt x="18957" y="12130"/>
                    </a:cubicBezTo>
                    <a:cubicBezTo>
                      <a:pt x="19062" y="12025"/>
                      <a:pt x="19104" y="11900"/>
                      <a:pt x="19062" y="11774"/>
                    </a:cubicBezTo>
                    <a:cubicBezTo>
                      <a:pt x="18559" y="11774"/>
                      <a:pt x="18120" y="11900"/>
                      <a:pt x="17702" y="12172"/>
                    </a:cubicBezTo>
                    <a:cubicBezTo>
                      <a:pt x="17675" y="12188"/>
                      <a:pt x="17650" y="12195"/>
                      <a:pt x="17626" y="12195"/>
                    </a:cubicBezTo>
                    <a:cubicBezTo>
                      <a:pt x="17496" y="12195"/>
                      <a:pt x="17411" y="11988"/>
                      <a:pt x="17534" y="11900"/>
                    </a:cubicBezTo>
                    <a:cubicBezTo>
                      <a:pt x="17806" y="11712"/>
                      <a:pt x="18099" y="11586"/>
                      <a:pt x="18413" y="11502"/>
                    </a:cubicBezTo>
                    <a:cubicBezTo>
                      <a:pt x="18565" y="11472"/>
                      <a:pt x="18807" y="11408"/>
                      <a:pt x="19008" y="11408"/>
                    </a:cubicBezTo>
                    <a:close/>
                    <a:moveTo>
                      <a:pt x="14371" y="11164"/>
                    </a:moveTo>
                    <a:cubicBezTo>
                      <a:pt x="14473" y="11164"/>
                      <a:pt x="14558" y="11277"/>
                      <a:pt x="14458" y="11377"/>
                    </a:cubicBezTo>
                    <a:cubicBezTo>
                      <a:pt x="14333" y="11502"/>
                      <a:pt x="14228" y="11670"/>
                      <a:pt x="14186" y="11858"/>
                    </a:cubicBezTo>
                    <a:cubicBezTo>
                      <a:pt x="14145" y="12025"/>
                      <a:pt x="14166" y="12193"/>
                      <a:pt x="14186" y="12360"/>
                    </a:cubicBezTo>
                    <a:cubicBezTo>
                      <a:pt x="14186" y="12452"/>
                      <a:pt x="14104" y="12511"/>
                      <a:pt x="14027" y="12511"/>
                    </a:cubicBezTo>
                    <a:cubicBezTo>
                      <a:pt x="13981" y="12511"/>
                      <a:pt x="13938" y="12491"/>
                      <a:pt x="13914" y="12444"/>
                    </a:cubicBezTo>
                    <a:cubicBezTo>
                      <a:pt x="13705" y="12005"/>
                      <a:pt x="13935" y="11481"/>
                      <a:pt x="14291" y="11189"/>
                    </a:cubicBezTo>
                    <a:cubicBezTo>
                      <a:pt x="14317" y="11171"/>
                      <a:pt x="14344" y="11164"/>
                      <a:pt x="14371" y="11164"/>
                    </a:cubicBezTo>
                    <a:close/>
                    <a:moveTo>
                      <a:pt x="26383" y="0"/>
                    </a:moveTo>
                    <a:cubicBezTo>
                      <a:pt x="22649" y="0"/>
                      <a:pt x="18797" y="937"/>
                      <a:pt x="15212" y="1417"/>
                    </a:cubicBezTo>
                    <a:cubicBezTo>
                      <a:pt x="13125" y="1697"/>
                      <a:pt x="10944" y="1922"/>
                      <a:pt x="8770" y="1922"/>
                    </a:cubicBezTo>
                    <a:cubicBezTo>
                      <a:pt x="6061" y="1922"/>
                      <a:pt x="3364" y="1572"/>
                      <a:pt x="879" y="538"/>
                    </a:cubicBezTo>
                    <a:cubicBezTo>
                      <a:pt x="628" y="3572"/>
                      <a:pt x="398" y="6606"/>
                      <a:pt x="209" y="9661"/>
                    </a:cubicBezTo>
                    <a:cubicBezTo>
                      <a:pt x="147" y="10812"/>
                      <a:pt x="42" y="11984"/>
                      <a:pt x="21" y="13134"/>
                    </a:cubicBezTo>
                    <a:cubicBezTo>
                      <a:pt x="0" y="13950"/>
                      <a:pt x="168" y="14766"/>
                      <a:pt x="984" y="15185"/>
                    </a:cubicBezTo>
                    <a:cubicBezTo>
                      <a:pt x="1203" y="15290"/>
                      <a:pt x="1512" y="15316"/>
                      <a:pt x="1826" y="15316"/>
                    </a:cubicBezTo>
                    <a:cubicBezTo>
                      <a:pt x="2140" y="15316"/>
                      <a:pt x="2459" y="15290"/>
                      <a:pt x="2699" y="15290"/>
                    </a:cubicBezTo>
                    <a:cubicBezTo>
                      <a:pt x="5189" y="15352"/>
                      <a:pt x="7700" y="15415"/>
                      <a:pt x="10190" y="15457"/>
                    </a:cubicBezTo>
                    <a:cubicBezTo>
                      <a:pt x="15023" y="15541"/>
                      <a:pt x="19857" y="15582"/>
                      <a:pt x="24669" y="15603"/>
                    </a:cubicBezTo>
                    <a:lnTo>
                      <a:pt x="28561" y="15603"/>
                    </a:lnTo>
                    <a:cubicBezTo>
                      <a:pt x="29068" y="15603"/>
                      <a:pt x="29680" y="15666"/>
                      <a:pt x="30283" y="15666"/>
                    </a:cubicBezTo>
                    <a:cubicBezTo>
                      <a:pt x="31074" y="15666"/>
                      <a:pt x="31849" y="15558"/>
                      <a:pt x="32348" y="15059"/>
                    </a:cubicBezTo>
                    <a:cubicBezTo>
                      <a:pt x="33248" y="14160"/>
                      <a:pt x="32892" y="12674"/>
                      <a:pt x="32808" y="11481"/>
                    </a:cubicBezTo>
                    <a:cubicBezTo>
                      <a:pt x="32746" y="10289"/>
                      <a:pt x="32662" y="9117"/>
                      <a:pt x="32557" y="7924"/>
                    </a:cubicBezTo>
                    <a:cubicBezTo>
                      <a:pt x="32369" y="5560"/>
                      <a:pt x="32097" y="3196"/>
                      <a:pt x="31762" y="831"/>
                    </a:cubicBezTo>
                    <a:cubicBezTo>
                      <a:pt x="31741" y="831"/>
                      <a:pt x="31700" y="831"/>
                      <a:pt x="31658" y="810"/>
                    </a:cubicBezTo>
                    <a:cubicBezTo>
                      <a:pt x="29956" y="218"/>
                      <a:pt x="28183" y="0"/>
                      <a:pt x="26383" y="0"/>
                    </a:cubicBezTo>
                    <a:close/>
                  </a:path>
                </a:pathLst>
              </a:custGeom>
              <a:solidFill>
                <a:srgbClr val="E3A52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45" name="Google Shape;15345;p43"/>
              <p:cNvSpPr/>
              <p:nvPr/>
            </p:nvSpPr>
            <p:spPr>
              <a:xfrm>
                <a:off x="4201000" y="4305150"/>
                <a:ext cx="299225" cy="627375"/>
              </a:xfrm>
              <a:custGeom>
                <a:rect b="b" l="l" r="r" t="t"/>
                <a:pathLst>
                  <a:path extrusionOk="0" h="25095" w="11969">
                    <a:moveTo>
                      <a:pt x="6905" y="0"/>
                    </a:moveTo>
                    <a:lnTo>
                      <a:pt x="6905" y="0"/>
                    </a:lnTo>
                    <a:cubicBezTo>
                      <a:pt x="4813" y="1590"/>
                      <a:pt x="2511" y="2971"/>
                      <a:pt x="21" y="3808"/>
                    </a:cubicBezTo>
                    <a:lnTo>
                      <a:pt x="0" y="3808"/>
                    </a:lnTo>
                    <a:lnTo>
                      <a:pt x="314" y="6214"/>
                    </a:lnTo>
                    <a:cubicBezTo>
                      <a:pt x="356" y="6194"/>
                      <a:pt x="377" y="6194"/>
                      <a:pt x="419" y="6173"/>
                    </a:cubicBezTo>
                    <a:cubicBezTo>
                      <a:pt x="727" y="6125"/>
                      <a:pt x="1029" y="6102"/>
                      <a:pt x="1324" y="6102"/>
                    </a:cubicBezTo>
                    <a:cubicBezTo>
                      <a:pt x="5033" y="6102"/>
                      <a:pt x="7753" y="9720"/>
                      <a:pt x="7889" y="13266"/>
                    </a:cubicBezTo>
                    <a:cubicBezTo>
                      <a:pt x="7972" y="15463"/>
                      <a:pt x="7198" y="17597"/>
                      <a:pt x="5964" y="19375"/>
                    </a:cubicBezTo>
                    <a:cubicBezTo>
                      <a:pt x="5096" y="20571"/>
                      <a:pt x="3836" y="22194"/>
                      <a:pt x="2251" y="22194"/>
                    </a:cubicBezTo>
                    <a:cubicBezTo>
                      <a:pt x="2117" y="22194"/>
                      <a:pt x="1980" y="22183"/>
                      <a:pt x="1842" y="22158"/>
                    </a:cubicBezTo>
                    <a:lnTo>
                      <a:pt x="1842" y="22158"/>
                    </a:lnTo>
                    <a:cubicBezTo>
                      <a:pt x="1842" y="22514"/>
                      <a:pt x="1863" y="22870"/>
                      <a:pt x="1863" y="23225"/>
                    </a:cubicBezTo>
                    <a:cubicBezTo>
                      <a:pt x="1884" y="23623"/>
                      <a:pt x="1904" y="24041"/>
                      <a:pt x="1904" y="24502"/>
                    </a:cubicBezTo>
                    <a:lnTo>
                      <a:pt x="1967" y="24502"/>
                    </a:lnTo>
                    <a:cubicBezTo>
                      <a:pt x="1967" y="24350"/>
                      <a:pt x="2121" y="24198"/>
                      <a:pt x="2294" y="24198"/>
                    </a:cubicBezTo>
                    <a:cubicBezTo>
                      <a:pt x="2359" y="24198"/>
                      <a:pt x="2427" y="24220"/>
                      <a:pt x="2490" y="24272"/>
                    </a:cubicBezTo>
                    <a:cubicBezTo>
                      <a:pt x="3079" y="24750"/>
                      <a:pt x="3846" y="25095"/>
                      <a:pt x="4604" y="25095"/>
                    </a:cubicBezTo>
                    <a:cubicBezTo>
                      <a:pt x="5006" y="25095"/>
                      <a:pt x="5406" y="24998"/>
                      <a:pt x="5775" y="24774"/>
                    </a:cubicBezTo>
                    <a:cubicBezTo>
                      <a:pt x="6759" y="24188"/>
                      <a:pt x="7073" y="22786"/>
                      <a:pt x="6361" y="21865"/>
                    </a:cubicBezTo>
                    <a:cubicBezTo>
                      <a:pt x="6257" y="21719"/>
                      <a:pt x="6236" y="21489"/>
                      <a:pt x="6424" y="21384"/>
                    </a:cubicBezTo>
                    <a:cubicBezTo>
                      <a:pt x="10525" y="19103"/>
                      <a:pt x="11969" y="14124"/>
                      <a:pt x="10504" y="9813"/>
                    </a:cubicBezTo>
                    <a:cubicBezTo>
                      <a:pt x="10169" y="8788"/>
                      <a:pt x="9667" y="7805"/>
                      <a:pt x="9060" y="6905"/>
                    </a:cubicBezTo>
                    <a:cubicBezTo>
                      <a:pt x="8412" y="5901"/>
                      <a:pt x="7386" y="5168"/>
                      <a:pt x="6738" y="4185"/>
                    </a:cubicBezTo>
                    <a:cubicBezTo>
                      <a:pt x="6005" y="3076"/>
                      <a:pt x="6550" y="1360"/>
                      <a:pt x="6905" y="0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46" name="Google Shape;15346;p43"/>
              <p:cNvSpPr/>
              <p:nvPr/>
            </p:nvSpPr>
            <p:spPr>
              <a:xfrm>
                <a:off x="3294475" y="4355875"/>
                <a:ext cx="945775" cy="696900"/>
              </a:xfrm>
              <a:custGeom>
                <a:rect b="b" l="l" r="r" t="t"/>
                <a:pathLst>
                  <a:path extrusionOk="0" h="27876" w="37831">
                    <a:moveTo>
                      <a:pt x="35404" y="1"/>
                    </a:moveTo>
                    <a:cubicBezTo>
                      <a:pt x="35299" y="984"/>
                      <a:pt x="34734" y="1926"/>
                      <a:pt x="33981" y="2553"/>
                    </a:cubicBezTo>
                    <a:cubicBezTo>
                      <a:pt x="35215" y="8684"/>
                      <a:pt x="36010" y="14898"/>
                      <a:pt x="36345" y="21134"/>
                    </a:cubicBezTo>
                    <a:cubicBezTo>
                      <a:pt x="36429" y="22640"/>
                      <a:pt x="36847" y="24983"/>
                      <a:pt x="34943" y="25528"/>
                    </a:cubicBezTo>
                    <a:cubicBezTo>
                      <a:pt x="34467" y="25656"/>
                      <a:pt x="33947" y="25692"/>
                      <a:pt x="33422" y="25692"/>
                    </a:cubicBezTo>
                    <a:cubicBezTo>
                      <a:pt x="32746" y="25692"/>
                      <a:pt x="32061" y="25632"/>
                      <a:pt x="31449" y="25632"/>
                    </a:cubicBezTo>
                    <a:lnTo>
                      <a:pt x="27306" y="25632"/>
                    </a:lnTo>
                    <a:cubicBezTo>
                      <a:pt x="21531" y="25590"/>
                      <a:pt x="15756" y="25528"/>
                      <a:pt x="9981" y="25402"/>
                    </a:cubicBezTo>
                    <a:cubicBezTo>
                      <a:pt x="8517" y="25360"/>
                      <a:pt x="7052" y="25339"/>
                      <a:pt x="5587" y="25297"/>
                    </a:cubicBezTo>
                    <a:cubicBezTo>
                      <a:pt x="4813" y="25276"/>
                      <a:pt x="3872" y="25360"/>
                      <a:pt x="3202" y="24921"/>
                    </a:cubicBezTo>
                    <a:cubicBezTo>
                      <a:pt x="1654" y="23937"/>
                      <a:pt x="2407" y="21029"/>
                      <a:pt x="2491" y="19564"/>
                    </a:cubicBezTo>
                    <a:cubicBezTo>
                      <a:pt x="2846" y="13957"/>
                      <a:pt x="3369" y="8370"/>
                      <a:pt x="4081" y="2804"/>
                    </a:cubicBezTo>
                    <a:lnTo>
                      <a:pt x="4081" y="2804"/>
                    </a:lnTo>
                    <a:cubicBezTo>
                      <a:pt x="3932" y="2831"/>
                      <a:pt x="3779" y="2842"/>
                      <a:pt x="3626" y="2842"/>
                    </a:cubicBezTo>
                    <a:cubicBezTo>
                      <a:pt x="3413" y="2842"/>
                      <a:pt x="3200" y="2820"/>
                      <a:pt x="2993" y="2784"/>
                    </a:cubicBezTo>
                    <a:cubicBezTo>
                      <a:pt x="2302" y="8977"/>
                      <a:pt x="1445" y="15170"/>
                      <a:pt x="608" y="21343"/>
                    </a:cubicBezTo>
                    <a:cubicBezTo>
                      <a:pt x="419" y="22703"/>
                      <a:pt x="1" y="24314"/>
                      <a:pt x="461" y="25653"/>
                    </a:cubicBezTo>
                    <a:cubicBezTo>
                      <a:pt x="1005" y="27243"/>
                      <a:pt x="2742" y="27390"/>
                      <a:pt x="4165" y="27473"/>
                    </a:cubicBezTo>
                    <a:cubicBezTo>
                      <a:pt x="6989" y="27620"/>
                      <a:pt x="9814" y="27683"/>
                      <a:pt x="12639" y="27766"/>
                    </a:cubicBezTo>
                    <a:cubicBezTo>
                      <a:pt x="15906" y="27838"/>
                      <a:pt x="19166" y="27875"/>
                      <a:pt x="22427" y="27875"/>
                    </a:cubicBezTo>
                    <a:cubicBezTo>
                      <a:pt x="24909" y="27875"/>
                      <a:pt x="27393" y="27853"/>
                      <a:pt x="29880" y="27808"/>
                    </a:cubicBezTo>
                    <a:cubicBezTo>
                      <a:pt x="31323" y="27787"/>
                      <a:pt x="32788" y="27745"/>
                      <a:pt x="34253" y="27704"/>
                    </a:cubicBezTo>
                    <a:cubicBezTo>
                      <a:pt x="35320" y="27683"/>
                      <a:pt x="36157" y="27599"/>
                      <a:pt x="36764" y="26511"/>
                    </a:cubicBezTo>
                    <a:cubicBezTo>
                      <a:pt x="37057" y="25988"/>
                      <a:pt x="37203" y="25297"/>
                      <a:pt x="37308" y="24711"/>
                    </a:cubicBezTo>
                    <a:cubicBezTo>
                      <a:pt x="37831" y="21950"/>
                      <a:pt x="37433" y="18999"/>
                      <a:pt x="37224" y="16237"/>
                    </a:cubicBezTo>
                    <a:cubicBezTo>
                      <a:pt x="36805" y="10818"/>
                      <a:pt x="36115" y="5399"/>
                      <a:pt x="35404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47" name="Google Shape;15347;p43"/>
              <p:cNvSpPr/>
              <p:nvPr/>
            </p:nvSpPr>
            <p:spPr>
              <a:xfrm>
                <a:off x="3389675" y="4370525"/>
                <a:ext cx="768975" cy="251650"/>
              </a:xfrm>
              <a:custGeom>
                <a:rect b="b" l="l" r="r" t="t"/>
                <a:pathLst>
                  <a:path extrusionOk="0" h="10066" w="30759">
                    <a:moveTo>
                      <a:pt x="6529" y="1"/>
                    </a:moveTo>
                    <a:lnTo>
                      <a:pt x="6529" y="1"/>
                    </a:lnTo>
                    <a:cubicBezTo>
                      <a:pt x="6042" y="752"/>
                      <a:pt x="5314" y="1097"/>
                      <a:pt x="4584" y="1097"/>
                    </a:cubicBezTo>
                    <a:cubicBezTo>
                      <a:pt x="3871" y="1097"/>
                      <a:pt x="3155" y="768"/>
                      <a:pt x="2658" y="168"/>
                    </a:cubicBezTo>
                    <a:cubicBezTo>
                      <a:pt x="2449" y="1193"/>
                      <a:pt x="1612" y="1905"/>
                      <a:pt x="608" y="2156"/>
                    </a:cubicBezTo>
                    <a:cubicBezTo>
                      <a:pt x="398" y="4415"/>
                      <a:pt x="189" y="6675"/>
                      <a:pt x="1" y="8935"/>
                    </a:cubicBezTo>
                    <a:cubicBezTo>
                      <a:pt x="2717" y="9758"/>
                      <a:pt x="5408" y="10065"/>
                      <a:pt x="8111" y="10065"/>
                    </a:cubicBezTo>
                    <a:cubicBezTo>
                      <a:pt x="10905" y="10065"/>
                      <a:pt x="13712" y="9737"/>
                      <a:pt x="16572" y="9312"/>
                    </a:cubicBezTo>
                    <a:cubicBezTo>
                      <a:pt x="19188" y="8914"/>
                      <a:pt x="21824" y="8496"/>
                      <a:pt x="24482" y="8307"/>
                    </a:cubicBezTo>
                    <a:cubicBezTo>
                      <a:pt x="25152" y="8266"/>
                      <a:pt x="25852" y="8227"/>
                      <a:pt x="26556" y="8227"/>
                    </a:cubicBezTo>
                    <a:cubicBezTo>
                      <a:pt x="28006" y="8227"/>
                      <a:pt x="29477" y="8392"/>
                      <a:pt x="30759" y="9040"/>
                    </a:cubicBezTo>
                    <a:cubicBezTo>
                      <a:pt x="30445" y="6801"/>
                      <a:pt x="30047" y="4562"/>
                      <a:pt x="29629" y="2323"/>
                    </a:cubicBezTo>
                    <a:cubicBezTo>
                      <a:pt x="29545" y="2365"/>
                      <a:pt x="29482" y="2386"/>
                      <a:pt x="29419" y="2428"/>
                    </a:cubicBezTo>
                    <a:cubicBezTo>
                      <a:pt x="28997" y="2605"/>
                      <a:pt x="28559" y="2687"/>
                      <a:pt x="28125" y="2687"/>
                    </a:cubicBezTo>
                    <a:cubicBezTo>
                      <a:pt x="27226" y="2687"/>
                      <a:pt x="26344" y="2337"/>
                      <a:pt x="25653" y="1758"/>
                    </a:cubicBezTo>
                    <a:lnTo>
                      <a:pt x="25653" y="1758"/>
                    </a:lnTo>
                    <a:cubicBezTo>
                      <a:pt x="25800" y="3955"/>
                      <a:pt x="23770" y="5880"/>
                      <a:pt x="21741" y="6759"/>
                    </a:cubicBezTo>
                    <a:cubicBezTo>
                      <a:pt x="21096" y="7036"/>
                      <a:pt x="20442" y="7170"/>
                      <a:pt x="19818" y="7170"/>
                    </a:cubicBezTo>
                    <a:cubicBezTo>
                      <a:pt x="17990" y="7170"/>
                      <a:pt x="16430" y="6014"/>
                      <a:pt x="16196" y="3892"/>
                    </a:cubicBezTo>
                    <a:cubicBezTo>
                      <a:pt x="15568" y="4790"/>
                      <a:pt x="14755" y="5548"/>
                      <a:pt x="13652" y="5548"/>
                    </a:cubicBezTo>
                    <a:cubicBezTo>
                      <a:pt x="13469" y="5548"/>
                      <a:pt x="13278" y="5527"/>
                      <a:pt x="13078" y="5483"/>
                    </a:cubicBezTo>
                    <a:cubicBezTo>
                      <a:pt x="11718" y="5190"/>
                      <a:pt x="10986" y="3976"/>
                      <a:pt x="10923" y="2658"/>
                    </a:cubicBezTo>
                    <a:cubicBezTo>
                      <a:pt x="10475" y="2872"/>
                      <a:pt x="9988" y="2974"/>
                      <a:pt x="9506" y="2974"/>
                    </a:cubicBezTo>
                    <a:cubicBezTo>
                      <a:pt x="7916" y="2974"/>
                      <a:pt x="6385" y="1863"/>
                      <a:pt x="6529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48" name="Google Shape;15348;p43"/>
              <p:cNvSpPr/>
              <p:nvPr/>
            </p:nvSpPr>
            <p:spPr>
              <a:xfrm>
                <a:off x="3258900" y="3827200"/>
                <a:ext cx="981875" cy="710200"/>
              </a:xfrm>
              <a:custGeom>
                <a:rect b="b" l="l" r="r" t="t"/>
                <a:pathLst>
                  <a:path extrusionOk="0" h="28408" w="39275">
                    <a:moveTo>
                      <a:pt x="12374" y="1"/>
                    </a:moveTo>
                    <a:cubicBezTo>
                      <a:pt x="11563" y="1"/>
                      <a:pt x="10743" y="225"/>
                      <a:pt x="10002" y="684"/>
                    </a:cubicBezTo>
                    <a:cubicBezTo>
                      <a:pt x="8161" y="1835"/>
                      <a:pt x="7220" y="4409"/>
                      <a:pt x="8705" y="6229"/>
                    </a:cubicBezTo>
                    <a:cubicBezTo>
                      <a:pt x="8835" y="6415"/>
                      <a:pt x="8735" y="6749"/>
                      <a:pt x="8506" y="6749"/>
                    </a:cubicBezTo>
                    <a:cubicBezTo>
                      <a:pt x="8477" y="6749"/>
                      <a:pt x="8445" y="6743"/>
                      <a:pt x="8412" y="6731"/>
                    </a:cubicBezTo>
                    <a:cubicBezTo>
                      <a:pt x="7972" y="6555"/>
                      <a:pt x="7492" y="6453"/>
                      <a:pt x="7017" y="6453"/>
                    </a:cubicBezTo>
                    <a:cubicBezTo>
                      <a:pt x="6363" y="6453"/>
                      <a:pt x="5720" y="6647"/>
                      <a:pt x="5211" y="7108"/>
                    </a:cubicBezTo>
                    <a:cubicBezTo>
                      <a:pt x="4207" y="8029"/>
                      <a:pt x="4290" y="9744"/>
                      <a:pt x="5399" y="10539"/>
                    </a:cubicBezTo>
                    <a:cubicBezTo>
                      <a:pt x="5399" y="10560"/>
                      <a:pt x="5399" y="10560"/>
                      <a:pt x="5399" y="10560"/>
                    </a:cubicBezTo>
                    <a:cubicBezTo>
                      <a:pt x="5629" y="10100"/>
                      <a:pt x="5964" y="9723"/>
                      <a:pt x="6383" y="9493"/>
                    </a:cubicBezTo>
                    <a:cubicBezTo>
                      <a:pt x="6410" y="9481"/>
                      <a:pt x="6438" y="9475"/>
                      <a:pt x="6464" y="9475"/>
                    </a:cubicBezTo>
                    <a:cubicBezTo>
                      <a:pt x="6614" y="9475"/>
                      <a:pt x="6720" y="9661"/>
                      <a:pt x="6613" y="9786"/>
                    </a:cubicBezTo>
                    <a:cubicBezTo>
                      <a:pt x="6257" y="10184"/>
                      <a:pt x="5881" y="10498"/>
                      <a:pt x="5629" y="11000"/>
                    </a:cubicBezTo>
                    <a:cubicBezTo>
                      <a:pt x="5357" y="11502"/>
                      <a:pt x="5253" y="12067"/>
                      <a:pt x="5295" y="12653"/>
                    </a:cubicBezTo>
                    <a:cubicBezTo>
                      <a:pt x="5295" y="12744"/>
                      <a:pt x="5231" y="12786"/>
                      <a:pt x="5162" y="12786"/>
                    </a:cubicBezTo>
                    <a:cubicBezTo>
                      <a:pt x="5090" y="12786"/>
                      <a:pt x="5012" y="12739"/>
                      <a:pt x="5002" y="12653"/>
                    </a:cubicBezTo>
                    <a:cubicBezTo>
                      <a:pt x="4960" y="12234"/>
                      <a:pt x="5002" y="11753"/>
                      <a:pt x="5127" y="11293"/>
                    </a:cubicBezTo>
                    <a:cubicBezTo>
                      <a:pt x="4734" y="11199"/>
                      <a:pt x="4279" y="11147"/>
                      <a:pt x="3807" y="11147"/>
                    </a:cubicBezTo>
                    <a:cubicBezTo>
                      <a:pt x="2069" y="11147"/>
                      <a:pt x="92" y="11849"/>
                      <a:pt x="43" y="13741"/>
                    </a:cubicBezTo>
                    <a:cubicBezTo>
                      <a:pt x="1" y="15519"/>
                      <a:pt x="1654" y="17779"/>
                      <a:pt x="3516" y="17905"/>
                    </a:cubicBezTo>
                    <a:cubicBezTo>
                      <a:pt x="3788" y="17925"/>
                      <a:pt x="3872" y="18260"/>
                      <a:pt x="3642" y="18428"/>
                    </a:cubicBezTo>
                    <a:cubicBezTo>
                      <a:pt x="2763" y="19097"/>
                      <a:pt x="1863" y="19850"/>
                      <a:pt x="2114" y="21043"/>
                    </a:cubicBezTo>
                    <a:cubicBezTo>
                      <a:pt x="2261" y="21838"/>
                      <a:pt x="2826" y="22445"/>
                      <a:pt x="3474" y="22884"/>
                    </a:cubicBezTo>
                    <a:cubicBezTo>
                      <a:pt x="3961" y="23221"/>
                      <a:pt x="4561" y="23388"/>
                      <a:pt x="5146" y="23388"/>
                    </a:cubicBezTo>
                    <a:cubicBezTo>
                      <a:pt x="6450" y="23388"/>
                      <a:pt x="7676" y="22562"/>
                      <a:pt x="7387" y="20959"/>
                    </a:cubicBezTo>
                    <a:cubicBezTo>
                      <a:pt x="7349" y="20757"/>
                      <a:pt x="7510" y="20623"/>
                      <a:pt x="7662" y="20623"/>
                    </a:cubicBezTo>
                    <a:cubicBezTo>
                      <a:pt x="7761" y="20623"/>
                      <a:pt x="7856" y="20681"/>
                      <a:pt x="7889" y="20813"/>
                    </a:cubicBezTo>
                    <a:cubicBezTo>
                      <a:pt x="8174" y="21858"/>
                      <a:pt x="8984" y="22397"/>
                      <a:pt x="9835" y="22397"/>
                    </a:cubicBezTo>
                    <a:cubicBezTo>
                      <a:pt x="10483" y="22397"/>
                      <a:pt x="11155" y="22083"/>
                      <a:pt x="11635" y="21441"/>
                    </a:cubicBezTo>
                    <a:cubicBezTo>
                      <a:pt x="11664" y="21397"/>
                      <a:pt x="11706" y="21379"/>
                      <a:pt x="11747" y="21379"/>
                    </a:cubicBezTo>
                    <a:cubicBezTo>
                      <a:pt x="11824" y="21379"/>
                      <a:pt x="11899" y="21443"/>
                      <a:pt x="11886" y="21524"/>
                    </a:cubicBezTo>
                    <a:cubicBezTo>
                      <a:pt x="11917" y="21505"/>
                      <a:pt x="11952" y="21496"/>
                      <a:pt x="11987" y="21496"/>
                    </a:cubicBezTo>
                    <a:cubicBezTo>
                      <a:pt x="12069" y="21496"/>
                      <a:pt x="12149" y="21547"/>
                      <a:pt x="12179" y="21650"/>
                    </a:cubicBezTo>
                    <a:cubicBezTo>
                      <a:pt x="12367" y="22591"/>
                      <a:pt x="12618" y="23345"/>
                      <a:pt x="13476" y="23868"/>
                    </a:cubicBezTo>
                    <a:cubicBezTo>
                      <a:pt x="13886" y="24119"/>
                      <a:pt x="14312" y="24234"/>
                      <a:pt x="14738" y="24234"/>
                    </a:cubicBezTo>
                    <a:cubicBezTo>
                      <a:pt x="15270" y="24234"/>
                      <a:pt x="15801" y="24056"/>
                      <a:pt x="16300" y="23742"/>
                    </a:cubicBezTo>
                    <a:cubicBezTo>
                      <a:pt x="16337" y="23716"/>
                      <a:pt x="16380" y="23704"/>
                      <a:pt x="16424" y="23704"/>
                    </a:cubicBezTo>
                    <a:cubicBezTo>
                      <a:pt x="16555" y="23704"/>
                      <a:pt x="16693" y="23810"/>
                      <a:pt x="16677" y="23951"/>
                    </a:cubicBezTo>
                    <a:cubicBezTo>
                      <a:pt x="16572" y="25416"/>
                      <a:pt x="17409" y="26755"/>
                      <a:pt x="18958" y="26776"/>
                    </a:cubicBezTo>
                    <a:cubicBezTo>
                      <a:pt x="20046" y="26776"/>
                      <a:pt x="20653" y="26107"/>
                      <a:pt x="21280" y="25353"/>
                    </a:cubicBezTo>
                    <a:cubicBezTo>
                      <a:pt x="20987" y="25312"/>
                      <a:pt x="20715" y="25228"/>
                      <a:pt x="20464" y="25102"/>
                    </a:cubicBezTo>
                    <a:cubicBezTo>
                      <a:pt x="20329" y="25044"/>
                      <a:pt x="20408" y="24826"/>
                      <a:pt x="20553" y="24826"/>
                    </a:cubicBezTo>
                    <a:cubicBezTo>
                      <a:pt x="20565" y="24826"/>
                      <a:pt x="20577" y="24827"/>
                      <a:pt x="20590" y="24830"/>
                    </a:cubicBezTo>
                    <a:cubicBezTo>
                      <a:pt x="20925" y="24956"/>
                      <a:pt x="21259" y="25019"/>
                      <a:pt x="21636" y="25019"/>
                    </a:cubicBezTo>
                    <a:cubicBezTo>
                      <a:pt x="22013" y="25019"/>
                      <a:pt x="22326" y="24893"/>
                      <a:pt x="22682" y="24809"/>
                    </a:cubicBezTo>
                    <a:cubicBezTo>
                      <a:pt x="22701" y="24803"/>
                      <a:pt x="22720" y="24800"/>
                      <a:pt x="22737" y="24800"/>
                    </a:cubicBezTo>
                    <a:cubicBezTo>
                      <a:pt x="22893" y="24800"/>
                      <a:pt x="22977" y="25029"/>
                      <a:pt x="22808" y="25123"/>
                    </a:cubicBezTo>
                    <a:cubicBezTo>
                      <a:pt x="22536" y="25291"/>
                      <a:pt x="22201" y="25374"/>
                      <a:pt x="21866" y="25374"/>
                    </a:cubicBezTo>
                    <a:cubicBezTo>
                      <a:pt x="22180" y="26379"/>
                      <a:pt x="22515" y="27383"/>
                      <a:pt x="23415" y="27990"/>
                    </a:cubicBezTo>
                    <a:cubicBezTo>
                      <a:pt x="23861" y="28290"/>
                      <a:pt x="24347" y="28408"/>
                      <a:pt x="24842" y="28408"/>
                    </a:cubicBezTo>
                    <a:cubicBezTo>
                      <a:pt x="25624" y="28408"/>
                      <a:pt x="26426" y="28114"/>
                      <a:pt x="27118" y="27780"/>
                    </a:cubicBezTo>
                    <a:cubicBezTo>
                      <a:pt x="29085" y="26797"/>
                      <a:pt x="31093" y="24684"/>
                      <a:pt x="29985" y="22424"/>
                    </a:cubicBezTo>
                    <a:cubicBezTo>
                      <a:pt x="29943" y="22340"/>
                      <a:pt x="29901" y="22257"/>
                      <a:pt x="29859" y="22194"/>
                    </a:cubicBezTo>
                    <a:cubicBezTo>
                      <a:pt x="29758" y="21964"/>
                      <a:pt x="29945" y="21753"/>
                      <a:pt x="30132" y="21753"/>
                    </a:cubicBezTo>
                    <a:cubicBezTo>
                      <a:pt x="30217" y="21753"/>
                      <a:pt x="30302" y="21796"/>
                      <a:pt x="30361" y="21901"/>
                    </a:cubicBezTo>
                    <a:cubicBezTo>
                      <a:pt x="30424" y="21985"/>
                      <a:pt x="30466" y="22068"/>
                      <a:pt x="30508" y="22152"/>
                    </a:cubicBezTo>
                    <a:cubicBezTo>
                      <a:pt x="31100" y="23155"/>
                      <a:pt x="32223" y="23849"/>
                      <a:pt x="33378" y="23849"/>
                    </a:cubicBezTo>
                    <a:cubicBezTo>
                      <a:pt x="33814" y="23849"/>
                      <a:pt x="34253" y="23751"/>
                      <a:pt x="34671" y="23533"/>
                    </a:cubicBezTo>
                    <a:cubicBezTo>
                      <a:pt x="34713" y="23512"/>
                      <a:pt x="34755" y="23470"/>
                      <a:pt x="34818" y="23449"/>
                    </a:cubicBezTo>
                    <a:cubicBezTo>
                      <a:pt x="34860" y="23366"/>
                      <a:pt x="34964" y="23303"/>
                      <a:pt x="35069" y="23282"/>
                    </a:cubicBezTo>
                    <a:cubicBezTo>
                      <a:pt x="36115" y="22529"/>
                      <a:pt x="36387" y="21336"/>
                      <a:pt x="36345" y="20081"/>
                    </a:cubicBezTo>
                    <a:cubicBezTo>
                      <a:pt x="36303" y="20060"/>
                      <a:pt x="36241" y="20039"/>
                      <a:pt x="36199" y="19997"/>
                    </a:cubicBezTo>
                    <a:cubicBezTo>
                      <a:pt x="35990" y="19850"/>
                      <a:pt x="36094" y="19516"/>
                      <a:pt x="36324" y="19516"/>
                    </a:cubicBezTo>
                    <a:cubicBezTo>
                      <a:pt x="36324" y="19465"/>
                      <a:pt x="36370" y="19437"/>
                      <a:pt x="36421" y="19437"/>
                    </a:cubicBezTo>
                    <a:cubicBezTo>
                      <a:pt x="36453" y="19437"/>
                      <a:pt x="36488" y="19449"/>
                      <a:pt x="36513" y="19474"/>
                    </a:cubicBezTo>
                    <a:cubicBezTo>
                      <a:pt x="36513" y="19495"/>
                      <a:pt x="36534" y="19537"/>
                      <a:pt x="36534" y="19558"/>
                    </a:cubicBezTo>
                    <a:cubicBezTo>
                      <a:pt x="36733" y="19597"/>
                      <a:pt x="36931" y="19618"/>
                      <a:pt x="37123" y="19618"/>
                    </a:cubicBezTo>
                    <a:cubicBezTo>
                      <a:pt x="37938" y="19618"/>
                      <a:pt x="38648" y="19242"/>
                      <a:pt x="38919" y="18344"/>
                    </a:cubicBezTo>
                    <a:cubicBezTo>
                      <a:pt x="39275" y="17109"/>
                      <a:pt x="38312" y="16063"/>
                      <a:pt x="37182" y="15770"/>
                    </a:cubicBezTo>
                    <a:cubicBezTo>
                      <a:pt x="36889" y="15687"/>
                      <a:pt x="36910" y="15289"/>
                      <a:pt x="37182" y="15184"/>
                    </a:cubicBezTo>
                    <a:cubicBezTo>
                      <a:pt x="39081" y="14582"/>
                      <a:pt x="38223" y="11317"/>
                      <a:pt x="36680" y="11317"/>
                    </a:cubicBezTo>
                    <a:cubicBezTo>
                      <a:pt x="36456" y="11317"/>
                      <a:pt x="36216" y="11387"/>
                      <a:pt x="35969" y="11544"/>
                    </a:cubicBezTo>
                    <a:cubicBezTo>
                      <a:pt x="35990" y="11607"/>
                      <a:pt x="35990" y="11669"/>
                      <a:pt x="35990" y="11732"/>
                    </a:cubicBezTo>
                    <a:cubicBezTo>
                      <a:pt x="35976" y="11859"/>
                      <a:pt x="35886" y="11938"/>
                      <a:pt x="35784" y="11938"/>
                    </a:cubicBezTo>
                    <a:cubicBezTo>
                      <a:pt x="35734" y="11938"/>
                      <a:pt x="35682" y="11920"/>
                      <a:pt x="35634" y="11879"/>
                    </a:cubicBezTo>
                    <a:cubicBezTo>
                      <a:pt x="35487" y="11753"/>
                      <a:pt x="35446" y="11565"/>
                      <a:pt x="35362" y="11418"/>
                    </a:cubicBezTo>
                    <a:cubicBezTo>
                      <a:pt x="35278" y="11251"/>
                      <a:pt x="35174" y="11104"/>
                      <a:pt x="35048" y="10979"/>
                    </a:cubicBezTo>
                    <a:cubicBezTo>
                      <a:pt x="34776" y="10686"/>
                      <a:pt x="34441" y="10456"/>
                      <a:pt x="34086" y="10309"/>
                    </a:cubicBezTo>
                    <a:cubicBezTo>
                      <a:pt x="33894" y="10233"/>
                      <a:pt x="33930" y="9946"/>
                      <a:pt x="34114" y="9946"/>
                    </a:cubicBezTo>
                    <a:cubicBezTo>
                      <a:pt x="34131" y="9946"/>
                      <a:pt x="34150" y="9948"/>
                      <a:pt x="34169" y="9954"/>
                    </a:cubicBezTo>
                    <a:cubicBezTo>
                      <a:pt x="34609" y="10100"/>
                      <a:pt x="34985" y="10330"/>
                      <a:pt x="35320" y="10644"/>
                    </a:cubicBezTo>
                    <a:cubicBezTo>
                      <a:pt x="35362" y="10686"/>
                      <a:pt x="35425" y="10749"/>
                      <a:pt x="35487" y="10791"/>
                    </a:cubicBezTo>
                    <a:cubicBezTo>
                      <a:pt x="36555" y="8614"/>
                      <a:pt x="35697" y="6104"/>
                      <a:pt x="33249" y="5350"/>
                    </a:cubicBezTo>
                    <a:cubicBezTo>
                      <a:pt x="32697" y="5183"/>
                      <a:pt x="32124" y="5100"/>
                      <a:pt x="31559" y="5100"/>
                    </a:cubicBezTo>
                    <a:cubicBezTo>
                      <a:pt x="29511" y="5100"/>
                      <a:pt x="27559" y="6194"/>
                      <a:pt x="27034" y="8342"/>
                    </a:cubicBezTo>
                    <a:cubicBezTo>
                      <a:pt x="26999" y="8473"/>
                      <a:pt x="26869" y="8550"/>
                      <a:pt x="26744" y="8550"/>
                    </a:cubicBezTo>
                    <a:cubicBezTo>
                      <a:pt x="26649" y="8550"/>
                      <a:pt x="26557" y="8505"/>
                      <a:pt x="26511" y="8405"/>
                    </a:cubicBezTo>
                    <a:cubicBezTo>
                      <a:pt x="26155" y="7652"/>
                      <a:pt x="25653" y="6564"/>
                      <a:pt x="24754" y="6355"/>
                    </a:cubicBezTo>
                    <a:cubicBezTo>
                      <a:pt x="24628" y="6324"/>
                      <a:pt x="24508" y="6310"/>
                      <a:pt x="24392" y="6310"/>
                    </a:cubicBezTo>
                    <a:cubicBezTo>
                      <a:pt x="23409" y="6310"/>
                      <a:pt x="22776" y="7349"/>
                      <a:pt x="22326" y="8154"/>
                    </a:cubicBezTo>
                    <a:cubicBezTo>
                      <a:pt x="22494" y="8238"/>
                      <a:pt x="22640" y="8342"/>
                      <a:pt x="22745" y="8489"/>
                    </a:cubicBezTo>
                    <a:cubicBezTo>
                      <a:pt x="22804" y="8568"/>
                      <a:pt x="22732" y="8742"/>
                      <a:pt x="22618" y="8742"/>
                    </a:cubicBezTo>
                    <a:cubicBezTo>
                      <a:pt x="22611" y="8742"/>
                      <a:pt x="22605" y="8741"/>
                      <a:pt x="22598" y="8740"/>
                    </a:cubicBezTo>
                    <a:cubicBezTo>
                      <a:pt x="22264" y="8698"/>
                      <a:pt x="21992" y="8489"/>
                      <a:pt x="21699" y="8384"/>
                    </a:cubicBezTo>
                    <a:cubicBezTo>
                      <a:pt x="21322" y="8259"/>
                      <a:pt x="20946" y="8196"/>
                      <a:pt x="20548" y="8175"/>
                    </a:cubicBezTo>
                    <a:cubicBezTo>
                      <a:pt x="20297" y="8175"/>
                      <a:pt x="20297" y="7798"/>
                      <a:pt x="20548" y="7798"/>
                    </a:cubicBezTo>
                    <a:cubicBezTo>
                      <a:pt x="20862" y="7798"/>
                      <a:pt x="21155" y="7819"/>
                      <a:pt x="21469" y="7882"/>
                    </a:cubicBezTo>
                    <a:cubicBezTo>
                      <a:pt x="21427" y="7798"/>
                      <a:pt x="21427" y="7715"/>
                      <a:pt x="21469" y="7631"/>
                    </a:cubicBezTo>
                    <a:cubicBezTo>
                      <a:pt x="22138" y="6041"/>
                      <a:pt x="21176" y="4179"/>
                      <a:pt x="19376" y="4095"/>
                    </a:cubicBezTo>
                    <a:cubicBezTo>
                      <a:pt x="19350" y="4093"/>
                      <a:pt x="19324" y="4092"/>
                      <a:pt x="19298" y="4092"/>
                    </a:cubicBezTo>
                    <a:cubicBezTo>
                      <a:pt x="18739" y="4092"/>
                      <a:pt x="18195" y="4465"/>
                      <a:pt x="17682" y="4465"/>
                    </a:cubicBezTo>
                    <a:cubicBezTo>
                      <a:pt x="17625" y="4465"/>
                      <a:pt x="17570" y="4461"/>
                      <a:pt x="17514" y="4451"/>
                    </a:cubicBezTo>
                    <a:cubicBezTo>
                      <a:pt x="17137" y="4388"/>
                      <a:pt x="16949" y="4200"/>
                      <a:pt x="16803" y="3865"/>
                    </a:cubicBezTo>
                    <a:cubicBezTo>
                      <a:pt x="16405" y="2986"/>
                      <a:pt x="16300" y="2149"/>
                      <a:pt x="15589" y="1396"/>
                    </a:cubicBezTo>
                    <a:cubicBezTo>
                      <a:pt x="14720" y="477"/>
                      <a:pt x="13557" y="1"/>
                      <a:pt x="1237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49" name="Google Shape;15349;p43"/>
              <p:cNvSpPr/>
              <p:nvPr/>
            </p:nvSpPr>
            <p:spPr>
              <a:xfrm>
                <a:off x="4199950" y="4279600"/>
                <a:ext cx="302375" cy="668425"/>
              </a:xfrm>
              <a:custGeom>
                <a:rect b="b" l="l" r="r" t="t"/>
                <a:pathLst>
                  <a:path extrusionOk="0" h="26737" w="12095">
                    <a:moveTo>
                      <a:pt x="7443" y="1"/>
                    </a:moveTo>
                    <a:cubicBezTo>
                      <a:pt x="7373" y="1"/>
                      <a:pt x="7301" y="25"/>
                      <a:pt x="7240" y="81"/>
                    </a:cubicBezTo>
                    <a:cubicBezTo>
                      <a:pt x="5001" y="1880"/>
                      <a:pt x="2553" y="3219"/>
                      <a:pt x="1" y="4495"/>
                    </a:cubicBezTo>
                    <a:lnTo>
                      <a:pt x="42" y="4830"/>
                    </a:lnTo>
                    <a:lnTo>
                      <a:pt x="63" y="4830"/>
                    </a:lnTo>
                    <a:cubicBezTo>
                      <a:pt x="2553" y="3993"/>
                      <a:pt x="4855" y="2612"/>
                      <a:pt x="6947" y="1022"/>
                    </a:cubicBezTo>
                    <a:lnTo>
                      <a:pt x="6947" y="1022"/>
                    </a:lnTo>
                    <a:cubicBezTo>
                      <a:pt x="6592" y="2382"/>
                      <a:pt x="6047" y="4098"/>
                      <a:pt x="6780" y="5207"/>
                    </a:cubicBezTo>
                    <a:cubicBezTo>
                      <a:pt x="7428" y="6190"/>
                      <a:pt x="8454" y="6923"/>
                      <a:pt x="9102" y="7927"/>
                    </a:cubicBezTo>
                    <a:cubicBezTo>
                      <a:pt x="9709" y="8827"/>
                      <a:pt x="10211" y="9810"/>
                      <a:pt x="10546" y="10835"/>
                    </a:cubicBezTo>
                    <a:cubicBezTo>
                      <a:pt x="12011" y="15146"/>
                      <a:pt x="10567" y="20125"/>
                      <a:pt x="6466" y="22406"/>
                    </a:cubicBezTo>
                    <a:cubicBezTo>
                      <a:pt x="6278" y="22511"/>
                      <a:pt x="6299" y="22741"/>
                      <a:pt x="6403" y="22887"/>
                    </a:cubicBezTo>
                    <a:cubicBezTo>
                      <a:pt x="7115" y="23808"/>
                      <a:pt x="6801" y="25210"/>
                      <a:pt x="5817" y="25796"/>
                    </a:cubicBezTo>
                    <a:cubicBezTo>
                      <a:pt x="5448" y="26020"/>
                      <a:pt x="5048" y="26117"/>
                      <a:pt x="4646" y="26117"/>
                    </a:cubicBezTo>
                    <a:cubicBezTo>
                      <a:pt x="3888" y="26117"/>
                      <a:pt x="3121" y="25772"/>
                      <a:pt x="2532" y="25294"/>
                    </a:cubicBezTo>
                    <a:cubicBezTo>
                      <a:pt x="2469" y="25242"/>
                      <a:pt x="2401" y="25220"/>
                      <a:pt x="2336" y="25220"/>
                    </a:cubicBezTo>
                    <a:cubicBezTo>
                      <a:pt x="2163" y="25220"/>
                      <a:pt x="2009" y="25372"/>
                      <a:pt x="2009" y="25524"/>
                    </a:cubicBezTo>
                    <a:cubicBezTo>
                      <a:pt x="2009" y="25607"/>
                      <a:pt x="2030" y="25670"/>
                      <a:pt x="2114" y="25733"/>
                    </a:cubicBezTo>
                    <a:cubicBezTo>
                      <a:pt x="2824" y="26331"/>
                      <a:pt x="3765" y="26736"/>
                      <a:pt x="4683" y="26736"/>
                    </a:cubicBezTo>
                    <a:cubicBezTo>
                      <a:pt x="5307" y="26736"/>
                      <a:pt x="5920" y="26550"/>
                      <a:pt x="6445" y="26110"/>
                    </a:cubicBezTo>
                    <a:cubicBezTo>
                      <a:pt x="7470" y="25294"/>
                      <a:pt x="7680" y="23871"/>
                      <a:pt x="7073" y="22783"/>
                    </a:cubicBezTo>
                    <a:cubicBezTo>
                      <a:pt x="10337" y="20795"/>
                      <a:pt x="12094" y="16966"/>
                      <a:pt x="11697" y="13179"/>
                    </a:cubicBezTo>
                    <a:cubicBezTo>
                      <a:pt x="11509" y="11191"/>
                      <a:pt x="10755" y="9266"/>
                      <a:pt x="9646" y="7613"/>
                    </a:cubicBezTo>
                    <a:cubicBezTo>
                      <a:pt x="9040" y="6713"/>
                      <a:pt x="8182" y="6044"/>
                      <a:pt x="7575" y="5186"/>
                    </a:cubicBezTo>
                    <a:cubicBezTo>
                      <a:pt x="6654" y="3910"/>
                      <a:pt x="7449" y="1796"/>
                      <a:pt x="7721" y="353"/>
                    </a:cubicBezTo>
                    <a:cubicBezTo>
                      <a:pt x="7766" y="145"/>
                      <a:pt x="7611" y="1"/>
                      <a:pt x="744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50" name="Google Shape;15350;p43"/>
              <p:cNvSpPr/>
              <p:nvPr/>
            </p:nvSpPr>
            <p:spPr>
              <a:xfrm>
                <a:off x="4097250" y="4715925"/>
                <a:ext cx="38475" cy="36225"/>
              </a:xfrm>
              <a:custGeom>
                <a:rect b="b" l="l" r="r" t="t"/>
                <a:pathLst>
                  <a:path extrusionOk="0" h="1449" w="1539">
                    <a:moveTo>
                      <a:pt x="364" y="0"/>
                    </a:moveTo>
                    <a:cubicBezTo>
                      <a:pt x="316" y="0"/>
                      <a:pt x="267" y="5"/>
                      <a:pt x="217" y="15"/>
                    </a:cubicBezTo>
                    <a:cubicBezTo>
                      <a:pt x="0" y="54"/>
                      <a:pt x="80" y="353"/>
                      <a:pt x="282" y="353"/>
                    </a:cubicBezTo>
                    <a:cubicBezTo>
                      <a:pt x="295" y="353"/>
                      <a:pt x="308" y="352"/>
                      <a:pt x="321" y="350"/>
                    </a:cubicBezTo>
                    <a:cubicBezTo>
                      <a:pt x="342" y="347"/>
                      <a:pt x="362" y="345"/>
                      <a:pt x="381" y="345"/>
                    </a:cubicBezTo>
                    <a:cubicBezTo>
                      <a:pt x="761" y="345"/>
                      <a:pt x="959" y="908"/>
                      <a:pt x="740" y="1187"/>
                    </a:cubicBezTo>
                    <a:cubicBezTo>
                      <a:pt x="646" y="1312"/>
                      <a:pt x="774" y="1449"/>
                      <a:pt x="897" y="1449"/>
                    </a:cubicBezTo>
                    <a:cubicBezTo>
                      <a:pt x="939" y="1449"/>
                      <a:pt x="980" y="1433"/>
                      <a:pt x="1012" y="1396"/>
                    </a:cubicBezTo>
                    <a:cubicBezTo>
                      <a:pt x="1538" y="889"/>
                      <a:pt x="1029" y="0"/>
                      <a:pt x="3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51" name="Google Shape;15351;p43"/>
              <p:cNvSpPr/>
              <p:nvPr/>
            </p:nvSpPr>
            <p:spPr>
              <a:xfrm>
                <a:off x="4064725" y="4651425"/>
                <a:ext cx="44575" cy="34125"/>
              </a:xfrm>
              <a:custGeom>
                <a:rect b="b" l="l" r="r" t="t"/>
                <a:pathLst>
                  <a:path extrusionOk="0" h="1365" w="1783">
                    <a:moveTo>
                      <a:pt x="121" y="1"/>
                    </a:moveTo>
                    <a:cubicBezTo>
                      <a:pt x="58" y="1"/>
                      <a:pt x="1" y="42"/>
                      <a:pt x="11" y="126"/>
                    </a:cubicBezTo>
                    <a:cubicBezTo>
                      <a:pt x="29" y="777"/>
                      <a:pt x="625" y="1365"/>
                      <a:pt x="1286" y="1365"/>
                    </a:cubicBezTo>
                    <a:cubicBezTo>
                      <a:pt x="1390" y="1365"/>
                      <a:pt x="1496" y="1350"/>
                      <a:pt x="1601" y="1319"/>
                    </a:cubicBezTo>
                    <a:cubicBezTo>
                      <a:pt x="1782" y="1258"/>
                      <a:pt x="1712" y="1025"/>
                      <a:pt x="1540" y="1025"/>
                    </a:cubicBezTo>
                    <a:cubicBezTo>
                      <a:pt x="1533" y="1025"/>
                      <a:pt x="1525" y="1025"/>
                      <a:pt x="1518" y="1026"/>
                    </a:cubicBezTo>
                    <a:cubicBezTo>
                      <a:pt x="1455" y="1037"/>
                      <a:pt x="1391" y="1042"/>
                      <a:pt x="1328" y="1042"/>
                    </a:cubicBezTo>
                    <a:cubicBezTo>
                      <a:pt x="804" y="1042"/>
                      <a:pt x="300" y="668"/>
                      <a:pt x="262" y="126"/>
                    </a:cubicBezTo>
                    <a:cubicBezTo>
                      <a:pt x="252" y="42"/>
                      <a:pt x="184" y="1"/>
                      <a:pt x="1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52" name="Google Shape;15352;p43"/>
              <p:cNvSpPr/>
              <p:nvPr/>
            </p:nvSpPr>
            <p:spPr>
              <a:xfrm>
                <a:off x="3981850" y="4685700"/>
                <a:ext cx="37650" cy="34475"/>
              </a:xfrm>
              <a:custGeom>
                <a:rect b="b" l="l" r="r" t="t"/>
                <a:pathLst>
                  <a:path extrusionOk="0" h="1379" w="1506">
                    <a:moveTo>
                      <a:pt x="177" y="0"/>
                    </a:moveTo>
                    <a:cubicBezTo>
                      <a:pt x="104" y="0"/>
                      <a:pt x="31" y="52"/>
                      <a:pt x="20" y="157"/>
                    </a:cubicBezTo>
                    <a:cubicBezTo>
                      <a:pt x="1" y="804"/>
                      <a:pt x="551" y="1378"/>
                      <a:pt x="1207" y="1378"/>
                    </a:cubicBezTo>
                    <a:cubicBezTo>
                      <a:pt x="1250" y="1378"/>
                      <a:pt x="1294" y="1376"/>
                      <a:pt x="1339" y="1371"/>
                    </a:cubicBezTo>
                    <a:cubicBezTo>
                      <a:pt x="1506" y="1329"/>
                      <a:pt x="1464" y="1057"/>
                      <a:pt x="1297" y="1057"/>
                    </a:cubicBezTo>
                    <a:cubicBezTo>
                      <a:pt x="815" y="1036"/>
                      <a:pt x="355" y="659"/>
                      <a:pt x="334" y="157"/>
                    </a:cubicBezTo>
                    <a:cubicBezTo>
                      <a:pt x="324" y="52"/>
                      <a:pt x="250" y="0"/>
                      <a:pt x="17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53" name="Google Shape;15353;p43"/>
              <p:cNvSpPr/>
              <p:nvPr/>
            </p:nvSpPr>
            <p:spPr>
              <a:xfrm>
                <a:off x="3801925" y="4876100"/>
                <a:ext cx="54900" cy="24000"/>
              </a:xfrm>
              <a:custGeom>
                <a:rect b="b" l="l" r="r" t="t"/>
                <a:pathLst>
                  <a:path extrusionOk="0" h="960" w="2196">
                    <a:moveTo>
                      <a:pt x="1598" y="0"/>
                    </a:moveTo>
                    <a:cubicBezTo>
                      <a:pt x="1397" y="0"/>
                      <a:pt x="1155" y="64"/>
                      <a:pt x="1003" y="94"/>
                    </a:cubicBezTo>
                    <a:cubicBezTo>
                      <a:pt x="689" y="178"/>
                      <a:pt x="396" y="304"/>
                      <a:pt x="124" y="492"/>
                    </a:cubicBezTo>
                    <a:cubicBezTo>
                      <a:pt x="1" y="580"/>
                      <a:pt x="86" y="787"/>
                      <a:pt x="216" y="787"/>
                    </a:cubicBezTo>
                    <a:cubicBezTo>
                      <a:pt x="240" y="787"/>
                      <a:pt x="265" y="780"/>
                      <a:pt x="292" y="764"/>
                    </a:cubicBezTo>
                    <a:cubicBezTo>
                      <a:pt x="710" y="492"/>
                      <a:pt x="1149" y="366"/>
                      <a:pt x="1652" y="366"/>
                    </a:cubicBezTo>
                    <a:cubicBezTo>
                      <a:pt x="1694" y="492"/>
                      <a:pt x="1652" y="617"/>
                      <a:pt x="1547" y="722"/>
                    </a:cubicBezTo>
                    <a:cubicBezTo>
                      <a:pt x="1436" y="833"/>
                      <a:pt x="1553" y="960"/>
                      <a:pt x="1668" y="960"/>
                    </a:cubicBezTo>
                    <a:cubicBezTo>
                      <a:pt x="1684" y="960"/>
                      <a:pt x="1699" y="957"/>
                      <a:pt x="1714" y="952"/>
                    </a:cubicBezTo>
                    <a:cubicBezTo>
                      <a:pt x="2028" y="806"/>
                      <a:pt x="2196" y="178"/>
                      <a:pt x="1798" y="32"/>
                    </a:cubicBezTo>
                    <a:cubicBezTo>
                      <a:pt x="1741" y="9"/>
                      <a:pt x="1672" y="0"/>
                      <a:pt x="159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54" name="Google Shape;15354;p43"/>
              <p:cNvSpPr/>
              <p:nvPr/>
            </p:nvSpPr>
            <p:spPr>
              <a:xfrm>
                <a:off x="3762125" y="4826650"/>
                <a:ext cx="41225" cy="28250"/>
              </a:xfrm>
              <a:custGeom>
                <a:rect b="b" l="l" r="r" t="t"/>
                <a:pathLst>
                  <a:path extrusionOk="0" h="1130" w="1649">
                    <a:moveTo>
                      <a:pt x="189" y="1"/>
                    </a:moveTo>
                    <a:cubicBezTo>
                      <a:pt x="131" y="1"/>
                      <a:pt x="74" y="43"/>
                      <a:pt x="63" y="126"/>
                    </a:cubicBezTo>
                    <a:cubicBezTo>
                      <a:pt x="1" y="675"/>
                      <a:pt x="525" y="1130"/>
                      <a:pt x="1038" y="1130"/>
                    </a:cubicBezTo>
                    <a:cubicBezTo>
                      <a:pt x="1210" y="1130"/>
                      <a:pt x="1381" y="1079"/>
                      <a:pt x="1528" y="963"/>
                    </a:cubicBezTo>
                    <a:cubicBezTo>
                      <a:pt x="1648" y="877"/>
                      <a:pt x="1585" y="707"/>
                      <a:pt x="1477" y="707"/>
                    </a:cubicBezTo>
                    <a:cubicBezTo>
                      <a:pt x="1454" y="707"/>
                      <a:pt x="1428" y="715"/>
                      <a:pt x="1402" y="733"/>
                    </a:cubicBezTo>
                    <a:cubicBezTo>
                      <a:pt x="1305" y="784"/>
                      <a:pt x="1199" y="807"/>
                      <a:pt x="1092" y="807"/>
                    </a:cubicBezTo>
                    <a:cubicBezTo>
                      <a:pt x="715" y="807"/>
                      <a:pt x="331" y="518"/>
                      <a:pt x="314" y="126"/>
                    </a:cubicBezTo>
                    <a:cubicBezTo>
                      <a:pt x="304" y="43"/>
                      <a:pt x="246" y="1"/>
                      <a:pt x="18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55" name="Google Shape;15355;p43"/>
              <p:cNvSpPr/>
              <p:nvPr/>
            </p:nvSpPr>
            <p:spPr>
              <a:xfrm>
                <a:off x="3709300" y="4869975"/>
                <a:ext cx="21350" cy="33725"/>
              </a:xfrm>
              <a:custGeom>
                <a:rect b="b" l="l" r="r" t="t"/>
                <a:pathLst>
                  <a:path extrusionOk="0" h="1349" w="854">
                    <a:moveTo>
                      <a:pt x="666" y="1"/>
                    </a:moveTo>
                    <a:cubicBezTo>
                      <a:pt x="639" y="1"/>
                      <a:pt x="612" y="8"/>
                      <a:pt x="586" y="26"/>
                    </a:cubicBezTo>
                    <a:cubicBezTo>
                      <a:pt x="230" y="318"/>
                      <a:pt x="0" y="842"/>
                      <a:pt x="209" y="1281"/>
                    </a:cubicBezTo>
                    <a:cubicBezTo>
                      <a:pt x="233" y="1328"/>
                      <a:pt x="276" y="1348"/>
                      <a:pt x="322" y="1348"/>
                    </a:cubicBezTo>
                    <a:cubicBezTo>
                      <a:pt x="399" y="1348"/>
                      <a:pt x="481" y="1289"/>
                      <a:pt x="481" y="1197"/>
                    </a:cubicBezTo>
                    <a:cubicBezTo>
                      <a:pt x="461" y="1030"/>
                      <a:pt x="440" y="862"/>
                      <a:pt x="481" y="695"/>
                    </a:cubicBezTo>
                    <a:cubicBezTo>
                      <a:pt x="523" y="507"/>
                      <a:pt x="628" y="339"/>
                      <a:pt x="753" y="214"/>
                    </a:cubicBezTo>
                    <a:cubicBezTo>
                      <a:pt x="853" y="114"/>
                      <a:pt x="768" y="1"/>
                      <a:pt x="6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56" name="Google Shape;15356;p43"/>
              <p:cNvSpPr/>
              <p:nvPr/>
            </p:nvSpPr>
            <p:spPr>
              <a:xfrm>
                <a:off x="3474950" y="4780625"/>
                <a:ext cx="54950" cy="44625"/>
              </a:xfrm>
              <a:custGeom>
                <a:rect b="b" l="l" r="r" t="t"/>
                <a:pathLst>
                  <a:path extrusionOk="0" h="1785" w="2198">
                    <a:moveTo>
                      <a:pt x="803" y="0"/>
                    </a:moveTo>
                    <a:cubicBezTo>
                      <a:pt x="794" y="0"/>
                      <a:pt x="784" y="0"/>
                      <a:pt x="775" y="1"/>
                    </a:cubicBezTo>
                    <a:cubicBezTo>
                      <a:pt x="461" y="22"/>
                      <a:pt x="189" y="147"/>
                      <a:pt x="84" y="461"/>
                    </a:cubicBezTo>
                    <a:cubicBezTo>
                      <a:pt x="0" y="691"/>
                      <a:pt x="84" y="942"/>
                      <a:pt x="335" y="1005"/>
                    </a:cubicBezTo>
                    <a:cubicBezTo>
                      <a:pt x="348" y="1009"/>
                      <a:pt x="360" y="1011"/>
                      <a:pt x="371" y="1011"/>
                    </a:cubicBezTo>
                    <a:cubicBezTo>
                      <a:pt x="475" y="1011"/>
                      <a:pt x="532" y="852"/>
                      <a:pt x="419" y="796"/>
                    </a:cubicBezTo>
                    <a:cubicBezTo>
                      <a:pt x="105" y="649"/>
                      <a:pt x="544" y="335"/>
                      <a:pt x="733" y="315"/>
                    </a:cubicBezTo>
                    <a:cubicBezTo>
                      <a:pt x="754" y="312"/>
                      <a:pt x="776" y="311"/>
                      <a:pt x="797" y="311"/>
                    </a:cubicBezTo>
                    <a:cubicBezTo>
                      <a:pt x="988" y="311"/>
                      <a:pt x="1189" y="392"/>
                      <a:pt x="1340" y="524"/>
                    </a:cubicBezTo>
                    <a:cubicBezTo>
                      <a:pt x="1716" y="817"/>
                      <a:pt x="1779" y="1277"/>
                      <a:pt x="1925" y="1695"/>
                    </a:cubicBezTo>
                    <a:cubicBezTo>
                      <a:pt x="1955" y="1754"/>
                      <a:pt x="2015" y="1785"/>
                      <a:pt x="2072" y="1785"/>
                    </a:cubicBezTo>
                    <a:cubicBezTo>
                      <a:pt x="2137" y="1785"/>
                      <a:pt x="2197" y="1743"/>
                      <a:pt x="2197" y="1654"/>
                    </a:cubicBezTo>
                    <a:cubicBezTo>
                      <a:pt x="2197" y="888"/>
                      <a:pt x="1625" y="0"/>
                      <a:pt x="80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57" name="Google Shape;15357;p43"/>
              <p:cNvSpPr/>
              <p:nvPr/>
            </p:nvSpPr>
            <p:spPr>
              <a:xfrm>
                <a:off x="3460825" y="4729000"/>
                <a:ext cx="31375" cy="28150"/>
              </a:xfrm>
              <a:custGeom>
                <a:rect b="b" l="l" r="r" t="t"/>
                <a:pathLst>
                  <a:path extrusionOk="0" h="1126" w="1255">
                    <a:moveTo>
                      <a:pt x="268" y="0"/>
                    </a:moveTo>
                    <a:cubicBezTo>
                      <a:pt x="232" y="0"/>
                      <a:pt x="195" y="17"/>
                      <a:pt x="168" y="57"/>
                    </a:cubicBezTo>
                    <a:cubicBezTo>
                      <a:pt x="0" y="329"/>
                      <a:pt x="21" y="706"/>
                      <a:pt x="252" y="936"/>
                    </a:cubicBezTo>
                    <a:cubicBezTo>
                      <a:pt x="378" y="1062"/>
                      <a:pt x="549" y="1126"/>
                      <a:pt x="722" y="1126"/>
                    </a:cubicBezTo>
                    <a:cubicBezTo>
                      <a:pt x="864" y="1126"/>
                      <a:pt x="1008" y="1083"/>
                      <a:pt x="1130" y="999"/>
                    </a:cubicBezTo>
                    <a:cubicBezTo>
                      <a:pt x="1255" y="927"/>
                      <a:pt x="1183" y="750"/>
                      <a:pt x="1068" y="750"/>
                    </a:cubicBezTo>
                    <a:cubicBezTo>
                      <a:pt x="1048" y="750"/>
                      <a:pt x="1027" y="756"/>
                      <a:pt x="1005" y="768"/>
                    </a:cubicBezTo>
                    <a:cubicBezTo>
                      <a:pt x="925" y="818"/>
                      <a:pt x="826" y="844"/>
                      <a:pt x="728" y="844"/>
                    </a:cubicBezTo>
                    <a:cubicBezTo>
                      <a:pt x="622" y="844"/>
                      <a:pt x="516" y="813"/>
                      <a:pt x="440" y="747"/>
                    </a:cubicBezTo>
                    <a:cubicBezTo>
                      <a:pt x="273" y="601"/>
                      <a:pt x="252" y="350"/>
                      <a:pt x="377" y="162"/>
                    </a:cubicBezTo>
                    <a:cubicBezTo>
                      <a:pt x="420" y="76"/>
                      <a:pt x="346" y="0"/>
                      <a:pt x="26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58" name="Google Shape;15358;p43"/>
              <p:cNvSpPr/>
              <p:nvPr/>
            </p:nvSpPr>
            <p:spPr>
              <a:xfrm>
                <a:off x="3239025" y="3812700"/>
                <a:ext cx="1161300" cy="1255600"/>
              </a:xfrm>
              <a:custGeom>
                <a:rect b="b" l="l" r="r" t="t"/>
                <a:pathLst>
                  <a:path extrusionOk="0" h="50224" w="46452">
                    <a:moveTo>
                      <a:pt x="13169" y="581"/>
                    </a:moveTo>
                    <a:cubicBezTo>
                      <a:pt x="14352" y="581"/>
                      <a:pt x="15515" y="1057"/>
                      <a:pt x="16384" y="1976"/>
                    </a:cubicBezTo>
                    <a:cubicBezTo>
                      <a:pt x="17095" y="2729"/>
                      <a:pt x="17200" y="3566"/>
                      <a:pt x="17598" y="4445"/>
                    </a:cubicBezTo>
                    <a:cubicBezTo>
                      <a:pt x="17744" y="4780"/>
                      <a:pt x="17932" y="4968"/>
                      <a:pt x="18309" y="5031"/>
                    </a:cubicBezTo>
                    <a:cubicBezTo>
                      <a:pt x="18365" y="5041"/>
                      <a:pt x="18420" y="5045"/>
                      <a:pt x="18477" y="5045"/>
                    </a:cubicBezTo>
                    <a:cubicBezTo>
                      <a:pt x="18990" y="5045"/>
                      <a:pt x="19534" y="4672"/>
                      <a:pt x="20093" y="4672"/>
                    </a:cubicBezTo>
                    <a:cubicBezTo>
                      <a:pt x="20119" y="4672"/>
                      <a:pt x="20145" y="4673"/>
                      <a:pt x="20171" y="4675"/>
                    </a:cubicBezTo>
                    <a:cubicBezTo>
                      <a:pt x="21971" y="4759"/>
                      <a:pt x="22933" y="6621"/>
                      <a:pt x="22264" y="8211"/>
                    </a:cubicBezTo>
                    <a:cubicBezTo>
                      <a:pt x="22222" y="8295"/>
                      <a:pt x="22222" y="8378"/>
                      <a:pt x="22264" y="8462"/>
                    </a:cubicBezTo>
                    <a:cubicBezTo>
                      <a:pt x="21950" y="8399"/>
                      <a:pt x="21657" y="8378"/>
                      <a:pt x="21343" y="8378"/>
                    </a:cubicBezTo>
                    <a:cubicBezTo>
                      <a:pt x="21092" y="8378"/>
                      <a:pt x="21092" y="8755"/>
                      <a:pt x="21343" y="8755"/>
                    </a:cubicBezTo>
                    <a:cubicBezTo>
                      <a:pt x="21741" y="8776"/>
                      <a:pt x="22117" y="8839"/>
                      <a:pt x="22494" y="8964"/>
                    </a:cubicBezTo>
                    <a:cubicBezTo>
                      <a:pt x="22787" y="9069"/>
                      <a:pt x="23059" y="9278"/>
                      <a:pt x="23393" y="9320"/>
                    </a:cubicBezTo>
                    <a:cubicBezTo>
                      <a:pt x="23400" y="9321"/>
                      <a:pt x="23406" y="9322"/>
                      <a:pt x="23413" y="9322"/>
                    </a:cubicBezTo>
                    <a:cubicBezTo>
                      <a:pt x="23527" y="9322"/>
                      <a:pt x="23599" y="9148"/>
                      <a:pt x="23540" y="9069"/>
                    </a:cubicBezTo>
                    <a:cubicBezTo>
                      <a:pt x="23435" y="8922"/>
                      <a:pt x="23289" y="8818"/>
                      <a:pt x="23121" y="8734"/>
                    </a:cubicBezTo>
                    <a:cubicBezTo>
                      <a:pt x="23571" y="7929"/>
                      <a:pt x="24204" y="6890"/>
                      <a:pt x="25187" y="6890"/>
                    </a:cubicBezTo>
                    <a:cubicBezTo>
                      <a:pt x="25303" y="6890"/>
                      <a:pt x="25423" y="6904"/>
                      <a:pt x="25549" y="6935"/>
                    </a:cubicBezTo>
                    <a:cubicBezTo>
                      <a:pt x="26448" y="7144"/>
                      <a:pt x="26950" y="8232"/>
                      <a:pt x="27306" y="8985"/>
                    </a:cubicBezTo>
                    <a:cubicBezTo>
                      <a:pt x="27352" y="9085"/>
                      <a:pt x="27444" y="9130"/>
                      <a:pt x="27539" y="9130"/>
                    </a:cubicBezTo>
                    <a:cubicBezTo>
                      <a:pt x="27664" y="9130"/>
                      <a:pt x="27794" y="9053"/>
                      <a:pt x="27829" y="8922"/>
                    </a:cubicBezTo>
                    <a:cubicBezTo>
                      <a:pt x="28354" y="6774"/>
                      <a:pt x="30306" y="5680"/>
                      <a:pt x="32354" y="5680"/>
                    </a:cubicBezTo>
                    <a:cubicBezTo>
                      <a:pt x="32919" y="5680"/>
                      <a:pt x="33492" y="5763"/>
                      <a:pt x="34044" y="5930"/>
                    </a:cubicBezTo>
                    <a:cubicBezTo>
                      <a:pt x="36492" y="6684"/>
                      <a:pt x="37350" y="9194"/>
                      <a:pt x="36282" y="11371"/>
                    </a:cubicBezTo>
                    <a:cubicBezTo>
                      <a:pt x="36220" y="11329"/>
                      <a:pt x="36157" y="11266"/>
                      <a:pt x="36115" y="11224"/>
                    </a:cubicBezTo>
                    <a:cubicBezTo>
                      <a:pt x="35780" y="10910"/>
                      <a:pt x="35404" y="10680"/>
                      <a:pt x="34964" y="10534"/>
                    </a:cubicBezTo>
                    <a:cubicBezTo>
                      <a:pt x="34945" y="10528"/>
                      <a:pt x="34926" y="10526"/>
                      <a:pt x="34909" y="10526"/>
                    </a:cubicBezTo>
                    <a:cubicBezTo>
                      <a:pt x="34725" y="10526"/>
                      <a:pt x="34689" y="10813"/>
                      <a:pt x="34881" y="10889"/>
                    </a:cubicBezTo>
                    <a:cubicBezTo>
                      <a:pt x="35236" y="11036"/>
                      <a:pt x="35571" y="11266"/>
                      <a:pt x="35843" y="11559"/>
                    </a:cubicBezTo>
                    <a:cubicBezTo>
                      <a:pt x="35969" y="11684"/>
                      <a:pt x="36073" y="11831"/>
                      <a:pt x="36157" y="11998"/>
                    </a:cubicBezTo>
                    <a:cubicBezTo>
                      <a:pt x="36241" y="12145"/>
                      <a:pt x="36282" y="12333"/>
                      <a:pt x="36429" y="12459"/>
                    </a:cubicBezTo>
                    <a:cubicBezTo>
                      <a:pt x="36477" y="12500"/>
                      <a:pt x="36529" y="12518"/>
                      <a:pt x="36579" y="12518"/>
                    </a:cubicBezTo>
                    <a:cubicBezTo>
                      <a:pt x="36681" y="12518"/>
                      <a:pt x="36771" y="12439"/>
                      <a:pt x="36785" y="12312"/>
                    </a:cubicBezTo>
                    <a:cubicBezTo>
                      <a:pt x="36785" y="12249"/>
                      <a:pt x="36785" y="12187"/>
                      <a:pt x="36764" y="12124"/>
                    </a:cubicBezTo>
                    <a:cubicBezTo>
                      <a:pt x="37011" y="11967"/>
                      <a:pt x="37251" y="11897"/>
                      <a:pt x="37475" y="11897"/>
                    </a:cubicBezTo>
                    <a:cubicBezTo>
                      <a:pt x="39018" y="11897"/>
                      <a:pt x="39876" y="15162"/>
                      <a:pt x="37977" y="15764"/>
                    </a:cubicBezTo>
                    <a:cubicBezTo>
                      <a:pt x="37705" y="15869"/>
                      <a:pt x="37684" y="16267"/>
                      <a:pt x="37977" y="16350"/>
                    </a:cubicBezTo>
                    <a:cubicBezTo>
                      <a:pt x="39107" y="16643"/>
                      <a:pt x="40070" y="17689"/>
                      <a:pt x="39714" y="18924"/>
                    </a:cubicBezTo>
                    <a:cubicBezTo>
                      <a:pt x="39443" y="19822"/>
                      <a:pt x="38733" y="20198"/>
                      <a:pt x="37918" y="20198"/>
                    </a:cubicBezTo>
                    <a:cubicBezTo>
                      <a:pt x="37726" y="20198"/>
                      <a:pt x="37528" y="20177"/>
                      <a:pt x="37329" y="20138"/>
                    </a:cubicBezTo>
                    <a:cubicBezTo>
                      <a:pt x="37329" y="20117"/>
                      <a:pt x="37308" y="20075"/>
                      <a:pt x="37308" y="20054"/>
                    </a:cubicBezTo>
                    <a:cubicBezTo>
                      <a:pt x="37283" y="20029"/>
                      <a:pt x="37248" y="20017"/>
                      <a:pt x="37216" y="20017"/>
                    </a:cubicBezTo>
                    <a:cubicBezTo>
                      <a:pt x="37165" y="20017"/>
                      <a:pt x="37119" y="20045"/>
                      <a:pt x="37119" y="20096"/>
                    </a:cubicBezTo>
                    <a:cubicBezTo>
                      <a:pt x="36889" y="20096"/>
                      <a:pt x="36785" y="20430"/>
                      <a:pt x="36994" y="20577"/>
                    </a:cubicBezTo>
                    <a:cubicBezTo>
                      <a:pt x="37036" y="20619"/>
                      <a:pt x="37098" y="20640"/>
                      <a:pt x="37140" y="20661"/>
                    </a:cubicBezTo>
                    <a:cubicBezTo>
                      <a:pt x="37182" y="21916"/>
                      <a:pt x="36910" y="23109"/>
                      <a:pt x="35864" y="23862"/>
                    </a:cubicBezTo>
                    <a:cubicBezTo>
                      <a:pt x="35759" y="23883"/>
                      <a:pt x="35655" y="23946"/>
                      <a:pt x="35613" y="24029"/>
                    </a:cubicBezTo>
                    <a:cubicBezTo>
                      <a:pt x="35550" y="24050"/>
                      <a:pt x="35508" y="24092"/>
                      <a:pt x="35466" y="24113"/>
                    </a:cubicBezTo>
                    <a:cubicBezTo>
                      <a:pt x="35048" y="24331"/>
                      <a:pt x="34609" y="24429"/>
                      <a:pt x="34173" y="24429"/>
                    </a:cubicBezTo>
                    <a:cubicBezTo>
                      <a:pt x="33018" y="24429"/>
                      <a:pt x="31895" y="23735"/>
                      <a:pt x="31303" y="22732"/>
                    </a:cubicBezTo>
                    <a:cubicBezTo>
                      <a:pt x="31261" y="22648"/>
                      <a:pt x="31219" y="22565"/>
                      <a:pt x="31156" y="22481"/>
                    </a:cubicBezTo>
                    <a:cubicBezTo>
                      <a:pt x="31097" y="22376"/>
                      <a:pt x="31012" y="22333"/>
                      <a:pt x="30927" y="22333"/>
                    </a:cubicBezTo>
                    <a:cubicBezTo>
                      <a:pt x="30740" y="22333"/>
                      <a:pt x="30553" y="22544"/>
                      <a:pt x="30654" y="22774"/>
                    </a:cubicBezTo>
                    <a:cubicBezTo>
                      <a:pt x="30696" y="22837"/>
                      <a:pt x="30738" y="22920"/>
                      <a:pt x="30780" y="23004"/>
                    </a:cubicBezTo>
                    <a:cubicBezTo>
                      <a:pt x="31888" y="25264"/>
                      <a:pt x="29880" y="27377"/>
                      <a:pt x="27913" y="28360"/>
                    </a:cubicBezTo>
                    <a:cubicBezTo>
                      <a:pt x="27221" y="28694"/>
                      <a:pt x="26419" y="28988"/>
                      <a:pt x="25637" y="28988"/>
                    </a:cubicBezTo>
                    <a:cubicBezTo>
                      <a:pt x="25142" y="28988"/>
                      <a:pt x="24656" y="28870"/>
                      <a:pt x="24210" y="28570"/>
                    </a:cubicBezTo>
                    <a:cubicBezTo>
                      <a:pt x="23310" y="27963"/>
                      <a:pt x="22975" y="26959"/>
                      <a:pt x="22661" y="25954"/>
                    </a:cubicBezTo>
                    <a:cubicBezTo>
                      <a:pt x="22996" y="25954"/>
                      <a:pt x="23331" y="25871"/>
                      <a:pt x="23603" y="25703"/>
                    </a:cubicBezTo>
                    <a:cubicBezTo>
                      <a:pt x="23772" y="25609"/>
                      <a:pt x="23688" y="25380"/>
                      <a:pt x="23532" y="25380"/>
                    </a:cubicBezTo>
                    <a:cubicBezTo>
                      <a:pt x="23515" y="25380"/>
                      <a:pt x="23496" y="25383"/>
                      <a:pt x="23477" y="25389"/>
                    </a:cubicBezTo>
                    <a:cubicBezTo>
                      <a:pt x="23121" y="25473"/>
                      <a:pt x="22808" y="25599"/>
                      <a:pt x="22431" y="25599"/>
                    </a:cubicBezTo>
                    <a:cubicBezTo>
                      <a:pt x="22054" y="25599"/>
                      <a:pt x="21720" y="25536"/>
                      <a:pt x="21385" y="25410"/>
                    </a:cubicBezTo>
                    <a:cubicBezTo>
                      <a:pt x="21372" y="25407"/>
                      <a:pt x="21360" y="25406"/>
                      <a:pt x="21348" y="25406"/>
                    </a:cubicBezTo>
                    <a:cubicBezTo>
                      <a:pt x="21203" y="25406"/>
                      <a:pt x="21124" y="25624"/>
                      <a:pt x="21259" y="25682"/>
                    </a:cubicBezTo>
                    <a:cubicBezTo>
                      <a:pt x="21510" y="25808"/>
                      <a:pt x="21782" y="25892"/>
                      <a:pt x="22075" y="25933"/>
                    </a:cubicBezTo>
                    <a:cubicBezTo>
                      <a:pt x="21448" y="26687"/>
                      <a:pt x="20841" y="27356"/>
                      <a:pt x="19753" y="27356"/>
                    </a:cubicBezTo>
                    <a:cubicBezTo>
                      <a:pt x="18204" y="27335"/>
                      <a:pt x="17367" y="25996"/>
                      <a:pt x="17472" y="24531"/>
                    </a:cubicBezTo>
                    <a:cubicBezTo>
                      <a:pt x="17488" y="24390"/>
                      <a:pt x="17350" y="24284"/>
                      <a:pt x="17219" y="24284"/>
                    </a:cubicBezTo>
                    <a:cubicBezTo>
                      <a:pt x="17175" y="24284"/>
                      <a:pt x="17132" y="24296"/>
                      <a:pt x="17095" y="24322"/>
                    </a:cubicBezTo>
                    <a:cubicBezTo>
                      <a:pt x="16596" y="24636"/>
                      <a:pt x="16065" y="24814"/>
                      <a:pt x="15533" y="24814"/>
                    </a:cubicBezTo>
                    <a:cubicBezTo>
                      <a:pt x="15107" y="24814"/>
                      <a:pt x="14681" y="24699"/>
                      <a:pt x="14271" y="24448"/>
                    </a:cubicBezTo>
                    <a:cubicBezTo>
                      <a:pt x="13413" y="23925"/>
                      <a:pt x="13162" y="23171"/>
                      <a:pt x="12974" y="22230"/>
                    </a:cubicBezTo>
                    <a:cubicBezTo>
                      <a:pt x="12944" y="22127"/>
                      <a:pt x="12864" y="22076"/>
                      <a:pt x="12782" y="22076"/>
                    </a:cubicBezTo>
                    <a:cubicBezTo>
                      <a:pt x="12747" y="22076"/>
                      <a:pt x="12712" y="22085"/>
                      <a:pt x="12681" y="22104"/>
                    </a:cubicBezTo>
                    <a:cubicBezTo>
                      <a:pt x="12694" y="22023"/>
                      <a:pt x="12619" y="21959"/>
                      <a:pt x="12542" y="21959"/>
                    </a:cubicBezTo>
                    <a:cubicBezTo>
                      <a:pt x="12501" y="21959"/>
                      <a:pt x="12459" y="21977"/>
                      <a:pt x="12430" y="22021"/>
                    </a:cubicBezTo>
                    <a:cubicBezTo>
                      <a:pt x="11950" y="22663"/>
                      <a:pt x="11278" y="22977"/>
                      <a:pt x="10630" y="22977"/>
                    </a:cubicBezTo>
                    <a:cubicBezTo>
                      <a:pt x="9779" y="22977"/>
                      <a:pt x="8969" y="22438"/>
                      <a:pt x="8684" y="21393"/>
                    </a:cubicBezTo>
                    <a:cubicBezTo>
                      <a:pt x="8651" y="21261"/>
                      <a:pt x="8556" y="21203"/>
                      <a:pt x="8457" y="21203"/>
                    </a:cubicBezTo>
                    <a:cubicBezTo>
                      <a:pt x="8305" y="21203"/>
                      <a:pt x="8144" y="21337"/>
                      <a:pt x="8182" y="21539"/>
                    </a:cubicBezTo>
                    <a:cubicBezTo>
                      <a:pt x="8471" y="23142"/>
                      <a:pt x="7245" y="23968"/>
                      <a:pt x="5941" y="23968"/>
                    </a:cubicBezTo>
                    <a:cubicBezTo>
                      <a:pt x="5356" y="23968"/>
                      <a:pt x="4756" y="23801"/>
                      <a:pt x="4269" y="23464"/>
                    </a:cubicBezTo>
                    <a:cubicBezTo>
                      <a:pt x="3621" y="23025"/>
                      <a:pt x="3056" y="22418"/>
                      <a:pt x="2909" y="21623"/>
                    </a:cubicBezTo>
                    <a:cubicBezTo>
                      <a:pt x="2658" y="20430"/>
                      <a:pt x="3558" y="19677"/>
                      <a:pt x="4437" y="19008"/>
                    </a:cubicBezTo>
                    <a:cubicBezTo>
                      <a:pt x="4667" y="18840"/>
                      <a:pt x="4583" y="18505"/>
                      <a:pt x="4311" y="18485"/>
                    </a:cubicBezTo>
                    <a:cubicBezTo>
                      <a:pt x="2449" y="18359"/>
                      <a:pt x="796" y="16099"/>
                      <a:pt x="838" y="14321"/>
                    </a:cubicBezTo>
                    <a:cubicBezTo>
                      <a:pt x="887" y="12429"/>
                      <a:pt x="2864" y="11727"/>
                      <a:pt x="4602" y="11727"/>
                    </a:cubicBezTo>
                    <a:cubicBezTo>
                      <a:pt x="5074" y="11727"/>
                      <a:pt x="5529" y="11779"/>
                      <a:pt x="5922" y="11873"/>
                    </a:cubicBezTo>
                    <a:cubicBezTo>
                      <a:pt x="5797" y="12333"/>
                      <a:pt x="5755" y="12814"/>
                      <a:pt x="5797" y="13233"/>
                    </a:cubicBezTo>
                    <a:cubicBezTo>
                      <a:pt x="5807" y="13319"/>
                      <a:pt x="5885" y="13366"/>
                      <a:pt x="5957" y="13366"/>
                    </a:cubicBezTo>
                    <a:cubicBezTo>
                      <a:pt x="6026" y="13366"/>
                      <a:pt x="6090" y="13324"/>
                      <a:pt x="6090" y="13233"/>
                    </a:cubicBezTo>
                    <a:cubicBezTo>
                      <a:pt x="6048" y="12647"/>
                      <a:pt x="6152" y="12082"/>
                      <a:pt x="6424" y="11580"/>
                    </a:cubicBezTo>
                    <a:cubicBezTo>
                      <a:pt x="6676" y="11078"/>
                      <a:pt x="7052" y="10764"/>
                      <a:pt x="7408" y="10366"/>
                    </a:cubicBezTo>
                    <a:cubicBezTo>
                      <a:pt x="7515" y="10241"/>
                      <a:pt x="7409" y="10055"/>
                      <a:pt x="7259" y="10055"/>
                    </a:cubicBezTo>
                    <a:cubicBezTo>
                      <a:pt x="7233" y="10055"/>
                      <a:pt x="7205" y="10061"/>
                      <a:pt x="7178" y="10073"/>
                    </a:cubicBezTo>
                    <a:cubicBezTo>
                      <a:pt x="6759" y="10303"/>
                      <a:pt x="6424" y="10680"/>
                      <a:pt x="6194" y="11140"/>
                    </a:cubicBezTo>
                    <a:cubicBezTo>
                      <a:pt x="6194" y="11140"/>
                      <a:pt x="6194" y="11140"/>
                      <a:pt x="6194" y="11119"/>
                    </a:cubicBezTo>
                    <a:cubicBezTo>
                      <a:pt x="5085" y="10324"/>
                      <a:pt x="5002" y="8609"/>
                      <a:pt x="6006" y="7688"/>
                    </a:cubicBezTo>
                    <a:cubicBezTo>
                      <a:pt x="6515" y="7227"/>
                      <a:pt x="7158" y="7033"/>
                      <a:pt x="7812" y="7033"/>
                    </a:cubicBezTo>
                    <a:cubicBezTo>
                      <a:pt x="8287" y="7033"/>
                      <a:pt x="8767" y="7135"/>
                      <a:pt x="9207" y="7311"/>
                    </a:cubicBezTo>
                    <a:cubicBezTo>
                      <a:pt x="9240" y="7323"/>
                      <a:pt x="9272" y="7329"/>
                      <a:pt x="9301" y="7329"/>
                    </a:cubicBezTo>
                    <a:cubicBezTo>
                      <a:pt x="9530" y="7329"/>
                      <a:pt x="9630" y="6995"/>
                      <a:pt x="9500" y="6809"/>
                    </a:cubicBezTo>
                    <a:cubicBezTo>
                      <a:pt x="8015" y="4989"/>
                      <a:pt x="8956" y="2415"/>
                      <a:pt x="10797" y="1264"/>
                    </a:cubicBezTo>
                    <a:cubicBezTo>
                      <a:pt x="11538" y="805"/>
                      <a:pt x="12358" y="581"/>
                      <a:pt x="13169" y="581"/>
                    </a:cubicBezTo>
                    <a:close/>
                    <a:moveTo>
                      <a:pt x="12555" y="22314"/>
                    </a:moveTo>
                    <a:lnTo>
                      <a:pt x="12555" y="22314"/>
                    </a:lnTo>
                    <a:cubicBezTo>
                      <a:pt x="12411" y="24176"/>
                      <a:pt x="13942" y="25287"/>
                      <a:pt x="15532" y="25287"/>
                    </a:cubicBezTo>
                    <a:cubicBezTo>
                      <a:pt x="16014" y="25287"/>
                      <a:pt x="16501" y="25185"/>
                      <a:pt x="16949" y="24971"/>
                    </a:cubicBezTo>
                    <a:cubicBezTo>
                      <a:pt x="17012" y="26289"/>
                      <a:pt x="17744" y="27503"/>
                      <a:pt x="19104" y="27796"/>
                    </a:cubicBezTo>
                    <a:cubicBezTo>
                      <a:pt x="19304" y="27840"/>
                      <a:pt x="19495" y="27861"/>
                      <a:pt x="19678" y="27861"/>
                    </a:cubicBezTo>
                    <a:cubicBezTo>
                      <a:pt x="20781" y="27861"/>
                      <a:pt x="21594" y="27103"/>
                      <a:pt x="22222" y="26205"/>
                    </a:cubicBezTo>
                    <a:cubicBezTo>
                      <a:pt x="22456" y="28327"/>
                      <a:pt x="24016" y="29483"/>
                      <a:pt x="25844" y="29483"/>
                    </a:cubicBezTo>
                    <a:cubicBezTo>
                      <a:pt x="26468" y="29483"/>
                      <a:pt x="27122" y="29349"/>
                      <a:pt x="27767" y="29072"/>
                    </a:cubicBezTo>
                    <a:cubicBezTo>
                      <a:pt x="29796" y="28193"/>
                      <a:pt x="31826" y="26268"/>
                      <a:pt x="31679" y="24071"/>
                    </a:cubicBezTo>
                    <a:lnTo>
                      <a:pt x="31679" y="24071"/>
                    </a:lnTo>
                    <a:cubicBezTo>
                      <a:pt x="32370" y="24650"/>
                      <a:pt x="33252" y="25000"/>
                      <a:pt x="34151" y="25000"/>
                    </a:cubicBezTo>
                    <a:cubicBezTo>
                      <a:pt x="34585" y="25000"/>
                      <a:pt x="35023" y="24918"/>
                      <a:pt x="35445" y="24741"/>
                    </a:cubicBezTo>
                    <a:cubicBezTo>
                      <a:pt x="35508" y="24699"/>
                      <a:pt x="35571" y="24678"/>
                      <a:pt x="35655" y="24636"/>
                    </a:cubicBezTo>
                    <a:cubicBezTo>
                      <a:pt x="36073" y="26875"/>
                      <a:pt x="36471" y="29114"/>
                      <a:pt x="36785" y="31353"/>
                    </a:cubicBezTo>
                    <a:cubicBezTo>
                      <a:pt x="35503" y="30705"/>
                      <a:pt x="34032" y="30540"/>
                      <a:pt x="32582" y="30540"/>
                    </a:cubicBezTo>
                    <a:cubicBezTo>
                      <a:pt x="31878" y="30540"/>
                      <a:pt x="31178" y="30579"/>
                      <a:pt x="30508" y="30620"/>
                    </a:cubicBezTo>
                    <a:cubicBezTo>
                      <a:pt x="27850" y="30809"/>
                      <a:pt x="25214" y="31227"/>
                      <a:pt x="22598" y="31625"/>
                    </a:cubicBezTo>
                    <a:cubicBezTo>
                      <a:pt x="19738" y="32050"/>
                      <a:pt x="16931" y="32378"/>
                      <a:pt x="14137" y="32378"/>
                    </a:cubicBezTo>
                    <a:cubicBezTo>
                      <a:pt x="11434" y="32378"/>
                      <a:pt x="8743" y="32071"/>
                      <a:pt x="6027" y="31248"/>
                    </a:cubicBezTo>
                    <a:cubicBezTo>
                      <a:pt x="6215" y="28988"/>
                      <a:pt x="6424" y="26728"/>
                      <a:pt x="6634" y="24469"/>
                    </a:cubicBezTo>
                    <a:cubicBezTo>
                      <a:pt x="7638" y="24218"/>
                      <a:pt x="8475" y="23506"/>
                      <a:pt x="8684" y="22481"/>
                    </a:cubicBezTo>
                    <a:cubicBezTo>
                      <a:pt x="9181" y="23081"/>
                      <a:pt x="9897" y="23410"/>
                      <a:pt x="10610" y="23410"/>
                    </a:cubicBezTo>
                    <a:cubicBezTo>
                      <a:pt x="11340" y="23410"/>
                      <a:pt x="12068" y="23065"/>
                      <a:pt x="12555" y="22314"/>
                    </a:cubicBezTo>
                    <a:close/>
                    <a:moveTo>
                      <a:pt x="38877" y="26415"/>
                    </a:moveTo>
                    <a:cubicBezTo>
                      <a:pt x="38898" y="26436"/>
                      <a:pt x="38940" y="26436"/>
                      <a:pt x="38982" y="26436"/>
                    </a:cubicBezTo>
                    <a:cubicBezTo>
                      <a:pt x="39024" y="26435"/>
                      <a:pt x="39066" y="26434"/>
                      <a:pt x="39108" y="26434"/>
                    </a:cubicBezTo>
                    <a:cubicBezTo>
                      <a:pt x="42851" y="26434"/>
                      <a:pt x="45575" y="29198"/>
                      <a:pt x="45761" y="32964"/>
                    </a:cubicBezTo>
                    <a:cubicBezTo>
                      <a:pt x="45845" y="34700"/>
                      <a:pt x="45342" y="36416"/>
                      <a:pt x="44484" y="37902"/>
                    </a:cubicBezTo>
                    <a:cubicBezTo>
                      <a:pt x="43710" y="39268"/>
                      <a:pt x="42200" y="41547"/>
                      <a:pt x="40439" y="41547"/>
                    </a:cubicBezTo>
                    <a:cubicBezTo>
                      <a:pt x="40393" y="41547"/>
                      <a:pt x="40346" y="41546"/>
                      <a:pt x="40300" y="41542"/>
                    </a:cubicBezTo>
                    <a:cubicBezTo>
                      <a:pt x="40091" y="36479"/>
                      <a:pt x="39505" y="31436"/>
                      <a:pt x="38877" y="26415"/>
                    </a:cubicBezTo>
                    <a:close/>
                    <a:moveTo>
                      <a:pt x="31489" y="31128"/>
                    </a:moveTo>
                    <a:cubicBezTo>
                      <a:pt x="33289" y="31128"/>
                      <a:pt x="35062" y="31346"/>
                      <a:pt x="36764" y="31938"/>
                    </a:cubicBezTo>
                    <a:cubicBezTo>
                      <a:pt x="36806" y="31959"/>
                      <a:pt x="36847" y="31959"/>
                      <a:pt x="36868" y="31959"/>
                    </a:cubicBezTo>
                    <a:cubicBezTo>
                      <a:pt x="37203" y="34324"/>
                      <a:pt x="37475" y="36688"/>
                      <a:pt x="37663" y="39052"/>
                    </a:cubicBezTo>
                    <a:cubicBezTo>
                      <a:pt x="37768" y="40245"/>
                      <a:pt x="37852" y="41417"/>
                      <a:pt x="37914" y="42609"/>
                    </a:cubicBezTo>
                    <a:cubicBezTo>
                      <a:pt x="37998" y="43802"/>
                      <a:pt x="38354" y="45288"/>
                      <a:pt x="37454" y="46187"/>
                    </a:cubicBezTo>
                    <a:cubicBezTo>
                      <a:pt x="36955" y="46686"/>
                      <a:pt x="36180" y="46794"/>
                      <a:pt x="35389" y="46794"/>
                    </a:cubicBezTo>
                    <a:cubicBezTo>
                      <a:pt x="34786" y="46794"/>
                      <a:pt x="34174" y="46731"/>
                      <a:pt x="33667" y="46731"/>
                    </a:cubicBezTo>
                    <a:lnTo>
                      <a:pt x="29775" y="46731"/>
                    </a:lnTo>
                    <a:cubicBezTo>
                      <a:pt x="24963" y="46710"/>
                      <a:pt x="20129" y="46669"/>
                      <a:pt x="15296" y="46585"/>
                    </a:cubicBezTo>
                    <a:cubicBezTo>
                      <a:pt x="12806" y="46543"/>
                      <a:pt x="10295" y="46480"/>
                      <a:pt x="7805" y="46418"/>
                    </a:cubicBezTo>
                    <a:cubicBezTo>
                      <a:pt x="7565" y="46418"/>
                      <a:pt x="7246" y="46444"/>
                      <a:pt x="6932" y="46444"/>
                    </a:cubicBezTo>
                    <a:cubicBezTo>
                      <a:pt x="6618" y="46444"/>
                      <a:pt x="6309" y="46418"/>
                      <a:pt x="6090" y="46313"/>
                    </a:cubicBezTo>
                    <a:cubicBezTo>
                      <a:pt x="5274" y="45894"/>
                      <a:pt x="5106" y="45078"/>
                      <a:pt x="5127" y="44262"/>
                    </a:cubicBezTo>
                    <a:cubicBezTo>
                      <a:pt x="5148" y="43112"/>
                      <a:pt x="5253" y="41940"/>
                      <a:pt x="5315" y="40789"/>
                    </a:cubicBezTo>
                    <a:cubicBezTo>
                      <a:pt x="5504" y="37734"/>
                      <a:pt x="5734" y="34700"/>
                      <a:pt x="5985" y="31666"/>
                    </a:cubicBezTo>
                    <a:cubicBezTo>
                      <a:pt x="8470" y="32700"/>
                      <a:pt x="11167" y="33050"/>
                      <a:pt x="13876" y="33050"/>
                    </a:cubicBezTo>
                    <a:cubicBezTo>
                      <a:pt x="16050" y="33050"/>
                      <a:pt x="18231" y="32825"/>
                      <a:pt x="20318" y="32545"/>
                    </a:cubicBezTo>
                    <a:cubicBezTo>
                      <a:pt x="23903" y="32065"/>
                      <a:pt x="27755" y="31128"/>
                      <a:pt x="31489" y="31128"/>
                    </a:cubicBezTo>
                    <a:close/>
                    <a:moveTo>
                      <a:pt x="37622" y="21728"/>
                    </a:moveTo>
                    <a:cubicBezTo>
                      <a:pt x="38333" y="27126"/>
                      <a:pt x="39023" y="32545"/>
                      <a:pt x="39442" y="37964"/>
                    </a:cubicBezTo>
                    <a:cubicBezTo>
                      <a:pt x="39651" y="40726"/>
                      <a:pt x="40049" y="43677"/>
                      <a:pt x="39526" y="46438"/>
                    </a:cubicBezTo>
                    <a:cubicBezTo>
                      <a:pt x="39421" y="47024"/>
                      <a:pt x="39275" y="47715"/>
                      <a:pt x="38982" y="48238"/>
                    </a:cubicBezTo>
                    <a:cubicBezTo>
                      <a:pt x="38375" y="49326"/>
                      <a:pt x="37538" y="49410"/>
                      <a:pt x="36471" y="49431"/>
                    </a:cubicBezTo>
                    <a:cubicBezTo>
                      <a:pt x="35006" y="49472"/>
                      <a:pt x="33541" y="49514"/>
                      <a:pt x="32098" y="49535"/>
                    </a:cubicBezTo>
                    <a:cubicBezTo>
                      <a:pt x="29611" y="49580"/>
                      <a:pt x="27127" y="49602"/>
                      <a:pt x="24645" y="49602"/>
                    </a:cubicBezTo>
                    <a:cubicBezTo>
                      <a:pt x="21384" y="49602"/>
                      <a:pt x="18124" y="49565"/>
                      <a:pt x="14857" y="49493"/>
                    </a:cubicBezTo>
                    <a:cubicBezTo>
                      <a:pt x="12032" y="49410"/>
                      <a:pt x="9207" y="49347"/>
                      <a:pt x="6383" y="49200"/>
                    </a:cubicBezTo>
                    <a:cubicBezTo>
                      <a:pt x="4960" y="49117"/>
                      <a:pt x="3223" y="48970"/>
                      <a:pt x="2679" y="47380"/>
                    </a:cubicBezTo>
                    <a:cubicBezTo>
                      <a:pt x="2219" y="46041"/>
                      <a:pt x="2637" y="44430"/>
                      <a:pt x="2826" y="43070"/>
                    </a:cubicBezTo>
                    <a:cubicBezTo>
                      <a:pt x="3663" y="36897"/>
                      <a:pt x="4520" y="30704"/>
                      <a:pt x="5211" y="24511"/>
                    </a:cubicBezTo>
                    <a:cubicBezTo>
                      <a:pt x="5418" y="24547"/>
                      <a:pt x="5631" y="24569"/>
                      <a:pt x="5844" y="24569"/>
                    </a:cubicBezTo>
                    <a:cubicBezTo>
                      <a:pt x="5997" y="24569"/>
                      <a:pt x="6150" y="24558"/>
                      <a:pt x="6299" y="24531"/>
                    </a:cubicBezTo>
                    <a:lnTo>
                      <a:pt x="6299" y="24531"/>
                    </a:lnTo>
                    <a:cubicBezTo>
                      <a:pt x="5587" y="30097"/>
                      <a:pt x="5064" y="35684"/>
                      <a:pt x="4709" y="41291"/>
                    </a:cubicBezTo>
                    <a:cubicBezTo>
                      <a:pt x="4625" y="42756"/>
                      <a:pt x="3872" y="45664"/>
                      <a:pt x="5420" y="46648"/>
                    </a:cubicBezTo>
                    <a:cubicBezTo>
                      <a:pt x="6090" y="47087"/>
                      <a:pt x="7031" y="47003"/>
                      <a:pt x="7805" y="47024"/>
                    </a:cubicBezTo>
                    <a:cubicBezTo>
                      <a:pt x="9270" y="47066"/>
                      <a:pt x="10735" y="47087"/>
                      <a:pt x="12199" y="47129"/>
                    </a:cubicBezTo>
                    <a:cubicBezTo>
                      <a:pt x="17974" y="47255"/>
                      <a:pt x="23749" y="47317"/>
                      <a:pt x="29524" y="47359"/>
                    </a:cubicBezTo>
                    <a:lnTo>
                      <a:pt x="33667" y="47359"/>
                    </a:lnTo>
                    <a:cubicBezTo>
                      <a:pt x="34279" y="47359"/>
                      <a:pt x="34964" y="47419"/>
                      <a:pt x="35640" y="47419"/>
                    </a:cubicBezTo>
                    <a:cubicBezTo>
                      <a:pt x="36165" y="47419"/>
                      <a:pt x="36685" y="47383"/>
                      <a:pt x="37161" y="47255"/>
                    </a:cubicBezTo>
                    <a:cubicBezTo>
                      <a:pt x="39065" y="46710"/>
                      <a:pt x="38647" y="44367"/>
                      <a:pt x="38563" y="42861"/>
                    </a:cubicBezTo>
                    <a:cubicBezTo>
                      <a:pt x="38228" y="36625"/>
                      <a:pt x="37433" y="30411"/>
                      <a:pt x="36199" y="24280"/>
                    </a:cubicBezTo>
                    <a:cubicBezTo>
                      <a:pt x="36952" y="23653"/>
                      <a:pt x="37517" y="22711"/>
                      <a:pt x="37622" y="21728"/>
                    </a:cubicBezTo>
                    <a:close/>
                    <a:moveTo>
                      <a:pt x="13371" y="0"/>
                    </a:moveTo>
                    <a:cubicBezTo>
                      <a:pt x="10060" y="0"/>
                      <a:pt x="6799" y="3426"/>
                      <a:pt x="8580" y="6537"/>
                    </a:cubicBezTo>
                    <a:cubicBezTo>
                      <a:pt x="8353" y="6500"/>
                      <a:pt x="8122" y="6481"/>
                      <a:pt x="7891" y="6481"/>
                    </a:cubicBezTo>
                    <a:cubicBezTo>
                      <a:pt x="6821" y="6481"/>
                      <a:pt x="5758" y="6895"/>
                      <a:pt x="5190" y="7876"/>
                    </a:cubicBezTo>
                    <a:cubicBezTo>
                      <a:pt x="4499" y="9027"/>
                      <a:pt x="4813" y="10492"/>
                      <a:pt x="5859" y="11287"/>
                    </a:cubicBezTo>
                    <a:cubicBezTo>
                      <a:pt x="5469" y="11202"/>
                      <a:pt x="5041" y="11158"/>
                      <a:pt x="4601" y="11158"/>
                    </a:cubicBezTo>
                    <a:cubicBezTo>
                      <a:pt x="2656" y="11158"/>
                      <a:pt x="470" y="12022"/>
                      <a:pt x="231" y="14070"/>
                    </a:cubicBezTo>
                    <a:cubicBezTo>
                      <a:pt x="1" y="16036"/>
                      <a:pt x="1738" y="18359"/>
                      <a:pt x="3642" y="18924"/>
                    </a:cubicBezTo>
                    <a:cubicBezTo>
                      <a:pt x="2826" y="19593"/>
                      <a:pt x="2114" y="20410"/>
                      <a:pt x="2261" y="21539"/>
                    </a:cubicBezTo>
                    <a:cubicBezTo>
                      <a:pt x="2407" y="22711"/>
                      <a:pt x="3453" y="23757"/>
                      <a:pt x="4458" y="24259"/>
                    </a:cubicBezTo>
                    <a:cubicBezTo>
                      <a:pt x="4583" y="24301"/>
                      <a:pt x="4709" y="24364"/>
                      <a:pt x="4834" y="24406"/>
                    </a:cubicBezTo>
                    <a:cubicBezTo>
                      <a:pt x="3809" y="30809"/>
                      <a:pt x="2993" y="37232"/>
                      <a:pt x="2114" y="43677"/>
                    </a:cubicBezTo>
                    <a:cubicBezTo>
                      <a:pt x="1863" y="45539"/>
                      <a:pt x="1445" y="47945"/>
                      <a:pt x="3307" y="49138"/>
                    </a:cubicBezTo>
                    <a:cubicBezTo>
                      <a:pt x="4102" y="49640"/>
                      <a:pt x="5085" y="49744"/>
                      <a:pt x="6006" y="49807"/>
                    </a:cubicBezTo>
                    <a:cubicBezTo>
                      <a:pt x="7659" y="49912"/>
                      <a:pt x="9333" y="49954"/>
                      <a:pt x="11007" y="49996"/>
                    </a:cubicBezTo>
                    <a:cubicBezTo>
                      <a:pt x="15501" y="50154"/>
                      <a:pt x="20004" y="50224"/>
                      <a:pt x="24505" y="50224"/>
                    </a:cubicBezTo>
                    <a:cubicBezTo>
                      <a:pt x="26521" y="50224"/>
                      <a:pt x="28536" y="50210"/>
                      <a:pt x="30549" y="50184"/>
                    </a:cubicBezTo>
                    <a:cubicBezTo>
                      <a:pt x="32181" y="50163"/>
                      <a:pt x="33813" y="50121"/>
                      <a:pt x="35425" y="50079"/>
                    </a:cubicBezTo>
                    <a:cubicBezTo>
                      <a:pt x="35498" y="50078"/>
                      <a:pt x="35574" y="50077"/>
                      <a:pt x="35650" y="50077"/>
                    </a:cubicBezTo>
                    <a:cubicBezTo>
                      <a:pt x="35889" y="50077"/>
                      <a:pt x="36142" y="50082"/>
                      <a:pt x="36399" y="50082"/>
                    </a:cubicBezTo>
                    <a:cubicBezTo>
                      <a:pt x="37257" y="50082"/>
                      <a:pt x="38170" y="50024"/>
                      <a:pt x="38814" y="49514"/>
                    </a:cubicBezTo>
                    <a:cubicBezTo>
                      <a:pt x="40174" y="48447"/>
                      <a:pt x="40383" y="46083"/>
                      <a:pt x="40383" y="44200"/>
                    </a:cubicBezTo>
                    <a:cubicBezTo>
                      <a:pt x="40383" y="43739"/>
                      <a:pt x="40363" y="43321"/>
                      <a:pt x="40342" y="42923"/>
                    </a:cubicBezTo>
                    <a:cubicBezTo>
                      <a:pt x="40342" y="42568"/>
                      <a:pt x="40321" y="42212"/>
                      <a:pt x="40321" y="41856"/>
                    </a:cubicBezTo>
                    <a:lnTo>
                      <a:pt x="40321" y="41856"/>
                    </a:lnTo>
                    <a:cubicBezTo>
                      <a:pt x="40459" y="41881"/>
                      <a:pt x="40596" y="41892"/>
                      <a:pt x="40730" y="41892"/>
                    </a:cubicBezTo>
                    <a:cubicBezTo>
                      <a:pt x="42315" y="41892"/>
                      <a:pt x="43575" y="40269"/>
                      <a:pt x="44443" y="39073"/>
                    </a:cubicBezTo>
                    <a:cubicBezTo>
                      <a:pt x="45677" y="37295"/>
                      <a:pt x="46451" y="35161"/>
                      <a:pt x="46368" y="32964"/>
                    </a:cubicBezTo>
                    <a:cubicBezTo>
                      <a:pt x="46232" y="29418"/>
                      <a:pt x="43512" y="25800"/>
                      <a:pt x="39803" y="25800"/>
                    </a:cubicBezTo>
                    <a:cubicBezTo>
                      <a:pt x="39508" y="25800"/>
                      <a:pt x="39206" y="25823"/>
                      <a:pt x="38898" y="25871"/>
                    </a:cubicBezTo>
                    <a:cubicBezTo>
                      <a:pt x="38856" y="25892"/>
                      <a:pt x="38835" y="25892"/>
                      <a:pt x="38793" y="25912"/>
                    </a:cubicBezTo>
                    <a:lnTo>
                      <a:pt x="38479" y="23506"/>
                    </a:lnTo>
                    <a:lnTo>
                      <a:pt x="38438" y="23171"/>
                    </a:lnTo>
                    <a:cubicBezTo>
                      <a:pt x="38354" y="22418"/>
                      <a:pt x="38249" y="21665"/>
                      <a:pt x="38145" y="20912"/>
                    </a:cubicBezTo>
                    <a:cubicBezTo>
                      <a:pt x="38145" y="20891"/>
                      <a:pt x="38145" y="20870"/>
                      <a:pt x="38145" y="20870"/>
                    </a:cubicBezTo>
                    <a:cubicBezTo>
                      <a:pt x="39065" y="20807"/>
                      <a:pt x="39986" y="20138"/>
                      <a:pt x="40300" y="19259"/>
                    </a:cubicBezTo>
                    <a:cubicBezTo>
                      <a:pt x="40781" y="17920"/>
                      <a:pt x="39923" y="16622"/>
                      <a:pt x="38751" y="16016"/>
                    </a:cubicBezTo>
                    <a:cubicBezTo>
                      <a:pt x="40461" y="14752"/>
                      <a:pt x="39266" y="11409"/>
                      <a:pt x="37556" y="11409"/>
                    </a:cubicBezTo>
                    <a:cubicBezTo>
                      <a:pt x="37340" y="11409"/>
                      <a:pt x="37116" y="11463"/>
                      <a:pt x="36889" y="11580"/>
                    </a:cubicBezTo>
                    <a:cubicBezTo>
                      <a:pt x="38207" y="9341"/>
                      <a:pt x="36952" y="6370"/>
                      <a:pt x="34567" y="5470"/>
                    </a:cubicBezTo>
                    <a:cubicBezTo>
                      <a:pt x="33872" y="5205"/>
                      <a:pt x="33122" y="5074"/>
                      <a:pt x="32375" y="5074"/>
                    </a:cubicBezTo>
                    <a:cubicBezTo>
                      <a:pt x="30289" y="5074"/>
                      <a:pt x="28229" y="6098"/>
                      <a:pt x="27474" y="8086"/>
                    </a:cubicBezTo>
                    <a:cubicBezTo>
                      <a:pt x="26992" y="7228"/>
                      <a:pt x="26323" y="6391"/>
                      <a:pt x="25298" y="6370"/>
                    </a:cubicBezTo>
                    <a:cubicBezTo>
                      <a:pt x="25286" y="6370"/>
                      <a:pt x="25275" y="6369"/>
                      <a:pt x="25263" y="6369"/>
                    </a:cubicBezTo>
                    <a:cubicBezTo>
                      <a:pt x="24090" y="6369"/>
                      <a:pt x="23347" y="7425"/>
                      <a:pt x="22849" y="8399"/>
                    </a:cubicBezTo>
                    <a:cubicBezTo>
                      <a:pt x="23561" y="6537"/>
                      <a:pt x="22619" y="4403"/>
                      <a:pt x="20527" y="4089"/>
                    </a:cubicBezTo>
                    <a:cubicBezTo>
                      <a:pt x="20422" y="4074"/>
                      <a:pt x="20324" y="4068"/>
                      <a:pt x="20230" y="4068"/>
                    </a:cubicBezTo>
                    <a:cubicBezTo>
                      <a:pt x="19795" y="4068"/>
                      <a:pt x="19447" y="4201"/>
                      <a:pt x="19000" y="4236"/>
                    </a:cubicBezTo>
                    <a:cubicBezTo>
                      <a:pt x="18914" y="4241"/>
                      <a:pt x="18838" y="4245"/>
                      <a:pt x="18771" y="4245"/>
                    </a:cubicBezTo>
                    <a:cubicBezTo>
                      <a:pt x="18350" y="4245"/>
                      <a:pt x="18269" y="4111"/>
                      <a:pt x="18016" y="3587"/>
                    </a:cubicBezTo>
                    <a:cubicBezTo>
                      <a:pt x="17932" y="3399"/>
                      <a:pt x="17891" y="3189"/>
                      <a:pt x="17786" y="3001"/>
                    </a:cubicBezTo>
                    <a:cubicBezTo>
                      <a:pt x="17326" y="1913"/>
                      <a:pt x="16468" y="1034"/>
                      <a:pt x="15422" y="490"/>
                    </a:cubicBezTo>
                    <a:cubicBezTo>
                      <a:pt x="14767" y="152"/>
                      <a:pt x="14068" y="0"/>
                      <a:pt x="1337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359" name="Google Shape;15359;p43"/>
          <p:cNvGrpSpPr/>
          <p:nvPr/>
        </p:nvGrpSpPr>
        <p:grpSpPr>
          <a:xfrm rot="1090442">
            <a:off x="2141860" y="276204"/>
            <a:ext cx="492840" cy="700973"/>
            <a:chOff x="6462477" y="488283"/>
            <a:chExt cx="492847" cy="700983"/>
          </a:xfrm>
        </p:grpSpPr>
        <p:grpSp>
          <p:nvGrpSpPr>
            <p:cNvPr id="15360" name="Google Shape;15360;p43"/>
            <p:cNvGrpSpPr/>
            <p:nvPr/>
          </p:nvGrpSpPr>
          <p:grpSpPr>
            <a:xfrm>
              <a:off x="6462477" y="488283"/>
              <a:ext cx="492847" cy="700983"/>
              <a:chOff x="6614877" y="640683"/>
              <a:chExt cx="492847" cy="700983"/>
            </a:xfrm>
          </p:grpSpPr>
          <p:sp>
            <p:nvSpPr>
              <p:cNvPr id="15361" name="Google Shape;15361;p43"/>
              <p:cNvSpPr/>
              <p:nvPr/>
            </p:nvSpPr>
            <p:spPr>
              <a:xfrm rot="-844002">
                <a:off x="6744238" y="805551"/>
                <a:ext cx="247511" cy="448214"/>
              </a:xfrm>
              <a:custGeom>
                <a:rect b="b" l="l" r="r" t="t"/>
                <a:pathLst>
                  <a:path extrusionOk="0" h="32739" w="18079">
                    <a:moveTo>
                      <a:pt x="2535" y="1960"/>
                    </a:moveTo>
                    <a:cubicBezTo>
                      <a:pt x="2590" y="1960"/>
                      <a:pt x="2648" y="1997"/>
                      <a:pt x="2658" y="2070"/>
                    </a:cubicBezTo>
                    <a:cubicBezTo>
                      <a:pt x="2679" y="2321"/>
                      <a:pt x="2805" y="2531"/>
                      <a:pt x="3035" y="2656"/>
                    </a:cubicBezTo>
                    <a:cubicBezTo>
                      <a:pt x="3119" y="2593"/>
                      <a:pt x="3202" y="2510"/>
                      <a:pt x="3286" y="2447"/>
                    </a:cubicBezTo>
                    <a:cubicBezTo>
                      <a:pt x="3302" y="2437"/>
                      <a:pt x="3318" y="2433"/>
                      <a:pt x="3334" y="2433"/>
                    </a:cubicBezTo>
                    <a:cubicBezTo>
                      <a:pt x="3424" y="2433"/>
                      <a:pt x="3503" y="2564"/>
                      <a:pt x="3432" y="2635"/>
                    </a:cubicBezTo>
                    <a:cubicBezTo>
                      <a:pt x="3328" y="2719"/>
                      <a:pt x="3223" y="2823"/>
                      <a:pt x="3119" y="2907"/>
                    </a:cubicBezTo>
                    <a:cubicBezTo>
                      <a:pt x="3094" y="2932"/>
                      <a:pt x="3069" y="2942"/>
                      <a:pt x="3041" y="2942"/>
                    </a:cubicBezTo>
                    <a:cubicBezTo>
                      <a:pt x="3020" y="2942"/>
                      <a:pt x="2998" y="2937"/>
                      <a:pt x="2972" y="2928"/>
                    </a:cubicBezTo>
                    <a:cubicBezTo>
                      <a:pt x="2637" y="2761"/>
                      <a:pt x="2428" y="2447"/>
                      <a:pt x="2428" y="2070"/>
                    </a:cubicBezTo>
                    <a:cubicBezTo>
                      <a:pt x="2428" y="1997"/>
                      <a:pt x="2480" y="1960"/>
                      <a:pt x="2535" y="1960"/>
                    </a:cubicBezTo>
                    <a:close/>
                    <a:moveTo>
                      <a:pt x="5352" y="2884"/>
                    </a:moveTo>
                    <a:cubicBezTo>
                      <a:pt x="5430" y="2884"/>
                      <a:pt x="5505" y="2974"/>
                      <a:pt x="5462" y="3075"/>
                    </a:cubicBezTo>
                    <a:cubicBezTo>
                      <a:pt x="5261" y="3476"/>
                      <a:pt x="5657" y="3935"/>
                      <a:pt x="6078" y="3935"/>
                    </a:cubicBezTo>
                    <a:cubicBezTo>
                      <a:pt x="6096" y="3935"/>
                      <a:pt x="6114" y="3934"/>
                      <a:pt x="6132" y="3932"/>
                    </a:cubicBezTo>
                    <a:cubicBezTo>
                      <a:pt x="6138" y="3932"/>
                      <a:pt x="6144" y="3931"/>
                      <a:pt x="6150" y="3931"/>
                    </a:cubicBezTo>
                    <a:cubicBezTo>
                      <a:pt x="6302" y="3931"/>
                      <a:pt x="6335" y="4185"/>
                      <a:pt x="6173" y="4225"/>
                    </a:cubicBezTo>
                    <a:cubicBezTo>
                      <a:pt x="6121" y="4237"/>
                      <a:pt x="6069" y="4242"/>
                      <a:pt x="6018" y="4242"/>
                    </a:cubicBezTo>
                    <a:cubicBezTo>
                      <a:pt x="5418" y="4242"/>
                      <a:pt x="4944" y="3489"/>
                      <a:pt x="5253" y="2949"/>
                    </a:cubicBezTo>
                    <a:cubicBezTo>
                      <a:pt x="5279" y="2903"/>
                      <a:pt x="5316" y="2884"/>
                      <a:pt x="5352" y="2884"/>
                    </a:cubicBezTo>
                    <a:close/>
                    <a:moveTo>
                      <a:pt x="2534" y="3827"/>
                    </a:moveTo>
                    <a:cubicBezTo>
                      <a:pt x="2540" y="3827"/>
                      <a:pt x="2547" y="3827"/>
                      <a:pt x="2554" y="3828"/>
                    </a:cubicBezTo>
                    <a:lnTo>
                      <a:pt x="3160" y="3828"/>
                    </a:lnTo>
                    <a:cubicBezTo>
                      <a:pt x="3223" y="3828"/>
                      <a:pt x="3265" y="3870"/>
                      <a:pt x="3286" y="3932"/>
                    </a:cubicBezTo>
                    <a:cubicBezTo>
                      <a:pt x="3328" y="4058"/>
                      <a:pt x="3370" y="4204"/>
                      <a:pt x="3391" y="4330"/>
                    </a:cubicBezTo>
                    <a:cubicBezTo>
                      <a:pt x="3432" y="4456"/>
                      <a:pt x="3495" y="4581"/>
                      <a:pt x="3474" y="4707"/>
                    </a:cubicBezTo>
                    <a:cubicBezTo>
                      <a:pt x="3474" y="4783"/>
                      <a:pt x="3420" y="4829"/>
                      <a:pt x="3358" y="4829"/>
                    </a:cubicBezTo>
                    <a:cubicBezTo>
                      <a:pt x="3319" y="4829"/>
                      <a:pt x="3277" y="4810"/>
                      <a:pt x="3244" y="4769"/>
                    </a:cubicBezTo>
                    <a:cubicBezTo>
                      <a:pt x="3181" y="4665"/>
                      <a:pt x="3160" y="4539"/>
                      <a:pt x="3139" y="4414"/>
                    </a:cubicBezTo>
                    <a:lnTo>
                      <a:pt x="3056" y="4100"/>
                    </a:lnTo>
                    <a:cubicBezTo>
                      <a:pt x="2888" y="4079"/>
                      <a:pt x="2721" y="4079"/>
                      <a:pt x="2554" y="4058"/>
                    </a:cubicBezTo>
                    <a:cubicBezTo>
                      <a:pt x="2413" y="4058"/>
                      <a:pt x="2388" y="3827"/>
                      <a:pt x="2534" y="3827"/>
                    </a:cubicBezTo>
                    <a:close/>
                    <a:moveTo>
                      <a:pt x="14066" y="8559"/>
                    </a:moveTo>
                    <a:cubicBezTo>
                      <a:pt x="14111" y="8559"/>
                      <a:pt x="14158" y="8599"/>
                      <a:pt x="14145" y="8661"/>
                    </a:cubicBezTo>
                    <a:cubicBezTo>
                      <a:pt x="14124" y="8787"/>
                      <a:pt x="14082" y="9059"/>
                      <a:pt x="14208" y="9142"/>
                    </a:cubicBezTo>
                    <a:cubicBezTo>
                      <a:pt x="14229" y="9156"/>
                      <a:pt x="14261" y="9163"/>
                      <a:pt x="14294" y="9163"/>
                    </a:cubicBezTo>
                    <a:cubicBezTo>
                      <a:pt x="14359" y="9163"/>
                      <a:pt x="14424" y="9135"/>
                      <a:pt x="14396" y="9080"/>
                    </a:cubicBezTo>
                    <a:cubicBezTo>
                      <a:pt x="14369" y="8998"/>
                      <a:pt x="14439" y="8943"/>
                      <a:pt x="14508" y="8943"/>
                    </a:cubicBezTo>
                    <a:cubicBezTo>
                      <a:pt x="14546" y="8943"/>
                      <a:pt x="14584" y="8959"/>
                      <a:pt x="14606" y="8996"/>
                    </a:cubicBezTo>
                    <a:cubicBezTo>
                      <a:pt x="14732" y="9213"/>
                      <a:pt x="14498" y="9431"/>
                      <a:pt x="14284" y="9431"/>
                    </a:cubicBezTo>
                    <a:cubicBezTo>
                      <a:pt x="14251" y="9431"/>
                      <a:pt x="14218" y="9426"/>
                      <a:pt x="14187" y="9414"/>
                    </a:cubicBezTo>
                    <a:cubicBezTo>
                      <a:pt x="13831" y="9331"/>
                      <a:pt x="13915" y="8870"/>
                      <a:pt x="13999" y="8619"/>
                    </a:cubicBezTo>
                    <a:cubicBezTo>
                      <a:pt x="14007" y="8577"/>
                      <a:pt x="14036" y="8559"/>
                      <a:pt x="14066" y="8559"/>
                    </a:cubicBezTo>
                    <a:close/>
                    <a:moveTo>
                      <a:pt x="14925" y="10570"/>
                    </a:moveTo>
                    <a:cubicBezTo>
                      <a:pt x="15285" y="10570"/>
                      <a:pt x="15663" y="10897"/>
                      <a:pt x="15589" y="11298"/>
                    </a:cubicBezTo>
                    <a:cubicBezTo>
                      <a:pt x="15580" y="11352"/>
                      <a:pt x="15535" y="11375"/>
                      <a:pt x="15488" y="11375"/>
                    </a:cubicBezTo>
                    <a:cubicBezTo>
                      <a:pt x="15426" y="11375"/>
                      <a:pt x="15359" y="11336"/>
                      <a:pt x="15359" y="11277"/>
                    </a:cubicBezTo>
                    <a:cubicBezTo>
                      <a:pt x="15389" y="11033"/>
                      <a:pt x="15143" y="10823"/>
                      <a:pt x="14910" y="10823"/>
                    </a:cubicBezTo>
                    <a:cubicBezTo>
                      <a:pt x="14822" y="10823"/>
                      <a:pt x="14737" y="10852"/>
                      <a:pt x="14668" y="10921"/>
                    </a:cubicBezTo>
                    <a:cubicBezTo>
                      <a:pt x="14645" y="10944"/>
                      <a:pt x="14620" y="10954"/>
                      <a:pt x="14595" y="10954"/>
                    </a:cubicBezTo>
                    <a:cubicBezTo>
                      <a:pt x="14511" y="10954"/>
                      <a:pt x="14441" y="10835"/>
                      <a:pt x="14522" y="10754"/>
                    </a:cubicBezTo>
                    <a:cubicBezTo>
                      <a:pt x="14632" y="10626"/>
                      <a:pt x="14777" y="10570"/>
                      <a:pt x="14925" y="10570"/>
                    </a:cubicBezTo>
                    <a:close/>
                    <a:moveTo>
                      <a:pt x="5121" y="17994"/>
                    </a:moveTo>
                    <a:cubicBezTo>
                      <a:pt x="5184" y="17994"/>
                      <a:pt x="5243" y="18037"/>
                      <a:pt x="5232" y="18119"/>
                    </a:cubicBezTo>
                    <a:cubicBezTo>
                      <a:pt x="5211" y="18349"/>
                      <a:pt x="5315" y="18600"/>
                      <a:pt x="5567" y="18684"/>
                    </a:cubicBezTo>
                    <a:cubicBezTo>
                      <a:pt x="5618" y="18702"/>
                      <a:pt x="5668" y="18710"/>
                      <a:pt x="5717" y="18710"/>
                    </a:cubicBezTo>
                    <a:cubicBezTo>
                      <a:pt x="5888" y="18710"/>
                      <a:pt x="6043" y="18609"/>
                      <a:pt x="6173" y="18495"/>
                    </a:cubicBezTo>
                    <a:cubicBezTo>
                      <a:pt x="6197" y="18472"/>
                      <a:pt x="6228" y="18462"/>
                      <a:pt x="6261" y="18462"/>
                    </a:cubicBezTo>
                    <a:cubicBezTo>
                      <a:pt x="6344" y="18462"/>
                      <a:pt x="6434" y="18530"/>
                      <a:pt x="6404" y="18621"/>
                    </a:cubicBezTo>
                    <a:cubicBezTo>
                      <a:pt x="6292" y="18892"/>
                      <a:pt x="5997" y="19042"/>
                      <a:pt x="5706" y="19042"/>
                    </a:cubicBezTo>
                    <a:cubicBezTo>
                      <a:pt x="5616" y="19042"/>
                      <a:pt x="5525" y="19027"/>
                      <a:pt x="5441" y="18997"/>
                    </a:cubicBezTo>
                    <a:cubicBezTo>
                      <a:pt x="5085" y="18851"/>
                      <a:pt x="4897" y="18453"/>
                      <a:pt x="5002" y="18077"/>
                    </a:cubicBezTo>
                    <a:cubicBezTo>
                      <a:pt x="5020" y="18021"/>
                      <a:pt x="5071" y="17994"/>
                      <a:pt x="5121" y="17994"/>
                    </a:cubicBezTo>
                    <a:close/>
                    <a:moveTo>
                      <a:pt x="5765" y="19768"/>
                    </a:moveTo>
                    <a:cubicBezTo>
                      <a:pt x="5905" y="19768"/>
                      <a:pt x="6048" y="19809"/>
                      <a:pt x="6173" y="19876"/>
                    </a:cubicBezTo>
                    <a:cubicBezTo>
                      <a:pt x="6424" y="20023"/>
                      <a:pt x="6676" y="20378"/>
                      <a:pt x="6508" y="20671"/>
                    </a:cubicBezTo>
                    <a:cubicBezTo>
                      <a:pt x="6484" y="20712"/>
                      <a:pt x="6447" y="20731"/>
                      <a:pt x="6409" y="20731"/>
                    </a:cubicBezTo>
                    <a:cubicBezTo>
                      <a:pt x="6350" y="20731"/>
                      <a:pt x="6291" y="20685"/>
                      <a:pt x="6278" y="20609"/>
                    </a:cubicBezTo>
                    <a:cubicBezTo>
                      <a:pt x="6278" y="20399"/>
                      <a:pt x="6257" y="20232"/>
                      <a:pt x="6048" y="20106"/>
                    </a:cubicBezTo>
                    <a:cubicBezTo>
                      <a:pt x="5964" y="20044"/>
                      <a:pt x="5860" y="20007"/>
                      <a:pt x="5757" y="20007"/>
                    </a:cubicBezTo>
                    <a:cubicBezTo>
                      <a:pt x="5655" y="20007"/>
                      <a:pt x="5556" y="20044"/>
                      <a:pt x="5483" y="20127"/>
                    </a:cubicBezTo>
                    <a:cubicBezTo>
                      <a:pt x="5457" y="20145"/>
                      <a:pt x="5430" y="20152"/>
                      <a:pt x="5405" y="20152"/>
                    </a:cubicBezTo>
                    <a:cubicBezTo>
                      <a:pt x="5307" y="20152"/>
                      <a:pt x="5233" y="20043"/>
                      <a:pt x="5315" y="19960"/>
                    </a:cubicBezTo>
                    <a:cubicBezTo>
                      <a:pt x="5440" y="19824"/>
                      <a:pt x="5601" y="19768"/>
                      <a:pt x="5765" y="19768"/>
                    </a:cubicBezTo>
                    <a:close/>
                    <a:moveTo>
                      <a:pt x="13615" y="29730"/>
                    </a:moveTo>
                    <a:cubicBezTo>
                      <a:pt x="13657" y="29730"/>
                      <a:pt x="13697" y="29755"/>
                      <a:pt x="13706" y="29815"/>
                    </a:cubicBezTo>
                    <a:cubicBezTo>
                      <a:pt x="13747" y="30048"/>
                      <a:pt x="13950" y="30173"/>
                      <a:pt x="14161" y="30173"/>
                    </a:cubicBezTo>
                    <a:cubicBezTo>
                      <a:pt x="14272" y="30173"/>
                      <a:pt x="14386" y="30138"/>
                      <a:pt x="14480" y="30066"/>
                    </a:cubicBezTo>
                    <a:cubicBezTo>
                      <a:pt x="14510" y="30041"/>
                      <a:pt x="14540" y="30030"/>
                      <a:pt x="14567" y="30030"/>
                    </a:cubicBezTo>
                    <a:cubicBezTo>
                      <a:pt x="14654" y="30030"/>
                      <a:pt x="14711" y="30138"/>
                      <a:pt x="14647" y="30233"/>
                    </a:cubicBezTo>
                    <a:cubicBezTo>
                      <a:pt x="14536" y="30373"/>
                      <a:pt x="14378" y="30433"/>
                      <a:pt x="14214" y="30433"/>
                    </a:cubicBezTo>
                    <a:cubicBezTo>
                      <a:pt x="13887" y="30433"/>
                      <a:pt x="13538" y="30192"/>
                      <a:pt x="13497" y="29857"/>
                    </a:cubicBezTo>
                    <a:cubicBezTo>
                      <a:pt x="13484" y="29783"/>
                      <a:pt x="13552" y="29730"/>
                      <a:pt x="13615" y="29730"/>
                    </a:cubicBezTo>
                    <a:close/>
                    <a:moveTo>
                      <a:pt x="12623" y="30928"/>
                    </a:moveTo>
                    <a:cubicBezTo>
                      <a:pt x="12993" y="30928"/>
                      <a:pt x="13387" y="31124"/>
                      <a:pt x="13476" y="31510"/>
                    </a:cubicBezTo>
                    <a:cubicBezTo>
                      <a:pt x="13489" y="31592"/>
                      <a:pt x="13414" y="31656"/>
                      <a:pt x="13343" y="31656"/>
                    </a:cubicBezTo>
                    <a:cubicBezTo>
                      <a:pt x="13305" y="31656"/>
                      <a:pt x="13267" y="31637"/>
                      <a:pt x="13246" y="31593"/>
                    </a:cubicBezTo>
                    <a:cubicBezTo>
                      <a:pt x="13086" y="31355"/>
                      <a:pt x="12854" y="31152"/>
                      <a:pt x="12577" y="31152"/>
                    </a:cubicBezTo>
                    <a:cubicBezTo>
                      <a:pt x="12490" y="31152"/>
                      <a:pt x="12399" y="31172"/>
                      <a:pt x="12304" y="31217"/>
                    </a:cubicBezTo>
                    <a:cubicBezTo>
                      <a:pt x="12290" y="31221"/>
                      <a:pt x="12277" y="31223"/>
                      <a:pt x="12264" y="31223"/>
                    </a:cubicBezTo>
                    <a:cubicBezTo>
                      <a:pt x="12158" y="31223"/>
                      <a:pt x="12087" y="31084"/>
                      <a:pt x="12199" y="31029"/>
                    </a:cubicBezTo>
                    <a:cubicBezTo>
                      <a:pt x="12321" y="30961"/>
                      <a:pt x="12470" y="30928"/>
                      <a:pt x="12623" y="30928"/>
                    </a:cubicBezTo>
                    <a:close/>
                    <a:moveTo>
                      <a:pt x="5938" y="1"/>
                    </a:moveTo>
                    <a:cubicBezTo>
                      <a:pt x="4048" y="1"/>
                      <a:pt x="2164" y="225"/>
                      <a:pt x="294" y="668"/>
                    </a:cubicBezTo>
                    <a:cubicBezTo>
                      <a:pt x="274" y="674"/>
                      <a:pt x="255" y="677"/>
                      <a:pt x="237" y="677"/>
                    </a:cubicBezTo>
                    <a:cubicBezTo>
                      <a:pt x="121" y="677"/>
                      <a:pt x="43" y="568"/>
                      <a:pt x="43" y="459"/>
                    </a:cubicBezTo>
                    <a:lnTo>
                      <a:pt x="1" y="459"/>
                    </a:lnTo>
                    <a:cubicBezTo>
                      <a:pt x="315" y="5188"/>
                      <a:pt x="503" y="9896"/>
                      <a:pt x="901" y="14603"/>
                    </a:cubicBezTo>
                    <a:cubicBezTo>
                      <a:pt x="1152" y="17365"/>
                      <a:pt x="1403" y="20106"/>
                      <a:pt x="1696" y="22868"/>
                    </a:cubicBezTo>
                    <a:cubicBezTo>
                      <a:pt x="1842" y="24312"/>
                      <a:pt x="2010" y="25777"/>
                      <a:pt x="2177" y="27241"/>
                    </a:cubicBezTo>
                    <a:cubicBezTo>
                      <a:pt x="2323" y="28476"/>
                      <a:pt x="2344" y="29857"/>
                      <a:pt x="2700" y="31049"/>
                    </a:cubicBezTo>
                    <a:cubicBezTo>
                      <a:pt x="3112" y="32499"/>
                      <a:pt x="4536" y="32680"/>
                      <a:pt x="5918" y="32680"/>
                    </a:cubicBezTo>
                    <a:cubicBezTo>
                      <a:pt x="6379" y="32680"/>
                      <a:pt x="6836" y="32660"/>
                      <a:pt x="7249" y="32660"/>
                    </a:cubicBezTo>
                    <a:cubicBezTo>
                      <a:pt x="7295" y="32660"/>
                      <a:pt x="7341" y="32660"/>
                      <a:pt x="7387" y="32661"/>
                    </a:cubicBezTo>
                    <a:cubicBezTo>
                      <a:pt x="8684" y="32681"/>
                      <a:pt x="10002" y="32681"/>
                      <a:pt x="11300" y="32702"/>
                    </a:cubicBezTo>
                    <a:cubicBezTo>
                      <a:pt x="11777" y="32711"/>
                      <a:pt x="12283" y="32738"/>
                      <a:pt x="12790" y="32738"/>
                    </a:cubicBezTo>
                    <a:cubicBezTo>
                      <a:pt x="13573" y="32738"/>
                      <a:pt x="14359" y="32672"/>
                      <a:pt x="15045" y="32368"/>
                    </a:cubicBezTo>
                    <a:cubicBezTo>
                      <a:pt x="16593" y="31656"/>
                      <a:pt x="16635" y="30066"/>
                      <a:pt x="16698" y="28601"/>
                    </a:cubicBezTo>
                    <a:cubicBezTo>
                      <a:pt x="17158" y="19311"/>
                      <a:pt x="17619" y="10021"/>
                      <a:pt x="18079" y="731"/>
                    </a:cubicBezTo>
                    <a:cubicBezTo>
                      <a:pt x="18058" y="731"/>
                      <a:pt x="18058" y="731"/>
                      <a:pt x="18058" y="752"/>
                    </a:cubicBezTo>
                    <a:cubicBezTo>
                      <a:pt x="17222" y="1056"/>
                      <a:pt x="16357" y="1171"/>
                      <a:pt x="15481" y="1171"/>
                    </a:cubicBezTo>
                    <a:cubicBezTo>
                      <a:pt x="13703" y="1171"/>
                      <a:pt x="11880" y="698"/>
                      <a:pt x="10170" y="375"/>
                    </a:cubicBezTo>
                    <a:cubicBezTo>
                      <a:pt x="8758" y="125"/>
                      <a:pt x="7346" y="1"/>
                      <a:pt x="593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62" name="Google Shape;15362;p43"/>
              <p:cNvSpPr/>
              <p:nvPr/>
            </p:nvSpPr>
            <p:spPr>
              <a:xfrm rot="-844002">
                <a:off x="6723316" y="743871"/>
                <a:ext cx="295058" cy="556561"/>
              </a:xfrm>
              <a:custGeom>
                <a:rect b="b" l="l" r="r" t="t"/>
                <a:pathLst>
                  <a:path extrusionOk="0" h="40653" w="21552">
                    <a:moveTo>
                      <a:pt x="20254" y="1"/>
                    </a:moveTo>
                    <a:cubicBezTo>
                      <a:pt x="19898" y="7094"/>
                      <a:pt x="19543" y="14187"/>
                      <a:pt x="19187" y="21301"/>
                    </a:cubicBezTo>
                    <a:cubicBezTo>
                      <a:pt x="19040" y="24503"/>
                      <a:pt x="18873" y="27725"/>
                      <a:pt x="18706" y="30947"/>
                    </a:cubicBezTo>
                    <a:cubicBezTo>
                      <a:pt x="18622" y="32788"/>
                      <a:pt x="18999" y="35676"/>
                      <a:pt x="17262" y="36910"/>
                    </a:cubicBezTo>
                    <a:cubicBezTo>
                      <a:pt x="16341" y="37576"/>
                      <a:pt x="15084" y="37736"/>
                      <a:pt x="13811" y="37736"/>
                    </a:cubicBezTo>
                    <a:cubicBezTo>
                      <a:pt x="12683" y="37736"/>
                      <a:pt x="11542" y="37611"/>
                      <a:pt x="10608" y="37601"/>
                    </a:cubicBezTo>
                    <a:cubicBezTo>
                      <a:pt x="10507" y="37599"/>
                      <a:pt x="10406" y="37599"/>
                      <a:pt x="10303" y="37599"/>
                    </a:cubicBezTo>
                    <a:cubicBezTo>
                      <a:pt x="9518" y="37599"/>
                      <a:pt x="8704" y="37633"/>
                      <a:pt x="7892" y="37633"/>
                    </a:cubicBezTo>
                    <a:cubicBezTo>
                      <a:pt x="7105" y="37633"/>
                      <a:pt x="6320" y="37601"/>
                      <a:pt x="5566" y="37475"/>
                    </a:cubicBezTo>
                    <a:cubicBezTo>
                      <a:pt x="4896" y="37371"/>
                      <a:pt x="4352" y="37057"/>
                      <a:pt x="3996" y="36471"/>
                    </a:cubicBezTo>
                    <a:cubicBezTo>
                      <a:pt x="3452" y="35613"/>
                      <a:pt x="3431" y="34462"/>
                      <a:pt x="3327" y="33479"/>
                    </a:cubicBezTo>
                    <a:cubicBezTo>
                      <a:pt x="3139" y="31930"/>
                      <a:pt x="2971" y="30382"/>
                      <a:pt x="2804" y="28834"/>
                    </a:cubicBezTo>
                    <a:cubicBezTo>
                      <a:pt x="2490" y="25758"/>
                      <a:pt x="2176" y="22661"/>
                      <a:pt x="1925" y="19565"/>
                    </a:cubicBezTo>
                    <a:cubicBezTo>
                      <a:pt x="1381" y="13308"/>
                      <a:pt x="816" y="6969"/>
                      <a:pt x="816" y="671"/>
                    </a:cubicBezTo>
                    <a:cubicBezTo>
                      <a:pt x="620" y="716"/>
                      <a:pt x="424" y="750"/>
                      <a:pt x="228" y="750"/>
                    </a:cubicBezTo>
                    <a:cubicBezTo>
                      <a:pt x="152" y="750"/>
                      <a:pt x="76" y="745"/>
                      <a:pt x="0" y="733"/>
                    </a:cubicBezTo>
                    <a:lnTo>
                      <a:pt x="0" y="733"/>
                    </a:lnTo>
                    <a:cubicBezTo>
                      <a:pt x="356" y="7701"/>
                      <a:pt x="711" y="14648"/>
                      <a:pt x="1297" y="21594"/>
                    </a:cubicBezTo>
                    <a:cubicBezTo>
                      <a:pt x="1548" y="24691"/>
                      <a:pt x="1841" y="27788"/>
                      <a:pt x="2155" y="30905"/>
                    </a:cubicBezTo>
                    <a:cubicBezTo>
                      <a:pt x="2323" y="32537"/>
                      <a:pt x="2511" y="34169"/>
                      <a:pt x="2699" y="35801"/>
                    </a:cubicBezTo>
                    <a:cubicBezTo>
                      <a:pt x="2887" y="37475"/>
                      <a:pt x="2971" y="39170"/>
                      <a:pt x="4666" y="39986"/>
                    </a:cubicBezTo>
                    <a:cubicBezTo>
                      <a:pt x="5754" y="40515"/>
                      <a:pt x="7063" y="40653"/>
                      <a:pt x="8395" y="40653"/>
                    </a:cubicBezTo>
                    <a:cubicBezTo>
                      <a:pt x="9751" y="40653"/>
                      <a:pt x="11131" y="40509"/>
                      <a:pt x="12324" y="40488"/>
                    </a:cubicBezTo>
                    <a:cubicBezTo>
                      <a:pt x="12952" y="40488"/>
                      <a:pt x="13595" y="40508"/>
                      <a:pt x="14241" y="40508"/>
                    </a:cubicBezTo>
                    <a:cubicBezTo>
                      <a:pt x="15080" y="40508"/>
                      <a:pt x="15923" y="40475"/>
                      <a:pt x="16739" y="40321"/>
                    </a:cubicBezTo>
                    <a:cubicBezTo>
                      <a:pt x="18496" y="39965"/>
                      <a:pt x="19250" y="38856"/>
                      <a:pt x="19438" y="37119"/>
                    </a:cubicBezTo>
                    <a:cubicBezTo>
                      <a:pt x="20087" y="30968"/>
                      <a:pt x="20359" y="24754"/>
                      <a:pt x="20714" y="18581"/>
                    </a:cubicBezTo>
                    <a:cubicBezTo>
                      <a:pt x="21049" y="12451"/>
                      <a:pt x="21342" y="6320"/>
                      <a:pt x="21551" y="168"/>
                    </a:cubicBezTo>
                    <a:lnTo>
                      <a:pt x="21551" y="168"/>
                    </a:lnTo>
                    <a:cubicBezTo>
                      <a:pt x="21481" y="176"/>
                      <a:pt x="21409" y="179"/>
                      <a:pt x="21335" y="179"/>
                    </a:cubicBezTo>
                    <a:cubicBezTo>
                      <a:pt x="20991" y="179"/>
                      <a:pt x="20616" y="104"/>
                      <a:pt x="2025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63" name="Google Shape;15363;p43"/>
              <p:cNvSpPr/>
              <p:nvPr/>
            </p:nvSpPr>
            <p:spPr>
              <a:xfrm rot="-844002">
                <a:off x="6628253" y="687207"/>
                <a:ext cx="336020" cy="71122"/>
              </a:xfrm>
              <a:custGeom>
                <a:rect b="b" l="l" r="r" t="t"/>
                <a:pathLst>
                  <a:path extrusionOk="0" h="5195" w="24544">
                    <a:moveTo>
                      <a:pt x="6622" y="0"/>
                    </a:moveTo>
                    <a:cubicBezTo>
                      <a:pt x="6284" y="0"/>
                      <a:pt x="5946" y="12"/>
                      <a:pt x="5608" y="37"/>
                    </a:cubicBezTo>
                    <a:cubicBezTo>
                      <a:pt x="3348" y="205"/>
                      <a:pt x="231" y="1021"/>
                      <a:pt x="0" y="3511"/>
                    </a:cubicBezTo>
                    <a:cubicBezTo>
                      <a:pt x="110" y="4514"/>
                      <a:pt x="950" y="5195"/>
                      <a:pt x="1787" y="5195"/>
                    </a:cubicBezTo>
                    <a:cubicBezTo>
                      <a:pt x="2382" y="5195"/>
                      <a:pt x="2976" y="4851"/>
                      <a:pt x="3306" y="4034"/>
                    </a:cubicBezTo>
                    <a:cubicBezTo>
                      <a:pt x="3343" y="3948"/>
                      <a:pt x="3438" y="3883"/>
                      <a:pt x="3527" y="3883"/>
                    </a:cubicBezTo>
                    <a:cubicBezTo>
                      <a:pt x="3589" y="3883"/>
                      <a:pt x="3648" y="3915"/>
                      <a:pt x="3683" y="3992"/>
                    </a:cubicBezTo>
                    <a:cubicBezTo>
                      <a:pt x="3907" y="4428"/>
                      <a:pt x="4303" y="4652"/>
                      <a:pt x="4708" y="4652"/>
                    </a:cubicBezTo>
                    <a:cubicBezTo>
                      <a:pt x="5022" y="4652"/>
                      <a:pt x="5340" y="4517"/>
                      <a:pt x="5587" y="4243"/>
                    </a:cubicBezTo>
                    <a:cubicBezTo>
                      <a:pt x="5566" y="4159"/>
                      <a:pt x="5587" y="4055"/>
                      <a:pt x="5692" y="4034"/>
                    </a:cubicBezTo>
                    <a:cubicBezTo>
                      <a:pt x="8038" y="3622"/>
                      <a:pt x="10451" y="3477"/>
                      <a:pt x="12850" y="3477"/>
                    </a:cubicBezTo>
                    <a:cubicBezTo>
                      <a:pt x="13745" y="3477"/>
                      <a:pt x="14639" y="3498"/>
                      <a:pt x="15526" y="3532"/>
                    </a:cubicBezTo>
                    <a:cubicBezTo>
                      <a:pt x="17095" y="3574"/>
                      <a:pt x="18706" y="3657"/>
                      <a:pt x="20254" y="3908"/>
                    </a:cubicBezTo>
                    <a:cubicBezTo>
                      <a:pt x="20589" y="3950"/>
                      <a:pt x="20966" y="4097"/>
                      <a:pt x="21342" y="4243"/>
                    </a:cubicBezTo>
                    <a:cubicBezTo>
                      <a:pt x="21393" y="4214"/>
                      <a:pt x="21448" y="4200"/>
                      <a:pt x="21500" y="4200"/>
                    </a:cubicBezTo>
                    <a:cubicBezTo>
                      <a:pt x="21601" y="4200"/>
                      <a:pt x="21692" y="4251"/>
                      <a:pt x="21719" y="4348"/>
                    </a:cubicBezTo>
                    <a:cubicBezTo>
                      <a:pt x="22046" y="4451"/>
                      <a:pt x="22345" y="4526"/>
                      <a:pt x="22615" y="4526"/>
                    </a:cubicBezTo>
                    <a:cubicBezTo>
                      <a:pt x="22674" y="4526"/>
                      <a:pt x="22731" y="4522"/>
                      <a:pt x="22786" y="4515"/>
                    </a:cubicBezTo>
                    <a:cubicBezTo>
                      <a:pt x="24021" y="4348"/>
                      <a:pt x="24544" y="3239"/>
                      <a:pt x="24021" y="2213"/>
                    </a:cubicBezTo>
                    <a:cubicBezTo>
                      <a:pt x="23808" y="2072"/>
                      <a:pt x="23558" y="2017"/>
                      <a:pt x="23288" y="2017"/>
                    </a:cubicBezTo>
                    <a:cubicBezTo>
                      <a:pt x="22443" y="2017"/>
                      <a:pt x="21397" y="2553"/>
                      <a:pt x="20652" y="2632"/>
                    </a:cubicBezTo>
                    <a:cubicBezTo>
                      <a:pt x="20370" y="2662"/>
                      <a:pt x="20086" y="2675"/>
                      <a:pt x="19800" y="2675"/>
                    </a:cubicBezTo>
                    <a:cubicBezTo>
                      <a:pt x="19279" y="2675"/>
                      <a:pt x="18752" y="2629"/>
                      <a:pt x="18225" y="2548"/>
                    </a:cubicBezTo>
                    <a:cubicBezTo>
                      <a:pt x="16174" y="2213"/>
                      <a:pt x="14228" y="1418"/>
                      <a:pt x="12241" y="874"/>
                    </a:cubicBezTo>
                    <a:cubicBezTo>
                      <a:pt x="10411" y="377"/>
                      <a:pt x="8521" y="0"/>
                      <a:pt x="662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64" name="Google Shape;15364;p43"/>
              <p:cNvSpPr/>
              <p:nvPr/>
            </p:nvSpPr>
            <p:spPr>
              <a:xfrm rot="-844002">
                <a:off x="6677804" y="740869"/>
                <a:ext cx="254959" cy="79419"/>
              </a:xfrm>
              <a:custGeom>
                <a:rect b="b" l="l" r="r" t="t"/>
                <a:pathLst>
                  <a:path extrusionOk="0" h="5801" w="18623">
                    <a:moveTo>
                      <a:pt x="11397" y="1"/>
                    </a:moveTo>
                    <a:cubicBezTo>
                      <a:pt x="8728" y="1"/>
                      <a:pt x="6050" y="197"/>
                      <a:pt x="3412" y="374"/>
                    </a:cubicBezTo>
                    <a:cubicBezTo>
                      <a:pt x="3412" y="437"/>
                      <a:pt x="3391" y="478"/>
                      <a:pt x="3370" y="520"/>
                    </a:cubicBezTo>
                    <a:cubicBezTo>
                      <a:pt x="3048" y="915"/>
                      <a:pt x="2602" y="1103"/>
                      <a:pt x="2157" y="1103"/>
                    </a:cubicBezTo>
                    <a:cubicBezTo>
                      <a:pt x="1707" y="1103"/>
                      <a:pt x="1259" y="910"/>
                      <a:pt x="943" y="541"/>
                    </a:cubicBezTo>
                    <a:cubicBezTo>
                      <a:pt x="712" y="960"/>
                      <a:pt x="357" y="1253"/>
                      <a:pt x="1" y="1420"/>
                    </a:cubicBezTo>
                    <a:cubicBezTo>
                      <a:pt x="106" y="2864"/>
                      <a:pt x="210" y="4307"/>
                      <a:pt x="294" y="5751"/>
                    </a:cubicBezTo>
                    <a:lnTo>
                      <a:pt x="336" y="5751"/>
                    </a:lnTo>
                    <a:cubicBezTo>
                      <a:pt x="336" y="5667"/>
                      <a:pt x="378" y="5605"/>
                      <a:pt x="482" y="5563"/>
                    </a:cubicBezTo>
                    <a:cubicBezTo>
                      <a:pt x="2441" y="5051"/>
                      <a:pt x="4461" y="4785"/>
                      <a:pt x="6486" y="4785"/>
                    </a:cubicBezTo>
                    <a:cubicBezTo>
                      <a:pt x="7359" y="4785"/>
                      <a:pt x="8233" y="4834"/>
                      <a:pt x="9103" y="4935"/>
                    </a:cubicBezTo>
                    <a:cubicBezTo>
                      <a:pt x="11392" y="5213"/>
                      <a:pt x="13555" y="5801"/>
                      <a:pt x="15795" y="5801"/>
                    </a:cubicBezTo>
                    <a:cubicBezTo>
                      <a:pt x="16586" y="5801"/>
                      <a:pt x="17386" y="5727"/>
                      <a:pt x="18205" y="5542"/>
                    </a:cubicBezTo>
                    <a:cubicBezTo>
                      <a:pt x="18288" y="5542"/>
                      <a:pt x="18351" y="5542"/>
                      <a:pt x="18393" y="5563"/>
                    </a:cubicBezTo>
                    <a:cubicBezTo>
                      <a:pt x="18477" y="3952"/>
                      <a:pt x="18539" y="2341"/>
                      <a:pt x="18623" y="709"/>
                    </a:cubicBezTo>
                    <a:cubicBezTo>
                      <a:pt x="18267" y="604"/>
                      <a:pt x="17912" y="499"/>
                      <a:pt x="17577" y="457"/>
                    </a:cubicBezTo>
                    <a:cubicBezTo>
                      <a:pt x="15537" y="119"/>
                      <a:pt x="13470" y="1"/>
                      <a:pt x="1139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65" name="Google Shape;15365;p43"/>
              <p:cNvSpPr/>
              <p:nvPr/>
            </p:nvSpPr>
            <p:spPr>
              <a:xfrm rot="-844002">
                <a:off x="6921519" y="932465"/>
                <a:ext cx="16757" cy="11021"/>
              </a:xfrm>
              <a:custGeom>
                <a:rect b="b" l="l" r="r" t="t"/>
                <a:pathLst>
                  <a:path extrusionOk="0" h="805" w="1224">
                    <a:moveTo>
                      <a:pt x="485" y="0"/>
                    </a:moveTo>
                    <a:cubicBezTo>
                      <a:pt x="337" y="0"/>
                      <a:pt x="192" y="56"/>
                      <a:pt x="82" y="184"/>
                    </a:cubicBezTo>
                    <a:cubicBezTo>
                      <a:pt x="1" y="265"/>
                      <a:pt x="71" y="384"/>
                      <a:pt x="155" y="384"/>
                    </a:cubicBezTo>
                    <a:cubicBezTo>
                      <a:pt x="180" y="384"/>
                      <a:pt x="205" y="374"/>
                      <a:pt x="228" y="351"/>
                    </a:cubicBezTo>
                    <a:cubicBezTo>
                      <a:pt x="297" y="282"/>
                      <a:pt x="382" y="253"/>
                      <a:pt x="470" y="253"/>
                    </a:cubicBezTo>
                    <a:cubicBezTo>
                      <a:pt x="703" y="253"/>
                      <a:pt x="949" y="463"/>
                      <a:pt x="919" y="707"/>
                    </a:cubicBezTo>
                    <a:cubicBezTo>
                      <a:pt x="919" y="766"/>
                      <a:pt x="986" y="805"/>
                      <a:pt x="1048" y="805"/>
                    </a:cubicBezTo>
                    <a:cubicBezTo>
                      <a:pt x="1095" y="805"/>
                      <a:pt x="1140" y="782"/>
                      <a:pt x="1149" y="728"/>
                    </a:cubicBezTo>
                    <a:cubicBezTo>
                      <a:pt x="1223" y="327"/>
                      <a:pt x="845" y="0"/>
                      <a:pt x="48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66" name="Google Shape;15366;p43"/>
              <p:cNvSpPr/>
              <p:nvPr/>
            </p:nvSpPr>
            <p:spPr>
              <a:xfrm rot="-844002">
                <a:off x="6906914" y="908293"/>
                <a:ext cx="12349" cy="11952"/>
              </a:xfrm>
              <a:custGeom>
                <a:rect b="b" l="l" r="r" t="t"/>
                <a:pathLst>
                  <a:path extrusionOk="0" h="873" w="902">
                    <a:moveTo>
                      <a:pt x="235" y="1"/>
                    </a:moveTo>
                    <a:cubicBezTo>
                      <a:pt x="205" y="1"/>
                      <a:pt x="176" y="19"/>
                      <a:pt x="168" y="61"/>
                    </a:cubicBezTo>
                    <a:cubicBezTo>
                      <a:pt x="84" y="312"/>
                      <a:pt x="0" y="773"/>
                      <a:pt x="356" y="856"/>
                    </a:cubicBezTo>
                    <a:cubicBezTo>
                      <a:pt x="387" y="868"/>
                      <a:pt x="420" y="873"/>
                      <a:pt x="453" y="873"/>
                    </a:cubicBezTo>
                    <a:cubicBezTo>
                      <a:pt x="667" y="873"/>
                      <a:pt x="901" y="655"/>
                      <a:pt x="775" y="438"/>
                    </a:cubicBezTo>
                    <a:cubicBezTo>
                      <a:pt x="753" y="401"/>
                      <a:pt x="715" y="385"/>
                      <a:pt x="677" y="385"/>
                    </a:cubicBezTo>
                    <a:cubicBezTo>
                      <a:pt x="608" y="385"/>
                      <a:pt x="538" y="440"/>
                      <a:pt x="565" y="522"/>
                    </a:cubicBezTo>
                    <a:cubicBezTo>
                      <a:pt x="593" y="577"/>
                      <a:pt x="528" y="605"/>
                      <a:pt x="463" y="605"/>
                    </a:cubicBezTo>
                    <a:cubicBezTo>
                      <a:pt x="430" y="605"/>
                      <a:pt x="398" y="598"/>
                      <a:pt x="377" y="584"/>
                    </a:cubicBezTo>
                    <a:cubicBezTo>
                      <a:pt x="251" y="501"/>
                      <a:pt x="293" y="229"/>
                      <a:pt x="314" y="103"/>
                    </a:cubicBezTo>
                    <a:cubicBezTo>
                      <a:pt x="327" y="41"/>
                      <a:pt x="280" y="1"/>
                      <a:pt x="2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67" name="Google Shape;15367;p43"/>
              <p:cNvSpPr/>
              <p:nvPr/>
            </p:nvSpPr>
            <p:spPr>
              <a:xfrm rot="-844002">
                <a:off x="6972423" y="1190118"/>
                <a:ext cx="16812" cy="9638"/>
              </a:xfrm>
              <a:custGeom>
                <a:rect b="b" l="l" r="r" t="t"/>
                <a:pathLst>
                  <a:path extrusionOk="0" h="704" w="1228">
                    <a:moveTo>
                      <a:pt x="131" y="0"/>
                    </a:moveTo>
                    <a:cubicBezTo>
                      <a:pt x="68" y="0"/>
                      <a:pt x="0" y="53"/>
                      <a:pt x="13" y="127"/>
                    </a:cubicBezTo>
                    <a:cubicBezTo>
                      <a:pt x="54" y="462"/>
                      <a:pt x="403" y="703"/>
                      <a:pt x="730" y="703"/>
                    </a:cubicBezTo>
                    <a:cubicBezTo>
                      <a:pt x="894" y="703"/>
                      <a:pt x="1052" y="643"/>
                      <a:pt x="1163" y="503"/>
                    </a:cubicBezTo>
                    <a:cubicBezTo>
                      <a:pt x="1227" y="408"/>
                      <a:pt x="1170" y="300"/>
                      <a:pt x="1083" y="300"/>
                    </a:cubicBezTo>
                    <a:cubicBezTo>
                      <a:pt x="1056" y="300"/>
                      <a:pt x="1026" y="311"/>
                      <a:pt x="996" y="336"/>
                    </a:cubicBezTo>
                    <a:cubicBezTo>
                      <a:pt x="902" y="408"/>
                      <a:pt x="788" y="443"/>
                      <a:pt x="677" y="443"/>
                    </a:cubicBezTo>
                    <a:cubicBezTo>
                      <a:pt x="466" y="443"/>
                      <a:pt x="263" y="318"/>
                      <a:pt x="222" y="85"/>
                    </a:cubicBezTo>
                    <a:cubicBezTo>
                      <a:pt x="213" y="25"/>
                      <a:pt x="173" y="0"/>
                      <a:pt x="13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68" name="Google Shape;15368;p43"/>
              <p:cNvSpPr/>
              <p:nvPr/>
            </p:nvSpPr>
            <p:spPr>
              <a:xfrm rot="-844002">
                <a:off x="6957861" y="1210382"/>
                <a:ext cx="19208" cy="9967"/>
              </a:xfrm>
              <a:custGeom>
                <a:rect b="b" l="l" r="r" t="t"/>
                <a:pathLst>
                  <a:path extrusionOk="0" h="728" w="1403">
                    <a:moveTo>
                      <a:pt x="536" y="0"/>
                    </a:moveTo>
                    <a:cubicBezTo>
                      <a:pt x="383" y="0"/>
                      <a:pt x="234" y="33"/>
                      <a:pt x="112" y="101"/>
                    </a:cubicBezTo>
                    <a:cubicBezTo>
                      <a:pt x="0" y="156"/>
                      <a:pt x="71" y="295"/>
                      <a:pt x="177" y="295"/>
                    </a:cubicBezTo>
                    <a:cubicBezTo>
                      <a:pt x="190" y="295"/>
                      <a:pt x="203" y="293"/>
                      <a:pt x="217" y="289"/>
                    </a:cubicBezTo>
                    <a:cubicBezTo>
                      <a:pt x="312" y="244"/>
                      <a:pt x="403" y="224"/>
                      <a:pt x="490" y="224"/>
                    </a:cubicBezTo>
                    <a:cubicBezTo>
                      <a:pt x="767" y="224"/>
                      <a:pt x="999" y="427"/>
                      <a:pt x="1159" y="665"/>
                    </a:cubicBezTo>
                    <a:cubicBezTo>
                      <a:pt x="1180" y="709"/>
                      <a:pt x="1218" y="728"/>
                      <a:pt x="1256" y="728"/>
                    </a:cubicBezTo>
                    <a:cubicBezTo>
                      <a:pt x="1327" y="728"/>
                      <a:pt x="1402" y="664"/>
                      <a:pt x="1389" y="582"/>
                    </a:cubicBezTo>
                    <a:cubicBezTo>
                      <a:pt x="1300" y="196"/>
                      <a:pt x="906" y="0"/>
                      <a:pt x="5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69" name="Google Shape;15369;p43"/>
              <p:cNvSpPr/>
              <p:nvPr/>
            </p:nvSpPr>
            <p:spPr>
              <a:xfrm rot="-844002">
                <a:off x="6830062" y="1084869"/>
                <a:ext cx="19769" cy="13184"/>
              </a:xfrm>
              <a:custGeom>
                <a:rect b="b" l="l" r="r" t="t"/>
                <a:pathLst>
                  <a:path extrusionOk="0" h="963" w="1444">
                    <a:moveTo>
                      <a:pt x="533" y="0"/>
                    </a:moveTo>
                    <a:cubicBezTo>
                      <a:pt x="369" y="0"/>
                      <a:pt x="208" y="56"/>
                      <a:pt x="83" y="192"/>
                    </a:cubicBezTo>
                    <a:cubicBezTo>
                      <a:pt x="1" y="275"/>
                      <a:pt x="75" y="384"/>
                      <a:pt x="173" y="384"/>
                    </a:cubicBezTo>
                    <a:cubicBezTo>
                      <a:pt x="198" y="384"/>
                      <a:pt x="225" y="377"/>
                      <a:pt x="251" y="359"/>
                    </a:cubicBezTo>
                    <a:cubicBezTo>
                      <a:pt x="324" y="276"/>
                      <a:pt x="423" y="239"/>
                      <a:pt x="525" y="239"/>
                    </a:cubicBezTo>
                    <a:cubicBezTo>
                      <a:pt x="628" y="239"/>
                      <a:pt x="732" y="276"/>
                      <a:pt x="816" y="338"/>
                    </a:cubicBezTo>
                    <a:cubicBezTo>
                      <a:pt x="1025" y="464"/>
                      <a:pt x="1046" y="631"/>
                      <a:pt x="1046" y="841"/>
                    </a:cubicBezTo>
                    <a:cubicBezTo>
                      <a:pt x="1059" y="917"/>
                      <a:pt x="1118" y="963"/>
                      <a:pt x="1177" y="963"/>
                    </a:cubicBezTo>
                    <a:cubicBezTo>
                      <a:pt x="1215" y="963"/>
                      <a:pt x="1252" y="944"/>
                      <a:pt x="1276" y="903"/>
                    </a:cubicBezTo>
                    <a:cubicBezTo>
                      <a:pt x="1444" y="610"/>
                      <a:pt x="1192" y="255"/>
                      <a:pt x="941" y="108"/>
                    </a:cubicBezTo>
                    <a:cubicBezTo>
                      <a:pt x="816" y="41"/>
                      <a:pt x="673" y="0"/>
                      <a:pt x="53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70" name="Google Shape;15370;p43"/>
              <p:cNvSpPr/>
              <p:nvPr/>
            </p:nvSpPr>
            <p:spPr>
              <a:xfrm rot="-844002">
                <a:off x="6770712" y="861590"/>
                <a:ext cx="19044" cy="18619"/>
              </a:xfrm>
              <a:custGeom>
                <a:rect b="b" l="l" r="r" t="t"/>
                <a:pathLst>
                  <a:path extrusionOk="0" h="1360" w="1391">
                    <a:moveTo>
                      <a:pt x="408" y="1"/>
                    </a:moveTo>
                    <a:cubicBezTo>
                      <a:pt x="372" y="1"/>
                      <a:pt x="335" y="20"/>
                      <a:pt x="309" y="66"/>
                    </a:cubicBezTo>
                    <a:cubicBezTo>
                      <a:pt x="0" y="606"/>
                      <a:pt x="474" y="1359"/>
                      <a:pt x="1074" y="1359"/>
                    </a:cubicBezTo>
                    <a:cubicBezTo>
                      <a:pt x="1125" y="1359"/>
                      <a:pt x="1177" y="1354"/>
                      <a:pt x="1229" y="1342"/>
                    </a:cubicBezTo>
                    <a:cubicBezTo>
                      <a:pt x="1391" y="1302"/>
                      <a:pt x="1358" y="1048"/>
                      <a:pt x="1206" y="1048"/>
                    </a:cubicBezTo>
                    <a:cubicBezTo>
                      <a:pt x="1200" y="1048"/>
                      <a:pt x="1194" y="1049"/>
                      <a:pt x="1188" y="1049"/>
                    </a:cubicBezTo>
                    <a:cubicBezTo>
                      <a:pt x="1170" y="1051"/>
                      <a:pt x="1152" y="1052"/>
                      <a:pt x="1134" y="1052"/>
                    </a:cubicBezTo>
                    <a:cubicBezTo>
                      <a:pt x="713" y="1052"/>
                      <a:pt x="317" y="593"/>
                      <a:pt x="518" y="192"/>
                    </a:cubicBezTo>
                    <a:cubicBezTo>
                      <a:pt x="561" y="91"/>
                      <a:pt x="486" y="1"/>
                      <a:pt x="40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71" name="Google Shape;15371;p43"/>
              <p:cNvSpPr/>
              <p:nvPr/>
            </p:nvSpPr>
            <p:spPr>
              <a:xfrm rot="-844002">
                <a:off x="6819831" y="1062251"/>
                <a:ext cx="21042" cy="14348"/>
              </a:xfrm>
              <a:custGeom>
                <a:rect b="b" l="l" r="r" t="t"/>
                <a:pathLst>
                  <a:path extrusionOk="0" h="1048" w="1537">
                    <a:moveTo>
                      <a:pt x="224" y="0"/>
                    </a:moveTo>
                    <a:cubicBezTo>
                      <a:pt x="174" y="0"/>
                      <a:pt x="123" y="27"/>
                      <a:pt x="105" y="83"/>
                    </a:cubicBezTo>
                    <a:cubicBezTo>
                      <a:pt x="0" y="459"/>
                      <a:pt x="188" y="857"/>
                      <a:pt x="544" y="1003"/>
                    </a:cubicBezTo>
                    <a:cubicBezTo>
                      <a:pt x="628" y="1033"/>
                      <a:pt x="719" y="1048"/>
                      <a:pt x="809" y="1048"/>
                    </a:cubicBezTo>
                    <a:cubicBezTo>
                      <a:pt x="1100" y="1048"/>
                      <a:pt x="1395" y="898"/>
                      <a:pt x="1507" y="627"/>
                    </a:cubicBezTo>
                    <a:cubicBezTo>
                      <a:pt x="1537" y="536"/>
                      <a:pt x="1447" y="468"/>
                      <a:pt x="1364" y="468"/>
                    </a:cubicBezTo>
                    <a:cubicBezTo>
                      <a:pt x="1331" y="468"/>
                      <a:pt x="1300" y="478"/>
                      <a:pt x="1276" y="501"/>
                    </a:cubicBezTo>
                    <a:cubicBezTo>
                      <a:pt x="1146" y="615"/>
                      <a:pt x="991" y="716"/>
                      <a:pt x="820" y="716"/>
                    </a:cubicBezTo>
                    <a:cubicBezTo>
                      <a:pt x="771" y="716"/>
                      <a:pt x="721" y="708"/>
                      <a:pt x="670" y="690"/>
                    </a:cubicBezTo>
                    <a:cubicBezTo>
                      <a:pt x="418" y="606"/>
                      <a:pt x="314" y="355"/>
                      <a:pt x="335" y="125"/>
                    </a:cubicBezTo>
                    <a:cubicBezTo>
                      <a:pt x="346" y="43"/>
                      <a:pt x="287" y="0"/>
                      <a:pt x="22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72" name="Google Shape;15372;p43"/>
              <p:cNvSpPr/>
              <p:nvPr/>
            </p:nvSpPr>
            <p:spPr>
              <a:xfrm rot="-844002">
                <a:off x="6733661" y="858307"/>
                <a:ext cx="14731" cy="13444"/>
              </a:xfrm>
              <a:custGeom>
                <a:rect b="b" l="l" r="r" t="t"/>
                <a:pathLst>
                  <a:path extrusionOk="0" h="982" w="1076">
                    <a:moveTo>
                      <a:pt x="107" y="0"/>
                    </a:moveTo>
                    <a:cubicBezTo>
                      <a:pt x="52" y="0"/>
                      <a:pt x="0" y="37"/>
                      <a:pt x="0" y="110"/>
                    </a:cubicBezTo>
                    <a:cubicBezTo>
                      <a:pt x="0" y="487"/>
                      <a:pt x="209" y="801"/>
                      <a:pt x="544" y="968"/>
                    </a:cubicBezTo>
                    <a:cubicBezTo>
                      <a:pt x="570" y="977"/>
                      <a:pt x="592" y="982"/>
                      <a:pt x="613" y="982"/>
                    </a:cubicBezTo>
                    <a:cubicBezTo>
                      <a:pt x="641" y="982"/>
                      <a:pt x="666" y="972"/>
                      <a:pt x="691" y="947"/>
                    </a:cubicBezTo>
                    <a:cubicBezTo>
                      <a:pt x="795" y="863"/>
                      <a:pt x="900" y="759"/>
                      <a:pt x="1004" y="675"/>
                    </a:cubicBezTo>
                    <a:cubicBezTo>
                      <a:pt x="1075" y="604"/>
                      <a:pt x="996" y="473"/>
                      <a:pt x="906" y="473"/>
                    </a:cubicBezTo>
                    <a:cubicBezTo>
                      <a:pt x="890" y="473"/>
                      <a:pt x="874" y="477"/>
                      <a:pt x="858" y="487"/>
                    </a:cubicBezTo>
                    <a:cubicBezTo>
                      <a:pt x="774" y="550"/>
                      <a:pt x="691" y="633"/>
                      <a:pt x="607" y="696"/>
                    </a:cubicBezTo>
                    <a:cubicBezTo>
                      <a:pt x="377" y="571"/>
                      <a:pt x="251" y="361"/>
                      <a:pt x="230" y="110"/>
                    </a:cubicBezTo>
                    <a:cubicBezTo>
                      <a:pt x="220" y="37"/>
                      <a:pt x="162" y="0"/>
                      <a:pt x="10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73" name="Google Shape;15373;p43"/>
              <p:cNvSpPr/>
              <p:nvPr/>
            </p:nvSpPr>
            <p:spPr>
              <a:xfrm rot="-844002">
                <a:off x="6739369" y="883164"/>
                <a:ext cx="15169" cy="13732"/>
              </a:xfrm>
              <a:custGeom>
                <a:rect b="b" l="l" r="r" t="t"/>
                <a:pathLst>
                  <a:path extrusionOk="0" h="1003" w="1108">
                    <a:moveTo>
                      <a:pt x="146" y="1"/>
                    </a:moveTo>
                    <a:cubicBezTo>
                      <a:pt x="0" y="1"/>
                      <a:pt x="25" y="232"/>
                      <a:pt x="166" y="232"/>
                    </a:cubicBezTo>
                    <a:cubicBezTo>
                      <a:pt x="333" y="253"/>
                      <a:pt x="500" y="253"/>
                      <a:pt x="668" y="274"/>
                    </a:cubicBezTo>
                    <a:lnTo>
                      <a:pt x="751" y="588"/>
                    </a:lnTo>
                    <a:cubicBezTo>
                      <a:pt x="772" y="713"/>
                      <a:pt x="793" y="839"/>
                      <a:pt x="856" y="943"/>
                    </a:cubicBezTo>
                    <a:cubicBezTo>
                      <a:pt x="889" y="984"/>
                      <a:pt x="931" y="1003"/>
                      <a:pt x="970" y="1003"/>
                    </a:cubicBezTo>
                    <a:cubicBezTo>
                      <a:pt x="1032" y="1003"/>
                      <a:pt x="1086" y="957"/>
                      <a:pt x="1086" y="881"/>
                    </a:cubicBezTo>
                    <a:cubicBezTo>
                      <a:pt x="1107" y="755"/>
                      <a:pt x="1044" y="630"/>
                      <a:pt x="1003" y="504"/>
                    </a:cubicBezTo>
                    <a:cubicBezTo>
                      <a:pt x="982" y="378"/>
                      <a:pt x="940" y="232"/>
                      <a:pt x="898" y="106"/>
                    </a:cubicBezTo>
                    <a:cubicBezTo>
                      <a:pt x="877" y="44"/>
                      <a:pt x="835" y="2"/>
                      <a:pt x="772" y="2"/>
                    </a:cubicBezTo>
                    <a:lnTo>
                      <a:pt x="166" y="2"/>
                    </a:lnTo>
                    <a:cubicBezTo>
                      <a:pt x="159" y="1"/>
                      <a:pt x="152" y="1"/>
                      <a:pt x="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74" name="Google Shape;15374;p43"/>
              <p:cNvSpPr/>
              <p:nvPr/>
            </p:nvSpPr>
            <p:spPr>
              <a:xfrm rot="-844002">
                <a:off x="6686842" y="673562"/>
                <a:ext cx="348917" cy="635227"/>
              </a:xfrm>
              <a:custGeom>
                <a:rect b="b" l="l" r="r" t="t"/>
                <a:pathLst>
                  <a:path extrusionOk="0" h="46399" w="25486">
                    <a:moveTo>
                      <a:pt x="7250" y="430"/>
                    </a:moveTo>
                    <a:cubicBezTo>
                      <a:pt x="9149" y="430"/>
                      <a:pt x="11039" y="807"/>
                      <a:pt x="12869" y="1304"/>
                    </a:cubicBezTo>
                    <a:cubicBezTo>
                      <a:pt x="14856" y="1848"/>
                      <a:pt x="16802" y="2643"/>
                      <a:pt x="18853" y="2978"/>
                    </a:cubicBezTo>
                    <a:cubicBezTo>
                      <a:pt x="19380" y="3059"/>
                      <a:pt x="19907" y="3105"/>
                      <a:pt x="20428" y="3105"/>
                    </a:cubicBezTo>
                    <a:cubicBezTo>
                      <a:pt x="20714" y="3105"/>
                      <a:pt x="20998" y="3092"/>
                      <a:pt x="21280" y="3062"/>
                    </a:cubicBezTo>
                    <a:cubicBezTo>
                      <a:pt x="22025" y="2983"/>
                      <a:pt x="23071" y="2447"/>
                      <a:pt x="23916" y="2447"/>
                    </a:cubicBezTo>
                    <a:cubicBezTo>
                      <a:pt x="24186" y="2447"/>
                      <a:pt x="24436" y="2502"/>
                      <a:pt x="24649" y="2643"/>
                    </a:cubicBezTo>
                    <a:cubicBezTo>
                      <a:pt x="25172" y="3669"/>
                      <a:pt x="24649" y="4778"/>
                      <a:pt x="23414" y="4945"/>
                    </a:cubicBezTo>
                    <a:cubicBezTo>
                      <a:pt x="23359" y="4952"/>
                      <a:pt x="23302" y="4956"/>
                      <a:pt x="23243" y="4956"/>
                    </a:cubicBezTo>
                    <a:cubicBezTo>
                      <a:pt x="22973" y="4956"/>
                      <a:pt x="22674" y="4881"/>
                      <a:pt x="22347" y="4778"/>
                    </a:cubicBezTo>
                    <a:cubicBezTo>
                      <a:pt x="22320" y="4681"/>
                      <a:pt x="22229" y="4630"/>
                      <a:pt x="22128" y="4630"/>
                    </a:cubicBezTo>
                    <a:cubicBezTo>
                      <a:pt x="22076" y="4630"/>
                      <a:pt x="22021" y="4644"/>
                      <a:pt x="21970" y="4673"/>
                    </a:cubicBezTo>
                    <a:cubicBezTo>
                      <a:pt x="21594" y="4527"/>
                      <a:pt x="21217" y="4380"/>
                      <a:pt x="20882" y="4338"/>
                    </a:cubicBezTo>
                    <a:cubicBezTo>
                      <a:pt x="19334" y="4087"/>
                      <a:pt x="17723" y="4004"/>
                      <a:pt x="16154" y="3962"/>
                    </a:cubicBezTo>
                    <a:cubicBezTo>
                      <a:pt x="15267" y="3928"/>
                      <a:pt x="14373" y="3907"/>
                      <a:pt x="13478" y="3907"/>
                    </a:cubicBezTo>
                    <a:cubicBezTo>
                      <a:pt x="11079" y="3907"/>
                      <a:pt x="8666" y="4052"/>
                      <a:pt x="6320" y="4464"/>
                    </a:cubicBezTo>
                    <a:cubicBezTo>
                      <a:pt x="6215" y="4485"/>
                      <a:pt x="6194" y="4589"/>
                      <a:pt x="6215" y="4673"/>
                    </a:cubicBezTo>
                    <a:cubicBezTo>
                      <a:pt x="5968" y="4947"/>
                      <a:pt x="5650" y="5082"/>
                      <a:pt x="5336" y="5082"/>
                    </a:cubicBezTo>
                    <a:cubicBezTo>
                      <a:pt x="4931" y="5082"/>
                      <a:pt x="4535" y="4858"/>
                      <a:pt x="4311" y="4422"/>
                    </a:cubicBezTo>
                    <a:cubicBezTo>
                      <a:pt x="4276" y="4345"/>
                      <a:pt x="4217" y="4313"/>
                      <a:pt x="4155" y="4313"/>
                    </a:cubicBezTo>
                    <a:cubicBezTo>
                      <a:pt x="4066" y="4313"/>
                      <a:pt x="3971" y="4378"/>
                      <a:pt x="3934" y="4464"/>
                    </a:cubicBezTo>
                    <a:cubicBezTo>
                      <a:pt x="3604" y="5281"/>
                      <a:pt x="3010" y="5625"/>
                      <a:pt x="2415" y="5625"/>
                    </a:cubicBezTo>
                    <a:cubicBezTo>
                      <a:pt x="1578" y="5625"/>
                      <a:pt x="738" y="4944"/>
                      <a:pt x="628" y="3941"/>
                    </a:cubicBezTo>
                    <a:cubicBezTo>
                      <a:pt x="859" y="1451"/>
                      <a:pt x="3976" y="635"/>
                      <a:pt x="6236" y="467"/>
                    </a:cubicBezTo>
                    <a:cubicBezTo>
                      <a:pt x="6574" y="442"/>
                      <a:pt x="6912" y="430"/>
                      <a:pt x="7250" y="430"/>
                    </a:cubicBezTo>
                    <a:close/>
                    <a:moveTo>
                      <a:pt x="14598" y="4384"/>
                    </a:moveTo>
                    <a:cubicBezTo>
                      <a:pt x="16671" y="4384"/>
                      <a:pt x="18738" y="4502"/>
                      <a:pt x="20778" y="4840"/>
                    </a:cubicBezTo>
                    <a:cubicBezTo>
                      <a:pt x="21113" y="4882"/>
                      <a:pt x="21468" y="4987"/>
                      <a:pt x="21824" y="5092"/>
                    </a:cubicBezTo>
                    <a:cubicBezTo>
                      <a:pt x="21740" y="6724"/>
                      <a:pt x="21678" y="8335"/>
                      <a:pt x="21594" y="9946"/>
                    </a:cubicBezTo>
                    <a:cubicBezTo>
                      <a:pt x="21552" y="9925"/>
                      <a:pt x="21489" y="9925"/>
                      <a:pt x="21406" y="9925"/>
                    </a:cubicBezTo>
                    <a:cubicBezTo>
                      <a:pt x="20587" y="10110"/>
                      <a:pt x="19787" y="10184"/>
                      <a:pt x="18996" y="10184"/>
                    </a:cubicBezTo>
                    <a:cubicBezTo>
                      <a:pt x="16756" y="10184"/>
                      <a:pt x="14593" y="9596"/>
                      <a:pt x="12304" y="9318"/>
                    </a:cubicBezTo>
                    <a:cubicBezTo>
                      <a:pt x="11434" y="9217"/>
                      <a:pt x="10560" y="9168"/>
                      <a:pt x="9687" y="9168"/>
                    </a:cubicBezTo>
                    <a:cubicBezTo>
                      <a:pt x="7662" y="9168"/>
                      <a:pt x="5642" y="9434"/>
                      <a:pt x="3683" y="9946"/>
                    </a:cubicBezTo>
                    <a:cubicBezTo>
                      <a:pt x="3579" y="9988"/>
                      <a:pt x="3537" y="10050"/>
                      <a:pt x="3537" y="10134"/>
                    </a:cubicBezTo>
                    <a:cubicBezTo>
                      <a:pt x="3537" y="10243"/>
                      <a:pt x="3615" y="10352"/>
                      <a:pt x="3731" y="10352"/>
                    </a:cubicBezTo>
                    <a:cubicBezTo>
                      <a:pt x="3749" y="10352"/>
                      <a:pt x="3768" y="10349"/>
                      <a:pt x="3788" y="10343"/>
                    </a:cubicBezTo>
                    <a:cubicBezTo>
                      <a:pt x="5658" y="9900"/>
                      <a:pt x="7542" y="9676"/>
                      <a:pt x="9432" y="9676"/>
                    </a:cubicBezTo>
                    <a:cubicBezTo>
                      <a:pt x="10840" y="9676"/>
                      <a:pt x="12252" y="9800"/>
                      <a:pt x="13664" y="10050"/>
                    </a:cubicBezTo>
                    <a:cubicBezTo>
                      <a:pt x="15374" y="10373"/>
                      <a:pt x="17197" y="10846"/>
                      <a:pt x="18975" y="10846"/>
                    </a:cubicBezTo>
                    <a:cubicBezTo>
                      <a:pt x="19851" y="10846"/>
                      <a:pt x="20716" y="10731"/>
                      <a:pt x="21552" y="10427"/>
                    </a:cubicBezTo>
                    <a:cubicBezTo>
                      <a:pt x="21552" y="10406"/>
                      <a:pt x="21552" y="10406"/>
                      <a:pt x="21573" y="10406"/>
                    </a:cubicBezTo>
                    <a:cubicBezTo>
                      <a:pt x="21113" y="19696"/>
                      <a:pt x="20652" y="28986"/>
                      <a:pt x="20192" y="38276"/>
                    </a:cubicBezTo>
                    <a:cubicBezTo>
                      <a:pt x="20129" y="39741"/>
                      <a:pt x="20087" y="41331"/>
                      <a:pt x="18539" y="42043"/>
                    </a:cubicBezTo>
                    <a:cubicBezTo>
                      <a:pt x="17853" y="42347"/>
                      <a:pt x="17067" y="42413"/>
                      <a:pt x="16284" y="42413"/>
                    </a:cubicBezTo>
                    <a:cubicBezTo>
                      <a:pt x="15777" y="42413"/>
                      <a:pt x="15271" y="42386"/>
                      <a:pt x="14794" y="42377"/>
                    </a:cubicBezTo>
                    <a:cubicBezTo>
                      <a:pt x="13496" y="42356"/>
                      <a:pt x="12178" y="42356"/>
                      <a:pt x="10881" y="42336"/>
                    </a:cubicBezTo>
                    <a:cubicBezTo>
                      <a:pt x="10835" y="42335"/>
                      <a:pt x="10789" y="42335"/>
                      <a:pt x="10743" y="42335"/>
                    </a:cubicBezTo>
                    <a:cubicBezTo>
                      <a:pt x="10330" y="42335"/>
                      <a:pt x="9873" y="42355"/>
                      <a:pt x="9412" y="42355"/>
                    </a:cubicBezTo>
                    <a:cubicBezTo>
                      <a:pt x="8030" y="42355"/>
                      <a:pt x="6606" y="42174"/>
                      <a:pt x="6194" y="40724"/>
                    </a:cubicBezTo>
                    <a:cubicBezTo>
                      <a:pt x="5838" y="39532"/>
                      <a:pt x="5817" y="38151"/>
                      <a:pt x="5671" y="36916"/>
                    </a:cubicBezTo>
                    <a:cubicBezTo>
                      <a:pt x="5504" y="35452"/>
                      <a:pt x="5336" y="33987"/>
                      <a:pt x="5190" y="32543"/>
                    </a:cubicBezTo>
                    <a:cubicBezTo>
                      <a:pt x="4897" y="29781"/>
                      <a:pt x="4646" y="27040"/>
                      <a:pt x="4395" y="24278"/>
                    </a:cubicBezTo>
                    <a:cubicBezTo>
                      <a:pt x="3997" y="19571"/>
                      <a:pt x="3809" y="14863"/>
                      <a:pt x="3495" y="10134"/>
                    </a:cubicBezTo>
                    <a:cubicBezTo>
                      <a:pt x="3411" y="8690"/>
                      <a:pt x="3307" y="7247"/>
                      <a:pt x="3202" y="5803"/>
                    </a:cubicBezTo>
                    <a:cubicBezTo>
                      <a:pt x="3558" y="5636"/>
                      <a:pt x="3913" y="5343"/>
                      <a:pt x="4144" y="4924"/>
                    </a:cubicBezTo>
                    <a:cubicBezTo>
                      <a:pt x="4460" y="5293"/>
                      <a:pt x="4908" y="5486"/>
                      <a:pt x="5358" y="5486"/>
                    </a:cubicBezTo>
                    <a:cubicBezTo>
                      <a:pt x="5803" y="5486"/>
                      <a:pt x="6249" y="5298"/>
                      <a:pt x="6571" y="4903"/>
                    </a:cubicBezTo>
                    <a:cubicBezTo>
                      <a:pt x="6592" y="4861"/>
                      <a:pt x="6613" y="4820"/>
                      <a:pt x="6613" y="4757"/>
                    </a:cubicBezTo>
                    <a:cubicBezTo>
                      <a:pt x="9251" y="4580"/>
                      <a:pt x="11929" y="4384"/>
                      <a:pt x="14598" y="4384"/>
                    </a:cubicBezTo>
                    <a:close/>
                    <a:moveTo>
                      <a:pt x="22347" y="5238"/>
                    </a:moveTo>
                    <a:cubicBezTo>
                      <a:pt x="22709" y="5341"/>
                      <a:pt x="23084" y="5416"/>
                      <a:pt x="23428" y="5416"/>
                    </a:cubicBezTo>
                    <a:cubicBezTo>
                      <a:pt x="23502" y="5416"/>
                      <a:pt x="23574" y="5413"/>
                      <a:pt x="23644" y="5405"/>
                    </a:cubicBezTo>
                    <a:lnTo>
                      <a:pt x="23644" y="5405"/>
                    </a:lnTo>
                    <a:cubicBezTo>
                      <a:pt x="23435" y="11557"/>
                      <a:pt x="23142" y="17688"/>
                      <a:pt x="22807" y="23818"/>
                    </a:cubicBezTo>
                    <a:cubicBezTo>
                      <a:pt x="22452" y="29991"/>
                      <a:pt x="22180" y="36205"/>
                      <a:pt x="21531" y="42356"/>
                    </a:cubicBezTo>
                    <a:cubicBezTo>
                      <a:pt x="21343" y="44093"/>
                      <a:pt x="20589" y="45202"/>
                      <a:pt x="18832" y="45558"/>
                    </a:cubicBezTo>
                    <a:cubicBezTo>
                      <a:pt x="18016" y="45712"/>
                      <a:pt x="17173" y="45745"/>
                      <a:pt x="16334" y="45745"/>
                    </a:cubicBezTo>
                    <a:cubicBezTo>
                      <a:pt x="15688" y="45745"/>
                      <a:pt x="15045" y="45725"/>
                      <a:pt x="14417" y="45725"/>
                    </a:cubicBezTo>
                    <a:cubicBezTo>
                      <a:pt x="13224" y="45746"/>
                      <a:pt x="11844" y="45890"/>
                      <a:pt x="10488" y="45890"/>
                    </a:cubicBezTo>
                    <a:cubicBezTo>
                      <a:pt x="9156" y="45890"/>
                      <a:pt x="7847" y="45752"/>
                      <a:pt x="6759" y="45223"/>
                    </a:cubicBezTo>
                    <a:cubicBezTo>
                      <a:pt x="5064" y="44407"/>
                      <a:pt x="4980" y="42712"/>
                      <a:pt x="4792" y="41038"/>
                    </a:cubicBezTo>
                    <a:cubicBezTo>
                      <a:pt x="4604" y="39406"/>
                      <a:pt x="4416" y="37774"/>
                      <a:pt x="4248" y="36142"/>
                    </a:cubicBezTo>
                    <a:cubicBezTo>
                      <a:pt x="3934" y="33025"/>
                      <a:pt x="3641" y="29928"/>
                      <a:pt x="3390" y="26831"/>
                    </a:cubicBezTo>
                    <a:cubicBezTo>
                      <a:pt x="2804" y="19885"/>
                      <a:pt x="2449" y="12938"/>
                      <a:pt x="2093" y="5970"/>
                    </a:cubicBezTo>
                    <a:lnTo>
                      <a:pt x="2093" y="5970"/>
                    </a:lnTo>
                    <a:cubicBezTo>
                      <a:pt x="2169" y="5982"/>
                      <a:pt x="2245" y="5987"/>
                      <a:pt x="2321" y="5987"/>
                    </a:cubicBezTo>
                    <a:cubicBezTo>
                      <a:pt x="2517" y="5987"/>
                      <a:pt x="2713" y="5953"/>
                      <a:pt x="2909" y="5908"/>
                    </a:cubicBezTo>
                    <a:cubicBezTo>
                      <a:pt x="2909" y="12206"/>
                      <a:pt x="3474" y="18545"/>
                      <a:pt x="4018" y="24802"/>
                    </a:cubicBezTo>
                    <a:cubicBezTo>
                      <a:pt x="4269" y="27898"/>
                      <a:pt x="4583" y="30995"/>
                      <a:pt x="4897" y="34071"/>
                    </a:cubicBezTo>
                    <a:cubicBezTo>
                      <a:pt x="5064" y="35619"/>
                      <a:pt x="5232" y="37167"/>
                      <a:pt x="5420" y="38716"/>
                    </a:cubicBezTo>
                    <a:cubicBezTo>
                      <a:pt x="5524" y="39699"/>
                      <a:pt x="5545" y="40850"/>
                      <a:pt x="6089" y="41708"/>
                    </a:cubicBezTo>
                    <a:cubicBezTo>
                      <a:pt x="6445" y="42294"/>
                      <a:pt x="6989" y="42608"/>
                      <a:pt x="7659" y="42712"/>
                    </a:cubicBezTo>
                    <a:cubicBezTo>
                      <a:pt x="8413" y="42838"/>
                      <a:pt x="9198" y="42870"/>
                      <a:pt x="9985" y="42870"/>
                    </a:cubicBezTo>
                    <a:cubicBezTo>
                      <a:pt x="10797" y="42870"/>
                      <a:pt x="11611" y="42836"/>
                      <a:pt x="12396" y="42836"/>
                    </a:cubicBezTo>
                    <a:cubicBezTo>
                      <a:pt x="12499" y="42836"/>
                      <a:pt x="12600" y="42836"/>
                      <a:pt x="12701" y="42838"/>
                    </a:cubicBezTo>
                    <a:cubicBezTo>
                      <a:pt x="13635" y="42848"/>
                      <a:pt x="14776" y="42973"/>
                      <a:pt x="15904" y="42973"/>
                    </a:cubicBezTo>
                    <a:cubicBezTo>
                      <a:pt x="17177" y="42973"/>
                      <a:pt x="18434" y="42813"/>
                      <a:pt x="19355" y="42147"/>
                    </a:cubicBezTo>
                    <a:cubicBezTo>
                      <a:pt x="21092" y="40913"/>
                      <a:pt x="20715" y="38025"/>
                      <a:pt x="20799" y="36184"/>
                    </a:cubicBezTo>
                    <a:cubicBezTo>
                      <a:pt x="20966" y="32962"/>
                      <a:pt x="21133" y="29740"/>
                      <a:pt x="21280" y="26538"/>
                    </a:cubicBezTo>
                    <a:cubicBezTo>
                      <a:pt x="21636" y="19424"/>
                      <a:pt x="21991" y="12331"/>
                      <a:pt x="22347" y="5238"/>
                    </a:cubicBezTo>
                    <a:close/>
                    <a:moveTo>
                      <a:pt x="7188" y="1"/>
                    </a:moveTo>
                    <a:cubicBezTo>
                      <a:pt x="5601" y="1"/>
                      <a:pt x="4002" y="241"/>
                      <a:pt x="2574" y="886"/>
                    </a:cubicBezTo>
                    <a:cubicBezTo>
                      <a:pt x="1361" y="1451"/>
                      <a:pt x="1" y="2748"/>
                      <a:pt x="231" y="4129"/>
                    </a:cubicBezTo>
                    <a:cubicBezTo>
                      <a:pt x="231" y="5029"/>
                      <a:pt x="879" y="5656"/>
                      <a:pt x="1654" y="5887"/>
                    </a:cubicBezTo>
                    <a:cubicBezTo>
                      <a:pt x="1779" y="12959"/>
                      <a:pt x="2260" y="20031"/>
                      <a:pt x="2825" y="27082"/>
                    </a:cubicBezTo>
                    <a:cubicBezTo>
                      <a:pt x="3118" y="30535"/>
                      <a:pt x="3432" y="33987"/>
                      <a:pt x="3809" y="37419"/>
                    </a:cubicBezTo>
                    <a:cubicBezTo>
                      <a:pt x="3997" y="39134"/>
                      <a:pt x="4144" y="40829"/>
                      <a:pt x="4374" y="42524"/>
                    </a:cubicBezTo>
                    <a:cubicBezTo>
                      <a:pt x="4520" y="43528"/>
                      <a:pt x="4792" y="44491"/>
                      <a:pt x="5587" y="45181"/>
                    </a:cubicBezTo>
                    <a:cubicBezTo>
                      <a:pt x="6756" y="46222"/>
                      <a:pt x="8421" y="46398"/>
                      <a:pt x="10025" y="46398"/>
                    </a:cubicBezTo>
                    <a:cubicBezTo>
                      <a:pt x="10775" y="46398"/>
                      <a:pt x="11511" y="46360"/>
                      <a:pt x="12178" y="46353"/>
                    </a:cubicBezTo>
                    <a:cubicBezTo>
                      <a:pt x="13747" y="46332"/>
                      <a:pt x="15317" y="46332"/>
                      <a:pt x="16886" y="46290"/>
                    </a:cubicBezTo>
                    <a:cubicBezTo>
                      <a:pt x="17995" y="46269"/>
                      <a:pt x="19209" y="46227"/>
                      <a:pt x="20234" y="45704"/>
                    </a:cubicBezTo>
                    <a:cubicBezTo>
                      <a:pt x="22494" y="44553"/>
                      <a:pt x="22180" y="41499"/>
                      <a:pt x="22347" y="39364"/>
                    </a:cubicBezTo>
                    <a:cubicBezTo>
                      <a:pt x="22619" y="35912"/>
                      <a:pt x="22849" y="32460"/>
                      <a:pt x="23079" y="29007"/>
                    </a:cubicBezTo>
                    <a:cubicBezTo>
                      <a:pt x="23582" y="21098"/>
                      <a:pt x="23958" y="13189"/>
                      <a:pt x="24230" y="5259"/>
                    </a:cubicBezTo>
                    <a:cubicBezTo>
                      <a:pt x="24460" y="5175"/>
                      <a:pt x="24670" y="5029"/>
                      <a:pt x="24837" y="4799"/>
                    </a:cubicBezTo>
                    <a:cubicBezTo>
                      <a:pt x="25381" y="4171"/>
                      <a:pt x="25486" y="3313"/>
                      <a:pt x="25088" y="2623"/>
                    </a:cubicBezTo>
                    <a:cubicBezTo>
                      <a:pt x="25130" y="2560"/>
                      <a:pt x="25130" y="2455"/>
                      <a:pt x="25046" y="2392"/>
                    </a:cubicBezTo>
                    <a:cubicBezTo>
                      <a:pt x="24704" y="2113"/>
                      <a:pt x="24362" y="2011"/>
                      <a:pt x="23991" y="2011"/>
                    </a:cubicBezTo>
                    <a:cubicBezTo>
                      <a:pt x="23750" y="2011"/>
                      <a:pt x="23498" y="2054"/>
                      <a:pt x="23226" y="2120"/>
                    </a:cubicBezTo>
                    <a:cubicBezTo>
                      <a:pt x="22112" y="2406"/>
                      <a:pt x="21112" y="2603"/>
                      <a:pt x="20061" y="2603"/>
                    </a:cubicBezTo>
                    <a:cubicBezTo>
                      <a:pt x="19494" y="2603"/>
                      <a:pt x="18911" y="2545"/>
                      <a:pt x="18288" y="2413"/>
                    </a:cubicBezTo>
                    <a:cubicBezTo>
                      <a:pt x="15359" y="1807"/>
                      <a:pt x="12618" y="593"/>
                      <a:pt x="9646" y="174"/>
                    </a:cubicBezTo>
                    <a:cubicBezTo>
                      <a:pt x="8848" y="67"/>
                      <a:pt x="8020" y="1"/>
                      <a:pt x="71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375" name="Google Shape;15375;p43"/>
            <p:cNvGrpSpPr/>
            <p:nvPr/>
          </p:nvGrpSpPr>
          <p:grpSpPr>
            <a:xfrm>
              <a:off x="6462477" y="488283"/>
              <a:ext cx="492847" cy="700983"/>
              <a:chOff x="6462477" y="488283"/>
              <a:chExt cx="492847" cy="700983"/>
            </a:xfrm>
          </p:grpSpPr>
          <p:sp>
            <p:nvSpPr>
              <p:cNvPr id="15376" name="Google Shape;15376;p43"/>
              <p:cNvSpPr/>
              <p:nvPr/>
            </p:nvSpPr>
            <p:spPr>
              <a:xfrm rot="-844002">
                <a:off x="6591838" y="653151"/>
                <a:ext cx="247511" cy="448214"/>
              </a:xfrm>
              <a:custGeom>
                <a:rect b="b" l="l" r="r" t="t"/>
                <a:pathLst>
                  <a:path extrusionOk="0" h="32739" w="18079">
                    <a:moveTo>
                      <a:pt x="2535" y="1960"/>
                    </a:moveTo>
                    <a:cubicBezTo>
                      <a:pt x="2590" y="1960"/>
                      <a:pt x="2648" y="1997"/>
                      <a:pt x="2658" y="2070"/>
                    </a:cubicBezTo>
                    <a:cubicBezTo>
                      <a:pt x="2679" y="2321"/>
                      <a:pt x="2805" y="2531"/>
                      <a:pt x="3035" y="2656"/>
                    </a:cubicBezTo>
                    <a:cubicBezTo>
                      <a:pt x="3119" y="2593"/>
                      <a:pt x="3202" y="2510"/>
                      <a:pt x="3286" y="2447"/>
                    </a:cubicBezTo>
                    <a:cubicBezTo>
                      <a:pt x="3302" y="2437"/>
                      <a:pt x="3318" y="2433"/>
                      <a:pt x="3334" y="2433"/>
                    </a:cubicBezTo>
                    <a:cubicBezTo>
                      <a:pt x="3424" y="2433"/>
                      <a:pt x="3503" y="2564"/>
                      <a:pt x="3432" y="2635"/>
                    </a:cubicBezTo>
                    <a:cubicBezTo>
                      <a:pt x="3328" y="2719"/>
                      <a:pt x="3223" y="2823"/>
                      <a:pt x="3119" y="2907"/>
                    </a:cubicBezTo>
                    <a:cubicBezTo>
                      <a:pt x="3094" y="2932"/>
                      <a:pt x="3069" y="2942"/>
                      <a:pt x="3041" y="2942"/>
                    </a:cubicBezTo>
                    <a:cubicBezTo>
                      <a:pt x="3020" y="2942"/>
                      <a:pt x="2998" y="2937"/>
                      <a:pt x="2972" y="2928"/>
                    </a:cubicBezTo>
                    <a:cubicBezTo>
                      <a:pt x="2637" y="2761"/>
                      <a:pt x="2428" y="2447"/>
                      <a:pt x="2428" y="2070"/>
                    </a:cubicBezTo>
                    <a:cubicBezTo>
                      <a:pt x="2428" y="1997"/>
                      <a:pt x="2480" y="1960"/>
                      <a:pt x="2535" y="1960"/>
                    </a:cubicBezTo>
                    <a:close/>
                    <a:moveTo>
                      <a:pt x="5352" y="2884"/>
                    </a:moveTo>
                    <a:cubicBezTo>
                      <a:pt x="5430" y="2884"/>
                      <a:pt x="5505" y="2974"/>
                      <a:pt x="5462" y="3075"/>
                    </a:cubicBezTo>
                    <a:cubicBezTo>
                      <a:pt x="5261" y="3476"/>
                      <a:pt x="5657" y="3935"/>
                      <a:pt x="6078" y="3935"/>
                    </a:cubicBezTo>
                    <a:cubicBezTo>
                      <a:pt x="6096" y="3935"/>
                      <a:pt x="6114" y="3934"/>
                      <a:pt x="6132" y="3932"/>
                    </a:cubicBezTo>
                    <a:cubicBezTo>
                      <a:pt x="6138" y="3932"/>
                      <a:pt x="6144" y="3931"/>
                      <a:pt x="6150" y="3931"/>
                    </a:cubicBezTo>
                    <a:cubicBezTo>
                      <a:pt x="6302" y="3931"/>
                      <a:pt x="6335" y="4185"/>
                      <a:pt x="6173" y="4225"/>
                    </a:cubicBezTo>
                    <a:cubicBezTo>
                      <a:pt x="6121" y="4237"/>
                      <a:pt x="6069" y="4242"/>
                      <a:pt x="6018" y="4242"/>
                    </a:cubicBezTo>
                    <a:cubicBezTo>
                      <a:pt x="5418" y="4242"/>
                      <a:pt x="4944" y="3489"/>
                      <a:pt x="5253" y="2949"/>
                    </a:cubicBezTo>
                    <a:cubicBezTo>
                      <a:pt x="5279" y="2903"/>
                      <a:pt x="5316" y="2884"/>
                      <a:pt x="5352" y="2884"/>
                    </a:cubicBezTo>
                    <a:close/>
                    <a:moveTo>
                      <a:pt x="2534" y="3827"/>
                    </a:moveTo>
                    <a:cubicBezTo>
                      <a:pt x="2540" y="3827"/>
                      <a:pt x="2547" y="3827"/>
                      <a:pt x="2554" y="3828"/>
                    </a:cubicBezTo>
                    <a:lnTo>
                      <a:pt x="3160" y="3828"/>
                    </a:lnTo>
                    <a:cubicBezTo>
                      <a:pt x="3223" y="3828"/>
                      <a:pt x="3265" y="3870"/>
                      <a:pt x="3286" y="3932"/>
                    </a:cubicBezTo>
                    <a:cubicBezTo>
                      <a:pt x="3328" y="4058"/>
                      <a:pt x="3370" y="4204"/>
                      <a:pt x="3391" y="4330"/>
                    </a:cubicBezTo>
                    <a:cubicBezTo>
                      <a:pt x="3432" y="4456"/>
                      <a:pt x="3495" y="4581"/>
                      <a:pt x="3474" y="4707"/>
                    </a:cubicBezTo>
                    <a:cubicBezTo>
                      <a:pt x="3474" y="4783"/>
                      <a:pt x="3420" y="4829"/>
                      <a:pt x="3358" y="4829"/>
                    </a:cubicBezTo>
                    <a:cubicBezTo>
                      <a:pt x="3319" y="4829"/>
                      <a:pt x="3277" y="4810"/>
                      <a:pt x="3244" y="4769"/>
                    </a:cubicBezTo>
                    <a:cubicBezTo>
                      <a:pt x="3181" y="4665"/>
                      <a:pt x="3160" y="4539"/>
                      <a:pt x="3139" y="4414"/>
                    </a:cubicBezTo>
                    <a:lnTo>
                      <a:pt x="3056" y="4100"/>
                    </a:lnTo>
                    <a:cubicBezTo>
                      <a:pt x="2888" y="4079"/>
                      <a:pt x="2721" y="4079"/>
                      <a:pt x="2554" y="4058"/>
                    </a:cubicBezTo>
                    <a:cubicBezTo>
                      <a:pt x="2413" y="4058"/>
                      <a:pt x="2388" y="3827"/>
                      <a:pt x="2534" y="3827"/>
                    </a:cubicBezTo>
                    <a:close/>
                    <a:moveTo>
                      <a:pt x="14066" y="8559"/>
                    </a:moveTo>
                    <a:cubicBezTo>
                      <a:pt x="14111" y="8559"/>
                      <a:pt x="14158" y="8599"/>
                      <a:pt x="14145" y="8661"/>
                    </a:cubicBezTo>
                    <a:cubicBezTo>
                      <a:pt x="14124" y="8787"/>
                      <a:pt x="14082" y="9059"/>
                      <a:pt x="14208" y="9142"/>
                    </a:cubicBezTo>
                    <a:cubicBezTo>
                      <a:pt x="14229" y="9156"/>
                      <a:pt x="14261" y="9163"/>
                      <a:pt x="14294" y="9163"/>
                    </a:cubicBezTo>
                    <a:cubicBezTo>
                      <a:pt x="14359" y="9163"/>
                      <a:pt x="14424" y="9135"/>
                      <a:pt x="14396" y="9080"/>
                    </a:cubicBezTo>
                    <a:cubicBezTo>
                      <a:pt x="14369" y="8998"/>
                      <a:pt x="14439" y="8943"/>
                      <a:pt x="14508" y="8943"/>
                    </a:cubicBezTo>
                    <a:cubicBezTo>
                      <a:pt x="14546" y="8943"/>
                      <a:pt x="14584" y="8959"/>
                      <a:pt x="14606" y="8996"/>
                    </a:cubicBezTo>
                    <a:cubicBezTo>
                      <a:pt x="14732" y="9213"/>
                      <a:pt x="14498" y="9431"/>
                      <a:pt x="14284" y="9431"/>
                    </a:cubicBezTo>
                    <a:cubicBezTo>
                      <a:pt x="14251" y="9431"/>
                      <a:pt x="14218" y="9426"/>
                      <a:pt x="14187" y="9414"/>
                    </a:cubicBezTo>
                    <a:cubicBezTo>
                      <a:pt x="13831" y="9331"/>
                      <a:pt x="13915" y="8870"/>
                      <a:pt x="13999" y="8619"/>
                    </a:cubicBezTo>
                    <a:cubicBezTo>
                      <a:pt x="14007" y="8577"/>
                      <a:pt x="14036" y="8559"/>
                      <a:pt x="14066" y="8559"/>
                    </a:cubicBezTo>
                    <a:close/>
                    <a:moveTo>
                      <a:pt x="14925" y="10570"/>
                    </a:moveTo>
                    <a:cubicBezTo>
                      <a:pt x="15285" y="10570"/>
                      <a:pt x="15663" y="10897"/>
                      <a:pt x="15589" y="11298"/>
                    </a:cubicBezTo>
                    <a:cubicBezTo>
                      <a:pt x="15580" y="11352"/>
                      <a:pt x="15535" y="11375"/>
                      <a:pt x="15488" y="11375"/>
                    </a:cubicBezTo>
                    <a:cubicBezTo>
                      <a:pt x="15426" y="11375"/>
                      <a:pt x="15359" y="11336"/>
                      <a:pt x="15359" y="11277"/>
                    </a:cubicBezTo>
                    <a:cubicBezTo>
                      <a:pt x="15389" y="11033"/>
                      <a:pt x="15143" y="10823"/>
                      <a:pt x="14910" y="10823"/>
                    </a:cubicBezTo>
                    <a:cubicBezTo>
                      <a:pt x="14822" y="10823"/>
                      <a:pt x="14737" y="10852"/>
                      <a:pt x="14668" y="10921"/>
                    </a:cubicBezTo>
                    <a:cubicBezTo>
                      <a:pt x="14645" y="10944"/>
                      <a:pt x="14620" y="10954"/>
                      <a:pt x="14595" y="10954"/>
                    </a:cubicBezTo>
                    <a:cubicBezTo>
                      <a:pt x="14511" y="10954"/>
                      <a:pt x="14441" y="10835"/>
                      <a:pt x="14522" y="10754"/>
                    </a:cubicBezTo>
                    <a:cubicBezTo>
                      <a:pt x="14632" y="10626"/>
                      <a:pt x="14777" y="10570"/>
                      <a:pt x="14925" y="10570"/>
                    </a:cubicBezTo>
                    <a:close/>
                    <a:moveTo>
                      <a:pt x="5121" y="17994"/>
                    </a:moveTo>
                    <a:cubicBezTo>
                      <a:pt x="5184" y="17994"/>
                      <a:pt x="5243" y="18037"/>
                      <a:pt x="5232" y="18119"/>
                    </a:cubicBezTo>
                    <a:cubicBezTo>
                      <a:pt x="5211" y="18349"/>
                      <a:pt x="5315" y="18600"/>
                      <a:pt x="5567" y="18684"/>
                    </a:cubicBezTo>
                    <a:cubicBezTo>
                      <a:pt x="5618" y="18702"/>
                      <a:pt x="5668" y="18710"/>
                      <a:pt x="5717" y="18710"/>
                    </a:cubicBezTo>
                    <a:cubicBezTo>
                      <a:pt x="5888" y="18710"/>
                      <a:pt x="6043" y="18609"/>
                      <a:pt x="6173" y="18495"/>
                    </a:cubicBezTo>
                    <a:cubicBezTo>
                      <a:pt x="6197" y="18472"/>
                      <a:pt x="6228" y="18462"/>
                      <a:pt x="6261" y="18462"/>
                    </a:cubicBezTo>
                    <a:cubicBezTo>
                      <a:pt x="6344" y="18462"/>
                      <a:pt x="6434" y="18530"/>
                      <a:pt x="6404" y="18621"/>
                    </a:cubicBezTo>
                    <a:cubicBezTo>
                      <a:pt x="6292" y="18892"/>
                      <a:pt x="5997" y="19042"/>
                      <a:pt x="5706" y="19042"/>
                    </a:cubicBezTo>
                    <a:cubicBezTo>
                      <a:pt x="5616" y="19042"/>
                      <a:pt x="5525" y="19027"/>
                      <a:pt x="5441" y="18997"/>
                    </a:cubicBezTo>
                    <a:cubicBezTo>
                      <a:pt x="5085" y="18851"/>
                      <a:pt x="4897" y="18453"/>
                      <a:pt x="5002" y="18077"/>
                    </a:cubicBezTo>
                    <a:cubicBezTo>
                      <a:pt x="5020" y="18021"/>
                      <a:pt x="5071" y="17994"/>
                      <a:pt x="5121" y="17994"/>
                    </a:cubicBezTo>
                    <a:close/>
                    <a:moveTo>
                      <a:pt x="5765" y="19768"/>
                    </a:moveTo>
                    <a:cubicBezTo>
                      <a:pt x="5905" y="19768"/>
                      <a:pt x="6048" y="19809"/>
                      <a:pt x="6173" y="19876"/>
                    </a:cubicBezTo>
                    <a:cubicBezTo>
                      <a:pt x="6424" y="20023"/>
                      <a:pt x="6676" y="20378"/>
                      <a:pt x="6508" y="20671"/>
                    </a:cubicBezTo>
                    <a:cubicBezTo>
                      <a:pt x="6484" y="20712"/>
                      <a:pt x="6447" y="20731"/>
                      <a:pt x="6409" y="20731"/>
                    </a:cubicBezTo>
                    <a:cubicBezTo>
                      <a:pt x="6350" y="20731"/>
                      <a:pt x="6291" y="20685"/>
                      <a:pt x="6278" y="20609"/>
                    </a:cubicBezTo>
                    <a:cubicBezTo>
                      <a:pt x="6278" y="20399"/>
                      <a:pt x="6257" y="20232"/>
                      <a:pt x="6048" y="20106"/>
                    </a:cubicBezTo>
                    <a:cubicBezTo>
                      <a:pt x="5964" y="20044"/>
                      <a:pt x="5860" y="20007"/>
                      <a:pt x="5757" y="20007"/>
                    </a:cubicBezTo>
                    <a:cubicBezTo>
                      <a:pt x="5655" y="20007"/>
                      <a:pt x="5556" y="20044"/>
                      <a:pt x="5483" y="20127"/>
                    </a:cubicBezTo>
                    <a:cubicBezTo>
                      <a:pt x="5457" y="20145"/>
                      <a:pt x="5430" y="20152"/>
                      <a:pt x="5405" y="20152"/>
                    </a:cubicBezTo>
                    <a:cubicBezTo>
                      <a:pt x="5307" y="20152"/>
                      <a:pt x="5233" y="20043"/>
                      <a:pt x="5315" y="19960"/>
                    </a:cubicBezTo>
                    <a:cubicBezTo>
                      <a:pt x="5440" y="19824"/>
                      <a:pt x="5601" y="19768"/>
                      <a:pt x="5765" y="19768"/>
                    </a:cubicBezTo>
                    <a:close/>
                    <a:moveTo>
                      <a:pt x="13615" y="29730"/>
                    </a:moveTo>
                    <a:cubicBezTo>
                      <a:pt x="13657" y="29730"/>
                      <a:pt x="13697" y="29755"/>
                      <a:pt x="13706" y="29815"/>
                    </a:cubicBezTo>
                    <a:cubicBezTo>
                      <a:pt x="13747" y="30048"/>
                      <a:pt x="13950" y="30173"/>
                      <a:pt x="14161" y="30173"/>
                    </a:cubicBezTo>
                    <a:cubicBezTo>
                      <a:pt x="14272" y="30173"/>
                      <a:pt x="14386" y="30138"/>
                      <a:pt x="14480" y="30066"/>
                    </a:cubicBezTo>
                    <a:cubicBezTo>
                      <a:pt x="14510" y="30041"/>
                      <a:pt x="14540" y="30030"/>
                      <a:pt x="14567" y="30030"/>
                    </a:cubicBezTo>
                    <a:cubicBezTo>
                      <a:pt x="14654" y="30030"/>
                      <a:pt x="14711" y="30138"/>
                      <a:pt x="14647" y="30233"/>
                    </a:cubicBezTo>
                    <a:cubicBezTo>
                      <a:pt x="14536" y="30373"/>
                      <a:pt x="14378" y="30433"/>
                      <a:pt x="14214" y="30433"/>
                    </a:cubicBezTo>
                    <a:cubicBezTo>
                      <a:pt x="13887" y="30433"/>
                      <a:pt x="13538" y="30192"/>
                      <a:pt x="13497" y="29857"/>
                    </a:cubicBezTo>
                    <a:cubicBezTo>
                      <a:pt x="13484" y="29783"/>
                      <a:pt x="13552" y="29730"/>
                      <a:pt x="13615" y="29730"/>
                    </a:cubicBezTo>
                    <a:close/>
                    <a:moveTo>
                      <a:pt x="12623" y="30928"/>
                    </a:moveTo>
                    <a:cubicBezTo>
                      <a:pt x="12993" y="30928"/>
                      <a:pt x="13387" y="31124"/>
                      <a:pt x="13476" y="31510"/>
                    </a:cubicBezTo>
                    <a:cubicBezTo>
                      <a:pt x="13489" y="31592"/>
                      <a:pt x="13414" y="31656"/>
                      <a:pt x="13343" y="31656"/>
                    </a:cubicBezTo>
                    <a:cubicBezTo>
                      <a:pt x="13305" y="31656"/>
                      <a:pt x="13267" y="31637"/>
                      <a:pt x="13246" y="31593"/>
                    </a:cubicBezTo>
                    <a:cubicBezTo>
                      <a:pt x="13086" y="31355"/>
                      <a:pt x="12854" y="31152"/>
                      <a:pt x="12577" y="31152"/>
                    </a:cubicBezTo>
                    <a:cubicBezTo>
                      <a:pt x="12490" y="31152"/>
                      <a:pt x="12399" y="31172"/>
                      <a:pt x="12304" y="31217"/>
                    </a:cubicBezTo>
                    <a:cubicBezTo>
                      <a:pt x="12290" y="31221"/>
                      <a:pt x="12277" y="31223"/>
                      <a:pt x="12264" y="31223"/>
                    </a:cubicBezTo>
                    <a:cubicBezTo>
                      <a:pt x="12158" y="31223"/>
                      <a:pt x="12087" y="31084"/>
                      <a:pt x="12199" y="31029"/>
                    </a:cubicBezTo>
                    <a:cubicBezTo>
                      <a:pt x="12321" y="30961"/>
                      <a:pt x="12470" y="30928"/>
                      <a:pt x="12623" y="30928"/>
                    </a:cubicBezTo>
                    <a:close/>
                    <a:moveTo>
                      <a:pt x="5938" y="1"/>
                    </a:moveTo>
                    <a:cubicBezTo>
                      <a:pt x="4048" y="1"/>
                      <a:pt x="2164" y="225"/>
                      <a:pt x="294" y="668"/>
                    </a:cubicBezTo>
                    <a:cubicBezTo>
                      <a:pt x="274" y="674"/>
                      <a:pt x="255" y="677"/>
                      <a:pt x="237" y="677"/>
                    </a:cubicBezTo>
                    <a:cubicBezTo>
                      <a:pt x="121" y="677"/>
                      <a:pt x="43" y="568"/>
                      <a:pt x="43" y="459"/>
                    </a:cubicBezTo>
                    <a:lnTo>
                      <a:pt x="1" y="459"/>
                    </a:lnTo>
                    <a:cubicBezTo>
                      <a:pt x="315" y="5188"/>
                      <a:pt x="503" y="9896"/>
                      <a:pt x="901" y="14603"/>
                    </a:cubicBezTo>
                    <a:cubicBezTo>
                      <a:pt x="1152" y="17365"/>
                      <a:pt x="1403" y="20106"/>
                      <a:pt x="1696" y="22868"/>
                    </a:cubicBezTo>
                    <a:cubicBezTo>
                      <a:pt x="1842" y="24312"/>
                      <a:pt x="2010" y="25777"/>
                      <a:pt x="2177" y="27241"/>
                    </a:cubicBezTo>
                    <a:cubicBezTo>
                      <a:pt x="2323" y="28476"/>
                      <a:pt x="2344" y="29857"/>
                      <a:pt x="2700" y="31049"/>
                    </a:cubicBezTo>
                    <a:cubicBezTo>
                      <a:pt x="3112" y="32499"/>
                      <a:pt x="4536" y="32680"/>
                      <a:pt x="5918" y="32680"/>
                    </a:cubicBezTo>
                    <a:cubicBezTo>
                      <a:pt x="6379" y="32680"/>
                      <a:pt x="6836" y="32660"/>
                      <a:pt x="7249" y="32660"/>
                    </a:cubicBezTo>
                    <a:cubicBezTo>
                      <a:pt x="7295" y="32660"/>
                      <a:pt x="7341" y="32660"/>
                      <a:pt x="7387" y="32661"/>
                    </a:cubicBezTo>
                    <a:cubicBezTo>
                      <a:pt x="8684" y="32681"/>
                      <a:pt x="10002" y="32681"/>
                      <a:pt x="11300" y="32702"/>
                    </a:cubicBezTo>
                    <a:cubicBezTo>
                      <a:pt x="11777" y="32711"/>
                      <a:pt x="12283" y="32738"/>
                      <a:pt x="12790" y="32738"/>
                    </a:cubicBezTo>
                    <a:cubicBezTo>
                      <a:pt x="13573" y="32738"/>
                      <a:pt x="14359" y="32672"/>
                      <a:pt x="15045" y="32368"/>
                    </a:cubicBezTo>
                    <a:cubicBezTo>
                      <a:pt x="16593" y="31656"/>
                      <a:pt x="16635" y="30066"/>
                      <a:pt x="16698" y="28601"/>
                    </a:cubicBezTo>
                    <a:cubicBezTo>
                      <a:pt x="17158" y="19311"/>
                      <a:pt x="17619" y="10021"/>
                      <a:pt x="18079" y="731"/>
                    </a:cubicBezTo>
                    <a:cubicBezTo>
                      <a:pt x="18058" y="731"/>
                      <a:pt x="18058" y="731"/>
                      <a:pt x="18058" y="752"/>
                    </a:cubicBezTo>
                    <a:cubicBezTo>
                      <a:pt x="17222" y="1056"/>
                      <a:pt x="16357" y="1171"/>
                      <a:pt x="15481" y="1171"/>
                    </a:cubicBezTo>
                    <a:cubicBezTo>
                      <a:pt x="13703" y="1171"/>
                      <a:pt x="11880" y="698"/>
                      <a:pt x="10170" y="375"/>
                    </a:cubicBezTo>
                    <a:cubicBezTo>
                      <a:pt x="8758" y="125"/>
                      <a:pt x="7346" y="1"/>
                      <a:pt x="5938" y="1"/>
                    </a:cubicBezTo>
                    <a:close/>
                  </a:path>
                </a:pathLst>
              </a:custGeom>
              <a:solidFill>
                <a:srgbClr val="E3A52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77" name="Google Shape;15377;p43"/>
              <p:cNvSpPr/>
              <p:nvPr/>
            </p:nvSpPr>
            <p:spPr>
              <a:xfrm rot="-844002">
                <a:off x="6570916" y="591471"/>
                <a:ext cx="295058" cy="556561"/>
              </a:xfrm>
              <a:custGeom>
                <a:rect b="b" l="l" r="r" t="t"/>
                <a:pathLst>
                  <a:path extrusionOk="0" h="40653" w="21552">
                    <a:moveTo>
                      <a:pt x="20254" y="1"/>
                    </a:moveTo>
                    <a:cubicBezTo>
                      <a:pt x="19898" y="7094"/>
                      <a:pt x="19543" y="14187"/>
                      <a:pt x="19187" y="21301"/>
                    </a:cubicBezTo>
                    <a:cubicBezTo>
                      <a:pt x="19040" y="24503"/>
                      <a:pt x="18873" y="27725"/>
                      <a:pt x="18706" y="30947"/>
                    </a:cubicBezTo>
                    <a:cubicBezTo>
                      <a:pt x="18622" y="32788"/>
                      <a:pt x="18999" y="35676"/>
                      <a:pt x="17262" y="36910"/>
                    </a:cubicBezTo>
                    <a:cubicBezTo>
                      <a:pt x="16341" y="37576"/>
                      <a:pt x="15084" y="37736"/>
                      <a:pt x="13811" y="37736"/>
                    </a:cubicBezTo>
                    <a:cubicBezTo>
                      <a:pt x="12683" y="37736"/>
                      <a:pt x="11542" y="37611"/>
                      <a:pt x="10608" y="37601"/>
                    </a:cubicBezTo>
                    <a:cubicBezTo>
                      <a:pt x="10507" y="37599"/>
                      <a:pt x="10406" y="37599"/>
                      <a:pt x="10303" y="37599"/>
                    </a:cubicBezTo>
                    <a:cubicBezTo>
                      <a:pt x="9518" y="37599"/>
                      <a:pt x="8704" y="37633"/>
                      <a:pt x="7892" y="37633"/>
                    </a:cubicBezTo>
                    <a:cubicBezTo>
                      <a:pt x="7105" y="37633"/>
                      <a:pt x="6320" y="37601"/>
                      <a:pt x="5566" y="37475"/>
                    </a:cubicBezTo>
                    <a:cubicBezTo>
                      <a:pt x="4896" y="37371"/>
                      <a:pt x="4352" y="37057"/>
                      <a:pt x="3996" y="36471"/>
                    </a:cubicBezTo>
                    <a:cubicBezTo>
                      <a:pt x="3452" y="35613"/>
                      <a:pt x="3431" y="34462"/>
                      <a:pt x="3327" y="33479"/>
                    </a:cubicBezTo>
                    <a:cubicBezTo>
                      <a:pt x="3139" y="31930"/>
                      <a:pt x="2971" y="30382"/>
                      <a:pt x="2804" y="28834"/>
                    </a:cubicBezTo>
                    <a:cubicBezTo>
                      <a:pt x="2490" y="25758"/>
                      <a:pt x="2176" y="22661"/>
                      <a:pt x="1925" y="19565"/>
                    </a:cubicBezTo>
                    <a:cubicBezTo>
                      <a:pt x="1381" y="13308"/>
                      <a:pt x="816" y="6969"/>
                      <a:pt x="816" y="671"/>
                    </a:cubicBezTo>
                    <a:cubicBezTo>
                      <a:pt x="620" y="716"/>
                      <a:pt x="424" y="750"/>
                      <a:pt x="228" y="750"/>
                    </a:cubicBezTo>
                    <a:cubicBezTo>
                      <a:pt x="152" y="750"/>
                      <a:pt x="76" y="745"/>
                      <a:pt x="0" y="733"/>
                    </a:cubicBezTo>
                    <a:lnTo>
                      <a:pt x="0" y="733"/>
                    </a:lnTo>
                    <a:cubicBezTo>
                      <a:pt x="356" y="7701"/>
                      <a:pt x="711" y="14648"/>
                      <a:pt x="1297" y="21594"/>
                    </a:cubicBezTo>
                    <a:cubicBezTo>
                      <a:pt x="1548" y="24691"/>
                      <a:pt x="1841" y="27788"/>
                      <a:pt x="2155" y="30905"/>
                    </a:cubicBezTo>
                    <a:cubicBezTo>
                      <a:pt x="2323" y="32537"/>
                      <a:pt x="2511" y="34169"/>
                      <a:pt x="2699" y="35801"/>
                    </a:cubicBezTo>
                    <a:cubicBezTo>
                      <a:pt x="2887" y="37475"/>
                      <a:pt x="2971" y="39170"/>
                      <a:pt x="4666" y="39986"/>
                    </a:cubicBezTo>
                    <a:cubicBezTo>
                      <a:pt x="5754" y="40515"/>
                      <a:pt x="7063" y="40653"/>
                      <a:pt x="8395" y="40653"/>
                    </a:cubicBezTo>
                    <a:cubicBezTo>
                      <a:pt x="9751" y="40653"/>
                      <a:pt x="11131" y="40509"/>
                      <a:pt x="12324" y="40488"/>
                    </a:cubicBezTo>
                    <a:cubicBezTo>
                      <a:pt x="12952" y="40488"/>
                      <a:pt x="13595" y="40508"/>
                      <a:pt x="14241" y="40508"/>
                    </a:cubicBezTo>
                    <a:cubicBezTo>
                      <a:pt x="15080" y="40508"/>
                      <a:pt x="15923" y="40475"/>
                      <a:pt x="16739" y="40321"/>
                    </a:cubicBezTo>
                    <a:cubicBezTo>
                      <a:pt x="18496" y="39965"/>
                      <a:pt x="19250" y="38856"/>
                      <a:pt x="19438" y="37119"/>
                    </a:cubicBezTo>
                    <a:cubicBezTo>
                      <a:pt x="20087" y="30968"/>
                      <a:pt x="20359" y="24754"/>
                      <a:pt x="20714" y="18581"/>
                    </a:cubicBezTo>
                    <a:cubicBezTo>
                      <a:pt x="21049" y="12451"/>
                      <a:pt x="21342" y="6320"/>
                      <a:pt x="21551" y="168"/>
                    </a:cubicBezTo>
                    <a:lnTo>
                      <a:pt x="21551" y="168"/>
                    </a:lnTo>
                    <a:cubicBezTo>
                      <a:pt x="21481" y="176"/>
                      <a:pt x="21409" y="179"/>
                      <a:pt x="21335" y="179"/>
                    </a:cubicBezTo>
                    <a:cubicBezTo>
                      <a:pt x="20991" y="179"/>
                      <a:pt x="20616" y="104"/>
                      <a:pt x="20254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78" name="Google Shape;15378;p43"/>
              <p:cNvSpPr/>
              <p:nvPr/>
            </p:nvSpPr>
            <p:spPr>
              <a:xfrm rot="-844002">
                <a:off x="6475853" y="534807"/>
                <a:ext cx="336020" cy="71122"/>
              </a:xfrm>
              <a:custGeom>
                <a:rect b="b" l="l" r="r" t="t"/>
                <a:pathLst>
                  <a:path extrusionOk="0" h="5195" w="24544">
                    <a:moveTo>
                      <a:pt x="6622" y="0"/>
                    </a:moveTo>
                    <a:cubicBezTo>
                      <a:pt x="6284" y="0"/>
                      <a:pt x="5946" y="12"/>
                      <a:pt x="5608" y="37"/>
                    </a:cubicBezTo>
                    <a:cubicBezTo>
                      <a:pt x="3348" y="205"/>
                      <a:pt x="231" y="1021"/>
                      <a:pt x="0" y="3511"/>
                    </a:cubicBezTo>
                    <a:cubicBezTo>
                      <a:pt x="110" y="4514"/>
                      <a:pt x="950" y="5195"/>
                      <a:pt x="1787" y="5195"/>
                    </a:cubicBezTo>
                    <a:cubicBezTo>
                      <a:pt x="2382" y="5195"/>
                      <a:pt x="2976" y="4851"/>
                      <a:pt x="3306" y="4034"/>
                    </a:cubicBezTo>
                    <a:cubicBezTo>
                      <a:pt x="3343" y="3948"/>
                      <a:pt x="3438" y="3883"/>
                      <a:pt x="3527" y="3883"/>
                    </a:cubicBezTo>
                    <a:cubicBezTo>
                      <a:pt x="3589" y="3883"/>
                      <a:pt x="3648" y="3915"/>
                      <a:pt x="3683" y="3992"/>
                    </a:cubicBezTo>
                    <a:cubicBezTo>
                      <a:pt x="3907" y="4428"/>
                      <a:pt x="4303" y="4652"/>
                      <a:pt x="4708" y="4652"/>
                    </a:cubicBezTo>
                    <a:cubicBezTo>
                      <a:pt x="5022" y="4652"/>
                      <a:pt x="5340" y="4517"/>
                      <a:pt x="5587" y="4243"/>
                    </a:cubicBezTo>
                    <a:cubicBezTo>
                      <a:pt x="5566" y="4159"/>
                      <a:pt x="5587" y="4055"/>
                      <a:pt x="5692" y="4034"/>
                    </a:cubicBezTo>
                    <a:cubicBezTo>
                      <a:pt x="8038" y="3622"/>
                      <a:pt x="10451" y="3477"/>
                      <a:pt x="12850" y="3477"/>
                    </a:cubicBezTo>
                    <a:cubicBezTo>
                      <a:pt x="13745" y="3477"/>
                      <a:pt x="14639" y="3498"/>
                      <a:pt x="15526" y="3532"/>
                    </a:cubicBezTo>
                    <a:cubicBezTo>
                      <a:pt x="17095" y="3574"/>
                      <a:pt x="18706" y="3657"/>
                      <a:pt x="20254" y="3908"/>
                    </a:cubicBezTo>
                    <a:cubicBezTo>
                      <a:pt x="20589" y="3950"/>
                      <a:pt x="20966" y="4097"/>
                      <a:pt x="21342" y="4243"/>
                    </a:cubicBezTo>
                    <a:cubicBezTo>
                      <a:pt x="21393" y="4214"/>
                      <a:pt x="21448" y="4200"/>
                      <a:pt x="21500" y="4200"/>
                    </a:cubicBezTo>
                    <a:cubicBezTo>
                      <a:pt x="21601" y="4200"/>
                      <a:pt x="21692" y="4251"/>
                      <a:pt x="21719" y="4348"/>
                    </a:cubicBezTo>
                    <a:cubicBezTo>
                      <a:pt x="22046" y="4451"/>
                      <a:pt x="22345" y="4526"/>
                      <a:pt x="22615" y="4526"/>
                    </a:cubicBezTo>
                    <a:cubicBezTo>
                      <a:pt x="22674" y="4526"/>
                      <a:pt x="22731" y="4522"/>
                      <a:pt x="22786" y="4515"/>
                    </a:cubicBezTo>
                    <a:cubicBezTo>
                      <a:pt x="24021" y="4348"/>
                      <a:pt x="24544" y="3239"/>
                      <a:pt x="24021" y="2213"/>
                    </a:cubicBezTo>
                    <a:cubicBezTo>
                      <a:pt x="23808" y="2072"/>
                      <a:pt x="23558" y="2017"/>
                      <a:pt x="23288" y="2017"/>
                    </a:cubicBezTo>
                    <a:cubicBezTo>
                      <a:pt x="22443" y="2017"/>
                      <a:pt x="21397" y="2553"/>
                      <a:pt x="20652" y="2632"/>
                    </a:cubicBezTo>
                    <a:cubicBezTo>
                      <a:pt x="20370" y="2662"/>
                      <a:pt x="20086" y="2675"/>
                      <a:pt x="19800" y="2675"/>
                    </a:cubicBezTo>
                    <a:cubicBezTo>
                      <a:pt x="19279" y="2675"/>
                      <a:pt x="18752" y="2629"/>
                      <a:pt x="18225" y="2548"/>
                    </a:cubicBezTo>
                    <a:cubicBezTo>
                      <a:pt x="16174" y="2213"/>
                      <a:pt x="14228" y="1418"/>
                      <a:pt x="12241" y="874"/>
                    </a:cubicBezTo>
                    <a:cubicBezTo>
                      <a:pt x="10411" y="377"/>
                      <a:pt x="8521" y="0"/>
                      <a:pt x="662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79" name="Google Shape;15379;p43"/>
              <p:cNvSpPr/>
              <p:nvPr/>
            </p:nvSpPr>
            <p:spPr>
              <a:xfrm rot="-844002">
                <a:off x="6525404" y="588469"/>
                <a:ext cx="254959" cy="79419"/>
              </a:xfrm>
              <a:custGeom>
                <a:rect b="b" l="l" r="r" t="t"/>
                <a:pathLst>
                  <a:path extrusionOk="0" h="5801" w="18623">
                    <a:moveTo>
                      <a:pt x="11397" y="1"/>
                    </a:moveTo>
                    <a:cubicBezTo>
                      <a:pt x="8728" y="1"/>
                      <a:pt x="6050" y="197"/>
                      <a:pt x="3412" y="374"/>
                    </a:cubicBezTo>
                    <a:cubicBezTo>
                      <a:pt x="3412" y="437"/>
                      <a:pt x="3391" y="478"/>
                      <a:pt x="3370" y="520"/>
                    </a:cubicBezTo>
                    <a:cubicBezTo>
                      <a:pt x="3048" y="915"/>
                      <a:pt x="2602" y="1103"/>
                      <a:pt x="2157" y="1103"/>
                    </a:cubicBezTo>
                    <a:cubicBezTo>
                      <a:pt x="1707" y="1103"/>
                      <a:pt x="1259" y="910"/>
                      <a:pt x="943" y="541"/>
                    </a:cubicBezTo>
                    <a:cubicBezTo>
                      <a:pt x="712" y="960"/>
                      <a:pt x="357" y="1253"/>
                      <a:pt x="1" y="1420"/>
                    </a:cubicBezTo>
                    <a:cubicBezTo>
                      <a:pt x="106" y="2864"/>
                      <a:pt x="210" y="4307"/>
                      <a:pt x="294" y="5751"/>
                    </a:cubicBezTo>
                    <a:lnTo>
                      <a:pt x="336" y="5751"/>
                    </a:lnTo>
                    <a:cubicBezTo>
                      <a:pt x="336" y="5667"/>
                      <a:pt x="378" y="5605"/>
                      <a:pt x="482" y="5563"/>
                    </a:cubicBezTo>
                    <a:cubicBezTo>
                      <a:pt x="2441" y="5051"/>
                      <a:pt x="4461" y="4785"/>
                      <a:pt x="6486" y="4785"/>
                    </a:cubicBezTo>
                    <a:cubicBezTo>
                      <a:pt x="7359" y="4785"/>
                      <a:pt x="8233" y="4834"/>
                      <a:pt x="9103" y="4935"/>
                    </a:cubicBezTo>
                    <a:cubicBezTo>
                      <a:pt x="11392" y="5213"/>
                      <a:pt x="13555" y="5801"/>
                      <a:pt x="15795" y="5801"/>
                    </a:cubicBezTo>
                    <a:cubicBezTo>
                      <a:pt x="16586" y="5801"/>
                      <a:pt x="17386" y="5727"/>
                      <a:pt x="18205" y="5542"/>
                    </a:cubicBezTo>
                    <a:cubicBezTo>
                      <a:pt x="18288" y="5542"/>
                      <a:pt x="18351" y="5542"/>
                      <a:pt x="18393" y="5563"/>
                    </a:cubicBezTo>
                    <a:cubicBezTo>
                      <a:pt x="18477" y="3952"/>
                      <a:pt x="18539" y="2341"/>
                      <a:pt x="18623" y="709"/>
                    </a:cubicBezTo>
                    <a:cubicBezTo>
                      <a:pt x="18267" y="604"/>
                      <a:pt x="17912" y="499"/>
                      <a:pt x="17577" y="457"/>
                    </a:cubicBezTo>
                    <a:cubicBezTo>
                      <a:pt x="15537" y="119"/>
                      <a:pt x="13470" y="1"/>
                      <a:pt x="1139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80" name="Google Shape;15380;p43"/>
              <p:cNvSpPr/>
              <p:nvPr/>
            </p:nvSpPr>
            <p:spPr>
              <a:xfrm rot="-844002">
                <a:off x="6769119" y="780065"/>
                <a:ext cx="16757" cy="11021"/>
              </a:xfrm>
              <a:custGeom>
                <a:rect b="b" l="l" r="r" t="t"/>
                <a:pathLst>
                  <a:path extrusionOk="0" h="805" w="1224">
                    <a:moveTo>
                      <a:pt x="485" y="0"/>
                    </a:moveTo>
                    <a:cubicBezTo>
                      <a:pt x="337" y="0"/>
                      <a:pt x="192" y="56"/>
                      <a:pt x="82" y="184"/>
                    </a:cubicBezTo>
                    <a:cubicBezTo>
                      <a:pt x="1" y="265"/>
                      <a:pt x="71" y="384"/>
                      <a:pt x="155" y="384"/>
                    </a:cubicBezTo>
                    <a:cubicBezTo>
                      <a:pt x="180" y="384"/>
                      <a:pt x="205" y="374"/>
                      <a:pt x="228" y="351"/>
                    </a:cubicBezTo>
                    <a:cubicBezTo>
                      <a:pt x="297" y="282"/>
                      <a:pt x="382" y="253"/>
                      <a:pt x="470" y="253"/>
                    </a:cubicBezTo>
                    <a:cubicBezTo>
                      <a:pt x="703" y="253"/>
                      <a:pt x="949" y="463"/>
                      <a:pt x="919" y="707"/>
                    </a:cubicBezTo>
                    <a:cubicBezTo>
                      <a:pt x="919" y="766"/>
                      <a:pt x="986" y="805"/>
                      <a:pt x="1048" y="805"/>
                    </a:cubicBezTo>
                    <a:cubicBezTo>
                      <a:pt x="1095" y="805"/>
                      <a:pt x="1140" y="782"/>
                      <a:pt x="1149" y="728"/>
                    </a:cubicBezTo>
                    <a:cubicBezTo>
                      <a:pt x="1223" y="327"/>
                      <a:pt x="845" y="0"/>
                      <a:pt x="48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81" name="Google Shape;15381;p43"/>
              <p:cNvSpPr/>
              <p:nvPr/>
            </p:nvSpPr>
            <p:spPr>
              <a:xfrm rot="-844002">
                <a:off x="6754514" y="755893"/>
                <a:ext cx="12349" cy="11952"/>
              </a:xfrm>
              <a:custGeom>
                <a:rect b="b" l="l" r="r" t="t"/>
                <a:pathLst>
                  <a:path extrusionOk="0" h="873" w="902">
                    <a:moveTo>
                      <a:pt x="235" y="1"/>
                    </a:moveTo>
                    <a:cubicBezTo>
                      <a:pt x="205" y="1"/>
                      <a:pt x="176" y="19"/>
                      <a:pt x="168" y="61"/>
                    </a:cubicBezTo>
                    <a:cubicBezTo>
                      <a:pt x="84" y="312"/>
                      <a:pt x="0" y="773"/>
                      <a:pt x="356" y="856"/>
                    </a:cubicBezTo>
                    <a:cubicBezTo>
                      <a:pt x="387" y="868"/>
                      <a:pt x="420" y="873"/>
                      <a:pt x="453" y="873"/>
                    </a:cubicBezTo>
                    <a:cubicBezTo>
                      <a:pt x="667" y="873"/>
                      <a:pt x="901" y="655"/>
                      <a:pt x="775" y="438"/>
                    </a:cubicBezTo>
                    <a:cubicBezTo>
                      <a:pt x="753" y="401"/>
                      <a:pt x="715" y="385"/>
                      <a:pt x="677" y="385"/>
                    </a:cubicBezTo>
                    <a:cubicBezTo>
                      <a:pt x="608" y="385"/>
                      <a:pt x="538" y="440"/>
                      <a:pt x="565" y="522"/>
                    </a:cubicBezTo>
                    <a:cubicBezTo>
                      <a:pt x="593" y="577"/>
                      <a:pt x="528" y="605"/>
                      <a:pt x="463" y="605"/>
                    </a:cubicBezTo>
                    <a:cubicBezTo>
                      <a:pt x="430" y="605"/>
                      <a:pt x="398" y="598"/>
                      <a:pt x="377" y="584"/>
                    </a:cubicBezTo>
                    <a:cubicBezTo>
                      <a:pt x="251" y="501"/>
                      <a:pt x="293" y="229"/>
                      <a:pt x="314" y="103"/>
                    </a:cubicBezTo>
                    <a:cubicBezTo>
                      <a:pt x="327" y="41"/>
                      <a:pt x="280" y="1"/>
                      <a:pt x="23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82" name="Google Shape;15382;p43"/>
              <p:cNvSpPr/>
              <p:nvPr/>
            </p:nvSpPr>
            <p:spPr>
              <a:xfrm rot="-844002">
                <a:off x="6820023" y="1037718"/>
                <a:ext cx="16812" cy="9638"/>
              </a:xfrm>
              <a:custGeom>
                <a:rect b="b" l="l" r="r" t="t"/>
                <a:pathLst>
                  <a:path extrusionOk="0" h="704" w="1228">
                    <a:moveTo>
                      <a:pt x="131" y="0"/>
                    </a:moveTo>
                    <a:cubicBezTo>
                      <a:pt x="68" y="0"/>
                      <a:pt x="0" y="53"/>
                      <a:pt x="13" y="127"/>
                    </a:cubicBezTo>
                    <a:cubicBezTo>
                      <a:pt x="54" y="462"/>
                      <a:pt x="403" y="703"/>
                      <a:pt x="730" y="703"/>
                    </a:cubicBezTo>
                    <a:cubicBezTo>
                      <a:pt x="894" y="703"/>
                      <a:pt x="1052" y="643"/>
                      <a:pt x="1163" y="503"/>
                    </a:cubicBezTo>
                    <a:cubicBezTo>
                      <a:pt x="1227" y="408"/>
                      <a:pt x="1170" y="300"/>
                      <a:pt x="1083" y="300"/>
                    </a:cubicBezTo>
                    <a:cubicBezTo>
                      <a:pt x="1056" y="300"/>
                      <a:pt x="1026" y="311"/>
                      <a:pt x="996" y="336"/>
                    </a:cubicBezTo>
                    <a:cubicBezTo>
                      <a:pt x="902" y="408"/>
                      <a:pt x="788" y="443"/>
                      <a:pt x="677" y="443"/>
                    </a:cubicBezTo>
                    <a:cubicBezTo>
                      <a:pt x="466" y="443"/>
                      <a:pt x="263" y="318"/>
                      <a:pt x="222" y="85"/>
                    </a:cubicBezTo>
                    <a:cubicBezTo>
                      <a:pt x="213" y="25"/>
                      <a:pt x="173" y="0"/>
                      <a:pt x="13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83" name="Google Shape;15383;p43"/>
              <p:cNvSpPr/>
              <p:nvPr/>
            </p:nvSpPr>
            <p:spPr>
              <a:xfrm rot="-844002">
                <a:off x="6805461" y="1057982"/>
                <a:ext cx="19208" cy="9967"/>
              </a:xfrm>
              <a:custGeom>
                <a:rect b="b" l="l" r="r" t="t"/>
                <a:pathLst>
                  <a:path extrusionOk="0" h="728" w="1403">
                    <a:moveTo>
                      <a:pt x="536" y="0"/>
                    </a:moveTo>
                    <a:cubicBezTo>
                      <a:pt x="383" y="0"/>
                      <a:pt x="234" y="33"/>
                      <a:pt x="112" y="101"/>
                    </a:cubicBezTo>
                    <a:cubicBezTo>
                      <a:pt x="0" y="156"/>
                      <a:pt x="71" y="295"/>
                      <a:pt x="177" y="295"/>
                    </a:cubicBezTo>
                    <a:cubicBezTo>
                      <a:pt x="190" y="295"/>
                      <a:pt x="203" y="293"/>
                      <a:pt x="217" y="289"/>
                    </a:cubicBezTo>
                    <a:cubicBezTo>
                      <a:pt x="312" y="244"/>
                      <a:pt x="403" y="224"/>
                      <a:pt x="490" y="224"/>
                    </a:cubicBezTo>
                    <a:cubicBezTo>
                      <a:pt x="767" y="224"/>
                      <a:pt x="999" y="427"/>
                      <a:pt x="1159" y="665"/>
                    </a:cubicBezTo>
                    <a:cubicBezTo>
                      <a:pt x="1180" y="709"/>
                      <a:pt x="1218" y="728"/>
                      <a:pt x="1256" y="728"/>
                    </a:cubicBezTo>
                    <a:cubicBezTo>
                      <a:pt x="1327" y="728"/>
                      <a:pt x="1402" y="664"/>
                      <a:pt x="1389" y="582"/>
                    </a:cubicBezTo>
                    <a:cubicBezTo>
                      <a:pt x="1300" y="196"/>
                      <a:pt x="906" y="0"/>
                      <a:pt x="53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84" name="Google Shape;15384;p43"/>
              <p:cNvSpPr/>
              <p:nvPr/>
            </p:nvSpPr>
            <p:spPr>
              <a:xfrm rot="-844002">
                <a:off x="6677662" y="932469"/>
                <a:ext cx="19769" cy="13184"/>
              </a:xfrm>
              <a:custGeom>
                <a:rect b="b" l="l" r="r" t="t"/>
                <a:pathLst>
                  <a:path extrusionOk="0" h="963" w="1444">
                    <a:moveTo>
                      <a:pt x="533" y="0"/>
                    </a:moveTo>
                    <a:cubicBezTo>
                      <a:pt x="369" y="0"/>
                      <a:pt x="208" y="56"/>
                      <a:pt x="83" y="192"/>
                    </a:cubicBezTo>
                    <a:cubicBezTo>
                      <a:pt x="1" y="275"/>
                      <a:pt x="75" y="384"/>
                      <a:pt x="173" y="384"/>
                    </a:cubicBezTo>
                    <a:cubicBezTo>
                      <a:pt x="198" y="384"/>
                      <a:pt x="225" y="377"/>
                      <a:pt x="251" y="359"/>
                    </a:cubicBezTo>
                    <a:cubicBezTo>
                      <a:pt x="324" y="276"/>
                      <a:pt x="423" y="239"/>
                      <a:pt x="525" y="239"/>
                    </a:cubicBezTo>
                    <a:cubicBezTo>
                      <a:pt x="628" y="239"/>
                      <a:pt x="732" y="276"/>
                      <a:pt x="816" y="338"/>
                    </a:cubicBezTo>
                    <a:cubicBezTo>
                      <a:pt x="1025" y="464"/>
                      <a:pt x="1046" y="631"/>
                      <a:pt x="1046" y="841"/>
                    </a:cubicBezTo>
                    <a:cubicBezTo>
                      <a:pt x="1059" y="917"/>
                      <a:pt x="1118" y="963"/>
                      <a:pt x="1177" y="963"/>
                    </a:cubicBezTo>
                    <a:cubicBezTo>
                      <a:pt x="1215" y="963"/>
                      <a:pt x="1252" y="944"/>
                      <a:pt x="1276" y="903"/>
                    </a:cubicBezTo>
                    <a:cubicBezTo>
                      <a:pt x="1444" y="610"/>
                      <a:pt x="1192" y="255"/>
                      <a:pt x="941" y="108"/>
                    </a:cubicBezTo>
                    <a:cubicBezTo>
                      <a:pt x="816" y="41"/>
                      <a:pt x="673" y="0"/>
                      <a:pt x="53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85" name="Google Shape;15385;p43"/>
              <p:cNvSpPr/>
              <p:nvPr/>
            </p:nvSpPr>
            <p:spPr>
              <a:xfrm rot="-844002">
                <a:off x="6618312" y="709190"/>
                <a:ext cx="19044" cy="18619"/>
              </a:xfrm>
              <a:custGeom>
                <a:rect b="b" l="l" r="r" t="t"/>
                <a:pathLst>
                  <a:path extrusionOk="0" h="1360" w="1391">
                    <a:moveTo>
                      <a:pt x="408" y="1"/>
                    </a:moveTo>
                    <a:cubicBezTo>
                      <a:pt x="372" y="1"/>
                      <a:pt x="335" y="20"/>
                      <a:pt x="309" y="66"/>
                    </a:cubicBezTo>
                    <a:cubicBezTo>
                      <a:pt x="0" y="606"/>
                      <a:pt x="474" y="1359"/>
                      <a:pt x="1074" y="1359"/>
                    </a:cubicBezTo>
                    <a:cubicBezTo>
                      <a:pt x="1125" y="1359"/>
                      <a:pt x="1177" y="1354"/>
                      <a:pt x="1229" y="1342"/>
                    </a:cubicBezTo>
                    <a:cubicBezTo>
                      <a:pt x="1391" y="1302"/>
                      <a:pt x="1358" y="1048"/>
                      <a:pt x="1206" y="1048"/>
                    </a:cubicBezTo>
                    <a:cubicBezTo>
                      <a:pt x="1200" y="1048"/>
                      <a:pt x="1194" y="1049"/>
                      <a:pt x="1188" y="1049"/>
                    </a:cubicBezTo>
                    <a:cubicBezTo>
                      <a:pt x="1170" y="1051"/>
                      <a:pt x="1152" y="1052"/>
                      <a:pt x="1134" y="1052"/>
                    </a:cubicBezTo>
                    <a:cubicBezTo>
                      <a:pt x="713" y="1052"/>
                      <a:pt x="317" y="593"/>
                      <a:pt x="518" y="192"/>
                    </a:cubicBezTo>
                    <a:cubicBezTo>
                      <a:pt x="561" y="91"/>
                      <a:pt x="486" y="1"/>
                      <a:pt x="40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86" name="Google Shape;15386;p43"/>
              <p:cNvSpPr/>
              <p:nvPr/>
            </p:nvSpPr>
            <p:spPr>
              <a:xfrm rot="-844002">
                <a:off x="6667431" y="909851"/>
                <a:ext cx="21042" cy="14348"/>
              </a:xfrm>
              <a:custGeom>
                <a:rect b="b" l="l" r="r" t="t"/>
                <a:pathLst>
                  <a:path extrusionOk="0" h="1048" w="1537">
                    <a:moveTo>
                      <a:pt x="224" y="0"/>
                    </a:moveTo>
                    <a:cubicBezTo>
                      <a:pt x="174" y="0"/>
                      <a:pt x="123" y="27"/>
                      <a:pt x="105" y="83"/>
                    </a:cubicBezTo>
                    <a:cubicBezTo>
                      <a:pt x="0" y="459"/>
                      <a:pt x="188" y="857"/>
                      <a:pt x="544" y="1003"/>
                    </a:cubicBezTo>
                    <a:cubicBezTo>
                      <a:pt x="628" y="1033"/>
                      <a:pt x="719" y="1048"/>
                      <a:pt x="809" y="1048"/>
                    </a:cubicBezTo>
                    <a:cubicBezTo>
                      <a:pt x="1100" y="1048"/>
                      <a:pt x="1395" y="898"/>
                      <a:pt x="1507" y="627"/>
                    </a:cubicBezTo>
                    <a:cubicBezTo>
                      <a:pt x="1537" y="536"/>
                      <a:pt x="1447" y="468"/>
                      <a:pt x="1364" y="468"/>
                    </a:cubicBezTo>
                    <a:cubicBezTo>
                      <a:pt x="1331" y="468"/>
                      <a:pt x="1300" y="478"/>
                      <a:pt x="1276" y="501"/>
                    </a:cubicBezTo>
                    <a:cubicBezTo>
                      <a:pt x="1146" y="615"/>
                      <a:pt x="991" y="716"/>
                      <a:pt x="820" y="716"/>
                    </a:cubicBezTo>
                    <a:cubicBezTo>
                      <a:pt x="771" y="716"/>
                      <a:pt x="721" y="708"/>
                      <a:pt x="670" y="690"/>
                    </a:cubicBezTo>
                    <a:cubicBezTo>
                      <a:pt x="418" y="606"/>
                      <a:pt x="314" y="355"/>
                      <a:pt x="335" y="125"/>
                    </a:cubicBezTo>
                    <a:cubicBezTo>
                      <a:pt x="346" y="43"/>
                      <a:pt x="287" y="0"/>
                      <a:pt x="22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87" name="Google Shape;15387;p43"/>
              <p:cNvSpPr/>
              <p:nvPr/>
            </p:nvSpPr>
            <p:spPr>
              <a:xfrm rot="-844002">
                <a:off x="6581261" y="705907"/>
                <a:ext cx="14731" cy="13444"/>
              </a:xfrm>
              <a:custGeom>
                <a:rect b="b" l="l" r="r" t="t"/>
                <a:pathLst>
                  <a:path extrusionOk="0" h="982" w="1076">
                    <a:moveTo>
                      <a:pt x="107" y="0"/>
                    </a:moveTo>
                    <a:cubicBezTo>
                      <a:pt x="52" y="0"/>
                      <a:pt x="0" y="37"/>
                      <a:pt x="0" y="110"/>
                    </a:cubicBezTo>
                    <a:cubicBezTo>
                      <a:pt x="0" y="487"/>
                      <a:pt x="209" y="801"/>
                      <a:pt x="544" y="968"/>
                    </a:cubicBezTo>
                    <a:cubicBezTo>
                      <a:pt x="570" y="977"/>
                      <a:pt x="592" y="982"/>
                      <a:pt x="613" y="982"/>
                    </a:cubicBezTo>
                    <a:cubicBezTo>
                      <a:pt x="641" y="982"/>
                      <a:pt x="666" y="972"/>
                      <a:pt x="691" y="947"/>
                    </a:cubicBezTo>
                    <a:cubicBezTo>
                      <a:pt x="795" y="863"/>
                      <a:pt x="900" y="759"/>
                      <a:pt x="1004" y="675"/>
                    </a:cubicBezTo>
                    <a:cubicBezTo>
                      <a:pt x="1075" y="604"/>
                      <a:pt x="996" y="473"/>
                      <a:pt x="906" y="473"/>
                    </a:cubicBezTo>
                    <a:cubicBezTo>
                      <a:pt x="890" y="473"/>
                      <a:pt x="874" y="477"/>
                      <a:pt x="858" y="487"/>
                    </a:cubicBezTo>
                    <a:cubicBezTo>
                      <a:pt x="774" y="550"/>
                      <a:pt x="691" y="633"/>
                      <a:pt x="607" y="696"/>
                    </a:cubicBezTo>
                    <a:cubicBezTo>
                      <a:pt x="377" y="571"/>
                      <a:pt x="251" y="361"/>
                      <a:pt x="230" y="110"/>
                    </a:cubicBezTo>
                    <a:cubicBezTo>
                      <a:pt x="220" y="37"/>
                      <a:pt x="162" y="0"/>
                      <a:pt x="10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88" name="Google Shape;15388;p43"/>
              <p:cNvSpPr/>
              <p:nvPr/>
            </p:nvSpPr>
            <p:spPr>
              <a:xfrm rot="-844002">
                <a:off x="6586969" y="730764"/>
                <a:ext cx="15169" cy="13732"/>
              </a:xfrm>
              <a:custGeom>
                <a:rect b="b" l="l" r="r" t="t"/>
                <a:pathLst>
                  <a:path extrusionOk="0" h="1003" w="1108">
                    <a:moveTo>
                      <a:pt x="146" y="1"/>
                    </a:moveTo>
                    <a:cubicBezTo>
                      <a:pt x="0" y="1"/>
                      <a:pt x="25" y="232"/>
                      <a:pt x="166" y="232"/>
                    </a:cubicBezTo>
                    <a:cubicBezTo>
                      <a:pt x="333" y="253"/>
                      <a:pt x="500" y="253"/>
                      <a:pt x="668" y="274"/>
                    </a:cubicBezTo>
                    <a:lnTo>
                      <a:pt x="751" y="588"/>
                    </a:lnTo>
                    <a:cubicBezTo>
                      <a:pt x="772" y="713"/>
                      <a:pt x="793" y="839"/>
                      <a:pt x="856" y="943"/>
                    </a:cubicBezTo>
                    <a:cubicBezTo>
                      <a:pt x="889" y="984"/>
                      <a:pt x="931" y="1003"/>
                      <a:pt x="970" y="1003"/>
                    </a:cubicBezTo>
                    <a:cubicBezTo>
                      <a:pt x="1032" y="1003"/>
                      <a:pt x="1086" y="957"/>
                      <a:pt x="1086" y="881"/>
                    </a:cubicBezTo>
                    <a:cubicBezTo>
                      <a:pt x="1107" y="755"/>
                      <a:pt x="1044" y="630"/>
                      <a:pt x="1003" y="504"/>
                    </a:cubicBezTo>
                    <a:cubicBezTo>
                      <a:pt x="982" y="378"/>
                      <a:pt x="940" y="232"/>
                      <a:pt x="898" y="106"/>
                    </a:cubicBezTo>
                    <a:cubicBezTo>
                      <a:pt x="877" y="44"/>
                      <a:pt x="835" y="2"/>
                      <a:pt x="772" y="2"/>
                    </a:cubicBezTo>
                    <a:lnTo>
                      <a:pt x="166" y="2"/>
                    </a:lnTo>
                    <a:cubicBezTo>
                      <a:pt x="159" y="1"/>
                      <a:pt x="152" y="1"/>
                      <a:pt x="14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89" name="Google Shape;15389;p43"/>
              <p:cNvSpPr/>
              <p:nvPr/>
            </p:nvSpPr>
            <p:spPr>
              <a:xfrm rot="-844002">
                <a:off x="6534442" y="521162"/>
                <a:ext cx="348917" cy="635227"/>
              </a:xfrm>
              <a:custGeom>
                <a:rect b="b" l="l" r="r" t="t"/>
                <a:pathLst>
                  <a:path extrusionOk="0" h="46399" w="25486">
                    <a:moveTo>
                      <a:pt x="7250" y="430"/>
                    </a:moveTo>
                    <a:cubicBezTo>
                      <a:pt x="9149" y="430"/>
                      <a:pt x="11039" y="807"/>
                      <a:pt x="12869" y="1304"/>
                    </a:cubicBezTo>
                    <a:cubicBezTo>
                      <a:pt x="14856" y="1848"/>
                      <a:pt x="16802" y="2643"/>
                      <a:pt x="18853" y="2978"/>
                    </a:cubicBezTo>
                    <a:cubicBezTo>
                      <a:pt x="19380" y="3059"/>
                      <a:pt x="19907" y="3105"/>
                      <a:pt x="20428" y="3105"/>
                    </a:cubicBezTo>
                    <a:cubicBezTo>
                      <a:pt x="20714" y="3105"/>
                      <a:pt x="20998" y="3092"/>
                      <a:pt x="21280" y="3062"/>
                    </a:cubicBezTo>
                    <a:cubicBezTo>
                      <a:pt x="22025" y="2983"/>
                      <a:pt x="23071" y="2447"/>
                      <a:pt x="23916" y="2447"/>
                    </a:cubicBezTo>
                    <a:cubicBezTo>
                      <a:pt x="24186" y="2447"/>
                      <a:pt x="24436" y="2502"/>
                      <a:pt x="24649" y="2643"/>
                    </a:cubicBezTo>
                    <a:cubicBezTo>
                      <a:pt x="25172" y="3669"/>
                      <a:pt x="24649" y="4778"/>
                      <a:pt x="23414" y="4945"/>
                    </a:cubicBezTo>
                    <a:cubicBezTo>
                      <a:pt x="23359" y="4952"/>
                      <a:pt x="23302" y="4956"/>
                      <a:pt x="23243" y="4956"/>
                    </a:cubicBezTo>
                    <a:cubicBezTo>
                      <a:pt x="22973" y="4956"/>
                      <a:pt x="22674" y="4881"/>
                      <a:pt x="22347" y="4778"/>
                    </a:cubicBezTo>
                    <a:cubicBezTo>
                      <a:pt x="22320" y="4681"/>
                      <a:pt x="22229" y="4630"/>
                      <a:pt x="22128" y="4630"/>
                    </a:cubicBezTo>
                    <a:cubicBezTo>
                      <a:pt x="22076" y="4630"/>
                      <a:pt x="22021" y="4644"/>
                      <a:pt x="21970" y="4673"/>
                    </a:cubicBezTo>
                    <a:cubicBezTo>
                      <a:pt x="21594" y="4527"/>
                      <a:pt x="21217" y="4380"/>
                      <a:pt x="20882" y="4338"/>
                    </a:cubicBezTo>
                    <a:cubicBezTo>
                      <a:pt x="19334" y="4087"/>
                      <a:pt x="17723" y="4004"/>
                      <a:pt x="16154" y="3962"/>
                    </a:cubicBezTo>
                    <a:cubicBezTo>
                      <a:pt x="15267" y="3928"/>
                      <a:pt x="14373" y="3907"/>
                      <a:pt x="13478" y="3907"/>
                    </a:cubicBezTo>
                    <a:cubicBezTo>
                      <a:pt x="11079" y="3907"/>
                      <a:pt x="8666" y="4052"/>
                      <a:pt x="6320" y="4464"/>
                    </a:cubicBezTo>
                    <a:cubicBezTo>
                      <a:pt x="6215" y="4485"/>
                      <a:pt x="6194" y="4589"/>
                      <a:pt x="6215" y="4673"/>
                    </a:cubicBezTo>
                    <a:cubicBezTo>
                      <a:pt x="5968" y="4947"/>
                      <a:pt x="5650" y="5082"/>
                      <a:pt x="5336" y="5082"/>
                    </a:cubicBezTo>
                    <a:cubicBezTo>
                      <a:pt x="4931" y="5082"/>
                      <a:pt x="4535" y="4858"/>
                      <a:pt x="4311" y="4422"/>
                    </a:cubicBezTo>
                    <a:cubicBezTo>
                      <a:pt x="4276" y="4345"/>
                      <a:pt x="4217" y="4313"/>
                      <a:pt x="4155" y="4313"/>
                    </a:cubicBezTo>
                    <a:cubicBezTo>
                      <a:pt x="4066" y="4313"/>
                      <a:pt x="3971" y="4378"/>
                      <a:pt x="3934" y="4464"/>
                    </a:cubicBezTo>
                    <a:cubicBezTo>
                      <a:pt x="3604" y="5281"/>
                      <a:pt x="3010" y="5625"/>
                      <a:pt x="2415" y="5625"/>
                    </a:cubicBezTo>
                    <a:cubicBezTo>
                      <a:pt x="1578" y="5625"/>
                      <a:pt x="738" y="4944"/>
                      <a:pt x="628" y="3941"/>
                    </a:cubicBezTo>
                    <a:cubicBezTo>
                      <a:pt x="859" y="1451"/>
                      <a:pt x="3976" y="635"/>
                      <a:pt x="6236" y="467"/>
                    </a:cubicBezTo>
                    <a:cubicBezTo>
                      <a:pt x="6574" y="442"/>
                      <a:pt x="6912" y="430"/>
                      <a:pt x="7250" y="430"/>
                    </a:cubicBezTo>
                    <a:close/>
                    <a:moveTo>
                      <a:pt x="14598" y="4384"/>
                    </a:moveTo>
                    <a:cubicBezTo>
                      <a:pt x="16671" y="4384"/>
                      <a:pt x="18738" y="4502"/>
                      <a:pt x="20778" y="4840"/>
                    </a:cubicBezTo>
                    <a:cubicBezTo>
                      <a:pt x="21113" y="4882"/>
                      <a:pt x="21468" y="4987"/>
                      <a:pt x="21824" y="5092"/>
                    </a:cubicBezTo>
                    <a:cubicBezTo>
                      <a:pt x="21740" y="6724"/>
                      <a:pt x="21678" y="8335"/>
                      <a:pt x="21594" y="9946"/>
                    </a:cubicBezTo>
                    <a:cubicBezTo>
                      <a:pt x="21552" y="9925"/>
                      <a:pt x="21489" y="9925"/>
                      <a:pt x="21406" y="9925"/>
                    </a:cubicBezTo>
                    <a:cubicBezTo>
                      <a:pt x="20587" y="10110"/>
                      <a:pt x="19787" y="10184"/>
                      <a:pt x="18996" y="10184"/>
                    </a:cubicBezTo>
                    <a:cubicBezTo>
                      <a:pt x="16756" y="10184"/>
                      <a:pt x="14593" y="9596"/>
                      <a:pt x="12304" y="9318"/>
                    </a:cubicBezTo>
                    <a:cubicBezTo>
                      <a:pt x="11434" y="9217"/>
                      <a:pt x="10560" y="9168"/>
                      <a:pt x="9687" y="9168"/>
                    </a:cubicBezTo>
                    <a:cubicBezTo>
                      <a:pt x="7662" y="9168"/>
                      <a:pt x="5642" y="9434"/>
                      <a:pt x="3683" y="9946"/>
                    </a:cubicBezTo>
                    <a:cubicBezTo>
                      <a:pt x="3579" y="9988"/>
                      <a:pt x="3537" y="10050"/>
                      <a:pt x="3537" y="10134"/>
                    </a:cubicBezTo>
                    <a:cubicBezTo>
                      <a:pt x="3537" y="10243"/>
                      <a:pt x="3615" y="10352"/>
                      <a:pt x="3731" y="10352"/>
                    </a:cubicBezTo>
                    <a:cubicBezTo>
                      <a:pt x="3749" y="10352"/>
                      <a:pt x="3768" y="10349"/>
                      <a:pt x="3788" y="10343"/>
                    </a:cubicBezTo>
                    <a:cubicBezTo>
                      <a:pt x="5658" y="9900"/>
                      <a:pt x="7542" y="9676"/>
                      <a:pt x="9432" y="9676"/>
                    </a:cubicBezTo>
                    <a:cubicBezTo>
                      <a:pt x="10840" y="9676"/>
                      <a:pt x="12252" y="9800"/>
                      <a:pt x="13664" y="10050"/>
                    </a:cubicBezTo>
                    <a:cubicBezTo>
                      <a:pt x="15374" y="10373"/>
                      <a:pt x="17197" y="10846"/>
                      <a:pt x="18975" y="10846"/>
                    </a:cubicBezTo>
                    <a:cubicBezTo>
                      <a:pt x="19851" y="10846"/>
                      <a:pt x="20716" y="10731"/>
                      <a:pt x="21552" y="10427"/>
                    </a:cubicBezTo>
                    <a:cubicBezTo>
                      <a:pt x="21552" y="10406"/>
                      <a:pt x="21552" y="10406"/>
                      <a:pt x="21573" y="10406"/>
                    </a:cubicBezTo>
                    <a:cubicBezTo>
                      <a:pt x="21113" y="19696"/>
                      <a:pt x="20652" y="28986"/>
                      <a:pt x="20192" y="38276"/>
                    </a:cubicBezTo>
                    <a:cubicBezTo>
                      <a:pt x="20129" y="39741"/>
                      <a:pt x="20087" y="41331"/>
                      <a:pt x="18539" y="42043"/>
                    </a:cubicBezTo>
                    <a:cubicBezTo>
                      <a:pt x="17853" y="42347"/>
                      <a:pt x="17067" y="42413"/>
                      <a:pt x="16284" y="42413"/>
                    </a:cubicBezTo>
                    <a:cubicBezTo>
                      <a:pt x="15777" y="42413"/>
                      <a:pt x="15271" y="42386"/>
                      <a:pt x="14794" y="42377"/>
                    </a:cubicBezTo>
                    <a:cubicBezTo>
                      <a:pt x="13496" y="42356"/>
                      <a:pt x="12178" y="42356"/>
                      <a:pt x="10881" y="42336"/>
                    </a:cubicBezTo>
                    <a:cubicBezTo>
                      <a:pt x="10835" y="42335"/>
                      <a:pt x="10789" y="42335"/>
                      <a:pt x="10743" y="42335"/>
                    </a:cubicBezTo>
                    <a:cubicBezTo>
                      <a:pt x="10330" y="42335"/>
                      <a:pt x="9873" y="42355"/>
                      <a:pt x="9412" y="42355"/>
                    </a:cubicBezTo>
                    <a:cubicBezTo>
                      <a:pt x="8030" y="42355"/>
                      <a:pt x="6606" y="42174"/>
                      <a:pt x="6194" y="40724"/>
                    </a:cubicBezTo>
                    <a:cubicBezTo>
                      <a:pt x="5838" y="39532"/>
                      <a:pt x="5817" y="38151"/>
                      <a:pt x="5671" y="36916"/>
                    </a:cubicBezTo>
                    <a:cubicBezTo>
                      <a:pt x="5504" y="35452"/>
                      <a:pt x="5336" y="33987"/>
                      <a:pt x="5190" y="32543"/>
                    </a:cubicBezTo>
                    <a:cubicBezTo>
                      <a:pt x="4897" y="29781"/>
                      <a:pt x="4646" y="27040"/>
                      <a:pt x="4395" y="24278"/>
                    </a:cubicBezTo>
                    <a:cubicBezTo>
                      <a:pt x="3997" y="19571"/>
                      <a:pt x="3809" y="14863"/>
                      <a:pt x="3495" y="10134"/>
                    </a:cubicBezTo>
                    <a:cubicBezTo>
                      <a:pt x="3411" y="8690"/>
                      <a:pt x="3307" y="7247"/>
                      <a:pt x="3202" y="5803"/>
                    </a:cubicBezTo>
                    <a:cubicBezTo>
                      <a:pt x="3558" y="5636"/>
                      <a:pt x="3913" y="5343"/>
                      <a:pt x="4144" y="4924"/>
                    </a:cubicBezTo>
                    <a:cubicBezTo>
                      <a:pt x="4460" y="5293"/>
                      <a:pt x="4908" y="5486"/>
                      <a:pt x="5358" y="5486"/>
                    </a:cubicBezTo>
                    <a:cubicBezTo>
                      <a:pt x="5803" y="5486"/>
                      <a:pt x="6249" y="5298"/>
                      <a:pt x="6571" y="4903"/>
                    </a:cubicBezTo>
                    <a:cubicBezTo>
                      <a:pt x="6592" y="4861"/>
                      <a:pt x="6613" y="4820"/>
                      <a:pt x="6613" y="4757"/>
                    </a:cubicBezTo>
                    <a:cubicBezTo>
                      <a:pt x="9251" y="4580"/>
                      <a:pt x="11929" y="4384"/>
                      <a:pt x="14598" y="4384"/>
                    </a:cubicBezTo>
                    <a:close/>
                    <a:moveTo>
                      <a:pt x="22347" y="5238"/>
                    </a:moveTo>
                    <a:cubicBezTo>
                      <a:pt x="22709" y="5341"/>
                      <a:pt x="23084" y="5416"/>
                      <a:pt x="23428" y="5416"/>
                    </a:cubicBezTo>
                    <a:cubicBezTo>
                      <a:pt x="23502" y="5416"/>
                      <a:pt x="23574" y="5413"/>
                      <a:pt x="23644" y="5405"/>
                    </a:cubicBezTo>
                    <a:lnTo>
                      <a:pt x="23644" y="5405"/>
                    </a:lnTo>
                    <a:cubicBezTo>
                      <a:pt x="23435" y="11557"/>
                      <a:pt x="23142" y="17688"/>
                      <a:pt x="22807" y="23818"/>
                    </a:cubicBezTo>
                    <a:cubicBezTo>
                      <a:pt x="22452" y="29991"/>
                      <a:pt x="22180" y="36205"/>
                      <a:pt x="21531" y="42356"/>
                    </a:cubicBezTo>
                    <a:cubicBezTo>
                      <a:pt x="21343" y="44093"/>
                      <a:pt x="20589" y="45202"/>
                      <a:pt x="18832" y="45558"/>
                    </a:cubicBezTo>
                    <a:cubicBezTo>
                      <a:pt x="18016" y="45712"/>
                      <a:pt x="17173" y="45745"/>
                      <a:pt x="16334" y="45745"/>
                    </a:cubicBezTo>
                    <a:cubicBezTo>
                      <a:pt x="15688" y="45745"/>
                      <a:pt x="15045" y="45725"/>
                      <a:pt x="14417" y="45725"/>
                    </a:cubicBezTo>
                    <a:cubicBezTo>
                      <a:pt x="13224" y="45746"/>
                      <a:pt x="11844" y="45890"/>
                      <a:pt x="10488" y="45890"/>
                    </a:cubicBezTo>
                    <a:cubicBezTo>
                      <a:pt x="9156" y="45890"/>
                      <a:pt x="7847" y="45752"/>
                      <a:pt x="6759" y="45223"/>
                    </a:cubicBezTo>
                    <a:cubicBezTo>
                      <a:pt x="5064" y="44407"/>
                      <a:pt x="4980" y="42712"/>
                      <a:pt x="4792" y="41038"/>
                    </a:cubicBezTo>
                    <a:cubicBezTo>
                      <a:pt x="4604" y="39406"/>
                      <a:pt x="4416" y="37774"/>
                      <a:pt x="4248" y="36142"/>
                    </a:cubicBezTo>
                    <a:cubicBezTo>
                      <a:pt x="3934" y="33025"/>
                      <a:pt x="3641" y="29928"/>
                      <a:pt x="3390" y="26831"/>
                    </a:cubicBezTo>
                    <a:cubicBezTo>
                      <a:pt x="2804" y="19885"/>
                      <a:pt x="2449" y="12938"/>
                      <a:pt x="2093" y="5970"/>
                    </a:cubicBezTo>
                    <a:lnTo>
                      <a:pt x="2093" y="5970"/>
                    </a:lnTo>
                    <a:cubicBezTo>
                      <a:pt x="2169" y="5982"/>
                      <a:pt x="2245" y="5987"/>
                      <a:pt x="2321" y="5987"/>
                    </a:cubicBezTo>
                    <a:cubicBezTo>
                      <a:pt x="2517" y="5987"/>
                      <a:pt x="2713" y="5953"/>
                      <a:pt x="2909" y="5908"/>
                    </a:cubicBezTo>
                    <a:cubicBezTo>
                      <a:pt x="2909" y="12206"/>
                      <a:pt x="3474" y="18545"/>
                      <a:pt x="4018" y="24802"/>
                    </a:cubicBezTo>
                    <a:cubicBezTo>
                      <a:pt x="4269" y="27898"/>
                      <a:pt x="4583" y="30995"/>
                      <a:pt x="4897" y="34071"/>
                    </a:cubicBezTo>
                    <a:cubicBezTo>
                      <a:pt x="5064" y="35619"/>
                      <a:pt x="5232" y="37167"/>
                      <a:pt x="5420" y="38716"/>
                    </a:cubicBezTo>
                    <a:cubicBezTo>
                      <a:pt x="5524" y="39699"/>
                      <a:pt x="5545" y="40850"/>
                      <a:pt x="6089" y="41708"/>
                    </a:cubicBezTo>
                    <a:cubicBezTo>
                      <a:pt x="6445" y="42294"/>
                      <a:pt x="6989" y="42608"/>
                      <a:pt x="7659" y="42712"/>
                    </a:cubicBezTo>
                    <a:cubicBezTo>
                      <a:pt x="8413" y="42838"/>
                      <a:pt x="9198" y="42870"/>
                      <a:pt x="9985" y="42870"/>
                    </a:cubicBezTo>
                    <a:cubicBezTo>
                      <a:pt x="10797" y="42870"/>
                      <a:pt x="11611" y="42836"/>
                      <a:pt x="12396" y="42836"/>
                    </a:cubicBezTo>
                    <a:cubicBezTo>
                      <a:pt x="12499" y="42836"/>
                      <a:pt x="12600" y="42836"/>
                      <a:pt x="12701" y="42838"/>
                    </a:cubicBezTo>
                    <a:cubicBezTo>
                      <a:pt x="13635" y="42848"/>
                      <a:pt x="14776" y="42973"/>
                      <a:pt x="15904" y="42973"/>
                    </a:cubicBezTo>
                    <a:cubicBezTo>
                      <a:pt x="17177" y="42973"/>
                      <a:pt x="18434" y="42813"/>
                      <a:pt x="19355" y="42147"/>
                    </a:cubicBezTo>
                    <a:cubicBezTo>
                      <a:pt x="21092" y="40913"/>
                      <a:pt x="20715" y="38025"/>
                      <a:pt x="20799" y="36184"/>
                    </a:cubicBezTo>
                    <a:cubicBezTo>
                      <a:pt x="20966" y="32962"/>
                      <a:pt x="21133" y="29740"/>
                      <a:pt x="21280" y="26538"/>
                    </a:cubicBezTo>
                    <a:cubicBezTo>
                      <a:pt x="21636" y="19424"/>
                      <a:pt x="21991" y="12331"/>
                      <a:pt x="22347" y="5238"/>
                    </a:cubicBezTo>
                    <a:close/>
                    <a:moveTo>
                      <a:pt x="7188" y="1"/>
                    </a:moveTo>
                    <a:cubicBezTo>
                      <a:pt x="5601" y="1"/>
                      <a:pt x="4002" y="241"/>
                      <a:pt x="2574" y="886"/>
                    </a:cubicBezTo>
                    <a:cubicBezTo>
                      <a:pt x="1361" y="1451"/>
                      <a:pt x="1" y="2748"/>
                      <a:pt x="231" y="4129"/>
                    </a:cubicBezTo>
                    <a:cubicBezTo>
                      <a:pt x="231" y="5029"/>
                      <a:pt x="879" y="5656"/>
                      <a:pt x="1654" y="5887"/>
                    </a:cubicBezTo>
                    <a:cubicBezTo>
                      <a:pt x="1779" y="12959"/>
                      <a:pt x="2260" y="20031"/>
                      <a:pt x="2825" y="27082"/>
                    </a:cubicBezTo>
                    <a:cubicBezTo>
                      <a:pt x="3118" y="30535"/>
                      <a:pt x="3432" y="33987"/>
                      <a:pt x="3809" y="37419"/>
                    </a:cubicBezTo>
                    <a:cubicBezTo>
                      <a:pt x="3997" y="39134"/>
                      <a:pt x="4144" y="40829"/>
                      <a:pt x="4374" y="42524"/>
                    </a:cubicBezTo>
                    <a:cubicBezTo>
                      <a:pt x="4520" y="43528"/>
                      <a:pt x="4792" y="44491"/>
                      <a:pt x="5587" y="45181"/>
                    </a:cubicBezTo>
                    <a:cubicBezTo>
                      <a:pt x="6756" y="46222"/>
                      <a:pt x="8421" y="46398"/>
                      <a:pt x="10025" y="46398"/>
                    </a:cubicBezTo>
                    <a:cubicBezTo>
                      <a:pt x="10775" y="46398"/>
                      <a:pt x="11511" y="46360"/>
                      <a:pt x="12178" y="46353"/>
                    </a:cubicBezTo>
                    <a:cubicBezTo>
                      <a:pt x="13747" y="46332"/>
                      <a:pt x="15317" y="46332"/>
                      <a:pt x="16886" y="46290"/>
                    </a:cubicBezTo>
                    <a:cubicBezTo>
                      <a:pt x="17995" y="46269"/>
                      <a:pt x="19209" y="46227"/>
                      <a:pt x="20234" y="45704"/>
                    </a:cubicBezTo>
                    <a:cubicBezTo>
                      <a:pt x="22494" y="44553"/>
                      <a:pt x="22180" y="41499"/>
                      <a:pt x="22347" y="39364"/>
                    </a:cubicBezTo>
                    <a:cubicBezTo>
                      <a:pt x="22619" y="35912"/>
                      <a:pt x="22849" y="32460"/>
                      <a:pt x="23079" y="29007"/>
                    </a:cubicBezTo>
                    <a:cubicBezTo>
                      <a:pt x="23582" y="21098"/>
                      <a:pt x="23958" y="13189"/>
                      <a:pt x="24230" y="5259"/>
                    </a:cubicBezTo>
                    <a:cubicBezTo>
                      <a:pt x="24460" y="5175"/>
                      <a:pt x="24670" y="5029"/>
                      <a:pt x="24837" y="4799"/>
                    </a:cubicBezTo>
                    <a:cubicBezTo>
                      <a:pt x="25381" y="4171"/>
                      <a:pt x="25486" y="3313"/>
                      <a:pt x="25088" y="2623"/>
                    </a:cubicBezTo>
                    <a:cubicBezTo>
                      <a:pt x="25130" y="2560"/>
                      <a:pt x="25130" y="2455"/>
                      <a:pt x="25046" y="2392"/>
                    </a:cubicBezTo>
                    <a:cubicBezTo>
                      <a:pt x="24704" y="2113"/>
                      <a:pt x="24362" y="2011"/>
                      <a:pt x="23991" y="2011"/>
                    </a:cubicBezTo>
                    <a:cubicBezTo>
                      <a:pt x="23750" y="2011"/>
                      <a:pt x="23498" y="2054"/>
                      <a:pt x="23226" y="2120"/>
                    </a:cubicBezTo>
                    <a:cubicBezTo>
                      <a:pt x="22112" y="2406"/>
                      <a:pt x="21112" y="2603"/>
                      <a:pt x="20061" y="2603"/>
                    </a:cubicBezTo>
                    <a:cubicBezTo>
                      <a:pt x="19494" y="2603"/>
                      <a:pt x="18911" y="2545"/>
                      <a:pt x="18288" y="2413"/>
                    </a:cubicBezTo>
                    <a:cubicBezTo>
                      <a:pt x="15359" y="1807"/>
                      <a:pt x="12618" y="593"/>
                      <a:pt x="9646" y="174"/>
                    </a:cubicBezTo>
                    <a:cubicBezTo>
                      <a:pt x="8848" y="67"/>
                      <a:pt x="8020" y="1"/>
                      <a:pt x="718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390" name="Google Shape;15390;p43"/>
          <p:cNvGrpSpPr/>
          <p:nvPr/>
        </p:nvGrpSpPr>
        <p:grpSpPr>
          <a:xfrm>
            <a:off x="704429" y="11"/>
            <a:ext cx="628751" cy="892260"/>
            <a:chOff x="1875163" y="539526"/>
            <a:chExt cx="628751" cy="892260"/>
          </a:xfrm>
        </p:grpSpPr>
        <p:grpSp>
          <p:nvGrpSpPr>
            <p:cNvPr id="15391" name="Google Shape;15391;p43"/>
            <p:cNvGrpSpPr/>
            <p:nvPr/>
          </p:nvGrpSpPr>
          <p:grpSpPr>
            <a:xfrm rot="-569124">
              <a:off x="1939395" y="575136"/>
              <a:ext cx="500287" cy="821040"/>
              <a:chOff x="3468675" y="2180625"/>
              <a:chExt cx="817100" cy="1340975"/>
            </a:xfrm>
          </p:grpSpPr>
          <p:sp>
            <p:nvSpPr>
              <p:cNvPr id="15392" name="Google Shape;15392;p43"/>
              <p:cNvSpPr/>
              <p:nvPr/>
            </p:nvSpPr>
            <p:spPr>
              <a:xfrm>
                <a:off x="3629775" y="2667725"/>
                <a:ext cx="493825" cy="764425"/>
              </a:xfrm>
              <a:custGeom>
                <a:rect b="b" l="l" r="r" t="t"/>
                <a:pathLst>
                  <a:path extrusionOk="0" h="30577" w="19753">
                    <a:moveTo>
                      <a:pt x="4533" y="2560"/>
                    </a:moveTo>
                    <a:cubicBezTo>
                      <a:pt x="4653" y="2560"/>
                      <a:pt x="4709" y="2722"/>
                      <a:pt x="4604" y="2810"/>
                    </a:cubicBezTo>
                    <a:cubicBezTo>
                      <a:pt x="4458" y="2894"/>
                      <a:pt x="4416" y="3145"/>
                      <a:pt x="4541" y="3270"/>
                    </a:cubicBezTo>
                    <a:cubicBezTo>
                      <a:pt x="4594" y="3341"/>
                      <a:pt x="4662" y="3367"/>
                      <a:pt x="4734" y="3367"/>
                    </a:cubicBezTo>
                    <a:cubicBezTo>
                      <a:pt x="4832" y="3367"/>
                      <a:pt x="4938" y="3319"/>
                      <a:pt x="5022" y="3270"/>
                    </a:cubicBezTo>
                    <a:cubicBezTo>
                      <a:pt x="5046" y="3259"/>
                      <a:pt x="5069" y="3254"/>
                      <a:pt x="5090" y="3254"/>
                    </a:cubicBezTo>
                    <a:cubicBezTo>
                      <a:pt x="5188" y="3254"/>
                      <a:pt x="5262" y="3356"/>
                      <a:pt x="5211" y="3459"/>
                    </a:cubicBezTo>
                    <a:cubicBezTo>
                      <a:pt x="5133" y="3625"/>
                      <a:pt x="4972" y="3695"/>
                      <a:pt x="4802" y="3695"/>
                    </a:cubicBezTo>
                    <a:cubicBezTo>
                      <a:pt x="4608" y="3695"/>
                      <a:pt x="4402" y="3604"/>
                      <a:pt x="4290" y="3459"/>
                    </a:cubicBezTo>
                    <a:cubicBezTo>
                      <a:pt x="4060" y="3187"/>
                      <a:pt x="4165" y="2747"/>
                      <a:pt x="4458" y="2580"/>
                    </a:cubicBezTo>
                    <a:cubicBezTo>
                      <a:pt x="4484" y="2566"/>
                      <a:pt x="4510" y="2560"/>
                      <a:pt x="4533" y="2560"/>
                    </a:cubicBezTo>
                    <a:close/>
                    <a:moveTo>
                      <a:pt x="15590" y="3782"/>
                    </a:moveTo>
                    <a:cubicBezTo>
                      <a:pt x="15655" y="3782"/>
                      <a:pt x="15718" y="3832"/>
                      <a:pt x="15694" y="3919"/>
                    </a:cubicBezTo>
                    <a:cubicBezTo>
                      <a:pt x="15652" y="4107"/>
                      <a:pt x="15714" y="4275"/>
                      <a:pt x="15861" y="4421"/>
                    </a:cubicBezTo>
                    <a:cubicBezTo>
                      <a:pt x="15976" y="4520"/>
                      <a:pt x="16104" y="4554"/>
                      <a:pt x="16244" y="4554"/>
                    </a:cubicBezTo>
                    <a:cubicBezTo>
                      <a:pt x="16283" y="4554"/>
                      <a:pt x="16323" y="4551"/>
                      <a:pt x="16363" y="4547"/>
                    </a:cubicBezTo>
                    <a:cubicBezTo>
                      <a:pt x="16489" y="4547"/>
                      <a:pt x="16530" y="4735"/>
                      <a:pt x="16426" y="4798"/>
                    </a:cubicBezTo>
                    <a:cubicBezTo>
                      <a:pt x="16343" y="4839"/>
                      <a:pt x="16259" y="4858"/>
                      <a:pt x="16177" y="4858"/>
                    </a:cubicBezTo>
                    <a:cubicBezTo>
                      <a:pt x="15721" y="4858"/>
                      <a:pt x="15325" y="4282"/>
                      <a:pt x="15484" y="3856"/>
                    </a:cubicBezTo>
                    <a:cubicBezTo>
                      <a:pt x="15501" y="3805"/>
                      <a:pt x="15546" y="3782"/>
                      <a:pt x="15590" y="3782"/>
                    </a:cubicBezTo>
                    <a:close/>
                    <a:moveTo>
                      <a:pt x="6827" y="3890"/>
                    </a:moveTo>
                    <a:cubicBezTo>
                      <a:pt x="6914" y="3890"/>
                      <a:pt x="7010" y="3969"/>
                      <a:pt x="6968" y="4065"/>
                    </a:cubicBezTo>
                    <a:lnTo>
                      <a:pt x="6759" y="4609"/>
                    </a:lnTo>
                    <a:cubicBezTo>
                      <a:pt x="6927" y="4735"/>
                      <a:pt x="7094" y="4881"/>
                      <a:pt x="7240" y="5028"/>
                    </a:cubicBezTo>
                    <a:cubicBezTo>
                      <a:pt x="7342" y="5112"/>
                      <a:pt x="7252" y="5266"/>
                      <a:pt x="7147" y="5266"/>
                    </a:cubicBezTo>
                    <a:cubicBezTo>
                      <a:pt x="7122" y="5266"/>
                      <a:pt x="7097" y="5257"/>
                      <a:pt x="7073" y="5237"/>
                    </a:cubicBezTo>
                    <a:cubicBezTo>
                      <a:pt x="6864" y="5091"/>
                      <a:pt x="6655" y="4944"/>
                      <a:pt x="6466" y="4777"/>
                    </a:cubicBezTo>
                    <a:cubicBezTo>
                      <a:pt x="6403" y="4714"/>
                      <a:pt x="6403" y="4630"/>
                      <a:pt x="6424" y="4568"/>
                    </a:cubicBezTo>
                    <a:lnTo>
                      <a:pt x="6717" y="3961"/>
                    </a:lnTo>
                    <a:cubicBezTo>
                      <a:pt x="6739" y="3911"/>
                      <a:pt x="6782" y="3890"/>
                      <a:pt x="6827" y="3890"/>
                    </a:cubicBezTo>
                    <a:close/>
                    <a:moveTo>
                      <a:pt x="4366" y="4376"/>
                    </a:moveTo>
                    <a:cubicBezTo>
                      <a:pt x="4460" y="4376"/>
                      <a:pt x="4556" y="4397"/>
                      <a:pt x="4646" y="4442"/>
                    </a:cubicBezTo>
                    <a:cubicBezTo>
                      <a:pt x="4918" y="4568"/>
                      <a:pt x="5190" y="5112"/>
                      <a:pt x="4897" y="5363"/>
                    </a:cubicBezTo>
                    <a:cubicBezTo>
                      <a:pt x="4861" y="5391"/>
                      <a:pt x="4818" y="5405"/>
                      <a:pt x="4776" y="5405"/>
                    </a:cubicBezTo>
                    <a:cubicBezTo>
                      <a:pt x="4697" y="5405"/>
                      <a:pt x="4625" y="5354"/>
                      <a:pt x="4625" y="5258"/>
                    </a:cubicBezTo>
                    <a:cubicBezTo>
                      <a:pt x="4646" y="5153"/>
                      <a:pt x="4688" y="5070"/>
                      <a:pt x="4667" y="4965"/>
                    </a:cubicBezTo>
                    <a:cubicBezTo>
                      <a:pt x="4646" y="4860"/>
                      <a:pt x="4604" y="4777"/>
                      <a:pt x="4520" y="4714"/>
                    </a:cubicBezTo>
                    <a:cubicBezTo>
                      <a:pt x="4463" y="4675"/>
                      <a:pt x="4399" y="4659"/>
                      <a:pt x="4335" y="4659"/>
                    </a:cubicBezTo>
                    <a:cubicBezTo>
                      <a:pt x="4192" y="4659"/>
                      <a:pt x="4049" y="4744"/>
                      <a:pt x="3976" y="4860"/>
                    </a:cubicBezTo>
                    <a:cubicBezTo>
                      <a:pt x="3947" y="4897"/>
                      <a:pt x="3905" y="4913"/>
                      <a:pt x="3865" y="4913"/>
                    </a:cubicBezTo>
                    <a:cubicBezTo>
                      <a:pt x="3791" y="4913"/>
                      <a:pt x="3726" y="4858"/>
                      <a:pt x="3767" y="4777"/>
                    </a:cubicBezTo>
                    <a:cubicBezTo>
                      <a:pt x="3859" y="4532"/>
                      <a:pt x="4108" y="4376"/>
                      <a:pt x="4366" y="4376"/>
                    </a:cubicBezTo>
                    <a:close/>
                    <a:moveTo>
                      <a:pt x="15876" y="5314"/>
                    </a:moveTo>
                    <a:cubicBezTo>
                      <a:pt x="15932" y="5314"/>
                      <a:pt x="15990" y="5323"/>
                      <a:pt x="16049" y="5342"/>
                    </a:cubicBezTo>
                    <a:cubicBezTo>
                      <a:pt x="16489" y="5467"/>
                      <a:pt x="16656" y="6137"/>
                      <a:pt x="16279" y="6451"/>
                    </a:cubicBezTo>
                    <a:cubicBezTo>
                      <a:pt x="16250" y="6472"/>
                      <a:pt x="16217" y="6481"/>
                      <a:pt x="16186" y="6481"/>
                    </a:cubicBezTo>
                    <a:cubicBezTo>
                      <a:pt x="16062" y="6481"/>
                      <a:pt x="15954" y="6341"/>
                      <a:pt x="16070" y="6241"/>
                    </a:cubicBezTo>
                    <a:cubicBezTo>
                      <a:pt x="16217" y="6074"/>
                      <a:pt x="16175" y="5760"/>
                      <a:pt x="15986" y="5656"/>
                    </a:cubicBezTo>
                    <a:cubicBezTo>
                      <a:pt x="15944" y="5633"/>
                      <a:pt x="15902" y="5623"/>
                      <a:pt x="15861" y="5623"/>
                    </a:cubicBezTo>
                    <a:cubicBezTo>
                      <a:pt x="15639" y="5623"/>
                      <a:pt x="15459" y="5925"/>
                      <a:pt x="15547" y="6137"/>
                    </a:cubicBezTo>
                    <a:cubicBezTo>
                      <a:pt x="15590" y="6237"/>
                      <a:pt x="15505" y="6328"/>
                      <a:pt x="15428" y="6328"/>
                    </a:cubicBezTo>
                    <a:cubicBezTo>
                      <a:pt x="15392" y="6328"/>
                      <a:pt x="15358" y="6308"/>
                      <a:pt x="15338" y="6262"/>
                    </a:cubicBezTo>
                    <a:cubicBezTo>
                      <a:pt x="15115" y="5854"/>
                      <a:pt x="15436" y="5314"/>
                      <a:pt x="15876" y="5314"/>
                    </a:cubicBezTo>
                    <a:close/>
                    <a:moveTo>
                      <a:pt x="7564" y="16421"/>
                    </a:moveTo>
                    <a:cubicBezTo>
                      <a:pt x="7592" y="16421"/>
                      <a:pt x="7620" y="16436"/>
                      <a:pt x="7638" y="16473"/>
                    </a:cubicBezTo>
                    <a:cubicBezTo>
                      <a:pt x="7782" y="16696"/>
                      <a:pt x="8041" y="16820"/>
                      <a:pt x="8297" y="16820"/>
                    </a:cubicBezTo>
                    <a:cubicBezTo>
                      <a:pt x="8450" y="16820"/>
                      <a:pt x="8601" y="16776"/>
                      <a:pt x="8726" y="16682"/>
                    </a:cubicBezTo>
                    <a:cubicBezTo>
                      <a:pt x="8754" y="16659"/>
                      <a:pt x="8784" y="16649"/>
                      <a:pt x="8812" y="16649"/>
                    </a:cubicBezTo>
                    <a:cubicBezTo>
                      <a:pt x="8912" y="16649"/>
                      <a:pt x="8991" y="16768"/>
                      <a:pt x="8893" y="16850"/>
                    </a:cubicBezTo>
                    <a:cubicBezTo>
                      <a:pt x="8725" y="17019"/>
                      <a:pt x="8498" y="17099"/>
                      <a:pt x="8271" y="17099"/>
                    </a:cubicBezTo>
                    <a:cubicBezTo>
                      <a:pt x="7935" y="17099"/>
                      <a:pt x="7599" y="16923"/>
                      <a:pt x="7450" y="16599"/>
                    </a:cubicBezTo>
                    <a:cubicBezTo>
                      <a:pt x="7420" y="16510"/>
                      <a:pt x="7495" y="16421"/>
                      <a:pt x="7564" y="16421"/>
                    </a:cubicBezTo>
                    <a:close/>
                    <a:moveTo>
                      <a:pt x="9986" y="17677"/>
                    </a:moveTo>
                    <a:cubicBezTo>
                      <a:pt x="10106" y="17677"/>
                      <a:pt x="10175" y="17882"/>
                      <a:pt x="10044" y="17938"/>
                    </a:cubicBezTo>
                    <a:cubicBezTo>
                      <a:pt x="9835" y="18042"/>
                      <a:pt x="9668" y="18273"/>
                      <a:pt x="9730" y="18524"/>
                    </a:cubicBezTo>
                    <a:cubicBezTo>
                      <a:pt x="9793" y="18754"/>
                      <a:pt x="10044" y="18858"/>
                      <a:pt x="10274" y="18879"/>
                    </a:cubicBezTo>
                    <a:cubicBezTo>
                      <a:pt x="10442" y="18900"/>
                      <a:pt x="10504" y="19151"/>
                      <a:pt x="10316" y="19193"/>
                    </a:cubicBezTo>
                    <a:cubicBezTo>
                      <a:pt x="10267" y="19203"/>
                      <a:pt x="10218" y="19208"/>
                      <a:pt x="10170" y="19208"/>
                    </a:cubicBezTo>
                    <a:cubicBezTo>
                      <a:pt x="9821" y="19208"/>
                      <a:pt x="9490" y="18956"/>
                      <a:pt x="9416" y="18607"/>
                    </a:cubicBezTo>
                    <a:cubicBezTo>
                      <a:pt x="9312" y="18210"/>
                      <a:pt x="9584" y="17833"/>
                      <a:pt x="9940" y="17687"/>
                    </a:cubicBezTo>
                    <a:cubicBezTo>
                      <a:pt x="9956" y="17680"/>
                      <a:pt x="9971" y="17677"/>
                      <a:pt x="9986" y="17677"/>
                    </a:cubicBezTo>
                    <a:close/>
                    <a:moveTo>
                      <a:pt x="9517" y="20208"/>
                    </a:moveTo>
                    <a:cubicBezTo>
                      <a:pt x="9672" y="20208"/>
                      <a:pt x="9827" y="20265"/>
                      <a:pt x="9940" y="20386"/>
                    </a:cubicBezTo>
                    <a:cubicBezTo>
                      <a:pt x="10212" y="20700"/>
                      <a:pt x="10065" y="21202"/>
                      <a:pt x="9688" y="21348"/>
                    </a:cubicBezTo>
                    <a:cubicBezTo>
                      <a:pt x="9677" y="21352"/>
                      <a:pt x="9666" y="21354"/>
                      <a:pt x="9656" y="21354"/>
                    </a:cubicBezTo>
                    <a:cubicBezTo>
                      <a:pt x="9550" y="21354"/>
                      <a:pt x="9491" y="21177"/>
                      <a:pt x="9605" y="21139"/>
                    </a:cubicBezTo>
                    <a:cubicBezTo>
                      <a:pt x="9793" y="21034"/>
                      <a:pt x="9919" y="20721"/>
                      <a:pt x="9772" y="20553"/>
                    </a:cubicBezTo>
                    <a:cubicBezTo>
                      <a:pt x="9705" y="20469"/>
                      <a:pt x="9610" y="20432"/>
                      <a:pt x="9512" y="20432"/>
                    </a:cubicBezTo>
                    <a:cubicBezTo>
                      <a:pt x="9369" y="20432"/>
                      <a:pt x="9219" y="20512"/>
                      <a:pt x="9144" y="20637"/>
                    </a:cubicBezTo>
                    <a:cubicBezTo>
                      <a:pt x="9126" y="20668"/>
                      <a:pt x="9099" y="20680"/>
                      <a:pt x="9071" y="20680"/>
                    </a:cubicBezTo>
                    <a:cubicBezTo>
                      <a:pt x="9003" y="20680"/>
                      <a:pt x="8933" y="20606"/>
                      <a:pt x="8977" y="20532"/>
                    </a:cubicBezTo>
                    <a:cubicBezTo>
                      <a:pt x="9075" y="20323"/>
                      <a:pt x="9296" y="20208"/>
                      <a:pt x="9517" y="20208"/>
                    </a:cubicBezTo>
                    <a:close/>
                    <a:moveTo>
                      <a:pt x="14724" y="26502"/>
                    </a:moveTo>
                    <a:cubicBezTo>
                      <a:pt x="14789" y="26502"/>
                      <a:pt x="14854" y="26513"/>
                      <a:pt x="14919" y="26537"/>
                    </a:cubicBezTo>
                    <a:cubicBezTo>
                      <a:pt x="15275" y="26684"/>
                      <a:pt x="15401" y="27165"/>
                      <a:pt x="15129" y="27458"/>
                    </a:cubicBezTo>
                    <a:cubicBezTo>
                      <a:pt x="15100" y="27492"/>
                      <a:pt x="15068" y="27506"/>
                      <a:pt x="15036" y="27506"/>
                    </a:cubicBezTo>
                    <a:cubicBezTo>
                      <a:pt x="14950" y="27506"/>
                      <a:pt x="14874" y="27403"/>
                      <a:pt x="14919" y="27312"/>
                    </a:cubicBezTo>
                    <a:cubicBezTo>
                      <a:pt x="15003" y="27165"/>
                      <a:pt x="14961" y="26914"/>
                      <a:pt x="14815" y="26830"/>
                    </a:cubicBezTo>
                    <a:cubicBezTo>
                      <a:pt x="14771" y="26804"/>
                      <a:pt x="14726" y="26792"/>
                      <a:pt x="14683" y="26792"/>
                    </a:cubicBezTo>
                    <a:cubicBezTo>
                      <a:pt x="14518" y="26792"/>
                      <a:pt x="14371" y="26958"/>
                      <a:pt x="14354" y="27123"/>
                    </a:cubicBezTo>
                    <a:cubicBezTo>
                      <a:pt x="14354" y="27207"/>
                      <a:pt x="14292" y="27249"/>
                      <a:pt x="14229" y="27249"/>
                    </a:cubicBezTo>
                    <a:cubicBezTo>
                      <a:pt x="14166" y="27249"/>
                      <a:pt x="14103" y="27207"/>
                      <a:pt x="14103" y="27123"/>
                    </a:cubicBezTo>
                    <a:cubicBezTo>
                      <a:pt x="14103" y="26791"/>
                      <a:pt x="14396" y="26502"/>
                      <a:pt x="14724" y="26502"/>
                    </a:cubicBezTo>
                    <a:close/>
                    <a:moveTo>
                      <a:pt x="6362" y="27458"/>
                    </a:moveTo>
                    <a:cubicBezTo>
                      <a:pt x="6424" y="27458"/>
                      <a:pt x="6487" y="27500"/>
                      <a:pt x="6487" y="27584"/>
                    </a:cubicBezTo>
                    <a:cubicBezTo>
                      <a:pt x="6508" y="27730"/>
                      <a:pt x="6508" y="27897"/>
                      <a:pt x="6529" y="28065"/>
                    </a:cubicBezTo>
                    <a:cubicBezTo>
                      <a:pt x="6655" y="28086"/>
                      <a:pt x="6775" y="28096"/>
                      <a:pt x="6895" y="28096"/>
                    </a:cubicBezTo>
                    <a:cubicBezTo>
                      <a:pt x="7015" y="28096"/>
                      <a:pt x="7136" y="28086"/>
                      <a:pt x="7261" y="28065"/>
                    </a:cubicBezTo>
                    <a:cubicBezTo>
                      <a:pt x="7277" y="28061"/>
                      <a:pt x="7291" y="28060"/>
                      <a:pt x="7305" y="28060"/>
                    </a:cubicBezTo>
                    <a:cubicBezTo>
                      <a:pt x="7458" y="28060"/>
                      <a:pt x="7499" y="28260"/>
                      <a:pt x="7345" y="28337"/>
                    </a:cubicBezTo>
                    <a:cubicBezTo>
                      <a:pt x="7191" y="28394"/>
                      <a:pt x="7038" y="28421"/>
                      <a:pt x="6884" y="28421"/>
                    </a:cubicBezTo>
                    <a:cubicBezTo>
                      <a:pt x="6703" y="28421"/>
                      <a:pt x="6522" y="28384"/>
                      <a:pt x="6341" y="28316"/>
                    </a:cubicBezTo>
                    <a:cubicBezTo>
                      <a:pt x="6278" y="28295"/>
                      <a:pt x="6236" y="28253"/>
                      <a:pt x="6236" y="28169"/>
                    </a:cubicBezTo>
                    <a:cubicBezTo>
                      <a:pt x="6236" y="27981"/>
                      <a:pt x="6236" y="27772"/>
                      <a:pt x="6236" y="27584"/>
                    </a:cubicBezTo>
                    <a:cubicBezTo>
                      <a:pt x="6236" y="27500"/>
                      <a:pt x="6299" y="27458"/>
                      <a:pt x="6362" y="27458"/>
                    </a:cubicBezTo>
                    <a:close/>
                    <a:moveTo>
                      <a:pt x="8605" y="28619"/>
                    </a:moveTo>
                    <a:cubicBezTo>
                      <a:pt x="8821" y="28619"/>
                      <a:pt x="9027" y="28712"/>
                      <a:pt x="9124" y="28923"/>
                    </a:cubicBezTo>
                    <a:cubicBezTo>
                      <a:pt x="9155" y="29002"/>
                      <a:pt x="9091" y="29105"/>
                      <a:pt x="9012" y="29105"/>
                    </a:cubicBezTo>
                    <a:cubicBezTo>
                      <a:pt x="8987" y="29105"/>
                      <a:pt x="8961" y="29094"/>
                      <a:pt x="8935" y="29069"/>
                    </a:cubicBezTo>
                    <a:cubicBezTo>
                      <a:pt x="8836" y="28950"/>
                      <a:pt x="8680" y="28883"/>
                      <a:pt x="8531" y="28883"/>
                    </a:cubicBezTo>
                    <a:cubicBezTo>
                      <a:pt x="8365" y="28883"/>
                      <a:pt x="8206" y="28966"/>
                      <a:pt x="8140" y="29153"/>
                    </a:cubicBezTo>
                    <a:cubicBezTo>
                      <a:pt x="8123" y="29211"/>
                      <a:pt x="8080" y="29236"/>
                      <a:pt x="8037" y="29236"/>
                    </a:cubicBezTo>
                    <a:cubicBezTo>
                      <a:pt x="7972" y="29236"/>
                      <a:pt x="7906" y="29178"/>
                      <a:pt x="7931" y="29090"/>
                    </a:cubicBezTo>
                    <a:cubicBezTo>
                      <a:pt x="7992" y="28798"/>
                      <a:pt x="8307" y="28619"/>
                      <a:pt x="8605" y="28619"/>
                    </a:cubicBezTo>
                    <a:close/>
                    <a:moveTo>
                      <a:pt x="4636" y="0"/>
                    </a:moveTo>
                    <a:cubicBezTo>
                      <a:pt x="3062" y="0"/>
                      <a:pt x="1505" y="299"/>
                      <a:pt x="1" y="1094"/>
                    </a:cubicBezTo>
                    <a:cubicBezTo>
                      <a:pt x="2261" y="5112"/>
                      <a:pt x="3642" y="9589"/>
                      <a:pt x="4102" y="14171"/>
                    </a:cubicBezTo>
                    <a:cubicBezTo>
                      <a:pt x="4353" y="16599"/>
                      <a:pt x="4311" y="19005"/>
                      <a:pt x="4123" y="21432"/>
                    </a:cubicBezTo>
                    <a:cubicBezTo>
                      <a:pt x="3934" y="23775"/>
                      <a:pt x="3035" y="27960"/>
                      <a:pt x="5420" y="29467"/>
                    </a:cubicBezTo>
                    <a:cubicBezTo>
                      <a:pt x="6709" y="30280"/>
                      <a:pt x="8454" y="30577"/>
                      <a:pt x="10163" y="30577"/>
                    </a:cubicBezTo>
                    <a:cubicBezTo>
                      <a:pt x="11312" y="30577"/>
                      <a:pt x="12446" y="30443"/>
                      <a:pt x="13413" y="30241"/>
                    </a:cubicBezTo>
                    <a:cubicBezTo>
                      <a:pt x="15212" y="29864"/>
                      <a:pt x="16384" y="28923"/>
                      <a:pt x="16405" y="26998"/>
                    </a:cubicBezTo>
                    <a:cubicBezTo>
                      <a:pt x="16405" y="25847"/>
                      <a:pt x="16091" y="24696"/>
                      <a:pt x="15882" y="23566"/>
                    </a:cubicBezTo>
                    <a:cubicBezTo>
                      <a:pt x="15003" y="19172"/>
                      <a:pt x="13915" y="14464"/>
                      <a:pt x="15903" y="10217"/>
                    </a:cubicBezTo>
                    <a:cubicBezTo>
                      <a:pt x="16949" y="7978"/>
                      <a:pt x="18518" y="6053"/>
                      <a:pt x="19251" y="3668"/>
                    </a:cubicBezTo>
                    <a:cubicBezTo>
                      <a:pt x="19481" y="2894"/>
                      <a:pt x="19648" y="2099"/>
                      <a:pt x="19753" y="1283"/>
                    </a:cubicBezTo>
                    <a:lnTo>
                      <a:pt x="19753" y="1283"/>
                    </a:lnTo>
                    <a:cubicBezTo>
                      <a:pt x="18740" y="2020"/>
                      <a:pt x="17615" y="2283"/>
                      <a:pt x="16455" y="2283"/>
                    </a:cubicBezTo>
                    <a:cubicBezTo>
                      <a:pt x="14787" y="2283"/>
                      <a:pt x="13047" y="1739"/>
                      <a:pt x="11467" y="1283"/>
                    </a:cubicBezTo>
                    <a:cubicBezTo>
                      <a:pt x="9227" y="627"/>
                      <a:pt x="6914" y="0"/>
                      <a:pt x="46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93" name="Google Shape;15393;p43"/>
              <p:cNvSpPr/>
              <p:nvPr/>
            </p:nvSpPr>
            <p:spPr>
              <a:xfrm>
                <a:off x="4002750" y="2568475"/>
                <a:ext cx="162175" cy="750150"/>
              </a:xfrm>
              <a:custGeom>
                <a:rect b="b" l="l" r="r" t="t"/>
                <a:pathLst>
                  <a:path extrusionOk="0" h="30006" w="6487">
                    <a:moveTo>
                      <a:pt x="5064" y="1"/>
                    </a:moveTo>
                    <a:lnTo>
                      <a:pt x="5064" y="1"/>
                    </a:lnTo>
                    <a:cubicBezTo>
                      <a:pt x="5650" y="2658"/>
                      <a:pt x="5587" y="5399"/>
                      <a:pt x="4750" y="7973"/>
                    </a:cubicBezTo>
                    <a:cubicBezTo>
                      <a:pt x="3808" y="10881"/>
                      <a:pt x="1632" y="13183"/>
                      <a:pt x="816" y="16112"/>
                    </a:cubicBezTo>
                    <a:cubicBezTo>
                      <a:pt x="0" y="19041"/>
                      <a:pt x="440" y="22117"/>
                      <a:pt x="1005" y="25046"/>
                    </a:cubicBezTo>
                    <a:cubicBezTo>
                      <a:pt x="1277" y="26532"/>
                      <a:pt x="1883" y="28310"/>
                      <a:pt x="2009" y="30005"/>
                    </a:cubicBezTo>
                    <a:lnTo>
                      <a:pt x="2658" y="29942"/>
                    </a:lnTo>
                    <a:cubicBezTo>
                      <a:pt x="2469" y="27557"/>
                      <a:pt x="1946" y="25193"/>
                      <a:pt x="1632" y="22828"/>
                    </a:cubicBezTo>
                    <a:cubicBezTo>
                      <a:pt x="1319" y="20548"/>
                      <a:pt x="1067" y="18100"/>
                      <a:pt x="2030" y="15945"/>
                    </a:cubicBezTo>
                    <a:cubicBezTo>
                      <a:pt x="2595" y="14689"/>
                      <a:pt x="3495" y="13601"/>
                      <a:pt x="4122" y="12387"/>
                    </a:cubicBezTo>
                    <a:cubicBezTo>
                      <a:pt x="4771" y="11174"/>
                      <a:pt x="5231" y="9898"/>
                      <a:pt x="5587" y="8579"/>
                    </a:cubicBezTo>
                    <a:cubicBezTo>
                      <a:pt x="6298" y="5922"/>
                      <a:pt x="6487" y="3160"/>
                      <a:pt x="6445" y="398"/>
                    </a:cubicBezTo>
                    <a:cubicBezTo>
                      <a:pt x="6089" y="398"/>
                      <a:pt x="5713" y="335"/>
                      <a:pt x="5378" y="189"/>
                    </a:cubicBezTo>
                    <a:cubicBezTo>
                      <a:pt x="5273" y="126"/>
                      <a:pt x="5168" y="63"/>
                      <a:pt x="506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94" name="Google Shape;15394;p43"/>
              <p:cNvSpPr/>
              <p:nvPr/>
            </p:nvSpPr>
            <p:spPr>
              <a:xfrm>
                <a:off x="3583750" y="2663150"/>
                <a:ext cx="488075" cy="842700"/>
              </a:xfrm>
              <a:custGeom>
                <a:rect b="b" l="l" r="r" t="t"/>
                <a:pathLst>
                  <a:path extrusionOk="0" h="33708" w="19523">
                    <a:moveTo>
                      <a:pt x="1" y="1"/>
                    </a:moveTo>
                    <a:cubicBezTo>
                      <a:pt x="419" y="2867"/>
                      <a:pt x="2239" y="5232"/>
                      <a:pt x="3223" y="7910"/>
                    </a:cubicBezTo>
                    <a:cubicBezTo>
                      <a:pt x="4227" y="10672"/>
                      <a:pt x="4520" y="13643"/>
                      <a:pt x="4562" y="16572"/>
                    </a:cubicBezTo>
                    <a:cubicBezTo>
                      <a:pt x="4604" y="19376"/>
                      <a:pt x="4415" y="22201"/>
                      <a:pt x="4374" y="25005"/>
                    </a:cubicBezTo>
                    <a:cubicBezTo>
                      <a:pt x="4353" y="27327"/>
                      <a:pt x="4081" y="30528"/>
                      <a:pt x="5796" y="32370"/>
                    </a:cubicBezTo>
                    <a:cubicBezTo>
                      <a:pt x="6947" y="33604"/>
                      <a:pt x="8747" y="33646"/>
                      <a:pt x="10316" y="33688"/>
                    </a:cubicBezTo>
                    <a:cubicBezTo>
                      <a:pt x="10702" y="33701"/>
                      <a:pt x="11091" y="33707"/>
                      <a:pt x="11480" y="33707"/>
                    </a:cubicBezTo>
                    <a:cubicBezTo>
                      <a:pt x="12378" y="33707"/>
                      <a:pt x="13282" y="33671"/>
                      <a:pt x="14187" y="33583"/>
                    </a:cubicBezTo>
                    <a:cubicBezTo>
                      <a:pt x="15526" y="33458"/>
                      <a:pt x="17032" y="33269"/>
                      <a:pt x="18141" y="32432"/>
                    </a:cubicBezTo>
                    <a:cubicBezTo>
                      <a:pt x="19397" y="31449"/>
                      <a:pt x="19480" y="29775"/>
                      <a:pt x="19501" y="28290"/>
                    </a:cubicBezTo>
                    <a:cubicBezTo>
                      <a:pt x="19522" y="27578"/>
                      <a:pt x="19480" y="26867"/>
                      <a:pt x="19418" y="26155"/>
                    </a:cubicBezTo>
                    <a:lnTo>
                      <a:pt x="18769" y="26218"/>
                    </a:lnTo>
                    <a:cubicBezTo>
                      <a:pt x="18853" y="26992"/>
                      <a:pt x="18811" y="27725"/>
                      <a:pt x="18623" y="28415"/>
                    </a:cubicBezTo>
                    <a:cubicBezTo>
                      <a:pt x="18058" y="30424"/>
                      <a:pt x="15986" y="30905"/>
                      <a:pt x="14145" y="31114"/>
                    </a:cubicBezTo>
                    <a:cubicBezTo>
                      <a:pt x="13496" y="31188"/>
                      <a:pt x="12796" y="31235"/>
                      <a:pt x="12080" y="31235"/>
                    </a:cubicBezTo>
                    <a:cubicBezTo>
                      <a:pt x="10372" y="31235"/>
                      <a:pt x="8572" y="30969"/>
                      <a:pt x="7156" y="30173"/>
                    </a:cubicBezTo>
                    <a:cubicBezTo>
                      <a:pt x="5231" y="29085"/>
                      <a:pt x="5190" y="26888"/>
                      <a:pt x="5231" y="24900"/>
                    </a:cubicBezTo>
                    <a:cubicBezTo>
                      <a:pt x="5294" y="22054"/>
                      <a:pt x="5755" y="19251"/>
                      <a:pt x="5629" y="16405"/>
                    </a:cubicBezTo>
                    <a:cubicBezTo>
                      <a:pt x="5378" y="10651"/>
                      <a:pt x="3620" y="5148"/>
                      <a:pt x="817" y="126"/>
                    </a:cubicBezTo>
                    <a:lnTo>
                      <a:pt x="524" y="126"/>
                    </a:lnTo>
                    <a:cubicBezTo>
                      <a:pt x="356" y="105"/>
                      <a:pt x="189" y="64"/>
                      <a:pt x="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95" name="Google Shape;15395;p43"/>
              <p:cNvSpPr/>
              <p:nvPr/>
            </p:nvSpPr>
            <p:spPr>
              <a:xfrm>
                <a:off x="3612525" y="2486350"/>
                <a:ext cx="516300" cy="224350"/>
              </a:xfrm>
              <a:custGeom>
                <a:rect b="b" l="l" r="r" t="t"/>
                <a:pathLst>
                  <a:path extrusionOk="0" h="8974" w="20652">
                    <a:moveTo>
                      <a:pt x="10211" y="1"/>
                    </a:moveTo>
                    <a:cubicBezTo>
                      <a:pt x="9999" y="953"/>
                      <a:pt x="9209" y="1468"/>
                      <a:pt x="8361" y="1468"/>
                    </a:cubicBezTo>
                    <a:cubicBezTo>
                      <a:pt x="8035" y="1468"/>
                      <a:pt x="7700" y="1392"/>
                      <a:pt x="7386" y="1235"/>
                    </a:cubicBezTo>
                    <a:lnTo>
                      <a:pt x="7386" y="1235"/>
                    </a:lnTo>
                    <a:cubicBezTo>
                      <a:pt x="7478" y="2876"/>
                      <a:pt x="6179" y="4108"/>
                      <a:pt x="4740" y="4108"/>
                    </a:cubicBezTo>
                    <a:cubicBezTo>
                      <a:pt x="4197" y="4108"/>
                      <a:pt x="3634" y="3932"/>
                      <a:pt x="3118" y="3537"/>
                    </a:cubicBezTo>
                    <a:lnTo>
                      <a:pt x="3118" y="3537"/>
                    </a:lnTo>
                    <a:cubicBezTo>
                      <a:pt x="3118" y="3558"/>
                      <a:pt x="3118" y="3558"/>
                      <a:pt x="3139" y="3558"/>
                    </a:cubicBezTo>
                    <a:cubicBezTo>
                      <a:pt x="4269" y="5441"/>
                      <a:pt x="1779" y="7010"/>
                      <a:pt x="0" y="7177"/>
                    </a:cubicBezTo>
                    <a:cubicBezTo>
                      <a:pt x="189" y="7470"/>
                      <a:pt x="356" y="7763"/>
                      <a:pt x="523" y="8056"/>
                    </a:cubicBezTo>
                    <a:cubicBezTo>
                      <a:pt x="2060" y="7056"/>
                      <a:pt x="3810" y="6689"/>
                      <a:pt x="5586" y="6689"/>
                    </a:cubicBezTo>
                    <a:cubicBezTo>
                      <a:pt x="6858" y="6689"/>
                      <a:pt x="8143" y="6877"/>
                      <a:pt x="9374" y="7157"/>
                    </a:cubicBezTo>
                    <a:cubicBezTo>
                      <a:pt x="11604" y="7674"/>
                      <a:pt x="14456" y="8973"/>
                      <a:pt x="17007" y="8973"/>
                    </a:cubicBezTo>
                    <a:cubicBezTo>
                      <a:pt x="18167" y="8973"/>
                      <a:pt x="19264" y="8705"/>
                      <a:pt x="20213" y="7973"/>
                    </a:cubicBezTo>
                    <a:cubicBezTo>
                      <a:pt x="20261" y="7934"/>
                      <a:pt x="20310" y="7917"/>
                      <a:pt x="20356" y="7917"/>
                    </a:cubicBezTo>
                    <a:cubicBezTo>
                      <a:pt x="20410" y="7917"/>
                      <a:pt x="20461" y="7939"/>
                      <a:pt x="20505" y="7973"/>
                    </a:cubicBezTo>
                    <a:cubicBezTo>
                      <a:pt x="20652" y="6341"/>
                      <a:pt x="20505" y="4688"/>
                      <a:pt x="20108" y="3076"/>
                    </a:cubicBezTo>
                    <a:cubicBezTo>
                      <a:pt x="20066" y="2972"/>
                      <a:pt x="20108" y="2888"/>
                      <a:pt x="20171" y="2825"/>
                    </a:cubicBezTo>
                    <a:cubicBezTo>
                      <a:pt x="19941" y="2512"/>
                      <a:pt x="19794" y="2135"/>
                      <a:pt x="19773" y="1758"/>
                    </a:cubicBezTo>
                    <a:cubicBezTo>
                      <a:pt x="19500" y="1932"/>
                      <a:pt x="19198" y="2069"/>
                      <a:pt x="18893" y="2069"/>
                    </a:cubicBezTo>
                    <a:cubicBezTo>
                      <a:pt x="18683" y="2069"/>
                      <a:pt x="18471" y="2004"/>
                      <a:pt x="18267" y="1842"/>
                    </a:cubicBezTo>
                    <a:cubicBezTo>
                      <a:pt x="17806" y="1486"/>
                      <a:pt x="17764" y="879"/>
                      <a:pt x="17869" y="335"/>
                    </a:cubicBezTo>
                    <a:lnTo>
                      <a:pt x="17869" y="335"/>
                    </a:lnTo>
                    <a:cubicBezTo>
                      <a:pt x="17125" y="1488"/>
                      <a:pt x="15935" y="2476"/>
                      <a:pt x="14564" y="2476"/>
                    </a:cubicBezTo>
                    <a:cubicBezTo>
                      <a:pt x="14392" y="2476"/>
                      <a:pt x="14217" y="2460"/>
                      <a:pt x="14040" y="2428"/>
                    </a:cubicBezTo>
                    <a:cubicBezTo>
                      <a:pt x="12680" y="2177"/>
                      <a:pt x="11048" y="1214"/>
                      <a:pt x="1021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96" name="Google Shape;15396;p43"/>
              <p:cNvSpPr/>
              <p:nvPr/>
            </p:nvSpPr>
            <p:spPr>
              <a:xfrm>
                <a:off x="3481350" y="2194650"/>
                <a:ext cx="788200" cy="457050"/>
              </a:xfrm>
              <a:custGeom>
                <a:rect b="b" l="l" r="r" t="t"/>
                <a:pathLst>
                  <a:path extrusionOk="0" h="18282" w="31528">
                    <a:moveTo>
                      <a:pt x="12462" y="1"/>
                    </a:moveTo>
                    <a:cubicBezTo>
                      <a:pt x="11359" y="1"/>
                      <a:pt x="10234" y="451"/>
                      <a:pt x="9307" y="1479"/>
                    </a:cubicBezTo>
                    <a:cubicBezTo>
                      <a:pt x="9055" y="1772"/>
                      <a:pt x="8825" y="2086"/>
                      <a:pt x="8658" y="2420"/>
                    </a:cubicBezTo>
                    <a:cubicBezTo>
                      <a:pt x="8658" y="2462"/>
                      <a:pt x="8386" y="3216"/>
                      <a:pt x="8302" y="3278"/>
                    </a:cubicBezTo>
                    <a:cubicBezTo>
                      <a:pt x="8198" y="3404"/>
                      <a:pt x="8093" y="3488"/>
                      <a:pt x="7926" y="3508"/>
                    </a:cubicBezTo>
                    <a:cubicBezTo>
                      <a:pt x="7914" y="3511"/>
                      <a:pt x="7903" y="3512"/>
                      <a:pt x="7891" y="3512"/>
                    </a:cubicBezTo>
                    <a:cubicBezTo>
                      <a:pt x="7798" y="3512"/>
                      <a:pt x="7705" y="3443"/>
                      <a:pt x="7612" y="3425"/>
                    </a:cubicBezTo>
                    <a:cubicBezTo>
                      <a:pt x="7078" y="3310"/>
                      <a:pt x="6701" y="3040"/>
                      <a:pt x="6132" y="3040"/>
                    </a:cubicBezTo>
                    <a:cubicBezTo>
                      <a:pt x="6076" y="3040"/>
                      <a:pt x="6019" y="3043"/>
                      <a:pt x="5959" y="3048"/>
                    </a:cubicBezTo>
                    <a:cubicBezTo>
                      <a:pt x="4599" y="3153"/>
                      <a:pt x="3029" y="4722"/>
                      <a:pt x="4410" y="5873"/>
                    </a:cubicBezTo>
                    <a:cubicBezTo>
                      <a:pt x="4557" y="5622"/>
                      <a:pt x="4787" y="5392"/>
                      <a:pt x="5080" y="5287"/>
                    </a:cubicBezTo>
                    <a:cubicBezTo>
                      <a:pt x="5108" y="5278"/>
                      <a:pt x="5134" y="5274"/>
                      <a:pt x="5158" y="5274"/>
                    </a:cubicBezTo>
                    <a:cubicBezTo>
                      <a:pt x="5366" y="5274"/>
                      <a:pt x="5416" y="5574"/>
                      <a:pt x="5247" y="5705"/>
                    </a:cubicBezTo>
                    <a:cubicBezTo>
                      <a:pt x="5038" y="5873"/>
                      <a:pt x="4829" y="5998"/>
                      <a:pt x="4682" y="6249"/>
                    </a:cubicBezTo>
                    <a:cubicBezTo>
                      <a:pt x="4682" y="6270"/>
                      <a:pt x="4682" y="6291"/>
                      <a:pt x="4661" y="6291"/>
                    </a:cubicBezTo>
                    <a:cubicBezTo>
                      <a:pt x="4661" y="6312"/>
                      <a:pt x="4661" y="6312"/>
                      <a:pt x="4661" y="6333"/>
                    </a:cubicBezTo>
                    <a:cubicBezTo>
                      <a:pt x="4557" y="6542"/>
                      <a:pt x="4494" y="6793"/>
                      <a:pt x="4515" y="7045"/>
                    </a:cubicBezTo>
                    <a:cubicBezTo>
                      <a:pt x="4527" y="7149"/>
                      <a:pt x="4435" y="7208"/>
                      <a:pt x="4344" y="7208"/>
                    </a:cubicBezTo>
                    <a:cubicBezTo>
                      <a:pt x="4271" y="7208"/>
                      <a:pt x="4199" y="7170"/>
                      <a:pt x="4180" y="7086"/>
                    </a:cubicBezTo>
                    <a:cubicBezTo>
                      <a:pt x="4159" y="6961"/>
                      <a:pt x="4138" y="6835"/>
                      <a:pt x="4159" y="6710"/>
                    </a:cubicBezTo>
                    <a:lnTo>
                      <a:pt x="4159" y="6710"/>
                    </a:lnTo>
                    <a:cubicBezTo>
                      <a:pt x="4128" y="6731"/>
                      <a:pt x="4091" y="6741"/>
                      <a:pt x="4055" y="6741"/>
                    </a:cubicBezTo>
                    <a:cubicBezTo>
                      <a:pt x="4018" y="6741"/>
                      <a:pt x="3981" y="6731"/>
                      <a:pt x="3950" y="6710"/>
                    </a:cubicBezTo>
                    <a:cubicBezTo>
                      <a:pt x="3762" y="6898"/>
                      <a:pt x="3594" y="7066"/>
                      <a:pt x="3427" y="7254"/>
                    </a:cubicBezTo>
                    <a:cubicBezTo>
                      <a:pt x="3762" y="7352"/>
                      <a:pt x="3652" y="7803"/>
                      <a:pt x="3341" y="7803"/>
                    </a:cubicBezTo>
                    <a:cubicBezTo>
                      <a:pt x="3321" y="7803"/>
                      <a:pt x="3301" y="7802"/>
                      <a:pt x="3281" y="7798"/>
                    </a:cubicBezTo>
                    <a:cubicBezTo>
                      <a:pt x="3113" y="7766"/>
                      <a:pt x="2947" y="7751"/>
                      <a:pt x="2784" y="7751"/>
                    </a:cubicBezTo>
                    <a:cubicBezTo>
                      <a:pt x="1344" y="7751"/>
                      <a:pt x="152" y="8945"/>
                      <a:pt x="58" y="10392"/>
                    </a:cubicBezTo>
                    <a:cubicBezTo>
                      <a:pt x="0" y="11089"/>
                      <a:pt x="676" y="13861"/>
                      <a:pt x="1820" y="13861"/>
                    </a:cubicBezTo>
                    <a:cubicBezTo>
                      <a:pt x="1913" y="13861"/>
                      <a:pt x="2010" y="13842"/>
                      <a:pt x="2109" y="13803"/>
                    </a:cubicBezTo>
                    <a:cubicBezTo>
                      <a:pt x="2116" y="13801"/>
                      <a:pt x="2123" y="13800"/>
                      <a:pt x="2131" y="13800"/>
                    </a:cubicBezTo>
                    <a:cubicBezTo>
                      <a:pt x="2203" y="13800"/>
                      <a:pt x="2253" y="13892"/>
                      <a:pt x="2234" y="13949"/>
                    </a:cubicBezTo>
                    <a:cubicBezTo>
                      <a:pt x="2245" y="13948"/>
                      <a:pt x="2256" y="13947"/>
                      <a:pt x="2266" y="13947"/>
                    </a:cubicBezTo>
                    <a:cubicBezTo>
                      <a:pt x="2401" y="13947"/>
                      <a:pt x="2524" y="14066"/>
                      <a:pt x="2485" y="14221"/>
                    </a:cubicBezTo>
                    <a:cubicBezTo>
                      <a:pt x="2067" y="15749"/>
                      <a:pt x="2423" y="17548"/>
                      <a:pt x="4117" y="18134"/>
                    </a:cubicBezTo>
                    <a:cubicBezTo>
                      <a:pt x="4427" y="18235"/>
                      <a:pt x="4747" y="18281"/>
                      <a:pt x="5066" y="18281"/>
                    </a:cubicBezTo>
                    <a:cubicBezTo>
                      <a:pt x="5544" y="18281"/>
                      <a:pt x="6022" y="18176"/>
                      <a:pt x="6461" y="17988"/>
                    </a:cubicBezTo>
                    <a:cubicBezTo>
                      <a:pt x="7298" y="17611"/>
                      <a:pt x="8658" y="16523"/>
                      <a:pt x="8114" y="15393"/>
                    </a:cubicBezTo>
                    <a:cubicBezTo>
                      <a:pt x="8093" y="15330"/>
                      <a:pt x="8093" y="15288"/>
                      <a:pt x="8114" y="15247"/>
                    </a:cubicBezTo>
                    <a:lnTo>
                      <a:pt x="8114" y="15247"/>
                    </a:lnTo>
                    <a:cubicBezTo>
                      <a:pt x="7983" y="15282"/>
                      <a:pt x="7848" y="15298"/>
                      <a:pt x="7718" y="15298"/>
                    </a:cubicBezTo>
                    <a:cubicBezTo>
                      <a:pt x="7535" y="15298"/>
                      <a:pt x="7360" y="15266"/>
                      <a:pt x="7214" y="15205"/>
                    </a:cubicBezTo>
                    <a:cubicBezTo>
                      <a:pt x="7089" y="15142"/>
                      <a:pt x="7172" y="14954"/>
                      <a:pt x="7298" y="14954"/>
                    </a:cubicBezTo>
                    <a:cubicBezTo>
                      <a:pt x="7549" y="14954"/>
                      <a:pt x="7821" y="14933"/>
                      <a:pt x="8051" y="14828"/>
                    </a:cubicBezTo>
                    <a:cubicBezTo>
                      <a:pt x="8087" y="14774"/>
                      <a:pt x="8155" y="14719"/>
                      <a:pt x="8227" y="14719"/>
                    </a:cubicBezTo>
                    <a:cubicBezTo>
                      <a:pt x="8238" y="14719"/>
                      <a:pt x="8249" y="14721"/>
                      <a:pt x="8260" y="14724"/>
                    </a:cubicBezTo>
                    <a:cubicBezTo>
                      <a:pt x="8449" y="14598"/>
                      <a:pt x="8595" y="14410"/>
                      <a:pt x="8783" y="14263"/>
                    </a:cubicBezTo>
                    <a:cubicBezTo>
                      <a:pt x="8818" y="14234"/>
                      <a:pt x="8859" y="14221"/>
                      <a:pt x="8900" y="14221"/>
                    </a:cubicBezTo>
                    <a:cubicBezTo>
                      <a:pt x="9006" y="14221"/>
                      <a:pt x="9107" y="14310"/>
                      <a:pt x="9076" y="14431"/>
                    </a:cubicBezTo>
                    <a:cubicBezTo>
                      <a:pt x="9035" y="14661"/>
                      <a:pt x="8867" y="14849"/>
                      <a:pt x="8679" y="14996"/>
                    </a:cubicBezTo>
                    <a:cubicBezTo>
                      <a:pt x="9076" y="15220"/>
                      <a:pt x="9491" y="15322"/>
                      <a:pt x="9889" y="15322"/>
                    </a:cubicBezTo>
                    <a:cubicBezTo>
                      <a:pt x="11277" y="15322"/>
                      <a:pt x="12470" y="14084"/>
                      <a:pt x="12048" y="12443"/>
                    </a:cubicBezTo>
                    <a:cubicBezTo>
                      <a:pt x="12003" y="12250"/>
                      <a:pt x="12147" y="12121"/>
                      <a:pt x="12302" y="12121"/>
                    </a:cubicBezTo>
                    <a:cubicBezTo>
                      <a:pt x="12366" y="12121"/>
                      <a:pt x="12432" y="12143"/>
                      <a:pt x="12487" y="12192"/>
                    </a:cubicBezTo>
                    <a:cubicBezTo>
                      <a:pt x="12837" y="12513"/>
                      <a:pt x="13201" y="12654"/>
                      <a:pt x="13545" y="12654"/>
                    </a:cubicBezTo>
                    <a:cubicBezTo>
                      <a:pt x="14209" y="12654"/>
                      <a:pt x="14799" y="12127"/>
                      <a:pt x="15061" y="11355"/>
                    </a:cubicBezTo>
                    <a:cubicBezTo>
                      <a:pt x="15081" y="11292"/>
                      <a:pt x="15123" y="11250"/>
                      <a:pt x="15186" y="11229"/>
                    </a:cubicBezTo>
                    <a:cubicBezTo>
                      <a:pt x="15144" y="11146"/>
                      <a:pt x="15102" y="11062"/>
                      <a:pt x="15081" y="10978"/>
                    </a:cubicBezTo>
                    <a:cubicBezTo>
                      <a:pt x="15027" y="10856"/>
                      <a:pt x="15141" y="10760"/>
                      <a:pt x="15250" y="10760"/>
                    </a:cubicBezTo>
                    <a:cubicBezTo>
                      <a:pt x="15309" y="10760"/>
                      <a:pt x="15366" y="10787"/>
                      <a:pt x="15395" y="10853"/>
                    </a:cubicBezTo>
                    <a:cubicBezTo>
                      <a:pt x="16023" y="12087"/>
                      <a:pt x="17697" y="13071"/>
                      <a:pt x="19015" y="13447"/>
                    </a:cubicBezTo>
                    <a:cubicBezTo>
                      <a:pt x="19294" y="13523"/>
                      <a:pt x="19551" y="13558"/>
                      <a:pt x="19789" y="13558"/>
                    </a:cubicBezTo>
                    <a:cubicBezTo>
                      <a:pt x="21195" y="13558"/>
                      <a:pt x="21965" y="12357"/>
                      <a:pt x="22949" y="11355"/>
                    </a:cubicBezTo>
                    <a:cubicBezTo>
                      <a:pt x="22970" y="11334"/>
                      <a:pt x="22970" y="11334"/>
                      <a:pt x="22991" y="11313"/>
                    </a:cubicBezTo>
                    <a:cubicBezTo>
                      <a:pt x="22802" y="11208"/>
                      <a:pt x="22635" y="11062"/>
                      <a:pt x="22488" y="10895"/>
                    </a:cubicBezTo>
                    <a:cubicBezTo>
                      <a:pt x="22376" y="10782"/>
                      <a:pt x="22474" y="10644"/>
                      <a:pt x="22592" y="10644"/>
                    </a:cubicBezTo>
                    <a:cubicBezTo>
                      <a:pt x="22627" y="10644"/>
                      <a:pt x="22664" y="10656"/>
                      <a:pt x="22698" y="10685"/>
                    </a:cubicBezTo>
                    <a:cubicBezTo>
                      <a:pt x="22970" y="10895"/>
                      <a:pt x="23283" y="11062"/>
                      <a:pt x="23618" y="11146"/>
                    </a:cubicBezTo>
                    <a:cubicBezTo>
                      <a:pt x="23728" y="11169"/>
                      <a:pt x="23844" y="11172"/>
                      <a:pt x="23960" y="11172"/>
                    </a:cubicBezTo>
                    <a:cubicBezTo>
                      <a:pt x="23999" y="11172"/>
                      <a:pt x="24037" y="11172"/>
                      <a:pt x="24076" y="11172"/>
                    </a:cubicBezTo>
                    <a:cubicBezTo>
                      <a:pt x="24230" y="11172"/>
                      <a:pt x="24382" y="11177"/>
                      <a:pt x="24518" y="11229"/>
                    </a:cubicBezTo>
                    <a:cubicBezTo>
                      <a:pt x="24664" y="11292"/>
                      <a:pt x="24706" y="11480"/>
                      <a:pt x="24560" y="11564"/>
                    </a:cubicBezTo>
                    <a:cubicBezTo>
                      <a:pt x="24451" y="11646"/>
                      <a:pt x="24307" y="11676"/>
                      <a:pt x="24154" y="11676"/>
                    </a:cubicBezTo>
                    <a:cubicBezTo>
                      <a:pt x="23952" y="11676"/>
                      <a:pt x="23734" y="11623"/>
                      <a:pt x="23556" y="11564"/>
                    </a:cubicBezTo>
                    <a:cubicBezTo>
                      <a:pt x="23493" y="11815"/>
                      <a:pt x="23472" y="12045"/>
                      <a:pt x="23514" y="12296"/>
                    </a:cubicBezTo>
                    <a:cubicBezTo>
                      <a:pt x="23477" y="12724"/>
                      <a:pt x="23654" y="12937"/>
                      <a:pt x="24040" y="12937"/>
                    </a:cubicBezTo>
                    <a:cubicBezTo>
                      <a:pt x="24316" y="12937"/>
                      <a:pt x="24699" y="12828"/>
                      <a:pt x="25188" y="12610"/>
                    </a:cubicBezTo>
                    <a:cubicBezTo>
                      <a:pt x="25243" y="12555"/>
                      <a:pt x="25313" y="12530"/>
                      <a:pt x="25383" y="12530"/>
                    </a:cubicBezTo>
                    <a:cubicBezTo>
                      <a:pt x="25548" y="12530"/>
                      <a:pt x="25707" y="12670"/>
                      <a:pt x="25648" y="12861"/>
                    </a:cubicBezTo>
                    <a:cubicBezTo>
                      <a:pt x="25218" y="14192"/>
                      <a:pt x="26239" y="14669"/>
                      <a:pt x="27306" y="14669"/>
                    </a:cubicBezTo>
                    <a:cubicBezTo>
                      <a:pt x="27849" y="14669"/>
                      <a:pt x="28405" y="14545"/>
                      <a:pt x="28786" y="14347"/>
                    </a:cubicBezTo>
                    <a:cubicBezTo>
                      <a:pt x="29540" y="13949"/>
                      <a:pt x="30167" y="13322"/>
                      <a:pt x="30565" y="12568"/>
                    </a:cubicBezTo>
                    <a:cubicBezTo>
                      <a:pt x="31527" y="10874"/>
                      <a:pt x="30816" y="8698"/>
                      <a:pt x="29037" y="7986"/>
                    </a:cubicBezTo>
                    <a:cubicBezTo>
                      <a:pt x="28996" y="8216"/>
                      <a:pt x="28933" y="8446"/>
                      <a:pt x="28870" y="8656"/>
                    </a:cubicBezTo>
                    <a:cubicBezTo>
                      <a:pt x="28845" y="8740"/>
                      <a:pt x="28779" y="8777"/>
                      <a:pt x="28711" y="8777"/>
                    </a:cubicBezTo>
                    <a:cubicBezTo>
                      <a:pt x="28612" y="8777"/>
                      <a:pt x="28510" y="8697"/>
                      <a:pt x="28535" y="8572"/>
                    </a:cubicBezTo>
                    <a:cubicBezTo>
                      <a:pt x="28577" y="8300"/>
                      <a:pt x="28598" y="8049"/>
                      <a:pt x="28619" y="7798"/>
                    </a:cubicBezTo>
                    <a:cubicBezTo>
                      <a:pt x="28535" y="7672"/>
                      <a:pt x="28556" y="7505"/>
                      <a:pt x="28640" y="7400"/>
                    </a:cubicBezTo>
                    <a:cubicBezTo>
                      <a:pt x="28640" y="7128"/>
                      <a:pt x="28598" y="6856"/>
                      <a:pt x="28619" y="6584"/>
                    </a:cubicBezTo>
                    <a:cubicBezTo>
                      <a:pt x="28619" y="6454"/>
                      <a:pt x="28727" y="6377"/>
                      <a:pt x="28831" y="6377"/>
                    </a:cubicBezTo>
                    <a:cubicBezTo>
                      <a:pt x="28911" y="6377"/>
                      <a:pt x="28989" y="6422"/>
                      <a:pt x="29017" y="6521"/>
                    </a:cubicBezTo>
                    <a:cubicBezTo>
                      <a:pt x="29100" y="6773"/>
                      <a:pt x="29121" y="7024"/>
                      <a:pt x="29100" y="7317"/>
                    </a:cubicBezTo>
                    <a:cubicBezTo>
                      <a:pt x="30851" y="5107"/>
                      <a:pt x="29359" y="2045"/>
                      <a:pt x="26911" y="2045"/>
                    </a:cubicBezTo>
                    <a:cubicBezTo>
                      <a:pt x="26462" y="2045"/>
                      <a:pt x="25980" y="2148"/>
                      <a:pt x="25480" y="2379"/>
                    </a:cubicBezTo>
                    <a:cubicBezTo>
                      <a:pt x="25442" y="2398"/>
                      <a:pt x="25398" y="2407"/>
                      <a:pt x="25353" y="2407"/>
                    </a:cubicBezTo>
                    <a:cubicBezTo>
                      <a:pt x="25203" y="2407"/>
                      <a:pt x="25046" y="2304"/>
                      <a:pt x="25062" y="2128"/>
                    </a:cubicBezTo>
                    <a:cubicBezTo>
                      <a:pt x="25171" y="984"/>
                      <a:pt x="24413" y="29"/>
                      <a:pt x="23350" y="29"/>
                    </a:cubicBezTo>
                    <a:cubicBezTo>
                      <a:pt x="23188" y="29"/>
                      <a:pt x="23018" y="51"/>
                      <a:pt x="22844" y="98"/>
                    </a:cubicBezTo>
                    <a:cubicBezTo>
                      <a:pt x="21589" y="412"/>
                      <a:pt x="21359" y="1709"/>
                      <a:pt x="21212" y="2818"/>
                    </a:cubicBezTo>
                    <a:cubicBezTo>
                      <a:pt x="21212" y="2860"/>
                      <a:pt x="21212" y="2902"/>
                      <a:pt x="21191" y="2923"/>
                    </a:cubicBezTo>
                    <a:cubicBezTo>
                      <a:pt x="21136" y="3032"/>
                      <a:pt x="21022" y="3086"/>
                      <a:pt x="20914" y="3086"/>
                    </a:cubicBezTo>
                    <a:cubicBezTo>
                      <a:pt x="20774" y="3086"/>
                      <a:pt x="20644" y="2995"/>
                      <a:pt x="20668" y="2818"/>
                    </a:cubicBezTo>
                    <a:cubicBezTo>
                      <a:pt x="20668" y="2797"/>
                      <a:pt x="20668" y="2776"/>
                      <a:pt x="20668" y="2755"/>
                    </a:cubicBezTo>
                    <a:cubicBezTo>
                      <a:pt x="20303" y="2479"/>
                      <a:pt x="19856" y="2315"/>
                      <a:pt x="19407" y="2315"/>
                    </a:cubicBezTo>
                    <a:cubicBezTo>
                      <a:pt x="19108" y="2315"/>
                      <a:pt x="18809" y="2387"/>
                      <a:pt x="18534" y="2546"/>
                    </a:cubicBezTo>
                    <a:cubicBezTo>
                      <a:pt x="17802" y="2964"/>
                      <a:pt x="17718" y="3613"/>
                      <a:pt x="17550" y="4345"/>
                    </a:cubicBezTo>
                    <a:cubicBezTo>
                      <a:pt x="17634" y="4408"/>
                      <a:pt x="17697" y="4513"/>
                      <a:pt x="17760" y="4617"/>
                    </a:cubicBezTo>
                    <a:cubicBezTo>
                      <a:pt x="17817" y="4733"/>
                      <a:pt x="17726" y="4829"/>
                      <a:pt x="17629" y="4829"/>
                    </a:cubicBezTo>
                    <a:cubicBezTo>
                      <a:pt x="17585" y="4829"/>
                      <a:pt x="17541" y="4809"/>
                      <a:pt x="17509" y="4764"/>
                    </a:cubicBezTo>
                    <a:cubicBezTo>
                      <a:pt x="17446" y="4701"/>
                      <a:pt x="17383" y="4659"/>
                      <a:pt x="17320" y="4617"/>
                    </a:cubicBezTo>
                    <a:cubicBezTo>
                      <a:pt x="17257" y="4597"/>
                      <a:pt x="17195" y="4576"/>
                      <a:pt x="17153" y="4534"/>
                    </a:cubicBezTo>
                    <a:cubicBezTo>
                      <a:pt x="17111" y="4513"/>
                      <a:pt x="17048" y="4492"/>
                      <a:pt x="16985" y="4471"/>
                    </a:cubicBezTo>
                    <a:cubicBezTo>
                      <a:pt x="16971" y="4469"/>
                      <a:pt x="16956" y="4469"/>
                      <a:pt x="16941" y="4469"/>
                    </a:cubicBezTo>
                    <a:cubicBezTo>
                      <a:pt x="16806" y="4469"/>
                      <a:pt x="16671" y="4531"/>
                      <a:pt x="16535" y="4531"/>
                    </a:cubicBezTo>
                    <a:cubicBezTo>
                      <a:pt x="16497" y="4531"/>
                      <a:pt x="16459" y="4526"/>
                      <a:pt x="16421" y="4513"/>
                    </a:cubicBezTo>
                    <a:cubicBezTo>
                      <a:pt x="16295" y="4492"/>
                      <a:pt x="16253" y="4345"/>
                      <a:pt x="16316" y="4220"/>
                    </a:cubicBezTo>
                    <a:cubicBezTo>
                      <a:pt x="16389" y="4059"/>
                      <a:pt x="16576" y="4010"/>
                      <a:pt x="16767" y="4010"/>
                    </a:cubicBezTo>
                    <a:cubicBezTo>
                      <a:pt x="16849" y="4010"/>
                      <a:pt x="16931" y="4019"/>
                      <a:pt x="17006" y="4032"/>
                    </a:cubicBezTo>
                    <a:cubicBezTo>
                      <a:pt x="16594" y="1642"/>
                      <a:pt x="14569" y="1"/>
                      <a:pt x="1246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97" name="Google Shape;15397;p43"/>
              <p:cNvSpPr/>
              <p:nvPr/>
            </p:nvSpPr>
            <p:spPr>
              <a:xfrm>
                <a:off x="4012875" y="2762250"/>
                <a:ext cx="30175" cy="26925"/>
              </a:xfrm>
              <a:custGeom>
                <a:rect b="b" l="l" r="r" t="t"/>
                <a:pathLst>
                  <a:path extrusionOk="0" h="1077" w="1207">
                    <a:moveTo>
                      <a:pt x="266" y="1"/>
                    </a:moveTo>
                    <a:cubicBezTo>
                      <a:pt x="222" y="1"/>
                      <a:pt x="177" y="24"/>
                      <a:pt x="160" y="75"/>
                    </a:cubicBezTo>
                    <a:cubicBezTo>
                      <a:pt x="1" y="501"/>
                      <a:pt x="397" y="1077"/>
                      <a:pt x="853" y="1077"/>
                    </a:cubicBezTo>
                    <a:cubicBezTo>
                      <a:pt x="935" y="1077"/>
                      <a:pt x="1019" y="1058"/>
                      <a:pt x="1102" y="1017"/>
                    </a:cubicBezTo>
                    <a:cubicBezTo>
                      <a:pt x="1206" y="954"/>
                      <a:pt x="1165" y="766"/>
                      <a:pt x="1039" y="766"/>
                    </a:cubicBezTo>
                    <a:cubicBezTo>
                      <a:pt x="999" y="770"/>
                      <a:pt x="959" y="773"/>
                      <a:pt x="920" y="773"/>
                    </a:cubicBezTo>
                    <a:cubicBezTo>
                      <a:pt x="780" y="773"/>
                      <a:pt x="652" y="739"/>
                      <a:pt x="537" y="640"/>
                    </a:cubicBezTo>
                    <a:cubicBezTo>
                      <a:pt x="390" y="494"/>
                      <a:pt x="328" y="326"/>
                      <a:pt x="370" y="138"/>
                    </a:cubicBezTo>
                    <a:cubicBezTo>
                      <a:pt x="394" y="51"/>
                      <a:pt x="331" y="1"/>
                      <a:pt x="26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98" name="Google Shape;15398;p43"/>
              <p:cNvSpPr/>
              <p:nvPr/>
            </p:nvSpPr>
            <p:spPr>
              <a:xfrm>
                <a:off x="4007650" y="2800575"/>
                <a:ext cx="38550" cy="29200"/>
              </a:xfrm>
              <a:custGeom>
                <a:rect b="b" l="l" r="r" t="t"/>
                <a:pathLst>
                  <a:path extrusionOk="0" h="1168" w="1542">
                    <a:moveTo>
                      <a:pt x="761" y="0"/>
                    </a:moveTo>
                    <a:cubicBezTo>
                      <a:pt x="321" y="0"/>
                      <a:pt x="0" y="540"/>
                      <a:pt x="223" y="948"/>
                    </a:cubicBezTo>
                    <a:cubicBezTo>
                      <a:pt x="243" y="994"/>
                      <a:pt x="277" y="1014"/>
                      <a:pt x="313" y="1014"/>
                    </a:cubicBezTo>
                    <a:cubicBezTo>
                      <a:pt x="390" y="1014"/>
                      <a:pt x="475" y="923"/>
                      <a:pt x="432" y="823"/>
                    </a:cubicBezTo>
                    <a:cubicBezTo>
                      <a:pt x="344" y="611"/>
                      <a:pt x="524" y="309"/>
                      <a:pt x="746" y="309"/>
                    </a:cubicBezTo>
                    <a:cubicBezTo>
                      <a:pt x="787" y="309"/>
                      <a:pt x="829" y="319"/>
                      <a:pt x="871" y="342"/>
                    </a:cubicBezTo>
                    <a:cubicBezTo>
                      <a:pt x="1060" y="446"/>
                      <a:pt x="1102" y="760"/>
                      <a:pt x="955" y="927"/>
                    </a:cubicBezTo>
                    <a:cubicBezTo>
                      <a:pt x="839" y="1027"/>
                      <a:pt x="947" y="1167"/>
                      <a:pt x="1071" y="1167"/>
                    </a:cubicBezTo>
                    <a:cubicBezTo>
                      <a:pt x="1102" y="1167"/>
                      <a:pt x="1135" y="1158"/>
                      <a:pt x="1164" y="1137"/>
                    </a:cubicBezTo>
                    <a:cubicBezTo>
                      <a:pt x="1541" y="823"/>
                      <a:pt x="1374" y="153"/>
                      <a:pt x="934" y="28"/>
                    </a:cubicBezTo>
                    <a:cubicBezTo>
                      <a:pt x="875" y="9"/>
                      <a:pt x="817" y="0"/>
                      <a:pt x="76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99" name="Google Shape;15399;p43"/>
              <p:cNvSpPr/>
              <p:nvPr/>
            </p:nvSpPr>
            <p:spPr>
              <a:xfrm>
                <a:off x="3982350" y="3330275"/>
                <a:ext cx="32450" cy="25100"/>
              </a:xfrm>
              <a:custGeom>
                <a:rect b="b" l="l" r="r" t="t"/>
                <a:pathLst>
                  <a:path extrusionOk="0" h="1004" w="1298">
                    <a:moveTo>
                      <a:pt x="621" y="0"/>
                    </a:moveTo>
                    <a:cubicBezTo>
                      <a:pt x="293" y="0"/>
                      <a:pt x="0" y="289"/>
                      <a:pt x="0" y="621"/>
                    </a:cubicBezTo>
                    <a:cubicBezTo>
                      <a:pt x="0" y="705"/>
                      <a:pt x="63" y="747"/>
                      <a:pt x="126" y="747"/>
                    </a:cubicBezTo>
                    <a:cubicBezTo>
                      <a:pt x="189" y="747"/>
                      <a:pt x="251" y="705"/>
                      <a:pt x="251" y="621"/>
                    </a:cubicBezTo>
                    <a:cubicBezTo>
                      <a:pt x="268" y="456"/>
                      <a:pt x="415" y="290"/>
                      <a:pt x="580" y="290"/>
                    </a:cubicBezTo>
                    <a:cubicBezTo>
                      <a:pt x="623" y="290"/>
                      <a:pt x="668" y="302"/>
                      <a:pt x="712" y="328"/>
                    </a:cubicBezTo>
                    <a:cubicBezTo>
                      <a:pt x="858" y="412"/>
                      <a:pt x="900" y="663"/>
                      <a:pt x="816" y="810"/>
                    </a:cubicBezTo>
                    <a:cubicBezTo>
                      <a:pt x="771" y="901"/>
                      <a:pt x="847" y="1004"/>
                      <a:pt x="933" y="1004"/>
                    </a:cubicBezTo>
                    <a:cubicBezTo>
                      <a:pt x="965" y="1004"/>
                      <a:pt x="997" y="990"/>
                      <a:pt x="1026" y="956"/>
                    </a:cubicBezTo>
                    <a:cubicBezTo>
                      <a:pt x="1298" y="684"/>
                      <a:pt x="1172" y="182"/>
                      <a:pt x="816" y="35"/>
                    </a:cubicBezTo>
                    <a:cubicBezTo>
                      <a:pt x="751" y="11"/>
                      <a:pt x="686" y="0"/>
                      <a:pt x="62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00" name="Google Shape;15400;p43"/>
              <p:cNvSpPr/>
              <p:nvPr/>
            </p:nvSpPr>
            <p:spPr>
              <a:xfrm>
                <a:off x="3862550" y="3109625"/>
                <a:ext cx="29850" cy="38325"/>
              </a:xfrm>
              <a:custGeom>
                <a:rect b="b" l="l" r="r" t="t"/>
                <a:pathLst>
                  <a:path extrusionOk="0" h="1533" w="1194">
                    <a:moveTo>
                      <a:pt x="675" y="1"/>
                    </a:moveTo>
                    <a:cubicBezTo>
                      <a:pt x="660" y="1"/>
                      <a:pt x="645" y="4"/>
                      <a:pt x="629" y="11"/>
                    </a:cubicBezTo>
                    <a:cubicBezTo>
                      <a:pt x="273" y="157"/>
                      <a:pt x="1" y="534"/>
                      <a:pt x="105" y="931"/>
                    </a:cubicBezTo>
                    <a:cubicBezTo>
                      <a:pt x="179" y="1280"/>
                      <a:pt x="510" y="1532"/>
                      <a:pt x="859" y="1532"/>
                    </a:cubicBezTo>
                    <a:cubicBezTo>
                      <a:pt x="907" y="1532"/>
                      <a:pt x="956" y="1527"/>
                      <a:pt x="1005" y="1517"/>
                    </a:cubicBezTo>
                    <a:cubicBezTo>
                      <a:pt x="1193" y="1475"/>
                      <a:pt x="1131" y="1224"/>
                      <a:pt x="963" y="1203"/>
                    </a:cubicBezTo>
                    <a:cubicBezTo>
                      <a:pt x="733" y="1182"/>
                      <a:pt x="482" y="1078"/>
                      <a:pt x="419" y="848"/>
                    </a:cubicBezTo>
                    <a:cubicBezTo>
                      <a:pt x="357" y="597"/>
                      <a:pt x="524" y="366"/>
                      <a:pt x="733" y="262"/>
                    </a:cubicBezTo>
                    <a:cubicBezTo>
                      <a:pt x="864" y="206"/>
                      <a:pt x="795" y="1"/>
                      <a:pt x="67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01" name="Google Shape;15401;p43"/>
              <p:cNvSpPr/>
              <p:nvPr/>
            </p:nvSpPr>
            <p:spPr>
              <a:xfrm>
                <a:off x="3853075" y="3172925"/>
                <a:ext cx="32000" cy="28650"/>
              </a:xfrm>
              <a:custGeom>
                <a:rect b="b" l="l" r="r" t="t"/>
                <a:pathLst>
                  <a:path extrusionOk="0" h="1146" w="1280">
                    <a:moveTo>
                      <a:pt x="585" y="0"/>
                    </a:moveTo>
                    <a:cubicBezTo>
                      <a:pt x="364" y="0"/>
                      <a:pt x="143" y="115"/>
                      <a:pt x="45" y="324"/>
                    </a:cubicBezTo>
                    <a:cubicBezTo>
                      <a:pt x="1" y="398"/>
                      <a:pt x="71" y="472"/>
                      <a:pt x="139" y="472"/>
                    </a:cubicBezTo>
                    <a:cubicBezTo>
                      <a:pt x="167" y="472"/>
                      <a:pt x="194" y="460"/>
                      <a:pt x="212" y="429"/>
                    </a:cubicBezTo>
                    <a:cubicBezTo>
                      <a:pt x="287" y="304"/>
                      <a:pt x="437" y="224"/>
                      <a:pt x="580" y="224"/>
                    </a:cubicBezTo>
                    <a:cubicBezTo>
                      <a:pt x="678" y="224"/>
                      <a:pt x="773" y="261"/>
                      <a:pt x="840" y="345"/>
                    </a:cubicBezTo>
                    <a:cubicBezTo>
                      <a:pt x="987" y="513"/>
                      <a:pt x="861" y="826"/>
                      <a:pt x="673" y="931"/>
                    </a:cubicBezTo>
                    <a:cubicBezTo>
                      <a:pt x="559" y="969"/>
                      <a:pt x="618" y="1146"/>
                      <a:pt x="724" y="1146"/>
                    </a:cubicBezTo>
                    <a:cubicBezTo>
                      <a:pt x="734" y="1146"/>
                      <a:pt x="745" y="1144"/>
                      <a:pt x="756" y="1140"/>
                    </a:cubicBezTo>
                    <a:cubicBezTo>
                      <a:pt x="1133" y="994"/>
                      <a:pt x="1280" y="492"/>
                      <a:pt x="1008" y="178"/>
                    </a:cubicBezTo>
                    <a:cubicBezTo>
                      <a:pt x="895" y="57"/>
                      <a:pt x="740" y="0"/>
                      <a:pt x="58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02" name="Google Shape;15402;p43"/>
              <p:cNvSpPr/>
              <p:nvPr/>
            </p:nvSpPr>
            <p:spPr>
              <a:xfrm>
                <a:off x="3827400" y="3383200"/>
                <a:ext cx="31275" cy="15450"/>
              </a:xfrm>
              <a:custGeom>
                <a:rect b="b" l="l" r="r" t="t"/>
                <a:pathLst>
                  <a:path extrusionOk="0" h="618" w="1251">
                    <a:moveTo>
                      <a:pt x="700" y="0"/>
                    </a:moveTo>
                    <a:cubicBezTo>
                      <a:pt x="402" y="0"/>
                      <a:pt x="87" y="179"/>
                      <a:pt x="26" y="471"/>
                    </a:cubicBezTo>
                    <a:cubicBezTo>
                      <a:pt x="1" y="559"/>
                      <a:pt x="67" y="617"/>
                      <a:pt x="132" y="617"/>
                    </a:cubicBezTo>
                    <a:cubicBezTo>
                      <a:pt x="175" y="617"/>
                      <a:pt x="218" y="592"/>
                      <a:pt x="235" y="534"/>
                    </a:cubicBezTo>
                    <a:cubicBezTo>
                      <a:pt x="301" y="347"/>
                      <a:pt x="460" y="264"/>
                      <a:pt x="626" y="264"/>
                    </a:cubicBezTo>
                    <a:cubicBezTo>
                      <a:pt x="775" y="264"/>
                      <a:pt x="931" y="331"/>
                      <a:pt x="1030" y="450"/>
                    </a:cubicBezTo>
                    <a:cubicBezTo>
                      <a:pt x="1056" y="475"/>
                      <a:pt x="1082" y="486"/>
                      <a:pt x="1107" y="486"/>
                    </a:cubicBezTo>
                    <a:cubicBezTo>
                      <a:pt x="1186" y="486"/>
                      <a:pt x="1250" y="383"/>
                      <a:pt x="1219" y="304"/>
                    </a:cubicBezTo>
                    <a:cubicBezTo>
                      <a:pt x="1122" y="93"/>
                      <a:pt x="916" y="0"/>
                      <a:pt x="70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03" name="Google Shape;15403;p43"/>
              <p:cNvSpPr/>
              <p:nvPr/>
            </p:nvSpPr>
            <p:spPr>
              <a:xfrm>
                <a:off x="3815275" y="3078250"/>
                <a:ext cx="39275" cy="16950"/>
              </a:xfrm>
              <a:custGeom>
                <a:rect b="b" l="l" r="r" t="t"/>
                <a:pathLst>
                  <a:path extrusionOk="0" h="678" w="1571">
                    <a:moveTo>
                      <a:pt x="144" y="0"/>
                    </a:moveTo>
                    <a:cubicBezTo>
                      <a:pt x="75" y="0"/>
                      <a:pt x="0" y="89"/>
                      <a:pt x="30" y="178"/>
                    </a:cubicBezTo>
                    <a:cubicBezTo>
                      <a:pt x="179" y="502"/>
                      <a:pt x="515" y="678"/>
                      <a:pt x="851" y="678"/>
                    </a:cubicBezTo>
                    <a:cubicBezTo>
                      <a:pt x="1078" y="678"/>
                      <a:pt x="1305" y="598"/>
                      <a:pt x="1473" y="429"/>
                    </a:cubicBezTo>
                    <a:cubicBezTo>
                      <a:pt x="1571" y="347"/>
                      <a:pt x="1492" y="228"/>
                      <a:pt x="1392" y="228"/>
                    </a:cubicBezTo>
                    <a:cubicBezTo>
                      <a:pt x="1364" y="228"/>
                      <a:pt x="1334" y="238"/>
                      <a:pt x="1306" y="261"/>
                    </a:cubicBezTo>
                    <a:cubicBezTo>
                      <a:pt x="1181" y="355"/>
                      <a:pt x="1030" y="399"/>
                      <a:pt x="877" y="399"/>
                    </a:cubicBezTo>
                    <a:cubicBezTo>
                      <a:pt x="621" y="399"/>
                      <a:pt x="362" y="275"/>
                      <a:pt x="218" y="52"/>
                    </a:cubicBezTo>
                    <a:cubicBezTo>
                      <a:pt x="200" y="15"/>
                      <a:pt x="172" y="0"/>
                      <a:pt x="14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04" name="Google Shape;15404;p43"/>
              <p:cNvSpPr/>
              <p:nvPr/>
            </p:nvSpPr>
            <p:spPr>
              <a:xfrm>
                <a:off x="3789850" y="2764975"/>
                <a:ext cx="23475" cy="34400"/>
              </a:xfrm>
              <a:custGeom>
                <a:rect b="b" l="l" r="r" t="t"/>
                <a:pathLst>
                  <a:path extrusionOk="0" h="1376" w="939">
                    <a:moveTo>
                      <a:pt x="424" y="0"/>
                    </a:moveTo>
                    <a:cubicBezTo>
                      <a:pt x="379" y="0"/>
                      <a:pt x="336" y="21"/>
                      <a:pt x="314" y="71"/>
                    </a:cubicBezTo>
                    <a:lnTo>
                      <a:pt x="21" y="678"/>
                    </a:lnTo>
                    <a:cubicBezTo>
                      <a:pt x="0" y="740"/>
                      <a:pt x="0" y="824"/>
                      <a:pt x="63" y="887"/>
                    </a:cubicBezTo>
                    <a:cubicBezTo>
                      <a:pt x="252" y="1054"/>
                      <a:pt x="461" y="1201"/>
                      <a:pt x="670" y="1347"/>
                    </a:cubicBezTo>
                    <a:cubicBezTo>
                      <a:pt x="694" y="1367"/>
                      <a:pt x="719" y="1376"/>
                      <a:pt x="744" y="1376"/>
                    </a:cubicBezTo>
                    <a:cubicBezTo>
                      <a:pt x="849" y="1376"/>
                      <a:pt x="939" y="1222"/>
                      <a:pt x="837" y="1138"/>
                    </a:cubicBezTo>
                    <a:cubicBezTo>
                      <a:pt x="691" y="991"/>
                      <a:pt x="524" y="845"/>
                      <a:pt x="356" y="719"/>
                    </a:cubicBezTo>
                    <a:lnTo>
                      <a:pt x="565" y="175"/>
                    </a:lnTo>
                    <a:cubicBezTo>
                      <a:pt x="607" y="79"/>
                      <a:pt x="511" y="0"/>
                      <a:pt x="42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05" name="Google Shape;15405;p43"/>
              <p:cNvSpPr/>
              <p:nvPr/>
            </p:nvSpPr>
            <p:spPr>
              <a:xfrm>
                <a:off x="3785675" y="3354150"/>
                <a:ext cx="31575" cy="24125"/>
              </a:xfrm>
              <a:custGeom>
                <a:rect b="b" l="l" r="r" t="t"/>
                <a:pathLst>
                  <a:path extrusionOk="0" h="965" w="1263">
                    <a:moveTo>
                      <a:pt x="126" y="1"/>
                    </a:moveTo>
                    <a:cubicBezTo>
                      <a:pt x="63" y="1"/>
                      <a:pt x="0" y="43"/>
                      <a:pt x="0" y="127"/>
                    </a:cubicBezTo>
                    <a:cubicBezTo>
                      <a:pt x="0" y="315"/>
                      <a:pt x="0" y="524"/>
                      <a:pt x="0" y="712"/>
                    </a:cubicBezTo>
                    <a:cubicBezTo>
                      <a:pt x="0" y="796"/>
                      <a:pt x="42" y="838"/>
                      <a:pt x="105" y="859"/>
                    </a:cubicBezTo>
                    <a:cubicBezTo>
                      <a:pt x="286" y="927"/>
                      <a:pt x="467" y="964"/>
                      <a:pt x="648" y="964"/>
                    </a:cubicBezTo>
                    <a:cubicBezTo>
                      <a:pt x="802" y="964"/>
                      <a:pt x="955" y="937"/>
                      <a:pt x="1109" y="880"/>
                    </a:cubicBezTo>
                    <a:cubicBezTo>
                      <a:pt x="1263" y="803"/>
                      <a:pt x="1222" y="603"/>
                      <a:pt x="1069" y="603"/>
                    </a:cubicBezTo>
                    <a:cubicBezTo>
                      <a:pt x="1055" y="603"/>
                      <a:pt x="1041" y="604"/>
                      <a:pt x="1025" y="608"/>
                    </a:cubicBezTo>
                    <a:cubicBezTo>
                      <a:pt x="900" y="629"/>
                      <a:pt x="779" y="639"/>
                      <a:pt x="659" y="639"/>
                    </a:cubicBezTo>
                    <a:cubicBezTo>
                      <a:pt x="539" y="639"/>
                      <a:pt x="419" y="629"/>
                      <a:pt x="293" y="608"/>
                    </a:cubicBezTo>
                    <a:cubicBezTo>
                      <a:pt x="272" y="440"/>
                      <a:pt x="272" y="273"/>
                      <a:pt x="251" y="127"/>
                    </a:cubicBezTo>
                    <a:cubicBezTo>
                      <a:pt x="251" y="43"/>
                      <a:pt x="188" y="1"/>
                      <a:pt x="12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06" name="Google Shape;15406;p43"/>
              <p:cNvSpPr/>
              <p:nvPr/>
            </p:nvSpPr>
            <p:spPr>
              <a:xfrm>
                <a:off x="3731275" y="2731725"/>
                <a:ext cx="30075" cy="28400"/>
              </a:xfrm>
              <a:custGeom>
                <a:rect b="b" l="l" r="r" t="t"/>
                <a:pathLst>
                  <a:path extrusionOk="0" h="1136" w="1203">
                    <a:moveTo>
                      <a:pt x="473" y="0"/>
                    </a:moveTo>
                    <a:cubicBezTo>
                      <a:pt x="450" y="0"/>
                      <a:pt x="424" y="6"/>
                      <a:pt x="398" y="20"/>
                    </a:cubicBezTo>
                    <a:cubicBezTo>
                      <a:pt x="105" y="187"/>
                      <a:pt x="0" y="627"/>
                      <a:pt x="230" y="899"/>
                    </a:cubicBezTo>
                    <a:cubicBezTo>
                      <a:pt x="342" y="1044"/>
                      <a:pt x="548" y="1135"/>
                      <a:pt x="742" y="1135"/>
                    </a:cubicBezTo>
                    <a:cubicBezTo>
                      <a:pt x="912" y="1135"/>
                      <a:pt x="1073" y="1065"/>
                      <a:pt x="1151" y="899"/>
                    </a:cubicBezTo>
                    <a:cubicBezTo>
                      <a:pt x="1202" y="796"/>
                      <a:pt x="1128" y="694"/>
                      <a:pt x="1030" y="694"/>
                    </a:cubicBezTo>
                    <a:cubicBezTo>
                      <a:pt x="1009" y="694"/>
                      <a:pt x="986" y="699"/>
                      <a:pt x="962" y="710"/>
                    </a:cubicBezTo>
                    <a:cubicBezTo>
                      <a:pt x="878" y="759"/>
                      <a:pt x="772" y="807"/>
                      <a:pt x="674" y="807"/>
                    </a:cubicBezTo>
                    <a:cubicBezTo>
                      <a:pt x="602" y="807"/>
                      <a:pt x="534" y="781"/>
                      <a:pt x="481" y="710"/>
                    </a:cubicBezTo>
                    <a:cubicBezTo>
                      <a:pt x="356" y="585"/>
                      <a:pt x="398" y="355"/>
                      <a:pt x="544" y="250"/>
                    </a:cubicBezTo>
                    <a:cubicBezTo>
                      <a:pt x="649" y="162"/>
                      <a:pt x="593" y="0"/>
                      <a:pt x="47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07" name="Google Shape;15407;p43"/>
              <p:cNvSpPr/>
              <p:nvPr/>
            </p:nvSpPr>
            <p:spPr>
              <a:xfrm>
                <a:off x="3722925" y="2777125"/>
                <a:ext cx="36600" cy="25750"/>
              </a:xfrm>
              <a:custGeom>
                <a:rect b="b" l="l" r="r" t="t"/>
                <a:pathLst>
                  <a:path extrusionOk="0" h="1030" w="1464">
                    <a:moveTo>
                      <a:pt x="640" y="0"/>
                    </a:moveTo>
                    <a:cubicBezTo>
                      <a:pt x="382" y="0"/>
                      <a:pt x="133" y="156"/>
                      <a:pt x="41" y="401"/>
                    </a:cubicBezTo>
                    <a:cubicBezTo>
                      <a:pt x="0" y="482"/>
                      <a:pt x="65" y="537"/>
                      <a:pt x="139" y="537"/>
                    </a:cubicBezTo>
                    <a:cubicBezTo>
                      <a:pt x="179" y="537"/>
                      <a:pt x="221" y="521"/>
                      <a:pt x="250" y="484"/>
                    </a:cubicBezTo>
                    <a:cubicBezTo>
                      <a:pt x="323" y="368"/>
                      <a:pt x="466" y="283"/>
                      <a:pt x="609" y="283"/>
                    </a:cubicBezTo>
                    <a:cubicBezTo>
                      <a:pt x="673" y="283"/>
                      <a:pt x="737" y="299"/>
                      <a:pt x="794" y="338"/>
                    </a:cubicBezTo>
                    <a:cubicBezTo>
                      <a:pt x="878" y="401"/>
                      <a:pt x="920" y="484"/>
                      <a:pt x="941" y="589"/>
                    </a:cubicBezTo>
                    <a:cubicBezTo>
                      <a:pt x="962" y="694"/>
                      <a:pt x="920" y="777"/>
                      <a:pt x="899" y="882"/>
                    </a:cubicBezTo>
                    <a:cubicBezTo>
                      <a:pt x="899" y="978"/>
                      <a:pt x="971" y="1029"/>
                      <a:pt x="1050" y="1029"/>
                    </a:cubicBezTo>
                    <a:cubicBezTo>
                      <a:pt x="1092" y="1029"/>
                      <a:pt x="1135" y="1015"/>
                      <a:pt x="1171" y="987"/>
                    </a:cubicBezTo>
                    <a:cubicBezTo>
                      <a:pt x="1464" y="736"/>
                      <a:pt x="1192" y="192"/>
                      <a:pt x="920" y="66"/>
                    </a:cubicBezTo>
                    <a:cubicBezTo>
                      <a:pt x="830" y="21"/>
                      <a:pt x="734" y="0"/>
                      <a:pt x="64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08" name="Google Shape;15408;p43"/>
              <p:cNvSpPr/>
              <p:nvPr/>
            </p:nvSpPr>
            <p:spPr>
              <a:xfrm>
                <a:off x="3468675" y="2180625"/>
                <a:ext cx="817100" cy="1340975"/>
              </a:xfrm>
              <a:custGeom>
                <a:rect b="b" l="l" r="r" t="t"/>
                <a:pathLst>
                  <a:path extrusionOk="0" h="53639" w="32684">
                    <a:moveTo>
                      <a:pt x="12969" y="562"/>
                    </a:moveTo>
                    <a:cubicBezTo>
                      <a:pt x="15076" y="562"/>
                      <a:pt x="17101" y="2203"/>
                      <a:pt x="17513" y="4593"/>
                    </a:cubicBezTo>
                    <a:cubicBezTo>
                      <a:pt x="17438" y="4580"/>
                      <a:pt x="17356" y="4571"/>
                      <a:pt x="17274" y="4571"/>
                    </a:cubicBezTo>
                    <a:cubicBezTo>
                      <a:pt x="17083" y="4571"/>
                      <a:pt x="16896" y="4620"/>
                      <a:pt x="16823" y="4781"/>
                    </a:cubicBezTo>
                    <a:cubicBezTo>
                      <a:pt x="16760" y="4906"/>
                      <a:pt x="16802" y="5053"/>
                      <a:pt x="16928" y="5074"/>
                    </a:cubicBezTo>
                    <a:cubicBezTo>
                      <a:pt x="16966" y="5087"/>
                      <a:pt x="17004" y="5092"/>
                      <a:pt x="17042" y="5092"/>
                    </a:cubicBezTo>
                    <a:cubicBezTo>
                      <a:pt x="17178" y="5092"/>
                      <a:pt x="17313" y="5030"/>
                      <a:pt x="17448" y="5030"/>
                    </a:cubicBezTo>
                    <a:cubicBezTo>
                      <a:pt x="17463" y="5030"/>
                      <a:pt x="17478" y="5030"/>
                      <a:pt x="17492" y="5032"/>
                    </a:cubicBezTo>
                    <a:cubicBezTo>
                      <a:pt x="17555" y="5053"/>
                      <a:pt x="17618" y="5074"/>
                      <a:pt x="17660" y="5095"/>
                    </a:cubicBezTo>
                    <a:cubicBezTo>
                      <a:pt x="17702" y="5137"/>
                      <a:pt x="17764" y="5158"/>
                      <a:pt x="17827" y="5178"/>
                    </a:cubicBezTo>
                    <a:cubicBezTo>
                      <a:pt x="17890" y="5220"/>
                      <a:pt x="17953" y="5262"/>
                      <a:pt x="18016" y="5325"/>
                    </a:cubicBezTo>
                    <a:cubicBezTo>
                      <a:pt x="18048" y="5377"/>
                      <a:pt x="18093" y="5399"/>
                      <a:pt x="18137" y="5399"/>
                    </a:cubicBezTo>
                    <a:cubicBezTo>
                      <a:pt x="18233" y="5399"/>
                      <a:pt x="18324" y="5294"/>
                      <a:pt x="18267" y="5178"/>
                    </a:cubicBezTo>
                    <a:cubicBezTo>
                      <a:pt x="18204" y="5074"/>
                      <a:pt x="18141" y="4969"/>
                      <a:pt x="18057" y="4906"/>
                    </a:cubicBezTo>
                    <a:cubicBezTo>
                      <a:pt x="18225" y="4174"/>
                      <a:pt x="18309" y="3525"/>
                      <a:pt x="19041" y="3107"/>
                    </a:cubicBezTo>
                    <a:cubicBezTo>
                      <a:pt x="19316" y="2948"/>
                      <a:pt x="19615" y="2876"/>
                      <a:pt x="19914" y="2876"/>
                    </a:cubicBezTo>
                    <a:cubicBezTo>
                      <a:pt x="20363" y="2876"/>
                      <a:pt x="20810" y="3040"/>
                      <a:pt x="21175" y="3316"/>
                    </a:cubicBezTo>
                    <a:cubicBezTo>
                      <a:pt x="21175" y="3337"/>
                      <a:pt x="21175" y="3358"/>
                      <a:pt x="21175" y="3379"/>
                    </a:cubicBezTo>
                    <a:cubicBezTo>
                      <a:pt x="21151" y="3556"/>
                      <a:pt x="21281" y="3647"/>
                      <a:pt x="21421" y="3647"/>
                    </a:cubicBezTo>
                    <a:cubicBezTo>
                      <a:pt x="21529" y="3647"/>
                      <a:pt x="21643" y="3593"/>
                      <a:pt x="21698" y="3484"/>
                    </a:cubicBezTo>
                    <a:cubicBezTo>
                      <a:pt x="21719" y="3463"/>
                      <a:pt x="21719" y="3421"/>
                      <a:pt x="21719" y="3379"/>
                    </a:cubicBezTo>
                    <a:cubicBezTo>
                      <a:pt x="21866" y="2270"/>
                      <a:pt x="22096" y="973"/>
                      <a:pt x="23351" y="659"/>
                    </a:cubicBezTo>
                    <a:cubicBezTo>
                      <a:pt x="23525" y="612"/>
                      <a:pt x="23695" y="590"/>
                      <a:pt x="23857" y="590"/>
                    </a:cubicBezTo>
                    <a:cubicBezTo>
                      <a:pt x="24920" y="590"/>
                      <a:pt x="25678" y="1545"/>
                      <a:pt x="25569" y="2689"/>
                    </a:cubicBezTo>
                    <a:cubicBezTo>
                      <a:pt x="25553" y="2865"/>
                      <a:pt x="25710" y="2968"/>
                      <a:pt x="25860" y="2968"/>
                    </a:cubicBezTo>
                    <a:cubicBezTo>
                      <a:pt x="25905" y="2968"/>
                      <a:pt x="25949" y="2959"/>
                      <a:pt x="25987" y="2940"/>
                    </a:cubicBezTo>
                    <a:cubicBezTo>
                      <a:pt x="26487" y="2709"/>
                      <a:pt x="26969" y="2606"/>
                      <a:pt x="27418" y="2606"/>
                    </a:cubicBezTo>
                    <a:cubicBezTo>
                      <a:pt x="29866" y="2606"/>
                      <a:pt x="31358" y="5668"/>
                      <a:pt x="29607" y="7878"/>
                    </a:cubicBezTo>
                    <a:cubicBezTo>
                      <a:pt x="29628" y="7585"/>
                      <a:pt x="29607" y="7334"/>
                      <a:pt x="29524" y="7082"/>
                    </a:cubicBezTo>
                    <a:cubicBezTo>
                      <a:pt x="29496" y="6983"/>
                      <a:pt x="29418" y="6938"/>
                      <a:pt x="29338" y="6938"/>
                    </a:cubicBezTo>
                    <a:cubicBezTo>
                      <a:pt x="29234" y="6938"/>
                      <a:pt x="29126" y="7015"/>
                      <a:pt x="29126" y="7145"/>
                    </a:cubicBezTo>
                    <a:cubicBezTo>
                      <a:pt x="29105" y="7417"/>
                      <a:pt x="29147" y="7689"/>
                      <a:pt x="29147" y="7961"/>
                    </a:cubicBezTo>
                    <a:cubicBezTo>
                      <a:pt x="29063" y="8066"/>
                      <a:pt x="29042" y="8233"/>
                      <a:pt x="29126" y="8359"/>
                    </a:cubicBezTo>
                    <a:cubicBezTo>
                      <a:pt x="29105" y="8610"/>
                      <a:pt x="29084" y="8861"/>
                      <a:pt x="29042" y="9133"/>
                    </a:cubicBezTo>
                    <a:cubicBezTo>
                      <a:pt x="29017" y="9258"/>
                      <a:pt x="29119" y="9338"/>
                      <a:pt x="29218" y="9338"/>
                    </a:cubicBezTo>
                    <a:cubicBezTo>
                      <a:pt x="29286" y="9338"/>
                      <a:pt x="29352" y="9301"/>
                      <a:pt x="29377" y="9217"/>
                    </a:cubicBezTo>
                    <a:cubicBezTo>
                      <a:pt x="29440" y="9007"/>
                      <a:pt x="29503" y="8777"/>
                      <a:pt x="29544" y="8547"/>
                    </a:cubicBezTo>
                    <a:cubicBezTo>
                      <a:pt x="31323" y="9259"/>
                      <a:pt x="32034" y="11435"/>
                      <a:pt x="31072" y="13129"/>
                    </a:cubicBezTo>
                    <a:cubicBezTo>
                      <a:pt x="30674" y="13883"/>
                      <a:pt x="30047" y="14510"/>
                      <a:pt x="29293" y="14908"/>
                    </a:cubicBezTo>
                    <a:cubicBezTo>
                      <a:pt x="28912" y="15106"/>
                      <a:pt x="28356" y="15230"/>
                      <a:pt x="27813" y="15230"/>
                    </a:cubicBezTo>
                    <a:cubicBezTo>
                      <a:pt x="26746" y="15230"/>
                      <a:pt x="25725" y="14753"/>
                      <a:pt x="26155" y="13422"/>
                    </a:cubicBezTo>
                    <a:cubicBezTo>
                      <a:pt x="26214" y="13231"/>
                      <a:pt x="26055" y="13091"/>
                      <a:pt x="25890" y="13091"/>
                    </a:cubicBezTo>
                    <a:cubicBezTo>
                      <a:pt x="25820" y="13091"/>
                      <a:pt x="25750" y="13116"/>
                      <a:pt x="25695" y="13171"/>
                    </a:cubicBezTo>
                    <a:cubicBezTo>
                      <a:pt x="25206" y="13389"/>
                      <a:pt x="24823" y="13498"/>
                      <a:pt x="24547" y="13498"/>
                    </a:cubicBezTo>
                    <a:cubicBezTo>
                      <a:pt x="24161" y="13498"/>
                      <a:pt x="23984" y="13285"/>
                      <a:pt x="24021" y="12857"/>
                    </a:cubicBezTo>
                    <a:cubicBezTo>
                      <a:pt x="23979" y="12606"/>
                      <a:pt x="24000" y="12376"/>
                      <a:pt x="24063" y="12125"/>
                    </a:cubicBezTo>
                    <a:cubicBezTo>
                      <a:pt x="24241" y="12184"/>
                      <a:pt x="24459" y="12237"/>
                      <a:pt x="24661" y="12237"/>
                    </a:cubicBezTo>
                    <a:cubicBezTo>
                      <a:pt x="24814" y="12237"/>
                      <a:pt x="24958" y="12207"/>
                      <a:pt x="25067" y="12125"/>
                    </a:cubicBezTo>
                    <a:cubicBezTo>
                      <a:pt x="25213" y="12041"/>
                      <a:pt x="25171" y="11853"/>
                      <a:pt x="25025" y="11790"/>
                    </a:cubicBezTo>
                    <a:cubicBezTo>
                      <a:pt x="24889" y="11738"/>
                      <a:pt x="24737" y="11733"/>
                      <a:pt x="24583" y="11733"/>
                    </a:cubicBezTo>
                    <a:cubicBezTo>
                      <a:pt x="24544" y="11733"/>
                      <a:pt x="24506" y="11733"/>
                      <a:pt x="24467" y="11733"/>
                    </a:cubicBezTo>
                    <a:cubicBezTo>
                      <a:pt x="24351" y="11733"/>
                      <a:pt x="24235" y="11730"/>
                      <a:pt x="24125" y="11707"/>
                    </a:cubicBezTo>
                    <a:cubicBezTo>
                      <a:pt x="23790" y="11623"/>
                      <a:pt x="23477" y="11456"/>
                      <a:pt x="23205" y="11246"/>
                    </a:cubicBezTo>
                    <a:cubicBezTo>
                      <a:pt x="23171" y="11217"/>
                      <a:pt x="23134" y="11205"/>
                      <a:pt x="23099" y="11205"/>
                    </a:cubicBezTo>
                    <a:cubicBezTo>
                      <a:pt x="22981" y="11205"/>
                      <a:pt x="22883" y="11343"/>
                      <a:pt x="22995" y="11456"/>
                    </a:cubicBezTo>
                    <a:cubicBezTo>
                      <a:pt x="23142" y="11623"/>
                      <a:pt x="23309" y="11769"/>
                      <a:pt x="23498" y="11874"/>
                    </a:cubicBezTo>
                    <a:cubicBezTo>
                      <a:pt x="23477" y="11895"/>
                      <a:pt x="23477" y="11895"/>
                      <a:pt x="23456" y="11916"/>
                    </a:cubicBezTo>
                    <a:cubicBezTo>
                      <a:pt x="22472" y="12918"/>
                      <a:pt x="21702" y="14119"/>
                      <a:pt x="20296" y="14119"/>
                    </a:cubicBezTo>
                    <a:cubicBezTo>
                      <a:pt x="20058" y="14119"/>
                      <a:pt x="19801" y="14084"/>
                      <a:pt x="19522" y="14008"/>
                    </a:cubicBezTo>
                    <a:cubicBezTo>
                      <a:pt x="18204" y="13632"/>
                      <a:pt x="16530" y="12648"/>
                      <a:pt x="15902" y="11414"/>
                    </a:cubicBezTo>
                    <a:cubicBezTo>
                      <a:pt x="15874" y="11349"/>
                      <a:pt x="15818" y="11321"/>
                      <a:pt x="15760" y="11321"/>
                    </a:cubicBezTo>
                    <a:cubicBezTo>
                      <a:pt x="15650" y="11321"/>
                      <a:pt x="15533" y="11423"/>
                      <a:pt x="15588" y="11560"/>
                    </a:cubicBezTo>
                    <a:cubicBezTo>
                      <a:pt x="15609" y="11623"/>
                      <a:pt x="15651" y="11707"/>
                      <a:pt x="15693" y="11790"/>
                    </a:cubicBezTo>
                    <a:cubicBezTo>
                      <a:pt x="15630" y="11811"/>
                      <a:pt x="15588" y="11853"/>
                      <a:pt x="15568" y="11916"/>
                    </a:cubicBezTo>
                    <a:cubicBezTo>
                      <a:pt x="15306" y="12688"/>
                      <a:pt x="14716" y="13215"/>
                      <a:pt x="14052" y="13215"/>
                    </a:cubicBezTo>
                    <a:cubicBezTo>
                      <a:pt x="13708" y="13215"/>
                      <a:pt x="13344" y="13074"/>
                      <a:pt x="12994" y="12753"/>
                    </a:cubicBezTo>
                    <a:cubicBezTo>
                      <a:pt x="12939" y="12704"/>
                      <a:pt x="12873" y="12682"/>
                      <a:pt x="12809" y="12682"/>
                    </a:cubicBezTo>
                    <a:cubicBezTo>
                      <a:pt x="12654" y="12682"/>
                      <a:pt x="12510" y="12811"/>
                      <a:pt x="12555" y="13004"/>
                    </a:cubicBezTo>
                    <a:cubicBezTo>
                      <a:pt x="12976" y="14643"/>
                      <a:pt x="11788" y="15891"/>
                      <a:pt x="10403" y="15891"/>
                    </a:cubicBezTo>
                    <a:cubicBezTo>
                      <a:pt x="10002" y="15891"/>
                      <a:pt x="9585" y="15787"/>
                      <a:pt x="9186" y="15557"/>
                    </a:cubicBezTo>
                    <a:cubicBezTo>
                      <a:pt x="9374" y="15431"/>
                      <a:pt x="9542" y="15222"/>
                      <a:pt x="9583" y="14992"/>
                    </a:cubicBezTo>
                    <a:cubicBezTo>
                      <a:pt x="9614" y="14871"/>
                      <a:pt x="9513" y="14782"/>
                      <a:pt x="9407" y="14782"/>
                    </a:cubicBezTo>
                    <a:cubicBezTo>
                      <a:pt x="9366" y="14782"/>
                      <a:pt x="9325" y="14795"/>
                      <a:pt x="9290" y="14824"/>
                    </a:cubicBezTo>
                    <a:cubicBezTo>
                      <a:pt x="9102" y="14971"/>
                      <a:pt x="8956" y="15159"/>
                      <a:pt x="8767" y="15285"/>
                    </a:cubicBezTo>
                    <a:cubicBezTo>
                      <a:pt x="8684" y="15285"/>
                      <a:pt x="8600" y="15326"/>
                      <a:pt x="8558" y="15410"/>
                    </a:cubicBezTo>
                    <a:cubicBezTo>
                      <a:pt x="8328" y="15494"/>
                      <a:pt x="8056" y="15515"/>
                      <a:pt x="7805" y="15515"/>
                    </a:cubicBezTo>
                    <a:cubicBezTo>
                      <a:pt x="7679" y="15515"/>
                      <a:pt x="7596" y="15703"/>
                      <a:pt x="7721" y="15766"/>
                    </a:cubicBezTo>
                    <a:cubicBezTo>
                      <a:pt x="7867" y="15827"/>
                      <a:pt x="8042" y="15859"/>
                      <a:pt x="8225" y="15859"/>
                    </a:cubicBezTo>
                    <a:cubicBezTo>
                      <a:pt x="8355" y="15859"/>
                      <a:pt x="8490" y="15843"/>
                      <a:pt x="8621" y="15808"/>
                    </a:cubicBezTo>
                    <a:lnTo>
                      <a:pt x="8621" y="15808"/>
                    </a:lnTo>
                    <a:cubicBezTo>
                      <a:pt x="8600" y="15849"/>
                      <a:pt x="8600" y="15891"/>
                      <a:pt x="8621" y="15954"/>
                    </a:cubicBezTo>
                    <a:cubicBezTo>
                      <a:pt x="9165" y="17084"/>
                      <a:pt x="7805" y="18172"/>
                      <a:pt x="6968" y="18549"/>
                    </a:cubicBezTo>
                    <a:cubicBezTo>
                      <a:pt x="6526" y="18738"/>
                      <a:pt x="6045" y="18851"/>
                      <a:pt x="5563" y="18851"/>
                    </a:cubicBezTo>
                    <a:cubicBezTo>
                      <a:pt x="5247" y="18851"/>
                      <a:pt x="4931" y="18803"/>
                      <a:pt x="4624" y="18695"/>
                    </a:cubicBezTo>
                    <a:cubicBezTo>
                      <a:pt x="2930" y="18109"/>
                      <a:pt x="2574" y="16310"/>
                      <a:pt x="2992" y="14782"/>
                    </a:cubicBezTo>
                    <a:cubicBezTo>
                      <a:pt x="3031" y="14627"/>
                      <a:pt x="2908" y="14508"/>
                      <a:pt x="2773" y="14508"/>
                    </a:cubicBezTo>
                    <a:cubicBezTo>
                      <a:pt x="2763" y="14508"/>
                      <a:pt x="2752" y="14509"/>
                      <a:pt x="2741" y="14510"/>
                    </a:cubicBezTo>
                    <a:cubicBezTo>
                      <a:pt x="2760" y="14453"/>
                      <a:pt x="2710" y="14361"/>
                      <a:pt x="2638" y="14361"/>
                    </a:cubicBezTo>
                    <a:cubicBezTo>
                      <a:pt x="2630" y="14361"/>
                      <a:pt x="2623" y="14362"/>
                      <a:pt x="2616" y="14364"/>
                    </a:cubicBezTo>
                    <a:cubicBezTo>
                      <a:pt x="2517" y="14403"/>
                      <a:pt x="2420" y="14422"/>
                      <a:pt x="2327" y="14422"/>
                    </a:cubicBezTo>
                    <a:cubicBezTo>
                      <a:pt x="1183" y="14422"/>
                      <a:pt x="507" y="11650"/>
                      <a:pt x="565" y="10953"/>
                    </a:cubicBezTo>
                    <a:cubicBezTo>
                      <a:pt x="659" y="9506"/>
                      <a:pt x="1851" y="8312"/>
                      <a:pt x="3291" y="8312"/>
                    </a:cubicBezTo>
                    <a:cubicBezTo>
                      <a:pt x="3454" y="8312"/>
                      <a:pt x="3620" y="8327"/>
                      <a:pt x="3788" y="8359"/>
                    </a:cubicBezTo>
                    <a:cubicBezTo>
                      <a:pt x="3814" y="8365"/>
                      <a:pt x="3839" y="8368"/>
                      <a:pt x="3862" y="8368"/>
                    </a:cubicBezTo>
                    <a:cubicBezTo>
                      <a:pt x="4162" y="8368"/>
                      <a:pt x="4264" y="7912"/>
                      <a:pt x="3934" y="7815"/>
                    </a:cubicBezTo>
                    <a:cubicBezTo>
                      <a:pt x="4101" y="7647"/>
                      <a:pt x="4269" y="7459"/>
                      <a:pt x="4457" y="7271"/>
                    </a:cubicBezTo>
                    <a:cubicBezTo>
                      <a:pt x="4485" y="7299"/>
                      <a:pt x="4518" y="7310"/>
                      <a:pt x="4551" y="7310"/>
                    </a:cubicBezTo>
                    <a:cubicBezTo>
                      <a:pt x="4591" y="7310"/>
                      <a:pt x="4632" y="7294"/>
                      <a:pt x="4666" y="7271"/>
                    </a:cubicBezTo>
                    <a:lnTo>
                      <a:pt x="4666" y="7271"/>
                    </a:lnTo>
                    <a:cubicBezTo>
                      <a:pt x="4645" y="7396"/>
                      <a:pt x="4666" y="7522"/>
                      <a:pt x="4687" y="7647"/>
                    </a:cubicBezTo>
                    <a:cubicBezTo>
                      <a:pt x="4706" y="7731"/>
                      <a:pt x="4778" y="7769"/>
                      <a:pt x="4851" y="7769"/>
                    </a:cubicBezTo>
                    <a:cubicBezTo>
                      <a:pt x="4942" y="7769"/>
                      <a:pt x="5034" y="7710"/>
                      <a:pt x="5022" y="7606"/>
                    </a:cubicBezTo>
                    <a:cubicBezTo>
                      <a:pt x="5001" y="7354"/>
                      <a:pt x="5064" y="7103"/>
                      <a:pt x="5168" y="6894"/>
                    </a:cubicBezTo>
                    <a:cubicBezTo>
                      <a:pt x="5168" y="6873"/>
                      <a:pt x="5168" y="6873"/>
                      <a:pt x="5168" y="6852"/>
                    </a:cubicBezTo>
                    <a:cubicBezTo>
                      <a:pt x="5189" y="6852"/>
                      <a:pt x="5189" y="6831"/>
                      <a:pt x="5189" y="6810"/>
                    </a:cubicBezTo>
                    <a:cubicBezTo>
                      <a:pt x="5336" y="6559"/>
                      <a:pt x="5545" y="6434"/>
                      <a:pt x="5754" y="6266"/>
                    </a:cubicBezTo>
                    <a:cubicBezTo>
                      <a:pt x="5923" y="6135"/>
                      <a:pt x="5873" y="5835"/>
                      <a:pt x="5665" y="5835"/>
                    </a:cubicBezTo>
                    <a:cubicBezTo>
                      <a:pt x="5641" y="5835"/>
                      <a:pt x="5615" y="5839"/>
                      <a:pt x="5587" y="5848"/>
                    </a:cubicBezTo>
                    <a:cubicBezTo>
                      <a:pt x="5294" y="5953"/>
                      <a:pt x="5064" y="6183"/>
                      <a:pt x="4917" y="6434"/>
                    </a:cubicBezTo>
                    <a:cubicBezTo>
                      <a:pt x="3536" y="5283"/>
                      <a:pt x="5106" y="3714"/>
                      <a:pt x="6466" y="3609"/>
                    </a:cubicBezTo>
                    <a:cubicBezTo>
                      <a:pt x="6526" y="3604"/>
                      <a:pt x="6583" y="3601"/>
                      <a:pt x="6639" y="3601"/>
                    </a:cubicBezTo>
                    <a:cubicBezTo>
                      <a:pt x="7208" y="3601"/>
                      <a:pt x="7585" y="3871"/>
                      <a:pt x="8119" y="3986"/>
                    </a:cubicBezTo>
                    <a:cubicBezTo>
                      <a:pt x="8212" y="4004"/>
                      <a:pt x="8305" y="4073"/>
                      <a:pt x="8398" y="4073"/>
                    </a:cubicBezTo>
                    <a:cubicBezTo>
                      <a:pt x="8410" y="4073"/>
                      <a:pt x="8421" y="4072"/>
                      <a:pt x="8433" y="4069"/>
                    </a:cubicBezTo>
                    <a:cubicBezTo>
                      <a:pt x="8600" y="4049"/>
                      <a:pt x="8705" y="3965"/>
                      <a:pt x="8809" y="3839"/>
                    </a:cubicBezTo>
                    <a:cubicBezTo>
                      <a:pt x="8893" y="3777"/>
                      <a:pt x="9165" y="3023"/>
                      <a:pt x="9165" y="2981"/>
                    </a:cubicBezTo>
                    <a:cubicBezTo>
                      <a:pt x="9332" y="2647"/>
                      <a:pt x="9562" y="2333"/>
                      <a:pt x="9814" y="2040"/>
                    </a:cubicBezTo>
                    <a:cubicBezTo>
                      <a:pt x="10741" y="1012"/>
                      <a:pt x="11866" y="562"/>
                      <a:pt x="12969" y="562"/>
                    </a:cubicBezTo>
                    <a:close/>
                    <a:moveTo>
                      <a:pt x="15965" y="12230"/>
                    </a:moveTo>
                    <a:cubicBezTo>
                      <a:pt x="16802" y="13443"/>
                      <a:pt x="18434" y="14406"/>
                      <a:pt x="19794" y="14657"/>
                    </a:cubicBezTo>
                    <a:cubicBezTo>
                      <a:pt x="19971" y="14689"/>
                      <a:pt x="20146" y="14705"/>
                      <a:pt x="20318" y="14705"/>
                    </a:cubicBezTo>
                    <a:cubicBezTo>
                      <a:pt x="21689" y="14705"/>
                      <a:pt x="22879" y="13717"/>
                      <a:pt x="23623" y="12564"/>
                    </a:cubicBezTo>
                    <a:lnTo>
                      <a:pt x="23623" y="12564"/>
                    </a:lnTo>
                    <a:cubicBezTo>
                      <a:pt x="23518" y="13108"/>
                      <a:pt x="23560" y="13715"/>
                      <a:pt x="24021" y="14071"/>
                    </a:cubicBezTo>
                    <a:cubicBezTo>
                      <a:pt x="24225" y="14233"/>
                      <a:pt x="24437" y="14298"/>
                      <a:pt x="24647" y="14298"/>
                    </a:cubicBezTo>
                    <a:cubicBezTo>
                      <a:pt x="24952" y="14298"/>
                      <a:pt x="25254" y="14161"/>
                      <a:pt x="25527" y="13987"/>
                    </a:cubicBezTo>
                    <a:cubicBezTo>
                      <a:pt x="25548" y="14364"/>
                      <a:pt x="25695" y="14741"/>
                      <a:pt x="25925" y="15054"/>
                    </a:cubicBezTo>
                    <a:cubicBezTo>
                      <a:pt x="25862" y="15117"/>
                      <a:pt x="25820" y="15201"/>
                      <a:pt x="25862" y="15305"/>
                    </a:cubicBezTo>
                    <a:cubicBezTo>
                      <a:pt x="26259" y="16917"/>
                      <a:pt x="26406" y="18570"/>
                      <a:pt x="26259" y="20202"/>
                    </a:cubicBezTo>
                    <a:cubicBezTo>
                      <a:pt x="26215" y="20168"/>
                      <a:pt x="26164" y="20146"/>
                      <a:pt x="26110" y="20146"/>
                    </a:cubicBezTo>
                    <a:cubicBezTo>
                      <a:pt x="26064" y="20146"/>
                      <a:pt x="26015" y="20163"/>
                      <a:pt x="25967" y="20202"/>
                    </a:cubicBezTo>
                    <a:cubicBezTo>
                      <a:pt x="25018" y="20934"/>
                      <a:pt x="23921" y="21202"/>
                      <a:pt x="22761" y="21202"/>
                    </a:cubicBezTo>
                    <a:cubicBezTo>
                      <a:pt x="20210" y="21202"/>
                      <a:pt x="17358" y="19903"/>
                      <a:pt x="15128" y="19386"/>
                    </a:cubicBezTo>
                    <a:cubicBezTo>
                      <a:pt x="13897" y="19106"/>
                      <a:pt x="12612" y="18918"/>
                      <a:pt x="11340" y="18918"/>
                    </a:cubicBezTo>
                    <a:cubicBezTo>
                      <a:pt x="9564" y="18918"/>
                      <a:pt x="7814" y="19285"/>
                      <a:pt x="6277" y="20285"/>
                    </a:cubicBezTo>
                    <a:cubicBezTo>
                      <a:pt x="6110" y="19992"/>
                      <a:pt x="5943" y="19699"/>
                      <a:pt x="5754" y="19406"/>
                    </a:cubicBezTo>
                    <a:cubicBezTo>
                      <a:pt x="7533" y="19239"/>
                      <a:pt x="10023" y="17670"/>
                      <a:pt x="8893" y="15787"/>
                    </a:cubicBezTo>
                    <a:cubicBezTo>
                      <a:pt x="8872" y="15787"/>
                      <a:pt x="8872" y="15787"/>
                      <a:pt x="8872" y="15766"/>
                    </a:cubicBezTo>
                    <a:lnTo>
                      <a:pt x="8872" y="15766"/>
                    </a:lnTo>
                    <a:cubicBezTo>
                      <a:pt x="9388" y="16161"/>
                      <a:pt x="9951" y="16337"/>
                      <a:pt x="10494" y="16337"/>
                    </a:cubicBezTo>
                    <a:cubicBezTo>
                      <a:pt x="11933" y="16337"/>
                      <a:pt x="13232" y="15105"/>
                      <a:pt x="13140" y="13464"/>
                    </a:cubicBezTo>
                    <a:lnTo>
                      <a:pt x="13140" y="13464"/>
                    </a:lnTo>
                    <a:cubicBezTo>
                      <a:pt x="13454" y="13621"/>
                      <a:pt x="13789" y="13697"/>
                      <a:pt x="14115" y="13697"/>
                    </a:cubicBezTo>
                    <a:cubicBezTo>
                      <a:pt x="14963" y="13697"/>
                      <a:pt x="15753" y="13182"/>
                      <a:pt x="15965" y="12230"/>
                    </a:cubicBezTo>
                    <a:close/>
                    <a:moveTo>
                      <a:pt x="11080" y="19484"/>
                    </a:moveTo>
                    <a:cubicBezTo>
                      <a:pt x="13358" y="19484"/>
                      <a:pt x="15671" y="20111"/>
                      <a:pt x="17911" y="20767"/>
                    </a:cubicBezTo>
                    <a:cubicBezTo>
                      <a:pt x="19491" y="21223"/>
                      <a:pt x="21231" y="21767"/>
                      <a:pt x="22899" y="21767"/>
                    </a:cubicBezTo>
                    <a:cubicBezTo>
                      <a:pt x="24059" y="21767"/>
                      <a:pt x="25184" y="21504"/>
                      <a:pt x="26197" y="20767"/>
                    </a:cubicBezTo>
                    <a:lnTo>
                      <a:pt x="26197" y="20767"/>
                    </a:lnTo>
                    <a:cubicBezTo>
                      <a:pt x="26092" y="21583"/>
                      <a:pt x="25925" y="22378"/>
                      <a:pt x="25695" y="23152"/>
                    </a:cubicBezTo>
                    <a:cubicBezTo>
                      <a:pt x="24962" y="25537"/>
                      <a:pt x="23393" y="27462"/>
                      <a:pt x="22347" y="29701"/>
                    </a:cubicBezTo>
                    <a:cubicBezTo>
                      <a:pt x="20359" y="33948"/>
                      <a:pt x="21447" y="38656"/>
                      <a:pt x="22326" y="43050"/>
                    </a:cubicBezTo>
                    <a:cubicBezTo>
                      <a:pt x="22535" y="44180"/>
                      <a:pt x="22849" y="45331"/>
                      <a:pt x="22849" y="46482"/>
                    </a:cubicBezTo>
                    <a:cubicBezTo>
                      <a:pt x="22828" y="48407"/>
                      <a:pt x="21656" y="49348"/>
                      <a:pt x="19857" y="49725"/>
                    </a:cubicBezTo>
                    <a:cubicBezTo>
                      <a:pt x="18890" y="49927"/>
                      <a:pt x="17756" y="50061"/>
                      <a:pt x="16607" y="50061"/>
                    </a:cubicBezTo>
                    <a:cubicBezTo>
                      <a:pt x="14898" y="50061"/>
                      <a:pt x="13153" y="49764"/>
                      <a:pt x="11864" y="48951"/>
                    </a:cubicBezTo>
                    <a:cubicBezTo>
                      <a:pt x="9479" y="47444"/>
                      <a:pt x="10378" y="43259"/>
                      <a:pt x="10567" y="40916"/>
                    </a:cubicBezTo>
                    <a:cubicBezTo>
                      <a:pt x="10755" y="38489"/>
                      <a:pt x="10797" y="36083"/>
                      <a:pt x="10546" y="33655"/>
                    </a:cubicBezTo>
                    <a:cubicBezTo>
                      <a:pt x="10086" y="29073"/>
                      <a:pt x="8705" y="24596"/>
                      <a:pt x="6445" y="20578"/>
                    </a:cubicBezTo>
                    <a:cubicBezTo>
                      <a:pt x="7949" y="19783"/>
                      <a:pt x="9506" y="19484"/>
                      <a:pt x="11080" y="19484"/>
                    </a:cubicBezTo>
                    <a:close/>
                    <a:moveTo>
                      <a:pt x="26427" y="15515"/>
                    </a:moveTo>
                    <a:cubicBezTo>
                      <a:pt x="26531" y="15577"/>
                      <a:pt x="26636" y="15640"/>
                      <a:pt x="26741" y="15703"/>
                    </a:cubicBezTo>
                    <a:cubicBezTo>
                      <a:pt x="27076" y="15849"/>
                      <a:pt x="27452" y="15912"/>
                      <a:pt x="27808" y="15912"/>
                    </a:cubicBezTo>
                    <a:cubicBezTo>
                      <a:pt x="27850" y="18674"/>
                      <a:pt x="27661" y="21436"/>
                      <a:pt x="26950" y="24114"/>
                    </a:cubicBezTo>
                    <a:cubicBezTo>
                      <a:pt x="26594" y="25412"/>
                      <a:pt x="26134" y="26688"/>
                      <a:pt x="25485" y="27901"/>
                    </a:cubicBezTo>
                    <a:cubicBezTo>
                      <a:pt x="24858" y="29115"/>
                      <a:pt x="23958" y="30203"/>
                      <a:pt x="23393" y="31459"/>
                    </a:cubicBezTo>
                    <a:cubicBezTo>
                      <a:pt x="22430" y="33614"/>
                      <a:pt x="22682" y="36062"/>
                      <a:pt x="22995" y="38342"/>
                    </a:cubicBezTo>
                    <a:cubicBezTo>
                      <a:pt x="23309" y="40707"/>
                      <a:pt x="23832" y="43071"/>
                      <a:pt x="24021" y="45456"/>
                    </a:cubicBezTo>
                    <a:cubicBezTo>
                      <a:pt x="24083" y="46168"/>
                      <a:pt x="24125" y="46879"/>
                      <a:pt x="24104" y="47591"/>
                    </a:cubicBezTo>
                    <a:cubicBezTo>
                      <a:pt x="24083" y="49076"/>
                      <a:pt x="24000" y="50750"/>
                      <a:pt x="22744" y="51733"/>
                    </a:cubicBezTo>
                    <a:cubicBezTo>
                      <a:pt x="21635" y="52570"/>
                      <a:pt x="20129" y="52759"/>
                      <a:pt x="18790" y="52884"/>
                    </a:cubicBezTo>
                    <a:cubicBezTo>
                      <a:pt x="17885" y="52972"/>
                      <a:pt x="16981" y="53008"/>
                      <a:pt x="16083" y="53008"/>
                    </a:cubicBezTo>
                    <a:cubicBezTo>
                      <a:pt x="15694" y="53008"/>
                      <a:pt x="15305" y="53002"/>
                      <a:pt x="14919" y="52989"/>
                    </a:cubicBezTo>
                    <a:cubicBezTo>
                      <a:pt x="13350" y="52947"/>
                      <a:pt x="11550" y="52905"/>
                      <a:pt x="10399" y="51692"/>
                    </a:cubicBezTo>
                    <a:cubicBezTo>
                      <a:pt x="8684" y="49850"/>
                      <a:pt x="8956" y="46628"/>
                      <a:pt x="8977" y="44306"/>
                    </a:cubicBezTo>
                    <a:cubicBezTo>
                      <a:pt x="9018" y="41502"/>
                      <a:pt x="9207" y="38677"/>
                      <a:pt x="9165" y="35873"/>
                    </a:cubicBezTo>
                    <a:cubicBezTo>
                      <a:pt x="9123" y="32944"/>
                      <a:pt x="8830" y="29973"/>
                      <a:pt x="7826" y="27211"/>
                    </a:cubicBezTo>
                    <a:cubicBezTo>
                      <a:pt x="6842" y="24533"/>
                      <a:pt x="5022" y="22168"/>
                      <a:pt x="4604" y="19302"/>
                    </a:cubicBezTo>
                    <a:lnTo>
                      <a:pt x="4604" y="19302"/>
                    </a:lnTo>
                    <a:cubicBezTo>
                      <a:pt x="4792" y="19365"/>
                      <a:pt x="4959" y="19406"/>
                      <a:pt x="5127" y="19427"/>
                    </a:cubicBezTo>
                    <a:lnTo>
                      <a:pt x="5420" y="19427"/>
                    </a:lnTo>
                    <a:cubicBezTo>
                      <a:pt x="8223" y="24449"/>
                      <a:pt x="9981" y="29952"/>
                      <a:pt x="10232" y="35706"/>
                    </a:cubicBezTo>
                    <a:cubicBezTo>
                      <a:pt x="10358" y="38552"/>
                      <a:pt x="9897" y="41355"/>
                      <a:pt x="9834" y="44201"/>
                    </a:cubicBezTo>
                    <a:cubicBezTo>
                      <a:pt x="9793" y="46189"/>
                      <a:pt x="9834" y="48386"/>
                      <a:pt x="11759" y="49474"/>
                    </a:cubicBezTo>
                    <a:cubicBezTo>
                      <a:pt x="13175" y="50270"/>
                      <a:pt x="14975" y="50536"/>
                      <a:pt x="16683" y="50536"/>
                    </a:cubicBezTo>
                    <a:cubicBezTo>
                      <a:pt x="17399" y="50536"/>
                      <a:pt x="18099" y="50489"/>
                      <a:pt x="18748" y="50415"/>
                    </a:cubicBezTo>
                    <a:cubicBezTo>
                      <a:pt x="20589" y="50206"/>
                      <a:pt x="22661" y="49725"/>
                      <a:pt x="23226" y="47716"/>
                    </a:cubicBezTo>
                    <a:cubicBezTo>
                      <a:pt x="23414" y="47026"/>
                      <a:pt x="23456" y="46293"/>
                      <a:pt x="23372" y="45519"/>
                    </a:cubicBezTo>
                    <a:cubicBezTo>
                      <a:pt x="23246" y="43824"/>
                      <a:pt x="22640" y="42046"/>
                      <a:pt x="22368" y="40560"/>
                    </a:cubicBezTo>
                    <a:cubicBezTo>
                      <a:pt x="21803" y="37631"/>
                      <a:pt x="21363" y="34555"/>
                      <a:pt x="22179" y="31626"/>
                    </a:cubicBezTo>
                    <a:cubicBezTo>
                      <a:pt x="22995" y="28697"/>
                      <a:pt x="25171" y="26395"/>
                      <a:pt x="26113" y="23487"/>
                    </a:cubicBezTo>
                    <a:cubicBezTo>
                      <a:pt x="26950" y="20913"/>
                      <a:pt x="27013" y="18172"/>
                      <a:pt x="26427" y="15515"/>
                    </a:cubicBezTo>
                    <a:close/>
                    <a:moveTo>
                      <a:pt x="23804" y="0"/>
                    </a:moveTo>
                    <a:cubicBezTo>
                      <a:pt x="23731" y="0"/>
                      <a:pt x="23656" y="4"/>
                      <a:pt x="23581" y="10"/>
                    </a:cubicBezTo>
                    <a:cubicBezTo>
                      <a:pt x="22012" y="157"/>
                      <a:pt x="21468" y="1496"/>
                      <a:pt x="21238" y="2856"/>
                    </a:cubicBezTo>
                    <a:cubicBezTo>
                      <a:pt x="20826" y="2527"/>
                      <a:pt x="20324" y="2341"/>
                      <a:pt x="19803" y="2341"/>
                    </a:cubicBezTo>
                    <a:cubicBezTo>
                      <a:pt x="19530" y="2341"/>
                      <a:pt x="19252" y="2392"/>
                      <a:pt x="18978" y="2500"/>
                    </a:cubicBezTo>
                    <a:cubicBezTo>
                      <a:pt x="18518" y="2709"/>
                      <a:pt x="18037" y="3128"/>
                      <a:pt x="17764" y="3630"/>
                    </a:cubicBezTo>
                    <a:cubicBezTo>
                      <a:pt x="17253" y="1378"/>
                      <a:pt x="15168" y="42"/>
                      <a:pt x="13033" y="42"/>
                    </a:cubicBezTo>
                    <a:cubicBezTo>
                      <a:pt x="11676" y="42"/>
                      <a:pt x="10298" y="581"/>
                      <a:pt x="9290" y="1768"/>
                    </a:cubicBezTo>
                    <a:cubicBezTo>
                      <a:pt x="8935" y="2165"/>
                      <a:pt x="8788" y="2626"/>
                      <a:pt x="8495" y="3065"/>
                    </a:cubicBezTo>
                    <a:cubicBezTo>
                      <a:pt x="8433" y="3128"/>
                      <a:pt x="8412" y="3400"/>
                      <a:pt x="8349" y="3463"/>
                    </a:cubicBezTo>
                    <a:cubicBezTo>
                      <a:pt x="8349" y="3379"/>
                      <a:pt x="7679" y="3149"/>
                      <a:pt x="7637" y="3128"/>
                    </a:cubicBezTo>
                    <a:cubicBezTo>
                      <a:pt x="7336" y="3032"/>
                      <a:pt x="7018" y="2986"/>
                      <a:pt x="6701" y="2986"/>
                    </a:cubicBezTo>
                    <a:cubicBezTo>
                      <a:pt x="6116" y="2986"/>
                      <a:pt x="5531" y="3143"/>
                      <a:pt x="5043" y="3442"/>
                    </a:cubicBezTo>
                    <a:cubicBezTo>
                      <a:pt x="3955" y="4069"/>
                      <a:pt x="3390" y="5660"/>
                      <a:pt x="4206" y="6538"/>
                    </a:cubicBezTo>
                    <a:cubicBezTo>
                      <a:pt x="4110" y="6503"/>
                      <a:pt x="4016" y="6487"/>
                      <a:pt x="3924" y="6487"/>
                    </a:cubicBezTo>
                    <a:cubicBezTo>
                      <a:pt x="3314" y="6487"/>
                      <a:pt x="2834" y="7209"/>
                      <a:pt x="3034" y="7773"/>
                    </a:cubicBezTo>
                    <a:cubicBezTo>
                      <a:pt x="1360" y="7919"/>
                      <a:pt x="0" y="9363"/>
                      <a:pt x="0" y="11142"/>
                    </a:cubicBezTo>
                    <a:cubicBezTo>
                      <a:pt x="0" y="11857"/>
                      <a:pt x="1049" y="14839"/>
                      <a:pt x="2143" y="14839"/>
                    </a:cubicBezTo>
                    <a:cubicBezTo>
                      <a:pt x="2266" y="14839"/>
                      <a:pt x="2389" y="14802"/>
                      <a:pt x="2511" y="14720"/>
                    </a:cubicBezTo>
                    <a:lnTo>
                      <a:pt x="2511" y="14720"/>
                    </a:lnTo>
                    <a:cubicBezTo>
                      <a:pt x="1549" y="16331"/>
                      <a:pt x="2595" y="18360"/>
                      <a:pt x="4164" y="19134"/>
                    </a:cubicBezTo>
                    <a:cubicBezTo>
                      <a:pt x="4352" y="21708"/>
                      <a:pt x="5754" y="23842"/>
                      <a:pt x="6801" y="26186"/>
                    </a:cubicBezTo>
                    <a:cubicBezTo>
                      <a:pt x="8161" y="29220"/>
                      <a:pt x="8537" y="32547"/>
                      <a:pt x="8579" y="35873"/>
                    </a:cubicBezTo>
                    <a:cubicBezTo>
                      <a:pt x="8621" y="39075"/>
                      <a:pt x="8349" y="42276"/>
                      <a:pt x="8370" y="45477"/>
                    </a:cubicBezTo>
                    <a:cubicBezTo>
                      <a:pt x="8391" y="47591"/>
                      <a:pt x="8370" y="50122"/>
                      <a:pt x="9751" y="51859"/>
                    </a:cubicBezTo>
                    <a:cubicBezTo>
                      <a:pt x="11019" y="53427"/>
                      <a:pt x="13178" y="53639"/>
                      <a:pt x="15158" y="53639"/>
                    </a:cubicBezTo>
                    <a:cubicBezTo>
                      <a:pt x="15661" y="53639"/>
                      <a:pt x="16152" y="53625"/>
                      <a:pt x="16614" y="53617"/>
                    </a:cubicBezTo>
                    <a:cubicBezTo>
                      <a:pt x="18748" y="53575"/>
                      <a:pt x="21552" y="53575"/>
                      <a:pt x="23288" y="52089"/>
                    </a:cubicBezTo>
                    <a:cubicBezTo>
                      <a:pt x="25192" y="50436"/>
                      <a:pt x="24816" y="47109"/>
                      <a:pt x="24586" y="44891"/>
                    </a:cubicBezTo>
                    <a:cubicBezTo>
                      <a:pt x="24251" y="41565"/>
                      <a:pt x="23288" y="38280"/>
                      <a:pt x="23330" y="34932"/>
                    </a:cubicBezTo>
                    <a:cubicBezTo>
                      <a:pt x="23351" y="31333"/>
                      <a:pt x="26050" y="28801"/>
                      <a:pt x="27159" y="25516"/>
                    </a:cubicBezTo>
                    <a:cubicBezTo>
                      <a:pt x="28205" y="22419"/>
                      <a:pt x="28456" y="19114"/>
                      <a:pt x="28394" y="15870"/>
                    </a:cubicBezTo>
                    <a:cubicBezTo>
                      <a:pt x="28394" y="15870"/>
                      <a:pt x="28394" y="15849"/>
                      <a:pt x="28394" y="15849"/>
                    </a:cubicBezTo>
                    <a:cubicBezTo>
                      <a:pt x="29335" y="15661"/>
                      <a:pt x="30256" y="15054"/>
                      <a:pt x="30863" y="14406"/>
                    </a:cubicBezTo>
                    <a:cubicBezTo>
                      <a:pt x="32683" y="12460"/>
                      <a:pt x="32390" y="9217"/>
                      <a:pt x="29942" y="8108"/>
                    </a:cubicBezTo>
                    <a:cubicBezTo>
                      <a:pt x="31156" y="6894"/>
                      <a:pt x="31344" y="4886"/>
                      <a:pt x="30340" y="3505"/>
                    </a:cubicBezTo>
                    <a:cubicBezTo>
                      <a:pt x="29633" y="2543"/>
                      <a:pt x="28539" y="2078"/>
                      <a:pt x="27428" y="2078"/>
                    </a:cubicBezTo>
                    <a:cubicBezTo>
                      <a:pt x="26992" y="2078"/>
                      <a:pt x="26553" y="2149"/>
                      <a:pt x="26134" y="2291"/>
                    </a:cubicBezTo>
                    <a:cubicBezTo>
                      <a:pt x="26055" y="1042"/>
                      <a:pt x="25112" y="0"/>
                      <a:pt x="2380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409" name="Google Shape;15409;p43"/>
            <p:cNvGrpSpPr/>
            <p:nvPr/>
          </p:nvGrpSpPr>
          <p:grpSpPr>
            <a:xfrm rot="-569124">
              <a:off x="1939395" y="575136"/>
              <a:ext cx="500287" cy="821040"/>
              <a:chOff x="3468675" y="2180625"/>
              <a:chExt cx="817100" cy="1340975"/>
            </a:xfrm>
          </p:grpSpPr>
          <p:sp>
            <p:nvSpPr>
              <p:cNvPr id="15410" name="Google Shape;15410;p43"/>
              <p:cNvSpPr/>
              <p:nvPr/>
            </p:nvSpPr>
            <p:spPr>
              <a:xfrm>
                <a:off x="3629775" y="2667725"/>
                <a:ext cx="493825" cy="764425"/>
              </a:xfrm>
              <a:custGeom>
                <a:rect b="b" l="l" r="r" t="t"/>
                <a:pathLst>
                  <a:path extrusionOk="0" h="30577" w="19753">
                    <a:moveTo>
                      <a:pt x="4533" y="2560"/>
                    </a:moveTo>
                    <a:cubicBezTo>
                      <a:pt x="4653" y="2560"/>
                      <a:pt x="4709" y="2722"/>
                      <a:pt x="4604" y="2810"/>
                    </a:cubicBezTo>
                    <a:cubicBezTo>
                      <a:pt x="4458" y="2894"/>
                      <a:pt x="4416" y="3145"/>
                      <a:pt x="4541" y="3270"/>
                    </a:cubicBezTo>
                    <a:cubicBezTo>
                      <a:pt x="4594" y="3341"/>
                      <a:pt x="4662" y="3367"/>
                      <a:pt x="4734" y="3367"/>
                    </a:cubicBezTo>
                    <a:cubicBezTo>
                      <a:pt x="4832" y="3367"/>
                      <a:pt x="4938" y="3319"/>
                      <a:pt x="5022" y="3270"/>
                    </a:cubicBezTo>
                    <a:cubicBezTo>
                      <a:pt x="5046" y="3259"/>
                      <a:pt x="5069" y="3254"/>
                      <a:pt x="5090" y="3254"/>
                    </a:cubicBezTo>
                    <a:cubicBezTo>
                      <a:pt x="5188" y="3254"/>
                      <a:pt x="5262" y="3356"/>
                      <a:pt x="5211" y="3459"/>
                    </a:cubicBezTo>
                    <a:cubicBezTo>
                      <a:pt x="5133" y="3625"/>
                      <a:pt x="4972" y="3695"/>
                      <a:pt x="4802" y="3695"/>
                    </a:cubicBezTo>
                    <a:cubicBezTo>
                      <a:pt x="4608" y="3695"/>
                      <a:pt x="4402" y="3604"/>
                      <a:pt x="4290" y="3459"/>
                    </a:cubicBezTo>
                    <a:cubicBezTo>
                      <a:pt x="4060" y="3187"/>
                      <a:pt x="4165" y="2747"/>
                      <a:pt x="4458" y="2580"/>
                    </a:cubicBezTo>
                    <a:cubicBezTo>
                      <a:pt x="4484" y="2566"/>
                      <a:pt x="4510" y="2560"/>
                      <a:pt x="4533" y="2560"/>
                    </a:cubicBezTo>
                    <a:close/>
                    <a:moveTo>
                      <a:pt x="15590" y="3782"/>
                    </a:moveTo>
                    <a:cubicBezTo>
                      <a:pt x="15655" y="3782"/>
                      <a:pt x="15718" y="3832"/>
                      <a:pt x="15694" y="3919"/>
                    </a:cubicBezTo>
                    <a:cubicBezTo>
                      <a:pt x="15652" y="4107"/>
                      <a:pt x="15714" y="4275"/>
                      <a:pt x="15861" y="4421"/>
                    </a:cubicBezTo>
                    <a:cubicBezTo>
                      <a:pt x="15976" y="4520"/>
                      <a:pt x="16104" y="4554"/>
                      <a:pt x="16244" y="4554"/>
                    </a:cubicBezTo>
                    <a:cubicBezTo>
                      <a:pt x="16283" y="4554"/>
                      <a:pt x="16323" y="4551"/>
                      <a:pt x="16363" y="4547"/>
                    </a:cubicBezTo>
                    <a:cubicBezTo>
                      <a:pt x="16489" y="4547"/>
                      <a:pt x="16530" y="4735"/>
                      <a:pt x="16426" y="4798"/>
                    </a:cubicBezTo>
                    <a:cubicBezTo>
                      <a:pt x="16343" y="4839"/>
                      <a:pt x="16259" y="4858"/>
                      <a:pt x="16177" y="4858"/>
                    </a:cubicBezTo>
                    <a:cubicBezTo>
                      <a:pt x="15721" y="4858"/>
                      <a:pt x="15325" y="4282"/>
                      <a:pt x="15484" y="3856"/>
                    </a:cubicBezTo>
                    <a:cubicBezTo>
                      <a:pt x="15501" y="3805"/>
                      <a:pt x="15546" y="3782"/>
                      <a:pt x="15590" y="3782"/>
                    </a:cubicBezTo>
                    <a:close/>
                    <a:moveTo>
                      <a:pt x="6827" y="3890"/>
                    </a:moveTo>
                    <a:cubicBezTo>
                      <a:pt x="6914" y="3890"/>
                      <a:pt x="7010" y="3969"/>
                      <a:pt x="6968" y="4065"/>
                    </a:cubicBezTo>
                    <a:lnTo>
                      <a:pt x="6759" y="4609"/>
                    </a:lnTo>
                    <a:cubicBezTo>
                      <a:pt x="6927" y="4735"/>
                      <a:pt x="7094" y="4881"/>
                      <a:pt x="7240" y="5028"/>
                    </a:cubicBezTo>
                    <a:cubicBezTo>
                      <a:pt x="7342" y="5112"/>
                      <a:pt x="7252" y="5266"/>
                      <a:pt x="7147" y="5266"/>
                    </a:cubicBezTo>
                    <a:cubicBezTo>
                      <a:pt x="7122" y="5266"/>
                      <a:pt x="7097" y="5257"/>
                      <a:pt x="7073" y="5237"/>
                    </a:cubicBezTo>
                    <a:cubicBezTo>
                      <a:pt x="6864" y="5091"/>
                      <a:pt x="6655" y="4944"/>
                      <a:pt x="6466" y="4777"/>
                    </a:cubicBezTo>
                    <a:cubicBezTo>
                      <a:pt x="6403" y="4714"/>
                      <a:pt x="6403" y="4630"/>
                      <a:pt x="6424" y="4568"/>
                    </a:cubicBezTo>
                    <a:lnTo>
                      <a:pt x="6717" y="3961"/>
                    </a:lnTo>
                    <a:cubicBezTo>
                      <a:pt x="6739" y="3911"/>
                      <a:pt x="6782" y="3890"/>
                      <a:pt x="6827" y="3890"/>
                    </a:cubicBezTo>
                    <a:close/>
                    <a:moveTo>
                      <a:pt x="4366" y="4376"/>
                    </a:moveTo>
                    <a:cubicBezTo>
                      <a:pt x="4460" y="4376"/>
                      <a:pt x="4556" y="4397"/>
                      <a:pt x="4646" y="4442"/>
                    </a:cubicBezTo>
                    <a:cubicBezTo>
                      <a:pt x="4918" y="4568"/>
                      <a:pt x="5190" y="5112"/>
                      <a:pt x="4897" y="5363"/>
                    </a:cubicBezTo>
                    <a:cubicBezTo>
                      <a:pt x="4861" y="5391"/>
                      <a:pt x="4818" y="5405"/>
                      <a:pt x="4776" y="5405"/>
                    </a:cubicBezTo>
                    <a:cubicBezTo>
                      <a:pt x="4697" y="5405"/>
                      <a:pt x="4625" y="5354"/>
                      <a:pt x="4625" y="5258"/>
                    </a:cubicBezTo>
                    <a:cubicBezTo>
                      <a:pt x="4646" y="5153"/>
                      <a:pt x="4688" y="5070"/>
                      <a:pt x="4667" y="4965"/>
                    </a:cubicBezTo>
                    <a:cubicBezTo>
                      <a:pt x="4646" y="4860"/>
                      <a:pt x="4604" y="4777"/>
                      <a:pt x="4520" y="4714"/>
                    </a:cubicBezTo>
                    <a:cubicBezTo>
                      <a:pt x="4463" y="4675"/>
                      <a:pt x="4399" y="4659"/>
                      <a:pt x="4335" y="4659"/>
                    </a:cubicBezTo>
                    <a:cubicBezTo>
                      <a:pt x="4192" y="4659"/>
                      <a:pt x="4049" y="4744"/>
                      <a:pt x="3976" y="4860"/>
                    </a:cubicBezTo>
                    <a:cubicBezTo>
                      <a:pt x="3947" y="4897"/>
                      <a:pt x="3905" y="4913"/>
                      <a:pt x="3865" y="4913"/>
                    </a:cubicBezTo>
                    <a:cubicBezTo>
                      <a:pt x="3791" y="4913"/>
                      <a:pt x="3726" y="4858"/>
                      <a:pt x="3767" y="4777"/>
                    </a:cubicBezTo>
                    <a:cubicBezTo>
                      <a:pt x="3859" y="4532"/>
                      <a:pt x="4108" y="4376"/>
                      <a:pt x="4366" y="4376"/>
                    </a:cubicBezTo>
                    <a:close/>
                    <a:moveTo>
                      <a:pt x="15876" y="5314"/>
                    </a:moveTo>
                    <a:cubicBezTo>
                      <a:pt x="15932" y="5314"/>
                      <a:pt x="15990" y="5323"/>
                      <a:pt x="16049" y="5342"/>
                    </a:cubicBezTo>
                    <a:cubicBezTo>
                      <a:pt x="16489" y="5467"/>
                      <a:pt x="16656" y="6137"/>
                      <a:pt x="16279" y="6451"/>
                    </a:cubicBezTo>
                    <a:cubicBezTo>
                      <a:pt x="16250" y="6472"/>
                      <a:pt x="16217" y="6481"/>
                      <a:pt x="16186" y="6481"/>
                    </a:cubicBezTo>
                    <a:cubicBezTo>
                      <a:pt x="16062" y="6481"/>
                      <a:pt x="15954" y="6341"/>
                      <a:pt x="16070" y="6241"/>
                    </a:cubicBezTo>
                    <a:cubicBezTo>
                      <a:pt x="16217" y="6074"/>
                      <a:pt x="16175" y="5760"/>
                      <a:pt x="15986" y="5656"/>
                    </a:cubicBezTo>
                    <a:cubicBezTo>
                      <a:pt x="15944" y="5633"/>
                      <a:pt x="15902" y="5623"/>
                      <a:pt x="15861" y="5623"/>
                    </a:cubicBezTo>
                    <a:cubicBezTo>
                      <a:pt x="15639" y="5623"/>
                      <a:pt x="15459" y="5925"/>
                      <a:pt x="15547" y="6137"/>
                    </a:cubicBezTo>
                    <a:cubicBezTo>
                      <a:pt x="15590" y="6237"/>
                      <a:pt x="15505" y="6328"/>
                      <a:pt x="15428" y="6328"/>
                    </a:cubicBezTo>
                    <a:cubicBezTo>
                      <a:pt x="15392" y="6328"/>
                      <a:pt x="15358" y="6308"/>
                      <a:pt x="15338" y="6262"/>
                    </a:cubicBezTo>
                    <a:cubicBezTo>
                      <a:pt x="15115" y="5854"/>
                      <a:pt x="15436" y="5314"/>
                      <a:pt x="15876" y="5314"/>
                    </a:cubicBezTo>
                    <a:close/>
                    <a:moveTo>
                      <a:pt x="7564" y="16421"/>
                    </a:moveTo>
                    <a:cubicBezTo>
                      <a:pt x="7592" y="16421"/>
                      <a:pt x="7620" y="16436"/>
                      <a:pt x="7638" y="16473"/>
                    </a:cubicBezTo>
                    <a:cubicBezTo>
                      <a:pt x="7782" y="16696"/>
                      <a:pt x="8041" y="16820"/>
                      <a:pt x="8297" y="16820"/>
                    </a:cubicBezTo>
                    <a:cubicBezTo>
                      <a:pt x="8450" y="16820"/>
                      <a:pt x="8601" y="16776"/>
                      <a:pt x="8726" y="16682"/>
                    </a:cubicBezTo>
                    <a:cubicBezTo>
                      <a:pt x="8754" y="16659"/>
                      <a:pt x="8784" y="16649"/>
                      <a:pt x="8812" y="16649"/>
                    </a:cubicBezTo>
                    <a:cubicBezTo>
                      <a:pt x="8912" y="16649"/>
                      <a:pt x="8991" y="16768"/>
                      <a:pt x="8893" y="16850"/>
                    </a:cubicBezTo>
                    <a:cubicBezTo>
                      <a:pt x="8725" y="17019"/>
                      <a:pt x="8498" y="17099"/>
                      <a:pt x="8271" y="17099"/>
                    </a:cubicBezTo>
                    <a:cubicBezTo>
                      <a:pt x="7935" y="17099"/>
                      <a:pt x="7599" y="16923"/>
                      <a:pt x="7450" y="16599"/>
                    </a:cubicBezTo>
                    <a:cubicBezTo>
                      <a:pt x="7420" y="16510"/>
                      <a:pt x="7495" y="16421"/>
                      <a:pt x="7564" y="16421"/>
                    </a:cubicBezTo>
                    <a:close/>
                    <a:moveTo>
                      <a:pt x="9986" y="17677"/>
                    </a:moveTo>
                    <a:cubicBezTo>
                      <a:pt x="10106" y="17677"/>
                      <a:pt x="10175" y="17882"/>
                      <a:pt x="10044" y="17938"/>
                    </a:cubicBezTo>
                    <a:cubicBezTo>
                      <a:pt x="9835" y="18042"/>
                      <a:pt x="9668" y="18273"/>
                      <a:pt x="9730" y="18524"/>
                    </a:cubicBezTo>
                    <a:cubicBezTo>
                      <a:pt x="9793" y="18754"/>
                      <a:pt x="10044" y="18858"/>
                      <a:pt x="10274" y="18879"/>
                    </a:cubicBezTo>
                    <a:cubicBezTo>
                      <a:pt x="10442" y="18900"/>
                      <a:pt x="10504" y="19151"/>
                      <a:pt x="10316" y="19193"/>
                    </a:cubicBezTo>
                    <a:cubicBezTo>
                      <a:pt x="10267" y="19203"/>
                      <a:pt x="10218" y="19208"/>
                      <a:pt x="10170" y="19208"/>
                    </a:cubicBezTo>
                    <a:cubicBezTo>
                      <a:pt x="9821" y="19208"/>
                      <a:pt x="9490" y="18956"/>
                      <a:pt x="9416" y="18607"/>
                    </a:cubicBezTo>
                    <a:cubicBezTo>
                      <a:pt x="9312" y="18210"/>
                      <a:pt x="9584" y="17833"/>
                      <a:pt x="9940" y="17687"/>
                    </a:cubicBezTo>
                    <a:cubicBezTo>
                      <a:pt x="9956" y="17680"/>
                      <a:pt x="9971" y="17677"/>
                      <a:pt x="9986" y="17677"/>
                    </a:cubicBezTo>
                    <a:close/>
                    <a:moveTo>
                      <a:pt x="9517" y="20208"/>
                    </a:moveTo>
                    <a:cubicBezTo>
                      <a:pt x="9672" y="20208"/>
                      <a:pt x="9827" y="20265"/>
                      <a:pt x="9940" y="20386"/>
                    </a:cubicBezTo>
                    <a:cubicBezTo>
                      <a:pt x="10212" y="20700"/>
                      <a:pt x="10065" y="21202"/>
                      <a:pt x="9688" y="21348"/>
                    </a:cubicBezTo>
                    <a:cubicBezTo>
                      <a:pt x="9677" y="21352"/>
                      <a:pt x="9666" y="21354"/>
                      <a:pt x="9656" y="21354"/>
                    </a:cubicBezTo>
                    <a:cubicBezTo>
                      <a:pt x="9550" y="21354"/>
                      <a:pt x="9491" y="21177"/>
                      <a:pt x="9605" y="21139"/>
                    </a:cubicBezTo>
                    <a:cubicBezTo>
                      <a:pt x="9793" y="21034"/>
                      <a:pt x="9919" y="20721"/>
                      <a:pt x="9772" y="20553"/>
                    </a:cubicBezTo>
                    <a:cubicBezTo>
                      <a:pt x="9705" y="20469"/>
                      <a:pt x="9610" y="20432"/>
                      <a:pt x="9512" y="20432"/>
                    </a:cubicBezTo>
                    <a:cubicBezTo>
                      <a:pt x="9369" y="20432"/>
                      <a:pt x="9219" y="20512"/>
                      <a:pt x="9144" y="20637"/>
                    </a:cubicBezTo>
                    <a:cubicBezTo>
                      <a:pt x="9126" y="20668"/>
                      <a:pt x="9099" y="20680"/>
                      <a:pt x="9071" y="20680"/>
                    </a:cubicBezTo>
                    <a:cubicBezTo>
                      <a:pt x="9003" y="20680"/>
                      <a:pt x="8933" y="20606"/>
                      <a:pt x="8977" y="20532"/>
                    </a:cubicBezTo>
                    <a:cubicBezTo>
                      <a:pt x="9075" y="20323"/>
                      <a:pt x="9296" y="20208"/>
                      <a:pt x="9517" y="20208"/>
                    </a:cubicBezTo>
                    <a:close/>
                    <a:moveTo>
                      <a:pt x="14724" y="26502"/>
                    </a:moveTo>
                    <a:cubicBezTo>
                      <a:pt x="14789" y="26502"/>
                      <a:pt x="14854" y="26513"/>
                      <a:pt x="14919" y="26537"/>
                    </a:cubicBezTo>
                    <a:cubicBezTo>
                      <a:pt x="15275" y="26684"/>
                      <a:pt x="15401" y="27165"/>
                      <a:pt x="15129" y="27458"/>
                    </a:cubicBezTo>
                    <a:cubicBezTo>
                      <a:pt x="15100" y="27492"/>
                      <a:pt x="15068" y="27506"/>
                      <a:pt x="15036" y="27506"/>
                    </a:cubicBezTo>
                    <a:cubicBezTo>
                      <a:pt x="14950" y="27506"/>
                      <a:pt x="14874" y="27403"/>
                      <a:pt x="14919" y="27312"/>
                    </a:cubicBezTo>
                    <a:cubicBezTo>
                      <a:pt x="15003" y="27165"/>
                      <a:pt x="14961" y="26914"/>
                      <a:pt x="14815" y="26830"/>
                    </a:cubicBezTo>
                    <a:cubicBezTo>
                      <a:pt x="14771" y="26804"/>
                      <a:pt x="14726" y="26792"/>
                      <a:pt x="14683" y="26792"/>
                    </a:cubicBezTo>
                    <a:cubicBezTo>
                      <a:pt x="14518" y="26792"/>
                      <a:pt x="14371" y="26958"/>
                      <a:pt x="14354" y="27123"/>
                    </a:cubicBezTo>
                    <a:cubicBezTo>
                      <a:pt x="14354" y="27207"/>
                      <a:pt x="14292" y="27249"/>
                      <a:pt x="14229" y="27249"/>
                    </a:cubicBezTo>
                    <a:cubicBezTo>
                      <a:pt x="14166" y="27249"/>
                      <a:pt x="14103" y="27207"/>
                      <a:pt x="14103" y="27123"/>
                    </a:cubicBezTo>
                    <a:cubicBezTo>
                      <a:pt x="14103" y="26791"/>
                      <a:pt x="14396" y="26502"/>
                      <a:pt x="14724" y="26502"/>
                    </a:cubicBezTo>
                    <a:close/>
                    <a:moveTo>
                      <a:pt x="6362" y="27458"/>
                    </a:moveTo>
                    <a:cubicBezTo>
                      <a:pt x="6424" y="27458"/>
                      <a:pt x="6487" y="27500"/>
                      <a:pt x="6487" y="27584"/>
                    </a:cubicBezTo>
                    <a:cubicBezTo>
                      <a:pt x="6508" y="27730"/>
                      <a:pt x="6508" y="27897"/>
                      <a:pt x="6529" y="28065"/>
                    </a:cubicBezTo>
                    <a:cubicBezTo>
                      <a:pt x="6655" y="28086"/>
                      <a:pt x="6775" y="28096"/>
                      <a:pt x="6895" y="28096"/>
                    </a:cubicBezTo>
                    <a:cubicBezTo>
                      <a:pt x="7015" y="28096"/>
                      <a:pt x="7136" y="28086"/>
                      <a:pt x="7261" y="28065"/>
                    </a:cubicBezTo>
                    <a:cubicBezTo>
                      <a:pt x="7277" y="28061"/>
                      <a:pt x="7291" y="28060"/>
                      <a:pt x="7305" y="28060"/>
                    </a:cubicBezTo>
                    <a:cubicBezTo>
                      <a:pt x="7458" y="28060"/>
                      <a:pt x="7499" y="28260"/>
                      <a:pt x="7345" y="28337"/>
                    </a:cubicBezTo>
                    <a:cubicBezTo>
                      <a:pt x="7191" y="28394"/>
                      <a:pt x="7038" y="28421"/>
                      <a:pt x="6884" y="28421"/>
                    </a:cubicBezTo>
                    <a:cubicBezTo>
                      <a:pt x="6703" y="28421"/>
                      <a:pt x="6522" y="28384"/>
                      <a:pt x="6341" y="28316"/>
                    </a:cubicBezTo>
                    <a:cubicBezTo>
                      <a:pt x="6278" y="28295"/>
                      <a:pt x="6236" y="28253"/>
                      <a:pt x="6236" y="28169"/>
                    </a:cubicBezTo>
                    <a:cubicBezTo>
                      <a:pt x="6236" y="27981"/>
                      <a:pt x="6236" y="27772"/>
                      <a:pt x="6236" y="27584"/>
                    </a:cubicBezTo>
                    <a:cubicBezTo>
                      <a:pt x="6236" y="27500"/>
                      <a:pt x="6299" y="27458"/>
                      <a:pt x="6362" y="27458"/>
                    </a:cubicBezTo>
                    <a:close/>
                    <a:moveTo>
                      <a:pt x="8605" y="28619"/>
                    </a:moveTo>
                    <a:cubicBezTo>
                      <a:pt x="8821" y="28619"/>
                      <a:pt x="9027" y="28712"/>
                      <a:pt x="9124" y="28923"/>
                    </a:cubicBezTo>
                    <a:cubicBezTo>
                      <a:pt x="9155" y="29002"/>
                      <a:pt x="9091" y="29105"/>
                      <a:pt x="9012" y="29105"/>
                    </a:cubicBezTo>
                    <a:cubicBezTo>
                      <a:pt x="8987" y="29105"/>
                      <a:pt x="8961" y="29094"/>
                      <a:pt x="8935" y="29069"/>
                    </a:cubicBezTo>
                    <a:cubicBezTo>
                      <a:pt x="8836" y="28950"/>
                      <a:pt x="8680" y="28883"/>
                      <a:pt x="8531" y="28883"/>
                    </a:cubicBezTo>
                    <a:cubicBezTo>
                      <a:pt x="8365" y="28883"/>
                      <a:pt x="8206" y="28966"/>
                      <a:pt x="8140" y="29153"/>
                    </a:cubicBezTo>
                    <a:cubicBezTo>
                      <a:pt x="8123" y="29211"/>
                      <a:pt x="8080" y="29236"/>
                      <a:pt x="8037" y="29236"/>
                    </a:cubicBezTo>
                    <a:cubicBezTo>
                      <a:pt x="7972" y="29236"/>
                      <a:pt x="7906" y="29178"/>
                      <a:pt x="7931" y="29090"/>
                    </a:cubicBezTo>
                    <a:cubicBezTo>
                      <a:pt x="7992" y="28798"/>
                      <a:pt x="8307" y="28619"/>
                      <a:pt x="8605" y="28619"/>
                    </a:cubicBezTo>
                    <a:close/>
                    <a:moveTo>
                      <a:pt x="4636" y="0"/>
                    </a:moveTo>
                    <a:cubicBezTo>
                      <a:pt x="3062" y="0"/>
                      <a:pt x="1505" y="299"/>
                      <a:pt x="1" y="1094"/>
                    </a:cubicBezTo>
                    <a:cubicBezTo>
                      <a:pt x="2261" y="5112"/>
                      <a:pt x="3642" y="9589"/>
                      <a:pt x="4102" y="14171"/>
                    </a:cubicBezTo>
                    <a:cubicBezTo>
                      <a:pt x="4353" y="16599"/>
                      <a:pt x="4311" y="19005"/>
                      <a:pt x="4123" y="21432"/>
                    </a:cubicBezTo>
                    <a:cubicBezTo>
                      <a:pt x="3934" y="23775"/>
                      <a:pt x="3035" y="27960"/>
                      <a:pt x="5420" y="29467"/>
                    </a:cubicBezTo>
                    <a:cubicBezTo>
                      <a:pt x="6709" y="30280"/>
                      <a:pt x="8454" y="30577"/>
                      <a:pt x="10163" y="30577"/>
                    </a:cubicBezTo>
                    <a:cubicBezTo>
                      <a:pt x="11312" y="30577"/>
                      <a:pt x="12446" y="30443"/>
                      <a:pt x="13413" y="30241"/>
                    </a:cubicBezTo>
                    <a:cubicBezTo>
                      <a:pt x="15212" y="29864"/>
                      <a:pt x="16384" y="28923"/>
                      <a:pt x="16405" y="26998"/>
                    </a:cubicBezTo>
                    <a:cubicBezTo>
                      <a:pt x="16405" y="25847"/>
                      <a:pt x="16091" y="24696"/>
                      <a:pt x="15882" y="23566"/>
                    </a:cubicBezTo>
                    <a:cubicBezTo>
                      <a:pt x="15003" y="19172"/>
                      <a:pt x="13915" y="14464"/>
                      <a:pt x="15903" y="10217"/>
                    </a:cubicBezTo>
                    <a:cubicBezTo>
                      <a:pt x="16949" y="7978"/>
                      <a:pt x="18518" y="6053"/>
                      <a:pt x="19251" y="3668"/>
                    </a:cubicBezTo>
                    <a:cubicBezTo>
                      <a:pt x="19481" y="2894"/>
                      <a:pt x="19648" y="2099"/>
                      <a:pt x="19753" y="1283"/>
                    </a:cubicBezTo>
                    <a:lnTo>
                      <a:pt x="19753" y="1283"/>
                    </a:lnTo>
                    <a:cubicBezTo>
                      <a:pt x="18740" y="2020"/>
                      <a:pt x="17615" y="2283"/>
                      <a:pt x="16455" y="2283"/>
                    </a:cubicBezTo>
                    <a:cubicBezTo>
                      <a:pt x="14787" y="2283"/>
                      <a:pt x="13047" y="1739"/>
                      <a:pt x="11467" y="1283"/>
                    </a:cubicBezTo>
                    <a:cubicBezTo>
                      <a:pt x="9227" y="627"/>
                      <a:pt x="6914" y="0"/>
                      <a:pt x="463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11" name="Google Shape;15411;p43"/>
              <p:cNvSpPr/>
              <p:nvPr/>
            </p:nvSpPr>
            <p:spPr>
              <a:xfrm>
                <a:off x="4002750" y="2568475"/>
                <a:ext cx="162175" cy="750150"/>
              </a:xfrm>
              <a:custGeom>
                <a:rect b="b" l="l" r="r" t="t"/>
                <a:pathLst>
                  <a:path extrusionOk="0" h="30006" w="6487">
                    <a:moveTo>
                      <a:pt x="5064" y="1"/>
                    </a:moveTo>
                    <a:lnTo>
                      <a:pt x="5064" y="1"/>
                    </a:lnTo>
                    <a:cubicBezTo>
                      <a:pt x="5650" y="2658"/>
                      <a:pt x="5587" y="5399"/>
                      <a:pt x="4750" y="7973"/>
                    </a:cubicBezTo>
                    <a:cubicBezTo>
                      <a:pt x="3808" y="10881"/>
                      <a:pt x="1632" y="13183"/>
                      <a:pt x="816" y="16112"/>
                    </a:cubicBezTo>
                    <a:cubicBezTo>
                      <a:pt x="0" y="19041"/>
                      <a:pt x="440" y="22117"/>
                      <a:pt x="1005" y="25046"/>
                    </a:cubicBezTo>
                    <a:cubicBezTo>
                      <a:pt x="1277" y="26532"/>
                      <a:pt x="1883" y="28310"/>
                      <a:pt x="2009" y="30005"/>
                    </a:cubicBezTo>
                    <a:lnTo>
                      <a:pt x="2658" y="29942"/>
                    </a:lnTo>
                    <a:cubicBezTo>
                      <a:pt x="2469" y="27557"/>
                      <a:pt x="1946" y="25193"/>
                      <a:pt x="1632" y="22828"/>
                    </a:cubicBezTo>
                    <a:cubicBezTo>
                      <a:pt x="1319" y="20548"/>
                      <a:pt x="1067" y="18100"/>
                      <a:pt x="2030" y="15945"/>
                    </a:cubicBezTo>
                    <a:cubicBezTo>
                      <a:pt x="2595" y="14689"/>
                      <a:pt x="3495" y="13601"/>
                      <a:pt x="4122" y="12387"/>
                    </a:cubicBezTo>
                    <a:cubicBezTo>
                      <a:pt x="4771" y="11174"/>
                      <a:pt x="5231" y="9898"/>
                      <a:pt x="5587" y="8579"/>
                    </a:cubicBezTo>
                    <a:cubicBezTo>
                      <a:pt x="6298" y="5922"/>
                      <a:pt x="6487" y="3160"/>
                      <a:pt x="6445" y="398"/>
                    </a:cubicBezTo>
                    <a:cubicBezTo>
                      <a:pt x="6089" y="398"/>
                      <a:pt x="5713" y="335"/>
                      <a:pt x="5378" y="189"/>
                    </a:cubicBezTo>
                    <a:cubicBezTo>
                      <a:pt x="5273" y="126"/>
                      <a:pt x="5168" y="63"/>
                      <a:pt x="5064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12" name="Google Shape;15412;p43"/>
              <p:cNvSpPr/>
              <p:nvPr/>
            </p:nvSpPr>
            <p:spPr>
              <a:xfrm>
                <a:off x="3583750" y="2663150"/>
                <a:ext cx="488075" cy="842700"/>
              </a:xfrm>
              <a:custGeom>
                <a:rect b="b" l="l" r="r" t="t"/>
                <a:pathLst>
                  <a:path extrusionOk="0" h="33708" w="19523">
                    <a:moveTo>
                      <a:pt x="1" y="1"/>
                    </a:moveTo>
                    <a:cubicBezTo>
                      <a:pt x="419" y="2867"/>
                      <a:pt x="2239" y="5232"/>
                      <a:pt x="3223" y="7910"/>
                    </a:cubicBezTo>
                    <a:cubicBezTo>
                      <a:pt x="4227" y="10672"/>
                      <a:pt x="4520" y="13643"/>
                      <a:pt x="4562" y="16572"/>
                    </a:cubicBezTo>
                    <a:cubicBezTo>
                      <a:pt x="4604" y="19376"/>
                      <a:pt x="4415" y="22201"/>
                      <a:pt x="4374" y="25005"/>
                    </a:cubicBezTo>
                    <a:cubicBezTo>
                      <a:pt x="4353" y="27327"/>
                      <a:pt x="4081" y="30528"/>
                      <a:pt x="5796" y="32370"/>
                    </a:cubicBezTo>
                    <a:cubicBezTo>
                      <a:pt x="6947" y="33604"/>
                      <a:pt x="8747" y="33646"/>
                      <a:pt x="10316" y="33688"/>
                    </a:cubicBezTo>
                    <a:cubicBezTo>
                      <a:pt x="10702" y="33701"/>
                      <a:pt x="11091" y="33707"/>
                      <a:pt x="11480" y="33707"/>
                    </a:cubicBezTo>
                    <a:cubicBezTo>
                      <a:pt x="12378" y="33707"/>
                      <a:pt x="13282" y="33671"/>
                      <a:pt x="14187" y="33583"/>
                    </a:cubicBezTo>
                    <a:cubicBezTo>
                      <a:pt x="15526" y="33458"/>
                      <a:pt x="17032" y="33269"/>
                      <a:pt x="18141" y="32432"/>
                    </a:cubicBezTo>
                    <a:cubicBezTo>
                      <a:pt x="19397" y="31449"/>
                      <a:pt x="19480" y="29775"/>
                      <a:pt x="19501" y="28290"/>
                    </a:cubicBezTo>
                    <a:cubicBezTo>
                      <a:pt x="19522" y="27578"/>
                      <a:pt x="19480" y="26867"/>
                      <a:pt x="19418" y="26155"/>
                    </a:cubicBezTo>
                    <a:lnTo>
                      <a:pt x="18769" y="26218"/>
                    </a:lnTo>
                    <a:cubicBezTo>
                      <a:pt x="18853" y="26992"/>
                      <a:pt x="18811" y="27725"/>
                      <a:pt x="18623" y="28415"/>
                    </a:cubicBezTo>
                    <a:cubicBezTo>
                      <a:pt x="18058" y="30424"/>
                      <a:pt x="15986" y="30905"/>
                      <a:pt x="14145" y="31114"/>
                    </a:cubicBezTo>
                    <a:cubicBezTo>
                      <a:pt x="13496" y="31188"/>
                      <a:pt x="12796" y="31235"/>
                      <a:pt x="12080" y="31235"/>
                    </a:cubicBezTo>
                    <a:cubicBezTo>
                      <a:pt x="10372" y="31235"/>
                      <a:pt x="8572" y="30969"/>
                      <a:pt x="7156" y="30173"/>
                    </a:cubicBezTo>
                    <a:cubicBezTo>
                      <a:pt x="5231" y="29085"/>
                      <a:pt x="5190" y="26888"/>
                      <a:pt x="5231" y="24900"/>
                    </a:cubicBezTo>
                    <a:cubicBezTo>
                      <a:pt x="5294" y="22054"/>
                      <a:pt x="5755" y="19251"/>
                      <a:pt x="5629" y="16405"/>
                    </a:cubicBezTo>
                    <a:cubicBezTo>
                      <a:pt x="5378" y="10651"/>
                      <a:pt x="3620" y="5148"/>
                      <a:pt x="817" y="126"/>
                    </a:cubicBezTo>
                    <a:lnTo>
                      <a:pt x="524" y="126"/>
                    </a:lnTo>
                    <a:cubicBezTo>
                      <a:pt x="356" y="105"/>
                      <a:pt x="189" y="64"/>
                      <a:pt x="1" y="1"/>
                    </a:cubicBezTo>
                    <a:close/>
                  </a:path>
                </a:pathLst>
              </a:custGeom>
              <a:solidFill>
                <a:srgbClr val="CCE3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13" name="Google Shape;15413;p43"/>
              <p:cNvSpPr/>
              <p:nvPr/>
            </p:nvSpPr>
            <p:spPr>
              <a:xfrm>
                <a:off x="3612525" y="2486350"/>
                <a:ext cx="516300" cy="224350"/>
              </a:xfrm>
              <a:custGeom>
                <a:rect b="b" l="l" r="r" t="t"/>
                <a:pathLst>
                  <a:path extrusionOk="0" h="8974" w="20652">
                    <a:moveTo>
                      <a:pt x="10211" y="1"/>
                    </a:moveTo>
                    <a:cubicBezTo>
                      <a:pt x="9999" y="953"/>
                      <a:pt x="9209" y="1468"/>
                      <a:pt x="8361" y="1468"/>
                    </a:cubicBezTo>
                    <a:cubicBezTo>
                      <a:pt x="8035" y="1468"/>
                      <a:pt x="7700" y="1392"/>
                      <a:pt x="7386" y="1235"/>
                    </a:cubicBezTo>
                    <a:lnTo>
                      <a:pt x="7386" y="1235"/>
                    </a:lnTo>
                    <a:cubicBezTo>
                      <a:pt x="7478" y="2876"/>
                      <a:pt x="6179" y="4108"/>
                      <a:pt x="4740" y="4108"/>
                    </a:cubicBezTo>
                    <a:cubicBezTo>
                      <a:pt x="4197" y="4108"/>
                      <a:pt x="3634" y="3932"/>
                      <a:pt x="3118" y="3537"/>
                    </a:cubicBezTo>
                    <a:lnTo>
                      <a:pt x="3118" y="3537"/>
                    </a:lnTo>
                    <a:cubicBezTo>
                      <a:pt x="3118" y="3558"/>
                      <a:pt x="3118" y="3558"/>
                      <a:pt x="3139" y="3558"/>
                    </a:cubicBezTo>
                    <a:cubicBezTo>
                      <a:pt x="4269" y="5441"/>
                      <a:pt x="1779" y="7010"/>
                      <a:pt x="0" y="7177"/>
                    </a:cubicBezTo>
                    <a:cubicBezTo>
                      <a:pt x="189" y="7470"/>
                      <a:pt x="356" y="7763"/>
                      <a:pt x="523" y="8056"/>
                    </a:cubicBezTo>
                    <a:cubicBezTo>
                      <a:pt x="2060" y="7056"/>
                      <a:pt x="3810" y="6689"/>
                      <a:pt x="5586" y="6689"/>
                    </a:cubicBezTo>
                    <a:cubicBezTo>
                      <a:pt x="6858" y="6689"/>
                      <a:pt x="8143" y="6877"/>
                      <a:pt x="9374" y="7157"/>
                    </a:cubicBezTo>
                    <a:cubicBezTo>
                      <a:pt x="11604" y="7674"/>
                      <a:pt x="14456" y="8973"/>
                      <a:pt x="17007" y="8973"/>
                    </a:cubicBezTo>
                    <a:cubicBezTo>
                      <a:pt x="18167" y="8973"/>
                      <a:pt x="19264" y="8705"/>
                      <a:pt x="20213" y="7973"/>
                    </a:cubicBezTo>
                    <a:cubicBezTo>
                      <a:pt x="20261" y="7934"/>
                      <a:pt x="20310" y="7917"/>
                      <a:pt x="20356" y="7917"/>
                    </a:cubicBezTo>
                    <a:cubicBezTo>
                      <a:pt x="20410" y="7917"/>
                      <a:pt x="20461" y="7939"/>
                      <a:pt x="20505" y="7973"/>
                    </a:cubicBezTo>
                    <a:cubicBezTo>
                      <a:pt x="20652" y="6341"/>
                      <a:pt x="20505" y="4688"/>
                      <a:pt x="20108" y="3076"/>
                    </a:cubicBezTo>
                    <a:cubicBezTo>
                      <a:pt x="20066" y="2972"/>
                      <a:pt x="20108" y="2888"/>
                      <a:pt x="20171" y="2825"/>
                    </a:cubicBezTo>
                    <a:cubicBezTo>
                      <a:pt x="19941" y="2512"/>
                      <a:pt x="19794" y="2135"/>
                      <a:pt x="19773" y="1758"/>
                    </a:cubicBezTo>
                    <a:cubicBezTo>
                      <a:pt x="19500" y="1932"/>
                      <a:pt x="19198" y="2069"/>
                      <a:pt x="18893" y="2069"/>
                    </a:cubicBezTo>
                    <a:cubicBezTo>
                      <a:pt x="18683" y="2069"/>
                      <a:pt x="18471" y="2004"/>
                      <a:pt x="18267" y="1842"/>
                    </a:cubicBezTo>
                    <a:cubicBezTo>
                      <a:pt x="17806" y="1486"/>
                      <a:pt x="17764" y="879"/>
                      <a:pt x="17869" y="335"/>
                    </a:cubicBezTo>
                    <a:lnTo>
                      <a:pt x="17869" y="335"/>
                    </a:lnTo>
                    <a:cubicBezTo>
                      <a:pt x="17125" y="1488"/>
                      <a:pt x="15935" y="2476"/>
                      <a:pt x="14564" y="2476"/>
                    </a:cubicBezTo>
                    <a:cubicBezTo>
                      <a:pt x="14392" y="2476"/>
                      <a:pt x="14217" y="2460"/>
                      <a:pt x="14040" y="2428"/>
                    </a:cubicBezTo>
                    <a:cubicBezTo>
                      <a:pt x="12680" y="2177"/>
                      <a:pt x="11048" y="1214"/>
                      <a:pt x="1021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14" name="Google Shape;15414;p43"/>
              <p:cNvSpPr/>
              <p:nvPr/>
            </p:nvSpPr>
            <p:spPr>
              <a:xfrm>
                <a:off x="3481350" y="2194650"/>
                <a:ext cx="788200" cy="457050"/>
              </a:xfrm>
              <a:custGeom>
                <a:rect b="b" l="l" r="r" t="t"/>
                <a:pathLst>
                  <a:path extrusionOk="0" h="18282" w="31528">
                    <a:moveTo>
                      <a:pt x="12462" y="1"/>
                    </a:moveTo>
                    <a:cubicBezTo>
                      <a:pt x="11359" y="1"/>
                      <a:pt x="10234" y="451"/>
                      <a:pt x="9307" y="1479"/>
                    </a:cubicBezTo>
                    <a:cubicBezTo>
                      <a:pt x="9055" y="1772"/>
                      <a:pt x="8825" y="2086"/>
                      <a:pt x="8658" y="2420"/>
                    </a:cubicBezTo>
                    <a:cubicBezTo>
                      <a:pt x="8658" y="2462"/>
                      <a:pt x="8386" y="3216"/>
                      <a:pt x="8302" y="3278"/>
                    </a:cubicBezTo>
                    <a:cubicBezTo>
                      <a:pt x="8198" y="3404"/>
                      <a:pt x="8093" y="3488"/>
                      <a:pt x="7926" y="3508"/>
                    </a:cubicBezTo>
                    <a:cubicBezTo>
                      <a:pt x="7914" y="3511"/>
                      <a:pt x="7903" y="3512"/>
                      <a:pt x="7891" y="3512"/>
                    </a:cubicBezTo>
                    <a:cubicBezTo>
                      <a:pt x="7798" y="3512"/>
                      <a:pt x="7705" y="3443"/>
                      <a:pt x="7612" y="3425"/>
                    </a:cubicBezTo>
                    <a:cubicBezTo>
                      <a:pt x="7078" y="3310"/>
                      <a:pt x="6701" y="3040"/>
                      <a:pt x="6132" y="3040"/>
                    </a:cubicBezTo>
                    <a:cubicBezTo>
                      <a:pt x="6076" y="3040"/>
                      <a:pt x="6019" y="3043"/>
                      <a:pt x="5959" y="3048"/>
                    </a:cubicBezTo>
                    <a:cubicBezTo>
                      <a:pt x="4599" y="3153"/>
                      <a:pt x="3029" y="4722"/>
                      <a:pt x="4410" y="5873"/>
                    </a:cubicBezTo>
                    <a:cubicBezTo>
                      <a:pt x="4557" y="5622"/>
                      <a:pt x="4787" y="5392"/>
                      <a:pt x="5080" y="5287"/>
                    </a:cubicBezTo>
                    <a:cubicBezTo>
                      <a:pt x="5108" y="5278"/>
                      <a:pt x="5134" y="5274"/>
                      <a:pt x="5158" y="5274"/>
                    </a:cubicBezTo>
                    <a:cubicBezTo>
                      <a:pt x="5366" y="5274"/>
                      <a:pt x="5416" y="5574"/>
                      <a:pt x="5247" y="5705"/>
                    </a:cubicBezTo>
                    <a:cubicBezTo>
                      <a:pt x="5038" y="5873"/>
                      <a:pt x="4829" y="5998"/>
                      <a:pt x="4682" y="6249"/>
                    </a:cubicBezTo>
                    <a:cubicBezTo>
                      <a:pt x="4682" y="6270"/>
                      <a:pt x="4682" y="6291"/>
                      <a:pt x="4661" y="6291"/>
                    </a:cubicBezTo>
                    <a:cubicBezTo>
                      <a:pt x="4661" y="6312"/>
                      <a:pt x="4661" y="6312"/>
                      <a:pt x="4661" y="6333"/>
                    </a:cubicBezTo>
                    <a:cubicBezTo>
                      <a:pt x="4557" y="6542"/>
                      <a:pt x="4494" y="6793"/>
                      <a:pt x="4515" y="7045"/>
                    </a:cubicBezTo>
                    <a:cubicBezTo>
                      <a:pt x="4527" y="7149"/>
                      <a:pt x="4435" y="7208"/>
                      <a:pt x="4344" y="7208"/>
                    </a:cubicBezTo>
                    <a:cubicBezTo>
                      <a:pt x="4271" y="7208"/>
                      <a:pt x="4199" y="7170"/>
                      <a:pt x="4180" y="7086"/>
                    </a:cubicBezTo>
                    <a:cubicBezTo>
                      <a:pt x="4159" y="6961"/>
                      <a:pt x="4138" y="6835"/>
                      <a:pt x="4159" y="6710"/>
                    </a:cubicBezTo>
                    <a:lnTo>
                      <a:pt x="4159" y="6710"/>
                    </a:lnTo>
                    <a:cubicBezTo>
                      <a:pt x="4128" y="6731"/>
                      <a:pt x="4091" y="6741"/>
                      <a:pt x="4055" y="6741"/>
                    </a:cubicBezTo>
                    <a:cubicBezTo>
                      <a:pt x="4018" y="6741"/>
                      <a:pt x="3981" y="6731"/>
                      <a:pt x="3950" y="6710"/>
                    </a:cubicBezTo>
                    <a:cubicBezTo>
                      <a:pt x="3762" y="6898"/>
                      <a:pt x="3594" y="7066"/>
                      <a:pt x="3427" y="7254"/>
                    </a:cubicBezTo>
                    <a:cubicBezTo>
                      <a:pt x="3762" y="7352"/>
                      <a:pt x="3652" y="7803"/>
                      <a:pt x="3341" y="7803"/>
                    </a:cubicBezTo>
                    <a:cubicBezTo>
                      <a:pt x="3321" y="7803"/>
                      <a:pt x="3301" y="7802"/>
                      <a:pt x="3281" y="7798"/>
                    </a:cubicBezTo>
                    <a:cubicBezTo>
                      <a:pt x="3113" y="7766"/>
                      <a:pt x="2947" y="7751"/>
                      <a:pt x="2784" y="7751"/>
                    </a:cubicBezTo>
                    <a:cubicBezTo>
                      <a:pt x="1344" y="7751"/>
                      <a:pt x="152" y="8945"/>
                      <a:pt x="58" y="10392"/>
                    </a:cubicBezTo>
                    <a:cubicBezTo>
                      <a:pt x="0" y="11089"/>
                      <a:pt x="676" y="13861"/>
                      <a:pt x="1820" y="13861"/>
                    </a:cubicBezTo>
                    <a:cubicBezTo>
                      <a:pt x="1913" y="13861"/>
                      <a:pt x="2010" y="13842"/>
                      <a:pt x="2109" y="13803"/>
                    </a:cubicBezTo>
                    <a:cubicBezTo>
                      <a:pt x="2116" y="13801"/>
                      <a:pt x="2123" y="13800"/>
                      <a:pt x="2131" y="13800"/>
                    </a:cubicBezTo>
                    <a:cubicBezTo>
                      <a:pt x="2203" y="13800"/>
                      <a:pt x="2253" y="13892"/>
                      <a:pt x="2234" y="13949"/>
                    </a:cubicBezTo>
                    <a:cubicBezTo>
                      <a:pt x="2245" y="13948"/>
                      <a:pt x="2256" y="13947"/>
                      <a:pt x="2266" y="13947"/>
                    </a:cubicBezTo>
                    <a:cubicBezTo>
                      <a:pt x="2401" y="13947"/>
                      <a:pt x="2524" y="14066"/>
                      <a:pt x="2485" y="14221"/>
                    </a:cubicBezTo>
                    <a:cubicBezTo>
                      <a:pt x="2067" y="15749"/>
                      <a:pt x="2423" y="17548"/>
                      <a:pt x="4117" y="18134"/>
                    </a:cubicBezTo>
                    <a:cubicBezTo>
                      <a:pt x="4427" y="18235"/>
                      <a:pt x="4747" y="18281"/>
                      <a:pt x="5066" y="18281"/>
                    </a:cubicBezTo>
                    <a:cubicBezTo>
                      <a:pt x="5544" y="18281"/>
                      <a:pt x="6022" y="18176"/>
                      <a:pt x="6461" y="17988"/>
                    </a:cubicBezTo>
                    <a:cubicBezTo>
                      <a:pt x="7298" y="17611"/>
                      <a:pt x="8658" y="16523"/>
                      <a:pt x="8114" y="15393"/>
                    </a:cubicBezTo>
                    <a:cubicBezTo>
                      <a:pt x="8093" y="15330"/>
                      <a:pt x="8093" y="15288"/>
                      <a:pt x="8114" y="15247"/>
                    </a:cubicBezTo>
                    <a:lnTo>
                      <a:pt x="8114" y="15247"/>
                    </a:lnTo>
                    <a:cubicBezTo>
                      <a:pt x="7983" y="15282"/>
                      <a:pt x="7848" y="15298"/>
                      <a:pt x="7718" y="15298"/>
                    </a:cubicBezTo>
                    <a:cubicBezTo>
                      <a:pt x="7535" y="15298"/>
                      <a:pt x="7360" y="15266"/>
                      <a:pt x="7214" y="15205"/>
                    </a:cubicBezTo>
                    <a:cubicBezTo>
                      <a:pt x="7089" y="15142"/>
                      <a:pt x="7172" y="14954"/>
                      <a:pt x="7298" y="14954"/>
                    </a:cubicBezTo>
                    <a:cubicBezTo>
                      <a:pt x="7549" y="14954"/>
                      <a:pt x="7821" y="14933"/>
                      <a:pt x="8051" y="14828"/>
                    </a:cubicBezTo>
                    <a:cubicBezTo>
                      <a:pt x="8087" y="14774"/>
                      <a:pt x="8155" y="14719"/>
                      <a:pt x="8227" y="14719"/>
                    </a:cubicBezTo>
                    <a:cubicBezTo>
                      <a:pt x="8238" y="14719"/>
                      <a:pt x="8249" y="14721"/>
                      <a:pt x="8260" y="14724"/>
                    </a:cubicBezTo>
                    <a:cubicBezTo>
                      <a:pt x="8449" y="14598"/>
                      <a:pt x="8595" y="14410"/>
                      <a:pt x="8783" y="14263"/>
                    </a:cubicBezTo>
                    <a:cubicBezTo>
                      <a:pt x="8818" y="14234"/>
                      <a:pt x="8859" y="14221"/>
                      <a:pt x="8900" y="14221"/>
                    </a:cubicBezTo>
                    <a:cubicBezTo>
                      <a:pt x="9006" y="14221"/>
                      <a:pt x="9107" y="14310"/>
                      <a:pt x="9076" y="14431"/>
                    </a:cubicBezTo>
                    <a:cubicBezTo>
                      <a:pt x="9035" y="14661"/>
                      <a:pt x="8867" y="14849"/>
                      <a:pt x="8679" y="14996"/>
                    </a:cubicBezTo>
                    <a:cubicBezTo>
                      <a:pt x="9076" y="15220"/>
                      <a:pt x="9491" y="15322"/>
                      <a:pt x="9889" y="15322"/>
                    </a:cubicBezTo>
                    <a:cubicBezTo>
                      <a:pt x="11277" y="15322"/>
                      <a:pt x="12470" y="14084"/>
                      <a:pt x="12048" y="12443"/>
                    </a:cubicBezTo>
                    <a:cubicBezTo>
                      <a:pt x="12003" y="12250"/>
                      <a:pt x="12147" y="12121"/>
                      <a:pt x="12302" y="12121"/>
                    </a:cubicBezTo>
                    <a:cubicBezTo>
                      <a:pt x="12366" y="12121"/>
                      <a:pt x="12432" y="12143"/>
                      <a:pt x="12487" y="12192"/>
                    </a:cubicBezTo>
                    <a:cubicBezTo>
                      <a:pt x="12837" y="12513"/>
                      <a:pt x="13201" y="12654"/>
                      <a:pt x="13545" y="12654"/>
                    </a:cubicBezTo>
                    <a:cubicBezTo>
                      <a:pt x="14209" y="12654"/>
                      <a:pt x="14799" y="12127"/>
                      <a:pt x="15061" y="11355"/>
                    </a:cubicBezTo>
                    <a:cubicBezTo>
                      <a:pt x="15081" y="11292"/>
                      <a:pt x="15123" y="11250"/>
                      <a:pt x="15186" y="11229"/>
                    </a:cubicBezTo>
                    <a:cubicBezTo>
                      <a:pt x="15144" y="11146"/>
                      <a:pt x="15102" y="11062"/>
                      <a:pt x="15081" y="10978"/>
                    </a:cubicBezTo>
                    <a:cubicBezTo>
                      <a:pt x="15027" y="10856"/>
                      <a:pt x="15141" y="10760"/>
                      <a:pt x="15250" y="10760"/>
                    </a:cubicBezTo>
                    <a:cubicBezTo>
                      <a:pt x="15309" y="10760"/>
                      <a:pt x="15366" y="10787"/>
                      <a:pt x="15395" y="10853"/>
                    </a:cubicBezTo>
                    <a:cubicBezTo>
                      <a:pt x="16023" y="12087"/>
                      <a:pt x="17697" y="13071"/>
                      <a:pt x="19015" y="13447"/>
                    </a:cubicBezTo>
                    <a:cubicBezTo>
                      <a:pt x="19294" y="13523"/>
                      <a:pt x="19551" y="13558"/>
                      <a:pt x="19789" y="13558"/>
                    </a:cubicBezTo>
                    <a:cubicBezTo>
                      <a:pt x="21195" y="13558"/>
                      <a:pt x="21965" y="12357"/>
                      <a:pt x="22949" y="11355"/>
                    </a:cubicBezTo>
                    <a:cubicBezTo>
                      <a:pt x="22970" y="11334"/>
                      <a:pt x="22970" y="11334"/>
                      <a:pt x="22991" y="11313"/>
                    </a:cubicBezTo>
                    <a:cubicBezTo>
                      <a:pt x="22802" y="11208"/>
                      <a:pt x="22635" y="11062"/>
                      <a:pt x="22488" y="10895"/>
                    </a:cubicBezTo>
                    <a:cubicBezTo>
                      <a:pt x="22376" y="10782"/>
                      <a:pt x="22474" y="10644"/>
                      <a:pt x="22592" y="10644"/>
                    </a:cubicBezTo>
                    <a:cubicBezTo>
                      <a:pt x="22627" y="10644"/>
                      <a:pt x="22664" y="10656"/>
                      <a:pt x="22698" y="10685"/>
                    </a:cubicBezTo>
                    <a:cubicBezTo>
                      <a:pt x="22970" y="10895"/>
                      <a:pt x="23283" y="11062"/>
                      <a:pt x="23618" y="11146"/>
                    </a:cubicBezTo>
                    <a:cubicBezTo>
                      <a:pt x="23728" y="11169"/>
                      <a:pt x="23844" y="11172"/>
                      <a:pt x="23960" y="11172"/>
                    </a:cubicBezTo>
                    <a:cubicBezTo>
                      <a:pt x="23999" y="11172"/>
                      <a:pt x="24037" y="11172"/>
                      <a:pt x="24076" y="11172"/>
                    </a:cubicBezTo>
                    <a:cubicBezTo>
                      <a:pt x="24230" y="11172"/>
                      <a:pt x="24382" y="11177"/>
                      <a:pt x="24518" y="11229"/>
                    </a:cubicBezTo>
                    <a:cubicBezTo>
                      <a:pt x="24664" y="11292"/>
                      <a:pt x="24706" y="11480"/>
                      <a:pt x="24560" y="11564"/>
                    </a:cubicBezTo>
                    <a:cubicBezTo>
                      <a:pt x="24451" y="11646"/>
                      <a:pt x="24307" y="11676"/>
                      <a:pt x="24154" y="11676"/>
                    </a:cubicBezTo>
                    <a:cubicBezTo>
                      <a:pt x="23952" y="11676"/>
                      <a:pt x="23734" y="11623"/>
                      <a:pt x="23556" y="11564"/>
                    </a:cubicBezTo>
                    <a:cubicBezTo>
                      <a:pt x="23493" y="11815"/>
                      <a:pt x="23472" y="12045"/>
                      <a:pt x="23514" y="12296"/>
                    </a:cubicBezTo>
                    <a:cubicBezTo>
                      <a:pt x="23477" y="12724"/>
                      <a:pt x="23654" y="12937"/>
                      <a:pt x="24040" y="12937"/>
                    </a:cubicBezTo>
                    <a:cubicBezTo>
                      <a:pt x="24316" y="12937"/>
                      <a:pt x="24699" y="12828"/>
                      <a:pt x="25188" y="12610"/>
                    </a:cubicBezTo>
                    <a:cubicBezTo>
                      <a:pt x="25243" y="12555"/>
                      <a:pt x="25313" y="12530"/>
                      <a:pt x="25383" y="12530"/>
                    </a:cubicBezTo>
                    <a:cubicBezTo>
                      <a:pt x="25548" y="12530"/>
                      <a:pt x="25707" y="12670"/>
                      <a:pt x="25648" y="12861"/>
                    </a:cubicBezTo>
                    <a:cubicBezTo>
                      <a:pt x="25218" y="14192"/>
                      <a:pt x="26239" y="14669"/>
                      <a:pt x="27306" y="14669"/>
                    </a:cubicBezTo>
                    <a:cubicBezTo>
                      <a:pt x="27849" y="14669"/>
                      <a:pt x="28405" y="14545"/>
                      <a:pt x="28786" y="14347"/>
                    </a:cubicBezTo>
                    <a:cubicBezTo>
                      <a:pt x="29540" y="13949"/>
                      <a:pt x="30167" y="13322"/>
                      <a:pt x="30565" y="12568"/>
                    </a:cubicBezTo>
                    <a:cubicBezTo>
                      <a:pt x="31527" y="10874"/>
                      <a:pt x="30816" y="8698"/>
                      <a:pt x="29037" y="7986"/>
                    </a:cubicBezTo>
                    <a:cubicBezTo>
                      <a:pt x="28996" y="8216"/>
                      <a:pt x="28933" y="8446"/>
                      <a:pt x="28870" y="8656"/>
                    </a:cubicBezTo>
                    <a:cubicBezTo>
                      <a:pt x="28845" y="8740"/>
                      <a:pt x="28779" y="8777"/>
                      <a:pt x="28711" y="8777"/>
                    </a:cubicBezTo>
                    <a:cubicBezTo>
                      <a:pt x="28612" y="8777"/>
                      <a:pt x="28510" y="8697"/>
                      <a:pt x="28535" y="8572"/>
                    </a:cubicBezTo>
                    <a:cubicBezTo>
                      <a:pt x="28577" y="8300"/>
                      <a:pt x="28598" y="8049"/>
                      <a:pt x="28619" y="7798"/>
                    </a:cubicBezTo>
                    <a:cubicBezTo>
                      <a:pt x="28535" y="7672"/>
                      <a:pt x="28556" y="7505"/>
                      <a:pt x="28640" y="7400"/>
                    </a:cubicBezTo>
                    <a:cubicBezTo>
                      <a:pt x="28640" y="7128"/>
                      <a:pt x="28598" y="6856"/>
                      <a:pt x="28619" y="6584"/>
                    </a:cubicBezTo>
                    <a:cubicBezTo>
                      <a:pt x="28619" y="6454"/>
                      <a:pt x="28727" y="6377"/>
                      <a:pt x="28831" y="6377"/>
                    </a:cubicBezTo>
                    <a:cubicBezTo>
                      <a:pt x="28911" y="6377"/>
                      <a:pt x="28989" y="6422"/>
                      <a:pt x="29017" y="6521"/>
                    </a:cubicBezTo>
                    <a:cubicBezTo>
                      <a:pt x="29100" y="6773"/>
                      <a:pt x="29121" y="7024"/>
                      <a:pt x="29100" y="7317"/>
                    </a:cubicBezTo>
                    <a:cubicBezTo>
                      <a:pt x="30851" y="5107"/>
                      <a:pt x="29359" y="2045"/>
                      <a:pt x="26911" y="2045"/>
                    </a:cubicBezTo>
                    <a:cubicBezTo>
                      <a:pt x="26462" y="2045"/>
                      <a:pt x="25980" y="2148"/>
                      <a:pt x="25480" y="2379"/>
                    </a:cubicBezTo>
                    <a:cubicBezTo>
                      <a:pt x="25442" y="2398"/>
                      <a:pt x="25398" y="2407"/>
                      <a:pt x="25353" y="2407"/>
                    </a:cubicBezTo>
                    <a:cubicBezTo>
                      <a:pt x="25203" y="2407"/>
                      <a:pt x="25046" y="2304"/>
                      <a:pt x="25062" y="2128"/>
                    </a:cubicBezTo>
                    <a:cubicBezTo>
                      <a:pt x="25171" y="984"/>
                      <a:pt x="24413" y="29"/>
                      <a:pt x="23350" y="29"/>
                    </a:cubicBezTo>
                    <a:cubicBezTo>
                      <a:pt x="23188" y="29"/>
                      <a:pt x="23018" y="51"/>
                      <a:pt x="22844" y="98"/>
                    </a:cubicBezTo>
                    <a:cubicBezTo>
                      <a:pt x="21589" y="412"/>
                      <a:pt x="21359" y="1709"/>
                      <a:pt x="21212" y="2818"/>
                    </a:cubicBezTo>
                    <a:cubicBezTo>
                      <a:pt x="21212" y="2860"/>
                      <a:pt x="21212" y="2902"/>
                      <a:pt x="21191" y="2923"/>
                    </a:cubicBezTo>
                    <a:cubicBezTo>
                      <a:pt x="21136" y="3032"/>
                      <a:pt x="21022" y="3086"/>
                      <a:pt x="20914" y="3086"/>
                    </a:cubicBezTo>
                    <a:cubicBezTo>
                      <a:pt x="20774" y="3086"/>
                      <a:pt x="20644" y="2995"/>
                      <a:pt x="20668" y="2818"/>
                    </a:cubicBezTo>
                    <a:cubicBezTo>
                      <a:pt x="20668" y="2797"/>
                      <a:pt x="20668" y="2776"/>
                      <a:pt x="20668" y="2755"/>
                    </a:cubicBezTo>
                    <a:cubicBezTo>
                      <a:pt x="20303" y="2479"/>
                      <a:pt x="19856" y="2315"/>
                      <a:pt x="19407" y="2315"/>
                    </a:cubicBezTo>
                    <a:cubicBezTo>
                      <a:pt x="19108" y="2315"/>
                      <a:pt x="18809" y="2387"/>
                      <a:pt x="18534" y="2546"/>
                    </a:cubicBezTo>
                    <a:cubicBezTo>
                      <a:pt x="17802" y="2964"/>
                      <a:pt x="17718" y="3613"/>
                      <a:pt x="17550" y="4345"/>
                    </a:cubicBezTo>
                    <a:cubicBezTo>
                      <a:pt x="17634" y="4408"/>
                      <a:pt x="17697" y="4513"/>
                      <a:pt x="17760" y="4617"/>
                    </a:cubicBezTo>
                    <a:cubicBezTo>
                      <a:pt x="17817" y="4733"/>
                      <a:pt x="17726" y="4829"/>
                      <a:pt x="17629" y="4829"/>
                    </a:cubicBezTo>
                    <a:cubicBezTo>
                      <a:pt x="17585" y="4829"/>
                      <a:pt x="17541" y="4809"/>
                      <a:pt x="17509" y="4764"/>
                    </a:cubicBezTo>
                    <a:cubicBezTo>
                      <a:pt x="17446" y="4701"/>
                      <a:pt x="17383" y="4659"/>
                      <a:pt x="17320" y="4617"/>
                    </a:cubicBezTo>
                    <a:cubicBezTo>
                      <a:pt x="17257" y="4597"/>
                      <a:pt x="17195" y="4576"/>
                      <a:pt x="17153" y="4534"/>
                    </a:cubicBezTo>
                    <a:cubicBezTo>
                      <a:pt x="17111" y="4513"/>
                      <a:pt x="17048" y="4492"/>
                      <a:pt x="16985" y="4471"/>
                    </a:cubicBezTo>
                    <a:cubicBezTo>
                      <a:pt x="16971" y="4469"/>
                      <a:pt x="16956" y="4469"/>
                      <a:pt x="16941" y="4469"/>
                    </a:cubicBezTo>
                    <a:cubicBezTo>
                      <a:pt x="16806" y="4469"/>
                      <a:pt x="16671" y="4531"/>
                      <a:pt x="16535" y="4531"/>
                    </a:cubicBezTo>
                    <a:cubicBezTo>
                      <a:pt x="16497" y="4531"/>
                      <a:pt x="16459" y="4526"/>
                      <a:pt x="16421" y="4513"/>
                    </a:cubicBezTo>
                    <a:cubicBezTo>
                      <a:pt x="16295" y="4492"/>
                      <a:pt x="16253" y="4345"/>
                      <a:pt x="16316" y="4220"/>
                    </a:cubicBezTo>
                    <a:cubicBezTo>
                      <a:pt x="16389" y="4059"/>
                      <a:pt x="16576" y="4010"/>
                      <a:pt x="16767" y="4010"/>
                    </a:cubicBezTo>
                    <a:cubicBezTo>
                      <a:pt x="16849" y="4010"/>
                      <a:pt x="16931" y="4019"/>
                      <a:pt x="17006" y="4032"/>
                    </a:cubicBezTo>
                    <a:cubicBezTo>
                      <a:pt x="16594" y="1642"/>
                      <a:pt x="14569" y="1"/>
                      <a:pt x="1246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15" name="Google Shape;15415;p43"/>
              <p:cNvSpPr/>
              <p:nvPr/>
            </p:nvSpPr>
            <p:spPr>
              <a:xfrm>
                <a:off x="4012875" y="2762250"/>
                <a:ext cx="30175" cy="26925"/>
              </a:xfrm>
              <a:custGeom>
                <a:rect b="b" l="l" r="r" t="t"/>
                <a:pathLst>
                  <a:path extrusionOk="0" h="1077" w="1207">
                    <a:moveTo>
                      <a:pt x="266" y="1"/>
                    </a:moveTo>
                    <a:cubicBezTo>
                      <a:pt x="222" y="1"/>
                      <a:pt x="177" y="24"/>
                      <a:pt x="160" y="75"/>
                    </a:cubicBezTo>
                    <a:cubicBezTo>
                      <a:pt x="1" y="501"/>
                      <a:pt x="397" y="1077"/>
                      <a:pt x="853" y="1077"/>
                    </a:cubicBezTo>
                    <a:cubicBezTo>
                      <a:pt x="935" y="1077"/>
                      <a:pt x="1019" y="1058"/>
                      <a:pt x="1102" y="1017"/>
                    </a:cubicBezTo>
                    <a:cubicBezTo>
                      <a:pt x="1206" y="954"/>
                      <a:pt x="1165" y="766"/>
                      <a:pt x="1039" y="766"/>
                    </a:cubicBezTo>
                    <a:cubicBezTo>
                      <a:pt x="999" y="770"/>
                      <a:pt x="959" y="773"/>
                      <a:pt x="920" y="773"/>
                    </a:cubicBezTo>
                    <a:cubicBezTo>
                      <a:pt x="780" y="773"/>
                      <a:pt x="652" y="739"/>
                      <a:pt x="537" y="640"/>
                    </a:cubicBezTo>
                    <a:cubicBezTo>
                      <a:pt x="390" y="494"/>
                      <a:pt x="328" y="326"/>
                      <a:pt x="370" y="138"/>
                    </a:cubicBezTo>
                    <a:cubicBezTo>
                      <a:pt x="394" y="51"/>
                      <a:pt x="331" y="1"/>
                      <a:pt x="2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16" name="Google Shape;15416;p43"/>
              <p:cNvSpPr/>
              <p:nvPr/>
            </p:nvSpPr>
            <p:spPr>
              <a:xfrm>
                <a:off x="4007650" y="2800575"/>
                <a:ext cx="38550" cy="29200"/>
              </a:xfrm>
              <a:custGeom>
                <a:rect b="b" l="l" r="r" t="t"/>
                <a:pathLst>
                  <a:path extrusionOk="0" h="1168" w="1542">
                    <a:moveTo>
                      <a:pt x="761" y="0"/>
                    </a:moveTo>
                    <a:cubicBezTo>
                      <a:pt x="321" y="0"/>
                      <a:pt x="0" y="540"/>
                      <a:pt x="223" y="948"/>
                    </a:cubicBezTo>
                    <a:cubicBezTo>
                      <a:pt x="243" y="994"/>
                      <a:pt x="277" y="1014"/>
                      <a:pt x="313" y="1014"/>
                    </a:cubicBezTo>
                    <a:cubicBezTo>
                      <a:pt x="390" y="1014"/>
                      <a:pt x="475" y="923"/>
                      <a:pt x="432" y="823"/>
                    </a:cubicBezTo>
                    <a:cubicBezTo>
                      <a:pt x="344" y="611"/>
                      <a:pt x="524" y="309"/>
                      <a:pt x="746" y="309"/>
                    </a:cubicBezTo>
                    <a:cubicBezTo>
                      <a:pt x="787" y="309"/>
                      <a:pt x="829" y="319"/>
                      <a:pt x="871" y="342"/>
                    </a:cubicBezTo>
                    <a:cubicBezTo>
                      <a:pt x="1060" y="446"/>
                      <a:pt x="1102" y="760"/>
                      <a:pt x="955" y="927"/>
                    </a:cubicBezTo>
                    <a:cubicBezTo>
                      <a:pt x="839" y="1027"/>
                      <a:pt x="947" y="1167"/>
                      <a:pt x="1071" y="1167"/>
                    </a:cubicBezTo>
                    <a:cubicBezTo>
                      <a:pt x="1102" y="1167"/>
                      <a:pt x="1135" y="1158"/>
                      <a:pt x="1164" y="1137"/>
                    </a:cubicBezTo>
                    <a:cubicBezTo>
                      <a:pt x="1541" y="823"/>
                      <a:pt x="1374" y="153"/>
                      <a:pt x="934" y="28"/>
                    </a:cubicBezTo>
                    <a:cubicBezTo>
                      <a:pt x="875" y="9"/>
                      <a:pt x="817" y="0"/>
                      <a:pt x="76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17" name="Google Shape;15417;p43"/>
              <p:cNvSpPr/>
              <p:nvPr/>
            </p:nvSpPr>
            <p:spPr>
              <a:xfrm>
                <a:off x="3982350" y="3330275"/>
                <a:ext cx="32450" cy="25100"/>
              </a:xfrm>
              <a:custGeom>
                <a:rect b="b" l="l" r="r" t="t"/>
                <a:pathLst>
                  <a:path extrusionOk="0" h="1004" w="1298">
                    <a:moveTo>
                      <a:pt x="621" y="0"/>
                    </a:moveTo>
                    <a:cubicBezTo>
                      <a:pt x="293" y="0"/>
                      <a:pt x="0" y="289"/>
                      <a:pt x="0" y="621"/>
                    </a:cubicBezTo>
                    <a:cubicBezTo>
                      <a:pt x="0" y="705"/>
                      <a:pt x="63" y="747"/>
                      <a:pt x="126" y="747"/>
                    </a:cubicBezTo>
                    <a:cubicBezTo>
                      <a:pt x="189" y="747"/>
                      <a:pt x="251" y="705"/>
                      <a:pt x="251" y="621"/>
                    </a:cubicBezTo>
                    <a:cubicBezTo>
                      <a:pt x="268" y="456"/>
                      <a:pt x="415" y="290"/>
                      <a:pt x="580" y="290"/>
                    </a:cubicBezTo>
                    <a:cubicBezTo>
                      <a:pt x="623" y="290"/>
                      <a:pt x="668" y="302"/>
                      <a:pt x="712" y="328"/>
                    </a:cubicBezTo>
                    <a:cubicBezTo>
                      <a:pt x="858" y="412"/>
                      <a:pt x="900" y="663"/>
                      <a:pt x="816" y="810"/>
                    </a:cubicBezTo>
                    <a:cubicBezTo>
                      <a:pt x="771" y="901"/>
                      <a:pt x="847" y="1004"/>
                      <a:pt x="933" y="1004"/>
                    </a:cubicBezTo>
                    <a:cubicBezTo>
                      <a:pt x="965" y="1004"/>
                      <a:pt x="997" y="990"/>
                      <a:pt x="1026" y="956"/>
                    </a:cubicBezTo>
                    <a:cubicBezTo>
                      <a:pt x="1298" y="684"/>
                      <a:pt x="1172" y="182"/>
                      <a:pt x="816" y="35"/>
                    </a:cubicBezTo>
                    <a:cubicBezTo>
                      <a:pt x="751" y="11"/>
                      <a:pt x="686" y="0"/>
                      <a:pt x="62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18" name="Google Shape;15418;p43"/>
              <p:cNvSpPr/>
              <p:nvPr/>
            </p:nvSpPr>
            <p:spPr>
              <a:xfrm>
                <a:off x="3862550" y="3109625"/>
                <a:ext cx="29850" cy="38325"/>
              </a:xfrm>
              <a:custGeom>
                <a:rect b="b" l="l" r="r" t="t"/>
                <a:pathLst>
                  <a:path extrusionOk="0" h="1533" w="1194">
                    <a:moveTo>
                      <a:pt x="675" y="1"/>
                    </a:moveTo>
                    <a:cubicBezTo>
                      <a:pt x="660" y="1"/>
                      <a:pt x="645" y="4"/>
                      <a:pt x="629" y="11"/>
                    </a:cubicBezTo>
                    <a:cubicBezTo>
                      <a:pt x="273" y="157"/>
                      <a:pt x="1" y="534"/>
                      <a:pt x="105" y="931"/>
                    </a:cubicBezTo>
                    <a:cubicBezTo>
                      <a:pt x="179" y="1280"/>
                      <a:pt x="510" y="1532"/>
                      <a:pt x="859" y="1532"/>
                    </a:cubicBezTo>
                    <a:cubicBezTo>
                      <a:pt x="907" y="1532"/>
                      <a:pt x="956" y="1527"/>
                      <a:pt x="1005" y="1517"/>
                    </a:cubicBezTo>
                    <a:cubicBezTo>
                      <a:pt x="1193" y="1475"/>
                      <a:pt x="1131" y="1224"/>
                      <a:pt x="963" y="1203"/>
                    </a:cubicBezTo>
                    <a:cubicBezTo>
                      <a:pt x="733" y="1182"/>
                      <a:pt x="482" y="1078"/>
                      <a:pt x="419" y="848"/>
                    </a:cubicBezTo>
                    <a:cubicBezTo>
                      <a:pt x="357" y="597"/>
                      <a:pt x="524" y="366"/>
                      <a:pt x="733" y="262"/>
                    </a:cubicBezTo>
                    <a:cubicBezTo>
                      <a:pt x="864" y="206"/>
                      <a:pt x="795" y="1"/>
                      <a:pt x="6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19" name="Google Shape;15419;p43"/>
              <p:cNvSpPr/>
              <p:nvPr/>
            </p:nvSpPr>
            <p:spPr>
              <a:xfrm>
                <a:off x="3853075" y="3172925"/>
                <a:ext cx="32000" cy="28650"/>
              </a:xfrm>
              <a:custGeom>
                <a:rect b="b" l="l" r="r" t="t"/>
                <a:pathLst>
                  <a:path extrusionOk="0" h="1146" w="1280">
                    <a:moveTo>
                      <a:pt x="585" y="0"/>
                    </a:moveTo>
                    <a:cubicBezTo>
                      <a:pt x="364" y="0"/>
                      <a:pt x="143" y="115"/>
                      <a:pt x="45" y="324"/>
                    </a:cubicBezTo>
                    <a:cubicBezTo>
                      <a:pt x="1" y="398"/>
                      <a:pt x="71" y="472"/>
                      <a:pt x="139" y="472"/>
                    </a:cubicBezTo>
                    <a:cubicBezTo>
                      <a:pt x="167" y="472"/>
                      <a:pt x="194" y="460"/>
                      <a:pt x="212" y="429"/>
                    </a:cubicBezTo>
                    <a:cubicBezTo>
                      <a:pt x="287" y="304"/>
                      <a:pt x="437" y="224"/>
                      <a:pt x="580" y="224"/>
                    </a:cubicBezTo>
                    <a:cubicBezTo>
                      <a:pt x="678" y="224"/>
                      <a:pt x="773" y="261"/>
                      <a:pt x="840" y="345"/>
                    </a:cubicBezTo>
                    <a:cubicBezTo>
                      <a:pt x="987" y="513"/>
                      <a:pt x="861" y="826"/>
                      <a:pt x="673" y="931"/>
                    </a:cubicBezTo>
                    <a:cubicBezTo>
                      <a:pt x="559" y="969"/>
                      <a:pt x="618" y="1146"/>
                      <a:pt x="724" y="1146"/>
                    </a:cubicBezTo>
                    <a:cubicBezTo>
                      <a:pt x="734" y="1146"/>
                      <a:pt x="745" y="1144"/>
                      <a:pt x="756" y="1140"/>
                    </a:cubicBezTo>
                    <a:cubicBezTo>
                      <a:pt x="1133" y="994"/>
                      <a:pt x="1280" y="492"/>
                      <a:pt x="1008" y="178"/>
                    </a:cubicBezTo>
                    <a:cubicBezTo>
                      <a:pt x="895" y="57"/>
                      <a:pt x="740" y="0"/>
                      <a:pt x="58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20" name="Google Shape;15420;p43"/>
              <p:cNvSpPr/>
              <p:nvPr/>
            </p:nvSpPr>
            <p:spPr>
              <a:xfrm>
                <a:off x="3827400" y="3383200"/>
                <a:ext cx="31275" cy="15450"/>
              </a:xfrm>
              <a:custGeom>
                <a:rect b="b" l="l" r="r" t="t"/>
                <a:pathLst>
                  <a:path extrusionOk="0" h="618" w="1251">
                    <a:moveTo>
                      <a:pt x="700" y="0"/>
                    </a:moveTo>
                    <a:cubicBezTo>
                      <a:pt x="402" y="0"/>
                      <a:pt x="87" y="179"/>
                      <a:pt x="26" y="471"/>
                    </a:cubicBezTo>
                    <a:cubicBezTo>
                      <a:pt x="1" y="559"/>
                      <a:pt x="67" y="617"/>
                      <a:pt x="132" y="617"/>
                    </a:cubicBezTo>
                    <a:cubicBezTo>
                      <a:pt x="175" y="617"/>
                      <a:pt x="218" y="592"/>
                      <a:pt x="235" y="534"/>
                    </a:cubicBezTo>
                    <a:cubicBezTo>
                      <a:pt x="301" y="347"/>
                      <a:pt x="460" y="264"/>
                      <a:pt x="626" y="264"/>
                    </a:cubicBezTo>
                    <a:cubicBezTo>
                      <a:pt x="775" y="264"/>
                      <a:pt x="931" y="331"/>
                      <a:pt x="1030" y="450"/>
                    </a:cubicBezTo>
                    <a:cubicBezTo>
                      <a:pt x="1056" y="475"/>
                      <a:pt x="1082" y="486"/>
                      <a:pt x="1107" y="486"/>
                    </a:cubicBezTo>
                    <a:cubicBezTo>
                      <a:pt x="1186" y="486"/>
                      <a:pt x="1250" y="383"/>
                      <a:pt x="1219" y="304"/>
                    </a:cubicBezTo>
                    <a:cubicBezTo>
                      <a:pt x="1122" y="93"/>
                      <a:pt x="916" y="0"/>
                      <a:pt x="70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21" name="Google Shape;15421;p43"/>
              <p:cNvSpPr/>
              <p:nvPr/>
            </p:nvSpPr>
            <p:spPr>
              <a:xfrm>
                <a:off x="3815275" y="3078250"/>
                <a:ext cx="39275" cy="16950"/>
              </a:xfrm>
              <a:custGeom>
                <a:rect b="b" l="l" r="r" t="t"/>
                <a:pathLst>
                  <a:path extrusionOk="0" h="678" w="1571">
                    <a:moveTo>
                      <a:pt x="144" y="0"/>
                    </a:moveTo>
                    <a:cubicBezTo>
                      <a:pt x="75" y="0"/>
                      <a:pt x="0" y="89"/>
                      <a:pt x="30" y="178"/>
                    </a:cubicBezTo>
                    <a:cubicBezTo>
                      <a:pt x="179" y="502"/>
                      <a:pt x="515" y="678"/>
                      <a:pt x="851" y="678"/>
                    </a:cubicBezTo>
                    <a:cubicBezTo>
                      <a:pt x="1078" y="678"/>
                      <a:pt x="1305" y="598"/>
                      <a:pt x="1473" y="429"/>
                    </a:cubicBezTo>
                    <a:cubicBezTo>
                      <a:pt x="1571" y="347"/>
                      <a:pt x="1492" y="228"/>
                      <a:pt x="1392" y="228"/>
                    </a:cubicBezTo>
                    <a:cubicBezTo>
                      <a:pt x="1364" y="228"/>
                      <a:pt x="1334" y="238"/>
                      <a:pt x="1306" y="261"/>
                    </a:cubicBezTo>
                    <a:cubicBezTo>
                      <a:pt x="1181" y="355"/>
                      <a:pt x="1030" y="399"/>
                      <a:pt x="877" y="399"/>
                    </a:cubicBezTo>
                    <a:cubicBezTo>
                      <a:pt x="621" y="399"/>
                      <a:pt x="362" y="275"/>
                      <a:pt x="218" y="52"/>
                    </a:cubicBezTo>
                    <a:cubicBezTo>
                      <a:pt x="200" y="15"/>
                      <a:pt x="172" y="0"/>
                      <a:pt x="14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22" name="Google Shape;15422;p43"/>
              <p:cNvSpPr/>
              <p:nvPr/>
            </p:nvSpPr>
            <p:spPr>
              <a:xfrm>
                <a:off x="3789850" y="2764975"/>
                <a:ext cx="23475" cy="34400"/>
              </a:xfrm>
              <a:custGeom>
                <a:rect b="b" l="l" r="r" t="t"/>
                <a:pathLst>
                  <a:path extrusionOk="0" h="1376" w="939">
                    <a:moveTo>
                      <a:pt x="424" y="0"/>
                    </a:moveTo>
                    <a:cubicBezTo>
                      <a:pt x="379" y="0"/>
                      <a:pt x="336" y="21"/>
                      <a:pt x="314" y="71"/>
                    </a:cubicBezTo>
                    <a:lnTo>
                      <a:pt x="21" y="678"/>
                    </a:lnTo>
                    <a:cubicBezTo>
                      <a:pt x="0" y="740"/>
                      <a:pt x="0" y="824"/>
                      <a:pt x="63" y="887"/>
                    </a:cubicBezTo>
                    <a:cubicBezTo>
                      <a:pt x="252" y="1054"/>
                      <a:pt x="461" y="1201"/>
                      <a:pt x="670" y="1347"/>
                    </a:cubicBezTo>
                    <a:cubicBezTo>
                      <a:pt x="694" y="1367"/>
                      <a:pt x="719" y="1376"/>
                      <a:pt x="744" y="1376"/>
                    </a:cubicBezTo>
                    <a:cubicBezTo>
                      <a:pt x="849" y="1376"/>
                      <a:pt x="939" y="1222"/>
                      <a:pt x="837" y="1138"/>
                    </a:cubicBezTo>
                    <a:cubicBezTo>
                      <a:pt x="691" y="991"/>
                      <a:pt x="524" y="845"/>
                      <a:pt x="356" y="719"/>
                    </a:cubicBezTo>
                    <a:lnTo>
                      <a:pt x="565" y="175"/>
                    </a:lnTo>
                    <a:cubicBezTo>
                      <a:pt x="607" y="79"/>
                      <a:pt x="511" y="0"/>
                      <a:pt x="42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23" name="Google Shape;15423;p43"/>
              <p:cNvSpPr/>
              <p:nvPr/>
            </p:nvSpPr>
            <p:spPr>
              <a:xfrm>
                <a:off x="3785675" y="3354150"/>
                <a:ext cx="31575" cy="24125"/>
              </a:xfrm>
              <a:custGeom>
                <a:rect b="b" l="l" r="r" t="t"/>
                <a:pathLst>
                  <a:path extrusionOk="0" h="965" w="1263">
                    <a:moveTo>
                      <a:pt x="126" y="1"/>
                    </a:moveTo>
                    <a:cubicBezTo>
                      <a:pt x="63" y="1"/>
                      <a:pt x="0" y="43"/>
                      <a:pt x="0" y="127"/>
                    </a:cubicBezTo>
                    <a:cubicBezTo>
                      <a:pt x="0" y="315"/>
                      <a:pt x="0" y="524"/>
                      <a:pt x="0" y="712"/>
                    </a:cubicBezTo>
                    <a:cubicBezTo>
                      <a:pt x="0" y="796"/>
                      <a:pt x="42" y="838"/>
                      <a:pt x="105" y="859"/>
                    </a:cubicBezTo>
                    <a:cubicBezTo>
                      <a:pt x="286" y="927"/>
                      <a:pt x="467" y="964"/>
                      <a:pt x="648" y="964"/>
                    </a:cubicBezTo>
                    <a:cubicBezTo>
                      <a:pt x="802" y="964"/>
                      <a:pt x="955" y="937"/>
                      <a:pt x="1109" y="880"/>
                    </a:cubicBezTo>
                    <a:cubicBezTo>
                      <a:pt x="1263" y="803"/>
                      <a:pt x="1222" y="603"/>
                      <a:pt x="1069" y="603"/>
                    </a:cubicBezTo>
                    <a:cubicBezTo>
                      <a:pt x="1055" y="603"/>
                      <a:pt x="1041" y="604"/>
                      <a:pt x="1025" y="608"/>
                    </a:cubicBezTo>
                    <a:cubicBezTo>
                      <a:pt x="900" y="629"/>
                      <a:pt x="779" y="639"/>
                      <a:pt x="659" y="639"/>
                    </a:cubicBezTo>
                    <a:cubicBezTo>
                      <a:pt x="539" y="639"/>
                      <a:pt x="419" y="629"/>
                      <a:pt x="293" y="608"/>
                    </a:cubicBezTo>
                    <a:cubicBezTo>
                      <a:pt x="272" y="440"/>
                      <a:pt x="272" y="273"/>
                      <a:pt x="251" y="127"/>
                    </a:cubicBezTo>
                    <a:cubicBezTo>
                      <a:pt x="251" y="43"/>
                      <a:pt x="188" y="1"/>
                      <a:pt x="12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24" name="Google Shape;15424;p43"/>
              <p:cNvSpPr/>
              <p:nvPr/>
            </p:nvSpPr>
            <p:spPr>
              <a:xfrm>
                <a:off x="3731275" y="2731725"/>
                <a:ext cx="30075" cy="28400"/>
              </a:xfrm>
              <a:custGeom>
                <a:rect b="b" l="l" r="r" t="t"/>
                <a:pathLst>
                  <a:path extrusionOk="0" h="1136" w="1203">
                    <a:moveTo>
                      <a:pt x="473" y="0"/>
                    </a:moveTo>
                    <a:cubicBezTo>
                      <a:pt x="450" y="0"/>
                      <a:pt x="424" y="6"/>
                      <a:pt x="398" y="20"/>
                    </a:cubicBezTo>
                    <a:cubicBezTo>
                      <a:pt x="105" y="187"/>
                      <a:pt x="0" y="627"/>
                      <a:pt x="230" y="899"/>
                    </a:cubicBezTo>
                    <a:cubicBezTo>
                      <a:pt x="342" y="1044"/>
                      <a:pt x="548" y="1135"/>
                      <a:pt x="742" y="1135"/>
                    </a:cubicBezTo>
                    <a:cubicBezTo>
                      <a:pt x="912" y="1135"/>
                      <a:pt x="1073" y="1065"/>
                      <a:pt x="1151" y="899"/>
                    </a:cubicBezTo>
                    <a:cubicBezTo>
                      <a:pt x="1202" y="796"/>
                      <a:pt x="1128" y="694"/>
                      <a:pt x="1030" y="694"/>
                    </a:cubicBezTo>
                    <a:cubicBezTo>
                      <a:pt x="1009" y="694"/>
                      <a:pt x="986" y="699"/>
                      <a:pt x="962" y="710"/>
                    </a:cubicBezTo>
                    <a:cubicBezTo>
                      <a:pt x="878" y="759"/>
                      <a:pt x="772" y="807"/>
                      <a:pt x="674" y="807"/>
                    </a:cubicBezTo>
                    <a:cubicBezTo>
                      <a:pt x="602" y="807"/>
                      <a:pt x="534" y="781"/>
                      <a:pt x="481" y="710"/>
                    </a:cubicBezTo>
                    <a:cubicBezTo>
                      <a:pt x="356" y="585"/>
                      <a:pt x="398" y="355"/>
                      <a:pt x="544" y="250"/>
                    </a:cubicBezTo>
                    <a:cubicBezTo>
                      <a:pt x="649" y="162"/>
                      <a:pt x="593" y="0"/>
                      <a:pt x="47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25" name="Google Shape;15425;p43"/>
              <p:cNvSpPr/>
              <p:nvPr/>
            </p:nvSpPr>
            <p:spPr>
              <a:xfrm>
                <a:off x="3722925" y="2777125"/>
                <a:ext cx="36600" cy="25750"/>
              </a:xfrm>
              <a:custGeom>
                <a:rect b="b" l="l" r="r" t="t"/>
                <a:pathLst>
                  <a:path extrusionOk="0" h="1030" w="1464">
                    <a:moveTo>
                      <a:pt x="640" y="0"/>
                    </a:moveTo>
                    <a:cubicBezTo>
                      <a:pt x="382" y="0"/>
                      <a:pt x="133" y="156"/>
                      <a:pt x="41" y="401"/>
                    </a:cubicBezTo>
                    <a:cubicBezTo>
                      <a:pt x="0" y="482"/>
                      <a:pt x="65" y="537"/>
                      <a:pt x="139" y="537"/>
                    </a:cubicBezTo>
                    <a:cubicBezTo>
                      <a:pt x="179" y="537"/>
                      <a:pt x="221" y="521"/>
                      <a:pt x="250" y="484"/>
                    </a:cubicBezTo>
                    <a:cubicBezTo>
                      <a:pt x="323" y="368"/>
                      <a:pt x="466" y="283"/>
                      <a:pt x="609" y="283"/>
                    </a:cubicBezTo>
                    <a:cubicBezTo>
                      <a:pt x="673" y="283"/>
                      <a:pt x="737" y="299"/>
                      <a:pt x="794" y="338"/>
                    </a:cubicBezTo>
                    <a:cubicBezTo>
                      <a:pt x="878" y="401"/>
                      <a:pt x="920" y="484"/>
                      <a:pt x="941" y="589"/>
                    </a:cubicBezTo>
                    <a:cubicBezTo>
                      <a:pt x="962" y="694"/>
                      <a:pt x="920" y="777"/>
                      <a:pt x="899" y="882"/>
                    </a:cubicBezTo>
                    <a:cubicBezTo>
                      <a:pt x="899" y="978"/>
                      <a:pt x="971" y="1029"/>
                      <a:pt x="1050" y="1029"/>
                    </a:cubicBezTo>
                    <a:cubicBezTo>
                      <a:pt x="1092" y="1029"/>
                      <a:pt x="1135" y="1015"/>
                      <a:pt x="1171" y="987"/>
                    </a:cubicBezTo>
                    <a:cubicBezTo>
                      <a:pt x="1464" y="736"/>
                      <a:pt x="1192" y="192"/>
                      <a:pt x="920" y="66"/>
                    </a:cubicBezTo>
                    <a:cubicBezTo>
                      <a:pt x="830" y="21"/>
                      <a:pt x="734" y="0"/>
                      <a:pt x="64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26" name="Google Shape;15426;p43"/>
              <p:cNvSpPr/>
              <p:nvPr/>
            </p:nvSpPr>
            <p:spPr>
              <a:xfrm>
                <a:off x="3468675" y="2180625"/>
                <a:ext cx="817100" cy="1340975"/>
              </a:xfrm>
              <a:custGeom>
                <a:rect b="b" l="l" r="r" t="t"/>
                <a:pathLst>
                  <a:path extrusionOk="0" h="53639" w="32684">
                    <a:moveTo>
                      <a:pt x="12969" y="562"/>
                    </a:moveTo>
                    <a:cubicBezTo>
                      <a:pt x="15076" y="562"/>
                      <a:pt x="17101" y="2203"/>
                      <a:pt x="17513" y="4593"/>
                    </a:cubicBezTo>
                    <a:cubicBezTo>
                      <a:pt x="17438" y="4580"/>
                      <a:pt x="17356" y="4571"/>
                      <a:pt x="17274" y="4571"/>
                    </a:cubicBezTo>
                    <a:cubicBezTo>
                      <a:pt x="17083" y="4571"/>
                      <a:pt x="16896" y="4620"/>
                      <a:pt x="16823" y="4781"/>
                    </a:cubicBezTo>
                    <a:cubicBezTo>
                      <a:pt x="16760" y="4906"/>
                      <a:pt x="16802" y="5053"/>
                      <a:pt x="16928" y="5074"/>
                    </a:cubicBezTo>
                    <a:cubicBezTo>
                      <a:pt x="16966" y="5087"/>
                      <a:pt x="17004" y="5092"/>
                      <a:pt x="17042" y="5092"/>
                    </a:cubicBezTo>
                    <a:cubicBezTo>
                      <a:pt x="17178" y="5092"/>
                      <a:pt x="17313" y="5030"/>
                      <a:pt x="17448" y="5030"/>
                    </a:cubicBezTo>
                    <a:cubicBezTo>
                      <a:pt x="17463" y="5030"/>
                      <a:pt x="17478" y="5030"/>
                      <a:pt x="17492" y="5032"/>
                    </a:cubicBezTo>
                    <a:cubicBezTo>
                      <a:pt x="17555" y="5053"/>
                      <a:pt x="17618" y="5074"/>
                      <a:pt x="17660" y="5095"/>
                    </a:cubicBezTo>
                    <a:cubicBezTo>
                      <a:pt x="17702" y="5137"/>
                      <a:pt x="17764" y="5158"/>
                      <a:pt x="17827" y="5178"/>
                    </a:cubicBezTo>
                    <a:cubicBezTo>
                      <a:pt x="17890" y="5220"/>
                      <a:pt x="17953" y="5262"/>
                      <a:pt x="18016" y="5325"/>
                    </a:cubicBezTo>
                    <a:cubicBezTo>
                      <a:pt x="18048" y="5377"/>
                      <a:pt x="18093" y="5399"/>
                      <a:pt x="18137" y="5399"/>
                    </a:cubicBezTo>
                    <a:cubicBezTo>
                      <a:pt x="18233" y="5399"/>
                      <a:pt x="18324" y="5294"/>
                      <a:pt x="18267" y="5178"/>
                    </a:cubicBezTo>
                    <a:cubicBezTo>
                      <a:pt x="18204" y="5074"/>
                      <a:pt x="18141" y="4969"/>
                      <a:pt x="18057" y="4906"/>
                    </a:cubicBezTo>
                    <a:cubicBezTo>
                      <a:pt x="18225" y="4174"/>
                      <a:pt x="18309" y="3525"/>
                      <a:pt x="19041" y="3107"/>
                    </a:cubicBezTo>
                    <a:cubicBezTo>
                      <a:pt x="19316" y="2948"/>
                      <a:pt x="19615" y="2876"/>
                      <a:pt x="19914" y="2876"/>
                    </a:cubicBezTo>
                    <a:cubicBezTo>
                      <a:pt x="20363" y="2876"/>
                      <a:pt x="20810" y="3040"/>
                      <a:pt x="21175" y="3316"/>
                    </a:cubicBezTo>
                    <a:cubicBezTo>
                      <a:pt x="21175" y="3337"/>
                      <a:pt x="21175" y="3358"/>
                      <a:pt x="21175" y="3379"/>
                    </a:cubicBezTo>
                    <a:cubicBezTo>
                      <a:pt x="21151" y="3556"/>
                      <a:pt x="21281" y="3647"/>
                      <a:pt x="21421" y="3647"/>
                    </a:cubicBezTo>
                    <a:cubicBezTo>
                      <a:pt x="21529" y="3647"/>
                      <a:pt x="21643" y="3593"/>
                      <a:pt x="21698" y="3484"/>
                    </a:cubicBezTo>
                    <a:cubicBezTo>
                      <a:pt x="21719" y="3463"/>
                      <a:pt x="21719" y="3421"/>
                      <a:pt x="21719" y="3379"/>
                    </a:cubicBezTo>
                    <a:cubicBezTo>
                      <a:pt x="21866" y="2270"/>
                      <a:pt x="22096" y="973"/>
                      <a:pt x="23351" y="659"/>
                    </a:cubicBezTo>
                    <a:cubicBezTo>
                      <a:pt x="23525" y="612"/>
                      <a:pt x="23695" y="590"/>
                      <a:pt x="23857" y="590"/>
                    </a:cubicBezTo>
                    <a:cubicBezTo>
                      <a:pt x="24920" y="590"/>
                      <a:pt x="25678" y="1545"/>
                      <a:pt x="25569" y="2689"/>
                    </a:cubicBezTo>
                    <a:cubicBezTo>
                      <a:pt x="25553" y="2865"/>
                      <a:pt x="25710" y="2968"/>
                      <a:pt x="25860" y="2968"/>
                    </a:cubicBezTo>
                    <a:cubicBezTo>
                      <a:pt x="25905" y="2968"/>
                      <a:pt x="25949" y="2959"/>
                      <a:pt x="25987" y="2940"/>
                    </a:cubicBezTo>
                    <a:cubicBezTo>
                      <a:pt x="26487" y="2709"/>
                      <a:pt x="26969" y="2606"/>
                      <a:pt x="27418" y="2606"/>
                    </a:cubicBezTo>
                    <a:cubicBezTo>
                      <a:pt x="29866" y="2606"/>
                      <a:pt x="31358" y="5668"/>
                      <a:pt x="29607" y="7878"/>
                    </a:cubicBezTo>
                    <a:cubicBezTo>
                      <a:pt x="29628" y="7585"/>
                      <a:pt x="29607" y="7334"/>
                      <a:pt x="29524" y="7082"/>
                    </a:cubicBezTo>
                    <a:cubicBezTo>
                      <a:pt x="29496" y="6983"/>
                      <a:pt x="29418" y="6938"/>
                      <a:pt x="29338" y="6938"/>
                    </a:cubicBezTo>
                    <a:cubicBezTo>
                      <a:pt x="29234" y="6938"/>
                      <a:pt x="29126" y="7015"/>
                      <a:pt x="29126" y="7145"/>
                    </a:cubicBezTo>
                    <a:cubicBezTo>
                      <a:pt x="29105" y="7417"/>
                      <a:pt x="29147" y="7689"/>
                      <a:pt x="29147" y="7961"/>
                    </a:cubicBezTo>
                    <a:cubicBezTo>
                      <a:pt x="29063" y="8066"/>
                      <a:pt x="29042" y="8233"/>
                      <a:pt x="29126" y="8359"/>
                    </a:cubicBezTo>
                    <a:cubicBezTo>
                      <a:pt x="29105" y="8610"/>
                      <a:pt x="29084" y="8861"/>
                      <a:pt x="29042" y="9133"/>
                    </a:cubicBezTo>
                    <a:cubicBezTo>
                      <a:pt x="29017" y="9258"/>
                      <a:pt x="29119" y="9338"/>
                      <a:pt x="29218" y="9338"/>
                    </a:cubicBezTo>
                    <a:cubicBezTo>
                      <a:pt x="29286" y="9338"/>
                      <a:pt x="29352" y="9301"/>
                      <a:pt x="29377" y="9217"/>
                    </a:cubicBezTo>
                    <a:cubicBezTo>
                      <a:pt x="29440" y="9007"/>
                      <a:pt x="29503" y="8777"/>
                      <a:pt x="29544" y="8547"/>
                    </a:cubicBezTo>
                    <a:cubicBezTo>
                      <a:pt x="31323" y="9259"/>
                      <a:pt x="32034" y="11435"/>
                      <a:pt x="31072" y="13129"/>
                    </a:cubicBezTo>
                    <a:cubicBezTo>
                      <a:pt x="30674" y="13883"/>
                      <a:pt x="30047" y="14510"/>
                      <a:pt x="29293" y="14908"/>
                    </a:cubicBezTo>
                    <a:cubicBezTo>
                      <a:pt x="28912" y="15106"/>
                      <a:pt x="28356" y="15230"/>
                      <a:pt x="27813" y="15230"/>
                    </a:cubicBezTo>
                    <a:cubicBezTo>
                      <a:pt x="26746" y="15230"/>
                      <a:pt x="25725" y="14753"/>
                      <a:pt x="26155" y="13422"/>
                    </a:cubicBezTo>
                    <a:cubicBezTo>
                      <a:pt x="26214" y="13231"/>
                      <a:pt x="26055" y="13091"/>
                      <a:pt x="25890" y="13091"/>
                    </a:cubicBezTo>
                    <a:cubicBezTo>
                      <a:pt x="25820" y="13091"/>
                      <a:pt x="25750" y="13116"/>
                      <a:pt x="25695" y="13171"/>
                    </a:cubicBezTo>
                    <a:cubicBezTo>
                      <a:pt x="25206" y="13389"/>
                      <a:pt x="24823" y="13498"/>
                      <a:pt x="24547" y="13498"/>
                    </a:cubicBezTo>
                    <a:cubicBezTo>
                      <a:pt x="24161" y="13498"/>
                      <a:pt x="23984" y="13285"/>
                      <a:pt x="24021" y="12857"/>
                    </a:cubicBezTo>
                    <a:cubicBezTo>
                      <a:pt x="23979" y="12606"/>
                      <a:pt x="24000" y="12376"/>
                      <a:pt x="24063" y="12125"/>
                    </a:cubicBezTo>
                    <a:cubicBezTo>
                      <a:pt x="24241" y="12184"/>
                      <a:pt x="24459" y="12237"/>
                      <a:pt x="24661" y="12237"/>
                    </a:cubicBezTo>
                    <a:cubicBezTo>
                      <a:pt x="24814" y="12237"/>
                      <a:pt x="24958" y="12207"/>
                      <a:pt x="25067" y="12125"/>
                    </a:cubicBezTo>
                    <a:cubicBezTo>
                      <a:pt x="25213" y="12041"/>
                      <a:pt x="25171" y="11853"/>
                      <a:pt x="25025" y="11790"/>
                    </a:cubicBezTo>
                    <a:cubicBezTo>
                      <a:pt x="24889" y="11738"/>
                      <a:pt x="24737" y="11733"/>
                      <a:pt x="24583" y="11733"/>
                    </a:cubicBezTo>
                    <a:cubicBezTo>
                      <a:pt x="24544" y="11733"/>
                      <a:pt x="24506" y="11733"/>
                      <a:pt x="24467" y="11733"/>
                    </a:cubicBezTo>
                    <a:cubicBezTo>
                      <a:pt x="24351" y="11733"/>
                      <a:pt x="24235" y="11730"/>
                      <a:pt x="24125" y="11707"/>
                    </a:cubicBezTo>
                    <a:cubicBezTo>
                      <a:pt x="23790" y="11623"/>
                      <a:pt x="23477" y="11456"/>
                      <a:pt x="23205" y="11246"/>
                    </a:cubicBezTo>
                    <a:cubicBezTo>
                      <a:pt x="23171" y="11217"/>
                      <a:pt x="23134" y="11205"/>
                      <a:pt x="23099" y="11205"/>
                    </a:cubicBezTo>
                    <a:cubicBezTo>
                      <a:pt x="22981" y="11205"/>
                      <a:pt x="22883" y="11343"/>
                      <a:pt x="22995" y="11456"/>
                    </a:cubicBezTo>
                    <a:cubicBezTo>
                      <a:pt x="23142" y="11623"/>
                      <a:pt x="23309" y="11769"/>
                      <a:pt x="23498" y="11874"/>
                    </a:cubicBezTo>
                    <a:cubicBezTo>
                      <a:pt x="23477" y="11895"/>
                      <a:pt x="23477" y="11895"/>
                      <a:pt x="23456" y="11916"/>
                    </a:cubicBezTo>
                    <a:cubicBezTo>
                      <a:pt x="22472" y="12918"/>
                      <a:pt x="21702" y="14119"/>
                      <a:pt x="20296" y="14119"/>
                    </a:cubicBezTo>
                    <a:cubicBezTo>
                      <a:pt x="20058" y="14119"/>
                      <a:pt x="19801" y="14084"/>
                      <a:pt x="19522" y="14008"/>
                    </a:cubicBezTo>
                    <a:cubicBezTo>
                      <a:pt x="18204" y="13632"/>
                      <a:pt x="16530" y="12648"/>
                      <a:pt x="15902" y="11414"/>
                    </a:cubicBezTo>
                    <a:cubicBezTo>
                      <a:pt x="15874" y="11349"/>
                      <a:pt x="15818" y="11321"/>
                      <a:pt x="15760" y="11321"/>
                    </a:cubicBezTo>
                    <a:cubicBezTo>
                      <a:pt x="15650" y="11321"/>
                      <a:pt x="15533" y="11423"/>
                      <a:pt x="15588" y="11560"/>
                    </a:cubicBezTo>
                    <a:cubicBezTo>
                      <a:pt x="15609" y="11623"/>
                      <a:pt x="15651" y="11707"/>
                      <a:pt x="15693" y="11790"/>
                    </a:cubicBezTo>
                    <a:cubicBezTo>
                      <a:pt x="15630" y="11811"/>
                      <a:pt x="15588" y="11853"/>
                      <a:pt x="15568" y="11916"/>
                    </a:cubicBezTo>
                    <a:cubicBezTo>
                      <a:pt x="15306" y="12688"/>
                      <a:pt x="14716" y="13215"/>
                      <a:pt x="14052" y="13215"/>
                    </a:cubicBezTo>
                    <a:cubicBezTo>
                      <a:pt x="13708" y="13215"/>
                      <a:pt x="13344" y="13074"/>
                      <a:pt x="12994" y="12753"/>
                    </a:cubicBezTo>
                    <a:cubicBezTo>
                      <a:pt x="12939" y="12704"/>
                      <a:pt x="12873" y="12682"/>
                      <a:pt x="12809" y="12682"/>
                    </a:cubicBezTo>
                    <a:cubicBezTo>
                      <a:pt x="12654" y="12682"/>
                      <a:pt x="12510" y="12811"/>
                      <a:pt x="12555" y="13004"/>
                    </a:cubicBezTo>
                    <a:cubicBezTo>
                      <a:pt x="12976" y="14643"/>
                      <a:pt x="11788" y="15891"/>
                      <a:pt x="10403" y="15891"/>
                    </a:cubicBezTo>
                    <a:cubicBezTo>
                      <a:pt x="10002" y="15891"/>
                      <a:pt x="9585" y="15787"/>
                      <a:pt x="9186" y="15557"/>
                    </a:cubicBezTo>
                    <a:cubicBezTo>
                      <a:pt x="9374" y="15431"/>
                      <a:pt x="9542" y="15222"/>
                      <a:pt x="9583" y="14992"/>
                    </a:cubicBezTo>
                    <a:cubicBezTo>
                      <a:pt x="9614" y="14871"/>
                      <a:pt x="9513" y="14782"/>
                      <a:pt x="9407" y="14782"/>
                    </a:cubicBezTo>
                    <a:cubicBezTo>
                      <a:pt x="9366" y="14782"/>
                      <a:pt x="9325" y="14795"/>
                      <a:pt x="9290" y="14824"/>
                    </a:cubicBezTo>
                    <a:cubicBezTo>
                      <a:pt x="9102" y="14971"/>
                      <a:pt x="8956" y="15159"/>
                      <a:pt x="8767" y="15285"/>
                    </a:cubicBezTo>
                    <a:cubicBezTo>
                      <a:pt x="8684" y="15285"/>
                      <a:pt x="8600" y="15326"/>
                      <a:pt x="8558" y="15410"/>
                    </a:cubicBezTo>
                    <a:cubicBezTo>
                      <a:pt x="8328" y="15494"/>
                      <a:pt x="8056" y="15515"/>
                      <a:pt x="7805" y="15515"/>
                    </a:cubicBezTo>
                    <a:cubicBezTo>
                      <a:pt x="7679" y="15515"/>
                      <a:pt x="7596" y="15703"/>
                      <a:pt x="7721" y="15766"/>
                    </a:cubicBezTo>
                    <a:cubicBezTo>
                      <a:pt x="7867" y="15827"/>
                      <a:pt x="8042" y="15859"/>
                      <a:pt x="8225" y="15859"/>
                    </a:cubicBezTo>
                    <a:cubicBezTo>
                      <a:pt x="8355" y="15859"/>
                      <a:pt x="8490" y="15843"/>
                      <a:pt x="8621" y="15808"/>
                    </a:cubicBezTo>
                    <a:lnTo>
                      <a:pt x="8621" y="15808"/>
                    </a:lnTo>
                    <a:cubicBezTo>
                      <a:pt x="8600" y="15849"/>
                      <a:pt x="8600" y="15891"/>
                      <a:pt x="8621" y="15954"/>
                    </a:cubicBezTo>
                    <a:cubicBezTo>
                      <a:pt x="9165" y="17084"/>
                      <a:pt x="7805" y="18172"/>
                      <a:pt x="6968" y="18549"/>
                    </a:cubicBezTo>
                    <a:cubicBezTo>
                      <a:pt x="6526" y="18738"/>
                      <a:pt x="6045" y="18851"/>
                      <a:pt x="5563" y="18851"/>
                    </a:cubicBezTo>
                    <a:cubicBezTo>
                      <a:pt x="5247" y="18851"/>
                      <a:pt x="4931" y="18803"/>
                      <a:pt x="4624" y="18695"/>
                    </a:cubicBezTo>
                    <a:cubicBezTo>
                      <a:pt x="2930" y="18109"/>
                      <a:pt x="2574" y="16310"/>
                      <a:pt x="2992" y="14782"/>
                    </a:cubicBezTo>
                    <a:cubicBezTo>
                      <a:pt x="3031" y="14627"/>
                      <a:pt x="2908" y="14508"/>
                      <a:pt x="2773" y="14508"/>
                    </a:cubicBezTo>
                    <a:cubicBezTo>
                      <a:pt x="2763" y="14508"/>
                      <a:pt x="2752" y="14509"/>
                      <a:pt x="2741" y="14510"/>
                    </a:cubicBezTo>
                    <a:cubicBezTo>
                      <a:pt x="2760" y="14453"/>
                      <a:pt x="2710" y="14361"/>
                      <a:pt x="2638" y="14361"/>
                    </a:cubicBezTo>
                    <a:cubicBezTo>
                      <a:pt x="2630" y="14361"/>
                      <a:pt x="2623" y="14362"/>
                      <a:pt x="2616" y="14364"/>
                    </a:cubicBezTo>
                    <a:cubicBezTo>
                      <a:pt x="2517" y="14403"/>
                      <a:pt x="2420" y="14422"/>
                      <a:pt x="2327" y="14422"/>
                    </a:cubicBezTo>
                    <a:cubicBezTo>
                      <a:pt x="1183" y="14422"/>
                      <a:pt x="507" y="11650"/>
                      <a:pt x="565" y="10953"/>
                    </a:cubicBezTo>
                    <a:cubicBezTo>
                      <a:pt x="659" y="9506"/>
                      <a:pt x="1851" y="8312"/>
                      <a:pt x="3291" y="8312"/>
                    </a:cubicBezTo>
                    <a:cubicBezTo>
                      <a:pt x="3454" y="8312"/>
                      <a:pt x="3620" y="8327"/>
                      <a:pt x="3788" y="8359"/>
                    </a:cubicBezTo>
                    <a:cubicBezTo>
                      <a:pt x="3814" y="8365"/>
                      <a:pt x="3839" y="8368"/>
                      <a:pt x="3862" y="8368"/>
                    </a:cubicBezTo>
                    <a:cubicBezTo>
                      <a:pt x="4162" y="8368"/>
                      <a:pt x="4264" y="7912"/>
                      <a:pt x="3934" y="7815"/>
                    </a:cubicBezTo>
                    <a:cubicBezTo>
                      <a:pt x="4101" y="7647"/>
                      <a:pt x="4269" y="7459"/>
                      <a:pt x="4457" y="7271"/>
                    </a:cubicBezTo>
                    <a:cubicBezTo>
                      <a:pt x="4485" y="7299"/>
                      <a:pt x="4518" y="7310"/>
                      <a:pt x="4551" y="7310"/>
                    </a:cubicBezTo>
                    <a:cubicBezTo>
                      <a:pt x="4591" y="7310"/>
                      <a:pt x="4632" y="7294"/>
                      <a:pt x="4666" y="7271"/>
                    </a:cubicBezTo>
                    <a:lnTo>
                      <a:pt x="4666" y="7271"/>
                    </a:lnTo>
                    <a:cubicBezTo>
                      <a:pt x="4645" y="7396"/>
                      <a:pt x="4666" y="7522"/>
                      <a:pt x="4687" y="7647"/>
                    </a:cubicBezTo>
                    <a:cubicBezTo>
                      <a:pt x="4706" y="7731"/>
                      <a:pt x="4778" y="7769"/>
                      <a:pt x="4851" y="7769"/>
                    </a:cubicBezTo>
                    <a:cubicBezTo>
                      <a:pt x="4942" y="7769"/>
                      <a:pt x="5034" y="7710"/>
                      <a:pt x="5022" y="7606"/>
                    </a:cubicBezTo>
                    <a:cubicBezTo>
                      <a:pt x="5001" y="7354"/>
                      <a:pt x="5064" y="7103"/>
                      <a:pt x="5168" y="6894"/>
                    </a:cubicBezTo>
                    <a:cubicBezTo>
                      <a:pt x="5168" y="6873"/>
                      <a:pt x="5168" y="6873"/>
                      <a:pt x="5168" y="6852"/>
                    </a:cubicBezTo>
                    <a:cubicBezTo>
                      <a:pt x="5189" y="6852"/>
                      <a:pt x="5189" y="6831"/>
                      <a:pt x="5189" y="6810"/>
                    </a:cubicBezTo>
                    <a:cubicBezTo>
                      <a:pt x="5336" y="6559"/>
                      <a:pt x="5545" y="6434"/>
                      <a:pt x="5754" y="6266"/>
                    </a:cubicBezTo>
                    <a:cubicBezTo>
                      <a:pt x="5923" y="6135"/>
                      <a:pt x="5873" y="5835"/>
                      <a:pt x="5665" y="5835"/>
                    </a:cubicBezTo>
                    <a:cubicBezTo>
                      <a:pt x="5641" y="5835"/>
                      <a:pt x="5615" y="5839"/>
                      <a:pt x="5587" y="5848"/>
                    </a:cubicBezTo>
                    <a:cubicBezTo>
                      <a:pt x="5294" y="5953"/>
                      <a:pt x="5064" y="6183"/>
                      <a:pt x="4917" y="6434"/>
                    </a:cubicBezTo>
                    <a:cubicBezTo>
                      <a:pt x="3536" y="5283"/>
                      <a:pt x="5106" y="3714"/>
                      <a:pt x="6466" y="3609"/>
                    </a:cubicBezTo>
                    <a:cubicBezTo>
                      <a:pt x="6526" y="3604"/>
                      <a:pt x="6583" y="3601"/>
                      <a:pt x="6639" y="3601"/>
                    </a:cubicBezTo>
                    <a:cubicBezTo>
                      <a:pt x="7208" y="3601"/>
                      <a:pt x="7585" y="3871"/>
                      <a:pt x="8119" y="3986"/>
                    </a:cubicBezTo>
                    <a:cubicBezTo>
                      <a:pt x="8212" y="4004"/>
                      <a:pt x="8305" y="4073"/>
                      <a:pt x="8398" y="4073"/>
                    </a:cubicBezTo>
                    <a:cubicBezTo>
                      <a:pt x="8410" y="4073"/>
                      <a:pt x="8421" y="4072"/>
                      <a:pt x="8433" y="4069"/>
                    </a:cubicBezTo>
                    <a:cubicBezTo>
                      <a:pt x="8600" y="4049"/>
                      <a:pt x="8705" y="3965"/>
                      <a:pt x="8809" y="3839"/>
                    </a:cubicBezTo>
                    <a:cubicBezTo>
                      <a:pt x="8893" y="3777"/>
                      <a:pt x="9165" y="3023"/>
                      <a:pt x="9165" y="2981"/>
                    </a:cubicBezTo>
                    <a:cubicBezTo>
                      <a:pt x="9332" y="2647"/>
                      <a:pt x="9562" y="2333"/>
                      <a:pt x="9814" y="2040"/>
                    </a:cubicBezTo>
                    <a:cubicBezTo>
                      <a:pt x="10741" y="1012"/>
                      <a:pt x="11866" y="562"/>
                      <a:pt x="12969" y="562"/>
                    </a:cubicBezTo>
                    <a:close/>
                    <a:moveTo>
                      <a:pt x="15965" y="12230"/>
                    </a:moveTo>
                    <a:cubicBezTo>
                      <a:pt x="16802" y="13443"/>
                      <a:pt x="18434" y="14406"/>
                      <a:pt x="19794" y="14657"/>
                    </a:cubicBezTo>
                    <a:cubicBezTo>
                      <a:pt x="19971" y="14689"/>
                      <a:pt x="20146" y="14705"/>
                      <a:pt x="20318" y="14705"/>
                    </a:cubicBezTo>
                    <a:cubicBezTo>
                      <a:pt x="21689" y="14705"/>
                      <a:pt x="22879" y="13717"/>
                      <a:pt x="23623" y="12564"/>
                    </a:cubicBezTo>
                    <a:lnTo>
                      <a:pt x="23623" y="12564"/>
                    </a:lnTo>
                    <a:cubicBezTo>
                      <a:pt x="23518" y="13108"/>
                      <a:pt x="23560" y="13715"/>
                      <a:pt x="24021" y="14071"/>
                    </a:cubicBezTo>
                    <a:cubicBezTo>
                      <a:pt x="24225" y="14233"/>
                      <a:pt x="24437" y="14298"/>
                      <a:pt x="24647" y="14298"/>
                    </a:cubicBezTo>
                    <a:cubicBezTo>
                      <a:pt x="24952" y="14298"/>
                      <a:pt x="25254" y="14161"/>
                      <a:pt x="25527" y="13987"/>
                    </a:cubicBezTo>
                    <a:cubicBezTo>
                      <a:pt x="25548" y="14364"/>
                      <a:pt x="25695" y="14741"/>
                      <a:pt x="25925" y="15054"/>
                    </a:cubicBezTo>
                    <a:cubicBezTo>
                      <a:pt x="25862" y="15117"/>
                      <a:pt x="25820" y="15201"/>
                      <a:pt x="25862" y="15305"/>
                    </a:cubicBezTo>
                    <a:cubicBezTo>
                      <a:pt x="26259" y="16917"/>
                      <a:pt x="26406" y="18570"/>
                      <a:pt x="26259" y="20202"/>
                    </a:cubicBezTo>
                    <a:cubicBezTo>
                      <a:pt x="26215" y="20168"/>
                      <a:pt x="26164" y="20146"/>
                      <a:pt x="26110" y="20146"/>
                    </a:cubicBezTo>
                    <a:cubicBezTo>
                      <a:pt x="26064" y="20146"/>
                      <a:pt x="26015" y="20163"/>
                      <a:pt x="25967" y="20202"/>
                    </a:cubicBezTo>
                    <a:cubicBezTo>
                      <a:pt x="25018" y="20934"/>
                      <a:pt x="23921" y="21202"/>
                      <a:pt x="22761" y="21202"/>
                    </a:cubicBezTo>
                    <a:cubicBezTo>
                      <a:pt x="20210" y="21202"/>
                      <a:pt x="17358" y="19903"/>
                      <a:pt x="15128" y="19386"/>
                    </a:cubicBezTo>
                    <a:cubicBezTo>
                      <a:pt x="13897" y="19106"/>
                      <a:pt x="12612" y="18918"/>
                      <a:pt x="11340" y="18918"/>
                    </a:cubicBezTo>
                    <a:cubicBezTo>
                      <a:pt x="9564" y="18918"/>
                      <a:pt x="7814" y="19285"/>
                      <a:pt x="6277" y="20285"/>
                    </a:cubicBezTo>
                    <a:cubicBezTo>
                      <a:pt x="6110" y="19992"/>
                      <a:pt x="5943" y="19699"/>
                      <a:pt x="5754" y="19406"/>
                    </a:cubicBezTo>
                    <a:cubicBezTo>
                      <a:pt x="7533" y="19239"/>
                      <a:pt x="10023" y="17670"/>
                      <a:pt x="8893" y="15787"/>
                    </a:cubicBezTo>
                    <a:cubicBezTo>
                      <a:pt x="8872" y="15787"/>
                      <a:pt x="8872" y="15787"/>
                      <a:pt x="8872" y="15766"/>
                    </a:cubicBezTo>
                    <a:lnTo>
                      <a:pt x="8872" y="15766"/>
                    </a:lnTo>
                    <a:cubicBezTo>
                      <a:pt x="9388" y="16161"/>
                      <a:pt x="9951" y="16337"/>
                      <a:pt x="10494" y="16337"/>
                    </a:cubicBezTo>
                    <a:cubicBezTo>
                      <a:pt x="11933" y="16337"/>
                      <a:pt x="13232" y="15105"/>
                      <a:pt x="13140" y="13464"/>
                    </a:cubicBezTo>
                    <a:lnTo>
                      <a:pt x="13140" y="13464"/>
                    </a:lnTo>
                    <a:cubicBezTo>
                      <a:pt x="13454" y="13621"/>
                      <a:pt x="13789" y="13697"/>
                      <a:pt x="14115" y="13697"/>
                    </a:cubicBezTo>
                    <a:cubicBezTo>
                      <a:pt x="14963" y="13697"/>
                      <a:pt x="15753" y="13182"/>
                      <a:pt x="15965" y="12230"/>
                    </a:cubicBezTo>
                    <a:close/>
                    <a:moveTo>
                      <a:pt x="11080" y="19484"/>
                    </a:moveTo>
                    <a:cubicBezTo>
                      <a:pt x="13358" y="19484"/>
                      <a:pt x="15671" y="20111"/>
                      <a:pt x="17911" y="20767"/>
                    </a:cubicBezTo>
                    <a:cubicBezTo>
                      <a:pt x="19491" y="21223"/>
                      <a:pt x="21231" y="21767"/>
                      <a:pt x="22899" y="21767"/>
                    </a:cubicBezTo>
                    <a:cubicBezTo>
                      <a:pt x="24059" y="21767"/>
                      <a:pt x="25184" y="21504"/>
                      <a:pt x="26197" y="20767"/>
                    </a:cubicBezTo>
                    <a:lnTo>
                      <a:pt x="26197" y="20767"/>
                    </a:lnTo>
                    <a:cubicBezTo>
                      <a:pt x="26092" y="21583"/>
                      <a:pt x="25925" y="22378"/>
                      <a:pt x="25695" y="23152"/>
                    </a:cubicBezTo>
                    <a:cubicBezTo>
                      <a:pt x="24962" y="25537"/>
                      <a:pt x="23393" y="27462"/>
                      <a:pt x="22347" y="29701"/>
                    </a:cubicBezTo>
                    <a:cubicBezTo>
                      <a:pt x="20359" y="33948"/>
                      <a:pt x="21447" y="38656"/>
                      <a:pt x="22326" y="43050"/>
                    </a:cubicBezTo>
                    <a:cubicBezTo>
                      <a:pt x="22535" y="44180"/>
                      <a:pt x="22849" y="45331"/>
                      <a:pt x="22849" y="46482"/>
                    </a:cubicBezTo>
                    <a:cubicBezTo>
                      <a:pt x="22828" y="48407"/>
                      <a:pt x="21656" y="49348"/>
                      <a:pt x="19857" y="49725"/>
                    </a:cubicBezTo>
                    <a:cubicBezTo>
                      <a:pt x="18890" y="49927"/>
                      <a:pt x="17756" y="50061"/>
                      <a:pt x="16607" y="50061"/>
                    </a:cubicBezTo>
                    <a:cubicBezTo>
                      <a:pt x="14898" y="50061"/>
                      <a:pt x="13153" y="49764"/>
                      <a:pt x="11864" y="48951"/>
                    </a:cubicBezTo>
                    <a:cubicBezTo>
                      <a:pt x="9479" y="47444"/>
                      <a:pt x="10378" y="43259"/>
                      <a:pt x="10567" y="40916"/>
                    </a:cubicBezTo>
                    <a:cubicBezTo>
                      <a:pt x="10755" y="38489"/>
                      <a:pt x="10797" y="36083"/>
                      <a:pt x="10546" y="33655"/>
                    </a:cubicBezTo>
                    <a:cubicBezTo>
                      <a:pt x="10086" y="29073"/>
                      <a:pt x="8705" y="24596"/>
                      <a:pt x="6445" y="20578"/>
                    </a:cubicBezTo>
                    <a:cubicBezTo>
                      <a:pt x="7949" y="19783"/>
                      <a:pt x="9506" y="19484"/>
                      <a:pt x="11080" y="19484"/>
                    </a:cubicBezTo>
                    <a:close/>
                    <a:moveTo>
                      <a:pt x="26427" y="15515"/>
                    </a:moveTo>
                    <a:cubicBezTo>
                      <a:pt x="26531" y="15577"/>
                      <a:pt x="26636" y="15640"/>
                      <a:pt x="26741" y="15703"/>
                    </a:cubicBezTo>
                    <a:cubicBezTo>
                      <a:pt x="27076" y="15849"/>
                      <a:pt x="27452" y="15912"/>
                      <a:pt x="27808" y="15912"/>
                    </a:cubicBezTo>
                    <a:cubicBezTo>
                      <a:pt x="27850" y="18674"/>
                      <a:pt x="27661" y="21436"/>
                      <a:pt x="26950" y="24114"/>
                    </a:cubicBezTo>
                    <a:cubicBezTo>
                      <a:pt x="26594" y="25412"/>
                      <a:pt x="26134" y="26688"/>
                      <a:pt x="25485" y="27901"/>
                    </a:cubicBezTo>
                    <a:cubicBezTo>
                      <a:pt x="24858" y="29115"/>
                      <a:pt x="23958" y="30203"/>
                      <a:pt x="23393" y="31459"/>
                    </a:cubicBezTo>
                    <a:cubicBezTo>
                      <a:pt x="22430" y="33614"/>
                      <a:pt x="22682" y="36062"/>
                      <a:pt x="22995" y="38342"/>
                    </a:cubicBezTo>
                    <a:cubicBezTo>
                      <a:pt x="23309" y="40707"/>
                      <a:pt x="23832" y="43071"/>
                      <a:pt x="24021" y="45456"/>
                    </a:cubicBezTo>
                    <a:cubicBezTo>
                      <a:pt x="24083" y="46168"/>
                      <a:pt x="24125" y="46879"/>
                      <a:pt x="24104" y="47591"/>
                    </a:cubicBezTo>
                    <a:cubicBezTo>
                      <a:pt x="24083" y="49076"/>
                      <a:pt x="24000" y="50750"/>
                      <a:pt x="22744" y="51733"/>
                    </a:cubicBezTo>
                    <a:cubicBezTo>
                      <a:pt x="21635" y="52570"/>
                      <a:pt x="20129" y="52759"/>
                      <a:pt x="18790" y="52884"/>
                    </a:cubicBezTo>
                    <a:cubicBezTo>
                      <a:pt x="17885" y="52972"/>
                      <a:pt x="16981" y="53008"/>
                      <a:pt x="16083" y="53008"/>
                    </a:cubicBezTo>
                    <a:cubicBezTo>
                      <a:pt x="15694" y="53008"/>
                      <a:pt x="15305" y="53002"/>
                      <a:pt x="14919" y="52989"/>
                    </a:cubicBezTo>
                    <a:cubicBezTo>
                      <a:pt x="13350" y="52947"/>
                      <a:pt x="11550" y="52905"/>
                      <a:pt x="10399" y="51692"/>
                    </a:cubicBezTo>
                    <a:cubicBezTo>
                      <a:pt x="8684" y="49850"/>
                      <a:pt x="8956" y="46628"/>
                      <a:pt x="8977" y="44306"/>
                    </a:cubicBezTo>
                    <a:cubicBezTo>
                      <a:pt x="9018" y="41502"/>
                      <a:pt x="9207" y="38677"/>
                      <a:pt x="9165" y="35873"/>
                    </a:cubicBezTo>
                    <a:cubicBezTo>
                      <a:pt x="9123" y="32944"/>
                      <a:pt x="8830" y="29973"/>
                      <a:pt x="7826" y="27211"/>
                    </a:cubicBezTo>
                    <a:cubicBezTo>
                      <a:pt x="6842" y="24533"/>
                      <a:pt x="5022" y="22168"/>
                      <a:pt x="4604" y="19302"/>
                    </a:cubicBezTo>
                    <a:lnTo>
                      <a:pt x="4604" y="19302"/>
                    </a:lnTo>
                    <a:cubicBezTo>
                      <a:pt x="4792" y="19365"/>
                      <a:pt x="4959" y="19406"/>
                      <a:pt x="5127" y="19427"/>
                    </a:cubicBezTo>
                    <a:lnTo>
                      <a:pt x="5420" y="19427"/>
                    </a:lnTo>
                    <a:cubicBezTo>
                      <a:pt x="8223" y="24449"/>
                      <a:pt x="9981" y="29952"/>
                      <a:pt x="10232" y="35706"/>
                    </a:cubicBezTo>
                    <a:cubicBezTo>
                      <a:pt x="10358" y="38552"/>
                      <a:pt x="9897" y="41355"/>
                      <a:pt x="9834" y="44201"/>
                    </a:cubicBezTo>
                    <a:cubicBezTo>
                      <a:pt x="9793" y="46189"/>
                      <a:pt x="9834" y="48386"/>
                      <a:pt x="11759" y="49474"/>
                    </a:cubicBezTo>
                    <a:cubicBezTo>
                      <a:pt x="13175" y="50270"/>
                      <a:pt x="14975" y="50536"/>
                      <a:pt x="16683" y="50536"/>
                    </a:cubicBezTo>
                    <a:cubicBezTo>
                      <a:pt x="17399" y="50536"/>
                      <a:pt x="18099" y="50489"/>
                      <a:pt x="18748" y="50415"/>
                    </a:cubicBezTo>
                    <a:cubicBezTo>
                      <a:pt x="20589" y="50206"/>
                      <a:pt x="22661" y="49725"/>
                      <a:pt x="23226" y="47716"/>
                    </a:cubicBezTo>
                    <a:cubicBezTo>
                      <a:pt x="23414" y="47026"/>
                      <a:pt x="23456" y="46293"/>
                      <a:pt x="23372" y="45519"/>
                    </a:cubicBezTo>
                    <a:cubicBezTo>
                      <a:pt x="23246" y="43824"/>
                      <a:pt x="22640" y="42046"/>
                      <a:pt x="22368" y="40560"/>
                    </a:cubicBezTo>
                    <a:cubicBezTo>
                      <a:pt x="21803" y="37631"/>
                      <a:pt x="21363" y="34555"/>
                      <a:pt x="22179" y="31626"/>
                    </a:cubicBezTo>
                    <a:cubicBezTo>
                      <a:pt x="22995" y="28697"/>
                      <a:pt x="25171" y="26395"/>
                      <a:pt x="26113" y="23487"/>
                    </a:cubicBezTo>
                    <a:cubicBezTo>
                      <a:pt x="26950" y="20913"/>
                      <a:pt x="27013" y="18172"/>
                      <a:pt x="26427" y="15515"/>
                    </a:cubicBezTo>
                    <a:close/>
                    <a:moveTo>
                      <a:pt x="23804" y="0"/>
                    </a:moveTo>
                    <a:cubicBezTo>
                      <a:pt x="23731" y="0"/>
                      <a:pt x="23656" y="4"/>
                      <a:pt x="23581" y="10"/>
                    </a:cubicBezTo>
                    <a:cubicBezTo>
                      <a:pt x="22012" y="157"/>
                      <a:pt x="21468" y="1496"/>
                      <a:pt x="21238" y="2856"/>
                    </a:cubicBezTo>
                    <a:cubicBezTo>
                      <a:pt x="20826" y="2527"/>
                      <a:pt x="20324" y="2341"/>
                      <a:pt x="19803" y="2341"/>
                    </a:cubicBezTo>
                    <a:cubicBezTo>
                      <a:pt x="19530" y="2341"/>
                      <a:pt x="19252" y="2392"/>
                      <a:pt x="18978" y="2500"/>
                    </a:cubicBezTo>
                    <a:cubicBezTo>
                      <a:pt x="18518" y="2709"/>
                      <a:pt x="18037" y="3128"/>
                      <a:pt x="17764" y="3630"/>
                    </a:cubicBezTo>
                    <a:cubicBezTo>
                      <a:pt x="17253" y="1378"/>
                      <a:pt x="15168" y="42"/>
                      <a:pt x="13033" y="42"/>
                    </a:cubicBezTo>
                    <a:cubicBezTo>
                      <a:pt x="11676" y="42"/>
                      <a:pt x="10298" y="581"/>
                      <a:pt x="9290" y="1768"/>
                    </a:cubicBezTo>
                    <a:cubicBezTo>
                      <a:pt x="8935" y="2165"/>
                      <a:pt x="8788" y="2626"/>
                      <a:pt x="8495" y="3065"/>
                    </a:cubicBezTo>
                    <a:cubicBezTo>
                      <a:pt x="8433" y="3128"/>
                      <a:pt x="8412" y="3400"/>
                      <a:pt x="8349" y="3463"/>
                    </a:cubicBezTo>
                    <a:cubicBezTo>
                      <a:pt x="8349" y="3379"/>
                      <a:pt x="7679" y="3149"/>
                      <a:pt x="7637" y="3128"/>
                    </a:cubicBezTo>
                    <a:cubicBezTo>
                      <a:pt x="7336" y="3032"/>
                      <a:pt x="7018" y="2986"/>
                      <a:pt x="6701" y="2986"/>
                    </a:cubicBezTo>
                    <a:cubicBezTo>
                      <a:pt x="6116" y="2986"/>
                      <a:pt x="5531" y="3143"/>
                      <a:pt x="5043" y="3442"/>
                    </a:cubicBezTo>
                    <a:cubicBezTo>
                      <a:pt x="3955" y="4069"/>
                      <a:pt x="3390" y="5660"/>
                      <a:pt x="4206" y="6538"/>
                    </a:cubicBezTo>
                    <a:cubicBezTo>
                      <a:pt x="4110" y="6503"/>
                      <a:pt x="4016" y="6487"/>
                      <a:pt x="3924" y="6487"/>
                    </a:cubicBezTo>
                    <a:cubicBezTo>
                      <a:pt x="3314" y="6487"/>
                      <a:pt x="2834" y="7209"/>
                      <a:pt x="3034" y="7773"/>
                    </a:cubicBezTo>
                    <a:cubicBezTo>
                      <a:pt x="1360" y="7919"/>
                      <a:pt x="0" y="9363"/>
                      <a:pt x="0" y="11142"/>
                    </a:cubicBezTo>
                    <a:cubicBezTo>
                      <a:pt x="0" y="11857"/>
                      <a:pt x="1049" y="14839"/>
                      <a:pt x="2143" y="14839"/>
                    </a:cubicBezTo>
                    <a:cubicBezTo>
                      <a:pt x="2266" y="14839"/>
                      <a:pt x="2389" y="14802"/>
                      <a:pt x="2511" y="14720"/>
                    </a:cubicBezTo>
                    <a:lnTo>
                      <a:pt x="2511" y="14720"/>
                    </a:lnTo>
                    <a:cubicBezTo>
                      <a:pt x="1549" y="16331"/>
                      <a:pt x="2595" y="18360"/>
                      <a:pt x="4164" y="19134"/>
                    </a:cubicBezTo>
                    <a:cubicBezTo>
                      <a:pt x="4352" y="21708"/>
                      <a:pt x="5754" y="23842"/>
                      <a:pt x="6801" y="26186"/>
                    </a:cubicBezTo>
                    <a:cubicBezTo>
                      <a:pt x="8161" y="29220"/>
                      <a:pt x="8537" y="32547"/>
                      <a:pt x="8579" y="35873"/>
                    </a:cubicBezTo>
                    <a:cubicBezTo>
                      <a:pt x="8621" y="39075"/>
                      <a:pt x="8349" y="42276"/>
                      <a:pt x="8370" y="45477"/>
                    </a:cubicBezTo>
                    <a:cubicBezTo>
                      <a:pt x="8391" y="47591"/>
                      <a:pt x="8370" y="50122"/>
                      <a:pt x="9751" y="51859"/>
                    </a:cubicBezTo>
                    <a:cubicBezTo>
                      <a:pt x="11019" y="53427"/>
                      <a:pt x="13178" y="53639"/>
                      <a:pt x="15158" y="53639"/>
                    </a:cubicBezTo>
                    <a:cubicBezTo>
                      <a:pt x="15661" y="53639"/>
                      <a:pt x="16152" y="53625"/>
                      <a:pt x="16614" y="53617"/>
                    </a:cubicBezTo>
                    <a:cubicBezTo>
                      <a:pt x="18748" y="53575"/>
                      <a:pt x="21552" y="53575"/>
                      <a:pt x="23288" y="52089"/>
                    </a:cubicBezTo>
                    <a:cubicBezTo>
                      <a:pt x="25192" y="50436"/>
                      <a:pt x="24816" y="47109"/>
                      <a:pt x="24586" y="44891"/>
                    </a:cubicBezTo>
                    <a:cubicBezTo>
                      <a:pt x="24251" y="41565"/>
                      <a:pt x="23288" y="38280"/>
                      <a:pt x="23330" y="34932"/>
                    </a:cubicBezTo>
                    <a:cubicBezTo>
                      <a:pt x="23351" y="31333"/>
                      <a:pt x="26050" y="28801"/>
                      <a:pt x="27159" y="25516"/>
                    </a:cubicBezTo>
                    <a:cubicBezTo>
                      <a:pt x="28205" y="22419"/>
                      <a:pt x="28456" y="19114"/>
                      <a:pt x="28394" y="15870"/>
                    </a:cubicBezTo>
                    <a:cubicBezTo>
                      <a:pt x="28394" y="15870"/>
                      <a:pt x="28394" y="15849"/>
                      <a:pt x="28394" y="15849"/>
                    </a:cubicBezTo>
                    <a:cubicBezTo>
                      <a:pt x="29335" y="15661"/>
                      <a:pt x="30256" y="15054"/>
                      <a:pt x="30863" y="14406"/>
                    </a:cubicBezTo>
                    <a:cubicBezTo>
                      <a:pt x="32683" y="12460"/>
                      <a:pt x="32390" y="9217"/>
                      <a:pt x="29942" y="8108"/>
                    </a:cubicBezTo>
                    <a:cubicBezTo>
                      <a:pt x="31156" y="6894"/>
                      <a:pt x="31344" y="4886"/>
                      <a:pt x="30340" y="3505"/>
                    </a:cubicBezTo>
                    <a:cubicBezTo>
                      <a:pt x="29633" y="2543"/>
                      <a:pt x="28539" y="2078"/>
                      <a:pt x="27428" y="2078"/>
                    </a:cubicBezTo>
                    <a:cubicBezTo>
                      <a:pt x="26992" y="2078"/>
                      <a:pt x="26553" y="2149"/>
                      <a:pt x="26134" y="2291"/>
                    </a:cubicBezTo>
                    <a:cubicBezTo>
                      <a:pt x="26055" y="1042"/>
                      <a:pt x="25112" y="0"/>
                      <a:pt x="2380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rgbClr val="000000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427" name="Google Shape;15427;p43"/>
          <p:cNvGrpSpPr/>
          <p:nvPr/>
        </p:nvGrpSpPr>
        <p:grpSpPr>
          <a:xfrm rot="668349">
            <a:off x="6931352" y="3264895"/>
            <a:ext cx="744468" cy="1703590"/>
            <a:chOff x="2198273" y="1931388"/>
            <a:chExt cx="744439" cy="1703522"/>
          </a:xfrm>
        </p:grpSpPr>
        <p:grpSp>
          <p:nvGrpSpPr>
            <p:cNvPr id="15428" name="Google Shape;15428;p43"/>
            <p:cNvGrpSpPr/>
            <p:nvPr/>
          </p:nvGrpSpPr>
          <p:grpSpPr>
            <a:xfrm>
              <a:off x="2198273" y="1931388"/>
              <a:ext cx="744439" cy="1703510"/>
              <a:chOff x="2201511" y="1856600"/>
              <a:chExt cx="744439" cy="1703510"/>
            </a:xfrm>
          </p:grpSpPr>
          <p:sp>
            <p:nvSpPr>
              <p:cNvPr id="15429" name="Google Shape;15429;p43"/>
              <p:cNvSpPr/>
              <p:nvPr/>
            </p:nvSpPr>
            <p:spPr>
              <a:xfrm>
                <a:off x="2216518" y="1876388"/>
                <a:ext cx="705122" cy="212917"/>
              </a:xfrm>
              <a:custGeom>
                <a:rect b="b" l="l" r="r" t="t"/>
                <a:pathLst>
                  <a:path extrusionOk="0" h="9932" w="32892">
                    <a:moveTo>
                      <a:pt x="15829" y="1"/>
                    </a:moveTo>
                    <a:cubicBezTo>
                      <a:pt x="14679" y="1"/>
                      <a:pt x="13495" y="588"/>
                      <a:pt x="12510" y="1556"/>
                    </a:cubicBezTo>
                    <a:cubicBezTo>
                      <a:pt x="12510" y="1778"/>
                      <a:pt x="12326" y="2023"/>
                      <a:pt x="12091" y="2023"/>
                    </a:cubicBezTo>
                    <a:cubicBezTo>
                      <a:pt x="12043" y="2023"/>
                      <a:pt x="11994" y="2013"/>
                      <a:pt x="11943" y="1990"/>
                    </a:cubicBezTo>
                    <a:cubicBezTo>
                      <a:pt x="11322" y="1759"/>
                      <a:pt x="10723" y="1648"/>
                      <a:pt x="10160" y="1648"/>
                    </a:cubicBezTo>
                    <a:cubicBezTo>
                      <a:pt x="8366" y="1648"/>
                      <a:pt x="6932" y="2778"/>
                      <a:pt x="6272" y="4759"/>
                    </a:cubicBezTo>
                    <a:cubicBezTo>
                      <a:pt x="6257" y="4817"/>
                      <a:pt x="6211" y="4844"/>
                      <a:pt x="6163" y="4844"/>
                    </a:cubicBezTo>
                    <a:cubicBezTo>
                      <a:pt x="6102" y="4844"/>
                      <a:pt x="6039" y="4800"/>
                      <a:pt x="6039" y="4725"/>
                    </a:cubicBezTo>
                    <a:cubicBezTo>
                      <a:pt x="6039" y="3891"/>
                      <a:pt x="6272" y="3158"/>
                      <a:pt x="6672" y="2557"/>
                    </a:cubicBezTo>
                    <a:cubicBezTo>
                      <a:pt x="6220" y="2168"/>
                      <a:pt x="5806" y="2001"/>
                      <a:pt x="5415" y="2001"/>
                    </a:cubicBezTo>
                    <a:cubicBezTo>
                      <a:pt x="4768" y="2001"/>
                      <a:pt x="4186" y="2459"/>
                      <a:pt x="3603" y="3124"/>
                    </a:cubicBezTo>
                    <a:cubicBezTo>
                      <a:pt x="3370" y="3391"/>
                      <a:pt x="3170" y="3658"/>
                      <a:pt x="2836" y="3825"/>
                    </a:cubicBezTo>
                    <a:cubicBezTo>
                      <a:pt x="2436" y="3992"/>
                      <a:pt x="1969" y="3958"/>
                      <a:pt x="1535" y="4058"/>
                    </a:cubicBezTo>
                    <a:cubicBezTo>
                      <a:pt x="501" y="4325"/>
                      <a:pt x="334" y="5192"/>
                      <a:pt x="1" y="6126"/>
                    </a:cubicBezTo>
                    <a:cubicBezTo>
                      <a:pt x="68" y="6160"/>
                      <a:pt x="168" y="6160"/>
                      <a:pt x="234" y="6193"/>
                    </a:cubicBezTo>
                    <a:cubicBezTo>
                      <a:pt x="268" y="6226"/>
                      <a:pt x="334" y="6226"/>
                      <a:pt x="368" y="6260"/>
                    </a:cubicBezTo>
                    <a:cubicBezTo>
                      <a:pt x="2803" y="7394"/>
                      <a:pt x="5371" y="8361"/>
                      <a:pt x="8007" y="8962"/>
                    </a:cubicBezTo>
                    <a:cubicBezTo>
                      <a:pt x="10742" y="9529"/>
                      <a:pt x="13377" y="9462"/>
                      <a:pt x="16146" y="9529"/>
                    </a:cubicBezTo>
                    <a:cubicBezTo>
                      <a:pt x="16079" y="9362"/>
                      <a:pt x="16046" y="9195"/>
                      <a:pt x="15979" y="8995"/>
                    </a:cubicBezTo>
                    <a:cubicBezTo>
                      <a:pt x="15959" y="8873"/>
                      <a:pt x="16038" y="8801"/>
                      <a:pt x="16125" y="8801"/>
                    </a:cubicBezTo>
                    <a:cubicBezTo>
                      <a:pt x="16181" y="8801"/>
                      <a:pt x="16240" y="8830"/>
                      <a:pt x="16279" y="8895"/>
                    </a:cubicBezTo>
                    <a:cubicBezTo>
                      <a:pt x="16695" y="9566"/>
                      <a:pt x="17325" y="9931"/>
                      <a:pt x="18257" y="9931"/>
                    </a:cubicBezTo>
                    <a:cubicBezTo>
                      <a:pt x="18298" y="9931"/>
                      <a:pt x="18339" y="9931"/>
                      <a:pt x="18381" y="9929"/>
                    </a:cubicBezTo>
                    <a:cubicBezTo>
                      <a:pt x="18481" y="9829"/>
                      <a:pt x="18614" y="9729"/>
                      <a:pt x="18748" y="9662"/>
                    </a:cubicBezTo>
                    <a:cubicBezTo>
                      <a:pt x="19081" y="9529"/>
                      <a:pt x="19115" y="9395"/>
                      <a:pt x="19481" y="9362"/>
                    </a:cubicBezTo>
                    <a:cubicBezTo>
                      <a:pt x="19549" y="9354"/>
                      <a:pt x="19609" y="9350"/>
                      <a:pt x="19664" y="9350"/>
                    </a:cubicBezTo>
                    <a:cubicBezTo>
                      <a:pt x="20017" y="9350"/>
                      <a:pt x="20153" y="9499"/>
                      <a:pt x="20493" y="9499"/>
                    </a:cubicBezTo>
                    <a:cubicBezTo>
                      <a:pt x="20521" y="9499"/>
                      <a:pt x="20551" y="9498"/>
                      <a:pt x="20582" y="9495"/>
                    </a:cubicBezTo>
                    <a:cubicBezTo>
                      <a:pt x="22217" y="9495"/>
                      <a:pt x="22450" y="8995"/>
                      <a:pt x="23251" y="7928"/>
                    </a:cubicBezTo>
                    <a:cubicBezTo>
                      <a:pt x="23322" y="7836"/>
                      <a:pt x="23416" y="7797"/>
                      <a:pt x="23505" y="7797"/>
                    </a:cubicBezTo>
                    <a:cubicBezTo>
                      <a:pt x="23708" y="7797"/>
                      <a:pt x="23890" y="7996"/>
                      <a:pt x="23751" y="8228"/>
                    </a:cubicBezTo>
                    <a:cubicBezTo>
                      <a:pt x="23618" y="8461"/>
                      <a:pt x="23451" y="8695"/>
                      <a:pt x="23318" y="8895"/>
                    </a:cubicBezTo>
                    <a:lnTo>
                      <a:pt x="23318" y="8895"/>
                    </a:lnTo>
                    <a:cubicBezTo>
                      <a:pt x="24785" y="8762"/>
                      <a:pt x="26286" y="8928"/>
                      <a:pt x="27754" y="8595"/>
                    </a:cubicBezTo>
                    <a:cubicBezTo>
                      <a:pt x="29555" y="8228"/>
                      <a:pt x="31290" y="7494"/>
                      <a:pt x="32858" y="6527"/>
                    </a:cubicBezTo>
                    <a:cubicBezTo>
                      <a:pt x="32824" y="6493"/>
                      <a:pt x="32824" y="6427"/>
                      <a:pt x="32824" y="6393"/>
                    </a:cubicBezTo>
                    <a:cubicBezTo>
                      <a:pt x="32891" y="5893"/>
                      <a:pt x="32758" y="5459"/>
                      <a:pt x="32357" y="5092"/>
                    </a:cubicBezTo>
                    <a:cubicBezTo>
                      <a:pt x="32327" y="4516"/>
                      <a:pt x="32104" y="4216"/>
                      <a:pt x="31663" y="4216"/>
                    </a:cubicBezTo>
                    <a:cubicBezTo>
                      <a:pt x="31619" y="4216"/>
                      <a:pt x="31572" y="4219"/>
                      <a:pt x="31523" y="4225"/>
                    </a:cubicBezTo>
                    <a:cubicBezTo>
                      <a:pt x="31323" y="4158"/>
                      <a:pt x="31056" y="4225"/>
                      <a:pt x="30823" y="4125"/>
                    </a:cubicBezTo>
                    <a:cubicBezTo>
                      <a:pt x="30489" y="4025"/>
                      <a:pt x="30389" y="3925"/>
                      <a:pt x="30122" y="3625"/>
                    </a:cubicBezTo>
                    <a:cubicBezTo>
                      <a:pt x="29455" y="2924"/>
                      <a:pt x="29088" y="2157"/>
                      <a:pt x="27954" y="2124"/>
                    </a:cubicBezTo>
                    <a:cubicBezTo>
                      <a:pt x="27926" y="2122"/>
                      <a:pt x="27898" y="2122"/>
                      <a:pt x="27870" y="2122"/>
                    </a:cubicBezTo>
                    <a:cubicBezTo>
                      <a:pt x="27071" y="2122"/>
                      <a:pt x="26365" y="2575"/>
                      <a:pt x="25753" y="3091"/>
                    </a:cubicBezTo>
                    <a:cubicBezTo>
                      <a:pt x="25678" y="3258"/>
                      <a:pt x="25510" y="3374"/>
                      <a:pt x="25342" y="3374"/>
                    </a:cubicBezTo>
                    <a:cubicBezTo>
                      <a:pt x="25208" y="3374"/>
                      <a:pt x="25074" y="3301"/>
                      <a:pt x="24985" y="3124"/>
                    </a:cubicBezTo>
                    <a:cubicBezTo>
                      <a:pt x="24305" y="1804"/>
                      <a:pt x="23126" y="1045"/>
                      <a:pt x="21876" y="1045"/>
                    </a:cubicBezTo>
                    <a:cubicBezTo>
                      <a:pt x="21105" y="1045"/>
                      <a:pt x="20307" y="1333"/>
                      <a:pt x="19582" y="1957"/>
                    </a:cubicBezTo>
                    <a:cubicBezTo>
                      <a:pt x="19476" y="2036"/>
                      <a:pt x="19366" y="2073"/>
                      <a:pt x="19260" y="2073"/>
                    </a:cubicBezTo>
                    <a:cubicBezTo>
                      <a:pt x="19099" y="2073"/>
                      <a:pt x="18949" y="1985"/>
                      <a:pt x="18848" y="1823"/>
                    </a:cubicBezTo>
                    <a:cubicBezTo>
                      <a:pt x="18013" y="546"/>
                      <a:pt x="16937" y="1"/>
                      <a:pt x="1582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30" name="Google Shape;15430;p43"/>
              <p:cNvSpPr/>
              <p:nvPr/>
            </p:nvSpPr>
            <p:spPr>
              <a:xfrm>
                <a:off x="2219390" y="1987097"/>
                <a:ext cx="695797" cy="102214"/>
              </a:xfrm>
              <a:custGeom>
                <a:rect b="b" l="l" r="r" t="t"/>
                <a:pathLst>
                  <a:path extrusionOk="0" h="4768" w="32457">
                    <a:moveTo>
                      <a:pt x="3250" y="1"/>
                    </a:moveTo>
                    <a:cubicBezTo>
                      <a:pt x="2268" y="1"/>
                      <a:pt x="993" y="525"/>
                      <a:pt x="0" y="996"/>
                    </a:cubicBezTo>
                    <a:cubicBezTo>
                      <a:pt x="34" y="1029"/>
                      <a:pt x="67" y="1029"/>
                      <a:pt x="100" y="1029"/>
                    </a:cubicBezTo>
                    <a:cubicBezTo>
                      <a:pt x="134" y="1062"/>
                      <a:pt x="200" y="1062"/>
                      <a:pt x="234" y="1096"/>
                    </a:cubicBezTo>
                    <a:cubicBezTo>
                      <a:pt x="2669" y="2230"/>
                      <a:pt x="5237" y="3197"/>
                      <a:pt x="7873" y="3798"/>
                    </a:cubicBezTo>
                    <a:cubicBezTo>
                      <a:pt x="10608" y="4365"/>
                      <a:pt x="13243" y="4298"/>
                      <a:pt x="16012" y="4365"/>
                    </a:cubicBezTo>
                    <a:cubicBezTo>
                      <a:pt x="15945" y="4198"/>
                      <a:pt x="15912" y="4031"/>
                      <a:pt x="15845" y="3831"/>
                    </a:cubicBezTo>
                    <a:cubicBezTo>
                      <a:pt x="15825" y="3709"/>
                      <a:pt x="15904" y="3637"/>
                      <a:pt x="15991" y="3637"/>
                    </a:cubicBezTo>
                    <a:cubicBezTo>
                      <a:pt x="16047" y="3637"/>
                      <a:pt x="16106" y="3666"/>
                      <a:pt x="16145" y="3731"/>
                    </a:cubicBezTo>
                    <a:cubicBezTo>
                      <a:pt x="16561" y="4402"/>
                      <a:pt x="17191" y="4767"/>
                      <a:pt x="18123" y="4767"/>
                    </a:cubicBezTo>
                    <a:cubicBezTo>
                      <a:pt x="18164" y="4767"/>
                      <a:pt x="18205" y="4767"/>
                      <a:pt x="18247" y="4765"/>
                    </a:cubicBezTo>
                    <a:cubicBezTo>
                      <a:pt x="18347" y="4665"/>
                      <a:pt x="18480" y="4565"/>
                      <a:pt x="18614" y="4498"/>
                    </a:cubicBezTo>
                    <a:cubicBezTo>
                      <a:pt x="18947" y="4365"/>
                      <a:pt x="18981" y="4231"/>
                      <a:pt x="19347" y="4198"/>
                    </a:cubicBezTo>
                    <a:cubicBezTo>
                      <a:pt x="19424" y="4189"/>
                      <a:pt x="19491" y="4184"/>
                      <a:pt x="19552" y="4184"/>
                    </a:cubicBezTo>
                    <a:cubicBezTo>
                      <a:pt x="19917" y="4184"/>
                      <a:pt x="20048" y="4331"/>
                      <a:pt x="20448" y="4331"/>
                    </a:cubicBezTo>
                    <a:cubicBezTo>
                      <a:pt x="22083" y="4331"/>
                      <a:pt x="22316" y="3831"/>
                      <a:pt x="23117" y="2764"/>
                    </a:cubicBezTo>
                    <a:cubicBezTo>
                      <a:pt x="23188" y="2672"/>
                      <a:pt x="23282" y="2633"/>
                      <a:pt x="23371" y="2633"/>
                    </a:cubicBezTo>
                    <a:cubicBezTo>
                      <a:pt x="23574" y="2633"/>
                      <a:pt x="23756" y="2832"/>
                      <a:pt x="23617" y="3064"/>
                    </a:cubicBezTo>
                    <a:cubicBezTo>
                      <a:pt x="23484" y="3297"/>
                      <a:pt x="23317" y="3531"/>
                      <a:pt x="23184" y="3731"/>
                    </a:cubicBezTo>
                    <a:lnTo>
                      <a:pt x="23184" y="3731"/>
                    </a:lnTo>
                    <a:cubicBezTo>
                      <a:pt x="24651" y="3598"/>
                      <a:pt x="26152" y="3764"/>
                      <a:pt x="27620" y="3431"/>
                    </a:cubicBezTo>
                    <a:cubicBezTo>
                      <a:pt x="29321" y="3064"/>
                      <a:pt x="30956" y="2430"/>
                      <a:pt x="32457" y="1529"/>
                    </a:cubicBezTo>
                    <a:lnTo>
                      <a:pt x="32457" y="1529"/>
                    </a:lnTo>
                    <a:cubicBezTo>
                      <a:pt x="31876" y="1715"/>
                      <a:pt x="31295" y="1837"/>
                      <a:pt x="30737" y="1837"/>
                    </a:cubicBezTo>
                    <a:cubicBezTo>
                      <a:pt x="30493" y="1837"/>
                      <a:pt x="30255" y="1814"/>
                      <a:pt x="30022" y="1763"/>
                    </a:cubicBezTo>
                    <a:cubicBezTo>
                      <a:pt x="29455" y="1596"/>
                      <a:pt x="28954" y="1363"/>
                      <a:pt x="28454" y="1062"/>
                    </a:cubicBezTo>
                    <a:cubicBezTo>
                      <a:pt x="27951" y="764"/>
                      <a:pt x="27520" y="560"/>
                      <a:pt x="27081" y="560"/>
                    </a:cubicBezTo>
                    <a:cubicBezTo>
                      <a:pt x="26734" y="560"/>
                      <a:pt x="26383" y="687"/>
                      <a:pt x="25986" y="996"/>
                    </a:cubicBezTo>
                    <a:cubicBezTo>
                      <a:pt x="25780" y="1164"/>
                      <a:pt x="25530" y="1227"/>
                      <a:pt x="25260" y="1227"/>
                    </a:cubicBezTo>
                    <a:cubicBezTo>
                      <a:pt x="24565" y="1227"/>
                      <a:pt x="23736" y="806"/>
                      <a:pt x="23184" y="662"/>
                    </a:cubicBezTo>
                    <a:cubicBezTo>
                      <a:pt x="22782" y="553"/>
                      <a:pt x="22380" y="443"/>
                      <a:pt x="21983" y="443"/>
                    </a:cubicBezTo>
                    <a:cubicBezTo>
                      <a:pt x="21656" y="443"/>
                      <a:pt x="21332" y="518"/>
                      <a:pt x="21015" y="729"/>
                    </a:cubicBezTo>
                    <a:cubicBezTo>
                      <a:pt x="20815" y="896"/>
                      <a:pt x="20615" y="1029"/>
                      <a:pt x="20348" y="1096"/>
                    </a:cubicBezTo>
                    <a:cubicBezTo>
                      <a:pt x="20312" y="1103"/>
                      <a:pt x="20276" y="1106"/>
                      <a:pt x="20241" y="1106"/>
                    </a:cubicBezTo>
                    <a:cubicBezTo>
                      <a:pt x="19761" y="1106"/>
                      <a:pt x="19398" y="497"/>
                      <a:pt x="19181" y="62"/>
                    </a:cubicBezTo>
                    <a:cubicBezTo>
                      <a:pt x="18549" y="636"/>
                      <a:pt x="18165" y="1284"/>
                      <a:pt x="17369" y="1284"/>
                    </a:cubicBezTo>
                    <a:cubicBezTo>
                      <a:pt x="17240" y="1284"/>
                      <a:pt x="17100" y="1267"/>
                      <a:pt x="16946" y="1229"/>
                    </a:cubicBezTo>
                    <a:cubicBezTo>
                      <a:pt x="16312" y="1062"/>
                      <a:pt x="15845" y="962"/>
                      <a:pt x="15378" y="495"/>
                    </a:cubicBezTo>
                    <a:cubicBezTo>
                      <a:pt x="15184" y="286"/>
                      <a:pt x="14985" y="201"/>
                      <a:pt x="14788" y="201"/>
                    </a:cubicBezTo>
                    <a:cubicBezTo>
                      <a:pt x="14105" y="201"/>
                      <a:pt x="13446" y="1230"/>
                      <a:pt x="13110" y="1696"/>
                    </a:cubicBezTo>
                    <a:cubicBezTo>
                      <a:pt x="13072" y="1771"/>
                      <a:pt x="12993" y="1815"/>
                      <a:pt x="12912" y="1815"/>
                    </a:cubicBezTo>
                    <a:cubicBezTo>
                      <a:pt x="12850" y="1815"/>
                      <a:pt x="12787" y="1788"/>
                      <a:pt x="12743" y="1730"/>
                    </a:cubicBezTo>
                    <a:cubicBezTo>
                      <a:pt x="12301" y="1172"/>
                      <a:pt x="11892" y="679"/>
                      <a:pt x="11358" y="679"/>
                    </a:cubicBezTo>
                    <a:cubicBezTo>
                      <a:pt x="11125" y="679"/>
                      <a:pt x="10868" y="773"/>
                      <a:pt x="10575" y="996"/>
                    </a:cubicBezTo>
                    <a:cubicBezTo>
                      <a:pt x="10141" y="1329"/>
                      <a:pt x="9641" y="1663"/>
                      <a:pt x="9107" y="1830"/>
                    </a:cubicBezTo>
                    <a:cubicBezTo>
                      <a:pt x="8866" y="1881"/>
                      <a:pt x="8625" y="1951"/>
                      <a:pt x="8402" y="1951"/>
                    </a:cubicBezTo>
                    <a:cubicBezTo>
                      <a:pt x="8193" y="1951"/>
                      <a:pt x="8001" y="1890"/>
                      <a:pt x="7839" y="1696"/>
                    </a:cubicBezTo>
                    <a:cubicBezTo>
                      <a:pt x="7520" y="1307"/>
                      <a:pt x="7202" y="1164"/>
                      <a:pt x="6881" y="1164"/>
                    </a:cubicBezTo>
                    <a:cubicBezTo>
                      <a:pt x="6297" y="1164"/>
                      <a:pt x="5707" y="1640"/>
                      <a:pt x="5104" y="1963"/>
                    </a:cubicBezTo>
                    <a:cubicBezTo>
                      <a:pt x="5068" y="1977"/>
                      <a:pt x="5031" y="1984"/>
                      <a:pt x="4995" y="1984"/>
                    </a:cubicBezTo>
                    <a:cubicBezTo>
                      <a:pt x="4862" y="1984"/>
                      <a:pt x="4744" y="1894"/>
                      <a:pt x="4770" y="1763"/>
                    </a:cubicBezTo>
                    <a:cubicBezTo>
                      <a:pt x="4802" y="440"/>
                      <a:pt x="4149" y="1"/>
                      <a:pt x="325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31" name="Google Shape;15431;p43"/>
              <p:cNvSpPr/>
              <p:nvPr/>
            </p:nvSpPr>
            <p:spPr>
              <a:xfrm>
                <a:off x="2337388" y="2157170"/>
                <a:ext cx="33635" cy="89716"/>
              </a:xfrm>
              <a:custGeom>
                <a:rect b="b" l="l" r="r" t="t"/>
                <a:pathLst>
                  <a:path extrusionOk="0" h="4185" w="1569">
                    <a:moveTo>
                      <a:pt x="186" y="0"/>
                    </a:moveTo>
                    <a:cubicBezTo>
                      <a:pt x="127" y="0"/>
                      <a:pt x="66" y="11"/>
                      <a:pt x="0" y="34"/>
                    </a:cubicBezTo>
                    <a:cubicBezTo>
                      <a:pt x="167" y="668"/>
                      <a:pt x="234" y="1335"/>
                      <a:pt x="334" y="1969"/>
                    </a:cubicBezTo>
                    <a:cubicBezTo>
                      <a:pt x="367" y="2369"/>
                      <a:pt x="334" y="3637"/>
                      <a:pt x="601" y="3904"/>
                    </a:cubicBezTo>
                    <a:cubicBezTo>
                      <a:pt x="585" y="4092"/>
                      <a:pt x="614" y="4184"/>
                      <a:pt x="679" y="4184"/>
                    </a:cubicBezTo>
                    <a:cubicBezTo>
                      <a:pt x="754" y="4184"/>
                      <a:pt x="875" y="4067"/>
                      <a:pt x="1034" y="3837"/>
                    </a:cubicBezTo>
                    <a:cubicBezTo>
                      <a:pt x="1468" y="3737"/>
                      <a:pt x="1568" y="3504"/>
                      <a:pt x="1435" y="3203"/>
                    </a:cubicBezTo>
                    <a:cubicBezTo>
                      <a:pt x="1468" y="2936"/>
                      <a:pt x="1268" y="2536"/>
                      <a:pt x="1234" y="2269"/>
                    </a:cubicBezTo>
                    <a:cubicBezTo>
                      <a:pt x="1141" y="1928"/>
                      <a:pt x="962" y="0"/>
                      <a:pt x="18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32" name="Google Shape;15432;p43"/>
              <p:cNvSpPr/>
              <p:nvPr/>
            </p:nvSpPr>
            <p:spPr>
              <a:xfrm>
                <a:off x="2221534" y="2022728"/>
                <a:ext cx="699377" cy="1513166"/>
              </a:xfrm>
              <a:custGeom>
                <a:rect b="b" l="l" r="r" t="t"/>
                <a:pathLst>
                  <a:path extrusionOk="0" h="70585" w="32624">
                    <a:moveTo>
                      <a:pt x="13272" y="7639"/>
                    </a:moveTo>
                    <a:cubicBezTo>
                      <a:pt x="13482" y="7639"/>
                      <a:pt x="13695" y="7798"/>
                      <a:pt x="13643" y="8107"/>
                    </a:cubicBezTo>
                    <a:cubicBezTo>
                      <a:pt x="13610" y="8307"/>
                      <a:pt x="13477" y="8507"/>
                      <a:pt x="13243" y="8507"/>
                    </a:cubicBezTo>
                    <a:cubicBezTo>
                      <a:pt x="13010" y="8474"/>
                      <a:pt x="12943" y="8273"/>
                      <a:pt x="12910" y="8073"/>
                    </a:cubicBezTo>
                    <a:cubicBezTo>
                      <a:pt x="12877" y="7781"/>
                      <a:pt x="13073" y="7639"/>
                      <a:pt x="13272" y="7639"/>
                    </a:cubicBezTo>
                    <a:close/>
                    <a:moveTo>
                      <a:pt x="26619" y="8307"/>
                    </a:moveTo>
                    <a:cubicBezTo>
                      <a:pt x="27009" y="8307"/>
                      <a:pt x="27019" y="8909"/>
                      <a:pt x="26619" y="8909"/>
                    </a:cubicBezTo>
                    <a:cubicBezTo>
                      <a:pt x="26608" y="8909"/>
                      <a:pt x="26597" y="8908"/>
                      <a:pt x="26586" y="8907"/>
                    </a:cubicBezTo>
                    <a:cubicBezTo>
                      <a:pt x="26186" y="8907"/>
                      <a:pt x="26186" y="8307"/>
                      <a:pt x="26619" y="8307"/>
                    </a:cubicBezTo>
                    <a:close/>
                    <a:moveTo>
                      <a:pt x="26121" y="10207"/>
                    </a:moveTo>
                    <a:cubicBezTo>
                      <a:pt x="26131" y="10207"/>
                      <a:pt x="26142" y="10207"/>
                      <a:pt x="26152" y="10208"/>
                    </a:cubicBezTo>
                    <a:cubicBezTo>
                      <a:pt x="26609" y="10208"/>
                      <a:pt x="26587" y="10943"/>
                      <a:pt x="26148" y="10943"/>
                    </a:cubicBezTo>
                    <a:cubicBezTo>
                      <a:pt x="26139" y="10943"/>
                      <a:pt x="26129" y="10943"/>
                      <a:pt x="26119" y="10942"/>
                    </a:cubicBezTo>
                    <a:cubicBezTo>
                      <a:pt x="25629" y="10942"/>
                      <a:pt x="25651" y="10207"/>
                      <a:pt x="26121" y="10207"/>
                    </a:cubicBezTo>
                    <a:close/>
                    <a:moveTo>
                      <a:pt x="20715" y="10442"/>
                    </a:moveTo>
                    <a:cubicBezTo>
                      <a:pt x="21182" y="10475"/>
                      <a:pt x="21149" y="11209"/>
                      <a:pt x="20682" y="11209"/>
                    </a:cubicBezTo>
                    <a:cubicBezTo>
                      <a:pt x="20215" y="11176"/>
                      <a:pt x="20215" y="10442"/>
                      <a:pt x="20715" y="10442"/>
                    </a:cubicBezTo>
                    <a:close/>
                    <a:moveTo>
                      <a:pt x="5590" y="5628"/>
                    </a:moveTo>
                    <a:cubicBezTo>
                      <a:pt x="6043" y="5628"/>
                      <a:pt x="6475" y="6047"/>
                      <a:pt x="6672" y="6539"/>
                    </a:cubicBezTo>
                    <a:cubicBezTo>
                      <a:pt x="6972" y="7306"/>
                      <a:pt x="7039" y="8207"/>
                      <a:pt x="7206" y="8974"/>
                    </a:cubicBezTo>
                    <a:cubicBezTo>
                      <a:pt x="7339" y="9508"/>
                      <a:pt x="7539" y="10175"/>
                      <a:pt x="7306" y="10709"/>
                    </a:cubicBezTo>
                    <a:cubicBezTo>
                      <a:pt x="7108" y="11104"/>
                      <a:pt x="6746" y="11325"/>
                      <a:pt x="6396" y="11325"/>
                    </a:cubicBezTo>
                    <a:cubicBezTo>
                      <a:pt x="6097" y="11325"/>
                      <a:pt x="5807" y="11163"/>
                      <a:pt x="5638" y="10809"/>
                    </a:cubicBezTo>
                    <a:cubicBezTo>
                      <a:pt x="5371" y="10208"/>
                      <a:pt x="5371" y="9374"/>
                      <a:pt x="5271" y="8740"/>
                    </a:cubicBezTo>
                    <a:cubicBezTo>
                      <a:pt x="5171" y="7940"/>
                      <a:pt x="5037" y="7139"/>
                      <a:pt x="5004" y="6305"/>
                    </a:cubicBezTo>
                    <a:cubicBezTo>
                      <a:pt x="4904" y="6239"/>
                      <a:pt x="4837" y="6105"/>
                      <a:pt x="4937" y="5972"/>
                    </a:cubicBezTo>
                    <a:cubicBezTo>
                      <a:pt x="4937" y="5972"/>
                      <a:pt x="4971" y="5938"/>
                      <a:pt x="4971" y="5938"/>
                    </a:cubicBezTo>
                    <a:cubicBezTo>
                      <a:pt x="5004" y="5872"/>
                      <a:pt x="5037" y="5805"/>
                      <a:pt x="5104" y="5805"/>
                    </a:cubicBezTo>
                    <a:cubicBezTo>
                      <a:pt x="5262" y="5682"/>
                      <a:pt x="5427" y="5628"/>
                      <a:pt x="5590" y="5628"/>
                    </a:cubicBezTo>
                    <a:close/>
                    <a:moveTo>
                      <a:pt x="7349" y="12349"/>
                    </a:moveTo>
                    <a:cubicBezTo>
                      <a:pt x="7492" y="12349"/>
                      <a:pt x="7618" y="12375"/>
                      <a:pt x="7706" y="12443"/>
                    </a:cubicBezTo>
                    <a:cubicBezTo>
                      <a:pt x="8073" y="12710"/>
                      <a:pt x="8306" y="13477"/>
                      <a:pt x="8373" y="13911"/>
                    </a:cubicBezTo>
                    <a:cubicBezTo>
                      <a:pt x="8506" y="14711"/>
                      <a:pt x="8039" y="15645"/>
                      <a:pt x="7172" y="15745"/>
                    </a:cubicBezTo>
                    <a:cubicBezTo>
                      <a:pt x="7150" y="15751"/>
                      <a:pt x="7127" y="15754"/>
                      <a:pt x="7103" y="15754"/>
                    </a:cubicBezTo>
                    <a:cubicBezTo>
                      <a:pt x="6987" y="15754"/>
                      <a:pt x="6866" y="15684"/>
                      <a:pt x="6839" y="15545"/>
                    </a:cubicBezTo>
                    <a:cubicBezTo>
                      <a:pt x="6605" y="14678"/>
                      <a:pt x="6405" y="13811"/>
                      <a:pt x="6171" y="12977"/>
                    </a:cubicBezTo>
                    <a:cubicBezTo>
                      <a:pt x="6171" y="12910"/>
                      <a:pt x="6171" y="12843"/>
                      <a:pt x="6205" y="12810"/>
                    </a:cubicBezTo>
                    <a:cubicBezTo>
                      <a:pt x="6138" y="12710"/>
                      <a:pt x="6171" y="12577"/>
                      <a:pt x="6305" y="12543"/>
                    </a:cubicBezTo>
                    <a:cubicBezTo>
                      <a:pt x="6564" y="12496"/>
                      <a:pt x="7006" y="12349"/>
                      <a:pt x="7349" y="12349"/>
                    </a:cubicBezTo>
                    <a:close/>
                    <a:moveTo>
                      <a:pt x="14501" y="14903"/>
                    </a:moveTo>
                    <a:cubicBezTo>
                      <a:pt x="14704" y="14903"/>
                      <a:pt x="14910" y="15020"/>
                      <a:pt x="14944" y="15245"/>
                    </a:cubicBezTo>
                    <a:cubicBezTo>
                      <a:pt x="14944" y="15245"/>
                      <a:pt x="14944" y="15278"/>
                      <a:pt x="14944" y="15278"/>
                    </a:cubicBezTo>
                    <a:cubicBezTo>
                      <a:pt x="14978" y="15579"/>
                      <a:pt x="14811" y="15846"/>
                      <a:pt x="14477" y="15846"/>
                    </a:cubicBezTo>
                    <a:cubicBezTo>
                      <a:pt x="14177" y="15812"/>
                      <a:pt x="14010" y="15545"/>
                      <a:pt x="14077" y="15245"/>
                    </a:cubicBezTo>
                    <a:cubicBezTo>
                      <a:pt x="14077" y="15245"/>
                      <a:pt x="14077" y="15212"/>
                      <a:pt x="14077" y="15212"/>
                    </a:cubicBezTo>
                    <a:cubicBezTo>
                      <a:pt x="14125" y="15003"/>
                      <a:pt x="14312" y="14903"/>
                      <a:pt x="14501" y="14903"/>
                    </a:cubicBezTo>
                    <a:close/>
                    <a:moveTo>
                      <a:pt x="19848" y="14912"/>
                    </a:moveTo>
                    <a:cubicBezTo>
                      <a:pt x="20148" y="14912"/>
                      <a:pt x="20415" y="15178"/>
                      <a:pt x="20415" y="15512"/>
                    </a:cubicBezTo>
                    <a:cubicBezTo>
                      <a:pt x="20415" y="15827"/>
                      <a:pt x="20148" y="16082"/>
                      <a:pt x="19866" y="16082"/>
                    </a:cubicBezTo>
                    <a:cubicBezTo>
                      <a:pt x="19849" y="16082"/>
                      <a:pt x="19832" y="16081"/>
                      <a:pt x="19815" y="16079"/>
                    </a:cubicBezTo>
                    <a:cubicBezTo>
                      <a:pt x="19481" y="16079"/>
                      <a:pt x="19214" y="15812"/>
                      <a:pt x="19214" y="15479"/>
                    </a:cubicBezTo>
                    <a:cubicBezTo>
                      <a:pt x="19247" y="15145"/>
                      <a:pt x="19514" y="14912"/>
                      <a:pt x="19848" y="14912"/>
                    </a:cubicBezTo>
                    <a:close/>
                    <a:moveTo>
                      <a:pt x="11212" y="16798"/>
                    </a:moveTo>
                    <a:cubicBezTo>
                      <a:pt x="11324" y="16798"/>
                      <a:pt x="11439" y="16849"/>
                      <a:pt x="11509" y="16946"/>
                    </a:cubicBezTo>
                    <a:cubicBezTo>
                      <a:pt x="11509" y="16980"/>
                      <a:pt x="11509" y="16980"/>
                      <a:pt x="11509" y="16980"/>
                    </a:cubicBezTo>
                    <a:cubicBezTo>
                      <a:pt x="11575" y="17046"/>
                      <a:pt x="11575" y="17180"/>
                      <a:pt x="11509" y="17280"/>
                    </a:cubicBezTo>
                    <a:cubicBezTo>
                      <a:pt x="11429" y="17373"/>
                      <a:pt x="11313" y="17418"/>
                      <a:pt x="11203" y="17418"/>
                    </a:cubicBezTo>
                    <a:cubicBezTo>
                      <a:pt x="11037" y="17418"/>
                      <a:pt x="10888" y="17314"/>
                      <a:pt x="10908" y="17113"/>
                    </a:cubicBezTo>
                    <a:cubicBezTo>
                      <a:pt x="10908" y="16899"/>
                      <a:pt x="11056" y="16798"/>
                      <a:pt x="11212" y="16798"/>
                    </a:cubicBezTo>
                    <a:close/>
                    <a:moveTo>
                      <a:pt x="7187" y="19885"/>
                    </a:moveTo>
                    <a:cubicBezTo>
                      <a:pt x="7232" y="19885"/>
                      <a:pt x="7276" y="19903"/>
                      <a:pt x="7306" y="19949"/>
                    </a:cubicBezTo>
                    <a:cubicBezTo>
                      <a:pt x="10341" y="20115"/>
                      <a:pt x="13343" y="20782"/>
                      <a:pt x="16412" y="20849"/>
                    </a:cubicBezTo>
                    <a:cubicBezTo>
                      <a:pt x="16833" y="20857"/>
                      <a:pt x="17254" y="20862"/>
                      <a:pt x="17674" y="20862"/>
                    </a:cubicBezTo>
                    <a:cubicBezTo>
                      <a:pt x="20615" y="20862"/>
                      <a:pt x="23534" y="20657"/>
                      <a:pt x="26453" y="20249"/>
                    </a:cubicBezTo>
                    <a:cubicBezTo>
                      <a:pt x="26477" y="20245"/>
                      <a:pt x="26501" y="20244"/>
                      <a:pt x="26524" y="20244"/>
                    </a:cubicBezTo>
                    <a:cubicBezTo>
                      <a:pt x="26720" y="20244"/>
                      <a:pt x="26860" y="20363"/>
                      <a:pt x="26920" y="20482"/>
                    </a:cubicBezTo>
                    <a:cubicBezTo>
                      <a:pt x="27086" y="20482"/>
                      <a:pt x="27253" y="20549"/>
                      <a:pt x="27253" y="20782"/>
                    </a:cubicBezTo>
                    <a:cubicBezTo>
                      <a:pt x="27020" y="24452"/>
                      <a:pt x="25986" y="28154"/>
                      <a:pt x="25485" y="31824"/>
                    </a:cubicBezTo>
                    <a:cubicBezTo>
                      <a:pt x="25018" y="35259"/>
                      <a:pt x="24685" y="38695"/>
                      <a:pt x="24518" y="42164"/>
                    </a:cubicBezTo>
                    <a:cubicBezTo>
                      <a:pt x="24084" y="49403"/>
                      <a:pt x="24384" y="56541"/>
                      <a:pt x="24985" y="63747"/>
                    </a:cubicBezTo>
                    <a:cubicBezTo>
                      <a:pt x="24985" y="63780"/>
                      <a:pt x="24985" y="63813"/>
                      <a:pt x="24985" y="63847"/>
                    </a:cubicBezTo>
                    <a:cubicBezTo>
                      <a:pt x="25052" y="64047"/>
                      <a:pt x="24985" y="64280"/>
                      <a:pt x="24718" y="64414"/>
                    </a:cubicBezTo>
                    <a:cubicBezTo>
                      <a:pt x="22301" y="65681"/>
                      <a:pt x="19648" y="66350"/>
                      <a:pt x="16923" y="66350"/>
                    </a:cubicBezTo>
                    <a:cubicBezTo>
                      <a:pt x="16565" y="66350"/>
                      <a:pt x="16205" y="66338"/>
                      <a:pt x="15845" y="66315"/>
                    </a:cubicBezTo>
                    <a:cubicBezTo>
                      <a:pt x="13310" y="66148"/>
                      <a:pt x="9741" y="65481"/>
                      <a:pt x="8006" y="63446"/>
                    </a:cubicBezTo>
                    <a:cubicBezTo>
                      <a:pt x="7987" y="63449"/>
                      <a:pt x="7967" y="63450"/>
                      <a:pt x="7948" y="63450"/>
                    </a:cubicBezTo>
                    <a:cubicBezTo>
                      <a:pt x="7698" y="63450"/>
                      <a:pt x="7444" y="63255"/>
                      <a:pt x="7506" y="62946"/>
                    </a:cubicBezTo>
                    <a:cubicBezTo>
                      <a:pt x="8873" y="55841"/>
                      <a:pt x="9841" y="48802"/>
                      <a:pt x="9741" y="41531"/>
                    </a:cubicBezTo>
                    <a:cubicBezTo>
                      <a:pt x="9674" y="37928"/>
                      <a:pt x="9407" y="34359"/>
                      <a:pt x="8907" y="30823"/>
                    </a:cubicBezTo>
                    <a:cubicBezTo>
                      <a:pt x="8406" y="27254"/>
                      <a:pt x="7339" y="23718"/>
                      <a:pt x="6939" y="20149"/>
                    </a:cubicBezTo>
                    <a:cubicBezTo>
                      <a:pt x="6905" y="20082"/>
                      <a:pt x="6939" y="19949"/>
                      <a:pt x="7039" y="19949"/>
                    </a:cubicBezTo>
                    <a:cubicBezTo>
                      <a:pt x="7075" y="19912"/>
                      <a:pt x="7132" y="19885"/>
                      <a:pt x="7187" y="19885"/>
                    </a:cubicBezTo>
                    <a:close/>
                    <a:moveTo>
                      <a:pt x="7012" y="65894"/>
                    </a:moveTo>
                    <a:cubicBezTo>
                      <a:pt x="7044" y="65894"/>
                      <a:pt x="7076" y="65900"/>
                      <a:pt x="7105" y="65915"/>
                    </a:cubicBezTo>
                    <a:cubicBezTo>
                      <a:pt x="7773" y="66515"/>
                      <a:pt x="8440" y="67049"/>
                      <a:pt x="9240" y="67449"/>
                    </a:cubicBezTo>
                    <a:cubicBezTo>
                      <a:pt x="9941" y="67749"/>
                      <a:pt x="10708" y="67749"/>
                      <a:pt x="11342" y="68116"/>
                    </a:cubicBezTo>
                    <a:cubicBezTo>
                      <a:pt x="11509" y="68216"/>
                      <a:pt x="11475" y="68483"/>
                      <a:pt x="11275" y="68517"/>
                    </a:cubicBezTo>
                    <a:cubicBezTo>
                      <a:pt x="11154" y="68548"/>
                      <a:pt x="11029" y="68562"/>
                      <a:pt x="10901" y="68562"/>
                    </a:cubicBezTo>
                    <a:cubicBezTo>
                      <a:pt x="10219" y="68562"/>
                      <a:pt x="9463" y="68159"/>
                      <a:pt x="8873" y="67849"/>
                    </a:cubicBezTo>
                    <a:cubicBezTo>
                      <a:pt x="8106" y="67416"/>
                      <a:pt x="7372" y="66815"/>
                      <a:pt x="6872" y="66082"/>
                    </a:cubicBezTo>
                    <a:cubicBezTo>
                      <a:pt x="6794" y="65977"/>
                      <a:pt x="6899" y="65894"/>
                      <a:pt x="7012" y="65894"/>
                    </a:cubicBezTo>
                    <a:close/>
                    <a:moveTo>
                      <a:pt x="13013" y="68228"/>
                    </a:moveTo>
                    <a:cubicBezTo>
                      <a:pt x="13186" y="68228"/>
                      <a:pt x="13365" y="68263"/>
                      <a:pt x="13543" y="68316"/>
                    </a:cubicBezTo>
                    <a:cubicBezTo>
                      <a:pt x="13877" y="68383"/>
                      <a:pt x="13777" y="68917"/>
                      <a:pt x="13410" y="68917"/>
                    </a:cubicBezTo>
                    <a:cubicBezTo>
                      <a:pt x="13110" y="68884"/>
                      <a:pt x="12776" y="68817"/>
                      <a:pt x="12543" y="68617"/>
                    </a:cubicBezTo>
                    <a:cubicBezTo>
                      <a:pt x="12443" y="68550"/>
                      <a:pt x="12476" y="68350"/>
                      <a:pt x="12576" y="68316"/>
                    </a:cubicBezTo>
                    <a:cubicBezTo>
                      <a:pt x="12716" y="68254"/>
                      <a:pt x="12862" y="68228"/>
                      <a:pt x="13013" y="68228"/>
                    </a:cubicBezTo>
                    <a:close/>
                    <a:moveTo>
                      <a:pt x="301" y="1"/>
                    </a:moveTo>
                    <a:cubicBezTo>
                      <a:pt x="267" y="101"/>
                      <a:pt x="267" y="168"/>
                      <a:pt x="267" y="268"/>
                    </a:cubicBezTo>
                    <a:cubicBezTo>
                      <a:pt x="234" y="468"/>
                      <a:pt x="201" y="701"/>
                      <a:pt x="0" y="801"/>
                    </a:cubicBezTo>
                    <a:cubicBezTo>
                      <a:pt x="2002" y="5772"/>
                      <a:pt x="3203" y="11242"/>
                      <a:pt x="4504" y="16413"/>
                    </a:cubicBezTo>
                    <a:cubicBezTo>
                      <a:pt x="5938" y="22050"/>
                      <a:pt x="7072" y="27754"/>
                      <a:pt x="7706" y="33525"/>
                    </a:cubicBezTo>
                    <a:cubicBezTo>
                      <a:pt x="8973" y="44399"/>
                      <a:pt x="8506" y="55574"/>
                      <a:pt x="4971" y="65981"/>
                    </a:cubicBezTo>
                    <a:cubicBezTo>
                      <a:pt x="4937" y="66115"/>
                      <a:pt x="4837" y="66215"/>
                      <a:pt x="4737" y="66282"/>
                    </a:cubicBezTo>
                    <a:cubicBezTo>
                      <a:pt x="6338" y="67116"/>
                      <a:pt x="7706" y="68316"/>
                      <a:pt x="9374" y="69084"/>
                    </a:cubicBezTo>
                    <a:cubicBezTo>
                      <a:pt x="11275" y="69918"/>
                      <a:pt x="13277" y="70451"/>
                      <a:pt x="15345" y="70551"/>
                    </a:cubicBezTo>
                    <a:cubicBezTo>
                      <a:pt x="15687" y="70573"/>
                      <a:pt x="16028" y="70584"/>
                      <a:pt x="16368" y="70584"/>
                    </a:cubicBezTo>
                    <a:cubicBezTo>
                      <a:pt x="20143" y="70584"/>
                      <a:pt x="23785" y="69244"/>
                      <a:pt x="26753" y="66949"/>
                    </a:cubicBezTo>
                    <a:cubicBezTo>
                      <a:pt x="24218" y="56108"/>
                      <a:pt x="24751" y="44900"/>
                      <a:pt x="26386" y="33959"/>
                    </a:cubicBezTo>
                    <a:cubicBezTo>
                      <a:pt x="27186" y="28421"/>
                      <a:pt x="28254" y="22951"/>
                      <a:pt x="29321" y="17480"/>
                    </a:cubicBezTo>
                    <a:cubicBezTo>
                      <a:pt x="30389" y="12043"/>
                      <a:pt x="31189" y="6439"/>
                      <a:pt x="32624" y="1068"/>
                    </a:cubicBezTo>
                    <a:cubicBezTo>
                      <a:pt x="32457" y="968"/>
                      <a:pt x="32357" y="801"/>
                      <a:pt x="32323" y="635"/>
                    </a:cubicBezTo>
                    <a:cubicBezTo>
                      <a:pt x="30302" y="1941"/>
                      <a:pt x="27644" y="3065"/>
                      <a:pt x="25168" y="3065"/>
                    </a:cubicBezTo>
                    <a:cubicBezTo>
                      <a:pt x="24294" y="3065"/>
                      <a:pt x="23442" y="2925"/>
                      <a:pt x="22650" y="2603"/>
                    </a:cubicBezTo>
                    <a:cubicBezTo>
                      <a:pt x="22350" y="2870"/>
                      <a:pt x="22049" y="3103"/>
                      <a:pt x="21683" y="3237"/>
                    </a:cubicBezTo>
                    <a:cubicBezTo>
                      <a:pt x="21316" y="3403"/>
                      <a:pt x="21115" y="3370"/>
                      <a:pt x="20715" y="3403"/>
                    </a:cubicBezTo>
                    <a:cubicBezTo>
                      <a:pt x="20015" y="3470"/>
                      <a:pt x="19414" y="3370"/>
                      <a:pt x="18714" y="3704"/>
                    </a:cubicBezTo>
                    <a:cubicBezTo>
                      <a:pt x="18252" y="3923"/>
                      <a:pt x="17935" y="4143"/>
                      <a:pt x="17543" y="4143"/>
                    </a:cubicBezTo>
                    <a:cubicBezTo>
                      <a:pt x="17341" y="4143"/>
                      <a:pt x="17118" y="4085"/>
                      <a:pt x="16846" y="3937"/>
                    </a:cubicBezTo>
                    <a:cubicBezTo>
                      <a:pt x="16612" y="3804"/>
                      <a:pt x="16379" y="3603"/>
                      <a:pt x="16245" y="3370"/>
                    </a:cubicBezTo>
                    <a:cubicBezTo>
                      <a:pt x="15121" y="3608"/>
                      <a:pt x="13946" y="3720"/>
                      <a:pt x="12751" y="3720"/>
                    </a:cubicBezTo>
                    <a:cubicBezTo>
                      <a:pt x="8415" y="3720"/>
                      <a:pt x="3805" y="2250"/>
                      <a:pt x="3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33" name="Google Shape;15433;p43"/>
              <p:cNvSpPr/>
              <p:nvPr/>
            </p:nvSpPr>
            <p:spPr>
              <a:xfrm>
                <a:off x="2323089" y="3385775"/>
                <a:ext cx="471968" cy="150191"/>
              </a:xfrm>
              <a:custGeom>
                <a:rect b="b" l="l" r="r" t="t"/>
                <a:pathLst>
                  <a:path extrusionOk="0" h="7006" w="22016">
                    <a:moveTo>
                      <a:pt x="2325" y="2320"/>
                    </a:moveTo>
                    <a:lnTo>
                      <a:pt x="2325" y="2320"/>
                    </a:lnTo>
                    <a:cubicBezTo>
                      <a:pt x="2339" y="2337"/>
                      <a:pt x="2354" y="2353"/>
                      <a:pt x="2368" y="2369"/>
                    </a:cubicBezTo>
                    <a:cubicBezTo>
                      <a:pt x="2368" y="2369"/>
                      <a:pt x="2368" y="2336"/>
                      <a:pt x="2368" y="2336"/>
                    </a:cubicBezTo>
                    <a:cubicBezTo>
                      <a:pt x="2355" y="2329"/>
                      <a:pt x="2340" y="2324"/>
                      <a:pt x="2325" y="2320"/>
                    </a:cubicBezTo>
                    <a:close/>
                    <a:moveTo>
                      <a:pt x="1001" y="1"/>
                    </a:moveTo>
                    <a:cubicBezTo>
                      <a:pt x="734" y="801"/>
                      <a:pt x="500" y="1602"/>
                      <a:pt x="234" y="2402"/>
                    </a:cubicBezTo>
                    <a:cubicBezTo>
                      <a:pt x="167" y="2536"/>
                      <a:pt x="100" y="2636"/>
                      <a:pt x="0" y="2703"/>
                    </a:cubicBezTo>
                    <a:cubicBezTo>
                      <a:pt x="1601" y="3537"/>
                      <a:pt x="2969" y="4737"/>
                      <a:pt x="4637" y="5505"/>
                    </a:cubicBezTo>
                    <a:cubicBezTo>
                      <a:pt x="6538" y="6339"/>
                      <a:pt x="8540" y="6872"/>
                      <a:pt x="10608" y="6972"/>
                    </a:cubicBezTo>
                    <a:cubicBezTo>
                      <a:pt x="10950" y="6994"/>
                      <a:pt x="11291" y="7005"/>
                      <a:pt x="11631" y="7005"/>
                    </a:cubicBezTo>
                    <a:cubicBezTo>
                      <a:pt x="15406" y="7005"/>
                      <a:pt x="19048" y="5665"/>
                      <a:pt x="22016" y="3370"/>
                    </a:cubicBezTo>
                    <a:cubicBezTo>
                      <a:pt x="21882" y="2769"/>
                      <a:pt x="21749" y="2169"/>
                      <a:pt x="21649" y="1535"/>
                    </a:cubicBezTo>
                    <a:cubicBezTo>
                      <a:pt x="19647" y="4737"/>
                      <a:pt x="14344" y="5438"/>
                      <a:pt x="11008" y="5471"/>
                    </a:cubicBezTo>
                    <a:cubicBezTo>
                      <a:pt x="10241" y="5471"/>
                      <a:pt x="9507" y="5438"/>
                      <a:pt x="8773" y="5338"/>
                    </a:cubicBezTo>
                    <a:lnTo>
                      <a:pt x="8673" y="5338"/>
                    </a:lnTo>
                    <a:cubicBezTo>
                      <a:pt x="8506" y="5338"/>
                      <a:pt x="8306" y="5305"/>
                      <a:pt x="8139" y="5238"/>
                    </a:cubicBezTo>
                    <a:cubicBezTo>
                      <a:pt x="7639" y="5138"/>
                      <a:pt x="7139" y="5004"/>
                      <a:pt x="6672" y="4871"/>
                    </a:cubicBezTo>
                    <a:cubicBezTo>
                      <a:pt x="6638" y="4904"/>
                      <a:pt x="6605" y="4938"/>
                      <a:pt x="6538" y="4938"/>
                    </a:cubicBezTo>
                    <a:cubicBezTo>
                      <a:pt x="6417" y="4969"/>
                      <a:pt x="6292" y="4983"/>
                      <a:pt x="6164" y="4983"/>
                    </a:cubicBezTo>
                    <a:cubicBezTo>
                      <a:pt x="5482" y="4983"/>
                      <a:pt x="4726" y="4580"/>
                      <a:pt x="4136" y="4270"/>
                    </a:cubicBezTo>
                    <a:cubicBezTo>
                      <a:pt x="3369" y="3837"/>
                      <a:pt x="2635" y="3236"/>
                      <a:pt x="2135" y="2503"/>
                    </a:cubicBezTo>
                    <a:cubicBezTo>
                      <a:pt x="2057" y="2398"/>
                      <a:pt x="2162" y="2315"/>
                      <a:pt x="2275" y="2315"/>
                    </a:cubicBezTo>
                    <a:cubicBezTo>
                      <a:pt x="2292" y="2315"/>
                      <a:pt x="2308" y="2316"/>
                      <a:pt x="2325" y="2320"/>
                    </a:cubicBezTo>
                    <a:lnTo>
                      <a:pt x="2325" y="2320"/>
                    </a:lnTo>
                    <a:cubicBezTo>
                      <a:pt x="1744" y="1663"/>
                      <a:pt x="1261" y="879"/>
                      <a:pt x="10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34" name="Google Shape;15434;p43"/>
              <p:cNvSpPr/>
              <p:nvPr/>
            </p:nvSpPr>
            <p:spPr>
              <a:xfrm>
                <a:off x="2221534" y="2022728"/>
                <a:ext cx="699377" cy="392263"/>
              </a:xfrm>
              <a:custGeom>
                <a:rect b="b" l="l" r="r" t="t"/>
                <a:pathLst>
                  <a:path extrusionOk="0" h="18298" w="32624">
                    <a:moveTo>
                      <a:pt x="13272" y="7639"/>
                    </a:moveTo>
                    <a:cubicBezTo>
                      <a:pt x="13482" y="7639"/>
                      <a:pt x="13695" y="7798"/>
                      <a:pt x="13643" y="8107"/>
                    </a:cubicBezTo>
                    <a:cubicBezTo>
                      <a:pt x="13610" y="8307"/>
                      <a:pt x="13477" y="8507"/>
                      <a:pt x="13243" y="8507"/>
                    </a:cubicBezTo>
                    <a:cubicBezTo>
                      <a:pt x="13010" y="8474"/>
                      <a:pt x="12943" y="8273"/>
                      <a:pt x="12910" y="8073"/>
                    </a:cubicBezTo>
                    <a:cubicBezTo>
                      <a:pt x="12877" y="7781"/>
                      <a:pt x="13073" y="7639"/>
                      <a:pt x="13272" y="7639"/>
                    </a:cubicBezTo>
                    <a:close/>
                    <a:moveTo>
                      <a:pt x="26619" y="8307"/>
                    </a:moveTo>
                    <a:cubicBezTo>
                      <a:pt x="27009" y="8307"/>
                      <a:pt x="27019" y="8909"/>
                      <a:pt x="26619" y="8909"/>
                    </a:cubicBezTo>
                    <a:cubicBezTo>
                      <a:pt x="26608" y="8909"/>
                      <a:pt x="26597" y="8908"/>
                      <a:pt x="26586" y="8907"/>
                    </a:cubicBezTo>
                    <a:cubicBezTo>
                      <a:pt x="26186" y="8907"/>
                      <a:pt x="26186" y="8307"/>
                      <a:pt x="26619" y="8307"/>
                    </a:cubicBezTo>
                    <a:close/>
                    <a:moveTo>
                      <a:pt x="26121" y="10207"/>
                    </a:moveTo>
                    <a:cubicBezTo>
                      <a:pt x="26131" y="10207"/>
                      <a:pt x="26142" y="10207"/>
                      <a:pt x="26152" y="10208"/>
                    </a:cubicBezTo>
                    <a:cubicBezTo>
                      <a:pt x="26609" y="10208"/>
                      <a:pt x="26587" y="10943"/>
                      <a:pt x="26148" y="10943"/>
                    </a:cubicBezTo>
                    <a:cubicBezTo>
                      <a:pt x="26139" y="10943"/>
                      <a:pt x="26129" y="10943"/>
                      <a:pt x="26119" y="10942"/>
                    </a:cubicBezTo>
                    <a:cubicBezTo>
                      <a:pt x="25629" y="10942"/>
                      <a:pt x="25651" y="10207"/>
                      <a:pt x="26121" y="10207"/>
                    </a:cubicBezTo>
                    <a:close/>
                    <a:moveTo>
                      <a:pt x="20715" y="10442"/>
                    </a:moveTo>
                    <a:cubicBezTo>
                      <a:pt x="21182" y="10475"/>
                      <a:pt x="21149" y="11209"/>
                      <a:pt x="20682" y="11209"/>
                    </a:cubicBezTo>
                    <a:cubicBezTo>
                      <a:pt x="20215" y="11176"/>
                      <a:pt x="20215" y="10442"/>
                      <a:pt x="20715" y="10442"/>
                    </a:cubicBezTo>
                    <a:close/>
                    <a:moveTo>
                      <a:pt x="5590" y="5628"/>
                    </a:moveTo>
                    <a:cubicBezTo>
                      <a:pt x="6043" y="5628"/>
                      <a:pt x="6475" y="6047"/>
                      <a:pt x="6672" y="6539"/>
                    </a:cubicBezTo>
                    <a:cubicBezTo>
                      <a:pt x="6972" y="7306"/>
                      <a:pt x="7039" y="8207"/>
                      <a:pt x="7206" y="8974"/>
                    </a:cubicBezTo>
                    <a:cubicBezTo>
                      <a:pt x="7339" y="9508"/>
                      <a:pt x="7539" y="10175"/>
                      <a:pt x="7306" y="10709"/>
                    </a:cubicBezTo>
                    <a:cubicBezTo>
                      <a:pt x="7108" y="11104"/>
                      <a:pt x="6746" y="11325"/>
                      <a:pt x="6396" y="11325"/>
                    </a:cubicBezTo>
                    <a:cubicBezTo>
                      <a:pt x="6097" y="11325"/>
                      <a:pt x="5807" y="11163"/>
                      <a:pt x="5638" y="10809"/>
                    </a:cubicBezTo>
                    <a:cubicBezTo>
                      <a:pt x="5371" y="10208"/>
                      <a:pt x="5371" y="9374"/>
                      <a:pt x="5271" y="8740"/>
                    </a:cubicBezTo>
                    <a:cubicBezTo>
                      <a:pt x="5171" y="7940"/>
                      <a:pt x="5037" y="7139"/>
                      <a:pt x="5004" y="6305"/>
                    </a:cubicBezTo>
                    <a:cubicBezTo>
                      <a:pt x="4904" y="6239"/>
                      <a:pt x="4837" y="6105"/>
                      <a:pt x="4937" y="5972"/>
                    </a:cubicBezTo>
                    <a:cubicBezTo>
                      <a:pt x="4937" y="5972"/>
                      <a:pt x="4971" y="5938"/>
                      <a:pt x="4971" y="5938"/>
                    </a:cubicBezTo>
                    <a:cubicBezTo>
                      <a:pt x="5004" y="5872"/>
                      <a:pt x="5037" y="5805"/>
                      <a:pt x="5104" y="5805"/>
                    </a:cubicBezTo>
                    <a:cubicBezTo>
                      <a:pt x="5262" y="5682"/>
                      <a:pt x="5427" y="5628"/>
                      <a:pt x="5590" y="5628"/>
                    </a:cubicBezTo>
                    <a:close/>
                    <a:moveTo>
                      <a:pt x="7349" y="12349"/>
                    </a:moveTo>
                    <a:cubicBezTo>
                      <a:pt x="7492" y="12349"/>
                      <a:pt x="7618" y="12375"/>
                      <a:pt x="7706" y="12443"/>
                    </a:cubicBezTo>
                    <a:cubicBezTo>
                      <a:pt x="8073" y="12710"/>
                      <a:pt x="8306" y="13477"/>
                      <a:pt x="8373" y="13877"/>
                    </a:cubicBezTo>
                    <a:cubicBezTo>
                      <a:pt x="8506" y="14711"/>
                      <a:pt x="8039" y="15645"/>
                      <a:pt x="7172" y="15745"/>
                    </a:cubicBezTo>
                    <a:cubicBezTo>
                      <a:pt x="7150" y="15751"/>
                      <a:pt x="7127" y="15754"/>
                      <a:pt x="7103" y="15754"/>
                    </a:cubicBezTo>
                    <a:cubicBezTo>
                      <a:pt x="6987" y="15754"/>
                      <a:pt x="6866" y="15684"/>
                      <a:pt x="6839" y="15545"/>
                    </a:cubicBezTo>
                    <a:cubicBezTo>
                      <a:pt x="6605" y="14678"/>
                      <a:pt x="6405" y="13811"/>
                      <a:pt x="6171" y="12977"/>
                    </a:cubicBezTo>
                    <a:cubicBezTo>
                      <a:pt x="6171" y="12910"/>
                      <a:pt x="6171" y="12843"/>
                      <a:pt x="6205" y="12810"/>
                    </a:cubicBezTo>
                    <a:cubicBezTo>
                      <a:pt x="6138" y="12710"/>
                      <a:pt x="6171" y="12577"/>
                      <a:pt x="6305" y="12543"/>
                    </a:cubicBezTo>
                    <a:cubicBezTo>
                      <a:pt x="6564" y="12496"/>
                      <a:pt x="7006" y="12349"/>
                      <a:pt x="7349" y="12349"/>
                    </a:cubicBezTo>
                    <a:close/>
                    <a:moveTo>
                      <a:pt x="14501" y="14903"/>
                    </a:moveTo>
                    <a:cubicBezTo>
                      <a:pt x="14704" y="14903"/>
                      <a:pt x="14910" y="15020"/>
                      <a:pt x="14944" y="15245"/>
                    </a:cubicBezTo>
                    <a:cubicBezTo>
                      <a:pt x="14944" y="15245"/>
                      <a:pt x="14944" y="15278"/>
                      <a:pt x="14944" y="15278"/>
                    </a:cubicBezTo>
                    <a:cubicBezTo>
                      <a:pt x="14978" y="15579"/>
                      <a:pt x="14811" y="15846"/>
                      <a:pt x="14477" y="15846"/>
                    </a:cubicBezTo>
                    <a:cubicBezTo>
                      <a:pt x="14177" y="15812"/>
                      <a:pt x="14010" y="15545"/>
                      <a:pt x="14077" y="15245"/>
                    </a:cubicBezTo>
                    <a:cubicBezTo>
                      <a:pt x="14077" y="15245"/>
                      <a:pt x="14077" y="15212"/>
                      <a:pt x="14077" y="15212"/>
                    </a:cubicBezTo>
                    <a:cubicBezTo>
                      <a:pt x="14125" y="15003"/>
                      <a:pt x="14312" y="14903"/>
                      <a:pt x="14501" y="14903"/>
                    </a:cubicBezTo>
                    <a:close/>
                    <a:moveTo>
                      <a:pt x="19848" y="14912"/>
                    </a:moveTo>
                    <a:cubicBezTo>
                      <a:pt x="20148" y="14912"/>
                      <a:pt x="20415" y="15178"/>
                      <a:pt x="20415" y="15512"/>
                    </a:cubicBezTo>
                    <a:cubicBezTo>
                      <a:pt x="20415" y="15827"/>
                      <a:pt x="20148" y="16082"/>
                      <a:pt x="19866" y="16082"/>
                    </a:cubicBezTo>
                    <a:cubicBezTo>
                      <a:pt x="19849" y="16082"/>
                      <a:pt x="19832" y="16081"/>
                      <a:pt x="19815" y="16079"/>
                    </a:cubicBezTo>
                    <a:cubicBezTo>
                      <a:pt x="19481" y="16079"/>
                      <a:pt x="19214" y="15812"/>
                      <a:pt x="19214" y="15479"/>
                    </a:cubicBezTo>
                    <a:cubicBezTo>
                      <a:pt x="19247" y="15145"/>
                      <a:pt x="19514" y="14912"/>
                      <a:pt x="19848" y="14912"/>
                    </a:cubicBezTo>
                    <a:close/>
                    <a:moveTo>
                      <a:pt x="301" y="1"/>
                    </a:moveTo>
                    <a:cubicBezTo>
                      <a:pt x="267" y="101"/>
                      <a:pt x="267" y="168"/>
                      <a:pt x="267" y="268"/>
                    </a:cubicBezTo>
                    <a:cubicBezTo>
                      <a:pt x="234" y="468"/>
                      <a:pt x="201" y="701"/>
                      <a:pt x="0" y="801"/>
                    </a:cubicBezTo>
                    <a:cubicBezTo>
                      <a:pt x="2002" y="5738"/>
                      <a:pt x="3203" y="11176"/>
                      <a:pt x="4504" y="16313"/>
                    </a:cubicBezTo>
                    <a:cubicBezTo>
                      <a:pt x="4617" y="16425"/>
                      <a:pt x="4760" y="16508"/>
                      <a:pt x="4903" y="16508"/>
                    </a:cubicBezTo>
                    <a:cubicBezTo>
                      <a:pt x="4971" y="16508"/>
                      <a:pt x="5039" y="16489"/>
                      <a:pt x="5104" y="16446"/>
                    </a:cubicBezTo>
                    <a:cubicBezTo>
                      <a:pt x="5271" y="16346"/>
                      <a:pt x="5304" y="16346"/>
                      <a:pt x="5504" y="16279"/>
                    </a:cubicBezTo>
                    <a:cubicBezTo>
                      <a:pt x="5698" y="16237"/>
                      <a:pt x="5867" y="16214"/>
                      <a:pt x="6018" y="16214"/>
                    </a:cubicBezTo>
                    <a:cubicBezTo>
                      <a:pt x="6464" y="16214"/>
                      <a:pt x="6757" y="16415"/>
                      <a:pt x="7105" y="16913"/>
                    </a:cubicBezTo>
                    <a:cubicBezTo>
                      <a:pt x="7640" y="17676"/>
                      <a:pt x="8209" y="17916"/>
                      <a:pt x="8806" y="17916"/>
                    </a:cubicBezTo>
                    <a:cubicBezTo>
                      <a:pt x="9515" y="17916"/>
                      <a:pt x="10264" y="17579"/>
                      <a:pt x="11042" y="17380"/>
                    </a:cubicBezTo>
                    <a:cubicBezTo>
                      <a:pt x="10942" y="17313"/>
                      <a:pt x="10875" y="17247"/>
                      <a:pt x="10908" y="17113"/>
                    </a:cubicBezTo>
                    <a:cubicBezTo>
                      <a:pt x="10908" y="16899"/>
                      <a:pt x="11056" y="16798"/>
                      <a:pt x="11212" y="16798"/>
                    </a:cubicBezTo>
                    <a:cubicBezTo>
                      <a:pt x="11324" y="16798"/>
                      <a:pt x="11439" y="16849"/>
                      <a:pt x="11509" y="16946"/>
                    </a:cubicBezTo>
                    <a:cubicBezTo>
                      <a:pt x="11509" y="16980"/>
                      <a:pt x="11509" y="16980"/>
                      <a:pt x="11509" y="16980"/>
                    </a:cubicBezTo>
                    <a:cubicBezTo>
                      <a:pt x="11575" y="17046"/>
                      <a:pt x="11575" y="17180"/>
                      <a:pt x="11509" y="17280"/>
                    </a:cubicBezTo>
                    <a:cubicBezTo>
                      <a:pt x="11665" y="17241"/>
                      <a:pt x="11833" y="17225"/>
                      <a:pt x="11999" y="17225"/>
                    </a:cubicBezTo>
                    <a:cubicBezTo>
                      <a:pt x="12116" y="17225"/>
                      <a:pt x="12232" y="17233"/>
                      <a:pt x="12343" y="17247"/>
                    </a:cubicBezTo>
                    <a:cubicBezTo>
                      <a:pt x="13994" y="17394"/>
                      <a:pt x="15411" y="18298"/>
                      <a:pt x="17054" y="18298"/>
                    </a:cubicBezTo>
                    <a:cubicBezTo>
                      <a:pt x="17270" y="18298"/>
                      <a:pt x="17489" y="18282"/>
                      <a:pt x="17713" y="18247"/>
                    </a:cubicBezTo>
                    <a:cubicBezTo>
                      <a:pt x="19281" y="17980"/>
                      <a:pt x="20782" y="17280"/>
                      <a:pt x="22383" y="17147"/>
                    </a:cubicBezTo>
                    <a:cubicBezTo>
                      <a:pt x="22683" y="17123"/>
                      <a:pt x="22981" y="17113"/>
                      <a:pt x="23278" y="17113"/>
                    </a:cubicBezTo>
                    <a:cubicBezTo>
                      <a:pt x="24465" y="17113"/>
                      <a:pt x="25631" y="17266"/>
                      <a:pt x="26818" y="17266"/>
                    </a:cubicBezTo>
                    <a:cubicBezTo>
                      <a:pt x="27412" y="17266"/>
                      <a:pt x="28011" y="17228"/>
                      <a:pt x="28621" y="17113"/>
                    </a:cubicBezTo>
                    <a:cubicBezTo>
                      <a:pt x="28888" y="17046"/>
                      <a:pt x="29155" y="16980"/>
                      <a:pt x="29421" y="16946"/>
                    </a:cubicBezTo>
                    <a:cubicBezTo>
                      <a:pt x="30422" y="11676"/>
                      <a:pt x="31223" y="6272"/>
                      <a:pt x="32624" y="1068"/>
                    </a:cubicBezTo>
                    <a:cubicBezTo>
                      <a:pt x="32457" y="968"/>
                      <a:pt x="32357" y="801"/>
                      <a:pt x="32323" y="635"/>
                    </a:cubicBezTo>
                    <a:cubicBezTo>
                      <a:pt x="30314" y="1933"/>
                      <a:pt x="27675" y="3052"/>
                      <a:pt x="25213" y="3052"/>
                    </a:cubicBezTo>
                    <a:cubicBezTo>
                      <a:pt x="24323" y="3052"/>
                      <a:pt x="23456" y="2906"/>
                      <a:pt x="22650" y="2569"/>
                    </a:cubicBezTo>
                    <a:cubicBezTo>
                      <a:pt x="22350" y="2870"/>
                      <a:pt x="22049" y="3103"/>
                      <a:pt x="21683" y="3237"/>
                    </a:cubicBezTo>
                    <a:cubicBezTo>
                      <a:pt x="21316" y="3370"/>
                      <a:pt x="21115" y="3370"/>
                      <a:pt x="20715" y="3403"/>
                    </a:cubicBezTo>
                    <a:cubicBezTo>
                      <a:pt x="20015" y="3470"/>
                      <a:pt x="19414" y="3370"/>
                      <a:pt x="18714" y="3704"/>
                    </a:cubicBezTo>
                    <a:cubicBezTo>
                      <a:pt x="18252" y="3923"/>
                      <a:pt x="17935" y="4143"/>
                      <a:pt x="17543" y="4143"/>
                    </a:cubicBezTo>
                    <a:cubicBezTo>
                      <a:pt x="17341" y="4143"/>
                      <a:pt x="17118" y="4085"/>
                      <a:pt x="16846" y="3937"/>
                    </a:cubicBezTo>
                    <a:cubicBezTo>
                      <a:pt x="16579" y="3804"/>
                      <a:pt x="16379" y="3603"/>
                      <a:pt x="16245" y="3370"/>
                    </a:cubicBezTo>
                    <a:cubicBezTo>
                      <a:pt x="15121" y="3608"/>
                      <a:pt x="13946" y="3720"/>
                      <a:pt x="12751" y="3720"/>
                    </a:cubicBezTo>
                    <a:cubicBezTo>
                      <a:pt x="8415" y="3720"/>
                      <a:pt x="3805" y="2250"/>
                      <a:pt x="3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35" name="Google Shape;15435;p43"/>
              <p:cNvSpPr/>
              <p:nvPr/>
            </p:nvSpPr>
            <p:spPr>
              <a:xfrm>
                <a:off x="2244409" y="2054200"/>
                <a:ext cx="642182" cy="94411"/>
              </a:xfrm>
              <a:custGeom>
                <a:rect b="b" l="l" r="r" t="t"/>
                <a:pathLst>
                  <a:path extrusionOk="0" h="4404" w="29956">
                    <a:moveTo>
                      <a:pt x="1" y="1"/>
                    </a:moveTo>
                    <a:lnTo>
                      <a:pt x="1" y="1"/>
                    </a:lnTo>
                    <a:cubicBezTo>
                      <a:pt x="901" y="2636"/>
                      <a:pt x="3503" y="3370"/>
                      <a:pt x="6038" y="3737"/>
                    </a:cubicBezTo>
                    <a:cubicBezTo>
                      <a:pt x="9007" y="4170"/>
                      <a:pt x="12009" y="4304"/>
                      <a:pt x="15012" y="4337"/>
                    </a:cubicBezTo>
                    <a:cubicBezTo>
                      <a:pt x="16285" y="4363"/>
                      <a:pt x="17579" y="4403"/>
                      <a:pt x="18873" y="4403"/>
                    </a:cubicBezTo>
                    <a:cubicBezTo>
                      <a:pt x="20935" y="4403"/>
                      <a:pt x="22998" y="4300"/>
                      <a:pt x="24985" y="3870"/>
                    </a:cubicBezTo>
                    <a:cubicBezTo>
                      <a:pt x="26653" y="3503"/>
                      <a:pt x="29255" y="3069"/>
                      <a:pt x="29956" y="1302"/>
                    </a:cubicBezTo>
                    <a:lnTo>
                      <a:pt x="29956" y="1302"/>
                    </a:lnTo>
                    <a:cubicBezTo>
                      <a:pt x="24985" y="3303"/>
                      <a:pt x="19515" y="3203"/>
                      <a:pt x="14244" y="3270"/>
                    </a:cubicBezTo>
                    <a:cubicBezTo>
                      <a:pt x="12986" y="3298"/>
                      <a:pt x="11685" y="3350"/>
                      <a:pt x="10383" y="3350"/>
                    </a:cubicBezTo>
                    <a:cubicBezTo>
                      <a:pt x="8614" y="3350"/>
                      <a:pt x="6843" y="3254"/>
                      <a:pt x="5171" y="2869"/>
                    </a:cubicBezTo>
                    <a:cubicBezTo>
                      <a:pt x="3170" y="2402"/>
                      <a:pt x="1635" y="1168"/>
                      <a:pt x="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36" name="Google Shape;15436;p43"/>
              <p:cNvSpPr/>
              <p:nvPr/>
            </p:nvSpPr>
            <p:spPr>
              <a:xfrm>
                <a:off x="2381723" y="2459690"/>
                <a:ext cx="408342" cy="962629"/>
              </a:xfrm>
              <a:custGeom>
                <a:rect b="b" l="l" r="r" t="t"/>
                <a:pathLst>
                  <a:path extrusionOk="0" h="44904" w="19048">
                    <a:moveTo>
                      <a:pt x="12158" y="4107"/>
                    </a:moveTo>
                    <a:cubicBezTo>
                      <a:pt x="12272" y="4107"/>
                      <a:pt x="12390" y="4148"/>
                      <a:pt x="12443" y="4237"/>
                    </a:cubicBezTo>
                    <a:lnTo>
                      <a:pt x="12476" y="4237"/>
                    </a:lnTo>
                    <a:cubicBezTo>
                      <a:pt x="12643" y="4370"/>
                      <a:pt x="12743" y="4603"/>
                      <a:pt x="12676" y="4804"/>
                    </a:cubicBezTo>
                    <a:cubicBezTo>
                      <a:pt x="12643" y="4837"/>
                      <a:pt x="12643" y="4870"/>
                      <a:pt x="12643" y="4904"/>
                    </a:cubicBezTo>
                    <a:cubicBezTo>
                      <a:pt x="12562" y="5129"/>
                      <a:pt x="12366" y="5238"/>
                      <a:pt x="12168" y="5238"/>
                    </a:cubicBezTo>
                    <a:cubicBezTo>
                      <a:pt x="11957" y="5238"/>
                      <a:pt x="11745" y="5112"/>
                      <a:pt x="11675" y="4870"/>
                    </a:cubicBezTo>
                    <a:cubicBezTo>
                      <a:pt x="11675" y="4837"/>
                      <a:pt x="11675" y="4804"/>
                      <a:pt x="11642" y="4770"/>
                    </a:cubicBezTo>
                    <a:cubicBezTo>
                      <a:pt x="11575" y="4570"/>
                      <a:pt x="11709" y="4337"/>
                      <a:pt x="11876" y="4237"/>
                    </a:cubicBezTo>
                    <a:cubicBezTo>
                      <a:pt x="11876" y="4237"/>
                      <a:pt x="11909" y="4203"/>
                      <a:pt x="11909" y="4203"/>
                    </a:cubicBezTo>
                    <a:cubicBezTo>
                      <a:pt x="11956" y="4140"/>
                      <a:pt x="12055" y="4107"/>
                      <a:pt x="12158" y="4107"/>
                    </a:cubicBezTo>
                    <a:close/>
                    <a:moveTo>
                      <a:pt x="5671" y="5204"/>
                    </a:moveTo>
                    <a:cubicBezTo>
                      <a:pt x="6490" y="5237"/>
                      <a:pt x="6473" y="6105"/>
                      <a:pt x="5682" y="6105"/>
                    </a:cubicBezTo>
                    <a:cubicBezTo>
                      <a:pt x="5668" y="6105"/>
                      <a:pt x="5653" y="6105"/>
                      <a:pt x="5638" y="6105"/>
                    </a:cubicBezTo>
                    <a:cubicBezTo>
                      <a:pt x="5237" y="6071"/>
                      <a:pt x="5271" y="5204"/>
                      <a:pt x="5671" y="5204"/>
                    </a:cubicBezTo>
                    <a:close/>
                    <a:moveTo>
                      <a:pt x="7390" y="7745"/>
                    </a:moveTo>
                    <a:cubicBezTo>
                      <a:pt x="7483" y="7745"/>
                      <a:pt x="7575" y="7775"/>
                      <a:pt x="7639" y="7839"/>
                    </a:cubicBezTo>
                    <a:cubicBezTo>
                      <a:pt x="7832" y="8064"/>
                      <a:pt x="7684" y="8475"/>
                      <a:pt x="7375" y="8475"/>
                    </a:cubicBezTo>
                    <a:cubicBezTo>
                      <a:pt x="7363" y="8475"/>
                      <a:pt x="7351" y="8474"/>
                      <a:pt x="7339" y="8473"/>
                    </a:cubicBezTo>
                    <a:lnTo>
                      <a:pt x="7239" y="8473"/>
                    </a:lnTo>
                    <a:cubicBezTo>
                      <a:pt x="7105" y="8440"/>
                      <a:pt x="7005" y="8339"/>
                      <a:pt x="7005" y="8206"/>
                    </a:cubicBezTo>
                    <a:cubicBezTo>
                      <a:pt x="7005" y="8173"/>
                      <a:pt x="7005" y="8139"/>
                      <a:pt x="7005" y="8106"/>
                    </a:cubicBezTo>
                    <a:cubicBezTo>
                      <a:pt x="6983" y="7879"/>
                      <a:pt x="7191" y="7745"/>
                      <a:pt x="7390" y="7745"/>
                    </a:cubicBezTo>
                    <a:close/>
                    <a:moveTo>
                      <a:pt x="4170" y="10308"/>
                    </a:moveTo>
                    <a:cubicBezTo>
                      <a:pt x="4504" y="10308"/>
                      <a:pt x="4770" y="10608"/>
                      <a:pt x="4770" y="10941"/>
                    </a:cubicBezTo>
                    <a:cubicBezTo>
                      <a:pt x="4770" y="11275"/>
                      <a:pt x="4470" y="11542"/>
                      <a:pt x="4137" y="11542"/>
                    </a:cubicBezTo>
                    <a:cubicBezTo>
                      <a:pt x="3803" y="11542"/>
                      <a:pt x="3536" y="11242"/>
                      <a:pt x="3536" y="10908"/>
                    </a:cubicBezTo>
                    <a:cubicBezTo>
                      <a:pt x="3536" y="10574"/>
                      <a:pt x="3836" y="10308"/>
                      <a:pt x="4170" y="10308"/>
                    </a:cubicBezTo>
                    <a:close/>
                    <a:moveTo>
                      <a:pt x="10639" y="11410"/>
                    </a:moveTo>
                    <a:cubicBezTo>
                      <a:pt x="10771" y="11410"/>
                      <a:pt x="10905" y="11469"/>
                      <a:pt x="10975" y="11608"/>
                    </a:cubicBezTo>
                    <a:cubicBezTo>
                      <a:pt x="11108" y="11875"/>
                      <a:pt x="10975" y="12142"/>
                      <a:pt x="10675" y="12242"/>
                    </a:cubicBezTo>
                    <a:cubicBezTo>
                      <a:pt x="10626" y="12256"/>
                      <a:pt x="10579" y="12263"/>
                      <a:pt x="10533" y="12263"/>
                    </a:cubicBezTo>
                    <a:cubicBezTo>
                      <a:pt x="10359" y="12263"/>
                      <a:pt x="10206" y="12167"/>
                      <a:pt x="10074" y="12009"/>
                    </a:cubicBezTo>
                    <a:cubicBezTo>
                      <a:pt x="9974" y="11842"/>
                      <a:pt x="10074" y="11608"/>
                      <a:pt x="10208" y="11508"/>
                    </a:cubicBezTo>
                    <a:cubicBezTo>
                      <a:pt x="10274" y="11475"/>
                      <a:pt x="10374" y="11442"/>
                      <a:pt x="10475" y="11442"/>
                    </a:cubicBezTo>
                    <a:cubicBezTo>
                      <a:pt x="10525" y="11421"/>
                      <a:pt x="10582" y="11410"/>
                      <a:pt x="10639" y="11410"/>
                    </a:cubicBezTo>
                    <a:close/>
                    <a:moveTo>
                      <a:pt x="7105" y="13210"/>
                    </a:moveTo>
                    <a:cubicBezTo>
                      <a:pt x="7926" y="13242"/>
                      <a:pt x="7907" y="14244"/>
                      <a:pt x="7111" y="14244"/>
                    </a:cubicBezTo>
                    <a:cubicBezTo>
                      <a:pt x="7098" y="14244"/>
                      <a:pt x="7085" y="14244"/>
                      <a:pt x="7072" y="14244"/>
                    </a:cubicBezTo>
                    <a:cubicBezTo>
                      <a:pt x="6672" y="14244"/>
                      <a:pt x="6705" y="13210"/>
                      <a:pt x="7105" y="13210"/>
                    </a:cubicBezTo>
                    <a:close/>
                    <a:moveTo>
                      <a:pt x="12156" y="14914"/>
                    </a:moveTo>
                    <a:cubicBezTo>
                      <a:pt x="12418" y="14914"/>
                      <a:pt x="12673" y="15187"/>
                      <a:pt x="12576" y="15478"/>
                    </a:cubicBezTo>
                    <a:cubicBezTo>
                      <a:pt x="12543" y="15578"/>
                      <a:pt x="12509" y="15645"/>
                      <a:pt x="12476" y="15711"/>
                    </a:cubicBezTo>
                    <a:cubicBezTo>
                      <a:pt x="12384" y="15850"/>
                      <a:pt x="12244" y="15924"/>
                      <a:pt x="12100" y="15924"/>
                    </a:cubicBezTo>
                    <a:cubicBezTo>
                      <a:pt x="12036" y="15924"/>
                      <a:pt x="11971" y="15909"/>
                      <a:pt x="11909" y="15878"/>
                    </a:cubicBezTo>
                    <a:cubicBezTo>
                      <a:pt x="11742" y="15811"/>
                      <a:pt x="11575" y="15545"/>
                      <a:pt x="11675" y="15344"/>
                    </a:cubicBezTo>
                    <a:cubicBezTo>
                      <a:pt x="11742" y="15244"/>
                      <a:pt x="11775" y="15144"/>
                      <a:pt x="11876" y="15044"/>
                    </a:cubicBezTo>
                    <a:cubicBezTo>
                      <a:pt x="11958" y="14953"/>
                      <a:pt x="12057" y="14914"/>
                      <a:pt x="12156" y="14914"/>
                    </a:cubicBezTo>
                    <a:close/>
                    <a:moveTo>
                      <a:pt x="7773" y="18280"/>
                    </a:moveTo>
                    <a:cubicBezTo>
                      <a:pt x="8206" y="18280"/>
                      <a:pt x="8206" y="18613"/>
                      <a:pt x="7773" y="18613"/>
                    </a:cubicBezTo>
                    <a:lnTo>
                      <a:pt x="7773" y="18280"/>
                    </a:lnTo>
                    <a:close/>
                    <a:moveTo>
                      <a:pt x="9007" y="22283"/>
                    </a:moveTo>
                    <a:cubicBezTo>
                      <a:pt x="9340" y="22283"/>
                      <a:pt x="9607" y="22550"/>
                      <a:pt x="9574" y="22883"/>
                    </a:cubicBezTo>
                    <a:cubicBezTo>
                      <a:pt x="9574" y="23183"/>
                      <a:pt x="9307" y="23450"/>
                      <a:pt x="8973" y="23450"/>
                    </a:cubicBezTo>
                    <a:cubicBezTo>
                      <a:pt x="8673" y="23417"/>
                      <a:pt x="8406" y="23150"/>
                      <a:pt x="8406" y="22850"/>
                    </a:cubicBezTo>
                    <a:cubicBezTo>
                      <a:pt x="8440" y="22516"/>
                      <a:pt x="8707" y="22283"/>
                      <a:pt x="9007" y="22283"/>
                    </a:cubicBezTo>
                    <a:close/>
                    <a:moveTo>
                      <a:pt x="6230" y="23316"/>
                    </a:moveTo>
                    <a:cubicBezTo>
                      <a:pt x="6485" y="23316"/>
                      <a:pt x="6735" y="23706"/>
                      <a:pt x="6405" y="23884"/>
                    </a:cubicBezTo>
                    <a:cubicBezTo>
                      <a:pt x="6372" y="23884"/>
                      <a:pt x="6338" y="23917"/>
                      <a:pt x="6272" y="23951"/>
                    </a:cubicBezTo>
                    <a:cubicBezTo>
                      <a:pt x="6242" y="23966"/>
                      <a:pt x="6210" y="23972"/>
                      <a:pt x="6179" y="23972"/>
                    </a:cubicBezTo>
                    <a:cubicBezTo>
                      <a:pt x="6001" y="23972"/>
                      <a:pt x="5825" y="23754"/>
                      <a:pt x="5938" y="23584"/>
                    </a:cubicBezTo>
                    <a:cubicBezTo>
                      <a:pt x="5971" y="23517"/>
                      <a:pt x="6005" y="23484"/>
                      <a:pt x="6005" y="23450"/>
                    </a:cubicBezTo>
                    <a:cubicBezTo>
                      <a:pt x="6068" y="23355"/>
                      <a:pt x="6149" y="23316"/>
                      <a:pt x="6230" y="23316"/>
                    </a:cubicBezTo>
                    <a:close/>
                    <a:moveTo>
                      <a:pt x="10430" y="27701"/>
                    </a:moveTo>
                    <a:cubicBezTo>
                      <a:pt x="10788" y="27701"/>
                      <a:pt x="10979" y="28213"/>
                      <a:pt x="10708" y="28454"/>
                    </a:cubicBezTo>
                    <a:cubicBezTo>
                      <a:pt x="10577" y="28585"/>
                      <a:pt x="10363" y="28675"/>
                      <a:pt x="10164" y="28675"/>
                    </a:cubicBezTo>
                    <a:cubicBezTo>
                      <a:pt x="10110" y="28675"/>
                      <a:pt x="10057" y="28668"/>
                      <a:pt x="10008" y="28654"/>
                    </a:cubicBezTo>
                    <a:cubicBezTo>
                      <a:pt x="9874" y="28587"/>
                      <a:pt x="9741" y="28487"/>
                      <a:pt x="9774" y="28320"/>
                    </a:cubicBezTo>
                    <a:cubicBezTo>
                      <a:pt x="9807" y="28020"/>
                      <a:pt x="10041" y="27820"/>
                      <a:pt x="10308" y="27720"/>
                    </a:cubicBezTo>
                    <a:cubicBezTo>
                      <a:pt x="10350" y="27707"/>
                      <a:pt x="10391" y="27701"/>
                      <a:pt x="10430" y="27701"/>
                    </a:cubicBezTo>
                    <a:close/>
                    <a:moveTo>
                      <a:pt x="6413" y="30418"/>
                    </a:moveTo>
                    <a:cubicBezTo>
                      <a:pt x="6432" y="30418"/>
                      <a:pt x="6452" y="30419"/>
                      <a:pt x="6472" y="30422"/>
                    </a:cubicBezTo>
                    <a:cubicBezTo>
                      <a:pt x="6705" y="30455"/>
                      <a:pt x="6839" y="30655"/>
                      <a:pt x="6839" y="30822"/>
                    </a:cubicBezTo>
                    <a:cubicBezTo>
                      <a:pt x="6839" y="30831"/>
                      <a:pt x="6839" y="30842"/>
                      <a:pt x="6839" y="30856"/>
                    </a:cubicBezTo>
                    <a:cubicBezTo>
                      <a:pt x="6839" y="30922"/>
                      <a:pt x="6839" y="31022"/>
                      <a:pt x="6839" y="31022"/>
                    </a:cubicBezTo>
                    <a:cubicBezTo>
                      <a:pt x="6786" y="31181"/>
                      <a:pt x="6607" y="31319"/>
                      <a:pt x="6435" y="31319"/>
                    </a:cubicBezTo>
                    <a:cubicBezTo>
                      <a:pt x="6390" y="31319"/>
                      <a:pt x="6346" y="31310"/>
                      <a:pt x="6305" y="31289"/>
                    </a:cubicBezTo>
                    <a:cubicBezTo>
                      <a:pt x="6105" y="31223"/>
                      <a:pt x="5938" y="30989"/>
                      <a:pt x="6005" y="30755"/>
                    </a:cubicBezTo>
                    <a:cubicBezTo>
                      <a:pt x="6096" y="30573"/>
                      <a:pt x="6215" y="30418"/>
                      <a:pt x="6413" y="30418"/>
                    </a:cubicBezTo>
                    <a:close/>
                    <a:moveTo>
                      <a:pt x="12918" y="30616"/>
                    </a:moveTo>
                    <a:cubicBezTo>
                      <a:pt x="13032" y="30616"/>
                      <a:pt x="13146" y="30650"/>
                      <a:pt x="13243" y="30722"/>
                    </a:cubicBezTo>
                    <a:cubicBezTo>
                      <a:pt x="13477" y="30856"/>
                      <a:pt x="13643" y="31289"/>
                      <a:pt x="13443" y="31523"/>
                    </a:cubicBezTo>
                    <a:cubicBezTo>
                      <a:pt x="13377" y="31623"/>
                      <a:pt x="13310" y="31690"/>
                      <a:pt x="13243" y="31756"/>
                    </a:cubicBezTo>
                    <a:cubicBezTo>
                      <a:pt x="13176" y="31823"/>
                      <a:pt x="13110" y="31856"/>
                      <a:pt x="13043" y="31890"/>
                    </a:cubicBezTo>
                    <a:cubicBezTo>
                      <a:pt x="13010" y="31906"/>
                      <a:pt x="12985" y="31915"/>
                      <a:pt x="12972" y="31915"/>
                    </a:cubicBezTo>
                    <a:cubicBezTo>
                      <a:pt x="12960" y="31915"/>
                      <a:pt x="12960" y="31906"/>
                      <a:pt x="12976" y="31890"/>
                    </a:cubicBezTo>
                    <a:lnTo>
                      <a:pt x="12976" y="31890"/>
                    </a:lnTo>
                    <a:cubicBezTo>
                      <a:pt x="12900" y="31920"/>
                      <a:pt x="12819" y="31935"/>
                      <a:pt x="12739" y="31935"/>
                    </a:cubicBezTo>
                    <a:cubicBezTo>
                      <a:pt x="12469" y="31935"/>
                      <a:pt x="12217" y="31765"/>
                      <a:pt x="12242" y="31456"/>
                    </a:cubicBezTo>
                    <a:lnTo>
                      <a:pt x="12242" y="31456"/>
                    </a:lnTo>
                    <a:cubicBezTo>
                      <a:pt x="12253" y="31477"/>
                      <a:pt x="12260" y="31488"/>
                      <a:pt x="12264" y="31488"/>
                    </a:cubicBezTo>
                    <a:cubicBezTo>
                      <a:pt x="12273" y="31488"/>
                      <a:pt x="12265" y="31437"/>
                      <a:pt x="12242" y="31323"/>
                    </a:cubicBezTo>
                    <a:cubicBezTo>
                      <a:pt x="12242" y="31256"/>
                      <a:pt x="12242" y="31223"/>
                      <a:pt x="12276" y="31156"/>
                    </a:cubicBezTo>
                    <a:cubicBezTo>
                      <a:pt x="12309" y="31056"/>
                      <a:pt x="12343" y="30989"/>
                      <a:pt x="12409" y="30889"/>
                    </a:cubicBezTo>
                    <a:cubicBezTo>
                      <a:pt x="12516" y="30719"/>
                      <a:pt x="12717" y="30616"/>
                      <a:pt x="12918" y="30616"/>
                    </a:cubicBezTo>
                    <a:close/>
                    <a:moveTo>
                      <a:pt x="8608" y="36604"/>
                    </a:moveTo>
                    <a:cubicBezTo>
                      <a:pt x="8689" y="36604"/>
                      <a:pt x="8776" y="36621"/>
                      <a:pt x="8873" y="36660"/>
                    </a:cubicBezTo>
                    <a:cubicBezTo>
                      <a:pt x="9207" y="36760"/>
                      <a:pt x="9374" y="37127"/>
                      <a:pt x="9240" y="37460"/>
                    </a:cubicBezTo>
                    <a:cubicBezTo>
                      <a:pt x="9145" y="37652"/>
                      <a:pt x="8895" y="37808"/>
                      <a:pt x="8651" y="37808"/>
                    </a:cubicBezTo>
                    <a:cubicBezTo>
                      <a:pt x="8554" y="37808"/>
                      <a:pt x="8458" y="37784"/>
                      <a:pt x="8373" y="37727"/>
                    </a:cubicBezTo>
                    <a:cubicBezTo>
                      <a:pt x="8306" y="37660"/>
                      <a:pt x="8240" y="37594"/>
                      <a:pt x="8173" y="37527"/>
                    </a:cubicBezTo>
                    <a:cubicBezTo>
                      <a:pt x="8106" y="37460"/>
                      <a:pt x="8039" y="37327"/>
                      <a:pt x="8039" y="37294"/>
                    </a:cubicBezTo>
                    <a:cubicBezTo>
                      <a:pt x="7873" y="36960"/>
                      <a:pt x="8106" y="36660"/>
                      <a:pt x="8440" y="36626"/>
                    </a:cubicBezTo>
                    <a:cubicBezTo>
                      <a:pt x="8495" y="36613"/>
                      <a:pt x="8550" y="36604"/>
                      <a:pt x="8608" y="36604"/>
                    </a:cubicBezTo>
                    <a:close/>
                    <a:moveTo>
                      <a:pt x="4581" y="37168"/>
                    </a:moveTo>
                    <a:cubicBezTo>
                      <a:pt x="4755" y="37168"/>
                      <a:pt x="4936" y="37269"/>
                      <a:pt x="4971" y="37460"/>
                    </a:cubicBezTo>
                    <a:cubicBezTo>
                      <a:pt x="5004" y="37694"/>
                      <a:pt x="4971" y="37894"/>
                      <a:pt x="4737" y="38027"/>
                    </a:cubicBezTo>
                    <a:cubicBezTo>
                      <a:pt x="4687" y="38044"/>
                      <a:pt x="4629" y="38052"/>
                      <a:pt x="4570" y="38052"/>
                    </a:cubicBezTo>
                    <a:cubicBezTo>
                      <a:pt x="4512" y="38052"/>
                      <a:pt x="4454" y="38044"/>
                      <a:pt x="4404" y="38027"/>
                    </a:cubicBezTo>
                    <a:cubicBezTo>
                      <a:pt x="4203" y="37861"/>
                      <a:pt x="4170" y="37660"/>
                      <a:pt x="4237" y="37427"/>
                    </a:cubicBezTo>
                    <a:cubicBezTo>
                      <a:pt x="4269" y="37252"/>
                      <a:pt x="4422" y="37168"/>
                      <a:pt x="4581" y="37168"/>
                    </a:cubicBezTo>
                    <a:close/>
                    <a:moveTo>
                      <a:pt x="12576" y="39162"/>
                    </a:moveTo>
                    <a:cubicBezTo>
                      <a:pt x="12843" y="39162"/>
                      <a:pt x="12943" y="39462"/>
                      <a:pt x="12776" y="39662"/>
                    </a:cubicBezTo>
                    <a:cubicBezTo>
                      <a:pt x="12743" y="39662"/>
                      <a:pt x="12743" y="39695"/>
                      <a:pt x="12709" y="39695"/>
                    </a:cubicBezTo>
                    <a:cubicBezTo>
                      <a:pt x="12676" y="39745"/>
                      <a:pt x="12618" y="39770"/>
                      <a:pt x="12559" y="39770"/>
                    </a:cubicBezTo>
                    <a:cubicBezTo>
                      <a:pt x="12501" y="39770"/>
                      <a:pt x="12443" y="39745"/>
                      <a:pt x="12409" y="39695"/>
                    </a:cubicBezTo>
                    <a:cubicBezTo>
                      <a:pt x="12376" y="39695"/>
                      <a:pt x="12376" y="39662"/>
                      <a:pt x="12343" y="39629"/>
                    </a:cubicBezTo>
                    <a:cubicBezTo>
                      <a:pt x="12209" y="39462"/>
                      <a:pt x="12309" y="39162"/>
                      <a:pt x="12576" y="39162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301" y="3169"/>
                      <a:pt x="1735" y="6872"/>
                      <a:pt x="2202" y="10241"/>
                    </a:cubicBezTo>
                    <a:cubicBezTo>
                      <a:pt x="2702" y="13743"/>
                      <a:pt x="2969" y="17246"/>
                      <a:pt x="3069" y="20782"/>
                    </a:cubicBezTo>
                    <a:cubicBezTo>
                      <a:pt x="3203" y="28054"/>
                      <a:pt x="2636" y="35592"/>
                      <a:pt x="801" y="42631"/>
                    </a:cubicBezTo>
                    <a:cubicBezTo>
                      <a:pt x="1968" y="42964"/>
                      <a:pt x="3003" y="43631"/>
                      <a:pt x="4170" y="43998"/>
                    </a:cubicBezTo>
                    <a:cubicBezTo>
                      <a:pt x="5538" y="44465"/>
                      <a:pt x="6939" y="44766"/>
                      <a:pt x="8406" y="44866"/>
                    </a:cubicBezTo>
                    <a:cubicBezTo>
                      <a:pt x="8765" y="44891"/>
                      <a:pt x="9122" y="44903"/>
                      <a:pt x="9479" y="44903"/>
                    </a:cubicBezTo>
                    <a:cubicBezTo>
                      <a:pt x="11945" y="44903"/>
                      <a:pt x="14364" y="44305"/>
                      <a:pt x="16579" y="43198"/>
                    </a:cubicBezTo>
                    <a:cubicBezTo>
                      <a:pt x="15778" y="36093"/>
                      <a:pt x="15678" y="28887"/>
                      <a:pt x="16079" y="21749"/>
                    </a:cubicBezTo>
                    <a:cubicBezTo>
                      <a:pt x="16312" y="18013"/>
                      <a:pt x="16679" y="14310"/>
                      <a:pt x="17179" y="10608"/>
                    </a:cubicBezTo>
                    <a:cubicBezTo>
                      <a:pt x="17646" y="7372"/>
                      <a:pt x="17980" y="3870"/>
                      <a:pt x="19047" y="767"/>
                    </a:cubicBezTo>
                    <a:lnTo>
                      <a:pt x="19047" y="767"/>
                    </a:lnTo>
                    <a:cubicBezTo>
                      <a:pt x="16480" y="1112"/>
                      <a:pt x="13912" y="1309"/>
                      <a:pt x="11327" y="1309"/>
                    </a:cubicBezTo>
                    <a:cubicBezTo>
                      <a:pt x="10655" y="1309"/>
                      <a:pt x="9982" y="1295"/>
                      <a:pt x="9307" y="1268"/>
                    </a:cubicBezTo>
                    <a:cubicBezTo>
                      <a:pt x="6305" y="1134"/>
                      <a:pt x="2902" y="968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37" name="Google Shape;15437;p43"/>
              <p:cNvSpPr/>
              <p:nvPr/>
            </p:nvSpPr>
            <p:spPr>
              <a:xfrm>
                <a:off x="2398874" y="3165515"/>
                <a:ext cx="338262" cy="256650"/>
              </a:xfrm>
              <a:custGeom>
                <a:rect b="b" l="l" r="r" t="t"/>
                <a:pathLst>
                  <a:path extrusionOk="0" h="11972" w="15779">
                    <a:moveTo>
                      <a:pt x="1769" y="1"/>
                    </a:moveTo>
                    <a:cubicBezTo>
                      <a:pt x="1402" y="3270"/>
                      <a:pt x="835" y="6539"/>
                      <a:pt x="1" y="9708"/>
                    </a:cubicBezTo>
                    <a:cubicBezTo>
                      <a:pt x="1168" y="10041"/>
                      <a:pt x="2203" y="10708"/>
                      <a:pt x="3370" y="11075"/>
                    </a:cubicBezTo>
                    <a:cubicBezTo>
                      <a:pt x="4738" y="11542"/>
                      <a:pt x="6139" y="11843"/>
                      <a:pt x="7606" y="11943"/>
                    </a:cubicBezTo>
                    <a:cubicBezTo>
                      <a:pt x="7929" y="11962"/>
                      <a:pt x="8252" y="11971"/>
                      <a:pt x="8574" y="11971"/>
                    </a:cubicBezTo>
                    <a:cubicBezTo>
                      <a:pt x="11077" y="11971"/>
                      <a:pt x="13533" y="11398"/>
                      <a:pt x="15779" y="10275"/>
                    </a:cubicBezTo>
                    <a:cubicBezTo>
                      <a:pt x="15579" y="8307"/>
                      <a:pt x="15412" y="6372"/>
                      <a:pt x="15279" y="4404"/>
                    </a:cubicBezTo>
                    <a:cubicBezTo>
                      <a:pt x="14161" y="6813"/>
                      <a:pt x="12397" y="8574"/>
                      <a:pt x="9848" y="8574"/>
                    </a:cubicBezTo>
                    <a:cubicBezTo>
                      <a:pt x="8972" y="8574"/>
                      <a:pt x="8005" y="8367"/>
                      <a:pt x="6939" y="7906"/>
                    </a:cubicBezTo>
                    <a:cubicBezTo>
                      <a:pt x="5505" y="7306"/>
                      <a:pt x="4437" y="6305"/>
                      <a:pt x="3637" y="5104"/>
                    </a:cubicBezTo>
                    <a:lnTo>
                      <a:pt x="3604" y="5104"/>
                    </a:lnTo>
                    <a:cubicBezTo>
                      <a:pt x="3470" y="5004"/>
                      <a:pt x="3403" y="4871"/>
                      <a:pt x="3403" y="4704"/>
                    </a:cubicBezTo>
                    <a:cubicBezTo>
                      <a:pt x="2603" y="3303"/>
                      <a:pt x="2102" y="1669"/>
                      <a:pt x="17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38" name="Google Shape;15438;p43"/>
              <p:cNvSpPr/>
              <p:nvPr/>
            </p:nvSpPr>
            <p:spPr>
              <a:xfrm>
                <a:off x="2365280" y="2299501"/>
                <a:ext cx="32199" cy="47934"/>
              </a:xfrm>
              <a:custGeom>
                <a:rect b="b" l="l" r="r" t="t"/>
                <a:pathLst>
                  <a:path extrusionOk="0" h="2236" w="1502">
                    <a:moveTo>
                      <a:pt x="0" y="0"/>
                    </a:moveTo>
                    <a:cubicBezTo>
                      <a:pt x="200" y="734"/>
                      <a:pt x="400" y="1501"/>
                      <a:pt x="601" y="2235"/>
                    </a:cubicBezTo>
                    <a:cubicBezTo>
                      <a:pt x="1501" y="1935"/>
                      <a:pt x="934" y="701"/>
                      <a:pt x="6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39" name="Google Shape;15439;p43"/>
              <p:cNvSpPr/>
              <p:nvPr/>
            </p:nvSpPr>
            <p:spPr>
              <a:xfrm>
                <a:off x="2458237" y="2671504"/>
                <a:ext cx="31492" cy="34214"/>
              </a:xfrm>
              <a:custGeom>
                <a:rect b="b" l="l" r="r" t="t"/>
                <a:pathLst>
                  <a:path extrusionOk="0" h="1596" w="1469">
                    <a:moveTo>
                      <a:pt x="765" y="0"/>
                    </a:moveTo>
                    <a:cubicBezTo>
                      <a:pt x="401" y="0"/>
                      <a:pt x="34" y="274"/>
                      <a:pt x="34" y="694"/>
                    </a:cubicBezTo>
                    <a:cubicBezTo>
                      <a:pt x="1" y="1161"/>
                      <a:pt x="368" y="1495"/>
                      <a:pt x="768" y="1495"/>
                    </a:cubicBezTo>
                    <a:cubicBezTo>
                      <a:pt x="768" y="1495"/>
                      <a:pt x="768" y="1595"/>
                      <a:pt x="768" y="1595"/>
                    </a:cubicBezTo>
                    <a:lnTo>
                      <a:pt x="835" y="1595"/>
                    </a:lnTo>
                    <a:cubicBezTo>
                      <a:pt x="1201" y="1595"/>
                      <a:pt x="1468" y="1161"/>
                      <a:pt x="1468" y="828"/>
                    </a:cubicBezTo>
                    <a:cubicBezTo>
                      <a:pt x="1468" y="594"/>
                      <a:pt x="1402" y="394"/>
                      <a:pt x="1268" y="227"/>
                    </a:cubicBezTo>
                    <a:cubicBezTo>
                      <a:pt x="1134" y="70"/>
                      <a:pt x="950" y="0"/>
                      <a:pt x="76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40" name="Google Shape;15440;p43"/>
              <p:cNvSpPr/>
              <p:nvPr/>
            </p:nvSpPr>
            <p:spPr>
              <a:xfrm>
                <a:off x="2528320" y="2609096"/>
                <a:ext cx="35072" cy="30548"/>
              </a:xfrm>
              <a:custGeom>
                <a:rect b="b" l="l" r="r" t="t"/>
                <a:pathLst>
                  <a:path extrusionOk="0" h="1425" w="1636">
                    <a:moveTo>
                      <a:pt x="726" y="0"/>
                    </a:moveTo>
                    <a:cubicBezTo>
                      <a:pt x="628" y="0"/>
                      <a:pt x="529" y="22"/>
                      <a:pt x="434" y="70"/>
                    </a:cubicBezTo>
                    <a:cubicBezTo>
                      <a:pt x="201" y="203"/>
                      <a:pt x="1" y="537"/>
                      <a:pt x="101" y="837"/>
                    </a:cubicBezTo>
                    <a:cubicBezTo>
                      <a:pt x="101" y="837"/>
                      <a:pt x="101" y="870"/>
                      <a:pt x="134" y="903"/>
                    </a:cubicBezTo>
                    <a:cubicBezTo>
                      <a:pt x="233" y="1201"/>
                      <a:pt x="498" y="1424"/>
                      <a:pt x="791" y="1424"/>
                    </a:cubicBezTo>
                    <a:cubicBezTo>
                      <a:pt x="893" y="1424"/>
                      <a:pt x="998" y="1397"/>
                      <a:pt x="1101" y="1337"/>
                    </a:cubicBezTo>
                    <a:cubicBezTo>
                      <a:pt x="1468" y="1137"/>
                      <a:pt x="1635" y="537"/>
                      <a:pt x="1302" y="270"/>
                    </a:cubicBezTo>
                    <a:cubicBezTo>
                      <a:pt x="1268" y="236"/>
                      <a:pt x="1268" y="236"/>
                      <a:pt x="1235" y="203"/>
                    </a:cubicBezTo>
                    <a:cubicBezTo>
                      <a:pt x="1084" y="74"/>
                      <a:pt x="905" y="0"/>
                      <a:pt x="72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41" name="Google Shape;15441;p43"/>
              <p:cNvSpPr/>
              <p:nvPr/>
            </p:nvSpPr>
            <p:spPr>
              <a:xfrm>
                <a:off x="2622006" y="2541543"/>
                <a:ext cx="29348" cy="26454"/>
              </a:xfrm>
              <a:custGeom>
                <a:rect b="b" l="l" r="r" t="t"/>
                <a:pathLst>
                  <a:path extrusionOk="0" h="1234" w="1369">
                    <a:moveTo>
                      <a:pt x="670" y="0"/>
                    </a:moveTo>
                    <a:cubicBezTo>
                      <a:pt x="425" y="0"/>
                      <a:pt x="186" y="216"/>
                      <a:pt x="134" y="452"/>
                    </a:cubicBezTo>
                    <a:cubicBezTo>
                      <a:pt x="0" y="785"/>
                      <a:pt x="234" y="1052"/>
                      <a:pt x="534" y="1186"/>
                    </a:cubicBezTo>
                    <a:cubicBezTo>
                      <a:pt x="601" y="1219"/>
                      <a:pt x="675" y="1234"/>
                      <a:pt x="750" y="1234"/>
                    </a:cubicBezTo>
                    <a:cubicBezTo>
                      <a:pt x="901" y="1234"/>
                      <a:pt x="1057" y="1175"/>
                      <a:pt x="1168" y="1086"/>
                    </a:cubicBezTo>
                    <a:cubicBezTo>
                      <a:pt x="1301" y="919"/>
                      <a:pt x="1368" y="685"/>
                      <a:pt x="1335" y="485"/>
                    </a:cubicBezTo>
                    <a:cubicBezTo>
                      <a:pt x="1268" y="252"/>
                      <a:pt x="1101" y="152"/>
                      <a:pt x="901" y="52"/>
                    </a:cubicBezTo>
                    <a:lnTo>
                      <a:pt x="868" y="52"/>
                    </a:lnTo>
                    <a:cubicBezTo>
                      <a:pt x="804" y="16"/>
                      <a:pt x="737" y="0"/>
                      <a:pt x="6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42" name="Google Shape;15442;p43"/>
              <p:cNvSpPr/>
              <p:nvPr/>
            </p:nvSpPr>
            <p:spPr>
              <a:xfrm>
                <a:off x="2597695" y="2682759"/>
                <a:ext cx="35222" cy="29712"/>
              </a:xfrm>
              <a:custGeom>
                <a:rect b="b" l="l" r="r" t="t"/>
                <a:pathLst>
                  <a:path extrusionOk="0" h="1386" w="1643">
                    <a:moveTo>
                      <a:pt x="646" y="0"/>
                    </a:moveTo>
                    <a:cubicBezTo>
                      <a:pt x="314" y="0"/>
                      <a:pt x="130" y="287"/>
                      <a:pt x="67" y="603"/>
                    </a:cubicBezTo>
                    <a:cubicBezTo>
                      <a:pt x="0" y="970"/>
                      <a:pt x="267" y="1237"/>
                      <a:pt x="567" y="1337"/>
                    </a:cubicBezTo>
                    <a:cubicBezTo>
                      <a:pt x="643" y="1370"/>
                      <a:pt x="717" y="1385"/>
                      <a:pt x="788" y="1385"/>
                    </a:cubicBezTo>
                    <a:cubicBezTo>
                      <a:pt x="1286" y="1385"/>
                      <a:pt x="1643" y="653"/>
                      <a:pt x="1234" y="303"/>
                    </a:cubicBezTo>
                    <a:cubicBezTo>
                      <a:pt x="1234" y="303"/>
                      <a:pt x="1234" y="303"/>
                      <a:pt x="1234" y="269"/>
                    </a:cubicBezTo>
                    <a:cubicBezTo>
                      <a:pt x="1101" y="103"/>
                      <a:pt x="934" y="3"/>
                      <a:pt x="701" y="3"/>
                    </a:cubicBezTo>
                    <a:cubicBezTo>
                      <a:pt x="682" y="1"/>
                      <a:pt x="664" y="0"/>
                      <a:pt x="6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43" name="Google Shape;15443;p43"/>
              <p:cNvSpPr/>
              <p:nvPr/>
            </p:nvSpPr>
            <p:spPr>
              <a:xfrm>
                <a:off x="2630582" y="2771472"/>
                <a:ext cx="36294" cy="32221"/>
              </a:xfrm>
              <a:custGeom>
                <a:rect b="b" l="l" r="r" t="t"/>
                <a:pathLst>
                  <a:path extrusionOk="0" h="1503" w="1693">
                    <a:moveTo>
                      <a:pt x="868" y="1"/>
                    </a:moveTo>
                    <a:cubicBezTo>
                      <a:pt x="34" y="1"/>
                      <a:pt x="1" y="1469"/>
                      <a:pt x="835" y="1502"/>
                    </a:cubicBezTo>
                    <a:cubicBezTo>
                      <a:pt x="844" y="1502"/>
                      <a:pt x="853" y="1503"/>
                      <a:pt x="862" y="1503"/>
                    </a:cubicBezTo>
                    <a:cubicBezTo>
                      <a:pt x="1669" y="1503"/>
                      <a:pt x="1693" y="34"/>
                      <a:pt x="8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44" name="Google Shape;15444;p43"/>
              <p:cNvSpPr/>
              <p:nvPr/>
            </p:nvSpPr>
            <p:spPr>
              <a:xfrm>
                <a:off x="2530592" y="2842241"/>
                <a:ext cx="29927" cy="26432"/>
              </a:xfrm>
              <a:custGeom>
                <a:rect b="b" l="l" r="r" t="t"/>
                <a:pathLst>
                  <a:path extrusionOk="0" h="1233" w="1396">
                    <a:moveTo>
                      <a:pt x="651" y="1"/>
                    </a:moveTo>
                    <a:cubicBezTo>
                      <a:pt x="214" y="1"/>
                      <a:pt x="0" y="482"/>
                      <a:pt x="161" y="870"/>
                    </a:cubicBezTo>
                    <a:cubicBezTo>
                      <a:pt x="228" y="1003"/>
                      <a:pt x="295" y="1070"/>
                      <a:pt x="395" y="1136"/>
                    </a:cubicBezTo>
                    <a:cubicBezTo>
                      <a:pt x="487" y="1203"/>
                      <a:pt x="585" y="1232"/>
                      <a:pt x="681" y="1232"/>
                    </a:cubicBezTo>
                    <a:cubicBezTo>
                      <a:pt x="968" y="1232"/>
                      <a:pt x="1237" y="970"/>
                      <a:pt x="1262" y="669"/>
                    </a:cubicBezTo>
                    <a:cubicBezTo>
                      <a:pt x="1262" y="703"/>
                      <a:pt x="1262" y="736"/>
                      <a:pt x="1262" y="769"/>
                    </a:cubicBezTo>
                    <a:cubicBezTo>
                      <a:pt x="1396" y="403"/>
                      <a:pt x="1062" y="2"/>
                      <a:pt x="695" y="2"/>
                    </a:cubicBezTo>
                    <a:cubicBezTo>
                      <a:pt x="680" y="1"/>
                      <a:pt x="666" y="1"/>
                      <a:pt x="65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45" name="Google Shape;15445;p43"/>
              <p:cNvSpPr/>
              <p:nvPr/>
            </p:nvSpPr>
            <p:spPr>
              <a:xfrm>
                <a:off x="2561936" y="2921543"/>
                <a:ext cx="30055" cy="27612"/>
              </a:xfrm>
              <a:custGeom>
                <a:rect b="b" l="l" r="r" t="t"/>
                <a:pathLst>
                  <a:path extrusionOk="0" h="1288" w="1402">
                    <a:moveTo>
                      <a:pt x="743" y="0"/>
                    </a:moveTo>
                    <a:cubicBezTo>
                      <a:pt x="570" y="0"/>
                      <a:pt x="395" y="59"/>
                      <a:pt x="267" y="173"/>
                    </a:cubicBezTo>
                    <a:cubicBezTo>
                      <a:pt x="34" y="406"/>
                      <a:pt x="0" y="840"/>
                      <a:pt x="267" y="1073"/>
                    </a:cubicBezTo>
                    <a:cubicBezTo>
                      <a:pt x="391" y="1213"/>
                      <a:pt x="572" y="1287"/>
                      <a:pt x="751" y="1287"/>
                    </a:cubicBezTo>
                    <a:cubicBezTo>
                      <a:pt x="958" y="1287"/>
                      <a:pt x="1161" y="1188"/>
                      <a:pt x="1268" y="973"/>
                    </a:cubicBezTo>
                    <a:cubicBezTo>
                      <a:pt x="1401" y="740"/>
                      <a:pt x="1401" y="573"/>
                      <a:pt x="1301" y="339"/>
                    </a:cubicBezTo>
                    <a:cubicBezTo>
                      <a:pt x="1205" y="109"/>
                      <a:pt x="977" y="0"/>
                      <a:pt x="74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46" name="Google Shape;15446;p43"/>
              <p:cNvSpPr/>
              <p:nvPr/>
            </p:nvSpPr>
            <p:spPr>
              <a:xfrm>
                <a:off x="2589870" y="3043229"/>
                <a:ext cx="33593" cy="27676"/>
              </a:xfrm>
              <a:custGeom>
                <a:rect b="b" l="l" r="r" t="t"/>
                <a:pathLst>
                  <a:path extrusionOk="0" h="1291" w="1567">
                    <a:moveTo>
                      <a:pt x="509" y="1230"/>
                    </a:moveTo>
                    <a:lnTo>
                      <a:pt x="509" y="1230"/>
                    </a:lnTo>
                    <a:cubicBezTo>
                      <a:pt x="516" y="1233"/>
                      <a:pt x="524" y="1235"/>
                      <a:pt x="532" y="1235"/>
                    </a:cubicBezTo>
                    <a:cubicBezTo>
                      <a:pt x="524" y="1233"/>
                      <a:pt x="516" y="1232"/>
                      <a:pt x="509" y="1230"/>
                    </a:cubicBezTo>
                    <a:close/>
                    <a:moveTo>
                      <a:pt x="732" y="1"/>
                    </a:moveTo>
                    <a:cubicBezTo>
                      <a:pt x="432" y="34"/>
                      <a:pt x="198" y="167"/>
                      <a:pt x="98" y="434"/>
                    </a:cubicBezTo>
                    <a:cubicBezTo>
                      <a:pt x="0" y="761"/>
                      <a:pt x="158" y="1151"/>
                      <a:pt x="509" y="1230"/>
                    </a:cubicBezTo>
                    <a:lnTo>
                      <a:pt x="509" y="1230"/>
                    </a:lnTo>
                    <a:cubicBezTo>
                      <a:pt x="485" y="1221"/>
                      <a:pt x="465" y="1202"/>
                      <a:pt x="465" y="1201"/>
                    </a:cubicBezTo>
                    <a:lnTo>
                      <a:pt x="465" y="1201"/>
                    </a:lnTo>
                    <a:cubicBezTo>
                      <a:pt x="573" y="1261"/>
                      <a:pt x="688" y="1291"/>
                      <a:pt x="802" y="1291"/>
                    </a:cubicBezTo>
                    <a:cubicBezTo>
                      <a:pt x="1006" y="1291"/>
                      <a:pt x="1204" y="1194"/>
                      <a:pt x="1333" y="1001"/>
                    </a:cubicBezTo>
                    <a:cubicBezTo>
                      <a:pt x="1566" y="668"/>
                      <a:pt x="1399" y="134"/>
                      <a:pt x="999" y="34"/>
                    </a:cubicBezTo>
                    <a:cubicBezTo>
                      <a:pt x="899" y="34"/>
                      <a:pt x="799" y="1"/>
                      <a:pt x="73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47" name="Google Shape;15447;p43"/>
              <p:cNvSpPr/>
              <p:nvPr/>
            </p:nvSpPr>
            <p:spPr>
              <a:xfrm>
                <a:off x="2655622" y="3123838"/>
                <a:ext cx="35115" cy="29391"/>
              </a:xfrm>
              <a:custGeom>
                <a:rect b="b" l="l" r="r" t="t"/>
                <a:pathLst>
                  <a:path extrusionOk="0" h="1371" w="1638">
                    <a:moveTo>
                      <a:pt x="753" y="0"/>
                    </a:moveTo>
                    <a:cubicBezTo>
                      <a:pt x="596" y="0"/>
                      <a:pt x="434" y="56"/>
                      <a:pt x="300" y="177"/>
                    </a:cubicBezTo>
                    <a:cubicBezTo>
                      <a:pt x="0" y="477"/>
                      <a:pt x="34" y="1011"/>
                      <a:pt x="400" y="1244"/>
                    </a:cubicBezTo>
                    <a:cubicBezTo>
                      <a:pt x="400" y="1244"/>
                      <a:pt x="434" y="1244"/>
                      <a:pt x="434" y="1278"/>
                    </a:cubicBezTo>
                    <a:cubicBezTo>
                      <a:pt x="543" y="1342"/>
                      <a:pt x="657" y="1370"/>
                      <a:pt x="767" y="1370"/>
                    </a:cubicBezTo>
                    <a:cubicBezTo>
                      <a:pt x="1232" y="1370"/>
                      <a:pt x="1637" y="868"/>
                      <a:pt x="1368" y="410"/>
                    </a:cubicBezTo>
                    <a:cubicBezTo>
                      <a:pt x="1368" y="377"/>
                      <a:pt x="1368" y="377"/>
                      <a:pt x="1334" y="344"/>
                    </a:cubicBezTo>
                    <a:cubicBezTo>
                      <a:pt x="1215" y="124"/>
                      <a:pt x="988" y="0"/>
                      <a:pt x="75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48" name="Google Shape;15448;p43"/>
              <p:cNvSpPr/>
              <p:nvPr/>
            </p:nvSpPr>
            <p:spPr>
              <a:xfrm>
                <a:off x="2560499" y="3234847"/>
                <a:ext cx="32199" cy="31535"/>
              </a:xfrm>
              <a:custGeom>
                <a:rect b="b" l="l" r="r" t="t"/>
                <a:pathLst>
                  <a:path extrusionOk="0" h="1471" w="1502">
                    <a:moveTo>
                      <a:pt x="713" y="0"/>
                    </a:moveTo>
                    <a:cubicBezTo>
                      <a:pt x="337" y="0"/>
                      <a:pt x="34" y="321"/>
                      <a:pt x="34" y="703"/>
                    </a:cubicBezTo>
                    <a:cubicBezTo>
                      <a:pt x="1" y="1103"/>
                      <a:pt x="334" y="1470"/>
                      <a:pt x="735" y="1470"/>
                    </a:cubicBezTo>
                    <a:cubicBezTo>
                      <a:pt x="1135" y="1470"/>
                      <a:pt x="1468" y="1170"/>
                      <a:pt x="1502" y="770"/>
                    </a:cubicBezTo>
                    <a:cubicBezTo>
                      <a:pt x="1502" y="336"/>
                      <a:pt x="1168" y="2"/>
                      <a:pt x="768" y="2"/>
                    </a:cubicBezTo>
                    <a:cubicBezTo>
                      <a:pt x="749" y="1"/>
                      <a:pt x="731" y="0"/>
                      <a:pt x="71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49" name="Google Shape;15449;p43"/>
              <p:cNvSpPr/>
              <p:nvPr/>
            </p:nvSpPr>
            <p:spPr>
              <a:xfrm>
                <a:off x="2642737" y="3278518"/>
                <a:ext cx="28640" cy="29326"/>
              </a:xfrm>
              <a:custGeom>
                <a:rect b="b" l="l" r="r" t="t"/>
                <a:pathLst>
                  <a:path extrusionOk="0" h="1368" w="1336">
                    <a:moveTo>
                      <a:pt x="701" y="0"/>
                    </a:moveTo>
                    <a:cubicBezTo>
                      <a:pt x="334" y="0"/>
                      <a:pt x="1" y="300"/>
                      <a:pt x="1" y="667"/>
                    </a:cubicBezTo>
                    <a:cubicBezTo>
                      <a:pt x="1" y="1034"/>
                      <a:pt x="268" y="1334"/>
                      <a:pt x="635" y="1368"/>
                    </a:cubicBezTo>
                    <a:cubicBezTo>
                      <a:pt x="1001" y="1368"/>
                      <a:pt x="1335" y="1068"/>
                      <a:pt x="1335" y="701"/>
                    </a:cubicBezTo>
                    <a:cubicBezTo>
                      <a:pt x="1335" y="334"/>
                      <a:pt x="1068" y="34"/>
                      <a:pt x="7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50" name="Google Shape;15450;p43"/>
              <p:cNvSpPr/>
              <p:nvPr/>
            </p:nvSpPr>
            <p:spPr>
              <a:xfrm>
                <a:off x="2506345" y="3096697"/>
                <a:ext cx="34021" cy="24031"/>
              </a:xfrm>
              <a:custGeom>
                <a:rect b="b" l="l" r="r" t="t"/>
                <a:pathLst>
                  <a:path extrusionOk="0" h="1121" w="1587">
                    <a:moveTo>
                      <a:pt x="796" y="0"/>
                    </a:moveTo>
                    <a:cubicBezTo>
                      <a:pt x="682" y="0"/>
                      <a:pt x="565" y="42"/>
                      <a:pt x="459" y="142"/>
                    </a:cubicBezTo>
                    <a:cubicBezTo>
                      <a:pt x="425" y="175"/>
                      <a:pt x="425" y="175"/>
                      <a:pt x="392" y="175"/>
                    </a:cubicBezTo>
                    <a:cubicBezTo>
                      <a:pt x="1" y="566"/>
                      <a:pt x="364" y="1121"/>
                      <a:pt x="780" y="1121"/>
                    </a:cubicBezTo>
                    <a:cubicBezTo>
                      <a:pt x="896" y="1121"/>
                      <a:pt x="1017" y="1078"/>
                      <a:pt x="1126" y="976"/>
                    </a:cubicBezTo>
                    <a:cubicBezTo>
                      <a:pt x="1159" y="942"/>
                      <a:pt x="1159" y="942"/>
                      <a:pt x="1192" y="942"/>
                    </a:cubicBezTo>
                    <a:cubicBezTo>
                      <a:pt x="1586" y="575"/>
                      <a:pt x="1215" y="0"/>
                      <a:pt x="79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51" name="Google Shape;15451;p43"/>
              <p:cNvSpPr/>
              <p:nvPr/>
            </p:nvSpPr>
            <p:spPr>
              <a:xfrm>
                <a:off x="2503301" y="2952415"/>
                <a:ext cx="18608" cy="18608"/>
              </a:xfrm>
              <a:custGeom>
                <a:rect b="b" l="l" r="r" t="t"/>
                <a:pathLst>
                  <a:path extrusionOk="0" h="868" w="868">
                    <a:moveTo>
                      <a:pt x="467" y="0"/>
                    </a:moveTo>
                    <a:cubicBezTo>
                      <a:pt x="167" y="0"/>
                      <a:pt x="0" y="234"/>
                      <a:pt x="33" y="501"/>
                    </a:cubicBezTo>
                    <a:cubicBezTo>
                      <a:pt x="67" y="534"/>
                      <a:pt x="67" y="534"/>
                      <a:pt x="67" y="534"/>
                    </a:cubicBezTo>
                    <a:cubicBezTo>
                      <a:pt x="67" y="734"/>
                      <a:pt x="267" y="834"/>
                      <a:pt x="434" y="868"/>
                    </a:cubicBezTo>
                    <a:cubicBezTo>
                      <a:pt x="667" y="868"/>
                      <a:pt x="834" y="667"/>
                      <a:pt x="867" y="467"/>
                    </a:cubicBezTo>
                    <a:cubicBezTo>
                      <a:pt x="867" y="434"/>
                      <a:pt x="867" y="434"/>
                      <a:pt x="867" y="434"/>
                    </a:cubicBezTo>
                    <a:cubicBezTo>
                      <a:pt x="867" y="200"/>
                      <a:pt x="667" y="0"/>
                      <a:pt x="4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52" name="Google Shape;15452;p43"/>
              <p:cNvSpPr/>
              <p:nvPr/>
            </p:nvSpPr>
            <p:spPr>
              <a:xfrm>
                <a:off x="2201511" y="1856600"/>
                <a:ext cx="744439" cy="1703510"/>
              </a:xfrm>
              <a:custGeom>
                <a:rect b="b" l="l" r="r" t="t"/>
                <a:pathLst>
                  <a:path extrusionOk="0" h="79464" w="34726">
                    <a:moveTo>
                      <a:pt x="16529" y="924"/>
                    </a:moveTo>
                    <a:cubicBezTo>
                      <a:pt x="17637" y="924"/>
                      <a:pt x="18713" y="1469"/>
                      <a:pt x="19548" y="2746"/>
                    </a:cubicBezTo>
                    <a:cubicBezTo>
                      <a:pt x="19649" y="2908"/>
                      <a:pt x="19799" y="2996"/>
                      <a:pt x="19960" y="2996"/>
                    </a:cubicBezTo>
                    <a:cubicBezTo>
                      <a:pt x="20066" y="2996"/>
                      <a:pt x="20176" y="2959"/>
                      <a:pt x="20282" y="2880"/>
                    </a:cubicBezTo>
                    <a:cubicBezTo>
                      <a:pt x="21007" y="2256"/>
                      <a:pt x="21805" y="1968"/>
                      <a:pt x="22576" y="1968"/>
                    </a:cubicBezTo>
                    <a:cubicBezTo>
                      <a:pt x="23826" y="1968"/>
                      <a:pt x="25005" y="2727"/>
                      <a:pt x="25685" y="4047"/>
                    </a:cubicBezTo>
                    <a:cubicBezTo>
                      <a:pt x="25774" y="4224"/>
                      <a:pt x="25908" y="4297"/>
                      <a:pt x="26042" y="4297"/>
                    </a:cubicBezTo>
                    <a:cubicBezTo>
                      <a:pt x="26210" y="4297"/>
                      <a:pt x="26378" y="4181"/>
                      <a:pt x="26453" y="4014"/>
                    </a:cubicBezTo>
                    <a:cubicBezTo>
                      <a:pt x="27065" y="3498"/>
                      <a:pt x="27771" y="3045"/>
                      <a:pt x="28570" y="3045"/>
                    </a:cubicBezTo>
                    <a:cubicBezTo>
                      <a:pt x="28598" y="3045"/>
                      <a:pt x="28626" y="3045"/>
                      <a:pt x="28654" y="3047"/>
                    </a:cubicBezTo>
                    <a:cubicBezTo>
                      <a:pt x="29788" y="3080"/>
                      <a:pt x="30155" y="3847"/>
                      <a:pt x="30822" y="4548"/>
                    </a:cubicBezTo>
                    <a:cubicBezTo>
                      <a:pt x="31089" y="4848"/>
                      <a:pt x="31189" y="4948"/>
                      <a:pt x="31523" y="5048"/>
                    </a:cubicBezTo>
                    <a:cubicBezTo>
                      <a:pt x="31756" y="5148"/>
                      <a:pt x="32023" y="5081"/>
                      <a:pt x="32223" y="5148"/>
                    </a:cubicBezTo>
                    <a:cubicBezTo>
                      <a:pt x="32272" y="5142"/>
                      <a:pt x="32319" y="5139"/>
                      <a:pt x="32363" y="5139"/>
                    </a:cubicBezTo>
                    <a:cubicBezTo>
                      <a:pt x="32804" y="5139"/>
                      <a:pt x="33027" y="5439"/>
                      <a:pt x="33057" y="6015"/>
                    </a:cubicBezTo>
                    <a:cubicBezTo>
                      <a:pt x="33458" y="6382"/>
                      <a:pt x="33591" y="6816"/>
                      <a:pt x="33524" y="7316"/>
                    </a:cubicBezTo>
                    <a:cubicBezTo>
                      <a:pt x="33524" y="7350"/>
                      <a:pt x="33524" y="7416"/>
                      <a:pt x="33558" y="7450"/>
                    </a:cubicBezTo>
                    <a:cubicBezTo>
                      <a:pt x="32023" y="8417"/>
                      <a:pt x="30255" y="9151"/>
                      <a:pt x="28454" y="9518"/>
                    </a:cubicBezTo>
                    <a:cubicBezTo>
                      <a:pt x="26986" y="9851"/>
                      <a:pt x="25485" y="9685"/>
                      <a:pt x="24018" y="9818"/>
                    </a:cubicBezTo>
                    <a:lnTo>
                      <a:pt x="24018" y="9818"/>
                    </a:lnTo>
                    <a:cubicBezTo>
                      <a:pt x="24151" y="9618"/>
                      <a:pt x="24318" y="9384"/>
                      <a:pt x="24451" y="9151"/>
                    </a:cubicBezTo>
                    <a:cubicBezTo>
                      <a:pt x="24590" y="8919"/>
                      <a:pt x="24408" y="8720"/>
                      <a:pt x="24205" y="8720"/>
                    </a:cubicBezTo>
                    <a:cubicBezTo>
                      <a:pt x="24116" y="8720"/>
                      <a:pt x="24022" y="8759"/>
                      <a:pt x="23951" y="8851"/>
                    </a:cubicBezTo>
                    <a:cubicBezTo>
                      <a:pt x="23150" y="9918"/>
                      <a:pt x="22917" y="10418"/>
                      <a:pt x="21282" y="10418"/>
                    </a:cubicBezTo>
                    <a:cubicBezTo>
                      <a:pt x="21251" y="10421"/>
                      <a:pt x="21221" y="10422"/>
                      <a:pt x="21193" y="10422"/>
                    </a:cubicBezTo>
                    <a:cubicBezTo>
                      <a:pt x="20853" y="10422"/>
                      <a:pt x="20717" y="10273"/>
                      <a:pt x="20364" y="10273"/>
                    </a:cubicBezTo>
                    <a:cubicBezTo>
                      <a:pt x="20309" y="10273"/>
                      <a:pt x="20249" y="10277"/>
                      <a:pt x="20181" y="10285"/>
                    </a:cubicBezTo>
                    <a:cubicBezTo>
                      <a:pt x="19815" y="10318"/>
                      <a:pt x="19781" y="10452"/>
                      <a:pt x="19448" y="10585"/>
                    </a:cubicBezTo>
                    <a:cubicBezTo>
                      <a:pt x="19314" y="10652"/>
                      <a:pt x="19214" y="10752"/>
                      <a:pt x="19081" y="10852"/>
                    </a:cubicBezTo>
                    <a:cubicBezTo>
                      <a:pt x="19039" y="10854"/>
                      <a:pt x="18998" y="10854"/>
                      <a:pt x="18957" y="10854"/>
                    </a:cubicBezTo>
                    <a:cubicBezTo>
                      <a:pt x="18025" y="10854"/>
                      <a:pt x="17395" y="10489"/>
                      <a:pt x="16979" y="9818"/>
                    </a:cubicBezTo>
                    <a:cubicBezTo>
                      <a:pt x="16940" y="9753"/>
                      <a:pt x="16881" y="9724"/>
                      <a:pt x="16825" y="9724"/>
                    </a:cubicBezTo>
                    <a:cubicBezTo>
                      <a:pt x="16738" y="9724"/>
                      <a:pt x="16659" y="9796"/>
                      <a:pt x="16679" y="9918"/>
                    </a:cubicBezTo>
                    <a:cubicBezTo>
                      <a:pt x="16746" y="10118"/>
                      <a:pt x="16779" y="10285"/>
                      <a:pt x="16846" y="10452"/>
                    </a:cubicBezTo>
                    <a:cubicBezTo>
                      <a:pt x="14077" y="10385"/>
                      <a:pt x="11442" y="10452"/>
                      <a:pt x="8707" y="9885"/>
                    </a:cubicBezTo>
                    <a:cubicBezTo>
                      <a:pt x="6071" y="9284"/>
                      <a:pt x="3503" y="8317"/>
                      <a:pt x="1068" y="7183"/>
                    </a:cubicBezTo>
                    <a:cubicBezTo>
                      <a:pt x="1034" y="7149"/>
                      <a:pt x="968" y="7149"/>
                      <a:pt x="934" y="7116"/>
                    </a:cubicBezTo>
                    <a:cubicBezTo>
                      <a:pt x="868" y="7083"/>
                      <a:pt x="801" y="7083"/>
                      <a:pt x="701" y="7049"/>
                    </a:cubicBezTo>
                    <a:cubicBezTo>
                      <a:pt x="1034" y="6115"/>
                      <a:pt x="1201" y="5248"/>
                      <a:pt x="2235" y="4981"/>
                    </a:cubicBezTo>
                    <a:cubicBezTo>
                      <a:pt x="2669" y="4881"/>
                      <a:pt x="3136" y="4915"/>
                      <a:pt x="3536" y="4748"/>
                    </a:cubicBezTo>
                    <a:cubicBezTo>
                      <a:pt x="3870" y="4581"/>
                      <a:pt x="4070" y="4314"/>
                      <a:pt x="4303" y="4047"/>
                    </a:cubicBezTo>
                    <a:cubicBezTo>
                      <a:pt x="4886" y="3382"/>
                      <a:pt x="5468" y="2924"/>
                      <a:pt x="6115" y="2924"/>
                    </a:cubicBezTo>
                    <a:cubicBezTo>
                      <a:pt x="6506" y="2924"/>
                      <a:pt x="6920" y="3091"/>
                      <a:pt x="7372" y="3480"/>
                    </a:cubicBezTo>
                    <a:cubicBezTo>
                      <a:pt x="6972" y="4081"/>
                      <a:pt x="6739" y="4814"/>
                      <a:pt x="6739" y="5648"/>
                    </a:cubicBezTo>
                    <a:cubicBezTo>
                      <a:pt x="6739" y="5723"/>
                      <a:pt x="6802" y="5767"/>
                      <a:pt x="6863" y="5767"/>
                    </a:cubicBezTo>
                    <a:cubicBezTo>
                      <a:pt x="6911" y="5767"/>
                      <a:pt x="6957" y="5740"/>
                      <a:pt x="6972" y="5682"/>
                    </a:cubicBezTo>
                    <a:cubicBezTo>
                      <a:pt x="7632" y="3701"/>
                      <a:pt x="9066" y="2571"/>
                      <a:pt x="10860" y="2571"/>
                    </a:cubicBezTo>
                    <a:cubicBezTo>
                      <a:pt x="11423" y="2571"/>
                      <a:pt x="12022" y="2682"/>
                      <a:pt x="12643" y="2913"/>
                    </a:cubicBezTo>
                    <a:cubicBezTo>
                      <a:pt x="12694" y="2936"/>
                      <a:pt x="12743" y="2946"/>
                      <a:pt x="12791" y="2946"/>
                    </a:cubicBezTo>
                    <a:cubicBezTo>
                      <a:pt x="13026" y="2946"/>
                      <a:pt x="13210" y="2701"/>
                      <a:pt x="13210" y="2479"/>
                    </a:cubicBezTo>
                    <a:cubicBezTo>
                      <a:pt x="14195" y="1511"/>
                      <a:pt x="15379" y="924"/>
                      <a:pt x="16529" y="924"/>
                    </a:cubicBezTo>
                    <a:close/>
                    <a:moveTo>
                      <a:pt x="1235" y="7750"/>
                    </a:moveTo>
                    <a:cubicBezTo>
                      <a:pt x="4739" y="9999"/>
                      <a:pt x="9349" y="11469"/>
                      <a:pt x="13685" y="11469"/>
                    </a:cubicBezTo>
                    <a:cubicBezTo>
                      <a:pt x="14880" y="11469"/>
                      <a:pt x="16055" y="11357"/>
                      <a:pt x="17179" y="11119"/>
                    </a:cubicBezTo>
                    <a:cubicBezTo>
                      <a:pt x="17313" y="11352"/>
                      <a:pt x="17546" y="11553"/>
                      <a:pt x="17780" y="11719"/>
                    </a:cubicBezTo>
                    <a:cubicBezTo>
                      <a:pt x="18041" y="11850"/>
                      <a:pt x="18255" y="11902"/>
                      <a:pt x="18451" y="11902"/>
                    </a:cubicBezTo>
                    <a:cubicBezTo>
                      <a:pt x="18855" y="11902"/>
                      <a:pt x="19175" y="11677"/>
                      <a:pt x="19648" y="11453"/>
                    </a:cubicBezTo>
                    <a:cubicBezTo>
                      <a:pt x="20348" y="11119"/>
                      <a:pt x="20949" y="11219"/>
                      <a:pt x="21649" y="11152"/>
                    </a:cubicBezTo>
                    <a:cubicBezTo>
                      <a:pt x="22049" y="11119"/>
                      <a:pt x="22250" y="11152"/>
                      <a:pt x="22617" y="10986"/>
                    </a:cubicBezTo>
                    <a:cubicBezTo>
                      <a:pt x="22983" y="10852"/>
                      <a:pt x="23284" y="10619"/>
                      <a:pt x="23584" y="10352"/>
                    </a:cubicBezTo>
                    <a:cubicBezTo>
                      <a:pt x="24376" y="10674"/>
                      <a:pt x="25228" y="10814"/>
                      <a:pt x="26102" y="10814"/>
                    </a:cubicBezTo>
                    <a:cubicBezTo>
                      <a:pt x="28578" y="10814"/>
                      <a:pt x="31236" y="9690"/>
                      <a:pt x="33257" y="8384"/>
                    </a:cubicBezTo>
                    <a:cubicBezTo>
                      <a:pt x="33291" y="8550"/>
                      <a:pt x="33391" y="8717"/>
                      <a:pt x="33558" y="8817"/>
                    </a:cubicBezTo>
                    <a:cubicBezTo>
                      <a:pt x="32123" y="14188"/>
                      <a:pt x="31323" y="19792"/>
                      <a:pt x="30255" y="25229"/>
                    </a:cubicBezTo>
                    <a:cubicBezTo>
                      <a:pt x="29188" y="30700"/>
                      <a:pt x="28120" y="36170"/>
                      <a:pt x="27320" y="41708"/>
                    </a:cubicBezTo>
                    <a:cubicBezTo>
                      <a:pt x="25685" y="52649"/>
                      <a:pt x="25152" y="63857"/>
                      <a:pt x="27687" y="74698"/>
                    </a:cubicBezTo>
                    <a:cubicBezTo>
                      <a:pt x="24719" y="76993"/>
                      <a:pt x="21077" y="78333"/>
                      <a:pt x="17302" y="78333"/>
                    </a:cubicBezTo>
                    <a:cubicBezTo>
                      <a:pt x="16962" y="78333"/>
                      <a:pt x="16621" y="78322"/>
                      <a:pt x="16279" y="78300"/>
                    </a:cubicBezTo>
                    <a:cubicBezTo>
                      <a:pt x="14211" y="78200"/>
                      <a:pt x="12209" y="77667"/>
                      <a:pt x="10308" y="76833"/>
                    </a:cubicBezTo>
                    <a:cubicBezTo>
                      <a:pt x="8640" y="76065"/>
                      <a:pt x="7272" y="74865"/>
                      <a:pt x="5671" y="74031"/>
                    </a:cubicBezTo>
                    <a:cubicBezTo>
                      <a:pt x="5771" y="73964"/>
                      <a:pt x="5871" y="73864"/>
                      <a:pt x="5905" y="73730"/>
                    </a:cubicBezTo>
                    <a:cubicBezTo>
                      <a:pt x="9440" y="63323"/>
                      <a:pt x="9907" y="52148"/>
                      <a:pt x="8640" y="41274"/>
                    </a:cubicBezTo>
                    <a:cubicBezTo>
                      <a:pt x="8006" y="35503"/>
                      <a:pt x="6872" y="29799"/>
                      <a:pt x="5438" y="24162"/>
                    </a:cubicBezTo>
                    <a:cubicBezTo>
                      <a:pt x="4137" y="18991"/>
                      <a:pt x="2936" y="13521"/>
                      <a:pt x="934" y="8550"/>
                    </a:cubicBezTo>
                    <a:cubicBezTo>
                      <a:pt x="1135" y="8450"/>
                      <a:pt x="1168" y="8217"/>
                      <a:pt x="1201" y="8017"/>
                    </a:cubicBezTo>
                    <a:cubicBezTo>
                      <a:pt x="1201" y="7917"/>
                      <a:pt x="1201" y="7850"/>
                      <a:pt x="1235" y="7750"/>
                    </a:cubicBezTo>
                    <a:close/>
                    <a:moveTo>
                      <a:pt x="16157" y="1"/>
                    </a:moveTo>
                    <a:cubicBezTo>
                      <a:pt x="14815" y="1"/>
                      <a:pt x="13516" y="607"/>
                      <a:pt x="12709" y="1979"/>
                    </a:cubicBezTo>
                    <a:cubicBezTo>
                      <a:pt x="12164" y="1722"/>
                      <a:pt x="11581" y="1603"/>
                      <a:pt x="11001" y="1603"/>
                    </a:cubicBezTo>
                    <a:cubicBezTo>
                      <a:pt x="9771" y="1603"/>
                      <a:pt x="8555" y="2140"/>
                      <a:pt x="7739" y="3047"/>
                    </a:cubicBezTo>
                    <a:cubicBezTo>
                      <a:pt x="7472" y="2479"/>
                      <a:pt x="6905" y="2213"/>
                      <a:pt x="6272" y="2179"/>
                    </a:cubicBezTo>
                    <a:cubicBezTo>
                      <a:pt x="6223" y="2176"/>
                      <a:pt x="6175" y="2174"/>
                      <a:pt x="6128" y="2174"/>
                    </a:cubicBezTo>
                    <a:cubicBezTo>
                      <a:pt x="5215" y="2174"/>
                      <a:pt x="4669" y="2774"/>
                      <a:pt x="4003" y="3313"/>
                    </a:cubicBezTo>
                    <a:cubicBezTo>
                      <a:pt x="3303" y="3914"/>
                      <a:pt x="2669" y="4014"/>
                      <a:pt x="1902" y="4247"/>
                    </a:cubicBezTo>
                    <a:cubicBezTo>
                      <a:pt x="1501" y="4347"/>
                      <a:pt x="1135" y="4581"/>
                      <a:pt x="834" y="4881"/>
                    </a:cubicBezTo>
                    <a:cubicBezTo>
                      <a:pt x="267" y="5482"/>
                      <a:pt x="0" y="6382"/>
                      <a:pt x="467" y="7083"/>
                    </a:cubicBezTo>
                    <a:cubicBezTo>
                      <a:pt x="401" y="7149"/>
                      <a:pt x="434" y="7216"/>
                      <a:pt x="501" y="7283"/>
                    </a:cubicBezTo>
                    <a:cubicBezTo>
                      <a:pt x="534" y="7283"/>
                      <a:pt x="567" y="7316"/>
                      <a:pt x="601" y="7350"/>
                    </a:cubicBezTo>
                    <a:cubicBezTo>
                      <a:pt x="534" y="7383"/>
                      <a:pt x="501" y="7450"/>
                      <a:pt x="501" y="7550"/>
                    </a:cubicBezTo>
                    <a:cubicBezTo>
                      <a:pt x="467" y="7650"/>
                      <a:pt x="434" y="7783"/>
                      <a:pt x="434" y="7917"/>
                    </a:cubicBezTo>
                    <a:cubicBezTo>
                      <a:pt x="401" y="7917"/>
                      <a:pt x="401" y="7950"/>
                      <a:pt x="401" y="7950"/>
                    </a:cubicBezTo>
                    <a:cubicBezTo>
                      <a:pt x="301" y="8017"/>
                      <a:pt x="234" y="8117"/>
                      <a:pt x="234" y="8250"/>
                    </a:cubicBezTo>
                    <a:cubicBezTo>
                      <a:pt x="1235" y="13687"/>
                      <a:pt x="3203" y="19025"/>
                      <a:pt x="4504" y="24395"/>
                    </a:cubicBezTo>
                    <a:cubicBezTo>
                      <a:pt x="5771" y="29666"/>
                      <a:pt x="6872" y="34969"/>
                      <a:pt x="7572" y="40340"/>
                    </a:cubicBezTo>
                    <a:cubicBezTo>
                      <a:pt x="8973" y="51448"/>
                      <a:pt x="8473" y="62756"/>
                      <a:pt x="4937" y="73430"/>
                    </a:cubicBezTo>
                    <a:cubicBezTo>
                      <a:pt x="4904" y="73597"/>
                      <a:pt x="4904" y="73730"/>
                      <a:pt x="4971" y="73831"/>
                    </a:cubicBezTo>
                    <a:cubicBezTo>
                      <a:pt x="4937" y="73864"/>
                      <a:pt x="4904" y="73931"/>
                      <a:pt x="4971" y="73997"/>
                    </a:cubicBezTo>
                    <a:cubicBezTo>
                      <a:pt x="6839" y="77600"/>
                      <a:pt x="12509" y="79201"/>
                      <a:pt x="16245" y="79435"/>
                    </a:cubicBezTo>
                    <a:cubicBezTo>
                      <a:pt x="16578" y="79454"/>
                      <a:pt x="16910" y="79463"/>
                      <a:pt x="17240" y="79463"/>
                    </a:cubicBezTo>
                    <a:cubicBezTo>
                      <a:pt x="21485" y="79463"/>
                      <a:pt x="25543" y="77893"/>
                      <a:pt x="28854" y="75232"/>
                    </a:cubicBezTo>
                    <a:cubicBezTo>
                      <a:pt x="28888" y="75198"/>
                      <a:pt x="28921" y="75165"/>
                      <a:pt x="28954" y="75131"/>
                    </a:cubicBezTo>
                    <a:cubicBezTo>
                      <a:pt x="28888" y="74898"/>
                      <a:pt x="28821" y="74631"/>
                      <a:pt x="28754" y="74364"/>
                    </a:cubicBezTo>
                    <a:cubicBezTo>
                      <a:pt x="28721" y="74364"/>
                      <a:pt x="28688" y="74331"/>
                      <a:pt x="28654" y="74298"/>
                    </a:cubicBezTo>
                    <a:cubicBezTo>
                      <a:pt x="26086" y="63456"/>
                      <a:pt x="26653" y="52282"/>
                      <a:pt x="28321" y="41307"/>
                    </a:cubicBezTo>
                    <a:cubicBezTo>
                      <a:pt x="29155" y="35637"/>
                      <a:pt x="30289" y="29966"/>
                      <a:pt x="31389" y="24328"/>
                    </a:cubicBezTo>
                    <a:cubicBezTo>
                      <a:pt x="32390" y="19091"/>
                      <a:pt x="33658" y="13788"/>
                      <a:pt x="34258" y="8484"/>
                    </a:cubicBezTo>
                    <a:cubicBezTo>
                      <a:pt x="34258" y="8350"/>
                      <a:pt x="34191" y="8250"/>
                      <a:pt x="34091" y="8217"/>
                    </a:cubicBezTo>
                    <a:cubicBezTo>
                      <a:pt x="34058" y="8150"/>
                      <a:pt x="34058" y="8083"/>
                      <a:pt x="34058" y="8017"/>
                    </a:cubicBezTo>
                    <a:cubicBezTo>
                      <a:pt x="34025" y="7950"/>
                      <a:pt x="34025" y="7917"/>
                      <a:pt x="34025" y="7883"/>
                    </a:cubicBezTo>
                    <a:cubicBezTo>
                      <a:pt x="34058" y="7850"/>
                      <a:pt x="34125" y="7817"/>
                      <a:pt x="34191" y="7750"/>
                    </a:cubicBezTo>
                    <a:cubicBezTo>
                      <a:pt x="34358" y="7650"/>
                      <a:pt x="34325" y="7483"/>
                      <a:pt x="34225" y="7350"/>
                    </a:cubicBezTo>
                    <a:cubicBezTo>
                      <a:pt x="34725" y="6582"/>
                      <a:pt x="34525" y="5548"/>
                      <a:pt x="33858" y="4881"/>
                    </a:cubicBezTo>
                    <a:cubicBezTo>
                      <a:pt x="33424" y="4414"/>
                      <a:pt x="32991" y="4381"/>
                      <a:pt x="32424" y="4214"/>
                    </a:cubicBezTo>
                    <a:cubicBezTo>
                      <a:pt x="31490" y="3880"/>
                      <a:pt x="31423" y="3547"/>
                      <a:pt x="30856" y="3013"/>
                    </a:cubicBezTo>
                    <a:cubicBezTo>
                      <a:pt x="30254" y="2441"/>
                      <a:pt x="29481" y="2161"/>
                      <a:pt x="28724" y="2161"/>
                    </a:cubicBezTo>
                    <a:cubicBezTo>
                      <a:pt x="27802" y="2161"/>
                      <a:pt x="26902" y="2575"/>
                      <a:pt x="26353" y="3380"/>
                    </a:cubicBezTo>
                    <a:cubicBezTo>
                      <a:pt x="25602" y="1816"/>
                      <a:pt x="24174" y="1035"/>
                      <a:pt x="22679" y="1035"/>
                    </a:cubicBezTo>
                    <a:cubicBezTo>
                      <a:pt x="21782" y="1035"/>
                      <a:pt x="20861" y="1316"/>
                      <a:pt x="20048" y="1879"/>
                    </a:cubicBezTo>
                    <a:cubicBezTo>
                      <a:pt x="19067" y="691"/>
                      <a:pt x="17588" y="1"/>
                      <a:pt x="1615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53" name="Google Shape;15453;p43"/>
              <p:cNvSpPr/>
              <p:nvPr/>
            </p:nvSpPr>
            <p:spPr>
              <a:xfrm>
                <a:off x="2325233" y="2143385"/>
                <a:ext cx="57946" cy="122129"/>
              </a:xfrm>
              <a:custGeom>
                <a:rect b="b" l="l" r="r" t="t"/>
                <a:pathLst>
                  <a:path extrusionOk="0" h="5697" w="2703">
                    <a:moveTo>
                      <a:pt x="753" y="643"/>
                    </a:moveTo>
                    <a:cubicBezTo>
                      <a:pt x="1529" y="643"/>
                      <a:pt x="1708" y="2571"/>
                      <a:pt x="1801" y="2912"/>
                    </a:cubicBezTo>
                    <a:cubicBezTo>
                      <a:pt x="1835" y="3179"/>
                      <a:pt x="2035" y="3579"/>
                      <a:pt x="2002" y="3846"/>
                    </a:cubicBezTo>
                    <a:cubicBezTo>
                      <a:pt x="2135" y="4147"/>
                      <a:pt x="2035" y="4380"/>
                      <a:pt x="1601" y="4480"/>
                    </a:cubicBezTo>
                    <a:cubicBezTo>
                      <a:pt x="1442" y="4710"/>
                      <a:pt x="1321" y="4827"/>
                      <a:pt x="1246" y="4827"/>
                    </a:cubicBezTo>
                    <a:cubicBezTo>
                      <a:pt x="1181" y="4827"/>
                      <a:pt x="1152" y="4735"/>
                      <a:pt x="1168" y="4547"/>
                    </a:cubicBezTo>
                    <a:cubicBezTo>
                      <a:pt x="901" y="4280"/>
                      <a:pt x="934" y="3012"/>
                      <a:pt x="901" y="2612"/>
                    </a:cubicBezTo>
                    <a:cubicBezTo>
                      <a:pt x="801" y="1978"/>
                      <a:pt x="734" y="1311"/>
                      <a:pt x="567" y="677"/>
                    </a:cubicBezTo>
                    <a:cubicBezTo>
                      <a:pt x="633" y="654"/>
                      <a:pt x="694" y="643"/>
                      <a:pt x="753" y="643"/>
                    </a:cubicBezTo>
                    <a:close/>
                    <a:moveTo>
                      <a:pt x="753" y="0"/>
                    </a:moveTo>
                    <a:cubicBezTo>
                      <a:pt x="590" y="0"/>
                      <a:pt x="425" y="54"/>
                      <a:pt x="267" y="177"/>
                    </a:cubicBezTo>
                    <a:cubicBezTo>
                      <a:pt x="200" y="177"/>
                      <a:pt x="167" y="244"/>
                      <a:pt x="134" y="310"/>
                    </a:cubicBezTo>
                    <a:cubicBezTo>
                      <a:pt x="134" y="310"/>
                      <a:pt x="100" y="344"/>
                      <a:pt x="100" y="377"/>
                    </a:cubicBezTo>
                    <a:cubicBezTo>
                      <a:pt x="0" y="477"/>
                      <a:pt x="67" y="611"/>
                      <a:pt x="167" y="677"/>
                    </a:cubicBezTo>
                    <a:cubicBezTo>
                      <a:pt x="200" y="1511"/>
                      <a:pt x="334" y="2312"/>
                      <a:pt x="434" y="3112"/>
                    </a:cubicBezTo>
                    <a:cubicBezTo>
                      <a:pt x="534" y="3746"/>
                      <a:pt x="534" y="4580"/>
                      <a:pt x="801" y="5181"/>
                    </a:cubicBezTo>
                    <a:cubicBezTo>
                      <a:pt x="970" y="5535"/>
                      <a:pt x="1260" y="5697"/>
                      <a:pt x="1559" y="5697"/>
                    </a:cubicBezTo>
                    <a:cubicBezTo>
                      <a:pt x="1909" y="5697"/>
                      <a:pt x="2271" y="5476"/>
                      <a:pt x="2469" y="5081"/>
                    </a:cubicBezTo>
                    <a:cubicBezTo>
                      <a:pt x="2702" y="4547"/>
                      <a:pt x="2502" y="3880"/>
                      <a:pt x="2369" y="3346"/>
                    </a:cubicBezTo>
                    <a:cubicBezTo>
                      <a:pt x="2202" y="2579"/>
                      <a:pt x="2135" y="1678"/>
                      <a:pt x="1835" y="911"/>
                    </a:cubicBezTo>
                    <a:cubicBezTo>
                      <a:pt x="1638" y="419"/>
                      <a:pt x="1206" y="0"/>
                      <a:pt x="75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54" name="Google Shape;15454;p43"/>
              <p:cNvSpPr/>
              <p:nvPr/>
            </p:nvSpPr>
            <p:spPr>
              <a:xfrm>
                <a:off x="2353124" y="2287474"/>
                <a:ext cx="50785" cy="72995"/>
              </a:xfrm>
              <a:custGeom>
                <a:rect b="b" l="l" r="r" t="t"/>
                <a:pathLst>
                  <a:path extrusionOk="0" h="3405" w="2369">
                    <a:moveTo>
                      <a:pt x="1201" y="561"/>
                    </a:moveTo>
                    <a:cubicBezTo>
                      <a:pt x="1501" y="1262"/>
                      <a:pt x="2068" y="2496"/>
                      <a:pt x="1168" y="2796"/>
                    </a:cubicBezTo>
                    <a:cubicBezTo>
                      <a:pt x="967" y="2062"/>
                      <a:pt x="767" y="1295"/>
                      <a:pt x="567" y="561"/>
                    </a:cubicBezTo>
                    <a:close/>
                    <a:moveTo>
                      <a:pt x="1211" y="0"/>
                    </a:moveTo>
                    <a:cubicBezTo>
                      <a:pt x="868" y="0"/>
                      <a:pt x="426" y="147"/>
                      <a:pt x="167" y="194"/>
                    </a:cubicBezTo>
                    <a:cubicBezTo>
                      <a:pt x="33" y="228"/>
                      <a:pt x="0" y="361"/>
                      <a:pt x="67" y="461"/>
                    </a:cubicBezTo>
                    <a:cubicBezTo>
                      <a:pt x="33" y="494"/>
                      <a:pt x="33" y="561"/>
                      <a:pt x="33" y="628"/>
                    </a:cubicBezTo>
                    <a:cubicBezTo>
                      <a:pt x="267" y="1462"/>
                      <a:pt x="467" y="2329"/>
                      <a:pt x="701" y="3196"/>
                    </a:cubicBezTo>
                    <a:cubicBezTo>
                      <a:pt x="728" y="3335"/>
                      <a:pt x="849" y="3405"/>
                      <a:pt x="965" y="3405"/>
                    </a:cubicBezTo>
                    <a:cubicBezTo>
                      <a:pt x="989" y="3405"/>
                      <a:pt x="1012" y="3402"/>
                      <a:pt x="1034" y="3396"/>
                    </a:cubicBezTo>
                    <a:cubicBezTo>
                      <a:pt x="1901" y="3296"/>
                      <a:pt x="2368" y="2362"/>
                      <a:pt x="2235" y="1562"/>
                    </a:cubicBezTo>
                    <a:cubicBezTo>
                      <a:pt x="2168" y="1128"/>
                      <a:pt x="1935" y="361"/>
                      <a:pt x="1568" y="94"/>
                    </a:cubicBezTo>
                    <a:cubicBezTo>
                      <a:pt x="1480" y="26"/>
                      <a:pt x="1354" y="0"/>
                      <a:pt x="12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55" name="Google Shape;15455;p43"/>
              <p:cNvSpPr/>
              <p:nvPr/>
            </p:nvSpPr>
            <p:spPr>
              <a:xfrm>
                <a:off x="2369567" y="2449035"/>
                <a:ext cx="436232" cy="996072"/>
              </a:xfrm>
              <a:custGeom>
                <a:rect b="b" l="l" r="r" t="t"/>
                <a:pathLst>
                  <a:path extrusionOk="0" h="46464" w="20349">
                    <a:moveTo>
                      <a:pt x="567" y="497"/>
                    </a:moveTo>
                    <a:lnTo>
                      <a:pt x="567" y="497"/>
                    </a:lnTo>
                    <a:cubicBezTo>
                      <a:pt x="3469" y="1465"/>
                      <a:pt x="6872" y="1631"/>
                      <a:pt x="9874" y="1765"/>
                    </a:cubicBezTo>
                    <a:cubicBezTo>
                      <a:pt x="10549" y="1792"/>
                      <a:pt x="11222" y="1806"/>
                      <a:pt x="11894" y="1806"/>
                    </a:cubicBezTo>
                    <a:cubicBezTo>
                      <a:pt x="14479" y="1806"/>
                      <a:pt x="17047" y="1609"/>
                      <a:pt x="19614" y="1264"/>
                    </a:cubicBezTo>
                    <a:lnTo>
                      <a:pt x="19614" y="1264"/>
                    </a:lnTo>
                    <a:cubicBezTo>
                      <a:pt x="18547" y="4333"/>
                      <a:pt x="18213" y="7869"/>
                      <a:pt x="17746" y="11105"/>
                    </a:cubicBezTo>
                    <a:cubicBezTo>
                      <a:pt x="17246" y="14807"/>
                      <a:pt x="16879" y="18510"/>
                      <a:pt x="16646" y="22246"/>
                    </a:cubicBezTo>
                    <a:cubicBezTo>
                      <a:pt x="16245" y="29384"/>
                      <a:pt x="16345" y="36590"/>
                      <a:pt x="17146" y="43695"/>
                    </a:cubicBezTo>
                    <a:cubicBezTo>
                      <a:pt x="14931" y="44802"/>
                      <a:pt x="12512" y="45400"/>
                      <a:pt x="10046" y="45400"/>
                    </a:cubicBezTo>
                    <a:cubicBezTo>
                      <a:pt x="9689" y="45400"/>
                      <a:pt x="9332" y="45388"/>
                      <a:pt x="8973" y="45363"/>
                    </a:cubicBezTo>
                    <a:cubicBezTo>
                      <a:pt x="7506" y="45263"/>
                      <a:pt x="6105" y="44962"/>
                      <a:pt x="4737" y="44495"/>
                    </a:cubicBezTo>
                    <a:cubicBezTo>
                      <a:pt x="3570" y="44128"/>
                      <a:pt x="2535" y="43461"/>
                      <a:pt x="1368" y="43128"/>
                    </a:cubicBezTo>
                    <a:cubicBezTo>
                      <a:pt x="3203" y="36089"/>
                      <a:pt x="3770" y="28551"/>
                      <a:pt x="3636" y="21279"/>
                    </a:cubicBezTo>
                    <a:cubicBezTo>
                      <a:pt x="3536" y="17743"/>
                      <a:pt x="3269" y="14240"/>
                      <a:pt x="2769" y="10738"/>
                    </a:cubicBezTo>
                    <a:cubicBezTo>
                      <a:pt x="2302" y="7369"/>
                      <a:pt x="1868" y="3666"/>
                      <a:pt x="567" y="497"/>
                    </a:cubicBezTo>
                    <a:close/>
                    <a:moveTo>
                      <a:pt x="282" y="0"/>
                    </a:moveTo>
                    <a:cubicBezTo>
                      <a:pt x="227" y="0"/>
                      <a:pt x="170" y="27"/>
                      <a:pt x="134" y="64"/>
                    </a:cubicBezTo>
                    <a:cubicBezTo>
                      <a:pt x="34" y="64"/>
                      <a:pt x="0" y="197"/>
                      <a:pt x="34" y="264"/>
                    </a:cubicBezTo>
                    <a:cubicBezTo>
                      <a:pt x="434" y="3833"/>
                      <a:pt x="1501" y="7369"/>
                      <a:pt x="2002" y="10938"/>
                    </a:cubicBezTo>
                    <a:cubicBezTo>
                      <a:pt x="2502" y="14474"/>
                      <a:pt x="2769" y="18043"/>
                      <a:pt x="2836" y="21646"/>
                    </a:cubicBezTo>
                    <a:cubicBezTo>
                      <a:pt x="2936" y="28917"/>
                      <a:pt x="1968" y="35956"/>
                      <a:pt x="601" y="43061"/>
                    </a:cubicBezTo>
                    <a:cubicBezTo>
                      <a:pt x="539" y="43370"/>
                      <a:pt x="793" y="43565"/>
                      <a:pt x="1043" y="43565"/>
                    </a:cubicBezTo>
                    <a:cubicBezTo>
                      <a:pt x="1062" y="43565"/>
                      <a:pt x="1082" y="43564"/>
                      <a:pt x="1101" y="43561"/>
                    </a:cubicBezTo>
                    <a:cubicBezTo>
                      <a:pt x="2836" y="45596"/>
                      <a:pt x="6405" y="46263"/>
                      <a:pt x="8940" y="46430"/>
                    </a:cubicBezTo>
                    <a:cubicBezTo>
                      <a:pt x="9285" y="46453"/>
                      <a:pt x="9631" y="46464"/>
                      <a:pt x="9975" y="46464"/>
                    </a:cubicBezTo>
                    <a:cubicBezTo>
                      <a:pt x="12695" y="46464"/>
                      <a:pt x="15386" y="45772"/>
                      <a:pt x="17813" y="44529"/>
                    </a:cubicBezTo>
                    <a:cubicBezTo>
                      <a:pt x="18080" y="44395"/>
                      <a:pt x="18147" y="44162"/>
                      <a:pt x="18080" y="43962"/>
                    </a:cubicBezTo>
                    <a:cubicBezTo>
                      <a:pt x="18080" y="43928"/>
                      <a:pt x="18080" y="43895"/>
                      <a:pt x="18080" y="43862"/>
                    </a:cubicBezTo>
                    <a:cubicBezTo>
                      <a:pt x="17479" y="36656"/>
                      <a:pt x="17179" y="29518"/>
                      <a:pt x="17613" y="22279"/>
                    </a:cubicBezTo>
                    <a:cubicBezTo>
                      <a:pt x="17780" y="18810"/>
                      <a:pt x="18113" y="15374"/>
                      <a:pt x="18580" y="11939"/>
                    </a:cubicBezTo>
                    <a:cubicBezTo>
                      <a:pt x="19081" y="8269"/>
                      <a:pt x="20115" y="4567"/>
                      <a:pt x="20348" y="897"/>
                    </a:cubicBezTo>
                    <a:cubicBezTo>
                      <a:pt x="20348" y="664"/>
                      <a:pt x="20181" y="597"/>
                      <a:pt x="20015" y="597"/>
                    </a:cubicBezTo>
                    <a:cubicBezTo>
                      <a:pt x="19955" y="478"/>
                      <a:pt x="19815" y="359"/>
                      <a:pt x="19619" y="359"/>
                    </a:cubicBezTo>
                    <a:cubicBezTo>
                      <a:pt x="19596" y="359"/>
                      <a:pt x="19572" y="360"/>
                      <a:pt x="19548" y="364"/>
                    </a:cubicBezTo>
                    <a:cubicBezTo>
                      <a:pt x="16629" y="772"/>
                      <a:pt x="13710" y="977"/>
                      <a:pt x="10769" y="977"/>
                    </a:cubicBezTo>
                    <a:cubicBezTo>
                      <a:pt x="10349" y="977"/>
                      <a:pt x="9928" y="972"/>
                      <a:pt x="9507" y="964"/>
                    </a:cubicBezTo>
                    <a:cubicBezTo>
                      <a:pt x="6438" y="897"/>
                      <a:pt x="3436" y="230"/>
                      <a:pt x="401" y="64"/>
                    </a:cubicBezTo>
                    <a:cubicBezTo>
                      <a:pt x="371" y="18"/>
                      <a:pt x="327" y="0"/>
                      <a:pt x="28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56" name="Google Shape;15456;p43"/>
              <p:cNvSpPr/>
              <p:nvPr/>
            </p:nvSpPr>
            <p:spPr>
              <a:xfrm>
                <a:off x="2367166" y="3435384"/>
                <a:ext cx="101099" cy="57238"/>
              </a:xfrm>
              <a:custGeom>
                <a:rect b="b" l="l" r="r" t="t"/>
                <a:pathLst>
                  <a:path extrusionOk="0" h="2670" w="4716">
                    <a:moveTo>
                      <a:pt x="219" y="1"/>
                    </a:moveTo>
                    <a:cubicBezTo>
                      <a:pt x="106" y="1"/>
                      <a:pt x="1" y="84"/>
                      <a:pt x="79" y="189"/>
                    </a:cubicBezTo>
                    <a:cubicBezTo>
                      <a:pt x="579" y="922"/>
                      <a:pt x="1313" y="1523"/>
                      <a:pt x="2080" y="1956"/>
                    </a:cubicBezTo>
                    <a:cubicBezTo>
                      <a:pt x="2670" y="2266"/>
                      <a:pt x="3426" y="2669"/>
                      <a:pt x="4108" y="2669"/>
                    </a:cubicBezTo>
                    <a:cubicBezTo>
                      <a:pt x="4236" y="2669"/>
                      <a:pt x="4361" y="2655"/>
                      <a:pt x="4482" y="2624"/>
                    </a:cubicBezTo>
                    <a:cubicBezTo>
                      <a:pt x="4682" y="2590"/>
                      <a:pt x="4716" y="2323"/>
                      <a:pt x="4549" y="2223"/>
                    </a:cubicBezTo>
                    <a:cubicBezTo>
                      <a:pt x="3915" y="1856"/>
                      <a:pt x="3148" y="1856"/>
                      <a:pt x="2447" y="1556"/>
                    </a:cubicBezTo>
                    <a:cubicBezTo>
                      <a:pt x="1647" y="1156"/>
                      <a:pt x="980" y="622"/>
                      <a:pt x="312" y="22"/>
                    </a:cubicBezTo>
                    <a:cubicBezTo>
                      <a:pt x="283" y="7"/>
                      <a:pt x="251" y="1"/>
                      <a:pt x="21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57" name="Google Shape;15457;p43"/>
              <p:cNvSpPr/>
              <p:nvPr/>
            </p:nvSpPr>
            <p:spPr>
              <a:xfrm>
                <a:off x="2488273" y="3485443"/>
                <a:ext cx="30763" cy="14770"/>
              </a:xfrm>
              <a:custGeom>
                <a:rect b="b" l="l" r="r" t="t"/>
                <a:pathLst>
                  <a:path extrusionOk="0" h="689" w="1435">
                    <a:moveTo>
                      <a:pt x="571" y="0"/>
                    </a:moveTo>
                    <a:cubicBezTo>
                      <a:pt x="420" y="0"/>
                      <a:pt x="274" y="26"/>
                      <a:pt x="134" y="88"/>
                    </a:cubicBezTo>
                    <a:cubicBezTo>
                      <a:pt x="34" y="122"/>
                      <a:pt x="1" y="322"/>
                      <a:pt x="101" y="389"/>
                    </a:cubicBezTo>
                    <a:cubicBezTo>
                      <a:pt x="334" y="589"/>
                      <a:pt x="668" y="656"/>
                      <a:pt x="968" y="689"/>
                    </a:cubicBezTo>
                    <a:cubicBezTo>
                      <a:pt x="1335" y="689"/>
                      <a:pt x="1435" y="155"/>
                      <a:pt x="1101" y="88"/>
                    </a:cubicBezTo>
                    <a:cubicBezTo>
                      <a:pt x="923" y="35"/>
                      <a:pt x="744" y="0"/>
                      <a:pt x="57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58" name="Google Shape;15458;p43"/>
              <p:cNvSpPr/>
              <p:nvPr/>
            </p:nvSpPr>
            <p:spPr>
              <a:xfrm>
                <a:off x="2531407" y="2625733"/>
                <a:ext cx="18222" cy="15649"/>
              </a:xfrm>
              <a:custGeom>
                <a:rect b="b" l="l" r="r" t="t"/>
                <a:pathLst>
                  <a:path extrusionOk="0" h="730" w="850">
                    <a:moveTo>
                      <a:pt x="408" y="0"/>
                    </a:moveTo>
                    <a:cubicBezTo>
                      <a:pt x="209" y="0"/>
                      <a:pt x="1" y="134"/>
                      <a:pt x="23" y="361"/>
                    </a:cubicBezTo>
                    <a:cubicBezTo>
                      <a:pt x="23" y="394"/>
                      <a:pt x="23" y="428"/>
                      <a:pt x="23" y="461"/>
                    </a:cubicBezTo>
                    <a:cubicBezTo>
                      <a:pt x="23" y="594"/>
                      <a:pt x="123" y="695"/>
                      <a:pt x="257" y="728"/>
                    </a:cubicBezTo>
                    <a:lnTo>
                      <a:pt x="357" y="728"/>
                    </a:lnTo>
                    <a:cubicBezTo>
                      <a:pt x="369" y="729"/>
                      <a:pt x="381" y="730"/>
                      <a:pt x="393" y="730"/>
                    </a:cubicBezTo>
                    <a:cubicBezTo>
                      <a:pt x="702" y="730"/>
                      <a:pt x="850" y="319"/>
                      <a:pt x="657" y="94"/>
                    </a:cubicBezTo>
                    <a:cubicBezTo>
                      <a:pt x="593" y="30"/>
                      <a:pt x="501" y="0"/>
                      <a:pt x="40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59" name="Google Shape;15459;p43"/>
              <p:cNvSpPr/>
              <p:nvPr/>
            </p:nvSpPr>
            <p:spPr>
              <a:xfrm>
                <a:off x="2493997" y="2571236"/>
                <a:ext cx="26861" cy="19358"/>
              </a:xfrm>
              <a:custGeom>
                <a:rect b="b" l="l" r="r" t="t"/>
                <a:pathLst>
                  <a:path extrusionOk="0" h="903" w="1253">
                    <a:moveTo>
                      <a:pt x="434" y="1"/>
                    </a:moveTo>
                    <a:cubicBezTo>
                      <a:pt x="34" y="1"/>
                      <a:pt x="0" y="868"/>
                      <a:pt x="401" y="902"/>
                    </a:cubicBezTo>
                    <a:cubicBezTo>
                      <a:pt x="416" y="902"/>
                      <a:pt x="431" y="902"/>
                      <a:pt x="445" y="902"/>
                    </a:cubicBezTo>
                    <a:cubicBezTo>
                      <a:pt x="1236" y="902"/>
                      <a:pt x="1253" y="34"/>
                      <a:pt x="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60" name="Google Shape;15460;p43"/>
              <p:cNvSpPr/>
              <p:nvPr/>
            </p:nvSpPr>
            <p:spPr>
              <a:xfrm>
                <a:off x="2629874" y="2547717"/>
                <a:ext cx="25039" cy="24267"/>
              </a:xfrm>
              <a:custGeom>
                <a:rect b="b" l="l" r="r" t="t"/>
                <a:pathLst>
                  <a:path extrusionOk="0" h="1132" w="1168">
                    <a:moveTo>
                      <a:pt x="583" y="1"/>
                    </a:moveTo>
                    <a:cubicBezTo>
                      <a:pt x="480" y="1"/>
                      <a:pt x="381" y="34"/>
                      <a:pt x="334" y="97"/>
                    </a:cubicBezTo>
                    <a:cubicBezTo>
                      <a:pt x="334" y="97"/>
                      <a:pt x="301" y="131"/>
                      <a:pt x="301" y="131"/>
                    </a:cubicBezTo>
                    <a:cubicBezTo>
                      <a:pt x="134" y="231"/>
                      <a:pt x="0" y="464"/>
                      <a:pt x="67" y="664"/>
                    </a:cubicBezTo>
                    <a:cubicBezTo>
                      <a:pt x="100" y="698"/>
                      <a:pt x="100" y="731"/>
                      <a:pt x="100" y="764"/>
                    </a:cubicBezTo>
                    <a:cubicBezTo>
                      <a:pt x="170" y="1006"/>
                      <a:pt x="382" y="1132"/>
                      <a:pt x="593" y="1132"/>
                    </a:cubicBezTo>
                    <a:cubicBezTo>
                      <a:pt x="791" y="1132"/>
                      <a:pt x="987" y="1023"/>
                      <a:pt x="1068" y="798"/>
                    </a:cubicBezTo>
                    <a:cubicBezTo>
                      <a:pt x="1068" y="764"/>
                      <a:pt x="1068" y="731"/>
                      <a:pt x="1101" y="698"/>
                    </a:cubicBezTo>
                    <a:cubicBezTo>
                      <a:pt x="1168" y="497"/>
                      <a:pt x="1068" y="264"/>
                      <a:pt x="901" y="131"/>
                    </a:cubicBezTo>
                    <a:lnTo>
                      <a:pt x="868" y="131"/>
                    </a:lnTo>
                    <a:cubicBezTo>
                      <a:pt x="815" y="42"/>
                      <a:pt x="697" y="1"/>
                      <a:pt x="58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61" name="Google Shape;15461;p43"/>
              <p:cNvSpPr/>
              <p:nvPr/>
            </p:nvSpPr>
            <p:spPr>
              <a:xfrm>
                <a:off x="2524740" y="2742873"/>
                <a:ext cx="26926" cy="22209"/>
              </a:xfrm>
              <a:custGeom>
                <a:rect b="b" l="l" r="r" t="t"/>
                <a:pathLst>
                  <a:path extrusionOk="0" h="1036" w="1256">
                    <a:moveTo>
                      <a:pt x="434" y="1"/>
                    </a:moveTo>
                    <a:cubicBezTo>
                      <a:pt x="34" y="1"/>
                      <a:pt x="1" y="1035"/>
                      <a:pt x="401" y="1035"/>
                    </a:cubicBezTo>
                    <a:cubicBezTo>
                      <a:pt x="414" y="1035"/>
                      <a:pt x="427" y="1035"/>
                      <a:pt x="440" y="1035"/>
                    </a:cubicBezTo>
                    <a:cubicBezTo>
                      <a:pt x="1236" y="1035"/>
                      <a:pt x="1255" y="33"/>
                      <a:pt x="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62" name="Google Shape;15462;p43"/>
              <p:cNvSpPr/>
              <p:nvPr/>
            </p:nvSpPr>
            <p:spPr>
              <a:xfrm>
                <a:off x="2629874" y="2779426"/>
                <a:ext cx="23538" cy="21673"/>
              </a:xfrm>
              <a:custGeom>
                <a:rect b="b" l="l" r="r" t="t"/>
                <a:pathLst>
                  <a:path extrusionOk="0" h="1011" w="1098">
                    <a:moveTo>
                      <a:pt x="581" y="0"/>
                    </a:moveTo>
                    <a:cubicBezTo>
                      <a:pt x="482" y="0"/>
                      <a:pt x="383" y="39"/>
                      <a:pt x="301" y="130"/>
                    </a:cubicBezTo>
                    <a:cubicBezTo>
                      <a:pt x="200" y="230"/>
                      <a:pt x="167" y="330"/>
                      <a:pt x="100" y="430"/>
                    </a:cubicBezTo>
                    <a:cubicBezTo>
                      <a:pt x="0" y="631"/>
                      <a:pt x="167" y="897"/>
                      <a:pt x="334" y="964"/>
                    </a:cubicBezTo>
                    <a:cubicBezTo>
                      <a:pt x="396" y="995"/>
                      <a:pt x="461" y="1010"/>
                      <a:pt x="525" y="1010"/>
                    </a:cubicBezTo>
                    <a:cubicBezTo>
                      <a:pt x="669" y="1010"/>
                      <a:pt x="809" y="936"/>
                      <a:pt x="901" y="797"/>
                    </a:cubicBezTo>
                    <a:cubicBezTo>
                      <a:pt x="934" y="731"/>
                      <a:pt x="968" y="664"/>
                      <a:pt x="1001" y="564"/>
                    </a:cubicBezTo>
                    <a:cubicBezTo>
                      <a:pt x="1098" y="273"/>
                      <a:pt x="843" y="0"/>
                      <a:pt x="58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63" name="Google Shape;15463;p43"/>
              <p:cNvSpPr/>
              <p:nvPr/>
            </p:nvSpPr>
            <p:spPr>
              <a:xfrm>
                <a:off x="2595551" y="2704305"/>
                <a:ext cx="24332" cy="18286"/>
              </a:xfrm>
              <a:custGeom>
                <a:rect b="b" l="l" r="r" t="t"/>
                <a:pathLst>
                  <a:path extrusionOk="0" h="853" w="1135">
                    <a:moveTo>
                      <a:pt x="665" y="0"/>
                    </a:moveTo>
                    <a:cubicBezTo>
                      <a:pt x="608" y="0"/>
                      <a:pt x="551" y="11"/>
                      <a:pt x="501" y="32"/>
                    </a:cubicBezTo>
                    <a:cubicBezTo>
                      <a:pt x="400" y="32"/>
                      <a:pt x="300" y="65"/>
                      <a:pt x="234" y="98"/>
                    </a:cubicBezTo>
                    <a:cubicBezTo>
                      <a:pt x="100" y="198"/>
                      <a:pt x="0" y="432"/>
                      <a:pt x="100" y="599"/>
                    </a:cubicBezTo>
                    <a:cubicBezTo>
                      <a:pt x="232" y="757"/>
                      <a:pt x="385" y="853"/>
                      <a:pt x="559" y="853"/>
                    </a:cubicBezTo>
                    <a:cubicBezTo>
                      <a:pt x="605" y="853"/>
                      <a:pt x="652" y="846"/>
                      <a:pt x="701" y="832"/>
                    </a:cubicBezTo>
                    <a:cubicBezTo>
                      <a:pt x="1001" y="732"/>
                      <a:pt x="1134" y="465"/>
                      <a:pt x="1001" y="198"/>
                    </a:cubicBezTo>
                    <a:cubicBezTo>
                      <a:pt x="931" y="59"/>
                      <a:pt x="797" y="0"/>
                      <a:pt x="66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64" name="Google Shape;15464;p43"/>
              <p:cNvSpPr/>
              <p:nvPr/>
            </p:nvSpPr>
            <p:spPr>
              <a:xfrm>
                <a:off x="2457530" y="2680658"/>
                <a:ext cx="26475" cy="26475"/>
              </a:xfrm>
              <a:custGeom>
                <a:rect b="b" l="l" r="r" t="t"/>
                <a:pathLst>
                  <a:path extrusionOk="0" h="1235" w="1235">
                    <a:moveTo>
                      <a:pt x="634" y="1"/>
                    </a:moveTo>
                    <a:cubicBezTo>
                      <a:pt x="300" y="1"/>
                      <a:pt x="0" y="267"/>
                      <a:pt x="0" y="601"/>
                    </a:cubicBezTo>
                    <a:cubicBezTo>
                      <a:pt x="0" y="935"/>
                      <a:pt x="267" y="1235"/>
                      <a:pt x="601" y="1235"/>
                    </a:cubicBezTo>
                    <a:cubicBezTo>
                      <a:pt x="934" y="1235"/>
                      <a:pt x="1234" y="968"/>
                      <a:pt x="1234" y="634"/>
                    </a:cubicBezTo>
                    <a:cubicBezTo>
                      <a:pt x="1234" y="301"/>
                      <a:pt x="968" y="1"/>
                      <a:pt x="6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65" name="Google Shape;15465;p43"/>
              <p:cNvSpPr/>
              <p:nvPr/>
            </p:nvSpPr>
            <p:spPr>
              <a:xfrm>
                <a:off x="2561936" y="2937386"/>
                <a:ext cx="25768" cy="25060"/>
              </a:xfrm>
              <a:custGeom>
                <a:rect b="b" l="l" r="r" t="t"/>
                <a:pathLst>
                  <a:path extrusionOk="0" h="1169" w="1202">
                    <a:moveTo>
                      <a:pt x="601" y="1"/>
                    </a:moveTo>
                    <a:cubicBezTo>
                      <a:pt x="301" y="1"/>
                      <a:pt x="34" y="234"/>
                      <a:pt x="0" y="568"/>
                    </a:cubicBezTo>
                    <a:cubicBezTo>
                      <a:pt x="0" y="868"/>
                      <a:pt x="267" y="1135"/>
                      <a:pt x="567" y="1168"/>
                    </a:cubicBezTo>
                    <a:cubicBezTo>
                      <a:pt x="901" y="1168"/>
                      <a:pt x="1168" y="901"/>
                      <a:pt x="1168" y="601"/>
                    </a:cubicBezTo>
                    <a:cubicBezTo>
                      <a:pt x="1201" y="268"/>
                      <a:pt x="934" y="1"/>
                      <a:pt x="6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66" name="Google Shape;15466;p43"/>
              <p:cNvSpPr/>
              <p:nvPr/>
            </p:nvSpPr>
            <p:spPr>
              <a:xfrm>
                <a:off x="2506581" y="2959554"/>
                <a:ext cx="19530" cy="14084"/>
              </a:xfrm>
              <a:custGeom>
                <a:rect b="b" l="l" r="r" t="t"/>
                <a:pathLst>
                  <a:path extrusionOk="0" h="657" w="911">
                    <a:moveTo>
                      <a:pt x="406" y="0"/>
                    </a:moveTo>
                    <a:cubicBezTo>
                      <a:pt x="325" y="0"/>
                      <a:pt x="244" y="39"/>
                      <a:pt x="181" y="134"/>
                    </a:cubicBezTo>
                    <a:cubicBezTo>
                      <a:pt x="181" y="168"/>
                      <a:pt x="147" y="201"/>
                      <a:pt x="114" y="268"/>
                    </a:cubicBezTo>
                    <a:cubicBezTo>
                      <a:pt x="1" y="438"/>
                      <a:pt x="177" y="656"/>
                      <a:pt x="355" y="656"/>
                    </a:cubicBezTo>
                    <a:cubicBezTo>
                      <a:pt x="386" y="656"/>
                      <a:pt x="418" y="650"/>
                      <a:pt x="448" y="635"/>
                    </a:cubicBezTo>
                    <a:cubicBezTo>
                      <a:pt x="514" y="601"/>
                      <a:pt x="548" y="568"/>
                      <a:pt x="581" y="568"/>
                    </a:cubicBezTo>
                    <a:cubicBezTo>
                      <a:pt x="911" y="390"/>
                      <a:pt x="661" y="0"/>
                      <a:pt x="40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67" name="Google Shape;15467;p43"/>
              <p:cNvSpPr/>
              <p:nvPr/>
            </p:nvSpPr>
            <p:spPr>
              <a:xfrm>
                <a:off x="2548344" y="2851567"/>
                <a:ext cx="9325" cy="7182"/>
              </a:xfrm>
              <a:custGeom>
                <a:rect b="b" l="l" r="r" t="t"/>
                <a:pathLst>
                  <a:path extrusionOk="0" h="335" w="435">
                    <a:moveTo>
                      <a:pt x="1" y="1"/>
                    </a:moveTo>
                    <a:lnTo>
                      <a:pt x="1" y="334"/>
                    </a:lnTo>
                    <a:cubicBezTo>
                      <a:pt x="434" y="334"/>
                      <a:pt x="434" y="1"/>
                      <a:pt x="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68" name="Google Shape;15468;p43"/>
              <p:cNvSpPr/>
              <p:nvPr/>
            </p:nvSpPr>
            <p:spPr>
              <a:xfrm>
                <a:off x="2643616" y="3116056"/>
                <a:ext cx="30613" cy="28276"/>
              </a:xfrm>
              <a:custGeom>
                <a:rect b="b" l="l" r="r" t="t"/>
                <a:pathLst>
                  <a:path extrusionOk="0" h="1319" w="1428">
                    <a:moveTo>
                      <a:pt x="702" y="0"/>
                    </a:moveTo>
                    <a:cubicBezTo>
                      <a:pt x="501" y="0"/>
                      <a:pt x="300" y="103"/>
                      <a:pt x="193" y="273"/>
                    </a:cubicBezTo>
                    <a:cubicBezTo>
                      <a:pt x="127" y="373"/>
                      <a:pt x="93" y="440"/>
                      <a:pt x="60" y="540"/>
                    </a:cubicBezTo>
                    <a:cubicBezTo>
                      <a:pt x="26" y="607"/>
                      <a:pt x="26" y="640"/>
                      <a:pt x="26" y="707"/>
                    </a:cubicBezTo>
                    <a:cubicBezTo>
                      <a:pt x="49" y="821"/>
                      <a:pt x="57" y="872"/>
                      <a:pt x="48" y="872"/>
                    </a:cubicBezTo>
                    <a:cubicBezTo>
                      <a:pt x="44" y="872"/>
                      <a:pt x="37" y="861"/>
                      <a:pt x="26" y="840"/>
                    </a:cubicBezTo>
                    <a:lnTo>
                      <a:pt x="26" y="840"/>
                    </a:lnTo>
                    <a:cubicBezTo>
                      <a:pt x="1" y="1149"/>
                      <a:pt x="253" y="1319"/>
                      <a:pt x="523" y="1319"/>
                    </a:cubicBezTo>
                    <a:cubicBezTo>
                      <a:pt x="603" y="1319"/>
                      <a:pt x="684" y="1304"/>
                      <a:pt x="760" y="1274"/>
                    </a:cubicBezTo>
                    <a:lnTo>
                      <a:pt x="760" y="1274"/>
                    </a:lnTo>
                    <a:cubicBezTo>
                      <a:pt x="744" y="1290"/>
                      <a:pt x="744" y="1299"/>
                      <a:pt x="756" y="1299"/>
                    </a:cubicBezTo>
                    <a:cubicBezTo>
                      <a:pt x="769" y="1299"/>
                      <a:pt x="794" y="1290"/>
                      <a:pt x="827" y="1274"/>
                    </a:cubicBezTo>
                    <a:cubicBezTo>
                      <a:pt x="894" y="1240"/>
                      <a:pt x="960" y="1207"/>
                      <a:pt x="1027" y="1140"/>
                    </a:cubicBezTo>
                    <a:cubicBezTo>
                      <a:pt x="1094" y="1074"/>
                      <a:pt x="1161" y="1007"/>
                      <a:pt x="1227" y="907"/>
                    </a:cubicBezTo>
                    <a:cubicBezTo>
                      <a:pt x="1427" y="673"/>
                      <a:pt x="1261" y="240"/>
                      <a:pt x="1027" y="106"/>
                    </a:cubicBezTo>
                    <a:cubicBezTo>
                      <a:pt x="930" y="34"/>
                      <a:pt x="816" y="0"/>
                      <a:pt x="7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69" name="Google Shape;15469;p43"/>
              <p:cNvSpPr/>
              <p:nvPr/>
            </p:nvSpPr>
            <p:spPr>
              <a:xfrm>
                <a:off x="2509004" y="3111789"/>
                <a:ext cx="19337" cy="19358"/>
              </a:xfrm>
              <a:custGeom>
                <a:rect b="b" l="l" r="r" t="t"/>
                <a:pathLst>
                  <a:path extrusionOk="0" h="903" w="902">
                    <a:moveTo>
                      <a:pt x="476" y="1"/>
                    </a:moveTo>
                    <a:cubicBezTo>
                      <a:pt x="278" y="1"/>
                      <a:pt x="159" y="156"/>
                      <a:pt x="68" y="338"/>
                    </a:cubicBezTo>
                    <a:cubicBezTo>
                      <a:pt x="1" y="572"/>
                      <a:pt x="168" y="806"/>
                      <a:pt x="368" y="872"/>
                    </a:cubicBezTo>
                    <a:cubicBezTo>
                      <a:pt x="409" y="893"/>
                      <a:pt x="453" y="902"/>
                      <a:pt x="498" y="902"/>
                    </a:cubicBezTo>
                    <a:cubicBezTo>
                      <a:pt x="670" y="902"/>
                      <a:pt x="849" y="764"/>
                      <a:pt x="902" y="605"/>
                    </a:cubicBezTo>
                    <a:cubicBezTo>
                      <a:pt x="902" y="605"/>
                      <a:pt x="902" y="505"/>
                      <a:pt x="902" y="439"/>
                    </a:cubicBezTo>
                    <a:cubicBezTo>
                      <a:pt x="902" y="425"/>
                      <a:pt x="902" y="414"/>
                      <a:pt x="902" y="405"/>
                    </a:cubicBezTo>
                    <a:cubicBezTo>
                      <a:pt x="902" y="238"/>
                      <a:pt x="768" y="38"/>
                      <a:pt x="535" y="5"/>
                    </a:cubicBezTo>
                    <a:cubicBezTo>
                      <a:pt x="515" y="2"/>
                      <a:pt x="495" y="1"/>
                      <a:pt x="47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70" name="Google Shape;15470;p43"/>
              <p:cNvSpPr/>
              <p:nvPr/>
            </p:nvSpPr>
            <p:spPr>
              <a:xfrm>
                <a:off x="2590535" y="3053541"/>
                <a:ext cx="26561" cy="20902"/>
              </a:xfrm>
              <a:custGeom>
                <a:rect b="b" l="l" r="r" t="t"/>
                <a:pathLst>
                  <a:path extrusionOk="0" h="975" w="1239">
                    <a:moveTo>
                      <a:pt x="690" y="1"/>
                    </a:moveTo>
                    <a:cubicBezTo>
                      <a:pt x="651" y="1"/>
                      <a:pt x="610" y="7"/>
                      <a:pt x="568" y="20"/>
                    </a:cubicBezTo>
                    <a:cubicBezTo>
                      <a:pt x="301" y="120"/>
                      <a:pt x="67" y="320"/>
                      <a:pt x="34" y="620"/>
                    </a:cubicBezTo>
                    <a:cubicBezTo>
                      <a:pt x="1" y="787"/>
                      <a:pt x="134" y="887"/>
                      <a:pt x="268" y="954"/>
                    </a:cubicBezTo>
                    <a:cubicBezTo>
                      <a:pt x="317" y="968"/>
                      <a:pt x="370" y="975"/>
                      <a:pt x="424" y="975"/>
                    </a:cubicBezTo>
                    <a:cubicBezTo>
                      <a:pt x="623" y="975"/>
                      <a:pt x="837" y="885"/>
                      <a:pt x="968" y="754"/>
                    </a:cubicBezTo>
                    <a:cubicBezTo>
                      <a:pt x="1239" y="513"/>
                      <a:pt x="1048" y="1"/>
                      <a:pt x="69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71" name="Google Shape;15471;p43"/>
              <p:cNvSpPr/>
              <p:nvPr/>
            </p:nvSpPr>
            <p:spPr>
              <a:xfrm>
                <a:off x="2550487" y="3244430"/>
                <a:ext cx="32199" cy="25832"/>
              </a:xfrm>
              <a:custGeom>
                <a:rect b="b" l="l" r="r" t="t"/>
                <a:pathLst>
                  <a:path extrusionOk="0" h="1205" w="1502">
                    <a:moveTo>
                      <a:pt x="736" y="0"/>
                    </a:moveTo>
                    <a:cubicBezTo>
                      <a:pt x="678" y="0"/>
                      <a:pt x="623" y="9"/>
                      <a:pt x="568" y="22"/>
                    </a:cubicBezTo>
                    <a:cubicBezTo>
                      <a:pt x="234" y="56"/>
                      <a:pt x="1" y="356"/>
                      <a:pt x="167" y="690"/>
                    </a:cubicBezTo>
                    <a:cubicBezTo>
                      <a:pt x="167" y="723"/>
                      <a:pt x="234" y="856"/>
                      <a:pt x="301" y="923"/>
                    </a:cubicBezTo>
                    <a:cubicBezTo>
                      <a:pt x="368" y="990"/>
                      <a:pt x="434" y="1056"/>
                      <a:pt x="501" y="1123"/>
                    </a:cubicBezTo>
                    <a:cubicBezTo>
                      <a:pt x="586" y="1180"/>
                      <a:pt x="682" y="1204"/>
                      <a:pt x="779" y="1204"/>
                    </a:cubicBezTo>
                    <a:cubicBezTo>
                      <a:pt x="1023" y="1204"/>
                      <a:pt x="1273" y="1048"/>
                      <a:pt x="1368" y="856"/>
                    </a:cubicBezTo>
                    <a:cubicBezTo>
                      <a:pt x="1502" y="523"/>
                      <a:pt x="1335" y="156"/>
                      <a:pt x="1001" y="56"/>
                    </a:cubicBezTo>
                    <a:cubicBezTo>
                      <a:pt x="904" y="17"/>
                      <a:pt x="817" y="0"/>
                      <a:pt x="7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72" name="Google Shape;15472;p43"/>
              <p:cNvSpPr/>
              <p:nvPr/>
            </p:nvSpPr>
            <p:spPr>
              <a:xfrm>
                <a:off x="2471122" y="3256500"/>
                <a:ext cx="17879" cy="18994"/>
              </a:xfrm>
              <a:custGeom>
                <a:rect b="b" l="l" r="r" t="t"/>
                <a:pathLst>
                  <a:path extrusionOk="0" h="886" w="834">
                    <a:moveTo>
                      <a:pt x="411" y="1"/>
                    </a:moveTo>
                    <a:cubicBezTo>
                      <a:pt x="252" y="1"/>
                      <a:pt x="99" y="85"/>
                      <a:pt x="67" y="260"/>
                    </a:cubicBezTo>
                    <a:cubicBezTo>
                      <a:pt x="0" y="493"/>
                      <a:pt x="33" y="694"/>
                      <a:pt x="234" y="860"/>
                    </a:cubicBezTo>
                    <a:cubicBezTo>
                      <a:pt x="284" y="877"/>
                      <a:pt x="342" y="885"/>
                      <a:pt x="400" y="885"/>
                    </a:cubicBezTo>
                    <a:cubicBezTo>
                      <a:pt x="459" y="885"/>
                      <a:pt x="517" y="877"/>
                      <a:pt x="567" y="860"/>
                    </a:cubicBezTo>
                    <a:cubicBezTo>
                      <a:pt x="801" y="727"/>
                      <a:pt x="834" y="527"/>
                      <a:pt x="801" y="293"/>
                    </a:cubicBezTo>
                    <a:cubicBezTo>
                      <a:pt x="766" y="102"/>
                      <a:pt x="585" y="1"/>
                      <a:pt x="41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73" name="Google Shape;15473;p43"/>
              <p:cNvSpPr/>
              <p:nvPr/>
            </p:nvSpPr>
            <p:spPr>
              <a:xfrm>
                <a:off x="2643595" y="3299206"/>
                <a:ext cx="15606" cy="13120"/>
              </a:xfrm>
              <a:custGeom>
                <a:rect b="b" l="l" r="r" t="t"/>
                <a:pathLst>
                  <a:path extrusionOk="0" h="612" w="728">
                    <a:moveTo>
                      <a:pt x="324" y="0"/>
                    </a:moveTo>
                    <a:cubicBezTo>
                      <a:pt x="85" y="0"/>
                      <a:pt x="0" y="311"/>
                      <a:pt x="128" y="470"/>
                    </a:cubicBezTo>
                    <a:cubicBezTo>
                      <a:pt x="161" y="503"/>
                      <a:pt x="161" y="536"/>
                      <a:pt x="194" y="536"/>
                    </a:cubicBezTo>
                    <a:cubicBezTo>
                      <a:pt x="228" y="586"/>
                      <a:pt x="286" y="611"/>
                      <a:pt x="344" y="611"/>
                    </a:cubicBezTo>
                    <a:cubicBezTo>
                      <a:pt x="403" y="611"/>
                      <a:pt x="461" y="586"/>
                      <a:pt x="494" y="536"/>
                    </a:cubicBezTo>
                    <a:cubicBezTo>
                      <a:pt x="528" y="536"/>
                      <a:pt x="528" y="503"/>
                      <a:pt x="561" y="503"/>
                    </a:cubicBezTo>
                    <a:cubicBezTo>
                      <a:pt x="728" y="303"/>
                      <a:pt x="628" y="3"/>
                      <a:pt x="361" y="3"/>
                    </a:cubicBezTo>
                    <a:cubicBezTo>
                      <a:pt x="348" y="1"/>
                      <a:pt x="336" y="0"/>
                      <a:pt x="32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74" name="Google Shape;15474;p43"/>
              <p:cNvSpPr/>
              <p:nvPr/>
            </p:nvSpPr>
            <p:spPr>
              <a:xfrm>
                <a:off x="2497598" y="2186498"/>
                <a:ext cx="17536" cy="18608"/>
              </a:xfrm>
              <a:custGeom>
                <a:rect b="b" l="l" r="r" t="t"/>
                <a:pathLst>
                  <a:path extrusionOk="0" h="868" w="818">
                    <a:moveTo>
                      <a:pt x="395" y="0"/>
                    </a:moveTo>
                    <a:cubicBezTo>
                      <a:pt x="196" y="0"/>
                      <a:pt x="0" y="142"/>
                      <a:pt x="33" y="434"/>
                    </a:cubicBezTo>
                    <a:cubicBezTo>
                      <a:pt x="66" y="634"/>
                      <a:pt x="133" y="835"/>
                      <a:pt x="366" y="868"/>
                    </a:cubicBezTo>
                    <a:cubicBezTo>
                      <a:pt x="600" y="868"/>
                      <a:pt x="733" y="668"/>
                      <a:pt x="766" y="468"/>
                    </a:cubicBezTo>
                    <a:cubicBezTo>
                      <a:pt x="818" y="159"/>
                      <a:pt x="605" y="0"/>
                      <a:pt x="39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75" name="Google Shape;15475;p43"/>
              <p:cNvSpPr/>
              <p:nvPr/>
            </p:nvSpPr>
            <p:spPr>
              <a:xfrm>
                <a:off x="2521888" y="2342207"/>
                <a:ext cx="20751" cy="20237"/>
              </a:xfrm>
              <a:custGeom>
                <a:rect b="b" l="l" r="r" t="t"/>
                <a:pathLst>
                  <a:path extrusionOk="0" h="944" w="968">
                    <a:moveTo>
                      <a:pt x="491" y="1"/>
                    </a:moveTo>
                    <a:cubicBezTo>
                      <a:pt x="302" y="1"/>
                      <a:pt x="115" y="101"/>
                      <a:pt x="67" y="310"/>
                    </a:cubicBezTo>
                    <a:cubicBezTo>
                      <a:pt x="67" y="310"/>
                      <a:pt x="67" y="343"/>
                      <a:pt x="67" y="343"/>
                    </a:cubicBezTo>
                    <a:cubicBezTo>
                      <a:pt x="0" y="643"/>
                      <a:pt x="167" y="910"/>
                      <a:pt x="467" y="944"/>
                    </a:cubicBezTo>
                    <a:cubicBezTo>
                      <a:pt x="801" y="944"/>
                      <a:pt x="968" y="677"/>
                      <a:pt x="934" y="376"/>
                    </a:cubicBezTo>
                    <a:cubicBezTo>
                      <a:pt x="934" y="376"/>
                      <a:pt x="934" y="343"/>
                      <a:pt x="934" y="343"/>
                    </a:cubicBezTo>
                    <a:cubicBezTo>
                      <a:pt x="900" y="118"/>
                      <a:pt x="694" y="1"/>
                      <a:pt x="4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76" name="Google Shape;15476;p43"/>
              <p:cNvSpPr/>
              <p:nvPr/>
            </p:nvSpPr>
            <p:spPr>
              <a:xfrm>
                <a:off x="2654893" y="2246569"/>
                <a:ext cx="20773" cy="16464"/>
              </a:xfrm>
              <a:custGeom>
                <a:rect b="b" l="l" r="r" t="t"/>
                <a:pathLst>
                  <a:path extrusionOk="0" h="768" w="969">
                    <a:moveTo>
                      <a:pt x="501" y="1"/>
                    </a:moveTo>
                    <a:cubicBezTo>
                      <a:pt x="1" y="1"/>
                      <a:pt x="1" y="735"/>
                      <a:pt x="468" y="768"/>
                    </a:cubicBezTo>
                    <a:cubicBezTo>
                      <a:pt x="935" y="768"/>
                      <a:pt x="968" y="34"/>
                      <a:pt x="5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77" name="Google Shape;15477;p43"/>
              <p:cNvSpPr/>
              <p:nvPr/>
            </p:nvSpPr>
            <p:spPr>
              <a:xfrm>
                <a:off x="2770983" y="2241552"/>
                <a:ext cx="21030" cy="15799"/>
              </a:xfrm>
              <a:custGeom>
                <a:rect b="b" l="l" r="r" t="t"/>
                <a:pathLst>
                  <a:path extrusionOk="0" h="737" w="981">
                    <a:moveTo>
                      <a:pt x="492" y="0"/>
                    </a:moveTo>
                    <a:cubicBezTo>
                      <a:pt x="22" y="0"/>
                      <a:pt x="0" y="735"/>
                      <a:pt x="490" y="735"/>
                    </a:cubicBezTo>
                    <a:cubicBezTo>
                      <a:pt x="500" y="736"/>
                      <a:pt x="510" y="736"/>
                      <a:pt x="519" y="736"/>
                    </a:cubicBezTo>
                    <a:cubicBezTo>
                      <a:pt x="958" y="736"/>
                      <a:pt x="980" y="1"/>
                      <a:pt x="523" y="1"/>
                    </a:cubicBezTo>
                    <a:cubicBezTo>
                      <a:pt x="513" y="0"/>
                      <a:pt x="502" y="0"/>
                      <a:pt x="49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78" name="Google Shape;15478;p43"/>
              <p:cNvSpPr/>
              <p:nvPr/>
            </p:nvSpPr>
            <p:spPr>
              <a:xfrm>
                <a:off x="2782903" y="2200797"/>
                <a:ext cx="17900" cy="12927"/>
              </a:xfrm>
              <a:custGeom>
                <a:rect b="b" l="l" r="r" t="t"/>
                <a:pathLst>
                  <a:path extrusionOk="0" h="603" w="835">
                    <a:moveTo>
                      <a:pt x="434" y="1"/>
                    </a:moveTo>
                    <a:cubicBezTo>
                      <a:pt x="1" y="1"/>
                      <a:pt x="1" y="601"/>
                      <a:pt x="401" y="601"/>
                    </a:cubicBezTo>
                    <a:cubicBezTo>
                      <a:pt x="412" y="602"/>
                      <a:pt x="423" y="603"/>
                      <a:pt x="434" y="603"/>
                    </a:cubicBezTo>
                    <a:cubicBezTo>
                      <a:pt x="834" y="603"/>
                      <a:pt x="824" y="1"/>
                      <a:pt x="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79" name="Google Shape;15479;p43"/>
              <p:cNvSpPr/>
              <p:nvPr/>
            </p:nvSpPr>
            <p:spPr>
              <a:xfrm>
                <a:off x="2633455" y="2342400"/>
                <a:ext cx="25746" cy="25103"/>
              </a:xfrm>
              <a:custGeom>
                <a:rect b="b" l="l" r="r" t="t"/>
                <a:pathLst>
                  <a:path extrusionOk="0" h="1171" w="1201">
                    <a:moveTo>
                      <a:pt x="634" y="1"/>
                    </a:moveTo>
                    <a:cubicBezTo>
                      <a:pt x="300" y="1"/>
                      <a:pt x="33" y="234"/>
                      <a:pt x="0" y="568"/>
                    </a:cubicBezTo>
                    <a:cubicBezTo>
                      <a:pt x="0" y="901"/>
                      <a:pt x="267" y="1168"/>
                      <a:pt x="601" y="1168"/>
                    </a:cubicBezTo>
                    <a:cubicBezTo>
                      <a:pt x="618" y="1170"/>
                      <a:pt x="635" y="1171"/>
                      <a:pt x="652" y="1171"/>
                    </a:cubicBezTo>
                    <a:cubicBezTo>
                      <a:pt x="934" y="1171"/>
                      <a:pt x="1201" y="916"/>
                      <a:pt x="1201" y="601"/>
                    </a:cubicBezTo>
                    <a:cubicBezTo>
                      <a:pt x="1201" y="267"/>
                      <a:pt x="934" y="1"/>
                      <a:pt x="6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80" name="Google Shape;15480;p43"/>
              <p:cNvSpPr/>
              <p:nvPr/>
            </p:nvSpPr>
            <p:spPr>
              <a:xfrm>
                <a:off x="2454957" y="2382854"/>
                <a:ext cx="14749" cy="13313"/>
              </a:xfrm>
              <a:custGeom>
                <a:rect b="b" l="l" r="r" t="t"/>
                <a:pathLst>
                  <a:path extrusionOk="0" h="621" w="688">
                    <a:moveTo>
                      <a:pt x="324" y="0"/>
                    </a:moveTo>
                    <a:cubicBezTo>
                      <a:pt x="168" y="0"/>
                      <a:pt x="20" y="101"/>
                      <a:pt x="20" y="315"/>
                    </a:cubicBezTo>
                    <a:cubicBezTo>
                      <a:pt x="0" y="516"/>
                      <a:pt x="149" y="620"/>
                      <a:pt x="315" y="620"/>
                    </a:cubicBezTo>
                    <a:cubicBezTo>
                      <a:pt x="425" y="620"/>
                      <a:pt x="541" y="575"/>
                      <a:pt x="621" y="482"/>
                    </a:cubicBezTo>
                    <a:cubicBezTo>
                      <a:pt x="687" y="382"/>
                      <a:pt x="687" y="248"/>
                      <a:pt x="621" y="182"/>
                    </a:cubicBezTo>
                    <a:cubicBezTo>
                      <a:pt x="621" y="182"/>
                      <a:pt x="621" y="182"/>
                      <a:pt x="621" y="148"/>
                    </a:cubicBezTo>
                    <a:cubicBezTo>
                      <a:pt x="551" y="51"/>
                      <a:pt x="436" y="0"/>
                      <a:pt x="32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481" name="Google Shape;15481;p43"/>
            <p:cNvGrpSpPr/>
            <p:nvPr/>
          </p:nvGrpSpPr>
          <p:grpSpPr>
            <a:xfrm>
              <a:off x="2198273" y="1931400"/>
              <a:ext cx="744439" cy="1703510"/>
              <a:chOff x="2198273" y="1931400"/>
              <a:chExt cx="744439" cy="1703510"/>
            </a:xfrm>
          </p:grpSpPr>
          <p:sp>
            <p:nvSpPr>
              <p:cNvPr id="15482" name="Google Shape;15482;p43"/>
              <p:cNvSpPr/>
              <p:nvPr/>
            </p:nvSpPr>
            <p:spPr>
              <a:xfrm>
                <a:off x="2213280" y="1951188"/>
                <a:ext cx="705122" cy="212917"/>
              </a:xfrm>
              <a:custGeom>
                <a:rect b="b" l="l" r="r" t="t"/>
                <a:pathLst>
                  <a:path extrusionOk="0" h="9932" w="32892">
                    <a:moveTo>
                      <a:pt x="15829" y="1"/>
                    </a:moveTo>
                    <a:cubicBezTo>
                      <a:pt x="14679" y="1"/>
                      <a:pt x="13495" y="588"/>
                      <a:pt x="12510" y="1556"/>
                    </a:cubicBezTo>
                    <a:cubicBezTo>
                      <a:pt x="12510" y="1778"/>
                      <a:pt x="12326" y="2023"/>
                      <a:pt x="12091" y="2023"/>
                    </a:cubicBezTo>
                    <a:cubicBezTo>
                      <a:pt x="12043" y="2023"/>
                      <a:pt x="11994" y="2013"/>
                      <a:pt x="11943" y="1990"/>
                    </a:cubicBezTo>
                    <a:cubicBezTo>
                      <a:pt x="11322" y="1759"/>
                      <a:pt x="10723" y="1648"/>
                      <a:pt x="10160" y="1648"/>
                    </a:cubicBezTo>
                    <a:cubicBezTo>
                      <a:pt x="8366" y="1648"/>
                      <a:pt x="6932" y="2778"/>
                      <a:pt x="6272" y="4759"/>
                    </a:cubicBezTo>
                    <a:cubicBezTo>
                      <a:pt x="6257" y="4817"/>
                      <a:pt x="6211" y="4844"/>
                      <a:pt x="6163" y="4844"/>
                    </a:cubicBezTo>
                    <a:cubicBezTo>
                      <a:pt x="6102" y="4844"/>
                      <a:pt x="6039" y="4800"/>
                      <a:pt x="6039" y="4725"/>
                    </a:cubicBezTo>
                    <a:cubicBezTo>
                      <a:pt x="6039" y="3891"/>
                      <a:pt x="6272" y="3158"/>
                      <a:pt x="6672" y="2557"/>
                    </a:cubicBezTo>
                    <a:cubicBezTo>
                      <a:pt x="6220" y="2168"/>
                      <a:pt x="5806" y="2001"/>
                      <a:pt x="5415" y="2001"/>
                    </a:cubicBezTo>
                    <a:cubicBezTo>
                      <a:pt x="4768" y="2001"/>
                      <a:pt x="4186" y="2459"/>
                      <a:pt x="3603" y="3124"/>
                    </a:cubicBezTo>
                    <a:cubicBezTo>
                      <a:pt x="3370" y="3391"/>
                      <a:pt x="3170" y="3658"/>
                      <a:pt x="2836" y="3825"/>
                    </a:cubicBezTo>
                    <a:cubicBezTo>
                      <a:pt x="2436" y="3992"/>
                      <a:pt x="1969" y="3958"/>
                      <a:pt x="1535" y="4058"/>
                    </a:cubicBezTo>
                    <a:cubicBezTo>
                      <a:pt x="501" y="4325"/>
                      <a:pt x="334" y="5192"/>
                      <a:pt x="1" y="6126"/>
                    </a:cubicBezTo>
                    <a:cubicBezTo>
                      <a:pt x="68" y="6160"/>
                      <a:pt x="168" y="6160"/>
                      <a:pt x="234" y="6193"/>
                    </a:cubicBezTo>
                    <a:cubicBezTo>
                      <a:pt x="268" y="6226"/>
                      <a:pt x="334" y="6226"/>
                      <a:pt x="368" y="6260"/>
                    </a:cubicBezTo>
                    <a:cubicBezTo>
                      <a:pt x="2803" y="7394"/>
                      <a:pt x="5371" y="8361"/>
                      <a:pt x="8007" y="8962"/>
                    </a:cubicBezTo>
                    <a:cubicBezTo>
                      <a:pt x="10742" y="9529"/>
                      <a:pt x="13377" y="9462"/>
                      <a:pt x="16146" y="9529"/>
                    </a:cubicBezTo>
                    <a:cubicBezTo>
                      <a:pt x="16079" y="9362"/>
                      <a:pt x="16046" y="9195"/>
                      <a:pt x="15979" y="8995"/>
                    </a:cubicBezTo>
                    <a:cubicBezTo>
                      <a:pt x="15959" y="8873"/>
                      <a:pt x="16038" y="8801"/>
                      <a:pt x="16125" y="8801"/>
                    </a:cubicBezTo>
                    <a:cubicBezTo>
                      <a:pt x="16181" y="8801"/>
                      <a:pt x="16240" y="8830"/>
                      <a:pt x="16279" y="8895"/>
                    </a:cubicBezTo>
                    <a:cubicBezTo>
                      <a:pt x="16695" y="9566"/>
                      <a:pt x="17325" y="9931"/>
                      <a:pt x="18257" y="9931"/>
                    </a:cubicBezTo>
                    <a:cubicBezTo>
                      <a:pt x="18298" y="9931"/>
                      <a:pt x="18339" y="9931"/>
                      <a:pt x="18381" y="9929"/>
                    </a:cubicBezTo>
                    <a:cubicBezTo>
                      <a:pt x="18481" y="9829"/>
                      <a:pt x="18614" y="9729"/>
                      <a:pt x="18748" y="9662"/>
                    </a:cubicBezTo>
                    <a:cubicBezTo>
                      <a:pt x="19081" y="9529"/>
                      <a:pt x="19115" y="9395"/>
                      <a:pt x="19481" y="9362"/>
                    </a:cubicBezTo>
                    <a:cubicBezTo>
                      <a:pt x="19549" y="9354"/>
                      <a:pt x="19609" y="9350"/>
                      <a:pt x="19664" y="9350"/>
                    </a:cubicBezTo>
                    <a:cubicBezTo>
                      <a:pt x="20017" y="9350"/>
                      <a:pt x="20153" y="9499"/>
                      <a:pt x="20493" y="9499"/>
                    </a:cubicBezTo>
                    <a:cubicBezTo>
                      <a:pt x="20521" y="9499"/>
                      <a:pt x="20551" y="9498"/>
                      <a:pt x="20582" y="9495"/>
                    </a:cubicBezTo>
                    <a:cubicBezTo>
                      <a:pt x="22217" y="9495"/>
                      <a:pt x="22450" y="8995"/>
                      <a:pt x="23251" y="7928"/>
                    </a:cubicBezTo>
                    <a:cubicBezTo>
                      <a:pt x="23322" y="7836"/>
                      <a:pt x="23416" y="7797"/>
                      <a:pt x="23505" y="7797"/>
                    </a:cubicBezTo>
                    <a:cubicBezTo>
                      <a:pt x="23708" y="7797"/>
                      <a:pt x="23890" y="7996"/>
                      <a:pt x="23751" y="8228"/>
                    </a:cubicBezTo>
                    <a:cubicBezTo>
                      <a:pt x="23618" y="8461"/>
                      <a:pt x="23451" y="8695"/>
                      <a:pt x="23318" y="8895"/>
                    </a:cubicBezTo>
                    <a:lnTo>
                      <a:pt x="23318" y="8895"/>
                    </a:lnTo>
                    <a:cubicBezTo>
                      <a:pt x="24785" y="8762"/>
                      <a:pt x="26286" y="8928"/>
                      <a:pt x="27754" y="8595"/>
                    </a:cubicBezTo>
                    <a:cubicBezTo>
                      <a:pt x="29555" y="8228"/>
                      <a:pt x="31290" y="7494"/>
                      <a:pt x="32858" y="6527"/>
                    </a:cubicBezTo>
                    <a:cubicBezTo>
                      <a:pt x="32824" y="6493"/>
                      <a:pt x="32824" y="6427"/>
                      <a:pt x="32824" y="6393"/>
                    </a:cubicBezTo>
                    <a:cubicBezTo>
                      <a:pt x="32891" y="5893"/>
                      <a:pt x="32758" y="5459"/>
                      <a:pt x="32357" y="5092"/>
                    </a:cubicBezTo>
                    <a:cubicBezTo>
                      <a:pt x="32327" y="4516"/>
                      <a:pt x="32104" y="4216"/>
                      <a:pt x="31663" y="4216"/>
                    </a:cubicBezTo>
                    <a:cubicBezTo>
                      <a:pt x="31619" y="4216"/>
                      <a:pt x="31572" y="4219"/>
                      <a:pt x="31523" y="4225"/>
                    </a:cubicBezTo>
                    <a:cubicBezTo>
                      <a:pt x="31323" y="4158"/>
                      <a:pt x="31056" y="4225"/>
                      <a:pt x="30823" y="4125"/>
                    </a:cubicBezTo>
                    <a:cubicBezTo>
                      <a:pt x="30489" y="4025"/>
                      <a:pt x="30389" y="3925"/>
                      <a:pt x="30122" y="3625"/>
                    </a:cubicBezTo>
                    <a:cubicBezTo>
                      <a:pt x="29455" y="2924"/>
                      <a:pt x="29088" y="2157"/>
                      <a:pt x="27954" y="2124"/>
                    </a:cubicBezTo>
                    <a:cubicBezTo>
                      <a:pt x="27926" y="2122"/>
                      <a:pt x="27898" y="2122"/>
                      <a:pt x="27870" y="2122"/>
                    </a:cubicBezTo>
                    <a:cubicBezTo>
                      <a:pt x="27071" y="2122"/>
                      <a:pt x="26365" y="2575"/>
                      <a:pt x="25753" y="3091"/>
                    </a:cubicBezTo>
                    <a:cubicBezTo>
                      <a:pt x="25678" y="3258"/>
                      <a:pt x="25510" y="3374"/>
                      <a:pt x="25342" y="3374"/>
                    </a:cubicBezTo>
                    <a:cubicBezTo>
                      <a:pt x="25208" y="3374"/>
                      <a:pt x="25074" y="3301"/>
                      <a:pt x="24985" y="3124"/>
                    </a:cubicBezTo>
                    <a:cubicBezTo>
                      <a:pt x="24305" y="1804"/>
                      <a:pt x="23126" y="1045"/>
                      <a:pt x="21876" y="1045"/>
                    </a:cubicBezTo>
                    <a:cubicBezTo>
                      <a:pt x="21105" y="1045"/>
                      <a:pt x="20307" y="1333"/>
                      <a:pt x="19582" y="1957"/>
                    </a:cubicBezTo>
                    <a:cubicBezTo>
                      <a:pt x="19476" y="2036"/>
                      <a:pt x="19366" y="2073"/>
                      <a:pt x="19260" y="2073"/>
                    </a:cubicBezTo>
                    <a:cubicBezTo>
                      <a:pt x="19099" y="2073"/>
                      <a:pt x="18949" y="1985"/>
                      <a:pt x="18848" y="1823"/>
                    </a:cubicBezTo>
                    <a:cubicBezTo>
                      <a:pt x="18013" y="546"/>
                      <a:pt x="16937" y="1"/>
                      <a:pt x="15829" y="1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83" name="Google Shape;15483;p43"/>
              <p:cNvSpPr/>
              <p:nvPr/>
            </p:nvSpPr>
            <p:spPr>
              <a:xfrm>
                <a:off x="2216153" y="2061897"/>
                <a:ext cx="695797" cy="102214"/>
              </a:xfrm>
              <a:custGeom>
                <a:rect b="b" l="l" r="r" t="t"/>
                <a:pathLst>
                  <a:path extrusionOk="0" h="4768" w="32457">
                    <a:moveTo>
                      <a:pt x="3250" y="1"/>
                    </a:moveTo>
                    <a:cubicBezTo>
                      <a:pt x="2268" y="1"/>
                      <a:pt x="993" y="525"/>
                      <a:pt x="0" y="996"/>
                    </a:cubicBezTo>
                    <a:cubicBezTo>
                      <a:pt x="34" y="1029"/>
                      <a:pt x="67" y="1029"/>
                      <a:pt x="100" y="1029"/>
                    </a:cubicBezTo>
                    <a:cubicBezTo>
                      <a:pt x="134" y="1062"/>
                      <a:pt x="200" y="1062"/>
                      <a:pt x="234" y="1096"/>
                    </a:cubicBezTo>
                    <a:cubicBezTo>
                      <a:pt x="2669" y="2230"/>
                      <a:pt x="5237" y="3197"/>
                      <a:pt x="7873" y="3798"/>
                    </a:cubicBezTo>
                    <a:cubicBezTo>
                      <a:pt x="10608" y="4365"/>
                      <a:pt x="13243" y="4298"/>
                      <a:pt x="16012" y="4365"/>
                    </a:cubicBezTo>
                    <a:cubicBezTo>
                      <a:pt x="15945" y="4198"/>
                      <a:pt x="15912" y="4031"/>
                      <a:pt x="15845" y="3831"/>
                    </a:cubicBezTo>
                    <a:cubicBezTo>
                      <a:pt x="15825" y="3709"/>
                      <a:pt x="15904" y="3637"/>
                      <a:pt x="15991" y="3637"/>
                    </a:cubicBezTo>
                    <a:cubicBezTo>
                      <a:pt x="16047" y="3637"/>
                      <a:pt x="16106" y="3666"/>
                      <a:pt x="16145" y="3731"/>
                    </a:cubicBezTo>
                    <a:cubicBezTo>
                      <a:pt x="16561" y="4402"/>
                      <a:pt x="17191" y="4767"/>
                      <a:pt x="18123" y="4767"/>
                    </a:cubicBezTo>
                    <a:cubicBezTo>
                      <a:pt x="18164" y="4767"/>
                      <a:pt x="18205" y="4767"/>
                      <a:pt x="18247" y="4765"/>
                    </a:cubicBezTo>
                    <a:cubicBezTo>
                      <a:pt x="18347" y="4665"/>
                      <a:pt x="18480" y="4565"/>
                      <a:pt x="18614" y="4498"/>
                    </a:cubicBezTo>
                    <a:cubicBezTo>
                      <a:pt x="18947" y="4365"/>
                      <a:pt x="18981" y="4231"/>
                      <a:pt x="19347" y="4198"/>
                    </a:cubicBezTo>
                    <a:cubicBezTo>
                      <a:pt x="19424" y="4189"/>
                      <a:pt x="19491" y="4184"/>
                      <a:pt x="19552" y="4184"/>
                    </a:cubicBezTo>
                    <a:cubicBezTo>
                      <a:pt x="19917" y="4184"/>
                      <a:pt x="20048" y="4331"/>
                      <a:pt x="20448" y="4331"/>
                    </a:cubicBezTo>
                    <a:cubicBezTo>
                      <a:pt x="22083" y="4331"/>
                      <a:pt x="22316" y="3831"/>
                      <a:pt x="23117" y="2764"/>
                    </a:cubicBezTo>
                    <a:cubicBezTo>
                      <a:pt x="23188" y="2672"/>
                      <a:pt x="23282" y="2633"/>
                      <a:pt x="23371" y="2633"/>
                    </a:cubicBezTo>
                    <a:cubicBezTo>
                      <a:pt x="23574" y="2633"/>
                      <a:pt x="23756" y="2832"/>
                      <a:pt x="23617" y="3064"/>
                    </a:cubicBezTo>
                    <a:cubicBezTo>
                      <a:pt x="23484" y="3297"/>
                      <a:pt x="23317" y="3531"/>
                      <a:pt x="23184" y="3731"/>
                    </a:cubicBezTo>
                    <a:lnTo>
                      <a:pt x="23184" y="3731"/>
                    </a:lnTo>
                    <a:cubicBezTo>
                      <a:pt x="24651" y="3598"/>
                      <a:pt x="26152" y="3764"/>
                      <a:pt x="27620" y="3431"/>
                    </a:cubicBezTo>
                    <a:cubicBezTo>
                      <a:pt x="29321" y="3064"/>
                      <a:pt x="30956" y="2430"/>
                      <a:pt x="32457" y="1529"/>
                    </a:cubicBezTo>
                    <a:lnTo>
                      <a:pt x="32457" y="1529"/>
                    </a:lnTo>
                    <a:cubicBezTo>
                      <a:pt x="31876" y="1715"/>
                      <a:pt x="31295" y="1837"/>
                      <a:pt x="30737" y="1837"/>
                    </a:cubicBezTo>
                    <a:cubicBezTo>
                      <a:pt x="30493" y="1837"/>
                      <a:pt x="30255" y="1814"/>
                      <a:pt x="30022" y="1763"/>
                    </a:cubicBezTo>
                    <a:cubicBezTo>
                      <a:pt x="29455" y="1596"/>
                      <a:pt x="28954" y="1363"/>
                      <a:pt x="28454" y="1062"/>
                    </a:cubicBezTo>
                    <a:cubicBezTo>
                      <a:pt x="27951" y="764"/>
                      <a:pt x="27520" y="560"/>
                      <a:pt x="27081" y="560"/>
                    </a:cubicBezTo>
                    <a:cubicBezTo>
                      <a:pt x="26734" y="560"/>
                      <a:pt x="26383" y="687"/>
                      <a:pt x="25986" y="996"/>
                    </a:cubicBezTo>
                    <a:cubicBezTo>
                      <a:pt x="25780" y="1164"/>
                      <a:pt x="25530" y="1227"/>
                      <a:pt x="25260" y="1227"/>
                    </a:cubicBezTo>
                    <a:cubicBezTo>
                      <a:pt x="24565" y="1227"/>
                      <a:pt x="23736" y="806"/>
                      <a:pt x="23184" y="662"/>
                    </a:cubicBezTo>
                    <a:cubicBezTo>
                      <a:pt x="22782" y="553"/>
                      <a:pt x="22380" y="443"/>
                      <a:pt x="21983" y="443"/>
                    </a:cubicBezTo>
                    <a:cubicBezTo>
                      <a:pt x="21656" y="443"/>
                      <a:pt x="21332" y="518"/>
                      <a:pt x="21015" y="729"/>
                    </a:cubicBezTo>
                    <a:cubicBezTo>
                      <a:pt x="20815" y="896"/>
                      <a:pt x="20615" y="1029"/>
                      <a:pt x="20348" y="1096"/>
                    </a:cubicBezTo>
                    <a:cubicBezTo>
                      <a:pt x="20312" y="1103"/>
                      <a:pt x="20276" y="1106"/>
                      <a:pt x="20241" y="1106"/>
                    </a:cubicBezTo>
                    <a:cubicBezTo>
                      <a:pt x="19761" y="1106"/>
                      <a:pt x="19398" y="497"/>
                      <a:pt x="19181" y="62"/>
                    </a:cubicBezTo>
                    <a:cubicBezTo>
                      <a:pt x="18549" y="636"/>
                      <a:pt x="18165" y="1284"/>
                      <a:pt x="17369" y="1284"/>
                    </a:cubicBezTo>
                    <a:cubicBezTo>
                      <a:pt x="17240" y="1284"/>
                      <a:pt x="17100" y="1267"/>
                      <a:pt x="16946" y="1229"/>
                    </a:cubicBezTo>
                    <a:cubicBezTo>
                      <a:pt x="16312" y="1062"/>
                      <a:pt x="15845" y="962"/>
                      <a:pt x="15378" y="495"/>
                    </a:cubicBezTo>
                    <a:cubicBezTo>
                      <a:pt x="15184" y="286"/>
                      <a:pt x="14985" y="201"/>
                      <a:pt x="14788" y="201"/>
                    </a:cubicBezTo>
                    <a:cubicBezTo>
                      <a:pt x="14105" y="201"/>
                      <a:pt x="13446" y="1230"/>
                      <a:pt x="13110" y="1696"/>
                    </a:cubicBezTo>
                    <a:cubicBezTo>
                      <a:pt x="13072" y="1771"/>
                      <a:pt x="12993" y="1815"/>
                      <a:pt x="12912" y="1815"/>
                    </a:cubicBezTo>
                    <a:cubicBezTo>
                      <a:pt x="12850" y="1815"/>
                      <a:pt x="12787" y="1788"/>
                      <a:pt x="12743" y="1730"/>
                    </a:cubicBezTo>
                    <a:cubicBezTo>
                      <a:pt x="12301" y="1172"/>
                      <a:pt x="11892" y="679"/>
                      <a:pt x="11358" y="679"/>
                    </a:cubicBezTo>
                    <a:cubicBezTo>
                      <a:pt x="11125" y="679"/>
                      <a:pt x="10868" y="773"/>
                      <a:pt x="10575" y="996"/>
                    </a:cubicBezTo>
                    <a:cubicBezTo>
                      <a:pt x="10141" y="1329"/>
                      <a:pt x="9641" y="1663"/>
                      <a:pt x="9107" y="1830"/>
                    </a:cubicBezTo>
                    <a:cubicBezTo>
                      <a:pt x="8866" y="1881"/>
                      <a:pt x="8625" y="1951"/>
                      <a:pt x="8402" y="1951"/>
                    </a:cubicBezTo>
                    <a:cubicBezTo>
                      <a:pt x="8193" y="1951"/>
                      <a:pt x="8001" y="1890"/>
                      <a:pt x="7839" y="1696"/>
                    </a:cubicBezTo>
                    <a:cubicBezTo>
                      <a:pt x="7520" y="1307"/>
                      <a:pt x="7202" y="1164"/>
                      <a:pt x="6881" y="1164"/>
                    </a:cubicBezTo>
                    <a:cubicBezTo>
                      <a:pt x="6297" y="1164"/>
                      <a:pt x="5707" y="1640"/>
                      <a:pt x="5104" y="1963"/>
                    </a:cubicBezTo>
                    <a:cubicBezTo>
                      <a:pt x="5068" y="1977"/>
                      <a:pt x="5031" y="1984"/>
                      <a:pt x="4995" y="1984"/>
                    </a:cubicBezTo>
                    <a:cubicBezTo>
                      <a:pt x="4862" y="1984"/>
                      <a:pt x="4744" y="1894"/>
                      <a:pt x="4770" y="1763"/>
                    </a:cubicBezTo>
                    <a:cubicBezTo>
                      <a:pt x="4802" y="440"/>
                      <a:pt x="4149" y="1"/>
                      <a:pt x="3250" y="1"/>
                    </a:cubicBezTo>
                    <a:close/>
                  </a:path>
                </a:pathLst>
              </a:custGeom>
              <a:solidFill>
                <a:srgbClr val="BFCED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84" name="Google Shape;15484;p43"/>
              <p:cNvSpPr/>
              <p:nvPr/>
            </p:nvSpPr>
            <p:spPr>
              <a:xfrm>
                <a:off x="2334151" y="2231970"/>
                <a:ext cx="33635" cy="89716"/>
              </a:xfrm>
              <a:custGeom>
                <a:rect b="b" l="l" r="r" t="t"/>
                <a:pathLst>
                  <a:path extrusionOk="0" h="4185" w="1569">
                    <a:moveTo>
                      <a:pt x="186" y="0"/>
                    </a:moveTo>
                    <a:cubicBezTo>
                      <a:pt x="127" y="0"/>
                      <a:pt x="66" y="11"/>
                      <a:pt x="0" y="34"/>
                    </a:cubicBezTo>
                    <a:cubicBezTo>
                      <a:pt x="167" y="668"/>
                      <a:pt x="234" y="1335"/>
                      <a:pt x="334" y="1969"/>
                    </a:cubicBezTo>
                    <a:cubicBezTo>
                      <a:pt x="367" y="2369"/>
                      <a:pt x="334" y="3637"/>
                      <a:pt x="601" y="3904"/>
                    </a:cubicBezTo>
                    <a:cubicBezTo>
                      <a:pt x="585" y="4092"/>
                      <a:pt x="614" y="4184"/>
                      <a:pt x="679" y="4184"/>
                    </a:cubicBezTo>
                    <a:cubicBezTo>
                      <a:pt x="754" y="4184"/>
                      <a:pt x="875" y="4067"/>
                      <a:pt x="1034" y="3837"/>
                    </a:cubicBezTo>
                    <a:cubicBezTo>
                      <a:pt x="1468" y="3737"/>
                      <a:pt x="1568" y="3504"/>
                      <a:pt x="1435" y="3203"/>
                    </a:cubicBezTo>
                    <a:cubicBezTo>
                      <a:pt x="1468" y="2936"/>
                      <a:pt x="1268" y="2536"/>
                      <a:pt x="1234" y="2269"/>
                    </a:cubicBezTo>
                    <a:cubicBezTo>
                      <a:pt x="1141" y="1928"/>
                      <a:pt x="962" y="0"/>
                      <a:pt x="18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85" name="Google Shape;15485;p43"/>
              <p:cNvSpPr/>
              <p:nvPr/>
            </p:nvSpPr>
            <p:spPr>
              <a:xfrm>
                <a:off x="2218297" y="2097528"/>
                <a:ext cx="699377" cy="1513166"/>
              </a:xfrm>
              <a:custGeom>
                <a:rect b="b" l="l" r="r" t="t"/>
                <a:pathLst>
                  <a:path extrusionOk="0" h="70585" w="32624">
                    <a:moveTo>
                      <a:pt x="13272" y="7639"/>
                    </a:moveTo>
                    <a:cubicBezTo>
                      <a:pt x="13482" y="7639"/>
                      <a:pt x="13695" y="7798"/>
                      <a:pt x="13643" y="8107"/>
                    </a:cubicBezTo>
                    <a:cubicBezTo>
                      <a:pt x="13610" y="8307"/>
                      <a:pt x="13477" y="8507"/>
                      <a:pt x="13243" y="8507"/>
                    </a:cubicBezTo>
                    <a:cubicBezTo>
                      <a:pt x="13010" y="8474"/>
                      <a:pt x="12943" y="8273"/>
                      <a:pt x="12910" y="8073"/>
                    </a:cubicBezTo>
                    <a:cubicBezTo>
                      <a:pt x="12877" y="7781"/>
                      <a:pt x="13073" y="7639"/>
                      <a:pt x="13272" y="7639"/>
                    </a:cubicBezTo>
                    <a:close/>
                    <a:moveTo>
                      <a:pt x="26619" y="8307"/>
                    </a:moveTo>
                    <a:cubicBezTo>
                      <a:pt x="27009" y="8307"/>
                      <a:pt x="27019" y="8909"/>
                      <a:pt x="26619" y="8909"/>
                    </a:cubicBezTo>
                    <a:cubicBezTo>
                      <a:pt x="26608" y="8909"/>
                      <a:pt x="26597" y="8908"/>
                      <a:pt x="26586" y="8907"/>
                    </a:cubicBezTo>
                    <a:cubicBezTo>
                      <a:pt x="26186" y="8907"/>
                      <a:pt x="26186" y="8307"/>
                      <a:pt x="26619" y="8307"/>
                    </a:cubicBezTo>
                    <a:close/>
                    <a:moveTo>
                      <a:pt x="26121" y="10207"/>
                    </a:moveTo>
                    <a:cubicBezTo>
                      <a:pt x="26131" y="10207"/>
                      <a:pt x="26142" y="10207"/>
                      <a:pt x="26152" y="10208"/>
                    </a:cubicBezTo>
                    <a:cubicBezTo>
                      <a:pt x="26609" y="10208"/>
                      <a:pt x="26587" y="10943"/>
                      <a:pt x="26148" y="10943"/>
                    </a:cubicBezTo>
                    <a:cubicBezTo>
                      <a:pt x="26139" y="10943"/>
                      <a:pt x="26129" y="10943"/>
                      <a:pt x="26119" y="10942"/>
                    </a:cubicBezTo>
                    <a:cubicBezTo>
                      <a:pt x="25629" y="10942"/>
                      <a:pt x="25651" y="10207"/>
                      <a:pt x="26121" y="10207"/>
                    </a:cubicBezTo>
                    <a:close/>
                    <a:moveTo>
                      <a:pt x="20715" y="10442"/>
                    </a:moveTo>
                    <a:cubicBezTo>
                      <a:pt x="21182" y="10475"/>
                      <a:pt x="21149" y="11209"/>
                      <a:pt x="20682" y="11209"/>
                    </a:cubicBezTo>
                    <a:cubicBezTo>
                      <a:pt x="20215" y="11176"/>
                      <a:pt x="20215" y="10442"/>
                      <a:pt x="20715" y="10442"/>
                    </a:cubicBezTo>
                    <a:close/>
                    <a:moveTo>
                      <a:pt x="5590" y="5628"/>
                    </a:moveTo>
                    <a:cubicBezTo>
                      <a:pt x="6043" y="5628"/>
                      <a:pt x="6475" y="6047"/>
                      <a:pt x="6672" y="6539"/>
                    </a:cubicBezTo>
                    <a:cubicBezTo>
                      <a:pt x="6972" y="7306"/>
                      <a:pt x="7039" y="8207"/>
                      <a:pt x="7206" y="8974"/>
                    </a:cubicBezTo>
                    <a:cubicBezTo>
                      <a:pt x="7339" y="9508"/>
                      <a:pt x="7539" y="10175"/>
                      <a:pt x="7306" y="10709"/>
                    </a:cubicBezTo>
                    <a:cubicBezTo>
                      <a:pt x="7108" y="11104"/>
                      <a:pt x="6746" y="11325"/>
                      <a:pt x="6396" y="11325"/>
                    </a:cubicBezTo>
                    <a:cubicBezTo>
                      <a:pt x="6097" y="11325"/>
                      <a:pt x="5807" y="11163"/>
                      <a:pt x="5638" y="10809"/>
                    </a:cubicBezTo>
                    <a:cubicBezTo>
                      <a:pt x="5371" y="10208"/>
                      <a:pt x="5371" y="9374"/>
                      <a:pt x="5271" y="8740"/>
                    </a:cubicBezTo>
                    <a:cubicBezTo>
                      <a:pt x="5171" y="7940"/>
                      <a:pt x="5037" y="7139"/>
                      <a:pt x="5004" y="6305"/>
                    </a:cubicBezTo>
                    <a:cubicBezTo>
                      <a:pt x="4904" y="6239"/>
                      <a:pt x="4837" y="6105"/>
                      <a:pt x="4937" y="5972"/>
                    </a:cubicBezTo>
                    <a:cubicBezTo>
                      <a:pt x="4937" y="5972"/>
                      <a:pt x="4971" y="5938"/>
                      <a:pt x="4971" y="5938"/>
                    </a:cubicBezTo>
                    <a:cubicBezTo>
                      <a:pt x="5004" y="5872"/>
                      <a:pt x="5037" y="5805"/>
                      <a:pt x="5104" y="5805"/>
                    </a:cubicBezTo>
                    <a:cubicBezTo>
                      <a:pt x="5262" y="5682"/>
                      <a:pt x="5427" y="5628"/>
                      <a:pt x="5590" y="5628"/>
                    </a:cubicBezTo>
                    <a:close/>
                    <a:moveTo>
                      <a:pt x="7349" y="12349"/>
                    </a:moveTo>
                    <a:cubicBezTo>
                      <a:pt x="7492" y="12349"/>
                      <a:pt x="7618" y="12375"/>
                      <a:pt x="7706" y="12443"/>
                    </a:cubicBezTo>
                    <a:cubicBezTo>
                      <a:pt x="8073" y="12710"/>
                      <a:pt x="8306" y="13477"/>
                      <a:pt x="8373" y="13911"/>
                    </a:cubicBezTo>
                    <a:cubicBezTo>
                      <a:pt x="8506" y="14711"/>
                      <a:pt x="8039" y="15645"/>
                      <a:pt x="7172" y="15745"/>
                    </a:cubicBezTo>
                    <a:cubicBezTo>
                      <a:pt x="7150" y="15751"/>
                      <a:pt x="7127" y="15754"/>
                      <a:pt x="7103" y="15754"/>
                    </a:cubicBezTo>
                    <a:cubicBezTo>
                      <a:pt x="6987" y="15754"/>
                      <a:pt x="6866" y="15684"/>
                      <a:pt x="6839" y="15545"/>
                    </a:cubicBezTo>
                    <a:cubicBezTo>
                      <a:pt x="6605" y="14678"/>
                      <a:pt x="6405" y="13811"/>
                      <a:pt x="6171" y="12977"/>
                    </a:cubicBezTo>
                    <a:cubicBezTo>
                      <a:pt x="6171" y="12910"/>
                      <a:pt x="6171" y="12843"/>
                      <a:pt x="6205" y="12810"/>
                    </a:cubicBezTo>
                    <a:cubicBezTo>
                      <a:pt x="6138" y="12710"/>
                      <a:pt x="6171" y="12577"/>
                      <a:pt x="6305" y="12543"/>
                    </a:cubicBezTo>
                    <a:cubicBezTo>
                      <a:pt x="6564" y="12496"/>
                      <a:pt x="7006" y="12349"/>
                      <a:pt x="7349" y="12349"/>
                    </a:cubicBezTo>
                    <a:close/>
                    <a:moveTo>
                      <a:pt x="14501" y="14903"/>
                    </a:moveTo>
                    <a:cubicBezTo>
                      <a:pt x="14704" y="14903"/>
                      <a:pt x="14910" y="15020"/>
                      <a:pt x="14944" y="15245"/>
                    </a:cubicBezTo>
                    <a:cubicBezTo>
                      <a:pt x="14944" y="15245"/>
                      <a:pt x="14944" y="15278"/>
                      <a:pt x="14944" y="15278"/>
                    </a:cubicBezTo>
                    <a:cubicBezTo>
                      <a:pt x="14978" y="15579"/>
                      <a:pt x="14811" y="15846"/>
                      <a:pt x="14477" y="15846"/>
                    </a:cubicBezTo>
                    <a:cubicBezTo>
                      <a:pt x="14177" y="15812"/>
                      <a:pt x="14010" y="15545"/>
                      <a:pt x="14077" y="15245"/>
                    </a:cubicBezTo>
                    <a:cubicBezTo>
                      <a:pt x="14077" y="15245"/>
                      <a:pt x="14077" y="15212"/>
                      <a:pt x="14077" y="15212"/>
                    </a:cubicBezTo>
                    <a:cubicBezTo>
                      <a:pt x="14125" y="15003"/>
                      <a:pt x="14312" y="14903"/>
                      <a:pt x="14501" y="14903"/>
                    </a:cubicBezTo>
                    <a:close/>
                    <a:moveTo>
                      <a:pt x="19848" y="14912"/>
                    </a:moveTo>
                    <a:cubicBezTo>
                      <a:pt x="20148" y="14912"/>
                      <a:pt x="20415" y="15178"/>
                      <a:pt x="20415" y="15512"/>
                    </a:cubicBezTo>
                    <a:cubicBezTo>
                      <a:pt x="20415" y="15827"/>
                      <a:pt x="20148" y="16082"/>
                      <a:pt x="19866" y="16082"/>
                    </a:cubicBezTo>
                    <a:cubicBezTo>
                      <a:pt x="19849" y="16082"/>
                      <a:pt x="19832" y="16081"/>
                      <a:pt x="19815" y="16079"/>
                    </a:cubicBezTo>
                    <a:cubicBezTo>
                      <a:pt x="19481" y="16079"/>
                      <a:pt x="19214" y="15812"/>
                      <a:pt x="19214" y="15479"/>
                    </a:cubicBezTo>
                    <a:cubicBezTo>
                      <a:pt x="19247" y="15145"/>
                      <a:pt x="19514" y="14912"/>
                      <a:pt x="19848" y="14912"/>
                    </a:cubicBezTo>
                    <a:close/>
                    <a:moveTo>
                      <a:pt x="11212" y="16798"/>
                    </a:moveTo>
                    <a:cubicBezTo>
                      <a:pt x="11324" y="16798"/>
                      <a:pt x="11439" y="16849"/>
                      <a:pt x="11509" y="16946"/>
                    </a:cubicBezTo>
                    <a:cubicBezTo>
                      <a:pt x="11509" y="16980"/>
                      <a:pt x="11509" y="16980"/>
                      <a:pt x="11509" y="16980"/>
                    </a:cubicBezTo>
                    <a:cubicBezTo>
                      <a:pt x="11575" y="17046"/>
                      <a:pt x="11575" y="17180"/>
                      <a:pt x="11509" y="17280"/>
                    </a:cubicBezTo>
                    <a:cubicBezTo>
                      <a:pt x="11429" y="17373"/>
                      <a:pt x="11313" y="17418"/>
                      <a:pt x="11203" y="17418"/>
                    </a:cubicBezTo>
                    <a:cubicBezTo>
                      <a:pt x="11037" y="17418"/>
                      <a:pt x="10888" y="17314"/>
                      <a:pt x="10908" y="17113"/>
                    </a:cubicBezTo>
                    <a:cubicBezTo>
                      <a:pt x="10908" y="16899"/>
                      <a:pt x="11056" y="16798"/>
                      <a:pt x="11212" y="16798"/>
                    </a:cubicBezTo>
                    <a:close/>
                    <a:moveTo>
                      <a:pt x="7187" y="19885"/>
                    </a:moveTo>
                    <a:cubicBezTo>
                      <a:pt x="7232" y="19885"/>
                      <a:pt x="7276" y="19903"/>
                      <a:pt x="7306" y="19949"/>
                    </a:cubicBezTo>
                    <a:cubicBezTo>
                      <a:pt x="10341" y="20115"/>
                      <a:pt x="13343" y="20782"/>
                      <a:pt x="16412" y="20849"/>
                    </a:cubicBezTo>
                    <a:cubicBezTo>
                      <a:pt x="16833" y="20857"/>
                      <a:pt x="17254" y="20862"/>
                      <a:pt x="17674" y="20862"/>
                    </a:cubicBezTo>
                    <a:cubicBezTo>
                      <a:pt x="20615" y="20862"/>
                      <a:pt x="23534" y="20657"/>
                      <a:pt x="26453" y="20249"/>
                    </a:cubicBezTo>
                    <a:cubicBezTo>
                      <a:pt x="26477" y="20245"/>
                      <a:pt x="26501" y="20244"/>
                      <a:pt x="26524" y="20244"/>
                    </a:cubicBezTo>
                    <a:cubicBezTo>
                      <a:pt x="26720" y="20244"/>
                      <a:pt x="26860" y="20363"/>
                      <a:pt x="26920" y="20482"/>
                    </a:cubicBezTo>
                    <a:cubicBezTo>
                      <a:pt x="27086" y="20482"/>
                      <a:pt x="27253" y="20549"/>
                      <a:pt x="27253" y="20782"/>
                    </a:cubicBezTo>
                    <a:cubicBezTo>
                      <a:pt x="27020" y="24452"/>
                      <a:pt x="25986" y="28154"/>
                      <a:pt x="25485" y="31824"/>
                    </a:cubicBezTo>
                    <a:cubicBezTo>
                      <a:pt x="25018" y="35259"/>
                      <a:pt x="24685" y="38695"/>
                      <a:pt x="24518" y="42164"/>
                    </a:cubicBezTo>
                    <a:cubicBezTo>
                      <a:pt x="24084" y="49403"/>
                      <a:pt x="24384" y="56541"/>
                      <a:pt x="24985" y="63747"/>
                    </a:cubicBezTo>
                    <a:cubicBezTo>
                      <a:pt x="24985" y="63780"/>
                      <a:pt x="24985" y="63813"/>
                      <a:pt x="24985" y="63847"/>
                    </a:cubicBezTo>
                    <a:cubicBezTo>
                      <a:pt x="25052" y="64047"/>
                      <a:pt x="24985" y="64280"/>
                      <a:pt x="24718" y="64414"/>
                    </a:cubicBezTo>
                    <a:cubicBezTo>
                      <a:pt x="22301" y="65681"/>
                      <a:pt x="19648" y="66350"/>
                      <a:pt x="16923" y="66350"/>
                    </a:cubicBezTo>
                    <a:cubicBezTo>
                      <a:pt x="16565" y="66350"/>
                      <a:pt x="16205" y="66338"/>
                      <a:pt x="15845" y="66315"/>
                    </a:cubicBezTo>
                    <a:cubicBezTo>
                      <a:pt x="13310" y="66148"/>
                      <a:pt x="9741" y="65481"/>
                      <a:pt x="8006" y="63446"/>
                    </a:cubicBezTo>
                    <a:cubicBezTo>
                      <a:pt x="7987" y="63449"/>
                      <a:pt x="7967" y="63450"/>
                      <a:pt x="7948" y="63450"/>
                    </a:cubicBezTo>
                    <a:cubicBezTo>
                      <a:pt x="7698" y="63450"/>
                      <a:pt x="7444" y="63255"/>
                      <a:pt x="7506" y="62946"/>
                    </a:cubicBezTo>
                    <a:cubicBezTo>
                      <a:pt x="8873" y="55841"/>
                      <a:pt x="9841" y="48802"/>
                      <a:pt x="9741" y="41531"/>
                    </a:cubicBezTo>
                    <a:cubicBezTo>
                      <a:pt x="9674" y="37928"/>
                      <a:pt x="9407" y="34359"/>
                      <a:pt x="8907" y="30823"/>
                    </a:cubicBezTo>
                    <a:cubicBezTo>
                      <a:pt x="8406" y="27254"/>
                      <a:pt x="7339" y="23718"/>
                      <a:pt x="6939" y="20149"/>
                    </a:cubicBezTo>
                    <a:cubicBezTo>
                      <a:pt x="6905" y="20082"/>
                      <a:pt x="6939" y="19949"/>
                      <a:pt x="7039" y="19949"/>
                    </a:cubicBezTo>
                    <a:cubicBezTo>
                      <a:pt x="7075" y="19912"/>
                      <a:pt x="7132" y="19885"/>
                      <a:pt x="7187" y="19885"/>
                    </a:cubicBezTo>
                    <a:close/>
                    <a:moveTo>
                      <a:pt x="7012" y="65894"/>
                    </a:moveTo>
                    <a:cubicBezTo>
                      <a:pt x="7044" y="65894"/>
                      <a:pt x="7076" y="65900"/>
                      <a:pt x="7105" y="65915"/>
                    </a:cubicBezTo>
                    <a:cubicBezTo>
                      <a:pt x="7773" y="66515"/>
                      <a:pt x="8440" y="67049"/>
                      <a:pt x="9240" y="67449"/>
                    </a:cubicBezTo>
                    <a:cubicBezTo>
                      <a:pt x="9941" y="67749"/>
                      <a:pt x="10708" y="67749"/>
                      <a:pt x="11342" y="68116"/>
                    </a:cubicBezTo>
                    <a:cubicBezTo>
                      <a:pt x="11509" y="68216"/>
                      <a:pt x="11475" y="68483"/>
                      <a:pt x="11275" y="68517"/>
                    </a:cubicBezTo>
                    <a:cubicBezTo>
                      <a:pt x="11154" y="68548"/>
                      <a:pt x="11029" y="68562"/>
                      <a:pt x="10901" y="68562"/>
                    </a:cubicBezTo>
                    <a:cubicBezTo>
                      <a:pt x="10219" y="68562"/>
                      <a:pt x="9463" y="68159"/>
                      <a:pt x="8873" y="67849"/>
                    </a:cubicBezTo>
                    <a:cubicBezTo>
                      <a:pt x="8106" y="67416"/>
                      <a:pt x="7372" y="66815"/>
                      <a:pt x="6872" y="66082"/>
                    </a:cubicBezTo>
                    <a:cubicBezTo>
                      <a:pt x="6794" y="65977"/>
                      <a:pt x="6899" y="65894"/>
                      <a:pt x="7012" y="65894"/>
                    </a:cubicBezTo>
                    <a:close/>
                    <a:moveTo>
                      <a:pt x="13013" y="68228"/>
                    </a:moveTo>
                    <a:cubicBezTo>
                      <a:pt x="13186" y="68228"/>
                      <a:pt x="13365" y="68263"/>
                      <a:pt x="13543" y="68316"/>
                    </a:cubicBezTo>
                    <a:cubicBezTo>
                      <a:pt x="13877" y="68383"/>
                      <a:pt x="13777" y="68917"/>
                      <a:pt x="13410" y="68917"/>
                    </a:cubicBezTo>
                    <a:cubicBezTo>
                      <a:pt x="13110" y="68884"/>
                      <a:pt x="12776" y="68817"/>
                      <a:pt x="12543" y="68617"/>
                    </a:cubicBezTo>
                    <a:cubicBezTo>
                      <a:pt x="12443" y="68550"/>
                      <a:pt x="12476" y="68350"/>
                      <a:pt x="12576" y="68316"/>
                    </a:cubicBezTo>
                    <a:cubicBezTo>
                      <a:pt x="12716" y="68254"/>
                      <a:pt x="12862" y="68228"/>
                      <a:pt x="13013" y="68228"/>
                    </a:cubicBezTo>
                    <a:close/>
                    <a:moveTo>
                      <a:pt x="301" y="1"/>
                    </a:moveTo>
                    <a:cubicBezTo>
                      <a:pt x="267" y="101"/>
                      <a:pt x="267" y="168"/>
                      <a:pt x="267" y="268"/>
                    </a:cubicBezTo>
                    <a:cubicBezTo>
                      <a:pt x="234" y="468"/>
                      <a:pt x="201" y="701"/>
                      <a:pt x="0" y="801"/>
                    </a:cubicBezTo>
                    <a:cubicBezTo>
                      <a:pt x="2002" y="5772"/>
                      <a:pt x="3203" y="11242"/>
                      <a:pt x="4504" y="16413"/>
                    </a:cubicBezTo>
                    <a:cubicBezTo>
                      <a:pt x="5938" y="22050"/>
                      <a:pt x="7072" y="27754"/>
                      <a:pt x="7706" y="33525"/>
                    </a:cubicBezTo>
                    <a:cubicBezTo>
                      <a:pt x="8973" y="44399"/>
                      <a:pt x="8506" y="55574"/>
                      <a:pt x="4971" y="65981"/>
                    </a:cubicBezTo>
                    <a:cubicBezTo>
                      <a:pt x="4937" y="66115"/>
                      <a:pt x="4837" y="66215"/>
                      <a:pt x="4737" y="66282"/>
                    </a:cubicBezTo>
                    <a:cubicBezTo>
                      <a:pt x="6338" y="67116"/>
                      <a:pt x="7706" y="68316"/>
                      <a:pt x="9374" y="69084"/>
                    </a:cubicBezTo>
                    <a:cubicBezTo>
                      <a:pt x="11275" y="69918"/>
                      <a:pt x="13277" y="70451"/>
                      <a:pt x="15345" y="70551"/>
                    </a:cubicBezTo>
                    <a:cubicBezTo>
                      <a:pt x="15687" y="70573"/>
                      <a:pt x="16028" y="70584"/>
                      <a:pt x="16368" y="70584"/>
                    </a:cubicBezTo>
                    <a:cubicBezTo>
                      <a:pt x="20143" y="70584"/>
                      <a:pt x="23785" y="69244"/>
                      <a:pt x="26753" y="66949"/>
                    </a:cubicBezTo>
                    <a:cubicBezTo>
                      <a:pt x="24218" y="56108"/>
                      <a:pt x="24751" y="44900"/>
                      <a:pt x="26386" y="33959"/>
                    </a:cubicBezTo>
                    <a:cubicBezTo>
                      <a:pt x="27186" y="28421"/>
                      <a:pt x="28254" y="22951"/>
                      <a:pt x="29321" y="17480"/>
                    </a:cubicBezTo>
                    <a:cubicBezTo>
                      <a:pt x="30389" y="12043"/>
                      <a:pt x="31189" y="6439"/>
                      <a:pt x="32624" y="1068"/>
                    </a:cubicBezTo>
                    <a:cubicBezTo>
                      <a:pt x="32457" y="968"/>
                      <a:pt x="32357" y="801"/>
                      <a:pt x="32323" y="635"/>
                    </a:cubicBezTo>
                    <a:cubicBezTo>
                      <a:pt x="30302" y="1941"/>
                      <a:pt x="27644" y="3065"/>
                      <a:pt x="25168" y="3065"/>
                    </a:cubicBezTo>
                    <a:cubicBezTo>
                      <a:pt x="24294" y="3065"/>
                      <a:pt x="23442" y="2925"/>
                      <a:pt x="22650" y="2603"/>
                    </a:cubicBezTo>
                    <a:cubicBezTo>
                      <a:pt x="22350" y="2870"/>
                      <a:pt x="22049" y="3103"/>
                      <a:pt x="21683" y="3237"/>
                    </a:cubicBezTo>
                    <a:cubicBezTo>
                      <a:pt x="21316" y="3403"/>
                      <a:pt x="21115" y="3370"/>
                      <a:pt x="20715" y="3403"/>
                    </a:cubicBezTo>
                    <a:cubicBezTo>
                      <a:pt x="20015" y="3470"/>
                      <a:pt x="19414" y="3370"/>
                      <a:pt x="18714" y="3704"/>
                    </a:cubicBezTo>
                    <a:cubicBezTo>
                      <a:pt x="18252" y="3923"/>
                      <a:pt x="17935" y="4143"/>
                      <a:pt x="17543" y="4143"/>
                    </a:cubicBezTo>
                    <a:cubicBezTo>
                      <a:pt x="17341" y="4143"/>
                      <a:pt x="17118" y="4085"/>
                      <a:pt x="16846" y="3937"/>
                    </a:cubicBezTo>
                    <a:cubicBezTo>
                      <a:pt x="16612" y="3804"/>
                      <a:pt x="16379" y="3603"/>
                      <a:pt x="16245" y="3370"/>
                    </a:cubicBezTo>
                    <a:cubicBezTo>
                      <a:pt x="15121" y="3608"/>
                      <a:pt x="13946" y="3720"/>
                      <a:pt x="12751" y="3720"/>
                    </a:cubicBezTo>
                    <a:cubicBezTo>
                      <a:pt x="8415" y="3720"/>
                      <a:pt x="3805" y="2250"/>
                      <a:pt x="301" y="1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86" name="Google Shape;15486;p43"/>
              <p:cNvSpPr/>
              <p:nvPr/>
            </p:nvSpPr>
            <p:spPr>
              <a:xfrm>
                <a:off x="2319851" y="3460575"/>
                <a:ext cx="471968" cy="150191"/>
              </a:xfrm>
              <a:custGeom>
                <a:rect b="b" l="l" r="r" t="t"/>
                <a:pathLst>
                  <a:path extrusionOk="0" h="7006" w="22016">
                    <a:moveTo>
                      <a:pt x="2325" y="2320"/>
                    </a:moveTo>
                    <a:lnTo>
                      <a:pt x="2325" y="2320"/>
                    </a:lnTo>
                    <a:cubicBezTo>
                      <a:pt x="2339" y="2337"/>
                      <a:pt x="2354" y="2353"/>
                      <a:pt x="2368" y="2369"/>
                    </a:cubicBezTo>
                    <a:cubicBezTo>
                      <a:pt x="2368" y="2369"/>
                      <a:pt x="2368" y="2336"/>
                      <a:pt x="2368" y="2336"/>
                    </a:cubicBezTo>
                    <a:cubicBezTo>
                      <a:pt x="2355" y="2329"/>
                      <a:pt x="2340" y="2324"/>
                      <a:pt x="2325" y="2320"/>
                    </a:cubicBezTo>
                    <a:close/>
                    <a:moveTo>
                      <a:pt x="1001" y="1"/>
                    </a:moveTo>
                    <a:cubicBezTo>
                      <a:pt x="734" y="801"/>
                      <a:pt x="500" y="1602"/>
                      <a:pt x="234" y="2402"/>
                    </a:cubicBezTo>
                    <a:cubicBezTo>
                      <a:pt x="167" y="2536"/>
                      <a:pt x="100" y="2636"/>
                      <a:pt x="0" y="2703"/>
                    </a:cubicBezTo>
                    <a:cubicBezTo>
                      <a:pt x="1601" y="3537"/>
                      <a:pt x="2969" y="4737"/>
                      <a:pt x="4637" y="5505"/>
                    </a:cubicBezTo>
                    <a:cubicBezTo>
                      <a:pt x="6538" y="6339"/>
                      <a:pt x="8540" y="6872"/>
                      <a:pt x="10608" y="6972"/>
                    </a:cubicBezTo>
                    <a:cubicBezTo>
                      <a:pt x="10950" y="6994"/>
                      <a:pt x="11291" y="7005"/>
                      <a:pt x="11631" y="7005"/>
                    </a:cubicBezTo>
                    <a:cubicBezTo>
                      <a:pt x="15406" y="7005"/>
                      <a:pt x="19048" y="5665"/>
                      <a:pt x="22016" y="3370"/>
                    </a:cubicBezTo>
                    <a:cubicBezTo>
                      <a:pt x="21882" y="2769"/>
                      <a:pt x="21749" y="2169"/>
                      <a:pt x="21649" y="1535"/>
                    </a:cubicBezTo>
                    <a:cubicBezTo>
                      <a:pt x="19647" y="4737"/>
                      <a:pt x="14344" y="5438"/>
                      <a:pt x="11008" y="5471"/>
                    </a:cubicBezTo>
                    <a:cubicBezTo>
                      <a:pt x="10241" y="5471"/>
                      <a:pt x="9507" y="5438"/>
                      <a:pt x="8773" y="5338"/>
                    </a:cubicBezTo>
                    <a:lnTo>
                      <a:pt x="8673" y="5338"/>
                    </a:lnTo>
                    <a:cubicBezTo>
                      <a:pt x="8506" y="5338"/>
                      <a:pt x="8306" y="5305"/>
                      <a:pt x="8139" y="5238"/>
                    </a:cubicBezTo>
                    <a:cubicBezTo>
                      <a:pt x="7639" y="5138"/>
                      <a:pt x="7139" y="5004"/>
                      <a:pt x="6672" y="4871"/>
                    </a:cubicBezTo>
                    <a:cubicBezTo>
                      <a:pt x="6638" y="4904"/>
                      <a:pt x="6605" y="4938"/>
                      <a:pt x="6538" y="4938"/>
                    </a:cubicBezTo>
                    <a:cubicBezTo>
                      <a:pt x="6417" y="4969"/>
                      <a:pt x="6292" y="4983"/>
                      <a:pt x="6164" y="4983"/>
                    </a:cubicBezTo>
                    <a:cubicBezTo>
                      <a:pt x="5482" y="4983"/>
                      <a:pt x="4726" y="4580"/>
                      <a:pt x="4136" y="4270"/>
                    </a:cubicBezTo>
                    <a:cubicBezTo>
                      <a:pt x="3369" y="3837"/>
                      <a:pt x="2635" y="3236"/>
                      <a:pt x="2135" y="2503"/>
                    </a:cubicBezTo>
                    <a:cubicBezTo>
                      <a:pt x="2057" y="2398"/>
                      <a:pt x="2162" y="2315"/>
                      <a:pt x="2275" y="2315"/>
                    </a:cubicBezTo>
                    <a:cubicBezTo>
                      <a:pt x="2292" y="2315"/>
                      <a:pt x="2308" y="2316"/>
                      <a:pt x="2325" y="2320"/>
                    </a:cubicBezTo>
                    <a:lnTo>
                      <a:pt x="2325" y="2320"/>
                    </a:lnTo>
                    <a:cubicBezTo>
                      <a:pt x="1744" y="1663"/>
                      <a:pt x="1261" y="879"/>
                      <a:pt x="1001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87" name="Google Shape;15487;p43"/>
              <p:cNvSpPr/>
              <p:nvPr/>
            </p:nvSpPr>
            <p:spPr>
              <a:xfrm>
                <a:off x="2218297" y="2097528"/>
                <a:ext cx="699377" cy="392263"/>
              </a:xfrm>
              <a:custGeom>
                <a:rect b="b" l="l" r="r" t="t"/>
                <a:pathLst>
                  <a:path extrusionOk="0" h="18298" w="32624">
                    <a:moveTo>
                      <a:pt x="13272" y="7639"/>
                    </a:moveTo>
                    <a:cubicBezTo>
                      <a:pt x="13482" y="7639"/>
                      <a:pt x="13695" y="7798"/>
                      <a:pt x="13643" y="8107"/>
                    </a:cubicBezTo>
                    <a:cubicBezTo>
                      <a:pt x="13610" y="8307"/>
                      <a:pt x="13477" y="8507"/>
                      <a:pt x="13243" y="8507"/>
                    </a:cubicBezTo>
                    <a:cubicBezTo>
                      <a:pt x="13010" y="8474"/>
                      <a:pt x="12943" y="8273"/>
                      <a:pt x="12910" y="8073"/>
                    </a:cubicBezTo>
                    <a:cubicBezTo>
                      <a:pt x="12877" y="7781"/>
                      <a:pt x="13073" y="7639"/>
                      <a:pt x="13272" y="7639"/>
                    </a:cubicBezTo>
                    <a:close/>
                    <a:moveTo>
                      <a:pt x="26619" y="8307"/>
                    </a:moveTo>
                    <a:cubicBezTo>
                      <a:pt x="27009" y="8307"/>
                      <a:pt x="27019" y="8909"/>
                      <a:pt x="26619" y="8909"/>
                    </a:cubicBezTo>
                    <a:cubicBezTo>
                      <a:pt x="26608" y="8909"/>
                      <a:pt x="26597" y="8908"/>
                      <a:pt x="26586" y="8907"/>
                    </a:cubicBezTo>
                    <a:cubicBezTo>
                      <a:pt x="26186" y="8907"/>
                      <a:pt x="26186" y="8307"/>
                      <a:pt x="26619" y="8307"/>
                    </a:cubicBezTo>
                    <a:close/>
                    <a:moveTo>
                      <a:pt x="26121" y="10207"/>
                    </a:moveTo>
                    <a:cubicBezTo>
                      <a:pt x="26131" y="10207"/>
                      <a:pt x="26142" y="10207"/>
                      <a:pt x="26152" y="10208"/>
                    </a:cubicBezTo>
                    <a:cubicBezTo>
                      <a:pt x="26609" y="10208"/>
                      <a:pt x="26587" y="10943"/>
                      <a:pt x="26148" y="10943"/>
                    </a:cubicBezTo>
                    <a:cubicBezTo>
                      <a:pt x="26139" y="10943"/>
                      <a:pt x="26129" y="10943"/>
                      <a:pt x="26119" y="10942"/>
                    </a:cubicBezTo>
                    <a:cubicBezTo>
                      <a:pt x="25629" y="10942"/>
                      <a:pt x="25651" y="10207"/>
                      <a:pt x="26121" y="10207"/>
                    </a:cubicBezTo>
                    <a:close/>
                    <a:moveTo>
                      <a:pt x="20715" y="10442"/>
                    </a:moveTo>
                    <a:cubicBezTo>
                      <a:pt x="21182" y="10475"/>
                      <a:pt x="21149" y="11209"/>
                      <a:pt x="20682" y="11209"/>
                    </a:cubicBezTo>
                    <a:cubicBezTo>
                      <a:pt x="20215" y="11176"/>
                      <a:pt x="20215" y="10442"/>
                      <a:pt x="20715" y="10442"/>
                    </a:cubicBezTo>
                    <a:close/>
                    <a:moveTo>
                      <a:pt x="5590" y="5628"/>
                    </a:moveTo>
                    <a:cubicBezTo>
                      <a:pt x="6043" y="5628"/>
                      <a:pt x="6475" y="6047"/>
                      <a:pt x="6672" y="6539"/>
                    </a:cubicBezTo>
                    <a:cubicBezTo>
                      <a:pt x="6972" y="7306"/>
                      <a:pt x="7039" y="8207"/>
                      <a:pt x="7206" y="8974"/>
                    </a:cubicBezTo>
                    <a:cubicBezTo>
                      <a:pt x="7339" y="9508"/>
                      <a:pt x="7539" y="10175"/>
                      <a:pt x="7306" y="10709"/>
                    </a:cubicBezTo>
                    <a:cubicBezTo>
                      <a:pt x="7108" y="11104"/>
                      <a:pt x="6746" y="11325"/>
                      <a:pt x="6396" y="11325"/>
                    </a:cubicBezTo>
                    <a:cubicBezTo>
                      <a:pt x="6097" y="11325"/>
                      <a:pt x="5807" y="11163"/>
                      <a:pt x="5638" y="10809"/>
                    </a:cubicBezTo>
                    <a:cubicBezTo>
                      <a:pt x="5371" y="10208"/>
                      <a:pt x="5371" y="9374"/>
                      <a:pt x="5271" y="8740"/>
                    </a:cubicBezTo>
                    <a:cubicBezTo>
                      <a:pt x="5171" y="7940"/>
                      <a:pt x="5037" y="7139"/>
                      <a:pt x="5004" y="6305"/>
                    </a:cubicBezTo>
                    <a:cubicBezTo>
                      <a:pt x="4904" y="6239"/>
                      <a:pt x="4837" y="6105"/>
                      <a:pt x="4937" y="5972"/>
                    </a:cubicBezTo>
                    <a:cubicBezTo>
                      <a:pt x="4937" y="5972"/>
                      <a:pt x="4971" y="5938"/>
                      <a:pt x="4971" y="5938"/>
                    </a:cubicBezTo>
                    <a:cubicBezTo>
                      <a:pt x="5004" y="5872"/>
                      <a:pt x="5037" y="5805"/>
                      <a:pt x="5104" y="5805"/>
                    </a:cubicBezTo>
                    <a:cubicBezTo>
                      <a:pt x="5262" y="5682"/>
                      <a:pt x="5427" y="5628"/>
                      <a:pt x="5590" y="5628"/>
                    </a:cubicBezTo>
                    <a:close/>
                    <a:moveTo>
                      <a:pt x="7349" y="12349"/>
                    </a:moveTo>
                    <a:cubicBezTo>
                      <a:pt x="7492" y="12349"/>
                      <a:pt x="7618" y="12375"/>
                      <a:pt x="7706" y="12443"/>
                    </a:cubicBezTo>
                    <a:cubicBezTo>
                      <a:pt x="8073" y="12710"/>
                      <a:pt x="8306" y="13477"/>
                      <a:pt x="8373" y="13877"/>
                    </a:cubicBezTo>
                    <a:cubicBezTo>
                      <a:pt x="8506" y="14711"/>
                      <a:pt x="8039" y="15645"/>
                      <a:pt x="7172" y="15745"/>
                    </a:cubicBezTo>
                    <a:cubicBezTo>
                      <a:pt x="7150" y="15751"/>
                      <a:pt x="7127" y="15754"/>
                      <a:pt x="7103" y="15754"/>
                    </a:cubicBezTo>
                    <a:cubicBezTo>
                      <a:pt x="6987" y="15754"/>
                      <a:pt x="6866" y="15684"/>
                      <a:pt x="6839" y="15545"/>
                    </a:cubicBezTo>
                    <a:cubicBezTo>
                      <a:pt x="6605" y="14678"/>
                      <a:pt x="6405" y="13811"/>
                      <a:pt x="6171" y="12977"/>
                    </a:cubicBezTo>
                    <a:cubicBezTo>
                      <a:pt x="6171" y="12910"/>
                      <a:pt x="6171" y="12843"/>
                      <a:pt x="6205" y="12810"/>
                    </a:cubicBezTo>
                    <a:cubicBezTo>
                      <a:pt x="6138" y="12710"/>
                      <a:pt x="6171" y="12577"/>
                      <a:pt x="6305" y="12543"/>
                    </a:cubicBezTo>
                    <a:cubicBezTo>
                      <a:pt x="6564" y="12496"/>
                      <a:pt x="7006" y="12349"/>
                      <a:pt x="7349" y="12349"/>
                    </a:cubicBezTo>
                    <a:close/>
                    <a:moveTo>
                      <a:pt x="14501" y="14903"/>
                    </a:moveTo>
                    <a:cubicBezTo>
                      <a:pt x="14704" y="14903"/>
                      <a:pt x="14910" y="15020"/>
                      <a:pt x="14944" y="15245"/>
                    </a:cubicBezTo>
                    <a:cubicBezTo>
                      <a:pt x="14944" y="15245"/>
                      <a:pt x="14944" y="15278"/>
                      <a:pt x="14944" y="15278"/>
                    </a:cubicBezTo>
                    <a:cubicBezTo>
                      <a:pt x="14978" y="15579"/>
                      <a:pt x="14811" y="15846"/>
                      <a:pt x="14477" y="15846"/>
                    </a:cubicBezTo>
                    <a:cubicBezTo>
                      <a:pt x="14177" y="15812"/>
                      <a:pt x="14010" y="15545"/>
                      <a:pt x="14077" y="15245"/>
                    </a:cubicBezTo>
                    <a:cubicBezTo>
                      <a:pt x="14077" y="15245"/>
                      <a:pt x="14077" y="15212"/>
                      <a:pt x="14077" y="15212"/>
                    </a:cubicBezTo>
                    <a:cubicBezTo>
                      <a:pt x="14125" y="15003"/>
                      <a:pt x="14312" y="14903"/>
                      <a:pt x="14501" y="14903"/>
                    </a:cubicBezTo>
                    <a:close/>
                    <a:moveTo>
                      <a:pt x="19848" y="14912"/>
                    </a:moveTo>
                    <a:cubicBezTo>
                      <a:pt x="20148" y="14912"/>
                      <a:pt x="20415" y="15178"/>
                      <a:pt x="20415" y="15512"/>
                    </a:cubicBezTo>
                    <a:cubicBezTo>
                      <a:pt x="20415" y="15827"/>
                      <a:pt x="20148" y="16082"/>
                      <a:pt x="19866" y="16082"/>
                    </a:cubicBezTo>
                    <a:cubicBezTo>
                      <a:pt x="19849" y="16082"/>
                      <a:pt x="19832" y="16081"/>
                      <a:pt x="19815" y="16079"/>
                    </a:cubicBezTo>
                    <a:cubicBezTo>
                      <a:pt x="19481" y="16079"/>
                      <a:pt x="19214" y="15812"/>
                      <a:pt x="19214" y="15479"/>
                    </a:cubicBezTo>
                    <a:cubicBezTo>
                      <a:pt x="19247" y="15145"/>
                      <a:pt x="19514" y="14912"/>
                      <a:pt x="19848" y="14912"/>
                    </a:cubicBezTo>
                    <a:close/>
                    <a:moveTo>
                      <a:pt x="301" y="1"/>
                    </a:moveTo>
                    <a:cubicBezTo>
                      <a:pt x="267" y="101"/>
                      <a:pt x="267" y="168"/>
                      <a:pt x="267" y="268"/>
                    </a:cubicBezTo>
                    <a:cubicBezTo>
                      <a:pt x="234" y="468"/>
                      <a:pt x="201" y="701"/>
                      <a:pt x="0" y="801"/>
                    </a:cubicBezTo>
                    <a:cubicBezTo>
                      <a:pt x="2002" y="5738"/>
                      <a:pt x="3203" y="11176"/>
                      <a:pt x="4504" y="16313"/>
                    </a:cubicBezTo>
                    <a:cubicBezTo>
                      <a:pt x="4617" y="16425"/>
                      <a:pt x="4760" y="16508"/>
                      <a:pt x="4903" y="16508"/>
                    </a:cubicBezTo>
                    <a:cubicBezTo>
                      <a:pt x="4971" y="16508"/>
                      <a:pt x="5039" y="16489"/>
                      <a:pt x="5104" y="16446"/>
                    </a:cubicBezTo>
                    <a:cubicBezTo>
                      <a:pt x="5271" y="16346"/>
                      <a:pt x="5304" y="16346"/>
                      <a:pt x="5504" y="16279"/>
                    </a:cubicBezTo>
                    <a:cubicBezTo>
                      <a:pt x="5698" y="16237"/>
                      <a:pt x="5867" y="16214"/>
                      <a:pt x="6018" y="16214"/>
                    </a:cubicBezTo>
                    <a:cubicBezTo>
                      <a:pt x="6464" y="16214"/>
                      <a:pt x="6757" y="16415"/>
                      <a:pt x="7105" y="16913"/>
                    </a:cubicBezTo>
                    <a:cubicBezTo>
                      <a:pt x="7640" y="17676"/>
                      <a:pt x="8209" y="17916"/>
                      <a:pt x="8806" y="17916"/>
                    </a:cubicBezTo>
                    <a:cubicBezTo>
                      <a:pt x="9515" y="17916"/>
                      <a:pt x="10264" y="17579"/>
                      <a:pt x="11042" y="17380"/>
                    </a:cubicBezTo>
                    <a:cubicBezTo>
                      <a:pt x="10942" y="17313"/>
                      <a:pt x="10875" y="17247"/>
                      <a:pt x="10908" y="17113"/>
                    </a:cubicBezTo>
                    <a:cubicBezTo>
                      <a:pt x="10908" y="16899"/>
                      <a:pt x="11056" y="16798"/>
                      <a:pt x="11212" y="16798"/>
                    </a:cubicBezTo>
                    <a:cubicBezTo>
                      <a:pt x="11324" y="16798"/>
                      <a:pt x="11439" y="16849"/>
                      <a:pt x="11509" y="16946"/>
                    </a:cubicBezTo>
                    <a:cubicBezTo>
                      <a:pt x="11509" y="16980"/>
                      <a:pt x="11509" y="16980"/>
                      <a:pt x="11509" y="16980"/>
                    </a:cubicBezTo>
                    <a:cubicBezTo>
                      <a:pt x="11575" y="17046"/>
                      <a:pt x="11575" y="17180"/>
                      <a:pt x="11509" y="17280"/>
                    </a:cubicBezTo>
                    <a:cubicBezTo>
                      <a:pt x="11665" y="17241"/>
                      <a:pt x="11833" y="17225"/>
                      <a:pt x="11999" y="17225"/>
                    </a:cubicBezTo>
                    <a:cubicBezTo>
                      <a:pt x="12116" y="17225"/>
                      <a:pt x="12232" y="17233"/>
                      <a:pt x="12343" y="17247"/>
                    </a:cubicBezTo>
                    <a:cubicBezTo>
                      <a:pt x="13994" y="17394"/>
                      <a:pt x="15411" y="18298"/>
                      <a:pt x="17054" y="18298"/>
                    </a:cubicBezTo>
                    <a:cubicBezTo>
                      <a:pt x="17270" y="18298"/>
                      <a:pt x="17489" y="18282"/>
                      <a:pt x="17713" y="18247"/>
                    </a:cubicBezTo>
                    <a:cubicBezTo>
                      <a:pt x="19281" y="17980"/>
                      <a:pt x="20782" y="17280"/>
                      <a:pt x="22383" y="17147"/>
                    </a:cubicBezTo>
                    <a:cubicBezTo>
                      <a:pt x="22683" y="17123"/>
                      <a:pt x="22981" y="17113"/>
                      <a:pt x="23278" y="17113"/>
                    </a:cubicBezTo>
                    <a:cubicBezTo>
                      <a:pt x="24465" y="17113"/>
                      <a:pt x="25631" y="17266"/>
                      <a:pt x="26818" y="17266"/>
                    </a:cubicBezTo>
                    <a:cubicBezTo>
                      <a:pt x="27412" y="17266"/>
                      <a:pt x="28011" y="17228"/>
                      <a:pt x="28621" y="17113"/>
                    </a:cubicBezTo>
                    <a:cubicBezTo>
                      <a:pt x="28888" y="17046"/>
                      <a:pt x="29155" y="16980"/>
                      <a:pt x="29421" y="16946"/>
                    </a:cubicBezTo>
                    <a:cubicBezTo>
                      <a:pt x="30422" y="11676"/>
                      <a:pt x="31223" y="6272"/>
                      <a:pt x="32624" y="1068"/>
                    </a:cubicBezTo>
                    <a:cubicBezTo>
                      <a:pt x="32457" y="968"/>
                      <a:pt x="32357" y="801"/>
                      <a:pt x="32323" y="635"/>
                    </a:cubicBezTo>
                    <a:cubicBezTo>
                      <a:pt x="30314" y="1933"/>
                      <a:pt x="27675" y="3052"/>
                      <a:pt x="25213" y="3052"/>
                    </a:cubicBezTo>
                    <a:cubicBezTo>
                      <a:pt x="24323" y="3052"/>
                      <a:pt x="23456" y="2906"/>
                      <a:pt x="22650" y="2569"/>
                    </a:cubicBezTo>
                    <a:cubicBezTo>
                      <a:pt x="22350" y="2870"/>
                      <a:pt x="22049" y="3103"/>
                      <a:pt x="21683" y="3237"/>
                    </a:cubicBezTo>
                    <a:cubicBezTo>
                      <a:pt x="21316" y="3370"/>
                      <a:pt x="21115" y="3370"/>
                      <a:pt x="20715" y="3403"/>
                    </a:cubicBezTo>
                    <a:cubicBezTo>
                      <a:pt x="20015" y="3470"/>
                      <a:pt x="19414" y="3370"/>
                      <a:pt x="18714" y="3704"/>
                    </a:cubicBezTo>
                    <a:cubicBezTo>
                      <a:pt x="18252" y="3923"/>
                      <a:pt x="17935" y="4143"/>
                      <a:pt x="17543" y="4143"/>
                    </a:cubicBezTo>
                    <a:cubicBezTo>
                      <a:pt x="17341" y="4143"/>
                      <a:pt x="17118" y="4085"/>
                      <a:pt x="16846" y="3937"/>
                    </a:cubicBezTo>
                    <a:cubicBezTo>
                      <a:pt x="16579" y="3804"/>
                      <a:pt x="16379" y="3603"/>
                      <a:pt x="16245" y="3370"/>
                    </a:cubicBezTo>
                    <a:cubicBezTo>
                      <a:pt x="15121" y="3608"/>
                      <a:pt x="13946" y="3720"/>
                      <a:pt x="12751" y="3720"/>
                    </a:cubicBezTo>
                    <a:cubicBezTo>
                      <a:pt x="8415" y="3720"/>
                      <a:pt x="3805" y="2250"/>
                      <a:pt x="301" y="1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88" name="Google Shape;15488;p43"/>
              <p:cNvSpPr/>
              <p:nvPr/>
            </p:nvSpPr>
            <p:spPr>
              <a:xfrm>
                <a:off x="2241172" y="2129000"/>
                <a:ext cx="642182" cy="94411"/>
              </a:xfrm>
              <a:custGeom>
                <a:rect b="b" l="l" r="r" t="t"/>
                <a:pathLst>
                  <a:path extrusionOk="0" h="4404" w="29956">
                    <a:moveTo>
                      <a:pt x="1" y="1"/>
                    </a:moveTo>
                    <a:lnTo>
                      <a:pt x="1" y="1"/>
                    </a:lnTo>
                    <a:cubicBezTo>
                      <a:pt x="901" y="2636"/>
                      <a:pt x="3503" y="3370"/>
                      <a:pt x="6038" y="3737"/>
                    </a:cubicBezTo>
                    <a:cubicBezTo>
                      <a:pt x="9007" y="4170"/>
                      <a:pt x="12009" y="4304"/>
                      <a:pt x="15012" y="4337"/>
                    </a:cubicBezTo>
                    <a:cubicBezTo>
                      <a:pt x="16285" y="4363"/>
                      <a:pt x="17579" y="4403"/>
                      <a:pt x="18873" y="4403"/>
                    </a:cubicBezTo>
                    <a:cubicBezTo>
                      <a:pt x="20935" y="4403"/>
                      <a:pt x="22998" y="4300"/>
                      <a:pt x="24985" y="3870"/>
                    </a:cubicBezTo>
                    <a:cubicBezTo>
                      <a:pt x="26653" y="3503"/>
                      <a:pt x="29255" y="3069"/>
                      <a:pt x="29956" y="1302"/>
                    </a:cubicBezTo>
                    <a:lnTo>
                      <a:pt x="29956" y="1302"/>
                    </a:lnTo>
                    <a:cubicBezTo>
                      <a:pt x="24985" y="3303"/>
                      <a:pt x="19515" y="3203"/>
                      <a:pt x="14244" y="3270"/>
                    </a:cubicBezTo>
                    <a:cubicBezTo>
                      <a:pt x="12986" y="3298"/>
                      <a:pt x="11685" y="3350"/>
                      <a:pt x="10383" y="3350"/>
                    </a:cubicBezTo>
                    <a:cubicBezTo>
                      <a:pt x="8614" y="3350"/>
                      <a:pt x="6843" y="3254"/>
                      <a:pt x="5171" y="2869"/>
                    </a:cubicBezTo>
                    <a:cubicBezTo>
                      <a:pt x="3170" y="2402"/>
                      <a:pt x="1635" y="1168"/>
                      <a:pt x="1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89" name="Google Shape;15489;p43"/>
              <p:cNvSpPr/>
              <p:nvPr/>
            </p:nvSpPr>
            <p:spPr>
              <a:xfrm>
                <a:off x="2378486" y="2534490"/>
                <a:ext cx="408342" cy="962629"/>
              </a:xfrm>
              <a:custGeom>
                <a:rect b="b" l="l" r="r" t="t"/>
                <a:pathLst>
                  <a:path extrusionOk="0" h="44904" w="19048">
                    <a:moveTo>
                      <a:pt x="12158" y="4107"/>
                    </a:moveTo>
                    <a:cubicBezTo>
                      <a:pt x="12272" y="4107"/>
                      <a:pt x="12390" y="4148"/>
                      <a:pt x="12443" y="4237"/>
                    </a:cubicBezTo>
                    <a:lnTo>
                      <a:pt x="12476" y="4237"/>
                    </a:lnTo>
                    <a:cubicBezTo>
                      <a:pt x="12643" y="4370"/>
                      <a:pt x="12743" y="4603"/>
                      <a:pt x="12676" y="4804"/>
                    </a:cubicBezTo>
                    <a:cubicBezTo>
                      <a:pt x="12643" y="4837"/>
                      <a:pt x="12643" y="4870"/>
                      <a:pt x="12643" y="4904"/>
                    </a:cubicBezTo>
                    <a:cubicBezTo>
                      <a:pt x="12562" y="5129"/>
                      <a:pt x="12366" y="5238"/>
                      <a:pt x="12168" y="5238"/>
                    </a:cubicBezTo>
                    <a:cubicBezTo>
                      <a:pt x="11957" y="5238"/>
                      <a:pt x="11745" y="5112"/>
                      <a:pt x="11675" y="4870"/>
                    </a:cubicBezTo>
                    <a:cubicBezTo>
                      <a:pt x="11675" y="4837"/>
                      <a:pt x="11675" y="4804"/>
                      <a:pt x="11642" y="4770"/>
                    </a:cubicBezTo>
                    <a:cubicBezTo>
                      <a:pt x="11575" y="4570"/>
                      <a:pt x="11709" y="4337"/>
                      <a:pt x="11876" y="4237"/>
                    </a:cubicBezTo>
                    <a:cubicBezTo>
                      <a:pt x="11876" y="4237"/>
                      <a:pt x="11909" y="4203"/>
                      <a:pt x="11909" y="4203"/>
                    </a:cubicBezTo>
                    <a:cubicBezTo>
                      <a:pt x="11956" y="4140"/>
                      <a:pt x="12055" y="4107"/>
                      <a:pt x="12158" y="4107"/>
                    </a:cubicBezTo>
                    <a:close/>
                    <a:moveTo>
                      <a:pt x="5671" y="5204"/>
                    </a:moveTo>
                    <a:cubicBezTo>
                      <a:pt x="6490" y="5237"/>
                      <a:pt x="6473" y="6105"/>
                      <a:pt x="5682" y="6105"/>
                    </a:cubicBezTo>
                    <a:cubicBezTo>
                      <a:pt x="5668" y="6105"/>
                      <a:pt x="5653" y="6105"/>
                      <a:pt x="5638" y="6105"/>
                    </a:cubicBezTo>
                    <a:cubicBezTo>
                      <a:pt x="5237" y="6071"/>
                      <a:pt x="5271" y="5204"/>
                      <a:pt x="5671" y="5204"/>
                    </a:cubicBezTo>
                    <a:close/>
                    <a:moveTo>
                      <a:pt x="7390" y="7745"/>
                    </a:moveTo>
                    <a:cubicBezTo>
                      <a:pt x="7483" y="7745"/>
                      <a:pt x="7575" y="7775"/>
                      <a:pt x="7639" y="7839"/>
                    </a:cubicBezTo>
                    <a:cubicBezTo>
                      <a:pt x="7832" y="8064"/>
                      <a:pt x="7684" y="8475"/>
                      <a:pt x="7375" y="8475"/>
                    </a:cubicBezTo>
                    <a:cubicBezTo>
                      <a:pt x="7363" y="8475"/>
                      <a:pt x="7351" y="8474"/>
                      <a:pt x="7339" y="8473"/>
                    </a:cubicBezTo>
                    <a:lnTo>
                      <a:pt x="7239" y="8473"/>
                    </a:lnTo>
                    <a:cubicBezTo>
                      <a:pt x="7105" y="8440"/>
                      <a:pt x="7005" y="8339"/>
                      <a:pt x="7005" y="8206"/>
                    </a:cubicBezTo>
                    <a:cubicBezTo>
                      <a:pt x="7005" y="8173"/>
                      <a:pt x="7005" y="8139"/>
                      <a:pt x="7005" y="8106"/>
                    </a:cubicBezTo>
                    <a:cubicBezTo>
                      <a:pt x="6983" y="7879"/>
                      <a:pt x="7191" y="7745"/>
                      <a:pt x="7390" y="7745"/>
                    </a:cubicBezTo>
                    <a:close/>
                    <a:moveTo>
                      <a:pt x="4170" y="10308"/>
                    </a:moveTo>
                    <a:cubicBezTo>
                      <a:pt x="4504" y="10308"/>
                      <a:pt x="4770" y="10608"/>
                      <a:pt x="4770" y="10941"/>
                    </a:cubicBezTo>
                    <a:cubicBezTo>
                      <a:pt x="4770" y="11275"/>
                      <a:pt x="4470" y="11542"/>
                      <a:pt x="4137" y="11542"/>
                    </a:cubicBezTo>
                    <a:cubicBezTo>
                      <a:pt x="3803" y="11542"/>
                      <a:pt x="3536" y="11242"/>
                      <a:pt x="3536" y="10908"/>
                    </a:cubicBezTo>
                    <a:cubicBezTo>
                      <a:pt x="3536" y="10574"/>
                      <a:pt x="3836" y="10308"/>
                      <a:pt x="4170" y="10308"/>
                    </a:cubicBezTo>
                    <a:close/>
                    <a:moveTo>
                      <a:pt x="10639" y="11410"/>
                    </a:moveTo>
                    <a:cubicBezTo>
                      <a:pt x="10771" y="11410"/>
                      <a:pt x="10905" y="11469"/>
                      <a:pt x="10975" y="11608"/>
                    </a:cubicBezTo>
                    <a:cubicBezTo>
                      <a:pt x="11108" y="11875"/>
                      <a:pt x="10975" y="12142"/>
                      <a:pt x="10675" y="12242"/>
                    </a:cubicBezTo>
                    <a:cubicBezTo>
                      <a:pt x="10626" y="12256"/>
                      <a:pt x="10579" y="12263"/>
                      <a:pt x="10533" y="12263"/>
                    </a:cubicBezTo>
                    <a:cubicBezTo>
                      <a:pt x="10359" y="12263"/>
                      <a:pt x="10206" y="12167"/>
                      <a:pt x="10074" y="12009"/>
                    </a:cubicBezTo>
                    <a:cubicBezTo>
                      <a:pt x="9974" y="11842"/>
                      <a:pt x="10074" y="11608"/>
                      <a:pt x="10208" y="11508"/>
                    </a:cubicBezTo>
                    <a:cubicBezTo>
                      <a:pt x="10274" y="11475"/>
                      <a:pt x="10374" y="11442"/>
                      <a:pt x="10475" y="11442"/>
                    </a:cubicBezTo>
                    <a:cubicBezTo>
                      <a:pt x="10525" y="11421"/>
                      <a:pt x="10582" y="11410"/>
                      <a:pt x="10639" y="11410"/>
                    </a:cubicBezTo>
                    <a:close/>
                    <a:moveTo>
                      <a:pt x="7105" y="13210"/>
                    </a:moveTo>
                    <a:cubicBezTo>
                      <a:pt x="7926" y="13242"/>
                      <a:pt x="7907" y="14244"/>
                      <a:pt x="7111" y="14244"/>
                    </a:cubicBezTo>
                    <a:cubicBezTo>
                      <a:pt x="7098" y="14244"/>
                      <a:pt x="7085" y="14244"/>
                      <a:pt x="7072" y="14244"/>
                    </a:cubicBezTo>
                    <a:cubicBezTo>
                      <a:pt x="6672" y="14244"/>
                      <a:pt x="6705" y="13210"/>
                      <a:pt x="7105" y="13210"/>
                    </a:cubicBezTo>
                    <a:close/>
                    <a:moveTo>
                      <a:pt x="12156" y="14914"/>
                    </a:moveTo>
                    <a:cubicBezTo>
                      <a:pt x="12418" y="14914"/>
                      <a:pt x="12673" y="15187"/>
                      <a:pt x="12576" y="15478"/>
                    </a:cubicBezTo>
                    <a:cubicBezTo>
                      <a:pt x="12543" y="15578"/>
                      <a:pt x="12509" y="15645"/>
                      <a:pt x="12476" y="15711"/>
                    </a:cubicBezTo>
                    <a:cubicBezTo>
                      <a:pt x="12384" y="15850"/>
                      <a:pt x="12244" y="15924"/>
                      <a:pt x="12100" y="15924"/>
                    </a:cubicBezTo>
                    <a:cubicBezTo>
                      <a:pt x="12036" y="15924"/>
                      <a:pt x="11971" y="15909"/>
                      <a:pt x="11909" y="15878"/>
                    </a:cubicBezTo>
                    <a:cubicBezTo>
                      <a:pt x="11742" y="15811"/>
                      <a:pt x="11575" y="15545"/>
                      <a:pt x="11675" y="15344"/>
                    </a:cubicBezTo>
                    <a:cubicBezTo>
                      <a:pt x="11742" y="15244"/>
                      <a:pt x="11775" y="15144"/>
                      <a:pt x="11876" y="15044"/>
                    </a:cubicBezTo>
                    <a:cubicBezTo>
                      <a:pt x="11958" y="14953"/>
                      <a:pt x="12057" y="14914"/>
                      <a:pt x="12156" y="14914"/>
                    </a:cubicBezTo>
                    <a:close/>
                    <a:moveTo>
                      <a:pt x="7773" y="18280"/>
                    </a:moveTo>
                    <a:cubicBezTo>
                      <a:pt x="8206" y="18280"/>
                      <a:pt x="8206" y="18613"/>
                      <a:pt x="7773" y="18613"/>
                    </a:cubicBezTo>
                    <a:lnTo>
                      <a:pt x="7773" y="18280"/>
                    </a:lnTo>
                    <a:close/>
                    <a:moveTo>
                      <a:pt x="9007" y="22283"/>
                    </a:moveTo>
                    <a:cubicBezTo>
                      <a:pt x="9340" y="22283"/>
                      <a:pt x="9607" y="22550"/>
                      <a:pt x="9574" y="22883"/>
                    </a:cubicBezTo>
                    <a:cubicBezTo>
                      <a:pt x="9574" y="23183"/>
                      <a:pt x="9307" y="23450"/>
                      <a:pt x="8973" y="23450"/>
                    </a:cubicBezTo>
                    <a:cubicBezTo>
                      <a:pt x="8673" y="23417"/>
                      <a:pt x="8406" y="23150"/>
                      <a:pt x="8406" y="22850"/>
                    </a:cubicBezTo>
                    <a:cubicBezTo>
                      <a:pt x="8440" y="22516"/>
                      <a:pt x="8707" y="22283"/>
                      <a:pt x="9007" y="22283"/>
                    </a:cubicBezTo>
                    <a:close/>
                    <a:moveTo>
                      <a:pt x="6230" y="23316"/>
                    </a:moveTo>
                    <a:cubicBezTo>
                      <a:pt x="6485" y="23316"/>
                      <a:pt x="6735" y="23706"/>
                      <a:pt x="6405" y="23884"/>
                    </a:cubicBezTo>
                    <a:cubicBezTo>
                      <a:pt x="6372" y="23884"/>
                      <a:pt x="6338" y="23917"/>
                      <a:pt x="6272" y="23951"/>
                    </a:cubicBezTo>
                    <a:cubicBezTo>
                      <a:pt x="6242" y="23966"/>
                      <a:pt x="6210" y="23972"/>
                      <a:pt x="6179" y="23972"/>
                    </a:cubicBezTo>
                    <a:cubicBezTo>
                      <a:pt x="6001" y="23972"/>
                      <a:pt x="5825" y="23754"/>
                      <a:pt x="5938" y="23584"/>
                    </a:cubicBezTo>
                    <a:cubicBezTo>
                      <a:pt x="5971" y="23517"/>
                      <a:pt x="6005" y="23484"/>
                      <a:pt x="6005" y="23450"/>
                    </a:cubicBezTo>
                    <a:cubicBezTo>
                      <a:pt x="6068" y="23355"/>
                      <a:pt x="6149" y="23316"/>
                      <a:pt x="6230" y="23316"/>
                    </a:cubicBezTo>
                    <a:close/>
                    <a:moveTo>
                      <a:pt x="10430" y="27701"/>
                    </a:moveTo>
                    <a:cubicBezTo>
                      <a:pt x="10788" y="27701"/>
                      <a:pt x="10979" y="28213"/>
                      <a:pt x="10708" y="28454"/>
                    </a:cubicBezTo>
                    <a:cubicBezTo>
                      <a:pt x="10577" y="28585"/>
                      <a:pt x="10363" y="28675"/>
                      <a:pt x="10164" y="28675"/>
                    </a:cubicBezTo>
                    <a:cubicBezTo>
                      <a:pt x="10110" y="28675"/>
                      <a:pt x="10057" y="28668"/>
                      <a:pt x="10008" y="28654"/>
                    </a:cubicBezTo>
                    <a:cubicBezTo>
                      <a:pt x="9874" y="28587"/>
                      <a:pt x="9741" y="28487"/>
                      <a:pt x="9774" y="28320"/>
                    </a:cubicBezTo>
                    <a:cubicBezTo>
                      <a:pt x="9807" y="28020"/>
                      <a:pt x="10041" y="27820"/>
                      <a:pt x="10308" y="27720"/>
                    </a:cubicBezTo>
                    <a:cubicBezTo>
                      <a:pt x="10350" y="27707"/>
                      <a:pt x="10391" y="27701"/>
                      <a:pt x="10430" y="27701"/>
                    </a:cubicBezTo>
                    <a:close/>
                    <a:moveTo>
                      <a:pt x="6413" y="30418"/>
                    </a:moveTo>
                    <a:cubicBezTo>
                      <a:pt x="6432" y="30418"/>
                      <a:pt x="6452" y="30419"/>
                      <a:pt x="6472" y="30422"/>
                    </a:cubicBezTo>
                    <a:cubicBezTo>
                      <a:pt x="6705" y="30455"/>
                      <a:pt x="6839" y="30655"/>
                      <a:pt x="6839" y="30822"/>
                    </a:cubicBezTo>
                    <a:cubicBezTo>
                      <a:pt x="6839" y="30831"/>
                      <a:pt x="6839" y="30842"/>
                      <a:pt x="6839" y="30856"/>
                    </a:cubicBezTo>
                    <a:cubicBezTo>
                      <a:pt x="6839" y="30922"/>
                      <a:pt x="6839" y="31022"/>
                      <a:pt x="6839" y="31022"/>
                    </a:cubicBezTo>
                    <a:cubicBezTo>
                      <a:pt x="6786" y="31181"/>
                      <a:pt x="6607" y="31319"/>
                      <a:pt x="6435" y="31319"/>
                    </a:cubicBezTo>
                    <a:cubicBezTo>
                      <a:pt x="6390" y="31319"/>
                      <a:pt x="6346" y="31310"/>
                      <a:pt x="6305" y="31289"/>
                    </a:cubicBezTo>
                    <a:cubicBezTo>
                      <a:pt x="6105" y="31223"/>
                      <a:pt x="5938" y="30989"/>
                      <a:pt x="6005" y="30755"/>
                    </a:cubicBezTo>
                    <a:cubicBezTo>
                      <a:pt x="6096" y="30573"/>
                      <a:pt x="6215" y="30418"/>
                      <a:pt x="6413" y="30418"/>
                    </a:cubicBezTo>
                    <a:close/>
                    <a:moveTo>
                      <a:pt x="12918" y="30616"/>
                    </a:moveTo>
                    <a:cubicBezTo>
                      <a:pt x="13032" y="30616"/>
                      <a:pt x="13146" y="30650"/>
                      <a:pt x="13243" y="30722"/>
                    </a:cubicBezTo>
                    <a:cubicBezTo>
                      <a:pt x="13477" y="30856"/>
                      <a:pt x="13643" y="31289"/>
                      <a:pt x="13443" y="31523"/>
                    </a:cubicBezTo>
                    <a:cubicBezTo>
                      <a:pt x="13377" y="31623"/>
                      <a:pt x="13310" y="31690"/>
                      <a:pt x="13243" y="31756"/>
                    </a:cubicBezTo>
                    <a:cubicBezTo>
                      <a:pt x="13176" y="31823"/>
                      <a:pt x="13110" y="31856"/>
                      <a:pt x="13043" y="31890"/>
                    </a:cubicBezTo>
                    <a:cubicBezTo>
                      <a:pt x="13010" y="31906"/>
                      <a:pt x="12985" y="31915"/>
                      <a:pt x="12972" y="31915"/>
                    </a:cubicBezTo>
                    <a:cubicBezTo>
                      <a:pt x="12960" y="31915"/>
                      <a:pt x="12960" y="31906"/>
                      <a:pt x="12976" y="31890"/>
                    </a:cubicBezTo>
                    <a:lnTo>
                      <a:pt x="12976" y="31890"/>
                    </a:lnTo>
                    <a:cubicBezTo>
                      <a:pt x="12900" y="31920"/>
                      <a:pt x="12819" y="31935"/>
                      <a:pt x="12739" y="31935"/>
                    </a:cubicBezTo>
                    <a:cubicBezTo>
                      <a:pt x="12469" y="31935"/>
                      <a:pt x="12217" y="31765"/>
                      <a:pt x="12242" y="31456"/>
                    </a:cubicBezTo>
                    <a:lnTo>
                      <a:pt x="12242" y="31456"/>
                    </a:lnTo>
                    <a:cubicBezTo>
                      <a:pt x="12253" y="31477"/>
                      <a:pt x="12260" y="31488"/>
                      <a:pt x="12264" y="31488"/>
                    </a:cubicBezTo>
                    <a:cubicBezTo>
                      <a:pt x="12273" y="31488"/>
                      <a:pt x="12265" y="31437"/>
                      <a:pt x="12242" y="31323"/>
                    </a:cubicBezTo>
                    <a:cubicBezTo>
                      <a:pt x="12242" y="31256"/>
                      <a:pt x="12242" y="31223"/>
                      <a:pt x="12276" y="31156"/>
                    </a:cubicBezTo>
                    <a:cubicBezTo>
                      <a:pt x="12309" y="31056"/>
                      <a:pt x="12343" y="30989"/>
                      <a:pt x="12409" y="30889"/>
                    </a:cubicBezTo>
                    <a:cubicBezTo>
                      <a:pt x="12516" y="30719"/>
                      <a:pt x="12717" y="30616"/>
                      <a:pt x="12918" y="30616"/>
                    </a:cubicBezTo>
                    <a:close/>
                    <a:moveTo>
                      <a:pt x="8608" y="36604"/>
                    </a:moveTo>
                    <a:cubicBezTo>
                      <a:pt x="8689" y="36604"/>
                      <a:pt x="8776" y="36621"/>
                      <a:pt x="8873" y="36660"/>
                    </a:cubicBezTo>
                    <a:cubicBezTo>
                      <a:pt x="9207" y="36760"/>
                      <a:pt x="9374" y="37127"/>
                      <a:pt x="9240" y="37460"/>
                    </a:cubicBezTo>
                    <a:cubicBezTo>
                      <a:pt x="9145" y="37652"/>
                      <a:pt x="8895" y="37808"/>
                      <a:pt x="8651" y="37808"/>
                    </a:cubicBezTo>
                    <a:cubicBezTo>
                      <a:pt x="8554" y="37808"/>
                      <a:pt x="8458" y="37784"/>
                      <a:pt x="8373" y="37727"/>
                    </a:cubicBezTo>
                    <a:cubicBezTo>
                      <a:pt x="8306" y="37660"/>
                      <a:pt x="8240" y="37594"/>
                      <a:pt x="8173" y="37527"/>
                    </a:cubicBezTo>
                    <a:cubicBezTo>
                      <a:pt x="8106" y="37460"/>
                      <a:pt x="8039" y="37327"/>
                      <a:pt x="8039" y="37294"/>
                    </a:cubicBezTo>
                    <a:cubicBezTo>
                      <a:pt x="7873" y="36960"/>
                      <a:pt x="8106" y="36660"/>
                      <a:pt x="8440" y="36626"/>
                    </a:cubicBezTo>
                    <a:cubicBezTo>
                      <a:pt x="8495" y="36613"/>
                      <a:pt x="8550" y="36604"/>
                      <a:pt x="8608" y="36604"/>
                    </a:cubicBezTo>
                    <a:close/>
                    <a:moveTo>
                      <a:pt x="4581" y="37168"/>
                    </a:moveTo>
                    <a:cubicBezTo>
                      <a:pt x="4755" y="37168"/>
                      <a:pt x="4936" y="37269"/>
                      <a:pt x="4971" y="37460"/>
                    </a:cubicBezTo>
                    <a:cubicBezTo>
                      <a:pt x="5004" y="37694"/>
                      <a:pt x="4971" y="37894"/>
                      <a:pt x="4737" y="38027"/>
                    </a:cubicBezTo>
                    <a:cubicBezTo>
                      <a:pt x="4687" y="38044"/>
                      <a:pt x="4629" y="38052"/>
                      <a:pt x="4570" y="38052"/>
                    </a:cubicBezTo>
                    <a:cubicBezTo>
                      <a:pt x="4512" y="38052"/>
                      <a:pt x="4454" y="38044"/>
                      <a:pt x="4404" y="38027"/>
                    </a:cubicBezTo>
                    <a:cubicBezTo>
                      <a:pt x="4203" y="37861"/>
                      <a:pt x="4170" y="37660"/>
                      <a:pt x="4237" y="37427"/>
                    </a:cubicBezTo>
                    <a:cubicBezTo>
                      <a:pt x="4269" y="37252"/>
                      <a:pt x="4422" y="37168"/>
                      <a:pt x="4581" y="37168"/>
                    </a:cubicBezTo>
                    <a:close/>
                    <a:moveTo>
                      <a:pt x="12576" y="39162"/>
                    </a:moveTo>
                    <a:cubicBezTo>
                      <a:pt x="12843" y="39162"/>
                      <a:pt x="12943" y="39462"/>
                      <a:pt x="12776" y="39662"/>
                    </a:cubicBezTo>
                    <a:cubicBezTo>
                      <a:pt x="12743" y="39662"/>
                      <a:pt x="12743" y="39695"/>
                      <a:pt x="12709" y="39695"/>
                    </a:cubicBezTo>
                    <a:cubicBezTo>
                      <a:pt x="12676" y="39745"/>
                      <a:pt x="12618" y="39770"/>
                      <a:pt x="12559" y="39770"/>
                    </a:cubicBezTo>
                    <a:cubicBezTo>
                      <a:pt x="12501" y="39770"/>
                      <a:pt x="12443" y="39745"/>
                      <a:pt x="12409" y="39695"/>
                    </a:cubicBezTo>
                    <a:cubicBezTo>
                      <a:pt x="12376" y="39695"/>
                      <a:pt x="12376" y="39662"/>
                      <a:pt x="12343" y="39629"/>
                    </a:cubicBezTo>
                    <a:cubicBezTo>
                      <a:pt x="12209" y="39462"/>
                      <a:pt x="12309" y="39162"/>
                      <a:pt x="12576" y="39162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301" y="3169"/>
                      <a:pt x="1735" y="6872"/>
                      <a:pt x="2202" y="10241"/>
                    </a:cubicBezTo>
                    <a:cubicBezTo>
                      <a:pt x="2702" y="13743"/>
                      <a:pt x="2969" y="17246"/>
                      <a:pt x="3069" y="20782"/>
                    </a:cubicBezTo>
                    <a:cubicBezTo>
                      <a:pt x="3203" y="28054"/>
                      <a:pt x="2636" y="35592"/>
                      <a:pt x="801" y="42631"/>
                    </a:cubicBezTo>
                    <a:cubicBezTo>
                      <a:pt x="1968" y="42964"/>
                      <a:pt x="3003" y="43631"/>
                      <a:pt x="4170" y="43998"/>
                    </a:cubicBezTo>
                    <a:cubicBezTo>
                      <a:pt x="5538" y="44465"/>
                      <a:pt x="6939" y="44766"/>
                      <a:pt x="8406" y="44866"/>
                    </a:cubicBezTo>
                    <a:cubicBezTo>
                      <a:pt x="8765" y="44891"/>
                      <a:pt x="9122" y="44903"/>
                      <a:pt x="9479" y="44903"/>
                    </a:cubicBezTo>
                    <a:cubicBezTo>
                      <a:pt x="11945" y="44903"/>
                      <a:pt x="14364" y="44305"/>
                      <a:pt x="16579" y="43198"/>
                    </a:cubicBezTo>
                    <a:cubicBezTo>
                      <a:pt x="15778" y="36093"/>
                      <a:pt x="15678" y="28887"/>
                      <a:pt x="16079" y="21749"/>
                    </a:cubicBezTo>
                    <a:cubicBezTo>
                      <a:pt x="16312" y="18013"/>
                      <a:pt x="16679" y="14310"/>
                      <a:pt x="17179" y="10608"/>
                    </a:cubicBezTo>
                    <a:cubicBezTo>
                      <a:pt x="17646" y="7372"/>
                      <a:pt x="17980" y="3870"/>
                      <a:pt x="19047" y="767"/>
                    </a:cubicBezTo>
                    <a:lnTo>
                      <a:pt x="19047" y="767"/>
                    </a:lnTo>
                    <a:cubicBezTo>
                      <a:pt x="16480" y="1112"/>
                      <a:pt x="13912" y="1309"/>
                      <a:pt x="11327" y="1309"/>
                    </a:cubicBezTo>
                    <a:cubicBezTo>
                      <a:pt x="10655" y="1309"/>
                      <a:pt x="9982" y="1295"/>
                      <a:pt x="9307" y="1268"/>
                    </a:cubicBezTo>
                    <a:cubicBezTo>
                      <a:pt x="6305" y="1134"/>
                      <a:pt x="2902" y="968"/>
                      <a:pt x="0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90" name="Google Shape;15490;p43"/>
              <p:cNvSpPr/>
              <p:nvPr/>
            </p:nvSpPr>
            <p:spPr>
              <a:xfrm>
                <a:off x="2395636" y="3240315"/>
                <a:ext cx="338262" cy="256650"/>
              </a:xfrm>
              <a:custGeom>
                <a:rect b="b" l="l" r="r" t="t"/>
                <a:pathLst>
                  <a:path extrusionOk="0" h="11972" w="15779">
                    <a:moveTo>
                      <a:pt x="1769" y="1"/>
                    </a:moveTo>
                    <a:cubicBezTo>
                      <a:pt x="1402" y="3270"/>
                      <a:pt x="835" y="6539"/>
                      <a:pt x="1" y="9708"/>
                    </a:cubicBezTo>
                    <a:cubicBezTo>
                      <a:pt x="1168" y="10041"/>
                      <a:pt x="2203" y="10708"/>
                      <a:pt x="3370" y="11075"/>
                    </a:cubicBezTo>
                    <a:cubicBezTo>
                      <a:pt x="4738" y="11542"/>
                      <a:pt x="6139" y="11843"/>
                      <a:pt x="7606" y="11943"/>
                    </a:cubicBezTo>
                    <a:cubicBezTo>
                      <a:pt x="7929" y="11962"/>
                      <a:pt x="8252" y="11971"/>
                      <a:pt x="8574" y="11971"/>
                    </a:cubicBezTo>
                    <a:cubicBezTo>
                      <a:pt x="11077" y="11971"/>
                      <a:pt x="13533" y="11398"/>
                      <a:pt x="15779" y="10275"/>
                    </a:cubicBezTo>
                    <a:cubicBezTo>
                      <a:pt x="15579" y="8307"/>
                      <a:pt x="15412" y="6372"/>
                      <a:pt x="15279" y="4404"/>
                    </a:cubicBezTo>
                    <a:cubicBezTo>
                      <a:pt x="14161" y="6813"/>
                      <a:pt x="12397" y="8574"/>
                      <a:pt x="9848" y="8574"/>
                    </a:cubicBezTo>
                    <a:cubicBezTo>
                      <a:pt x="8972" y="8574"/>
                      <a:pt x="8005" y="8367"/>
                      <a:pt x="6939" y="7906"/>
                    </a:cubicBezTo>
                    <a:cubicBezTo>
                      <a:pt x="5505" y="7306"/>
                      <a:pt x="4437" y="6305"/>
                      <a:pt x="3637" y="5104"/>
                    </a:cubicBezTo>
                    <a:lnTo>
                      <a:pt x="3604" y="5104"/>
                    </a:lnTo>
                    <a:cubicBezTo>
                      <a:pt x="3470" y="5004"/>
                      <a:pt x="3403" y="4871"/>
                      <a:pt x="3403" y="4704"/>
                    </a:cubicBezTo>
                    <a:cubicBezTo>
                      <a:pt x="2603" y="3303"/>
                      <a:pt x="2102" y="1669"/>
                      <a:pt x="1769" y="1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91" name="Google Shape;15491;p43"/>
              <p:cNvSpPr/>
              <p:nvPr/>
            </p:nvSpPr>
            <p:spPr>
              <a:xfrm>
                <a:off x="2362042" y="2374301"/>
                <a:ext cx="32199" cy="47934"/>
              </a:xfrm>
              <a:custGeom>
                <a:rect b="b" l="l" r="r" t="t"/>
                <a:pathLst>
                  <a:path extrusionOk="0" h="2236" w="1502">
                    <a:moveTo>
                      <a:pt x="0" y="0"/>
                    </a:moveTo>
                    <a:cubicBezTo>
                      <a:pt x="200" y="734"/>
                      <a:pt x="400" y="1501"/>
                      <a:pt x="601" y="2235"/>
                    </a:cubicBezTo>
                    <a:cubicBezTo>
                      <a:pt x="1501" y="1935"/>
                      <a:pt x="934" y="701"/>
                      <a:pt x="63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92" name="Google Shape;15492;p43"/>
              <p:cNvSpPr/>
              <p:nvPr/>
            </p:nvSpPr>
            <p:spPr>
              <a:xfrm>
                <a:off x="2455000" y="2746304"/>
                <a:ext cx="31492" cy="34214"/>
              </a:xfrm>
              <a:custGeom>
                <a:rect b="b" l="l" r="r" t="t"/>
                <a:pathLst>
                  <a:path extrusionOk="0" h="1596" w="1469">
                    <a:moveTo>
                      <a:pt x="765" y="0"/>
                    </a:moveTo>
                    <a:cubicBezTo>
                      <a:pt x="401" y="0"/>
                      <a:pt x="34" y="274"/>
                      <a:pt x="34" y="694"/>
                    </a:cubicBezTo>
                    <a:cubicBezTo>
                      <a:pt x="1" y="1161"/>
                      <a:pt x="368" y="1495"/>
                      <a:pt x="768" y="1495"/>
                    </a:cubicBezTo>
                    <a:cubicBezTo>
                      <a:pt x="768" y="1495"/>
                      <a:pt x="768" y="1595"/>
                      <a:pt x="768" y="1595"/>
                    </a:cubicBezTo>
                    <a:lnTo>
                      <a:pt x="835" y="1595"/>
                    </a:lnTo>
                    <a:cubicBezTo>
                      <a:pt x="1201" y="1595"/>
                      <a:pt x="1468" y="1161"/>
                      <a:pt x="1468" y="828"/>
                    </a:cubicBezTo>
                    <a:cubicBezTo>
                      <a:pt x="1468" y="594"/>
                      <a:pt x="1402" y="394"/>
                      <a:pt x="1268" y="227"/>
                    </a:cubicBezTo>
                    <a:cubicBezTo>
                      <a:pt x="1134" y="70"/>
                      <a:pt x="950" y="0"/>
                      <a:pt x="76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93" name="Google Shape;15493;p43"/>
              <p:cNvSpPr/>
              <p:nvPr/>
            </p:nvSpPr>
            <p:spPr>
              <a:xfrm>
                <a:off x="2525082" y="2683896"/>
                <a:ext cx="35072" cy="30548"/>
              </a:xfrm>
              <a:custGeom>
                <a:rect b="b" l="l" r="r" t="t"/>
                <a:pathLst>
                  <a:path extrusionOk="0" h="1425" w="1636">
                    <a:moveTo>
                      <a:pt x="726" y="0"/>
                    </a:moveTo>
                    <a:cubicBezTo>
                      <a:pt x="628" y="0"/>
                      <a:pt x="529" y="22"/>
                      <a:pt x="434" y="70"/>
                    </a:cubicBezTo>
                    <a:cubicBezTo>
                      <a:pt x="201" y="203"/>
                      <a:pt x="1" y="537"/>
                      <a:pt x="101" y="837"/>
                    </a:cubicBezTo>
                    <a:cubicBezTo>
                      <a:pt x="101" y="837"/>
                      <a:pt x="101" y="870"/>
                      <a:pt x="134" y="903"/>
                    </a:cubicBezTo>
                    <a:cubicBezTo>
                      <a:pt x="233" y="1201"/>
                      <a:pt x="498" y="1424"/>
                      <a:pt x="791" y="1424"/>
                    </a:cubicBezTo>
                    <a:cubicBezTo>
                      <a:pt x="893" y="1424"/>
                      <a:pt x="998" y="1397"/>
                      <a:pt x="1101" y="1337"/>
                    </a:cubicBezTo>
                    <a:cubicBezTo>
                      <a:pt x="1468" y="1137"/>
                      <a:pt x="1635" y="537"/>
                      <a:pt x="1302" y="270"/>
                    </a:cubicBezTo>
                    <a:cubicBezTo>
                      <a:pt x="1268" y="236"/>
                      <a:pt x="1268" y="236"/>
                      <a:pt x="1235" y="203"/>
                    </a:cubicBezTo>
                    <a:cubicBezTo>
                      <a:pt x="1084" y="74"/>
                      <a:pt x="905" y="0"/>
                      <a:pt x="7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94" name="Google Shape;15494;p43"/>
              <p:cNvSpPr/>
              <p:nvPr/>
            </p:nvSpPr>
            <p:spPr>
              <a:xfrm>
                <a:off x="2618769" y="2616343"/>
                <a:ext cx="29348" cy="26454"/>
              </a:xfrm>
              <a:custGeom>
                <a:rect b="b" l="l" r="r" t="t"/>
                <a:pathLst>
                  <a:path extrusionOk="0" h="1234" w="1369">
                    <a:moveTo>
                      <a:pt x="670" y="0"/>
                    </a:moveTo>
                    <a:cubicBezTo>
                      <a:pt x="425" y="0"/>
                      <a:pt x="186" y="216"/>
                      <a:pt x="134" y="452"/>
                    </a:cubicBezTo>
                    <a:cubicBezTo>
                      <a:pt x="0" y="785"/>
                      <a:pt x="234" y="1052"/>
                      <a:pt x="534" y="1186"/>
                    </a:cubicBezTo>
                    <a:cubicBezTo>
                      <a:pt x="601" y="1219"/>
                      <a:pt x="675" y="1234"/>
                      <a:pt x="750" y="1234"/>
                    </a:cubicBezTo>
                    <a:cubicBezTo>
                      <a:pt x="901" y="1234"/>
                      <a:pt x="1057" y="1175"/>
                      <a:pt x="1168" y="1086"/>
                    </a:cubicBezTo>
                    <a:cubicBezTo>
                      <a:pt x="1301" y="919"/>
                      <a:pt x="1368" y="685"/>
                      <a:pt x="1335" y="485"/>
                    </a:cubicBezTo>
                    <a:cubicBezTo>
                      <a:pt x="1268" y="252"/>
                      <a:pt x="1101" y="152"/>
                      <a:pt x="901" y="52"/>
                    </a:cubicBezTo>
                    <a:lnTo>
                      <a:pt x="868" y="52"/>
                    </a:lnTo>
                    <a:cubicBezTo>
                      <a:pt x="804" y="16"/>
                      <a:pt x="737" y="0"/>
                      <a:pt x="67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95" name="Google Shape;15495;p43"/>
              <p:cNvSpPr/>
              <p:nvPr/>
            </p:nvSpPr>
            <p:spPr>
              <a:xfrm>
                <a:off x="2594458" y="2757559"/>
                <a:ext cx="35222" cy="29712"/>
              </a:xfrm>
              <a:custGeom>
                <a:rect b="b" l="l" r="r" t="t"/>
                <a:pathLst>
                  <a:path extrusionOk="0" h="1386" w="1643">
                    <a:moveTo>
                      <a:pt x="646" y="0"/>
                    </a:moveTo>
                    <a:cubicBezTo>
                      <a:pt x="314" y="0"/>
                      <a:pt x="130" y="287"/>
                      <a:pt x="67" y="603"/>
                    </a:cubicBezTo>
                    <a:cubicBezTo>
                      <a:pt x="0" y="970"/>
                      <a:pt x="267" y="1237"/>
                      <a:pt x="567" y="1337"/>
                    </a:cubicBezTo>
                    <a:cubicBezTo>
                      <a:pt x="643" y="1370"/>
                      <a:pt x="717" y="1385"/>
                      <a:pt x="788" y="1385"/>
                    </a:cubicBezTo>
                    <a:cubicBezTo>
                      <a:pt x="1286" y="1385"/>
                      <a:pt x="1643" y="653"/>
                      <a:pt x="1234" y="303"/>
                    </a:cubicBezTo>
                    <a:cubicBezTo>
                      <a:pt x="1234" y="303"/>
                      <a:pt x="1234" y="303"/>
                      <a:pt x="1234" y="269"/>
                    </a:cubicBezTo>
                    <a:cubicBezTo>
                      <a:pt x="1101" y="103"/>
                      <a:pt x="934" y="3"/>
                      <a:pt x="701" y="3"/>
                    </a:cubicBezTo>
                    <a:cubicBezTo>
                      <a:pt x="682" y="1"/>
                      <a:pt x="664" y="0"/>
                      <a:pt x="64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96" name="Google Shape;15496;p43"/>
              <p:cNvSpPr/>
              <p:nvPr/>
            </p:nvSpPr>
            <p:spPr>
              <a:xfrm>
                <a:off x="2627344" y="2846272"/>
                <a:ext cx="36294" cy="32221"/>
              </a:xfrm>
              <a:custGeom>
                <a:rect b="b" l="l" r="r" t="t"/>
                <a:pathLst>
                  <a:path extrusionOk="0" h="1503" w="1693">
                    <a:moveTo>
                      <a:pt x="868" y="1"/>
                    </a:moveTo>
                    <a:cubicBezTo>
                      <a:pt x="34" y="1"/>
                      <a:pt x="1" y="1469"/>
                      <a:pt x="835" y="1502"/>
                    </a:cubicBezTo>
                    <a:cubicBezTo>
                      <a:pt x="844" y="1502"/>
                      <a:pt x="853" y="1503"/>
                      <a:pt x="862" y="1503"/>
                    </a:cubicBezTo>
                    <a:cubicBezTo>
                      <a:pt x="1669" y="1503"/>
                      <a:pt x="1693" y="34"/>
                      <a:pt x="86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97" name="Google Shape;15497;p43"/>
              <p:cNvSpPr/>
              <p:nvPr/>
            </p:nvSpPr>
            <p:spPr>
              <a:xfrm>
                <a:off x="2527355" y="2917041"/>
                <a:ext cx="29927" cy="26432"/>
              </a:xfrm>
              <a:custGeom>
                <a:rect b="b" l="l" r="r" t="t"/>
                <a:pathLst>
                  <a:path extrusionOk="0" h="1233" w="1396">
                    <a:moveTo>
                      <a:pt x="651" y="1"/>
                    </a:moveTo>
                    <a:cubicBezTo>
                      <a:pt x="214" y="1"/>
                      <a:pt x="0" y="482"/>
                      <a:pt x="161" y="870"/>
                    </a:cubicBezTo>
                    <a:cubicBezTo>
                      <a:pt x="228" y="1003"/>
                      <a:pt x="295" y="1070"/>
                      <a:pt x="395" y="1136"/>
                    </a:cubicBezTo>
                    <a:cubicBezTo>
                      <a:pt x="487" y="1203"/>
                      <a:pt x="585" y="1232"/>
                      <a:pt x="681" y="1232"/>
                    </a:cubicBezTo>
                    <a:cubicBezTo>
                      <a:pt x="968" y="1232"/>
                      <a:pt x="1237" y="970"/>
                      <a:pt x="1262" y="669"/>
                    </a:cubicBezTo>
                    <a:cubicBezTo>
                      <a:pt x="1262" y="703"/>
                      <a:pt x="1262" y="736"/>
                      <a:pt x="1262" y="769"/>
                    </a:cubicBezTo>
                    <a:cubicBezTo>
                      <a:pt x="1396" y="403"/>
                      <a:pt x="1062" y="2"/>
                      <a:pt x="695" y="2"/>
                    </a:cubicBezTo>
                    <a:cubicBezTo>
                      <a:pt x="680" y="1"/>
                      <a:pt x="666" y="1"/>
                      <a:pt x="65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98" name="Google Shape;15498;p43"/>
              <p:cNvSpPr/>
              <p:nvPr/>
            </p:nvSpPr>
            <p:spPr>
              <a:xfrm>
                <a:off x="2558698" y="2996343"/>
                <a:ext cx="30055" cy="27612"/>
              </a:xfrm>
              <a:custGeom>
                <a:rect b="b" l="l" r="r" t="t"/>
                <a:pathLst>
                  <a:path extrusionOk="0" h="1288" w="1402">
                    <a:moveTo>
                      <a:pt x="743" y="0"/>
                    </a:moveTo>
                    <a:cubicBezTo>
                      <a:pt x="570" y="0"/>
                      <a:pt x="395" y="59"/>
                      <a:pt x="267" y="173"/>
                    </a:cubicBezTo>
                    <a:cubicBezTo>
                      <a:pt x="34" y="406"/>
                      <a:pt x="0" y="840"/>
                      <a:pt x="267" y="1073"/>
                    </a:cubicBezTo>
                    <a:cubicBezTo>
                      <a:pt x="391" y="1213"/>
                      <a:pt x="572" y="1287"/>
                      <a:pt x="751" y="1287"/>
                    </a:cubicBezTo>
                    <a:cubicBezTo>
                      <a:pt x="958" y="1287"/>
                      <a:pt x="1161" y="1188"/>
                      <a:pt x="1268" y="973"/>
                    </a:cubicBezTo>
                    <a:cubicBezTo>
                      <a:pt x="1401" y="740"/>
                      <a:pt x="1401" y="573"/>
                      <a:pt x="1301" y="339"/>
                    </a:cubicBezTo>
                    <a:cubicBezTo>
                      <a:pt x="1205" y="109"/>
                      <a:pt x="977" y="0"/>
                      <a:pt x="74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99" name="Google Shape;15499;p43"/>
              <p:cNvSpPr/>
              <p:nvPr/>
            </p:nvSpPr>
            <p:spPr>
              <a:xfrm>
                <a:off x="2586633" y="3118029"/>
                <a:ext cx="33593" cy="27676"/>
              </a:xfrm>
              <a:custGeom>
                <a:rect b="b" l="l" r="r" t="t"/>
                <a:pathLst>
                  <a:path extrusionOk="0" h="1291" w="1567">
                    <a:moveTo>
                      <a:pt x="509" y="1230"/>
                    </a:moveTo>
                    <a:lnTo>
                      <a:pt x="509" y="1230"/>
                    </a:lnTo>
                    <a:cubicBezTo>
                      <a:pt x="516" y="1233"/>
                      <a:pt x="524" y="1235"/>
                      <a:pt x="532" y="1235"/>
                    </a:cubicBezTo>
                    <a:cubicBezTo>
                      <a:pt x="524" y="1233"/>
                      <a:pt x="516" y="1232"/>
                      <a:pt x="509" y="1230"/>
                    </a:cubicBezTo>
                    <a:close/>
                    <a:moveTo>
                      <a:pt x="732" y="1"/>
                    </a:moveTo>
                    <a:cubicBezTo>
                      <a:pt x="432" y="34"/>
                      <a:pt x="198" y="167"/>
                      <a:pt x="98" y="434"/>
                    </a:cubicBezTo>
                    <a:cubicBezTo>
                      <a:pt x="0" y="761"/>
                      <a:pt x="158" y="1151"/>
                      <a:pt x="509" y="1230"/>
                    </a:cubicBezTo>
                    <a:lnTo>
                      <a:pt x="509" y="1230"/>
                    </a:lnTo>
                    <a:cubicBezTo>
                      <a:pt x="485" y="1221"/>
                      <a:pt x="465" y="1202"/>
                      <a:pt x="465" y="1201"/>
                    </a:cubicBezTo>
                    <a:lnTo>
                      <a:pt x="465" y="1201"/>
                    </a:lnTo>
                    <a:cubicBezTo>
                      <a:pt x="573" y="1261"/>
                      <a:pt x="688" y="1291"/>
                      <a:pt x="802" y="1291"/>
                    </a:cubicBezTo>
                    <a:cubicBezTo>
                      <a:pt x="1006" y="1291"/>
                      <a:pt x="1204" y="1194"/>
                      <a:pt x="1333" y="1001"/>
                    </a:cubicBezTo>
                    <a:cubicBezTo>
                      <a:pt x="1566" y="668"/>
                      <a:pt x="1399" y="134"/>
                      <a:pt x="999" y="34"/>
                    </a:cubicBezTo>
                    <a:cubicBezTo>
                      <a:pt x="899" y="34"/>
                      <a:pt x="799" y="1"/>
                      <a:pt x="73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00" name="Google Shape;15500;p43"/>
              <p:cNvSpPr/>
              <p:nvPr/>
            </p:nvSpPr>
            <p:spPr>
              <a:xfrm>
                <a:off x="2652385" y="3198638"/>
                <a:ext cx="35115" cy="29391"/>
              </a:xfrm>
              <a:custGeom>
                <a:rect b="b" l="l" r="r" t="t"/>
                <a:pathLst>
                  <a:path extrusionOk="0" h="1371" w="1638">
                    <a:moveTo>
                      <a:pt x="753" y="0"/>
                    </a:moveTo>
                    <a:cubicBezTo>
                      <a:pt x="596" y="0"/>
                      <a:pt x="434" y="56"/>
                      <a:pt x="300" y="177"/>
                    </a:cubicBezTo>
                    <a:cubicBezTo>
                      <a:pt x="0" y="477"/>
                      <a:pt x="34" y="1011"/>
                      <a:pt x="400" y="1244"/>
                    </a:cubicBezTo>
                    <a:cubicBezTo>
                      <a:pt x="400" y="1244"/>
                      <a:pt x="434" y="1244"/>
                      <a:pt x="434" y="1278"/>
                    </a:cubicBezTo>
                    <a:cubicBezTo>
                      <a:pt x="543" y="1342"/>
                      <a:pt x="657" y="1370"/>
                      <a:pt x="767" y="1370"/>
                    </a:cubicBezTo>
                    <a:cubicBezTo>
                      <a:pt x="1232" y="1370"/>
                      <a:pt x="1637" y="868"/>
                      <a:pt x="1368" y="410"/>
                    </a:cubicBezTo>
                    <a:cubicBezTo>
                      <a:pt x="1368" y="377"/>
                      <a:pt x="1368" y="377"/>
                      <a:pt x="1334" y="344"/>
                    </a:cubicBezTo>
                    <a:cubicBezTo>
                      <a:pt x="1215" y="124"/>
                      <a:pt x="988" y="0"/>
                      <a:pt x="75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01" name="Google Shape;15501;p43"/>
              <p:cNvSpPr/>
              <p:nvPr/>
            </p:nvSpPr>
            <p:spPr>
              <a:xfrm>
                <a:off x="2557262" y="3309647"/>
                <a:ext cx="32199" cy="31535"/>
              </a:xfrm>
              <a:custGeom>
                <a:rect b="b" l="l" r="r" t="t"/>
                <a:pathLst>
                  <a:path extrusionOk="0" h="1471" w="1502">
                    <a:moveTo>
                      <a:pt x="713" y="0"/>
                    </a:moveTo>
                    <a:cubicBezTo>
                      <a:pt x="337" y="0"/>
                      <a:pt x="34" y="321"/>
                      <a:pt x="34" y="703"/>
                    </a:cubicBezTo>
                    <a:cubicBezTo>
                      <a:pt x="1" y="1103"/>
                      <a:pt x="334" y="1470"/>
                      <a:pt x="735" y="1470"/>
                    </a:cubicBezTo>
                    <a:cubicBezTo>
                      <a:pt x="1135" y="1470"/>
                      <a:pt x="1468" y="1170"/>
                      <a:pt x="1502" y="770"/>
                    </a:cubicBezTo>
                    <a:cubicBezTo>
                      <a:pt x="1502" y="336"/>
                      <a:pt x="1168" y="2"/>
                      <a:pt x="768" y="2"/>
                    </a:cubicBezTo>
                    <a:cubicBezTo>
                      <a:pt x="749" y="1"/>
                      <a:pt x="731" y="0"/>
                      <a:pt x="71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02" name="Google Shape;15502;p43"/>
              <p:cNvSpPr/>
              <p:nvPr/>
            </p:nvSpPr>
            <p:spPr>
              <a:xfrm>
                <a:off x="2639500" y="3353318"/>
                <a:ext cx="28640" cy="29326"/>
              </a:xfrm>
              <a:custGeom>
                <a:rect b="b" l="l" r="r" t="t"/>
                <a:pathLst>
                  <a:path extrusionOk="0" h="1368" w="1336">
                    <a:moveTo>
                      <a:pt x="701" y="0"/>
                    </a:moveTo>
                    <a:cubicBezTo>
                      <a:pt x="334" y="0"/>
                      <a:pt x="1" y="300"/>
                      <a:pt x="1" y="667"/>
                    </a:cubicBezTo>
                    <a:cubicBezTo>
                      <a:pt x="1" y="1034"/>
                      <a:pt x="268" y="1334"/>
                      <a:pt x="635" y="1368"/>
                    </a:cubicBezTo>
                    <a:cubicBezTo>
                      <a:pt x="1001" y="1368"/>
                      <a:pt x="1335" y="1068"/>
                      <a:pt x="1335" y="701"/>
                    </a:cubicBezTo>
                    <a:cubicBezTo>
                      <a:pt x="1335" y="334"/>
                      <a:pt x="1068" y="34"/>
                      <a:pt x="7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03" name="Google Shape;15503;p43"/>
              <p:cNvSpPr/>
              <p:nvPr/>
            </p:nvSpPr>
            <p:spPr>
              <a:xfrm>
                <a:off x="2503108" y="3171497"/>
                <a:ext cx="34021" cy="24031"/>
              </a:xfrm>
              <a:custGeom>
                <a:rect b="b" l="l" r="r" t="t"/>
                <a:pathLst>
                  <a:path extrusionOk="0" h="1121" w="1587">
                    <a:moveTo>
                      <a:pt x="796" y="0"/>
                    </a:moveTo>
                    <a:cubicBezTo>
                      <a:pt x="682" y="0"/>
                      <a:pt x="565" y="42"/>
                      <a:pt x="459" y="142"/>
                    </a:cubicBezTo>
                    <a:cubicBezTo>
                      <a:pt x="425" y="175"/>
                      <a:pt x="425" y="175"/>
                      <a:pt x="392" y="175"/>
                    </a:cubicBezTo>
                    <a:cubicBezTo>
                      <a:pt x="1" y="566"/>
                      <a:pt x="364" y="1121"/>
                      <a:pt x="780" y="1121"/>
                    </a:cubicBezTo>
                    <a:cubicBezTo>
                      <a:pt x="896" y="1121"/>
                      <a:pt x="1017" y="1078"/>
                      <a:pt x="1126" y="976"/>
                    </a:cubicBezTo>
                    <a:cubicBezTo>
                      <a:pt x="1159" y="942"/>
                      <a:pt x="1159" y="942"/>
                      <a:pt x="1192" y="942"/>
                    </a:cubicBezTo>
                    <a:cubicBezTo>
                      <a:pt x="1586" y="575"/>
                      <a:pt x="1215" y="0"/>
                      <a:pt x="79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04" name="Google Shape;15504;p43"/>
              <p:cNvSpPr/>
              <p:nvPr/>
            </p:nvSpPr>
            <p:spPr>
              <a:xfrm>
                <a:off x="2500064" y="3027215"/>
                <a:ext cx="18608" cy="18608"/>
              </a:xfrm>
              <a:custGeom>
                <a:rect b="b" l="l" r="r" t="t"/>
                <a:pathLst>
                  <a:path extrusionOk="0" h="868" w="868">
                    <a:moveTo>
                      <a:pt x="467" y="0"/>
                    </a:moveTo>
                    <a:cubicBezTo>
                      <a:pt x="167" y="0"/>
                      <a:pt x="0" y="234"/>
                      <a:pt x="33" y="501"/>
                    </a:cubicBezTo>
                    <a:cubicBezTo>
                      <a:pt x="67" y="534"/>
                      <a:pt x="67" y="534"/>
                      <a:pt x="67" y="534"/>
                    </a:cubicBezTo>
                    <a:cubicBezTo>
                      <a:pt x="67" y="734"/>
                      <a:pt x="267" y="834"/>
                      <a:pt x="434" y="868"/>
                    </a:cubicBezTo>
                    <a:cubicBezTo>
                      <a:pt x="667" y="868"/>
                      <a:pt x="834" y="667"/>
                      <a:pt x="867" y="467"/>
                    </a:cubicBezTo>
                    <a:cubicBezTo>
                      <a:pt x="867" y="434"/>
                      <a:pt x="867" y="434"/>
                      <a:pt x="867" y="434"/>
                    </a:cubicBezTo>
                    <a:cubicBezTo>
                      <a:pt x="867" y="200"/>
                      <a:pt x="667" y="0"/>
                      <a:pt x="46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05" name="Google Shape;15505;p43"/>
              <p:cNvSpPr/>
              <p:nvPr/>
            </p:nvSpPr>
            <p:spPr>
              <a:xfrm>
                <a:off x="2198273" y="1931400"/>
                <a:ext cx="744439" cy="1703510"/>
              </a:xfrm>
              <a:custGeom>
                <a:rect b="b" l="l" r="r" t="t"/>
                <a:pathLst>
                  <a:path extrusionOk="0" h="79464" w="34726">
                    <a:moveTo>
                      <a:pt x="16529" y="924"/>
                    </a:moveTo>
                    <a:cubicBezTo>
                      <a:pt x="17637" y="924"/>
                      <a:pt x="18713" y="1469"/>
                      <a:pt x="19548" y="2746"/>
                    </a:cubicBezTo>
                    <a:cubicBezTo>
                      <a:pt x="19649" y="2908"/>
                      <a:pt x="19799" y="2996"/>
                      <a:pt x="19960" y="2996"/>
                    </a:cubicBezTo>
                    <a:cubicBezTo>
                      <a:pt x="20066" y="2996"/>
                      <a:pt x="20176" y="2959"/>
                      <a:pt x="20282" y="2880"/>
                    </a:cubicBezTo>
                    <a:cubicBezTo>
                      <a:pt x="21007" y="2256"/>
                      <a:pt x="21805" y="1968"/>
                      <a:pt x="22576" y="1968"/>
                    </a:cubicBezTo>
                    <a:cubicBezTo>
                      <a:pt x="23826" y="1968"/>
                      <a:pt x="25005" y="2727"/>
                      <a:pt x="25685" y="4047"/>
                    </a:cubicBezTo>
                    <a:cubicBezTo>
                      <a:pt x="25774" y="4224"/>
                      <a:pt x="25908" y="4297"/>
                      <a:pt x="26042" y="4297"/>
                    </a:cubicBezTo>
                    <a:cubicBezTo>
                      <a:pt x="26210" y="4297"/>
                      <a:pt x="26378" y="4181"/>
                      <a:pt x="26453" y="4014"/>
                    </a:cubicBezTo>
                    <a:cubicBezTo>
                      <a:pt x="27065" y="3498"/>
                      <a:pt x="27771" y="3045"/>
                      <a:pt x="28570" y="3045"/>
                    </a:cubicBezTo>
                    <a:cubicBezTo>
                      <a:pt x="28598" y="3045"/>
                      <a:pt x="28626" y="3045"/>
                      <a:pt x="28654" y="3047"/>
                    </a:cubicBezTo>
                    <a:cubicBezTo>
                      <a:pt x="29788" y="3080"/>
                      <a:pt x="30155" y="3847"/>
                      <a:pt x="30822" y="4548"/>
                    </a:cubicBezTo>
                    <a:cubicBezTo>
                      <a:pt x="31089" y="4848"/>
                      <a:pt x="31189" y="4948"/>
                      <a:pt x="31523" y="5048"/>
                    </a:cubicBezTo>
                    <a:cubicBezTo>
                      <a:pt x="31756" y="5148"/>
                      <a:pt x="32023" y="5081"/>
                      <a:pt x="32223" y="5148"/>
                    </a:cubicBezTo>
                    <a:cubicBezTo>
                      <a:pt x="32272" y="5142"/>
                      <a:pt x="32319" y="5139"/>
                      <a:pt x="32363" y="5139"/>
                    </a:cubicBezTo>
                    <a:cubicBezTo>
                      <a:pt x="32804" y="5139"/>
                      <a:pt x="33027" y="5439"/>
                      <a:pt x="33057" y="6015"/>
                    </a:cubicBezTo>
                    <a:cubicBezTo>
                      <a:pt x="33458" y="6382"/>
                      <a:pt x="33591" y="6816"/>
                      <a:pt x="33524" y="7316"/>
                    </a:cubicBezTo>
                    <a:cubicBezTo>
                      <a:pt x="33524" y="7350"/>
                      <a:pt x="33524" y="7416"/>
                      <a:pt x="33558" y="7450"/>
                    </a:cubicBezTo>
                    <a:cubicBezTo>
                      <a:pt x="32023" y="8417"/>
                      <a:pt x="30255" y="9151"/>
                      <a:pt x="28454" y="9518"/>
                    </a:cubicBezTo>
                    <a:cubicBezTo>
                      <a:pt x="26986" y="9851"/>
                      <a:pt x="25485" y="9685"/>
                      <a:pt x="24018" y="9818"/>
                    </a:cubicBezTo>
                    <a:lnTo>
                      <a:pt x="24018" y="9818"/>
                    </a:lnTo>
                    <a:cubicBezTo>
                      <a:pt x="24151" y="9618"/>
                      <a:pt x="24318" y="9384"/>
                      <a:pt x="24451" y="9151"/>
                    </a:cubicBezTo>
                    <a:cubicBezTo>
                      <a:pt x="24590" y="8919"/>
                      <a:pt x="24408" y="8720"/>
                      <a:pt x="24205" y="8720"/>
                    </a:cubicBezTo>
                    <a:cubicBezTo>
                      <a:pt x="24116" y="8720"/>
                      <a:pt x="24022" y="8759"/>
                      <a:pt x="23951" y="8851"/>
                    </a:cubicBezTo>
                    <a:cubicBezTo>
                      <a:pt x="23150" y="9918"/>
                      <a:pt x="22917" y="10418"/>
                      <a:pt x="21282" y="10418"/>
                    </a:cubicBezTo>
                    <a:cubicBezTo>
                      <a:pt x="21251" y="10421"/>
                      <a:pt x="21221" y="10422"/>
                      <a:pt x="21193" y="10422"/>
                    </a:cubicBezTo>
                    <a:cubicBezTo>
                      <a:pt x="20853" y="10422"/>
                      <a:pt x="20717" y="10273"/>
                      <a:pt x="20364" y="10273"/>
                    </a:cubicBezTo>
                    <a:cubicBezTo>
                      <a:pt x="20309" y="10273"/>
                      <a:pt x="20249" y="10277"/>
                      <a:pt x="20181" y="10285"/>
                    </a:cubicBezTo>
                    <a:cubicBezTo>
                      <a:pt x="19815" y="10318"/>
                      <a:pt x="19781" y="10452"/>
                      <a:pt x="19448" y="10585"/>
                    </a:cubicBezTo>
                    <a:cubicBezTo>
                      <a:pt x="19314" y="10652"/>
                      <a:pt x="19214" y="10752"/>
                      <a:pt x="19081" y="10852"/>
                    </a:cubicBezTo>
                    <a:cubicBezTo>
                      <a:pt x="19039" y="10854"/>
                      <a:pt x="18998" y="10854"/>
                      <a:pt x="18957" y="10854"/>
                    </a:cubicBezTo>
                    <a:cubicBezTo>
                      <a:pt x="18025" y="10854"/>
                      <a:pt x="17395" y="10489"/>
                      <a:pt x="16979" y="9818"/>
                    </a:cubicBezTo>
                    <a:cubicBezTo>
                      <a:pt x="16940" y="9753"/>
                      <a:pt x="16881" y="9724"/>
                      <a:pt x="16825" y="9724"/>
                    </a:cubicBezTo>
                    <a:cubicBezTo>
                      <a:pt x="16738" y="9724"/>
                      <a:pt x="16659" y="9796"/>
                      <a:pt x="16679" y="9918"/>
                    </a:cubicBezTo>
                    <a:cubicBezTo>
                      <a:pt x="16746" y="10118"/>
                      <a:pt x="16779" y="10285"/>
                      <a:pt x="16846" y="10452"/>
                    </a:cubicBezTo>
                    <a:cubicBezTo>
                      <a:pt x="14077" y="10385"/>
                      <a:pt x="11442" y="10452"/>
                      <a:pt x="8707" y="9885"/>
                    </a:cubicBezTo>
                    <a:cubicBezTo>
                      <a:pt x="6071" y="9284"/>
                      <a:pt x="3503" y="8317"/>
                      <a:pt x="1068" y="7183"/>
                    </a:cubicBezTo>
                    <a:cubicBezTo>
                      <a:pt x="1034" y="7149"/>
                      <a:pt x="968" y="7149"/>
                      <a:pt x="934" y="7116"/>
                    </a:cubicBezTo>
                    <a:cubicBezTo>
                      <a:pt x="868" y="7083"/>
                      <a:pt x="801" y="7083"/>
                      <a:pt x="701" y="7049"/>
                    </a:cubicBezTo>
                    <a:cubicBezTo>
                      <a:pt x="1034" y="6115"/>
                      <a:pt x="1201" y="5248"/>
                      <a:pt x="2235" y="4981"/>
                    </a:cubicBezTo>
                    <a:cubicBezTo>
                      <a:pt x="2669" y="4881"/>
                      <a:pt x="3136" y="4915"/>
                      <a:pt x="3536" y="4748"/>
                    </a:cubicBezTo>
                    <a:cubicBezTo>
                      <a:pt x="3870" y="4581"/>
                      <a:pt x="4070" y="4314"/>
                      <a:pt x="4303" y="4047"/>
                    </a:cubicBezTo>
                    <a:cubicBezTo>
                      <a:pt x="4886" y="3382"/>
                      <a:pt x="5468" y="2924"/>
                      <a:pt x="6115" y="2924"/>
                    </a:cubicBezTo>
                    <a:cubicBezTo>
                      <a:pt x="6506" y="2924"/>
                      <a:pt x="6920" y="3091"/>
                      <a:pt x="7372" y="3480"/>
                    </a:cubicBezTo>
                    <a:cubicBezTo>
                      <a:pt x="6972" y="4081"/>
                      <a:pt x="6739" y="4814"/>
                      <a:pt x="6739" y="5648"/>
                    </a:cubicBezTo>
                    <a:cubicBezTo>
                      <a:pt x="6739" y="5723"/>
                      <a:pt x="6802" y="5767"/>
                      <a:pt x="6863" y="5767"/>
                    </a:cubicBezTo>
                    <a:cubicBezTo>
                      <a:pt x="6911" y="5767"/>
                      <a:pt x="6957" y="5740"/>
                      <a:pt x="6972" y="5682"/>
                    </a:cubicBezTo>
                    <a:cubicBezTo>
                      <a:pt x="7632" y="3701"/>
                      <a:pt x="9066" y="2571"/>
                      <a:pt x="10860" y="2571"/>
                    </a:cubicBezTo>
                    <a:cubicBezTo>
                      <a:pt x="11423" y="2571"/>
                      <a:pt x="12022" y="2682"/>
                      <a:pt x="12643" y="2913"/>
                    </a:cubicBezTo>
                    <a:cubicBezTo>
                      <a:pt x="12694" y="2936"/>
                      <a:pt x="12743" y="2946"/>
                      <a:pt x="12791" y="2946"/>
                    </a:cubicBezTo>
                    <a:cubicBezTo>
                      <a:pt x="13026" y="2946"/>
                      <a:pt x="13210" y="2701"/>
                      <a:pt x="13210" y="2479"/>
                    </a:cubicBezTo>
                    <a:cubicBezTo>
                      <a:pt x="14195" y="1511"/>
                      <a:pt x="15379" y="924"/>
                      <a:pt x="16529" y="924"/>
                    </a:cubicBezTo>
                    <a:close/>
                    <a:moveTo>
                      <a:pt x="1235" y="7750"/>
                    </a:moveTo>
                    <a:cubicBezTo>
                      <a:pt x="4739" y="9999"/>
                      <a:pt x="9349" y="11469"/>
                      <a:pt x="13685" y="11469"/>
                    </a:cubicBezTo>
                    <a:cubicBezTo>
                      <a:pt x="14880" y="11469"/>
                      <a:pt x="16055" y="11357"/>
                      <a:pt x="17179" y="11119"/>
                    </a:cubicBezTo>
                    <a:cubicBezTo>
                      <a:pt x="17313" y="11352"/>
                      <a:pt x="17546" y="11553"/>
                      <a:pt x="17780" y="11719"/>
                    </a:cubicBezTo>
                    <a:cubicBezTo>
                      <a:pt x="18041" y="11850"/>
                      <a:pt x="18255" y="11902"/>
                      <a:pt x="18451" y="11902"/>
                    </a:cubicBezTo>
                    <a:cubicBezTo>
                      <a:pt x="18855" y="11902"/>
                      <a:pt x="19175" y="11677"/>
                      <a:pt x="19648" y="11453"/>
                    </a:cubicBezTo>
                    <a:cubicBezTo>
                      <a:pt x="20348" y="11119"/>
                      <a:pt x="20949" y="11219"/>
                      <a:pt x="21649" y="11152"/>
                    </a:cubicBezTo>
                    <a:cubicBezTo>
                      <a:pt x="22049" y="11119"/>
                      <a:pt x="22250" y="11152"/>
                      <a:pt x="22617" y="10986"/>
                    </a:cubicBezTo>
                    <a:cubicBezTo>
                      <a:pt x="22983" y="10852"/>
                      <a:pt x="23284" y="10619"/>
                      <a:pt x="23584" y="10352"/>
                    </a:cubicBezTo>
                    <a:cubicBezTo>
                      <a:pt x="24376" y="10674"/>
                      <a:pt x="25228" y="10814"/>
                      <a:pt x="26102" y="10814"/>
                    </a:cubicBezTo>
                    <a:cubicBezTo>
                      <a:pt x="28578" y="10814"/>
                      <a:pt x="31236" y="9690"/>
                      <a:pt x="33257" y="8384"/>
                    </a:cubicBezTo>
                    <a:cubicBezTo>
                      <a:pt x="33291" y="8550"/>
                      <a:pt x="33391" y="8717"/>
                      <a:pt x="33558" y="8817"/>
                    </a:cubicBezTo>
                    <a:cubicBezTo>
                      <a:pt x="32123" y="14188"/>
                      <a:pt x="31323" y="19792"/>
                      <a:pt x="30255" y="25229"/>
                    </a:cubicBezTo>
                    <a:cubicBezTo>
                      <a:pt x="29188" y="30700"/>
                      <a:pt x="28120" y="36170"/>
                      <a:pt x="27320" y="41708"/>
                    </a:cubicBezTo>
                    <a:cubicBezTo>
                      <a:pt x="25685" y="52649"/>
                      <a:pt x="25152" y="63857"/>
                      <a:pt x="27687" y="74698"/>
                    </a:cubicBezTo>
                    <a:cubicBezTo>
                      <a:pt x="24719" y="76993"/>
                      <a:pt x="21077" y="78333"/>
                      <a:pt x="17302" y="78333"/>
                    </a:cubicBezTo>
                    <a:cubicBezTo>
                      <a:pt x="16962" y="78333"/>
                      <a:pt x="16621" y="78322"/>
                      <a:pt x="16279" y="78300"/>
                    </a:cubicBezTo>
                    <a:cubicBezTo>
                      <a:pt x="14211" y="78200"/>
                      <a:pt x="12209" y="77667"/>
                      <a:pt x="10308" y="76833"/>
                    </a:cubicBezTo>
                    <a:cubicBezTo>
                      <a:pt x="8640" y="76065"/>
                      <a:pt x="7272" y="74865"/>
                      <a:pt x="5671" y="74031"/>
                    </a:cubicBezTo>
                    <a:cubicBezTo>
                      <a:pt x="5771" y="73964"/>
                      <a:pt x="5871" y="73864"/>
                      <a:pt x="5905" y="73730"/>
                    </a:cubicBezTo>
                    <a:cubicBezTo>
                      <a:pt x="9440" y="63323"/>
                      <a:pt x="9907" y="52148"/>
                      <a:pt x="8640" y="41274"/>
                    </a:cubicBezTo>
                    <a:cubicBezTo>
                      <a:pt x="8006" y="35503"/>
                      <a:pt x="6872" y="29799"/>
                      <a:pt x="5438" y="24162"/>
                    </a:cubicBezTo>
                    <a:cubicBezTo>
                      <a:pt x="4137" y="18991"/>
                      <a:pt x="2936" y="13521"/>
                      <a:pt x="934" y="8550"/>
                    </a:cubicBezTo>
                    <a:cubicBezTo>
                      <a:pt x="1135" y="8450"/>
                      <a:pt x="1168" y="8217"/>
                      <a:pt x="1201" y="8017"/>
                    </a:cubicBezTo>
                    <a:cubicBezTo>
                      <a:pt x="1201" y="7917"/>
                      <a:pt x="1201" y="7850"/>
                      <a:pt x="1235" y="7750"/>
                    </a:cubicBezTo>
                    <a:close/>
                    <a:moveTo>
                      <a:pt x="16157" y="1"/>
                    </a:moveTo>
                    <a:cubicBezTo>
                      <a:pt x="14815" y="1"/>
                      <a:pt x="13516" y="607"/>
                      <a:pt x="12709" y="1979"/>
                    </a:cubicBezTo>
                    <a:cubicBezTo>
                      <a:pt x="12164" y="1722"/>
                      <a:pt x="11581" y="1603"/>
                      <a:pt x="11001" y="1603"/>
                    </a:cubicBezTo>
                    <a:cubicBezTo>
                      <a:pt x="9771" y="1603"/>
                      <a:pt x="8555" y="2140"/>
                      <a:pt x="7739" y="3047"/>
                    </a:cubicBezTo>
                    <a:cubicBezTo>
                      <a:pt x="7472" y="2479"/>
                      <a:pt x="6905" y="2213"/>
                      <a:pt x="6272" y="2179"/>
                    </a:cubicBezTo>
                    <a:cubicBezTo>
                      <a:pt x="6223" y="2176"/>
                      <a:pt x="6175" y="2174"/>
                      <a:pt x="6128" y="2174"/>
                    </a:cubicBezTo>
                    <a:cubicBezTo>
                      <a:pt x="5215" y="2174"/>
                      <a:pt x="4669" y="2774"/>
                      <a:pt x="4003" y="3313"/>
                    </a:cubicBezTo>
                    <a:cubicBezTo>
                      <a:pt x="3303" y="3914"/>
                      <a:pt x="2669" y="4014"/>
                      <a:pt x="1902" y="4247"/>
                    </a:cubicBezTo>
                    <a:cubicBezTo>
                      <a:pt x="1501" y="4347"/>
                      <a:pt x="1135" y="4581"/>
                      <a:pt x="834" y="4881"/>
                    </a:cubicBezTo>
                    <a:cubicBezTo>
                      <a:pt x="267" y="5482"/>
                      <a:pt x="0" y="6382"/>
                      <a:pt x="467" y="7083"/>
                    </a:cubicBezTo>
                    <a:cubicBezTo>
                      <a:pt x="401" y="7149"/>
                      <a:pt x="434" y="7216"/>
                      <a:pt x="501" y="7283"/>
                    </a:cubicBezTo>
                    <a:cubicBezTo>
                      <a:pt x="534" y="7283"/>
                      <a:pt x="567" y="7316"/>
                      <a:pt x="601" y="7350"/>
                    </a:cubicBezTo>
                    <a:cubicBezTo>
                      <a:pt x="534" y="7383"/>
                      <a:pt x="501" y="7450"/>
                      <a:pt x="501" y="7550"/>
                    </a:cubicBezTo>
                    <a:cubicBezTo>
                      <a:pt x="467" y="7650"/>
                      <a:pt x="434" y="7783"/>
                      <a:pt x="434" y="7917"/>
                    </a:cubicBezTo>
                    <a:cubicBezTo>
                      <a:pt x="401" y="7917"/>
                      <a:pt x="401" y="7950"/>
                      <a:pt x="401" y="7950"/>
                    </a:cubicBezTo>
                    <a:cubicBezTo>
                      <a:pt x="301" y="8017"/>
                      <a:pt x="234" y="8117"/>
                      <a:pt x="234" y="8250"/>
                    </a:cubicBezTo>
                    <a:cubicBezTo>
                      <a:pt x="1235" y="13687"/>
                      <a:pt x="3203" y="19025"/>
                      <a:pt x="4504" y="24395"/>
                    </a:cubicBezTo>
                    <a:cubicBezTo>
                      <a:pt x="5771" y="29666"/>
                      <a:pt x="6872" y="34969"/>
                      <a:pt x="7572" y="40340"/>
                    </a:cubicBezTo>
                    <a:cubicBezTo>
                      <a:pt x="8973" y="51448"/>
                      <a:pt x="8473" y="62756"/>
                      <a:pt x="4937" y="73430"/>
                    </a:cubicBezTo>
                    <a:cubicBezTo>
                      <a:pt x="4904" y="73597"/>
                      <a:pt x="4904" y="73730"/>
                      <a:pt x="4971" y="73831"/>
                    </a:cubicBezTo>
                    <a:cubicBezTo>
                      <a:pt x="4937" y="73864"/>
                      <a:pt x="4904" y="73931"/>
                      <a:pt x="4971" y="73997"/>
                    </a:cubicBezTo>
                    <a:cubicBezTo>
                      <a:pt x="6839" y="77600"/>
                      <a:pt x="12509" y="79201"/>
                      <a:pt x="16245" y="79435"/>
                    </a:cubicBezTo>
                    <a:cubicBezTo>
                      <a:pt x="16578" y="79454"/>
                      <a:pt x="16910" y="79463"/>
                      <a:pt x="17240" y="79463"/>
                    </a:cubicBezTo>
                    <a:cubicBezTo>
                      <a:pt x="21485" y="79463"/>
                      <a:pt x="25543" y="77893"/>
                      <a:pt x="28854" y="75232"/>
                    </a:cubicBezTo>
                    <a:cubicBezTo>
                      <a:pt x="28888" y="75198"/>
                      <a:pt x="28921" y="75165"/>
                      <a:pt x="28954" y="75131"/>
                    </a:cubicBezTo>
                    <a:cubicBezTo>
                      <a:pt x="28888" y="74898"/>
                      <a:pt x="28821" y="74631"/>
                      <a:pt x="28754" y="74364"/>
                    </a:cubicBezTo>
                    <a:cubicBezTo>
                      <a:pt x="28721" y="74364"/>
                      <a:pt x="28688" y="74331"/>
                      <a:pt x="28654" y="74298"/>
                    </a:cubicBezTo>
                    <a:cubicBezTo>
                      <a:pt x="26086" y="63456"/>
                      <a:pt x="26653" y="52282"/>
                      <a:pt x="28321" y="41307"/>
                    </a:cubicBezTo>
                    <a:cubicBezTo>
                      <a:pt x="29155" y="35637"/>
                      <a:pt x="30289" y="29966"/>
                      <a:pt x="31389" y="24328"/>
                    </a:cubicBezTo>
                    <a:cubicBezTo>
                      <a:pt x="32390" y="19091"/>
                      <a:pt x="33658" y="13788"/>
                      <a:pt x="34258" y="8484"/>
                    </a:cubicBezTo>
                    <a:cubicBezTo>
                      <a:pt x="34258" y="8350"/>
                      <a:pt x="34191" y="8250"/>
                      <a:pt x="34091" y="8217"/>
                    </a:cubicBezTo>
                    <a:cubicBezTo>
                      <a:pt x="34058" y="8150"/>
                      <a:pt x="34058" y="8083"/>
                      <a:pt x="34058" y="8017"/>
                    </a:cubicBezTo>
                    <a:cubicBezTo>
                      <a:pt x="34025" y="7950"/>
                      <a:pt x="34025" y="7917"/>
                      <a:pt x="34025" y="7883"/>
                    </a:cubicBezTo>
                    <a:cubicBezTo>
                      <a:pt x="34058" y="7850"/>
                      <a:pt x="34125" y="7817"/>
                      <a:pt x="34191" y="7750"/>
                    </a:cubicBezTo>
                    <a:cubicBezTo>
                      <a:pt x="34358" y="7650"/>
                      <a:pt x="34325" y="7483"/>
                      <a:pt x="34225" y="7350"/>
                    </a:cubicBezTo>
                    <a:cubicBezTo>
                      <a:pt x="34725" y="6582"/>
                      <a:pt x="34525" y="5548"/>
                      <a:pt x="33858" y="4881"/>
                    </a:cubicBezTo>
                    <a:cubicBezTo>
                      <a:pt x="33424" y="4414"/>
                      <a:pt x="32991" y="4381"/>
                      <a:pt x="32424" y="4214"/>
                    </a:cubicBezTo>
                    <a:cubicBezTo>
                      <a:pt x="31490" y="3880"/>
                      <a:pt x="31423" y="3547"/>
                      <a:pt x="30856" y="3013"/>
                    </a:cubicBezTo>
                    <a:cubicBezTo>
                      <a:pt x="30254" y="2441"/>
                      <a:pt x="29481" y="2161"/>
                      <a:pt x="28724" y="2161"/>
                    </a:cubicBezTo>
                    <a:cubicBezTo>
                      <a:pt x="27802" y="2161"/>
                      <a:pt x="26902" y="2575"/>
                      <a:pt x="26353" y="3380"/>
                    </a:cubicBezTo>
                    <a:cubicBezTo>
                      <a:pt x="25602" y="1816"/>
                      <a:pt x="24174" y="1035"/>
                      <a:pt x="22679" y="1035"/>
                    </a:cubicBezTo>
                    <a:cubicBezTo>
                      <a:pt x="21782" y="1035"/>
                      <a:pt x="20861" y="1316"/>
                      <a:pt x="20048" y="1879"/>
                    </a:cubicBezTo>
                    <a:cubicBezTo>
                      <a:pt x="19067" y="691"/>
                      <a:pt x="17588" y="1"/>
                      <a:pt x="1615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06" name="Google Shape;15506;p43"/>
              <p:cNvSpPr/>
              <p:nvPr/>
            </p:nvSpPr>
            <p:spPr>
              <a:xfrm>
                <a:off x="2321995" y="2218185"/>
                <a:ext cx="57946" cy="122129"/>
              </a:xfrm>
              <a:custGeom>
                <a:rect b="b" l="l" r="r" t="t"/>
                <a:pathLst>
                  <a:path extrusionOk="0" h="5697" w="2703">
                    <a:moveTo>
                      <a:pt x="753" y="643"/>
                    </a:moveTo>
                    <a:cubicBezTo>
                      <a:pt x="1529" y="643"/>
                      <a:pt x="1708" y="2571"/>
                      <a:pt x="1801" y="2912"/>
                    </a:cubicBezTo>
                    <a:cubicBezTo>
                      <a:pt x="1835" y="3179"/>
                      <a:pt x="2035" y="3579"/>
                      <a:pt x="2002" y="3846"/>
                    </a:cubicBezTo>
                    <a:cubicBezTo>
                      <a:pt x="2135" y="4147"/>
                      <a:pt x="2035" y="4380"/>
                      <a:pt x="1601" y="4480"/>
                    </a:cubicBezTo>
                    <a:cubicBezTo>
                      <a:pt x="1442" y="4710"/>
                      <a:pt x="1321" y="4827"/>
                      <a:pt x="1246" y="4827"/>
                    </a:cubicBezTo>
                    <a:cubicBezTo>
                      <a:pt x="1181" y="4827"/>
                      <a:pt x="1152" y="4735"/>
                      <a:pt x="1168" y="4547"/>
                    </a:cubicBezTo>
                    <a:cubicBezTo>
                      <a:pt x="901" y="4280"/>
                      <a:pt x="934" y="3012"/>
                      <a:pt x="901" y="2612"/>
                    </a:cubicBezTo>
                    <a:cubicBezTo>
                      <a:pt x="801" y="1978"/>
                      <a:pt x="734" y="1311"/>
                      <a:pt x="567" y="677"/>
                    </a:cubicBezTo>
                    <a:cubicBezTo>
                      <a:pt x="633" y="654"/>
                      <a:pt x="694" y="643"/>
                      <a:pt x="753" y="643"/>
                    </a:cubicBezTo>
                    <a:close/>
                    <a:moveTo>
                      <a:pt x="753" y="0"/>
                    </a:moveTo>
                    <a:cubicBezTo>
                      <a:pt x="590" y="0"/>
                      <a:pt x="425" y="54"/>
                      <a:pt x="267" y="177"/>
                    </a:cubicBezTo>
                    <a:cubicBezTo>
                      <a:pt x="200" y="177"/>
                      <a:pt x="167" y="244"/>
                      <a:pt x="134" y="310"/>
                    </a:cubicBezTo>
                    <a:cubicBezTo>
                      <a:pt x="134" y="310"/>
                      <a:pt x="100" y="344"/>
                      <a:pt x="100" y="377"/>
                    </a:cubicBezTo>
                    <a:cubicBezTo>
                      <a:pt x="0" y="477"/>
                      <a:pt x="67" y="611"/>
                      <a:pt x="167" y="677"/>
                    </a:cubicBezTo>
                    <a:cubicBezTo>
                      <a:pt x="200" y="1511"/>
                      <a:pt x="334" y="2312"/>
                      <a:pt x="434" y="3112"/>
                    </a:cubicBezTo>
                    <a:cubicBezTo>
                      <a:pt x="534" y="3746"/>
                      <a:pt x="534" y="4580"/>
                      <a:pt x="801" y="5181"/>
                    </a:cubicBezTo>
                    <a:cubicBezTo>
                      <a:pt x="970" y="5535"/>
                      <a:pt x="1260" y="5697"/>
                      <a:pt x="1559" y="5697"/>
                    </a:cubicBezTo>
                    <a:cubicBezTo>
                      <a:pt x="1909" y="5697"/>
                      <a:pt x="2271" y="5476"/>
                      <a:pt x="2469" y="5081"/>
                    </a:cubicBezTo>
                    <a:cubicBezTo>
                      <a:pt x="2702" y="4547"/>
                      <a:pt x="2502" y="3880"/>
                      <a:pt x="2369" y="3346"/>
                    </a:cubicBezTo>
                    <a:cubicBezTo>
                      <a:pt x="2202" y="2579"/>
                      <a:pt x="2135" y="1678"/>
                      <a:pt x="1835" y="911"/>
                    </a:cubicBezTo>
                    <a:cubicBezTo>
                      <a:pt x="1638" y="419"/>
                      <a:pt x="1206" y="0"/>
                      <a:pt x="75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07" name="Google Shape;15507;p43"/>
              <p:cNvSpPr/>
              <p:nvPr/>
            </p:nvSpPr>
            <p:spPr>
              <a:xfrm>
                <a:off x="2349887" y="2362274"/>
                <a:ext cx="50785" cy="72995"/>
              </a:xfrm>
              <a:custGeom>
                <a:rect b="b" l="l" r="r" t="t"/>
                <a:pathLst>
                  <a:path extrusionOk="0" h="3405" w="2369">
                    <a:moveTo>
                      <a:pt x="1201" y="561"/>
                    </a:moveTo>
                    <a:cubicBezTo>
                      <a:pt x="1501" y="1262"/>
                      <a:pt x="2068" y="2496"/>
                      <a:pt x="1168" y="2796"/>
                    </a:cubicBezTo>
                    <a:cubicBezTo>
                      <a:pt x="967" y="2062"/>
                      <a:pt x="767" y="1295"/>
                      <a:pt x="567" y="561"/>
                    </a:cubicBezTo>
                    <a:close/>
                    <a:moveTo>
                      <a:pt x="1211" y="0"/>
                    </a:moveTo>
                    <a:cubicBezTo>
                      <a:pt x="868" y="0"/>
                      <a:pt x="426" y="147"/>
                      <a:pt x="167" y="194"/>
                    </a:cubicBezTo>
                    <a:cubicBezTo>
                      <a:pt x="33" y="228"/>
                      <a:pt x="0" y="361"/>
                      <a:pt x="67" y="461"/>
                    </a:cubicBezTo>
                    <a:cubicBezTo>
                      <a:pt x="33" y="494"/>
                      <a:pt x="33" y="561"/>
                      <a:pt x="33" y="628"/>
                    </a:cubicBezTo>
                    <a:cubicBezTo>
                      <a:pt x="267" y="1462"/>
                      <a:pt x="467" y="2329"/>
                      <a:pt x="701" y="3196"/>
                    </a:cubicBezTo>
                    <a:cubicBezTo>
                      <a:pt x="728" y="3335"/>
                      <a:pt x="849" y="3405"/>
                      <a:pt x="965" y="3405"/>
                    </a:cubicBezTo>
                    <a:cubicBezTo>
                      <a:pt x="989" y="3405"/>
                      <a:pt x="1012" y="3402"/>
                      <a:pt x="1034" y="3396"/>
                    </a:cubicBezTo>
                    <a:cubicBezTo>
                      <a:pt x="1901" y="3296"/>
                      <a:pt x="2368" y="2362"/>
                      <a:pt x="2235" y="1562"/>
                    </a:cubicBezTo>
                    <a:cubicBezTo>
                      <a:pt x="2168" y="1128"/>
                      <a:pt x="1935" y="361"/>
                      <a:pt x="1568" y="94"/>
                    </a:cubicBezTo>
                    <a:cubicBezTo>
                      <a:pt x="1480" y="26"/>
                      <a:pt x="1354" y="0"/>
                      <a:pt x="121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08" name="Google Shape;15508;p43"/>
              <p:cNvSpPr/>
              <p:nvPr/>
            </p:nvSpPr>
            <p:spPr>
              <a:xfrm>
                <a:off x="2366330" y="2523835"/>
                <a:ext cx="436232" cy="996072"/>
              </a:xfrm>
              <a:custGeom>
                <a:rect b="b" l="l" r="r" t="t"/>
                <a:pathLst>
                  <a:path extrusionOk="0" h="46464" w="20349">
                    <a:moveTo>
                      <a:pt x="567" y="497"/>
                    </a:moveTo>
                    <a:lnTo>
                      <a:pt x="567" y="497"/>
                    </a:lnTo>
                    <a:cubicBezTo>
                      <a:pt x="3469" y="1465"/>
                      <a:pt x="6872" y="1631"/>
                      <a:pt x="9874" y="1765"/>
                    </a:cubicBezTo>
                    <a:cubicBezTo>
                      <a:pt x="10549" y="1792"/>
                      <a:pt x="11222" y="1806"/>
                      <a:pt x="11894" y="1806"/>
                    </a:cubicBezTo>
                    <a:cubicBezTo>
                      <a:pt x="14479" y="1806"/>
                      <a:pt x="17047" y="1609"/>
                      <a:pt x="19614" y="1264"/>
                    </a:cubicBezTo>
                    <a:lnTo>
                      <a:pt x="19614" y="1264"/>
                    </a:lnTo>
                    <a:cubicBezTo>
                      <a:pt x="18547" y="4333"/>
                      <a:pt x="18213" y="7869"/>
                      <a:pt x="17746" y="11105"/>
                    </a:cubicBezTo>
                    <a:cubicBezTo>
                      <a:pt x="17246" y="14807"/>
                      <a:pt x="16879" y="18510"/>
                      <a:pt x="16646" y="22246"/>
                    </a:cubicBezTo>
                    <a:cubicBezTo>
                      <a:pt x="16245" y="29384"/>
                      <a:pt x="16345" y="36590"/>
                      <a:pt x="17146" y="43695"/>
                    </a:cubicBezTo>
                    <a:cubicBezTo>
                      <a:pt x="14931" y="44802"/>
                      <a:pt x="12512" y="45400"/>
                      <a:pt x="10046" y="45400"/>
                    </a:cubicBezTo>
                    <a:cubicBezTo>
                      <a:pt x="9689" y="45400"/>
                      <a:pt x="9332" y="45388"/>
                      <a:pt x="8973" y="45363"/>
                    </a:cubicBezTo>
                    <a:cubicBezTo>
                      <a:pt x="7506" y="45263"/>
                      <a:pt x="6105" y="44962"/>
                      <a:pt x="4737" y="44495"/>
                    </a:cubicBezTo>
                    <a:cubicBezTo>
                      <a:pt x="3570" y="44128"/>
                      <a:pt x="2535" y="43461"/>
                      <a:pt x="1368" y="43128"/>
                    </a:cubicBezTo>
                    <a:cubicBezTo>
                      <a:pt x="3203" y="36089"/>
                      <a:pt x="3770" y="28551"/>
                      <a:pt x="3636" y="21279"/>
                    </a:cubicBezTo>
                    <a:cubicBezTo>
                      <a:pt x="3536" y="17743"/>
                      <a:pt x="3269" y="14240"/>
                      <a:pt x="2769" y="10738"/>
                    </a:cubicBezTo>
                    <a:cubicBezTo>
                      <a:pt x="2302" y="7369"/>
                      <a:pt x="1868" y="3666"/>
                      <a:pt x="567" y="497"/>
                    </a:cubicBezTo>
                    <a:close/>
                    <a:moveTo>
                      <a:pt x="282" y="0"/>
                    </a:moveTo>
                    <a:cubicBezTo>
                      <a:pt x="227" y="0"/>
                      <a:pt x="170" y="27"/>
                      <a:pt x="134" y="64"/>
                    </a:cubicBezTo>
                    <a:cubicBezTo>
                      <a:pt x="34" y="64"/>
                      <a:pt x="0" y="197"/>
                      <a:pt x="34" y="264"/>
                    </a:cubicBezTo>
                    <a:cubicBezTo>
                      <a:pt x="434" y="3833"/>
                      <a:pt x="1501" y="7369"/>
                      <a:pt x="2002" y="10938"/>
                    </a:cubicBezTo>
                    <a:cubicBezTo>
                      <a:pt x="2502" y="14474"/>
                      <a:pt x="2769" y="18043"/>
                      <a:pt x="2836" y="21646"/>
                    </a:cubicBezTo>
                    <a:cubicBezTo>
                      <a:pt x="2936" y="28917"/>
                      <a:pt x="1968" y="35956"/>
                      <a:pt x="601" y="43061"/>
                    </a:cubicBezTo>
                    <a:cubicBezTo>
                      <a:pt x="539" y="43370"/>
                      <a:pt x="793" y="43565"/>
                      <a:pt x="1043" y="43565"/>
                    </a:cubicBezTo>
                    <a:cubicBezTo>
                      <a:pt x="1062" y="43565"/>
                      <a:pt x="1082" y="43564"/>
                      <a:pt x="1101" y="43561"/>
                    </a:cubicBezTo>
                    <a:cubicBezTo>
                      <a:pt x="2836" y="45596"/>
                      <a:pt x="6405" y="46263"/>
                      <a:pt x="8940" y="46430"/>
                    </a:cubicBezTo>
                    <a:cubicBezTo>
                      <a:pt x="9285" y="46453"/>
                      <a:pt x="9631" y="46464"/>
                      <a:pt x="9975" y="46464"/>
                    </a:cubicBezTo>
                    <a:cubicBezTo>
                      <a:pt x="12695" y="46464"/>
                      <a:pt x="15386" y="45772"/>
                      <a:pt x="17813" y="44529"/>
                    </a:cubicBezTo>
                    <a:cubicBezTo>
                      <a:pt x="18080" y="44395"/>
                      <a:pt x="18147" y="44162"/>
                      <a:pt x="18080" y="43962"/>
                    </a:cubicBezTo>
                    <a:cubicBezTo>
                      <a:pt x="18080" y="43928"/>
                      <a:pt x="18080" y="43895"/>
                      <a:pt x="18080" y="43862"/>
                    </a:cubicBezTo>
                    <a:cubicBezTo>
                      <a:pt x="17479" y="36656"/>
                      <a:pt x="17179" y="29518"/>
                      <a:pt x="17613" y="22279"/>
                    </a:cubicBezTo>
                    <a:cubicBezTo>
                      <a:pt x="17780" y="18810"/>
                      <a:pt x="18113" y="15374"/>
                      <a:pt x="18580" y="11939"/>
                    </a:cubicBezTo>
                    <a:cubicBezTo>
                      <a:pt x="19081" y="8269"/>
                      <a:pt x="20115" y="4567"/>
                      <a:pt x="20348" y="897"/>
                    </a:cubicBezTo>
                    <a:cubicBezTo>
                      <a:pt x="20348" y="664"/>
                      <a:pt x="20181" y="597"/>
                      <a:pt x="20015" y="597"/>
                    </a:cubicBezTo>
                    <a:cubicBezTo>
                      <a:pt x="19955" y="478"/>
                      <a:pt x="19815" y="359"/>
                      <a:pt x="19619" y="359"/>
                    </a:cubicBezTo>
                    <a:cubicBezTo>
                      <a:pt x="19596" y="359"/>
                      <a:pt x="19572" y="360"/>
                      <a:pt x="19548" y="364"/>
                    </a:cubicBezTo>
                    <a:cubicBezTo>
                      <a:pt x="16629" y="772"/>
                      <a:pt x="13710" y="977"/>
                      <a:pt x="10769" y="977"/>
                    </a:cubicBezTo>
                    <a:cubicBezTo>
                      <a:pt x="10349" y="977"/>
                      <a:pt x="9928" y="972"/>
                      <a:pt x="9507" y="964"/>
                    </a:cubicBezTo>
                    <a:cubicBezTo>
                      <a:pt x="6438" y="897"/>
                      <a:pt x="3436" y="230"/>
                      <a:pt x="401" y="64"/>
                    </a:cubicBezTo>
                    <a:cubicBezTo>
                      <a:pt x="371" y="18"/>
                      <a:pt x="327" y="0"/>
                      <a:pt x="28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09" name="Google Shape;15509;p43"/>
              <p:cNvSpPr/>
              <p:nvPr/>
            </p:nvSpPr>
            <p:spPr>
              <a:xfrm>
                <a:off x="2363929" y="3510184"/>
                <a:ext cx="101099" cy="57238"/>
              </a:xfrm>
              <a:custGeom>
                <a:rect b="b" l="l" r="r" t="t"/>
                <a:pathLst>
                  <a:path extrusionOk="0" h="2670" w="4716">
                    <a:moveTo>
                      <a:pt x="219" y="1"/>
                    </a:moveTo>
                    <a:cubicBezTo>
                      <a:pt x="106" y="1"/>
                      <a:pt x="1" y="84"/>
                      <a:pt x="79" y="189"/>
                    </a:cubicBezTo>
                    <a:cubicBezTo>
                      <a:pt x="579" y="922"/>
                      <a:pt x="1313" y="1523"/>
                      <a:pt x="2080" y="1956"/>
                    </a:cubicBezTo>
                    <a:cubicBezTo>
                      <a:pt x="2670" y="2266"/>
                      <a:pt x="3426" y="2669"/>
                      <a:pt x="4108" y="2669"/>
                    </a:cubicBezTo>
                    <a:cubicBezTo>
                      <a:pt x="4236" y="2669"/>
                      <a:pt x="4361" y="2655"/>
                      <a:pt x="4482" y="2624"/>
                    </a:cubicBezTo>
                    <a:cubicBezTo>
                      <a:pt x="4682" y="2590"/>
                      <a:pt x="4716" y="2323"/>
                      <a:pt x="4549" y="2223"/>
                    </a:cubicBezTo>
                    <a:cubicBezTo>
                      <a:pt x="3915" y="1856"/>
                      <a:pt x="3148" y="1856"/>
                      <a:pt x="2447" y="1556"/>
                    </a:cubicBezTo>
                    <a:cubicBezTo>
                      <a:pt x="1647" y="1156"/>
                      <a:pt x="980" y="622"/>
                      <a:pt x="312" y="22"/>
                    </a:cubicBezTo>
                    <a:cubicBezTo>
                      <a:pt x="283" y="7"/>
                      <a:pt x="251" y="1"/>
                      <a:pt x="21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10" name="Google Shape;15510;p43"/>
              <p:cNvSpPr/>
              <p:nvPr/>
            </p:nvSpPr>
            <p:spPr>
              <a:xfrm>
                <a:off x="2485035" y="3560243"/>
                <a:ext cx="30763" cy="14770"/>
              </a:xfrm>
              <a:custGeom>
                <a:rect b="b" l="l" r="r" t="t"/>
                <a:pathLst>
                  <a:path extrusionOk="0" h="689" w="1435">
                    <a:moveTo>
                      <a:pt x="571" y="0"/>
                    </a:moveTo>
                    <a:cubicBezTo>
                      <a:pt x="420" y="0"/>
                      <a:pt x="274" y="26"/>
                      <a:pt x="134" y="88"/>
                    </a:cubicBezTo>
                    <a:cubicBezTo>
                      <a:pt x="34" y="122"/>
                      <a:pt x="1" y="322"/>
                      <a:pt x="101" y="389"/>
                    </a:cubicBezTo>
                    <a:cubicBezTo>
                      <a:pt x="334" y="589"/>
                      <a:pt x="668" y="656"/>
                      <a:pt x="968" y="689"/>
                    </a:cubicBezTo>
                    <a:cubicBezTo>
                      <a:pt x="1335" y="689"/>
                      <a:pt x="1435" y="155"/>
                      <a:pt x="1101" y="88"/>
                    </a:cubicBezTo>
                    <a:cubicBezTo>
                      <a:pt x="923" y="35"/>
                      <a:pt x="744" y="0"/>
                      <a:pt x="57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11" name="Google Shape;15511;p43"/>
              <p:cNvSpPr/>
              <p:nvPr/>
            </p:nvSpPr>
            <p:spPr>
              <a:xfrm>
                <a:off x="2528170" y="2700533"/>
                <a:ext cx="18222" cy="15649"/>
              </a:xfrm>
              <a:custGeom>
                <a:rect b="b" l="l" r="r" t="t"/>
                <a:pathLst>
                  <a:path extrusionOk="0" h="730" w="850">
                    <a:moveTo>
                      <a:pt x="408" y="0"/>
                    </a:moveTo>
                    <a:cubicBezTo>
                      <a:pt x="209" y="0"/>
                      <a:pt x="1" y="134"/>
                      <a:pt x="23" y="361"/>
                    </a:cubicBezTo>
                    <a:cubicBezTo>
                      <a:pt x="23" y="394"/>
                      <a:pt x="23" y="428"/>
                      <a:pt x="23" y="461"/>
                    </a:cubicBezTo>
                    <a:cubicBezTo>
                      <a:pt x="23" y="594"/>
                      <a:pt x="123" y="695"/>
                      <a:pt x="257" y="728"/>
                    </a:cubicBezTo>
                    <a:lnTo>
                      <a:pt x="357" y="728"/>
                    </a:lnTo>
                    <a:cubicBezTo>
                      <a:pt x="369" y="729"/>
                      <a:pt x="381" y="730"/>
                      <a:pt x="393" y="730"/>
                    </a:cubicBezTo>
                    <a:cubicBezTo>
                      <a:pt x="702" y="730"/>
                      <a:pt x="850" y="319"/>
                      <a:pt x="657" y="94"/>
                    </a:cubicBezTo>
                    <a:cubicBezTo>
                      <a:pt x="593" y="30"/>
                      <a:pt x="501" y="0"/>
                      <a:pt x="40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12" name="Google Shape;15512;p43"/>
              <p:cNvSpPr/>
              <p:nvPr/>
            </p:nvSpPr>
            <p:spPr>
              <a:xfrm>
                <a:off x="2490759" y="2646036"/>
                <a:ext cx="26861" cy="19358"/>
              </a:xfrm>
              <a:custGeom>
                <a:rect b="b" l="l" r="r" t="t"/>
                <a:pathLst>
                  <a:path extrusionOk="0" h="903" w="1253">
                    <a:moveTo>
                      <a:pt x="434" y="1"/>
                    </a:moveTo>
                    <a:cubicBezTo>
                      <a:pt x="34" y="1"/>
                      <a:pt x="0" y="868"/>
                      <a:pt x="401" y="902"/>
                    </a:cubicBezTo>
                    <a:cubicBezTo>
                      <a:pt x="416" y="902"/>
                      <a:pt x="431" y="902"/>
                      <a:pt x="445" y="902"/>
                    </a:cubicBezTo>
                    <a:cubicBezTo>
                      <a:pt x="1236" y="902"/>
                      <a:pt x="1253" y="34"/>
                      <a:pt x="43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13" name="Google Shape;15513;p43"/>
              <p:cNvSpPr/>
              <p:nvPr/>
            </p:nvSpPr>
            <p:spPr>
              <a:xfrm>
                <a:off x="2626637" y="2622517"/>
                <a:ext cx="25039" cy="24267"/>
              </a:xfrm>
              <a:custGeom>
                <a:rect b="b" l="l" r="r" t="t"/>
                <a:pathLst>
                  <a:path extrusionOk="0" h="1132" w="1168">
                    <a:moveTo>
                      <a:pt x="583" y="1"/>
                    </a:moveTo>
                    <a:cubicBezTo>
                      <a:pt x="480" y="1"/>
                      <a:pt x="381" y="34"/>
                      <a:pt x="334" y="97"/>
                    </a:cubicBezTo>
                    <a:cubicBezTo>
                      <a:pt x="334" y="97"/>
                      <a:pt x="301" y="131"/>
                      <a:pt x="301" y="131"/>
                    </a:cubicBezTo>
                    <a:cubicBezTo>
                      <a:pt x="134" y="231"/>
                      <a:pt x="0" y="464"/>
                      <a:pt x="67" y="664"/>
                    </a:cubicBezTo>
                    <a:cubicBezTo>
                      <a:pt x="100" y="698"/>
                      <a:pt x="100" y="731"/>
                      <a:pt x="100" y="764"/>
                    </a:cubicBezTo>
                    <a:cubicBezTo>
                      <a:pt x="170" y="1006"/>
                      <a:pt x="382" y="1132"/>
                      <a:pt x="593" y="1132"/>
                    </a:cubicBezTo>
                    <a:cubicBezTo>
                      <a:pt x="791" y="1132"/>
                      <a:pt x="987" y="1023"/>
                      <a:pt x="1068" y="798"/>
                    </a:cubicBezTo>
                    <a:cubicBezTo>
                      <a:pt x="1068" y="764"/>
                      <a:pt x="1068" y="731"/>
                      <a:pt x="1101" y="698"/>
                    </a:cubicBezTo>
                    <a:cubicBezTo>
                      <a:pt x="1168" y="497"/>
                      <a:pt x="1068" y="264"/>
                      <a:pt x="901" y="131"/>
                    </a:cubicBezTo>
                    <a:lnTo>
                      <a:pt x="868" y="131"/>
                    </a:lnTo>
                    <a:cubicBezTo>
                      <a:pt x="815" y="42"/>
                      <a:pt x="697" y="1"/>
                      <a:pt x="58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14" name="Google Shape;15514;p43"/>
              <p:cNvSpPr/>
              <p:nvPr/>
            </p:nvSpPr>
            <p:spPr>
              <a:xfrm>
                <a:off x="2521502" y="2817673"/>
                <a:ext cx="26926" cy="22209"/>
              </a:xfrm>
              <a:custGeom>
                <a:rect b="b" l="l" r="r" t="t"/>
                <a:pathLst>
                  <a:path extrusionOk="0" h="1036" w="1256">
                    <a:moveTo>
                      <a:pt x="434" y="1"/>
                    </a:moveTo>
                    <a:cubicBezTo>
                      <a:pt x="34" y="1"/>
                      <a:pt x="1" y="1035"/>
                      <a:pt x="401" y="1035"/>
                    </a:cubicBezTo>
                    <a:cubicBezTo>
                      <a:pt x="414" y="1035"/>
                      <a:pt x="427" y="1035"/>
                      <a:pt x="440" y="1035"/>
                    </a:cubicBezTo>
                    <a:cubicBezTo>
                      <a:pt x="1236" y="1035"/>
                      <a:pt x="1255" y="33"/>
                      <a:pt x="43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15" name="Google Shape;15515;p43"/>
              <p:cNvSpPr/>
              <p:nvPr/>
            </p:nvSpPr>
            <p:spPr>
              <a:xfrm>
                <a:off x="2626637" y="2854226"/>
                <a:ext cx="23538" cy="21673"/>
              </a:xfrm>
              <a:custGeom>
                <a:rect b="b" l="l" r="r" t="t"/>
                <a:pathLst>
                  <a:path extrusionOk="0" h="1011" w="1098">
                    <a:moveTo>
                      <a:pt x="581" y="0"/>
                    </a:moveTo>
                    <a:cubicBezTo>
                      <a:pt x="482" y="0"/>
                      <a:pt x="383" y="39"/>
                      <a:pt x="301" y="130"/>
                    </a:cubicBezTo>
                    <a:cubicBezTo>
                      <a:pt x="200" y="230"/>
                      <a:pt x="167" y="330"/>
                      <a:pt x="100" y="430"/>
                    </a:cubicBezTo>
                    <a:cubicBezTo>
                      <a:pt x="0" y="631"/>
                      <a:pt x="167" y="897"/>
                      <a:pt x="334" y="964"/>
                    </a:cubicBezTo>
                    <a:cubicBezTo>
                      <a:pt x="396" y="995"/>
                      <a:pt x="461" y="1010"/>
                      <a:pt x="525" y="1010"/>
                    </a:cubicBezTo>
                    <a:cubicBezTo>
                      <a:pt x="669" y="1010"/>
                      <a:pt x="809" y="936"/>
                      <a:pt x="901" y="797"/>
                    </a:cubicBezTo>
                    <a:cubicBezTo>
                      <a:pt x="934" y="731"/>
                      <a:pt x="968" y="664"/>
                      <a:pt x="1001" y="564"/>
                    </a:cubicBezTo>
                    <a:cubicBezTo>
                      <a:pt x="1098" y="273"/>
                      <a:pt x="843" y="0"/>
                      <a:pt x="58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16" name="Google Shape;15516;p43"/>
              <p:cNvSpPr/>
              <p:nvPr/>
            </p:nvSpPr>
            <p:spPr>
              <a:xfrm>
                <a:off x="2592314" y="2779105"/>
                <a:ext cx="24332" cy="18286"/>
              </a:xfrm>
              <a:custGeom>
                <a:rect b="b" l="l" r="r" t="t"/>
                <a:pathLst>
                  <a:path extrusionOk="0" h="853" w="1135">
                    <a:moveTo>
                      <a:pt x="665" y="0"/>
                    </a:moveTo>
                    <a:cubicBezTo>
                      <a:pt x="608" y="0"/>
                      <a:pt x="551" y="11"/>
                      <a:pt x="501" y="32"/>
                    </a:cubicBezTo>
                    <a:cubicBezTo>
                      <a:pt x="400" y="32"/>
                      <a:pt x="300" y="65"/>
                      <a:pt x="234" y="98"/>
                    </a:cubicBezTo>
                    <a:cubicBezTo>
                      <a:pt x="100" y="198"/>
                      <a:pt x="0" y="432"/>
                      <a:pt x="100" y="599"/>
                    </a:cubicBezTo>
                    <a:cubicBezTo>
                      <a:pt x="232" y="757"/>
                      <a:pt x="385" y="853"/>
                      <a:pt x="559" y="853"/>
                    </a:cubicBezTo>
                    <a:cubicBezTo>
                      <a:pt x="605" y="853"/>
                      <a:pt x="652" y="846"/>
                      <a:pt x="701" y="832"/>
                    </a:cubicBezTo>
                    <a:cubicBezTo>
                      <a:pt x="1001" y="732"/>
                      <a:pt x="1134" y="465"/>
                      <a:pt x="1001" y="198"/>
                    </a:cubicBezTo>
                    <a:cubicBezTo>
                      <a:pt x="931" y="59"/>
                      <a:pt x="797" y="0"/>
                      <a:pt x="66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17" name="Google Shape;15517;p43"/>
              <p:cNvSpPr/>
              <p:nvPr/>
            </p:nvSpPr>
            <p:spPr>
              <a:xfrm>
                <a:off x="2454292" y="2755458"/>
                <a:ext cx="26475" cy="26475"/>
              </a:xfrm>
              <a:custGeom>
                <a:rect b="b" l="l" r="r" t="t"/>
                <a:pathLst>
                  <a:path extrusionOk="0" h="1235" w="1235">
                    <a:moveTo>
                      <a:pt x="634" y="1"/>
                    </a:moveTo>
                    <a:cubicBezTo>
                      <a:pt x="300" y="1"/>
                      <a:pt x="0" y="267"/>
                      <a:pt x="0" y="601"/>
                    </a:cubicBezTo>
                    <a:cubicBezTo>
                      <a:pt x="0" y="935"/>
                      <a:pt x="267" y="1235"/>
                      <a:pt x="601" y="1235"/>
                    </a:cubicBezTo>
                    <a:cubicBezTo>
                      <a:pt x="934" y="1235"/>
                      <a:pt x="1234" y="968"/>
                      <a:pt x="1234" y="634"/>
                    </a:cubicBezTo>
                    <a:cubicBezTo>
                      <a:pt x="1234" y="301"/>
                      <a:pt x="968" y="1"/>
                      <a:pt x="63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18" name="Google Shape;15518;p43"/>
              <p:cNvSpPr/>
              <p:nvPr/>
            </p:nvSpPr>
            <p:spPr>
              <a:xfrm>
                <a:off x="2558698" y="3012186"/>
                <a:ext cx="25768" cy="25060"/>
              </a:xfrm>
              <a:custGeom>
                <a:rect b="b" l="l" r="r" t="t"/>
                <a:pathLst>
                  <a:path extrusionOk="0" h="1169" w="1202">
                    <a:moveTo>
                      <a:pt x="601" y="1"/>
                    </a:moveTo>
                    <a:cubicBezTo>
                      <a:pt x="301" y="1"/>
                      <a:pt x="34" y="234"/>
                      <a:pt x="0" y="568"/>
                    </a:cubicBezTo>
                    <a:cubicBezTo>
                      <a:pt x="0" y="868"/>
                      <a:pt x="267" y="1135"/>
                      <a:pt x="567" y="1168"/>
                    </a:cubicBezTo>
                    <a:cubicBezTo>
                      <a:pt x="901" y="1168"/>
                      <a:pt x="1168" y="901"/>
                      <a:pt x="1168" y="601"/>
                    </a:cubicBezTo>
                    <a:cubicBezTo>
                      <a:pt x="1201" y="268"/>
                      <a:pt x="934" y="1"/>
                      <a:pt x="60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19" name="Google Shape;15519;p43"/>
              <p:cNvSpPr/>
              <p:nvPr/>
            </p:nvSpPr>
            <p:spPr>
              <a:xfrm>
                <a:off x="2503344" y="3034354"/>
                <a:ext cx="19530" cy="14084"/>
              </a:xfrm>
              <a:custGeom>
                <a:rect b="b" l="l" r="r" t="t"/>
                <a:pathLst>
                  <a:path extrusionOk="0" h="657" w="911">
                    <a:moveTo>
                      <a:pt x="406" y="0"/>
                    </a:moveTo>
                    <a:cubicBezTo>
                      <a:pt x="325" y="0"/>
                      <a:pt x="244" y="39"/>
                      <a:pt x="181" y="134"/>
                    </a:cubicBezTo>
                    <a:cubicBezTo>
                      <a:pt x="181" y="168"/>
                      <a:pt x="147" y="201"/>
                      <a:pt x="114" y="268"/>
                    </a:cubicBezTo>
                    <a:cubicBezTo>
                      <a:pt x="1" y="438"/>
                      <a:pt x="177" y="656"/>
                      <a:pt x="355" y="656"/>
                    </a:cubicBezTo>
                    <a:cubicBezTo>
                      <a:pt x="386" y="656"/>
                      <a:pt x="418" y="650"/>
                      <a:pt x="448" y="635"/>
                    </a:cubicBezTo>
                    <a:cubicBezTo>
                      <a:pt x="514" y="601"/>
                      <a:pt x="548" y="568"/>
                      <a:pt x="581" y="568"/>
                    </a:cubicBezTo>
                    <a:cubicBezTo>
                      <a:pt x="911" y="390"/>
                      <a:pt x="661" y="0"/>
                      <a:pt x="40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20" name="Google Shape;15520;p43"/>
              <p:cNvSpPr/>
              <p:nvPr/>
            </p:nvSpPr>
            <p:spPr>
              <a:xfrm>
                <a:off x="2545106" y="2926367"/>
                <a:ext cx="9325" cy="7182"/>
              </a:xfrm>
              <a:custGeom>
                <a:rect b="b" l="l" r="r" t="t"/>
                <a:pathLst>
                  <a:path extrusionOk="0" h="335" w="435">
                    <a:moveTo>
                      <a:pt x="1" y="1"/>
                    </a:moveTo>
                    <a:lnTo>
                      <a:pt x="1" y="334"/>
                    </a:lnTo>
                    <a:cubicBezTo>
                      <a:pt x="434" y="334"/>
                      <a:pt x="434" y="1"/>
                      <a:pt x="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21" name="Google Shape;15521;p43"/>
              <p:cNvSpPr/>
              <p:nvPr/>
            </p:nvSpPr>
            <p:spPr>
              <a:xfrm>
                <a:off x="2640379" y="3190856"/>
                <a:ext cx="30613" cy="28276"/>
              </a:xfrm>
              <a:custGeom>
                <a:rect b="b" l="l" r="r" t="t"/>
                <a:pathLst>
                  <a:path extrusionOk="0" h="1319" w="1428">
                    <a:moveTo>
                      <a:pt x="702" y="0"/>
                    </a:moveTo>
                    <a:cubicBezTo>
                      <a:pt x="501" y="0"/>
                      <a:pt x="300" y="103"/>
                      <a:pt x="193" y="273"/>
                    </a:cubicBezTo>
                    <a:cubicBezTo>
                      <a:pt x="127" y="373"/>
                      <a:pt x="93" y="440"/>
                      <a:pt x="60" y="540"/>
                    </a:cubicBezTo>
                    <a:cubicBezTo>
                      <a:pt x="26" y="607"/>
                      <a:pt x="26" y="640"/>
                      <a:pt x="26" y="707"/>
                    </a:cubicBezTo>
                    <a:cubicBezTo>
                      <a:pt x="49" y="821"/>
                      <a:pt x="57" y="872"/>
                      <a:pt x="48" y="872"/>
                    </a:cubicBezTo>
                    <a:cubicBezTo>
                      <a:pt x="44" y="872"/>
                      <a:pt x="37" y="861"/>
                      <a:pt x="26" y="840"/>
                    </a:cubicBezTo>
                    <a:lnTo>
                      <a:pt x="26" y="840"/>
                    </a:lnTo>
                    <a:cubicBezTo>
                      <a:pt x="1" y="1149"/>
                      <a:pt x="253" y="1319"/>
                      <a:pt x="523" y="1319"/>
                    </a:cubicBezTo>
                    <a:cubicBezTo>
                      <a:pt x="603" y="1319"/>
                      <a:pt x="684" y="1304"/>
                      <a:pt x="760" y="1274"/>
                    </a:cubicBezTo>
                    <a:lnTo>
                      <a:pt x="760" y="1274"/>
                    </a:lnTo>
                    <a:cubicBezTo>
                      <a:pt x="744" y="1290"/>
                      <a:pt x="744" y="1299"/>
                      <a:pt x="756" y="1299"/>
                    </a:cubicBezTo>
                    <a:cubicBezTo>
                      <a:pt x="769" y="1299"/>
                      <a:pt x="794" y="1290"/>
                      <a:pt x="827" y="1274"/>
                    </a:cubicBezTo>
                    <a:cubicBezTo>
                      <a:pt x="894" y="1240"/>
                      <a:pt x="960" y="1207"/>
                      <a:pt x="1027" y="1140"/>
                    </a:cubicBezTo>
                    <a:cubicBezTo>
                      <a:pt x="1094" y="1074"/>
                      <a:pt x="1161" y="1007"/>
                      <a:pt x="1227" y="907"/>
                    </a:cubicBezTo>
                    <a:cubicBezTo>
                      <a:pt x="1427" y="673"/>
                      <a:pt x="1261" y="240"/>
                      <a:pt x="1027" y="106"/>
                    </a:cubicBezTo>
                    <a:cubicBezTo>
                      <a:pt x="930" y="34"/>
                      <a:pt x="816" y="0"/>
                      <a:pt x="70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22" name="Google Shape;15522;p43"/>
              <p:cNvSpPr/>
              <p:nvPr/>
            </p:nvSpPr>
            <p:spPr>
              <a:xfrm>
                <a:off x="2505766" y="3186589"/>
                <a:ext cx="19337" cy="19358"/>
              </a:xfrm>
              <a:custGeom>
                <a:rect b="b" l="l" r="r" t="t"/>
                <a:pathLst>
                  <a:path extrusionOk="0" h="903" w="902">
                    <a:moveTo>
                      <a:pt x="476" y="1"/>
                    </a:moveTo>
                    <a:cubicBezTo>
                      <a:pt x="278" y="1"/>
                      <a:pt x="159" y="156"/>
                      <a:pt x="68" y="338"/>
                    </a:cubicBezTo>
                    <a:cubicBezTo>
                      <a:pt x="1" y="572"/>
                      <a:pt x="168" y="806"/>
                      <a:pt x="368" y="872"/>
                    </a:cubicBezTo>
                    <a:cubicBezTo>
                      <a:pt x="409" y="893"/>
                      <a:pt x="453" y="902"/>
                      <a:pt x="498" y="902"/>
                    </a:cubicBezTo>
                    <a:cubicBezTo>
                      <a:pt x="670" y="902"/>
                      <a:pt x="849" y="764"/>
                      <a:pt x="902" y="605"/>
                    </a:cubicBezTo>
                    <a:cubicBezTo>
                      <a:pt x="902" y="605"/>
                      <a:pt x="902" y="505"/>
                      <a:pt x="902" y="439"/>
                    </a:cubicBezTo>
                    <a:cubicBezTo>
                      <a:pt x="902" y="425"/>
                      <a:pt x="902" y="414"/>
                      <a:pt x="902" y="405"/>
                    </a:cubicBezTo>
                    <a:cubicBezTo>
                      <a:pt x="902" y="238"/>
                      <a:pt x="768" y="38"/>
                      <a:pt x="535" y="5"/>
                    </a:cubicBezTo>
                    <a:cubicBezTo>
                      <a:pt x="515" y="2"/>
                      <a:pt x="495" y="1"/>
                      <a:pt x="4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23" name="Google Shape;15523;p43"/>
              <p:cNvSpPr/>
              <p:nvPr/>
            </p:nvSpPr>
            <p:spPr>
              <a:xfrm>
                <a:off x="2587297" y="3128341"/>
                <a:ext cx="26561" cy="20902"/>
              </a:xfrm>
              <a:custGeom>
                <a:rect b="b" l="l" r="r" t="t"/>
                <a:pathLst>
                  <a:path extrusionOk="0" h="975" w="1239">
                    <a:moveTo>
                      <a:pt x="690" y="1"/>
                    </a:moveTo>
                    <a:cubicBezTo>
                      <a:pt x="651" y="1"/>
                      <a:pt x="610" y="7"/>
                      <a:pt x="568" y="20"/>
                    </a:cubicBezTo>
                    <a:cubicBezTo>
                      <a:pt x="301" y="120"/>
                      <a:pt x="67" y="320"/>
                      <a:pt x="34" y="620"/>
                    </a:cubicBezTo>
                    <a:cubicBezTo>
                      <a:pt x="1" y="787"/>
                      <a:pt x="134" y="887"/>
                      <a:pt x="268" y="954"/>
                    </a:cubicBezTo>
                    <a:cubicBezTo>
                      <a:pt x="317" y="968"/>
                      <a:pt x="370" y="975"/>
                      <a:pt x="424" y="975"/>
                    </a:cubicBezTo>
                    <a:cubicBezTo>
                      <a:pt x="623" y="975"/>
                      <a:pt x="837" y="885"/>
                      <a:pt x="968" y="754"/>
                    </a:cubicBezTo>
                    <a:cubicBezTo>
                      <a:pt x="1239" y="513"/>
                      <a:pt x="1048" y="1"/>
                      <a:pt x="69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24" name="Google Shape;15524;p43"/>
              <p:cNvSpPr/>
              <p:nvPr/>
            </p:nvSpPr>
            <p:spPr>
              <a:xfrm>
                <a:off x="2547250" y="3319230"/>
                <a:ext cx="32199" cy="25832"/>
              </a:xfrm>
              <a:custGeom>
                <a:rect b="b" l="l" r="r" t="t"/>
                <a:pathLst>
                  <a:path extrusionOk="0" h="1205" w="1502">
                    <a:moveTo>
                      <a:pt x="736" y="0"/>
                    </a:moveTo>
                    <a:cubicBezTo>
                      <a:pt x="678" y="0"/>
                      <a:pt x="623" y="9"/>
                      <a:pt x="568" y="22"/>
                    </a:cubicBezTo>
                    <a:cubicBezTo>
                      <a:pt x="234" y="56"/>
                      <a:pt x="1" y="356"/>
                      <a:pt x="167" y="690"/>
                    </a:cubicBezTo>
                    <a:cubicBezTo>
                      <a:pt x="167" y="723"/>
                      <a:pt x="234" y="856"/>
                      <a:pt x="301" y="923"/>
                    </a:cubicBezTo>
                    <a:cubicBezTo>
                      <a:pt x="368" y="990"/>
                      <a:pt x="434" y="1056"/>
                      <a:pt x="501" y="1123"/>
                    </a:cubicBezTo>
                    <a:cubicBezTo>
                      <a:pt x="586" y="1180"/>
                      <a:pt x="682" y="1204"/>
                      <a:pt x="779" y="1204"/>
                    </a:cubicBezTo>
                    <a:cubicBezTo>
                      <a:pt x="1023" y="1204"/>
                      <a:pt x="1273" y="1048"/>
                      <a:pt x="1368" y="856"/>
                    </a:cubicBezTo>
                    <a:cubicBezTo>
                      <a:pt x="1502" y="523"/>
                      <a:pt x="1335" y="156"/>
                      <a:pt x="1001" y="56"/>
                    </a:cubicBezTo>
                    <a:cubicBezTo>
                      <a:pt x="904" y="17"/>
                      <a:pt x="817" y="0"/>
                      <a:pt x="73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25" name="Google Shape;15525;p43"/>
              <p:cNvSpPr/>
              <p:nvPr/>
            </p:nvSpPr>
            <p:spPr>
              <a:xfrm>
                <a:off x="2467884" y="3331300"/>
                <a:ext cx="17879" cy="18994"/>
              </a:xfrm>
              <a:custGeom>
                <a:rect b="b" l="l" r="r" t="t"/>
                <a:pathLst>
                  <a:path extrusionOk="0" h="886" w="834">
                    <a:moveTo>
                      <a:pt x="411" y="1"/>
                    </a:moveTo>
                    <a:cubicBezTo>
                      <a:pt x="252" y="1"/>
                      <a:pt x="99" y="85"/>
                      <a:pt x="67" y="260"/>
                    </a:cubicBezTo>
                    <a:cubicBezTo>
                      <a:pt x="0" y="493"/>
                      <a:pt x="33" y="694"/>
                      <a:pt x="234" y="860"/>
                    </a:cubicBezTo>
                    <a:cubicBezTo>
                      <a:pt x="284" y="877"/>
                      <a:pt x="342" y="885"/>
                      <a:pt x="400" y="885"/>
                    </a:cubicBezTo>
                    <a:cubicBezTo>
                      <a:pt x="459" y="885"/>
                      <a:pt x="517" y="877"/>
                      <a:pt x="567" y="860"/>
                    </a:cubicBezTo>
                    <a:cubicBezTo>
                      <a:pt x="801" y="727"/>
                      <a:pt x="834" y="527"/>
                      <a:pt x="801" y="293"/>
                    </a:cubicBezTo>
                    <a:cubicBezTo>
                      <a:pt x="766" y="102"/>
                      <a:pt x="585" y="1"/>
                      <a:pt x="41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26" name="Google Shape;15526;p43"/>
              <p:cNvSpPr/>
              <p:nvPr/>
            </p:nvSpPr>
            <p:spPr>
              <a:xfrm>
                <a:off x="2640358" y="3374006"/>
                <a:ext cx="15606" cy="13120"/>
              </a:xfrm>
              <a:custGeom>
                <a:rect b="b" l="l" r="r" t="t"/>
                <a:pathLst>
                  <a:path extrusionOk="0" h="612" w="728">
                    <a:moveTo>
                      <a:pt x="324" y="0"/>
                    </a:moveTo>
                    <a:cubicBezTo>
                      <a:pt x="85" y="0"/>
                      <a:pt x="0" y="311"/>
                      <a:pt x="128" y="470"/>
                    </a:cubicBezTo>
                    <a:cubicBezTo>
                      <a:pt x="161" y="503"/>
                      <a:pt x="161" y="536"/>
                      <a:pt x="194" y="536"/>
                    </a:cubicBezTo>
                    <a:cubicBezTo>
                      <a:pt x="228" y="586"/>
                      <a:pt x="286" y="611"/>
                      <a:pt x="344" y="611"/>
                    </a:cubicBezTo>
                    <a:cubicBezTo>
                      <a:pt x="403" y="611"/>
                      <a:pt x="461" y="586"/>
                      <a:pt x="494" y="536"/>
                    </a:cubicBezTo>
                    <a:cubicBezTo>
                      <a:pt x="528" y="536"/>
                      <a:pt x="528" y="503"/>
                      <a:pt x="561" y="503"/>
                    </a:cubicBezTo>
                    <a:cubicBezTo>
                      <a:pt x="728" y="303"/>
                      <a:pt x="628" y="3"/>
                      <a:pt x="361" y="3"/>
                    </a:cubicBezTo>
                    <a:cubicBezTo>
                      <a:pt x="348" y="1"/>
                      <a:pt x="336" y="0"/>
                      <a:pt x="32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27" name="Google Shape;15527;p43"/>
              <p:cNvSpPr/>
              <p:nvPr/>
            </p:nvSpPr>
            <p:spPr>
              <a:xfrm>
                <a:off x="2494361" y="2261298"/>
                <a:ext cx="17536" cy="18608"/>
              </a:xfrm>
              <a:custGeom>
                <a:rect b="b" l="l" r="r" t="t"/>
                <a:pathLst>
                  <a:path extrusionOk="0" h="868" w="818">
                    <a:moveTo>
                      <a:pt x="395" y="0"/>
                    </a:moveTo>
                    <a:cubicBezTo>
                      <a:pt x="196" y="0"/>
                      <a:pt x="0" y="142"/>
                      <a:pt x="33" y="434"/>
                    </a:cubicBezTo>
                    <a:cubicBezTo>
                      <a:pt x="66" y="634"/>
                      <a:pt x="133" y="835"/>
                      <a:pt x="366" y="868"/>
                    </a:cubicBezTo>
                    <a:cubicBezTo>
                      <a:pt x="600" y="868"/>
                      <a:pt x="733" y="668"/>
                      <a:pt x="766" y="468"/>
                    </a:cubicBezTo>
                    <a:cubicBezTo>
                      <a:pt x="818" y="159"/>
                      <a:pt x="605" y="0"/>
                      <a:pt x="39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28" name="Google Shape;15528;p43"/>
              <p:cNvSpPr/>
              <p:nvPr/>
            </p:nvSpPr>
            <p:spPr>
              <a:xfrm>
                <a:off x="2518651" y="2417007"/>
                <a:ext cx="20751" cy="20237"/>
              </a:xfrm>
              <a:custGeom>
                <a:rect b="b" l="l" r="r" t="t"/>
                <a:pathLst>
                  <a:path extrusionOk="0" h="944" w="968">
                    <a:moveTo>
                      <a:pt x="491" y="1"/>
                    </a:moveTo>
                    <a:cubicBezTo>
                      <a:pt x="302" y="1"/>
                      <a:pt x="115" y="101"/>
                      <a:pt x="67" y="310"/>
                    </a:cubicBezTo>
                    <a:cubicBezTo>
                      <a:pt x="67" y="310"/>
                      <a:pt x="67" y="343"/>
                      <a:pt x="67" y="343"/>
                    </a:cubicBezTo>
                    <a:cubicBezTo>
                      <a:pt x="0" y="643"/>
                      <a:pt x="167" y="910"/>
                      <a:pt x="467" y="944"/>
                    </a:cubicBezTo>
                    <a:cubicBezTo>
                      <a:pt x="801" y="944"/>
                      <a:pt x="968" y="677"/>
                      <a:pt x="934" y="376"/>
                    </a:cubicBezTo>
                    <a:cubicBezTo>
                      <a:pt x="934" y="376"/>
                      <a:pt x="934" y="343"/>
                      <a:pt x="934" y="343"/>
                    </a:cubicBezTo>
                    <a:cubicBezTo>
                      <a:pt x="900" y="118"/>
                      <a:pt x="694" y="1"/>
                      <a:pt x="49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29" name="Google Shape;15529;p43"/>
              <p:cNvSpPr/>
              <p:nvPr/>
            </p:nvSpPr>
            <p:spPr>
              <a:xfrm>
                <a:off x="2651656" y="2321369"/>
                <a:ext cx="20773" cy="16464"/>
              </a:xfrm>
              <a:custGeom>
                <a:rect b="b" l="l" r="r" t="t"/>
                <a:pathLst>
                  <a:path extrusionOk="0" h="768" w="969">
                    <a:moveTo>
                      <a:pt x="501" y="1"/>
                    </a:moveTo>
                    <a:cubicBezTo>
                      <a:pt x="1" y="1"/>
                      <a:pt x="1" y="735"/>
                      <a:pt x="468" y="768"/>
                    </a:cubicBezTo>
                    <a:cubicBezTo>
                      <a:pt x="935" y="768"/>
                      <a:pt x="968" y="34"/>
                      <a:pt x="50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30" name="Google Shape;15530;p43"/>
              <p:cNvSpPr/>
              <p:nvPr/>
            </p:nvSpPr>
            <p:spPr>
              <a:xfrm>
                <a:off x="2767745" y="2316352"/>
                <a:ext cx="21030" cy="15799"/>
              </a:xfrm>
              <a:custGeom>
                <a:rect b="b" l="l" r="r" t="t"/>
                <a:pathLst>
                  <a:path extrusionOk="0" h="737" w="981">
                    <a:moveTo>
                      <a:pt x="492" y="0"/>
                    </a:moveTo>
                    <a:cubicBezTo>
                      <a:pt x="22" y="0"/>
                      <a:pt x="0" y="735"/>
                      <a:pt x="490" y="735"/>
                    </a:cubicBezTo>
                    <a:cubicBezTo>
                      <a:pt x="500" y="736"/>
                      <a:pt x="510" y="736"/>
                      <a:pt x="519" y="736"/>
                    </a:cubicBezTo>
                    <a:cubicBezTo>
                      <a:pt x="958" y="736"/>
                      <a:pt x="980" y="1"/>
                      <a:pt x="523" y="1"/>
                    </a:cubicBezTo>
                    <a:cubicBezTo>
                      <a:pt x="513" y="0"/>
                      <a:pt x="502" y="0"/>
                      <a:pt x="49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31" name="Google Shape;15531;p43"/>
              <p:cNvSpPr/>
              <p:nvPr/>
            </p:nvSpPr>
            <p:spPr>
              <a:xfrm>
                <a:off x="2779665" y="2275597"/>
                <a:ext cx="17900" cy="12927"/>
              </a:xfrm>
              <a:custGeom>
                <a:rect b="b" l="l" r="r" t="t"/>
                <a:pathLst>
                  <a:path extrusionOk="0" h="603" w="835">
                    <a:moveTo>
                      <a:pt x="434" y="1"/>
                    </a:moveTo>
                    <a:cubicBezTo>
                      <a:pt x="1" y="1"/>
                      <a:pt x="1" y="601"/>
                      <a:pt x="401" y="601"/>
                    </a:cubicBezTo>
                    <a:cubicBezTo>
                      <a:pt x="412" y="602"/>
                      <a:pt x="423" y="603"/>
                      <a:pt x="434" y="603"/>
                    </a:cubicBezTo>
                    <a:cubicBezTo>
                      <a:pt x="834" y="603"/>
                      <a:pt x="824" y="1"/>
                      <a:pt x="43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32" name="Google Shape;15532;p43"/>
              <p:cNvSpPr/>
              <p:nvPr/>
            </p:nvSpPr>
            <p:spPr>
              <a:xfrm>
                <a:off x="2630217" y="2417200"/>
                <a:ext cx="25746" cy="25103"/>
              </a:xfrm>
              <a:custGeom>
                <a:rect b="b" l="l" r="r" t="t"/>
                <a:pathLst>
                  <a:path extrusionOk="0" h="1171" w="1201">
                    <a:moveTo>
                      <a:pt x="634" y="1"/>
                    </a:moveTo>
                    <a:cubicBezTo>
                      <a:pt x="300" y="1"/>
                      <a:pt x="33" y="234"/>
                      <a:pt x="0" y="568"/>
                    </a:cubicBezTo>
                    <a:cubicBezTo>
                      <a:pt x="0" y="901"/>
                      <a:pt x="267" y="1168"/>
                      <a:pt x="601" y="1168"/>
                    </a:cubicBezTo>
                    <a:cubicBezTo>
                      <a:pt x="618" y="1170"/>
                      <a:pt x="635" y="1171"/>
                      <a:pt x="652" y="1171"/>
                    </a:cubicBezTo>
                    <a:cubicBezTo>
                      <a:pt x="934" y="1171"/>
                      <a:pt x="1201" y="916"/>
                      <a:pt x="1201" y="601"/>
                    </a:cubicBezTo>
                    <a:cubicBezTo>
                      <a:pt x="1201" y="267"/>
                      <a:pt x="934" y="1"/>
                      <a:pt x="63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33" name="Google Shape;15533;p43"/>
              <p:cNvSpPr/>
              <p:nvPr/>
            </p:nvSpPr>
            <p:spPr>
              <a:xfrm>
                <a:off x="2451720" y="2457654"/>
                <a:ext cx="14749" cy="13313"/>
              </a:xfrm>
              <a:custGeom>
                <a:rect b="b" l="l" r="r" t="t"/>
                <a:pathLst>
                  <a:path extrusionOk="0" h="621" w="688">
                    <a:moveTo>
                      <a:pt x="324" y="0"/>
                    </a:moveTo>
                    <a:cubicBezTo>
                      <a:pt x="168" y="0"/>
                      <a:pt x="20" y="101"/>
                      <a:pt x="20" y="315"/>
                    </a:cubicBezTo>
                    <a:cubicBezTo>
                      <a:pt x="0" y="516"/>
                      <a:pt x="149" y="620"/>
                      <a:pt x="315" y="620"/>
                    </a:cubicBezTo>
                    <a:cubicBezTo>
                      <a:pt x="425" y="620"/>
                      <a:pt x="541" y="575"/>
                      <a:pt x="621" y="482"/>
                    </a:cubicBezTo>
                    <a:cubicBezTo>
                      <a:pt x="687" y="382"/>
                      <a:pt x="687" y="248"/>
                      <a:pt x="621" y="182"/>
                    </a:cubicBezTo>
                    <a:cubicBezTo>
                      <a:pt x="621" y="182"/>
                      <a:pt x="621" y="182"/>
                      <a:pt x="621" y="148"/>
                    </a:cubicBezTo>
                    <a:cubicBezTo>
                      <a:pt x="551" y="51"/>
                      <a:pt x="436" y="0"/>
                      <a:pt x="32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534" name="Google Shape;15534;p43"/>
          <p:cNvGrpSpPr/>
          <p:nvPr/>
        </p:nvGrpSpPr>
        <p:grpSpPr>
          <a:xfrm rot="-332255">
            <a:off x="4391266" y="2054203"/>
            <a:ext cx="666913" cy="2717681"/>
            <a:chOff x="1448375" y="1044100"/>
            <a:chExt cx="343600" cy="1400175"/>
          </a:xfrm>
        </p:grpSpPr>
        <p:grpSp>
          <p:nvGrpSpPr>
            <p:cNvPr id="15535" name="Google Shape;15535;p43"/>
            <p:cNvGrpSpPr/>
            <p:nvPr/>
          </p:nvGrpSpPr>
          <p:grpSpPr>
            <a:xfrm>
              <a:off x="1448375" y="1044100"/>
              <a:ext cx="343600" cy="1400175"/>
              <a:chOff x="5307300" y="2141150"/>
              <a:chExt cx="343600" cy="1400175"/>
            </a:xfrm>
          </p:grpSpPr>
          <p:sp>
            <p:nvSpPr>
              <p:cNvPr id="15536" name="Google Shape;15536;p43"/>
              <p:cNvSpPr/>
              <p:nvPr/>
            </p:nvSpPr>
            <p:spPr>
              <a:xfrm>
                <a:off x="5307300" y="2141150"/>
                <a:ext cx="343600" cy="1400175"/>
              </a:xfrm>
              <a:custGeom>
                <a:rect b="b" l="l" r="r" t="t"/>
                <a:pathLst>
                  <a:path extrusionOk="0" h="56007" w="13744">
                    <a:moveTo>
                      <a:pt x="100" y="46066"/>
                    </a:moveTo>
                    <a:cubicBezTo>
                      <a:pt x="0" y="41530"/>
                      <a:pt x="67" y="36293"/>
                      <a:pt x="34" y="31022"/>
                    </a:cubicBezTo>
                    <a:cubicBezTo>
                      <a:pt x="0" y="28454"/>
                      <a:pt x="567" y="26052"/>
                      <a:pt x="2068" y="23917"/>
                    </a:cubicBezTo>
                    <a:cubicBezTo>
                      <a:pt x="2769" y="22883"/>
                      <a:pt x="2769" y="21682"/>
                      <a:pt x="2869" y="20515"/>
                    </a:cubicBezTo>
                    <a:cubicBezTo>
                      <a:pt x="3102" y="17513"/>
                      <a:pt x="3336" y="14511"/>
                      <a:pt x="3569" y="11508"/>
                    </a:cubicBezTo>
                    <a:cubicBezTo>
                      <a:pt x="3703" y="9740"/>
                      <a:pt x="3803" y="8006"/>
                      <a:pt x="3903" y="6271"/>
                    </a:cubicBezTo>
                    <a:cubicBezTo>
                      <a:pt x="3970" y="4970"/>
                      <a:pt x="3636" y="3669"/>
                      <a:pt x="3569" y="2369"/>
                    </a:cubicBezTo>
                    <a:cubicBezTo>
                      <a:pt x="3569" y="2235"/>
                      <a:pt x="3503" y="2102"/>
                      <a:pt x="3469" y="2002"/>
                    </a:cubicBezTo>
                    <a:cubicBezTo>
                      <a:pt x="3102" y="1168"/>
                      <a:pt x="3503" y="400"/>
                      <a:pt x="4403" y="267"/>
                    </a:cubicBezTo>
                    <a:cubicBezTo>
                      <a:pt x="6071" y="0"/>
                      <a:pt x="7739" y="0"/>
                      <a:pt x="9407" y="367"/>
                    </a:cubicBezTo>
                    <a:cubicBezTo>
                      <a:pt x="10308" y="567"/>
                      <a:pt x="10708" y="1201"/>
                      <a:pt x="10408" y="2068"/>
                    </a:cubicBezTo>
                    <a:cubicBezTo>
                      <a:pt x="9741" y="4103"/>
                      <a:pt x="9841" y="6171"/>
                      <a:pt x="9974" y="8273"/>
                    </a:cubicBezTo>
                    <a:cubicBezTo>
                      <a:pt x="10241" y="11575"/>
                      <a:pt x="10441" y="14844"/>
                      <a:pt x="10675" y="18146"/>
                    </a:cubicBezTo>
                    <a:cubicBezTo>
                      <a:pt x="10775" y="19447"/>
                      <a:pt x="10908" y="20748"/>
                      <a:pt x="11008" y="22049"/>
                    </a:cubicBezTo>
                    <a:cubicBezTo>
                      <a:pt x="11041" y="22583"/>
                      <a:pt x="11275" y="23050"/>
                      <a:pt x="11508" y="23484"/>
                    </a:cubicBezTo>
                    <a:cubicBezTo>
                      <a:pt x="11942" y="24384"/>
                      <a:pt x="12376" y="25285"/>
                      <a:pt x="12843" y="26152"/>
                    </a:cubicBezTo>
                    <a:cubicBezTo>
                      <a:pt x="13543" y="27520"/>
                      <a:pt x="13743" y="28988"/>
                      <a:pt x="13743" y="30489"/>
                    </a:cubicBezTo>
                    <a:cubicBezTo>
                      <a:pt x="13743" y="34058"/>
                      <a:pt x="13743" y="37627"/>
                      <a:pt x="13710" y="41196"/>
                    </a:cubicBezTo>
                    <a:cubicBezTo>
                      <a:pt x="13710" y="44499"/>
                      <a:pt x="13677" y="47801"/>
                      <a:pt x="13643" y="51103"/>
                    </a:cubicBezTo>
                    <a:cubicBezTo>
                      <a:pt x="13643" y="52137"/>
                      <a:pt x="13577" y="53138"/>
                      <a:pt x="13510" y="54139"/>
                    </a:cubicBezTo>
                    <a:cubicBezTo>
                      <a:pt x="13443" y="54973"/>
                      <a:pt x="13076" y="55373"/>
                      <a:pt x="12276" y="55573"/>
                    </a:cubicBezTo>
                    <a:cubicBezTo>
                      <a:pt x="11342" y="55773"/>
                      <a:pt x="10408" y="55907"/>
                      <a:pt x="9440" y="55940"/>
                    </a:cubicBezTo>
                    <a:cubicBezTo>
                      <a:pt x="7572" y="56007"/>
                      <a:pt x="5704" y="55974"/>
                      <a:pt x="3836" y="55940"/>
                    </a:cubicBezTo>
                    <a:cubicBezTo>
                      <a:pt x="3036" y="55907"/>
                      <a:pt x="2235" y="55740"/>
                      <a:pt x="1435" y="55540"/>
                    </a:cubicBezTo>
                    <a:cubicBezTo>
                      <a:pt x="701" y="55373"/>
                      <a:pt x="334" y="54906"/>
                      <a:pt x="267" y="54139"/>
                    </a:cubicBezTo>
                    <a:cubicBezTo>
                      <a:pt x="100" y="51670"/>
                      <a:pt x="67" y="49235"/>
                      <a:pt x="100" y="4606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37" name="Google Shape;15537;p43"/>
              <p:cNvSpPr/>
              <p:nvPr/>
            </p:nvSpPr>
            <p:spPr>
              <a:xfrm>
                <a:off x="5358175" y="2502225"/>
                <a:ext cx="282725" cy="1003250"/>
              </a:xfrm>
              <a:custGeom>
                <a:rect b="b" l="l" r="r" t="t"/>
                <a:pathLst>
                  <a:path extrusionOk="0" h="40130" w="11309">
                    <a:moveTo>
                      <a:pt x="2969" y="1"/>
                    </a:moveTo>
                    <a:cubicBezTo>
                      <a:pt x="4537" y="34"/>
                      <a:pt x="6104" y="68"/>
                      <a:pt x="7672" y="101"/>
                    </a:cubicBezTo>
                    <a:cubicBezTo>
                      <a:pt x="8072" y="101"/>
                      <a:pt x="7972" y="401"/>
                      <a:pt x="8006" y="601"/>
                    </a:cubicBezTo>
                    <a:cubicBezTo>
                      <a:pt x="8139" y="2036"/>
                      <a:pt x="8239" y="3470"/>
                      <a:pt x="8339" y="4904"/>
                    </a:cubicBezTo>
                    <a:cubicBezTo>
                      <a:pt x="8439" y="5938"/>
                      <a:pt x="8539" y="6939"/>
                      <a:pt x="8606" y="7973"/>
                    </a:cubicBezTo>
                    <a:cubicBezTo>
                      <a:pt x="8640" y="8507"/>
                      <a:pt x="8840" y="9007"/>
                      <a:pt x="9140" y="9441"/>
                    </a:cubicBezTo>
                    <a:cubicBezTo>
                      <a:pt x="10708" y="11743"/>
                      <a:pt x="11308" y="14278"/>
                      <a:pt x="11241" y="17013"/>
                    </a:cubicBezTo>
                    <a:cubicBezTo>
                      <a:pt x="11208" y="18414"/>
                      <a:pt x="11208" y="19848"/>
                      <a:pt x="11208" y="21283"/>
                    </a:cubicBezTo>
                    <a:cubicBezTo>
                      <a:pt x="11208" y="25519"/>
                      <a:pt x="11208" y="29789"/>
                      <a:pt x="11175" y="34059"/>
                    </a:cubicBezTo>
                    <a:cubicBezTo>
                      <a:pt x="11175" y="35893"/>
                      <a:pt x="11108" y="37728"/>
                      <a:pt x="11008" y="39529"/>
                    </a:cubicBezTo>
                    <a:cubicBezTo>
                      <a:pt x="10941" y="39863"/>
                      <a:pt x="10708" y="39896"/>
                      <a:pt x="10474" y="39896"/>
                    </a:cubicBezTo>
                    <a:cubicBezTo>
                      <a:pt x="8606" y="40063"/>
                      <a:pt x="6738" y="40130"/>
                      <a:pt x="4870" y="40130"/>
                    </a:cubicBezTo>
                    <a:cubicBezTo>
                      <a:pt x="3402" y="40096"/>
                      <a:pt x="2068" y="39663"/>
                      <a:pt x="734" y="39129"/>
                    </a:cubicBezTo>
                    <a:cubicBezTo>
                      <a:pt x="534" y="39029"/>
                      <a:pt x="367" y="38895"/>
                      <a:pt x="300" y="38695"/>
                    </a:cubicBezTo>
                    <a:cubicBezTo>
                      <a:pt x="100" y="37995"/>
                      <a:pt x="0" y="37261"/>
                      <a:pt x="0" y="36527"/>
                    </a:cubicBezTo>
                    <a:cubicBezTo>
                      <a:pt x="0" y="36427"/>
                      <a:pt x="67" y="36360"/>
                      <a:pt x="133" y="36293"/>
                    </a:cubicBezTo>
                    <a:cubicBezTo>
                      <a:pt x="367" y="36160"/>
                      <a:pt x="634" y="36193"/>
                      <a:pt x="867" y="36193"/>
                    </a:cubicBezTo>
                    <a:cubicBezTo>
                      <a:pt x="3803" y="36460"/>
                      <a:pt x="6738" y="36527"/>
                      <a:pt x="9674" y="36494"/>
                    </a:cubicBezTo>
                    <a:cubicBezTo>
                      <a:pt x="10407" y="36494"/>
                      <a:pt x="10407" y="36460"/>
                      <a:pt x="10441" y="35693"/>
                    </a:cubicBezTo>
                    <a:cubicBezTo>
                      <a:pt x="10641" y="29889"/>
                      <a:pt x="10508" y="24085"/>
                      <a:pt x="10541" y="18247"/>
                    </a:cubicBezTo>
                    <a:cubicBezTo>
                      <a:pt x="10574" y="17513"/>
                      <a:pt x="10407" y="16780"/>
                      <a:pt x="10441" y="16046"/>
                    </a:cubicBezTo>
                    <a:cubicBezTo>
                      <a:pt x="10307" y="15745"/>
                      <a:pt x="10041" y="15812"/>
                      <a:pt x="9774" y="15812"/>
                    </a:cubicBezTo>
                    <a:cubicBezTo>
                      <a:pt x="7072" y="15812"/>
                      <a:pt x="4403" y="15812"/>
                      <a:pt x="1701" y="15812"/>
                    </a:cubicBezTo>
                    <a:cubicBezTo>
                      <a:pt x="1568" y="15812"/>
                      <a:pt x="1434" y="15812"/>
                      <a:pt x="1301" y="15812"/>
                    </a:cubicBezTo>
                    <a:cubicBezTo>
                      <a:pt x="534" y="15779"/>
                      <a:pt x="434" y="15645"/>
                      <a:pt x="434" y="14878"/>
                    </a:cubicBezTo>
                    <a:cubicBezTo>
                      <a:pt x="400" y="13010"/>
                      <a:pt x="867" y="11276"/>
                      <a:pt x="1501" y="9574"/>
                    </a:cubicBezTo>
                    <a:cubicBezTo>
                      <a:pt x="1568" y="9374"/>
                      <a:pt x="1635" y="9174"/>
                      <a:pt x="1835" y="9041"/>
                    </a:cubicBezTo>
                    <a:cubicBezTo>
                      <a:pt x="3503" y="9174"/>
                      <a:pt x="5204" y="9274"/>
                      <a:pt x="6905" y="9207"/>
                    </a:cubicBezTo>
                    <a:cubicBezTo>
                      <a:pt x="7138" y="9207"/>
                      <a:pt x="7372" y="9207"/>
                      <a:pt x="7605" y="9141"/>
                    </a:cubicBezTo>
                    <a:cubicBezTo>
                      <a:pt x="6104" y="9107"/>
                      <a:pt x="4603" y="9141"/>
                      <a:pt x="3102" y="9107"/>
                    </a:cubicBezTo>
                    <a:cubicBezTo>
                      <a:pt x="2669" y="9107"/>
                      <a:pt x="2268" y="9107"/>
                      <a:pt x="1868" y="9007"/>
                    </a:cubicBezTo>
                    <a:cubicBezTo>
                      <a:pt x="1735" y="8807"/>
                      <a:pt x="1868" y="8640"/>
                      <a:pt x="1901" y="8440"/>
                    </a:cubicBezTo>
                    <a:cubicBezTo>
                      <a:pt x="2368" y="7006"/>
                      <a:pt x="2635" y="5538"/>
                      <a:pt x="2635" y="4004"/>
                    </a:cubicBezTo>
                    <a:cubicBezTo>
                      <a:pt x="2669" y="2870"/>
                      <a:pt x="2669" y="1702"/>
                      <a:pt x="2835" y="535"/>
                    </a:cubicBezTo>
                    <a:cubicBezTo>
                      <a:pt x="2835" y="334"/>
                      <a:pt x="2835" y="168"/>
                      <a:pt x="296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38" name="Google Shape;15538;p43"/>
              <p:cNvSpPr/>
              <p:nvPr/>
            </p:nvSpPr>
            <p:spPr>
              <a:xfrm>
                <a:off x="5320625" y="2498900"/>
                <a:ext cx="312750" cy="1031600"/>
              </a:xfrm>
              <a:custGeom>
                <a:rect b="b" l="l" r="r" t="t"/>
                <a:pathLst>
                  <a:path extrusionOk="0" h="41264" w="12510">
                    <a:moveTo>
                      <a:pt x="4471" y="134"/>
                    </a:moveTo>
                    <a:cubicBezTo>
                      <a:pt x="4404" y="1902"/>
                      <a:pt x="4371" y="3670"/>
                      <a:pt x="4271" y="5438"/>
                    </a:cubicBezTo>
                    <a:cubicBezTo>
                      <a:pt x="4171" y="6672"/>
                      <a:pt x="3870" y="7906"/>
                      <a:pt x="3370" y="9074"/>
                    </a:cubicBezTo>
                    <a:cubicBezTo>
                      <a:pt x="3337" y="9107"/>
                      <a:pt x="3337" y="9174"/>
                      <a:pt x="3370" y="9207"/>
                    </a:cubicBezTo>
                    <a:cubicBezTo>
                      <a:pt x="2569" y="11142"/>
                      <a:pt x="2036" y="13110"/>
                      <a:pt x="2036" y="15245"/>
                    </a:cubicBezTo>
                    <a:cubicBezTo>
                      <a:pt x="2069" y="15612"/>
                      <a:pt x="2169" y="15778"/>
                      <a:pt x="2636" y="15778"/>
                    </a:cubicBezTo>
                    <a:cubicBezTo>
                      <a:pt x="5605" y="15778"/>
                      <a:pt x="8574" y="15778"/>
                      <a:pt x="11576" y="15778"/>
                    </a:cubicBezTo>
                    <a:cubicBezTo>
                      <a:pt x="11776" y="15778"/>
                      <a:pt x="12143" y="15645"/>
                      <a:pt x="12110" y="16112"/>
                    </a:cubicBezTo>
                    <a:cubicBezTo>
                      <a:pt x="11743" y="16045"/>
                      <a:pt x="11409" y="16045"/>
                      <a:pt x="11076" y="16045"/>
                    </a:cubicBezTo>
                    <a:cubicBezTo>
                      <a:pt x="8340" y="16045"/>
                      <a:pt x="5605" y="16045"/>
                      <a:pt x="2903" y="16045"/>
                    </a:cubicBezTo>
                    <a:cubicBezTo>
                      <a:pt x="2369" y="16045"/>
                      <a:pt x="1869" y="15945"/>
                      <a:pt x="1335" y="15945"/>
                    </a:cubicBezTo>
                    <a:cubicBezTo>
                      <a:pt x="1002" y="15945"/>
                      <a:pt x="835" y="16045"/>
                      <a:pt x="802" y="16446"/>
                    </a:cubicBezTo>
                    <a:cubicBezTo>
                      <a:pt x="668" y="17346"/>
                      <a:pt x="668" y="18213"/>
                      <a:pt x="635" y="19114"/>
                    </a:cubicBezTo>
                    <a:cubicBezTo>
                      <a:pt x="468" y="24318"/>
                      <a:pt x="535" y="29555"/>
                      <a:pt x="535" y="34759"/>
                    </a:cubicBezTo>
                    <a:cubicBezTo>
                      <a:pt x="535" y="34825"/>
                      <a:pt x="535" y="34925"/>
                      <a:pt x="535" y="35025"/>
                    </a:cubicBezTo>
                    <a:cubicBezTo>
                      <a:pt x="568" y="35659"/>
                      <a:pt x="601" y="36326"/>
                      <a:pt x="1502" y="36393"/>
                    </a:cubicBezTo>
                    <a:cubicBezTo>
                      <a:pt x="1535" y="36393"/>
                      <a:pt x="1569" y="36460"/>
                      <a:pt x="1602" y="36493"/>
                    </a:cubicBezTo>
                    <a:cubicBezTo>
                      <a:pt x="1702" y="37194"/>
                      <a:pt x="1736" y="37928"/>
                      <a:pt x="1902" y="38628"/>
                    </a:cubicBezTo>
                    <a:cubicBezTo>
                      <a:pt x="1936" y="38895"/>
                      <a:pt x="2069" y="39062"/>
                      <a:pt x="2303" y="39162"/>
                    </a:cubicBezTo>
                    <a:cubicBezTo>
                      <a:pt x="3870" y="39762"/>
                      <a:pt x="5438" y="40129"/>
                      <a:pt x="7139" y="40129"/>
                    </a:cubicBezTo>
                    <a:cubicBezTo>
                      <a:pt x="8807" y="40096"/>
                      <a:pt x="10475" y="39929"/>
                      <a:pt x="12110" y="39896"/>
                    </a:cubicBezTo>
                    <a:cubicBezTo>
                      <a:pt x="12310" y="39896"/>
                      <a:pt x="12410" y="39796"/>
                      <a:pt x="12510" y="39662"/>
                    </a:cubicBezTo>
                    <a:cubicBezTo>
                      <a:pt x="12410" y="40396"/>
                      <a:pt x="12210" y="40663"/>
                      <a:pt x="11509" y="40796"/>
                    </a:cubicBezTo>
                    <a:cubicBezTo>
                      <a:pt x="9508" y="41197"/>
                      <a:pt x="7473" y="41263"/>
                      <a:pt x="5438" y="41163"/>
                    </a:cubicBezTo>
                    <a:cubicBezTo>
                      <a:pt x="4037" y="41130"/>
                      <a:pt x="2670" y="41163"/>
                      <a:pt x="1302" y="40830"/>
                    </a:cubicBezTo>
                    <a:cubicBezTo>
                      <a:pt x="501" y="40596"/>
                      <a:pt x="301" y="40396"/>
                      <a:pt x="234" y="39562"/>
                    </a:cubicBezTo>
                    <a:cubicBezTo>
                      <a:pt x="1" y="36994"/>
                      <a:pt x="68" y="34425"/>
                      <a:pt x="34" y="31857"/>
                    </a:cubicBezTo>
                    <a:cubicBezTo>
                      <a:pt x="34" y="27120"/>
                      <a:pt x="34" y="22350"/>
                      <a:pt x="1" y="17613"/>
                    </a:cubicBezTo>
                    <a:cubicBezTo>
                      <a:pt x="1" y="16512"/>
                      <a:pt x="1" y="15445"/>
                      <a:pt x="101" y="14377"/>
                    </a:cubicBezTo>
                    <a:cubicBezTo>
                      <a:pt x="268" y="13010"/>
                      <a:pt x="802" y="11775"/>
                      <a:pt x="1502" y="10641"/>
                    </a:cubicBezTo>
                    <a:cubicBezTo>
                      <a:pt x="2436" y="9174"/>
                      <a:pt x="2770" y="7572"/>
                      <a:pt x="2836" y="5871"/>
                    </a:cubicBezTo>
                    <a:cubicBezTo>
                      <a:pt x="2903" y="4103"/>
                      <a:pt x="3103" y="2369"/>
                      <a:pt x="3203" y="601"/>
                    </a:cubicBezTo>
                    <a:cubicBezTo>
                      <a:pt x="3237" y="134"/>
                      <a:pt x="3370" y="0"/>
                      <a:pt x="3837" y="67"/>
                    </a:cubicBezTo>
                    <a:cubicBezTo>
                      <a:pt x="4037" y="100"/>
                      <a:pt x="4271" y="100"/>
                      <a:pt x="4471" y="1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39" name="Google Shape;15539;p43"/>
              <p:cNvSpPr/>
              <p:nvPr/>
            </p:nvSpPr>
            <p:spPr>
              <a:xfrm>
                <a:off x="5425700" y="2222875"/>
                <a:ext cx="130975" cy="270200"/>
              </a:xfrm>
              <a:custGeom>
                <a:rect b="b" l="l" r="r" t="t"/>
                <a:pathLst>
                  <a:path extrusionOk="0" h="10808" w="5239">
                    <a:moveTo>
                      <a:pt x="4838" y="467"/>
                    </a:moveTo>
                    <a:cubicBezTo>
                      <a:pt x="4538" y="2635"/>
                      <a:pt x="4838" y="4770"/>
                      <a:pt x="4971" y="6938"/>
                    </a:cubicBezTo>
                    <a:cubicBezTo>
                      <a:pt x="5038" y="8073"/>
                      <a:pt x="5138" y="9207"/>
                      <a:pt x="5238" y="10374"/>
                    </a:cubicBezTo>
                    <a:cubicBezTo>
                      <a:pt x="5238" y="10641"/>
                      <a:pt x="5205" y="10808"/>
                      <a:pt x="4838" y="10775"/>
                    </a:cubicBezTo>
                    <a:cubicBezTo>
                      <a:pt x="3337" y="10775"/>
                      <a:pt x="1802" y="10775"/>
                      <a:pt x="268" y="10775"/>
                    </a:cubicBezTo>
                    <a:cubicBezTo>
                      <a:pt x="34" y="10474"/>
                      <a:pt x="1" y="10141"/>
                      <a:pt x="34" y="9807"/>
                    </a:cubicBezTo>
                    <a:cubicBezTo>
                      <a:pt x="134" y="9140"/>
                      <a:pt x="134" y="8473"/>
                      <a:pt x="101" y="7806"/>
                    </a:cubicBezTo>
                    <a:cubicBezTo>
                      <a:pt x="68" y="6071"/>
                      <a:pt x="201" y="4337"/>
                      <a:pt x="234" y="2602"/>
                    </a:cubicBezTo>
                    <a:cubicBezTo>
                      <a:pt x="234" y="2035"/>
                      <a:pt x="134" y="1435"/>
                      <a:pt x="134" y="867"/>
                    </a:cubicBezTo>
                    <a:cubicBezTo>
                      <a:pt x="134" y="234"/>
                      <a:pt x="268" y="100"/>
                      <a:pt x="868" y="100"/>
                    </a:cubicBezTo>
                    <a:cubicBezTo>
                      <a:pt x="2002" y="67"/>
                      <a:pt x="3137" y="67"/>
                      <a:pt x="4271" y="100"/>
                    </a:cubicBezTo>
                    <a:cubicBezTo>
                      <a:pt x="4504" y="100"/>
                      <a:pt x="4871" y="0"/>
                      <a:pt x="4838" y="4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40" name="Google Shape;15540;p43"/>
              <p:cNvSpPr/>
              <p:nvPr/>
            </p:nvSpPr>
            <p:spPr>
              <a:xfrm>
                <a:off x="5402350" y="2186175"/>
                <a:ext cx="152650" cy="307750"/>
              </a:xfrm>
              <a:custGeom>
                <a:rect b="b" l="l" r="r" t="t"/>
                <a:pathLst>
                  <a:path extrusionOk="0" h="12310" w="6106">
                    <a:moveTo>
                      <a:pt x="5772" y="1935"/>
                    </a:moveTo>
                    <a:cubicBezTo>
                      <a:pt x="5705" y="1735"/>
                      <a:pt x="5572" y="1735"/>
                      <a:pt x="5405" y="1735"/>
                    </a:cubicBezTo>
                    <a:cubicBezTo>
                      <a:pt x="4137" y="1735"/>
                      <a:pt x="2870" y="1735"/>
                      <a:pt x="1602" y="1735"/>
                    </a:cubicBezTo>
                    <a:cubicBezTo>
                      <a:pt x="1302" y="1735"/>
                      <a:pt x="1202" y="1835"/>
                      <a:pt x="1235" y="2135"/>
                    </a:cubicBezTo>
                    <a:cubicBezTo>
                      <a:pt x="1269" y="2602"/>
                      <a:pt x="1302" y="3069"/>
                      <a:pt x="1302" y="3570"/>
                    </a:cubicBezTo>
                    <a:cubicBezTo>
                      <a:pt x="1269" y="5971"/>
                      <a:pt x="1269" y="8340"/>
                      <a:pt x="1202" y="10741"/>
                    </a:cubicBezTo>
                    <a:cubicBezTo>
                      <a:pt x="1168" y="11242"/>
                      <a:pt x="1168" y="11742"/>
                      <a:pt x="1202" y="12243"/>
                    </a:cubicBezTo>
                    <a:cubicBezTo>
                      <a:pt x="34" y="12309"/>
                      <a:pt x="1" y="12276"/>
                      <a:pt x="101" y="11142"/>
                    </a:cubicBezTo>
                    <a:cubicBezTo>
                      <a:pt x="301" y="8607"/>
                      <a:pt x="368" y="6038"/>
                      <a:pt x="501" y="3503"/>
                    </a:cubicBezTo>
                    <a:cubicBezTo>
                      <a:pt x="535" y="2502"/>
                      <a:pt x="234" y="1602"/>
                      <a:pt x="201" y="634"/>
                    </a:cubicBezTo>
                    <a:cubicBezTo>
                      <a:pt x="201" y="267"/>
                      <a:pt x="301" y="201"/>
                      <a:pt x="668" y="167"/>
                    </a:cubicBezTo>
                    <a:cubicBezTo>
                      <a:pt x="2136" y="0"/>
                      <a:pt x="3637" y="167"/>
                      <a:pt x="5105" y="167"/>
                    </a:cubicBezTo>
                    <a:cubicBezTo>
                      <a:pt x="5939" y="167"/>
                      <a:pt x="6105" y="401"/>
                      <a:pt x="5939" y="1201"/>
                    </a:cubicBezTo>
                    <a:cubicBezTo>
                      <a:pt x="5872" y="1468"/>
                      <a:pt x="5805" y="1702"/>
                      <a:pt x="5772" y="19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41" name="Google Shape;15541;p43"/>
              <p:cNvSpPr/>
              <p:nvPr/>
            </p:nvSpPr>
            <p:spPr>
              <a:xfrm>
                <a:off x="5429050" y="2148650"/>
                <a:ext cx="132625" cy="37550"/>
              </a:xfrm>
              <a:custGeom>
                <a:rect b="b" l="l" r="r" t="t"/>
                <a:pathLst>
                  <a:path extrusionOk="0" h="1502" w="5305">
                    <a:moveTo>
                      <a:pt x="367" y="234"/>
                    </a:moveTo>
                    <a:cubicBezTo>
                      <a:pt x="1802" y="0"/>
                      <a:pt x="3203" y="100"/>
                      <a:pt x="4604" y="467"/>
                    </a:cubicBezTo>
                    <a:cubicBezTo>
                      <a:pt x="4804" y="501"/>
                      <a:pt x="4937" y="601"/>
                      <a:pt x="5071" y="768"/>
                    </a:cubicBezTo>
                    <a:cubicBezTo>
                      <a:pt x="5171" y="934"/>
                      <a:pt x="5304" y="1101"/>
                      <a:pt x="5237" y="1268"/>
                    </a:cubicBezTo>
                    <a:cubicBezTo>
                      <a:pt x="5137" y="1501"/>
                      <a:pt x="4937" y="1368"/>
                      <a:pt x="4770" y="1368"/>
                    </a:cubicBezTo>
                    <a:cubicBezTo>
                      <a:pt x="3470" y="1268"/>
                      <a:pt x="2169" y="1168"/>
                      <a:pt x="901" y="1168"/>
                    </a:cubicBezTo>
                    <a:cubicBezTo>
                      <a:pt x="834" y="1201"/>
                      <a:pt x="801" y="1235"/>
                      <a:pt x="734" y="1201"/>
                    </a:cubicBezTo>
                    <a:cubicBezTo>
                      <a:pt x="534" y="1168"/>
                      <a:pt x="201" y="1368"/>
                      <a:pt x="100" y="1068"/>
                    </a:cubicBezTo>
                    <a:cubicBezTo>
                      <a:pt x="0" y="768"/>
                      <a:pt x="67" y="434"/>
                      <a:pt x="367" y="2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42" name="Google Shape;15542;p43"/>
              <p:cNvSpPr/>
              <p:nvPr/>
            </p:nvSpPr>
            <p:spPr>
              <a:xfrm>
                <a:off x="5399025" y="2154475"/>
                <a:ext cx="52575" cy="27550"/>
              </a:xfrm>
              <a:custGeom>
                <a:rect b="b" l="l" r="r" t="t"/>
                <a:pathLst>
                  <a:path extrusionOk="0" h="1102" w="2103">
                    <a:moveTo>
                      <a:pt x="1568" y="1"/>
                    </a:moveTo>
                    <a:cubicBezTo>
                      <a:pt x="1535" y="34"/>
                      <a:pt x="1535" y="34"/>
                      <a:pt x="1535" y="34"/>
                    </a:cubicBezTo>
                    <a:cubicBezTo>
                      <a:pt x="1301" y="868"/>
                      <a:pt x="1301" y="868"/>
                      <a:pt x="2102" y="935"/>
                    </a:cubicBezTo>
                    <a:cubicBezTo>
                      <a:pt x="1468" y="1102"/>
                      <a:pt x="834" y="1002"/>
                      <a:pt x="201" y="1035"/>
                    </a:cubicBezTo>
                    <a:cubicBezTo>
                      <a:pt x="1" y="1035"/>
                      <a:pt x="1" y="902"/>
                      <a:pt x="34" y="768"/>
                    </a:cubicBezTo>
                    <a:cubicBezTo>
                      <a:pt x="167" y="334"/>
                      <a:pt x="468" y="134"/>
                      <a:pt x="901" y="34"/>
                    </a:cubicBezTo>
                    <a:cubicBezTo>
                      <a:pt x="1101" y="1"/>
                      <a:pt x="1335" y="1"/>
                      <a:pt x="15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43" name="Google Shape;15543;p43"/>
              <p:cNvSpPr/>
              <p:nvPr/>
            </p:nvSpPr>
            <p:spPr>
              <a:xfrm>
                <a:off x="5328150" y="2893350"/>
                <a:ext cx="300225" cy="526225"/>
              </a:xfrm>
              <a:custGeom>
                <a:rect b="b" l="l" r="r" t="t"/>
                <a:pathLst>
                  <a:path extrusionOk="0" h="21049" w="12009">
                    <a:moveTo>
                      <a:pt x="1301" y="20715"/>
                    </a:moveTo>
                    <a:cubicBezTo>
                      <a:pt x="134" y="20515"/>
                      <a:pt x="134" y="20515"/>
                      <a:pt x="100" y="19214"/>
                    </a:cubicBezTo>
                    <a:cubicBezTo>
                      <a:pt x="0" y="15845"/>
                      <a:pt x="34" y="12476"/>
                      <a:pt x="67" y="9074"/>
                    </a:cubicBezTo>
                    <a:cubicBezTo>
                      <a:pt x="100" y="6605"/>
                      <a:pt x="167" y="4137"/>
                      <a:pt x="267" y="1668"/>
                    </a:cubicBezTo>
                    <a:cubicBezTo>
                      <a:pt x="334" y="34"/>
                      <a:pt x="300" y="67"/>
                      <a:pt x="1968" y="67"/>
                    </a:cubicBezTo>
                    <a:cubicBezTo>
                      <a:pt x="5037" y="100"/>
                      <a:pt x="8106" y="100"/>
                      <a:pt x="11175" y="100"/>
                    </a:cubicBezTo>
                    <a:cubicBezTo>
                      <a:pt x="11408" y="100"/>
                      <a:pt x="11675" y="0"/>
                      <a:pt x="11809" y="334"/>
                    </a:cubicBezTo>
                    <a:cubicBezTo>
                      <a:pt x="12009" y="5671"/>
                      <a:pt x="11909" y="11008"/>
                      <a:pt x="11875" y="16312"/>
                    </a:cubicBezTo>
                    <a:cubicBezTo>
                      <a:pt x="11875" y="17646"/>
                      <a:pt x="11809" y="18981"/>
                      <a:pt x="11809" y="20348"/>
                    </a:cubicBezTo>
                    <a:cubicBezTo>
                      <a:pt x="11809" y="20849"/>
                      <a:pt x="11642" y="21015"/>
                      <a:pt x="11108" y="21015"/>
                    </a:cubicBezTo>
                    <a:cubicBezTo>
                      <a:pt x="8139" y="21049"/>
                      <a:pt x="5137" y="20982"/>
                      <a:pt x="2168" y="20749"/>
                    </a:cubicBezTo>
                    <a:cubicBezTo>
                      <a:pt x="1902" y="20715"/>
                      <a:pt x="1601" y="20715"/>
                      <a:pt x="1301" y="2071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44" name="Google Shape;15544;p43"/>
              <p:cNvSpPr/>
              <p:nvPr/>
            </p:nvSpPr>
            <p:spPr>
              <a:xfrm>
                <a:off x="5522450" y="2532250"/>
                <a:ext cx="34225" cy="174325"/>
              </a:xfrm>
              <a:custGeom>
                <a:rect b="b" l="l" r="r" t="t"/>
                <a:pathLst>
                  <a:path extrusionOk="0" h="6973" w="1369">
                    <a:moveTo>
                      <a:pt x="1368" y="5938"/>
                    </a:moveTo>
                    <a:cubicBezTo>
                      <a:pt x="1335" y="6138"/>
                      <a:pt x="1301" y="6339"/>
                      <a:pt x="1268" y="6572"/>
                    </a:cubicBezTo>
                    <a:cubicBezTo>
                      <a:pt x="1235" y="6739"/>
                      <a:pt x="1168" y="6906"/>
                      <a:pt x="968" y="6939"/>
                    </a:cubicBezTo>
                    <a:cubicBezTo>
                      <a:pt x="768" y="6972"/>
                      <a:pt x="601" y="6806"/>
                      <a:pt x="567" y="6639"/>
                    </a:cubicBezTo>
                    <a:cubicBezTo>
                      <a:pt x="467" y="6238"/>
                      <a:pt x="367" y="5838"/>
                      <a:pt x="334" y="5405"/>
                    </a:cubicBezTo>
                    <a:cubicBezTo>
                      <a:pt x="234" y="3803"/>
                      <a:pt x="0" y="2202"/>
                      <a:pt x="234" y="568"/>
                    </a:cubicBezTo>
                    <a:cubicBezTo>
                      <a:pt x="267" y="301"/>
                      <a:pt x="301" y="67"/>
                      <a:pt x="601" y="34"/>
                    </a:cubicBezTo>
                    <a:cubicBezTo>
                      <a:pt x="901" y="1"/>
                      <a:pt x="934" y="268"/>
                      <a:pt x="1001" y="501"/>
                    </a:cubicBezTo>
                    <a:cubicBezTo>
                      <a:pt x="1034" y="568"/>
                      <a:pt x="1034" y="668"/>
                      <a:pt x="1034" y="735"/>
                    </a:cubicBezTo>
                    <a:cubicBezTo>
                      <a:pt x="968" y="2202"/>
                      <a:pt x="1201" y="3637"/>
                      <a:pt x="1268" y="5104"/>
                    </a:cubicBezTo>
                    <a:cubicBezTo>
                      <a:pt x="1268" y="5371"/>
                      <a:pt x="1335" y="5638"/>
                      <a:pt x="1368" y="593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45" name="Google Shape;15545;p43"/>
              <p:cNvSpPr/>
              <p:nvPr/>
            </p:nvSpPr>
            <p:spPr>
              <a:xfrm>
                <a:off x="5563300" y="2770750"/>
                <a:ext cx="45900" cy="70925"/>
              </a:xfrm>
              <a:custGeom>
                <a:rect b="b" l="l" r="r" t="t"/>
                <a:pathLst>
                  <a:path extrusionOk="0" h="2837" w="1836">
                    <a:moveTo>
                      <a:pt x="34" y="668"/>
                    </a:moveTo>
                    <a:cubicBezTo>
                      <a:pt x="1" y="434"/>
                      <a:pt x="68" y="168"/>
                      <a:pt x="334" y="101"/>
                    </a:cubicBezTo>
                    <a:cubicBezTo>
                      <a:pt x="635" y="1"/>
                      <a:pt x="768" y="201"/>
                      <a:pt x="868" y="434"/>
                    </a:cubicBezTo>
                    <a:cubicBezTo>
                      <a:pt x="1168" y="935"/>
                      <a:pt x="1435" y="1435"/>
                      <a:pt x="1702" y="1969"/>
                    </a:cubicBezTo>
                    <a:cubicBezTo>
                      <a:pt x="1836" y="2269"/>
                      <a:pt x="1702" y="2503"/>
                      <a:pt x="1469" y="2669"/>
                    </a:cubicBezTo>
                    <a:cubicBezTo>
                      <a:pt x="1235" y="2836"/>
                      <a:pt x="935" y="2836"/>
                      <a:pt x="735" y="2569"/>
                    </a:cubicBezTo>
                    <a:cubicBezTo>
                      <a:pt x="368" y="2002"/>
                      <a:pt x="101" y="1368"/>
                      <a:pt x="34" y="6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46" name="Google Shape;15546;p43"/>
              <p:cNvSpPr/>
              <p:nvPr/>
            </p:nvSpPr>
            <p:spPr>
              <a:xfrm>
                <a:off x="5402350" y="2725725"/>
                <a:ext cx="161825" cy="16700"/>
              </a:xfrm>
              <a:custGeom>
                <a:rect b="b" l="l" r="r" t="t"/>
                <a:pathLst>
                  <a:path extrusionOk="0" h="668" w="6473">
                    <a:moveTo>
                      <a:pt x="101" y="134"/>
                    </a:moveTo>
                    <a:cubicBezTo>
                      <a:pt x="1" y="101"/>
                      <a:pt x="1" y="34"/>
                      <a:pt x="101" y="1"/>
                    </a:cubicBezTo>
                    <a:lnTo>
                      <a:pt x="6472" y="1"/>
                    </a:lnTo>
                    <a:cubicBezTo>
                      <a:pt x="5805" y="601"/>
                      <a:pt x="1769" y="668"/>
                      <a:pt x="101" y="1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47" name="Google Shape;15547;p43"/>
              <p:cNvSpPr/>
              <p:nvPr/>
            </p:nvSpPr>
            <p:spPr>
              <a:xfrm>
                <a:off x="5537450" y="2810800"/>
                <a:ext cx="26725" cy="27525"/>
              </a:xfrm>
              <a:custGeom>
                <a:rect b="b" l="l" r="r" t="t"/>
                <a:pathLst>
                  <a:path extrusionOk="0" h="1101" w="1069">
                    <a:moveTo>
                      <a:pt x="468" y="0"/>
                    </a:moveTo>
                    <a:cubicBezTo>
                      <a:pt x="835" y="33"/>
                      <a:pt x="1035" y="200"/>
                      <a:pt x="1068" y="567"/>
                    </a:cubicBezTo>
                    <a:cubicBezTo>
                      <a:pt x="1068" y="867"/>
                      <a:pt x="901" y="1101"/>
                      <a:pt x="601" y="1101"/>
                    </a:cubicBezTo>
                    <a:cubicBezTo>
                      <a:pt x="268" y="1101"/>
                      <a:pt x="34" y="934"/>
                      <a:pt x="34" y="567"/>
                    </a:cubicBezTo>
                    <a:cubicBezTo>
                      <a:pt x="1" y="234"/>
                      <a:pt x="168" y="67"/>
                      <a:pt x="4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48" name="Google Shape;15548;p43"/>
              <p:cNvSpPr/>
              <p:nvPr/>
            </p:nvSpPr>
            <p:spPr>
              <a:xfrm>
                <a:off x="5509950" y="2784925"/>
                <a:ext cx="23375" cy="25875"/>
              </a:xfrm>
              <a:custGeom>
                <a:rect b="b" l="l" r="r" t="t"/>
                <a:pathLst>
                  <a:path extrusionOk="0" h="1035" w="935">
                    <a:moveTo>
                      <a:pt x="0" y="501"/>
                    </a:moveTo>
                    <a:cubicBezTo>
                      <a:pt x="0" y="201"/>
                      <a:pt x="167" y="1"/>
                      <a:pt x="467" y="1"/>
                    </a:cubicBezTo>
                    <a:cubicBezTo>
                      <a:pt x="767" y="34"/>
                      <a:pt x="934" y="201"/>
                      <a:pt x="934" y="501"/>
                    </a:cubicBezTo>
                    <a:cubicBezTo>
                      <a:pt x="901" y="801"/>
                      <a:pt x="734" y="1035"/>
                      <a:pt x="400" y="1035"/>
                    </a:cubicBezTo>
                    <a:cubicBezTo>
                      <a:pt x="100" y="1035"/>
                      <a:pt x="33" y="735"/>
                      <a:pt x="0" y="5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49" name="Google Shape;15549;p43"/>
              <p:cNvSpPr/>
              <p:nvPr/>
            </p:nvSpPr>
            <p:spPr>
              <a:xfrm>
                <a:off x="5426550" y="2205350"/>
                <a:ext cx="108425" cy="11700"/>
              </a:xfrm>
              <a:custGeom>
                <a:rect b="b" l="l" r="r" t="t"/>
                <a:pathLst>
                  <a:path extrusionOk="0" h="468" w="4337">
                    <a:moveTo>
                      <a:pt x="4337" y="67"/>
                    </a:moveTo>
                    <a:cubicBezTo>
                      <a:pt x="3836" y="301"/>
                      <a:pt x="3336" y="301"/>
                      <a:pt x="2869" y="334"/>
                    </a:cubicBezTo>
                    <a:cubicBezTo>
                      <a:pt x="2035" y="368"/>
                      <a:pt x="1201" y="368"/>
                      <a:pt x="367" y="401"/>
                    </a:cubicBezTo>
                    <a:cubicBezTo>
                      <a:pt x="234" y="401"/>
                      <a:pt x="0" y="468"/>
                      <a:pt x="0" y="234"/>
                    </a:cubicBezTo>
                    <a:cubicBezTo>
                      <a:pt x="0" y="1"/>
                      <a:pt x="234" y="67"/>
                      <a:pt x="367" y="67"/>
                    </a:cubicBezTo>
                    <a:cubicBezTo>
                      <a:pt x="1668" y="67"/>
                      <a:pt x="3002" y="67"/>
                      <a:pt x="4337" y="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50" name="Google Shape;15550;p43"/>
              <p:cNvSpPr/>
              <p:nvPr/>
            </p:nvSpPr>
            <p:spPr>
              <a:xfrm>
                <a:off x="5339825" y="3156875"/>
                <a:ext cx="273550" cy="253525"/>
              </a:xfrm>
              <a:custGeom>
                <a:rect b="b" l="l" r="r" t="t"/>
                <a:pathLst>
                  <a:path extrusionOk="0" h="10141" w="10942">
                    <a:moveTo>
                      <a:pt x="10941" y="5137"/>
                    </a:moveTo>
                    <a:cubicBezTo>
                      <a:pt x="10941" y="6605"/>
                      <a:pt x="10908" y="8106"/>
                      <a:pt x="10941" y="9607"/>
                    </a:cubicBezTo>
                    <a:cubicBezTo>
                      <a:pt x="10941" y="9941"/>
                      <a:pt x="10841" y="10074"/>
                      <a:pt x="10474" y="10074"/>
                    </a:cubicBezTo>
                    <a:cubicBezTo>
                      <a:pt x="8873" y="10041"/>
                      <a:pt x="7272" y="10141"/>
                      <a:pt x="5671" y="10041"/>
                    </a:cubicBezTo>
                    <a:cubicBezTo>
                      <a:pt x="3903" y="9941"/>
                      <a:pt x="2135" y="9941"/>
                      <a:pt x="367" y="9674"/>
                    </a:cubicBezTo>
                    <a:cubicBezTo>
                      <a:pt x="67" y="9607"/>
                      <a:pt x="0" y="9474"/>
                      <a:pt x="0" y="9207"/>
                    </a:cubicBezTo>
                    <a:cubicBezTo>
                      <a:pt x="0" y="6371"/>
                      <a:pt x="0" y="3536"/>
                      <a:pt x="0" y="734"/>
                    </a:cubicBezTo>
                    <a:cubicBezTo>
                      <a:pt x="0" y="434"/>
                      <a:pt x="67" y="300"/>
                      <a:pt x="400" y="267"/>
                    </a:cubicBezTo>
                    <a:cubicBezTo>
                      <a:pt x="2602" y="67"/>
                      <a:pt x="4804" y="0"/>
                      <a:pt x="7005" y="100"/>
                    </a:cubicBezTo>
                    <a:cubicBezTo>
                      <a:pt x="8173" y="134"/>
                      <a:pt x="9307" y="167"/>
                      <a:pt x="10474" y="167"/>
                    </a:cubicBezTo>
                    <a:cubicBezTo>
                      <a:pt x="10841" y="167"/>
                      <a:pt x="10941" y="300"/>
                      <a:pt x="10941" y="634"/>
                    </a:cubicBezTo>
                    <a:cubicBezTo>
                      <a:pt x="10908" y="2135"/>
                      <a:pt x="10941" y="3636"/>
                      <a:pt x="10941" y="513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51" name="Google Shape;15551;p43"/>
              <p:cNvSpPr/>
              <p:nvPr/>
            </p:nvSpPr>
            <p:spPr>
              <a:xfrm>
                <a:off x="5364000" y="2905025"/>
                <a:ext cx="253550" cy="251025"/>
              </a:xfrm>
              <a:custGeom>
                <a:rect b="b" l="l" r="r" t="t"/>
                <a:pathLst>
                  <a:path extrusionOk="0" h="10041" w="10142">
                    <a:moveTo>
                      <a:pt x="10074" y="2669"/>
                    </a:moveTo>
                    <a:cubicBezTo>
                      <a:pt x="10041" y="4904"/>
                      <a:pt x="10008" y="7172"/>
                      <a:pt x="9974" y="9407"/>
                    </a:cubicBezTo>
                    <a:cubicBezTo>
                      <a:pt x="9974" y="9807"/>
                      <a:pt x="9874" y="9874"/>
                      <a:pt x="9507" y="9874"/>
                    </a:cubicBezTo>
                    <a:cubicBezTo>
                      <a:pt x="7739" y="9874"/>
                      <a:pt x="5971" y="9941"/>
                      <a:pt x="4204" y="9974"/>
                    </a:cubicBezTo>
                    <a:cubicBezTo>
                      <a:pt x="3703" y="10041"/>
                      <a:pt x="3203" y="9974"/>
                      <a:pt x="2736" y="10008"/>
                    </a:cubicBezTo>
                    <a:cubicBezTo>
                      <a:pt x="2002" y="10008"/>
                      <a:pt x="1268" y="9974"/>
                      <a:pt x="568" y="10008"/>
                    </a:cubicBezTo>
                    <a:cubicBezTo>
                      <a:pt x="167" y="10008"/>
                      <a:pt x="34" y="9841"/>
                      <a:pt x="1" y="9507"/>
                    </a:cubicBezTo>
                    <a:cubicBezTo>
                      <a:pt x="1" y="8973"/>
                      <a:pt x="1" y="8440"/>
                      <a:pt x="1" y="7906"/>
                    </a:cubicBezTo>
                    <a:cubicBezTo>
                      <a:pt x="1" y="6739"/>
                      <a:pt x="34" y="5571"/>
                      <a:pt x="1" y="4404"/>
                    </a:cubicBezTo>
                    <a:cubicBezTo>
                      <a:pt x="1" y="3470"/>
                      <a:pt x="67" y="2536"/>
                      <a:pt x="167" y="1568"/>
                    </a:cubicBezTo>
                    <a:cubicBezTo>
                      <a:pt x="234" y="1235"/>
                      <a:pt x="201" y="901"/>
                      <a:pt x="201" y="567"/>
                    </a:cubicBezTo>
                    <a:cubicBezTo>
                      <a:pt x="201" y="201"/>
                      <a:pt x="334" y="0"/>
                      <a:pt x="734" y="0"/>
                    </a:cubicBezTo>
                    <a:cubicBezTo>
                      <a:pt x="3737" y="0"/>
                      <a:pt x="6705" y="0"/>
                      <a:pt x="9707" y="0"/>
                    </a:cubicBezTo>
                    <a:cubicBezTo>
                      <a:pt x="9974" y="0"/>
                      <a:pt x="10141" y="34"/>
                      <a:pt x="10108" y="401"/>
                    </a:cubicBezTo>
                    <a:cubicBezTo>
                      <a:pt x="10074" y="1135"/>
                      <a:pt x="10141" y="1902"/>
                      <a:pt x="10074" y="266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52" name="Google Shape;15552;p43"/>
              <p:cNvSpPr/>
              <p:nvPr/>
            </p:nvSpPr>
            <p:spPr>
              <a:xfrm>
                <a:off x="5338150" y="2903350"/>
                <a:ext cx="281050" cy="253550"/>
              </a:xfrm>
              <a:custGeom>
                <a:rect b="b" l="l" r="r" t="t"/>
                <a:pathLst>
                  <a:path extrusionOk="0" h="10142" w="11242">
                    <a:moveTo>
                      <a:pt x="11108" y="2736"/>
                    </a:moveTo>
                    <a:cubicBezTo>
                      <a:pt x="11042" y="2002"/>
                      <a:pt x="11075" y="1302"/>
                      <a:pt x="11108" y="601"/>
                    </a:cubicBezTo>
                    <a:cubicBezTo>
                      <a:pt x="11108" y="234"/>
                      <a:pt x="11042" y="101"/>
                      <a:pt x="10641" y="101"/>
                    </a:cubicBezTo>
                    <a:cubicBezTo>
                      <a:pt x="7706" y="134"/>
                      <a:pt x="4771" y="134"/>
                      <a:pt x="1835" y="101"/>
                    </a:cubicBezTo>
                    <a:cubicBezTo>
                      <a:pt x="1535" y="101"/>
                      <a:pt x="1335" y="167"/>
                      <a:pt x="1368" y="501"/>
                    </a:cubicBezTo>
                    <a:cubicBezTo>
                      <a:pt x="1502" y="1902"/>
                      <a:pt x="1135" y="3303"/>
                      <a:pt x="1201" y="4737"/>
                    </a:cubicBezTo>
                    <a:cubicBezTo>
                      <a:pt x="1268" y="6305"/>
                      <a:pt x="1235" y="7873"/>
                      <a:pt x="1201" y="9474"/>
                    </a:cubicBezTo>
                    <a:cubicBezTo>
                      <a:pt x="1201" y="9941"/>
                      <a:pt x="1368" y="10041"/>
                      <a:pt x="1802" y="10041"/>
                    </a:cubicBezTo>
                    <a:cubicBezTo>
                      <a:pt x="2469" y="10008"/>
                      <a:pt x="3136" y="10008"/>
                      <a:pt x="3803" y="10008"/>
                    </a:cubicBezTo>
                    <a:cubicBezTo>
                      <a:pt x="3803" y="10075"/>
                      <a:pt x="3803" y="10108"/>
                      <a:pt x="3736" y="10108"/>
                    </a:cubicBezTo>
                    <a:cubicBezTo>
                      <a:pt x="2702" y="10108"/>
                      <a:pt x="1668" y="10075"/>
                      <a:pt x="601" y="10108"/>
                    </a:cubicBezTo>
                    <a:cubicBezTo>
                      <a:pt x="134" y="10141"/>
                      <a:pt x="0" y="10075"/>
                      <a:pt x="0" y="9541"/>
                    </a:cubicBezTo>
                    <a:cubicBezTo>
                      <a:pt x="101" y="7673"/>
                      <a:pt x="67" y="5805"/>
                      <a:pt x="101" y="3937"/>
                    </a:cubicBezTo>
                    <a:cubicBezTo>
                      <a:pt x="101" y="2736"/>
                      <a:pt x="134" y="1568"/>
                      <a:pt x="167" y="401"/>
                    </a:cubicBezTo>
                    <a:cubicBezTo>
                      <a:pt x="167" y="101"/>
                      <a:pt x="234" y="34"/>
                      <a:pt x="501" y="34"/>
                    </a:cubicBezTo>
                    <a:cubicBezTo>
                      <a:pt x="3970" y="34"/>
                      <a:pt x="7406" y="34"/>
                      <a:pt x="10842" y="34"/>
                    </a:cubicBezTo>
                    <a:cubicBezTo>
                      <a:pt x="11042" y="34"/>
                      <a:pt x="11208" y="1"/>
                      <a:pt x="11208" y="268"/>
                    </a:cubicBezTo>
                    <a:cubicBezTo>
                      <a:pt x="11175" y="1068"/>
                      <a:pt x="11242" y="1902"/>
                      <a:pt x="11108" y="273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53" name="Google Shape;15553;p43"/>
              <p:cNvSpPr/>
              <p:nvPr/>
            </p:nvSpPr>
            <p:spPr>
              <a:xfrm>
                <a:off x="5431550" y="3153525"/>
                <a:ext cx="37550" cy="5025"/>
              </a:xfrm>
              <a:custGeom>
                <a:rect b="b" l="l" r="r" t="t"/>
                <a:pathLst>
                  <a:path extrusionOk="0" h="201" w="1502">
                    <a:moveTo>
                      <a:pt x="0" y="101"/>
                    </a:moveTo>
                    <a:cubicBezTo>
                      <a:pt x="34" y="68"/>
                      <a:pt x="34" y="34"/>
                      <a:pt x="67" y="1"/>
                    </a:cubicBezTo>
                    <a:cubicBezTo>
                      <a:pt x="534" y="1"/>
                      <a:pt x="1001" y="34"/>
                      <a:pt x="1502" y="34"/>
                    </a:cubicBezTo>
                    <a:cubicBezTo>
                      <a:pt x="1001" y="201"/>
                      <a:pt x="501" y="101"/>
                      <a:pt x="0" y="1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554" name="Google Shape;15554;p43"/>
            <p:cNvGrpSpPr/>
            <p:nvPr/>
          </p:nvGrpSpPr>
          <p:grpSpPr>
            <a:xfrm>
              <a:off x="1448375" y="1044100"/>
              <a:ext cx="343600" cy="1400175"/>
              <a:chOff x="5307300" y="2141150"/>
              <a:chExt cx="343600" cy="1400175"/>
            </a:xfrm>
          </p:grpSpPr>
          <p:sp>
            <p:nvSpPr>
              <p:cNvPr id="15555" name="Google Shape;15555;p43"/>
              <p:cNvSpPr/>
              <p:nvPr/>
            </p:nvSpPr>
            <p:spPr>
              <a:xfrm>
                <a:off x="5307300" y="2141150"/>
                <a:ext cx="343600" cy="1400175"/>
              </a:xfrm>
              <a:custGeom>
                <a:rect b="b" l="l" r="r" t="t"/>
                <a:pathLst>
                  <a:path extrusionOk="0" h="56007" w="13744">
                    <a:moveTo>
                      <a:pt x="100" y="46066"/>
                    </a:moveTo>
                    <a:cubicBezTo>
                      <a:pt x="0" y="41530"/>
                      <a:pt x="67" y="36293"/>
                      <a:pt x="34" y="31022"/>
                    </a:cubicBezTo>
                    <a:cubicBezTo>
                      <a:pt x="0" y="28454"/>
                      <a:pt x="567" y="26052"/>
                      <a:pt x="2068" y="23917"/>
                    </a:cubicBezTo>
                    <a:cubicBezTo>
                      <a:pt x="2769" y="22883"/>
                      <a:pt x="2769" y="21682"/>
                      <a:pt x="2869" y="20515"/>
                    </a:cubicBezTo>
                    <a:cubicBezTo>
                      <a:pt x="3102" y="17513"/>
                      <a:pt x="3336" y="14511"/>
                      <a:pt x="3569" y="11508"/>
                    </a:cubicBezTo>
                    <a:cubicBezTo>
                      <a:pt x="3703" y="9740"/>
                      <a:pt x="3803" y="8006"/>
                      <a:pt x="3903" y="6271"/>
                    </a:cubicBezTo>
                    <a:cubicBezTo>
                      <a:pt x="3970" y="4970"/>
                      <a:pt x="3636" y="3669"/>
                      <a:pt x="3569" y="2369"/>
                    </a:cubicBezTo>
                    <a:cubicBezTo>
                      <a:pt x="3569" y="2235"/>
                      <a:pt x="3503" y="2102"/>
                      <a:pt x="3469" y="2002"/>
                    </a:cubicBezTo>
                    <a:cubicBezTo>
                      <a:pt x="3102" y="1168"/>
                      <a:pt x="3503" y="400"/>
                      <a:pt x="4403" y="267"/>
                    </a:cubicBezTo>
                    <a:cubicBezTo>
                      <a:pt x="6071" y="0"/>
                      <a:pt x="7739" y="0"/>
                      <a:pt x="9407" y="367"/>
                    </a:cubicBezTo>
                    <a:cubicBezTo>
                      <a:pt x="10308" y="567"/>
                      <a:pt x="10708" y="1201"/>
                      <a:pt x="10408" y="2068"/>
                    </a:cubicBezTo>
                    <a:cubicBezTo>
                      <a:pt x="9741" y="4103"/>
                      <a:pt x="9841" y="6171"/>
                      <a:pt x="9974" y="8273"/>
                    </a:cubicBezTo>
                    <a:cubicBezTo>
                      <a:pt x="10241" y="11575"/>
                      <a:pt x="10441" y="14844"/>
                      <a:pt x="10675" y="18146"/>
                    </a:cubicBezTo>
                    <a:cubicBezTo>
                      <a:pt x="10775" y="19447"/>
                      <a:pt x="10908" y="20748"/>
                      <a:pt x="11008" y="22049"/>
                    </a:cubicBezTo>
                    <a:cubicBezTo>
                      <a:pt x="11041" y="22583"/>
                      <a:pt x="11275" y="23050"/>
                      <a:pt x="11508" y="23484"/>
                    </a:cubicBezTo>
                    <a:cubicBezTo>
                      <a:pt x="11942" y="24384"/>
                      <a:pt x="12376" y="25285"/>
                      <a:pt x="12843" y="26152"/>
                    </a:cubicBezTo>
                    <a:cubicBezTo>
                      <a:pt x="13543" y="27520"/>
                      <a:pt x="13743" y="28988"/>
                      <a:pt x="13743" y="30489"/>
                    </a:cubicBezTo>
                    <a:cubicBezTo>
                      <a:pt x="13743" y="34058"/>
                      <a:pt x="13743" y="37627"/>
                      <a:pt x="13710" y="41196"/>
                    </a:cubicBezTo>
                    <a:cubicBezTo>
                      <a:pt x="13710" y="44499"/>
                      <a:pt x="13677" y="47801"/>
                      <a:pt x="13643" y="51103"/>
                    </a:cubicBezTo>
                    <a:cubicBezTo>
                      <a:pt x="13643" y="52137"/>
                      <a:pt x="13577" y="53138"/>
                      <a:pt x="13510" y="54139"/>
                    </a:cubicBezTo>
                    <a:cubicBezTo>
                      <a:pt x="13443" y="54973"/>
                      <a:pt x="13076" y="55373"/>
                      <a:pt x="12276" y="55573"/>
                    </a:cubicBezTo>
                    <a:cubicBezTo>
                      <a:pt x="11342" y="55773"/>
                      <a:pt x="10408" y="55907"/>
                      <a:pt x="9440" y="55940"/>
                    </a:cubicBezTo>
                    <a:cubicBezTo>
                      <a:pt x="7572" y="56007"/>
                      <a:pt x="5704" y="55974"/>
                      <a:pt x="3836" y="55940"/>
                    </a:cubicBezTo>
                    <a:cubicBezTo>
                      <a:pt x="3036" y="55907"/>
                      <a:pt x="2235" y="55740"/>
                      <a:pt x="1435" y="55540"/>
                    </a:cubicBezTo>
                    <a:cubicBezTo>
                      <a:pt x="701" y="55373"/>
                      <a:pt x="334" y="54906"/>
                      <a:pt x="267" y="54139"/>
                    </a:cubicBezTo>
                    <a:cubicBezTo>
                      <a:pt x="100" y="51670"/>
                      <a:pt x="67" y="49235"/>
                      <a:pt x="100" y="46066"/>
                    </a:cubicBezTo>
                    <a:close/>
                  </a:path>
                </a:pathLst>
              </a:custGeom>
              <a:solidFill>
                <a:srgbClr val="01010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56" name="Google Shape;15556;p43"/>
              <p:cNvSpPr/>
              <p:nvPr/>
            </p:nvSpPr>
            <p:spPr>
              <a:xfrm>
                <a:off x="5358175" y="2502225"/>
                <a:ext cx="282725" cy="1003250"/>
              </a:xfrm>
              <a:custGeom>
                <a:rect b="b" l="l" r="r" t="t"/>
                <a:pathLst>
                  <a:path extrusionOk="0" h="40130" w="11309">
                    <a:moveTo>
                      <a:pt x="2969" y="1"/>
                    </a:moveTo>
                    <a:cubicBezTo>
                      <a:pt x="4537" y="34"/>
                      <a:pt x="6104" y="68"/>
                      <a:pt x="7672" y="101"/>
                    </a:cubicBezTo>
                    <a:cubicBezTo>
                      <a:pt x="8072" y="101"/>
                      <a:pt x="7972" y="401"/>
                      <a:pt x="8006" y="601"/>
                    </a:cubicBezTo>
                    <a:cubicBezTo>
                      <a:pt x="8139" y="2036"/>
                      <a:pt x="8239" y="3470"/>
                      <a:pt x="8339" y="4904"/>
                    </a:cubicBezTo>
                    <a:cubicBezTo>
                      <a:pt x="8439" y="5938"/>
                      <a:pt x="8539" y="6939"/>
                      <a:pt x="8606" y="7973"/>
                    </a:cubicBezTo>
                    <a:cubicBezTo>
                      <a:pt x="8640" y="8507"/>
                      <a:pt x="8840" y="9007"/>
                      <a:pt x="9140" y="9441"/>
                    </a:cubicBezTo>
                    <a:cubicBezTo>
                      <a:pt x="10708" y="11743"/>
                      <a:pt x="11308" y="14278"/>
                      <a:pt x="11241" y="17013"/>
                    </a:cubicBezTo>
                    <a:cubicBezTo>
                      <a:pt x="11208" y="18414"/>
                      <a:pt x="11208" y="19848"/>
                      <a:pt x="11208" y="21283"/>
                    </a:cubicBezTo>
                    <a:cubicBezTo>
                      <a:pt x="11208" y="25519"/>
                      <a:pt x="11208" y="29789"/>
                      <a:pt x="11175" y="34059"/>
                    </a:cubicBezTo>
                    <a:cubicBezTo>
                      <a:pt x="11175" y="35893"/>
                      <a:pt x="11108" y="37728"/>
                      <a:pt x="11008" y="39529"/>
                    </a:cubicBezTo>
                    <a:cubicBezTo>
                      <a:pt x="10941" y="39863"/>
                      <a:pt x="10708" y="39896"/>
                      <a:pt x="10474" y="39896"/>
                    </a:cubicBezTo>
                    <a:cubicBezTo>
                      <a:pt x="8606" y="40063"/>
                      <a:pt x="6738" y="40130"/>
                      <a:pt x="4870" y="40130"/>
                    </a:cubicBezTo>
                    <a:cubicBezTo>
                      <a:pt x="3402" y="40096"/>
                      <a:pt x="2068" y="39663"/>
                      <a:pt x="734" y="39129"/>
                    </a:cubicBezTo>
                    <a:cubicBezTo>
                      <a:pt x="534" y="39029"/>
                      <a:pt x="367" y="38895"/>
                      <a:pt x="300" y="38695"/>
                    </a:cubicBezTo>
                    <a:cubicBezTo>
                      <a:pt x="100" y="37995"/>
                      <a:pt x="0" y="37261"/>
                      <a:pt x="0" y="36527"/>
                    </a:cubicBezTo>
                    <a:cubicBezTo>
                      <a:pt x="0" y="36427"/>
                      <a:pt x="67" y="36360"/>
                      <a:pt x="133" y="36293"/>
                    </a:cubicBezTo>
                    <a:cubicBezTo>
                      <a:pt x="367" y="36160"/>
                      <a:pt x="634" y="36193"/>
                      <a:pt x="867" y="36193"/>
                    </a:cubicBezTo>
                    <a:cubicBezTo>
                      <a:pt x="3803" y="36460"/>
                      <a:pt x="6738" y="36527"/>
                      <a:pt x="9674" y="36494"/>
                    </a:cubicBezTo>
                    <a:cubicBezTo>
                      <a:pt x="10407" y="36494"/>
                      <a:pt x="10407" y="36460"/>
                      <a:pt x="10441" y="35693"/>
                    </a:cubicBezTo>
                    <a:cubicBezTo>
                      <a:pt x="10641" y="29889"/>
                      <a:pt x="10508" y="24085"/>
                      <a:pt x="10541" y="18247"/>
                    </a:cubicBezTo>
                    <a:cubicBezTo>
                      <a:pt x="10574" y="17513"/>
                      <a:pt x="10407" y="16780"/>
                      <a:pt x="10441" y="16046"/>
                    </a:cubicBezTo>
                    <a:cubicBezTo>
                      <a:pt x="10307" y="15745"/>
                      <a:pt x="10041" y="15812"/>
                      <a:pt x="9774" y="15812"/>
                    </a:cubicBezTo>
                    <a:cubicBezTo>
                      <a:pt x="7072" y="15812"/>
                      <a:pt x="4403" y="15812"/>
                      <a:pt x="1701" y="15812"/>
                    </a:cubicBezTo>
                    <a:cubicBezTo>
                      <a:pt x="1568" y="15812"/>
                      <a:pt x="1434" y="15812"/>
                      <a:pt x="1301" y="15812"/>
                    </a:cubicBezTo>
                    <a:cubicBezTo>
                      <a:pt x="534" y="15779"/>
                      <a:pt x="434" y="15645"/>
                      <a:pt x="434" y="14878"/>
                    </a:cubicBezTo>
                    <a:cubicBezTo>
                      <a:pt x="400" y="13010"/>
                      <a:pt x="867" y="11276"/>
                      <a:pt x="1501" y="9574"/>
                    </a:cubicBezTo>
                    <a:cubicBezTo>
                      <a:pt x="1568" y="9374"/>
                      <a:pt x="1635" y="9174"/>
                      <a:pt x="1835" y="9041"/>
                    </a:cubicBezTo>
                    <a:cubicBezTo>
                      <a:pt x="3503" y="9174"/>
                      <a:pt x="5204" y="9274"/>
                      <a:pt x="6905" y="9207"/>
                    </a:cubicBezTo>
                    <a:cubicBezTo>
                      <a:pt x="7138" y="9207"/>
                      <a:pt x="7372" y="9207"/>
                      <a:pt x="7605" y="9141"/>
                    </a:cubicBezTo>
                    <a:cubicBezTo>
                      <a:pt x="6104" y="9107"/>
                      <a:pt x="4603" y="9141"/>
                      <a:pt x="3102" y="9107"/>
                    </a:cubicBezTo>
                    <a:cubicBezTo>
                      <a:pt x="2669" y="9107"/>
                      <a:pt x="2268" y="9107"/>
                      <a:pt x="1868" y="9007"/>
                    </a:cubicBezTo>
                    <a:cubicBezTo>
                      <a:pt x="1735" y="8807"/>
                      <a:pt x="1868" y="8640"/>
                      <a:pt x="1901" y="8440"/>
                    </a:cubicBezTo>
                    <a:cubicBezTo>
                      <a:pt x="2368" y="7006"/>
                      <a:pt x="2635" y="5538"/>
                      <a:pt x="2635" y="4004"/>
                    </a:cubicBezTo>
                    <a:cubicBezTo>
                      <a:pt x="2669" y="2870"/>
                      <a:pt x="2669" y="1702"/>
                      <a:pt x="2835" y="535"/>
                    </a:cubicBezTo>
                    <a:cubicBezTo>
                      <a:pt x="2835" y="334"/>
                      <a:pt x="2835" y="168"/>
                      <a:pt x="2969" y="1"/>
                    </a:cubicBezTo>
                    <a:close/>
                  </a:path>
                </a:pathLst>
              </a:custGeom>
              <a:solidFill>
                <a:srgbClr val="EECF1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57" name="Google Shape;15557;p43"/>
              <p:cNvSpPr/>
              <p:nvPr/>
            </p:nvSpPr>
            <p:spPr>
              <a:xfrm>
                <a:off x="5320625" y="2498900"/>
                <a:ext cx="312750" cy="1031600"/>
              </a:xfrm>
              <a:custGeom>
                <a:rect b="b" l="l" r="r" t="t"/>
                <a:pathLst>
                  <a:path extrusionOk="0" h="41264" w="12510">
                    <a:moveTo>
                      <a:pt x="4471" y="134"/>
                    </a:moveTo>
                    <a:cubicBezTo>
                      <a:pt x="4404" y="1902"/>
                      <a:pt x="4371" y="3670"/>
                      <a:pt x="4271" y="5438"/>
                    </a:cubicBezTo>
                    <a:cubicBezTo>
                      <a:pt x="4171" y="6672"/>
                      <a:pt x="3870" y="7906"/>
                      <a:pt x="3370" y="9074"/>
                    </a:cubicBezTo>
                    <a:cubicBezTo>
                      <a:pt x="3337" y="9107"/>
                      <a:pt x="3337" y="9174"/>
                      <a:pt x="3370" y="9207"/>
                    </a:cubicBezTo>
                    <a:cubicBezTo>
                      <a:pt x="2569" y="11142"/>
                      <a:pt x="2036" y="13110"/>
                      <a:pt x="2036" y="15245"/>
                    </a:cubicBezTo>
                    <a:cubicBezTo>
                      <a:pt x="2069" y="15612"/>
                      <a:pt x="2169" y="15778"/>
                      <a:pt x="2636" y="15778"/>
                    </a:cubicBezTo>
                    <a:cubicBezTo>
                      <a:pt x="5605" y="15778"/>
                      <a:pt x="8574" y="15778"/>
                      <a:pt x="11576" y="15778"/>
                    </a:cubicBezTo>
                    <a:cubicBezTo>
                      <a:pt x="11776" y="15778"/>
                      <a:pt x="12143" y="15645"/>
                      <a:pt x="12110" y="16112"/>
                    </a:cubicBezTo>
                    <a:cubicBezTo>
                      <a:pt x="11743" y="16045"/>
                      <a:pt x="11409" y="16045"/>
                      <a:pt x="11076" y="16045"/>
                    </a:cubicBezTo>
                    <a:cubicBezTo>
                      <a:pt x="8340" y="16045"/>
                      <a:pt x="5605" y="16045"/>
                      <a:pt x="2903" y="16045"/>
                    </a:cubicBezTo>
                    <a:cubicBezTo>
                      <a:pt x="2369" y="16045"/>
                      <a:pt x="1869" y="15945"/>
                      <a:pt x="1335" y="15945"/>
                    </a:cubicBezTo>
                    <a:cubicBezTo>
                      <a:pt x="1002" y="15945"/>
                      <a:pt x="835" y="16045"/>
                      <a:pt x="802" y="16446"/>
                    </a:cubicBezTo>
                    <a:cubicBezTo>
                      <a:pt x="668" y="17346"/>
                      <a:pt x="668" y="18213"/>
                      <a:pt x="635" y="19114"/>
                    </a:cubicBezTo>
                    <a:cubicBezTo>
                      <a:pt x="468" y="24318"/>
                      <a:pt x="535" y="29555"/>
                      <a:pt x="535" y="34759"/>
                    </a:cubicBezTo>
                    <a:cubicBezTo>
                      <a:pt x="535" y="34825"/>
                      <a:pt x="535" y="34925"/>
                      <a:pt x="535" y="35025"/>
                    </a:cubicBezTo>
                    <a:cubicBezTo>
                      <a:pt x="568" y="35659"/>
                      <a:pt x="601" y="36326"/>
                      <a:pt x="1502" y="36393"/>
                    </a:cubicBezTo>
                    <a:cubicBezTo>
                      <a:pt x="1535" y="36393"/>
                      <a:pt x="1569" y="36460"/>
                      <a:pt x="1602" y="36493"/>
                    </a:cubicBezTo>
                    <a:cubicBezTo>
                      <a:pt x="1702" y="37194"/>
                      <a:pt x="1736" y="37928"/>
                      <a:pt x="1902" y="38628"/>
                    </a:cubicBezTo>
                    <a:cubicBezTo>
                      <a:pt x="1936" y="38895"/>
                      <a:pt x="2069" y="39062"/>
                      <a:pt x="2303" y="39162"/>
                    </a:cubicBezTo>
                    <a:cubicBezTo>
                      <a:pt x="3870" y="39762"/>
                      <a:pt x="5438" y="40129"/>
                      <a:pt x="7139" y="40129"/>
                    </a:cubicBezTo>
                    <a:cubicBezTo>
                      <a:pt x="8807" y="40096"/>
                      <a:pt x="10475" y="39929"/>
                      <a:pt x="12110" y="39896"/>
                    </a:cubicBezTo>
                    <a:cubicBezTo>
                      <a:pt x="12310" y="39896"/>
                      <a:pt x="12410" y="39796"/>
                      <a:pt x="12510" y="39662"/>
                    </a:cubicBezTo>
                    <a:cubicBezTo>
                      <a:pt x="12410" y="40396"/>
                      <a:pt x="12210" y="40663"/>
                      <a:pt x="11509" y="40796"/>
                    </a:cubicBezTo>
                    <a:cubicBezTo>
                      <a:pt x="9508" y="41197"/>
                      <a:pt x="7473" y="41263"/>
                      <a:pt x="5438" y="41163"/>
                    </a:cubicBezTo>
                    <a:cubicBezTo>
                      <a:pt x="4037" y="41130"/>
                      <a:pt x="2670" y="41163"/>
                      <a:pt x="1302" y="40830"/>
                    </a:cubicBezTo>
                    <a:cubicBezTo>
                      <a:pt x="501" y="40596"/>
                      <a:pt x="301" y="40396"/>
                      <a:pt x="234" y="39562"/>
                    </a:cubicBezTo>
                    <a:cubicBezTo>
                      <a:pt x="1" y="36994"/>
                      <a:pt x="68" y="34425"/>
                      <a:pt x="34" y="31857"/>
                    </a:cubicBezTo>
                    <a:cubicBezTo>
                      <a:pt x="34" y="27120"/>
                      <a:pt x="34" y="22350"/>
                      <a:pt x="1" y="17613"/>
                    </a:cubicBezTo>
                    <a:cubicBezTo>
                      <a:pt x="1" y="16512"/>
                      <a:pt x="1" y="15445"/>
                      <a:pt x="101" y="14377"/>
                    </a:cubicBezTo>
                    <a:cubicBezTo>
                      <a:pt x="268" y="13010"/>
                      <a:pt x="802" y="11775"/>
                      <a:pt x="1502" y="10641"/>
                    </a:cubicBezTo>
                    <a:cubicBezTo>
                      <a:pt x="2436" y="9174"/>
                      <a:pt x="2770" y="7572"/>
                      <a:pt x="2836" y="5871"/>
                    </a:cubicBezTo>
                    <a:cubicBezTo>
                      <a:pt x="2903" y="4103"/>
                      <a:pt x="3103" y="2369"/>
                      <a:pt x="3203" y="601"/>
                    </a:cubicBezTo>
                    <a:cubicBezTo>
                      <a:pt x="3237" y="134"/>
                      <a:pt x="3370" y="0"/>
                      <a:pt x="3837" y="67"/>
                    </a:cubicBezTo>
                    <a:cubicBezTo>
                      <a:pt x="4037" y="100"/>
                      <a:pt x="4271" y="100"/>
                      <a:pt x="4471" y="134"/>
                    </a:cubicBezTo>
                    <a:close/>
                  </a:path>
                </a:pathLst>
              </a:custGeom>
              <a:solidFill>
                <a:srgbClr val="A6910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58" name="Google Shape;15558;p43"/>
              <p:cNvSpPr/>
              <p:nvPr/>
            </p:nvSpPr>
            <p:spPr>
              <a:xfrm>
                <a:off x="5425700" y="2222875"/>
                <a:ext cx="130975" cy="270200"/>
              </a:xfrm>
              <a:custGeom>
                <a:rect b="b" l="l" r="r" t="t"/>
                <a:pathLst>
                  <a:path extrusionOk="0" h="10808" w="5239">
                    <a:moveTo>
                      <a:pt x="4838" y="467"/>
                    </a:moveTo>
                    <a:cubicBezTo>
                      <a:pt x="4538" y="2635"/>
                      <a:pt x="4838" y="4770"/>
                      <a:pt x="4971" y="6938"/>
                    </a:cubicBezTo>
                    <a:cubicBezTo>
                      <a:pt x="5038" y="8073"/>
                      <a:pt x="5138" y="9207"/>
                      <a:pt x="5238" y="10374"/>
                    </a:cubicBezTo>
                    <a:cubicBezTo>
                      <a:pt x="5238" y="10641"/>
                      <a:pt x="5205" y="10808"/>
                      <a:pt x="4838" y="10775"/>
                    </a:cubicBezTo>
                    <a:cubicBezTo>
                      <a:pt x="3337" y="10775"/>
                      <a:pt x="1802" y="10775"/>
                      <a:pt x="268" y="10775"/>
                    </a:cubicBezTo>
                    <a:cubicBezTo>
                      <a:pt x="34" y="10474"/>
                      <a:pt x="1" y="10141"/>
                      <a:pt x="34" y="9807"/>
                    </a:cubicBezTo>
                    <a:cubicBezTo>
                      <a:pt x="134" y="9140"/>
                      <a:pt x="134" y="8473"/>
                      <a:pt x="101" y="7806"/>
                    </a:cubicBezTo>
                    <a:cubicBezTo>
                      <a:pt x="68" y="6071"/>
                      <a:pt x="201" y="4337"/>
                      <a:pt x="234" y="2602"/>
                    </a:cubicBezTo>
                    <a:cubicBezTo>
                      <a:pt x="234" y="2035"/>
                      <a:pt x="134" y="1435"/>
                      <a:pt x="134" y="867"/>
                    </a:cubicBezTo>
                    <a:cubicBezTo>
                      <a:pt x="134" y="234"/>
                      <a:pt x="268" y="100"/>
                      <a:pt x="868" y="100"/>
                    </a:cubicBezTo>
                    <a:cubicBezTo>
                      <a:pt x="2002" y="67"/>
                      <a:pt x="3137" y="67"/>
                      <a:pt x="4271" y="100"/>
                    </a:cubicBezTo>
                    <a:cubicBezTo>
                      <a:pt x="4504" y="100"/>
                      <a:pt x="4871" y="0"/>
                      <a:pt x="4838" y="467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59" name="Google Shape;15559;p43"/>
              <p:cNvSpPr/>
              <p:nvPr/>
            </p:nvSpPr>
            <p:spPr>
              <a:xfrm>
                <a:off x="5402350" y="2186175"/>
                <a:ext cx="152650" cy="307750"/>
              </a:xfrm>
              <a:custGeom>
                <a:rect b="b" l="l" r="r" t="t"/>
                <a:pathLst>
                  <a:path extrusionOk="0" h="12310" w="6106">
                    <a:moveTo>
                      <a:pt x="5772" y="1935"/>
                    </a:moveTo>
                    <a:cubicBezTo>
                      <a:pt x="5705" y="1735"/>
                      <a:pt x="5572" y="1735"/>
                      <a:pt x="5405" y="1735"/>
                    </a:cubicBezTo>
                    <a:cubicBezTo>
                      <a:pt x="4137" y="1735"/>
                      <a:pt x="2870" y="1735"/>
                      <a:pt x="1602" y="1735"/>
                    </a:cubicBezTo>
                    <a:cubicBezTo>
                      <a:pt x="1302" y="1735"/>
                      <a:pt x="1202" y="1835"/>
                      <a:pt x="1235" y="2135"/>
                    </a:cubicBezTo>
                    <a:cubicBezTo>
                      <a:pt x="1269" y="2602"/>
                      <a:pt x="1302" y="3069"/>
                      <a:pt x="1302" y="3570"/>
                    </a:cubicBezTo>
                    <a:cubicBezTo>
                      <a:pt x="1269" y="5971"/>
                      <a:pt x="1269" y="8340"/>
                      <a:pt x="1202" y="10741"/>
                    </a:cubicBezTo>
                    <a:cubicBezTo>
                      <a:pt x="1168" y="11242"/>
                      <a:pt x="1168" y="11742"/>
                      <a:pt x="1202" y="12243"/>
                    </a:cubicBezTo>
                    <a:cubicBezTo>
                      <a:pt x="34" y="12309"/>
                      <a:pt x="1" y="12276"/>
                      <a:pt x="101" y="11142"/>
                    </a:cubicBezTo>
                    <a:cubicBezTo>
                      <a:pt x="301" y="8607"/>
                      <a:pt x="368" y="6038"/>
                      <a:pt x="501" y="3503"/>
                    </a:cubicBezTo>
                    <a:cubicBezTo>
                      <a:pt x="535" y="2502"/>
                      <a:pt x="234" y="1602"/>
                      <a:pt x="201" y="634"/>
                    </a:cubicBezTo>
                    <a:cubicBezTo>
                      <a:pt x="201" y="267"/>
                      <a:pt x="301" y="201"/>
                      <a:pt x="668" y="167"/>
                    </a:cubicBezTo>
                    <a:cubicBezTo>
                      <a:pt x="2136" y="0"/>
                      <a:pt x="3637" y="167"/>
                      <a:pt x="5105" y="167"/>
                    </a:cubicBezTo>
                    <a:cubicBezTo>
                      <a:pt x="5939" y="167"/>
                      <a:pt x="6105" y="401"/>
                      <a:pt x="5939" y="1201"/>
                    </a:cubicBezTo>
                    <a:cubicBezTo>
                      <a:pt x="5872" y="1468"/>
                      <a:pt x="5805" y="1702"/>
                      <a:pt x="5772" y="1935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60" name="Google Shape;15560;p43"/>
              <p:cNvSpPr/>
              <p:nvPr/>
            </p:nvSpPr>
            <p:spPr>
              <a:xfrm>
                <a:off x="5429050" y="2148650"/>
                <a:ext cx="132625" cy="37550"/>
              </a:xfrm>
              <a:custGeom>
                <a:rect b="b" l="l" r="r" t="t"/>
                <a:pathLst>
                  <a:path extrusionOk="0" h="1502" w="5305">
                    <a:moveTo>
                      <a:pt x="367" y="234"/>
                    </a:moveTo>
                    <a:cubicBezTo>
                      <a:pt x="1802" y="0"/>
                      <a:pt x="3203" y="100"/>
                      <a:pt x="4604" y="467"/>
                    </a:cubicBezTo>
                    <a:cubicBezTo>
                      <a:pt x="4804" y="501"/>
                      <a:pt x="4937" y="601"/>
                      <a:pt x="5071" y="768"/>
                    </a:cubicBezTo>
                    <a:cubicBezTo>
                      <a:pt x="5171" y="934"/>
                      <a:pt x="5304" y="1101"/>
                      <a:pt x="5237" y="1268"/>
                    </a:cubicBezTo>
                    <a:cubicBezTo>
                      <a:pt x="5137" y="1501"/>
                      <a:pt x="4937" y="1368"/>
                      <a:pt x="4770" y="1368"/>
                    </a:cubicBezTo>
                    <a:cubicBezTo>
                      <a:pt x="3470" y="1268"/>
                      <a:pt x="2169" y="1168"/>
                      <a:pt x="901" y="1168"/>
                    </a:cubicBezTo>
                    <a:cubicBezTo>
                      <a:pt x="834" y="1201"/>
                      <a:pt x="801" y="1235"/>
                      <a:pt x="734" y="1201"/>
                    </a:cubicBezTo>
                    <a:cubicBezTo>
                      <a:pt x="534" y="1168"/>
                      <a:pt x="201" y="1368"/>
                      <a:pt x="100" y="1068"/>
                    </a:cubicBezTo>
                    <a:cubicBezTo>
                      <a:pt x="0" y="768"/>
                      <a:pt x="67" y="434"/>
                      <a:pt x="367" y="234"/>
                    </a:cubicBezTo>
                    <a:close/>
                  </a:path>
                </a:pathLst>
              </a:custGeom>
              <a:solidFill>
                <a:srgbClr val="EDD01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61" name="Google Shape;15561;p43"/>
              <p:cNvSpPr/>
              <p:nvPr/>
            </p:nvSpPr>
            <p:spPr>
              <a:xfrm>
                <a:off x="5399025" y="2154475"/>
                <a:ext cx="52575" cy="27550"/>
              </a:xfrm>
              <a:custGeom>
                <a:rect b="b" l="l" r="r" t="t"/>
                <a:pathLst>
                  <a:path extrusionOk="0" h="1102" w="2103">
                    <a:moveTo>
                      <a:pt x="1568" y="1"/>
                    </a:moveTo>
                    <a:cubicBezTo>
                      <a:pt x="1535" y="34"/>
                      <a:pt x="1535" y="34"/>
                      <a:pt x="1535" y="34"/>
                    </a:cubicBezTo>
                    <a:cubicBezTo>
                      <a:pt x="1301" y="868"/>
                      <a:pt x="1301" y="868"/>
                      <a:pt x="2102" y="935"/>
                    </a:cubicBezTo>
                    <a:cubicBezTo>
                      <a:pt x="1468" y="1102"/>
                      <a:pt x="834" y="1002"/>
                      <a:pt x="201" y="1035"/>
                    </a:cubicBezTo>
                    <a:cubicBezTo>
                      <a:pt x="1" y="1035"/>
                      <a:pt x="1" y="902"/>
                      <a:pt x="34" y="768"/>
                    </a:cubicBezTo>
                    <a:cubicBezTo>
                      <a:pt x="167" y="334"/>
                      <a:pt x="468" y="134"/>
                      <a:pt x="901" y="34"/>
                    </a:cubicBezTo>
                    <a:cubicBezTo>
                      <a:pt x="1101" y="1"/>
                      <a:pt x="1335" y="1"/>
                      <a:pt x="1568" y="1"/>
                    </a:cubicBezTo>
                    <a:close/>
                  </a:path>
                </a:pathLst>
              </a:custGeom>
              <a:solidFill>
                <a:srgbClr val="A38E0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62" name="Google Shape;15562;p43"/>
              <p:cNvSpPr/>
              <p:nvPr/>
            </p:nvSpPr>
            <p:spPr>
              <a:xfrm>
                <a:off x="5328150" y="2893350"/>
                <a:ext cx="300225" cy="526225"/>
              </a:xfrm>
              <a:custGeom>
                <a:rect b="b" l="l" r="r" t="t"/>
                <a:pathLst>
                  <a:path extrusionOk="0" h="21049" w="12009">
                    <a:moveTo>
                      <a:pt x="1301" y="20715"/>
                    </a:moveTo>
                    <a:cubicBezTo>
                      <a:pt x="134" y="20515"/>
                      <a:pt x="134" y="20515"/>
                      <a:pt x="100" y="19214"/>
                    </a:cubicBezTo>
                    <a:cubicBezTo>
                      <a:pt x="0" y="15845"/>
                      <a:pt x="34" y="12476"/>
                      <a:pt x="67" y="9074"/>
                    </a:cubicBezTo>
                    <a:cubicBezTo>
                      <a:pt x="100" y="6605"/>
                      <a:pt x="167" y="4137"/>
                      <a:pt x="267" y="1668"/>
                    </a:cubicBezTo>
                    <a:cubicBezTo>
                      <a:pt x="334" y="34"/>
                      <a:pt x="300" y="67"/>
                      <a:pt x="1968" y="67"/>
                    </a:cubicBezTo>
                    <a:cubicBezTo>
                      <a:pt x="5037" y="100"/>
                      <a:pt x="8106" y="100"/>
                      <a:pt x="11175" y="100"/>
                    </a:cubicBezTo>
                    <a:cubicBezTo>
                      <a:pt x="11408" y="100"/>
                      <a:pt x="11675" y="0"/>
                      <a:pt x="11809" y="334"/>
                    </a:cubicBezTo>
                    <a:cubicBezTo>
                      <a:pt x="12009" y="5671"/>
                      <a:pt x="11909" y="11008"/>
                      <a:pt x="11875" y="16312"/>
                    </a:cubicBezTo>
                    <a:cubicBezTo>
                      <a:pt x="11875" y="17646"/>
                      <a:pt x="11809" y="18981"/>
                      <a:pt x="11809" y="20348"/>
                    </a:cubicBezTo>
                    <a:cubicBezTo>
                      <a:pt x="11809" y="20849"/>
                      <a:pt x="11642" y="21015"/>
                      <a:pt x="11108" y="21015"/>
                    </a:cubicBezTo>
                    <a:cubicBezTo>
                      <a:pt x="8139" y="21049"/>
                      <a:pt x="5137" y="20982"/>
                      <a:pt x="2168" y="20749"/>
                    </a:cubicBezTo>
                    <a:cubicBezTo>
                      <a:pt x="1902" y="20715"/>
                      <a:pt x="1601" y="20715"/>
                      <a:pt x="1301" y="20715"/>
                    </a:cubicBezTo>
                    <a:close/>
                  </a:path>
                </a:pathLst>
              </a:custGeom>
              <a:solidFill>
                <a:srgbClr val="05050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63" name="Google Shape;15563;p43"/>
              <p:cNvSpPr/>
              <p:nvPr/>
            </p:nvSpPr>
            <p:spPr>
              <a:xfrm>
                <a:off x="5522450" y="2532250"/>
                <a:ext cx="34225" cy="174325"/>
              </a:xfrm>
              <a:custGeom>
                <a:rect b="b" l="l" r="r" t="t"/>
                <a:pathLst>
                  <a:path extrusionOk="0" h="6973" w="1369">
                    <a:moveTo>
                      <a:pt x="1368" y="5938"/>
                    </a:moveTo>
                    <a:cubicBezTo>
                      <a:pt x="1335" y="6138"/>
                      <a:pt x="1301" y="6339"/>
                      <a:pt x="1268" y="6572"/>
                    </a:cubicBezTo>
                    <a:cubicBezTo>
                      <a:pt x="1235" y="6739"/>
                      <a:pt x="1168" y="6906"/>
                      <a:pt x="968" y="6939"/>
                    </a:cubicBezTo>
                    <a:cubicBezTo>
                      <a:pt x="768" y="6972"/>
                      <a:pt x="601" y="6806"/>
                      <a:pt x="567" y="6639"/>
                    </a:cubicBezTo>
                    <a:cubicBezTo>
                      <a:pt x="467" y="6238"/>
                      <a:pt x="367" y="5838"/>
                      <a:pt x="334" y="5405"/>
                    </a:cubicBezTo>
                    <a:cubicBezTo>
                      <a:pt x="234" y="3803"/>
                      <a:pt x="0" y="2202"/>
                      <a:pt x="234" y="568"/>
                    </a:cubicBezTo>
                    <a:cubicBezTo>
                      <a:pt x="267" y="301"/>
                      <a:pt x="301" y="67"/>
                      <a:pt x="601" y="34"/>
                    </a:cubicBezTo>
                    <a:cubicBezTo>
                      <a:pt x="901" y="1"/>
                      <a:pt x="934" y="268"/>
                      <a:pt x="1001" y="501"/>
                    </a:cubicBezTo>
                    <a:cubicBezTo>
                      <a:pt x="1034" y="568"/>
                      <a:pt x="1034" y="668"/>
                      <a:pt x="1034" y="735"/>
                    </a:cubicBezTo>
                    <a:cubicBezTo>
                      <a:pt x="968" y="2202"/>
                      <a:pt x="1201" y="3637"/>
                      <a:pt x="1268" y="5104"/>
                    </a:cubicBezTo>
                    <a:cubicBezTo>
                      <a:pt x="1268" y="5371"/>
                      <a:pt x="1335" y="5638"/>
                      <a:pt x="1368" y="5938"/>
                    </a:cubicBezTo>
                    <a:close/>
                  </a:path>
                </a:pathLst>
              </a:custGeom>
              <a:solidFill>
                <a:srgbClr val="F6E78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64" name="Google Shape;15564;p43"/>
              <p:cNvSpPr/>
              <p:nvPr/>
            </p:nvSpPr>
            <p:spPr>
              <a:xfrm>
                <a:off x="5563300" y="2770750"/>
                <a:ext cx="45900" cy="70925"/>
              </a:xfrm>
              <a:custGeom>
                <a:rect b="b" l="l" r="r" t="t"/>
                <a:pathLst>
                  <a:path extrusionOk="0" h="2837" w="1836">
                    <a:moveTo>
                      <a:pt x="34" y="668"/>
                    </a:moveTo>
                    <a:cubicBezTo>
                      <a:pt x="1" y="434"/>
                      <a:pt x="68" y="168"/>
                      <a:pt x="334" y="101"/>
                    </a:cubicBezTo>
                    <a:cubicBezTo>
                      <a:pt x="635" y="1"/>
                      <a:pt x="768" y="201"/>
                      <a:pt x="868" y="434"/>
                    </a:cubicBezTo>
                    <a:cubicBezTo>
                      <a:pt x="1168" y="935"/>
                      <a:pt x="1435" y="1435"/>
                      <a:pt x="1702" y="1969"/>
                    </a:cubicBezTo>
                    <a:cubicBezTo>
                      <a:pt x="1836" y="2269"/>
                      <a:pt x="1702" y="2503"/>
                      <a:pt x="1469" y="2669"/>
                    </a:cubicBezTo>
                    <a:cubicBezTo>
                      <a:pt x="1235" y="2836"/>
                      <a:pt x="935" y="2836"/>
                      <a:pt x="735" y="2569"/>
                    </a:cubicBezTo>
                    <a:cubicBezTo>
                      <a:pt x="368" y="2002"/>
                      <a:pt x="101" y="1368"/>
                      <a:pt x="34" y="668"/>
                    </a:cubicBezTo>
                    <a:close/>
                  </a:path>
                </a:pathLst>
              </a:custGeom>
              <a:solidFill>
                <a:srgbClr val="F6E78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65" name="Google Shape;15565;p43"/>
              <p:cNvSpPr/>
              <p:nvPr/>
            </p:nvSpPr>
            <p:spPr>
              <a:xfrm>
                <a:off x="5402350" y="2725725"/>
                <a:ext cx="161825" cy="16700"/>
              </a:xfrm>
              <a:custGeom>
                <a:rect b="b" l="l" r="r" t="t"/>
                <a:pathLst>
                  <a:path extrusionOk="0" h="668" w="6473">
                    <a:moveTo>
                      <a:pt x="101" y="134"/>
                    </a:moveTo>
                    <a:cubicBezTo>
                      <a:pt x="1" y="101"/>
                      <a:pt x="1" y="34"/>
                      <a:pt x="101" y="1"/>
                    </a:cubicBezTo>
                    <a:lnTo>
                      <a:pt x="6472" y="1"/>
                    </a:lnTo>
                    <a:cubicBezTo>
                      <a:pt x="5805" y="601"/>
                      <a:pt x="1769" y="668"/>
                      <a:pt x="101" y="134"/>
                    </a:cubicBezTo>
                    <a:close/>
                  </a:path>
                </a:pathLst>
              </a:custGeom>
              <a:solidFill>
                <a:srgbClr val="02020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66" name="Google Shape;15566;p43"/>
              <p:cNvSpPr/>
              <p:nvPr/>
            </p:nvSpPr>
            <p:spPr>
              <a:xfrm>
                <a:off x="5537450" y="2810800"/>
                <a:ext cx="26725" cy="27525"/>
              </a:xfrm>
              <a:custGeom>
                <a:rect b="b" l="l" r="r" t="t"/>
                <a:pathLst>
                  <a:path extrusionOk="0" h="1101" w="1069">
                    <a:moveTo>
                      <a:pt x="468" y="0"/>
                    </a:moveTo>
                    <a:cubicBezTo>
                      <a:pt x="835" y="33"/>
                      <a:pt x="1035" y="200"/>
                      <a:pt x="1068" y="567"/>
                    </a:cubicBezTo>
                    <a:cubicBezTo>
                      <a:pt x="1068" y="867"/>
                      <a:pt x="901" y="1101"/>
                      <a:pt x="601" y="1101"/>
                    </a:cubicBezTo>
                    <a:cubicBezTo>
                      <a:pt x="268" y="1101"/>
                      <a:pt x="34" y="934"/>
                      <a:pt x="34" y="567"/>
                    </a:cubicBezTo>
                    <a:cubicBezTo>
                      <a:pt x="1" y="234"/>
                      <a:pt x="168" y="67"/>
                      <a:pt x="468" y="0"/>
                    </a:cubicBezTo>
                    <a:close/>
                  </a:path>
                </a:pathLst>
              </a:custGeom>
              <a:solidFill>
                <a:srgbClr val="F6E68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67" name="Google Shape;15567;p43"/>
              <p:cNvSpPr/>
              <p:nvPr/>
            </p:nvSpPr>
            <p:spPr>
              <a:xfrm>
                <a:off x="5509950" y="2784925"/>
                <a:ext cx="23375" cy="25875"/>
              </a:xfrm>
              <a:custGeom>
                <a:rect b="b" l="l" r="r" t="t"/>
                <a:pathLst>
                  <a:path extrusionOk="0" h="1035" w="935">
                    <a:moveTo>
                      <a:pt x="0" y="501"/>
                    </a:moveTo>
                    <a:cubicBezTo>
                      <a:pt x="0" y="201"/>
                      <a:pt x="167" y="1"/>
                      <a:pt x="467" y="1"/>
                    </a:cubicBezTo>
                    <a:cubicBezTo>
                      <a:pt x="767" y="34"/>
                      <a:pt x="934" y="201"/>
                      <a:pt x="934" y="501"/>
                    </a:cubicBezTo>
                    <a:cubicBezTo>
                      <a:pt x="901" y="801"/>
                      <a:pt x="734" y="1035"/>
                      <a:pt x="400" y="1035"/>
                    </a:cubicBezTo>
                    <a:cubicBezTo>
                      <a:pt x="100" y="1035"/>
                      <a:pt x="33" y="735"/>
                      <a:pt x="0" y="501"/>
                    </a:cubicBezTo>
                    <a:close/>
                  </a:path>
                </a:pathLst>
              </a:custGeom>
              <a:solidFill>
                <a:srgbClr val="F6E68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68" name="Google Shape;15568;p43"/>
              <p:cNvSpPr/>
              <p:nvPr/>
            </p:nvSpPr>
            <p:spPr>
              <a:xfrm>
                <a:off x="5426550" y="2205350"/>
                <a:ext cx="108425" cy="11700"/>
              </a:xfrm>
              <a:custGeom>
                <a:rect b="b" l="l" r="r" t="t"/>
                <a:pathLst>
                  <a:path extrusionOk="0" h="468" w="4337">
                    <a:moveTo>
                      <a:pt x="4337" y="67"/>
                    </a:moveTo>
                    <a:cubicBezTo>
                      <a:pt x="3836" y="301"/>
                      <a:pt x="3336" y="301"/>
                      <a:pt x="2869" y="334"/>
                    </a:cubicBezTo>
                    <a:cubicBezTo>
                      <a:pt x="2035" y="368"/>
                      <a:pt x="1201" y="368"/>
                      <a:pt x="367" y="401"/>
                    </a:cubicBezTo>
                    <a:cubicBezTo>
                      <a:pt x="234" y="401"/>
                      <a:pt x="0" y="468"/>
                      <a:pt x="0" y="234"/>
                    </a:cubicBezTo>
                    <a:cubicBezTo>
                      <a:pt x="0" y="1"/>
                      <a:pt x="234" y="67"/>
                      <a:pt x="367" y="67"/>
                    </a:cubicBezTo>
                    <a:cubicBezTo>
                      <a:pt x="1668" y="67"/>
                      <a:pt x="3002" y="67"/>
                      <a:pt x="4337" y="67"/>
                    </a:cubicBezTo>
                    <a:close/>
                  </a:path>
                </a:pathLst>
              </a:custGeom>
              <a:solidFill>
                <a:srgbClr val="04040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69" name="Google Shape;15569;p43"/>
              <p:cNvSpPr/>
              <p:nvPr/>
            </p:nvSpPr>
            <p:spPr>
              <a:xfrm>
                <a:off x="5339825" y="3156875"/>
                <a:ext cx="273550" cy="253525"/>
              </a:xfrm>
              <a:custGeom>
                <a:rect b="b" l="l" r="r" t="t"/>
                <a:pathLst>
                  <a:path extrusionOk="0" h="10141" w="10942">
                    <a:moveTo>
                      <a:pt x="10941" y="5137"/>
                    </a:moveTo>
                    <a:cubicBezTo>
                      <a:pt x="10941" y="6605"/>
                      <a:pt x="10908" y="8106"/>
                      <a:pt x="10941" y="9607"/>
                    </a:cubicBezTo>
                    <a:cubicBezTo>
                      <a:pt x="10941" y="9941"/>
                      <a:pt x="10841" y="10074"/>
                      <a:pt x="10474" y="10074"/>
                    </a:cubicBezTo>
                    <a:cubicBezTo>
                      <a:pt x="8873" y="10041"/>
                      <a:pt x="7272" y="10141"/>
                      <a:pt x="5671" y="10041"/>
                    </a:cubicBezTo>
                    <a:cubicBezTo>
                      <a:pt x="3903" y="9941"/>
                      <a:pt x="2135" y="9941"/>
                      <a:pt x="367" y="9674"/>
                    </a:cubicBezTo>
                    <a:cubicBezTo>
                      <a:pt x="67" y="9607"/>
                      <a:pt x="0" y="9474"/>
                      <a:pt x="0" y="9207"/>
                    </a:cubicBezTo>
                    <a:cubicBezTo>
                      <a:pt x="0" y="6371"/>
                      <a:pt x="0" y="3536"/>
                      <a:pt x="0" y="734"/>
                    </a:cubicBezTo>
                    <a:cubicBezTo>
                      <a:pt x="0" y="434"/>
                      <a:pt x="67" y="300"/>
                      <a:pt x="400" y="267"/>
                    </a:cubicBezTo>
                    <a:cubicBezTo>
                      <a:pt x="2602" y="67"/>
                      <a:pt x="4804" y="0"/>
                      <a:pt x="7005" y="100"/>
                    </a:cubicBezTo>
                    <a:cubicBezTo>
                      <a:pt x="8173" y="134"/>
                      <a:pt x="9307" y="167"/>
                      <a:pt x="10474" y="167"/>
                    </a:cubicBezTo>
                    <a:cubicBezTo>
                      <a:pt x="10841" y="167"/>
                      <a:pt x="10941" y="300"/>
                      <a:pt x="10941" y="634"/>
                    </a:cubicBezTo>
                    <a:cubicBezTo>
                      <a:pt x="10908" y="2135"/>
                      <a:pt x="10941" y="3636"/>
                      <a:pt x="10941" y="5137"/>
                    </a:cubicBezTo>
                    <a:close/>
                  </a:path>
                </a:pathLst>
              </a:custGeom>
              <a:solidFill>
                <a:srgbClr val="16192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70" name="Google Shape;15570;p43"/>
              <p:cNvSpPr/>
              <p:nvPr/>
            </p:nvSpPr>
            <p:spPr>
              <a:xfrm>
                <a:off x="5364000" y="2905025"/>
                <a:ext cx="253550" cy="251025"/>
              </a:xfrm>
              <a:custGeom>
                <a:rect b="b" l="l" r="r" t="t"/>
                <a:pathLst>
                  <a:path extrusionOk="0" h="10041" w="10142">
                    <a:moveTo>
                      <a:pt x="10074" y="2669"/>
                    </a:moveTo>
                    <a:cubicBezTo>
                      <a:pt x="10041" y="4904"/>
                      <a:pt x="10008" y="7172"/>
                      <a:pt x="9974" y="9407"/>
                    </a:cubicBezTo>
                    <a:cubicBezTo>
                      <a:pt x="9974" y="9807"/>
                      <a:pt x="9874" y="9874"/>
                      <a:pt x="9507" y="9874"/>
                    </a:cubicBezTo>
                    <a:cubicBezTo>
                      <a:pt x="7739" y="9874"/>
                      <a:pt x="5971" y="9941"/>
                      <a:pt x="4204" y="9974"/>
                    </a:cubicBezTo>
                    <a:cubicBezTo>
                      <a:pt x="3703" y="10041"/>
                      <a:pt x="3203" y="9974"/>
                      <a:pt x="2736" y="10008"/>
                    </a:cubicBezTo>
                    <a:cubicBezTo>
                      <a:pt x="2002" y="10008"/>
                      <a:pt x="1268" y="9974"/>
                      <a:pt x="568" y="10008"/>
                    </a:cubicBezTo>
                    <a:cubicBezTo>
                      <a:pt x="167" y="10008"/>
                      <a:pt x="34" y="9841"/>
                      <a:pt x="1" y="9507"/>
                    </a:cubicBezTo>
                    <a:cubicBezTo>
                      <a:pt x="1" y="8973"/>
                      <a:pt x="1" y="8440"/>
                      <a:pt x="1" y="7906"/>
                    </a:cubicBezTo>
                    <a:cubicBezTo>
                      <a:pt x="1" y="6739"/>
                      <a:pt x="34" y="5571"/>
                      <a:pt x="1" y="4404"/>
                    </a:cubicBezTo>
                    <a:cubicBezTo>
                      <a:pt x="1" y="3470"/>
                      <a:pt x="67" y="2536"/>
                      <a:pt x="167" y="1568"/>
                    </a:cubicBezTo>
                    <a:cubicBezTo>
                      <a:pt x="234" y="1235"/>
                      <a:pt x="201" y="901"/>
                      <a:pt x="201" y="567"/>
                    </a:cubicBezTo>
                    <a:cubicBezTo>
                      <a:pt x="201" y="201"/>
                      <a:pt x="334" y="0"/>
                      <a:pt x="734" y="0"/>
                    </a:cubicBezTo>
                    <a:cubicBezTo>
                      <a:pt x="3737" y="0"/>
                      <a:pt x="6705" y="0"/>
                      <a:pt x="9707" y="0"/>
                    </a:cubicBezTo>
                    <a:cubicBezTo>
                      <a:pt x="9974" y="0"/>
                      <a:pt x="10141" y="34"/>
                      <a:pt x="10108" y="401"/>
                    </a:cubicBezTo>
                    <a:cubicBezTo>
                      <a:pt x="10074" y="1135"/>
                      <a:pt x="10141" y="1902"/>
                      <a:pt x="10074" y="2669"/>
                    </a:cubicBezTo>
                    <a:close/>
                  </a:path>
                </a:pathLst>
              </a:custGeom>
              <a:solidFill>
                <a:srgbClr val="D7DEE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71" name="Google Shape;15571;p43"/>
              <p:cNvSpPr/>
              <p:nvPr/>
            </p:nvSpPr>
            <p:spPr>
              <a:xfrm>
                <a:off x="5338150" y="2903350"/>
                <a:ext cx="281050" cy="253550"/>
              </a:xfrm>
              <a:custGeom>
                <a:rect b="b" l="l" r="r" t="t"/>
                <a:pathLst>
                  <a:path extrusionOk="0" h="10142" w="11242">
                    <a:moveTo>
                      <a:pt x="11108" y="2736"/>
                    </a:moveTo>
                    <a:cubicBezTo>
                      <a:pt x="11042" y="2002"/>
                      <a:pt x="11075" y="1302"/>
                      <a:pt x="11108" y="601"/>
                    </a:cubicBezTo>
                    <a:cubicBezTo>
                      <a:pt x="11108" y="234"/>
                      <a:pt x="11042" y="101"/>
                      <a:pt x="10641" y="101"/>
                    </a:cubicBezTo>
                    <a:cubicBezTo>
                      <a:pt x="7706" y="134"/>
                      <a:pt x="4771" y="134"/>
                      <a:pt x="1835" y="101"/>
                    </a:cubicBezTo>
                    <a:cubicBezTo>
                      <a:pt x="1535" y="101"/>
                      <a:pt x="1335" y="167"/>
                      <a:pt x="1368" y="501"/>
                    </a:cubicBezTo>
                    <a:cubicBezTo>
                      <a:pt x="1502" y="1902"/>
                      <a:pt x="1135" y="3303"/>
                      <a:pt x="1201" y="4737"/>
                    </a:cubicBezTo>
                    <a:cubicBezTo>
                      <a:pt x="1268" y="6305"/>
                      <a:pt x="1235" y="7873"/>
                      <a:pt x="1201" y="9474"/>
                    </a:cubicBezTo>
                    <a:cubicBezTo>
                      <a:pt x="1201" y="9941"/>
                      <a:pt x="1368" y="10041"/>
                      <a:pt x="1802" y="10041"/>
                    </a:cubicBezTo>
                    <a:cubicBezTo>
                      <a:pt x="2469" y="10008"/>
                      <a:pt x="3136" y="10008"/>
                      <a:pt x="3803" y="10008"/>
                    </a:cubicBezTo>
                    <a:cubicBezTo>
                      <a:pt x="3803" y="10075"/>
                      <a:pt x="3803" y="10108"/>
                      <a:pt x="3736" y="10108"/>
                    </a:cubicBezTo>
                    <a:cubicBezTo>
                      <a:pt x="2702" y="10108"/>
                      <a:pt x="1668" y="10075"/>
                      <a:pt x="601" y="10108"/>
                    </a:cubicBezTo>
                    <a:cubicBezTo>
                      <a:pt x="134" y="10141"/>
                      <a:pt x="0" y="10075"/>
                      <a:pt x="0" y="9541"/>
                    </a:cubicBezTo>
                    <a:cubicBezTo>
                      <a:pt x="101" y="7673"/>
                      <a:pt x="67" y="5805"/>
                      <a:pt x="101" y="3937"/>
                    </a:cubicBezTo>
                    <a:cubicBezTo>
                      <a:pt x="101" y="2736"/>
                      <a:pt x="134" y="1568"/>
                      <a:pt x="167" y="401"/>
                    </a:cubicBezTo>
                    <a:cubicBezTo>
                      <a:pt x="167" y="101"/>
                      <a:pt x="234" y="34"/>
                      <a:pt x="501" y="34"/>
                    </a:cubicBezTo>
                    <a:cubicBezTo>
                      <a:pt x="3970" y="34"/>
                      <a:pt x="7406" y="34"/>
                      <a:pt x="10842" y="34"/>
                    </a:cubicBezTo>
                    <a:cubicBezTo>
                      <a:pt x="11042" y="34"/>
                      <a:pt x="11208" y="1"/>
                      <a:pt x="11208" y="268"/>
                    </a:cubicBezTo>
                    <a:cubicBezTo>
                      <a:pt x="11175" y="1068"/>
                      <a:pt x="11242" y="1902"/>
                      <a:pt x="11108" y="2736"/>
                    </a:cubicBezTo>
                    <a:close/>
                  </a:path>
                </a:pathLst>
              </a:custGeom>
              <a:solidFill>
                <a:srgbClr val="969BA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72" name="Google Shape;15572;p43"/>
              <p:cNvSpPr/>
              <p:nvPr/>
            </p:nvSpPr>
            <p:spPr>
              <a:xfrm>
                <a:off x="5431550" y="3153525"/>
                <a:ext cx="37550" cy="5025"/>
              </a:xfrm>
              <a:custGeom>
                <a:rect b="b" l="l" r="r" t="t"/>
                <a:pathLst>
                  <a:path extrusionOk="0" h="201" w="1502">
                    <a:moveTo>
                      <a:pt x="0" y="101"/>
                    </a:moveTo>
                    <a:cubicBezTo>
                      <a:pt x="34" y="68"/>
                      <a:pt x="34" y="34"/>
                      <a:pt x="67" y="1"/>
                    </a:cubicBezTo>
                    <a:cubicBezTo>
                      <a:pt x="534" y="1"/>
                      <a:pt x="1001" y="34"/>
                      <a:pt x="1502" y="34"/>
                    </a:cubicBezTo>
                    <a:cubicBezTo>
                      <a:pt x="1001" y="201"/>
                      <a:pt x="501" y="101"/>
                      <a:pt x="0" y="101"/>
                    </a:cubicBezTo>
                    <a:close/>
                  </a:path>
                </a:pathLst>
              </a:custGeom>
              <a:solidFill>
                <a:srgbClr val="16192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573" name="Google Shape;15573;p43"/>
          <p:cNvGrpSpPr/>
          <p:nvPr/>
        </p:nvGrpSpPr>
        <p:grpSpPr>
          <a:xfrm rot="-1446250">
            <a:off x="5002346" y="82786"/>
            <a:ext cx="721368" cy="870986"/>
            <a:chOff x="7242244" y="1555614"/>
            <a:chExt cx="1451970" cy="1753119"/>
          </a:xfrm>
        </p:grpSpPr>
        <p:grpSp>
          <p:nvGrpSpPr>
            <p:cNvPr id="15574" name="Google Shape;15574;p43"/>
            <p:cNvGrpSpPr/>
            <p:nvPr/>
          </p:nvGrpSpPr>
          <p:grpSpPr>
            <a:xfrm rot="737031">
              <a:off x="7393310" y="1660258"/>
              <a:ext cx="1149837" cy="1543831"/>
              <a:chOff x="4325750" y="715650"/>
              <a:chExt cx="1386025" cy="1860950"/>
            </a:xfrm>
          </p:grpSpPr>
          <p:sp>
            <p:nvSpPr>
              <p:cNvPr id="15575" name="Google Shape;15575;p43"/>
              <p:cNvSpPr/>
              <p:nvPr/>
            </p:nvSpPr>
            <p:spPr>
              <a:xfrm>
                <a:off x="4337425" y="738550"/>
                <a:ext cx="1047450" cy="471125"/>
              </a:xfrm>
              <a:custGeom>
                <a:rect b="b" l="l" r="r" t="t"/>
                <a:pathLst>
                  <a:path extrusionOk="0" h="18845" w="41898">
                    <a:moveTo>
                      <a:pt x="12341" y="6097"/>
                    </a:moveTo>
                    <a:cubicBezTo>
                      <a:pt x="12768" y="6097"/>
                      <a:pt x="13010" y="6721"/>
                      <a:pt x="13010" y="7102"/>
                    </a:cubicBezTo>
                    <a:cubicBezTo>
                      <a:pt x="12977" y="7603"/>
                      <a:pt x="12643" y="8003"/>
                      <a:pt x="12176" y="8103"/>
                    </a:cubicBezTo>
                    <a:cubicBezTo>
                      <a:pt x="12098" y="8120"/>
                      <a:pt x="12018" y="8128"/>
                      <a:pt x="11937" y="8128"/>
                    </a:cubicBezTo>
                    <a:cubicBezTo>
                      <a:pt x="11533" y="8128"/>
                      <a:pt x="11126" y="7920"/>
                      <a:pt x="11042" y="7503"/>
                    </a:cubicBezTo>
                    <a:cubicBezTo>
                      <a:pt x="10942" y="7002"/>
                      <a:pt x="11209" y="6602"/>
                      <a:pt x="11676" y="6435"/>
                    </a:cubicBezTo>
                    <a:cubicBezTo>
                      <a:pt x="11702" y="6420"/>
                      <a:pt x="11726" y="6413"/>
                      <a:pt x="11747" y="6413"/>
                    </a:cubicBezTo>
                    <a:cubicBezTo>
                      <a:pt x="11868" y="6413"/>
                      <a:pt x="11922" y="6617"/>
                      <a:pt x="11809" y="6702"/>
                    </a:cubicBezTo>
                    <a:cubicBezTo>
                      <a:pt x="11643" y="6836"/>
                      <a:pt x="11476" y="7236"/>
                      <a:pt x="11576" y="7436"/>
                    </a:cubicBezTo>
                    <a:cubicBezTo>
                      <a:pt x="11630" y="7525"/>
                      <a:pt x="11751" y="7557"/>
                      <a:pt x="11877" y="7557"/>
                    </a:cubicBezTo>
                    <a:cubicBezTo>
                      <a:pt x="11986" y="7557"/>
                      <a:pt x="12099" y="7534"/>
                      <a:pt x="12176" y="7503"/>
                    </a:cubicBezTo>
                    <a:cubicBezTo>
                      <a:pt x="12410" y="7403"/>
                      <a:pt x="12510" y="7169"/>
                      <a:pt x="12476" y="6936"/>
                    </a:cubicBezTo>
                    <a:cubicBezTo>
                      <a:pt x="12410" y="6702"/>
                      <a:pt x="12243" y="6569"/>
                      <a:pt x="12110" y="6369"/>
                    </a:cubicBezTo>
                    <a:cubicBezTo>
                      <a:pt x="12043" y="6235"/>
                      <a:pt x="12143" y="6135"/>
                      <a:pt x="12276" y="6102"/>
                    </a:cubicBezTo>
                    <a:cubicBezTo>
                      <a:pt x="12298" y="6099"/>
                      <a:pt x="12320" y="6097"/>
                      <a:pt x="12341" y="6097"/>
                    </a:cubicBezTo>
                    <a:close/>
                    <a:moveTo>
                      <a:pt x="10792" y="8321"/>
                    </a:moveTo>
                    <a:cubicBezTo>
                      <a:pt x="10907" y="8321"/>
                      <a:pt x="11016" y="8438"/>
                      <a:pt x="10942" y="8537"/>
                    </a:cubicBezTo>
                    <a:cubicBezTo>
                      <a:pt x="10408" y="9271"/>
                      <a:pt x="10108" y="10004"/>
                      <a:pt x="10075" y="10872"/>
                    </a:cubicBezTo>
                    <a:cubicBezTo>
                      <a:pt x="10909" y="10572"/>
                      <a:pt x="11376" y="9671"/>
                      <a:pt x="11209" y="8804"/>
                    </a:cubicBezTo>
                    <a:cubicBezTo>
                      <a:pt x="11209" y="8721"/>
                      <a:pt x="11273" y="8664"/>
                      <a:pt x="11337" y="8664"/>
                    </a:cubicBezTo>
                    <a:cubicBezTo>
                      <a:pt x="11377" y="8664"/>
                      <a:pt x="11417" y="8686"/>
                      <a:pt x="11442" y="8737"/>
                    </a:cubicBezTo>
                    <a:cubicBezTo>
                      <a:pt x="11909" y="9904"/>
                      <a:pt x="11075" y="11172"/>
                      <a:pt x="9908" y="11405"/>
                    </a:cubicBezTo>
                    <a:cubicBezTo>
                      <a:pt x="9890" y="11410"/>
                      <a:pt x="9873" y="11412"/>
                      <a:pt x="9856" y="11412"/>
                    </a:cubicBezTo>
                    <a:cubicBezTo>
                      <a:pt x="9742" y="11412"/>
                      <a:pt x="9641" y="11321"/>
                      <a:pt x="9641" y="11205"/>
                    </a:cubicBezTo>
                    <a:cubicBezTo>
                      <a:pt x="9541" y="10138"/>
                      <a:pt x="9875" y="9070"/>
                      <a:pt x="10675" y="8370"/>
                    </a:cubicBezTo>
                    <a:cubicBezTo>
                      <a:pt x="10710" y="8335"/>
                      <a:pt x="10751" y="8321"/>
                      <a:pt x="10792" y="8321"/>
                    </a:cubicBezTo>
                    <a:close/>
                    <a:moveTo>
                      <a:pt x="15814" y="0"/>
                    </a:moveTo>
                    <a:cubicBezTo>
                      <a:pt x="15125" y="0"/>
                      <a:pt x="14387" y="206"/>
                      <a:pt x="13577" y="698"/>
                    </a:cubicBezTo>
                    <a:cubicBezTo>
                      <a:pt x="12610" y="1265"/>
                      <a:pt x="12076" y="2532"/>
                      <a:pt x="11009" y="2633"/>
                    </a:cubicBezTo>
                    <a:cubicBezTo>
                      <a:pt x="10934" y="2806"/>
                      <a:pt x="10750" y="2961"/>
                      <a:pt x="10550" y="2961"/>
                    </a:cubicBezTo>
                    <a:cubicBezTo>
                      <a:pt x="10481" y="2961"/>
                      <a:pt x="10410" y="2942"/>
                      <a:pt x="10342" y="2899"/>
                    </a:cubicBezTo>
                    <a:cubicBezTo>
                      <a:pt x="9484" y="2420"/>
                      <a:pt x="8626" y="2036"/>
                      <a:pt x="7682" y="2036"/>
                    </a:cubicBezTo>
                    <a:cubicBezTo>
                      <a:pt x="7378" y="2036"/>
                      <a:pt x="7064" y="2076"/>
                      <a:pt x="6739" y="2166"/>
                    </a:cubicBezTo>
                    <a:cubicBezTo>
                      <a:pt x="5371" y="2566"/>
                      <a:pt x="4504" y="3800"/>
                      <a:pt x="4571" y="5201"/>
                    </a:cubicBezTo>
                    <a:cubicBezTo>
                      <a:pt x="4738" y="5468"/>
                      <a:pt x="4671" y="5835"/>
                      <a:pt x="4304" y="5902"/>
                    </a:cubicBezTo>
                    <a:cubicBezTo>
                      <a:pt x="3170" y="6102"/>
                      <a:pt x="1936" y="6335"/>
                      <a:pt x="1135" y="7236"/>
                    </a:cubicBezTo>
                    <a:cubicBezTo>
                      <a:pt x="668" y="7803"/>
                      <a:pt x="468" y="8570"/>
                      <a:pt x="968" y="9171"/>
                    </a:cubicBezTo>
                    <a:cubicBezTo>
                      <a:pt x="1268" y="9537"/>
                      <a:pt x="1669" y="9604"/>
                      <a:pt x="2036" y="9804"/>
                    </a:cubicBezTo>
                    <a:cubicBezTo>
                      <a:pt x="2169" y="9871"/>
                      <a:pt x="2236" y="10105"/>
                      <a:pt x="2102" y="10205"/>
                    </a:cubicBezTo>
                    <a:cubicBezTo>
                      <a:pt x="2036" y="10238"/>
                      <a:pt x="2002" y="10271"/>
                      <a:pt x="1936" y="10305"/>
                    </a:cubicBezTo>
                    <a:cubicBezTo>
                      <a:pt x="1936" y="10338"/>
                      <a:pt x="1936" y="10371"/>
                      <a:pt x="1936" y="10405"/>
                    </a:cubicBezTo>
                    <a:cubicBezTo>
                      <a:pt x="1602" y="13007"/>
                      <a:pt x="1" y="17710"/>
                      <a:pt x="3470" y="18844"/>
                    </a:cubicBezTo>
                    <a:cubicBezTo>
                      <a:pt x="3470" y="16109"/>
                      <a:pt x="3503" y="13407"/>
                      <a:pt x="3704" y="10738"/>
                    </a:cubicBezTo>
                    <a:cubicBezTo>
                      <a:pt x="3403" y="10471"/>
                      <a:pt x="3170" y="10171"/>
                      <a:pt x="3070" y="9771"/>
                    </a:cubicBezTo>
                    <a:cubicBezTo>
                      <a:pt x="3018" y="9667"/>
                      <a:pt x="3108" y="9583"/>
                      <a:pt x="3214" y="9583"/>
                    </a:cubicBezTo>
                    <a:cubicBezTo>
                      <a:pt x="3243" y="9583"/>
                      <a:pt x="3274" y="9590"/>
                      <a:pt x="3303" y="9604"/>
                    </a:cubicBezTo>
                    <a:cubicBezTo>
                      <a:pt x="4037" y="9938"/>
                      <a:pt x="4704" y="10438"/>
                      <a:pt x="5538" y="10471"/>
                    </a:cubicBezTo>
                    <a:cubicBezTo>
                      <a:pt x="6339" y="10471"/>
                      <a:pt x="6906" y="10071"/>
                      <a:pt x="7640" y="9904"/>
                    </a:cubicBezTo>
                    <a:cubicBezTo>
                      <a:pt x="7673" y="9237"/>
                      <a:pt x="7840" y="8570"/>
                      <a:pt x="8073" y="8070"/>
                    </a:cubicBezTo>
                    <a:cubicBezTo>
                      <a:pt x="8100" y="8002"/>
                      <a:pt x="8154" y="7973"/>
                      <a:pt x="8209" y="7973"/>
                    </a:cubicBezTo>
                    <a:cubicBezTo>
                      <a:pt x="8291" y="7973"/>
                      <a:pt x="8374" y="8037"/>
                      <a:pt x="8374" y="8136"/>
                    </a:cubicBezTo>
                    <a:cubicBezTo>
                      <a:pt x="8315" y="9514"/>
                      <a:pt x="8050" y="13057"/>
                      <a:pt x="10048" y="13057"/>
                    </a:cubicBezTo>
                    <a:cubicBezTo>
                      <a:pt x="10323" y="13057"/>
                      <a:pt x="10641" y="12989"/>
                      <a:pt x="11009" y="12840"/>
                    </a:cubicBezTo>
                    <a:cubicBezTo>
                      <a:pt x="11058" y="12822"/>
                      <a:pt x="11106" y="12814"/>
                      <a:pt x="11152" y="12814"/>
                    </a:cubicBezTo>
                    <a:cubicBezTo>
                      <a:pt x="11442" y="12814"/>
                      <a:pt x="11638" y="13152"/>
                      <a:pt x="11609" y="13440"/>
                    </a:cubicBezTo>
                    <a:cubicBezTo>
                      <a:pt x="11162" y="15657"/>
                      <a:pt x="12757" y="16897"/>
                      <a:pt x="14343" y="16897"/>
                    </a:cubicBezTo>
                    <a:cubicBezTo>
                      <a:pt x="15716" y="16897"/>
                      <a:pt x="17082" y="15968"/>
                      <a:pt x="17113" y="13941"/>
                    </a:cubicBezTo>
                    <a:cubicBezTo>
                      <a:pt x="17113" y="13721"/>
                      <a:pt x="17321" y="13471"/>
                      <a:pt x="17540" y="13471"/>
                    </a:cubicBezTo>
                    <a:cubicBezTo>
                      <a:pt x="17553" y="13471"/>
                      <a:pt x="17567" y="13472"/>
                      <a:pt x="17580" y="13474"/>
                    </a:cubicBezTo>
                    <a:cubicBezTo>
                      <a:pt x="17773" y="13496"/>
                      <a:pt x="17962" y="13508"/>
                      <a:pt x="18145" y="13508"/>
                    </a:cubicBezTo>
                    <a:cubicBezTo>
                      <a:pt x="20912" y="13508"/>
                      <a:pt x="22565" y="10989"/>
                      <a:pt x="21783" y="8237"/>
                    </a:cubicBezTo>
                    <a:cubicBezTo>
                      <a:pt x="21716" y="8035"/>
                      <a:pt x="21920" y="7863"/>
                      <a:pt x="22101" y="7863"/>
                    </a:cubicBezTo>
                    <a:cubicBezTo>
                      <a:pt x="22190" y="7863"/>
                      <a:pt x="22273" y="7904"/>
                      <a:pt x="22317" y="8003"/>
                    </a:cubicBezTo>
                    <a:cubicBezTo>
                      <a:pt x="22684" y="8870"/>
                      <a:pt x="22784" y="9738"/>
                      <a:pt x="22684" y="10538"/>
                    </a:cubicBezTo>
                    <a:cubicBezTo>
                      <a:pt x="24151" y="10471"/>
                      <a:pt x="25552" y="10605"/>
                      <a:pt x="27020" y="10338"/>
                    </a:cubicBezTo>
                    <a:cubicBezTo>
                      <a:pt x="28488" y="10038"/>
                      <a:pt x="29822" y="9437"/>
                      <a:pt x="31223" y="8904"/>
                    </a:cubicBezTo>
                    <a:cubicBezTo>
                      <a:pt x="31249" y="8891"/>
                      <a:pt x="31274" y="8885"/>
                      <a:pt x="31298" y="8885"/>
                    </a:cubicBezTo>
                    <a:cubicBezTo>
                      <a:pt x="31468" y="8885"/>
                      <a:pt x="31602" y="9158"/>
                      <a:pt x="31457" y="9304"/>
                    </a:cubicBezTo>
                    <a:cubicBezTo>
                      <a:pt x="31090" y="9604"/>
                      <a:pt x="30689" y="9871"/>
                      <a:pt x="30256" y="10138"/>
                    </a:cubicBezTo>
                    <a:cubicBezTo>
                      <a:pt x="31255" y="10032"/>
                      <a:pt x="32270" y="9997"/>
                      <a:pt x="33289" y="9997"/>
                    </a:cubicBezTo>
                    <a:cubicBezTo>
                      <a:pt x="35163" y="9997"/>
                      <a:pt x="37047" y="10116"/>
                      <a:pt x="38862" y="10138"/>
                    </a:cubicBezTo>
                    <a:cubicBezTo>
                      <a:pt x="40863" y="9938"/>
                      <a:pt x="41897" y="8103"/>
                      <a:pt x="40463" y="6502"/>
                    </a:cubicBezTo>
                    <a:cubicBezTo>
                      <a:pt x="39884" y="5857"/>
                      <a:pt x="39174" y="5605"/>
                      <a:pt x="38438" y="5605"/>
                    </a:cubicBezTo>
                    <a:cubicBezTo>
                      <a:pt x="37690" y="5605"/>
                      <a:pt x="36916" y="5865"/>
                      <a:pt x="36227" y="6235"/>
                    </a:cubicBezTo>
                    <a:cubicBezTo>
                      <a:pt x="36149" y="6284"/>
                      <a:pt x="36060" y="6307"/>
                      <a:pt x="35971" y="6307"/>
                    </a:cubicBezTo>
                    <a:cubicBezTo>
                      <a:pt x="35755" y="6307"/>
                      <a:pt x="35540" y="6171"/>
                      <a:pt x="35493" y="5935"/>
                    </a:cubicBezTo>
                    <a:cubicBezTo>
                      <a:pt x="35136" y="4565"/>
                      <a:pt x="34141" y="3940"/>
                      <a:pt x="32769" y="3940"/>
                    </a:cubicBezTo>
                    <a:cubicBezTo>
                      <a:pt x="32603" y="3940"/>
                      <a:pt x="32433" y="3949"/>
                      <a:pt x="32257" y="3967"/>
                    </a:cubicBezTo>
                    <a:cubicBezTo>
                      <a:pt x="32189" y="4025"/>
                      <a:pt x="32104" y="4052"/>
                      <a:pt x="32017" y="4052"/>
                    </a:cubicBezTo>
                    <a:cubicBezTo>
                      <a:pt x="31807" y="4052"/>
                      <a:pt x="31590" y="3893"/>
                      <a:pt x="31590" y="3633"/>
                    </a:cubicBezTo>
                    <a:cubicBezTo>
                      <a:pt x="31398" y="1490"/>
                      <a:pt x="30357" y="773"/>
                      <a:pt x="29031" y="773"/>
                    </a:cubicBezTo>
                    <a:cubicBezTo>
                      <a:pt x="27138" y="773"/>
                      <a:pt x="24663" y="2236"/>
                      <a:pt x="23251" y="3100"/>
                    </a:cubicBezTo>
                    <a:cubicBezTo>
                      <a:pt x="23207" y="3131"/>
                      <a:pt x="23161" y="3145"/>
                      <a:pt x="23118" y="3145"/>
                    </a:cubicBezTo>
                    <a:cubicBezTo>
                      <a:pt x="22933" y="3145"/>
                      <a:pt x="22788" y="2895"/>
                      <a:pt x="22951" y="2733"/>
                    </a:cubicBezTo>
                    <a:cubicBezTo>
                      <a:pt x="23017" y="2666"/>
                      <a:pt x="23084" y="2599"/>
                      <a:pt x="23151" y="2532"/>
                    </a:cubicBezTo>
                    <a:cubicBezTo>
                      <a:pt x="22484" y="2144"/>
                      <a:pt x="21749" y="1824"/>
                      <a:pt x="20982" y="1824"/>
                    </a:cubicBezTo>
                    <a:cubicBezTo>
                      <a:pt x="20828" y="1824"/>
                      <a:pt x="20672" y="1837"/>
                      <a:pt x="20516" y="1865"/>
                    </a:cubicBezTo>
                    <a:cubicBezTo>
                      <a:pt x="20516" y="1865"/>
                      <a:pt x="20516" y="1899"/>
                      <a:pt x="20549" y="1899"/>
                    </a:cubicBezTo>
                    <a:cubicBezTo>
                      <a:pt x="20619" y="2133"/>
                      <a:pt x="20442" y="2285"/>
                      <a:pt x="20250" y="2285"/>
                    </a:cubicBezTo>
                    <a:cubicBezTo>
                      <a:pt x="20168" y="2285"/>
                      <a:pt x="20084" y="2258"/>
                      <a:pt x="20015" y="2199"/>
                    </a:cubicBezTo>
                    <a:cubicBezTo>
                      <a:pt x="18675" y="1044"/>
                      <a:pt x="17367" y="0"/>
                      <a:pt x="1581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76" name="Google Shape;15576;p43"/>
              <p:cNvSpPr/>
              <p:nvPr/>
            </p:nvSpPr>
            <p:spPr>
              <a:xfrm>
                <a:off x="4337425" y="882150"/>
                <a:ext cx="205175" cy="327525"/>
              </a:xfrm>
              <a:custGeom>
                <a:rect b="b" l="l" r="r" t="t"/>
                <a:pathLst>
                  <a:path extrusionOk="0" h="13101" w="8207">
                    <a:moveTo>
                      <a:pt x="7611" y="0"/>
                    </a:moveTo>
                    <a:cubicBezTo>
                      <a:pt x="6986" y="0"/>
                      <a:pt x="5937" y="1890"/>
                      <a:pt x="5772" y="2192"/>
                    </a:cubicBezTo>
                    <a:cubicBezTo>
                      <a:pt x="5722" y="2267"/>
                      <a:pt x="5649" y="2300"/>
                      <a:pt x="5578" y="2300"/>
                    </a:cubicBezTo>
                    <a:cubicBezTo>
                      <a:pt x="5457" y="2300"/>
                      <a:pt x="5338" y="2206"/>
                      <a:pt x="5338" y="2059"/>
                    </a:cubicBezTo>
                    <a:cubicBezTo>
                      <a:pt x="5271" y="958"/>
                      <a:pt x="4738" y="391"/>
                      <a:pt x="4004" y="224"/>
                    </a:cubicBezTo>
                    <a:cubicBezTo>
                      <a:pt x="2936" y="424"/>
                      <a:pt x="1836" y="658"/>
                      <a:pt x="1135" y="1492"/>
                    </a:cubicBezTo>
                    <a:cubicBezTo>
                      <a:pt x="668" y="2059"/>
                      <a:pt x="468" y="2826"/>
                      <a:pt x="968" y="3427"/>
                    </a:cubicBezTo>
                    <a:cubicBezTo>
                      <a:pt x="1268" y="3793"/>
                      <a:pt x="1669" y="3860"/>
                      <a:pt x="2036" y="4060"/>
                    </a:cubicBezTo>
                    <a:cubicBezTo>
                      <a:pt x="2169" y="4127"/>
                      <a:pt x="2236" y="4361"/>
                      <a:pt x="2102" y="4461"/>
                    </a:cubicBezTo>
                    <a:cubicBezTo>
                      <a:pt x="2036" y="4494"/>
                      <a:pt x="2002" y="4527"/>
                      <a:pt x="1936" y="4561"/>
                    </a:cubicBezTo>
                    <a:cubicBezTo>
                      <a:pt x="1936" y="4594"/>
                      <a:pt x="1936" y="4627"/>
                      <a:pt x="1936" y="4661"/>
                    </a:cubicBezTo>
                    <a:cubicBezTo>
                      <a:pt x="1602" y="7263"/>
                      <a:pt x="1" y="11966"/>
                      <a:pt x="3470" y="13100"/>
                    </a:cubicBezTo>
                    <a:cubicBezTo>
                      <a:pt x="3470" y="10365"/>
                      <a:pt x="3503" y="7663"/>
                      <a:pt x="3704" y="4994"/>
                    </a:cubicBezTo>
                    <a:cubicBezTo>
                      <a:pt x="3403" y="4727"/>
                      <a:pt x="3170" y="4427"/>
                      <a:pt x="3070" y="4027"/>
                    </a:cubicBezTo>
                    <a:cubicBezTo>
                      <a:pt x="3018" y="3923"/>
                      <a:pt x="3108" y="3839"/>
                      <a:pt x="3214" y="3839"/>
                    </a:cubicBezTo>
                    <a:cubicBezTo>
                      <a:pt x="3243" y="3839"/>
                      <a:pt x="3274" y="3846"/>
                      <a:pt x="3303" y="3860"/>
                    </a:cubicBezTo>
                    <a:cubicBezTo>
                      <a:pt x="4037" y="4194"/>
                      <a:pt x="4704" y="4694"/>
                      <a:pt x="5538" y="4727"/>
                    </a:cubicBezTo>
                    <a:cubicBezTo>
                      <a:pt x="6339" y="4727"/>
                      <a:pt x="6906" y="4327"/>
                      <a:pt x="7640" y="4160"/>
                    </a:cubicBezTo>
                    <a:cubicBezTo>
                      <a:pt x="7673" y="3493"/>
                      <a:pt x="7840" y="2826"/>
                      <a:pt x="8073" y="2326"/>
                    </a:cubicBezTo>
                    <a:cubicBezTo>
                      <a:pt x="8073" y="2259"/>
                      <a:pt x="8107" y="2259"/>
                      <a:pt x="8140" y="2226"/>
                    </a:cubicBezTo>
                    <a:cubicBezTo>
                      <a:pt x="8207" y="1559"/>
                      <a:pt x="8173" y="825"/>
                      <a:pt x="7940" y="291"/>
                    </a:cubicBezTo>
                    <a:cubicBezTo>
                      <a:pt x="7858" y="86"/>
                      <a:pt x="7744" y="0"/>
                      <a:pt x="76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77" name="Google Shape;15577;p43"/>
              <p:cNvSpPr/>
              <p:nvPr/>
            </p:nvSpPr>
            <p:spPr>
              <a:xfrm>
                <a:off x="4545200" y="887675"/>
                <a:ext cx="356375" cy="273300"/>
              </a:xfrm>
              <a:custGeom>
                <a:rect b="b" l="l" r="r" t="t"/>
                <a:pathLst>
                  <a:path extrusionOk="0" h="10932" w="14255">
                    <a:moveTo>
                      <a:pt x="2481" y="2356"/>
                    </a:moveTo>
                    <a:cubicBezTo>
                      <a:pt x="2596" y="2356"/>
                      <a:pt x="2705" y="2473"/>
                      <a:pt x="2631" y="2572"/>
                    </a:cubicBezTo>
                    <a:cubicBezTo>
                      <a:pt x="2097" y="3306"/>
                      <a:pt x="1797" y="4073"/>
                      <a:pt x="1764" y="4907"/>
                    </a:cubicBezTo>
                    <a:cubicBezTo>
                      <a:pt x="2598" y="4607"/>
                      <a:pt x="3098" y="3706"/>
                      <a:pt x="2898" y="2839"/>
                    </a:cubicBezTo>
                    <a:cubicBezTo>
                      <a:pt x="2898" y="2756"/>
                      <a:pt x="2962" y="2699"/>
                      <a:pt x="3026" y="2699"/>
                    </a:cubicBezTo>
                    <a:cubicBezTo>
                      <a:pt x="3066" y="2699"/>
                      <a:pt x="3106" y="2721"/>
                      <a:pt x="3131" y="2772"/>
                    </a:cubicBezTo>
                    <a:cubicBezTo>
                      <a:pt x="3598" y="3939"/>
                      <a:pt x="2764" y="5207"/>
                      <a:pt x="1597" y="5440"/>
                    </a:cubicBezTo>
                    <a:cubicBezTo>
                      <a:pt x="1579" y="5445"/>
                      <a:pt x="1562" y="5447"/>
                      <a:pt x="1545" y="5447"/>
                    </a:cubicBezTo>
                    <a:cubicBezTo>
                      <a:pt x="1431" y="5447"/>
                      <a:pt x="1330" y="5356"/>
                      <a:pt x="1330" y="5240"/>
                    </a:cubicBezTo>
                    <a:cubicBezTo>
                      <a:pt x="1230" y="4173"/>
                      <a:pt x="1564" y="3105"/>
                      <a:pt x="2364" y="2405"/>
                    </a:cubicBezTo>
                    <a:cubicBezTo>
                      <a:pt x="2399" y="2370"/>
                      <a:pt x="2440" y="2356"/>
                      <a:pt x="2481" y="2356"/>
                    </a:cubicBezTo>
                    <a:close/>
                    <a:moveTo>
                      <a:pt x="11782" y="1"/>
                    </a:moveTo>
                    <a:cubicBezTo>
                      <a:pt x="11082" y="1"/>
                      <a:pt x="10412" y="474"/>
                      <a:pt x="10036" y="1137"/>
                    </a:cubicBezTo>
                    <a:cubicBezTo>
                      <a:pt x="9336" y="2305"/>
                      <a:pt x="9069" y="3639"/>
                      <a:pt x="8735" y="4940"/>
                    </a:cubicBezTo>
                    <a:cubicBezTo>
                      <a:pt x="8706" y="5057"/>
                      <a:pt x="8619" y="5110"/>
                      <a:pt x="8528" y="5110"/>
                    </a:cubicBezTo>
                    <a:cubicBezTo>
                      <a:pt x="8411" y="5110"/>
                      <a:pt x="8287" y="5023"/>
                      <a:pt x="8268" y="4873"/>
                    </a:cubicBezTo>
                    <a:cubicBezTo>
                      <a:pt x="8168" y="3939"/>
                      <a:pt x="7801" y="2572"/>
                      <a:pt x="6767" y="2272"/>
                    </a:cubicBezTo>
                    <a:cubicBezTo>
                      <a:pt x="6630" y="2238"/>
                      <a:pt x="6499" y="2222"/>
                      <a:pt x="6374" y="2222"/>
                    </a:cubicBezTo>
                    <a:cubicBezTo>
                      <a:pt x="5381" y="2222"/>
                      <a:pt x="4792" y="3217"/>
                      <a:pt x="4466" y="4106"/>
                    </a:cubicBezTo>
                    <a:cubicBezTo>
                      <a:pt x="4414" y="4210"/>
                      <a:pt x="4308" y="4269"/>
                      <a:pt x="4209" y="4269"/>
                    </a:cubicBezTo>
                    <a:cubicBezTo>
                      <a:pt x="4117" y="4269"/>
                      <a:pt x="4031" y="4218"/>
                      <a:pt x="3999" y="4106"/>
                    </a:cubicBezTo>
                    <a:cubicBezTo>
                      <a:pt x="3801" y="3283"/>
                      <a:pt x="3376" y="2037"/>
                      <a:pt x="2339" y="2037"/>
                    </a:cubicBezTo>
                    <a:cubicBezTo>
                      <a:pt x="2325" y="2037"/>
                      <a:pt x="2311" y="2038"/>
                      <a:pt x="2297" y="2038"/>
                    </a:cubicBezTo>
                    <a:cubicBezTo>
                      <a:pt x="1430" y="2105"/>
                      <a:pt x="763" y="2605"/>
                      <a:pt x="129" y="3172"/>
                    </a:cubicBezTo>
                    <a:cubicBezTo>
                      <a:pt x="96" y="3206"/>
                      <a:pt x="63" y="3206"/>
                      <a:pt x="29" y="3206"/>
                    </a:cubicBezTo>
                    <a:cubicBezTo>
                      <a:pt x="1" y="4825"/>
                      <a:pt x="142" y="7097"/>
                      <a:pt x="1729" y="7097"/>
                    </a:cubicBezTo>
                    <a:cubicBezTo>
                      <a:pt x="2006" y="7097"/>
                      <a:pt x="2327" y="7028"/>
                      <a:pt x="2698" y="6875"/>
                    </a:cubicBezTo>
                    <a:cubicBezTo>
                      <a:pt x="2747" y="6857"/>
                      <a:pt x="2795" y="6849"/>
                      <a:pt x="2841" y="6849"/>
                    </a:cubicBezTo>
                    <a:cubicBezTo>
                      <a:pt x="3131" y="6849"/>
                      <a:pt x="3327" y="7187"/>
                      <a:pt x="3298" y="7475"/>
                    </a:cubicBezTo>
                    <a:cubicBezTo>
                      <a:pt x="2851" y="9692"/>
                      <a:pt x="4446" y="10932"/>
                      <a:pt x="6032" y="10932"/>
                    </a:cubicBezTo>
                    <a:cubicBezTo>
                      <a:pt x="7405" y="10932"/>
                      <a:pt x="8771" y="10003"/>
                      <a:pt x="8802" y="7976"/>
                    </a:cubicBezTo>
                    <a:cubicBezTo>
                      <a:pt x="8802" y="7756"/>
                      <a:pt x="8980" y="7506"/>
                      <a:pt x="9224" y="7506"/>
                    </a:cubicBezTo>
                    <a:cubicBezTo>
                      <a:pt x="9239" y="7506"/>
                      <a:pt x="9254" y="7507"/>
                      <a:pt x="9269" y="7509"/>
                    </a:cubicBezTo>
                    <a:cubicBezTo>
                      <a:pt x="9462" y="7531"/>
                      <a:pt x="9651" y="7543"/>
                      <a:pt x="9834" y="7543"/>
                    </a:cubicBezTo>
                    <a:cubicBezTo>
                      <a:pt x="12601" y="7543"/>
                      <a:pt x="14254" y="5024"/>
                      <a:pt x="13472" y="2272"/>
                    </a:cubicBezTo>
                    <a:cubicBezTo>
                      <a:pt x="13439" y="2138"/>
                      <a:pt x="13505" y="2038"/>
                      <a:pt x="13606" y="1971"/>
                    </a:cubicBezTo>
                    <a:cubicBezTo>
                      <a:pt x="13472" y="1371"/>
                      <a:pt x="13272" y="770"/>
                      <a:pt x="12838" y="404"/>
                    </a:cubicBezTo>
                    <a:cubicBezTo>
                      <a:pt x="12501" y="123"/>
                      <a:pt x="12138" y="1"/>
                      <a:pt x="117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78" name="Google Shape;15578;p43"/>
              <p:cNvSpPr/>
              <p:nvPr/>
            </p:nvSpPr>
            <p:spPr>
              <a:xfrm>
                <a:off x="4902000" y="883050"/>
                <a:ext cx="451175" cy="120625"/>
              </a:xfrm>
              <a:custGeom>
                <a:rect b="b" l="l" r="r" t="t"/>
                <a:pathLst>
                  <a:path extrusionOk="0" h="4825" w="18047">
                    <a:moveTo>
                      <a:pt x="4345" y="0"/>
                    </a:moveTo>
                    <a:cubicBezTo>
                      <a:pt x="2954" y="0"/>
                      <a:pt x="780" y="1878"/>
                      <a:pt x="1" y="3057"/>
                    </a:cubicBezTo>
                    <a:cubicBezTo>
                      <a:pt x="167" y="3657"/>
                      <a:pt x="167" y="4224"/>
                      <a:pt x="101" y="4758"/>
                    </a:cubicBezTo>
                    <a:cubicBezTo>
                      <a:pt x="1568" y="4691"/>
                      <a:pt x="2969" y="4825"/>
                      <a:pt x="4437" y="4558"/>
                    </a:cubicBezTo>
                    <a:cubicBezTo>
                      <a:pt x="5905" y="4258"/>
                      <a:pt x="7239" y="3657"/>
                      <a:pt x="8640" y="3124"/>
                    </a:cubicBezTo>
                    <a:cubicBezTo>
                      <a:pt x="8666" y="3111"/>
                      <a:pt x="8691" y="3105"/>
                      <a:pt x="8715" y="3105"/>
                    </a:cubicBezTo>
                    <a:cubicBezTo>
                      <a:pt x="8885" y="3105"/>
                      <a:pt x="9019" y="3378"/>
                      <a:pt x="8874" y="3524"/>
                    </a:cubicBezTo>
                    <a:cubicBezTo>
                      <a:pt x="8507" y="3824"/>
                      <a:pt x="8106" y="4091"/>
                      <a:pt x="7673" y="4358"/>
                    </a:cubicBezTo>
                    <a:cubicBezTo>
                      <a:pt x="8672" y="4252"/>
                      <a:pt x="9687" y="4217"/>
                      <a:pt x="10706" y="4217"/>
                    </a:cubicBezTo>
                    <a:cubicBezTo>
                      <a:pt x="12580" y="4217"/>
                      <a:pt x="14464" y="4336"/>
                      <a:pt x="16279" y="4358"/>
                    </a:cubicBezTo>
                    <a:cubicBezTo>
                      <a:pt x="17046" y="4291"/>
                      <a:pt x="17647" y="3958"/>
                      <a:pt x="18047" y="3524"/>
                    </a:cubicBezTo>
                    <a:cubicBezTo>
                      <a:pt x="17838" y="2765"/>
                      <a:pt x="16808" y="2373"/>
                      <a:pt x="15688" y="2373"/>
                    </a:cubicBezTo>
                    <a:cubicBezTo>
                      <a:pt x="14841" y="2373"/>
                      <a:pt x="13943" y="2597"/>
                      <a:pt x="13310" y="3057"/>
                    </a:cubicBezTo>
                    <a:cubicBezTo>
                      <a:pt x="13270" y="3097"/>
                      <a:pt x="13228" y="3114"/>
                      <a:pt x="13188" y="3114"/>
                    </a:cubicBezTo>
                    <a:cubicBezTo>
                      <a:pt x="13061" y="3114"/>
                      <a:pt x="12951" y="2942"/>
                      <a:pt x="12977" y="2790"/>
                    </a:cubicBezTo>
                    <a:cubicBezTo>
                      <a:pt x="13192" y="1746"/>
                      <a:pt x="12798" y="1393"/>
                      <a:pt x="12216" y="1393"/>
                    </a:cubicBezTo>
                    <a:cubicBezTo>
                      <a:pt x="11626" y="1393"/>
                      <a:pt x="10845" y="1754"/>
                      <a:pt x="10308" y="2123"/>
                    </a:cubicBezTo>
                    <a:cubicBezTo>
                      <a:pt x="10263" y="2153"/>
                      <a:pt x="10218" y="2166"/>
                      <a:pt x="10175" y="2166"/>
                    </a:cubicBezTo>
                    <a:cubicBezTo>
                      <a:pt x="10030" y="2166"/>
                      <a:pt x="9915" y="2011"/>
                      <a:pt x="9941" y="1856"/>
                    </a:cubicBezTo>
                    <a:cubicBezTo>
                      <a:pt x="10185" y="828"/>
                      <a:pt x="9796" y="473"/>
                      <a:pt x="9169" y="473"/>
                    </a:cubicBezTo>
                    <a:cubicBezTo>
                      <a:pt x="8170" y="473"/>
                      <a:pt x="6566" y="1377"/>
                      <a:pt x="5972" y="1889"/>
                    </a:cubicBezTo>
                    <a:cubicBezTo>
                      <a:pt x="5919" y="1931"/>
                      <a:pt x="5860" y="1950"/>
                      <a:pt x="5804" y="1950"/>
                    </a:cubicBezTo>
                    <a:cubicBezTo>
                      <a:pt x="5681" y="1950"/>
                      <a:pt x="5571" y="1860"/>
                      <a:pt x="5571" y="1723"/>
                    </a:cubicBezTo>
                    <a:cubicBezTo>
                      <a:pt x="5538" y="468"/>
                      <a:pt x="5039" y="0"/>
                      <a:pt x="434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79" name="Google Shape;15579;p43"/>
              <p:cNvSpPr/>
              <p:nvPr/>
            </p:nvSpPr>
            <p:spPr>
              <a:xfrm>
                <a:off x="5328975" y="1177950"/>
                <a:ext cx="358625" cy="1069850"/>
              </a:xfrm>
              <a:custGeom>
                <a:rect b="b" l="l" r="r" t="t"/>
                <a:pathLst>
                  <a:path extrusionOk="0" h="42794" w="14345">
                    <a:moveTo>
                      <a:pt x="5005" y="2600"/>
                    </a:moveTo>
                    <a:cubicBezTo>
                      <a:pt x="5016" y="2600"/>
                      <a:pt x="5026" y="2601"/>
                      <a:pt x="5037" y="2602"/>
                    </a:cubicBezTo>
                    <a:cubicBezTo>
                      <a:pt x="5605" y="2736"/>
                      <a:pt x="6138" y="2903"/>
                      <a:pt x="6705" y="3036"/>
                    </a:cubicBezTo>
                    <a:cubicBezTo>
                      <a:pt x="6972" y="3103"/>
                      <a:pt x="7306" y="3136"/>
                      <a:pt x="7539" y="3303"/>
                    </a:cubicBezTo>
                    <a:cubicBezTo>
                      <a:pt x="7839" y="3536"/>
                      <a:pt x="7873" y="3903"/>
                      <a:pt x="7506" y="4104"/>
                    </a:cubicBezTo>
                    <a:cubicBezTo>
                      <a:pt x="7265" y="4248"/>
                      <a:pt x="6940" y="4300"/>
                      <a:pt x="6603" y="4300"/>
                    </a:cubicBezTo>
                    <a:cubicBezTo>
                      <a:pt x="6241" y="4300"/>
                      <a:pt x="5865" y="4239"/>
                      <a:pt x="5571" y="4170"/>
                    </a:cubicBezTo>
                    <a:cubicBezTo>
                      <a:pt x="4871" y="4037"/>
                      <a:pt x="4137" y="3737"/>
                      <a:pt x="3670" y="3170"/>
                    </a:cubicBezTo>
                    <a:cubicBezTo>
                      <a:pt x="3555" y="3054"/>
                      <a:pt x="3663" y="2889"/>
                      <a:pt x="3802" y="2889"/>
                    </a:cubicBezTo>
                    <a:cubicBezTo>
                      <a:pt x="3824" y="2889"/>
                      <a:pt x="3847" y="2894"/>
                      <a:pt x="3870" y="2903"/>
                    </a:cubicBezTo>
                    <a:cubicBezTo>
                      <a:pt x="4740" y="3354"/>
                      <a:pt x="5455" y="3805"/>
                      <a:pt x="6464" y="3805"/>
                    </a:cubicBezTo>
                    <a:cubicBezTo>
                      <a:pt x="6500" y="3805"/>
                      <a:pt x="6536" y="3804"/>
                      <a:pt x="6572" y="3803"/>
                    </a:cubicBezTo>
                    <a:cubicBezTo>
                      <a:pt x="6772" y="3770"/>
                      <a:pt x="7206" y="3837"/>
                      <a:pt x="7106" y="3603"/>
                    </a:cubicBezTo>
                    <a:cubicBezTo>
                      <a:pt x="7072" y="3536"/>
                      <a:pt x="6539" y="3470"/>
                      <a:pt x="6438" y="3436"/>
                    </a:cubicBezTo>
                    <a:cubicBezTo>
                      <a:pt x="5938" y="3303"/>
                      <a:pt x="5438" y="3170"/>
                      <a:pt x="4937" y="3003"/>
                    </a:cubicBezTo>
                    <a:cubicBezTo>
                      <a:pt x="4715" y="2907"/>
                      <a:pt x="4795" y="2600"/>
                      <a:pt x="5005" y="2600"/>
                    </a:cubicBezTo>
                    <a:close/>
                    <a:moveTo>
                      <a:pt x="9784" y="3808"/>
                    </a:moveTo>
                    <a:cubicBezTo>
                      <a:pt x="9834" y="3808"/>
                      <a:pt x="9889" y="3826"/>
                      <a:pt x="9941" y="3870"/>
                    </a:cubicBezTo>
                    <a:cubicBezTo>
                      <a:pt x="10366" y="4262"/>
                      <a:pt x="9894" y="5039"/>
                      <a:pt x="9342" y="5039"/>
                    </a:cubicBezTo>
                    <a:cubicBezTo>
                      <a:pt x="9330" y="5039"/>
                      <a:pt x="9319" y="5038"/>
                      <a:pt x="9307" y="5038"/>
                    </a:cubicBezTo>
                    <a:cubicBezTo>
                      <a:pt x="8773" y="4971"/>
                      <a:pt x="8540" y="4237"/>
                      <a:pt x="8907" y="3870"/>
                    </a:cubicBezTo>
                    <a:cubicBezTo>
                      <a:pt x="8942" y="3835"/>
                      <a:pt x="8981" y="3821"/>
                      <a:pt x="9017" y="3821"/>
                    </a:cubicBezTo>
                    <a:cubicBezTo>
                      <a:pt x="9122" y="3821"/>
                      <a:pt x="9206" y="3938"/>
                      <a:pt x="9107" y="4037"/>
                    </a:cubicBezTo>
                    <a:cubicBezTo>
                      <a:pt x="8907" y="4270"/>
                      <a:pt x="9040" y="4704"/>
                      <a:pt x="9341" y="4704"/>
                    </a:cubicBezTo>
                    <a:cubicBezTo>
                      <a:pt x="9355" y="4705"/>
                      <a:pt x="9369" y="4706"/>
                      <a:pt x="9382" y="4706"/>
                    </a:cubicBezTo>
                    <a:cubicBezTo>
                      <a:pt x="9707" y="4706"/>
                      <a:pt x="9704" y="4328"/>
                      <a:pt x="9607" y="4104"/>
                    </a:cubicBezTo>
                    <a:cubicBezTo>
                      <a:pt x="9534" y="3956"/>
                      <a:pt x="9642" y="3808"/>
                      <a:pt x="9784" y="3808"/>
                    </a:cubicBezTo>
                    <a:close/>
                    <a:moveTo>
                      <a:pt x="201" y="1"/>
                    </a:moveTo>
                    <a:cubicBezTo>
                      <a:pt x="167" y="2669"/>
                      <a:pt x="1" y="5371"/>
                      <a:pt x="1" y="7906"/>
                    </a:cubicBezTo>
                    <a:lnTo>
                      <a:pt x="1" y="8140"/>
                    </a:lnTo>
                    <a:cubicBezTo>
                      <a:pt x="570" y="6933"/>
                      <a:pt x="2056" y="6224"/>
                      <a:pt x="3568" y="6224"/>
                    </a:cubicBezTo>
                    <a:cubicBezTo>
                      <a:pt x="4271" y="6224"/>
                      <a:pt x="4980" y="6377"/>
                      <a:pt x="5605" y="6705"/>
                    </a:cubicBezTo>
                    <a:cubicBezTo>
                      <a:pt x="9707" y="8874"/>
                      <a:pt x="9641" y="14778"/>
                      <a:pt x="9574" y="18747"/>
                    </a:cubicBezTo>
                    <a:cubicBezTo>
                      <a:pt x="9541" y="21516"/>
                      <a:pt x="9274" y="24318"/>
                      <a:pt x="8907" y="27053"/>
                    </a:cubicBezTo>
                    <a:cubicBezTo>
                      <a:pt x="8573" y="29522"/>
                      <a:pt x="8373" y="32257"/>
                      <a:pt x="7139" y="34459"/>
                    </a:cubicBezTo>
                    <a:cubicBezTo>
                      <a:pt x="6210" y="36078"/>
                      <a:pt x="4074" y="37561"/>
                      <a:pt x="2164" y="37561"/>
                    </a:cubicBezTo>
                    <a:cubicBezTo>
                      <a:pt x="1398" y="37561"/>
                      <a:pt x="668" y="37323"/>
                      <a:pt x="67" y="36760"/>
                    </a:cubicBezTo>
                    <a:cubicBezTo>
                      <a:pt x="67" y="36927"/>
                      <a:pt x="67" y="37060"/>
                      <a:pt x="67" y="37194"/>
                    </a:cubicBezTo>
                    <a:cubicBezTo>
                      <a:pt x="67" y="39029"/>
                      <a:pt x="101" y="40897"/>
                      <a:pt x="134" y="42765"/>
                    </a:cubicBezTo>
                    <a:cubicBezTo>
                      <a:pt x="681" y="42779"/>
                      <a:pt x="1235" y="42793"/>
                      <a:pt x="1791" y="42793"/>
                    </a:cubicBezTo>
                    <a:cubicBezTo>
                      <a:pt x="3811" y="42793"/>
                      <a:pt x="5846" y="42603"/>
                      <a:pt x="7573" y="41530"/>
                    </a:cubicBezTo>
                    <a:cubicBezTo>
                      <a:pt x="10108" y="39996"/>
                      <a:pt x="11108" y="36994"/>
                      <a:pt x="11876" y="34325"/>
                    </a:cubicBezTo>
                    <a:cubicBezTo>
                      <a:pt x="13510" y="28788"/>
                      <a:pt x="14344" y="23017"/>
                      <a:pt x="14244" y="17280"/>
                    </a:cubicBezTo>
                    <a:cubicBezTo>
                      <a:pt x="14177" y="14211"/>
                      <a:pt x="13877" y="11175"/>
                      <a:pt x="13277" y="8173"/>
                    </a:cubicBezTo>
                    <a:cubicBezTo>
                      <a:pt x="12643" y="5171"/>
                      <a:pt x="11575" y="2536"/>
                      <a:pt x="8106" y="2135"/>
                    </a:cubicBezTo>
                    <a:cubicBezTo>
                      <a:pt x="5471" y="1835"/>
                      <a:pt x="1735" y="2236"/>
                      <a:pt x="2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80" name="Google Shape;15580;p43"/>
              <p:cNvSpPr/>
              <p:nvPr/>
            </p:nvSpPr>
            <p:spPr>
              <a:xfrm>
                <a:off x="5330650" y="1830075"/>
                <a:ext cx="340250" cy="417725"/>
              </a:xfrm>
              <a:custGeom>
                <a:rect b="b" l="l" r="r" t="t"/>
                <a:pathLst>
                  <a:path extrusionOk="0" h="16709" w="13610">
                    <a:moveTo>
                      <a:pt x="13610" y="1"/>
                    </a:moveTo>
                    <a:cubicBezTo>
                      <a:pt x="13343" y="768"/>
                      <a:pt x="13043" y="1502"/>
                      <a:pt x="12709" y="2236"/>
                    </a:cubicBezTo>
                    <a:cubicBezTo>
                      <a:pt x="11609" y="4638"/>
                      <a:pt x="10107" y="6906"/>
                      <a:pt x="8073" y="8640"/>
                    </a:cubicBezTo>
                    <a:cubicBezTo>
                      <a:pt x="7339" y="9241"/>
                      <a:pt x="6305" y="10108"/>
                      <a:pt x="5337" y="10242"/>
                    </a:cubicBezTo>
                    <a:cubicBezTo>
                      <a:pt x="4370" y="10972"/>
                      <a:pt x="3192" y="11469"/>
                      <a:pt x="2087" y="11469"/>
                    </a:cubicBezTo>
                    <a:cubicBezTo>
                      <a:pt x="1326" y="11469"/>
                      <a:pt x="599" y="11233"/>
                      <a:pt x="0" y="10675"/>
                    </a:cubicBezTo>
                    <a:cubicBezTo>
                      <a:pt x="0" y="10842"/>
                      <a:pt x="0" y="10975"/>
                      <a:pt x="0" y="11109"/>
                    </a:cubicBezTo>
                    <a:cubicBezTo>
                      <a:pt x="0" y="12944"/>
                      <a:pt x="34" y="14812"/>
                      <a:pt x="67" y="16680"/>
                    </a:cubicBezTo>
                    <a:cubicBezTo>
                      <a:pt x="614" y="16694"/>
                      <a:pt x="1168" y="16708"/>
                      <a:pt x="1724" y="16708"/>
                    </a:cubicBezTo>
                    <a:cubicBezTo>
                      <a:pt x="3746" y="16708"/>
                      <a:pt x="5786" y="16518"/>
                      <a:pt x="7539" y="15445"/>
                    </a:cubicBezTo>
                    <a:cubicBezTo>
                      <a:pt x="10041" y="13911"/>
                      <a:pt x="11041" y="10909"/>
                      <a:pt x="11809" y="8240"/>
                    </a:cubicBezTo>
                    <a:cubicBezTo>
                      <a:pt x="12609" y="5538"/>
                      <a:pt x="13210" y="2803"/>
                      <a:pt x="1361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81" name="Google Shape;15581;p43"/>
              <p:cNvSpPr/>
              <p:nvPr/>
            </p:nvSpPr>
            <p:spPr>
              <a:xfrm>
                <a:off x="5328975" y="1177950"/>
                <a:ext cx="61725" cy="203500"/>
              </a:xfrm>
              <a:custGeom>
                <a:rect b="b" l="l" r="r" t="t"/>
                <a:pathLst>
                  <a:path extrusionOk="0" h="8140" w="2469">
                    <a:moveTo>
                      <a:pt x="201" y="1"/>
                    </a:moveTo>
                    <a:cubicBezTo>
                      <a:pt x="167" y="2669"/>
                      <a:pt x="1" y="5371"/>
                      <a:pt x="1" y="7906"/>
                    </a:cubicBezTo>
                    <a:lnTo>
                      <a:pt x="1" y="8140"/>
                    </a:lnTo>
                    <a:cubicBezTo>
                      <a:pt x="401" y="7239"/>
                      <a:pt x="1368" y="6605"/>
                      <a:pt x="2469" y="6338"/>
                    </a:cubicBezTo>
                    <a:cubicBezTo>
                      <a:pt x="2402" y="5938"/>
                      <a:pt x="2336" y="5538"/>
                      <a:pt x="2269" y="5138"/>
                    </a:cubicBezTo>
                    <a:cubicBezTo>
                      <a:pt x="2069" y="4003"/>
                      <a:pt x="1802" y="2602"/>
                      <a:pt x="1869" y="1302"/>
                    </a:cubicBezTo>
                    <a:cubicBezTo>
                      <a:pt x="1201" y="1035"/>
                      <a:pt x="601" y="634"/>
                      <a:pt x="2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82" name="Google Shape;15582;p43"/>
              <p:cNvSpPr/>
              <p:nvPr/>
            </p:nvSpPr>
            <p:spPr>
              <a:xfrm>
                <a:off x="4445000" y="1006150"/>
                <a:ext cx="865650" cy="1544775"/>
              </a:xfrm>
              <a:custGeom>
                <a:rect b="b" l="l" r="r" t="t"/>
                <a:pathLst>
                  <a:path extrusionOk="0" h="61791" w="34626">
                    <a:moveTo>
                      <a:pt x="26587" y="3770"/>
                    </a:moveTo>
                    <a:cubicBezTo>
                      <a:pt x="27020" y="3770"/>
                      <a:pt x="27020" y="4438"/>
                      <a:pt x="26587" y="4438"/>
                    </a:cubicBezTo>
                    <a:cubicBezTo>
                      <a:pt x="26186" y="4438"/>
                      <a:pt x="26186" y="3770"/>
                      <a:pt x="26587" y="3770"/>
                    </a:cubicBezTo>
                    <a:close/>
                    <a:moveTo>
                      <a:pt x="27282" y="8212"/>
                    </a:moveTo>
                    <a:cubicBezTo>
                      <a:pt x="29263" y="8212"/>
                      <a:pt x="31232" y="8282"/>
                      <a:pt x="33158" y="8507"/>
                    </a:cubicBezTo>
                    <a:cubicBezTo>
                      <a:pt x="33525" y="8540"/>
                      <a:pt x="33525" y="9041"/>
                      <a:pt x="33158" y="9074"/>
                    </a:cubicBezTo>
                    <a:cubicBezTo>
                      <a:pt x="31255" y="9297"/>
                      <a:pt x="29311" y="9368"/>
                      <a:pt x="27354" y="9368"/>
                    </a:cubicBezTo>
                    <a:cubicBezTo>
                      <a:pt x="24029" y="9368"/>
                      <a:pt x="20668" y="9162"/>
                      <a:pt x="17413" y="9141"/>
                    </a:cubicBezTo>
                    <a:cubicBezTo>
                      <a:pt x="14529" y="9141"/>
                      <a:pt x="11541" y="9314"/>
                      <a:pt x="8584" y="9314"/>
                    </a:cubicBezTo>
                    <a:cubicBezTo>
                      <a:pt x="6515" y="9314"/>
                      <a:pt x="4461" y="9229"/>
                      <a:pt x="2469" y="8941"/>
                    </a:cubicBezTo>
                    <a:cubicBezTo>
                      <a:pt x="2303" y="8907"/>
                      <a:pt x="2303" y="8674"/>
                      <a:pt x="2469" y="8641"/>
                    </a:cubicBezTo>
                    <a:cubicBezTo>
                      <a:pt x="4489" y="8348"/>
                      <a:pt x="6573" y="8265"/>
                      <a:pt x="8673" y="8265"/>
                    </a:cubicBezTo>
                    <a:cubicBezTo>
                      <a:pt x="11434" y="8265"/>
                      <a:pt x="14223" y="8409"/>
                      <a:pt x="16927" y="8409"/>
                    </a:cubicBezTo>
                    <a:cubicBezTo>
                      <a:pt x="17089" y="8409"/>
                      <a:pt x="17251" y="8408"/>
                      <a:pt x="17413" y="8407"/>
                    </a:cubicBezTo>
                    <a:cubicBezTo>
                      <a:pt x="20645" y="8407"/>
                      <a:pt x="23981" y="8212"/>
                      <a:pt x="27282" y="8212"/>
                    </a:cubicBezTo>
                    <a:close/>
                    <a:moveTo>
                      <a:pt x="25352" y="11509"/>
                    </a:moveTo>
                    <a:lnTo>
                      <a:pt x="25352" y="11910"/>
                    </a:lnTo>
                    <a:cubicBezTo>
                      <a:pt x="24919" y="11910"/>
                      <a:pt x="24919" y="11509"/>
                      <a:pt x="25352" y="11509"/>
                    </a:cubicBezTo>
                    <a:close/>
                    <a:moveTo>
                      <a:pt x="3387" y="11412"/>
                    </a:moveTo>
                    <a:cubicBezTo>
                      <a:pt x="3413" y="11412"/>
                      <a:pt x="3442" y="11421"/>
                      <a:pt x="3470" y="11443"/>
                    </a:cubicBezTo>
                    <a:cubicBezTo>
                      <a:pt x="3937" y="11709"/>
                      <a:pt x="4071" y="12377"/>
                      <a:pt x="3870" y="12910"/>
                    </a:cubicBezTo>
                    <a:cubicBezTo>
                      <a:pt x="3708" y="13316"/>
                      <a:pt x="3304" y="13590"/>
                      <a:pt x="2873" y="13590"/>
                    </a:cubicBezTo>
                    <a:cubicBezTo>
                      <a:pt x="2772" y="13590"/>
                      <a:pt x="2670" y="13576"/>
                      <a:pt x="2569" y="13544"/>
                    </a:cubicBezTo>
                    <a:cubicBezTo>
                      <a:pt x="2069" y="13411"/>
                      <a:pt x="1635" y="12977"/>
                      <a:pt x="1736" y="12443"/>
                    </a:cubicBezTo>
                    <a:cubicBezTo>
                      <a:pt x="1789" y="11934"/>
                      <a:pt x="2210" y="11618"/>
                      <a:pt x="2667" y="11618"/>
                    </a:cubicBezTo>
                    <a:cubicBezTo>
                      <a:pt x="2778" y="11618"/>
                      <a:pt x="2892" y="11637"/>
                      <a:pt x="3003" y="11676"/>
                    </a:cubicBezTo>
                    <a:cubicBezTo>
                      <a:pt x="3160" y="11739"/>
                      <a:pt x="3110" y="11979"/>
                      <a:pt x="2937" y="11979"/>
                    </a:cubicBezTo>
                    <a:cubicBezTo>
                      <a:pt x="2926" y="11979"/>
                      <a:pt x="2915" y="11978"/>
                      <a:pt x="2903" y="11976"/>
                    </a:cubicBezTo>
                    <a:cubicBezTo>
                      <a:pt x="2878" y="11971"/>
                      <a:pt x="2853" y="11969"/>
                      <a:pt x="2827" y="11969"/>
                    </a:cubicBezTo>
                    <a:cubicBezTo>
                      <a:pt x="2508" y="11969"/>
                      <a:pt x="2146" y="12335"/>
                      <a:pt x="2269" y="12643"/>
                    </a:cubicBezTo>
                    <a:cubicBezTo>
                      <a:pt x="2336" y="12877"/>
                      <a:pt x="2636" y="13010"/>
                      <a:pt x="2870" y="13010"/>
                    </a:cubicBezTo>
                    <a:cubicBezTo>
                      <a:pt x="3570" y="13010"/>
                      <a:pt x="3470" y="12043"/>
                      <a:pt x="3270" y="11643"/>
                    </a:cubicBezTo>
                    <a:cubicBezTo>
                      <a:pt x="3217" y="11538"/>
                      <a:pt x="3289" y="11412"/>
                      <a:pt x="3387" y="11412"/>
                    </a:cubicBezTo>
                    <a:close/>
                    <a:moveTo>
                      <a:pt x="9586" y="12677"/>
                    </a:moveTo>
                    <a:cubicBezTo>
                      <a:pt x="9806" y="12677"/>
                      <a:pt x="10025" y="12761"/>
                      <a:pt x="10208" y="12944"/>
                    </a:cubicBezTo>
                    <a:cubicBezTo>
                      <a:pt x="10375" y="13110"/>
                      <a:pt x="10375" y="13377"/>
                      <a:pt x="10242" y="13577"/>
                    </a:cubicBezTo>
                    <a:cubicBezTo>
                      <a:pt x="10151" y="13690"/>
                      <a:pt x="9985" y="13773"/>
                      <a:pt x="9824" y="13773"/>
                    </a:cubicBezTo>
                    <a:cubicBezTo>
                      <a:pt x="9748" y="13773"/>
                      <a:pt x="9672" y="13754"/>
                      <a:pt x="9608" y="13711"/>
                    </a:cubicBezTo>
                    <a:cubicBezTo>
                      <a:pt x="9508" y="13644"/>
                      <a:pt x="9508" y="13611"/>
                      <a:pt x="9374" y="13611"/>
                    </a:cubicBezTo>
                    <a:cubicBezTo>
                      <a:pt x="9355" y="13614"/>
                      <a:pt x="9336" y="13615"/>
                      <a:pt x="9317" y="13615"/>
                    </a:cubicBezTo>
                    <a:cubicBezTo>
                      <a:pt x="8927" y="13615"/>
                      <a:pt x="8792" y="12968"/>
                      <a:pt x="9174" y="12777"/>
                    </a:cubicBezTo>
                    <a:cubicBezTo>
                      <a:pt x="9305" y="12712"/>
                      <a:pt x="9445" y="12677"/>
                      <a:pt x="9586" y="12677"/>
                    </a:cubicBezTo>
                    <a:close/>
                    <a:moveTo>
                      <a:pt x="7406" y="14311"/>
                    </a:moveTo>
                    <a:cubicBezTo>
                      <a:pt x="7673" y="14311"/>
                      <a:pt x="7873" y="14578"/>
                      <a:pt x="7807" y="14845"/>
                    </a:cubicBezTo>
                    <a:cubicBezTo>
                      <a:pt x="7773" y="15012"/>
                      <a:pt x="7706" y="15112"/>
                      <a:pt x="7573" y="15212"/>
                    </a:cubicBezTo>
                    <a:cubicBezTo>
                      <a:pt x="7523" y="15245"/>
                      <a:pt x="7465" y="15262"/>
                      <a:pt x="7406" y="15262"/>
                    </a:cubicBezTo>
                    <a:cubicBezTo>
                      <a:pt x="7348" y="15262"/>
                      <a:pt x="7290" y="15245"/>
                      <a:pt x="7239" y="15212"/>
                    </a:cubicBezTo>
                    <a:cubicBezTo>
                      <a:pt x="7106" y="15112"/>
                      <a:pt x="7039" y="15012"/>
                      <a:pt x="7006" y="14845"/>
                    </a:cubicBezTo>
                    <a:cubicBezTo>
                      <a:pt x="6939" y="14578"/>
                      <a:pt x="7139" y="14311"/>
                      <a:pt x="7406" y="14311"/>
                    </a:cubicBezTo>
                    <a:close/>
                    <a:moveTo>
                      <a:pt x="16279" y="14545"/>
                    </a:moveTo>
                    <a:cubicBezTo>
                      <a:pt x="16646" y="14545"/>
                      <a:pt x="16746" y="14978"/>
                      <a:pt x="16546" y="15212"/>
                    </a:cubicBezTo>
                    <a:cubicBezTo>
                      <a:pt x="16513" y="15245"/>
                      <a:pt x="16479" y="15312"/>
                      <a:pt x="16446" y="15345"/>
                    </a:cubicBezTo>
                    <a:cubicBezTo>
                      <a:pt x="16396" y="15395"/>
                      <a:pt x="16329" y="15420"/>
                      <a:pt x="16263" y="15420"/>
                    </a:cubicBezTo>
                    <a:cubicBezTo>
                      <a:pt x="16196" y="15420"/>
                      <a:pt x="16129" y="15395"/>
                      <a:pt x="16079" y="15345"/>
                    </a:cubicBezTo>
                    <a:cubicBezTo>
                      <a:pt x="16046" y="15312"/>
                      <a:pt x="16012" y="15245"/>
                      <a:pt x="15979" y="15212"/>
                    </a:cubicBezTo>
                    <a:cubicBezTo>
                      <a:pt x="15779" y="14978"/>
                      <a:pt x="15912" y="14545"/>
                      <a:pt x="16279" y="14545"/>
                    </a:cubicBezTo>
                    <a:close/>
                    <a:moveTo>
                      <a:pt x="24327" y="15076"/>
                    </a:moveTo>
                    <a:cubicBezTo>
                      <a:pt x="24616" y="15076"/>
                      <a:pt x="24917" y="15393"/>
                      <a:pt x="24885" y="15679"/>
                    </a:cubicBezTo>
                    <a:cubicBezTo>
                      <a:pt x="24885" y="15679"/>
                      <a:pt x="24852" y="15712"/>
                      <a:pt x="24852" y="15712"/>
                    </a:cubicBezTo>
                    <a:cubicBezTo>
                      <a:pt x="24819" y="15979"/>
                      <a:pt x="24685" y="16246"/>
                      <a:pt x="24418" y="16313"/>
                    </a:cubicBezTo>
                    <a:cubicBezTo>
                      <a:pt x="24358" y="16330"/>
                      <a:pt x="24298" y="16338"/>
                      <a:pt x="24239" y="16338"/>
                    </a:cubicBezTo>
                    <a:cubicBezTo>
                      <a:pt x="24069" y="16338"/>
                      <a:pt x="23908" y="16270"/>
                      <a:pt x="23785" y="16146"/>
                    </a:cubicBezTo>
                    <a:cubicBezTo>
                      <a:pt x="23618" y="15979"/>
                      <a:pt x="23584" y="15712"/>
                      <a:pt x="23685" y="15479"/>
                    </a:cubicBezTo>
                    <a:cubicBezTo>
                      <a:pt x="23785" y="15245"/>
                      <a:pt x="23985" y="15112"/>
                      <a:pt x="24252" y="15078"/>
                    </a:cubicBezTo>
                    <a:lnTo>
                      <a:pt x="24285" y="15078"/>
                    </a:lnTo>
                    <a:cubicBezTo>
                      <a:pt x="24299" y="15077"/>
                      <a:pt x="24313" y="15076"/>
                      <a:pt x="24327" y="15076"/>
                    </a:cubicBezTo>
                    <a:close/>
                    <a:moveTo>
                      <a:pt x="16244" y="18074"/>
                    </a:moveTo>
                    <a:cubicBezTo>
                      <a:pt x="16387" y="18074"/>
                      <a:pt x="16517" y="18169"/>
                      <a:pt x="16546" y="18314"/>
                    </a:cubicBezTo>
                    <a:cubicBezTo>
                      <a:pt x="16579" y="18448"/>
                      <a:pt x="16579" y="18548"/>
                      <a:pt x="16546" y="18681"/>
                    </a:cubicBezTo>
                    <a:cubicBezTo>
                      <a:pt x="16498" y="18851"/>
                      <a:pt x="16326" y="18968"/>
                      <a:pt x="16159" y="18968"/>
                    </a:cubicBezTo>
                    <a:cubicBezTo>
                      <a:pt x="16096" y="18968"/>
                      <a:pt x="16034" y="18951"/>
                      <a:pt x="15979" y="18915"/>
                    </a:cubicBezTo>
                    <a:cubicBezTo>
                      <a:pt x="15746" y="18781"/>
                      <a:pt x="15746" y="18514"/>
                      <a:pt x="15879" y="18314"/>
                    </a:cubicBezTo>
                    <a:cubicBezTo>
                      <a:pt x="15979" y="18214"/>
                      <a:pt x="16046" y="18147"/>
                      <a:pt x="16179" y="18081"/>
                    </a:cubicBezTo>
                    <a:cubicBezTo>
                      <a:pt x="16201" y="18076"/>
                      <a:pt x="16222" y="18074"/>
                      <a:pt x="16244" y="18074"/>
                    </a:cubicBezTo>
                    <a:close/>
                    <a:moveTo>
                      <a:pt x="8348" y="19112"/>
                    </a:moveTo>
                    <a:cubicBezTo>
                      <a:pt x="8597" y="19112"/>
                      <a:pt x="8807" y="19394"/>
                      <a:pt x="8807" y="19615"/>
                    </a:cubicBezTo>
                    <a:cubicBezTo>
                      <a:pt x="8807" y="19868"/>
                      <a:pt x="8597" y="20151"/>
                      <a:pt x="8348" y="20151"/>
                    </a:cubicBezTo>
                    <a:cubicBezTo>
                      <a:pt x="8334" y="20151"/>
                      <a:pt x="8321" y="20150"/>
                      <a:pt x="8307" y="20149"/>
                    </a:cubicBezTo>
                    <a:lnTo>
                      <a:pt x="8240" y="20149"/>
                    </a:lnTo>
                    <a:cubicBezTo>
                      <a:pt x="7606" y="20049"/>
                      <a:pt x="7606" y="19215"/>
                      <a:pt x="8240" y="19115"/>
                    </a:cubicBezTo>
                    <a:lnTo>
                      <a:pt x="8307" y="19115"/>
                    </a:lnTo>
                    <a:cubicBezTo>
                      <a:pt x="8321" y="19113"/>
                      <a:pt x="8334" y="19112"/>
                      <a:pt x="8348" y="19112"/>
                    </a:cubicBezTo>
                    <a:close/>
                    <a:moveTo>
                      <a:pt x="23052" y="19312"/>
                    </a:moveTo>
                    <a:cubicBezTo>
                      <a:pt x="23369" y="19312"/>
                      <a:pt x="23630" y="19719"/>
                      <a:pt x="23351" y="20049"/>
                    </a:cubicBezTo>
                    <a:cubicBezTo>
                      <a:pt x="23218" y="20182"/>
                      <a:pt x="23117" y="20349"/>
                      <a:pt x="22917" y="20416"/>
                    </a:cubicBezTo>
                    <a:cubicBezTo>
                      <a:pt x="22856" y="20428"/>
                      <a:pt x="22791" y="20436"/>
                      <a:pt x="22727" y="20436"/>
                    </a:cubicBezTo>
                    <a:cubicBezTo>
                      <a:pt x="22617" y="20436"/>
                      <a:pt x="22514" y="20412"/>
                      <a:pt x="22450" y="20349"/>
                    </a:cubicBezTo>
                    <a:cubicBezTo>
                      <a:pt x="22317" y="20249"/>
                      <a:pt x="22350" y="20015"/>
                      <a:pt x="22384" y="19882"/>
                    </a:cubicBezTo>
                    <a:cubicBezTo>
                      <a:pt x="22417" y="19682"/>
                      <a:pt x="22584" y="19548"/>
                      <a:pt x="22751" y="19448"/>
                    </a:cubicBezTo>
                    <a:cubicBezTo>
                      <a:pt x="22846" y="19352"/>
                      <a:pt x="22952" y="19312"/>
                      <a:pt x="23052" y="19312"/>
                    </a:cubicBezTo>
                    <a:close/>
                    <a:moveTo>
                      <a:pt x="27020" y="21583"/>
                    </a:moveTo>
                    <a:cubicBezTo>
                      <a:pt x="27854" y="21583"/>
                      <a:pt x="27854" y="22250"/>
                      <a:pt x="27020" y="22250"/>
                    </a:cubicBezTo>
                    <a:cubicBezTo>
                      <a:pt x="26587" y="22250"/>
                      <a:pt x="26587" y="21583"/>
                      <a:pt x="27020" y="21583"/>
                    </a:cubicBezTo>
                    <a:close/>
                    <a:moveTo>
                      <a:pt x="1972" y="14309"/>
                    </a:moveTo>
                    <a:cubicBezTo>
                      <a:pt x="1982" y="14309"/>
                      <a:pt x="1992" y="14309"/>
                      <a:pt x="2002" y="14311"/>
                    </a:cubicBezTo>
                    <a:cubicBezTo>
                      <a:pt x="3270" y="14478"/>
                      <a:pt x="3337" y="15612"/>
                      <a:pt x="3370" y="16713"/>
                    </a:cubicBezTo>
                    <a:cubicBezTo>
                      <a:pt x="3403" y="18581"/>
                      <a:pt x="3237" y="20449"/>
                      <a:pt x="2369" y="22117"/>
                    </a:cubicBezTo>
                    <a:cubicBezTo>
                      <a:pt x="2311" y="22234"/>
                      <a:pt x="2195" y="22287"/>
                      <a:pt x="2077" y="22287"/>
                    </a:cubicBezTo>
                    <a:cubicBezTo>
                      <a:pt x="1926" y="22287"/>
                      <a:pt x="1773" y="22200"/>
                      <a:pt x="1736" y="22050"/>
                    </a:cubicBezTo>
                    <a:cubicBezTo>
                      <a:pt x="1269" y="19748"/>
                      <a:pt x="1035" y="17380"/>
                      <a:pt x="1168" y="15045"/>
                    </a:cubicBezTo>
                    <a:cubicBezTo>
                      <a:pt x="1168" y="14912"/>
                      <a:pt x="1277" y="14845"/>
                      <a:pt x="1381" y="14845"/>
                    </a:cubicBezTo>
                    <a:cubicBezTo>
                      <a:pt x="1485" y="14845"/>
                      <a:pt x="1585" y="14912"/>
                      <a:pt x="1569" y="15045"/>
                    </a:cubicBezTo>
                    <a:cubicBezTo>
                      <a:pt x="1435" y="17113"/>
                      <a:pt x="1602" y="19048"/>
                      <a:pt x="2136" y="20983"/>
                    </a:cubicBezTo>
                    <a:cubicBezTo>
                      <a:pt x="2469" y="20115"/>
                      <a:pt x="2636" y="19181"/>
                      <a:pt x="2703" y="18214"/>
                    </a:cubicBezTo>
                    <a:cubicBezTo>
                      <a:pt x="2736" y="17413"/>
                      <a:pt x="3137" y="14912"/>
                      <a:pt x="1936" y="14611"/>
                    </a:cubicBezTo>
                    <a:cubicBezTo>
                      <a:pt x="1778" y="14580"/>
                      <a:pt x="1799" y="14309"/>
                      <a:pt x="1972" y="14309"/>
                    </a:cubicBezTo>
                    <a:close/>
                    <a:moveTo>
                      <a:pt x="20532" y="27863"/>
                    </a:moveTo>
                    <a:cubicBezTo>
                      <a:pt x="20591" y="27863"/>
                      <a:pt x="20649" y="27904"/>
                      <a:pt x="20649" y="27988"/>
                    </a:cubicBezTo>
                    <a:cubicBezTo>
                      <a:pt x="20749" y="31290"/>
                      <a:pt x="20649" y="34626"/>
                      <a:pt x="20582" y="37928"/>
                    </a:cubicBezTo>
                    <a:cubicBezTo>
                      <a:pt x="20516" y="41231"/>
                      <a:pt x="20616" y="44600"/>
                      <a:pt x="20215" y="47869"/>
                    </a:cubicBezTo>
                    <a:cubicBezTo>
                      <a:pt x="20198" y="48089"/>
                      <a:pt x="20034" y="48206"/>
                      <a:pt x="19873" y="48206"/>
                    </a:cubicBezTo>
                    <a:cubicBezTo>
                      <a:pt x="19718" y="48206"/>
                      <a:pt x="19565" y="48098"/>
                      <a:pt x="19548" y="47869"/>
                    </a:cubicBezTo>
                    <a:cubicBezTo>
                      <a:pt x="19381" y="44600"/>
                      <a:pt x="19715" y="41197"/>
                      <a:pt x="19848" y="37928"/>
                    </a:cubicBezTo>
                    <a:cubicBezTo>
                      <a:pt x="20015" y="34626"/>
                      <a:pt x="20115" y="31290"/>
                      <a:pt x="20416" y="27988"/>
                    </a:cubicBezTo>
                    <a:cubicBezTo>
                      <a:pt x="20416" y="27904"/>
                      <a:pt x="20474" y="27863"/>
                      <a:pt x="20532" y="27863"/>
                    </a:cubicBezTo>
                    <a:close/>
                    <a:moveTo>
                      <a:pt x="4100" y="24107"/>
                    </a:moveTo>
                    <a:cubicBezTo>
                      <a:pt x="4255" y="24107"/>
                      <a:pt x="4417" y="24301"/>
                      <a:pt x="4271" y="24418"/>
                    </a:cubicBezTo>
                    <a:cubicBezTo>
                      <a:pt x="2469" y="26053"/>
                      <a:pt x="2603" y="28488"/>
                      <a:pt x="2503" y="30723"/>
                    </a:cubicBezTo>
                    <a:cubicBezTo>
                      <a:pt x="2403" y="32858"/>
                      <a:pt x="2369" y="35026"/>
                      <a:pt x="2369" y="37161"/>
                    </a:cubicBezTo>
                    <a:cubicBezTo>
                      <a:pt x="2336" y="41698"/>
                      <a:pt x="2903" y="46267"/>
                      <a:pt x="2836" y="50804"/>
                    </a:cubicBezTo>
                    <a:cubicBezTo>
                      <a:pt x="2836" y="50990"/>
                      <a:pt x="2670" y="51104"/>
                      <a:pt x="2511" y="51104"/>
                    </a:cubicBezTo>
                    <a:cubicBezTo>
                      <a:pt x="2386" y="51104"/>
                      <a:pt x="2265" y="51033"/>
                      <a:pt x="2236" y="50871"/>
                    </a:cubicBezTo>
                    <a:cubicBezTo>
                      <a:pt x="1235" y="45700"/>
                      <a:pt x="1435" y="39996"/>
                      <a:pt x="1635" y="34726"/>
                    </a:cubicBezTo>
                    <a:cubicBezTo>
                      <a:pt x="1736" y="32324"/>
                      <a:pt x="1802" y="29856"/>
                      <a:pt x="2136" y="27454"/>
                    </a:cubicBezTo>
                    <a:cubicBezTo>
                      <a:pt x="2336" y="26120"/>
                      <a:pt x="2736" y="24752"/>
                      <a:pt x="4037" y="24118"/>
                    </a:cubicBezTo>
                    <a:cubicBezTo>
                      <a:pt x="4057" y="24110"/>
                      <a:pt x="4078" y="24107"/>
                      <a:pt x="4100" y="24107"/>
                    </a:cubicBezTo>
                    <a:close/>
                    <a:moveTo>
                      <a:pt x="30699" y="23669"/>
                    </a:moveTo>
                    <a:cubicBezTo>
                      <a:pt x="30805" y="23669"/>
                      <a:pt x="30912" y="23674"/>
                      <a:pt x="31023" y="23685"/>
                    </a:cubicBezTo>
                    <a:cubicBezTo>
                      <a:pt x="31157" y="23685"/>
                      <a:pt x="31223" y="23851"/>
                      <a:pt x="31190" y="23951"/>
                    </a:cubicBezTo>
                    <a:cubicBezTo>
                      <a:pt x="31790" y="24185"/>
                      <a:pt x="32124" y="24785"/>
                      <a:pt x="32324" y="25586"/>
                    </a:cubicBezTo>
                    <a:cubicBezTo>
                      <a:pt x="32858" y="27821"/>
                      <a:pt x="32491" y="30590"/>
                      <a:pt x="32457" y="32891"/>
                    </a:cubicBezTo>
                    <a:cubicBezTo>
                      <a:pt x="32357" y="38095"/>
                      <a:pt x="33225" y="43532"/>
                      <a:pt x="32658" y="48703"/>
                    </a:cubicBezTo>
                    <a:cubicBezTo>
                      <a:pt x="32638" y="48857"/>
                      <a:pt x="32484" y="48967"/>
                      <a:pt x="32352" y="48967"/>
                    </a:cubicBezTo>
                    <a:cubicBezTo>
                      <a:pt x="32256" y="48967"/>
                      <a:pt x="32171" y="48909"/>
                      <a:pt x="32157" y="48769"/>
                    </a:cubicBezTo>
                    <a:cubicBezTo>
                      <a:pt x="31624" y="45067"/>
                      <a:pt x="31924" y="41097"/>
                      <a:pt x="31890" y="37361"/>
                    </a:cubicBezTo>
                    <a:cubicBezTo>
                      <a:pt x="31890" y="35460"/>
                      <a:pt x="31790" y="33558"/>
                      <a:pt x="31724" y="31657"/>
                    </a:cubicBezTo>
                    <a:cubicBezTo>
                      <a:pt x="31624" y="29689"/>
                      <a:pt x="32291" y="25519"/>
                      <a:pt x="30389" y="24152"/>
                    </a:cubicBezTo>
                    <a:cubicBezTo>
                      <a:pt x="27687" y="25086"/>
                      <a:pt x="27954" y="28688"/>
                      <a:pt x="27921" y="31090"/>
                    </a:cubicBezTo>
                    <a:cubicBezTo>
                      <a:pt x="27888" y="33291"/>
                      <a:pt x="27854" y="35493"/>
                      <a:pt x="27821" y="37695"/>
                    </a:cubicBezTo>
                    <a:cubicBezTo>
                      <a:pt x="27754" y="40030"/>
                      <a:pt x="27721" y="42331"/>
                      <a:pt x="27687" y="44666"/>
                    </a:cubicBezTo>
                    <a:cubicBezTo>
                      <a:pt x="27654" y="46067"/>
                      <a:pt x="27487" y="47568"/>
                      <a:pt x="27888" y="48936"/>
                    </a:cubicBezTo>
                    <a:cubicBezTo>
                      <a:pt x="28232" y="50106"/>
                      <a:pt x="29318" y="51071"/>
                      <a:pt x="30440" y="51071"/>
                    </a:cubicBezTo>
                    <a:cubicBezTo>
                      <a:pt x="30949" y="51071"/>
                      <a:pt x="31466" y="50872"/>
                      <a:pt x="31924" y="50404"/>
                    </a:cubicBezTo>
                    <a:cubicBezTo>
                      <a:pt x="31980" y="50339"/>
                      <a:pt x="32050" y="50312"/>
                      <a:pt x="32121" y="50312"/>
                    </a:cubicBezTo>
                    <a:cubicBezTo>
                      <a:pt x="32344" y="50312"/>
                      <a:pt x="32576" y="50584"/>
                      <a:pt x="32424" y="50837"/>
                    </a:cubicBezTo>
                    <a:cubicBezTo>
                      <a:pt x="31927" y="51630"/>
                      <a:pt x="31168" y="51981"/>
                      <a:pt x="30382" y="51981"/>
                    </a:cubicBezTo>
                    <a:cubicBezTo>
                      <a:pt x="29481" y="51981"/>
                      <a:pt x="28544" y="51521"/>
                      <a:pt x="27921" y="50737"/>
                    </a:cubicBezTo>
                    <a:cubicBezTo>
                      <a:pt x="25953" y="48269"/>
                      <a:pt x="26887" y="43866"/>
                      <a:pt x="26954" y="40964"/>
                    </a:cubicBezTo>
                    <a:cubicBezTo>
                      <a:pt x="27054" y="36661"/>
                      <a:pt x="26820" y="32257"/>
                      <a:pt x="27287" y="27954"/>
                    </a:cubicBezTo>
                    <a:cubicBezTo>
                      <a:pt x="27478" y="25948"/>
                      <a:pt x="28490" y="23669"/>
                      <a:pt x="30699" y="23669"/>
                    </a:cubicBezTo>
                    <a:close/>
                    <a:moveTo>
                      <a:pt x="23220" y="23525"/>
                    </a:moveTo>
                    <a:cubicBezTo>
                      <a:pt x="24026" y="23525"/>
                      <a:pt x="24843" y="23887"/>
                      <a:pt x="25419" y="24685"/>
                    </a:cubicBezTo>
                    <a:cubicBezTo>
                      <a:pt x="26420" y="26086"/>
                      <a:pt x="26186" y="28154"/>
                      <a:pt x="26186" y="29789"/>
                    </a:cubicBezTo>
                    <a:cubicBezTo>
                      <a:pt x="26153" y="32324"/>
                      <a:pt x="26153" y="34859"/>
                      <a:pt x="26086" y="37394"/>
                    </a:cubicBezTo>
                    <a:cubicBezTo>
                      <a:pt x="25986" y="40096"/>
                      <a:pt x="25853" y="42765"/>
                      <a:pt x="25553" y="45400"/>
                    </a:cubicBezTo>
                    <a:cubicBezTo>
                      <a:pt x="25352" y="47335"/>
                      <a:pt x="25319" y="49703"/>
                      <a:pt x="24485" y="51438"/>
                    </a:cubicBezTo>
                    <a:cubicBezTo>
                      <a:pt x="23959" y="52567"/>
                      <a:pt x="23255" y="53015"/>
                      <a:pt x="22525" y="53015"/>
                    </a:cubicBezTo>
                    <a:cubicBezTo>
                      <a:pt x="21358" y="53015"/>
                      <a:pt x="20125" y="51871"/>
                      <a:pt x="19448" y="50537"/>
                    </a:cubicBezTo>
                    <a:cubicBezTo>
                      <a:pt x="19333" y="50283"/>
                      <a:pt x="19538" y="50044"/>
                      <a:pt x="19752" y="50044"/>
                    </a:cubicBezTo>
                    <a:cubicBezTo>
                      <a:pt x="19847" y="50044"/>
                      <a:pt x="19944" y="50091"/>
                      <a:pt x="20015" y="50204"/>
                    </a:cubicBezTo>
                    <a:cubicBezTo>
                      <a:pt x="20466" y="50912"/>
                      <a:pt x="21220" y="52158"/>
                      <a:pt x="22154" y="52158"/>
                    </a:cubicBezTo>
                    <a:cubicBezTo>
                      <a:pt x="22672" y="52158"/>
                      <a:pt x="23244" y="51775"/>
                      <a:pt x="23851" y="50704"/>
                    </a:cubicBezTo>
                    <a:cubicBezTo>
                      <a:pt x="24018" y="50437"/>
                      <a:pt x="24051" y="49970"/>
                      <a:pt x="24118" y="49670"/>
                    </a:cubicBezTo>
                    <a:cubicBezTo>
                      <a:pt x="24385" y="48269"/>
                      <a:pt x="24552" y="46835"/>
                      <a:pt x="24719" y="45400"/>
                    </a:cubicBezTo>
                    <a:cubicBezTo>
                      <a:pt x="24985" y="43032"/>
                      <a:pt x="25119" y="40630"/>
                      <a:pt x="25219" y="38228"/>
                    </a:cubicBezTo>
                    <a:cubicBezTo>
                      <a:pt x="25319" y="35660"/>
                      <a:pt x="25319" y="33125"/>
                      <a:pt x="25319" y="30590"/>
                    </a:cubicBezTo>
                    <a:cubicBezTo>
                      <a:pt x="25319" y="29489"/>
                      <a:pt x="25386" y="28388"/>
                      <a:pt x="25319" y="27321"/>
                    </a:cubicBezTo>
                    <a:cubicBezTo>
                      <a:pt x="25252" y="26587"/>
                      <a:pt x="25186" y="26020"/>
                      <a:pt x="24785" y="25386"/>
                    </a:cubicBezTo>
                    <a:cubicBezTo>
                      <a:pt x="24337" y="24629"/>
                      <a:pt x="23687" y="24296"/>
                      <a:pt x="23038" y="24296"/>
                    </a:cubicBezTo>
                    <a:cubicBezTo>
                      <a:pt x="22144" y="24296"/>
                      <a:pt x="21250" y="24928"/>
                      <a:pt x="20883" y="25953"/>
                    </a:cubicBezTo>
                    <a:cubicBezTo>
                      <a:pt x="20855" y="26062"/>
                      <a:pt x="20772" y="26110"/>
                      <a:pt x="20688" y="26110"/>
                    </a:cubicBezTo>
                    <a:cubicBezTo>
                      <a:pt x="20566" y="26110"/>
                      <a:pt x="20443" y="26010"/>
                      <a:pt x="20482" y="25853"/>
                    </a:cubicBezTo>
                    <a:cubicBezTo>
                      <a:pt x="20746" y="24393"/>
                      <a:pt x="21970" y="23525"/>
                      <a:pt x="23220" y="23525"/>
                    </a:cubicBezTo>
                    <a:close/>
                    <a:moveTo>
                      <a:pt x="14511" y="24318"/>
                    </a:moveTo>
                    <a:cubicBezTo>
                      <a:pt x="16546" y="24318"/>
                      <a:pt x="17580" y="25953"/>
                      <a:pt x="17847" y="27788"/>
                    </a:cubicBezTo>
                    <a:cubicBezTo>
                      <a:pt x="18347" y="30990"/>
                      <a:pt x="17814" y="34559"/>
                      <a:pt x="17747" y="37795"/>
                    </a:cubicBezTo>
                    <a:cubicBezTo>
                      <a:pt x="17680" y="41497"/>
                      <a:pt x="17647" y="45233"/>
                      <a:pt x="17547" y="48936"/>
                    </a:cubicBezTo>
                    <a:cubicBezTo>
                      <a:pt x="17513" y="50470"/>
                      <a:pt x="17547" y="52572"/>
                      <a:pt x="15746" y="53072"/>
                    </a:cubicBezTo>
                    <a:cubicBezTo>
                      <a:pt x="15714" y="53080"/>
                      <a:pt x="15683" y="53084"/>
                      <a:pt x="15653" y="53084"/>
                    </a:cubicBezTo>
                    <a:cubicBezTo>
                      <a:pt x="15312" y="53084"/>
                      <a:pt x="15141" y="52589"/>
                      <a:pt x="15479" y="52405"/>
                    </a:cubicBezTo>
                    <a:cubicBezTo>
                      <a:pt x="17480" y="51338"/>
                      <a:pt x="16780" y="47101"/>
                      <a:pt x="16813" y="45233"/>
                    </a:cubicBezTo>
                    <a:cubicBezTo>
                      <a:pt x="16880" y="43032"/>
                      <a:pt x="16946" y="40830"/>
                      <a:pt x="16980" y="38629"/>
                    </a:cubicBezTo>
                    <a:cubicBezTo>
                      <a:pt x="17046" y="36294"/>
                      <a:pt x="17113" y="33925"/>
                      <a:pt x="17180" y="31590"/>
                    </a:cubicBezTo>
                    <a:cubicBezTo>
                      <a:pt x="17247" y="29155"/>
                      <a:pt x="17680" y="25319"/>
                      <a:pt x="14478" y="24719"/>
                    </a:cubicBezTo>
                    <a:cubicBezTo>
                      <a:pt x="14244" y="24685"/>
                      <a:pt x="14311" y="24318"/>
                      <a:pt x="14511" y="24318"/>
                    </a:cubicBezTo>
                    <a:close/>
                    <a:moveTo>
                      <a:pt x="13513" y="24516"/>
                    </a:moveTo>
                    <a:cubicBezTo>
                      <a:pt x="13717" y="24516"/>
                      <a:pt x="13767" y="24789"/>
                      <a:pt x="13577" y="24852"/>
                    </a:cubicBezTo>
                    <a:cubicBezTo>
                      <a:pt x="10508" y="26053"/>
                      <a:pt x="11342" y="30189"/>
                      <a:pt x="11342" y="32758"/>
                    </a:cubicBezTo>
                    <a:cubicBezTo>
                      <a:pt x="11342" y="34926"/>
                      <a:pt x="11342" y="37094"/>
                      <a:pt x="11342" y="39262"/>
                    </a:cubicBezTo>
                    <a:cubicBezTo>
                      <a:pt x="11342" y="41431"/>
                      <a:pt x="11342" y="43599"/>
                      <a:pt x="11309" y="45767"/>
                    </a:cubicBezTo>
                    <a:cubicBezTo>
                      <a:pt x="11309" y="47178"/>
                      <a:pt x="10769" y="52586"/>
                      <a:pt x="13042" y="52586"/>
                    </a:cubicBezTo>
                    <a:cubicBezTo>
                      <a:pt x="13295" y="52586"/>
                      <a:pt x="13583" y="52519"/>
                      <a:pt x="13911" y="52372"/>
                    </a:cubicBezTo>
                    <a:cubicBezTo>
                      <a:pt x="13962" y="52349"/>
                      <a:pt x="14011" y="52338"/>
                      <a:pt x="14058" y="52338"/>
                    </a:cubicBezTo>
                    <a:cubicBezTo>
                      <a:pt x="14349" y="52338"/>
                      <a:pt x="14532" y="52738"/>
                      <a:pt x="14244" y="52939"/>
                    </a:cubicBezTo>
                    <a:cubicBezTo>
                      <a:pt x="13859" y="53187"/>
                      <a:pt x="13471" y="53297"/>
                      <a:pt x="13100" y="53297"/>
                    </a:cubicBezTo>
                    <a:cubicBezTo>
                      <a:pt x="12026" y="53297"/>
                      <a:pt x="11089" y="52378"/>
                      <a:pt x="10742" y="51238"/>
                    </a:cubicBezTo>
                    <a:cubicBezTo>
                      <a:pt x="10342" y="49903"/>
                      <a:pt x="10542" y="48369"/>
                      <a:pt x="10542" y="47001"/>
                    </a:cubicBezTo>
                    <a:cubicBezTo>
                      <a:pt x="10542" y="45100"/>
                      <a:pt x="10575" y="43199"/>
                      <a:pt x="10575" y="41297"/>
                    </a:cubicBezTo>
                    <a:cubicBezTo>
                      <a:pt x="10575" y="37361"/>
                      <a:pt x="10542" y="33425"/>
                      <a:pt x="10675" y="29522"/>
                    </a:cubicBezTo>
                    <a:cubicBezTo>
                      <a:pt x="10742" y="27487"/>
                      <a:pt x="11009" y="24852"/>
                      <a:pt x="13477" y="24519"/>
                    </a:cubicBezTo>
                    <a:cubicBezTo>
                      <a:pt x="13489" y="24517"/>
                      <a:pt x="13501" y="24516"/>
                      <a:pt x="13513" y="24516"/>
                    </a:cubicBezTo>
                    <a:close/>
                    <a:moveTo>
                      <a:pt x="5424" y="23423"/>
                    </a:moveTo>
                    <a:cubicBezTo>
                      <a:pt x="8043" y="23423"/>
                      <a:pt x="8876" y="26598"/>
                      <a:pt x="8907" y="28855"/>
                    </a:cubicBezTo>
                    <a:cubicBezTo>
                      <a:pt x="8974" y="33658"/>
                      <a:pt x="8807" y="38462"/>
                      <a:pt x="8674" y="43265"/>
                    </a:cubicBezTo>
                    <a:cubicBezTo>
                      <a:pt x="8640" y="45634"/>
                      <a:pt x="8741" y="48102"/>
                      <a:pt x="8474" y="50470"/>
                    </a:cubicBezTo>
                    <a:cubicBezTo>
                      <a:pt x="8307" y="51638"/>
                      <a:pt x="7973" y="52839"/>
                      <a:pt x="7039" y="53606"/>
                    </a:cubicBezTo>
                    <a:cubicBezTo>
                      <a:pt x="6542" y="54046"/>
                      <a:pt x="5872" y="54261"/>
                      <a:pt x="5227" y="54261"/>
                    </a:cubicBezTo>
                    <a:cubicBezTo>
                      <a:pt x="4012" y="54261"/>
                      <a:pt x="2887" y="53498"/>
                      <a:pt x="3170" y="52038"/>
                    </a:cubicBezTo>
                    <a:cubicBezTo>
                      <a:pt x="3186" y="51926"/>
                      <a:pt x="3271" y="51875"/>
                      <a:pt x="3363" y="51875"/>
                    </a:cubicBezTo>
                    <a:cubicBezTo>
                      <a:pt x="3462" y="51875"/>
                      <a:pt x="3569" y="51934"/>
                      <a:pt x="3604" y="52038"/>
                    </a:cubicBezTo>
                    <a:cubicBezTo>
                      <a:pt x="4323" y="52914"/>
                      <a:pt x="4964" y="53358"/>
                      <a:pt x="5518" y="53358"/>
                    </a:cubicBezTo>
                    <a:cubicBezTo>
                      <a:pt x="5914" y="53358"/>
                      <a:pt x="6266" y="53131"/>
                      <a:pt x="6572" y="52672"/>
                    </a:cubicBezTo>
                    <a:cubicBezTo>
                      <a:pt x="7006" y="52338"/>
                      <a:pt x="7306" y="51838"/>
                      <a:pt x="7406" y="51271"/>
                    </a:cubicBezTo>
                    <a:cubicBezTo>
                      <a:pt x="7540" y="50704"/>
                      <a:pt x="7573" y="50104"/>
                      <a:pt x="7606" y="49536"/>
                    </a:cubicBezTo>
                    <a:cubicBezTo>
                      <a:pt x="7673" y="48402"/>
                      <a:pt x="7673" y="47235"/>
                      <a:pt x="7706" y="46101"/>
                    </a:cubicBezTo>
                    <a:cubicBezTo>
                      <a:pt x="7740" y="43666"/>
                      <a:pt x="7807" y="41231"/>
                      <a:pt x="7873" y="38829"/>
                    </a:cubicBezTo>
                    <a:cubicBezTo>
                      <a:pt x="7940" y="36260"/>
                      <a:pt x="8040" y="33692"/>
                      <a:pt x="8107" y="31123"/>
                    </a:cubicBezTo>
                    <a:cubicBezTo>
                      <a:pt x="8206" y="28581"/>
                      <a:pt x="8730" y="23883"/>
                      <a:pt x="4925" y="23883"/>
                    </a:cubicBezTo>
                    <a:cubicBezTo>
                      <a:pt x="4885" y="23883"/>
                      <a:pt x="4845" y="23884"/>
                      <a:pt x="4804" y="23885"/>
                    </a:cubicBezTo>
                    <a:cubicBezTo>
                      <a:pt x="4604" y="23885"/>
                      <a:pt x="4538" y="23551"/>
                      <a:pt x="4771" y="23484"/>
                    </a:cubicBezTo>
                    <a:cubicBezTo>
                      <a:pt x="5000" y="23443"/>
                      <a:pt x="5218" y="23423"/>
                      <a:pt x="5424" y="23423"/>
                    </a:cubicBezTo>
                    <a:close/>
                    <a:moveTo>
                      <a:pt x="18881" y="53272"/>
                    </a:moveTo>
                    <a:cubicBezTo>
                      <a:pt x="19148" y="53272"/>
                      <a:pt x="19281" y="53473"/>
                      <a:pt x="19482" y="53639"/>
                    </a:cubicBezTo>
                    <a:cubicBezTo>
                      <a:pt x="19763" y="53921"/>
                      <a:pt x="19476" y="54339"/>
                      <a:pt x="19176" y="54339"/>
                    </a:cubicBezTo>
                    <a:cubicBezTo>
                      <a:pt x="19085" y="54339"/>
                      <a:pt x="18992" y="54300"/>
                      <a:pt x="18914" y="54206"/>
                    </a:cubicBezTo>
                    <a:cubicBezTo>
                      <a:pt x="18748" y="54040"/>
                      <a:pt x="18514" y="53873"/>
                      <a:pt x="18548" y="53606"/>
                    </a:cubicBezTo>
                    <a:cubicBezTo>
                      <a:pt x="18548" y="53406"/>
                      <a:pt x="18681" y="53272"/>
                      <a:pt x="18881" y="53272"/>
                    </a:cubicBezTo>
                    <a:close/>
                    <a:moveTo>
                      <a:pt x="33025" y="55241"/>
                    </a:moveTo>
                    <a:cubicBezTo>
                      <a:pt x="33158" y="55241"/>
                      <a:pt x="33291" y="55274"/>
                      <a:pt x="33325" y="55407"/>
                    </a:cubicBezTo>
                    <a:cubicBezTo>
                      <a:pt x="33325" y="55474"/>
                      <a:pt x="33325" y="55507"/>
                      <a:pt x="33325" y="55541"/>
                    </a:cubicBezTo>
                    <a:cubicBezTo>
                      <a:pt x="33291" y="55708"/>
                      <a:pt x="33158" y="55741"/>
                      <a:pt x="33025" y="55741"/>
                    </a:cubicBezTo>
                    <a:cubicBezTo>
                      <a:pt x="32958" y="55708"/>
                      <a:pt x="32924" y="55708"/>
                      <a:pt x="32891" y="55708"/>
                    </a:cubicBezTo>
                    <a:cubicBezTo>
                      <a:pt x="32691" y="55607"/>
                      <a:pt x="32691" y="55341"/>
                      <a:pt x="32891" y="55274"/>
                    </a:cubicBezTo>
                    <a:cubicBezTo>
                      <a:pt x="32924" y="55274"/>
                      <a:pt x="32958" y="55241"/>
                      <a:pt x="33025" y="55241"/>
                    </a:cubicBezTo>
                    <a:close/>
                    <a:moveTo>
                      <a:pt x="2136" y="55774"/>
                    </a:moveTo>
                    <a:cubicBezTo>
                      <a:pt x="6939" y="56241"/>
                      <a:pt x="11676" y="56975"/>
                      <a:pt x="16479" y="56975"/>
                    </a:cubicBezTo>
                    <a:cubicBezTo>
                      <a:pt x="21316" y="56975"/>
                      <a:pt x="26053" y="56241"/>
                      <a:pt x="30856" y="55841"/>
                    </a:cubicBezTo>
                    <a:cubicBezTo>
                      <a:pt x="31090" y="55841"/>
                      <a:pt x="31123" y="56208"/>
                      <a:pt x="30890" y="56275"/>
                    </a:cubicBezTo>
                    <a:cubicBezTo>
                      <a:pt x="26555" y="57667"/>
                      <a:pt x="21801" y="57978"/>
                      <a:pt x="17224" y="57978"/>
                    </a:cubicBezTo>
                    <a:cubicBezTo>
                      <a:pt x="16975" y="57978"/>
                      <a:pt x="16727" y="57978"/>
                      <a:pt x="16479" y="57976"/>
                    </a:cubicBezTo>
                    <a:cubicBezTo>
                      <a:pt x="11676" y="57976"/>
                      <a:pt x="6672" y="57576"/>
                      <a:pt x="2102" y="56074"/>
                    </a:cubicBezTo>
                    <a:cubicBezTo>
                      <a:pt x="1969" y="56008"/>
                      <a:pt x="1969" y="55774"/>
                      <a:pt x="2136" y="55774"/>
                    </a:cubicBezTo>
                    <a:close/>
                    <a:moveTo>
                      <a:pt x="3303" y="1"/>
                    </a:moveTo>
                    <a:cubicBezTo>
                      <a:pt x="2845" y="479"/>
                      <a:pt x="2138" y="707"/>
                      <a:pt x="1415" y="707"/>
                    </a:cubicBezTo>
                    <a:cubicBezTo>
                      <a:pt x="927" y="707"/>
                      <a:pt x="431" y="603"/>
                      <a:pt x="1" y="401"/>
                    </a:cubicBezTo>
                    <a:lnTo>
                      <a:pt x="1" y="401"/>
                    </a:lnTo>
                    <a:cubicBezTo>
                      <a:pt x="401" y="5338"/>
                      <a:pt x="168" y="10375"/>
                      <a:pt x="168" y="15312"/>
                    </a:cubicBezTo>
                    <a:cubicBezTo>
                      <a:pt x="168" y="20149"/>
                      <a:pt x="168" y="24952"/>
                      <a:pt x="101" y="29789"/>
                    </a:cubicBezTo>
                    <a:cubicBezTo>
                      <a:pt x="68" y="34759"/>
                      <a:pt x="101" y="39696"/>
                      <a:pt x="101" y="44666"/>
                    </a:cubicBezTo>
                    <a:cubicBezTo>
                      <a:pt x="101" y="49570"/>
                      <a:pt x="335" y="54540"/>
                      <a:pt x="34" y="59444"/>
                    </a:cubicBezTo>
                    <a:cubicBezTo>
                      <a:pt x="68" y="59544"/>
                      <a:pt x="101" y="59644"/>
                      <a:pt x="168" y="59710"/>
                    </a:cubicBezTo>
                    <a:cubicBezTo>
                      <a:pt x="301" y="59944"/>
                      <a:pt x="535" y="60077"/>
                      <a:pt x="635" y="60311"/>
                    </a:cubicBezTo>
                    <a:cubicBezTo>
                      <a:pt x="2670" y="61578"/>
                      <a:pt x="5905" y="61278"/>
                      <a:pt x="8107" y="61412"/>
                    </a:cubicBezTo>
                    <a:cubicBezTo>
                      <a:pt x="10909" y="61545"/>
                      <a:pt x="13677" y="61712"/>
                      <a:pt x="16446" y="61779"/>
                    </a:cubicBezTo>
                    <a:cubicBezTo>
                      <a:pt x="17068" y="61786"/>
                      <a:pt x="17691" y="61790"/>
                      <a:pt x="18313" y="61790"/>
                    </a:cubicBezTo>
                    <a:cubicBezTo>
                      <a:pt x="20459" y="61790"/>
                      <a:pt x="22606" y="61741"/>
                      <a:pt x="24752" y="61612"/>
                    </a:cubicBezTo>
                    <a:cubicBezTo>
                      <a:pt x="27120" y="61445"/>
                      <a:pt x="33725" y="61712"/>
                      <a:pt x="34192" y="58476"/>
                    </a:cubicBezTo>
                    <a:cubicBezTo>
                      <a:pt x="34192" y="58276"/>
                      <a:pt x="34325" y="58143"/>
                      <a:pt x="34492" y="58109"/>
                    </a:cubicBezTo>
                    <a:cubicBezTo>
                      <a:pt x="34092" y="53373"/>
                      <a:pt x="34426" y="48436"/>
                      <a:pt x="34459" y="43666"/>
                    </a:cubicBezTo>
                    <a:cubicBezTo>
                      <a:pt x="34459" y="38862"/>
                      <a:pt x="34459" y="34025"/>
                      <a:pt x="34459" y="29222"/>
                    </a:cubicBezTo>
                    <a:cubicBezTo>
                      <a:pt x="34459" y="24285"/>
                      <a:pt x="34459" y="19315"/>
                      <a:pt x="34492" y="14378"/>
                    </a:cubicBezTo>
                    <a:cubicBezTo>
                      <a:pt x="34492" y="10075"/>
                      <a:pt x="33992" y="5372"/>
                      <a:pt x="34626" y="1102"/>
                    </a:cubicBezTo>
                    <a:cubicBezTo>
                      <a:pt x="34302" y="347"/>
                      <a:pt x="33389" y="173"/>
                      <a:pt x="32407" y="173"/>
                    </a:cubicBezTo>
                    <a:cubicBezTo>
                      <a:pt x="31565" y="173"/>
                      <a:pt x="30672" y="301"/>
                      <a:pt x="30056" y="301"/>
                    </a:cubicBezTo>
                    <a:cubicBezTo>
                      <a:pt x="28288" y="268"/>
                      <a:pt x="26487" y="368"/>
                      <a:pt x="24719" y="34"/>
                    </a:cubicBezTo>
                    <a:cubicBezTo>
                      <a:pt x="23455" y="564"/>
                      <a:pt x="22042" y="882"/>
                      <a:pt x="20693" y="882"/>
                    </a:cubicBezTo>
                    <a:cubicBezTo>
                      <a:pt x="19833" y="882"/>
                      <a:pt x="19000" y="753"/>
                      <a:pt x="18247" y="468"/>
                    </a:cubicBezTo>
                    <a:cubicBezTo>
                      <a:pt x="17720" y="2314"/>
                      <a:pt x="15987" y="3704"/>
                      <a:pt x="13789" y="3704"/>
                    </a:cubicBezTo>
                    <a:cubicBezTo>
                      <a:pt x="13763" y="3704"/>
                      <a:pt x="13737" y="3704"/>
                      <a:pt x="13711" y="3704"/>
                    </a:cubicBezTo>
                    <a:cubicBezTo>
                      <a:pt x="13524" y="5637"/>
                      <a:pt x="11996" y="7365"/>
                      <a:pt x="9973" y="7365"/>
                    </a:cubicBezTo>
                    <a:cubicBezTo>
                      <a:pt x="9831" y="7365"/>
                      <a:pt x="9687" y="7357"/>
                      <a:pt x="9541" y="7340"/>
                    </a:cubicBezTo>
                    <a:cubicBezTo>
                      <a:pt x="7473" y="7073"/>
                      <a:pt x="6239" y="5205"/>
                      <a:pt x="6272" y="3270"/>
                    </a:cubicBezTo>
                    <a:lnTo>
                      <a:pt x="6272" y="3270"/>
                    </a:lnTo>
                    <a:cubicBezTo>
                      <a:pt x="6085" y="3308"/>
                      <a:pt x="5907" y="3326"/>
                      <a:pt x="5738" y="3326"/>
                    </a:cubicBezTo>
                    <a:cubicBezTo>
                      <a:pt x="4140" y="3326"/>
                      <a:pt x="3394" y="1691"/>
                      <a:pt x="33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83" name="Google Shape;15583;p43"/>
              <p:cNvSpPr/>
              <p:nvPr/>
            </p:nvSpPr>
            <p:spPr>
              <a:xfrm>
                <a:off x="4748550" y="1010475"/>
                <a:ext cx="562100" cy="1540450"/>
              </a:xfrm>
              <a:custGeom>
                <a:rect b="b" l="l" r="r" t="t"/>
                <a:pathLst>
                  <a:path extrusionOk="0" h="61618" w="22484">
                    <a:moveTo>
                      <a:pt x="20883" y="55068"/>
                    </a:moveTo>
                    <a:cubicBezTo>
                      <a:pt x="21016" y="55068"/>
                      <a:pt x="21149" y="55101"/>
                      <a:pt x="21183" y="55234"/>
                    </a:cubicBezTo>
                    <a:cubicBezTo>
                      <a:pt x="21183" y="55301"/>
                      <a:pt x="21183" y="55334"/>
                      <a:pt x="21183" y="55368"/>
                    </a:cubicBezTo>
                    <a:cubicBezTo>
                      <a:pt x="21149" y="55535"/>
                      <a:pt x="21016" y="55568"/>
                      <a:pt x="20883" y="55568"/>
                    </a:cubicBezTo>
                    <a:cubicBezTo>
                      <a:pt x="20816" y="55535"/>
                      <a:pt x="20782" y="55535"/>
                      <a:pt x="20749" y="55535"/>
                    </a:cubicBezTo>
                    <a:cubicBezTo>
                      <a:pt x="20549" y="55434"/>
                      <a:pt x="20549" y="55168"/>
                      <a:pt x="20749" y="55101"/>
                    </a:cubicBezTo>
                    <a:cubicBezTo>
                      <a:pt x="20782" y="55101"/>
                      <a:pt x="20816" y="55068"/>
                      <a:pt x="20883" y="55068"/>
                    </a:cubicBezTo>
                    <a:close/>
                    <a:moveTo>
                      <a:pt x="20265" y="0"/>
                    </a:moveTo>
                    <a:cubicBezTo>
                      <a:pt x="19423" y="0"/>
                      <a:pt x="18530" y="128"/>
                      <a:pt x="17914" y="128"/>
                    </a:cubicBezTo>
                    <a:lnTo>
                      <a:pt x="17380" y="128"/>
                    </a:lnTo>
                    <a:cubicBezTo>
                      <a:pt x="18314" y="2730"/>
                      <a:pt x="18848" y="5432"/>
                      <a:pt x="19181" y="8167"/>
                    </a:cubicBezTo>
                    <a:cubicBezTo>
                      <a:pt x="19782" y="8201"/>
                      <a:pt x="20416" y="8267"/>
                      <a:pt x="21016" y="8334"/>
                    </a:cubicBezTo>
                    <a:cubicBezTo>
                      <a:pt x="21383" y="8367"/>
                      <a:pt x="21383" y="8868"/>
                      <a:pt x="21016" y="8901"/>
                    </a:cubicBezTo>
                    <a:cubicBezTo>
                      <a:pt x="20449" y="8968"/>
                      <a:pt x="19848" y="9001"/>
                      <a:pt x="19281" y="9068"/>
                    </a:cubicBezTo>
                    <a:cubicBezTo>
                      <a:pt x="19615" y="12470"/>
                      <a:pt x="19682" y="15873"/>
                      <a:pt x="19782" y="19275"/>
                    </a:cubicBezTo>
                    <a:cubicBezTo>
                      <a:pt x="19848" y="21243"/>
                      <a:pt x="19982" y="23211"/>
                      <a:pt x="20115" y="25146"/>
                    </a:cubicBezTo>
                    <a:cubicBezTo>
                      <a:pt x="20149" y="25246"/>
                      <a:pt x="20149" y="25313"/>
                      <a:pt x="20182" y="25413"/>
                    </a:cubicBezTo>
                    <a:cubicBezTo>
                      <a:pt x="20516" y="26847"/>
                      <a:pt x="20482" y="28515"/>
                      <a:pt x="20416" y="30150"/>
                    </a:cubicBezTo>
                    <a:cubicBezTo>
                      <a:pt x="20549" y="33018"/>
                      <a:pt x="20649" y="35920"/>
                      <a:pt x="20482" y="38823"/>
                    </a:cubicBezTo>
                    <a:cubicBezTo>
                      <a:pt x="20682" y="42092"/>
                      <a:pt x="20849" y="45361"/>
                      <a:pt x="20516" y="48530"/>
                    </a:cubicBezTo>
                    <a:cubicBezTo>
                      <a:pt x="20496" y="48684"/>
                      <a:pt x="20342" y="48794"/>
                      <a:pt x="20210" y="48794"/>
                    </a:cubicBezTo>
                    <a:cubicBezTo>
                      <a:pt x="20114" y="48794"/>
                      <a:pt x="20029" y="48736"/>
                      <a:pt x="20015" y="48596"/>
                    </a:cubicBezTo>
                    <a:cubicBezTo>
                      <a:pt x="19848" y="47495"/>
                      <a:pt x="19782" y="46361"/>
                      <a:pt x="19715" y="45194"/>
                    </a:cubicBezTo>
                    <a:cubicBezTo>
                      <a:pt x="19482" y="46528"/>
                      <a:pt x="19148" y="47796"/>
                      <a:pt x="18714" y="49097"/>
                    </a:cubicBezTo>
                    <a:cubicBezTo>
                      <a:pt x="18514" y="49697"/>
                      <a:pt x="18281" y="50297"/>
                      <a:pt x="18047" y="50898"/>
                    </a:cubicBezTo>
                    <a:cubicBezTo>
                      <a:pt x="18129" y="50907"/>
                      <a:pt x="18211" y="50912"/>
                      <a:pt x="18292" y="50912"/>
                    </a:cubicBezTo>
                    <a:cubicBezTo>
                      <a:pt x="18810" y="50912"/>
                      <a:pt x="19321" y="50721"/>
                      <a:pt x="19782" y="50231"/>
                    </a:cubicBezTo>
                    <a:cubicBezTo>
                      <a:pt x="19838" y="50166"/>
                      <a:pt x="19908" y="50139"/>
                      <a:pt x="19979" y="50139"/>
                    </a:cubicBezTo>
                    <a:cubicBezTo>
                      <a:pt x="20202" y="50139"/>
                      <a:pt x="20434" y="50411"/>
                      <a:pt x="20282" y="50664"/>
                    </a:cubicBezTo>
                    <a:cubicBezTo>
                      <a:pt x="19798" y="51444"/>
                      <a:pt x="19032" y="51791"/>
                      <a:pt x="18246" y="51791"/>
                    </a:cubicBezTo>
                    <a:cubicBezTo>
                      <a:pt x="18058" y="51791"/>
                      <a:pt x="17868" y="51771"/>
                      <a:pt x="17680" y="51732"/>
                    </a:cubicBezTo>
                    <a:cubicBezTo>
                      <a:pt x="17013" y="53166"/>
                      <a:pt x="16179" y="54500"/>
                      <a:pt x="15045" y="55601"/>
                    </a:cubicBezTo>
                    <a:cubicBezTo>
                      <a:pt x="14878" y="55768"/>
                      <a:pt x="14678" y="55935"/>
                      <a:pt x="14478" y="56068"/>
                    </a:cubicBezTo>
                    <a:cubicBezTo>
                      <a:pt x="15879" y="55935"/>
                      <a:pt x="17313" y="55801"/>
                      <a:pt x="18714" y="55668"/>
                    </a:cubicBezTo>
                    <a:cubicBezTo>
                      <a:pt x="18948" y="55668"/>
                      <a:pt x="18981" y="56035"/>
                      <a:pt x="18748" y="56102"/>
                    </a:cubicBezTo>
                    <a:cubicBezTo>
                      <a:pt x="16780" y="56735"/>
                      <a:pt x="14678" y="57169"/>
                      <a:pt x="12577" y="57403"/>
                    </a:cubicBezTo>
                    <a:cubicBezTo>
                      <a:pt x="10942" y="58337"/>
                      <a:pt x="9107" y="59004"/>
                      <a:pt x="7340" y="59537"/>
                    </a:cubicBezTo>
                    <a:cubicBezTo>
                      <a:pt x="5005" y="60271"/>
                      <a:pt x="2503" y="61038"/>
                      <a:pt x="1" y="61439"/>
                    </a:cubicBezTo>
                    <a:cubicBezTo>
                      <a:pt x="1435" y="61505"/>
                      <a:pt x="2870" y="61572"/>
                      <a:pt x="4304" y="61606"/>
                    </a:cubicBezTo>
                    <a:cubicBezTo>
                      <a:pt x="4926" y="61613"/>
                      <a:pt x="5549" y="61617"/>
                      <a:pt x="6171" y="61617"/>
                    </a:cubicBezTo>
                    <a:cubicBezTo>
                      <a:pt x="8317" y="61617"/>
                      <a:pt x="10464" y="61568"/>
                      <a:pt x="12610" y="61439"/>
                    </a:cubicBezTo>
                    <a:cubicBezTo>
                      <a:pt x="14978" y="61272"/>
                      <a:pt x="21583" y="61539"/>
                      <a:pt x="22017" y="58303"/>
                    </a:cubicBezTo>
                    <a:cubicBezTo>
                      <a:pt x="22050" y="58103"/>
                      <a:pt x="22183" y="57970"/>
                      <a:pt x="22350" y="57936"/>
                    </a:cubicBezTo>
                    <a:cubicBezTo>
                      <a:pt x="21950" y="53200"/>
                      <a:pt x="22284" y="48263"/>
                      <a:pt x="22284" y="43493"/>
                    </a:cubicBezTo>
                    <a:cubicBezTo>
                      <a:pt x="22317" y="38689"/>
                      <a:pt x="22317" y="33852"/>
                      <a:pt x="22317" y="29049"/>
                    </a:cubicBezTo>
                    <a:cubicBezTo>
                      <a:pt x="22317" y="24112"/>
                      <a:pt x="22317" y="19142"/>
                      <a:pt x="22317" y="14205"/>
                    </a:cubicBezTo>
                    <a:cubicBezTo>
                      <a:pt x="22350" y="9902"/>
                      <a:pt x="21850" y="5199"/>
                      <a:pt x="22484" y="929"/>
                    </a:cubicBezTo>
                    <a:cubicBezTo>
                      <a:pt x="22160" y="174"/>
                      <a:pt x="21247" y="0"/>
                      <a:pt x="2026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84" name="Google Shape;15584;p43"/>
              <p:cNvSpPr/>
              <p:nvPr/>
            </p:nvSpPr>
            <p:spPr>
              <a:xfrm>
                <a:off x="5132175" y="1609925"/>
                <a:ext cx="120100" cy="669675"/>
              </a:xfrm>
              <a:custGeom>
                <a:rect b="b" l="l" r="r" t="t"/>
                <a:pathLst>
                  <a:path extrusionOk="0" h="26787" w="4804">
                    <a:moveTo>
                      <a:pt x="2902" y="1"/>
                    </a:moveTo>
                    <a:cubicBezTo>
                      <a:pt x="200" y="935"/>
                      <a:pt x="467" y="4537"/>
                      <a:pt x="434" y="6939"/>
                    </a:cubicBezTo>
                    <a:cubicBezTo>
                      <a:pt x="401" y="9140"/>
                      <a:pt x="367" y="11342"/>
                      <a:pt x="334" y="13544"/>
                    </a:cubicBezTo>
                    <a:cubicBezTo>
                      <a:pt x="267" y="15879"/>
                      <a:pt x="234" y="18180"/>
                      <a:pt x="200" y="20515"/>
                    </a:cubicBezTo>
                    <a:cubicBezTo>
                      <a:pt x="167" y="21916"/>
                      <a:pt x="0" y="23417"/>
                      <a:pt x="401" y="24785"/>
                    </a:cubicBezTo>
                    <a:cubicBezTo>
                      <a:pt x="667" y="25719"/>
                      <a:pt x="1401" y="26520"/>
                      <a:pt x="2269" y="26786"/>
                    </a:cubicBezTo>
                    <a:cubicBezTo>
                      <a:pt x="3403" y="24218"/>
                      <a:pt x="4003" y="21316"/>
                      <a:pt x="4370" y="18581"/>
                    </a:cubicBezTo>
                    <a:cubicBezTo>
                      <a:pt x="4370" y="16779"/>
                      <a:pt x="4437" y="14978"/>
                      <a:pt x="4403" y="13210"/>
                    </a:cubicBezTo>
                    <a:cubicBezTo>
                      <a:pt x="4403" y="11309"/>
                      <a:pt x="4303" y="9407"/>
                      <a:pt x="4237" y="7506"/>
                    </a:cubicBezTo>
                    <a:cubicBezTo>
                      <a:pt x="4137" y="5538"/>
                      <a:pt x="4804" y="1368"/>
                      <a:pt x="29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85" name="Google Shape;15585;p43"/>
              <p:cNvSpPr/>
              <p:nvPr/>
            </p:nvSpPr>
            <p:spPr>
              <a:xfrm>
                <a:off x="4503375" y="1603250"/>
                <a:ext cx="159325" cy="736850"/>
              </a:xfrm>
              <a:custGeom>
                <a:rect b="b" l="l" r="r" t="t"/>
                <a:pathLst>
                  <a:path extrusionOk="0" h="29474" w="6373">
                    <a:moveTo>
                      <a:pt x="2803" y="1"/>
                    </a:moveTo>
                    <a:cubicBezTo>
                      <a:pt x="2503" y="34"/>
                      <a:pt x="2236" y="168"/>
                      <a:pt x="1969" y="334"/>
                    </a:cubicBezTo>
                    <a:cubicBezTo>
                      <a:pt x="2002" y="401"/>
                      <a:pt x="2002" y="468"/>
                      <a:pt x="1936" y="534"/>
                    </a:cubicBezTo>
                    <a:cubicBezTo>
                      <a:pt x="134" y="2169"/>
                      <a:pt x="301" y="4604"/>
                      <a:pt x="168" y="6839"/>
                    </a:cubicBezTo>
                    <a:cubicBezTo>
                      <a:pt x="68" y="8974"/>
                      <a:pt x="34" y="11142"/>
                      <a:pt x="34" y="13277"/>
                    </a:cubicBezTo>
                    <a:cubicBezTo>
                      <a:pt x="1" y="17814"/>
                      <a:pt x="568" y="22383"/>
                      <a:pt x="501" y="26920"/>
                    </a:cubicBezTo>
                    <a:cubicBezTo>
                      <a:pt x="501" y="26987"/>
                      <a:pt x="501" y="27053"/>
                      <a:pt x="468" y="27087"/>
                    </a:cubicBezTo>
                    <a:cubicBezTo>
                      <a:pt x="535" y="27487"/>
                      <a:pt x="668" y="27887"/>
                      <a:pt x="835" y="28254"/>
                    </a:cubicBezTo>
                    <a:cubicBezTo>
                      <a:pt x="835" y="28221"/>
                      <a:pt x="835" y="28188"/>
                      <a:pt x="835" y="28154"/>
                    </a:cubicBezTo>
                    <a:cubicBezTo>
                      <a:pt x="851" y="28042"/>
                      <a:pt x="936" y="27991"/>
                      <a:pt x="1028" y="27991"/>
                    </a:cubicBezTo>
                    <a:cubicBezTo>
                      <a:pt x="1127" y="27991"/>
                      <a:pt x="1234" y="28050"/>
                      <a:pt x="1269" y="28154"/>
                    </a:cubicBezTo>
                    <a:cubicBezTo>
                      <a:pt x="1988" y="29030"/>
                      <a:pt x="2629" y="29474"/>
                      <a:pt x="3183" y="29474"/>
                    </a:cubicBezTo>
                    <a:cubicBezTo>
                      <a:pt x="3579" y="29474"/>
                      <a:pt x="3931" y="29247"/>
                      <a:pt x="4237" y="28788"/>
                    </a:cubicBezTo>
                    <a:cubicBezTo>
                      <a:pt x="4671" y="28454"/>
                      <a:pt x="4971" y="27954"/>
                      <a:pt x="5071" y="27387"/>
                    </a:cubicBezTo>
                    <a:cubicBezTo>
                      <a:pt x="5205" y="26820"/>
                      <a:pt x="5238" y="26220"/>
                      <a:pt x="5271" y="25652"/>
                    </a:cubicBezTo>
                    <a:cubicBezTo>
                      <a:pt x="5338" y="24518"/>
                      <a:pt x="5338" y="23351"/>
                      <a:pt x="5338" y="22217"/>
                    </a:cubicBezTo>
                    <a:cubicBezTo>
                      <a:pt x="5405" y="19782"/>
                      <a:pt x="5472" y="17347"/>
                      <a:pt x="5538" y="14945"/>
                    </a:cubicBezTo>
                    <a:cubicBezTo>
                      <a:pt x="5605" y="12376"/>
                      <a:pt x="5705" y="9808"/>
                      <a:pt x="5772" y="7239"/>
                    </a:cubicBezTo>
                    <a:cubicBezTo>
                      <a:pt x="5872" y="4737"/>
                      <a:pt x="6372" y="168"/>
                      <a:pt x="28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86" name="Google Shape;15586;p43"/>
              <p:cNvSpPr/>
              <p:nvPr/>
            </p:nvSpPr>
            <p:spPr>
              <a:xfrm>
                <a:off x="4949550" y="1613675"/>
                <a:ext cx="130100" cy="696400"/>
              </a:xfrm>
              <a:custGeom>
                <a:rect b="b" l="l" r="r" t="t"/>
                <a:pathLst>
                  <a:path extrusionOk="0" h="27856" w="5204">
                    <a:moveTo>
                      <a:pt x="2849" y="1"/>
                    </a:moveTo>
                    <a:cubicBezTo>
                      <a:pt x="2118" y="1"/>
                      <a:pt x="1392" y="426"/>
                      <a:pt x="967" y="1152"/>
                    </a:cubicBezTo>
                    <a:cubicBezTo>
                      <a:pt x="667" y="2219"/>
                      <a:pt x="534" y="3320"/>
                      <a:pt x="500" y="4421"/>
                    </a:cubicBezTo>
                    <a:cubicBezTo>
                      <a:pt x="534" y="7489"/>
                      <a:pt x="434" y="10558"/>
                      <a:pt x="400" y="13627"/>
                    </a:cubicBezTo>
                    <a:cubicBezTo>
                      <a:pt x="334" y="16930"/>
                      <a:pt x="434" y="20299"/>
                      <a:pt x="33" y="23568"/>
                    </a:cubicBezTo>
                    <a:cubicBezTo>
                      <a:pt x="33" y="23634"/>
                      <a:pt x="33" y="23701"/>
                      <a:pt x="0" y="23734"/>
                    </a:cubicBezTo>
                    <a:cubicBezTo>
                      <a:pt x="33" y="24802"/>
                      <a:pt x="133" y="25869"/>
                      <a:pt x="701" y="26870"/>
                    </a:cubicBezTo>
                    <a:cubicBezTo>
                      <a:pt x="767" y="26937"/>
                      <a:pt x="734" y="27037"/>
                      <a:pt x="701" y="27103"/>
                    </a:cubicBezTo>
                    <a:cubicBezTo>
                      <a:pt x="1055" y="27522"/>
                      <a:pt x="1487" y="27855"/>
                      <a:pt x="1970" y="27855"/>
                    </a:cubicBezTo>
                    <a:cubicBezTo>
                      <a:pt x="2488" y="27855"/>
                      <a:pt x="3065" y="27473"/>
                      <a:pt x="3669" y="26403"/>
                    </a:cubicBezTo>
                    <a:cubicBezTo>
                      <a:pt x="3836" y="26136"/>
                      <a:pt x="3869" y="25669"/>
                      <a:pt x="3936" y="25369"/>
                    </a:cubicBezTo>
                    <a:cubicBezTo>
                      <a:pt x="4203" y="23968"/>
                      <a:pt x="4370" y="22534"/>
                      <a:pt x="4537" y="21099"/>
                    </a:cubicBezTo>
                    <a:cubicBezTo>
                      <a:pt x="4770" y="18731"/>
                      <a:pt x="4937" y="16329"/>
                      <a:pt x="5037" y="13927"/>
                    </a:cubicBezTo>
                    <a:cubicBezTo>
                      <a:pt x="5137" y="11359"/>
                      <a:pt x="5137" y="8824"/>
                      <a:pt x="5137" y="6289"/>
                    </a:cubicBezTo>
                    <a:cubicBezTo>
                      <a:pt x="5137" y="5188"/>
                      <a:pt x="5204" y="4087"/>
                      <a:pt x="5137" y="3020"/>
                    </a:cubicBezTo>
                    <a:cubicBezTo>
                      <a:pt x="5070" y="2286"/>
                      <a:pt x="5004" y="1719"/>
                      <a:pt x="4603" y="1085"/>
                    </a:cubicBezTo>
                    <a:cubicBezTo>
                      <a:pt x="4149" y="333"/>
                      <a:pt x="3497" y="1"/>
                      <a:pt x="284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87" name="Google Shape;15587;p43"/>
              <p:cNvSpPr/>
              <p:nvPr/>
            </p:nvSpPr>
            <p:spPr>
              <a:xfrm>
                <a:off x="4482550" y="1371425"/>
                <a:ext cx="40875" cy="159300"/>
              </a:xfrm>
              <a:custGeom>
                <a:rect b="b" l="l" r="r" t="t"/>
                <a:pathLst>
                  <a:path extrusionOk="0" h="6372" w="1635">
                    <a:moveTo>
                      <a:pt x="400" y="0"/>
                    </a:moveTo>
                    <a:cubicBezTo>
                      <a:pt x="133" y="101"/>
                      <a:pt x="234" y="834"/>
                      <a:pt x="300" y="1035"/>
                    </a:cubicBezTo>
                    <a:cubicBezTo>
                      <a:pt x="360" y="1184"/>
                      <a:pt x="232" y="1307"/>
                      <a:pt x="85" y="1307"/>
                    </a:cubicBezTo>
                    <a:cubicBezTo>
                      <a:pt x="68" y="1307"/>
                      <a:pt x="51" y="1305"/>
                      <a:pt x="33" y="1301"/>
                    </a:cubicBezTo>
                    <a:lnTo>
                      <a:pt x="33" y="1301"/>
                    </a:lnTo>
                    <a:cubicBezTo>
                      <a:pt x="0" y="3036"/>
                      <a:pt x="167" y="4704"/>
                      <a:pt x="634" y="6372"/>
                    </a:cubicBezTo>
                    <a:cubicBezTo>
                      <a:pt x="967" y="5504"/>
                      <a:pt x="1134" y="4570"/>
                      <a:pt x="1201" y="3603"/>
                    </a:cubicBezTo>
                    <a:cubicBezTo>
                      <a:pt x="1234" y="2802"/>
                      <a:pt x="1635" y="301"/>
                      <a:pt x="4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88" name="Google Shape;15588;p43"/>
              <p:cNvSpPr/>
              <p:nvPr/>
            </p:nvSpPr>
            <p:spPr>
              <a:xfrm>
                <a:off x="5132175" y="1609925"/>
                <a:ext cx="120100" cy="672900"/>
              </a:xfrm>
              <a:custGeom>
                <a:rect b="b" l="l" r="r" t="t"/>
                <a:pathLst>
                  <a:path extrusionOk="0" h="26916" w="4804">
                    <a:moveTo>
                      <a:pt x="2902" y="1"/>
                    </a:moveTo>
                    <a:cubicBezTo>
                      <a:pt x="200" y="935"/>
                      <a:pt x="467" y="4537"/>
                      <a:pt x="434" y="6939"/>
                    </a:cubicBezTo>
                    <a:cubicBezTo>
                      <a:pt x="401" y="9140"/>
                      <a:pt x="367" y="11342"/>
                      <a:pt x="334" y="13544"/>
                    </a:cubicBezTo>
                    <a:cubicBezTo>
                      <a:pt x="267" y="15879"/>
                      <a:pt x="234" y="18180"/>
                      <a:pt x="200" y="20515"/>
                    </a:cubicBezTo>
                    <a:cubicBezTo>
                      <a:pt x="167" y="21916"/>
                      <a:pt x="0" y="23417"/>
                      <a:pt x="401" y="24785"/>
                    </a:cubicBezTo>
                    <a:cubicBezTo>
                      <a:pt x="747" y="25957"/>
                      <a:pt x="1837" y="26916"/>
                      <a:pt x="2958" y="26916"/>
                    </a:cubicBezTo>
                    <a:cubicBezTo>
                      <a:pt x="3242" y="26916"/>
                      <a:pt x="3527" y="26854"/>
                      <a:pt x="3803" y="26720"/>
                    </a:cubicBezTo>
                    <a:cubicBezTo>
                      <a:pt x="4370" y="26286"/>
                      <a:pt x="4604" y="25552"/>
                      <a:pt x="4737" y="24785"/>
                    </a:cubicBezTo>
                    <a:cubicBezTo>
                      <a:pt x="4704" y="24752"/>
                      <a:pt x="4670" y="24685"/>
                      <a:pt x="4670" y="24618"/>
                    </a:cubicBezTo>
                    <a:cubicBezTo>
                      <a:pt x="4137" y="20916"/>
                      <a:pt x="4437" y="16946"/>
                      <a:pt x="4403" y="13210"/>
                    </a:cubicBezTo>
                    <a:cubicBezTo>
                      <a:pt x="4403" y="11309"/>
                      <a:pt x="4303" y="9407"/>
                      <a:pt x="4237" y="7506"/>
                    </a:cubicBezTo>
                    <a:cubicBezTo>
                      <a:pt x="4137" y="5538"/>
                      <a:pt x="4804" y="1368"/>
                      <a:pt x="29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89" name="Google Shape;15589;p43"/>
              <p:cNvSpPr/>
              <p:nvPr/>
            </p:nvSpPr>
            <p:spPr>
              <a:xfrm>
                <a:off x="4707700" y="1622425"/>
                <a:ext cx="177650" cy="701375"/>
              </a:xfrm>
              <a:custGeom>
                <a:rect b="b" l="l" r="r" t="t"/>
                <a:pathLst>
                  <a:path extrusionOk="0" h="28055" w="7106">
                    <a:moveTo>
                      <a:pt x="3837" y="1"/>
                    </a:moveTo>
                    <a:cubicBezTo>
                      <a:pt x="3636" y="1"/>
                      <a:pt x="3403" y="68"/>
                      <a:pt x="3169" y="134"/>
                    </a:cubicBezTo>
                    <a:cubicBezTo>
                      <a:pt x="3136" y="168"/>
                      <a:pt x="3103" y="201"/>
                      <a:pt x="3069" y="201"/>
                    </a:cubicBezTo>
                    <a:cubicBezTo>
                      <a:pt x="0" y="1402"/>
                      <a:pt x="834" y="5538"/>
                      <a:pt x="834" y="8107"/>
                    </a:cubicBezTo>
                    <a:cubicBezTo>
                      <a:pt x="834" y="10275"/>
                      <a:pt x="834" y="12443"/>
                      <a:pt x="834" y="14611"/>
                    </a:cubicBezTo>
                    <a:cubicBezTo>
                      <a:pt x="834" y="16780"/>
                      <a:pt x="834" y="18948"/>
                      <a:pt x="801" y="21116"/>
                    </a:cubicBezTo>
                    <a:cubicBezTo>
                      <a:pt x="801" y="22250"/>
                      <a:pt x="467" y="26020"/>
                      <a:pt x="1502" y="27421"/>
                    </a:cubicBezTo>
                    <a:cubicBezTo>
                      <a:pt x="1557" y="27393"/>
                      <a:pt x="1612" y="27377"/>
                      <a:pt x="1663" y="27377"/>
                    </a:cubicBezTo>
                    <a:cubicBezTo>
                      <a:pt x="1734" y="27377"/>
                      <a:pt x="1796" y="27409"/>
                      <a:pt x="1835" y="27487"/>
                    </a:cubicBezTo>
                    <a:cubicBezTo>
                      <a:pt x="1902" y="27654"/>
                      <a:pt x="2069" y="27821"/>
                      <a:pt x="2235" y="27921"/>
                    </a:cubicBezTo>
                    <a:cubicBezTo>
                      <a:pt x="2319" y="27938"/>
                      <a:pt x="2404" y="27946"/>
                      <a:pt x="2493" y="27946"/>
                    </a:cubicBezTo>
                    <a:cubicBezTo>
                      <a:pt x="2759" y="27946"/>
                      <a:pt x="3053" y="27871"/>
                      <a:pt x="3403" y="27721"/>
                    </a:cubicBezTo>
                    <a:cubicBezTo>
                      <a:pt x="3451" y="27703"/>
                      <a:pt x="3499" y="27694"/>
                      <a:pt x="3543" y="27694"/>
                    </a:cubicBezTo>
                    <a:cubicBezTo>
                      <a:pt x="3746" y="27694"/>
                      <a:pt x="3897" y="27863"/>
                      <a:pt x="3870" y="28054"/>
                    </a:cubicBezTo>
                    <a:cubicBezTo>
                      <a:pt x="4437" y="27921"/>
                      <a:pt x="4971" y="27687"/>
                      <a:pt x="5171" y="27354"/>
                    </a:cubicBezTo>
                    <a:cubicBezTo>
                      <a:pt x="5229" y="27276"/>
                      <a:pt x="5300" y="27243"/>
                      <a:pt x="5368" y="27243"/>
                    </a:cubicBezTo>
                    <a:cubicBezTo>
                      <a:pt x="5416" y="27243"/>
                      <a:pt x="5463" y="27260"/>
                      <a:pt x="5504" y="27287"/>
                    </a:cubicBezTo>
                    <a:cubicBezTo>
                      <a:pt x="6805" y="25786"/>
                      <a:pt x="6272" y="22250"/>
                      <a:pt x="6305" y="20582"/>
                    </a:cubicBezTo>
                    <a:cubicBezTo>
                      <a:pt x="6372" y="18381"/>
                      <a:pt x="6438" y="16179"/>
                      <a:pt x="6472" y="13978"/>
                    </a:cubicBezTo>
                    <a:cubicBezTo>
                      <a:pt x="6538" y="11643"/>
                      <a:pt x="6605" y="9308"/>
                      <a:pt x="6672" y="6939"/>
                    </a:cubicBezTo>
                    <a:cubicBezTo>
                      <a:pt x="6705" y="4704"/>
                      <a:pt x="7106" y="1302"/>
                      <a:pt x="4704" y="301"/>
                    </a:cubicBezTo>
                    <a:cubicBezTo>
                      <a:pt x="4679" y="313"/>
                      <a:pt x="4651" y="321"/>
                      <a:pt x="4619" y="321"/>
                    </a:cubicBezTo>
                    <a:cubicBezTo>
                      <a:pt x="4564" y="321"/>
                      <a:pt x="4500" y="298"/>
                      <a:pt x="4437" y="234"/>
                    </a:cubicBezTo>
                    <a:cubicBezTo>
                      <a:pt x="4437" y="234"/>
                      <a:pt x="4404" y="201"/>
                      <a:pt x="4370" y="168"/>
                    </a:cubicBezTo>
                    <a:cubicBezTo>
                      <a:pt x="4237" y="134"/>
                      <a:pt x="4103" y="101"/>
                      <a:pt x="3970" y="68"/>
                    </a:cubicBezTo>
                    <a:cubicBezTo>
                      <a:pt x="3903" y="68"/>
                      <a:pt x="3870" y="34"/>
                      <a:pt x="38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90" name="Google Shape;15590;p43"/>
              <p:cNvSpPr/>
              <p:nvPr/>
            </p:nvSpPr>
            <p:spPr>
              <a:xfrm>
                <a:off x="4445850" y="2378800"/>
                <a:ext cx="861475" cy="172125"/>
              </a:xfrm>
              <a:custGeom>
                <a:rect b="b" l="l" r="r" t="t"/>
                <a:pathLst>
                  <a:path extrusionOk="0" h="6885" w="34459">
                    <a:moveTo>
                      <a:pt x="2102" y="868"/>
                    </a:moveTo>
                    <a:cubicBezTo>
                      <a:pt x="2119" y="874"/>
                      <a:pt x="2135" y="879"/>
                      <a:pt x="2152" y="885"/>
                    </a:cubicBezTo>
                    <a:lnTo>
                      <a:pt x="2152" y="885"/>
                    </a:lnTo>
                    <a:cubicBezTo>
                      <a:pt x="2135" y="877"/>
                      <a:pt x="2119" y="868"/>
                      <a:pt x="2102" y="868"/>
                    </a:cubicBezTo>
                    <a:close/>
                    <a:moveTo>
                      <a:pt x="2152" y="885"/>
                    </a:moveTo>
                    <a:lnTo>
                      <a:pt x="2152" y="885"/>
                    </a:lnTo>
                    <a:cubicBezTo>
                      <a:pt x="2168" y="893"/>
                      <a:pt x="2185" y="902"/>
                      <a:pt x="2202" y="902"/>
                    </a:cubicBezTo>
                    <a:cubicBezTo>
                      <a:pt x="2185" y="896"/>
                      <a:pt x="2168" y="890"/>
                      <a:pt x="2152" y="885"/>
                    </a:cubicBezTo>
                    <a:close/>
                    <a:moveTo>
                      <a:pt x="34291" y="1"/>
                    </a:moveTo>
                    <a:cubicBezTo>
                      <a:pt x="33891" y="134"/>
                      <a:pt x="33524" y="234"/>
                      <a:pt x="33124" y="368"/>
                    </a:cubicBezTo>
                    <a:cubicBezTo>
                      <a:pt x="33191" y="368"/>
                      <a:pt x="33257" y="435"/>
                      <a:pt x="33291" y="501"/>
                    </a:cubicBezTo>
                    <a:cubicBezTo>
                      <a:pt x="33291" y="568"/>
                      <a:pt x="33291" y="601"/>
                      <a:pt x="33291" y="635"/>
                    </a:cubicBezTo>
                    <a:cubicBezTo>
                      <a:pt x="33257" y="802"/>
                      <a:pt x="33124" y="835"/>
                      <a:pt x="32991" y="835"/>
                    </a:cubicBezTo>
                    <a:cubicBezTo>
                      <a:pt x="32924" y="802"/>
                      <a:pt x="32890" y="802"/>
                      <a:pt x="32857" y="802"/>
                    </a:cubicBezTo>
                    <a:cubicBezTo>
                      <a:pt x="32724" y="735"/>
                      <a:pt x="32657" y="568"/>
                      <a:pt x="32724" y="468"/>
                    </a:cubicBezTo>
                    <a:lnTo>
                      <a:pt x="32724" y="468"/>
                    </a:lnTo>
                    <a:cubicBezTo>
                      <a:pt x="32123" y="635"/>
                      <a:pt x="31523" y="802"/>
                      <a:pt x="30922" y="968"/>
                    </a:cubicBezTo>
                    <a:cubicBezTo>
                      <a:pt x="31056" y="1035"/>
                      <a:pt x="31056" y="1302"/>
                      <a:pt x="30856" y="1369"/>
                    </a:cubicBezTo>
                    <a:cubicBezTo>
                      <a:pt x="26521" y="2761"/>
                      <a:pt x="21767" y="3072"/>
                      <a:pt x="17190" y="3072"/>
                    </a:cubicBezTo>
                    <a:cubicBezTo>
                      <a:pt x="16941" y="3072"/>
                      <a:pt x="16693" y="3072"/>
                      <a:pt x="16445" y="3070"/>
                    </a:cubicBezTo>
                    <a:cubicBezTo>
                      <a:pt x="11642" y="3070"/>
                      <a:pt x="6638" y="2670"/>
                      <a:pt x="2068" y="1168"/>
                    </a:cubicBezTo>
                    <a:cubicBezTo>
                      <a:pt x="1935" y="1102"/>
                      <a:pt x="1935" y="868"/>
                      <a:pt x="2102" y="868"/>
                    </a:cubicBezTo>
                    <a:cubicBezTo>
                      <a:pt x="2102" y="868"/>
                      <a:pt x="2102" y="868"/>
                      <a:pt x="2102" y="868"/>
                    </a:cubicBezTo>
                    <a:lnTo>
                      <a:pt x="2102" y="868"/>
                    </a:lnTo>
                    <a:cubicBezTo>
                      <a:pt x="1438" y="646"/>
                      <a:pt x="801" y="422"/>
                      <a:pt x="134" y="168"/>
                    </a:cubicBezTo>
                    <a:cubicBezTo>
                      <a:pt x="134" y="1635"/>
                      <a:pt x="100" y="3070"/>
                      <a:pt x="0" y="4538"/>
                    </a:cubicBezTo>
                    <a:cubicBezTo>
                      <a:pt x="34" y="4638"/>
                      <a:pt x="67" y="4738"/>
                      <a:pt x="134" y="4804"/>
                    </a:cubicBezTo>
                    <a:cubicBezTo>
                      <a:pt x="267" y="5038"/>
                      <a:pt x="501" y="5171"/>
                      <a:pt x="601" y="5405"/>
                    </a:cubicBezTo>
                    <a:cubicBezTo>
                      <a:pt x="2636" y="6672"/>
                      <a:pt x="5871" y="6372"/>
                      <a:pt x="8073" y="6506"/>
                    </a:cubicBezTo>
                    <a:cubicBezTo>
                      <a:pt x="10875" y="6639"/>
                      <a:pt x="13643" y="6806"/>
                      <a:pt x="16412" y="6873"/>
                    </a:cubicBezTo>
                    <a:cubicBezTo>
                      <a:pt x="17034" y="6880"/>
                      <a:pt x="17657" y="6884"/>
                      <a:pt x="18279" y="6884"/>
                    </a:cubicBezTo>
                    <a:cubicBezTo>
                      <a:pt x="20425" y="6884"/>
                      <a:pt x="22572" y="6835"/>
                      <a:pt x="24718" y="6706"/>
                    </a:cubicBezTo>
                    <a:cubicBezTo>
                      <a:pt x="27086" y="6539"/>
                      <a:pt x="33691" y="6806"/>
                      <a:pt x="34158" y="3570"/>
                    </a:cubicBezTo>
                    <a:cubicBezTo>
                      <a:pt x="34158" y="3370"/>
                      <a:pt x="34291" y="3237"/>
                      <a:pt x="34458" y="3203"/>
                    </a:cubicBezTo>
                    <a:cubicBezTo>
                      <a:pt x="34358" y="2136"/>
                      <a:pt x="34325" y="1068"/>
                      <a:pt x="342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91" name="Google Shape;15591;p43"/>
              <p:cNvSpPr/>
              <p:nvPr/>
            </p:nvSpPr>
            <p:spPr>
              <a:xfrm>
                <a:off x="4445000" y="1006150"/>
                <a:ext cx="865650" cy="211850"/>
              </a:xfrm>
              <a:custGeom>
                <a:rect b="b" l="l" r="r" t="t"/>
                <a:pathLst>
                  <a:path extrusionOk="0" h="8474" w="34626">
                    <a:moveTo>
                      <a:pt x="26587" y="3770"/>
                    </a:moveTo>
                    <a:cubicBezTo>
                      <a:pt x="27020" y="3770"/>
                      <a:pt x="27020" y="4438"/>
                      <a:pt x="26587" y="4438"/>
                    </a:cubicBezTo>
                    <a:cubicBezTo>
                      <a:pt x="26186" y="4438"/>
                      <a:pt x="26186" y="3770"/>
                      <a:pt x="26587" y="3770"/>
                    </a:cubicBezTo>
                    <a:close/>
                    <a:moveTo>
                      <a:pt x="3303" y="1"/>
                    </a:moveTo>
                    <a:cubicBezTo>
                      <a:pt x="2845" y="479"/>
                      <a:pt x="2138" y="707"/>
                      <a:pt x="1415" y="707"/>
                    </a:cubicBezTo>
                    <a:cubicBezTo>
                      <a:pt x="927" y="707"/>
                      <a:pt x="431" y="603"/>
                      <a:pt x="1" y="401"/>
                    </a:cubicBezTo>
                    <a:lnTo>
                      <a:pt x="1" y="401"/>
                    </a:lnTo>
                    <a:cubicBezTo>
                      <a:pt x="201" y="2936"/>
                      <a:pt x="234" y="5505"/>
                      <a:pt x="234" y="8073"/>
                    </a:cubicBezTo>
                    <a:cubicBezTo>
                      <a:pt x="568" y="8140"/>
                      <a:pt x="885" y="8148"/>
                      <a:pt x="1206" y="8148"/>
                    </a:cubicBezTo>
                    <a:cubicBezTo>
                      <a:pt x="1313" y="8148"/>
                      <a:pt x="1421" y="8148"/>
                      <a:pt x="1529" y="8148"/>
                    </a:cubicBezTo>
                    <a:cubicBezTo>
                      <a:pt x="1747" y="8148"/>
                      <a:pt x="1969" y="8151"/>
                      <a:pt x="2203" y="8174"/>
                    </a:cubicBezTo>
                    <a:cubicBezTo>
                      <a:pt x="2670" y="8240"/>
                      <a:pt x="3137" y="8340"/>
                      <a:pt x="3604" y="8407"/>
                    </a:cubicBezTo>
                    <a:cubicBezTo>
                      <a:pt x="3737" y="8440"/>
                      <a:pt x="3837" y="8440"/>
                      <a:pt x="3970" y="8474"/>
                    </a:cubicBezTo>
                    <a:cubicBezTo>
                      <a:pt x="5541" y="8319"/>
                      <a:pt x="7146" y="8270"/>
                      <a:pt x="8758" y="8270"/>
                    </a:cubicBezTo>
                    <a:cubicBezTo>
                      <a:pt x="11482" y="8270"/>
                      <a:pt x="14229" y="8409"/>
                      <a:pt x="16876" y="8409"/>
                    </a:cubicBezTo>
                    <a:cubicBezTo>
                      <a:pt x="17055" y="8409"/>
                      <a:pt x="17235" y="8408"/>
                      <a:pt x="17413" y="8407"/>
                    </a:cubicBezTo>
                    <a:cubicBezTo>
                      <a:pt x="20621" y="8407"/>
                      <a:pt x="23947" y="8210"/>
                      <a:pt x="27239" y="8210"/>
                    </a:cubicBezTo>
                    <a:cubicBezTo>
                      <a:pt x="28227" y="8210"/>
                      <a:pt x="29212" y="8227"/>
                      <a:pt x="30189" y="8274"/>
                    </a:cubicBezTo>
                    <a:cubicBezTo>
                      <a:pt x="30623" y="8207"/>
                      <a:pt x="31090" y="8174"/>
                      <a:pt x="31523" y="8107"/>
                    </a:cubicBezTo>
                    <a:cubicBezTo>
                      <a:pt x="31661" y="8088"/>
                      <a:pt x="31797" y="8080"/>
                      <a:pt x="31932" y="8080"/>
                    </a:cubicBezTo>
                    <a:cubicBezTo>
                      <a:pt x="32747" y="8080"/>
                      <a:pt x="33524" y="8378"/>
                      <a:pt x="34325" y="8407"/>
                    </a:cubicBezTo>
                    <a:cubicBezTo>
                      <a:pt x="34259" y="5939"/>
                      <a:pt x="34292" y="3437"/>
                      <a:pt x="34626" y="1102"/>
                    </a:cubicBezTo>
                    <a:cubicBezTo>
                      <a:pt x="34302" y="347"/>
                      <a:pt x="33389" y="173"/>
                      <a:pt x="32407" y="173"/>
                    </a:cubicBezTo>
                    <a:cubicBezTo>
                      <a:pt x="31565" y="173"/>
                      <a:pt x="30672" y="301"/>
                      <a:pt x="30056" y="301"/>
                    </a:cubicBezTo>
                    <a:cubicBezTo>
                      <a:pt x="28288" y="268"/>
                      <a:pt x="26487" y="368"/>
                      <a:pt x="24719" y="34"/>
                    </a:cubicBezTo>
                    <a:cubicBezTo>
                      <a:pt x="23455" y="564"/>
                      <a:pt x="22042" y="882"/>
                      <a:pt x="20693" y="882"/>
                    </a:cubicBezTo>
                    <a:cubicBezTo>
                      <a:pt x="19833" y="882"/>
                      <a:pt x="19000" y="753"/>
                      <a:pt x="18247" y="468"/>
                    </a:cubicBezTo>
                    <a:cubicBezTo>
                      <a:pt x="17720" y="2314"/>
                      <a:pt x="15987" y="3704"/>
                      <a:pt x="13789" y="3704"/>
                    </a:cubicBezTo>
                    <a:cubicBezTo>
                      <a:pt x="13763" y="3704"/>
                      <a:pt x="13737" y="3704"/>
                      <a:pt x="13711" y="3704"/>
                    </a:cubicBezTo>
                    <a:cubicBezTo>
                      <a:pt x="13524" y="5637"/>
                      <a:pt x="11996" y="7365"/>
                      <a:pt x="9973" y="7365"/>
                    </a:cubicBezTo>
                    <a:cubicBezTo>
                      <a:pt x="9831" y="7365"/>
                      <a:pt x="9687" y="7357"/>
                      <a:pt x="9541" y="7340"/>
                    </a:cubicBezTo>
                    <a:cubicBezTo>
                      <a:pt x="7473" y="7073"/>
                      <a:pt x="6239" y="5205"/>
                      <a:pt x="6272" y="3270"/>
                    </a:cubicBezTo>
                    <a:lnTo>
                      <a:pt x="6272" y="3270"/>
                    </a:lnTo>
                    <a:cubicBezTo>
                      <a:pt x="6081" y="3308"/>
                      <a:pt x="5901" y="3326"/>
                      <a:pt x="5730" y="3326"/>
                    </a:cubicBezTo>
                    <a:cubicBezTo>
                      <a:pt x="4112" y="3326"/>
                      <a:pt x="3394" y="1691"/>
                      <a:pt x="330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92" name="Google Shape;15592;p43"/>
              <p:cNvSpPr/>
              <p:nvPr/>
            </p:nvSpPr>
            <p:spPr>
              <a:xfrm>
                <a:off x="5179700" y="1010475"/>
                <a:ext cx="130950" cy="205875"/>
              </a:xfrm>
              <a:custGeom>
                <a:rect b="b" l="l" r="r" t="t"/>
                <a:pathLst>
                  <a:path extrusionOk="0" h="8235" w="5238">
                    <a:moveTo>
                      <a:pt x="3019" y="0"/>
                    </a:moveTo>
                    <a:cubicBezTo>
                      <a:pt x="2177" y="0"/>
                      <a:pt x="1284" y="128"/>
                      <a:pt x="668" y="128"/>
                    </a:cubicBezTo>
                    <a:lnTo>
                      <a:pt x="1" y="128"/>
                    </a:lnTo>
                    <a:cubicBezTo>
                      <a:pt x="1001" y="2296"/>
                      <a:pt x="1201" y="5899"/>
                      <a:pt x="1268" y="7233"/>
                    </a:cubicBezTo>
                    <a:cubicBezTo>
                      <a:pt x="1302" y="7500"/>
                      <a:pt x="1302" y="7767"/>
                      <a:pt x="1302" y="8034"/>
                    </a:cubicBezTo>
                    <a:cubicBezTo>
                      <a:pt x="1568" y="8001"/>
                      <a:pt x="1869" y="7967"/>
                      <a:pt x="2135" y="7934"/>
                    </a:cubicBezTo>
                    <a:cubicBezTo>
                      <a:pt x="2273" y="7915"/>
                      <a:pt x="2409" y="7907"/>
                      <a:pt x="2544" y="7907"/>
                    </a:cubicBezTo>
                    <a:cubicBezTo>
                      <a:pt x="3359" y="7907"/>
                      <a:pt x="4136" y="8205"/>
                      <a:pt x="4937" y="8234"/>
                    </a:cubicBezTo>
                    <a:cubicBezTo>
                      <a:pt x="4871" y="5766"/>
                      <a:pt x="4904" y="3264"/>
                      <a:pt x="5238" y="929"/>
                    </a:cubicBezTo>
                    <a:cubicBezTo>
                      <a:pt x="4914" y="174"/>
                      <a:pt x="4001" y="0"/>
                      <a:pt x="301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93" name="Google Shape;15593;p43"/>
              <p:cNvSpPr/>
              <p:nvPr/>
            </p:nvSpPr>
            <p:spPr>
              <a:xfrm>
                <a:off x="4492550" y="1290525"/>
                <a:ext cx="45875" cy="45900"/>
              </a:xfrm>
              <a:custGeom>
                <a:rect b="b" l="l" r="r" t="t"/>
                <a:pathLst>
                  <a:path extrusionOk="0" h="1836" w="1835">
                    <a:moveTo>
                      <a:pt x="934" y="1"/>
                    </a:moveTo>
                    <a:cubicBezTo>
                      <a:pt x="401" y="1"/>
                      <a:pt x="0" y="401"/>
                      <a:pt x="0" y="935"/>
                    </a:cubicBezTo>
                    <a:cubicBezTo>
                      <a:pt x="0" y="1435"/>
                      <a:pt x="401" y="1835"/>
                      <a:pt x="934" y="1835"/>
                    </a:cubicBezTo>
                    <a:cubicBezTo>
                      <a:pt x="1435" y="1835"/>
                      <a:pt x="1835" y="1435"/>
                      <a:pt x="1835" y="935"/>
                    </a:cubicBezTo>
                    <a:cubicBezTo>
                      <a:pt x="1835" y="401"/>
                      <a:pt x="1435" y="1"/>
                      <a:pt x="9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94" name="Google Shape;15594;p43"/>
              <p:cNvSpPr/>
              <p:nvPr/>
            </p:nvSpPr>
            <p:spPr>
              <a:xfrm>
                <a:off x="5433150" y="1252175"/>
                <a:ext cx="93500" cy="31875"/>
              </a:xfrm>
              <a:custGeom>
                <a:rect b="b" l="l" r="r" t="t"/>
                <a:pathLst>
                  <a:path extrusionOk="0" h="1275" w="3740">
                    <a:moveTo>
                      <a:pt x="470" y="0"/>
                    </a:moveTo>
                    <a:cubicBezTo>
                      <a:pt x="175" y="0"/>
                      <a:pt x="1" y="447"/>
                      <a:pt x="303" y="668"/>
                    </a:cubicBezTo>
                    <a:cubicBezTo>
                      <a:pt x="670" y="968"/>
                      <a:pt x="1171" y="1068"/>
                      <a:pt x="1638" y="1135"/>
                    </a:cubicBezTo>
                    <a:cubicBezTo>
                      <a:pt x="2070" y="1192"/>
                      <a:pt x="2527" y="1275"/>
                      <a:pt x="2965" y="1275"/>
                    </a:cubicBezTo>
                    <a:cubicBezTo>
                      <a:pt x="3035" y="1275"/>
                      <a:pt x="3104" y="1273"/>
                      <a:pt x="3172" y="1268"/>
                    </a:cubicBezTo>
                    <a:cubicBezTo>
                      <a:pt x="3672" y="1268"/>
                      <a:pt x="3739" y="601"/>
                      <a:pt x="3306" y="434"/>
                    </a:cubicBezTo>
                    <a:cubicBezTo>
                      <a:pt x="3036" y="337"/>
                      <a:pt x="2749" y="317"/>
                      <a:pt x="2457" y="317"/>
                    </a:cubicBezTo>
                    <a:cubicBezTo>
                      <a:pt x="2246" y="317"/>
                      <a:pt x="2033" y="327"/>
                      <a:pt x="1821" y="327"/>
                    </a:cubicBezTo>
                    <a:cubicBezTo>
                      <a:pt x="1420" y="327"/>
                      <a:pt x="1025" y="289"/>
                      <a:pt x="670" y="67"/>
                    </a:cubicBezTo>
                    <a:cubicBezTo>
                      <a:pt x="600" y="20"/>
                      <a:pt x="532" y="0"/>
                      <a:pt x="4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95" name="Google Shape;15595;p43"/>
              <p:cNvSpPr/>
              <p:nvPr/>
            </p:nvSpPr>
            <p:spPr>
              <a:xfrm>
                <a:off x="5551625" y="1270525"/>
                <a:ext cx="30050" cy="30050"/>
              </a:xfrm>
              <a:custGeom>
                <a:rect b="b" l="l" r="r" t="t"/>
                <a:pathLst>
                  <a:path extrusionOk="0" h="1202" w="1202">
                    <a:moveTo>
                      <a:pt x="601" y="0"/>
                    </a:moveTo>
                    <a:cubicBezTo>
                      <a:pt x="268" y="0"/>
                      <a:pt x="1" y="300"/>
                      <a:pt x="1" y="601"/>
                    </a:cubicBezTo>
                    <a:cubicBezTo>
                      <a:pt x="1" y="934"/>
                      <a:pt x="268" y="1201"/>
                      <a:pt x="601" y="1201"/>
                    </a:cubicBezTo>
                    <a:cubicBezTo>
                      <a:pt x="935" y="1201"/>
                      <a:pt x="1202" y="934"/>
                      <a:pt x="1202" y="601"/>
                    </a:cubicBezTo>
                    <a:cubicBezTo>
                      <a:pt x="1202" y="300"/>
                      <a:pt x="935" y="0"/>
                      <a:pt x="6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96" name="Google Shape;15596;p43"/>
              <p:cNvSpPr/>
              <p:nvPr/>
            </p:nvSpPr>
            <p:spPr>
              <a:xfrm>
                <a:off x="5065450" y="1269675"/>
                <a:ext cx="46725" cy="49050"/>
              </a:xfrm>
              <a:custGeom>
                <a:rect b="b" l="l" r="r" t="t"/>
                <a:pathLst>
                  <a:path extrusionOk="0" h="1962" w="1869">
                    <a:moveTo>
                      <a:pt x="901" y="1"/>
                    </a:moveTo>
                    <a:cubicBezTo>
                      <a:pt x="434" y="1"/>
                      <a:pt x="1" y="435"/>
                      <a:pt x="1" y="935"/>
                    </a:cubicBezTo>
                    <a:cubicBezTo>
                      <a:pt x="1" y="1235"/>
                      <a:pt x="67" y="1469"/>
                      <a:pt x="301" y="1702"/>
                    </a:cubicBezTo>
                    <a:cubicBezTo>
                      <a:pt x="437" y="1877"/>
                      <a:pt x="665" y="1962"/>
                      <a:pt x="890" y="1962"/>
                    </a:cubicBezTo>
                    <a:cubicBezTo>
                      <a:pt x="1050" y="1962"/>
                      <a:pt x="1210" y="1919"/>
                      <a:pt x="1335" y="1836"/>
                    </a:cubicBezTo>
                    <a:cubicBezTo>
                      <a:pt x="1669" y="1669"/>
                      <a:pt x="1869" y="1302"/>
                      <a:pt x="1835" y="935"/>
                    </a:cubicBezTo>
                    <a:cubicBezTo>
                      <a:pt x="1802" y="668"/>
                      <a:pt x="1735" y="468"/>
                      <a:pt x="1568" y="268"/>
                    </a:cubicBezTo>
                    <a:cubicBezTo>
                      <a:pt x="1402" y="101"/>
                      <a:pt x="1168" y="1"/>
                      <a:pt x="9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97" name="Google Shape;15597;p43"/>
              <p:cNvSpPr/>
              <p:nvPr/>
            </p:nvSpPr>
            <p:spPr>
              <a:xfrm>
                <a:off x="5104650" y="1516325"/>
                <a:ext cx="40875" cy="47750"/>
              </a:xfrm>
              <a:custGeom>
                <a:rect b="b" l="l" r="r" t="t"/>
                <a:pathLst>
                  <a:path extrusionOk="0" h="1910" w="1635">
                    <a:moveTo>
                      <a:pt x="822" y="0"/>
                    </a:moveTo>
                    <a:cubicBezTo>
                      <a:pt x="659" y="0"/>
                      <a:pt x="501" y="59"/>
                      <a:pt x="367" y="175"/>
                    </a:cubicBezTo>
                    <a:cubicBezTo>
                      <a:pt x="101" y="409"/>
                      <a:pt x="34" y="809"/>
                      <a:pt x="34" y="1109"/>
                    </a:cubicBezTo>
                    <a:cubicBezTo>
                      <a:pt x="0" y="1543"/>
                      <a:pt x="401" y="1910"/>
                      <a:pt x="834" y="1910"/>
                    </a:cubicBezTo>
                    <a:cubicBezTo>
                      <a:pt x="1268" y="1910"/>
                      <a:pt x="1635" y="1543"/>
                      <a:pt x="1635" y="1109"/>
                    </a:cubicBezTo>
                    <a:cubicBezTo>
                      <a:pt x="1635" y="809"/>
                      <a:pt x="1535" y="409"/>
                      <a:pt x="1301" y="175"/>
                    </a:cubicBezTo>
                    <a:cubicBezTo>
                      <a:pt x="1151" y="59"/>
                      <a:pt x="985" y="0"/>
                      <a:pt x="82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98" name="Google Shape;15598;p43"/>
              <p:cNvSpPr/>
              <p:nvPr/>
            </p:nvSpPr>
            <p:spPr>
              <a:xfrm>
                <a:off x="4838625" y="1445100"/>
                <a:ext cx="40900" cy="48525"/>
              </a:xfrm>
              <a:custGeom>
                <a:rect b="b" l="l" r="r" t="t"/>
                <a:pathLst>
                  <a:path extrusionOk="0" h="1941" w="1636">
                    <a:moveTo>
                      <a:pt x="732" y="1"/>
                    </a:moveTo>
                    <a:cubicBezTo>
                      <a:pt x="623" y="1"/>
                      <a:pt x="521" y="33"/>
                      <a:pt x="468" y="122"/>
                    </a:cubicBezTo>
                    <a:cubicBezTo>
                      <a:pt x="201" y="456"/>
                      <a:pt x="67" y="789"/>
                      <a:pt x="34" y="1223"/>
                    </a:cubicBezTo>
                    <a:cubicBezTo>
                      <a:pt x="1" y="1523"/>
                      <a:pt x="267" y="1824"/>
                      <a:pt x="568" y="1924"/>
                    </a:cubicBezTo>
                    <a:cubicBezTo>
                      <a:pt x="619" y="1935"/>
                      <a:pt x="672" y="1941"/>
                      <a:pt x="724" y="1941"/>
                    </a:cubicBezTo>
                    <a:cubicBezTo>
                      <a:pt x="977" y="1941"/>
                      <a:pt x="1230" y="1811"/>
                      <a:pt x="1368" y="1590"/>
                    </a:cubicBezTo>
                    <a:cubicBezTo>
                      <a:pt x="1635" y="1056"/>
                      <a:pt x="1535" y="356"/>
                      <a:pt x="1001" y="56"/>
                    </a:cubicBezTo>
                    <a:cubicBezTo>
                      <a:pt x="924" y="25"/>
                      <a:pt x="825" y="1"/>
                      <a:pt x="73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599" name="Google Shape;15599;p43"/>
              <p:cNvSpPr/>
              <p:nvPr/>
            </p:nvSpPr>
            <p:spPr>
              <a:xfrm>
                <a:off x="4645150" y="1468250"/>
                <a:ext cx="39225" cy="40050"/>
              </a:xfrm>
              <a:custGeom>
                <a:rect b="b" l="l" r="r" t="t"/>
                <a:pathLst>
                  <a:path extrusionOk="0" h="1602" w="1569">
                    <a:moveTo>
                      <a:pt x="757" y="1"/>
                    </a:moveTo>
                    <a:cubicBezTo>
                      <a:pt x="657" y="1"/>
                      <a:pt x="557" y="30"/>
                      <a:pt x="468" y="97"/>
                    </a:cubicBezTo>
                    <a:cubicBezTo>
                      <a:pt x="101" y="330"/>
                      <a:pt x="1" y="697"/>
                      <a:pt x="134" y="1098"/>
                    </a:cubicBezTo>
                    <a:cubicBezTo>
                      <a:pt x="197" y="1379"/>
                      <a:pt x="464" y="1601"/>
                      <a:pt x="744" y="1601"/>
                    </a:cubicBezTo>
                    <a:cubicBezTo>
                      <a:pt x="763" y="1601"/>
                      <a:pt x="782" y="1600"/>
                      <a:pt x="801" y="1598"/>
                    </a:cubicBezTo>
                    <a:cubicBezTo>
                      <a:pt x="1001" y="1598"/>
                      <a:pt x="1135" y="1531"/>
                      <a:pt x="1302" y="1398"/>
                    </a:cubicBezTo>
                    <a:cubicBezTo>
                      <a:pt x="1468" y="1231"/>
                      <a:pt x="1568" y="931"/>
                      <a:pt x="1468" y="731"/>
                    </a:cubicBezTo>
                    <a:cubicBezTo>
                      <a:pt x="1435" y="597"/>
                      <a:pt x="1402" y="497"/>
                      <a:pt x="1335" y="397"/>
                    </a:cubicBezTo>
                    <a:lnTo>
                      <a:pt x="1335" y="397"/>
                    </a:lnTo>
                    <a:cubicBezTo>
                      <a:pt x="1336" y="398"/>
                      <a:pt x="1337" y="399"/>
                      <a:pt x="1337" y="399"/>
                    </a:cubicBezTo>
                    <a:cubicBezTo>
                      <a:pt x="1344" y="399"/>
                      <a:pt x="1201" y="191"/>
                      <a:pt x="1199" y="191"/>
                    </a:cubicBezTo>
                    <a:lnTo>
                      <a:pt x="1199" y="191"/>
                    </a:lnTo>
                    <a:cubicBezTo>
                      <a:pt x="1198" y="191"/>
                      <a:pt x="1212" y="212"/>
                      <a:pt x="1249" y="268"/>
                    </a:cubicBezTo>
                    <a:lnTo>
                      <a:pt x="1249" y="268"/>
                    </a:lnTo>
                    <a:cubicBezTo>
                      <a:pt x="1135" y="106"/>
                      <a:pt x="946" y="1"/>
                      <a:pt x="75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00" name="Google Shape;15600;p43"/>
              <p:cNvSpPr/>
              <p:nvPr/>
            </p:nvSpPr>
            <p:spPr>
              <a:xfrm>
                <a:off x="4733550" y="1359475"/>
                <a:ext cx="2250" cy="2800"/>
              </a:xfrm>
              <a:custGeom>
                <a:rect b="b" l="l" r="r" t="t"/>
                <a:pathLst>
                  <a:path extrusionOk="0" h="112" w="90">
                    <a:moveTo>
                      <a:pt x="87" y="1"/>
                    </a:moveTo>
                    <a:cubicBezTo>
                      <a:pt x="83" y="1"/>
                      <a:pt x="59" y="33"/>
                      <a:pt x="1" y="112"/>
                    </a:cubicBezTo>
                    <a:cubicBezTo>
                      <a:pt x="34" y="78"/>
                      <a:pt x="34" y="78"/>
                      <a:pt x="67" y="45"/>
                    </a:cubicBezTo>
                    <a:cubicBezTo>
                      <a:pt x="81" y="17"/>
                      <a:pt x="89" y="1"/>
                      <a:pt x="8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01" name="Google Shape;15601;p43"/>
              <p:cNvSpPr/>
              <p:nvPr/>
            </p:nvSpPr>
            <p:spPr>
              <a:xfrm>
                <a:off x="4730225" y="1353900"/>
                <a:ext cx="35875" cy="35650"/>
              </a:xfrm>
              <a:custGeom>
                <a:rect b="b" l="l" r="r" t="t"/>
                <a:pathLst>
                  <a:path extrusionOk="0" h="1426" w="1435">
                    <a:moveTo>
                      <a:pt x="667" y="0"/>
                    </a:moveTo>
                    <a:cubicBezTo>
                      <a:pt x="483" y="0"/>
                      <a:pt x="303" y="114"/>
                      <a:pt x="200" y="268"/>
                    </a:cubicBezTo>
                    <a:cubicBezTo>
                      <a:pt x="134" y="368"/>
                      <a:pt x="67" y="501"/>
                      <a:pt x="33" y="501"/>
                    </a:cubicBezTo>
                    <a:cubicBezTo>
                      <a:pt x="0" y="668"/>
                      <a:pt x="33" y="802"/>
                      <a:pt x="67" y="968"/>
                    </a:cubicBezTo>
                    <a:cubicBezTo>
                      <a:pt x="121" y="1275"/>
                      <a:pt x="380" y="1425"/>
                      <a:pt x="648" y="1425"/>
                    </a:cubicBezTo>
                    <a:cubicBezTo>
                      <a:pt x="876" y="1425"/>
                      <a:pt x="1112" y="1316"/>
                      <a:pt x="1234" y="1102"/>
                    </a:cubicBezTo>
                    <a:cubicBezTo>
                      <a:pt x="1301" y="1035"/>
                      <a:pt x="1334" y="968"/>
                      <a:pt x="1334" y="868"/>
                    </a:cubicBezTo>
                    <a:cubicBezTo>
                      <a:pt x="1434" y="568"/>
                      <a:pt x="1301" y="268"/>
                      <a:pt x="1034" y="101"/>
                    </a:cubicBezTo>
                    <a:cubicBezTo>
                      <a:pt x="967" y="68"/>
                      <a:pt x="901" y="68"/>
                      <a:pt x="834" y="34"/>
                    </a:cubicBezTo>
                    <a:cubicBezTo>
                      <a:pt x="779" y="11"/>
                      <a:pt x="723" y="0"/>
                      <a:pt x="6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02" name="Google Shape;15602;p43"/>
              <p:cNvSpPr/>
              <p:nvPr/>
            </p:nvSpPr>
            <p:spPr>
              <a:xfrm>
                <a:off x="4889325" y="1567300"/>
                <a:ext cx="36900" cy="41300"/>
              </a:xfrm>
              <a:custGeom>
                <a:rect b="b" l="l" r="r" t="t"/>
                <a:pathLst>
                  <a:path extrusionOk="0" h="1652" w="1476">
                    <a:moveTo>
                      <a:pt x="602" y="0"/>
                    </a:moveTo>
                    <a:cubicBezTo>
                      <a:pt x="299" y="0"/>
                      <a:pt x="1" y="196"/>
                      <a:pt x="41" y="538"/>
                    </a:cubicBezTo>
                    <a:cubicBezTo>
                      <a:pt x="74" y="705"/>
                      <a:pt x="74" y="872"/>
                      <a:pt x="107" y="1038"/>
                    </a:cubicBezTo>
                    <a:cubicBezTo>
                      <a:pt x="141" y="1339"/>
                      <a:pt x="341" y="1539"/>
                      <a:pt x="641" y="1639"/>
                    </a:cubicBezTo>
                    <a:cubicBezTo>
                      <a:pt x="680" y="1648"/>
                      <a:pt x="720" y="1652"/>
                      <a:pt x="760" y="1652"/>
                    </a:cubicBezTo>
                    <a:cubicBezTo>
                      <a:pt x="1024" y="1652"/>
                      <a:pt x="1288" y="1466"/>
                      <a:pt x="1375" y="1205"/>
                    </a:cubicBezTo>
                    <a:cubicBezTo>
                      <a:pt x="1475" y="872"/>
                      <a:pt x="1242" y="571"/>
                      <a:pt x="1108" y="271"/>
                    </a:cubicBezTo>
                    <a:cubicBezTo>
                      <a:pt x="1002" y="86"/>
                      <a:pt x="801" y="0"/>
                      <a:pt x="6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03" name="Google Shape;15603;p43"/>
              <p:cNvSpPr/>
              <p:nvPr/>
            </p:nvSpPr>
            <p:spPr>
              <a:xfrm>
                <a:off x="5208900" y="1380725"/>
                <a:ext cx="37550" cy="35725"/>
              </a:xfrm>
              <a:custGeom>
                <a:rect b="b" l="l" r="r" t="t"/>
                <a:pathLst>
                  <a:path extrusionOk="0" h="1429" w="1502">
                    <a:moveTo>
                      <a:pt x="750" y="0"/>
                    </a:moveTo>
                    <a:cubicBezTo>
                      <a:pt x="641" y="0"/>
                      <a:pt x="532" y="30"/>
                      <a:pt x="434" y="95"/>
                    </a:cubicBezTo>
                    <a:cubicBezTo>
                      <a:pt x="33" y="296"/>
                      <a:pt x="0" y="796"/>
                      <a:pt x="300" y="1130"/>
                    </a:cubicBezTo>
                    <a:cubicBezTo>
                      <a:pt x="267" y="1096"/>
                      <a:pt x="250" y="1079"/>
                      <a:pt x="246" y="1079"/>
                    </a:cubicBezTo>
                    <a:lnTo>
                      <a:pt x="246" y="1079"/>
                    </a:lnTo>
                    <a:cubicBezTo>
                      <a:pt x="242" y="1079"/>
                      <a:pt x="250" y="1096"/>
                      <a:pt x="267" y="1130"/>
                    </a:cubicBezTo>
                    <a:cubicBezTo>
                      <a:pt x="383" y="1332"/>
                      <a:pt x="599" y="1428"/>
                      <a:pt x="815" y="1428"/>
                    </a:cubicBezTo>
                    <a:cubicBezTo>
                      <a:pt x="1097" y="1428"/>
                      <a:pt x="1378" y="1265"/>
                      <a:pt x="1434" y="963"/>
                    </a:cubicBezTo>
                    <a:cubicBezTo>
                      <a:pt x="1501" y="729"/>
                      <a:pt x="1468" y="529"/>
                      <a:pt x="1334" y="329"/>
                    </a:cubicBezTo>
                    <a:cubicBezTo>
                      <a:pt x="1200" y="127"/>
                      <a:pt x="974" y="0"/>
                      <a:pt x="75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04" name="Google Shape;15604;p43"/>
              <p:cNvSpPr/>
              <p:nvPr/>
            </p:nvSpPr>
            <p:spPr>
              <a:xfrm>
                <a:off x="4912850" y="1332750"/>
                <a:ext cx="23375" cy="23400"/>
              </a:xfrm>
              <a:custGeom>
                <a:rect b="b" l="l" r="r" t="t"/>
                <a:pathLst>
                  <a:path extrusionOk="0" h="936" w="935">
                    <a:moveTo>
                      <a:pt x="507" y="1"/>
                    </a:moveTo>
                    <a:cubicBezTo>
                      <a:pt x="399" y="1"/>
                      <a:pt x="288" y="38"/>
                      <a:pt x="200" y="113"/>
                    </a:cubicBezTo>
                    <a:cubicBezTo>
                      <a:pt x="0" y="347"/>
                      <a:pt x="100" y="680"/>
                      <a:pt x="367" y="814"/>
                    </a:cubicBezTo>
                    <a:cubicBezTo>
                      <a:pt x="367" y="814"/>
                      <a:pt x="401" y="814"/>
                      <a:pt x="434" y="847"/>
                    </a:cubicBezTo>
                    <a:cubicBezTo>
                      <a:pt x="467" y="880"/>
                      <a:pt x="501" y="880"/>
                      <a:pt x="534" y="880"/>
                    </a:cubicBezTo>
                    <a:cubicBezTo>
                      <a:pt x="534" y="880"/>
                      <a:pt x="534" y="914"/>
                      <a:pt x="567" y="914"/>
                    </a:cubicBezTo>
                    <a:cubicBezTo>
                      <a:pt x="595" y="927"/>
                      <a:pt x="623" y="936"/>
                      <a:pt x="650" y="936"/>
                    </a:cubicBezTo>
                    <a:cubicBezTo>
                      <a:pt x="689" y="936"/>
                      <a:pt x="728" y="919"/>
                      <a:pt x="768" y="880"/>
                    </a:cubicBezTo>
                    <a:cubicBezTo>
                      <a:pt x="934" y="747"/>
                      <a:pt x="934" y="513"/>
                      <a:pt x="901" y="313"/>
                    </a:cubicBezTo>
                    <a:cubicBezTo>
                      <a:pt x="859" y="105"/>
                      <a:pt x="687" y="1"/>
                      <a:pt x="50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05" name="Google Shape;15605;p43"/>
              <p:cNvSpPr/>
              <p:nvPr/>
            </p:nvSpPr>
            <p:spPr>
              <a:xfrm>
                <a:off x="4657000" y="2332625"/>
                <a:ext cx="60075" cy="53150"/>
              </a:xfrm>
              <a:custGeom>
                <a:rect b="b" l="l" r="r" t="t"/>
                <a:pathLst>
                  <a:path extrusionOk="0" h="2126" w="2403">
                    <a:moveTo>
                      <a:pt x="949" y="0"/>
                    </a:moveTo>
                    <a:cubicBezTo>
                      <a:pt x="899" y="0"/>
                      <a:pt x="848" y="4"/>
                      <a:pt x="794" y="13"/>
                    </a:cubicBezTo>
                    <a:cubicBezTo>
                      <a:pt x="780" y="12"/>
                      <a:pt x="765" y="12"/>
                      <a:pt x="750" y="12"/>
                    </a:cubicBezTo>
                    <a:cubicBezTo>
                      <a:pt x="336" y="12"/>
                      <a:pt x="1" y="461"/>
                      <a:pt x="194" y="847"/>
                    </a:cubicBezTo>
                    <a:cubicBezTo>
                      <a:pt x="194" y="947"/>
                      <a:pt x="227" y="1081"/>
                      <a:pt x="261" y="1181"/>
                    </a:cubicBezTo>
                    <a:cubicBezTo>
                      <a:pt x="361" y="1648"/>
                      <a:pt x="594" y="1948"/>
                      <a:pt x="1061" y="2081"/>
                    </a:cubicBezTo>
                    <a:cubicBezTo>
                      <a:pt x="1152" y="2112"/>
                      <a:pt x="1242" y="2126"/>
                      <a:pt x="1330" y="2126"/>
                    </a:cubicBezTo>
                    <a:cubicBezTo>
                      <a:pt x="1920" y="2126"/>
                      <a:pt x="2403" y="1495"/>
                      <a:pt x="2229" y="914"/>
                    </a:cubicBezTo>
                    <a:cubicBezTo>
                      <a:pt x="2095" y="447"/>
                      <a:pt x="1795" y="247"/>
                      <a:pt x="1361" y="80"/>
                    </a:cubicBezTo>
                    <a:cubicBezTo>
                      <a:pt x="1215" y="31"/>
                      <a:pt x="1086" y="0"/>
                      <a:pt x="94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06" name="Google Shape;15606;p43"/>
              <p:cNvSpPr/>
              <p:nvPr/>
            </p:nvSpPr>
            <p:spPr>
              <a:xfrm>
                <a:off x="4885325" y="2330350"/>
                <a:ext cx="50050" cy="48750"/>
              </a:xfrm>
              <a:custGeom>
                <a:rect b="b" l="l" r="r" t="t"/>
                <a:pathLst>
                  <a:path extrusionOk="0" h="1950" w="2002">
                    <a:moveTo>
                      <a:pt x="788" y="0"/>
                    </a:moveTo>
                    <a:cubicBezTo>
                      <a:pt x="668" y="0"/>
                      <a:pt x="545" y="35"/>
                      <a:pt x="434" y="104"/>
                    </a:cubicBezTo>
                    <a:cubicBezTo>
                      <a:pt x="201" y="238"/>
                      <a:pt x="1" y="571"/>
                      <a:pt x="134" y="872"/>
                    </a:cubicBezTo>
                    <a:cubicBezTo>
                      <a:pt x="134" y="872"/>
                      <a:pt x="134" y="905"/>
                      <a:pt x="134" y="905"/>
                    </a:cubicBezTo>
                    <a:cubicBezTo>
                      <a:pt x="167" y="938"/>
                      <a:pt x="167" y="938"/>
                      <a:pt x="167" y="938"/>
                    </a:cubicBezTo>
                    <a:cubicBezTo>
                      <a:pt x="167" y="1038"/>
                      <a:pt x="167" y="1138"/>
                      <a:pt x="201" y="1238"/>
                    </a:cubicBezTo>
                    <a:cubicBezTo>
                      <a:pt x="301" y="1572"/>
                      <a:pt x="601" y="1872"/>
                      <a:pt x="935" y="1939"/>
                    </a:cubicBezTo>
                    <a:cubicBezTo>
                      <a:pt x="997" y="1946"/>
                      <a:pt x="1057" y="1950"/>
                      <a:pt x="1117" y="1950"/>
                    </a:cubicBezTo>
                    <a:cubicBezTo>
                      <a:pt x="1344" y="1950"/>
                      <a:pt x="1550" y="1891"/>
                      <a:pt x="1735" y="1705"/>
                    </a:cubicBezTo>
                    <a:cubicBezTo>
                      <a:pt x="1935" y="1505"/>
                      <a:pt x="2002" y="1205"/>
                      <a:pt x="1935" y="938"/>
                    </a:cubicBezTo>
                    <a:cubicBezTo>
                      <a:pt x="1869" y="738"/>
                      <a:pt x="1768" y="571"/>
                      <a:pt x="1602" y="405"/>
                    </a:cubicBezTo>
                    <a:cubicBezTo>
                      <a:pt x="1502" y="304"/>
                      <a:pt x="1368" y="238"/>
                      <a:pt x="1235" y="204"/>
                    </a:cubicBezTo>
                    <a:cubicBezTo>
                      <a:pt x="1118" y="68"/>
                      <a:pt x="956" y="0"/>
                      <a:pt x="78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07" name="Google Shape;15607;p43"/>
              <p:cNvSpPr/>
              <p:nvPr/>
            </p:nvSpPr>
            <p:spPr>
              <a:xfrm>
                <a:off x="5104650" y="2290175"/>
                <a:ext cx="53400" cy="46125"/>
              </a:xfrm>
              <a:custGeom>
                <a:rect b="b" l="l" r="r" t="t"/>
                <a:pathLst>
                  <a:path extrusionOk="0" h="1845" w="2136">
                    <a:moveTo>
                      <a:pt x="1113" y="1"/>
                    </a:moveTo>
                    <a:cubicBezTo>
                      <a:pt x="985" y="1"/>
                      <a:pt x="855" y="27"/>
                      <a:pt x="734" y="77"/>
                    </a:cubicBezTo>
                    <a:cubicBezTo>
                      <a:pt x="704" y="97"/>
                      <a:pt x="673" y="115"/>
                      <a:pt x="643" y="131"/>
                    </a:cubicBezTo>
                    <a:lnTo>
                      <a:pt x="643" y="131"/>
                    </a:lnTo>
                    <a:cubicBezTo>
                      <a:pt x="653" y="124"/>
                      <a:pt x="661" y="117"/>
                      <a:pt x="668" y="110"/>
                    </a:cubicBezTo>
                    <a:lnTo>
                      <a:pt x="634" y="110"/>
                    </a:lnTo>
                    <a:cubicBezTo>
                      <a:pt x="267" y="177"/>
                      <a:pt x="0" y="611"/>
                      <a:pt x="0" y="977"/>
                    </a:cubicBezTo>
                    <a:cubicBezTo>
                      <a:pt x="0" y="1444"/>
                      <a:pt x="401" y="1811"/>
                      <a:pt x="868" y="1845"/>
                    </a:cubicBezTo>
                    <a:cubicBezTo>
                      <a:pt x="1101" y="1845"/>
                      <a:pt x="1368" y="1811"/>
                      <a:pt x="1568" y="1678"/>
                    </a:cubicBezTo>
                    <a:cubicBezTo>
                      <a:pt x="1969" y="1411"/>
                      <a:pt x="2135" y="877"/>
                      <a:pt x="1868" y="444"/>
                    </a:cubicBezTo>
                    <a:cubicBezTo>
                      <a:pt x="1705" y="141"/>
                      <a:pt x="1412" y="1"/>
                      <a:pt x="111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08" name="Google Shape;15608;p43"/>
              <p:cNvSpPr/>
              <p:nvPr/>
            </p:nvSpPr>
            <p:spPr>
              <a:xfrm>
                <a:off x="5121325" y="2292075"/>
                <a:ext cx="1700" cy="875"/>
              </a:xfrm>
              <a:custGeom>
                <a:rect b="b" l="l" r="r" t="t"/>
                <a:pathLst>
                  <a:path extrusionOk="0" h="35" w="68">
                    <a:moveTo>
                      <a:pt x="67" y="1"/>
                    </a:moveTo>
                    <a:cubicBezTo>
                      <a:pt x="67" y="1"/>
                      <a:pt x="67" y="1"/>
                      <a:pt x="1" y="34"/>
                    </a:cubicBezTo>
                    <a:cubicBezTo>
                      <a:pt x="34" y="34"/>
                      <a:pt x="34" y="34"/>
                      <a:pt x="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09" name="Google Shape;15609;p43"/>
              <p:cNvSpPr/>
              <p:nvPr/>
            </p:nvSpPr>
            <p:spPr>
              <a:xfrm>
                <a:off x="4885700" y="1955375"/>
                <a:ext cx="41350" cy="42775"/>
              </a:xfrm>
              <a:custGeom>
                <a:rect b="b" l="l" r="r" t="t"/>
                <a:pathLst>
                  <a:path extrusionOk="0" h="1711" w="1654">
                    <a:moveTo>
                      <a:pt x="891" y="0"/>
                    </a:moveTo>
                    <a:cubicBezTo>
                      <a:pt x="571" y="0"/>
                      <a:pt x="241" y="195"/>
                      <a:pt x="186" y="526"/>
                    </a:cubicBezTo>
                    <a:cubicBezTo>
                      <a:pt x="186" y="560"/>
                      <a:pt x="186" y="560"/>
                      <a:pt x="186" y="560"/>
                    </a:cubicBezTo>
                    <a:cubicBezTo>
                      <a:pt x="152" y="626"/>
                      <a:pt x="119" y="726"/>
                      <a:pt x="86" y="793"/>
                    </a:cubicBezTo>
                    <a:cubicBezTo>
                      <a:pt x="0" y="1191"/>
                      <a:pt x="327" y="1710"/>
                      <a:pt x="756" y="1710"/>
                    </a:cubicBezTo>
                    <a:cubicBezTo>
                      <a:pt x="830" y="1710"/>
                      <a:pt x="907" y="1695"/>
                      <a:pt x="986" y="1660"/>
                    </a:cubicBezTo>
                    <a:cubicBezTo>
                      <a:pt x="1420" y="1527"/>
                      <a:pt x="1653" y="1193"/>
                      <a:pt x="1653" y="726"/>
                    </a:cubicBezTo>
                    <a:cubicBezTo>
                      <a:pt x="1653" y="393"/>
                      <a:pt x="1420" y="93"/>
                      <a:pt x="1086" y="26"/>
                    </a:cubicBezTo>
                    <a:cubicBezTo>
                      <a:pt x="1023" y="9"/>
                      <a:pt x="957" y="0"/>
                      <a:pt x="89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10" name="Google Shape;15610;p43"/>
              <p:cNvSpPr/>
              <p:nvPr/>
            </p:nvSpPr>
            <p:spPr>
              <a:xfrm>
                <a:off x="4325750" y="715650"/>
                <a:ext cx="1386025" cy="1860950"/>
              </a:xfrm>
              <a:custGeom>
                <a:rect b="b" l="l" r="r" t="t"/>
                <a:pathLst>
                  <a:path extrusionOk="0" h="74438" w="55441">
                    <a:moveTo>
                      <a:pt x="16281" y="916"/>
                    </a:moveTo>
                    <a:cubicBezTo>
                      <a:pt x="17834" y="916"/>
                      <a:pt x="19142" y="1960"/>
                      <a:pt x="20482" y="3115"/>
                    </a:cubicBezTo>
                    <a:cubicBezTo>
                      <a:pt x="20551" y="3174"/>
                      <a:pt x="20635" y="3201"/>
                      <a:pt x="20717" y="3201"/>
                    </a:cubicBezTo>
                    <a:cubicBezTo>
                      <a:pt x="20909" y="3201"/>
                      <a:pt x="21086" y="3049"/>
                      <a:pt x="21016" y="2815"/>
                    </a:cubicBezTo>
                    <a:cubicBezTo>
                      <a:pt x="20983" y="2815"/>
                      <a:pt x="20983" y="2781"/>
                      <a:pt x="20983" y="2781"/>
                    </a:cubicBezTo>
                    <a:cubicBezTo>
                      <a:pt x="21139" y="2753"/>
                      <a:pt x="21295" y="2740"/>
                      <a:pt x="21449" y="2740"/>
                    </a:cubicBezTo>
                    <a:cubicBezTo>
                      <a:pt x="22216" y="2740"/>
                      <a:pt x="22951" y="3060"/>
                      <a:pt x="23618" y="3448"/>
                    </a:cubicBezTo>
                    <a:cubicBezTo>
                      <a:pt x="23551" y="3515"/>
                      <a:pt x="23484" y="3582"/>
                      <a:pt x="23418" y="3649"/>
                    </a:cubicBezTo>
                    <a:cubicBezTo>
                      <a:pt x="23255" y="3811"/>
                      <a:pt x="23400" y="4061"/>
                      <a:pt x="23585" y="4061"/>
                    </a:cubicBezTo>
                    <a:cubicBezTo>
                      <a:pt x="23628" y="4061"/>
                      <a:pt x="23674" y="4047"/>
                      <a:pt x="23718" y="4016"/>
                    </a:cubicBezTo>
                    <a:cubicBezTo>
                      <a:pt x="25130" y="3152"/>
                      <a:pt x="27605" y="1689"/>
                      <a:pt x="29491" y="1689"/>
                    </a:cubicBezTo>
                    <a:cubicBezTo>
                      <a:pt x="30812" y="1689"/>
                      <a:pt x="31845" y="2406"/>
                      <a:pt x="32024" y="4549"/>
                    </a:cubicBezTo>
                    <a:cubicBezTo>
                      <a:pt x="32047" y="4809"/>
                      <a:pt x="32272" y="4968"/>
                      <a:pt x="32483" y="4968"/>
                    </a:cubicBezTo>
                    <a:cubicBezTo>
                      <a:pt x="32571" y="4968"/>
                      <a:pt x="32656" y="4941"/>
                      <a:pt x="32724" y="4883"/>
                    </a:cubicBezTo>
                    <a:cubicBezTo>
                      <a:pt x="32900" y="4865"/>
                      <a:pt x="33070" y="4856"/>
                      <a:pt x="33236" y="4856"/>
                    </a:cubicBezTo>
                    <a:cubicBezTo>
                      <a:pt x="34608" y="4856"/>
                      <a:pt x="35603" y="5481"/>
                      <a:pt x="35960" y="6851"/>
                    </a:cubicBezTo>
                    <a:cubicBezTo>
                      <a:pt x="36007" y="7087"/>
                      <a:pt x="36222" y="7223"/>
                      <a:pt x="36438" y="7223"/>
                    </a:cubicBezTo>
                    <a:cubicBezTo>
                      <a:pt x="36527" y="7223"/>
                      <a:pt x="36616" y="7200"/>
                      <a:pt x="36694" y="7151"/>
                    </a:cubicBezTo>
                    <a:cubicBezTo>
                      <a:pt x="37383" y="6781"/>
                      <a:pt x="38157" y="6521"/>
                      <a:pt x="38905" y="6521"/>
                    </a:cubicBezTo>
                    <a:cubicBezTo>
                      <a:pt x="39641" y="6521"/>
                      <a:pt x="40351" y="6773"/>
                      <a:pt x="40930" y="7418"/>
                    </a:cubicBezTo>
                    <a:cubicBezTo>
                      <a:pt x="42364" y="9019"/>
                      <a:pt x="41330" y="10854"/>
                      <a:pt x="39329" y="11054"/>
                    </a:cubicBezTo>
                    <a:cubicBezTo>
                      <a:pt x="37514" y="11032"/>
                      <a:pt x="35630" y="10913"/>
                      <a:pt x="33756" y="10913"/>
                    </a:cubicBezTo>
                    <a:cubicBezTo>
                      <a:pt x="32737" y="10913"/>
                      <a:pt x="31722" y="10948"/>
                      <a:pt x="30723" y="11054"/>
                    </a:cubicBezTo>
                    <a:cubicBezTo>
                      <a:pt x="31156" y="10787"/>
                      <a:pt x="31557" y="10520"/>
                      <a:pt x="31924" y="10220"/>
                    </a:cubicBezTo>
                    <a:cubicBezTo>
                      <a:pt x="32069" y="10074"/>
                      <a:pt x="31935" y="9801"/>
                      <a:pt x="31765" y="9801"/>
                    </a:cubicBezTo>
                    <a:cubicBezTo>
                      <a:pt x="31741" y="9801"/>
                      <a:pt x="31716" y="9807"/>
                      <a:pt x="31690" y="9820"/>
                    </a:cubicBezTo>
                    <a:cubicBezTo>
                      <a:pt x="30289" y="10353"/>
                      <a:pt x="28955" y="10954"/>
                      <a:pt x="27487" y="11254"/>
                    </a:cubicBezTo>
                    <a:cubicBezTo>
                      <a:pt x="26019" y="11521"/>
                      <a:pt x="24618" y="11387"/>
                      <a:pt x="23151" y="11454"/>
                    </a:cubicBezTo>
                    <a:cubicBezTo>
                      <a:pt x="23251" y="10654"/>
                      <a:pt x="23151" y="9786"/>
                      <a:pt x="22784" y="8919"/>
                    </a:cubicBezTo>
                    <a:cubicBezTo>
                      <a:pt x="22740" y="8820"/>
                      <a:pt x="22657" y="8779"/>
                      <a:pt x="22568" y="8779"/>
                    </a:cubicBezTo>
                    <a:cubicBezTo>
                      <a:pt x="22387" y="8779"/>
                      <a:pt x="22183" y="8951"/>
                      <a:pt x="22250" y="9153"/>
                    </a:cubicBezTo>
                    <a:cubicBezTo>
                      <a:pt x="23032" y="11905"/>
                      <a:pt x="21379" y="14424"/>
                      <a:pt x="18612" y="14424"/>
                    </a:cubicBezTo>
                    <a:cubicBezTo>
                      <a:pt x="18429" y="14424"/>
                      <a:pt x="18240" y="14412"/>
                      <a:pt x="18047" y="14390"/>
                    </a:cubicBezTo>
                    <a:cubicBezTo>
                      <a:pt x="18032" y="14388"/>
                      <a:pt x="18017" y="14387"/>
                      <a:pt x="18002" y="14387"/>
                    </a:cubicBezTo>
                    <a:cubicBezTo>
                      <a:pt x="17758" y="14387"/>
                      <a:pt x="17580" y="14637"/>
                      <a:pt x="17580" y="14857"/>
                    </a:cubicBezTo>
                    <a:cubicBezTo>
                      <a:pt x="17549" y="16872"/>
                      <a:pt x="16178" y="17800"/>
                      <a:pt x="14802" y="17800"/>
                    </a:cubicBezTo>
                    <a:cubicBezTo>
                      <a:pt x="13219" y="17800"/>
                      <a:pt x="11630" y="16570"/>
                      <a:pt x="12076" y="14356"/>
                    </a:cubicBezTo>
                    <a:cubicBezTo>
                      <a:pt x="12104" y="14074"/>
                      <a:pt x="11917" y="13719"/>
                      <a:pt x="11636" y="13719"/>
                    </a:cubicBezTo>
                    <a:cubicBezTo>
                      <a:pt x="11585" y="13719"/>
                      <a:pt x="11532" y="13730"/>
                      <a:pt x="11476" y="13756"/>
                    </a:cubicBezTo>
                    <a:cubicBezTo>
                      <a:pt x="11108" y="13905"/>
                      <a:pt x="10790" y="13973"/>
                      <a:pt x="10515" y="13973"/>
                    </a:cubicBezTo>
                    <a:cubicBezTo>
                      <a:pt x="8517" y="13973"/>
                      <a:pt x="8782" y="10430"/>
                      <a:pt x="8841" y="9052"/>
                    </a:cubicBezTo>
                    <a:cubicBezTo>
                      <a:pt x="8841" y="8953"/>
                      <a:pt x="8758" y="8889"/>
                      <a:pt x="8676" y="8889"/>
                    </a:cubicBezTo>
                    <a:cubicBezTo>
                      <a:pt x="8621" y="8889"/>
                      <a:pt x="8567" y="8918"/>
                      <a:pt x="8540" y="8986"/>
                    </a:cubicBezTo>
                    <a:cubicBezTo>
                      <a:pt x="8307" y="9486"/>
                      <a:pt x="8140" y="10153"/>
                      <a:pt x="8107" y="10820"/>
                    </a:cubicBezTo>
                    <a:cubicBezTo>
                      <a:pt x="7373" y="10987"/>
                      <a:pt x="6806" y="11387"/>
                      <a:pt x="6005" y="11387"/>
                    </a:cubicBezTo>
                    <a:cubicBezTo>
                      <a:pt x="5171" y="11354"/>
                      <a:pt x="4504" y="10854"/>
                      <a:pt x="3770" y="10520"/>
                    </a:cubicBezTo>
                    <a:cubicBezTo>
                      <a:pt x="3741" y="10506"/>
                      <a:pt x="3710" y="10499"/>
                      <a:pt x="3681" y="10499"/>
                    </a:cubicBezTo>
                    <a:cubicBezTo>
                      <a:pt x="3575" y="10499"/>
                      <a:pt x="3485" y="10583"/>
                      <a:pt x="3537" y="10687"/>
                    </a:cubicBezTo>
                    <a:cubicBezTo>
                      <a:pt x="3637" y="11087"/>
                      <a:pt x="3870" y="11387"/>
                      <a:pt x="4171" y="11654"/>
                    </a:cubicBezTo>
                    <a:cubicBezTo>
                      <a:pt x="3970" y="14323"/>
                      <a:pt x="3937" y="17025"/>
                      <a:pt x="3937" y="19760"/>
                    </a:cubicBezTo>
                    <a:cubicBezTo>
                      <a:pt x="468" y="18626"/>
                      <a:pt x="2069" y="13923"/>
                      <a:pt x="2403" y="11321"/>
                    </a:cubicBezTo>
                    <a:cubicBezTo>
                      <a:pt x="2403" y="11287"/>
                      <a:pt x="2403" y="11254"/>
                      <a:pt x="2403" y="11221"/>
                    </a:cubicBezTo>
                    <a:cubicBezTo>
                      <a:pt x="2469" y="11187"/>
                      <a:pt x="2503" y="11154"/>
                      <a:pt x="2569" y="11121"/>
                    </a:cubicBezTo>
                    <a:cubicBezTo>
                      <a:pt x="2703" y="11021"/>
                      <a:pt x="2636" y="10787"/>
                      <a:pt x="2503" y="10720"/>
                    </a:cubicBezTo>
                    <a:cubicBezTo>
                      <a:pt x="2136" y="10520"/>
                      <a:pt x="1735" y="10453"/>
                      <a:pt x="1435" y="10087"/>
                    </a:cubicBezTo>
                    <a:cubicBezTo>
                      <a:pt x="935" y="9486"/>
                      <a:pt x="1135" y="8719"/>
                      <a:pt x="1602" y="8152"/>
                    </a:cubicBezTo>
                    <a:cubicBezTo>
                      <a:pt x="2403" y="7251"/>
                      <a:pt x="3637" y="7018"/>
                      <a:pt x="4771" y="6818"/>
                    </a:cubicBezTo>
                    <a:cubicBezTo>
                      <a:pt x="5138" y="6751"/>
                      <a:pt x="5205" y="6384"/>
                      <a:pt x="5038" y="6117"/>
                    </a:cubicBezTo>
                    <a:cubicBezTo>
                      <a:pt x="4971" y="4716"/>
                      <a:pt x="5838" y="3482"/>
                      <a:pt x="7206" y="3082"/>
                    </a:cubicBezTo>
                    <a:cubicBezTo>
                      <a:pt x="7531" y="2992"/>
                      <a:pt x="7845" y="2952"/>
                      <a:pt x="8149" y="2952"/>
                    </a:cubicBezTo>
                    <a:cubicBezTo>
                      <a:pt x="9093" y="2952"/>
                      <a:pt x="9951" y="3336"/>
                      <a:pt x="10809" y="3815"/>
                    </a:cubicBezTo>
                    <a:cubicBezTo>
                      <a:pt x="10877" y="3858"/>
                      <a:pt x="10948" y="3877"/>
                      <a:pt x="11017" y="3877"/>
                    </a:cubicBezTo>
                    <a:cubicBezTo>
                      <a:pt x="11217" y="3877"/>
                      <a:pt x="11401" y="3722"/>
                      <a:pt x="11476" y="3549"/>
                    </a:cubicBezTo>
                    <a:cubicBezTo>
                      <a:pt x="12543" y="3448"/>
                      <a:pt x="13077" y="2181"/>
                      <a:pt x="14044" y="1614"/>
                    </a:cubicBezTo>
                    <a:cubicBezTo>
                      <a:pt x="14854" y="1122"/>
                      <a:pt x="15592" y="916"/>
                      <a:pt x="16281" y="916"/>
                    </a:cubicBezTo>
                    <a:close/>
                    <a:moveTo>
                      <a:pt x="43513" y="25629"/>
                    </a:moveTo>
                    <a:cubicBezTo>
                      <a:pt x="44083" y="25629"/>
                      <a:pt x="44674" y="25768"/>
                      <a:pt x="45233" y="26065"/>
                    </a:cubicBezTo>
                    <a:cubicBezTo>
                      <a:pt x="46868" y="26965"/>
                      <a:pt x="47702" y="28667"/>
                      <a:pt x="48169" y="30401"/>
                    </a:cubicBezTo>
                    <a:cubicBezTo>
                      <a:pt x="48902" y="33303"/>
                      <a:pt x="48802" y="36606"/>
                      <a:pt x="48602" y="39574"/>
                    </a:cubicBezTo>
                    <a:cubicBezTo>
                      <a:pt x="48435" y="42743"/>
                      <a:pt x="48069" y="45979"/>
                      <a:pt x="47468" y="49115"/>
                    </a:cubicBezTo>
                    <a:cubicBezTo>
                      <a:pt x="46934" y="51733"/>
                      <a:pt x="45199" y="54934"/>
                      <a:pt x="42705" y="54934"/>
                    </a:cubicBezTo>
                    <a:cubicBezTo>
                      <a:pt x="41927" y="54934"/>
                      <a:pt x="41075" y="54622"/>
                      <a:pt x="40163" y="53885"/>
                    </a:cubicBezTo>
                    <a:cubicBezTo>
                      <a:pt x="40163" y="49548"/>
                      <a:pt x="40163" y="45178"/>
                      <a:pt x="40163" y="40842"/>
                    </a:cubicBezTo>
                    <a:cubicBezTo>
                      <a:pt x="40163" y="37073"/>
                      <a:pt x="40163" y="33270"/>
                      <a:pt x="40163" y="29500"/>
                    </a:cubicBezTo>
                    <a:cubicBezTo>
                      <a:pt x="40163" y="29467"/>
                      <a:pt x="40196" y="29467"/>
                      <a:pt x="40196" y="29434"/>
                    </a:cubicBezTo>
                    <a:cubicBezTo>
                      <a:pt x="40230" y="29300"/>
                      <a:pt x="40263" y="29134"/>
                      <a:pt x="40296" y="29000"/>
                    </a:cubicBezTo>
                    <a:cubicBezTo>
                      <a:pt x="40363" y="28967"/>
                      <a:pt x="40396" y="28900"/>
                      <a:pt x="40396" y="28800"/>
                    </a:cubicBezTo>
                    <a:cubicBezTo>
                      <a:pt x="40347" y="26834"/>
                      <a:pt x="41838" y="25629"/>
                      <a:pt x="43513" y="25629"/>
                    </a:cubicBezTo>
                    <a:close/>
                    <a:moveTo>
                      <a:pt x="40330" y="18493"/>
                    </a:moveTo>
                    <a:cubicBezTo>
                      <a:pt x="41864" y="20728"/>
                      <a:pt x="45633" y="20327"/>
                      <a:pt x="48235" y="20627"/>
                    </a:cubicBezTo>
                    <a:cubicBezTo>
                      <a:pt x="51704" y="21028"/>
                      <a:pt x="52772" y="23663"/>
                      <a:pt x="53406" y="26665"/>
                    </a:cubicBezTo>
                    <a:cubicBezTo>
                      <a:pt x="54006" y="29667"/>
                      <a:pt x="54306" y="32703"/>
                      <a:pt x="54373" y="35738"/>
                    </a:cubicBezTo>
                    <a:cubicBezTo>
                      <a:pt x="54473" y="41509"/>
                      <a:pt x="53639" y="47280"/>
                      <a:pt x="52005" y="52817"/>
                    </a:cubicBezTo>
                    <a:cubicBezTo>
                      <a:pt x="51237" y="55486"/>
                      <a:pt x="50237" y="58488"/>
                      <a:pt x="47735" y="60022"/>
                    </a:cubicBezTo>
                    <a:cubicBezTo>
                      <a:pt x="45982" y="61095"/>
                      <a:pt x="43942" y="61285"/>
                      <a:pt x="41920" y="61285"/>
                    </a:cubicBezTo>
                    <a:cubicBezTo>
                      <a:pt x="41364" y="61285"/>
                      <a:pt x="40810" y="61271"/>
                      <a:pt x="40263" y="61257"/>
                    </a:cubicBezTo>
                    <a:cubicBezTo>
                      <a:pt x="40230" y="59389"/>
                      <a:pt x="40196" y="57521"/>
                      <a:pt x="40196" y="55686"/>
                    </a:cubicBezTo>
                    <a:cubicBezTo>
                      <a:pt x="40196" y="55552"/>
                      <a:pt x="40196" y="55419"/>
                      <a:pt x="40196" y="55252"/>
                    </a:cubicBezTo>
                    <a:cubicBezTo>
                      <a:pt x="40797" y="55815"/>
                      <a:pt x="41527" y="56053"/>
                      <a:pt x="42293" y="56053"/>
                    </a:cubicBezTo>
                    <a:cubicBezTo>
                      <a:pt x="44203" y="56053"/>
                      <a:pt x="46339" y="54570"/>
                      <a:pt x="47268" y="52951"/>
                    </a:cubicBezTo>
                    <a:cubicBezTo>
                      <a:pt x="48502" y="50749"/>
                      <a:pt x="48702" y="48014"/>
                      <a:pt x="49036" y="45545"/>
                    </a:cubicBezTo>
                    <a:cubicBezTo>
                      <a:pt x="49403" y="42810"/>
                      <a:pt x="49670" y="40008"/>
                      <a:pt x="49703" y="37239"/>
                    </a:cubicBezTo>
                    <a:cubicBezTo>
                      <a:pt x="49770" y="33270"/>
                      <a:pt x="49836" y="27366"/>
                      <a:pt x="45734" y="25197"/>
                    </a:cubicBezTo>
                    <a:cubicBezTo>
                      <a:pt x="45109" y="24869"/>
                      <a:pt x="44400" y="24716"/>
                      <a:pt x="43697" y="24716"/>
                    </a:cubicBezTo>
                    <a:cubicBezTo>
                      <a:pt x="42185" y="24716"/>
                      <a:pt x="40699" y="25425"/>
                      <a:pt x="40130" y="26632"/>
                    </a:cubicBezTo>
                    <a:lnTo>
                      <a:pt x="40130" y="26398"/>
                    </a:lnTo>
                    <a:cubicBezTo>
                      <a:pt x="40130" y="23863"/>
                      <a:pt x="40296" y="21161"/>
                      <a:pt x="40330" y="18493"/>
                    </a:cubicBezTo>
                    <a:close/>
                    <a:moveTo>
                      <a:pt x="8073" y="11621"/>
                    </a:moveTo>
                    <a:cubicBezTo>
                      <a:pt x="8164" y="13311"/>
                      <a:pt x="8882" y="14946"/>
                      <a:pt x="10500" y="14946"/>
                    </a:cubicBezTo>
                    <a:cubicBezTo>
                      <a:pt x="10671" y="14946"/>
                      <a:pt x="10851" y="14928"/>
                      <a:pt x="11042" y="14890"/>
                    </a:cubicBezTo>
                    <a:lnTo>
                      <a:pt x="11042" y="14890"/>
                    </a:lnTo>
                    <a:cubicBezTo>
                      <a:pt x="11009" y="16825"/>
                      <a:pt x="12243" y="18693"/>
                      <a:pt x="14311" y="18960"/>
                    </a:cubicBezTo>
                    <a:cubicBezTo>
                      <a:pt x="14457" y="18977"/>
                      <a:pt x="14601" y="18985"/>
                      <a:pt x="14743" y="18985"/>
                    </a:cubicBezTo>
                    <a:cubicBezTo>
                      <a:pt x="16766" y="18985"/>
                      <a:pt x="18294" y="17257"/>
                      <a:pt x="18481" y="15324"/>
                    </a:cubicBezTo>
                    <a:cubicBezTo>
                      <a:pt x="18507" y="15324"/>
                      <a:pt x="18533" y="15324"/>
                      <a:pt x="18559" y="15324"/>
                    </a:cubicBezTo>
                    <a:cubicBezTo>
                      <a:pt x="20757" y="15324"/>
                      <a:pt x="22490" y="13934"/>
                      <a:pt x="23017" y="12088"/>
                    </a:cubicBezTo>
                    <a:cubicBezTo>
                      <a:pt x="23770" y="12373"/>
                      <a:pt x="24603" y="12502"/>
                      <a:pt x="25463" y="12502"/>
                    </a:cubicBezTo>
                    <a:cubicBezTo>
                      <a:pt x="26812" y="12502"/>
                      <a:pt x="28225" y="12184"/>
                      <a:pt x="29489" y="11654"/>
                    </a:cubicBezTo>
                    <a:cubicBezTo>
                      <a:pt x="31257" y="11988"/>
                      <a:pt x="33058" y="11888"/>
                      <a:pt x="34826" y="11921"/>
                    </a:cubicBezTo>
                    <a:cubicBezTo>
                      <a:pt x="35442" y="11921"/>
                      <a:pt x="36335" y="11793"/>
                      <a:pt x="37177" y="11793"/>
                    </a:cubicBezTo>
                    <a:cubicBezTo>
                      <a:pt x="38159" y="11793"/>
                      <a:pt x="39072" y="11967"/>
                      <a:pt x="39396" y="12722"/>
                    </a:cubicBezTo>
                    <a:cubicBezTo>
                      <a:pt x="38762" y="16992"/>
                      <a:pt x="39262" y="21695"/>
                      <a:pt x="39229" y="25998"/>
                    </a:cubicBezTo>
                    <a:cubicBezTo>
                      <a:pt x="39229" y="30935"/>
                      <a:pt x="39229" y="35905"/>
                      <a:pt x="39229" y="40842"/>
                    </a:cubicBezTo>
                    <a:cubicBezTo>
                      <a:pt x="39229" y="45645"/>
                      <a:pt x="39229" y="50482"/>
                      <a:pt x="39196" y="55286"/>
                    </a:cubicBezTo>
                    <a:cubicBezTo>
                      <a:pt x="39196" y="60056"/>
                      <a:pt x="38862" y="64993"/>
                      <a:pt x="39262" y="69729"/>
                    </a:cubicBezTo>
                    <a:cubicBezTo>
                      <a:pt x="39095" y="69763"/>
                      <a:pt x="38962" y="69896"/>
                      <a:pt x="38929" y="70096"/>
                    </a:cubicBezTo>
                    <a:cubicBezTo>
                      <a:pt x="38495" y="73332"/>
                      <a:pt x="31890" y="73065"/>
                      <a:pt x="29522" y="73232"/>
                    </a:cubicBezTo>
                    <a:cubicBezTo>
                      <a:pt x="27376" y="73361"/>
                      <a:pt x="25229" y="73410"/>
                      <a:pt x="23083" y="73410"/>
                    </a:cubicBezTo>
                    <a:cubicBezTo>
                      <a:pt x="22461" y="73410"/>
                      <a:pt x="21838" y="73406"/>
                      <a:pt x="21216" y="73399"/>
                    </a:cubicBezTo>
                    <a:cubicBezTo>
                      <a:pt x="18447" y="73332"/>
                      <a:pt x="15679" y="73165"/>
                      <a:pt x="12877" y="73032"/>
                    </a:cubicBezTo>
                    <a:cubicBezTo>
                      <a:pt x="10675" y="72898"/>
                      <a:pt x="7440" y="73198"/>
                      <a:pt x="5405" y="71931"/>
                    </a:cubicBezTo>
                    <a:cubicBezTo>
                      <a:pt x="5305" y="71697"/>
                      <a:pt x="5071" y="71564"/>
                      <a:pt x="4938" y="71330"/>
                    </a:cubicBezTo>
                    <a:cubicBezTo>
                      <a:pt x="4871" y="71264"/>
                      <a:pt x="4838" y="71164"/>
                      <a:pt x="4804" y="71064"/>
                    </a:cubicBezTo>
                    <a:cubicBezTo>
                      <a:pt x="5105" y="66160"/>
                      <a:pt x="4871" y="61190"/>
                      <a:pt x="4871" y="56286"/>
                    </a:cubicBezTo>
                    <a:cubicBezTo>
                      <a:pt x="4871" y="51316"/>
                      <a:pt x="4838" y="46379"/>
                      <a:pt x="4871" y="41409"/>
                    </a:cubicBezTo>
                    <a:cubicBezTo>
                      <a:pt x="4938" y="36572"/>
                      <a:pt x="4938" y="31769"/>
                      <a:pt x="4938" y="26932"/>
                    </a:cubicBezTo>
                    <a:cubicBezTo>
                      <a:pt x="4938" y="21995"/>
                      <a:pt x="5138" y="16958"/>
                      <a:pt x="4771" y="12021"/>
                    </a:cubicBezTo>
                    <a:lnTo>
                      <a:pt x="4771" y="12021"/>
                    </a:lnTo>
                    <a:cubicBezTo>
                      <a:pt x="5201" y="12223"/>
                      <a:pt x="5697" y="12327"/>
                      <a:pt x="6185" y="12327"/>
                    </a:cubicBezTo>
                    <a:cubicBezTo>
                      <a:pt x="6908" y="12327"/>
                      <a:pt x="7615" y="12099"/>
                      <a:pt x="8073" y="11621"/>
                    </a:cubicBezTo>
                    <a:close/>
                    <a:moveTo>
                      <a:pt x="16481" y="0"/>
                    </a:moveTo>
                    <a:cubicBezTo>
                      <a:pt x="15637" y="0"/>
                      <a:pt x="14802" y="201"/>
                      <a:pt x="14044" y="580"/>
                    </a:cubicBezTo>
                    <a:cubicBezTo>
                      <a:pt x="13044" y="1113"/>
                      <a:pt x="12276" y="2581"/>
                      <a:pt x="11276" y="3015"/>
                    </a:cubicBezTo>
                    <a:cubicBezTo>
                      <a:pt x="10483" y="2351"/>
                      <a:pt x="9415" y="2037"/>
                      <a:pt x="8349" y="2037"/>
                    </a:cubicBezTo>
                    <a:cubicBezTo>
                      <a:pt x="6096" y="2037"/>
                      <a:pt x="3852" y="3438"/>
                      <a:pt x="4237" y="5884"/>
                    </a:cubicBezTo>
                    <a:cubicBezTo>
                      <a:pt x="2503" y="6217"/>
                      <a:pt x="468" y="6918"/>
                      <a:pt x="168" y="8919"/>
                    </a:cubicBezTo>
                    <a:cubicBezTo>
                      <a:pt x="1" y="9820"/>
                      <a:pt x="768" y="11254"/>
                      <a:pt x="1735" y="11387"/>
                    </a:cubicBezTo>
                    <a:cubicBezTo>
                      <a:pt x="1087" y="13365"/>
                      <a:pt x="324" y="20605"/>
                      <a:pt x="3182" y="20605"/>
                    </a:cubicBezTo>
                    <a:cubicBezTo>
                      <a:pt x="3410" y="20605"/>
                      <a:pt x="3661" y="20559"/>
                      <a:pt x="3937" y="20461"/>
                    </a:cubicBezTo>
                    <a:cubicBezTo>
                      <a:pt x="3937" y="22495"/>
                      <a:pt x="3970" y="24530"/>
                      <a:pt x="3970" y="26532"/>
                    </a:cubicBezTo>
                    <a:cubicBezTo>
                      <a:pt x="3970" y="31502"/>
                      <a:pt x="4004" y="36439"/>
                      <a:pt x="4037" y="41409"/>
                    </a:cubicBezTo>
                    <a:cubicBezTo>
                      <a:pt x="4104" y="46246"/>
                      <a:pt x="4037" y="51049"/>
                      <a:pt x="4037" y="55886"/>
                    </a:cubicBezTo>
                    <a:cubicBezTo>
                      <a:pt x="4037" y="60956"/>
                      <a:pt x="3804" y="66093"/>
                      <a:pt x="4137" y="71164"/>
                    </a:cubicBezTo>
                    <a:cubicBezTo>
                      <a:pt x="4137" y="71197"/>
                      <a:pt x="4171" y="71230"/>
                      <a:pt x="4171" y="71264"/>
                    </a:cubicBezTo>
                    <a:cubicBezTo>
                      <a:pt x="4070" y="71330"/>
                      <a:pt x="4004" y="71497"/>
                      <a:pt x="4104" y="71597"/>
                    </a:cubicBezTo>
                    <a:cubicBezTo>
                      <a:pt x="5638" y="73665"/>
                      <a:pt x="8173" y="73632"/>
                      <a:pt x="10508" y="73799"/>
                    </a:cubicBezTo>
                    <a:cubicBezTo>
                      <a:pt x="14478" y="74099"/>
                      <a:pt x="18447" y="74366"/>
                      <a:pt x="22417" y="74433"/>
                    </a:cubicBezTo>
                    <a:cubicBezTo>
                      <a:pt x="22786" y="74436"/>
                      <a:pt x="23156" y="74437"/>
                      <a:pt x="23526" y="74437"/>
                    </a:cubicBezTo>
                    <a:cubicBezTo>
                      <a:pt x="27098" y="74437"/>
                      <a:pt x="30692" y="74282"/>
                      <a:pt x="34259" y="73799"/>
                    </a:cubicBezTo>
                    <a:cubicBezTo>
                      <a:pt x="36527" y="73499"/>
                      <a:pt x="39562" y="73198"/>
                      <a:pt x="39963" y="70430"/>
                    </a:cubicBezTo>
                    <a:cubicBezTo>
                      <a:pt x="40029" y="70363"/>
                      <a:pt x="40096" y="70263"/>
                      <a:pt x="40096" y="70130"/>
                    </a:cubicBezTo>
                    <a:cubicBezTo>
                      <a:pt x="40363" y="67561"/>
                      <a:pt x="40363" y="64926"/>
                      <a:pt x="40296" y="62291"/>
                    </a:cubicBezTo>
                    <a:lnTo>
                      <a:pt x="40296" y="62291"/>
                    </a:lnTo>
                    <a:cubicBezTo>
                      <a:pt x="40697" y="62308"/>
                      <a:pt x="41095" y="62317"/>
                      <a:pt x="41489" y="62317"/>
                    </a:cubicBezTo>
                    <a:cubicBezTo>
                      <a:pt x="45752" y="62317"/>
                      <a:pt x="49559" y="61228"/>
                      <a:pt x="51604" y="56953"/>
                    </a:cubicBezTo>
                    <a:cubicBezTo>
                      <a:pt x="54039" y="51816"/>
                      <a:pt x="54940" y="45612"/>
                      <a:pt x="55274" y="40008"/>
                    </a:cubicBezTo>
                    <a:cubicBezTo>
                      <a:pt x="55440" y="36906"/>
                      <a:pt x="55374" y="33804"/>
                      <a:pt x="55007" y="30735"/>
                    </a:cubicBezTo>
                    <a:cubicBezTo>
                      <a:pt x="54740" y="28233"/>
                      <a:pt x="54473" y="25398"/>
                      <a:pt x="53372" y="23096"/>
                    </a:cubicBezTo>
                    <a:cubicBezTo>
                      <a:pt x="52505" y="21228"/>
                      <a:pt x="51037" y="20094"/>
                      <a:pt x="49003" y="19727"/>
                    </a:cubicBezTo>
                    <a:cubicBezTo>
                      <a:pt x="46334" y="19260"/>
                      <a:pt x="41664" y="20327"/>
                      <a:pt x="40330" y="17358"/>
                    </a:cubicBezTo>
                    <a:cubicBezTo>
                      <a:pt x="40296" y="15657"/>
                      <a:pt x="40196" y="13956"/>
                      <a:pt x="39929" y="12355"/>
                    </a:cubicBezTo>
                    <a:cubicBezTo>
                      <a:pt x="39929" y="12221"/>
                      <a:pt x="39963" y="12155"/>
                      <a:pt x="39963" y="12055"/>
                    </a:cubicBezTo>
                    <a:cubicBezTo>
                      <a:pt x="39977" y="12055"/>
                      <a:pt x="39991" y="12055"/>
                      <a:pt x="40005" y="12055"/>
                    </a:cubicBezTo>
                    <a:cubicBezTo>
                      <a:pt x="41785" y="12055"/>
                      <a:pt x="43094" y="9972"/>
                      <a:pt x="42531" y="8185"/>
                    </a:cubicBezTo>
                    <a:cubicBezTo>
                      <a:pt x="41947" y="6409"/>
                      <a:pt x="40413" y="5665"/>
                      <a:pt x="38790" y="5665"/>
                    </a:cubicBezTo>
                    <a:cubicBezTo>
                      <a:pt x="38097" y="5665"/>
                      <a:pt x="37386" y="5801"/>
                      <a:pt x="36727" y="6050"/>
                    </a:cubicBezTo>
                    <a:cubicBezTo>
                      <a:pt x="36228" y="4817"/>
                      <a:pt x="35172" y="4038"/>
                      <a:pt x="33965" y="4038"/>
                    </a:cubicBezTo>
                    <a:cubicBezTo>
                      <a:pt x="33637" y="4038"/>
                      <a:pt x="33299" y="4095"/>
                      <a:pt x="32958" y="4216"/>
                    </a:cubicBezTo>
                    <a:cubicBezTo>
                      <a:pt x="33091" y="2414"/>
                      <a:pt x="31423" y="947"/>
                      <a:pt x="29689" y="713"/>
                    </a:cubicBezTo>
                    <a:cubicBezTo>
                      <a:pt x="29450" y="679"/>
                      <a:pt x="29216" y="662"/>
                      <a:pt x="28984" y="662"/>
                    </a:cubicBezTo>
                    <a:cubicBezTo>
                      <a:pt x="27209" y="662"/>
                      <a:pt x="25646" y="1630"/>
                      <a:pt x="24318" y="2781"/>
                    </a:cubicBezTo>
                    <a:cubicBezTo>
                      <a:pt x="23715" y="2178"/>
                      <a:pt x="22931" y="1925"/>
                      <a:pt x="22134" y="1925"/>
                    </a:cubicBezTo>
                    <a:cubicBezTo>
                      <a:pt x="21653" y="1925"/>
                      <a:pt x="21168" y="2018"/>
                      <a:pt x="20716" y="2181"/>
                    </a:cubicBezTo>
                    <a:cubicBezTo>
                      <a:pt x="19948" y="880"/>
                      <a:pt x="18281" y="113"/>
                      <a:pt x="16846" y="13"/>
                    </a:cubicBezTo>
                    <a:cubicBezTo>
                      <a:pt x="16724" y="4"/>
                      <a:pt x="16603" y="0"/>
                      <a:pt x="1648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11" name="Google Shape;15611;p43"/>
              <p:cNvSpPr/>
              <p:nvPr/>
            </p:nvSpPr>
            <p:spPr>
              <a:xfrm>
                <a:off x="4575950" y="946550"/>
                <a:ext cx="59225" cy="77300"/>
              </a:xfrm>
              <a:custGeom>
                <a:rect b="b" l="l" r="r" t="t"/>
                <a:pathLst>
                  <a:path extrusionOk="0" h="3092" w="2369">
                    <a:moveTo>
                      <a:pt x="1251" y="1"/>
                    </a:moveTo>
                    <a:cubicBezTo>
                      <a:pt x="1210" y="1"/>
                      <a:pt x="1169" y="15"/>
                      <a:pt x="1134" y="50"/>
                    </a:cubicBezTo>
                    <a:cubicBezTo>
                      <a:pt x="334" y="750"/>
                      <a:pt x="0" y="1818"/>
                      <a:pt x="100" y="2885"/>
                    </a:cubicBezTo>
                    <a:cubicBezTo>
                      <a:pt x="100" y="3001"/>
                      <a:pt x="201" y="3092"/>
                      <a:pt x="315" y="3092"/>
                    </a:cubicBezTo>
                    <a:cubicBezTo>
                      <a:pt x="332" y="3092"/>
                      <a:pt x="349" y="3090"/>
                      <a:pt x="367" y="3085"/>
                    </a:cubicBezTo>
                    <a:cubicBezTo>
                      <a:pt x="1534" y="2852"/>
                      <a:pt x="2368" y="1584"/>
                      <a:pt x="1901" y="417"/>
                    </a:cubicBezTo>
                    <a:cubicBezTo>
                      <a:pt x="1876" y="366"/>
                      <a:pt x="1836" y="344"/>
                      <a:pt x="1796" y="344"/>
                    </a:cubicBezTo>
                    <a:cubicBezTo>
                      <a:pt x="1732" y="344"/>
                      <a:pt x="1668" y="401"/>
                      <a:pt x="1668" y="484"/>
                    </a:cubicBezTo>
                    <a:cubicBezTo>
                      <a:pt x="1835" y="1351"/>
                      <a:pt x="1368" y="2252"/>
                      <a:pt x="534" y="2552"/>
                    </a:cubicBezTo>
                    <a:cubicBezTo>
                      <a:pt x="567" y="1718"/>
                      <a:pt x="867" y="951"/>
                      <a:pt x="1401" y="217"/>
                    </a:cubicBezTo>
                    <a:cubicBezTo>
                      <a:pt x="1475" y="118"/>
                      <a:pt x="1366" y="1"/>
                      <a:pt x="125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12" name="Google Shape;15612;p43"/>
              <p:cNvSpPr/>
              <p:nvPr/>
            </p:nvSpPr>
            <p:spPr>
              <a:xfrm>
                <a:off x="4610975" y="890975"/>
                <a:ext cx="51725" cy="50800"/>
              </a:xfrm>
              <a:custGeom>
                <a:rect b="b" l="l" r="r" t="t"/>
                <a:pathLst>
                  <a:path extrusionOk="0" h="2032" w="2069">
                    <a:moveTo>
                      <a:pt x="1399" y="0"/>
                    </a:moveTo>
                    <a:cubicBezTo>
                      <a:pt x="1378" y="0"/>
                      <a:pt x="1356" y="2"/>
                      <a:pt x="1334" y="5"/>
                    </a:cubicBezTo>
                    <a:cubicBezTo>
                      <a:pt x="1201" y="38"/>
                      <a:pt x="1101" y="138"/>
                      <a:pt x="1168" y="272"/>
                    </a:cubicBezTo>
                    <a:cubicBezTo>
                      <a:pt x="1301" y="472"/>
                      <a:pt x="1468" y="605"/>
                      <a:pt x="1534" y="839"/>
                    </a:cubicBezTo>
                    <a:cubicBezTo>
                      <a:pt x="1568" y="1072"/>
                      <a:pt x="1468" y="1306"/>
                      <a:pt x="1234" y="1406"/>
                    </a:cubicBezTo>
                    <a:cubicBezTo>
                      <a:pt x="1157" y="1437"/>
                      <a:pt x="1044" y="1460"/>
                      <a:pt x="935" y="1460"/>
                    </a:cubicBezTo>
                    <a:cubicBezTo>
                      <a:pt x="809" y="1460"/>
                      <a:pt x="688" y="1428"/>
                      <a:pt x="634" y="1339"/>
                    </a:cubicBezTo>
                    <a:cubicBezTo>
                      <a:pt x="534" y="1139"/>
                      <a:pt x="701" y="739"/>
                      <a:pt x="867" y="605"/>
                    </a:cubicBezTo>
                    <a:cubicBezTo>
                      <a:pt x="986" y="516"/>
                      <a:pt x="920" y="294"/>
                      <a:pt x="786" y="294"/>
                    </a:cubicBezTo>
                    <a:cubicBezTo>
                      <a:pt x="769" y="294"/>
                      <a:pt x="752" y="298"/>
                      <a:pt x="734" y="305"/>
                    </a:cubicBezTo>
                    <a:cubicBezTo>
                      <a:pt x="267" y="505"/>
                      <a:pt x="0" y="905"/>
                      <a:pt x="100" y="1406"/>
                    </a:cubicBezTo>
                    <a:cubicBezTo>
                      <a:pt x="184" y="1823"/>
                      <a:pt x="591" y="2031"/>
                      <a:pt x="995" y="2031"/>
                    </a:cubicBezTo>
                    <a:cubicBezTo>
                      <a:pt x="1076" y="2031"/>
                      <a:pt x="1156" y="2023"/>
                      <a:pt x="1234" y="2006"/>
                    </a:cubicBezTo>
                    <a:cubicBezTo>
                      <a:pt x="1701" y="1906"/>
                      <a:pt x="2035" y="1506"/>
                      <a:pt x="2068" y="1005"/>
                    </a:cubicBezTo>
                    <a:cubicBezTo>
                      <a:pt x="2068" y="624"/>
                      <a:pt x="1826" y="0"/>
                      <a:pt x="139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13" name="Google Shape;15613;p43"/>
              <p:cNvSpPr/>
              <p:nvPr/>
            </p:nvSpPr>
            <p:spPr>
              <a:xfrm>
                <a:off x="5417825" y="1242950"/>
                <a:ext cx="107975" cy="42500"/>
              </a:xfrm>
              <a:custGeom>
                <a:rect b="b" l="l" r="r" t="t"/>
                <a:pathLst>
                  <a:path extrusionOk="0" h="1700" w="4319">
                    <a:moveTo>
                      <a:pt x="1451" y="0"/>
                    </a:moveTo>
                    <a:cubicBezTo>
                      <a:pt x="1241" y="0"/>
                      <a:pt x="1161" y="307"/>
                      <a:pt x="1383" y="403"/>
                    </a:cubicBezTo>
                    <a:cubicBezTo>
                      <a:pt x="1884" y="570"/>
                      <a:pt x="2384" y="703"/>
                      <a:pt x="2884" y="836"/>
                    </a:cubicBezTo>
                    <a:cubicBezTo>
                      <a:pt x="2985" y="870"/>
                      <a:pt x="3518" y="936"/>
                      <a:pt x="3552" y="1003"/>
                    </a:cubicBezTo>
                    <a:cubicBezTo>
                      <a:pt x="3652" y="1237"/>
                      <a:pt x="3218" y="1170"/>
                      <a:pt x="3018" y="1203"/>
                    </a:cubicBezTo>
                    <a:cubicBezTo>
                      <a:pt x="2982" y="1204"/>
                      <a:pt x="2946" y="1205"/>
                      <a:pt x="2910" y="1205"/>
                    </a:cubicBezTo>
                    <a:cubicBezTo>
                      <a:pt x="1901" y="1205"/>
                      <a:pt x="1186" y="754"/>
                      <a:pt x="316" y="303"/>
                    </a:cubicBezTo>
                    <a:cubicBezTo>
                      <a:pt x="293" y="294"/>
                      <a:pt x="270" y="289"/>
                      <a:pt x="248" y="289"/>
                    </a:cubicBezTo>
                    <a:cubicBezTo>
                      <a:pt x="109" y="289"/>
                      <a:pt x="1" y="454"/>
                      <a:pt x="116" y="570"/>
                    </a:cubicBezTo>
                    <a:cubicBezTo>
                      <a:pt x="583" y="1137"/>
                      <a:pt x="1317" y="1437"/>
                      <a:pt x="2017" y="1570"/>
                    </a:cubicBezTo>
                    <a:cubicBezTo>
                      <a:pt x="2311" y="1639"/>
                      <a:pt x="2687" y="1700"/>
                      <a:pt x="3049" y="1700"/>
                    </a:cubicBezTo>
                    <a:cubicBezTo>
                      <a:pt x="3386" y="1700"/>
                      <a:pt x="3711" y="1648"/>
                      <a:pt x="3952" y="1504"/>
                    </a:cubicBezTo>
                    <a:cubicBezTo>
                      <a:pt x="4319" y="1303"/>
                      <a:pt x="4285" y="936"/>
                      <a:pt x="3985" y="703"/>
                    </a:cubicBezTo>
                    <a:cubicBezTo>
                      <a:pt x="3752" y="536"/>
                      <a:pt x="3418" y="503"/>
                      <a:pt x="3151" y="436"/>
                    </a:cubicBezTo>
                    <a:cubicBezTo>
                      <a:pt x="2584" y="303"/>
                      <a:pt x="2051" y="136"/>
                      <a:pt x="1483" y="2"/>
                    </a:cubicBezTo>
                    <a:cubicBezTo>
                      <a:pt x="1472" y="1"/>
                      <a:pt x="1462" y="0"/>
                      <a:pt x="14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14" name="Google Shape;15614;p43"/>
              <p:cNvSpPr/>
              <p:nvPr/>
            </p:nvSpPr>
            <p:spPr>
              <a:xfrm>
                <a:off x="5542450" y="1273100"/>
                <a:ext cx="45675" cy="30825"/>
              </a:xfrm>
              <a:custGeom>
                <a:rect b="b" l="l" r="r" t="t"/>
                <a:pathLst>
                  <a:path extrusionOk="0" h="1233" w="1827">
                    <a:moveTo>
                      <a:pt x="458" y="0"/>
                    </a:moveTo>
                    <a:cubicBezTo>
                      <a:pt x="428" y="0"/>
                      <a:pt x="396" y="9"/>
                      <a:pt x="368" y="31"/>
                    </a:cubicBezTo>
                    <a:cubicBezTo>
                      <a:pt x="1" y="431"/>
                      <a:pt x="234" y="1165"/>
                      <a:pt x="802" y="1232"/>
                    </a:cubicBezTo>
                    <a:cubicBezTo>
                      <a:pt x="812" y="1232"/>
                      <a:pt x="823" y="1233"/>
                      <a:pt x="834" y="1233"/>
                    </a:cubicBezTo>
                    <a:cubicBezTo>
                      <a:pt x="1355" y="1233"/>
                      <a:pt x="1827" y="456"/>
                      <a:pt x="1402" y="64"/>
                    </a:cubicBezTo>
                    <a:cubicBezTo>
                      <a:pt x="1350" y="20"/>
                      <a:pt x="1295" y="2"/>
                      <a:pt x="1245" y="2"/>
                    </a:cubicBezTo>
                    <a:cubicBezTo>
                      <a:pt x="1103" y="2"/>
                      <a:pt x="995" y="150"/>
                      <a:pt x="1068" y="298"/>
                    </a:cubicBezTo>
                    <a:cubicBezTo>
                      <a:pt x="1165" y="522"/>
                      <a:pt x="1168" y="900"/>
                      <a:pt x="843" y="900"/>
                    </a:cubicBezTo>
                    <a:cubicBezTo>
                      <a:pt x="830" y="900"/>
                      <a:pt x="816" y="899"/>
                      <a:pt x="802" y="898"/>
                    </a:cubicBezTo>
                    <a:cubicBezTo>
                      <a:pt x="501" y="898"/>
                      <a:pt x="368" y="464"/>
                      <a:pt x="568" y="231"/>
                    </a:cubicBezTo>
                    <a:cubicBezTo>
                      <a:pt x="673" y="126"/>
                      <a:pt x="571" y="0"/>
                      <a:pt x="45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15" name="Google Shape;15615;p43"/>
              <p:cNvSpPr/>
              <p:nvPr/>
            </p:nvSpPr>
            <p:spPr>
              <a:xfrm>
                <a:off x="4502550" y="1211425"/>
                <a:ext cx="780575" cy="28925"/>
              </a:xfrm>
              <a:custGeom>
                <a:rect b="b" l="l" r="r" t="t"/>
                <a:pathLst>
                  <a:path extrusionOk="0" h="1157" w="31223">
                    <a:moveTo>
                      <a:pt x="24980" y="1"/>
                    </a:moveTo>
                    <a:cubicBezTo>
                      <a:pt x="21679" y="1"/>
                      <a:pt x="18343" y="196"/>
                      <a:pt x="15111" y="196"/>
                    </a:cubicBezTo>
                    <a:cubicBezTo>
                      <a:pt x="14949" y="197"/>
                      <a:pt x="14787" y="198"/>
                      <a:pt x="14625" y="198"/>
                    </a:cubicBezTo>
                    <a:cubicBezTo>
                      <a:pt x="11921" y="198"/>
                      <a:pt x="9132" y="54"/>
                      <a:pt x="6371" y="54"/>
                    </a:cubicBezTo>
                    <a:cubicBezTo>
                      <a:pt x="4271" y="54"/>
                      <a:pt x="2187" y="137"/>
                      <a:pt x="167" y="430"/>
                    </a:cubicBezTo>
                    <a:cubicBezTo>
                      <a:pt x="1" y="463"/>
                      <a:pt x="1" y="696"/>
                      <a:pt x="167" y="730"/>
                    </a:cubicBezTo>
                    <a:cubicBezTo>
                      <a:pt x="2159" y="1018"/>
                      <a:pt x="4213" y="1103"/>
                      <a:pt x="6282" y="1103"/>
                    </a:cubicBezTo>
                    <a:cubicBezTo>
                      <a:pt x="9239" y="1103"/>
                      <a:pt x="12227" y="930"/>
                      <a:pt x="15111" y="930"/>
                    </a:cubicBezTo>
                    <a:cubicBezTo>
                      <a:pt x="18366" y="951"/>
                      <a:pt x="21727" y="1157"/>
                      <a:pt x="25052" y="1157"/>
                    </a:cubicBezTo>
                    <a:cubicBezTo>
                      <a:pt x="27009" y="1157"/>
                      <a:pt x="28953" y="1086"/>
                      <a:pt x="30856" y="863"/>
                    </a:cubicBezTo>
                    <a:cubicBezTo>
                      <a:pt x="31223" y="830"/>
                      <a:pt x="31223" y="329"/>
                      <a:pt x="30856" y="296"/>
                    </a:cubicBezTo>
                    <a:cubicBezTo>
                      <a:pt x="28930" y="71"/>
                      <a:pt x="26961" y="1"/>
                      <a:pt x="249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16" name="Google Shape;15616;p43"/>
              <p:cNvSpPr/>
              <p:nvPr/>
            </p:nvSpPr>
            <p:spPr>
              <a:xfrm>
                <a:off x="4485875" y="1291425"/>
                <a:ext cx="60900" cy="54500"/>
              </a:xfrm>
              <a:custGeom>
                <a:rect b="b" l="l" r="r" t="t"/>
                <a:pathLst>
                  <a:path extrusionOk="0" h="2180" w="2436">
                    <a:moveTo>
                      <a:pt x="1752" y="1"/>
                    </a:moveTo>
                    <a:cubicBezTo>
                      <a:pt x="1654" y="1"/>
                      <a:pt x="1582" y="127"/>
                      <a:pt x="1635" y="232"/>
                    </a:cubicBezTo>
                    <a:cubicBezTo>
                      <a:pt x="1835" y="632"/>
                      <a:pt x="1935" y="1599"/>
                      <a:pt x="1235" y="1599"/>
                    </a:cubicBezTo>
                    <a:cubicBezTo>
                      <a:pt x="1001" y="1599"/>
                      <a:pt x="701" y="1466"/>
                      <a:pt x="634" y="1232"/>
                    </a:cubicBezTo>
                    <a:cubicBezTo>
                      <a:pt x="511" y="924"/>
                      <a:pt x="873" y="558"/>
                      <a:pt x="1192" y="558"/>
                    </a:cubicBezTo>
                    <a:cubicBezTo>
                      <a:pt x="1218" y="558"/>
                      <a:pt x="1243" y="560"/>
                      <a:pt x="1268" y="565"/>
                    </a:cubicBezTo>
                    <a:cubicBezTo>
                      <a:pt x="1280" y="567"/>
                      <a:pt x="1291" y="568"/>
                      <a:pt x="1302" y="568"/>
                    </a:cubicBezTo>
                    <a:cubicBezTo>
                      <a:pt x="1475" y="568"/>
                      <a:pt x="1525" y="328"/>
                      <a:pt x="1368" y="265"/>
                    </a:cubicBezTo>
                    <a:cubicBezTo>
                      <a:pt x="1257" y="226"/>
                      <a:pt x="1143" y="207"/>
                      <a:pt x="1032" y="207"/>
                    </a:cubicBezTo>
                    <a:cubicBezTo>
                      <a:pt x="575" y="207"/>
                      <a:pt x="154" y="523"/>
                      <a:pt x="101" y="1032"/>
                    </a:cubicBezTo>
                    <a:cubicBezTo>
                      <a:pt x="0" y="1566"/>
                      <a:pt x="434" y="2000"/>
                      <a:pt x="934" y="2133"/>
                    </a:cubicBezTo>
                    <a:cubicBezTo>
                      <a:pt x="1035" y="2165"/>
                      <a:pt x="1137" y="2179"/>
                      <a:pt x="1238" y="2179"/>
                    </a:cubicBezTo>
                    <a:cubicBezTo>
                      <a:pt x="1669" y="2179"/>
                      <a:pt x="2073" y="1905"/>
                      <a:pt x="2235" y="1499"/>
                    </a:cubicBezTo>
                    <a:cubicBezTo>
                      <a:pt x="2436" y="966"/>
                      <a:pt x="2302" y="298"/>
                      <a:pt x="1835" y="32"/>
                    </a:cubicBezTo>
                    <a:cubicBezTo>
                      <a:pt x="1807" y="10"/>
                      <a:pt x="1778" y="1"/>
                      <a:pt x="175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17" name="Google Shape;15617;p43"/>
              <p:cNvSpPr/>
              <p:nvPr/>
            </p:nvSpPr>
            <p:spPr>
              <a:xfrm>
                <a:off x="4470875" y="1363850"/>
                <a:ext cx="59225" cy="199475"/>
              </a:xfrm>
              <a:custGeom>
                <a:rect b="b" l="l" r="r" t="t"/>
                <a:pathLst>
                  <a:path extrusionOk="0" h="7979" w="2369">
                    <a:moveTo>
                      <a:pt x="937" y="1"/>
                    </a:moveTo>
                    <a:cubicBezTo>
                      <a:pt x="764" y="1"/>
                      <a:pt x="743" y="272"/>
                      <a:pt x="901" y="303"/>
                    </a:cubicBezTo>
                    <a:cubicBezTo>
                      <a:pt x="2102" y="604"/>
                      <a:pt x="1701" y="3105"/>
                      <a:pt x="1668" y="3906"/>
                    </a:cubicBezTo>
                    <a:cubicBezTo>
                      <a:pt x="1601" y="4873"/>
                      <a:pt x="1434" y="5807"/>
                      <a:pt x="1101" y="6675"/>
                    </a:cubicBezTo>
                    <a:cubicBezTo>
                      <a:pt x="567" y="4740"/>
                      <a:pt x="400" y="2805"/>
                      <a:pt x="534" y="737"/>
                    </a:cubicBezTo>
                    <a:cubicBezTo>
                      <a:pt x="550" y="604"/>
                      <a:pt x="450" y="537"/>
                      <a:pt x="346" y="537"/>
                    </a:cubicBezTo>
                    <a:cubicBezTo>
                      <a:pt x="242" y="537"/>
                      <a:pt x="133" y="604"/>
                      <a:pt x="133" y="737"/>
                    </a:cubicBezTo>
                    <a:cubicBezTo>
                      <a:pt x="0" y="3072"/>
                      <a:pt x="234" y="5440"/>
                      <a:pt x="701" y="7742"/>
                    </a:cubicBezTo>
                    <a:cubicBezTo>
                      <a:pt x="738" y="7892"/>
                      <a:pt x="891" y="7979"/>
                      <a:pt x="1042" y="7979"/>
                    </a:cubicBezTo>
                    <a:cubicBezTo>
                      <a:pt x="1160" y="7979"/>
                      <a:pt x="1276" y="7926"/>
                      <a:pt x="1334" y="7809"/>
                    </a:cubicBezTo>
                    <a:cubicBezTo>
                      <a:pt x="2202" y="6141"/>
                      <a:pt x="2368" y="4273"/>
                      <a:pt x="2335" y="2405"/>
                    </a:cubicBezTo>
                    <a:cubicBezTo>
                      <a:pt x="2302" y="1304"/>
                      <a:pt x="2235" y="170"/>
                      <a:pt x="967" y="3"/>
                    </a:cubicBezTo>
                    <a:cubicBezTo>
                      <a:pt x="957" y="1"/>
                      <a:pt x="947" y="1"/>
                      <a:pt x="9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18" name="Google Shape;15618;p43"/>
              <p:cNvSpPr/>
              <p:nvPr/>
            </p:nvSpPr>
            <p:spPr>
              <a:xfrm>
                <a:off x="4494225" y="2400500"/>
                <a:ext cx="728875" cy="55125"/>
              </a:xfrm>
              <a:custGeom>
                <a:rect b="b" l="l" r="r" t="t"/>
                <a:pathLst>
                  <a:path extrusionOk="0" h="2205" w="29155">
                    <a:moveTo>
                      <a:pt x="167" y="0"/>
                    </a:moveTo>
                    <a:cubicBezTo>
                      <a:pt x="0" y="0"/>
                      <a:pt x="0" y="234"/>
                      <a:pt x="133" y="300"/>
                    </a:cubicBezTo>
                    <a:cubicBezTo>
                      <a:pt x="4703" y="1802"/>
                      <a:pt x="9707" y="2202"/>
                      <a:pt x="14510" y="2202"/>
                    </a:cubicBezTo>
                    <a:cubicBezTo>
                      <a:pt x="14758" y="2204"/>
                      <a:pt x="15006" y="2204"/>
                      <a:pt x="15255" y="2204"/>
                    </a:cubicBezTo>
                    <a:cubicBezTo>
                      <a:pt x="19832" y="2204"/>
                      <a:pt x="24586" y="1893"/>
                      <a:pt x="28921" y="501"/>
                    </a:cubicBezTo>
                    <a:cubicBezTo>
                      <a:pt x="29154" y="434"/>
                      <a:pt x="29121" y="67"/>
                      <a:pt x="28887" y="67"/>
                    </a:cubicBezTo>
                    <a:cubicBezTo>
                      <a:pt x="24084" y="467"/>
                      <a:pt x="19347" y="1201"/>
                      <a:pt x="14510" y="1201"/>
                    </a:cubicBezTo>
                    <a:cubicBezTo>
                      <a:pt x="9707" y="1201"/>
                      <a:pt x="4970" y="467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19" name="Google Shape;15619;p43"/>
              <p:cNvSpPr/>
              <p:nvPr/>
            </p:nvSpPr>
            <p:spPr>
              <a:xfrm>
                <a:off x="5262250" y="2387150"/>
                <a:ext cx="15875" cy="12525"/>
              </a:xfrm>
              <a:custGeom>
                <a:rect b="b" l="l" r="r" t="t"/>
                <a:pathLst>
                  <a:path extrusionOk="0" h="501" w="635">
                    <a:moveTo>
                      <a:pt x="335" y="1"/>
                    </a:moveTo>
                    <a:cubicBezTo>
                      <a:pt x="268" y="1"/>
                      <a:pt x="234" y="34"/>
                      <a:pt x="201" y="34"/>
                    </a:cubicBezTo>
                    <a:cubicBezTo>
                      <a:pt x="1" y="101"/>
                      <a:pt x="1" y="367"/>
                      <a:pt x="201" y="468"/>
                    </a:cubicBezTo>
                    <a:cubicBezTo>
                      <a:pt x="234" y="468"/>
                      <a:pt x="268" y="468"/>
                      <a:pt x="335" y="501"/>
                    </a:cubicBezTo>
                    <a:cubicBezTo>
                      <a:pt x="468" y="501"/>
                      <a:pt x="601" y="468"/>
                      <a:pt x="635" y="301"/>
                    </a:cubicBezTo>
                    <a:cubicBezTo>
                      <a:pt x="635" y="267"/>
                      <a:pt x="635" y="234"/>
                      <a:pt x="635" y="167"/>
                    </a:cubicBezTo>
                    <a:cubicBezTo>
                      <a:pt x="601" y="34"/>
                      <a:pt x="468" y="1"/>
                      <a:pt x="3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20" name="Google Shape;15620;p43"/>
              <p:cNvSpPr/>
              <p:nvPr/>
            </p:nvSpPr>
            <p:spPr>
              <a:xfrm>
                <a:off x="4475875" y="1608800"/>
                <a:ext cx="79575" cy="674950"/>
              </a:xfrm>
              <a:custGeom>
                <a:rect b="b" l="l" r="r" t="t"/>
                <a:pathLst>
                  <a:path extrusionOk="0" h="26998" w="3183">
                    <a:moveTo>
                      <a:pt x="2865" y="1"/>
                    </a:moveTo>
                    <a:cubicBezTo>
                      <a:pt x="2843" y="1"/>
                      <a:pt x="2822" y="4"/>
                      <a:pt x="2802" y="12"/>
                    </a:cubicBezTo>
                    <a:cubicBezTo>
                      <a:pt x="1501" y="646"/>
                      <a:pt x="1101" y="2014"/>
                      <a:pt x="901" y="3348"/>
                    </a:cubicBezTo>
                    <a:cubicBezTo>
                      <a:pt x="567" y="5750"/>
                      <a:pt x="501" y="8218"/>
                      <a:pt x="400" y="10620"/>
                    </a:cubicBezTo>
                    <a:cubicBezTo>
                      <a:pt x="200" y="15890"/>
                      <a:pt x="0" y="21594"/>
                      <a:pt x="1001" y="26765"/>
                    </a:cubicBezTo>
                    <a:cubicBezTo>
                      <a:pt x="1030" y="26927"/>
                      <a:pt x="1151" y="26998"/>
                      <a:pt x="1276" y="26998"/>
                    </a:cubicBezTo>
                    <a:cubicBezTo>
                      <a:pt x="1435" y="26998"/>
                      <a:pt x="1601" y="26884"/>
                      <a:pt x="1601" y="26698"/>
                    </a:cubicBezTo>
                    <a:cubicBezTo>
                      <a:pt x="1668" y="22161"/>
                      <a:pt x="1101" y="17592"/>
                      <a:pt x="1134" y="13055"/>
                    </a:cubicBezTo>
                    <a:cubicBezTo>
                      <a:pt x="1134" y="10920"/>
                      <a:pt x="1168" y="8752"/>
                      <a:pt x="1268" y="6617"/>
                    </a:cubicBezTo>
                    <a:cubicBezTo>
                      <a:pt x="1401" y="4382"/>
                      <a:pt x="1234" y="1947"/>
                      <a:pt x="3036" y="312"/>
                    </a:cubicBezTo>
                    <a:cubicBezTo>
                      <a:pt x="3182" y="195"/>
                      <a:pt x="3020" y="1"/>
                      <a:pt x="286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21" name="Google Shape;15621;p43"/>
              <p:cNvSpPr/>
              <p:nvPr/>
            </p:nvSpPr>
            <p:spPr>
              <a:xfrm>
                <a:off x="4517150" y="1591725"/>
                <a:ext cx="152225" cy="770950"/>
              </a:xfrm>
              <a:custGeom>
                <a:rect b="b" l="l" r="r" t="t"/>
                <a:pathLst>
                  <a:path extrusionOk="0" h="30838" w="6089">
                    <a:moveTo>
                      <a:pt x="2538" y="0"/>
                    </a:moveTo>
                    <a:cubicBezTo>
                      <a:pt x="2332" y="0"/>
                      <a:pt x="2114" y="20"/>
                      <a:pt x="1885" y="61"/>
                    </a:cubicBezTo>
                    <a:cubicBezTo>
                      <a:pt x="1652" y="128"/>
                      <a:pt x="1718" y="462"/>
                      <a:pt x="1918" y="462"/>
                    </a:cubicBezTo>
                    <a:cubicBezTo>
                      <a:pt x="1959" y="461"/>
                      <a:pt x="1999" y="460"/>
                      <a:pt x="2039" y="460"/>
                    </a:cubicBezTo>
                    <a:cubicBezTo>
                      <a:pt x="5844" y="460"/>
                      <a:pt x="5320" y="5158"/>
                      <a:pt x="5221" y="7700"/>
                    </a:cubicBezTo>
                    <a:cubicBezTo>
                      <a:pt x="5154" y="10269"/>
                      <a:pt x="5054" y="12837"/>
                      <a:pt x="4987" y="15406"/>
                    </a:cubicBezTo>
                    <a:cubicBezTo>
                      <a:pt x="4921" y="17808"/>
                      <a:pt x="4854" y="20243"/>
                      <a:pt x="4820" y="22678"/>
                    </a:cubicBezTo>
                    <a:cubicBezTo>
                      <a:pt x="4787" y="23812"/>
                      <a:pt x="4787" y="24979"/>
                      <a:pt x="4720" y="26113"/>
                    </a:cubicBezTo>
                    <a:cubicBezTo>
                      <a:pt x="4687" y="26681"/>
                      <a:pt x="4654" y="27281"/>
                      <a:pt x="4520" y="27848"/>
                    </a:cubicBezTo>
                    <a:cubicBezTo>
                      <a:pt x="4420" y="28415"/>
                      <a:pt x="4120" y="28915"/>
                      <a:pt x="3686" y="29249"/>
                    </a:cubicBezTo>
                    <a:cubicBezTo>
                      <a:pt x="3380" y="29708"/>
                      <a:pt x="3028" y="29935"/>
                      <a:pt x="2632" y="29935"/>
                    </a:cubicBezTo>
                    <a:cubicBezTo>
                      <a:pt x="2078" y="29935"/>
                      <a:pt x="1437" y="29491"/>
                      <a:pt x="718" y="28615"/>
                    </a:cubicBezTo>
                    <a:cubicBezTo>
                      <a:pt x="683" y="28511"/>
                      <a:pt x="576" y="28452"/>
                      <a:pt x="477" y="28452"/>
                    </a:cubicBezTo>
                    <a:cubicBezTo>
                      <a:pt x="385" y="28452"/>
                      <a:pt x="300" y="28503"/>
                      <a:pt x="284" y="28615"/>
                    </a:cubicBezTo>
                    <a:cubicBezTo>
                      <a:pt x="1" y="30075"/>
                      <a:pt x="1126" y="30838"/>
                      <a:pt x="2341" y="30838"/>
                    </a:cubicBezTo>
                    <a:cubicBezTo>
                      <a:pt x="2986" y="30838"/>
                      <a:pt x="3656" y="30623"/>
                      <a:pt x="4153" y="30183"/>
                    </a:cubicBezTo>
                    <a:cubicBezTo>
                      <a:pt x="5087" y="29416"/>
                      <a:pt x="5421" y="28215"/>
                      <a:pt x="5588" y="27047"/>
                    </a:cubicBezTo>
                    <a:cubicBezTo>
                      <a:pt x="5855" y="24679"/>
                      <a:pt x="5754" y="22211"/>
                      <a:pt x="5788" y="19842"/>
                    </a:cubicBezTo>
                    <a:cubicBezTo>
                      <a:pt x="5921" y="15039"/>
                      <a:pt x="6088" y="10235"/>
                      <a:pt x="6021" y="5432"/>
                    </a:cubicBezTo>
                    <a:cubicBezTo>
                      <a:pt x="5990" y="3175"/>
                      <a:pt x="5157" y="0"/>
                      <a:pt x="253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22" name="Google Shape;15622;p43"/>
              <p:cNvSpPr/>
              <p:nvPr/>
            </p:nvSpPr>
            <p:spPr>
              <a:xfrm>
                <a:off x="4703525" y="1619025"/>
                <a:ext cx="104775" cy="719575"/>
              </a:xfrm>
              <a:custGeom>
                <a:rect b="b" l="l" r="r" t="t"/>
                <a:pathLst>
                  <a:path extrusionOk="0" h="28783" w="4191">
                    <a:moveTo>
                      <a:pt x="3172" y="1"/>
                    </a:moveTo>
                    <a:cubicBezTo>
                      <a:pt x="3160" y="1"/>
                      <a:pt x="3148" y="2"/>
                      <a:pt x="3136" y="4"/>
                    </a:cubicBezTo>
                    <a:cubicBezTo>
                      <a:pt x="668" y="337"/>
                      <a:pt x="401" y="2972"/>
                      <a:pt x="334" y="5007"/>
                    </a:cubicBezTo>
                    <a:cubicBezTo>
                      <a:pt x="201" y="8910"/>
                      <a:pt x="234" y="12846"/>
                      <a:pt x="234" y="16782"/>
                    </a:cubicBezTo>
                    <a:cubicBezTo>
                      <a:pt x="234" y="18684"/>
                      <a:pt x="201" y="20585"/>
                      <a:pt x="201" y="22486"/>
                    </a:cubicBezTo>
                    <a:cubicBezTo>
                      <a:pt x="201" y="23854"/>
                      <a:pt x="1" y="25388"/>
                      <a:pt x="401" y="26723"/>
                    </a:cubicBezTo>
                    <a:cubicBezTo>
                      <a:pt x="748" y="27863"/>
                      <a:pt x="1685" y="28782"/>
                      <a:pt x="2759" y="28782"/>
                    </a:cubicBezTo>
                    <a:cubicBezTo>
                      <a:pt x="3130" y="28782"/>
                      <a:pt x="3518" y="28672"/>
                      <a:pt x="3903" y="28424"/>
                    </a:cubicBezTo>
                    <a:cubicBezTo>
                      <a:pt x="4191" y="28223"/>
                      <a:pt x="4008" y="27823"/>
                      <a:pt x="3717" y="27823"/>
                    </a:cubicBezTo>
                    <a:cubicBezTo>
                      <a:pt x="3670" y="27823"/>
                      <a:pt x="3621" y="27834"/>
                      <a:pt x="3570" y="27857"/>
                    </a:cubicBezTo>
                    <a:cubicBezTo>
                      <a:pt x="3242" y="28004"/>
                      <a:pt x="2954" y="28071"/>
                      <a:pt x="2701" y="28071"/>
                    </a:cubicBezTo>
                    <a:cubicBezTo>
                      <a:pt x="428" y="28071"/>
                      <a:pt x="968" y="22663"/>
                      <a:pt x="968" y="21252"/>
                    </a:cubicBezTo>
                    <a:cubicBezTo>
                      <a:pt x="1001" y="19084"/>
                      <a:pt x="1001" y="16916"/>
                      <a:pt x="1001" y="14747"/>
                    </a:cubicBezTo>
                    <a:cubicBezTo>
                      <a:pt x="1001" y="12579"/>
                      <a:pt x="1001" y="10411"/>
                      <a:pt x="1001" y="8243"/>
                    </a:cubicBezTo>
                    <a:cubicBezTo>
                      <a:pt x="1001" y="5674"/>
                      <a:pt x="167" y="1538"/>
                      <a:pt x="3236" y="337"/>
                    </a:cubicBezTo>
                    <a:cubicBezTo>
                      <a:pt x="3426" y="274"/>
                      <a:pt x="3376" y="1"/>
                      <a:pt x="317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23" name="Google Shape;15623;p43"/>
              <p:cNvSpPr/>
              <p:nvPr/>
            </p:nvSpPr>
            <p:spPr>
              <a:xfrm>
                <a:off x="4801100" y="1614100"/>
                <a:ext cx="102600" cy="719175"/>
              </a:xfrm>
              <a:custGeom>
                <a:rect b="b" l="l" r="r" t="t"/>
                <a:pathLst>
                  <a:path extrusionOk="0" h="28767" w="4104">
                    <a:moveTo>
                      <a:pt x="267" y="0"/>
                    </a:moveTo>
                    <a:cubicBezTo>
                      <a:pt x="67" y="0"/>
                      <a:pt x="0" y="367"/>
                      <a:pt x="234" y="401"/>
                    </a:cubicBezTo>
                    <a:cubicBezTo>
                      <a:pt x="3436" y="1001"/>
                      <a:pt x="3003" y="4837"/>
                      <a:pt x="2936" y="7272"/>
                    </a:cubicBezTo>
                    <a:cubicBezTo>
                      <a:pt x="2869" y="9607"/>
                      <a:pt x="2802" y="11976"/>
                      <a:pt x="2736" y="14311"/>
                    </a:cubicBezTo>
                    <a:cubicBezTo>
                      <a:pt x="2702" y="16512"/>
                      <a:pt x="2636" y="18714"/>
                      <a:pt x="2569" y="20915"/>
                    </a:cubicBezTo>
                    <a:cubicBezTo>
                      <a:pt x="2536" y="22783"/>
                      <a:pt x="3236" y="27020"/>
                      <a:pt x="1235" y="28087"/>
                    </a:cubicBezTo>
                    <a:cubicBezTo>
                      <a:pt x="897" y="28271"/>
                      <a:pt x="1068" y="28766"/>
                      <a:pt x="1409" y="28766"/>
                    </a:cubicBezTo>
                    <a:cubicBezTo>
                      <a:pt x="1439" y="28766"/>
                      <a:pt x="1470" y="28762"/>
                      <a:pt x="1502" y="28754"/>
                    </a:cubicBezTo>
                    <a:cubicBezTo>
                      <a:pt x="3303" y="28254"/>
                      <a:pt x="3269" y="26152"/>
                      <a:pt x="3303" y="24618"/>
                    </a:cubicBezTo>
                    <a:cubicBezTo>
                      <a:pt x="3403" y="20915"/>
                      <a:pt x="3436" y="17179"/>
                      <a:pt x="3503" y="13477"/>
                    </a:cubicBezTo>
                    <a:cubicBezTo>
                      <a:pt x="3570" y="10241"/>
                      <a:pt x="4103" y="6672"/>
                      <a:pt x="3603" y="3470"/>
                    </a:cubicBezTo>
                    <a:cubicBezTo>
                      <a:pt x="3336" y="1635"/>
                      <a:pt x="2302" y="0"/>
                      <a:pt x="2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24" name="Google Shape;15624;p43"/>
              <p:cNvSpPr/>
              <p:nvPr/>
            </p:nvSpPr>
            <p:spPr>
              <a:xfrm>
                <a:off x="4928300" y="1594275"/>
                <a:ext cx="177200" cy="737275"/>
              </a:xfrm>
              <a:custGeom>
                <a:rect b="b" l="l" r="r" t="t"/>
                <a:pathLst>
                  <a:path extrusionOk="0" h="29491" w="7088">
                    <a:moveTo>
                      <a:pt x="3888" y="0"/>
                    </a:moveTo>
                    <a:cubicBezTo>
                      <a:pt x="2638" y="0"/>
                      <a:pt x="1414" y="868"/>
                      <a:pt x="1150" y="2328"/>
                    </a:cubicBezTo>
                    <a:cubicBezTo>
                      <a:pt x="1111" y="2485"/>
                      <a:pt x="1234" y="2585"/>
                      <a:pt x="1356" y="2585"/>
                    </a:cubicBezTo>
                    <a:cubicBezTo>
                      <a:pt x="1440" y="2585"/>
                      <a:pt x="1523" y="2537"/>
                      <a:pt x="1551" y="2428"/>
                    </a:cubicBezTo>
                    <a:cubicBezTo>
                      <a:pt x="1918" y="1403"/>
                      <a:pt x="2812" y="771"/>
                      <a:pt x="3706" y="771"/>
                    </a:cubicBezTo>
                    <a:cubicBezTo>
                      <a:pt x="4355" y="771"/>
                      <a:pt x="5005" y="1104"/>
                      <a:pt x="5453" y="1861"/>
                    </a:cubicBezTo>
                    <a:cubicBezTo>
                      <a:pt x="5854" y="2495"/>
                      <a:pt x="5920" y="3062"/>
                      <a:pt x="5987" y="3796"/>
                    </a:cubicBezTo>
                    <a:cubicBezTo>
                      <a:pt x="6054" y="4863"/>
                      <a:pt x="5987" y="5964"/>
                      <a:pt x="5987" y="7065"/>
                    </a:cubicBezTo>
                    <a:cubicBezTo>
                      <a:pt x="5987" y="9600"/>
                      <a:pt x="5987" y="12135"/>
                      <a:pt x="5887" y="14703"/>
                    </a:cubicBezTo>
                    <a:cubicBezTo>
                      <a:pt x="5787" y="17105"/>
                      <a:pt x="5620" y="19507"/>
                      <a:pt x="5387" y="21875"/>
                    </a:cubicBezTo>
                    <a:cubicBezTo>
                      <a:pt x="5220" y="23310"/>
                      <a:pt x="5053" y="24744"/>
                      <a:pt x="4786" y="26145"/>
                    </a:cubicBezTo>
                    <a:cubicBezTo>
                      <a:pt x="4719" y="26445"/>
                      <a:pt x="4686" y="26912"/>
                      <a:pt x="4519" y="27179"/>
                    </a:cubicBezTo>
                    <a:cubicBezTo>
                      <a:pt x="3912" y="28250"/>
                      <a:pt x="3340" y="28633"/>
                      <a:pt x="2822" y="28633"/>
                    </a:cubicBezTo>
                    <a:cubicBezTo>
                      <a:pt x="1888" y="28633"/>
                      <a:pt x="1134" y="27387"/>
                      <a:pt x="683" y="26679"/>
                    </a:cubicBezTo>
                    <a:cubicBezTo>
                      <a:pt x="612" y="26566"/>
                      <a:pt x="515" y="26519"/>
                      <a:pt x="420" y="26519"/>
                    </a:cubicBezTo>
                    <a:cubicBezTo>
                      <a:pt x="206" y="26519"/>
                      <a:pt x="1" y="26758"/>
                      <a:pt x="116" y="27012"/>
                    </a:cubicBezTo>
                    <a:cubicBezTo>
                      <a:pt x="793" y="28346"/>
                      <a:pt x="2026" y="29490"/>
                      <a:pt x="3193" y="29490"/>
                    </a:cubicBezTo>
                    <a:cubicBezTo>
                      <a:pt x="3923" y="29490"/>
                      <a:pt x="4627" y="29042"/>
                      <a:pt x="5153" y="27913"/>
                    </a:cubicBezTo>
                    <a:cubicBezTo>
                      <a:pt x="5987" y="26178"/>
                      <a:pt x="6020" y="23810"/>
                      <a:pt x="6221" y="21875"/>
                    </a:cubicBezTo>
                    <a:cubicBezTo>
                      <a:pt x="6521" y="19240"/>
                      <a:pt x="6654" y="16571"/>
                      <a:pt x="6754" y="13869"/>
                    </a:cubicBezTo>
                    <a:cubicBezTo>
                      <a:pt x="6821" y="11334"/>
                      <a:pt x="6821" y="8799"/>
                      <a:pt x="6821" y="6264"/>
                    </a:cubicBezTo>
                    <a:cubicBezTo>
                      <a:pt x="6854" y="4629"/>
                      <a:pt x="7088" y="2561"/>
                      <a:pt x="6087" y="1160"/>
                    </a:cubicBezTo>
                    <a:cubicBezTo>
                      <a:pt x="5511" y="362"/>
                      <a:pt x="4694" y="0"/>
                      <a:pt x="388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25" name="Google Shape;15625;p43"/>
              <p:cNvSpPr/>
              <p:nvPr/>
            </p:nvSpPr>
            <p:spPr>
              <a:xfrm>
                <a:off x="4929525" y="1702700"/>
                <a:ext cx="34225" cy="508625"/>
              </a:xfrm>
              <a:custGeom>
                <a:rect b="b" l="l" r="r" t="t"/>
                <a:pathLst>
                  <a:path extrusionOk="0" h="20345" w="1369">
                    <a:moveTo>
                      <a:pt x="1151" y="1"/>
                    </a:moveTo>
                    <a:cubicBezTo>
                      <a:pt x="1093" y="1"/>
                      <a:pt x="1035" y="42"/>
                      <a:pt x="1035" y="126"/>
                    </a:cubicBezTo>
                    <a:cubicBezTo>
                      <a:pt x="734" y="3428"/>
                      <a:pt x="634" y="6730"/>
                      <a:pt x="467" y="10066"/>
                    </a:cubicBezTo>
                    <a:cubicBezTo>
                      <a:pt x="334" y="13335"/>
                      <a:pt x="0" y="16738"/>
                      <a:pt x="167" y="20007"/>
                    </a:cubicBezTo>
                    <a:cubicBezTo>
                      <a:pt x="184" y="20236"/>
                      <a:pt x="337" y="20344"/>
                      <a:pt x="492" y="20344"/>
                    </a:cubicBezTo>
                    <a:cubicBezTo>
                      <a:pt x="653" y="20344"/>
                      <a:pt x="817" y="20227"/>
                      <a:pt x="834" y="20007"/>
                    </a:cubicBezTo>
                    <a:cubicBezTo>
                      <a:pt x="1235" y="16738"/>
                      <a:pt x="1135" y="13369"/>
                      <a:pt x="1201" y="10066"/>
                    </a:cubicBezTo>
                    <a:cubicBezTo>
                      <a:pt x="1268" y="6764"/>
                      <a:pt x="1368" y="3428"/>
                      <a:pt x="1268" y="126"/>
                    </a:cubicBezTo>
                    <a:cubicBezTo>
                      <a:pt x="1268" y="42"/>
                      <a:pt x="1210" y="1"/>
                      <a:pt x="115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26" name="Google Shape;15626;p43"/>
              <p:cNvSpPr/>
              <p:nvPr/>
            </p:nvSpPr>
            <p:spPr>
              <a:xfrm>
                <a:off x="5093800" y="1597850"/>
                <a:ext cx="181825" cy="707850"/>
              </a:xfrm>
              <a:custGeom>
                <a:rect b="b" l="l" r="r" t="t"/>
                <a:pathLst>
                  <a:path extrusionOk="0" h="28314" w="7273">
                    <a:moveTo>
                      <a:pt x="4747" y="1"/>
                    </a:moveTo>
                    <a:cubicBezTo>
                      <a:pt x="2538" y="1"/>
                      <a:pt x="1526" y="2280"/>
                      <a:pt x="1335" y="4286"/>
                    </a:cubicBezTo>
                    <a:cubicBezTo>
                      <a:pt x="868" y="8589"/>
                      <a:pt x="1102" y="12993"/>
                      <a:pt x="1002" y="17296"/>
                    </a:cubicBezTo>
                    <a:cubicBezTo>
                      <a:pt x="935" y="20198"/>
                      <a:pt x="1" y="24601"/>
                      <a:pt x="1969" y="27069"/>
                    </a:cubicBezTo>
                    <a:cubicBezTo>
                      <a:pt x="2592" y="27853"/>
                      <a:pt x="3529" y="28313"/>
                      <a:pt x="4430" y="28313"/>
                    </a:cubicBezTo>
                    <a:cubicBezTo>
                      <a:pt x="5216" y="28313"/>
                      <a:pt x="5975" y="27962"/>
                      <a:pt x="6472" y="27169"/>
                    </a:cubicBezTo>
                    <a:cubicBezTo>
                      <a:pt x="6624" y="26916"/>
                      <a:pt x="6392" y="26644"/>
                      <a:pt x="6169" y="26644"/>
                    </a:cubicBezTo>
                    <a:cubicBezTo>
                      <a:pt x="6098" y="26644"/>
                      <a:pt x="6028" y="26671"/>
                      <a:pt x="5972" y="26736"/>
                    </a:cubicBezTo>
                    <a:cubicBezTo>
                      <a:pt x="5514" y="27204"/>
                      <a:pt x="4997" y="27403"/>
                      <a:pt x="4488" y="27403"/>
                    </a:cubicBezTo>
                    <a:cubicBezTo>
                      <a:pt x="3366" y="27403"/>
                      <a:pt x="2280" y="26438"/>
                      <a:pt x="1936" y="25268"/>
                    </a:cubicBezTo>
                    <a:cubicBezTo>
                      <a:pt x="1535" y="23900"/>
                      <a:pt x="1702" y="22399"/>
                      <a:pt x="1735" y="20998"/>
                    </a:cubicBezTo>
                    <a:cubicBezTo>
                      <a:pt x="1769" y="18663"/>
                      <a:pt x="1802" y="16362"/>
                      <a:pt x="1869" y="14027"/>
                    </a:cubicBezTo>
                    <a:cubicBezTo>
                      <a:pt x="1902" y="11825"/>
                      <a:pt x="1936" y="9623"/>
                      <a:pt x="1969" y="7422"/>
                    </a:cubicBezTo>
                    <a:cubicBezTo>
                      <a:pt x="2002" y="5020"/>
                      <a:pt x="1735" y="1418"/>
                      <a:pt x="4437" y="484"/>
                    </a:cubicBezTo>
                    <a:cubicBezTo>
                      <a:pt x="6339" y="1851"/>
                      <a:pt x="5672" y="6021"/>
                      <a:pt x="5772" y="7989"/>
                    </a:cubicBezTo>
                    <a:cubicBezTo>
                      <a:pt x="5838" y="9890"/>
                      <a:pt x="5938" y="11792"/>
                      <a:pt x="5938" y="13693"/>
                    </a:cubicBezTo>
                    <a:cubicBezTo>
                      <a:pt x="5972" y="17429"/>
                      <a:pt x="5672" y="21399"/>
                      <a:pt x="6205" y="25101"/>
                    </a:cubicBezTo>
                    <a:cubicBezTo>
                      <a:pt x="6219" y="25241"/>
                      <a:pt x="6304" y="25299"/>
                      <a:pt x="6400" y="25299"/>
                    </a:cubicBezTo>
                    <a:cubicBezTo>
                      <a:pt x="6532" y="25299"/>
                      <a:pt x="6686" y="25189"/>
                      <a:pt x="6706" y="25035"/>
                    </a:cubicBezTo>
                    <a:cubicBezTo>
                      <a:pt x="7273" y="19864"/>
                      <a:pt x="6405" y="14427"/>
                      <a:pt x="6505" y="9223"/>
                    </a:cubicBezTo>
                    <a:cubicBezTo>
                      <a:pt x="6539" y="6922"/>
                      <a:pt x="6906" y="4153"/>
                      <a:pt x="6372" y="1918"/>
                    </a:cubicBezTo>
                    <a:cubicBezTo>
                      <a:pt x="6172" y="1117"/>
                      <a:pt x="5838" y="517"/>
                      <a:pt x="5238" y="283"/>
                    </a:cubicBezTo>
                    <a:cubicBezTo>
                      <a:pt x="5271" y="183"/>
                      <a:pt x="5205" y="17"/>
                      <a:pt x="5071" y="17"/>
                    </a:cubicBezTo>
                    <a:cubicBezTo>
                      <a:pt x="4960" y="6"/>
                      <a:pt x="4853" y="1"/>
                      <a:pt x="474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27" name="Google Shape;15627;p43"/>
              <p:cNvSpPr/>
              <p:nvPr/>
            </p:nvSpPr>
            <p:spPr>
              <a:xfrm>
                <a:off x="4664775" y="1323050"/>
                <a:ext cx="39625" cy="27425"/>
              </a:xfrm>
              <a:custGeom>
                <a:rect b="b" l="l" r="r" t="t"/>
                <a:pathLst>
                  <a:path extrusionOk="0" h="1097" w="1585">
                    <a:moveTo>
                      <a:pt x="795" y="1"/>
                    </a:moveTo>
                    <a:cubicBezTo>
                      <a:pt x="654" y="1"/>
                      <a:pt x="514" y="36"/>
                      <a:pt x="383" y="101"/>
                    </a:cubicBezTo>
                    <a:cubicBezTo>
                      <a:pt x="1" y="292"/>
                      <a:pt x="136" y="939"/>
                      <a:pt x="526" y="939"/>
                    </a:cubicBezTo>
                    <a:cubicBezTo>
                      <a:pt x="545" y="939"/>
                      <a:pt x="564" y="938"/>
                      <a:pt x="583" y="935"/>
                    </a:cubicBezTo>
                    <a:cubicBezTo>
                      <a:pt x="683" y="935"/>
                      <a:pt x="717" y="968"/>
                      <a:pt x="817" y="1035"/>
                    </a:cubicBezTo>
                    <a:cubicBezTo>
                      <a:pt x="881" y="1078"/>
                      <a:pt x="957" y="1097"/>
                      <a:pt x="1033" y="1097"/>
                    </a:cubicBezTo>
                    <a:cubicBezTo>
                      <a:pt x="1194" y="1097"/>
                      <a:pt x="1360" y="1014"/>
                      <a:pt x="1451" y="901"/>
                    </a:cubicBezTo>
                    <a:cubicBezTo>
                      <a:pt x="1584" y="701"/>
                      <a:pt x="1584" y="434"/>
                      <a:pt x="1417" y="268"/>
                    </a:cubicBezTo>
                    <a:cubicBezTo>
                      <a:pt x="1234" y="85"/>
                      <a:pt x="1015" y="1"/>
                      <a:pt x="79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28" name="Google Shape;15628;p43"/>
              <p:cNvSpPr/>
              <p:nvPr/>
            </p:nvSpPr>
            <p:spPr>
              <a:xfrm>
                <a:off x="4618475" y="1363925"/>
                <a:ext cx="23375" cy="23775"/>
              </a:xfrm>
              <a:custGeom>
                <a:rect b="b" l="l" r="r" t="t"/>
                <a:pathLst>
                  <a:path extrusionOk="0" h="951" w="935">
                    <a:moveTo>
                      <a:pt x="467" y="0"/>
                    </a:moveTo>
                    <a:cubicBezTo>
                      <a:pt x="200" y="0"/>
                      <a:pt x="0" y="267"/>
                      <a:pt x="67" y="534"/>
                    </a:cubicBezTo>
                    <a:cubicBezTo>
                      <a:pt x="100" y="701"/>
                      <a:pt x="167" y="801"/>
                      <a:pt x="300" y="901"/>
                    </a:cubicBezTo>
                    <a:cubicBezTo>
                      <a:pt x="351" y="934"/>
                      <a:pt x="409" y="951"/>
                      <a:pt x="467" y="951"/>
                    </a:cubicBezTo>
                    <a:cubicBezTo>
                      <a:pt x="526" y="951"/>
                      <a:pt x="584" y="934"/>
                      <a:pt x="634" y="901"/>
                    </a:cubicBezTo>
                    <a:cubicBezTo>
                      <a:pt x="767" y="801"/>
                      <a:pt x="834" y="701"/>
                      <a:pt x="868" y="534"/>
                    </a:cubicBezTo>
                    <a:cubicBezTo>
                      <a:pt x="934" y="267"/>
                      <a:pt x="734" y="0"/>
                      <a:pt x="4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29" name="Google Shape;15629;p43"/>
              <p:cNvSpPr/>
              <p:nvPr/>
            </p:nvSpPr>
            <p:spPr>
              <a:xfrm>
                <a:off x="4635150" y="1483950"/>
                <a:ext cx="30050" cy="26000"/>
              </a:xfrm>
              <a:custGeom>
                <a:rect b="b" l="l" r="r" t="t"/>
                <a:pathLst>
                  <a:path extrusionOk="0" h="1040" w="1202">
                    <a:moveTo>
                      <a:pt x="742" y="0"/>
                    </a:moveTo>
                    <a:cubicBezTo>
                      <a:pt x="728" y="0"/>
                      <a:pt x="715" y="1"/>
                      <a:pt x="701" y="3"/>
                    </a:cubicBezTo>
                    <a:lnTo>
                      <a:pt x="634" y="3"/>
                    </a:lnTo>
                    <a:cubicBezTo>
                      <a:pt x="0" y="103"/>
                      <a:pt x="0" y="937"/>
                      <a:pt x="634" y="1037"/>
                    </a:cubicBezTo>
                    <a:lnTo>
                      <a:pt x="701" y="1037"/>
                    </a:lnTo>
                    <a:cubicBezTo>
                      <a:pt x="715" y="1038"/>
                      <a:pt x="728" y="1039"/>
                      <a:pt x="742" y="1039"/>
                    </a:cubicBezTo>
                    <a:cubicBezTo>
                      <a:pt x="991" y="1039"/>
                      <a:pt x="1201" y="756"/>
                      <a:pt x="1201" y="503"/>
                    </a:cubicBezTo>
                    <a:cubicBezTo>
                      <a:pt x="1201" y="282"/>
                      <a:pt x="991" y="0"/>
                      <a:pt x="7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30" name="Google Shape;15630;p43"/>
              <p:cNvSpPr/>
              <p:nvPr/>
            </p:nvSpPr>
            <p:spPr>
              <a:xfrm>
                <a:off x="5034600" y="1383050"/>
                <a:ext cx="33350" cy="31575"/>
              </a:xfrm>
              <a:custGeom>
                <a:rect b="b" l="l" r="r" t="t"/>
                <a:pathLst>
                  <a:path extrusionOk="0" h="1263" w="1334">
                    <a:moveTo>
                      <a:pt x="743" y="0"/>
                    </a:moveTo>
                    <a:cubicBezTo>
                      <a:pt x="729" y="0"/>
                      <a:pt x="715" y="1"/>
                      <a:pt x="701" y="2"/>
                    </a:cubicBezTo>
                    <a:lnTo>
                      <a:pt x="668" y="2"/>
                    </a:lnTo>
                    <a:cubicBezTo>
                      <a:pt x="401" y="36"/>
                      <a:pt x="201" y="169"/>
                      <a:pt x="101" y="403"/>
                    </a:cubicBezTo>
                    <a:cubicBezTo>
                      <a:pt x="0" y="636"/>
                      <a:pt x="34" y="903"/>
                      <a:pt x="201" y="1070"/>
                    </a:cubicBezTo>
                    <a:cubicBezTo>
                      <a:pt x="324" y="1194"/>
                      <a:pt x="485" y="1262"/>
                      <a:pt x="655" y="1262"/>
                    </a:cubicBezTo>
                    <a:cubicBezTo>
                      <a:pt x="714" y="1262"/>
                      <a:pt x="774" y="1254"/>
                      <a:pt x="834" y="1237"/>
                    </a:cubicBezTo>
                    <a:cubicBezTo>
                      <a:pt x="1101" y="1170"/>
                      <a:pt x="1235" y="903"/>
                      <a:pt x="1268" y="636"/>
                    </a:cubicBezTo>
                    <a:cubicBezTo>
                      <a:pt x="1301" y="636"/>
                      <a:pt x="1301" y="603"/>
                      <a:pt x="1301" y="603"/>
                    </a:cubicBezTo>
                    <a:cubicBezTo>
                      <a:pt x="1333" y="317"/>
                      <a:pt x="1032" y="0"/>
                      <a:pt x="74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31" name="Google Shape;15631;p43"/>
              <p:cNvSpPr/>
              <p:nvPr/>
            </p:nvSpPr>
            <p:spPr>
              <a:xfrm>
                <a:off x="4839450" y="1369750"/>
                <a:ext cx="24225" cy="21925"/>
              </a:xfrm>
              <a:custGeom>
                <a:rect b="b" l="l" r="r" t="t"/>
                <a:pathLst>
                  <a:path extrusionOk="0" h="877" w="969">
                    <a:moveTo>
                      <a:pt x="501" y="1"/>
                    </a:moveTo>
                    <a:cubicBezTo>
                      <a:pt x="134" y="1"/>
                      <a:pt x="1" y="434"/>
                      <a:pt x="201" y="668"/>
                    </a:cubicBezTo>
                    <a:cubicBezTo>
                      <a:pt x="234" y="701"/>
                      <a:pt x="268" y="768"/>
                      <a:pt x="301" y="801"/>
                    </a:cubicBezTo>
                    <a:cubicBezTo>
                      <a:pt x="351" y="851"/>
                      <a:pt x="418" y="876"/>
                      <a:pt x="485" y="876"/>
                    </a:cubicBezTo>
                    <a:cubicBezTo>
                      <a:pt x="551" y="876"/>
                      <a:pt x="618" y="851"/>
                      <a:pt x="668" y="801"/>
                    </a:cubicBezTo>
                    <a:cubicBezTo>
                      <a:pt x="701" y="768"/>
                      <a:pt x="735" y="701"/>
                      <a:pt x="768" y="668"/>
                    </a:cubicBezTo>
                    <a:cubicBezTo>
                      <a:pt x="968" y="434"/>
                      <a:pt x="868" y="1"/>
                      <a:pt x="5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32" name="Google Shape;15632;p43"/>
              <p:cNvSpPr/>
              <p:nvPr/>
            </p:nvSpPr>
            <p:spPr>
              <a:xfrm>
                <a:off x="4838625" y="1458000"/>
                <a:ext cx="20875" cy="22350"/>
              </a:xfrm>
              <a:custGeom>
                <a:rect b="b" l="l" r="r" t="t"/>
                <a:pathLst>
                  <a:path extrusionOk="0" h="894" w="835">
                    <a:moveTo>
                      <a:pt x="499" y="0"/>
                    </a:moveTo>
                    <a:cubicBezTo>
                      <a:pt x="477" y="0"/>
                      <a:pt x="456" y="2"/>
                      <a:pt x="434" y="7"/>
                    </a:cubicBezTo>
                    <a:cubicBezTo>
                      <a:pt x="301" y="73"/>
                      <a:pt x="234" y="140"/>
                      <a:pt x="134" y="240"/>
                    </a:cubicBezTo>
                    <a:cubicBezTo>
                      <a:pt x="1" y="440"/>
                      <a:pt x="1" y="707"/>
                      <a:pt x="234" y="841"/>
                    </a:cubicBezTo>
                    <a:cubicBezTo>
                      <a:pt x="289" y="877"/>
                      <a:pt x="351" y="894"/>
                      <a:pt x="414" y="894"/>
                    </a:cubicBezTo>
                    <a:cubicBezTo>
                      <a:pt x="581" y="894"/>
                      <a:pt x="753" y="777"/>
                      <a:pt x="801" y="607"/>
                    </a:cubicBezTo>
                    <a:cubicBezTo>
                      <a:pt x="834" y="474"/>
                      <a:pt x="834" y="374"/>
                      <a:pt x="801" y="240"/>
                    </a:cubicBezTo>
                    <a:cubicBezTo>
                      <a:pt x="772" y="95"/>
                      <a:pt x="642" y="0"/>
                      <a:pt x="49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33" name="Google Shape;15633;p43"/>
              <p:cNvSpPr/>
              <p:nvPr/>
            </p:nvSpPr>
            <p:spPr>
              <a:xfrm>
                <a:off x="5002900" y="1488925"/>
                <a:ext cx="32875" cy="28125"/>
              </a:xfrm>
              <a:custGeom>
                <a:rect b="b" l="l" r="r" t="t"/>
                <a:pathLst>
                  <a:path extrusionOk="0" h="1125" w="1315">
                    <a:moveTo>
                      <a:pt x="736" y="1"/>
                    </a:moveTo>
                    <a:cubicBezTo>
                      <a:pt x="636" y="1"/>
                      <a:pt x="530" y="41"/>
                      <a:pt x="435" y="137"/>
                    </a:cubicBezTo>
                    <a:cubicBezTo>
                      <a:pt x="268" y="237"/>
                      <a:pt x="101" y="371"/>
                      <a:pt x="68" y="571"/>
                    </a:cubicBezTo>
                    <a:cubicBezTo>
                      <a:pt x="34" y="704"/>
                      <a:pt x="1" y="938"/>
                      <a:pt x="134" y="1038"/>
                    </a:cubicBezTo>
                    <a:cubicBezTo>
                      <a:pt x="198" y="1101"/>
                      <a:pt x="301" y="1125"/>
                      <a:pt x="411" y="1125"/>
                    </a:cubicBezTo>
                    <a:cubicBezTo>
                      <a:pt x="475" y="1125"/>
                      <a:pt x="540" y="1117"/>
                      <a:pt x="601" y="1105"/>
                    </a:cubicBezTo>
                    <a:cubicBezTo>
                      <a:pt x="801" y="1038"/>
                      <a:pt x="902" y="871"/>
                      <a:pt x="1035" y="738"/>
                    </a:cubicBezTo>
                    <a:cubicBezTo>
                      <a:pt x="1314" y="408"/>
                      <a:pt x="1053" y="1"/>
                      <a:pt x="7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34" name="Google Shape;15634;p43"/>
              <p:cNvSpPr/>
              <p:nvPr/>
            </p:nvSpPr>
            <p:spPr>
              <a:xfrm>
                <a:off x="5067950" y="1293875"/>
                <a:ext cx="10875" cy="10025"/>
              </a:xfrm>
              <a:custGeom>
                <a:rect b="b" l="l" r="r" t="t"/>
                <a:pathLst>
                  <a:path extrusionOk="0" h="401" w="435">
                    <a:moveTo>
                      <a:pt x="434" y="0"/>
                    </a:moveTo>
                    <a:cubicBezTo>
                      <a:pt x="1" y="0"/>
                      <a:pt x="1" y="401"/>
                      <a:pt x="434" y="401"/>
                    </a:cubicBezTo>
                    <a:lnTo>
                      <a:pt x="434" y="0"/>
                    </a:ln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35" name="Google Shape;15635;p43"/>
              <p:cNvSpPr/>
              <p:nvPr/>
            </p:nvSpPr>
            <p:spPr>
              <a:xfrm>
                <a:off x="5109650" y="1545725"/>
                <a:ext cx="31725" cy="16700"/>
              </a:xfrm>
              <a:custGeom>
                <a:rect b="b" l="l" r="r" t="t"/>
                <a:pathLst>
                  <a:path extrusionOk="0" h="668" w="1269">
                    <a:moveTo>
                      <a:pt x="434" y="0"/>
                    </a:moveTo>
                    <a:cubicBezTo>
                      <a:pt x="1" y="0"/>
                      <a:pt x="1" y="667"/>
                      <a:pt x="434" y="667"/>
                    </a:cubicBezTo>
                    <a:cubicBezTo>
                      <a:pt x="1268" y="667"/>
                      <a:pt x="1268" y="0"/>
                      <a:pt x="4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36" name="Google Shape;15636;p43"/>
              <p:cNvSpPr/>
              <p:nvPr/>
            </p:nvSpPr>
            <p:spPr>
              <a:xfrm>
                <a:off x="4907850" y="2337950"/>
                <a:ext cx="31225" cy="26675"/>
              </a:xfrm>
              <a:custGeom>
                <a:rect b="b" l="l" r="r" t="t"/>
                <a:pathLst>
                  <a:path extrusionOk="0" h="1067" w="1249">
                    <a:moveTo>
                      <a:pt x="367" y="0"/>
                    </a:moveTo>
                    <a:cubicBezTo>
                      <a:pt x="167" y="0"/>
                      <a:pt x="34" y="134"/>
                      <a:pt x="34" y="334"/>
                    </a:cubicBezTo>
                    <a:cubicBezTo>
                      <a:pt x="0" y="601"/>
                      <a:pt x="234" y="768"/>
                      <a:pt x="400" y="934"/>
                    </a:cubicBezTo>
                    <a:cubicBezTo>
                      <a:pt x="478" y="1028"/>
                      <a:pt x="571" y="1067"/>
                      <a:pt x="662" y="1067"/>
                    </a:cubicBezTo>
                    <a:cubicBezTo>
                      <a:pt x="962" y="1067"/>
                      <a:pt x="1249" y="649"/>
                      <a:pt x="968" y="367"/>
                    </a:cubicBezTo>
                    <a:cubicBezTo>
                      <a:pt x="767" y="201"/>
                      <a:pt x="634" y="0"/>
                      <a:pt x="3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37" name="Google Shape;15637;p43"/>
              <p:cNvSpPr/>
              <p:nvPr/>
            </p:nvSpPr>
            <p:spPr>
              <a:xfrm>
                <a:off x="5099650" y="1100400"/>
                <a:ext cx="20875" cy="16700"/>
              </a:xfrm>
              <a:custGeom>
                <a:rect b="b" l="l" r="r" t="t"/>
                <a:pathLst>
                  <a:path extrusionOk="0" h="668" w="835">
                    <a:moveTo>
                      <a:pt x="401" y="0"/>
                    </a:moveTo>
                    <a:cubicBezTo>
                      <a:pt x="0" y="0"/>
                      <a:pt x="0" y="668"/>
                      <a:pt x="401" y="668"/>
                    </a:cubicBezTo>
                    <a:cubicBezTo>
                      <a:pt x="834" y="668"/>
                      <a:pt x="834" y="0"/>
                      <a:pt x="4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638" name="Google Shape;15638;p43"/>
            <p:cNvGrpSpPr/>
            <p:nvPr/>
          </p:nvGrpSpPr>
          <p:grpSpPr>
            <a:xfrm rot="737031">
              <a:off x="7393310" y="1660258"/>
              <a:ext cx="1149837" cy="1543831"/>
              <a:chOff x="4325750" y="715650"/>
              <a:chExt cx="1386025" cy="1860950"/>
            </a:xfrm>
          </p:grpSpPr>
          <p:sp>
            <p:nvSpPr>
              <p:cNvPr id="15639" name="Google Shape;15639;p43"/>
              <p:cNvSpPr/>
              <p:nvPr/>
            </p:nvSpPr>
            <p:spPr>
              <a:xfrm>
                <a:off x="4337425" y="738550"/>
                <a:ext cx="1047450" cy="471125"/>
              </a:xfrm>
              <a:custGeom>
                <a:rect b="b" l="l" r="r" t="t"/>
                <a:pathLst>
                  <a:path extrusionOk="0" h="18845" w="41898">
                    <a:moveTo>
                      <a:pt x="12341" y="6097"/>
                    </a:moveTo>
                    <a:cubicBezTo>
                      <a:pt x="12768" y="6097"/>
                      <a:pt x="13010" y="6721"/>
                      <a:pt x="13010" y="7102"/>
                    </a:cubicBezTo>
                    <a:cubicBezTo>
                      <a:pt x="12977" y="7603"/>
                      <a:pt x="12643" y="8003"/>
                      <a:pt x="12176" y="8103"/>
                    </a:cubicBezTo>
                    <a:cubicBezTo>
                      <a:pt x="12098" y="8120"/>
                      <a:pt x="12018" y="8128"/>
                      <a:pt x="11937" y="8128"/>
                    </a:cubicBezTo>
                    <a:cubicBezTo>
                      <a:pt x="11533" y="8128"/>
                      <a:pt x="11126" y="7920"/>
                      <a:pt x="11042" y="7503"/>
                    </a:cubicBezTo>
                    <a:cubicBezTo>
                      <a:pt x="10942" y="7002"/>
                      <a:pt x="11209" y="6602"/>
                      <a:pt x="11676" y="6435"/>
                    </a:cubicBezTo>
                    <a:cubicBezTo>
                      <a:pt x="11702" y="6420"/>
                      <a:pt x="11726" y="6413"/>
                      <a:pt x="11747" y="6413"/>
                    </a:cubicBezTo>
                    <a:cubicBezTo>
                      <a:pt x="11868" y="6413"/>
                      <a:pt x="11922" y="6617"/>
                      <a:pt x="11809" y="6702"/>
                    </a:cubicBezTo>
                    <a:cubicBezTo>
                      <a:pt x="11643" y="6836"/>
                      <a:pt x="11476" y="7236"/>
                      <a:pt x="11576" y="7436"/>
                    </a:cubicBezTo>
                    <a:cubicBezTo>
                      <a:pt x="11630" y="7525"/>
                      <a:pt x="11751" y="7557"/>
                      <a:pt x="11877" y="7557"/>
                    </a:cubicBezTo>
                    <a:cubicBezTo>
                      <a:pt x="11986" y="7557"/>
                      <a:pt x="12099" y="7534"/>
                      <a:pt x="12176" y="7503"/>
                    </a:cubicBezTo>
                    <a:cubicBezTo>
                      <a:pt x="12410" y="7403"/>
                      <a:pt x="12510" y="7169"/>
                      <a:pt x="12476" y="6936"/>
                    </a:cubicBezTo>
                    <a:cubicBezTo>
                      <a:pt x="12410" y="6702"/>
                      <a:pt x="12243" y="6569"/>
                      <a:pt x="12110" y="6369"/>
                    </a:cubicBezTo>
                    <a:cubicBezTo>
                      <a:pt x="12043" y="6235"/>
                      <a:pt x="12143" y="6135"/>
                      <a:pt x="12276" y="6102"/>
                    </a:cubicBezTo>
                    <a:cubicBezTo>
                      <a:pt x="12298" y="6099"/>
                      <a:pt x="12320" y="6097"/>
                      <a:pt x="12341" y="6097"/>
                    </a:cubicBezTo>
                    <a:close/>
                    <a:moveTo>
                      <a:pt x="10792" y="8321"/>
                    </a:moveTo>
                    <a:cubicBezTo>
                      <a:pt x="10907" y="8321"/>
                      <a:pt x="11016" y="8438"/>
                      <a:pt x="10942" y="8537"/>
                    </a:cubicBezTo>
                    <a:cubicBezTo>
                      <a:pt x="10408" y="9271"/>
                      <a:pt x="10108" y="10004"/>
                      <a:pt x="10075" y="10872"/>
                    </a:cubicBezTo>
                    <a:cubicBezTo>
                      <a:pt x="10909" y="10572"/>
                      <a:pt x="11376" y="9671"/>
                      <a:pt x="11209" y="8804"/>
                    </a:cubicBezTo>
                    <a:cubicBezTo>
                      <a:pt x="11209" y="8721"/>
                      <a:pt x="11273" y="8664"/>
                      <a:pt x="11337" y="8664"/>
                    </a:cubicBezTo>
                    <a:cubicBezTo>
                      <a:pt x="11377" y="8664"/>
                      <a:pt x="11417" y="8686"/>
                      <a:pt x="11442" y="8737"/>
                    </a:cubicBezTo>
                    <a:cubicBezTo>
                      <a:pt x="11909" y="9904"/>
                      <a:pt x="11075" y="11172"/>
                      <a:pt x="9908" y="11405"/>
                    </a:cubicBezTo>
                    <a:cubicBezTo>
                      <a:pt x="9890" y="11410"/>
                      <a:pt x="9873" y="11412"/>
                      <a:pt x="9856" y="11412"/>
                    </a:cubicBezTo>
                    <a:cubicBezTo>
                      <a:pt x="9742" y="11412"/>
                      <a:pt x="9641" y="11321"/>
                      <a:pt x="9641" y="11205"/>
                    </a:cubicBezTo>
                    <a:cubicBezTo>
                      <a:pt x="9541" y="10138"/>
                      <a:pt x="9875" y="9070"/>
                      <a:pt x="10675" y="8370"/>
                    </a:cubicBezTo>
                    <a:cubicBezTo>
                      <a:pt x="10710" y="8335"/>
                      <a:pt x="10751" y="8321"/>
                      <a:pt x="10792" y="8321"/>
                    </a:cubicBezTo>
                    <a:close/>
                    <a:moveTo>
                      <a:pt x="15814" y="0"/>
                    </a:moveTo>
                    <a:cubicBezTo>
                      <a:pt x="15125" y="0"/>
                      <a:pt x="14387" y="206"/>
                      <a:pt x="13577" y="698"/>
                    </a:cubicBezTo>
                    <a:cubicBezTo>
                      <a:pt x="12610" y="1265"/>
                      <a:pt x="12076" y="2532"/>
                      <a:pt x="11009" y="2633"/>
                    </a:cubicBezTo>
                    <a:cubicBezTo>
                      <a:pt x="10934" y="2806"/>
                      <a:pt x="10750" y="2961"/>
                      <a:pt x="10550" y="2961"/>
                    </a:cubicBezTo>
                    <a:cubicBezTo>
                      <a:pt x="10481" y="2961"/>
                      <a:pt x="10410" y="2942"/>
                      <a:pt x="10342" y="2899"/>
                    </a:cubicBezTo>
                    <a:cubicBezTo>
                      <a:pt x="9484" y="2420"/>
                      <a:pt x="8626" y="2036"/>
                      <a:pt x="7682" y="2036"/>
                    </a:cubicBezTo>
                    <a:cubicBezTo>
                      <a:pt x="7378" y="2036"/>
                      <a:pt x="7064" y="2076"/>
                      <a:pt x="6739" y="2166"/>
                    </a:cubicBezTo>
                    <a:cubicBezTo>
                      <a:pt x="5371" y="2566"/>
                      <a:pt x="4504" y="3800"/>
                      <a:pt x="4571" y="5201"/>
                    </a:cubicBezTo>
                    <a:cubicBezTo>
                      <a:pt x="4738" y="5468"/>
                      <a:pt x="4671" y="5835"/>
                      <a:pt x="4304" y="5902"/>
                    </a:cubicBezTo>
                    <a:cubicBezTo>
                      <a:pt x="3170" y="6102"/>
                      <a:pt x="1936" y="6335"/>
                      <a:pt x="1135" y="7236"/>
                    </a:cubicBezTo>
                    <a:cubicBezTo>
                      <a:pt x="668" y="7803"/>
                      <a:pt x="468" y="8570"/>
                      <a:pt x="968" y="9171"/>
                    </a:cubicBezTo>
                    <a:cubicBezTo>
                      <a:pt x="1268" y="9537"/>
                      <a:pt x="1669" y="9604"/>
                      <a:pt x="2036" y="9804"/>
                    </a:cubicBezTo>
                    <a:cubicBezTo>
                      <a:pt x="2169" y="9871"/>
                      <a:pt x="2236" y="10105"/>
                      <a:pt x="2102" y="10205"/>
                    </a:cubicBezTo>
                    <a:cubicBezTo>
                      <a:pt x="2036" y="10238"/>
                      <a:pt x="2002" y="10271"/>
                      <a:pt x="1936" y="10305"/>
                    </a:cubicBezTo>
                    <a:cubicBezTo>
                      <a:pt x="1936" y="10338"/>
                      <a:pt x="1936" y="10371"/>
                      <a:pt x="1936" y="10405"/>
                    </a:cubicBezTo>
                    <a:cubicBezTo>
                      <a:pt x="1602" y="13007"/>
                      <a:pt x="1" y="17710"/>
                      <a:pt x="3470" y="18844"/>
                    </a:cubicBezTo>
                    <a:cubicBezTo>
                      <a:pt x="3470" y="16109"/>
                      <a:pt x="3503" y="13407"/>
                      <a:pt x="3704" y="10738"/>
                    </a:cubicBezTo>
                    <a:cubicBezTo>
                      <a:pt x="3403" y="10471"/>
                      <a:pt x="3170" y="10171"/>
                      <a:pt x="3070" y="9771"/>
                    </a:cubicBezTo>
                    <a:cubicBezTo>
                      <a:pt x="3018" y="9667"/>
                      <a:pt x="3108" y="9583"/>
                      <a:pt x="3214" y="9583"/>
                    </a:cubicBezTo>
                    <a:cubicBezTo>
                      <a:pt x="3243" y="9583"/>
                      <a:pt x="3274" y="9590"/>
                      <a:pt x="3303" y="9604"/>
                    </a:cubicBezTo>
                    <a:cubicBezTo>
                      <a:pt x="4037" y="9938"/>
                      <a:pt x="4704" y="10438"/>
                      <a:pt x="5538" y="10471"/>
                    </a:cubicBezTo>
                    <a:cubicBezTo>
                      <a:pt x="6339" y="10471"/>
                      <a:pt x="6906" y="10071"/>
                      <a:pt x="7640" y="9904"/>
                    </a:cubicBezTo>
                    <a:cubicBezTo>
                      <a:pt x="7673" y="9237"/>
                      <a:pt x="7840" y="8570"/>
                      <a:pt x="8073" y="8070"/>
                    </a:cubicBezTo>
                    <a:cubicBezTo>
                      <a:pt x="8100" y="8002"/>
                      <a:pt x="8154" y="7973"/>
                      <a:pt x="8209" y="7973"/>
                    </a:cubicBezTo>
                    <a:cubicBezTo>
                      <a:pt x="8291" y="7973"/>
                      <a:pt x="8374" y="8037"/>
                      <a:pt x="8374" y="8136"/>
                    </a:cubicBezTo>
                    <a:cubicBezTo>
                      <a:pt x="8315" y="9514"/>
                      <a:pt x="8050" y="13057"/>
                      <a:pt x="10048" y="13057"/>
                    </a:cubicBezTo>
                    <a:cubicBezTo>
                      <a:pt x="10323" y="13057"/>
                      <a:pt x="10641" y="12989"/>
                      <a:pt x="11009" y="12840"/>
                    </a:cubicBezTo>
                    <a:cubicBezTo>
                      <a:pt x="11058" y="12822"/>
                      <a:pt x="11106" y="12814"/>
                      <a:pt x="11152" y="12814"/>
                    </a:cubicBezTo>
                    <a:cubicBezTo>
                      <a:pt x="11442" y="12814"/>
                      <a:pt x="11638" y="13152"/>
                      <a:pt x="11609" y="13440"/>
                    </a:cubicBezTo>
                    <a:cubicBezTo>
                      <a:pt x="11162" y="15657"/>
                      <a:pt x="12757" y="16897"/>
                      <a:pt x="14343" y="16897"/>
                    </a:cubicBezTo>
                    <a:cubicBezTo>
                      <a:pt x="15716" y="16897"/>
                      <a:pt x="17082" y="15968"/>
                      <a:pt x="17113" y="13941"/>
                    </a:cubicBezTo>
                    <a:cubicBezTo>
                      <a:pt x="17113" y="13721"/>
                      <a:pt x="17321" y="13471"/>
                      <a:pt x="17540" y="13471"/>
                    </a:cubicBezTo>
                    <a:cubicBezTo>
                      <a:pt x="17553" y="13471"/>
                      <a:pt x="17567" y="13472"/>
                      <a:pt x="17580" y="13474"/>
                    </a:cubicBezTo>
                    <a:cubicBezTo>
                      <a:pt x="17773" y="13496"/>
                      <a:pt x="17962" y="13508"/>
                      <a:pt x="18145" y="13508"/>
                    </a:cubicBezTo>
                    <a:cubicBezTo>
                      <a:pt x="20912" y="13508"/>
                      <a:pt x="22565" y="10989"/>
                      <a:pt x="21783" y="8237"/>
                    </a:cubicBezTo>
                    <a:cubicBezTo>
                      <a:pt x="21716" y="8035"/>
                      <a:pt x="21920" y="7863"/>
                      <a:pt x="22101" y="7863"/>
                    </a:cubicBezTo>
                    <a:cubicBezTo>
                      <a:pt x="22190" y="7863"/>
                      <a:pt x="22273" y="7904"/>
                      <a:pt x="22317" y="8003"/>
                    </a:cubicBezTo>
                    <a:cubicBezTo>
                      <a:pt x="22684" y="8870"/>
                      <a:pt x="22784" y="9738"/>
                      <a:pt x="22684" y="10538"/>
                    </a:cubicBezTo>
                    <a:cubicBezTo>
                      <a:pt x="24151" y="10471"/>
                      <a:pt x="25552" y="10605"/>
                      <a:pt x="27020" y="10338"/>
                    </a:cubicBezTo>
                    <a:cubicBezTo>
                      <a:pt x="28488" y="10038"/>
                      <a:pt x="29822" y="9437"/>
                      <a:pt x="31223" y="8904"/>
                    </a:cubicBezTo>
                    <a:cubicBezTo>
                      <a:pt x="31249" y="8891"/>
                      <a:pt x="31274" y="8885"/>
                      <a:pt x="31298" y="8885"/>
                    </a:cubicBezTo>
                    <a:cubicBezTo>
                      <a:pt x="31468" y="8885"/>
                      <a:pt x="31602" y="9158"/>
                      <a:pt x="31457" y="9304"/>
                    </a:cubicBezTo>
                    <a:cubicBezTo>
                      <a:pt x="31090" y="9604"/>
                      <a:pt x="30689" y="9871"/>
                      <a:pt x="30256" y="10138"/>
                    </a:cubicBezTo>
                    <a:cubicBezTo>
                      <a:pt x="31255" y="10032"/>
                      <a:pt x="32270" y="9997"/>
                      <a:pt x="33289" y="9997"/>
                    </a:cubicBezTo>
                    <a:cubicBezTo>
                      <a:pt x="35163" y="9997"/>
                      <a:pt x="37047" y="10116"/>
                      <a:pt x="38862" y="10138"/>
                    </a:cubicBezTo>
                    <a:cubicBezTo>
                      <a:pt x="40863" y="9938"/>
                      <a:pt x="41897" y="8103"/>
                      <a:pt x="40463" y="6502"/>
                    </a:cubicBezTo>
                    <a:cubicBezTo>
                      <a:pt x="39884" y="5857"/>
                      <a:pt x="39174" y="5605"/>
                      <a:pt x="38438" y="5605"/>
                    </a:cubicBezTo>
                    <a:cubicBezTo>
                      <a:pt x="37690" y="5605"/>
                      <a:pt x="36916" y="5865"/>
                      <a:pt x="36227" y="6235"/>
                    </a:cubicBezTo>
                    <a:cubicBezTo>
                      <a:pt x="36149" y="6284"/>
                      <a:pt x="36060" y="6307"/>
                      <a:pt x="35971" y="6307"/>
                    </a:cubicBezTo>
                    <a:cubicBezTo>
                      <a:pt x="35755" y="6307"/>
                      <a:pt x="35540" y="6171"/>
                      <a:pt x="35493" y="5935"/>
                    </a:cubicBezTo>
                    <a:cubicBezTo>
                      <a:pt x="35136" y="4565"/>
                      <a:pt x="34141" y="3940"/>
                      <a:pt x="32769" y="3940"/>
                    </a:cubicBezTo>
                    <a:cubicBezTo>
                      <a:pt x="32603" y="3940"/>
                      <a:pt x="32433" y="3949"/>
                      <a:pt x="32257" y="3967"/>
                    </a:cubicBezTo>
                    <a:cubicBezTo>
                      <a:pt x="32189" y="4025"/>
                      <a:pt x="32104" y="4052"/>
                      <a:pt x="32017" y="4052"/>
                    </a:cubicBezTo>
                    <a:cubicBezTo>
                      <a:pt x="31807" y="4052"/>
                      <a:pt x="31590" y="3893"/>
                      <a:pt x="31590" y="3633"/>
                    </a:cubicBezTo>
                    <a:cubicBezTo>
                      <a:pt x="31398" y="1490"/>
                      <a:pt x="30357" y="773"/>
                      <a:pt x="29031" y="773"/>
                    </a:cubicBezTo>
                    <a:cubicBezTo>
                      <a:pt x="27138" y="773"/>
                      <a:pt x="24663" y="2236"/>
                      <a:pt x="23251" y="3100"/>
                    </a:cubicBezTo>
                    <a:cubicBezTo>
                      <a:pt x="23207" y="3131"/>
                      <a:pt x="23161" y="3145"/>
                      <a:pt x="23118" y="3145"/>
                    </a:cubicBezTo>
                    <a:cubicBezTo>
                      <a:pt x="22933" y="3145"/>
                      <a:pt x="22788" y="2895"/>
                      <a:pt x="22951" y="2733"/>
                    </a:cubicBezTo>
                    <a:cubicBezTo>
                      <a:pt x="23017" y="2666"/>
                      <a:pt x="23084" y="2599"/>
                      <a:pt x="23151" y="2532"/>
                    </a:cubicBezTo>
                    <a:cubicBezTo>
                      <a:pt x="22484" y="2144"/>
                      <a:pt x="21749" y="1824"/>
                      <a:pt x="20982" y="1824"/>
                    </a:cubicBezTo>
                    <a:cubicBezTo>
                      <a:pt x="20828" y="1824"/>
                      <a:pt x="20672" y="1837"/>
                      <a:pt x="20516" y="1865"/>
                    </a:cubicBezTo>
                    <a:cubicBezTo>
                      <a:pt x="20516" y="1865"/>
                      <a:pt x="20516" y="1899"/>
                      <a:pt x="20549" y="1899"/>
                    </a:cubicBezTo>
                    <a:cubicBezTo>
                      <a:pt x="20619" y="2133"/>
                      <a:pt x="20442" y="2285"/>
                      <a:pt x="20250" y="2285"/>
                    </a:cubicBezTo>
                    <a:cubicBezTo>
                      <a:pt x="20168" y="2285"/>
                      <a:pt x="20084" y="2258"/>
                      <a:pt x="20015" y="2199"/>
                    </a:cubicBezTo>
                    <a:cubicBezTo>
                      <a:pt x="18675" y="1044"/>
                      <a:pt x="17367" y="0"/>
                      <a:pt x="15814" y="0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40" name="Google Shape;15640;p43"/>
              <p:cNvSpPr/>
              <p:nvPr/>
            </p:nvSpPr>
            <p:spPr>
              <a:xfrm>
                <a:off x="4337425" y="882150"/>
                <a:ext cx="205175" cy="327525"/>
              </a:xfrm>
              <a:custGeom>
                <a:rect b="b" l="l" r="r" t="t"/>
                <a:pathLst>
                  <a:path extrusionOk="0" h="13101" w="8207">
                    <a:moveTo>
                      <a:pt x="7611" y="0"/>
                    </a:moveTo>
                    <a:cubicBezTo>
                      <a:pt x="6986" y="0"/>
                      <a:pt x="5937" y="1890"/>
                      <a:pt x="5772" y="2192"/>
                    </a:cubicBezTo>
                    <a:cubicBezTo>
                      <a:pt x="5722" y="2267"/>
                      <a:pt x="5649" y="2300"/>
                      <a:pt x="5578" y="2300"/>
                    </a:cubicBezTo>
                    <a:cubicBezTo>
                      <a:pt x="5457" y="2300"/>
                      <a:pt x="5338" y="2206"/>
                      <a:pt x="5338" y="2059"/>
                    </a:cubicBezTo>
                    <a:cubicBezTo>
                      <a:pt x="5271" y="958"/>
                      <a:pt x="4738" y="391"/>
                      <a:pt x="4004" y="224"/>
                    </a:cubicBezTo>
                    <a:cubicBezTo>
                      <a:pt x="2936" y="424"/>
                      <a:pt x="1836" y="658"/>
                      <a:pt x="1135" y="1492"/>
                    </a:cubicBezTo>
                    <a:cubicBezTo>
                      <a:pt x="668" y="2059"/>
                      <a:pt x="468" y="2826"/>
                      <a:pt x="968" y="3427"/>
                    </a:cubicBezTo>
                    <a:cubicBezTo>
                      <a:pt x="1268" y="3793"/>
                      <a:pt x="1669" y="3860"/>
                      <a:pt x="2036" y="4060"/>
                    </a:cubicBezTo>
                    <a:cubicBezTo>
                      <a:pt x="2169" y="4127"/>
                      <a:pt x="2236" y="4361"/>
                      <a:pt x="2102" y="4461"/>
                    </a:cubicBezTo>
                    <a:cubicBezTo>
                      <a:pt x="2036" y="4494"/>
                      <a:pt x="2002" y="4527"/>
                      <a:pt x="1936" y="4561"/>
                    </a:cubicBezTo>
                    <a:cubicBezTo>
                      <a:pt x="1936" y="4594"/>
                      <a:pt x="1936" y="4627"/>
                      <a:pt x="1936" y="4661"/>
                    </a:cubicBezTo>
                    <a:cubicBezTo>
                      <a:pt x="1602" y="7263"/>
                      <a:pt x="1" y="11966"/>
                      <a:pt x="3470" y="13100"/>
                    </a:cubicBezTo>
                    <a:cubicBezTo>
                      <a:pt x="3470" y="10365"/>
                      <a:pt x="3503" y="7663"/>
                      <a:pt x="3704" y="4994"/>
                    </a:cubicBezTo>
                    <a:cubicBezTo>
                      <a:pt x="3403" y="4727"/>
                      <a:pt x="3170" y="4427"/>
                      <a:pt x="3070" y="4027"/>
                    </a:cubicBezTo>
                    <a:cubicBezTo>
                      <a:pt x="3018" y="3923"/>
                      <a:pt x="3108" y="3839"/>
                      <a:pt x="3214" y="3839"/>
                    </a:cubicBezTo>
                    <a:cubicBezTo>
                      <a:pt x="3243" y="3839"/>
                      <a:pt x="3274" y="3846"/>
                      <a:pt x="3303" y="3860"/>
                    </a:cubicBezTo>
                    <a:cubicBezTo>
                      <a:pt x="4037" y="4194"/>
                      <a:pt x="4704" y="4694"/>
                      <a:pt x="5538" y="4727"/>
                    </a:cubicBezTo>
                    <a:cubicBezTo>
                      <a:pt x="6339" y="4727"/>
                      <a:pt x="6906" y="4327"/>
                      <a:pt x="7640" y="4160"/>
                    </a:cubicBezTo>
                    <a:cubicBezTo>
                      <a:pt x="7673" y="3493"/>
                      <a:pt x="7840" y="2826"/>
                      <a:pt x="8073" y="2326"/>
                    </a:cubicBezTo>
                    <a:cubicBezTo>
                      <a:pt x="8073" y="2259"/>
                      <a:pt x="8107" y="2259"/>
                      <a:pt x="8140" y="2226"/>
                    </a:cubicBezTo>
                    <a:cubicBezTo>
                      <a:pt x="8207" y="1559"/>
                      <a:pt x="8173" y="825"/>
                      <a:pt x="7940" y="291"/>
                    </a:cubicBezTo>
                    <a:cubicBezTo>
                      <a:pt x="7858" y="86"/>
                      <a:pt x="7744" y="0"/>
                      <a:pt x="7611" y="0"/>
                    </a:cubicBezTo>
                    <a:close/>
                  </a:path>
                </a:pathLst>
              </a:custGeom>
              <a:solidFill>
                <a:srgbClr val="BFCED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41" name="Google Shape;15641;p43"/>
              <p:cNvSpPr/>
              <p:nvPr/>
            </p:nvSpPr>
            <p:spPr>
              <a:xfrm>
                <a:off x="4545200" y="887675"/>
                <a:ext cx="356375" cy="273300"/>
              </a:xfrm>
              <a:custGeom>
                <a:rect b="b" l="l" r="r" t="t"/>
                <a:pathLst>
                  <a:path extrusionOk="0" h="10932" w="14255">
                    <a:moveTo>
                      <a:pt x="2481" y="2356"/>
                    </a:moveTo>
                    <a:cubicBezTo>
                      <a:pt x="2596" y="2356"/>
                      <a:pt x="2705" y="2473"/>
                      <a:pt x="2631" y="2572"/>
                    </a:cubicBezTo>
                    <a:cubicBezTo>
                      <a:pt x="2097" y="3306"/>
                      <a:pt x="1797" y="4073"/>
                      <a:pt x="1764" y="4907"/>
                    </a:cubicBezTo>
                    <a:cubicBezTo>
                      <a:pt x="2598" y="4607"/>
                      <a:pt x="3098" y="3706"/>
                      <a:pt x="2898" y="2839"/>
                    </a:cubicBezTo>
                    <a:cubicBezTo>
                      <a:pt x="2898" y="2756"/>
                      <a:pt x="2962" y="2699"/>
                      <a:pt x="3026" y="2699"/>
                    </a:cubicBezTo>
                    <a:cubicBezTo>
                      <a:pt x="3066" y="2699"/>
                      <a:pt x="3106" y="2721"/>
                      <a:pt x="3131" y="2772"/>
                    </a:cubicBezTo>
                    <a:cubicBezTo>
                      <a:pt x="3598" y="3939"/>
                      <a:pt x="2764" y="5207"/>
                      <a:pt x="1597" y="5440"/>
                    </a:cubicBezTo>
                    <a:cubicBezTo>
                      <a:pt x="1579" y="5445"/>
                      <a:pt x="1562" y="5447"/>
                      <a:pt x="1545" y="5447"/>
                    </a:cubicBezTo>
                    <a:cubicBezTo>
                      <a:pt x="1431" y="5447"/>
                      <a:pt x="1330" y="5356"/>
                      <a:pt x="1330" y="5240"/>
                    </a:cubicBezTo>
                    <a:cubicBezTo>
                      <a:pt x="1230" y="4173"/>
                      <a:pt x="1564" y="3105"/>
                      <a:pt x="2364" y="2405"/>
                    </a:cubicBezTo>
                    <a:cubicBezTo>
                      <a:pt x="2399" y="2370"/>
                      <a:pt x="2440" y="2356"/>
                      <a:pt x="2481" y="2356"/>
                    </a:cubicBezTo>
                    <a:close/>
                    <a:moveTo>
                      <a:pt x="11782" y="1"/>
                    </a:moveTo>
                    <a:cubicBezTo>
                      <a:pt x="11082" y="1"/>
                      <a:pt x="10412" y="474"/>
                      <a:pt x="10036" y="1137"/>
                    </a:cubicBezTo>
                    <a:cubicBezTo>
                      <a:pt x="9336" y="2305"/>
                      <a:pt x="9069" y="3639"/>
                      <a:pt x="8735" y="4940"/>
                    </a:cubicBezTo>
                    <a:cubicBezTo>
                      <a:pt x="8706" y="5057"/>
                      <a:pt x="8619" y="5110"/>
                      <a:pt x="8528" y="5110"/>
                    </a:cubicBezTo>
                    <a:cubicBezTo>
                      <a:pt x="8411" y="5110"/>
                      <a:pt x="8287" y="5023"/>
                      <a:pt x="8268" y="4873"/>
                    </a:cubicBezTo>
                    <a:cubicBezTo>
                      <a:pt x="8168" y="3939"/>
                      <a:pt x="7801" y="2572"/>
                      <a:pt x="6767" y="2272"/>
                    </a:cubicBezTo>
                    <a:cubicBezTo>
                      <a:pt x="6630" y="2238"/>
                      <a:pt x="6499" y="2222"/>
                      <a:pt x="6374" y="2222"/>
                    </a:cubicBezTo>
                    <a:cubicBezTo>
                      <a:pt x="5381" y="2222"/>
                      <a:pt x="4792" y="3217"/>
                      <a:pt x="4466" y="4106"/>
                    </a:cubicBezTo>
                    <a:cubicBezTo>
                      <a:pt x="4414" y="4210"/>
                      <a:pt x="4308" y="4269"/>
                      <a:pt x="4209" y="4269"/>
                    </a:cubicBezTo>
                    <a:cubicBezTo>
                      <a:pt x="4117" y="4269"/>
                      <a:pt x="4031" y="4218"/>
                      <a:pt x="3999" y="4106"/>
                    </a:cubicBezTo>
                    <a:cubicBezTo>
                      <a:pt x="3801" y="3283"/>
                      <a:pt x="3376" y="2037"/>
                      <a:pt x="2339" y="2037"/>
                    </a:cubicBezTo>
                    <a:cubicBezTo>
                      <a:pt x="2325" y="2037"/>
                      <a:pt x="2311" y="2038"/>
                      <a:pt x="2297" y="2038"/>
                    </a:cubicBezTo>
                    <a:cubicBezTo>
                      <a:pt x="1430" y="2105"/>
                      <a:pt x="763" y="2605"/>
                      <a:pt x="129" y="3172"/>
                    </a:cubicBezTo>
                    <a:cubicBezTo>
                      <a:pt x="96" y="3206"/>
                      <a:pt x="63" y="3206"/>
                      <a:pt x="29" y="3206"/>
                    </a:cubicBezTo>
                    <a:cubicBezTo>
                      <a:pt x="1" y="4825"/>
                      <a:pt x="142" y="7097"/>
                      <a:pt x="1729" y="7097"/>
                    </a:cubicBezTo>
                    <a:cubicBezTo>
                      <a:pt x="2006" y="7097"/>
                      <a:pt x="2327" y="7028"/>
                      <a:pt x="2698" y="6875"/>
                    </a:cubicBezTo>
                    <a:cubicBezTo>
                      <a:pt x="2747" y="6857"/>
                      <a:pt x="2795" y="6849"/>
                      <a:pt x="2841" y="6849"/>
                    </a:cubicBezTo>
                    <a:cubicBezTo>
                      <a:pt x="3131" y="6849"/>
                      <a:pt x="3327" y="7187"/>
                      <a:pt x="3298" y="7475"/>
                    </a:cubicBezTo>
                    <a:cubicBezTo>
                      <a:pt x="2851" y="9692"/>
                      <a:pt x="4446" y="10932"/>
                      <a:pt x="6032" y="10932"/>
                    </a:cubicBezTo>
                    <a:cubicBezTo>
                      <a:pt x="7405" y="10932"/>
                      <a:pt x="8771" y="10003"/>
                      <a:pt x="8802" y="7976"/>
                    </a:cubicBezTo>
                    <a:cubicBezTo>
                      <a:pt x="8802" y="7756"/>
                      <a:pt x="8980" y="7506"/>
                      <a:pt x="9224" y="7506"/>
                    </a:cubicBezTo>
                    <a:cubicBezTo>
                      <a:pt x="9239" y="7506"/>
                      <a:pt x="9254" y="7507"/>
                      <a:pt x="9269" y="7509"/>
                    </a:cubicBezTo>
                    <a:cubicBezTo>
                      <a:pt x="9462" y="7531"/>
                      <a:pt x="9651" y="7543"/>
                      <a:pt x="9834" y="7543"/>
                    </a:cubicBezTo>
                    <a:cubicBezTo>
                      <a:pt x="12601" y="7543"/>
                      <a:pt x="14254" y="5024"/>
                      <a:pt x="13472" y="2272"/>
                    </a:cubicBezTo>
                    <a:cubicBezTo>
                      <a:pt x="13439" y="2138"/>
                      <a:pt x="13505" y="2038"/>
                      <a:pt x="13606" y="1971"/>
                    </a:cubicBezTo>
                    <a:cubicBezTo>
                      <a:pt x="13472" y="1371"/>
                      <a:pt x="13272" y="770"/>
                      <a:pt x="12838" y="404"/>
                    </a:cubicBezTo>
                    <a:cubicBezTo>
                      <a:pt x="12501" y="123"/>
                      <a:pt x="12138" y="1"/>
                      <a:pt x="11782" y="1"/>
                    </a:cubicBezTo>
                    <a:close/>
                  </a:path>
                </a:pathLst>
              </a:custGeom>
              <a:solidFill>
                <a:srgbClr val="BFCED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42" name="Google Shape;15642;p43"/>
              <p:cNvSpPr/>
              <p:nvPr/>
            </p:nvSpPr>
            <p:spPr>
              <a:xfrm>
                <a:off x="4902000" y="883050"/>
                <a:ext cx="451175" cy="120625"/>
              </a:xfrm>
              <a:custGeom>
                <a:rect b="b" l="l" r="r" t="t"/>
                <a:pathLst>
                  <a:path extrusionOk="0" h="4825" w="18047">
                    <a:moveTo>
                      <a:pt x="4345" y="0"/>
                    </a:moveTo>
                    <a:cubicBezTo>
                      <a:pt x="2954" y="0"/>
                      <a:pt x="780" y="1878"/>
                      <a:pt x="1" y="3057"/>
                    </a:cubicBezTo>
                    <a:cubicBezTo>
                      <a:pt x="167" y="3657"/>
                      <a:pt x="167" y="4224"/>
                      <a:pt x="101" y="4758"/>
                    </a:cubicBezTo>
                    <a:cubicBezTo>
                      <a:pt x="1568" y="4691"/>
                      <a:pt x="2969" y="4825"/>
                      <a:pt x="4437" y="4558"/>
                    </a:cubicBezTo>
                    <a:cubicBezTo>
                      <a:pt x="5905" y="4258"/>
                      <a:pt x="7239" y="3657"/>
                      <a:pt x="8640" y="3124"/>
                    </a:cubicBezTo>
                    <a:cubicBezTo>
                      <a:pt x="8666" y="3111"/>
                      <a:pt x="8691" y="3105"/>
                      <a:pt x="8715" y="3105"/>
                    </a:cubicBezTo>
                    <a:cubicBezTo>
                      <a:pt x="8885" y="3105"/>
                      <a:pt x="9019" y="3378"/>
                      <a:pt x="8874" y="3524"/>
                    </a:cubicBezTo>
                    <a:cubicBezTo>
                      <a:pt x="8507" y="3824"/>
                      <a:pt x="8106" y="4091"/>
                      <a:pt x="7673" y="4358"/>
                    </a:cubicBezTo>
                    <a:cubicBezTo>
                      <a:pt x="8672" y="4252"/>
                      <a:pt x="9687" y="4217"/>
                      <a:pt x="10706" y="4217"/>
                    </a:cubicBezTo>
                    <a:cubicBezTo>
                      <a:pt x="12580" y="4217"/>
                      <a:pt x="14464" y="4336"/>
                      <a:pt x="16279" y="4358"/>
                    </a:cubicBezTo>
                    <a:cubicBezTo>
                      <a:pt x="17046" y="4291"/>
                      <a:pt x="17647" y="3958"/>
                      <a:pt x="18047" y="3524"/>
                    </a:cubicBezTo>
                    <a:cubicBezTo>
                      <a:pt x="17838" y="2765"/>
                      <a:pt x="16808" y="2373"/>
                      <a:pt x="15688" y="2373"/>
                    </a:cubicBezTo>
                    <a:cubicBezTo>
                      <a:pt x="14841" y="2373"/>
                      <a:pt x="13943" y="2597"/>
                      <a:pt x="13310" y="3057"/>
                    </a:cubicBezTo>
                    <a:cubicBezTo>
                      <a:pt x="13270" y="3097"/>
                      <a:pt x="13228" y="3114"/>
                      <a:pt x="13188" y="3114"/>
                    </a:cubicBezTo>
                    <a:cubicBezTo>
                      <a:pt x="13061" y="3114"/>
                      <a:pt x="12951" y="2942"/>
                      <a:pt x="12977" y="2790"/>
                    </a:cubicBezTo>
                    <a:cubicBezTo>
                      <a:pt x="13192" y="1746"/>
                      <a:pt x="12798" y="1393"/>
                      <a:pt x="12216" y="1393"/>
                    </a:cubicBezTo>
                    <a:cubicBezTo>
                      <a:pt x="11626" y="1393"/>
                      <a:pt x="10845" y="1754"/>
                      <a:pt x="10308" y="2123"/>
                    </a:cubicBezTo>
                    <a:cubicBezTo>
                      <a:pt x="10263" y="2153"/>
                      <a:pt x="10218" y="2166"/>
                      <a:pt x="10175" y="2166"/>
                    </a:cubicBezTo>
                    <a:cubicBezTo>
                      <a:pt x="10030" y="2166"/>
                      <a:pt x="9915" y="2011"/>
                      <a:pt x="9941" y="1856"/>
                    </a:cubicBezTo>
                    <a:cubicBezTo>
                      <a:pt x="10185" y="828"/>
                      <a:pt x="9796" y="473"/>
                      <a:pt x="9169" y="473"/>
                    </a:cubicBezTo>
                    <a:cubicBezTo>
                      <a:pt x="8170" y="473"/>
                      <a:pt x="6566" y="1377"/>
                      <a:pt x="5972" y="1889"/>
                    </a:cubicBezTo>
                    <a:cubicBezTo>
                      <a:pt x="5919" y="1931"/>
                      <a:pt x="5860" y="1950"/>
                      <a:pt x="5804" y="1950"/>
                    </a:cubicBezTo>
                    <a:cubicBezTo>
                      <a:pt x="5681" y="1950"/>
                      <a:pt x="5571" y="1860"/>
                      <a:pt x="5571" y="1723"/>
                    </a:cubicBezTo>
                    <a:cubicBezTo>
                      <a:pt x="5538" y="468"/>
                      <a:pt x="5039" y="0"/>
                      <a:pt x="4345" y="0"/>
                    </a:cubicBezTo>
                    <a:close/>
                  </a:path>
                </a:pathLst>
              </a:custGeom>
              <a:solidFill>
                <a:srgbClr val="BFCED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43" name="Google Shape;15643;p43"/>
              <p:cNvSpPr/>
              <p:nvPr/>
            </p:nvSpPr>
            <p:spPr>
              <a:xfrm>
                <a:off x="5328975" y="1177950"/>
                <a:ext cx="358625" cy="1069850"/>
              </a:xfrm>
              <a:custGeom>
                <a:rect b="b" l="l" r="r" t="t"/>
                <a:pathLst>
                  <a:path extrusionOk="0" h="42794" w="14345">
                    <a:moveTo>
                      <a:pt x="5005" y="2600"/>
                    </a:moveTo>
                    <a:cubicBezTo>
                      <a:pt x="5016" y="2600"/>
                      <a:pt x="5026" y="2601"/>
                      <a:pt x="5037" y="2602"/>
                    </a:cubicBezTo>
                    <a:cubicBezTo>
                      <a:pt x="5605" y="2736"/>
                      <a:pt x="6138" y="2903"/>
                      <a:pt x="6705" y="3036"/>
                    </a:cubicBezTo>
                    <a:cubicBezTo>
                      <a:pt x="6972" y="3103"/>
                      <a:pt x="7306" y="3136"/>
                      <a:pt x="7539" y="3303"/>
                    </a:cubicBezTo>
                    <a:cubicBezTo>
                      <a:pt x="7839" y="3536"/>
                      <a:pt x="7873" y="3903"/>
                      <a:pt x="7506" y="4104"/>
                    </a:cubicBezTo>
                    <a:cubicBezTo>
                      <a:pt x="7265" y="4248"/>
                      <a:pt x="6940" y="4300"/>
                      <a:pt x="6603" y="4300"/>
                    </a:cubicBezTo>
                    <a:cubicBezTo>
                      <a:pt x="6241" y="4300"/>
                      <a:pt x="5865" y="4239"/>
                      <a:pt x="5571" y="4170"/>
                    </a:cubicBezTo>
                    <a:cubicBezTo>
                      <a:pt x="4871" y="4037"/>
                      <a:pt x="4137" y="3737"/>
                      <a:pt x="3670" y="3170"/>
                    </a:cubicBezTo>
                    <a:cubicBezTo>
                      <a:pt x="3555" y="3054"/>
                      <a:pt x="3663" y="2889"/>
                      <a:pt x="3802" y="2889"/>
                    </a:cubicBezTo>
                    <a:cubicBezTo>
                      <a:pt x="3824" y="2889"/>
                      <a:pt x="3847" y="2894"/>
                      <a:pt x="3870" y="2903"/>
                    </a:cubicBezTo>
                    <a:cubicBezTo>
                      <a:pt x="4740" y="3354"/>
                      <a:pt x="5455" y="3805"/>
                      <a:pt x="6464" y="3805"/>
                    </a:cubicBezTo>
                    <a:cubicBezTo>
                      <a:pt x="6500" y="3805"/>
                      <a:pt x="6536" y="3804"/>
                      <a:pt x="6572" y="3803"/>
                    </a:cubicBezTo>
                    <a:cubicBezTo>
                      <a:pt x="6772" y="3770"/>
                      <a:pt x="7206" y="3837"/>
                      <a:pt x="7106" y="3603"/>
                    </a:cubicBezTo>
                    <a:cubicBezTo>
                      <a:pt x="7072" y="3536"/>
                      <a:pt x="6539" y="3470"/>
                      <a:pt x="6438" y="3436"/>
                    </a:cubicBezTo>
                    <a:cubicBezTo>
                      <a:pt x="5938" y="3303"/>
                      <a:pt x="5438" y="3170"/>
                      <a:pt x="4937" y="3003"/>
                    </a:cubicBezTo>
                    <a:cubicBezTo>
                      <a:pt x="4715" y="2907"/>
                      <a:pt x="4795" y="2600"/>
                      <a:pt x="5005" y="2600"/>
                    </a:cubicBezTo>
                    <a:close/>
                    <a:moveTo>
                      <a:pt x="9784" y="3808"/>
                    </a:moveTo>
                    <a:cubicBezTo>
                      <a:pt x="9834" y="3808"/>
                      <a:pt x="9889" y="3826"/>
                      <a:pt x="9941" y="3870"/>
                    </a:cubicBezTo>
                    <a:cubicBezTo>
                      <a:pt x="10366" y="4262"/>
                      <a:pt x="9894" y="5039"/>
                      <a:pt x="9342" y="5039"/>
                    </a:cubicBezTo>
                    <a:cubicBezTo>
                      <a:pt x="9330" y="5039"/>
                      <a:pt x="9319" y="5038"/>
                      <a:pt x="9307" y="5038"/>
                    </a:cubicBezTo>
                    <a:cubicBezTo>
                      <a:pt x="8773" y="4971"/>
                      <a:pt x="8540" y="4237"/>
                      <a:pt x="8907" y="3870"/>
                    </a:cubicBezTo>
                    <a:cubicBezTo>
                      <a:pt x="8942" y="3835"/>
                      <a:pt x="8981" y="3821"/>
                      <a:pt x="9017" y="3821"/>
                    </a:cubicBezTo>
                    <a:cubicBezTo>
                      <a:pt x="9122" y="3821"/>
                      <a:pt x="9206" y="3938"/>
                      <a:pt x="9107" y="4037"/>
                    </a:cubicBezTo>
                    <a:cubicBezTo>
                      <a:pt x="8907" y="4270"/>
                      <a:pt x="9040" y="4704"/>
                      <a:pt x="9341" y="4704"/>
                    </a:cubicBezTo>
                    <a:cubicBezTo>
                      <a:pt x="9355" y="4705"/>
                      <a:pt x="9369" y="4706"/>
                      <a:pt x="9382" y="4706"/>
                    </a:cubicBezTo>
                    <a:cubicBezTo>
                      <a:pt x="9707" y="4706"/>
                      <a:pt x="9704" y="4328"/>
                      <a:pt x="9607" y="4104"/>
                    </a:cubicBezTo>
                    <a:cubicBezTo>
                      <a:pt x="9534" y="3956"/>
                      <a:pt x="9642" y="3808"/>
                      <a:pt x="9784" y="3808"/>
                    </a:cubicBezTo>
                    <a:close/>
                    <a:moveTo>
                      <a:pt x="201" y="1"/>
                    </a:moveTo>
                    <a:cubicBezTo>
                      <a:pt x="167" y="2669"/>
                      <a:pt x="1" y="5371"/>
                      <a:pt x="1" y="7906"/>
                    </a:cubicBezTo>
                    <a:lnTo>
                      <a:pt x="1" y="8140"/>
                    </a:lnTo>
                    <a:cubicBezTo>
                      <a:pt x="570" y="6933"/>
                      <a:pt x="2056" y="6224"/>
                      <a:pt x="3568" y="6224"/>
                    </a:cubicBezTo>
                    <a:cubicBezTo>
                      <a:pt x="4271" y="6224"/>
                      <a:pt x="4980" y="6377"/>
                      <a:pt x="5605" y="6705"/>
                    </a:cubicBezTo>
                    <a:cubicBezTo>
                      <a:pt x="9707" y="8874"/>
                      <a:pt x="9641" y="14778"/>
                      <a:pt x="9574" y="18747"/>
                    </a:cubicBezTo>
                    <a:cubicBezTo>
                      <a:pt x="9541" y="21516"/>
                      <a:pt x="9274" y="24318"/>
                      <a:pt x="8907" y="27053"/>
                    </a:cubicBezTo>
                    <a:cubicBezTo>
                      <a:pt x="8573" y="29522"/>
                      <a:pt x="8373" y="32257"/>
                      <a:pt x="7139" y="34459"/>
                    </a:cubicBezTo>
                    <a:cubicBezTo>
                      <a:pt x="6210" y="36078"/>
                      <a:pt x="4074" y="37561"/>
                      <a:pt x="2164" y="37561"/>
                    </a:cubicBezTo>
                    <a:cubicBezTo>
                      <a:pt x="1398" y="37561"/>
                      <a:pt x="668" y="37323"/>
                      <a:pt x="67" y="36760"/>
                    </a:cubicBezTo>
                    <a:cubicBezTo>
                      <a:pt x="67" y="36927"/>
                      <a:pt x="67" y="37060"/>
                      <a:pt x="67" y="37194"/>
                    </a:cubicBezTo>
                    <a:cubicBezTo>
                      <a:pt x="67" y="39029"/>
                      <a:pt x="101" y="40897"/>
                      <a:pt x="134" y="42765"/>
                    </a:cubicBezTo>
                    <a:cubicBezTo>
                      <a:pt x="681" y="42779"/>
                      <a:pt x="1235" y="42793"/>
                      <a:pt x="1791" y="42793"/>
                    </a:cubicBezTo>
                    <a:cubicBezTo>
                      <a:pt x="3811" y="42793"/>
                      <a:pt x="5846" y="42603"/>
                      <a:pt x="7573" y="41530"/>
                    </a:cubicBezTo>
                    <a:cubicBezTo>
                      <a:pt x="10108" y="39996"/>
                      <a:pt x="11108" y="36994"/>
                      <a:pt x="11876" y="34325"/>
                    </a:cubicBezTo>
                    <a:cubicBezTo>
                      <a:pt x="13510" y="28788"/>
                      <a:pt x="14344" y="23017"/>
                      <a:pt x="14244" y="17280"/>
                    </a:cubicBezTo>
                    <a:cubicBezTo>
                      <a:pt x="14177" y="14211"/>
                      <a:pt x="13877" y="11175"/>
                      <a:pt x="13277" y="8173"/>
                    </a:cubicBezTo>
                    <a:cubicBezTo>
                      <a:pt x="12643" y="5171"/>
                      <a:pt x="11575" y="2536"/>
                      <a:pt x="8106" y="2135"/>
                    </a:cubicBezTo>
                    <a:cubicBezTo>
                      <a:pt x="5471" y="1835"/>
                      <a:pt x="1735" y="2236"/>
                      <a:pt x="201" y="1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44" name="Google Shape;15644;p43"/>
              <p:cNvSpPr/>
              <p:nvPr/>
            </p:nvSpPr>
            <p:spPr>
              <a:xfrm>
                <a:off x="5330650" y="1830075"/>
                <a:ext cx="340250" cy="417725"/>
              </a:xfrm>
              <a:custGeom>
                <a:rect b="b" l="l" r="r" t="t"/>
                <a:pathLst>
                  <a:path extrusionOk="0" h="16709" w="13610">
                    <a:moveTo>
                      <a:pt x="13610" y="1"/>
                    </a:moveTo>
                    <a:cubicBezTo>
                      <a:pt x="13343" y="768"/>
                      <a:pt x="13043" y="1502"/>
                      <a:pt x="12709" y="2236"/>
                    </a:cubicBezTo>
                    <a:cubicBezTo>
                      <a:pt x="11609" y="4638"/>
                      <a:pt x="10107" y="6906"/>
                      <a:pt x="8073" y="8640"/>
                    </a:cubicBezTo>
                    <a:cubicBezTo>
                      <a:pt x="7339" y="9241"/>
                      <a:pt x="6305" y="10108"/>
                      <a:pt x="5337" y="10242"/>
                    </a:cubicBezTo>
                    <a:cubicBezTo>
                      <a:pt x="4370" y="10972"/>
                      <a:pt x="3192" y="11469"/>
                      <a:pt x="2087" y="11469"/>
                    </a:cubicBezTo>
                    <a:cubicBezTo>
                      <a:pt x="1326" y="11469"/>
                      <a:pt x="599" y="11233"/>
                      <a:pt x="0" y="10675"/>
                    </a:cubicBezTo>
                    <a:cubicBezTo>
                      <a:pt x="0" y="10842"/>
                      <a:pt x="0" y="10975"/>
                      <a:pt x="0" y="11109"/>
                    </a:cubicBezTo>
                    <a:cubicBezTo>
                      <a:pt x="0" y="12944"/>
                      <a:pt x="34" y="14812"/>
                      <a:pt x="67" y="16680"/>
                    </a:cubicBezTo>
                    <a:cubicBezTo>
                      <a:pt x="614" y="16694"/>
                      <a:pt x="1168" y="16708"/>
                      <a:pt x="1724" y="16708"/>
                    </a:cubicBezTo>
                    <a:cubicBezTo>
                      <a:pt x="3746" y="16708"/>
                      <a:pt x="5786" y="16518"/>
                      <a:pt x="7539" y="15445"/>
                    </a:cubicBezTo>
                    <a:cubicBezTo>
                      <a:pt x="10041" y="13911"/>
                      <a:pt x="11041" y="10909"/>
                      <a:pt x="11809" y="8240"/>
                    </a:cubicBezTo>
                    <a:cubicBezTo>
                      <a:pt x="12609" y="5538"/>
                      <a:pt x="13210" y="2803"/>
                      <a:pt x="13610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45" name="Google Shape;15645;p43"/>
              <p:cNvSpPr/>
              <p:nvPr/>
            </p:nvSpPr>
            <p:spPr>
              <a:xfrm>
                <a:off x="5328975" y="1177950"/>
                <a:ext cx="61725" cy="203500"/>
              </a:xfrm>
              <a:custGeom>
                <a:rect b="b" l="l" r="r" t="t"/>
                <a:pathLst>
                  <a:path extrusionOk="0" h="8140" w="2469">
                    <a:moveTo>
                      <a:pt x="201" y="1"/>
                    </a:moveTo>
                    <a:cubicBezTo>
                      <a:pt x="167" y="2669"/>
                      <a:pt x="1" y="5371"/>
                      <a:pt x="1" y="7906"/>
                    </a:cubicBezTo>
                    <a:lnTo>
                      <a:pt x="1" y="8140"/>
                    </a:lnTo>
                    <a:cubicBezTo>
                      <a:pt x="401" y="7239"/>
                      <a:pt x="1368" y="6605"/>
                      <a:pt x="2469" y="6338"/>
                    </a:cubicBezTo>
                    <a:cubicBezTo>
                      <a:pt x="2402" y="5938"/>
                      <a:pt x="2336" y="5538"/>
                      <a:pt x="2269" y="5138"/>
                    </a:cubicBezTo>
                    <a:cubicBezTo>
                      <a:pt x="2069" y="4003"/>
                      <a:pt x="1802" y="2602"/>
                      <a:pt x="1869" y="1302"/>
                    </a:cubicBezTo>
                    <a:cubicBezTo>
                      <a:pt x="1201" y="1035"/>
                      <a:pt x="601" y="634"/>
                      <a:pt x="201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46" name="Google Shape;15646;p43"/>
              <p:cNvSpPr/>
              <p:nvPr/>
            </p:nvSpPr>
            <p:spPr>
              <a:xfrm>
                <a:off x="4445000" y="1006150"/>
                <a:ext cx="865650" cy="1544775"/>
              </a:xfrm>
              <a:custGeom>
                <a:rect b="b" l="l" r="r" t="t"/>
                <a:pathLst>
                  <a:path extrusionOk="0" h="61791" w="34626">
                    <a:moveTo>
                      <a:pt x="26587" y="3770"/>
                    </a:moveTo>
                    <a:cubicBezTo>
                      <a:pt x="27020" y="3770"/>
                      <a:pt x="27020" y="4438"/>
                      <a:pt x="26587" y="4438"/>
                    </a:cubicBezTo>
                    <a:cubicBezTo>
                      <a:pt x="26186" y="4438"/>
                      <a:pt x="26186" y="3770"/>
                      <a:pt x="26587" y="3770"/>
                    </a:cubicBezTo>
                    <a:close/>
                    <a:moveTo>
                      <a:pt x="27282" y="8212"/>
                    </a:moveTo>
                    <a:cubicBezTo>
                      <a:pt x="29263" y="8212"/>
                      <a:pt x="31232" y="8282"/>
                      <a:pt x="33158" y="8507"/>
                    </a:cubicBezTo>
                    <a:cubicBezTo>
                      <a:pt x="33525" y="8540"/>
                      <a:pt x="33525" y="9041"/>
                      <a:pt x="33158" y="9074"/>
                    </a:cubicBezTo>
                    <a:cubicBezTo>
                      <a:pt x="31255" y="9297"/>
                      <a:pt x="29311" y="9368"/>
                      <a:pt x="27354" y="9368"/>
                    </a:cubicBezTo>
                    <a:cubicBezTo>
                      <a:pt x="24029" y="9368"/>
                      <a:pt x="20668" y="9162"/>
                      <a:pt x="17413" y="9141"/>
                    </a:cubicBezTo>
                    <a:cubicBezTo>
                      <a:pt x="14529" y="9141"/>
                      <a:pt x="11541" y="9314"/>
                      <a:pt x="8584" y="9314"/>
                    </a:cubicBezTo>
                    <a:cubicBezTo>
                      <a:pt x="6515" y="9314"/>
                      <a:pt x="4461" y="9229"/>
                      <a:pt x="2469" y="8941"/>
                    </a:cubicBezTo>
                    <a:cubicBezTo>
                      <a:pt x="2303" y="8907"/>
                      <a:pt x="2303" y="8674"/>
                      <a:pt x="2469" y="8641"/>
                    </a:cubicBezTo>
                    <a:cubicBezTo>
                      <a:pt x="4489" y="8348"/>
                      <a:pt x="6573" y="8265"/>
                      <a:pt x="8673" y="8265"/>
                    </a:cubicBezTo>
                    <a:cubicBezTo>
                      <a:pt x="11434" y="8265"/>
                      <a:pt x="14223" y="8409"/>
                      <a:pt x="16927" y="8409"/>
                    </a:cubicBezTo>
                    <a:cubicBezTo>
                      <a:pt x="17089" y="8409"/>
                      <a:pt x="17251" y="8408"/>
                      <a:pt x="17413" y="8407"/>
                    </a:cubicBezTo>
                    <a:cubicBezTo>
                      <a:pt x="20645" y="8407"/>
                      <a:pt x="23981" y="8212"/>
                      <a:pt x="27282" y="8212"/>
                    </a:cubicBezTo>
                    <a:close/>
                    <a:moveTo>
                      <a:pt x="25352" y="11509"/>
                    </a:moveTo>
                    <a:lnTo>
                      <a:pt x="25352" y="11910"/>
                    </a:lnTo>
                    <a:cubicBezTo>
                      <a:pt x="24919" y="11910"/>
                      <a:pt x="24919" y="11509"/>
                      <a:pt x="25352" y="11509"/>
                    </a:cubicBezTo>
                    <a:close/>
                    <a:moveTo>
                      <a:pt x="3387" y="11412"/>
                    </a:moveTo>
                    <a:cubicBezTo>
                      <a:pt x="3413" y="11412"/>
                      <a:pt x="3442" y="11421"/>
                      <a:pt x="3470" y="11443"/>
                    </a:cubicBezTo>
                    <a:cubicBezTo>
                      <a:pt x="3937" y="11709"/>
                      <a:pt x="4071" y="12377"/>
                      <a:pt x="3870" y="12910"/>
                    </a:cubicBezTo>
                    <a:cubicBezTo>
                      <a:pt x="3708" y="13316"/>
                      <a:pt x="3304" y="13590"/>
                      <a:pt x="2873" y="13590"/>
                    </a:cubicBezTo>
                    <a:cubicBezTo>
                      <a:pt x="2772" y="13590"/>
                      <a:pt x="2670" y="13576"/>
                      <a:pt x="2569" y="13544"/>
                    </a:cubicBezTo>
                    <a:cubicBezTo>
                      <a:pt x="2069" y="13411"/>
                      <a:pt x="1635" y="12977"/>
                      <a:pt x="1736" y="12443"/>
                    </a:cubicBezTo>
                    <a:cubicBezTo>
                      <a:pt x="1789" y="11934"/>
                      <a:pt x="2210" y="11618"/>
                      <a:pt x="2667" y="11618"/>
                    </a:cubicBezTo>
                    <a:cubicBezTo>
                      <a:pt x="2778" y="11618"/>
                      <a:pt x="2892" y="11637"/>
                      <a:pt x="3003" y="11676"/>
                    </a:cubicBezTo>
                    <a:cubicBezTo>
                      <a:pt x="3160" y="11739"/>
                      <a:pt x="3110" y="11979"/>
                      <a:pt x="2937" y="11979"/>
                    </a:cubicBezTo>
                    <a:cubicBezTo>
                      <a:pt x="2926" y="11979"/>
                      <a:pt x="2915" y="11978"/>
                      <a:pt x="2903" y="11976"/>
                    </a:cubicBezTo>
                    <a:cubicBezTo>
                      <a:pt x="2878" y="11971"/>
                      <a:pt x="2853" y="11969"/>
                      <a:pt x="2827" y="11969"/>
                    </a:cubicBezTo>
                    <a:cubicBezTo>
                      <a:pt x="2508" y="11969"/>
                      <a:pt x="2146" y="12335"/>
                      <a:pt x="2269" y="12643"/>
                    </a:cubicBezTo>
                    <a:cubicBezTo>
                      <a:pt x="2336" y="12877"/>
                      <a:pt x="2636" y="13010"/>
                      <a:pt x="2870" y="13010"/>
                    </a:cubicBezTo>
                    <a:cubicBezTo>
                      <a:pt x="3570" y="13010"/>
                      <a:pt x="3470" y="12043"/>
                      <a:pt x="3270" y="11643"/>
                    </a:cubicBezTo>
                    <a:cubicBezTo>
                      <a:pt x="3217" y="11538"/>
                      <a:pt x="3289" y="11412"/>
                      <a:pt x="3387" y="11412"/>
                    </a:cubicBezTo>
                    <a:close/>
                    <a:moveTo>
                      <a:pt x="9586" y="12677"/>
                    </a:moveTo>
                    <a:cubicBezTo>
                      <a:pt x="9806" y="12677"/>
                      <a:pt x="10025" y="12761"/>
                      <a:pt x="10208" y="12944"/>
                    </a:cubicBezTo>
                    <a:cubicBezTo>
                      <a:pt x="10375" y="13110"/>
                      <a:pt x="10375" y="13377"/>
                      <a:pt x="10242" y="13577"/>
                    </a:cubicBezTo>
                    <a:cubicBezTo>
                      <a:pt x="10151" y="13690"/>
                      <a:pt x="9985" y="13773"/>
                      <a:pt x="9824" y="13773"/>
                    </a:cubicBezTo>
                    <a:cubicBezTo>
                      <a:pt x="9748" y="13773"/>
                      <a:pt x="9672" y="13754"/>
                      <a:pt x="9608" y="13711"/>
                    </a:cubicBezTo>
                    <a:cubicBezTo>
                      <a:pt x="9508" y="13644"/>
                      <a:pt x="9508" y="13611"/>
                      <a:pt x="9374" y="13611"/>
                    </a:cubicBezTo>
                    <a:cubicBezTo>
                      <a:pt x="9355" y="13614"/>
                      <a:pt x="9336" y="13615"/>
                      <a:pt x="9317" y="13615"/>
                    </a:cubicBezTo>
                    <a:cubicBezTo>
                      <a:pt x="8927" y="13615"/>
                      <a:pt x="8792" y="12968"/>
                      <a:pt x="9174" y="12777"/>
                    </a:cubicBezTo>
                    <a:cubicBezTo>
                      <a:pt x="9305" y="12712"/>
                      <a:pt x="9445" y="12677"/>
                      <a:pt x="9586" y="12677"/>
                    </a:cubicBezTo>
                    <a:close/>
                    <a:moveTo>
                      <a:pt x="7406" y="14311"/>
                    </a:moveTo>
                    <a:cubicBezTo>
                      <a:pt x="7673" y="14311"/>
                      <a:pt x="7873" y="14578"/>
                      <a:pt x="7807" y="14845"/>
                    </a:cubicBezTo>
                    <a:cubicBezTo>
                      <a:pt x="7773" y="15012"/>
                      <a:pt x="7706" y="15112"/>
                      <a:pt x="7573" y="15212"/>
                    </a:cubicBezTo>
                    <a:cubicBezTo>
                      <a:pt x="7523" y="15245"/>
                      <a:pt x="7465" y="15262"/>
                      <a:pt x="7406" y="15262"/>
                    </a:cubicBezTo>
                    <a:cubicBezTo>
                      <a:pt x="7348" y="15262"/>
                      <a:pt x="7290" y="15245"/>
                      <a:pt x="7239" y="15212"/>
                    </a:cubicBezTo>
                    <a:cubicBezTo>
                      <a:pt x="7106" y="15112"/>
                      <a:pt x="7039" y="15012"/>
                      <a:pt x="7006" y="14845"/>
                    </a:cubicBezTo>
                    <a:cubicBezTo>
                      <a:pt x="6939" y="14578"/>
                      <a:pt x="7139" y="14311"/>
                      <a:pt x="7406" y="14311"/>
                    </a:cubicBezTo>
                    <a:close/>
                    <a:moveTo>
                      <a:pt x="16279" y="14545"/>
                    </a:moveTo>
                    <a:cubicBezTo>
                      <a:pt x="16646" y="14545"/>
                      <a:pt x="16746" y="14978"/>
                      <a:pt x="16546" y="15212"/>
                    </a:cubicBezTo>
                    <a:cubicBezTo>
                      <a:pt x="16513" y="15245"/>
                      <a:pt x="16479" y="15312"/>
                      <a:pt x="16446" y="15345"/>
                    </a:cubicBezTo>
                    <a:cubicBezTo>
                      <a:pt x="16396" y="15395"/>
                      <a:pt x="16329" y="15420"/>
                      <a:pt x="16263" y="15420"/>
                    </a:cubicBezTo>
                    <a:cubicBezTo>
                      <a:pt x="16196" y="15420"/>
                      <a:pt x="16129" y="15395"/>
                      <a:pt x="16079" y="15345"/>
                    </a:cubicBezTo>
                    <a:cubicBezTo>
                      <a:pt x="16046" y="15312"/>
                      <a:pt x="16012" y="15245"/>
                      <a:pt x="15979" y="15212"/>
                    </a:cubicBezTo>
                    <a:cubicBezTo>
                      <a:pt x="15779" y="14978"/>
                      <a:pt x="15912" y="14545"/>
                      <a:pt x="16279" y="14545"/>
                    </a:cubicBezTo>
                    <a:close/>
                    <a:moveTo>
                      <a:pt x="24327" y="15076"/>
                    </a:moveTo>
                    <a:cubicBezTo>
                      <a:pt x="24616" y="15076"/>
                      <a:pt x="24917" y="15393"/>
                      <a:pt x="24885" y="15679"/>
                    </a:cubicBezTo>
                    <a:cubicBezTo>
                      <a:pt x="24885" y="15679"/>
                      <a:pt x="24852" y="15712"/>
                      <a:pt x="24852" y="15712"/>
                    </a:cubicBezTo>
                    <a:cubicBezTo>
                      <a:pt x="24819" y="15979"/>
                      <a:pt x="24685" y="16246"/>
                      <a:pt x="24418" y="16313"/>
                    </a:cubicBezTo>
                    <a:cubicBezTo>
                      <a:pt x="24358" y="16330"/>
                      <a:pt x="24298" y="16338"/>
                      <a:pt x="24239" y="16338"/>
                    </a:cubicBezTo>
                    <a:cubicBezTo>
                      <a:pt x="24069" y="16338"/>
                      <a:pt x="23908" y="16270"/>
                      <a:pt x="23785" y="16146"/>
                    </a:cubicBezTo>
                    <a:cubicBezTo>
                      <a:pt x="23618" y="15979"/>
                      <a:pt x="23584" y="15712"/>
                      <a:pt x="23685" y="15479"/>
                    </a:cubicBezTo>
                    <a:cubicBezTo>
                      <a:pt x="23785" y="15245"/>
                      <a:pt x="23985" y="15112"/>
                      <a:pt x="24252" y="15078"/>
                    </a:cubicBezTo>
                    <a:lnTo>
                      <a:pt x="24285" y="15078"/>
                    </a:lnTo>
                    <a:cubicBezTo>
                      <a:pt x="24299" y="15077"/>
                      <a:pt x="24313" y="15076"/>
                      <a:pt x="24327" y="15076"/>
                    </a:cubicBezTo>
                    <a:close/>
                    <a:moveTo>
                      <a:pt x="16244" y="18074"/>
                    </a:moveTo>
                    <a:cubicBezTo>
                      <a:pt x="16387" y="18074"/>
                      <a:pt x="16517" y="18169"/>
                      <a:pt x="16546" y="18314"/>
                    </a:cubicBezTo>
                    <a:cubicBezTo>
                      <a:pt x="16579" y="18448"/>
                      <a:pt x="16579" y="18548"/>
                      <a:pt x="16546" y="18681"/>
                    </a:cubicBezTo>
                    <a:cubicBezTo>
                      <a:pt x="16498" y="18851"/>
                      <a:pt x="16326" y="18968"/>
                      <a:pt x="16159" y="18968"/>
                    </a:cubicBezTo>
                    <a:cubicBezTo>
                      <a:pt x="16096" y="18968"/>
                      <a:pt x="16034" y="18951"/>
                      <a:pt x="15979" y="18915"/>
                    </a:cubicBezTo>
                    <a:cubicBezTo>
                      <a:pt x="15746" y="18781"/>
                      <a:pt x="15746" y="18514"/>
                      <a:pt x="15879" y="18314"/>
                    </a:cubicBezTo>
                    <a:cubicBezTo>
                      <a:pt x="15979" y="18214"/>
                      <a:pt x="16046" y="18147"/>
                      <a:pt x="16179" y="18081"/>
                    </a:cubicBezTo>
                    <a:cubicBezTo>
                      <a:pt x="16201" y="18076"/>
                      <a:pt x="16222" y="18074"/>
                      <a:pt x="16244" y="18074"/>
                    </a:cubicBezTo>
                    <a:close/>
                    <a:moveTo>
                      <a:pt x="8348" y="19112"/>
                    </a:moveTo>
                    <a:cubicBezTo>
                      <a:pt x="8597" y="19112"/>
                      <a:pt x="8807" y="19394"/>
                      <a:pt x="8807" y="19615"/>
                    </a:cubicBezTo>
                    <a:cubicBezTo>
                      <a:pt x="8807" y="19868"/>
                      <a:pt x="8597" y="20151"/>
                      <a:pt x="8348" y="20151"/>
                    </a:cubicBezTo>
                    <a:cubicBezTo>
                      <a:pt x="8334" y="20151"/>
                      <a:pt x="8321" y="20150"/>
                      <a:pt x="8307" y="20149"/>
                    </a:cubicBezTo>
                    <a:lnTo>
                      <a:pt x="8240" y="20149"/>
                    </a:lnTo>
                    <a:cubicBezTo>
                      <a:pt x="7606" y="20049"/>
                      <a:pt x="7606" y="19215"/>
                      <a:pt x="8240" y="19115"/>
                    </a:cubicBezTo>
                    <a:lnTo>
                      <a:pt x="8307" y="19115"/>
                    </a:lnTo>
                    <a:cubicBezTo>
                      <a:pt x="8321" y="19113"/>
                      <a:pt x="8334" y="19112"/>
                      <a:pt x="8348" y="19112"/>
                    </a:cubicBezTo>
                    <a:close/>
                    <a:moveTo>
                      <a:pt x="23052" y="19312"/>
                    </a:moveTo>
                    <a:cubicBezTo>
                      <a:pt x="23369" y="19312"/>
                      <a:pt x="23630" y="19719"/>
                      <a:pt x="23351" y="20049"/>
                    </a:cubicBezTo>
                    <a:cubicBezTo>
                      <a:pt x="23218" y="20182"/>
                      <a:pt x="23117" y="20349"/>
                      <a:pt x="22917" y="20416"/>
                    </a:cubicBezTo>
                    <a:cubicBezTo>
                      <a:pt x="22856" y="20428"/>
                      <a:pt x="22791" y="20436"/>
                      <a:pt x="22727" y="20436"/>
                    </a:cubicBezTo>
                    <a:cubicBezTo>
                      <a:pt x="22617" y="20436"/>
                      <a:pt x="22514" y="20412"/>
                      <a:pt x="22450" y="20349"/>
                    </a:cubicBezTo>
                    <a:cubicBezTo>
                      <a:pt x="22317" y="20249"/>
                      <a:pt x="22350" y="20015"/>
                      <a:pt x="22384" y="19882"/>
                    </a:cubicBezTo>
                    <a:cubicBezTo>
                      <a:pt x="22417" y="19682"/>
                      <a:pt x="22584" y="19548"/>
                      <a:pt x="22751" y="19448"/>
                    </a:cubicBezTo>
                    <a:cubicBezTo>
                      <a:pt x="22846" y="19352"/>
                      <a:pt x="22952" y="19312"/>
                      <a:pt x="23052" y="19312"/>
                    </a:cubicBezTo>
                    <a:close/>
                    <a:moveTo>
                      <a:pt x="27020" y="21583"/>
                    </a:moveTo>
                    <a:cubicBezTo>
                      <a:pt x="27854" y="21583"/>
                      <a:pt x="27854" y="22250"/>
                      <a:pt x="27020" y="22250"/>
                    </a:cubicBezTo>
                    <a:cubicBezTo>
                      <a:pt x="26587" y="22250"/>
                      <a:pt x="26587" y="21583"/>
                      <a:pt x="27020" y="21583"/>
                    </a:cubicBezTo>
                    <a:close/>
                    <a:moveTo>
                      <a:pt x="1972" y="14309"/>
                    </a:moveTo>
                    <a:cubicBezTo>
                      <a:pt x="1982" y="14309"/>
                      <a:pt x="1992" y="14309"/>
                      <a:pt x="2002" y="14311"/>
                    </a:cubicBezTo>
                    <a:cubicBezTo>
                      <a:pt x="3270" y="14478"/>
                      <a:pt x="3337" y="15612"/>
                      <a:pt x="3370" y="16713"/>
                    </a:cubicBezTo>
                    <a:cubicBezTo>
                      <a:pt x="3403" y="18581"/>
                      <a:pt x="3237" y="20449"/>
                      <a:pt x="2369" y="22117"/>
                    </a:cubicBezTo>
                    <a:cubicBezTo>
                      <a:pt x="2311" y="22234"/>
                      <a:pt x="2195" y="22287"/>
                      <a:pt x="2077" y="22287"/>
                    </a:cubicBezTo>
                    <a:cubicBezTo>
                      <a:pt x="1926" y="22287"/>
                      <a:pt x="1773" y="22200"/>
                      <a:pt x="1736" y="22050"/>
                    </a:cubicBezTo>
                    <a:cubicBezTo>
                      <a:pt x="1269" y="19748"/>
                      <a:pt x="1035" y="17380"/>
                      <a:pt x="1168" y="15045"/>
                    </a:cubicBezTo>
                    <a:cubicBezTo>
                      <a:pt x="1168" y="14912"/>
                      <a:pt x="1277" y="14845"/>
                      <a:pt x="1381" y="14845"/>
                    </a:cubicBezTo>
                    <a:cubicBezTo>
                      <a:pt x="1485" y="14845"/>
                      <a:pt x="1585" y="14912"/>
                      <a:pt x="1569" y="15045"/>
                    </a:cubicBezTo>
                    <a:cubicBezTo>
                      <a:pt x="1435" y="17113"/>
                      <a:pt x="1602" y="19048"/>
                      <a:pt x="2136" y="20983"/>
                    </a:cubicBezTo>
                    <a:cubicBezTo>
                      <a:pt x="2469" y="20115"/>
                      <a:pt x="2636" y="19181"/>
                      <a:pt x="2703" y="18214"/>
                    </a:cubicBezTo>
                    <a:cubicBezTo>
                      <a:pt x="2736" y="17413"/>
                      <a:pt x="3137" y="14912"/>
                      <a:pt x="1936" y="14611"/>
                    </a:cubicBezTo>
                    <a:cubicBezTo>
                      <a:pt x="1778" y="14580"/>
                      <a:pt x="1799" y="14309"/>
                      <a:pt x="1972" y="14309"/>
                    </a:cubicBezTo>
                    <a:close/>
                    <a:moveTo>
                      <a:pt x="20532" y="27863"/>
                    </a:moveTo>
                    <a:cubicBezTo>
                      <a:pt x="20591" y="27863"/>
                      <a:pt x="20649" y="27904"/>
                      <a:pt x="20649" y="27988"/>
                    </a:cubicBezTo>
                    <a:cubicBezTo>
                      <a:pt x="20749" y="31290"/>
                      <a:pt x="20649" y="34626"/>
                      <a:pt x="20582" y="37928"/>
                    </a:cubicBezTo>
                    <a:cubicBezTo>
                      <a:pt x="20516" y="41231"/>
                      <a:pt x="20616" y="44600"/>
                      <a:pt x="20215" y="47869"/>
                    </a:cubicBezTo>
                    <a:cubicBezTo>
                      <a:pt x="20198" y="48089"/>
                      <a:pt x="20034" y="48206"/>
                      <a:pt x="19873" y="48206"/>
                    </a:cubicBezTo>
                    <a:cubicBezTo>
                      <a:pt x="19718" y="48206"/>
                      <a:pt x="19565" y="48098"/>
                      <a:pt x="19548" y="47869"/>
                    </a:cubicBezTo>
                    <a:cubicBezTo>
                      <a:pt x="19381" y="44600"/>
                      <a:pt x="19715" y="41197"/>
                      <a:pt x="19848" y="37928"/>
                    </a:cubicBezTo>
                    <a:cubicBezTo>
                      <a:pt x="20015" y="34626"/>
                      <a:pt x="20115" y="31290"/>
                      <a:pt x="20416" y="27988"/>
                    </a:cubicBezTo>
                    <a:cubicBezTo>
                      <a:pt x="20416" y="27904"/>
                      <a:pt x="20474" y="27863"/>
                      <a:pt x="20532" y="27863"/>
                    </a:cubicBezTo>
                    <a:close/>
                    <a:moveTo>
                      <a:pt x="4100" y="24107"/>
                    </a:moveTo>
                    <a:cubicBezTo>
                      <a:pt x="4255" y="24107"/>
                      <a:pt x="4417" y="24301"/>
                      <a:pt x="4271" y="24418"/>
                    </a:cubicBezTo>
                    <a:cubicBezTo>
                      <a:pt x="2469" y="26053"/>
                      <a:pt x="2603" y="28488"/>
                      <a:pt x="2503" y="30723"/>
                    </a:cubicBezTo>
                    <a:cubicBezTo>
                      <a:pt x="2403" y="32858"/>
                      <a:pt x="2369" y="35026"/>
                      <a:pt x="2369" y="37161"/>
                    </a:cubicBezTo>
                    <a:cubicBezTo>
                      <a:pt x="2336" y="41698"/>
                      <a:pt x="2903" y="46267"/>
                      <a:pt x="2836" y="50804"/>
                    </a:cubicBezTo>
                    <a:cubicBezTo>
                      <a:pt x="2836" y="50990"/>
                      <a:pt x="2670" y="51104"/>
                      <a:pt x="2511" y="51104"/>
                    </a:cubicBezTo>
                    <a:cubicBezTo>
                      <a:pt x="2386" y="51104"/>
                      <a:pt x="2265" y="51033"/>
                      <a:pt x="2236" y="50871"/>
                    </a:cubicBezTo>
                    <a:cubicBezTo>
                      <a:pt x="1235" y="45700"/>
                      <a:pt x="1435" y="39996"/>
                      <a:pt x="1635" y="34726"/>
                    </a:cubicBezTo>
                    <a:cubicBezTo>
                      <a:pt x="1736" y="32324"/>
                      <a:pt x="1802" y="29856"/>
                      <a:pt x="2136" y="27454"/>
                    </a:cubicBezTo>
                    <a:cubicBezTo>
                      <a:pt x="2336" y="26120"/>
                      <a:pt x="2736" y="24752"/>
                      <a:pt x="4037" y="24118"/>
                    </a:cubicBezTo>
                    <a:cubicBezTo>
                      <a:pt x="4057" y="24110"/>
                      <a:pt x="4078" y="24107"/>
                      <a:pt x="4100" y="24107"/>
                    </a:cubicBezTo>
                    <a:close/>
                    <a:moveTo>
                      <a:pt x="30699" y="23669"/>
                    </a:moveTo>
                    <a:cubicBezTo>
                      <a:pt x="30805" y="23669"/>
                      <a:pt x="30912" y="23674"/>
                      <a:pt x="31023" y="23685"/>
                    </a:cubicBezTo>
                    <a:cubicBezTo>
                      <a:pt x="31157" y="23685"/>
                      <a:pt x="31223" y="23851"/>
                      <a:pt x="31190" y="23951"/>
                    </a:cubicBezTo>
                    <a:cubicBezTo>
                      <a:pt x="31790" y="24185"/>
                      <a:pt x="32124" y="24785"/>
                      <a:pt x="32324" y="25586"/>
                    </a:cubicBezTo>
                    <a:cubicBezTo>
                      <a:pt x="32858" y="27821"/>
                      <a:pt x="32491" y="30590"/>
                      <a:pt x="32457" y="32891"/>
                    </a:cubicBezTo>
                    <a:cubicBezTo>
                      <a:pt x="32357" y="38095"/>
                      <a:pt x="33225" y="43532"/>
                      <a:pt x="32658" y="48703"/>
                    </a:cubicBezTo>
                    <a:cubicBezTo>
                      <a:pt x="32638" y="48857"/>
                      <a:pt x="32484" y="48967"/>
                      <a:pt x="32352" y="48967"/>
                    </a:cubicBezTo>
                    <a:cubicBezTo>
                      <a:pt x="32256" y="48967"/>
                      <a:pt x="32171" y="48909"/>
                      <a:pt x="32157" y="48769"/>
                    </a:cubicBezTo>
                    <a:cubicBezTo>
                      <a:pt x="31624" y="45067"/>
                      <a:pt x="31924" y="41097"/>
                      <a:pt x="31890" y="37361"/>
                    </a:cubicBezTo>
                    <a:cubicBezTo>
                      <a:pt x="31890" y="35460"/>
                      <a:pt x="31790" y="33558"/>
                      <a:pt x="31724" y="31657"/>
                    </a:cubicBezTo>
                    <a:cubicBezTo>
                      <a:pt x="31624" y="29689"/>
                      <a:pt x="32291" y="25519"/>
                      <a:pt x="30389" y="24152"/>
                    </a:cubicBezTo>
                    <a:cubicBezTo>
                      <a:pt x="27687" y="25086"/>
                      <a:pt x="27954" y="28688"/>
                      <a:pt x="27921" y="31090"/>
                    </a:cubicBezTo>
                    <a:cubicBezTo>
                      <a:pt x="27888" y="33291"/>
                      <a:pt x="27854" y="35493"/>
                      <a:pt x="27821" y="37695"/>
                    </a:cubicBezTo>
                    <a:cubicBezTo>
                      <a:pt x="27754" y="40030"/>
                      <a:pt x="27721" y="42331"/>
                      <a:pt x="27687" y="44666"/>
                    </a:cubicBezTo>
                    <a:cubicBezTo>
                      <a:pt x="27654" y="46067"/>
                      <a:pt x="27487" y="47568"/>
                      <a:pt x="27888" y="48936"/>
                    </a:cubicBezTo>
                    <a:cubicBezTo>
                      <a:pt x="28232" y="50106"/>
                      <a:pt x="29318" y="51071"/>
                      <a:pt x="30440" y="51071"/>
                    </a:cubicBezTo>
                    <a:cubicBezTo>
                      <a:pt x="30949" y="51071"/>
                      <a:pt x="31466" y="50872"/>
                      <a:pt x="31924" y="50404"/>
                    </a:cubicBezTo>
                    <a:cubicBezTo>
                      <a:pt x="31980" y="50339"/>
                      <a:pt x="32050" y="50312"/>
                      <a:pt x="32121" y="50312"/>
                    </a:cubicBezTo>
                    <a:cubicBezTo>
                      <a:pt x="32344" y="50312"/>
                      <a:pt x="32576" y="50584"/>
                      <a:pt x="32424" y="50837"/>
                    </a:cubicBezTo>
                    <a:cubicBezTo>
                      <a:pt x="31927" y="51630"/>
                      <a:pt x="31168" y="51981"/>
                      <a:pt x="30382" y="51981"/>
                    </a:cubicBezTo>
                    <a:cubicBezTo>
                      <a:pt x="29481" y="51981"/>
                      <a:pt x="28544" y="51521"/>
                      <a:pt x="27921" y="50737"/>
                    </a:cubicBezTo>
                    <a:cubicBezTo>
                      <a:pt x="25953" y="48269"/>
                      <a:pt x="26887" y="43866"/>
                      <a:pt x="26954" y="40964"/>
                    </a:cubicBezTo>
                    <a:cubicBezTo>
                      <a:pt x="27054" y="36661"/>
                      <a:pt x="26820" y="32257"/>
                      <a:pt x="27287" y="27954"/>
                    </a:cubicBezTo>
                    <a:cubicBezTo>
                      <a:pt x="27478" y="25948"/>
                      <a:pt x="28490" y="23669"/>
                      <a:pt x="30699" y="23669"/>
                    </a:cubicBezTo>
                    <a:close/>
                    <a:moveTo>
                      <a:pt x="23220" y="23525"/>
                    </a:moveTo>
                    <a:cubicBezTo>
                      <a:pt x="24026" y="23525"/>
                      <a:pt x="24843" y="23887"/>
                      <a:pt x="25419" y="24685"/>
                    </a:cubicBezTo>
                    <a:cubicBezTo>
                      <a:pt x="26420" y="26086"/>
                      <a:pt x="26186" y="28154"/>
                      <a:pt x="26186" y="29789"/>
                    </a:cubicBezTo>
                    <a:cubicBezTo>
                      <a:pt x="26153" y="32324"/>
                      <a:pt x="26153" y="34859"/>
                      <a:pt x="26086" y="37394"/>
                    </a:cubicBezTo>
                    <a:cubicBezTo>
                      <a:pt x="25986" y="40096"/>
                      <a:pt x="25853" y="42765"/>
                      <a:pt x="25553" y="45400"/>
                    </a:cubicBezTo>
                    <a:cubicBezTo>
                      <a:pt x="25352" y="47335"/>
                      <a:pt x="25319" y="49703"/>
                      <a:pt x="24485" y="51438"/>
                    </a:cubicBezTo>
                    <a:cubicBezTo>
                      <a:pt x="23959" y="52567"/>
                      <a:pt x="23255" y="53015"/>
                      <a:pt x="22525" y="53015"/>
                    </a:cubicBezTo>
                    <a:cubicBezTo>
                      <a:pt x="21358" y="53015"/>
                      <a:pt x="20125" y="51871"/>
                      <a:pt x="19448" y="50537"/>
                    </a:cubicBezTo>
                    <a:cubicBezTo>
                      <a:pt x="19333" y="50283"/>
                      <a:pt x="19538" y="50044"/>
                      <a:pt x="19752" y="50044"/>
                    </a:cubicBezTo>
                    <a:cubicBezTo>
                      <a:pt x="19847" y="50044"/>
                      <a:pt x="19944" y="50091"/>
                      <a:pt x="20015" y="50204"/>
                    </a:cubicBezTo>
                    <a:cubicBezTo>
                      <a:pt x="20466" y="50912"/>
                      <a:pt x="21220" y="52158"/>
                      <a:pt x="22154" y="52158"/>
                    </a:cubicBezTo>
                    <a:cubicBezTo>
                      <a:pt x="22672" y="52158"/>
                      <a:pt x="23244" y="51775"/>
                      <a:pt x="23851" y="50704"/>
                    </a:cubicBezTo>
                    <a:cubicBezTo>
                      <a:pt x="24018" y="50437"/>
                      <a:pt x="24051" y="49970"/>
                      <a:pt x="24118" y="49670"/>
                    </a:cubicBezTo>
                    <a:cubicBezTo>
                      <a:pt x="24385" y="48269"/>
                      <a:pt x="24552" y="46835"/>
                      <a:pt x="24719" y="45400"/>
                    </a:cubicBezTo>
                    <a:cubicBezTo>
                      <a:pt x="24985" y="43032"/>
                      <a:pt x="25119" y="40630"/>
                      <a:pt x="25219" y="38228"/>
                    </a:cubicBezTo>
                    <a:cubicBezTo>
                      <a:pt x="25319" y="35660"/>
                      <a:pt x="25319" y="33125"/>
                      <a:pt x="25319" y="30590"/>
                    </a:cubicBezTo>
                    <a:cubicBezTo>
                      <a:pt x="25319" y="29489"/>
                      <a:pt x="25386" y="28388"/>
                      <a:pt x="25319" y="27321"/>
                    </a:cubicBezTo>
                    <a:cubicBezTo>
                      <a:pt x="25252" y="26587"/>
                      <a:pt x="25186" y="26020"/>
                      <a:pt x="24785" y="25386"/>
                    </a:cubicBezTo>
                    <a:cubicBezTo>
                      <a:pt x="24337" y="24629"/>
                      <a:pt x="23687" y="24296"/>
                      <a:pt x="23038" y="24296"/>
                    </a:cubicBezTo>
                    <a:cubicBezTo>
                      <a:pt x="22144" y="24296"/>
                      <a:pt x="21250" y="24928"/>
                      <a:pt x="20883" y="25953"/>
                    </a:cubicBezTo>
                    <a:cubicBezTo>
                      <a:pt x="20855" y="26062"/>
                      <a:pt x="20772" y="26110"/>
                      <a:pt x="20688" y="26110"/>
                    </a:cubicBezTo>
                    <a:cubicBezTo>
                      <a:pt x="20566" y="26110"/>
                      <a:pt x="20443" y="26010"/>
                      <a:pt x="20482" y="25853"/>
                    </a:cubicBezTo>
                    <a:cubicBezTo>
                      <a:pt x="20746" y="24393"/>
                      <a:pt x="21970" y="23525"/>
                      <a:pt x="23220" y="23525"/>
                    </a:cubicBezTo>
                    <a:close/>
                    <a:moveTo>
                      <a:pt x="14511" y="24318"/>
                    </a:moveTo>
                    <a:cubicBezTo>
                      <a:pt x="16546" y="24318"/>
                      <a:pt x="17580" y="25953"/>
                      <a:pt x="17847" y="27788"/>
                    </a:cubicBezTo>
                    <a:cubicBezTo>
                      <a:pt x="18347" y="30990"/>
                      <a:pt x="17814" y="34559"/>
                      <a:pt x="17747" y="37795"/>
                    </a:cubicBezTo>
                    <a:cubicBezTo>
                      <a:pt x="17680" y="41497"/>
                      <a:pt x="17647" y="45233"/>
                      <a:pt x="17547" y="48936"/>
                    </a:cubicBezTo>
                    <a:cubicBezTo>
                      <a:pt x="17513" y="50470"/>
                      <a:pt x="17547" y="52572"/>
                      <a:pt x="15746" y="53072"/>
                    </a:cubicBezTo>
                    <a:cubicBezTo>
                      <a:pt x="15714" y="53080"/>
                      <a:pt x="15683" y="53084"/>
                      <a:pt x="15653" y="53084"/>
                    </a:cubicBezTo>
                    <a:cubicBezTo>
                      <a:pt x="15312" y="53084"/>
                      <a:pt x="15141" y="52589"/>
                      <a:pt x="15479" y="52405"/>
                    </a:cubicBezTo>
                    <a:cubicBezTo>
                      <a:pt x="17480" y="51338"/>
                      <a:pt x="16780" y="47101"/>
                      <a:pt x="16813" y="45233"/>
                    </a:cubicBezTo>
                    <a:cubicBezTo>
                      <a:pt x="16880" y="43032"/>
                      <a:pt x="16946" y="40830"/>
                      <a:pt x="16980" y="38629"/>
                    </a:cubicBezTo>
                    <a:cubicBezTo>
                      <a:pt x="17046" y="36294"/>
                      <a:pt x="17113" y="33925"/>
                      <a:pt x="17180" y="31590"/>
                    </a:cubicBezTo>
                    <a:cubicBezTo>
                      <a:pt x="17247" y="29155"/>
                      <a:pt x="17680" y="25319"/>
                      <a:pt x="14478" y="24719"/>
                    </a:cubicBezTo>
                    <a:cubicBezTo>
                      <a:pt x="14244" y="24685"/>
                      <a:pt x="14311" y="24318"/>
                      <a:pt x="14511" y="24318"/>
                    </a:cubicBezTo>
                    <a:close/>
                    <a:moveTo>
                      <a:pt x="13513" y="24516"/>
                    </a:moveTo>
                    <a:cubicBezTo>
                      <a:pt x="13717" y="24516"/>
                      <a:pt x="13767" y="24789"/>
                      <a:pt x="13577" y="24852"/>
                    </a:cubicBezTo>
                    <a:cubicBezTo>
                      <a:pt x="10508" y="26053"/>
                      <a:pt x="11342" y="30189"/>
                      <a:pt x="11342" y="32758"/>
                    </a:cubicBezTo>
                    <a:cubicBezTo>
                      <a:pt x="11342" y="34926"/>
                      <a:pt x="11342" y="37094"/>
                      <a:pt x="11342" y="39262"/>
                    </a:cubicBezTo>
                    <a:cubicBezTo>
                      <a:pt x="11342" y="41431"/>
                      <a:pt x="11342" y="43599"/>
                      <a:pt x="11309" y="45767"/>
                    </a:cubicBezTo>
                    <a:cubicBezTo>
                      <a:pt x="11309" y="47178"/>
                      <a:pt x="10769" y="52586"/>
                      <a:pt x="13042" y="52586"/>
                    </a:cubicBezTo>
                    <a:cubicBezTo>
                      <a:pt x="13295" y="52586"/>
                      <a:pt x="13583" y="52519"/>
                      <a:pt x="13911" y="52372"/>
                    </a:cubicBezTo>
                    <a:cubicBezTo>
                      <a:pt x="13962" y="52349"/>
                      <a:pt x="14011" y="52338"/>
                      <a:pt x="14058" y="52338"/>
                    </a:cubicBezTo>
                    <a:cubicBezTo>
                      <a:pt x="14349" y="52338"/>
                      <a:pt x="14532" y="52738"/>
                      <a:pt x="14244" y="52939"/>
                    </a:cubicBezTo>
                    <a:cubicBezTo>
                      <a:pt x="13859" y="53187"/>
                      <a:pt x="13471" y="53297"/>
                      <a:pt x="13100" y="53297"/>
                    </a:cubicBezTo>
                    <a:cubicBezTo>
                      <a:pt x="12026" y="53297"/>
                      <a:pt x="11089" y="52378"/>
                      <a:pt x="10742" y="51238"/>
                    </a:cubicBezTo>
                    <a:cubicBezTo>
                      <a:pt x="10342" y="49903"/>
                      <a:pt x="10542" y="48369"/>
                      <a:pt x="10542" y="47001"/>
                    </a:cubicBezTo>
                    <a:cubicBezTo>
                      <a:pt x="10542" y="45100"/>
                      <a:pt x="10575" y="43199"/>
                      <a:pt x="10575" y="41297"/>
                    </a:cubicBezTo>
                    <a:cubicBezTo>
                      <a:pt x="10575" y="37361"/>
                      <a:pt x="10542" y="33425"/>
                      <a:pt x="10675" y="29522"/>
                    </a:cubicBezTo>
                    <a:cubicBezTo>
                      <a:pt x="10742" y="27487"/>
                      <a:pt x="11009" y="24852"/>
                      <a:pt x="13477" y="24519"/>
                    </a:cubicBezTo>
                    <a:cubicBezTo>
                      <a:pt x="13489" y="24517"/>
                      <a:pt x="13501" y="24516"/>
                      <a:pt x="13513" y="24516"/>
                    </a:cubicBezTo>
                    <a:close/>
                    <a:moveTo>
                      <a:pt x="5424" y="23423"/>
                    </a:moveTo>
                    <a:cubicBezTo>
                      <a:pt x="8043" y="23423"/>
                      <a:pt x="8876" y="26598"/>
                      <a:pt x="8907" y="28855"/>
                    </a:cubicBezTo>
                    <a:cubicBezTo>
                      <a:pt x="8974" y="33658"/>
                      <a:pt x="8807" y="38462"/>
                      <a:pt x="8674" y="43265"/>
                    </a:cubicBezTo>
                    <a:cubicBezTo>
                      <a:pt x="8640" y="45634"/>
                      <a:pt x="8741" y="48102"/>
                      <a:pt x="8474" y="50470"/>
                    </a:cubicBezTo>
                    <a:cubicBezTo>
                      <a:pt x="8307" y="51638"/>
                      <a:pt x="7973" y="52839"/>
                      <a:pt x="7039" y="53606"/>
                    </a:cubicBezTo>
                    <a:cubicBezTo>
                      <a:pt x="6542" y="54046"/>
                      <a:pt x="5872" y="54261"/>
                      <a:pt x="5227" y="54261"/>
                    </a:cubicBezTo>
                    <a:cubicBezTo>
                      <a:pt x="4012" y="54261"/>
                      <a:pt x="2887" y="53498"/>
                      <a:pt x="3170" y="52038"/>
                    </a:cubicBezTo>
                    <a:cubicBezTo>
                      <a:pt x="3186" y="51926"/>
                      <a:pt x="3271" y="51875"/>
                      <a:pt x="3363" y="51875"/>
                    </a:cubicBezTo>
                    <a:cubicBezTo>
                      <a:pt x="3462" y="51875"/>
                      <a:pt x="3569" y="51934"/>
                      <a:pt x="3604" y="52038"/>
                    </a:cubicBezTo>
                    <a:cubicBezTo>
                      <a:pt x="4323" y="52914"/>
                      <a:pt x="4964" y="53358"/>
                      <a:pt x="5518" y="53358"/>
                    </a:cubicBezTo>
                    <a:cubicBezTo>
                      <a:pt x="5914" y="53358"/>
                      <a:pt x="6266" y="53131"/>
                      <a:pt x="6572" y="52672"/>
                    </a:cubicBezTo>
                    <a:cubicBezTo>
                      <a:pt x="7006" y="52338"/>
                      <a:pt x="7306" y="51838"/>
                      <a:pt x="7406" y="51271"/>
                    </a:cubicBezTo>
                    <a:cubicBezTo>
                      <a:pt x="7540" y="50704"/>
                      <a:pt x="7573" y="50104"/>
                      <a:pt x="7606" y="49536"/>
                    </a:cubicBezTo>
                    <a:cubicBezTo>
                      <a:pt x="7673" y="48402"/>
                      <a:pt x="7673" y="47235"/>
                      <a:pt x="7706" y="46101"/>
                    </a:cubicBezTo>
                    <a:cubicBezTo>
                      <a:pt x="7740" y="43666"/>
                      <a:pt x="7807" y="41231"/>
                      <a:pt x="7873" y="38829"/>
                    </a:cubicBezTo>
                    <a:cubicBezTo>
                      <a:pt x="7940" y="36260"/>
                      <a:pt x="8040" y="33692"/>
                      <a:pt x="8107" y="31123"/>
                    </a:cubicBezTo>
                    <a:cubicBezTo>
                      <a:pt x="8206" y="28581"/>
                      <a:pt x="8730" y="23883"/>
                      <a:pt x="4925" y="23883"/>
                    </a:cubicBezTo>
                    <a:cubicBezTo>
                      <a:pt x="4885" y="23883"/>
                      <a:pt x="4845" y="23884"/>
                      <a:pt x="4804" y="23885"/>
                    </a:cubicBezTo>
                    <a:cubicBezTo>
                      <a:pt x="4604" y="23885"/>
                      <a:pt x="4538" y="23551"/>
                      <a:pt x="4771" y="23484"/>
                    </a:cubicBezTo>
                    <a:cubicBezTo>
                      <a:pt x="5000" y="23443"/>
                      <a:pt x="5218" y="23423"/>
                      <a:pt x="5424" y="23423"/>
                    </a:cubicBezTo>
                    <a:close/>
                    <a:moveTo>
                      <a:pt x="18881" y="53272"/>
                    </a:moveTo>
                    <a:cubicBezTo>
                      <a:pt x="19148" y="53272"/>
                      <a:pt x="19281" y="53473"/>
                      <a:pt x="19482" y="53639"/>
                    </a:cubicBezTo>
                    <a:cubicBezTo>
                      <a:pt x="19763" y="53921"/>
                      <a:pt x="19476" y="54339"/>
                      <a:pt x="19176" y="54339"/>
                    </a:cubicBezTo>
                    <a:cubicBezTo>
                      <a:pt x="19085" y="54339"/>
                      <a:pt x="18992" y="54300"/>
                      <a:pt x="18914" y="54206"/>
                    </a:cubicBezTo>
                    <a:cubicBezTo>
                      <a:pt x="18748" y="54040"/>
                      <a:pt x="18514" y="53873"/>
                      <a:pt x="18548" y="53606"/>
                    </a:cubicBezTo>
                    <a:cubicBezTo>
                      <a:pt x="18548" y="53406"/>
                      <a:pt x="18681" y="53272"/>
                      <a:pt x="18881" y="53272"/>
                    </a:cubicBezTo>
                    <a:close/>
                    <a:moveTo>
                      <a:pt x="33025" y="55241"/>
                    </a:moveTo>
                    <a:cubicBezTo>
                      <a:pt x="33158" y="55241"/>
                      <a:pt x="33291" y="55274"/>
                      <a:pt x="33325" y="55407"/>
                    </a:cubicBezTo>
                    <a:cubicBezTo>
                      <a:pt x="33325" y="55474"/>
                      <a:pt x="33325" y="55507"/>
                      <a:pt x="33325" y="55541"/>
                    </a:cubicBezTo>
                    <a:cubicBezTo>
                      <a:pt x="33291" y="55708"/>
                      <a:pt x="33158" y="55741"/>
                      <a:pt x="33025" y="55741"/>
                    </a:cubicBezTo>
                    <a:cubicBezTo>
                      <a:pt x="32958" y="55708"/>
                      <a:pt x="32924" y="55708"/>
                      <a:pt x="32891" y="55708"/>
                    </a:cubicBezTo>
                    <a:cubicBezTo>
                      <a:pt x="32691" y="55607"/>
                      <a:pt x="32691" y="55341"/>
                      <a:pt x="32891" y="55274"/>
                    </a:cubicBezTo>
                    <a:cubicBezTo>
                      <a:pt x="32924" y="55274"/>
                      <a:pt x="32958" y="55241"/>
                      <a:pt x="33025" y="55241"/>
                    </a:cubicBezTo>
                    <a:close/>
                    <a:moveTo>
                      <a:pt x="2136" y="55774"/>
                    </a:moveTo>
                    <a:cubicBezTo>
                      <a:pt x="6939" y="56241"/>
                      <a:pt x="11676" y="56975"/>
                      <a:pt x="16479" y="56975"/>
                    </a:cubicBezTo>
                    <a:cubicBezTo>
                      <a:pt x="21316" y="56975"/>
                      <a:pt x="26053" y="56241"/>
                      <a:pt x="30856" y="55841"/>
                    </a:cubicBezTo>
                    <a:cubicBezTo>
                      <a:pt x="31090" y="55841"/>
                      <a:pt x="31123" y="56208"/>
                      <a:pt x="30890" y="56275"/>
                    </a:cubicBezTo>
                    <a:cubicBezTo>
                      <a:pt x="26555" y="57667"/>
                      <a:pt x="21801" y="57978"/>
                      <a:pt x="17224" y="57978"/>
                    </a:cubicBezTo>
                    <a:cubicBezTo>
                      <a:pt x="16975" y="57978"/>
                      <a:pt x="16727" y="57978"/>
                      <a:pt x="16479" y="57976"/>
                    </a:cubicBezTo>
                    <a:cubicBezTo>
                      <a:pt x="11676" y="57976"/>
                      <a:pt x="6672" y="57576"/>
                      <a:pt x="2102" y="56074"/>
                    </a:cubicBezTo>
                    <a:cubicBezTo>
                      <a:pt x="1969" y="56008"/>
                      <a:pt x="1969" y="55774"/>
                      <a:pt x="2136" y="55774"/>
                    </a:cubicBezTo>
                    <a:close/>
                    <a:moveTo>
                      <a:pt x="3303" y="1"/>
                    </a:moveTo>
                    <a:cubicBezTo>
                      <a:pt x="2845" y="479"/>
                      <a:pt x="2138" y="707"/>
                      <a:pt x="1415" y="707"/>
                    </a:cubicBezTo>
                    <a:cubicBezTo>
                      <a:pt x="927" y="707"/>
                      <a:pt x="431" y="603"/>
                      <a:pt x="1" y="401"/>
                    </a:cubicBezTo>
                    <a:lnTo>
                      <a:pt x="1" y="401"/>
                    </a:lnTo>
                    <a:cubicBezTo>
                      <a:pt x="401" y="5338"/>
                      <a:pt x="168" y="10375"/>
                      <a:pt x="168" y="15312"/>
                    </a:cubicBezTo>
                    <a:cubicBezTo>
                      <a:pt x="168" y="20149"/>
                      <a:pt x="168" y="24952"/>
                      <a:pt x="101" y="29789"/>
                    </a:cubicBezTo>
                    <a:cubicBezTo>
                      <a:pt x="68" y="34759"/>
                      <a:pt x="101" y="39696"/>
                      <a:pt x="101" y="44666"/>
                    </a:cubicBezTo>
                    <a:cubicBezTo>
                      <a:pt x="101" y="49570"/>
                      <a:pt x="335" y="54540"/>
                      <a:pt x="34" y="59444"/>
                    </a:cubicBezTo>
                    <a:cubicBezTo>
                      <a:pt x="68" y="59544"/>
                      <a:pt x="101" y="59644"/>
                      <a:pt x="168" y="59710"/>
                    </a:cubicBezTo>
                    <a:cubicBezTo>
                      <a:pt x="301" y="59944"/>
                      <a:pt x="535" y="60077"/>
                      <a:pt x="635" y="60311"/>
                    </a:cubicBezTo>
                    <a:cubicBezTo>
                      <a:pt x="2670" y="61578"/>
                      <a:pt x="5905" y="61278"/>
                      <a:pt x="8107" y="61412"/>
                    </a:cubicBezTo>
                    <a:cubicBezTo>
                      <a:pt x="10909" y="61545"/>
                      <a:pt x="13677" y="61712"/>
                      <a:pt x="16446" y="61779"/>
                    </a:cubicBezTo>
                    <a:cubicBezTo>
                      <a:pt x="17068" y="61786"/>
                      <a:pt x="17691" y="61790"/>
                      <a:pt x="18313" y="61790"/>
                    </a:cubicBezTo>
                    <a:cubicBezTo>
                      <a:pt x="20459" y="61790"/>
                      <a:pt x="22606" y="61741"/>
                      <a:pt x="24752" y="61612"/>
                    </a:cubicBezTo>
                    <a:cubicBezTo>
                      <a:pt x="27120" y="61445"/>
                      <a:pt x="33725" y="61712"/>
                      <a:pt x="34192" y="58476"/>
                    </a:cubicBezTo>
                    <a:cubicBezTo>
                      <a:pt x="34192" y="58276"/>
                      <a:pt x="34325" y="58143"/>
                      <a:pt x="34492" y="58109"/>
                    </a:cubicBezTo>
                    <a:cubicBezTo>
                      <a:pt x="34092" y="53373"/>
                      <a:pt x="34426" y="48436"/>
                      <a:pt x="34459" y="43666"/>
                    </a:cubicBezTo>
                    <a:cubicBezTo>
                      <a:pt x="34459" y="38862"/>
                      <a:pt x="34459" y="34025"/>
                      <a:pt x="34459" y="29222"/>
                    </a:cubicBezTo>
                    <a:cubicBezTo>
                      <a:pt x="34459" y="24285"/>
                      <a:pt x="34459" y="19315"/>
                      <a:pt x="34492" y="14378"/>
                    </a:cubicBezTo>
                    <a:cubicBezTo>
                      <a:pt x="34492" y="10075"/>
                      <a:pt x="33992" y="5372"/>
                      <a:pt x="34626" y="1102"/>
                    </a:cubicBezTo>
                    <a:cubicBezTo>
                      <a:pt x="34302" y="347"/>
                      <a:pt x="33389" y="173"/>
                      <a:pt x="32407" y="173"/>
                    </a:cubicBezTo>
                    <a:cubicBezTo>
                      <a:pt x="31565" y="173"/>
                      <a:pt x="30672" y="301"/>
                      <a:pt x="30056" y="301"/>
                    </a:cubicBezTo>
                    <a:cubicBezTo>
                      <a:pt x="28288" y="268"/>
                      <a:pt x="26487" y="368"/>
                      <a:pt x="24719" y="34"/>
                    </a:cubicBezTo>
                    <a:cubicBezTo>
                      <a:pt x="23455" y="564"/>
                      <a:pt x="22042" y="882"/>
                      <a:pt x="20693" y="882"/>
                    </a:cubicBezTo>
                    <a:cubicBezTo>
                      <a:pt x="19833" y="882"/>
                      <a:pt x="19000" y="753"/>
                      <a:pt x="18247" y="468"/>
                    </a:cubicBezTo>
                    <a:cubicBezTo>
                      <a:pt x="17720" y="2314"/>
                      <a:pt x="15987" y="3704"/>
                      <a:pt x="13789" y="3704"/>
                    </a:cubicBezTo>
                    <a:cubicBezTo>
                      <a:pt x="13763" y="3704"/>
                      <a:pt x="13737" y="3704"/>
                      <a:pt x="13711" y="3704"/>
                    </a:cubicBezTo>
                    <a:cubicBezTo>
                      <a:pt x="13524" y="5637"/>
                      <a:pt x="11996" y="7365"/>
                      <a:pt x="9973" y="7365"/>
                    </a:cubicBezTo>
                    <a:cubicBezTo>
                      <a:pt x="9831" y="7365"/>
                      <a:pt x="9687" y="7357"/>
                      <a:pt x="9541" y="7340"/>
                    </a:cubicBezTo>
                    <a:cubicBezTo>
                      <a:pt x="7473" y="7073"/>
                      <a:pt x="6239" y="5205"/>
                      <a:pt x="6272" y="3270"/>
                    </a:cubicBezTo>
                    <a:lnTo>
                      <a:pt x="6272" y="3270"/>
                    </a:lnTo>
                    <a:cubicBezTo>
                      <a:pt x="6085" y="3308"/>
                      <a:pt x="5907" y="3326"/>
                      <a:pt x="5738" y="3326"/>
                    </a:cubicBezTo>
                    <a:cubicBezTo>
                      <a:pt x="4140" y="3326"/>
                      <a:pt x="3394" y="1691"/>
                      <a:pt x="3303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47" name="Google Shape;15647;p43"/>
              <p:cNvSpPr/>
              <p:nvPr/>
            </p:nvSpPr>
            <p:spPr>
              <a:xfrm>
                <a:off x="4748550" y="1010475"/>
                <a:ext cx="562100" cy="1540450"/>
              </a:xfrm>
              <a:custGeom>
                <a:rect b="b" l="l" r="r" t="t"/>
                <a:pathLst>
                  <a:path extrusionOk="0" h="61618" w="22484">
                    <a:moveTo>
                      <a:pt x="20883" y="55068"/>
                    </a:moveTo>
                    <a:cubicBezTo>
                      <a:pt x="21016" y="55068"/>
                      <a:pt x="21149" y="55101"/>
                      <a:pt x="21183" y="55234"/>
                    </a:cubicBezTo>
                    <a:cubicBezTo>
                      <a:pt x="21183" y="55301"/>
                      <a:pt x="21183" y="55334"/>
                      <a:pt x="21183" y="55368"/>
                    </a:cubicBezTo>
                    <a:cubicBezTo>
                      <a:pt x="21149" y="55535"/>
                      <a:pt x="21016" y="55568"/>
                      <a:pt x="20883" y="55568"/>
                    </a:cubicBezTo>
                    <a:cubicBezTo>
                      <a:pt x="20816" y="55535"/>
                      <a:pt x="20782" y="55535"/>
                      <a:pt x="20749" y="55535"/>
                    </a:cubicBezTo>
                    <a:cubicBezTo>
                      <a:pt x="20549" y="55434"/>
                      <a:pt x="20549" y="55168"/>
                      <a:pt x="20749" y="55101"/>
                    </a:cubicBezTo>
                    <a:cubicBezTo>
                      <a:pt x="20782" y="55101"/>
                      <a:pt x="20816" y="55068"/>
                      <a:pt x="20883" y="55068"/>
                    </a:cubicBezTo>
                    <a:close/>
                    <a:moveTo>
                      <a:pt x="20265" y="0"/>
                    </a:moveTo>
                    <a:cubicBezTo>
                      <a:pt x="19423" y="0"/>
                      <a:pt x="18530" y="128"/>
                      <a:pt x="17914" y="128"/>
                    </a:cubicBezTo>
                    <a:lnTo>
                      <a:pt x="17380" y="128"/>
                    </a:lnTo>
                    <a:cubicBezTo>
                      <a:pt x="18314" y="2730"/>
                      <a:pt x="18848" y="5432"/>
                      <a:pt x="19181" y="8167"/>
                    </a:cubicBezTo>
                    <a:cubicBezTo>
                      <a:pt x="19782" y="8201"/>
                      <a:pt x="20416" y="8267"/>
                      <a:pt x="21016" y="8334"/>
                    </a:cubicBezTo>
                    <a:cubicBezTo>
                      <a:pt x="21383" y="8367"/>
                      <a:pt x="21383" y="8868"/>
                      <a:pt x="21016" y="8901"/>
                    </a:cubicBezTo>
                    <a:cubicBezTo>
                      <a:pt x="20449" y="8968"/>
                      <a:pt x="19848" y="9001"/>
                      <a:pt x="19281" y="9068"/>
                    </a:cubicBezTo>
                    <a:cubicBezTo>
                      <a:pt x="19615" y="12470"/>
                      <a:pt x="19682" y="15873"/>
                      <a:pt x="19782" y="19275"/>
                    </a:cubicBezTo>
                    <a:cubicBezTo>
                      <a:pt x="19848" y="21243"/>
                      <a:pt x="19982" y="23211"/>
                      <a:pt x="20115" y="25146"/>
                    </a:cubicBezTo>
                    <a:cubicBezTo>
                      <a:pt x="20149" y="25246"/>
                      <a:pt x="20149" y="25313"/>
                      <a:pt x="20182" y="25413"/>
                    </a:cubicBezTo>
                    <a:cubicBezTo>
                      <a:pt x="20516" y="26847"/>
                      <a:pt x="20482" y="28515"/>
                      <a:pt x="20416" y="30150"/>
                    </a:cubicBezTo>
                    <a:cubicBezTo>
                      <a:pt x="20549" y="33018"/>
                      <a:pt x="20649" y="35920"/>
                      <a:pt x="20482" y="38823"/>
                    </a:cubicBezTo>
                    <a:cubicBezTo>
                      <a:pt x="20682" y="42092"/>
                      <a:pt x="20849" y="45361"/>
                      <a:pt x="20516" y="48530"/>
                    </a:cubicBezTo>
                    <a:cubicBezTo>
                      <a:pt x="20496" y="48684"/>
                      <a:pt x="20342" y="48794"/>
                      <a:pt x="20210" y="48794"/>
                    </a:cubicBezTo>
                    <a:cubicBezTo>
                      <a:pt x="20114" y="48794"/>
                      <a:pt x="20029" y="48736"/>
                      <a:pt x="20015" y="48596"/>
                    </a:cubicBezTo>
                    <a:cubicBezTo>
                      <a:pt x="19848" y="47495"/>
                      <a:pt x="19782" y="46361"/>
                      <a:pt x="19715" y="45194"/>
                    </a:cubicBezTo>
                    <a:cubicBezTo>
                      <a:pt x="19482" y="46528"/>
                      <a:pt x="19148" y="47796"/>
                      <a:pt x="18714" y="49097"/>
                    </a:cubicBezTo>
                    <a:cubicBezTo>
                      <a:pt x="18514" y="49697"/>
                      <a:pt x="18281" y="50297"/>
                      <a:pt x="18047" y="50898"/>
                    </a:cubicBezTo>
                    <a:cubicBezTo>
                      <a:pt x="18129" y="50907"/>
                      <a:pt x="18211" y="50912"/>
                      <a:pt x="18292" y="50912"/>
                    </a:cubicBezTo>
                    <a:cubicBezTo>
                      <a:pt x="18810" y="50912"/>
                      <a:pt x="19321" y="50721"/>
                      <a:pt x="19782" y="50231"/>
                    </a:cubicBezTo>
                    <a:cubicBezTo>
                      <a:pt x="19838" y="50166"/>
                      <a:pt x="19908" y="50139"/>
                      <a:pt x="19979" y="50139"/>
                    </a:cubicBezTo>
                    <a:cubicBezTo>
                      <a:pt x="20202" y="50139"/>
                      <a:pt x="20434" y="50411"/>
                      <a:pt x="20282" y="50664"/>
                    </a:cubicBezTo>
                    <a:cubicBezTo>
                      <a:pt x="19798" y="51444"/>
                      <a:pt x="19032" y="51791"/>
                      <a:pt x="18246" y="51791"/>
                    </a:cubicBezTo>
                    <a:cubicBezTo>
                      <a:pt x="18058" y="51791"/>
                      <a:pt x="17868" y="51771"/>
                      <a:pt x="17680" y="51732"/>
                    </a:cubicBezTo>
                    <a:cubicBezTo>
                      <a:pt x="17013" y="53166"/>
                      <a:pt x="16179" y="54500"/>
                      <a:pt x="15045" y="55601"/>
                    </a:cubicBezTo>
                    <a:cubicBezTo>
                      <a:pt x="14878" y="55768"/>
                      <a:pt x="14678" y="55935"/>
                      <a:pt x="14478" y="56068"/>
                    </a:cubicBezTo>
                    <a:cubicBezTo>
                      <a:pt x="15879" y="55935"/>
                      <a:pt x="17313" y="55801"/>
                      <a:pt x="18714" y="55668"/>
                    </a:cubicBezTo>
                    <a:cubicBezTo>
                      <a:pt x="18948" y="55668"/>
                      <a:pt x="18981" y="56035"/>
                      <a:pt x="18748" y="56102"/>
                    </a:cubicBezTo>
                    <a:cubicBezTo>
                      <a:pt x="16780" y="56735"/>
                      <a:pt x="14678" y="57169"/>
                      <a:pt x="12577" y="57403"/>
                    </a:cubicBezTo>
                    <a:cubicBezTo>
                      <a:pt x="10942" y="58337"/>
                      <a:pt x="9107" y="59004"/>
                      <a:pt x="7340" y="59537"/>
                    </a:cubicBezTo>
                    <a:cubicBezTo>
                      <a:pt x="5005" y="60271"/>
                      <a:pt x="2503" y="61038"/>
                      <a:pt x="1" y="61439"/>
                    </a:cubicBezTo>
                    <a:cubicBezTo>
                      <a:pt x="1435" y="61505"/>
                      <a:pt x="2870" y="61572"/>
                      <a:pt x="4304" y="61606"/>
                    </a:cubicBezTo>
                    <a:cubicBezTo>
                      <a:pt x="4926" y="61613"/>
                      <a:pt x="5549" y="61617"/>
                      <a:pt x="6171" y="61617"/>
                    </a:cubicBezTo>
                    <a:cubicBezTo>
                      <a:pt x="8317" y="61617"/>
                      <a:pt x="10464" y="61568"/>
                      <a:pt x="12610" y="61439"/>
                    </a:cubicBezTo>
                    <a:cubicBezTo>
                      <a:pt x="14978" y="61272"/>
                      <a:pt x="21583" y="61539"/>
                      <a:pt x="22017" y="58303"/>
                    </a:cubicBezTo>
                    <a:cubicBezTo>
                      <a:pt x="22050" y="58103"/>
                      <a:pt x="22183" y="57970"/>
                      <a:pt x="22350" y="57936"/>
                    </a:cubicBezTo>
                    <a:cubicBezTo>
                      <a:pt x="21950" y="53200"/>
                      <a:pt x="22284" y="48263"/>
                      <a:pt x="22284" y="43493"/>
                    </a:cubicBezTo>
                    <a:cubicBezTo>
                      <a:pt x="22317" y="38689"/>
                      <a:pt x="22317" y="33852"/>
                      <a:pt x="22317" y="29049"/>
                    </a:cubicBezTo>
                    <a:cubicBezTo>
                      <a:pt x="22317" y="24112"/>
                      <a:pt x="22317" y="19142"/>
                      <a:pt x="22317" y="14205"/>
                    </a:cubicBezTo>
                    <a:cubicBezTo>
                      <a:pt x="22350" y="9902"/>
                      <a:pt x="21850" y="5199"/>
                      <a:pt x="22484" y="929"/>
                    </a:cubicBezTo>
                    <a:cubicBezTo>
                      <a:pt x="22160" y="174"/>
                      <a:pt x="21247" y="0"/>
                      <a:pt x="20265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48" name="Google Shape;15648;p43"/>
              <p:cNvSpPr/>
              <p:nvPr/>
            </p:nvSpPr>
            <p:spPr>
              <a:xfrm>
                <a:off x="5132175" y="1609925"/>
                <a:ext cx="120100" cy="669675"/>
              </a:xfrm>
              <a:custGeom>
                <a:rect b="b" l="l" r="r" t="t"/>
                <a:pathLst>
                  <a:path extrusionOk="0" h="26787" w="4804">
                    <a:moveTo>
                      <a:pt x="2902" y="1"/>
                    </a:moveTo>
                    <a:cubicBezTo>
                      <a:pt x="200" y="935"/>
                      <a:pt x="467" y="4537"/>
                      <a:pt x="434" y="6939"/>
                    </a:cubicBezTo>
                    <a:cubicBezTo>
                      <a:pt x="401" y="9140"/>
                      <a:pt x="367" y="11342"/>
                      <a:pt x="334" y="13544"/>
                    </a:cubicBezTo>
                    <a:cubicBezTo>
                      <a:pt x="267" y="15879"/>
                      <a:pt x="234" y="18180"/>
                      <a:pt x="200" y="20515"/>
                    </a:cubicBezTo>
                    <a:cubicBezTo>
                      <a:pt x="167" y="21916"/>
                      <a:pt x="0" y="23417"/>
                      <a:pt x="401" y="24785"/>
                    </a:cubicBezTo>
                    <a:cubicBezTo>
                      <a:pt x="667" y="25719"/>
                      <a:pt x="1401" y="26520"/>
                      <a:pt x="2269" y="26786"/>
                    </a:cubicBezTo>
                    <a:cubicBezTo>
                      <a:pt x="3403" y="24218"/>
                      <a:pt x="4003" y="21316"/>
                      <a:pt x="4370" y="18581"/>
                    </a:cubicBezTo>
                    <a:cubicBezTo>
                      <a:pt x="4370" y="16779"/>
                      <a:pt x="4437" y="14978"/>
                      <a:pt x="4403" y="13210"/>
                    </a:cubicBezTo>
                    <a:cubicBezTo>
                      <a:pt x="4403" y="11309"/>
                      <a:pt x="4303" y="9407"/>
                      <a:pt x="4237" y="7506"/>
                    </a:cubicBezTo>
                    <a:cubicBezTo>
                      <a:pt x="4137" y="5538"/>
                      <a:pt x="4804" y="1368"/>
                      <a:pt x="2902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49" name="Google Shape;15649;p43"/>
              <p:cNvSpPr/>
              <p:nvPr/>
            </p:nvSpPr>
            <p:spPr>
              <a:xfrm>
                <a:off x="4503375" y="1603250"/>
                <a:ext cx="159325" cy="736850"/>
              </a:xfrm>
              <a:custGeom>
                <a:rect b="b" l="l" r="r" t="t"/>
                <a:pathLst>
                  <a:path extrusionOk="0" h="29474" w="6373">
                    <a:moveTo>
                      <a:pt x="2803" y="1"/>
                    </a:moveTo>
                    <a:cubicBezTo>
                      <a:pt x="2503" y="34"/>
                      <a:pt x="2236" y="168"/>
                      <a:pt x="1969" y="334"/>
                    </a:cubicBezTo>
                    <a:cubicBezTo>
                      <a:pt x="2002" y="401"/>
                      <a:pt x="2002" y="468"/>
                      <a:pt x="1936" y="534"/>
                    </a:cubicBezTo>
                    <a:cubicBezTo>
                      <a:pt x="134" y="2169"/>
                      <a:pt x="301" y="4604"/>
                      <a:pt x="168" y="6839"/>
                    </a:cubicBezTo>
                    <a:cubicBezTo>
                      <a:pt x="68" y="8974"/>
                      <a:pt x="34" y="11142"/>
                      <a:pt x="34" y="13277"/>
                    </a:cubicBezTo>
                    <a:cubicBezTo>
                      <a:pt x="1" y="17814"/>
                      <a:pt x="568" y="22383"/>
                      <a:pt x="501" y="26920"/>
                    </a:cubicBezTo>
                    <a:cubicBezTo>
                      <a:pt x="501" y="26987"/>
                      <a:pt x="501" y="27053"/>
                      <a:pt x="468" y="27087"/>
                    </a:cubicBezTo>
                    <a:cubicBezTo>
                      <a:pt x="535" y="27487"/>
                      <a:pt x="668" y="27887"/>
                      <a:pt x="835" y="28254"/>
                    </a:cubicBezTo>
                    <a:cubicBezTo>
                      <a:pt x="835" y="28221"/>
                      <a:pt x="835" y="28188"/>
                      <a:pt x="835" y="28154"/>
                    </a:cubicBezTo>
                    <a:cubicBezTo>
                      <a:pt x="851" y="28042"/>
                      <a:pt x="936" y="27991"/>
                      <a:pt x="1028" y="27991"/>
                    </a:cubicBezTo>
                    <a:cubicBezTo>
                      <a:pt x="1127" y="27991"/>
                      <a:pt x="1234" y="28050"/>
                      <a:pt x="1269" y="28154"/>
                    </a:cubicBezTo>
                    <a:cubicBezTo>
                      <a:pt x="1988" y="29030"/>
                      <a:pt x="2629" y="29474"/>
                      <a:pt x="3183" y="29474"/>
                    </a:cubicBezTo>
                    <a:cubicBezTo>
                      <a:pt x="3579" y="29474"/>
                      <a:pt x="3931" y="29247"/>
                      <a:pt x="4237" y="28788"/>
                    </a:cubicBezTo>
                    <a:cubicBezTo>
                      <a:pt x="4671" y="28454"/>
                      <a:pt x="4971" y="27954"/>
                      <a:pt x="5071" y="27387"/>
                    </a:cubicBezTo>
                    <a:cubicBezTo>
                      <a:pt x="5205" y="26820"/>
                      <a:pt x="5238" y="26220"/>
                      <a:pt x="5271" y="25652"/>
                    </a:cubicBezTo>
                    <a:cubicBezTo>
                      <a:pt x="5338" y="24518"/>
                      <a:pt x="5338" y="23351"/>
                      <a:pt x="5338" y="22217"/>
                    </a:cubicBezTo>
                    <a:cubicBezTo>
                      <a:pt x="5405" y="19782"/>
                      <a:pt x="5472" y="17347"/>
                      <a:pt x="5538" y="14945"/>
                    </a:cubicBezTo>
                    <a:cubicBezTo>
                      <a:pt x="5605" y="12376"/>
                      <a:pt x="5705" y="9808"/>
                      <a:pt x="5772" y="7239"/>
                    </a:cubicBezTo>
                    <a:cubicBezTo>
                      <a:pt x="5872" y="4737"/>
                      <a:pt x="6372" y="168"/>
                      <a:pt x="2803" y="1"/>
                    </a:cubicBezTo>
                    <a:close/>
                  </a:path>
                </a:pathLst>
              </a:custGeom>
              <a:solidFill>
                <a:srgbClr val="FFEA9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50" name="Google Shape;15650;p43"/>
              <p:cNvSpPr/>
              <p:nvPr/>
            </p:nvSpPr>
            <p:spPr>
              <a:xfrm>
                <a:off x="4949550" y="1613675"/>
                <a:ext cx="130100" cy="696400"/>
              </a:xfrm>
              <a:custGeom>
                <a:rect b="b" l="l" r="r" t="t"/>
                <a:pathLst>
                  <a:path extrusionOk="0" h="27856" w="5204">
                    <a:moveTo>
                      <a:pt x="2849" y="1"/>
                    </a:moveTo>
                    <a:cubicBezTo>
                      <a:pt x="2118" y="1"/>
                      <a:pt x="1392" y="426"/>
                      <a:pt x="967" y="1152"/>
                    </a:cubicBezTo>
                    <a:cubicBezTo>
                      <a:pt x="667" y="2219"/>
                      <a:pt x="534" y="3320"/>
                      <a:pt x="500" y="4421"/>
                    </a:cubicBezTo>
                    <a:cubicBezTo>
                      <a:pt x="534" y="7489"/>
                      <a:pt x="434" y="10558"/>
                      <a:pt x="400" y="13627"/>
                    </a:cubicBezTo>
                    <a:cubicBezTo>
                      <a:pt x="334" y="16930"/>
                      <a:pt x="434" y="20299"/>
                      <a:pt x="33" y="23568"/>
                    </a:cubicBezTo>
                    <a:cubicBezTo>
                      <a:pt x="33" y="23634"/>
                      <a:pt x="33" y="23701"/>
                      <a:pt x="0" y="23734"/>
                    </a:cubicBezTo>
                    <a:cubicBezTo>
                      <a:pt x="33" y="24802"/>
                      <a:pt x="133" y="25869"/>
                      <a:pt x="701" y="26870"/>
                    </a:cubicBezTo>
                    <a:cubicBezTo>
                      <a:pt x="767" y="26937"/>
                      <a:pt x="734" y="27037"/>
                      <a:pt x="701" y="27103"/>
                    </a:cubicBezTo>
                    <a:cubicBezTo>
                      <a:pt x="1055" y="27522"/>
                      <a:pt x="1487" y="27855"/>
                      <a:pt x="1970" y="27855"/>
                    </a:cubicBezTo>
                    <a:cubicBezTo>
                      <a:pt x="2488" y="27855"/>
                      <a:pt x="3065" y="27473"/>
                      <a:pt x="3669" y="26403"/>
                    </a:cubicBezTo>
                    <a:cubicBezTo>
                      <a:pt x="3836" y="26136"/>
                      <a:pt x="3869" y="25669"/>
                      <a:pt x="3936" y="25369"/>
                    </a:cubicBezTo>
                    <a:cubicBezTo>
                      <a:pt x="4203" y="23968"/>
                      <a:pt x="4370" y="22534"/>
                      <a:pt x="4537" y="21099"/>
                    </a:cubicBezTo>
                    <a:cubicBezTo>
                      <a:pt x="4770" y="18731"/>
                      <a:pt x="4937" y="16329"/>
                      <a:pt x="5037" y="13927"/>
                    </a:cubicBezTo>
                    <a:cubicBezTo>
                      <a:pt x="5137" y="11359"/>
                      <a:pt x="5137" y="8824"/>
                      <a:pt x="5137" y="6289"/>
                    </a:cubicBezTo>
                    <a:cubicBezTo>
                      <a:pt x="5137" y="5188"/>
                      <a:pt x="5204" y="4087"/>
                      <a:pt x="5137" y="3020"/>
                    </a:cubicBezTo>
                    <a:cubicBezTo>
                      <a:pt x="5070" y="2286"/>
                      <a:pt x="5004" y="1719"/>
                      <a:pt x="4603" y="1085"/>
                    </a:cubicBezTo>
                    <a:cubicBezTo>
                      <a:pt x="4149" y="333"/>
                      <a:pt x="3497" y="1"/>
                      <a:pt x="2849" y="1"/>
                    </a:cubicBezTo>
                    <a:close/>
                  </a:path>
                </a:pathLst>
              </a:custGeom>
              <a:solidFill>
                <a:srgbClr val="FFEA9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51" name="Google Shape;15651;p43"/>
              <p:cNvSpPr/>
              <p:nvPr/>
            </p:nvSpPr>
            <p:spPr>
              <a:xfrm>
                <a:off x="4482550" y="1371425"/>
                <a:ext cx="40875" cy="159300"/>
              </a:xfrm>
              <a:custGeom>
                <a:rect b="b" l="l" r="r" t="t"/>
                <a:pathLst>
                  <a:path extrusionOk="0" h="6372" w="1635">
                    <a:moveTo>
                      <a:pt x="400" y="0"/>
                    </a:moveTo>
                    <a:cubicBezTo>
                      <a:pt x="133" y="101"/>
                      <a:pt x="234" y="834"/>
                      <a:pt x="300" y="1035"/>
                    </a:cubicBezTo>
                    <a:cubicBezTo>
                      <a:pt x="360" y="1184"/>
                      <a:pt x="232" y="1307"/>
                      <a:pt x="85" y="1307"/>
                    </a:cubicBezTo>
                    <a:cubicBezTo>
                      <a:pt x="68" y="1307"/>
                      <a:pt x="51" y="1305"/>
                      <a:pt x="33" y="1301"/>
                    </a:cubicBezTo>
                    <a:lnTo>
                      <a:pt x="33" y="1301"/>
                    </a:lnTo>
                    <a:cubicBezTo>
                      <a:pt x="0" y="3036"/>
                      <a:pt x="167" y="4704"/>
                      <a:pt x="634" y="6372"/>
                    </a:cubicBezTo>
                    <a:cubicBezTo>
                      <a:pt x="967" y="5504"/>
                      <a:pt x="1134" y="4570"/>
                      <a:pt x="1201" y="3603"/>
                    </a:cubicBezTo>
                    <a:cubicBezTo>
                      <a:pt x="1234" y="2802"/>
                      <a:pt x="1635" y="301"/>
                      <a:pt x="434" y="0"/>
                    </a:cubicBezTo>
                    <a:close/>
                  </a:path>
                </a:pathLst>
              </a:custGeom>
              <a:solidFill>
                <a:srgbClr val="FFEA9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52" name="Google Shape;15652;p43"/>
              <p:cNvSpPr/>
              <p:nvPr/>
            </p:nvSpPr>
            <p:spPr>
              <a:xfrm>
                <a:off x="5132175" y="1609925"/>
                <a:ext cx="120100" cy="672900"/>
              </a:xfrm>
              <a:custGeom>
                <a:rect b="b" l="l" r="r" t="t"/>
                <a:pathLst>
                  <a:path extrusionOk="0" h="26916" w="4804">
                    <a:moveTo>
                      <a:pt x="2902" y="1"/>
                    </a:moveTo>
                    <a:cubicBezTo>
                      <a:pt x="200" y="935"/>
                      <a:pt x="467" y="4537"/>
                      <a:pt x="434" y="6939"/>
                    </a:cubicBezTo>
                    <a:cubicBezTo>
                      <a:pt x="401" y="9140"/>
                      <a:pt x="367" y="11342"/>
                      <a:pt x="334" y="13544"/>
                    </a:cubicBezTo>
                    <a:cubicBezTo>
                      <a:pt x="267" y="15879"/>
                      <a:pt x="234" y="18180"/>
                      <a:pt x="200" y="20515"/>
                    </a:cubicBezTo>
                    <a:cubicBezTo>
                      <a:pt x="167" y="21916"/>
                      <a:pt x="0" y="23417"/>
                      <a:pt x="401" y="24785"/>
                    </a:cubicBezTo>
                    <a:cubicBezTo>
                      <a:pt x="747" y="25957"/>
                      <a:pt x="1837" y="26916"/>
                      <a:pt x="2958" y="26916"/>
                    </a:cubicBezTo>
                    <a:cubicBezTo>
                      <a:pt x="3242" y="26916"/>
                      <a:pt x="3527" y="26854"/>
                      <a:pt x="3803" y="26720"/>
                    </a:cubicBezTo>
                    <a:cubicBezTo>
                      <a:pt x="4370" y="26286"/>
                      <a:pt x="4604" y="25552"/>
                      <a:pt x="4737" y="24785"/>
                    </a:cubicBezTo>
                    <a:cubicBezTo>
                      <a:pt x="4704" y="24752"/>
                      <a:pt x="4670" y="24685"/>
                      <a:pt x="4670" y="24618"/>
                    </a:cubicBezTo>
                    <a:cubicBezTo>
                      <a:pt x="4137" y="20916"/>
                      <a:pt x="4437" y="16946"/>
                      <a:pt x="4403" y="13210"/>
                    </a:cubicBezTo>
                    <a:cubicBezTo>
                      <a:pt x="4403" y="11309"/>
                      <a:pt x="4303" y="9407"/>
                      <a:pt x="4237" y="7506"/>
                    </a:cubicBezTo>
                    <a:cubicBezTo>
                      <a:pt x="4137" y="5538"/>
                      <a:pt x="4804" y="1368"/>
                      <a:pt x="2902" y="1"/>
                    </a:cubicBezTo>
                    <a:close/>
                  </a:path>
                </a:pathLst>
              </a:custGeom>
              <a:solidFill>
                <a:srgbClr val="FFEA9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53" name="Google Shape;15653;p43"/>
              <p:cNvSpPr/>
              <p:nvPr/>
            </p:nvSpPr>
            <p:spPr>
              <a:xfrm>
                <a:off x="4707700" y="1622425"/>
                <a:ext cx="177650" cy="701375"/>
              </a:xfrm>
              <a:custGeom>
                <a:rect b="b" l="l" r="r" t="t"/>
                <a:pathLst>
                  <a:path extrusionOk="0" h="28055" w="7106">
                    <a:moveTo>
                      <a:pt x="3837" y="1"/>
                    </a:moveTo>
                    <a:cubicBezTo>
                      <a:pt x="3636" y="1"/>
                      <a:pt x="3403" y="68"/>
                      <a:pt x="3169" y="134"/>
                    </a:cubicBezTo>
                    <a:cubicBezTo>
                      <a:pt x="3136" y="168"/>
                      <a:pt x="3103" y="201"/>
                      <a:pt x="3069" y="201"/>
                    </a:cubicBezTo>
                    <a:cubicBezTo>
                      <a:pt x="0" y="1402"/>
                      <a:pt x="834" y="5538"/>
                      <a:pt x="834" y="8107"/>
                    </a:cubicBezTo>
                    <a:cubicBezTo>
                      <a:pt x="834" y="10275"/>
                      <a:pt x="834" y="12443"/>
                      <a:pt x="834" y="14611"/>
                    </a:cubicBezTo>
                    <a:cubicBezTo>
                      <a:pt x="834" y="16780"/>
                      <a:pt x="834" y="18948"/>
                      <a:pt x="801" y="21116"/>
                    </a:cubicBezTo>
                    <a:cubicBezTo>
                      <a:pt x="801" y="22250"/>
                      <a:pt x="467" y="26020"/>
                      <a:pt x="1502" y="27421"/>
                    </a:cubicBezTo>
                    <a:cubicBezTo>
                      <a:pt x="1557" y="27393"/>
                      <a:pt x="1612" y="27377"/>
                      <a:pt x="1663" y="27377"/>
                    </a:cubicBezTo>
                    <a:cubicBezTo>
                      <a:pt x="1734" y="27377"/>
                      <a:pt x="1796" y="27409"/>
                      <a:pt x="1835" y="27487"/>
                    </a:cubicBezTo>
                    <a:cubicBezTo>
                      <a:pt x="1902" y="27654"/>
                      <a:pt x="2069" y="27821"/>
                      <a:pt x="2235" y="27921"/>
                    </a:cubicBezTo>
                    <a:cubicBezTo>
                      <a:pt x="2319" y="27938"/>
                      <a:pt x="2404" y="27946"/>
                      <a:pt x="2493" y="27946"/>
                    </a:cubicBezTo>
                    <a:cubicBezTo>
                      <a:pt x="2759" y="27946"/>
                      <a:pt x="3053" y="27871"/>
                      <a:pt x="3403" y="27721"/>
                    </a:cubicBezTo>
                    <a:cubicBezTo>
                      <a:pt x="3451" y="27703"/>
                      <a:pt x="3499" y="27694"/>
                      <a:pt x="3543" y="27694"/>
                    </a:cubicBezTo>
                    <a:cubicBezTo>
                      <a:pt x="3746" y="27694"/>
                      <a:pt x="3897" y="27863"/>
                      <a:pt x="3870" y="28054"/>
                    </a:cubicBezTo>
                    <a:cubicBezTo>
                      <a:pt x="4437" y="27921"/>
                      <a:pt x="4971" y="27687"/>
                      <a:pt x="5171" y="27354"/>
                    </a:cubicBezTo>
                    <a:cubicBezTo>
                      <a:pt x="5229" y="27276"/>
                      <a:pt x="5300" y="27243"/>
                      <a:pt x="5368" y="27243"/>
                    </a:cubicBezTo>
                    <a:cubicBezTo>
                      <a:pt x="5416" y="27243"/>
                      <a:pt x="5463" y="27260"/>
                      <a:pt x="5504" y="27287"/>
                    </a:cubicBezTo>
                    <a:cubicBezTo>
                      <a:pt x="6805" y="25786"/>
                      <a:pt x="6272" y="22250"/>
                      <a:pt x="6305" y="20582"/>
                    </a:cubicBezTo>
                    <a:cubicBezTo>
                      <a:pt x="6372" y="18381"/>
                      <a:pt x="6438" y="16179"/>
                      <a:pt x="6472" y="13978"/>
                    </a:cubicBezTo>
                    <a:cubicBezTo>
                      <a:pt x="6538" y="11643"/>
                      <a:pt x="6605" y="9308"/>
                      <a:pt x="6672" y="6939"/>
                    </a:cubicBezTo>
                    <a:cubicBezTo>
                      <a:pt x="6705" y="4704"/>
                      <a:pt x="7106" y="1302"/>
                      <a:pt x="4704" y="301"/>
                    </a:cubicBezTo>
                    <a:cubicBezTo>
                      <a:pt x="4679" y="313"/>
                      <a:pt x="4651" y="321"/>
                      <a:pt x="4619" y="321"/>
                    </a:cubicBezTo>
                    <a:cubicBezTo>
                      <a:pt x="4564" y="321"/>
                      <a:pt x="4500" y="298"/>
                      <a:pt x="4437" y="234"/>
                    </a:cubicBezTo>
                    <a:cubicBezTo>
                      <a:pt x="4437" y="234"/>
                      <a:pt x="4404" y="201"/>
                      <a:pt x="4370" y="168"/>
                    </a:cubicBezTo>
                    <a:cubicBezTo>
                      <a:pt x="4237" y="134"/>
                      <a:pt x="4103" y="101"/>
                      <a:pt x="3970" y="68"/>
                    </a:cubicBezTo>
                    <a:cubicBezTo>
                      <a:pt x="3903" y="68"/>
                      <a:pt x="3870" y="34"/>
                      <a:pt x="3837" y="1"/>
                    </a:cubicBezTo>
                    <a:close/>
                  </a:path>
                </a:pathLst>
              </a:custGeom>
              <a:solidFill>
                <a:srgbClr val="FFEA9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54" name="Google Shape;15654;p43"/>
              <p:cNvSpPr/>
              <p:nvPr/>
            </p:nvSpPr>
            <p:spPr>
              <a:xfrm>
                <a:off x="4445850" y="2378800"/>
                <a:ext cx="861475" cy="172125"/>
              </a:xfrm>
              <a:custGeom>
                <a:rect b="b" l="l" r="r" t="t"/>
                <a:pathLst>
                  <a:path extrusionOk="0" h="6885" w="34459">
                    <a:moveTo>
                      <a:pt x="2102" y="868"/>
                    </a:moveTo>
                    <a:cubicBezTo>
                      <a:pt x="2119" y="874"/>
                      <a:pt x="2135" y="879"/>
                      <a:pt x="2152" y="885"/>
                    </a:cubicBezTo>
                    <a:lnTo>
                      <a:pt x="2152" y="885"/>
                    </a:lnTo>
                    <a:cubicBezTo>
                      <a:pt x="2135" y="877"/>
                      <a:pt x="2119" y="868"/>
                      <a:pt x="2102" y="868"/>
                    </a:cubicBezTo>
                    <a:close/>
                    <a:moveTo>
                      <a:pt x="2152" y="885"/>
                    </a:moveTo>
                    <a:lnTo>
                      <a:pt x="2152" y="885"/>
                    </a:lnTo>
                    <a:cubicBezTo>
                      <a:pt x="2168" y="893"/>
                      <a:pt x="2185" y="902"/>
                      <a:pt x="2202" y="902"/>
                    </a:cubicBezTo>
                    <a:cubicBezTo>
                      <a:pt x="2185" y="896"/>
                      <a:pt x="2168" y="890"/>
                      <a:pt x="2152" y="885"/>
                    </a:cubicBezTo>
                    <a:close/>
                    <a:moveTo>
                      <a:pt x="34291" y="1"/>
                    </a:moveTo>
                    <a:cubicBezTo>
                      <a:pt x="33891" y="134"/>
                      <a:pt x="33524" y="234"/>
                      <a:pt x="33124" y="368"/>
                    </a:cubicBezTo>
                    <a:cubicBezTo>
                      <a:pt x="33191" y="368"/>
                      <a:pt x="33257" y="435"/>
                      <a:pt x="33291" y="501"/>
                    </a:cubicBezTo>
                    <a:cubicBezTo>
                      <a:pt x="33291" y="568"/>
                      <a:pt x="33291" y="601"/>
                      <a:pt x="33291" y="635"/>
                    </a:cubicBezTo>
                    <a:cubicBezTo>
                      <a:pt x="33257" y="802"/>
                      <a:pt x="33124" y="835"/>
                      <a:pt x="32991" y="835"/>
                    </a:cubicBezTo>
                    <a:cubicBezTo>
                      <a:pt x="32924" y="802"/>
                      <a:pt x="32890" y="802"/>
                      <a:pt x="32857" y="802"/>
                    </a:cubicBezTo>
                    <a:cubicBezTo>
                      <a:pt x="32724" y="735"/>
                      <a:pt x="32657" y="568"/>
                      <a:pt x="32724" y="468"/>
                    </a:cubicBezTo>
                    <a:lnTo>
                      <a:pt x="32724" y="468"/>
                    </a:lnTo>
                    <a:cubicBezTo>
                      <a:pt x="32123" y="635"/>
                      <a:pt x="31523" y="802"/>
                      <a:pt x="30922" y="968"/>
                    </a:cubicBezTo>
                    <a:cubicBezTo>
                      <a:pt x="31056" y="1035"/>
                      <a:pt x="31056" y="1302"/>
                      <a:pt x="30856" y="1369"/>
                    </a:cubicBezTo>
                    <a:cubicBezTo>
                      <a:pt x="26521" y="2761"/>
                      <a:pt x="21767" y="3072"/>
                      <a:pt x="17190" y="3072"/>
                    </a:cubicBezTo>
                    <a:cubicBezTo>
                      <a:pt x="16941" y="3072"/>
                      <a:pt x="16693" y="3072"/>
                      <a:pt x="16445" y="3070"/>
                    </a:cubicBezTo>
                    <a:cubicBezTo>
                      <a:pt x="11642" y="3070"/>
                      <a:pt x="6638" y="2670"/>
                      <a:pt x="2068" y="1168"/>
                    </a:cubicBezTo>
                    <a:cubicBezTo>
                      <a:pt x="1935" y="1102"/>
                      <a:pt x="1935" y="868"/>
                      <a:pt x="2102" y="868"/>
                    </a:cubicBezTo>
                    <a:cubicBezTo>
                      <a:pt x="2102" y="868"/>
                      <a:pt x="2102" y="868"/>
                      <a:pt x="2102" y="868"/>
                    </a:cubicBezTo>
                    <a:lnTo>
                      <a:pt x="2102" y="868"/>
                    </a:lnTo>
                    <a:cubicBezTo>
                      <a:pt x="1438" y="646"/>
                      <a:pt x="801" y="422"/>
                      <a:pt x="134" y="168"/>
                    </a:cubicBezTo>
                    <a:cubicBezTo>
                      <a:pt x="134" y="1635"/>
                      <a:pt x="100" y="3070"/>
                      <a:pt x="0" y="4538"/>
                    </a:cubicBezTo>
                    <a:cubicBezTo>
                      <a:pt x="34" y="4638"/>
                      <a:pt x="67" y="4738"/>
                      <a:pt x="134" y="4804"/>
                    </a:cubicBezTo>
                    <a:cubicBezTo>
                      <a:pt x="267" y="5038"/>
                      <a:pt x="501" y="5171"/>
                      <a:pt x="601" y="5405"/>
                    </a:cubicBezTo>
                    <a:cubicBezTo>
                      <a:pt x="2636" y="6672"/>
                      <a:pt x="5871" y="6372"/>
                      <a:pt x="8073" y="6506"/>
                    </a:cubicBezTo>
                    <a:cubicBezTo>
                      <a:pt x="10875" y="6639"/>
                      <a:pt x="13643" y="6806"/>
                      <a:pt x="16412" y="6873"/>
                    </a:cubicBezTo>
                    <a:cubicBezTo>
                      <a:pt x="17034" y="6880"/>
                      <a:pt x="17657" y="6884"/>
                      <a:pt x="18279" y="6884"/>
                    </a:cubicBezTo>
                    <a:cubicBezTo>
                      <a:pt x="20425" y="6884"/>
                      <a:pt x="22572" y="6835"/>
                      <a:pt x="24718" y="6706"/>
                    </a:cubicBezTo>
                    <a:cubicBezTo>
                      <a:pt x="27086" y="6539"/>
                      <a:pt x="33691" y="6806"/>
                      <a:pt x="34158" y="3570"/>
                    </a:cubicBezTo>
                    <a:cubicBezTo>
                      <a:pt x="34158" y="3370"/>
                      <a:pt x="34291" y="3237"/>
                      <a:pt x="34458" y="3203"/>
                    </a:cubicBezTo>
                    <a:cubicBezTo>
                      <a:pt x="34358" y="2136"/>
                      <a:pt x="34325" y="1068"/>
                      <a:pt x="34291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55" name="Google Shape;15655;p43"/>
              <p:cNvSpPr/>
              <p:nvPr/>
            </p:nvSpPr>
            <p:spPr>
              <a:xfrm>
                <a:off x="4445000" y="1006150"/>
                <a:ext cx="865650" cy="211850"/>
              </a:xfrm>
              <a:custGeom>
                <a:rect b="b" l="l" r="r" t="t"/>
                <a:pathLst>
                  <a:path extrusionOk="0" h="8474" w="34626">
                    <a:moveTo>
                      <a:pt x="26587" y="3770"/>
                    </a:moveTo>
                    <a:cubicBezTo>
                      <a:pt x="27020" y="3770"/>
                      <a:pt x="27020" y="4438"/>
                      <a:pt x="26587" y="4438"/>
                    </a:cubicBezTo>
                    <a:cubicBezTo>
                      <a:pt x="26186" y="4438"/>
                      <a:pt x="26186" y="3770"/>
                      <a:pt x="26587" y="3770"/>
                    </a:cubicBezTo>
                    <a:close/>
                    <a:moveTo>
                      <a:pt x="3303" y="1"/>
                    </a:moveTo>
                    <a:cubicBezTo>
                      <a:pt x="2845" y="479"/>
                      <a:pt x="2138" y="707"/>
                      <a:pt x="1415" y="707"/>
                    </a:cubicBezTo>
                    <a:cubicBezTo>
                      <a:pt x="927" y="707"/>
                      <a:pt x="431" y="603"/>
                      <a:pt x="1" y="401"/>
                    </a:cubicBezTo>
                    <a:lnTo>
                      <a:pt x="1" y="401"/>
                    </a:lnTo>
                    <a:cubicBezTo>
                      <a:pt x="201" y="2936"/>
                      <a:pt x="234" y="5505"/>
                      <a:pt x="234" y="8073"/>
                    </a:cubicBezTo>
                    <a:cubicBezTo>
                      <a:pt x="568" y="8140"/>
                      <a:pt x="885" y="8148"/>
                      <a:pt x="1206" y="8148"/>
                    </a:cubicBezTo>
                    <a:cubicBezTo>
                      <a:pt x="1313" y="8148"/>
                      <a:pt x="1421" y="8148"/>
                      <a:pt x="1529" y="8148"/>
                    </a:cubicBezTo>
                    <a:cubicBezTo>
                      <a:pt x="1747" y="8148"/>
                      <a:pt x="1969" y="8151"/>
                      <a:pt x="2203" y="8174"/>
                    </a:cubicBezTo>
                    <a:cubicBezTo>
                      <a:pt x="2670" y="8240"/>
                      <a:pt x="3137" y="8340"/>
                      <a:pt x="3604" y="8407"/>
                    </a:cubicBezTo>
                    <a:cubicBezTo>
                      <a:pt x="3737" y="8440"/>
                      <a:pt x="3837" y="8440"/>
                      <a:pt x="3970" y="8474"/>
                    </a:cubicBezTo>
                    <a:cubicBezTo>
                      <a:pt x="5541" y="8319"/>
                      <a:pt x="7146" y="8270"/>
                      <a:pt x="8758" y="8270"/>
                    </a:cubicBezTo>
                    <a:cubicBezTo>
                      <a:pt x="11482" y="8270"/>
                      <a:pt x="14229" y="8409"/>
                      <a:pt x="16876" y="8409"/>
                    </a:cubicBezTo>
                    <a:cubicBezTo>
                      <a:pt x="17055" y="8409"/>
                      <a:pt x="17235" y="8408"/>
                      <a:pt x="17413" y="8407"/>
                    </a:cubicBezTo>
                    <a:cubicBezTo>
                      <a:pt x="20621" y="8407"/>
                      <a:pt x="23947" y="8210"/>
                      <a:pt x="27239" y="8210"/>
                    </a:cubicBezTo>
                    <a:cubicBezTo>
                      <a:pt x="28227" y="8210"/>
                      <a:pt x="29212" y="8227"/>
                      <a:pt x="30189" y="8274"/>
                    </a:cubicBezTo>
                    <a:cubicBezTo>
                      <a:pt x="30623" y="8207"/>
                      <a:pt x="31090" y="8174"/>
                      <a:pt x="31523" y="8107"/>
                    </a:cubicBezTo>
                    <a:cubicBezTo>
                      <a:pt x="31661" y="8088"/>
                      <a:pt x="31797" y="8080"/>
                      <a:pt x="31932" y="8080"/>
                    </a:cubicBezTo>
                    <a:cubicBezTo>
                      <a:pt x="32747" y="8080"/>
                      <a:pt x="33524" y="8378"/>
                      <a:pt x="34325" y="8407"/>
                    </a:cubicBezTo>
                    <a:cubicBezTo>
                      <a:pt x="34259" y="5939"/>
                      <a:pt x="34292" y="3437"/>
                      <a:pt x="34626" y="1102"/>
                    </a:cubicBezTo>
                    <a:cubicBezTo>
                      <a:pt x="34302" y="347"/>
                      <a:pt x="33389" y="173"/>
                      <a:pt x="32407" y="173"/>
                    </a:cubicBezTo>
                    <a:cubicBezTo>
                      <a:pt x="31565" y="173"/>
                      <a:pt x="30672" y="301"/>
                      <a:pt x="30056" y="301"/>
                    </a:cubicBezTo>
                    <a:cubicBezTo>
                      <a:pt x="28288" y="268"/>
                      <a:pt x="26487" y="368"/>
                      <a:pt x="24719" y="34"/>
                    </a:cubicBezTo>
                    <a:cubicBezTo>
                      <a:pt x="23455" y="564"/>
                      <a:pt x="22042" y="882"/>
                      <a:pt x="20693" y="882"/>
                    </a:cubicBezTo>
                    <a:cubicBezTo>
                      <a:pt x="19833" y="882"/>
                      <a:pt x="19000" y="753"/>
                      <a:pt x="18247" y="468"/>
                    </a:cubicBezTo>
                    <a:cubicBezTo>
                      <a:pt x="17720" y="2314"/>
                      <a:pt x="15987" y="3704"/>
                      <a:pt x="13789" y="3704"/>
                    </a:cubicBezTo>
                    <a:cubicBezTo>
                      <a:pt x="13763" y="3704"/>
                      <a:pt x="13737" y="3704"/>
                      <a:pt x="13711" y="3704"/>
                    </a:cubicBezTo>
                    <a:cubicBezTo>
                      <a:pt x="13524" y="5637"/>
                      <a:pt x="11996" y="7365"/>
                      <a:pt x="9973" y="7365"/>
                    </a:cubicBezTo>
                    <a:cubicBezTo>
                      <a:pt x="9831" y="7365"/>
                      <a:pt x="9687" y="7357"/>
                      <a:pt x="9541" y="7340"/>
                    </a:cubicBezTo>
                    <a:cubicBezTo>
                      <a:pt x="7473" y="7073"/>
                      <a:pt x="6239" y="5205"/>
                      <a:pt x="6272" y="3270"/>
                    </a:cubicBezTo>
                    <a:lnTo>
                      <a:pt x="6272" y="3270"/>
                    </a:lnTo>
                    <a:cubicBezTo>
                      <a:pt x="6081" y="3308"/>
                      <a:pt x="5901" y="3326"/>
                      <a:pt x="5730" y="3326"/>
                    </a:cubicBezTo>
                    <a:cubicBezTo>
                      <a:pt x="4112" y="3326"/>
                      <a:pt x="3394" y="1691"/>
                      <a:pt x="3303" y="1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56" name="Google Shape;15656;p43"/>
              <p:cNvSpPr/>
              <p:nvPr/>
            </p:nvSpPr>
            <p:spPr>
              <a:xfrm>
                <a:off x="5179700" y="1010475"/>
                <a:ext cx="130950" cy="205875"/>
              </a:xfrm>
              <a:custGeom>
                <a:rect b="b" l="l" r="r" t="t"/>
                <a:pathLst>
                  <a:path extrusionOk="0" h="8235" w="5238">
                    <a:moveTo>
                      <a:pt x="3019" y="0"/>
                    </a:moveTo>
                    <a:cubicBezTo>
                      <a:pt x="2177" y="0"/>
                      <a:pt x="1284" y="128"/>
                      <a:pt x="668" y="128"/>
                    </a:cubicBezTo>
                    <a:lnTo>
                      <a:pt x="1" y="128"/>
                    </a:lnTo>
                    <a:cubicBezTo>
                      <a:pt x="1001" y="2296"/>
                      <a:pt x="1201" y="5899"/>
                      <a:pt x="1268" y="7233"/>
                    </a:cubicBezTo>
                    <a:cubicBezTo>
                      <a:pt x="1302" y="7500"/>
                      <a:pt x="1302" y="7767"/>
                      <a:pt x="1302" y="8034"/>
                    </a:cubicBezTo>
                    <a:cubicBezTo>
                      <a:pt x="1568" y="8001"/>
                      <a:pt x="1869" y="7967"/>
                      <a:pt x="2135" y="7934"/>
                    </a:cubicBezTo>
                    <a:cubicBezTo>
                      <a:pt x="2273" y="7915"/>
                      <a:pt x="2409" y="7907"/>
                      <a:pt x="2544" y="7907"/>
                    </a:cubicBezTo>
                    <a:cubicBezTo>
                      <a:pt x="3359" y="7907"/>
                      <a:pt x="4136" y="8205"/>
                      <a:pt x="4937" y="8234"/>
                    </a:cubicBezTo>
                    <a:cubicBezTo>
                      <a:pt x="4871" y="5766"/>
                      <a:pt x="4904" y="3264"/>
                      <a:pt x="5238" y="929"/>
                    </a:cubicBezTo>
                    <a:cubicBezTo>
                      <a:pt x="4914" y="174"/>
                      <a:pt x="4001" y="0"/>
                      <a:pt x="3019" y="0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57" name="Google Shape;15657;p43"/>
              <p:cNvSpPr/>
              <p:nvPr/>
            </p:nvSpPr>
            <p:spPr>
              <a:xfrm>
                <a:off x="4492550" y="1290525"/>
                <a:ext cx="45875" cy="45900"/>
              </a:xfrm>
              <a:custGeom>
                <a:rect b="b" l="l" r="r" t="t"/>
                <a:pathLst>
                  <a:path extrusionOk="0" h="1836" w="1835">
                    <a:moveTo>
                      <a:pt x="934" y="1"/>
                    </a:moveTo>
                    <a:cubicBezTo>
                      <a:pt x="401" y="1"/>
                      <a:pt x="0" y="401"/>
                      <a:pt x="0" y="935"/>
                    </a:cubicBezTo>
                    <a:cubicBezTo>
                      <a:pt x="0" y="1435"/>
                      <a:pt x="401" y="1835"/>
                      <a:pt x="934" y="1835"/>
                    </a:cubicBezTo>
                    <a:cubicBezTo>
                      <a:pt x="1435" y="1835"/>
                      <a:pt x="1835" y="1435"/>
                      <a:pt x="1835" y="935"/>
                    </a:cubicBezTo>
                    <a:cubicBezTo>
                      <a:pt x="1835" y="401"/>
                      <a:pt x="1435" y="1"/>
                      <a:pt x="93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58" name="Google Shape;15658;p43"/>
              <p:cNvSpPr/>
              <p:nvPr/>
            </p:nvSpPr>
            <p:spPr>
              <a:xfrm>
                <a:off x="5433150" y="1252175"/>
                <a:ext cx="93500" cy="31875"/>
              </a:xfrm>
              <a:custGeom>
                <a:rect b="b" l="l" r="r" t="t"/>
                <a:pathLst>
                  <a:path extrusionOk="0" h="1275" w="3740">
                    <a:moveTo>
                      <a:pt x="470" y="0"/>
                    </a:moveTo>
                    <a:cubicBezTo>
                      <a:pt x="175" y="0"/>
                      <a:pt x="1" y="447"/>
                      <a:pt x="303" y="668"/>
                    </a:cubicBezTo>
                    <a:cubicBezTo>
                      <a:pt x="670" y="968"/>
                      <a:pt x="1171" y="1068"/>
                      <a:pt x="1638" y="1135"/>
                    </a:cubicBezTo>
                    <a:cubicBezTo>
                      <a:pt x="2070" y="1192"/>
                      <a:pt x="2527" y="1275"/>
                      <a:pt x="2965" y="1275"/>
                    </a:cubicBezTo>
                    <a:cubicBezTo>
                      <a:pt x="3035" y="1275"/>
                      <a:pt x="3104" y="1273"/>
                      <a:pt x="3172" y="1268"/>
                    </a:cubicBezTo>
                    <a:cubicBezTo>
                      <a:pt x="3672" y="1268"/>
                      <a:pt x="3739" y="601"/>
                      <a:pt x="3306" y="434"/>
                    </a:cubicBezTo>
                    <a:cubicBezTo>
                      <a:pt x="3036" y="337"/>
                      <a:pt x="2749" y="317"/>
                      <a:pt x="2457" y="317"/>
                    </a:cubicBezTo>
                    <a:cubicBezTo>
                      <a:pt x="2246" y="317"/>
                      <a:pt x="2033" y="327"/>
                      <a:pt x="1821" y="327"/>
                    </a:cubicBezTo>
                    <a:cubicBezTo>
                      <a:pt x="1420" y="327"/>
                      <a:pt x="1025" y="289"/>
                      <a:pt x="670" y="67"/>
                    </a:cubicBezTo>
                    <a:cubicBezTo>
                      <a:pt x="600" y="20"/>
                      <a:pt x="532" y="0"/>
                      <a:pt x="47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59" name="Google Shape;15659;p43"/>
              <p:cNvSpPr/>
              <p:nvPr/>
            </p:nvSpPr>
            <p:spPr>
              <a:xfrm>
                <a:off x="5551625" y="1270525"/>
                <a:ext cx="30050" cy="30050"/>
              </a:xfrm>
              <a:custGeom>
                <a:rect b="b" l="l" r="r" t="t"/>
                <a:pathLst>
                  <a:path extrusionOk="0" h="1202" w="1202">
                    <a:moveTo>
                      <a:pt x="601" y="0"/>
                    </a:moveTo>
                    <a:cubicBezTo>
                      <a:pt x="268" y="0"/>
                      <a:pt x="1" y="300"/>
                      <a:pt x="1" y="601"/>
                    </a:cubicBezTo>
                    <a:cubicBezTo>
                      <a:pt x="1" y="934"/>
                      <a:pt x="268" y="1201"/>
                      <a:pt x="601" y="1201"/>
                    </a:cubicBezTo>
                    <a:cubicBezTo>
                      <a:pt x="935" y="1201"/>
                      <a:pt x="1202" y="934"/>
                      <a:pt x="1202" y="601"/>
                    </a:cubicBezTo>
                    <a:cubicBezTo>
                      <a:pt x="1202" y="300"/>
                      <a:pt x="935" y="0"/>
                      <a:pt x="6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60" name="Google Shape;15660;p43"/>
              <p:cNvSpPr/>
              <p:nvPr/>
            </p:nvSpPr>
            <p:spPr>
              <a:xfrm>
                <a:off x="5065450" y="1269675"/>
                <a:ext cx="46725" cy="49050"/>
              </a:xfrm>
              <a:custGeom>
                <a:rect b="b" l="l" r="r" t="t"/>
                <a:pathLst>
                  <a:path extrusionOk="0" h="1962" w="1869">
                    <a:moveTo>
                      <a:pt x="901" y="1"/>
                    </a:moveTo>
                    <a:cubicBezTo>
                      <a:pt x="434" y="1"/>
                      <a:pt x="1" y="435"/>
                      <a:pt x="1" y="935"/>
                    </a:cubicBezTo>
                    <a:cubicBezTo>
                      <a:pt x="1" y="1235"/>
                      <a:pt x="67" y="1469"/>
                      <a:pt x="301" y="1702"/>
                    </a:cubicBezTo>
                    <a:cubicBezTo>
                      <a:pt x="437" y="1877"/>
                      <a:pt x="665" y="1962"/>
                      <a:pt x="890" y="1962"/>
                    </a:cubicBezTo>
                    <a:cubicBezTo>
                      <a:pt x="1050" y="1962"/>
                      <a:pt x="1210" y="1919"/>
                      <a:pt x="1335" y="1836"/>
                    </a:cubicBezTo>
                    <a:cubicBezTo>
                      <a:pt x="1669" y="1669"/>
                      <a:pt x="1869" y="1302"/>
                      <a:pt x="1835" y="935"/>
                    </a:cubicBezTo>
                    <a:cubicBezTo>
                      <a:pt x="1802" y="668"/>
                      <a:pt x="1735" y="468"/>
                      <a:pt x="1568" y="268"/>
                    </a:cubicBezTo>
                    <a:cubicBezTo>
                      <a:pt x="1402" y="101"/>
                      <a:pt x="1168" y="1"/>
                      <a:pt x="90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61" name="Google Shape;15661;p43"/>
              <p:cNvSpPr/>
              <p:nvPr/>
            </p:nvSpPr>
            <p:spPr>
              <a:xfrm>
                <a:off x="5104650" y="1516325"/>
                <a:ext cx="40875" cy="47750"/>
              </a:xfrm>
              <a:custGeom>
                <a:rect b="b" l="l" r="r" t="t"/>
                <a:pathLst>
                  <a:path extrusionOk="0" h="1910" w="1635">
                    <a:moveTo>
                      <a:pt x="822" y="0"/>
                    </a:moveTo>
                    <a:cubicBezTo>
                      <a:pt x="659" y="0"/>
                      <a:pt x="501" y="59"/>
                      <a:pt x="367" y="175"/>
                    </a:cubicBezTo>
                    <a:cubicBezTo>
                      <a:pt x="101" y="409"/>
                      <a:pt x="34" y="809"/>
                      <a:pt x="34" y="1109"/>
                    </a:cubicBezTo>
                    <a:cubicBezTo>
                      <a:pt x="0" y="1543"/>
                      <a:pt x="401" y="1910"/>
                      <a:pt x="834" y="1910"/>
                    </a:cubicBezTo>
                    <a:cubicBezTo>
                      <a:pt x="1268" y="1910"/>
                      <a:pt x="1635" y="1543"/>
                      <a:pt x="1635" y="1109"/>
                    </a:cubicBezTo>
                    <a:cubicBezTo>
                      <a:pt x="1635" y="809"/>
                      <a:pt x="1535" y="409"/>
                      <a:pt x="1301" y="175"/>
                    </a:cubicBezTo>
                    <a:cubicBezTo>
                      <a:pt x="1151" y="59"/>
                      <a:pt x="985" y="0"/>
                      <a:pt x="82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62" name="Google Shape;15662;p43"/>
              <p:cNvSpPr/>
              <p:nvPr/>
            </p:nvSpPr>
            <p:spPr>
              <a:xfrm>
                <a:off x="4838625" y="1445100"/>
                <a:ext cx="40900" cy="48525"/>
              </a:xfrm>
              <a:custGeom>
                <a:rect b="b" l="l" r="r" t="t"/>
                <a:pathLst>
                  <a:path extrusionOk="0" h="1941" w="1636">
                    <a:moveTo>
                      <a:pt x="732" y="1"/>
                    </a:moveTo>
                    <a:cubicBezTo>
                      <a:pt x="623" y="1"/>
                      <a:pt x="521" y="33"/>
                      <a:pt x="468" y="122"/>
                    </a:cubicBezTo>
                    <a:cubicBezTo>
                      <a:pt x="201" y="456"/>
                      <a:pt x="67" y="789"/>
                      <a:pt x="34" y="1223"/>
                    </a:cubicBezTo>
                    <a:cubicBezTo>
                      <a:pt x="1" y="1523"/>
                      <a:pt x="267" y="1824"/>
                      <a:pt x="568" y="1924"/>
                    </a:cubicBezTo>
                    <a:cubicBezTo>
                      <a:pt x="619" y="1935"/>
                      <a:pt x="672" y="1941"/>
                      <a:pt x="724" y="1941"/>
                    </a:cubicBezTo>
                    <a:cubicBezTo>
                      <a:pt x="977" y="1941"/>
                      <a:pt x="1230" y="1811"/>
                      <a:pt x="1368" y="1590"/>
                    </a:cubicBezTo>
                    <a:cubicBezTo>
                      <a:pt x="1635" y="1056"/>
                      <a:pt x="1535" y="356"/>
                      <a:pt x="1001" y="56"/>
                    </a:cubicBezTo>
                    <a:cubicBezTo>
                      <a:pt x="924" y="25"/>
                      <a:pt x="825" y="1"/>
                      <a:pt x="73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63" name="Google Shape;15663;p43"/>
              <p:cNvSpPr/>
              <p:nvPr/>
            </p:nvSpPr>
            <p:spPr>
              <a:xfrm>
                <a:off x="4645150" y="1468250"/>
                <a:ext cx="39225" cy="40050"/>
              </a:xfrm>
              <a:custGeom>
                <a:rect b="b" l="l" r="r" t="t"/>
                <a:pathLst>
                  <a:path extrusionOk="0" h="1602" w="1569">
                    <a:moveTo>
                      <a:pt x="757" y="1"/>
                    </a:moveTo>
                    <a:cubicBezTo>
                      <a:pt x="657" y="1"/>
                      <a:pt x="557" y="30"/>
                      <a:pt x="468" y="97"/>
                    </a:cubicBezTo>
                    <a:cubicBezTo>
                      <a:pt x="101" y="330"/>
                      <a:pt x="1" y="697"/>
                      <a:pt x="134" y="1098"/>
                    </a:cubicBezTo>
                    <a:cubicBezTo>
                      <a:pt x="197" y="1379"/>
                      <a:pt x="464" y="1601"/>
                      <a:pt x="744" y="1601"/>
                    </a:cubicBezTo>
                    <a:cubicBezTo>
                      <a:pt x="763" y="1601"/>
                      <a:pt x="782" y="1600"/>
                      <a:pt x="801" y="1598"/>
                    </a:cubicBezTo>
                    <a:cubicBezTo>
                      <a:pt x="1001" y="1598"/>
                      <a:pt x="1135" y="1531"/>
                      <a:pt x="1302" y="1398"/>
                    </a:cubicBezTo>
                    <a:cubicBezTo>
                      <a:pt x="1468" y="1231"/>
                      <a:pt x="1568" y="931"/>
                      <a:pt x="1468" y="731"/>
                    </a:cubicBezTo>
                    <a:cubicBezTo>
                      <a:pt x="1435" y="597"/>
                      <a:pt x="1402" y="497"/>
                      <a:pt x="1335" y="397"/>
                    </a:cubicBezTo>
                    <a:lnTo>
                      <a:pt x="1335" y="397"/>
                    </a:lnTo>
                    <a:cubicBezTo>
                      <a:pt x="1336" y="398"/>
                      <a:pt x="1337" y="399"/>
                      <a:pt x="1337" y="399"/>
                    </a:cubicBezTo>
                    <a:cubicBezTo>
                      <a:pt x="1344" y="399"/>
                      <a:pt x="1201" y="191"/>
                      <a:pt x="1199" y="191"/>
                    </a:cubicBezTo>
                    <a:lnTo>
                      <a:pt x="1199" y="191"/>
                    </a:lnTo>
                    <a:cubicBezTo>
                      <a:pt x="1198" y="191"/>
                      <a:pt x="1212" y="212"/>
                      <a:pt x="1249" y="268"/>
                    </a:cubicBezTo>
                    <a:lnTo>
                      <a:pt x="1249" y="268"/>
                    </a:lnTo>
                    <a:cubicBezTo>
                      <a:pt x="1135" y="106"/>
                      <a:pt x="946" y="1"/>
                      <a:pt x="75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64" name="Google Shape;15664;p43"/>
              <p:cNvSpPr/>
              <p:nvPr/>
            </p:nvSpPr>
            <p:spPr>
              <a:xfrm>
                <a:off x="4733550" y="1359475"/>
                <a:ext cx="2250" cy="2800"/>
              </a:xfrm>
              <a:custGeom>
                <a:rect b="b" l="l" r="r" t="t"/>
                <a:pathLst>
                  <a:path extrusionOk="0" h="112" w="90">
                    <a:moveTo>
                      <a:pt x="87" y="1"/>
                    </a:moveTo>
                    <a:cubicBezTo>
                      <a:pt x="83" y="1"/>
                      <a:pt x="59" y="33"/>
                      <a:pt x="1" y="112"/>
                    </a:cubicBezTo>
                    <a:cubicBezTo>
                      <a:pt x="34" y="78"/>
                      <a:pt x="34" y="78"/>
                      <a:pt x="67" y="45"/>
                    </a:cubicBezTo>
                    <a:cubicBezTo>
                      <a:pt x="81" y="17"/>
                      <a:pt x="89" y="1"/>
                      <a:pt x="8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65" name="Google Shape;15665;p43"/>
              <p:cNvSpPr/>
              <p:nvPr/>
            </p:nvSpPr>
            <p:spPr>
              <a:xfrm>
                <a:off x="4730225" y="1353900"/>
                <a:ext cx="35875" cy="35650"/>
              </a:xfrm>
              <a:custGeom>
                <a:rect b="b" l="l" r="r" t="t"/>
                <a:pathLst>
                  <a:path extrusionOk="0" h="1426" w="1435">
                    <a:moveTo>
                      <a:pt x="667" y="0"/>
                    </a:moveTo>
                    <a:cubicBezTo>
                      <a:pt x="483" y="0"/>
                      <a:pt x="303" y="114"/>
                      <a:pt x="200" y="268"/>
                    </a:cubicBezTo>
                    <a:cubicBezTo>
                      <a:pt x="134" y="368"/>
                      <a:pt x="67" y="501"/>
                      <a:pt x="33" y="501"/>
                    </a:cubicBezTo>
                    <a:cubicBezTo>
                      <a:pt x="0" y="668"/>
                      <a:pt x="33" y="802"/>
                      <a:pt x="67" y="968"/>
                    </a:cubicBezTo>
                    <a:cubicBezTo>
                      <a:pt x="121" y="1275"/>
                      <a:pt x="380" y="1425"/>
                      <a:pt x="648" y="1425"/>
                    </a:cubicBezTo>
                    <a:cubicBezTo>
                      <a:pt x="876" y="1425"/>
                      <a:pt x="1112" y="1316"/>
                      <a:pt x="1234" y="1102"/>
                    </a:cubicBezTo>
                    <a:cubicBezTo>
                      <a:pt x="1301" y="1035"/>
                      <a:pt x="1334" y="968"/>
                      <a:pt x="1334" y="868"/>
                    </a:cubicBezTo>
                    <a:cubicBezTo>
                      <a:pt x="1434" y="568"/>
                      <a:pt x="1301" y="268"/>
                      <a:pt x="1034" y="101"/>
                    </a:cubicBezTo>
                    <a:cubicBezTo>
                      <a:pt x="967" y="68"/>
                      <a:pt x="901" y="68"/>
                      <a:pt x="834" y="34"/>
                    </a:cubicBezTo>
                    <a:cubicBezTo>
                      <a:pt x="779" y="11"/>
                      <a:pt x="723" y="0"/>
                      <a:pt x="66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66" name="Google Shape;15666;p43"/>
              <p:cNvSpPr/>
              <p:nvPr/>
            </p:nvSpPr>
            <p:spPr>
              <a:xfrm>
                <a:off x="4889325" y="1567300"/>
                <a:ext cx="36900" cy="41300"/>
              </a:xfrm>
              <a:custGeom>
                <a:rect b="b" l="l" r="r" t="t"/>
                <a:pathLst>
                  <a:path extrusionOk="0" h="1652" w="1476">
                    <a:moveTo>
                      <a:pt x="602" y="0"/>
                    </a:moveTo>
                    <a:cubicBezTo>
                      <a:pt x="299" y="0"/>
                      <a:pt x="1" y="196"/>
                      <a:pt x="41" y="538"/>
                    </a:cubicBezTo>
                    <a:cubicBezTo>
                      <a:pt x="74" y="705"/>
                      <a:pt x="74" y="872"/>
                      <a:pt x="107" y="1038"/>
                    </a:cubicBezTo>
                    <a:cubicBezTo>
                      <a:pt x="141" y="1339"/>
                      <a:pt x="341" y="1539"/>
                      <a:pt x="641" y="1639"/>
                    </a:cubicBezTo>
                    <a:cubicBezTo>
                      <a:pt x="680" y="1648"/>
                      <a:pt x="720" y="1652"/>
                      <a:pt x="760" y="1652"/>
                    </a:cubicBezTo>
                    <a:cubicBezTo>
                      <a:pt x="1024" y="1652"/>
                      <a:pt x="1288" y="1466"/>
                      <a:pt x="1375" y="1205"/>
                    </a:cubicBezTo>
                    <a:cubicBezTo>
                      <a:pt x="1475" y="872"/>
                      <a:pt x="1242" y="571"/>
                      <a:pt x="1108" y="271"/>
                    </a:cubicBezTo>
                    <a:cubicBezTo>
                      <a:pt x="1002" y="86"/>
                      <a:pt x="801" y="0"/>
                      <a:pt x="60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67" name="Google Shape;15667;p43"/>
              <p:cNvSpPr/>
              <p:nvPr/>
            </p:nvSpPr>
            <p:spPr>
              <a:xfrm>
                <a:off x="5208900" y="1380725"/>
                <a:ext cx="37550" cy="35725"/>
              </a:xfrm>
              <a:custGeom>
                <a:rect b="b" l="l" r="r" t="t"/>
                <a:pathLst>
                  <a:path extrusionOk="0" h="1429" w="1502">
                    <a:moveTo>
                      <a:pt x="750" y="0"/>
                    </a:moveTo>
                    <a:cubicBezTo>
                      <a:pt x="641" y="0"/>
                      <a:pt x="532" y="30"/>
                      <a:pt x="434" y="95"/>
                    </a:cubicBezTo>
                    <a:cubicBezTo>
                      <a:pt x="33" y="296"/>
                      <a:pt x="0" y="796"/>
                      <a:pt x="300" y="1130"/>
                    </a:cubicBezTo>
                    <a:cubicBezTo>
                      <a:pt x="267" y="1096"/>
                      <a:pt x="250" y="1079"/>
                      <a:pt x="246" y="1079"/>
                    </a:cubicBezTo>
                    <a:lnTo>
                      <a:pt x="246" y="1079"/>
                    </a:lnTo>
                    <a:cubicBezTo>
                      <a:pt x="242" y="1079"/>
                      <a:pt x="250" y="1096"/>
                      <a:pt x="267" y="1130"/>
                    </a:cubicBezTo>
                    <a:cubicBezTo>
                      <a:pt x="383" y="1332"/>
                      <a:pt x="599" y="1428"/>
                      <a:pt x="815" y="1428"/>
                    </a:cubicBezTo>
                    <a:cubicBezTo>
                      <a:pt x="1097" y="1428"/>
                      <a:pt x="1378" y="1265"/>
                      <a:pt x="1434" y="963"/>
                    </a:cubicBezTo>
                    <a:cubicBezTo>
                      <a:pt x="1501" y="729"/>
                      <a:pt x="1468" y="529"/>
                      <a:pt x="1334" y="329"/>
                    </a:cubicBezTo>
                    <a:cubicBezTo>
                      <a:pt x="1200" y="127"/>
                      <a:pt x="974" y="0"/>
                      <a:pt x="75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68" name="Google Shape;15668;p43"/>
              <p:cNvSpPr/>
              <p:nvPr/>
            </p:nvSpPr>
            <p:spPr>
              <a:xfrm>
                <a:off x="4912850" y="1332750"/>
                <a:ext cx="23375" cy="23400"/>
              </a:xfrm>
              <a:custGeom>
                <a:rect b="b" l="l" r="r" t="t"/>
                <a:pathLst>
                  <a:path extrusionOk="0" h="936" w="935">
                    <a:moveTo>
                      <a:pt x="507" y="1"/>
                    </a:moveTo>
                    <a:cubicBezTo>
                      <a:pt x="399" y="1"/>
                      <a:pt x="288" y="38"/>
                      <a:pt x="200" y="113"/>
                    </a:cubicBezTo>
                    <a:cubicBezTo>
                      <a:pt x="0" y="347"/>
                      <a:pt x="100" y="680"/>
                      <a:pt x="367" y="814"/>
                    </a:cubicBezTo>
                    <a:cubicBezTo>
                      <a:pt x="367" y="814"/>
                      <a:pt x="401" y="814"/>
                      <a:pt x="434" y="847"/>
                    </a:cubicBezTo>
                    <a:cubicBezTo>
                      <a:pt x="467" y="880"/>
                      <a:pt x="501" y="880"/>
                      <a:pt x="534" y="880"/>
                    </a:cubicBezTo>
                    <a:cubicBezTo>
                      <a:pt x="534" y="880"/>
                      <a:pt x="534" y="914"/>
                      <a:pt x="567" y="914"/>
                    </a:cubicBezTo>
                    <a:cubicBezTo>
                      <a:pt x="595" y="927"/>
                      <a:pt x="623" y="936"/>
                      <a:pt x="650" y="936"/>
                    </a:cubicBezTo>
                    <a:cubicBezTo>
                      <a:pt x="689" y="936"/>
                      <a:pt x="728" y="919"/>
                      <a:pt x="768" y="880"/>
                    </a:cubicBezTo>
                    <a:cubicBezTo>
                      <a:pt x="934" y="747"/>
                      <a:pt x="934" y="513"/>
                      <a:pt x="901" y="313"/>
                    </a:cubicBezTo>
                    <a:cubicBezTo>
                      <a:pt x="859" y="105"/>
                      <a:pt x="687" y="1"/>
                      <a:pt x="50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69" name="Google Shape;15669;p43"/>
              <p:cNvSpPr/>
              <p:nvPr/>
            </p:nvSpPr>
            <p:spPr>
              <a:xfrm>
                <a:off x="4657000" y="2332625"/>
                <a:ext cx="60075" cy="53150"/>
              </a:xfrm>
              <a:custGeom>
                <a:rect b="b" l="l" r="r" t="t"/>
                <a:pathLst>
                  <a:path extrusionOk="0" h="2126" w="2403">
                    <a:moveTo>
                      <a:pt x="949" y="0"/>
                    </a:moveTo>
                    <a:cubicBezTo>
                      <a:pt x="899" y="0"/>
                      <a:pt x="848" y="4"/>
                      <a:pt x="794" y="13"/>
                    </a:cubicBezTo>
                    <a:cubicBezTo>
                      <a:pt x="780" y="12"/>
                      <a:pt x="765" y="12"/>
                      <a:pt x="750" y="12"/>
                    </a:cubicBezTo>
                    <a:cubicBezTo>
                      <a:pt x="336" y="12"/>
                      <a:pt x="1" y="461"/>
                      <a:pt x="194" y="847"/>
                    </a:cubicBezTo>
                    <a:cubicBezTo>
                      <a:pt x="194" y="947"/>
                      <a:pt x="227" y="1081"/>
                      <a:pt x="261" y="1181"/>
                    </a:cubicBezTo>
                    <a:cubicBezTo>
                      <a:pt x="361" y="1648"/>
                      <a:pt x="594" y="1948"/>
                      <a:pt x="1061" y="2081"/>
                    </a:cubicBezTo>
                    <a:cubicBezTo>
                      <a:pt x="1152" y="2112"/>
                      <a:pt x="1242" y="2126"/>
                      <a:pt x="1330" y="2126"/>
                    </a:cubicBezTo>
                    <a:cubicBezTo>
                      <a:pt x="1920" y="2126"/>
                      <a:pt x="2403" y="1495"/>
                      <a:pt x="2229" y="914"/>
                    </a:cubicBezTo>
                    <a:cubicBezTo>
                      <a:pt x="2095" y="447"/>
                      <a:pt x="1795" y="247"/>
                      <a:pt x="1361" y="80"/>
                    </a:cubicBezTo>
                    <a:cubicBezTo>
                      <a:pt x="1215" y="31"/>
                      <a:pt x="1086" y="0"/>
                      <a:pt x="949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70" name="Google Shape;15670;p43"/>
              <p:cNvSpPr/>
              <p:nvPr/>
            </p:nvSpPr>
            <p:spPr>
              <a:xfrm>
                <a:off x="4885325" y="2330350"/>
                <a:ext cx="50050" cy="48750"/>
              </a:xfrm>
              <a:custGeom>
                <a:rect b="b" l="l" r="r" t="t"/>
                <a:pathLst>
                  <a:path extrusionOk="0" h="1950" w="2002">
                    <a:moveTo>
                      <a:pt x="788" y="0"/>
                    </a:moveTo>
                    <a:cubicBezTo>
                      <a:pt x="668" y="0"/>
                      <a:pt x="545" y="35"/>
                      <a:pt x="434" y="104"/>
                    </a:cubicBezTo>
                    <a:cubicBezTo>
                      <a:pt x="201" y="238"/>
                      <a:pt x="1" y="571"/>
                      <a:pt x="134" y="872"/>
                    </a:cubicBezTo>
                    <a:cubicBezTo>
                      <a:pt x="134" y="872"/>
                      <a:pt x="134" y="905"/>
                      <a:pt x="134" y="905"/>
                    </a:cubicBezTo>
                    <a:cubicBezTo>
                      <a:pt x="167" y="938"/>
                      <a:pt x="167" y="938"/>
                      <a:pt x="167" y="938"/>
                    </a:cubicBezTo>
                    <a:cubicBezTo>
                      <a:pt x="167" y="1038"/>
                      <a:pt x="167" y="1138"/>
                      <a:pt x="201" y="1238"/>
                    </a:cubicBezTo>
                    <a:cubicBezTo>
                      <a:pt x="301" y="1572"/>
                      <a:pt x="601" y="1872"/>
                      <a:pt x="935" y="1939"/>
                    </a:cubicBezTo>
                    <a:cubicBezTo>
                      <a:pt x="997" y="1946"/>
                      <a:pt x="1057" y="1950"/>
                      <a:pt x="1117" y="1950"/>
                    </a:cubicBezTo>
                    <a:cubicBezTo>
                      <a:pt x="1344" y="1950"/>
                      <a:pt x="1550" y="1891"/>
                      <a:pt x="1735" y="1705"/>
                    </a:cubicBezTo>
                    <a:cubicBezTo>
                      <a:pt x="1935" y="1505"/>
                      <a:pt x="2002" y="1205"/>
                      <a:pt x="1935" y="938"/>
                    </a:cubicBezTo>
                    <a:cubicBezTo>
                      <a:pt x="1869" y="738"/>
                      <a:pt x="1768" y="571"/>
                      <a:pt x="1602" y="405"/>
                    </a:cubicBezTo>
                    <a:cubicBezTo>
                      <a:pt x="1502" y="304"/>
                      <a:pt x="1368" y="238"/>
                      <a:pt x="1235" y="204"/>
                    </a:cubicBezTo>
                    <a:cubicBezTo>
                      <a:pt x="1118" y="68"/>
                      <a:pt x="956" y="0"/>
                      <a:pt x="78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71" name="Google Shape;15671;p43"/>
              <p:cNvSpPr/>
              <p:nvPr/>
            </p:nvSpPr>
            <p:spPr>
              <a:xfrm>
                <a:off x="5104650" y="2290175"/>
                <a:ext cx="53400" cy="46125"/>
              </a:xfrm>
              <a:custGeom>
                <a:rect b="b" l="l" r="r" t="t"/>
                <a:pathLst>
                  <a:path extrusionOk="0" h="1845" w="2136">
                    <a:moveTo>
                      <a:pt x="1113" y="1"/>
                    </a:moveTo>
                    <a:cubicBezTo>
                      <a:pt x="985" y="1"/>
                      <a:pt x="855" y="27"/>
                      <a:pt x="734" y="77"/>
                    </a:cubicBezTo>
                    <a:cubicBezTo>
                      <a:pt x="704" y="97"/>
                      <a:pt x="673" y="115"/>
                      <a:pt x="643" y="131"/>
                    </a:cubicBezTo>
                    <a:lnTo>
                      <a:pt x="643" y="131"/>
                    </a:lnTo>
                    <a:cubicBezTo>
                      <a:pt x="653" y="124"/>
                      <a:pt x="661" y="117"/>
                      <a:pt x="668" y="110"/>
                    </a:cubicBezTo>
                    <a:lnTo>
                      <a:pt x="634" y="110"/>
                    </a:lnTo>
                    <a:cubicBezTo>
                      <a:pt x="267" y="177"/>
                      <a:pt x="0" y="611"/>
                      <a:pt x="0" y="977"/>
                    </a:cubicBezTo>
                    <a:cubicBezTo>
                      <a:pt x="0" y="1444"/>
                      <a:pt x="401" y="1811"/>
                      <a:pt x="868" y="1845"/>
                    </a:cubicBezTo>
                    <a:cubicBezTo>
                      <a:pt x="1101" y="1845"/>
                      <a:pt x="1368" y="1811"/>
                      <a:pt x="1568" y="1678"/>
                    </a:cubicBezTo>
                    <a:cubicBezTo>
                      <a:pt x="1969" y="1411"/>
                      <a:pt x="2135" y="877"/>
                      <a:pt x="1868" y="444"/>
                    </a:cubicBezTo>
                    <a:cubicBezTo>
                      <a:pt x="1705" y="141"/>
                      <a:pt x="1412" y="1"/>
                      <a:pt x="111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72" name="Google Shape;15672;p43"/>
              <p:cNvSpPr/>
              <p:nvPr/>
            </p:nvSpPr>
            <p:spPr>
              <a:xfrm>
                <a:off x="5121325" y="2292075"/>
                <a:ext cx="1700" cy="875"/>
              </a:xfrm>
              <a:custGeom>
                <a:rect b="b" l="l" r="r" t="t"/>
                <a:pathLst>
                  <a:path extrusionOk="0" h="35" w="68">
                    <a:moveTo>
                      <a:pt x="67" y="1"/>
                    </a:moveTo>
                    <a:cubicBezTo>
                      <a:pt x="67" y="1"/>
                      <a:pt x="67" y="1"/>
                      <a:pt x="1" y="34"/>
                    </a:cubicBezTo>
                    <a:cubicBezTo>
                      <a:pt x="34" y="34"/>
                      <a:pt x="34" y="34"/>
                      <a:pt x="6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73" name="Google Shape;15673;p43"/>
              <p:cNvSpPr/>
              <p:nvPr/>
            </p:nvSpPr>
            <p:spPr>
              <a:xfrm>
                <a:off x="4885700" y="1955375"/>
                <a:ext cx="41350" cy="42775"/>
              </a:xfrm>
              <a:custGeom>
                <a:rect b="b" l="l" r="r" t="t"/>
                <a:pathLst>
                  <a:path extrusionOk="0" h="1711" w="1654">
                    <a:moveTo>
                      <a:pt x="891" y="0"/>
                    </a:moveTo>
                    <a:cubicBezTo>
                      <a:pt x="571" y="0"/>
                      <a:pt x="241" y="195"/>
                      <a:pt x="186" y="526"/>
                    </a:cubicBezTo>
                    <a:cubicBezTo>
                      <a:pt x="186" y="560"/>
                      <a:pt x="186" y="560"/>
                      <a:pt x="186" y="560"/>
                    </a:cubicBezTo>
                    <a:cubicBezTo>
                      <a:pt x="152" y="626"/>
                      <a:pt x="119" y="726"/>
                      <a:pt x="86" y="793"/>
                    </a:cubicBezTo>
                    <a:cubicBezTo>
                      <a:pt x="0" y="1191"/>
                      <a:pt x="327" y="1710"/>
                      <a:pt x="756" y="1710"/>
                    </a:cubicBezTo>
                    <a:cubicBezTo>
                      <a:pt x="830" y="1710"/>
                      <a:pt x="907" y="1695"/>
                      <a:pt x="986" y="1660"/>
                    </a:cubicBezTo>
                    <a:cubicBezTo>
                      <a:pt x="1420" y="1527"/>
                      <a:pt x="1653" y="1193"/>
                      <a:pt x="1653" y="726"/>
                    </a:cubicBezTo>
                    <a:cubicBezTo>
                      <a:pt x="1653" y="393"/>
                      <a:pt x="1420" y="93"/>
                      <a:pt x="1086" y="26"/>
                    </a:cubicBezTo>
                    <a:cubicBezTo>
                      <a:pt x="1023" y="9"/>
                      <a:pt x="957" y="0"/>
                      <a:pt x="89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74" name="Google Shape;15674;p43"/>
              <p:cNvSpPr/>
              <p:nvPr/>
            </p:nvSpPr>
            <p:spPr>
              <a:xfrm>
                <a:off x="4325750" y="715650"/>
                <a:ext cx="1386025" cy="1860950"/>
              </a:xfrm>
              <a:custGeom>
                <a:rect b="b" l="l" r="r" t="t"/>
                <a:pathLst>
                  <a:path extrusionOk="0" h="74438" w="55441">
                    <a:moveTo>
                      <a:pt x="16281" y="916"/>
                    </a:moveTo>
                    <a:cubicBezTo>
                      <a:pt x="17834" y="916"/>
                      <a:pt x="19142" y="1960"/>
                      <a:pt x="20482" y="3115"/>
                    </a:cubicBezTo>
                    <a:cubicBezTo>
                      <a:pt x="20551" y="3174"/>
                      <a:pt x="20635" y="3201"/>
                      <a:pt x="20717" y="3201"/>
                    </a:cubicBezTo>
                    <a:cubicBezTo>
                      <a:pt x="20909" y="3201"/>
                      <a:pt x="21086" y="3049"/>
                      <a:pt x="21016" y="2815"/>
                    </a:cubicBezTo>
                    <a:cubicBezTo>
                      <a:pt x="20983" y="2815"/>
                      <a:pt x="20983" y="2781"/>
                      <a:pt x="20983" y="2781"/>
                    </a:cubicBezTo>
                    <a:cubicBezTo>
                      <a:pt x="21139" y="2753"/>
                      <a:pt x="21295" y="2740"/>
                      <a:pt x="21449" y="2740"/>
                    </a:cubicBezTo>
                    <a:cubicBezTo>
                      <a:pt x="22216" y="2740"/>
                      <a:pt x="22951" y="3060"/>
                      <a:pt x="23618" y="3448"/>
                    </a:cubicBezTo>
                    <a:cubicBezTo>
                      <a:pt x="23551" y="3515"/>
                      <a:pt x="23484" y="3582"/>
                      <a:pt x="23418" y="3649"/>
                    </a:cubicBezTo>
                    <a:cubicBezTo>
                      <a:pt x="23255" y="3811"/>
                      <a:pt x="23400" y="4061"/>
                      <a:pt x="23585" y="4061"/>
                    </a:cubicBezTo>
                    <a:cubicBezTo>
                      <a:pt x="23628" y="4061"/>
                      <a:pt x="23674" y="4047"/>
                      <a:pt x="23718" y="4016"/>
                    </a:cubicBezTo>
                    <a:cubicBezTo>
                      <a:pt x="25130" y="3152"/>
                      <a:pt x="27605" y="1689"/>
                      <a:pt x="29491" y="1689"/>
                    </a:cubicBezTo>
                    <a:cubicBezTo>
                      <a:pt x="30812" y="1689"/>
                      <a:pt x="31845" y="2406"/>
                      <a:pt x="32024" y="4549"/>
                    </a:cubicBezTo>
                    <a:cubicBezTo>
                      <a:pt x="32047" y="4809"/>
                      <a:pt x="32272" y="4968"/>
                      <a:pt x="32483" y="4968"/>
                    </a:cubicBezTo>
                    <a:cubicBezTo>
                      <a:pt x="32571" y="4968"/>
                      <a:pt x="32656" y="4941"/>
                      <a:pt x="32724" y="4883"/>
                    </a:cubicBezTo>
                    <a:cubicBezTo>
                      <a:pt x="32900" y="4865"/>
                      <a:pt x="33070" y="4856"/>
                      <a:pt x="33236" y="4856"/>
                    </a:cubicBezTo>
                    <a:cubicBezTo>
                      <a:pt x="34608" y="4856"/>
                      <a:pt x="35603" y="5481"/>
                      <a:pt x="35960" y="6851"/>
                    </a:cubicBezTo>
                    <a:cubicBezTo>
                      <a:pt x="36007" y="7087"/>
                      <a:pt x="36222" y="7223"/>
                      <a:pt x="36438" y="7223"/>
                    </a:cubicBezTo>
                    <a:cubicBezTo>
                      <a:pt x="36527" y="7223"/>
                      <a:pt x="36616" y="7200"/>
                      <a:pt x="36694" y="7151"/>
                    </a:cubicBezTo>
                    <a:cubicBezTo>
                      <a:pt x="37383" y="6781"/>
                      <a:pt x="38157" y="6521"/>
                      <a:pt x="38905" y="6521"/>
                    </a:cubicBezTo>
                    <a:cubicBezTo>
                      <a:pt x="39641" y="6521"/>
                      <a:pt x="40351" y="6773"/>
                      <a:pt x="40930" y="7418"/>
                    </a:cubicBezTo>
                    <a:cubicBezTo>
                      <a:pt x="42364" y="9019"/>
                      <a:pt x="41330" y="10854"/>
                      <a:pt x="39329" y="11054"/>
                    </a:cubicBezTo>
                    <a:cubicBezTo>
                      <a:pt x="37514" y="11032"/>
                      <a:pt x="35630" y="10913"/>
                      <a:pt x="33756" y="10913"/>
                    </a:cubicBezTo>
                    <a:cubicBezTo>
                      <a:pt x="32737" y="10913"/>
                      <a:pt x="31722" y="10948"/>
                      <a:pt x="30723" y="11054"/>
                    </a:cubicBezTo>
                    <a:cubicBezTo>
                      <a:pt x="31156" y="10787"/>
                      <a:pt x="31557" y="10520"/>
                      <a:pt x="31924" y="10220"/>
                    </a:cubicBezTo>
                    <a:cubicBezTo>
                      <a:pt x="32069" y="10074"/>
                      <a:pt x="31935" y="9801"/>
                      <a:pt x="31765" y="9801"/>
                    </a:cubicBezTo>
                    <a:cubicBezTo>
                      <a:pt x="31741" y="9801"/>
                      <a:pt x="31716" y="9807"/>
                      <a:pt x="31690" y="9820"/>
                    </a:cubicBezTo>
                    <a:cubicBezTo>
                      <a:pt x="30289" y="10353"/>
                      <a:pt x="28955" y="10954"/>
                      <a:pt x="27487" y="11254"/>
                    </a:cubicBezTo>
                    <a:cubicBezTo>
                      <a:pt x="26019" y="11521"/>
                      <a:pt x="24618" y="11387"/>
                      <a:pt x="23151" y="11454"/>
                    </a:cubicBezTo>
                    <a:cubicBezTo>
                      <a:pt x="23251" y="10654"/>
                      <a:pt x="23151" y="9786"/>
                      <a:pt x="22784" y="8919"/>
                    </a:cubicBezTo>
                    <a:cubicBezTo>
                      <a:pt x="22740" y="8820"/>
                      <a:pt x="22657" y="8779"/>
                      <a:pt x="22568" y="8779"/>
                    </a:cubicBezTo>
                    <a:cubicBezTo>
                      <a:pt x="22387" y="8779"/>
                      <a:pt x="22183" y="8951"/>
                      <a:pt x="22250" y="9153"/>
                    </a:cubicBezTo>
                    <a:cubicBezTo>
                      <a:pt x="23032" y="11905"/>
                      <a:pt x="21379" y="14424"/>
                      <a:pt x="18612" y="14424"/>
                    </a:cubicBezTo>
                    <a:cubicBezTo>
                      <a:pt x="18429" y="14424"/>
                      <a:pt x="18240" y="14412"/>
                      <a:pt x="18047" y="14390"/>
                    </a:cubicBezTo>
                    <a:cubicBezTo>
                      <a:pt x="18032" y="14388"/>
                      <a:pt x="18017" y="14387"/>
                      <a:pt x="18002" y="14387"/>
                    </a:cubicBezTo>
                    <a:cubicBezTo>
                      <a:pt x="17758" y="14387"/>
                      <a:pt x="17580" y="14637"/>
                      <a:pt x="17580" y="14857"/>
                    </a:cubicBezTo>
                    <a:cubicBezTo>
                      <a:pt x="17549" y="16872"/>
                      <a:pt x="16178" y="17800"/>
                      <a:pt x="14802" y="17800"/>
                    </a:cubicBezTo>
                    <a:cubicBezTo>
                      <a:pt x="13219" y="17800"/>
                      <a:pt x="11630" y="16570"/>
                      <a:pt x="12076" y="14356"/>
                    </a:cubicBezTo>
                    <a:cubicBezTo>
                      <a:pt x="12104" y="14074"/>
                      <a:pt x="11917" y="13719"/>
                      <a:pt x="11636" y="13719"/>
                    </a:cubicBezTo>
                    <a:cubicBezTo>
                      <a:pt x="11585" y="13719"/>
                      <a:pt x="11532" y="13730"/>
                      <a:pt x="11476" y="13756"/>
                    </a:cubicBezTo>
                    <a:cubicBezTo>
                      <a:pt x="11108" y="13905"/>
                      <a:pt x="10790" y="13973"/>
                      <a:pt x="10515" y="13973"/>
                    </a:cubicBezTo>
                    <a:cubicBezTo>
                      <a:pt x="8517" y="13973"/>
                      <a:pt x="8782" y="10430"/>
                      <a:pt x="8841" y="9052"/>
                    </a:cubicBezTo>
                    <a:cubicBezTo>
                      <a:pt x="8841" y="8953"/>
                      <a:pt x="8758" y="8889"/>
                      <a:pt x="8676" y="8889"/>
                    </a:cubicBezTo>
                    <a:cubicBezTo>
                      <a:pt x="8621" y="8889"/>
                      <a:pt x="8567" y="8918"/>
                      <a:pt x="8540" y="8986"/>
                    </a:cubicBezTo>
                    <a:cubicBezTo>
                      <a:pt x="8307" y="9486"/>
                      <a:pt x="8140" y="10153"/>
                      <a:pt x="8107" y="10820"/>
                    </a:cubicBezTo>
                    <a:cubicBezTo>
                      <a:pt x="7373" y="10987"/>
                      <a:pt x="6806" y="11387"/>
                      <a:pt x="6005" y="11387"/>
                    </a:cubicBezTo>
                    <a:cubicBezTo>
                      <a:pt x="5171" y="11354"/>
                      <a:pt x="4504" y="10854"/>
                      <a:pt x="3770" y="10520"/>
                    </a:cubicBezTo>
                    <a:cubicBezTo>
                      <a:pt x="3741" y="10506"/>
                      <a:pt x="3710" y="10499"/>
                      <a:pt x="3681" y="10499"/>
                    </a:cubicBezTo>
                    <a:cubicBezTo>
                      <a:pt x="3575" y="10499"/>
                      <a:pt x="3485" y="10583"/>
                      <a:pt x="3537" y="10687"/>
                    </a:cubicBezTo>
                    <a:cubicBezTo>
                      <a:pt x="3637" y="11087"/>
                      <a:pt x="3870" y="11387"/>
                      <a:pt x="4171" y="11654"/>
                    </a:cubicBezTo>
                    <a:cubicBezTo>
                      <a:pt x="3970" y="14323"/>
                      <a:pt x="3937" y="17025"/>
                      <a:pt x="3937" y="19760"/>
                    </a:cubicBezTo>
                    <a:cubicBezTo>
                      <a:pt x="468" y="18626"/>
                      <a:pt x="2069" y="13923"/>
                      <a:pt x="2403" y="11321"/>
                    </a:cubicBezTo>
                    <a:cubicBezTo>
                      <a:pt x="2403" y="11287"/>
                      <a:pt x="2403" y="11254"/>
                      <a:pt x="2403" y="11221"/>
                    </a:cubicBezTo>
                    <a:cubicBezTo>
                      <a:pt x="2469" y="11187"/>
                      <a:pt x="2503" y="11154"/>
                      <a:pt x="2569" y="11121"/>
                    </a:cubicBezTo>
                    <a:cubicBezTo>
                      <a:pt x="2703" y="11021"/>
                      <a:pt x="2636" y="10787"/>
                      <a:pt x="2503" y="10720"/>
                    </a:cubicBezTo>
                    <a:cubicBezTo>
                      <a:pt x="2136" y="10520"/>
                      <a:pt x="1735" y="10453"/>
                      <a:pt x="1435" y="10087"/>
                    </a:cubicBezTo>
                    <a:cubicBezTo>
                      <a:pt x="935" y="9486"/>
                      <a:pt x="1135" y="8719"/>
                      <a:pt x="1602" y="8152"/>
                    </a:cubicBezTo>
                    <a:cubicBezTo>
                      <a:pt x="2403" y="7251"/>
                      <a:pt x="3637" y="7018"/>
                      <a:pt x="4771" y="6818"/>
                    </a:cubicBezTo>
                    <a:cubicBezTo>
                      <a:pt x="5138" y="6751"/>
                      <a:pt x="5205" y="6384"/>
                      <a:pt x="5038" y="6117"/>
                    </a:cubicBezTo>
                    <a:cubicBezTo>
                      <a:pt x="4971" y="4716"/>
                      <a:pt x="5838" y="3482"/>
                      <a:pt x="7206" y="3082"/>
                    </a:cubicBezTo>
                    <a:cubicBezTo>
                      <a:pt x="7531" y="2992"/>
                      <a:pt x="7845" y="2952"/>
                      <a:pt x="8149" y="2952"/>
                    </a:cubicBezTo>
                    <a:cubicBezTo>
                      <a:pt x="9093" y="2952"/>
                      <a:pt x="9951" y="3336"/>
                      <a:pt x="10809" y="3815"/>
                    </a:cubicBezTo>
                    <a:cubicBezTo>
                      <a:pt x="10877" y="3858"/>
                      <a:pt x="10948" y="3877"/>
                      <a:pt x="11017" y="3877"/>
                    </a:cubicBezTo>
                    <a:cubicBezTo>
                      <a:pt x="11217" y="3877"/>
                      <a:pt x="11401" y="3722"/>
                      <a:pt x="11476" y="3549"/>
                    </a:cubicBezTo>
                    <a:cubicBezTo>
                      <a:pt x="12543" y="3448"/>
                      <a:pt x="13077" y="2181"/>
                      <a:pt x="14044" y="1614"/>
                    </a:cubicBezTo>
                    <a:cubicBezTo>
                      <a:pt x="14854" y="1122"/>
                      <a:pt x="15592" y="916"/>
                      <a:pt x="16281" y="916"/>
                    </a:cubicBezTo>
                    <a:close/>
                    <a:moveTo>
                      <a:pt x="43513" y="25629"/>
                    </a:moveTo>
                    <a:cubicBezTo>
                      <a:pt x="44083" y="25629"/>
                      <a:pt x="44674" y="25768"/>
                      <a:pt x="45233" y="26065"/>
                    </a:cubicBezTo>
                    <a:cubicBezTo>
                      <a:pt x="46868" y="26965"/>
                      <a:pt x="47702" y="28667"/>
                      <a:pt x="48169" y="30401"/>
                    </a:cubicBezTo>
                    <a:cubicBezTo>
                      <a:pt x="48902" y="33303"/>
                      <a:pt x="48802" y="36606"/>
                      <a:pt x="48602" y="39574"/>
                    </a:cubicBezTo>
                    <a:cubicBezTo>
                      <a:pt x="48435" y="42743"/>
                      <a:pt x="48069" y="45979"/>
                      <a:pt x="47468" y="49115"/>
                    </a:cubicBezTo>
                    <a:cubicBezTo>
                      <a:pt x="46934" y="51733"/>
                      <a:pt x="45199" y="54934"/>
                      <a:pt x="42705" y="54934"/>
                    </a:cubicBezTo>
                    <a:cubicBezTo>
                      <a:pt x="41927" y="54934"/>
                      <a:pt x="41075" y="54622"/>
                      <a:pt x="40163" y="53885"/>
                    </a:cubicBezTo>
                    <a:cubicBezTo>
                      <a:pt x="40163" y="49548"/>
                      <a:pt x="40163" y="45178"/>
                      <a:pt x="40163" y="40842"/>
                    </a:cubicBezTo>
                    <a:cubicBezTo>
                      <a:pt x="40163" y="37073"/>
                      <a:pt x="40163" y="33270"/>
                      <a:pt x="40163" y="29500"/>
                    </a:cubicBezTo>
                    <a:cubicBezTo>
                      <a:pt x="40163" y="29467"/>
                      <a:pt x="40196" y="29467"/>
                      <a:pt x="40196" y="29434"/>
                    </a:cubicBezTo>
                    <a:cubicBezTo>
                      <a:pt x="40230" y="29300"/>
                      <a:pt x="40263" y="29134"/>
                      <a:pt x="40296" y="29000"/>
                    </a:cubicBezTo>
                    <a:cubicBezTo>
                      <a:pt x="40363" y="28967"/>
                      <a:pt x="40396" y="28900"/>
                      <a:pt x="40396" y="28800"/>
                    </a:cubicBezTo>
                    <a:cubicBezTo>
                      <a:pt x="40347" y="26834"/>
                      <a:pt x="41838" y="25629"/>
                      <a:pt x="43513" y="25629"/>
                    </a:cubicBezTo>
                    <a:close/>
                    <a:moveTo>
                      <a:pt x="40330" y="18493"/>
                    </a:moveTo>
                    <a:cubicBezTo>
                      <a:pt x="41864" y="20728"/>
                      <a:pt x="45633" y="20327"/>
                      <a:pt x="48235" y="20627"/>
                    </a:cubicBezTo>
                    <a:cubicBezTo>
                      <a:pt x="51704" y="21028"/>
                      <a:pt x="52772" y="23663"/>
                      <a:pt x="53406" y="26665"/>
                    </a:cubicBezTo>
                    <a:cubicBezTo>
                      <a:pt x="54006" y="29667"/>
                      <a:pt x="54306" y="32703"/>
                      <a:pt x="54373" y="35738"/>
                    </a:cubicBezTo>
                    <a:cubicBezTo>
                      <a:pt x="54473" y="41509"/>
                      <a:pt x="53639" y="47280"/>
                      <a:pt x="52005" y="52817"/>
                    </a:cubicBezTo>
                    <a:cubicBezTo>
                      <a:pt x="51237" y="55486"/>
                      <a:pt x="50237" y="58488"/>
                      <a:pt x="47735" y="60022"/>
                    </a:cubicBezTo>
                    <a:cubicBezTo>
                      <a:pt x="45982" y="61095"/>
                      <a:pt x="43942" y="61285"/>
                      <a:pt x="41920" y="61285"/>
                    </a:cubicBezTo>
                    <a:cubicBezTo>
                      <a:pt x="41364" y="61285"/>
                      <a:pt x="40810" y="61271"/>
                      <a:pt x="40263" y="61257"/>
                    </a:cubicBezTo>
                    <a:cubicBezTo>
                      <a:pt x="40230" y="59389"/>
                      <a:pt x="40196" y="57521"/>
                      <a:pt x="40196" y="55686"/>
                    </a:cubicBezTo>
                    <a:cubicBezTo>
                      <a:pt x="40196" y="55552"/>
                      <a:pt x="40196" y="55419"/>
                      <a:pt x="40196" y="55252"/>
                    </a:cubicBezTo>
                    <a:cubicBezTo>
                      <a:pt x="40797" y="55815"/>
                      <a:pt x="41527" y="56053"/>
                      <a:pt x="42293" y="56053"/>
                    </a:cubicBezTo>
                    <a:cubicBezTo>
                      <a:pt x="44203" y="56053"/>
                      <a:pt x="46339" y="54570"/>
                      <a:pt x="47268" y="52951"/>
                    </a:cubicBezTo>
                    <a:cubicBezTo>
                      <a:pt x="48502" y="50749"/>
                      <a:pt x="48702" y="48014"/>
                      <a:pt x="49036" y="45545"/>
                    </a:cubicBezTo>
                    <a:cubicBezTo>
                      <a:pt x="49403" y="42810"/>
                      <a:pt x="49670" y="40008"/>
                      <a:pt x="49703" y="37239"/>
                    </a:cubicBezTo>
                    <a:cubicBezTo>
                      <a:pt x="49770" y="33270"/>
                      <a:pt x="49836" y="27366"/>
                      <a:pt x="45734" y="25197"/>
                    </a:cubicBezTo>
                    <a:cubicBezTo>
                      <a:pt x="45109" y="24869"/>
                      <a:pt x="44400" y="24716"/>
                      <a:pt x="43697" y="24716"/>
                    </a:cubicBezTo>
                    <a:cubicBezTo>
                      <a:pt x="42185" y="24716"/>
                      <a:pt x="40699" y="25425"/>
                      <a:pt x="40130" y="26632"/>
                    </a:cubicBezTo>
                    <a:lnTo>
                      <a:pt x="40130" y="26398"/>
                    </a:lnTo>
                    <a:cubicBezTo>
                      <a:pt x="40130" y="23863"/>
                      <a:pt x="40296" y="21161"/>
                      <a:pt x="40330" y="18493"/>
                    </a:cubicBezTo>
                    <a:close/>
                    <a:moveTo>
                      <a:pt x="8073" y="11621"/>
                    </a:moveTo>
                    <a:cubicBezTo>
                      <a:pt x="8164" y="13311"/>
                      <a:pt x="8882" y="14946"/>
                      <a:pt x="10500" y="14946"/>
                    </a:cubicBezTo>
                    <a:cubicBezTo>
                      <a:pt x="10671" y="14946"/>
                      <a:pt x="10851" y="14928"/>
                      <a:pt x="11042" y="14890"/>
                    </a:cubicBezTo>
                    <a:lnTo>
                      <a:pt x="11042" y="14890"/>
                    </a:lnTo>
                    <a:cubicBezTo>
                      <a:pt x="11009" y="16825"/>
                      <a:pt x="12243" y="18693"/>
                      <a:pt x="14311" y="18960"/>
                    </a:cubicBezTo>
                    <a:cubicBezTo>
                      <a:pt x="14457" y="18977"/>
                      <a:pt x="14601" y="18985"/>
                      <a:pt x="14743" y="18985"/>
                    </a:cubicBezTo>
                    <a:cubicBezTo>
                      <a:pt x="16766" y="18985"/>
                      <a:pt x="18294" y="17257"/>
                      <a:pt x="18481" y="15324"/>
                    </a:cubicBezTo>
                    <a:cubicBezTo>
                      <a:pt x="18507" y="15324"/>
                      <a:pt x="18533" y="15324"/>
                      <a:pt x="18559" y="15324"/>
                    </a:cubicBezTo>
                    <a:cubicBezTo>
                      <a:pt x="20757" y="15324"/>
                      <a:pt x="22490" y="13934"/>
                      <a:pt x="23017" y="12088"/>
                    </a:cubicBezTo>
                    <a:cubicBezTo>
                      <a:pt x="23770" y="12373"/>
                      <a:pt x="24603" y="12502"/>
                      <a:pt x="25463" y="12502"/>
                    </a:cubicBezTo>
                    <a:cubicBezTo>
                      <a:pt x="26812" y="12502"/>
                      <a:pt x="28225" y="12184"/>
                      <a:pt x="29489" y="11654"/>
                    </a:cubicBezTo>
                    <a:cubicBezTo>
                      <a:pt x="31257" y="11988"/>
                      <a:pt x="33058" y="11888"/>
                      <a:pt x="34826" y="11921"/>
                    </a:cubicBezTo>
                    <a:cubicBezTo>
                      <a:pt x="35442" y="11921"/>
                      <a:pt x="36335" y="11793"/>
                      <a:pt x="37177" y="11793"/>
                    </a:cubicBezTo>
                    <a:cubicBezTo>
                      <a:pt x="38159" y="11793"/>
                      <a:pt x="39072" y="11967"/>
                      <a:pt x="39396" y="12722"/>
                    </a:cubicBezTo>
                    <a:cubicBezTo>
                      <a:pt x="38762" y="16992"/>
                      <a:pt x="39262" y="21695"/>
                      <a:pt x="39229" y="25998"/>
                    </a:cubicBezTo>
                    <a:cubicBezTo>
                      <a:pt x="39229" y="30935"/>
                      <a:pt x="39229" y="35905"/>
                      <a:pt x="39229" y="40842"/>
                    </a:cubicBezTo>
                    <a:cubicBezTo>
                      <a:pt x="39229" y="45645"/>
                      <a:pt x="39229" y="50482"/>
                      <a:pt x="39196" y="55286"/>
                    </a:cubicBezTo>
                    <a:cubicBezTo>
                      <a:pt x="39196" y="60056"/>
                      <a:pt x="38862" y="64993"/>
                      <a:pt x="39262" y="69729"/>
                    </a:cubicBezTo>
                    <a:cubicBezTo>
                      <a:pt x="39095" y="69763"/>
                      <a:pt x="38962" y="69896"/>
                      <a:pt x="38929" y="70096"/>
                    </a:cubicBezTo>
                    <a:cubicBezTo>
                      <a:pt x="38495" y="73332"/>
                      <a:pt x="31890" y="73065"/>
                      <a:pt x="29522" y="73232"/>
                    </a:cubicBezTo>
                    <a:cubicBezTo>
                      <a:pt x="27376" y="73361"/>
                      <a:pt x="25229" y="73410"/>
                      <a:pt x="23083" y="73410"/>
                    </a:cubicBezTo>
                    <a:cubicBezTo>
                      <a:pt x="22461" y="73410"/>
                      <a:pt x="21838" y="73406"/>
                      <a:pt x="21216" y="73399"/>
                    </a:cubicBezTo>
                    <a:cubicBezTo>
                      <a:pt x="18447" y="73332"/>
                      <a:pt x="15679" y="73165"/>
                      <a:pt x="12877" y="73032"/>
                    </a:cubicBezTo>
                    <a:cubicBezTo>
                      <a:pt x="10675" y="72898"/>
                      <a:pt x="7440" y="73198"/>
                      <a:pt x="5405" y="71931"/>
                    </a:cubicBezTo>
                    <a:cubicBezTo>
                      <a:pt x="5305" y="71697"/>
                      <a:pt x="5071" y="71564"/>
                      <a:pt x="4938" y="71330"/>
                    </a:cubicBezTo>
                    <a:cubicBezTo>
                      <a:pt x="4871" y="71264"/>
                      <a:pt x="4838" y="71164"/>
                      <a:pt x="4804" y="71064"/>
                    </a:cubicBezTo>
                    <a:cubicBezTo>
                      <a:pt x="5105" y="66160"/>
                      <a:pt x="4871" y="61190"/>
                      <a:pt x="4871" y="56286"/>
                    </a:cubicBezTo>
                    <a:cubicBezTo>
                      <a:pt x="4871" y="51316"/>
                      <a:pt x="4838" y="46379"/>
                      <a:pt x="4871" y="41409"/>
                    </a:cubicBezTo>
                    <a:cubicBezTo>
                      <a:pt x="4938" y="36572"/>
                      <a:pt x="4938" y="31769"/>
                      <a:pt x="4938" y="26932"/>
                    </a:cubicBezTo>
                    <a:cubicBezTo>
                      <a:pt x="4938" y="21995"/>
                      <a:pt x="5138" y="16958"/>
                      <a:pt x="4771" y="12021"/>
                    </a:cubicBezTo>
                    <a:lnTo>
                      <a:pt x="4771" y="12021"/>
                    </a:lnTo>
                    <a:cubicBezTo>
                      <a:pt x="5201" y="12223"/>
                      <a:pt x="5697" y="12327"/>
                      <a:pt x="6185" y="12327"/>
                    </a:cubicBezTo>
                    <a:cubicBezTo>
                      <a:pt x="6908" y="12327"/>
                      <a:pt x="7615" y="12099"/>
                      <a:pt x="8073" y="11621"/>
                    </a:cubicBezTo>
                    <a:close/>
                    <a:moveTo>
                      <a:pt x="16481" y="0"/>
                    </a:moveTo>
                    <a:cubicBezTo>
                      <a:pt x="15637" y="0"/>
                      <a:pt x="14802" y="201"/>
                      <a:pt x="14044" y="580"/>
                    </a:cubicBezTo>
                    <a:cubicBezTo>
                      <a:pt x="13044" y="1113"/>
                      <a:pt x="12276" y="2581"/>
                      <a:pt x="11276" y="3015"/>
                    </a:cubicBezTo>
                    <a:cubicBezTo>
                      <a:pt x="10483" y="2351"/>
                      <a:pt x="9415" y="2037"/>
                      <a:pt x="8349" y="2037"/>
                    </a:cubicBezTo>
                    <a:cubicBezTo>
                      <a:pt x="6096" y="2037"/>
                      <a:pt x="3852" y="3438"/>
                      <a:pt x="4237" y="5884"/>
                    </a:cubicBezTo>
                    <a:cubicBezTo>
                      <a:pt x="2503" y="6217"/>
                      <a:pt x="468" y="6918"/>
                      <a:pt x="168" y="8919"/>
                    </a:cubicBezTo>
                    <a:cubicBezTo>
                      <a:pt x="1" y="9820"/>
                      <a:pt x="768" y="11254"/>
                      <a:pt x="1735" y="11387"/>
                    </a:cubicBezTo>
                    <a:cubicBezTo>
                      <a:pt x="1087" y="13365"/>
                      <a:pt x="324" y="20605"/>
                      <a:pt x="3182" y="20605"/>
                    </a:cubicBezTo>
                    <a:cubicBezTo>
                      <a:pt x="3410" y="20605"/>
                      <a:pt x="3661" y="20559"/>
                      <a:pt x="3937" y="20461"/>
                    </a:cubicBezTo>
                    <a:cubicBezTo>
                      <a:pt x="3937" y="22495"/>
                      <a:pt x="3970" y="24530"/>
                      <a:pt x="3970" y="26532"/>
                    </a:cubicBezTo>
                    <a:cubicBezTo>
                      <a:pt x="3970" y="31502"/>
                      <a:pt x="4004" y="36439"/>
                      <a:pt x="4037" y="41409"/>
                    </a:cubicBezTo>
                    <a:cubicBezTo>
                      <a:pt x="4104" y="46246"/>
                      <a:pt x="4037" y="51049"/>
                      <a:pt x="4037" y="55886"/>
                    </a:cubicBezTo>
                    <a:cubicBezTo>
                      <a:pt x="4037" y="60956"/>
                      <a:pt x="3804" y="66093"/>
                      <a:pt x="4137" y="71164"/>
                    </a:cubicBezTo>
                    <a:cubicBezTo>
                      <a:pt x="4137" y="71197"/>
                      <a:pt x="4171" y="71230"/>
                      <a:pt x="4171" y="71264"/>
                    </a:cubicBezTo>
                    <a:cubicBezTo>
                      <a:pt x="4070" y="71330"/>
                      <a:pt x="4004" y="71497"/>
                      <a:pt x="4104" y="71597"/>
                    </a:cubicBezTo>
                    <a:cubicBezTo>
                      <a:pt x="5638" y="73665"/>
                      <a:pt x="8173" y="73632"/>
                      <a:pt x="10508" y="73799"/>
                    </a:cubicBezTo>
                    <a:cubicBezTo>
                      <a:pt x="14478" y="74099"/>
                      <a:pt x="18447" y="74366"/>
                      <a:pt x="22417" y="74433"/>
                    </a:cubicBezTo>
                    <a:cubicBezTo>
                      <a:pt x="22786" y="74436"/>
                      <a:pt x="23156" y="74437"/>
                      <a:pt x="23526" y="74437"/>
                    </a:cubicBezTo>
                    <a:cubicBezTo>
                      <a:pt x="27098" y="74437"/>
                      <a:pt x="30692" y="74282"/>
                      <a:pt x="34259" y="73799"/>
                    </a:cubicBezTo>
                    <a:cubicBezTo>
                      <a:pt x="36527" y="73499"/>
                      <a:pt x="39562" y="73198"/>
                      <a:pt x="39963" y="70430"/>
                    </a:cubicBezTo>
                    <a:cubicBezTo>
                      <a:pt x="40029" y="70363"/>
                      <a:pt x="40096" y="70263"/>
                      <a:pt x="40096" y="70130"/>
                    </a:cubicBezTo>
                    <a:cubicBezTo>
                      <a:pt x="40363" y="67561"/>
                      <a:pt x="40363" y="64926"/>
                      <a:pt x="40296" y="62291"/>
                    </a:cubicBezTo>
                    <a:lnTo>
                      <a:pt x="40296" y="62291"/>
                    </a:lnTo>
                    <a:cubicBezTo>
                      <a:pt x="40697" y="62308"/>
                      <a:pt x="41095" y="62317"/>
                      <a:pt x="41489" y="62317"/>
                    </a:cubicBezTo>
                    <a:cubicBezTo>
                      <a:pt x="45752" y="62317"/>
                      <a:pt x="49559" y="61228"/>
                      <a:pt x="51604" y="56953"/>
                    </a:cubicBezTo>
                    <a:cubicBezTo>
                      <a:pt x="54039" y="51816"/>
                      <a:pt x="54940" y="45612"/>
                      <a:pt x="55274" y="40008"/>
                    </a:cubicBezTo>
                    <a:cubicBezTo>
                      <a:pt x="55440" y="36906"/>
                      <a:pt x="55374" y="33804"/>
                      <a:pt x="55007" y="30735"/>
                    </a:cubicBezTo>
                    <a:cubicBezTo>
                      <a:pt x="54740" y="28233"/>
                      <a:pt x="54473" y="25398"/>
                      <a:pt x="53372" y="23096"/>
                    </a:cubicBezTo>
                    <a:cubicBezTo>
                      <a:pt x="52505" y="21228"/>
                      <a:pt x="51037" y="20094"/>
                      <a:pt x="49003" y="19727"/>
                    </a:cubicBezTo>
                    <a:cubicBezTo>
                      <a:pt x="46334" y="19260"/>
                      <a:pt x="41664" y="20327"/>
                      <a:pt x="40330" y="17358"/>
                    </a:cubicBezTo>
                    <a:cubicBezTo>
                      <a:pt x="40296" y="15657"/>
                      <a:pt x="40196" y="13956"/>
                      <a:pt x="39929" y="12355"/>
                    </a:cubicBezTo>
                    <a:cubicBezTo>
                      <a:pt x="39929" y="12221"/>
                      <a:pt x="39963" y="12155"/>
                      <a:pt x="39963" y="12055"/>
                    </a:cubicBezTo>
                    <a:cubicBezTo>
                      <a:pt x="39977" y="12055"/>
                      <a:pt x="39991" y="12055"/>
                      <a:pt x="40005" y="12055"/>
                    </a:cubicBezTo>
                    <a:cubicBezTo>
                      <a:pt x="41785" y="12055"/>
                      <a:pt x="43094" y="9972"/>
                      <a:pt x="42531" y="8185"/>
                    </a:cubicBezTo>
                    <a:cubicBezTo>
                      <a:pt x="41947" y="6409"/>
                      <a:pt x="40413" y="5665"/>
                      <a:pt x="38790" y="5665"/>
                    </a:cubicBezTo>
                    <a:cubicBezTo>
                      <a:pt x="38097" y="5665"/>
                      <a:pt x="37386" y="5801"/>
                      <a:pt x="36727" y="6050"/>
                    </a:cubicBezTo>
                    <a:cubicBezTo>
                      <a:pt x="36228" y="4817"/>
                      <a:pt x="35172" y="4038"/>
                      <a:pt x="33965" y="4038"/>
                    </a:cubicBezTo>
                    <a:cubicBezTo>
                      <a:pt x="33637" y="4038"/>
                      <a:pt x="33299" y="4095"/>
                      <a:pt x="32958" y="4216"/>
                    </a:cubicBezTo>
                    <a:cubicBezTo>
                      <a:pt x="33091" y="2414"/>
                      <a:pt x="31423" y="947"/>
                      <a:pt x="29689" y="713"/>
                    </a:cubicBezTo>
                    <a:cubicBezTo>
                      <a:pt x="29450" y="679"/>
                      <a:pt x="29216" y="662"/>
                      <a:pt x="28984" y="662"/>
                    </a:cubicBezTo>
                    <a:cubicBezTo>
                      <a:pt x="27209" y="662"/>
                      <a:pt x="25646" y="1630"/>
                      <a:pt x="24318" y="2781"/>
                    </a:cubicBezTo>
                    <a:cubicBezTo>
                      <a:pt x="23715" y="2178"/>
                      <a:pt x="22931" y="1925"/>
                      <a:pt x="22134" y="1925"/>
                    </a:cubicBezTo>
                    <a:cubicBezTo>
                      <a:pt x="21653" y="1925"/>
                      <a:pt x="21168" y="2018"/>
                      <a:pt x="20716" y="2181"/>
                    </a:cubicBezTo>
                    <a:cubicBezTo>
                      <a:pt x="19948" y="880"/>
                      <a:pt x="18281" y="113"/>
                      <a:pt x="16846" y="13"/>
                    </a:cubicBezTo>
                    <a:cubicBezTo>
                      <a:pt x="16724" y="4"/>
                      <a:pt x="16603" y="0"/>
                      <a:pt x="1648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75" name="Google Shape;15675;p43"/>
              <p:cNvSpPr/>
              <p:nvPr/>
            </p:nvSpPr>
            <p:spPr>
              <a:xfrm>
                <a:off x="4575950" y="946550"/>
                <a:ext cx="59225" cy="77300"/>
              </a:xfrm>
              <a:custGeom>
                <a:rect b="b" l="l" r="r" t="t"/>
                <a:pathLst>
                  <a:path extrusionOk="0" h="3092" w="2369">
                    <a:moveTo>
                      <a:pt x="1251" y="1"/>
                    </a:moveTo>
                    <a:cubicBezTo>
                      <a:pt x="1210" y="1"/>
                      <a:pt x="1169" y="15"/>
                      <a:pt x="1134" y="50"/>
                    </a:cubicBezTo>
                    <a:cubicBezTo>
                      <a:pt x="334" y="750"/>
                      <a:pt x="0" y="1818"/>
                      <a:pt x="100" y="2885"/>
                    </a:cubicBezTo>
                    <a:cubicBezTo>
                      <a:pt x="100" y="3001"/>
                      <a:pt x="201" y="3092"/>
                      <a:pt x="315" y="3092"/>
                    </a:cubicBezTo>
                    <a:cubicBezTo>
                      <a:pt x="332" y="3092"/>
                      <a:pt x="349" y="3090"/>
                      <a:pt x="367" y="3085"/>
                    </a:cubicBezTo>
                    <a:cubicBezTo>
                      <a:pt x="1534" y="2852"/>
                      <a:pt x="2368" y="1584"/>
                      <a:pt x="1901" y="417"/>
                    </a:cubicBezTo>
                    <a:cubicBezTo>
                      <a:pt x="1876" y="366"/>
                      <a:pt x="1836" y="344"/>
                      <a:pt x="1796" y="344"/>
                    </a:cubicBezTo>
                    <a:cubicBezTo>
                      <a:pt x="1732" y="344"/>
                      <a:pt x="1668" y="401"/>
                      <a:pt x="1668" y="484"/>
                    </a:cubicBezTo>
                    <a:cubicBezTo>
                      <a:pt x="1835" y="1351"/>
                      <a:pt x="1368" y="2252"/>
                      <a:pt x="534" y="2552"/>
                    </a:cubicBezTo>
                    <a:cubicBezTo>
                      <a:pt x="567" y="1718"/>
                      <a:pt x="867" y="951"/>
                      <a:pt x="1401" y="217"/>
                    </a:cubicBezTo>
                    <a:cubicBezTo>
                      <a:pt x="1475" y="118"/>
                      <a:pt x="1366" y="1"/>
                      <a:pt x="125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76" name="Google Shape;15676;p43"/>
              <p:cNvSpPr/>
              <p:nvPr/>
            </p:nvSpPr>
            <p:spPr>
              <a:xfrm>
                <a:off x="4610975" y="890975"/>
                <a:ext cx="51725" cy="50800"/>
              </a:xfrm>
              <a:custGeom>
                <a:rect b="b" l="l" r="r" t="t"/>
                <a:pathLst>
                  <a:path extrusionOk="0" h="2032" w="2069">
                    <a:moveTo>
                      <a:pt x="1399" y="0"/>
                    </a:moveTo>
                    <a:cubicBezTo>
                      <a:pt x="1378" y="0"/>
                      <a:pt x="1356" y="2"/>
                      <a:pt x="1334" y="5"/>
                    </a:cubicBezTo>
                    <a:cubicBezTo>
                      <a:pt x="1201" y="38"/>
                      <a:pt x="1101" y="138"/>
                      <a:pt x="1168" y="272"/>
                    </a:cubicBezTo>
                    <a:cubicBezTo>
                      <a:pt x="1301" y="472"/>
                      <a:pt x="1468" y="605"/>
                      <a:pt x="1534" y="839"/>
                    </a:cubicBezTo>
                    <a:cubicBezTo>
                      <a:pt x="1568" y="1072"/>
                      <a:pt x="1468" y="1306"/>
                      <a:pt x="1234" y="1406"/>
                    </a:cubicBezTo>
                    <a:cubicBezTo>
                      <a:pt x="1157" y="1437"/>
                      <a:pt x="1044" y="1460"/>
                      <a:pt x="935" y="1460"/>
                    </a:cubicBezTo>
                    <a:cubicBezTo>
                      <a:pt x="809" y="1460"/>
                      <a:pt x="688" y="1428"/>
                      <a:pt x="634" y="1339"/>
                    </a:cubicBezTo>
                    <a:cubicBezTo>
                      <a:pt x="534" y="1139"/>
                      <a:pt x="701" y="739"/>
                      <a:pt x="867" y="605"/>
                    </a:cubicBezTo>
                    <a:cubicBezTo>
                      <a:pt x="986" y="516"/>
                      <a:pt x="920" y="294"/>
                      <a:pt x="786" y="294"/>
                    </a:cubicBezTo>
                    <a:cubicBezTo>
                      <a:pt x="769" y="294"/>
                      <a:pt x="752" y="298"/>
                      <a:pt x="734" y="305"/>
                    </a:cubicBezTo>
                    <a:cubicBezTo>
                      <a:pt x="267" y="505"/>
                      <a:pt x="0" y="905"/>
                      <a:pt x="100" y="1406"/>
                    </a:cubicBezTo>
                    <a:cubicBezTo>
                      <a:pt x="184" y="1823"/>
                      <a:pt x="591" y="2031"/>
                      <a:pt x="995" y="2031"/>
                    </a:cubicBezTo>
                    <a:cubicBezTo>
                      <a:pt x="1076" y="2031"/>
                      <a:pt x="1156" y="2023"/>
                      <a:pt x="1234" y="2006"/>
                    </a:cubicBezTo>
                    <a:cubicBezTo>
                      <a:pt x="1701" y="1906"/>
                      <a:pt x="2035" y="1506"/>
                      <a:pt x="2068" y="1005"/>
                    </a:cubicBezTo>
                    <a:cubicBezTo>
                      <a:pt x="2068" y="624"/>
                      <a:pt x="1826" y="0"/>
                      <a:pt x="139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77" name="Google Shape;15677;p43"/>
              <p:cNvSpPr/>
              <p:nvPr/>
            </p:nvSpPr>
            <p:spPr>
              <a:xfrm>
                <a:off x="5417825" y="1242950"/>
                <a:ext cx="107975" cy="42500"/>
              </a:xfrm>
              <a:custGeom>
                <a:rect b="b" l="l" r="r" t="t"/>
                <a:pathLst>
                  <a:path extrusionOk="0" h="1700" w="4319">
                    <a:moveTo>
                      <a:pt x="1451" y="0"/>
                    </a:moveTo>
                    <a:cubicBezTo>
                      <a:pt x="1241" y="0"/>
                      <a:pt x="1161" y="307"/>
                      <a:pt x="1383" y="403"/>
                    </a:cubicBezTo>
                    <a:cubicBezTo>
                      <a:pt x="1884" y="570"/>
                      <a:pt x="2384" y="703"/>
                      <a:pt x="2884" y="836"/>
                    </a:cubicBezTo>
                    <a:cubicBezTo>
                      <a:pt x="2985" y="870"/>
                      <a:pt x="3518" y="936"/>
                      <a:pt x="3552" y="1003"/>
                    </a:cubicBezTo>
                    <a:cubicBezTo>
                      <a:pt x="3652" y="1237"/>
                      <a:pt x="3218" y="1170"/>
                      <a:pt x="3018" y="1203"/>
                    </a:cubicBezTo>
                    <a:cubicBezTo>
                      <a:pt x="2982" y="1204"/>
                      <a:pt x="2946" y="1205"/>
                      <a:pt x="2910" y="1205"/>
                    </a:cubicBezTo>
                    <a:cubicBezTo>
                      <a:pt x="1901" y="1205"/>
                      <a:pt x="1186" y="754"/>
                      <a:pt x="316" y="303"/>
                    </a:cubicBezTo>
                    <a:cubicBezTo>
                      <a:pt x="293" y="294"/>
                      <a:pt x="270" y="289"/>
                      <a:pt x="248" y="289"/>
                    </a:cubicBezTo>
                    <a:cubicBezTo>
                      <a:pt x="109" y="289"/>
                      <a:pt x="1" y="454"/>
                      <a:pt x="116" y="570"/>
                    </a:cubicBezTo>
                    <a:cubicBezTo>
                      <a:pt x="583" y="1137"/>
                      <a:pt x="1317" y="1437"/>
                      <a:pt x="2017" y="1570"/>
                    </a:cubicBezTo>
                    <a:cubicBezTo>
                      <a:pt x="2311" y="1639"/>
                      <a:pt x="2687" y="1700"/>
                      <a:pt x="3049" y="1700"/>
                    </a:cubicBezTo>
                    <a:cubicBezTo>
                      <a:pt x="3386" y="1700"/>
                      <a:pt x="3711" y="1648"/>
                      <a:pt x="3952" y="1504"/>
                    </a:cubicBezTo>
                    <a:cubicBezTo>
                      <a:pt x="4319" y="1303"/>
                      <a:pt x="4285" y="936"/>
                      <a:pt x="3985" y="703"/>
                    </a:cubicBezTo>
                    <a:cubicBezTo>
                      <a:pt x="3752" y="536"/>
                      <a:pt x="3418" y="503"/>
                      <a:pt x="3151" y="436"/>
                    </a:cubicBezTo>
                    <a:cubicBezTo>
                      <a:pt x="2584" y="303"/>
                      <a:pt x="2051" y="136"/>
                      <a:pt x="1483" y="2"/>
                    </a:cubicBezTo>
                    <a:cubicBezTo>
                      <a:pt x="1472" y="1"/>
                      <a:pt x="1462" y="0"/>
                      <a:pt x="145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78" name="Google Shape;15678;p43"/>
              <p:cNvSpPr/>
              <p:nvPr/>
            </p:nvSpPr>
            <p:spPr>
              <a:xfrm>
                <a:off x="5542450" y="1273100"/>
                <a:ext cx="45675" cy="30825"/>
              </a:xfrm>
              <a:custGeom>
                <a:rect b="b" l="l" r="r" t="t"/>
                <a:pathLst>
                  <a:path extrusionOk="0" h="1233" w="1827">
                    <a:moveTo>
                      <a:pt x="458" y="0"/>
                    </a:moveTo>
                    <a:cubicBezTo>
                      <a:pt x="428" y="0"/>
                      <a:pt x="396" y="9"/>
                      <a:pt x="368" y="31"/>
                    </a:cubicBezTo>
                    <a:cubicBezTo>
                      <a:pt x="1" y="431"/>
                      <a:pt x="234" y="1165"/>
                      <a:pt x="802" y="1232"/>
                    </a:cubicBezTo>
                    <a:cubicBezTo>
                      <a:pt x="812" y="1232"/>
                      <a:pt x="823" y="1233"/>
                      <a:pt x="834" y="1233"/>
                    </a:cubicBezTo>
                    <a:cubicBezTo>
                      <a:pt x="1355" y="1233"/>
                      <a:pt x="1827" y="456"/>
                      <a:pt x="1402" y="64"/>
                    </a:cubicBezTo>
                    <a:cubicBezTo>
                      <a:pt x="1350" y="20"/>
                      <a:pt x="1295" y="2"/>
                      <a:pt x="1245" y="2"/>
                    </a:cubicBezTo>
                    <a:cubicBezTo>
                      <a:pt x="1103" y="2"/>
                      <a:pt x="995" y="150"/>
                      <a:pt x="1068" y="298"/>
                    </a:cubicBezTo>
                    <a:cubicBezTo>
                      <a:pt x="1165" y="522"/>
                      <a:pt x="1168" y="900"/>
                      <a:pt x="843" y="900"/>
                    </a:cubicBezTo>
                    <a:cubicBezTo>
                      <a:pt x="830" y="900"/>
                      <a:pt x="816" y="899"/>
                      <a:pt x="802" y="898"/>
                    </a:cubicBezTo>
                    <a:cubicBezTo>
                      <a:pt x="501" y="898"/>
                      <a:pt x="368" y="464"/>
                      <a:pt x="568" y="231"/>
                    </a:cubicBezTo>
                    <a:cubicBezTo>
                      <a:pt x="673" y="126"/>
                      <a:pt x="571" y="0"/>
                      <a:pt x="45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79" name="Google Shape;15679;p43"/>
              <p:cNvSpPr/>
              <p:nvPr/>
            </p:nvSpPr>
            <p:spPr>
              <a:xfrm>
                <a:off x="4502550" y="1211425"/>
                <a:ext cx="780575" cy="28925"/>
              </a:xfrm>
              <a:custGeom>
                <a:rect b="b" l="l" r="r" t="t"/>
                <a:pathLst>
                  <a:path extrusionOk="0" h="1157" w="31223">
                    <a:moveTo>
                      <a:pt x="24980" y="1"/>
                    </a:moveTo>
                    <a:cubicBezTo>
                      <a:pt x="21679" y="1"/>
                      <a:pt x="18343" y="196"/>
                      <a:pt x="15111" y="196"/>
                    </a:cubicBezTo>
                    <a:cubicBezTo>
                      <a:pt x="14949" y="197"/>
                      <a:pt x="14787" y="198"/>
                      <a:pt x="14625" y="198"/>
                    </a:cubicBezTo>
                    <a:cubicBezTo>
                      <a:pt x="11921" y="198"/>
                      <a:pt x="9132" y="54"/>
                      <a:pt x="6371" y="54"/>
                    </a:cubicBezTo>
                    <a:cubicBezTo>
                      <a:pt x="4271" y="54"/>
                      <a:pt x="2187" y="137"/>
                      <a:pt x="167" y="430"/>
                    </a:cubicBezTo>
                    <a:cubicBezTo>
                      <a:pt x="1" y="463"/>
                      <a:pt x="1" y="696"/>
                      <a:pt x="167" y="730"/>
                    </a:cubicBezTo>
                    <a:cubicBezTo>
                      <a:pt x="2159" y="1018"/>
                      <a:pt x="4213" y="1103"/>
                      <a:pt x="6282" y="1103"/>
                    </a:cubicBezTo>
                    <a:cubicBezTo>
                      <a:pt x="9239" y="1103"/>
                      <a:pt x="12227" y="930"/>
                      <a:pt x="15111" y="930"/>
                    </a:cubicBezTo>
                    <a:cubicBezTo>
                      <a:pt x="18366" y="951"/>
                      <a:pt x="21727" y="1157"/>
                      <a:pt x="25052" y="1157"/>
                    </a:cubicBezTo>
                    <a:cubicBezTo>
                      <a:pt x="27009" y="1157"/>
                      <a:pt x="28953" y="1086"/>
                      <a:pt x="30856" y="863"/>
                    </a:cubicBezTo>
                    <a:cubicBezTo>
                      <a:pt x="31223" y="830"/>
                      <a:pt x="31223" y="329"/>
                      <a:pt x="30856" y="296"/>
                    </a:cubicBezTo>
                    <a:cubicBezTo>
                      <a:pt x="28930" y="71"/>
                      <a:pt x="26961" y="1"/>
                      <a:pt x="2498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80" name="Google Shape;15680;p43"/>
              <p:cNvSpPr/>
              <p:nvPr/>
            </p:nvSpPr>
            <p:spPr>
              <a:xfrm>
                <a:off x="4485875" y="1291425"/>
                <a:ext cx="60900" cy="54500"/>
              </a:xfrm>
              <a:custGeom>
                <a:rect b="b" l="l" r="r" t="t"/>
                <a:pathLst>
                  <a:path extrusionOk="0" h="2180" w="2436">
                    <a:moveTo>
                      <a:pt x="1752" y="1"/>
                    </a:moveTo>
                    <a:cubicBezTo>
                      <a:pt x="1654" y="1"/>
                      <a:pt x="1582" y="127"/>
                      <a:pt x="1635" y="232"/>
                    </a:cubicBezTo>
                    <a:cubicBezTo>
                      <a:pt x="1835" y="632"/>
                      <a:pt x="1935" y="1599"/>
                      <a:pt x="1235" y="1599"/>
                    </a:cubicBezTo>
                    <a:cubicBezTo>
                      <a:pt x="1001" y="1599"/>
                      <a:pt x="701" y="1466"/>
                      <a:pt x="634" y="1232"/>
                    </a:cubicBezTo>
                    <a:cubicBezTo>
                      <a:pt x="511" y="924"/>
                      <a:pt x="873" y="558"/>
                      <a:pt x="1192" y="558"/>
                    </a:cubicBezTo>
                    <a:cubicBezTo>
                      <a:pt x="1218" y="558"/>
                      <a:pt x="1243" y="560"/>
                      <a:pt x="1268" y="565"/>
                    </a:cubicBezTo>
                    <a:cubicBezTo>
                      <a:pt x="1280" y="567"/>
                      <a:pt x="1291" y="568"/>
                      <a:pt x="1302" y="568"/>
                    </a:cubicBezTo>
                    <a:cubicBezTo>
                      <a:pt x="1475" y="568"/>
                      <a:pt x="1525" y="328"/>
                      <a:pt x="1368" y="265"/>
                    </a:cubicBezTo>
                    <a:cubicBezTo>
                      <a:pt x="1257" y="226"/>
                      <a:pt x="1143" y="207"/>
                      <a:pt x="1032" y="207"/>
                    </a:cubicBezTo>
                    <a:cubicBezTo>
                      <a:pt x="575" y="207"/>
                      <a:pt x="154" y="523"/>
                      <a:pt x="101" y="1032"/>
                    </a:cubicBezTo>
                    <a:cubicBezTo>
                      <a:pt x="0" y="1566"/>
                      <a:pt x="434" y="2000"/>
                      <a:pt x="934" y="2133"/>
                    </a:cubicBezTo>
                    <a:cubicBezTo>
                      <a:pt x="1035" y="2165"/>
                      <a:pt x="1137" y="2179"/>
                      <a:pt x="1238" y="2179"/>
                    </a:cubicBezTo>
                    <a:cubicBezTo>
                      <a:pt x="1669" y="2179"/>
                      <a:pt x="2073" y="1905"/>
                      <a:pt x="2235" y="1499"/>
                    </a:cubicBezTo>
                    <a:cubicBezTo>
                      <a:pt x="2436" y="966"/>
                      <a:pt x="2302" y="298"/>
                      <a:pt x="1835" y="32"/>
                    </a:cubicBezTo>
                    <a:cubicBezTo>
                      <a:pt x="1807" y="10"/>
                      <a:pt x="1778" y="1"/>
                      <a:pt x="175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81" name="Google Shape;15681;p43"/>
              <p:cNvSpPr/>
              <p:nvPr/>
            </p:nvSpPr>
            <p:spPr>
              <a:xfrm>
                <a:off x="4470875" y="1363850"/>
                <a:ext cx="59225" cy="199475"/>
              </a:xfrm>
              <a:custGeom>
                <a:rect b="b" l="l" r="r" t="t"/>
                <a:pathLst>
                  <a:path extrusionOk="0" h="7979" w="2369">
                    <a:moveTo>
                      <a:pt x="937" y="1"/>
                    </a:moveTo>
                    <a:cubicBezTo>
                      <a:pt x="764" y="1"/>
                      <a:pt x="743" y="272"/>
                      <a:pt x="901" y="303"/>
                    </a:cubicBezTo>
                    <a:cubicBezTo>
                      <a:pt x="2102" y="604"/>
                      <a:pt x="1701" y="3105"/>
                      <a:pt x="1668" y="3906"/>
                    </a:cubicBezTo>
                    <a:cubicBezTo>
                      <a:pt x="1601" y="4873"/>
                      <a:pt x="1434" y="5807"/>
                      <a:pt x="1101" y="6675"/>
                    </a:cubicBezTo>
                    <a:cubicBezTo>
                      <a:pt x="567" y="4740"/>
                      <a:pt x="400" y="2805"/>
                      <a:pt x="534" y="737"/>
                    </a:cubicBezTo>
                    <a:cubicBezTo>
                      <a:pt x="550" y="604"/>
                      <a:pt x="450" y="537"/>
                      <a:pt x="346" y="537"/>
                    </a:cubicBezTo>
                    <a:cubicBezTo>
                      <a:pt x="242" y="537"/>
                      <a:pt x="133" y="604"/>
                      <a:pt x="133" y="737"/>
                    </a:cubicBezTo>
                    <a:cubicBezTo>
                      <a:pt x="0" y="3072"/>
                      <a:pt x="234" y="5440"/>
                      <a:pt x="701" y="7742"/>
                    </a:cubicBezTo>
                    <a:cubicBezTo>
                      <a:pt x="738" y="7892"/>
                      <a:pt x="891" y="7979"/>
                      <a:pt x="1042" y="7979"/>
                    </a:cubicBezTo>
                    <a:cubicBezTo>
                      <a:pt x="1160" y="7979"/>
                      <a:pt x="1276" y="7926"/>
                      <a:pt x="1334" y="7809"/>
                    </a:cubicBezTo>
                    <a:cubicBezTo>
                      <a:pt x="2202" y="6141"/>
                      <a:pt x="2368" y="4273"/>
                      <a:pt x="2335" y="2405"/>
                    </a:cubicBezTo>
                    <a:cubicBezTo>
                      <a:pt x="2302" y="1304"/>
                      <a:pt x="2235" y="170"/>
                      <a:pt x="967" y="3"/>
                    </a:cubicBezTo>
                    <a:cubicBezTo>
                      <a:pt x="957" y="1"/>
                      <a:pt x="947" y="1"/>
                      <a:pt x="93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82" name="Google Shape;15682;p43"/>
              <p:cNvSpPr/>
              <p:nvPr/>
            </p:nvSpPr>
            <p:spPr>
              <a:xfrm>
                <a:off x="4494225" y="2400500"/>
                <a:ext cx="728875" cy="55125"/>
              </a:xfrm>
              <a:custGeom>
                <a:rect b="b" l="l" r="r" t="t"/>
                <a:pathLst>
                  <a:path extrusionOk="0" h="2205" w="29155">
                    <a:moveTo>
                      <a:pt x="167" y="0"/>
                    </a:moveTo>
                    <a:cubicBezTo>
                      <a:pt x="0" y="0"/>
                      <a:pt x="0" y="234"/>
                      <a:pt x="133" y="300"/>
                    </a:cubicBezTo>
                    <a:cubicBezTo>
                      <a:pt x="4703" y="1802"/>
                      <a:pt x="9707" y="2202"/>
                      <a:pt x="14510" y="2202"/>
                    </a:cubicBezTo>
                    <a:cubicBezTo>
                      <a:pt x="14758" y="2204"/>
                      <a:pt x="15006" y="2204"/>
                      <a:pt x="15255" y="2204"/>
                    </a:cubicBezTo>
                    <a:cubicBezTo>
                      <a:pt x="19832" y="2204"/>
                      <a:pt x="24586" y="1893"/>
                      <a:pt x="28921" y="501"/>
                    </a:cubicBezTo>
                    <a:cubicBezTo>
                      <a:pt x="29154" y="434"/>
                      <a:pt x="29121" y="67"/>
                      <a:pt x="28887" y="67"/>
                    </a:cubicBezTo>
                    <a:cubicBezTo>
                      <a:pt x="24084" y="467"/>
                      <a:pt x="19347" y="1201"/>
                      <a:pt x="14510" y="1201"/>
                    </a:cubicBezTo>
                    <a:cubicBezTo>
                      <a:pt x="9707" y="1201"/>
                      <a:pt x="4970" y="467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83" name="Google Shape;15683;p43"/>
              <p:cNvSpPr/>
              <p:nvPr/>
            </p:nvSpPr>
            <p:spPr>
              <a:xfrm>
                <a:off x="5262250" y="2387150"/>
                <a:ext cx="15875" cy="12525"/>
              </a:xfrm>
              <a:custGeom>
                <a:rect b="b" l="l" r="r" t="t"/>
                <a:pathLst>
                  <a:path extrusionOk="0" h="501" w="635">
                    <a:moveTo>
                      <a:pt x="335" y="1"/>
                    </a:moveTo>
                    <a:cubicBezTo>
                      <a:pt x="268" y="1"/>
                      <a:pt x="234" y="34"/>
                      <a:pt x="201" y="34"/>
                    </a:cubicBezTo>
                    <a:cubicBezTo>
                      <a:pt x="1" y="101"/>
                      <a:pt x="1" y="367"/>
                      <a:pt x="201" y="468"/>
                    </a:cubicBezTo>
                    <a:cubicBezTo>
                      <a:pt x="234" y="468"/>
                      <a:pt x="268" y="468"/>
                      <a:pt x="335" y="501"/>
                    </a:cubicBezTo>
                    <a:cubicBezTo>
                      <a:pt x="468" y="501"/>
                      <a:pt x="601" y="468"/>
                      <a:pt x="635" y="301"/>
                    </a:cubicBezTo>
                    <a:cubicBezTo>
                      <a:pt x="635" y="267"/>
                      <a:pt x="635" y="234"/>
                      <a:pt x="635" y="167"/>
                    </a:cubicBezTo>
                    <a:cubicBezTo>
                      <a:pt x="601" y="34"/>
                      <a:pt x="468" y="1"/>
                      <a:pt x="33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84" name="Google Shape;15684;p43"/>
              <p:cNvSpPr/>
              <p:nvPr/>
            </p:nvSpPr>
            <p:spPr>
              <a:xfrm>
                <a:off x="4475875" y="1608800"/>
                <a:ext cx="79575" cy="674950"/>
              </a:xfrm>
              <a:custGeom>
                <a:rect b="b" l="l" r="r" t="t"/>
                <a:pathLst>
                  <a:path extrusionOk="0" h="26998" w="3183">
                    <a:moveTo>
                      <a:pt x="2865" y="1"/>
                    </a:moveTo>
                    <a:cubicBezTo>
                      <a:pt x="2843" y="1"/>
                      <a:pt x="2822" y="4"/>
                      <a:pt x="2802" y="12"/>
                    </a:cubicBezTo>
                    <a:cubicBezTo>
                      <a:pt x="1501" y="646"/>
                      <a:pt x="1101" y="2014"/>
                      <a:pt x="901" y="3348"/>
                    </a:cubicBezTo>
                    <a:cubicBezTo>
                      <a:pt x="567" y="5750"/>
                      <a:pt x="501" y="8218"/>
                      <a:pt x="400" y="10620"/>
                    </a:cubicBezTo>
                    <a:cubicBezTo>
                      <a:pt x="200" y="15890"/>
                      <a:pt x="0" y="21594"/>
                      <a:pt x="1001" y="26765"/>
                    </a:cubicBezTo>
                    <a:cubicBezTo>
                      <a:pt x="1030" y="26927"/>
                      <a:pt x="1151" y="26998"/>
                      <a:pt x="1276" y="26998"/>
                    </a:cubicBezTo>
                    <a:cubicBezTo>
                      <a:pt x="1435" y="26998"/>
                      <a:pt x="1601" y="26884"/>
                      <a:pt x="1601" y="26698"/>
                    </a:cubicBezTo>
                    <a:cubicBezTo>
                      <a:pt x="1668" y="22161"/>
                      <a:pt x="1101" y="17592"/>
                      <a:pt x="1134" y="13055"/>
                    </a:cubicBezTo>
                    <a:cubicBezTo>
                      <a:pt x="1134" y="10920"/>
                      <a:pt x="1168" y="8752"/>
                      <a:pt x="1268" y="6617"/>
                    </a:cubicBezTo>
                    <a:cubicBezTo>
                      <a:pt x="1401" y="4382"/>
                      <a:pt x="1234" y="1947"/>
                      <a:pt x="3036" y="312"/>
                    </a:cubicBezTo>
                    <a:cubicBezTo>
                      <a:pt x="3182" y="195"/>
                      <a:pt x="3020" y="1"/>
                      <a:pt x="28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85" name="Google Shape;15685;p43"/>
              <p:cNvSpPr/>
              <p:nvPr/>
            </p:nvSpPr>
            <p:spPr>
              <a:xfrm>
                <a:off x="4517150" y="1591725"/>
                <a:ext cx="152225" cy="770950"/>
              </a:xfrm>
              <a:custGeom>
                <a:rect b="b" l="l" r="r" t="t"/>
                <a:pathLst>
                  <a:path extrusionOk="0" h="30838" w="6089">
                    <a:moveTo>
                      <a:pt x="2538" y="0"/>
                    </a:moveTo>
                    <a:cubicBezTo>
                      <a:pt x="2332" y="0"/>
                      <a:pt x="2114" y="20"/>
                      <a:pt x="1885" y="61"/>
                    </a:cubicBezTo>
                    <a:cubicBezTo>
                      <a:pt x="1652" y="128"/>
                      <a:pt x="1718" y="462"/>
                      <a:pt x="1918" y="462"/>
                    </a:cubicBezTo>
                    <a:cubicBezTo>
                      <a:pt x="1959" y="461"/>
                      <a:pt x="1999" y="460"/>
                      <a:pt x="2039" y="460"/>
                    </a:cubicBezTo>
                    <a:cubicBezTo>
                      <a:pt x="5844" y="460"/>
                      <a:pt x="5320" y="5158"/>
                      <a:pt x="5221" y="7700"/>
                    </a:cubicBezTo>
                    <a:cubicBezTo>
                      <a:pt x="5154" y="10269"/>
                      <a:pt x="5054" y="12837"/>
                      <a:pt x="4987" y="15406"/>
                    </a:cubicBezTo>
                    <a:cubicBezTo>
                      <a:pt x="4921" y="17808"/>
                      <a:pt x="4854" y="20243"/>
                      <a:pt x="4820" y="22678"/>
                    </a:cubicBezTo>
                    <a:cubicBezTo>
                      <a:pt x="4787" y="23812"/>
                      <a:pt x="4787" y="24979"/>
                      <a:pt x="4720" y="26113"/>
                    </a:cubicBezTo>
                    <a:cubicBezTo>
                      <a:pt x="4687" y="26681"/>
                      <a:pt x="4654" y="27281"/>
                      <a:pt x="4520" y="27848"/>
                    </a:cubicBezTo>
                    <a:cubicBezTo>
                      <a:pt x="4420" y="28415"/>
                      <a:pt x="4120" y="28915"/>
                      <a:pt x="3686" y="29249"/>
                    </a:cubicBezTo>
                    <a:cubicBezTo>
                      <a:pt x="3380" y="29708"/>
                      <a:pt x="3028" y="29935"/>
                      <a:pt x="2632" y="29935"/>
                    </a:cubicBezTo>
                    <a:cubicBezTo>
                      <a:pt x="2078" y="29935"/>
                      <a:pt x="1437" y="29491"/>
                      <a:pt x="718" y="28615"/>
                    </a:cubicBezTo>
                    <a:cubicBezTo>
                      <a:pt x="683" y="28511"/>
                      <a:pt x="576" y="28452"/>
                      <a:pt x="477" y="28452"/>
                    </a:cubicBezTo>
                    <a:cubicBezTo>
                      <a:pt x="385" y="28452"/>
                      <a:pt x="300" y="28503"/>
                      <a:pt x="284" y="28615"/>
                    </a:cubicBezTo>
                    <a:cubicBezTo>
                      <a:pt x="1" y="30075"/>
                      <a:pt x="1126" y="30838"/>
                      <a:pt x="2341" y="30838"/>
                    </a:cubicBezTo>
                    <a:cubicBezTo>
                      <a:pt x="2986" y="30838"/>
                      <a:pt x="3656" y="30623"/>
                      <a:pt x="4153" y="30183"/>
                    </a:cubicBezTo>
                    <a:cubicBezTo>
                      <a:pt x="5087" y="29416"/>
                      <a:pt x="5421" y="28215"/>
                      <a:pt x="5588" y="27047"/>
                    </a:cubicBezTo>
                    <a:cubicBezTo>
                      <a:pt x="5855" y="24679"/>
                      <a:pt x="5754" y="22211"/>
                      <a:pt x="5788" y="19842"/>
                    </a:cubicBezTo>
                    <a:cubicBezTo>
                      <a:pt x="5921" y="15039"/>
                      <a:pt x="6088" y="10235"/>
                      <a:pt x="6021" y="5432"/>
                    </a:cubicBezTo>
                    <a:cubicBezTo>
                      <a:pt x="5990" y="3175"/>
                      <a:pt x="5157" y="0"/>
                      <a:pt x="253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86" name="Google Shape;15686;p43"/>
              <p:cNvSpPr/>
              <p:nvPr/>
            </p:nvSpPr>
            <p:spPr>
              <a:xfrm>
                <a:off x="4703525" y="1619025"/>
                <a:ext cx="104775" cy="719575"/>
              </a:xfrm>
              <a:custGeom>
                <a:rect b="b" l="l" r="r" t="t"/>
                <a:pathLst>
                  <a:path extrusionOk="0" h="28783" w="4191">
                    <a:moveTo>
                      <a:pt x="3172" y="1"/>
                    </a:moveTo>
                    <a:cubicBezTo>
                      <a:pt x="3160" y="1"/>
                      <a:pt x="3148" y="2"/>
                      <a:pt x="3136" y="4"/>
                    </a:cubicBezTo>
                    <a:cubicBezTo>
                      <a:pt x="668" y="337"/>
                      <a:pt x="401" y="2972"/>
                      <a:pt x="334" y="5007"/>
                    </a:cubicBezTo>
                    <a:cubicBezTo>
                      <a:pt x="201" y="8910"/>
                      <a:pt x="234" y="12846"/>
                      <a:pt x="234" y="16782"/>
                    </a:cubicBezTo>
                    <a:cubicBezTo>
                      <a:pt x="234" y="18684"/>
                      <a:pt x="201" y="20585"/>
                      <a:pt x="201" y="22486"/>
                    </a:cubicBezTo>
                    <a:cubicBezTo>
                      <a:pt x="201" y="23854"/>
                      <a:pt x="1" y="25388"/>
                      <a:pt x="401" y="26723"/>
                    </a:cubicBezTo>
                    <a:cubicBezTo>
                      <a:pt x="748" y="27863"/>
                      <a:pt x="1685" y="28782"/>
                      <a:pt x="2759" y="28782"/>
                    </a:cubicBezTo>
                    <a:cubicBezTo>
                      <a:pt x="3130" y="28782"/>
                      <a:pt x="3518" y="28672"/>
                      <a:pt x="3903" y="28424"/>
                    </a:cubicBezTo>
                    <a:cubicBezTo>
                      <a:pt x="4191" y="28223"/>
                      <a:pt x="4008" y="27823"/>
                      <a:pt x="3717" y="27823"/>
                    </a:cubicBezTo>
                    <a:cubicBezTo>
                      <a:pt x="3670" y="27823"/>
                      <a:pt x="3621" y="27834"/>
                      <a:pt x="3570" y="27857"/>
                    </a:cubicBezTo>
                    <a:cubicBezTo>
                      <a:pt x="3242" y="28004"/>
                      <a:pt x="2954" y="28071"/>
                      <a:pt x="2701" y="28071"/>
                    </a:cubicBezTo>
                    <a:cubicBezTo>
                      <a:pt x="428" y="28071"/>
                      <a:pt x="968" y="22663"/>
                      <a:pt x="968" y="21252"/>
                    </a:cubicBezTo>
                    <a:cubicBezTo>
                      <a:pt x="1001" y="19084"/>
                      <a:pt x="1001" y="16916"/>
                      <a:pt x="1001" y="14747"/>
                    </a:cubicBezTo>
                    <a:cubicBezTo>
                      <a:pt x="1001" y="12579"/>
                      <a:pt x="1001" y="10411"/>
                      <a:pt x="1001" y="8243"/>
                    </a:cubicBezTo>
                    <a:cubicBezTo>
                      <a:pt x="1001" y="5674"/>
                      <a:pt x="167" y="1538"/>
                      <a:pt x="3236" y="337"/>
                    </a:cubicBezTo>
                    <a:cubicBezTo>
                      <a:pt x="3426" y="274"/>
                      <a:pt x="3376" y="1"/>
                      <a:pt x="3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87" name="Google Shape;15687;p43"/>
              <p:cNvSpPr/>
              <p:nvPr/>
            </p:nvSpPr>
            <p:spPr>
              <a:xfrm>
                <a:off x="4801100" y="1614100"/>
                <a:ext cx="102600" cy="719175"/>
              </a:xfrm>
              <a:custGeom>
                <a:rect b="b" l="l" r="r" t="t"/>
                <a:pathLst>
                  <a:path extrusionOk="0" h="28767" w="4104">
                    <a:moveTo>
                      <a:pt x="267" y="0"/>
                    </a:moveTo>
                    <a:cubicBezTo>
                      <a:pt x="67" y="0"/>
                      <a:pt x="0" y="367"/>
                      <a:pt x="234" y="401"/>
                    </a:cubicBezTo>
                    <a:cubicBezTo>
                      <a:pt x="3436" y="1001"/>
                      <a:pt x="3003" y="4837"/>
                      <a:pt x="2936" y="7272"/>
                    </a:cubicBezTo>
                    <a:cubicBezTo>
                      <a:pt x="2869" y="9607"/>
                      <a:pt x="2802" y="11976"/>
                      <a:pt x="2736" y="14311"/>
                    </a:cubicBezTo>
                    <a:cubicBezTo>
                      <a:pt x="2702" y="16512"/>
                      <a:pt x="2636" y="18714"/>
                      <a:pt x="2569" y="20915"/>
                    </a:cubicBezTo>
                    <a:cubicBezTo>
                      <a:pt x="2536" y="22783"/>
                      <a:pt x="3236" y="27020"/>
                      <a:pt x="1235" y="28087"/>
                    </a:cubicBezTo>
                    <a:cubicBezTo>
                      <a:pt x="897" y="28271"/>
                      <a:pt x="1068" y="28766"/>
                      <a:pt x="1409" y="28766"/>
                    </a:cubicBezTo>
                    <a:cubicBezTo>
                      <a:pt x="1439" y="28766"/>
                      <a:pt x="1470" y="28762"/>
                      <a:pt x="1502" y="28754"/>
                    </a:cubicBezTo>
                    <a:cubicBezTo>
                      <a:pt x="3303" y="28254"/>
                      <a:pt x="3269" y="26152"/>
                      <a:pt x="3303" y="24618"/>
                    </a:cubicBezTo>
                    <a:cubicBezTo>
                      <a:pt x="3403" y="20915"/>
                      <a:pt x="3436" y="17179"/>
                      <a:pt x="3503" y="13477"/>
                    </a:cubicBezTo>
                    <a:cubicBezTo>
                      <a:pt x="3570" y="10241"/>
                      <a:pt x="4103" y="6672"/>
                      <a:pt x="3603" y="3470"/>
                    </a:cubicBezTo>
                    <a:cubicBezTo>
                      <a:pt x="3336" y="1635"/>
                      <a:pt x="2302" y="0"/>
                      <a:pt x="2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88" name="Google Shape;15688;p43"/>
              <p:cNvSpPr/>
              <p:nvPr/>
            </p:nvSpPr>
            <p:spPr>
              <a:xfrm>
                <a:off x="4928300" y="1594275"/>
                <a:ext cx="177200" cy="737275"/>
              </a:xfrm>
              <a:custGeom>
                <a:rect b="b" l="l" r="r" t="t"/>
                <a:pathLst>
                  <a:path extrusionOk="0" h="29491" w="7088">
                    <a:moveTo>
                      <a:pt x="3888" y="0"/>
                    </a:moveTo>
                    <a:cubicBezTo>
                      <a:pt x="2638" y="0"/>
                      <a:pt x="1414" y="868"/>
                      <a:pt x="1150" y="2328"/>
                    </a:cubicBezTo>
                    <a:cubicBezTo>
                      <a:pt x="1111" y="2485"/>
                      <a:pt x="1234" y="2585"/>
                      <a:pt x="1356" y="2585"/>
                    </a:cubicBezTo>
                    <a:cubicBezTo>
                      <a:pt x="1440" y="2585"/>
                      <a:pt x="1523" y="2537"/>
                      <a:pt x="1551" y="2428"/>
                    </a:cubicBezTo>
                    <a:cubicBezTo>
                      <a:pt x="1918" y="1403"/>
                      <a:pt x="2812" y="771"/>
                      <a:pt x="3706" y="771"/>
                    </a:cubicBezTo>
                    <a:cubicBezTo>
                      <a:pt x="4355" y="771"/>
                      <a:pt x="5005" y="1104"/>
                      <a:pt x="5453" y="1861"/>
                    </a:cubicBezTo>
                    <a:cubicBezTo>
                      <a:pt x="5854" y="2495"/>
                      <a:pt x="5920" y="3062"/>
                      <a:pt x="5987" y="3796"/>
                    </a:cubicBezTo>
                    <a:cubicBezTo>
                      <a:pt x="6054" y="4863"/>
                      <a:pt x="5987" y="5964"/>
                      <a:pt x="5987" y="7065"/>
                    </a:cubicBezTo>
                    <a:cubicBezTo>
                      <a:pt x="5987" y="9600"/>
                      <a:pt x="5987" y="12135"/>
                      <a:pt x="5887" y="14703"/>
                    </a:cubicBezTo>
                    <a:cubicBezTo>
                      <a:pt x="5787" y="17105"/>
                      <a:pt x="5620" y="19507"/>
                      <a:pt x="5387" y="21875"/>
                    </a:cubicBezTo>
                    <a:cubicBezTo>
                      <a:pt x="5220" y="23310"/>
                      <a:pt x="5053" y="24744"/>
                      <a:pt x="4786" y="26145"/>
                    </a:cubicBezTo>
                    <a:cubicBezTo>
                      <a:pt x="4719" y="26445"/>
                      <a:pt x="4686" y="26912"/>
                      <a:pt x="4519" y="27179"/>
                    </a:cubicBezTo>
                    <a:cubicBezTo>
                      <a:pt x="3912" y="28250"/>
                      <a:pt x="3340" y="28633"/>
                      <a:pt x="2822" y="28633"/>
                    </a:cubicBezTo>
                    <a:cubicBezTo>
                      <a:pt x="1888" y="28633"/>
                      <a:pt x="1134" y="27387"/>
                      <a:pt x="683" y="26679"/>
                    </a:cubicBezTo>
                    <a:cubicBezTo>
                      <a:pt x="612" y="26566"/>
                      <a:pt x="515" y="26519"/>
                      <a:pt x="420" y="26519"/>
                    </a:cubicBezTo>
                    <a:cubicBezTo>
                      <a:pt x="206" y="26519"/>
                      <a:pt x="1" y="26758"/>
                      <a:pt x="116" y="27012"/>
                    </a:cubicBezTo>
                    <a:cubicBezTo>
                      <a:pt x="793" y="28346"/>
                      <a:pt x="2026" y="29490"/>
                      <a:pt x="3193" y="29490"/>
                    </a:cubicBezTo>
                    <a:cubicBezTo>
                      <a:pt x="3923" y="29490"/>
                      <a:pt x="4627" y="29042"/>
                      <a:pt x="5153" y="27913"/>
                    </a:cubicBezTo>
                    <a:cubicBezTo>
                      <a:pt x="5987" y="26178"/>
                      <a:pt x="6020" y="23810"/>
                      <a:pt x="6221" y="21875"/>
                    </a:cubicBezTo>
                    <a:cubicBezTo>
                      <a:pt x="6521" y="19240"/>
                      <a:pt x="6654" y="16571"/>
                      <a:pt x="6754" y="13869"/>
                    </a:cubicBezTo>
                    <a:cubicBezTo>
                      <a:pt x="6821" y="11334"/>
                      <a:pt x="6821" y="8799"/>
                      <a:pt x="6821" y="6264"/>
                    </a:cubicBezTo>
                    <a:cubicBezTo>
                      <a:pt x="6854" y="4629"/>
                      <a:pt x="7088" y="2561"/>
                      <a:pt x="6087" y="1160"/>
                    </a:cubicBezTo>
                    <a:cubicBezTo>
                      <a:pt x="5511" y="362"/>
                      <a:pt x="4694" y="0"/>
                      <a:pt x="388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89" name="Google Shape;15689;p43"/>
              <p:cNvSpPr/>
              <p:nvPr/>
            </p:nvSpPr>
            <p:spPr>
              <a:xfrm>
                <a:off x="4929525" y="1702700"/>
                <a:ext cx="34225" cy="508625"/>
              </a:xfrm>
              <a:custGeom>
                <a:rect b="b" l="l" r="r" t="t"/>
                <a:pathLst>
                  <a:path extrusionOk="0" h="20345" w="1369">
                    <a:moveTo>
                      <a:pt x="1151" y="1"/>
                    </a:moveTo>
                    <a:cubicBezTo>
                      <a:pt x="1093" y="1"/>
                      <a:pt x="1035" y="42"/>
                      <a:pt x="1035" y="126"/>
                    </a:cubicBezTo>
                    <a:cubicBezTo>
                      <a:pt x="734" y="3428"/>
                      <a:pt x="634" y="6730"/>
                      <a:pt x="467" y="10066"/>
                    </a:cubicBezTo>
                    <a:cubicBezTo>
                      <a:pt x="334" y="13335"/>
                      <a:pt x="0" y="16738"/>
                      <a:pt x="167" y="20007"/>
                    </a:cubicBezTo>
                    <a:cubicBezTo>
                      <a:pt x="184" y="20236"/>
                      <a:pt x="337" y="20344"/>
                      <a:pt x="492" y="20344"/>
                    </a:cubicBezTo>
                    <a:cubicBezTo>
                      <a:pt x="653" y="20344"/>
                      <a:pt x="817" y="20227"/>
                      <a:pt x="834" y="20007"/>
                    </a:cubicBezTo>
                    <a:cubicBezTo>
                      <a:pt x="1235" y="16738"/>
                      <a:pt x="1135" y="13369"/>
                      <a:pt x="1201" y="10066"/>
                    </a:cubicBezTo>
                    <a:cubicBezTo>
                      <a:pt x="1268" y="6764"/>
                      <a:pt x="1368" y="3428"/>
                      <a:pt x="1268" y="126"/>
                    </a:cubicBezTo>
                    <a:cubicBezTo>
                      <a:pt x="1268" y="42"/>
                      <a:pt x="1210" y="1"/>
                      <a:pt x="115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90" name="Google Shape;15690;p43"/>
              <p:cNvSpPr/>
              <p:nvPr/>
            </p:nvSpPr>
            <p:spPr>
              <a:xfrm>
                <a:off x="5093800" y="1597850"/>
                <a:ext cx="181825" cy="707850"/>
              </a:xfrm>
              <a:custGeom>
                <a:rect b="b" l="l" r="r" t="t"/>
                <a:pathLst>
                  <a:path extrusionOk="0" h="28314" w="7273">
                    <a:moveTo>
                      <a:pt x="4747" y="1"/>
                    </a:moveTo>
                    <a:cubicBezTo>
                      <a:pt x="2538" y="1"/>
                      <a:pt x="1526" y="2280"/>
                      <a:pt x="1335" y="4286"/>
                    </a:cubicBezTo>
                    <a:cubicBezTo>
                      <a:pt x="868" y="8589"/>
                      <a:pt x="1102" y="12993"/>
                      <a:pt x="1002" y="17296"/>
                    </a:cubicBezTo>
                    <a:cubicBezTo>
                      <a:pt x="935" y="20198"/>
                      <a:pt x="1" y="24601"/>
                      <a:pt x="1969" y="27069"/>
                    </a:cubicBezTo>
                    <a:cubicBezTo>
                      <a:pt x="2592" y="27853"/>
                      <a:pt x="3529" y="28313"/>
                      <a:pt x="4430" y="28313"/>
                    </a:cubicBezTo>
                    <a:cubicBezTo>
                      <a:pt x="5216" y="28313"/>
                      <a:pt x="5975" y="27962"/>
                      <a:pt x="6472" y="27169"/>
                    </a:cubicBezTo>
                    <a:cubicBezTo>
                      <a:pt x="6624" y="26916"/>
                      <a:pt x="6392" y="26644"/>
                      <a:pt x="6169" y="26644"/>
                    </a:cubicBezTo>
                    <a:cubicBezTo>
                      <a:pt x="6098" y="26644"/>
                      <a:pt x="6028" y="26671"/>
                      <a:pt x="5972" y="26736"/>
                    </a:cubicBezTo>
                    <a:cubicBezTo>
                      <a:pt x="5514" y="27204"/>
                      <a:pt x="4997" y="27403"/>
                      <a:pt x="4488" y="27403"/>
                    </a:cubicBezTo>
                    <a:cubicBezTo>
                      <a:pt x="3366" y="27403"/>
                      <a:pt x="2280" y="26438"/>
                      <a:pt x="1936" y="25268"/>
                    </a:cubicBezTo>
                    <a:cubicBezTo>
                      <a:pt x="1535" y="23900"/>
                      <a:pt x="1702" y="22399"/>
                      <a:pt x="1735" y="20998"/>
                    </a:cubicBezTo>
                    <a:cubicBezTo>
                      <a:pt x="1769" y="18663"/>
                      <a:pt x="1802" y="16362"/>
                      <a:pt x="1869" y="14027"/>
                    </a:cubicBezTo>
                    <a:cubicBezTo>
                      <a:pt x="1902" y="11825"/>
                      <a:pt x="1936" y="9623"/>
                      <a:pt x="1969" y="7422"/>
                    </a:cubicBezTo>
                    <a:cubicBezTo>
                      <a:pt x="2002" y="5020"/>
                      <a:pt x="1735" y="1418"/>
                      <a:pt x="4437" y="484"/>
                    </a:cubicBezTo>
                    <a:cubicBezTo>
                      <a:pt x="6339" y="1851"/>
                      <a:pt x="5672" y="6021"/>
                      <a:pt x="5772" y="7989"/>
                    </a:cubicBezTo>
                    <a:cubicBezTo>
                      <a:pt x="5838" y="9890"/>
                      <a:pt x="5938" y="11792"/>
                      <a:pt x="5938" y="13693"/>
                    </a:cubicBezTo>
                    <a:cubicBezTo>
                      <a:pt x="5972" y="17429"/>
                      <a:pt x="5672" y="21399"/>
                      <a:pt x="6205" y="25101"/>
                    </a:cubicBezTo>
                    <a:cubicBezTo>
                      <a:pt x="6219" y="25241"/>
                      <a:pt x="6304" y="25299"/>
                      <a:pt x="6400" y="25299"/>
                    </a:cubicBezTo>
                    <a:cubicBezTo>
                      <a:pt x="6532" y="25299"/>
                      <a:pt x="6686" y="25189"/>
                      <a:pt x="6706" y="25035"/>
                    </a:cubicBezTo>
                    <a:cubicBezTo>
                      <a:pt x="7273" y="19864"/>
                      <a:pt x="6405" y="14427"/>
                      <a:pt x="6505" y="9223"/>
                    </a:cubicBezTo>
                    <a:cubicBezTo>
                      <a:pt x="6539" y="6922"/>
                      <a:pt x="6906" y="4153"/>
                      <a:pt x="6372" y="1918"/>
                    </a:cubicBezTo>
                    <a:cubicBezTo>
                      <a:pt x="6172" y="1117"/>
                      <a:pt x="5838" y="517"/>
                      <a:pt x="5238" y="283"/>
                    </a:cubicBezTo>
                    <a:cubicBezTo>
                      <a:pt x="5271" y="183"/>
                      <a:pt x="5205" y="17"/>
                      <a:pt x="5071" y="17"/>
                    </a:cubicBezTo>
                    <a:cubicBezTo>
                      <a:pt x="4960" y="6"/>
                      <a:pt x="4853" y="1"/>
                      <a:pt x="474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91" name="Google Shape;15691;p43"/>
              <p:cNvSpPr/>
              <p:nvPr/>
            </p:nvSpPr>
            <p:spPr>
              <a:xfrm>
                <a:off x="4664775" y="1323050"/>
                <a:ext cx="39625" cy="27425"/>
              </a:xfrm>
              <a:custGeom>
                <a:rect b="b" l="l" r="r" t="t"/>
                <a:pathLst>
                  <a:path extrusionOk="0" h="1097" w="1585">
                    <a:moveTo>
                      <a:pt x="795" y="1"/>
                    </a:moveTo>
                    <a:cubicBezTo>
                      <a:pt x="654" y="1"/>
                      <a:pt x="514" y="36"/>
                      <a:pt x="383" y="101"/>
                    </a:cubicBezTo>
                    <a:cubicBezTo>
                      <a:pt x="1" y="292"/>
                      <a:pt x="136" y="939"/>
                      <a:pt x="526" y="939"/>
                    </a:cubicBezTo>
                    <a:cubicBezTo>
                      <a:pt x="545" y="939"/>
                      <a:pt x="564" y="938"/>
                      <a:pt x="583" y="935"/>
                    </a:cubicBezTo>
                    <a:cubicBezTo>
                      <a:pt x="683" y="935"/>
                      <a:pt x="717" y="968"/>
                      <a:pt x="817" y="1035"/>
                    </a:cubicBezTo>
                    <a:cubicBezTo>
                      <a:pt x="881" y="1078"/>
                      <a:pt x="957" y="1097"/>
                      <a:pt x="1033" y="1097"/>
                    </a:cubicBezTo>
                    <a:cubicBezTo>
                      <a:pt x="1194" y="1097"/>
                      <a:pt x="1360" y="1014"/>
                      <a:pt x="1451" y="901"/>
                    </a:cubicBezTo>
                    <a:cubicBezTo>
                      <a:pt x="1584" y="701"/>
                      <a:pt x="1584" y="434"/>
                      <a:pt x="1417" y="268"/>
                    </a:cubicBezTo>
                    <a:cubicBezTo>
                      <a:pt x="1234" y="85"/>
                      <a:pt x="1015" y="1"/>
                      <a:pt x="79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92" name="Google Shape;15692;p43"/>
              <p:cNvSpPr/>
              <p:nvPr/>
            </p:nvSpPr>
            <p:spPr>
              <a:xfrm>
                <a:off x="4618475" y="1363925"/>
                <a:ext cx="23375" cy="23775"/>
              </a:xfrm>
              <a:custGeom>
                <a:rect b="b" l="l" r="r" t="t"/>
                <a:pathLst>
                  <a:path extrusionOk="0" h="951" w="935">
                    <a:moveTo>
                      <a:pt x="467" y="0"/>
                    </a:moveTo>
                    <a:cubicBezTo>
                      <a:pt x="200" y="0"/>
                      <a:pt x="0" y="267"/>
                      <a:pt x="67" y="534"/>
                    </a:cubicBezTo>
                    <a:cubicBezTo>
                      <a:pt x="100" y="701"/>
                      <a:pt x="167" y="801"/>
                      <a:pt x="300" y="901"/>
                    </a:cubicBezTo>
                    <a:cubicBezTo>
                      <a:pt x="351" y="934"/>
                      <a:pt x="409" y="951"/>
                      <a:pt x="467" y="951"/>
                    </a:cubicBezTo>
                    <a:cubicBezTo>
                      <a:pt x="526" y="951"/>
                      <a:pt x="584" y="934"/>
                      <a:pt x="634" y="901"/>
                    </a:cubicBezTo>
                    <a:cubicBezTo>
                      <a:pt x="767" y="801"/>
                      <a:pt x="834" y="701"/>
                      <a:pt x="868" y="534"/>
                    </a:cubicBezTo>
                    <a:cubicBezTo>
                      <a:pt x="934" y="267"/>
                      <a:pt x="734" y="0"/>
                      <a:pt x="4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93" name="Google Shape;15693;p43"/>
              <p:cNvSpPr/>
              <p:nvPr/>
            </p:nvSpPr>
            <p:spPr>
              <a:xfrm>
                <a:off x="4635150" y="1483950"/>
                <a:ext cx="30050" cy="26000"/>
              </a:xfrm>
              <a:custGeom>
                <a:rect b="b" l="l" r="r" t="t"/>
                <a:pathLst>
                  <a:path extrusionOk="0" h="1040" w="1202">
                    <a:moveTo>
                      <a:pt x="742" y="0"/>
                    </a:moveTo>
                    <a:cubicBezTo>
                      <a:pt x="728" y="0"/>
                      <a:pt x="715" y="1"/>
                      <a:pt x="701" y="3"/>
                    </a:cubicBezTo>
                    <a:lnTo>
                      <a:pt x="634" y="3"/>
                    </a:lnTo>
                    <a:cubicBezTo>
                      <a:pt x="0" y="103"/>
                      <a:pt x="0" y="937"/>
                      <a:pt x="634" y="1037"/>
                    </a:cubicBezTo>
                    <a:lnTo>
                      <a:pt x="701" y="1037"/>
                    </a:lnTo>
                    <a:cubicBezTo>
                      <a:pt x="715" y="1038"/>
                      <a:pt x="728" y="1039"/>
                      <a:pt x="742" y="1039"/>
                    </a:cubicBezTo>
                    <a:cubicBezTo>
                      <a:pt x="991" y="1039"/>
                      <a:pt x="1201" y="756"/>
                      <a:pt x="1201" y="503"/>
                    </a:cubicBezTo>
                    <a:cubicBezTo>
                      <a:pt x="1201" y="282"/>
                      <a:pt x="991" y="0"/>
                      <a:pt x="74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94" name="Google Shape;15694;p43"/>
              <p:cNvSpPr/>
              <p:nvPr/>
            </p:nvSpPr>
            <p:spPr>
              <a:xfrm>
                <a:off x="5034600" y="1383050"/>
                <a:ext cx="33350" cy="31575"/>
              </a:xfrm>
              <a:custGeom>
                <a:rect b="b" l="l" r="r" t="t"/>
                <a:pathLst>
                  <a:path extrusionOk="0" h="1263" w="1334">
                    <a:moveTo>
                      <a:pt x="743" y="0"/>
                    </a:moveTo>
                    <a:cubicBezTo>
                      <a:pt x="729" y="0"/>
                      <a:pt x="715" y="1"/>
                      <a:pt x="701" y="2"/>
                    </a:cubicBezTo>
                    <a:lnTo>
                      <a:pt x="668" y="2"/>
                    </a:lnTo>
                    <a:cubicBezTo>
                      <a:pt x="401" y="36"/>
                      <a:pt x="201" y="169"/>
                      <a:pt x="101" y="403"/>
                    </a:cubicBezTo>
                    <a:cubicBezTo>
                      <a:pt x="0" y="636"/>
                      <a:pt x="34" y="903"/>
                      <a:pt x="201" y="1070"/>
                    </a:cubicBezTo>
                    <a:cubicBezTo>
                      <a:pt x="324" y="1194"/>
                      <a:pt x="485" y="1262"/>
                      <a:pt x="655" y="1262"/>
                    </a:cubicBezTo>
                    <a:cubicBezTo>
                      <a:pt x="714" y="1262"/>
                      <a:pt x="774" y="1254"/>
                      <a:pt x="834" y="1237"/>
                    </a:cubicBezTo>
                    <a:cubicBezTo>
                      <a:pt x="1101" y="1170"/>
                      <a:pt x="1235" y="903"/>
                      <a:pt x="1268" y="636"/>
                    </a:cubicBezTo>
                    <a:cubicBezTo>
                      <a:pt x="1301" y="636"/>
                      <a:pt x="1301" y="603"/>
                      <a:pt x="1301" y="603"/>
                    </a:cubicBezTo>
                    <a:cubicBezTo>
                      <a:pt x="1333" y="317"/>
                      <a:pt x="1032" y="0"/>
                      <a:pt x="74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95" name="Google Shape;15695;p43"/>
              <p:cNvSpPr/>
              <p:nvPr/>
            </p:nvSpPr>
            <p:spPr>
              <a:xfrm>
                <a:off x="4839450" y="1369750"/>
                <a:ext cx="24225" cy="21925"/>
              </a:xfrm>
              <a:custGeom>
                <a:rect b="b" l="l" r="r" t="t"/>
                <a:pathLst>
                  <a:path extrusionOk="0" h="877" w="969">
                    <a:moveTo>
                      <a:pt x="501" y="1"/>
                    </a:moveTo>
                    <a:cubicBezTo>
                      <a:pt x="134" y="1"/>
                      <a:pt x="1" y="434"/>
                      <a:pt x="201" y="668"/>
                    </a:cubicBezTo>
                    <a:cubicBezTo>
                      <a:pt x="234" y="701"/>
                      <a:pt x="268" y="768"/>
                      <a:pt x="301" y="801"/>
                    </a:cubicBezTo>
                    <a:cubicBezTo>
                      <a:pt x="351" y="851"/>
                      <a:pt x="418" y="876"/>
                      <a:pt x="485" y="876"/>
                    </a:cubicBezTo>
                    <a:cubicBezTo>
                      <a:pt x="551" y="876"/>
                      <a:pt x="618" y="851"/>
                      <a:pt x="668" y="801"/>
                    </a:cubicBezTo>
                    <a:cubicBezTo>
                      <a:pt x="701" y="768"/>
                      <a:pt x="735" y="701"/>
                      <a:pt x="768" y="668"/>
                    </a:cubicBezTo>
                    <a:cubicBezTo>
                      <a:pt x="968" y="434"/>
                      <a:pt x="868" y="1"/>
                      <a:pt x="50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96" name="Google Shape;15696;p43"/>
              <p:cNvSpPr/>
              <p:nvPr/>
            </p:nvSpPr>
            <p:spPr>
              <a:xfrm>
                <a:off x="4838625" y="1458000"/>
                <a:ext cx="20875" cy="22350"/>
              </a:xfrm>
              <a:custGeom>
                <a:rect b="b" l="l" r="r" t="t"/>
                <a:pathLst>
                  <a:path extrusionOk="0" h="894" w="835">
                    <a:moveTo>
                      <a:pt x="499" y="0"/>
                    </a:moveTo>
                    <a:cubicBezTo>
                      <a:pt x="477" y="0"/>
                      <a:pt x="456" y="2"/>
                      <a:pt x="434" y="7"/>
                    </a:cubicBezTo>
                    <a:cubicBezTo>
                      <a:pt x="301" y="73"/>
                      <a:pt x="234" y="140"/>
                      <a:pt x="134" y="240"/>
                    </a:cubicBezTo>
                    <a:cubicBezTo>
                      <a:pt x="1" y="440"/>
                      <a:pt x="1" y="707"/>
                      <a:pt x="234" y="841"/>
                    </a:cubicBezTo>
                    <a:cubicBezTo>
                      <a:pt x="289" y="877"/>
                      <a:pt x="351" y="894"/>
                      <a:pt x="414" y="894"/>
                    </a:cubicBezTo>
                    <a:cubicBezTo>
                      <a:pt x="581" y="894"/>
                      <a:pt x="753" y="777"/>
                      <a:pt x="801" y="607"/>
                    </a:cubicBezTo>
                    <a:cubicBezTo>
                      <a:pt x="834" y="474"/>
                      <a:pt x="834" y="374"/>
                      <a:pt x="801" y="240"/>
                    </a:cubicBezTo>
                    <a:cubicBezTo>
                      <a:pt x="772" y="95"/>
                      <a:pt x="642" y="0"/>
                      <a:pt x="49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97" name="Google Shape;15697;p43"/>
              <p:cNvSpPr/>
              <p:nvPr/>
            </p:nvSpPr>
            <p:spPr>
              <a:xfrm>
                <a:off x="5002900" y="1488925"/>
                <a:ext cx="32875" cy="28125"/>
              </a:xfrm>
              <a:custGeom>
                <a:rect b="b" l="l" r="r" t="t"/>
                <a:pathLst>
                  <a:path extrusionOk="0" h="1125" w="1315">
                    <a:moveTo>
                      <a:pt x="736" y="1"/>
                    </a:moveTo>
                    <a:cubicBezTo>
                      <a:pt x="636" y="1"/>
                      <a:pt x="530" y="41"/>
                      <a:pt x="435" y="137"/>
                    </a:cubicBezTo>
                    <a:cubicBezTo>
                      <a:pt x="268" y="237"/>
                      <a:pt x="101" y="371"/>
                      <a:pt x="68" y="571"/>
                    </a:cubicBezTo>
                    <a:cubicBezTo>
                      <a:pt x="34" y="704"/>
                      <a:pt x="1" y="938"/>
                      <a:pt x="134" y="1038"/>
                    </a:cubicBezTo>
                    <a:cubicBezTo>
                      <a:pt x="198" y="1101"/>
                      <a:pt x="301" y="1125"/>
                      <a:pt x="411" y="1125"/>
                    </a:cubicBezTo>
                    <a:cubicBezTo>
                      <a:pt x="475" y="1125"/>
                      <a:pt x="540" y="1117"/>
                      <a:pt x="601" y="1105"/>
                    </a:cubicBezTo>
                    <a:cubicBezTo>
                      <a:pt x="801" y="1038"/>
                      <a:pt x="902" y="871"/>
                      <a:pt x="1035" y="738"/>
                    </a:cubicBezTo>
                    <a:cubicBezTo>
                      <a:pt x="1314" y="408"/>
                      <a:pt x="1053" y="1"/>
                      <a:pt x="73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98" name="Google Shape;15698;p43"/>
              <p:cNvSpPr/>
              <p:nvPr/>
            </p:nvSpPr>
            <p:spPr>
              <a:xfrm>
                <a:off x="5067950" y="1293875"/>
                <a:ext cx="10875" cy="10025"/>
              </a:xfrm>
              <a:custGeom>
                <a:rect b="b" l="l" r="r" t="t"/>
                <a:pathLst>
                  <a:path extrusionOk="0" h="401" w="435">
                    <a:moveTo>
                      <a:pt x="434" y="0"/>
                    </a:moveTo>
                    <a:cubicBezTo>
                      <a:pt x="1" y="0"/>
                      <a:pt x="1" y="401"/>
                      <a:pt x="434" y="401"/>
                    </a:cubicBezTo>
                    <a:lnTo>
                      <a:pt x="43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699" name="Google Shape;15699;p43"/>
              <p:cNvSpPr/>
              <p:nvPr/>
            </p:nvSpPr>
            <p:spPr>
              <a:xfrm>
                <a:off x="5109650" y="1545725"/>
                <a:ext cx="31725" cy="16700"/>
              </a:xfrm>
              <a:custGeom>
                <a:rect b="b" l="l" r="r" t="t"/>
                <a:pathLst>
                  <a:path extrusionOk="0" h="668" w="1269">
                    <a:moveTo>
                      <a:pt x="434" y="0"/>
                    </a:moveTo>
                    <a:cubicBezTo>
                      <a:pt x="1" y="0"/>
                      <a:pt x="1" y="667"/>
                      <a:pt x="434" y="667"/>
                    </a:cubicBezTo>
                    <a:cubicBezTo>
                      <a:pt x="1268" y="667"/>
                      <a:pt x="1268" y="0"/>
                      <a:pt x="43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00" name="Google Shape;15700;p43"/>
              <p:cNvSpPr/>
              <p:nvPr/>
            </p:nvSpPr>
            <p:spPr>
              <a:xfrm>
                <a:off x="4907850" y="2337950"/>
                <a:ext cx="31225" cy="26675"/>
              </a:xfrm>
              <a:custGeom>
                <a:rect b="b" l="l" r="r" t="t"/>
                <a:pathLst>
                  <a:path extrusionOk="0" h="1067" w="1249">
                    <a:moveTo>
                      <a:pt x="367" y="0"/>
                    </a:moveTo>
                    <a:cubicBezTo>
                      <a:pt x="167" y="0"/>
                      <a:pt x="34" y="134"/>
                      <a:pt x="34" y="334"/>
                    </a:cubicBezTo>
                    <a:cubicBezTo>
                      <a:pt x="0" y="601"/>
                      <a:pt x="234" y="768"/>
                      <a:pt x="400" y="934"/>
                    </a:cubicBezTo>
                    <a:cubicBezTo>
                      <a:pt x="478" y="1028"/>
                      <a:pt x="571" y="1067"/>
                      <a:pt x="662" y="1067"/>
                    </a:cubicBezTo>
                    <a:cubicBezTo>
                      <a:pt x="962" y="1067"/>
                      <a:pt x="1249" y="649"/>
                      <a:pt x="968" y="367"/>
                    </a:cubicBezTo>
                    <a:cubicBezTo>
                      <a:pt x="767" y="201"/>
                      <a:pt x="634" y="0"/>
                      <a:pt x="3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01" name="Google Shape;15701;p43"/>
              <p:cNvSpPr/>
              <p:nvPr/>
            </p:nvSpPr>
            <p:spPr>
              <a:xfrm>
                <a:off x="5099650" y="1100400"/>
                <a:ext cx="20875" cy="16700"/>
              </a:xfrm>
              <a:custGeom>
                <a:rect b="b" l="l" r="r" t="t"/>
                <a:pathLst>
                  <a:path extrusionOk="0" h="668" w="835">
                    <a:moveTo>
                      <a:pt x="401" y="0"/>
                    </a:moveTo>
                    <a:cubicBezTo>
                      <a:pt x="0" y="0"/>
                      <a:pt x="0" y="668"/>
                      <a:pt x="401" y="668"/>
                    </a:cubicBezTo>
                    <a:cubicBezTo>
                      <a:pt x="834" y="668"/>
                      <a:pt x="834" y="0"/>
                      <a:pt x="40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702" name="Google Shape;15702;p43"/>
          <p:cNvGrpSpPr/>
          <p:nvPr/>
        </p:nvGrpSpPr>
        <p:grpSpPr>
          <a:xfrm rot="-666433">
            <a:off x="367000" y="685240"/>
            <a:ext cx="622870" cy="812229"/>
            <a:chOff x="6257138" y="1745138"/>
            <a:chExt cx="2006575" cy="2616595"/>
          </a:xfrm>
        </p:grpSpPr>
        <p:grpSp>
          <p:nvGrpSpPr>
            <p:cNvPr id="15703" name="Google Shape;15703;p43"/>
            <p:cNvGrpSpPr/>
            <p:nvPr/>
          </p:nvGrpSpPr>
          <p:grpSpPr>
            <a:xfrm>
              <a:off x="6257138" y="1745138"/>
              <a:ext cx="2006575" cy="2616595"/>
              <a:chOff x="6619525" y="2108675"/>
              <a:chExt cx="2006575" cy="2616595"/>
            </a:xfrm>
          </p:grpSpPr>
          <p:sp>
            <p:nvSpPr>
              <p:cNvPr id="15704" name="Google Shape;15704;p43"/>
              <p:cNvSpPr/>
              <p:nvPr/>
            </p:nvSpPr>
            <p:spPr>
              <a:xfrm>
                <a:off x="8033971" y="2879012"/>
                <a:ext cx="559220" cy="1411251"/>
              </a:xfrm>
              <a:custGeom>
                <a:rect b="b" l="l" r="r" t="t"/>
                <a:pathLst>
                  <a:path extrusionOk="0" h="44365" w="17580">
                    <a:moveTo>
                      <a:pt x="8375" y="0"/>
                    </a:moveTo>
                    <a:cubicBezTo>
                      <a:pt x="5688" y="0"/>
                      <a:pt x="3648" y="1357"/>
                      <a:pt x="1868" y="3170"/>
                    </a:cubicBezTo>
                    <a:cubicBezTo>
                      <a:pt x="1768" y="3971"/>
                      <a:pt x="1668" y="4771"/>
                      <a:pt x="1601" y="5538"/>
                    </a:cubicBezTo>
                    <a:cubicBezTo>
                      <a:pt x="1435" y="6939"/>
                      <a:pt x="1335" y="8307"/>
                      <a:pt x="1201" y="9708"/>
                    </a:cubicBezTo>
                    <a:cubicBezTo>
                      <a:pt x="2596" y="7187"/>
                      <a:pt x="4810" y="4817"/>
                      <a:pt x="7531" y="4817"/>
                    </a:cubicBezTo>
                    <a:cubicBezTo>
                      <a:pt x="8195" y="4817"/>
                      <a:pt x="8888" y="4958"/>
                      <a:pt x="9607" y="5272"/>
                    </a:cubicBezTo>
                    <a:cubicBezTo>
                      <a:pt x="14077" y="7273"/>
                      <a:pt x="13743" y="14712"/>
                      <a:pt x="13510" y="18648"/>
                    </a:cubicBezTo>
                    <a:cubicBezTo>
                      <a:pt x="13343" y="21683"/>
                      <a:pt x="12809" y="24685"/>
                      <a:pt x="12042" y="27621"/>
                    </a:cubicBezTo>
                    <a:cubicBezTo>
                      <a:pt x="11308" y="30456"/>
                      <a:pt x="10474" y="33658"/>
                      <a:pt x="8640" y="36027"/>
                    </a:cubicBezTo>
                    <a:cubicBezTo>
                      <a:pt x="7393" y="37627"/>
                      <a:pt x="5136" y="38774"/>
                      <a:pt x="3119" y="38774"/>
                    </a:cubicBezTo>
                    <a:cubicBezTo>
                      <a:pt x="1899" y="38774"/>
                      <a:pt x="767" y="38354"/>
                      <a:pt x="0" y="37361"/>
                    </a:cubicBezTo>
                    <a:lnTo>
                      <a:pt x="0" y="37361"/>
                    </a:lnTo>
                    <a:cubicBezTo>
                      <a:pt x="0" y="39129"/>
                      <a:pt x="0" y="40864"/>
                      <a:pt x="34" y="42632"/>
                    </a:cubicBezTo>
                    <a:cubicBezTo>
                      <a:pt x="1436" y="43852"/>
                      <a:pt x="2944" y="44364"/>
                      <a:pt x="4444" y="44364"/>
                    </a:cubicBezTo>
                    <a:cubicBezTo>
                      <a:pt x="8188" y="44364"/>
                      <a:pt x="11876" y="41172"/>
                      <a:pt x="13710" y="37861"/>
                    </a:cubicBezTo>
                    <a:cubicBezTo>
                      <a:pt x="16412" y="32958"/>
                      <a:pt x="17279" y="27187"/>
                      <a:pt x="17479" y="21650"/>
                    </a:cubicBezTo>
                    <a:cubicBezTo>
                      <a:pt x="17580" y="18848"/>
                      <a:pt x="17546" y="16013"/>
                      <a:pt x="17446" y="13177"/>
                    </a:cubicBezTo>
                    <a:cubicBezTo>
                      <a:pt x="17313" y="10208"/>
                      <a:pt x="17079" y="7140"/>
                      <a:pt x="15611" y="4504"/>
                    </a:cubicBezTo>
                    <a:cubicBezTo>
                      <a:pt x="14177" y="1836"/>
                      <a:pt x="11542" y="34"/>
                      <a:pt x="8473" y="1"/>
                    </a:cubicBezTo>
                    <a:cubicBezTo>
                      <a:pt x="8440" y="1"/>
                      <a:pt x="8408" y="0"/>
                      <a:pt x="837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05" name="Google Shape;15705;p43"/>
              <p:cNvSpPr/>
              <p:nvPr/>
            </p:nvSpPr>
            <p:spPr>
              <a:xfrm>
                <a:off x="6804180" y="2573447"/>
                <a:ext cx="1318970" cy="2119309"/>
              </a:xfrm>
              <a:custGeom>
                <a:rect b="b" l="l" r="r" t="t"/>
                <a:pathLst>
                  <a:path extrusionOk="0" h="66624" w="41464">
                    <a:moveTo>
                      <a:pt x="14856" y="4414"/>
                    </a:moveTo>
                    <a:cubicBezTo>
                      <a:pt x="14990" y="4414"/>
                      <a:pt x="15103" y="4543"/>
                      <a:pt x="15011" y="4704"/>
                    </a:cubicBezTo>
                    <a:cubicBezTo>
                      <a:pt x="14911" y="5004"/>
                      <a:pt x="15078" y="5437"/>
                      <a:pt x="15411" y="5437"/>
                    </a:cubicBezTo>
                    <a:cubicBezTo>
                      <a:pt x="15432" y="5441"/>
                      <a:pt x="15452" y="5443"/>
                      <a:pt x="15472" y="5443"/>
                    </a:cubicBezTo>
                    <a:cubicBezTo>
                      <a:pt x="15639" y="5443"/>
                      <a:pt x="15755" y="5320"/>
                      <a:pt x="15845" y="5171"/>
                    </a:cubicBezTo>
                    <a:cubicBezTo>
                      <a:pt x="15912" y="5037"/>
                      <a:pt x="15845" y="4870"/>
                      <a:pt x="15912" y="4704"/>
                    </a:cubicBezTo>
                    <a:cubicBezTo>
                      <a:pt x="15960" y="4608"/>
                      <a:pt x="16042" y="4529"/>
                      <a:pt x="16133" y="4529"/>
                    </a:cubicBezTo>
                    <a:cubicBezTo>
                      <a:pt x="16170" y="4529"/>
                      <a:pt x="16207" y="4542"/>
                      <a:pt x="16245" y="4570"/>
                    </a:cubicBezTo>
                    <a:cubicBezTo>
                      <a:pt x="16546" y="4770"/>
                      <a:pt x="16445" y="5237"/>
                      <a:pt x="16279" y="5504"/>
                    </a:cubicBezTo>
                    <a:cubicBezTo>
                      <a:pt x="16093" y="5782"/>
                      <a:pt x="15793" y="5975"/>
                      <a:pt x="15458" y="5975"/>
                    </a:cubicBezTo>
                    <a:cubicBezTo>
                      <a:pt x="15431" y="5975"/>
                      <a:pt x="15405" y="5974"/>
                      <a:pt x="15378" y="5971"/>
                    </a:cubicBezTo>
                    <a:cubicBezTo>
                      <a:pt x="14711" y="5904"/>
                      <a:pt x="14311" y="5070"/>
                      <a:pt x="14678" y="4503"/>
                    </a:cubicBezTo>
                    <a:cubicBezTo>
                      <a:pt x="14730" y="4441"/>
                      <a:pt x="14795" y="4414"/>
                      <a:pt x="14856" y="4414"/>
                    </a:cubicBezTo>
                    <a:close/>
                    <a:moveTo>
                      <a:pt x="3839" y="2235"/>
                    </a:moveTo>
                    <a:cubicBezTo>
                      <a:pt x="4071" y="2235"/>
                      <a:pt x="4313" y="2314"/>
                      <a:pt x="4504" y="2469"/>
                    </a:cubicBezTo>
                    <a:cubicBezTo>
                      <a:pt x="5638" y="3403"/>
                      <a:pt x="5438" y="5938"/>
                      <a:pt x="5371" y="7205"/>
                    </a:cubicBezTo>
                    <a:cubicBezTo>
                      <a:pt x="5345" y="7717"/>
                      <a:pt x="5124" y="8680"/>
                      <a:pt x="4585" y="8680"/>
                    </a:cubicBezTo>
                    <a:cubicBezTo>
                      <a:pt x="4422" y="8680"/>
                      <a:pt x="4229" y="8591"/>
                      <a:pt x="4003" y="8373"/>
                    </a:cubicBezTo>
                    <a:cubicBezTo>
                      <a:pt x="3536" y="7973"/>
                      <a:pt x="3403" y="7072"/>
                      <a:pt x="3303" y="6538"/>
                    </a:cubicBezTo>
                    <a:cubicBezTo>
                      <a:pt x="3069" y="5604"/>
                      <a:pt x="3036" y="4670"/>
                      <a:pt x="3069" y="3703"/>
                    </a:cubicBezTo>
                    <a:cubicBezTo>
                      <a:pt x="3069" y="3619"/>
                      <a:pt x="3128" y="3578"/>
                      <a:pt x="3186" y="3578"/>
                    </a:cubicBezTo>
                    <a:cubicBezTo>
                      <a:pt x="3244" y="3578"/>
                      <a:pt x="3303" y="3619"/>
                      <a:pt x="3303" y="3703"/>
                    </a:cubicBezTo>
                    <a:cubicBezTo>
                      <a:pt x="3403" y="4570"/>
                      <a:pt x="3570" y="5371"/>
                      <a:pt x="3770" y="6205"/>
                    </a:cubicBezTo>
                    <a:cubicBezTo>
                      <a:pt x="3836" y="6505"/>
                      <a:pt x="3870" y="6905"/>
                      <a:pt x="4003" y="7172"/>
                    </a:cubicBezTo>
                    <a:cubicBezTo>
                      <a:pt x="4107" y="7328"/>
                      <a:pt x="4313" y="7709"/>
                      <a:pt x="4558" y="7709"/>
                    </a:cubicBezTo>
                    <a:cubicBezTo>
                      <a:pt x="4626" y="7709"/>
                      <a:pt x="4697" y="7679"/>
                      <a:pt x="4770" y="7606"/>
                    </a:cubicBezTo>
                    <a:cubicBezTo>
                      <a:pt x="5004" y="7439"/>
                      <a:pt x="4837" y="5738"/>
                      <a:pt x="4837" y="5504"/>
                    </a:cubicBezTo>
                    <a:cubicBezTo>
                      <a:pt x="4804" y="5004"/>
                      <a:pt x="4770" y="4570"/>
                      <a:pt x="4637" y="4103"/>
                    </a:cubicBezTo>
                    <a:cubicBezTo>
                      <a:pt x="4637" y="4025"/>
                      <a:pt x="4191" y="2690"/>
                      <a:pt x="3805" y="2690"/>
                    </a:cubicBezTo>
                    <a:cubicBezTo>
                      <a:pt x="3696" y="2690"/>
                      <a:pt x="3591" y="2797"/>
                      <a:pt x="3503" y="3069"/>
                    </a:cubicBezTo>
                    <a:cubicBezTo>
                      <a:pt x="3473" y="3174"/>
                      <a:pt x="3382" y="3225"/>
                      <a:pt x="3288" y="3225"/>
                    </a:cubicBezTo>
                    <a:cubicBezTo>
                      <a:pt x="3173" y="3225"/>
                      <a:pt x="3054" y="3149"/>
                      <a:pt x="3036" y="3002"/>
                    </a:cubicBezTo>
                    <a:cubicBezTo>
                      <a:pt x="3036" y="2488"/>
                      <a:pt x="3421" y="2235"/>
                      <a:pt x="3839" y="2235"/>
                    </a:cubicBezTo>
                    <a:close/>
                    <a:moveTo>
                      <a:pt x="3463" y="58502"/>
                    </a:moveTo>
                    <a:cubicBezTo>
                      <a:pt x="3520" y="58502"/>
                      <a:pt x="3570" y="58585"/>
                      <a:pt x="3570" y="58642"/>
                    </a:cubicBezTo>
                    <a:cubicBezTo>
                      <a:pt x="3570" y="58809"/>
                      <a:pt x="3470" y="58976"/>
                      <a:pt x="3503" y="59143"/>
                    </a:cubicBezTo>
                    <a:cubicBezTo>
                      <a:pt x="3536" y="59309"/>
                      <a:pt x="3603" y="59476"/>
                      <a:pt x="3770" y="59543"/>
                    </a:cubicBezTo>
                    <a:cubicBezTo>
                      <a:pt x="3814" y="59557"/>
                      <a:pt x="3857" y="59564"/>
                      <a:pt x="3901" y="59564"/>
                    </a:cubicBezTo>
                    <a:cubicBezTo>
                      <a:pt x="4054" y="59564"/>
                      <a:pt x="4199" y="59480"/>
                      <a:pt x="4303" y="59376"/>
                    </a:cubicBezTo>
                    <a:cubicBezTo>
                      <a:pt x="4370" y="59276"/>
                      <a:pt x="4437" y="59176"/>
                      <a:pt x="4437" y="59076"/>
                    </a:cubicBezTo>
                    <a:cubicBezTo>
                      <a:pt x="4437" y="58942"/>
                      <a:pt x="4337" y="58809"/>
                      <a:pt x="4303" y="58709"/>
                    </a:cubicBezTo>
                    <a:cubicBezTo>
                      <a:pt x="4281" y="58620"/>
                      <a:pt x="4333" y="58575"/>
                      <a:pt x="4390" y="58575"/>
                    </a:cubicBezTo>
                    <a:cubicBezTo>
                      <a:pt x="4418" y="58575"/>
                      <a:pt x="4448" y="58587"/>
                      <a:pt x="4470" y="58609"/>
                    </a:cubicBezTo>
                    <a:cubicBezTo>
                      <a:pt x="4637" y="58742"/>
                      <a:pt x="4737" y="58876"/>
                      <a:pt x="4770" y="59076"/>
                    </a:cubicBezTo>
                    <a:cubicBezTo>
                      <a:pt x="4804" y="59276"/>
                      <a:pt x="4737" y="59443"/>
                      <a:pt x="4637" y="59610"/>
                    </a:cubicBezTo>
                    <a:cubicBezTo>
                      <a:pt x="4472" y="59857"/>
                      <a:pt x="4172" y="60036"/>
                      <a:pt x="3866" y="60036"/>
                    </a:cubicBezTo>
                    <a:cubicBezTo>
                      <a:pt x="3801" y="60036"/>
                      <a:pt x="3735" y="60028"/>
                      <a:pt x="3670" y="60010"/>
                    </a:cubicBezTo>
                    <a:cubicBezTo>
                      <a:pt x="3336" y="59910"/>
                      <a:pt x="3103" y="59610"/>
                      <a:pt x="3069" y="59276"/>
                    </a:cubicBezTo>
                    <a:cubicBezTo>
                      <a:pt x="3003" y="58976"/>
                      <a:pt x="3069" y="58542"/>
                      <a:pt x="3436" y="58509"/>
                    </a:cubicBezTo>
                    <a:cubicBezTo>
                      <a:pt x="3445" y="58504"/>
                      <a:pt x="3454" y="58502"/>
                      <a:pt x="3463" y="58502"/>
                    </a:cubicBezTo>
                    <a:close/>
                    <a:moveTo>
                      <a:pt x="3770" y="9874"/>
                    </a:moveTo>
                    <a:cubicBezTo>
                      <a:pt x="9374" y="10074"/>
                      <a:pt x="14944" y="10674"/>
                      <a:pt x="20548" y="10808"/>
                    </a:cubicBezTo>
                    <a:cubicBezTo>
                      <a:pt x="21510" y="10836"/>
                      <a:pt x="22467" y="10850"/>
                      <a:pt x="23422" y="10850"/>
                    </a:cubicBezTo>
                    <a:cubicBezTo>
                      <a:pt x="28066" y="10850"/>
                      <a:pt x="32645" y="10522"/>
                      <a:pt x="37294" y="9941"/>
                    </a:cubicBezTo>
                    <a:cubicBezTo>
                      <a:pt x="37305" y="9940"/>
                      <a:pt x="37316" y="9939"/>
                      <a:pt x="37326" y="9939"/>
                    </a:cubicBezTo>
                    <a:cubicBezTo>
                      <a:pt x="37734" y="9939"/>
                      <a:pt x="37853" y="10547"/>
                      <a:pt x="37561" y="10775"/>
                    </a:cubicBezTo>
                    <a:cubicBezTo>
                      <a:pt x="37761" y="14577"/>
                      <a:pt x="37227" y="18480"/>
                      <a:pt x="36993" y="22283"/>
                    </a:cubicBezTo>
                    <a:cubicBezTo>
                      <a:pt x="36793" y="25919"/>
                      <a:pt x="36660" y="29555"/>
                      <a:pt x="36526" y="33191"/>
                    </a:cubicBezTo>
                    <a:cubicBezTo>
                      <a:pt x="36260" y="40729"/>
                      <a:pt x="36160" y="48301"/>
                      <a:pt x="36226" y="55840"/>
                    </a:cubicBezTo>
                    <a:cubicBezTo>
                      <a:pt x="36226" y="56074"/>
                      <a:pt x="36059" y="56240"/>
                      <a:pt x="35859" y="56274"/>
                    </a:cubicBezTo>
                    <a:cubicBezTo>
                      <a:pt x="33155" y="59832"/>
                      <a:pt x="27049" y="60305"/>
                      <a:pt x="22435" y="60305"/>
                    </a:cubicBezTo>
                    <a:cubicBezTo>
                      <a:pt x="21643" y="60305"/>
                      <a:pt x="20894" y="60291"/>
                      <a:pt x="20215" y="60277"/>
                    </a:cubicBezTo>
                    <a:cubicBezTo>
                      <a:pt x="16879" y="60243"/>
                      <a:pt x="13543" y="59843"/>
                      <a:pt x="10308" y="59109"/>
                    </a:cubicBezTo>
                    <a:cubicBezTo>
                      <a:pt x="8473" y="58709"/>
                      <a:pt x="5905" y="58209"/>
                      <a:pt x="4837" y="56474"/>
                    </a:cubicBezTo>
                    <a:cubicBezTo>
                      <a:pt x="4670" y="56474"/>
                      <a:pt x="4470" y="56374"/>
                      <a:pt x="4470" y="56107"/>
                    </a:cubicBezTo>
                    <a:cubicBezTo>
                      <a:pt x="4170" y="48468"/>
                      <a:pt x="4504" y="40763"/>
                      <a:pt x="4337" y="33124"/>
                    </a:cubicBezTo>
                    <a:cubicBezTo>
                      <a:pt x="4270" y="29355"/>
                      <a:pt x="4137" y="25585"/>
                      <a:pt x="3970" y="21816"/>
                    </a:cubicBezTo>
                    <a:cubicBezTo>
                      <a:pt x="3803" y="17913"/>
                      <a:pt x="3403" y="14010"/>
                      <a:pt x="3503" y="10107"/>
                    </a:cubicBezTo>
                    <a:cubicBezTo>
                      <a:pt x="3503" y="10007"/>
                      <a:pt x="3603" y="9907"/>
                      <a:pt x="3703" y="9907"/>
                    </a:cubicBezTo>
                    <a:cubicBezTo>
                      <a:pt x="3736" y="9874"/>
                      <a:pt x="3736" y="9874"/>
                      <a:pt x="3770" y="9874"/>
                    </a:cubicBezTo>
                    <a:close/>
                    <a:moveTo>
                      <a:pt x="5404" y="60644"/>
                    </a:moveTo>
                    <a:cubicBezTo>
                      <a:pt x="6572" y="60644"/>
                      <a:pt x="7806" y="61211"/>
                      <a:pt x="8873" y="61611"/>
                    </a:cubicBezTo>
                    <a:cubicBezTo>
                      <a:pt x="9774" y="61945"/>
                      <a:pt x="10942" y="62245"/>
                      <a:pt x="11675" y="62879"/>
                    </a:cubicBezTo>
                    <a:cubicBezTo>
                      <a:pt x="11775" y="62912"/>
                      <a:pt x="11775" y="63045"/>
                      <a:pt x="11742" y="63112"/>
                    </a:cubicBezTo>
                    <a:cubicBezTo>
                      <a:pt x="11668" y="63597"/>
                      <a:pt x="11156" y="63717"/>
                      <a:pt x="10619" y="63717"/>
                    </a:cubicBezTo>
                    <a:cubicBezTo>
                      <a:pt x="10196" y="63717"/>
                      <a:pt x="9757" y="63642"/>
                      <a:pt x="9507" y="63612"/>
                    </a:cubicBezTo>
                    <a:cubicBezTo>
                      <a:pt x="8173" y="63479"/>
                      <a:pt x="6805" y="63045"/>
                      <a:pt x="5704" y="62245"/>
                    </a:cubicBezTo>
                    <a:cubicBezTo>
                      <a:pt x="5503" y="62101"/>
                      <a:pt x="5624" y="61858"/>
                      <a:pt x="5811" y="61858"/>
                    </a:cubicBezTo>
                    <a:cubicBezTo>
                      <a:pt x="5841" y="61858"/>
                      <a:pt x="5872" y="61864"/>
                      <a:pt x="5905" y="61878"/>
                    </a:cubicBezTo>
                    <a:cubicBezTo>
                      <a:pt x="6872" y="62345"/>
                      <a:pt x="7773" y="62745"/>
                      <a:pt x="8807" y="62945"/>
                    </a:cubicBezTo>
                    <a:cubicBezTo>
                      <a:pt x="9211" y="63032"/>
                      <a:pt x="9691" y="63119"/>
                      <a:pt x="10115" y="63119"/>
                    </a:cubicBezTo>
                    <a:cubicBezTo>
                      <a:pt x="10181" y="63119"/>
                      <a:pt x="10245" y="63116"/>
                      <a:pt x="10308" y="63112"/>
                    </a:cubicBezTo>
                    <a:cubicBezTo>
                      <a:pt x="10908" y="63079"/>
                      <a:pt x="10942" y="63112"/>
                      <a:pt x="10408" y="62812"/>
                    </a:cubicBezTo>
                    <a:cubicBezTo>
                      <a:pt x="8840" y="61945"/>
                      <a:pt x="6839" y="61844"/>
                      <a:pt x="5338" y="60844"/>
                    </a:cubicBezTo>
                    <a:cubicBezTo>
                      <a:pt x="5237" y="60810"/>
                      <a:pt x="5271" y="60644"/>
                      <a:pt x="5404" y="60644"/>
                    </a:cubicBezTo>
                    <a:close/>
                    <a:moveTo>
                      <a:pt x="8273" y="0"/>
                    </a:moveTo>
                    <a:cubicBezTo>
                      <a:pt x="7586" y="601"/>
                      <a:pt x="6787" y="796"/>
                      <a:pt x="5943" y="796"/>
                    </a:cubicBezTo>
                    <a:cubicBezTo>
                      <a:pt x="4491" y="796"/>
                      <a:pt x="2906" y="218"/>
                      <a:pt x="1535" y="134"/>
                    </a:cubicBezTo>
                    <a:cubicBezTo>
                      <a:pt x="1001" y="100"/>
                      <a:pt x="501" y="67"/>
                      <a:pt x="0" y="67"/>
                    </a:cubicBezTo>
                    <a:cubicBezTo>
                      <a:pt x="4303" y="19714"/>
                      <a:pt x="3169" y="39895"/>
                      <a:pt x="1368" y="59776"/>
                    </a:cubicBezTo>
                    <a:cubicBezTo>
                      <a:pt x="1368" y="59776"/>
                      <a:pt x="1368" y="59810"/>
                      <a:pt x="1368" y="59810"/>
                    </a:cubicBezTo>
                    <a:cubicBezTo>
                      <a:pt x="4607" y="65722"/>
                      <a:pt x="11967" y="66624"/>
                      <a:pt x="18222" y="66624"/>
                    </a:cubicBezTo>
                    <a:cubicBezTo>
                      <a:pt x="18601" y="66624"/>
                      <a:pt x="18977" y="66620"/>
                      <a:pt x="19348" y="66615"/>
                    </a:cubicBezTo>
                    <a:cubicBezTo>
                      <a:pt x="22650" y="66581"/>
                      <a:pt x="25952" y="66314"/>
                      <a:pt x="29221" y="65947"/>
                    </a:cubicBezTo>
                    <a:cubicBezTo>
                      <a:pt x="32824" y="65547"/>
                      <a:pt x="37894" y="64580"/>
                      <a:pt x="37794" y="59910"/>
                    </a:cubicBezTo>
                    <a:cubicBezTo>
                      <a:pt x="37794" y="59743"/>
                      <a:pt x="37861" y="59610"/>
                      <a:pt x="37994" y="59509"/>
                    </a:cubicBezTo>
                    <a:cubicBezTo>
                      <a:pt x="37894" y="57275"/>
                      <a:pt x="37827" y="55006"/>
                      <a:pt x="37794" y="52738"/>
                    </a:cubicBezTo>
                    <a:cubicBezTo>
                      <a:pt x="37694" y="52605"/>
                      <a:pt x="37727" y="52471"/>
                      <a:pt x="37761" y="52338"/>
                    </a:cubicBezTo>
                    <a:cubicBezTo>
                      <a:pt x="37627" y="44699"/>
                      <a:pt x="37761" y="37027"/>
                      <a:pt x="38228" y="29388"/>
                    </a:cubicBezTo>
                    <a:cubicBezTo>
                      <a:pt x="38361" y="26953"/>
                      <a:pt x="38528" y="24484"/>
                      <a:pt x="38761" y="22049"/>
                    </a:cubicBezTo>
                    <a:cubicBezTo>
                      <a:pt x="38728" y="22016"/>
                      <a:pt x="38728" y="21949"/>
                      <a:pt x="38728" y="21883"/>
                    </a:cubicBezTo>
                    <a:cubicBezTo>
                      <a:pt x="38761" y="21849"/>
                      <a:pt x="38761" y="21816"/>
                      <a:pt x="38761" y="21782"/>
                    </a:cubicBezTo>
                    <a:cubicBezTo>
                      <a:pt x="38995" y="19314"/>
                      <a:pt x="39228" y="16846"/>
                      <a:pt x="39495" y="14377"/>
                    </a:cubicBezTo>
                    <a:cubicBezTo>
                      <a:pt x="39996" y="9807"/>
                      <a:pt x="40429" y="5070"/>
                      <a:pt x="41463" y="567"/>
                    </a:cubicBezTo>
                    <a:lnTo>
                      <a:pt x="41463" y="567"/>
                    </a:lnTo>
                    <a:cubicBezTo>
                      <a:pt x="40596" y="849"/>
                      <a:pt x="39658" y="990"/>
                      <a:pt x="38723" y="990"/>
                    </a:cubicBezTo>
                    <a:cubicBezTo>
                      <a:pt x="38220" y="990"/>
                      <a:pt x="37717" y="949"/>
                      <a:pt x="37227" y="867"/>
                    </a:cubicBezTo>
                    <a:cubicBezTo>
                      <a:pt x="36627" y="2035"/>
                      <a:pt x="35693" y="2969"/>
                      <a:pt x="34592" y="2969"/>
                    </a:cubicBezTo>
                    <a:cubicBezTo>
                      <a:pt x="34123" y="5444"/>
                      <a:pt x="32331" y="7675"/>
                      <a:pt x="29932" y="7675"/>
                    </a:cubicBezTo>
                    <a:cubicBezTo>
                      <a:pt x="29259" y="7675"/>
                      <a:pt x="28539" y="7500"/>
                      <a:pt x="27787" y="7105"/>
                    </a:cubicBezTo>
                    <a:cubicBezTo>
                      <a:pt x="26886" y="6605"/>
                      <a:pt x="26119" y="5804"/>
                      <a:pt x="25619" y="4904"/>
                    </a:cubicBezTo>
                    <a:cubicBezTo>
                      <a:pt x="25118" y="3936"/>
                      <a:pt x="25118" y="2902"/>
                      <a:pt x="24785" y="1902"/>
                    </a:cubicBezTo>
                    <a:cubicBezTo>
                      <a:pt x="24618" y="1501"/>
                      <a:pt x="24418" y="1168"/>
                      <a:pt x="24184" y="901"/>
                    </a:cubicBezTo>
                    <a:cubicBezTo>
                      <a:pt x="24118" y="901"/>
                      <a:pt x="24084" y="934"/>
                      <a:pt x="24018" y="934"/>
                    </a:cubicBezTo>
                    <a:cubicBezTo>
                      <a:pt x="23859" y="955"/>
                      <a:pt x="23698" y="966"/>
                      <a:pt x="23537" y="966"/>
                    </a:cubicBezTo>
                    <a:cubicBezTo>
                      <a:pt x="22682" y="966"/>
                      <a:pt x="21806" y="677"/>
                      <a:pt x="21049" y="200"/>
                    </a:cubicBezTo>
                    <a:cubicBezTo>
                      <a:pt x="19403" y="1125"/>
                      <a:pt x="17322" y="1557"/>
                      <a:pt x="15184" y="1557"/>
                    </a:cubicBezTo>
                    <a:cubicBezTo>
                      <a:pt x="12773" y="1557"/>
                      <a:pt x="10289" y="1008"/>
                      <a:pt x="827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06" name="Google Shape;15706;p43"/>
              <p:cNvSpPr/>
              <p:nvPr/>
            </p:nvSpPr>
            <p:spPr>
              <a:xfrm>
                <a:off x="6911346" y="2659016"/>
                <a:ext cx="52009" cy="159654"/>
              </a:xfrm>
              <a:custGeom>
                <a:rect b="b" l="l" r="r" t="t"/>
                <a:pathLst>
                  <a:path extrusionOk="0" h="5019" w="1635">
                    <a:moveTo>
                      <a:pt x="436" y="0"/>
                    </a:moveTo>
                    <a:cubicBezTo>
                      <a:pt x="327" y="0"/>
                      <a:pt x="222" y="107"/>
                      <a:pt x="134" y="379"/>
                    </a:cubicBezTo>
                    <a:cubicBezTo>
                      <a:pt x="101" y="446"/>
                      <a:pt x="67" y="479"/>
                      <a:pt x="34" y="479"/>
                    </a:cubicBezTo>
                    <a:cubicBezTo>
                      <a:pt x="0" y="913"/>
                      <a:pt x="34" y="1346"/>
                      <a:pt x="34" y="1747"/>
                    </a:cubicBezTo>
                    <a:cubicBezTo>
                      <a:pt x="134" y="2347"/>
                      <a:pt x="234" y="2914"/>
                      <a:pt x="401" y="3515"/>
                    </a:cubicBezTo>
                    <a:cubicBezTo>
                      <a:pt x="467" y="3815"/>
                      <a:pt x="501" y="4215"/>
                      <a:pt x="634" y="4482"/>
                    </a:cubicBezTo>
                    <a:cubicBezTo>
                      <a:pt x="738" y="4638"/>
                      <a:pt x="944" y="5019"/>
                      <a:pt x="1189" y="5019"/>
                    </a:cubicBezTo>
                    <a:cubicBezTo>
                      <a:pt x="1257" y="5019"/>
                      <a:pt x="1328" y="4989"/>
                      <a:pt x="1401" y="4916"/>
                    </a:cubicBezTo>
                    <a:cubicBezTo>
                      <a:pt x="1635" y="4749"/>
                      <a:pt x="1468" y="3048"/>
                      <a:pt x="1468" y="2781"/>
                    </a:cubicBezTo>
                    <a:cubicBezTo>
                      <a:pt x="1435" y="2314"/>
                      <a:pt x="1368" y="1880"/>
                      <a:pt x="1268" y="1413"/>
                    </a:cubicBezTo>
                    <a:cubicBezTo>
                      <a:pt x="1268" y="1335"/>
                      <a:pt x="822" y="0"/>
                      <a:pt x="43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07" name="Google Shape;15707;p43"/>
              <p:cNvSpPr/>
              <p:nvPr/>
            </p:nvSpPr>
            <p:spPr>
              <a:xfrm>
                <a:off x="6847695" y="2835751"/>
                <a:ext cx="1234069" cy="1857004"/>
              </a:xfrm>
              <a:custGeom>
                <a:rect b="b" l="l" r="r" t="t"/>
                <a:pathLst>
                  <a:path extrusionOk="0" h="58378" w="38795">
                    <a:moveTo>
                      <a:pt x="2095" y="50256"/>
                    </a:moveTo>
                    <a:cubicBezTo>
                      <a:pt x="2152" y="50256"/>
                      <a:pt x="2202" y="50339"/>
                      <a:pt x="2202" y="50396"/>
                    </a:cubicBezTo>
                    <a:cubicBezTo>
                      <a:pt x="2202" y="50563"/>
                      <a:pt x="2102" y="50730"/>
                      <a:pt x="2135" y="50897"/>
                    </a:cubicBezTo>
                    <a:cubicBezTo>
                      <a:pt x="2168" y="51063"/>
                      <a:pt x="2235" y="51230"/>
                      <a:pt x="2402" y="51297"/>
                    </a:cubicBezTo>
                    <a:cubicBezTo>
                      <a:pt x="2446" y="51311"/>
                      <a:pt x="2489" y="51318"/>
                      <a:pt x="2533" y="51318"/>
                    </a:cubicBezTo>
                    <a:cubicBezTo>
                      <a:pt x="2686" y="51318"/>
                      <a:pt x="2831" y="51234"/>
                      <a:pt x="2935" y="51130"/>
                    </a:cubicBezTo>
                    <a:cubicBezTo>
                      <a:pt x="3002" y="51030"/>
                      <a:pt x="3069" y="50930"/>
                      <a:pt x="3069" y="50830"/>
                    </a:cubicBezTo>
                    <a:cubicBezTo>
                      <a:pt x="3069" y="50696"/>
                      <a:pt x="2969" y="50563"/>
                      <a:pt x="2935" y="50463"/>
                    </a:cubicBezTo>
                    <a:cubicBezTo>
                      <a:pt x="2913" y="50374"/>
                      <a:pt x="2965" y="50329"/>
                      <a:pt x="3022" y="50329"/>
                    </a:cubicBezTo>
                    <a:cubicBezTo>
                      <a:pt x="3050" y="50329"/>
                      <a:pt x="3080" y="50341"/>
                      <a:pt x="3102" y="50363"/>
                    </a:cubicBezTo>
                    <a:cubicBezTo>
                      <a:pt x="3269" y="50496"/>
                      <a:pt x="3369" y="50630"/>
                      <a:pt x="3402" y="50830"/>
                    </a:cubicBezTo>
                    <a:cubicBezTo>
                      <a:pt x="3436" y="51030"/>
                      <a:pt x="3369" y="51197"/>
                      <a:pt x="3269" y="51364"/>
                    </a:cubicBezTo>
                    <a:cubicBezTo>
                      <a:pt x="3104" y="51611"/>
                      <a:pt x="2804" y="51790"/>
                      <a:pt x="2498" y="51790"/>
                    </a:cubicBezTo>
                    <a:cubicBezTo>
                      <a:pt x="2433" y="51790"/>
                      <a:pt x="2367" y="51782"/>
                      <a:pt x="2302" y="51764"/>
                    </a:cubicBezTo>
                    <a:cubicBezTo>
                      <a:pt x="1968" y="51664"/>
                      <a:pt x="1735" y="51364"/>
                      <a:pt x="1701" y="51030"/>
                    </a:cubicBezTo>
                    <a:cubicBezTo>
                      <a:pt x="1635" y="50730"/>
                      <a:pt x="1701" y="50296"/>
                      <a:pt x="2068" y="50263"/>
                    </a:cubicBezTo>
                    <a:cubicBezTo>
                      <a:pt x="2077" y="50258"/>
                      <a:pt x="2086" y="50256"/>
                      <a:pt x="2095" y="50256"/>
                    </a:cubicBezTo>
                    <a:close/>
                    <a:moveTo>
                      <a:pt x="2402" y="1628"/>
                    </a:moveTo>
                    <a:cubicBezTo>
                      <a:pt x="8006" y="1828"/>
                      <a:pt x="13576" y="2428"/>
                      <a:pt x="19180" y="2562"/>
                    </a:cubicBezTo>
                    <a:cubicBezTo>
                      <a:pt x="20142" y="2590"/>
                      <a:pt x="21099" y="2604"/>
                      <a:pt x="22054" y="2604"/>
                    </a:cubicBezTo>
                    <a:cubicBezTo>
                      <a:pt x="26698" y="2604"/>
                      <a:pt x="31277" y="2276"/>
                      <a:pt x="35926" y="1695"/>
                    </a:cubicBezTo>
                    <a:cubicBezTo>
                      <a:pt x="35937" y="1694"/>
                      <a:pt x="35948" y="1693"/>
                      <a:pt x="35958" y="1693"/>
                    </a:cubicBezTo>
                    <a:cubicBezTo>
                      <a:pt x="36366" y="1693"/>
                      <a:pt x="36485" y="2301"/>
                      <a:pt x="36193" y="2529"/>
                    </a:cubicBezTo>
                    <a:cubicBezTo>
                      <a:pt x="36393" y="6331"/>
                      <a:pt x="35859" y="10234"/>
                      <a:pt x="35625" y="14037"/>
                    </a:cubicBezTo>
                    <a:cubicBezTo>
                      <a:pt x="35425" y="17673"/>
                      <a:pt x="35292" y="21309"/>
                      <a:pt x="35158" y="24945"/>
                    </a:cubicBezTo>
                    <a:cubicBezTo>
                      <a:pt x="34892" y="32483"/>
                      <a:pt x="34792" y="40055"/>
                      <a:pt x="34858" y="47594"/>
                    </a:cubicBezTo>
                    <a:cubicBezTo>
                      <a:pt x="34858" y="47828"/>
                      <a:pt x="34691" y="47994"/>
                      <a:pt x="34491" y="48028"/>
                    </a:cubicBezTo>
                    <a:cubicBezTo>
                      <a:pt x="31787" y="51586"/>
                      <a:pt x="25681" y="52059"/>
                      <a:pt x="21067" y="52059"/>
                    </a:cubicBezTo>
                    <a:cubicBezTo>
                      <a:pt x="20275" y="52059"/>
                      <a:pt x="19526" y="52045"/>
                      <a:pt x="18847" y="52031"/>
                    </a:cubicBezTo>
                    <a:cubicBezTo>
                      <a:pt x="15511" y="51997"/>
                      <a:pt x="12175" y="51597"/>
                      <a:pt x="8940" y="50863"/>
                    </a:cubicBezTo>
                    <a:cubicBezTo>
                      <a:pt x="7105" y="50463"/>
                      <a:pt x="4537" y="49963"/>
                      <a:pt x="3469" y="48228"/>
                    </a:cubicBezTo>
                    <a:cubicBezTo>
                      <a:pt x="3302" y="48228"/>
                      <a:pt x="3102" y="48128"/>
                      <a:pt x="3102" y="47861"/>
                    </a:cubicBezTo>
                    <a:cubicBezTo>
                      <a:pt x="2802" y="40222"/>
                      <a:pt x="3136" y="32517"/>
                      <a:pt x="2969" y="24878"/>
                    </a:cubicBezTo>
                    <a:cubicBezTo>
                      <a:pt x="2902" y="21109"/>
                      <a:pt x="2769" y="17339"/>
                      <a:pt x="2602" y="13570"/>
                    </a:cubicBezTo>
                    <a:cubicBezTo>
                      <a:pt x="2435" y="9667"/>
                      <a:pt x="2035" y="5764"/>
                      <a:pt x="2135" y="1861"/>
                    </a:cubicBezTo>
                    <a:cubicBezTo>
                      <a:pt x="2135" y="1761"/>
                      <a:pt x="2235" y="1661"/>
                      <a:pt x="2335" y="1661"/>
                    </a:cubicBezTo>
                    <a:cubicBezTo>
                      <a:pt x="2368" y="1628"/>
                      <a:pt x="2368" y="1628"/>
                      <a:pt x="2402" y="1628"/>
                    </a:cubicBezTo>
                    <a:close/>
                    <a:moveTo>
                      <a:pt x="4036" y="52398"/>
                    </a:moveTo>
                    <a:cubicBezTo>
                      <a:pt x="5204" y="52398"/>
                      <a:pt x="6438" y="52965"/>
                      <a:pt x="7505" y="53365"/>
                    </a:cubicBezTo>
                    <a:cubicBezTo>
                      <a:pt x="8406" y="53699"/>
                      <a:pt x="9574" y="53999"/>
                      <a:pt x="10307" y="54633"/>
                    </a:cubicBezTo>
                    <a:cubicBezTo>
                      <a:pt x="10407" y="54666"/>
                      <a:pt x="10407" y="54799"/>
                      <a:pt x="10374" y="54866"/>
                    </a:cubicBezTo>
                    <a:cubicBezTo>
                      <a:pt x="10300" y="55351"/>
                      <a:pt x="9788" y="55471"/>
                      <a:pt x="9251" y="55471"/>
                    </a:cubicBezTo>
                    <a:cubicBezTo>
                      <a:pt x="8828" y="55471"/>
                      <a:pt x="8389" y="55396"/>
                      <a:pt x="8139" y="55366"/>
                    </a:cubicBezTo>
                    <a:cubicBezTo>
                      <a:pt x="6805" y="55233"/>
                      <a:pt x="5437" y="54799"/>
                      <a:pt x="4336" y="53999"/>
                    </a:cubicBezTo>
                    <a:cubicBezTo>
                      <a:pt x="4135" y="53855"/>
                      <a:pt x="4256" y="53612"/>
                      <a:pt x="4443" y="53612"/>
                    </a:cubicBezTo>
                    <a:cubicBezTo>
                      <a:pt x="4473" y="53612"/>
                      <a:pt x="4504" y="53618"/>
                      <a:pt x="4537" y="53632"/>
                    </a:cubicBezTo>
                    <a:cubicBezTo>
                      <a:pt x="5504" y="54099"/>
                      <a:pt x="6405" y="54499"/>
                      <a:pt x="7439" y="54699"/>
                    </a:cubicBezTo>
                    <a:cubicBezTo>
                      <a:pt x="7843" y="54786"/>
                      <a:pt x="8323" y="54873"/>
                      <a:pt x="8747" y="54873"/>
                    </a:cubicBezTo>
                    <a:cubicBezTo>
                      <a:pt x="8813" y="54873"/>
                      <a:pt x="8877" y="54870"/>
                      <a:pt x="8940" y="54866"/>
                    </a:cubicBezTo>
                    <a:cubicBezTo>
                      <a:pt x="9540" y="54833"/>
                      <a:pt x="9574" y="54866"/>
                      <a:pt x="9040" y="54566"/>
                    </a:cubicBezTo>
                    <a:cubicBezTo>
                      <a:pt x="7472" y="53699"/>
                      <a:pt x="5471" y="53598"/>
                      <a:pt x="3970" y="52598"/>
                    </a:cubicBezTo>
                    <a:cubicBezTo>
                      <a:pt x="3869" y="52564"/>
                      <a:pt x="3903" y="52398"/>
                      <a:pt x="4036" y="52398"/>
                    </a:cubicBezTo>
                    <a:close/>
                    <a:moveTo>
                      <a:pt x="9612" y="0"/>
                    </a:moveTo>
                    <a:cubicBezTo>
                      <a:pt x="9442" y="0"/>
                      <a:pt x="9274" y="18"/>
                      <a:pt x="9107" y="60"/>
                    </a:cubicBezTo>
                    <a:cubicBezTo>
                      <a:pt x="8373" y="260"/>
                      <a:pt x="7672" y="627"/>
                      <a:pt x="6905" y="694"/>
                    </a:cubicBezTo>
                    <a:cubicBezTo>
                      <a:pt x="6760" y="711"/>
                      <a:pt x="6619" y="718"/>
                      <a:pt x="6479" y="718"/>
                    </a:cubicBezTo>
                    <a:cubicBezTo>
                      <a:pt x="5780" y="718"/>
                      <a:pt x="5131" y="533"/>
                      <a:pt x="4437" y="394"/>
                    </a:cubicBezTo>
                    <a:cubicBezTo>
                      <a:pt x="4201" y="370"/>
                      <a:pt x="3965" y="347"/>
                      <a:pt x="3741" y="347"/>
                    </a:cubicBezTo>
                    <a:cubicBezTo>
                      <a:pt x="3648" y="347"/>
                      <a:pt x="3557" y="351"/>
                      <a:pt x="3469" y="360"/>
                    </a:cubicBezTo>
                    <a:cubicBezTo>
                      <a:pt x="3396" y="397"/>
                      <a:pt x="3313" y="424"/>
                      <a:pt x="3219" y="424"/>
                    </a:cubicBezTo>
                    <a:cubicBezTo>
                      <a:pt x="3143" y="424"/>
                      <a:pt x="3059" y="406"/>
                      <a:pt x="2969" y="360"/>
                    </a:cubicBezTo>
                    <a:cubicBezTo>
                      <a:pt x="2435" y="427"/>
                      <a:pt x="1868" y="527"/>
                      <a:pt x="1301" y="527"/>
                    </a:cubicBezTo>
                    <a:cubicBezTo>
                      <a:pt x="767" y="527"/>
                      <a:pt x="400" y="327"/>
                      <a:pt x="133" y="60"/>
                    </a:cubicBezTo>
                    <a:lnTo>
                      <a:pt x="133" y="60"/>
                    </a:lnTo>
                    <a:cubicBezTo>
                      <a:pt x="2602" y="17072"/>
                      <a:pt x="1534" y="34418"/>
                      <a:pt x="0" y="51530"/>
                    </a:cubicBezTo>
                    <a:cubicBezTo>
                      <a:pt x="0" y="51530"/>
                      <a:pt x="0" y="51564"/>
                      <a:pt x="0" y="51564"/>
                    </a:cubicBezTo>
                    <a:cubicBezTo>
                      <a:pt x="3239" y="57476"/>
                      <a:pt x="10599" y="58378"/>
                      <a:pt x="16854" y="58378"/>
                    </a:cubicBezTo>
                    <a:cubicBezTo>
                      <a:pt x="17233" y="58378"/>
                      <a:pt x="17609" y="58374"/>
                      <a:pt x="17980" y="58369"/>
                    </a:cubicBezTo>
                    <a:cubicBezTo>
                      <a:pt x="21282" y="58335"/>
                      <a:pt x="24584" y="58068"/>
                      <a:pt x="27853" y="57701"/>
                    </a:cubicBezTo>
                    <a:cubicBezTo>
                      <a:pt x="31456" y="57301"/>
                      <a:pt x="36526" y="56334"/>
                      <a:pt x="36426" y="51664"/>
                    </a:cubicBezTo>
                    <a:cubicBezTo>
                      <a:pt x="36426" y="51497"/>
                      <a:pt x="36493" y="51364"/>
                      <a:pt x="36626" y="51263"/>
                    </a:cubicBezTo>
                    <a:cubicBezTo>
                      <a:pt x="36526" y="49029"/>
                      <a:pt x="36459" y="46760"/>
                      <a:pt x="36426" y="44492"/>
                    </a:cubicBezTo>
                    <a:cubicBezTo>
                      <a:pt x="36326" y="44359"/>
                      <a:pt x="36359" y="44225"/>
                      <a:pt x="36393" y="44092"/>
                    </a:cubicBezTo>
                    <a:cubicBezTo>
                      <a:pt x="36259" y="36453"/>
                      <a:pt x="36393" y="28781"/>
                      <a:pt x="36860" y="21142"/>
                    </a:cubicBezTo>
                    <a:cubicBezTo>
                      <a:pt x="36993" y="18707"/>
                      <a:pt x="37160" y="16238"/>
                      <a:pt x="37393" y="13803"/>
                    </a:cubicBezTo>
                    <a:cubicBezTo>
                      <a:pt x="37360" y="13770"/>
                      <a:pt x="37360" y="13703"/>
                      <a:pt x="37360" y="13637"/>
                    </a:cubicBezTo>
                    <a:cubicBezTo>
                      <a:pt x="37393" y="13603"/>
                      <a:pt x="37393" y="13570"/>
                      <a:pt x="37393" y="13536"/>
                    </a:cubicBezTo>
                    <a:cubicBezTo>
                      <a:pt x="37627" y="11068"/>
                      <a:pt x="37860" y="8600"/>
                      <a:pt x="38127" y="6131"/>
                    </a:cubicBezTo>
                    <a:cubicBezTo>
                      <a:pt x="38361" y="4196"/>
                      <a:pt x="38561" y="2228"/>
                      <a:pt x="38794" y="260"/>
                    </a:cubicBezTo>
                    <a:lnTo>
                      <a:pt x="38794" y="260"/>
                    </a:lnTo>
                    <a:cubicBezTo>
                      <a:pt x="37971" y="870"/>
                      <a:pt x="37120" y="1340"/>
                      <a:pt x="36012" y="1340"/>
                    </a:cubicBezTo>
                    <a:cubicBezTo>
                      <a:pt x="35908" y="1340"/>
                      <a:pt x="35801" y="1336"/>
                      <a:pt x="35692" y="1328"/>
                    </a:cubicBezTo>
                    <a:cubicBezTo>
                      <a:pt x="34750" y="1245"/>
                      <a:pt x="33899" y="954"/>
                      <a:pt x="32968" y="954"/>
                    </a:cubicBezTo>
                    <a:cubicBezTo>
                      <a:pt x="32779" y="954"/>
                      <a:pt x="32587" y="966"/>
                      <a:pt x="32390" y="994"/>
                    </a:cubicBezTo>
                    <a:cubicBezTo>
                      <a:pt x="31456" y="1128"/>
                      <a:pt x="30522" y="1094"/>
                      <a:pt x="29621" y="1194"/>
                    </a:cubicBezTo>
                    <a:cubicBezTo>
                      <a:pt x="29226" y="1237"/>
                      <a:pt x="28848" y="1273"/>
                      <a:pt x="28476" y="1273"/>
                    </a:cubicBezTo>
                    <a:cubicBezTo>
                      <a:pt x="27969" y="1273"/>
                      <a:pt x="27472" y="1206"/>
                      <a:pt x="26953" y="994"/>
                    </a:cubicBezTo>
                    <a:cubicBezTo>
                      <a:pt x="26586" y="861"/>
                      <a:pt x="26252" y="627"/>
                      <a:pt x="25852" y="560"/>
                    </a:cubicBezTo>
                    <a:cubicBezTo>
                      <a:pt x="25684" y="525"/>
                      <a:pt x="25518" y="511"/>
                      <a:pt x="25353" y="511"/>
                    </a:cubicBezTo>
                    <a:cubicBezTo>
                      <a:pt x="24895" y="511"/>
                      <a:pt x="24441" y="620"/>
                      <a:pt x="23950" y="694"/>
                    </a:cubicBezTo>
                    <a:cubicBezTo>
                      <a:pt x="23083" y="827"/>
                      <a:pt x="22183" y="794"/>
                      <a:pt x="21282" y="827"/>
                    </a:cubicBezTo>
                    <a:cubicBezTo>
                      <a:pt x="20494" y="827"/>
                      <a:pt x="19655" y="1006"/>
                      <a:pt x="18854" y="1006"/>
                    </a:cubicBezTo>
                    <a:cubicBezTo>
                      <a:pt x="18739" y="1006"/>
                      <a:pt x="18626" y="1002"/>
                      <a:pt x="18513" y="994"/>
                    </a:cubicBezTo>
                    <a:cubicBezTo>
                      <a:pt x="17412" y="961"/>
                      <a:pt x="16312" y="594"/>
                      <a:pt x="15211" y="594"/>
                    </a:cubicBezTo>
                    <a:cubicBezTo>
                      <a:pt x="14510" y="594"/>
                      <a:pt x="13772" y="763"/>
                      <a:pt x="13053" y="763"/>
                    </a:cubicBezTo>
                    <a:cubicBezTo>
                      <a:pt x="12813" y="763"/>
                      <a:pt x="12576" y="744"/>
                      <a:pt x="12342" y="694"/>
                    </a:cubicBezTo>
                    <a:cubicBezTo>
                      <a:pt x="11470" y="525"/>
                      <a:pt x="10527" y="0"/>
                      <a:pt x="961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08" name="Google Shape;15708;p43"/>
              <p:cNvSpPr/>
              <p:nvPr/>
            </p:nvSpPr>
            <p:spPr>
              <a:xfrm>
                <a:off x="7802111" y="3222812"/>
                <a:ext cx="15428" cy="15142"/>
              </a:xfrm>
              <a:custGeom>
                <a:rect b="b" l="l" r="r" t="t"/>
                <a:pathLst>
                  <a:path extrusionOk="0" h="476" w="485">
                    <a:moveTo>
                      <a:pt x="184" y="1"/>
                    </a:moveTo>
                    <a:cubicBezTo>
                      <a:pt x="184" y="1"/>
                      <a:pt x="184" y="34"/>
                      <a:pt x="184" y="34"/>
                    </a:cubicBezTo>
                    <a:cubicBezTo>
                      <a:pt x="1" y="157"/>
                      <a:pt x="42" y="476"/>
                      <a:pt x="256" y="476"/>
                    </a:cubicBezTo>
                    <a:cubicBezTo>
                      <a:pt x="275" y="476"/>
                      <a:pt x="296" y="473"/>
                      <a:pt x="318" y="468"/>
                    </a:cubicBezTo>
                    <a:cubicBezTo>
                      <a:pt x="451" y="434"/>
                      <a:pt x="484" y="301"/>
                      <a:pt x="451" y="201"/>
                    </a:cubicBezTo>
                    <a:cubicBezTo>
                      <a:pt x="384" y="101"/>
                      <a:pt x="284" y="68"/>
                      <a:pt x="1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09" name="Google Shape;15709;p43"/>
              <p:cNvSpPr/>
              <p:nvPr/>
            </p:nvSpPr>
            <p:spPr>
              <a:xfrm>
                <a:off x="6931514" y="2900261"/>
                <a:ext cx="1049444" cy="1557100"/>
              </a:xfrm>
              <a:custGeom>
                <a:rect b="b" l="l" r="r" t="t"/>
                <a:pathLst>
                  <a:path extrusionOk="0" h="48950" w="32991">
                    <a:moveTo>
                      <a:pt x="7139" y="4470"/>
                    </a:moveTo>
                    <a:cubicBezTo>
                      <a:pt x="7539" y="4470"/>
                      <a:pt x="7539" y="4904"/>
                      <a:pt x="7139" y="4904"/>
                    </a:cubicBezTo>
                    <a:lnTo>
                      <a:pt x="7139" y="4470"/>
                    </a:lnTo>
                    <a:close/>
                    <a:moveTo>
                      <a:pt x="10910" y="5475"/>
                    </a:moveTo>
                    <a:cubicBezTo>
                      <a:pt x="11031" y="5475"/>
                      <a:pt x="11133" y="5615"/>
                      <a:pt x="11108" y="5738"/>
                    </a:cubicBezTo>
                    <a:cubicBezTo>
                      <a:pt x="11076" y="6028"/>
                      <a:pt x="11230" y="6473"/>
                      <a:pt x="11602" y="6473"/>
                    </a:cubicBezTo>
                    <a:cubicBezTo>
                      <a:pt x="11615" y="6473"/>
                      <a:pt x="11628" y="6473"/>
                      <a:pt x="11642" y="6472"/>
                    </a:cubicBezTo>
                    <a:cubicBezTo>
                      <a:pt x="12042" y="6405"/>
                      <a:pt x="12009" y="5971"/>
                      <a:pt x="12109" y="5671"/>
                    </a:cubicBezTo>
                    <a:cubicBezTo>
                      <a:pt x="12135" y="5593"/>
                      <a:pt x="12241" y="5516"/>
                      <a:pt x="12334" y="5516"/>
                    </a:cubicBezTo>
                    <a:cubicBezTo>
                      <a:pt x="12361" y="5516"/>
                      <a:pt x="12387" y="5522"/>
                      <a:pt x="12409" y="5538"/>
                    </a:cubicBezTo>
                    <a:cubicBezTo>
                      <a:pt x="12743" y="5771"/>
                      <a:pt x="12676" y="6238"/>
                      <a:pt x="12509" y="6538"/>
                    </a:cubicBezTo>
                    <a:cubicBezTo>
                      <a:pt x="12309" y="6872"/>
                      <a:pt x="11975" y="7072"/>
                      <a:pt x="11609" y="7072"/>
                    </a:cubicBezTo>
                    <a:cubicBezTo>
                      <a:pt x="10875" y="7072"/>
                      <a:pt x="10274" y="6138"/>
                      <a:pt x="10775" y="5538"/>
                    </a:cubicBezTo>
                    <a:cubicBezTo>
                      <a:pt x="10819" y="5493"/>
                      <a:pt x="10866" y="5475"/>
                      <a:pt x="10910" y="5475"/>
                    </a:cubicBezTo>
                    <a:close/>
                    <a:moveTo>
                      <a:pt x="21357" y="5586"/>
                    </a:moveTo>
                    <a:cubicBezTo>
                      <a:pt x="21384" y="5586"/>
                      <a:pt x="21415" y="5591"/>
                      <a:pt x="21449" y="5604"/>
                    </a:cubicBezTo>
                    <a:cubicBezTo>
                      <a:pt x="21816" y="5704"/>
                      <a:pt x="22049" y="6105"/>
                      <a:pt x="22016" y="6505"/>
                    </a:cubicBezTo>
                    <a:cubicBezTo>
                      <a:pt x="21983" y="6905"/>
                      <a:pt x="21682" y="7205"/>
                      <a:pt x="21282" y="7272"/>
                    </a:cubicBezTo>
                    <a:cubicBezTo>
                      <a:pt x="21229" y="7282"/>
                      <a:pt x="21175" y="7286"/>
                      <a:pt x="21122" y="7286"/>
                    </a:cubicBezTo>
                    <a:cubicBezTo>
                      <a:pt x="20804" y="7286"/>
                      <a:pt x="20486" y="7119"/>
                      <a:pt x="20315" y="6805"/>
                    </a:cubicBezTo>
                    <a:cubicBezTo>
                      <a:pt x="20148" y="6472"/>
                      <a:pt x="20215" y="6038"/>
                      <a:pt x="20515" y="5771"/>
                    </a:cubicBezTo>
                    <a:cubicBezTo>
                      <a:pt x="20552" y="5741"/>
                      <a:pt x="20595" y="5728"/>
                      <a:pt x="20637" y="5728"/>
                    </a:cubicBezTo>
                    <a:cubicBezTo>
                      <a:pt x="20782" y="5728"/>
                      <a:pt x="20918" y="5883"/>
                      <a:pt x="20815" y="6038"/>
                    </a:cubicBezTo>
                    <a:cubicBezTo>
                      <a:pt x="20627" y="6289"/>
                      <a:pt x="20704" y="6777"/>
                      <a:pt x="21077" y="6777"/>
                    </a:cubicBezTo>
                    <a:cubicBezTo>
                      <a:pt x="21100" y="6777"/>
                      <a:pt x="21124" y="6776"/>
                      <a:pt x="21149" y="6772"/>
                    </a:cubicBezTo>
                    <a:cubicBezTo>
                      <a:pt x="21616" y="6705"/>
                      <a:pt x="21582" y="6205"/>
                      <a:pt x="21282" y="5971"/>
                    </a:cubicBezTo>
                    <a:cubicBezTo>
                      <a:pt x="21137" y="5855"/>
                      <a:pt x="21169" y="5586"/>
                      <a:pt x="21357" y="5586"/>
                    </a:cubicBezTo>
                    <a:close/>
                    <a:moveTo>
                      <a:pt x="7420" y="8467"/>
                    </a:moveTo>
                    <a:cubicBezTo>
                      <a:pt x="7552" y="8467"/>
                      <a:pt x="7625" y="8641"/>
                      <a:pt x="7572" y="8773"/>
                    </a:cubicBezTo>
                    <a:cubicBezTo>
                      <a:pt x="7478" y="8993"/>
                      <a:pt x="7384" y="9479"/>
                      <a:pt x="7736" y="9479"/>
                    </a:cubicBezTo>
                    <a:cubicBezTo>
                      <a:pt x="7757" y="9479"/>
                      <a:pt x="7781" y="9478"/>
                      <a:pt x="7806" y="9474"/>
                    </a:cubicBezTo>
                    <a:cubicBezTo>
                      <a:pt x="7906" y="9474"/>
                      <a:pt x="7939" y="9407"/>
                      <a:pt x="7939" y="9307"/>
                    </a:cubicBezTo>
                    <a:cubicBezTo>
                      <a:pt x="7939" y="9240"/>
                      <a:pt x="7939" y="9207"/>
                      <a:pt x="7906" y="9173"/>
                    </a:cubicBezTo>
                    <a:cubicBezTo>
                      <a:pt x="7873" y="9140"/>
                      <a:pt x="7873" y="9107"/>
                      <a:pt x="7839" y="9107"/>
                    </a:cubicBezTo>
                    <a:cubicBezTo>
                      <a:pt x="7839" y="9073"/>
                      <a:pt x="7839" y="9073"/>
                      <a:pt x="7806" y="9040"/>
                    </a:cubicBezTo>
                    <a:cubicBezTo>
                      <a:pt x="7706" y="8940"/>
                      <a:pt x="7806" y="8773"/>
                      <a:pt x="7939" y="8773"/>
                    </a:cubicBezTo>
                    <a:cubicBezTo>
                      <a:pt x="7839" y="8773"/>
                      <a:pt x="8006" y="8740"/>
                      <a:pt x="8006" y="8740"/>
                    </a:cubicBezTo>
                    <a:cubicBezTo>
                      <a:pt x="8073" y="8740"/>
                      <a:pt x="8106" y="8773"/>
                      <a:pt x="8139" y="8773"/>
                    </a:cubicBezTo>
                    <a:cubicBezTo>
                      <a:pt x="8206" y="8807"/>
                      <a:pt x="8273" y="8840"/>
                      <a:pt x="8340" y="8873"/>
                    </a:cubicBezTo>
                    <a:cubicBezTo>
                      <a:pt x="8440" y="9007"/>
                      <a:pt x="8506" y="9173"/>
                      <a:pt x="8506" y="9340"/>
                    </a:cubicBezTo>
                    <a:cubicBezTo>
                      <a:pt x="8506" y="9707"/>
                      <a:pt x="8239" y="10007"/>
                      <a:pt x="7873" y="10074"/>
                    </a:cubicBezTo>
                    <a:cubicBezTo>
                      <a:pt x="7848" y="10077"/>
                      <a:pt x="7824" y="10078"/>
                      <a:pt x="7799" y="10078"/>
                    </a:cubicBezTo>
                    <a:cubicBezTo>
                      <a:pt x="7487" y="10078"/>
                      <a:pt x="7160" y="9883"/>
                      <a:pt x="7005" y="9574"/>
                    </a:cubicBezTo>
                    <a:cubicBezTo>
                      <a:pt x="6872" y="9207"/>
                      <a:pt x="6972" y="8740"/>
                      <a:pt x="7305" y="8506"/>
                    </a:cubicBezTo>
                    <a:cubicBezTo>
                      <a:pt x="7347" y="8479"/>
                      <a:pt x="7386" y="8467"/>
                      <a:pt x="7420" y="8467"/>
                    </a:cubicBezTo>
                    <a:close/>
                    <a:moveTo>
                      <a:pt x="27718" y="9691"/>
                    </a:moveTo>
                    <a:cubicBezTo>
                      <a:pt x="28004" y="9691"/>
                      <a:pt x="28302" y="10013"/>
                      <a:pt x="28354" y="10274"/>
                    </a:cubicBezTo>
                    <a:cubicBezTo>
                      <a:pt x="28454" y="10641"/>
                      <a:pt x="28187" y="11041"/>
                      <a:pt x="27820" y="11108"/>
                    </a:cubicBezTo>
                    <a:cubicBezTo>
                      <a:pt x="27757" y="11125"/>
                      <a:pt x="27693" y="11134"/>
                      <a:pt x="27630" y="11134"/>
                    </a:cubicBezTo>
                    <a:cubicBezTo>
                      <a:pt x="27325" y="11134"/>
                      <a:pt x="27036" y="10939"/>
                      <a:pt x="26953" y="10608"/>
                    </a:cubicBezTo>
                    <a:cubicBezTo>
                      <a:pt x="26853" y="10274"/>
                      <a:pt x="27053" y="9907"/>
                      <a:pt x="27386" y="9774"/>
                    </a:cubicBezTo>
                    <a:cubicBezTo>
                      <a:pt x="27403" y="9757"/>
                      <a:pt x="27420" y="9749"/>
                      <a:pt x="27436" y="9749"/>
                    </a:cubicBezTo>
                    <a:cubicBezTo>
                      <a:pt x="27453" y="9749"/>
                      <a:pt x="27470" y="9757"/>
                      <a:pt x="27487" y="9774"/>
                    </a:cubicBezTo>
                    <a:cubicBezTo>
                      <a:pt x="27559" y="9716"/>
                      <a:pt x="27638" y="9691"/>
                      <a:pt x="27718" y="9691"/>
                    </a:cubicBezTo>
                    <a:close/>
                    <a:moveTo>
                      <a:pt x="13783" y="11234"/>
                    </a:moveTo>
                    <a:cubicBezTo>
                      <a:pt x="14077" y="11234"/>
                      <a:pt x="14277" y="11598"/>
                      <a:pt x="14277" y="11875"/>
                    </a:cubicBezTo>
                    <a:cubicBezTo>
                      <a:pt x="14310" y="12209"/>
                      <a:pt x="14077" y="12476"/>
                      <a:pt x="13777" y="12576"/>
                    </a:cubicBezTo>
                    <a:cubicBezTo>
                      <a:pt x="13711" y="12589"/>
                      <a:pt x="13646" y="12596"/>
                      <a:pt x="13582" y="12596"/>
                    </a:cubicBezTo>
                    <a:cubicBezTo>
                      <a:pt x="13319" y="12596"/>
                      <a:pt x="13077" y="12484"/>
                      <a:pt x="12943" y="12242"/>
                    </a:cubicBezTo>
                    <a:cubicBezTo>
                      <a:pt x="12809" y="11942"/>
                      <a:pt x="12843" y="11609"/>
                      <a:pt x="13076" y="11375"/>
                    </a:cubicBezTo>
                    <a:cubicBezTo>
                      <a:pt x="13108" y="11351"/>
                      <a:pt x="13144" y="11341"/>
                      <a:pt x="13178" y="11341"/>
                    </a:cubicBezTo>
                    <a:cubicBezTo>
                      <a:pt x="13288" y="11341"/>
                      <a:pt x="13386" y="11448"/>
                      <a:pt x="13310" y="11575"/>
                    </a:cubicBezTo>
                    <a:cubicBezTo>
                      <a:pt x="13160" y="11815"/>
                      <a:pt x="13253" y="12190"/>
                      <a:pt x="13540" y="12190"/>
                    </a:cubicBezTo>
                    <a:cubicBezTo>
                      <a:pt x="13572" y="12190"/>
                      <a:pt x="13606" y="12186"/>
                      <a:pt x="13643" y="12176"/>
                    </a:cubicBezTo>
                    <a:cubicBezTo>
                      <a:pt x="13810" y="12109"/>
                      <a:pt x="13910" y="11975"/>
                      <a:pt x="13877" y="11809"/>
                    </a:cubicBezTo>
                    <a:cubicBezTo>
                      <a:pt x="13843" y="11642"/>
                      <a:pt x="13710" y="11609"/>
                      <a:pt x="13643" y="11475"/>
                    </a:cubicBezTo>
                    <a:cubicBezTo>
                      <a:pt x="13577" y="11375"/>
                      <a:pt x="13610" y="11242"/>
                      <a:pt x="13710" y="11242"/>
                    </a:cubicBezTo>
                    <a:cubicBezTo>
                      <a:pt x="13735" y="11237"/>
                      <a:pt x="13759" y="11234"/>
                      <a:pt x="13783" y="11234"/>
                    </a:cubicBezTo>
                    <a:close/>
                    <a:moveTo>
                      <a:pt x="24284" y="17680"/>
                    </a:moveTo>
                    <a:cubicBezTo>
                      <a:pt x="24618" y="17713"/>
                      <a:pt x="24751" y="18080"/>
                      <a:pt x="24751" y="18380"/>
                    </a:cubicBezTo>
                    <a:cubicBezTo>
                      <a:pt x="24751" y="18647"/>
                      <a:pt x="24584" y="18947"/>
                      <a:pt x="24318" y="19114"/>
                    </a:cubicBezTo>
                    <a:cubicBezTo>
                      <a:pt x="24198" y="19184"/>
                      <a:pt x="24069" y="19216"/>
                      <a:pt x="23942" y="19216"/>
                    </a:cubicBezTo>
                    <a:cubicBezTo>
                      <a:pt x="23465" y="19216"/>
                      <a:pt x="23004" y="18773"/>
                      <a:pt x="23083" y="18247"/>
                    </a:cubicBezTo>
                    <a:cubicBezTo>
                      <a:pt x="23100" y="18147"/>
                      <a:pt x="23192" y="18096"/>
                      <a:pt x="23284" y="18096"/>
                    </a:cubicBezTo>
                    <a:cubicBezTo>
                      <a:pt x="23375" y="18096"/>
                      <a:pt x="23467" y="18147"/>
                      <a:pt x="23484" y="18247"/>
                    </a:cubicBezTo>
                    <a:cubicBezTo>
                      <a:pt x="23509" y="18424"/>
                      <a:pt x="23689" y="18660"/>
                      <a:pt x="23876" y="18660"/>
                    </a:cubicBezTo>
                    <a:cubicBezTo>
                      <a:pt x="23935" y="18660"/>
                      <a:pt x="23995" y="18636"/>
                      <a:pt x="24051" y="18580"/>
                    </a:cubicBezTo>
                    <a:cubicBezTo>
                      <a:pt x="24151" y="18513"/>
                      <a:pt x="24184" y="18380"/>
                      <a:pt x="24184" y="18280"/>
                    </a:cubicBezTo>
                    <a:cubicBezTo>
                      <a:pt x="24151" y="18147"/>
                      <a:pt x="24084" y="18046"/>
                      <a:pt x="24084" y="17880"/>
                    </a:cubicBezTo>
                    <a:cubicBezTo>
                      <a:pt x="24051" y="17780"/>
                      <a:pt x="24184" y="17680"/>
                      <a:pt x="24284" y="17680"/>
                    </a:cubicBezTo>
                    <a:close/>
                    <a:moveTo>
                      <a:pt x="9902" y="18678"/>
                    </a:moveTo>
                    <a:cubicBezTo>
                      <a:pt x="9914" y="18678"/>
                      <a:pt x="9927" y="18679"/>
                      <a:pt x="9941" y="18680"/>
                    </a:cubicBezTo>
                    <a:cubicBezTo>
                      <a:pt x="10174" y="18680"/>
                      <a:pt x="10274" y="18947"/>
                      <a:pt x="10274" y="19147"/>
                    </a:cubicBezTo>
                    <a:cubicBezTo>
                      <a:pt x="10274" y="19549"/>
                      <a:pt x="9988" y="19922"/>
                      <a:pt x="9602" y="19922"/>
                    </a:cubicBezTo>
                    <a:cubicBezTo>
                      <a:pt x="9571" y="19922"/>
                      <a:pt x="9539" y="19919"/>
                      <a:pt x="9507" y="19914"/>
                    </a:cubicBezTo>
                    <a:cubicBezTo>
                      <a:pt x="9007" y="19881"/>
                      <a:pt x="8706" y="19347"/>
                      <a:pt x="8907" y="18914"/>
                    </a:cubicBezTo>
                    <a:cubicBezTo>
                      <a:pt x="8941" y="18833"/>
                      <a:pt x="9000" y="18800"/>
                      <a:pt x="9061" y="18800"/>
                    </a:cubicBezTo>
                    <a:cubicBezTo>
                      <a:pt x="9175" y="18800"/>
                      <a:pt x="9295" y="18916"/>
                      <a:pt x="9274" y="19047"/>
                    </a:cubicBezTo>
                    <a:cubicBezTo>
                      <a:pt x="9242" y="19203"/>
                      <a:pt x="9386" y="19417"/>
                      <a:pt x="9541" y="19417"/>
                    </a:cubicBezTo>
                    <a:cubicBezTo>
                      <a:pt x="9552" y="19417"/>
                      <a:pt x="9563" y="19416"/>
                      <a:pt x="9574" y="19414"/>
                    </a:cubicBezTo>
                    <a:cubicBezTo>
                      <a:pt x="9707" y="19414"/>
                      <a:pt x="9774" y="19214"/>
                      <a:pt x="9741" y="19114"/>
                    </a:cubicBezTo>
                    <a:cubicBezTo>
                      <a:pt x="9741" y="18956"/>
                      <a:pt x="9681" y="18678"/>
                      <a:pt x="9902" y="18678"/>
                    </a:cubicBezTo>
                    <a:close/>
                    <a:moveTo>
                      <a:pt x="14577" y="18906"/>
                    </a:moveTo>
                    <a:cubicBezTo>
                      <a:pt x="14956" y="18906"/>
                      <a:pt x="15289" y="19226"/>
                      <a:pt x="15345" y="19614"/>
                    </a:cubicBezTo>
                    <a:cubicBezTo>
                      <a:pt x="15378" y="20048"/>
                      <a:pt x="15011" y="20415"/>
                      <a:pt x="14577" y="20448"/>
                    </a:cubicBezTo>
                    <a:cubicBezTo>
                      <a:pt x="14537" y="20454"/>
                      <a:pt x="14498" y="20457"/>
                      <a:pt x="14459" y="20457"/>
                    </a:cubicBezTo>
                    <a:cubicBezTo>
                      <a:pt x="14050" y="20457"/>
                      <a:pt x="13741" y="20141"/>
                      <a:pt x="13710" y="19714"/>
                    </a:cubicBezTo>
                    <a:cubicBezTo>
                      <a:pt x="13677" y="19514"/>
                      <a:pt x="13743" y="19314"/>
                      <a:pt x="13877" y="19147"/>
                    </a:cubicBezTo>
                    <a:cubicBezTo>
                      <a:pt x="13877" y="19114"/>
                      <a:pt x="13977" y="19081"/>
                      <a:pt x="14010" y="19047"/>
                    </a:cubicBezTo>
                    <a:cubicBezTo>
                      <a:pt x="14044" y="19047"/>
                      <a:pt x="14077" y="19014"/>
                      <a:pt x="14110" y="18980"/>
                    </a:cubicBezTo>
                    <a:cubicBezTo>
                      <a:pt x="14157" y="18957"/>
                      <a:pt x="14205" y="18933"/>
                      <a:pt x="14264" y="18933"/>
                    </a:cubicBezTo>
                    <a:cubicBezTo>
                      <a:pt x="14288" y="18933"/>
                      <a:pt x="14314" y="18937"/>
                      <a:pt x="14344" y="18947"/>
                    </a:cubicBezTo>
                    <a:cubicBezTo>
                      <a:pt x="14422" y="18919"/>
                      <a:pt x="14500" y="18906"/>
                      <a:pt x="14577" y="18906"/>
                    </a:cubicBezTo>
                    <a:close/>
                    <a:moveTo>
                      <a:pt x="23199" y="22784"/>
                    </a:moveTo>
                    <a:cubicBezTo>
                      <a:pt x="23290" y="22784"/>
                      <a:pt x="23384" y="22836"/>
                      <a:pt x="23384" y="22950"/>
                    </a:cubicBezTo>
                    <a:cubicBezTo>
                      <a:pt x="23384" y="23317"/>
                      <a:pt x="23183" y="23917"/>
                      <a:pt x="23684" y="24051"/>
                    </a:cubicBezTo>
                    <a:cubicBezTo>
                      <a:pt x="23817" y="24051"/>
                      <a:pt x="23951" y="24017"/>
                      <a:pt x="23951" y="23851"/>
                    </a:cubicBezTo>
                    <a:cubicBezTo>
                      <a:pt x="23951" y="23717"/>
                      <a:pt x="23817" y="23650"/>
                      <a:pt x="23784" y="23550"/>
                    </a:cubicBezTo>
                    <a:cubicBezTo>
                      <a:pt x="23717" y="23450"/>
                      <a:pt x="23751" y="23317"/>
                      <a:pt x="23851" y="23250"/>
                    </a:cubicBezTo>
                    <a:cubicBezTo>
                      <a:pt x="23915" y="23215"/>
                      <a:pt x="23977" y="23200"/>
                      <a:pt x="24036" y="23200"/>
                    </a:cubicBezTo>
                    <a:cubicBezTo>
                      <a:pt x="24313" y="23200"/>
                      <a:pt x="24518" y="23548"/>
                      <a:pt x="24518" y="23851"/>
                    </a:cubicBezTo>
                    <a:cubicBezTo>
                      <a:pt x="24518" y="24218"/>
                      <a:pt x="24284" y="24551"/>
                      <a:pt x="23884" y="24618"/>
                    </a:cubicBezTo>
                    <a:cubicBezTo>
                      <a:pt x="23841" y="24624"/>
                      <a:pt x="23798" y="24627"/>
                      <a:pt x="23756" y="24627"/>
                    </a:cubicBezTo>
                    <a:cubicBezTo>
                      <a:pt x="22928" y="24627"/>
                      <a:pt x="22417" y="23420"/>
                      <a:pt x="23083" y="22817"/>
                    </a:cubicBezTo>
                    <a:cubicBezTo>
                      <a:pt x="23115" y="22795"/>
                      <a:pt x="23157" y="22784"/>
                      <a:pt x="23199" y="22784"/>
                    </a:cubicBezTo>
                    <a:close/>
                    <a:moveTo>
                      <a:pt x="4120" y="26836"/>
                    </a:moveTo>
                    <a:cubicBezTo>
                      <a:pt x="4195" y="26836"/>
                      <a:pt x="4270" y="26886"/>
                      <a:pt x="4270" y="26986"/>
                    </a:cubicBezTo>
                    <a:cubicBezTo>
                      <a:pt x="4303" y="27120"/>
                      <a:pt x="4303" y="27220"/>
                      <a:pt x="4270" y="27320"/>
                    </a:cubicBezTo>
                    <a:cubicBezTo>
                      <a:pt x="4253" y="27403"/>
                      <a:pt x="4187" y="27445"/>
                      <a:pt x="4120" y="27445"/>
                    </a:cubicBezTo>
                    <a:cubicBezTo>
                      <a:pt x="4053" y="27445"/>
                      <a:pt x="3986" y="27403"/>
                      <a:pt x="3970" y="27320"/>
                    </a:cubicBezTo>
                    <a:cubicBezTo>
                      <a:pt x="3936" y="27220"/>
                      <a:pt x="3936" y="27120"/>
                      <a:pt x="3970" y="26986"/>
                    </a:cubicBezTo>
                    <a:cubicBezTo>
                      <a:pt x="3970" y="26886"/>
                      <a:pt x="4045" y="26836"/>
                      <a:pt x="4120" y="26836"/>
                    </a:cubicBezTo>
                    <a:close/>
                    <a:moveTo>
                      <a:pt x="20026" y="32754"/>
                    </a:moveTo>
                    <a:cubicBezTo>
                      <a:pt x="20240" y="32754"/>
                      <a:pt x="20419" y="32970"/>
                      <a:pt x="20482" y="33157"/>
                    </a:cubicBezTo>
                    <a:cubicBezTo>
                      <a:pt x="20515" y="33424"/>
                      <a:pt x="20448" y="33658"/>
                      <a:pt x="20248" y="33824"/>
                    </a:cubicBezTo>
                    <a:cubicBezTo>
                      <a:pt x="20148" y="33908"/>
                      <a:pt x="20023" y="33950"/>
                      <a:pt x="19894" y="33950"/>
                    </a:cubicBezTo>
                    <a:cubicBezTo>
                      <a:pt x="19764" y="33950"/>
                      <a:pt x="19631" y="33908"/>
                      <a:pt x="19514" y="33824"/>
                    </a:cubicBezTo>
                    <a:cubicBezTo>
                      <a:pt x="19414" y="33758"/>
                      <a:pt x="19314" y="33624"/>
                      <a:pt x="19281" y="33524"/>
                    </a:cubicBezTo>
                    <a:cubicBezTo>
                      <a:pt x="19247" y="33391"/>
                      <a:pt x="19281" y="33291"/>
                      <a:pt x="19314" y="33157"/>
                    </a:cubicBezTo>
                    <a:cubicBezTo>
                      <a:pt x="19344" y="33082"/>
                      <a:pt x="19415" y="33048"/>
                      <a:pt x="19483" y="33048"/>
                    </a:cubicBezTo>
                    <a:cubicBezTo>
                      <a:pt x="19567" y="33048"/>
                      <a:pt x="19648" y="33099"/>
                      <a:pt x="19648" y="33191"/>
                    </a:cubicBezTo>
                    <a:cubicBezTo>
                      <a:pt x="19714" y="33257"/>
                      <a:pt x="19748" y="33291"/>
                      <a:pt x="19781" y="33324"/>
                    </a:cubicBezTo>
                    <a:cubicBezTo>
                      <a:pt x="19848" y="33357"/>
                      <a:pt x="19881" y="33357"/>
                      <a:pt x="19881" y="33357"/>
                    </a:cubicBezTo>
                    <a:cubicBezTo>
                      <a:pt x="19981" y="33257"/>
                      <a:pt x="19848" y="33057"/>
                      <a:pt x="19814" y="32957"/>
                    </a:cubicBezTo>
                    <a:cubicBezTo>
                      <a:pt x="19814" y="32890"/>
                      <a:pt x="19914" y="32790"/>
                      <a:pt x="19981" y="32757"/>
                    </a:cubicBezTo>
                    <a:cubicBezTo>
                      <a:pt x="19996" y="32755"/>
                      <a:pt x="20011" y="32754"/>
                      <a:pt x="20026" y="32754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134" y="7339"/>
                      <a:pt x="1001" y="15044"/>
                      <a:pt x="1201" y="22450"/>
                    </a:cubicBezTo>
                    <a:cubicBezTo>
                      <a:pt x="1401" y="30122"/>
                      <a:pt x="1768" y="37927"/>
                      <a:pt x="1201" y="45600"/>
                    </a:cubicBezTo>
                    <a:cubicBezTo>
                      <a:pt x="5204" y="48602"/>
                      <a:pt x="11375" y="48869"/>
                      <a:pt x="16212" y="48935"/>
                    </a:cubicBezTo>
                    <a:cubicBezTo>
                      <a:pt x="16690" y="48944"/>
                      <a:pt x="17170" y="48950"/>
                      <a:pt x="17651" y="48950"/>
                    </a:cubicBezTo>
                    <a:cubicBezTo>
                      <a:pt x="22471" y="48950"/>
                      <a:pt x="27373" y="48396"/>
                      <a:pt x="31256" y="45333"/>
                    </a:cubicBezTo>
                    <a:cubicBezTo>
                      <a:pt x="31189" y="37727"/>
                      <a:pt x="31289" y="30122"/>
                      <a:pt x="31556" y="22550"/>
                    </a:cubicBezTo>
                    <a:cubicBezTo>
                      <a:pt x="31690" y="18780"/>
                      <a:pt x="31856" y="15011"/>
                      <a:pt x="32090" y="11242"/>
                    </a:cubicBezTo>
                    <a:cubicBezTo>
                      <a:pt x="32290" y="7739"/>
                      <a:pt x="32290" y="4070"/>
                      <a:pt x="32990" y="634"/>
                    </a:cubicBezTo>
                    <a:lnTo>
                      <a:pt x="32990" y="634"/>
                    </a:lnTo>
                    <a:cubicBezTo>
                      <a:pt x="28762" y="1380"/>
                      <a:pt x="24379" y="1690"/>
                      <a:pt x="19965" y="1690"/>
                    </a:cubicBezTo>
                    <a:cubicBezTo>
                      <a:pt x="14318" y="1690"/>
                      <a:pt x="8622" y="1183"/>
                      <a:pt x="3136" y="434"/>
                    </a:cubicBezTo>
                    <a:lnTo>
                      <a:pt x="3136" y="434"/>
                    </a:lnTo>
                    <a:cubicBezTo>
                      <a:pt x="4437" y="8406"/>
                      <a:pt x="4770" y="16879"/>
                      <a:pt x="4270" y="24918"/>
                    </a:cubicBezTo>
                    <a:cubicBezTo>
                      <a:pt x="4270" y="25035"/>
                      <a:pt x="4178" y="25093"/>
                      <a:pt x="4086" y="25093"/>
                    </a:cubicBezTo>
                    <a:cubicBezTo>
                      <a:pt x="3995" y="25093"/>
                      <a:pt x="3903" y="25035"/>
                      <a:pt x="3903" y="24918"/>
                    </a:cubicBezTo>
                    <a:cubicBezTo>
                      <a:pt x="3903" y="20815"/>
                      <a:pt x="4036" y="16679"/>
                      <a:pt x="3803" y="12543"/>
                    </a:cubicBezTo>
                    <a:cubicBezTo>
                      <a:pt x="3569" y="8506"/>
                      <a:pt x="3136" y="4437"/>
                      <a:pt x="2802" y="400"/>
                    </a:cubicBezTo>
                    <a:cubicBezTo>
                      <a:pt x="1868" y="267"/>
                      <a:pt x="934" y="134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10" name="Google Shape;15710;p43"/>
              <p:cNvSpPr/>
              <p:nvPr/>
            </p:nvSpPr>
            <p:spPr>
              <a:xfrm>
                <a:off x="8072174" y="2879044"/>
                <a:ext cx="222861" cy="308780"/>
              </a:xfrm>
              <a:custGeom>
                <a:rect b="b" l="l" r="r" t="t"/>
                <a:pathLst>
                  <a:path extrusionOk="0" h="9707" w="7006">
                    <a:moveTo>
                      <a:pt x="7005" y="0"/>
                    </a:moveTo>
                    <a:lnTo>
                      <a:pt x="7005" y="0"/>
                    </a:lnTo>
                    <a:cubicBezTo>
                      <a:pt x="4403" y="67"/>
                      <a:pt x="2402" y="1368"/>
                      <a:pt x="667" y="3169"/>
                    </a:cubicBezTo>
                    <a:cubicBezTo>
                      <a:pt x="567" y="3970"/>
                      <a:pt x="467" y="4770"/>
                      <a:pt x="400" y="5537"/>
                    </a:cubicBezTo>
                    <a:cubicBezTo>
                      <a:pt x="234" y="6938"/>
                      <a:pt x="134" y="8306"/>
                      <a:pt x="0" y="9707"/>
                    </a:cubicBezTo>
                    <a:cubicBezTo>
                      <a:pt x="1134" y="7606"/>
                      <a:pt x="2869" y="5637"/>
                      <a:pt x="4970" y="5004"/>
                    </a:cubicBezTo>
                    <a:cubicBezTo>
                      <a:pt x="5104" y="4136"/>
                      <a:pt x="5371" y="3302"/>
                      <a:pt x="5704" y="2569"/>
                    </a:cubicBezTo>
                    <a:cubicBezTo>
                      <a:pt x="6038" y="1735"/>
                      <a:pt x="6471" y="801"/>
                      <a:pt x="70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11" name="Google Shape;15711;p43"/>
              <p:cNvSpPr/>
              <p:nvPr/>
            </p:nvSpPr>
            <p:spPr>
              <a:xfrm>
                <a:off x="8033971" y="4062144"/>
                <a:ext cx="447821" cy="228110"/>
              </a:xfrm>
              <a:custGeom>
                <a:rect b="b" l="l" r="r" t="t"/>
                <a:pathLst>
                  <a:path extrusionOk="0" h="7171" w="14078">
                    <a:moveTo>
                      <a:pt x="14077" y="0"/>
                    </a:moveTo>
                    <a:lnTo>
                      <a:pt x="14077" y="0"/>
                    </a:lnTo>
                    <a:cubicBezTo>
                      <a:pt x="13477" y="734"/>
                      <a:pt x="12809" y="1401"/>
                      <a:pt x="12076" y="2002"/>
                    </a:cubicBezTo>
                    <a:cubicBezTo>
                      <a:pt x="10702" y="3116"/>
                      <a:pt x="8463" y="4432"/>
                      <a:pt x="6438" y="4432"/>
                    </a:cubicBezTo>
                    <a:cubicBezTo>
                      <a:pt x="5856" y="4432"/>
                      <a:pt x="5291" y="4323"/>
                      <a:pt x="4770" y="4070"/>
                    </a:cubicBezTo>
                    <a:cubicBezTo>
                      <a:pt x="3703" y="3570"/>
                      <a:pt x="3169" y="2636"/>
                      <a:pt x="2869" y="1568"/>
                    </a:cubicBezTo>
                    <a:cubicBezTo>
                      <a:pt x="1735" y="1535"/>
                      <a:pt x="701" y="1101"/>
                      <a:pt x="0" y="167"/>
                    </a:cubicBezTo>
                    <a:cubicBezTo>
                      <a:pt x="0" y="868"/>
                      <a:pt x="0" y="1601"/>
                      <a:pt x="0" y="2302"/>
                    </a:cubicBezTo>
                    <a:cubicBezTo>
                      <a:pt x="23" y="2296"/>
                      <a:pt x="46" y="2294"/>
                      <a:pt x="69" y="2294"/>
                    </a:cubicBezTo>
                    <a:cubicBezTo>
                      <a:pt x="185" y="2294"/>
                      <a:pt x="301" y="2363"/>
                      <a:pt x="301" y="2502"/>
                    </a:cubicBezTo>
                    <a:cubicBezTo>
                      <a:pt x="267" y="3336"/>
                      <a:pt x="167" y="4203"/>
                      <a:pt x="34" y="5004"/>
                    </a:cubicBezTo>
                    <a:cubicBezTo>
                      <a:pt x="34" y="5171"/>
                      <a:pt x="34" y="5304"/>
                      <a:pt x="34" y="5438"/>
                    </a:cubicBezTo>
                    <a:cubicBezTo>
                      <a:pt x="1436" y="6658"/>
                      <a:pt x="2944" y="7170"/>
                      <a:pt x="4444" y="7170"/>
                    </a:cubicBezTo>
                    <a:cubicBezTo>
                      <a:pt x="8188" y="7170"/>
                      <a:pt x="11876" y="3978"/>
                      <a:pt x="13710" y="667"/>
                    </a:cubicBezTo>
                    <a:cubicBezTo>
                      <a:pt x="13844" y="434"/>
                      <a:pt x="13944" y="200"/>
                      <a:pt x="1407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12" name="Google Shape;15712;p43"/>
              <p:cNvSpPr/>
              <p:nvPr/>
            </p:nvSpPr>
            <p:spPr>
              <a:xfrm>
                <a:off x="6847695" y="3810656"/>
                <a:ext cx="1165105" cy="882091"/>
              </a:xfrm>
              <a:custGeom>
                <a:rect b="b" l="l" r="r" t="t"/>
                <a:pathLst>
                  <a:path extrusionOk="0" h="27730" w="36627">
                    <a:moveTo>
                      <a:pt x="2095" y="19608"/>
                    </a:moveTo>
                    <a:cubicBezTo>
                      <a:pt x="2152" y="19608"/>
                      <a:pt x="2202" y="19691"/>
                      <a:pt x="2202" y="19748"/>
                    </a:cubicBezTo>
                    <a:cubicBezTo>
                      <a:pt x="2202" y="19915"/>
                      <a:pt x="2102" y="20082"/>
                      <a:pt x="2135" y="20249"/>
                    </a:cubicBezTo>
                    <a:cubicBezTo>
                      <a:pt x="2168" y="20415"/>
                      <a:pt x="2235" y="20582"/>
                      <a:pt x="2402" y="20649"/>
                    </a:cubicBezTo>
                    <a:cubicBezTo>
                      <a:pt x="2446" y="20663"/>
                      <a:pt x="2489" y="20670"/>
                      <a:pt x="2533" y="20670"/>
                    </a:cubicBezTo>
                    <a:cubicBezTo>
                      <a:pt x="2686" y="20670"/>
                      <a:pt x="2831" y="20586"/>
                      <a:pt x="2935" y="20482"/>
                    </a:cubicBezTo>
                    <a:cubicBezTo>
                      <a:pt x="3002" y="20382"/>
                      <a:pt x="3069" y="20282"/>
                      <a:pt x="3069" y="20182"/>
                    </a:cubicBezTo>
                    <a:cubicBezTo>
                      <a:pt x="3069" y="20048"/>
                      <a:pt x="2969" y="19915"/>
                      <a:pt x="2935" y="19815"/>
                    </a:cubicBezTo>
                    <a:cubicBezTo>
                      <a:pt x="2913" y="19726"/>
                      <a:pt x="2965" y="19681"/>
                      <a:pt x="3022" y="19681"/>
                    </a:cubicBezTo>
                    <a:cubicBezTo>
                      <a:pt x="3050" y="19681"/>
                      <a:pt x="3080" y="19693"/>
                      <a:pt x="3102" y="19715"/>
                    </a:cubicBezTo>
                    <a:cubicBezTo>
                      <a:pt x="3269" y="19848"/>
                      <a:pt x="3369" y="19982"/>
                      <a:pt x="3402" y="20182"/>
                    </a:cubicBezTo>
                    <a:cubicBezTo>
                      <a:pt x="3436" y="20382"/>
                      <a:pt x="3369" y="20549"/>
                      <a:pt x="3269" y="20716"/>
                    </a:cubicBezTo>
                    <a:cubicBezTo>
                      <a:pt x="3104" y="20963"/>
                      <a:pt x="2804" y="21142"/>
                      <a:pt x="2498" y="21142"/>
                    </a:cubicBezTo>
                    <a:cubicBezTo>
                      <a:pt x="2433" y="21142"/>
                      <a:pt x="2367" y="21134"/>
                      <a:pt x="2302" y="21116"/>
                    </a:cubicBezTo>
                    <a:cubicBezTo>
                      <a:pt x="1968" y="21016"/>
                      <a:pt x="1735" y="20716"/>
                      <a:pt x="1701" y="20382"/>
                    </a:cubicBezTo>
                    <a:cubicBezTo>
                      <a:pt x="1635" y="20082"/>
                      <a:pt x="1701" y="19648"/>
                      <a:pt x="2068" y="19615"/>
                    </a:cubicBezTo>
                    <a:cubicBezTo>
                      <a:pt x="2077" y="19610"/>
                      <a:pt x="2086" y="19608"/>
                      <a:pt x="2095" y="19608"/>
                    </a:cubicBezTo>
                    <a:close/>
                    <a:moveTo>
                      <a:pt x="1434" y="1"/>
                    </a:moveTo>
                    <a:cubicBezTo>
                      <a:pt x="1168" y="6972"/>
                      <a:pt x="634" y="13944"/>
                      <a:pt x="0" y="20882"/>
                    </a:cubicBezTo>
                    <a:cubicBezTo>
                      <a:pt x="0" y="20882"/>
                      <a:pt x="0" y="20916"/>
                      <a:pt x="0" y="20916"/>
                    </a:cubicBezTo>
                    <a:cubicBezTo>
                      <a:pt x="3239" y="26828"/>
                      <a:pt x="10599" y="27730"/>
                      <a:pt x="16854" y="27730"/>
                    </a:cubicBezTo>
                    <a:cubicBezTo>
                      <a:pt x="17233" y="27730"/>
                      <a:pt x="17609" y="27726"/>
                      <a:pt x="17980" y="27721"/>
                    </a:cubicBezTo>
                    <a:cubicBezTo>
                      <a:pt x="21282" y="27687"/>
                      <a:pt x="24584" y="27420"/>
                      <a:pt x="27853" y="27053"/>
                    </a:cubicBezTo>
                    <a:cubicBezTo>
                      <a:pt x="31456" y="26653"/>
                      <a:pt x="36526" y="25686"/>
                      <a:pt x="36426" y="21016"/>
                    </a:cubicBezTo>
                    <a:cubicBezTo>
                      <a:pt x="36426" y="20849"/>
                      <a:pt x="36493" y="20716"/>
                      <a:pt x="36626" y="20615"/>
                    </a:cubicBezTo>
                    <a:cubicBezTo>
                      <a:pt x="36559" y="19148"/>
                      <a:pt x="36526" y="17647"/>
                      <a:pt x="36459" y="16146"/>
                    </a:cubicBezTo>
                    <a:cubicBezTo>
                      <a:pt x="35659" y="18314"/>
                      <a:pt x="34458" y="20482"/>
                      <a:pt x="32623" y="21916"/>
                    </a:cubicBezTo>
                    <a:cubicBezTo>
                      <a:pt x="30589" y="23518"/>
                      <a:pt x="28053" y="24418"/>
                      <a:pt x="25552" y="24919"/>
                    </a:cubicBezTo>
                    <a:cubicBezTo>
                      <a:pt x="23357" y="25341"/>
                      <a:pt x="21162" y="25502"/>
                      <a:pt x="18947" y="25502"/>
                    </a:cubicBezTo>
                    <a:cubicBezTo>
                      <a:pt x="18536" y="25502"/>
                      <a:pt x="18125" y="25496"/>
                      <a:pt x="17713" y="25486"/>
                    </a:cubicBezTo>
                    <a:cubicBezTo>
                      <a:pt x="15311" y="25452"/>
                      <a:pt x="12843" y="25452"/>
                      <a:pt x="10441" y="24885"/>
                    </a:cubicBezTo>
                    <a:cubicBezTo>
                      <a:pt x="10241" y="24852"/>
                      <a:pt x="10041" y="24785"/>
                      <a:pt x="9840" y="24752"/>
                    </a:cubicBezTo>
                    <a:cubicBezTo>
                      <a:pt x="9651" y="24811"/>
                      <a:pt x="9428" y="24832"/>
                      <a:pt x="9203" y="24832"/>
                    </a:cubicBezTo>
                    <a:cubicBezTo>
                      <a:pt x="8793" y="24832"/>
                      <a:pt x="8376" y="24761"/>
                      <a:pt x="8139" y="24718"/>
                    </a:cubicBezTo>
                    <a:cubicBezTo>
                      <a:pt x="6805" y="24585"/>
                      <a:pt x="5437" y="24151"/>
                      <a:pt x="4336" y="23351"/>
                    </a:cubicBezTo>
                    <a:cubicBezTo>
                      <a:pt x="4135" y="23207"/>
                      <a:pt x="4256" y="22964"/>
                      <a:pt x="4443" y="22964"/>
                    </a:cubicBezTo>
                    <a:cubicBezTo>
                      <a:pt x="4473" y="22964"/>
                      <a:pt x="4504" y="22970"/>
                      <a:pt x="4537" y="22984"/>
                    </a:cubicBezTo>
                    <a:cubicBezTo>
                      <a:pt x="5504" y="23451"/>
                      <a:pt x="6405" y="23851"/>
                      <a:pt x="7439" y="24051"/>
                    </a:cubicBezTo>
                    <a:cubicBezTo>
                      <a:pt x="7672" y="24118"/>
                      <a:pt x="7906" y="24151"/>
                      <a:pt x="8173" y="24185"/>
                    </a:cubicBezTo>
                    <a:cubicBezTo>
                      <a:pt x="7305" y="23818"/>
                      <a:pt x="6471" y="23351"/>
                      <a:pt x="5771" y="22750"/>
                    </a:cubicBezTo>
                    <a:cubicBezTo>
                      <a:pt x="5137" y="22550"/>
                      <a:pt x="4537" y="22317"/>
                      <a:pt x="3970" y="21950"/>
                    </a:cubicBezTo>
                    <a:cubicBezTo>
                      <a:pt x="3869" y="21916"/>
                      <a:pt x="3903" y="21750"/>
                      <a:pt x="4036" y="21750"/>
                    </a:cubicBezTo>
                    <a:cubicBezTo>
                      <a:pt x="4303" y="21750"/>
                      <a:pt x="4603" y="21783"/>
                      <a:pt x="4870" y="21850"/>
                    </a:cubicBezTo>
                    <a:cubicBezTo>
                      <a:pt x="4870" y="21783"/>
                      <a:pt x="4803" y="21750"/>
                      <a:pt x="4803" y="21716"/>
                    </a:cubicBezTo>
                    <a:cubicBezTo>
                      <a:pt x="3136" y="19515"/>
                      <a:pt x="2602" y="16779"/>
                      <a:pt x="2402" y="14077"/>
                    </a:cubicBezTo>
                    <a:cubicBezTo>
                      <a:pt x="2202" y="11476"/>
                      <a:pt x="2268" y="8874"/>
                      <a:pt x="2202" y="6272"/>
                    </a:cubicBezTo>
                    <a:cubicBezTo>
                      <a:pt x="2168" y="4204"/>
                      <a:pt x="2102" y="1969"/>
                      <a:pt x="143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13" name="Google Shape;15713;p43"/>
              <p:cNvSpPr/>
              <p:nvPr/>
            </p:nvSpPr>
            <p:spPr>
              <a:xfrm>
                <a:off x="7075802" y="4548101"/>
                <a:ext cx="72209" cy="30824"/>
              </a:xfrm>
              <a:custGeom>
                <a:rect b="b" l="l" r="r" t="t"/>
                <a:pathLst>
                  <a:path extrusionOk="0" h="969" w="2270">
                    <a:moveTo>
                      <a:pt x="1" y="1"/>
                    </a:moveTo>
                    <a:lnTo>
                      <a:pt x="1" y="1"/>
                    </a:lnTo>
                    <a:cubicBezTo>
                      <a:pt x="701" y="401"/>
                      <a:pt x="1435" y="735"/>
                      <a:pt x="2236" y="968"/>
                    </a:cubicBezTo>
                    <a:cubicBezTo>
                      <a:pt x="2269" y="935"/>
                      <a:pt x="2136" y="868"/>
                      <a:pt x="1869" y="735"/>
                    </a:cubicBezTo>
                    <a:cubicBezTo>
                      <a:pt x="1302" y="401"/>
                      <a:pt x="635" y="201"/>
                      <a:pt x="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14" name="Google Shape;15714;p43"/>
              <p:cNvSpPr/>
              <p:nvPr/>
            </p:nvSpPr>
            <p:spPr>
              <a:xfrm>
                <a:off x="6931514" y="2900261"/>
                <a:ext cx="439328" cy="1554523"/>
              </a:xfrm>
              <a:custGeom>
                <a:rect b="b" l="l" r="r" t="t"/>
                <a:pathLst>
                  <a:path extrusionOk="0" h="48869" w="13811">
                    <a:moveTo>
                      <a:pt x="4120" y="26836"/>
                    </a:moveTo>
                    <a:cubicBezTo>
                      <a:pt x="4195" y="26836"/>
                      <a:pt x="4270" y="26886"/>
                      <a:pt x="4270" y="26986"/>
                    </a:cubicBezTo>
                    <a:cubicBezTo>
                      <a:pt x="4303" y="27120"/>
                      <a:pt x="4303" y="27220"/>
                      <a:pt x="4270" y="27320"/>
                    </a:cubicBezTo>
                    <a:cubicBezTo>
                      <a:pt x="4253" y="27403"/>
                      <a:pt x="4187" y="27445"/>
                      <a:pt x="4120" y="27445"/>
                    </a:cubicBezTo>
                    <a:cubicBezTo>
                      <a:pt x="4053" y="27445"/>
                      <a:pt x="3986" y="27403"/>
                      <a:pt x="3970" y="27320"/>
                    </a:cubicBezTo>
                    <a:cubicBezTo>
                      <a:pt x="3936" y="27220"/>
                      <a:pt x="3936" y="27120"/>
                      <a:pt x="3970" y="26986"/>
                    </a:cubicBezTo>
                    <a:cubicBezTo>
                      <a:pt x="3970" y="26886"/>
                      <a:pt x="4045" y="26836"/>
                      <a:pt x="4120" y="26836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134" y="7339"/>
                      <a:pt x="1001" y="15044"/>
                      <a:pt x="1201" y="22450"/>
                    </a:cubicBezTo>
                    <a:cubicBezTo>
                      <a:pt x="1401" y="30122"/>
                      <a:pt x="1768" y="37927"/>
                      <a:pt x="1201" y="45600"/>
                    </a:cubicBezTo>
                    <a:cubicBezTo>
                      <a:pt x="4570" y="48101"/>
                      <a:pt x="9474" y="48702"/>
                      <a:pt x="13810" y="48869"/>
                    </a:cubicBezTo>
                    <a:cubicBezTo>
                      <a:pt x="11609" y="48301"/>
                      <a:pt x="9574" y="47201"/>
                      <a:pt x="7973" y="45566"/>
                    </a:cubicBezTo>
                    <a:cubicBezTo>
                      <a:pt x="5204" y="42664"/>
                      <a:pt x="4337" y="38795"/>
                      <a:pt x="4237" y="34892"/>
                    </a:cubicBezTo>
                    <a:cubicBezTo>
                      <a:pt x="4137" y="29888"/>
                      <a:pt x="4637" y="24885"/>
                      <a:pt x="4503" y="19881"/>
                    </a:cubicBezTo>
                    <a:cubicBezTo>
                      <a:pt x="4503" y="19581"/>
                      <a:pt x="4503" y="19281"/>
                      <a:pt x="4503" y="18980"/>
                    </a:cubicBezTo>
                    <a:cubicBezTo>
                      <a:pt x="4470" y="20982"/>
                      <a:pt x="4403" y="22950"/>
                      <a:pt x="4270" y="24918"/>
                    </a:cubicBezTo>
                    <a:cubicBezTo>
                      <a:pt x="4270" y="25035"/>
                      <a:pt x="4178" y="25093"/>
                      <a:pt x="4086" y="25093"/>
                    </a:cubicBezTo>
                    <a:cubicBezTo>
                      <a:pt x="3995" y="25093"/>
                      <a:pt x="3903" y="25035"/>
                      <a:pt x="3903" y="24918"/>
                    </a:cubicBezTo>
                    <a:cubicBezTo>
                      <a:pt x="3903" y="20815"/>
                      <a:pt x="4036" y="16679"/>
                      <a:pt x="3803" y="12543"/>
                    </a:cubicBezTo>
                    <a:cubicBezTo>
                      <a:pt x="3569" y="8506"/>
                      <a:pt x="3136" y="4437"/>
                      <a:pt x="2802" y="400"/>
                    </a:cubicBezTo>
                    <a:cubicBezTo>
                      <a:pt x="1868" y="267"/>
                      <a:pt x="934" y="134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15" name="Google Shape;15715;p43"/>
              <p:cNvSpPr/>
              <p:nvPr/>
            </p:nvSpPr>
            <p:spPr>
              <a:xfrm>
                <a:off x="7711390" y="2978163"/>
                <a:ext cx="187838" cy="1363949"/>
              </a:xfrm>
              <a:custGeom>
                <a:rect b="b" l="l" r="r" t="t"/>
                <a:pathLst>
                  <a:path extrusionOk="0" h="42878" w="5905">
                    <a:moveTo>
                      <a:pt x="3666" y="0"/>
                    </a:moveTo>
                    <a:cubicBezTo>
                      <a:pt x="3525" y="0"/>
                      <a:pt x="3408" y="91"/>
                      <a:pt x="3336" y="320"/>
                    </a:cubicBezTo>
                    <a:cubicBezTo>
                      <a:pt x="3103" y="1154"/>
                      <a:pt x="3170" y="2054"/>
                      <a:pt x="3203" y="2888"/>
                    </a:cubicBezTo>
                    <a:cubicBezTo>
                      <a:pt x="3203" y="3689"/>
                      <a:pt x="3203" y="4490"/>
                      <a:pt x="3203" y="5257"/>
                    </a:cubicBezTo>
                    <a:cubicBezTo>
                      <a:pt x="3270" y="5924"/>
                      <a:pt x="3336" y="6591"/>
                      <a:pt x="3370" y="7292"/>
                    </a:cubicBezTo>
                    <a:cubicBezTo>
                      <a:pt x="3603" y="7358"/>
                      <a:pt x="3803" y="7625"/>
                      <a:pt x="3837" y="7825"/>
                    </a:cubicBezTo>
                    <a:cubicBezTo>
                      <a:pt x="3937" y="8159"/>
                      <a:pt x="3737" y="8492"/>
                      <a:pt x="3437" y="8626"/>
                    </a:cubicBezTo>
                    <a:cubicBezTo>
                      <a:pt x="3437" y="8926"/>
                      <a:pt x="3437" y="9226"/>
                      <a:pt x="3437" y="9560"/>
                    </a:cubicBezTo>
                    <a:cubicBezTo>
                      <a:pt x="3336" y="12929"/>
                      <a:pt x="2869" y="16265"/>
                      <a:pt x="2469" y="19634"/>
                    </a:cubicBezTo>
                    <a:cubicBezTo>
                      <a:pt x="2069" y="23203"/>
                      <a:pt x="1935" y="26772"/>
                      <a:pt x="1602" y="30341"/>
                    </a:cubicBezTo>
                    <a:cubicBezTo>
                      <a:pt x="1468" y="31876"/>
                      <a:pt x="1335" y="33410"/>
                      <a:pt x="1001" y="34911"/>
                    </a:cubicBezTo>
                    <a:cubicBezTo>
                      <a:pt x="668" y="36346"/>
                      <a:pt x="268" y="37847"/>
                      <a:pt x="134" y="39348"/>
                    </a:cubicBezTo>
                    <a:cubicBezTo>
                      <a:pt x="67" y="40148"/>
                      <a:pt x="1" y="41016"/>
                      <a:pt x="301" y="41783"/>
                    </a:cubicBezTo>
                    <a:cubicBezTo>
                      <a:pt x="563" y="42416"/>
                      <a:pt x="1025" y="42878"/>
                      <a:pt x="1557" y="42878"/>
                    </a:cubicBezTo>
                    <a:cubicBezTo>
                      <a:pt x="1837" y="42878"/>
                      <a:pt x="2136" y="42749"/>
                      <a:pt x="2436" y="42450"/>
                    </a:cubicBezTo>
                    <a:cubicBezTo>
                      <a:pt x="3437" y="41449"/>
                      <a:pt x="3904" y="40115"/>
                      <a:pt x="4137" y="38747"/>
                    </a:cubicBezTo>
                    <a:cubicBezTo>
                      <a:pt x="4704" y="35578"/>
                      <a:pt x="4971" y="32309"/>
                      <a:pt x="5204" y="29107"/>
                    </a:cubicBezTo>
                    <a:cubicBezTo>
                      <a:pt x="5705" y="21869"/>
                      <a:pt x="5905" y="14697"/>
                      <a:pt x="5505" y="7458"/>
                    </a:cubicBezTo>
                    <a:cubicBezTo>
                      <a:pt x="5438" y="5991"/>
                      <a:pt x="5371" y="4523"/>
                      <a:pt x="5271" y="3089"/>
                    </a:cubicBezTo>
                    <a:cubicBezTo>
                      <a:pt x="5204" y="2455"/>
                      <a:pt x="5171" y="1788"/>
                      <a:pt x="4938" y="1221"/>
                    </a:cubicBezTo>
                    <a:cubicBezTo>
                      <a:pt x="4810" y="940"/>
                      <a:pt x="4120" y="0"/>
                      <a:pt x="366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16" name="Google Shape;15716;p43"/>
              <p:cNvSpPr/>
              <p:nvPr/>
            </p:nvSpPr>
            <p:spPr>
              <a:xfrm>
                <a:off x="6660941" y="2138131"/>
                <a:ext cx="1607582" cy="651023"/>
              </a:xfrm>
              <a:custGeom>
                <a:rect b="b" l="l" r="r" t="t"/>
                <a:pathLst>
                  <a:path extrusionOk="0" h="20466" w="50537">
                    <a:moveTo>
                      <a:pt x="29931" y="1210"/>
                    </a:moveTo>
                    <a:cubicBezTo>
                      <a:pt x="30087" y="1210"/>
                      <a:pt x="30243" y="1251"/>
                      <a:pt x="30389" y="1343"/>
                    </a:cubicBezTo>
                    <a:cubicBezTo>
                      <a:pt x="30522" y="1410"/>
                      <a:pt x="30489" y="1643"/>
                      <a:pt x="30322" y="1643"/>
                    </a:cubicBezTo>
                    <a:cubicBezTo>
                      <a:pt x="30259" y="1634"/>
                      <a:pt x="30197" y="1629"/>
                      <a:pt x="30135" y="1629"/>
                    </a:cubicBezTo>
                    <a:cubicBezTo>
                      <a:pt x="29769" y="1629"/>
                      <a:pt x="29430" y="1796"/>
                      <a:pt x="29288" y="2110"/>
                    </a:cubicBezTo>
                    <a:cubicBezTo>
                      <a:pt x="29483" y="2159"/>
                      <a:pt x="29678" y="2190"/>
                      <a:pt x="29861" y="2190"/>
                    </a:cubicBezTo>
                    <a:cubicBezTo>
                      <a:pt x="29927" y="2190"/>
                      <a:pt x="29992" y="2186"/>
                      <a:pt x="30055" y="2177"/>
                    </a:cubicBezTo>
                    <a:cubicBezTo>
                      <a:pt x="30322" y="2144"/>
                      <a:pt x="30555" y="1977"/>
                      <a:pt x="30789" y="1977"/>
                    </a:cubicBezTo>
                    <a:cubicBezTo>
                      <a:pt x="30922" y="1977"/>
                      <a:pt x="30956" y="2077"/>
                      <a:pt x="30922" y="2177"/>
                    </a:cubicBezTo>
                    <a:cubicBezTo>
                      <a:pt x="30755" y="2511"/>
                      <a:pt x="30322" y="2611"/>
                      <a:pt x="30022" y="2644"/>
                    </a:cubicBezTo>
                    <a:cubicBezTo>
                      <a:pt x="29955" y="2650"/>
                      <a:pt x="29889" y="2652"/>
                      <a:pt x="29824" y="2652"/>
                    </a:cubicBezTo>
                    <a:cubicBezTo>
                      <a:pt x="29500" y="2652"/>
                      <a:pt x="29199" y="2583"/>
                      <a:pt x="28921" y="2444"/>
                    </a:cubicBezTo>
                    <a:cubicBezTo>
                      <a:pt x="28821" y="2410"/>
                      <a:pt x="28787" y="2277"/>
                      <a:pt x="28787" y="2210"/>
                    </a:cubicBezTo>
                    <a:cubicBezTo>
                      <a:pt x="28890" y="1671"/>
                      <a:pt x="29409" y="1210"/>
                      <a:pt x="29931" y="1210"/>
                    </a:cubicBezTo>
                    <a:close/>
                    <a:moveTo>
                      <a:pt x="18617" y="1608"/>
                    </a:moveTo>
                    <a:cubicBezTo>
                      <a:pt x="18853" y="1608"/>
                      <a:pt x="18903" y="1913"/>
                      <a:pt x="18680" y="1977"/>
                    </a:cubicBezTo>
                    <a:cubicBezTo>
                      <a:pt x="18280" y="2144"/>
                      <a:pt x="17913" y="2377"/>
                      <a:pt x="17579" y="2644"/>
                    </a:cubicBezTo>
                    <a:cubicBezTo>
                      <a:pt x="17413" y="2777"/>
                      <a:pt x="17212" y="2978"/>
                      <a:pt x="17146" y="3144"/>
                    </a:cubicBezTo>
                    <a:cubicBezTo>
                      <a:pt x="17049" y="3376"/>
                      <a:pt x="17131" y="3440"/>
                      <a:pt x="17256" y="3440"/>
                    </a:cubicBezTo>
                    <a:cubicBezTo>
                      <a:pt x="17348" y="3440"/>
                      <a:pt x="17462" y="3406"/>
                      <a:pt x="17546" y="3378"/>
                    </a:cubicBezTo>
                    <a:cubicBezTo>
                      <a:pt x="17946" y="3278"/>
                      <a:pt x="18280" y="3078"/>
                      <a:pt x="18547" y="2811"/>
                    </a:cubicBezTo>
                    <a:cubicBezTo>
                      <a:pt x="18780" y="2577"/>
                      <a:pt x="18880" y="2277"/>
                      <a:pt x="19147" y="2077"/>
                    </a:cubicBezTo>
                    <a:cubicBezTo>
                      <a:pt x="19167" y="2057"/>
                      <a:pt x="19189" y="2049"/>
                      <a:pt x="19211" y="2049"/>
                    </a:cubicBezTo>
                    <a:cubicBezTo>
                      <a:pt x="19264" y="2049"/>
                      <a:pt x="19314" y="2096"/>
                      <a:pt x="19314" y="2144"/>
                    </a:cubicBezTo>
                    <a:cubicBezTo>
                      <a:pt x="19487" y="3006"/>
                      <a:pt x="18196" y="3919"/>
                      <a:pt x="17281" y="3919"/>
                    </a:cubicBezTo>
                    <a:cubicBezTo>
                      <a:pt x="17135" y="3919"/>
                      <a:pt x="16998" y="3895"/>
                      <a:pt x="16879" y="3845"/>
                    </a:cubicBezTo>
                    <a:cubicBezTo>
                      <a:pt x="16245" y="3578"/>
                      <a:pt x="16512" y="2944"/>
                      <a:pt x="16846" y="2577"/>
                    </a:cubicBezTo>
                    <a:cubicBezTo>
                      <a:pt x="17313" y="2044"/>
                      <a:pt x="17913" y="1743"/>
                      <a:pt x="18580" y="1610"/>
                    </a:cubicBezTo>
                    <a:cubicBezTo>
                      <a:pt x="18593" y="1608"/>
                      <a:pt x="18605" y="1608"/>
                      <a:pt x="18617" y="1608"/>
                    </a:cubicBezTo>
                    <a:close/>
                    <a:moveTo>
                      <a:pt x="10804" y="1765"/>
                    </a:moveTo>
                    <a:cubicBezTo>
                      <a:pt x="10958" y="1765"/>
                      <a:pt x="11117" y="1960"/>
                      <a:pt x="10941" y="2077"/>
                    </a:cubicBezTo>
                    <a:cubicBezTo>
                      <a:pt x="10641" y="2344"/>
                      <a:pt x="10341" y="2611"/>
                      <a:pt x="10074" y="2944"/>
                    </a:cubicBezTo>
                    <a:cubicBezTo>
                      <a:pt x="9841" y="3244"/>
                      <a:pt x="9674" y="3611"/>
                      <a:pt x="9440" y="3912"/>
                    </a:cubicBezTo>
                    <a:cubicBezTo>
                      <a:pt x="9397" y="3955"/>
                      <a:pt x="9344" y="3973"/>
                      <a:pt x="9291" y="3973"/>
                    </a:cubicBezTo>
                    <a:cubicBezTo>
                      <a:pt x="9180" y="3973"/>
                      <a:pt x="9073" y="3891"/>
                      <a:pt x="9073" y="3778"/>
                    </a:cubicBezTo>
                    <a:cubicBezTo>
                      <a:pt x="9107" y="2911"/>
                      <a:pt x="10007" y="2110"/>
                      <a:pt x="10741" y="1777"/>
                    </a:cubicBezTo>
                    <a:cubicBezTo>
                      <a:pt x="10761" y="1769"/>
                      <a:pt x="10782" y="1765"/>
                      <a:pt x="10804" y="1765"/>
                    </a:cubicBezTo>
                    <a:close/>
                    <a:moveTo>
                      <a:pt x="15469" y="4961"/>
                    </a:moveTo>
                    <a:cubicBezTo>
                      <a:pt x="16238" y="4961"/>
                      <a:pt x="16767" y="5868"/>
                      <a:pt x="16212" y="6547"/>
                    </a:cubicBezTo>
                    <a:cubicBezTo>
                      <a:pt x="16008" y="6773"/>
                      <a:pt x="15727" y="6908"/>
                      <a:pt x="15442" y="6908"/>
                    </a:cubicBezTo>
                    <a:cubicBezTo>
                      <a:pt x="15308" y="6908"/>
                      <a:pt x="15173" y="6878"/>
                      <a:pt x="15044" y="6814"/>
                    </a:cubicBezTo>
                    <a:cubicBezTo>
                      <a:pt x="14677" y="6647"/>
                      <a:pt x="14377" y="6213"/>
                      <a:pt x="14511" y="5780"/>
                    </a:cubicBezTo>
                    <a:cubicBezTo>
                      <a:pt x="14527" y="5713"/>
                      <a:pt x="14586" y="5679"/>
                      <a:pt x="14648" y="5679"/>
                    </a:cubicBezTo>
                    <a:cubicBezTo>
                      <a:pt x="14711" y="5679"/>
                      <a:pt x="14777" y="5713"/>
                      <a:pt x="14811" y="5780"/>
                    </a:cubicBezTo>
                    <a:cubicBezTo>
                      <a:pt x="14844" y="6046"/>
                      <a:pt x="14911" y="6280"/>
                      <a:pt x="15178" y="6447"/>
                    </a:cubicBezTo>
                    <a:cubicBezTo>
                      <a:pt x="15261" y="6489"/>
                      <a:pt x="15345" y="6507"/>
                      <a:pt x="15427" y="6507"/>
                    </a:cubicBezTo>
                    <a:cubicBezTo>
                      <a:pt x="15605" y="6507"/>
                      <a:pt x="15774" y="6417"/>
                      <a:pt x="15912" y="6280"/>
                    </a:cubicBezTo>
                    <a:cubicBezTo>
                      <a:pt x="16301" y="5825"/>
                      <a:pt x="15869" y="5244"/>
                      <a:pt x="15354" y="5244"/>
                    </a:cubicBezTo>
                    <a:cubicBezTo>
                      <a:pt x="15340" y="5244"/>
                      <a:pt x="15325" y="5245"/>
                      <a:pt x="15311" y="5246"/>
                    </a:cubicBezTo>
                    <a:cubicBezTo>
                      <a:pt x="15144" y="5246"/>
                      <a:pt x="15111" y="5012"/>
                      <a:pt x="15278" y="4979"/>
                    </a:cubicBezTo>
                    <a:cubicBezTo>
                      <a:pt x="15343" y="4966"/>
                      <a:pt x="15406" y="4961"/>
                      <a:pt x="15469" y="4961"/>
                    </a:cubicBezTo>
                    <a:close/>
                    <a:moveTo>
                      <a:pt x="3402" y="8285"/>
                    </a:moveTo>
                    <a:cubicBezTo>
                      <a:pt x="3558" y="8285"/>
                      <a:pt x="3730" y="8450"/>
                      <a:pt x="3636" y="8615"/>
                    </a:cubicBezTo>
                    <a:cubicBezTo>
                      <a:pt x="3469" y="8948"/>
                      <a:pt x="3336" y="9315"/>
                      <a:pt x="3136" y="9616"/>
                    </a:cubicBezTo>
                    <a:cubicBezTo>
                      <a:pt x="3090" y="9673"/>
                      <a:pt x="3025" y="9698"/>
                      <a:pt x="2962" y="9698"/>
                    </a:cubicBezTo>
                    <a:cubicBezTo>
                      <a:pt x="2840" y="9698"/>
                      <a:pt x="2725" y="9603"/>
                      <a:pt x="2769" y="9449"/>
                    </a:cubicBezTo>
                    <a:cubicBezTo>
                      <a:pt x="2869" y="9082"/>
                      <a:pt x="3069" y="8748"/>
                      <a:pt x="3236" y="8381"/>
                    </a:cubicBezTo>
                    <a:cubicBezTo>
                      <a:pt x="3275" y="8313"/>
                      <a:pt x="3337" y="8285"/>
                      <a:pt x="3402" y="8285"/>
                    </a:cubicBezTo>
                    <a:close/>
                    <a:moveTo>
                      <a:pt x="31772" y="14738"/>
                    </a:moveTo>
                    <a:cubicBezTo>
                      <a:pt x="31870" y="14738"/>
                      <a:pt x="31971" y="14808"/>
                      <a:pt x="31990" y="14919"/>
                    </a:cubicBezTo>
                    <a:cubicBezTo>
                      <a:pt x="32056" y="15386"/>
                      <a:pt x="32023" y="15887"/>
                      <a:pt x="32123" y="16354"/>
                    </a:cubicBezTo>
                    <a:cubicBezTo>
                      <a:pt x="32156" y="16554"/>
                      <a:pt x="32190" y="16821"/>
                      <a:pt x="32290" y="17021"/>
                    </a:cubicBezTo>
                    <a:cubicBezTo>
                      <a:pt x="32290" y="17072"/>
                      <a:pt x="32463" y="17410"/>
                      <a:pt x="32590" y="17410"/>
                    </a:cubicBezTo>
                    <a:cubicBezTo>
                      <a:pt x="32630" y="17410"/>
                      <a:pt x="32666" y="17376"/>
                      <a:pt x="32690" y="17288"/>
                    </a:cubicBezTo>
                    <a:cubicBezTo>
                      <a:pt x="32623" y="17121"/>
                      <a:pt x="32557" y="16921"/>
                      <a:pt x="32490" y="16721"/>
                    </a:cubicBezTo>
                    <a:cubicBezTo>
                      <a:pt x="32469" y="16679"/>
                      <a:pt x="32513" y="16651"/>
                      <a:pt x="32556" y="16651"/>
                    </a:cubicBezTo>
                    <a:cubicBezTo>
                      <a:pt x="32583" y="16651"/>
                      <a:pt x="32611" y="16662"/>
                      <a:pt x="32623" y="16687"/>
                    </a:cubicBezTo>
                    <a:cubicBezTo>
                      <a:pt x="32690" y="16887"/>
                      <a:pt x="32757" y="17054"/>
                      <a:pt x="32824" y="17254"/>
                    </a:cubicBezTo>
                    <a:cubicBezTo>
                      <a:pt x="32824" y="17254"/>
                      <a:pt x="32857" y="17254"/>
                      <a:pt x="32857" y="17288"/>
                    </a:cubicBezTo>
                    <a:cubicBezTo>
                      <a:pt x="33007" y="17652"/>
                      <a:pt x="32717" y="17864"/>
                      <a:pt x="32402" y="17864"/>
                    </a:cubicBezTo>
                    <a:cubicBezTo>
                      <a:pt x="32226" y="17864"/>
                      <a:pt x="32042" y="17798"/>
                      <a:pt x="31923" y="17655"/>
                    </a:cubicBezTo>
                    <a:cubicBezTo>
                      <a:pt x="31423" y="16988"/>
                      <a:pt x="31356" y="15653"/>
                      <a:pt x="31589" y="14886"/>
                    </a:cubicBezTo>
                    <a:cubicBezTo>
                      <a:pt x="31619" y="14782"/>
                      <a:pt x="31694" y="14738"/>
                      <a:pt x="31772" y="14738"/>
                    </a:cubicBezTo>
                    <a:close/>
                    <a:moveTo>
                      <a:pt x="30004" y="0"/>
                    </a:moveTo>
                    <a:cubicBezTo>
                      <a:pt x="29877" y="0"/>
                      <a:pt x="29750" y="3"/>
                      <a:pt x="29621" y="9"/>
                    </a:cubicBezTo>
                    <a:cubicBezTo>
                      <a:pt x="27720" y="109"/>
                      <a:pt x="26186" y="1343"/>
                      <a:pt x="24351" y="1476"/>
                    </a:cubicBezTo>
                    <a:cubicBezTo>
                      <a:pt x="24266" y="1483"/>
                      <a:pt x="24181" y="1487"/>
                      <a:pt x="24098" y="1487"/>
                    </a:cubicBezTo>
                    <a:cubicBezTo>
                      <a:pt x="22546" y="1487"/>
                      <a:pt x="21267" y="365"/>
                      <a:pt x="19748" y="176"/>
                    </a:cubicBezTo>
                    <a:cubicBezTo>
                      <a:pt x="19546" y="150"/>
                      <a:pt x="19347" y="138"/>
                      <a:pt x="19151" y="138"/>
                    </a:cubicBezTo>
                    <a:cubicBezTo>
                      <a:pt x="17023" y="138"/>
                      <a:pt x="15308" y="1595"/>
                      <a:pt x="14544" y="3611"/>
                    </a:cubicBezTo>
                    <a:cubicBezTo>
                      <a:pt x="14512" y="3691"/>
                      <a:pt x="14427" y="3733"/>
                      <a:pt x="14350" y="3733"/>
                    </a:cubicBezTo>
                    <a:cubicBezTo>
                      <a:pt x="14267" y="3733"/>
                      <a:pt x="14193" y="3683"/>
                      <a:pt x="14210" y="3578"/>
                    </a:cubicBezTo>
                    <a:cubicBezTo>
                      <a:pt x="14310" y="2844"/>
                      <a:pt x="14577" y="2177"/>
                      <a:pt x="14944" y="1610"/>
                    </a:cubicBezTo>
                    <a:cubicBezTo>
                      <a:pt x="13942" y="977"/>
                      <a:pt x="12950" y="585"/>
                      <a:pt x="11957" y="585"/>
                    </a:cubicBezTo>
                    <a:cubicBezTo>
                      <a:pt x="11065" y="585"/>
                      <a:pt x="10173" y="901"/>
                      <a:pt x="9273" y="1643"/>
                    </a:cubicBezTo>
                    <a:cubicBezTo>
                      <a:pt x="7539" y="3111"/>
                      <a:pt x="7339" y="5112"/>
                      <a:pt x="6572" y="7080"/>
                    </a:cubicBezTo>
                    <a:cubicBezTo>
                      <a:pt x="6536" y="7151"/>
                      <a:pt x="6455" y="7193"/>
                      <a:pt x="6385" y="7193"/>
                    </a:cubicBezTo>
                    <a:cubicBezTo>
                      <a:pt x="6323" y="7193"/>
                      <a:pt x="6271" y="7159"/>
                      <a:pt x="6271" y="7080"/>
                    </a:cubicBezTo>
                    <a:cubicBezTo>
                      <a:pt x="6238" y="6880"/>
                      <a:pt x="6205" y="6680"/>
                      <a:pt x="6205" y="6480"/>
                    </a:cubicBezTo>
                    <a:cubicBezTo>
                      <a:pt x="6171" y="6480"/>
                      <a:pt x="6138" y="6480"/>
                      <a:pt x="6138" y="6447"/>
                    </a:cubicBezTo>
                    <a:cubicBezTo>
                      <a:pt x="5567" y="6237"/>
                      <a:pt x="4977" y="6128"/>
                      <a:pt x="4406" y="6128"/>
                    </a:cubicBezTo>
                    <a:cubicBezTo>
                      <a:pt x="2973" y="6128"/>
                      <a:pt x="1654" y="6813"/>
                      <a:pt x="1034" y="8315"/>
                    </a:cubicBezTo>
                    <a:cubicBezTo>
                      <a:pt x="0" y="10850"/>
                      <a:pt x="1902" y="12851"/>
                      <a:pt x="4370" y="13018"/>
                    </a:cubicBezTo>
                    <a:cubicBezTo>
                      <a:pt x="5704" y="13085"/>
                      <a:pt x="6905" y="13085"/>
                      <a:pt x="8239" y="13318"/>
                    </a:cubicBezTo>
                    <a:cubicBezTo>
                      <a:pt x="9024" y="13430"/>
                      <a:pt x="9735" y="13521"/>
                      <a:pt x="10431" y="13521"/>
                    </a:cubicBezTo>
                    <a:cubicBezTo>
                      <a:pt x="10979" y="13521"/>
                      <a:pt x="11517" y="13465"/>
                      <a:pt x="12075" y="13318"/>
                    </a:cubicBezTo>
                    <a:cubicBezTo>
                      <a:pt x="11575" y="13018"/>
                      <a:pt x="11108" y="12718"/>
                      <a:pt x="10708" y="12351"/>
                    </a:cubicBezTo>
                    <a:cubicBezTo>
                      <a:pt x="10533" y="12205"/>
                      <a:pt x="10664" y="11932"/>
                      <a:pt x="10855" y="11932"/>
                    </a:cubicBezTo>
                    <a:cubicBezTo>
                      <a:pt x="10883" y="11932"/>
                      <a:pt x="10912" y="11938"/>
                      <a:pt x="10941" y="11951"/>
                    </a:cubicBezTo>
                    <a:cubicBezTo>
                      <a:pt x="13343" y="12885"/>
                      <a:pt x="15578" y="13885"/>
                      <a:pt x="18180" y="14119"/>
                    </a:cubicBezTo>
                    <a:cubicBezTo>
                      <a:pt x="18600" y="14160"/>
                      <a:pt x="19011" y="14178"/>
                      <a:pt x="19414" y="14178"/>
                    </a:cubicBezTo>
                    <a:cubicBezTo>
                      <a:pt x="21312" y="14178"/>
                      <a:pt x="23047" y="13770"/>
                      <a:pt x="24918" y="13385"/>
                    </a:cubicBezTo>
                    <a:cubicBezTo>
                      <a:pt x="24284" y="12818"/>
                      <a:pt x="23817" y="12051"/>
                      <a:pt x="23750" y="11183"/>
                    </a:cubicBezTo>
                    <a:cubicBezTo>
                      <a:pt x="23730" y="11101"/>
                      <a:pt x="23798" y="11044"/>
                      <a:pt x="23870" y="11044"/>
                    </a:cubicBezTo>
                    <a:cubicBezTo>
                      <a:pt x="23914" y="11044"/>
                      <a:pt x="23958" y="11066"/>
                      <a:pt x="23984" y="11117"/>
                    </a:cubicBezTo>
                    <a:cubicBezTo>
                      <a:pt x="24451" y="12017"/>
                      <a:pt x="25051" y="12785"/>
                      <a:pt x="25819" y="13252"/>
                    </a:cubicBezTo>
                    <a:cubicBezTo>
                      <a:pt x="25885" y="13252"/>
                      <a:pt x="25952" y="13285"/>
                      <a:pt x="25985" y="13352"/>
                    </a:cubicBezTo>
                    <a:cubicBezTo>
                      <a:pt x="26552" y="13685"/>
                      <a:pt x="27220" y="13852"/>
                      <a:pt x="27987" y="13852"/>
                    </a:cubicBezTo>
                    <a:cubicBezTo>
                      <a:pt x="27153" y="13051"/>
                      <a:pt x="26319" y="12351"/>
                      <a:pt x="26719" y="10750"/>
                    </a:cubicBezTo>
                    <a:cubicBezTo>
                      <a:pt x="26749" y="10661"/>
                      <a:pt x="26831" y="10618"/>
                      <a:pt x="26913" y="10618"/>
                    </a:cubicBezTo>
                    <a:cubicBezTo>
                      <a:pt x="27016" y="10618"/>
                      <a:pt x="27120" y="10686"/>
                      <a:pt x="27120" y="10816"/>
                    </a:cubicBezTo>
                    <a:cubicBezTo>
                      <a:pt x="27053" y="12351"/>
                      <a:pt x="27687" y="12818"/>
                      <a:pt x="28854" y="13618"/>
                    </a:cubicBezTo>
                    <a:cubicBezTo>
                      <a:pt x="29188" y="13885"/>
                      <a:pt x="29421" y="13852"/>
                      <a:pt x="29721" y="14219"/>
                    </a:cubicBezTo>
                    <a:cubicBezTo>
                      <a:pt x="30422" y="15153"/>
                      <a:pt x="30188" y="16621"/>
                      <a:pt x="30655" y="17688"/>
                    </a:cubicBezTo>
                    <a:cubicBezTo>
                      <a:pt x="31360" y="19316"/>
                      <a:pt x="32862" y="20466"/>
                      <a:pt x="34435" y="20466"/>
                    </a:cubicBezTo>
                    <a:cubicBezTo>
                      <a:pt x="35247" y="20466"/>
                      <a:pt x="36077" y="20160"/>
                      <a:pt x="36826" y="19456"/>
                    </a:cubicBezTo>
                    <a:cubicBezTo>
                      <a:pt x="38294" y="18088"/>
                      <a:pt x="38361" y="16120"/>
                      <a:pt x="38594" y="14252"/>
                    </a:cubicBezTo>
                    <a:cubicBezTo>
                      <a:pt x="38614" y="14078"/>
                      <a:pt x="38757" y="13971"/>
                      <a:pt x="38887" y="13971"/>
                    </a:cubicBezTo>
                    <a:cubicBezTo>
                      <a:pt x="38980" y="13971"/>
                      <a:pt x="39067" y="14026"/>
                      <a:pt x="39095" y="14152"/>
                    </a:cubicBezTo>
                    <a:cubicBezTo>
                      <a:pt x="39228" y="14686"/>
                      <a:pt x="39262" y="15220"/>
                      <a:pt x="39228" y="15720"/>
                    </a:cubicBezTo>
                    <a:cubicBezTo>
                      <a:pt x="39862" y="15353"/>
                      <a:pt x="40396" y="14986"/>
                      <a:pt x="40829" y="14219"/>
                    </a:cubicBezTo>
                    <a:cubicBezTo>
                      <a:pt x="40829" y="14186"/>
                      <a:pt x="40863" y="14119"/>
                      <a:pt x="40896" y="14085"/>
                    </a:cubicBezTo>
                    <a:cubicBezTo>
                      <a:pt x="40896" y="13919"/>
                      <a:pt x="40929" y="13752"/>
                      <a:pt x="41063" y="13685"/>
                    </a:cubicBezTo>
                    <a:cubicBezTo>
                      <a:pt x="41330" y="12951"/>
                      <a:pt x="41463" y="12184"/>
                      <a:pt x="41863" y="11584"/>
                    </a:cubicBezTo>
                    <a:cubicBezTo>
                      <a:pt x="41928" y="11504"/>
                      <a:pt x="42038" y="11454"/>
                      <a:pt x="42139" y="11454"/>
                    </a:cubicBezTo>
                    <a:cubicBezTo>
                      <a:pt x="42248" y="11454"/>
                      <a:pt x="42346" y="11512"/>
                      <a:pt x="42364" y="11650"/>
                    </a:cubicBezTo>
                    <a:cubicBezTo>
                      <a:pt x="42464" y="12184"/>
                      <a:pt x="42364" y="12918"/>
                      <a:pt x="42130" y="13618"/>
                    </a:cubicBezTo>
                    <a:cubicBezTo>
                      <a:pt x="42368" y="13629"/>
                      <a:pt x="42606" y="13634"/>
                      <a:pt x="42845" y="13634"/>
                    </a:cubicBezTo>
                    <a:cubicBezTo>
                      <a:pt x="44985" y="13634"/>
                      <a:pt x="47124" y="13178"/>
                      <a:pt x="48535" y="11317"/>
                    </a:cubicBezTo>
                    <a:cubicBezTo>
                      <a:pt x="50536" y="8648"/>
                      <a:pt x="49069" y="5513"/>
                      <a:pt x="45833" y="5112"/>
                    </a:cubicBezTo>
                    <a:cubicBezTo>
                      <a:pt x="44332" y="4879"/>
                      <a:pt x="43498" y="4479"/>
                      <a:pt x="42564" y="3278"/>
                    </a:cubicBezTo>
                    <a:cubicBezTo>
                      <a:pt x="41470" y="1868"/>
                      <a:pt x="40150" y="1108"/>
                      <a:pt x="38696" y="1108"/>
                    </a:cubicBezTo>
                    <a:cubicBezTo>
                      <a:pt x="37846" y="1108"/>
                      <a:pt x="36949" y="1368"/>
                      <a:pt x="36026" y="1910"/>
                    </a:cubicBezTo>
                    <a:cubicBezTo>
                      <a:pt x="36026" y="1943"/>
                      <a:pt x="35993" y="1943"/>
                      <a:pt x="35993" y="1943"/>
                    </a:cubicBezTo>
                    <a:cubicBezTo>
                      <a:pt x="35915" y="2002"/>
                      <a:pt x="35826" y="2037"/>
                      <a:pt x="35733" y="2037"/>
                    </a:cubicBezTo>
                    <a:cubicBezTo>
                      <a:pt x="35665" y="2037"/>
                      <a:pt x="35595" y="2019"/>
                      <a:pt x="35526" y="1977"/>
                    </a:cubicBezTo>
                    <a:cubicBezTo>
                      <a:pt x="33892" y="752"/>
                      <a:pt x="32052" y="0"/>
                      <a:pt x="3000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17" name="Google Shape;15717;p43"/>
              <p:cNvSpPr/>
              <p:nvPr/>
            </p:nvSpPr>
            <p:spPr>
              <a:xfrm>
                <a:off x="6668353" y="2305355"/>
                <a:ext cx="1555604" cy="483798"/>
              </a:xfrm>
              <a:custGeom>
                <a:rect b="b" l="l" r="r" t="t"/>
                <a:pathLst>
                  <a:path extrusionOk="0" h="15209" w="48903">
                    <a:moveTo>
                      <a:pt x="3169" y="3028"/>
                    </a:moveTo>
                    <a:cubicBezTo>
                      <a:pt x="3325" y="3028"/>
                      <a:pt x="3497" y="3193"/>
                      <a:pt x="3403" y="3358"/>
                    </a:cubicBezTo>
                    <a:cubicBezTo>
                      <a:pt x="3236" y="3691"/>
                      <a:pt x="3103" y="4058"/>
                      <a:pt x="2903" y="4359"/>
                    </a:cubicBezTo>
                    <a:cubicBezTo>
                      <a:pt x="2857" y="4416"/>
                      <a:pt x="2792" y="4441"/>
                      <a:pt x="2729" y="4441"/>
                    </a:cubicBezTo>
                    <a:cubicBezTo>
                      <a:pt x="2607" y="4441"/>
                      <a:pt x="2492" y="4346"/>
                      <a:pt x="2536" y="4192"/>
                    </a:cubicBezTo>
                    <a:cubicBezTo>
                      <a:pt x="2636" y="3825"/>
                      <a:pt x="2836" y="3491"/>
                      <a:pt x="3003" y="3124"/>
                    </a:cubicBezTo>
                    <a:cubicBezTo>
                      <a:pt x="3042" y="3056"/>
                      <a:pt x="3104" y="3028"/>
                      <a:pt x="3169" y="3028"/>
                    </a:cubicBezTo>
                    <a:close/>
                    <a:moveTo>
                      <a:pt x="31539" y="9481"/>
                    </a:moveTo>
                    <a:cubicBezTo>
                      <a:pt x="31637" y="9481"/>
                      <a:pt x="31738" y="9551"/>
                      <a:pt x="31757" y="9662"/>
                    </a:cubicBezTo>
                    <a:cubicBezTo>
                      <a:pt x="31823" y="10129"/>
                      <a:pt x="31790" y="10630"/>
                      <a:pt x="31890" y="11097"/>
                    </a:cubicBezTo>
                    <a:cubicBezTo>
                      <a:pt x="31923" y="11297"/>
                      <a:pt x="31957" y="11564"/>
                      <a:pt x="32057" y="11764"/>
                    </a:cubicBezTo>
                    <a:cubicBezTo>
                      <a:pt x="32057" y="11815"/>
                      <a:pt x="32230" y="12153"/>
                      <a:pt x="32357" y="12153"/>
                    </a:cubicBezTo>
                    <a:cubicBezTo>
                      <a:pt x="32397" y="12153"/>
                      <a:pt x="32433" y="12119"/>
                      <a:pt x="32457" y="12031"/>
                    </a:cubicBezTo>
                    <a:cubicBezTo>
                      <a:pt x="32390" y="11864"/>
                      <a:pt x="32324" y="11664"/>
                      <a:pt x="32257" y="11464"/>
                    </a:cubicBezTo>
                    <a:cubicBezTo>
                      <a:pt x="32236" y="11422"/>
                      <a:pt x="32280" y="11394"/>
                      <a:pt x="32323" y="11394"/>
                    </a:cubicBezTo>
                    <a:cubicBezTo>
                      <a:pt x="32350" y="11394"/>
                      <a:pt x="32378" y="11405"/>
                      <a:pt x="32390" y="11430"/>
                    </a:cubicBezTo>
                    <a:cubicBezTo>
                      <a:pt x="32457" y="11630"/>
                      <a:pt x="32524" y="11797"/>
                      <a:pt x="32591" y="11997"/>
                    </a:cubicBezTo>
                    <a:cubicBezTo>
                      <a:pt x="32591" y="11997"/>
                      <a:pt x="32624" y="11997"/>
                      <a:pt x="32624" y="12031"/>
                    </a:cubicBezTo>
                    <a:cubicBezTo>
                      <a:pt x="32774" y="12395"/>
                      <a:pt x="32484" y="12607"/>
                      <a:pt x="32169" y="12607"/>
                    </a:cubicBezTo>
                    <a:cubicBezTo>
                      <a:pt x="31993" y="12607"/>
                      <a:pt x="31809" y="12541"/>
                      <a:pt x="31690" y="12398"/>
                    </a:cubicBezTo>
                    <a:cubicBezTo>
                      <a:pt x="31190" y="11731"/>
                      <a:pt x="31123" y="10396"/>
                      <a:pt x="31356" y="9629"/>
                    </a:cubicBezTo>
                    <a:cubicBezTo>
                      <a:pt x="31386" y="9525"/>
                      <a:pt x="31461" y="9481"/>
                      <a:pt x="31539" y="9481"/>
                    </a:cubicBezTo>
                    <a:close/>
                    <a:moveTo>
                      <a:pt x="22851" y="0"/>
                    </a:moveTo>
                    <a:cubicBezTo>
                      <a:pt x="22471" y="0"/>
                      <a:pt x="22084" y="92"/>
                      <a:pt x="21716" y="289"/>
                    </a:cubicBezTo>
                    <a:cubicBezTo>
                      <a:pt x="20015" y="1190"/>
                      <a:pt x="19548" y="3224"/>
                      <a:pt x="18781" y="4826"/>
                    </a:cubicBezTo>
                    <a:cubicBezTo>
                      <a:pt x="18731" y="4892"/>
                      <a:pt x="18656" y="4926"/>
                      <a:pt x="18581" y="4926"/>
                    </a:cubicBezTo>
                    <a:cubicBezTo>
                      <a:pt x="18506" y="4926"/>
                      <a:pt x="18430" y="4892"/>
                      <a:pt x="18380" y="4826"/>
                    </a:cubicBezTo>
                    <a:cubicBezTo>
                      <a:pt x="17723" y="3796"/>
                      <a:pt x="16918" y="2767"/>
                      <a:pt x="15693" y="2767"/>
                    </a:cubicBezTo>
                    <a:cubicBezTo>
                      <a:pt x="15489" y="2767"/>
                      <a:pt x="15273" y="2796"/>
                      <a:pt x="15045" y="2858"/>
                    </a:cubicBezTo>
                    <a:cubicBezTo>
                      <a:pt x="13811" y="3224"/>
                      <a:pt x="12877" y="3992"/>
                      <a:pt x="12309" y="5159"/>
                    </a:cubicBezTo>
                    <a:cubicBezTo>
                      <a:pt x="12276" y="5226"/>
                      <a:pt x="12201" y="5259"/>
                      <a:pt x="12126" y="5259"/>
                    </a:cubicBezTo>
                    <a:cubicBezTo>
                      <a:pt x="12051" y="5259"/>
                      <a:pt x="11976" y="5226"/>
                      <a:pt x="11943" y="5159"/>
                    </a:cubicBezTo>
                    <a:cubicBezTo>
                      <a:pt x="11442" y="4192"/>
                      <a:pt x="11175" y="2824"/>
                      <a:pt x="9841" y="2824"/>
                    </a:cubicBezTo>
                    <a:cubicBezTo>
                      <a:pt x="8340" y="2824"/>
                      <a:pt x="7039" y="3525"/>
                      <a:pt x="6605" y="5026"/>
                    </a:cubicBezTo>
                    <a:cubicBezTo>
                      <a:pt x="6585" y="5125"/>
                      <a:pt x="6483" y="5189"/>
                      <a:pt x="6381" y="5189"/>
                    </a:cubicBezTo>
                    <a:cubicBezTo>
                      <a:pt x="6313" y="5189"/>
                      <a:pt x="6245" y="5160"/>
                      <a:pt x="6205" y="5092"/>
                    </a:cubicBezTo>
                    <a:cubicBezTo>
                      <a:pt x="5579" y="3863"/>
                      <a:pt x="3808" y="2811"/>
                      <a:pt x="2327" y="2811"/>
                    </a:cubicBezTo>
                    <a:cubicBezTo>
                      <a:pt x="1678" y="2811"/>
                      <a:pt x="1085" y="3014"/>
                      <a:pt x="668" y="3491"/>
                    </a:cubicBezTo>
                    <a:cubicBezTo>
                      <a:pt x="1" y="5793"/>
                      <a:pt x="1802" y="7628"/>
                      <a:pt x="4137" y="7761"/>
                    </a:cubicBezTo>
                    <a:cubicBezTo>
                      <a:pt x="5471" y="7828"/>
                      <a:pt x="6672" y="7828"/>
                      <a:pt x="8006" y="8061"/>
                    </a:cubicBezTo>
                    <a:cubicBezTo>
                      <a:pt x="8791" y="8173"/>
                      <a:pt x="9502" y="8264"/>
                      <a:pt x="10198" y="8264"/>
                    </a:cubicBezTo>
                    <a:cubicBezTo>
                      <a:pt x="10746" y="8264"/>
                      <a:pt x="11284" y="8208"/>
                      <a:pt x="11842" y="8061"/>
                    </a:cubicBezTo>
                    <a:cubicBezTo>
                      <a:pt x="11342" y="7761"/>
                      <a:pt x="10875" y="7461"/>
                      <a:pt x="10475" y="7094"/>
                    </a:cubicBezTo>
                    <a:cubicBezTo>
                      <a:pt x="10300" y="6948"/>
                      <a:pt x="10431" y="6675"/>
                      <a:pt x="10622" y="6675"/>
                    </a:cubicBezTo>
                    <a:cubicBezTo>
                      <a:pt x="10650" y="6675"/>
                      <a:pt x="10679" y="6681"/>
                      <a:pt x="10708" y="6694"/>
                    </a:cubicBezTo>
                    <a:cubicBezTo>
                      <a:pt x="13110" y="7628"/>
                      <a:pt x="15345" y="8628"/>
                      <a:pt x="17947" y="8862"/>
                    </a:cubicBezTo>
                    <a:cubicBezTo>
                      <a:pt x="18367" y="8903"/>
                      <a:pt x="18778" y="8921"/>
                      <a:pt x="19181" y="8921"/>
                    </a:cubicBezTo>
                    <a:cubicBezTo>
                      <a:pt x="21079" y="8921"/>
                      <a:pt x="22814" y="8513"/>
                      <a:pt x="24685" y="8128"/>
                    </a:cubicBezTo>
                    <a:cubicBezTo>
                      <a:pt x="24051" y="7561"/>
                      <a:pt x="23584" y="6794"/>
                      <a:pt x="23517" y="5926"/>
                    </a:cubicBezTo>
                    <a:cubicBezTo>
                      <a:pt x="23497" y="5844"/>
                      <a:pt x="23565" y="5787"/>
                      <a:pt x="23637" y="5787"/>
                    </a:cubicBezTo>
                    <a:cubicBezTo>
                      <a:pt x="23681" y="5787"/>
                      <a:pt x="23725" y="5809"/>
                      <a:pt x="23751" y="5860"/>
                    </a:cubicBezTo>
                    <a:cubicBezTo>
                      <a:pt x="24218" y="6760"/>
                      <a:pt x="24818" y="7528"/>
                      <a:pt x="25586" y="7995"/>
                    </a:cubicBezTo>
                    <a:cubicBezTo>
                      <a:pt x="25652" y="7995"/>
                      <a:pt x="25719" y="8028"/>
                      <a:pt x="25752" y="8095"/>
                    </a:cubicBezTo>
                    <a:cubicBezTo>
                      <a:pt x="26319" y="8428"/>
                      <a:pt x="26987" y="8595"/>
                      <a:pt x="27754" y="8595"/>
                    </a:cubicBezTo>
                    <a:cubicBezTo>
                      <a:pt x="26920" y="7794"/>
                      <a:pt x="26086" y="7094"/>
                      <a:pt x="26486" y="5493"/>
                    </a:cubicBezTo>
                    <a:cubicBezTo>
                      <a:pt x="26516" y="5404"/>
                      <a:pt x="26598" y="5361"/>
                      <a:pt x="26680" y="5361"/>
                    </a:cubicBezTo>
                    <a:cubicBezTo>
                      <a:pt x="26783" y="5361"/>
                      <a:pt x="26887" y="5429"/>
                      <a:pt x="26887" y="5559"/>
                    </a:cubicBezTo>
                    <a:cubicBezTo>
                      <a:pt x="26820" y="7094"/>
                      <a:pt x="27454" y="7561"/>
                      <a:pt x="28621" y="8361"/>
                    </a:cubicBezTo>
                    <a:cubicBezTo>
                      <a:pt x="28955" y="8628"/>
                      <a:pt x="29188" y="8595"/>
                      <a:pt x="29488" y="8962"/>
                    </a:cubicBezTo>
                    <a:cubicBezTo>
                      <a:pt x="30189" y="9896"/>
                      <a:pt x="29955" y="11364"/>
                      <a:pt x="30422" y="12431"/>
                    </a:cubicBezTo>
                    <a:cubicBezTo>
                      <a:pt x="31127" y="14059"/>
                      <a:pt x="32629" y="15209"/>
                      <a:pt x="34202" y="15209"/>
                    </a:cubicBezTo>
                    <a:cubicBezTo>
                      <a:pt x="35014" y="15209"/>
                      <a:pt x="35844" y="14903"/>
                      <a:pt x="36593" y="14199"/>
                    </a:cubicBezTo>
                    <a:cubicBezTo>
                      <a:pt x="38061" y="12831"/>
                      <a:pt x="38128" y="10863"/>
                      <a:pt x="38361" y="8995"/>
                    </a:cubicBezTo>
                    <a:cubicBezTo>
                      <a:pt x="38380" y="8826"/>
                      <a:pt x="38516" y="8720"/>
                      <a:pt x="38642" y="8720"/>
                    </a:cubicBezTo>
                    <a:cubicBezTo>
                      <a:pt x="38740" y="8720"/>
                      <a:pt x="38833" y="8783"/>
                      <a:pt x="38862" y="8929"/>
                    </a:cubicBezTo>
                    <a:cubicBezTo>
                      <a:pt x="38995" y="9429"/>
                      <a:pt x="39029" y="9963"/>
                      <a:pt x="38995" y="10463"/>
                    </a:cubicBezTo>
                    <a:cubicBezTo>
                      <a:pt x="39629" y="10096"/>
                      <a:pt x="40163" y="9729"/>
                      <a:pt x="40596" y="8962"/>
                    </a:cubicBezTo>
                    <a:cubicBezTo>
                      <a:pt x="40596" y="8929"/>
                      <a:pt x="40630" y="8862"/>
                      <a:pt x="40663" y="8828"/>
                    </a:cubicBezTo>
                    <a:cubicBezTo>
                      <a:pt x="40663" y="8662"/>
                      <a:pt x="40696" y="8495"/>
                      <a:pt x="40830" y="8428"/>
                    </a:cubicBezTo>
                    <a:cubicBezTo>
                      <a:pt x="41097" y="7694"/>
                      <a:pt x="41230" y="6927"/>
                      <a:pt x="41630" y="6327"/>
                    </a:cubicBezTo>
                    <a:cubicBezTo>
                      <a:pt x="41695" y="6247"/>
                      <a:pt x="41805" y="6197"/>
                      <a:pt x="41906" y="6197"/>
                    </a:cubicBezTo>
                    <a:cubicBezTo>
                      <a:pt x="42015" y="6197"/>
                      <a:pt x="42113" y="6255"/>
                      <a:pt x="42131" y="6393"/>
                    </a:cubicBezTo>
                    <a:cubicBezTo>
                      <a:pt x="42231" y="6927"/>
                      <a:pt x="42131" y="7661"/>
                      <a:pt x="41897" y="8361"/>
                    </a:cubicBezTo>
                    <a:cubicBezTo>
                      <a:pt x="42135" y="8372"/>
                      <a:pt x="42373" y="8377"/>
                      <a:pt x="42612" y="8377"/>
                    </a:cubicBezTo>
                    <a:cubicBezTo>
                      <a:pt x="44752" y="8377"/>
                      <a:pt x="46891" y="7921"/>
                      <a:pt x="48302" y="6060"/>
                    </a:cubicBezTo>
                    <a:cubicBezTo>
                      <a:pt x="48535" y="5726"/>
                      <a:pt x="48735" y="5359"/>
                      <a:pt x="48902" y="5026"/>
                    </a:cubicBezTo>
                    <a:cubicBezTo>
                      <a:pt x="48827" y="4773"/>
                      <a:pt x="48536" y="4683"/>
                      <a:pt x="48182" y="4683"/>
                    </a:cubicBezTo>
                    <a:cubicBezTo>
                      <a:pt x="47601" y="4683"/>
                      <a:pt x="46849" y="4927"/>
                      <a:pt x="46601" y="5092"/>
                    </a:cubicBezTo>
                    <a:cubicBezTo>
                      <a:pt x="46134" y="5393"/>
                      <a:pt x="45700" y="5760"/>
                      <a:pt x="45266" y="6127"/>
                    </a:cubicBezTo>
                    <a:cubicBezTo>
                      <a:pt x="45221" y="6163"/>
                      <a:pt x="45165" y="6180"/>
                      <a:pt x="45111" y="6180"/>
                    </a:cubicBezTo>
                    <a:cubicBezTo>
                      <a:pt x="44965" y="6180"/>
                      <a:pt x="44827" y="6063"/>
                      <a:pt x="44899" y="5893"/>
                    </a:cubicBezTo>
                    <a:cubicBezTo>
                      <a:pt x="45066" y="5326"/>
                      <a:pt x="45433" y="4392"/>
                      <a:pt x="45066" y="3858"/>
                    </a:cubicBezTo>
                    <a:cubicBezTo>
                      <a:pt x="44713" y="3351"/>
                      <a:pt x="43966" y="3194"/>
                      <a:pt x="43269" y="3194"/>
                    </a:cubicBezTo>
                    <a:cubicBezTo>
                      <a:pt x="42912" y="3194"/>
                      <a:pt x="42569" y="3235"/>
                      <a:pt x="42298" y="3291"/>
                    </a:cubicBezTo>
                    <a:cubicBezTo>
                      <a:pt x="40530" y="3725"/>
                      <a:pt x="39462" y="5126"/>
                      <a:pt x="38228" y="6293"/>
                    </a:cubicBezTo>
                    <a:cubicBezTo>
                      <a:pt x="38181" y="6341"/>
                      <a:pt x="38117" y="6363"/>
                      <a:pt x="38054" y="6363"/>
                    </a:cubicBezTo>
                    <a:cubicBezTo>
                      <a:pt x="37939" y="6363"/>
                      <a:pt x="37828" y="6289"/>
                      <a:pt x="37828" y="6160"/>
                    </a:cubicBezTo>
                    <a:cubicBezTo>
                      <a:pt x="37856" y="5214"/>
                      <a:pt x="36998" y="4170"/>
                      <a:pt x="35994" y="4170"/>
                    </a:cubicBezTo>
                    <a:cubicBezTo>
                      <a:pt x="35830" y="4170"/>
                      <a:pt x="35662" y="4198"/>
                      <a:pt x="35493" y="4259"/>
                    </a:cubicBezTo>
                    <a:cubicBezTo>
                      <a:pt x="34725" y="4525"/>
                      <a:pt x="34325" y="5226"/>
                      <a:pt x="33892" y="5860"/>
                    </a:cubicBezTo>
                    <a:cubicBezTo>
                      <a:pt x="33843" y="5932"/>
                      <a:pt x="33764" y="5965"/>
                      <a:pt x="33688" y="5965"/>
                    </a:cubicBezTo>
                    <a:cubicBezTo>
                      <a:pt x="33553" y="5965"/>
                      <a:pt x="33427" y="5863"/>
                      <a:pt x="33491" y="5693"/>
                    </a:cubicBezTo>
                    <a:cubicBezTo>
                      <a:pt x="33958" y="4492"/>
                      <a:pt x="33725" y="3258"/>
                      <a:pt x="32357" y="2891"/>
                    </a:cubicBezTo>
                    <a:cubicBezTo>
                      <a:pt x="31885" y="2762"/>
                      <a:pt x="31377" y="2689"/>
                      <a:pt x="30868" y="2689"/>
                    </a:cubicBezTo>
                    <a:cubicBezTo>
                      <a:pt x="30190" y="2689"/>
                      <a:pt x="29512" y="2819"/>
                      <a:pt x="28921" y="3124"/>
                    </a:cubicBezTo>
                    <a:cubicBezTo>
                      <a:pt x="28488" y="3325"/>
                      <a:pt x="28054" y="3625"/>
                      <a:pt x="27620" y="3825"/>
                    </a:cubicBezTo>
                    <a:cubicBezTo>
                      <a:pt x="27354" y="3958"/>
                      <a:pt x="26987" y="4292"/>
                      <a:pt x="26720" y="4359"/>
                    </a:cubicBezTo>
                    <a:cubicBezTo>
                      <a:pt x="26666" y="4372"/>
                      <a:pt x="26615" y="4378"/>
                      <a:pt x="26565" y="4378"/>
                    </a:cubicBezTo>
                    <a:cubicBezTo>
                      <a:pt x="26242" y="4378"/>
                      <a:pt x="25997" y="4114"/>
                      <a:pt x="25852" y="3825"/>
                    </a:cubicBezTo>
                    <a:cubicBezTo>
                      <a:pt x="25552" y="3158"/>
                      <a:pt x="25552" y="2391"/>
                      <a:pt x="25285" y="1723"/>
                    </a:cubicBezTo>
                    <a:cubicBezTo>
                      <a:pt x="24871" y="675"/>
                      <a:pt x="23886" y="0"/>
                      <a:pt x="228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18" name="Google Shape;15718;p43"/>
              <p:cNvSpPr/>
              <p:nvPr/>
            </p:nvSpPr>
            <p:spPr>
              <a:xfrm>
                <a:off x="7386709" y="3514634"/>
                <a:ext cx="15937" cy="18068"/>
              </a:xfrm>
              <a:custGeom>
                <a:rect b="b" l="l" r="r" t="t"/>
                <a:pathLst>
                  <a:path extrusionOk="0" h="568" w="501">
                    <a:moveTo>
                      <a:pt x="134" y="0"/>
                    </a:moveTo>
                    <a:cubicBezTo>
                      <a:pt x="134" y="0"/>
                      <a:pt x="101" y="33"/>
                      <a:pt x="67" y="33"/>
                    </a:cubicBezTo>
                    <a:cubicBezTo>
                      <a:pt x="67" y="67"/>
                      <a:pt x="67" y="67"/>
                      <a:pt x="67" y="100"/>
                    </a:cubicBezTo>
                    <a:cubicBezTo>
                      <a:pt x="34" y="167"/>
                      <a:pt x="0" y="200"/>
                      <a:pt x="0" y="300"/>
                    </a:cubicBezTo>
                    <a:cubicBezTo>
                      <a:pt x="0" y="434"/>
                      <a:pt x="34" y="534"/>
                      <a:pt x="167" y="567"/>
                    </a:cubicBezTo>
                    <a:cubicBezTo>
                      <a:pt x="301" y="567"/>
                      <a:pt x="467" y="467"/>
                      <a:pt x="467" y="334"/>
                    </a:cubicBezTo>
                    <a:cubicBezTo>
                      <a:pt x="501" y="167"/>
                      <a:pt x="301" y="0"/>
                      <a:pt x="1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19" name="Google Shape;15719;p43"/>
              <p:cNvSpPr/>
              <p:nvPr/>
            </p:nvSpPr>
            <p:spPr>
              <a:xfrm>
                <a:off x="7264687" y="3055174"/>
                <a:ext cx="79620" cy="59453"/>
              </a:xfrm>
              <a:custGeom>
                <a:rect b="b" l="l" r="r" t="t"/>
                <a:pathLst>
                  <a:path extrusionOk="0" h="1869" w="2503">
                    <a:moveTo>
                      <a:pt x="1235" y="0"/>
                    </a:moveTo>
                    <a:cubicBezTo>
                      <a:pt x="0" y="0"/>
                      <a:pt x="0" y="1868"/>
                      <a:pt x="1235" y="1868"/>
                    </a:cubicBezTo>
                    <a:cubicBezTo>
                      <a:pt x="2502" y="1868"/>
                      <a:pt x="2502" y="0"/>
                      <a:pt x="12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20" name="Google Shape;15720;p43"/>
              <p:cNvSpPr/>
              <p:nvPr/>
            </p:nvSpPr>
            <p:spPr>
              <a:xfrm>
                <a:off x="7589368" y="3111414"/>
                <a:ext cx="3372" cy="2036"/>
              </a:xfrm>
              <a:custGeom>
                <a:rect b="b" l="l" r="r" t="t"/>
                <a:pathLst>
                  <a:path extrusionOk="0" h="64" w="106">
                    <a:moveTo>
                      <a:pt x="1" y="0"/>
                    </a:moveTo>
                    <a:cubicBezTo>
                      <a:pt x="42" y="21"/>
                      <a:pt x="70" y="38"/>
                      <a:pt x="87" y="49"/>
                    </a:cubicBezTo>
                    <a:lnTo>
                      <a:pt x="87" y="49"/>
                    </a:lnTo>
                    <a:cubicBezTo>
                      <a:pt x="75" y="39"/>
                      <a:pt x="57" y="23"/>
                      <a:pt x="34" y="0"/>
                    </a:cubicBezTo>
                    <a:close/>
                    <a:moveTo>
                      <a:pt x="87" y="49"/>
                    </a:moveTo>
                    <a:cubicBezTo>
                      <a:pt x="98" y="59"/>
                      <a:pt x="105" y="63"/>
                      <a:pt x="105" y="63"/>
                    </a:cubicBezTo>
                    <a:cubicBezTo>
                      <a:pt x="106" y="63"/>
                      <a:pt x="100" y="58"/>
                      <a:pt x="87" y="4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21" name="Google Shape;15721;p43"/>
              <p:cNvSpPr/>
              <p:nvPr/>
            </p:nvSpPr>
            <p:spPr>
              <a:xfrm>
                <a:off x="7581956" y="3065640"/>
                <a:ext cx="49878" cy="51850"/>
              </a:xfrm>
              <a:custGeom>
                <a:rect b="b" l="l" r="r" t="t"/>
                <a:pathLst>
                  <a:path extrusionOk="0" h="1630" w="1568">
                    <a:moveTo>
                      <a:pt x="732" y="1"/>
                    </a:moveTo>
                    <a:cubicBezTo>
                      <a:pt x="536" y="1"/>
                      <a:pt x="338" y="84"/>
                      <a:pt x="167" y="238"/>
                    </a:cubicBezTo>
                    <a:cubicBezTo>
                      <a:pt x="0" y="372"/>
                      <a:pt x="0" y="639"/>
                      <a:pt x="0" y="872"/>
                    </a:cubicBezTo>
                    <a:cubicBezTo>
                      <a:pt x="0" y="906"/>
                      <a:pt x="0" y="906"/>
                      <a:pt x="34" y="939"/>
                    </a:cubicBezTo>
                    <a:lnTo>
                      <a:pt x="0" y="939"/>
                    </a:lnTo>
                    <a:cubicBezTo>
                      <a:pt x="0" y="1006"/>
                      <a:pt x="34" y="1072"/>
                      <a:pt x="67" y="1172"/>
                    </a:cubicBezTo>
                    <a:cubicBezTo>
                      <a:pt x="100" y="1239"/>
                      <a:pt x="134" y="1306"/>
                      <a:pt x="200" y="1373"/>
                    </a:cubicBezTo>
                    <a:cubicBezTo>
                      <a:pt x="234" y="1406"/>
                      <a:pt x="267" y="1439"/>
                      <a:pt x="267" y="1439"/>
                    </a:cubicBezTo>
                    <a:cubicBezTo>
                      <a:pt x="419" y="1566"/>
                      <a:pt x="618" y="1630"/>
                      <a:pt x="813" y="1630"/>
                    </a:cubicBezTo>
                    <a:cubicBezTo>
                      <a:pt x="1133" y="1630"/>
                      <a:pt x="1439" y="1458"/>
                      <a:pt x="1501" y="1106"/>
                    </a:cubicBezTo>
                    <a:cubicBezTo>
                      <a:pt x="1568" y="772"/>
                      <a:pt x="1535" y="472"/>
                      <a:pt x="1268" y="238"/>
                    </a:cubicBezTo>
                    <a:cubicBezTo>
                      <a:pt x="1105" y="76"/>
                      <a:pt x="919" y="1"/>
                      <a:pt x="73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22" name="Google Shape;15722;p43"/>
              <p:cNvSpPr/>
              <p:nvPr/>
            </p:nvSpPr>
            <p:spPr>
              <a:xfrm>
                <a:off x="7795208" y="3217531"/>
                <a:ext cx="39317" cy="28661"/>
              </a:xfrm>
              <a:custGeom>
                <a:rect b="b" l="l" r="r" t="t"/>
                <a:pathLst>
                  <a:path extrusionOk="0" h="901" w="1236">
                    <a:moveTo>
                      <a:pt x="401" y="0"/>
                    </a:moveTo>
                    <a:cubicBezTo>
                      <a:pt x="1" y="0"/>
                      <a:pt x="1" y="901"/>
                      <a:pt x="401" y="901"/>
                    </a:cubicBezTo>
                    <a:cubicBezTo>
                      <a:pt x="1235" y="901"/>
                      <a:pt x="1235" y="0"/>
                      <a:pt x="4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23" name="Google Shape;15723;p43"/>
              <p:cNvSpPr/>
              <p:nvPr/>
            </p:nvSpPr>
            <p:spPr>
              <a:xfrm>
                <a:off x="7653051" y="3450888"/>
                <a:ext cx="56272" cy="55318"/>
              </a:xfrm>
              <a:custGeom>
                <a:rect b="b" l="l" r="r" t="t"/>
                <a:pathLst>
                  <a:path extrusionOk="0" h="1739" w="1769">
                    <a:moveTo>
                      <a:pt x="948" y="1"/>
                    </a:moveTo>
                    <a:cubicBezTo>
                      <a:pt x="932" y="1"/>
                      <a:pt x="917" y="1"/>
                      <a:pt x="901" y="3"/>
                    </a:cubicBezTo>
                    <a:lnTo>
                      <a:pt x="867" y="3"/>
                    </a:lnTo>
                    <a:cubicBezTo>
                      <a:pt x="601" y="3"/>
                      <a:pt x="367" y="136"/>
                      <a:pt x="200" y="336"/>
                    </a:cubicBezTo>
                    <a:cubicBezTo>
                      <a:pt x="67" y="470"/>
                      <a:pt x="0" y="670"/>
                      <a:pt x="0" y="870"/>
                    </a:cubicBezTo>
                    <a:cubicBezTo>
                      <a:pt x="0" y="1070"/>
                      <a:pt x="67" y="1270"/>
                      <a:pt x="200" y="1404"/>
                    </a:cubicBezTo>
                    <a:cubicBezTo>
                      <a:pt x="367" y="1604"/>
                      <a:pt x="601" y="1737"/>
                      <a:pt x="867" y="1737"/>
                    </a:cubicBezTo>
                    <a:lnTo>
                      <a:pt x="901" y="1737"/>
                    </a:lnTo>
                    <a:cubicBezTo>
                      <a:pt x="917" y="1738"/>
                      <a:pt x="932" y="1739"/>
                      <a:pt x="948" y="1739"/>
                    </a:cubicBezTo>
                    <a:cubicBezTo>
                      <a:pt x="1394" y="1739"/>
                      <a:pt x="1768" y="1289"/>
                      <a:pt x="1768" y="870"/>
                    </a:cubicBezTo>
                    <a:cubicBezTo>
                      <a:pt x="1768" y="451"/>
                      <a:pt x="1394" y="1"/>
                      <a:pt x="94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24" name="Google Shape;15724;p43"/>
              <p:cNvSpPr/>
              <p:nvPr/>
            </p:nvSpPr>
            <p:spPr>
              <a:xfrm>
                <a:off x="7659413" y="3628163"/>
                <a:ext cx="55190" cy="50164"/>
              </a:xfrm>
              <a:custGeom>
                <a:rect b="b" l="l" r="r" t="t"/>
                <a:pathLst>
                  <a:path extrusionOk="0" h="1577" w="1735">
                    <a:moveTo>
                      <a:pt x="843" y="0"/>
                    </a:moveTo>
                    <a:cubicBezTo>
                      <a:pt x="717" y="0"/>
                      <a:pt x="601" y="34"/>
                      <a:pt x="501" y="100"/>
                    </a:cubicBezTo>
                    <a:lnTo>
                      <a:pt x="467" y="100"/>
                    </a:lnTo>
                    <a:cubicBezTo>
                      <a:pt x="401" y="167"/>
                      <a:pt x="367" y="200"/>
                      <a:pt x="334" y="234"/>
                    </a:cubicBezTo>
                    <a:cubicBezTo>
                      <a:pt x="300" y="267"/>
                      <a:pt x="234" y="334"/>
                      <a:pt x="200" y="367"/>
                    </a:cubicBezTo>
                    <a:cubicBezTo>
                      <a:pt x="200" y="401"/>
                      <a:pt x="167" y="434"/>
                      <a:pt x="134" y="467"/>
                    </a:cubicBezTo>
                    <a:lnTo>
                      <a:pt x="167" y="467"/>
                    </a:lnTo>
                    <a:cubicBezTo>
                      <a:pt x="34" y="701"/>
                      <a:pt x="0" y="968"/>
                      <a:pt x="134" y="1201"/>
                    </a:cubicBezTo>
                    <a:cubicBezTo>
                      <a:pt x="269" y="1427"/>
                      <a:pt x="528" y="1577"/>
                      <a:pt x="784" y="1577"/>
                    </a:cubicBezTo>
                    <a:cubicBezTo>
                      <a:pt x="906" y="1577"/>
                      <a:pt x="1027" y="1543"/>
                      <a:pt x="1134" y="1468"/>
                    </a:cubicBezTo>
                    <a:lnTo>
                      <a:pt x="1234" y="1401"/>
                    </a:lnTo>
                    <a:cubicBezTo>
                      <a:pt x="1234" y="1401"/>
                      <a:pt x="1234" y="1401"/>
                      <a:pt x="1234" y="1368"/>
                    </a:cubicBezTo>
                    <a:cubicBezTo>
                      <a:pt x="1335" y="1335"/>
                      <a:pt x="1435" y="1234"/>
                      <a:pt x="1501" y="1134"/>
                    </a:cubicBezTo>
                    <a:cubicBezTo>
                      <a:pt x="1735" y="801"/>
                      <a:pt x="1568" y="300"/>
                      <a:pt x="1234" y="100"/>
                    </a:cubicBezTo>
                    <a:cubicBezTo>
                      <a:pt x="1101" y="34"/>
                      <a:pt x="968" y="0"/>
                      <a:pt x="84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25" name="Google Shape;15725;p43"/>
              <p:cNvSpPr/>
              <p:nvPr/>
            </p:nvSpPr>
            <p:spPr>
              <a:xfrm>
                <a:off x="7378216" y="3504010"/>
                <a:ext cx="39285" cy="32669"/>
              </a:xfrm>
              <a:custGeom>
                <a:rect b="b" l="l" r="r" t="t"/>
                <a:pathLst>
                  <a:path extrusionOk="0" h="1027" w="1235">
                    <a:moveTo>
                      <a:pt x="401" y="0"/>
                    </a:moveTo>
                    <a:cubicBezTo>
                      <a:pt x="401" y="34"/>
                      <a:pt x="401" y="34"/>
                      <a:pt x="401" y="34"/>
                    </a:cubicBezTo>
                    <a:cubicBezTo>
                      <a:pt x="201" y="34"/>
                      <a:pt x="101" y="201"/>
                      <a:pt x="34" y="367"/>
                    </a:cubicBezTo>
                    <a:cubicBezTo>
                      <a:pt x="34" y="434"/>
                      <a:pt x="1" y="467"/>
                      <a:pt x="1" y="501"/>
                    </a:cubicBezTo>
                    <a:cubicBezTo>
                      <a:pt x="1" y="568"/>
                      <a:pt x="34" y="601"/>
                      <a:pt x="34" y="668"/>
                    </a:cubicBezTo>
                    <a:cubicBezTo>
                      <a:pt x="101" y="834"/>
                      <a:pt x="201" y="1001"/>
                      <a:pt x="401" y="1001"/>
                    </a:cubicBezTo>
                    <a:cubicBezTo>
                      <a:pt x="434" y="1018"/>
                      <a:pt x="468" y="1026"/>
                      <a:pt x="501" y="1026"/>
                    </a:cubicBezTo>
                    <a:cubicBezTo>
                      <a:pt x="534" y="1026"/>
                      <a:pt x="568" y="1018"/>
                      <a:pt x="601" y="1001"/>
                    </a:cubicBezTo>
                    <a:lnTo>
                      <a:pt x="768" y="1001"/>
                    </a:lnTo>
                    <a:cubicBezTo>
                      <a:pt x="1235" y="934"/>
                      <a:pt x="1235" y="101"/>
                      <a:pt x="768" y="34"/>
                    </a:cubicBezTo>
                    <a:lnTo>
                      <a:pt x="668" y="34"/>
                    </a:lnTo>
                    <a:cubicBezTo>
                      <a:pt x="657" y="23"/>
                      <a:pt x="649" y="19"/>
                      <a:pt x="643" y="19"/>
                    </a:cubicBezTo>
                    <a:cubicBezTo>
                      <a:pt x="631" y="19"/>
                      <a:pt x="623" y="34"/>
                      <a:pt x="601" y="34"/>
                    </a:cubicBezTo>
                    <a:cubicBezTo>
                      <a:pt x="534" y="0"/>
                      <a:pt x="468" y="0"/>
                      <a:pt x="4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26" name="Google Shape;15726;p43"/>
              <p:cNvSpPr/>
              <p:nvPr/>
            </p:nvSpPr>
            <p:spPr>
              <a:xfrm>
                <a:off x="7216941" y="3485338"/>
                <a:ext cx="37154" cy="36295"/>
              </a:xfrm>
              <a:custGeom>
                <a:rect b="b" l="l" r="r" t="t"/>
                <a:pathLst>
                  <a:path extrusionOk="0" h="1141" w="1168">
                    <a:moveTo>
                      <a:pt x="601" y="1"/>
                    </a:moveTo>
                    <a:cubicBezTo>
                      <a:pt x="556" y="1"/>
                      <a:pt x="511" y="7"/>
                      <a:pt x="467" y="20"/>
                    </a:cubicBezTo>
                    <a:cubicBezTo>
                      <a:pt x="334" y="54"/>
                      <a:pt x="267" y="87"/>
                      <a:pt x="167" y="154"/>
                    </a:cubicBezTo>
                    <a:cubicBezTo>
                      <a:pt x="67" y="254"/>
                      <a:pt x="0" y="421"/>
                      <a:pt x="0" y="587"/>
                    </a:cubicBezTo>
                    <a:cubicBezTo>
                      <a:pt x="0" y="721"/>
                      <a:pt x="67" y="888"/>
                      <a:pt x="200" y="988"/>
                    </a:cubicBezTo>
                    <a:cubicBezTo>
                      <a:pt x="267" y="1054"/>
                      <a:pt x="334" y="1121"/>
                      <a:pt x="467" y="1121"/>
                    </a:cubicBezTo>
                    <a:cubicBezTo>
                      <a:pt x="512" y="1134"/>
                      <a:pt x="557" y="1141"/>
                      <a:pt x="601" y="1141"/>
                    </a:cubicBezTo>
                    <a:cubicBezTo>
                      <a:pt x="892" y="1141"/>
                      <a:pt x="1168" y="877"/>
                      <a:pt x="1168" y="587"/>
                    </a:cubicBezTo>
                    <a:cubicBezTo>
                      <a:pt x="1168" y="269"/>
                      <a:pt x="892" y="1"/>
                      <a:pt x="6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27" name="Google Shape;15727;p43"/>
              <p:cNvSpPr/>
              <p:nvPr/>
            </p:nvSpPr>
            <p:spPr>
              <a:xfrm>
                <a:off x="7149028" y="3169753"/>
                <a:ext cx="53091" cy="42498"/>
              </a:xfrm>
              <a:custGeom>
                <a:rect b="b" l="l" r="r" t="t"/>
                <a:pathLst>
                  <a:path extrusionOk="0" h="1336" w="1669">
                    <a:moveTo>
                      <a:pt x="847" y="1"/>
                    </a:moveTo>
                    <a:cubicBezTo>
                      <a:pt x="643" y="1"/>
                      <a:pt x="434" y="101"/>
                      <a:pt x="301" y="301"/>
                    </a:cubicBezTo>
                    <a:cubicBezTo>
                      <a:pt x="301" y="335"/>
                      <a:pt x="267" y="335"/>
                      <a:pt x="267" y="335"/>
                    </a:cubicBezTo>
                    <a:cubicBezTo>
                      <a:pt x="0" y="768"/>
                      <a:pt x="367" y="1335"/>
                      <a:pt x="834" y="1335"/>
                    </a:cubicBezTo>
                    <a:cubicBezTo>
                      <a:pt x="1335" y="1335"/>
                      <a:pt x="1668" y="768"/>
                      <a:pt x="1401" y="335"/>
                    </a:cubicBezTo>
                    <a:cubicBezTo>
                      <a:pt x="1401" y="335"/>
                      <a:pt x="1401" y="335"/>
                      <a:pt x="1368" y="301"/>
                    </a:cubicBezTo>
                    <a:cubicBezTo>
                      <a:pt x="1251" y="101"/>
                      <a:pt x="1051" y="1"/>
                      <a:pt x="84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28" name="Google Shape;15728;p43"/>
              <p:cNvSpPr/>
              <p:nvPr/>
            </p:nvSpPr>
            <p:spPr>
              <a:xfrm>
                <a:off x="7337913" y="3257834"/>
                <a:ext cx="43516" cy="43548"/>
              </a:xfrm>
              <a:custGeom>
                <a:rect b="b" l="l" r="r" t="t"/>
                <a:pathLst>
                  <a:path extrusionOk="0" h="1369" w="1368">
                    <a:moveTo>
                      <a:pt x="701" y="1"/>
                    </a:moveTo>
                    <a:cubicBezTo>
                      <a:pt x="300" y="1"/>
                      <a:pt x="0" y="301"/>
                      <a:pt x="0" y="701"/>
                    </a:cubicBezTo>
                    <a:cubicBezTo>
                      <a:pt x="0" y="1068"/>
                      <a:pt x="300" y="1368"/>
                      <a:pt x="701" y="1368"/>
                    </a:cubicBezTo>
                    <a:cubicBezTo>
                      <a:pt x="1067" y="1368"/>
                      <a:pt x="1368" y="1068"/>
                      <a:pt x="1368" y="701"/>
                    </a:cubicBezTo>
                    <a:cubicBezTo>
                      <a:pt x="1368" y="301"/>
                      <a:pt x="1067" y="1"/>
                      <a:pt x="70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29" name="Google Shape;15729;p43"/>
              <p:cNvSpPr/>
              <p:nvPr/>
            </p:nvSpPr>
            <p:spPr>
              <a:xfrm>
                <a:off x="7651969" y="3297087"/>
                <a:ext cx="39285" cy="40367"/>
              </a:xfrm>
              <a:custGeom>
                <a:rect b="b" l="l" r="r" t="t"/>
                <a:pathLst>
                  <a:path extrusionOk="0" h="1269" w="1235">
                    <a:moveTo>
                      <a:pt x="635" y="1"/>
                    </a:moveTo>
                    <a:cubicBezTo>
                      <a:pt x="268" y="1"/>
                      <a:pt x="1" y="301"/>
                      <a:pt x="1" y="635"/>
                    </a:cubicBezTo>
                    <a:cubicBezTo>
                      <a:pt x="1" y="968"/>
                      <a:pt x="268" y="1268"/>
                      <a:pt x="635" y="1268"/>
                    </a:cubicBezTo>
                    <a:cubicBezTo>
                      <a:pt x="968" y="1268"/>
                      <a:pt x="1235" y="968"/>
                      <a:pt x="1235" y="635"/>
                    </a:cubicBezTo>
                    <a:cubicBezTo>
                      <a:pt x="1235" y="301"/>
                      <a:pt x="968" y="1"/>
                      <a:pt x="6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30" name="Google Shape;15730;p43"/>
              <p:cNvSpPr/>
              <p:nvPr/>
            </p:nvSpPr>
            <p:spPr>
              <a:xfrm>
                <a:off x="7479021" y="3392580"/>
                <a:ext cx="72177" cy="72209"/>
              </a:xfrm>
              <a:custGeom>
                <a:rect b="b" l="l" r="r" t="t"/>
                <a:pathLst>
                  <a:path extrusionOk="0" h="2270" w="2269">
                    <a:moveTo>
                      <a:pt x="1135" y="1"/>
                    </a:moveTo>
                    <a:cubicBezTo>
                      <a:pt x="534" y="1"/>
                      <a:pt x="1" y="501"/>
                      <a:pt x="1" y="1135"/>
                    </a:cubicBezTo>
                    <a:cubicBezTo>
                      <a:pt x="1" y="1736"/>
                      <a:pt x="534" y="2269"/>
                      <a:pt x="1135" y="2269"/>
                    </a:cubicBezTo>
                    <a:cubicBezTo>
                      <a:pt x="1768" y="2269"/>
                      <a:pt x="2269" y="1736"/>
                      <a:pt x="2269" y="1135"/>
                    </a:cubicBezTo>
                    <a:cubicBezTo>
                      <a:pt x="2269" y="501"/>
                      <a:pt x="1768" y="1"/>
                      <a:pt x="11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31" name="Google Shape;15731;p43"/>
              <p:cNvSpPr/>
              <p:nvPr/>
            </p:nvSpPr>
            <p:spPr>
              <a:xfrm>
                <a:off x="7250882" y="3738193"/>
                <a:ext cx="43548" cy="40558"/>
              </a:xfrm>
              <a:custGeom>
                <a:rect b="b" l="l" r="r" t="t"/>
                <a:pathLst>
                  <a:path extrusionOk="0" h="1275" w="1369">
                    <a:moveTo>
                      <a:pt x="738" y="1"/>
                    </a:moveTo>
                    <a:cubicBezTo>
                      <a:pt x="501" y="1"/>
                      <a:pt x="274" y="168"/>
                      <a:pt x="168" y="444"/>
                    </a:cubicBezTo>
                    <a:cubicBezTo>
                      <a:pt x="168" y="444"/>
                      <a:pt x="134" y="444"/>
                      <a:pt x="134" y="477"/>
                    </a:cubicBezTo>
                    <a:cubicBezTo>
                      <a:pt x="1" y="811"/>
                      <a:pt x="268" y="1145"/>
                      <a:pt x="568" y="1245"/>
                    </a:cubicBezTo>
                    <a:lnTo>
                      <a:pt x="601" y="1245"/>
                    </a:lnTo>
                    <a:cubicBezTo>
                      <a:pt x="663" y="1265"/>
                      <a:pt x="723" y="1275"/>
                      <a:pt x="780" y="1275"/>
                    </a:cubicBezTo>
                    <a:cubicBezTo>
                      <a:pt x="1097" y="1275"/>
                      <a:pt x="1340" y="988"/>
                      <a:pt x="1368" y="678"/>
                    </a:cubicBezTo>
                    <a:cubicBezTo>
                      <a:pt x="1368" y="477"/>
                      <a:pt x="1302" y="311"/>
                      <a:pt x="1135" y="177"/>
                    </a:cubicBezTo>
                    <a:cubicBezTo>
                      <a:pt x="1013" y="56"/>
                      <a:pt x="874" y="1"/>
                      <a:pt x="73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32" name="Google Shape;15732;p43"/>
              <p:cNvSpPr/>
              <p:nvPr/>
            </p:nvSpPr>
            <p:spPr>
              <a:xfrm>
                <a:off x="7542672" y="3942221"/>
                <a:ext cx="53091" cy="39317"/>
              </a:xfrm>
              <a:custGeom>
                <a:rect b="b" l="l" r="r" t="t"/>
                <a:pathLst>
                  <a:path extrusionOk="0" h="1236" w="1669">
                    <a:moveTo>
                      <a:pt x="835" y="1"/>
                    </a:moveTo>
                    <a:cubicBezTo>
                      <a:pt x="1" y="1"/>
                      <a:pt x="1" y="1235"/>
                      <a:pt x="835" y="1235"/>
                    </a:cubicBezTo>
                    <a:cubicBezTo>
                      <a:pt x="1669" y="1235"/>
                      <a:pt x="1669" y="1"/>
                      <a:pt x="83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33" name="Google Shape;15733;p43"/>
              <p:cNvSpPr/>
              <p:nvPr/>
            </p:nvSpPr>
            <p:spPr>
              <a:xfrm>
                <a:off x="7579825" y="3788389"/>
                <a:ext cx="42466" cy="42466"/>
              </a:xfrm>
              <a:custGeom>
                <a:rect b="b" l="l" r="r" t="t"/>
                <a:pathLst>
                  <a:path extrusionOk="0" h="1335" w="1335">
                    <a:moveTo>
                      <a:pt x="668" y="0"/>
                    </a:moveTo>
                    <a:cubicBezTo>
                      <a:pt x="301" y="0"/>
                      <a:pt x="0" y="300"/>
                      <a:pt x="0" y="667"/>
                    </a:cubicBezTo>
                    <a:cubicBezTo>
                      <a:pt x="0" y="1034"/>
                      <a:pt x="301" y="1334"/>
                      <a:pt x="668" y="1334"/>
                    </a:cubicBezTo>
                    <a:cubicBezTo>
                      <a:pt x="1001" y="1334"/>
                      <a:pt x="1335" y="1034"/>
                      <a:pt x="1335" y="667"/>
                    </a:cubicBezTo>
                    <a:cubicBezTo>
                      <a:pt x="1335" y="300"/>
                      <a:pt x="1001" y="0"/>
                      <a:pt x="6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34" name="Google Shape;15734;p43"/>
              <p:cNvSpPr/>
              <p:nvPr/>
            </p:nvSpPr>
            <p:spPr>
              <a:xfrm>
                <a:off x="6619525" y="2108675"/>
                <a:ext cx="2006575" cy="2616595"/>
              </a:xfrm>
              <a:custGeom>
                <a:rect b="b" l="l" r="r" t="t"/>
                <a:pathLst>
                  <a:path extrusionOk="0" h="82257" w="63080">
                    <a:moveTo>
                      <a:pt x="31306" y="926"/>
                    </a:moveTo>
                    <a:cubicBezTo>
                      <a:pt x="33354" y="926"/>
                      <a:pt x="35194" y="1678"/>
                      <a:pt x="36828" y="2903"/>
                    </a:cubicBezTo>
                    <a:cubicBezTo>
                      <a:pt x="36897" y="2945"/>
                      <a:pt x="36967" y="2963"/>
                      <a:pt x="37035" y="2963"/>
                    </a:cubicBezTo>
                    <a:cubicBezTo>
                      <a:pt x="37128" y="2963"/>
                      <a:pt x="37217" y="2928"/>
                      <a:pt x="37295" y="2869"/>
                    </a:cubicBezTo>
                    <a:cubicBezTo>
                      <a:pt x="37295" y="2869"/>
                      <a:pt x="37328" y="2869"/>
                      <a:pt x="37328" y="2836"/>
                    </a:cubicBezTo>
                    <a:cubicBezTo>
                      <a:pt x="38251" y="2294"/>
                      <a:pt x="39148" y="2034"/>
                      <a:pt x="39998" y="2034"/>
                    </a:cubicBezTo>
                    <a:cubicBezTo>
                      <a:pt x="41452" y="2034"/>
                      <a:pt x="42772" y="2794"/>
                      <a:pt x="43866" y="4204"/>
                    </a:cubicBezTo>
                    <a:cubicBezTo>
                      <a:pt x="44800" y="5405"/>
                      <a:pt x="45634" y="5805"/>
                      <a:pt x="47135" y="6005"/>
                    </a:cubicBezTo>
                    <a:cubicBezTo>
                      <a:pt x="50371" y="6439"/>
                      <a:pt x="51838" y="9574"/>
                      <a:pt x="49837" y="12243"/>
                    </a:cubicBezTo>
                    <a:cubicBezTo>
                      <a:pt x="48426" y="14104"/>
                      <a:pt x="46287" y="14560"/>
                      <a:pt x="44147" y="14560"/>
                    </a:cubicBezTo>
                    <a:cubicBezTo>
                      <a:pt x="43908" y="14560"/>
                      <a:pt x="43670" y="14555"/>
                      <a:pt x="43432" y="14544"/>
                    </a:cubicBezTo>
                    <a:cubicBezTo>
                      <a:pt x="43666" y="13811"/>
                      <a:pt x="43766" y="13110"/>
                      <a:pt x="43666" y="12576"/>
                    </a:cubicBezTo>
                    <a:cubicBezTo>
                      <a:pt x="43648" y="12438"/>
                      <a:pt x="43550" y="12380"/>
                      <a:pt x="43441" y="12380"/>
                    </a:cubicBezTo>
                    <a:cubicBezTo>
                      <a:pt x="43340" y="12380"/>
                      <a:pt x="43230" y="12430"/>
                      <a:pt x="43165" y="12510"/>
                    </a:cubicBezTo>
                    <a:cubicBezTo>
                      <a:pt x="42765" y="13110"/>
                      <a:pt x="42632" y="13877"/>
                      <a:pt x="42365" y="14611"/>
                    </a:cubicBezTo>
                    <a:cubicBezTo>
                      <a:pt x="42231" y="14678"/>
                      <a:pt x="42198" y="14845"/>
                      <a:pt x="42198" y="15011"/>
                    </a:cubicBezTo>
                    <a:cubicBezTo>
                      <a:pt x="42165" y="15045"/>
                      <a:pt x="42131" y="15112"/>
                      <a:pt x="42131" y="15145"/>
                    </a:cubicBezTo>
                    <a:cubicBezTo>
                      <a:pt x="41698" y="15912"/>
                      <a:pt x="41164" y="16279"/>
                      <a:pt x="40530" y="16646"/>
                    </a:cubicBezTo>
                    <a:cubicBezTo>
                      <a:pt x="40564" y="16146"/>
                      <a:pt x="40530" y="15612"/>
                      <a:pt x="40397" y="15078"/>
                    </a:cubicBezTo>
                    <a:cubicBezTo>
                      <a:pt x="40369" y="14952"/>
                      <a:pt x="40282" y="14897"/>
                      <a:pt x="40189" y="14897"/>
                    </a:cubicBezTo>
                    <a:cubicBezTo>
                      <a:pt x="40059" y="14897"/>
                      <a:pt x="39916" y="15004"/>
                      <a:pt x="39896" y="15178"/>
                    </a:cubicBezTo>
                    <a:cubicBezTo>
                      <a:pt x="39663" y="17046"/>
                      <a:pt x="39596" y="19014"/>
                      <a:pt x="38128" y="20382"/>
                    </a:cubicBezTo>
                    <a:cubicBezTo>
                      <a:pt x="37379" y="21086"/>
                      <a:pt x="36549" y="21392"/>
                      <a:pt x="35737" y="21392"/>
                    </a:cubicBezTo>
                    <a:cubicBezTo>
                      <a:pt x="34164" y="21392"/>
                      <a:pt x="32662" y="20242"/>
                      <a:pt x="31957" y="18614"/>
                    </a:cubicBezTo>
                    <a:cubicBezTo>
                      <a:pt x="31490" y="17547"/>
                      <a:pt x="31724" y="16079"/>
                      <a:pt x="31023" y="15145"/>
                    </a:cubicBezTo>
                    <a:cubicBezTo>
                      <a:pt x="30723" y="14778"/>
                      <a:pt x="30490" y="14811"/>
                      <a:pt x="30156" y="14544"/>
                    </a:cubicBezTo>
                    <a:cubicBezTo>
                      <a:pt x="28989" y="13744"/>
                      <a:pt x="28355" y="13277"/>
                      <a:pt x="28422" y="11742"/>
                    </a:cubicBezTo>
                    <a:cubicBezTo>
                      <a:pt x="28422" y="11612"/>
                      <a:pt x="28318" y="11544"/>
                      <a:pt x="28215" y="11544"/>
                    </a:cubicBezTo>
                    <a:cubicBezTo>
                      <a:pt x="28133" y="11544"/>
                      <a:pt x="28051" y="11587"/>
                      <a:pt x="28021" y="11676"/>
                    </a:cubicBezTo>
                    <a:cubicBezTo>
                      <a:pt x="27621" y="13277"/>
                      <a:pt x="28455" y="13977"/>
                      <a:pt x="29289" y="14778"/>
                    </a:cubicBezTo>
                    <a:cubicBezTo>
                      <a:pt x="28522" y="14778"/>
                      <a:pt x="27854" y="14611"/>
                      <a:pt x="27287" y="14278"/>
                    </a:cubicBezTo>
                    <a:cubicBezTo>
                      <a:pt x="27254" y="14211"/>
                      <a:pt x="27187" y="14178"/>
                      <a:pt x="27121" y="14178"/>
                    </a:cubicBezTo>
                    <a:cubicBezTo>
                      <a:pt x="26353" y="13677"/>
                      <a:pt x="25753" y="12943"/>
                      <a:pt x="25286" y="12043"/>
                    </a:cubicBezTo>
                    <a:cubicBezTo>
                      <a:pt x="25260" y="11992"/>
                      <a:pt x="25216" y="11970"/>
                      <a:pt x="25172" y="11970"/>
                    </a:cubicBezTo>
                    <a:cubicBezTo>
                      <a:pt x="25100" y="11970"/>
                      <a:pt x="25032" y="12027"/>
                      <a:pt x="25052" y="12109"/>
                    </a:cubicBezTo>
                    <a:cubicBezTo>
                      <a:pt x="25119" y="12977"/>
                      <a:pt x="25586" y="13744"/>
                      <a:pt x="26220" y="14311"/>
                    </a:cubicBezTo>
                    <a:cubicBezTo>
                      <a:pt x="24349" y="14696"/>
                      <a:pt x="22614" y="15104"/>
                      <a:pt x="20716" y="15104"/>
                    </a:cubicBezTo>
                    <a:cubicBezTo>
                      <a:pt x="20313" y="15104"/>
                      <a:pt x="19902" y="15086"/>
                      <a:pt x="19482" y="15045"/>
                    </a:cubicBezTo>
                    <a:cubicBezTo>
                      <a:pt x="16880" y="14811"/>
                      <a:pt x="14645" y="13811"/>
                      <a:pt x="12243" y="12877"/>
                    </a:cubicBezTo>
                    <a:cubicBezTo>
                      <a:pt x="12214" y="12864"/>
                      <a:pt x="12185" y="12858"/>
                      <a:pt x="12157" y="12858"/>
                    </a:cubicBezTo>
                    <a:cubicBezTo>
                      <a:pt x="11966" y="12858"/>
                      <a:pt x="11835" y="13131"/>
                      <a:pt x="12010" y="13277"/>
                    </a:cubicBezTo>
                    <a:cubicBezTo>
                      <a:pt x="12410" y="13644"/>
                      <a:pt x="12877" y="13944"/>
                      <a:pt x="13377" y="14244"/>
                    </a:cubicBezTo>
                    <a:cubicBezTo>
                      <a:pt x="12805" y="14380"/>
                      <a:pt x="12253" y="14434"/>
                      <a:pt x="11691" y="14434"/>
                    </a:cubicBezTo>
                    <a:cubicBezTo>
                      <a:pt x="11008" y="14434"/>
                      <a:pt x="10310" y="14354"/>
                      <a:pt x="9541" y="14244"/>
                    </a:cubicBezTo>
                    <a:cubicBezTo>
                      <a:pt x="8207" y="14011"/>
                      <a:pt x="7006" y="14011"/>
                      <a:pt x="5672" y="13944"/>
                    </a:cubicBezTo>
                    <a:cubicBezTo>
                      <a:pt x="3204" y="13777"/>
                      <a:pt x="1302" y="11776"/>
                      <a:pt x="2336" y="9241"/>
                    </a:cubicBezTo>
                    <a:cubicBezTo>
                      <a:pt x="2956" y="7739"/>
                      <a:pt x="4275" y="7054"/>
                      <a:pt x="5708" y="7054"/>
                    </a:cubicBezTo>
                    <a:cubicBezTo>
                      <a:pt x="6279" y="7054"/>
                      <a:pt x="6869" y="7163"/>
                      <a:pt x="7440" y="7373"/>
                    </a:cubicBezTo>
                    <a:cubicBezTo>
                      <a:pt x="7440" y="7406"/>
                      <a:pt x="7473" y="7406"/>
                      <a:pt x="7507" y="7406"/>
                    </a:cubicBezTo>
                    <a:cubicBezTo>
                      <a:pt x="7507" y="7606"/>
                      <a:pt x="7540" y="7806"/>
                      <a:pt x="7573" y="8006"/>
                    </a:cubicBezTo>
                    <a:cubicBezTo>
                      <a:pt x="7573" y="8085"/>
                      <a:pt x="7625" y="8119"/>
                      <a:pt x="7687" y="8119"/>
                    </a:cubicBezTo>
                    <a:cubicBezTo>
                      <a:pt x="7757" y="8119"/>
                      <a:pt x="7838" y="8077"/>
                      <a:pt x="7874" y="8006"/>
                    </a:cubicBezTo>
                    <a:cubicBezTo>
                      <a:pt x="8641" y="6038"/>
                      <a:pt x="8841" y="4037"/>
                      <a:pt x="10575" y="2569"/>
                    </a:cubicBezTo>
                    <a:cubicBezTo>
                      <a:pt x="11475" y="1827"/>
                      <a:pt x="12367" y="1511"/>
                      <a:pt x="13259" y="1511"/>
                    </a:cubicBezTo>
                    <a:cubicBezTo>
                      <a:pt x="14252" y="1511"/>
                      <a:pt x="15244" y="1903"/>
                      <a:pt x="16246" y="2536"/>
                    </a:cubicBezTo>
                    <a:cubicBezTo>
                      <a:pt x="15879" y="3103"/>
                      <a:pt x="15612" y="3770"/>
                      <a:pt x="15512" y="4504"/>
                    </a:cubicBezTo>
                    <a:cubicBezTo>
                      <a:pt x="15495" y="4609"/>
                      <a:pt x="15569" y="4659"/>
                      <a:pt x="15652" y="4659"/>
                    </a:cubicBezTo>
                    <a:cubicBezTo>
                      <a:pt x="15729" y="4659"/>
                      <a:pt x="15814" y="4617"/>
                      <a:pt x="15846" y="4537"/>
                    </a:cubicBezTo>
                    <a:cubicBezTo>
                      <a:pt x="16610" y="2521"/>
                      <a:pt x="18325" y="1064"/>
                      <a:pt x="20453" y="1064"/>
                    </a:cubicBezTo>
                    <a:cubicBezTo>
                      <a:pt x="20649" y="1064"/>
                      <a:pt x="20848" y="1076"/>
                      <a:pt x="21050" y="1102"/>
                    </a:cubicBezTo>
                    <a:cubicBezTo>
                      <a:pt x="22569" y="1291"/>
                      <a:pt x="23848" y="2413"/>
                      <a:pt x="25400" y="2413"/>
                    </a:cubicBezTo>
                    <a:cubicBezTo>
                      <a:pt x="25483" y="2413"/>
                      <a:pt x="25568" y="2409"/>
                      <a:pt x="25653" y="2402"/>
                    </a:cubicBezTo>
                    <a:cubicBezTo>
                      <a:pt x="27488" y="2269"/>
                      <a:pt x="29022" y="1035"/>
                      <a:pt x="30923" y="935"/>
                    </a:cubicBezTo>
                    <a:cubicBezTo>
                      <a:pt x="31052" y="929"/>
                      <a:pt x="31179" y="926"/>
                      <a:pt x="31306" y="926"/>
                    </a:cubicBezTo>
                    <a:close/>
                    <a:moveTo>
                      <a:pt x="52155" y="30167"/>
                    </a:moveTo>
                    <a:cubicBezTo>
                      <a:pt x="53048" y="30167"/>
                      <a:pt x="53923" y="30465"/>
                      <a:pt x="54674" y="31190"/>
                    </a:cubicBezTo>
                    <a:cubicBezTo>
                      <a:pt x="57376" y="33758"/>
                      <a:pt x="57075" y="39095"/>
                      <a:pt x="56909" y="42498"/>
                    </a:cubicBezTo>
                    <a:cubicBezTo>
                      <a:pt x="56708" y="46634"/>
                      <a:pt x="55841" y="50737"/>
                      <a:pt x="54574" y="54673"/>
                    </a:cubicBezTo>
                    <a:cubicBezTo>
                      <a:pt x="53873" y="56741"/>
                      <a:pt x="53106" y="58943"/>
                      <a:pt x="51438" y="60477"/>
                    </a:cubicBezTo>
                    <a:cubicBezTo>
                      <a:pt x="50461" y="61391"/>
                      <a:pt x="49134" y="61926"/>
                      <a:pt x="47873" y="61926"/>
                    </a:cubicBezTo>
                    <a:cubicBezTo>
                      <a:pt x="46463" y="61926"/>
                      <a:pt x="45135" y="61259"/>
                      <a:pt x="44466" y="59710"/>
                    </a:cubicBezTo>
                    <a:cubicBezTo>
                      <a:pt x="44466" y="54606"/>
                      <a:pt x="44633" y="49503"/>
                      <a:pt x="44900" y="44399"/>
                    </a:cubicBezTo>
                    <a:cubicBezTo>
                      <a:pt x="45067" y="41564"/>
                      <a:pt x="45267" y="38762"/>
                      <a:pt x="45500" y="35960"/>
                    </a:cubicBezTo>
                    <a:cubicBezTo>
                      <a:pt x="46301" y="34525"/>
                      <a:pt x="47001" y="33024"/>
                      <a:pt x="48236" y="31890"/>
                    </a:cubicBezTo>
                    <a:cubicBezTo>
                      <a:pt x="49298" y="30910"/>
                      <a:pt x="50747" y="30167"/>
                      <a:pt x="52155" y="30167"/>
                    </a:cubicBezTo>
                    <a:close/>
                    <a:moveTo>
                      <a:pt x="52841" y="24217"/>
                    </a:moveTo>
                    <a:cubicBezTo>
                      <a:pt x="52874" y="24217"/>
                      <a:pt x="52906" y="24218"/>
                      <a:pt x="52939" y="24218"/>
                    </a:cubicBezTo>
                    <a:cubicBezTo>
                      <a:pt x="56008" y="24251"/>
                      <a:pt x="58643" y="26053"/>
                      <a:pt x="60077" y="28721"/>
                    </a:cubicBezTo>
                    <a:cubicBezTo>
                      <a:pt x="61545" y="31357"/>
                      <a:pt x="61779" y="34425"/>
                      <a:pt x="61912" y="37394"/>
                    </a:cubicBezTo>
                    <a:cubicBezTo>
                      <a:pt x="62012" y="40230"/>
                      <a:pt x="62046" y="43065"/>
                      <a:pt x="61945" y="45867"/>
                    </a:cubicBezTo>
                    <a:cubicBezTo>
                      <a:pt x="61745" y="51371"/>
                      <a:pt x="60878" y="57175"/>
                      <a:pt x="58176" y="62078"/>
                    </a:cubicBezTo>
                    <a:cubicBezTo>
                      <a:pt x="56342" y="65389"/>
                      <a:pt x="52654" y="68581"/>
                      <a:pt x="48910" y="68581"/>
                    </a:cubicBezTo>
                    <a:cubicBezTo>
                      <a:pt x="47410" y="68581"/>
                      <a:pt x="45902" y="68069"/>
                      <a:pt x="44500" y="66849"/>
                    </a:cubicBezTo>
                    <a:cubicBezTo>
                      <a:pt x="44466" y="65081"/>
                      <a:pt x="44466" y="63346"/>
                      <a:pt x="44466" y="61578"/>
                    </a:cubicBezTo>
                    <a:lnTo>
                      <a:pt x="44466" y="61578"/>
                    </a:lnTo>
                    <a:cubicBezTo>
                      <a:pt x="45233" y="62571"/>
                      <a:pt x="46365" y="62991"/>
                      <a:pt x="47585" y="62991"/>
                    </a:cubicBezTo>
                    <a:cubicBezTo>
                      <a:pt x="49602" y="62991"/>
                      <a:pt x="51859" y="61844"/>
                      <a:pt x="53106" y="60244"/>
                    </a:cubicBezTo>
                    <a:cubicBezTo>
                      <a:pt x="54940" y="57875"/>
                      <a:pt x="55774" y="54673"/>
                      <a:pt x="56508" y="51838"/>
                    </a:cubicBezTo>
                    <a:cubicBezTo>
                      <a:pt x="57275" y="48902"/>
                      <a:pt x="57809" y="45900"/>
                      <a:pt x="57976" y="42865"/>
                    </a:cubicBezTo>
                    <a:cubicBezTo>
                      <a:pt x="58209" y="38929"/>
                      <a:pt x="58543" y="31490"/>
                      <a:pt x="54073" y="29489"/>
                    </a:cubicBezTo>
                    <a:cubicBezTo>
                      <a:pt x="53354" y="29175"/>
                      <a:pt x="52661" y="29034"/>
                      <a:pt x="51997" y="29034"/>
                    </a:cubicBezTo>
                    <a:cubicBezTo>
                      <a:pt x="49276" y="29034"/>
                      <a:pt x="47062" y="31404"/>
                      <a:pt x="45667" y="33925"/>
                    </a:cubicBezTo>
                    <a:cubicBezTo>
                      <a:pt x="45801" y="32524"/>
                      <a:pt x="45901" y="31156"/>
                      <a:pt x="46067" y="29755"/>
                    </a:cubicBezTo>
                    <a:cubicBezTo>
                      <a:pt x="46134" y="28988"/>
                      <a:pt x="46234" y="28188"/>
                      <a:pt x="46334" y="27387"/>
                    </a:cubicBezTo>
                    <a:cubicBezTo>
                      <a:pt x="48114" y="25574"/>
                      <a:pt x="50154" y="24217"/>
                      <a:pt x="52841" y="24217"/>
                    </a:cubicBezTo>
                    <a:close/>
                    <a:moveTo>
                      <a:pt x="14078" y="14611"/>
                    </a:moveTo>
                    <a:cubicBezTo>
                      <a:pt x="16094" y="15619"/>
                      <a:pt x="18578" y="16168"/>
                      <a:pt x="20989" y="16168"/>
                    </a:cubicBezTo>
                    <a:cubicBezTo>
                      <a:pt x="23127" y="16168"/>
                      <a:pt x="25208" y="15736"/>
                      <a:pt x="26854" y="14811"/>
                    </a:cubicBezTo>
                    <a:cubicBezTo>
                      <a:pt x="27611" y="15288"/>
                      <a:pt x="28487" y="15577"/>
                      <a:pt x="29342" y="15577"/>
                    </a:cubicBezTo>
                    <a:cubicBezTo>
                      <a:pt x="29503" y="15577"/>
                      <a:pt x="29664" y="15566"/>
                      <a:pt x="29823" y="15545"/>
                    </a:cubicBezTo>
                    <a:cubicBezTo>
                      <a:pt x="29889" y="15545"/>
                      <a:pt x="29923" y="15512"/>
                      <a:pt x="29989" y="15512"/>
                    </a:cubicBezTo>
                    <a:cubicBezTo>
                      <a:pt x="30223" y="15779"/>
                      <a:pt x="30423" y="16112"/>
                      <a:pt x="30590" y="16513"/>
                    </a:cubicBezTo>
                    <a:cubicBezTo>
                      <a:pt x="30923" y="17513"/>
                      <a:pt x="30923" y="18547"/>
                      <a:pt x="31424" y="19515"/>
                    </a:cubicBezTo>
                    <a:cubicBezTo>
                      <a:pt x="31924" y="20415"/>
                      <a:pt x="32691" y="21216"/>
                      <a:pt x="33592" y="21716"/>
                    </a:cubicBezTo>
                    <a:cubicBezTo>
                      <a:pt x="34344" y="22111"/>
                      <a:pt x="35064" y="22286"/>
                      <a:pt x="35737" y="22286"/>
                    </a:cubicBezTo>
                    <a:cubicBezTo>
                      <a:pt x="38136" y="22286"/>
                      <a:pt x="39928" y="20055"/>
                      <a:pt x="40397" y="17580"/>
                    </a:cubicBezTo>
                    <a:cubicBezTo>
                      <a:pt x="41498" y="17580"/>
                      <a:pt x="42432" y="16646"/>
                      <a:pt x="43032" y="15478"/>
                    </a:cubicBezTo>
                    <a:cubicBezTo>
                      <a:pt x="43522" y="15560"/>
                      <a:pt x="44025" y="15601"/>
                      <a:pt x="44528" y="15601"/>
                    </a:cubicBezTo>
                    <a:cubicBezTo>
                      <a:pt x="45463" y="15601"/>
                      <a:pt x="46401" y="15460"/>
                      <a:pt x="47268" y="15178"/>
                    </a:cubicBezTo>
                    <a:lnTo>
                      <a:pt x="47268" y="15178"/>
                    </a:lnTo>
                    <a:cubicBezTo>
                      <a:pt x="46234" y="19681"/>
                      <a:pt x="45801" y="24418"/>
                      <a:pt x="45300" y="28988"/>
                    </a:cubicBezTo>
                    <a:cubicBezTo>
                      <a:pt x="45033" y="31457"/>
                      <a:pt x="44800" y="33925"/>
                      <a:pt x="44566" y="36393"/>
                    </a:cubicBezTo>
                    <a:cubicBezTo>
                      <a:pt x="44566" y="36427"/>
                      <a:pt x="44566" y="36460"/>
                      <a:pt x="44533" y="36494"/>
                    </a:cubicBezTo>
                    <a:cubicBezTo>
                      <a:pt x="44533" y="36560"/>
                      <a:pt x="44533" y="36627"/>
                      <a:pt x="44533" y="36660"/>
                    </a:cubicBezTo>
                    <a:cubicBezTo>
                      <a:pt x="44333" y="39095"/>
                      <a:pt x="44166" y="41564"/>
                      <a:pt x="44033" y="43999"/>
                    </a:cubicBezTo>
                    <a:cubicBezTo>
                      <a:pt x="43566" y="51638"/>
                      <a:pt x="43432" y="59310"/>
                      <a:pt x="43566" y="66949"/>
                    </a:cubicBezTo>
                    <a:cubicBezTo>
                      <a:pt x="43532" y="67082"/>
                      <a:pt x="43499" y="67216"/>
                      <a:pt x="43599" y="67349"/>
                    </a:cubicBezTo>
                    <a:cubicBezTo>
                      <a:pt x="43632" y="69617"/>
                      <a:pt x="43699" y="71886"/>
                      <a:pt x="43799" y="74120"/>
                    </a:cubicBezTo>
                    <a:cubicBezTo>
                      <a:pt x="43666" y="74221"/>
                      <a:pt x="43599" y="74354"/>
                      <a:pt x="43599" y="74521"/>
                    </a:cubicBezTo>
                    <a:cubicBezTo>
                      <a:pt x="43699" y="79191"/>
                      <a:pt x="38629" y="80158"/>
                      <a:pt x="35026" y="80558"/>
                    </a:cubicBezTo>
                    <a:cubicBezTo>
                      <a:pt x="31757" y="80925"/>
                      <a:pt x="28455" y="81192"/>
                      <a:pt x="25153" y="81226"/>
                    </a:cubicBezTo>
                    <a:cubicBezTo>
                      <a:pt x="24782" y="81231"/>
                      <a:pt x="24406" y="81235"/>
                      <a:pt x="24027" y="81235"/>
                    </a:cubicBezTo>
                    <a:cubicBezTo>
                      <a:pt x="17772" y="81235"/>
                      <a:pt x="10412" y="80333"/>
                      <a:pt x="7173" y="74421"/>
                    </a:cubicBezTo>
                    <a:cubicBezTo>
                      <a:pt x="7173" y="74421"/>
                      <a:pt x="7173" y="74387"/>
                      <a:pt x="7173" y="74387"/>
                    </a:cubicBezTo>
                    <a:cubicBezTo>
                      <a:pt x="8974" y="54506"/>
                      <a:pt x="10108" y="34325"/>
                      <a:pt x="5805" y="14678"/>
                    </a:cubicBezTo>
                    <a:cubicBezTo>
                      <a:pt x="6306" y="14678"/>
                      <a:pt x="6806" y="14711"/>
                      <a:pt x="7340" y="14745"/>
                    </a:cubicBezTo>
                    <a:cubicBezTo>
                      <a:pt x="8711" y="14829"/>
                      <a:pt x="10296" y="15407"/>
                      <a:pt x="11748" y="15407"/>
                    </a:cubicBezTo>
                    <a:cubicBezTo>
                      <a:pt x="12592" y="15407"/>
                      <a:pt x="13391" y="15212"/>
                      <a:pt x="14078" y="14611"/>
                    </a:cubicBezTo>
                    <a:close/>
                    <a:moveTo>
                      <a:pt x="31524" y="1"/>
                    </a:moveTo>
                    <a:cubicBezTo>
                      <a:pt x="30490" y="1"/>
                      <a:pt x="29456" y="134"/>
                      <a:pt x="28455" y="468"/>
                    </a:cubicBezTo>
                    <a:cubicBezTo>
                      <a:pt x="27245" y="856"/>
                      <a:pt x="26270" y="1306"/>
                      <a:pt x="25154" y="1306"/>
                    </a:cubicBezTo>
                    <a:cubicBezTo>
                      <a:pt x="24640" y="1306"/>
                      <a:pt x="24096" y="1210"/>
                      <a:pt x="23485" y="968"/>
                    </a:cubicBezTo>
                    <a:cubicBezTo>
                      <a:pt x="22400" y="538"/>
                      <a:pt x="21404" y="197"/>
                      <a:pt x="20380" y="197"/>
                    </a:cubicBezTo>
                    <a:cubicBezTo>
                      <a:pt x="19734" y="197"/>
                      <a:pt x="19078" y="333"/>
                      <a:pt x="18381" y="668"/>
                    </a:cubicBezTo>
                    <a:cubicBezTo>
                      <a:pt x="17714" y="1001"/>
                      <a:pt x="17147" y="1435"/>
                      <a:pt x="16680" y="1969"/>
                    </a:cubicBezTo>
                    <a:cubicBezTo>
                      <a:pt x="15956" y="1033"/>
                      <a:pt x="14821" y="639"/>
                      <a:pt x="13655" y="639"/>
                    </a:cubicBezTo>
                    <a:cubicBezTo>
                      <a:pt x="12619" y="639"/>
                      <a:pt x="11559" y="950"/>
                      <a:pt x="10742" y="1468"/>
                    </a:cubicBezTo>
                    <a:cubicBezTo>
                      <a:pt x="9074" y="2536"/>
                      <a:pt x="7773" y="4571"/>
                      <a:pt x="7540" y="6572"/>
                    </a:cubicBezTo>
                    <a:cubicBezTo>
                      <a:pt x="7005" y="6370"/>
                      <a:pt x="6460" y="6277"/>
                      <a:pt x="5927" y="6277"/>
                    </a:cubicBezTo>
                    <a:cubicBezTo>
                      <a:pt x="2768" y="6277"/>
                      <a:pt x="0" y="9542"/>
                      <a:pt x="1969" y="12710"/>
                    </a:cubicBezTo>
                    <a:cubicBezTo>
                      <a:pt x="2770" y="14044"/>
                      <a:pt x="3871" y="14444"/>
                      <a:pt x="5072" y="14611"/>
                    </a:cubicBezTo>
                    <a:cubicBezTo>
                      <a:pt x="5038" y="14678"/>
                      <a:pt x="5038" y="14745"/>
                      <a:pt x="5038" y="14878"/>
                    </a:cubicBezTo>
                    <a:cubicBezTo>
                      <a:pt x="9308" y="34425"/>
                      <a:pt x="8174" y="54506"/>
                      <a:pt x="6406" y="74287"/>
                    </a:cubicBezTo>
                    <a:cubicBezTo>
                      <a:pt x="6406" y="74321"/>
                      <a:pt x="6406" y="74321"/>
                      <a:pt x="6406" y="74354"/>
                    </a:cubicBezTo>
                    <a:cubicBezTo>
                      <a:pt x="6406" y="74354"/>
                      <a:pt x="6406" y="74387"/>
                      <a:pt x="6406" y="74387"/>
                    </a:cubicBezTo>
                    <a:cubicBezTo>
                      <a:pt x="6406" y="74487"/>
                      <a:pt x="6406" y="74554"/>
                      <a:pt x="6439" y="74587"/>
                    </a:cubicBezTo>
                    <a:cubicBezTo>
                      <a:pt x="8021" y="81334"/>
                      <a:pt x="17857" y="82257"/>
                      <a:pt x="24187" y="82257"/>
                    </a:cubicBezTo>
                    <a:cubicBezTo>
                      <a:pt x="24930" y="82257"/>
                      <a:pt x="25626" y="82244"/>
                      <a:pt x="26253" y="82226"/>
                    </a:cubicBezTo>
                    <a:cubicBezTo>
                      <a:pt x="30390" y="82126"/>
                      <a:pt x="34926" y="82026"/>
                      <a:pt x="38962" y="80925"/>
                    </a:cubicBezTo>
                    <a:cubicBezTo>
                      <a:pt x="41831" y="80158"/>
                      <a:pt x="44633" y="78057"/>
                      <a:pt x="44600" y="74854"/>
                    </a:cubicBezTo>
                    <a:cubicBezTo>
                      <a:pt x="44700" y="74754"/>
                      <a:pt x="44733" y="74654"/>
                      <a:pt x="44733" y="74487"/>
                    </a:cubicBezTo>
                    <a:cubicBezTo>
                      <a:pt x="44633" y="72386"/>
                      <a:pt x="44600" y="70251"/>
                      <a:pt x="44533" y="68150"/>
                    </a:cubicBezTo>
                    <a:lnTo>
                      <a:pt x="44533" y="68150"/>
                    </a:lnTo>
                    <a:cubicBezTo>
                      <a:pt x="45905" y="69069"/>
                      <a:pt x="47489" y="69497"/>
                      <a:pt x="49087" y="69497"/>
                    </a:cubicBezTo>
                    <a:cubicBezTo>
                      <a:pt x="51141" y="69497"/>
                      <a:pt x="53219" y="68791"/>
                      <a:pt x="54907" y="67516"/>
                    </a:cubicBezTo>
                    <a:cubicBezTo>
                      <a:pt x="58810" y="64580"/>
                      <a:pt x="60745" y="59577"/>
                      <a:pt x="61779" y="55007"/>
                    </a:cubicBezTo>
                    <a:cubicBezTo>
                      <a:pt x="63080" y="49369"/>
                      <a:pt x="63080" y="43532"/>
                      <a:pt x="62879" y="37761"/>
                    </a:cubicBezTo>
                    <a:cubicBezTo>
                      <a:pt x="62713" y="33058"/>
                      <a:pt x="62112" y="27520"/>
                      <a:pt x="57776" y="24685"/>
                    </a:cubicBezTo>
                    <a:cubicBezTo>
                      <a:pt x="56348" y="23751"/>
                      <a:pt x="54631" y="23287"/>
                      <a:pt x="52922" y="23287"/>
                    </a:cubicBezTo>
                    <a:cubicBezTo>
                      <a:pt x="50479" y="23287"/>
                      <a:pt x="48051" y="24235"/>
                      <a:pt x="46501" y="26119"/>
                    </a:cubicBezTo>
                    <a:cubicBezTo>
                      <a:pt x="46968" y="22383"/>
                      <a:pt x="47569" y="18681"/>
                      <a:pt x="47835" y="14945"/>
                    </a:cubicBezTo>
                    <a:cubicBezTo>
                      <a:pt x="48803" y="14544"/>
                      <a:pt x="49670" y="13944"/>
                      <a:pt x="50337" y="13077"/>
                    </a:cubicBezTo>
                    <a:cubicBezTo>
                      <a:pt x="51805" y="11275"/>
                      <a:pt x="52138" y="8740"/>
                      <a:pt x="50704" y="6839"/>
                    </a:cubicBezTo>
                    <a:cubicBezTo>
                      <a:pt x="49970" y="5838"/>
                      <a:pt x="49036" y="5405"/>
                      <a:pt x="47835" y="5171"/>
                    </a:cubicBezTo>
                    <a:cubicBezTo>
                      <a:pt x="47335" y="5104"/>
                      <a:pt x="46868" y="5071"/>
                      <a:pt x="46368" y="4938"/>
                    </a:cubicBezTo>
                    <a:cubicBezTo>
                      <a:pt x="45300" y="4704"/>
                      <a:pt x="45000" y="4104"/>
                      <a:pt x="44333" y="3303"/>
                    </a:cubicBezTo>
                    <a:cubicBezTo>
                      <a:pt x="43966" y="2869"/>
                      <a:pt x="43666" y="2436"/>
                      <a:pt x="43165" y="2102"/>
                    </a:cubicBezTo>
                    <a:cubicBezTo>
                      <a:pt x="42315" y="1452"/>
                      <a:pt x="41256" y="1118"/>
                      <a:pt x="40201" y="1118"/>
                    </a:cubicBezTo>
                    <a:cubicBezTo>
                      <a:pt x="39146" y="1118"/>
                      <a:pt x="38095" y="1452"/>
                      <a:pt x="37261" y="2136"/>
                    </a:cubicBezTo>
                    <a:cubicBezTo>
                      <a:pt x="35627" y="835"/>
                      <a:pt x="33659" y="67"/>
                      <a:pt x="3152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35" name="Google Shape;15735;p43"/>
              <p:cNvSpPr/>
              <p:nvPr/>
            </p:nvSpPr>
            <p:spPr>
              <a:xfrm>
                <a:off x="6900722" y="2644542"/>
                <a:ext cx="82801" cy="205015"/>
              </a:xfrm>
              <a:custGeom>
                <a:rect b="b" l="l" r="r" t="t"/>
                <a:pathLst>
                  <a:path extrusionOk="0" h="6445" w="2603">
                    <a:moveTo>
                      <a:pt x="805" y="0"/>
                    </a:moveTo>
                    <a:cubicBezTo>
                      <a:pt x="391" y="0"/>
                      <a:pt x="13" y="253"/>
                      <a:pt x="34" y="767"/>
                    </a:cubicBezTo>
                    <a:cubicBezTo>
                      <a:pt x="34" y="914"/>
                      <a:pt x="145" y="990"/>
                      <a:pt x="256" y="990"/>
                    </a:cubicBezTo>
                    <a:cubicBezTo>
                      <a:pt x="347" y="990"/>
                      <a:pt x="438" y="939"/>
                      <a:pt x="468" y="834"/>
                    </a:cubicBezTo>
                    <a:cubicBezTo>
                      <a:pt x="556" y="562"/>
                      <a:pt x="661" y="455"/>
                      <a:pt x="770" y="455"/>
                    </a:cubicBezTo>
                    <a:cubicBezTo>
                      <a:pt x="1156" y="455"/>
                      <a:pt x="1602" y="1790"/>
                      <a:pt x="1602" y="1868"/>
                    </a:cubicBezTo>
                    <a:cubicBezTo>
                      <a:pt x="1702" y="2302"/>
                      <a:pt x="1769" y="2769"/>
                      <a:pt x="1802" y="3236"/>
                    </a:cubicBezTo>
                    <a:cubicBezTo>
                      <a:pt x="1802" y="3503"/>
                      <a:pt x="1969" y="5204"/>
                      <a:pt x="1735" y="5371"/>
                    </a:cubicBezTo>
                    <a:cubicBezTo>
                      <a:pt x="1665" y="5434"/>
                      <a:pt x="1596" y="5460"/>
                      <a:pt x="1530" y="5460"/>
                    </a:cubicBezTo>
                    <a:cubicBezTo>
                      <a:pt x="1282" y="5460"/>
                      <a:pt x="1073" y="5095"/>
                      <a:pt x="968" y="4937"/>
                    </a:cubicBezTo>
                    <a:cubicBezTo>
                      <a:pt x="835" y="4670"/>
                      <a:pt x="801" y="4270"/>
                      <a:pt x="735" y="3970"/>
                    </a:cubicBezTo>
                    <a:cubicBezTo>
                      <a:pt x="535" y="3136"/>
                      <a:pt x="368" y="2335"/>
                      <a:pt x="268" y="1468"/>
                    </a:cubicBezTo>
                    <a:cubicBezTo>
                      <a:pt x="268" y="1384"/>
                      <a:pt x="209" y="1343"/>
                      <a:pt x="151" y="1343"/>
                    </a:cubicBezTo>
                    <a:cubicBezTo>
                      <a:pt x="93" y="1343"/>
                      <a:pt x="34" y="1384"/>
                      <a:pt x="34" y="1468"/>
                    </a:cubicBezTo>
                    <a:cubicBezTo>
                      <a:pt x="1" y="2435"/>
                      <a:pt x="34" y="3369"/>
                      <a:pt x="268" y="4303"/>
                    </a:cubicBezTo>
                    <a:cubicBezTo>
                      <a:pt x="368" y="4837"/>
                      <a:pt x="501" y="5738"/>
                      <a:pt x="968" y="6138"/>
                    </a:cubicBezTo>
                    <a:cubicBezTo>
                      <a:pt x="1194" y="6356"/>
                      <a:pt x="1387" y="6445"/>
                      <a:pt x="1550" y="6445"/>
                    </a:cubicBezTo>
                    <a:cubicBezTo>
                      <a:pt x="2089" y="6445"/>
                      <a:pt x="2310" y="5482"/>
                      <a:pt x="2336" y="4970"/>
                    </a:cubicBezTo>
                    <a:cubicBezTo>
                      <a:pt x="2403" y="3703"/>
                      <a:pt x="2603" y="1168"/>
                      <a:pt x="1469" y="234"/>
                    </a:cubicBezTo>
                    <a:cubicBezTo>
                      <a:pt x="1278" y="79"/>
                      <a:pt x="1036" y="0"/>
                      <a:pt x="8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36" name="Google Shape;15736;p43"/>
              <p:cNvSpPr/>
              <p:nvPr/>
            </p:nvSpPr>
            <p:spPr>
              <a:xfrm>
                <a:off x="6912396" y="2887505"/>
                <a:ext cx="1095886" cy="1604274"/>
              </a:xfrm>
              <a:custGeom>
                <a:rect b="b" l="l" r="r" t="t"/>
                <a:pathLst>
                  <a:path extrusionOk="0" h="50433" w="34451">
                    <a:moveTo>
                      <a:pt x="601" y="401"/>
                    </a:moveTo>
                    <a:lnTo>
                      <a:pt x="601" y="401"/>
                    </a:lnTo>
                    <a:cubicBezTo>
                      <a:pt x="1535" y="535"/>
                      <a:pt x="2469" y="668"/>
                      <a:pt x="3403" y="801"/>
                    </a:cubicBezTo>
                    <a:cubicBezTo>
                      <a:pt x="3737" y="4838"/>
                      <a:pt x="4170" y="8907"/>
                      <a:pt x="4404" y="12944"/>
                    </a:cubicBezTo>
                    <a:cubicBezTo>
                      <a:pt x="4637" y="17080"/>
                      <a:pt x="4504" y="21216"/>
                      <a:pt x="4504" y="25319"/>
                    </a:cubicBezTo>
                    <a:cubicBezTo>
                      <a:pt x="4504" y="25436"/>
                      <a:pt x="4596" y="25494"/>
                      <a:pt x="4687" y="25494"/>
                    </a:cubicBezTo>
                    <a:cubicBezTo>
                      <a:pt x="4779" y="25494"/>
                      <a:pt x="4871" y="25436"/>
                      <a:pt x="4871" y="25319"/>
                    </a:cubicBezTo>
                    <a:cubicBezTo>
                      <a:pt x="5371" y="17280"/>
                      <a:pt x="5038" y="8807"/>
                      <a:pt x="3737" y="835"/>
                    </a:cubicBezTo>
                    <a:lnTo>
                      <a:pt x="3737" y="835"/>
                    </a:lnTo>
                    <a:cubicBezTo>
                      <a:pt x="9223" y="1584"/>
                      <a:pt x="14919" y="2091"/>
                      <a:pt x="20566" y="2091"/>
                    </a:cubicBezTo>
                    <a:cubicBezTo>
                      <a:pt x="24980" y="2091"/>
                      <a:pt x="29363" y="1781"/>
                      <a:pt x="33591" y="1035"/>
                    </a:cubicBezTo>
                    <a:lnTo>
                      <a:pt x="33591" y="1035"/>
                    </a:lnTo>
                    <a:cubicBezTo>
                      <a:pt x="32891" y="4471"/>
                      <a:pt x="32891" y="8140"/>
                      <a:pt x="32691" y="11643"/>
                    </a:cubicBezTo>
                    <a:cubicBezTo>
                      <a:pt x="32457" y="15412"/>
                      <a:pt x="32291" y="19181"/>
                      <a:pt x="32157" y="22951"/>
                    </a:cubicBezTo>
                    <a:cubicBezTo>
                      <a:pt x="31890" y="30556"/>
                      <a:pt x="31790" y="38128"/>
                      <a:pt x="31857" y="45734"/>
                    </a:cubicBezTo>
                    <a:cubicBezTo>
                      <a:pt x="27974" y="48797"/>
                      <a:pt x="23072" y="49351"/>
                      <a:pt x="18252" y="49351"/>
                    </a:cubicBezTo>
                    <a:cubicBezTo>
                      <a:pt x="17771" y="49351"/>
                      <a:pt x="17291" y="49345"/>
                      <a:pt x="16813" y="49336"/>
                    </a:cubicBezTo>
                    <a:cubicBezTo>
                      <a:pt x="11976" y="49270"/>
                      <a:pt x="5805" y="49003"/>
                      <a:pt x="1802" y="46001"/>
                    </a:cubicBezTo>
                    <a:cubicBezTo>
                      <a:pt x="2369" y="38328"/>
                      <a:pt x="2002" y="30523"/>
                      <a:pt x="1802" y="22851"/>
                    </a:cubicBezTo>
                    <a:cubicBezTo>
                      <a:pt x="1602" y="15445"/>
                      <a:pt x="1735" y="7740"/>
                      <a:pt x="601" y="401"/>
                    </a:cubicBezTo>
                    <a:close/>
                    <a:moveTo>
                      <a:pt x="368" y="1"/>
                    </a:moveTo>
                    <a:cubicBezTo>
                      <a:pt x="334" y="1"/>
                      <a:pt x="334" y="1"/>
                      <a:pt x="301" y="34"/>
                    </a:cubicBezTo>
                    <a:cubicBezTo>
                      <a:pt x="201" y="34"/>
                      <a:pt x="101" y="134"/>
                      <a:pt x="101" y="234"/>
                    </a:cubicBezTo>
                    <a:cubicBezTo>
                      <a:pt x="1" y="4137"/>
                      <a:pt x="401" y="8040"/>
                      <a:pt x="568" y="11943"/>
                    </a:cubicBezTo>
                    <a:cubicBezTo>
                      <a:pt x="735" y="15712"/>
                      <a:pt x="868" y="19482"/>
                      <a:pt x="935" y="23251"/>
                    </a:cubicBezTo>
                    <a:cubicBezTo>
                      <a:pt x="1102" y="30890"/>
                      <a:pt x="768" y="38595"/>
                      <a:pt x="1068" y="46234"/>
                    </a:cubicBezTo>
                    <a:cubicBezTo>
                      <a:pt x="1068" y="46501"/>
                      <a:pt x="1268" y="46601"/>
                      <a:pt x="1435" y="46601"/>
                    </a:cubicBezTo>
                    <a:cubicBezTo>
                      <a:pt x="2503" y="48336"/>
                      <a:pt x="5071" y="48836"/>
                      <a:pt x="6906" y="49236"/>
                    </a:cubicBezTo>
                    <a:cubicBezTo>
                      <a:pt x="10141" y="49970"/>
                      <a:pt x="13477" y="50370"/>
                      <a:pt x="16813" y="50404"/>
                    </a:cubicBezTo>
                    <a:cubicBezTo>
                      <a:pt x="17492" y="50418"/>
                      <a:pt x="18241" y="50432"/>
                      <a:pt x="19033" y="50432"/>
                    </a:cubicBezTo>
                    <a:cubicBezTo>
                      <a:pt x="23647" y="50432"/>
                      <a:pt x="29753" y="49959"/>
                      <a:pt x="32457" y="46401"/>
                    </a:cubicBezTo>
                    <a:cubicBezTo>
                      <a:pt x="32657" y="46367"/>
                      <a:pt x="32824" y="46201"/>
                      <a:pt x="32791" y="45967"/>
                    </a:cubicBezTo>
                    <a:cubicBezTo>
                      <a:pt x="32758" y="38428"/>
                      <a:pt x="32858" y="30856"/>
                      <a:pt x="33124" y="23318"/>
                    </a:cubicBezTo>
                    <a:cubicBezTo>
                      <a:pt x="33258" y="19682"/>
                      <a:pt x="33391" y="16046"/>
                      <a:pt x="33591" y="12410"/>
                    </a:cubicBezTo>
                    <a:cubicBezTo>
                      <a:pt x="33825" y="8607"/>
                      <a:pt x="34359" y="4704"/>
                      <a:pt x="34125" y="902"/>
                    </a:cubicBezTo>
                    <a:cubicBezTo>
                      <a:pt x="34450" y="674"/>
                      <a:pt x="34332" y="66"/>
                      <a:pt x="33924" y="66"/>
                    </a:cubicBezTo>
                    <a:cubicBezTo>
                      <a:pt x="33914" y="66"/>
                      <a:pt x="33903" y="67"/>
                      <a:pt x="33892" y="68"/>
                    </a:cubicBezTo>
                    <a:cubicBezTo>
                      <a:pt x="29243" y="649"/>
                      <a:pt x="24664" y="977"/>
                      <a:pt x="20020" y="977"/>
                    </a:cubicBezTo>
                    <a:cubicBezTo>
                      <a:pt x="19065" y="977"/>
                      <a:pt x="18108" y="963"/>
                      <a:pt x="17146" y="935"/>
                    </a:cubicBezTo>
                    <a:cubicBezTo>
                      <a:pt x="11542" y="801"/>
                      <a:pt x="5972" y="201"/>
                      <a:pt x="3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37" name="Google Shape;15737;p43"/>
              <p:cNvSpPr/>
              <p:nvPr/>
            </p:nvSpPr>
            <p:spPr>
              <a:xfrm>
                <a:off x="6970767" y="4502486"/>
                <a:ext cx="208006" cy="97784"/>
              </a:xfrm>
              <a:custGeom>
                <a:rect b="b" l="l" r="r" t="t"/>
                <a:pathLst>
                  <a:path extrusionOk="0" h="3074" w="6539">
                    <a:moveTo>
                      <a:pt x="167" y="1"/>
                    </a:moveTo>
                    <a:cubicBezTo>
                      <a:pt x="34" y="1"/>
                      <a:pt x="0" y="167"/>
                      <a:pt x="101" y="201"/>
                    </a:cubicBezTo>
                    <a:cubicBezTo>
                      <a:pt x="1602" y="1201"/>
                      <a:pt x="3603" y="1302"/>
                      <a:pt x="5171" y="2169"/>
                    </a:cubicBezTo>
                    <a:cubicBezTo>
                      <a:pt x="5705" y="2469"/>
                      <a:pt x="5671" y="2436"/>
                      <a:pt x="5071" y="2469"/>
                    </a:cubicBezTo>
                    <a:cubicBezTo>
                      <a:pt x="5008" y="2473"/>
                      <a:pt x="4944" y="2476"/>
                      <a:pt x="4878" y="2476"/>
                    </a:cubicBezTo>
                    <a:cubicBezTo>
                      <a:pt x="4454" y="2476"/>
                      <a:pt x="3974" y="2389"/>
                      <a:pt x="3570" y="2302"/>
                    </a:cubicBezTo>
                    <a:cubicBezTo>
                      <a:pt x="2536" y="2102"/>
                      <a:pt x="1635" y="1702"/>
                      <a:pt x="668" y="1235"/>
                    </a:cubicBezTo>
                    <a:cubicBezTo>
                      <a:pt x="635" y="1221"/>
                      <a:pt x="604" y="1215"/>
                      <a:pt x="574" y="1215"/>
                    </a:cubicBezTo>
                    <a:cubicBezTo>
                      <a:pt x="387" y="1215"/>
                      <a:pt x="266" y="1458"/>
                      <a:pt x="467" y="1602"/>
                    </a:cubicBezTo>
                    <a:cubicBezTo>
                      <a:pt x="1568" y="2402"/>
                      <a:pt x="2936" y="2836"/>
                      <a:pt x="4270" y="2969"/>
                    </a:cubicBezTo>
                    <a:cubicBezTo>
                      <a:pt x="4520" y="2999"/>
                      <a:pt x="4959" y="3074"/>
                      <a:pt x="5382" y="3074"/>
                    </a:cubicBezTo>
                    <a:cubicBezTo>
                      <a:pt x="5919" y="3074"/>
                      <a:pt x="6431" y="2954"/>
                      <a:pt x="6505" y="2469"/>
                    </a:cubicBezTo>
                    <a:cubicBezTo>
                      <a:pt x="6538" y="2402"/>
                      <a:pt x="6538" y="2269"/>
                      <a:pt x="6438" y="2236"/>
                    </a:cubicBezTo>
                    <a:cubicBezTo>
                      <a:pt x="5705" y="1602"/>
                      <a:pt x="4537" y="1302"/>
                      <a:pt x="3636" y="968"/>
                    </a:cubicBezTo>
                    <a:cubicBezTo>
                      <a:pt x="2569" y="568"/>
                      <a:pt x="1335" y="1"/>
                      <a:pt x="16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38" name="Google Shape;15738;p43"/>
              <p:cNvSpPr/>
              <p:nvPr/>
            </p:nvSpPr>
            <p:spPr>
              <a:xfrm>
                <a:off x="6899672" y="4434382"/>
                <a:ext cx="57322" cy="48797"/>
              </a:xfrm>
              <a:custGeom>
                <a:rect b="b" l="l" r="r" t="t"/>
                <a:pathLst>
                  <a:path extrusionOk="0" h="1534" w="1802">
                    <a:moveTo>
                      <a:pt x="461" y="0"/>
                    </a:moveTo>
                    <a:cubicBezTo>
                      <a:pt x="452" y="0"/>
                      <a:pt x="443" y="2"/>
                      <a:pt x="434" y="7"/>
                    </a:cubicBezTo>
                    <a:cubicBezTo>
                      <a:pt x="67" y="40"/>
                      <a:pt x="1" y="474"/>
                      <a:pt x="67" y="774"/>
                    </a:cubicBezTo>
                    <a:cubicBezTo>
                      <a:pt x="101" y="1108"/>
                      <a:pt x="334" y="1408"/>
                      <a:pt x="668" y="1508"/>
                    </a:cubicBezTo>
                    <a:cubicBezTo>
                      <a:pt x="733" y="1526"/>
                      <a:pt x="799" y="1534"/>
                      <a:pt x="864" y="1534"/>
                    </a:cubicBezTo>
                    <a:cubicBezTo>
                      <a:pt x="1170" y="1534"/>
                      <a:pt x="1470" y="1355"/>
                      <a:pt x="1635" y="1108"/>
                    </a:cubicBezTo>
                    <a:cubicBezTo>
                      <a:pt x="1735" y="941"/>
                      <a:pt x="1802" y="774"/>
                      <a:pt x="1768" y="574"/>
                    </a:cubicBezTo>
                    <a:cubicBezTo>
                      <a:pt x="1768" y="374"/>
                      <a:pt x="1635" y="240"/>
                      <a:pt x="1468" y="107"/>
                    </a:cubicBezTo>
                    <a:cubicBezTo>
                      <a:pt x="1446" y="85"/>
                      <a:pt x="1416" y="73"/>
                      <a:pt x="1388" y="73"/>
                    </a:cubicBezTo>
                    <a:cubicBezTo>
                      <a:pt x="1331" y="73"/>
                      <a:pt x="1279" y="118"/>
                      <a:pt x="1301" y="207"/>
                    </a:cubicBezTo>
                    <a:cubicBezTo>
                      <a:pt x="1335" y="307"/>
                      <a:pt x="1435" y="440"/>
                      <a:pt x="1435" y="574"/>
                    </a:cubicBezTo>
                    <a:cubicBezTo>
                      <a:pt x="1435" y="674"/>
                      <a:pt x="1368" y="774"/>
                      <a:pt x="1301" y="841"/>
                    </a:cubicBezTo>
                    <a:cubicBezTo>
                      <a:pt x="1197" y="972"/>
                      <a:pt x="1050" y="1062"/>
                      <a:pt x="895" y="1062"/>
                    </a:cubicBezTo>
                    <a:cubicBezTo>
                      <a:pt x="853" y="1062"/>
                      <a:pt x="811" y="1055"/>
                      <a:pt x="768" y="1041"/>
                    </a:cubicBezTo>
                    <a:cubicBezTo>
                      <a:pt x="634" y="974"/>
                      <a:pt x="534" y="807"/>
                      <a:pt x="501" y="641"/>
                    </a:cubicBezTo>
                    <a:cubicBezTo>
                      <a:pt x="468" y="474"/>
                      <a:pt x="568" y="307"/>
                      <a:pt x="568" y="140"/>
                    </a:cubicBezTo>
                    <a:cubicBezTo>
                      <a:pt x="568" y="83"/>
                      <a:pt x="518" y="0"/>
                      <a:pt x="46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39" name="Google Shape;15739;p43"/>
              <p:cNvSpPr/>
              <p:nvPr/>
            </p:nvSpPr>
            <p:spPr>
              <a:xfrm>
                <a:off x="7056716" y="3753907"/>
                <a:ext cx="11706" cy="19372"/>
              </a:xfrm>
              <a:custGeom>
                <a:rect b="b" l="l" r="r" t="t"/>
                <a:pathLst>
                  <a:path extrusionOk="0" h="609" w="368">
                    <a:moveTo>
                      <a:pt x="184" y="0"/>
                    </a:moveTo>
                    <a:cubicBezTo>
                      <a:pt x="109" y="0"/>
                      <a:pt x="34" y="50"/>
                      <a:pt x="34" y="150"/>
                    </a:cubicBezTo>
                    <a:cubicBezTo>
                      <a:pt x="0" y="284"/>
                      <a:pt x="0" y="384"/>
                      <a:pt x="34" y="484"/>
                    </a:cubicBezTo>
                    <a:cubicBezTo>
                      <a:pt x="50" y="567"/>
                      <a:pt x="117" y="609"/>
                      <a:pt x="184" y="609"/>
                    </a:cubicBezTo>
                    <a:cubicBezTo>
                      <a:pt x="251" y="609"/>
                      <a:pt x="317" y="567"/>
                      <a:pt x="334" y="484"/>
                    </a:cubicBezTo>
                    <a:cubicBezTo>
                      <a:pt x="367" y="384"/>
                      <a:pt x="367" y="284"/>
                      <a:pt x="334" y="150"/>
                    </a:cubicBezTo>
                    <a:cubicBezTo>
                      <a:pt x="334" y="50"/>
                      <a:pt x="259" y="0"/>
                      <a:pt x="18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40" name="Google Shape;15740;p43"/>
              <p:cNvSpPr/>
              <p:nvPr/>
            </p:nvSpPr>
            <p:spPr>
              <a:xfrm>
                <a:off x="7338963" y="3257612"/>
                <a:ext cx="47779" cy="43325"/>
              </a:xfrm>
              <a:custGeom>
                <a:rect b="b" l="l" r="r" t="t"/>
                <a:pathLst>
                  <a:path extrusionOk="0" h="1362" w="1502">
                    <a:moveTo>
                      <a:pt x="974" y="0"/>
                    </a:moveTo>
                    <a:cubicBezTo>
                      <a:pt x="950" y="0"/>
                      <a:pt x="926" y="3"/>
                      <a:pt x="901" y="8"/>
                    </a:cubicBezTo>
                    <a:cubicBezTo>
                      <a:pt x="801" y="8"/>
                      <a:pt x="768" y="141"/>
                      <a:pt x="834" y="241"/>
                    </a:cubicBezTo>
                    <a:cubicBezTo>
                      <a:pt x="901" y="375"/>
                      <a:pt x="1034" y="408"/>
                      <a:pt x="1068" y="575"/>
                    </a:cubicBezTo>
                    <a:cubicBezTo>
                      <a:pt x="1101" y="741"/>
                      <a:pt x="1001" y="875"/>
                      <a:pt x="834" y="942"/>
                    </a:cubicBezTo>
                    <a:cubicBezTo>
                      <a:pt x="797" y="952"/>
                      <a:pt x="763" y="956"/>
                      <a:pt x="731" y="956"/>
                    </a:cubicBezTo>
                    <a:cubicBezTo>
                      <a:pt x="444" y="956"/>
                      <a:pt x="351" y="581"/>
                      <a:pt x="501" y="341"/>
                    </a:cubicBezTo>
                    <a:cubicBezTo>
                      <a:pt x="577" y="214"/>
                      <a:pt x="479" y="107"/>
                      <a:pt x="369" y="107"/>
                    </a:cubicBezTo>
                    <a:cubicBezTo>
                      <a:pt x="335" y="107"/>
                      <a:pt x="299" y="117"/>
                      <a:pt x="267" y="141"/>
                    </a:cubicBezTo>
                    <a:cubicBezTo>
                      <a:pt x="34" y="375"/>
                      <a:pt x="0" y="708"/>
                      <a:pt x="134" y="1008"/>
                    </a:cubicBezTo>
                    <a:cubicBezTo>
                      <a:pt x="268" y="1250"/>
                      <a:pt x="510" y="1362"/>
                      <a:pt x="773" y="1362"/>
                    </a:cubicBezTo>
                    <a:cubicBezTo>
                      <a:pt x="837" y="1362"/>
                      <a:pt x="902" y="1355"/>
                      <a:pt x="968" y="1342"/>
                    </a:cubicBezTo>
                    <a:cubicBezTo>
                      <a:pt x="1268" y="1242"/>
                      <a:pt x="1501" y="975"/>
                      <a:pt x="1468" y="641"/>
                    </a:cubicBezTo>
                    <a:cubicBezTo>
                      <a:pt x="1468" y="364"/>
                      <a:pt x="1268" y="0"/>
                      <a:pt x="97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41" name="Google Shape;15741;p43"/>
              <p:cNvSpPr/>
              <p:nvPr/>
            </p:nvSpPr>
            <p:spPr>
              <a:xfrm>
                <a:off x="7572382" y="3077918"/>
                <a:ext cx="60534" cy="54141"/>
              </a:xfrm>
              <a:custGeom>
                <a:rect b="b" l="l" r="r" t="t"/>
                <a:pathLst>
                  <a:path extrusionOk="0" h="1702" w="1903">
                    <a:moveTo>
                      <a:pt x="1210" y="1"/>
                    </a:moveTo>
                    <a:cubicBezTo>
                      <a:pt x="1022" y="1"/>
                      <a:pt x="990" y="270"/>
                      <a:pt x="1135" y="386"/>
                    </a:cubicBezTo>
                    <a:cubicBezTo>
                      <a:pt x="1435" y="620"/>
                      <a:pt x="1469" y="1120"/>
                      <a:pt x="1002" y="1187"/>
                    </a:cubicBezTo>
                    <a:cubicBezTo>
                      <a:pt x="977" y="1191"/>
                      <a:pt x="953" y="1192"/>
                      <a:pt x="930" y="1192"/>
                    </a:cubicBezTo>
                    <a:cubicBezTo>
                      <a:pt x="557" y="1192"/>
                      <a:pt x="480" y="704"/>
                      <a:pt x="668" y="453"/>
                    </a:cubicBezTo>
                    <a:cubicBezTo>
                      <a:pt x="771" y="298"/>
                      <a:pt x="635" y="143"/>
                      <a:pt x="490" y="143"/>
                    </a:cubicBezTo>
                    <a:cubicBezTo>
                      <a:pt x="448" y="143"/>
                      <a:pt x="405" y="156"/>
                      <a:pt x="368" y="186"/>
                    </a:cubicBezTo>
                    <a:cubicBezTo>
                      <a:pt x="68" y="453"/>
                      <a:pt x="1" y="887"/>
                      <a:pt x="168" y="1220"/>
                    </a:cubicBezTo>
                    <a:cubicBezTo>
                      <a:pt x="339" y="1534"/>
                      <a:pt x="657" y="1701"/>
                      <a:pt x="975" y="1701"/>
                    </a:cubicBezTo>
                    <a:cubicBezTo>
                      <a:pt x="1028" y="1701"/>
                      <a:pt x="1082" y="1697"/>
                      <a:pt x="1135" y="1687"/>
                    </a:cubicBezTo>
                    <a:cubicBezTo>
                      <a:pt x="1535" y="1620"/>
                      <a:pt x="1836" y="1320"/>
                      <a:pt x="1869" y="920"/>
                    </a:cubicBezTo>
                    <a:cubicBezTo>
                      <a:pt x="1902" y="520"/>
                      <a:pt x="1669" y="119"/>
                      <a:pt x="1302" y="19"/>
                    </a:cubicBezTo>
                    <a:cubicBezTo>
                      <a:pt x="1268" y="6"/>
                      <a:pt x="1237" y="1"/>
                      <a:pt x="121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42" name="Google Shape;15742;p43"/>
              <p:cNvSpPr/>
              <p:nvPr/>
            </p:nvSpPr>
            <p:spPr>
              <a:xfrm>
                <a:off x="7785665" y="3208497"/>
                <a:ext cx="50960" cy="45934"/>
              </a:xfrm>
              <a:custGeom>
                <a:rect b="b" l="l" r="r" t="t"/>
                <a:pathLst>
                  <a:path extrusionOk="0" h="1444" w="1602">
                    <a:moveTo>
                      <a:pt x="701" y="451"/>
                    </a:moveTo>
                    <a:cubicBezTo>
                      <a:pt x="801" y="518"/>
                      <a:pt x="901" y="551"/>
                      <a:pt x="968" y="651"/>
                    </a:cubicBezTo>
                    <a:cubicBezTo>
                      <a:pt x="1001" y="751"/>
                      <a:pt x="968" y="884"/>
                      <a:pt x="835" y="918"/>
                    </a:cubicBezTo>
                    <a:cubicBezTo>
                      <a:pt x="813" y="923"/>
                      <a:pt x="792" y="926"/>
                      <a:pt x="773" y="926"/>
                    </a:cubicBezTo>
                    <a:cubicBezTo>
                      <a:pt x="559" y="926"/>
                      <a:pt x="518" y="607"/>
                      <a:pt x="701" y="484"/>
                    </a:cubicBezTo>
                    <a:cubicBezTo>
                      <a:pt x="701" y="484"/>
                      <a:pt x="701" y="451"/>
                      <a:pt x="701" y="451"/>
                    </a:cubicBezTo>
                    <a:close/>
                    <a:moveTo>
                      <a:pt x="866" y="1"/>
                    </a:moveTo>
                    <a:cubicBezTo>
                      <a:pt x="786" y="1"/>
                      <a:pt x="707" y="26"/>
                      <a:pt x="635" y="84"/>
                    </a:cubicBezTo>
                    <a:cubicBezTo>
                      <a:pt x="618" y="67"/>
                      <a:pt x="601" y="59"/>
                      <a:pt x="584" y="59"/>
                    </a:cubicBezTo>
                    <a:cubicBezTo>
                      <a:pt x="568" y="59"/>
                      <a:pt x="551" y="67"/>
                      <a:pt x="534" y="84"/>
                    </a:cubicBezTo>
                    <a:cubicBezTo>
                      <a:pt x="201" y="217"/>
                      <a:pt x="1" y="584"/>
                      <a:pt x="101" y="951"/>
                    </a:cubicBezTo>
                    <a:cubicBezTo>
                      <a:pt x="184" y="1254"/>
                      <a:pt x="471" y="1444"/>
                      <a:pt x="776" y="1444"/>
                    </a:cubicBezTo>
                    <a:cubicBezTo>
                      <a:pt x="840" y="1444"/>
                      <a:pt x="904" y="1436"/>
                      <a:pt x="968" y="1418"/>
                    </a:cubicBezTo>
                    <a:cubicBezTo>
                      <a:pt x="1335" y="1351"/>
                      <a:pt x="1602" y="951"/>
                      <a:pt x="1502" y="584"/>
                    </a:cubicBezTo>
                    <a:cubicBezTo>
                      <a:pt x="1450" y="323"/>
                      <a:pt x="1152" y="1"/>
                      <a:pt x="86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43" name="Google Shape;15743;p43"/>
              <p:cNvSpPr/>
              <p:nvPr/>
            </p:nvSpPr>
            <p:spPr>
              <a:xfrm>
                <a:off x="7644558" y="3625014"/>
                <a:ext cx="67946" cy="58658"/>
              </a:xfrm>
              <a:custGeom>
                <a:rect b="b" l="l" r="r" t="t"/>
                <a:pathLst>
                  <a:path extrusionOk="0" h="1844" w="2136">
                    <a:moveTo>
                      <a:pt x="783" y="0"/>
                    </a:moveTo>
                    <a:cubicBezTo>
                      <a:pt x="741" y="0"/>
                      <a:pt x="699" y="11"/>
                      <a:pt x="667" y="33"/>
                    </a:cubicBezTo>
                    <a:cubicBezTo>
                      <a:pt x="1" y="636"/>
                      <a:pt x="512" y="1843"/>
                      <a:pt x="1369" y="1843"/>
                    </a:cubicBezTo>
                    <a:cubicBezTo>
                      <a:pt x="1412" y="1843"/>
                      <a:pt x="1456" y="1840"/>
                      <a:pt x="1501" y="1834"/>
                    </a:cubicBezTo>
                    <a:cubicBezTo>
                      <a:pt x="1868" y="1767"/>
                      <a:pt x="2135" y="1434"/>
                      <a:pt x="2102" y="1067"/>
                    </a:cubicBezTo>
                    <a:cubicBezTo>
                      <a:pt x="2102" y="764"/>
                      <a:pt x="1897" y="416"/>
                      <a:pt x="1620" y="416"/>
                    </a:cubicBezTo>
                    <a:cubicBezTo>
                      <a:pt x="1561" y="416"/>
                      <a:pt x="1499" y="431"/>
                      <a:pt x="1435" y="466"/>
                    </a:cubicBezTo>
                    <a:cubicBezTo>
                      <a:pt x="1335" y="533"/>
                      <a:pt x="1301" y="666"/>
                      <a:pt x="1368" y="766"/>
                    </a:cubicBezTo>
                    <a:cubicBezTo>
                      <a:pt x="1401" y="866"/>
                      <a:pt x="1535" y="933"/>
                      <a:pt x="1535" y="1067"/>
                    </a:cubicBezTo>
                    <a:cubicBezTo>
                      <a:pt x="1535" y="1233"/>
                      <a:pt x="1401" y="1267"/>
                      <a:pt x="1268" y="1267"/>
                    </a:cubicBezTo>
                    <a:cubicBezTo>
                      <a:pt x="767" y="1133"/>
                      <a:pt x="968" y="533"/>
                      <a:pt x="968" y="166"/>
                    </a:cubicBezTo>
                    <a:cubicBezTo>
                      <a:pt x="968" y="52"/>
                      <a:pt x="874" y="0"/>
                      <a:pt x="7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44" name="Google Shape;15744;p43"/>
              <p:cNvSpPr/>
              <p:nvPr/>
            </p:nvSpPr>
            <p:spPr>
              <a:xfrm>
                <a:off x="7366542" y="3501656"/>
                <a:ext cx="54141" cy="49337"/>
              </a:xfrm>
              <a:custGeom>
                <a:rect b="b" l="l" r="r" t="t"/>
                <a:pathLst>
                  <a:path extrusionOk="0" h="1551" w="1702">
                    <a:moveTo>
                      <a:pt x="768" y="408"/>
                    </a:moveTo>
                    <a:cubicBezTo>
                      <a:pt x="935" y="408"/>
                      <a:pt x="1135" y="575"/>
                      <a:pt x="1101" y="742"/>
                    </a:cubicBezTo>
                    <a:cubicBezTo>
                      <a:pt x="1101" y="875"/>
                      <a:pt x="935" y="975"/>
                      <a:pt x="801" y="975"/>
                    </a:cubicBezTo>
                    <a:cubicBezTo>
                      <a:pt x="668" y="942"/>
                      <a:pt x="634" y="842"/>
                      <a:pt x="634" y="708"/>
                    </a:cubicBezTo>
                    <a:cubicBezTo>
                      <a:pt x="634" y="608"/>
                      <a:pt x="668" y="575"/>
                      <a:pt x="701" y="508"/>
                    </a:cubicBezTo>
                    <a:cubicBezTo>
                      <a:pt x="701" y="475"/>
                      <a:pt x="701" y="475"/>
                      <a:pt x="701" y="441"/>
                    </a:cubicBezTo>
                    <a:cubicBezTo>
                      <a:pt x="735" y="441"/>
                      <a:pt x="768" y="408"/>
                      <a:pt x="768" y="408"/>
                    </a:cubicBezTo>
                    <a:close/>
                    <a:moveTo>
                      <a:pt x="901" y="0"/>
                    </a:moveTo>
                    <a:cubicBezTo>
                      <a:pt x="824" y="0"/>
                      <a:pt x="746" y="13"/>
                      <a:pt x="668" y="41"/>
                    </a:cubicBezTo>
                    <a:cubicBezTo>
                      <a:pt x="638" y="31"/>
                      <a:pt x="612" y="27"/>
                      <a:pt x="588" y="27"/>
                    </a:cubicBezTo>
                    <a:cubicBezTo>
                      <a:pt x="529" y="27"/>
                      <a:pt x="481" y="51"/>
                      <a:pt x="434" y="74"/>
                    </a:cubicBezTo>
                    <a:cubicBezTo>
                      <a:pt x="401" y="108"/>
                      <a:pt x="368" y="141"/>
                      <a:pt x="334" y="141"/>
                    </a:cubicBezTo>
                    <a:cubicBezTo>
                      <a:pt x="301" y="175"/>
                      <a:pt x="201" y="208"/>
                      <a:pt x="201" y="241"/>
                    </a:cubicBezTo>
                    <a:cubicBezTo>
                      <a:pt x="67" y="408"/>
                      <a:pt x="1" y="608"/>
                      <a:pt x="34" y="808"/>
                    </a:cubicBezTo>
                    <a:cubicBezTo>
                      <a:pt x="65" y="1235"/>
                      <a:pt x="374" y="1551"/>
                      <a:pt x="783" y="1551"/>
                    </a:cubicBezTo>
                    <a:cubicBezTo>
                      <a:pt x="822" y="1551"/>
                      <a:pt x="861" y="1548"/>
                      <a:pt x="901" y="1542"/>
                    </a:cubicBezTo>
                    <a:cubicBezTo>
                      <a:pt x="1335" y="1509"/>
                      <a:pt x="1702" y="1142"/>
                      <a:pt x="1669" y="708"/>
                    </a:cubicBezTo>
                    <a:cubicBezTo>
                      <a:pt x="1613" y="320"/>
                      <a:pt x="1280" y="0"/>
                      <a:pt x="90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45" name="Google Shape;15745;p43"/>
              <p:cNvSpPr/>
              <p:nvPr/>
            </p:nvSpPr>
            <p:spPr>
              <a:xfrm>
                <a:off x="7208448" y="3494372"/>
                <a:ext cx="49910" cy="39603"/>
              </a:xfrm>
              <a:custGeom>
                <a:rect b="b" l="l" r="r" t="t"/>
                <a:pathLst>
                  <a:path extrusionOk="0" h="1245" w="1569">
                    <a:moveTo>
                      <a:pt x="1196" y="1"/>
                    </a:moveTo>
                    <a:cubicBezTo>
                      <a:pt x="975" y="1"/>
                      <a:pt x="1035" y="279"/>
                      <a:pt x="1035" y="437"/>
                    </a:cubicBezTo>
                    <a:cubicBezTo>
                      <a:pt x="1068" y="537"/>
                      <a:pt x="1001" y="737"/>
                      <a:pt x="868" y="737"/>
                    </a:cubicBezTo>
                    <a:cubicBezTo>
                      <a:pt x="857" y="739"/>
                      <a:pt x="846" y="740"/>
                      <a:pt x="835" y="740"/>
                    </a:cubicBezTo>
                    <a:cubicBezTo>
                      <a:pt x="680" y="740"/>
                      <a:pt x="536" y="526"/>
                      <a:pt x="568" y="370"/>
                    </a:cubicBezTo>
                    <a:cubicBezTo>
                      <a:pt x="589" y="239"/>
                      <a:pt x="469" y="123"/>
                      <a:pt x="355" y="123"/>
                    </a:cubicBezTo>
                    <a:cubicBezTo>
                      <a:pt x="294" y="123"/>
                      <a:pt x="235" y="156"/>
                      <a:pt x="201" y="237"/>
                    </a:cubicBezTo>
                    <a:cubicBezTo>
                      <a:pt x="0" y="670"/>
                      <a:pt x="301" y="1204"/>
                      <a:pt x="801" y="1237"/>
                    </a:cubicBezTo>
                    <a:cubicBezTo>
                      <a:pt x="833" y="1242"/>
                      <a:pt x="865" y="1245"/>
                      <a:pt x="896" y="1245"/>
                    </a:cubicBezTo>
                    <a:cubicBezTo>
                      <a:pt x="1282" y="1245"/>
                      <a:pt x="1568" y="872"/>
                      <a:pt x="1568" y="470"/>
                    </a:cubicBezTo>
                    <a:cubicBezTo>
                      <a:pt x="1568" y="270"/>
                      <a:pt x="1468" y="3"/>
                      <a:pt x="1235" y="3"/>
                    </a:cubicBezTo>
                    <a:cubicBezTo>
                      <a:pt x="1221" y="2"/>
                      <a:pt x="1208" y="1"/>
                      <a:pt x="119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46" name="Google Shape;15746;p43"/>
              <p:cNvSpPr/>
              <p:nvPr/>
            </p:nvSpPr>
            <p:spPr>
              <a:xfrm>
                <a:off x="7150077" y="3169562"/>
                <a:ext cx="52041" cy="51278"/>
              </a:xfrm>
              <a:custGeom>
                <a:rect b="b" l="l" r="r" t="t"/>
                <a:pathLst>
                  <a:path extrusionOk="0" h="1612" w="1636">
                    <a:moveTo>
                      <a:pt x="549" y="1"/>
                    </a:moveTo>
                    <a:cubicBezTo>
                      <a:pt x="515" y="1"/>
                      <a:pt x="476" y="13"/>
                      <a:pt x="434" y="40"/>
                    </a:cubicBezTo>
                    <a:cubicBezTo>
                      <a:pt x="101" y="274"/>
                      <a:pt x="1" y="741"/>
                      <a:pt x="134" y="1108"/>
                    </a:cubicBezTo>
                    <a:cubicBezTo>
                      <a:pt x="289" y="1417"/>
                      <a:pt x="616" y="1612"/>
                      <a:pt x="928" y="1612"/>
                    </a:cubicBezTo>
                    <a:cubicBezTo>
                      <a:pt x="953" y="1612"/>
                      <a:pt x="977" y="1611"/>
                      <a:pt x="1002" y="1608"/>
                    </a:cubicBezTo>
                    <a:cubicBezTo>
                      <a:pt x="1368" y="1541"/>
                      <a:pt x="1635" y="1241"/>
                      <a:pt x="1635" y="874"/>
                    </a:cubicBezTo>
                    <a:cubicBezTo>
                      <a:pt x="1635" y="707"/>
                      <a:pt x="1569" y="541"/>
                      <a:pt x="1469" y="407"/>
                    </a:cubicBezTo>
                    <a:cubicBezTo>
                      <a:pt x="1402" y="374"/>
                      <a:pt x="1335" y="341"/>
                      <a:pt x="1268" y="307"/>
                    </a:cubicBezTo>
                    <a:cubicBezTo>
                      <a:pt x="1235" y="307"/>
                      <a:pt x="1202" y="274"/>
                      <a:pt x="1135" y="274"/>
                    </a:cubicBezTo>
                    <a:cubicBezTo>
                      <a:pt x="1135" y="274"/>
                      <a:pt x="968" y="307"/>
                      <a:pt x="1068" y="307"/>
                    </a:cubicBezTo>
                    <a:cubicBezTo>
                      <a:pt x="935" y="307"/>
                      <a:pt x="835" y="474"/>
                      <a:pt x="935" y="574"/>
                    </a:cubicBezTo>
                    <a:cubicBezTo>
                      <a:pt x="968" y="607"/>
                      <a:pt x="968" y="607"/>
                      <a:pt x="968" y="641"/>
                    </a:cubicBezTo>
                    <a:cubicBezTo>
                      <a:pt x="1002" y="641"/>
                      <a:pt x="1002" y="674"/>
                      <a:pt x="1035" y="707"/>
                    </a:cubicBezTo>
                    <a:cubicBezTo>
                      <a:pt x="1068" y="741"/>
                      <a:pt x="1068" y="774"/>
                      <a:pt x="1068" y="841"/>
                    </a:cubicBezTo>
                    <a:cubicBezTo>
                      <a:pt x="1068" y="941"/>
                      <a:pt x="1035" y="1008"/>
                      <a:pt x="935" y="1008"/>
                    </a:cubicBezTo>
                    <a:cubicBezTo>
                      <a:pt x="910" y="1012"/>
                      <a:pt x="886" y="1013"/>
                      <a:pt x="865" y="1013"/>
                    </a:cubicBezTo>
                    <a:cubicBezTo>
                      <a:pt x="513" y="1013"/>
                      <a:pt x="607" y="527"/>
                      <a:pt x="701" y="307"/>
                    </a:cubicBezTo>
                    <a:cubicBezTo>
                      <a:pt x="754" y="175"/>
                      <a:pt x="681" y="1"/>
                      <a:pt x="54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47" name="Google Shape;15747;p43"/>
              <p:cNvSpPr/>
              <p:nvPr/>
            </p:nvSpPr>
            <p:spPr>
              <a:xfrm>
                <a:off x="7258326" y="3074387"/>
                <a:ext cx="78539" cy="50832"/>
              </a:xfrm>
              <a:custGeom>
                <a:rect b="b" l="l" r="r" t="t"/>
                <a:pathLst>
                  <a:path extrusionOk="0" h="1598" w="2469">
                    <a:moveTo>
                      <a:pt x="636" y="1"/>
                    </a:moveTo>
                    <a:cubicBezTo>
                      <a:pt x="592" y="1"/>
                      <a:pt x="545" y="19"/>
                      <a:pt x="501" y="64"/>
                    </a:cubicBezTo>
                    <a:cubicBezTo>
                      <a:pt x="0" y="664"/>
                      <a:pt x="601" y="1598"/>
                      <a:pt x="1335" y="1598"/>
                    </a:cubicBezTo>
                    <a:cubicBezTo>
                      <a:pt x="1701" y="1598"/>
                      <a:pt x="2035" y="1398"/>
                      <a:pt x="2235" y="1064"/>
                    </a:cubicBezTo>
                    <a:cubicBezTo>
                      <a:pt x="2402" y="764"/>
                      <a:pt x="2469" y="297"/>
                      <a:pt x="2135" y="64"/>
                    </a:cubicBezTo>
                    <a:cubicBezTo>
                      <a:pt x="2113" y="48"/>
                      <a:pt x="2087" y="42"/>
                      <a:pt x="2060" y="42"/>
                    </a:cubicBezTo>
                    <a:cubicBezTo>
                      <a:pt x="1967" y="42"/>
                      <a:pt x="1861" y="119"/>
                      <a:pt x="1835" y="197"/>
                    </a:cubicBezTo>
                    <a:cubicBezTo>
                      <a:pt x="1735" y="497"/>
                      <a:pt x="1768" y="931"/>
                      <a:pt x="1368" y="998"/>
                    </a:cubicBezTo>
                    <a:cubicBezTo>
                      <a:pt x="1354" y="999"/>
                      <a:pt x="1341" y="999"/>
                      <a:pt x="1328" y="999"/>
                    </a:cubicBezTo>
                    <a:cubicBezTo>
                      <a:pt x="956" y="999"/>
                      <a:pt x="802" y="554"/>
                      <a:pt x="834" y="264"/>
                    </a:cubicBezTo>
                    <a:cubicBezTo>
                      <a:pt x="859" y="141"/>
                      <a:pt x="757" y="1"/>
                      <a:pt x="63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48" name="Google Shape;15748;p43"/>
              <p:cNvSpPr/>
              <p:nvPr/>
            </p:nvSpPr>
            <p:spPr>
              <a:xfrm>
                <a:off x="7158571" y="3042450"/>
                <a:ext cx="12756" cy="13806"/>
              </a:xfrm>
              <a:custGeom>
                <a:rect b="b" l="l" r="r" t="t"/>
                <a:pathLst>
                  <a:path extrusionOk="0" h="434" w="401">
                    <a:moveTo>
                      <a:pt x="1" y="0"/>
                    </a:moveTo>
                    <a:lnTo>
                      <a:pt x="1" y="434"/>
                    </a:lnTo>
                    <a:cubicBezTo>
                      <a:pt x="401" y="434"/>
                      <a:pt x="401" y="0"/>
                      <a:pt x="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49" name="Google Shape;15749;p43"/>
              <p:cNvSpPr/>
              <p:nvPr/>
            </p:nvSpPr>
            <p:spPr>
              <a:xfrm>
                <a:off x="7543753" y="3942126"/>
                <a:ext cx="40335" cy="38077"/>
              </a:xfrm>
              <a:custGeom>
                <a:rect b="b" l="l" r="r" t="t"/>
                <a:pathLst>
                  <a:path extrusionOk="0" h="1197" w="1268">
                    <a:moveTo>
                      <a:pt x="779" y="1"/>
                    </a:moveTo>
                    <a:cubicBezTo>
                      <a:pt x="764" y="1"/>
                      <a:pt x="749" y="2"/>
                      <a:pt x="734" y="4"/>
                    </a:cubicBezTo>
                    <a:cubicBezTo>
                      <a:pt x="667" y="37"/>
                      <a:pt x="567" y="137"/>
                      <a:pt x="567" y="237"/>
                    </a:cubicBezTo>
                    <a:cubicBezTo>
                      <a:pt x="601" y="304"/>
                      <a:pt x="734" y="504"/>
                      <a:pt x="634" y="604"/>
                    </a:cubicBezTo>
                    <a:cubicBezTo>
                      <a:pt x="634" y="604"/>
                      <a:pt x="601" y="604"/>
                      <a:pt x="534" y="571"/>
                    </a:cubicBezTo>
                    <a:cubicBezTo>
                      <a:pt x="501" y="538"/>
                      <a:pt x="467" y="504"/>
                      <a:pt x="401" y="438"/>
                    </a:cubicBezTo>
                    <a:cubicBezTo>
                      <a:pt x="401" y="346"/>
                      <a:pt x="320" y="295"/>
                      <a:pt x="236" y="295"/>
                    </a:cubicBezTo>
                    <a:cubicBezTo>
                      <a:pt x="168" y="295"/>
                      <a:pt x="97" y="329"/>
                      <a:pt x="67" y="404"/>
                    </a:cubicBezTo>
                    <a:cubicBezTo>
                      <a:pt x="34" y="538"/>
                      <a:pt x="0" y="638"/>
                      <a:pt x="34" y="771"/>
                    </a:cubicBezTo>
                    <a:cubicBezTo>
                      <a:pt x="67" y="905"/>
                      <a:pt x="167" y="1005"/>
                      <a:pt x="267" y="1071"/>
                    </a:cubicBezTo>
                    <a:cubicBezTo>
                      <a:pt x="384" y="1155"/>
                      <a:pt x="517" y="1197"/>
                      <a:pt x="647" y="1197"/>
                    </a:cubicBezTo>
                    <a:cubicBezTo>
                      <a:pt x="776" y="1197"/>
                      <a:pt x="901" y="1155"/>
                      <a:pt x="1001" y="1071"/>
                    </a:cubicBezTo>
                    <a:cubicBezTo>
                      <a:pt x="1201" y="905"/>
                      <a:pt x="1268" y="671"/>
                      <a:pt x="1235" y="404"/>
                    </a:cubicBezTo>
                    <a:cubicBezTo>
                      <a:pt x="1172" y="217"/>
                      <a:pt x="993" y="1"/>
                      <a:pt x="77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50" name="Google Shape;15750;p43"/>
              <p:cNvSpPr/>
              <p:nvPr/>
            </p:nvSpPr>
            <p:spPr>
              <a:xfrm>
                <a:off x="7663262" y="3462625"/>
                <a:ext cx="55604" cy="48924"/>
              </a:xfrm>
              <a:custGeom>
                <a:rect b="b" l="l" r="r" t="t"/>
                <a:pathLst>
                  <a:path extrusionOk="0" h="1538" w="1748">
                    <a:moveTo>
                      <a:pt x="1280" y="1"/>
                    </a:moveTo>
                    <a:cubicBezTo>
                      <a:pt x="1180" y="1"/>
                      <a:pt x="1047" y="101"/>
                      <a:pt x="1047" y="201"/>
                    </a:cubicBezTo>
                    <a:cubicBezTo>
                      <a:pt x="1080" y="367"/>
                      <a:pt x="1147" y="468"/>
                      <a:pt x="1180" y="601"/>
                    </a:cubicBezTo>
                    <a:cubicBezTo>
                      <a:pt x="1180" y="701"/>
                      <a:pt x="1147" y="834"/>
                      <a:pt x="1047" y="901"/>
                    </a:cubicBezTo>
                    <a:cubicBezTo>
                      <a:pt x="991" y="957"/>
                      <a:pt x="931" y="981"/>
                      <a:pt x="872" y="981"/>
                    </a:cubicBezTo>
                    <a:cubicBezTo>
                      <a:pt x="685" y="981"/>
                      <a:pt x="505" y="745"/>
                      <a:pt x="480" y="568"/>
                    </a:cubicBezTo>
                    <a:cubicBezTo>
                      <a:pt x="463" y="468"/>
                      <a:pt x="371" y="417"/>
                      <a:pt x="280" y="417"/>
                    </a:cubicBezTo>
                    <a:cubicBezTo>
                      <a:pt x="188" y="417"/>
                      <a:pt x="96" y="468"/>
                      <a:pt x="79" y="568"/>
                    </a:cubicBezTo>
                    <a:cubicBezTo>
                      <a:pt x="0" y="1094"/>
                      <a:pt x="461" y="1537"/>
                      <a:pt x="938" y="1537"/>
                    </a:cubicBezTo>
                    <a:cubicBezTo>
                      <a:pt x="1065" y="1537"/>
                      <a:pt x="1194" y="1505"/>
                      <a:pt x="1314" y="1435"/>
                    </a:cubicBezTo>
                    <a:cubicBezTo>
                      <a:pt x="1580" y="1268"/>
                      <a:pt x="1747" y="968"/>
                      <a:pt x="1747" y="701"/>
                    </a:cubicBezTo>
                    <a:cubicBezTo>
                      <a:pt x="1747" y="401"/>
                      <a:pt x="1614" y="34"/>
                      <a:pt x="12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51" name="Google Shape;15751;p43"/>
              <p:cNvSpPr/>
              <p:nvPr/>
            </p:nvSpPr>
            <p:spPr>
              <a:xfrm>
                <a:off x="7259375" y="2713856"/>
                <a:ext cx="71127" cy="49655"/>
              </a:xfrm>
              <a:custGeom>
                <a:rect b="b" l="l" r="r" t="t"/>
                <a:pathLst>
                  <a:path extrusionOk="0" h="1561" w="2236">
                    <a:moveTo>
                      <a:pt x="546" y="0"/>
                    </a:moveTo>
                    <a:cubicBezTo>
                      <a:pt x="485" y="0"/>
                      <a:pt x="420" y="27"/>
                      <a:pt x="368" y="89"/>
                    </a:cubicBezTo>
                    <a:cubicBezTo>
                      <a:pt x="1" y="656"/>
                      <a:pt x="401" y="1490"/>
                      <a:pt x="1068" y="1557"/>
                    </a:cubicBezTo>
                    <a:cubicBezTo>
                      <a:pt x="1095" y="1560"/>
                      <a:pt x="1121" y="1561"/>
                      <a:pt x="1148" y="1561"/>
                    </a:cubicBezTo>
                    <a:cubicBezTo>
                      <a:pt x="1483" y="1561"/>
                      <a:pt x="1783" y="1368"/>
                      <a:pt x="1969" y="1090"/>
                    </a:cubicBezTo>
                    <a:cubicBezTo>
                      <a:pt x="2135" y="823"/>
                      <a:pt x="2236" y="356"/>
                      <a:pt x="1935" y="156"/>
                    </a:cubicBezTo>
                    <a:cubicBezTo>
                      <a:pt x="1897" y="128"/>
                      <a:pt x="1860" y="115"/>
                      <a:pt x="1823" y="115"/>
                    </a:cubicBezTo>
                    <a:cubicBezTo>
                      <a:pt x="1732" y="115"/>
                      <a:pt x="1650" y="194"/>
                      <a:pt x="1602" y="290"/>
                    </a:cubicBezTo>
                    <a:cubicBezTo>
                      <a:pt x="1535" y="456"/>
                      <a:pt x="1602" y="623"/>
                      <a:pt x="1535" y="757"/>
                    </a:cubicBezTo>
                    <a:cubicBezTo>
                      <a:pt x="1445" y="906"/>
                      <a:pt x="1329" y="1029"/>
                      <a:pt x="1162" y="1029"/>
                    </a:cubicBezTo>
                    <a:cubicBezTo>
                      <a:pt x="1142" y="1029"/>
                      <a:pt x="1122" y="1027"/>
                      <a:pt x="1101" y="1023"/>
                    </a:cubicBezTo>
                    <a:cubicBezTo>
                      <a:pt x="768" y="1023"/>
                      <a:pt x="601" y="590"/>
                      <a:pt x="701" y="290"/>
                    </a:cubicBezTo>
                    <a:cubicBezTo>
                      <a:pt x="793" y="129"/>
                      <a:pt x="680" y="0"/>
                      <a:pt x="5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52" name="Google Shape;15752;p43"/>
              <p:cNvSpPr/>
              <p:nvPr/>
            </p:nvSpPr>
            <p:spPr>
              <a:xfrm>
                <a:off x="7658331" y="2606911"/>
                <a:ext cx="52550" cy="99502"/>
              </a:xfrm>
              <a:custGeom>
                <a:rect b="b" l="l" r="r" t="t"/>
                <a:pathLst>
                  <a:path extrusionOk="0" h="3128" w="1652">
                    <a:moveTo>
                      <a:pt x="417" y="1"/>
                    </a:moveTo>
                    <a:cubicBezTo>
                      <a:pt x="339" y="1"/>
                      <a:pt x="264" y="45"/>
                      <a:pt x="234" y="149"/>
                    </a:cubicBezTo>
                    <a:cubicBezTo>
                      <a:pt x="1" y="916"/>
                      <a:pt x="68" y="2251"/>
                      <a:pt x="568" y="2918"/>
                    </a:cubicBezTo>
                    <a:cubicBezTo>
                      <a:pt x="687" y="3061"/>
                      <a:pt x="871" y="3127"/>
                      <a:pt x="1047" y="3127"/>
                    </a:cubicBezTo>
                    <a:cubicBezTo>
                      <a:pt x="1362" y="3127"/>
                      <a:pt x="1652" y="2915"/>
                      <a:pt x="1502" y="2551"/>
                    </a:cubicBezTo>
                    <a:cubicBezTo>
                      <a:pt x="1502" y="2517"/>
                      <a:pt x="1469" y="2517"/>
                      <a:pt x="1469" y="2517"/>
                    </a:cubicBezTo>
                    <a:cubicBezTo>
                      <a:pt x="1402" y="2317"/>
                      <a:pt x="1335" y="2150"/>
                      <a:pt x="1268" y="1950"/>
                    </a:cubicBezTo>
                    <a:cubicBezTo>
                      <a:pt x="1256" y="1925"/>
                      <a:pt x="1228" y="1914"/>
                      <a:pt x="1201" y="1914"/>
                    </a:cubicBezTo>
                    <a:cubicBezTo>
                      <a:pt x="1158" y="1914"/>
                      <a:pt x="1114" y="1942"/>
                      <a:pt x="1135" y="1984"/>
                    </a:cubicBezTo>
                    <a:cubicBezTo>
                      <a:pt x="1202" y="2184"/>
                      <a:pt x="1268" y="2384"/>
                      <a:pt x="1335" y="2551"/>
                    </a:cubicBezTo>
                    <a:cubicBezTo>
                      <a:pt x="1311" y="2639"/>
                      <a:pt x="1275" y="2673"/>
                      <a:pt x="1235" y="2673"/>
                    </a:cubicBezTo>
                    <a:cubicBezTo>
                      <a:pt x="1108" y="2673"/>
                      <a:pt x="935" y="2335"/>
                      <a:pt x="935" y="2284"/>
                    </a:cubicBezTo>
                    <a:cubicBezTo>
                      <a:pt x="835" y="2084"/>
                      <a:pt x="801" y="1817"/>
                      <a:pt x="768" y="1617"/>
                    </a:cubicBezTo>
                    <a:cubicBezTo>
                      <a:pt x="668" y="1150"/>
                      <a:pt x="701" y="649"/>
                      <a:pt x="635" y="182"/>
                    </a:cubicBezTo>
                    <a:cubicBezTo>
                      <a:pt x="616" y="71"/>
                      <a:pt x="515" y="1"/>
                      <a:pt x="41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53" name="Google Shape;15753;p43"/>
              <p:cNvSpPr/>
              <p:nvPr/>
            </p:nvSpPr>
            <p:spPr>
              <a:xfrm>
                <a:off x="7118268" y="2295907"/>
                <a:ext cx="76058" cy="61966"/>
              </a:xfrm>
              <a:custGeom>
                <a:rect b="b" l="l" r="r" t="t"/>
                <a:pathLst>
                  <a:path extrusionOk="0" h="1948" w="2391">
                    <a:moveTo>
                      <a:pt x="1092" y="1"/>
                    </a:moveTo>
                    <a:cubicBezTo>
                      <a:pt x="1029" y="1"/>
                      <a:pt x="966" y="6"/>
                      <a:pt x="901" y="19"/>
                    </a:cubicBezTo>
                    <a:cubicBezTo>
                      <a:pt x="734" y="52"/>
                      <a:pt x="767" y="286"/>
                      <a:pt x="934" y="286"/>
                    </a:cubicBezTo>
                    <a:cubicBezTo>
                      <a:pt x="948" y="285"/>
                      <a:pt x="963" y="284"/>
                      <a:pt x="977" y="284"/>
                    </a:cubicBezTo>
                    <a:cubicBezTo>
                      <a:pt x="1492" y="284"/>
                      <a:pt x="1924" y="865"/>
                      <a:pt x="1535" y="1320"/>
                    </a:cubicBezTo>
                    <a:cubicBezTo>
                      <a:pt x="1397" y="1457"/>
                      <a:pt x="1228" y="1547"/>
                      <a:pt x="1050" y="1547"/>
                    </a:cubicBezTo>
                    <a:cubicBezTo>
                      <a:pt x="968" y="1547"/>
                      <a:pt x="884" y="1529"/>
                      <a:pt x="801" y="1487"/>
                    </a:cubicBezTo>
                    <a:cubicBezTo>
                      <a:pt x="534" y="1320"/>
                      <a:pt x="467" y="1086"/>
                      <a:pt x="434" y="820"/>
                    </a:cubicBezTo>
                    <a:cubicBezTo>
                      <a:pt x="400" y="753"/>
                      <a:pt x="334" y="719"/>
                      <a:pt x="271" y="719"/>
                    </a:cubicBezTo>
                    <a:cubicBezTo>
                      <a:pt x="209" y="719"/>
                      <a:pt x="150" y="753"/>
                      <a:pt x="134" y="820"/>
                    </a:cubicBezTo>
                    <a:cubicBezTo>
                      <a:pt x="0" y="1253"/>
                      <a:pt x="300" y="1687"/>
                      <a:pt x="667" y="1854"/>
                    </a:cubicBezTo>
                    <a:cubicBezTo>
                      <a:pt x="796" y="1918"/>
                      <a:pt x="931" y="1948"/>
                      <a:pt x="1065" y="1948"/>
                    </a:cubicBezTo>
                    <a:cubicBezTo>
                      <a:pt x="1350" y="1948"/>
                      <a:pt x="1631" y="1813"/>
                      <a:pt x="1835" y="1587"/>
                    </a:cubicBezTo>
                    <a:cubicBezTo>
                      <a:pt x="2390" y="908"/>
                      <a:pt x="1861" y="1"/>
                      <a:pt x="109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54" name="Google Shape;15754;p43"/>
              <p:cNvSpPr/>
              <p:nvPr/>
            </p:nvSpPr>
            <p:spPr>
              <a:xfrm>
                <a:off x="6747590" y="2401993"/>
                <a:ext cx="31937" cy="44661"/>
              </a:xfrm>
              <a:custGeom>
                <a:rect b="b" l="l" r="r" t="t"/>
                <a:pathLst>
                  <a:path extrusionOk="0" h="1404" w="1004">
                    <a:moveTo>
                      <a:pt x="694" y="1"/>
                    </a:moveTo>
                    <a:cubicBezTo>
                      <a:pt x="623" y="1"/>
                      <a:pt x="554" y="35"/>
                      <a:pt x="512" y="120"/>
                    </a:cubicBezTo>
                    <a:cubicBezTo>
                      <a:pt x="345" y="453"/>
                      <a:pt x="145" y="787"/>
                      <a:pt x="45" y="1154"/>
                    </a:cubicBezTo>
                    <a:cubicBezTo>
                      <a:pt x="1" y="1308"/>
                      <a:pt x="116" y="1403"/>
                      <a:pt x="238" y="1403"/>
                    </a:cubicBezTo>
                    <a:cubicBezTo>
                      <a:pt x="301" y="1403"/>
                      <a:pt x="366" y="1378"/>
                      <a:pt x="412" y="1321"/>
                    </a:cubicBezTo>
                    <a:cubicBezTo>
                      <a:pt x="612" y="1020"/>
                      <a:pt x="779" y="653"/>
                      <a:pt x="912" y="320"/>
                    </a:cubicBezTo>
                    <a:cubicBezTo>
                      <a:pt x="1003" y="160"/>
                      <a:pt x="845" y="1"/>
                      <a:pt x="69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755" name="Google Shape;15755;p43"/>
            <p:cNvGrpSpPr/>
            <p:nvPr/>
          </p:nvGrpSpPr>
          <p:grpSpPr>
            <a:xfrm>
              <a:off x="6257138" y="1745138"/>
              <a:ext cx="2006575" cy="2616595"/>
              <a:chOff x="5894750" y="1381600"/>
              <a:chExt cx="2006575" cy="2616595"/>
            </a:xfrm>
          </p:grpSpPr>
          <p:sp>
            <p:nvSpPr>
              <p:cNvPr id="15756" name="Google Shape;15756;p43"/>
              <p:cNvSpPr/>
              <p:nvPr/>
            </p:nvSpPr>
            <p:spPr>
              <a:xfrm>
                <a:off x="7309196" y="2151937"/>
                <a:ext cx="559220" cy="1411251"/>
              </a:xfrm>
              <a:custGeom>
                <a:rect b="b" l="l" r="r" t="t"/>
                <a:pathLst>
                  <a:path extrusionOk="0" h="44365" w="17580">
                    <a:moveTo>
                      <a:pt x="8375" y="0"/>
                    </a:moveTo>
                    <a:cubicBezTo>
                      <a:pt x="5688" y="0"/>
                      <a:pt x="3648" y="1357"/>
                      <a:pt x="1868" y="3170"/>
                    </a:cubicBezTo>
                    <a:cubicBezTo>
                      <a:pt x="1768" y="3971"/>
                      <a:pt x="1668" y="4771"/>
                      <a:pt x="1601" y="5538"/>
                    </a:cubicBezTo>
                    <a:cubicBezTo>
                      <a:pt x="1435" y="6939"/>
                      <a:pt x="1335" y="8307"/>
                      <a:pt x="1201" y="9708"/>
                    </a:cubicBezTo>
                    <a:cubicBezTo>
                      <a:pt x="2596" y="7187"/>
                      <a:pt x="4810" y="4817"/>
                      <a:pt x="7531" y="4817"/>
                    </a:cubicBezTo>
                    <a:cubicBezTo>
                      <a:pt x="8195" y="4817"/>
                      <a:pt x="8888" y="4958"/>
                      <a:pt x="9607" y="5272"/>
                    </a:cubicBezTo>
                    <a:cubicBezTo>
                      <a:pt x="14077" y="7273"/>
                      <a:pt x="13743" y="14712"/>
                      <a:pt x="13510" y="18648"/>
                    </a:cubicBezTo>
                    <a:cubicBezTo>
                      <a:pt x="13343" y="21683"/>
                      <a:pt x="12809" y="24685"/>
                      <a:pt x="12042" y="27621"/>
                    </a:cubicBezTo>
                    <a:cubicBezTo>
                      <a:pt x="11308" y="30456"/>
                      <a:pt x="10474" y="33658"/>
                      <a:pt x="8640" y="36027"/>
                    </a:cubicBezTo>
                    <a:cubicBezTo>
                      <a:pt x="7393" y="37627"/>
                      <a:pt x="5136" y="38774"/>
                      <a:pt x="3119" y="38774"/>
                    </a:cubicBezTo>
                    <a:cubicBezTo>
                      <a:pt x="1899" y="38774"/>
                      <a:pt x="767" y="38354"/>
                      <a:pt x="0" y="37361"/>
                    </a:cubicBezTo>
                    <a:lnTo>
                      <a:pt x="0" y="37361"/>
                    </a:lnTo>
                    <a:cubicBezTo>
                      <a:pt x="0" y="39129"/>
                      <a:pt x="0" y="40864"/>
                      <a:pt x="34" y="42632"/>
                    </a:cubicBezTo>
                    <a:cubicBezTo>
                      <a:pt x="1436" y="43852"/>
                      <a:pt x="2944" y="44364"/>
                      <a:pt x="4444" y="44364"/>
                    </a:cubicBezTo>
                    <a:cubicBezTo>
                      <a:pt x="8188" y="44364"/>
                      <a:pt x="11876" y="41172"/>
                      <a:pt x="13710" y="37861"/>
                    </a:cubicBezTo>
                    <a:cubicBezTo>
                      <a:pt x="16412" y="32958"/>
                      <a:pt x="17279" y="27187"/>
                      <a:pt x="17479" y="21650"/>
                    </a:cubicBezTo>
                    <a:cubicBezTo>
                      <a:pt x="17580" y="18848"/>
                      <a:pt x="17546" y="16013"/>
                      <a:pt x="17446" y="13177"/>
                    </a:cubicBezTo>
                    <a:cubicBezTo>
                      <a:pt x="17313" y="10208"/>
                      <a:pt x="17079" y="7140"/>
                      <a:pt x="15611" y="4504"/>
                    </a:cubicBezTo>
                    <a:cubicBezTo>
                      <a:pt x="14177" y="1836"/>
                      <a:pt x="11542" y="34"/>
                      <a:pt x="8473" y="1"/>
                    </a:cubicBezTo>
                    <a:cubicBezTo>
                      <a:pt x="8440" y="1"/>
                      <a:pt x="8408" y="0"/>
                      <a:pt x="8375" y="0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57" name="Google Shape;15757;p43"/>
              <p:cNvSpPr/>
              <p:nvPr/>
            </p:nvSpPr>
            <p:spPr>
              <a:xfrm>
                <a:off x="6079405" y="1846372"/>
                <a:ext cx="1318970" cy="2119309"/>
              </a:xfrm>
              <a:custGeom>
                <a:rect b="b" l="l" r="r" t="t"/>
                <a:pathLst>
                  <a:path extrusionOk="0" h="66624" w="41464">
                    <a:moveTo>
                      <a:pt x="14856" y="4414"/>
                    </a:moveTo>
                    <a:cubicBezTo>
                      <a:pt x="14990" y="4414"/>
                      <a:pt x="15103" y="4543"/>
                      <a:pt x="15011" y="4704"/>
                    </a:cubicBezTo>
                    <a:cubicBezTo>
                      <a:pt x="14911" y="5004"/>
                      <a:pt x="15078" y="5437"/>
                      <a:pt x="15411" y="5437"/>
                    </a:cubicBezTo>
                    <a:cubicBezTo>
                      <a:pt x="15432" y="5441"/>
                      <a:pt x="15452" y="5443"/>
                      <a:pt x="15472" y="5443"/>
                    </a:cubicBezTo>
                    <a:cubicBezTo>
                      <a:pt x="15639" y="5443"/>
                      <a:pt x="15755" y="5320"/>
                      <a:pt x="15845" y="5171"/>
                    </a:cubicBezTo>
                    <a:cubicBezTo>
                      <a:pt x="15912" y="5037"/>
                      <a:pt x="15845" y="4870"/>
                      <a:pt x="15912" y="4704"/>
                    </a:cubicBezTo>
                    <a:cubicBezTo>
                      <a:pt x="15960" y="4608"/>
                      <a:pt x="16042" y="4529"/>
                      <a:pt x="16133" y="4529"/>
                    </a:cubicBezTo>
                    <a:cubicBezTo>
                      <a:pt x="16170" y="4529"/>
                      <a:pt x="16207" y="4542"/>
                      <a:pt x="16245" y="4570"/>
                    </a:cubicBezTo>
                    <a:cubicBezTo>
                      <a:pt x="16546" y="4770"/>
                      <a:pt x="16445" y="5237"/>
                      <a:pt x="16279" y="5504"/>
                    </a:cubicBezTo>
                    <a:cubicBezTo>
                      <a:pt x="16093" y="5782"/>
                      <a:pt x="15793" y="5975"/>
                      <a:pt x="15458" y="5975"/>
                    </a:cubicBezTo>
                    <a:cubicBezTo>
                      <a:pt x="15431" y="5975"/>
                      <a:pt x="15405" y="5974"/>
                      <a:pt x="15378" y="5971"/>
                    </a:cubicBezTo>
                    <a:cubicBezTo>
                      <a:pt x="14711" y="5904"/>
                      <a:pt x="14311" y="5070"/>
                      <a:pt x="14678" y="4503"/>
                    </a:cubicBezTo>
                    <a:cubicBezTo>
                      <a:pt x="14730" y="4441"/>
                      <a:pt x="14795" y="4414"/>
                      <a:pt x="14856" y="4414"/>
                    </a:cubicBezTo>
                    <a:close/>
                    <a:moveTo>
                      <a:pt x="3839" y="2235"/>
                    </a:moveTo>
                    <a:cubicBezTo>
                      <a:pt x="4071" y="2235"/>
                      <a:pt x="4313" y="2314"/>
                      <a:pt x="4504" y="2469"/>
                    </a:cubicBezTo>
                    <a:cubicBezTo>
                      <a:pt x="5638" y="3403"/>
                      <a:pt x="5438" y="5938"/>
                      <a:pt x="5371" y="7205"/>
                    </a:cubicBezTo>
                    <a:cubicBezTo>
                      <a:pt x="5345" y="7717"/>
                      <a:pt x="5124" y="8680"/>
                      <a:pt x="4585" y="8680"/>
                    </a:cubicBezTo>
                    <a:cubicBezTo>
                      <a:pt x="4422" y="8680"/>
                      <a:pt x="4229" y="8591"/>
                      <a:pt x="4003" y="8373"/>
                    </a:cubicBezTo>
                    <a:cubicBezTo>
                      <a:pt x="3536" y="7973"/>
                      <a:pt x="3403" y="7072"/>
                      <a:pt x="3303" y="6538"/>
                    </a:cubicBezTo>
                    <a:cubicBezTo>
                      <a:pt x="3069" y="5604"/>
                      <a:pt x="3036" y="4670"/>
                      <a:pt x="3069" y="3703"/>
                    </a:cubicBezTo>
                    <a:cubicBezTo>
                      <a:pt x="3069" y="3619"/>
                      <a:pt x="3128" y="3578"/>
                      <a:pt x="3186" y="3578"/>
                    </a:cubicBezTo>
                    <a:cubicBezTo>
                      <a:pt x="3244" y="3578"/>
                      <a:pt x="3303" y="3619"/>
                      <a:pt x="3303" y="3703"/>
                    </a:cubicBezTo>
                    <a:cubicBezTo>
                      <a:pt x="3403" y="4570"/>
                      <a:pt x="3570" y="5371"/>
                      <a:pt x="3770" y="6205"/>
                    </a:cubicBezTo>
                    <a:cubicBezTo>
                      <a:pt x="3836" y="6505"/>
                      <a:pt x="3870" y="6905"/>
                      <a:pt x="4003" y="7172"/>
                    </a:cubicBezTo>
                    <a:cubicBezTo>
                      <a:pt x="4107" y="7328"/>
                      <a:pt x="4313" y="7709"/>
                      <a:pt x="4558" y="7709"/>
                    </a:cubicBezTo>
                    <a:cubicBezTo>
                      <a:pt x="4626" y="7709"/>
                      <a:pt x="4697" y="7679"/>
                      <a:pt x="4770" y="7606"/>
                    </a:cubicBezTo>
                    <a:cubicBezTo>
                      <a:pt x="5004" y="7439"/>
                      <a:pt x="4837" y="5738"/>
                      <a:pt x="4837" y="5504"/>
                    </a:cubicBezTo>
                    <a:cubicBezTo>
                      <a:pt x="4804" y="5004"/>
                      <a:pt x="4770" y="4570"/>
                      <a:pt x="4637" y="4103"/>
                    </a:cubicBezTo>
                    <a:cubicBezTo>
                      <a:pt x="4637" y="4025"/>
                      <a:pt x="4191" y="2690"/>
                      <a:pt x="3805" y="2690"/>
                    </a:cubicBezTo>
                    <a:cubicBezTo>
                      <a:pt x="3696" y="2690"/>
                      <a:pt x="3591" y="2797"/>
                      <a:pt x="3503" y="3069"/>
                    </a:cubicBezTo>
                    <a:cubicBezTo>
                      <a:pt x="3473" y="3174"/>
                      <a:pt x="3382" y="3225"/>
                      <a:pt x="3288" y="3225"/>
                    </a:cubicBezTo>
                    <a:cubicBezTo>
                      <a:pt x="3173" y="3225"/>
                      <a:pt x="3054" y="3149"/>
                      <a:pt x="3036" y="3002"/>
                    </a:cubicBezTo>
                    <a:cubicBezTo>
                      <a:pt x="3036" y="2488"/>
                      <a:pt x="3421" y="2235"/>
                      <a:pt x="3839" y="2235"/>
                    </a:cubicBezTo>
                    <a:close/>
                    <a:moveTo>
                      <a:pt x="3463" y="58502"/>
                    </a:moveTo>
                    <a:cubicBezTo>
                      <a:pt x="3520" y="58502"/>
                      <a:pt x="3570" y="58585"/>
                      <a:pt x="3570" y="58642"/>
                    </a:cubicBezTo>
                    <a:cubicBezTo>
                      <a:pt x="3570" y="58809"/>
                      <a:pt x="3470" y="58976"/>
                      <a:pt x="3503" y="59143"/>
                    </a:cubicBezTo>
                    <a:cubicBezTo>
                      <a:pt x="3536" y="59309"/>
                      <a:pt x="3603" y="59476"/>
                      <a:pt x="3770" y="59543"/>
                    </a:cubicBezTo>
                    <a:cubicBezTo>
                      <a:pt x="3814" y="59557"/>
                      <a:pt x="3857" y="59564"/>
                      <a:pt x="3901" y="59564"/>
                    </a:cubicBezTo>
                    <a:cubicBezTo>
                      <a:pt x="4054" y="59564"/>
                      <a:pt x="4199" y="59480"/>
                      <a:pt x="4303" y="59376"/>
                    </a:cubicBezTo>
                    <a:cubicBezTo>
                      <a:pt x="4370" y="59276"/>
                      <a:pt x="4437" y="59176"/>
                      <a:pt x="4437" y="59076"/>
                    </a:cubicBezTo>
                    <a:cubicBezTo>
                      <a:pt x="4437" y="58942"/>
                      <a:pt x="4337" y="58809"/>
                      <a:pt x="4303" y="58709"/>
                    </a:cubicBezTo>
                    <a:cubicBezTo>
                      <a:pt x="4281" y="58620"/>
                      <a:pt x="4333" y="58575"/>
                      <a:pt x="4390" y="58575"/>
                    </a:cubicBezTo>
                    <a:cubicBezTo>
                      <a:pt x="4418" y="58575"/>
                      <a:pt x="4448" y="58587"/>
                      <a:pt x="4470" y="58609"/>
                    </a:cubicBezTo>
                    <a:cubicBezTo>
                      <a:pt x="4637" y="58742"/>
                      <a:pt x="4737" y="58876"/>
                      <a:pt x="4770" y="59076"/>
                    </a:cubicBezTo>
                    <a:cubicBezTo>
                      <a:pt x="4804" y="59276"/>
                      <a:pt x="4737" y="59443"/>
                      <a:pt x="4637" y="59610"/>
                    </a:cubicBezTo>
                    <a:cubicBezTo>
                      <a:pt x="4472" y="59857"/>
                      <a:pt x="4172" y="60036"/>
                      <a:pt x="3866" y="60036"/>
                    </a:cubicBezTo>
                    <a:cubicBezTo>
                      <a:pt x="3801" y="60036"/>
                      <a:pt x="3735" y="60028"/>
                      <a:pt x="3670" y="60010"/>
                    </a:cubicBezTo>
                    <a:cubicBezTo>
                      <a:pt x="3336" y="59910"/>
                      <a:pt x="3103" y="59610"/>
                      <a:pt x="3069" y="59276"/>
                    </a:cubicBezTo>
                    <a:cubicBezTo>
                      <a:pt x="3003" y="58976"/>
                      <a:pt x="3069" y="58542"/>
                      <a:pt x="3436" y="58509"/>
                    </a:cubicBezTo>
                    <a:cubicBezTo>
                      <a:pt x="3445" y="58504"/>
                      <a:pt x="3454" y="58502"/>
                      <a:pt x="3463" y="58502"/>
                    </a:cubicBezTo>
                    <a:close/>
                    <a:moveTo>
                      <a:pt x="3770" y="9874"/>
                    </a:moveTo>
                    <a:cubicBezTo>
                      <a:pt x="9374" y="10074"/>
                      <a:pt x="14944" y="10674"/>
                      <a:pt x="20548" y="10808"/>
                    </a:cubicBezTo>
                    <a:cubicBezTo>
                      <a:pt x="21510" y="10836"/>
                      <a:pt x="22467" y="10850"/>
                      <a:pt x="23422" y="10850"/>
                    </a:cubicBezTo>
                    <a:cubicBezTo>
                      <a:pt x="28066" y="10850"/>
                      <a:pt x="32645" y="10522"/>
                      <a:pt x="37294" y="9941"/>
                    </a:cubicBezTo>
                    <a:cubicBezTo>
                      <a:pt x="37305" y="9940"/>
                      <a:pt x="37316" y="9939"/>
                      <a:pt x="37326" y="9939"/>
                    </a:cubicBezTo>
                    <a:cubicBezTo>
                      <a:pt x="37734" y="9939"/>
                      <a:pt x="37853" y="10547"/>
                      <a:pt x="37561" y="10775"/>
                    </a:cubicBezTo>
                    <a:cubicBezTo>
                      <a:pt x="37761" y="14577"/>
                      <a:pt x="37227" y="18480"/>
                      <a:pt x="36993" y="22283"/>
                    </a:cubicBezTo>
                    <a:cubicBezTo>
                      <a:pt x="36793" y="25919"/>
                      <a:pt x="36660" y="29555"/>
                      <a:pt x="36526" y="33191"/>
                    </a:cubicBezTo>
                    <a:cubicBezTo>
                      <a:pt x="36260" y="40729"/>
                      <a:pt x="36160" y="48301"/>
                      <a:pt x="36226" y="55840"/>
                    </a:cubicBezTo>
                    <a:cubicBezTo>
                      <a:pt x="36226" y="56074"/>
                      <a:pt x="36059" y="56240"/>
                      <a:pt x="35859" y="56274"/>
                    </a:cubicBezTo>
                    <a:cubicBezTo>
                      <a:pt x="33155" y="59832"/>
                      <a:pt x="27049" y="60305"/>
                      <a:pt x="22435" y="60305"/>
                    </a:cubicBezTo>
                    <a:cubicBezTo>
                      <a:pt x="21643" y="60305"/>
                      <a:pt x="20894" y="60291"/>
                      <a:pt x="20215" y="60277"/>
                    </a:cubicBezTo>
                    <a:cubicBezTo>
                      <a:pt x="16879" y="60243"/>
                      <a:pt x="13543" y="59843"/>
                      <a:pt x="10308" y="59109"/>
                    </a:cubicBezTo>
                    <a:cubicBezTo>
                      <a:pt x="8473" y="58709"/>
                      <a:pt x="5905" y="58209"/>
                      <a:pt x="4837" y="56474"/>
                    </a:cubicBezTo>
                    <a:cubicBezTo>
                      <a:pt x="4670" y="56474"/>
                      <a:pt x="4470" y="56374"/>
                      <a:pt x="4470" y="56107"/>
                    </a:cubicBezTo>
                    <a:cubicBezTo>
                      <a:pt x="4170" y="48468"/>
                      <a:pt x="4504" y="40763"/>
                      <a:pt x="4337" y="33124"/>
                    </a:cubicBezTo>
                    <a:cubicBezTo>
                      <a:pt x="4270" y="29355"/>
                      <a:pt x="4137" y="25585"/>
                      <a:pt x="3970" y="21816"/>
                    </a:cubicBezTo>
                    <a:cubicBezTo>
                      <a:pt x="3803" y="17913"/>
                      <a:pt x="3403" y="14010"/>
                      <a:pt x="3503" y="10107"/>
                    </a:cubicBezTo>
                    <a:cubicBezTo>
                      <a:pt x="3503" y="10007"/>
                      <a:pt x="3603" y="9907"/>
                      <a:pt x="3703" y="9907"/>
                    </a:cubicBezTo>
                    <a:cubicBezTo>
                      <a:pt x="3736" y="9874"/>
                      <a:pt x="3736" y="9874"/>
                      <a:pt x="3770" y="9874"/>
                    </a:cubicBezTo>
                    <a:close/>
                    <a:moveTo>
                      <a:pt x="5404" y="60644"/>
                    </a:moveTo>
                    <a:cubicBezTo>
                      <a:pt x="6572" y="60644"/>
                      <a:pt x="7806" y="61211"/>
                      <a:pt x="8873" y="61611"/>
                    </a:cubicBezTo>
                    <a:cubicBezTo>
                      <a:pt x="9774" y="61945"/>
                      <a:pt x="10942" y="62245"/>
                      <a:pt x="11675" y="62879"/>
                    </a:cubicBezTo>
                    <a:cubicBezTo>
                      <a:pt x="11775" y="62912"/>
                      <a:pt x="11775" y="63045"/>
                      <a:pt x="11742" y="63112"/>
                    </a:cubicBezTo>
                    <a:cubicBezTo>
                      <a:pt x="11668" y="63597"/>
                      <a:pt x="11156" y="63717"/>
                      <a:pt x="10619" y="63717"/>
                    </a:cubicBezTo>
                    <a:cubicBezTo>
                      <a:pt x="10196" y="63717"/>
                      <a:pt x="9757" y="63642"/>
                      <a:pt x="9507" y="63612"/>
                    </a:cubicBezTo>
                    <a:cubicBezTo>
                      <a:pt x="8173" y="63479"/>
                      <a:pt x="6805" y="63045"/>
                      <a:pt x="5704" y="62245"/>
                    </a:cubicBezTo>
                    <a:cubicBezTo>
                      <a:pt x="5503" y="62101"/>
                      <a:pt x="5624" y="61858"/>
                      <a:pt x="5811" y="61858"/>
                    </a:cubicBezTo>
                    <a:cubicBezTo>
                      <a:pt x="5841" y="61858"/>
                      <a:pt x="5872" y="61864"/>
                      <a:pt x="5905" y="61878"/>
                    </a:cubicBezTo>
                    <a:cubicBezTo>
                      <a:pt x="6872" y="62345"/>
                      <a:pt x="7773" y="62745"/>
                      <a:pt x="8807" y="62945"/>
                    </a:cubicBezTo>
                    <a:cubicBezTo>
                      <a:pt x="9211" y="63032"/>
                      <a:pt x="9691" y="63119"/>
                      <a:pt x="10115" y="63119"/>
                    </a:cubicBezTo>
                    <a:cubicBezTo>
                      <a:pt x="10181" y="63119"/>
                      <a:pt x="10245" y="63116"/>
                      <a:pt x="10308" y="63112"/>
                    </a:cubicBezTo>
                    <a:cubicBezTo>
                      <a:pt x="10908" y="63079"/>
                      <a:pt x="10942" y="63112"/>
                      <a:pt x="10408" y="62812"/>
                    </a:cubicBezTo>
                    <a:cubicBezTo>
                      <a:pt x="8840" y="61945"/>
                      <a:pt x="6839" y="61844"/>
                      <a:pt x="5338" y="60844"/>
                    </a:cubicBezTo>
                    <a:cubicBezTo>
                      <a:pt x="5237" y="60810"/>
                      <a:pt x="5271" y="60644"/>
                      <a:pt x="5404" y="60644"/>
                    </a:cubicBezTo>
                    <a:close/>
                    <a:moveTo>
                      <a:pt x="8273" y="0"/>
                    </a:moveTo>
                    <a:cubicBezTo>
                      <a:pt x="7586" y="601"/>
                      <a:pt x="6787" y="796"/>
                      <a:pt x="5943" y="796"/>
                    </a:cubicBezTo>
                    <a:cubicBezTo>
                      <a:pt x="4491" y="796"/>
                      <a:pt x="2906" y="218"/>
                      <a:pt x="1535" y="134"/>
                    </a:cubicBezTo>
                    <a:cubicBezTo>
                      <a:pt x="1001" y="100"/>
                      <a:pt x="501" y="67"/>
                      <a:pt x="0" y="67"/>
                    </a:cubicBezTo>
                    <a:cubicBezTo>
                      <a:pt x="4303" y="19714"/>
                      <a:pt x="3169" y="39895"/>
                      <a:pt x="1368" y="59776"/>
                    </a:cubicBezTo>
                    <a:cubicBezTo>
                      <a:pt x="1368" y="59776"/>
                      <a:pt x="1368" y="59810"/>
                      <a:pt x="1368" y="59810"/>
                    </a:cubicBezTo>
                    <a:cubicBezTo>
                      <a:pt x="4607" y="65722"/>
                      <a:pt x="11967" y="66624"/>
                      <a:pt x="18222" y="66624"/>
                    </a:cubicBezTo>
                    <a:cubicBezTo>
                      <a:pt x="18601" y="66624"/>
                      <a:pt x="18977" y="66620"/>
                      <a:pt x="19348" y="66615"/>
                    </a:cubicBezTo>
                    <a:cubicBezTo>
                      <a:pt x="22650" y="66581"/>
                      <a:pt x="25952" y="66314"/>
                      <a:pt x="29221" y="65947"/>
                    </a:cubicBezTo>
                    <a:cubicBezTo>
                      <a:pt x="32824" y="65547"/>
                      <a:pt x="37894" y="64580"/>
                      <a:pt x="37794" y="59910"/>
                    </a:cubicBezTo>
                    <a:cubicBezTo>
                      <a:pt x="37794" y="59743"/>
                      <a:pt x="37861" y="59610"/>
                      <a:pt x="37994" y="59509"/>
                    </a:cubicBezTo>
                    <a:cubicBezTo>
                      <a:pt x="37894" y="57275"/>
                      <a:pt x="37827" y="55006"/>
                      <a:pt x="37794" y="52738"/>
                    </a:cubicBezTo>
                    <a:cubicBezTo>
                      <a:pt x="37694" y="52605"/>
                      <a:pt x="37727" y="52471"/>
                      <a:pt x="37761" y="52338"/>
                    </a:cubicBezTo>
                    <a:cubicBezTo>
                      <a:pt x="37627" y="44699"/>
                      <a:pt x="37761" y="37027"/>
                      <a:pt x="38228" y="29388"/>
                    </a:cubicBezTo>
                    <a:cubicBezTo>
                      <a:pt x="38361" y="26953"/>
                      <a:pt x="38528" y="24484"/>
                      <a:pt x="38761" y="22049"/>
                    </a:cubicBezTo>
                    <a:cubicBezTo>
                      <a:pt x="38728" y="22016"/>
                      <a:pt x="38728" y="21949"/>
                      <a:pt x="38728" y="21883"/>
                    </a:cubicBezTo>
                    <a:cubicBezTo>
                      <a:pt x="38761" y="21849"/>
                      <a:pt x="38761" y="21816"/>
                      <a:pt x="38761" y="21782"/>
                    </a:cubicBezTo>
                    <a:cubicBezTo>
                      <a:pt x="38995" y="19314"/>
                      <a:pt x="39228" y="16846"/>
                      <a:pt x="39495" y="14377"/>
                    </a:cubicBezTo>
                    <a:cubicBezTo>
                      <a:pt x="39996" y="9807"/>
                      <a:pt x="40429" y="5070"/>
                      <a:pt x="41463" y="567"/>
                    </a:cubicBezTo>
                    <a:lnTo>
                      <a:pt x="41463" y="567"/>
                    </a:lnTo>
                    <a:cubicBezTo>
                      <a:pt x="40596" y="849"/>
                      <a:pt x="39658" y="990"/>
                      <a:pt x="38723" y="990"/>
                    </a:cubicBezTo>
                    <a:cubicBezTo>
                      <a:pt x="38220" y="990"/>
                      <a:pt x="37717" y="949"/>
                      <a:pt x="37227" y="867"/>
                    </a:cubicBezTo>
                    <a:cubicBezTo>
                      <a:pt x="36627" y="2035"/>
                      <a:pt x="35693" y="2969"/>
                      <a:pt x="34592" y="2969"/>
                    </a:cubicBezTo>
                    <a:cubicBezTo>
                      <a:pt x="34123" y="5444"/>
                      <a:pt x="32331" y="7675"/>
                      <a:pt x="29932" y="7675"/>
                    </a:cubicBezTo>
                    <a:cubicBezTo>
                      <a:pt x="29259" y="7675"/>
                      <a:pt x="28539" y="7500"/>
                      <a:pt x="27787" y="7105"/>
                    </a:cubicBezTo>
                    <a:cubicBezTo>
                      <a:pt x="26886" y="6605"/>
                      <a:pt x="26119" y="5804"/>
                      <a:pt x="25619" y="4904"/>
                    </a:cubicBezTo>
                    <a:cubicBezTo>
                      <a:pt x="25118" y="3936"/>
                      <a:pt x="25118" y="2902"/>
                      <a:pt x="24785" y="1902"/>
                    </a:cubicBezTo>
                    <a:cubicBezTo>
                      <a:pt x="24618" y="1501"/>
                      <a:pt x="24418" y="1168"/>
                      <a:pt x="24184" y="901"/>
                    </a:cubicBezTo>
                    <a:cubicBezTo>
                      <a:pt x="24118" y="901"/>
                      <a:pt x="24084" y="934"/>
                      <a:pt x="24018" y="934"/>
                    </a:cubicBezTo>
                    <a:cubicBezTo>
                      <a:pt x="23859" y="955"/>
                      <a:pt x="23698" y="966"/>
                      <a:pt x="23537" y="966"/>
                    </a:cubicBezTo>
                    <a:cubicBezTo>
                      <a:pt x="22682" y="966"/>
                      <a:pt x="21806" y="677"/>
                      <a:pt x="21049" y="200"/>
                    </a:cubicBezTo>
                    <a:cubicBezTo>
                      <a:pt x="19403" y="1125"/>
                      <a:pt x="17322" y="1557"/>
                      <a:pt x="15184" y="1557"/>
                    </a:cubicBezTo>
                    <a:cubicBezTo>
                      <a:pt x="12773" y="1557"/>
                      <a:pt x="10289" y="1008"/>
                      <a:pt x="8273" y="0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58" name="Google Shape;15758;p43"/>
              <p:cNvSpPr/>
              <p:nvPr/>
            </p:nvSpPr>
            <p:spPr>
              <a:xfrm>
                <a:off x="6186571" y="1931941"/>
                <a:ext cx="52009" cy="159654"/>
              </a:xfrm>
              <a:custGeom>
                <a:rect b="b" l="l" r="r" t="t"/>
                <a:pathLst>
                  <a:path extrusionOk="0" h="5019" w="1635">
                    <a:moveTo>
                      <a:pt x="436" y="0"/>
                    </a:moveTo>
                    <a:cubicBezTo>
                      <a:pt x="327" y="0"/>
                      <a:pt x="222" y="107"/>
                      <a:pt x="134" y="379"/>
                    </a:cubicBezTo>
                    <a:cubicBezTo>
                      <a:pt x="101" y="446"/>
                      <a:pt x="67" y="479"/>
                      <a:pt x="34" y="479"/>
                    </a:cubicBezTo>
                    <a:cubicBezTo>
                      <a:pt x="0" y="913"/>
                      <a:pt x="34" y="1346"/>
                      <a:pt x="34" y="1747"/>
                    </a:cubicBezTo>
                    <a:cubicBezTo>
                      <a:pt x="134" y="2347"/>
                      <a:pt x="234" y="2914"/>
                      <a:pt x="401" y="3515"/>
                    </a:cubicBezTo>
                    <a:cubicBezTo>
                      <a:pt x="467" y="3815"/>
                      <a:pt x="501" y="4215"/>
                      <a:pt x="634" y="4482"/>
                    </a:cubicBezTo>
                    <a:cubicBezTo>
                      <a:pt x="738" y="4638"/>
                      <a:pt x="944" y="5019"/>
                      <a:pt x="1189" y="5019"/>
                    </a:cubicBezTo>
                    <a:cubicBezTo>
                      <a:pt x="1257" y="5019"/>
                      <a:pt x="1328" y="4989"/>
                      <a:pt x="1401" y="4916"/>
                    </a:cubicBezTo>
                    <a:cubicBezTo>
                      <a:pt x="1635" y="4749"/>
                      <a:pt x="1468" y="3048"/>
                      <a:pt x="1468" y="2781"/>
                    </a:cubicBezTo>
                    <a:cubicBezTo>
                      <a:pt x="1435" y="2314"/>
                      <a:pt x="1368" y="1880"/>
                      <a:pt x="1268" y="1413"/>
                    </a:cubicBezTo>
                    <a:cubicBezTo>
                      <a:pt x="1268" y="1335"/>
                      <a:pt x="822" y="0"/>
                      <a:pt x="436" y="0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59" name="Google Shape;15759;p43"/>
              <p:cNvSpPr/>
              <p:nvPr/>
            </p:nvSpPr>
            <p:spPr>
              <a:xfrm>
                <a:off x="6122920" y="2108676"/>
                <a:ext cx="1234069" cy="1857004"/>
              </a:xfrm>
              <a:custGeom>
                <a:rect b="b" l="l" r="r" t="t"/>
                <a:pathLst>
                  <a:path extrusionOk="0" h="58378" w="38795">
                    <a:moveTo>
                      <a:pt x="2095" y="50256"/>
                    </a:moveTo>
                    <a:cubicBezTo>
                      <a:pt x="2152" y="50256"/>
                      <a:pt x="2202" y="50339"/>
                      <a:pt x="2202" y="50396"/>
                    </a:cubicBezTo>
                    <a:cubicBezTo>
                      <a:pt x="2202" y="50563"/>
                      <a:pt x="2102" y="50730"/>
                      <a:pt x="2135" y="50897"/>
                    </a:cubicBezTo>
                    <a:cubicBezTo>
                      <a:pt x="2168" y="51063"/>
                      <a:pt x="2235" y="51230"/>
                      <a:pt x="2402" y="51297"/>
                    </a:cubicBezTo>
                    <a:cubicBezTo>
                      <a:pt x="2446" y="51311"/>
                      <a:pt x="2489" y="51318"/>
                      <a:pt x="2533" y="51318"/>
                    </a:cubicBezTo>
                    <a:cubicBezTo>
                      <a:pt x="2686" y="51318"/>
                      <a:pt x="2831" y="51234"/>
                      <a:pt x="2935" y="51130"/>
                    </a:cubicBezTo>
                    <a:cubicBezTo>
                      <a:pt x="3002" y="51030"/>
                      <a:pt x="3069" y="50930"/>
                      <a:pt x="3069" y="50830"/>
                    </a:cubicBezTo>
                    <a:cubicBezTo>
                      <a:pt x="3069" y="50696"/>
                      <a:pt x="2969" y="50563"/>
                      <a:pt x="2935" y="50463"/>
                    </a:cubicBezTo>
                    <a:cubicBezTo>
                      <a:pt x="2913" y="50374"/>
                      <a:pt x="2965" y="50329"/>
                      <a:pt x="3022" y="50329"/>
                    </a:cubicBezTo>
                    <a:cubicBezTo>
                      <a:pt x="3050" y="50329"/>
                      <a:pt x="3080" y="50341"/>
                      <a:pt x="3102" y="50363"/>
                    </a:cubicBezTo>
                    <a:cubicBezTo>
                      <a:pt x="3269" y="50496"/>
                      <a:pt x="3369" y="50630"/>
                      <a:pt x="3402" y="50830"/>
                    </a:cubicBezTo>
                    <a:cubicBezTo>
                      <a:pt x="3436" y="51030"/>
                      <a:pt x="3369" y="51197"/>
                      <a:pt x="3269" y="51364"/>
                    </a:cubicBezTo>
                    <a:cubicBezTo>
                      <a:pt x="3104" y="51611"/>
                      <a:pt x="2804" y="51790"/>
                      <a:pt x="2498" y="51790"/>
                    </a:cubicBezTo>
                    <a:cubicBezTo>
                      <a:pt x="2433" y="51790"/>
                      <a:pt x="2367" y="51782"/>
                      <a:pt x="2302" y="51764"/>
                    </a:cubicBezTo>
                    <a:cubicBezTo>
                      <a:pt x="1968" y="51664"/>
                      <a:pt x="1735" y="51364"/>
                      <a:pt x="1701" y="51030"/>
                    </a:cubicBezTo>
                    <a:cubicBezTo>
                      <a:pt x="1635" y="50730"/>
                      <a:pt x="1701" y="50296"/>
                      <a:pt x="2068" y="50263"/>
                    </a:cubicBezTo>
                    <a:cubicBezTo>
                      <a:pt x="2077" y="50258"/>
                      <a:pt x="2086" y="50256"/>
                      <a:pt x="2095" y="50256"/>
                    </a:cubicBezTo>
                    <a:close/>
                    <a:moveTo>
                      <a:pt x="2402" y="1628"/>
                    </a:moveTo>
                    <a:cubicBezTo>
                      <a:pt x="8006" y="1828"/>
                      <a:pt x="13576" y="2428"/>
                      <a:pt x="19180" y="2562"/>
                    </a:cubicBezTo>
                    <a:cubicBezTo>
                      <a:pt x="20142" y="2590"/>
                      <a:pt x="21099" y="2604"/>
                      <a:pt x="22054" y="2604"/>
                    </a:cubicBezTo>
                    <a:cubicBezTo>
                      <a:pt x="26698" y="2604"/>
                      <a:pt x="31277" y="2276"/>
                      <a:pt x="35926" y="1695"/>
                    </a:cubicBezTo>
                    <a:cubicBezTo>
                      <a:pt x="35937" y="1694"/>
                      <a:pt x="35948" y="1693"/>
                      <a:pt x="35958" y="1693"/>
                    </a:cubicBezTo>
                    <a:cubicBezTo>
                      <a:pt x="36366" y="1693"/>
                      <a:pt x="36485" y="2301"/>
                      <a:pt x="36193" y="2529"/>
                    </a:cubicBezTo>
                    <a:cubicBezTo>
                      <a:pt x="36393" y="6331"/>
                      <a:pt x="35859" y="10234"/>
                      <a:pt x="35625" y="14037"/>
                    </a:cubicBezTo>
                    <a:cubicBezTo>
                      <a:pt x="35425" y="17673"/>
                      <a:pt x="35292" y="21309"/>
                      <a:pt x="35158" y="24945"/>
                    </a:cubicBezTo>
                    <a:cubicBezTo>
                      <a:pt x="34892" y="32483"/>
                      <a:pt x="34792" y="40055"/>
                      <a:pt x="34858" y="47594"/>
                    </a:cubicBezTo>
                    <a:cubicBezTo>
                      <a:pt x="34858" y="47828"/>
                      <a:pt x="34691" y="47994"/>
                      <a:pt x="34491" y="48028"/>
                    </a:cubicBezTo>
                    <a:cubicBezTo>
                      <a:pt x="31787" y="51586"/>
                      <a:pt x="25681" y="52059"/>
                      <a:pt x="21067" y="52059"/>
                    </a:cubicBezTo>
                    <a:cubicBezTo>
                      <a:pt x="20275" y="52059"/>
                      <a:pt x="19526" y="52045"/>
                      <a:pt x="18847" y="52031"/>
                    </a:cubicBezTo>
                    <a:cubicBezTo>
                      <a:pt x="15511" y="51997"/>
                      <a:pt x="12175" y="51597"/>
                      <a:pt x="8940" y="50863"/>
                    </a:cubicBezTo>
                    <a:cubicBezTo>
                      <a:pt x="7105" y="50463"/>
                      <a:pt x="4537" y="49963"/>
                      <a:pt x="3469" y="48228"/>
                    </a:cubicBezTo>
                    <a:cubicBezTo>
                      <a:pt x="3302" y="48228"/>
                      <a:pt x="3102" y="48128"/>
                      <a:pt x="3102" y="47861"/>
                    </a:cubicBezTo>
                    <a:cubicBezTo>
                      <a:pt x="2802" y="40222"/>
                      <a:pt x="3136" y="32517"/>
                      <a:pt x="2969" y="24878"/>
                    </a:cubicBezTo>
                    <a:cubicBezTo>
                      <a:pt x="2902" y="21109"/>
                      <a:pt x="2769" y="17339"/>
                      <a:pt x="2602" y="13570"/>
                    </a:cubicBezTo>
                    <a:cubicBezTo>
                      <a:pt x="2435" y="9667"/>
                      <a:pt x="2035" y="5764"/>
                      <a:pt x="2135" y="1861"/>
                    </a:cubicBezTo>
                    <a:cubicBezTo>
                      <a:pt x="2135" y="1761"/>
                      <a:pt x="2235" y="1661"/>
                      <a:pt x="2335" y="1661"/>
                    </a:cubicBezTo>
                    <a:cubicBezTo>
                      <a:pt x="2368" y="1628"/>
                      <a:pt x="2368" y="1628"/>
                      <a:pt x="2402" y="1628"/>
                    </a:cubicBezTo>
                    <a:close/>
                    <a:moveTo>
                      <a:pt x="4036" y="52398"/>
                    </a:moveTo>
                    <a:cubicBezTo>
                      <a:pt x="5204" y="52398"/>
                      <a:pt x="6438" y="52965"/>
                      <a:pt x="7505" y="53365"/>
                    </a:cubicBezTo>
                    <a:cubicBezTo>
                      <a:pt x="8406" y="53699"/>
                      <a:pt x="9574" y="53999"/>
                      <a:pt x="10307" y="54633"/>
                    </a:cubicBezTo>
                    <a:cubicBezTo>
                      <a:pt x="10407" y="54666"/>
                      <a:pt x="10407" y="54799"/>
                      <a:pt x="10374" y="54866"/>
                    </a:cubicBezTo>
                    <a:cubicBezTo>
                      <a:pt x="10300" y="55351"/>
                      <a:pt x="9788" y="55471"/>
                      <a:pt x="9251" y="55471"/>
                    </a:cubicBezTo>
                    <a:cubicBezTo>
                      <a:pt x="8828" y="55471"/>
                      <a:pt x="8389" y="55396"/>
                      <a:pt x="8139" y="55366"/>
                    </a:cubicBezTo>
                    <a:cubicBezTo>
                      <a:pt x="6805" y="55233"/>
                      <a:pt x="5437" y="54799"/>
                      <a:pt x="4336" y="53999"/>
                    </a:cubicBezTo>
                    <a:cubicBezTo>
                      <a:pt x="4135" y="53855"/>
                      <a:pt x="4256" y="53612"/>
                      <a:pt x="4443" y="53612"/>
                    </a:cubicBezTo>
                    <a:cubicBezTo>
                      <a:pt x="4473" y="53612"/>
                      <a:pt x="4504" y="53618"/>
                      <a:pt x="4537" y="53632"/>
                    </a:cubicBezTo>
                    <a:cubicBezTo>
                      <a:pt x="5504" y="54099"/>
                      <a:pt x="6405" y="54499"/>
                      <a:pt x="7439" y="54699"/>
                    </a:cubicBezTo>
                    <a:cubicBezTo>
                      <a:pt x="7843" y="54786"/>
                      <a:pt x="8323" y="54873"/>
                      <a:pt x="8747" y="54873"/>
                    </a:cubicBezTo>
                    <a:cubicBezTo>
                      <a:pt x="8813" y="54873"/>
                      <a:pt x="8877" y="54870"/>
                      <a:pt x="8940" y="54866"/>
                    </a:cubicBezTo>
                    <a:cubicBezTo>
                      <a:pt x="9540" y="54833"/>
                      <a:pt x="9574" y="54866"/>
                      <a:pt x="9040" y="54566"/>
                    </a:cubicBezTo>
                    <a:cubicBezTo>
                      <a:pt x="7472" y="53699"/>
                      <a:pt x="5471" y="53598"/>
                      <a:pt x="3970" y="52598"/>
                    </a:cubicBezTo>
                    <a:cubicBezTo>
                      <a:pt x="3869" y="52564"/>
                      <a:pt x="3903" y="52398"/>
                      <a:pt x="4036" y="52398"/>
                    </a:cubicBezTo>
                    <a:close/>
                    <a:moveTo>
                      <a:pt x="9612" y="0"/>
                    </a:moveTo>
                    <a:cubicBezTo>
                      <a:pt x="9442" y="0"/>
                      <a:pt x="9274" y="18"/>
                      <a:pt x="9107" y="60"/>
                    </a:cubicBezTo>
                    <a:cubicBezTo>
                      <a:pt x="8373" y="260"/>
                      <a:pt x="7672" y="627"/>
                      <a:pt x="6905" y="694"/>
                    </a:cubicBezTo>
                    <a:cubicBezTo>
                      <a:pt x="6760" y="711"/>
                      <a:pt x="6619" y="718"/>
                      <a:pt x="6479" y="718"/>
                    </a:cubicBezTo>
                    <a:cubicBezTo>
                      <a:pt x="5780" y="718"/>
                      <a:pt x="5131" y="533"/>
                      <a:pt x="4437" y="394"/>
                    </a:cubicBezTo>
                    <a:cubicBezTo>
                      <a:pt x="4201" y="370"/>
                      <a:pt x="3965" y="347"/>
                      <a:pt x="3741" y="347"/>
                    </a:cubicBezTo>
                    <a:cubicBezTo>
                      <a:pt x="3648" y="347"/>
                      <a:pt x="3557" y="351"/>
                      <a:pt x="3469" y="360"/>
                    </a:cubicBezTo>
                    <a:cubicBezTo>
                      <a:pt x="3396" y="397"/>
                      <a:pt x="3313" y="424"/>
                      <a:pt x="3219" y="424"/>
                    </a:cubicBezTo>
                    <a:cubicBezTo>
                      <a:pt x="3143" y="424"/>
                      <a:pt x="3059" y="406"/>
                      <a:pt x="2969" y="360"/>
                    </a:cubicBezTo>
                    <a:cubicBezTo>
                      <a:pt x="2435" y="427"/>
                      <a:pt x="1868" y="527"/>
                      <a:pt x="1301" y="527"/>
                    </a:cubicBezTo>
                    <a:cubicBezTo>
                      <a:pt x="767" y="527"/>
                      <a:pt x="400" y="327"/>
                      <a:pt x="133" y="60"/>
                    </a:cubicBezTo>
                    <a:lnTo>
                      <a:pt x="133" y="60"/>
                    </a:lnTo>
                    <a:cubicBezTo>
                      <a:pt x="2602" y="17072"/>
                      <a:pt x="1534" y="34418"/>
                      <a:pt x="0" y="51530"/>
                    </a:cubicBezTo>
                    <a:cubicBezTo>
                      <a:pt x="0" y="51530"/>
                      <a:pt x="0" y="51564"/>
                      <a:pt x="0" y="51564"/>
                    </a:cubicBezTo>
                    <a:cubicBezTo>
                      <a:pt x="3239" y="57476"/>
                      <a:pt x="10599" y="58378"/>
                      <a:pt x="16854" y="58378"/>
                    </a:cubicBezTo>
                    <a:cubicBezTo>
                      <a:pt x="17233" y="58378"/>
                      <a:pt x="17609" y="58374"/>
                      <a:pt x="17980" y="58369"/>
                    </a:cubicBezTo>
                    <a:cubicBezTo>
                      <a:pt x="21282" y="58335"/>
                      <a:pt x="24584" y="58068"/>
                      <a:pt x="27853" y="57701"/>
                    </a:cubicBezTo>
                    <a:cubicBezTo>
                      <a:pt x="31456" y="57301"/>
                      <a:pt x="36526" y="56334"/>
                      <a:pt x="36426" y="51664"/>
                    </a:cubicBezTo>
                    <a:cubicBezTo>
                      <a:pt x="36426" y="51497"/>
                      <a:pt x="36493" y="51364"/>
                      <a:pt x="36626" y="51263"/>
                    </a:cubicBezTo>
                    <a:cubicBezTo>
                      <a:pt x="36526" y="49029"/>
                      <a:pt x="36459" y="46760"/>
                      <a:pt x="36426" y="44492"/>
                    </a:cubicBezTo>
                    <a:cubicBezTo>
                      <a:pt x="36326" y="44359"/>
                      <a:pt x="36359" y="44225"/>
                      <a:pt x="36393" y="44092"/>
                    </a:cubicBezTo>
                    <a:cubicBezTo>
                      <a:pt x="36259" y="36453"/>
                      <a:pt x="36393" y="28781"/>
                      <a:pt x="36860" y="21142"/>
                    </a:cubicBezTo>
                    <a:cubicBezTo>
                      <a:pt x="36993" y="18707"/>
                      <a:pt x="37160" y="16238"/>
                      <a:pt x="37393" y="13803"/>
                    </a:cubicBezTo>
                    <a:cubicBezTo>
                      <a:pt x="37360" y="13770"/>
                      <a:pt x="37360" y="13703"/>
                      <a:pt x="37360" y="13637"/>
                    </a:cubicBezTo>
                    <a:cubicBezTo>
                      <a:pt x="37393" y="13603"/>
                      <a:pt x="37393" y="13570"/>
                      <a:pt x="37393" y="13536"/>
                    </a:cubicBezTo>
                    <a:cubicBezTo>
                      <a:pt x="37627" y="11068"/>
                      <a:pt x="37860" y="8600"/>
                      <a:pt x="38127" y="6131"/>
                    </a:cubicBezTo>
                    <a:cubicBezTo>
                      <a:pt x="38361" y="4196"/>
                      <a:pt x="38561" y="2228"/>
                      <a:pt x="38794" y="260"/>
                    </a:cubicBezTo>
                    <a:lnTo>
                      <a:pt x="38794" y="260"/>
                    </a:lnTo>
                    <a:cubicBezTo>
                      <a:pt x="37971" y="870"/>
                      <a:pt x="37120" y="1340"/>
                      <a:pt x="36012" y="1340"/>
                    </a:cubicBezTo>
                    <a:cubicBezTo>
                      <a:pt x="35908" y="1340"/>
                      <a:pt x="35801" y="1336"/>
                      <a:pt x="35692" y="1328"/>
                    </a:cubicBezTo>
                    <a:cubicBezTo>
                      <a:pt x="34750" y="1245"/>
                      <a:pt x="33899" y="954"/>
                      <a:pt x="32968" y="954"/>
                    </a:cubicBezTo>
                    <a:cubicBezTo>
                      <a:pt x="32779" y="954"/>
                      <a:pt x="32587" y="966"/>
                      <a:pt x="32390" y="994"/>
                    </a:cubicBezTo>
                    <a:cubicBezTo>
                      <a:pt x="31456" y="1128"/>
                      <a:pt x="30522" y="1094"/>
                      <a:pt x="29621" y="1194"/>
                    </a:cubicBezTo>
                    <a:cubicBezTo>
                      <a:pt x="29226" y="1237"/>
                      <a:pt x="28848" y="1273"/>
                      <a:pt x="28476" y="1273"/>
                    </a:cubicBezTo>
                    <a:cubicBezTo>
                      <a:pt x="27969" y="1273"/>
                      <a:pt x="27472" y="1206"/>
                      <a:pt x="26953" y="994"/>
                    </a:cubicBezTo>
                    <a:cubicBezTo>
                      <a:pt x="26586" y="861"/>
                      <a:pt x="26252" y="627"/>
                      <a:pt x="25852" y="560"/>
                    </a:cubicBezTo>
                    <a:cubicBezTo>
                      <a:pt x="25684" y="525"/>
                      <a:pt x="25518" y="511"/>
                      <a:pt x="25353" y="511"/>
                    </a:cubicBezTo>
                    <a:cubicBezTo>
                      <a:pt x="24895" y="511"/>
                      <a:pt x="24441" y="620"/>
                      <a:pt x="23950" y="694"/>
                    </a:cubicBezTo>
                    <a:cubicBezTo>
                      <a:pt x="23083" y="827"/>
                      <a:pt x="22183" y="794"/>
                      <a:pt x="21282" y="827"/>
                    </a:cubicBezTo>
                    <a:cubicBezTo>
                      <a:pt x="20494" y="827"/>
                      <a:pt x="19655" y="1006"/>
                      <a:pt x="18854" y="1006"/>
                    </a:cubicBezTo>
                    <a:cubicBezTo>
                      <a:pt x="18739" y="1006"/>
                      <a:pt x="18626" y="1002"/>
                      <a:pt x="18513" y="994"/>
                    </a:cubicBezTo>
                    <a:cubicBezTo>
                      <a:pt x="17412" y="961"/>
                      <a:pt x="16312" y="594"/>
                      <a:pt x="15211" y="594"/>
                    </a:cubicBezTo>
                    <a:cubicBezTo>
                      <a:pt x="14510" y="594"/>
                      <a:pt x="13772" y="763"/>
                      <a:pt x="13053" y="763"/>
                    </a:cubicBezTo>
                    <a:cubicBezTo>
                      <a:pt x="12813" y="763"/>
                      <a:pt x="12576" y="744"/>
                      <a:pt x="12342" y="694"/>
                    </a:cubicBezTo>
                    <a:cubicBezTo>
                      <a:pt x="11470" y="525"/>
                      <a:pt x="10527" y="0"/>
                      <a:pt x="9612" y="0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60" name="Google Shape;15760;p43"/>
              <p:cNvSpPr/>
              <p:nvPr/>
            </p:nvSpPr>
            <p:spPr>
              <a:xfrm>
                <a:off x="7077336" y="2495737"/>
                <a:ext cx="15428" cy="15142"/>
              </a:xfrm>
              <a:custGeom>
                <a:rect b="b" l="l" r="r" t="t"/>
                <a:pathLst>
                  <a:path extrusionOk="0" h="476" w="485">
                    <a:moveTo>
                      <a:pt x="184" y="1"/>
                    </a:moveTo>
                    <a:cubicBezTo>
                      <a:pt x="184" y="1"/>
                      <a:pt x="184" y="34"/>
                      <a:pt x="184" y="34"/>
                    </a:cubicBezTo>
                    <a:cubicBezTo>
                      <a:pt x="1" y="157"/>
                      <a:pt x="42" y="476"/>
                      <a:pt x="256" y="476"/>
                    </a:cubicBezTo>
                    <a:cubicBezTo>
                      <a:pt x="275" y="476"/>
                      <a:pt x="296" y="473"/>
                      <a:pt x="318" y="468"/>
                    </a:cubicBezTo>
                    <a:cubicBezTo>
                      <a:pt x="451" y="434"/>
                      <a:pt x="484" y="301"/>
                      <a:pt x="451" y="201"/>
                    </a:cubicBezTo>
                    <a:cubicBezTo>
                      <a:pt x="384" y="101"/>
                      <a:pt x="284" y="68"/>
                      <a:pt x="184" y="1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61" name="Google Shape;15761;p43"/>
              <p:cNvSpPr/>
              <p:nvPr/>
            </p:nvSpPr>
            <p:spPr>
              <a:xfrm>
                <a:off x="6206739" y="2173186"/>
                <a:ext cx="1049444" cy="1557100"/>
              </a:xfrm>
              <a:custGeom>
                <a:rect b="b" l="l" r="r" t="t"/>
                <a:pathLst>
                  <a:path extrusionOk="0" h="48950" w="32991">
                    <a:moveTo>
                      <a:pt x="7139" y="4470"/>
                    </a:moveTo>
                    <a:cubicBezTo>
                      <a:pt x="7539" y="4470"/>
                      <a:pt x="7539" y="4904"/>
                      <a:pt x="7139" y="4904"/>
                    </a:cubicBezTo>
                    <a:lnTo>
                      <a:pt x="7139" y="4470"/>
                    </a:lnTo>
                    <a:close/>
                    <a:moveTo>
                      <a:pt x="10910" y="5475"/>
                    </a:moveTo>
                    <a:cubicBezTo>
                      <a:pt x="11031" y="5475"/>
                      <a:pt x="11133" y="5615"/>
                      <a:pt x="11108" y="5738"/>
                    </a:cubicBezTo>
                    <a:cubicBezTo>
                      <a:pt x="11076" y="6028"/>
                      <a:pt x="11230" y="6473"/>
                      <a:pt x="11602" y="6473"/>
                    </a:cubicBezTo>
                    <a:cubicBezTo>
                      <a:pt x="11615" y="6473"/>
                      <a:pt x="11628" y="6473"/>
                      <a:pt x="11642" y="6472"/>
                    </a:cubicBezTo>
                    <a:cubicBezTo>
                      <a:pt x="12042" y="6405"/>
                      <a:pt x="12009" y="5971"/>
                      <a:pt x="12109" y="5671"/>
                    </a:cubicBezTo>
                    <a:cubicBezTo>
                      <a:pt x="12135" y="5593"/>
                      <a:pt x="12241" y="5516"/>
                      <a:pt x="12334" y="5516"/>
                    </a:cubicBezTo>
                    <a:cubicBezTo>
                      <a:pt x="12361" y="5516"/>
                      <a:pt x="12387" y="5522"/>
                      <a:pt x="12409" y="5538"/>
                    </a:cubicBezTo>
                    <a:cubicBezTo>
                      <a:pt x="12743" y="5771"/>
                      <a:pt x="12676" y="6238"/>
                      <a:pt x="12509" y="6538"/>
                    </a:cubicBezTo>
                    <a:cubicBezTo>
                      <a:pt x="12309" y="6872"/>
                      <a:pt x="11975" y="7072"/>
                      <a:pt x="11609" y="7072"/>
                    </a:cubicBezTo>
                    <a:cubicBezTo>
                      <a:pt x="10875" y="7072"/>
                      <a:pt x="10274" y="6138"/>
                      <a:pt x="10775" y="5538"/>
                    </a:cubicBezTo>
                    <a:cubicBezTo>
                      <a:pt x="10819" y="5493"/>
                      <a:pt x="10866" y="5475"/>
                      <a:pt x="10910" y="5475"/>
                    </a:cubicBezTo>
                    <a:close/>
                    <a:moveTo>
                      <a:pt x="21357" y="5586"/>
                    </a:moveTo>
                    <a:cubicBezTo>
                      <a:pt x="21384" y="5586"/>
                      <a:pt x="21415" y="5591"/>
                      <a:pt x="21449" y="5604"/>
                    </a:cubicBezTo>
                    <a:cubicBezTo>
                      <a:pt x="21816" y="5704"/>
                      <a:pt x="22049" y="6105"/>
                      <a:pt x="22016" y="6505"/>
                    </a:cubicBezTo>
                    <a:cubicBezTo>
                      <a:pt x="21983" y="6905"/>
                      <a:pt x="21682" y="7205"/>
                      <a:pt x="21282" y="7272"/>
                    </a:cubicBezTo>
                    <a:cubicBezTo>
                      <a:pt x="21229" y="7282"/>
                      <a:pt x="21175" y="7286"/>
                      <a:pt x="21122" y="7286"/>
                    </a:cubicBezTo>
                    <a:cubicBezTo>
                      <a:pt x="20804" y="7286"/>
                      <a:pt x="20486" y="7119"/>
                      <a:pt x="20315" y="6805"/>
                    </a:cubicBezTo>
                    <a:cubicBezTo>
                      <a:pt x="20148" y="6472"/>
                      <a:pt x="20215" y="6038"/>
                      <a:pt x="20515" y="5771"/>
                    </a:cubicBezTo>
                    <a:cubicBezTo>
                      <a:pt x="20552" y="5741"/>
                      <a:pt x="20595" y="5728"/>
                      <a:pt x="20637" y="5728"/>
                    </a:cubicBezTo>
                    <a:cubicBezTo>
                      <a:pt x="20782" y="5728"/>
                      <a:pt x="20918" y="5883"/>
                      <a:pt x="20815" y="6038"/>
                    </a:cubicBezTo>
                    <a:cubicBezTo>
                      <a:pt x="20627" y="6289"/>
                      <a:pt x="20704" y="6777"/>
                      <a:pt x="21077" y="6777"/>
                    </a:cubicBezTo>
                    <a:cubicBezTo>
                      <a:pt x="21100" y="6777"/>
                      <a:pt x="21124" y="6776"/>
                      <a:pt x="21149" y="6772"/>
                    </a:cubicBezTo>
                    <a:cubicBezTo>
                      <a:pt x="21616" y="6705"/>
                      <a:pt x="21582" y="6205"/>
                      <a:pt x="21282" y="5971"/>
                    </a:cubicBezTo>
                    <a:cubicBezTo>
                      <a:pt x="21137" y="5855"/>
                      <a:pt x="21169" y="5586"/>
                      <a:pt x="21357" y="5586"/>
                    </a:cubicBezTo>
                    <a:close/>
                    <a:moveTo>
                      <a:pt x="7420" y="8467"/>
                    </a:moveTo>
                    <a:cubicBezTo>
                      <a:pt x="7552" y="8467"/>
                      <a:pt x="7625" y="8641"/>
                      <a:pt x="7572" y="8773"/>
                    </a:cubicBezTo>
                    <a:cubicBezTo>
                      <a:pt x="7478" y="8993"/>
                      <a:pt x="7384" y="9479"/>
                      <a:pt x="7736" y="9479"/>
                    </a:cubicBezTo>
                    <a:cubicBezTo>
                      <a:pt x="7757" y="9479"/>
                      <a:pt x="7781" y="9478"/>
                      <a:pt x="7806" y="9474"/>
                    </a:cubicBezTo>
                    <a:cubicBezTo>
                      <a:pt x="7906" y="9474"/>
                      <a:pt x="7939" y="9407"/>
                      <a:pt x="7939" y="9307"/>
                    </a:cubicBezTo>
                    <a:cubicBezTo>
                      <a:pt x="7939" y="9240"/>
                      <a:pt x="7939" y="9207"/>
                      <a:pt x="7906" y="9173"/>
                    </a:cubicBezTo>
                    <a:cubicBezTo>
                      <a:pt x="7873" y="9140"/>
                      <a:pt x="7873" y="9107"/>
                      <a:pt x="7839" y="9107"/>
                    </a:cubicBezTo>
                    <a:cubicBezTo>
                      <a:pt x="7839" y="9073"/>
                      <a:pt x="7839" y="9073"/>
                      <a:pt x="7806" y="9040"/>
                    </a:cubicBezTo>
                    <a:cubicBezTo>
                      <a:pt x="7706" y="8940"/>
                      <a:pt x="7806" y="8773"/>
                      <a:pt x="7939" y="8773"/>
                    </a:cubicBezTo>
                    <a:cubicBezTo>
                      <a:pt x="7839" y="8773"/>
                      <a:pt x="8006" y="8740"/>
                      <a:pt x="8006" y="8740"/>
                    </a:cubicBezTo>
                    <a:cubicBezTo>
                      <a:pt x="8073" y="8740"/>
                      <a:pt x="8106" y="8773"/>
                      <a:pt x="8139" y="8773"/>
                    </a:cubicBezTo>
                    <a:cubicBezTo>
                      <a:pt x="8206" y="8807"/>
                      <a:pt x="8273" y="8840"/>
                      <a:pt x="8340" y="8873"/>
                    </a:cubicBezTo>
                    <a:cubicBezTo>
                      <a:pt x="8440" y="9007"/>
                      <a:pt x="8506" y="9173"/>
                      <a:pt x="8506" y="9340"/>
                    </a:cubicBezTo>
                    <a:cubicBezTo>
                      <a:pt x="8506" y="9707"/>
                      <a:pt x="8239" y="10007"/>
                      <a:pt x="7873" y="10074"/>
                    </a:cubicBezTo>
                    <a:cubicBezTo>
                      <a:pt x="7848" y="10077"/>
                      <a:pt x="7824" y="10078"/>
                      <a:pt x="7799" y="10078"/>
                    </a:cubicBezTo>
                    <a:cubicBezTo>
                      <a:pt x="7487" y="10078"/>
                      <a:pt x="7160" y="9883"/>
                      <a:pt x="7005" y="9574"/>
                    </a:cubicBezTo>
                    <a:cubicBezTo>
                      <a:pt x="6872" y="9207"/>
                      <a:pt x="6972" y="8740"/>
                      <a:pt x="7305" y="8506"/>
                    </a:cubicBezTo>
                    <a:cubicBezTo>
                      <a:pt x="7347" y="8479"/>
                      <a:pt x="7386" y="8467"/>
                      <a:pt x="7420" y="8467"/>
                    </a:cubicBezTo>
                    <a:close/>
                    <a:moveTo>
                      <a:pt x="27718" y="9691"/>
                    </a:moveTo>
                    <a:cubicBezTo>
                      <a:pt x="28004" y="9691"/>
                      <a:pt x="28302" y="10013"/>
                      <a:pt x="28354" y="10274"/>
                    </a:cubicBezTo>
                    <a:cubicBezTo>
                      <a:pt x="28454" y="10641"/>
                      <a:pt x="28187" y="11041"/>
                      <a:pt x="27820" y="11108"/>
                    </a:cubicBezTo>
                    <a:cubicBezTo>
                      <a:pt x="27757" y="11125"/>
                      <a:pt x="27693" y="11134"/>
                      <a:pt x="27630" y="11134"/>
                    </a:cubicBezTo>
                    <a:cubicBezTo>
                      <a:pt x="27325" y="11134"/>
                      <a:pt x="27036" y="10939"/>
                      <a:pt x="26953" y="10608"/>
                    </a:cubicBezTo>
                    <a:cubicBezTo>
                      <a:pt x="26853" y="10274"/>
                      <a:pt x="27053" y="9907"/>
                      <a:pt x="27386" y="9774"/>
                    </a:cubicBezTo>
                    <a:cubicBezTo>
                      <a:pt x="27403" y="9757"/>
                      <a:pt x="27420" y="9749"/>
                      <a:pt x="27436" y="9749"/>
                    </a:cubicBezTo>
                    <a:cubicBezTo>
                      <a:pt x="27453" y="9749"/>
                      <a:pt x="27470" y="9757"/>
                      <a:pt x="27487" y="9774"/>
                    </a:cubicBezTo>
                    <a:cubicBezTo>
                      <a:pt x="27559" y="9716"/>
                      <a:pt x="27638" y="9691"/>
                      <a:pt x="27718" y="9691"/>
                    </a:cubicBezTo>
                    <a:close/>
                    <a:moveTo>
                      <a:pt x="13783" y="11234"/>
                    </a:moveTo>
                    <a:cubicBezTo>
                      <a:pt x="14077" y="11234"/>
                      <a:pt x="14277" y="11598"/>
                      <a:pt x="14277" y="11875"/>
                    </a:cubicBezTo>
                    <a:cubicBezTo>
                      <a:pt x="14310" y="12209"/>
                      <a:pt x="14077" y="12476"/>
                      <a:pt x="13777" y="12576"/>
                    </a:cubicBezTo>
                    <a:cubicBezTo>
                      <a:pt x="13711" y="12589"/>
                      <a:pt x="13646" y="12596"/>
                      <a:pt x="13582" y="12596"/>
                    </a:cubicBezTo>
                    <a:cubicBezTo>
                      <a:pt x="13319" y="12596"/>
                      <a:pt x="13077" y="12484"/>
                      <a:pt x="12943" y="12242"/>
                    </a:cubicBezTo>
                    <a:cubicBezTo>
                      <a:pt x="12809" y="11942"/>
                      <a:pt x="12843" y="11609"/>
                      <a:pt x="13076" y="11375"/>
                    </a:cubicBezTo>
                    <a:cubicBezTo>
                      <a:pt x="13108" y="11351"/>
                      <a:pt x="13144" y="11341"/>
                      <a:pt x="13178" y="11341"/>
                    </a:cubicBezTo>
                    <a:cubicBezTo>
                      <a:pt x="13288" y="11341"/>
                      <a:pt x="13386" y="11448"/>
                      <a:pt x="13310" y="11575"/>
                    </a:cubicBezTo>
                    <a:cubicBezTo>
                      <a:pt x="13160" y="11815"/>
                      <a:pt x="13253" y="12190"/>
                      <a:pt x="13540" y="12190"/>
                    </a:cubicBezTo>
                    <a:cubicBezTo>
                      <a:pt x="13572" y="12190"/>
                      <a:pt x="13606" y="12186"/>
                      <a:pt x="13643" y="12176"/>
                    </a:cubicBezTo>
                    <a:cubicBezTo>
                      <a:pt x="13810" y="12109"/>
                      <a:pt x="13910" y="11975"/>
                      <a:pt x="13877" y="11809"/>
                    </a:cubicBezTo>
                    <a:cubicBezTo>
                      <a:pt x="13843" y="11642"/>
                      <a:pt x="13710" y="11609"/>
                      <a:pt x="13643" y="11475"/>
                    </a:cubicBezTo>
                    <a:cubicBezTo>
                      <a:pt x="13577" y="11375"/>
                      <a:pt x="13610" y="11242"/>
                      <a:pt x="13710" y="11242"/>
                    </a:cubicBezTo>
                    <a:cubicBezTo>
                      <a:pt x="13735" y="11237"/>
                      <a:pt x="13759" y="11234"/>
                      <a:pt x="13783" y="11234"/>
                    </a:cubicBezTo>
                    <a:close/>
                    <a:moveTo>
                      <a:pt x="24284" y="17680"/>
                    </a:moveTo>
                    <a:cubicBezTo>
                      <a:pt x="24618" y="17713"/>
                      <a:pt x="24751" y="18080"/>
                      <a:pt x="24751" y="18380"/>
                    </a:cubicBezTo>
                    <a:cubicBezTo>
                      <a:pt x="24751" y="18647"/>
                      <a:pt x="24584" y="18947"/>
                      <a:pt x="24318" y="19114"/>
                    </a:cubicBezTo>
                    <a:cubicBezTo>
                      <a:pt x="24198" y="19184"/>
                      <a:pt x="24069" y="19216"/>
                      <a:pt x="23942" y="19216"/>
                    </a:cubicBezTo>
                    <a:cubicBezTo>
                      <a:pt x="23465" y="19216"/>
                      <a:pt x="23004" y="18773"/>
                      <a:pt x="23083" y="18247"/>
                    </a:cubicBezTo>
                    <a:cubicBezTo>
                      <a:pt x="23100" y="18147"/>
                      <a:pt x="23192" y="18096"/>
                      <a:pt x="23284" y="18096"/>
                    </a:cubicBezTo>
                    <a:cubicBezTo>
                      <a:pt x="23375" y="18096"/>
                      <a:pt x="23467" y="18147"/>
                      <a:pt x="23484" y="18247"/>
                    </a:cubicBezTo>
                    <a:cubicBezTo>
                      <a:pt x="23509" y="18424"/>
                      <a:pt x="23689" y="18660"/>
                      <a:pt x="23876" y="18660"/>
                    </a:cubicBezTo>
                    <a:cubicBezTo>
                      <a:pt x="23935" y="18660"/>
                      <a:pt x="23995" y="18636"/>
                      <a:pt x="24051" y="18580"/>
                    </a:cubicBezTo>
                    <a:cubicBezTo>
                      <a:pt x="24151" y="18513"/>
                      <a:pt x="24184" y="18380"/>
                      <a:pt x="24184" y="18280"/>
                    </a:cubicBezTo>
                    <a:cubicBezTo>
                      <a:pt x="24151" y="18147"/>
                      <a:pt x="24084" y="18046"/>
                      <a:pt x="24084" y="17880"/>
                    </a:cubicBezTo>
                    <a:cubicBezTo>
                      <a:pt x="24051" y="17780"/>
                      <a:pt x="24184" y="17680"/>
                      <a:pt x="24284" y="17680"/>
                    </a:cubicBezTo>
                    <a:close/>
                    <a:moveTo>
                      <a:pt x="9902" y="18678"/>
                    </a:moveTo>
                    <a:cubicBezTo>
                      <a:pt x="9914" y="18678"/>
                      <a:pt x="9927" y="18679"/>
                      <a:pt x="9941" y="18680"/>
                    </a:cubicBezTo>
                    <a:cubicBezTo>
                      <a:pt x="10174" y="18680"/>
                      <a:pt x="10274" y="18947"/>
                      <a:pt x="10274" y="19147"/>
                    </a:cubicBezTo>
                    <a:cubicBezTo>
                      <a:pt x="10274" y="19549"/>
                      <a:pt x="9988" y="19922"/>
                      <a:pt x="9602" y="19922"/>
                    </a:cubicBezTo>
                    <a:cubicBezTo>
                      <a:pt x="9571" y="19922"/>
                      <a:pt x="9539" y="19919"/>
                      <a:pt x="9507" y="19914"/>
                    </a:cubicBezTo>
                    <a:cubicBezTo>
                      <a:pt x="9007" y="19881"/>
                      <a:pt x="8706" y="19347"/>
                      <a:pt x="8907" y="18914"/>
                    </a:cubicBezTo>
                    <a:cubicBezTo>
                      <a:pt x="8941" y="18833"/>
                      <a:pt x="9000" y="18800"/>
                      <a:pt x="9061" y="18800"/>
                    </a:cubicBezTo>
                    <a:cubicBezTo>
                      <a:pt x="9175" y="18800"/>
                      <a:pt x="9295" y="18916"/>
                      <a:pt x="9274" y="19047"/>
                    </a:cubicBezTo>
                    <a:cubicBezTo>
                      <a:pt x="9242" y="19203"/>
                      <a:pt x="9386" y="19417"/>
                      <a:pt x="9541" y="19417"/>
                    </a:cubicBezTo>
                    <a:cubicBezTo>
                      <a:pt x="9552" y="19417"/>
                      <a:pt x="9563" y="19416"/>
                      <a:pt x="9574" y="19414"/>
                    </a:cubicBezTo>
                    <a:cubicBezTo>
                      <a:pt x="9707" y="19414"/>
                      <a:pt x="9774" y="19214"/>
                      <a:pt x="9741" y="19114"/>
                    </a:cubicBezTo>
                    <a:cubicBezTo>
                      <a:pt x="9741" y="18956"/>
                      <a:pt x="9681" y="18678"/>
                      <a:pt x="9902" y="18678"/>
                    </a:cubicBezTo>
                    <a:close/>
                    <a:moveTo>
                      <a:pt x="14577" y="18906"/>
                    </a:moveTo>
                    <a:cubicBezTo>
                      <a:pt x="14956" y="18906"/>
                      <a:pt x="15289" y="19226"/>
                      <a:pt x="15345" y="19614"/>
                    </a:cubicBezTo>
                    <a:cubicBezTo>
                      <a:pt x="15378" y="20048"/>
                      <a:pt x="15011" y="20415"/>
                      <a:pt x="14577" y="20448"/>
                    </a:cubicBezTo>
                    <a:cubicBezTo>
                      <a:pt x="14537" y="20454"/>
                      <a:pt x="14498" y="20457"/>
                      <a:pt x="14459" y="20457"/>
                    </a:cubicBezTo>
                    <a:cubicBezTo>
                      <a:pt x="14050" y="20457"/>
                      <a:pt x="13741" y="20141"/>
                      <a:pt x="13710" y="19714"/>
                    </a:cubicBezTo>
                    <a:cubicBezTo>
                      <a:pt x="13677" y="19514"/>
                      <a:pt x="13743" y="19314"/>
                      <a:pt x="13877" y="19147"/>
                    </a:cubicBezTo>
                    <a:cubicBezTo>
                      <a:pt x="13877" y="19114"/>
                      <a:pt x="13977" y="19081"/>
                      <a:pt x="14010" y="19047"/>
                    </a:cubicBezTo>
                    <a:cubicBezTo>
                      <a:pt x="14044" y="19047"/>
                      <a:pt x="14077" y="19014"/>
                      <a:pt x="14110" y="18980"/>
                    </a:cubicBezTo>
                    <a:cubicBezTo>
                      <a:pt x="14157" y="18957"/>
                      <a:pt x="14205" y="18933"/>
                      <a:pt x="14264" y="18933"/>
                    </a:cubicBezTo>
                    <a:cubicBezTo>
                      <a:pt x="14288" y="18933"/>
                      <a:pt x="14314" y="18937"/>
                      <a:pt x="14344" y="18947"/>
                    </a:cubicBezTo>
                    <a:cubicBezTo>
                      <a:pt x="14422" y="18919"/>
                      <a:pt x="14500" y="18906"/>
                      <a:pt x="14577" y="18906"/>
                    </a:cubicBezTo>
                    <a:close/>
                    <a:moveTo>
                      <a:pt x="23199" y="22784"/>
                    </a:moveTo>
                    <a:cubicBezTo>
                      <a:pt x="23290" y="22784"/>
                      <a:pt x="23384" y="22836"/>
                      <a:pt x="23384" y="22950"/>
                    </a:cubicBezTo>
                    <a:cubicBezTo>
                      <a:pt x="23384" y="23317"/>
                      <a:pt x="23183" y="23917"/>
                      <a:pt x="23684" y="24051"/>
                    </a:cubicBezTo>
                    <a:cubicBezTo>
                      <a:pt x="23817" y="24051"/>
                      <a:pt x="23951" y="24017"/>
                      <a:pt x="23951" y="23851"/>
                    </a:cubicBezTo>
                    <a:cubicBezTo>
                      <a:pt x="23951" y="23717"/>
                      <a:pt x="23817" y="23650"/>
                      <a:pt x="23784" y="23550"/>
                    </a:cubicBezTo>
                    <a:cubicBezTo>
                      <a:pt x="23717" y="23450"/>
                      <a:pt x="23751" y="23317"/>
                      <a:pt x="23851" y="23250"/>
                    </a:cubicBezTo>
                    <a:cubicBezTo>
                      <a:pt x="23915" y="23215"/>
                      <a:pt x="23977" y="23200"/>
                      <a:pt x="24036" y="23200"/>
                    </a:cubicBezTo>
                    <a:cubicBezTo>
                      <a:pt x="24313" y="23200"/>
                      <a:pt x="24518" y="23548"/>
                      <a:pt x="24518" y="23851"/>
                    </a:cubicBezTo>
                    <a:cubicBezTo>
                      <a:pt x="24518" y="24218"/>
                      <a:pt x="24284" y="24551"/>
                      <a:pt x="23884" y="24618"/>
                    </a:cubicBezTo>
                    <a:cubicBezTo>
                      <a:pt x="23841" y="24624"/>
                      <a:pt x="23798" y="24627"/>
                      <a:pt x="23756" y="24627"/>
                    </a:cubicBezTo>
                    <a:cubicBezTo>
                      <a:pt x="22928" y="24627"/>
                      <a:pt x="22417" y="23420"/>
                      <a:pt x="23083" y="22817"/>
                    </a:cubicBezTo>
                    <a:cubicBezTo>
                      <a:pt x="23115" y="22795"/>
                      <a:pt x="23157" y="22784"/>
                      <a:pt x="23199" y="22784"/>
                    </a:cubicBezTo>
                    <a:close/>
                    <a:moveTo>
                      <a:pt x="4120" y="26836"/>
                    </a:moveTo>
                    <a:cubicBezTo>
                      <a:pt x="4195" y="26836"/>
                      <a:pt x="4270" y="26886"/>
                      <a:pt x="4270" y="26986"/>
                    </a:cubicBezTo>
                    <a:cubicBezTo>
                      <a:pt x="4303" y="27120"/>
                      <a:pt x="4303" y="27220"/>
                      <a:pt x="4270" y="27320"/>
                    </a:cubicBezTo>
                    <a:cubicBezTo>
                      <a:pt x="4253" y="27403"/>
                      <a:pt x="4187" y="27445"/>
                      <a:pt x="4120" y="27445"/>
                    </a:cubicBezTo>
                    <a:cubicBezTo>
                      <a:pt x="4053" y="27445"/>
                      <a:pt x="3986" y="27403"/>
                      <a:pt x="3970" y="27320"/>
                    </a:cubicBezTo>
                    <a:cubicBezTo>
                      <a:pt x="3936" y="27220"/>
                      <a:pt x="3936" y="27120"/>
                      <a:pt x="3970" y="26986"/>
                    </a:cubicBezTo>
                    <a:cubicBezTo>
                      <a:pt x="3970" y="26886"/>
                      <a:pt x="4045" y="26836"/>
                      <a:pt x="4120" y="26836"/>
                    </a:cubicBezTo>
                    <a:close/>
                    <a:moveTo>
                      <a:pt x="20026" y="32754"/>
                    </a:moveTo>
                    <a:cubicBezTo>
                      <a:pt x="20240" y="32754"/>
                      <a:pt x="20419" y="32970"/>
                      <a:pt x="20482" y="33157"/>
                    </a:cubicBezTo>
                    <a:cubicBezTo>
                      <a:pt x="20515" y="33424"/>
                      <a:pt x="20448" y="33658"/>
                      <a:pt x="20248" y="33824"/>
                    </a:cubicBezTo>
                    <a:cubicBezTo>
                      <a:pt x="20148" y="33908"/>
                      <a:pt x="20023" y="33950"/>
                      <a:pt x="19894" y="33950"/>
                    </a:cubicBezTo>
                    <a:cubicBezTo>
                      <a:pt x="19764" y="33950"/>
                      <a:pt x="19631" y="33908"/>
                      <a:pt x="19514" y="33824"/>
                    </a:cubicBezTo>
                    <a:cubicBezTo>
                      <a:pt x="19414" y="33758"/>
                      <a:pt x="19314" y="33624"/>
                      <a:pt x="19281" y="33524"/>
                    </a:cubicBezTo>
                    <a:cubicBezTo>
                      <a:pt x="19247" y="33391"/>
                      <a:pt x="19281" y="33291"/>
                      <a:pt x="19314" y="33157"/>
                    </a:cubicBezTo>
                    <a:cubicBezTo>
                      <a:pt x="19344" y="33082"/>
                      <a:pt x="19415" y="33048"/>
                      <a:pt x="19483" y="33048"/>
                    </a:cubicBezTo>
                    <a:cubicBezTo>
                      <a:pt x="19567" y="33048"/>
                      <a:pt x="19648" y="33099"/>
                      <a:pt x="19648" y="33191"/>
                    </a:cubicBezTo>
                    <a:cubicBezTo>
                      <a:pt x="19714" y="33257"/>
                      <a:pt x="19748" y="33291"/>
                      <a:pt x="19781" y="33324"/>
                    </a:cubicBezTo>
                    <a:cubicBezTo>
                      <a:pt x="19848" y="33357"/>
                      <a:pt x="19881" y="33357"/>
                      <a:pt x="19881" y="33357"/>
                    </a:cubicBezTo>
                    <a:cubicBezTo>
                      <a:pt x="19981" y="33257"/>
                      <a:pt x="19848" y="33057"/>
                      <a:pt x="19814" y="32957"/>
                    </a:cubicBezTo>
                    <a:cubicBezTo>
                      <a:pt x="19814" y="32890"/>
                      <a:pt x="19914" y="32790"/>
                      <a:pt x="19981" y="32757"/>
                    </a:cubicBezTo>
                    <a:cubicBezTo>
                      <a:pt x="19996" y="32755"/>
                      <a:pt x="20011" y="32754"/>
                      <a:pt x="20026" y="32754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134" y="7339"/>
                      <a:pt x="1001" y="15044"/>
                      <a:pt x="1201" y="22450"/>
                    </a:cubicBezTo>
                    <a:cubicBezTo>
                      <a:pt x="1401" y="30122"/>
                      <a:pt x="1768" y="37927"/>
                      <a:pt x="1201" y="45600"/>
                    </a:cubicBezTo>
                    <a:cubicBezTo>
                      <a:pt x="5204" y="48602"/>
                      <a:pt x="11375" y="48869"/>
                      <a:pt x="16212" y="48935"/>
                    </a:cubicBezTo>
                    <a:cubicBezTo>
                      <a:pt x="16690" y="48944"/>
                      <a:pt x="17170" y="48950"/>
                      <a:pt x="17651" y="48950"/>
                    </a:cubicBezTo>
                    <a:cubicBezTo>
                      <a:pt x="22471" y="48950"/>
                      <a:pt x="27373" y="48396"/>
                      <a:pt x="31256" y="45333"/>
                    </a:cubicBezTo>
                    <a:cubicBezTo>
                      <a:pt x="31189" y="37727"/>
                      <a:pt x="31289" y="30122"/>
                      <a:pt x="31556" y="22550"/>
                    </a:cubicBezTo>
                    <a:cubicBezTo>
                      <a:pt x="31690" y="18780"/>
                      <a:pt x="31856" y="15011"/>
                      <a:pt x="32090" y="11242"/>
                    </a:cubicBezTo>
                    <a:cubicBezTo>
                      <a:pt x="32290" y="7739"/>
                      <a:pt x="32290" y="4070"/>
                      <a:pt x="32990" y="634"/>
                    </a:cubicBezTo>
                    <a:lnTo>
                      <a:pt x="32990" y="634"/>
                    </a:lnTo>
                    <a:cubicBezTo>
                      <a:pt x="28762" y="1380"/>
                      <a:pt x="24379" y="1690"/>
                      <a:pt x="19965" y="1690"/>
                    </a:cubicBezTo>
                    <a:cubicBezTo>
                      <a:pt x="14318" y="1690"/>
                      <a:pt x="8622" y="1183"/>
                      <a:pt x="3136" y="434"/>
                    </a:cubicBezTo>
                    <a:lnTo>
                      <a:pt x="3136" y="434"/>
                    </a:lnTo>
                    <a:cubicBezTo>
                      <a:pt x="4437" y="8406"/>
                      <a:pt x="4770" y="16879"/>
                      <a:pt x="4270" y="24918"/>
                    </a:cubicBezTo>
                    <a:cubicBezTo>
                      <a:pt x="4270" y="25035"/>
                      <a:pt x="4178" y="25093"/>
                      <a:pt x="4086" y="25093"/>
                    </a:cubicBezTo>
                    <a:cubicBezTo>
                      <a:pt x="3995" y="25093"/>
                      <a:pt x="3903" y="25035"/>
                      <a:pt x="3903" y="24918"/>
                    </a:cubicBezTo>
                    <a:cubicBezTo>
                      <a:pt x="3903" y="20815"/>
                      <a:pt x="4036" y="16679"/>
                      <a:pt x="3803" y="12543"/>
                    </a:cubicBezTo>
                    <a:cubicBezTo>
                      <a:pt x="3569" y="8506"/>
                      <a:pt x="3136" y="4437"/>
                      <a:pt x="2802" y="400"/>
                    </a:cubicBezTo>
                    <a:cubicBezTo>
                      <a:pt x="1868" y="267"/>
                      <a:pt x="934" y="134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62" name="Google Shape;15762;p43"/>
              <p:cNvSpPr/>
              <p:nvPr/>
            </p:nvSpPr>
            <p:spPr>
              <a:xfrm>
                <a:off x="7347399" y="2151969"/>
                <a:ext cx="222861" cy="308780"/>
              </a:xfrm>
              <a:custGeom>
                <a:rect b="b" l="l" r="r" t="t"/>
                <a:pathLst>
                  <a:path extrusionOk="0" h="9707" w="7006">
                    <a:moveTo>
                      <a:pt x="7005" y="0"/>
                    </a:moveTo>
                    <a:lnTo>
                      <a:pt x="7005" y="0"/>
                    </a:lnTo>
                    <a:cubicBezTo>
                      <a:pt x="4403" y="67"/>
                      <a:pt x="2402" y="1368"/>
                      <a:pt x="667" y="3169"/>
                    </a:cubicBezTo>
                    <a:cubicBezTo>
                      <a:pt x="567" y="3970"/>
                      <a:pt x="467" y="4770"/>
                      <a:pt x="400" y="5537"/>
                    </a:cubicBezTo>
                    <a:cubicBezTo>
                      <a:pt x="234" y="6938"/>
                      <a:pt x="134" y="8306"/>
                      <a:pt x="0" y="9707"/>
                    </a:cubicBezTo>
                    <a:cubicBezTo>
                      <a:pt x="1134" y="7606"/>
                      <a:pt x="2869" y="5637"/>
                      <a:pt x="4970" y="5004"/>
                    </a:cubicBezTo>
                    <a:cubicBezTo>
                      <a:pt x="5104" y="4136"/>
                      <a:pt x="5371" y="3302"/>
                      <a:pt x="5704" y="2569"/>
                    </a:cubicBezTo>
                    <a:cubicBezTo>
                      <a:pt x="6038" y="1735"/>
                      <a:pt x="6471" y="801"/>
                      <a:pt x="7005" y="0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63" name="Google Shape;15763;p43"/>
              <p:cNvSpPr/>
              <p:nvPr/>
            </p:nvSpPr>
            <p:spPr>
              <a:xfrm>
                <a:off x="7309196" y="3335069"/>
                <a:ext cx="447821" cy="228110"/>
              </a:xfrm>
              <a:custGeom>
                <a:rect b="b" l="l" r="r" t="t"/>
                <a:pathLst>
                  <a:path extrusionOk="0" h="7171" w="14078">
                    <a:moveTo>
                      <a:pt x="14077" y="0"/>
                    </a:moveTo>
                    <a:lnTo>
                      <a:pt x="14077" y="0"/>
                    </a:lnTo>
                    <a:cubicBezTo>
                      <a:pt x="13477" y="734"/>
                      <a:pt x="12809" y="1401"/>
                      <a:pt x="12076" y="2002"/>
                    </a:cubicBezTo>
                    <a:cubicBezTo>
                      <a:pt x="10702" y="3116"/>
                      <a:pt x="8463" y="4432"/>
                      <a:pt x="6438" y="4432"/>
                    </a:cubicBezTo>
                    <a:cubicBezTo>
                      <a:pt x="5856" y="4432"/>
                      <a:pt x="5291" y="4323"/>
                      <a:pt x="4770" y="4070"/>
                    </a:cubicBezTo>
                    <a:cubicBezTo>
                      <a:pt x="3703" y="3570"/>
                      <a:pt x="3169" y="2636"/>
                      <a:pt x="2869" y="1568"/>
                    </a:cubicBezTo>
                    <a:cubicBezTo>
                      <a:pt x="1735" y="1535"/>
                      <a:pt x="701" y="1101"/>
                      <a:pt x="0" y="167"/>
                    </a:cubicBezTo>
                    <a:cubicBezTo>
                      <a:pt x="0" y="868"/>
                      <a:pt x="0" y="1601"/>
                      <a:pt x="0" y="2302"/>
                    </a:cubicBezTo>
                    <a:cubicBezTo>
                      <a:pt x="23" y="2296"/>
                      <a:pt x="46" y="2294"/>
                      <a:pt x="69" y="2294"/>
                    </a:cubicBezTo>
                    <a:cubicBezTo>
                      <a:pt x="185" y="2294"/>
                      <a:pt x="301" y="2363"/>
                      <a:pt x="301" y="2502"/>
                    </a:cubicBezTo>
                    <a:cubicBezTo>
                      <a:pt x="267" y="3336"/>
                      <a:pt x="167" y="4203"/>
                      <a:pt x="34" y="5004"/>
                    </a:cubicBezTo>
                    <a:cubicBezTo>
                      <a:pt x="34" y="5171"/>
                      <a:pt x="34" y="5304"/>
                      <a:pt x="34" y="5438"/>
                    </a:cubicBezTo>
                    <a:cubicBezTo>
                      <a:pt x="1436" y="6658"/>
                      <a:pt x="2944" y="7170"/>
                      <a:pt x="4444" y="7170"/>
                    </a:cubicBezTo>
                    <a:cubicBezTo>
                      <a:pt x="8188" y="7170"/>
                      <a:pt x="11876" y="3978"/>
                      <a:pt x="13710" y="667"/>
                    </a:cubicBezTo>
                    <a:cubicBezTo>
                      <a:pt x="13844" y="434"/>
                      <a:pt x="13944" y="200"/>
                      <a:pt x="14077" y="0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64" name="Google Shape;15764;p43"/>
              <p:cNvSpPr/>
              <p:nvPr/>
            </p:nvSpPr>
            <p:spPr>
              <a:xfrm>
                <a:off x="6122920" y="3083581"/>
                <a:ext cx="1165105" cy="882091"/>
              </a:xfrm>
              <a:custGeom>
                <a:rect b="b" l="l" r="r" t="t"/>
                <a:pathLst>
                  <a:path extrusionOk="0" h="27730" w="36627">
                    <a:moveTo>
                      <a:pt x="2095" y="19608"/>
                    </a:moveTo>
                    <a:cubicBezTo>
                      <a:pt x="2152" y="19608"/>
                      <a:pt x="2202" y="19691"/>
                      <a:pt x="2202" y="19748"/>
                    </a:cubicBezTo>
                    <a:cubicBezTo>
                      <a:pt x="2202" y="19915"/>
                      <a:pt x="2102" y="20082"/>
                      <a:pt x="2135" y="20249"/>
                    </a:cubicBezTo>
                    <a:cubicBezTo>
                      <a:pt x="2168" y="20415"/>
                      <a:pt x="2235" y="20582"/>
                      <a:pt x="2402" y="20649"/>
                    </a:cubicBezTo>
                    <a:cubicBezTo>
                      <a:pt x="2446" y="20663"/>
                      <a:pt x="2489" y="20670"/>
                      <a:pt x="2533" y="20670"/>
                    </a:cubicBezTo>
                    <a:cubicBezTo>
                      <a:pt x="2686" y="20670"/>
                      <a:pt x="2831" y="20586"/>
                      <a:pt x="2935" y="20482"/>
                    </a:cubicBezTo>
                    <a:cubicBezTo>
                      <a:pt x="3002" y="20382"/>
                      <a:pt x="3069" y="20282"/>
                      <a:pt x="3069" y="20182"/>
                    </a:cubicBezTo>
                    <a:cubicBezTo>
                      <a:pt x="3069" y="20048"/>
                      <a:pt x="2969" y="19915"/>
                      <a:pt x="2935" y="19815"/>
                    </a:cubicBezTo>
                    <a:cubicBezTo>
                      <a:pt x="2913" y="19726"/>
                      <a:pt x="2965" y="19681"/>
                      <a:pt x="3022" y="19681"/>
                    </a:cubicBezTo>
                    <a:cubicBezTo>
                      <a:pt x="3050" y="19681"/>
                      <a:pt x="3080" y="19693"/>
                      <a:pt x="3102" y="19715"/>
                    </a:cubicBezTo>
                    <a:cubicBezTo>
                      <a:pt x="3269" y="19848"/>
                      <a:pt x="3369" y="19982"/>
                      <a:pt x="3402" y="20182"/>
                    </a:cubicBezTo>
                    <a:cubicBezTo>
                      <a:pt x="3436" y="20382"/>
                      <a:pt x="3369" y="20549"/>
                      <a:pt x="3269" y="20716"/>
                    </a:cubicBezTo>
                    <a:cubicBezTo>
                      <a:pt x="3104" y="20963"/>
                      <a:pt x="2804" y="21142"/>
                      <a:pt x="2498" y="21142"/>
                    </a:cubicBezTo>
                    <a:cubicBezTo>
                      <a:pt x="2433" y="21142"/>
                      <a:pt x="2367" y="21134"/>
                      <a:pt x="2302" y="21116"/>
                    </a:cubicBezTo>
                    <a:cubicBezTo>
                      <a:pt x="1968" y="21016"/>
                      <a:pt x="1735" y="20716"/>
                      <a:pt x="1701" y="20382"/>
                    </a:cubicBezTo>
                    <a:cubicBezTo>
                      <a:pt x="1635" y="20082"/>
                      <a:pt x="1701" y="19648"/>
                      <a:pt x="2068" y="19615"/>
                    </a:cubicBezTo>
                    <a:cubicBezTo>
                      <a:pt x="2077" y="19610"/>
                      <a:pt x="2086" y="19608"/>
                      <a:pt x="2095" y="19608"/>
                    </a:cubicBezTo>
                    <a:close/>
                    <a:moveTo>
                      <a:pt x="1434" y="1"/>
                    </a:moveTo>
                    <a:cubicBezTo>
                      <a:pt x="1168" y="6972"/>
                      <a:pt x="634" y="13944"/>
                      <a:pt x="0" y="20882"/>
                    </a:cubicBezTo>
                    <a:cubicBezTo>
                      <a:pt x="0" y="20882"/>
                      <a:pt x="0" y="20916"/>
                      <a:pt x="0" y="20916"/>
                    </a:cubicBezTo>
                    <a:cubicBezTo>
                      <a:pt x="3239" y="26828"/>
                      <a:pt x="10599" y="27730"/>
                      <a:pt x="16854" y="27730"/>
                    </a:cubicBezTo>
                    <a:cubicBezTo>
                      <a:pt x="17233" y="27730"/>
                      <a:pt x="17609" y="27726"/>
                      <a:pt x="17980" y="27721"/>
                    </a:cubicBezTo>
                    <a:cubicBezTo>
                      <a:pt x="21282" y="27687"/>
                      <a:pt x="24584" y="27420"/>
                      <a:pt x="27853" y="27053"/>
                    </a:cubicBezTo>
                    <a:cubicBezTo>
                      <a:pt x="31456" y="26653"/>
                      <a:pt x="36526" y="25686"/>
                      <a:pt x="36426" y="21016"/>
                    </a:cubicBezTo>
                    <a:cubicBezTo>
                      <a:pt x="36426" y="20849"/>
                      <a:pt x="36493" y="20716"/>
                      <a:pt x="36626" y="20615"/>
                    </a:cubicBezTo>
                    <a:cubicBezTo>
                      <a:pt x="36559" y="19148"/>
                      <a:pt x="36526" y="17647"/>
                      <a:pt x="36459" y="16146"/>
                    </a:cubicBezTo>
                    <a:cubicBezTo>
                      <a:pt x="35659" y="18314"/>
                      <a:pt x="34458" y="20482"/>
                      <a:pt x="32623" y="21916"/>
                    </a:cubicBezTo>
                    <a:cubicBezTo>
                      <a:pt x="30589" y="23518"/>
                      <a:pt x="28053" y="24418"/>
                      <a:pt x="25552" y="24919"/>
                    </a:cubicBezTo>
                    <a:cubicBezTo>
                      <a:pt x="23357" y="25341"/>
                      <a:pt x="21162" y="25502"/>
                      <a:pt x="18947" y="25502"/>
                    </a:cubicBezTo>
                    <a:cubicBezTo>
                      <a:pt x="18536" y="25502"/>
                      <a:pt x="18125" y="25496"/>
                      <a:pt x="17713" y="25486"/>
                    </a:cubicBezTo>
                    <a:cubicBezTo>
                      <a:pt x="15311" y="25452"/>
                      <a:pt x="12843" y="25452"/>
                      <a:pt x="10441" y="24885"/>
                    </a:cubicBezTo>
                    <a:cubicBezTo>
                      <a:pt x="10241" y="24852"/>
                      <a:pt x="10041" y="24785"/>
                      <a:pt x="9840" y="24752"/>
                    </a:cubicBezTo>
                    <a:cubicBezTo>
                      <a:pt x="9651" y="24811"/>
                      <a:pt x="9428" y="24832"/>
                      <a:pt x="9203" y="24832"/>
                    </a:cubicBezTo>
                    <a:cubicBezTo>
                      <a:pt x="8793" y="24832"/>
                      <a:pt x="8376" y="24761"/>
                      <a:pt x="8139" y="24718"/>
                    </a:cubicBezTo>
                    <a:cubicBezTo>
                      <a:pt x="6805" y="24585"/>
                      <a:pt x="5437" y="24151"/>
                      <a:pt x="4336" y="23351"/>
                    </a:cubicBezTo>
                    <a:cubicBezTo>
                      <a:pt x="4135" y="23207"/>
                      <a:pt x="4256" y="22964"/>
                      <a:pt x="4443" y="22964"/>
                    </a:cubicBezTo>
                    <a:cubicBezTo>
                      <a:pt x="4473" y="22964"/>
                      <a:pt x="4504" y="22970"/>
                      <a:pt x="4537" y="22984"/>
                    </a:cubicBezTo>
                    <a:cubicBezTo>
                      <a:pt x="5504" y="23451"/>
                      <a:pt x="6405" y="23851"/>
                      <a:pt x="7439" y="24051"/>
                    </a:cubicBezTo>
                    <a:cubicBezTo>
                      <a:pt x="7672" y="24118"/>
                      <a:pt x="7906" y="24151"/>
                      <a:pt x="8173" y="24185"/>
                    </a:cubicBezTo>
                    <a:cubicBezTo>
                      <a:pt x="7305" y="23818"/>
                      <a:pt x="6471" y="23351"/>
                      <a:pt x="5771" y="22750"/>
                    </a:cubicBezTo>
                    <a:cubicBezTo>
                      <a:pt x="5137" y="22550"/>
                      <a:pt x="4537" y="22317"/>
                      <a:pt x="3970" y="21950"/>
                    </a:cubicBezTo>
                    <a:cubicBezTo>
                      <a:pt x="3869" y="21916"/>
                      <a:pt x="3903" y="21750"/>
                      <a:pt x="4036" y="21750"/>
                    </a:cubicBezTo>
                    <a:cubicBezTo>
                      <a:pt x="4303" y="21750"/>
                      <a:pt x="4603" y="21783"/>
                      <a:pt x="4870" y="21850"/>
                    </a:cubicBezTo>
                    <a:cubicBezTo>
                      <a:pt x="4870" y="21783"/>
                      <a:pt x="4803" y="21750"/>
                      <a:pt x="4803" y="21716"/>
                    </a:cubicBezTo>
                    <a:cubicBezTo>
                      <a:pt x="3136" y="19515"/>
                      <a:pt x="2602" y="16779"/>
                      <a:pt x="2402" y="14077"/>
                    </a:cubicBezTo>
                    <a:cubicBezTo>
                      <a:pt x="2202" y="11476"/>
                      <a:pt x="2268" y="8874"/>
                      <a:pt x="2202" y="6272"/>
                    </a:cubicBezTo>
                    <a:cubicBezTo>
                      <a:pt x="2168" y="4204"/>
                      <a:pt x="2102" y="1969"/>
                      <a:pt x="1434" y="1"/>
                    </a:cubicBezTo>
                    <a:close/>
                  </a:path>
                </a:pathLst>
              </a:custGeom>
              <a:solidFill>
                <a:srgbClr val="83A1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65" name="Google Shape;15765;p43"/>
              <p:cNvSpPr/>
              <p:nvPr/>
            </p:nvSpPr>
            <p:spPr>
              <a:xfrm>
                <a:off x="6351027" y="3821026"/>
                <a:ext cx="72209" cy="30824"/>
              </a:xfrm>
              <a:custGeom>
                <a:rect b="b" l="l" r="r" t="t"/>
                <a:pathLst>
                  <a:path extrusionOk="0" h="969" w="2270">
                    <a:moveTo>
                      <a:pt x="1" y="1"/>
                    </a:moveTo>
                    <a:lnTo>
                      <a:pt x="1" y="1"/>
                    </a:lnTo>
                    <a:cubicBezTo>
                      <a:pt x="701" y="401"/>
                      <a:pt x="1435" y="735"/>
                      <a:pt x="2236" y="968"/>
                    </a:cubicBezTo>
                    <a:cubicBezTo>
                      <a:pt x="2269" y="935"/>
                      <a:pt x="2136" y="868"/>
                      <a:pt x="1869" y="735"/>
                    </a:cubicBezTo>
                    <a:cubicBezTo>
                      <a:pt x="1302" y="401"/>
                      <a:pt x="635" y="201"/>
                      <a:pt x="1" y="1"/>
                    </a:cubicBezTo>
                    <a:close/>
                  </a:path>
                </a:pathLst>
              </a:custGeom>
              <a:solidFill>
                <a:srgbClr val="C5E2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66" name="Google Shape;15766;p43"/>
              <p:cNvSpPr/>
              <p:nvPr/>
            </p:nvSpPr>
            <p:spPr>
              <a:xfrm>
                <a:off x="6206739" y="2173186"/>
                <a:ext cx="439328" cy="1554523"/>
              </a:xfrm>
              <a:custGeom>
                <a:rect b="b" l="l" r="r" t="t"/>
                <a:pathLst>
                  <a:path extrusionOk="0" h="48869" w="13811">
                    <a:moveTo>
                      <a:pt x="4120" y="26836"/>
                    </a:moveTo>
                    <a:cubicBezTo>
                      <a:pt x="4195" y="26836"/>
                      <a:pt x="4270" y="26886"/>
                      <a:pt x="4270" y="26986"/>
                    </a:cubicBezTo>
                    <a:cubicBezTo>
                      <a:pt x="4303" y="27120"/>
                      <a:pt x="4303" y="27220"/>
                      <a:pt x="4270" y="27320"/>
                    </a:cubicBezTo>
                    <a:cubicBezTo>
                      <a:pt x="4253" y="27403"/>
                      <a:pt x="4187" y="27445"/>
                      <a:pt x="4120" y="27445"/>
                    </a:cubicBezTo>
                    <a:cubicBezTo>
                      <a:pt x="4053" y="27445"/>
                      <a:pt x="3986" y="27403"/>
                      <a:pt x="3970" y="27320"/>
                    </a:cubicBezTo>
                    <a:cubicBezTo>
                      <a:pt x="3936" y="27220"/>
                      <a:pt x="3936" y="27120"/>
                      <a:pt x="3970" y="26986"/>
                    </a:cubicBezTo>
                    <a:cubicBezTo>
                      <a:pt x="3970" y="26886"/>
                      <a:pt x="4045" y="26836"/>
                      <a:pt x="4120" y="26836"/>
                    </a:cubicBezTo>
                    <a:close/>
                    <a:moveTo>
                      <a:pt x="0" y="0"/>
                    </a:moveTo>
                    <a:lnTo>
                      <a:pt x="0" y="0"/>
                    </a:lnTo>
                    <a:cubicBezTo>
                      <a:pt x="1134" y="7339"/>
                      <a:pt x="1001" y="15044"/>
                      <a:pt x="1201" y="22450"/>
                    </a:cubicBezTo>
                    <a:cubicBezTo>
                      <a:pt x="1401" y="30122"/>
                      <a:pt x="1768" y="37927"/>
                      <a:pt x="1201" y="45600"/>
                    </a:cubicBezTo>
                    <a:cubicBezTo>
                      <a:pt x="4570" y="48101"/>
                      <a:pt x="9474" y="48702"/>
                      <a:pt x="13810" y="48869"/>
                    </a:cubicBezTo>
                    <a:cubicBezTo>
                      <a:pt x="11609" y="48301"/>
                      <a:pt x="9574" y="47201"/>
                      <a:pt x="7973" y="45566"/>
                    </a:cubicBezTo>
                    <a:cubicBezTo>
                      <a:pt x="5204" y="42664"/>
                      <a:pt x="4337" y="38795"/>
                      <a:pt x="4237" y="34892"/>
                    </a:cubicBezTo>
                    <a:cubicBezTo>
                      <a:pt x="4137" y="29888"/>
                      <a:pt x="4637" y="24885"/>
                      <a:pt x="4503" y="19881"/>
                    </a:cubicBezTo>
                    <a:cubicBezTo>
                      <a:pt x="4503" y="19581"/>
                      <a:pt x="4503" y="19281"/>
                      <a:pt x="4503" y="18980"/>
                    </a:cubicBezTo>
                    <a:cubicBezTo>
                      <a:pt x="4470" y="20982"/>
                      <a:pt x="4403" y="22950"/>
                      <a:pt x="4270" y="24918"/>
                    </a:cubicBezTo>
                    <a:cubicBezTo>
                      <a:pt x="4270" y="25035"/>
                      <a:pt x="4178" y="25093"/>
                      <a:pt x="4086" y="25093"/>
                    </a:cubicBezTo>
                    <a:cubicBezTo>
                      <a:pt x="3995" y="25093"/>
                      <a:pt x="3903" y="25035"/>
                      <a:pt x="3903" y="24918"/>
                    </a:cubicBezTo>
                    <a:cubicBezTo>
                      <a:pt x="3903" y="20815"/>
                      <a:pt x="4036" y="16679"/>
                      <a:pt x="3803" y="12543"/>
                    </a:cubicBezTo>
                    <a:cubicBezTo>
                      <a:pt x="3569" y="8506"/>
                      <a:pt x="3136" y="4437"/>
                      <a:pt x="2802" y="400"/>
                    </a:cubicBezTo>
                    <a:cubicBezTo>
                      <a:pt x="1868" y="267"/>
                      <a:pt x="934" y="134"/>
                      <a:pt x="0" y="0"/>
                    </a:cubicBezTo>
                    <a:close/>
                  </a:path>
                </a:pathLst>
              </a:custGeom>
              <a:solidFill>
                <a:srgbClr val="DE953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67" name="Google Shape;15767;p43"/>
              <p:cNvSpPr/>
              <p:nvPr/>
            </p:nvSpPr>
            <p:spPr>
              <a:xfrm>
                <a:off x="6986615" y="2251088"/>
                <a:ext cx="187838" cy="1363949"/>
              </a:xfrm>
              <a:custGeom>
                <a:rect b="b" l="l" r="r" t="t"/>
                <a:pathLst>
                  <a:path extrusionOk="0" h="42878" w="5905">
                    <a:moveTo>
                      <a:pt x="3666" y="0"/>
                    </a:moveTo>
                    <a:cubicBezTo>
                      <a:pt x="3525" y="0"/>
                      <a:pt x="3408" y="91"/>
                      <a:pt x="3336" y="320"/>
                    </a:cubicBezTo>
                    <a:cubicBezTo>
                      <a:pt x="3103" y="1154"/>
                      <a:pt x="3170" y="2054"/>
                      <a:pt x="3203" y="2888"/>
                    </a:cubicBezTo>
                    <a:cubicBezTo>
                      <a:pt x="3203" y="3689"/>
                      <a:pt x="3203" y="4490"/>
                      <a:pt x="3203" y="5257"/>
                    </a:cubicBezTo>
                    <a:cubicBezTo>
                      <a:pt x="3270" y="5924"/>
                      <a:pt x="3336" y="6591"/>
                      <a:pt x="3370" y="7292"/>
                    </a:cubicBezTo>
                    <a:cubicBezTo>
                      <a:pt x="3603" y="7358"/>
                      <a:pt x="3803" y="7625"/>
                      <a:pt x="3837" y="7825"/>
                    </a:cubicBezTo>
                    <a:cubicBezTo>
                      <a:pt x="3937" y="8159"/>
                      <a:pt x="3737" y="8492"/>
                      <a:pt x="3437" y="8626"/>
                    </a:cubicBezTo>
                    <a:cubicBezTo>
                      <a:pt x="3437" y="8926"/>
                      <a:pt x="3437" y="9226"/>
                      <a:pt x="3437" y="9560"/>
                    </a:cubicBezTo>
                    <a:cubicBezTo>
                      <a:pt x="3336" y="12929"/>
                      <a:pt x="2869" y="16265"/>
                      <a:pt x="2469" y="19634"/>
                    </a:cubicBezTo>
                    <a:cubicBezTo>
                      <a:pt x="2069" y="23203"/>
                      <a:pt x="1935" y="26772"/>
                      <a:pt x="1602" y="30341"/>
                    </a:cubicBezTo>
                    <a:cubicBezTo>
                      <a:pt x="1468" y="31876"/>
                      <a:pt x="1335" y="33410"/>
                      <a:pt x="1001" y="34911"/>
                    </a:cubicBezTo>
                    <a:cubicBezTo>
                      <a:pt x="668" y="36346"/>
                      <a:pt x="268" y="37847"/>
                      <a:pt x="134" y="39348"/>
                    </a:cubicBezTo>
                    <a:cubicBezTo>
                      <a:pt x="67" y="40148"/>
                      <a:pt x="1" y="41016"/>
                      <a:pt x="301" y="41783"/>
                    </a:cubicBezTo>
                    <a:cubicBezTo>
                      <a:pt x="563" y="42416"/>
                      <a:pt x="1025" y="42878"/>
                      <a:pt x="1557" y="42878"/>
                    </a:cubicBezTo>
                    <a:cubicBezTo>
                      <a:pt x="1837" y="42878"/>
                      <a:pt x="2136" y="42749"/>
                      <a:pt x="2436" y="42450"/>
                    </a:cubicBezTo>
                    <a:cubicBezTo>
                      <a:pt x="3437" y="41449"/>
                      <a:pt x="3904" y="40115"/>
                      <a:pt x="4137" y="38747"/>
                    </a:cubicBezTo>
                    <a:cubicBezTo>
                      <a:pt x="4704" y="35578"/>
                      <a:pt x="4971" y="32309"/>
                      <a:pt x="5204" y="29107"/>
                    </a:cubicBezTo>
                    <a:cubicBezTo>
                      <a:pt x="5705" y="21869"/>
                      <a:pt x="5905" y="14697"/>
                      <a:pt x="5505" y="7458"/>
                    </a:cubicBezTo>
                    <a:cubicBezTo>
                      <a:pt x="5438" y="5991"/>
                      <a:pt x="5371" y="4523"/>
                      <a:pt x="5271" y="3089"/>
                    </a:cubicBezTo>
                    <a:cubicBezTo>
                      <a:pt x="5204" y="2455"/>
                      <a:pt x="5171" y="1788"/>
                      <a:pt x="4938" y="1221"/>
                    </a:cubicBezTo>
                    <a:cubicBezTo>
                      <a:pt x="4810" y="940"/>
                      <a:pt x="4120" y="0"/>
                      <a:pt x="366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68" name="Google Shape;15768;p43"/>
              <p:cNvSpPr/>
              <p:nvPr/>
            </p:nvSpPr>
            <p:spPr>
              <a:xfrm>
                <a:off x="5936166" y="1411056"/>
                <a:ext cx="1607582" cy="651023"/>
              </a:xfrm>
              <a:custGeom>
                <a:rect b="b" l="l" r="r" t="t"/>
                <a:pathLst>
                  <a:path extrusionOk="0" h="20466" w="50537">
                    <a:moveTo>
                      <a:pt x="29931" y="1210"/>
                    </a:moveTo>
                    <a:cubicBezTo>
                      <a:pt x="30087" y="1210"/>
                      <a:pt x="30243" y="1251"/>
                      <a:pt x="30389" y="1343"/>
                    </a:cubicBezTo>
                    <a:cubicBezTo>
                      <a:pt x="30522" y="1410"/>
                      <a:pt x="30489" y="1643"/>
                      <a:pt x="30322" y="1643"/>
                    </a:cubicBezTo>
                    <a:cubicBezTo>
                      <a:pt x="30259" y="1634"/>
                      <a:pt x="30197" y="1629"/>
                      <a:pt x="30135" y="1629"/>
                    </a:cubicBezTo>
                    <a:cubicBezTo>
                      <a:pt x="29769" y="1629"/>
                      <a:pt x="29430" y="1796"/>
                      <a:pt x="29288" y="2110"/>
                    </a:cubicBezTo>
                    <a:cubicBezTo>
                      <a:pt x="29483" y="2159"/>
                      <a:pt x="29678" y="2190"/>
                      <a:pt x="29861" y="2190"/>
                    </a:cubicBezTo>
                    <a:cubicBezTo>
                      <a:pt x="29927" y="2190"/>
                      <a:pt x="29992" y="2186"/>
                      <a:pt x="30055" y="2177"/>
                    </a:cubicBezTo>
                    <a:cubicBezTo>
                      <a:pt x="30322" y="2144"/>
                      <a:pt x="30555" y="1977"/>
                      <a:pt x="30789" y="1977"/>
                    </a:cubicBezTo>
                    <a:cubicBezTo>
                      <a:pt x="30922" y="1977"/>
                      <a:pt x="30956" y="2077"/>
                      <a:pt x="30922" y="2177"/>
                    </a:cubicBezTo>
                    <a:cubicBezTo>
                      <a:pt x="30755" y="2511"/>
                      <a:pt x="30322" y="2611"/>
                      <a:pt x="30022" y="2644"/>
                    </a:cubicBezTo>
                    <a:cubicBezTo>
                      <a:pt x="29955" y="2650"/>
                      <a:pt x="29889" y="2652"/>
                      <a:pt x="29824" y="2652"/>
                    </a:cubicBezTo>
                    <a:cubicBezTo>
                      <a:pt x="29500" y="2652"/>
                      <a:pt x="29199" y="2583"/>
                      <a:pt x="28921" y="2444"/>
                    </a:cubicBezTo>
                    <a:cubicBezTo>
                      <a:pt x="28821" y="2410"/>
                      <a:pt x="28787" y="2277"/>
                      <a:pt x="28787" y="2210"/>
                    </a:cubicBezTo>
                    <a:cubicBezTo>
                      <a:pt x="28890" y="1671"/>
                      <a:pt x="29409" y="1210"/>
                      <a:pt x="29931" y="1210"/>
                    </a:cubicBezTo>
                    <a:close/>
                    <a:moveTo>
                      <a:pt x="18617" y="1608"/>
                    </a:moveTo>
                    <a:cubicBezTo>
                      <a:pt x="18853" y="1608"/>
                      <a:pt x="18903" y="1913"/>
                      <a:pt x="18680" y="1977"/>
                    </a:cubicBezTo>
                    <a:cubicBezTo>
                      <a:pt x="18280" y="2144"/>
                      <a:pt x="17913" y="2377"/>
                      <a:pt x="17579" y="2644"/>
                    </a:cubicBezTo>
                    <a:cubicBezTo>
                      <a:pt x="17413" y="2777"/>
                      <a:pt x="17212" y="2978"/>
                      <a:pt x="17146" y="3144"/>
                    </a:cubicBezTo>
                    <a:cubicBezTo>
                      <a:pt x="17049" y="3376"/>
                      <a:pt x="17131" y="3440"/>
                      <a:pt x="17256" y="3440"/>
                    </a:cubicBezTo>
                    <a:cubicBezTo>
                      <a:pt x="17348" y="3440"/>
                      <a:pt x="17462" y="3406"/>
                      <a:pt x="17546" y="3378"/>
                    </a:cubicBezTo>
                    <a:cubicBezTo>
                      <a:pt x="17946" y="3278"/>
                      <a:pt x="18280" y="3078"/>
                      <a:pt x="18547" y="2811"/>
                    </a:cubicBezTo>
                    <a:cubicBezTo>
                      <a:pt x="18780" y="2577"/>
                      <a:pt x="18880" y="2277"/>
                      <a:pt x="19147" y="2077"/>
                    </a:cubicBezTo>
                    <a:cubicBezTo>
                      <a:pt x="19167" y="2057"/>
                      <a:pt x="19189" y="2049"/>
                      <a:pt x="19211" y="2049"/>
                    </a:cubicBezTo>
                    <a:cubicBezTo>
                      <a:pt x="19264" y="2049"/>
                      <a:pt x="19314" y="2096"/>
                      <a:pt x="19314" y="2144"/>
                    </a:cubicBezTo>
                    <a:cubicBezTo>
                      <a:pt x="19487" y="3006"/>
                      <a:pt x="18196" y="3919"/>
                      <a:pt x="17281" y="3919"/>
                    </a:cubicBezTo>
                    <a:cubicBezTo>
                      <a:pt x="17135" y="3919"/>
                      <a:pt x="16998" y="3895"/>
                      <a:pt x="16879" y="3845"/>
                    </a:cubicBezTo>
                    <a:cubicBezTo>
                      <a:pt x="16245" y="3578"/>
                      <a:pt x="16512" y="2944"/>
                      <a:pt x="16846" y="2577"/>
                    </a:cubicBezTo>
                    <a:cubicBezTo>
                      <a:pt x="17313" y="2044"/>
                      <a:pt x="17913" y="1743"/>
                      <a:pt x="18580" y="1610"/>
                    </a:cubicBezTo>
                    <a:cubicBezTo>
                      <a:pt x="18593" y="1608"/>
                      <a:pt x="18605" y="1608"/>
                      <a:pt x="18617" y="1608"/>
                    </a:cubicBezTo>
                    <a:close/>
                    <a:moveTo>
                      <a:pt x="10804" y="1765"/>
                    </a:moveTo>
                    <a:cubicBezTo>
                      <a:pt x="10958" y="1765"/>
                      <a:pt x="11117" y="1960"/>
                      <a:pt x="10941" y="2077"/>
                    </a:cubicBezTo>
                    <a:cubicBezTo>
                      <a:pt x="10641" y="2344"/>
                      <a:pt x="10341" y="2611"/>
                      <a:pt x="10074" y="2944"/>
                    </a:cubicBezTo>
                    <a:cubicBezTo>
                      <a:pt x="9841" y="3244"/>
                      <a:pt x="9674" y="3611"/>
                      <a:pt x="9440" y="3912"/>
                    </a:cubicBezTo>
                    <a:cubicBezTo>
                      <a:pt x="9397" y="3955"/>
                      <a:pt x="9344" y="3973"/>
                      <a:pt x="9291" y="3973"/>
                    </a:cubicBezTo>
                    <a:cubicBezTo>
                      <a:pt x="9180" y="3973"/>
                      <a:pt x="9073" y="3891"/>
                      <a:pt x="9073" y="3778"/>
                    </a:cubicBezTo>
                    <a:cubicBezTo>
                      <a:pt x="9107" y="2911"/>
                      <a:pt x="10007" y="2110"/>
                      <a:pt x="10741" y="1777"/>
                    </a:cubicBezTo>
                    <a:cubicBezTo>
                      <a:pt x="10761" y="1769"/>
                      <a:pt x="10782" y="1765"/>
                      <a:pt x="10804" y="1765"/>
                    </a:cubicBezTo>
                    <a:close/>
                    <a:moveTo>
                      <a:pt x="15469" y="4961"/>
                    </a:moveTo>
                    <a:cubicBezTo>
                      <a:pt x="16238" y="4961"/>
                      <a:pt x="16767" y="5868"/>
                      <a:pt x="16212" y="6547"/>
                    </a:cubicBezTo>
                    <a:cubicBezTo>
                      <a:pt x="16008" y="6773"/>
                      <a:pt x="15727" y="6908"/>
                      <a:pt x="15442" y="6908"/>
                    </a:cubicBezTo>
                    <a:cubicBezTo>
                      <a:pt x="15308" y="6908"/>
                      <a:pt x="15173" y="6878"/>
                      <a:pt x="15044" y="6814"/>
                    </a:cubicBezTo>
                    <a:cubicBezTo>
                      <a:pt x="14677" y="6647"/>
                      <a:pt x="14377" y="6213"/>
                      <a:pt x="14511" y="5780"/>
                    </a:cubicBezTo>
                    <a:cubicBezTo>
                      <a:pt x="14527" y="5713"/>
                      <a:pt x="14586" y="5679"/>
                      <a:pt x="14648" y="5679"/>
                    </a:cubicBezTo>
                    <a:cubicBezTo>
                      <a:pt x="14711" y="5679"/>
                      <a:pt x="14777" y="5713"/>
                      <a:pt x="14811" y="5780"/>
                    </a:cubicBezTo>
                    <a:cubicBezTo>
                      <a:pt x="14844" y="6046"/>
                      <a:pt x="14911" y="6280"/>
                      <a:pt x="15178" y="6447"/>
                    </a:cubicBezTo>
                    <a:cubicBezTo>
                      <a:pt x="15261" y="6489"/>
                      <a:pt x="15345" y="6507"/>
                      <a:pt x="15427" y="6507"/>
                    </a:cubicBezTo>
                    <a:cubicBezTo>
                      <a:pt x="15605" y="6507"/>
                      <a:pt x="15774" y="6417"/>
                      <a:pt x="15912" y="6280"/>
                    </a:cubicBezTo>
                    <a:cubicBezTo>
                      <a:pt x="16301" y="5825"/>
                      <a:pt x="15869" y="5244"/>
                      <a:pt x="15354" y="5244"/>
                    </a:cubicBezTo>
                    <a:cubicBezTo>
                      <a:pt x="15340" y="5244"/>
                      <a:pt x="15325" y="5245"/>
                      <a:pt x="15311" y="5246"/>
                    </a:cubicBezTo>
                    <a:cubicBezTo>
                      <a:pt x="15144" y="5246"/>
                      <a:pt x="15111" y="5012"/>
                      <a:pt x="15278" y="4979"/>
                    </a:cubicBezTo>
                    <a:cubicBezTo>
                      <a:pt x="15343" y="4966"/>
                      <a:pt x="15406" y="4961"/>
                      <a:pt x="15469" y="4961"/>
                    </a:cubicBezTo>
                    <a:close/>
                    <a:moveTo>
                      <a:pt x="3402" y="8285"/>
                    </a:moveTo>
                    <a:cubicBezTo>
                      <a:pt x="3558" y="8285"/>
                      <a:pt x="3730" y="8450"/>
                      <a:pt x="3636" y="8615"/>
                    </a:cubicBezTo>
                    <a:cubicBezTo>
                      <a:pt x="3469" y="8948"/>
                      <a:pt x="3336" y="9315"/>
                      <a:pt x="3136" y="9616"/>
                    </a:cubicBezTo>
                    <a:cubicBezTo>
                      <a:pt x="3090" y="9673"/>
                      <a:pt x="3025" y="9698"/>
                      <a:pt x="2962" y="9698"/>
                    </a:cubicBezTo>
                    <a:cubicBezTo>
                      <a:pt x="2840" y="9698"/>
                      <a:pt x="2725" y="9603"/>
                      <a:pt x="2769" y="9449"/>
                    </a:cubicBezTo>
                    <a:cubicBezTo>
                      <a:pt x="2869" y="9082"/>
                      <a:pt x="3069" y="8748"/>
                      <a:pt x="3236" y="8381"/>
                    </a:cubicBezTo>
                    <a:cubicBezTo>
                      <a:pt x="3275" y="8313"/>
                      <a:pt x="3337" y="8285"/>
                      <a:pt x="3402" y="8285"/>
                    </a:cubicBezTo>
                    <a:close/>
                    <a:moveTo>
                      <a:pt x="31772" y="14738"/>
                    </a:moveTo>
                    <a:cubicBezTo>
                      <a:pt x="31870" y="14738"/>
                      <a:pt x="31971" y="14808"/>
                      <a:pt x="31990" y="14919"/>
                    </a:cubicBezTo>
                    <a:cubicBezTo>
                      <a:pt x="32056" y="15386"/>
                      <a:pt x="32023" y="15887"/>
                      <a:pt x="32123" y="16354"/>
                    </a:cubicBezTo>
                    <a:cubicBezTo>
                      <a:pt x="32156" y="16554"/>
                      <a:pt x="32190" y="16821"/>
                      <a:pt x="32290" y="17021"/>
                    </a:cubicBezTo>
                    <a:cubicBezTo>
                      <a:pt x="32290" y="17072"/>
                      <a:pt x="32463" y="17410"/>
                      <a:pt x="32590" y="17410"/>
                    </a:cubicBezTo>
                    <a:cubicBezTo>
                      <a:pt x="32630" y="17410"/>
                      <a:pt x="32666" y="17376"/>
                      <a:pt x="32690" y="17288"/>
                    </a:cubicBezTo>
                    <a:cubicBezTo>
                      <a:pt x="32623" y="17121"/>
                      <a:pt x="32557" y="16921"/>
                      <a:pt x="32490" y="16721"/>
                    </a:cubicBezTo>
                    <a:cubicBezTo>
                      <a:pt x="32469" y="16679"/>
                      <a:pt x="32513" y="16651"/>
                      <a:pt x="32556" y="16651"/>
                    </a:cubicBezTo>
                    <a:cubicBezTo>
                      <a:pt x="32583" y="16651"/>
                      <a:pt x="32611" y="16662"/>
                      <a:pt x="32623" y="16687"/>
                    </a:cubicBezTo>
                    <a:cubicBezTo>
                      <a:pt x="32690" y="16887"/>
                      <a:pt x="32757" y="17054"/>
                      <a:pt x="32824" y="17254"/>
                    </a:cubicBezTo>
                    <a:cubicBezTo>
                      <a:pt x="32824" y="17254"/>
                      <a:pt x="32857" y="17254"/>
                      <a:pt x="32857" y="17288"/>
                    </a:cubicBezTo>
                    <a:cubicBezTo>
                      <a:pt x="33007" y="17652"/>
                      <a:pt x="32717" y="17864"/>
                      <a:pt x="32402" y="17864"/>
                    </a:cubicBezTo>
                    <a:cubicBezTo>
                      <a:pt x="32226" y="17864"/>
                      <a:pt x="32042" y="17798"/>
                      <a:pt x="31923" y="17655"/>
                    </a:cubicBezTo>
                    <a:cubicBezTo>
                      <a:pt x="31423" y="16988"/>
                      <a:pt x="31356" y="15653"/>
                      <a:pt x="31589" y="14886"/>
                    </a:cubicBezTo>
                    <a:cubicBezTo>
                      <a:pt x="31619" y="14782"/>
                      <a:pt x="31694" y="14738"/>
                      <a:pt x="31772" y="14738"/>
                    </a:cubicBezTo>
                    <a:close/>
                    <a:moveTo>
                      <a:pt x="30004" y="0"/>
                    </a:moveTo>
                    <a:cubicBezTo>
                      <a:pt x="29877" y="0"/>
                      <a:pt x="29750" y="3"/>
                      <a:pt x="29621" y="9"/>
                    </a:cubicBezTo>
                    <a:cubicBezTo>
                      <a:pt x="27720" y="109"/>
                      <a:pt x="26186" y="1343"/>
                      <a:pt x="24351" y="1476"/>
                    </a:cubicBezTo>
                    <a:cubicBezTo>
                      <a:pt x="24266" y="1483"/>
                      <a:pt x="24181" y="1487"/>
                      <a:pt x="24098" y="1487"/>
                    </a:cubicBezTo>
                    <a:cubicBezTo>
                      <a:pt x="22546" y="1487"/>
                      <a:pt x="21267" y="365"/>
                      <a:pt x="19748" y="176"/>
                    </a:cubicBezTo>
                    <a:cubicBezTo>
                      <a:pt x="19546" y="150"/>
                      <a:pt x="19347" y="138"/>
                      <a:pt x="19151" y="138"/>
                    </a:cubicBezTo>
                    <a:cubicBezTo>
                      <a:pt x="17023" y="138"/>
                      <a:pt x="15308" y="1595"/>
                      <a:pt x="14544" y="3611"/>
                    </a:cubicBezTo>
                    <a:cubicBezTo>
                      <a:pt x="14512" y="3691"/>
                      <a:pt x="14427" y="3733"/>
                      <a:pt x="14350" y="3733"/>
                    </a:cubicBezTo>
                    <a:cubicBezTo>
                      <a:pt x="14267" y="3733"/>
                      <a:pt x="14193" y="3683"/>
                      <a:pt x="14210" y="3578"/>
                    </a:cubicBezTo>
                    <a:cubicBezTo>
                      <a:pt x="14310" y="2844"/>
                      <a:pt x="14577" y="2177"/>
                      <a:pt x="14944" y="1610"/>
                    </a:cubicBezTo>
                    <a:cubicBezTo>
                      <a:pt x="13942" y="977"/>
                      <a:pt x="12950" y="585"/>
                      <a:pt x="11957" y="585"/>
                    </a:cubicBezTo>
                    <a:cubicBezTo>
                      <a:pt x="11065" y="585"/>
                      <a:pt x="10173" y="901"/>
                      <a:pt x="9273" y="1643"/>
                    </a:cubicBezTo>
                    <a:cubicBezTo>
                      <a:pt x="7539" y="3111"/>
                      <a:pt x="7339" y="5112"/>
                      <a:pt x="6572" y="7080"/>
                    </a:cubicBezTo>
                    <a:cubicBezTo>
                      <a:pt x="6536" y="7151"/>
                      <a:pt x="6455" y="7193"/>
                      <a:pt x="6385" y="7193"/>
                    </a:cubicBezTo>
                    <a:cubicBezTo>
                      <a:pt x="6323" y="7193"/>
                      <a:pt x="6271" y="7159"/>
                      <a:pt x="6271" y="7080"/>
                    </a:cubicBezTo>
                    <a:cubicBezTo>
                      <a:pt x="6238" y="6880"/>
                      <a:pt x="6205" y="6680"/>
                      <a:pt x="6205" y="6480"/>
                    </a:cubicBezTo>
                    <a:cubicBezTo>
                      <a:pt x="6171" y="6480"/>
                      <a:pt x="6138" y="6480"/>
                      <a:pt x="6138" y="6447"/>
                    </a:cubicBezTo>
                    <a:cubicBezTo>
                      <a:pt x="5567" y="6237"/>
                      <a:pt x="4977" y="6128"/>
                      <a:pt x="4406" y="6128"/>
                    </a:cubicBezTo>
                    <a:cubicBezTo>
                      <a:pt x="2973" y="6128"/>
                      <a:pt x="1654" y="6813"/>
                      <a:pt x="1034" y="8315"/>
                    </a:cubicBezTo>
                    <a:cubicBezTo>
                      <a:pt x="0" y="10850"/>
                      <a:pt x="1902" y="12851"/>
                      <a:pt x="4370" y="13018"/>
                    </a:cubicBezTo>
                    <a:cubicBezTo>
                      <a:pt x="5704" y="13085"/>
                      <a:pt x="6905" y="13085"/>
                      <a:pt x="8239" y="13318"/>
                    </a:cubicBezTo>
                    <a:cubicBezTo>
                      <a:pt x="9024" y="13430"/>
                      <a:pt x="9735" y="13521"/>
                      <a:pt x="10431" y="13521"/>
                    </a:cubicBezTo>
                    <a:cubicBezTo>
                      <a:pt x="10979" y="13521"/>
                      <a:pt x="11517" y="13465"/>
                      <a:pt x="12075" y="13318"/>
                    </a:cubicBezTo>
                    <a:cubicBezTo>
                      <a:pt x="11575" y="13018"/>
                      <a:pt x="11108" y="12718"/>
                      <a:pt x="10708" y="12351"/>
                    </a:cubicBezTo>
                    <a:cubicBezTo>
                      <a:pt x="10533" y="12205"/>
                      <a:pt x="10664" y="11932"/>
                      <a:pt x="10855" y="11932"/>
                    </a:cubicBezTo>
                    <a:cubicBezTo>
                      <a:pt x="10883" y="11932"/>
                      <a:pt x="10912" y="11938"/>
                      <a:pt x="10941" y="11951"/>
                    </a:cubicBezTo>
                    <a:cubicBezTo>
                      <a:pt x="13343" y="12885"/>
                      <a:pt x="15578" y="13885"/>
                      <a:pt x="18180" y="14119"/>
                    </a:cubicBezTo>
                    <a:cubicBezTo>
                      <a:pt x="18600" y="14160"/>
                      <a:pt x="19011" y="14178"/>
                      <a:pt x="19414" y="14178"/>
                    </a:cubicBezTo>
                    <a:cubicBezTo>
                      <a:pt x="21312" y="14178"/>
                      <a:pt x="23047" y="13770"/>
                      <a:pt x="24918" y="13385"/>
                    </a:cubicBezTo>
                    <a:cubicBezTo>
                      <a:pt x="24284" y="12818"/>
                      <a:pt x="23817" y="12051"/>
                      <a:pt x="23750" y="11183"/>
                    </a:cubicBezTo>
                    <a:cubicBezTo>
                      <a:pt x="23730" y="11101"/>
                      <a:pt x="23798" y="11044"/>
                      <a:pt x="23870" y="11044"/>
                    </a:cubicBezTo>
                    <a:cubicBezTo>
                      <a:pt x="23914" y="11044"/>
                      <a:pt x="23958" y="11066"/>
                      <a:pt x="23984" y="11117"/>
                    </a:cubicBezTo>
                    <a:cubicBezTo>
                      <a:pt x="24451" y="12017"/>
                      <a:pt x="25051" y="12785"/>
                      <a:pt x="25819" y="13252"/>
                    </a:cubicBezTo>
                    <a:cubicBezTo>
                      <a:pt x="25885" y="13252"/>
                      <a:pt x="25952" y="13285"/>
                      <a:pt x="25985" y="13352"/>
                    </a:cubicBezTo>
                    <a:cubicBezTo>
                      <a:pt x="26552" y="13685"/>
                      <a:pt x="27220" y="13852"/>
                      <a:pt x="27987" y="13852"/>
                    </a:cubicBezTo>
                    <a:cubicBezTo>
                      <a:pt x="27153" y="13051"/>
                      <a:pt x="26319" y="12351"/>
                      <a:pt x="26719" y="10750"/>
                    </a:cubicBezTo>
                    <a:cubicBezTo>
                      <a:pt x="26749" y="10661"/>
                      <a:pt x="26831" y="10618"/>
                      <a:pt x="26913" y="10618"/>
                    </a:cubicBezTo>
                    <a:cubicBezTo>
                      <a:pt x="27016" y="10618"/>
                      <a:pt x="27120" y="10686"/>
                      <a:pt x="27120" y="10816"/>
                    </a:cubicBezTo>
                    <a:cubicBezTo>
                      <a:pt x="27053" y="12351"/>
                      <a:pt x="27687" y="12818"/>
                      <a:pt x="28854" y="13618"/>
                    </a:cubicBezTo>
                    <a:cubicBezTo>
                      <a:pt x="29188" y="13885"/>
                      <a:pt x="29421" y="13852"/>
                      <a:pt x="29721" y="14219"/>
                    </a:cubicBezTo>
                    <a:cubicBezTo>
                      <a:pt x="30422" y="15153"/>
                      <a:pt x="30188" y="16621"/>
                      <a:pt x="30655" y="17688"/>
                    </a:cubicBezTo>
                    <a:cubicBezTo>
                      <a:pt x="31360" y="19316"/>
                      <a:pt x="32862" y="20466"/>
                      <a:pt x="34435" y="20466"/>
                    </a:cubicBezTo>
                    <a:cubicBezTo>
                      <a:pt x="35247" y="20466"/>
                      <a:pt x="36077" y="20160"/>
                      <a:pt x="36826" y="19456"/>
                    </a:cubicBezTo>
                    <a:cubicBezTo>
                      <a:pt x="38294" y="18088"/>
                      <a:pt x="38361" y="16120"/>
                      <a:pt x="38594" y="14252"/>
                    </a:cubicBezTo>
                    <a:cubicBezTo>
                      <a:pt x="38614" y="14078"/>
                      <a:pt x="38757" y="13971"/>
                      <a:pt x="38887" y="13971"/>
                    </a:cubicBezTo>
                    <a:cubicBezTo>
                      <a:pt x="38980" y="13971"/>
                      <a:pt x="39067" y="14026"/>
                      <a:pt x="39095" y="14152"/>
                    </a:cubicBezTo>
                    <a:cubicBezTo>
                      <a:pt x="39228" y="14686"/>
                      <a:pt x="39262" y="15220"/>
                      <a:pt x="39228" y="15720"/>
                    </a:cubicBezTo>
                    <a:cubicBezTo>
                      <a:pt x="39862" y="15353"/>
                      <a:pt x="40396" y="14986"/>
                      <a:pt x="40829" y="14219"/>
                    </a:cubicBezTo>
                    <a:cubicBezTo>
                      <a:pt x="40829" y="14186"/>
                      <a:pt x="40863" y="14119"/>
                      <a:pt x="40896" y="14085"/>
                    </a:cubicBezTo>
                    <a:cubicBezTo>
                      <a:pt x="40896" y="13919"/>
                      <a:pt x="40929" y="13752"/>
                      <a:pt x="41063" y="13685"/>
                    </a:cubicBezTo>
                    <a:cubicBezTo>
                      <a:pt x="41330" y="12951"/>
                      <a:pt x="41463" y="12184"/>
                      <a:pt x="41863" y="11584"/>
                    </a:cubicBezTo>
                    <a:cubicBezTo>
                      <a:pt x="41928" y="11504"/>
                      <a:pt x="42038" y="11454"/>
                      <a:pt x="42139" y="11454"/>
                    </a:cubicBezTo>
                    <a:cubicBezTo>
                      <a:pt x="42248" y="11454"/>
                      <a:pt x="42346" y="11512"/>
                      <a:pt x="42364" y="11650"/>
                    </a:cubicBezTo>
                    <a:cubicBezTo>
                      <a:pt x="42464" y="12184"/>
                      <a:pt x="42364" y="12918"/>
                      <a:pt x="42130" y="13618"/>
                    </a:cubicBezTo>
                    <a:cubicBezTo>
                      <a:pt x="42368" y="13629"/>
                      <a:pt x="42606" y="13634"/>
                      <a:pt x="42845" y="13634"/>
                    </a:cubicBezTo>
                    <a:cubicBezTo>
                      <a:pt x="44985" y="13634"/>
                      <a:pt x="47124" y="13178"/>
                      <a:pt x="48535" y="11317"/>
                    </a:cubicBezTo>
                    <a:cubicBezTo>
                      <a:pt x="50536" y="8648"/>
                      <a:pt x="49069" y="5513"/>
                      <a:pt x="45833" y="5112"/>
                    </a:cubicBezTo>
                    <a:cubicBezTo>
                      <a:pt x="44332" y="4879"/>
                      <a:pt x="43498" y="4479"/>
                      <a:pt x="42564" y="3278"/>
                    </a:cubicBezTo>
                    <a:cubicBezTo>
                      <a:pt x="41470" y="1868"/>
                      <a:pt x="40150" y="1108"/>
                      <a:pt x="38696" y="1108"/>
                    </a:cubicBezTo>
                    <a:cubicBezTo>
                      <a:pt x="37846" y="1108"/>
                      <a:pt x="36949" y="1368"/>
                      <a:pt x="36026" y="1910"/>
                    </a:cubicBezTo>
                    <a:cubicBezTo>
                      <a:pt x="36026" y="1943"/>
                      <a:pt x="35993" y="1943"/>
                      <a:pt x="35993" y="1943"/>
                    </a:cubicBezTo>
                    <a:cubicBezTo>
                      <a:pt x="35915" y="2002"/>
                      <a:pt x="35826" y="2037"/>
                      <a:pt x="35733" y="2037"/>
                    </a:cubicBezTo>
                    <a:cubicBezTo>
                      <a:pt x="35665" y="2037"/>
                      <a:pt x="35595" y="2019"/>
                      <a:pt x="35526" y="1977"/>
                    </a:cubicBezTo>
                    <a:cubicBezTo>
                      <a:pt x="33892" y="752"/>
                      <a:pt x="32052" y="0"/>
                      <a:pt x="30004" y="0"/>
                    </a:cubicBezTo>
                    <a:close/>
                  </a:path>
                </a:pathLst>
              </a:custGeom>
              <a:solidFill>
                <a:srgbClr val="F4F8F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69" name="Google Shape;15769;p43"/>
              <p:cNvSpPr/>
              <p:nvPr/>
            </p:nvSpPr>
            <p:spPr>
              <a:xfrm>
                <a:off x="5943578" y="1578280"/>
                <a:ext cx="1555604" cy="483798"/>
              </a:xfrm>
              <a:custGeom>
                <a:rect b="b" l="l" r="r" t="t"/>
                <a:pathLst>
                  <a:path extrusionOk="0" h="15209" w="48903">
                    <a:moveTo>
                      <a:pt x="3169" y="3028"/>
                    </a:moveTo>
                    <a:cubicBezTo>
                      <a:pt x="3325" y="3028"/>
                      <a:pt x="3497" y="3193"/>
                      <a:pt x="3403" y="3358"/>
                    </a:cubicBezTo>
                    <a:cubicBezTo>
                      <a:pt x="3236" y="3691"/>
                      <a:pt x="3103" y="4058"/>
                      <a:pt x="2903" y="4359"/>
                    </a:cubicBezTo>
                    <a:cubicBezTo>
                      <a:pt x="2857" y="4416"/>
                      <a:pt x="2792" y="4441"/>
                      <a:pt x="2729" y="4441"/>
                    </a:cubicBezTo>
                    <a:cubicBezTo>
                      <a:pt x="2607" y="4441"/>
                      <a:pt x="2492" y="4346"/>
                      <a:pt x="2536" y="4192"/>
                    </a:cubicBezTo>
                    <a:cubicBezTo>
                      <a:pt x="2636" y="3825"/>
                      <a:pt x="2836" y="3491"/>
                      <a:pt x="3003" y="3124"/>
                    </a:cubicBezTo>
                    <a:cubicBezTo>
                      <a:pt x="3042" y="3056"/>
                      <a:pt x="3104" y="3028"/>
                      <a:pt x="3169" y="3028"/>
                    </a:cubicBezTo>
                    <a:close/>
                    <a:moveTo>
                      <a:pt x="31539" y="9481"/>
                    </a:moveTo>
                    <a:cubicBezTo>
                      <a:pt x="31637" y="9481"/>
                      <a:pt x="31738" y="9551"/>
                      <a:pt x="31757" y="9662"/>
                    </a:cubicBezTo>
                    <a:cubicBezTo>
                      <a:pt x="31823" y="10129"/>
                      <a:pt x="31790" y="10630"/>
                      <a:pt x="31890" y="11097"/>
                    </a:cubicBezTo>
                    <a:cubicBezTo>
                      <a:pt x="31923" y="11297"/>
                      <a:pt x="31957" y="11564"/>
                      <a:pt x="32057" y="11764"/>
                    </a:cubicBezTo>
                    <a:cubicBezTo>
                      <a:pt x="32057" y="11815"/>
                      <a:pt x="32230" y="12153"/>
                      <a:pt x="32357" y="12153"/>
                    </a:cubicBezTo>
                    <a:cubicBezTo>
                      <a:pt x="32397" y="12153"/>
                      <a:pt x="32433" y="12119"/>
                      <a:pt x="32457" y="12031"/>
                    </a:cubicBezTo>
                    <a:cubicBezTo>
                      <a:pt x="32390" y="11864"/>
                      <a:pt x="32324" y="11664"/>
                      <a:pt x="32257" y="11464"/>
                    </a:cubicBezTo>
                    <a:cubicBezTo>
                      <a:pt x="32236" y="11422"/>
                      <a:pt x="32280" y="11394"/>
                      <a:pt x="32323" y="11394"/>
                    </a:cubicBezTo>
                    <a:cubicBezTo>
                      <a:pt x="32350" y="11394"/>
                      <a:pt x="32378" y="11405"/>
                      <a:pt x="32390" y="11430"/>
                    </a:cubicBezTo>
                    <a:cubicBezTo>
                      <a:pt x="32457" y="11630"/>
                      <a:pt x="32524" y="11797"/>
                      <a:pt x="32591" y="11997"/>
                    </a:cubicBezTo>
                    <a:cubicBezTo>
                      <a:pt x="32591" y="11997"/>
                      <a:pt x="32624" y="11997"/>
                      <a:pt x="32624" y="12031"/>
                    </a:cubicBezTo>
                    <a:cubicBezTo>
                      <a:pt x="32774" y="12395"/>
                      <a:pt x="32484" y="12607"/>
                      <a:pt x="32169" y="12607"/>
                    </a:cubicBezTo>
                    <a:cubicBezTo>
                      <a:pt x="31993" y="12607"/>
                      <a:pt x="31809" y="12541"/>
                      <a:pt x="31690" y="12398"/>
                    </a:cubicBezTo>
                    <a:cubicBezTo>
                      <a:pt x="31190" y="11731"/>
                      <a:pt x="31123" y="10396"/>
                      <a:pt x="31356" y="9629"/>
                    </a:cubicBezTo>
                    <a:cubicBezTo>
                      <a:pt x="31386" y="9525"/>
                      <a:pt x="31461" y="9481"/>
                      <a:pt x="31539" y="9481"/>
                    </a:cubicBezTo>
                    <a:close/>
                    <a:moveTo>
                      <a:pt x="22851" y="0"/>
                    </a:moveTo>
                    <a:cubicBezTo>
                      <a:pt x="22471" y="0"/>
                      <a:pt x="22084" y="92"/>
                      <a:pt x="21716" y="289"/>
                    </a:cubicBezTo>
                    <a:cubicBezTo>
                      <a:pt x="20015" y="1190"/>
                      <a:pt x="19548" y="3224"/>
                      <a:pt x="18781" y="4826"/>
                    </a:cubicBezTo>
                    <a:cubicBezTo>
                      <a:pt x="18731" y="4892"/>
                      <a:pt x="18656" y="4926"/>
                      <a:pt x="18581" y="4926"/>
                    </a:cubicBezTo>
                    <a:cubicBezTo>
                      <a:pt x="18506" y="4926"/>
                      <a:pt x="18430" y="4892"/>
                      <a:pt x="18380" y="4826"/>
                    </a:cubicBezTo>
                    <a:cubicBezTo>
                      <a:pt x="17723" y="3796"/>
                      <a:pt x="16918" y="2767"/>
                      <a:pt x="15693" y="2767"/>
                    </a:cubicBezTo>
                    <a:cubicBezTo>
                      <a:pt x="15489" y="2767"/>
                      <a:pt x="15273" y="2796"/>
                      <a:pt x="15045" y="2858"/>
                    </a:cubicBezTo>
                    <a:cubicBezTo>
                      <a:pt x="13811" y="3224"/>
                      <a:pt x="12877" y="3992"/>
                      <a:pt x="12309" y="5159"/>
                    </a:cubicBezTo>
                    <a:cubicBezTo>
                      <a:pt x="12276" y="5226"/>
                      <a:pt x="12201" y="5259"/>
                      <a:pt x="12126" y="5259"/>
                    </a:cubicBezTo>
                    <a:cubicBezTo>
                      <a:pt x="12051" y="5259"/>
                      <a:pt x="11976" y="5226"/>
                      <a:pt x="11943" y="5159"/>
                    </a:cubicBezTo>
                    <a:cubicBezTo>
                      <a:pt x="11442" y="4192"/>
                      <a:pt x="11175" y="2824"/>
                      <a:pt x="9841" y="2824"/>
                    </a:cubicBezTo>
                    <a:cubicBezTo>
                      <a:pt x="8340" y="2824"/>
                      <a:pt x="7039" y="3525"/>
                      <a:pt x="6605" y="5026"/>
                    </a:cubicBezTo>
                    <a:cubicBezTo>
                      <a:pt x="6585" y="5125"/>
                      <a:pt x="6483" y="5189"/>
                      <a:pt x="6381" y="5189"/>
                    </a:cubicBezTo>
                    <a:cubicBezTo>
                      <a:pt x="6313" y="5189"/>
                      <a:pt x="6245" y="5160"/>
                      <a:pt x="6205" y="5092"/>
                    </a:cubicBezTo>
                    <a:cubicBezTo>
                      <a:pt x="5579" y="3863"/>
                      <a:pt x="3808" y="2811"/>
                      <a:pt x="2327" y="2811"/>
                    </a:cubicBezTo>
                    <a:cubicBezTo>
                      <a:pt x="1678" y="2811"/>
                      <a:pt x="1085" y="3014"/>
                      <a:pt x="668" y="3491"/>
                    </a:cubicBezTo>
                    <a:cubicBezTo>
                      <a:pt x="1" y="5793"/>
                      <a:pt x="1802" y="7628"/>
                      <a:pt x="4137" y="7761"/>
                    </a:cubicBezTo>
                    <a:cubicBezTo>
                      <a:pt x="5471" y="7828"/>
                      <a:pt x="6672" y="7828"/>
                      <a:pt x="8006" y="8061"/>
                    </a:cubicBezTo>
                    <a:cubicBezTo>
                      <a:pt x="8791" y="8173"/>
                      <a:pt x="9502" y="8264"/>
                      <a:pt x="10198" y="8264"/>
                    </a:cubicBezTo>
                    <a:cubicBezTo>
                      <a:pt x="10746" y="8264"/>
                      <a:pt x="11284" y="8208"/>
                      <a:pt x="11842" y="8061"/>
                    </a:cubicBezTo>
                    <a:cubicBezTo>
                      <a:pt x="11342" y="7761"/>
                      <a:pt x="10875" y="7461"/>
                      <a:pt x="10475" y="7094"/>
                    </a:cubicBezTo>
                    <a:cubicBezTo>
                      <a:pt x="10300" y="6948"/>
                      <a:pt x="10431" y="6675"/>
                      <a:pt x="10622" y="6675"/>
                    </a:cubicBezTo>
                    <a:cubicBezTo>
                      <a:pt x="10650" y="6675"/>
                      <a:pt x="10679" y="6681"/>
                      <a:pt x="10708" y="6694"/>
                    </a:cubicBezTo>
                    <a:cubicBezTo>
                      <a:pt x="13110" y="7628"/>
                      <a:pt x="15345" y="8628"/>
                      <a:pt x="17947" y="8862"/>
                    </a:cubicBezTo>
                    <a:cubicBezTo>
                      <a:pt x="18367" y="8903"/>
                      <a:pt x="18778" y="8921"/>
                      <a:pt x="19181" y="8921"/>
                    </a:cubicBezTo>
                    <a:cubicBezTo>
                      <a:pt x="21079" y="8921"/>
                      <a:pt x="22814" y="8513"/>
                      <a:pt x="24685" y="8128"/>
                    </a:cubicBezTo>
                    <a:cubicBezTo>
                      <a:pt x="24051" y="7561"/>
                      <a:pt x="23584" y="6794"/>
                      <a:pt x="23517" y="5926"/>
                    </a:cubicBezTo>
                    <a:cubicBezTo>
                      <a:pt x="23497" y="5844"/>
                      <a:pt x="23565" y="5787"/>
                      <a:pt x="23637" y="5787"/>
                    </a:cubicBezTo>
                    <a:cubicBezTo>
                      <a:pt x="23681" y="5787"/>
                      <a:pt x="23725" y="5809"/>
                      <a:pt x="23751" y="5860"/>
                    </a:cubicBezTo>
                    <a:cubicBezTo>
                      <a:pt x="24218" y="6760"/>
                      <a:pt x="24818" y="7528"/>
                      <a:pt x="25586" y="7995"/>
                    </a:cubicBezTo>
                    <a:cubicBezTo>
                      <a:pt x="25652" y="7995"/>
                      <a:pt x="25719" y="8028"/>
                      <a:pt x="25752" y="8095"/>
                    </a:cubicBezTo>
                    <a:cubicBezTo>
                      <a:pt x="26319" y="8428"/>
                      <a:pt x="26987" y="8595"/>
                      <a:pt x="27754" y="8595"/>
                    </a:cubicBezTo>
                    <a:cubicBezTo>
                      <a:pt x="26920" y="7794"/>
                      <a:pt x="26086" y="7094"/>
                      <a:pt x="26486" y="5493"/>
                    </a:cubicBezTo>
                    <a:cubicBezTo>
                      <a:pt x="26516" y="5404"/>
                      <a:pt x="26598" y="5361"/>
                      <a:pt x="26680" y="5361"/>
                    </a:cubicBezTo>
                    <a:cubicBezTo>
                      <a:pt x="26783" y="5361"/>
                      <a:pt x="26887" y="5429"/>
                      <a:pt x="26887" y="5559"/>
                    </a:cubicBezTo>
                    <a:cubicBezTo>
                      <a:pt x="26820" y="7094"/>
                      <a:pt x="27454" y="7561"/>
                      <a:pt x="28621" y="8361"/>
                    </a:cubicBezTo>
                    <a:cubicBezTo>
                      <a:pt x="28955" y="8628"/>
                      <a:pt x="29188" y="8595"/>
                      <a:pt x="29488" y="8962"/>
                    </a:cubicBezTo>
                    <a:cubicBezTo>
                      <a:pt x="30189" y="9896"/>
                      <a:pt x="29955" y="11364"/>
                      <a:pt x="30422" y="12431"/>
                    </a:cubicBezTo>
                    <a:cubicBezTo>
                      <a:pt x="31127" y="14059"/>
                      <a:pt x="32629" y="15209"/>
                      <a:pt x="34202" y="15209"/>
                    </a:cubicBezTo>
                    <a:cubicBezTo>
                      <a:pt x="35014" y="15209"/>
                      <a:pt x="35844" y="14903"/>
                      <a:pt x="36593" y="14199"/>
                    </a:cubicBezTo>
                    <a:cubicBezTo>
                      <a:pt x="38061" y="12831"/>
                      <a:pt x="38128" y="10863"/>
                      <a:pt x="38361" y="8995"/>
                    </a:cubicBezTo>
                    <a:cubicBezTo>
                      <a:pt x="38380" y="8826"/>
                      <a:pt x="38516" y="8720"/>
                      <a:pt x="38642" y="8720"/>
                    </a:cubicBezTo>
                    <a:cubicBezTo>
                      <a:pt x="38740" y="8720"/>
                      <a:pt x="38833" y="8783"/>
                      <a:pt x="38862" y="8929"/>
                    </a:cubicBezTo>
                    <a:cubicBezTo>
                      <a:pt x="38995" y="9429"/>
                      <a:pt x="39029" y="9963"/>
                      <a:pt x="38995" y="10463"/>
                    </a:cubicBezTo>
                    <a:cubicBezTo>
                      <a:pt x="39629" y="10096"/>
                      <a:pt x="40163" y="9729"/>
                      <a:pt x="40596" y="8962"/>
                    </a:cubicBezTo>
                    <a:cubicBezTo>
                      <a:pt x="40596" y="8929"/>
                      <a:pt x="40630" y="8862"/>
                      <a:pt x="40663" y="8828"/>
                    </a:cubicBezTo>
                    <a:cubicBezTo>
                      <a:pt x="40663" y="8662"/>
                      <a:pt x="40696" y="8495"/>
                      <a:pt x="40830" y="8428"/>
                    </a:cubicBezTo>
                    <a:cubicBezTo>
                      <a:pt x="41097" y="7694"/>
                      <a:pt x="41230" y="6927"/>
                      <a:pt x="41630" y="6327"/>
                    </a:cubicBezTo>
                    <a:cubicBezTo>
                      <a:pt x="41695" y="6247"/>
                      <a:pt x="41805" y="6197"/>
                      <a:pt x="41906" y="6197"/>
                    </a:cubicBezTo>
                    <a:cubicBezTo>
                      <a:pt x="42015" y="6197"/>
                      <a:pt x="42113" y="6255"/>
                      <a:pt x="42131" y="6393"/>
                    </a:cubicBezTo>
                    <a:cubicBezTo>
                      <a:pt x="42231" y="6927"/>
                      <a:pt x="42131" y="7661"/>
                      <a:pt x="41897" y="8361"/>
                    </a:cubicBezTo>
                    <a:cubicBezTo>
                      <a:pt x="42135" y="8372"/>
                      <a:pt x="42373" y="8377"/>
                      <a:pt x="42612" y="8377"/>
                    </a:cubicBezTo>
                    <a:cubicBezTo>
                      <a:pt x="44752" y="8377"/>
                      <a:pt x="46891" y="7921"/>
                      <a:pt x="48302" y="6060"/>
                    </a:cubicBezTo>
                    <a:cubicBezTo>
                      <a:pt x="48535" y="5726"/>
                      <a:pt x="48735" y="5359"/>
                      <a:pt x="48902" y="5026"/>
                    </a:cubicBezTo>
                    <a:cubicBezTo>
                      <a:pt x="48827" y="4773"/>
                      <a:pt x="48536" y="4683"/>
                      <a:pt x="48182" y="4683"/>
                    </a:cubicBezTo>
                    <a:cubicBezTo>
                      <a:pt x="47601" y="4683"/>
                      <a:pt x="46849" y="4927"/>
                      <a:pt x="46601" y="5092"/>
                    </a:cubicBezTo>
                    <a:cubicBezTo>
                      <a:pt x="46134" y="5393"/>
                      <a:pt x="45700" y="5760"/>
                      <a:pt x="45266" y="6127"/>
                    </a:cubicBezTo>
                    <a:cubicBezTo>
                      <a:pt x="45221" y="6163"/>
                      <a:pt x="45165" y="6180"/>
                      <a:pt x="45111" y="6180"/>
                    </a:cubicBezTo>
                    <a:cubicBezTo>
                      <a:pt x="44965" y="6180"/>
                      <a:pt x="44827" y="6063"/>
                      <a:pt x="44899" y="5893"/>
                    </a:cubicBezTo>
                    <a:cubicBezTo>
                      <a:pt x="45066" y="5326"/>
                      <a:pt x="45433" y="4392"/>
                      <a:pt x="45066" y="3858"/>
                    </a:cubicBezTo>
                    <a:cubicBezTo>
                      <a:pt x="44713" y="3351"/>
                      <a:pt x="43966" y="3194"/>
                      <a:pt x="43269" y="3194"/>
                    </a:cubicBezTo>
                    <a:cubicBezTo>
                      <a:pt x="42912" y="3194"/>
                      <a:pt x="42569" y="3235"/>
                      <a:pt x="42298" y="3291"/>
                    </a:cubicBezTo>
                    <a:cubicBezTo>
                      <a:pt x="40530" y="3725"/>
                      <a:pt x="39462" y="5126"/>
                      <a:pt x="38228" y="6293"/>
                    </a:cubicBezTo>
                    <a:cubicBezTo>
                      <a:pt x="38181" y="6341"/>
                      <a:pt x="38117" y="6363"/>
                      <a:pt x="38054" y="6363"/>
                    </a:cubicBezTo>
                    <a:cubicBezTo>
                      <a:pt x="37939" y="6363"/>
                      <a:pt x="37828" y="6289"/>
                      <a:pt x="37828" y="6160"/>
                    </a:cubicBezTo>
                    <a:cubicBezTo>
                      <a:pt x="37856" y="5214"/>
                      <a:pt x="36998" y="4170"/>
                      <a:pt x="35994" y="4170"/>
                    </a:cubicBezTo>
                    <a:cubicBezTo>
                      <a:pt x="35830" y="4170"/>
                      <a:pt x="35662" y="4198"/>
                      <a:pt x="35493" y="4259"/>
                    </a:cubicBezTo>
                    <a:cubicBezTo>
                      <a:pt x="34725" y="4525"/>
                      <a:pt x="34325" y="5226"/>
                      <a:pt x="33892" y="5860"/>
                    </a:cubicBezTo>
                    <a:cubicBezTo>
                      <a:pt x="33843" y="5932"/>
                      <a:pt x="33764" y="5965"/>
                      <a:pt x="33688" y="5965"/>
                    </a:cubicBezTo>
                    <a:cubicBezTo>
                      <a:pt x="33553" y="5965"/>
                      <a:pt x="33427" y="5863"/>
                      <a:pt x="33491" y="5693"/>
                    </a:cubicBezTo>
                    <a:cubicBezTo>
                      <a:pt x="33958" y="4492"/>
                      <a:pt x="33725" y="3258"/>
                      <a:pt x="32357" y="2891"/>
                    </a:cubicBezTo>
                    <a:cubicBezTo>
                      <a:pt x="31885" y="2762"/>
                      <a:pt x="31377" y="2689"/>
                      <a:pt x="30868" y="2689"/>
                    </a:cubicBezTo>
                    <a:cubicBezTo>
                      <a:pt x="30190" y="2689"/>
                      <a:pt x="29512" y="2819"/>
                      <a:pt x="28921" y="3124"/>
                    </a:cubicBezTo>
                    <a:cubicBezTo>
                      <a:pt x="28488" y="3325"/>
                      <a:pt x="28054" y="3625"/>
                      <a:pt x="27620" y="3825"/>
                    </a:cubicBezTo>
                    <a:cubicBezTo>
                      <a:pt x="27354" y="3958"/>
                      <a:pt x="26987" y="4292"/>
                      <a:pt x="26720" y="4359"/>
                    </a:cubicBezTo>
                    <a:cubicBezTo>
                      <a:pt x="26666" y="4372"/>
                      <a:pt x="26615" y="4378"/>
                      <a:pt x="26565" y="4378"/>
                    </a:cubicBezTo>
                    <a:cubicBezTo>
                      <a:pt x="26242" y="4378"/>
                      <a:pt x="25997" y="4114"/>
                      <a:pt x="25852" y="3825"/>
                    </a:cubicBezTo>
                    <a:cubicBezTo>
                      <a:pt x="25552" y="3158"/>
                      <a:pt x="25552" y="2391"/>
                      <a:pt x="25285" y="1723"/>
                    </a:cubicBezTo>
                    <a:cubicBezTo>
                      <a:pt x="24871" y="675"/>
                      <a:pt x="23886" y="0"/>
                      <a:pt x="22851" y="0"/>
                    </a:cubicBezTo>
                    <a:close/>
                  </a:path>
                </a:pathLst>
              </a:custGeom>
              <a:solidFill>
                <a:srgbClr val="BFCED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70" name="Google Shape;15770;p43"/>
              <p:cNvSpPr/>
              <p:nvPr/>
            </p:nvSpPr>
            <p:spPr>
              <a:xfrm>
                <a:off x="6661934" y="2787559"/>
                <a:ext cx="15937" cy="18068"/>
              </a:xfrm>
              <a:custGeom>
                <a:rect b="b" l="l" r="r" t="t"/>
                <a:pathLst>
                  <a:path extrusionOk="0" h="568" w="501">
                    <a:moveTo>
                      <a:pt x="134" y="0"/>
                    </a:moveTo>
                    <a:cubicBezTo>
                      <a:pt x="134" y="0"/>
                      <a:pt x="101" y="33"/>
                      <a:pt x="67" y="33"/>
                    </a:cubicBezTo>
                    <a:cubicBezTo>
                      <a:pt x="67" y="67"/>
                      <a:pt x="67" y="67"/>
                      <a:pt x="67" y="100"/>
                    </a:cubicBezTo>
                    <a:cubicBezTo>
                      <a:pt x="34" y="167"/>
                      <a:pt x="0" y="200"/>
                      <a:pt x="0" y="300"/>
                    </a:cubicBezTo>
                    <a:cubicBezTo>
                      <a:pt x="0" y="434"/>
                      <a:pt x="34" y="534"/>
                      <a:pt x="167" y="567"/>
                    </a:cubicBezTo>
                    <a:cubicBezTo>
                      <a:pt x="301" y="567"/>
                      <a:pt x="467" y="467"/>
                      <a:pt x="467" y="334"/>
                    </a:cubicBezTo>
                    <a:cubicBezTo>
                      <a:pt x="501" y="167"/>
                      <a:pt x="301" y="0"/>
                      <a:pt x="134" y="0"/>
                    </a:cubicBezTo>
                    <a:close/>
                  </a:path>
                </a:pathLst>
              </a:custGeom>
              <a:solidFill>
                <a:srgbClr val="F9DA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71" name="Google Shape;15771;p43"/>
              <p:cNvSpPr/>
              <p:nvPr/>
            </p:nvSpPr>
            <p:spPr>
              <a:xfrm>
                <a:off x="6539912" y="2328099"/>
                <a:ext cx="79620" cy="59453"/>
              </a:xfrm>
              <a:custGeom>
                <a:rect b="b" l="l" r="r" t="t"/>
                <a:pathLst>
                  <a:path extrusionOk="0" h="1869" w="2503">
                    <a:moveTo>
                      <a:pt x="1235" y="0"/>
                    </a:moveTo>
                    <a:cubicBezTo>
                      <a:pt x="0" y="0"/>
                      <a:pt x="0" y="1868"/>
                      <a:pt x="1235" y="1868"/>
                    </a:cubicBezTo>
                    <a:cubicBezTo>
                      <a:pt x="2502" y="1868"/>
                      <a:pt x="2502" y="0"/>
                      <a:pt x="123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72" name="Google Shape;15772;p43"/>
              <p:cNvSpPr/>
              <p:nvPr/>
            </p:nvSpPr>
            <p:spPr>
              <a:xfrm>
                <a:off x="6864593" y="2384339"/>
                <a:ext cx="3372" cy="2036"/>
              </a:xfrm>
              <a:custGeom>
                <a:rect b="b" l="l" r="r" t="t"/>
                <a:pathLst>
                  <a:path extrusionOk="0" h="64" w="106">
                    <a:moveTo>
                      <a:pt x="1" y="0"/>
                    </a:moveTo>
                    <a:cubicBezTo>
                      <a:pt x="42" y="21"/>
                      <a:pt x="70" y="38"/>
                      <a:pt x="87" y="49"/>
                    </a:cubicBezTo>
                    <a:lnTo>
                      <a:pt x="87" y="49"/>
                    </a:lnTo>
                    <a:cubicBezTo>
                      <a:pt x="75" y="39"/>
                      <a:pt x="57" y="23"/>
                      <a:pt x="34" y="0"/>
                    </a:cubicBezTo>
                    <a:close/>
                    <a:moveTo>
                      <a:pt x="87" y="49"/>
                    </a:moveTo>
                    <a:cubicBezTo>
                      <a:pt x="98" y="59"/>
                      <a:pt x="105" y="63"/>
                      <a:pt x="105" y="63"/>
                    </a:cubicBezTo>
                    <a:cubicBezTo>
                      <a:pt x="106" y="63"/>
                      <a:pt x="100" y="58"/>
                      <a:pt x="87" y="49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73" name="Google Shape;15773;p43"/>
              <p:cNvSpPr/>
              <p:nvPr/>
            </p:nvSpPr>
            <p:spPr>
              <a:xfrm>
                <a:off x="6857181" y="2338565"/>
                <a:ext cx="49878" cy="51850"/>
              </a:xfrm>
              <a:custGeom>
                <a:rect b="b" l="l" r="r" t="t"/>
                <a:pathLst>
                  <a:path extrusionOk="0" h="1630" w="1568">
                    <a:moveTo>
                      <a:pt x="732" y="1"/>
                    </a:moveTo>
                    <a:cubicBezTo>
                      <a:pt x="536" y="1"/>
                      <a:pt x="338" y="84"/>
                      <a:pt x="167" y="238"/>
                    </a:cubicBezTo>
                    <a:cubicBezTo>
                      <a:pt x="0" y="372"/>
                      <a:pt x="0" y="639"/>
                      <a:pt x="0" y="872"/>
                    </a:cubicBezTo>
                    <a:cubicBezTo>
                      <a:pt x="0" y="906"/>
                      <a:pt x="0" y="906"/>
                      <a:pt x="34" y="939"/>
                    </a:cubicBezTo>
                    <a:lnTo>
                      <a:pt x="0" y="939"/>
                    </a:lnTo>
                    <a:cubicBezTo>
                      <a:pt x="0" y="1006"/>
                      <a:pt x="34" y="1072"/>
                      <a:pt x="67" y="1172"/>
                    </a:cubicBezTo>
                    <a:cubicBezTo>
                      <a:pt x="100" y="1239"/>
                      <a:pt x="134" y="1306"/>
                      <a:pt x="200" y="1373"/>
                    </a:cubicBezTo>
                    <a:cubicBezTo>
                      <a:pt x="234" y="1406"/>
                      <a:pt x="267" y="1439"/>
                      <a:pt x="267" y="1439"/>
                    </a:cubicBezTo>
                    <a:cubicBezTo>
                      <a:pt x="419" y="1566"/>
                      <a:pt x="618" y="1630"/>
                      <a:pt x="813" y="1630"/>
                    </a:cubicBezTo>
                    <a:cubicBezTo>
                      <a:pt x="1133" y="1630"/>
                      <a:pt x="1439" y="1458"/>
                      <a:pt x="1501" y="1106"/>
                    </a:cubicBezTo>
                    <a:cubicBezTo>
                      <a:pt x="1568" y="772"/>
                      <a:pt x="1535" y="472"/>
                      <a:pt x="1268" y="238"/>
                    </a:cubicBezTo>
                    <a:cubicBezTo>
                      <a:pt x="1105" y="76"/>
                      <a:pt x="919" y="1"/>
                      <a:pt x="73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74" name="Google Shape;15774;p43"/>
              <p:cNvSpPr/>
              <p:nvPr/>
            </p:nvSpPr>
            <p:spPr>
              <a:xfrm>
                <a:off x="7070433" y="2490456"/>
                <a:ext cx="39317" cy="28661"/>
              </a:xfrm>
              <a:custGeom>
                <a:rect b="b" l="l" r="r" t="t"/>
                <a:pathLst>
                  <a:path extrusionOk="0" h="901" w="1236">
                    <a:moveTo>
                      <a:pt x="401" y="0"/>
                    </a:moveTo>
                    <a:cubicBezTo>
                      <a:pt x="1" y="0"/>
                      <a:pt x="1" y="901"/>
                      <a:pt x="401" y="901"/>
                    </a:cubicBezTo>
                    <a:cubicBezTo>
                      <a:pt x="1235" y="901"/>
                      <a:pt x="1235" y="0"/>
                      <a:pt x="4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75" name="Google Shape;15775;p43"/>
              <p:cNvSpPr/>
              <p:nvPr/>
            </p:nvSpPr>
            <p:spPr>
              <a:xfrm>
                <a:off x="6928276" y="2723813"/>
                <a:ext cx="56272" cy="55318"/>
              </a:xfrm>
              <a:custGeom>
                <a:rect b="b" l="l" r="r" t="t"/>
                <a:pathLst>
                  <a:path extrusionOk="0" h="1739" w="1769">
                    <a:moveTo>
                      <a:pt x="948" y="1"/>
                    </a:moveTo>
                    <a:cubicBezTo>
                      <a:pt x="932" y="1"/>
                      <a:pt x="917" y="1"/>
                      <a:pt x="901" y="3"/>
                    </a:cubicBezTo>
                    <a:lnTo>
                      <a:pt x="867" y="3"/>
                    </a:lnTo>
                    <a:cubicBezTo>
                      <a:pt x="601" y="3"/>
                      <a:pt x="367" y="136"/>
                      <a:pt x="200" y="336"/>
                    </a:cubicBezTo>
                    <a:cubicBezTo>
                      <a:pt x="67" y="470"/>
                      <a:pt x="0" y="670"/>
                      <a:pt x="0" y="870"/>
                    </a:cubicBezTo>
                    <a:cubicBezTo>
                      <a:pt x="0" y="1070"/>
                      <a:pt x="67" y="1270"/>
                      <a:pt x="200" y="1404"/>
                    </a:cubicBezTo>
                    <a:cubicBezTo>
                      <a:pt x="367" y="1604"/>
                      <a:pt x="601" y="1737"/>
                      <a:pt x="867" y="1737"/>
                    </a:cubicBezTo>
                    <a:lnTo>
                      <a:pt x="901" y="1737"/>
                    </a:lnTo>
                    <a:cubicBezTo>
                      <a:pt x="917" y="1738"/>
                      <a:pt x="932" y="1739"/>
                      <a:pt x="948" y="1739"/>
                    </a:cubicBezTo>
                    <a:cubicBezTo>
                      <a:pt x="1394" y="1739"/>
                      <a:pt x="1768" y="1289"/>
                      <a:pt x="1768" y="870"/>
                    </a:cubicBezTo>
                    <a:cubicBezTo>
                      <a:pt x="1768" y="451"/>
                      <a:pt x="1394" y="1"/>
                      <a:pt x="94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76" name="Google Shape;15776;p43"/>
              <p:cNvSpPr/>
              <p:nvPr/>
            </p:nvSpPr>
            <p:spPr>
              <a:xfrm>
                <a:off x="6934638" y="2901088"/>
                <a:ext cx="55190" cy="50164"/>
              </a:xfrm>
              <a:custGeom>
                <a:rect b="b" l="l" r="r" t="t"/>
                <a:pathLst>
                  <a:path extrusionOk="0" h="1577" w="1735">
                    <a:moveTo>
                      <a:pt x="843" y="0"/>
                    </a:moveTo>
                    <a:cubicBezTo>
                      <a:pt x="717" y="0"/>
                      <a:pt x="601" y="34"/>
                      <a:pt x="501" y="100"/>
                    </a:cubicBezTo>
                    <a:lnTo>
                      <a:pt x="467" y="100"/>
                    </a:lnTo>
                    <a:cubicBezTo>
                      <a:pt x="401" y="167"/>
                      <a:pt x="367" y="200"/>
                      <a:pt x="334" y="234"/>
                    </a:cubicBezTo>
                    <a:cubicBezTo>
                      <a:pt x="300" y="267"/>
                      <a:pt x="234" y="334"/>
                      <a:pt x="200" y="367"/>
                    </a:cubicBezTo>
                    <a:cubicBezTo>
                      <a:pt x="200" y="401"/>
                      <a:pt x="167" y="434"/>
                      <a:pt x="134" y="467"/>
                    </a:cubicBezTo>
                    <a:lnTo>
                      <a:pt x="167" y="467"/>
                    </a:lnTo>
                    <a:cubicBezTo>
                      <a:pt x="34" y="701"/>
                      <a:pt x="0" y="968"/>
                      <a:pt x="134" y="1201"/>
                    </a:cubicBezTo>
                    <a:cubicBezTo>
                      <a:pt x="269" y="1427"/>
                      <a:pt x="528" y="1577"/>
                      <a:pt x="784" y="1577"/>
                    </a:cubicBezTo>
                    <a:cubicBezTo>
                      <a:pt x="906" y="1577"/>
                      <a:pt x="1027" y="1543"/>
                      <a:pt x="1134" y="1468"/>
                    </a:cubicBezTo>
                    <a:lnTo>
                      <a:pt x="1234" y="1401"/>
                    </a:lnTo>
                    <a:cubicBezTo>
                      <a:pt x="1234" y="1401"/>
                      <a:pt x="1234" y="1401"/>
                      <a:pt x="1234" y="1368"/>
                    </a:cubicBezTo>
                    <a:cubicBezTo>
                      <a:pt x="1335" y="1335"/>
                      <a:pt x="1435" y="1234"/>
                      <a:pt x="1501" y="1134"/>
                    </a:cubicBezTo>
                    <a:cubicBezTo>
                      <a:pt x="1735" y="801"/>
                      <a:pt x="1568" y="300"/>
                      <a:pt x="1234" y="100"/>
                    </a:cubicBezTo>
                    <a:cubicBezTo>
                      <a:pt x="1101" y="34"/>
                      <a:pt x="968" y="0"/>
                      <a:pt x="84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77" name="Google Shape;15777;p43"/>
              <p:cNvSpPr/>
              <p:nvPr/>
            </p:nvSpPr>
            <p:spPr>
              <a:xfrm>
                <a:off x="6653441" y="2776935"/>
                <a:ext cx="39285" cy="32669"/>
              </a:xfrm>
              <a:custGeom>
                <a:rect b="b" l="l" r="r" t="t"/>
                <a:pathLst>
                  <a:path extrusionOk="0" h="1027" w="1235">
                    <a:moveTo>
                      <a:pt x="401" y="0"/>
                    </a:moveTo>
                    <a:cubicBezTo>
                      <a:pt x="401" y="34"/>
                      <a:pt x="401" y="34"/>
                      <a:pt x="401" y="34"/>
                    </a:cubicBezTo>
                    <a:cubicBezTo>
                      <a:pt x="201" y="34"/>
                      <a:pt x="101" y="201"/>
                      <a:pt x="34" y="367"/>
                    </a:cubicBezTo>
                    <a:cubicBezTo>
                      <a:pt x="34" y="434"/>
                      <a:pt x="1" y="467"/>
                      <a:pt x="1" y="501"/>
                    </a:cubicBezTo>
                    <a:cubicBezTo>
                      <a:pt x="1" y="568"/>
                      <a:pt x="34" y="601"/>
                      <a:pt x="34" y="668"/>
                    </a:cubicBezTo>
                    <a:cubicBezTo>
                      <a:pt x="101" y="834"/>
                      <a:pt x="201" y="1001"/>
                      <a:pt x="401" y="1001"/>
                    </a:cubicBezTo>
                    <a:cubicBezTo>
                      <a:pt x="434" y="1018"/>
                      <a:pt x="468" y="1026"/>
                      <a:pt x="501" y="1026"/>
                    </a:cubicBezTo>
                    <a:cubicBezTo>
                      <a:pt x="534" y="1026"/>
                      <a:pt x="568" y="1018"/>
                      <a:pt x="601" y="1001"/>
                    </a:cubicBezTo>
                    <a:lnTo>
                      <a:pt x="768" y="1001"/>
                    </a:lnTo>
                    <a:cubicBezTo>
                      <a:pt x="1235" y="934"/>
                      <a:pt x="1235" y="101"/>
                      <a:pt x="768" y="34"/>
                    </a:cubicBezTo>
                    <a:lnTo>
                      <a:pt x="668" y="34"/>
                    </a:lnTo>
                    <a:cubicBezTo>
                      <a:pt x="657" y="23"/>
                      <a:pt x="649" y="19"/>
                      <a:pt x="643" y="19"/>
                    </a:cubicBezTo>
                    <a:cubicBezTo>
                      <a:pt x="631" y="19"/>
                      <a:pt x="623" y="34"/>
                      <a:pt x="601" y="34"/>
                    </a:cubicBezTo>
                    <a:cubicBezTo>
                      <a:pt x="534" y="0"/>
                      <a:pt x="468" y="0"/>
                      <a:pt x="4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78" name="Google Shape;15778;p43"/>
              <p:cNvSpPr/>
              <p:nvPr/>
            </p:nvSpPr>
            <p:spPr>
              <a:xfrm>
                <a:off x="6492166" y="2758263"/>
                <a:ext cx="37154" cy="36295"/>
              </a:xfrm>
              <a:custGeom>
                <a:rect b="b" l="l" r="r" t="t"/>
                <a:pathLst>
                  <a:path extrusionOk="0" h="1141" w="1168">
                    <a:moveTo>
                      <a:pt x="601" y="1"/>
                    </a:moveTo>
                    <a:cubicBezTo>
                      <a:pt x="556" y="1"/>
                      <a:pt x="511" y="7"/>
                      <a:pt x="467" y="20"/>
                    </a:cubicBezTo>
                    <a:cubicBezTo>
                      <a:pt x="334" y="54"/>
                      <a:pt x="267" y="87"/>
                      <a:pt x="167" y="154"/>
                    </a:cubicBezTo>
                    <a:cubicBezTo>
                      <a:pt x="67" y="254"/>
                      <a:pt x="0" y="421"/>
                      <a:pt x="0" y="587"/>
                    </a:cubicBezTo>
                    <a:cubicBezTo>
                      <a:pt x="0" y="721"/>
                      <a:pt x="67" y="888"/>
                      <a:pt x="200" y="988"/>
                    </a:cubicBezTo>
                    <a:cubicBezTo>
                      <a:pt x="267" y="1054"/>
                      <a:pt x="334" y="1121"/>
                      <a:pt x="467" y="1121"/>
                    </a:cubicBezTo>
                    <a:cubicBezTo>
                      <a:pt x="512" y="1134"/>
                      <a:pt x="557" y="1141"/>
                      <a:pt x="601" y="1141"/>
                    </a:cubicBezTo>
                    <a:cubicBezTo>
                      <a:pt x="892" y="1141"/>
                      <a:pt x="1168" y="877"/>
                      <a:pt x="1168" y="587"/>
                    </a:cubicBezTo>
                    <a:cubicBezTo>
                      <a:pt x="1168" y="269"/>
                      <a:pt x="892" y="1"/>
                      <a:pt x="60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79" name="Google Shape;15779;p43"/>
              <p:cNvSpPr/>
              <p:nvPr/>
            </p:nvSpPr>
            <p:spPr>
              <a:xfrm>
                <a:off x="6424253" y="2442678"/>
                <a:ext cx="53091" cy="42498"/>
              </a:xfrm>
              <a:custGeom>
                <a:rect b="b" l="l" r="r" t="t"/>
                <a:pathLst>
                  <a:path extrusionOk="0" h="1336" w="1669">
                    <a:moveTo>
                      <a:pt x="847" y="1"/>
                    </a:moveTo>
                    <a:cubicBezTo>
                      <a:pt x="643" y="1"/>
                      <a:pt x="434" y="101"/>
                      <a:pt x="301" y="301"/>
                    </a:cubicBezTo>
                    <a:cubicBezTo>
                      <a:pt x="301" y="335"/>
                      <a:pt x="267" y="335"/>
                      <a:pt x="267" y="335"/>
                    </a:cubicBezTo>
                    <a:cubicBezTo>
                      <a:pt x="0" y="768"/>
                      <a:pt x="367" y="1335"/>
                      <a:pt x="834" y="1335"/>
                    </a:cubicBezTo>
                    <a:cubicBezTo>
                      <a:pt x="1335" y="1335"/>
                      <a:pt x="1668" y="768"/>
                      <a:pt x="1401" y="335"/>
                    </a:cubicBezTo>
                    <a:cubicBezTo>
                      <a:pt x="1401" y="335"/>
                      <a:pt x="1401" y="335"/>
                      <a:pt x="1368" y="301"/>
                    </a:cubicBezTo>
                    <a:cubicBezTo>
                      <a:pt x="1251" y="101"/>
                      <a:pt x="1051" y="1"/>
                      <a:pt x="84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80" name="Google Shape;15780;p43"/>
              <p:cNvSpPr/>
              <p:nvPr/>
            </p:nvSpPr>
            <p:spPr>
              <a:xfrm>
                <a:off x="6613138" y="2530759"/>
                <a:ext cx="43516" cy="43548"/>
              </a:xfrm>
              <a:custGeom>
                <a:rect b="b" l="l" r="r" t="t"/>
                <a:pathLst>
                  <a:path extrusionOk="0" h="1369" w="1368">
                    <a:moveTo>
                      <a:pt x="701" y="1"/>
                    </a:moveTo>
                    <a:cubicBezTo>
                      <a:pt x="300" y="1"/>
                      <a:pt x="0" y="301"/>
                      <a:pt x="0" y="701"/>
                    </a:cubicBezTo>
                    <a:cubicBezTo>
                      <a:pt x="0" y="1068"/>
                      <a:pt x="300" y="1368"/>
                      <a:pt x="701" y="1368"/>
                    </a:cubicBezTo>
                    <a:cubicBezTo>
                      <a:pt x="1067" y="1368"/>
                      <a:pt x="1368" y="1068"/>
                      <a:pt x="1368" y="701"/>
                    </a:cubicBezTo>
                    <a:cubicBezTo>
                      <a:pt x="1368" y="301"/>
                      <a:pt x="1067" y="1"/>
                      <a:pt x="70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81" name="Google Shape;15781;p43"/>
              <p:cNvSpPr/>
              <p:nvPr/>
            </p:nvSpPr>
            <p:spPr>
              <a:xfrm>
                <a:off x="6927194" y="2570012"/>
                <a:ext cx="39285" cy="40367"/>
              </a:xfrm>
              <a:custGeom>
                <a:rect b="b" l="l" r="r" t="t"/>
                <a:pathLst>
                  <a:path extrusionOk="0" h="1269" w="1235">
                    <a:moveTo>
                      <a:pt x="635" y="1"/>
                    </a:moveTo>
                    <a:cubicBezTo>
                      <a:pt x="268" y="1"/>
                      <a:pt x="1" y="301"/>
                      <a:pt x="1" y="635"/>
                    </a:cubicBezTo>
                    <a:cubicBezTo>
                      <a:pt x="1" y="968"/>
                      <a:pt x="268" y="1268"/>
                      <a:pt x="635" y="1268"/>
                    </a:cubicBezTo>
                    <a:cubicBezTo>
                      <a:pt x="968" y="1268"/>
                      <a:pt x="1235" y="968"/>
                      <a:pt x="1235" y="635"/>
                    </a:cubicBezTo>
                    <a:cubicBezTo>
                      <a:pt x="1235" y="301"/>
                      <a:pt x="968" y="1"/>
                      <a:pt x="63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82" name="Google Shape;15782;p43"/>
              <p:cNvSpPr/>
              <p:nvPr/>
            </p:nvSpPr>
            <p:spPr>
              <a:xfrm>
                <a:off x="6754246" y="2665505"/>
                <a:ext cx="72177" cy="72209"/>
              </a:xfrm>
              <a:custGeom>
                <a:rect b="b" l="l" r="r" t="t"/>
                <a:pathLst>
                  <a:path extrusionOk="0" h="2270" w="2269">
                    <a:moveTo>
                      <a:pt x="1135" y="1"/>
                    </a:moveTo>
                    <a:cubicBezTo>
                      <a:pt x="534" y="1"/>
                      <a:pt x="1" y="501"/>
                      <a:pt x="1" y="1135"/>
                    </a:cubicBezTo>
                    <a:cubicBezTo>
                      <a:pt x="1" y="1736"/>
                      <a:pt x="534" y="2269"/>
                      <a:pt x="1135" y="2269"/>
                    </a:cubicBezTo>
                    <a:cubicBezTo>
                      <a:pt x="1768" y="2269"/>
                      <a:pt x="2269" y="1736"/>
                      <a:pt x="2269" y="1135"/>
                    </a:cubicBezTo>
                    <a:cubicBezTo>
                      <a:pt x="2269" y="501"/>
                      <a:pt x="1768" y="1"/>
                      <a:pt x="113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83" name="Google Shape;15783;p43"/>
              <p:cNvSpPr/>
              <p:nvPr/>
            </p:nvSpPr>
            <p:spPr>
              <a:xfrm>
                <a:off x="6526107" y="3011118"/>
                <a:ext cx="43548" cy="40558"/>
              </a:xfrm>
              <a:custGeom>
                <a:rect b="b" l="l" r="r" t="t"/>
                <a:pathLst>
                  <a:path extrusionOk="0" h="1275" w="1369">
                    <a:moveTo>
                      <a:pt x="738" y="1"/>
                    </a:moveTo>
                    <a:cubicBezTo>
                      <a:pt x="501" y="1"/>
                      <a:pt x="274" y="168"/>
                      <a:pt x="168" y="444"/>
                    </a:cubicBezTo>
                    <a:cubicBezTo>
                      <a:pt x="168" y="444"/>
                      <a:pt x="134" y="444"/>
                      <a:pt x="134" y="477"/>
                    </a:cubicBezTo>
                    <a:cubicBezTo>
                      <a:pt x="1" y="811"/>
                      <a:pt x="268" y="1145"/>
                      <a:pt x="568" y="1245"/>
                    </a:cubicBezTo>
                    <a:lnTo>
                      <a:pt x="601" y="1245"/>
                    </a:lnTo>
                    <a:cubicBezTo>
                      <a:pt x="663" y="1265"/>
                      <a:pt x="723" y="1275"/>
                      <a:pt x="780" y="1275"/>
                    </a:cubicBezTo>
                    <a:cubicBezTo>
                      <a:pt x="1097" y="1275"/>
                      <a:pt x="1340" y="988"/>
                      <a:pt x="1368" y="678"/>
                    </a:cubicBezTo>
                    <a:cubicBezTo>
                      <a:pt x="1368" y="477"/>
                      <a:pt x="1302" y="311"/>
                      <a:pt x="1135" y="177"/>
                    </a:cubicBezTo>
                    <a:cubicBezTo>
                      <a:pt x="1013" y="56"/>
                      <a:pt x="874" y="1"/>
                      <a:pt x="73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84" name="Google Shape;15784;p43"/>
              <p:cNvSpPr/>
              <p:nvPr/>
            </p:nvSpPr>
            <p:spPr>
              <a:xfrm>
                <a:off x="6817897" y="3215146"/>
                <a:ext cx="53091" cy="39317"/>
              </a:xfrm>
              <a:custGeom>
                <a:rect b="b" l="l" r="r" t="t"/>
                <a:pathLst>
                  <a:path extrusionOk="0" h="1236" w="1669">
                    <a:moveTo>
                      <a:pt x="835" y="1"/>
                    </a:moveTo>
                    <a:cubicBezTo>
                      <a:pt x="1" y="1"/>
                      <a:pt x="1" y="1235"/>
                      <a:pt x="835" y="1235"/>
                    </a:cubicBezTo>
                    <a:cubicBezTo>
                      <a:pt x="1669" y="1235"/>
                      <a:pt x="1669" y="1"/>
                      <a:pt x="83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85" name="Google Shape;15785;p43"/>
              <p:cNvSpPr/>
              <p:nvPr/>
            </p:nvSpPr>
            <p:spPr>
              <a:xfrm>
                <a:off x="6855050" y="3061314"/>
                <a:ext cx="42466" cy="42466"/>
              </a:xfrm>
              <a:custGeom>
                <a:rect b="b" l="l" r="r" t="t"/>
                <a:pathLst>
                  <a:path extrusionOk="0" h="1335" w="1335">
                    <a:moveTo>
                      <a:pt x="668" y="0"/>
                    </a:moveTo>
                    <a:cubicBezTo>
                      <a:pt x="301" y="0"/>
                      <a:pt x="0" y="300"/>
                      <a:pt x="0" y="667"/>
                    </a:cubicBezTo>
                    <a:cubicBezTo>
                      <a:pt x="0" y="1034"/>
                      <a:pt x="301" y="1334"/>
                      <a:pt x="668" y="1334"/>
                    </a:cubicBezTo>
                    <a:cubicBezTo>
                      <a:pt x="1001" y="1334"/>
                      <a:pt x="1335" y="1034"/>
                      <a:pt x="1335" y="667"/>
                    </a:cubicBezTo>
                    <a:cubicBezTo>
                      <a:pt x="1335" y="300"/>
                      <a:pt x="1001" y="0"/>
                      <a:pt x="66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86" name="Google Shape;15786;p43"/>
              <p:cNvSpPr/>
              <p:nvPr/>
            </p:nvSpPr>
            <p:spPr>
              <a:xfrm>
                <a:off x="5894750" y="1381600"/>
                <a:ext cx="2006575" cy="2616595"/>
              </a:xfrm>
              <a:custGeom>
                <a:rect b="b" l="l" r="r" t="t"/>
                <a:pathLst>
                  <a:path extrusionOk="0" h="82257" w="63080">
                    <a:moveTo>
                      <a:pt x="31306" y="926"/>
                    </a:moveTo>
                    <a:cubicBezTo>
                      <a:pt x="33354" y="926"/>
                      <a:pt x="35194" y="1678"/>
                      <a:pt x="36828" y="2903"/>
                    </a:cubicBezTo>
                    <a:cubicBezTo>
                      <a:pt x="36897" y="2945"/>
                      <a:pt x="36967" y="2963"/>
                      <a:pt x="37035" y="2963"/>
                    </a:cubicBezTo>
                    <a:cubicBezTo>
                      <a:pt x="37128" y="2963"/>
                      <a:pt x="37217" y="2928"/>
                      <a:pt x="37295" y="2869"/>
                    </a:cubicBezTo>
                    <a:cubicBezTo>
                      <a:pt x="37295" y="2869"/>
                      <a:pt x="37328" y="2869"/>
                      <a:pt x="37328" y="2836"/>
                    </a:cubicBezTo>
                    <a:cubicBezTo>
                      <a:pt x="38251" y="2294"/>
                      <a:pt x="39148" y="2034"/>
                      <a:pt x="39998" y="2034"/>
                    </a:cubicBezTo>
                    <a:cubicBezTo>
                      <a:pt x="41452" y="2034"/>
                      <a:pt x="42772" y="2794"/>
                      <a:pt x="43866" y="4204"/>
                    </a:cubicBezTo>
                    <a:cubicBezTo>
                      <a:pt x="44800" y="5405"/>
                      <a:pt x="45634" y="5805"/>
                      <a:pt x="47135" y="6005"/>
                    </a:cubicBezTo>
                    <a:cubicBezTo>
                      <a:pt x="50371" y="6439"/>
                      <a:pt x="51838" y="9574"/>
                      <a:pt x="49837" y="12243"/>
                    </a:cubicBezTo>
                    <a:cubicBezTo>
                      <a:pt x="48426" y="14104"/>
                      <a:pt x="46287" y="14560"/>
                      <a:pt x="44147" y="14560"/>
                    </a:cubicBezTo>
                    <a:cubicBezTo>
                      <a:pt x="43908" y="14560"/>
                      <a:pt x="43670" y="14555"/>
                      <a:pt x="43432" y="14544"/>
                    </a:cubicBezTo>
                    <a:cubicBezTo>
                      <a:pt x="43666" y="13811"/>
                      <a:pt x="43766" y="13110"/>
                      <a:pt x="43666" y="12576"/>
                    </a:cubicBezTo>
                    <a:cubicBezTo>
                      <a:pt x="43648" y="12438"/>
                      <a:pt x="43550" y="12380"/>
                      <a:pt x="43441" y="12380"/>
                    </a:cubicBezTo>
                    <a:cubicBezTo>
                      <a:pt x="43340" y="12380"/>
                      <a:pt x="43230" y="12430"/>
                      <a:pt x="43165" y="12510"/>
                    </a:cubicBezTo>
                    <a:cubicBezTo>
                      <a:pt x="42765" y="13110"/>
                      <a:pt x="42632" y="13877"/>
                      <a:pt x="42365" y="14611"/>
                    </a:cubicBezTo>
                    <a:cubicBezTo>
                      <a:pt x="42231" y="14678"/>
                      <a:pt x="42198" y="14845"/>
                      <a:pt x="42198" y="15011"/>
                    </a:cubicBezTo>
                    <a:cubicBezTo>
                      <a:pt x="42165" y="15045"/>
                      <a:pt x="42131" y="15112"/>
                      <a:pt x="42131" y="15145"/>
                    </a:cubicBezTo>
                    <a:cubicBezTo>
                      <a:pt x="41698" y="15912"/>
                      <a:pt x="41164" y="16279"/>
                      <a:pt x="40530" y="16646"/>
                    </a:cubicBezTo>
                    <a:cubicBezTo>
                      <a:pt x="40564" y="16146"/>
                      <a:pt x="40530" y="15612"/>
                      <a:pt x="40397" y="15078"/>
                    </a:cubicBezTo>
                    <a:cubicBezTo>
                      <a:pt x="40369" y="14952"/>
                      <a:pt x="40282" y="14897"/>
                      <a:pt x="40189" y="14897"/>
                    </a:cubicBezTo>
                    <a:cubicBezTo>
                      <a:pt x="40059" y="14897"/>
                      <a:pt x="39916" y="15004"/>
                      <a:pt x="39896" y="15178"/>
                    </a:cubicBezTo>
                    <a:cubicBezTo>
                      <a:pt x="39663" y="17046"/>
                      <a:pt x="39596" y="19014"/>
                      <a:pt x="38128" y="20382"/>
                    </a:cubicBezTo>
                    <a:cubicBezTo>
                      <a:pt x="37379" y="21086"/>
                      <a:pt x="36549" y="21392"/>
                      <a:pt x="35737" y="21392"/>
                    </a:cubicBezTo>
                    <a:cubicBezTo>
                      <a:pt x="34164" y="21392"/>
                      <a:pt x="32662" y="20242"/>
                      <a:pt x="31957" y="18614"/>
                    </a:cubicBezTo>
                    <a:cubicBezTo>
                      <a:pt x="31490" y="17547"/>
                      <a:pt x="31724" y="16079"/>
                      <a:pt x="31023" y="15145"/>
                    </a:cubicBezTo>
                    <a:cubicBezTo>
                      <a:pt x="30723" y="14778"/>
                      <a:pt x="30490" y="14811"/>
                      <a:pt x="30156" y="14544"/>
                    </a:cubicBezTo>
                    <a:cubicBezTo>
                      <a:pt x="28989" y="13744"/>
                      <a:pt x="28355" y="13277"/>
                      <a:pt x="28422" y="11742"/>
                    </a:cubicBezTo>
                    <a:cubicBezTo>
                      <a:pt x="28422" y="11612"/>
                      <a:pt x="28318" y="11544"/>
                      <a:pt x="28215" y="11544"/>
                    </a:cubicBezTo>
                    <a:cubicBezTo>
                      <a:pt x="28133" y="11544"/>
                      <a:pt x="28051" y="11587"/>
                      <a:pt x="28021" y="11676"/>
                    </a:cubicBezTo>
                    <a:cubicBezTo>
                      <a:pt x="27621" y="13277"/>
                      <a:pt x="28455" y="13977"/>
                      <a:pt x="29289" y="14778"/>
                    </a:cubicBezTo>
                    <a:cubicBezTo>
                      <a:pt x="28522" y="14778"/>
                      <a:pt x="27854" y="14611"/>
                      <a:pt x="27287" y="14278"/>
                    </a:cubicBezTo>
                    <a:cubicBezTo>
                      <a:pt x="27254" y="14211"/>
                      <a:pt x="27187" y="14178"/>
                      <a:pt x="27121" y="14178"/>
                    </a:cubicBezTo>
                    <a:cubicBezTo>
                      <a:pt x="26353" y="13677"/>
                      <a:pt x="25753" y="12943"/>
                      <a:pt x="25286" y="12043"/>
                    </a:cubicBezTo>
                    <a:cubicBezTo>
                      <a:pt x="25260" y="11992"/>
                      <a:pt x="25216" y="11970"/>
                      <a:pt x="25172" y="11970"/>
                    </a:cubicBezTo>
                    <a:cubicBezTo>
                      <a:pt x="25100" y="11970"/>
                      <a:pt x="25032" y="12027"/>
                      <a:pt x="25052" y="12109"/>
                    </a:cubicBezTo>
                    <a:cubicBezTo>
                      <a:pt x="25119" y="12977"/>
                      <a:pt x="25586" y="13744"/>
                      <a:pt x="26220" y="14311"/>
                    </a:cubicBezTo>
                    <a:cubicBezTo>
                      <a:pt x="24349" y="14696"/>
                      <a:pt x="22614" y="15104"/>
                      <a:pt x="20716" y="15104"/>
                    </a:cubicBezTo>
                    <a:cubicBezTo>
                      <a:pt x="20313" y="15104"/>
                      <a:pt x="19902" y="15086"/>
                      <a:pt x="19482" y="15045"/>
                    </a:cubicBezTo>
                    <a:cubicBezTo>
                      <a:pt x="16880" y="14811"/>
                      <a:pt x="14645" y="13811"/>
                      <a:pt x="12243" y="12877"/>
                    </a:cubicBezTo>
                    <a:cubicBezTo>
                      <a:pt x="12214" y="12864"/>
                      <a:pt x="12185" y="12858"/>
                      <a:pt x="12157" y="12858"/>
                    </a:cubicBezTo>
                    <a:cubicBezTo>
                      <a:pt x="11966" y="12858"/>
                      <a:pt x="11835" y="13131"/>
                      <a:pt x="12010" y="13277"/>
                    </a:cubicBezTo>
                    <a:cubicBezTo>
                      <a:pt x="12410" y="13644"/>
                      <a:pt x="12877" y="13944"/>
                      <a:pt x="13377" y="14244"/>
                    </a:cubicBezTo>
                    <a:cubicBezTo>
                      <a:pt x="12805" y="14380"/>
                      <a:pt x="12253" y="14434"/>
                      <a:pt x="11691" y="14434"/>
                    </a:cubicBezTo>
                    <a:cubicBezTo>
                      <a:pt x="11008" y="14434"/>
                      <a:pt x="10310" y="14354"/>
                      <a:pt x="9541" y="14244"/>
                    </a:cubicBezTo>
                    <a:cubicBezTo>
                      <a:pt x="8207" y="14011"/>
                      <a:pt x="7006" y="14011"/>
                      <a:pt x="5672" y="13944"/>
                    </a:cubicBezTo>
                    <a:cubicBezTo>
                      <a:pt x="3204" y="13777"/>
                      <a:pt x="1302" y="11776"/>
                      <a:pt x="2336" y="9241"/>
                    </a:cubicBezTo>
                    <a:cubicBezTo>
                      <a:pt x="2956" y="7739"/>
                      <a:pt x="4275" y="7054"/>
                      <a:pt x="5708" y="7054"/>
                    </a:cubicBezTo>
                    <a:cubicBezTo>
                      <a:pt x="6279" y="7054"/>
                      <a:pt x="6869" y="7163"/>
                      <a:pt x="7440" y="7373"/>
                    </a:cubicBezTo>
                    <a:cubicBezTo>
                      <a:pt x="7440" y="7406"/>
                      <a:pt x="7473" y="7406"/>
                      <a:pt x="7507" y="7406"/>
                    </a:cubicBezTo>
                    <a:cubicBezTo>
                      <a:pt x="7507" y="7606"/>
                      <a:pt x="7540" y="7806"/>
                      <a:pt x="7573" y="8006"/>
                    </a:cubicBezTo>
                    <a:cubicBezTo>
                      <a:pt x="7573" y="8085"/>
                      <a:pt x="7625" y="8119"/>
                      <a:pt x="7687" y="8119"/>
                    </a:cubicBezTo>
                    <a:cubicBezTo>
                      <a:pt x="7757" y="8119"/>
                      <a:pt x="7838" y="8077"/>
                      <a:pt x="7874" y="8006"/>
                    </a:cubicBezTo>
                    <a:cubicBezTo>
                      <a:pt x="8641" y="6038"/>
                      <a:pt x="8841" y="4037"/>
                      <a:pt x="10575" y="2569"/>
                    </a:cubicBezTo>
                    <a:cubicBezTo>
                      <a:pt x="11475" y="1827"/>
                      <a:pt x="12367" y="1511"/>
                      <a:pt x="13259" y="1511"/>
                    </a:cubicBezTo>
                    <a:cubicBezTo>
                      <a:pt x="14252" y="1511"/>
                      <a:pt x="15244" y="1903"/>
                      <a:pt x="16246" y="2536"/>
                    </a:cubicBezTo>
                    <a:cubicBezTo>
                      <a:pt x="15879" y="3103"/>
                      <a:pt x="15612" y="3770"/>
                      <a:pt x="15512" y="4504"/>
                    </a:cubicBezTo>
                    <a:cubicBezTo>
                      <a:pt x="15495" y="4609"/>
                      <a:pt x="15569" y="4659"/>
                      <a:pt x="15652" y="4659"/>
                    </a:cubicBezTo>
                    <a:cubicBezTo>
                      <a:pt x="15729" y="4659"/>
                      <a:pt x="15814" y="4617"/>
                      <a:pt x="15846" y="4537"/>
                    </a:cubicBezTo>
                    <a:cubicBezTo>
                      <a:pt x="16610" y="2521"/>
                      <a:pt x="18325" y="1064"/>
                      <a:pt x="20453" y="1064"/>
                    </a:cubicBezTo>
                    <a:cubicBezTo>
                      <a:pt x="20649" y="1064"/>
                      <a:pt x="20848" y="1076"/>
                      <a:pt x="21050" y="1102"/>
                    </a:cubicBezTo>
                    <a:cubicBezTo>
                      <a:pt x="22569" y="1291"/>
                      <a:pt x="23848" y="2413"/>
                      <a:pt x="25400" y="2413"/>
                    </a:cubicBezTo>
                    <a:cubicBezTo>
                      <a:pt x="25483" y="2413"/>
                      <a:pt x="25568" y="2409"/>
                      <a:pt x="25653" y="2402"/>
                    </a:cubicBezTo>
                    <a:cubicBezTo>
                      <a:pt x="27488" y="2269"/>
                      <a:pt x="29022" y="1035"/>
                      <a:pt x="30923" y="935"/>
                    </a:cubicBezTo>
                    <a:cubicBezTo>
                      <a:pt x="31052" y="929"/>
                      <a:pt x="31179" y="926"/>
                      <a:pt x="31306" y="926"/>
                    </a:cubicBezTo>
                    <a:close/>
                    <a:moveTo>
                      <a:pt x="52155" y="30167"/>
                    </a:moveTo>
                    <a:cubicBezTo>
                      <a:pt x="53048" y="30167"/>
                      <a:pt x="53923" y="30465"/>
                      <a:pt x="54674" y="31190"/>
                    </a:cubicBezTo>
                    <a:cubicBezTo>
                      <a:pt x="57376" y="33758"/>
                      <a:pt x="57075" y="39095"/>
                      <a:pt x="56909" y="42498"/>
                    </a:cubicBezTo>
                    <a:cubicBezTo>
                      <a:pt x="56708" y="46634"/>
                      <a:pt x="55841" y="50737"/>
                      <a:pt x="54574" y="54673"/>
                    </a:cubicBezTo>
                    <a:cubicBezTo>
                      <a:pt x="53873" y="56741"/>
                      <a:pt x="53106" y="58943"/>
                      <a:pt x="51438" y="60477"/>
                    </a:cubicBezTo>
                    <a:cubicBezTo>
                      <a:pt x="50461" y="61391"/>
                      <a:pt x="49134" y="61926"/>
                      <a:pt x="47873" y="61926"/>
                    </a:cubicBezTo>
                    <a:cubicBezTo>
                      <a:pt x="46463" y="61926"/>
                      <a:pt x="45135" y="61259"/>
                      <a:pt x="44466" y="59710"/>
                    </a:cubicBezTo>
                    <a:cubicBezTo>
                      <a:pt x="44466" y="54606"/>
                      <a:pt x="44633" y="49503"/>
                      <a:pt x="44900" y="44399"/>
                    </a:cubicBezTo>
                    <a:cubicBezTo>
                      <a:pt x="45067" y="41564"/>
                      <a:pt x="45267" y="38762"/>
                      <a:pt x="45500" y="35960"/>
                    </a:cubicBezTo>
                    <a:cubicBezTo>
                      <a:pt x="46301" y="34525"/>
                      <a:pt x="47001" y="33024"/>
                      <a:pt x="48236" y="31890"/>
                    </a:cubicBezTo>
                    <a:cubicBezTo>
                      <a:pt x="49298" y="30910"/>
                      <a:pt x="50747" y="30167"/>
                      <a:pt x="52155" y="30167"/>
                    </a:cubicBezTo>
                    <a:close/>
                    <a:moveTo>
                      <a:pt x="52841" y="24217"/>
                    </a:moveTo>
                    <a:cubicBezTo>
                      <a:pt x="52874" y="24217"/>
                      <a:pt x="52906" y="24218"/>
                      <a:pt x="52939" y="24218"/>
                    </a:cubicBezTo>
                    <a:cubicBezTo>
                      <a:pt x="56008" y="24251"/>
                      <a:pt x="58643" y="26053"/>
                      <a:pt x="60077" y="28721"/>
                    </a:cubicBezTo>
                    <a:cubicBezTo>
                      <a:pt x="61545" y="31357"/>
                      <a:pt x="61779" y="34425"/>
                      <a:pt x="61912" y="37394"/>
                    </a:cubicBezTo>
                    <a:cubicBezTo>
                      <a:pt x="62012" y="40230"/>
                      <a:pt x="62046" y="43065"/>
                      <a:pt x="61945" y="45867"/>
                    </a:cubicBezTo>
                    <a:cubicBezTo>
                      <a:pt x="61745" y="51371"/>
                      <a:pt x="60878" y="57175"/>
                      <a:pt x="58176" y="62078"/>
                    </a:cubicBezTo>
                    <a:cubicBezTo>
                      <a:pt x="56342" y="65389"/>
                      <a:pt x="52654" y="68581"/>
                      <a:pt x="48910" y="68581"/>
                    </a:cubicBezTo>
                    <a:cubicBezTo>
                      <a:pt x="47410" y="68581"/>
                      <a:pt x="45902" y="68069"/>
                      <a:pt x="44500" y="66849"/>
                    </a:cubicBezTo>
                    <a:cubicBezTo>
                      <a:pt x="44466" y="65081"/>
                      <a:pt x="44466" y="63346"/>
                      <a:pt x="44466" y="61578"/>
                    </a:cubicBezTo>
                    <a:lnTo>
                      <a:pt x="44466" y="61578"/>
                    </a:lnTo>
                    <a:cubicBezTo>
                      <a:pt x="45233" y="62571"/>
                      <a:pt x="46365" y="62991"/>
                      <a:pt x="47585" y="62991"/>
                    </a:cubicBezTo>
                    <a:cubicBezTo>
                      <a:pt x="49602" y="62991"/>
                      <a:pt x="51859" y="61844"/>
                      <a:pt x="53106" y="60244"/>
                    </a:cubicBezTo>
                    <a:cubicBezTo>
                      <a:pt x="54940" y="57875"/>
                      <a:pt x="55774" y="54673"/>
                      <a:pt x="56508" y="51838"/>
                    </a:cubicBezTo>
                    <a:cubicBezTo>
                      <a:pt x="57275" y="48902"/>
                      <a:pt x="57809" y="45900"/>
                      <a:pt x="57976" y="42865"/>
                    </a:cubicBezTo>
                    <a:cubicBezTo>
                      <a:pt x="58209" y="38929"/>
                      <a:pt x="58543" y="31490"/>
                      <a:pt x="54073" y="29489"/>
                    </a:cubicBezTo>
                    <a:cubicBezTo>
                      <a:pt x="53354" y="29175"/>
                      <a:pt x="52661" y="29034"/>
                      <a:pt x="51997" y="29034"/>
                    </a:cubicBezTo>
                    <a:cubicBezTo>
                      <a:pt x="49276" y="29034"/>
                      <a:pt x="47062" y="31404"/>
                      <a:pt x="45667" y="33925"/>
                    </a:cubicBezTo>
                    <a:cubicBezTo>
                      <a:pt x="45801" y="32524"/>
                      <a:pt x="45901" y="31156"/>
                      <a:pt x="46067" y="29755"/>
                    </a:cubicBezTo>
                    <a:cubicBezTo>
                      <a:pt x="46134" y="28988"/>
                      <a:pt x="46234" y="28188"/>
                      <a:pt x="46334" y="27387"/>
                    </a:cubicBezTo>
                    <a:cubicBezTo>
                      <a:pt x="48114" y="25574"/>
                      <a:pt x="50154" y="24217"/>
                      <a:pt x="52841" y="24217"/>
                    </a:cubicBezTo>
                    <a:close/>
                    <a:moveTo>
                      <a:pt x="14078" y="14611"/>
                    </a:moveTo>
                    <a:cubicBezTo>
                      <a:pt x="16094" y="15619"/>
                      <a:pt x="18578" y="16168"/>
                      <a:pt x="20989" y="16168"/>
                    </a:cubicBezTo>
                    <a:cubicBezTo>
                      <a:pt x="23127" y="16168"/>
                      <a:pt x="25208" y="15736"/>
                      <a:pt x="26854" y="14811"/>
                    </a:cubicBezTo>
                    <a:cubicBezTo>
                      <a:pt x="27611" y="15288"/>
                      <a:pt x="28487" y="15577"/>
                      <a:pt x="29342" y="15577"/>
                    </a:cubicBezTo>
                    <a:cubicBezTo>
                      <a:pt x="29503" y="15577"/>
                      <a:pt x="29664" y="15566"/>
                      <a:pt x="29823" y="15545"/>
                    </a:cubicBezTo>
                    <a:cubicBezTo>
                      <a:pt x="29889" y="15545"/>
                      <a:pt x="29923" y="15512"/>
                      <a:pt x="29989" y="15512"/>
                    </a:cubicBezTo>
                    <a:cubicBezTo>
                      <a:pt x="30223" y="15779"/>
                      <a:pt x="30423" y="16112"/>
                      <a:pt x="30590" y="16513"/>
                    </a:cubicBezTo>
                    <a:cubicBezTo>
                      <a:pt x="30923" y="17513"/>
                      <a:pt x="30923" y="18547"/>
                      <a:pt x="31424" y="19515"/>
                    </a:cubicBezTo>
                    <a:cubicBezTo>
                      <a:pt x="31924" y="20415"/>
                      <a:pt x="32691" y="21216"/>
                      <a:pt x="33592" y="21716"/>
                    </a:cubicBezTo>
                    <a:cubicBezTo>
                      <a:pt x="34344" y="22111"/>
                      <a:pt x="35064" y="22286"/>
                      <a:pt x="35737" y="22286"/>
                    </a:cubicBezTo>
                    <a:cubicBezTo>
                      <a:pt x="38136" y="22286"/>
                      <a:pt x="39928" y="20055"/>
                      <a:pt x="40397" y="17580"/>
                    </a:cubicBezTo>
                    <a:cubicBezTo>
                      <a:pt x="41498" y="17580"/>
                      <a:pt x="42432" y="16646"/>
                      <a:pt x="43032" y="15478"/>
                    </a:cubicBezTo>
                    <a:cubicBezTo>
                      <a:pt x="43522" y="15560"/>
                      <a:pt x="44025" y="15601"/>
                      <a:pt x="44528" y="15601"/>
                    </a:cubicBezTo>
                    <a:cubicBezTo>
                      <a:pt x="45463" y="15601"/>
                      <a:pt x="46401" y="15460"/>
                      <a:pt x="47268" y="15178"/>
                    </a:cubicBezTo>
                    <a:lnTo>
                      <a:pt x="47268" y="15178"/>
                    </a:lnTo>
                    <a:cubicBezTo>
                      <a:pt x="46234" y="19681"/>
                      <a:pt x="45801" y="24418"/>
                      <a:pt x="45300" y="28988"/>
                    </a:cubicBezTo>
                    <a:cubicBezTo>
                      <a:pt x="45033" y="31457"/>
                      <a:pt x="44800" y="33925"/>
                      <a:pt x="44566" y="36393"/>
                    </a:cubicBezTo>
                    <a:cubicBezTo>
                      <a:pt x="44566" y="36427"/>
                      <a:pt x="44566" y="36460"/>
                      <a:pt x="44533" y="36494"/>
                    </a:cubicBezTo>
                    <a:cubicBezTo>
                      <a:pt x="44533" y="36560"/>
                      <a:pt x="44533" y="36627"/>
                      <a:pt x="44533" y="36660"/>
                    </a:cubicBezTo>
                    <a:cubicBezTo>
                      <a:pt x="44333" y="39095"/>
                      <a:pt x="44166" y="41564"/>
                      <a:pt x="44033" y="43999"/>
                    </a:cubicBezTo>
                    <a:cubicBezTo>
                      <a:pt x="43566" y="51638"/>
                      <a:pt x="43432" y="59310"/>
                      <a:pt x="43566" y="66949"/>
                    </a:cubicBezTo>
                    <a:cubicBezTo>
                      <a:pt x="43532" y="67082"/>
                      <a:pt x="43499" y="67216"/>
                      <a:pt x="43599" y="67349"/>
                    </a:cubicBezTo>
                    <a:cubicBezTo>
                      <a:pt x="43632" y="69617"/>
                      <a:pt x="43699" y="71886"/>
                      <a:pt x="43799" y="74120"/>
                    </a:cubicBezTo>
                    <a:cubicBezTo>
                      <a:pt x="43666" y="74221"/>
                      <a:pt x="43599" y="74354"/>
                      <a:pt x="43599" y="74521"/>
                    </a:cubicBezTo>
                    <a:cubicBezTo>
                      <a:pt x="43699" y="79191"/>
                      <a:pt x="38629" y="80158"/>
                      <a:pt x="35026" y="80558"/>
                    </a:cubicBezTo>
                    <a:cubicBezTo>
                      <a:pt x="31757" y="80925"/>
                      <a:pt x="28455" y="81192"/>
                      <a:pt x="25153" y="81226"/>
                    </a:cubicBezTo>
                    <a:cubicBezTo>
                      <a:pt x="24782" y="81231"/>
                      <a:pt x="24406" y="81235"/>
                      <a:pt x="24027" y="81235"/>
                    </a:cubicBezTo>
                    <a:cubicBezTo>
                      <a:pt x="17772" y="81235"/>
                      <a:pt x="10412" y="80333"/>
                      <a:pt x="7173" y="74421"/>
                    </a:cubicBezTo>
                    <a:cubicBezTo>
                      <a:pt x="7173" y="74421"/>
                      <a:pt x="7173" y="74387"/>
                      <a:pt x="7173" y="74387"/>
                    </a:cubicBezTo>
                    <a:cubicBezTo>
                      <a:pt x="8974" y="54506"/>
                      <a:pt x="10108" y="34325"/>
                      <a:pt x="5805" y="14678"/>
                    </a:cubicBezTo>
                    <a:cubicBezTo>
                      <a:pt x="6306" y="14678"/>
                      <a:pt x="6806" y="14711"/>
                      <a:pt x="7340" y="14745"/>
                    </a:cubicBezTo>
                    <a:cubicBezTo>
                      <a:pt x="8711" y="14829"/>
                      <a:pt x="10296" y="15407"/>
                      <a:pt x="11748" y="15407"/>
                    </a:cubicBezTo>
                    <a:cubicBezTo>
                      <a:pt x="12592" y="15407"/>
                      <a:pt x="13391" y="15212"/>
                      <a:pt x="14078" y="14611"/>
                    </a:cubicBezTo>
                    <a:close/>
                    <a:moveTo>
                      <a:pt x="31524" y="1"/>
                    </a:moveTo>
                    <a:cubicBezTo>
                      <a:pt x="30490" y="1"/>
                      <a:pt x="29456" y="134"/>
                      <a:pt x="28455" y="468"/>
                    </a:cubicBezTo>
                    <a:cubicBezTo>
                      <a:pt x="27245" y="856"/>
                      <a:pt x="26270" y="1306"/>
                      <a:pt x="25154" y="1306"/>
                    </a:cubicBezTo>
                    <a:cubicBezTo>
                      <a:pt x="24640" y="1306"/>
                      <a:pt x="24096" y="1210"/>
                      <a:pt x="23485" y="968"/>
                    </a:cubicBezTo>
                    <a:cubicBezTo>
                      <a:pt x="22400" y="538"/>
                      <a:pt x="21404" y="197"/>
                      <a:pt x="20380" y="197"/>
                    </a:cubicBezTo>
                    <a:cubicBezTo>
                      <a:pt x="19734" y="197"/>
                      <a:pt x="19078" y="333"/>
                      <a:pt x="18381" y="668"/>
                    </a:cubicBezTo>
                    <a:cubicBezTo>
                      <a:pt x="17714" y="1001"/>
                      <a:pt x="17147" y="1435"/>
                      <a:pt x="16680" y="1969"/>
                    </a:cubicBezTo>
                    <a:cubicBezTo>
                      <a:pt x="15956" y="1033"/>
                      <a:pt x="14821" y="639"/>
                      <a:pt x="13655" y="639"/>
                    </a:cubicBezTo>
                    <a:cubicBezTo>
                      <a:pt x="12619" y="639"/>
                      <a:pt x="11559" y="950"/>
                      <a:pt x="10742" y="1468"/>
                    </a:cubicBezTo>
                    <a:cubicBezTo>
                      <a:pt x="9074" y="2536"/>
                      <a:pt x="7773" y="4571"/>
                      <a:pt x="7540" y="6572"/>
                    </a:cubicBezTo>
                    <a:cubicBezTo>
                      <a:pt x="7005" y="6370"/>
                      <a:pt x="6460" y="6277"/>
                      <a:pt x="5927" y="6277"/>
                    </a:cubicBezTo>
                    <a:cubicBezTo>
                      <a:pt x="2768" y="6277"/>
                      <a:pt x="0" y="9542"/>
                      <a:pt x="1969" y="12710"/>
                    </a:cubicBezTo>
                    <a:cubicBezTo>
                      <a:pt x="2770" y="14044"/>
                      <a:pt x="3871" y="14444"/>
                      <a:pt x="5072" y="14611"/>
                    </a:cubicBezTo>
                    <a:cubicBezTo>
                      <a:pt x="5038" y="14678"/>
                      <a:pt x="5038" y="14745"/>
                      <a:pt x="5038" y="14878"/>
                    </a:cubicBezTo>
                    <a:cubicBezTo>
                      <a:pt x="9308" y="34425"/>
                      <a:pt x="8174" y="54506"/>
                      <a:pt x="6406" y="74287"/>
                    </a:cubicBezTo>
                    <a:cubicBezTo>
                      <a:pt x="6406" y="74321"/>
                      <a:pt x="6406" y="74321"/>
                      <a:pt x="6406" y="74354"/>
                    </a:cubicBezTo>
                    <a:cubicBezTo>
                      <a:pt x="6406" y="74354"/>
                      <a:pt x="6406" y="74387"/>
                      <a:pt x="6406" y="74387"/>
                    </a:cubicBezTo>
                    <a:cubicBezTo>
                      <a:pt x="6406" y="74487"/>
                      <a:pt x="6406" y="74554"/>
                      <a:pt x="6439" y="74587"/>
                    </a:cubicBezTo>
                    <a:cubicBezTo>
                      <a:pt x="8021" y="81334"/>
                      <a:pt x="17857" y="82257"/>
                      <a:pt x="24187" y="82257"/>
                    </a:cubicBezTo>
                    <a:cubicBezTo>
                      <a:pt x="24930" y="82257"/>
                      <a:pt x="25626" y="82244"/>
                      <a:pt x="26253" y="82226"/>
                    </a:cubicBezTo>
                    <a:cubicBezTo>
                      <a:pt x="30390" y="82126"/>
                      <a:pt x="34926" y="82026"/>
                      <a:pt x="38962" y="80925"/>
                    </a:cubicBezTo>
                    <a:cubicBezTo>
                      <a:pt x="41831" y="80158"/>
                      <a:pt x="44633" y="78057"/>
                      <a:pt x="44600" y="74854"/>
                    </a:cubicBezTo>
                    <a:cubicBezTo>
                      <a:pt x="44700" y="74754"/>
                      <a:pt x="44733" y="74654"/>
                      <a:pt x="44733" y="74487"/>
                    </a:cubicBezTo>
                    <a:cubicBezTo>
                      <a:pt x="44633" y="72386"/>
                      <a:pt x="44600" y="70251"/>
                      <a:pt x="44533" y="68150"/>
                    </a:cubicBezTo>
                    <a:lnTo>
                      <a:pt x="44533" y="68150"/>
                    </a:lnTo>
                    <a:cubicBezTo>
                      <a:pt x="45905" y="69069"/>
                      <a:pt x="47489" y="69497"/>
                      <a:pt x="49087" y="69497"/>
                    </a:cubicBezTo>
                    <a:cubicBezTo>
                      <a:pt x="51141" y="69497"/>
                      <a:pt x="53219" y="68791"/>
                      <a:pt x="54907" y="67516"/>
                    </a:cubicBezTo>
                    <a:cubicBezTo>
                      <a:pt x="58810" y="64580"/>
                      <a:pt x="60745" y="59577"/>
                      <a:pt x="61779" y="55007"/>
                    </a:cubicBezTo>
                    <a:cubicBezTo>
                      <a:pt x="63080" y="49369"/>
                      <a:pt x="63080" y="43532"/>
                      <a:pt x="62879" y="37761"/>
                    </a:cubicBezTo>
                    <a:cubicBezTo>
                      <a:pt x="62713" y="33058"/>
                      <a:pt x="62112" y="27520"/>
                      <a:pt x="57776" y="24685"/>
                    </a:cubicBezTo>
                    <a:cubicBezTo>
                      <a:pt x="56348" y="23751"/>
                      <a:pt x="54631" y="23287"/>
                      <a:pt x="52922" y="23287"/>
                    </a:cubicBezTo>
                    <a:cubicBezTo>
                      <a:pt x="50479" y="23287"/>
                      <a:pt x="48051" y="24235"/>
                      <a:pt x="46501" y="26119"/>
                    </a:cubicBezTo>
                    <a:cubicBezTo>
                      <a:pt x="46968" y="22383"/>
                      <a:pt x="47569" y="18681"/>
                      <a:pt x="47835" y="14945"/>
                    </a:cubicBezTo>
                    <a:cubicBezTo>
                      <a:pt x="48803" y="14544"/>
                      <a:pt x="49670" y="13944"/>
                      <a:pt x="50337" y="13077"/>
                    </a:cubicBezTo>
                    <a:cubicBezTo>
                      <a:pt x="51805" y="11275"/>
                      <a:pt x="52138" y="8740"/>
                      <a:pt x="50704" y="6839"/>
                    </a:cubicBezTo>
                    <a:cubicBezTo>
                      <a:pt x="49970" y="5838"/>
                      <a:pt x="49036" y="5405"/>
                      <a:pt x="47835" y="5171"/>
                    </a:cubicBezTo>
                    <a:cubicBezTo>
                      <a:pt x="47335" y="5104"/>
                      <a:pt x="46868" y="5071"/>
                      <a:pt x="46368" y="4938"/>
                    </a:cubicBezTo>
                    <a:cubicBezTo>
                      <a:pt x="45300" y="4704"/>
                      <a:pt x="45000" y="4104"/>
                      <a:pt x="44333" y="3303"/>
                    </a:cubicBezTo>
                    <a:cubicBezTo>
                      <a:pt x="43966" y="2869"/>
                      <a:pt x="43666" y="2436"/>
                      <a:pt x="43165" y="2102"/>
                    </a:cubicBezTo>
                    <a:cubicBezTo>
                      <a:pt x="42315" y="1452"/>
                      <a:pt x="41256" y="1118"/>
                      <a:pt x="40201" y="1118"/>
                    </a:cubicBezTo>
                    <a:cubicBezTo>
                      <a:pt x="39146" y="1118"/>
                      <a:pt x="38095" y="1452"/>
                      <a:pt x="37261" y="2136"/>
                    </a:cubicBezTo>
                    <a:cubicBezTo>
                      <a:pt x="35627" y="835"/>
                      <a:pt x="33659" y="67"/>
                      <a:pt x="3152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87" name="Google Shape;15787;p43"/>
              <p:cNvSpPr/>
              <p:nvPr/>
            </p:nvSpPr>
            <p:spPr>
              <a:xfrm>
                <a:off x="6175947" y="1917467"/>
                <a:ext cx="82801" cy="205015"/>
              </a:xfrm>
              <a:custGeom>
                <a:rect b="b" l="l" r="r" t="t"/>
                <a:pathLst>
                  <a:path extrusionOk="0" h="6445" w="2603">
                    <a:moveTo>
                      <a:pt x="805" y="0"/>
                    </a:moveTo>
                    <a:cubicBezTo>
                      <a:pt x="391" y="0"/>
                      <a:pt x="13" y="253"/>
                      <a:pt x="34" y="767"/>
                    </a:cubicBezTo>
                    <a:cubicBezTo>
                      <a:pt x="34" y="914"/>
                      <a:pt x="145" y="990"/>
                      <a:pt x="256" y="990"/>
                    </a:cubicBezTo>
                    <a:cubicBezTo>
                      <a:pt x="347" y="990"/>
                      <a:pt x="438" y="939"/>
                      <a:pt x="468" y="834"/>
                    </a:cubicBezTo>
                    <a:cubicBezTo>
                      <a:pt x="556" y="562"/>
                      <a:pt x="661" y="455"/>
                      <a:pt x="770" y="455"/>
                    </a:cubicBezTo>
                    <a:cubicBezTo>
                      <a:pt x="1156" y="455"/>
                      <a:pt x="1602" y="1790"/>
                      <a:pt x="1602" y="1868"/>
                    </a:cubicBezTo>
                    <a:cubicBezTo>
                      <a:pt x="1702" y="2302"/>
                      <a:pt x="1769" y="2769"/>
                      <a:pt x="1802" y="3236"/>
                    </a:cubicBezTo>
                    <a:cubicBezTo>
                      <a:pt x="1802" y="3503"/>
                      <a:pt x="1969" y="5204"/>
                      <a:pt x="1735" y="5371"/>
                    </a:cubicBezTo>
                    <a:cubicBezTo>
                      <a:pt x="1665" y="5434"/>
                      <a:pt x="1596" y="5460"/>
                      <a:pt x="1530" y="5460"/>
                    </a:cubicBezTo>
                    <a:cubicBezTo>
                      <a:pt x="1282" y="5460"/>
                      <a:pt x="1073" y="5095"/>
                      <a:pt x="968" y="4937"/>
                    </a:cubicBezTo>
                    <a:cubicBezTo>
                      <a:pt x="835" y="4670"/>
                      <a:pt x="801" y="4270"/>
                      <a:pt x="735" y="3970"/>
                    </a:cubicBezTo>
                    <a:cubicBezTo>
                      <a:pt x="535" y="3136"/>
                      <a:pt x="368" y="2335"/>
                      <a:pt x="268" y="1468"/>
                    </a:cubicBezTo>
                    <a:cubicBezTo>
                      <a:pt x="268" y="1384"/>
                      <a:pt x="209" y="1343"/>
                      <a:pt x="151" y="1343"/>
                    </a:cubicBezTo>
                    <a:cubicBezTo>
                      <a:pt x="93" y="1343"/>
                      <a:pt x="34" y="1384"/>
                      <a:pt x="34" y="1468"/>
                    </a:cubicBezTo>
                    <a:cubicBezTo>
                      <a:pt x="1" y="2435"/>
                      <a:pt x="34" y="3369"/>
                      <a:pt x="268" y="4303"/>
                    </a:cubicBezTo>
                    <a:cubicBezTo>
                      <a:pt x="368" y="4837"/>
                      <a:pt x="501" y="5738"/>
                      <a:pt x="968" y="6138"/>
                    </a:cubicBezTo>
                    <a:cubicBezTo>
                      <a:pt x="1194" y="6356"/>
                      <a:pt x="1387" y="6445"/>
                      <a:pt x="1550" y="6445"/>
                    </a:cubicBezTo>
                    <a:cubicBezTo>
                      <a:pt x="2089" y="6445"/>
                      <a:pt x="2310" y="5482"/>
                      <a:pt x="2336" y="4970"/>
                    </a:cubicBezTo>
                    <a:cubicBezTo>
                      <a:pt x="2403" y="3703"/>
                      <a:pt x="2603" y="1168"/>
                      <a:pt x="1469" y="234"/>
                    </a:cubicBezTo>
                    <a:cubicBezTo>
                      <a:pt x="1278" y="79"/>
                      <a:pt x="1036" y="0"/>
                      <a:pt x="80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88" name="Google Shape;15788;p43"/>
              <p:cNvSpPr/>
              <p:nvPr/>
            </p:nvSpPr>
            <p:spPr>
              <a:xfrm>
                <a:off x="6187621" y="2160430"/>
                <a:ext cx="1095886" cy="1604274"/>
              </a:xfrm>
              <a:custGeom>
                <a:rect b="b" l="l" r="r" t="t"/>
                <a:pathLst>
                  <a:path extrusionOk="0" h="50433" w="34451">
                    <a:moveTo>
                      <a:pt x="601" y="401"/>
                    </a:moveTo>
                    <a:lnTo>
                      <a:pt x="601" y="401"/>
                    </a:lnTo>
                    <a:cubicBezTo>
                      <a:pt x="1535" y="535"/>
                      <a:pt x="2469" y="668"/>
                      <a:pt x="3403" y="801"/>
                    </a:cubicBezTo>
                    <a:cubicBezTo>
                      <a:pt x="3737" y="4838"/>
                      <a:pt x="4170" y="8907"/>
                      <a:pt x="4404" y="12944"/>
                    </a:cubicBezTo>
                    <a:cubicBezTo>
                      <a:pt x="4637" y="17080"/>
                      <a:pt x="4504" y="21216"/>
                      <a:pt x="4504" y="25319"/>
                    </a:cubicBezTo>
                    <a:cubicBezTo>
                      <a:pt x="4504" y="25436"/>
                      <a:pt x="4596" y="25494"/>
                      <a:pt x="4687" y="25494"/>
                    </a:cubicBezTo>
                    <a:cubicBezTo>
                      <a:pt x="4779" y="25494"/>
                      <a:pt x="4871" y="25436"/>
                      <a:pt x="4871" y="25319"/>
                    </a:cubicBezTo>
                    <a:cubicBezTo>
                      <a:pt x="5371" y="17280"/>
                      <a:pt x="5038" y="8807"/>
                      <a:pt x="3737" y="835"/>
                    </a:cubicBezTo>
                    <a:lnTo>
                      <a:pt x="3737" y="835"/>
                    </a:lnTo>
                    <a:cubicBezTo>
                      <a:pt x="9223" y="1584"/>
                      <a:pt x="14919" y="2091"/>
                      <a:pt x="20566" y="2091"/>
                    </a:cubicBezTo>
                    <a:cubicBezTo>
                      <a:pt x="24980" y="2091"/>
                      <a:pt x="29363" y="1781"/>
                      <a:pt x="33591" y="1035"/>
                    </a:cubicBezTo>
                    <a:lnTo>
                      <a:pt x="33591" y="1035"/>
                    </a:lnTo>
                    <a:cubicBezTo>
                      <a:pt x="32891" y="4471"/>
                      <a:pt x="32891" y="8140"/>
                      <a:pt x="32691" y="11643"/>
                    </a:cubicBezTo>
                    <a:cubicBezTo>
                      <a:pt x="32457" y="15412"/>
                      <a:pt x="32291" y="19181"/>
                      <a:pt x="32157" y="22951"/>
                    </a:cubicBezTo>
                    <a:cubicBezTo>
                      <a:pt x="31890" y="30556"/>
                      <a:pt x="31790" y="38128"/>
                      <a:pt x="31857" y="45734"/>
                    </a:cubicBezTo>
                    <a:cubicBezTo>
                      <a:pt x="27974" y="48797"/>
                      <a:pt x="23072" y="49351"/>
                      <a:pt x="18252" y="49351"/>
                    </a:cubicBezTo>
                    <a:cubicBezTo>
                      <a:pt x="17771" y="49351"/>
                      <a:pt x="17291" y="49345"/>
                      <a:pt x="16813" y="49336"/>
                    </a:cubicBezTo>
                    <a:cubicBezTo>
                      <a:pt x="11976" y="49270"/>
                      <a:pt x="5805" y="49003"/>
                      <a:pt x="1802" y="46001"/>
                    </a:cubicBezTo>
                    <a:cubicBezTo>
                      <a:pt x="2369" y="38328"/>
                      <a:pt x="2002" y="30523"/>
                      <a:pt x="1802" y="22851"/>
                    </a:cubicBezTo>
                    <a:cubicBezTo>
                      <a:pt x="1602" y="15445"/>
                      <a:pt x="1735" y="7740"/>
                      <a:pt x="601" y="401"/>
                    </a:cubicBezTo>
                    <a:close/>
                    <a:moveTo>
                      <a:pt x="368" y="1"/>
                    </a:moveTo>
                    <a:cubicBezTo>
                      <a:pt x="334" y="1"/>
                      <a:pt x="334" y="1"/>
                      <a:pt x="301" y="34"/>
                    </a:cubicBezTo>
                    <a:cubicBezTo>
                      <a:pt x="201" y="34"/>
                      <a:pt x="101" y="134"/>
                      <a:pt x="101" y="234"/>
                    </a:cubicBezTo>
                    <a:cubicBezTo>
                      <a:pt x="1" y="4137"/>
                      <a:pt x="401" y="8040"/>
                      <a:pt x="568" y="11943"/>
                    </a:cubicBezTo>
                    <a:cubicBezTo>
                      <a:pt x="735" y="15712"/>
                      <a:pt x="868" y="19482"/>
                      <a:pt x="935" y="23251"/>
                    </a:cubicBezTo>
                    <a:cubicBezTo>
                      <a:pt x="1102" y="30890"/>
                      <a:pt x="768" y="38595"/>
                      <a:pt x="1068" y="46234"/>
                    </a:cubicBezTo>
                    <a:cubicBezTo>
                      <a:pt x="1068" y="46501"/>
                      <a:pt x="1268" y="46601"/>
                      <a:pt x="1435" y="46601"/>
                    </a:cubicBezTo>
                    <a:cubicBezTo>
                      <a:pt x="2503" y="48336"/>
                      <a:pt x="5071" y="48836"/>
                      <a:pt x="6906" y="49236"/>
                    </a:cubicBezTo>
                    <a:cubicBezTo>
                      <a:pt x="10141" y="49970"/>
                      <a:pt x="13477" y="50370"/>
                      <a:pt x="16813" y="50404"/>
                    </a:cubicBezTo>
                    <a:cubicBezTo>
                      <a:pt x="17492" y="50418"/>
                      <a:pt x="18241" y="50432"/>
                      <a:pt x="19033" y="50432"/>
                    </a:cubicBezTo>
                    <a:cubicBezTo>
                      <a:pt x="23647" y="50432"/>
                      <a:pt x="29753" y="49959"/>
                      <a:pt x="32457" y="46401"/>
                    </a:cubicBezTo>
                    <a:cubicBezTo>
                      <a:pt x="32657" y="46367"/>
                      <a:pt x="32824" y="46201"/>
                      <a:pt x="32791" y="45967"/>
                    </a:cubicBezTo>
                    <a:cubicBezTo>
                      <a:pt x="32758" y="38428"/>
                      <a:pt x="32858" y="30856"/>
                      <a:pt x="33124" y="23318"/>
                    </a:cubicBezTo>
                    <a:cubicBezTo>
                      <a:pt x="33258" y="19682"/>
                      <a:pt x="33391" y="16046"/>
                      <a:pt x="33591" y="12410"/>
                    </a:cubicBezTo>
                    <a:cubicBezTo>
                      <a:pt x="33825" y="8607"/>
                      <a:pt x="34359" y="4704"/>
                      <a:pt x="34125" y="902"/>
                    </a:cubicBezTo>
                    <a:cubicBezTo>
                      <a:pt x="34450" y="674"/>
                      <a:pt x="34332" y="66"/>
                      <a:pt x="33924" y="66"/>
                    </a:cubicBezTo>
                    <a:cubicBezTo>
                      <a:pt x="33914" y="66"/>
                      <a:pt x="33903" y="67"/>
                      <a:pt x="33892" y="68"/>
                    </a:cubicBezTo>
                    <a:cubicBezTo>
                      <a:pt x="29243" y="649"/>
                      <a:pt x="24664" y="977"/>
                      <a:pt x="20020" y="977"/>
                    </a:cubicBezTo>
                    <a:cubicBezTo>
                      <a:pt x="19065" y="977"/>
                      <a:pt x="18108" y="963"/>
                      <a:pt x="17146" y="935"/>
                    </a:cubicBezTo>
                    <a:cubicBezTo>
                      <a:pt x="11542" y="801"/>
                      <a:pt x="5972" y="201"/>
                      <a:pt x="36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89" name="Google Shape;15789;p43"/>
              <p:cNvSpPr/>
              <p:nvPr/>
            </p:nvSpPr>
            <p:spPr>
              <a:xfrm>
                <a:off x="6245992" y="3775411"/>
                <a:ext cx="208006" cy="97784"/>
              </a:xfrm>
              <a:custGeom>
                <a:rect b="b" l="l" r="r" t="t"/>
                <a:pathLst>
                  <a:path extrusionOk="0" h="3074" w="6539">
                    <a:moveTo>
                      <a:pt x="167" y="1"/>
                    </a:moveTo>
                    <a:cubicBezTo>
                      <a:pt x="34" y="1"/>
                      <a:pt x="0" y="167"/>
                      <a:pt x="101" y="201"/>
                    </a:cubicBezTo>
                    <a:cubicBezTo>
                      <a:pt x="1602" y="1201"/>
                      <a:pt x="3603" y="1302"/>
                      <a:pt x="5171" y="2169"/>
                    </a:cubicBezTo>
                    <a:cubicBezTo>
                      <a:pt x="5705" y="2469"/>
                      <a:pt x="5671" y="2436"/>
                      <a:pt x="5071" y="2469"/>
                    </a:cubicBezTo>
                    <a:cubicBezTo>
                      <a:pt x="5008" y="2473"/>
                      <a:pt x="4944" y="2476"/>
                      <a:pt x="4878" y="2476"/>
                    </a:cubicBezTo>
                    <a:cubicBezTo>
                      <a:pt x="4454" y="2476"/>
                      <a:pt x="3974" y="2389"/>
                      <a:pt x="3570" y="2302"/>
                    </a:cubicBezTo>
                    <a:cubicBezTo>
                      <a:pt x="2536" y="2102"/>
                      <a:pt x="1635" y="1702"/>
                      <a:pt x="668" y="1235"/>
                    </a:cubicBezTo>
                    <a:cubicBezTo>
                      <a:pt x="635" y="1221"/>
                      <a:pt x="604" y="1215"/>
                      <a:pt x="574" y="1215"/>
                    </a:cubicBezTo>
                    <a:cubicBezTo>
                      <a:pt x="387" y="1215"/>
                      <a:pt x="266" y="1458"/>
                      <a:pt x="467" y="1602"/>
                    </a:cubicBezTo>
                    <a:cubicBezTo>
                      <a:pt x="1568" y="2402"/>
                      <a:pt x="2936" y="2836"/>
                      <a:pt x="4270" y="2969"/>
                    </a:cubicBezTo>
                    <a:cubicBezTo>
                      <a:pt x="4520" y="2999"/>
                      <a:pt x="4959" y="3074"/>
                      <a:pt x="5382" y="3074"/>
                    </a:cubicBezTo>
                    <a:cubicBezTo>
                      <a:pt x="5919" y="3074"/>
                      <a:pt x="6431" y="2954"/>
                      <a:pt x="6505" y="2469"/>
                    </a:cubicBezTo>
                    <a:cubicBezTo>
                      <a:pt x="6538" y="2402"/>
                      <a:pt x="6538" y="2269"/>
                      <a:pt x="6438" y="2236"/>
                    </a:cubicBezTo>
                    <a:cubicBezTo>
                      <a:pt x="5705" y="1602"/>
                      <a:pt x="4537" y="1302"/>
                      <a:pt x="3636" y="968"/>
                    </a:cubicBezTo>
                    <a:cubicBezTo>
                      <a:pt x="2569" y="568"/>
                      <a:pt x="1335" y="1"/>
                      <a:pt x="16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90" name="Google Shape;15790;p43"/>
              <p:cNvSpPr/>
              <p:nvPr/>
            </p:nvSpPr>
            <p:spPr>
              <a:xfrm>
                <a:off x="6174897" y="3707307"/>
                <a:ext cx="57322" cy="48797"/>
              </a:xfrm>
              <a:custGeom>
                <a:rect b="b" l="l" r="r" t="t"/>
                <a:pathLst>
                  <a:path extrusionOk="0" h="1534" w="1802">
                    <a:moveTo>
                      <a:pt x="461" y="0"/>
                    </a:moveTo>
                    <a:cubicBezTo>
                      <a:pt x="452" y="0"/>
                      <a:pt x="443" y="2"/>
                      <a:pt x="434" y="7"/>
                    </a:cubicBezTo>
                    <a:cubicBezTo>
                      <a:pt x="67" y="40"/>
                      <a:pt x="1" y="474"/>
                      <a:pt x="67" y="774"/>
                    </a:cubicBezTo>
                    <a:cubicBezTo>
                      <a:pt x="101" y="1108"/>
                      <a:pt x="334" y="1408"/>
                      <a:pt x="668" y="1508"/>
                    </a:cubicBezTo>
                    <a:cubicBezTo>
                      <a:pt x="733" y="1526"/>
                      <a:pt x="799" y="1534"/>
                      <a:pt x="864" y="1534"/>
                    </a:cubicBezTo>
                    <a:cubicBezTo>
                      <a:pt x="1170" y="1534"/>
                      <a:pt x="1470" y="1355"/>
                      <a:pt x="1635" y="1108"/>
                    </a:cubicBezTo>
                    <a:cubicBezTo>
                      <a:pt x="1735" y="941"/>
                      <a:pt x="1802" y="774"/>
                      <a:pt x="1768" y="574"/>
                    </a:cubicBezTo>
                    <a:cubicBezTo>
                      <a:pt x="1768" y="374"/>
                      <a:pt x="1635" y="240"/>
                      <a:pt x="1468" y="107"/>
                    </a:cubicBezTo>
                    <a:cubicBezTo>
                      <a:pt x="1446" y="85"/>
                      <a:pt x="1416" y="73"/>
                      <a:pt x="1388" y="73"/>
                    </a:cubicBezTo>
                    <a:cubicBezTo>
                      <a:pt x="1331" y="73"/>
                      <a:pt x="1279" y="118"/>
                      <a:pt x="1301" y="207"/>
                    </a:cubicBezTo>
                    <a:cubicBezTo>
                      <a:pt x="1335" y="307"/>
                      <a:pt x="1435" y="440"/>
                      <a:pt x="1435" y="574"/>
                    </a:cubicBezTo>
                    <a:cubicBezTo>
                      <a:pt x="1435" y="674"/>
                      <a:pt x="1368" y="774"/>
                      <a:pt x="1301" y="841"/>
                    </a:cubicBezTo>
                    <a:cubicBezTo>
                      <a:pt x="1197" y="972"/>
                      <a:pt x="1050" y="1062"/>
                      <a:pt x="895" y="1062"/>
                    </a:cubicBezTo>
                    <a:cubicBezTo>
                      <a:pt x="853" y="1062"/>
                      <a:pt x="811" y="1055"/>
                      <a:pt x="768" y="1041"/>
                    </a:cubicBezTo>
                    <a:cubicBezTo>
                      <a:pt x="634" y="974"/>
                      <a:pt x="534" y="807"/>
                      <a:pt x="501" y="641"/>
                    </a:cubicBezTo>
                    <a:cubicBezTo>
                      <a:pt x="468" y="474"/>
                      <a:pt x="568" y="307"/>
                      <a:pt x="568" y="140"/>
                    </a:cubicBezTo>
                    <a:cubicBezTo>
                      <a:pt x="568" y="83"/>
                      <a:pt x="518" y="0"/>
                      <a:pt x="46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91" name="Google Shape;15791;p43"/>
              <p:cNvSpPr/>
              <p:nvPr/>
            </p:nvSpPr>
            <p:spPr>
              <a:xfrm>
                <a:off x="6331941" y="3026832"/>
                <a:ext cx="11706" cy="19372"/>
              </a:xfrm>
              <a:custGeom>
                <a:rect b="b" l="l" r="r" t="t"/>
                <a:pathLst>
                  <a:path extrusionOk="0" h="609" w="368">
                    <a:moveTo>
                      <a:pt x="184" y="0"/>
                    </a:moveTo>
                    <a:cubicBezTo>
                      <a:pt x="109" y="0"/>
                      <a:pt x="34" y="50"/>
                      <a:pt x="34" y="150"/>
                    </a:cubicBezTo>
                    <a:cubicBezTo>
                      <a:pt x="0" y="284"/>
                      <a:pt x="0" y="384"/>
                      <a:pt x="34" y="484"/>
                    </a:cubicBezTo>
                    <a:cubicBezTo>
                      <a:pt x="50" y="567"/>
                      <a:pt x="117" y="609"/>
                      <a:pt x="184" y="609"/>
                    </a:cubicBezTo>
                    <a:cubicBezTo>
                      <a:pt x="251" y="609"/>
                      <a:pt x="317" y="567"/>
                      <a:pt x="334" y="484"/>
                    </a:cubicBezTo>
                    <a:cubicBezTo>
                      <a:pt x="367" y="384"/>
                      <a:pt x="367" y="284"/>
                      <a:pt x="334" y="150"/>
                    </a:cubicBezTo>
                    <a:cubicBezTo>
                      <a:pt x="334" y="50"/>
                      <a:pt x="259" y="0"/>
                      <a:pt x="18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92" name="Google Shape;15792;p43"/>
              <p:cNvSpPr/>
              <p:nvPr/>
            </p:nvSpPr>
            <p:spPr>
              <a:xfrm>
                <a:off x="6614188" y="2530537"/>
                <a:ext cx="47779" cy="43325"/>
              </a:xfrm>
              <a:custGeom>
                <a:rect b="b" l="l" r="r" t="t"/>
                <a:pathLst>
                  <a:path extrusionOk="0" h="1362" w="1502">
                    <a:moveTo>
                      <a:pt x="974" y="0"/>
                    </a:moveTo>
                    <a:cubicBezTo>
                      <a:pt x="950" y="0"/>
                      <a:pt x="926" y="3"/>
                      <a:pt x="901" y="8"/>
                    </a:cubicBezTo>
                    <a:cubicBezTo>
                      <a:pt x="801" y="8"/>
                      <a:pt x="768" y="141"/>
                      <a:pt x="834" y="241"/>
                    </a:cubicBezTo>
                    <a:cubicBezTo>
                      <a:pt x="901" y="375"/>
                      <a:pt x="1034" y="408"/>
                      <a:pt x="1068" y="575"/>
                    </a:cubicBezTo>
                    <a:cubicBezTo>
                      <a:pt x="1101" y="741"/>
                      <a:pt x="1001" y="875"/>
                      <a:pt x="834" y="942"/>
                    </a:cubicBezTo>
                    <a:cubicBezTo>
                      <a:pt x="797" y="952"/>
                      <a:pt x="763" y="956"/>
                      <a:pt x="731" y="956"/>
                    </a:cubicBezTo>
                    <a:cubicBezTo>
                      <a:pt x="444" y="956"/>
                      <a:pt x="351" y="581"/>
                      <a:pt x="501" y="341"/>
                    </a:cubicBezTo>
                    <a:cubicBezTo>
                      <a:pt x="577" y="214"/>
                      <a:pt x="479" y="107"/>
                      <a:pt x="369" y="107"/>
                    </a:cubicBezTo>
                    <a:cubicBezTo>
                      <a:pt x="335" y="107"/>
                      <a:pt x="299" y="117"/>
                      <a:pt x="267" y="141"/>
                    </a:cubicBezTo>
                    <a:cubicBezTo>
                      <a:pt x="34" y="375"/>
                      <a:pt x="0" y="708"/>
                      <a:pt x="134" y="1008"/>
                    </a:cubicBezTo>
                    <a:cubicBezTo>
                      <a:pt x="268" y="1250"/>
                      <a:pt x="510" y="1362"/>
                      <a:pt x="773" y="1362"/>
                    </a:cubicBezTo>
                    <a:cubicBezTo>
                      <a:pt x="837" y="1362"/>
                      <a:pt x="902" y="1355"/>
                      <a:pt x="968" y="1342"/>
                    </a:cubicBezTo>
                    <a:cubicBezTo>
                      <a:pt x="1268" y="1242"/>
                      <a:pt x="1501" y="975"/>
                      <a:pt x="1468" y="641"/>
                    </a:cubicBezTo>
                    <a:cubicBezTo>
                      <a:pt x="1468" y="364"/>
                      <a:pt x="1268" y="0"/>
                      <a:pt x="97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93" name="Google Shape;15793;p43"/>
              <p:cNvSpPr/>
              <p:nvPr/>
            </p:nvSpPr>
            <p:spPr>
              <a:xfrm>
                <a:off x="6847607" y="2350843"/>
                <a:ext cx="60534" cy="54141"/>
              </a:xfrm>
              <a:custGeom>
                <a:rect b="b" l="l" r="r" t="t"/>
                <a:pathLst>
                  <a:path extrusionOk="0" h="1702" w="1903">
                    <a:moveTo>
                      <a:pt x="1210" y="1"/>
                    </a:moveTo>
                    <a:cubicBezTo>
                      <a:pt x="1022" y="1"/>
                      <a:pt x="990" y="270"/>
                      <a:pt x="1135" y="386"/>
                    </a:cubicBezTo>
                    <a:cubicBezTo>
                      <a:pt x="1435" y="620"/>
                      <a:pt x="1469" y="1120"/>
                      <a:pt x="1002" y="1187"/>
                    </a:cubicBezTo>
                    <a:cubicBezTo>
                      <a:pt x="977" y="1191"/>
                      <a:pt x="953" y="1192"/>
                      <a:pt x="930" y="1192"/>
                    </a:cubicBezTo>
                    <a:cubicBezTo>
                      <a:pt x="557" y="1192"/>
                      <a:pt x="480" y="704"/>
                      <a:pt x="668" y="453"/>
                    </a:cubicBezTo>
                    <a:cubicBezTo>
                      <a:pt x="771" y="298"/>
                      <a:pt x="635" y="143"/>
                      <a:pt x="490" y="143"/>
                    </a:cubicBezTo>
                    <a:cubicBezTo>
                      <a:pt x="448" y="143"/>
                      <a:pt x="405" y="156"/>
                      <a:pt x="368" y="186"/>
                    </a:cubicBezTo>
                    <a:cubicBezTo>
                      <a:pt x="68" y="453"/>
                      <a:pt x="1" y="887"/>
                      <a:pt x="168" y="1220"/>
                    </a:cubicBezTo>
                    <a:cubicBezTo>
                      <a:pt x="339" y="1534"/>
                      <a:pt x="657" y="1701"/>
                      <a:pt x="975" y="1701"/>
                    </a:cubicBezTo>
                    <a:cubicBezTo>
                      <a:pt x="1028" y="1701"/>
                      <a:pt x="1082" y="1697"/>
                      <a:pt x="1135" y="1687"/>
                    </a:cubicBezTo>
                    <a:cubicBezTo>
                      <a:pt x="1535" y="1620"/>
                      <a:pt x="1836" y="1320"/>
                      <a:pt x="1869" y="920"/>
                    </a:cubicBezTo>
                    <a:cubicBezTo>
                      <a:pt x="1902" y="520"/>
                      <a:pt x="1669" y="119"/>
                      <a:pt x="1302" y="19"/>
                    </a:cubicBezTo>
                    <a:cubicBezTo>
                      <a:pt x="1268" y="6"/>
                      <a:pt x="1237" y="1"/>
                      <a:pt x="121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94" name="Google Shape;15794;p43"/>
              <p:cNvSpPr/>
              <p:nvPr/>
            </p:nvSpPr>
            <p:spPr>
              <a:xfrm>
                <a:off x="7060890" y="2481422"/>
                <a:ext cx="50960" cy="45934"/>
              </a:xfrm>
              <a:custGeom>
                <a:rect b="b" l="l" r="r" t="t"/>
                <a:pathLst>
                  <a:path extrusionOk="0" h="1444" w="1602">
                    <a:moveTo>
                      <a:pt x="701" y="451"/>
                    </a:moveTo>
                    <a:cubicBezTo>
                      <a:pt x="801" y="518"/>
                      <a:pt x="901" y="551"/>
                      <a:pt x="968" y="651"/>
                    </a:cubicBezTo>
                    <a:cubicBezTo>
                      <a:pt x="1001" y="751"/>
                      <a:pt x="968" y="884"/>
                      <a:pt x="835" y="918"/>
                    </a:cubicBezTo>
                    <a:cubicBezTo>
                      <a:pt x="813" y="923"/>
                      <a:pt x="792" y="926"/>
                      <a:pt x="773" y="926"/>
                    </a:cubicBezTo>
                    <a:cubicBezTo>
                      <a:pt x="559" y="926"/>
                      <a:pt x="518" y="607"/>
                      <a:pt x="701" y="484"/>
                    </a:cubicBezTo>
                    <a:cubicBezTo>
                      <a:pt x="701" y="484"/>
                      <a:pt x="701" y="451"/>
                      <a:pt x="701" y="451"/>
                    </a:cubicBezTo>
                    <a:close/>
                    <a:moveTo>
                      <a:pt x="866" y="1"/>
                    </a:moveTo>
                    <a:cubicBezTo>
                      <a:pt x="786" y="1"/>
                      <a:pt x="707" y="26"/>
                      <a:pt x="635" y="84"/>
                    </a:cubicBezTo>
                    <a:cubicBezTo>
                      <a:pt x="618" y="67"/>
                      <a:pt x="601" y="59"/>
                      <a:pt x="584" y="59"/>
                    </a:cubicBezTo>
                    <a:cubicBezTo>
                      <a:pt x="568" y="59"/>
                      <a:pt x="551" y="67"/>
                      <a:pt x="534" y="84"/>
                    </a:cubicBezTo>
                    <a:cubicBezTo>
                      <a:pt x="201" y="217"/>
                      <a:pt x="1" y="584"/>
                      <a:pt x="101" y="951"/>
                    </a:cubicBezTo>
                    <a:cubicBezTo>
                      <a:pt x="184" y="1254"/>
                      <a:pt x="471" y="1444"/>
                      <a:pt x="776" y="1444"/>
                    </a:cubicBezTo>
                    <a:cubicBezTo>
                      <a:pt x="840" y="1444"/>
                      <a:pt x="904" y="1436"/>
                      <a:pt x="968" y="1418"/>
                    </a:cubicBezTo>
                    <a:cubicBezTo>
                      <a:pt x="1335" y="1351"/>
                      <a:pt x="1602" y="951"/>
                      <a:pt x="1502" y="584"/>
                    </a:cubicBezTo>
                    <a:cubicBezTo>
                      <a:pt x="1450" y="323"/>
                      <a:pt x="1152" y="1"/>
                      <a:pt x="8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95" name="Google Shape;15795;p43"/>
              <p:cNvSpPr/>
              <p:nvPr/>
            </p:nvSpPr>
            <p:spPr>
              <a:xfrm>
                <a:off x="6919783" y="2897939"/>
                <a:ext cx="67946" cy="58658"/>
              </a:xfrm>
              <a:custGeom>
                <a:rect b="b" l="l" r="r" t="t"/>
                <a:pathLst>
                  <a:path extrusionOk="0" h="1844" w="2136">
                    <a:moveTo>
                      <a:pt x="783" y="0"/>
                    </a:moveTo>
                    <a:cubicBezTo>
                      <a:pt x="741" y="0"/>
                      <a:pt x="699" y="11"/>
                      <a:pt x="667" y="33"/>
                    </a:cubicBezTo>
                    <a:cubicBezTo>
                      <a:pt x="1" y="636"/>
                      <a:pt x="512" y="1843"/>
                      <a:pt x="1369" y="1843"/>
                    </a:cubicBezTo>
                    <a:cubicBezTo>
                      <a:pt x="1412" y="1843"/>
                      <a:pt x="1456" y="1840"/>
                      <a:pt x="1501" y="1834"/>
                    </a:cubicBezTo>
                    <a:cubicBezTo>
                      <a:pt x="1868" y="1767"/>
                      <a:pt x="2135" y="1434"/>
                      <a:pt x="2102" y="1067"/>
                    </a:cubicBezTo>
                    <a:cubicBezTo>
                      <a:pt x="2102" y="764"/>
                      <a:pt x="1897" y="416"/>
                      <a:pt x="1620" y="416"/>
                    </a:cubicBezTo>
                    <a:cubicBezTo>
                      <a:pt x="1561" y="416"/>
                      <a:pt x="1499" y="431"/>
                      <a:pt x="1435" y="466"/>
                    </a:cubicBezTo>
                    <a:cubicBezTo>
                      <a:pt x="1335" y="533"/>
                      <a:pt x="1301" y="666"/>
                      <a:pt x="1368" y="766"/>
                    </a:cubicBezTo>
                    <a:cubicBezTo>
                      <a:pt x="1401" y="866"/>
                      <a:pt x="1535" y="933"/>
                      <a:pt x="1535" y="1067"/>
                    </a:cubicBezTo>
                    <a:cubicBezTo>
                      <a:pt x="1535" y="1233"/>
                      <a:pt x="1401" y="1267"/>
                      <a:pt x="1268" y="1267"/>
                    </a:cubicBezTo>
                    <a:cubicBezTo>
                      <a:pt x="767" y="1133"/>
                      <a:pt x="968" y="533"/>
                      <a:pt x="968" y="166"/>
                    </a:cubicBezTo>
                    <a:cubicBezTo>
                      <a:pt x="968" y="52"/>
                      <a:pt x="874" y="0"/>
                      <a:pt x="78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96" name="Google Shape;15796;p43"/>
              <p:cNvSpPr/>
              <p:nvPr/>
            </p:nvSpPr>
            <p:spPr>
              <a:xfrm>
                <a:off x="6641767" y="2774581"/>
                <a:ext cx="54141" cy="49337"/>
              </a:xfrm>
              <a:custGeom>
                <a:rect b="b" l="l" r="r" t="t"/>
                <a:pathLst>
                  <a:path extrusionOk="0" h="1551" w="1702">
                    <a:moveTo>
                      <a:pt x="768" y="408"/>
                    </a:moveTo>
                    <a:cubicBezTo>
                      <a:pt x="935" y="408"/>
                      <a:pt x="1135" y="575"/>
                      <a:pt x="1101" y="742"/>
                    </a:cubicBezTo>
                    <a:cubicBezTo>
                      <a:pt x="1101" y="875"/>
                      <a:pt x="935" y="975"/>
                      <a:pt x="801" y="975"/>
                    </a:cubicBezTo>
                    <a:cubicBezTo>
                      <a:pt x="668" y="942"/>
                      <a:pt x="634" y="842"/>
                      <a:pt x="634" y="708"/>
                    </a:cubicBezTo>
                    <a:cubicBezTo>
                      <a:pt x="634" y="608"/>
                      <a:pt x="668" y="575"/>
                      <a:pt x="701" y="508"/>
                    </a:cubicBezTo>
                    <a:cubicBezTo>
                      <a:pt x="701" y="475"/>
                      <a:pt x="701" y="475"/>
                      <a:pt x="701" y="441"/>
                    </a:cubicBezTo>
                    <a:cubicBezTo>
                      <a:pt x="735" y="441"/>
                      <a:pt x="768" y="408"/>
                      <a:pt x="768" y="408"/>
                    </a:cubicBezTo>
                    <a:close/>
                    <a:moveTo>
                      <a:pt x="901" y="0"/>
                    </a:moveTo>
                    <a:cubicBezTo>
                      <a:pt x="824" y="0"/>
                      <a:pt x="746" y="13"/>
                      <a:pt x="668" y="41"/>
                    </a:cubicBezTo>
                    <a:cubicBezTo>
                      <a:pt x="638" y="31"/>
                      <a:pt x="612" y="27"/>
                      <a:pt x="588" y="27"/>
                    </a:cubicBezTo>
                    <a:cubicBezTo>
                      <a:pt x="529" y="27"/>
                      <a:pt x="481" y="51"/>
                      <a:pt x="434" y="74"/>
                    </a:cubicBezTo>
                    <a:cubicBezTo>
                      <a:pt x="401" y="108"/>
                      <a:pt x="368" y="141"/>
                      <a:pt x="334" y="141"/>
                    </a:cubicBezTo>
                    <a:cubicBezTo>
                      <a:pt x="301" y="175"/>
                      <a:pt x="201" y="208"/>
                      <a:pt x="201" y="241"/>
                    </a:cubicBezTo>
                    <a:cubicBezTo>
                      <a:pt x="67" y="408"/>
                      <a:pt x="1" y="608"/>
                      <a:pt x="34" y="808"/>
                    </a:cubicBezTo>
                    <a:cubicBezTo>
                      <a:pt x="65" y="1235"/>
                      <a:pt x="374" y="1551"/>
                      <a:pt x="783" y="1551"/>
                    </a:cubicBezTo>
                    <a:cubicBezTo>
                      <a:pt x="822" y="1551"/>
                      <a:pt x="861" y="1548"/>
                      <a:pt x="901" y="1542"/>
                    </a:cubicBezTo>
                    <a:cubicBezTo>
                      <a:pt x="1335" y="1509"/>
                      <a:pt x="1702" y="1142"/>
                      <a:pt x="1669" y="708"/>
                    </a:cubicBezTo>
                    <a:cubicBezTo>
                      <a:pt x="1613" y="320"/>
                      <a:pt x="1280" y="0"/>
                      <a:pt x="90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97" name="Google Shape;15797;p43"/>
              <p:cNvSpPr/>
              <p:nvPr/>
            </p:nvSpPr>
            <p:spPr>
              <a:xfrm>
                <a:off x="6483673" y="2767297"/>
                <a:ext cx="49910" cy="39603"/>
              </a:xfrm>
              <a:custGeom>
                <a:rect b="b" l="l" r="r" t="t"/>
                <a:pathLst>
                  <a:path extrusionOk="0" h="1245" w="1569">
                    <a:moveTo>
                      <a:pt x="1196" y="1"/>
                    </a:moveTo>
                    <a:cubicBezTo>
                      <a:pt x="975" y="1"/>
                      <a:pt x="1035" y="279"/>
                      <a:pt x="1035" y="437"/>
                    </a:cubicBezTo>
                    <a:cubicBezTo>
                      <a:pt x="1068" y="537"/>
                      <a:pt x="1001" y="737"/>
                      <a:pt x="868" y="737"/>
                    </a:cubicBezTo>
                    <a:cubicBezTo>
                      <a:pt x="857" y="739"/>
                      <a:pt x="846" y="740"/>
                      <a:pt x="835" y="740"/>
                    </a:cubicBezTo>
                    <a:cubicBezTo>
                      <a:pt x="680" y="740"/>
                      <a:pt x="536" y="526"/>
                      <a:pt x="568" y="370"/>
                    </a:cubicBezTo>
                    <a:cubicBezTo>
                      <a:pt x="589" y="239"/>
                      <a:pt x="469" y="123"/>
                      <a:pt x="355" y="123"/>
                    </a:cubicBezTo>
                    <a:cubicBezTo>
                      <a:pt x="294" y="123"/>
                      <a:pt x="235" y="156"/>
                      <a:pt x="201" y="237"/>
                    </a:cubicBezTo>
                    <a:cubicBezTo>
                      <a:pt x="0" y="670"/>
                      <a:pt x="301" y="1204"/>
                      <a:pt x="801" y="1237"/>
                    </a:cubicBezTo>
                    <a:cubicBezTo>
                      <a:pt x="833" y="1242"/>
                      <a:pt x="865" y="1245"/>
                      <a:pt x="896" y="1245"/>
                    </a:cubicBezTo>
                    <a:cubicBezTo>
                      <a:pt x="1282" y="1245"/>
                      <a:pt x="1568" y="872"/>
                      <a:pt x="1568" y="470"/>
                    </a:cubicBezTo>
                    <a:cubicBezTo>
                      <a:pt x="1568" y="270"/>
                      <a:pt x="1468" y="3"/>
                      <a:pt x="1235" y="3"/>
                    </a:cubicBezTo>
                    <a:cubicBezTo>
                      <a:pt x="1221" y="2"/>
                      <a:pt x="1208" y="1"/>
                      <a:pt x="119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98" name="Google Shape;15798;p43"/>
              <p:cNvSpPr/>
              <p:nvPr/>
            </p:nvSpPr>
            <p:spPr>
              <a:xfrm>
                <a:off x="6425302" y="2442487"/>
                <a:ext cx="52041" cy="51278"/>
              </a:xfrm>
              <a:custGeom>
                <a:rect b="b" l="l" r="r" t="t"/>
                <a:pathLst>
                  <a:path extrusionOk="0" h="1612" w="1636">
                    <a:moveTo>
                      <a:pt x="549" y="1"/>
                    </a:moveTo>
                    <a:cubicBezTo>
                      <a:pt x="515" y="1"/>
                      <a:pt x="476" y="13"/>
                      <a:pt x="434" y="40"/>
                    </a:cubicBezTo>
                    <a:cubicBezTo>
                      <a:pt x="101" y="274"/>
                      <a:pt x="1" y="741"/>
                      <a:pt x="134" y="1108"/>
                    </a:cubicBezTo>
                    <a:cubicBezTo>
                      <a:pt x="289" y="1417"/>
                      <a:pt x="616" y="1612"/>
                      <a:pt x="928" y="1612"/>
                    </a:cubicBezTo>
                    <a:cubicBezTo>
                      <a:pt x="953" y="1612"/>
                      <a:pt x="977" y="1611"/>
                      <a:pt x="1002" y="1608"/>
                    </a:cubicBezTo>
                    <a:cubicBezTo>
                      <a:pt x="1368" y="1541"/>
                      <a:pt x="1635" y="1241"/>
                      <a:pt x="1635" y="874"/>
                    </a:cubicBezTo>
                    <a:cubicBezTo>
                      <a:pt x="1635" y="707"/>
                      <a:pt x="1569" y="541"/>
                      <a:pt x="1469" y="407"/>
                    </a:cubicBezTo>
                    <a:cubicBezTo>
                      <a:pt x="1402" y="374"/>
                      <a:pt x="1335" y="341"/>
                      <a:pt x="1268" y="307"/>
                    </a:cubicBezTo>
                    <a:cubicBezTo>
                      <a:pt x="1235" y="307"/>
                      <a:pt x="1202" y="274"/>
                      <a:pt x="1135" y="274"/>
                    </a:cubicBezTo>
                    <a:cubicBezTo>
                      <a:pt x="1135" y="274"/>
                      <a:pt x="968" y="307"/>
                      <a:pt x="1068" y="307"/>
                    </a:cubicBezTo>
                    <a:cubicBezTo>
                      <a:pt x="935" y="307"/>
                      <a:pt x="835" y="474"/>
                      <a:pt x="935" y="574"/>
                    </a:cubicBezTo>
                    <a:cubicBezTo>
                      <a:pt x="968" y="607"/>
                      <a:pt x="968" y="607"/>
                      <a:pt x="968" y="641"/>
                    </a:cubicBezTo>
                    <a:cubicBezTo>
                      <a:pt x="1002" y="641"/>
                      <a:pt x="1002" y="674"/>
                      <a:pt x="1035" y="707"/>
                    </a:cubicBezTo>
                    <a:cubicBezTo>
                      <a:pt x="1068" y="741"/>
                      <a:pt x="1068" y="774"/>
                      <a:pt x="1068" y="841"/>
                    </a:cubicBezTo>
                    <a:cubicBezTo>
                      <a:pt x="1068" y="941"/>
                      <a:pt x="1035" y="1008"/>
                      <a:pt x="935" y="1008"/>
                    </a:cubicBezTo>
                    <a:cubicBezTo>
                      <a:pt x="910" y="1012"/>
                      <a:pt x="886" y="1013"/>
                      <a:pt x="865" y="1013"/>
                    </a:cubicBezTo>
                    <a:cubicBezTo>
                      <a:pt x="513" y="1013"/>
                      <a:pt x="607" y="527"/>
                      <a:pt x="701" y="307"/>
                    </a:cubicBezTo>
                    <a:cubicBezTo>
                      <a:pt x="754" y="175"/>
                      <a:pt x="681" y="1"/>
                      <a:pt x="54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799" name="Google Shape;15799;p43"/>
              <p:cNvSpPr/>
              <p:nvPr/>
            </p:nvSpPr>
            <p:spPr>
              <a:xfrm>
                <a:off x="6533551" y="2347312"/>
                <a:ext cx="78539" cy="50832"/>
              </a:xfrm>
              <a:custGeom>
                <a:rect b="b" l="l" r="r" t="t"/>
                <a:pathLst>
                  <a:path extrusionOk="0" h="1598" w="2469">
                    <a:moveTo>
                      <a:pt x="636" y="1"/>
                    </a:moveTo>
                    <a:cubicBezTo>
                      <a:pt x="592" y="1"/>
                      <a:pt x="545" y="19"/>
                      <a:pt x="501" y="64"/>
                    </a:cubicBezTo>
                    <a:cubicBezTo>
                      <a:pt x="0" y="664"/>
                      <a:pt x="601" y="1598"/>
                      <a:pt x="1335" y="1598"/>
                    </a:cubicBezTo>
                    <a:cubicBezTo>
                      <a:pt x="1701" y="1598"/>
                      <a:pt x="2035" y="1398"/>
                      <a:pt x="2235" y="1064"/>
                    </a:cubicBezTo>
                    <a:cubicBezTo>
                      <a:pt x="2402" y="764"/>
                      <a:pt x="2469" y="297"/>
                      <a:pt x="2135" y="64"/>
                    </a:cubicBezTo>
                    <a:cubicBezTo>
                      <a:pt x="2113" y="48"/>
                      <a:pt x="2087" y="42"/>
                      <a:pt x="2060" y="42"/>
                    </a:cubicBezTo>
                    <a:cubicBezTo>
                      <a:pt x="1967" y="42"/>
                      <a:pt x="1861" y="119"/>
                      <a:pt x="1835" y="197"/>
                    </a:cubicBezTo>
                    <a:cubicBezTo>
                      <a:pt x="1735" y="497"/>
                      <a:pt x="1768" y="931"/>
                      <a:pt x="1368" y="998"/>
                    </a:cubicBezTo>
                    <a:cubicBezTo>
                      <a:pt x="1354" y="999"/>
                      <a:pt x="1341" y="999"/>
                      <a:pt x="1328" y="999"/>
                    </a:cubicBezTo>
                    <a:cubicBezTo>
                      <a:pt x="956" y="999"/>
                      <a:pt x="802" y="554"/>
                      <a:pt x="834" y="264"/>
                    </a:cubicBezTo>
                    <a:cubicBezTo>
                      <a:pt x="859" y="141"/>
                      <a:pt x="757" y="1"/>
                      <a:pt x="63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00" name="Google Shape;15800;p43"/>
              <p:cNvSpPr/>
              <p:nvPr/>
            </p:nvSpPr>
            <p:spPr>
              <a:xfrm>
                <a:off x="6433796" y="2315375"/>
                <a:ext cx="12756" cy="13806"/>
              </a:xfrm>
              <a:custGeom>
                <a:rect b="b" l="l" r="r" t="t"/>
                <a:pathLst>
                  <a:path extrusionOk="0" h="434" w="401">
                    <a:moveTo>
                      <a:pt x="1" y="0"/>
                    </a:moveTo>
                    <a:lnTo>
                      <a:pt x="1" y="434"/>
                    </a:lnTo>
                    <a:cubicBezTo>
                      <a:pt x="401" y="434"/>
                      <a:pt x="401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01" name="Google Shape;15801;p43"/>
              <p:cNvSpPr/>
              <p:nvPr/>
            </p:nvSpPr>
            <p:spPr>
              <a:xfrm>
                <a:off x="6818978" y="3215051"/>
                <a:ext cx="40335" cy="38077"/>
              </a:xfrm>
              <a:custGeom>
                <a:rect b="b" l="l" r="r" t="t"/>
                <a:pathLst>
                  <a:path extrusionOk="0" h="1197" w="1268">
                    <a:moveTo>
                      <a:pt x="779" y="1"/>
                    </a:moveTo>
                    <a:cubicBezTo>
                      <a:pt x="764" y="1"/>
                      <a:pt x="749" y="2"/>
                      <a:pt x="734" y="4"/>
                    </a:cubicBezTo>
                    <a:cubicBezTo>
                      <a:pt x="667" y="37"/>
                      <a:pt x="567" y="137"/>
                      <a:pt x="567" y="237"/>
                    </a:cubicBezTo>
                    <a:cubicBezTo>
                      <a:pt x="601" y="304"/>
                      <a:pt x="734" y="504"/>
                      <a:pt x="634" y="604"/>
                    </a:cubicBezTo>
                    <a:cubicBezTo>
                      <a:pt x="634" y="604"/>
                      <a:pt x="601" y="604"/>
                      <a:pt x="534" y="571"/>
                    </a:cubicBezTo>
                    <a:cubicBezTo>
                      <a:pt x="501" y="538"/>
                      <a:pt x="467" y="504"/>
                      <a:pt x="401" y="438"/>
                    </a:cubicBezTo>
                    <a:cubicBezTo>
                      <a:pt x="401" y="346"/>
                      <a:pt x="320" y="295"/>
                      <a:pt x="236" y="295"/>
                    </a:cubicBezTo>
                    <a:cubicBezTo>
                      <a:pt x="168" y="295"/>
                      <a:pt x="97" y="329"/>
                      <a:pt x="67" y="404"/>
                    </a:cubicBezTo>
                    <a:cubicBezTo>
                      <a:pt x="34" y="538"/>
                      <a:pt x="0" y="638"/>
                      <a:pt x="34" y="771"/>
                    </a:cubicBezTo>
                    <a:cubicBezTo>
                      <a:pt x="67" y="905"/>
                      <a:pt x="167" y="1005"/>
                      <a:pt x="267" y="1071"/>
                    </a:cubicBezTo>
                    <a:cubicBezTo>
                      <a:pt x="384" y="1155"/>
                      <a:pt x="517" y="1197"/>
                      <a:pt x="647" y="1197"/>
                    </a:cubicBezTo>
                    <a:cubicBezTo>
                      <a:pt x="776" y="1197"/>
                      <a:pt x="901" y="1155"/>
                      <a:pt x="1001" y="1071"/>
                    </a:cubicBezTo>
                    <a:cubicBezTo>
                      <a:pt x="1201" y="905"/>
                      <a:pt x="1268" y="671"/>
                      <a:pt x="1235" y="404"/>
                    </a:cubicBezTo>
                    <a:cubicBezTo>
                      <a:pt x="1172" y="217"/>
                      <a:pt x="993" y="1"/>
                      <a:pt x="77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02" name="Google Shape;15802;p43"/>
              <p:cNvSpPr/>
              <p:nvPr/>
            </p:nvSpPr>
            <p:spPr>
              <a:xfrm>
                <a:off x="6938487" y="2735550"/>
                <a:ext cx="55604" cy="48924"/>
              </a:xfrm>
              <a:custGeom>
                <a:rect b="b" l="l" r="r" t="t"/>
                <a:pathLst>
                  <a:path extrusionOk="0" h="1538" w="1748">
                    <a:moveTo>
                      <a:pt x="1280" y="1"/>
                    </a:moveTo>
                    <a:cubicBezTo>
                      <a:pt x="1180" y="1"/>
                      <a:pt x="1047" y="101"/>
                      <a:pt x="1047" y="201"/>
                    </a:cubicBezTo>
                    <a:cubicBezTo>
                      <a:pt x="1080" y="367"/>
                      <a:pt x="1147" y="468"/>
                      <a:pt x="1180" y="601"/>
                    </a:cubicBezTo>
                    <a:cubicBezTo>
                      <a:pt x="1180" y="701"/>
                      <a:pt x="1147" y="834"/>
                      <a:pt x="1047" y="901"/>
                    </a:cubicBezTo>
                    <a:cubicBezTo>
                      <a:pt x="991" y="957"/>
                      <a:pt x="931" y="981"/>
                      <a:pt x="872" y="981"/>
                    </a:cubicBezTo>
                    <a:cubicBezTo>
                      <a:pt x="685" y="981"/>
                      <a:pt x="505" y="745"/>
                      <a:pt x="480" y="568"/>
                    </a:cubicBezTo>
                    <a:cubicBezTo>
                      <a:pt x="463" y="468"/>
                      <a:pt x="371" y="417"/>
                      <a:pt x="280" y="417"/>
                    </a:cubicBezTo>
                    <a:cubicBezTo>
                      <a:pt x="188" y="417"/>
                      <a:pt x="96" y="468"/>
                      <a:pt x="79" y="568"/>
                    </a:cubicBezTo>
                    <a:cubicBezTo>
                      <a:pt x="0" y="1094"/>
                      <a:pt x="461" y="1537"/>
                      <a:pt x="938" y="1537"/>
                    </a:cubicBezTo>
                    <a:cubicBezTo>
                      <a:pt x="1065" y="1537"/>
                      <a:pt x="1194" y="1505"/>
                      <a:pt x="1314" y="1435"/>
                    </a:cubicBezTo>
                    <a:cubicBezTo>
                      <a:pt x="1580" y="1268"/>
                      <a:pt x="1747" y="968"/>
                      <a:pt x="1747" y="701"/>
                    </a:cubicBezTo>
                    <a:cubicBezTo>
                      <a:pt x="1747" y="401"/>
                      <a:pt x="1614" y="34"/>
                      <a:pt x="128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03" name="Google Shape;15803;p43"/>
              <p:cNvSpPr/>
              <p:nvPr/>
            </p:nvSpPr>
            <p:spPr>
              <a:xfrm>
                <a:off x="6534600" y="1986781"/>
                <a:ext cx="71127" cy="49655"/>
              </a:xfrm>
              <a:custGeom>
                <a:rect b="b" l="l" r="r" t="t"/>
                <a:pathLst>
                  <a:path extrusionOk="0" h="1561" w="2236">
                    <a:moveTo>
                      <a:pt x="546" y="0"/>
                    </a:moveTo>
                    <a:cubicBezTo>
                      <a:pt x="485" y="0"/>
                      <a:pt x="420" y="27"/>
                      <a:pt x="368" y="89"/>
                    </a:cubicBezTo>
                    <a:cubicBezTo>
                      <a:pt x="1" y="656"/>
                      <a:pt x="401" y="1490"/>
                      <a:pt x="1068" y="1557"/>
                    </a:cubicBezTo>
                    <a:cubicBezTo>
                      <a:pt x="1095" y="1560"/>
                      <a:pt x="1121" y="1561"/>
                      <a:pt x="1148" y="1561"/>
                    </a:cubicBezTo>
                    <a:cubicBezTo>
                      <a:pt x="1483" y="1561"/>
                      <a:pt x="1783" y="1368"/>
                      <a:pt x="1969" y="1090"/>
                    </a:cubicBezTo>
                    <a:cubicBezTo>
                      <a:pt x="2135" y="823"/>
                      <a:pt x="2236" y="356"/>
                      <a:pt x="1935" y="156"/>
                    </a:cubicBezTo>
                    <a:cubicBezTo>
                      <a:pt x="1897" y="128"/>
                      <a:pt x="1860" y="115"/>
                      <a:pt x="1823" y="115"/>
                    </a:cubicBezTo>
                    <a:cubicBezTo>
                      <a:pt x="1732" y="115"/>
                      <a:pt x="1650" y="194"/>
                      <a:pt x="1602" y="290"/>
                    </a:cubicBezTo>
                    <a:cubicBezTo>
                      <a:pt x="1535" y="456"/>
                      <a:pt x="1602" y="623"/>
                      <a:pt x="1535" y="757"/>
                    </a:cubicBezTo>
                    <a:cubicBezTo>
                      <a:pt x="1445" y="906"/>
                      <a:pt x="1329" y="1029"/>
                      <a:pt x="1162" y="1029"/>
                    </a:cubicBezTo>
                    <a:cubicBezTo>
                      <a:pt x="1142" y="1029"/>
                      <a:pt x="1122" y="1027"/>
                      <a:pt x="1101" y="1023"/>
                    </a:cubicBezTo>
                    <a:cubicBezTo>
                      <a:pt x="768" y="1023"/>
                      <a:pt x="601" y="590"/>
                      <a:pt x="701" y="290"/>
                    </a:cubicBezTo>
                    <a:cubicBezTo>
                      <a:pt x="793" y="129"/>
                      <a:pt x="680" y="0"/>
                      <a:pt x="54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04" name="Google Shape;15804;p43"/>
              <p:cNvSpPr/>
              <p:nvPr/>
            </p:nvSpPr>
            <p:spPr>
              <a:xfrm>
                <a:off x="6933556" y="1879836"/>
                <a:ext cx="52550" cy="99502"/>
              </a:xfrm>
              <a:custGeom>
                <a:rect b="b" l="l" r="r" t="t"/>
                <a:pathLst>
                  <a:path extrusionOk="0" h="3128" w="1652">
                    <a:moveTo>
                      <a:pt x="417" y="1"/>
                    </a:moveTo>
                    <a:cubicBezTo>
                      <a:pt x="339" y="1"/>
                      <a:pt x="264" y="45"/>
                      <a:pt x="234" y="149"/>
                    </a:cubicBezTo>
                    <a:cubicBezTo>
                      <a:pt x="1" y="916"/>
                      <a:pt x="68" y="2251"/>
                      <a:pt x="568" y="2918"/>
                    </a:cubicBezTo>
                    <a:cubicBezTo>
                      <a:pt x="687" y="3061"/>
                      <a:pt x="871" y="3127"/>
                      <a:pt x="1047" y="3127"/>
                    </a:cubicBezTo>
                    <a:cubicBezTo>
                      <a:pt x="1362" y="3127"/>
                      <a:pt x="1652" y="2915"/>
                      <a:pt x="1502" y="2551"/>
                    </a:cubicBezTo>
                    <a:cubicBezTo>
                      <a:pt x="1502" y="2517"/>
                      <a:pt x="1469" y="2517"/>
                      <a:pt x="1469" y="2517"/>
                    </a:cubicBezTo>
                    <a:cubicBezTo>
                      <a:pt x="1402" y="2317"/>
                      <a:pt x="1335" y="2150"/>
                      <a:pt x="1268" y="1950"/>
                    </a:cubicBezTo>
                    <a:cubicBezTo>
                      <a:pt x="1256" y="1925"/>
                      <a:pt x="1228" y="1914"/>
                      <a:pt x="1201" y="1914"/>
                    </a:cubicBezTo>
                    <a:cubicBezTo>
                      <a:pt x="1158" y="1914"/>
                      <a:pt x="1114" y="1942"/>
                      <a:pt x="1135" y="1984"/>
                    </a:cubicBezTo>
                    <a:cubicBezTo>
                      <a:pt x="1202" y="2184"/>
                      <a:pt x="1268" y="2384"/>
                      <a:pt x="1335" y="2551"/>
                    </a:cubicBezTo>
                    <a:cubicBezTo>
                      <a:pt x="1311" y="2639"/>
                      <a:pt x="1275" y="2673"/>
                      <a:pt x="1235" y="2673"/>
                    </a:cubicBezTo>
                    <a:cubicBezTo>
                      <a:pt x="1108" y="2673"/>
                      <a:pt x="935" y="2335"/>
                      <a:pt x="935" y="2284"/>
                    </a:cubicBezTo>
                    <a:cubicBezTo>
                      <a:pt x="835" y="2084"/>
                      <a:pt x="801" y="1817"/>
                      <a:pt x="768" y="1617"/>
                    </a:cubicBezTo>
                    <a:cubicBezTo>
                      <a:pt x="668" y="1150"/>
                      <a:pt x="701" y="649"/>
                      <a:pt x="635" y="182"/>
                    </a:cubicBezTo>
                    <a:cubicBezTo>
                      <a:pt x="616" y="71"/>
                      <a:pt x="515" y="1"/>
                      <a:pt x="4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05" name="Google Shape;15805;p43"/>
              <p:cNvSpPr/>
              <p:nvPr/>
            </p:nvSpPr>
            <p:spPr>
              <a:xfrm>
                <a:off x="6393493" y="1568832"/>
                <a:ext cx="76058" cy="61966"/>
              </a:xfrm>
              <a:custGeom>
                <a:rect b="b" l="l" r="r" t="t"/>
                <a:pathLst>
                  <a:path extrusionOk="0" h="1948" w="2391">
                    <a:moveTo>
                      <a:pt x="1092" y="1"/>
                    </a:moveTo>
                    <a:cubicBezTo>
                      <a:pt x="1029" y="1"/>
                      <a:pt x="966" y="6"/>
                      <a:pt x="901" y="19"/>
                    </a:cubicBezTo>
                    <a:cubicBezTo>
                      <a:pt x="734" y="52"/>
                      <a:pt x="767" y="286"/>
                      <a:pt x="934" y="286"/>
                    </a:cubicBezTo>
                    <a:cubicBezTo>
                      <a:pt x="948" y="285"/>
                      <a:pt x="963" y="284"/>
                      <a:pt x="977" y="284"/>
                    </a:cubicBezTo>
                    <a:cubicBezTo>
                      <a:pt x="1492" y="284"/>
                      <a:pt x="1924" y="865"/>
                      <a:pt x="1535" y="1320"/>
                    </a:cubicBezTo>
                    <a:cubicBezTo>
                      <a:pt x="1397" y="1457"/>
                      <a:pt x="1228" y="1547"/>
                      <a:pt x="1050" y="1547"/>
                    </a:cubicBezTo>
                    <a:cubicBezTo>
                      <a:pt x="968" y="1547"/>
                      <a:pt x="884" y="1529"/>
                      <a:pt x="801" y="1487"/>
                    </a:cubicBezTo>
                    <a:cubicBezTo>
                      <a:pt x="534" y="1320"/>
                      <a:pt x="467" y="1086"/>
                      <a:pt x="434" y="820"/>
                    </a:cubicBezTo>
                    <a:cubicBezTo>
                      <a:pt x="400" y="753"/>
                      <a:pt x="334" y="719"/>
                      <a:pt x="271" y="719"/>
                    </a:cubicBezTo>
                    <a:cubicBezTo>
                      <a:pt x="209" y="719"/>
                      <a:pt x="150" y="753"/>
                      <a:pt x="134" y="820"/>
                    </a:cubicBezTo>
                    <a:cubicBezTo>
                      <a:pt x="0" y="1253"/>
                      <a:pt x="300" y="1687"/>
                      <a:pt x="667" y="1854"/>
                    </a:cubicBezTo>
                    <a:cubicBezTo>
                      <a:pt x="796" y="1918"/>
                      <a:pt x="931" y="1948"/>
                      <a:pt x="1065" y="1948"/>
                    </a:cubicBezTo>
                    <a:cubicBezTo>
                      <a:pt x="1350" y="1948"/>
                      <a:pt x="1631" y="1813"/>
                      <a:pt x="1835" y="1587"/>
                    </a:cubicBezTo>
                    <a:cubicBezTo>
                      <a:pt x="2390" y="908"/>
                      <a:pt x="1861" y="1"/>
                      <a:pt x="109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06" name="Google Shape;15806;p43"/>
              <p:cNvSpPr/>
              <p:nvPr/>
            </p:nvSpPr>
            <p:spPr>
              <a:xfrm>
                <a:off x="6022815" y="1674918"/>
                <a:ext cx="31937" cy="44661"/>
              </a:xfrm>
              <a:custGeom>
                <a:rect b="b" l="l" r="r" t="t"/>
                <a:pathLst>
                  <a:path extrusionOk="0" h="1404" w="1004">
                    <a:moveTo>
                      <a:pt x="694" y="1"/>
                    </a:moveTo>
                    <a:cubicBezTo>
                      <a:pt x="623" y="1"/>
                      <a:pt x="554" y="35"/>
                      <a:pt x="512" y="120"/>
                    </a:cubicBezTo>
                    <a:cubicBezTo>
                      <a:pt x="345" y="453"/>
                      <a:pt x="145" y="787"/>
                      <a:pt x="45" y="1154"/>
                    </a:cubicBezTo>
                    <a:cubicBezTo>
                      <a:pt x="1" y="1308"/>
                      <a:pt x="116" y="1403"/>
                      <a:pt x="238" y="1403"/>
                    </a:cubicBezTo>
                    <a:cubicBezTo>
                      <a:pt x="301" y="1403"/>
                      <a:pt x="366" y="1378"/>
                      <a:pt x="412" y="1321"/>
                    </a:cubicBezTo>
                    <a:cubicBezTo>
                      <a:pt x="612" y="1020"/>
                      <a:pt x="779" y="653"/>
                      <a:pt x="912" y="320"/>
                    </a:cubicBezTo>
                    <a:cubicBezTo>
                      <a:pt x="1003" y="160"/>
                      <a:pt x="845" y="1"/>
                      <a:pt x="69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5807" name="Google Shape;15807;p43"/>
          <p:cNvGrpSpPr/>
          <p:nvPr/>
        </p:nvGrpSpPr>
        <p:grpSpPr>
          <a:xfrm rot="311384">
            <a:off x="8374042" y="322119"/>
            <a:ext cx="395302" cy="1538462"/>
            <a:chOff x="6819935" y="1112720"/>
            <a:chExt cx="896158" cy="3487790"/>
          </a:xfrm>
        </p:grpSpPr>
        <p:grpSp>
          <p:nvGrpSpPr>
            <p:cNvPr id="15808" name="Google Shape;15808;p43"/>
            <p:cNvGrpSpPr/>
            <p:nvPr/>
          </p:nvGrpSpPr>
          <p:grpSpPr>
            <a:xfrm>
              <a:off x="6819935" y="1112720"/>
              <a:ext cx="896158" cy="3487790"/>
              <a:chOff x="6743735" y="1036520"/>
              <a:chExt cx="896158" cy="3487790"/>
            </a:xfrm>
          </p:grpSpPr>
          <p:sp>
            <p:nvSpPr>
              <p:cNvPr id="15809" name="Google Shape;15809;p43"/>
              <p:cNvSpPr/>
              <p:nvPr/>
            </p:nvSpPr>
            <p:spPr>
              <a:xfrm>
                <a:off x="6743735" y="1036520"/>
                <a:ext cx="896158" cy="3487790"/>
              </a:xfrm>
              <a:custGeom>
                <a:rect b="b" l="l" r="r" t="t"/>
                <a:pathLst>
                  <a:path extrusionOk="0" h="60111" w="15445">
                    <a:moveTo>
                      <a:pt x="15344" y="41931"/>
                    </a:moveTo>
                    <a:cubicBezTo>
                      <a:pt x="15344" y="44433"/>
                      <a:pt x="15378" y="46968"/>
                      <a:pt x="15344" y="49470"/>
                    </a:cubicBezTo>
                    <a:cubicBezTo>
                      <a:pt x="15311" y="51604"/>
                      <a:pt x="15444" y="53739"/>
                      <a:pt x="15211" y="55841"/>
                    </a:cubicBezTo>
                    <a:cubicBezTo>
                      <a:pt x="15044" y="57742"/>
                      <a:pt x="13743" y="59110"/>
                      <a:pt x="11875" y="59477"/>
                    </a:cubicBezTo>
                    <a:cubicBezTo>
                      <a:pt x="9207" y="59977"/>
                      <a:pt x="6538" y="60111"/>
                      <a:pt x="3870" y="59577"/>
                    </a:cubicBezTo>
                    <a:cubicBezTo>
                      <a:pt x="1968" y="59210"/>
                      <a:pt x="634" y="58142"/>
                      <a:pt x="134" y="56208"/>
                    </a:cubicBezTo>
                    <a:cubicBezTo>
                      <a:pt x="0" y="55607"/>
                      <a:pt x="67" y="55007"/>
                      <a:pt x="67" y="54406"/>
                    </a:cubicBezTo>
                    <a:cubicBezTo>
                      <a:pt x="67" y="50470"/>
                      <a:pt x="0" y="46501"/>
                      <a:pt x="100" y="42565"/>
                    </a:cubicBezTo>
                    <a:cubicBezTo>
                      <a:pt x="167" y="38595"/>
                      <a:pt x="134" y="34626"/>
                      <a:pt x="234" y="30623"/>
                    </a:cubicBezTo>
                    <a:cubicBezTo>
                      <a:pt x="267" y="28755"/>
                      <a:pt x="367" y="26920"/>
                      <a:pt x="1134" y="25152"/>
                    </a:cubicBezTo>
                    <a:cubicBezTo>
                      <a:pt x="1535" y="24218"/>
                      <a:pt x="2135" y="23351"/>
                      <a:pt x="2502" y="22417"/>
                    </a:cubicBezTo>
                    <a:cubicBezTo>
                      <a:pt x="3136" y="20849"/>
                      <a:pt x="3436" y="19248"/>
                      <a:pt x="3569" y="17613"/>
                    </a:cubicBezTo>
                    <a:cubicBezTo>
                      <a:pt x="3803" y="15145"/>
                      <a:pt x="4070" y="12710"/>
                      <a:pt x="4270" y="10242"/>
                    </a:cubicBezTo>
                    <a:cubicBezTo>
                      <a:pt x="4403" y="8841"/>
                      <a:pt x="4503" y="7406"/>
                      <a:pt x="4337" y="6005"/>
                    </a:cubicBezTo>
                    <a:cubicBezTo>
                      <a:pt x="4270" y="5305"/>
                      <a:pt x="4303" y="4604"/>
                      <a:pt x="4470" y="3904"/>
                    </a:cubicBezTo>
                    <a:cubicBezTo>
                      <a:pt x="4603" y="3403"/>
                      <a:pt x="4570" y="2936"/>
                      <a:pt x="4403" y="2436"/>
                    </a:cubicBezTo>
                    <a:cubicBezTo>
                      <a:pt x="4303" y="2169"/>
                      <a:pt x="4203" y="1902"/>
                      <a:pt x="4170" y="1602"/>
                    </a:cubicBezTo>
                    <a:cubicBezTo>
                      <a:pt x="4103" y="902"/>
                      <a:pt x="4403" y="468"/>
                      <a:pt x="5070" y="334"/>
                    </a:cubicBezTo>
                    <a:cubicBezTo>
                      <a:pt x="6872" y="1"/>
                      <a:pt x="8673" y="68"/>
                      <a:pt x="10441" y="435"/>
                    </a:cubicBezTo>
                    <a:cubicBezTo>
                      <a:pt x="11208" y="601"/>
                      <a:pt x="11542" y="1469"/>
                      <a:pt x="11108" y="2136"/>
                    </a:cubicBezTo>
                    <a:cubicBezTo>
                      <a:pt x="10708" y="2770"/>
                      <a:pt x="10641" y="3403"/>
                      <a:pt x="10875" y="4104"/>
                    </a:cubicBezTo>
                    <a:cubicBezTo>
                      <a:pt x="11108" y="4671"/>
                      <a:pt x="11141" y="5238"/>
                      <a:pt x="10975" y="5805"/>
                    </a:cubicBezTo>
                    <a:cubicBezTo>
                      <a:pt x="10774" y="6672"/>
                      <a:pt x="10908" y="7506"/>
                      <a:pt x="10975" y="8374"/>
                    </a:cubicBezTo>
                    <a:cubicBezTo>
                      <a:pt x="11275" y="11909"/>
                      <a:pt x="11475" y="15445"/>
                      <a:pt x="11909" y="18981"/>
                    </a:cubicBezTo>
                    <a:cubicBezTo>
                      <a:pt x="12142" y="20782"/>
                      <a:pt x="12709" y="22517"/>
                      <a:pt x="13643" y="24085"/>
                    </a:cubicBezTo>
                    <a:cubicBezTo>
                      <a:pt x="14611" y="25686"/>
                      <a:pt x="15011" y="27420"/>
                      <a:pt x="15011" y="29288"/>
                    </a:cubicBezTo>
                    <a:cubicBezTo>
                      <a:pt x="15078" y="33158"/>
                      <a:pt x="15144" y="37061"/>
                      <a:pt x="15211" y="40964"/>
                    </a:cubicBezTo>
                    <a:cubicBezTo>
                      <a:pt x="15211" y="41264"/>
                      <a:pt x="15211" y="41597"/>
                      <a:pt x="15211" y="4193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10" name="Google Shape;15810;p43"/>
              <p:cNvSpPr/>
              <p:nvPr/>
            </p:nvSpPr>
            <p:spPr>
              <a:xfrm>
                <a:off x="6900511" y="2201668"/>
                <a:ext cx="696792" cy="956211"/>
              </a:xfrm>
              <a:custGeom>
                <a:rect b="b" l="l" r="r" t="t"/>
                <a:pathLst>
                  <a:path extrusionOk="0" h="16480" w="12009">
                    <a:moveTo>
                      <a:pt x="2635" y="301"/>
                    </a:moveTo>
                    <a:cubicBezTo>
                      <a:pt x="4637" y="301"/>
                      <a:pt x="6638" y="201"/>
                      <a:pt x="8606" y="34"/>
                    </a:cubicBezTo>
                    <a:cubicBezTo>
                      <a:pt x="8740" y="1"/>
                      <a:pt x="8873" y="1"/>
                      <a:pt x="8906" y="168"/>
                    </a:cubicBezTo>
                    <a:cubicBezTo>
                      <a:pt x="9273" y="2269"/>
                      <a:pt x="10508" y="4004"/>
                      <a:pt x="11341" y="5905"/>
                    </a:cubicBezTo>
                    <a:cubicBezTo>
                      <a:pt x="11708" y="6772"/>
                      <a:pt x="11842" y="7740"/>
                      <a:pt x="11875" y="8674"/>
                    </a:cubicBezTo>
                    <a:cubicBezTo>
                      <a:pt x="11942" y="10842"/>
                      <a:pt x="12009" y="13044"/>
                      <a:pt x="11975" y="15245"/>
                    </a:cubicBezTo>
                    <a:cubicBezTo>
                      <a:pt x="11975" y="15545"/>
                      <a:pt x="11942" y="15812"/>
                      <a:pt x="11942" y="16112"/>
                    </a:cubicBezTo>
                    <a:cubicBezTo>
                      <a:pt x="11942" y="16246"/>
                      <a:pt x="11942" y="16379"/>
                      <a:pt x="11808" y="16413"/>
                    </a:cubicBezTo>
                    <a:cubicBezTo>
                      <a:pt x="11675" y="16479"/>
                      <a:pt x="11608" y="16313"/>
                      <a:pt x="11542" y="16213"/>
                    </a:cubicBezTo>
                    <a:cubicBezTo>
                      <a:pt x="10574" y="14678"/>
                      <a:pt x="9107" y="13844"/>
                      <a:pt x="7372" y="13477"/>
                    </a:cubicBezTo>
                    <a:cubicBezTo>
                      <a:pt x="4870" y="12944"/>
                      <a:pt x="2502" y="13277"/>
                      <a:pt x="367" y="14711"/>
                    </a:cubicBezTo>
                    <a:cubicBezTo>
                      <a:pt x="0" y="14645"/>
                      <a:pt x="100" y="14345"/>
                      <a:pt x="100" y="14144"/>
                    </a:cubicBezTo>
                    <a:cubicBezTo>
                      <a:pt x="100" y="13344"/>
                      <a:pt x="234" y="12543"/>
                      <a:pt x="200" y="11743"/>
                    </a:cubicBezTo>
                    <a:cubicBezTo>
                      <a:pt x="167" y="10242"/>
                      <a:pt x="200" y="8774"/>
                      <a:pt x="200" y="7306"/>
                    </a:cubicBezTo>
                    <a:cubicBezTo>
                      <a:pt x="200" y="6372"/>
                      <a:pt x="367" y="5471"/>
                      <a:pt x="801" y="4604"/>
                    </a:cubicBezTo>
                    <a:cubicBezTo>
                      <a:pt x="1434" y="3337"/>
                      <a:pt x="2068" y="2036"/>
                      <a:pt x="2435" y="668"/>
                    </a:cubicBezTo>
                    <a:cubicBezTo>
                      <a:pt x="2468" y="535"/>
                      <a:pt x="2535" y="401"/>
                      <a:pt x="2635" y="301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11" name="Google Shape;15811;p43"/>
              <p:cNvSpPr/>
              <p:nvPr/>
            </p:nvSpPr>
            <p:spPr>
              <a:xfrm>
                <a:off x="6888849" y="3930040"/>
                <a:ext cx="720059" cy="530384"/>
              </a:xfrm>
              <a:custGeom>
                <a:rect b="b" l="l" r="r" t="t"/>
                <a:pathLst>
                  <a:path extrusionOk="0" h="9141" w="12410">
                    <a:moveTo>
                      <a:pt x="234" y="2569"/>
                    </a:moveTo>
                    <a:cubicBezTo>
                      <a:pt x="1302" y="3437"/>
                      <a:pt x="2469" y="4137"/>
                      <a:pt x="3804" y="4504"/>
                    </a:cubicBezTo>
                    <a:cubicBezTo>
                      <a:pt x="4204" y="4604"/>
                      <a:pt x="4571" y="4738"/>
                      <a:pt x="4904" y="4404"/>
                    </a:cubicBezTo>
                    <a:cubicBezTo>
                      <a:pt x="5004" y="4304"/>
                      <a:pt x="5071" y="4337"/>
                      <a:pt x="5171" y="4437"/>
                    </a:cubicBezTo>
                    <a:cubicBezTo>
                      <a:pt x="5572" y="5004"/>
                      <a:pt x="6139" y="4871"/>
                      <a:pt x="6672" y="4704"/>
                    </a:cubicBezTo>
                    <a:cubicBezTo>
                      <a:pt x="8874" y="4070"/>
                      <a:pt x="10475" y="2703"/>
                      <a:pt x="11676" y="801"/>
                    </a:cubicBezTo>
                    <a:cubicBezTo>
                      <a:pt x="11843" y="535"/>
                      <a:pt x="12009" y="301"/>
                      <a:pt x="12210" y="1"/>
                    </a:cubicBezTo>
                    <a:cubicBezTo>
                      <a:pt x="12376" y="234"/>
                      <a:pt x="12376" y="468"/>
                      <a:pt x="12376" y="735"/>
                    </a:cubicBezTo>
                    <a:cubicBezTo>
                      <a:pt x="12410" y="2436"/>
                      <a:pt x="12410" y="4137"/>
                      <a:pt x="12276" y="5805"/>
                    </a:cubicBezTo>
                    <a:cubicBezTo>
                      <a:pt x="12176" y="7206"/>
                      <a:pt x="11442" y="8240"/>
                      <a:pt x="10141" y="8841"/>
                    </a:cubicBezTo>
                    <a:cubicBezTo>
                      <a:pt x="9007" y="9141"/>
                      <a:pt x="7873" y="9074"/>
                      <a:pt x="6739" y="9007"/>
                    </a:cubicBezTo>
                    <a:cubicBezTo>
                      <a:pt x="5405" y="8941"/>
                      <a:pt x="4104" y="8640"/>
                      <a:pt x="2803" y="8307"/>
                    </a:cubicBezTo>
                    <a:cubicBezTo>
                      <a:pt x="1335" y="7940"/>
                      <a:pt x="501" y="7139"/>
                      <a:pt x="301" y="5605"/>
                    </a:cubicBezTo>
                    <a:cubicBezTo>
                      <a:pt x="201" y="4704"/>
                      <a:pt x="101" y="3804"/>
                      <a:pt x="34" y="2903"/>
                    </a:cubicBezTo>
                    <a:cubicBezTo>
                      <a:pt x="34" y="2770"/>
                      <a:pt x="1" y="2569"/>
                      <a:pt x="234" y="2569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12" name="Google Shape;15812;p43"/>
              <p:cNvSpPr/>
              <p:nvPr/>
            </p:nvSpPr>
            <p:spPr>
              <a:xfrm>
                <a:off x="6883047" y="2977834"/>
                <a:ext cx="727834" cy="1215513"/>
              </a:xfrm>
              <a:custGeom>
                <a:rect b="b" l="l" r="r" t="t"/>
                <a:pathLst>
                  <a:path extrusionOk="0" h="20949" w="12544">
                    <a:moveTo>
                      <a:pt x="568" y="1968"/>
                    </a:moveTo>
                    <a:cubicBezTo>
                      <a:pt x="1535" y="1001"/>
                      <a:pt x="2736" y="601"/>
                      <a:pt x="4037" y="367"/>
                    </a:cubicBezTo>
                    <a:cubicBezTo>
                      <a:pt x="6005" y="0"/>
                      <a:pt x="7873" y="267"/>
                      <a:pt x="9608" y="1234"/>
                    </a:cubicBezTo>
                    <a:cubicBezTo>
                      <a:pt x="10675" y="1801"/>
                      <a:pt x="11442" y="2669"/>
                      <a:pt x="11976" y="3736"/>
                    </a:cubicBezTo>
                    <a:cubicBezTo>
                      <a:pt x="12176" y="4170"/>
                      <a:pt x="12276" y="4603"/>
                      <a:pt x="12276" y="5070"/>
                    </a:cubicBezTo>
                    <a:cubicBezTo>
                      <a:pt x="12343" y="6538"/>
                      <a:pt x="12310" y="8006"/>
                      <a:pt x="12410" y="9440"/>
                    </a:cubicBezTo>
                    <a:cubicBezTo>
                      <a:pt x="12543" y="11041"/>
                      <a:pt x="12410" y="12676"/>
                      <a:pt x="12476" y="14277"/>
                    </a:cubicBezTo>
                    <a:cubicBezTo>
                      <a:pt x="12510" y="14944"/>
                      <a:pt x="12310" y="15545"/>
                      <a:pt x="11976" y="16112"/>
                    </a:cubicBezTo>
                    <a:cubicBezTo>
                      <a:pt x="11209" y="17413"/>
                      <a:pt x="10442" y="18647"/>
                      <a:pt x="9207" y="19514"/>
                    </a:cubicBezTo>
                    <a:cubicBezTo>
                      <a:pt x="8307" y="20148"/>
                      <a:pt x="7306" y="20481"/>
                      <a:pt x="6305" y="20848"/>
                    </a:cubicBezTo>
                    <a:cubicBezTo>
                      <a:pt x="6038" y="20948"/>
                      <a:pt x="5805" y="20882"/>
                      <a:pt x="5638" y="20648"/>
                    </a:cubicBezTo>
                    <a:cubicBezTo>
                      <a:pt x="5371" y="20315"/>
                      <a:pt x="5071" y="20148"/>
                      <a:pt x="4671" y="20481"/>
                    </a:cubicBezTo>
                    <a:cubicBezTo>
                      <a:pt x="4537" y="20648"/>
                      <a:pt x="4337" y="20648"/>
                      <a:pt x="4137" y="20582"/>
                    </a:cubicBezTo>
                    <a:cubicBezTo>
                      <a:pt x="2636" y="20115"/>
                      <a:pt x="1302" y="19414"/>
                      <a:pt x="234" y="18247"/>
                    </a:cubicBezTo>
                    <a:cubicBezTo>
                      <a:pt x="68" y="17813"/>
                      <a:pt x="1" y="17346"/>
                      <a:pt x="234" y="16912"/>
                    </a:cubicBezTo>
                    <a:cubicBezTo>
                      <a:pt x="535" y="16812"/>
                      <a:pt x="668" y="17046"/>
                      <a:pt x="801" y="17212"/>
                    </a:cubicBezTo>
                    <a:cubicBezTo>
                      <a:pt x="1735" y="18247"/>
                      <a:pt x="2870" y="18780"/>
                      <a:pt x="4237" y="18947"/>
                    </a:cubicBezTo>
                    <a:cubicBezTo>
                      <a:pt x="6105" y="19147"/>
                      <a:pt x="7740" y="18613"/>
                      <a:pt x="9174" y="17379"/>
                    </a:cubicBezTo>
                    <a:cubicBezTo>
                      <a:pt x="10275" y="16412"/>
                      <a:pt x="10975" y="15178"/>
                      <a:pt x="11276" y="13743"/>
                    </a:cubicBezTo>
                    <a:cubicBezTo>
                      <a:pt x="11743" y="11675"/>
                      <a:pt x="11976" y="9574"/>
                      <a:pt x="11609" y="7472"/>
                    </a:cubicBezTo>
                    <a:cubicBezTo>
                      <a:pt x="11242" y="5471"/>
                      <a:pt x="10241" y="3770"/>
                      <a:pt x="8574" y="2535"/>
                    </a:cubicBezTo>
                    <a:cubicBezTo>
                      <a:pt x="7473" y="1735"/>
                      <a:pt x="6172" y="1535"/>
                      <a:pt x="4804" y="1635"/>
                    </a:cubicBezTo>
                    <a:cubicBezTo>
                      <a:pt x="3403" y="1735"/>
                      <a:pt x="2169" y="2235"/>
                      <a:pt x="1068" y="3069"/>
                    </a:cubicBezTo>
                    <a:cubicBezTo>
                      <a:pt x="935" y="3169"/>
                      <a:pt x="768" y="3303"/>
                      <a:pt x="568" y="3202"/>
                    </a:cubicBezTo>
                    <a:cubicBezTo>
                      <a:pt x="301" y="2802"/>
                      <a:pt x="334" y="2369"/>
                      <a:pt x="568" y="19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13" name="Google Shape;15813;p43"/>
              <p:cNvSpPr/>
              <p:nvPr/>
            </p:nvSpPr>
            <p:spPr>
              <a:xfrm>
                <a:off x="7072722" y="1233970"/>
                <a:ext cx="292317" cy="541988"/>
              </a:xfrm>
              <a:custGeom>
                <a:rect b="b" l="l" r="r" t="t"/>
                <a:pathLst>
                  <a:path extrusionOk="0" h="9341" w="5038">
                    <a:moveTo>
                      <a:pt x="4604" y="200"/>
                    </a:moveTo>
                    <a:cubicBezTo>
                      <a:pt x="4904" y="968"/>
                      <a:pt x="4971" y="1768"/>
                      <a:pt x="4838" y="2636"/>
                    </a:cubicBezTo>
                    <a:cubicBezTo>
                      <a:pt x="4671" y="3770"/>
                      <a:pt x="4904" y="4937"/>
                      <a:pt x="4904" y="6071"/>
                    </a:cubicBezTo>
                    <a:cubicBezTo>
                      <a:pt x="4904" y="6872"/>
                      <a:pt x="4971" y="7706"/>
                      <a:pt x="5004" y="8540"/>
                    </a:cubicBezTo>
                    <a:cubicBezTo>
                      <a:pt x="5038" y="8740"/>
                      <a:pt x="5038" y="8940"/>
                      <a:pt x="4738" y="8973"/>
                    </a:cubicBezTo>
                    <a:cubicBezTo>
                      <a:pt x="3236" y="9274"/>
                      <a:pt x="1702" y="9340"/>
                      <a:pt x="168" y="9140"/>
                    </a:cubicBezTo>
                    <a:cubicBezTo>
                      <a:pt x="1" y="8973"/>
                      <a:pt x="1" y="8740"/>
                      <a:pt x="1" y="8506"/>
                    </a:cubicBezTo>
                    <a:cubicBezTo>
                      <a:pt x="34" y="6271"/>
                      <a:pt x="101" y="4037"/>
                      <a:pt x="334" y="1802"/>
                    </a:cubicBezTo>
                    <a:cubicBezTo>
                      <a:pt x="368" y="1435"/>
                      <a:pt x="501" y="1268"/>
                      <a:pt x="901" y="1201"/>
                    </a:cubicBezTo>
                    <a:cubicBezTo>
                      <a:pt x="1869" y="1034"/>
                      <a:pt x="2836" y="1134"/>
                      <a:pt x="3437" y="1235"/>
                    </a:cubicBezTo>
                    <a:cubicBezTo>
                      <a:pt x="2903" y="1201"/>
                      <a:pt x="1969" y="1001"/>
                      <a:pt x="1068" y="1201"/>
                    </a:cubicBezTo>
                    <a:cubicBezTo>
                      <a:pt x="735" y="1268"/>
                      <a:pt x="468" y="1168"/>
                      <a:pt x="434" y="768"/>
                    </a:cubicBezTo>
                    <a:cubicBezTo>
                      <a:pt x="401" y="367"/>
                      <a:pt x="535" y="67"/>
                      <a:pt x="868" y="67"/>
                    </a:cubicBezTo>
                    <a:cubicBezTo>
                      <a:pt x="2036" y="0"/>
                      <a:pt x="3170" y="0"/>
                      <a:pt x="4337" y="67"/>
                    </a:cubicBezTo>
                    <a:cubicBezTo>
                      <a:pt x="4437" y="67"/>
                      <a:pt x="4504" y="134"/>
                      <a:pt x="4604" y="2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14" name="Google Shape;15814;p43"/>
              <p:cNvSpPr/>
              <p:nvPr/>
            </p:nvSpPr>
            <p:spPr>
              <a:xfrm>
                <a:off x="6780463" y="2215245"/>
                <a:ext cx="272996" cy="1008431"/>
              </a:xfrm>
              <a:custGeom>
                <a:rect b="b" l="l" r="r" t="t"/>
                <a:pathLst>
                  <a:path extrusionOk="0" h="17380" w="4705">
                    <a:moveTo>
                      <a:pt x="4704" y="67"/>
                    </a:moveTo>
                    <a:cubicBezTo>
                      <a:pt x="4604" y="1001"/>
                      <a:pt x="4204" y="1802"/>
                      <a:pt x="3837" y="2636"/>
                    </a:cubicBezTo>
                    <a:cubicBezTo>
                      <a:pt x="3503" y="3470"/>
                      <a:pt x="3103" y="4237"/>
                      <a:pt x="2703" y="5037"/>
                    </a:cubicBezTo>
                    <a:cubicBezTo>
                      <a:pt x="2469" y="5604"/>
                      <a:pt x="2436" y="6171"/>
                      <a:pt x="2436" y="6772"/>
                    </a:cubicBezTo>
                    <a:cubicBezTo>
                      <a:pt x="2403" y="8607"/>
                      <a:pt x="2436" y="10441"/>
                      <a:pt x="2403" y="12276"/>
                    </a:cubicBezTo>
                    <a:cubicBezTo>
                      <a:pt x="2403" y="12843"/>
                      <a:pt x="2336" y="13410"/>
                      <a:pt x="2336" y="14010"/>
                    </a:cubicBezTo>
                    <a:cubicBezTo>
                      <a:pt x="2303" y="14177"/>
                      <a:pt x="2269" y="14344"/>
                      <a:pt x="2436" y="14477"/>
                    </a:cubicBezTo>
                    <a:cubicBezTo>
                      <a:pt x="1435" y="15245"/>
                      <a:pt x="735" y="16212"/>
                      <a:pt x="168" y="17380"/>
                    </a:cubicBezTo>
                    <a:cubicBezTo>
                      <a:pt x="1" y="17113"/>
                      <a:pt x="34" y="16913"/>
                      <a:pt x="34" y="16746"/>
                    </a:cubicBezTo>
                    <a:cubicBezTo>
                      <a:pt x="68" y="14544"/>
                      <a:pt x="34" y="12376"/>
                      <a:pt x="68" y="10208"/>
                    </a:cubicBezTo>
                    <a:cubicBezTo>
                      <a:pt x="101" y="8173"/>
                      <a:pt x="268" y="6171"/>
                      <a:pt x="1268" y="4337"/>
                    </a:cubicBezTo>
                    <a:cubicBezTo>
                      <a:pt x="1936" y="3136"/>
                      <a:pt x="2469" y="1868"/>
                      <a:pt x="3036" y="567"/>
                    </a:cubicBezTo>
                    <a:cubicBezTo>
                      <a:pt x="3203" y="167"/>
                      <a:pt x="3437" y="0"/>
                      <a:pt x="3870" y="67"/>
                    </a:cubicBezTo>
                    <a:cubicBezTo>
                      <a:pt x="4137" y="100"/>
                      <a:pt x="4404" y="67"/>
                      <a:pt x="4704" y="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15" name="Google Shape;15815;p43"/>
              <p:cNvSpPr/>
              <p:nvPr/>
            </p:nvSpPr>
            <p:spPr>
              <a:xfrm>
                <a:off x="7053401" y="1841697"/>
                <a:ext cx="350340" cy="305837"/>
              </a:xfrm>
              <a:custGeom>
                <a:rect b="b" l="l" r="r" t="t"/>
                <a:pathLst>
                  <a:path extrusionOk="0" h="5271" w="6038">
                    <a:moveTo>
                      <a:pt x="501" y="34"/>
                    </a:moveTo>
                    <a:cubicBezTo>
                      <a:pt x="2068" y="34"/>
                      <a:pt x="3636" y="34"/>
                      <a:pt x="5237" y="0"/>
                    </a:cubicBezTo>
                    <a:cubicBezTo>
                      <a:pt x="5471" y="0"/>
                      <a:pt x="5538" y="67"/>
                      <a:pt x="5571" y="301"/>
                    </a:cubicBezTo>
                    <a:cubicBezTo>
                      <a:pt x="5704" y="1768"/>
                      <a:pt x="5871" y="3203"/>
                      <a:pt x="6038" y="4637"/>
                    </a:cubicBezTo>
                    <a:cubicBezTo>
                      <a:pt x="6038" y="4904"/>
                      <a:pt x="5938" y="4937"/>
                      <a:pt x="5738" y="4971"/>
                    </a:cubicBezTo>
                    <a:cubicBezTo>
                      <a:pt x="4870" y="5071"/>
                      <a:pt x="3970" y="5204"/>
                      <a:pt x="3102" y="5171"/>
                    </a:cubicBezTo>
                    <a:cubicBezTo>
                      <a:pt x="2202" y="5271"/>
                      <a:pt x="1301" y="5204"/>
                      <a:pt x="434" y="5204"/>
                    </a:cubicBezTo>
                    <a:cubicBezTo>
                      <a:pt x="34" y="5238"/>
                      <a:pt x="34" y="4937"/>
                      <a:pt x="34" y="4670"/>
                    </a:cubicBezTo>
                    <a:cubicBezTo>
                      <a:pt x="0" y="3870"/>
                      <a:pt x="134" y="3069"/>
                      <a:pt x="167" y="2269"/>
                    </a:cubicBezTo>
                    <a:cubicBezTo>
                      <a:pt x="167" y="1668"/>
                      <a:pt x="334" y="1068"/>
                      <a:pt x="334" y="434"/>
                    </a:cubicBezTo>
                    <a:cubicBezTo>
                      <a:pt x="334" y="301"/>
                      <a:pt x="401" y="134"/>
                      <a:pt x="501" y="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16" name="Google Shape;15816;p43"/>
              <p:cNvSpPr/>
              <p:nvPr/>
            </p:nvSpPr>
            <p:spPr>
              <a:xfrm>
                <a:off x="6768859" y="3914606"/>
                <a:ext cx="708455" cy="580689"/>
              </a:xfrm>
              <a:custGeom>
                <a:rect b="b" l="l" r="r" t="t"/>
                <a:pathLst>
                  <a:path extrusionOk="0" h="10008" w="12210">
                    <a:moveTo>
                      <a:pt x="2302" y="2835"/>
                    </a:moveTo>
                    <a:cubicBezTo>
                      <a:pt x="2302" y="3369"/>
                      <a:pt x="2269" y="3936"/>
                      <a:pt x="2336" y="4470"/>
                    </a:cubicBezTo>
                    <a:cubicBezTo>
                      <a:pt x="2402" y="5337"/>
                      <a:pt x="2569" y="6171"/>
                      <a:pt x="2836" y="6972"/>
                    </a:cubicBezTo>
                    <a:cubicBezTo>
                      <a:pt x="2970" y="7472"/>
                      <a:pt x="3270" y="7806"/>
                      <a:pt x="3703" y="7972"/>
                    </a:cubicBezTo>
                    <a:cubicBezTo>
                      <a:pt x="5238" y="8573"/>
                      <a:pt x="6772" y="8973"/>
                      <a:pt x="8440" y="9107"/>
                    </a:cubicBezTo>
                    <a:cubicBezTo>
                      <a:pt x="9708" y="9207"/>
                      <a:pt x="10942" y="9140"/>
                      <a:pt x="12209" y="9107"/>
                    </a:cubicBezTo>
                    <a:cubicBezTo>
                      <a:pt x="11376" y="9574"/>
                      <a:pt x="10408" y="9674"/>
                      <a:pt x="9474" y="9807"/>
                    </a:cubicBezTo>
                    <a:cubicBezTo>
                      <a:pt x="8006" y="10007"/>
                      <a:pt x="6539" y="9940"/>
                      <a:pt x="5071" y="9807"/>
                    </a:cubicBezTo>
                    <a:cubicBezTo>
                      <a:pt x="3970" y="9707"/>
                      <a:pt x="2903" y="9540"/>
                      <a:pt x="1935" y="8973"/>
                    </a:cubicBezTo>
                    <a:cubicBezTo>
                      <a:pt x="668" y="8239"/>
                      <a:pt x="101" y="7072"/>
                      <a:pt x="67" y="5671"/>
                    </a:cubicBezTo>
                    <a:cubicBezTo>
                      <a:pt x="1" y="3869"/>
                      <a:pt x="34" y="2035"/>
                      <a:pt x="34" y="234"/>
                    </a:cubicBezTo>
                    <a:cubicBezTo>
                      <a:pt x="34" y="200"/>
                      <a:pt x="67" y="133"/>
                      <a:pt x="101" y="0"/>
                    </a:cubicBezTo>
                    <a:cubicBezTo>
                      <a:pt x="835" y="1001"/>
                      <a:pt x="1502" y="1968"/>
                      <a:pt x="2302" y="28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17" name="Google Shape;15817;p43"/>
              <p:cNvSpPr/>
              <p:nvPr/>
            </p:nvSpPr>
            <p:spPr>
              <a:xfrm>
                <a:off x="7014700" y="1142991"/>
                <a:ext cx="340650" cy="621363"/>
              </a:xfrm>
              <a:custGeom>
                <a:rect b="b" l="l" r="r" t="t"/>
                <a:pathLst>
                  <a:path extrusionOk="0" h="10709" w="5871">
                    <a:moveTo>
                      <a:pt x="5604" y="1768"/>
                    </a:moveTo>
                    <a:cubicBezTo>
                      <a:pt x="4403" y="1768"/>
                      <a:pt x="3236" y="1768"/>
                      <a:pt x="2035" y="1768"/>
                    </a:cubicBezTo>
                    <a:cubicBezTo>
                      <a:pt x="1901" y="1768"/>
                      <a:pt x="1668" y="1668"/>
                      <a:pt x="1601" y="1902"/>
                    </a:cubicBezTo>
                    <a:cubicBezTo>
                      <a:pt x="1535" y="2135"/>
                      <a:pt x="1501" y="2402"/>
                      <a:pt x="1635" y="2602"/>
                    </a:cubicBezTo>
                    <a:cubicBezTo>
                      <a:pt x="1735" y="2769"/>
                      <a:pt x="1935" y="2636"/>
                      <a:pt x="2102" y="2636"/>
                    </a:cubicBezTo>
                    <a:cubicBezTo>
                      <a:pt x="3069" y="2502"/>
                      <a:pt x="4036" y="2536"/>
                      <a:pt x="4970" y="2836"/>
                    </a:cubicBezTo>
                    <a:cubicBezTo>
                      <a:pt x="4470" y="2903"/>
                      <a:pt x="4003" y="2936"/>
                      <a:pt x="3503" y="2836"/>
                    </a:cubicBezTo>
                    <a:cubicBezTo>
                      <a:pt x="2902" y="2702"/>
                      <a:pt x="2302" y="2903"/>
                      <a:pt x="1735" y="2903"/>
                    </a:cubicBezTo>
                    <a:cubicBezTo>
                      <a:pt x="1501" y="2903"/>
                      <a:pt x="1468" y="3103"/>
                      <a:pt x="1468" y="3303"/>
                    </a:cubicBezTo>
                    <a:cubicBezTo>
                      <a:pt x="1401" y="4771"/>
                      <a:pt x="1268" y="6272"/>
                      <a:pt x="1234" y="7739"/>
                    </a:cubicBezTo>
                    <a:cubicBezTo>
                      <a:pt x="1201" y="8740"/>
                      <a:pt x="1201" y="9741"/>
                      <a:pt x="1168" y="10708"/>
                    </a:cubicBezTo>
                    <a:cubicBezTo>
                      <a:pt x="1101" y="10708"/>
                      <a:pt x="1068" y="10708"/>
                      <a:pt x="1001" y="10708"/>
                    </a:cubicBezTo>
                    <a:cubicBezTo>
                      <a:pt x="0" y="10708"/>
                      <a:pt x="0" y="10708"/>
                      <a:pt x="33" y="9707"/>
                    </a:cubicBezTo>
                    <a:cubicBezTo>
                      <a:pt x="33" y="8373"/>
                      <a:pt x="100" y="7039"/>
                      <a:pt x="234" y="5671"/>
                    </a:cubicBezTo>
                    <a:cubicBezTo>
                      <a:pt x="300" y="4971"/>
                      <a:pt x="134" y="4237"/>
                      <a:pt x="134" y="3536"/>
                    </a:cubicBezTo>
                    <a:cubicBezTo>
                      <a:pt x="134" y="2936"/>
                      <a:pt x="167" y="2369"/>
                      <a:pt x="300" y="1802"/>
                    </a:cubicBezTo>
                    <a:cubicBezTo>
                      <a:pt x="434" y="1368"/>
                      <a:pt x="267" y="968"/>
                      <a:pt x="200" y="534"/>
                    </a:cubicBezTo>
                    <a:cubicBezTo>
                      <a:pt x="134" y="334"/>
                      <a:pt x="134" y="201"/>
                      <a:pt x="400" y="201"/>
                    </a:cubicBezTo>
                    <a:cubicBezTo>
                      <a:pt x="1068" y="267"/>
                      <a:pt x="1735" y="67"/>
                      <a:pt x="2368" y="34"/>
                    </a:cubicBezTo>
                    <a:cubicBezTo>
                      <a:pt x="3302" y="1"/>
                      <a:pt x="4203" y="101"/>
                      <a:pt x="5137" y="201"/>
                    </a:cubicBezTo>
                    <a:cubicBezTo>
                      <a:pt x="5871" y="267"/>
                      <a:pt x="5871" y="301"/>
                      <a:pt x="5704" y="1035"/>
                    </a:cubicBezTo>
                    <a:cubicBezTo>
                      <a:pt x="5637" y="1268"/>
                      <a:pt x="5571" y="1502"/>
                      <a:pt x="5604" y="17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18" name="Google Shape;15818;p43"/>
              <p:cNvSpPr/>
              <p:nvPr/>
            </p:nvSpPr>
            <p:spPr>
              <a:xfrm>
                <a:off x="6770831" y="3092022"/>
                <a:ext cx="152947" cy="944548"/>
              </a:xfrm>
              <a:custGeom>
                <a:rect b="b" l="l" r="r" t="t"/>
                <a:pathLst>
                  <a:path extrusionOk="0" h="16279" w="2636">
                    <a:moveTo>
                      <a:pt x="2268" y="14944"/>
                    </a:moveTo>
                    <a:cubicBezTo>
                      <a:pt x="2102" y="15378"/>
                      <a:pt x="2235" y="15845"/>
                      <a:pt x="2168" y="16279"/>
                    </a:cubicBezTo>
                    <a:cubicBezTo>
                      <a:pt x="801" y="14978"/>
                      <a:pt x="67" y="13376"/>
                      <a:pt x="33" y="11475"/>
                    </a:cubicBezTo>
                    <a:cubicBezTo>
                      <a:pt x="0" y="9173"/>
                      <a:pt x="33" y="6838"/>
                      <a:pt x="134" y="4503"/>
                    </a:cubicBezTo>
                    <a:cubicBezTo>
                      <a:pt x="234" y="2669"/>
                      <a:pt x="1068" y="1168"/>
                      <a:pt x="2502" y="0"/>
                    </a:cubicBezTo>
                    <a:cubicBezTo>
                      <a:pt x="2535" y="401"/>
                      <a:pt x="2368" y="834"/>
                      <a:pt x="2602" y="1234"/>
                    </a:cubicBezTo>
                    <a:cubicBezTo>
                      <a:pt x="2635" y="1468"/>
                      <a:pt x="2435" y="1601"/>
                      <a:pt x="2302" y="1768"/>
                    </a:cubicBezTo>
                    <a:cubicBezTo>
                      <a:pt x="1034" y="3169"/>
                      <a:pt x="467" y="4837"/>
                      <a:pt x="467" y="6738"/>
                    </a:cubicBezTo>
                    <a:cubicBezTo>
                      <a:pt x="434" y="8673"/>
                      <a:pt x="734" y="10541"/>
                      <a:pt x="1268" y="12409"/>
                    </a:cubicBezTo>
                    <a:cubicBezTo>
                      <a:pt x="1468" y="13110"/>
                      <a:pt x="1768" y="13743"/>
                      <a:pt x="2102" y="14377"/>
                    </a:cubicBezTo>
                    <a:cubicBezTo>
                      <a:pt x="2202" y="14544"/>
                      <a:pt x="2368" y="14711"/>
                      <a:pt x="2268" y="1494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19" name="Google Shape;15819;p43"/>
              <p:cNvSpPr/>
              <p:nvPr/>
            </p:nvSpPr>
            <p:spPr>
              <a:xfrm>
                <a:off x="6972111" y="1841697"/>
                <a:ext cx="261333" cy="309724"/>
              </a:xfrm>
              <a:custGeom>
                <a:rect b="b" l="l" r="r" t="t"/>
                <a:pathLst>
                  <a:path extrusionOk="0" h="5338" w="4504">
                    <a:moveTo>
                      <a:pt x="1902" y="34"/>
                    </a:moveTo>
                    <a:cubicBezTo>
                      <a:pt x="1802" y="1535"/>
                      <a:pt x="1701" y="3036"/>
                      <a:pt x="1601" y="4537"/>
                    </a:cubicBezTo>
                    <a:cubicBezTo>
                      <a:pt x="1535" y="5004"/>
                      <a:pt x="1668" y="5204"/>
                      <a:pt x="2168" y="5171"/>
                    </a:cubicBezTo>
                    <a:cubicBezTo>
                      <a:pt x="2936" y="5104"/>
                      <a:pt x="3703" y="5171"/>
                      <a:pt x="4503" y="5171"/>
                    </a:cubicBezTo>
                    <a:cubicBezTo>
                      <a:pt x="3536" y="5338"/>
                      <a:pt x="2569" y="5238"/>
                      <a:pt x="1635" y="5238"/>
                    </a:cubicBezTo>
                    <a:cubicBezTo>
                      <a:pt x="1234" y="5238"/>
                      <a:pt x="834" y="5171"/>
                      <a:pt x="467" y="5204"/>
                    </a:cubicBezTo>
                    <a:cubicBezTo>
                      <a:pt x="67" y="5204"/>
                      <a:pt x="0" y="5037"/>
                      <a:pt x="34" y="4704"/>
                    </a:cubicBezTo>
                    <a:cubicBezTo>
                      <a:pt x="200" y="3269"/>
                      <a:pt x="334" y="1835"/>
                      <a:pt x="467" y="367"/>
                    </a:cubicBezTo>
                    <a:cubicBezTo>
                      <a:pt x="501" y="101"/>
                      <a:pt x="601" y="0"/>
                      <a:pt x="868" y="0"/>
                    </a:cubicBezTo>
                    <a:cubicBezTo>
                      <a:pt x="1234" y="34"/>
                      <a:pt x="1568" y="34"/>
                      <a:pt x="1902" y="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20" name="Google Shape;15820;p43"/>
              <p:cNvSpPr/>
              <p:nvPr/>
            </p:nvSpPr>
            <p:spPr>
              <a:xfrm>
                <a:off x="7090187" y="1055900"/>
                <a:ext cx="292259" cy="85235"/>
              </a:xfrm>
              <a:custGeom>
                <a:rect b="b" l="l" r="r" t="t"/>
                <a:pathLst>
                  <a:path extrusionOk="0" h="1469" w="5037">
                    <a:moveTo>
                      <a:pt x="2569" y="167"/>
                    </a:moveTo>
                    <a:cubicBezTo>
                      <a:pt x="3136" y="134"/>
                      <a:pt x="3669" y="301"/>
                      <a:pt x="4236" y="401"/>
                    </a:cubicBezTo>
                    <a:cubicBezTo>
                      <a:pt x="4403" y="434"/>
                      <a:pt x="4537" y="534"/>
                      <a:pt x="4670" y="634"/>
                    </a:cubicBezTo>
                    <a:cubicBezTo>
                      <a:pt x="4870" y="801"/>
                      <a:pt x="5037" y="1035"/>
                      <a:pt x="4970" y="1268"/>
                    </a:cubicBezTo>
                    <a:cubicBezTo>
                      <a:pt x="4904" y="1468"/>
                      <a:pt x="4637" y="1335"/>
                      <a:pt x="4437" y="1335"/>
                    </a:cubicBezTo>
                    <a:cubicBezTo>
                      <a:pt x="2969" y="1268"/>
                      <a:pt x="1534" y="1168"/>
                      <a:pt x="67" y="1201"/>
                    </a:cubicBezTo>
                    <a:cubicBezTo>
                      <a:pt x="0" y="934"/>
                      <a:pt x="133" y="768"/>
                      <a:pt x="334" y="701"/>
                    </a:cubicBezTo>
                    <a:cubicBezTo>
                      <a:pt x="1034" y="401"/>
                      <a:pt x="1735" y="0"/>
                      <a:pt x="2569" y="1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21" name="Google Shape;15821;p43"/>
              <p:cNvSpPr/>
              <p:nvPr/>
            </p:nvSpPr>
            <p:spPr>
              <a:xfrm>
                <a:off x="7010812" y="1779787"/>
                <a:ext cx="358115" cy="44561"/>
              </a:xfrm>
              <a:custGeom>
                <a:rect b="b" l="l" r="r" t="t"/>
                <a:pathLst>
                  <a:path extrusionOk="0" h="768" w="6172">
                    <a:moveTo>
                      <a:pt x="3069" y="33"/>
                    </a:moveTo>
                    <a:cubicBezTo>
                      <a:pt x="3937" y="33"/>
                      <a:pt x="4770" y="33"/>
                      <a:pt x="5638" y="33"/>
                    </a:cubicBezTo>
                    <a:cubicBezTo>
                      <a:pt x="5871" y="33"/>
                      <a:pt x="6171" y="0"/>
                      <a:pt x="6171" y="334"/>
                    </a:cubicBezTo>
                    <a:cubicBezTo>
                      <a:pt x="6171" y="667"/>
                      <a:pt x="5905" y="701"/>
                      <a:pt x="5671" y="701"/>
                    </a:cubicBezTo>
                    <a:cubicBezTo>
                      <a:pt x="3903" y="734"/>
                      <a:pt x="2135" y="767"/>
                      <a:pt x="367" y="667"/>
                    </a:cubicBezTo>
                    <a:cubicBezTo>
                      <a:pt x="134" y="634"/>
                      <a:pt x="34" y="567"/>
                      <a:pt x="0" y="334"/>
                    </a:cubicBezTo>
                    <a:cubicBezTo>
                      <a:pt x="0" y="0"/>
                      <a:pt x="201" y="33"/>
                      <a:pt x="401" y="67"/>
                    </a:cubicBezTo>
                    <a:cubicBezTo>
                      <a:pt x="1301" y="167"/>
                      <a:pt x="2169" y="0"/>
                      <a:pt x="3069" y="33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22" name="Google Shape;15822;p43"/>
              <p:cNvSpPr/>
              <p:nvPr/>
            </p:nvSpPr>
            <p:spPr>
              <a:xfrm>
                <a:off x="7045626" y="2147475"/>
                <a:ext cx="367805" cy="56224"/>
              </a:xfrm>
              <a:custGeom>
                <a:rect b="b" l="l" r="r" t="t"/>
                <a:pathLst>
                  <a:path extrusionOk="0" h="969" w="6339">
                    <a:moveTo>
                      <a:pt x="3837" y="234"/>
                    </a:moveTo>
                    <a:cubicBezTo>
                      <a:pt x="4471" y="168"/>
                      <a:pt x="5138" y="101"/>
                      <a:pt x="5772" y="34"/>
                    </a:cubicBezTo>
                    <a:cubicBezTo>
                      <a:pt x="6005" y="1"/>
                      <a:pt x="6239" y="34"/>
                      <a:pt x="6272" y="301"/>
                    </a:cubicBezTo>
                    <a:cubicBezTo>
                      <a:pt x="6339" y="635"/>
                      <a:pt x="6038" y="568"/>
                      <a:pt x="5872" y="601"/>
                    </a:cubicBezTo>
                    <a:cubicBezTo>
                      <a:pt x="4004" y="902"/>
                      <a:pt x="2102" y="968"/>
                      <a:pt x="234" y="902"/>
                    </a:cubicBezTo>
                    <a:cubicBezTo>
                      <a:pt x="1" y="401"/>
                      <a:pt x="68" y="268"/>
                      <a:pt x="601" y="268"/>
                    </a:cubicBezTo>
                    <a:cubicBezTo>
                      <a:pt x="1669" y="234"/>
                      <a:pt x="2769" y="301"/>
                      <a:pt x="3837" y="2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23" name="Google Shape;15823;p43"/>
              <p:cNvSpPr/>
              <p:nvPr/>
            </p:nvSpPr>
            <p:spPr>
              <a:xfrm>
                <a:off x="7003037" y="1053985"/>
                <a:ext cx="236210" cy="75545"/>
              </a:xfrm>
              <a:custGeom>
                <a:rect b="b" l="l" r="r" t="t"/>
                <a:pathLst>
                  <a:path extrusionOk="0" h="1302" w="4071">
                    <a:moveTo>
                      <a:pt x="4071" y="200"/>
                    </a:moveTo>
                    <a:cubicBezTo>
                      <a:pt x="3303" y="167"/>
                      <a:pt x="2670" y="601"/>
                      <a:pt x="1969" y="801"/>
                    </a:cubicBezTo>
                    <a:cubicBezTo>
                      <a:pt x="1769" y="834"/>
                      <a:pt x="1635" y="1034"/>
                      <a:pt x="1569" y="1234"/>
                    </a:cubicBezTo>
                    <a:cubicBezTo>
                      <a:pt x="1168" y="1234"/>
                      <a:pt x="802" y="1268"/>
                      <a:pt x="401" y="1301"/>
                    </a:cubicBezTo>
                    <a:cubicBezTo>
                      <a:pt x="34" y="1301"/>
                      <a:pt x="1" y="1134"/>
                      <a:pt x="101" y="867"/>
                    </a:cubicBezTo>
                    <a:cubicBezTo>
                      <a:pt x="201" y="634"/>
                      <a:pt x="335" y="467"/>
                      <a:pt x="568" y="400"/>
                    </a:cubicBezTo>
                    <a:cubicBezTo>
                      <a:pt x="1736" y="167"/>
                      <a:pt x="2870" y="0"/>
                      <a:pt x="4071" y="20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24" name="Google Shape;15824;p43"/>
              <p:cNvSpPr/>
              <p:nvPr/>
            </p:nvSpPr>
            <p:spPr>
              <a:xfrm>
                <a:off x="6964336" y="2157165"/>
                <a:ext cx="303922" cy="48449"/>
              </a:xfrm>
              <a:custGeom>
                <a:rect b="b" l="l" r="r" t="t"/>
                <a:pathLst>
                  <a:path extrusionOk="0" h="835" w="5238">
                    <a:moveTo>
                      <a:pt x="5238" y="67"/>
                    </a:moveTo>
                    <a:cubicBezTo>
                      <a:pt x="4604" y="234"/>
                      <a:pt x="3970" y="101"/>
                      <a:pt x="3370" y="134"/>
                    </a:cubicBezTo>
                    <a:cubicBezTo>
                      <a:pt x="2970" y="167"/>
                      <a:pt x="2569" y="201"/>
                      <a:pt x="2202" y="134"/>
                    </a:cubicBezTo>
                    <a:cubicBezTo>
                      <a:pt x="1669" y="67"/>
                      <a:pt x="1569" y="301"/>
                      <a:pt x="1635" y="735"/>
                    </a:cubicBezTo>
                    <a:cubicBezTo>
                      <a:pt x="1235" y="735"/>
                      <a:pt x="835" y="768"/>
                      <a:pt x="434" y="735"/>
                    </a:cubicBezTo>
                    <a:cubicBezTo>
                      <a:pt x="268" y="735"/>
                      <a:pt x="1" y="835"/>
                      <a:pt x="1" y="468"/>
                    </a:cubicBezTo>
                    <a:cubicBezTo>
                      <a:pt x="34" y="201"/>
                      <a:pt x="101" y="1"/>
                      <a:pt x="468" y="1"/>
                    </a:cubicBezTo>
                    <a:cubicBezTo>
                      <a:pt x="1702" y="34"/>
                      <a:pt x="2970" y="34"/>
                      <a:pt x="4204" y="34"/>
                    </a:cubicBezTo>
                    <a:cubicBezTo>
                      <a:pt x="4537" y="34"/>
                      <a:pt x="4871" y="67"/>
                      <a:pt x="5238" y="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25" name="Google Shape;15825;p43"/>
              <p:cNvSpPr/>
              <p:nvPr/>
            </p:nvSpPr>
            <p:spPr>
              <a:xfrm>
                <a:off x="7355291" y="2277155"/>
                <a:ext cx="183931" cy="561368"/>
              </a:xfrm>
              <a:custGeom>
                <a:rect b="b" l="l" r="r" t="t"/>
                <a:pathLst>
                  <a:path extrusionOk="0" h="9675" w="3170">
                    <a:moveTo>
                      <a:pt x="3137" y="7806"/>
                    </a:moveTo>
                    <a:cubicBezTo>
                      <a:pt x="3170" y="8240"/>
                      <a:pt x="3103" y="8740"/>
                      <a:pt x="2970" y="9241"/>
                    </a:cubicBezTo>
                    <a:cubicBezTo>
                      <a:pt x="2903" y="9441"/>
                      <a:pt x="2836" y="9674"/>
                      <a:pt x="2603" y="9674"/>
                    </a:cubicBezTo>
                    <a:cubicBezTo>
                      <a:pt x="2369" y="9641"/>
                      <a:pt x="2369" y="9408"/>
                      <a:pt x="2303" y="9207"/>
                    </a:cubicBezTo>
                    <a:cubicBezTo>
                      <a:pt x="2136" y="8574"/>
                      <a:pt x="2136" y="7940"/>
                      <a:pt x="2102" y="7273"/>
                    </a:cubicBezTo>
                    <a:cubicBezTo>
                      <a:pt x="2036" y="5638"/>
                      <a:pt x="1469" y="4170"/>
                      <a:pt x="802" y="2703"/>
                    </a:cubicBezTo>
                    <a:cubicBezTo>
                      <a:pt x="501" y="2036"/>
                      <a:pt x="301" y="1335"/>
                      <a:pt x="134" y="601"/>
                    </a:cubicBezTo>
                    <a:cubicBezTo>
                      <a:pt x="101" y="434"/>
                      <a:pt x="1" y="134"/>
                      <a:pt x="268" y="68"/>
                    </a:cubicBezTo>
                    <a:cubicBezTo>
                      <a:pt x="468" y="1"/>
                      <a:pt x="568" y="301"/>
                      <a:pt x="668" y="468"/>
                    </a:cubicBezTo>
                    <a:cubicBezTo>
                      <a:pt x="768" y="635"/>
                      <a:pt x="802" y="835"/>
                      <a:pt x="902" y="1035"/>
                    </a:cubicBezTo>
                    <a:cubicBezTo>
                      <a:pt x="1302" y="2169"/>
                      <a:pt x="2069" y="3136"/>
                      <a:pt x="2469" y="4271"/>
                    </a:cubicBezTo>
                    <a:cubicBezTo>
                      <a:pt x="2903" y="5371"/>
                      <a:pt x="3137" y="6539"/>
                      <a:pt x="3137" y="780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26" name="Google Shape;15826;p43"/>
              <p:cNvSpPr/>
              <p:nvPr/>
            </p:nvSpPr>
            <p:spPr>
              <a:xfrm>
                <a:off x="7380473" y="2561697"/>
                <a:ext cx="48449" cy="52278"/>
              </a:xfrm>
              <a:custGeom>
                <a:rect b="b" l="l" r="r" t="t"/>
                <a:pathLst>
                  <a:path extrusionOk="0" h="901" w="835">
                    <a:moveTo>
                      <a:pt x="835" y="467"/>
                    </a:moveTo>
                    <a:cubicBezTo>
                      <a:pt x="835" y="701"/>
                      <a:pt x="701" y="901"/>
                      <a:pt x="401" y="901"/>
                    </a:cubicBezTo>
                    <a:cubicBezTo>
                      <a:pt x="167" y="901"/>
                      <a:pt x="34" y="701"/>
                      <a:pt x="1" y="467"/>
                    </a:cubicBezTo>
                    <a:cubicBezTo>
                      <a:pt x="1" y="167"/>
                      <a:pt x="167" y="0"/>
                      <a:pt x="434" y="0"/>
                    </a:cubicBezTo>
                    <a:cubicBezTo>
                      <a:pt x="668" y="0"/>
                      <a:pt x="835" y="167"/>
                      <a:pt x="835" y="467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27" name="Google Shape;15827;p43"/>
              <p:cNvSpPr/>
              <p:nvPr/>
            </p:nvSpPr>
            <p:spPr>
              <a:xfrm>
                <a:off x="7343687" y="2505532"/>
                <a:ext cx="38759" cy="40732"/>
              </a:xfrm>
              <a:custGeom>
                <a:rect b="b" l="l" r="r" t="t"/>
                <a:pathLst>
                  <a:path extrusionOk="0" h="702" w="668">
                    <a:moveTo>
                      <a:pt x="668" y="368"/>
                    </a:moveTo>
                    <a:cubicBezTo>
                      <a:pt x="668" y="535"/>
                      <a:pt x="601" y="701"/>
                      <a:pt x="368" y="701"/>
                    </a:cubicBezTo>
                    <a:cubicBezTo>
                      <a:pt x="134" y="668"/>
                      <a:pt x="34" y="501"/>
                      <a:pt x="34" y="268"/>
                    </a:cubicBezTo>
                    <a:cubicBezTo>
                      <a:pt x="1" y="101"/>
                      <a:pt x="101" y="1"/>
                      <a:pt x="268" y="1"/>
                    </a:cubicBezTo>
                    <a:cubicBezTo>
                      <a:pt x="535" y="1"/>
                      <a:pt x="635" y="134"/>
                      <a:pt x="668" y="368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28" name="Google Shape;15828;p43"/>
              <p:cNvSpPr/>
              <p:nvPr/>
            </p:nvSpPr>
            <p:spPr>
              <a:xfrm>
                <a:off x="7303071" y="2573302"/>
                <a:ext cx="34872" cy="38759"/>
              </a:xfrm>
              <a:custGeom>
                <a:rect b="b" l="l" r="r" t="t"/>
                <a:pathLst>
                  <a:path extrusionOk="0" h="668" w="601">
                    <a:moveTo>
                      <a:pt x="601" y="334"/>
                    </a:moveTo>
                    <a:cubicBezTo>
                      <a:pt x="567" y="501"/>
                      <a:pt x="467" y="668"/>
                      <a:pt x="267" y="634"/>
                    </a:cubicBezTo>
                    <a:cubicBezTo>
                      <a:pt x="134" y="634"/>
                      <a:pt x="0" y="467"/>
                      <a:pt x="34" y="301"/>
                    </a:cubicBezTo>
                    <a:cubicBezTo>
                      <a:pt x="34" y="134"/>
                      <a:pt x="134" y="0"/>
                      <a:pt x="301" y="0"/>
                    </a:cubicBezTo>
                    <a:cubicBezTo>
                      <a:pt x="501" y="0"/>
                      <a:pt x="601" y="134"/>
                      <a:pt x="601" y="334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29" name="Google Shape;15829;p43"/>
              <p:cNvSpPr/>
              <p:nvPr/>
            </p:nvSpPr>
            <p:spPr>
              <a:xfrm>
                <a:off x="6774661" y="3057151"/>
                <a:ext cx="809124" cy="1085891"/>
              </a:xfrm>
              <a:custGeom>
                <a:rect b="b" l="l" r="r" t="t"/>
                <a:pathLst>
                  <a:path extrusionOk="0" h="18715" w="13945">
                    <a:moveTo>
                      <a:pt x="2202" y="15545"/>
                    </a:moveTo>
                    <a:cubicBezTo>
                      <a:pt x="1168" y="13877"/>
                      <a:pt x="668" y="12043"/>
                      <a:pt x="434" y="10141"/>
                    </a:cubicBezTo>
                    <a:cubicBezTo>
                      <a:pt x="168" y="8007"/>
                      <a:pt x="1" y="5872"/>
                      <a:pt x="1035" y="3837"/>
                    </a:cubicBezTo>
                    <a:cubicBezTo>
                      <a:pt x="1435" y="3103"/>
                      <a:pt x="1969" y="2436"/>
                      <a:pt x="2536" y="1835"/>
                    </a:cubicBezTo>
                    <a:cubicBezTo>
                      <a:pt x="3837" y="735"/>
                      <a:pt x="5338" y="168"/>
                      <a:pt x="7039" y="101"/>
                    </a:cubicBezTo>
                    <a:cubicBezTo>
                      <a:pt x="9441" y="1"/>
                      <a:pt x="11142" y="1135"/>
                      <a:pt x="12410" y="3103"/>
                    </a:cubicBezTo>
                    <a:cubicBezTo>
                      <a:pt x="13677" y="5038"/>
                      <a:pt x="13944" y="7206"/>
                      <a:pt x="13711" y="9441"/>
                    </a:cubicBezTo>
                    <a:cubicBezTo>
                      <a:pt x="13577" y="10942"/>
                      <a:pt x="13410" y="12410"/>
                      <a:pt x="12810" y="13811"/>
                    </a:cubicBezTo>
                    <a:cubicBezTo>
                      <a:pt x="11376" y="17146"/>
                      <a:pt x="7439" y="18714"/>
                      <a:pt x="4204" y="17180"/>
                    </a:cubicBezTo>
                    <a:cubicBezTo>
                      <a:pt x="3370" y="16813"/>
                      <a:pt x="2769" y="16212"/>
                      <a:pt x="2202" y="1554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30" name="Google Shape;15830;p43"/>
              <p:cNvSpPr/>
              <p:nvPr/>
            </p:nvSpPr>
            <p:spPr>
              <a:xfrm>
                <a:off x="7285664" y="1421673"/>
                <a:ext cx="38759" cy="269108"/>
              </a:xfrm>
              <a:custGeom>
                <a:rect b="b" l="l" r="r" t="t"/>
                <a:pathLst>
                  <a:path extrusionOk="0" h="4638" w="668">
                    <a:moveTo>
                      <a:pt x="634" y="2136"/>
                    </a:moveTo>
                    <a:cubicBezTo>
                      <a:pt x="634" y="3036"/>
                      <a:pt x="634" y="3637"/>
                      <a:pt x="634" y="4271"/>
                    </a:cubicBezTo>
                    <a:cubicBezTo>
                      <a:pt x="634" y="4437"/>
                      <a:pt x="634" y="4604"/>
                      <a:pt x="434" y="4638"/>
                    </a:cubicBezTo>
                    <a:cubicBezTo>
                      <a:pt x="234" y="4638"/>
                      <a:pt x="200" y="4437"/>
                      <a:pt x="200" y="4304"/>
                    </a:cubicBezTo>
                    <a:cubicBezTo>
                      <a:pt x="0" y="2970"/>
                      <a:pt x="100" y="1635"/>
                      <a:pt x="100" y="301"/>
                    </a:cubicBezTo>
                    <a:cubicBezTo>
                      <a:pt x="67" y="168"/>
                      <a:pt x="134" y="1"/>
                      <a:pt x="300" y="1"/>
                    </a:cubicBezTo>
                    <a:cubicBezTo>
                      <a:pt x="500" y="1"/>
                      <a:pt x="534" y="168"/>
                      <a:pt x="567" y="335"/>
                    </a:cubicBezTo>
                    <a:cubicBezTo>
                      <a:pt x="667" y="1002"/>
                      <a:pt x="634" y="1702"/>
                      <a:pt x="634" y="2136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31" name="Google Shape;15831;p43"/>
              <p:cNvSpPr/>
              <p:nvPr/>
            </p:nvSpPr>
            <p:spPr>
              <a:xfrm>
                <a:off x="6890822" y="3059123"/>
                <a:ext cx="660064" cy="1047132"/>
              </a:xfrm>
              <a:custGeom>
                <a:rect b="b" l="l" r="r" t="t"/>
                <a:pathLst>
                  <a:path extrusionOk="0" h="18047" w="11376">
                    <a:moveTo>
                      <a:pt x="434" y="2535"/>
                    </a:moveTo>
                    <a:cubicBezTo>
                      <a:pt x="1535" y="1234"/>
                      <a:pt x="2936" y="667"/>
                      <a:pt x="4604" y="434"/>
                    </a:cubicBezTo>
                    <a:cubicBezTo>
                      <a:pt x="7839" y="0"/>
                      <a:pt x="10474" y="3102"/>
                      <a:pt x="11041" y="5471"/>
                    </a:cubicBezTo>
                    <a:cubicBezTo>
                      <a:pt x="11375" y="7072"/>
                      <a:pt x="11275" y="8673"/>
                      <a:pt x="11175" y="10274"/>
                    </a:cubicBezTo>
                    <a:cubicBezTo>
                      <a:pt x="11108" y="11608"/>
                      <a:pt x="10775" y="12876"/>
                      <a:pt x="10174" y="14077"/>
                    </a:cubicBezTo>
                    <a:cubicBezTo>
                      <a:pt x="8773" y="16812"/>
                      <a:pt x="5304" y="18046"/>
                      <a:pt x="2469" y="16779"/>
                    </a:cubicBezTo>
                    <a:cubicBezTo>
                      <a:pt x="1468" y="16312"/>
                      <a:pt x="667" y="15611"/>
                      <a:pt x="200" y="14577"/>
                    </a:cubicBezTo>
                    <a:cubicBezTo>
                      <a:pt x="67" y="14144"/>
                      <a:pt x="0" y="13710"/>
                      <a:pt x="100" y="13276"/>
                    </a:cubicBezTo>
                    <a:cubicBezTo>
                      <a:pt x="167" y="12976"/>
                      <a:pt x="134" y="12643"/>
                      <a:pt x="134" y="12342"/>
                    </a:cubicBezTo>
                    <a:cubicBezTo>
                      <a:pt x="134" y="9707"/>
                      <a:pt x="134" y="7072"/>
                      <a:pt x="134" y="4437"/>
                    </a:cubicBezTo>
                    <a:cubicBezTo>
                      <a:pt x="167" y="3803"/>
                      <a:pt x="167" y="3136"/>
                      <a:pt x="434" y="2535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32" name="Google Shape;15832;p43"/>
              <p:cNvSpPr/>
              <p:nvPr/>
            </p:nvSpPr>
            <p:spPr>
              <a:xfrm>
                <a:off x="6813362" y="3206210"/>
                <a:ext cx="102642" cy="698765"/>
              </a:xfrm>
              <a:custGeom>
                <a:rect b="b" l="l" r="r" t="t"/>
                <a:pathLst>
                  <a:path extrusionOk="0" h="12043" w="1769">
                    <a:moveTo>
                      <a:pt x="1769" y="0"/>
                    </a:moveTo>
                    <a:cubicBezTo>
                      <a:pt x="1569" y="3436"/>
                      <a:pt x="1702" y="6872"/>
                      <a:pt x="1635" y="10308"/>
                    </a:cubicBezTo>
                    <a:cubicBezTo>
                      <a:pt x="1602" y="10908"/>
                      <a:pt x="1569" y="11475"/>
                      <a:pt x="1535" y="12042"/>
                    </a:cubicBezTo>
                    <a:cubicBezTo>
                      <a:pt x="802" y="10908"/>
                      <a:pt x="535" y="9641"/>
                      <a:pt x="335" y="8306"/>
                    </a:cubicBezTo>
                    <a:cubicBezTo>
                      <a:pt x="134" y="6872"/>
                      <a:pt x="1" y="5438"/>
                      <a:pt x="101" y="3970"/>
                    </a:cubicBezTo>
                    <a:cubicBezTo>
                      <a:pt x="201" y="2469"/>
                      <a:pt x="701" y="1101"/>
                      <a:pt x="17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cap="flat" cmpd="sng" w="76200">
                <a:solidFill>
                  <a:schemeClr val="accent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5833" name="Google Shape;15833;p43"/>
            <p:cNvGrpSpPr/>
            <p:nvPr/>
          </p:nvGrpSpPr>
          <p:grpSpPr>
            <a:xfrm>
              <a:off x="6819935" y="1112720"/>
              <a:ext cx="896158" cy="3487790"/>
              <a:chOff x="6743735" y="1036520"/>
              <a:chExt cx="896158" cy="3487790"/>
            </a:xfrm>
          </p:grpSpPr>
          <p:sp>
            <p:nvSpPr>
              <p:cNvPr id="15834" name="Google Shape;15834;p43"/>
              <p:cNvSpPr/>
              <p:nvPr/>
            </p:nvSpPr>
            <p:spPr>
              <a:xfrm>
                <a:off x="6743735" y="1036520"/>
                <a:ext cx="896158" cy="3487790"/>
              </a:xfrm>
              <a:custGeom>
                <a:rect b="b" l="l" r="r" t="t"/>
                <a:pathLst>
                  <a:path extrusionOk="0" h="60111" w="15445">
                    <a:moveTo>
                      <a:pt x="15344" y="41931"/>
                    </a:moveTo>
                    <a:cubicBezTo>
                      <a:pt x="15344" y="44433"/>
                      <a:pt x="15378" y="46968"/>
                      <a:pt x="15344" y="49470"/>
                    </a:cubicBezTo>
                    <a:cubicBezTo>
                      <a:pt x="15311" y="51604"/>
                      <a:pt x="15444" y="53739"/>
                      <a:pt x="15211" y="55841"/>
                    </a:cubicBezTo>
                    <a:cubicBezTo>
                      <a:pt x="15044" y="57742"/>
                      <a:pt x="13743" y="59110"/>
                      <a:pt x="11875" y="59477"/>
                    </a:cubicBezTo>
                    <a:cubicBezTo>
                      <a:pt x="9207" y="59977"/>
                      <a:pt x="6538" y="60111"/>
                      <a:pt x="3870" y="59577"/>
                    </a:cubicBezTo>
                    <a:cubicBezTo>
                      <a:pt x="1968" y="59210"/>
                      <a:pt x="634" y="58142"/>
                      <a:pt x="134" y="56208"/>
                    </a:cubicBezTo>
                    <a:cubicBezTo>
                      <a:pt x="0" y="55607"/>
                      <a:pt x="67" y="55007"/>
                      <a:pt x="67" y="54406"/>
                    </a:cubicBezTo>
                    <a:cubicBezTo>
                      <a:pt x="67" y="50470"/>
                      <a:pt x="0" y="46501"/>
                      <a:pt x="100" y="42565"/>
                    </a:cubicBezTo>
                    <a:cubicBezTo>
                      <a:pt x="167" y="38595"/>
                      <a:pt x="134" y="34626"/>
                      <a:pt x="234" y="30623"/>
                    </a:cubicBezTo>
                    <a:cubicBezTo>
                      <a:pt x="267" y="28755"/>
                      <a:pt x="367" y="26920"/>
                      <a:pt x="1134" y="25152"/>
                    </a:cubicBezTo>
                    <a:cubicBezTo>
                      <a:pt x="1535" y="24218"/>
                      <a:pt x="2135" y="23351"/>
                      <a:pt x="2502" y="22417"/>
                    </a:cubicBezTo>
                    <a:cubicBezTo>
                      <a:pt x="3136" y="20849"/>
                      <a:pt x="3436" y="19248"/>
                      <a:pt x="3569" y="17613"/>
                    </a:cubicBezTo>
                    <a:cubicBezTo>
                      <a:pt x="3803" y="15145"/>
                      <a:pt x="4070" y="12710"/>
                      <a:pt x="4270" y="10242"/>
                    </a:cubicBezTo>
                    <a:cubicBezTo>
                      <a:pt x="4403" y="8841"/>
                      <a:pt x="4503" y="7406"/>
                      <a:pt x="4337" y="6005"/>
                    </a:cubicBezTo>
                    <a:cubicBezTo>
                      <a:pt x="4270" y="5305"/>
                      <a:pt x="4303" y="4604"/>
                      <a:pt x="4470" y="3904"/>
                    </a:cubicBezTo>
                    <a:cubicBezTo>
                      <a:pt x="4603" y="3403"/>
                      <a:pt x="4570" y="2936"/>
                      <a:pt x="4403" y="2436"/>
                    </a:cubicBezTo>
                    <a:cubicBezTo>
                      <a:pt x="4303" y="2169"/>
                      <a:pt x="4203" y="1902"/>
                      <a:pt x="4170" y="1602"/>
                    </a:cubicBezTo>
                    <a:cubicBezTo>
                      <a:pt x="4103" y="902"/>
                      <a:pt x="4403" y="468"/>
                      <a:pt x="5070" y="334"/>
                    </a:cubicBezTo>
                    <a:cubicBezTo>
                      <a:pt x="6872" y="1"/>
                      <a:pt x="8673" y="68"/>
                      <a:pt x="10441" y="435"/>
                    </a:cubicBezTo>
                    <a:cubicBezTo>
                      <a:pt x="11208" y="601"/>
                      <a:pt x="11542" y="1469"/>
                      <a:pt x="11108" y="2136"/>
                    </a:cubicBezTo>
                    <a:cubicBezTo>
                      <a:pt x="10708" y="2770"/>
                      <a:pt x="10641" y="3403"/>
                      <a:pt x="10875" y="4104"/>
                    </a:cubicBezTo>
                    <a:cubicBezTo>
                      <a:pt x="11108" y="4671"/>
                      <a:pt x="11141" y="5238"/>
                      <a:pt x="10975" y="5805"/>
                    </a:cubicBezTo>
                    <a:cubicBezTo>
                      <a:pt x="10774" y="6672"/>
                      <a:pt x="10908" y="7506"/>
                      <a:pt x="10975" y="8374"/>
                    </a:cubicBezTo>
                    <a:cubicBezTo>
                      <a:pt x="11275" y="11909"/>
                      <a:pt x="11475" y="15445"/>
                      <a:pt x="11909" y="18981"/>
                    </a:cubicBezTo>
                    <a:cubicBezTo>
                      <a:pt x="12142" y="20782"/>
                      <a:pt x="12709" y="22517"/>
                      <a:pt x="13643" y="24085"/>
                    </a:cubicBezTo>
                    <a:cubicBezTo>
                      <a:pt x="14611" y="25686"/>
                      <a:pt x="15011" y="27420"/>
                      <a:pt x="15011" y="29288"/>
                    </a:cubicBezTo>
                    <a:cubicBezTo>
                      <a:pt x="15078" y="33158"/>
                      <a:pt x="15144" y="37061"/>
                      <a:pt x="15211" y="40964"/>
                    </a:cubicBezTo>
                    <a:cubicBezTo>
                      <a:pt x="15211" y="41264"/>
                      <a:pt x="15211" y="41597"/>
                      <a:pt x="15211" y="41931"/>
                    </a:cubicBezTo>
                    <a:close/>
                  </a:path>
                </a:pathLst>
              </a:custGeom>
              <a:solidFill>
                <a:srgbClr val="010101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35" name="Google Shape;15835;p43"/>
              <p:cNvSpPr/>
              <p:nvPr/>
            </p:nvSpPr>
            <p:spPr>
              <a:xfrm>
                <a:off x="6900511" y="2201668"/>
                <a:ext cx="696792" cy="956211"/>
              </a:xfrm>
              <a:custGeom>
                <a:rect b="b" l="l" r="r" t="t"/>
                <a:pathLst>
                  <a:path extrusionOk="0" h="16480" w="12009">
                    <a:moveTo>
                      <a:pt x="2635" y="301"/>
                    </a:moveTo>
                    <a:cubicBezTo>
                      <a:pt x="4637" y="301"/>
                      <a:pt x="6638" y="201"/>
                      <a:pt x="8606" y="34"/>
                    </a:cubicBezTo>
                    <a:cubicBezTo>
                      <a:pt x="8740" y="1"/>
                      <a:pt x="8873" y="1"/>
                      <a:pt x="8906" y="168"/>
                    </a:cubicBezTo>
                    <a:cubicBezTo>
                      <a:pt x="9273" y="2269"/>
                      <a:pt x="10508" y="4004"/>
                      <a:pt x="11341" y="5905"/>
                    </a:cubicBezTo>
                    <a:cubicBezTo>
                      <a:pt x="11708" y="6772"/>
                      <a:pt x="11842" y="7740"/>
                      <a:pt x="11875" y="8674"/>
                    </a:cubicBezTo>
                    <a:cubicBezTo>
                      <a:pt x="11942" y="10842"/>
                      <a:pt x="12009" y="13044"/>
                      <a:pt x="11975" y="15245"/>
                    </a:cubicBezTo>
                    <a:cubicBezTo>
                      <a:pt x="11975" y="15545"/>
                      <a:pt x="11942" y="15812"/>
                      <a:pt x="11942" y="16112"/>
                    </a:cubicBezTo>
                    <a:cubicBezTo>
                      <a:pt x="11942" y="16246"/>
                      <a:pt x="11942" y="16379"/>
                      <a:pt x="11808" y="16413"/>
                    </a:cubicBezTo>
                    <a:cubicBezTo>
                      <a:pt x="11675" y="16479"/>
                      <a:pt x="11608" y="16313"/>
                      <a:pt x="11542" y="16213"/>
                    </a:cubicBezTo>
                    <a:cubicBezTo>
                      <a:pt x="10574" y="14678"/>
                      <a:pt x="9107" y="13844"/>
                      <a:pt x="7372" y="13477"/>
                    </a:cubicBezTo>
                    <a:cubicBezTo>
                      <a:pt x="4870" y="12944"/>
                      <a:pt x="2502" y="13277"/>
                      <a:pt x="367" y="14711"/>
                    </a:cubicBezTo>
                    <a:cubicBezTo>
                      <a:pt x="0" y="14645"/>
                      <a:pt x="100" y="14345"/>
                      <a:pt x="100" y="14144"/>
                    </a:cubicBezTo>
                    <a:cubicBezTo>
                      <a:pt x="100" y="13344"/>
                      <a:pt x="234" y="12543"/>
                      <a:pt x="200" y="11743"/>
                    </a:cubicBezTo>
                    <a:cubicBezTo>
                      <a:pt x="167" y="10242"/>
                      <a:pt x="200" y="8774"/>
                      <a:pt x="200" y="7306"/>
                    </a:cubicBezTo>
                    <a:cubicBezTo>
                      <a:pt x="200" y="6372"/>
                      <a:pt x="367" y="5471"/>
                      <a:pt x="801" y="4604"/>
                    </a:cubicBezTo>
                    <a:cubicBezTo>
                      <a:pt x="1434" y="3337"/>
                      <a:pt x="2068" y="2036"/>
                      <a:pt x="2435" y="668"/>
                    </a:cubicBezTo>
                    <a:cubicBezTo>
                      <a:pt x="2468" y="535"/>
                      <a:pt x="2535" y="401"/>
                      <a:pt x="2635" y="301"/>
                    </a:cubicBezTo>
                    <a:close/>
                  </a:path>
                </a:pathLst>
              </a:custGeom>
              <a:solidFill>
                <a:srgbClr val="87371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36" name="Google Shape;15836;p43"/>
              <p:cNvSpPr/>
              <p:nvPr/>
            </p:nvSpPr>
            <p:spPr>
              <a:xfrm>
                <a:off x="6888849" y="3930040"/>
                <a:ext cx="720059" cy="530384"/>
              </a:xfrm>
              <a:custGeom>
                <a:rect b="b" l="l" r="r" t="t"/>
                <a:pathLst>
                  <a:path extrusionOk="0" h="9141" w="12410">
                    <a:moveTo>
                      <a:pt x="234" y="2569"/>
                    </a:moveTo>
                    <a:cubicBezTo>
                      <a:pt x="1302" y="3437"/>
                      <a:pt x="2469" y="4137"/>
                      <a:pt x="3804" y="4504"/>
                    </a:cubicBezTo>
                    <a:cubicBezTo>
                      <a:pt x="4204" y="4604"/>
                      <a:pt x="4571" y="4738"/>
                      <a:pt x="4904" y="4404"/>
                    </a:cubicBezTo>
                    <a:cubicBezTo>
                      <a:pt x="5004" y="4304"/>
                      <a:pt x="5071" y="4337"/>
                      <a:pt x="5171" y="4437"/>
                    </a:cubicBezTo>
                    <a:cubicBezTo>
                      <a:pt x="5572" y="5004"/>
                      <a:pt x="6139" y="4871"/>
                      <a:pt x="6672" y="4704"/>
                    </a:cubicBezTo>
                    <a:cubicBezTo>
                      <a:pt x="8874" y="4070"/>
                      <a:pt x="10475" y="2703"/>
                      <a:pt x="11676" y="801"/>
                    </a:cubicBezTo>
                    <a:cubicBezTo>
                      <a:pt x="11843" y="535"/>
                      <a:pt x="12009" y="301"/>
                      <a:pt x="12210" y="1"/>
                    </a:cubicBezTo>
                    <a:cubicBezTo>
                      <a:pt x="12376" y="234"/>
                      <a:pt x="12376" y="468"/>
                      <a:pt x="12376" y="735"/>
                    </a:cubicBezTo>
                    <a:cubicBezTo>
                      <a:pt x="12410" y="2436"/>
                      <a:pt x="12410" y="4137"/>
                      <a:pt x="12276" y="5805"/>
                    </a:cubicBezTo>
                    <a:cubicBezTo>
                      <a:pt x="12176" y="7206"/>
                      <a:pt x="11442" y="8240"/>
                      <a:pt x="10141" y="8841"/>
                    </a:cubicBezTo>
                    <a:cubicBezTo>
                      <a:pt x="9007" y="9141"/>
                      <a:pt x="7873" y="9074"/>
                      <a:pt x="6739" y="9007"/>
                    </a:cubicBezTo>
                    <a:cubicBezTo>
                      <a:pt x="5405" y="8941"/>
                      <a:pt x="4104" y="8640"/>
                      <a:pt x="2803" y="8307"/>
                    </a:cubicBezTo>
                    <a:cubicBezTo>
                      <a:pt x="1335" y="7940"/>
                      <a:pt x="501" y="7139"/>
                      <a:pt x="301" y="5605"/>
                    </a:cubicBezTo>
                    <a:cubicBezTo>
                      <a:pt x="201" y="4704"/>
                      <a:pt x="101" y="3804"/>
                      <a:pt x="34" y="2903"/>
                    </a:cubicBezTo>
                    <a:cubicBezTo>
                      <a:pt x="34" y="2770"/>
                      <a:pt x="1" y="2569"/>
                      <a:pt x="234" y="2569"/>
                    </a:cubicBezTo>
                    <a:close/>
                  </a:path>
                </a:pathLst>
              </a:custGeom>
              <a:solidFill>
                <a:srgbClr val="8B381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37" name="Google Shape;15837;p43"/>
              <p:cNvSpPr/>
              <p:nvPr/>
            </p:nvSpPr>
            <p:spPr>
              <a:xfrm>
                <a:off x="6883047" y="2977834"/>
                <a:ext cx="727834" cy="1215513"/>
              </a:xfrm>
              <a:custGeom>
                <a:rect b="b" l="l" r="r" t="t"/>
                <a:pathLst>
                  <a:path extrusionOk="0" h="20949" w="12544">
                    <a:moveTo>
                      <a:pt x="568" y="1968"/>
                    </a:moveTo>
                    <a:cubicBezTo>
                      <a:pt x="1535" y="1001"/>
                      <a:pt x="2736" y="601"/>
                      <a:pt x="4037" y="367"/>
                    </a:cubicBezTo>
                    <a:cubicBezTo>
                      <a:pt x="6005" y="0"/>
                      <a:pt x="7873" y="267"/>
                      <a:pt x="9608" y="1234"/>
                    </a:cubicBezTo>
                    <a:cubicBezTo>
                      <a:pt x="10675" y="1801"/>
                      <a:pt x="11442" y="2669"/>
                      <a:pt x="11976" y="3736"/>
                    </a:cubicBezTo>
                    <a:cubicBezTo>
                      <a:pt x="12176" y="4170"/>
                      <a:pt x="12276" y="4603"/>
                      <a:pt x="12276" y="5070"/>
                    </a:cubicBezTo>
                    <a:cubicBezTo>
                      <a:pt x="12343" y="6538"/>
                      <a:pt x="12310" y="8006"/>
                      <a:pt x="12410" y="9440"/>
                    </a:cubicBezTo>
                    <a:cubicBezTo>
                      <a:pt x="12543" y="11041"/>
                      <a:pt x="12410" y="12676"/>
                      <a:pt x="12476" y="14277"/>
                    </a:cubicBezTo>
                    <a:cubicBezTo>
                      <a:pt x="12510" y="14944"/>
                      <a:pt x="12310" y="15545"/>
                      <a:pt x="11976" y="16112"/>
                    </a:cubicBezTo>
                    <a:cubicBezTo>
                      <a:pt x="11209" y="17413"/>
                      <a:pt x="10442" y="18647"/>
                      <a:pt x="9207" y="19514"/>
                    </a:cubicBezTo>
                    <a:cubicBezTo>
                      <a:pt x="8307" y="20148"/>
                      <a:pt x="7306" y="20481"/>
                      <a:pt x="6305" y="20848"/>
                    </a:cubicBezTo>
                    <a:cubicBezTo>
                      <a:pt x="6038" y="20948"/>
                      <a:pt x="5805" y="20882"/>
                      <a:pt x="5638" y="20648"/>
                    </a:cubicBezTo>
                    <a:cubicBezTo>
                      <a:pt x="5371" y="20315"/>
                      <a:pt x="5071" y="20148"/>
                      <a:pt x="4671" y="20481"/>
                    </a:cubicBezTo>
                    <a:cubicBezTo>
                      <a:pt x="4537" y="20648"/>
                      <a:pt x="4337" y="20648"/>
                      <a:pt x="4137" y="20582"/>
                    </a:cubicBezTo>
                    <a:cubicBezTo>
                      <a:pt x="2636" y="20115"/>
                      <a:pt x="1302" y="19414"/>
                      <a:pt x="234" y="18247"/>
                    </a:cubicBezTo>
                    <a:cubicBezTo>
                      <a:pt x="68" y="17813"/>
                      <a:pt x="1" y="17346"/>
                      <a:pt x="234" y="16912"/>
                    </a:cubicBezTo>
                    <a:cubicBezTo>
                      <a:pt x="535" y="16812"/>
                      <a:pt x="668" y="17046"/>
                      <a:pt x="801" y="17212"/>
                    </a:cubicBezTo>
                    <a:cubicBezTo>
                      <a:pt x="1735" y="18247"/>
                      <a:pt x="2870" y="18780"/>
                      <a:pt x="4237" y="18947"/>
                    </a:cubicBezTo>
                    <a:cubicBezTo>
                      <a:pt x="6105" y="19147"/>
                      <a:pt x="7740" y="18613"/>
                      <a:pt x="9174" y="17379"/>
                    </a:cubicBezTo>
                    <a:cubicBezTo>
                      <a:pt x="10275" y="16412"/>
                      <a:pt x="10975" y="15178"/>
                      <a:pt x="11276" y="13743"/>
                    </a:cubicBezTo>
                    <a:cubicBezTo>
                      <a:pt x="11743" y="11675"/>
                      <a:pt x="11976" y="9574"/>
                      <a:pt x="11609" y="7472"/>
                    </a:cubicBezTo>
                    <a:cubicBezTo>
                      <a:pt x="11242" y="5471"/>
                      <a:pt x="10241" y="3770"/>
                      <a:pt x="8574" y="2535"/>
                    </a:cubicBezTo>
                    <a:cubicBezTo>
                      <a:pt x="7473" y="1735"/>
                      <a:pt x="6172" y="1535"/>
                      <a:pt x="4804" y="1635"/>
                    </a:cubicBezTo>
                    <a:cubicBezTo>
                      <a:pt x="3403" y="1735"/>
                      <a:pt x="2169" y="2235"/>
                      <a:pt x="1068" y="3069"/>
                    </a:cubicBezTo>
                    <a:cubicBezTo>
                      <a:pt x="935" y="3169"/>
                      <a:pt x="768" y="3303"/>
                      <a:pt x="568" y="3202"/>
                    </a:cubicBezTo>
                    <a:cubicBezTo>
                      <a:pt x="301" y="2802"/>
                      <a:pt x="334" y="2369"/>
                      <a:pt x="568" y="1968"/>
                    </a:cubicBezTo>
                    <a:close/>
                  </a:path>
                </a:pathLst>
              </a:custGeom>
              <a:solidFill>
                <a:srgbClr val="CA952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38" name="Google Shape;15838;p43"/>
              <p:cNvSpPr/>
              <p:nvPr/>
            </p:nvSpPr>
            <p:spPr>
              <a:xfrm>
                <a:off x="7072722" y="1233970"/>
                <a:ext cx="292317" cy="541988"/>
              </a:xfrm>
              <a:custGeom>
                <a:rect b="b" l="l" r="r" t="t"/>
                <a:pathLst>
                  <a:path extrusionOk="0" h="9341" w="5038">
                    <a:moveTo>
                      <a:pt x="4604" y="200"/>
                    </a:moveTo>
                    <a:cubicBezTo>
                      <a:pt x="4904" y="968"/>
                      <a:pt x="4971" y="1768"/>
                      <a:pt x="4838" y="2636"/>
                    </a:cubicBezTo>
                    <a:cubicBezTo>
                      <a:pt x="4671" y="3770"/>
                      <a:pt x="4904" y="4937"/>
                      <a:pt x="4904" y="6071"/>
                    </a:cubicBezTo>
                    <a:cubicBezTo>
                      <a:pt x="4904" y="6872"/>
                      <a:pt x="4971" y="7706"/>
                      <a:pt x="5004" y="8540"/>
                    </a:cubicBezTo>
                    <a:cubicBezTo>
                      <a:pt x="5038" y="8740"/>
                      <a:pt x="5038" y="8940"/>
                      <a:pt x="4738" y="8973"/>
                    </a:cubicBezTo>
                    <a:cubicBezTo>
                      <a:pt x="3236" y="9274"/>
                      <a:pt x="1702" y="9340"/>
                      <a:pt x="168" y="9140"/>
                    </a:cubicBezTo>
                    <a:cubicBezTo>
                      <a:pt x="1" y="8973"/>
                      <a:pt x="1" y="8740"/>
                      <a:pt x="1" y="8506"/>
                    </a:cubicBezTo>
                    <a:cubicBezTo>
                      <a:pt x="34" y="6271"/>
                      <a:pt x="101" y="4037"/>
                      <a:pt x="334" y="1802"/>
                    </a:cubicBezTo>
                    <a:cubicBezTo>
                      <a:pt x="368" y="1435"/>
                      <a:pt x="501" y="1268"/>
                      <a:pt x="901" y="1201"/>
                    </a:cubicBezTo>
                    <a:cubicBezTo>
                      <a:pt x="1869" y="1034"/>
                      <a:pt x="2836" y="1134"/>
                      <a:pt x="3437" y="1235"/>
                    </a:cubicBezTo>
                    <a:cubicBezTo>
                      <a:pt x="2903" y="1201"/>
                      <a:pt x="1969" y="1001"/>
                      <a:pt x="1068" y="1201"/>
                    </a:cubicBezTo>
                    <a:cubicBezTo>
                      <a:pt x="735" y="1268"/>
                      <a:pt x="468" y="1168"/>
                      <a:pt x="434" y="768"/>
                    </a:cubicBezTo>
                    <a:cubicBezTo>
                      <a:pt x="401" y="367"/>
                      <a:pt x="535" y="67"/>
                      <a:pt x="868" y="67"/>
                    </a:cubicBezTo>
                    <a:cubicBezTo>
                      <a:pt x="2036" y="0"/>
                      <a:pt x="3170" y="0"/>
                      <a:pt x="4337" y="67"/>
                    </a:cubicBezTo>
                    <a:cubicBezTo>
                      <a:pt x="4437" y="67"/>
                      <a:pt x="4504" y="134"/>
                      <a:pt x="4604" y="200"/>
                    </a:cubicBezTo>
                    <a:close/>
                  </a:path>
                </a:pathLst>
              </a:custGeom>
              <a:solidFill>
                <a:srgbClr val="87371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39" name="Google Shape;15839;p43"/>
              <p:cNvSpPr/>
              <p:nvPr/>
            </p:nvSpPr>
            <p:spPr>
              <a:xfrm>
                <a:off x="6780463" y="2215245"/>
                <a:ext cx="272996" cy="1008431"/>
              </a:xfrm>
              <a:custGeom>
                <a:rect b="b" l="l" r="r" t="t"/>
                <a:pathLst>
                  <a:path extrusionOk="0" h="17380" w="4705">
                    <a:moveTo>
                      <a:pt x="4704" y="67"/>
                    </a:moveTo>
                    <a:cubicBezTo>
                      <a:pt x="4604" y="1001"/>
                      <a:pt x="4204" y="1802"/>
                      <a:pt x="3837" y="2636"/>
                    </a:cubicBezTo>
                    <a:cubicBezTo>
                      <a:pt x="3503" y="3470"/>
                      <a:pt x="3103" y="4237"/>
                      <a:pt x="2703" y="5037"/>
                    </a:cubicBezTo>
                    <a:cubicBezTo>
                      <a:pt x="2469" y="5604"/>
                      <a:pt x="2436" y="6171"/>
                      <a:pt x="2436" y="6772"/>
                    </a:cubicBezTo>
                    <a:cubicBezTo>
                      <a:pt x="2403" y="8607"/>
                      <a:pt x="2436" y="10441"/>
                      <a:pt x="2403" y="12276"/>
                    </a:cubicBezTo>
                    <a:cubicBezTo>
                      <a:pt x="2403" y="12843"/>
                      <a:pt x="2336" y="13410"/>
                      <a:pt x="2336" y="14010"/>
                    </a:cubicBezTo>
                    <a:cubicBezTo>
                      <a:pt x="2303" y="14177"/>
                      <a:pt x="2269" y="14344"/>
                      <a:pt x="2436" y="14477"/>
                    </a:cubicBezTo>
                    <a:cubicBezTo>
                      <a:pt x="1435" y="15245"/>
                      <a:pt x="735" y="16212"/>
                      <a:pt x="168" y="17380"/>
                    </a:cubicBezTo>
                    <a:cubicBezTo>
                      <a:pt x="1" y="17113"/>
                      <a:pt x="34" y="16913"/>
                      <a:pt x="34" y="16746"/>
                    </a:cubicBezTo>
                    <a:cubicBezTo>
                      <a:pt x="68" y="14544"/>
                      <a:pt x="34" y="12376"/>
                      <a:pt x="68" y="10208"/>
                    </a:cubicBezTo>
                    <a:cubicBezTo>
                      <a:pt x="101" y="8173"/>
                      <a:pt x="268" y="6171"/>
                      <a:pt x="1268" y="4337"/>
                    </a:cubicBezTo>
                    <a:cubicBezTo>
                      <a:pt x="1936" y="3136"/>
                      <a:pt x="2469" y="1868"/>
                      <a:pt x="3036" y="567"/>
                    </a:cubicBezTo>
                    <a:cubicBezTo>
                      <a:pt x="3203" y="167"/>
                      <a:pt x="3437" y="0"/>
                      <a:pt x="3870" y="67"/>
                    </a:cubicBezTo>
                    <a:cubicBezTo>
                      <a:pt x="4137" y="100"/>
                      <a:pt x="4404" y="67"/>
                      <a:pt x="4704" y="67"/>
                    </a:cubicBezTo>
                    <a:close/>
                  </a:path>
                </a:pathLst>
              </a:custGeom>
              <a:solidFill>
                <a:srgbClr val="5F261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40" name="Google Shape;15840;p43"/>
              <p:cNvSpPr/>
              <p:nvPr/>
            </p:nvSpPr>
            <p:spPr>
              <a:xfrm>
                <a:off x="7053401" y="1841697"/>
                <a:ext cx="350340" cy="305837"/>
              </a:xfrm>
              <a:custGeom>
                <a:rect b="b" l="l" r="r" t="t"/>
                <a:pathLst>
                  <a:path extrusionOk="0" h="5271" w="6038">
                    <a:moveTo>
                      <a:pt x="501" y="34"/>
                    </a:moveTo>
                    <a:cubicBezTo>
                      <a:pt x="2068" y="34"/>
                      <a:pt x="3636" y="34"/>
                      <a:pt x="5237" y="0"/>
                    </a:cubicBezTo>
                    <a:cubicBezTo>
                      <a:pt x="5471" y="0"/>
                      <a:pt x="5538" y="67"/>
                      <a:pt x="5571" y="301"/>
                    </a:cubicBezTo>
                    <a:cubicBezTo>
                      <a:pt x="5704" y="1768"/>
                      <a:pt x="5871" y="3203"/>
                      <a:pt x="6038" y="4637"/>
                    </a:cubicBezTo>
                    <a:cubicBezTo>
                      <a:pt x="6038" y="4904"/>
                      <a:pt x="5938" y="4937"/>
                      <a:pt x="5738" y="4971"/>
                    </a:cubicBezTo>
                    <a:cubicBezTo>
                      <a:pt x="4870" y="5071"/>
                      <a:pt x="3970" y="5204"/>
                      <a:pt x="3102" y="5171"/>
                    </a:cubicBezTo>
                    <a:cubicBezTo>
                      <a:pt x="2202" y="5271"/>
                      <a:pt x="1301" y="5204"/>
                      <a:pt x="434" y="5204"/>
                    </a:cubicBezTo>
                    <a:cubicBezTo>
                      <a:pt x="34" y="5238"/>
                      <a:pt x="34" y="4937"/>
                      <a:pt x="34" y="4670"/>
                    </a:cubicBezTo>
                    <a:cubicBezTo>
                      <a:pt x="0" y="3870"/>
                      <a:pt x="134" y="3069"/>
                      <a:pt x="167" y="2269"/>
                    </a:cubicBezTo>
                    <a:cubicBezTo>
                      <a:pt x="167" y="1668"/>
                      <a:pt x="334" y="1068"/>
                      <a:pt x="334" y="434"/>
                    </a:cubicBezTo>
                    <a:cubicBezTo>
                      <a:pt x="334" y="301"/>
                      <a:pt x="401" y="134"/>
                      <a:pt x="501" y="34"/>
                    </a:cubicBezTo>
                    <a:close/>
                  </a:path>
                </a:pathLst>
              </a:custGeom>
              <a:solidFill>
                <a:srgbClr val="E4E6D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41" name="Google Shape;15841;p43"/>
              <p:cNvSpPr/>
              <p:nvPr/>
            </p:nvSpPr>
            <p:spPr>
              <a:xfrm>
                <a:off x="6768859" y="3914606"/>
                <a:ext cx="708455" cy="580689"/>
              </a:xfrm>
              <a:custGeom>
                <a:rect b="b" l="l" r="r" t="t"/>
                <a:pathLst>
                  <a:path extrusionOk="0" h="10008" w="12210">
                    <a:moveTo>
                      <a:pt x="2302" y="2835"/>
                    </a:moveTo>
                    <a:cubicBezTo>
                      <a:pt x="2302" y="3369"/>
                      <a:pt x="2269" y="3936"/>
                      <a:pt x="2336" y="4470"/>
                    </a:cubicBezTo>
                    <a:cubicBezTo>
                      <a:pt x="2402" y="5337"/>
                      <a:pt x="2569" y="6171"/>
                      <a:pt x="2836" y="6972"/>
                    </a:cubicBezTo>
                    <a:cubicBezTo>
                      <a:pt x="2970" y="7472"/>
                      <a:pt x="3270" y="7806"/>
                      <a:pt x="3703" y="7972"/>
                    </a:cubicBezTo>
                    <a:cubicBezTo>
                      <a:pt x="5238" y="8573"/>
                      <a:pt x="6772" y="8973"/>
                      <a:pt x="8440" y="9107"/>
                    </a:cubicBezTo>
                    <a:cubicBezTo>
                      <a:pt x="9708" y="9207"/>
                      <a:pt x="10942" y="9140"/>
                      <a:pt x="12209" y="9107"/>
                    </a:cubicBezTo>
                    <a:cubicBezTo>
                      <a:pt x="11376" y="9574"/>
                      <a:pt x="10408" y="9674"/>
                      <a:pt x="9474" y="9807"/>
                    </a:cubicBezTo>
                    <a:cubicBezTo>
                      <a:pt x="8006" y="10007"/>
                      <a:pt x="6539" y="9940"/>
                      <a:pt x="5071" y="9807"/>
                    </a:cubicBezTo>
                    <a:cubicBezTo>
                      <a:pt x="3970" y="9707"/>
                      <a:pt x="2903" y="9540"/>
                      <a:pt x="1935" y="8973"/>
                    </a:cubicBezTo>
                    <a:cubicBezTo>
                      <a:pt x="668" y="8239"/>
                      <a:pt x="101" y="7072"/>
                      <a:pt x="67" y="5671"/>
                    </a:cubicBezTo>
                    <a:cubicBezTo>
                      <a:pt x="1" y="3869"/>
                      <a:pt x="34" y="2035"/>
                      <a:pt x="34" y="234"/>
                    </a:cubicBezTo>
                    <a:cubicBezTo>
                      <a:pt x="34" y="200"/>
                      <a:pt x="67" y="133"/>
                      <a:pt x="101" y="0"/>
                    </a:cubicBezTo>
                    <a:cubicBezTo>
                      <a:pt x="835" y="1001"/>
                      <a:pt x="1502" y="1968"/>
                      <a:pt x="2302" y="2835"/>
                    </a:cubicBezTo>
                    <a:close/>
                  </a:path>
                </a:pathLst>
              </a:custGeom>
              <a:solidFill>
                <a:srgbClr val="6227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42" name="Google Shape;15842;p43"/>
              <p:cNvSpPr/>
              <p:nvPr/>
            </p:nvSpPr>
            <p:spPr>
              <a:xfrm>
                <a:off x="7014700" y="1142991"/>
                <a:ext cx="340650" cy="621363"/>
              </a:xfrm>
              <a:custGeom>
                <a:rect b="b" l="l" r="r" t="t"/>
                <a:pathLst>
                  <a:path extrusionOk="0" h="10709" w="5871">
                    <a:moveTo>
                      <a:pt x="5604" y="1768"/>
                    </a:moveTo>
                    <a:cubicBezTo>
                      <a:pt x="4403" y="1768"/>
                      <a:pt x="3236" y="1768"/>
                      <a:pt x="2035" y="1768"/>
                    </a:cubicBezTo>
                    <a:cubicBezTo>
                      <a:pt x="1901" y="1768"/>
                      <a:pt x="1668" y="1668"/>
                      <a:pt x="1601" y="1902"/>
                    </a:cubicBezTo>
                    <a:cubicBezTo>
                      <a:pt x="1535" y="2135"/>
                      <a:pt x="1501" y="2402"/>
                      <a:pt x="1635" y="2602"/>
                    </a:cubicBezTo>
                    <a:cubicBezTo>
                      <a:pt x="1735" y="2769"/>
                      <a:pt x="1935" y="2636"/>
                      <a:pt x="2102" y="2636"/>
                    </a:cubicBezTo>
                    <a:cubicBezTo>
                      <a:pt x="3069" y="2502"/>
                      <a:pt x="4036" y="2536"/>
                      <a:pt x="4970" y="2836"/>
                    </a:cubicBezTo>
                    <a:cubicBezTo>
                      <a:pt x="4470" y="2903"/>
                      <a:pt x="4003" y="2936"/>
                      <a:pt x="3503" y="2836"/>
                    </a:cubicBezTo>
                    <a:cubicBezTo>
                      <a:pt x="2902" y="2702"/>
                      <a:pt x="2302" y="2903"/>
                      <a:pt x="1735" y="2903"/>
                    </a:cubicBezTo>
                    <a:cubicBezTo>
                      <a:pt x="1501" y="2903"/>
                      <a:pt x="1468" y="3103"/>
                      <a:pt x="1468" y="3303"/>
                    </a:cubicBezTo>
                    <a:cubicBezTo>
                      <a:pt x="1401" y="4771"/>
                      <a:pt x="1268" y="6272"/>
                      <a:pt x="1234" y="7739"/>
                    </a:cubicBezTo>
                    <a:cubicBezTo>
                      <a:pt x="1201" y="8740"/>
                      <a:pt x="1201" y="9741"/>
                      <a:pt x="1168" y="10708"/>
                    </a:cubicBezTo>
                    <a:cubicBezTo>
                      <a:pt x="1101" y="10708"/>
                      <a:pt x="1068" y="10708"/>
                      <a:pt x="1001" y="10708"/>
                    </a:cubicBezTo>
                    <a:cubicBezTo>
                      <a:pt x="0" y="10708"/>
                      <a:pt x="0" y="10708"/>
                      <a:pt x="33" y="9707"/>
                    </a:cubicBezTo>
                    <a:cubicBezTo>
                      <a:pt x="33" y="8373"/>
                      <a:pt x="100" y="7039"/>
                      <a:pt x="234" y="5671"/>
                    </a:cubicBezTo>
                    <a:cubicBezTo>
                      <a:pt x="300" y="4971"/>
                      <a:pt x="134" y="4237"/>
                      <a:pt x="134" y="3536"/>
                    </a:cubicBezTo>
                    <a:cubicBezTo>
                      <a:pt x="134" y="2936"/>
                      <a:pt x="167" y="2369"/>
                      <a:pt x="300" y="1802"/>
                    </a:cubicBezTo>
                    <a:cubicBezTo>
                      <a:pt x="434" y="1368"/>
                      <a:pt x="267" y="968"/>
                      <a:pt x="200" y="534"/>
                    </a:cubicBezTo>
                    <a:cubicBezTo>
                      <a:pt x="134" y="334"/>
                      <a:pt x="134" y="201"/>
                      <a:pt x="400" y="201"/>
                    </a:cubicBezTo>
                    <a:cubicBezTo>
                      <a:pt x="1068" y="267"/>
                      <a:pt x="1735" y="67"/>
                      <a:pt x="2368" y="34"/>
                    </a:cubicBezTo>
                    <a:cubicBezTo>
                      <a:pt x="3302" y="1"/>
                      <a:pt x="4203" y="101"/>
                      <a:pt x="5137" y="201"/>
                    </a:cubicBezTo>
                    <a:cubicBezTo>
                      <a:pt x="5871" y="267"/>
                      <a:pt x="5871" y="301"/>
                      <a:pt x="5704" y="1035"/>
                    </a:cubicBezTo>
                    <a:cubicBezTo>
                      <a:pt x="5637" y="1268"/>
                      <a:pt x="5571" y="1502"/>
                      <a:pt x="5604" y="1768"/>
                    </a:cubicBezTo>
                    <a:close/>
                  </a:path>
                </a:pathLst>
              </a:custGeom>
              <a:solidFill>
                <a:srgbClr val="5F261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43" name="Google Shape;15843;p43"/>
              <p:cNvSpPr/>
              <p:nvPr/>
            </p:nvSpPr>
            <p:spPr>
              <a:xfrm>
                <a:off x="6770831" y="3092022"/>
                <a:ext cx="152947" cy="944548"/>
              </a:xfrm>
              <a:custGeom>
                <a:rect b="b" l="l" r="r" t="t"/>
                <a:pathLst>
                  <a:path extrusionOk="0" h="16279" w="2636">
                    <a:moveTo>
                      <a:pt x="2268" y="14944"/>
                    </a:moveTo>
                    <a:cubicBezTo>
                      <a:pt x="2102" y="15378"/>
                      <a:pt x="2235" y="15845"/>
                      <a:pt x="2168" y="16279"/>
                    </a:cubicBezTo>
                    <a:cubicBezTo>
                      <a:pt x="801" y="14978"/>
                      <a:pt x="67" y="13376"/>
                      <a:pt x="33" y="11475"/>
                    </a:cubicBezTo>
                    <a:cubicBezTo>
                      <a:pt x="0" y="9173"/>
                      <a:pt x="33" y="6838"/>
                      <a:pt x="134" y="4503"/>
                    </a:cubicBezTo>
                    <a:cubicBezTo>
                      <a:pt x="234" y="2669"/>
                      <a:pt x="1068" y="1168"/>
                      <a:pt x="2502" y="0"/>
                    </a:cubicBezTo>
                    <a:cubicBezTo>
                      <a:pt x="2535" y="401"/>
                      <a:pt x="2368" y="834"/>
                      <a:pt x="2602" y="1234"/>
                    </a:cubicBezTo>
                    <a:cubicBezTo>
                      <a:pt x="2635" y="1468"/>
                      <a:pt x="2435" y="1601"/>
                      <a:pt x="2302" y="1768"/>
                    </a:cubicBezTo>
                    <a:cubicBezTo>
                      <a:pt x="1034" y="3169"/>
                      <a:pt x="467" y="4837"/>
                      <a:pt x="467" y="6738"/>
                    </a:cubicBezTo>
                    <a:cubicBezTo>
                      <a:pt x="434" y="8673"/>
                      <a:pt x="734" y="10541"/>
                      <a:pt x="1268" y="12409"/>
                    </a:cubicBezTo>
                    <a:cubicBezTo>
                      <a:pt x="1468" y="13110"/>
                      <a:pt x="1768" y="13743"/>
                      <a:pt x="2102" y="14377"/>
                    </a:cubicBezTo>
                    <a:cubicBezTo>
                      <a:pt x="2202" y="14544"/>
                      <a:pt x="2368" y="14711"/>
                      <a:pt x="2268" y="14944"/>
                    </a:cubicBezTo>
                    <a:close/>
                  </a:path>
                </a:pathLst>
              </a:custGeom>
              <a:solidFill>
                <a:srgbClr val="8D681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44" name="Google Shape;15844;p43"/>
              <p:cNvSpPr/>
              <p:nvPr/>
            </p:nvSpPr>
            <p:spPr>
              <a:xfrm>
                <a:off x="6972111" y="1841697"/>
                <a:ext cx="261333" cy="309724"/>
              </a:xfrm>
              <a:custGeom>
                <a:rect b="b" l="l" r="r" t="t"/>
                <a:pathLst>
                  <a:path extrusionOk="0" h="5338" w="4504">
                    <a:moveTo>
                      <a:pt x="1902" y="34"/>
                    </a:moveTo>
                    <a:cubicBezTo>
                      <a:pt x="1802" y="1535"/>
                      <a:pt x="1701" y="3036"/>
                      <a:pt x="1601" y="4537"/>
                    </a:cubicBezTo>
                    <a:cubicBezTo>
                      <a:pt x="1535" y="5004"/>
                      <a:pt x="1668" y="5204"/>
                      <a:pt x="2168" y="5171"/>
                    </a:cubicBezTo>
                    <a:cubicBezTo>
                      <a:pt x="2936" y="5104"/>
                      <a:pt x="3703" y="5171"/>
                      <a:pt x="4503" y="5171"/>
                    </a:cubicBezTo>
                    <a:cubicBezTo>
                      <a:pt x="3536" y="5338"/>
                      <a:pt x="2569" y="5238"/>
                      <a:pt x="1635" y="5238"/>
                    </a:cubicBezTo>
                    <a:cubicBezTo>
                      <a:pt x="1234" y="5238"/>
                      <a:pt x="834" y="5171"/>
                      <a:pt x="467" y="5204"/>
                    </a:cubicBezTo>
                    <a:cubicBezTo>
                      <a:pt x="67" y="5204"/>
                      <a:pt x="0" y="5037"/>
                      <a:pt x="34" y="4704"/>
                    </a:cubicBezTo>
                    <a:cubicBezTo>
                      <a:pt x="200" y="3269"/>
                      <a:pt x="334" y="1835"/>
                      <a:pt x="467" y="367"/>
                    </a:cubicBezTo>
                    <a:cubicBezTo>
                      <a:pt x="501" y="101"/>
                      <a:pt x="601" y="0"/>
                      <a:pt x="868" y="0"/>
                    </a:cubicBezTo>
                    <a:cubicBezTo>
                      <a:pt x="1234" y="34"/>
                      <a:pt x="1568" y="34"/>
                      <a:pt x="1902" y="34"/>
                    </a:cubicBezTo>
                    <a:close/>
                  </a:path>
                </a:pathLst>
              </a:custGeom>
              <a:solidFill>
                <a:srgbClr val="9FA09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45" name="Google Shape;15845;p43"/>
              <p:cNvSpPr/>
              <p:nvPr/>
            </p:nvSpPr>
            <p:spPr>
              <a:xfrm>
                <a:off x="7090187" y="1055900"/>
                <a:ext cx="292259" cy="85235"/>
              </a:xfrm>
              <a:custGeom>
                <a:rect b="b" l="l" r="r" t="t"/>
                <a:pathLst>
                  <a:path extrusionOk="0" h="1469" w="5037">
                    <a:moveTo>
                      <a:pt x="2569" y="167"/>
                    </a:moveTo>
                    <a:cubicBezTo>
                      <a:pt x="3136" y="134"/>
                      <a:pt x="3669" y="301"/>
                      <a:pt x="4236" y="401"/>
                    </a:cubicBezTo>
                    <a:cubicBezTo>
                      <a:pt x="4403" y="434"/>
                      <a:pt x="4537" y="534"/>
                      <a:pt x="4670" y="634"/>
                    </a:cubicBezTo>
                    <a:cubicBezTo>
                      <a:pt x="4870" y="801"/>
                      <a:pt x="5037" y="1035"/>
                      <a:pt x="4970" y="1268"/>
                    </a:cubicBezTo>
                    <a:cubicBezTo>
                      <a:pt x="4904" y="1468"/>
                      <a:pt x="4637" y="1335"/>
                      <a:pt x="4437" y="1335"/>
                    </a:cubicBezTo>
                    <a:cubicBezTo>
                      <a:pt x="2969" y="1268"/>
                      <a:pt x="1534" y="1168"/>
                      <a:pt x="67" y="1201"/>
                    </a:cubicBezTo>
                    <a:cubicBezTo>
                      <a:pt x="0" y="934"/>
                      <a:pt x="133" y="768"/>
                      <a:pt x="334" y="701"/>
                    </a:cubicBezTo>
                    <a:cubicBezTo>
                      <a:pt x="1034" y="401"/>
                      <a:pt x="1735" y="0"/>
                      <a:pt x="2569" y="167"/>
                    </a:cubicBezTo>
                    <a:close/>
                  </a:path>
                </a:pathLst>
              </a:custGeom>
              <a:solidFill>
                <a:srgbClr val="D8CCB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46" name="Google Shape;15846;p43"/>
              <p:cNvSpPr/>
              <p:nvPr/>
            </p:nvSpPr>
            <p:spPr>
              <a:xfrm>
                <a:off x="7010812" y="1779787"/>
                <a:ext cx="358115" cy="44561"/>
              </a:xfrm>
              <a:custGeom>
                <a:rect b="b" l="l" r="r" t="t"/>
                <a:pathLst>
                  <a:path extrusionOk="0" h="768" w="6172">
                    <a:moveTo>
                      <a:pt x="3069" y="33"/>
                    </a:moveTo>
                    <a:cubicBezTo>
                      <a:pt x="3937" y="33"/>
                      <a:pt x="4770" y="33"/>
                      <a:pt x="5638" y="33"/>
                    </a:cubicBezTo>
                    <a:cubicBezTo>
                      <a:pt x="5871" y="33"/>
                      <a:pt x="6171" y="0"/>
                      <a:pt x="6171" y="334"/>
                    </a:cubicBezTo>
                    <a:cubicBezTo>
                      <a:pt x="6171" y="667"/>
                      <a:pt x="5905" y="701"/>
                      <a:pt x="5671" y="701"/>
                    </a:cubicBezTo>
                    <a:cubicBezTo>
                      <a:pt x="3903" y="734"/>
                      <a:pt x="2135" y="767"/>
                      <a:pt x="367" y="667"/>
                    </a:cubicBezTo>
                    <a:cubicBezTo>
                      <a:pt x="134" y="634"/>
                      <a:pt x="34" y="567"/>
                      <a:pt x="0" y="334"/>
                    </a:cubicBezTo>
                    <a:cubicBezTo>
                      <a:pt x="0" y="0"/>
                      <a:pt x="201" y="33"/>
                      <a:pt x="401" y="67"/>
                    </a:cubicBezTo>
                    <a:cubicBezTo>
                      <a:pt x="1301" y="167"/>
                      <a:pt x="2169" y="0"/>
                      <a:pt x="3069" y="33"/>
                    </a:cubicBezTo>
                    <a:close/>
                  </a:path>
                </a:pathLst>
              </a:custGeom>
              <a:solidFill>
                <a:srgbClr val="CB962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47" name="Google Shape;15847;p43"/>
              <p:cNvSpPr/>
              <p:nvPr/>
            </p:nvSpPr>
            <p:spPr>
              <a:xfrm>
                <a:off x="7045626" y="2147475"/>
                <a:ext cx="367805" cy="56224"/>
              </a:xfrm>
              <a:custGeom>
                <a:rect b="b" l="l" r="r" t="t"/>
                <a:pathLst>
                  <a:path extrusionOk="0" h="969" w="6339">
                    <a:moveTo>
                      <a:pt x="3837" y="234"/>
                    </a:moveTo>
                    <a:cubicBezTo>
                      <a:pt x="4471" y="168"/>
                      <a:pt x="5138" y="101"/>
                      <a:pt x="5772" y="34"/>
                    </a:cubicBezTo>
                    <a:cubicBezTo>
                      <a:pt x="6005" y="1"/>
                      <a:pt x="6239" y="34"/>
                      <a:pt x="6272" y="301"/>
                    </a:cubicBezTo>
                    <a:cubicBezTo>
                      <a:pt x="6339" y="635"/>
                      <a:pt x="6038" y="568"/>
                      <a:pt x="5872" y="601"/>
                    </a:cubicBezTo>
                    <a:cubicBezTo>
                      <a:pt x="4004" y="902"/>
                      <a:pt x="2102" y="968"/>
                      <a:pt x="234" y="902"/>
                    </a:cubicBezTo>
                    <a:cubicBezTo>
                      <a:pt x="1" y="401"/>
                      <a:pt x="68" y="268"/>
                      <a:pt x="601" y="268"/>
                    </a:cubicBezTo>
                    <a:cubicBezTo>
                      <a:pt x="1669" y="234"/>
                      <a:pt x="2769" y="301"/>
                      <a:pt x="3837" y="234"/>
                    </a:cubicBezTo>
                    <a:close/>
                  </a:path>
                </a:pathLst>
              </a:custGeom>
              <a:solidFill>
                <a:srgbClr val="CA952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48" name="Google Shape;15848;p43"/>
              <p:cNvSpPr/>
              <p:nvPr/>
            </p:nvSpPr>
            <p:spPr>
              <a:xfrm>
                <a:off x="7003037" y="1053985"/>
                <a:ext cx="236210" cy="75545"/>
              </a:xfrm>
              <a:custGeom>
                <a:rect b="b" l="l" r="r" t="t"/>
                <a:pathLst>
                  <a:path extrusionOk="0" h="1302" w="4071">
                    <a:moveTo>
                      <a:pt x="4071" y="200"/>
                    </a:moveTo>
                    <a:cubicBezTo>
                      <a:pt x="3303" y="167"/>
                      <a:pt x="2670" y="601"/>
                      <a:pt x="1969" y="801"/>
                    </a:cubicBezTo>
                    <a:cubicBezTo>
                      <a:pt x="1769" y="834"/>
                      <a:pt x="1635" y="1034"/>
                      <a:pt x="1569" y="1234"/>
                    </a:cubicBezTo>
                    <a:cubicBezTo>
                      <a:pt x="1168" y="1234"/>
                      <a:pt x="802" y="1268"/>
                      <a:pt x="401" y="1301"/>
                    </a:cubicBezTo>
                    <a:cubicBezTo>
                      <a:pt x="34" y="1301"/>
                      <a:pt x="1" y="1134"/>
                      <a:pt x="101" y="867"/>
                    </a:cubicBezTo>
                    <a:cubicBezTo>
                      <a:pt x="201" y="634"/>
                      <a:pt x="335" y="467"/>
                      <a:pt x="568" y="400"/>
                    </a:cubicBezTo>
                    <a:cubicBezTo>
                      <a:pt x="1736" y="167"/>
                      <a:pt x="2870" y="0"/>
                      <a:pt x="4071" y="200"/>
                    </a:cubicBezTo>
                    <a:close/>
                  </a:path>
                </a:pathLst>
              </a:custGeom>
              <a:solidFill>
                <a:srgbClr val="968E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49" name="Google Shape;15849;p43"/>
              <p:cNvSpPr/>
              <p:nvPr/>
            </p:nvSpPr>
            <p:spPr>
              <a:xfrm>
                <a:off x="6964336" y="2157165"/>
                <a:ext cx="303922" cy="48449"/>
              </a:xfrm>
              <a:custGeom>
                <a:rect b="b" l="l" r="r" t="t"/>
                <a:pathLst>
                  <a:path extrusionOk="0" h="835" w="5238">
                    <a:moveTo>
                      <a:pt x="5238" y="67"/>
                    </a:moveTo>
                    <a:cubicBezTo>
                      <a:pt x="4604" y="234"/>
                      <a:pt x="3970" y="101"/>
                      <a:pt x="3370" y="134"/>
                    </a:cubicBezTo>
                    <a:cubicBezTo>
                      <a:pt x="2970" y="167"/>
                      <a:pt x="2569" y="201"/>
                      <a:pt x="2202" y="134"/>
                    </a:cubicBezTo>
                    <a:cubicBezTo>
                      <a:pt x="1669" y="67"/>
                      <a:pt x="1569" y="301"/>
                      <a:pt x="1635" y="735"/>
                    </a:cubicBezTo>
                    <a:cubicBezTo>
                      <a:pt x="1235" y="735"/>
                      <a:pt x="835" y="768"/>
                      <a:pt x="434" y="735"/>
                    </a:cubicBezTo>
                    <a:cubicBezTo>
                      <a:pt x="268" y="735"/>
                      <a:pt x="1" y="835"/>
                      <a:pt x="1" y="468"/>
                    </a:cubicBezTo>
                    <a:cubicBezTo>
                      <a:pt x="34" y="201"/>
                      <a:pt x="101" y="1"/>
                      <a:pt x="468" y="1"/>
                    </a:cubicBezTo>
                    <a:cubicBezTo>
                      <a:pt x="1702" y="34"/>
                      <a:pt x="2970" y="34"/>
                      <a:pt x="4204" y="34"/>
                    </a:cubicBezTo>
                    <a:cubicBezTo>
                      <a:pt x="4537" y="34"/>
                      <a:pt x="4871" y="67"/>
                      <a:pt x="5238" y="67"/>
                    </a:cubicBezTo>
                    <a:close/>
                  </a:path>
                </a:pathLst>
              </a:custGeom>
              <a:solidFill>
                <a:srgbClr val="87641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50" name="Google Shape;15850;p43"/>
              <p:cNvSpPr/>
              <p:nvPr/>
            </p:nvSpPr>
            <p:spPr>
              <a:xfrm>
                <a:off x="7355291" y="2277155"/>
                <a:ext cx="183931" cy="561368"/>
              </a:xfrm>
              <a:custGeom>
                <a:rect b="b" l="l" r="r" t="t"/>
                <a:pathLst>
                  <a:path extrusionOk="0" h="9675" w="3170">
                    <a:moveTo>
                      <a:pt x="3137" y="7806"/>
                    </a:moveTo>
                    <a:cubicBezTo>
                      <a:pt x="3170" y="8240"/>
                      <a:pt x="3103" y="8740"/>
                      <a:pt x="2970" y="9241"/>
                    </a:cubicBezTo>
                    <a:cubicBezTo>
                      <a:pt x="2903" y="9441"/>
                      <a:pt x="2836" y="9674"/>
                      <a:pt x="2603" y="9674"/>
                    </a:cubicBezTo>
                    <a:cubicBezTo>
                      <a:pt x="2369" y="9641"/>
                      <a:pt x="2369" y="9408"/>
                      <a:pt x="2303" y="9207"/>
                    </a:cubicBezTo>
                    <a:cubicBezTo>
                      <a:pt x="2136" y="8574"/>
                      <a:pt x="2136" y="7940"/>
                      <a:pt x="2102" y="7273"/>
                    </a:cubicBezTo>
                    <a:cubicBezTo>
                      <a:pt x="2036" y="5638"/>
                      <a:pt x="1469" y="4170"/>
                      <a:pt x="802" y="2703"/>
                    </a:cubicBezTo>
                    <a:cubicBezTo>
                      <a:pt x="501" y="2036"/>
                      <a:pt x="301" y="1335"/>
                      <a:pt x="134" y="601"/>
                    </a:cubicBezTo>
                    <a:cubicBezTo>
                      <a:pt x="101" y="434"/>
                      <a:pt x="1" y="134"/>
                      <a:pt x="268" y="68"/>
                    </a:cubicBezTo>
                    <a:cubicBezTo>
                      <a:pt x="468" y="1"/>
                      <a:pt x="568" y="301"/>
                      <a:pt x="668" y="468"/>
                    </a:cubicBezTo>
                    <a:cubicBezTo>
                      <a:pt x="768" y="635"/>
                      <a:pt x="802" y="835"/>
                      <a:pt x="902" y="1035"/>
                    </a:cubicBezTo>
                    <a:cubicBezTo>
                      <a:pt x="1302" y="2169"/>
                      <a:pt x="2069" y="3136"/>
                      <a:pt x="2469" y="4271"/>
                    </a:cubicBezTo>
                    <a:cubicBezTo>
                      <a:pt x="2903" y="5371"/>
                      <a:pt x="3137" y="6539"/>
                      <a:pt x="3137" y="7806"/>
                    </a:cubicBezTo>
                    <a:close/>
                  </a:path>
                </a:pathLst>
              </a:custGeom>
              <a:solidFill>
                <a:srgbClr val="C39A8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51" name="Google Shape;15851;p43"/>
              <p:cNvSpPr/>
              <p:nvPr/>
            </p:nvSpPr>
            <p:spPr>
              <a:xfrm>
                <a:off x="7380473" y="2561697"/>
                <a:ext cx="48449" cy="52278"/>
              </a:xfrm>
              <a:custGeom>
                <a:rect b="b" l="l" r="r" t="t"/>
                <a:pathLst>
                  <a:path extrusionOk="0" h="901" w="835">
                    <a:moveTo>
                      <a:pt x="835" y="467"/>
                    </a:moveTo>
                    <a:cubicBezTo>
                      <a:pt x="835" y="701"/>
                      <a:pt x="701" y="901"/>
                      <a:pt x="401" y="901"/>
                    </a:cubicBezTo>
                    <a:cubicBezTo>
                      <a:pt x="167" y="901"/>
                      <a:pt x="34" y="701"/>
                      <a:pt x="1" y="467"/>
                    </a:cubicBezTo>
                    <a:cubicBezTo>
                      <a:pt x="1" y="167"/>
                      <a:pt x="167" y="0"/>
                      <a:pt x="434" y="0"/>
                    </a:cubicBezTo>
                    <a:cubicBezTo>
                      <a:pt x="668" y="0"/>
                      <a:pt x="835" y="167"/>
                      <a:pt x="835" y="467"/>
                    </a:cubicBezTo>
                    <a:close/>
                  </a:path>
                </a:pathLst>
              </a:custGeom>
              <a:solidFill>
                <a:srgbClr val="C1978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52" name="Google Shape;15852;p43"/>
              <p:cNvSpPr/>
              <p:nvPr/>
            </p:nvSpPr>
            <p:spPr>
              <a:xfrm>
                <a:off x="7343687" y="2505532"/>
                <a:ext cx="38759" cy="40732"/>
              </a:xfrm>
              <a:custGeom>
                <a:rect b="b" l="l" r="r" t="t"/>
                <a:pathLst>
                  <a:path extrusionOk="0" h="702" w="668">
                    <a:moveTo>
                      <a:pt x="668" y="368"/>
                    </a:moveTo>
                    <a:cubicBezTo>
                      <a:pt x="668" y="535"/>
                      <a:pt x="601" y="701"/>
                      <a:pt x="368" y="701"/>
                    </a:cubicBezTo>
                    <a:cubicBezTo>
                      <a:pt x="134" y="668"/>
                      <a:pt x="34" y="501"/>
                      <a:pt x="34" y="268"/>
                    </a:cubicBezTo>
                    <a:cubicBezTo>
                      <a:pt x="1" y="101"/>
                      <a:pt x="101" y="1"/>
                      <a:pt x="268" y="1"/>
                    </a:cubicBezTo>
                    <a:cubicBezTo>
                      <a:pt x="535" y="1"/>
                      <a:pt x="635" y="134"/>
                      <a:pt x="668" y="368"/>
                    </a:cubicBezTo>
                    <a:close/>
                  </a:path>
                </a:pathLst>
              </a:custGeom>
              <a:solidFill>
                <a:srgbClr val="BF938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53" name="Google Shape;15853;p43"/>
              <p:cNvSpPr/>
              <p:nvPr/>
            </p:nvSpPr>
            <p:spPr>
              <a:xfrm>
                <a:off x="7303071" y="2573302"/>
                <a:ext cx="34872" cy="38759"/>
              </a:xfrm>
              <a:custGeom>
                <a:rect b="b" l="l" r="r" t="t"/>
                <a:pathLst>
                  <a:path extrusionOk="0" h="668" w="601">
                    <a:moveTo>
                      <a:pt x="601" y="334"/>
                    </a:moveTo>
                    <a:cubicBezTo>
                      <a:pt x="567" y="501"/>
                      <a:pt x="467" y="668"/>
                      <a:pt x="267" y="634"/>
                    </a:cubicBezTo>
                    <a:cubicBezTo>
                      <a:pt x="134" y="634"/>
                      <a:pt x="0" y="467"/>
                      <a:pt x="34" y="301"/>
                    </a:cubicBezTo>
                    <a:cubicBezTo>
                      <a:pt x="34" y="134"/>
                      <a:pt x="134" y="0"/>
                      <a:pt x="301" y="0"/>
                    </a:cubicBezTo>
                    <a:cubicBezTo>
                      <a:pt x="501" y="0"/>
                      <a:pt x="601" y="134"/>
                      <a:pt x="601" y="334"/>
                    </a:cubicBezTo>
                    <a:close/>
                  </a:path>
                </a:pathLst>
              </a:custGeom>
              <a:solidFill>
                <a:srgbClr val="BB8D7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54" name="Google Shape;15854;p43"/>
              <p:cNvSpPr/>
              <p:nvPr/>
            </p:nvSpPr>
            <p:spPr>
              <a:xfrm>
                <a:off x="6774661" y="3057151"/>
                <a:ext cx="809124" cy="1085891"/>
              </a:xfrm>
              <a:custGeom>
                <a:rect b="b" l="l" r="r" t="t"/>
                <a:pathLst>
                  <a:path extrusionOk="0" h="18715" w="13945">
                    <a:moveTo>
                      <a:pt x="2202" y="15545"/>
                    </a:moveTo>
                    <a:cubicBezTo>
                      <a:pt x="1168" y="13877"/>
                      <a:pt x="668" y="12043"/>
                      <a:pt x="434" y="10141"/>
                    </a:cubicBezTo>
                    <a:cubicBezTo>
                      <a:pt x="168" y="8007"/>
                      <a:pt x="1" y="5872"/>
                      <a:pt x="1035" y="3837"/>
                    </a:cubicBezTo>
                    <a:cubicBezTo>
                      <a:pt x="1435" y="3103"/>
                      <a:pt x="1969" y="2436"/>
                      <a:pt x="2536" y="1835"/>
                    </a:cubicBezTo>
                    <a:cubicBezTo>
                      <a:pt x="3837" y="735"/>
                      <a:pt x="5338" y="168"/>
                      <a:pt x="7039" y="101"/>
                    </a:cubicBezTo>
                    <a:cubicBezTo>
                      <a:pt x="9441" y="1"/>
                      <a:pt x="11142" y="1135"/>
                      <a:pt x="12410" y="3103"/>
                    </a:cubicBezTo>
                    <a:cubicBezTo>
                      <a:pt x="13677" y="5038"/>
                      <a:pt x="13944" y="7206"/>
                      <a:pt x="13711" y="9441"/>
                    </a:cubicBezTo>
                    <a:cubicBezTo>
                      <a:pt x="13577" y="10942"/>
                      <a:pt x="13410" y="12410"/>
                      <a:pt x="12810" y="13811"/>
                    </a:cubicBezTo>
                    <a:cubicBezTo>
                      <a:pt x="11376" y="17146"/>
                      <a:pt x="7439" y="18714"/>
                      <a:pt x="4204" y="17180"/>
                    </a:cubicBezTo>
                    <a:cubicBezTo>
                      <a:pt x="3370" y="16813"/>
                      <a:pt x="2769" y="16212"/>
                      <a:pt x="2202" y="15545"/>
                    </a:cubicBezTo>
                    <a:close/>
                  </a:path>
                </a:pathLst>
              </a:custGeom>
              <a:solidFill>
                <a:srgbClr val="02020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55" name="Google Shape;15855;p43"/>
              <p:cNvSpPr/>
              <p:nvPr/>
            </p:nvSpPr>
            <p:spPr>
              <a:xfrm>
                <a:off x="7285664" y="1421673"/>
                <a:ext cx="38759" cy="269108"/>
              </a:xfrm>
              <a:custGeom>
                <a:rect b="b" l="l" r="r" t="t"/>
                <a:pathLst>
                  <a:path extrusionOk="0" h="4638" w="668">
                    <a:moveTo>
                      <a:pt x="634" y="2136"/>
                    </a:moveTo>
                    <a:cubicBezTo>
                      <a:pt x="634" y="3036"/>
                      <a:pt x="634" y="3637"/>
                      <a:pt x="634" y="4271"/>
                    </a:cubicBezTo>
                    <a:cubicBezTo>
                      <a:pt x="634" y="4437"/>
                      <a:pt x="634" y="4604"/>
                      <a:pt x="434" y="4638"/>
                    </a:cubicBezTo>
                    <a:cubicBezTo>
                      <a:pt x="234" y="4638"/>
                      <a:pt x="200" y="4437"/>
                      <a:pt x="200" y="4304"/>
                    </a:cubicBezTo>
                    <a:cubicBezTo>
                      <a:pt x="0" y="2970"/>
                      <a:pt x="100" y="1635"/>
                      <a:pt x="100" y="301"/>
                    </a:cubicBezTo>
                    <a:cubicBezTo>
                      <a:pt x="67" y="168"/>
                      <a:pt x="134" y="1"/>
                      <a:pt x="300" y="1"/>
                    </a:cubicBezTo>
                    <a:cubicBezTo>
                      <a:pt x="500" y="1"/>
                      <a:pt x="534" y="168"/>
                      <a:pt x="567" y="335"/>
                    </a:cubicBezTo>
                    <a:cubicBezTo>
                      <a:pt x="667" y="1002"/>
                      <a:pt x="634" y="1702"/>
                      <a:pt x="634" y="2136"/>
                    </a:cubicBezTo>
                    <a:close/>
                  </a:path>
                </a:pathLst>
              </a:custGeom>
              <a:solidFill>
                <a:srgbClr val="C2988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56" name="Google Shape;15856;p43"/>
              <p:cNvSpPr/>
              <p:nvPr/>
            </p:nvSpPr>
            <p:spPr>
              <a:xfrm>
                <a:off x="6890822" y="3059123"/>
                <a:ext cx="660064" cy="1047132"/>
              </a:xfrm>
              <a:custGeom>
                <a:rect b="b" l="l" r="r" t="t"/>
                <a:pathLst>
                  <a:path extrusionOk="0" h="18047" w="11376">
                    <a:moveTo>
                      <a:pt x="434" y="2535"/>
                    </a:moveTo>
                    <a:cubicBezTo>
                      <a:pt x="1535" y="1234"/>
                      <a:pt x="2936" y="667"/>
                      <a:pt x="4604" y="434"/>
                    </a:cubicBezTo>
                    <a:cubicBezTo>
                      <a:pt x="7839" y="0"/>
                      <a:pt x="10474" y="3102"/>
                      <a:pt x="11041" y="5471"/>
                    </a:cubicBezTo>
                    <a:cubicBezTo>
                      <a:pt x="11375" y="7072"/>
                      <a:pt x="11275" y="8673"/>
                      <a:pt x="11175" y="10274"/>
                    </a:cubicBezTo>
                    <a:cubicBezTo>
                      <a:pt x="11108" y="11608"/>
                      <a:pt x="10775" y="12876"/>
                      <a:pt x="10174" y="14077"/>
                    </a:cubicBezTo>
                    <a:cubicBezTo>
                      <a:pt x="8773" y="16812"/>
                      <a:pt x="5304" y="18046"/>
                      <a:pt x="2469" y="16779"/>
                    </a:cubicBezTo>
                    <a:cubicBezTo>
                      <a:pt x="1468" y="16312"/>
                      <a:pt x="667" y="15611"/>
                      <a:pt x="200" y="14577"/>
                    </a:cubicBezTo>
                    <a:cubicBezTo>
                      <a:pt x="67" y="14144"/>
                      <a:pt x="0" y="13710"/>
                      <a:pt x="100" y="13276"/>
                    </a:cubicBezTo>
                    <a:cubicBezTo>
                      <a:pt x="167" y="12976"/>
                      <a:pt x="134" y="12643"/>
                      <a:pt x="134" y="12342"/>
                    </a:cubicBezTo>
                    <a:cubicBezTo>
                      <a:pt x="134" y="9707"/>
                      <a:pt x="134" y="7072"/>
                      <a:pt x="134" y="4437"/>
                    </a:cubicBezTo>
                    <a:cubicBezTo>
                      <a:pt x="167" y="3803"/>
                      <a:pt x="167" y="3136"/>
                      <a:pt x="434" y="2535"/>
                    </a:cubicBezTo>
                    <a:close/>
                  </a:path>
                </a:pathLst>
              </a:custGeom>
              <a:solidFill>
                <a:srgbClr val="E2E4C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857" name="Google Shape;15857;p43"/>
              <p:cNvSpPr/>
              <p:nvPr/>
            </p:nvSpPr>
            <p:spPr>
              <a:xfrm>
                <a:off x="6813362" y="3206210"/>
                <a:ext cx="102642" cy="698765"/>
              </a:xfrm>
              <a:custGeom>
                <a:rect b="b" l="l" r="r" t="t"/>
                <a:pathLst>
                  <a:path extrusionOk="0" h="12043" w="1769">
                    <a:moveTo>
                      <a:pt x="1769" y="0"/>
                    </a:moveTo>
                    <a:cubicBezTo>
                      <a:pt x="1569" y="3436"/>
                      <a:pt x="1702" y="6872"/>
                      <a:pt x="1635" y="10308"/>
                    </a:cubicBezTo>
                    <a:cubicBezTo>
                      <a:pt x="1602" y="10908"/>
                      <a:pt x="1569" y="11475"/>
                      <a:pt x="1535" y="12042"/>
                    </a:cubicBezTo>
                    <a:cubicBezTo>
                      <a:pt x="802" y="10908"/>
                      <a:pt x="535" y="9641"/>
                      <a:pt x="335" y="8306"/>
                    </a:cubicBezTo>
                    <a:cubicBezTo>
                      <a:pt x="134" y="6872"/>
                      <a:pt x="1" y="5438"/>
                      <a:pt x="101" y="3970"/>
                    </a:cubicBezTo>
                    <a:cubicBezTo>
                      <a:pt x="201" y="2469"/>
                      <a:pt x="701" y="1101"/>
                      <a:pt x="1769" y="0"/>
                    </a:cubicBezTo>
                    <a:close/>
                  </a:path>
                </a:pathLst>
              </a:custGeom>
              <a:solidFill>
                <a:srgbClr val="9D9F9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61" name="Shape 158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62" name="Google Shape;15862;p44"/>
          <p:cNvSpPr txBox="1"/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Icon pack octoberfest</a:t>
            </a:r>
            <a:endParaRPr/>
          </a:p>
        </p:txBody>
      </p:sp>
      <p:grpSp>
        <p:nvGrpSpPr>
          <p:cNvPr id="15863" name="Google Shape;15863;p44"/>
          <p:cNvGrpSpPr/>
          <p:nvPr/>
        </p:nvGrpSpPr>
        <p:grpSpPr>
          <a:xfrm>
            <a:off x="1002398" y="1595402"/>
            <a:ext cx="406660" cy="408449"/>
            <a:chOff x="1002398" y="1671602"/>
            <a:chExt cx="406660" cy="408449"/>
          </a:xfrm>
        </p:grpSpPr>
        <p:sp>
          <p:nvSpPr>
            <p:cNvPr id="15864" name="Google Shape;15864;p44"/>
            <p:cNvSpPr/>
            <p:nvPr/>
          </p:nvSpPr>
          <p:spPr>
            <a:xfrm>
              <a:off x="1033361" y="1777633"/>
              <a:ext cx="303686" cy="208615"/>
            </a:xfrm>
            <a:custGeom>
              <a:rect b="b" l="l" r="r" t="t"/>
              <a:pathLst>
                <a:path extrusionOk="0" h="6414" w="9337">
                  <a:moveTo>
                    <a:pt x="8598" y="1"/>
                  </a:moveTo>
                  <a:cubicBezTo>
                    <a:pt x="8360" y="25"/>
                    <a:pt x="8431" y="263"/>
                    <a:pt x="8336" y="430"/>
                  </a:cubicBezTo>
                  <a:cubicBezTo>
                    <a:pt x="8282" y="525"/>
                    <a:pt x="8196" y="565"/>
                    <a:pt x="8107" y="565"/>
                  </a:cubicBezTo>
                  <a:cubicBezTo>
                    <a:pt x="8039" y="565"/>
                    <a:pt x="7969" y="542"/>
                    <a:pt x="7907" y="501"/>
                  </a:cubicBezTo>
                  <a:cubicBezTo>
                    <a:pt x="7788" y="430"/>
                    <a:pt x="7812" y="287"/>
                    <a:pt x="7740" y="168"/>
                  </a:cubicBezTo>
                  <a:cubicBezTo>
                    <a:pt x="7696" y="79"/>
                    <a:pt x="7652" y="54"/>
                    <a:pt x="7590" y="54"/>
                  </a:cubicBezTo>
                  <a:cubicBezTo>
                    <a:pt x="7552" y="54"/>
                    <a:pt x="7509" y="63"/>
                    <a:pt x="7455" y="72"/>
                  </a:cubicBezTo>
                  <a:cubicBezTo>
                    <a:pt x="7312" y="103"/>
                    <a:pt x="7165" y="112"/>
                    <a:pt x="7015" y="112"/>
                  </a:cubicBezTo>
                  <a:cubicBezTo>
                    <a:pt x="6815" y="112"/>
                    <a:pt x="6611" y="96"/>
                    <a:pt x="6407" y="96"/>
                  </a:cubicBezTo>
                  <a:cubicBezTo>
                    <a:pt x="6276" y="108"/>
                    <a:pt x="6145" y="114"/>
                    <a:pt x="6014" y="114"/>
                  </a:cubicBezTo>
                  <a:cubicBezTo>
                    <a:pt x="5883" y="114"/>
                    <a:pt x="5752" y="108"/>
                    <a:pt x="5621" y="96"/>
                  </a:cubicBezTo>
                  <a:cubicBezTo>
                    <a:pt x="5355" y="71"/>
                    <a:pt x="5087" y="61"/>
                    <a:pt x="4817" y="61"/>
                  </a:cubicBezTo>
                  <a:cubicBezTo>
                    <a:pt x="4314" y="61"/>
                    <a:pt x="3807" y="97"/>
                    <a:pt x="3311" y="144"/>
                  </a:cubicBezTo>
                  <a:cubicBezTo>
                    <a:pt x="3144" y="160"/>
                    <a:pt x="2978" y="165"/>
                    <a:pt x="2810" y="165"/>
                  </a:cubicBezTo>
                  <a:cubicBezTo>
                    <a:pt x="2475" y="165"/>
                    <a:pt x="2136" y="144"/>
                    <a:pt x="1787" y="144"/>
                  </a:cubicBezTo>
                  <a:cubicBezTo>
                    <a:pt x="1620" y="144"/>
                    <a:pt x="1715" y="191"/>
                    <a:pt x="1668" y="334"/>
                  </a:cubicBezTo>
                  <a:cubicBezTo>
                    <a:pt x="1644" y="453"/>
                    <a:pt x="1525" y="549"/>
                    <a:pt x="1406" y="596"/>
                  </a:cubicBezTo>
                  <a:cubicBezTo>
                    <a:pt x="1391" y="599"/>
                    <a:pt x="1377" y="601"/>
                    <a:pt x="1363" y="601"/>
                  </a:cubicBezTo>
                  <a:cubicBezTo>
                    <a:pt x="1151" y="601"/>
                    <a:pt x="1028" y="275"/>
                    <a:pt x="1072" y="96"/>
                  </a:cubicBezTo>
                  <a:cubicBezTo>
                    <a:pt x="1058" y="91"/>
                    <a:pt x="1043" y="90"/>
                    <a:pt x="1027" y="90"/>
                  </a:cubicBezTo>
                  <a:cubicBezTo>
                    <a:pt x="964" y="90"/>
                    <a:pt x="891" y="120"/>
                    <a:pt x="834" y="120"/>
                  </a:cubicBezTo>
                  <a:cubicBezTo>
                    <a:pt x="668" y="168"/>
                    <a:pt x="477" y="168"/>
                    <a:pt x="310" y="239"/>
                  </a:cubicBezTo>
                  <a:cubicBezTo>
                    <a:pt x="215" y="287"/>
                    <a:pt x="96" y="287"/>
                    <a:pt x="96" y="382"/>
                  </a:cubicBezTo>
                  <a:cubicBezTo>
                    <a:pt x="96" y="573"/>
                    <a:pt x="72" y="763"/>
                    <a:pt x="48" y="930"/>
                  </a:cubicBezTo>
                  <a:cubicBezTo>
                    <a:pt x="1" y="1311"/>
                    <a:pt x="25" y="1668"/>
                    <a:pt x="25" y="2049"/>
                  </a:cubicBezTo>
                  <a:cubicBezTo>
                    <a:pt x="48" y="2359"/>
                    <a:pt x="25" y="2668"/>
                    <a:pt x="1" y="2978"/>
                  </a:cubicBezTo>
                  <a:cubicBezTo>
                    <a:pt x="1" y="3287"/>
                    <a:pt x="25" y="3597"/>
                    <a:pt x="25" y="3907"/>
                  </a:cubicBezTo>
                  <a:cubicBezTo>
                    <a:pt x="48" y="4573"/>
                    <a:pt x="72" y="5240"/>
                    <a:pt x="72" y="5907"/>
                  </a:cubicBezTo>
                  <a:cubicBezTo>
                    <a:pt x="72" y="6145"/>
                    <a:pt x="120" y="6217"/>
                    <a:pt x="358" y="6240"/>
                  </a:cubicBezTo>
                  <a:cubicBezTo>
                    <a:pt x="501" y="6256"/>
                    <a:pt x="644" y="6262"/>
                    <a:pt x="787" y="6262"/>
                  </a:cubicBezTo>
                  <a:cubicBezTo>
                    <a:pt x="1072" y="6262"/>
                    <a:pt x="1358" y="6240"/>
                    <a:pt x="1644" y="6240"/>
                  </a:cubicBezTo>
                  <a:cubicBezTo>
                    <a:pt x="2215" y="6264"/>
                    <a:pt x="2787" y="6240"/>
                    <a:pt x="3359" y="6288"/>
                  </a:cubicBezTo>
                  <a:cubicBezTo>
                    <a:pt x="4049" y="6359"/>
                    <a:pt x="4740" y="6312"/>
                    <a:pt x="5454" y="6359"/>
                  </a:cubicBezTo>
                  <a:cubicBezTo>
                    <a:pt x="5811" y="6371"/>
                    <a:pt x="6175" y="6371"/>
                    <a:pt x="6541" y="6371"/>
                  </a:cubicBezTo>
                  <a:cubicBezTo>
                    <a:pt x="6907" y="6371"/>
                    <a:pt x="7276" y="6371"/>
                    <a:pt x="7645" y="6383"/>
                  </a:cubicBezTo>
                  <a:cubicBezTo>
                    <a:pt x="7874" y="6383"/>
                    <a:pt x="8102" y="6414"/>
                    <a:pt x="8331" y="6414"/>
                  </a:cubicBezTo>
                  <a:cubicBezTo>
                    <a:pt x="8388" y="6414"/>
                    <a:pt x="8445" y="6412"/>
                    <a:pt x="8503" y="6407"/>
                  </a:cubicBezTo>
                  <a:cubicBezTo>
                    <a:pt x="8693" y="6383"/>
                    <a:pt x="8955" y="6383"/>
                    <a:pt x="9122" y="6264"/>
                  </a:cubicBezTo>
                  <a:cubicBezTo>
                    <a:pt x="9336" y="6121"/>
                    <a:pt x="9265" y="5883"/>
                    <a:pt x="9169" y="5693"/>
                  </a:cubicBezTo>
                  <a:cubicBezTo>
                    <a:pt x="9122" y="5574"/>
                    <a:pt x="9122" y="5478"/>
                    <a:pt x="9122" y="5359"/>
                  </a:cubicBezTo>
                  <a:cubicBezTo>
                    <a:pt x="9145" y="5193"/>
                    <a:pt x="9122" y="5050"/>
                    <a:pt x="9122" y="4883"/>
                  </a:cubicBezTo>
                  <a:cubicBezTo>
                    <a:pt x="9098" y="4597"/>
                    <a:pt x="9122" y="4311"/>
                    <a:pt x="9122" y="4026"/>
                  </a:cubicBezTo>
                  <a:cubicBezTo>
                    <a:pt x="9122" y="3716"/>
                    <a:pt x="9122" y="3406"/>
                    <a:pt x="9098" y="3097"/>
                  </a:cubicBezTo>
                  <a:cubicBezTo>
                    <a:pt x="9074" y="2763"/>
                    <a:pt x="9122" y="2430"/>
                    <a:pt x="9098" y="2097"/>
                  </a:cubicBezTo>
                  <a:cubicBezTo>
                    <a:pt x="9074" y="1525"/>
                    <a:pt x="9169" y="977"/>
                    <a:pt x="9050" y="406"/>
                  </a:cubicBezTo>
                  <a:cubicBezTo>
                    <a:pt x="9026" y="334"/>
                    <a:pt x="9003" y="120"/>
                    <a:pt x="8931" y="49"/>
                  </a:cubicBezTo>
                  <a:cubicBezTo>
                    <a:pt x="8860" y="1"/>
                    <a:pt x="8693" y="1"/>
                    <a:pt x="8598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65" name="Google Shape;15865;p44"/>
            <p:cNvSpPr/>
            <p:nvPr/>
          </p:nvSpPr>
          <p:spPr>
            <a:xfrm>
              <a:off x="1031833" y="1779845"/>
              <a:ext cx="299783" cy="205591"/>
            </a:xfrm>
            <a:custGeom>
              <a:rect b="b" l="l" r="r" t="t"/>
              <a:pathLst>
                <a:path extrusionOk="0" h="6321" w="9217">
                  <a:moveTo>
                    <a:pt x="1020" y="1"/>
                  </a:moveTo>
                  <a:cubicBezTo>
                    <a:pt x="972" y="1"/>
                    <a:pt x="922" y="14"/>
                    <a:pt x="881" y="28"/>
                  </a:cubicBezTo>
                  <a:cubicBezTo>
                    <a:pt x="667" y="28"/>
                    <a:pt x="500" y="28"/>
                    <a:pt x="310" y="147"/>
                  </a:cubicBezTo>
                  <a:cubicBezTo>
                    <a:pt x="95" y="266"/>
                    <a:pt x="48" y="624"/>
                    <a:pt x="72" y="838"/>
                  </a:cubicBezTo>
                  <a:cubicBezTo>
                    <a:pt x="95" y="1171"/>
                    <a:pt x="24" y="1529"/>
                    <a:pt x="0" y="1886"/>
                  </a:cubicBezTo>
                  <a:cubicBezTo>
                    <a:pt x="0" y="2338"/>
                    <a:pt x="48" y="2838"/>
                    <a:pt x="72" y="3291"/>
                  </a:cubicBezTo>
                  <a:cubicBezTo>
                    <a:pt x="95" y="3791"/>
                    <a:pt x="119" y="4267"/>
                    <a:pt x="95" y="4767"/>
                  </a:cubicBezTo>
                  <a:cubicBezTo>
                    <a:pt x="72" y="5148"/>
                    <a:pt x="24" y="5553"/>
                    <a:pt x="72" y="5934"/>
                  </a:cubicBezTo>
                  <a:cubicBezTo>
                    <a:pt x="119" y="6220"/>
                    <a:pt x="381" y="6291"/>
                    <a:pt x="643" y="6315"/>
                  </a:cubicBezTo>
                  <a:cubicBezTo>
                    <a:pt x="1143" y="6315"/>
                    <a:pt x="1667" y="6244"/>
                    <a:pt x="2191" y="6244"/>
                  </a:cubicBezTo>
                  <a:cubicBezTo>
                    <a:pt x="2297" y="6249"/>
                    <a:pt x="2402" y="6251"/>
                    <a:pt x="2508" y="6251"/>
                  </a:cubicBezTo>
                  <a:cubicBezTo>
                    <a:pt x="2797" y="6251"/>
                    <a:pt x="3086" y="6237"/>
                    <a:pt x="3374" y="6237"/>
                  </a:cubicBezTo>
                  <a:cubicBezTo>
                    <a:pt x="3480" y="6237"/>
                    <a:pt x="3586" y="6239"/>
                    <a:pt x="3691" y="6244"/>
                  </a:cubicBezTo>
                  <a:cubicBezTo>
                    <a:pt x="3937" y="6264"/>
                    <a:pt x="4218" y="6320"/>
                    <a:pt x="4474" y="6320"/>
                  </a:cubicBezTo>
                  <a:cubicBezTo>
                    <a:pt x="4516" y="6320"/>
                    <a:pt x="4556" y="6319"/>
                    <a:pt x="4596" y="6315"/>
                  </a:cubicBezTo>
                  <a:cubicBezTo>
                    <a:pt x="4692" y="6315"/>
                    <a:pt x="4763" y="6268"/>
                    <a:pt x="4858" y="6268"/>
                  </a:cubicBezTo>
                  <a:cubicBezTo>
                    <a:pt x="4977" y="6268"/>
                    <a:pt x="5073" y="6291"/>
                    <a:pt x="5192" y="6291"/>
                  </a:cubicBezTo>
                  <a:cubicBezTo>
                    <a:pt x="5573" y="6291"/>
                    <a:pt x="5930" y="6172"/>
                    <a:pt x="6311" y="6172"/>
                  </a:cubicBezTo>
                  <a:cubicBezTo>
                    <a:pt x="6430" y="6172"/>
                    <a:pt x="6525" y="6196"/>
                    <a:pt x="6644" y="6220"/>
                  </a:cubicBezTo>
                  <a:cubicBezTo>
                    <a:pt x="6835" y="6220"/>
                    <a:pt x="7025" y="6196"/>
                    <a:pt x="7192" y="6196"/>
                  </a:cubicBezTo>
                  <a:cubicBezTo>
                    <a:pt x="7478" y="6172"/>
                    <a:pt x="7740" y="6149"/>
                    <a:pt x="8026" y="6149"/>
                  </a:cubicBezTo>
                  <a:cubicBezTo>
                    <a:pt x="8240" y="6149"/>
                    <a:pt x="8454" y="6149"/>
                    <a:pt x="8669" y="6172"/>
                  </a:cubicBezTo>
                  <a:cubicBezTo>
                    <a:pt x="8736" y="6189"/>
                    <a:pt x="8827" y="6206"/>
                    <a:pt x="8917" y="6206"/>
                  </a:cubicBezTo>
                  <a:cubicBezTo>
                    <a:pt x="8954" y="6206"/>
                    <a:pt x="8991" y="6203"/>
                    <a:pt x="9026" y="6196"/>
                  </a:cubicBezTo>
                  <a:cubicBezTo>
                    <a:pt x="9216" y="6125"/>
                    <a:pt x="9145" y="5720"/>
                    <a:pt x="9097" y="5577"/>
                  </a:cubicBezTo>
                  <a:cubicBezTo>
                    <a:pt x="8978" y="5196"/>
                    <a:pt x="8669" y="5148"/>
                    <a:pt x="8311" y="5101"/>
                  </a:cubicBezTo>
                  <a:cubicBezTo>
                    <a:pt x="7597" y="5005"/>
                    <a:pt x="6930" y="4696"/>
                    <a:pt x="6216" y="4553"/>
                  </a:cubicBezTo>
                  <a:cubicBezTo>
                    <a:pt x="5763" y="4434"/>
                    <a:pt x="5287" y="4339"/>
                    <a:pt x="4834" y="4148"/>
                  </a:cubicBezTo>
                  <a:cubicBezTo>
                    <a:pt x="4739" y="4100"/>
                    <a:pt x="4620" y="4029"/>
                    <a:pt x="4501" y="3981"/>
                  </a:cubicBezTo>
                  <a:cubicBezTo>
                    <a:pt x="4406" y="3934"/>
                    <a:pt x="4287" y="3886"/>
                    <a:pt x="4168" y="3886"/>
                  </a:cubicBezTo>
                  <a:cubicBezTo>
                    <a:pt x="3929" y="3862"/>
                    <a:pt x="3739" y="3767"/>
                    <a:pt x="3548" y="3648"/>
                  </a:cubicBezTo>
                  <a:cubicBezTo>
                    <a:pt x="3096" y="3386"/>
                    <a:pt x="2667" y="3005"/>
                    <a:pt x="2310" y="2624"/>
                  </a:cubicBezTo>
                  <a:cubicBezTo>
                    <a:pt x="1953" y="2219"/>
                    <a:pt x="1667" y="1790"/>
                    <a:pt x="1524" y="1267"/>
                  </a:cubicBezTo>
                  <a:cubicBezTo>
                    <a:pt x="1477" y="1171"/>
                    <a:pt x="1477" y="1076"/>
                    <a:pt x="1453" y="981"/>
                  </a:cubicBezTo>
                  <a:cubicBezTo>
                    <a:pt x="1429" y="838"/>
                    <a:pt x="1405" y="695"/>
                    <a:pt x="1358" y="576"/>
                  </a:cubicBezTo>
                  <a:cubicBezTo>
                    <a:pt x="1310" y="457"/>
                    <a:pt x="1262" y="362"/>
                    <a:pt x="1215" y="219"/>
                  </a:cubicBezTo>
                  <a:cubicBezTo>
                    <a:pt x="1191" y="171"/>
                    <a:pt x="1191" y="52"/>
                    <a:pt x="1119" y="28"/>
                  </a:cubicBezTo>
                  <a:cubicBezTo>
                    <a:pt x="1089" y="8"/>
                    <a:pt x="1055" y="1"/>
                    <a:pt x="1020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66" name="Google Shape;15866;p44"/>
            <p:cNvSpPr/>
            <p:nvPr/>
          </p:nvSpPr>
          <p:spPr>
            <a:xfrm>
              <a:off x="1037362" y="1980492"/>
              <a:ext cx="293473" cy="24264"/>
            </a:xfrm>
            <a:custGeom>
              <a:rect b="b" l="l" r="r" t="t"/>
              <a:pathLst>
                <a:path extrusionOk="0" h="746" w="9023">
                  <a:moveTo>
                    <a:pt x="8744" y="1"/>
                  </a:moveTo>
                  <a:cubicBezTo>
                    <a:pt x="8710" y="1"/>
                    <a:pt x="8681" y="3"/>
                    <a:pt x="8665" y="3"/>
                  </a:cubicBezTo>
                  <a:lnTo>
                    <a:pt x="8118" y="3"/>
                  </a:lnTo>
                  <a:cubicBezTo>
                    <a:pt x="7617" y="3"/>
                    <a:pt x="7117" y="27"/>
                    <a:pt x="6641" y="27"/>
                  </a:cubicBezTo>
                  <a:cubicBezTo>
                    <a:pt x="6591" y="24"/>
                    <a:pt x="6542" y="22"/>
                    <a:pt x="6493" y="22"/>
                  </a:cubicBezTo>
                  <a:cubicBezTo>
                    <a:pt x="6190" y="22"/>
                    <a:pt x="5901" y="78"/>
                    <a:pt x="5593" y="99"/>
                  </a:cubicBezTo>
                  <a:cubicBezTo>
                    <a:pt x="5260" y="99"/>
                    <a:pt x="4926" y="75"/>
                    <a:pt x="4593" y="75"/>
                  </a:cubicBezTo>
                  <a:cubicBezTo>
                    <a:pt x="3855" y="75"/>
                    <a:pt x="3117" y="51"/>
                    <a:pt x="2378" y="51"/>
                  </a:cubicBezTo>
                  <a:lnTo>
                    <a:pt x="854" y="51"/>
                  </a:lnTo>
                  <a:cubicBezTo>
                    <a:pt x="785" y="51"/>
                    <a:pt x="608" y="30"/>
                    <a:pt x="442" y="30"/>
                  </a:cubicBezTo>
                  <a:cubicBezTo>
                    <a:pt x="210" y="30"/>
                    <a:pt x="1" y="71"/>
                    <a:pt x="140" y="265"/>
                  </a:cubicBezTo>
                  <a:cubicBezTo>
                    <a:pt x="402" y="670"/>
                    <a:pt x="902" y="742"/>
                    <a:pt x="1330" y="742"/>
                  </a:cubicBezTo>
                  <a:cubicBezTo>
                    <a:pt x="1530" y="742"/>
                    <a:pt x="1730" y="745"/>
                    <a:pt x="1923" y="745"/>
                  </a:cubicBezTo>
                  <a:cubicBezTo>
                    <a:pt x="2212" y="745"/>
                    <a:pt x="2483" y="737"/>
                    <a:pt x="2712" y="694"/>
                  </a:cubicBezTo>
                  <a:cubicBezTo>
                    <a:pt x="2767" y="686"/>
                    <a:pt x="2825" y="683"/>
                    <a:pt x="2885" y="683"/>
                  </a:cubicBezTo>
                  <a:cubicBezTo>
                    <a:pt x="3003" y="683"/>
                    <a:pt x="3124" y="694"/>
                    <a:pt x="3236" y="694"/>
                  </a:cubicBezTo>
                  <a:cubicBezTo>
                    <a:pt x="3569" y="670"/>
                    <a:pt x="3879" y="670"/>
                    <a:pt x="4212" y="670"/>
                  </a:cubicBezTo>
                  <a:cubicBezTo>
                    <a:pt x="4599" y="687"/>
                    <a:pt x="4998" y="704"/>
                    <a:pt x="5401" y="704"/>
                  </a:cubicBezTo>
                  <a:cubicBezTo>
                    <a:pt x="5568" y="704"/>
                    <a:pt x="5735" y="701"/>
                    <a:pt x="5903" y="694"/>
                  </a:cubicBezTo>
                  <a:cubicBezTo>
                    <a:pt x="5950" y="689"/>
                    <a:pt x="5997" y="687"/>
                    <a:pt x="6043" y="687"/>
                  </a:cubicBezTo>
                  <a:cubicBezTo>
                    <a:pt x="6228" y="687"/>
                    <a:pt x="6403" y="718"/>
                    <a:pt x="6593" y="718"/>
                  </a:cubicBezTo>
                  <a:lnTo>
                    <a:pt x="7546" y="718"/>
                  </a:lnTo>
                  <a:cubicBezTo>
                    <a:pt x="7808" y="694"/>
                    <a:pt x="8094" y="694"/>
                    <a:pt x="8356" y="599"/>
                  </a:cubicBezTo>
                  <a:cubicBezTo>
                    <a:pt x="8475" y="575"/>
                    <a:pt x="9022" y="241"/>
                    <a:pt x="8927" y="75"/>
                  </a:cubicBezTo>
                  <a:cubicBezTo>
                    <a:pt x="8895" y="11"/>
                    <a:pt x="8811" y="1"/>
                    <a:pt x="8744" y="1"/>
                  </a:cubicBezTo>
                  <a:close/>
                </a:path>
              </a:pathLst>
            </a:custGeom>
            <a:solidFill>
              <a:srgbClr val="C168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67" name="Google Shape;15867;p44"/>
            <p:cNvSpPr/>
            <p:nvPr/>
          </p:nvSpPr>
          <p:spPr>
            <a:xfrm>
              <a:off x="1285105" y="1732944"/>
              <a:ext cx="24817" cy="65375"/>
            </a:xfrm>
            <a:custGeom>
              <a:rect b="b" l="l" r="r" t="t"/>
              <a:pathLst>
                <a:path extrusionOk="0" h="2010" w="763">
                  <a:moveTo>
                    <a:pt x="417" y="1"/>
                  </a:moveTo>
                  <a:cubicBezTo>
                    <a:pt x="392" y="1"/>
                    <a:pt x="364" y="6"/>
                    <a:pt x="334" y="18"/>
                  </a:cubicBezTo>
                  <a:cubicBezTo>
                    <a:pt x="215" y="41"/>
                    <a:pt x="143" y="256"/>
                    <a:pt x="120" y="351"/>
                  </a:cubicBezTo>
                  <a:cubicBezTo>
                    <a:pt x="48" y="589"/>
                    <a:pt x="72" y="827"/>
                    <a:pt x="48" y="1065"/>
                  </a:cubicBezTo>
                  <a:cubicBezTo>
                    <a:pt x="48" y="1256"/>
                    <a:pt x="24" y="1423"/>
                    <a:pt x="24" y="1613"/>
                  </a:cubicBezTo>
                  <a:cubicBezTo>
                    <a:pt x="24" y="1685"/>
                    <a:pt x="0" y="1804"/>
                    <a:pt x="48" y="1875"/>
                  </a:cubicBezTo>
                  <a:cubicBezTo>
                    <a:pt x="106" y="1967"/>
                    <a:pt x="202" y="2009"/>
                    <a:pt x="300" y="2009"/>
                  </a:cubicBezTo>
                  <a:cubicBezTo>
                    <a:pt x="404" y="2009"/>
                    <a:pt x="510" y="1961"/>
                    <a:pt x="572" y="1875"/>
                  </a:cubicBezTo>
                  <a:cubicBezTo>
                    <a:pt x="763" y="1589"/>
                    <a:pt x="715" y="1256"/>
                    <a:pt x="691" y="946"/>
                  </a:cubicBezTo>
                  <a:cubicBezTo>
                    <a:pt x="667" y="732"/>
                    <a:pt x="667" y="518"/>
                    <a:pt x="643" y="327"/>
                  </a:cubicBezTo>
                  <a:cubicBezTo>
                    <a:pt x="603" y="147"/>
                    <a:pt x="547" y="1"/>
                    <a:pt x="417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68" name="Google Shape;15868;p44"/>
            <p:cNvSpPr/>
            <p:nvPr/>
          </p:nvSpPr>
          <p:spPr>
            <a:xfrm>
              <a:off x="1068228" y="1733204"/>
              <a:ext cx="22475" cy="63131"/>
            </a:xfrm>
            <a:custGeom>
              <a:rect b="b" l="l" r="r" t="t"/>
              <a:pathLst>
                <a:path extrusionOk="0" h="1941" w="691">
                  <a:moveTo>
                    <a:pt x="351" y="0"/>
                  </a:moveTo>
                  <a:cubicBezTo>
                    <a:pt x="312" y="0"/>
                    <a:pt x="268" y="12"/>
                    <a:pt x="215" y="33"/>
                  </a:cubicBezTo>
                  <a:cubicBezTo>
                    <a:pt x="48" y="105"/>
                    <a:pt x="48" y="272"/>
                    <a:pt x="48" y="438"/>
                  </a:cubicBezTo>
                  <a:cubicBezTo>
                    <a:pt x="48" y="581"/>
                    <a:pt x="72" y="748"/>
                    <a:pt x="48" y="915"/>
                  </a:cubicBezTo>
                  <a:cubicBezTo>
                    <a:pt x="48" y="1105"/>
                    <a:pt x="24" y="1296"/>
                    <a:pt x="0" y="1486"/>
                  </a:cubicBezTo>
                  <a:cubicBezTo>
                    <a:pt x="0" y="1735"/>
                    <a:pt x="43" y="1940"/>
                    <a:pt x="312" y="1940"/>
                  </a:cubicBezTo>
                  <a:cubicBezTo>
                    <a:pt x="327" y="1940"/>
                    <a:pt x="342" y="1940"/>
                    <a:pt x="358" y="1939"/>
                  </a:cubicBezTo>
                  <a:cubicBezTo>
                    <a:pt x="453" y="1939"/>
                    <a:pt x="548" y="1939"/>
                    <a:pt x="596" y="1843"/>
                  </a:cubicBezTo>
                  <a:cubicBezTo>
                    <a:pt x="667" y="1724"/>
                    <a:pt x="667" y="1581"/>
                    <a:pt x="667" y="1462"/>
                  </a:cubicBezTo>
                  <a:cubicBezTo>
                    <a:pt x="691" y="1042"/>
                    <a:pt x="576" y="599"/>
                    <a:pt x="572" y="177"/>
                  </a:cubicBezTo>
                  <a:lnTo>
                    <a:pt x="572" y="177"/>
                  </a:lnTo>
                  <a:cubicBezTo>
                    <a:pt x="573" y="178"/>
                    <a:pt x="573" y="178"/>
                    <a:pt x="574" y="178"/>
                  </a:cubicBezTo>
                  <a:cubicBezTo>
                    <a:pt x="578" y="178"/>
                    <a:pt x="578" y="170"/>
                    <a:pt x="572" y="152"/>
                  </a:cubicBezTo>
                  <a:lnTo>
                    <a:pt x="572" y="152"/>
                  </a:lnTo>
                  <a:cubicBezTo>
                    <a:pt x="572" y="161"/>
                    <a:pt x="572" y="169"/>
                    <a:pt x="572" y="177"/>
                  </a:cubicBezTo>
                  <a:lnTo>
                    <a:pt x="572" y="177"/>
                  </a:lnTo>
                  <a:cubicBezTo>
                    <a:pt x="557" y="172"/>
                    <a:pt x="511" y="109"/>
                    <a:pt x="477" y="57"/>
                  </a:cubicBezTo>
                  <a:cubicBezTo>
                    <a:pt x="437" y="18"/>
                    <a:pt x="398" y="0"/>
                    <a:pt x="351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69" name="Google Shape;15869;p44"/>
            <p:cNvSpPr/>
            <p:nvPr/>
          </p:nvSpPr>
          <p:spPr>
            <a:xfrm>
              <a:off x="1006268" y="1673651"/>
              <a:ext cx="65863" cy="92729"/>
            </a:xfrm>
            <a:custGeom>
              <a:rect b="b" l="l" r="r" t="t"/>
              <a:pathLst>
                <a:path extrusionOk="0" h="2851" w="2025">
                  <a:moveTo>
                    <a:pt x="703" y="1"/>
                  </a:moveTo>
                  <a:cubicBezTo>
                    <a:pt x="565" y="1"/>
                    <a:pt x="433" y="51"/>
                    <a:pt x="334" y="150"/>
                  </a:cubicBezTo>
                  <a:cubicBezTo>
                    <a:pt x="262" y="221"/>
                    <a:pt x="167" y="364"/>
                    <a:pt x="167" y="483"/>
                  </a:cubicBezTo>
                  <a:cubicBezTo>
                    <a:pt x="167" y="578"/>
                    <a:pt x="215" y="721"/>
                    <a:pt x="262" y="793"/>
                  </a:cubicBezTo>
                  <a:cubicBezTo>
                    <a:pt x="286" y="840"/>
                    <a:pt x="334" y="864"/>
                    <a:pt x="381" y="912"/>
                  </a:cubicBezTo>
                  <a:cubicBezTo>
                    <a:pt x="405" y="912"/>
                    <a:pt x="477" y="912"/>
                    <a:pt x="477" y="959"/>
                  </a:cubicBezTo>
                  <a:cubicBezTo>
                    <a:pt x="524" y="1031"/>
                    <a:pt x="262" y="1317"/>
                    <a:pt x="215" y="1388"/>
                  </a:cubicBezTo>
                  <a:cubicBezTo>
                    <a:pt x="119" y="1602"/>
                    <a:pt x="0" y="1864"/>
                    <a:pt x="24" y="2103"/>
                  </a:cubicBezTo>
                  <a:cubicBezTo>
                    <a:pt x="24" y="2317"/>
                    <a:pt x="119" y="2579"/>
                    <a:pt x="310" y="2698"/>
                  </a:cubicBezTo>
                  <a:cubicBezTo>
                    <a:pt x="477" y="2793"/>
                    <a:pt x="738" y="2817"/>
                    <a:pt x="929" y="2817"/>
                  </a:cubicBezTo>
                  <a:cubicBezTo>
                    <a:pt x="1131" y="2834"/>
                    <a:pt x="1333" y="2851"/>
                    <a:pt x="1527" y="2851"/>
                  </a:cubicBezTo>
                  <a:cubicBezTo>
                    <a:pt x="1607" y="2851"/>
                    <a:pt x="1686" y="2848"/>
                    <a:pt x="1762" y="2841"/>
                  </a:cubicBezTo>
                  <a:cubicBezTo>
                    <a:pt x="2024" y="2841"/>
                    <a:pt x="2001" y="2364"/>
                    <a:pt x="1882" y="2198"/>
                  </a:cubicBezTo>
                  <a:cubicBezTo>
                    <a:pt x="1836" y="2152"/>
                    <a:pt x="1781" y="2136"/>
                    <a:pt x="1723" y="2136"/>
                  </a:cubicBezTo>
                  <a:cubicBezTo>
                    <a:pt x="1689" y="2136"/>
                    <a:pt x="1654" y="2141"/>
                    <a:pt x="1620" y="2150"/>
                  </a:cubicBezTo>
                  <a:cubicBezTo>
                    <a:pt x="1493" y="2150"/>
                    <a:pt x="1376" y="2171"/>
                    <a:pt x="1256" y="2171"/>
                  </a:cubicBezTo>
                  <a:cubicBezTo>
                    <a:pt x="1196" y="2171"/>
                    <a:pt x="1135" y="2166"/>
                    <a:pt x="1072" y="2150"/>
                  </a:cubicBezTo>
                  <a:cubicBezTo>
                    <a:pt x="905" y="2103"/>
                    <a:pt x="762" y="2031"/>
                    <a:pt x="715" y="1864"/>
                  </a:cubicBezTo>
                  <a:cubicBezTo>
                    <a:pt x="667" y="1674"/>
                    <a:pt x="786" y="1602"/>
                    <a:pt x="953" y="1531"/>
                  </a:cubicBezTo>
                  <a:cubicBezTo>
                    <a:pt x="1215" y="1340"/>
                    <a:pt x="1548" y="1340"/>
                    <a:pt x="1620" y="983"/>
                  </a:cubicBezTo>
                  <a:cubicBezTo>
                    <a:pt x="1691" y="745"/>
                    <a:pt x="1667" y="531"/>
                    <a:pt x="1477" y="340"/>
                  </a:cubicBezTo>
                  <a:cubicBezTo>
                    <a:pt x="1334" y="174"/>
                    <a:pt x="1024" y="31"/>
                    <a:pt x="786" y="7"/>
                  </a:cubicBezTo>
                  <a:cubicBezTo>
                    <a:pt x="758" y="3"/>
                    <a:pt x="731" y="1"/>
                    <a:pt x="703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0" name="Google Shape;15870;p44"/>
            <p:cNvSpPr/>
            <p:nvPr/>
          </p:nvSpPr>
          <p:spPr>
            <a:xfrm>
              <a:off x="1085271" y="1740912"/>
              <a:ext cx="204517" cy="24003"/>
            </a:xfrm>
            <a:custGeom>
              <a:rect b="b" l="l" r="r" t="t"/>
              <a:pathLst>
                <a:path extrusionOk="0" h="738" w="6288">
                  <a:moveTo>
                    <a:pt x="3033" y="1"/>
                  </a:moveTo>
                  <a:cubicBezTo>
                    <a:pt x="2539" y="1"/>
                    <a:pt x="2044" y="18"/>
                    <a:pt x="1572" y="35"/>
                  </a:cubicBezTo>
                  <a:cubicBezTo>
                    <a:pt x="1502" y="40"/>
                    <a:pt x="1432" y="41"/>
                    <a:pt x="1364" y="41"/>
                  </a:cubicBezTo>
                  <a:cubicBezTo>
                    <a:pt x="1176" y="41"/>
                    <a:pt x="995" y="28"/>
                    <a:pt x="816" y="28"/>
                  </a:cubicBezTo>
                  <a:cubicBezTo>
                    <a:pt x="750" y="28"/>
                    <a:pt x="685" y="29"/>
                    <a:pt x="619" y="35"/>
                  </a:cubicBezTo>
                  <a:cubicBezTo>
                    <a:pt x="453" y="35"/>
                    <a:pt x="310" y="35"/>
                    <a:pt x="167" y="11"/>
                  </a:cubicBezTo>
                  <a:cubicBezTo>
                    <a:pt x="96" y="225"/>
                    <a:pt x="0" y="511"/>
                    <a:pt x="96" y="630"/>
                  </a:cubicBezTo>
                  <a:cubicBezTo>
                    <a:pt x="127" y="693"/>
                    <a:pt x="191" y="704"/>
                    <a:pt x="258" y="704"/>
                  </a:cubicBezTo>
                  <a:cubicBezTo>
                    <a:pt x="291" y="704"/>
                    <a:pt x="326" y="701"/>
                    <a:pt x="358" y="701"/>
                  </a:cubicBezTo>
                  <a:lnTo>
                    <a:pt x="2144" y="701"/>
                  </a:lnTo>
                  <a:cubicBezTo>
                    <a:pt x="2890" y="687"/>
                    <a:pt x="3645" y="648"/>
                    <a:pt x="4404" y="648"/>
                  </a:cubicBezTo>
                  <a:cubicBezTo>
                    <a:pt x="4927" y="648"/>
                    <a:pt x="5453" y="667"/>
                    <a:pt x="5978" y="725"/>
                  </a:cubicBezTo>
                  <a:cubicBezTo>
                    <a:pt x="6013" y="725"/>
                    <a:pt x="6067" y="737"/>
                    <a:pt x="6118" y="737"/>
                  </a:cubicBezTo>
                  <a:cubicBezTo>
                    <a:pt x="6168" y="737"/>
                    <a:pt x="6216" y="725"/>
                    <a:pt x="6240" y="678"/>
                  </a:cubicBezTo>
                  <a:cubicBezTo>
                    <a:pt x="6287" y="630"/>
                    <a:pt x="6264" y="439"/>
                    <a:pt x="6287" y="368"/>
                  </a:cubicBezTo>
                  <a:cubicBezTo>
                    <a:pt x="6287" y="154"/>
                    <a:pt x="6264" y="82"/>
                    <a:pt x="6025" y="82"/>
                  </a:cubicBezTo>
                  <a:cubicBezTo>
                    <a:pt x="5239" y="58"/>
                    <a:pt x="4430" y="11"/>
                    <a:pt x="3644" y="11"/>
                  </a:cubicBezTo>
                  <a:cubicBezTo>
                    <a:pt x="3442" y="4"/>
                    <a:pt x="3237" y="1"/>
                    <a:pt x="3033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1" name="Google Shape;15871;p44"/>
            <p:cNvSpPr/>
            <p:nvPr/>
          </p:nvSpPr>
          <p:spPr>
            <a:xfrm>
              <a:off x="1306018" y="1737140"/>
              <a:ext cx="98388" cy="336178"/>
            </a:xfrm>
            <a:custGeom>
              <a:rect b="b" l="l" r="r" t="t"/>
              <a:pathLst>
                <a:path extrusionOk="0" h="10336" w="3025">
                  <a:moveTo>
                    <a:pt x="211" y="0"/>
                  </a:moveTo>
                  <a:cubicBezTo>
                    <a:pt x="103" y="0"/>
                    <a:pt x="0" y="17"/>
                    <a:pt x="0" y="103"/>
                  </a:cubicBezTo>
                  <a:cubicBezTo>
                    <a:pt x="120" y="270"/>
                    <a:pt x="24" y="555"/>
                    <a:pt x="96" y="746"/>
                  </a:cubicBezTo>
                  <a:cubicBezTo>
                    <a:pt x="131" y="865"/>
                    <a:pt x="209" y="895"/>
                    <a:pt x="301" y="895"/>
                  </a:cubicBezTo>
                  <a:cubicBezTo>
                    <a:pt x="393" y="895"/>
                    <a:pt x="501" y="865"/>
                    <a:pt x="596" y="865"/>
                  </a:cubicBezTo>
                  <a:cubicBezTo>
                    <a:pt x="637" y="860"/>
                    <a:pt x="676" y="858"/>
                    <a:pt x="714" y="858"/>
                  </a:cubicBezTo>
                  <a:cubicBezTo>
                    <a:pt x="875" y="858"/>
                    <a:pt x="1013" y="893"/>
                    <a:pt x="1167" y="913"/>
                  </a:cubicBezTo>
                  <a:cubicBezTo>
                    <a:pt x="1199" y="913"/>
                    <a:pt x="1231" y="910"/>
                    <a:pt x="1260" y="910"/>
                  </a:cubicBezTo>
                  <a:cubicBezTo>
                    <a:pt x="1318" y="910"/>
                    <a:pt x="1366" y="921"/>
                    <a:pt x="1382" y="984"/>
                  </a:cubicBezTo>
                  <a:cubicBezTo>
                    <a:pt x="1405" y="1032"/>
                    <a:pt x="1358" y="1127"/>
                    <a:pt x="1334" y="1175"/>
                  </a:cubicBezTo>
                  <a:cubicBezTo>
                    <a:pt x="1286" y="1294"/>
                    <a:pt x="1263" y="1365"/>
                    <a:pt x="1239" y="1484"/>
                  </a:cubicBezTo>
                  <a:cubicBezTo>
                    <a:pt x="1239" y="1698"/>
                    <a:pt x="1334" y="1889"/>
                    <a:pt x="1548" y="1984"/>
                  </a:cubicBezTo>
                  <a:cubicBezTo>
                    <a:pt x="1584" y="2008"/>
                    <a:pt x="1632" y="2008"/>
                    <a:pt x="1679" y="2008"/>
                  </a:cubicBezTo>
                  <a:cubicBezTo>
                    <a:pt x="1727" y="2008"/>
                    <a:pt x="1775" y="2008"/>
                    <a:pt x="1810" y="2032"/>
                  </a:cubicBezTo>
                  <a:cubicBezTo>
                    <a:pt x="1929" y="2079"/>
                    <a:pt x="1929" y="2270"/>
                    <a:pt x="1929" y="2365"/>
                  </a:cubicBezTo>
                  <a:cubicBezTo>
                    <a:pt x="1953" y="2746"/>
                    <a:pt x="2001" y="3127"/>
                    <a:pt x="1977" y="3508"/>
                  </a:cubicBezTo>
                  <a:cubicBezTo>
                    <a:pt x="1953" y="3985"/>
                    <a:pt x="1906" y="4485"/>
                    <a:pt x="1858" y="4961"/>
                  </a:cubicBezTo>
                  <a:cubicBezTo>
                    <a:pt x="1834" y="5413"/>
                    <a:pt x="1858" y="5890"/>
                    <a:pt x="1858" y="6342"/>
                  </a:cubicBezTo>
                  <a:cubicBezTo>
                    <a:pt x="1858" y="7152"/>
                    <a:pt x="1977" y="7962"/>
                    <a:pt x="1929" y="8747"/>
                  </a:cubicBezTo>
                  <a:cubicBezTo>
                    <a:pt x="1906" y="9152"/>
                    <a:pt x="1858" y="9652"/>
                    <a:pt x="2001" y="10033"/>
                  </a:cubicBezTo>
                  <a:cubicBezTo>
                    <a:pt x="2066" y="10212"/>
                    <a:pt x="2275" y="10335"/>
                    <a:pt x="2476" y="10335"/>
                  </a:cubicBezTo>
                  <a:cubicBezTo>
                    <a:pt x="2571" y="10335"/>
                    <a:pt x="2663" y="10308"/>
                    <a:pt x="2739" y="10248"/>
                  </a:cubicBezTo>
                  <a:cubicBezTo>
                    <a:pt x="3025" y="10010"/>
                    <a:pt x="3001" y="9510"/>
                    <a:pt x="3001" y="9176"/>
                  </a:cubicBezTo>
                  <a:cubicBezTo>
                    <a:pt x="3001" y="8652"/>
                    <a:pt x="2906" y="8128"/>
                    <a:pt x="2906" y="7604"/>
                  </a:cubicBezTo>
                  <a:cubicBezTo>
                    <a:pt x="2882" y="7176"/>
                    <a:pt x="2882" y="6771"/>
                    <a:pt x="2858" y="6366"/>
                  </a:cubicBezTo>
                  <a:cubicBezTo>
                    <a:pt x="2858" y="5985"/>
                    <a:pt x="2858" y="5604"/>
                    <a:pt x="2858" y="5223"/>
                  </a:cubicBezTo>
                  <a:cubicBezTo>
                    <a:pt x="2834" y="4580"/>
                    <a:pt x="2787" y="3961"/>
                    <a:pt x="2811" y="3318"/>
                  </a:cubicBezTo>
                  <a:cubicBezTo>
                    <a:pt x="2811" y="2818"/>
                    <a:pt x="2882" y="2294"/>
                    <a:pt x="2882" y="1794"/>
                  </a:cubicBezTo>
                  <a:cubicBezTo>
                    <a:pt x="2882" y="1603"/>
                    <a:pt x="2858" y="1436"/>
                    <a:pt x="2834" y="1270"/>
                  </a:cubicBezTo>
                  <a:cubicBezTo>
                    <a:pt x="2811" y="1079"/>
                    <a:pt x="2763" y="913"/>
                    <a:pt x="2763" y="746"/>
                  </a:cubicBezTo>
                  <a:cubicBezTo>
                    <a:pt x="2787" y="579"/>
                    <a:pt x="2811" y="436"/>
                    <a:pt x="2763" y="270"/>
                  </a:cubicBezTo>
                  <a:cubicBezTo>
                    <a:pt x="2730" y="121"/>
                    <a:pt x="2617" y="98"/>
                    <a:pt x="2488" y="98"/>
                  </a:cubicBezTo>
                  <a:cubicBezTo>
                    <a:pt x="2430" y="98"/>
                    <a:pt x="2369" y="103"/>
                    <a:pt x="2310" y="103"/>
                  </a:cubicBezTo>
                  <a:cubicBezTo>
                    <a:pt x="2001" y="79"/>
                    <a:pt x="1691" y="55"/>
                    <a:pt x="1382" y="31"/>
                  </a:cubicBezTo>
                  <a:cubicBezTo>
                    <a:pt x="1072" y="31"/>
                    <a:pt x="739" y="31"/>
                    <a:pt x="405" y="8"/>
                  </a:cubicBezTo>
                  <a:cubicBezTo>
                    <a:pt x="358" y="8"/>
                    <a:pt x="283" y="0"/>
                    <a:pt x="211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2" name="Google Shape;15872;p44"/>
            <p:cNvSpPr/>
            <p:nvPr/>
          </p:nvSpPr>
          <p:spPr>
            <a:xfrm>
              <a:off x="1203760" y="1832405"/>
              <a:ext cx="87557" cy="118033"/>
            </a:xfrm>
            <a:custGeom>
              <a:rect b="b" l="l" r="r" t="t"/>
              <a:pathLst>
                <a:path extrusionOk="0" h="3629" w="2692">
                  <a:moveTo>
                    <a:pt x="1648" y="1"/>
                  </a:moveTo>
                  <a:cubicBezTo>
                    <a:pt x="1481" y="1"/>
                    <a:pt x="1290" y="39"/>
                    <a:pt x="1144" y="55"/>
                  </a:cubicBezTo>
                  <a:cubicBezTo>
                    <a:pt x="977" y="79"/>
                    <a:pt x="787" y="79"/>
                    <a:pt x="596" y="127"/>
                  </a:cubicBezTo>
                  <a:cubicBezTo>
                    <a:pt x="430" y="151"/>
                    <a:pt x="263" y="246"/>
                    <a:pt x="72" y="317"/>
                  </a:cubicBezTo>
                  <a:cubicBezTo>
                    <a:pt x="72" y="794"/>
                    <a:pt x="25" y="1270"/>
                    <a:pt x="25" y="1746"/>
                  </a:cubicBezTo>
                  <a:cubicBezTo>
                    <a:pt x="25" y="2127"/>
                    <a:pt x="72" y="2508"/>
                    <a:pt x="49" y="2889"/>
                  </a:cubicBezTo>
                  <a:cubicBezTo>
                    <a:pt x="49" y="3104"/>
                    <a:pt x="1" y="3413"/>
                    <a:pt x="215" y="3532"/>
                  </a:cubicBezTo>
                  <a:cubicBezTo>
                    <a:pt x="363" y="3606"/>
                    <a:pt x="539" y="3629"/>
                    <a:pt x="720" y="3629"/>
                  </a:cubicBezTo>
                  <a:cubicBezTo>
                    <a:pt x="947" y="3629"/>
                    <a:pt x="1183" y="3593"/>
                    <a:pt x="1382" y="3580"/>
                  </a:cubicBezTo>
                  <a:cubicBezTo>
                    <a:pt x="1692" y="3556"/>
                    <a:pt x="2025" y="3580"/>
                    <a:pt x="2311" y="3485"/>
                  </a:cubicBezTo>
                  <a:cubicBezTo>
                    <a:pt x="2501" y="3437"/>
                    <a:pt x="2668" y="3366"/>
                    <a:pt x="2668" y="3151"/>
                  </a:cubicBezTo>
                  <a:cubicBezTo>
                    <a:pt x="2692" y="2985"/>
                    <a:pt x="2644" y="2842"/>
                    <a:pt x="2597" y="2699"/>
                  </a:cubicBezTo>
                  <a:cubicBezTo>
                    <a:pt x="2525" y="2413"/>
                    <a:pt x="2406" y="2080"/>
                    <a:pt x="2382" y="1770"/>
                  </a:cubicBezTo>
                  <a:cubicBezTo>
                    <a:pt x="2359" y="1484"/>
                    <a:pt x="2216" y="1199"/>
                    <a:pt x="2168" y="913"/>
                  </a:cubicBezTo>
                  <a:cubicBezTo>
                    <a:pt x="2168" y="841"/>
                    <a:pt x="2168" y="746"/>
                    <a:pt x="2144" y="675"/>
                  </a:cubicBezTo>
                  <a:cubicBezTo>
                    <a:pt x="2120" y="603"/>
                    <a:pt x="2073" y="532"/>
                    <a:pt x="2049" y="460"/>
                  </a:cubicBezTo>
                  <a:cubicBezTo>
                    <a:pt x="2001" y="341"/>
                    <a:pt x="2025" y="103"/>
                    <a:pt x="1858" y="32"/>
                  </a:cubicBezTo>
                  <a:cubicBezTo>
                    <a:pt x="1798" y="9"/>
                    <a:pt x="1726" y="1"/>
                    <a:pt x="1648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3" name="Google Shape;15873;p44"/>
            <p:cNvSpPr/>
            <p:nvPr/>
          </p:nvSpPr>
          <p:spPr>
            <a:xfrm>
              <a:off x="1069789" y="1832666"/>
              <a:ext cx="89867" cy="118554"/>
            </a:xfrm>
            <a:custGeom>
              <a:rect b="b" l="l" r="r" t="t"/>
              <a:pathLst>
                <a:path extrusionOk="0" h="3645" w="2763">
                  <a:moveTo>
                    <a:pt x="1055" y="1"/>
                  </a:moveTo>
                  <a:cubicBezTo>
                    <a:pt x="933" y="1"/>
                    <a:pt x="826" y="21"/>
                    <a:pt x="786" y="71"/>
                  </a:cubicBezTo>
                  <a:cubicBezTo>
                    <a:pt x="738" y="119"/>
                    <a:pt x="738" y="214"/>
                    <a:pt x="714" y="262"/>
                  </a:cubicBezTo>
                  <a:cubicBezTo>
                    <a:pt x="667" y="357"/>
                    <a:pt x="619" y="428"/>
                    <a:pt x="595" y="548"/>
                  </a:cubicBezTo>
                  <a:cubicBezTo>
                    <a:pt x="572" y="690"/>
                    <a:pt x="548" y="857"/>
                    <a:pt x="524" y="1000"/>
                  </a:cubicBezTo>
                  <a:cubicBezTo>
                    <a:pt x="452" y="1357"/>
                    <a:pt x="405" y="1714"/>
                    <a:pt x="310" y="2072"/>
                  </a:cubicBezTo>
                  <a:cubicBezTo>
                    <a:pt x="238" y="2381"/>
                    <a:pt x="95" y="2715"/>
                    <a:pt x="48" y="3024"/>
                  </a:cubicBezTo>
                  <a:cubicBezTo>
                    <a:pt x="0" y="3405"/>
                    <a:pt x="357" y="3477"/>
                    <a:pt x="667" y="3501"/>
                  </a:cubicBezTo>
                  <a:cubicBezTo>
                    <a:pt x="1072" y="3572"/>
                    <a:pt x="1500" y="3620"/>
                    <a:pt x="1905" y="3643"/>
                  </a:cubicBezTo>
                  <a:cubicBezTo>
                    <a:pt x="1948" y="3643"/>
                    <a:pt x="1999" y="3644"/>
                    <a:pt x="2055" y="3644"/>
                  </a:cubicBezTo>
                  <a:cubicBezTo>
                    <a:pt x="2280" y="3644"/>
                    <a:pt x="2577" y="3629"/>
                    <a:pt x="2691" y="3477"/>
                  </a:cubicBezTo>
                  <a:cubicBezTo>
                    <a:pt x="2762" y="3310"/>
                    <a:pt x="2762" y="3048"/>
                    <a:pt x="2762" y="2858"/>
                  </a:cubicBezTo>
                  <a:cubicBezTo>
                    <a:pt x="2762" y="2619"/>
                    <a:pt x="2762" y="2381"/>
                    <a:pt x="2762" y="2143"/>
                  </a:cubicBezTo>
                  <a:cubicBezTo>
                    <a:pt x="2762" y="1810"/>
                    <a:pt x="2739" y="1476"/>
                    <a:pt x="2739" y="1143"/>
                  </a:cubicBezTo>
                  <a:cubicBezTo>
                    <a:pt x="2739" y="881"/>
                    <a:pt x="2762" y="571"/>
                    <a:pt x="2691" y="309"/>
                  </a:cubicBezTo>
                  <a:cubicBezTo>
                    <a:pt x="2653" y="157"/>
                    <a:pt x="2539" y="142"/>
                    <a:pt x="2409" y="142"/>
                  </a:cubicBezTo>
                  <a:cubicBezTo>
                    <a:pt x="2377" y="142"/>
                    <a:pt x="2343" y="143"/>
                    <a:pt x="2310" y="143"/>
                  </a:cubicBezTo>
                  <a:cubicBezTo>
                    <a:pt x="2167" y="143"/>
                    <a:pt x="2024" y="95"/>
                    <a:pt x="1881" y="95"/>
                  </a:cubicBezTo>
                  <a:cubicBezTo>
                    <a:pt x="1809" y="81"/>
                    <a:pt x="1719" y="57"/>
                    <a:pt x="1638" y="57"/>
                  </a:cubicBezTo>
                  <a:cubicBezTo>
                    <a:pt x="1586" y="57"/>
                    <a:pt x="1538" y="67"/>
                    <a:pt x="1500" y="95"/>
                  </a:cubicBezTo>
                  <a:cubicBezTo>
                    <a:pt x="1417" y="40"/>
                    <a:pt x="1223" y="1"/>
                    <a:pt x="1055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4" name="Google Shape;15874;p44"/>
            <p:cNvSpPr/>
            <p:nvPr/>
          </p:nvSpPr>
          <p:spPr>
            <a:xfrm>
              <a:off x="1007797" y="1709851"/>
              <a:ext cx="63554" cy="57569"/>
            </a:xfrm>
            <a:custGeom>
              <a:rect b="b" l="l" r="r" t="t"/>
              <a:pathLst>
                <a:path extrusionOk="0" h="1770" w="1954">
                  <a:moveTo>
                    <a:pt x="441" y="0"/>
                  </a:moveTo>
                  <a:cubicBezTo>
                    <a:pt x="310" y="0"/>
                    <a:pt x="159" y="225"/>
                    <a:pt x="120" y="323"/>
                  </a:cubicBezTo>
                  <a:cubicBezTo>
                    <a:pt x="1" y="537"/>
                    <a:pt x="1" y="847"/>
                    <a:pt x="48" y="1085"/>
                  </a:cubicBezTo>
                  <a:cubicBezTo>
                    <a:pt x="120" y="1299"/>
                    <a:pt x="191" y="1490"/>
                    <a:pt x="382" y="1585"/>
                  </a:cubicBezTo>
                  <a:cubicBezTo>
                    <a:pt x="572" y="1680"/>
                    <a:pt x="834" y="1752"/>
                    <a:pt x="1049" y="1752"/>
                  </a:cubicBezTo>
                  <a:cubicBezTo>
                    <a:pt x="1168" y="1763"/>
                    <a:pt x="1293" y="1769"/>
                    <a:pt x="1415" y="1769"/>
                  </a:cubicBezTo>
                  <a:cubicBezTo>
                    <a:pt x="1537" y="1769"/>
                    <a:pt x="1656" y="1763"/>
                    <a:pt x="1763" y="1752"/>
                  </a:cubicBezTo>
                  <a:cubicBezTo>
                    <a:pt x="1954" y="1728"/>
                    <a:pt x="1954" y="1561"/>
                    <a:pt x="1882" y="1394"/>
                  </a:cubicBezTo>
                  <a:lnTo>
                    <a:pt x="1882" y="1394"/>
                  </a:lnTo>
                  <a:cubicBezTo>
                    <a:pt x="1715" y="1418"/>
                    <a:pt x="1525" y="1442"/>
                    <a:pt x="1358" y="1442"/>
                  </a:cubicBezTo>
                  <a:cubicBezTo>
                    <a:pt x="1310" y="1447"/>
                    <a:pt x="1256" y="1450"/>
                    <a:pt x="1199" y="1450"/>
                  </a:cubicBezTo>
                  <a:cubicBezTo>
                    <a:pt x="1001" y="1450"/>
                    <a:pt x="768" y="1415"/>
                    <a:pt x="620" y="1323"/>
                  </a:cubicBezTo>
                  <a:cubicBezTo>
                    <a:pt x="358" y="1180"/>
                    <a:pt x="406" y="847"/>
                    <a:pt x="477" y="608"/>
                  </a:cubicBezTo>
                  <a:cubicBezTo>
                    <a:pt x="525" y="466"/>
                    <a:pt x="644" y="180"/>
                    <a:pt x="525" y="37"/>
                  </a:cubicBezTo>
                  <a:cubicBezTo>
                    <a:pt x="499" y="11"/>
                    <a:pt x="471" y="0"/>
                    <a:pt x="441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5" name="Google Shape;15875;p44"/>
            <p:cNvSpPr/>
            <p:nvPr/>
          </p:nvSpPr>
          <p:spPr>
            <a:xfrm>
              <a:off x="1011667" y="1685945"/>
              <a:ext cx="37989" cy="19938"/>
            </a:xfrm>
            <a:custGeom>
              <a:rect b="b" l="l" r="r" t="t"/>
              <a:pathLst>
                <a:path extrusionOk="0" h="613" w="1168">
                  <a:moveTo>
                    <a:pt x="126" y="0"/>
                  </a:moveTo>
                  <a:cubicBezTo>
                    <a:pt x="116" y="0"/>
                    <a:pt x="106" y="3"/>
                    <a:pt x="96" y="10"/>
                  </a:cubicBezTo>
                  <a:cubicBezTo>
                    <a:pt x="1" y="58"/>
                    <a:pt x="1" y="248"/>
                    <a:pt x="49" y="343"/>
                  </a:cubicBezTo>
                  <a:cubicBezTo>
                    <a:pt x="92" y="446"/>
                    <a:pt x="208" y="494"/>
                    <a:pt x="330" y="494"/>
                  </a:cubicBezTo>
                  <a:cubicBezTo>
                    <a:pt x="406" y="494"/>
                    <a:pt x="484" y="475"/>
                    <a:pt x="549" y="439"/>
                  </a:cubicBezTo>
                  <a:cubicBezTo>
                    <a:pt x="620" y="462"/>
                    <a:pt x="668" y="439"/>
                    <a:pt x="763" y="534"/>
                  </a:cubicBezTo>
                  <a:cubicBezTo>
                    <a:pt x="805" y="590"/>
                    <a:pt x="822" y="613"/>
                    <a:pt x="853" y="613"/>
                  </a:cubicBezTo>
                  <a:cubicBezTo>
                    <a:pt x="875" y="613"/>
                    <a:pt x="904" y="601"/>
                    <a:pt x="954" y="581"/>
                  </a:cubicBezTo>
                  <a:cubicBezTo>
                    <a:pt x="1120" y="486"/>
                    <a:pt x="1168" y="200"/>
                    <a:pt x="977" y="105"/>
                  </a:cubicBezTo>
                  <a:cubicBezTo>
                    <a:pt x="936" y="82"/>
                    <a:pt x="894" y="73"/>
                    <a:pt x="853" y="73"/>
                  </a:cubicBezTo>
                  <a:cubicBezTo>
                    <a:pt x="721" y="73"/>
                    <a:pt x="587" y="161"/>
                    <a:pt x="446" y="161"/>
                  </a:cubicBezTo>
                  <a:cubicBezTo>
                    <a:pt x="402" y="161"/>
                    <a:pt x="357" y="152"/>
                    <a:pt x="311" y="129"/>
                  </a:cubicBezTo>
                  <a:cubicBezTo>
                    <a:pt x="249" y="108"/>
                    <a:pt x="188" y="0"/>
                    <a:pt x="126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6" name="Google Shape;15876;p44"/>
            <p:cNvSpPr/>
            <p:nvPr/>
          </p:nvSpPr>
          <p:spPr>
            <a:xfrm>
              <a:off x="1070537" y="1736522"/>
              <a:ext cx="11676" cy="59065"/>
            </a:xfrm>
            <a:custGeom>
              <a:rect b="b" l="l" r="r" t="t"/>
              <a:pathLst>
                <a:path extrusionOk="0" h="1816" w="359">
                  <a:moveTo>
                    <a:pt x="189" y="1"/>
                  </a:moveTo>
                  <a:cubicBezTo>
                    <a:pt x="72" y="1"/>
                    <a:pt x="71" y="152"/>
                    <a:pt x="48" y="241"/>
                  </a:cubicBezTo>
                  <a:cubicBezTo>
                    <a:pt x="25" y="431"/>
                    <a:pt x="48" y="646"/>
                    <a:pt x="25" y="836"/>
                  </a:cubicBezTo>
                  <a:cubicBezTo>
                    <a:pt x="25" y="1003"/>
                    <a:pt x="25" y="1170"/>
                    <a:pt x="48" y="1336"/>
                  </a:cubicBezTo>
                  <a:cubicBezTo>
                    <a:pt x="1" y="1479"/>
                    <a:pt x="1" y="1765"/>
                    <a:pt x="144" y="1813"/>
                  </a:cubicBezTo>
                  <a:cubicBezTo>
                    <a:pt x="150" y="1814"/>
                    <a:pt x="156" y="1815"/>
                    <a:pt x="162" y="1815"/>
                  </a:cubicBezTo>
                  <a:cubicBezTo>
                    <a:pt x="245" y="1815"/>
                    <a:pt x="287" y="1665"/>
                    <a:pt x="287" y="1598"/>
                  </a:cubicBezTo>
                  <a:cubicBezTo>
                    <a:pt x="334" y="1408"/>
                    <a:pt x="310" y="1194"/>
                    <a:pt x="310" y="1003"/>
                  </a:cubicBezTo>
                  <a:cubicBezTo>
                    <a:pt x="310" y="765"/>
                    <a:pt x="310" y="527"/>
                    <a:pt x="310" y="312"/>
                  </a:cubicBezTo>
                  <a:cubicBezTo>
                    <a:pt x="310" y="193"/>
                    <a:pt x="358" y="3"/>
                    <a:pt x="215" y="3"/>
                  </a:cubicBezTo>
                  <a:cubicBezTo>
                    <a:pt x="206" y="1"/>
                    <a:pt x="197" y="1"/>
                    <a:pt x="189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7" name="Google Shape;15877;p44"/>
            <p:cNvSpPr/>
            <p:nvPr/>
          </p:nvSpPr>
          <p:spPr>
            <a:xfrm>
              <a:off x="1084491" y="1734733"/>
              <a:ext cx="213819" cy="64204"/>
            </a:xfrm>
            <a:custGeom>
              <a:rect b="b" l="l" r="r" t="t"/>
              <a:pathLst>
                <a:path extrusionOk="0" h="1974" w="6574">
                  <a:moveTo>
                    <a:pt x="6425" y="1"/>
                  </a:moveTo>
                  <a:cubicBezTo>
                    <a:pt x="6394" y="1"/>
                    <a:pt x="6356" y="24"/>
                    <a:pt x="6311" y="82"/>
                  </a:cubicBezTo>
                  <a:cubicBezTo>
                    <a:pt x="6240" y="177"/>
                    <a:pt x="6240" y="344"/>
                    <a:pt x="6192" y="439"/>
                  </a:cubicBezTo>
                  <a:cubicBezTo>
                    <a:pt x="6121" y="629"/>
                    <a:pt x="6002" y="582"/>
                    <a:pt x="5811" y="606"/>
                  </a:cubicBezTo>
                  <a:lnTo>
                    <a:pt x="5263" y="606"/>
                  </a:lnTo>
                  <a:cubicBezTo>
                    <a:pt x="4859" y="589"/>
                    <a:pt x="4443" y="572"/>
                    <a:pt x="4032" y="572"/>
                  </a:cubicBezTo>
                  <a:cubicBezTo>
                    <a:pt x="3862" y="572"/>
                    <a:pt x="3692" y="575"/>
                    <a:pt x="3525" y="582"/>
                  </a:cubicBezTo>
                  <a:cubicBezTo>
                    <a:pt x="3427" y="585"/>
                    <a:pt x="3329" y="587"/>
                    <a:pt x="3231" y="587"/>
                  </a:cubicBezTo>
                  <a:cubicBezTo>
                    <a:pt x="2755" y="587"/>
                    <a:pt x="2271" y="553"/>
                    <a:pt x="1795" y="553"/>
                  </a:cubicBezTo>
                  <a:cubicBezTo>
                    <a:pt x="1697" y="553"/>
                    <a:pt x="1598" y="554"/>
                    <a:pt x="1501" y="558"/>
                  </a:cubicBezTo>
                  <a:cubicBezTo>
                    <a:pt x="1191" y="582"/>
                    <a:pt x="882" y="582"/>
                    <a:pt x="572" y="629"/>
                  </a:cubicBezTo>
                  <a:cubicBezTo>
                    <a:pt x="513" y="641"/>
                    <a:pt x="453" y="647"/>
                    <a:pt x="390" y="647"/>
                  </a:cubicBezTo>
                  <a:cubicBezTo>
                    <a:pt x="328" y="647"/>
                    <a:pt x="262" y="641"/>
                    <a:pt x="191" y="629"/>
                  </a:cubicBezTo>
                  <a:lnTo>
                    <a:pt x="191" y="629"/>
                  </a:lnTo>
                  <a:cubicBezTo>
                    <a:pt x="0" y="915"/>
                    <a:pt x="786" y="915"/>
                    <a:pt x="834" y="915"/>
                  </a:cubicBezTo>
                  <a:cubicBezTo>
                    <a:pt x="1286" y="915"/>
                    <a:pt x="1739" y="939"/>
                    <a:pt x="2168" y="939"/>
                  </a:cubicBezTo>
                  <a:cubicBezTo>
                    <a:pt x="3017" y="904"/>
                    <a:pt x="3854" y="842"/>
                    <a:pt x="4687" y="842"/>
                  </a:cubicBezTo>
                  <a:cubicBezTo>
                    <a:pt x="4975" y="842"/>
                    <a:pt x="5262" y="849"/>
                    <a:pt x="5549" y="868"/>
                  </a:cubicBezTo>
                  <a:cubicBezTo>
                    <a:pt x="5668" y="868"/>
                    <a:pt x="5764" y="891"/>
                    <a:pt x="5883" y="891"/>
                  </a:cubicBezTo>
                  <a:cubicBezTo>
                    <a:pt x="5930" y="891"/>
                    <a:pt x="6010" y="881"/>
                    <a:pt x="6078" y="881"/>
                  </a:cubicBezTo>
                  <a:cubicBezTo>
                    <a:pt x="6113" y="881"/>
                    <a:pt x="6145" y="883"/>
                    <a:pt x="6168" y="891"/>
                  </a:cubicBezTo>
                  <a:cubicBezTo>
                    <a:pt x="6240" y="915"/>
                    <a:pt x="6264" y="963"/>
                    <a:pt x="6264" y="1034"/>
                  </a:cubicBezTo>
                  <a:cubicBezTo>
                    <a:pt x="6311" y="1225"/>
                    <a:pt x="6288" y="1391"/>
                    <a:pt x="6288" y="1582"/>
                  </a:cubicBezTo>
                  <a:cubicBezTo>
                    <a:pt x="6288" y="1653"/>
                    <a:pt x="6288" y="1915"/>
                    <a:pt x="6359" y="1963"/>
                  </a:cubicBezTo>
                  <a:cubicBezTo>
                    <a:pt x="6374" y="1971"/>
                    <a:pt x="6388" y="1974"/>
                    <a:pt x="6401" y="1974"/>
                  </a:cubicBezTo>
                  <a:cubicBezTo>
                    <a:pt x="6469" y="1974"/>
                    <a:pt x="6506" y="1880"/>
                    <a:pt x="6526" y="1820"/>
                  </a:cubicBezTo>
                  <a:cubicBezTo>
                    <a:pt x="6573" y="1606"/>
                    <a:pt x="6526" y="1320"/>
                    <a:pt x="6549" y="1106"/>
                  </a:cubicBezTo>
                  <a:cubicBezTo>
                    <a:pt x="6573" y="820"/>
                    <a:pt x="6573" y="558"/>
                    <a:pt x="6549" y="296"/>
                  </a:cubicBezTo>
                  <a:cubicBezTo>
                    <a:pt x="6549" y="174"/>
                    <a:pt x="6511" y="1"/>
                    <a:pt x="6425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8" name="Google Shape;15878;p44"/>
            <p:cNvSpPr/>
            <p:nvPr/>
          </p:nvSpPr>
          <p:spPr>
            <a:xfrm>
              <a:off x="1306799" y="1750345"/>
              <a:ext cx="80564" cy="33631"/>
            </a:xfrm>
            <a:custGeom>
              <a:rect b="b" l="l" r="r" t="t"/>
              <a:pathLst>
                <a:path extrusionOk="0" h="1034" w="2477">
                  <a:moveTo>
                    <a:pt x="1009" y="0"/>
                  </a:moveTo>
                  <a:cubicBezTo>
                    <a:pt x="942" y="0"/>
                    <a:pt x="875" y="2"/>
                    <a:pt x="810" y="6"/>
                  </a:cubicBezTo>
                  <a:cubicBezTo>
                    <a:pt x="619" y="6"/>
                    <a:pt x="453" y="30"/>
                    <a:pt x="262" y="54"/>
                  </a:cubicBezTo>
                  <a:cubicBezTo>
                    <a:pt x="191" y="54"/>
                    <a:pt x="119" y="78"/>
                    <a:pt x="48" y="78"/>
                  </a:cubicBezTo>
                  <a:cubicBezTo>
                    <a:pt x="48" y="173"/>
                    <a:pt x="0" y="292"/>
                    <a:pt x="143" y="388"/>
                  </a:cubicBezTo>
                  <a:cubicBezTo>
                    <a:pt x="223" y="451"/>
                    <a:pt x="291" y="462"/>
                    <a:pt x="371" y="462"/>
                  </a:cubicBezTo>
                  <a:cubicBezTo>
                    <a:pt x="410" y="462"/>
                    <a:pt x="453" y="459"/>
                    <a:pt x="500" y="459"/>
                  </a:cubicBezTo>
                  <a:cubicBezTo>
                    <a:pt x="596" y="447"/>
                    <a:pt x="691" y="441"/>
                    <a:pt x="786" y="441"/>
                  </a:cubicBezTo>
                  <a:cubicBezTo>
                    <a:pt x="881" y="441"/>
                    <a:pt x="977" y="447"/>
                    <a:pt x="1072" y="459"/>
                  </a:cubicBezTo>
                  <a:cubicBezTo>
                    <a:pt x="1199" y="459"/>
                    <a:pt x="1326" y="448"/>
                    <a:pt x="1453" y="448"/>
                  </a:cubicBezTo>
                  <a:cubicBezTo>
                    <a:pt x="1516" y="448"/>
                    <a:pt x="1580" y="451"/>
                    <a:pt x="1643" y="459"/>
                  </a:cubicBezTo>
                  <a:cubicBezTo>
                    <a:pt x="1786" y="483"/>
                    <a:pt x="2024" y="530"/>
                    <a:pt x="2096" y="697"/>
                  </a:cubicBezTo>
                  <a:cubicBezTo>
                    <a:pt x="2120" y="769"/>
                    <a:pt x="2096" y="959"/>
                    <a:pt x="2120" y="1007"/>
                  </a:cubicBezTo>
                  <a:cubicBezTo>
                    <a:pt x="2135" y="1025"/>
                    <a:pt x="2152" y="1033"/>
                    <a:pt x="2169" y="1033"/>
                  </a:cubicBezTo>
                  <a:cubicBezTo>
                    <a:pt x="2285" y="1033"/>
                    <a:pt x="2429" y="661"/>
                    <a:pt x="2429" y="578"/>
                  </a:cubicBezTo>
                  <a:cubicBezTo>
                    <a:pt x="2453" y="459"/>
                    <a:pt x="2477" y="340"/>
                    <a:pt x="2382" y="221"/>
                  </a:cubicBezTo>
                  <a:cubicBezTo>
                    <a:pt x="2263" y="102"/>
                    <a:pt x="2072" y="102"/>
                    <a:pt x="1905" y="78"/>
                  </a:cubicBezTo>
                  <a:cubicBezTo>
                    <a:pt x="1614" y="39"/>
                    <a:pt x="1306" y="0"/>
                    <a:pt x="1009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9" name="Google Shape;15879;p44"/>
            <p:cNvSpPr/>
            <p:nvPr/>
          </p:nvSpPr>
          <p:spPr>
            <a:xfrm>
              <a:off x="1345504" y="1772039"/>
              <a:ext cx="40331" cy="296010"/>
            </a:xfrm>
            <a:custGeom>
              <a:rect b="b" l="l" r="r" t="t"/>
              <a:pathLst>
                <a:path extrusionOk="0" h="9101" w="1240">
                  <a:moveTo>
                    <a:pt x="242" y="1"/>
                  </a:moveTo>
                  <a:cubicBezTo>
                    <a:pt x="76" y="1"/>
                    <a:pt x="94" y="255"/>
                    <a:pt x="72" y="387"/>
                  </a:cubicBezTo>
                  <a:cubicBezTo>
                    <a:pt x="1" y="625"/>
                    <a:pt x="49" y="816"/>
                    <a:pt x="311" y="911"/>
                  </a:cubicBezTo>
                  <a:cubicBezTo>
                    <a:pt x="501" y="1006"/>
                    <a:pt x="620" y="911"/>
                    <a:pt x="692" y="1126"/>
                  </a:cubicBezTo>
                  <a:cubicBezTo>
                    <a:pt x="739" y="1268"/>
                    <a:pt x="739" y="1411"/>
                    <a:pt x="739" y="1554"/>
                  </a:cubicBezTo>
                  <a:cubicBezTo>
                    <a:pt x="739" y="1911"/>
                    <a:pt x="715" y="2269"/>
                    <a:pt x="787" y="2626"/>
                  </a:cubicBezTo>
                  <a:cubicBezTo>
                    <a:pt x="882" y="2983"/>
                    <a:pt x="763" y="3412"/>
                    <a:pt x="763" y="3769"/>
                  </a:cubicBezTo>
                  <a:cubicBezTo>
                    <a:pt x="739" y="4198"/>
                    <a:pt x="763" y="4626"/>
                    <a:pt x="763" y="5055"/>
                  </a:cubicBezTo>
                  <a:cubicBezTo>
                    <a:pt x="763" y="5722"/>
                    <a:pt x="763" y="6365"/>
                    <a:pt x="763" y="7032"/>
                  </a:cubicBezTo>
                  <a:cubicBezTo>
                    <a:pt x="763" y="7579"/>
                    <a:pt x="715" y="8127"/>
                    <a:pt x="715" y="8675"/>
                  </a:cubicBezTo>
                  <a:cubicBezTo>
                    <a:pt x="715" y="8754"/>
                    <a:pt x="749" y="9100"/>
                    <a:pt x="885" y="9100"/>
                  </a:cubicBezTo>
                  <a:cubicBezTo>
                    <a:pt x="912" y="9100"/>
                    <a:pt x="942" y="9087"/>
                    <a:pt x="977" y="9056"/>
                  </a:cubicBezTo>
                  <a:cubicBezTo>
                    <a:pt x="1073" y="8984"/>
                    <a:pt x="1025" y="8746"/>
                    <a:pt x="1025" y="8651"/>
                  </a:cubicBezTo>
                  <a:cubicBezTo>
                    <a:pt x="1025" y="8317"/>
                    <a:pt x="1049" y="7984"/>
                    <a:pt x="1073" y="7627"/>
                  </a:cubicBezTo>
                  <a:cubicBezTo>
                    <a:pt x="1192" y="6007"/>
                    <a:pt x="1096" y="4364"/>
                    <a:pt x="1216" y="2745"/>
                  </a:cubicBezTo>
                  <a:cubicBezTo>
                    <a:pt x="1239" y="2435"/>
                    <a:pt x="1216" y="2126"/>
                    <a:pt x="1168" y="1840"/>
                  </a:cubicBezTo>
                  <a:cubicBezTo>
                    <a:pt x="1120" y="1578"/>
                    <a:pt x="1096" y="1316"/>
                    <a:pt x="1049" y="1054"/>
                  </a:cubicBezTo>
                  <a:cubicBezTo>
                    <a:pt x="1025" y="959"/>
                    <a:pt x="1025" y="816"/>
                    <a:pt x="954" y="745"/>
                  </a:cubicBezTo>
                  <a:cubicBezTo>
                    <a:pt x="925" y="716"/>
                    <a:pt x="889" y="707"/>
                    <a:pt x="848" y="707"/>
                  </a:cubicBezTo>
                  <a:cubicBezTo>
                    <a:pt x="763" y="707"/>
                    <a:pt x="659" y="748"/>
                    <a:pt x="567" y="748"/>
                  </a:cubicBezTo>
                  <a:cubicBezTo>
                    <a:pt x="552" y="748"/>
                    <a:pt x="538" y="747"/>
                    <a:pt x="525" y="745"/>
                  </a:cubicBezTo>
                  <a:cubicBezTo>
                    <a:pt x="406" y="721"/>
                    <a:pt x="311" y="602"/>
                    <a:pt x="311" y="483"/>
                  </a:cubicBezTo>
                  <a:cubicBezTo>
                    <a:pt x="311" y="363"/>
                    <a:pt x="430" y="292"/>
                    <a:pt x="430" y="173"/>
                  </a:cubicBezTo>
                  <a:cubicBezTo>
                    <a:pt x="430" y="102"/>
                    <a:pt x="358" y="30"/>
                    <a:pt x="287" y="6"/>
                  </a:cubicBezTo>
                  <a:cubicBezTo>
                    <a:pt x="271" y="3"/>
                    <a:pt x="256" y="1"/>
                    <a:pt x="242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0" name="Google Shape;15880;p44"/>
            <p:cNvSpPr/>
            <p:nvPr/>
          </p:nvSpPr>
          <p:spPr>
            <a:xfrm>
              <a:off x="1200670" y="1836406"/>
              <a:ext cx="57342" cy="113447"/>
            </a:xfrm>
            <a:custGeom>
              <a:rect b="b" l="l" r="r" t="t"/>
              <a:pathLst>
                <a:path extrusionOk="0" h="3488" w="1763">
                  <a:moveTo>
                    <a:pt x="1342" y="0"/>
                  </a:moveTo>
                  <a:cubicBezTo>
                    <a:pt x="1152" y="0"/>
                    <a:pt x="965" y="14"/>
                    <a:pt x="787" y="28"/>
                  </a:cubicBezTo>
                  <a:cubicBezTo>
                    <a:pt x="644" y="28"/>
                    <a:pt x="358" y="28"/>
                    <a:pt x="215" y="123"/>
                  </a:cubicBezTo>
                  <a:cubicBezTo>
                    <a:pt x="1" y="242"/>
                    <a:pt x="72" y="766"/>
                    <a:pt x="96" y="980"/>
                  </a:cubicBezTo>
                  <a:cubicBezTo>
                    <a:pt x="96" y="1266"/>
                    <a:pt x="144" y="1576"/>
                    <a:pt x="144" y="1885"/>
                  </a:cubicBezTo>
                  <a:cubicBezTo>
                    <a:pt x="167" y="2195"/>
                    <a:pt x="144" y="2528"/>
                    <a:pt x="167" y="2838"/>
                  </a:cubicBezTo>
                  <a:cubicBezTo>
                    <a:pt x="167" y="2981"/>
                    <a:pt x="144" y="3386"/>
                    <a:pt x="310" y="3457"/>
                  </a:cubicBezTo>
                  <a:cubicBezTo>
                    <a:pt x="320" y="3462"/>
                    <a:pt x="330" y="3464"/>
                    <a:pt x="341" y="3464"/>
                  </a:cubicBezTo>
                  <a:cubicBezTo>
                    <a:pt x="386" y="3464"/>
                    <a:pt x="444" y="3433"/>
                    <a:pt x="501" y="3433"/>
                  </a:cubicBezTo>
                  <a:cubicBezTo>
                    <a:pt x="572" y="3433"/>
                    <a:pt x="667" y="3457"/>
                    <a:pt x="763" y="3457"/>
                  </a:cubicBezTo>
                  <a:cubicBezTo>
                    <a:pt x="858" y="3457"/>
                    <a:pt x="953" y="3481"/>
                    <a:pt x="1048" y="3481"/>
                  </a:cubicBezTo>
                  <a:cubicBezTo>
                    <a:pt x="1072" y="3486"/>
                    <a:pt x="1096" y="3487"/>
                    <a:pt x="1120" y="3487"/>
                  </a:cubicBezTo>
                  <a:cubicBezTo>
                    <a:pt x="1214" y="3487"/>
                    <a:pt x="1306" y="3457"/>
                    <a:pt x="1382" y="3457"/>
                  </a:cubicBezTo>
                  <a:cubicBezTo>
                    <a:pt x="1430" y="3457"/>
                    <a:pt x="1488" y="3478"/>
                    <a:pt x="1535" y="3478"/>
                  </a:cubicBezTo>
                  <a:cubicBezTo>
                    <a:pt x="1559" y="3478"/>
                    <a:pt x="1580" y="3473"/>
                    <a:pt x="1596" y="3457"/>
                  </a:cubicBezTo>
                  <a:cubicBezTo>
                    <a:pt x="1668" y="3386"/>
                    <a:pt x="1596" y="3195"/>
                    <a:pt x="1572" y="3124"/>
                  </a:cubicBezTo>
                  <a:cubicBezTo>
                    <a:pt x="1358" y="2647"/>
                    <a:pt x="1096" y="2290"/>
                    <a:pt x="1096" y="1742"/>
                  </a:cubicBezTo>
                  <a:cubicBezTo>
                    <a:pt x="1096" y="1385"/>
                    <a:pt x="1168" y="1004"/>
                    <a:pt x="1287" y="671"/>
                  </a:cubicBezTo>
                  <a:cubicBezTo>
                    <a:pt x="1382" y="433"/>
                    <a:pt x="1549" y="147"/>
                    <a:pt x="1763" y="28"/>
                  </a:cubicBezTo>
                  <a:cubicBezTo>
                    <a:pt x="1622" y="8"/>
                    <a:pt x="1481" y="0"/>
                    <a:pt x="1342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1" name="Google Shape;15881;p44"/>
            <p:cNvSpPr/>
            <p:nvPr/>
          </p:nvSpPr>
          <p:spPr>
            <a:xfrm>
              <a:off x="1068228" y="1833739"/>
              <a:ext cx="64302" cy="115106"/>
            </a:xfrm>
            <a:custGeom>
              <a:rect b="b" l="l" r="r" t="t"/>
              <a:pathLst>
                <a:path extrusionOk="0" h="3539" w="1977">
                  <a:moveTo>
                    <a:pt x="1153" y="0"/>
                  </a:moveTo>
                  <a:cubicBezTo>
                    <a:pt x="1063" y="0"/>
                    <a:pt x="972" y="17"/>
                    <a:pt x="882" y="62"/>
                  </a:cubicBezTo>
                  <a:cubicBezTo>
                    <a:pt x="667" y="181"/>
                    <a:pt x="667" y="586"/>
                    <a:pt x="620" y="800"/>
                  </a:cubicBezTo>
                  <a:cubicBezTo>
                    <a:pt x="405" y="1491"/>
                    <a:pt x="310" y="2205"/>
                    <a:pt x="119" y="2896"/>
                  </a:cubicBezTo>
                  <a:cubicBezTo>
                    <a:pt x="72" y="3086"/>
                    <a:pt x="0" y="3277"/>
                    <a:pt x="215" y="3372"/>
                  </a:cubicBezTo>
                  <a:cubicBezTo>
                    <a:pt x="262" y="3384"/>
                    <a:pt x="310" y="3384"/>
                    <a:pt x="358" y="3384"/>
                  </a:cubicBezTo>
                  <a:cubicBezTo>
                    <a:pt x="405" y="3384"/>
                    <a:pt x="453" y="3384"/>
                    <a:pt x="500" y="3396"/>
                  </a:cubicBezTo>
                  <a:cubicBezTo>
                    <a:pt x="620" y="3420"/>
                    <a:pt x="739" y="3468"/>
                    <a:pt x="858" y="3491"/>
                  </a:cubicBezTo>
                  <a:cubicBezTo>
                    <a:pt x="965" y="3527"/>
                    <a:pt x="1078" y="3539"/>
                    <a:pt x="1194" y="3539"/>
                  </a:cubicBezTo>
                  <a:cubicBezTo>
                    <a:pt x="1310" y="3539"/>
                    <a:pt x="1429" y="3527"/>
                    <a:pt x="1548" y="3515"/>
                  </a:cubicBezTo>
                  <a:cubicBezTo>
                    <a:pt x="1786" y="3515"/>
                    <a:pt x="1715" y="3348"/>
                    <a:pt x="1596" y="3182"/>
                  </a:cubicBezTo>
                  <a:cubicBezTo>
                    <a:pt x="1310" y="2777"/>
                    <a:pt x="1239" y="2182"/>
                    <a:pt x="1286" y="1681"/>
                  </a:cubicBezTo>
                  <a:cubicBezTo>
                    <a:pt x="1310" y="1277"/>
                    <a:pt x="1429" y="896"/>
                    <a:pt x="1644" y="538"/>
                  </a:cubicBezTo>
                  <a:cubicBezTo>
                    <a:pt x="1739" y="419"/>
                    <a:pt x="1834" y="181"/>
                    <a:pt x="1977" y="110"/>
                  </a:cubicBezTo>
                  <a:cubicBezTo>
                    <a:pt x="1810" y="38"/>
                    <a:pt x="1525" y="38"/>
                    <a:pt x="1310" y="14"/>
                  </a:cubicBezTo>
                  <a:cubicBezTo>
                    <a:pt x="1258" y="6"/>
                    <a:pt x="1206" y="0"/>
                    <a:pt x="1153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2" name="Google Shape;15882;p44"/>
            <p:cNvSpPr/>
            <p:nvPr/>
          </p:nvSpPr>
          <p:spPr>
            <a:xfrm>
              <a:off x="1097663" y="1806320"/>
              <a:ext cx="62773" cy="32753"/>
            </a:xfrm>
            <a:custGeom>
              <a:rect b="b" l="l" r="r" t="t"/>
              <a:pathLst>
                <a:path extrusionOk="0" h="1007" w="1930">
                  <a:moveTo>
                    <a:pt x="1167" y="0"/>
                  </a:moveTo>
                  <a:cubicBezTo>
                    <a:pt x="1072" y="24"/>
                    <a:pt x="1001" y="72"/>
                    <a:pt x="929" y="143"/>
                  </a:cubicBezTo>
                  <a:cubicBezTo>
                    <a:pt x="858" y="214"/>
                    <a:pt x="834" y="310"/>
                    <a:pt x="762" y="357"/>
                  </a:cubicBezTo>
                  <a:cubicBezTo>
                    <a:pt x="715" y="286"/>
                    <a:pt x="667" y="214"/>
                    <a:pt x="572" y="214"/>
                  </a:cubicBezTo>
                  <a:cubicBezTo>
                    <a:pt x="553" y="211"/>
                    <a:pt x="534" y="210"/>
                    <a:pt x="516" y="210"/>
                  </a:cubicBezTo>
                  <a:cubicBezTo>
                    <a:pt x="392" y="210"/>
                    <a:pt x="274" y="275"/>
                    <a:pt x="191" y="357"/>
                  </a:cubicBezTo>
                  <a:cubicBezTo>
                    <a:pt x="119" y="429"/>
                    <a:pt x="0" y="619"/>
                    <a:pt x="0" y="715"/>
                  </a:cubicBezTo>
                  <a:cubicBezTo>
                    <a:pt x="0" y="857"/>
                    <a:pt x="262" y="881"/>
                    <a:pt x="381" y="881"/>
                  </a:cubicBezTo>
                  <a:cubicBezTo>
                    <a:pt x="620" y="905"/>
                    <a:pt x="881" y="953"/>
                    <a:pt x="1143" y="976"/>
                  </a:cubicBezTo>
                  <a:cubicBezTo>
                    <a:pt x="1258" y="976"/>
                    <a:pt x="1418" y="1007"/>
                    <a:pt x="1550" y="1007"/>
                  </a:cubicBezTo>
                  <a:cubicBezTo>
                    <a:pt x="1584" y="1007"/>
                    <a:pt x="1615" y="1005"/>
                    <a:pt x="1644" y="1000"/>
                  </a:cubicBezTo>
                  <a:cubicBezTo>
                    <a:pt x="1834" y="976"/>
                    <a:pt x="1929" y="595"/>
                    <a:pt x="1786" y="453"/>
                  </a:cubicBezTo>
                  <a:cubicBezTo>
                    <a:pt x="1715" y="381"/>
                    <a:pt x="1548" y="453"/>
                    <a:pt x="1501" y="357"/>
                  </a:cubicBezTo>
                  <a:cubicBezTo>
                    <a:pt x="1477" y="334"/>
                    <a:pt x="1524" y="262"/>
                    <a:pt x="1501" y="238"/>
                  </a:cubicBezTo>
                  <a:cubicBezTo>
                    <a:pt x="1501" y="191"/>
                    <a:pt x="1477" y="143"/>
                    <a:pt x="1453" y="119"/>
                  </a:cubicBezTo>
                  <a:cubicBezTo>
                    <a:pt x="1382" y="24"/>
                    <a:pt x="1215" y="0"/>
                    <a:pt x="116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3" name="Google Shape;15883;p44"/>
            <p:cNvSpPr/>
            <p:nvPr/>
          </p:nvSpPr>
          <p:spPr>
            <a:xfrm>
              <a:off x="1046534" y="1848147"/>
              <a:ext cx="44201" cy="60431"/>
            </a:xfrm>
            <a:custGeom>
              <a:rect b="b" l="l" r="r" t="t"/>
              <a:pathLst>
                <a:path extrusionOk="0" h="1858" w="1359">
                  <a:moveTo>
                    <a:pt x="834" y="0"/>
                  </a:moveTo>
                  <a:cubicBezTo>
                    <a:pt x="715" y="0"/>
                    <a:pt x="620" y="48"/>
                    <a:pt x="524" y="119"/>
                  </a:cubicBezTo>
                  <a:cubicBezTo>
                    <a:pt x="334" y="262"/>
                    <a:pt x="286" y="595"/>
                    <a:pt x="191" y="834"/>
                  </a:cubicBezTo>
                  <a:cubicBezTo>
                    <a:pt x="120" y="1048"/>
                    <a:pt x="1" y="1357"/>
                    <a:pt x="191" y="1548"/>
                  </a:cubicBezTo>
                  <a:cubicBezTo>
                    <a:pt x="310" y="1691"/>
                    <a:pt x="524" y="1834"/>
                    <a:pt x="715" y="1858"/>
                  </a:cubicBezTo>
                  <a:cubicBezTo>
                    <a:pt x="906" y="1858"/>
                    <a:pt x="977" y="1739"/>
                    <a:pt x="977" y="1572"/>
                  </a:cubicBezTo>
                  <a:cubicBezTo>
                    <a:pt x="977" y="1524"/>
                    <a:pt x="977" y="1405"/>
                    <a:pt x="953" y="1381"/>
                  </a:cubicBezTo>
                  <a:cubicBezTo>
                    <a:pt x="936" y="1364"/>
                    <a:pt x="915" y="1359"/>
                    <a:pt x="892" y="1359"/>
                  </a:cubicBezTo>
                  <a:cubicBezTo>
                    <a:pt x="867" y="1359"/>
                    <a:pt x="839" y="1365"/>
                    <a:pt x="811" y="1365"/>
                  </a:cubicBezTo>
                  <a:cubicBezTo>
                    <a:pt x="795" y="1365"/>
                    <a:pt x="779" y="1363"/>
                    <a:pt x="763" y="1357"/>
                  </a:cubicBezTo>
                  <a:cubicBezTo>
                    <a:pt x="548" y="1357"/>
                    <a:pt x="644" y="1072"/>
                    <a:pt x="667" y="929"/>
                  </a:cubicBezTo>
                  <a:cubicBezTo>
                    <a:pt x="691" y="881"/>
                    <a:pt x="715" y="715"/>
                    <a:pt x="763" y="667"/>
                  </a:cubicBezTo>
                  <a:cubicBezTo>
                    <a:pt x="775" y="655"/>
                    <a:pt x="798" y="649"/>
                    <a:pt x="825" y="649"/>
                  </a:cubicBezTo>
                  <a:cubicBezTo>
                    <a:pt x="852" y="649"/>
                    <a:pt x="882" y="655"/>
                    <a:pt x="906" y="667"/>
                  </a:cubicBezTo>
                  <a:cubicBezTo>
                    <a:pt x="974" y="667"/>
                    <a:pt x="1042" y="682"/>
                    <a:pt x="1101" y="682"/>
                  </a:cubicBezTo>
                  <a:cubicBezTo>
                    <a:pt x="1145" y="682"/>
                    <a:pt x="1184" y="674"/>
                    <a:pt x="1215" y="643"/>
                  </a:cubicBezTo>
                  <a:cubicBezTo>
                    <a:pt x="1263" y="572"/>
                    <a:pt x="1263" y="453"/>
                    <a:pt x="1287" y="357"/>
                  </a:cubicBezTo>
                  <a:cubicBezTo>
                    <a:pt x="1287" y="286"/>
                    <a:pt x="1358" y="72"/>
                    <a:pt x="1334" y="0"/>
                  </a:cubicBezTo>
                  <a:lnTo>
                    <a:pt x="1334" y="0"/>
                  </a:lnTo>
                  <a:cubicBezTo>
                    <a:pt x="1314" y="20"/>
                    <a:pt x="1294" y="28"/>
                    <a:pt x="1272" y="28"/>
                  </a:cubicBezTo>
                  <a:cubicBezTo>
                    <a:pt x="1242" y="28"/>
                    <a:pt x="1209" y="14"/>
                    <a:pt x="116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4" name="Google Shape;15884;p44"/>
            <p:cNvSpPr/>
            <p:nvPr/>
          </p:nvSpPr>
          <p:spPr>
            <a:xfrm>
              <a:off x="1201451" y="1808630"/>
              <a:ext cx="65863" cy="29012"/>
            </a:xfrm>
            <a:custGeom>
              <a:rect b="b" l="l" r="r" t="t"/>
              <a:pathLst>
                <a:path extrusionOk="0" h="892" w="2025">
                  <a:moveTo>
                    <a:pt x="730" y="1"/>
                  </a:moveTo>
                  <a:cubicBezTo>
                    <a:pt x="655" y="1"/>
                    <a:pt x="584" y="12"/>
                    <a:pt x="548" y="48"/>
                  </a:cubicBezTo>
                  <a:cubicBezTo>
                    <a:pt x="477" y="120"/>
                    <a:pt x="477" y="263"/>
                    <a:pt x="405" y="310"/>
                  </a:cubicBezTo>
                  <a:cubicBezTo>
                    <a:pt x="384" y="321"/>
                    <a:pt x="362" y="324"/>
                    <a:pt x="341" y="324"/>
                  </a:cubicBezTo>
                  <a:cubicBezTo>
                    <a:pt x="302" y="324"/>
                    <a:pt x="264" y="313"/>
                    <a:pt x="225" y="313"/>
                  </a:cubicBezTo>
                  <a:cubicBezTo>
                    <a:pt x="190" y="313"/>
                    <a:pt x="155" y="323"/>
                    <a:pt x="120" y="358"/>
                  </a:cubicBezTo>
                  <a:cubicBezTo>
                    <a:pt x="0" y="524"/>
                    <a:pt x="215" y="763"/>
                    <a:pt x="358" y="882"/>
                  </a:cubicBezTo>
                  <a:cubicBezTo>
                    <a:pt x="386" y="889"/>
                    <a:pt x="413" y="892"/>
                    <a:pt x="441" y="892"/>
                  </a:cubicBezTo>
                  <a:cubicBezTo>
                    <a:pt x="509" y="892"/>
                    <a:pt x="576" y="875"/>
                    <a:pt x="643" y="858"/>
                  </a:cubicBezTo>
                  <a:cubicBezTo>
                    <a:pt x="858" y="810"/>
                    <a:pt x="1072" y="786"/>
                    <a:pt x="1286" y="786"/>
                  </a:cubicBezTo>
                  <a:cubicBezTo>
                    <a:pt x="1370" y="775"/>
                    <a:pt x="1447" y="769"/>
                    <a:pt x="1522" y="769"/>
                  </a:cubicBezTo>
                  <a:cubicBezTo>
                    <a:pt x="1596" y="769"/>
                    <a:pt x="1667" y="775"/>
                    <a:pt x="1739" y="786"/>
                  </a:cubicBezTo>
                  <a:cubicBezTo>
                    <a:pt x="1787" y="786"/>
                    <a:pt x="1858" y="786"/>
                    <a:pt x="1882" y="763"/>
                  </a:cubicBezTo>
                  <a:cubicBezTo>
                    <a:pt x="2025" y="691"/>
                    <a:pt x="1906" y="405"/>
                    <a:pt x="1834" y="310"/>
                  </a:cubicBezTo>
                  <a:cubicBezTo>
                    <a:pt x="1759" y="217"/>
                    <a:pt x="1640" y="152"/>
                    <a:pt x="1523" y="152"/>
                  </a:cubicBezTo>
                  <a:cubicBezTo>
                    <a:pt x="1492" y="152"/>
                    <a:pt x="1460" y="157"/>
                    <a:pt x="1429" y="167"/>
                  </a:cubicBezTo>
                  <a:cubicBezTo>
                    <a:pt x="1336" y="191"/>
                    <a:pt x="1288" y="260"/>
                    <a:pt x="1197" y="307"/>
                  </a:cubicBezTo>
                  <a:lnTo>
                    <a:pt x="1197" y="307"/>
                  </a:lnTo>
                  <a:cubicBezTo>
                    <a:pt x="1246" y="270"/>
                    <a:pt x="998" y="24"/>
                    <a:pt x="929" y="24"/>
                  </a:cubicBezTo>
                  <a:cubicBezTo>
                    <a:pt x="882" y="12"/>
                    <a:pt x="804" y="1"/>
                    <a:pt x="73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5" name="Google Shape;15885;p44"/>
            <p:cNvSpPr/>
            <p:nvPr/>
          </p:nvSpPr>
          <p:spPr>
            <a:xfrm>
              <a:off x="1272713" y="1848147"/>
              <a:ext cx="44169" cy="58415"/>
            </a:xfrm>
            <a:custGeom>
              <a:rect b="b" l="l" r="r" t="t"/>
              <a:pathLst>
                <a:path extrusionOk="0" h="1796" w="1358">
                  <a:moveTo>
                    <a:pt x="501" y="0"/>
                  </a:moveTo>
                  <a:cubicBezTo>
                    <a:pt x="405" y="0"/>
                    <a:pt x="286" y="0"/>
                    <a:pt x="215" y="24"/>
                  </a:cubicBezTo>
                  <a:cubicBezTo>
                    <a:pt x="119" y="48"/>
                    <a:pt x="72" y="95"/>
                    <a:pt x="24" y="119"/>
                  </a:cubicBezTo>
                  <a:cubicBezTo>
                    <a:pt x="0" y="262"/>
                    <a:pt x="24" y="500"/>
                    <a:pt x="72" y="643"/>
                  </a:cubicBezTo>
                  <a:cubicBezTo>
                    <a:pt x="96" y="691"/>
                    <a:pt x="114" y="709"/>
                    <a:pt x="137" y="709"/>
                  </a:cubicBezTo>
                  <a:cubicBezTo>
                    <a:pt x="161" y="709"/>
                    <a:pt x="191" y="691"/>
                    <a:pt x="239" y="667"/>
                  </a:cubicBezTo>
                  <a:cubicBezTo>
                    <a:pt x="308" y="639"/>
                    <a:pt x="345" y="627"/>
                    <a:pt x="378" y="627"/>
                  </a:cubicBezTo>
                  <a:cubicBezTo>
                    <a:pt x="402" y="627"/>
                    <a:pt x="423" y="633"/>
                    <a:pt x="453" y="643"/>
                  </a:cubicBezTo>
                  <a:cubicBezTo>
                    <a:pt x="596" y="715"/>
                    <a:pt x="667" y="857"/>
                    <a:pt x="691" y="1000"/>
                  </a:cubicBezTo>
                  <a:cubicBezTo>
                    <a:pt x="715" y="1215"/>
                    <a:pt x="739" y="1310"/>
                    <a:pt x="524" y="1381"/>
                  </a:cubicBezTo>
                  <a:cubicBezTo>
                    <a:pt x="453" y="1405"/>
                    <a:pt x="334" y="1381"/>
                    <a:pt x="310" y="1429"/>
                  </a:cubicBezTo>
                  <a:cubicBezTo>
                    <a:pt x="286" y="1477"/>
                    <a:pt x="334" y="1643"/>
                    <a:pt x="358" y="1691"/>
                  </a:cubicBezTo>
                  <a:cubicBezTo>
                    <a:pt x="377" y="1769"/>
                    <a:pt x="445" y="1795"/>
                    <a:pt x="529" y="1795"/>
                  </a:cubicBezTo>
                  <a:cubicBezTo>
                    <a:pt x="648" y="1795"/>
                    <a:pt x="798" y="1743"/>
                    <a:pt x="882" y="1715"/>
                  </a:cubicBezTo>
                  <a:cubicBezTo>
                    <a:pt x="1358" y="1572"/>
                    <a:pt x="1263" y="976"/>
                    <a:pt x="1096" y="619"/>
                  </a:cubicBezTo>
                  <a:cubicBezTo>
                    <a:pt x="1024" y="453"/>
                    <a:pt x="929" y="214"/>
                    <a:pt x="810" y="72"/>
                  </a:cubicBezTo>
                  <a:cubicBezTo>
                    <a:pt x="715" y="0"/>
                    <a:pt x="596" y="24"/>
                    <a:pt x="50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6" name="Google Shape;15886;p44"/>
            <p:cNvSpPr/>
            <p:nvPr/>
          </p:nvSpPr>
          <p:spPr>
            <a:xfrm>
              <a:off x="1064032" y="1858490"/>
              <a:ext cx="24361" cy="13986"/>
            </a:xfrm>
            <a:custGeom>
              <a:rect b="b" l="l" r="r" t="t"/>
              <a:pathLst>
                <a:path extrusionOk="0" h="430" w="749">
                  <a:moveTo>
                    <a:pt x="449" y="0"/>
                  </a:moveTo>
                  <a:cubicBezTo>
                    <a:pt x="375" y="0"/>
                    <a:pt x="304" y="19"/>
                    <a:pt x="248" y="63"/>
                  </a:cubicBezTo>
                  <a:cubicBezTo>
                    <a:pt x="183" y="128"/>
                    <a:pt x="0" y="430"/>
                    <a:pt x="111" y="430"/>
                  </a:cubicBezTo>
                  <a:cubicBezTo>
                    <a:pt x="122" y="430"/>
                    <a:pt x="136" y="427"/>
                    <a:pt x="153" y="420"/>
                  </a:cubicBezTo>
                  <a:cubicBezTo>
                    <a:pt x="287" y="401"/>
                    <a:pt x="344" y="275"/>
                    <a:pt x="448" y="275"/>
                  </a:cubicBezTo>
                  <a:cubicBezTo>
                    <a:pt x="473" y="275"/>
                    <a:pt x="501" y="282"/>
                    <a:pt x="534" y="301"/>
                  </a:cubicBezTo>
                  <a:cubicBezTo>
                    <a:pt x="575" y="322"/>
                    <a:pt x="616" y="377"/>
                    <a:pt x="642" y="377"/>
                  </a:cubicBezTo>
                  <a:cubicBezTo>
                    <a:pt x="646" y="377"/>
                    <a:pt x="650" y="376"/>
                    <a:pt x="653" y="373"/>
                  </a:cubicBezTo>
                  <a:cubicBezTo>
                    <a:pt x="701" y="373"/>
                    <a:pt x="749" y="135"/>
                    <a:pt x="701" y="63"/>
                  </a:cubicBezTo>
                  <a:cubicBezTo>
                    <a:pt x="624" y="25"/>
                    <a:pt x="534" y="0"/>
                    <a:pt x="449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7" name="Google Shape;15887;p44"/>
            <p:cNvSpPr/>
            <p:nvPr/>
          </p:nvSpPr>
          <p:spPr>
            <a:xfrm>
              <a:off x="1051185" y="1863824"/>
              <a:ext cx="27126" cy="43486"/>
            </a:xfrm>
            <a:custGeom>
              <a:rect b="b" l="l" r="r" t="t"/>
              <a:pathLst>
                <a:path extrusionOk="0" h="1337" w="834">
                  <a:moveTo>
                    <a:pt x="256" y="0"/>
                  </a:moveTo>
                  <a:cubicBezTo>
                    <a:pt x="239" y="0"/>
                    <a:pt x="215" y="30"/>
                    <a:pt x="191" y="90"/>
                  </a:cubicBezTo>
                  <a:cubicBezTo>
                    <a:pt x="96" y="209"/>
                    <a:pt x="24" y="399"/>
                    <a:pt x="24" y="542"/>
                  </a:cubicBezTo>
                  <a:cubicBezTo>
                    <a:pt x="0" y="709"/>
                    <a:pt x="48" y="899"/>
                    <a:pt x="120" y="1042"/>
                  </a:cubicBezTo>
                  <a:cubicBezTo>
                    <a:pt x="215" y="1209"/>
                    <a:pt x="405" y="1304"/>
                    <a:pt x="572" y="1328"/>
                  </a:cubicBezTo>
                  <a:cubicBezTo>
                    <a:pt x="593" y="1333"/>
                    <a:pt x="618" y="1336"/>
                    <a:pt x="644" y="1336"/>
                  </a:cubicBezTo>
                  <a:cubicBezTo>
                    <a:pt x="734" y="1336"/>
                    <a:pt x="834" y="1301"/>
                    <a:pt x="834" y="1209"/>
                  </a:cubicBezTo>
                  <a:cubicBezTo>
                    <a:pt x="810" y="1090"/>
                    <a:pt x="667" y="1090"/>
                    <a:pt x="596" y="1066"/>
                  </a:cubicBezTo>
                  <a:cubicBezTo>
                    <a:pt x="120" y="995"/>
                    <a:pt x="262" y="423"/>
                    <a:pt x="286" y="90"/>
                  </a:cubicBezTo>
                  <a:cubicBezTo>
                    <a:pt x="286" y="30"/>
                    <a:pt x="274" y="0"/>
                    <a:pt x="256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8" name="Google Shape;15888;p44"/>
            <p:cNvSpPr/>
            <p:nvPr/>
          </p:nvSpPr>
          <p:spPr>
            <a:xfrm>
              <a:off x="1096362" y="1815135"/>
              <a:ext cx="60204" cy="23190"/>
            </a:xfrm>
            <a:custGeom>
              <a:rect b="b" l="l" r="r" t="t"/>
              <a:pathLst>
                <a:path extrusionOk="0" h="713" w="1851">
                  <a:moveTo>
                    <a:pt x="437" y="1"/>
                  </a:moveTo>
                  <a:cubicBezTo>
                    <a:pt x="205" y="1"/>
                    <a:pt x="0" y="349"/>
                    <a:pt x="64" y="563"/>
                  </a:cubicBezTo>
                  <a:cubicBezTo>
                    <a:pt x="421" y="634"/>
                    <a:pt x="612" y="682"/>
                    <a:pt x="921" y="682"/>
                  </a:cubicBezTo>
                  <a:cubicBezTo>
                    <a:pt x="1112" y="682"/>
                    <a:pt x="1318" y="712"/>
                    <a:pt x="1514" y="712"/>
                  </a:cubicBezTo>
                  <a:cubicBezTo>
                    <a:pt x="1564" y="712"/>
                    <a:pt x="1612" y="710"/>
                    <a:pt x="1660" y="705"/>
                  </a:cubicBezTo>
                  <a:cubicBezTo>
                    <a:pt x="1755" y="682"/>
                    <a:pt x="1850" y="610"/>
                    <a:pt x="1779" y="515"/>
                  </a:cubicBezTo>
                  <a:cubicBezTo>
                    <a:pt x="1757" y="461"/>
                    <a:pt x="1706" y="446"/>
                    <a:pt x="1648" y="446"/>
                  </a:cubicBezTo>
                  <a:cubicBezTo>
                    <a:pt x="1578" y="446"/>
                    <a:pt x="1497" y="467"/>
                    <a:pt x="1445" y="467"/>
                  </a:cubicBezTo>
                  <a:cubicBezTo>
                    <a:pt x="1398" y="467"/>
                    <a:pt x="1303" y="467"/>
                    <a:pt x="1255" y="444"/>
                  </a:cubicBezTo>
                  <a:cubicBezTo>
                    <a:pt x="1207" y="420"/>
                    <a:pt x="1207" y="372"/>
                    <a:pt x="1160" y="348"/>
                  </a:cubicBezTo>
                  <a:cubicBezTo>
                    <a:pt x="1130" y="334"/>
                    <a:pt x="1098" y="328"/>
                    <a:pt x="1066" y="328"/>
                  </a:cubicBezTo>
                  <a:cubicBezTo>
                    <a:pt x="993" y="328"/>
                    <a:pt x="916" y="356"/>
                    <a:pt x="850" y="372"/>
                  </a:cubicBezTo>
                  <a:cubicBezTo>
                    <a:pt x="822" y="378"/>
                    <a:pt x="797" y="381"/>
                    <a:pt x="777" y="381"/>
                  </a:cubicBezTo>
                  <a:cubicBezTo>
                    <a:pt x="554" y="381"/>
                    <a:pt x="734" y="58"/>
                    <a:pt x="517" y="15"/>
                  </a:cubicBezTo>
                  <a:cubicBezTo>
                    <a:pt x="490" y="5"/>
                    <a:pt x="463" y="1"/>
                    <a:pt x="437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9" name="Google Shape;15889;p44"/>
            <p:cNvSpPr/>
            <p:nvPr/>
          </p:nvSpPr>
          <p:spPr>
            <a:xfrm>
              <a:off x="1203760" y="1809963"/>
              <a:ext cx="58155" cy="28427"/>
            </a:xfrm>
            <a:custGeom>
              <a:rect b="b" l="l" r="r" t="t"/>
              <a:pathLst>
                <a:path extrusionOk="0" h="874" w="1788">
                  <a:moveTo>
                    <a:pt x="587" y="0"/>
                  </a:moveTo>
                  <a:cubicBezTo>
                    <a:pt x="429" y="0"/>
                    <a:pt x="425" y="185"/>
                    <a:pt x="382" y="293"/>
                  </a:cubicBezTo>
                  <a:cubicBezTo>
                    <a:pt x="330" y="276"/>
                    <a:pt x="284" y="264"/>
                    <a:pt x="243" y="264"/>
                  </a:cubicBezTo>
                  <a:cubicBezTo>
                    <a:pt x="173" y="264"/>
                    <a:pt x="118" y="298"/>
                    <a:pt x="72" y="388"/>
                  </a:cubicBezTo>
                  <a:cubicBezTo>
                    <a:pt x="1" y="555"/>
                    <a:pt x="96" y="674"/>
                    <a:pt x="191" y="817"/>
                  </a:cubicBezTo>
                  <a:cubicBezTo>
                    <a:pt x="224" y="860"/>
                    <a:pt x="261" y="874"/>
                    <a:pt x="301" y="874"/>
                  </a:cubicBezTo>
                  <a:cubicBezTo>
                    <a:pt x="349" y="874"/>
                    <a:pt x="401" y="854"/>
                    <a:pt x="453" y="841"/>
                  </a:cubicBezTo>
                  <a:cubicBezTo>
                    <a:pt x="572" y="817"/>
                    <a:pt x="692" y="817"/>
                    <a:pt x="834" y="793"/>
                  </a:cubicBezTo>
                  <a:cubicBezTo>
                    <a:pt x="953" y="781"/>
                    <a:pt x="1079" y="781"/>
                    <a:pt x="1204" y="781"/>
                  </a:cubicBezTo>
                  <a:cubicBezTo>
                    <a:pt x="1329" y="781"/>
                    <a:pt x="1454" y="781"/>
                    <a:pt x="1573" y="769"/>
                  </a:cubicBezTo>
                  <a:cubicBezTo>
                    <a:pt x="1644" y="745"/>
                    <a:pt x="1739" y="769"/>
                    <a:pt x="1763" y="674"/>
                  </a:cubicBezTo>
                  <a:cubicBezTo>
                    <a:pt x="1787" y="579"/>
                    <a:pt x="1692" y="579"/>
                    <a:pt x="1620" y="555"/>
                  </a:cubicBezTo>
                  <a:cubicBezTo>
                    <a:pt x="1501" y="507"/>
                    <a:pt x="1430" y="483"/>
                    <a:pt x="1287" y="483"/>
                  </a:cubicBezTo>
                  <a:cubicBezTo>
                    <a:pt x="1191" y="503"/>
                    <a:pt x="1047" y="538"/>
                    <a:pt x="933" y="538"/>
                  </a:cubicBezTo>
                  <a:cubicBezTo>
                    <a:pt x="906" y="538"/>
                    <a:pt x="881" y="536"/>
                    <a:pt x="858" y="531"/>
                  </a:cubicBezTo>
                  <a:cubicBezTo>
                    <a:pt x="596" y="436"/>
                    <a:pt x="906" y="79"/>
                    <a:pt x="644" y="7"/>
                  </a:cubicBezTo>
                  <a:cubicBezTo>
                    <a:pt x="623" y="3"/>
                    <a:pt x="604" y="0"/>
                    <a:pt x="587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0" name="Google Shape;15890;p44"/>
            <p:cNvSpPr/>
            <p:nvPr/>
          </p:nvSpPr>
          <p:spPr>
            <a:xfrm>
              <a:off x="1273493" y="1858263"/>
              <a:ext cx="20751" cy="12360"/>
            </a:xfrm>
            <a:custGeom>
              <a:rect b="b" l="l" r="r" t="t"/>
              <a:pathLst>
                <a:path extrusionOk="0" h="380" w="638">
                  <a:moveTo>
                    <a:pt x="324" y="0"/>
                  </a:moveTo>
                  <a:cubicBezTo>
                    <a:pt x="212" y="0"/>
                    <a:pt x="97" y="35"/>
                    <a:pt x="48" y="94"/>
                  </a:cubicBezTo>
                  <a:cubicBezTo>
                    <a:pt x="0" y="165"/>
                    <a:pt x="72" y="261"/>
                    <a:pt x="119" y="380"/>
                  </a:cubicBezTo>
                  <a:cubicBezTo>
                    <a:pt x="215" y="332"/>
                    <a:pt x="310" y="308"/>
                    <a:pt x="429" y="308"/>
                  </a:cubicBezTo>
                  <a:cubicBezTo>
                    <a:pt x="461" y="308"/>
                    <a:pt x="487" y="311"/>
                    <a:pt x="509" y="311"/>
                  </a:cubicBezTo>
                  <a:cubicBezTo>
                    <a:pt x="553" y="311"/>
                    <a:pt x="580" y="300"/>
                    <a:pt x="596" y="237"/>
                  </a:cubicBezTo>
                  <a:cubicBezTo>
                    <a:pt x="637" y="69"/>
                    <a:pt x="483" y="0"/>
                    <a:pt x="324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1" name="Google Shape;15891;p44"/>
            <p:cNvSpPr/>
            <p:nvPr/>
          </p:nvSpPr>
          <p:spPr>
            <a:xfrm>
              <a:off x="1284324" y="1871630"/>
              <a:ext cx="27906" cy="34054"/>
            </a:xfrm>
            <a:custGeom>
              <a:rect b="b" l="l" r="r" t="t"/>
              <a:pathLst>
                <a:path extrusionOk="0" h="1047" w="858">
                  <a:moveTo>
                    <a:pt x="657" y="0"/>
                  </a:moveTo>
                  <a:cubicBezTo>
                    <a:pt x="638" y="0"/>
                    <a:pt x="618" y="5"/>
                    <a:pt x="596" y="16"/>
                  </a:cubicBezTo>
                  <a:cubicBezTo>
                    <a:pt x="429" y="112"/>
                    <a:pt x="596" y="469"/>
                    <a:pt x="572" y="612"/>
                  </a:cubicBezTo>
                  <a:cubicBezTo>
                    <a:pt x="525" y="802"/>
                    <a:pt x="167" y="897"/>
                    <a:pt x="1" y="897"/>
                  </a:cubicBezTo>
                  <a:cubicBezTo>
                    <a:pt x="9" y="1009"/>
                    <a:pt x="89" y="1046"/>
                    <a:pt x="190" y="1046"/>
                  </a:cubicBezTo>
                  <a:cubicBezTo>
                    <a:pt x="371" y="1046"/>
                    <a:pt x="622" y="928"/>
                    <a:pt x="667" y="897"/>
                  </a:cubicBezTo>
                  <a:cubicBezTo>
                    <a:pt x="858" y="778"/>
                    <a:pt x="834" y="564"/>
                    <a:pt x="834" y="374"/>
                  </a:cubicBezTo>
                  <a:cubicBezTo>
                    <a:pt x="834" y="289"/>
                    <a:pt x="797" y="0"/>
                    <a:pt x="657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2" name="Google Shape;15892;p44"/>
            <p:cNvSpPr/>
            <p:nvPr/>
          </p:nvSpPr>
          <p:spPr>
            <a:xfrm>
              <a:off x="1002398" y="1671602"/>
              <a:ext cx="406660" cy="408449"/>
            </a:xfrm>
            <a:custGeom>
              <a:rect b="b" l="l" r="r" t="t"/>
              <a:pathLst>
                <a:path extrusionOk="0" h="12558" w="12503">
                  <a:moveTo>
                    <a:pt x="5787" y="2285"/>
                  </a:moveTo>
                  <a:cubicBezTo>
                    <a:pt x="6287" y="2285"/>
                    <a:pt x="6787" y="2308"/>
                    <a:pt x="7311" y="2308"/>
                  </a:cubicBezTo>
                  <a:cubicBezTo>
                    <a:pt x="7573" y="2332"/>
                    <a:pt x="7811" y="2332"/>
                    <a:pt x="8073" y="2332"/>
                  </a:cubicBezTo>
                  <a:cubicBezTo>
                    <a:pt x="8192" y="2332"/>
                    <a:pt x="8311" y="2356"/>
                    <a:pt x="8407" y="2356"/>
                  </a:cubicBezTo>
                  <a:cubicBezTo>
                    <a:pt x="8470" y="2356"/>
                    <a:pt x="8534" y="2345"/>
                    <a:pt x="8597" y="2345"/>
                  </a:cubicBezTo>
                  <a:cubicBezTo>
                    <a:pt x="8629" y="2345"/>
                    <a:pt x="8661" y="2348"/>
                    <a:pt x="8692" y="2356"/>
                  </a:cubicBezTo>
                  <a:cubicBezTo>
                    <a:pt x="8692" y="2475"/>
                    <a:pt x="8692" y="2594"/>
                    <a:pt x="8692" y="2713"/>
                  </a:cubicBezTo>
                  <a:cubicBezTo>
                    <a:pt x="8466" y="2689"/>
                    <a:pt x="8240" y="2683"/>
                    <a:pt x="8014" y="2683"/>
                  </a:cubicBezTo>
                  <a:cubicBezTo>
                    <a:pt x="7787" y="2683"/>
                    <a:pt x="7561" y="2689"/>
                    <a:pt x="7335" y="2689"/>
                  </a:cubicBezTo>
                  <a:cubicBezTo>
                    <a:pt x="6811" y="2689"/>
                    <a:pt x="6311" y="2666"/>
                    <a:pt x="5787" y="2642"/>
                  </a:cubicBezTo>
                  <a:cubicBezTo>
                    <a:pt x="5263" y="2642"/>
                    <a:pt x="4763" y="2642"/>
                    <a:pt x="4239" y="2666"/>
                  </a:cubicBezTo>
                  <a:cubicBezTo>
                    <a:pt x="4001" y="2689"/>
                    <a:pt x="3739" y="2689"/>
                    <a:pt x="3477" y="2689"/>
                  </a:cubicBezTo>
                  <a:cubicBezTo>
                    <a:pt x="3263" y="2713"/>
                    <a:pt x="3025" y="2713"/>
                    <a:pt x="2786" y="2761"/>
                  </a:cubicBezTo>
                  <a:cubicBezTo>
                    <a:pt x="2786" y="2713"/>
                    <a:pt x="2786" y="2689"/>
                    <a:pt x="2786" y="2666"/>
                  </a:cubicBezTo>
                  <a:cubicBezTo>
                    <a:pt x="2786" y="2547"/>
                    <a:pt x="2786" y="2404"/>
                    <a:pt x="2763" y="2285"/>
                  </a:cubicBezTo>
                  <a:lnTo>
                    <a:pt x="2763" y="2285"/>
                  </a:lnTo>
                  <a:cubicBezTo>
                    <a:pt x="2929" y="2293"/>
                    <a:pt x="3096" y="2295"/>
                    <a:pt x="3262" y="2295"/>
                  </a:cubicBezTo>
                  <a:cubicBezTo>
                    <a:pt x="3593" y="2295"/>
                    <a:pt x="3922" y="2285"/>
                    <a:pt x="4239" y="2285"/>
                  </a:cubicBezTo>
                  <a:close/>
                  <a:moveTo>
                    <a:pt x="869" y="252"/>
                  </a:moveTo>
                  <a:cubicBezTo>
                    <a:pt x="1060" y="252"/>
                    <a:pt x="1264" y="341"/>
                    <a:pt x="1405" y="451"/>
                  </a:cubicBezTo>
                  <a:cubicBezTo>
                    <a:pt x="1572" y="594"/>
                    <a:pt x="1691" y="808"/>
                    <a:pt x="1620" y="1022"/>
                  </a:cubicBezTo>
                  <a:cubicBezTo>
                    <a:pt x="1572" y="1213"/>
                    <a:pt x="1405" y="1284"/>
                    <a:pt x="1215" y="1356"/>
                  </a:cubicBezTo>
                  <a:cubicBezTo>
                    <a:pt x="1024" y="1427"/>
                    <a:pt x="857" y="1523"/>
                    <a:pt x="762" y="1689"/>
                  </a:cubicBezTo>
                  <a:cubicBezTo>
                    <a:pt x="667" y="1880"/>
                    <a:pt x="667" y="2094"/>
                    <a:pt x="786" y="2237"/>
                  </a:cubicBezTo>
                  <a:cubicBezTo>
                    <a:pt x="929" y="2404"/>
                    <a:pt x="1167" y="2475"/>
                    <a:pt x="1358" y="2475"/>
                  </a:cubicBezTo>
                  <a:cubicBezTo>
                    <a:pt x="1396" y="2481"/>
                    <a:pt x="1434" y="2484"/>
                    <a:pt x="1472" y="2484"/>
                  </a:cubicBezTo>
                  <a:cubicBezTo>
                    <a:pt x="1577" y="2484"/>
                    <a:pt x="1682" y="2462"/>
                    <a:pt x="1786" y="2427"/>
                  </a:cubicBezTo>
                  <a:cubicBezTo>
                    <a:pt x="1858" y="2404"/>
                    <a:pt x="1929" y="2404"/>
                    <a:pt x="1977" y="2380"/>
                  </a:cubicBezTo>
                  <a:cubicBezTo>
                    <a:pt x="1977" y="2499"/>
                    <a:pt x="1977" y="2642"/>
                    <a:pt x="1977" y="2785"/>
                  </a:cubicBezTo>
                  <a:cubicBezTo>
                    <a:pt x="1921" y="2777"/>
                    <a:pt x="1866" y="2774"/>
                    <a:pt x="1810" y="2774"/>
                  </a:cubicBezTo>
                  <a:cubicBezTo>
                    <a:pt x="1699" y="2774"/>
                    <a:pt x="1588" y="2785"/>
                    <a:pt x="1477" y="2785"/>
                  </a:cubicBezTo>
                  <a:cubicBezTo>
                    <a:pt x="1334" y="2785"/>
                    <a:pt x="1167" y="2761"/>
                    <a:pt x="1024" y="2761"/>
                  </a:cubicBezTo>
                  <a:cubicBezTo>
                    <a:pt x="738" y="2737"/>
                    <a:pt x="453" y="2689"/>
                    <a:pt x="357" y="2404"/>
                  </a:cubicBezTo>
                  <a:cubicBezTo>
                    <a:pt x="238" y="2142"/>
                    <a:pt x="262" y="1856"/>
                    <a:pt x="357" y="1594"/>
                  </a:cubicBezTo>
                  <a:cubicBezTo>
                    <a:pt x="429" y="1451"/>
                    <a:pt x="524" y="1332"/>
                    <a:pt x="643" y="1237"/>
                  </a:cubicBezTo>
                  <a:cubicBezTo>
                    <a:pt x="667" y="1189"/>
                    <a:pt x="738" y="1165"/>
                    <a:pt x="786" y="1118"/>
                  </a:cubicBezTo>
                  <a:cubicBezTo>
                    <a:pt x="929" y="1094"/>
                    <a:pt x="1072" y="1022"/>
                    <a:pt x="1167" y="903"/>
                  </a:cubicBezTo>
                  <a:cubicBezTo>
                    <a:pt x="1230" y="841"/>
                    <a:pt x="1182" y="704"/>
                    <a:pt x="1105" y="704"/>
                  </a:cubicBezTo>
                  <a:cubicBezTo>
                    <a:pt x="1095" y="704"/>
                    <a:pt x="1083" y="707"/>
                    <a:pt x="1072" y="713"/>
                  </a:cubicBezTo>
                  <a:cubicBezTo>
                    <a:pt x="943" y="745"/>
                    <a:pt x="782" y="875"/>
                    <a:pt x="639" y="875"/>
                  </a:cubicBezTo>
                  <a:cubicBezTo>
                    <a:pt x="571" y="875"/>
                    <a:pt x="507" y="845"/>
                    <a:pt x="453" y="760"/>
                  </a:cubicBezTo>
                  <a:cubicBezTo>
                    <a:pt x="381" y="618"/>
                    <a:pt x="453" y="403"/>
                    <a:pt x="596" y="332"/>
                  </a:cubicBezTo>
                  <a:cubicBezTo>
                    <a:pt x="676" y="275"/>
                    <a:pt x="771" y="252"/>
                    <a:pt x="869" y="252"/>
                  </a:cubicBezTo>
                  <a:close/>
                  <a:moveTo>
                    <a:pt x="5284" y="2918"/>
                  </a:moveTo>
                  <a:cubicBezTo>
                    <a:pt x="5435" y="2918"/>
                    <a:pt x="5586" y="2921"/>
                    <a:pt x="5739" y="2928"/>
                  </a:cubicBezTo>
                  <a:cubicBezTo>
                    <a:pt x="6240" y="2928"/>
                    <a:pt x="6763" y="2951"/>
                    <a:pt x="7287" y="2975"/>
                  </a:cubicBezTo>
                  <a:cubicBezTo>
                    <a:pt x="7546" y="2975"/>
                    <a:pt x="7820" y="2960"/>
                    <a:pt x="8092" y="2960"/>
                  </a:cubicBezTo>
                  <a:cubicBezTo>
                    <a:pt x="8296" y="2960"/>
                    <a:pt x="8499" y="2968"/>
                    <a:pt x="8692" y="2999"/>
                  </a:cubicBezTo>
                  <a:cubicBezTo>
                    <a:pt x="8692" y="3047"/>
                    <a:pt x="8692" y="3094"/>
                    <a:pt x="8692" y="3142"/>
                  </a:cubicBezTo>
                  <a:cubicBezTo>
                    <a:pt x="8692" y="3213"/>
                    <a:pt x="8692" y="3213"/>
                    <a:pt x="8645" y="3213"/>
                  </a:cubicBezTo>
                  <a:cubicBezTo>
                    <a:pt x="8626" y="3218"/>
                    <a:pt x="8607" y="3220"/>
                    <a:pt x="8588" y="3220"/>
                  </a:cubicBezTo>
                  <a:cubicBezTo>
                    <a:pt x="8511" y="3220"/>
                    <a:pt x="8435" y="3190"/>
                    <a:pt x="8359" y="3190"/>
                  </a:cubicBezTo>
                  <a:lnTo>
                    <a:pt x="8002" y="3190"/>
                  </a:lnTo>
                  <a:cubicBezTo>
                    <a:pt x="7740" y="3190"/>
                    <a:pt x="7478" y="3190"/>
                    <a:pt x="7216" y="3213"/>
                  </a:cubicBezTo>
                  <a:lnTo>
                    <a:pt x="5668" y="3213"/>
                  </a:lnTo>
                  <a:cubicBezTo>
                    <a:pt x="5168" y="3237"/>
                    <a:pt x="4644" y="3261"/>
                    <a:pt x="4144" y="3261"/>
                  </a:cubicBezTo>
                  <a:cubicBezTo>
                    <a:pt x="3959" y="3278"/>
                    <a:pt x="3773" y="3295"/>
                    <a:pt x="3597" y="3295"/>
                  </a:cubicBezTo>
                  <a:cubicBezTo>
                    <a:pt x="3523" y="3295"/>
                    <a:pt x="3452" y="3292"/>
                    <a:pt x="3382" y="3285"/>
                  </a:cubicBezTo>
                  <a:cubicBezTo>
                    <a:pt x="3255" y="3285"/>
                    <a:pt x="3117" y="3274"/>
                    <a:pt x="2983" y="3274"/>
                  </a:cubicBezTo>
                  <a:cubicBezTo>
                    <a:pt x="2916" y="3274"/>
                    <a:pt x="2850" y="3277"/>
                    <a:pt x="2786" y="3285"/>
                  </a:cubicBezTo>
                  <a:cubicBezTo>
                    <a:pt x="2786" y="3190"/>
                    <a:pt x="2786" y="3070"/>
                    <a:pt x="2786" y="2975"/>
                  </a:cubicBezTo>
                  <a:cubicBezTo>
                    <a:pt x="2858" y="2983"/>
                    <a:pt x="2929" y="2986"/>
                    <a:pt x="3001" y="2986"/>
                  </a:cubicBezTo>
                  <a:cubicBezTo>
                    <a:pt x="3144" y="2986"/>
                    <a:pt x="3287" y="2975"/>
                    <a:pt x="3429" y="2975"/>
                  </a:cubicBezTo>
                  <a:cubicBezTo>
                    <a:pt x="3691" y="2951"/>
                    <a:pt x="3930" y="2951"/>
                    <a:pt x="4192" y="2951"/>
                  </a:cubicBezTo>
                  <a:cubicBezTo>
                    <a:pt x="4562" y="2935"/>
                    <a:pt x="4921" y="2918"/>
                    <a:pt x="5284" y="2918"/>
                  </a:cubicBezTo>
                  <a:close/>
                  <a:moveTo>
                    <a:pt x="2358" y="2020"/>
                  </a:moveTo>
                  <a:cubicBezTo>
                    <a:pt x="2365" y="2020"/>
                    <a:pt x="2373" y="2021"/>
                    <a:pt x="2382" y="2023"/>
                  </a:cubicBezTo>
                  <a:cubicBezTo>
                    <a:pt x="2572" y="2046"/>
                    <a:pt x="2548" y="2451"/>
                    <a:pt x="2548" y="2570"/>
                  </a:cubicBezTo>
                  <a:cubicBezTo>
                    <a:pt x="2572" y="2785"/>
                    <a:pt x="2548" y="3023"/>
                    <a:pt x="2548" y="3237"/>
                  </a:cubicBezTo>
                  <a:cubicBezTo>
                    <a:pt x="2548" y="3380"/>
                    <a:pt x="2596" y="3666"/>
                    <a:pt x="2405" y="3713"/>
                  </a:cubicBezTo>
                  <a:cubicBezTo>
                    <a:pt x="2386" y="3723"/>
                    <a:pt x="2358" y="3729"/>
                    <a:pt x="2328" y="3729"/>
                  </a:cubicBezTo>
                  <a:cubicBezTo>
                    <a:pt x="2287" y="3729"/>
                    <a:pt x="2243" y="3718"/>
                    <a:pt x="2215" y="3690"/>
                  </a:cubicBezTo>
                  <a:cubicBezTo>
                    <a:pt x="2191" y="3618"/>
                    <a:pt x="2215" y="3475"/>
                    <a:pt x="2215" y="3404"/>
                  </a:cubicBezTo>
                  <a:cubicBezTo>
                    <a:pt x="2215" y="3166"/>
                    <a:pt x="2239" y="2928"/>
                    <a:pt x="2239" y="2689"/>
                  </a:cubicBezTo>
                  <a:cubicBezTo>
                    <a:pt x="2239" y="2547"/>
                    <a:pt x="2239" y="2404"/>
                    <a:pt x="2215" y="2261"/>
                  </a:cubicBezTo>
                  <a:cubicBezTo>
                    <a:pt x="2237" y="2130"/>
                    <a:pt x="2278" y="2020"/>
                    <a:pt x="2358" y="2020"/>
                  </a:cubicBezTo>
                  <a:close/>
                  <a:moveTo>
                    <a:pt x="9068" y="2020"/>
                  </a:moveTo>
                  <a:cubicBezTo>
                    <a:pt x="9077" y="2020"/>
                    <a:pt x="9087" y="2021"/>
                    <a:pt x="9097" y="2023"/>
                  </a:cubicBezTo>
                  <a:cubicBezTo>
                    <a:pt x="9264" y="2046"/>
                    <a:pt x="9240" y="2451"/>
                    <a:pt x="9264" y="2570"/>
                  </a:cubicBezTo>
                  <a:cubicBezTo>
                    <a:pt x="9264" y="2809"/>
                    <a:pt x="9264" y="3047"/>
                    <a:pt x="9240" y="3261"/>
                  </a:cubicBezTo>
                  <a:cubicBezTo>
                    <a:pt x="9240" y="3404"/>
                    <a:pt x="9312" y="3666"/>
                    <a:pt x="9121" y="3713"/>
                  </a:cubicBezTo>
                  <a:cubicBezTo>
                    <a:pt x="9092" y="3723"/>
                    <a:pt x="9062" y="3729"/>
                    <a:pt x="9034" y="3729"/>
                  </a:cubicBezTo>
                  <a:cubicBezTo>
                    <a:pt x="8995" y="3729"/>
                    <a:pt x="8958" y="3718"/>
                    <a:pt x="8931" y="3690"/>
                  </a:cubicBezTo>
                  <a:cubicBezTo>
                    <a:pt x="8883" y="3618"/>
                    <a:pt x="8907" y="3475"/>
                    <a:pt x="8907" y="3404"/>
                  </a:cubicBezTo>
                  <a:cubicBezTo>
                    <a:pt x="8931" y="3166"/>
                    <a:pt x="8931" y="2928"/>
                    <a:pt x="8954" y="2689"/>
                  </a:cubicBezTo>
                  <a:cubicBezTo>
                    <a:pt x="8954" y="2547"/>
                    <a:pt x="8931" y="2404"/>
                    <a:pt x="8931" y="2261"/>
                  </a:cubicBezTo>
                  <a:cubicBezTo>
                    <a:pt x="8952" y="2130"/>
                    <a:pt x="8974" y="2020"/>
                    <a:pt x="9068" y="2020"/>
                  </a:cubicBezTo>
                  <a:close/>
                  <a:moveTo>
                    <a:pt x="8692" y="3428"/>
                  </a:moveTo>
                  <a:lnTo>
                    <a:pt x="8692" y="3428"/>
                  </a:lnTo>
                  <a:cubicBezTo>
                    <a:pt x="8669" y="3594"/>
                    <a:pt x="8669" y="3833"/>
                    <a:pt x="8835" y="3928"/>
                  </a:cubicBezTo>
                  <a:cubicBezTo>
                    <a:pt x="8892" y="3956"/>
                    <a:pt x="8959" y="3969"/>
                    <a:pt x="9028" y="3969"/>
                  </a:cubicBezTo>
                  <a:cubicBezTo>
                    <a:pt x="9132" y="3969"/>
                    <a:pt x="9240" y="3938"/>
                    <a:pt x="9312" y="3880"/>
                  </a:cubicBezTo>
                  <a:cubicBezTo>
                    <a:pt x="9431" y="3785"/>
                    <a:pt x="9478" y="3618"/>
                    <a:pt x="9478" y="3475"/>
                  </a:cubicBezTo>
                  <a:lnTo>
                    <a:pt x="9669" y="3475"/>
                  </a:lnTo>
                  <a:cubicBezTo>
                    <a:pt x="9701" y="3475"/>
                    <a:pt x="9743" y="3465"/>
                    <a:pt x="9782" y="3465"/>
                  </a:cubicBezTo>
                  <a:cubicBezTo>
                    <a:pt x="9801" y="3465"/>
                    <a:pt x="9820" y="3467"/>
                    <a:pt x="9836" y="3475"/>
                  </a:cubicBezTo>
                  <a:cubicBezTo>
                    <a:pt x="9931" y="3523"/>
                    <a:pt x="9883" y="3666"/>
                    <a:pt x="9859" y="3761"/>
                  </a:cubicBezTo>
                  <a:cubicBezTo>
                    <a:pt x="9859" y="4142"/>
                    <a:pt x="9859" y="4547"/>
                    <a:pt x="9883" y="4952"/>
                  </a:cubicBezTo>
                  <a:cubicBezTo>
                    <a:pt x="9883" y="5785"/>
                    <a:pt x="9978" y="6595"/>
                    <a:pt x="9955" y="7405"/>
                  </a:cubicBezTo>
                  <a:cubicBezTo>
                    <a:pt x="9955" y="7810"/>
                    <a:pt x="9955" y="8214"/>
                    <a:pt x="9955" y="8619"/>
                  </a:cubicBezTo>
                  <a:cubicBezTo>
                    <a:pt x="9955" y="8810"/>
                    <a:pt x="9955" y="9000"/>
                    <a:pt x="9955" y="9167"/>
                  </a:cubicBezTo>
                  <a:cubicBezTo>
                    <a:pt x="9955" y="9238"/>
                    <a:pt x="9955" y="9334"/>
                    <a:pt x="9955" y="9405"/>
                  </a:cubicBezTo>
                  <a:cubicBezTo>
                    <a:pt x="9740" y="9405"/>
                    <a:pt x="9526" y="9381"/>
                    <a:pt x="9312" y="9357"/>
                  </a:cubicBezTo>
                  <a:lnTo>
                    <a:pt x="8430" y="9357"/>
                  </a:lnTo>
                  <a:cubicBezTo>
                    <a:pt x="7835" y="9381"/>
                    <a:pt x="7264" y="9405"/>
                    <a:pt x="6668" y="9453"/>
                  </a:cubicBezTo>
                  <a:cubicBezTo>
                    <a:pt x="6002" y="9479"/>
                    <a:pt x="5343" y="9498"/>
                    <a:pt x="4683" y="9498"/>
                  </a:cubicBezTo>
                  <a:cubicBezTo>
                    <a:pt x="4140" y="9498"/>
                    <a:pt x="3597" y="9485"/>
                    <a:pt x="3048" y="9453"/>
                  </a:cubicBezTo>
                  <a:cubicBezTo>
                    <a:pt x="2715" y="9429"/>
                    <a:pt x="2405" y="9405"/>
                    <a:pt x="2072" y="9405"/>
                  </a:cubicBezTo>
                  <a:cubicBezTo>
                    <a:pt x="1786" y="9405"/>
                    <a:pt x="1453" y="9405"/>
                    <a:pt x="1167" y="9453"/>
                  </a:cubicBezTo>
                  <a:cubicBezTo>
                    <a:pt x="1167" y="9429"/>
                    <a:pt x="1167" y="9405"/>
                    <a:pt x="1167" y="9381"/>
                  </a:cubicBezTo>
                  <a:cubicBezTo>
                    <a:pt x="1167" y="9191"/>
                    <a:pt x="1191" y="9000"/>
                    <a:pt x="1191" y="8834"/>
                  </a:cubicBezTo>
                  <a:cubicBezTo>
                    <a:pt x="1191" y="8429"/>
                    <a:pt x="1167" y="8048"/>
                    <a:pt x="1143" y="7643"/>
                  </a:cubicBezTo>
                  <a:cubicBezTo>
                    <a:pt x="1096" y="6738"/>
                    <a:pt x="1096" y="5833"/>
                    <a:pt x="1096" y="4928"/>
                  </a:cubicBezTo>
                  <a:cubicBezTo>
                    <a:pt x="1096" y="4690"/>
                    <a:pt x="1119" y="4452"/>
                    <a:pt x="1119" y="4214"/>
                  </a:cubicBezTo>
                  <a:cubicBezTo>
                    <a:pt x="1143" y="4047"/>
                    <a:pt x="1143" y="3856"/>
                    <a:pt x="1167" y="3690"/>
                  </a:cubicBezTo>
                  <a:cubicBezTo>
                    <a:pt x="1191" y="3547"/>
                    <a:pt x="1381" y="3547"/>
                    <a:pt x="1477" y="3547"/>
                  </a:cubicBezTo>
                  <a:cubicBezTo>
                    <a:pt x="1643" y="3523"/>
                    <a:pt x="1810" y="3475"/>
                    <a:pt x="1977" y="3475"/>
                  </a:cubicBezTo>
                  <a:cubicBezTo>
                    <a:pt x="1977" y="3642"/>
                    <a:pt x="1977" y="3833"/>
                    <a:pt x="2120" y="3928"/>
                  </a:cubicBezTo>
                  <a:cubicBezTo>
                    <a:pt x="2176" y="3956"/>
                    <a:pt x="2243" y="3969"/>
                    <a:pt x="2312" y="3969"/>
                  </a:cubicBezTo>
                  <a:cubicBezTo>
                    <a:pt x="2417" y="3969"/>
                    <a:pt x="2524" y="3938"/>
                    <a:pt x="2596" y="3880"/>
                  </a:cubicBezTo>
                  <a:cubicBezTo>
                    <a:pt x="2691" y="3809"/>
                    <a:pt x="2739" y="3690"/>
                    <a:pt x="2763" y="3571"/>
                  </a:cubicBezTo>
                  <a:cubicBezTo>
                    <a:pt x="2977" y="3594"/>
                    <a:pt x="3167" y="3594"/>
                    <a:pt x="3382" y="3594"/>
                  </a:cubicBezTo>
                  <a:cubicBezTo>
                    <a:pt x="3620" y="3594"/>
                    <a:pt x="3882" y="3571"/>
                    <a:pt x="4144" y="3571"/>
                  </a:cubicBezTo>
                  <a:cubicBezTo>
                    <a:pt x="4644" y="3547"/>
                    <a:pt x="5168" y="3523"/>
                    <a:pt x="5668" y="3523"/>
                  </a:cubicBezTo>
                  <a:cubicBezTo>
                    <a:pt x="6192" y="3499"/>
                    <a:pt x="6692" y="3499"/>
                    <a:pt x="7216" y="3475"/>
                  </a:cubicBezTo>
                  <a:lnTo>
                    <a:pt x="8002" y="3475"/>
                  </a:lnTo>
                  <a:cubicBezTo>
                    <a:pt x="8088" y="3475"/>
                    <a:pt x="8177" y="3479"/>
                    <a:pt x="8269" y="3479"/>
                  </a:cubicBezTo>
                  <a:cubicBezTo>
                    <a:pt x="8407" y="3479"/>
                    <a:pt x="8550" y="3471"/>
                    <a:pt x="8692" y="3428"/>
                  </a:cubicBezTo>
                  <a:close/>
                  <a:moveTo>
                    <a:pt x="9288" y="9643"/>
                  </a:moveTo>
                  <a:cubicBezTo>
                    <a:pt x="9431" y="9667"/>
                    <a:pt x="9574" y="9667"/>
                    <a:pt x="9716" y="9691"/>
                  </a:cubicBezTo>
                  <a:lnTo>
                    <a:pt x="9859" y="9691"/>
                  </a:lnTo>
                  <a:cubicBezTo>
                    <a:pt x="9740" y="9786"/>
                    <a:pt x="9621" y="9881"/>
                    <a:pt x="9502" y="9977"/>
                  </a:cubicBezTo>
                  <a:cubicBezTo>
                    <a:pt x="9359" y="10048"/>
                    <a:pt x="9216" y="10048"/>
                    <a:pt x="9050" y="10048"/>
                  </a:cubicBezTo>
                  <a:cubicBezTo>
                    <a:pt x="9002" y="10056"/>
                    <a:pt x="8952" y="10059"/>
                    <a:pt x="8900" y="10059"/>
                  </a:cubicBezTo>
                  <a:cubicBezTo>
                    <a:pt x="8796" y="10059"/>
                    <a:pt x="8685" y="10048"/>
                    <a:pt x="8573" y="10048"/>
                  </a:cubicBezTo>
                  <a:cubicBezTo>
                    <a:pt x="8383" y="10048"/>
                    <a:pt x="8216" y="10048"/>
                    <a:pt x="8026" y="10072"/>
                  </a:cubicBezTo>
                  <a:cubicBezTo>
                    <a:pt x="7621" y="10072"/>
                    <a:pt x="7192" y="10048"/>
                    <a:pt x="6787" y="10048"/>
                  </a:cubicBezTo>
                  <a:cubicBezTo>
                    <a:pt x="6382" y="10048"/>
                    <a:pt x="6001" y="10072"/>
                    <a:pt x="5597" y="10072"/>
                  </a:cubicBezTo>
                  <a:cubicBezTo>
                    <a:pt x="5475" y="10075"/>
                    <a:pt x="5352" y="10077"/>
                    <a:pt x="5230" y="10077"/>
                  </a:cubicBezTo>
                  <a:cubicBezTo>
                    <a:pt x="4750" y="10077"/>
                    <a:pt x="4265" y="10055"/>
                    <a:pt x="3783" y="10055"/>
                  </a:cubicBezTo>
                  <a:cubicBezTo>
                    <a:pt x="3569" y="10055"/>
                    <a:pt x="3355" y="10059"/>
                    <a:pt x="3144" y="10072"/>
                  </a:cubicBezTo>
                  <a:cubicBezTo>
                    <a:pt x="2836" y="10092"/>
                    <a:pt x="2529" y="10148"/>
                    <a:pt x="2206" y="10148"/>
                  </a:cubicBezTo>
                  <a:cubicBezTo>
                    <a:pt x="2154" y="10148"/>
                    <a:pt x="2101" y="10147"/>
                    <a:pt x="2048" y="10143"/>
                  </a:cubicBezTo>
                  <a:cubicBezTo>
                    <a:pt x="1881" y="10143"/>
                    <a:pt x="1762" y="10096"/>
                    <a:pt x="1620" y="9977"/>
                  </a:cubicBezTo>
                  <a:cubicBezTo>
                    <a:pt x="1524" y="9905"/>
                    <a:pt x="1405" y="9786"/>
                    <a:pt x="1310" y="9691"/>
                  </a:cubicBezTo>
                  <a:cubicBezTo>
                    <a:pt x="1286" y="9667"/>
                    <a:pt x="1286" y="9667"/>
                    <a:pt x="1286" y="9667"/>
                  </a:cubicBezTo>
                  <a:lnTo>
                    <a:pt x="1286" y="9667"/>
                  </a:lnTo>
                  <a:cubicBezTo>
                    <a:pt x="1358" y="9675"/>
                    <a:pt x="1432" y="9678"/>
                    <a:pt x="1507" y="9678"/>
                  </a:cubicBezTo>
                  <a:cubicBezTo>
                    <a:pt x="1657" y="9678"/>
                    <a:pt x="1810" y="9667"/>
                    <a:pt x="1953" y="9667"/>
                  </a:cubicBezTo>
                  <a:cubicBezTo>
                    <a:pt x="2044" y="9660"/>
                    <a:pt x="2132" y="9657"/>
                    <a:pt x="2219" y="9657"/>
                  </a:cubicBezTo>
                  <a:cubicBezTo>
                    <a:pt x="2430" y="9657"/>
                    <a:pt x="2632" y="9674"/>
                    <a:pt x="2834" y="9691"/>
                  </a:cubicBezTo>
                  <a:cubicBezTo>
                    <a:pt x="3453" y="9715"/>
                    <a:pt x="4049" y="9715"/>
                    <a:pt x="4668" y="9738"/>
                  </a:cubicBezTo>
                  <a:cubicBezTo>
                    <a:pt x="5859" y="9738"/>
                    <a:pt x="7073" y="9691"/>
                    <a:pt x="8288" y="9643"/>
                  </a:cubicBezTo>
                  <a:close/>
                  <a:moveTo>
                    <a:pt x="9478" y="2189"/>
                  </a:moveTo>
                  <a:lnTo>
                    <a:pt x="9478" y="2189"/>
                  </a:lnTo>
                  <a:cubicBezTo>
                    <a:pt x="9550" y="2213"/>
                    <a:pt x="9621" y="2213"/>
                    <a:pt x="9716" y="2213"/>
                  </a:cubicBezTo>
                  <a:lnTo>
                    <a:pt x="10217" y="2213"/>
                  </a:lnTo>
                  <a:cubicBezTo>
                    <a:pt x="10383" y="2225"/>
                    <a:pt x="10544" y="2231"/>
                    <a:pt x="10705" y="2231"/>
                  </a:cubicBezTo>
                  <a:cubicBezTo>
                    <a:pt x="10866" y="2231"/>
                    <a:pt x="11026" y="2225"/>
                    <a:pt x="11193" y="2213"/>
                  </a:cubicBezTo>
                  <a:lnTo>
                    <a:pt x="11598" y="2213"/>
                  </a:lnTo>
                  <a:cubicBezTo>
                    <a:pt x="11645" y="2213"/>
                    <a:pt x="11711" y="2207"/>
                    <a:pt x="11776" y="2207"/>
                  </a:cubicBezTo>
                  <a:cubicBezTo>
                    <a:pt x="11842" y="2207"/>
                    <a:pt x="11907" y="2213"/>
                    <a:pt x="11955" y="2237"/>
                  </a:cubicBezTo>
                  <a:cubicBezTo>
                    <a:pt x="12098" y="2308"/>
                    <a:pt x="12050" y="2594"/>
                    <a:pt x="12050" y="2737"/>
                  </a:cubicBezTo>
                  <a:cubicBezTo>
                    <a:pt x="12050" y="2999"/>
                    <a:pt x="12098" y="3285"/>
                    <a:pt x="12122" y="3547"/>
                  </a:cubicBezTo>
                  <a:cubicBezTo>
                    <a:pt x="12122" y="3880"/>
                    <a:pt x="12122" y="4214"/>
                    <a:pt x="12098" y="4547"/>
                  </a:cubicBezTo>
                  <a:cubicBezTo>
                    <a:pt x="12098" y="4857"/>
                    <a:pt x="12074" y="5190"/>
                    <a:pt x="12098" y="5523"/>
                  </a:cubicBezTo>
                  <a:cubicBezTo>
                    <a:pt x="12098" y="5857"/>
                    <a:pt x="12098" y="6190"/>
                    <a:pt x="12098" y="6524"/>
                  </a:cubicBezTo>
                  <a:cubicBezTo>
                    <a:pt x="12074" y="6905"/>
                    <a:pt x="12074" y="7262"/>
                    <a:pt x="12074" y="7643"/>
                  </a:cubicBezTo>
                  <a:cubicBezTo>
                    <a:pt x="12074" y="7857"/>
                    <a:pt x="12026" y="8095"/>
                    <a:pt x="12050" y="8310"/>
                  </a:cubicBezTo>
                  <a:cubicBezTo>
                    <a:pt x="12050" y="8524"/>
                    <a:pt x="12074" y="8762"/>
                    <a:pt x="12074" y="8976"/>
                  </a:cubicBezTo>
                  <a:cubicBezTo>
                    <a:pt x="12098" y="9619"/>
                    <a:pt x="12050" y="10239"/>
                    <a:pt x="12098" y="10858"/>
                  </a:cubicBezTo>
                  <a:cubicBezTo>
                    <a:pt x="12122" y="11191"/>
                    <a:pt x="12169" y="11525"/>
                    <a:pt x="12146" y="11834"/>
                  </a:cubicBezTo>
                  <a:cubicBezTo>
                    <a:pt x="12146" y="11929"/>
                    <a:pt x="12146" y="12072"/>
                    <a:pt x="12098" y="12168"/>
                  </a:cubicBezTo>
                  <a:cubicBezTo>
                    <a:pt x="12042" y="12238"/>
                    <a:pt x="11960" y="12258"/>
                    <a:pt x="11873" y="12258"/>
                  </a:cubicBezTo>
                  <a:cubicBezTo>
                    <a:pt x="11814" y="12258"/>
                    <a:pt x="11751" y="12249"/>
                    <a:pt x="11693" y="12239"/>
                  </a:cubicBezTo>
                  <a:cubicBezTo>
                    <a:pt x="11598" y="12215"/>
                    <a:pt x="11503" y="12191"/>
                    <a:pt x="11455" y="12072"/>
                  </a:cubicBezTo>
                  <a:cubicBezTo>
                    <a:pt x="11407" y="12001"/>
                    <a:pt x="11407" y="11882"/>
                    <a:pt x="11407" y="11763"/>
                  </a:cubicBezTo>
                  <a:cubicBezTo>
                    <a:pt x="11383" y="11096"/>
                    <a:pt x="11455" y="10405"/>
                    <a:pt x="11431" y="9715"/>
                  </a:cubicBezTo>
                  <a:cubicBezTo>
                    <a:pt x="11431" y="9357"/>
                    <a:pt x="11431" y="9000"/>
                    <a:pt x="11431" y="8619"/>
                  </a:cubicBezTo>
                  <a:cubicBezTo>
                    <a:pt x="11407" y="8286"/>
                    <a:pt x="11383" y="7929"/>
                    <a:pt x="11383" y="7595"/>
                  </a:cubicBezTo>
                  <a:cubicBezTo>
                    <a:pt x="11407" y="7095"/>
                    <a:pt x="11383" y="6595"/>
                    <a:pt x="11360" y="6095"/>
                  </a:cubicBezTo>
                  <a:cubicBezTo>
                    <a:pt x="11360" y="5619"/>
                    <a:pt x="11383" y="5142"/>
                    <a:pt x="11431" y="4666"/>
                  </a:cubicBezTo>
                  <a:cubicBezTo>
                    <a:pt x="11431" y="4499"/>
                    <a:pt x="11455" y="4285"/>
                    <a:pt x="11383" y="4142"/>
                  </a:cubicBezTo>
                  <a:cubicBezTo>
                    <a:pt x="11288" y="3975"/>
                    <a:pt x="11122" y="3975"/>
                    <a:pt x="10979" y="3928"/>
                  </a:cubicBezTo>
                  <a:cubicBezTo>
                    <a:pt x="10764" y="3880"/>
                    <a:pt x="10669" y="3666"/>
                    <a:pt x="10693" y="3451"/>
                  </a:cubicBezTo>
                  <a:cubicBezTo>
                    <a:pt x="10693" y="3356"/>
                    <a:pt x="10740" y="3261"/>
                    <a:pt x="10788" y="3190"/>
                  </a:cubicBezTo>
                  <a:cubicBezTo>
                    <a:pt x="10812" y="3142"/>
                    <a:pt x="10860" y="3070"/>
                    <a:pt x="10907" y="3023"/>
                  </a:cubicBezTo>
                  <a:cubicBezTo>
                    <a:pt x="11002" y="3023"/>
                    <a:pt x="11145" y="3047"/>
                    <a:pt x="11217" y="3118"/>
                  </a:cubicBezTo>
                  <a:cubicBezTo>
                    <a:pt x="11288" y="3166"/>
                    <a:pt x="11288" y="3237"/>
                    <a:pt x="11288" y="3309"/>
                  </a:cubicBezTo>
                  <a:cubicBezTo>
                    <a:pt x="11241" y="3428"/>
                    <a:pt x="11145" y="3404"/>
                    <a:pt x="11050" y="3451"/>
                  </a:cubicBezTo>
                  <a:cubicBezTo>
                    <a:pt x="10979" y="3499"/>
                    <a:pt x="10979" y="3618"/>
                    <a:pt x="11050" y="3666"/>
                  </a:cubicBezTo>
                  <a:cubicBezTo>
                    <a:pt x="11099" y="3692"/>
                    <a:pt x="11147" y="3704"/>
                    <a:pt x="11194" y="3704"/>
                  </a:cubicBezTo>
                  <a:cubicBezTo>
                    <a:pt x="11400" y="3704"/>
                    <a:pt x="11574" y="3479"/>
                    <a:pt x="11574" y="3285"/>
                  </a:cubicBezTo>
                  <a:cubicBezTo>
                    <a:pt x="11574" y="3023"/>
                    <a:pt x="11383" y="2856"/>
                    <a:pt x="11169" y="2785"/>
                  </a:cubicBezTo>
                  <a:cubicBezTo>
                    <a:pt x="11026" y="2742"/>
                    <a:pt x="10892" y="2733"/>
                    <a:pt x="10756" y="2733"/>
                  </a:cubicBezTo>
                  <a:cubicBezTo>
                    <a:pt x="10665" y="2733"/>
                    <a:pt x="10574" y="2737"/>
                    <a:pt x="10479" y="2737"/>
                  </a:cubicBezTo>
                  <a:cubicBezTo>
                    <a:pt x="10395" y="2725"/>
                    <a:pt x="10306" y="2725"/>
                    <a:pt x="10217" y="2725"/>
                  </a:cubicBezTo>
                  <a:cubicBezTo>
                    <a:pt x="10127" y="2725"/>
                    <a:pt x="10038" y="2725"/>
                    <a:pt x="9955" y="2713"/>
                  </a:cubicBezTo>
                  <a:lnTo>
                    <a:pt x="9645" y="2713"/>
                  </a:lnTo>
                  <a:cubicBezTo>
                    <a:pt x="9609" y="2713"/>
                    <a:pt x="9574" y="2725"/>
                    <a:pt x="9547" y="2725"/>
                  </a:cubicBezTo>
                  <a:cubicBezTo>
                    <a:pt x="9520" y="2725"/>
                    <a:pt x="9502" y="2713"/>
                    <a:pt x="9502" y="2666"/>
                  </a:cubicBezTo>
                  <a:cubicBezTo>
                    <a:pt x="9478" y="2523"/>
                    <a:pt x="9502" y="2356"/>
                    <a:pt x="9478" y="2189"/>
                  </a:cubicBezTo>
                  <a:close/>
                  <a:moveTo>
                    <a:pt x="881" y="0"/>
                  </a:moveTo>
                  <a:cubicBezTo>
                    <a:pt x="596" y="0"/>
                    <a:pt x="329" y="122"/>
                    <a:pt x="214" y="427"/>
                  </a:cubicBezTo>
                  <a:cubicBezTo>
                    <a:pt x="119" y="641"/>
                    <a:pt x="191" y="903"/>
                    <a:pt x="405" y="1046"/>
                  </a:cubicBezTo>
                  <a:cubicBezTo>
                    <a:pt x="429" y="1070"/>
                    <a:pt x="453" y="1070"/>
                    <a:pt x="476" y="1070"/>
                  </a:cubicBezTo>
                  <a:cubicBezTo>
                    <a:pt x="453" y="1070"/>
                    <a:pt x="453" y="1070"/>
                    <a:pt x="453" y="1094"/>
                  </a:cubicBezTo>
                  <a:cubicBezTo>
                    <a:pt x="310" y="1213"/>
                    <a:pt x="214" y="1356"/>
                    <a:pt x="119" y="1546"/>
                  </a:cubicBezTo>
                  <a:cubicBezTo>
                    <a:pt x="0" y="1832"/>
                    <a:pt x="0" y="2189"/>
                    <a:pt x="119" y="2499"/>
                  </a:cubicBezTo>
                  <a:cubicBezTo>
                    <a:pt x="238" y="2832"/>
                    <a:pt x="524" y="2951"/>
                    <a:pt x="857" y="3023"/>
                  </a:cubicBezTo>
                  <a:cubicBezTo>
                    <a:pt x="1048" y="3047"/>
                    <a:pt x="1239" y="3047"/>
                    <a:pt x="1405" y="3070"/>
                  </a:cubicBezTo>
                  <a:cubicBezTo>
                    <a:pt x="1500" y="3070"/>
                    <a:pt x="1602" y="3076"/>
                    <a:pt x="1700" y="3076"/>
                  </a:cubicBezTo>
                  <a:cubicBezTo>
                    <a:pt x="1798" y="3076"/>
                    <a:pt x="1893" y="3070"/>
                    <a:pt x="1977" y="3047"/>
                  </a:cubicBezTo>
                  <a:cubicBezTo>
                    <a:pt x="1977" y="3118"/>
                    <a:pt x="1977" y="3190"/>
                    <a:pt x="1977" y="3261"/>
                  </a:cubicBezTo>
                  <a:cubicBezTo>
                    <a:pt x="1929" y="3253"/>
                    <a:pt x="1884" y="3250"/>
                    <a:pt x="1840" y="3250"/>
                  </a:cubicBezTo>
                  <a:cubicBezTo>
                    <a:pt x="1752" y="3250"/>
                    <a:pt x="1667" y="3261"/>
                    <a:pt x="1572" y="3261"/>
                  </a:cubicBezTo>
                  <a:cubicBezTo>
                    <a:pt x="1429" y="3285"/>
                    <a:pt x="1262" y="3285"/>
                    <a:pt x="1119" y="3332"/>
                  </a:cubicBezTo>
                  <a:cubicBezTo>
                    <a:pt x="977" y="3380"/>
                    <a:pt x="905" y="3499"/>
                    <a:pt x="881" y="3642"/>
                  </a:cubicBezTo>
                  <a:cubicBezTo>
                    <a:pt x="857" y="3809"/>
                    <a:pt x="857" y="3999"/>
                    <a:pt x="857" y="4166"/>
                  </a:cubicBezTo>
                  <a:cubicBezTo>
                    <a:pt x="786" y="5071"/>
                    <a:pt x="810" y="5976"/>
                    <a:pt x="834" y="6857"/>
                  </a:cubicBezTo>
                  <a:cubicBezTo>
                    <a:pt x="834" y="7309"/>
                    <a:pt x="857" y="7738"/>
                    <a:pt x="881" y="8191"/>
                  </a:cubicBezTo>
                  <a:cubicBezTo>
                    <a:pt x="881" y="8405"/>
                    <a:pt x="881" y="8619"/>
                    <a:pt x="881" y="8857"/>
                  </a:cubicBezTo>
                  <a:cubicBezTo>
                    <a:pt x="857" y="9024"/>
                    <a:pt x="834" y="9215"/>
                    <a:pt x="834" y="9381"/>
                  </a:cubicBezTo>
                  <a:cubicBezTo>
                    <a:pt x="834" y="9548"/>
                    <a:pt x="881" y="9715"/>
                    <a:pt x="977" y="9834"/>
                  </a:cubicBezTo>
                  <a:cubicBezTo>
                    <a:pt x="1096" y="9929"/>
                    <a:pt x="1215" y="10048"/>
                    <a:pt x="1334" y="10143"/>
                  </a:cubicBezTo>
                  <a:cubicBezTo>
                    <a:pt x="1453" y="10262"/>
                    <a:pt x="1596" y="10358"/>
                    <a:pt x="1762" y="10405"/>
                  </a:cubicBezTo>
                  <a:cubicBezTo>
                    <a:pt x="1874" y="10433"/>
                    <a:pt x="1986" y="10445"/>
                    <a:pt x="2097" y="10445"/>
                  </a:cubicBezTo>
                  <a:cubicBezTo>
                    <a:pt x="2176" y="10445"/>
                    <a:pt x="2255" y="10439"/>
                    <a:pt x="2334" y="10429"/>
                  </a:cubicBezTo>
                  <a:cubicBezTo>
                    <a:pt x="2763" y="10405"/>
                    <a:pt x="3167" y="10358"/>
                    <a:pt x="3596" y="10358"/>
                  </a:cubicBezTo>
                  <a:cubicBezTo>
                    <a:pt x="3747" y="10350"/>
                    <a:pt x="3895" y="10347"/>
                    <a:pt x="4042" y="10347"/>
                  </a:cubicBezTo>
                  <a:cubicBezTo>
                    <a:pt x="4337" y="10347"/>
                    <a:pt x="4628" y="10358"/>
                    <a:pt x="4930" y="10358"/>
                  </a:cubicBezTo>
                  <a:cubicBezTo>
                    <a:pt x="5156" y="10370"/>
                    <a:pt x="5376" y="10376"/>
                    <a:pt x="5597" y="10376"/>
                  </a:cubicBezTo>
                  <a:cubicBezTo>
                    <a:pt x="5817" y="10376"/>
                    <a:pt x="6037" y="10370"/>
                    <a:pt x="6263" y="10358"/>
                  </a:cubicBezTo>
                  <a:cubicBezTo>
                    <a:pt x="6716" y="10358"/>
                    <a:pt x="7168" y="10381"/>
                    <a:pt x="7621" y="10381"/>
                  </a:cubicBezTo>
                  <a:cubicBezTo>
                    <a:pt x="7891" y="10381"/>
                    <a:pt x="8161" y="10371"/>
                    <a:pt x="8430" y="10371"/>
                  </a:cubicBezTo>
                  <a:cubicBezTo>
                    <a:pt x="8565" y="10371"/>
                    <a:pt x="8700" y="10374"/>
                    <a:pt x="8835" y="10381"/>
                  </a:cubicBezTo>
                  <a:cubicBezTo>
                    <a:pt x="9193" y="10381"/>
                    <a:pt x="9526" y="10358"/>
                    <a:pt x="9812" y="10143"/>
                  </a:cubicBezTo>
                  <a:cubicBezTo>
                    <a:pt x="9931" y="10024"/>
                    <a:pt x="10097" y="9905"/>
                    <a:pt x="10169" y="9762"/>
                  </a:cubicBezTo>
                  <a:cubicBezTo>
                    <a:pt x="10264" y="9619"/>
                    <a:pt x="10240" y="9405"/>
                    <a:pt x="10240" y="9262"/>
                  </a:cubicBezTo>
                  <a:cubicBezTo>
                    <a:pt x="10264" y="8810"/>
                    <a:pt x="10240" y="8381"/>
                    <a:pt x="10240" y="7929"/>
                  </a:cubicBezTo>
                  <a:cubicBezTo>
                    <a:pt x="10264" y="7024"/>
                    <a:pt x="10193" y="6119"/>
                    <a:pt x="10169" y="5214"/>
                  </a:cubicBezTo>
                  <a:cubicBezTo>
                    <a:pt x="10169" y="4785"/>
                    <a:pt x="10145" y="4333"/>
                    <a:pt x="10169" y="3904"/>
                  </a:cubicBezTo>
                  <a:cubicBezTo>
                    <a:pt x="10169" y="3618"/>
                    <a:pt x="10240" y="3261"/>
                    <a:pt x="9883" y="3190"/>
                  </a:cubicBezTo>
                  <a:cubicBezTo>
                    <a:pt x="9764" y="3166"/>
                    <a:pt x="9621" y="3166"/>
                    <a:pt x="9502" y="3166"/>
                  </a:cubicBezTo>
                  <a:cubicBezTo>
                    <a:pt x="9502" y="3118"/>
                    <a:pt x="9502" y="3047"/>
                    <a:pt x="9502" y="2999"/>
                  </a:cubicBezTo>
                  <a:cubicBezTo>
                    <a:pt x="9574" y="2999"/>
                    <a:pt x="9645" y="2975"/>
                    <a:pt x="9693" y="2975"/>
                  </a:cubicBezTo>
                  <a:cubicBezTo>
                    <a:pt x="9836" y="2999"/>
                    <a:pt x="9978" y="2999"/>
                    <a:pt x="10121" y="2999"/>
                  </a:cubicBezTo>
                  <a:lnTo>
                    <a:pt x="10598" y="2999"/>
                  </a:lnTo>
                  <a:cubicBezTo>
                    <a:pt x="10598" y="3023"/>
                    <a:pt x="10598" y="3023"/>
                    <a:pt x="10598" y="3023"/>
                  </a:cubicBezTo>
                  <a:cubicBezTo>
                    <a:pt x="10479" y="3166"/>
                    <a:pt x="10431" y="3332"/>
                    <a:pt x="10431" y="3523"/>
                  </a:cubicBezTo>
                  <a:cubicBezTo>
                    <a:pt x="10407" y="3737"/>
                    <a:pt x="10502" y="3928"/>
                    <a:pt x="10645" y="4047"/>
                  </a:cubicBezTo>
                  <a:cubicBezTo>
                    <a:pt x="10717" y="4118"/>
                    <a:pt x="10788" y="4166"/>
                    <a:pt x="10883" y="4190"/>
                  </a:cubicBezTo>
                  <a:cubicBezTo>
                    <a:pt x="10931" y="4214"/>
                    <a:pt x="11050" y="4190"/>
                    <a:pt x="11098" y="4237"/>
                  </a:cubicBezTo>
                  <a:cubicBezTo>
                    <a:pt x="11169" y="4285"/>
                    <a:pt x="11145" y="4428"/>
                    <a:pt x="11145" y="4499"/>
                  </a:cubicBezTo>
                  <a:cubicBezTo>
                    <a:pt x="11145" y="4595"/>
                    <a:pt x="11145" y="4690"/>
                    <a:pt x="11122" y="4809"/>
                  </a:cubicBezTo>
                  <a:cubicBezTo>
                    <a:pt x="11122" y="5071"/>
                    <a:pt x="11098" y="5333"/>
                    <a:pt x="11098" y="5595"/>
                  </a:cubicBezTo>
                  <a:cubicBezTo>
                    <a:pt x="11074" y="6119"/>
                    <a:pt x="11122" y="6643"/>
                    <a:pt x="11122" y="7190"/>
                  </a:cubicBezTo>
                  <a:cubicBezTo>
                    <a:pt x="11122" y="7667"/>
                    <a:pt x="11122" y="8167"/>
                    <a:pt x="11122" y="8667"/>
                  </a:cubicBezTo>
                  <a:cubicBezTo>
                    <a:pt x="11145" y="9167"/>
                    <a:pt x="11145" y="9667"/>
                    <a:pt x="11145" y="10167"/>
                  </a:cubicBezTo>
                  <a:cubicBezTo>
                    <a:pt x="11145" y="10429"/>
                    <a:pt x="11122" y="10691"/>
                    <a:pt x="11122" y="10953"/>
                  </a:cubicBezTo>
                  <a:cubicBezTo>
                    <a:pt x="11098" y="11286"/>
                    <a:pt x="11074" y="11644"/>
                    <a:pt x="11098" y="11977"/>
                  </a:cubicBezTo>
                  <a:cubicBezTo>
                    <a:pt x="11145" y="12239"/>
                    <a:pt x="11288" y="12430"/>
                    <a:pt x="11550" y="12501"/>
                  </a:cubicBezTo>
                  <a:cubicBezTo>
                    <a:pt x="11646" y="12536"/>
                    <a:pt x="11755" y="12558"/>
                    <a:pt x="11863" y="12558"/>
                  </a:cubicBezTo>
                  <a:cubicBezTo>
                    <a:pt x="12051" y="12558"/>
                    <a:pt x="12239" y="12492"/>
                    <a:pt x="12360" y="12310"/>
                  </a:cubicBezTo>
                  <a:cubicBezTo>
                    <a:pt x="12503" y="12096"/>
                    <a:pt x="12455" y="11715"/>
                    <a:pt x="12455" y="11453"/>
                  </a:cubicBezTo>
                  <a:cubicBezTo>
                    <a:pt x="12431" y="11096"/>
                    <a:pt x="12384" y="10715"/>
                    <a:pt x="12384" y="10334"/>
                  </a:cubicBezTo>
                  <a:cubicBezTo>
                    <a:pt x="12384" y="9905"/>
                    <a:pt x="12384" y="9453"/>
                    <a:pt x="12384" y="9000"/>
                  </a:cubicBezTo>
                  <a:cubicBezTo>
                    <a:pt x="12360" y="8786"/>
                    <a:pt x="12360" y="8572"/>
                    <a:pt x="12336" y="8333"/>
                  </a:cubicBezTo>
                  <a:cubicBezTo>
                    <a:pt x="12336" y="8310"/>
                    <a:pt x="12336" y="8262"/>
                    <a:pt x="12336" y="8238"/>
                  </a:cubicBezTo>
                  <a:cubicBezTo>
                    <a:pt x="12336" y="7690"/>
                    <a:pt x="12360" y="7119"/>
                    <a:pt x="12384" y="6571"/>
                  </a:cubicBezTo>
                  <a:cubicBezTo>
                    <a:pt x="12384" y="6214"/>
                    <a:pt x="12407" y="5881"/>
                    <a:pt x="12384" y="5523"/>
                  </a:cubicBezTo>
                  <a:cubicBezTo>
                    <a:pt x="12384" y="5166"/>
                    <a:pt x="12384" y="4833"/>
                    <a:pt x="12407" y="4499"/>
                  </a:cubicBezTo>
                  <a:cubicBezTo>
                    <a:pt x="12407" y="4142"/>
                    <a:pt x="12407" y="3785"/>
                    <a:pt x="12384" y="3428"/>
                  </a:cubicBezTo>
                  <a:cubicBezTo>
                    <a:pt x="12384" y="3166"/>
                    <a:pt x="12336" y="2880"/>
                    <a:pt x="12336" y="2618"/>
                  </a:cubicBezTo>
                  <a:cubicBezTo>
                    <a:pt x="12336" y="2427"/>
                    <a:pt x="12312" y="2189"/>
                    <a:pt x="12169" y="2046"/>
                  </a:cubicBezTo>
                  <a:cubicBezTo>
                    <a:pt x="12044" y="1939"/>
                    <a:pt x="11839" y="1926"/>
                    <a:pt x="11654" y="1926"/>
                  </a:cubicBezTo>
                  <a:cubicBezTo>
                    <a:pt x="11592" y="1926"/>
                    <a:pt x="11532" y="1927"/>
                    <a:pt x="11479" y="1927"/>
                  </a:cubicBezTo>
                  <a:cubicBezTo>
                    <a:pt x="11098" y="1951"/>
                    <a:pt x="10717" y="1951"/>
                    <a:pt x="10312" y="1951"/>
                  </a:cubicBezTo>
                  <a:cubicBezTo>
                    <a:pt x="10121" y="1951"/>
                    <a:pt x="9907" y="1951"/>
                    <a:pt x="9716" y="1975"/>
                  </a:cubicBezTo>
                  <a:cubicBezTo>
                    <a:pt x="9653" y="1975"/>
                    <a:pt x="9579" y="1964"/>
                    <a:pt x="9501" y="1964"/>
                  </a:cubicBezTo>
                  <a:cubicBezTo>
                    <a:pt x="9462" y="1964"/>
                    <a:pt x="9423" y="1967"/>
                    <a:pt x="9383" y="1975"/>
                  </a:cubicBezTo>
                  <a:cubicBezTo>
                    <a:pt x="9314" y="1854"/>
                    <a:pt x="9207" y="1770"/>
                    <a:pt x="9090" y="1770"/>
                  </a:cubicBezTo>
                  <a:cubicBezTo>
                    <a:pt x="9046" y="1770"/>
                    <a:pt x="9000" y="1782"/>
                    <a:pt x="8954" y="1808"/>
                  </a:cubicBezTo>
                  <a:cubicBezTo>
                    <a:pt x="8835" y="1856"/>
                    <a:pt x="8764" y="1951"/>
                    <a:pt x="8740" y="2070"/>
                  </a:cubicBezTo>
                  <a:cubicBezTo>
                    <a:pt x="8677" y="2054"/>
                    <a:pt x="8613" y="2049"/>
                    <a:pt x="8550" y="2049"/>
                  </a:cubicBezTo>
                  <a:cubicBezTo>
                    <a:pt x="8425" y="2049"/>
                    <a:pt x="8303" y="2070"/>
                    <a:pt x="8192" y="2070"/>
                  </a:cubicBezTo>
                  <a:cubicBezTo>
                    <a:pt x="7930" y="2046"/>
                    <a:pt x="7668" y="2046"/>
                    <a:pt x="7406" y="2046"/>
                  </a:cubicBezTo>
                  <a:cubicBezTo>
                    <a:pt x="6883" y="2023"/>
                    <a:pt x="6359" y="1999"/>
                    <a:pt x="5835" y="1999"/>
                  </a:cubicBezTo>
                  <a:lnTo>
                    <a:pt x="4263" y="1999"/>
                  </a:lnTo>
                  <a:cubicBezTo>
                    <a:pt x="3763" y="2023"/>
                    <a:pt x="3239" y="1999"/>
                    <a:pt x="2715" y="2046"/>
                  </a:cubicBezTo>
                  <a:cubicBezTo>
                    <a:pt x="2715" y="2023"/>
                    <a:pt x="2715" y="1999"/>
                    <a:pt x="2691" y="1999"/>
                  </a:cubicBezTo>
                  <a:cubicBezTo>
                    <a:pt x="2637" y="1873"/>
                    <a:pt x="2502" y="1774"/>
                    <a:pt x="2367" y="1774"/>
                  </a:cubicBezTo>
                  <a:cubicBezTo>
                    <a:pt x="2324" y="1774"/>
                    <a:pt x="2280" y="1785"/>
                    <a:pt x="2239" y="1808"/>
                  </a:cubicBezTo>
                  <a:cubicBezTo>
                    <a:pt x="2096" y="1856"/>
                    <a:pt x="2048" y="1999"/>
                    <a:pt x="2001" y="2142"/>
                  </a:cubicBezTo>
                  <a:cubicBezTo>
                    <a:pt x="1980" y="2135"/>
                    <a:pt x="1957" y="2132"/>
                    <a:pt x="1932" y="2132"/>
                  </a:cubicBezTo>
                  <a:cubicBezTo>
                    <a:pt x="1873" y="2132"/>
                    <a:pt x="1806" y="2149"/>
                    <a:pt x="1739" y="2166"/>
                  </a:cubicBezTo>
                  <a:cubicBezTo>
                    <a:pt x="1638" y="2182"/>
                    <a:pt x="1525" y="2199"/>
                    <a:pt x="1417" y="2199"/>
                  </a:cubicBezTo>
                  <a:cubicBezTo>
                    <a:pt x="1372" y="2199"/>
                    <a:pt x="1328" y="2196"/>
                    <a:pt x="1286" y="2189"/>
                  </a:cubicBezTo>
                  <a:cubicBezTo>
                    <a:pt x="1191" y="2166"/>
                    <a:pt x="1072" y="2118"/>
                    <a:pt x="1024" y="2046"/>
                  </a:cubicBezTo>
                  <a:cubicBezTo>
                    <a:pt x="953" y="1951"/>
                    <a:pt x="1000" y="1832"/>
                    <a:pt x="1072" y="1761"/>
                  </a:cubicBezTo>
                  <a:cubicBezTo>
                    <a:pt x="1215" y="1618"/>
                    <a:pt x="1453" y="1594"/>
                    <a:pt x="1620" y="1475"/>
                  </a:cubicBezTo>
                  <a:cubicBezTo>
                    <a:pt x="1810" y="1332"/>
                    <a:pt x="1929" y="1094"/>
                    <a:pt x="1905" y="880"/>
                  </a:cubicBezTo>
                  <a:cubicBezTo>
                    <a:pt x="1881" y="451"/>
                    <a:pt x="1500" y="117"/>
                    <a:pt x="1096" y="22"/>
                  </a:cubicBezTo>
                  <a:cubicBezTo>
                    <a:pt x="1024" y="8"/>
                    <a:pt x="952" y="0"/>
                    <a:pt x="88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3" name="Google Shape;15893;p44"/>
            <p:cNvSpPr/>
            <p:nvPr/>
          </p:nvSpPr>
          <p:spPr>
            <a:xfrm>
              <a:off x="1044973" y="1803881"/>
              <a:ext cx="117773" cy="149745"/>
            </a:xfrm>
            <a:custGeom>
              <a:rect b="b" l="l" r="r" t="t"/>
              <a:pathLst>
                <a:path extrusionOk="0" h="4604" w="3621">
                  <a:moveTo>
                    <a:pt x="2824" y="192"/>
                  </a:moveTo>
                  <a:cubicBezTo>
                    <a:pt x="2974" y="192"/>
                    <a:pt x="3093" y="326"/>
                    <a:pt x="3049" y="480"/>
                  </a:cubicBezTo>
                  <a:cubicBezTo>
                    <a:pt x="3029" y="521"/>
                    <a:pt x="3079" y="580"/>
                    <a:pt x="3139" y="580"/>
                  </a:cubicBezTo>
                  <a:cubicBezTo>
                    <a:pt x="3149" y="580"/>
                    <a:pt x="3159" y="578"/>
                    <a:pt x="3168" y="575"/>
                  </a:cubicBezTo>
                  <a:cubicBezTo>
                    <a:pt x="3204" y="566"/>
                    <a:pt x="3244" y="557"/>
                    <a:pt x="3279" y="557"/>
                  </a:cubicBezTo>
                  <a:cubicBezTo>
                    <a:pt x="3337" y="557"/>
                    <a:pt x="3383" y="582"/>
                    <a:pt x="3383" y="670"/>
                  </a:cubicBezTo>
                  <a:cubicBezTo>
                    <a:pt x="3406" y="790"/>
                    <a:pt x="3287" y="837"/>
                    <a:pt x="3216" y="932"/>
                  </a:cubicBezTo>
                  <a:cubicBezTo>
                    <a:pt x="3216" y="932"/>
                    <a:pt x="3192" y="956"/>
                    <a:pt x="3192" y="956"/>
                  </a:cubicBezTo>
                  <a:cubicBezTo>
                    <a:pt x="2930" y="932"/>
                    <a:pt x="2668" y="909"/>
                    <a:pt x="2406" y="885"/>
                  </a:cubicBezTo>
                  <a:cubicBezTo>
                    <a:pt x="2192" y="861"/>
                    <a:pt x="1954" y="837"/>
                    <a:pt x="1739" y="813"/>
                  </a:cubicBezTo>
                  <a:cubicBezTo>
                    <a:pt x="1739" y="670"/>
                    <a:pt x="1811" y="528"/>
                    <a:pt x="1906" y="432"/>
                  </a:cubicBezTo>
                  <a:cubicBezTo>
                    <a:pt x="1967" y="371"/>
                    <a:pt x="2033" y="340"/>
                    <a:pt x="2097" y="340"/>
                  </a:cubicBezTo>
                  <a:cubicBezTo>
                    <a:pt x="2183" y="340"/>
                    <a:pt x="2267" y="395"/>
                    <a:pt x="2335" y="504"/>
                  </a:cubicBezTo>
                  <a:cubicBezTo>
                    <a:pt x="2355" y="534"/>
                    <a:pt x="2383" y="547"/>
                    <a:pt x="2411" y="547"/>
                  </a:cubicBezTo>
                  <a:cubicBezTo>
                    <a:pt x="2450" y="547"/>
                    <a:pt x="2488" y="521"/>
                    <a:pt x="2501" y="480"/>
                  </a:cubicBezTo>
                  <a:cubicBezTo>
                    <a:pt x="2549" y="337"/>
                    <a:pt x="2621" y="218"/>
                    <a:pt x="2787" y="194"/>
                  </a:cubicBezTo>
                  <a:cubicBezTo>
                    <a:pt x="2800" y="192"/>
                    <a:pt x="2812" y="192"/>
                    <a:pt x="2824" y="192"/>
                  </a:cubicBezTo>
                  <a:close/>
                  <a:moveTo>
                    <a:pt x="952" y="2096"/>
                  </a:moveTo>
                  <a:cubicBezTo>
                    <a:pt x="986" y="2096"/>
                    <a:pt x="1021" y="2109"/>
                    <a:pt x="1049" y="2123"/>
                  </a:cubicBezTo>
                  <a:cubicBezTo>
                    <a:pt x="1096" y="2123"/>
                    <a:pt x="1120" y="2123"/>
                    <a:pt x="1144" y="2147"/>
                  </a:cubicBezTo>
                  <a:cubicBezTo>
                    <a:pt x="1120" y="2242"/>
                    <a:pt x="1120" y="2337"/>
                    <a:pt x="1096" y="2433"/>
                  </a:cubicBezTo>
                  <a:cubicBezTo>
                    <a:pt x="1073" y="2528"/>
                    <a:pt x="1049" y="2599"/>
                    <a:pt x="1025" y="2695"/>
                  </a:cubicBezTo>
                  <a:lnTo>
                    <a:pt x="977" y="2695"/>
                  </a:lnTo>
                  <a:cubicBezTo>
                    <a:pt x="906" y="2671"/>
                    <a:pt x="811" y="2671"/>
                    <a:pt x="787" y="2599"/>
                  </a:cubicBezTo>
                  <a:cubicBezTo>
                    <a:pt x="739" y="2504"/>
                    <a:pt x="787" y="2385"/>
                    <a:pt x="811" y="2290"/>
                  </a:cubicBezTo>
                  <a:cubicBezTo>
                    <a:pt x="811" y="2242"/>
                    <a:pt x="834" y="2147"/>
                    <a:pt x="882" y="2123"/>
                  </a:cubicBezTo>
                  <a:cubicBezTo>
                    <a:pt x="902" y="2103"/>
                    <a:pt x="927" y="2096"/>
                    <a:pt x="952" y="2096"/>
                  </a:cubicBezTo>
                  <a:close/>
                  <a:moveTo>
                    <a:pt x="916" y="1447"/>
                  </a:moveTo>
                  <a:cubicBezTo>
                    <a:pt x="1047" y="1447"/>
                    <a:pt x="1185" y="1480"/>
                    <a:pt x="1311" y="1480"/>
                  </a:cubicBezTo>
                  <a:cubicBezTo>
                    <a:pt x="1311" y="1480"/>
                    <a:pt x="1287" y="1480"/>
                    <a:pt x="1287" y="1504"/>
                  </a:cubicBezTo>
                  <a:cubicBezTo>
                    <a:pt x="1287" y="1552"/>
                    <a:pt x="1263" y="1599"/>
                    <a:pt x="1263" y="1647"/>
                  </a:cubicBezTo>
                  <a:cubicBezTo>
                    <a:pt x="1239" y="1742"/>
                    <a:pt x="1215" y="1837"/>
                    <a:pt x="1192" y="1933"/>
                  </a:cubicBezTo>
                  <a:cubicBezTo>
                    <a:pt x="1144" y="1933"/>
                    <a:pt x="1096" y="1933"/>
                    <a:pt x="1049" y="1909"/>
                  </a:cubicBezTo>
                  <a:cubicBezTo>
                    <a:pt x="1001" y="1909"/>
                    <a:pt x="954" y="1898"/>
                    <a:pt x="906" y="1898"/>
                  </a:cubicBezTo>
                  <a:cubicBezTo>
                    <a:pt x="882" y="1898"/>
                    <a:pt x="858" y="1901"/>
                    <a:pt x="834" y="1909"/>
                  </a:cubicBezTo>
                  <a:cubicBezTo>
                    <a:pt x="668" y="1980"/>
                    <a:pt x="644" y="2147"/>
                    <a:pt x="596" y="2290"/>
                  </a:cubicBezTo>
                  <a:cubicBezTo>
                    <a:pt x="572" y="2433"/>
                    <a:pt x="549" y="2599"/>
                    <a:pt x="620" y="2718"/>
                  </a:cubicBezTo>
                  <a:cubicBezTo>
                    <a:pt x="668" y="2814"/>
                    <a:pt x="739" y="2838"/>
                    <a:pt x="811" y="2838"/>
                  </a:cubicBezTo>
                  <a:cubicBezTo>
                    <a:pt x="858" y="2861"/>
                    <a:pt x="930" y="2861"/>
                    <a:pt x="977" y="2861"/>
                  </a:cubicBezTo>
                  <a:cubicBezTo>
                    <a:pt x="954" y="2933"/>
                    <a:pt x="954" y="2980"/>
                    <a:pt x="930" y="3052"/>
                  </a:cubicBezTo>
                  <a:cubicBezTo>
                    <a:pt x="834" y="3028"/>
                    <a:pt x="692" y="3028"/>
                    <a:pt x="596" y="3004"/>
                  </a:cubicBezTo>
                  <a:cubicBezTo>
                    <a:pt x="453" y="2957"/>
                    <a:pt x="334" y="2885"/>
                    <a:pt x="287" y="2766"/>
                  </a:cubicBezTo>
                  <a:cubicBezTo>
                    <a:pt x="191" y="2576"/>
                    <a:pt x="287" y="2314"/>
                    <a:pt x="358" y="2123"/>
                  </a:cubicBezTo>
                  <a:cubicBezTo>
                    <a:pt x="430" y="1956"/>
                    <a:pt x="477" y="1718"/>
                    <a:pt x="596" y="1575"/>
                  </a:cubicBezTo>
                  <a:cubicBezTo>
                    <a:pt x="687" y="1474"/>
                    <a:pt x="798" y="1447"/>
                    <a:pt x="916" y="1447"/>
                  </a:cubicBezTo>
                  <a:close/>
                  <a:moveTo>
                    <a:pt x="1627" y="1017"/>
                  </a:moveTo>
                  <a:cubicBezTo>
                    <a:pt x="1636" y="1017"/>
                    <a:pt x="1652" y="1028"/>
                    <a:pt x="1668" y="1028"/>
                  </a:cubicBezTo>
                  <a:cubicBezTo>
                    <a:pt x="1811" y="1028"/>
                    <a:pt x="1954" y="1051"/>
                    <a:pt x="2097" y="1075"/>
                  </a:cubicBezTo>
                  <a:cubicBezTo>
                    <a:pt x="2311" y="1075"/>
                    <a:pt x="2549" y="1099"/>
                    <a:pt x="2787" y="1123"/>
                  </a:cubicBezTo>
                  <a:cubicBezTo>
                    <a:pt x="2906" y="1123"/>
                    <a:pt x="3025" y="1147"/>
                    <a:pt x="3121" y="1171"/>
                  </a:cubicBezTo>
                  <a:cubicBezTo>
                    <a:pt x="3168" y="1171"/>
                    <a:pt x="3311" y="1171"/>
                    <a:pt x="3359" y="1194"/>
                  </a:cubicBezTo>
                  <a:cubicBezTo>
                    <a:pt x="3383" y="1242"/>
                    <a:pt x="3383" y="1290"/>
                    <a:pt x="3383" y="1313"/>
                  </a:cubicBezTo>
                  <a:cubicBezTo>
                    <a:pt x="3383" y="1433"/>
                    <a:pt x="3383" y="1552"/>
                    <a:pt x="3383" y="1671"/>
                  </a:cubicBezTo>
                  <a:cubicBezTo>
                    <a:pt x="3406" y="1909"/>
                    <a:pt x="3406" y="2147"/>
                    <a:pt x="3406" y="2385"/>
                  </a:cubicBezTo>
                  <a:cubicBezTo>
                    <a:pt x="3406" y="2861"/>
                    <a:pt x="3406" y="3314"/>
                    <a:pt x="3383" y="3790"/>
                  </a:cubicBezTo>
                  <a:cubicBezTo>
                    <a:pt x="3359" y="3933"/>
                    <a:pt x="3383" y="4100"/>
                    <a:pt x="3359" y="4243"/>
                  </a:cubicBezTo>
                  <a:cubicBezTo>
                    <a:pt x="3335" y="4314"/>
                    <a:pt x="3311" y="4362"/>
                    <a:pt x="3240" y="4386"/>
                  </a:cubicBezTo>
                  <a:cubicBezTo>
                    <a:pt x="3208" y="4393"/>
                    <a:pt x="3171" y="4396"/>
                    <a:pt x="3131" y="4396"/>
                  </a:cubicBezTo>
                  <a:cubicBezTo>
                    <a:pt x="3052" y="4396"/>
                    <a:pt x="2962" y="4386"/>
                    <a:pt x="2883" y="4386"/>
                  </a:cubicBezTo>
                  <a:cubicBezTo>
                    <a:pt x="2785" y="4380"/>
                    <a:pt x="2687" y="4378"/>
                    <a:pt x="2588" y="4378"/>
                  </a:cubicBezTo>
                  <a:cubicBezTo>
                    <a:pt x="2411" y="4378"/>
                    <a:pt x="2233" y="4384"/>
                    <a:pt x="2055" y="4384"/>
                  </a:cubicBezTo>
                  <a:cubicBezTo>
                    <a:pt x="1893" y="4384"/>
                    <a:pt x="1731" y="4379"/>
                    <a:pt x="1573" y="4362"/>
                  </a:cubicBezTo>
                  <a:cubicBezTo>
                    <a:pt x="1406" y="4338"/>
                    <a:pt x="1215" y="4290"/>
                    <a:pt x="1049" y="4243"/>
                  </a:cubicBezTo>
                  <a:cubicBezTo>
                    <a:pt x="977" y="4219"/>
                    <a:pt x="906" y="4171"/>
                    <a:pt x="882" y="4100"/>
                  </a:cubicBezTo>
                  <a:cubicBezTo>
                    <a:pt x="858" y="4004"/>
                    <a:pt x="906" y="3885"/>
                    <a:pt x="930" y="3814"/>
                  </a:cubicBezTo>
                  <a:cubicBezTo>
                    <a:pt x="1049" y="3314"/>
                    <a:pt x="1192" y="2838"/>
                    <a:pt x="1287" y="2361"/>
                  </a:cubicBezTo>
                  <a:cubicBezTo>
                    <a:pt x="1335" y="2195"/>
                    <a:pt x="1358" y="2052"/>
                    <a:pt x="1382" y="1909"/>
                  </a:cubicBezTo>
                  <a:cubicBezTo>
                    <a:pt x="1406" y="1837"/>
                    <a:pt x="1406" y="1790"/>
                    <a:pt x="1430" y="1718"/>
                  </a:cubicBezTo>
                  <a:cubicBezTo>
                    <a:pt x="1477" y="1575"/>
                    <a:pt x="1501" y="1433"/>
                    <a:pt x="1525" y="1290"/>
                  </a:cubicBezTo>
                  <a:cubicBezTo>
                    <a:pt x="1549" y="1218"/>
                    <a:pt x="1549" y="1171"/>
                    <a:pt x="1573" y="1099"/>
                  </a:cubicBezTo>
                  <a:cubicBezTo>
                    <a:pt x="1573" y="1075"/>
                    <a:pt x="1597" y="1051"/>
                    <a:pt x="1620" y="1028"/>
                  </a:cubicBezTo>
                  <a:cubicBezTo>
                    <a:pt x="1620" y="1020"/>
                    <a:pt x="1623" y="1017"/>
                    <a:pt x="1627" y="1017"/>
                  </a:cubicBezTo>
                  <a:close/>
                  <a:moveTo>
                    <a:pt x="2805" y="1"/>
                  </a:moveTo>
                  <a:cubicBezTo>
                    <a:pt x="2616" y="1"/>
                    <a:pt x="2470" y="115"/>
                    <a:pt x="2382" y="289"/>
                  </a:cubicBezTo>
                  <a:cubicBezTo>
                    <a:pt x="2290" y="210"/>
                    <a:pt x="2182" y="160"/>
                    <a:pt x="2076" y="160"/>
                  </a:cubicBezTo>
                  <a:cubicBezTo>
                    <a:pt x="1992" y="160"/>
                    <a:pt x="1909" y="192"/>
                    <a:pt x="1835" y="266"/>
                  </a:cubicBezTo>
                  <a:cubicBezTo>
                    <a:pt x="1692" y="385"/>
                    <a:pt x="1525" y="647"/>
                    <a:pt x="1597" y="813"/>
                  </a:cubicBezTo>
                  <a:cubicBezTo>
                    <a:pt x="1501" y="837"/>
                    <a:pt x="1430" y="885"/>
                    <a:pt x="1382" y="1004"/>
                  </a:cubicBezTo>
                  <a:cubicBezTo>
                    <a:pt x="1358" y="1099"/>
                    <a:pt x="1335" y="1218"/>
                    <a:pt x="1335" y="1313"/>
                  </a:cubicBezTo>
                  <a:cubicBezTo>
                    <a:pt x="1192" y="1266"/>
                    <a:pt x="977" y="1266"/>
                    <a:pt x="858" y="1266"/>
                  </a:cubicBezTo>
                  <a:cubicBezTo>
                    <a:pt x="715" y="1266"/>
                    <a:pt x="596" y="1313"/>
                    <a:pt x="501" y="1409"/>
                  </a:cubicBezTo>
                  <a:cubicBezTo>
                    <a:pt x="311" y="1575"/>
                    <a:pt x="239" y="1885"/>
                    <a:pt x="168" y="2123"/>
                  </a:cubicBezTo>
                  <a:cubicBezTo>
                    <a:pt x="72" y="2361"/>
                    <a:pt x="1" y="2671"/>
                    <a:pt x="120" y="2909"/>
                  </a:cubicBezTo>
                  <a:cubicBezTo>
                    <a:pt x="215" y="3028"/>
                    <a:pt x="334" y="3100"/>
                    <a:pt x="477" y="3171"/>
                  </a:cubicBezTo>
                  <a:cubicBezTo>
                    <a:pt x="596" y="3219"/>
                    <a:pt x="739" y="3242"/>
                    <a:pt x="882" y="3242"/>
                  </a:cubicBezTo>
                  <a:cubicBezTo>
                    <a:pt x="811" y="3457"/>
                    <a:pt x="739" y="3695"/>
                    <a:pt x="715" y="3909"/>
                  </a:cubicBezTo>
                  <a:cubicBezTo>
                    <a:pt x="668" y="4076"/>
                    <a:pt x="692" y="4243"/>
                    <a:pt x="834" y="4338"/>
                  </a:cubicBezTo>
                  <a:cubicBezTo>
                    <a:pt x="1001" y="4433"/>
                    <a:pt x="1192" y="4481"/>
                    <a:pt x="1358" y="4505"/>
                  </a:cubicBezTo>
                  <a:cubicBezTo>
                    <a:pt x="1608" y="4564"/>
                    <a:pt x="1858" y="4576"/>
                    <a:pt x="2109" y="4576"/>
                  </a:cubicBezTo>
                  <a:cubicBezTo>
                    <a:pt x="2275" y="4576"/>
                    <a:pt x="2442" y="4571"/>
                    <a:pt x="2609" y="4571"/>
                  </a:cubicBezTo>
                  <a:cubicBezTo>
                    <a:pt x="2692" y="4571"/>
                    <a:pt x="2775" y="4572"/>
                    <a:pt x="2859" y="4576"/>
                  </a:cubicBezTo>
                  <a:cubicBezTo>
                    <a:pt x="2947" y="4587"/>
                    <a:pt x="3050" y="4603"/>
                    <a:pt x="3150" y="4603"/>
                  </a:cubicBezTo>
                  <a:cubicBezTo>
                    <a:pt x="3266" y="4603"/>
                    <a:pt x="3377" y="4581"/>
                    <a:pt x="3454" y="4505"/>
                  </a:cubicBezTo>
                  <a:cubicBezTo>
                    <a:pt x="3549" y="4386"/>
                    <a:pt x="3549" y="4219"/>
                    <a:pt x="3573" y="4100"/>
                  </a:cubicBezTo>
                  <a:cubicBezTo>
                    <a:pt x="3573" y="3576"/>
                    <a:pt x="3597" y="3076"/>
                    <a:pt x="3597" y="2576"/>
                  </a:cubicBezTo>
                  <a:cubicBezTo>
                    <a:pt x="3597" y="2290"/>
                    <a:pt x="3621" y="2028"/>
                    <a:pt x="3597" y="1742"/>
                  </a:cubicBezTo>
                  <a:cubicBezTo>
                    <a:pt x="3597" y="1623"/>
                    <a:pt x="3597" y="1480"/>
                    <a:pt x="3573" y="1361"/>
                  </a:cubicBezTo>
                  <a:cubicBezTo>
                    <a:pt x="3573" y="1290"/>
                    <a:pt x="3573" y="1194"/>
                    <a:pt x="3549" y="1147"/>
                  </a:cubicBezTo>
                  <a:cubicBezTo>
                    <a:pt x="3525" y="1075"/>
                    <a:pt x="3478" y="1028"/>
                    <a:pt x="3406" y="1004"/>
                  </a:cubicBezTo>
                  <a:cubicBezTo>
                    <a:pt x="3525" y="909"/>
                    <a:pt x="3597" y="742"/>
                    <a:pt x="3573" y="599"/>
                  </a:cubicBezTo>
                  <a:cubicBezTo>
                    <a:pt x="3531" y="453"/>
                    <a:pt x="3417" y="380"/>
                    <a:pt x="3293" y="380"/>
                  </a:cubicBezTo>
                  <a:cubicBezTo>
                    <a:pt x="3275" y="380"/>
                    <a:pt x="3258" y="382"/>
                    <a:pt x="3240" y="385"/>
                  </a:cubicBezTo>
                  <a:cubicBezTo>
                    <a:pt x="3216" y="194"/>
                    <a:pt x="3049" y="27"/>
                    <a:pt x="2859" y="4"/>
                  </a:cubicBezTo>
                  <a:cubicBezTo>
                    <a:pt x="2840" y="2"/>
                    <a:pt x="2823" y="1"/>
                    <a:pt x="280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4" name="Google Shape;15894;p44"/>
            <p:cNvSpPr/>
            <p:nvPr/>
          </p:nvSpPr>
          <p:spPr>
            <a:xfrm>
              <a:off x="1199889" y="1803881"/>
              <a:ext cx="117773" cy="149745"/>
            </a:xfrm>
            <a:custGeom>
              <a:rect b="b" l="l" r="r" t="t"/>
              <a:pathLst>
                <a:path extrusionOk="0" h="4604" w="3621">
                  <a:moveTo>
                    <a:pt x="798" y="192"/>
                  </a:moveTo>
                  <a:cubicBezTo>
                    <a:pt x="810" y="192"/>
                    <a:pt x="822" y="192"/>
                    <a:pt x="834" y="194"/>
                  </a:cubicBezTo>
                  <a:cubicBezTo>
                    <a:pt x="977" y="218"/>
                    <a:pt x="1072" y="337"/>
                    <a:pt x="1120" y="480"/>
                  </a:cubicBezTo>
                  <a:cubicBezTo>
                    <a:pt x="1134" y="521"/>
                    <a:pt x="1172" y="547"/>
                    <a:pt x="1211" y="547"/>
                  </a:cubicBezTo>
                  <a:cubicBezTo>
                    <a:pt x="1239" y="547"/>
                    <a:pt x="1267" y="534"/>
                    <a:pt x="1287" y="504"/>
                  </a:cubicBezTo>
                  <a:cubicBezTo>
                    <a:pt x="1341" y="395"/>
                    <a:pt x="1427" y="340"/>
                    <a:pt x="1517" y="340"/>
                  </a:cubicBezTo>
                  <a:cubicBezTo>
                    <a:pt x="1584" y="340"/>
                    <a:pt x="1654" y="371"/>
                    <a:pt x="1715" y="432"/>
                  </a:cubicBezTo>
                  <a:cubicBezTo>
                    <a:pt x="1787" y="528"/>
                    <a:pt x="1882" y="670"/>
                    <a:pt x="1882" y="813"/>
                  </a:cubicBezTo>
                  <a:cubicBezTo>
                    <a:pt x="1668" y="837"/>
                    <a:pt x="1430" y="861"/>
                    <a:pt x="1192" y="885"/>
                  </a:cubicBezTo>
                  <a:cubicBezTo>
                    <a:pt x="930" y="909"/>
                    <a:pt x="691" y="932"/>
                    <a:pt x="430" y="956"/>
                  </a:cubicBezTo>
                  <a:lnTo>
                    <a:pt x="406" y="956"/>
                  </a:lnTo>
                  <a:cubicBezTo>
                    <a:pt x="406" y="956"/>
                    <a:pt x="406" y="932"/>
                    <a:pt x="406" y="932"/>
                  </a:cubicBezTo>
                  <a:cubicBezTo>
                    <a:pt x="334" y="837"/>
                    <a:pt x="215" y="790"/>
                    <a:pt x="215" y="670"/>
                  </a:cubicBezTo>
                  <a:cubicBezTo>
                    <a:pt x="230" y="582"/>
                    <a:pt x="282" y="557"/>
                    <a:pt x="342" y="557"/>
                  </a:cubicBezTo>
                  <a:cubicBezTo>
                    <a:pt x="378" y="557"/>
                    <a:pt x="417" y="566"/>
                    <a:pt x="453" y="575"/>
                  </a:cubicBezTo>
                  <a:cubicBezTo>
                    <a:pt x="463" y="578"/>
                    <a:pt x="472" y="580"/>
                    <a:pt x="481" y="580"/>
                  </a:cubicBezTo>
                  <a:cubicBezTo>
                    <a:pt x="537" y="580"/>
                    <a:pt x="572" y="521"/>
                    <a:pt x="572" y="480"/>
                  </a:cubicBezTo>
                  <a:cubicBezTo>
                    <a:pt x="528" y="326"/>
                    <a:pt x="648" y="192"/>
                    <a:pt x="798" y="192"/>
                  </a:cubicBezTo>
                  <a:close/>
                  <a:moveTo>
                    <a:pt x="2668" y="2096"/>
                  </a:moveTo>
                  <a:cubicBezTo>
                    <a:pt x="2695" y="2096"/>
                    <a:pt x="2719" y="2103"/>
                    <a:pt x="2740" y="2123"/>
                  </a:cubicBezTo>
                  <a:cubicBezTo>
                    <a:pt x="2787" y="2147"/>
                    <a:pt x="2787" y="2242"/>
                    <a:pt x="2811" y="2290"/>
                  </a:cubicBezTo>
                  <a:cubicBezTo>
                    <a:pt x="2835" y="2385"/>
                    <a:pt x="2859" y="2504"/>
                    <a:pt x="2835" y="2599"/>
                  </a:cubicBezTo>
                  <a:cubicBezTo>
                    <a:pt x="2787" y="2671"/>
                    <a:pt x="2716" y="2671"/>
                    <a:pt x="2644" y="2695"/>
                  </a:cubicBezTo>
                  <a:lnTo>
                    <a:pt x="2597" y="2695"/>
                  </a:lnTo>
                  <a:cubicBezTo>
                    <a:pt x="2573" y="2599"/>
                    <a:pt x="2549" y="2528"/>
                    <a:pt x="2525" y="2433"/>
                  </a:cubicBezTo>
                  <a:cubicBezTo>
                    <a:pt x="2501" y="2337"/>
                    <a:pt x="2478" y="2242"/>
                    <a:pt x="2454" y="2147"/>
                  </a:cubicBezTo>
                  <a:cubicBezTo>
                    <a:pt x="2501" y="2123"/>
                    <a:pt x="2525" y="2123"/>
                    <a:pt x="2549" y="2123"/>
                  </a:cubicBezTo>
                  <a:cubicBezTo>
                    <a:pt x="2590" y="2109"/>
                    <a:pt x="2631" y="2096"/>
                    <a:pt x="2668" y="2096"/>
                  </a:cubicBezTo>
                  <a:close/>
                  <a:moveTo>
                    <a:pt x="2702" y="1447"/>
                  </a:moveTo>
                  <a:cubicBezTo>
                    <a:pt x="2817" y="1447"/>
                    <a:pt x="2923" y="1474"/>
                    <a:pt x="3001" y="1575"/>
                  </a:cubicBezTo>
                  <a:cubicBezTo>
                    <a:pt x="3144" y="1718"/>
                    <a:pt x="3192" y="1956"/>
                    <a:pt x="3263" y="2123"/>
                  </a:cubicBezTo>
                  <a:cubicBezTo>
                    <a:pt x="3311" y="2314"/>
                    <a:pt x="3430" y="2576"/>
                    <a:pt x="3335" y="2766"/>
                  </a:cubicBezTo>
                  <a:cubicBezTo>
                    <a:pt x="3287" y="2885"/>
                    <a:pt x="3144" y="2957"/>
                    <a:pt x="3025" y="3004"/>
                  </a:cubicBezTo>
                  <a:cubicBezTo>
                    <a:pt x="2906" y="3028"/>
                    <a:pt x="2787" y="3028"/>
                    <a:pt x="2692" y="3052"/>
                  </a:cubicBezTo>
                  <a:cubicBezTo>
                    <a:pt x="2668" y="2980"/>
                    <a:pt x="2644" y="2933"/>
                    <a:pt x="2644" y="2861"/>
                  </a:cubicBezTo>
                  <a:cubicBezTo>
                    <a:pt x="2692" y="2861"/>
                    <a:pt x="2740" y="2861"/>
                    <a:pt x="2811" y="2838"/>
                  </a:cubicBezTo>
                  <a:cubicBezTo>
                    <a:pt x="2882" y="2838"/>
                    <a:pt x="2930" y="2814"/>
                    <a:pt x="2978" y="2718"/>
                  </a:cubicBezTo>
                  <a:cubicBezTo>
                    <a:pt x="3073" y="2599"/>
                    <a:pt x="3049" y="2433"/>
                    <a:pt x="3001" y="2290"/>
                  </a:cubicBezTo>
                  <a:cubicBezTo>
                    <a:pt x="2978" y="2147"/>
                    <a:pt x="2930" y="1980"/>
                    <a:pt x="2787" y="1909"/>
                  </a:cubicBezTo>
                  <a:cubicBezTo>
                    <a:pt x="2763" y="1901"/>
                    <a:pt x="2740" y="1898"/>
                    <a:pt x="2716" y="1898"/>
                  </a:cubicBezTo>
                  <a:cubicBezTo>
                    <a:pt x="2668" y="1898"/>
                    <a:pt x="2620" y="1909"/>
                    <a:pt x="2573" y="1909"/>
                  </a:cubicBezTo>
                  <a:cubicBezTo>
                    <a:pt x="2525" y="1933"/>
                    <a:pt x="2478" y="1933"/>
                    <a:pt x="2430" y="1933"/>
                  </a:cubicBezTo>
                  <a:cubicBezTo>
                    <a:pt x="2406" y="1837"/>
                    <a:pt x="2382" y="1742"/>
                    <a:pt x="2358" y="1647"/>
                  </a:cubicBezTo>
                  <a:cubicBezTo>
                    <a:pt x="2335" y="1599"/>
                    <a:pt x="2335" y="1552"/>
                    <a:pt x="2311" y="1504"/>
                  </a:cubicBezTo>
                  <a:cubicBezTo>
                    <a:pt x="2311" y="1480"/>
                    <a:pt x="2311" y="1480"/>
                    <a:pt x="2311" y="1480"/>
                  </a:cubicBezTo>
                  <a:cubicBezTo>
                    <a:pt x="2436" y="1480"/>
                    <a:pt x="2575" y="1447"/>
                    <a:pt x="2702" y="1447"/>
                  </a:cubicBezTo>
                  <a:close/>
                  <a:moveTo>
                    <a:pt x="1984" y="1017"/>
                  </a:moveTo>
                  <a:cubicBezTo>
                    <a:pt x="1988" y="1017"/>
                    <a:pt x="1993" y="1020"/>
                    <a:pt x="2001" y="1028"/>
                  </a:cubicBezTo>
                  <a:cubicBezTo>
                    <a:pt x="2025" y="1051"/>
                    <a:pt x="2025" y="1075"/>
                    <a:pt x="2049" y="1099"/>
                  </a:cubicBezTo>
                  <a:cubicBezTo>
                    <a:pt x="2049" y="1171"/>
                    <a:pt x="2073" y="1218"/>
                    <a:pt x="2097" y="1290"/>
                  </a:cubicBezTo>
                  <a:cubicBezTo>
                    <a:pt x="2120" y="1433"/>
                    <a:pt x="2144" y="1575"/>
                    <a:pt x="2168" y="1718"/>
                  </a:cubicBezTo>
                  <a:cubicBezTo>
                    <a:pt x="2192" y="1790"/>
                    <a:pt x="2216" y="1837"/>
                    <a:pt x="2239" y="1909"/>
                  </a:cubicBezTo>
                  <a:cubicBezTo>
                    <a:pt x="2263" y="2052"/>
                    <a:pt x="2287" y="2195"/>
                    <a:pt x="2311" y="2361"/>
                  </a:cubicBezTo>
                  <a:cubicBezTo>
                    <a:pt x="2430" y="2838"/>
                    <a:pt x="2573" y="3314"/>
                    <a:pt x="2692" y="3814"/>
                  </a:cubicBezTo>
                  <a:cubicBezTo>
                    <a:pt x="2716" y="3885"/>
                    <a:pt x="2740" y="4004"/>
                    <a:pt x="2740" y="4100"/>
                  </a:cubicBezTo>
                  <a:cubicBezTo>
                    <a:pt x="2716" y="4171"/>
                    <a:pt x="2620" y="4219"/>
                    <a:pt x="2549" y="4243"/>
                  </a:cubicBezTo>
                  <a:cubicBezTo>
                    <a:pt x="2382" y="4290"/>
                    <a:pt x="2216" y="4338"/>
                    <a:pt x="2049" y="4362"/>
                  </a:cubicBezTo>
                  <a:cubicBezTo>
                    <a:pt x="1882" y="4379"/>
                    <a:pt x="1718" y="4384"/>
                    <a:pt x="1555" y="4384"/>
                  </a:cubicBezTo>
                  <a:cubicBezTo>
                    <a:pt x="1376" y="4384"/>
                    <a:pt x="1199" y="4378"/>
                    <a:pt x="1020" y="4378"/>
                  </a:cubicBezTo>
                  <a:cubicBezTo>
                    <a:pt x="919" y="4378"/>
                    <a:pt x="818" y="4380"/>
                    <a:pt x="715" y="4386"/>
                  </a:cubicBezTo>
                  <a:cubicBezTo>
                    <a:pt x="652" y="4386"/>
                    <a:pt x="567" y="4396"/>
                    <a:pt x="482" y="4396"/>
                  </a:cubicBezTo>
                  <a:cubicBezTo>
                    <a:pt x="440" y="4396"/>
                    <a:pt x="398" y="4393"/>
                    <a:pt x="358" y="4386"/>
                  </a:cubicBezTo>
                  <a:cubicBezTo>
                    <a:pt x="287" y="4362"/>
                    <a:pt x="287" y="4314"/>
                    <a:pt x="263" y="4243"/>
                  </a:cubicBezTo>
                  <a:cubicBezTo>
                    <a:pt x="239" y="4100"/>
                    <a:pt x="239" y="3933"/>
                    <a:pt x="239" y="3790"/>
                  </a:cubicBezTo>
                  <a:cubicBezTo>
                    <a:pt x="215" y="3314"/>
                    <a:pt x="215" y="2861"/>
                    <a:pt x="215" y="2385"/>
                  </a:cubicBezTo>
                  <a:cubicBezTo>
                    <a:pt x="215" y="2147"/>
                    <a:pt x="215" y="1909"/>
                    <a:pt x="215" y="1671"/>
                  </a:cubicBezTo>
                  <a:cubicBezTo>
                    <a:pt x="239" y="1552"/>
                    <a:pt x="239" y="1433"/>
                    <a:pt x="239" y="1313"/>
                  </a:cubicBezTo>
                  <a:cubicBezTo>
                    <a:pt x="239" y="1290"/>
                    <a:pt x="239" y="1242"/>
                    <a:pt x="263" y="1194"/>
                  </a:cubicBezTo>
                  <a:cubicBezTo>
                    <a:pt x="310" y="1171"/>
                    <a:pt x="430" y="1171"/>
                    <a:pt x="477" y="1171"/>
                  </a:cubicBezTo>
                  <a:cubicBezTo>
                    <a:pt x="596" y="1147"/>
                    <a:pt x="715" y="1123"/>
                    <a:pt x="834" y="1123"/>
                  </a:cubicBezTo>
                  <a:cubicBezTo>
                    <a:pt x="1049" y="1099"/>
                    <a:pt x="1287" y="1075"/>
                    <a:pt x="1525" y="1075"/>
                  </a:cubicBezTo>
                  <a:cubicBezTo>
                    <a:pt x="1668" y="1051"/>
                    <a:pt x="1811" y="1028"/>
                    <a:pt x="1954" y="1028"/>
                  </a:cubicBezTo>
                  <a:cubicBezTo>
                    <a:pt x="1970" y="1028"/>
                    <a:pt x="1975" y="1017"/>
                    <a:pt x="1984" y="1017"/>
                  </a:cubicBezTo>
                  <a:close/>
                  <a:moveTo>
                    <a:pt x="812" y="1"/>
                  </a:moveTo>
                  <a:cubicBezTo>
                    <a:pt x="795" y="1"/>
                    <a:pt x="779" y="2"/>
                    <a:pt x="763" y="4"/>
                  </a:cubicBezTo>
                  <a:cubicBezTo>
                    <a:pt x="549" y="27"/>
                    <a:pt x="382" y="194"/>
                    <a:pt x="382" y="385"/>
                  </a:cubicBezTo>
                  <a:cubicBezTo>
                    <a:pt x="364" y="382"/>
                    <a:pt x="346" y="380"/>
                    <a:pt x="328" y="380"/>
                  </a:cubicBezTo>
                  <a:cubicBezTo>
                    <a:pt x="205" y="380"/>
                    <a:pt x="90" y="453"/>
                    <a:pt x="48" y="599"/>
                  </a:cubicBezTo>
                  <a:cubicBezTo>
                    <a:pt x="25" y="742"/>
                    <a:pt x="72" y="909"/>
                    <a:pt x="191" y="1004"/>
                  </a:cubicBezTo>
                  <a:cubicBezTo>
                    <a:pt x="144" y="1028"/>
                    <a:pt x="96" y="1075"/>
                    <a:pt x="72" y="1147"/>
                  </a:cubicBezTo>
                  <a:cubicBezTo>
                    <a:pt x="25" y="1194"/>
                    <a:pt x="25" y="1290"/>
                    <a:pt x="25" y="1361"/>
                  </a:cubicBezTo>
                  <a:cubicBezTo>
                    <a:pt x="25" y="1480"/>
                    <a:pt x="25" y="1623"/>
                    <a:pt x="1" y="1742"/>
                  </a:cubicBezTo>
                  <a:cubicBezTo>
                    <a:pt x="1" y="2028"/>
                    <a:pt x="1" y="2290"/>
                    <a:pt x="1" y="2576"/>
                  </a:cubicBezTo>
                  <a:cubicBezTo>
                    <a:pt x="1" y="3076"/>
                    <a:pt x="48" y="3576"/>
                    <a:pt x="48" y="4100"/>
                  </a:cubicBezTo>
                  <a:cubicBezTo>
                    <a:pt x="48" y="4219"/>
                    <a:pt x="48" y="4386"/>
                    <a:pt x="168" y="4505"/>
                  </a:cubicBezTo>
                  <a:cubicBezTo>
                    <a:pt x="244" y="4581"/>
                    <a:pt x="356" y="4603"/>
                    <a:pt x="472" y="4603"/>
                  </a:cubicBezTo>
                  <a:cubicBezTo>
                    <a:pt x="571" y="4603"/>
                    <a:pt x="675" y="4587"/>
                    <a:pt x="763" y="4576"/>
                  </a:cubicBezTo>
                  <a:cubicBezTo>
                    <a:pt x="842" y="4572"/>
                    <a:pt x="922" y="4571"/>
                    <a:pt x="1003" y="4571"/>
                  </a:cubicBezTo>
                  <a:cubicBezTo>
                    <a:pt x="1164" y="4571"/>
                    <a:pt x="1328" y="4576"/>
                    <a:pt x="1492" y="4576"/>
                  </a:cubicBezTo>
                  <a:cubicBezTo>
                    <a:pt x="1739" y="4576"/>
                    <a:pt x="1989" y="4564"/>
                    <a:pt x="2239" y="4505"/>
                  </a:cubicBezTo>
                  <a:cubicBezTo>
                    <a:pt x="2406" y="4481"/>
                    <a:pt x="2620" y="4433"/>
                    <a:pt x="2763" y="4338"/>
                  </a:cubicBezTo>
                  <a:cubicBezTo>
                    <a:pt x="2930" y="4243"/>
                    <a:pt x="2930" y="4076"/>
                    <a:pt x="2906" y="3909"/>
                  </a:cubicBezTo>
                  <a:cubicBezTo>
                    <a:pt x="2859" y="3695"/>
                    <a:pt x="2787" y="3457"/>
                    <a:pt x="2740" y="3242"/>
                  </a:cubicBezTo>
                  <a:cubicBezTo>
                    <a:pt x="2882" y="3242"/>
                    <a:pt x="3025" y="3195"/>
                    <a:pt x="3144" y="3171"/>
                  </a:cubicBezTo>
                  <a:cubicBezTo>
                    <a:pt x="3287" y="3100"/>
                    <a:pt x="3406" y="3028"/>
                    <a:pt x="3478" y="2909"/>
                  </a:cubicBezTo>
                  <a:cubicBezTo>
                    <a:pt x="3621" y="2671"/>
                    <a:pt x="3525" y="2361"/>
                    <a:pt x="3454" y="2123"/>
                  </a:cubicBezTo>
                  <a:cubicBezTo>
                    <a:pt x="3359" y="1885"/>
                    <a:pt x="3287" y="1575"/>
                    <a:pt x="3121" y="1409"/>
                  </a:cubicBezTo>
                  <a:cubicBezTo>
                    <a:pt x="3025" y="1313"/>
                    <a:pt x="2906" y="1266"/>
                    <a:pt x="2763" y="1266"/>
                  </a:cubicBezTo>
                  <a:cubicBezTo>
                    <a:pt x="2620" y="1266"/>
                    <a:pt x="2430" y="1266"/>
                    <a:pt x="2287" y="1313"/>
                  </a:cubicBezTo>
                  <a:cubicBezTo>
                    <a:pt x="2263" y="1218"/>
                    <a:pt x="2263" y="1099"/>
                    <a:pt x="2216" y="1004"/>
                  </a:cubicBezTo>
                  <a:cubicBezTo>
                    <a:pt x="2192" y="885"/>
                    <a:pt x="2120" y="837"/>
                    <a:pt x="2025" y="813"/>
                  </a:cubicBezTo>
                  <a:cubicBezTo>
                    <a:pt x="2097" y="647"/>
                    <a:pt x="1906" y="385"/>
                    <a:pt x="1787" y="266"/>
                  </a:cubicBezTo>
                  <a:cubicBezTo>
                    <a:pt x="1702" y="192"/>
                    <a:pt x="1618" y="160"/>
                    <a:pt x="1536" y="160"/>
                  </a:cubicBezTo>
                  <a:cubicBezTo>
                    <a:pt x="1432" y="160"/>
                    <a:pt x="1332" y="210"/>
                    <a:pt x="1239" y="289"/>
                  </a:cubicBezTo>
                  <a:cubicBezTo>
                    <a:pt x="1152" y="115"/>
                    <a:pt x="985" y="1"/>
                    <a:pt x="81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895" name="Google Shape;15895;p44"/>
          <p:cNvGrpSpPr/>
          <p:nvPr/>
        </p:nvGrpSpPr>
        <p:grpSpPr>
          <a:xfrm>
            <a:off x="1796333" y="1595402"/>
            <a:ext cx="275747" cy="408351"/>
            <a:chOff x="1796333" y="1671602"/>
            <a:chExt cx="275747" cy="408351"/>
          </a:xfrm>
        </p:grpSpPr>
        <p:sp>
          <p:nvSpPr>
            <p:cNvPr id="15896" name="Google Shape;15896;p44"/>
            <p:cNvSpPr/>
            <p:nvPr/>
          </p:nvSpPr>
          <p:spPr>
            <a:xfrm>
              <a:off x="1872214" y="1755126"/>
              <a:ext cx="120115" cy="81540"/>
            </a:xfrm>
            <a:custGeom>
              <a:rect b="b" l="l" r="r" t="t"/>
              <a:pathLst>
                <a:path extrusionOk="0" h="2507" w="3693">
                  <a:moveTo>
                    <a:pt x="2412" y="0"/>
                  </a:moveTo>
                  <a:cubicBezTo>
                    <a:pt x="2235" y="0"/>
                    <a:pt x="2059" y="21"/>
                    <a:pt x="1882" y="50"/>
                  </a:cubicBezTo>
                  <a:cubicBezTo>
                    <a:pt x="1715" y="74"/>
                    <a:pt x="1549" y="74"/>
                    <a:pt x="1406" y="121"/>
                  </a:cubicBezTo>
                  <a:cubicBezTo>
                    <a:pt x="1215" y="169"/>
                    <a:pt x="1049" y="241"/>
                    <a:pt x="739" y="288"/>
                  </a:cubicBezTo>
                  <a:cubicBezTo>
                    <a:pt x="644" y="288"/>
                    <a:pt x="525" y="383"/>
                    <a:pt x="429" y="431"/>
                  </a:cubicBezTo>
                  <a:cubicBezTo>
                    <a:pt x="334" y="455"/>
                    <a:pt x="263" y="479"/>
                    <a:pt x="191" y="526"/>
                  </a:cubicBezTo>
                  <a:cubicBezTo>
                    <a:pt x="144" y="550"/>
                    <a:pt x="96" y="574"/>
                    <a:pt x="48" y="598"/>
                  </a:cubicBezTo>
                  <a:cubicBezTo>
                    <a:pt x="72" y="717"/>
                    <a:pt x="168" y="764"/>
                    <a:pt x="239" y="836"/>
                  </a:cubicBezTo>
                  <a:cubicBezTo>
                    <a:pt x="334" y="955"/>
                    <a:pt x="334" y="1169"/>
                    <a:pt x="287" y="1288"/>
                  </a:cubicBezTo>
                  <a:cubicBezTo>
                    <a:pt x="239" y="1431"/>
                    <a:pt x="48" y="1479"/>
                    <a:pt x="25" y="1669"/>
                  </a:cubicBezTo>
                  <a:cubicBezTo>
                    <a:pt x="1" y="1788"/>
                    <a:pt x="72" y="1955"/>
                    <a:pt x="120" y="2098"/>
                  </a:cubicBezTo>
                  <a:cubicBezTo>
                    <a:pt x="144" y="2146"/>
                    <a:pt x="144" y="2193"/>
                    <a:pt x="215" y="2241"/>
                  </a:cubicBezTo>
                  <a:cubicBezTo>
                    <a:pt x="239" y="2253"/>
                    <a:pt x="269" y="2253"/>
                    <a:pt x="299" y="2253"/>
                  </a:cubicBezTo>
                  <a:cubicBezTo>
                    <a:pt x="328" y="2253"/>
                    <a:pt x="358" y="2253"/>
                    <a:pt x="382" y="2265"/>
                  </a:cubicBezTo>
                  <a:cubicBezTo>
                    <a:pt x="453" y="2289"/>
                    <a:pt x="477" y="2312"/>
                    <a:pt x="525" y="2384"/>
                  </a:cubicBezTo>
                  <a:cubicBezTo>
                    <a:pt x="549" y="2408"/>
                    <a:pt x="596" y="2479"/>
                    <a:pt x="620" y="2503"/>
                  </a:cubicBezTo>
                  <a:cubicBezTo>
                    <a:pt x="630" y="2505"/>
                    <a:pt x="641" y="2507"/>
                    <a:pt x="651" y="2507"/>
                  </a:cubicBezTo>
                  <a:cubicBezTo>
                    <a:pt x="736" y="2507"/>
                    <a:pt x="821" y="2429"/>
                    <a:pt x="906" y="2408"/>
                  </a:cubicBezTo>
                  <a:cubicBezTo>
                    <a:pt x="930" y="2408"/>
                    <a:pt x="965" y="2420"/>
                    <a:pt x="995" y="2420"/>
                  </a:cubicBezTo>
                  <a:cubicBezTo>
                    <a:pt x="1025" y="2420"/>
                    <a:pt x="1049" y="2408"/>
                    <a:pt x="1049" y="2360"/>
                  </a:cubicBezTo>
                  <a:cubicBezTo>
                    <a:pt x="1025" y="2289"/>
                    <a:pt x="953" y="2169"/>
                    <a:pt x="977" y="2098"/>
                  </a:cubicBezTo>
                  <a:cubicBezTo>
                    <a:pt x="985" y="2083"/>
                    <a:pt x="997" y="2078"/>
                    <a:pt x="1010" y="2078"/>
                  </a:cubicBezTo>
                  <a:cubicBezTo>
                    <a:pt x="1041" y="2078"/>
                    <a:pt x="1080" y="2105"/>
                    <a:pt x="1096" y="2122"/>
                  </a:cubicBezTo>
                  <a:cubicBezTo>
                    <a:pt x="1167" y="2178"/>
                    <a:pt x="1254" y="2226"/>
                    <a:pt x="1339" y="2226"/>
                  </a:cubicBezTo>
                  <a:cubicBezTo>
                    <a:pt x="1396" y="2226"/>
                    <a:pt x="1453" y="2204"/>
                    <a:pt x="1501" y="2146"/>
                  </a:cubicBezTo>
                  <a:cubicBezTo>
                    <a:pt x="1620" y="2027"/>
                    <a:pt x="1715" y="1931"/>
                    <a:pt x="1811" y="1812"/>
                  </a:cubicBezTo>
                  <a:cubicBezTo>
                    <a:pt x="1858" y="1741"/>
                    <a:pt x="1906" y="1669"/>
                    <a:pt x="2001" y="1646"/>
                  </a:cubicBezTo>
                  <a:cubicBezTo>
                    <a:pt x="2049" y="1622"/>
                    <a:pt x="2120" y="1598"/>
                    <a:pt x="2192" y="1574"/>
                  </a:cubicBezTo>
                  <a:cubicBezTo>
                    <a:pt x="2263" y="1550"/>
                    <a:pt x="2358" y="1574"/>
                    <a:pt x="2430" y="1526"/>
                  </a:cubicBezTo>
                  <a:cubicBezTo>
                    <a:pt x="2478" y="1503"/>
                    <a:pt x="2478" y="1455"/>
                    <a:pt x="2549" y="1455"/>
                  </a:cubicBezTo>
                  <a:cubicBezTo>
                    <a:pt x="2597" y="1455"/>
                    <a:pt x="2644" y="1503"/>
                    <a:pt x="2692" y="1526"/>
                  </a:cubicBezTo>
                  <a:cubicBezTo>
                    <a:pt x="2811" y="1622"/>
                    <a:pt x="2930" y="1741"/>
                    <a:pt x="3073" y="1812"/>
                  </a:cubicBezTo>
                  <a:cubicBezTo>
                    <a:pt x="3117" y="1842"/>
                    <a:pt x="3152" y="1862"/>
                    <a:pt x="3189" y="1862"/>
                  </a:cubicBezTo>
                  <a:cubicBezTo>
                    <a:pt x="3212" y="1862"/>
                    <a:pt x="3236" y="1854"/>
                    <a:pt x="3263" y="1836"/>
                  </a:cubicBezTo>
                  <a:cubicBezTo>
                    <a:pt x="3335" y="1788"/>
                    <a:pt x="3406" y="1717"/>
                    <a:pt x="3478" y="1669"/>
                  </a:cubicBezTo>
                  <a:cubicBezTo>
                    <a:pt x="3525" y="1646"/>
                    <a:pt x="3525" y="1646"/>
                    <a:pt x="3573" y="1622"/>
                  </a:cubicBezTo>
                  <a:cubicBezTo>
                    <a:pt x="3589" y="1622"/>
                    <a:pt x="3615" y="1632"/>
                    <a:pt x="3638" y="1632"/>
                  </a:cubicBezTo>
                  <a:cubicBezTo>
                    <a:pt x="3650" y="1632"/>
                    <a:pt x="3660" y="1630"/>
                    <a:pt x="3668" y="1622"/>
                  </a:cubicBezTo>
                  <a:cubicBezTo>
                    <a:pt x="3692" y="1574"/>
                    <a:pt x="3644" y="1503"/>
                    <a:pt x="3644" y="1455"/>
                  </a:cubicBezTo>
                  <a:cubicBezTo>
                    <a:pt x="3621" y="1360"/>
                    <a:pt x="3668" y="1288"/>
                    <a:pt x="3668" y="1193"/>
                  </a:cubicBezTo>
                  <a:cubicBezTo>
                    <a:pt x="3644" y="1098"/>
                    <a:pt x="3597" y="1026"/>
                    <a:pt x="3549" y="955"/>
                  </a:cubicBezTo>
                  <a:cubicBezTo>
                    <a:pt x="3502" y="836"/>
                    <a:pt x="3478" y="693"/>
                    <a:pt x="3406" y="574"/>
                  </a:cubicBezTo>
                  <a:cubicBezTo>
                    <a:pt x="3335" y="502"/>
                    <a:pt x="3287" y="431"/>
                    <a:pt x="3287" y="360"/>
                  </a:cubicBezTo>
                  <a:cubicBezTo>
                    <a:pt x="3287" y="288"/>
                    <a:pt x="3311" y="217"/>
                    <a:pt x="3263" y="169"/>
                  </a:cubicBezTo>
                  <a:cubicBezTo>
                    <a:pt x="3216" y="121"/>
                    <a:pt x="3121" y="121"/>
                    <a:pt x="3073" y="98"/>
                  </a:cubicBezTo>
                  <a:cubicBezTo>
                    <a:pt x="2954" y="74"/>
                    <a:pt x="2859" y="50"/>
                    <a:pt x="2739" y="26"/>
                  </a:cubicBezTo>
                  <a:cubicBezTo>
                    <a:pt x="2630" y="8"/>
                    <a:pt x="2521" y="0"/>
                    <a:pt x="2412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7" name="Google Shape;15897;p44"/>
            <p:cNvSpPr/>
            <p:nvPr/>
          </p:nvSpPr>
          <p:spPr>
            <a:xfrm>
              <a:off x="1805602" y="1933656"/>
              <a:ext cx="89899" cy="65993"/>
            </a:xfrm>
            <a:custGeom>
              <a:rect b="b" l="l" r="r" t="t"/>
              <a:pathLst>
                <a:path extrusionOk="0" h="2029" w="2764">
                  <a:moveTo>
                    <a:pt x="956" y="0"/>
                  </a:moveTo>
                  <a:cubicBezTo>
                    <a:pt x="904" y="0"/>
                    <a:pt x="854" y="6"/>
                    <a:pt x="810" y="14"/>
                  </a:cubicBezTo>
                  <a:cubicBezTo>
                    <a:pt x="715" y="14"/>
                    <a:pt x="644" y="38"/>
                    <a:pt x="572" y="38"/>
                  </a:cubicBezTo>
                  <a:cubicBezTo>
                    <a:pt x="429" y="62"/>
                    <a:pt x="358" y="134"/>
                    <a:pt x="310" y="181"/>
                  </a:cubicBezTo>
                  <a:cubicBezTo>
                    <a:pt x="191" y="372"/>
                    <a:pt x="96" y="610"/>
                    <a:pt x="72" y="824"/>
                  </a:cubicBezTo>
                  <a:cubicBezTo>
                    <a:pt x="48" y="1038"/>
                    <a:pt x="1" y="1348"/>
                    <a:pt x="120" y="1539"/>
                  </a:cubicBezTo>
                  <a:cubicBezTo>
                    <a:pt x="215" y="1681"/>
                    <a:pt x="382" y="1777"/>
                    <a:pt x="501" y="1848"/>
                  </a:cubicBezTo>
                  <a:cubicBezTo>
                    <a:pt x="620" y="1920"/>
                    <a:pt x="715" y="1991"/>
                    <a:pt x="858" y="2015"/>
                  </a:cubicBezTo>
                  <a:cubicBezTo>
                    <a:pt x="886" y="2024"/>
                    <a:pt x="914" y="2028"/>
                    <a:pt x="942" y="2028"/>
                  </a:cubicBezTo>
                  <a:cubicBezTo>
                    <a:pt x="1057" y="2028"/>
                    <a:pt x="1172" y="1963"/>
                    <a:pt x="1287" y="1943"/>
                  </a:cubicBezTo>
                  <a:cubicBezTo>
                    <a:pt x="1453" y="1896"/>
                    <a:pt x="1573" y="1824"/>
                    <a:pt x="1715" y="1777"/>
                  </a:cubicBezTo>
                  <a:cubicBezTo>
                    <a:pt x="1834" y="1729"/>
                    <a:pt x="1954" y="1658"/>
                    <a:pt x="2073" y="1634"/>
                  </a:cubicBezTo>
                  <a:lnTo>
                    <a:pt x="2335" y="1634"/>
                  </a:lnTo>
                  <a:cubicBezTo>
                    <a:pt x="2382" y="1634"/>
                    <a:pt x="2440" y="1644"/>
                    <a:pt x="2495" y="1644"/>
                  </a:cubicBezTo>
                  <a:cubicBezTo>
                    <a:pt x="2522" y="1644"/>
                    <a:pt x="2549" y="1642"/>
                    <a:pt x="2573" y="1634"/>
                  </a:cubicBezTo>
                  <a:cubicBezTo>
                    <a:pt x="2644" y="1610"/>
                    <a:pt x="2668" y="1467"/>
                    <a:pt x="2668" y="1396"/>
                  </a:cubicBezTo>
                  <a:cubicBezTo>
                    <a:pt x="2668" y="1372"/>
                    <a:pt x="2644" y="1324"/>
                    <a:pt x="2644" y="1277"/>
                  </a:cubicBezTo>
                  <a:cubicBezTo>
                    <a:pt x="2668" y="1229"/>
                    <a:pt x="2716" y="1158"/>
                    <a:pt x="2739" y="1110"/>
                  </a:cubicBezTo>
                  <a:cubicBezTo>
                    <a:pt x="2763" y="1062"/>
                    <a:pt x="2763" y="991"/>
                    <a:pt x="2739" y="943"/>
                  </a:cubicBezTo>
                  <a:cubicBezTo>
                    <a:pt x="2716" y="896"/>
                    <a:pt x="2668" y="896"/>
                    <a:pt x="2644" y="824"/>
                  </a:cubicBezTo>
                  <a:cubicBezTo>
                    <a:pt x="2597" y="729"/>
                    <a:pt x="2763" y="562"/>
                    <a:pt x="2692" y="467"/>
                  </a:cubicBezTo>
                  <a:cubicBezTo>
                    <a:pt x="2668" y="435"/>
                    <a:pt x="2634" y="425"/>
                    <a:pt x="2595" y="425"/>
                  </a:cubicBezTo>
                  <a:cubicBezTo>
                    <a:pt x="2517" y="425"/>
                    <a:pt x="2422" y="467"/>
                    <a:pt x="2358" y="467"/>
                  </a:cubicBezTo>
                  <a:cubicBezTo>
                    <a:pt x="2192" y="467"/>
                    <a:pt x="2192" y="324"/>
                    <a:pt x="2192" y="205"/>
                  </a:cubicBezTo>
                  <a:cubicBezTo>
                    <a:pt x="2182" y="124"/>
                    <a:pt x="2146" y="95"/>
                    <a:pt x="2101" y="95"/>
                  </a:cubicBezTo>
                  <a:cubicBezTo>
                    <a:pt x="2040" y="95"/>
                    <a:pt x="1961" y="150"/>
                    <a:pt x="1906" y="205"/>
                  </a:cubicBezTo>
                  <a:cubicBezTo>
                    <a:pt x="1834" y="300"/>
                    <a:pt x="1858" y="372"/>
                    <a:pt x="1858" y="467"/>
                  </a:cubicBezTo>
                  <a:cubicBezTo>
                    <a:pt x="1834" y="562"/>
                    <a:pt x="1811" y="705"/>
                    <a:pt x="1739" y="777"/>
                  </a:cubicBezTo>
                  <a:cubicBezTo>
                    <a:pt x="1676" y="852"/>
                    <a:pt x="1574" y="881"/>
                    <a:pt x="1470" y="881"/>
                  </a:cubicBezTo>
                  <a:cubicBezTo>
                    <a:pt x="1377" y="881"/>
                    <a:pt x="1283" y="858"/>
                    <a:pt x="1215" y="824"/>
                  </a:cubicBezTo>
                  <a:cubicBezTo>
                    <a:pt x="1144" y="777"/>
                    <a:pt x="1168" y="657"/>
                    <a:pt x="1168" y="586"/>
                  </a:cubicBezTo>
                  <a:cubicBezTo>
                    <a:pt x="1191" y="467"/>
                    <a:pt x="1239" y="396"/>
                    <a:pt x="1263" y="276"/>
                  </a:cubicBezTo>
                  <a:cubicBezTo>
                    <a:pt x="1287" y="205"/>
                    <a:pt x="1287" y="134"/>
                    <a:pt x="1215" y="62"/>
                  </a:cubicBezTo>
                  <a:cubicBezTo>
                    <a:pt x="1140" y="17"/>
                    <a:pt x="1045" y="0"/>
                    <a:pt x="956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8" name="Google Shape;15898;p44"/>
            <p:cNvSpPr/>
            <p:nvPr/>
          </p:nvSpPr>
          <p:spPr>
            <a:xfrm>
              <a:off x="2031001" y="1910888"/>
              <a:ext cx="24817" cy="37664"/>
            </a:xfrm>
            <a:custGeom>
              <a:rect b="b" l="l" r="r" t="t"/>
              <a:pathLst>
                <a:path extrusionOk="0" h="1158" w="763">
                  <a:moveTo>
                    <a:pt x="358" y="0"/>
                  </a:moveTo>
                  <a:cubicBezTo>
                    <a:pt x="310" y="71"/>
                    <a:pt x="263" y="167"/>
                    <a:pt x="191" y="238"/>
                  </a:cubicBezTo>
                  <a:cubicBezTo>
                    <a:pt x="167" y="286"/>
                    <a:pt x="96" y="333"/>
                    <a:pt x="72" y="381"/>
                  </a:cubicBezTo>
                  <a:cubicBezTo>
                    <a:pt x="1" y="476"/>
                    <a:pt x="191" y="595"/>
                    <a:pt x="215" y="691"/>
                  </a:cubicBezTo>
                  <a:cubicBezTo>
                    <a:pt x="239" y="786"/>
                    <a:pt x="191" y="881"/>
                    <a:pt x="215" y="976"/>
                  </a:cubicBezTo>
                  <a:cubicBezTo>
                    <a:pt x="215" y="1096"/>
                    <a:pt x="310" y="1096"/>
                    <a:pt x="406" y="1119"/>
                  </a:cubicBezTo>
                  <a:cubicBezTo>
                    <a:pt x="449" y="1134"/>
                    <a:pt x="501" y="1157"/>
                    <a:pt x="552" y="1157"/>
                  </a:cubicBezTo>
                  <a:cubicBezTo>
                    <a:pt x="584" y="1157"/>
                    <a:pt x="616" y="1147"/>
                    <a:pt x="644" y="1119"/>
                  </a:cubicBezTo>
                  <a:cubicBezTo>
                    <a:pt x="763" y="1024"/>
                    <a:pt x="715" y="810"/>
                    <a:pt x="715" y="667"/>
                  </a:cubicBezTo>
                  <a:cubicBezTo>
                    <a:pt x="715" y="619"/>
                    <a:pt x="715" y="548"/>
                    <a:pt x="715" y="476"/>
                  </a:cubicBezTo>
                  <a:cubicBezTo>
                    <a:pt x="715" y="429"/>
                    <a:pt x="691" y="405"/>
                    <a:pt x="691" y="357"/>
                  </a:cubicBezTo>
                  <a:cubicBezTo>
                    <a:pt x="691" y="262"/>
                    <a:pt x="691" y="214"/>
                    <a:pt x="644" y="143"/>
                  </a:cubicBezTo>
                  <a:cubicBezTo>
                    <a:pt x="596" y="95"/>
                    <a:pt x="572" y="48"/>
                    <a:pt x="525" y="24"/>
                  </a:cubicBezTo>
                  <a:cubicBezTo>
                    <a:pt x="501" y="24"/>
                    <a:pt x="477" y="0"/>
                    <a:pt x="453" y="0"/>
                  </a:cubicBezTo>
                  <a:cubicBezTo>
                    <a:pt x="422" y="0"/>
                    <a:pt x="400" y="11"/>
                    <a:pt x="383" y="11"/>
                  </a:cubicBezTo>
                  <a:cubicBezTo>
                    <a:pt x="374" y="11"/>
                    <a:pt x="366" y="8"/>
                    <a:pt x="358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9" name="Google Shape;15899;p44"/>
            <p:cNvSpPr/>
            <p:nvPr/>
          </p:nvSpPr>
          <p:spPr>
            <a:xfrm>
              <a:off x="1869904" y="1754410"/>
              <a:ext cx="109251" cy="81930"/>
            </a:xfrm>
            <a:custGeom>
              <a:rect b="b" l="l" r="r" t="t"/>
              <a:pathLst>
                <a:path extrusionOk="0" h="2519" w="3359">
                  <a:moveTo>
                    <a:pt x="2191" y="1"/>
                  </a:moveTo>
                  <a:cubicBezTo>
                    <a:pt x="2025" y="24"/>
                    <a:pt x="1858" y="48"/>
                    <a:pt x="1691" y="72"/>
                  </a:cubicBezTo>
                  <a:cubicBezTo>
                    <a:pt x="1477" y="120"/>
                    <a:pt x="1286" y="167"/>
                    <a:pt x="1072" y="239"/>
                  </a:cubicBezTo>
                  <a:cubicBezTo>
                    <a:pt x="882" y="286"/>
                    <a:pt x="667" y="358"/>
                    <a:pt x="477" y="453"/>
                  </a:cubicBezTo>
                  <a:cubicBezTo>
                    <a:pt x="358" y="477"/>
                    <a:pt x="239" y="548"/>
                    <a:pt x="167" y="644"/>
                  </a:cubicBezTo>
                  <a:cubicBezTo>
                    <a:pt x="72" y="786"/>
                    <a:pt x="262" y="834"/>
                    <a:pt x="334" y="929"/>
                  </a:cubicBezTo>
                  <a:cubicBezTo>
                    <a:pt x="405" y="1025"/>
                    <a:pt x="405" y="1096"/>
                    <a:pt x="334" y="1215"/>
                  </a:cubicBezTo>
                  <a:cubicBezTo>
                    <a:pt x="262" y="1382"/>
                    <a:pt x="119" y="1501"/>
                    <a:pt x="48" y="1644"/>
                  </a:cubicBezTo>
                  <a:cubicBezTo>
                    <a:pt x="0" y="1739"/>
                    <a:pt x="24" y="1834"/>
                    <a:pt x="48" y="1906"/>
                  </a:cubicBezTo>
                  <a:cubicBezTo>
                    <a:pt x="119" y="2025"/>
                    <a:pt x="143" y="2120"/>
                    <a:pt x="167" y="2215"/>
                  </a:cubicBezTo>
                  <a:cubicBezTo>
                    <a:pt x="358" y="2215"/>
                    <a:pt x="477" y="2287"/>
                    <a:pt x="572" y="2453"/>
                  </a:cubicBezTo>
                  <a:cubicBezTo>
                    <a:pt x="608" y="2501"/>
                    <a:pt x="637" y="2519"/>
                    <a:pt x="670" y="2519"/>
                  </a:cubicBezTo>
                  <a:cubicBezTo>
                    <a:pt x="703" y="2519"/>
                    <a:pt x="739" y="2501"/>
                    <a:pt x="786" y="2477"/>
                  </a:cubicBezTo>
                  <a:cubicBezTo>
                    <a:pt x="882" y="2453"/>
                    <a:pt x="977" y="2453"/>
                    <a:pt x="1072" y="2453"/>
                  </a:cubicBezTo>
                  <a:cubicBezTo>
                    <a:pt x="1096" y="2382"/>
                    <a:pt x="1072" y="2239"/>
                    <a:pt x="1072" y="2144"/>
                  </a:cubicBezTo>
                  <a:cubicBezTo>
                    <a:pt x="1159" y="2144"/>
                    <a:pt x="1245" y="2242"/>
                    <a:pt x="1350" y="2242"/>
                  </a:cubicBezTo>
                  <a:cubicBezTo>
                    <a:pt x="1360" y="2242"/>
                    <a:pt x="1371" y="2241"/>
                    <a:pt x="1382" y="2239"/>
                  </a:cubicBezTo>
                  <a:cubicBezTo>
                    <a:pt x="1405" y="2168"/>
                    <a:pt x="1358" y="2144"/>
                    <a:pt x="1286" y="2120"/>
                  </a:cubicBezTo>
                  <a:cubicBezTo>
                    <a:pt x="1239" y="2049"/>
                    <a:pt x="1191" y="1953"/>
                    <a:pt x="1143" y="1882"/>
                  </a:cubicBezTo>
                  <a:cubicBezTo>
                    <a:pt x="1024" y="1572"/>
                    <a:pt x="1120" y="1239"/>
                    <a:pt x="1310" y="977"/>
                  </a:cubicBezTo>
                  <a:cubicBezTo>
                    <a:pt x="1453" y="763"/>
                    <a:pt x="1644" y="620"/>
                    <a:pt x="1882" y="524"/>
                  </a:cubicBezTo>
                  <a:cubicBezTo>
                    <a:pt x="2144" y="429"/>
                    <a:pt x="2406" y="429"/>
                    <a:pt x="2668" y="405"/>
                  </a:cubicBezTo>
                  <a:cubicBezTo>
                    <a:pt x="2858" y="382"/>
                    <a:pt x="3049" y="358"/>
                    <a:pt x="3239" y="286"/>
                  </a:cubicBezTo>
                  <a:cubicBezTo>
                    <a:pt x="3287" y="263"/>
                    <a:pt x="3358" y="239"/>
                    <a:pt x="3358" y="167"/>
                  </a:cubicBezTo>
                  <a:cubicBezTo>
                    <a:pt x="3311" y="167"/>
                    <a:pt x="3144" y="96"/>
                    <a:pt x="3120" y="96"/>
                  </a:cubicBezTo>
                  <a:cubicBezTo>
                    <a:pt x="3001" y="72"/>
                    <a:pt x="2906" y="48"/>
                    <a:pt x="2787" y="48"/>
                  </a:cubicBezTo>
                  <a:cubicBezTo>
                    <a:pt x="2596" y="24"/>
                    <a:pt x="2382" y="1"/>
                    <a:pt x="2191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0" name="Google Shape;15900;p44"/>
            <p:cNvSpPr/>
            <p:nvPr/>
          </p:nvSpPr>
          <p:spPr>
            <a:xfrm>
              <a:off x="1807944" y="1933330"/>
              <a:ext cx="85215" cy="66091"/>
            </a:xfrm>
            <a:custGeom>
              <a:rect b="b" l="l" r="r" t="t"/>
              <a:pathLst>
                <a:path extrusionOk="0" h="2032" w="2620">
                  <a:moveTo>
                    <a:pt x="810" y="1"/>
                  </a:moveTo>
                  <a:cubicBezTo>
                    <a:pt x="715" y="1"/>
                    <a:pt x="643" y="1"/>
                    <a:pt x="548" y="24"/>
                  </a:cubicBezTo>
                  <a:cubicBezTo>
                    <a:pt x="381" y="72"/>
                    <a:pt x="262" y="191"/>
                    <a:pt x="191" y="334"/>
                  </a:cubicBezTo>
                  <a:cubicBezTo>
                    <a:pt x="119" y="548"/>
                    <a:pt x="24" y="787"/>
                    <a:pt x="0" y="1025"/>
                  </a:cubicBezTo>
                  <a:cubicBezTo>
                    <a:pt x="0" y="1215"/>
                    <a:pt x="48" y="1358"/>
                    <a:pt x="95" y="1525"/>
                  </a:cubicBezTo>
                  <a:cubicBezTo>
                    <a:pt x="143" y="1668"/>
                    <a:pt x="262" y="1763"/>
                    <a:pt x="357" y="1882"/>
                  </a:cubicBezTo>
                  <a:cubicBezTo>
                    <a:pt x="477" y="2001"/>
                    <a:pt x="643" y="2001"/>
                    <a:pt x="810" y="2025"/>
                  </a:cubicBezTo>
                  <a:cubicBezTo>
                    <a:pt x="844" y="2029"/>
                    <a:pt x="877" y="2031"/>
                    <a:pt x="909" y="2031"/>
                  </a:cubicBezTo>
                  <a:cubicBezTo>
                    <a:pt x="1059" y="2031"/>
                    <a:pt x="1197" y="1988"/>
                    <a:pt x="1334" y="1930"/>
                  </a:cubicBezTo>
                  <a:cubicBezTo>
                    <a:pt x="1453" y="1882"/>
                    <a:pt x="1572" y="1811"/>
                    <a:pt x="1691" y="1739"/>
                  </a:cubicBezTo>
                  <a:cubicBezTo>
                    <a:pt x="1762" y="1691"/>
                    <a:pt x="1858" y="1644"/>
                    <a:pt x="1929" y="1620"/>
                  </a:cubicBezTo>
                  <a:lnTo>
                    <a:pt x="2167" y="1620"/>
                  </a:lnTo>
                  <a:cubicBezTo>
                    <a:pt x="2215" y="1620"/>
                    <a:pt x="2286" y="1644"/>
                    <a:pt x="2334" y="1644"/>
                  </a:cubicBezTo>
                  <a:cubicBezTo>
                    <a:pt x="2372" y="1644"/>
                    <a:pt x="2410" y="1648"/>
                    <a:pt x="2445" y="1648"/>
                  </a:cubicBezTo>
                  <a:cubicBezTo>
                    <a:pt x="2498" y="1648"/>
                    <a:pt x="2544" y="1639"/>
                    <a:pt x="2572" y="1596"/>
                  </a:cubicBezTo>
                  <a:cubicBezTo>
                    <a:pt x="2596" y="1501"/>
                    <a:pt x="2548" y="1430"/>
                    <a:pt x="2548" y="1334"/>
                  </a:cubicBezTo>
                  <a:cubicBezTo>
                    <a:pt x="2572" y="1310"/>
                    <a:pt x="2620" y="1287"/>
                    <a:pt x="2620" y="1239"/>
                  </a:cubicBezTo>
                  <a:cubicBezTo>
                    <a:pt x="2620" y="1191"/>
                    <a:pt x="2620" y="1144"/>
                    <a:pt x="2620" y="1120"/>
                  </a:cubicBezTo>
                  <a:cubicBezTo>
                    <a:pt x="2620" y="1048"/>
                    <a:pt x="2620" y="953"/>
                    <a:pt x="2572" y="882"/>
                  </a:cubicBezTo>
                  <a:cubicBezTo>
                    <a:pt x="2527" y="836"/>
                    <a:pt x="2491" y="820"/>
                    <a:pt x="2447" y="820"/>
                  </a:cubicBezTo>
                  <a:cubicBezTo>
                    <a:pt x="2421" y="820"/>
                    <a:pt x="2393" y="825"/>
                    <a:pt x="2358" y="834"/>
                  </a:cubicBezTo>
                  <a:cubicBezTo>
                    <a:pt x="2239" y="858"/>
                    <a:pt x="2120" y="929"/>
                    <a:pt x="2024" y="1025"/>
                  </a:cubicBezTo>
                  <a:cubicBezTo>
                    <a:pt x="1882" y="1144"/>
                    <a:pt x="1762" y="1287"/>
                    <a:pt x="1620" y="1406"/>
                  </a:cubicBezTo>
                  <a:cubicBezTo>
                    <a:pt x="1477" y="1477"/>
                    <a:pt x="1334" y="1525"/>
                    <a:pt x="1191" y="1549"/>
                  </a:cubicBezTo>
                  <a:cubicBezTo>
                    <a:pt x="1164" y="1559"/>
                    <a:pt x="1137" y="1564"/>
                    <a:pt x="1111" y="1564"/>
                  </a:cubicBezTo>
                  <a:cubicBezTo>
                    <a:pt x="1019" y="1564"/>
                    <a:pt x="931" y="1509"/>
                    <a:pt x="858" y="1453"/>
                  </a:cubicBezTo>
                  <a:cubicBezTo>
                    <a:pt x="738" y="1406"/>
                    <a:pt x="667" y="1334"/>
                    <a:pt x="643" y="1191"/>
                  </a:cubicBezTo>
                  <a:cubicBezTo>
                    <a:pt x="619" y="1096"/>
                    <a:pt x="619" y="953"/>
                    <a:pt x="667" y="858"/>
                  </a:cubicBezTo>
                  <a:cubicBezTo>
                    <a:pt x="738" y="691"/>
                    <a:pt x="905" y="453"/>
                    <a:pt x="1072" y="382"/>
                  </a:cubicBezTo>
                  <a:cubicBezTo>
                    <a:pt x="1191" y="358"/>
                    <a:pt x="1143" y="310"/>
                    <a:pt x="1143" y="215"/>
                  </a:cubicBezTo>
                  <a:cubicBezTo>
                    <a:pt x="1143" y="167"/>
                    <a:pt x="1096" y="72"/>
                    <a:pt x="1048" y="48"/>
                  </a:cubicBezTo>
                  <a:cubicBezTo>
                    <a:pt x="977" y="1"/>
                    <a:pt x="881" y="24"/>
                    <a:pt x="810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1" name="Google Shape;15901;p44"/>
            <p:cNvSpPr/>
            <p:nvPr/>
          </p:nvSpPr>
          <p:spPr>
            <a:xfrm>
              <a:off x="2033342" y="1919963"/>
              <a:ext cx="21727" cy="27158"/>
            </a:xfrm>
            <a:custGeom>
              <a:rect b="b" l="l" r="r" t="t"/>
              <a:pathLst>
                <a:path extrusionOk="0" h="835" w="668">
                  <a:moveTo>
                    <a:pt x="142" y="0"/>
                  </a:moveTo>
                  <a:cubicBezTo>
                    <a:pt x="117" y="0"/>
                    <a:pt x="93" y="9"/>
                    <a:pt x="72" y="31"/>
                  </a:cubicBezTo>
                  <a:cubicBezTo>
                    <a:pt x="24" y="78"/>
                    <a:pt x="0" y="245"/>
                    <a:pt x="24" y="293"/>
                  </a:cubicBezTo>
                  <a:cubicBezTo>
                    <a:pt x="48" y="340"/>
                    <a:pt x="95" y="364"/>
                    <a:pt x="143" y="412"/>
                  </a:cubicBezTo>
                  <a:cubicBezTo>
                    <a:pt x="167" y="459"/>
                    <a:pt x="167" y="507"/>
                    <a:pt x="143" y="578"/>
                  </a:cubicBezTo>
                  <a:cubicBezTo>
                    <a:pt x="143" y="626"/>
                    <a:pt x="119" y="721"/>
                    <a:pt x="167" y="745"/>
                  </a:cubicBezTo>
                  <a:cubicBezTo>
                    <a:pt x="238" y="793"/>
                    <a:pt x="286" y="817"/>
                    <a:pt x="334" y="817"/>
                  </a:cubicBezTo>
                  <a:cubicBezTo>
                    <a:pt x="357" y="828"/>
                    <a:pt x="375" y="834"/>
                    <a:pt x="396" y="834"/>
                  </a:cubicBezTo>
                  <a:cubicBezTo>
                    <a:pt x="417" y="834"/>
                    <a:pt x="441" y="828"/>
                    <a:pt x="477" y="817"/>
                  </a:cubicBezTo>
                  <a:cubicBezTo>
                    <a:pt x="548" y="793"/>
                    <a:pt x="572" y="745"/>
                    <a:pt x="596" y="674"/>
                  </a:cubicBezTo>
                  <a:cubicBezTo>
                    <a:pt x="643" y="602"/>
                    <a:pt x="667" y="531"/>
                    <a:pt x="596" y="459"/>
                  </a:cubicBezTo>
                  <a:cubicBezTo>
                    <a:pt x="548" y="435"/>
                    <a:pt x="500" y="435"/>
                    <a:pt x="477" y="388"/>
                  </a:cubicBezTo>
                  <a:cubicBezTo>
                    <a:pt x="429" y="293"/>
                    <a:pt x="405" y="150"/>
                    <a:pt x="310" y="78"/>
                  </a:cubicBezTo>
                  <a:cubicBezTo>
                    <a:pt x="260" y="45"/>
                    <a:pt x="199" y="0"/>
                    <a:pt x="142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2" name="Google Shape;15902;p44"/>
            <p:cNvSpPr/>
            <p:nvPr/>
          </p:nvSpPr>
          <p:spPr>
            <a:xfrm>
              <a:off x="1836599" y="1802450"/>
              <a:ext cx="18604" cy="23060"/>
            </a:xfrm>
            <a:custGeom>
              <a:rect b="b" l="l" r="r" t="t"/>
              <a:pathLst>
                <a:path extrusionOk="0" h="709" w="572">
                  <a:moveTo>
                    <a:pt x="286" y="0"/>
                  </a:moveTo>
                  <a:cubicBezTo>
                    <a:pt x="215" y="0"/>
                    <a:pt x="191" y="48"/>
                    <a:pt x="167" y="71"/>
                  </a:cubicBezTo>
                  <a:cubicBezTo>
                    <a:pt x="119" y="143"/>
                    <a:pt x="48" y="214"/>
                    <a:pt x="24" y="286"/>
                  </a:cubicBezTo>
                  <a:cubicBezTo>
                    <a:pt x="0" y="357"/>
                    <a:pt x="24" y="429"/>
                    <a:pt x="48" y="500"/>
                  </a:cubicBezTo>
                  <a:cubicBezTo>
                    <a:pt x="48" y="595"/>
                    <a:pt x="72" y="643"/>
                    <a:pt x="143" y="691"/>
                  </a:cubicBezTo>
                  <a:cubicBezTo>
                    <a:pt x="179" y="703"/>
                    <a:pt x="215" y="709"/>
                    <a:pt x="250" y="709"/>
                  </a:cubicBezTo>
                  <a:cubicBezTo>
                    <a:pt x="286" y="709"/>
                    <a:pt x="322" y="703"/>
                    <a:pt x="358" y="691"/>
                  </a:cubicBezTo>
                  <a:cubicBezTo>
                    <a:pt x="429" y="667"/>
                    <a:pt x="524" y="619"/>
                    <a:pt x="548" y="572"/>
                  </a:cubicBezTo>
                  <a:cubicBezTo>
                    <a:pt x="572" y="500"/>
                    <a:pt x="548" y="381"/>
                    <a:pt x="524" y="310"/>
                  </a:cubicBezTo>
                  <a:cubicBezTo>
                    <a:pt x="500" y="238"/>
                    <a:pt x="453" y="191"/>
                    <a:pt x="405" y="119"/>
                  </a:cubicBezTo>
                  <a:cubicBezTo>
                    <a:pt x="381" y="48"/>
                    <a:pt x="334" y="0"/>
                    <a:pt x="286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3" name="Google Shape;15903;p44"/>
            <p:cNvSpPr/>
            <p:nvPr/>
          </p:nvSpPr>
          <p:spPr>
            <a:xfrm>
              <a:off x="1845120" y="1761436"/>
              <a:ext cx="155730" cy="127108"/>
            </a:xfrm>
            <a:custGeom>
              <a:rect b="b" l="l" r="r" t="t"/>
              <a:pathLst>
                <a:path extrusionOk="0" h="3908" w="4788">
                  <a:moveTo>
                    <a:pt x="4216" y="0"/>
                  </a:moveTo>
                  <a:cubicBezTo>
                    <a:pt x="4195" y="0"/>
                    <a:pt x="4179" y="7"/>
                    <a:pt x="4168" y="23"/>
                  </a:cubicBezTo>
                  <a:cubicBezTo>
                    <a:pt x="4144" y="23"/>
                    <a:pt x="4144" y="94"/>
                    <a:pt x="4144" y="118"/>
                  </a:cubicBezTo>
                  <a:cubicBezTo>
                    <a:pt x="4144" y="166"/>
                    <a:pt x="4120" y="189"/>
                    <a:pt x="4120" y="237"/>
                  </a:cubicBezTo>
                  <a:cubicBezTo>
                    <a:pt x="4144" y="332"/>
                    <a:pt x="4168" y="404"/>
                    <a:pt x="4239" y="451"/>
                  </a:cubicBezTo>
                  <a:cubicBezTo>
                    <a:pt x="4358" y="547"/>
                    <a:pt x="4406" y="666"/>
                    <a:pt x="4430" y="809"/>
                  </a:cubicBezTo>
                  <a:cubicBezTo>
                    <a:pt x="4454" y="904"/>
                    <a:pt x="4477" y="1023"/>
                    <a:pt x="4454" y="1142"/>
                  </a:cubicBezTo>
                  <a:cubicBezTo>
                    <a:pt x="4406" y="1237"/>
                    <a:pt x="4430" y="1285"/>
                    <a:pt x="4430" y="1380"/>
                  </a:cubicBezTo>
                  <a:cubicBezTo>
                    <a:pt x="4454" y="1428"/>
                    <a:pt x="4454" y="1452"/>
                    <a:pt x="4406" y="1475"/>
                  </a:cubicBezTo>
                  <a:cubicBezTo>
                    <a:pt x="4390" y="1475"/>
                    <a:pt x="4374" y="1465"/>
                    <a:pt x="4358" y="1465"/>
                  </a:cubicBezTo>
                  <a:cubicBezTo>
                    <a:pt x="4350" y="1465"/>
                    <a:pt x="4342" y="1467"/>
                    <a:pt x="4335" y="1475"/>
                  </a:cubicBezTo>
                  <a:cubicBezTo>
                    <a:pt x="4311" y="1475"/>
                    <a:pt x="4311" y="1499"/>
                    <a:pt x="4287" y="1547"/>
                  </a:cubicBezTo>
                  <a:cubicBezTo>
                    <a:pt x="4263" y="1594"/>
                    <a:pt x="4192" y="1618"/>
                    <a:pt x="4120" y="1618"/>
                  </a:cubicBezTo>
                  <a:cubicBezTo>
                    <a:pt x="4049" y="1618"/>
                    <a:pt x="3977" y="1618"/>
                    <a:pt x="3906" y="1594"/>
                  </a:cubicBezTo>
                  <a:cubicBezTo>
                    <a:pt x="3834" y="1594"/>
                    <a:pt x="3787" y="1547"/>
                    <a:pt x="3739" y="1499"/>
                  </a:cubicBezTo>
                  <a:cubicBezTo>
                    <a:pt x="3668" y="1404"/>
                    <a:pt x="3525" y="1261"/>
                    <a:pt x="3382" y="1261"/>
                  </a:cubicBezTo>
                  <a:cubicBezTo>
                    <a:pt x="3263" y="1261"/>
                    <a:pt x="3239" y="1380"/>
                    <a:pt x="3120" y="1428"/>
                  </a:cubicBezTo>
                  <a:cubicBezTo>
                    <a:pt x="3072" y="1452"/>
                    <a:pt x="3001" y="1452"/>
                    <a:pt x="2953" y="1452"/>
                  </a:cubicBezTo>
                  <a:cubicBezTo>
                    <a:pt x="2928" y="1445"/>
                    <a:pt x="2909" y="1442"/>
                    <a:pt x="2894" y="1442"/>
                  </a:cubicBezTo>
                  <a:cubicBezTo>
                    <a:pt x="2853" y="1442"/>
                    <a:pt x="2839" y="1464"/>
                    <a:pt x="2787" y="1499"/>
                  </a:cubicBezTo>
                  <a:cubicBezTo>
                    <a:pt x="2739" y="1571"/>
                    <a:pt x="2644" y="1594"/>
                    <a:pt x="2596" y="1642"/>
                  </a:cubicBezTo>
                  <a:cubicBezTo>
                    <a:pt x="2548" y="1666"/>
                    <a:pt x="2525" y="1714"/>
                    <a:pt x="2477" y="1761"/>
                  </a:cubicBezTo>
                  <a:cubicBezTo>
                    <a:pt x="2453" y="1809"/>
                    <a:pt x="2453" y="1856"/>
                    <a:pt x="2406" y="1904"/>
                  </a:cubicBezTo>
                  <a:cubicBezTo>
                    <a:pt x="2356" y="1954"/>
                    <a:pt x="2248" y="2016"/>
                    <a:pt x="2154" y="2016"/>
                  </a:cubicBezTo>
                  <a:cubicBezTo>
                    <a:pt x="2114" y="2016"/>
                    <a:pt x="2077" y="2004"/>
                    <a:pt x="2048" y="1975"/>
                  </a:cubicBezTo>
                  <a:cubicBezTo>
                    <a:pt x="2001" y="1928"/>
                    <a:pt x="2001" y="1904"/>
                    <a:pt x="1905" y="1904"/>
                  </a:cubicBezTo>
                  <a:cubicBezTo>
                    <a:pt x="1858" y="1904"/>
                    <a:pt x="1834" y="1904"/>
                    <a:pt x="1834" y="1952"/>
                  </a:cubicBezTo>
                  <a:cubicBezTo>
                    <a:pt x="1834" y="2023"/>
                    <a:pt x="1858" y="2095"/>
                    <a:pt x="1858" y="2166"/>
                  </a:cubicBezTo>
                  <a:cubicBezTo>
                    <a:pt x="1858" y="2237"/>
                    <a:pt x="1834" y="2237"/>
                    <a:pt x="1763" y="2237"/>
                  </a:cubicBezTo>
                  <a:cubicBezTo>
                    <a:pt x="1715" y="2214"/>
                    <a:pt x="1667" y="2214"/>
                    <a:pt x="1620" y="2214"/>
                  </a:cubicBezTo>
                  <a:cubicBezTo>
                    <a:pt x="1572" y="2214"/>
                    <a:pt x="1548" y="2237"/>
                    <a:pt x="1501" y="2261"/>
                  </a:cubicBezTo>
                  <a:cubicBezTo>
                    <a:pt x="1429" y="2261"/>
                    <a:pt x="1429" y="2237"/>
                    <a:pt x="1382" y="2166"/>
                  </a:cubicBezTo>
                  <a:cubicBezTo>
                    <a:pt x="1334" y="2095"/>
                    <a:pt x="1286" y="2095"/>
                    <a:pt x="1215" y="2095"/>
                  </a:cubicBezTo>
                  <a:cubicBezTo>
                    <a:pt x="1191" y="2083"/>
                    <a:pt x="1167" y="2083"/>
                    <a:pt x="1143" y="2083"/>
                  </a:cubicBezTo>
                  <a:cubicBezTo>
                    <a:pt x="1120" y="2083"/>
                    <a:pt x="1096" y="2083"/>
                    <a:pt x="1072" y="2071"/>
                  </a:cubicBezTo>
                  <a:cubicBezTo>
                    <a:pt x="1024" y="2071"/>
                    <a:pt x="977" y="1975"/>
                    <a:pt x="929" y="1928"/>
                  </a:cubicBezTo>
                  <a:cubicBezTo>
                    <a:pt x="905" y="1856"/>
                    <a:pt x="881" y="1809"/>
                    <a:pt x="834" y="1737"/>
                  </a:cubicBezTo>
                  <a:cubicBezTo>
                    <a:pt x="739" y="1594"/>
                    <a:pt x="762" y="1452"/>
                    <a:pt x="858" y="1356"/>
                  </a:cubicBezTo>
                  <a:cubicBezTo>
                    <a:pt x="1001" y="1213"/>
                    <a:pt x="1120" y="1023"/>
                    <a:pt x="1120" y="832"/>
                  </a:cubicBezTo>
                  <a:cubicBezTo>
                    <a:pt x="1120" y="737"/>
                    <a:pt x="1072" y="666"/>
                    <a:pt x="1024" y="594"/>
                  </a:cubicBezTo>
                  <a:cubicBezTo>
                    <a:pt x="977" y="570"/>
                    <a:pt x="953" y="547"/>
                    <a:pt x="905" y="523"/>
                  </a:cubicBezTo>
                  <a:cubicBezTo>
                    <a:pt x="858" y="499"/>
                    <a:pt x="834" y="475"/>
                    <a:pt x="715" y="475"/>
                  </a:cubicBezTo>
                  <a:cubicBezTo>
                    <a:pt x="643" y="523"/>
                    <a:pt x="596" y="547"/>
                    <a:pt x="524" y="594"/>
                  </a:cubicBezTo>
                  <a:cubicBezTo>
                    <a:pt x="405" y="666"/>
                    <a:pt x="310" y="761"/>
                    <a:pt x="215" y="856"/>
                  </a:cubicBezTo>
                  <a:cubicBezTo>
                    <a:pt x="119" y="928"/>
                    <a:pt x="0" y="1023"/>
                    <a:pt x="24" y="1142"/>
                  </a:cubicBezTo>
                  <a:cubicBezTo>
                    <a:pt x="48" y="1261"/>
                    <a:pt x="167" y="1332"/>
                    <a:pt x="238" y="1428"/>
                  </a:cubicBezTo>
                  <a:cubicBezTo>
                    <a:pt x="334" y="1571"/>
                    <a:pt x="358" y="1761"/>
                    <a:pt x="429" y="1904"/>
                  </a:cubicBezTo>
                  <a:cubicBezTo>
                    <a:pt x="477" y="1975"/>
                    <a:pt x="524" y="2047"/>
                    <a:pt x="572" y="2118"/>
                  </a:cubicBezTo>
                  <a:cubicBezTo>
                    <a:pt x="596" y="2142"/>
                    <a:pt x="619" y="2142"/>
                    <a:pt x="643" y="2166"/>
                  </a:cubicBezTo>
                  <a:cubicBezTo>
                    <a:pt x="691" y="2214"/>
                    <a:pt x="691" y="2285"/>
                    <a:pt x="715" y="2356"/>
                  </a:cubicBezTo>
                  <a:cubicBezTo>
                    <a:pt x="762" y="2476"/>
                    <a:pt x="834" y="2618"/>
                    <a:pt x="953" y="2714"/>
                  </a:cubicBezTo>
                  <a:cubicBezTo>
                    <a:pt x="1072" y="2857"/>
                    <a:pt x="1286" y="2833"/>
                    <a:pt x="1382" y="3023"/>
                  </a:cubicBezTo>
                  <a:cubicBezTo>
                    <a:pt x="1429" y="3119"/>
                    <a:pt x="1477" y="3214"/>
                    <a:pt x="1596" y="3238"/>
                  </a:cubicBezTo>
                  <a:cubicBezTo>
                    <a:pt x="1715" y="3261"/>
                    <a:pt x="1810" y="3285"/>
                    <a:pt x="1905" y="3404"/>
                  </a:cubicBezTo>
                  <a:cubicBezTo>
                    <a:pt x="2001" y="3500"/>
                    <a:pt x="2048" y="3619"/>
                    <a:pt x="2144" y="3738"/>
                  </a:cubicBezTo>
                  <a:cubicBezTo>
                    <a:pt x="2188" y="3782"/>
                    <a:pt x="2252" y="3907"/>
                    <a:pt x="2337" y="3907"/>
                  </a:cubicBezTo>
                  <a:cubicBezTo>
                    <a:pt x="2344" y="3907"/>
                    <a:pt x="2351" y="3906"/>
                    <a:pt x="2358" y="3904"/>
                  </a:cubicBezTo>
                  <a:cubicBezTo>
                    <a:pt x="2406" y="3904"/>
                    <a:pt x="2477" y="3833"/>
                    <a:pt x="2525" y="3785"/>
                  </a:cubicBezTo>
                  <a:cubicBezTo>
                    <a:pt x="2572" y="3738"/>
                    <a:pt x="2596" y="3642"/>
                    <a:pt x="2644" y="3619"/>
                  </a:cubicBezTo>
                  <a:cubicBezTo>
                    <a:pt x="2659" y="3611"/>
                    <a:pt x="2673" y="3608"/>
                    <a:pt x="2686" y="3608"/>
                  </a:cubicBezTo>
                  <a:cubicBezTo>
                    <a:pt x="2754" y="3608"/>
                    <a:pt x="2794" y="3698"/>
                    <a:pt x="2834" y="3738"/>
                  </a:cubicBezTo>
                  <a:cubicBezTo>
                    <a:pt x="2873" y="3776"/>
                    <a:pt x="2942" y="3846"/>
                    <a:pt x="3006" y="3846"/>
                  </a:cubicBezTo>
                  <a:cubicBezTo>
                    <a:pt x="3020" y="3846"/>
                    <a:pt x="3035" y="3842"/>
                    <a:pt x="3049" y="3833"/>
                  </a:cubicBezTo>
                  <a:cubicBezTo>
                    <a:pt x="3133" y="3769"/>
                    <a:pt x="3143" y="3611"/>
                    <a:pt x="3245" y="3611"/>
                  </a:cubicBezTo>
                  <a:cubicBezTo>
                    <a:pt x="3257" y="3611"/>
                    <a:pt x="3271" y="3613"/>
                    <a:pt x="3287" y="3619"/>
                  </a:cubicBezTo>
                  <a:cubicBezTo>
                    <a:pt x="3358" y="3642"/>
                    <a:pt x="3382" y="3666"/>
                    <a:pt x="3430" y="3714"/>
                  </a:cubicBezTo>
                  <a:cubicBezTo>
                    <a:pt x="3453" y="3762"/>
                    <a:pt x="3501" y="3809"/>
                    <a:pt x="3525" y="3833"/>
                  </a:cubicBezTo>
                  <a:cubicBezTo>
                    <a:pt x="3544" y="3841"/>
                    <a:pt x="3563" y="3845"/>
                    <a:pt x="3581" y="3845"/>
                  </a:cubicBezTo>
                  <a:cubicBezTo>
                    <a:pt x="3713" y="3845"/>
                    <a:pt x="3792" y="3631"/>
                    <a:pt x="3834" y="3547"/>
                  </a:cubicBezTo>
                  <a:cubicBezTo>
                    <a:pt x="3854" y="3521"/>
                    <a:pt x="3875" y="3511"/>
                    <a:pt x="3897" y="3511"/>
                  </a:cubicBezTo>
                  <a:cubicBezTo>
                    <a:pt x="3956" y="3511"/>
                    <a:pt x="4021" y="3584"/>
                    <a:pt x="4073" y="3619"/>
                  </a:cubicBezTo>
                  <a:cubicBezTo>
                    <a:pt x="4114" y="3639"/>
                    <a:pt x="4155" y="3695"/>
                    <a:pt x="4196" y="3695"/>
                  </a:cubicBezTo>
                  <a:cubicBezTo>
                    <a:pt x="4202" y="3695"/>
                    <a:pt x="4209" y="3693"/>
                    <a:pt x="4215" y="3690"/>
                  </a:cubicBezTo>
                  <a:cubicBezTo>
                    <a:pt x="4287" y="3690"/>
                    <a:pt x="4358" y="3595"/>
                    <a:pt x="4382" y="3547"/>
                  </a:cubicBezTo>
                  <a:cubicBezTo>
                    <a:pt x="4406" y="3500"/>
                    <a:pt x="4430" y="3452"/>
                    <a:pt x="4454" y="3404"/>
                  </a:cubicBezTo>
                  <a:cubicBezTo>
                    <a:pt x="4454" y="3357"/>
                    <a:pt x="4477" y="3333"/>
                    <a:pt x="4477" y="3309"/>
                  </a:cubicBezTo>
                  <a:cubicBezTo>
                    <a:pt x="4501" y="3214"/>
                    <a:pt x="4525" y="3095"/>
                    <a:pt x="4525" y="2999"/>
                  </a:cubicBezTo>
                  <a:cubicBezTo>
                    <a:pt x="4549" y="2880"/>
                    <a:pt x="4549" y="2785"/>
                    <a:pt x="4573" y="2666"/>
                  </a:cubicBezTo>
                  <a:cubicBezTo>
                    <a:pt x="4597" y="2547"/>
                    <a:pt x="4620" y="2452"/>
                    <a:pt x="4620" y="2333"/>
                  </a:cubicBezTo>
                  <a:cubicBezTo>
                    <a:pt x="4668" y="1975"/>
                    <a:pt x="4787" y="1618"/>
                    <a:pt x="4739" y="1237"/>
                  </a:cubicBezTo>
                  <a:cubicBezTo>
                    <a:pt x="4716" y="1118"/>
                    <a:pt x="4644" y="1047"/>
                    <a:pt x="4644" y="928"/>
                  </a:cubicBezTo>
                  <a:cubicBezTo>
                    <a:pt x="4644" y="832"/>
                    <a:pt x="4692" y="761"/>
                    <a:pt x="4692" y="666"/>
                  </a:cubicBezTo>
                  <a:cubicBezTo>
                    <a:pt x="4692" y="570"/>
                    <a:pt x="4668" y="499"/>
                    <a:pt x="4668" y="404"/>
                  </a:cubicBezTo>
                  <a:cubicBezTo>
                    <a:pt x="4644" y="332"/>
                    <a:pt x="4644" y="285"/>
                    <a:pt x="4597" y="213"/>
                  </a:cubicBezTo>
                  <a:cubicBezTo>
                    <a:pt x="4573" y="166"/>
                    <a:pt x="4501" y="142"/>
                    <a:pt x="4430" y="94"/>
                  </a:cubicBezTo>
                  <a:cubicBezTo>
                    <a:pt x="4393" y="76"/>
                    <a:pt x="4285" y="0"/>
                    <a:pt x="4216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4" name="Google Shape;15904;p44"/>
            <p:cNvSpPr/>
            <p:nvPr/>
          </p:nvSpPr>
          <p:spPr>
            <a:xfrm>
              <a:off x="1801732" y="1873647"/>
              <a:ext cx="77507" cy="88305"/>
            </a:xfrm>
            <a:custGeom>
              <a:rect b="b" l="l" r="r" t="t"/>
              <a:pathLst>
                <a:path extrusionOk="0" h="2715" w="2383">
                  <a:moveTo>
                    <a:pt x="1546" y="1"/>
                  </a:moveTo>
                  <a:cubicBezTo>
                    <a:pt x="1518" y="1"/>
                    <a:pt x="1487" y="9"/>
                    <a:pt x="1453" y="26"/>
                  </a:cubicBezTo>
                  <a:cubicBezTo>
                    <a:pt x="1406" y="50"/>
                    <a:pt x="1406" y="73"/>
                    <a:pt x="1382" y="121"/>
                  </a:cubicBezTo>
                  <a:cubicBezTo>
                    <a:pt x="1358" y="169"/>
                    <a:pt x="1263" y="216"/>
                    <a:pt x="1215" y="264"/>
                  </a:cubicBezTo>
                  <a:cubicBezTo>
                    <a:pt x="1001" y="478"/>
                    <a:pt x="763" y="716"/>
                    <a:pt x="548" y="955"/>
                  </a:cubicBezTo>
                  <a:cubicBezTo>
                    <a:pt x="286" y="1216"/>
                    <a:pt x="1" y="1502"/>
                    <a:pt x="1" y="1883"/>
                  </a:cubicBezTo>
                  <a:cubicBezTo>
                    <a:pt x="1" y="1976"/>
                    <a:pt x="1" y="2011"/>
                    <a:pt x="45" y="2011"/>
                  </a:cubicBezTo>
                  <a:cubicBezTo>
                    <a:pt x="58" y="2011"/>
                    <a:pt x="75" y="2008"/>
                    <a:pt x="96" y="2002"/>
                  </a:cubicBezTo>
                  <a:cubicBezTo>
                    <a:pt x="191" y="2002"/>
                    <a:pt x="286" y="1979"/>
                    <a:pt x="358" y="1955"/>
                  </a:cubicBezTo>
                  <a:cubicBezTo>
                    <a:pt x="553" y="1933"/>
                    <a:pt x="709" y="1833"/>
                    <a:pt x="896" y="1833"/>
                  </a:cubicBezTo>
                  <a:cubicBezTo>
                    <a:pt x="915" y="1833"/>
                    <a:pt x="934" y="1834"/>
                    <a:pt x="953" y="1836"/>
                  </a:cubicBezTo>
                  <a:cubicBezTo>
                    <a:pt x="1072" y="1836"/>
                    <a:pt x="1263" y="1859"/>
                    <a:pt x="1310" y="2002"/>
                  </a:cubicBezTo>
                  <a:cubicBezTo>
                    <a:pt x="1358" y="2121"/>
                    <a:pt x="1287" y="2217"/>
                    <a:pt x="1263" y="2336"/>
                  </a:cubicBezTo>
                  <a:cubicBezTo>
                    <a:pt x="1215" y="2526"/>
                    <a:pt x="1263" y="2693"/>
                    <a:pt x="1453" y="2693"/>
                  </a:cubicBezTo>
                  <a:cubicBezTo>
                    <a:pt x="1517" y="2693"/>
                    <a:pt x="1612" y="2714"/>
                    <a:pt x="1690" y="2714"/>
                  </a:cubicBezTo>
                  <a:cubicBezTo>
                    <a:pt x="1729" y="2714"/>
                    <a:pt x="1763" y="2709"/>
                    <a:pt x="1787" y="2693"/>
                  </a:cubicBezTo>
                  <a:cubicBezTo>
                    <a:pt x="1882" y="2645"/>
                    <a:pt x="1953" y="2455"/>
                    <a:pt x="1953" y="2360"/>
                  </a:cubicBezTo>
                  <a:cubicBezTo>
                    <a:pt x="1953" y="2217"/>
                    <a:pt x="1953" y="2098"/>
                    <a:pt x="2073" y="1979"/>
                  </a:cubicBezTo>
                  <a:cubicBezTo>
                    <a:pt x="2096" y="1955"/>
                    <a:pt x="2120" y="1907"/>
                    <a:pt x="2168" y="1907"/>
                  </a:cubicBezTo>
                  <a:lnTo>
                    <a:pt x="2215" y="1907"/>
                  </a:lnTo>
                  <a:cubicBezTo>
                    <a:pt x="2239" y="1907"/>
                    <a:pt x="2239" y="1883"/>
                    <a:pt x="2263" y="1859"/>
                  </a:cubicBezTo>
                  <a:cubicBezTo>
                    <a:pt x="2287" y="1788"/>
                    <a:pt x="2287" y="1717"/>
                    <a:pt x="2287" y="1645"/>
                  </a:cubicBezTo>
                  <a:cubicBezTo>
                    <a:pt x="2311" y="1526"/>
                    <a:pt x="2335" y="1407"/>
                    <a:pt x="2358" y="1288"/>
                  </a:cubicBezTo>
                  <a:cubicBezTo>
                    <a:pt x="2358" y="1216"/>
                    <a:pt x="2382" y="1145"/>
                    <a:pt x="2358" y="1074"/>
                  </a:cubicBezTo>
                  <a:cubicBezTo>
                    <a:pt x="2335" y="1002"/>
                    <a:pt x="2287" y="907"/>
                    <a:pt x="2263" y="859"/>
                  </a:cubicBezTo>
                  <a:cubicBezTo>
                    <a:pt x="2215" y="788"/>
                    <a:pt x="2144" y="716"/>
                    <a:pt x="2096" y="669"/>
                  </a:cubicBezTo>
                  <a:cubicBezTo>
                    <a:pt x="2025" y="573"/>
                    <a:pt x="1977" y="454"/>
                    <a:pt x="1906" y="359"/>
                  </a:cubicBezTo>
                  <a:cubicBezTo>
                    <a:pt x="1834" y="264"/>
                    <a:pt x="1739" y="169"/>
                    <a:pt x="1668" y="73"/>
                  </a:cubicBezTo>
                  <a:cubicBezTo>
                    <a:pt x="1637" y="27"/>
                    <a:pt x="1596" y="1"/>
                    <a:pt x="1546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5" name="Google Shape;15905;p44"/>
            <p:cNvSpPr/>
            <p:nvPr/>
          </p:nvSpPr>
          <p:spPr>
            <a:xfrm>
              <a:off x="1879955" y="1855010"/>
              <a:ext cx="37241" cy="32980"/>
            </a:xfrm>
            <a:custGeom>
              <a:rect b="b" l="l" r="r" t="t"/>
              <a:pathLst>
                <a:path extrusionOk="0" h="1014" w="1145">
                  <a:moveTo>
                    <a:pt x="97" y="0"/>
                  </a:moveTo>
                  <a:cubicBezTo>
                    <a:pt x="64" y="0"/>
                    <a:pt x="39" y="26"/>
                    <a:pt x="1" y="51"/>
                  </a:cubicBezTo>
                  <a:cubicBezTo>
                    <a:pt x="72" y="146"/>
                    <a:pt x="96" y="289"/>
                    <a:pt x="144" y="384"/>
                  </a:cubicBezTo>
                  <a:cubicBezTo>
                    <a:pt x="191" y="504"/>
                    <a:pt x="239" y="623"/>
                    <a:pt x="287" y="742"/>
                  </a:cubicBezTo>
                  <a:cubicBezTo>
                    <a:pt x="334" y="813"/>
                    <a:pt x="334" y="885"/>
                    <a:pt x="406" y="932"/>
                  </a:cubicBezTo>
                  <a:cubicBezTo>
                    <a:pt x="477" y="980"/>
                    <a:pt x="644" y="980"/>
                    <a:pt x="739" y="980"/>
                  </a:cubicBezTo>
                  <a:lnTo>
                    <a:pt x="906" y="980"/>
                  </a:lnTo>
                  <a:cubicBezTo>
                    <a:pt x="923" y="997"/>
                    <a:pt x="963" y="1013"/>
                    <a:pt x="994" y="1013"/>
                  </a:cubicBezTo>
                  <a:cubicBezTo>
                    <a:pt x="1007" y="1013"/>
                    <a:pt x="1018" y="1011"/>
                    <a:pt x="1025" y="1004"/>
                  </a:cubicBezTo>
                  <a:cubicBezTo>
                    <a:pt x="1144" y="980"/>
                    <a:pt x="1025" y="837"/>
                    <a:pt x="977" y="765"/>
                  </a:cubicBezTo>
                  <a:cubicBezTo>
                    <a:pt x="906" y="670"/>
                    <a:pt x="811" y="623"/>
                    <a:pt x="739" y="527"/>
                  </a:cubicBezTo>
                  <a:cubicBezTo>
                    <a:pt x="668" y="432"/>
                    <a:pt x="620" y="408"/>
                    <a:pt x="477" y="384"/>
                  </a:cubicBezTo>
                  <a:cubicBezTo>
                    <a:pt x="382" y="361"/>
                    <a:pt x="334" y="337"/>
                    <a:pt x="287" y="242"/>
                  </a:cubicBezTo>
                  <a:cubicBezTo>
                    <a:pt x="263" y="170"/>
                    <a:pt x="239" y="99"/>
                    <a:pt x="215" y="75"/>
                  </a:cubicBezTo>
                  <a:cubicBezTo>
                    <a:pt x="160" y="19"/>
                    <a:pt x="125" y="0"/>
                    <a:pt x="97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6" name="Google Shape;15906;p44"/>
            <p:cNvSpPr/>
            <p:nvPr/>
          </p:nvSpPr>
          <p:spPr>
            <a:xfrm>
              <a:off x="1800951" y="1875403"/>
              <a:ext cx="72075" cy="62611"/>
            </a:xfrm>
            <a:custGeom>
              <a:rect b="b" l="l" r="r" t="t"/>
              <a:pathLst>
                <a:path extrusionOk="0" h="1925" w="2216">
                  <a:moveTo>
                    <a:pt x="1597" y="0"/>
                  </a:moveTo>
                  <a:cubicBezTo>
                    <a:pt x="1575" y="0"/>
                    <a:pt x="1552" y="6"/>
                    <a:pt x="1525" y="19"/>
                  </a:cubicBezTo>
                  <a:cubicBezTo>
                    <a:pt x="1358" y="115"/>
                    <a:pt x="1215" y="281"/>
                    <a:pt x="1049" y="400"/>
                  </a:cubicBezTo>
                  <a:cubicBezTo>
                    <a:pt x="834" y="591"/>
                    <a:pt x="620" y="781"/>
                    <a:pt x="430" y="996"/>
                  </a:cubicBezTo>
                  <a:cubicBezTo>
                    <a:pt x="287" y="1139"/>
                    <a:pt x="191" y="1329"/>
                    <a:pt x="120" y="1520"/>
                  </a:cubicBezTo>
                  <a:cubicBezTo>
                    <a:pt x="72" y="1639"/>
                    <a:pt x="1" y="1782"/>
                    <a:pt x="1" y="1925"/>
                  </a:cubicBezTo>
                  <a:cubicBezTo>
                    <a:pt x="144" y="1925"/>
                    <a:pt x="263" y="1853"/>
                    <a:pt x="382" y="1853"/>
                  </a:cubicBezTo>
                  <a:cubicBezTo>
                    <a:pt x="572" y="1829"/>
                    <a:pt x="763" y="1734"/>
                    <a:pt x="882" y="1567"/>
                  </a:cubicBezTo>
                  <a:cubicBezTo>
                    <a:pt x="953" y="1472"/>
                    <a:pt x="1001" y="1329"/>
                    <a:pt x="1073" y="1234"/>
                  </a:cubicBezTo>
                  <a:cubicBezTo>
                    <a:pt x="1215" y="1067"/>
                    <a:pt x="1382" y="948"/>
                    <a:pt x="1573" y="829"/>
                  </a:cubicBezTo>
                  <a:cubicBezTo>
                    <a:pt x="1696" y="759"/>
                    <a:pt x="1885" y="675"/>
                    <a:pt x="2052" y="675"/>
                  </a:cubicBezTo>
                  <a:cubicBezTo>
                    <a:pt x="2110" y="675"/>
                    <a:pt x="2166" y="685"/>
                    <a:pt x="2216" y="710"/>
                  </a:cubicBezTo>
                  <a:cubicBezTo>
                    <a:pt x="2192" y="639"/>
                    <a:pt x="2144" y="615"/>
                    <a:pt x="2120" y="567"/>
                  </a:cubicBezTo>
                  <a:cubicBezTo>
                    <a:pt x="2097" y="519"/>
                    <a:pt x="2073" y="472"/>
                    <a:pt x="2025" y="424"/>
                  </a:cubicBezTo>
                  <a:cubicBezTo>
                    <a:pt x="1954" y="353"/>
                    <a:pt x="1882" y="258"/>
                    <a:pt x="1811" y="186"/>
                  </a:cubicBezTo>
                  <a:cubicBezTo>
                    <a:pt x="1733" y="109"/>
                    <a:pt x="1688" y="0"/>
                    <a:pt x="1597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7" name="Google Shape;15907;p44"/>
            <p:cNvSpPr/>
            <p:nvPr/>
          </p:nvSpPr>
          <p:spPr>
            <a:xfrm>
              <a:off x="1842778" y="1916287"/>
              <a:ext cx="27939" cy="45730"/>
            </a:xfrm>
            <a:custGeom>
              <a:rect b="b" l="l" r="r" t="t"/>
              <a:pathLst>
                <a:path extrusionOk="0" h="1406" w="859">
                  <a:moveTo>
                    <a:pt x="739" y="1"/>
                  </a:moveTo>
                  <a:cubicBezTo>
                    <a:pt x="715" y="120"/>
                    <a:pt x="691" y="263"/>
                    <a:pt x="644" y="382"/>
                  </a:cubicBezTo>
                  <a:cubicBezTo>
                    <a:pt x="549" y="501"/>
                    <a:pt x="453" y="572"/>
                    <a:pt x="310" y="644"/>
                  </a:cubicBezTo>
                  <a:cubicBezTo>
                    <a:pt x="120" y="763"/>
                    <a:pt x="1" y="1001"/>
                    <a:pt x="25" y="1239"/>
                  </a:cubicBezTo>
                  <a:cubicBezTo>
                    <a:pt x="48" y="1334"/>
                    <a:pt x="72" y="1406"/>
                    <a:pt x="191" y="1406"/>
                  </a:cubicBezTo>
                  <a:cubicBezTo>
                    <a:pt x="287" y="1406"/>
                    <a:pt x="382" y="1358"/>
                    <a:pt x="453" y="1334"/>
                  </a:cubicBezTo>
                  <a:cubicBezTo>
                    <a:pt x="501" y="1311"/>
                    <a:pt x="596" y="1287"/>
                    <a:pt x="644" y="1239"/>
                  </a:cubicBezTo>
                  <a:cubicBezTo>
                    <a:pt x="691" y="1168"/>
                    <a:pt x="739" y="1025"/>
                    <a:pt x="739" y="930"/>
                  </a:cubicBezTo>
                  <a:cubicBezTo>
                    <a:pt x="739" y="858"/>
                    <a:pt x="715" y="834"/>
                    <a:pt x="715" y="763"/>
                  </a:cubicBezTo>
                  <a:cubicBezTo>
                    <a:pt x="739" y="691"/>
                    <a:pt x="763" y="620"/>
                    <a:pt x="787" y="525"/>
                  </a:cubicBezTo>
                  <a:cubicBezTo>
                    <a:pt x="834" y="429"/>
                    <a:pt x="834" y="358"/>
                    <a:pt x="834" y="263"/>
                  </a:cubicBezTo>
                  <a:cubicBezTo>
                    <a:pt x="834" y="144"/>
                    <a:pt x="858" y="48"/>
                    <a:pt x="739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8" name="Google Shape;15908;p44"/>
            <p:cNvSpPr/>
            <p:nvPr/>
          </p:nvSpPr>
          <p:spPr>
            <a:xfrm>
              <a:off x="1835038" y="1992201"/>
              <a:ext cx="47291" cy="79946"/>
            </a:xfrm>
            <a:custGeom>
              <a:rect b="b" l="l" r="r" t="t"/>
              <a:pathLst>
                <a:path extrusionOk="0" h="2458" w="1454">
                  <a:moveTo>
                    <a:pt x="882" y="1"/>
                  </a:moveTo>
                  <a:cubicBezTo>
                    <a:pt x="787" y="48"/>
                    <a:pt x="715" y="120"/>
                    <a:pt x="620" y="167"/>
                  </a:cubicBezTo>
                  <a:cubicBezTo>
                    <a:pt x="548" y="191"/>
                    <a:pt x="501" y="215"/>
                    <a:pt x="406" y="215"/>
                  </a:cubicBezTo>
                  <a:lnTo>
                    <a:pt x="310" y="215"/>
                  </a:lnTo>
                  <a:cubicBezTo>
                    <a:pt x="263" y="215"/>
                    <a:pt x="215" y="239"/>
                    <a:pt x="215" y="239"/>
                  </a:cubicBezTo>
                  <a:cubicBezTo>
                    <a:pt x="191" y="286"/>
                    <a:pt x="191" y="358"/>
                    <a:pt x="191" y="405"/>
                  </a:cubicBezTo>
                  <a:cubicBezTo>
                    <a:pt x="167" y="548"/>
                    <a:pt x="144" y="691"/>
                    <a:pt x="120" y="834"/>
                  </a:cubicBezTo>
                  <a:cubicBezTo>
                    <a:pt x="96" y="977"/>
                    <a:pt x="72" y="1144"/>
                    <a:pt x="48" y="1310"/>
                  </a:cubicBezTo>
                  <a:cubicBezTo>
                    <a:pt x="48" y="1453"/>
                    <a:pt x="1" y="1596"/>
                    <a:pt x="25" y="1739"/>
                  </a:cubicBezTo>
                  <a:cubicBezTo>
                    <a:pt x="25" y="1882"/>
                    <a:pt x="72" y="2025"/>
                    <a:pt x="167" y="2144"/>
                  </a:cubicBezTo>
                  <a:cubicBezTo>
                    <a:pt x="334" y="2358"/>
                    <a:pt x="644" y="2382"/>
                    <a:pt x="906" y="2406"/>
                  </a:cubicBezTo>
                  <a:cubicBezTo>
                    <a:pt x="977" y="2406"/>
                    <a:pt x="1072" y="2430"/>
                    <a:pt x="1144" y="2453"/>
                  </a:cubicBezTo>
                  <a:lnTo>
                    <a:pt x="1263" y="2453"/>
                  </a:lnTo>
                  <a:cubicBezTo>
                    <a:pt x="1291" y="2453"/>
                    <a:pt x="1309" y="2457"/>
                    <a:pt x="1320" y="2457"/>
                  </a:cubicBezTo>
                  <a:cubicBezTo>
                    <a:pt x="1338" y="2457"/>
                    <a:pt x="1344" y="2449"/>
                    <a:pt x="1358" y="2406"/>
                  </a:cubicBezTo>
                  <a:cubicBezTo>
                    <a:pt x="1382" y="2382"/>
                    <a:pt x="1382" y="2311"/>
                    <a:pt x="1406" y="2263"/>
                  </a:cubicBezTo>
                  <a:cubicBezTo>
                    <a:pt x="1406" y="2144"/>
                    <a:pt x="1430" y="2001"/>
                    <a:pt x="1430" y="1882"/>
                  </a:cubicBezTo>
                  <a:cubicBezTo>
                    <a:pt x="1453" y="1739"/>
                    <a:pt x="1430" y="1620"/>
                    <a:pt x="1430" y="1477"/>
                  </a:cubicBezTo>
                  <a:cubicBezTo>
                    <a:pt x="1423" y="1480"/>
                    <a:pt x="1415" y="1482"/>
                    <a:pt x="1406" y="1482"/>
                  </a:cubicBezTo>
                  <a:cubicBezTo>
                    <a:pt x="1350" y="1482"/>
                    <a:pt x="1256" y="1426"/>
                    <a:pt x="1215" y="1406"/>
                  </a:cubicBezTo>
                  <a:cubicBezTo>
                    <a:pt x="1120" y="1382"/>
                    <a:pt x="1049" y="1334"/>
                    <a:pt x="953" y="1310"/>
                  </a:cubicBezTo>
                  <a:cubicBezTo>
                    <a:pt x="906" y="1263"/>
                    <a:pt x="810" y="1239"/>
                    <a:pt x="787" y="1167"/>
                  </a:cubicBezTo>
                  <a:cubicBezTo>
                    <a:pt x="739" y="1120"/>
                    <a:pt x="763" y="1001"/>
                    <a:pt x="787" y="929"/>
                  </a:cubicBezTo>
                  <a:cubicBezTo>
                    <a:pt x="810" y="786"/>
                    <a:pt x="810" y="644"/>
                    <a:pt x="834" y="501"/>
                  </a:cubicBezTo>
                  <a:cubicBezTo>
                    <a:pt x="858" y="382"/>
                    <a:pt x="882" y="286"/>
                    <a:pt x="882" y="167"/>
                  </a:cubicBezTo>
                  <a:cubicBezTo>
                    <a:pt x="882" y="120"/>
                    <a:pt x="906" y="24"/>
                    <a:pt x="882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9" name="Google Shape;15909;p44"/>
            <p:cNvSpPr/>
            <p:nvPr/>
          </p:nvSpPr>
          <p:spPr>
            <a:xfrm>
              <a:off x="1897778" y="2036109"/>
              <a:ext cx="81378" cy="40754"/>
            </a:xfrm>
            <a:custGeom>
              <a:rect b="b" l="l" r="r" t="t"/>
              <a:pathLst>
                <a:path extrusionOk="0" h="1253" w="2502">
                  <a:moveTo>
                    <a:pt x="2356" y="0"/>
                  </a:moveTo>
                  <a:cubicBezTo>
                    <a:pt x="2338" y="0"/>
                    <a:pt x="2316" y="12"/>
                    <a:pt x="2287" y="32"/>
                  </a:cubicBezTo>
                  <a:cubicBezTo>
                    <a:pt x="2192" y="103"/>
                    <a:pt x="2096" y="222"/>
                    <a:pt x="1977" y="246"/>
                  </a:cubicBezTo>
                  <a:cubicBezTo>
                    <a:pt x="1906" y="246"/>
                    <a:pt x="1811" y="175"/>
                    <a:pt x="1739" y="127"/>
                  </a:cubicBezTo>
                  <a:cubicBezTo>
                    <a:pt x="1660" y="64"/>
                    <a:pt x="1612" y="32"/>
                    <a:pt x="1554" y="32"/>
                  </a:cubicBezTo>
                  <a:cubicBezTo>
                    <a:pt x="1525" y="32"/>
                    <a:pt x="1493" y="40"/>
                    <a:pt x="1453" y="56"/>
                  </a:cubicBezTo>
                  <a:cubicBezTo>
                    <a:pt x="1287" y="127"/>
                    <a:pt x="1144" y="222"/>
                    <a:pt x="977" y="294"/>
                  </a:cubicBezTo>
                  <a:cubicBezTo>
                    <a:pt x="951" y="302"/>
                    <a:pt x="925" y="308"/>
                    <a:pt x="899" y="308"/>
                  </a:cubicBezTo>
                  <a:cubicBezTo>
                    <a:pt x="853" y="308"/>
                    <a:pt x="808" y="291"/>
                    <a:pt x="763" y="246"/>
                  </a:cubicBezTo>
                  <a:cubicBezTo>
                    <a:pt x="691" y="198"/>
                    <a:pt x="572" y="103"/>
                    <a:pt x="477" y="79"/>
                  </a:cubicBezTo>
                  <a:cubicBezTo>
                    <a:pt x="462" y="75"/>
                    <a:pt x="449" y="72"/>
                    <a:pt x="435" y="72"/>
                  </a:cubicBezTo>
                  <a:cubicBezTo>
                    <a:pt x="337" y="72"/>
                    <a:pt x="267" y="189"/>
                    <a:pt x="133" y="189"/>
                  </a:cubicBezTo>
                  <a:cubicBezTo>
                    <a:pt x="108" y="189"/>
                    <a:pt x="79" y="185"/>
                    <a:pt x="48" y="175"/>
                  </a:cubicBezTo>
                  <a:cubicBezTo>
                    <a:pt x="48" y="413"/>
                    <a:pt x="48" y="651"/>
                    <a:pt x="25" y="889"/>
                  </a:cubicBezTo>
                  <a:cubicBezTo>
                    <a:pt x="1" y="937"/>
                    <a:pt x="1" y="1032"/>
                    <a:pt x="25" y="1080"/>
                  </a:cubicBezTo>
                  <a:cubicBezTo>
                    <a:pt x="72" y="1151"/>
                    <a:pt x="191" y="1151"/>
                    <a:pt x="239" y="1151"/>
                  </a:cubicBezTo>
                  <a:cubicBezTo>
                    <a:pt x="552" y="1210"/>
                    <a:pt x="866" y="1253"/>
                    <a:pt x="1179" y="1253"/>
                  </a:cubicBezTo>
                  <a:cubicBezTo>
                    <a:pt x="1247" y="1253"/>
                    <a:pt x="1314" y="1251"/>
                    <a:pt x="1382" y="1246"/>
                  </a:cubicBezTo>
                  <a:cubicBezTo>
                    <a:pt x="1501" y="1246"/>
                    <a:pt x="1668" y="1246"/>
                    <a:pt x="1787" y="1223"/>
                  </a:cubicBezTo>
                  <a:cubicBezTo>
                    <a:pt x="1906" y="1199"/>
                    <a:pt x="2025" y="1151"/>
                    <a:pt x="2120" y="1151"/>
                  </a:cubicBezTo>
                  <a:cubicBezTo>
                    <a:pt x="2215" y="1127"/>
                    <a:pt x="2430" y="1127"/>
                    <a:pt x="2477" y="1056"/>
                  </a:cubicBezTo>
                  <a:cubicBezTo>
                    <a:pt x="2501" y="1008"/>
                    <a:pt x="2477" y="889"/>
                    <a:pt x="2477" y="841"/>
                  </a:cubicBezTo>
                  <a:cubicBezTo>
                    <a:pt x="2477" y="699"/>
                    <a:pt x="2477" y="556"/>
                    <a:pt x="2477" y="437"/>
                  </a:cubicBezTo>
                  <a:cubicBezTo>
                    <a:pt x="2454" y="318"/>
                    <a:pt x="2477" y="175"/>
                    <a:pt x="2430" y="79"/>
                  </a:cubicBezTo>
                  <a:cubicBezTo>
                    <a:pt x="2402" y="24"/>
                    <a:pt x="2382" y="0"/>
                    <a:pt x="2356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0" name="Google Shape;15910;p44"/>
            <p:cNvSpPr/>
            <p:nvPr/>
          </p:nvSpPr>
          <p:spPr>
            <a:xfrm>
              <a:off x="1998476" y="2025506"/>
              <a:ext cx="21727" cy="44689"/>
            </a:xfrm>
            <a:custGeom>
              <a:rect b="b" l="l" r="r" t="t"/>
              <a:pathLst>
                <a:path extrusionOk="0" h="1374" w="668">
                  <a:moveTo>
                    <a:pt x="358" y="1"/>
                  </a:moveTo>
                  <a:cubicBezTo>
                    <a:pt x="286" y="24"/>
                    <a:pt x="239" y="48"/>
                    <a:pt x="191" y="72"/>
                  </a:cubicBezTo>
                  <a:cubicBezTo>
                    <a:pt x="167" y="96"/>
                    <a:pt x="120" y="96"/>
                    <a:pt x="96" y="120"/>
                  </a:cubicBezTo>
                  <a:cubicBezTo>
                    <a:pt x="72" y="167"/>
                    <a:pt x="48" y="215"/>
                    <a:pt x="24" y="263"/>
                  </a:cubicBezTo>
                  <a:cubicBezTo>
                    <a:pt x="1" y="382"/>
                    <a:pt x="24" y="548"/>
                    <a:pt x="24" y="667"/>
                  </a:cubicBezTo>
                  <a:cubicBezTo>
                    <a:pt x="48" y="858"/>
                    <a:pt x="24" y="1048"/>
                    <a:pt x="72" y="1239"/>
                  </a:cubicBezTo>
                  <a:cubicBezTo>
                    <a:pt x="109" y="1313"/>
                    <a:pt x="146" y="1373"/>
                    <a:pt x="218" y="1373"/>
                  </a:cubicBezTo>
                  <a:cubicBezTo>
                    <a:pt x="238" y="1373"/>
                    <a:pt x="260" y="1368"/>
                    <a:pt x="286" y="1358"/>
                  </a:cubicBezTo>
                  <a:cubicBezTo>
                    <a:pt x="405" y="1334"/>
                    <a:pt x="548" y="1310"/>
                    <a:pt x="644" y="1191"/>
                  </a:cubicBezTo>
                  <a:cubicBezTo>
                    <a:pt x="667" y="1144"/>
                    <a:pt x="667" y="1072"/>
                    <a:pt x="667" y="1001"/>
                  </a:cubicBezTo>
                  <a:cubicBezTo>
                    <a:pt x="667" y="906"/>
                    <a:pt x="667" y="810"/>
                    <a:pt x="667" y="715"/>
                  </a:cubicBezTo>
                  <a:cubicBezTo>
                    <a:pt x="644" y="572"/>
                    <a:pt x="644" y="405"/>
                    <a:pt x="620" y="263"/>
                  </a:cubicBezTo>
                  <a:cubicBezTo>
                    <a:pt x="620" y="191"/>
                    <a:pt x="620" y="96"/>
                    <a:pt x="548" y="48"/>
                  </a:cubicBezTo>
                  <a:cubicBezTo>
                    <a:pt x="501" y="24"/>
                    <a:pt x="405" y="1"/>
                    <a:pt x="358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1" name="Google Shape;15911;p44"/>
            <p:cNvSpPr/>
            <p:nvPr/>
          </p:nvSpPr>
          <p:spPr>
            <a:xfrm>
              <a:off x="1835818" y="1993209"/>
              <a:ext cx="46511" cy="71100"/>
            </a:xfrm>
            <a:custGeom>
              <a:rect b="b" l="l" r="r" t="t"/>
              <a:pathLst>
                <a:path extrusionOk="0" h="2186" w="1430">
                  <a:moveTo>
                    <a:pt x="779" y="0"/>
                  </a:moveTo>
                  <a:cubicBezTo>
                    <a:pt x="701" y="0"/>
                    <a:pt x="590" y="56"/>
                    <a:pt x="524" y="89"/>
                  </a:cubicBezTo>
                  <a:cubicBezTo>
                    <a:pt x="429" y="136"/>
                    <a:pt x="334" y="160"/>
                    <a:pt x="215" y="232"/>
                  </a:cubicBezTo>
                  <a:cubicBezTo>
                    <a:pt x="167" y="279"/>
                    <a:pt x="167" y="279"/>
                    <a:pt x="143" y="374"/>
                  </a:cubicBezTo>
                  <a:cubicBezTo>
                    <a:pt x="143" y="613"/>
                    <a:pt x="96" y="827"/>
                    <a:pt x="72" y="1065"/>
                  </a:cubicBezTo>
                  <a:cubicBezTo>
                    <a:pt x="72" y="1208"/>
                    <a:pt x="48" y="1375"/>
                    <a:pt x="24" y="1517"/>
                  </a:cubicBezTo>
                  <a:cubicBezTo>
                    <a:pt x="24" y="1660"/>
                    <a:pt x="1" y="1803"/>
                    <a:pt x="24" y="1922"/>
                  </a:cubicBezTo>
                  <a:cubicBezTo>
                    <a:pt x="48" y="1970"/>
                    <a:pt x="96" y="2089"/>
                    <a:pt x="143" y="2113"/>
                  </a:cubicBezTo>
                  <a:cubicBezTo>
                    <a:pt x="167" y="2125"/>
                    <a:pt x="185" y="2125"/>
                    <a:pt x="203" y="2125"/>
                  </a:cubicBezTo>
                  <a:cubicBezTo>
                    <a:pt x="221" y="2125"/>
                    <a:pt x="239" y="2125"/>
                    <a:pt x="262" y="2137"/>
                  </a:cubicBezTo>
                  <a:cubicBezTo>
                    <a:pt x="310" y="2137"/>
                    <a:pt x="334" y="2184"/>
                    <a:pt x="405" y="2184"/>
                  </a:cubicBezTo>
                  <a:cubicBezTo>
                    <a:pt x="412" y="2185"/>
                    <a:pt x="418" y="2186"/>
                    <a:pt x="424" y="2186"/>
                  </a:cubicBezTo>
                  <a:cubicBezTo>
                    <a:pt x="557" y="2186"/>
                    <a:pt x="648" y="1943"/>
                    <a:pt x="739" y="1875"/>
                  </a:cubicBezTo>
                  <a:cubicBezTo>
                    <a:pt x="856" y="1757"/>
                    <a:pt x="1071" y="1672"/>
                    <a:pt x="1236" y="1672"/>
                  </a:cubicBezTo>
                  <a:cubicBezTo>
                    <a:pt x="1271" y="1672"/>
                    <a:pt x="1305" y="1676"/>
                    <a:pt x="1334" y="1684"/>
                  </a:cubicBezTo>
                  <a:cubicBezTo>
                    <a:pt x="1334" y="1613"/>
                    <a:pt x="1429" y="1494"/>
                    <a:pt x="1358" y="1398"/>
                  </a:cubicBezTo>
                  <a:cubicBezTo>
                    <a:pt x="1287" y="1327"/>
                    <a:pt x="1239" y="1351"/>
                    <a:pt x="1144" y="1327"/>
                  </a:cubicBezTo>
                  <a:cubicBezTo>
                    <a:pt x="1048" y="1303"/>
                    <a:pt x="905" y="1303"/>
                    <a:pt x="834" y="1256"/>
                  </a:cubicBezTo>
                  <a:cubicBezTo>
                    <a:pt x="739" y="1184"/>
                    <a:pt x="763" y="1041"/>
                    <a:pt x="763" y="946"/>
                  </a:cubicBezTo>
                  <a:cubicBezTo>
                    <a:pt x="786" y="779"/>
                    <a:pt x="810" y="613"/>
                    <a:pt x="858" y="446"/>
                  </a:cubicBezTo>
                  <a:cubicBezTo>
                    <a:pt x="858" y="351"/>
                    <a:pt x="929" y="136"/>
                    <a:pt x="858" y="41"/>
                  </a:cubicBezTo>
                  <a:cubicBezTo>
                    <a:pt x="843" y="11"/>
                    <a:pt x="815" y="0"/>
                    <a:pt x="779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2" name="Google Shape;15912;p44"/>
            <p:cNvSpPr/>
            <p:nvPr/>
          </p:nvSpPr>
          <p:spPr>
            <a:xfrm>
              <a:off x="1897778" y="2033150"/>
              <a:ext cx="81378" cy="42738"/>
            </a:xfrm>
            <a:custGeom>
              <a:rect b="b" l="l" r="r" t="t"/>
              <a:pathLst>
                <a:path extrusionOk="0" h="1314" w="2502">
                  <a:moveTo>
                    <a:pt x="2369" y="1"/>
                  </a:moveTo>
                  <a:cubicBezTo>
                    <a:pt x="2322" y="1"/>
                    <a:pt x="2263" y="101"/>
                    <a:pt x="2263" y="123"/>
                  </a:cubicBezTo>
                  <a:cubicBezTo>
                    <a:pt x="2192" y="194"/>
                    <a:pt x="2144" y="242"/>
                    <a:pt x="2049" y="289"/>
                  </a:cubicBezTo>
                  <a:cubicBezTo>
                    <a:pt x="2025" y="313"/>
                    <a:pt x="1953" y="432"/>
                    <a:pt x="1906" y="432"/>
                  </a:cubicBezTo>
                  <a:cubicBezTo>
                    <a:pt x="1882" y="409"/>
                    <a:pt x="1834" y="313"/>
                    <a:pt x="1811" y="266"/>
                  </a:cubicBezTo>
                  <a:cubicBezTo>
                    <a:pt x="1734" y="227"/>
                    <a:pt x="1594" y="157"/>
                    <a:pt x="1493" y="157"/>
                  </a:cubicBezTo>
                  <a:cubicBezTo>
                    <a:pt x="1469" y="157"/>
                    <a:pt x="1448" y="161"/>
                    <a:pt x="1430" y="170"/>
                  </a:cubicBezTo>
                  <a:cubicBezTo>
                    <a:pt x="1358" y="194"/>
                    <a:pt x="1310" y="289"/>
                    <a:pt x="1239" y="313"/>
                  </a:cubicBezTo>
                  <a:cubicBezTo>
                    <a:pt x="1168" y="361"/>
                    <a:pt x="1096" y="409"/>
                    <a:pt x="1001" y="456"/>
                  </a:cubicBezTo>
                  <a:cubicBezTo>
                    <a:pt x="973" y="484"/>
                    <a:pt x="961" y="496"/>
                    <a:pt x="947" y="496"/>
                  </a:cubicBezTo>
                  <a:cubicBezTo>
                    <a:pt x="937" y="496"/>
                    <a:pt x="925" y="490"/>
                    <a:pt x="906" y="480"/>
                  </a:cubicBezTo>
                  <a:cubicBezTo>
                    <a:pt x="834" y="432"/>
                    <a:pt x="787" y="409"/>
                    <a:pt x="739" y="361"/>
                  </a:cubicBezTo>
                  <a:cubicBezTo>
                    <a:pt x="632" y="254"/>
                    <a:pt x="564" y="167"/>
                    <a:pt x="431" y="167"/>
                  </a:cubicBezTo>
                  <a:cubicBezTo>
                    <a:pt x="415" y="167"/>
                    <a:pt x="399" y="168"/>
                    <a:pt x="382" y="170"/>
                  </a:cubicBezTo>
                  <a:cubicBezTo>
                    <a:pt x="310" y="170"/>
                    <a:pt x="25" y="266"/>
                    <a:pt x="48" y="337"/>
                  </a:cubicBezTo>
                  <a:cubicBezTo>
                    <a:pt x="48" y="361"/>
                    <a:pt x="48" y="361"/>
                    <a:pt x="72" y="385"/>
                  </a:cubicBezTo>
                  <a:cubicBezTo>
                    <a:pt x="72" y="456"/>
                    <a:pt x="48" y="528"/>
                    <a:pt x="25" y="623"/>
                  </a:cubicBezTo>
                  <a:cubicBezTo>
                    <a:pt x="1" y="742"/>
                    <a:pt x="25" y="885"/>
                    <a:pt x="25" y="1004"/>
                  </a:cubicBezTo>
                  <a:cubicBezTo>
                    <a:pt x="25" y="1099"/>
                    <a:pt x="1" y="1242"/>
                    <a:pt x="96" y="1266"/>
                  </a:cubicBezTo>
                  <a:cubicBezTo>
                    <a:pt x="167" y="1290"/>
                    <a:pt x="263" y="1314"/>
                    <a:pt x="334" y="1314"/>
                  </a:cubicBezTo>
                  <a:cubicBezTo>
                    <a:pt x="453" y="1314"/>
                    <a:pt x="548" y="1266"/>
                    <a:pt x="572" y="1147"/>
                  </a:cubicBezTo>
                  <a:cubicBezTo>
                    <a:pt x="572" y="1075"/>
                    <a:pt x="548" y="1004"/>
                    <a:pt x="572" y="932"/>
                  </a:cubicBezTo>
                  <a:cubicBezTo>
                    <a:pt x="596" y="813"/>
                    <a:pt x="691" y="718"/>
                    <a:pt x="763" y="694"/>
                  </a:cubicBezTo>
                  <a:cubicBezTo>
                    <a:pt x="806" y="673"/>
                    <a:pt x="844" y="661"/>
                    <a:pt x="879" y="661"/>
                  </a:cubicBezTo>
                  <a:cubicBezTo>
                    <a:pt x="922" y="661"/>
                    <a:pt x="962" y="679"/>
                    <a:pt x="1001" y="718"/>
                  </a:cubicBezTo>
                  <a:cubicBezTo>
                    <a:pt x="1060" y="777"/>
                    <a:pt x="1118" y="820"/>
                    <a:pt x="1204" y="820"/>
                  </a:cubicBezTo>
                  <a:cubicBezTo>
                    <a:pt x="1222" y="820"/>
                    <a:pt x="1242" y="818"/>
                    <a:pt x="1263" y="813"/>
                  </a:cubicBezTo>
                  <a:cubicBezTo>
                    <a:pt x="1416" y="794"/>
                    <a:pt x="1553" y="607"/>
                    <a:pt x="1712" y="607"/>
                  </a:cubicBezTo>
                  <a:cubicBezTo>
                    <a:pt x="1751" y="607"/>
                    <a:pt x="1792" y="618"/>
                    <a:pt x="1834" y="647"/>
                  </a:cubicBezTo>
                  <a:cubicBezTo>
                    <a:pt x="1900" y="713"/>
                    <a:pt x="2012" y="813"/>
                    <a:pt x="2114" y="813"/>
                  </a:cubicBezTo>
                  <a:cubicBezTo>
                    <a:pt x="2159" y="813"/>
                    <a:pt x="2203" y="793"/>
                    <a:pt x="2239" y="742"/>
                  </a:cubicBezTo>
                  <a:cubicBezTo>
                    <a:pt x="2358" y="575"/>
                    <a:pt x="2501" y="337"/>
                    <a:pt x="2477" y="147"/>
                  </a:cubicBezTo>
                  <a:cubicBezTo>
                    <a:pt x="2477" y="99"/>
                    <a:pt x="2430" y="4"/>
                    <a:pt x="2382" y="4"/>
                  </a:cubicBezTo>
                  <a:cubicBezTo>
                    <a:pt x="2378" y="2"/>
                    <a:pt x="2373" y="1"/>
                    <a:pt x="2369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3" name="Google Shape;15913;p44"/>
            <p:cNvSpPr/>
            <p:nvPr/>
          </p:nvSpPr>
          <p:spPr>
            <a:xfrm>
              <a:off x="1999256" y="2024726"/>
              <a:ext cx="16295" cy="19710"/>
            </a:xfrm>
            <a:custGeom>
              <a:rect b="b" l="l" r="r" t="t"/>
              <a:pathLst>
                <a:path extrusionOk="0" h="606" w="501">
                  <a:moveTo>
                    <a:pt x="286" y="1"/>
                  </a:moveTo>
                  <a:cubicBezTo>
                    <a:pt x="191" y="25"/>
                    <a:pt x="119" y="72"/>
                    <a:pt x="72" y="144"/>
                  </a:cubicBezTo>
                  <a:cubicBezTo>
                    <a:pt x="24" y="191"/>
                    <a:pt x="0" y="263"/>
                    <a:pt x="0" y="334"/>
                  </a:cubicBezTo>
                  <a:cubicBezTo>
                    <a:pt x="0" y="358"/>
                    <a:pt x="0" y="406"/>
                    <a:pt x="0" y="548"/>
                  </a:cubicBezTo>
                  <a:cubicBezTo>
                    <a:pt x="18" y="583"/>
                    <a:pt x="61" y="605"/>
                    <a:pt x="101" y="605"/>
                  </a:cubicBezTo>
                  <a:cubicBezTo>
                    <a:pt x="116" y="605"/>
                    <a:pt x="131" y="602"/>
                    <a:pt x="143" y="596"/>
                  </a:cubicBezTo>
                  <a:cubicBezTo>
                    <a:pt x="239" y="572"/>
                    <a:pt x="381" y="477"/>
                    <a:pt x="429" y="406"/>
                  </a:cubicBezTo>
                  <a:cubicBezTo>
                    <a:pt x="453" y="358"/>
                    <a:pt x="501" y="167"/>
                    <a:pt x="477" y="96"/>
                  </a:cubicBezTo>
                  <a:cubicBezTo>
                    <a:pt x="453" y="48"/>
                    <a:pt x="334" y="1"/>
                    <a:pt x="286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4" name="Google Shape;15914;p44"/>
            <p:cNvSpPr/>
            <p:nvPr/>
          </p:nvSpPr>
          <p:spPr>
            <a:xfrm>
              <a:off x="1854422" y="1854327"/>
              <a:ext cx="38737" cy="52690"/>
            </a:xfrm>
            <a:custGeom>
              <a:rect b="b" l="l" r="r" t="t"/>
              <a:pathLst>
                <a:path extrusionOk="0" h="1620" w="1191">
                  <a:moveTo>
                    <a:pt x="524" y="1"/>
                  </a:moveTo>
                  <a:cubicBezTo>
                    <a:pt x="461" y="1"/>
                    <a:pt x="397" y="76"/>
                    <a:pt x="367" y="76"/>
                  </a:cubicBezTo>
                  <a:cubicBezTo>
                    <a:pt x="363" y="76"/>
                    <a:pt x="360" y="75"/>
                    <a:pt x="357" y="72"/>
                  </a:cubicBezTo>
                  <a:cubicBezTo>
                    <a:pt x="238" y="167"/>
                    <a:pt x="48" y="263"/>
                    <a:pt x="24" y="429"/>
                  </a:cubicBezTo>
                  <a:cubicBezTo>
                    <a:pt x="0" y="572"/>
                    <a:pt x="95" y="667"/>
                    <a:pt x="167" y="786"/>
                  </a:cubicBezTo>
                  <a:cubicBezTo>
                    <a:pt x="310" y="953"/>
                    <a:pt x="453" y="1120"/>
                    <a:pt x="572" y="1310"/>
                  </a:cubicBezTo>
                  <a:cubicBezTo>
                    <a:pt x="619" y="1382"/>
                    <a:pt x="667" y="1429"/>
                    <a:pt x="691" y="1501"/>
                  </a:cubicBezTo>
                  <a:cubicBezTo>
                    <a:pt x="715" y="1549"/>
                    <a:pt x="715" y="1596"/>
                    <a:pt x="738" y="1620"/>
                  </a:cubicBezTo>
                  <a:cubicBezTo>
                    <a:pt x="810" y="1477"/>
                    <a:pt x="834" y="1287"/>
                    <a:pt x="881" y="1144"/>
                  </a:cubicBezTo>
                  <a:cubicBezTo>
                    <a:pt x="905" y="1096"/>
                    <a:pt x="929" y="1048"/>
                    <a:pt x="976" y="1025"/>
                  </a:cubicBezTo>
                  <a:cubicBezTo>
                    <a:pt x="988" y="1013"/>
                    <a:pt x="1006" y="1013"/>
                    <a:pt x="1027" y="1013"/>
                  </a:cubicBezTo>
                  <a:cubicBezTo>
                    <a:pt x="1048" y="1013"/>
                    <a:pt x="1072" y="1013"/>
                    <a:pt x="1096" y="1001"/>
                  </a:cubicBezTo>
                  <a:cubicBezTo>
                    <a:pt x="1191" y="929"/>
                    <a:pt x="1024" y="691"/>
                    <a:pt x="1000" y="620"/>
                  </a:cubicBezTo>
                  <a:cubicBezTo>
                    <a:pt x="929" y="453"/>
                    <a:pt x="857" y="286"/>
                    <a:pt x="738" y="143"/>
                  </a:cubicBezTo>
                  <a:cubicBezTo>
                    <a:pt x="715" y="96"/>
                    <a:pt x="691" y="24"/>
                    <a:pt x="619" y="24"/>
                  </a:cubicBezTo>
                  <a:cubicBezTo>
                    <a:pt x="595" y="1"/>
                    <a:pt x="548" y="1"/>
                    <a:pt x="524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5" name="Google Shape;15915;p44"/>
            <p:cNvSpPr/>
            <p:nvPr/>
          </p:nvSpPr>
          <p:spPr>
            <a:xfrm>
              <a:off x="1876084" y="2038679"/>
              <a:ext cx="24069" cy="36428"/>
            </a:xfrm>
            <a:custGeom>
              <a:rect b="b" l="l" r="r" t="t"/>
              <a:pathLst>
                <a:path extrusionOk="0" h="1120" w="740">
                  <a:moveTo>
                    <a:pt x="168" y="0"/>
                  </a:moveTo>
                  <a:cubicBezTo>
                    <a:pt x="168" y="262"/>
                    <a:pt x="96" y="501"/>
                    <a:pt x="72" y="739"/>
                  </a:cubicBezTo>
                  <a:cubicBezTo>
                    <a:pt x="49" y="810"/>
                    <a:pt x="1" y="977"/>
                    <a:pt x="96" y="1024"/>
                  </a:cubicBezTo>
                  <a:cubicBezTo>
                    <a:pt x="144" y="1048"/>
                    <a:pt x="215" y="1048"/>
                    <a:pt x="263" y="1072"/>
                  </a:cubicBezTo>
                  <a:cubicBezTo>
                    <a:pt x="334" y="1096"/>
                    <a:pt x="406" y="1096"/>
                    <a:pt x="501" y="1096"/>
                  </a:cubicBezTo>
                  <a:cubicBezTo>
                    <a:pt x="525" y="1096"/>
                    <a:pt x="596" y="1120"/>
                    <a:pt x="644" y="1120"/>
                  </a:cubicBezTo>
                  <a:cubicBezTo>
                    <a:pt x="644" y="1096"/>
                    <a:pt x="715" y="1048"/>
                    <a:pt x="715" y="1048"/>
                  </a:cubicBezTo>
                  <a:cubicBezTo>
                    <a:pt x="739" y="1001"/>
                    <a:pt x="715" y="905"/>
                    <a:pt x="715" y="858"/>
                  </a:cubicBezTo>
                  <a:cubicBezTo>
                    <a:pt x="715" y="739"/>
                    <a:pt x="715" y="643"/>
                    <a:pt x="715" y="524"/>
                  </a:cubicBezTo>
                  <a:cubicBezTo>
                    <a:pt x="715" y="381"/>
                    <a:pt x="715" y="262"/>
                    <a:pt x="715" y="119"/>
                  </a:cubicBezTo>
                  <a:cubicBezTo>
                    <a:pt x="644" y="96"/>
                    <a:pt x="572" y="72"/>
                    <a:pt x="501" y="72"/>
                  </a:cubicBezTo>
                  <a:cubicBezTo>
                    <a:pt x="477" y="64"/>
                    <a:pt x="440" y="64"/>
                    <a:pt x="399" y="64"/>
                  </a:cubicBezTo>
                  <a:cubicBezTo>
                    <a:pt x="316" y="64"/>
                    <a:pt x="215" y="64"/>
                    <a:pt x="168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6" name="Google Shape;15916;p44"/>
            <p:cNvSpPr/>
            <p:nvPr/>
          </p:nvSpPr>
          <p:spPr>
            <a:xfrm>
              <a:off x="1975253" y="2031946"/>
              <a:ext cx="27126" cy="40851"/>
            </a:xfrm>
            <a:custGeom>
              <a:rect b="b" l="l" r="r" t="t"/>
              <a:pathLst>
                <a:path extrusionOk="0" h="1256" w="834">
                  <a:moveTo>
                    <a:pt x="142" y="1"/>
                  </a:moveTo>
                  <a:cubicBezTo>
                    <a:pt x="98" y="1"/>
                    <a:pt x="72" y="41"/>
                    <a:pt x="72" y="41"/>
                  </a:cubicBezTo>
                  <a:cubicBezTo>
                    <a:pt x="95" y="136"/>
                    <a:pt x="72" y="231"/>
                    <a:pt x="72" y="303"/>
                  </a:cubicBezTo>
                  <a:cubicBezTo>
                    <a:pt x="72" y="422"/>
                    <a:pt x="72" y="541"/>
                    <a:pt x="72" y="684"/>
                  </a:cubicBezTo>
                  <a:cubicBezTo>
                    <a:pt x="48" y="779"/>
                    <a:pt x="48" y="898"/>
                    <a:pt x="48" y="1017"/>
                  </a:cubicBezTo>
                  <a:cubicBezTo>
                    <a:pt x="48" y="1065"/>
                    <a:pt x="0" y="1160"/>
                    <a:pt x="24" y="1208"/>
                  </a:cubicBezTo>
                  <a:cubicBezTo>
                    <a:pt x="48" y="1255"/>
                    <a:pt x="48" y="1231"/>
                    <a:pt x="72" y="1255"/>
                  </a:cubicBezTo>
                  <a:cubicBezTo>
                    <a:pt x="119" y="1255"/>
                    <a:pt x="167" y="1231"/>
                    <a:pt x="191" y="1231"/>
                  </a:cubicBezTo>
                  <a:lnTo>
                    <a:pt x="357" y="1231"/>
                  </a:lnTo>
                  <a:cubicBezTo>
                    <a:pt x="500" y="1231"/>
                    <a:pt x="691" y="1184"/>
                    <a:pt x="834" y="1160"/>
                  </a:cubicBezTo>
                  <a:cubicBezTo>
                    <a:pt x="834" y="969"/>
                    <a:pt x="834" y="779"/>
                    <a:pt x="810" y="612"/>
                  </a:cubicBezTo>
                  <a:cubicBezTo>
                    <a:pt x="810" y="493"/>
                    <a:pt x="810" y="374"/>
                    <a:pt x="786" y="279"/>
                  </a:cubicBezTo>
                  <a:cubicBezTo>
                    <a:pt x="786" y="231"/>
                    <a:pt x="762" y="207"/>
                    <a:pt x="762" y="160"/>
                  </a:cubicBezTo>
                  <a:cubicBezTo>
                    <a:pt x="730" y="144"/>
                    <a:pt x="701" y="139"/>
                    <a:pt x="673" y="139"/>
                  </a:cubicBezTo>
                  <a:cubicBezTo>
                    <a:pt x="617" y="139"/>
                    <a:pt x="564" y="160"/>
                    <a:pt x="500" y="160"/>
                  </a:cubicBezTo>
                  <a:cubicBezTo>
                    <a:pt x="453" y="160"/>
                    <a:pt x="357" y="160"/>
                    <a:pt x="310" y="112"/>
                  </a:cubicBezTo>
                  <a:cubicBezTo>
                    <a:pt x="262" y="88"/>
                    <a:pt x="238" y="41"/>
                    <a:pt x="191" y="17"/>
                  </a:cubicBezTo>
                  <a:cubicBezTo>
                    <a:pt x="173" y="5"/>
                    <a:pt x="156" y="1"/>
                    <a:pt x="142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7" name="Google Shape;15917;p44"/>
            <p:cNvSpPr/>
            <p:nvPr/>
          </p:nvSpPr>
          <p:spPr>
            <a:xfrm>
              <a:off x="1845120" y="1783845"/>
              <a:ext cx="120082" cy="104178"/>
            </a:xfrm>
            <a:custGeom>
              <a:rect b="b" l="l" r="r" t="t"/>
              <a:pathLst>
                <a:path extrusionOk="0" h="3203" w="3692">
                  <a:moveTo>
                    <a:pt x="453" y="0"/>
                  </a:moveTo>
                  <a:cubicBezTo>
                    <a:pt x="286" y="96"/>
                    <a:pt x="167" y="191"/>
                    <a:pt x="96" y="310"/>
                  </a:cubicBezTo>
                  <a:cubicBezTo>
                    <a:pt x="48" y="405"/>
                    <a:pt x="0" y="477"/>
                    <a:pt x="72" y="572"/>
                  </a:cubicBezTo>
                  <a:cubicBezTo>
                    <a:pt x="143" y="667"/>
                    <a:pt x="215" y="739"/>
                    <a:pt x="286" y="858"/>
                  </a:cubicBezTo>
                  <a:cubicBezTo>
                    <a:pt x="358" y="953"/>
                    <a:pt x="381" y="1096"/>
                    <a:pt x="429" y="1215"/>
                  </a:cubicBezTo>
                  <a:cubicBezTo>
                    <a:pt x="453" y="1310"/>
                    <a:pt x="453" y="1429"/>
                    <a:pt x="548" y="1477"/>
                  </a:cubicBezTo>
                  <a:cubicBezTo>
                    <a:pt x="572" y="1501"/>
                    <a:pt x="601" y="1506"/>
                    <a:pt x="630" y="1506"/>
                  </a:cubicBezTo>
                  <a:cubicBezTo>
                    <a:pt x="653" y="1506"/>
                    <a:pt x="677" y="1503"/>
                    <a:pt x="697" y="1503"/>
                  </a:cubicBezTo>
                  <a:cubicBezTo>
                    <a:pt x="728" y="1503"/>
                    <a:pt x="753" y="1510"/>
                    <a:pt x="762" y="1548"/>
                  </a:cubicBezTo>
                  <a:cubicBezTo>
                    <a:pt x="834" y="1691"/>
                    <a:pt x="691" y="1953"/>
                    <a:pt x="905" y="2049"/>
                  </a:cubicBezTo>
                  <a:cubicBezTo>
                    <a:pt x="1072" y="2096"/>
                    <a:pt x="1262" y="2120"/>
                    <a:pt x="1358" y="2287"/>
                  </a:cubicBezTo>
                  <a:cubicBezTo>
                    <a:pt x="1405" y="2358"/>
                    <a:pt x="1382" y="2477"/>
                    <a:pt x="1453" y="2549"/>
                  </a:cubicBezTo>
                  <a:cubicBezTo>
                    <a:pt x="1501" y="2596"/>
                    <a:pt x="1596" y="2572"/>
                    <a:pt x="1667" y="2596"/>
                  </a:cubicBezTo>
                  <a:cubicBezTo>
                    <a:pt x="1739" y="2620"/>
                    <a:pt x="1763" y="2692"/>
                    <a:pt x="1810" y="2739"/>
                  </a:cubicBezTo>
                  <a:cubicBezTo>
                    <a:pt x="1858" y="2787"/>
                    <a:pt x="1905" y="2811"/>
                    <a:pt x="1953" y="2858"/>
                  </a:cubicBezTo>
                  <a:cubicBezTo>
                    <a:pt x="2048" y="2906"/>
                    <a:pt x="2096" y="2953"/>
                    <a:pt x="2144" y="3025"/>
                  </a:cubicBezTo>
                  <a:cubicBezTo>
                    <a:pt x="2167" y="3073"/>
                    <a:pt x="2239" y="3168"/>
                    <a:pt x="2287" y="3192"/>
                  </a:cubicBezTo>
                  <a:cubicBezTo>
                    <a:pt x="2305" y="3199"/>
                    <a:pt x="2324" y="3203"/>
                    <a:pt x="2343" y="3203"/>
                  </a:cubicBezTo>
                  <a:cubicBezTo>
                    <a:pt x="2442" y="3203"/>
                    <a:pt x="2536" y="3109"/>
                    <a:pt x="2596" y="3049"/>
                  </a:cubicBezTo>
                  <a:cubicBezTo>
                    <a:pt x="2646" y="2999"/>
                    <a:pt x="2688" y="2978"/>
                    <a:pt x="2728" y="2978"/>
                  </a:cubicBezTo>
                  <a:cubicBezTo>
                    <a:pt x="2784" y="2978"/>
                    <a:pt x="2837" y="3017"/>
                    <a:pt x="2906" y="3073"/>
                  </a:cubicBezTo>
                  <a:cubicBezTo>
                    <a:pt x="2949" y="3116"/>
                    <a:pt x="2982" y="3134"/>
                    <a:pt x="3012" y="3134"/>
                  </a:cubicBezTo>
                  <a:cubicBezTo>
                    <a:pt x="3065" y="3134"/>
                    <a:pt x="3107" y="3077"/>
                    <a:pt x="3168" y="3001"/>
                  </a:cubicBezTo>
                  <a:cubicBezTo>
                    <a:pt x="3191" y="2953"/>
                    <a:pt x="3239" y="2882"/>
                    <a:pt x="3287" y="2882"/>
                  </a:cubicBezTo>
                  <a:cubicBezTo>
                    <a:pt x="3334" y="2882"/>
                    <a:pt x="3430" y="2930"/>
                    <a:pt x="3453" y="2953"/>
                  </a:cubicBezTo>
                  <a:cubicBezTo>
                    <a:pt x="3490" y="2972"/>
                    <a:pt x="3570" y="3047"/>
                    <a:pt x="3637" y="3047"/>
                  </a:cubicBezTo>
                  <a:cubicBezTo>
                    <a:pt x="3657" y="3047"/>
                    <a:pt x="3675" y="3041"/>
                    <a:pt x="3692" y="3025"/>
                  </a:cubicBezTo>
                  <a:cubicBezTo>
                    <a:pt x="3668" y="2953"/>
                    <a:pt x="3668" y="2858"/>
                    <a:pt x="3644" y="2763"/>
                  </a:cubicBezTo>
                  <a:cubicBezTo>
                    <a:pt x="3620" y="2668"/>
                    <a:pt x="3501" y="2596"/>
                    <a:pt x="3406" y="2549"/>
                  </a:cubicBezTo>
                  <a:cubicBezTo>
                    <a:pt x="3287" y="2477"/>
                    <a:pt x="3168" y="2501"/>
                    <a:pt x="3049" y="2453"/>
                  </a:cubicBezTo>
                  <a:cubicBezTo>
                    <a:pt x="2931" y="2395"/>
                    <a:pt x="2862" y="2352"/>
                    <a:pt x="2735" y="2352"/>
                  </a:cubicBezTo>
                  <a:cubicBezTo>
                    <a:pt x="2707" y="2352"/>
                    <a:pt x="2677" y="2354"/>
                    <a:pt x="2644" y="2358"/>
                  </a:cubicBezTo>
                  <a:cubicBezTo>
                    <a:pt x="2560" y="2370"/>
                    <a:pt x="2477" y="2376"/>
                    <a:pt x="2394" y="2376"/>
                  </a:cubicBezTo>
                  <a:cubicBezTo>
                    <a:pt x="2310" y="2376"/>
                    <a:pt x="2227" y="2370"/>
                    <a:pt x="2144" y="2358"/>
                  </a:cubicBezTo>
                  <a:cubicBezTo>
                    <a:pt x="2025" y="2334"/>
                    <a:pt x="1905" y="2287"/>
                    <a:pt x="1858" y="2191"/>
                  </a:cubicBezTo>
                  <a:cubicBezTo>
                    <a:pt x="1786" y="2049"/>
                    <a:pt x="1786" y="1953"/>
                    <a:pt x="1644" y="1882"/>
                  </a:cubicBezTo>
                  <a:cubicBezTo>
                    <a:pt x="1501" y="1787"/>
                    <a:pt x="1334" y="1763"/>
                    <a:pt x="1167" y="1667"/>
                  </a:cubicBezTo>
                  <a:cubicBezTo>
                    <a:pt x="1001" y="1572"/>
                    <a:pt x="905" y="1382"/>
                    <a:pt x="858" y="1191"/>
                  </a:cubicBezTo>
                  <a:cubicBezTo>
                    <a:pt x="834" y="1096"/>
                    <a:pt x="810" y="1025"/>
                    <a:pt x="786" y="953"/>
                  </a:cubicBezTo>
                  <a:cubicBezTo>
                    <a:pt x="715" y="858"/>
                    <a:pt x="691" y="763"/>
                    <a:pt x="715" y="667"/>
                  </a:cubicBezTo>
                  <a:cubicBezTo>
                    <a:pt x="739" y="596"/>
                    <a:pt x="762" y="524"/>
                    <a:pt x="786" y="453"/>
                  </a:cubicBezTo>
                  <a:cubicBezTo>
                    <a:pt x="786" y="382"/>
                    <a:pt x="739" y="334"/>
                    <a:pt x="715" y="286"/>
                  </a:cubicBezTo>
                  <a:cubicBezTo>
                    <a:pt x="667" y="191"/>
                    <a:pt x="643" y="72"/>
                    <a:pt x="548" y="24"/>
                  </a:cubicBezTo>
                  <a:cubicBezTo>
                    <a:pt x="524" y="24"/>
                    <a:pt x="477" y="24"/>
                    <a:pt x="453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8" name="Google Shape;15918;p44"/>
            <p:cNvSpPr/>
            <p:nvPr/>
          </p:nvSpPr>
          <p:spPr>
            <a:xfrm>
              <a:off x="1903991" y="1817574"/>
              <a:ext cx="79816" cy="25987"/>
            </a:xfrm>
            <a:custGeom>
              <a:rect b="b" l="l" r="r" t="t"/>
              <a:pathLst>
                <a:path extrusionOk="0" h="799" w="2454">
                  <a:moveTo>
                    <a:pt x="1412" y="0"/>
                  </a:moveTo>
                  <a:cubicBezTo>
                    <a:pt x="1395" y="0"/>
                    <a:pt x="1377" y="4"/>
                    <a:pt x="1358" y="11"/>
                  </a:cubicBezTo>
                  <a:cubicBezTo>
                    <a:pt x="1167" y="107"/>
                    <a:pt x="1048" y="297"/>
                    <a:pt x="858" y="369"/>
                  </a:cubicBezTo>
                  <a:cubicBezTo>
                    <a:pt x="799" y="407"/>
                    <a:pt x="709" y="446"/>
                    <a:pt x="626" y="446"/>
                  </a:cubicBezTo>
                  <a:cubicBezTo>
                    <a:pt x="608" y="446"/>
                    <a:pt x="589" y="444"/>
                    <a:pt x="572" y="440"/>
                  </a:cubicBezTo>
                  <a:cubicBezTo>
                    <a:pt x="500" y="416"/>
                    <a:pt x="500" y="345"/>
                    <a:pt x="453" y="297"/>
                  </a:cubicBezTo>
                  <a:cubicBezTo>
                    <a:pt x="405" y="273"/>
                    <a:pt x="286" y="273"/>
                    <a:pt x="215" y="273"/>
                  </a:cubicBezTo>
                  <a:cubicBezTo>
                    <a:pt x="167" y="249"/>
                    <a:pt x="119" y="249"/>
                    <a:pt x="48" y="226"/>
                  </a:cubicBezTo>
                  <a:cubicBezTo>
                    <a:pt x="48" y="273"/>
                    <a:pt x="24" y="297"/>
                    <a:pt x="0" y="321"/>
                  </a:cubicBezTo>
                  <a:cubicBezTo>
                    <a:pt x="0" y="535"/>
                    <a:pt x="167" y="750"/>
                    <a:pt x="405" y="773"/>
                  </a:cubicBezTo>
                  <a:cubicBezTo>
                    <a:pt x="456" y="790"/>
                    <a:pt x="509" y="798"/>
                    <a:pt x="564" y="798"/>
                  </a:cubicBezTo>
                  <a:cubicBezTo>
                    <a:pt x="663" y="798"/>
                    <a:pt x="765" y="772"/>
                    <a:pt x="858" y="726"/>
                  </a:cubicBezTo>
                  <a:cubicBezTo>
                    <a:pt x="1024" y="678"/>
                    <a:pt x="1143" y="511"/>
                    <a:pt x="1239" y="369"/>
                  </a:cubicBezTo>
                  <a:cubicBezTo>
                    <a:pt x="1274" y="309"/>
                    <a:pt x="1316" y="285"/>
                    <a:pt x="1364" y="285"/>
                  </a:cubicBezTo>
                  <a:cubicBezTo>
                    <a:pt x="1411" y="285"/>
                    <a:pt x="1465" y="309"/>
                    <a:pt x="1524" y="345"/>
                  </a:cubicBezTo>
                  <a:cubicBezTo>
                    <a:pt x="1596" y="369"/>
                    <a:pt x="1643" y="416"/>
                    <a:pt x="1715" y="440"/>
                  </a:cubicBezTo>
                  <a:cubicBezTo>
                    <a:pt x="1786" y="464"/>
                    <a:pt x="1882" y="488"/>
                    <a:pt x="1977" y="488"/>
                  </a:cubicBezTo>
                  <a:cubicBezTo>
                    <a:pt x="2096" y="488"/>
                    <a:pt x="2358" y="392"/>
                    <a:pt x="2405" y="273"/>
                  </a:cubicBezTo>
                  <a:cubicBezTo>
                    <a:pt x="2405" y="249"/>
                    <a:pt x="2453" y="107"/>
                    <a:pt x="2429" y="83"/>
                  </a:cubicBezTo>
                  <a:cubicBezTo>
                    <a:pt x="2421" y="75"/>
                    <a:pt x="2403" y="72"/>
                    <a:pt x="2381" y="72"/>
                  </a:cubicBezTo>
                  <a:cubicBezTo>
                    <a:pt x="2337" y="72"/>
                    <a:pt x="2278" y="83"/>
                    <a:pt x="2263" y="83"/>
                  </a:cubicBezTo>
                  <a:cubicBezTo>
                    <a:pt x="2110" y="100"/>
                    <a:pt x="1969" y="177"/>
                    <a:pt x="1823" y="177"/>
                  </a:cubicBezTo>
                  <a:cubicBezTo>
                    <a:pt x="1765" y="177"/>
                    <a:pt x="1705" y="165"/>
                    <a:pt x="1643" y="130"/>
                  </a:cubicBezTo>
                  <a:cubicBezTo>
                    <a:pt x="1564" y="90"/>
                    <a:pt x="1500" y="0"/>
                    <a:pt x="1412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9" name="Google Shape;15919;p44"/>
            <p:cNvSpPr/>
            <p:nvPr/>
          </p:nvSpPr>
          <p:spPr>
            <a:xfrm>
              <a:off x="1852081" y="1858198"/>
              <a:ext cx="31029" cy="47291"/>
            </a:xfrm>
            <a:custGeom>
              <a:rect b="b" l="l" r="r" t="t"/>
              <a:pathLst>
                <a:path extrusionOk="0" h="1454" w="954">
                  <a:moveTo>
                    <a:pt x="334" y="1"/>
                  </a:moveTo>
                  <a:cubicBezTo>
                    <a:pt x="191" y="48"/>
                    <a:pt x="1" y="215"/>
                    <a:pt x="72" y="429"/>
                  </a:cubicBezTo>
                  <a:cubicBezTo>
                    <a:pt x="96" y="501"/>
                    <a:pt x="191" y="620"/>
                    <a:pt x="239" y="691"/>
                  </a:cubicBezTo>
                  <a:cubicBezTo>
                    <a:pt x="358" y="787"/>
                    <a:pt x="453" y="882"/>
                    <a:pt x="525" y="1025"/>
                  </a:cubicBezTo>
                  <a:cubicBezTo>
                    <a:pt x="620" y="1168"/>
                    <a:pt x="763" y="1287"/>
                    <a:pt x="810" y="1453"/>
                  </a:cubicBezTo>
                  <a:cubicBezTo>
                    <a:pt x="834" y="1310"/>
                    <a:pt x="858" y="1168"/>
                    <a:pt x="906" y="1025"/>
                  </a:cubicBezTo>
                  <a:cubicBezTo>
                    <a:pt x="953" y="906"/>
                    <a:pt x="953" y="882"/>
                    <a:pt x="882" y="763"/>
                  </a:cubicBezTo>
                  <a:cubicBezTo>
                    <a:pt x="810" y="620"/>
                    <a:pt x="691" y="525"/>
                    <a:pt x="596" y="382"/>
                  </a:cubicBezTo>
                  <a:cubicBezTo>
                    <a:pt x="525" y="239"/>
                    <a:pt x="429" y="120"/>
                    <a:pt x="334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0" name="Google Shape;15920;p44"/>
            <p:cNvSpPr/>
            <p:nvPr/>
          </p:nvSpPr>
          <p:spPr>
            <a:xfrm>
              <a:off x="1877645" y="2038581"/>
              <a:ext cx="13205" cy="34639"/>
            </a:xfrm>
            <a:custGeom>
              <a:rect b="b" l="l" r="r" t="t"/>
              <a:pathLst>
                <a:path extrusionOk="0" h="1065" w="406">
                  <a:moveTo>
                    <a:pt x="271" y="0"/>
                  </a:moveTo>
                  <a:cubicBezTo>
                    <a:pt x="226" y="0"/>
                    <a:pt x="183" y="26"/>
                    <a:pt x="120" y="51"/>
                  </a:cubicBezTo>
                  <a:cubicBezTo>
                    <a:pt x="143" y="146"/>
                    <a:pt x="120" y="242"/>
                    <a:pt x="120" y="337"/>
                  </a:cubicBezTo>
                  <a:cubicBezTo>
                    <a:pt x="96" y="480"/>
                    <a:pt x="72" y="599"/>
                    <a:pt x="72" y="718"/>
                  </a:cubicBezTo>
                  <a:cubicBezTo>
                    <a:pt x="48" y="813"/>
                    <a:pt x="1" y="956"/>
                    <a:pt x="72" y="1004"/>
                  </a:cubicBezTo>
                  <a:cubicBezTo>
                    <a:pt x="103" y="1045"/>
                    <a:pt x="144" y="1064"/>
                    <a:pt x="183" y="1064"/>
                  </a:cubicBezTo>
                  <a:cubicBezTo>
                    <a:pt x="234" y="1064"/>
                    <a:pt x="283" y="1033"/>
                    <a:pt x="310" y="980"/>
                  </a:cubicBezTo>
                  <a:cubicBezTo>
                    <a:pt x="334" y="932"/>
                    <a:pt x="310" y="885"/>
                    <a:pt x="310" y="837"/>
                  </a:cubicBezTo>
                  <a:cubicBezTo>
                    <a:pt x="334" y="742"/>
                    <a:pt x="358" y="646"/>
                    <a:pt x="358" y="575"/>
                  </a:cubicBezTo>
                  <a:cubicBezTo>
                    <a:pt x="382" y="432"/>
                    <a:pt x="358" y="194"/>
                    <a:pt x="405" y="75"/>
                  </a:cubicBezTo>
                  <a:cubicBezTo>
                    <a:pt x="350" y="19"/>
                    <a:pt x="310" y="0"/>
                    <a:pt x="271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1" name="Google Shape;15921;p44"/>
            <p:cNvSpPr/>
            <p:nvPr/>
          </p:nvSpPr>
          <p:spPr>
            <a:xfrm>
              <a:off x="1977562" y="2031133"/>
              <a:ext cx="22507" cy="43974"/>
            </a:xfrm>
            <a:custGeom>
              <a:rect b="b" l="l" r="r" t="t"/>
              <a:pathLst>
                <a:path extrusionOk="0" h="1352" w="692">
                  <a:moveTo>
                    <a:pt x="30" y="0"/>
                  </a:moveTo>
                  <a:cubicBezTo>
                    <a:pt x="12" y="0"/>
                    <a:pt x="1" y="6"/>
                    <a:pt x="1" y="18"/>
                  </a:cubicBezTo>
                  <a:cubicBezTo>
                    <a:pt x="24" y="90"/>
                    <a:pt x="24" y="209"/>
                    <a:pt x="1" y="280"/>
                  </a:cubicBezTo>
                  <a:cubicBezTo>
                    <a:pt x="1" y="447"/>
                    <a:pt x="1" y="590"/>
                    <a:pt x="1" y="756"/>
                  </a:cubicBezTo>
                  <a:cubicBezTo>
                    <a:pt x="1" y="947"/>
                    <a:pt x="1" y="1161"/>
                    <a:pt x="1" y="1352"/>
                  </a:cubicBezTo>
                  <a:cubicBezTo>
                    <a:pt x="48" y="1352"/>
                    <a:pt x="96" y="1328"/>
                    <a:pt x="143" y="1304"/>
                  </a:cubicBezTo>
                  <a:cubicBezTo>
                    <a:pt x="239" y="1280"/>
                    <a:pt x="286" y="1185"/>
                    <a:pt x="310" y="1114"/>
                  </a:cubicBezTo>
                  <a:cubicBezTo>
                    <a:pt x="334" y="994"/>
                    <a:pt x="215" y="542"/>
                    <a:pt x="382" y="494"/>
                  </a:cubicBezTo>
                  <a:cubicBezTo>
                    <a:pt x="405" y="494"/>
                    <a:pt x="453" y="518"/>
                    <a:pt x="477" y="518"/>
                  </a:cubicBezTo>
                  <a:cubicBezTo>
                    <a:pt x="501" y="518"/>
                    <a:pt x="548" y="494"/>
                    <a:pt x="572" y="471"/>
                  </a:cubicBezTo>
                  <a:cubicBezTo>
                    <a:pt x="620" y="447"/>
                    <a:pt x="667" y="423"/>
                    <a:pt x="667" y="375"/>
                  </a:cubicBezTo>
                  <a:cubicBezTo>
                    <a:pt x="691" y="328"/>
                    <a:pt x="691" y="209"/>
                    <a:pt x="644" y="185"/>
                  </a:cubicBezTo>
                  <a:cubicBezTo>
                    <a:pt x="636" y="177"/>
                    <a:pt x="617" y="174"/>
                    <a:pt x="594" y="174"/>
                  </a:cubicBezTo>
                  <a:cubicBezTo>
                    <a:pt x="548" y="174"/>
                    <a:pt x="485" y="185"/>
                    <a:pt x="453" y="185"/>
                  </a:cubicBezTo>
                  <a:cubicBezTo>
                    <a:pt x="358" y="185"/>
                    <a:pt x="334" y="185"/>
                    <a:pt x="263" y="113"/>
                  </a:cubicBezTo>
                  <a:cubicBezTo>
                    <a:pt x="215" y="90"/>
                    <a:pt x="167" y="66"/>
                    <a:pt x="96" y="18"/>
                  </a:cubicBezTo>
                  <a:cubicBezTo>
                    <a:pt x="72" y="6"/>
                    <a:pt x="48" y="0"/>
                    <a:pt x="30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2" name="Google Shape;15922;p44"/>
            <p:cNvSpPr/>
            <p:nvPr/>
          </p:nvSpPr>
          <p:spPr>
            <a:xfrm>
              <a:off x="1810253" y="1727870"/>
              <a:ext cx="217690" cy="76499"/>
            </a:xfrm>
            <a:custGeom>
              <a:rect b="b" l="l" r="r" t="t"/>
              <a:pathLst>
                <a:path extrusionOk="0" h="2352" w="6693">
                  <a:moveTo>
                    <a:pt x="5037" y="1"/>
                  </a:moveTo>
                  <a:cubicBezTo>
                    <a:pt x="4930" y="1"/>
                    <a:pt x="4823" y="7"/>
                    <a:pt x="4716" y="7"/>
                  </a:cubicBezTo>
                  <a:cubicBezTo>
                    <a:pt x="4121" y="7"/>
                    <a:pt x="3573" y="150"/>
                    <a:pt x="3001" y="269"/>
                  </a:cubicBezTo>
                  <a:cubicBezTo>
                    <a:pt x="2382" y="388"/>
                    <a:pt x="1763" y="507"/>
                    <a:pt x="1191" y="769"/>
                  </a:cubicBezTo>
                  <a:cubicBezTo>
                    <a:pt x="1072" y="817"/>
                    <a:pt x="953" y="888"/>
                    <a:pt x="834" y="959"/>
                  </a:cubicBezTo>
                  <a:cubicBezTo>
                    <a:pt x="715" y="1031"/>
                    <a:pt x="596" y="1150"/>
                    <a:pt x="477" y="1245"/>
                  </a:cubicBezTo>
                  <a:cubicBezTo>
                    <a:pt x="310" y="1388"/>
                    <a:pt x="120" y="1555"/>
                    <a:pt x="1" y="1745"/>
                  </a:cubicBezTo>
                  <a:cubicBezTo>
                    <a:pt x="120" y="1817"/>
                    <a:pt x="1" y="1888"/>
                    <a:pt x="24" y="2031"/>
                  </a:cubicBezTo>
                  <a:cubicBezTo>
                    <a:pt x="48" y="2103"/>
                    <a:pt x="72" y="2150"/>
                    <a:pt x="120" y="2198"/>
                  </a:cubicBezTo>
                  <a:cubicBezTo>
                    <a:pt x="167" y="2245"/>
                    <a:pt x="310" y="2293"/>
                    <a:pt x="406" y="2317"/>
                  </a:cubicBezTo>
                  <a:cubicBezTo>
                    <a:pt x="456" y="2334"/>
                    <a:pt x="518" y="2351"/>
                    <a:pt x="576" y="2351"/>
                  </a:cubicBezTo>
                  <a:cubicBezTo>
                    <a:pt x="600" y="2351"/>
                    <a:pt x="623" y="2348"/>
                    <a:pt x="644" y="2341"/>
                  </a:cubicBezTo>
                  <a:cubicBezTo>
                    <a:pt x="691" y="2341"/>
                    <a:pt x="749" y="2351"/>
                    <a:pt x="804" y="2351"/>
                  </a:cubicBezTo>
                  <a:cubicBezTo>
                    <a:pt x="832" y="2351"/>
                    <a:pt x="858" y="2349"/>
                    <a:pt x="882" y="2341"/>
                  </a:cubicBezTo>
                  <a:cubicBezTo>
                    <a:pt x="953" y="2317"/>
                    <a:pt x="1001" y="2222"/>
                    <a:pt x="1072" y="2174"/>
                  </a:cubicBezTo>
                  <a:cubicBezTo>
                    <a:pt x="1144" y="2079"/>
                    <a:pt x="1191" y="2007"/>
                    <a:pt x="1239" y="1936"/>
                  </a:cubicBezTo>
                  <a:cubicBezTo>
                    <a:pt x="1287" y="1841"/>
                    <a:pt x="1406" y="1769"/>
                    <a:pt x="1477" y="1674"/>
                  </a:cubicBezTo>
                  <a:cubicBezTo>
                    <a:pt x="1620" y="1531"/>
                    <a:pt x="1811" y="1460"/>
                    <a:pt x="2001" y="1364"/>
                  </a:cubicBezTo>
                  <a:cubicBezTo>
                    <a:pt x="2192" y="1269"/>
                    <a:pt x="2430" y="1174"/>
                    <a:pt x="2644" y="1126"/>
                  </a:cubicBezTo>
                  <a:cubicBezTo>
                    <a:pt x="3001" y="1007"/>
                    <a:pt x="3359" y="936"/>
                    <a:pt x="3716" y="888"/>
                  </a:cubicBezTo>
                  <a:cubicBezTo>
                    <a:pt x="3930" y="864"/>
                    <a:pt x="4097" y="817"/>
                    <a:pt x="4311" y="817"/>
                  </a:cubicBezTo>
                  <a:cubicBezTo>
                    <a:pt x="4478" y="817"/>
                    <a:pt x="4621" y="817"/>
                    <a:pt x="4764" y="864"/>
                  </a:cubicBezTo>
                  <a:cubicBezTo>
                    <a:pt x="4978" y="888"/>
                    <a:pt x="5192" y="959"/>
                    <a:pt x="5383" y="1055"/>
                  </a:cubicBezTo>
                  <a:cubicBezTo>
                    <a:pt x="5526" y="1126"/>
                    <a:pt x="5692" y="1198"/>
                    <a:pt x="5859" y="1221"/>
                  </a:cubicBezTo>
                  <a:cubicBezTo>
                    <a:pt x="6073" y="1221"/>
                    <a:pt x="6216" y="1079"/>
                    <a:pt x="6407" y="959"/>
                  </a:cubicBezTo>
                  <a:cubicBezTo>
                    <a:pt x="6478" y="912"/>
                    <a:pt x="6550" y="888"/>
                    <a:pt x="6597" y="793"/>
                  </a:cubicBezTo>
                  <a:cubicBezTo>
                    <a:pt x="6645" y="721"/>
                    <a:pt x="6693" y="650"/>
                    <a:pt x="6669" y="555"/>
                  </a:cubicBezTo>
                  <a:cubicBezTo>
                    <a:pt x="6645" y="459"/>
                    <a:pt x="6502" y="340"/>
                    <a:pt x="6407" y="293"/>
                  </a:cubicBezTo>
                  <a:cubicBezTo>
                    <a:pt x="6264" y="197"/>
                    <a:pt x="6121" y="174"/>
                    <a:pt x="5954" y="126"/>
                  </a:cubicBezTo>
                  <a:cubicBezTo>
                    <a:pt x="5764" y="78"/>
                    <a:pt x="5549" y="54"/>
                    <a:pt x="5359" y="31"/>
                  </a:cubicBezTo>
                  <a:cubicBezTo>
                    <a:pt x="5252" y="7"/>
                    <a:pt x="5145" y="1"/>
                    <a:pt x="5037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3" name="Google Shape;15923;p44"/>
            <p:cNvSpPr/>
            <p:nvPr/>
          </p:nvSpPr>
          <p:spPr>
            <a:xfrm>
              <a:off x="1854422" y="1677619"/>
              <a:ext cx="114390" cy="57537"/>
            </a:xfrm>
            <a:custGeom>
              <a:rect b="b" l="l" r="r" t="t"/>
              <a:pathLst>
                <a:path extrusionOk="0" h="1769" w="3517">
                  <a:moveTo>
                    <a:pt x="2457" y="0"/>
                  </a:moveTo>
                  <a:cubicBezTo>
                    <a:pt x="2440" y="0"/>
                    <a:pt x="2423" y="1"/>
                    <a:pt x="2405" y="4"/>
                  </a:cubicBezTo>
                  <a:cubicBezTo>
                    <a:pt x="2310" y="4"/>
                    <a:pt x="2215" y="4"/>
                    <a:pt x="2120" y="52"/>
                  </a:cubicBezTo>
                  <a:cubicBezTo>
                    <a:pt x="2048" y="75"/>
                    <a:pt x="1977" y="99"/>
                    <a:pt x="1929" y="123"/>
                  </a:cubicBezTo>
                  <a:cubicBezTo>
                    <a:pt x="1834" y="171"/>
                    <a:pt x="1786" y="242"/>
                    <a:pt x="1691" y="290"/>
                  </a:cubicBezTo>
                  <a:lnTo>
                    <a:pt x="1810" y="171"/>
                  </a:lnTo>
                  <a:lnTo>
                    <a:pt x="1810" y="171"/>
                  </a:lnTo>
                  <a:cubicBezTo>
                    <a:pt x="1708" y="244"/>
                    <a:pt x="1588" y="272"/>
                    <a:pt x="1461" y="272"/>
                  </a:cubicBezTo>
                  <a:cubicBezTo>
                    <a:pt x="1381" y="272"/>
                    <a:pt x="1298" y="261"/>
                    <a:pt x="1215" y="242"/>
                  </a:cubicBezTo>
                  <a:cubicBezTo>
                    <a:pt x="1131" y="218"/>
                    <a:pt x="1054" y="200"/>
                    <a:pt x="976" y="200"/>
                  </a:cubicBezTo>
                  <a:cubicBezTo>
                    <a:pt x="899" y="200"/>
                    <a:pt x="822" y="218"/>
                    <a:pt x="738" y="266"/>
                  </a:cubicBezTo>
                  <a:cubicBezTo>
                    <a:pt x="476" y="409"/>
                    <a:pt x="333" y="766"/>
                    <a:pt x="214" y="1028"/>
                  </a:cubicBezTo>
                  <a:cubicBezTo>
                    <a:pt x="167" y="1171"/>
                    <a:pt x="95" y="1338"/>
                    <a:pt x="48" y="1480"/>
                  </a:cubicBezTo>
                  <a:cubicBezTo>
                    <a:pt x="48" y="1528"/>
                    <a:pt x="0" y="1695"/>
                    <a:pt x="48" y="1742"/>
                  </a:cubicBezTo>
                  <a:cubicBezTo>
                    <a:pt x="67" y="1761"/>
                    <a:pt x="90" y="1768"/>
                    <a:pt x="116" y="1768"/>
                  </a:cubicBezTo>
                  <a:cubicBezTo>
                    <a:pt x="188" y="1768"/>
                    <a:pt x="275" y="1712"/>
                    <a:pt x="310" y="1695"/>
                  </a:cubicBezTo>
                  <a:cubicBezTo>
                    <a:pt x="524" y="1576"/>
                    <a:pt x="738" y="1457"/>
                    <a:pt x="953" y="1385"/>
                  </a:cubicBezTo>
                  <a:cubicBezTo>
                    <a:pt x="1310" y="1242"/>
                    <a:pt x="1643" y="1171"/>
                    <a:pt x="2048" y="1171"/>
                  </a:cubicBezTo>
                  <a:cubicBezTo>
                    <a:pt x="2382" y="1171"/>
                    <a:pt x="2715" y="1147"/>
                    <a:pt x="3048" y="1076"/>
                  </a:cubicBezTo>
                  <a:cubicBezTo>
                    <a:pt x="3080" y="1076"/>
                    <a:pt x="3144" y="1081"/>
                    <a:pt x="3213" y="1081"/>
                  </a:cubicBezTo>
                  <a:cubicBezTo>
                    <a:pt x="3353" y="1081"/>
                    <a:pt x="3517" y="1060"/>
                    <a:pt x="3501" y="933"/>
                  </a:cubicBezTo>
                  <a:cubicBezTo>
                    <a:pt x="3453" y="790"/>
                    <a:pt x="3310" y="647"/>
                    <a:pt x="3191" y="552"/>
                  </a:cubicBezTo>
                  <a:cubicBezTo>
                    <a:pt x="3072" y="433"/>
                    <a:pt x="2977" y="290"/>
                    <a:pt x="2834" y="171"/>
                  </a:cubicBezTo>
                  <a:cubicBezTo>
                    <a:pt x="2728" y="85"/>
                    <a:pt x="2602" y="0"/>
                    <a:pt x="2457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4" name="Google Shape;15924;p44"/>
            <p:cNvSpPr/>
            <p:nvPr/>
          </p:nvSpPr>
          <p:spPr>
            <a:xfrm>
              <a:off x="1808725" y="1737855"/>
              <a:ext cx="206826" cy="66481"/>
            </a:xfrm>
            <a:custGeom>
              <a:rect b="b" l="l" r="r" t="t"/>
              <a:pathLst>
                <a:path extrusionOk="0" h="2044" w="6359">
                  <a:moveTo>
                    <a:pt x="4555" y="1"/>
                  </a:moveTo>
                  <a:cubicBezTo>
                    <a:pt x="4251" y="1"/>
                    <a:pt x="3947" y="27"/>
                    <a:pt x="3644" y="81"/>
                  </a:cubicBezTo>
                  <a:cubicBezTo>
                    <a:pt x="3191" y="152"/>
                    <a:pt x="2763" y="295"/>
                    <a:pt x="2334" y="438"/>
                  </a:cubicBezTo>
                  <a:cubicBezTo>
                    <a:pt x="2143" y="486"/>
                    <a:pt x="2000" y="605"/>
                    <a:pt x="1810" y="629"/>
                  </a:cubicBezTo>
                  <a:cubicBezTo>
                    <a:pt x="1619" y="676"/>
                    <a:pt x="1477" y="795"/>
                    <a:pt x="1286" y="819"/>
                  </a:cubicBezTo>
                  <a:cubicBezTo>
                    <a:pt x="1167" y="819"/>
                    <a:pt x="1095" y="772"/>
                    <a:pt x="1000" y="748"/>
                  </a:cubicBezTo>
                  <a:cubicBezTo>
                    <a:pt x="961" y="735"/>
                    <a:pt x="922" y="729"/>
                    <a:pt x="885" y="729"/>
                  </a:cubicBezTo>
                  <a:cubicBezTo>
                    <a:pt x="718" y="729"/>
                    <a:pt x="569" y="845"/>
                    <a:pt x="453" y="962"/>
                  </a:cubicBezTo>
                  <a:cubicBezTo>
                    <a:pt x="286" y="1105"/>
                    <a:pt x="24" y="1248"/>
                    <a:pt x="0" y="1510"/>
                  </a:cubicBezTo>
                  <a:cubicBezTo>
                    <a:pt x="0" y="1700"/>
                    <a:pt x="214" y="1962"/>
                    <a:pt x="405" y="2010"/>
                  </a:cubicBezTo>
                  <a:cubicBezTo>
                    <a:pt x="429" y="2018"/>
                    <a:pt x="455" y="2020"/>
                    <a:pt x="483" y="2020"/>
                  </a:cubicBezTo>
                  <a:cubicBezTo>
                    <a:pt x="540" y="2020"/>
                    <a:pt x="603" y="2010"/>
                    <a:pt x="667" y="2010"/>
                  </a:cubicBezTo>
                  <a:cubicBezTo>
                    <a:pt x="717" y="2027"/>
                    <a:pt x="768" y="2044"/>
                    <a:pt x="827" y="2044"/>
                  </a:cubicBezTo>
                  <a:cubicBezTo>
                    <a:pt x="851" y="2044"/>
                    <a:pt x="877" y="2041"/>
                    <a:pt x="905" y="2034"/>
                  </a:cubicBezTo>
                  <a:cubicBezTo>
                    <a:pt x="976" y="2010"/>
                    <a:pt x="1000" y="1938"/>
                    <a:pt x="1024" y="1891"/>
                  </a:cubicBezTo>
                  <a:cubicBezTo>
                    <a:pt x="1191" y="1653"/>
                    <a:pt x="1429" y="1486"/>
                    <a:pt x="1643" y="1319"/>
                  </a:cubicBezTo>
                  <a:cubicBezTo>
                    <a:pt x="1834" y="1129"/>
                    <a:pt x="2072" y="1033"/>
                    <a:pt x="2310" y="938"/>
                  </a:cubicBezTo>
                  <a:cubicBezTo>
                    <a:pt x="2572" y="843"/>
                    <a:pt x="2858" y="748"/>
                    <a:pt x="3144" y="700"/>
                  </a:cubicBezTo>
                  <a:cubicBezTo>
                    <a:pt x="3453" y="652"/>
                    <a:pt x="3787" y="581"/>
                    <a:pt x="4096" y="557"/>
                  </a:cubicBezTo>
                  <a:cubicBezTo>
                    <a:pt x="4298" y="540"/>
                    <a:pt x="4500" y="523"/>
                    <a:pt x="4702" y="523"/>
                  </a:cubicBezTo>
                  <a:cubicBezTo>
                    <a:pt x="4786" y="523"/>
                    <a:pt x="4870" y="526"/>
                    <a:pt x="4953" y="533"/>
                  </a:cubicBezTo>
                  <a:cubicBezTo>
                    <a:pt x="5096" y="557"/>
                    <a:pt x="5215" y="652"/>
                    <a:pt x="5358" y="724"/>
                  </a:cubicBezTo>
                  <a:cubicBezTo>
                    <a:pt x="5489" y="811"/>
                    <a:pt x="5639" y="917"/>
                    <a:pt x="5809" y="917"/>
                  </a:cubicBezTo>
                  <a:cubicBezTo>
                    <a:pt x="5825" y="917"/>
                    <a:pt x="5842" y="916"/>
                    <a:pt x="5858" y="914"/>
                  </a:cubicBezTo>
                  <a:cubicBezTo>
                    <a:pt x="5977" y="914"/>
                    <a:pt x="6168" y="867"/>
                    <a:pt x="6263" y="795"/>
                  </a:cubicBezTo>
                  <a:cubicBezTo>
                    <a:pt x="6359" y="724"/>
                    <a:pt x="6311" y="629"/>
                    <a:pt x="6263" y="533"/>
                  </a:cubicBezTo>
                  <a:cubicBezTo>
                    <a:pt x="6239" y="438"/>
                    <a:pt x="6216" y="390"/>
                    <a:pt x="6120" y="343"/>
                  </a:cubicBezTo>
                  <a:cubicBezTo>
                    <a:pt x="6025" y="271"/>
                    <a:pt x="5930" y="248"/>
                    <a:pt x="5811" y="200"/>
                  </a:cubicBezTo>
                  <a:cubicBezTo>
                    <a:pt x="5644" y="152"/>
                    <a:pt x="5477" y="105"/>
                    <a:pt x="5311" y="81"/>
                  </a:cubicBezTo>
                  <a:cubicBezTo>
                    <a:pt x="5168" y="57"/>
                    <a:pt x="5025" y="9"/>
                    <a:pt x="4858" y="9"/>
                  </a:cubicBezTo>
                  <a:cubicBezTo>
                    <a:pt x="4757" y="3"/>
                    <a:pt x="4656" y="1"/>
                    <a:pt x="4555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5" name="Google Shape;15925;p44"/>
            <p:cNvSpPr/>
            <p:nvPr/>
          </p:nvSpPr>
          <p:spPr>
            <a:xfrm>
              <a:off x="1855170" y="1684742"/>
              <a:ext cx="111593" cy="49958"/>
            </a:xfrm>
            <a:custGeom>
              <a:rect b="b" l="l" r="r" t="t"/>
              <a:pathLst>
                <a:path extrusionOk="0" h="1536" w="3431">
                  <a:moveTo>
                    <a:pt x="882" y="1"/>
                  </a:moveTo>
                  <a:cubicBezTo>
                    <a:pt x="785" y="1"/>
                    <a:pt x="693" y="22"/>
                    <a:pt x="620" y="71"/>
                  </a:cubicBezTo>
                  <a:cubicBezTo>
                    <a:pt x="430" y="190"/>
                    <a:pt x="358" y="404"/>
                    <a:pt x="287" y="618"/>
                  </a:cubicBezTo>
                  <a:cubicBezTo>
                    <a:pt x="215" y="785"/>
                    <a:pt x="168" y="976"/>
                    <a:pt x="120" y="1166"/>
                  </a:cubicBezTo>
                  <a:cubicBezTo>
                    <a:pt x="96" y="1214"/>
                    <a:pt x="1" y="1476"/>
                    <a:pt x="49" y="1500"/>
                  </a:cubicBezTo>
                  <a:cubicBezTo>
                    <a:pt x="69" y="1525"/>
                    <a:pt x="94" y="1535"/>
                    <a:pt x="123" y="1535"/>
                  </a:cubicBezTo>
                  <a:cubicBezTo>
                    <a:pt x="231" y="1535"/>
                    <a:pt x="383" y="1394"/>
                    <a:pt x="477" y="1357"/>
                  </a:cubicBezTo>
                  <a:cubicBezTo>
                    <a:pt x="715" y="1238"/>
                    <a:pt x="953" y="1166"/>
                    <a:pt x="1215" y="1071"/>
                  </a:cubicBezTo>
                  <a:cubicBezTo>
                    <a:pt x="1454" y="999"/>
                    <a:pt x="1739" y="999"/>
                    <a:pt x="1978" y="976"/>
                  </a:cubicBezTo>
                  <a:cubicBezTo>
                    <a:pt x="2239" y="952"/>
                    <a:pt x="2478" y="880"/>
                    <a:pt x="2716" y="857"/>
                  </a:cubicBezTo>
                  <a:cubicBezTo>
                    <a:pt x="2799" y="857"/>
                    <a:pt x="2882" y="863"/>
                    <a:pt x="2966" y="863"/>
                  </a:cubicBezTo>
                  <a:cubicBezTo>
                    <a:pt x="3049" y="863"/>
                    <a:pt x="3133" y="857"/>
                    <a:pt x="3216" y="833"/>
                  </a:cubicBezTo>
                  <a:cubicBezTo>
                    <a:pt x="3263" y="833"/>
                    <a:pt x="3383" y="809"/>
                    <a:pt x="3383" y="737"/>
                  </a:cubicBezTo>
                  <a:cubicBezTo>
                    <a:pt x="3430" y="595"/>
                    <a:pt x="3097" y="571"/>
                    <a:pt x="3025" y="571"/>
                  </a:cubicBezTo>
                  <a:cubicBezTo>
                    <a:pt x="2955" y="561"/>
                    <a:pt x="2884" y="557"/>
                    <a:pt x="2814" y="557"/>
                  </a:cubicBezTo>
                  <a:cubicBezTo>
                    <a:pt x="2621" y="557"/>
                    <a:pt x="2429" y="585"/>
                    <a:pt x="2237" y="585"/>
                  </a:cubicBezTo>
                  <a:cubicBezTo>
                    <a:pt x="2166" y="585"/>
                    <a:pt x="2096" y="581"/>
                    <a:pt x="2025" y="571"/>
                  </a:cubicBezTo>
                  <a:cubicBezTo>
                    <a:pt x="1882" y="547"/>
                    <a:pt x="1739" y="499"/>
                    <a:pt x="1620" y="404"/>
                  </a:cubicBezTo>
                  <a:cubicBezTo>
                    <a:pt x="1549" y="333"/>
                    <a:pt x="1454" y="261"/>
                    <a:pt x="1382" y="190"/>
                  </a:cubicBezTo>
                  <a:cubicBezTo>
                    <a:pt x="1272" y="80"/>
                    <a:pt x="1069" y="1"/>
                    <a:pt x="882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6" name="Google Shape;15926;p44"/>
            <p:cNvSpPr/>
            <p:nvPr/>
          </p:nvSpPr>
          <p:spPr>
            <a:xfrm>
              <a:off x="1843527" y="1713364"/>
              <a:ext cx="137158" cy="39843"/>
            </a:xfrm>
            <a:custGeom>
              <a:rect b="b" l="l" r="r" t="t"/>
              <a:pathLst>
                <a:path extrusionOk="0" h="1225" w="4217">
                  <a:moveTo>
                    <a:pt x="3264" y="0"/>
                  </a:moveTo>
                  <a:cubicBezTo>
                    <a:pt x="2621" y="0"/>
                    <a:pt x="2002" y="143"/>
                    <a:pt x="1383" y="310"/>
                  </a:cubicBezTo>
                  <a:cubicBezTo>
                    <a:pt x="1073" y="381"/>
                    <a:pt x="788" y="524"/>
                    <a:pt x="526" y="691"/>
                  </a:cubicBezTo>
                  <a:cubicBezTo>
                    <a:pt x="335" y="786"/>
                    <a:pt x="121" y="858"/>
                    <a:pt x="25" y="1096"/>
                  </a:cubicBezTo>
                  <a:cubicBezTo>
                    <a:pt x="0" y="1197"/>
                    <a:pt x="62" y="1224"/>
                    <a:pt x="143" y="1224"/>
                  </a:cubicBezTo>
                  <a:cubicBezTo>
                    <a:pt x="215" y="1224"/>
                    <a:pt x="303" y="1202"/>
                    <a:pt x="359" y="1191"/>
                  </a:cubicBezTo>
                  <a:cubicBezTo>
                    <a:pt x="859" y="1048"/>
                    <a:pt x="1359" y="834"/>
                    <a:pt x="1883" y="715"/>
                  </a:cubicBezTo>
                  <a:cubicBezTo>
                    <a:pt x="2050" y="691"/>
                    <a:pt x="2193" y="643"/>
                    <a:pt x="2336" y="620"/>
                  </a:cubicBezTo>
                  <a:cubicBezTo>
                    <a:pt x="2478" y="596"/>
                    <a:pt x="2621" y="572"/>
                    <a:pt x="2788" y="524"/>
                  </a:cubicBezTo>
                  <a:cubicBezTo>
                    <a:pt x="3002" y="477"/>
                    <a:pt x="3240" y="453"/>
                    <a:pt x="3455" y="405"/>
                  </a:cubicBezTo>
                  <a:cubicBezTo>
                    <a:pt x="3526" y="393"/>
                    <a:pt x="3604" y="387"/>
                    <a:pt x="3681" y="387"/>
                  </a:cubicBezTo>
                  <a:cubicBezTo>
                    <a:pt x="3758" y="387"/>
                    <a:pt x="3836" y="393"/>
                    <a:pt x="3907" y="405"/>
                  </a:cubicBezTo>
                  <a:cubicBezTo>
                    <a:pt x="3981" y="405"/>
                    <a:pt x="4081" y="441"/>
                    <a:pt x="4147" y="441"/>
                  </a:cubicBezTo>
                  <a:cubicBezTo>
                    <a:pt x="4189" y="441"/>
                    <a:pt x="4217" y="427"/>
                    <a:pt x="4217" y="381"/>
                  </a:cubicBezTo>
                  <a:cubicBezTo>
                    <a:pt x="4145" y="262"/>
                    <a:pt x="4074" y="167"/>
                    <a:pt x="3955" y="96"/>
                  </a:cubicBezTo>
                  <a:cubicBezTo>
                    <a:pt x="3741" y="0"/>
                    <a:pt x="3479" y="0"/>
                    <a:pt x="3264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7" name="Google Shape;15927;p44"/>
            <p:cNvSpPr/>
            <p:nvPr/>
          </p:nvSpPr>
          <p:spPr>
            <a:xfrm>
              <a:off x="1845543" y="1725593"/>
              <a:ext cx="84045" cy="29272"/>
            </a:xfrm>
            <a:custGeom>
              <a:rect b="b" l="l" r="r" t="t"/>
              <a:pathLst>
                <a:path extrusionOk="0" h="900" w="2584">
                  <a:moveTo>
                    <a:pt x="1313" y="0"/>
                  </a:moveTo>
                  <a:cubicBezTo>
                    <a:pt x="1292" y="0"/>
                    <a:pt x="1270" y="2"/>
                    <a:pt x="1249" y="5"/>
                  </a:cubicBezTo>
                  <a:cubicBezTo>
                    <a:pt x="1083" y="29"/>
                    <a:pt x="868" y="77"/>
                    <a:pt x="726" y="172"/>
                  </a:cubicBezTo>
                  <a:cubicBezTo>
                    <a:pt x="464" y="315"/>
                    <a:pt x="59" y="482"/>
                    <a:pt x="11" y="815"/>
                  </a:cubicBezTo>
                  <a:cubicBezTo>
                    <a:pt x="1" y="878"/>
                    <a:pt x="23" y="900"/>
                    <a:pt x="59" y="900"/>
                  </a:cubicBezTo>
                  <a:cubicBezTo>
                    <a:pt x="104" y="900"/>
                    <a:pt x="172" y="866"/>
                    <a:pt x="225" y="839"/>
                  </a:cubicBezTo>
                  <a:cubicBezTo>
                    <a:pt x="321" y="791"/>
                    <a:pt x="440" y="744"/>
                    <a:pt x="559" y="696"/>
                  </a:cubicBezTo>
                  <a:cubicBezTo>
                    <a:pt x="678" y="625"/>
                    <a:pt x="797" y="601"/>
                    <a:pt x="940" y="577"/>
                  </a:cubicBezTo>
                  <a:cubicBezTo>
                    <a:pt x="1273" y="482"/>
                    <a:pt x="1607" y="386"/>
                    <a:pt x="1940" y="315"/>
                  </a:cubicBezTo>
                  <a:cubicBezTo>
                    <a:pt x="2059" y="291"/>
                    <a:pt x="2178" y="267"/>
                    <a:pt x="2321" y="267"/>
                  </a:cubicBezTo>
                  <a:cubicBezTo>
                    <a:pt x="2393" y="267"/>
                    <a:pt x="2488" y="267"/>
                    <a:pt x="2535" y="220"/>
                  </a:cubicBezTo>
                  <a:cubicBezTo>
                    <a:pt x="2583" y="172"/>
                    <a:pt x="2583" y="148"/>
                    <a:pt x="2512" y="101"/>
                  </a:cubicBezTo>
                  <a:cubicBezTo>
                    <a:pt x="2416" y="29"/>
                    <a:pt x="2321" y="53"/>
                    <a:pt x="2202" y="29"/>
                  </a:cubicBezTo>
                  <a:lnTo>
                    <a:pt x="1797" y="29"/>
                  </a:lnTo>
                  <a:cubicBezTo>
                    <a:pt x="1761" y="41"/>
                    <a:pt x="1732" y="47"/>
                    <a:pt x="1702" y="47"/>
                  </a:cubicBezTo>
                  <a:cubicBezTo>
                    <a:pt x="1672" y="47"/>
                    <a:pt x="1642" y="41"/>
                    <a:pt x="1607" y="29"/>
                  </a:cubicBezTo>
                  <a:cubicBezTo>
                    <a:pt x="1600" y="33"/>
                    <a:pt x="1590" y="34"/>
                    <a:pt x="1579" y="34"/>
                  </a:cubicBezTo>
                  <a:cubicBezTo>
                    <a:pt x="1522" y="34"/>
                    <a:pt x="1417" y="0"/>
                    <a:pt x="1313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8" name="Google Shape;15928;p44"/>
            <p:cNvSpPr/>
            <p:nvPr/>
          </p:nvSpPr>
          <p:spPr>
            <a:xfrm>
              <a:off x="1860602" y="1887438"/>
              <a:ext cx="63554" cy="154266"/>
            </a:xfrm>
            <a:custGeom>
              <a:rect b="b" l="l" r="r" t="t"/>
              <a:pathLst>
                <a:path extrusionOk="0" h="4743" w="1954">
                  <a:moveTo>
                    <a:pt x="1087" y="1"/>
                  </a:moveTo>
                  <a:cubicBezTo>
                    <a:pt x="1013" y="1"/>
                    <a:pt x="941" y="7"/>
                    <a:pt x="882" y="30"/>
                  </a:cubicBezTo>
                  <a:cubicBezTo>
                    <a:pt x="870" y="30"/>
                    <a:pt x="858" y="24"/>
                    <a:pt x="840" y="24"/>
                  </a:cubicBezTo>
                  <a:cubicBezTo>
                    <a:pt x="822" y="24"/>
                    <a:pt x="798" y="30"/>
                    <a:pt x="763" y="54"/>
                  </a:cubicBezTo>
                  <a:cubicBezTo>
                    <a:pt x="691" y="78"/>
                    <a:pt x="620" y="269"/>
                    <a:pt x="620" y="340"/>
                  </a:cubicBezTo>
                  <a:cubicBezTo>
                    <a:pt x="620" y="404"/>
                    <a:pt x="652" y="414"/>
                    <a:pt x="694" y="414"/>
                  </a:cubicBezTo>
                  <a:cubicBezTo>
                    <a:pt x="715" y="414"/>
                    <a:pt x="739" y="411"/>
                    <a:pt x="763" y="411"/>
                  </a:cubicBezTo>
                  <a:cubicBezTo>
                    <a:pt x="882" y="411"/>
                    <a:pt x="1001" y="411"/>
                    <a:pt x="1120" y="435"/>
                  </a:cubicBezTo>
                  <a:cubicBezTo>
                    <a:pt x="1191" y="435"/>
                    <a:pt x="1310" y="435"/>
                    <a:pt x="1382" y="483"/>
                  </a:cubicBezTo>
                  <a:cubicBezTo>
                    <a:pt x="1453" y="531"/>
                    <a:pt x="1501" y="602"/>
                    <a:pt x="1525" y="673"/>
                  </a:cubicBezTo>
                  <a:cubicBezTo>
                    <a:pt x="1572" y="912"/>
                    <a:pt x="1525" y="1174"/>
                    <a:pt x="1501" y="1412"/>
                  </a:cubicBezTo>
                  <a:cubicBezTo>
                    <a:pt x="1453" y="1697"/>
                    <a:pt x="1406" y="1983"/>
                    <a:pt x="1358" y="2269"/>
                  </a:cubicBezTo>
                  <a:cubicBezTo>
                    <a:pt x="1310" y="2555"/>
                    <a:pt x="1310" y="2841"/>
                    <a:pt x="1263" y="3126"/>
                  </a:cubicBezTo>
                  <a:cubicBezTo>
                    <a:pt x="1239" y="3341"/>
                    <a:pt x="1239" y="3555"/>
                    <a:pt x="1215" y="3769"/>
                  </a:cubicBezTo>
                  <a:cubicBezTo>
                    <a:pt x="1191" y="3936"/>
                    <a:pt x="1144" y="4007"/>
                    <a:pt x="1001" y="4079"/>
                  </a:cubicBezTo>
                  <a:cubicBezTo>
                    <a:pt x="965" y="4091"/>
                    <a:pt x="929" y="4091"/>
                    <a:pt x="894" y="4091"/>
                  </a:cubicBezTo>
                  <a:cubicBezTo>
                    <a:pt x="858" y="4091"/>
                    <a:pt x="822" y="4091"/>
                    <a:pt x="786" y="4103"/>
                  </a:cubicBezTo>
                  <a:cubicBezTo>
                    <a:pt x="667" y="4103"/>
                    <a:pt x="548" y="4126"/>
                    <a:pt x="429" y="4126"/>
                  </a:cubicBezTo>
                  <a:cubicBezTo>
                    <a:pt x="334" y="4126"/>
                    <a:pt x="263" y="4126"/>
                    <a:pt x="167" y="4103"/>
                  </a:cubicBezTo>
                  <a:cubicBezTo>
                    <a:pt x="143" y="4103"/>
                    <a:pt x="72" y="4079"/>
                    <a:pt x="24" y="4079"/>
                  </a:cubicBezTo>
                  <a:cubicBezTo>
                    <a:pt x="1" y="4103"/>
                    <a:pt x="1" y="4293"/>
                    <a:pt x="1" y="4341"/>
                  </a:cubicBezTo>
                  <a:cubicBezTo>
                    <a:pt x="1" y="4436"/>
                    <a:pt x="1" y="4555"/>
                    <a:pt x="120" y="4603"/>
                  </a:cubicBezTo>
                  <a:cubicBezTo>
                    <a:pt x="167" y="4627"/>
                    <a:pt x="239" y="4627"/>
                    <a:pt x="310" y="4627"/>
                  </a:cubicBezTo>
                  <a:cubicBezTo>
                    <a:pt x="358" y="4650"/>
                    <a:pt x="429" y="4674"/>
                    <a:pt x="477" y="4674"/>
                  </a:cubicBezTo>
                  <a:cubicBezTo>
                    <a:pt x="596" y="4674"/>
                    <a:pt x="739" y="4674"/>
                    <a:pt x="834" y="4698"/>
                  </a:cubicBezTo>
                  <a:cubicBezTo>
                    <a:pt x="933" y="4714"/>
                    <a:pt x="1054" y="4742"/>
                    <a:pt x="1167" y="4742"/>
                  </a:cubicBezTo>
                  <a:cubicBezTo>
                    <a:pt x="1217" y="4742"/>
                    <a:pt x="1266" y="4737"/>
                    <a:pt x="1310" y="4722"/>
                  </a:cubicBezTo>
                  <a:cubicBezTo>
                    <a:pt x="1429" y="4674"/>
                    <a:pt x="1477" y="4531"/>
                    <a:pt x="1525" y="4436"/>
                  </a:cubicBezTo>
                  <a:cubicBezTo>
                    <a:pt x="1620" y="4198"/>
                    <a:pt x="1668" y="3936"/>
                    <a:pt x="1691" y="3698"/>
                  </a:cubicBezTo>
                  <a:cubicBezTo>
                    <a:pt x="1691" y="3531"/>
                    <a:pt x="1691" y="3364"/>
                    <a:pt x="1691" y="3198"/>
                  </a:cubicBezTo>
                  <a:cubicBezTo>
                    <a:pt x="1715" y="3031"/>
                    <a:pt x="1715" y="2864"/>
                    <a:pt x="1739" y="2698"/>
                  </a:cubicBezTo>
                  <a:cubicBezTo>
                    <a:pt x="1763" y="2412"/>
                    <a:pt x="1763" y="2102"/>
                    <a:pt x="1787" y="1817"/>
                  </a:cubicBezTo>
                  <a:cubicBezTo>
                    <a:pt x="1811" y="1578"/>
                    <a:pt x="1811" y="1340"/>
                    <a:pt x="1858" y="1102"/>
                  </a:cubicBezTo>
                  <a:cubicBezTo>
                    <a:pt x="1882" y="935"/>
                    <a:pt x="1930" y="745"/>
                    <a:pt x="1930" y="578"/>
                  </a:cubicBezTo>
                  <a:cubicBezTo>
                    <a:pt x="1930" y="364"/>
                    <a:pt x="1953" y="126"/>
                    <a:pt x="1715" y="78"/>
                  </a:cubicBezTo>
                  <a:cubicBezTo>
                    <a:pt x="1596" y="30"/>
                    <a:pt x="1429" y="7"/>
                    <a:pt x="1310" y="7"/>
                  </a:cubicBezTo>
                  <a:cubicBezTo>
                    <a:pt x="1239" y="7"/>
                    <a:pt x="1162" y="1"/>
                    <a:pt x="1087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9" name="Google Shape;15929;p44"/>
            <p:cNvSpPr/>
            <p:nvPr/>
          </p:nvSpPr>
          <p:spPr>
            <a:xfrm>
              <a:off x="1998476" y="1867467"/>
              <a:ext cx="72075" cy="131954"/>
            </a:xfrm>
            <a:custGeom>
              <a:rect b="b" l="l" r="r" t="t"/>
              <a:pathLst>
                <a:path extrusionOk="0" h="4057" w="2216">
                  <a:moveTo>
                    <a:pt x="529" y="0"/>
                  </a:moveTo>
                  <a:cubicBezTo>
                    <a:pt x="497" y="0"/>
                    <a:pt x="463" y="8"/>
                    <a:pt x="429" y="25"/>
                  </a:cubicBezTo>
                  <a:cubicBezTo>
                    <a:pt x="334" y="49"/>
                    <a:pt x="263" y="97"/>
                    <a:pt x="191" y="121"/>
                  </a:cubicBezTo>
                  <a:cubicBezTo>
                    <a:pt x="125" y="143"/>
                    <a:pt x="79" y="206"/>
                    <a:pt x="15" y="234"/>
                  </a:cubicBezTo>
                  <a:lnTo>
                    <a:pt x="15" y="234"/>
                  </a:lnTo>
                  <a:cubicBezTo>
                    <a:pt x="17" y="221"/>
                    <a:pt x="19" y="207"/>
                    <a:pt x="24" y="192"/>
                  </a:cubicBezTo>
                  <a:lnTo>
                    <a:pt x="24" y="192"/>
                  </a:lnTo>
                  <a:cubicBezTo>
                    <a:pt x="1" y="240"/>
                    <a:pt x="1" y="240"/>
                    <a:pt x="1" y="240"/>
                  </a:cubicBezTo>
                  <a:cubicBezTo>
                    <a:pt x="6" y="238"/>
                    <a:pt x="10" y="236"/>
                    <a:pt x="15" y="234"/>
                  </a:cubicBezTo>
                  <a:lnTo>
                    <a:pt x="15" y="234"/>
                  </a:lnTo>
                  <a:cubicBezTo>
                    <a:pt x="11" y="283"/>
                    <a:pt x="29" y="321"/>
                    <a:pt x="48" y="359"/>
                  </a:cubicBezTo>
                  <a:cubicBezTo>
                    <a:pt x="96" y="478"/>
                    <a:pt x="120" y="597"/>
                    <a:pt x="191" y="716"/>
                  </a:cubicBezTo>
                  <a:cubicBezTo>
                    <a:pt x="286" y="883"/>
                    <a:pt x="382" y="1073"/>
                    <a:pt x="429" y="1264"/>
                  </a:cubicBezTo>
                  <a:cubicBezTo>
                    <a:pt x="548" y="1740"/>
                    <a:pt x="715" y="2216"/>
                    <a:pt x="906" y="2669"/>
                  </a:cubicBezTo>
                  <a:cubicBezTo>
                    <a:pt x="977" y="2859"/>
                    <a:pt x="1025" y="3050"/>
                    <a:pt x="1096" y="3240"/>
                  </a:cubicBezTo>
                  <a:cubicBezTo>
                    <a:pt x="1144" y="3383"/>
                    <a:pt x="1215" y="3526"/>
                    <a:pt x="1263" y="3669"/>
                  </a:cubicBezTo>
                  <a:cubicBezTo>
                    <a:pt x="1287" y="3740"/>
                    <a:pt x="1310" y="3812"/>
                    <a:pt x="1334" y="3883"/>
                  </a:cubicBezTo>
                  <a:cubicBezTo>
                    <a:pt x="1334" y="3931"/>
                    <a:pt x="1334" y="4002"/>
                    <a:pt x="1358" y="4026"/>
                  </a:cubicBezTo>
                  <a:cubicBezTo>
                    <a:pt x="1381" y="4049"/>
                    <a:pt x="1403" y="4057"/>
                    <a:pt x="1425" y="4057"/>
                  </a:cubicBezTo>
                  <a:cubicBezTo>
                    <a:pt x="1472" y="4057"/>
                    <a:pt x="1516" y="4019"/>
                    <a:pt x="1549" y="4002"/>
                  </a:cubicBezTo>
                  <a:cubicBezTo>
                    <a:pt x="1715" y="3931"/>
                    <a:pt x="1882" y="3883"/>
                    <a:pt x="2025" y="3788"/>
                  </a:cubicBezTo>
                  <a:cubicBezTo>
                    <a:pt x="2072" y="3764"/>
                    <a:pt x="2168" y="3693"/>
                    <a:pt x="2192" y="3645"/>
                  </a:cubicBezTo>
                  <a:cubicBezTo>
                    <a:pt x="2215" y="3574"/>
                    <a:pt x="2168" y="3455"/>
                    <a:pt x="2120" y="3407"/>
                  </a:cubicBezTo>
                  <a:cubicBezTo>
                    <a:pt x="2049" y="3193"/>
                    <a:pt x="1930" y="2978"/>
                    <a:pt x="1834" y="2788"/>
                  </a:cubicBezTo>
                  <a:cubicBezTo>
                    <a:pt x="1787" y="2716"/>
                    <a:pt x="1739" y="2645"/>
                    <a:pt x="1691" y="2573"/>
                  </a:cubicBezTo>
                  <a:cubicBezTo>
                    <a:pt x="1668" y="2550"/>
                    <a:pt x="1644" y="2454"/>
                    <a:pt x="1620" y="2431"/>
                  </a:cubicBezTo>
                  <a:cubicBezTo>
                    <a:pt x="1606" y="2424"/>
                    <a:pt x="1594" y="2421"/>
                    <a:pt x="1584" y="2421"/>
                  </a:cubicBezTo>
                  <a:cubicBezTo>
                    <a:pt x="1558" y="2421"/>
                    <a:pt x="1542" y="2437"/>
                    <a:pt x="1525" y="2454"/>
                  </a:cubicBezTo>
                  <a:cubicBezTo>
                    <a:pt x="1477" y="2478"/>
                    <a:pt x="1435" y="2490"/>
                    <a:pt x="1394" y="2490"/>
                  </a:cubicBezTo>
                  <a:cubicBezTo>
                    <a:pt x="1352" y="2490"/>
                    <a:pt x="1310" y="2478"/>
                    <a:pt x="1263" y="2454"/>
                  </a:cubicBezTo>
                  <a:cubicBezTo>
                    <a:pt x="1167" y="2383"/>
                    <a:pt x="1215" y="2192"/>
                    <a:pt x="1191" y="2073"/>
                  </a:cubicBezTo>
                  <a:cubicBezTo>
                    <a:pt x="1191" y="1954"/>
                    <a:pt x="1001" y="1907"/>
                    <a:pt x="1001" y="1788"/>
                  </a:cubicBezTo>
                  <a:cubicBezTo>
                    <a:pt x="1025" y="1692"/>
                    <a:pt x="1120" y="1597"/>
                    <a:pt x="1191" y="1526"/>
                  </a:cubicBezTo>
                  <a:cubicBezTo>
                    <a:pt x="1239" y="1478"/>
                    <a:pt x="1287" y="1430"/>
                    <a:pt x="1310" y="1359"/>
                  </a:cubicBezTo>
                  <a:cubicBezTo>
                    <a:pt x="1358" y="1168"/>
                    <a:pt x="1191" y="954"/>
                    <a:pt x="1120" y="763"/>
                  </a:cubicBezTo>
                  <a:cubicBezTo>
                    <a:pt x="1048" y="644"/>
                    <a:pt x="1001" y="502"/>
                    <a:pt x="929" y="382"/>
                  </a:cubicBezTo>
                  <a:cubicBezTo>
                    <a:pt x="858" y="287"/>
                    <a:pt x="810" y="144"/>
                    <a:pt x="691" y="73"/>
                  </a:cubicBezTo>
                  <a:cubicBezTo>
                    <a:pt x="645" y="27"/>
                    <a:pt x="589" y="0"/>
                    <a:pt x="529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0" name="Google Shape;15930;p44"/>
            <p:cNvSpPr/>
            <p:nvPr/>
          </p:nvSpPr>
          <p:spPr>
            <a:xfrm>
              <a:off x="1881516" y="1887633"/>
              <a:ext cx="35485" cy="35029"/>
            </a:xfrm>
            <a:custGeom>
              <a:rect b="b" l="l" r="r" t="t"/>
              <a:pathLst>
                <a:path extrusionOk="0" h="1077" w="1091">
                  <a:moveTo>
                    <a:pt x="239" y="1"/>
                  </a:moveTo>
                  <a:cubicBezTo>
                    <a:pt x="206" y="17"/>
                    <a:pt x="184" y="45"/>
                    <a:pt x="166" y="45"/>
                  </a:cubicBezTo>
                  <a:cubicBezTo>
                    <a:pt x="158" y="45"/>
                    <a:pt x="151" y="39"/>
                    <a:pt x="143" y="24"/>
                  </a:cubicBezTo>
                  <a:cubicBezTo>
                    <a:pt x="96" y="96"/>
                    <a:pt x="1" y="239"/>
                    <a:pt x="24" y="334"/>
                  </a:cubicBezTo>
                  <a:cubicBezTo>
                    <a:pt x="24" y="398"/>
                    <a:pt x="46" y="408"/>
                    <a:pt x="81" y="408"/>
                  </a:cubicBezTo>
                  <a:cubicBezTo>
                    <a:pt x="98" y="408"/>
                    <a:pt x="120" y="405"/>
                    <a:pt x="143" y="405"/>
                  </a:cubicBezTo>
                  <a:cubicBezTo>
                    <a:pt x="263" y="405"/>
                    <a:pt x="382" y="429"/>
                    <a:pt x="501" y="453"/>
                  </a:cubicBezTo>
                  <a:cubicBezTo>
                    <a:pt x="572" y="453"/>
                    <a:pt x="667" y="477"/>
                    <a:pt x="739" y="525"/>
                  </a:cubicBezTo>
                  <a:cubicBezTo>
                    <a:pt x="810" y="572"/>
                    <a:pt x="858" y="691"/>
                    <a:pt x="882" y="763"/>
                  </a:cubicBezTo>
                  <a:cubicBezTo>
                    <a:pt x="906" y="834"/>
                    <a:pt x="906" y="858"/>
                    <a:pt x="929" y="929"/>
                  </a:cubicBezTo>
                  <a:cubicBezTo>
                    <a:pt x="929" y="953"/>
                    <a:pt x="906" y="1072"/>
                    <a:pt x="953" y="1072"/>
                  </a:cubicBezTo>
                  <a:cubicBezTo>
                    <a:pt x="961" y="1075"/>
                    <a:pt x="968" y="1076"/>
                    <a:pt x="975" y="1076"/>
                  </a:cubicBezTo>
                  <a:cubicBezTo>
                    <a:pt x="1091" y="1076"/>
                    <a:pt x="1048" y="711"/>
                    <a:pt x="1048" y="644"/>
                  </a:cubicBezTo>
                  <a:cubicBezTo>
                    <a:pt x="1025" y="572"/>
                    <a:pt x="1025" y="501"/>
                    <a:pt x="1001" y="429"/>
                  </a:cubicBezTo>
                  <a:cubicBezTo>
                    <a:pt x="953" y="358"/>
                    <a:pt x="929" y="358"/>
                    <a:pt x="858" y="310"/>
                  </a:cubicBezTo>
                  <a:cubicBezTo>
                    <a:pt x="786" y="286"/>
                    <a:pt x="715" y="286"/>
                    <a:pt x="644" y="263"/>
                  </a:cubicBezTo>
                  <a:cubicBezTo>
                    <a:pt x="548" y="215"/>
                    <a:pt x="548" y="143"/>
                    <a:pt x="501" y="72"/>
                  </a:cubicBezTo>
                  <a:cubicBezTo>
                    <a:pt x="477" y="24"/>
                    <a:pt x="429" y="24"/>
                    <a:pt x="382" y="24"/>
                  </a:cubicBezTo>
                  <a:cubicBezTo>
                    <a:pt x="334" y="1"/>
                    <a:pt x="286" y="1"/>
                    <a:pt x="239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1" name="Google Shape;15931;p44"/>
            <p:cNvSpPr/>
            <p:nvPr/>
          </p:nvSpPr>
          <p:spPr>
            <a:xfrm>
              <a:off x="1861383" y="2019847"/>
              <a:ext cx="48820" cy="22930"/>
            </a:xfrm>
            <a:custGeom>
              <a:rect b="b" l="l" r="r" t="t"/>
              <a:pathLst>
                <a:path extrusionOk="0" h="705" w="1501">
                  <a:moveTo>
                    <a:pt x="115" y="1"/>
                  </a:moveTo>
                  <a:cubicBezTo>
                    <a:pt x="75" y="1"/>
                    <a:pt x="52" y="15"/>
                    <a:pt x="28" y="15"/>
                  </a:cubicBezTo>
                  <a:cubicBezTo>
                    <a:pt x="19" y="15"/>
                    <a:pt x="10" y="13"/>
                    <a:pt x="0" y="8"/>
                  </a:cubicBezTo>
                  <a:lnTo>
                    <a:pt x="0" y="8"/>
                  </a:lnTo>
                  <a:cubicBezTo>
                    <a:pt x="0" y="103"/>
                    <a:pt x="0" y="294"/>
                    <a:pt x="48" y="389"/>
                  </a:cubicBezTo>
                  <a:cubicBezTo>
                    <a:pt x="119" y="460"/>
                    <a:pt x="262" y="508"/>
                    <a:pt x="358" y="532"/>
                  </a:cubicBezTo>
                  <a:cubicBezTo>
                    <a:pt x="524" y="556"/>
                    <a:pt x="667" y="603"/>
                    <a:pt x="810" y="651"/>
                  </a:cubicBezTo>
                  <a:cubicBezTo>
                    <a:pt x="906" y="670"/>
                    <a:pt x="987" y="705"/>
                    <a:pt x="1078" y="705"/>
                  </a:cubicBezTo>
                  <a:cubicBezTo>
                    <a:pt x="1099" y="705"/>
                    <a:pt x="1121" y="703"/>
                    <a:pt x="1144" y="698"/>
                  </a:cubicBezTo>
                  <a:cubicBezTo>
                    <a:pt x="1358" y="698"/>
                    <a:pt x="1501" y="484"/>
                    <a:pt x="1501" y="270"/>
                  </a:cubicBezTo>
                  <a:cubicBezTo>
                    <a:pt x="1501" y="161"/>
                    <a:pt x="1470" y="113"/>
                    <a:pt x="1409" y="113"/>
                  </a:cubicBezTo>
                  <a:cubicBezTo>
                    <a:pt x="1377" y="113"/>
                    <a:pt x="1336" y="126"/>
                    <a:pt x="1286" y="151"/>
                  </a:cubicBezTo>
                  <a:cubicBezTo>
                    <a:pt x="1139" y="206"/>
                    <a:pt x="1020" y="261"/>
                    <a:pt x="874" y="261"/>
                  </a:cubicBezTo>
                  <a:cubicBezTo>
                    <a:pt x="832" y="261"/>
                    <a:pt x="787" y="257"/>
                    <a:pt x="739" y="246"/>
                  </a:cubicBezTo>
                  <a:cubicBezTo>
                    <a:pt x="643" y="246"/>
                    <a:pt x="548" y="246"/>
                    <a:pt x="453" y="175"/>
                  </a:cubicBezTo>
                  <a:cubicBezTo>
                    <a:pt x="405" y="151"/>
                    <a:pt x="358" y="103"/>
                    <a:pt x="286" y="79"/>
                  </a:cubicBezTo>
                  <a:cubicBezTo>
                    <a:pt x="262" y="55"/>
                    <a:pt x="215" y="8"/>
                    <a:pt x="167" y="8"/>
                  </a:cubicBezTo>
                  <a:cubicBezTo>
                    <a:pt x="147" y="3"/>
                    <a:pt x="130" y="1"/>
                    <a:pt x="115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2" name="Google Shape;15932;p44"/>
            <p:cNvSpPr/>
            <p:nvPr/>
          </p:nvSpPr>
          <p:spPr>
            <a:xfrm>
              <a:off x="1998476" y="1873257"/>
              <a:ext cx="68986" cy="126262"/>
            </a:xfrm>
            <a:custGeom>
              <a:rect b="b" l="l" r="r" t="t"/>
              <a:pathLst>
                <a:path extrusionOk="0" h="3882" w="2121">
                  <a:moveTo>
                    <a:pt x="260" y="1"/>
                  </a:moveTo>
                  <a:cubicBezTo>
                    <a:pt x="182" y="1"/>
                    <a:pt x="109" y="62"/>
                    <a:pt x="24" y="62"/>
                  </a:cubicBezTo>
                  <a:cubicBezTo>
                    <a:pt x="1" y="157"/>
                    <a:pt x="120" y="371"/>
                    <a:pt x="167" y="443"/>
                  </a:cubicBezTo>
                  <a:cubicBezTo>
                    <a:pt x="263" y="657"/>
                    <a:pt x="310" y="871"/>
                    <a:pt x="405" y="1086"/>
                  </a:cubicBezTo>
                  <a:cubicBezTo>
                    <a:pt x="548" y="1419"/>
                    <a:pt x="644" y="1752"/>
                    <a:pt x="739" y="2110"/>
                  </a:cubicBezTo>
                  <a:cubicBezTo>
                    <a:pt x="786" y="2276"/>
                    <a:pt x="834" y="2443"/>
                    <a:pt x="882" y="2610"/>
                  </a:cubicBezTo>
                  <a:cubicBezTo>
                    <a:pt x="929" y="2753"/>
                    <a:pt x="977" y="2895"/>
                    <a:pt x="1025" y="3038"/>
                  </a:cubicBezTo>
                  <a:cubicBezTo>
                    <a:pt x="1120" y="3277"/>
                    <a:pt x="1167" y="3515"/>
                    <a:pt x="1263" y="3729"/>
                  </a:cubicBezTo>
                  <a:cubicBezTo>
                    <a:pt x="1310" y="3824"/>
                    <a:pt x="1334" y="3872"/>
                    <a:pt x="1429" y="3872"/>
                  </a:cubicBezTo>
                  <a:cubicBezTo>
                    <a:pt x="1449" y="3878"/>
                    <a:pt x="1464" y="3881"/>
                    <a:pt x="1478" y="3881"/>
                  </a:cubicBezTo>
                  <a:cubicBezTo>
                    <a:pt x="1515" y="3881"/>
                    <a:pt x="1537" y="3859"/>
                    <a:pt x="1572" y="3824"/>
                  </a:cubicBezTo>
                  <a:cubicBezTo>
                    <a:pt x="1644" y="3777"/>
                    <a:pt x="1739" y="3753"/>
                    <a:pt x="1810" y="3705"/>
                  </a:cubicBezTo>
                  <a:cubicBezTo>
                    <a:pt x="1858" y="3681"/>
                    <a:pt x="1906" y="3610"/>
                    <a:pt x="1977" y="3586"/>
                  </a:cubicBezTo>
                  <a:cubicBezTo>
                    <a:pt x="2001" y="3562"/>
                    <a:pt x="2025" y="3562"/>
                    <a:pt x="2049" y="3538"/>
                  </a:cubicBezTo>
                  <a:cubicBezTo>
                    <a:pt x="2120" y="3443"/>
                    <a:pt x="2049" y="3277"/>
                    <a:pt x="1977" y="3205"/>
                  </a:cubicBezTo>
                  <a:cubicBezTo>
                    <a:pt x="1930" y="3110"/>
                    <a:pt x="1858" y="3086"/>
                    <a:pt x="1763" y="3062"/>
                  </a:cubicBezTo>
                  <a:cubicBezTo>
                    <a:pt x="1668" y="3015"/>
                    <a:pt x="1572" y="2943"/>
                    <a:pt x="1501" y="2872"/>
                  </a:cubicBezTo>
                  <a:cubicBezTo>
                    <a:pt x="1334" y="2753"/>
                    <a:pt x="1215" y="2586"/>
                    <a:pt x="1191" y="2395"/>
                  </a:cubicBezTo>
                  <a:cubicBezTo>
                    <a:pt x="1144" y="2157"/>
                    <a:pt x="1167" y="1919"/>
                    <a:pt x="1025" y="1729"/>
                  </a:cubicBezTo>
                  <a:cubicBezTo>
                    <a:pt x="953" y="1633"/>
                    <a:pt x="906" y="1586"/>
                    <a:pt x="882" y="1443"/>
                  </a:cubicBezTo>
                  <a:cubicBezTo>
                    <a:pt x="858" y="1181"/>
                    <a:pt x="786" y="943"/>
                    <a:pt x="667" y="705"/>
                  </a:cubicBezTo>
                  <a:cubicBezTo>
                    <a:pt x="596" y="538"/>
                    <a:pt x="525" y="395"/>
                    <a:pt x="477" y="252"/>
                  </a:cubicBezTo>
                  <a:cubicBezTo>
                    <a:pt x="429" y="181"/>
                    <a:pt x="429" y="85"/>
                    <a:pt x="358" y="38"/>
                  </a:cubicBezTo>
                  <a:cubicBezTo>
                    <a:pt x="324" y="11"/>
                    <a:pt x="292" y="1"/>
                    <a:pt x="260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3" name="Google Shape;15933;p44"/>
            <p:cNvSpPr/>
            <p:nvPr/>
          </p:nvSpPr>
          <p:spPr>
            <a:xfrm>
              <a:off x="1908642" y="1871273"/>
              <a:ext cx="133255" cy="176741"/>
            </a:xfrm>
            <a:custGeom>
              <a:rect b="b" l="l" r="r" t="t"/>
              <a:pathLst>
                <a:path extrusionOk="0" h="5434" w="4097">
                  <a:moveTo>
                    <a:pt x="2577" y="0"/>
                  </a:moveTo>
                  <a:cubicBezTo>
                    <a:pt x="2516" y="0"/>
                    <a:pt x="2473" y="103"/>
                    <a:pt x="2429" y="146"/>
                  </a:cubicBezTo>
                  <a:cubicBezTo>
                    <a:pt x="2376" y="217"/>
                    <a:pt x="2323" y="300"/>
                    <a:pt x="2261" y="300"/>
                  </a:cubicBezTo>
                  <a:cubicBezTo>
                    <a:pt x="2239" y="300"/>
                    <a:pt x="2216" y="290"/>
                    <a:pt x="2191" y="265"/>
                  </a:cubicBezTo>
                  <a:cubicBezTo>
                    <a:pt x="2143" y="242"/>
                    <a:pt x="2096" y="194"/>
                    <a:pt x="2048" y="146"/>
                  </a:cubicBezTo>
                  <a:cubicBezTo>
                    <a:pt x="2023" y="130"/>
                    <a:pt x="2004" y="122"/>
                    <a:pt x="1988" y="122"/>
                  </a:cubicBezTo>
                  <a:cubicBezTo>
                    <a:pt x="1960" y="122"/>
                    <a:pt x="1944" y="148"/>
                    <a:pt x="1929" y="194"/>
                  </a:cubicBezTo>
                  <a:cubicBezTo>
                    <a:pt x="1884" y="262"/>
                    <a:pt x="1775" y="458"/>
                    <a:pt x="1662" y="458"/>
                  </a:cubicBezTo>
                  <a:cubicBezTo>
                    <a:pt x="1656" y="458"/>
                    <a:pt x="1650" y="457"/>
                    <a:pt x="1643" y="456"/>
                  </a:cubicBezTo>
                  <a:cubicBezTo>
                    <a:pt x="1531" y="434"/>
                    <a:pt x="1482" y="263"/>
                    <a:pt x="1358" y="263"/>
                  </a:cubicBezTo>
                  <a:cubicBezTo>
                    <a:pt x="1350" y="263"/>
                    <a:pt x="1342" y="264"/>
                    <a:pt x="1334" y="265"/>
                  </a:cubicBezTo>
                  <a:cubicBezTo>
                    <a:pt x="1220" y="265"/>
                    <a:pt x="1215" y="481"/>
                    <a:pt x="1091" y="481"/>
                  </a:cubicBezTo>
                  <a:cubicBezTo>
                    <a:pt x="1085" y="481"/>
                    <a:pt x="1079" y="481"/>
                    <a:pt x="1072" y="480"/>
                  </a:cubicBezTo>
                  <a:cubicBezTo>
                    <a:pt x="976" y="480"/>
                    <a:pt x="905" y="385"/>
                    <a:pt x="810" y="337"/>
                  </a:cubicBezTo>
                  <a:cubicBezTo>
                    <a:pt x="784" y="327"/>
                    <a:pt x="762" y="322"/>
                    <a:pt x="743" y="322"/>
                  </a:cubicBezTo>
                  <a:cubicBezTo>
                    <a:pt x="670" y="322"/>
                    <a:pt x="633" y="386"/>
                    <a:pt x="595" y="480"/>
                  </a:cubicBezTo>
                  <a:cubicBezTo>
                    <a:pt x="572" y="480"/>
                    <a:pt x="572" y="456"/>
                    <a:pt x="572" y="432"/>
                  </a:cubicBezTo>
                  <a:cubicBezTo>
                    <a:pt x="476" y="456"/>
                    <a:pt x="524" y="551"/>
                    <a:pt x="453" y="599"/>
                  </a:cubicBezTo>
                  <a:cubicBezTo>
                    <a:pt x="453" y="956"/>
                    <a:pt x="500" y="1289"/>
                    <a:pt x="453" y="1647"/>
                  </a:cubicBezTo>
                  <a:cubicBezTo>
                    <a:pt x="429" y="1837"/>
                    <a:pt x="381" y="2028"/>
                    <a:pt x="334" y="2194"/>
                  </a:cubicBezTo>
                  <a:cubicBezTo>
                    <a:pt x="286" y="2456"/>
                    <a:pt x="262" y="2718"/>
                    <a:pt x="214" y="2956"/>
                  </a:cubicBezTo>
                  <a:cubicBezTo>
                    <a:pt x="167" y="3361"/>
                    <a:pt x="95" y="3766"/>
                    <a:pt x="72" y="4171"/>
                  </a:cubicBezTo>
                  <a:cubicBezTo>
                    <a:pt x="48" y="4433"/>
                    <a:pt x="24" y="4695"/>
                    <a:pt x="0" y="4957"/>
                  </a:cubicBezTo>
                  <a:cubicBezTo>
                    <a:pt x="0" y="5028"/>
                    <a:pt x="24" y="5052"/>
                    <a:pt x="72" y="5076"/>
                  </a:cubicBezTo>
                  <a:cubicBezTo>
                    <a:pt x="167" y="5147"/>
                    <a:pt x="214" y="5243"/>
                    <a:pt x="286" y="5290"/>
                  </a:cubicBezTo>
                  <a:cubicBezTo>
                    <a:pt x="334" y="5338"/>
                    <a:pt x="453" y="5433"/>
                    <a:pt x="524" y="5433"/>
                  </a:cubicBezTo>
                  <a:cubicBezTo>
                    <a:pt x="595" y="5433"/>
                    <a:pt x="667" y="5362"/>
                    <a:pt x="715" y="5314"/>
                  </a:cubicBezTo>
                  <a:cubicBezTo>
                    <a:pt x="786" y="5266"/>
                    <a:pt x="834" y="5219"/>
                    <a:pt x="905" y="5195"/>
                  </a:cubicBezTo>
                  <a:cubicBezTo>
                    <a:pt x="976" y="5147"/>
                    <a:pt x="1024" y="5076"/>
                    <a:pt x="1096" y="5052"/>
                  </a:cubicBezTo>
                  <a:cubicBezTo>
                    <a:pt x="1131" y="5028"/>
                    <a:pt x="1155" y="5016"/>
                    <a:pt x="1176" y="5016"/>
                  </a:cubicBezTo>
                  <a:cubicBezTo>
                    <a:pt x="1197" y="5016"/>
                    <a:pt x="1215" y="5028"/>
                    <a:pt x="1238" y="5052"/>
                  </a:cubicBezTo>
                  <a:cubicBezTo>
                    <a:pt x="1310" y="5124"/>
                    <a:pt x="1381" y="5195"/>
                    <a:pt x="1477" y="5219"/>
                  </a:cubicBezTo>
                  <a:cubicBezTo>
                    <a:pt x="1530" y="5254"/>
                    <a:pt x="1622" y="5316"/>
                    <a:pt x="1705" y="5316"/>
                  </a:cubicBezTo>
                  <a:cubicBezTo>
                    <a:pt x="1734" y="5316"/>
                    <a:pt x="1762" y="5309"/>
                    <a:pt x="1786" y="5290"/>
                  </a:cubicBezTo>
                  <a:cubicBezTo>
                    <a:pt x="1905" y="5195"/>
                    <a:pt x="1953" y="4981"/>
                    <a:pt x="2096" y="4909"/>
                  </a:cubicBezTo>
                  <a:cubicBezTo>
                    <a:pt x="2109" y="4905"/>
                    <a:pt x="2123" y="4903"/>
                    <a:pt x="2137" y="4903"/>
                  </a:cubicBezTo>
                  <a:cubicBezTo>
                    <a:pt x="2195" y="4903"/>
                    <a:pt x="2252" y="4938"/>
                    <a:pt x="2310" y="4957"/>
                  </a:cubicBezTo>
                  <a:cubicBezTo>
                    <a:pt x="2405" y="5005"/>
                    <a:pt x="2477" y="5100"/>
                    <a:pt x="2572" y="5124"/>
                  </a:cubicBezTo>
                  <a:cubicBezTo>
                    <a:pt x="2691" y="5124"/>
                    <a:pt x="2739" y="4981"/>
                    <a:pt x="2786" y="4909"/>
                  </a:cubicBezTo>
                  <a:cubicBezTo>
                    <a:pt x="2858" y="4838"/>
                    <a:pt x="2953" y="4695"/>
                    <a:pt x="3048" y="4671"/>
                  </a:cubicBezTo>
                  <a:cubicBezTo>
                    <a:pt x="3120" y="4671"/>
                    <a:pt x="3215" y="4719"/>
                    <a:pt x="3287" y="4743"/>
                  </a:cubicBezTo>
                  <a:cubicBezTo>
                    <a:pt x="3382" y="4766"/>
                    <a:pt x="3477" y="4814"/>
                    <a:pt x="3572" y="4814"/>
                  </a:cubicBezTo>
                  <a:cubicBezTo>
                    <a:pt x="3739" y="4814"/>
                    <a:pt x="3787" y="4576"/>
                    <a:pt x="3834" y="4457"/>
                  </a:cubicBezTo>
                  <a:cubicBezTo>
                    <a:pt x="3906" y="4338"/>
                    <a:pt x="4001" y="4219"/>
                    <a:pt x="4072" y="4076"/>
                  </a:cubicBezTo>
                  <a:cubicBezTo>
                    <a:pt x="4096" y="4004"/>
                    <a:pt x="4072" y="3909"/>
                    <a:pt x="4049" y="3814"/>
                  </a:cubicBezTo>
                  <a:cubicBezTo>
                    <a:pt x="4025" y="3671"/>
                    <a:pt x="3953" y="3552"/>
                    <a:pt x="3906" y="3409"/>
                  </a:cubicBezTo>
                  <a:cubicBezTo>
                    <a:pt x="3834" y="3171"/>
                    <a:pt x="3739" y="2956"/>
                    <a:pt x="3668" y="2718"/>
                  </a:cubicBezTo>
                  <a:cubicBezTo>
                    <a:pt x="3596" y="2504"/>
                    <a:pt x="3548" y="2290"/>
                    <a:pt x="3477" y="2075"/>
                  </a:cubicBezTo>
                  <a:cubicBezTo>
                    <a:pt x="3406" y="1837"/>
                    <a:pt x="3358" y="1599"/>
                    <a:pt x="3263" y="1409"/>
                  </a:cubicBezTo>
                  <a:cubicBezTo>
                    <a:pt x="3120" y="1075"/>
                    <a:pt x="3025" y="718"/>
                    <a:pt x="2882" y="385"/>
                  </a:cubicBezTo>
                  <a:cubicBezTo>
                    <a:pt x="2858" y="289"/>
                    <a:pt x="2786" y="218"/>
                    <a:pt x="2715" y="123"/>
                  </a:cubicBezTo>
                  <a:cubicBezTo>
                    <a:pt x="2691" y="99"/>
                    <a:pt x="2620" y="27"/>
                    <a:pt x="2596" y="4"/>
                  </a:cubicBezTo>
                  <a:cubicBezTo>
                    <a:pt x="2589" y="1"/>
                    <a:pt x="2583" y="0"/>
                    <a:pt x="2577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4" name="Google Shape;15934;p44"/>
            <p:cNvSpPr/>
            <p:nvPr/>
          </p:nvSpPr>
          <p:spPr>
            <a:xfrm>
              <a:off x="1909390" y="1881453"/>
              <a:ext cx="24817" cy="165325"/>
            </a:xfrm>
            <a:custGeom>
              <a:rect b="b" l="l" r="r" t="t"/>
              <a:pathLst>
                <a:path extrusionOk="0" h="5083" w="763">
                  <a:moveTo>
                    <a:pt x="739" y="0"/>
                  </a:moveTo>
                  <a:cubicBezTo>
                    <a:pt x="620" y="48"/>
                    <a:pt x="501" y="167"/>
                    <a:pt x="477" y="262"/>
                  </a:cubicBezTo>
                  <a:cubicBezTo>
                    <a:pt x="477" y="286"/>
                    <a:pt x="477" y="333"/>
                    <a:pt x="477" y="357"/>
                  </a:cubicBezTo>
                  <a:cubicBezTo>
                    <a:pt x="477" y="548"/>
                    <a:pt x="430" y="738"/>
                    <a:pt x="406" y="953"/>
                  </a:cubicBezTo>
                  <a:cubicBezTo>
                    <a:pt x="382" y="1096"/>
                    <a:pt x="382" y="1262"/>
                    <a:pt x="358" y="1429"/>
                  </a:cubicBezTo>
                  <a:cubicBezTo>
                    <a:pt x="358" y="1524"/>
                    <a:pt x="358" y="1619"/>
                    <a:pt x="358" y="1715"/>
                  </a:cubicBezTo>
                  <a:cubicBezTo>
                    <a:pt x="358" y="1834"/>
                    <a:pt x="334" y="1929"/>
                    <a:pt x="311" y="2048"/>
                  </a:cubicBezTo>
                  <a:cubicBezTo>
                    <a:pt x="263" y="2501"/>
                    <a:pt x="263" y="2929"/>
                    <a:pt x="168" y="3382"/>
                  </a:cubicBezTo>
                  <a:cubicBezTo>
                    <a:pt x="120" y="3572"/>
                    <a:pt x="72" y="3810"/>
                    <a:pt x="49" y="4025"/>
                  </a:cubicBezTo>
                  <a:cubicBezTo>
                    <a:pt x="25" y="4215"/>
                    <a:pt x="1" y="4430"/>
                    <a:pt x="49" y="4620"/>
                  </a:cubicBezTo>
                  <a:cubicBezTo>
                    <a:pt x="72" y="4692"/>
                    <a:pt x="120" y="4787"/>
                    <a:pt x="191" y="4858"/>
                  </a:cubicBezTo>
                  <a:cubicBezTo>
                    <a:pt x="239" y="4930"/>
                    <a:pt x="334" y="4977"/>
                    <a:pt x="406" y="5049"/>
                  </a:cubicBezTo>
                  <a:cubicBezTo>
                    <a:pt x="423" y="5066"/>
                    <a:pt x="451" y="5082"/>
                    <a:pt x="484" y="5082"/>
                  </a:cubicBezTo>
                  <a:cubicBezTo>
                    <a:pt x="497" y="5082"/>
                    <a:pt x="511" y="5080"/>
                    <a:pt x="525" y="5073"/>
                  </a:cubicBezTo>
                  <a:cubicBezTo>
                    <a:pt x="572" y="5025"/>
                    <a:pt x="549" y="4953"/>
                    <a:pt x="549" y="4906"/>
                  </a:cubicBezTo>
                  <a:cubicBezTo>
                    <a:pt x="572" y="4572"/>
                    <a:pt x="572" y="4239"/>
                    <a:pt x="596" y="3906"/>
                  </a:cubicBezTo>
                  <a:cubicBezTo>
                    <a:pt x="620" y="3620"/>
                    <a:pt x="572" y="3358"/>
                    <a:pt x="644" y="3072"/>
                  </a:cubicBezTo>
                  <a:cubicBezTo>
                    <a:pt x="739" y="2548"/>
                    <a:pt x="739" y="2048"/>
                    <a:pt x="739" y="1524"/>
                  </a:cubicBezTo>
                  <a:cubicBezTo>
                    <a:pt x="739" y="1238"/>
                    <a:pt x="763" y="953"/>
                    <a:pt x="763" y="691"/>
                  </a:cubicBezTo>
                  <a:cubicBezTo>
                    <a:pt x="763" y="453"/>
                    <a:pt x="739" y="238"/>
                    <a:pt x="739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5" name="Google Shape;15935;p44"/>
            <p:cNvSpPr/>
            <p:nvPr/>
          </p:nvSpPr>
          <p:spPr>
            <a:xfrm>
              <a:off x="1943476" y="1880315"/>
              <a:ext cx="18637" cy="166138"/>
            </a:xfrm>
            <a:custGeom>
              <a:rect b="b" l="l" r="r" t="t"/>
              <a:pathLst>
                <a:path extrusionOk="0" h="5108" w="573">
                  <a:moveTo>
                    <a:pt x="245" y="1"/>
                  </a:moveTo>
                  <a:cubicBezTo>
                    <a:pt x="146" y="1"/>
                    <a:pt x="113" y="207"/>
                    <a:pt x="25" y="207"/>
                  </a:cubicBezTo>
                  <a:cubicBezTo>
                    <a:pt x="17" y="207"/>
                    <a:pt x="9" y="205"/>
                    <a:pt x="1" y="202"/>
                  </a:cubicBezTo>
                  <a:lnTo>
                    <a:pt x="1" y="202"/>
                  </a:lnTo>
                  <a:cubicBezTo>
                    <a:pt x="25" y="392"/>
                    <a:pt x="25" y="583"/>
                    <a:pt x="25" y="773"/>
                  </a:cubicBezTo>
                  <a:cubicBezTo>
                    <a:pt x="48" y="964"/>
                    <a:pt x="72" y="1131"/>
                    <a:pt x="72" y="1321"/>
                  </a:cubicBezTo>
                  <a:cubicBezTo>
                    <a:pt x="72" y="1678"/>
                    <a:pt x="120" y="2036"/>
                    <a:pt x="120" y="2393"/>
                  </a:cubicBezTo>
                  <a:cubicBezTo>
                    <a:pt x="120" y="2821"/>
                    <a:pt x="96" y="3274"/>
                    <a:pt x="72" y="3703"/>
                  </a:cubicBezTo>
                  <a:cubicBezTo>
                    <a:pt x="72" y="3869"/>
                    <a:pt x="72" y="4060"/>
                    <a:pt x="72" y="4226"/>
                  </a:cubicBezTo>
                  <a:cubicBezTo>
                    <a:pt x="72" y="4298"/>
                    <a:pt x="72" y="4393"/>
                    <a:pt x="72" y="4465"/>
                  </a:cubicBezTo>
                  <a:cubicBezTo>
                    <a:pt x="72" y="4512"/>
                    <a:pt x="48" y="4607"/>
                    <a:pt x="72" y="4679"/>
                  </a:cubicBezTo>
                  <a:cubicBezTo>
                    <a:pt x="96" y="4774"/>
                    <a:pt x="239" y="4846"/>
                    <a:pt x="310" y="4893"/>
                  </a:cubicBezTo>
                  <a:cubicBezTo>
                    <a:pt x="406" y="4965"/>
                    <a:pt x="477" y="5036"/>
                    <a:pt x="572" y="5108"/>
                  </a:cubicBezTo>
                  <a:cubicBezTo>
                    <a:pt x="525" y="4941"/>
                    <a:pt x="525" y="4774"/>
                    <a:pt x="501" y="4607"/>
                  </a:cubicBezTo>
                  <a:cubicBezTo>
                    <a:pt x="477" y="4488"/>
                    <a:pt x="477" y="4369"/>
                    <a:pt x="477" y="4226"/>
                  </a:cubicBezTo>
                  <a:cubicBezTo>
                    <a:pt x="477" y="3845"/>
                    <a:pt x="429" y="3441"/>
                    <a:pt x="429" y="3036"/>
                  </a:cubicBezTo>
                  <a:cubicBezTo>
                    <a:pt x="453" y="2869"/>
                    <a:pt x="406" y="2678"/>
                    <a:pt x="406" y="2488"/>
                  </a:cubicBezTo>
                  <a:cubicBezTo>
                    <a:pt x="406" y="2274"/>
                    <a:pt x="406" y="2059"/>
                    <a:pt x="429" y="1821"/>
                  </a:cubicBezTo>
                  <a:cubicBezTo>
                    <a:pt x="429" y="1440"/>
                    <a:pt x="406" y="1083"/>
                    <a:pt x="382" y="702"/>
                  </a:cubicBezTo>
                  <a:cubicBezTo>
                    <a:pt x="382" y="511"/>
                    <a:pt x="358" y="345"/>
                    <a:pt x="334" y="154"/>
                  </a:cubicBezTo>
                  <a:cubicBezTo>
                    <a:pt x="334" y="107"/>
                    <a:pt x="334" y="35"/>
                    <a:pt x="287" y="11"/>
                  </a:cubicBezTo>
                  <a:cubicBezTo>
                    <a:pt x="272" y="4"/>
                    <a:pt x="258" y="1"/>
                    <a:pt x="245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6" name="Google Shape;15936;p44"/>
            <p:cNvSpPr/>
            <p:nvPr/>
          </p:nvSpPr>
          <p:spPr>
            <a:xfrm>
              <a:off x="1963609" y="1876997"/>
              <a:ext cx="30248" cy="161812"/>
            </a:xfrm>
            <a:custGeom>
              <a:rect b="b" l="l" r="r" t="t"/>
              <a:pathLst>
                <a:path extrusionOk="0" h="4975" w="930">
                  <a:moveTo>
                    <a:pt x="282" y="0"/>
                  </a:moveTo>
                  <a:cubicBezTo>
                    <a:pt x="231" y="0"/>
                    <a:pt x="159" y="121"/>
                    <a:pt x="120" y="161"/>
                  </a:cubicBezTo>
                  <a:cubicBezTo>
                    <a:pt x="49" y="280"/>
                    <a:pt x="1" y="280"/>
                    <a:pt x="25" y="399"/>
                  </a:cubicBezTo>
                  <a:cubicBezTo>
                    <a:pt x="49" y="590"/>
                    <a:pt x="72" y="804"/>
                    <a:pt x="96" y="1018"/>
                  </a:cubicBezTo>
                  <a:cubicBezTo>
                    <a:pt x="120" y="1185"/>
                    <a:pt x="144" y="1352"/>
                    <a:pt x="144" y="1518"/>
                  </a:cubicBezTo>
                  <a:cubicBezTo>
                    <a:pt x="168" y="1661"/>
                    <a:pt x="168" y="1804"/>
                    <a:pt x="168" y="1923"/>
                  </a:cubicBezTo>
                  <a:cubicBezTo>
                    <a:pt x="168" y="1995"/>
                    <a:pt x="168" y="2090"/>
                    <a:pt x="168" y="2161"/>
                  </a:cubicBezTo>
                  <a:cubicBezTo>
                    <a:pt x="168" y="2161"/>
                    <a:pt x="144" y="2280"/>
                    <a:pt x="144" y="2376"/>
                  </a:cubicBezTo>
                  <a:cubicBezTo>
                    <a:pt x="144" y="2447"/>
                    <a:pt x="144" y="2542"/>
                    <a:pt x="144" y="2614"/>
                  </a:cubicBezTo>
                  <a:cubicBezTo>
                    <a:pt x="168" y="2804"/>
                    <a:pt x="191" y="2995"/>
                    <a:pt x="215" y="3185"/>
                  </a:cubicBezTo>
                  <a:cubicBezTo>
                    <a:pt x="263" y="3590"/>
                    <a:pt x="358" y="3971"/>
                    <a:pt x="382" y="4376"/>
                  </a:cubicBezTo>
                  <a:cubicBezTo>
                    <a:pt x="382" y="4471"/>
                    <a:pt x="382" y="4590"/>
                    <a:pt x="430" y="4686"/>
                  </a:cubicBezTo>
                  <a:cubicBezTo>
                    <a:pt x="453" y="4757"/>
                    <a:pt x="525" y="4805"/>
                    <a:pt x="596" y="4852"/>
                  </a:cubicBezTo>
                  <a:cubicBezTo>
                    <a:pt x="646" y="4902"/>
                    <a:pt x="730" y="4974"/>
                    <a:pt x="800" y="4974"/>
                  </a:cubicBezTo>
                  <a:cubicBezTo>
                    <a:pt x="832" y="4974"/>
                    <a:pt x="860" y="4960"/>
                    <a:pt x="882" y="4924"/>
                  </a:cubicBezTo>
                  <a:cubicBezTo>
                    <a:pt x="930" y="4852"/>
                    <a:pt x="930" y="4757"/>
                    <a:pt x="906" y="4686"/>
                  </a:cubicBezTo>
                  <a:cubicBezTo>
                    <a:pt x="882" y="4614"/>
                    <a:pt x="882" y="4543"/>
                    <a:pt x="882" y="4471"/>
                  </a:cubicBezTo>
                  <a:cubicBezTo>
                    <a:pt x="882" y="4400"/>
                    <a:pt x="858" y="4328"/>
                    <a:pt x="834" y="4257"/>
                  </a:cubicBezTo>
                  <a:cubicBezTo>
                    <a:pt x="787" y="3828"/>
                    <a:pt x="692" y="3423"/>
                    <a:pt x="668" y="2995"/>
                  </a:cubicBezTo>
                  <a:cubicBezTo>
                    <a:pt x="620" y="2685"/>
                    <a:pt x="572" y="2376"/>
                    <a:pt x="525" y="2066"/>
                  </a:cubicBezTo>
                  <a:cubicBezTo>
                    <a:pt x="453" y="1709"/>
                    <a:pt x="430" y="1328"/>
                    <a:pt x="406" y="947"/>
                  </a:cubicBezTo>
                  <a:cubicBezTo>
                    <a:pt x="382" y="780"/>
                    <a:pt x="382" y="590"/>
                    <a:pt x="358" y="399"/>
                  </a:cubicBezTo>
                  <a:cubicBezTo>
                    <a:pt x="358" y="304"/>
                    <a:pt x="382" y="113"/>
                    <a:pt x="311" y="18"/>
                  </a:cubicBezTo>
                  <a:cubicBezTo>
                    <a:pt x="302" y="6"/>
                    <a:pt x="293" y="0"/>
                    <a:pt x="282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7" name="Google Shape;15937;p44"/>
            <p:cNvSpPr/>
            <p:nvPr/>
          </p:nvSpPr>
          <p:spPr>
            <a:xfrm>
              <a:off x="1985303" y="1872866"/>
              <a:ext cx="41860" cy="154234"/>
            </a:xfrm>
            <a:custGeom>
              <a:rect b="b" l="l" r="r" t="t"/>
              <a:pathLst>
                <a:path extrusionOk="0" h="4742" w="1287">
                  <a:moveTo>
                    <a:pt x="177" y="1"/>
                  </a:moveTo>
                  <a:cubicBezTo>
                    <a:pt x="68" y="1"/>
                    <a:pt x="24" y="264"/>
                    <a:pt x="1" y="264"/>
                  </a:cubicBezTo>
                  <a:cubicBezTo>
                    <a:pt x="48" y="336"/>
                    <a:pt x="48" y="478"/>
                    <a:pt x="72" y="574"/>
                  </a:cubicBezTo>
                  <a:cubicBezTo>
                    <a:pt x="120" y="740"/>
                    <a:pt x="144" y="907"/>
                    <a:pt x="167" y="1074"/>
                  </a:cubicBezTo>
                  <a:cubicBezTo>
                    <a:pt x="215" y="1288"/>
                    <a:pt x="239" y="1479"/>
                    <a:pt x="263" y="1693"/>
                  </a:cubicBezTo>
                  <a:cubicBezTo>
                    <a:pt x="310" y="2217"/>
                    <a:pt x="358" y="2717"/>
                    <a:pt x="429" y="3217"/>
                  </a:cubicBezTo>
                  <a:cubicBezTo>
                    <a:pt x="477" y="3455"/>
                    <a:pt x="525" y="3670"/>
                    <a:pt x="548" y="3908"/>
                  </a:cubicBezTo>
                  <a:cubicBezTo>
                    <a:pt x="548" y="4003"/>
                    <a:pt x="596" y="4098"/>
                    <a:pt x="596" y="4193"/>
                  </a:cubicBezTo>
                  <a:cubicBezTo>
                    <a:pt x="620" y="4289"/>
                    <a:pt x="620" y="4360"/>
                    <a:pt x="668" y="4432"/>
                  </a:cubicBezTo>
                  <a:cubicBezTo>
                    <a:pt x="715" y="4527"/>
                    <a:pt x="787" y="4574"/>
                    <a:pt x="882" y="4646"/>
                  </a:cubicBezTo>
                  <a:cubicBezTo>
                    <a:pt x="953" y="4670"/>
                    <a:pt x="1096" y="4741"/>
                    <a:pt x="1191" y="4741"/>
                  </a:cubicBezTo>
                  <a:cubicBezTo>
                    <a:pt x="1287" y="4741"/>
                    <a:pt x="1263" y="4622"/>
                    <a:pt x="1263" y="4527"/>
                  </a:cubicBezTo>
                  <a:cubicBezTo>
                    <a:pt x="1239" y="4408"/>
                    <a:pt x="1168" y="4289"/>
                    <a:pt x="1144" y="4146"/>
                  </a:cubicBezTo>
                  <a:cubicBezTo>
                    <a:pt x="1120" y="3908"/>
                    <a:pt x="1001" y="3717"/>
                    <a:pt x="953" y="3479"/>
                  </a:cubicBezTo>
                  <a:cubicBezTo>
                    <a:pt x="906" y="3193"/>
                    <a:pt x="882" y="2907"/>
                    <a:pt x="763" y="2646"/>
                  </a:cubicBezTo>
                  <a:cubicBezTo>
                    <a:pt x="644" y="2360"/>
                    <a:pt x="668" y="2050"/>
                    <a:pt x="572" y="1764"/>
                  </a:cubicBezTo>
                  <a:cubicBezTo>
                    <a:pt x="477" y="1383"/>
                    <a:pt x="406" y="979"/>
                    <a:pt x="310" y="597"/>
                  </a:cubicBezTo>
                  <a:cubicBezTo>
                    <a:pt x="263" y="431"/>
                    <a:pt x="263" y="288"/>
                    <a:pt x="239" y="121"/>
                  </a:cubicBezTo>
                  <a:cubicBezTo>
                    <a:pt x="239" y="74"/>
                    <a:pt x="239" y="26"/>
                    <a:pt x="191" y="2"/>
                  </a:cubicBezTo>
                  <a:cubicBezTo>
                    <a:pt x="186" y="1"/>
                    <a:pt x="182" y="1"/>
                    <a:pt x="177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8" name="Google Shape;15938;p44"/>
            <p:cNvSpPr/>
            <p:nvPr/>
          </p:nvSpPr>
          <p:spPr>
            <a:xfrm>
              <a:off x="1860602" y="1899862"/>
              <a:ext cx="52690" cy="123010"/>
            </a:xfrm>
            <a:custGeom>
              <a:rect b="b" l="l" r="r" t="t"/>
              <a:pathLst>
                <a:path extrusionOk="0" h="3782" w="1620">
                  <a:moveTo>
                    <a:pt x="686" y="1"/>
                  </a:moveTo>
                  <a:cubicBezTo>
                    <a:pt x="671" y="1"/>
                    <a:pt x="657" y="2"/>
                    <a:pt x="644" y="6"/>
                  </a:cubicBezTo>
                  <a:cubicBezTo>
                    <a:pt x="596" y="339"/>
                    <a:pt x="525" y="649"/>
                    <a:pt x="429" y="958"/>
                  </a:cubicBezTo>
                  <a:cubicBezTo>
                    <a:pt x="405" y="1101"/>
                    <a:pt x="429" y="1101"/>
                    <a:pt x="501" y="1173"/>
                  </a:cubicBezTo>
                  <a:cubicBezTo>
                    <a:pt x="572" y="1244"/>
                    <a:pt x="501" y="1339"/>
                    <a:pt x="525" y="1411"/>
                  </a:cubicBezTo>
                  <a:cubicBezTo>
                    <a:pt x="547" y="1477"/>
                    <a:pt x="584" y="1497"/>
                    <a:pt x="628" y="1497"/>
                  </a:cubicBezTo>
                  <a:cubicBezTo>
                    <a:pt x="678" y="1497"/>
                    <a:pt x="736" y="1471"/>
                    <a:pt x="786" y="1458"/>
                  </a:cubicBezTo>
                  <a:cubicBezTo>
                    <a:pt x="829" y="1450"/>
                    <a:pt x="868" y="1441"/>
                    <a:pt x="903" y="1441"/>
                  </a:cubicBezTo>
                  <a:cubicBezTo>
                    <a:pt x="967" y="1441"/>
                    <a:pt x="1018" y="1470"/>
                    <a:pt x="1048" y="1577"/>
                  </a:cubicBezTo>
                  <a:cubicBezTo>
                    <a:pt x="1072" y="1625"/>
                    <a:pt x="1096" y="1673"/>
                    <a:pt x="1072" y="1720"/>
                  </a:cubicBezTo>
                  <a:cubicBezTo>
                    <a:pt x="1048" y="1768"/>
                    <a:pt x="977" y="1792"/>
                    <a:pt x="977" y="1839"/>
                  </a:cubicBezTo>
                  <a:cubicBezTo>
                    <a:pt x="929" y="1935"/>
                    <a:pt x="1096" y="2054"/>
                    <a:pt x="1048" y="2173"/>
                  </a:cubicBezTo>
                  <a:cubicBezTo>
                    <a:pt x="1048" y="2197"/>
                    <a:pt x="977" y="2220"/>
                    <a:pt x="977" y="2268"/>
                  </a:cubicBezTo>
                  <a:cubicBezTo>
                    <a:pt x="953" y="2316"/>
                    <a:pt x="1001" y="2387"/>
                    <a:pt x="1001" y="2435"/>
                  </a:cubicBezTo>
                  <a:cubicBezTo>
                    <a:pt x="1025" y="2554"/>
                    <a:pt x="977" y="2649"/>
                    <a:pt x="882" y="2697"/>
                  </a:cubicBezTo>
                  <a:cubicBezTo>
                    <a:pt x="858" y="2705"/>
                    <a:pt x="839" y="2707"/>
                    <a:pt x="824" y="2707"/>
                  </a:cubicBezTo>
                  <a:cubicBezTo>
                    <a:pt x="792" y="2707"/>
                    <a:pt x="771" y="2697"/>
                    <a:pt x="739" y="2697"/>
                  </a:cubicBezTo>
                  <a:cubicBezTo>
                    <a:pt x="688" y="2680"/>
                    <a:pt x="650" y="2663"/>
                    <a:pt x="598" y="2663"/>
                  </a:cubicBezTo>
                  <a:cubicBezTo>
                    <a:pt x="576" y="2663"/>
                    <a:pt x="552" y="2666"/>
                    <a:pt x="525" y="2673"/>
                  </a:cubicBezTo>
                  <a:cubicBezTo>
                    <a:pt x="429" y="2697"/>
                    <a:pt x="215" y="2697"/>
                    <a:pt x="143" y="2816"/>
                  </a:cubicBezTo>
                  <a:cubicBezTo>
                    <a:pt x="96" y="2911"/>
                    <a:pt x="96" y="3030"/>
                    <a:pt x="96" y="3149"/>
                  </a:cubicBezTo>
                  <a:cubicBezTo>
                    <a:pt x="72" y="3244"/>
                    <a:pt x="72" y="3340"/>
                    <a:pt x="48" y="3459"/>
                  </a:cubicBezTo>
                  <a:cubicBezTo>
                    <a:pt x="48" y="3530"/>
                    <a:pt x="1" y="3578"/>
                    <a:pt x="72" y="3649"/>
                  </a:cubicBezTo>
                  <a:cubicBezTo>
                    <a:pt x="115" y="3692"/>
                    <a:pt x="166" y="3701"/>
                    <a:pt x="221" y="3701"/>
                  </a:cubicBezTo>
                  <a:cubicBezTo>
                    <a:pt x="258" y="3701"/>
                    <a:pt x="296" y="3697"/>
                    <a:pt x="334" y="3697"/>
                  </a:cubicBezTo>
                  <a:cubicBezTo>
                    <a:pt x="487" y="3716"/>
                    <a:pt x="656" y="3781"/>
                    <a:pt x="815" y="3781"/>
                  </a:cubicBezTo>
                  <a:cubicBezTo>
                    <a:pt x="854" y="3781"/>
                    <a:pt x="892" y="3778"/>
                    <a:pt x="929" y="3768"/>
                  </a:cubicBezTo>
                  <a:cubicBezTo>
                    <a:pt x="1263" y="3649"/>
                    <a:pt x="1310" y="3197"/>
                    <a:pt x="1358" y="2911"/>
                  </a:cubicBezTo>
                  <a:cubicBezTo>
                    <a:pt x="1382" y="2720"/>
                    <a:pt x="1358" y="2506"/>
                    <a:pt x="1358" y="2292"/>
                  </a:cubicBezTo>
                  <a:cubicBezTo>
                    <a:pt x="1382" y="2149"/>
                    <a:pt x="1406" y="1982"/>
                    <a:pt x="1429" y="1839"/>
                  </a:cubicBezTo>
                  <a:cubicBezTo>
                    <a:pt x="1453" y="1482"/>
                    <a:pt x="1501" y="1149"/>
                    <a:pt x="1549" y="815"/>
                  </a:cubicBezTo>
                  <a:cubicBezTo>
                    <a:pt x="1549" y="625"/>
                    <a:pt x="1620" y="363"/>
                    <a:pt x="1501" y="196"/>
                  </a:cubicBezTo>
                  <a:cubicBezTo>
                    <a:pt x="1433" y="87"/>
                    <a:pt x="1334" y="64"/>
                    <a:pt x="1230" y="64"/>
                  </a:cubicBezTo>
                  <a:cubicBezTo>
                    <a:pt x="1152" y="64"/>
                    <a:pt x="1072" y="77"/>
                    <a:pt x="1001" y="77"/>
                  </a:cubicBezTo>
                  <a:cubicBezTo>
                    <a:pt x="898" y="57"/>
                    <a:pt x="778" y="1"/>
                    <a:pt x="68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9" name="Google Shape;15939;p44"/>
            <p:cNvSpPr/>
            <p:nvPr/>
          </p:nvSpPr>
          <p:spPr>
            <a:xfrm>
              <a:off x="1862944" y="1986021"/>
              <a:ext cx="34086" cy="35647"/>
            </a:xfrm>
            <a:custGeom>
              <a:rect b="b" l="l" r="r" t="t"/>
              <a:pathLst>
                <a:path extrusionOk="0" h="1096" w="1048">
                  <a:moveTo>
                    <a:pt x="857" y="0"/>
                  </a:moveTo>
                  <a:cubicBezTo>
                    <a:pt x="762" y="24"/>
                    <a:pt x="691" y="71"/>
                    <a:pt x="572" y="71"/>
                  </a:cubicBezTo>
                  <a:cubicBezTo>
                    <a:pt x="506" y="55"/>
                    <a:pt x="463" y="27"/>
                    <a:pt x="403" y="27"/>
                  </a:cubicBezTo>
                  <a:cubicBezTo>
                    <a:pt x="377" y="27"/>
                    <a:pt x="347" y="33"/>
                    <a:pt x="310" y="48"/>
                  </a:cubicBezTo>
                  <a:cubicBezTo>
                    <a:pt x="262" y="71"/>
                    <a:pt x="191" y="95"/>
                    <a:pt x="143" y="119"/>
                  </a:cubicBezTo>
                  <a:cubicBezTo>
                    <a:pt x="0" y="191"/>
                    <a:pt x="24" y="357"/>
                    <a:pt x="24" y="500"/>
                  </a:cubicBezTo>
                  <a:cubicBezTo>
                    <a:pt x="0" y="667"/>
                    <a:pt x="0" y="834"/>
                    <a:pt x="0" y="1024"/>
                  </a:cubicBezTo>
                  <a:cubicBezTo>
                    <a:pt x="48" y="1072"/>
                    <a:pt x="143" y="1072"/>
                    <a:pt x="191" y="1072"/>
                  </a:cubicBezTo>
                  <a:cubicBezTo>
                    <a:pt x="262" y="1072"/>
                    <a:pt x="333" y="1095"/>
                    <a:pt x="381" y="1095"/>
                  </a:cubicBezTo>
                  <a:cubicBezTo>
                    <a:pt x="453" y="1095"/>
                    <a:pt x="548" y="1072"/>
                    <a:pt x="619" y="1072"/>
                  </a:cubicBezTo>
                  <a:cubicBezTo>
                    <a:pt x="643" y="1072"/>
                    <a:pt x="691" y="1048"/>
                    <a:pt x="714" y="1024"/>
                  </a:cubicBezTo>
                  <a:cubicBezTo>
                    <a:pt x="786" y="1000"/>
                    <a:pt x="786" y="976"/>
                    <a:pt x="810" y="905"/>
                  </a:cubicBezTo>
                  <a:cubicBezTo>
                    <a:pt x="834" y="834"/>
                    <a:pt x="834" y="786"/>
                    <a:pt x="810" y="714"/>
                  </a:cubicBezTo>
                  <a:cubicBezTo>
                    <a:pt x="810" y="643"/>
                    <a:pt x="810" y="572"/>
                    <a:pt x="834" y="500"/>
                  </a:cubicBezTo>
                  <a:cubicBezTo>
                    <a:pt x="881" y="429"/>
                    <a:pt x="881" y="429"/>
                    <a:pt x="929" y="381"/>
                  </a:cubicBezTo>
                  <a:cubicBezTo>
                    <a:pt x="953" y="381"/>
                    <a:pt x="976" y="381"/>
                    <a:pt x="1000" y="357"/>
                  </a:cubicBezTo>
                  <a:cubicBezTo>
                    <a:pt x="1048" y="310"/>
                    <a:pt x="1024" y="143"/>
                    <a:pt x="1000" y="71"/>
                  </a:cubicBezTo>
                  <a:cubicBezTo>
                    <a:pt x="976" y="0"/>
                    <a:pt x="929" y="0"/>
                    <a:pt x="857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0" name="Google Shape;15940;p44"/>
            <p:cNvSpPr/>
            <p:nvPr/>
          </p:nvSpPr>
          <p:spPr>
            <a:xfrm>
              <a:off x="1872214" y="1900805"/>
              <a:ext cx="20946" cy="46771"/>
            </a:xfrm>
            <a:custGeom>
              <a:rect b="b" l="l" r="r" t="t"/>
              <a:pathLst>
                <a:path extrusionOk="0" h="1438" w="644">
                  <a:moveTo>
                    <a:pt x="429" y="0"/>
                  </a:moveTo>
                  <a:cubicBezTo>
                    <a:pt x="382" y="0"/>
                    <a:pt x="310" y="24"/>
                    <a:pt x="287" y="48"/>
                  </a:cubicBezTo>
                  <a:cubicBezTo>
                    <a:pt x="239" y="120"/>
                    <a:pt x="239" y="262"/>
                    <a:pt x="239" y="334"/>
                  </a:cubicBezTo>
                  <a:cubicBezTo>
                    <a:pt x="215" y="429"/>
                    <a:pt x="168" y="524"/>
                    <a:pt x="144" y="620"/>
                  </a:cubicBezTo>
                  <a:cubicBezTo>
                    <a:pt x="120" y="763"/>
                    <a:pt x="1" y="1001"/>
                    <a:pt x="144" y="1096"/>
                  </a:cubicBezTo>
                  <a:cubicBezTo>
                    <a:pt x="168" y="1120"/>
                    <a:pt x="191" y="1120"/>
                    <a:pt x="191" y="1144"/>
                  </a:cubicBezTo>
                  <a:cubicBezTo>
                    <a:pt x="215" y="1191"/>
                    <a:pt x="191" y="1263"/>
                    <a:pt x="191" y="1310"/>
                  </a:cubicBezTo>
                  <a:cubicBezTo>
                    <a:pt x="215" y="1382"/>
                    <a:pt x="215" y="1406"/>
                    <a:pt x="287" y="1429"/>
                  </a:cubicBezTo>
                  <a:cubicBezTo>
                    <a:pt x="309" y="1435"/>
                    <a:pt x="330" y="1438"/>
                    <a:pt x="351" y="1438"/>
                  </a:cubicBezTo>
                  <a:cubicBezTo>
                    <a:pt x="417" y="1438"/>
                    <a:pt x="475" y="1407"/>
                    <a:pt x="547" y="1335"/>
                  </a:cubicBezTo>
                  <a:lnTo>
                    <a:pt x="547" y="1335"/>
                  </a:lnTo>
                  <a:cubicBezTo>
                    <a:pt x="548" y="1339"/>
                    <a:pt x="548" y="1341"/>
                    <a:pt x="548" y="1341"/>
                  </a:cubicBezTo>
                  <a:cubicBezTo>
                    <a:pt x="549" y="1341"/>
                    <a:pt x="549" y="1339"/>
                    <a:pt x="549" y="1334"/>
                  </a:cubicBezTo>
                  <a:lnTo>
                    <a:pt x="549" y="1334"/>
                  </a:lnTo>
                  <a:cubicBezTo>
                    <a:pt x="548" y="1335"/>
                    <a:pt x="548" y="1335"/>
                    <a:pt x="547" y="1335"/>
                  </a:cubicBezTo>
                  <a:lnTo>
                    <a:pt x="547" y="1335"/>
                  </a:lnTo>
                  <a:cubicBezTo>
                    <a:pt x="545" y="1325"/>
                    <a:pt x="539" y="1301"/>
                    <a:pt x="525" y="1286"/>
                  </a:cubicBezTo>
                  <a:cubicBezTo>
                    <a:pt x="501" y="1191"/>
                    <a:pt x="501" y="1072"/>
                    <a:pt x="501" y="977"/>
                  </a:cubicBezTo>
                  <a:cubicBezTo>
                    <a:pt x="501" y="882"/>
                    <a:pt x="525" y="786"/>
                    <a:pt x="525" y="691"/>
                  </a:cubicBezTo>
                  <a:cubicBezTo>
                    <a:pt x="549" y="572"/>
                    <a:pt x="596" y="453"/>
                    <a:pt x="620" y="334"/>
                  </a:cubicBezTo>
                  <a:cubicBezTo>
                    <a:pt x="620" y="286"/>
                    <a:pt x="644" y="191"/>
                    <a:pt x="620" y="143"/>
                  </a:cubicBezTo>
                  <a:cubicBezTo>
                    <a:pt x="620" y="96"/>
                    <a:pt x="596" y="96"/>
                    <a:pt x="572" y="72"/>
                  </a:cubicBezTo>
                  <a:cubicBezTo>
                    <a:pt x="525" y="48"/>
                    <a:pt x="477" y="24"/>
                    <a:pt x="429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1" name="Google Shape;15941;p44"/>
            <p:cNvSpPr/>
            <p:nvPr/>
          </p:nvSpPr>
          <p:spPr>
            <a:xfrm>
              <a:off x="1905519" y="1785309"/>
              <a:ext cx="16295" cy="15612"/>
            </a:xfrm>
            <a:custGeom>
              <a:rect b="b" l="l" r="r" t="t"/>
              <a:pathLst>
                <a:path extrusionOk="0" h="480" w="501">
                  <a:moveTo>
                    <a:pt x="298" y="1"/>
                  </a:moveTo>
                  <a:cubicBezTo>
                    <a:pt x="264" y="1"/>
                    <a:pt x="228" y="9"/>
                    <a:pt x="191" y="27"/>
                  </a:cubicBezTo>
                  <a:cubicBezTo>
                    <a:pt x="48" y="75"/>
                    <a:pt x="1" y="337"/>
                    <a:pt x="144" y="432"/>
                  </a:cubicBezTo>
                  <a:lnTo>
                    <a:pt x="168" y="432"/>
                  </a:lnTo>
                  <a:cubicBezTo>
                    <a:pt x="191" y="456"/>
                    <a:pt x="239" y="479"/>
                    <a:pt x="287" y="479"/>
                  </a:cubicBezTo>
                  <a:cubicBezTo>
                    <a:pt x="382" y="456"/>
                    <a:pt x="453" y="384"/>
                    <a:pt x="477" y="313"/>
                  </a:cubicBezTo>
                  <a:cubicBezTo>
                    <a:pt x="501" y="217"/>
                    <a:pt x="501" y="122"/>
                    <a:pt x="430" y="51"/>
                  </a:cubicBezTo>
                  <a:cubicBezTo>
                    <a:pt x="400" y="21"/>
                    <a:pt x="352" y="1"/>
                    <a:pt x="29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2" name="Google Shape;15942;p44"/>
            <p:cNvSpPr/>
            <p:nvPr/>
          </p:nvSpPr>
          <p:spPr>
            <a:xfrm>
              <a:off x="1958210" y="1777340"/>
              <a:ext cx="14539" cy="13791"/>
            </a:xfrm>
            <a:custGeom>
              <a:rect b="b" l="l" r="r" t="t"/>
              <a:pathLst>
                <a:path extrusionOk="0" h="424" w="447">
                  <a:moveTo>
                    <a:pt x="208" y="1"/>
                  </a:moveTo>
                  <a:cubicBezTo>
                    <a:pt x="187" y="1"/>
                    <a:pt x="165" y="4"/>
                    <a:pt x="143" y="10"/>
                  </a:cubicBezTo>
                  <a:cubicBezTo>
                    <a:pt x="72" y="34"/>
                    <a:pt x="0" y="105"/>
                    <a:pt x="0" y="200"/>
                  </a:cubicBezTo>
                  <a:cubicBezTo>
                    <a:pt x="0" y="248"/>
                    <a:pt x="0" y="296"/>
                    <a:pt x="24" y="320"/>
                  </a:cubicBezTo>
                  <a:cubicBezTo>
                    <a:pt x="60" y="392"/>
                    <a:pt x="125" y="423"/>
                    <a:pt x="185" y="423"/>
                  </a:cubicBezTo>
                  <a:cubicBezTo>
                    <a:pt x="203" y="423"/>
                    <a:pt x="222" y="420"/>
                    <a:pt x="238" y="415"/>
                  </a:cubicBezTo>
                  <a:cubicBezTo>
                    <a:pt x="310" y="415"/>
                    <a:pt x="381" y="343"/>
                    <a:pt x="405" y="272"/>
                  </a:cubicBezTo>
                  <a:cubicBezTo>
                    <a:pt x="446" y="127"/>
                    <a:pt x="344" y="1"/>
                    <a:pt x="20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3" name="Google Shape;15943;p44"/>
            <p:cNvSpPr/>
            <p:nvPr/>
          </p:nvSpPr>
          <p:spPr>
            <a:xfrm>
              <a:off x="1796333" y="1671602"/>
              <a:ext cx="275747" cy="408351"/>
            </a:xfrm>
            <a:custGeom>
              <a:rect b="b" l="l" r="r" t="t"/>
              <a:pathLst>
                <a:path extrusionOk="0" h="12555" w="8478">
                  <a:moveTo>
                    <a:pt x="4191" y="237"/>
                  </a:moveTo>
                  <a:cubicBezTo>
                    <a:pt x="4358" y="260"/>
                    <a:pt x="4525" y="356"/>
                    <a:pt x="4644" y="475"/>
                  </a:cubicBezTo>
                  <a:cubicBezTo>
                    <a:pt x="4787" y="618"/>
                    <a:pt x="4906" y="760"/>
                    <a:pt x="5001" y="927"/>
                  </a:cubicBezTo>
                  <a:cubicBezTo>
                    <a:pt x="5072" y="999"/>
                    <a:pt x="5096" y="1094"/>
                    <a:pt x="5144" y="1165"/>
                  </a:cubicBezTo>
                  <a:cubicBezTo>
                    <a:pt x="5053" y="1151"/>
                    <a:pt x="4958" y="1146"/>
                    <a:pt x="4862" y="1146"/>
                  </a:cubicBezTo>
                  <a:cubicBezTo>
                    <a:pt x="4629" y="1146"/>
                    <a:pt x="4386" y="1179"/>
                    <a:pt x="4168" y="1213"/>
                  </a:cubicBezTo>
                  <a:cubicBezTo>
                    <a:pt x="3429" y="1308"/>
                    <a:pt x="2667" y="1475"/>
                    <a:pt x="2000" y="1808"/>
                  </a:cubicBezTo>
                  <a:cubicBezTo>
                    <a:pt x="1977" y="1808"/>
                    <a:pt x="1929" y="1832"/>
                    <a:pt x="1905" y="1856"/>
                  </a:cubicBezTo>
                  <a:cubicBezTo>
                    <a:pt x="2024" y="1570"/>
                    <a:pt x="2096" y="1284"/>
                    <a:pt x="2215" y="999"/>
                  </a:cubicBezTo>
                  <a:cubicBezTo>
                    <a:pt x="2262" y="832"/>
                    <a:pt x="2334" y="665"/>
                    <a:pt x="2453" y="570"/>
                  </a:cubicBezTo>
                  <a:cubicBezTo>
                    <a:pt x="2534" y="489"/>
                    <a:pt x="2615" y="462"/>
                    <a:pt x="2704" y="462"/>
                  </a:cubicBezTo>
                  <a:cubicBezTo>
                    <a:pt x="2773" y="462"/>
                    <a:pt x="2846" y="478"/>
                    <a:pt x="2929" y="499"/>
                  </a:cubicBezTo>
                  <a:cubicBezTo>
                    <a:pt x="3046" y="537"/>
                    <a:pt x="3163" y="576"/>
                    <a:pt x="3279" y="576"/>
                  </a:cubicBezTo>
                  <a:cubicBezTo>
                    <a:pt x="3305" y="576"/>
                    <a:pt x="3332" y="574"/>
                    <a:pt x="3358" y="570"/>
                  </a:cubicBezTo>
                  <a:cubicBezTo>
                    <a:pt x="3525" y="546"/>
                    <a:pt x="3644" y="475"/>
                    <a:pt x="3763" y="379"/>
                  </a:cubicBezTo>
                  <a:cubicBezTo>
                    <a:pt x="3882" y="308"/>
                    <a:pt x="4025" y="237"/>
                    <a:pt x="4191" y="237"/>
                  </a:cubicBezTo>
                  <a:close/>
                  <a:moveTo>
                    <a:pt x="4811" y="1356"/>
                  </a:moveTo>
                  <a:cubicBezTo>
                    <a:pt x="5001" y="1356"/>
                    <a:pt x="5192" y="1380"/>
                    <a:pt x="5358" y="1475"/>
                  </a:cubicBezTo>
                  <a:cubicBezTo>
                    <a:pt x="5430" y="1499"/>
                    <a:pt x="5477" y="1546"/>
                    <a:pt x="5525" y="1594"/>
                  </a:cubicBezTo>
                  <a:cubicBezTo>
                    <a:pt x="5477" y="1594"/>
                    <a:pt x="5406" y="1594"/>
                    <a:pt x="5334" y="1570"/>
                  </a:cubicBezTo>
                  <a:cubicBezTo>
                    <a:pt x="4715" y="1570"/>
                    <a:pt x="4096" y="1689"/>
                    <a:pt x="3477" y="1832"/>
                  </a:cubicBezTo>
                  <a:cubicBezTo>
                    <a:pt x="2929" y="1975"/>
                    <a:pt x="2358" y="2118"/>
                    <a:pt x="1810" y="2332"/>
                  </a:cubicBezTo>
                  <a:cubicBezTo>
                    <a:pt x="1738" y="2356"/>
                    <a:pt x="1667" y="2380"/>
                    <a:pt x="1596" y="2427"/>
                  </a:cubicBezTo>
                  <a:cubicBezTo>
                    <a:pt x="1643" y="2285"/>
                    <a:pt x="1738" y="2189"/>
                    <a:pt x="1858" y="2094"/>
                  </a:cubicBezTo>
                  <a:cubicBezTo>
                    <a:pt x="2000" y="1975"/>
                    <a:pt x="2191" y="1904"/>
                    <a:pt x="2381" y="1832"/>
                  </a:cubicBezTo>
                  <a:cubicBezTo>
                    <a:pt x="2762" y="1665"/>
                    <a:pt x="3167" y="1570"/>
                    <a:pt x="3596" y="1499"/>
                  </a:cubicBezTo>
                  <a:cubicBezTo>
                    <a:pt x="4001" y="1427"/>
                    <a:pt x="4406" y="1356"/>
                    <a:pt x="4811" y="1356"/>
                  </a:cubicBezTo>
                  <a:close/>
                  <a:moveTo>
                    <a:pt x="5692" y="2880"/>
                  </a:moveTo>
                  <a:lnTo>
                    <a:pt x="5692" y="2880"/>
                  </a:lnTo>
                  <a:cubicBezTo>
                    <a:pt x="5787" y="2928"/>
                    <a:pt x="5882" y="3023"/>
                    <a:pt x="6001" y="3047"/>
                  </a:cubicBezTo>
                  <a:cubicBezTo>
                    <a:pt x="6001" y="3070"/>
                    <a:pt x="6025" y="3070"/>
                    <a:pt x="6025" y="3070"/>
                  </a:cubicBezTo>
                  <a:cubicBezTo>
                    <a:pt x="6025" y="3094"/>
                    <a:pt x="6025" y="3118"/>
                    <a:pt x="6049" y="3142"/>
                  </a:cubicBezTo>
                  <a:cubicBezTo>
                    <a:pt x="6073" y="3237"/>
                    <a:pt x="6073" y="3332"/>
                    <a:pt x="6097" y="3428"/>
                  </a:cubicBezTo>
                  <a:cubicBezTo>
                    <a:pt x="6097" y="3499"/>
                    <a:pt x="6120" y="3642"/>
                    <a:pt x="6049" y="3690"/>
                  </a:cubicBezTo>
                  <a:cubicBezTo>
                    <a:pt x="6044" y="3695"/>
                    <a:pt x="6039" y="3697"/>
                    <a:pt x="6035" y="3697"/>
                  </a:cubicBezTo>
                  <a:cubicBezTo>
                    <a:pt x="6001" y="3697"/>
                    <a:pt x="6001" y="3542"/>
                    <a:pt x="6001" y="3499"/>
                  </a:cubicBezTo>
                  <a:cubicBezTo>
                    <a:pt x="6001" y="3356"/>
                    <a:pt x="5930" y="3261"/>
                    <a:pt x="5835" y="3142"/>
                  </a:cubicBezTo>
                  <a:cubicBezTo>
                    <a:pt x="5787" y="3094"/>
                    <a:pt x="5739" y="3047"/>
                    <a:pt x="5715" y="2999"/>
                  </a:cubicBezTo>
                  <a:cubicBezTo>
                    <a:pt x="5692" y="2951"/>
                    <a:pt x="5692" y="2904"/>
                    <a:pt x="5692" y="2880"/>
                  </a:cubicBezTo>
                  <a:close/>
                  <a:moveTo>
                    <a:pt x="5319" y="1803"/>
                  </a:moveTo>
                  <a:cubicBezTo>
                    <a:pt x="5794" y="1803"/>
                    <a:pt x="6286" y="1867"/>
                    <a:pt x="6692" y="2070"/>
                  </a:cubicBezTo>
                  <a:cubicBezTo>
                    <a:pt x="6811" y="2118"/>
                    <a:pt x="6906" y="2189"/>
                    <a:pt x="6954" y="2308"/>
                  </a:cubicBezTo>
                  <a:cubicBezTo>
                    <a:pt x="7001" y="2451"/>
                    <a:pt x="6906" y="2547"/>
                    <a:pt x="6811" y="2618"/>
                  </a:cubicBezTo>
                  <a:cubicBezTo>
                    <a:pt x="6692" y="2689"/>
                    <a:pt x="6573" y="2761"/>
                    <a:pt x="6454" y="2785"/>
                  </a:cubicBezTo>
                  <a:cubicBezTo>
                    <a:pt x="6357" y="2824"/>
                    <a:pt x="6228" y="2862"/>
                    <a:pt x="6106" y="2862"/>
                  </a:cubicBezTo>
                  <a:cubicBezTo>
                    <a:pt x="6078" y="2862"/>
                    <a:pt x="6051" y="2860"/>
                    <a:pt x="6025" y="2856"/>
                  </a:cubicBezTo>
                  <a:cubicBezTo>
                    <a:pt x="5930" y="2809"/>
                    <a:pt x="5858" y="2713"/>
                    <a:pt x="5763" y="2666"/>
                  </a:cubicBezTo>
                  <a:cubicBezTo>
                    <a:pt x="5668" y="2594"/>
                    <a:pt x="5549" y="2547"/>
                    <a:pt x="5430" y="2523"/>
                  </a:cubicBezTo>
                  <a:cubicBezTo>
                    <a:pt x="5215" y="2451"/>
                    <a:pt x="4977" y="2451"/>
                    <a:pt x="4763" y="2451"/>
                  </a:cubicBezTo>
                  <a:cubicBezTo>
                    <a:pt x="4191" y="2475"/>
                    <a:pt x="3620" y="2570"/>
                    <a:pt x="3072" y="2761"/>
                  </a:cubicBezTo>
                  <a:cubicBezTo>
                    <a:pt x="2739" y="2880"/>
                    <a:pt x="2405" y="3023"/>
                    <a:pt x="2096" y="3190"/>
                  </a:cubicBezTo>
                  <a:cubicBezTo>
                    <a:pt x="2000" y="3237"/>
                    <a:pt x="1905" y="3309"/>
                    <a:pt x="1810" y="3380"/>
                  </a:cubicBezTo>
                  <a:cubicBezTo>
                    <a:pt x="1715" y="3475"/>
                    <a:pt x="1596" y="3571"/>
                    <a:pt x="1524" y="3690"/>
                  </a:cubicBezTo>
                  <a:cubicBezTo>
                    <a:pt x="1453" y="3761"/>
                    <a:pt x="1429" y="3856"/>
                    <a:pt x="1334" y="3928"/>
                  </a:cubicBezTo>
                  <a:cubicBezTo>
                    <a:pt x="1276" y="3961"/>
                    <a:pt x="1201" y="3974"/>
                    <a:pt x="1122" y="3974"/>
                  </a:cubicBezTo>
                  <a:cubicBezTo>
                    <a:pt x="970" y="3974"/>
                    <a:pt x="800" y="3927"/>
                    <a:pt x="691" y="3880"/>
                  </a:cubicBezTo>
                  <a:cubicBezTo>
                    <a:pt x="429" y="3737"/>
                    <a:pt x="500" y="3499"/>
                    <a:pt x="667" y="3309"/>
                  </a:cubicBezTo>
                  <a:cubicBezTo>
                    <a:pt x="976" y="2928"/>
                    <a:pt x="1453" y="2689"/>
                    <a:pt x="1905" y="2523"/>
                  </a:cubicBezTo>
                  <a:cubicBezTo>
                    <a:pt x="2381" y="2332"/>
                    <a:pt x="2882" y="2213"/>
                    <a:pt x="3358" y="2070"/>
                  </a:cubicBezTo>
                  <a:cubicBezTo>
                    <a:pt x="3929" y="1927"/>
                    <a:pt x="4501" y="1808"/>
                    <a:pt x="5072" y="1808"/>
                  </a:cubicBezTo>
                  <a:cubicBezTo>
                    <a:pt x="5154" y="1805"/>
                    <a:pt x="5236" y="1803"/>
                    <a:pt x="5319" y="1803"/>
                  </a:cubicBezTo>
                  <a:close/>
                  <a:moveTo>
                    <a:pt x="1476" y="4094"/>
                  </a:moveTo>
                  <a:cubicBezTo>
                    <a:pt x="1524" y="4166"/>
                    <a:pt x="1572" y="4237"/>
                    <a:pt x="1596" y="4261"/>
                  </a:cubicBezTo>
                  <a:cubicBezTo>
                    <a:pt x="1643" y="4333"/>
                    <a:pt x="1691" y="4428"/>
                    <a:pt x="1715" y="4499"/>
                  </a:cubicBezTo>
                  <a:cubicBezTo>
                    <a:pt x="1667" y="4571"/>
                    <a:pt x="1572" y="4618"/>
                    <a:pt x="1500" y="4642"/>
                  </a:cubicBezTo>
                  <a:cubicBezTo>
                    <a:pt x="1488" y="4645"/>
                    <a:pt x="1476" y="4646"/>
                    <a:pt x="1465" y="4646"/>
                  </a:cubicBezTo>
                  <a:cubicBezTo>
                    <a:pt x="1367" y="4646"/>
                    <a:pt x="1310" y="4558"/>
                    <a:pt x="1310" y="4452"/>
                  </a:cubicBezTo>
                  <a:cubicBezTo>
                    <a:pt x="1310" y="4333"/>
                    <a:pt x="1357" y="4214"/>
                    <a:pt x="1429" y="4118"/>
                  </a:cubicBezTo>
                  <a:cubicBezTo>
                    <a:pt x="1453" y="4118"/>
                    <a:pt x="1453" y="4094"/>
                    <a:pt x="1476" y="4094"/>
                  </a:cubicBezTo>
                  <a:close/>
                  <a:moveTo>
                    <a:pt x="2262" y="3332"/>
                  </a:moveTo>
                  <a:cubicBezTo>
                    <a:pt x="2334" y="3380"/>
                    <a:pt x="2429" y="3404"/>
                    <a:pt x="2477" y="3475"/>
                  </a:cubicBezTo>
                  <a:cubicBezTo>
                    <a:pt x="2548" y="3594"/>
                    <a:pt x="2548" y="3713"/>
                    <a:pt x="2477" y="3833"/>
                  </a:cubicBezTo>
                  <a:cubicBezTo>
                    <a:pt x="2358" y="3999"/>
                    <a:pt x="2167" y="4118"/>
                    <a:pt x="2191" y="4380"/>
                  </a:cubicBezTo>
                  <a:cubicBezTo>
                    <a:pt x="2191" y="4476"/>
                    <a:pt x="2239" y="4547"/>
                    <a:pt x="2310" y="4618"/>
                  </a:cubicBezTo>
                  <a:cubicBezTo>
                    <a:pt x="2334" y="4666"/>
                    <a:pt x="2358" y="4714"/>
                    <a:pt x="2334" y="4761"/>
                  </a:cubicBezTo>
                  <a:cubicBezTo>
                    <a:pt x="2310" y="4809"/>
                    <a:pt x="2239" y="4857"/>
                    <a:pt x="2191" y="4857"/>
                  </a:cubicBezTo>
                  <a:cubicBezTo>
                    <a:pt x="2072" y="4857"/>
                    <a:pt x="2072" y="4737"/>
                    <a:pt x="2048" y="4666"/>
                  </a:cubicBezTo>
                  <a:cubicBezTo>
                    <a:pt x="2024" y="4595"/>
                    <a:pt x="1977" y="4547"/>
                    <a:pt x="1953" y="4523"/>
                  </a:cubicBezTo>
                  <a:cubicBezTo>
                    <a:pt x="1929" y="4404"/>
                    <a:pt x="1858" y="4261"/>
                    <a:pt x="1810" y="4190"/>
                  </a:cubicBezTo>
                  <a:cubicBezTo>
                    <a:pt x="1762" y="4118"/>
                    <a:pt x="1715" y="3999"/>
                    <a:pt x="1619" y="3928"/>
                  </a:cubicBezTo>
                  <a:cubicBezTo>
                    <a:pt x="1667" y="3880"/>
                    <a:pt x="1715" y="3809"/>
                    <a:pt x="1762" y="3761"/>
                  </a:cubicBezTo>
                  <a:cubicBezTo>
                    <a:pt x="1858" y="3642"/>
                    <a:pt x="1977" y="3523"/>
                    <a:pt x="2096" y="3404"/>
                  </a:cubicBezTo>
                  <a:cubicBezTo>
                    <a:pt x="2143" y="3380"/>
                    <a:pt x="2215" y="3356"/>
                    <a:pt x="2262" y="3332"/>
                  </a:cubicBezTo>
                  <a:close/>
                  <a:moveTo>
                    <a:pt x="4783" y="2663"/>
                  </a:moveTo>
                  <a:cubicBezTo>
                    <a:pt x="4832" y="2663"/>
                    <a:pt x="4881" y="2664"/>
                    <a:pt x="4930" y="2666"/>
                  </a:cubicBezTo>
                  <a:cubicBezTo>
                    <a:pt x="5144" y="2666"/>
                    <a:pt x="5382" y="2689"/>
                    <a:pt x="5573" y="2809"/>
                  </a:cubicBezTo>
                  <a:cubicBezTo>
                    <a:pt x="5501" y="2928"/>
                    <a:pt x="5549" y="3094"/>
                    <a:pt x="5644" y="3213"/>
                  </a:cubicBezTo>
                  <a:cubicBezTo>
                    <a:pt x="5715" y="3309"/>
                    <a:pt x="5787" y="3380"/>
                    <a:pt x="5811" y="3523"/>
                  </a:cubicBezTo>
                  <a:cubicBezTo>
                    <a:pt x="5811" y="3618"/>
                    <a:pt x="5787" y="3737"/>
                    <a:pt x="5882" y="3833"/>
                  </a:cubicBezTo>
                  <a:cubicBezTo>
                    <a:pt x="5858" y="3856"/>
                    <a:pt x="5858" y="3880"/>
                    <a:pt x="5835" y="3904"/>
                  </a:cubicBezTo>
                  <a:cubicBezTo>
                    <a:pt x="5835" y="3928"/>
                    <a:pt x="5835" y="3975"/>
                    <a:pt x="5835" y="3999"/>
                  </a:cubicBezTo>
                  <a:cubicBezTo>
                    <a:pt x="5858" y="4047"/>
                    <a:pt x="5882" y="4094"/>
                    <a:pt x="5882" y="4142"/>
                  </a:cubicBezTo>
                  <a:cubicBezTo>
                    <a:pt x="5858" y="4130"/>
                    <a:pt x="5829" y="4118"/>
                    <a:pt x="5802" y="4118"/>
                  </a:cubicBezTo>
                  <a:cubicBezTo>
                    <a:pt x="5775" y="4118"/>
                    <a:pt x="5751" y="4130"/>
                    <a:pt x="5739" y="4166"/>
                  </a:cubicBezTo>
                  <a:cubicBezTo>
                    <a:pt x="5692" y="4261"/>
                    <a:pt x="5620" y="4309"/>
                    <a:pt x="5501" y="4309"/>
                  </a:cubicBezTo>
                  <a:cubicBezTo>
                    <a:pt x="5382" y="4309"/>
                    <a:pt x="5311" y="4214"/>
                    <a:pt x="5239" y="4142"/>
                  </a:cubicBezTo>
                  <a:cubicBezTo>
                    <a:pt x="5174" y="4055"/>
                    <a:pt x="5049" y="3949"/>
                    <a:pt x="4938" y="3949"/>
                  </a:cubicBezTo>
                  <a:cubicBezTo>
                    <a:pt x="4927" y="3949"/>
                    <a:pt x="4916" y="3949"/>
                    <a:pt x="4906" y="3952"/>
                  </a:cubicBezTo>
                  <a:cubicBezTo>
                    <a:pt x="4906" y="3928"/>
                    <a:pt x="4906" y="3928"/>
                    <a:pt x="4906" y="3904"/>
                  </a:cubicBezTo>
                  <a:cubicBezTo>
                    <a:pt x="4882" y="3737"/>
                    <a:pt x="4739" y="3594"/>
                    <a:pt x="4572" y="3571"/>
                  </a:cubicBezTo>
                  <a:cubicBezTo>
                    <a:pt x="4554" y="3567"/>
                    <a:pt x="4532" y="3565"/>
                    <a:pt x="4510" y="3565"/>
                  </a:cubicBezTo>
                  <a:cubicBezTo>
                    <a:pt x="4391" y="3565"/>
                    <a:pt x="4239" y="3621"/>
                    <a:pt x="4239" y="3761"/>
                  </a:cubicBezTo>
                  <a:cubicBezTo>
                    <a:pt x="4239" y="3761"/>
                    <a:pt x="4263" y="3785"/>
                    <a:pt x="4263" y="3785"/>
                  </a:cubicBezTo>
                  <a:cubicBezTo>
                    <a:pt x="4334" y="3785"/>
                    <a:pt x="4406" y="3737"/>
                    <a:pt x="4501" y="3737"/>
                  </a:cubicBezTo>
                  <a:cubicBezTo>
                    <a:pt x="4596" y="3737"/>
                    <a:pt x="4715" y="3833"/>
                    <a:pt x="4715" y="3928"/>
                  </a:cubicBezTo>
                  <a:cubicBezTo>
                    <a:pt x="4715" y="4073"/>
                    <a:pt x="4574" y="4094"/>
                    <a:pt x="4432" y="4094"/>
                  </a:cubicBezTo>
                  <a:cubicBezTo>
                    <a:pt x="4371" y="4094"/>
                    <a:pt x="4311" y="4090"/>
                    <a:pt x="4260" y="4090"/>
                  </a:cubicBezTo>
                  <a:cubicBezTo>
                    <a:pt x="4234" y="4090"/>
                    <a:pt x="4211" y="4091"/>
                    <a:pt x="4191" y="4094"/>
                  </a:cubicBezTo>
                  <a:cubicBezTo>
                    <a:pt x="4168" y="4094"/>
                    <a:pt x="4168" y="4118"/>
                    <a:pt x="4168" y="4142"/>
                  </a:cubicBezTo>
                  <a:cubicBezTo>
                    <a:pt x="4191" y="4166"/>
                    <a:pt x="4191" y="4190"/>
                    <a:pt x="4215" y="4214"/>
                  </a:cubicBezTo>
                  <a:cubicBezTo>
                    <a:pt x="4120" y="4261"/>
                    <a:pt x="4025" y="4333"/>
                    <a:pt x="3977" y="4404"/>
                  </a:cubicBezTo>
                  <a:cubicBezTo>
                    <a:pt x="3906" y="4499"/>
                    <a:pt x="3858" y="4642"/>
                    <a:pt x="3739" y="4666"/>
                  </a:cubicBezTo>
                  <a:cubicBezTo>
                    <a:pt x="3707" y="4679"/>
                    <a:pt x="3672" y="4685"/>
                    <a:pt x="3635" y="4685"/>
                  </a:cubicBezTo>
                  <a:cubicBezTo>
                    <a:pt x="3536" y="4685"/>
                    <a:pt x="3428" y="4640"/>
                    <a:pt x="3358" y="4571"/>
                  </a:cubicBezTo>
                  <a:cubicBezTo>
                    <a:pt x="3351" y="4557"/>
                    <a:pt x="3340" y="4551"/>
                    <a:pt x="3328" y="4551"/>
                  </a:cubicBezTo>
                  <a:cubicBezTo>
                    <a:pt x="3298" y="4551"/>
                    <a:pt x="3263" y="4585"/>
                    <a:pt x="3263" y="4618"/>
                  </a:cubicBezTo>
                  <a:cubicBezTo>
                    <a:pt x="3263" y="4714"/>
                    <a:pt x="3263" y="4809"/>
                    <a:pt x="3263" y="4928"/>
                  </a:cubicBezTo>
                  <a:cubicBezTo>
                    <a:pt x="3236" y="4902"/>
                    <a:pt x="3204" y="4892"/>
                    <a:pt x="3167" y="4892"/>
                  </a:cubicBezTo>
                  <a:cubicBezTo>
                    <a:pt x="3104" y="4892"/>
                    <a:pt x="3028" y="4922"/>
                    <a:pt x="2953" y="4952"/>
                  </a:cubicBezTo>
                  <a:cubicBezTo>
                    <a:pt x="2929" y="4904"/>
                    <a:pt x="2905" y="4833"/>
                    <a:pt x="2858" y="4785"/>
                  </a:cubicBezTo>
                  <a:cubicBezTo>
                    <a:pt x="2810" y="4761"/>
                    <a:pt x="2739" y="4714"/>
                    <a:pt x="2667" y="4714"/>
                  </a:cubicBezTo>
                  <a:lnTo>
                    <a:pt x="2548" y="4714"/>
                  </a:lnTo>
                  <a:cubicBezTo>
                    <a:pt x="2548" y="4618"/>
                    <a:pt x="2501" y="4547"/>
                    <a:pt x="2453" y="4452"/>
                  </a:cubicBezTo>
                  <a:cubicBezTo>
                    <a:pt x="2334" y="4285"/>
                    <a:pt x="2477" y="4166"/>
                    <a:pt x="2572" y="4047"/>
                  </a:cubicBezTo>
                  <a:cubicBezTo>
                    <a:pt x="2667" y="3928"/>
                    <a:pt x="2739" y="3809"/>
                    <a:pt x="2739" y="3666"/>
                  </a:cubicBezTo>
                  <a:cubicBezTo>
                    <a:pt x="2762" y="3499"/>
                    <a:pt x="2667" y="3309"/>
                    <a:pt x="2524" y="3213"/>
                  </a:cubicBezTo>
                  <a:cubicBezTo>
                    <a:pt x="2739" y="3094"/>
                    <a:pt x="2977" y="2999"/>
                    <a:pt x="3239" y="2928"/>
                  </a:cubicBezTo>
                  <a:cubicBezTo>
                    <a:pt x="3740" y="2775"/>
                    <a:pt x="4260" y="2663"/>
                    <a:pt x="4783" y="2663"/>
                  </a:cubicBezTo>
                  <a:close/>
                  <a:moveTo>
                    <a:pt x="4858" y="4142"/>
                  </a:moveTo>
                  <a:cubicBezTo>
                    <a:pt x="4906" y="4142"/>
                    <a:pt x="4953" y="4142"/>
                    <a:pt x="5001" y="4166"/>
                  </a:cubicBezTo>
                  <a:cubicBezTo>
                    <a:pt x="5049" y="4190"/>
                    <a:pt x="5096" y="4261"/>
                    <a:pt x="5144" y="4285"/>
                  </a:cubicBezTo>
                  <a:cubicBezTo>
                    <a:pt x="5215" y="4380"/>
                    <a:pt x="5311" y="4452"/>
                    <a:pt x="5406" y="4476"/>
                  </a:cubicBezTo>
                  <a:cubicBezTo>
                    <a:pt x="5436" y="4481"/>
                    <a:pt x="5464" y="4484"/>
                    <a:pt x="5491" y="4484"/>
                  </a:cubicBezTo>
                  <a:cubicBezTo>
                    <a:pt x="5573" y="4484"/>
                    <a:pt x="5644" y="4458"/>
                    <a:pt x="5715" y="4404"/>
                  </a:cubicBezTo>
                  <a:lnTo>
                    <a:pt x="5715" y="4404"/>
                  </a:lnTo>
                  <a:cubicBezTo>
                    <a:pt x="5692" y="4595"/>
                    <a:pt x="5620" y="4761"/>
                    <a:pt x="5454" y="4857"/>
                  </a:cubicBezTo>
                  <a:cubicBezTo>
                    <a:pt x="5388" y="4889"/>
                    <a:pt x="5313" y="4904"/>
                    <a:pt x="5235" y="4904"/>
                  </a:cubicBezTo>
                  <a:cubicBezTo>
                    <a:pt x="5032" y="4904"/>
                    <a:pt x="4812" y="4804"/>
                    <a:pt x="4691" y="4666"/>
                  </a:cubicBezTo>
                  <a:cubicBezTo>
                    <a:pt x="4673" y="4648"/>
                    <a:pt x="4652" y="4640"/>
                    <a:pt x="4630" y="4640"/>
                  </a:cubicBezTo>
                  <a:cubicBezTo>
                    <a:pt x="4596" y="4640"/>
                    <a:pt x="4563" y="4660"/>
                    <a:pt x="4549" y="4690"/>
                  </a:cubicBezTo>
                  <a:cubicBezTo>
                    <a:pt x="4406" y="4928"/>
                    <a:pt x="4168" y="5190"/>
                    <a:pt x="3858" y="5190"/>
                  </a:cubicBezTo>
                  <a:cubicBezTo>
                    <a:pt x="3838" y="5194"/>
                    <a:pt x="3816" y="5196"/>
                    <a:pt x="3795" y="5196"/>
                  </a:cubicBezTo>
                  <a:cubicBezTo>
                    <a:pt x="3691" y="5196"/>
                    <a:pt x="3580" y="5150"/>
                    <a:pt x="3501" y="5071"/>
                  </a:cubicBezTo>
                  <a:cubicBezTo>
                    <a:pt x="3405" y="4999"/>
                    <a:pt x="3382" y="4880"/>
                    <a:pt x="3382" y="4761"/>
                  </a:cubicBezTo>
                  <a:lnTo>
                    <a:pt x="3382" y="4761"/>
                  </a:lnTo>
                  <a:cubicBezTo>
                    <a:pt x="3429" y="4809"/>
                    <a:pt x="3477" y="4857"/>
                    <a:pt x="3548" y="4880"/>
                  </a:cubicBezTo>
                  <a:cubicBezTo>
                    <a:pt x="3578" y="4886"/>
                    <a:pt x="3609" y="4889"/>
                    <a:pt x="3641" y="4889"/>
                  </a:cubicBezTo>
                  <a:cubicBezTo>
                    <a:pt x="3736" y="4889"/>
                    <a:pt x="3834" y="4862"/>
                    <a:pt x="3906" y="4809"/>
                  </a:cubicBezTo>
                  <a:cubicBezTo>
                    <a:pt x="4025" y="4737"/>
                    <a:pt x="4048" y="4618"/>
                    <a:pt x="4120" y="4523"/>
                  </a:cubicBezTo>
                  <a:cubicBezTo>
                    <a:pt x="4215" y="4404"/>
                    <a:pt x="4310" y="4333"/>
                    <a:pt x="4429" y="4285"/>
                  </a:cubicBezTo>
                  <a:cubicBezTo>
                    <a:pt x="4501" y="4285"/>
                    <a:pt x="4596" y="4285"/>
                    <a:pt x="4668" y="4261"/>
                  </a:cubicBezTo>
                  <a:cubicBezTo>
                    <a:pt x="4739" y="4237"/>
                    <a:pt x="4811" y="4190"/>
                    <a:pt x="4858" y="4142"/>
                  </a:cubicBezTo>
                  <a:close/>
                  <a:moveTo>
                    <a:pt x="2620" y="5690"/>
                  </a:moveTo>
                  <a:cubicBezTo>
                    <a:pt x="2643" y="5690"/>
                    <a:pt x="2667" y="5714"/>
                    <a:pt x="2691" y="5738"/>
                  </a:cubicBezTo>
                  <a:cubicBezTo>
                    <a:pt x="2762" y="5785"/>
                    <a:pt x="2786" y="5904"/>
                    <a:pt x="2834" y="5976"/>
                  </a:cubicBezTo>
                  <a:cubicBezTo>
                    <a:pt x="2882" y="6071"/>
                    <a:pt x="2953" y="6119"/>
                    <a:pt x="3048" y="6166"/>
                  </a:cubicBezTo>
                  <a:cubicBezTo>
                    <a:pt x="3120" y="6190"/>
                    <a:pt x="3167" y="6190"/>
                    <a:pt x="3239" y="6214"/>
                  </a:cubicBezTo>
                  <a:cubicBezTo>
                    <a:pt x="3286" y="6214"/>
                    <a:pt x="3310" y="6285"/>
                    <a:pt x="3358" y="6333"/>
                  </a:cubicBezTo>
                  <a:cubicBezTo>
                    <a:pt x="3382" y="6381"/>
                    <a:pt x="3429" y="6452"/>
                    <a:pt x="3477" y="6524"/>
                  </a:cubicBezTo>
                  <a:cubicBezTo>
                    <a:pt x="3310" y="6500"/>
                    <a:pt x="3144" y="6500"/>
                    <a:pt x="2977" y="6500"/>
                  </a:cubicBezTo>
                  <a:cubicBezTo>
                    <a:pt x="2953" y="6381"/>
                    <a:pt x="2882" y="6238"/>
                    <a:pt x="2834" y="6143"/>
                  </a:cubicBezTo>
                  <a:cubicBezTo>
                    <a:pt x="2762" y="6000"/>
                    <a:pt x="2691" y="5833"/>
                    <a:pt x="2620" y="5690"/>
                  </a:cubicBezTo>
                  <a:close/>
                  <a:moveTo>
                    <a:pt x="6120" y="3880"/>
                  </a:moveTo>
                  <a:cubicBezTo>
                    <a:pt x="6144" y="3952"/>
                    <a:pt x="6192" y="4023"/>
                    <a:pt x="6192" y="4071"/>
                  </a:cubicBezTo>
                  <a:cubicBezTo>
                    <a:pt x="6216" y="4190"/>
                    <a:pt x="6168" y="4309"/>
                    <a:pt x="6144" y="4428"/>
                  </a:cubicBezTo>
                  <a:cubicBezTo>
                    <a:pt x="6097" y="4547"/>
                    <a:pt x="6073" y="4666"/>
                    <a:pt x="6097" y="4785"/>
                  </a:cubicBezTo>
                  <a:cubicBezTo>
                    <a:pt x="6097" y="4928"/>
                    <a:pt x="6097" y="5047"/>
                    <a:pt x="6025" y="5166"/>
                  </a:cubicBezTo>
                  <a:cubicBezTo>
                    <a:pt x="5977" y="5261"/>
                    <a:pt x="5930" y="5357"/>
                    <a:pt x="5930" y="5476"/>
                  </a:cubicBezTo>
                  <a:cubicBezTo>
                    <a:pt x="5906" y="5595"/>
                    <a:pt x="5930" y="5714"/>
                    <a:pt x="5906" y="5857"/>
                  </a:cubicBezTo>
                  <a:cubicBezTo>
                    <a:pt x="5882" y="5976"/>
                    <a:pt x="5835" y="6071"/>
                    <a:pt x="5787" y="6166"/>
                  </a:cubicBezTo>
                  <a:cubicBezTo>
                    <a:pt x="5763" y="6238"/>
                    <a:pt x="5715" y="6285"/>
                    <a:pt x="5692" y="6333"/>
                  </a:cubicBezTo>
                  <a:cubicBezTo>
                    <a:pt x="5644" y="6285"/>
                    <a:pt x="5573" y="6190"/>
                    <a:pt x="5525" y="6166"/>
                  </a:cubicBezTo>
                  <a:cubicBezTo>
                    <a:pt x="5513" y="6143"/>
                    <a:pt x="5489" y="6131"/>
                    <a:pt x="5462" y="6131"/>
                  </a:cubicBezTo>
                  <a:cubicBezTo>
                    <a:pt x="5436" y="6131"/>
                    <a:pt x="5406" y="6143"/>
                    <a:pt x="5382" y="6166"/>
                  </a:cubicBezTo>
                  <a:cubicBezTo>
                    <a:pt x="5311" y="6262"/>
                    <a:pt x="5192" y="6357"/>
                    <a:pt x="5144" y="6452"/>
                  </a:cubicBezTo>
                  <a:cubicBezTo>
                    <a:pt x="5144" y="6476"/>
                    <a:pt x="5120" y="6476"/>
                    <a:pt x="5120" y="6476"/>
                  </a:cubicBezTo>
                  <a:cubicBezTo>
                    <a:pt x="5096" y="6452"/>
                    <a:pt x="5072" y="6428"/>
                    <a:pt x="5072" y="6404"/>
                  </a:cubicBezTo>
                  <a:cubicBezTo>
                    <a:pt x="5025" y="6381"/>
                    <a:pt x="4977" y="6309"/>
                    <a:pt x="4906" y="6285"/>
                  </a:cubicBezTo>
                  <a:cubicBezTo>
                    <a:pt x="4869" y="6259"/>
                    <a:pt x="4834" y="6248"/>
                    <a:pt x="4800" y="6248"/>
                  </a:cubicBezTo>
                  <a:cubicBezTo>
                    <a:pt x="4678" y="6248"/>
                    <a:pt x="4570" y="6393"/>
                    <a:pt x="4477" y="6524"/>
                  </a:cubicBezTo>
                  <a:cubicBezTo>
                    <a:pt x="4429" y="6476"/>
                    <a:pt x="4382" y="6428"/>
                    <a:pt x="4334" y="6381"/>
                  </a:cubicBezTo>
                  <a:cubicBezTo>
                    <a:pt x="4287" y="6333"/>
                    <a:pt x="4239" y="6309"/>
                    <a:pt x="4168" y="6309"/>
                  </a:cubicBezTo>
                  <a:cubicBezTo>
                    <a:pt x="4048" y="6333"/>
                    <a:pt x="3953" y="6476"/>
                    <a:pt x="3906" y="6595"/>
                  </a:cubicBezTo>
                  <a:cubicBezTo>
                    <a:pt x="3858" y="6500"/>
                    <a:pt x="3763" y="6476"/>
                    <a:pt x="3691" y="6404"/>
                  </a:cubicBezTo>
                  <a:cubicBezTo>
                    <a:pt x="3620" y="6333"/>
                    <a:pt x="3572" y="6238"/>
                    <a:pt x="3501" y="6143"/>
                  </a:cubicBezTo>
                  <a:cubicBezTo>
                    <a:pt x="3453" y="6047"/>
                    <a:pt x="3382" y="6000"/>
                    <a:pt x="3286" y="5952"/>
                  </a:cubicBezTo>
                  <a:cubicBezTo>
                    <a:pt x="3167" y="5928"/>
                    <a:pt x="3096" y="5952"/>
                    <a:pt x="3024" y="5833"/>
                  </a:cubicBezTo>
                  <a:cubicBezTo>
                    <a:pt x="2929" y="5690"/>
                    <a:pt x="2882" y="5523"/>
                    <a:pt x="2691" y="5476"/>
                  </a:cubicBezTo>
                  <a:cubicBezTo>
                    <a:pt x="2572" y="5452"/>
                    <a:pt x="2477" y="5428"/>
                    <a:pt x="2405" y="5309"/>
                  </a:cubicBezTo>
                  <a:cubicBezTo>
                    <a:pt x="2358" y="5238"/>
                    <a:pt x="2334" y="5142"/>
                    <a:pt x="2310" y="5047"/>
                  </a:cubicBezTo>
                  <a:cubicBezTo>
                    <a:pt x="2381" y="4999"/>
                    <a:pt x="2453" y="4952"/>
                    <a:pt x="2501" y="4857"/>
                  </a:cubicBezTo>
                  <a:cubicBezTo>
                    <a:pt x="2572" y="4857"/>
                    <a:pt x="2643" y="4857"/>
                    <a:pt x="2691" y="4904"/>
                  </a:cubicBezTo>
                  <a:cubicBezTo>
                    <a:pt x="2786" y="4952"/>
                    <a:pt x="2810" y="5095"/>
                    <a:pt x="2905" y="5142"/>
                  </a:cubicBezTo>
                  <a:cubicBezTo>
                    <a:pt x="2917" y="5154"/>
                    <a:pt x="2935" y="5160"/>
                    <a:pt x="2953" y="5160"/>
                  </a:cubicBezTo>
                  <a:cubicBezTo>
                    <a:pt x="2971" y="5160"/>
                    <a:pt x="2989" y="5154"/>
                    <a:pt x="3001" y="5142"/>
                  </a:cubicBezTo>
                  <a:cubicBezTo>
                    <a:pt x="3072" y="5118"/>
                    <a:pt x="3096" y="5095"/>
                    <a:pt x="3167" y="5095"/>
                  </a:cubicBezTo>
                  <a:cubicBezTo>
                    <a:pt x="3215" y="5095"/>
                    <a:pt x="3263" y="5071"/>
                    <a:pt x="3310" y="5071"/>
                  </a:cubicBezTo>
                  <a:cubicBezTo>
                    <a:pt x="3310" y="5071"/>
                    <a:pt x="3310" y="5047"/>
                    <a:pt x="3310" y="5047"/>
                  </a:cubicBezTo>
                  <a:cubicBezTo>
                    <a:pt x="3334" y="5095"/>
                    <a:pt x="3334" y="5142"/>
                    <a:pt x="3358" y="5166"/>
                  </a:cubicBezTo>
                  <a:cubicBezTo>
                    <a:pt x="3477" y="5309"/>
                    <a:pt x="3644" y="5380"/>
                    <a:pt x="3787" y="5380"/>
                  </a:cubicBezTo>
                  <a:cubicBezTo>
                    <a:pt x="3817" y="5384"/>
                    <a:pt x="3847" y="5386"/>
                    <a:pt x="3876" y="5386"/>
                  </a:cubicBezTo>
                  <a:cubicBezTo>
                    <a:pt x="4212" y="5386"/>
                    <a:pt x="4468" y="5141"/>
                    <a:pt x="4644" y="4857"/>
                  </a:cubicBezTo>
                  <a:cubicBezTo>
                    <a:pt x="4825" y="4989"/>
                    <a:pt x="5030" y="5086"/>
                    <a:pt x="5233" y="5086"/>
                  </a:cubicBezTo>
                  <a:cubicBezTo>
                    <a:pt x="5323" y="5086"/>
                    <a:pt x="5413" y="5067"/>
                    <a:pt x="5501" y="5023"/>
                  </a:cubicBezTo>
                  <a:cubicBezTo>
                    <a:pt x="5787" y="4904"/>
                    <a:pt x="5882" y="4595"/>
                    <a:pt x="5882" y="4333"/>
                  </a:cubicBezTo>
                  <a:cubicBezTo>
                    <a:pt x="5930" y="4309"/>
                    <a:pt x="5954" y="4285"/>
                    <a:pt x="6001" y="4261"/>
                  </a:cubicBezTo>
                  <a:cubicBezTo>
                    <a:pt x="6049" y="4237"/>
                    <a:pt x="6073" y="4214"/>
                    <a:pt x="6073" y="4166"/>
                  </a:cubicBezTo>
                  <a:cubicBezTo>
                    <a:pt x="6073" y="4094"/>
                    <a:pt x="6025" y="4047"/>
                    <a:pt x="6025" y="3999"/>
                  </a:cubicBezTo>
                  <a:cubicBezTo>
                    <a:pt x="6025" y="3975"/>
                    <a:pt x="6025" y="3952"/>
                    <a:pt x="6025" y="3928"/>
                  </a:cubicBezTo>
                  <a:cubicBezTo>
                    <a:pt x="6049" y="3928"/>
                    <a:pt x="6097" y="3904"/>
                    <a:pt x="6120" y="3904"/>
                  </a:cubicBezTo>
                  <a:lnTo>
                    <a:pt x="6120" y="3880"/>
                  </a:lnTo>
                  <a:close/>
                  <a:moveTo>
                    <a:pt x="2292" y="5698"/>
                  </a:moveTo>
                  <a:cubicBezTo>
                    <a:pt x="2420" y="5698"/>
                    <a:pt x="2464" y="5851"/>
                    <a:pt x="2524" y="5952"/>
                  </a:cubicBezTo>
                  <a:cubicBezTo>
                    <a:pt x="2572" y="6071"/>
                    <a:pt x="2643" y="6190"/>
                    <a:pt x="2691" y="6333"/>
                  </a:cubicBezTo>
                  <a:cubicBezTo>
                    <a:pt x="2715" y="6404"/>
                    <a:pt x="2739" y="6476"/>
                    <a:pt x="2762" y="6547"/>
                  </a:cubicBezTo>
                  <a:cubicBezTo>
                    <a:pt x="2667" y="6571"/>
                    <a:pt x="2596" y="6643"/>
                    <a:pt x="2548" y="6738"/>
                  </a:cubicBezTo>
                  <a:cubicBezTo>
                    <a:pt x="2524" y="6833"/>
                    <a:pt x="2501" y="6928"/>
                    <a:pt x="2477" y="7024"/>
                  </a:cubicBezTo>
                  <a:cubicBezTo>
                    <a:pt x="2429" y="6881"/>
                    <a:pt x="2334" y="6714"/>
                    <a:pt x="2239" y="6571"/>
                  </a:cubicBezTo>
                  <a:cubicBezTo>
                    <a:pt x="2167" y="6476"/>
                    <a:pt x="2096" y="6381"/>
                    <a:pt x="2000" y="6285"/>
                  </a:cubicBezTo>
                  <a:cubicBezTo>
                    <a:pt x="1977" y="6238"/>
                    <a:pt x="1929" y="6190"/>
                    <a:pt x="1905" y="6143"/>
                  </a:cubicBezTo>
                  <a:cubicBezTo>
                    <a:pt x="1881" y="6071"/>
                    <a:pt x="1929" y="6000"/>
                    <a:pt x="1953" y="5952"/>
                  </a:cubicBezTo>
                  <a:cubicBezTo>
                    <a:pt x="2024" y="5857"/>
                    <a:pt x="2119" y="5761"/>
                    <a:pt x="2215" y="5714"/>
                  </a:cubicBezTo>
                  <a:cubicBezTo>
                    <a:pt x="2243" y="5703"/>
                    <a:pt x="2269" y="5698"/>
                    <a:pt x="2292" y="5698"/>
                  </a:cubicBezTo>
                  <a:close/>
                  <a:moveTo>
                    <a:pt x="2667" y="7119"/>
                  </a:moveTo>
                  <a:cubicBezTo>
                    <a:pt x="2834" y="7143"/>
                    <a:pt x="3001" y="7143"/>
                    <a:pt x="3167" y="7190"/>
                  </a:cubicBezTo>
                  <a:cubicBezTo>
                    <a:pt x="3310" y="7214"/>
                    <a:pt x="3382" y="7286"/>
                    <a:pt x="3405" y="7381"/>
                  </a:cubicBezTo>
                  <a:cubicBezTo>
                    <a:pt x="3366" y="7373"/>
                    <a:pt x="3326" y="7370"/>
                    <a:pt x="3286" y="7370"/>
                  </a:cubicBezTo>
                  <a:cubicBezTo>
                    <a:pt x="3207" y="7370"/>
                    <a:pt x="3128" y="7381"/>
                    <a:pt x="3048" y="7381"/>
                  </a:cubicBezTo>
                  <a:cubicBezTo>
                    <a:pt x="2953" y="7381"/>
                    <a:pt x="2858" y="7370"/>
                    <a:pt x="2762" y="7370"/>
                  </a:cubicBezTo>
                  <a:cubicBezTo>
                    <a:pt x="2715" y="7370"/>
                    <a:pt x="2667" y="7373"/>
                    <a:pt x="2620" y="7381"/>
                  </a:cubicBezTo>
                  <a:cubicBezTo>
                    <a:pt x="2643" y="7286"/>
                    <a:pt x="2643" y="7214"/>
                    <a:pt x="2667" y="7119"/>
                  </a:cubicBezTo>
                  <a:close/>
                  <a:moveTo>
                    <a:pt x="2620" y="7452"/>
                  </a:moveTo>
                  <a:cubicBezTo>
                    <a:pt x="2739" y="7476"/>
                    <a:pt x="2882" y="7476"/>
                    <a:pt x="3024" y="7476"/>
                  </a:cubicBezTo>
                  <a:cubicBezTo>
                    <a:pt x="3104" y="7476"/>
                    <a:pt x="3194" y="7487"/>
                    <a:pt x="3287" y="7487"/>
                  </a:cubicBezTo>
                  <a:cubicBezTo>
                    <a:pt x="3334" y="7487"/>
                    <a:pt x="3382" y="7484"/>
                    <a:pt x="3429" y="7476"/>
                  </a:cubicBezTo>
                  <a:cubicBezTo>
                    <a:pt x="3429" y="7524"/>
                    <a:pt x="3429" y="7548"/>
                    <a:pt x="3429" y="7595"/>
                  </a:cubicBezTo>
                  <a:cubicBezTo>
                    <a:pt x="3429" y="7643"/>
                    <a:pt x="3429" y="7667"/>
                    <a:pt x="3405" y="7714"/>
                  </a:cubicBezTo>
                  <a:cubicBezTo>
                    <a:pt x="3358" y="7706"/>
                    <a:pt x="3308" y="7704"/>
                    <a:pt x="3257" y="7704"/>
                  </a:cubicBezTo>
                  <a:cubicBezTo>
                    <a:pt x="3157" y="7704"/>
                    <a:pt x="3056" y="7714"/>
                    <a:pt x="2977" y="7714"/>
                  </a:cubicBezTo>
                  <a:cubicBezTo>
                    <a:pt x="2908" y="7701"/>
                    <a:pt x="2823" y="7687"/>
                    <a:pt x="2741" y="7687"/>
                  </a:cubicBezTo>
                  <a:cubicBezTo>
                    <a:pt x="2681" y="7687"/>
                    <a:pt x="2622" y="7694"/>
                    <a:pt x="2572" y="7714"/>
                  </a:cubicBezTo>
                  <a:cubicBezTo>
                    <a:pt x="2596" y="7619"/>
                    <a:pt x="2596" y="7524"/>
                    <a:pt x="2620" y="7452"/>
                  </a:cubicBezTo>
                  <a:close/>
                  <a:moveTo>
                    <a:pt x="2977" y="7810"/>
                  </a:moveTo>
                  <a:cubicBezTo>
                    <a:pt x="3096" y="7810"/>
                    <a:pt x="3263" y="7833"/>
                    <a:pt x="3405" y="7833"/>
                  </a:cubicBezTo>
                  <a:cubicBezTo>
                    <a:pt x="3405" y="7905"/>
                    <a:pt x="3405" y="8000"/>
                    <a:pt x="3382" y="8071"/>
                  </a:cubicBezTo>
                  <a:lnTo>
                    <a:pt x="2953" y="8071"/>
                  </a:lnTo>
                  <a:cubicBezTo>
                    <a:pt x="2852" y="8055"/>
                    <a:pt x="2739" y="8038"/>
                    <a:pt x="2631" y="8038"/>
                  </a:cubicBezTo>
                  <a:cubicBezTo>
                    <a:pt x="2586" y="8038"/>
                    <a:pt x="2542" y="8041"/>
                    <a:pt x="2501" y="8048"/>
                  </a:cubicBezTo>
                  <a:cubicBezTo>
                    <a:pt x="2524" y="7952"/>
                    <a:pt x="2524" y="7881"/>
                    <a:pt x="2548" y="7810"/>
                  </a:cubicBezTo>
                  <a:cubicBezTo>
                    <a:pt x="2596" y="7817"/>
                    <a:pt x="2643" y="7820"/>
                    <a:pt x="2691" y="7820"/>
                  </a:cubicBezTo>
                  <a:cubicBezTo>
                    <a:pt x="2786" y="7820"/>
                    <a:pt x="2882" y="7810"/>
                    <a:pt x="2977" y="7810"/>
                  </a:cubicBezTo>
                  <a:close/>
                  <a:moveTo>
                    <a:pt x="7651" y="7455"/>
                  </a:moveTo>
                  <a:cubicBezTo>
                    <a:pt x="7673" y="7455"/>
                    <a:pt x="7694" y="7468"/>
                    <a:pt x="7716" y="7500"/>
                  </a:cubicBezTo>
                  <a:cubicBezTo>
                    <a:pt x="7764" y="7548"/>
                    <a:pt x="7764" y="7619"/>
                    <a:pt x="7787" y="7690"/>
                  </a:cubicBezTo>
                  <a:cubicBezTo>
                    <a:pt x="7835" y="7810"/>
                    <a:pt x="7835" y="7952"/>
                    <a:pt x="7835" y="8095"/>
                  </a:cubicBezTo>
                  <a:cubicBezTo>
                    <a:pt x="7835" y="8167"/>
                    <a:pt x="7811" y="8238"/>
                    <a:pt x="7787" y="8310"/>
                  </a:cubicBezTo>
                  <a:cubicBezTo>
                    <a:pt x="7771" y="8373"/>
                    <a:pt x="7734" y="8394"/>
                    <a:pt x="7690" y="8394"/>
                  </a:cubicBezTo>
                  <a:cubicBezTo>
                    <a:pt x="7668" y="8394"/>
                    <a:pt x="7644" y="8389"/>
                    <a:pt x="7621" y="8381"/>
                  </a:cubicBezTo>
                  <a:cubicBezTo>
                    <a:pt x="7454" y="8357"/>
                    <a:pt x="7549" y="8191"/>
                    <a:pt x="7525" y="8048"/>
                  </a:cubicBezTo>
                  <a:cubicBezTo>
                    <a:pt x="7502" y="8000"/>
                    <a:pt x="7478" y="7976"/>
                    <a:pt x="7454" y="7929"/>
                  </a:cubicBezTo>
                  <a:cubicBezTo>
                    <a:pt x="7406" y="7881"/>
                    <a:pt x="7359" y="7857"/>
                    <a:pt x="7359" y="7810"/>
                  </a:cubicBezTo>
                  <a:cubicBezTo>
                    <a:pt x="7335" y="7714"/>
                    <a:pt x="7525" y="7619"/>
                    <a:pt x="7549" y="7524"/>
                  </a:cubicBezTo>
                  <a:cubicBezTo>
                    <a:pt x="7549" y="7524"/>
                    <a:pt x="7549" y="7500"/>
                    <a:pt x="7573" y="7500"/>
                  </a:cubicBezTo>
                  <a:cubicBezTo>
                    <a:pt x="7599" y="7474"/>
                    <a:pt x="7625" y="7455"/>
                    <a:pt x="7651" y="7455"/>
                  </a:cubicBezTo>
                  <a:close/>
                  <a:moveTo>
                    <a:pt x="2572" y="8143"/>
                  </a:moveTo>
                  <a:cubicBezTo>
                    <a:pt x="2691" y="8167"/>
                    <a:pt x="2834" y="8167"/>
                    <a:pt x="2929" y="8167"/>
                  </a:cubicBezTo>
                  <a:cubicBezTo>
                    <a:pt x="3024" y="8167"/>
                    <a:pt x="3120" y="8191"/>
                    <a:pt x="3215" y="8191"/>
                  </a:cubicBezTo>
                  <a:lnTo>
                    <a:pt x="3382" y="8191"/>
                  </a:lnTo>
                  <a:cubicBezTo>
                    <a:pt x="3382" y="8262"/>
                    <a:pt x="3358" y="8333"/>
                    <a:pt x="3358" y="8405"/>
                  </a:cubicBezTo>
                  <a:lnTo>
                    <a:pt x="3001" y="8405"/>
                  </a:lnTo>
                  <a:cubicBezTo>
                    <a:pt x="2959" y="8377"/>
                    <a:pt x="2917" y="8365"/>
                    <a:pt x="2870" y="8365"/>
                  </a:cubicBezTo>
                  <a:cubicBezTo>
                    <a:pt x="2837" y="8365"/>
                    <a:pt x="2802" y="8371"/>
                    <a:pt x="2762" y="8381"/>
                  </a:cubicBezTo>
                  <a:cubicBezTo>
                    <a:pt x="2743" y="8381"/>
                    <a:pt x="2679" y="8412"/>
                    <a:pt x="2641" y="8412"/>
                  </a:cubicBezTo>
                  <a:cubicBezTo>
                    <a:pt x="2632" y="8412"/>
                    <a:pt x="2624" y="8410"/>
                    <a:pt x="2620" y="8405"/>
                  </a:cubicBezTo>
                  <a:cubicBezTo>
                    <a:pt x="2572" y="8357"/>
                    <a:pt x="2572" y="8238"/>
                    <a:pt x="2572" y="8214"/>
                  </a:cubicBezTo>
                  <a:cubicBezTo>
                    <a:pt x="2572" y="8191"/>
                    <a:pt x="2572" y="8167"/>
                    <a:pt x="2572" y="8143"/>
                  </a:cubicBezTo>
                  <a:close/>
                  <a:moveTo>
                    <a:pt x="3334" y="8500"/>
                  </a:moveTo>
                  <a:cubicBezTo>
                    <a:pt x="3334" y="8595"/>
                    <a:pt x="3334" y="8691"/>
                    <a:pt x="3310" y="8786"/>
                  </a:cubicBezTo>
                  <a:cubicBezTo>
                    <a:pt x="3294" y="8778"/>
                    <a:pt x="3278" y="8775"/>
                    <a:pt x="3263" y="8775"/>
                  </a:cubicBezTo>
                  <a:cubicBezTo>
                    <a:pt x="3231" y="8775"/>
                    <a:pt x="3199" y="8786"/>
                    <a:pt x="3167" y="8786"/>
                  </a:cubicBezTo>
                  <a:lnTo>
                    <a:pt x="3096" y="8786"/>
                  </a:lnTo>
                  <a:cubicBezTo>
                    <a:pt x="3120" y="8691"/>
                    <a:pt x="3144" y="8595"/>
                    <a:pt x="3096" y="8524"/>
                  </a:cubicBezTo>
                  <a:lnTo>
                    <a:pt x="3144" y="8524"/>
                  </a:lnTo>
                  <a:cubicBezTo>
                    <a:pt x="3215" y="8524"/>
                    <a:pt x="3286" y="8524"/>
                    <a:pt x="3334" y="8500"/>
                  </a:cubicBezTo>
                  <a:close/>
                  <a:moveTo>
                    <a:pt x="1738" y="6285"/>
                  </a:moveTo>
                  <a:cubicBezTo>
                    <a:pt x="1786" y="6333"/>
                    <a:pt x="1810" y="6381"/>
                    <a:pt x="1858" y="6428"/>
                  </a:cubicBezTo>
                  <a:cubicBezTo>
                    <a:pt x="2096" y="6690"/>
                    <a:pt x="2262" y="6976"/>
                    <a:pt x="2429" y="7262"/>
                  </a:cubicBezTo>
                  <a:cubicBezTo>
                    <a:pt x="2429" y="7286"/>
                    <a:pt x="2429" y="7286"/>
                    <a:pt x="2453" y="7286"/>
                  </a:cubicBezTo>
                  <a:cubicBezTo>
                    <a:pt x="2453" y="7309"/>
                    <a:pt x="2453" y="7333"/>
                    <a:pt x="2429" y="7357"/>
                  </a:cubicBezTo>
                  <a:cubicBezTo>
                    <a:pt x="2405" y="7595"/>
                    <a:pt x="2381" y="7810"/>
                    <a:pt x="2358" y="8024"/>
                  </a:cubicBezTo>
                  <a:cubicBezTo>
                    <a:pt x="2310" y="8048"/>
                    <a:pt x="2262" y="8071"/>
                    <a:pt x="2215" y="8095"/>
                  </a:cubicBezTo>
                  <a:cubicBezTo>
                    <a:pt x="2096" y="8214"/>
                    <a:pt x="2048" y="8381"/>
                    <a:pt x="2024" y="8524"/>
                  </a:cubicBezTo>
                  <a:cubicBezTo>
                    <a:pt x="2000" y="8643"/>
                    <a:pt x="2000" y="8786"/>
                    <a:pt x="1858" y="8810"/>
                  </a:cubicBezTo>
                  <a:cubicBezTo>
                    <a:pt x="1825" y="8816"/>
                    <a:pt x="1785" y="8821"/>
                    <a:pt x="1745" y="8821"/>
                  </a:cubicBezTo>
                  <a:cubicBezTo>
                    <a:pt x="1639" y="8821"/>
                    <a:pt x="1531" y="8788"/>
                    <a:pt x="1548" y="8667"/>
                  </a:cubicBezTo>
                  <a:cubicBezTo>
                    <a:pt x="1548" y="8572"/>
                    <a:pt x="1619" y="8476"/>
                    <a:pt x="1643" y="8381"/>
                  </a:cubicBezTo>
                  <a:cubicBezTo>
                    <a:pt x="1651" y="8382"/>
                    <a:pt x="1660" y="8383"/>
                    <a:pt x="1668" y="8383"/>
                  </a:cubicBezTo>
                  <a:cubicBezTo>
                    <a:pt x="1808" y="8383"/>
                    <a:pt x="1981" y="8207"/>
                    <a:pt x="2048" y="8095"/>
                  </a:cubicBezTo>
                  <a:cubicBezTo>
                    <a:pt x="2191" y="7929"/>
                    <a:pt x="2262" y="7667"/>
                    <a:pt x="2215" y="7452"/>
                  </a:cubicBezTo>
                  <a:cubicBezTo>
                    <a:pt x="2203" y="7440"/>
                    <a:pt x="2185" y="7434"/>
                    <a:pt x="2170" y="7434"/>
                  </a:cubicBezTo>
                  <a:cubicBezTo>
                    <a:pt x="2155" y="7434"/>
                    <a:pt x="2143" y="7440"/>
                    <a:pt x="2143" y="7452"/>
                  </a:cubicBezTo>
                  <a:cubicBezTo>
                    <a:pt x="2072" y="7643"/>
                    <a:pt x="2024" y="7810"/>
                    <a:pt x="1881" y="7976"/>
                  </a:cubicBezTo>
                  <a:cubicBezTo>
                    <a:pt x="1834" y="8024"/>
                    <a:pt x="1762" y="8095"/>
                    <a:pt x="1715" y="8119"/>
                  </a:cubicBezTo>
                  <a:cubicBezTo>
                    <a:pt x="1691" y="8143"/>
                    <a:pt x="1691" y="8143"/>
                    <a:pt x="1667" y="8143"/>
                  </a:cubicBezTo>
                  <a:cubicBezTo>
                    <a:pt x="1619" y="8024"/>
                    <a:pt x="1500" y="7976"/>
                    <a:pt x="1381" y="7952"/>
                  </a:cubicBezTo>
                  <a:cubicBezTo>
                    <a:pt x="1298" y="7925"/>
                    <a:pt x="1206" y="7913"/>
                    <a:pt x="1115" y="7913"/>
                  </a:cubicBezTo>
                  <a:cubicBezTo>
                    <a:pt x="1051" y="7913"/>
                    <a:pt x="988" y="7919"/>
                    <a:pt x="929" y="7929"/>
                  </a:cubicBezTo>
                  <a:cubicBezTo>
                    <a:pt x="762" y="7952"/>
                    <a:pt x="595" y="8024"/>
                    <a:pt x="429" y="8095"/>
                  </a:cubicBezTo>
                  <a:cubicBezTo>
                    <a:pt x="399" y="8110"/>
                    <a:pt x="342" y="8143"/>
                    <a:pt x="303" y="8143"/>
                  </a:cubicBezTo>
                  <a:cubicBezTo>
                    <a:pt x="279" y="8143"/>
                    <a:pt x="262" y="8131"/>
                    <a:pt x="262" y="8095"/>
                  </a:cubicBezTo>
                  <a:cubicBezTo>
                    <a:pt x="262" y="8000"/>
                    <a:pt x="310" y="7905"/>
                    <a:pt x="357" y="7833"/>
                  </a:cubicBezTo>
                  <a:cubicBezTo>
                    <a:pt x="524" y="7524"/>
                    <a:pt x="762" y="7262"/>
                    <a:pt x="1000" y="7000"/>
                  </a:cubicBezTo>
                  <a:cubicBezTo>
                    <a:pt x="1143" y="6857"/>
                    <a:pt x="1262" y="6738"/>
                    <a:pt x="1381" y="6619"/>
                  </a:cubicBezTo>
                  <a:cubicBezTo>
                    <a:pt x="1500" y="6524"/>
                    <a:pt x="1643" y="6404"/>
                    <a:pt x="1738" y="6285"/>
                  </a:cubicBezTo>
                  <a:close/>
                  <a:moveTo>
                    <a:pt x="3310" y="8881"/>
                  </a:moveTo>
                  <a:cubicBezTo>
                    <a:pt x="3310" y="8905"/>
                    <a:pt x="3286" y="8929"/>
                    <a:pt x="3286" y="8976"/>
                  </a:cubicBezTo>
                  <a:lnTo>
                    <a:pt x="3286" y="9119"/>
                  </a:lnTo>
                  <a:lnTo>
                    <a:pt x="3120" y="9119"/>
                  </a:lnTo>
                  <a:cubicBezTo>
                    <a:pt x="3120" y="9024"/>
                    <a:pt x="3096" y="8953"/>
                    <a:pt x="3072" y="8881"/>
                  </a:cubicBezTo>
                  <a:lnTo>
                    <a:pt x="3072" y="8881"/>
                  </a:lnTo>
                  <a:cubicBezTo>
                    <a:pt x="3120" y="8905"/>
                    <a:pt x="3144" y="8905"/>
                    <a:pt x="3191" y="8905"/>
                  </a:cubicBezTo>
                  <a:cubicBezTo>
                    <a:pt x="3215" y="8893"/>
                    <a:pt x="3233" y="8893"/>
                    <a:pt x="3251" y="8893"/>
                  </a:cubicBezTo>
                  <a:cubicBezTo>
                    <a:pt x="3269" y="8893"/>
                    <a:pt x="3286" y="8893"/>
                    <a:pt x="3310" y="8881"/>
                  </a:cubicBezTo>
                  <a:close/>
                  <a:moveTo>
                    <a:pt x="3263" y="9215"/>
                  </a:moveTo>
                  <a:cubicBezTo>
                    <a:pt x="3263" y="9262"/>
                    <a:pt x="3263" y="9334"/>
                    <a:pt x="3239" y="9381"/>
                  </a:cubicBezTo>
                  <a:cubicBezTo>
                    <a:pt x="3191" y="9357"/>
                    <a:pt x="3144" y="9357"/>
                    <a:pt x="3096" y="9357"/>
                  </a:cubicBezTo>
                  <a:lnTo>
                    <a:pt x="3048" y="9357"/>
                  </a:lnTo>
                  <a:cubicBezTo>
                    <a:pt x="3048" y="9334"/>
                    <a:pt x="3072" y="9310"/>
                    <a:pt x="3096" y="9286"/>
                  </a:cubicBezTo>
                  <a:cubicBezTo>
                    <a:pt x="3096" y="9262"/>
                    <a:pt x="3120" y="9238"/>
                    <a:pt x="3120" y="9215"/>
                  </a:cubicBezTo>
                  <a:close/>
                  <a:moveTo>
                    <a:pt x="3239" y="9477"/>
                  </a:moveTo>
                  <a:cubicBezTo>
                    <a:pt x="3239" y="9572"/>
                    <a:pt x="3215" y="9643"/>
                    <a:pt x="3215" y="9738"/>
                  </a:cubicBezTo>
                  <a:cubicBezTo>
                    <a:pt x="3179" y="9727"/>
                    <a:pt x="3144" y="9721"/>
                    <a:pt x="3108" y="9721"/>
                  </a:cubicBezTo>
                  <a:cubicBezTo>
                    <a:pt x="3072" y="9721"/>
                    <a:pt x="3036" y="9727"/>
                    <a:pt x="3001" y="9738"/>
                  </a:cubicBezTo>
                  <a:cubicBezTo>
                    <a:pt x="3048" y="9667"/>
                    <a:pt x="3072" y="9596"/>
                    <a:pt x="3072" y="9500"/>
                  </a:cubicBezTo>
                  <a:cubicBezTo>
                    <a:pt x="3072" y="9500"/>
                    <a:pt x="3072" y="9477"/>
                    <a:pt x="3072" y="9477"/>
                  </a:cubicBezTo>
                  <a:close/>
                  <a:moveTo>
                    <a:pt x="1123" y="8135"/>
                  </a:moveTo>
                  <a:cubicBezTo>
                    <a:pt x="1199" y="8135"/>
                    <a:pt x="1271" y="8146"/>
                    <a:pt x="1334" y="8167"/>
                  </a:cubicBezTo>
                  <a:cubicBezTo>
                    <a:pt x="1476" y="8214"/>
                    <a:pt x="1453" y="8333"/>
                    <a:pt x="1405" y="8429"/>
                  </a:cubicBezTo>
                  <a:cubicBezTo>
                    <a:pt x="1357" y="8524"/>
                    <a:pt x="1334" y="8619"/>
                    <a:pt x="1334" y="8714"/>
                  </a:cubicBezTo>
                  <a:cubicBezTo>
                    <a:pt x="1355" y="8945"/>
                    <a:pt x="1561" y="9028"/>
                    <a:pt x="1756" y="9028"/>
                  </a:cubicBezTo>
                  <a:cubicBezTo>
                    <a:pt x="1782" y="9028"/>
                    <a:pt x="1808" y="9027"/>
                    <a:pt x="1834" y="9024"/>
                  </a:cubicBezTo>
                  <a:cubicBezTo>
                    <a:pt x="1953" y="9024"/>
                    <a:pt x="2072" y="8976"/>
                    <a:pt x="2143" y="8881"/>
                  </a:cubicBezTo>
                  <a:cubicBezTo>
                    <a:pt x="2286" y="8691"/>
                    <a:pt x="2143" y="8429"/>
                    <a:pt x="2334" y="8262"/>
                  </a:cubicBezTo>
                  <a:cubicBezTo>
                    <a:pt x="2334" y="8238"/>
                    <a:pt x="2358" y="8238"/>
                    <a:pt x="2381" y="8214"/>
                  </a:cubicBezTo>
                  <a:cubicBezTo>
                    <a:pt x="2405" y="8238"/>
                    <a:pt x="2381" y="8333"/>
                    <a:pt x="2381" y="8333"/>
                  </a:cubicBezTo>
                  <a:cubicBezTo>
                    <a:pt x="2381" y="8405"/>
                    <a:pt x="2405" y="8453"/>
                    <a:pt x="2429" y="8500"/>
                  </a:cubicBezTo>
                  <a:cubicBezTo>
                    <a:pt x="2477" y="8564"/>
                    <a:pt x="2546" y="8585"/>
                    <a:pt x="2614" y="8585"/>
                  </a:cubicBezTo>
                  <a:cubicBezTo>
                    <a:pt x="2649" y="8585"/>
                    <a:pt x="2683" y="8580"/>
                    <a:pt x="2715" y="8572"/>
                  </a:cubicBezTo>
                  <a:cubicBezTo>
                    <a:pt x="2754" y="8559"/>
                    <a:pt x="2807" y="8538"/>
                    <a:pt x="2848" y="8538"/>
                  </a:cubicBezTo>
                  <a:cubicBezTo>
                    <a:pt x="2881" y="8538"/>
                    <a:pt x="2905" y="8552"/>
                    <a:pt x="2905" y="8595"/>
                  </a:cubicBezTo>
                  <a:cubicBezTo>
                    <a:pt x="2929" y="8691"/>
                    <a:pt x="2858" y="8762"/>
                    <a:pt x="2834" y="8810"/>
                  </a:cubicBezTo>
                  <a:cubicBezTo>
                    <a:pt x="2810" y="8857"/>
                    <a:pt x="2810" y="8929"/>
                    <a:pt x="2858" y="8953"/>
                  </a:cubicBezTo>
                  <a:cubicBezTo>
                    <a:pt x="2953" y="9024"/>
                    <a:pt x="2953" y="9143"/>
                    <a:pt x="2882" y="9262"/>
                  </a:cubicBezTo>
                  <a:cubicBezTo>
                    <a:pt x="2858" y="9286"/>
                    <a:pt x="2834" y="9310"/>
                    <a:pt x="2834" y="9357"/>
                  </a:cubicBezTo>
                  <a:cubicBezTo>
                    <a:pt x="2834" y="9429"/>
                    <a:pt x="2882" y="9477"/>
                    <a:pt x="2882" y="9548"/>
                  </a:cubicBezTo>
                  <a:cubicBezTo>
                    <a:pt x="2862" y="9617"/>
                    <a:pt x="2818" y="9637"/>
                    <a:pt x="2767" y="9637"/>
                  </a:cubicBezTo>
                  <a:cubicBezTo>
                    <a:pt x="2693" y="9637"/>
                    <a:pt x="2604" y="9596"/>
                    <a:pt x="2548" y="9596"/>
                  </a:cubicBezTo>
                  <a:cubicBezTo>
                    <a:pt x="2516" y="9589"/>
                    <a:pt x="2484" y="9586"/>
                    <a:pt x="2452" y="9586"/>
                  </a:cubicBezTo>
                  <a:cubicBezTo>
                    <a:pt x="2365" y="9586"/>
                    <a:pt x="2278" y="9608"/>
                    <a:pt x="2191" y="9643"/>
                  </a:cubicBezTo>
                  <a:cubicBezTo>
                    <a:pt x="2072" y="9691"/>
                    <a:pt x="1977" y="9786"/>
                    <a:pt x="1858" y="9834"/>
                  </a:cubicBezTo>
                  <a:cubicBezTo>
                    <a:pt x="1715" y="9905"/>
                    <a:pt x="1572" y="9929"/>
                    <a:pt x="1429" y="9953"/>
                  </a:cubicBezTo>
                  <a:cubicBezTo>
                    <a:pt x="1372" y="9958"/>
                    <a:pt x="1316" y="9961"/>
                    <a:pt x="1260" y="9961"/>
                  </a:cubicBezTo>
                  <a:cubicBezTo>
                    <a:pt x="1057" y="9961"/>
                    <a:pt x="864" y="9922"/>
                    <a:pt x="714" y="9810"/>
                  </a:cubicBezTo>
                  <a:cubicBezTo>
                    <a:pt x="500" y="9643"/>
                    <a:pt x="429" y="9381"/>
                    <a:pt x="429" y="9119"/>
                  </a:cubicBezTo>
                  <a:cubicBezTo>
                    <a:pt x="429" y="8857"/>
                    <a:pt x="500" y="8548"/>
                    <a:pt x="643" y="8333"/>
                  </a:cubicBezTo>
                  <a:cubicBezTo>
                    <a:pt x="744" y="8198"/>
                    <a:pt x="941" y="8135"/>
                    <a:pt x="1123" y="8135"/>
                  </a:cubicBezTo>
                  <a:close/>
                  <a:moveTo>
                    <a:pt x="6853" y="6146"/>
                  </a:moveTo>
                  <a:cubicBezTo>
                    <a:pt x="6881" y="6146"/>
                    <a:pt x="6908" y="6152"/>
                    <a:pt x="6930" y="6166"/>
                  </a:cubicBezTo>
                  <a:cubicBezTo>
                    <a:pt x="6978" y="6190"/>
                    <a:pt x="7001" y="6333"/>
                    <a:pt x="7025" y="6381"/>
                  </a:cubicBezTo>
                  <a:cubicBezTo>
                    <a:pt x="7097" y="6571"/>
                    <a:pt x="7168" y="6762"/>
                    <a:pt x="7240" y="6952"/>
                  </a:cubicBezTo>
                  <a:cubicBezTo>
                    <a:pt x="7287" y="7071"/>
                    <a:pt x="7335" y="7262"/>
                    <a:pt x="7430" y="7357"/>
                  </a:cubicBezTo>
                  <a:cubicBezTo>
                    <a:pt x="7406" y="7405"/>
                    <a:pt x="7382" y="7452"/>
                    <a:pt x="7359" y="7476"/>
                  </a:cubicBezTo>
                  <a:cubicBezTo>
                    <a:pt x="7359" y="7500"/>
                    <a:pt x="7335" y="7524"/>
                    <a:pt x="7335" y="7548"/>
                  </a:cubicBezTo>
                  <a:cubicBezTo>
                    <a:pt x="7263" y="7595"/>
                    <a:pt x="7216" y="7643"/>
                    <a:pt x="7168" y="7714"/>
                  </a:cubicBezTo>
                  <a:cubicBezTo>
                    <a:pt x="7144" y="7786"/>
                    <a:pt x="7144" y="7857"/>
                    <a:pt x="7192" y="7929"/>
                  </a:cubicBezTo>
                  <a:cubicBezTo>
                    <a:pt x="7240" y="8000"/>
                    <a:pt x="7335" y="8048"/>
                    <a:pt x="7335" y="8119"/>
                  </a:cubicBezTo>
                  <a:cubicBezTo>
                    <a:pt x="7359" y="8214"/>
                    <a:pt x="7311" y="8310"/>
                    <a:pt x="7335" y="8405"/>
                  </a:cubicBezTo>
                  <a:cubicBezTo>
                    <a:pt x="7359" y="8476"/>
                    <a:pt x="7406" y="8524"/>
                    <a:pt x="7478" y="8572"/>
                  </a:cubicBezTo>
                  <a:cubicBezTo>
                    <a:pt x="7533" y="8585"/>
                    <a:pt x="7604" y="8599"/>
                    <a:pt x="7677" y="8599"/>
                  </a:cubicBezTo>
                  <a:cubicBezTo>
                    <a:pt x="7730" y="8599"/>
                    <a:pt x="7785" y="8592"/>
                    <a:pt x="7835" y="8572"/>
                  </a:cubicBezTo>
                  <a:cubicBezTo>
                    <a:pt x="7859" y="8857"/>
                    <a:pt x="8025" y="9143"/>
                    <a:pt x="8145" y="9381"/>
                  </a:cubicBezTo>
                  <a:cubicBezTo>
                    <a:pt x="8168" y="9453"/>
                    <a:pt x="8216" y="9548"/>
                    <a:pt x="8216" y="9619"/>
                  </a:cubicBezTo>
                  <a:cubicBezTo>
                    <a:pt x="8216" y="9691"/>
                    <a:pt x="8121" y="9738"/>
                    <a:pt x="8049" y="9786"/>
                  </a:cubicBezTo>
                  <a:cubicBezTo>
                    <a:pt x="7978" y="9834"/>
                    <a:pt x="7883" y="9881"/>
                    <a:pt x="7787" y="9929"/>
                  </a:cubicBezTo>
                  <a:cubicBezTo>
                    <a:pt x="7740" y="9953"/>
                    <a:pt x="7692" y="9977"/>
                    <a:pt x="7621" y="10000"/>
                  </a:cubicBezTo>
                  <a:cubicBezTo>
                    <a:pt x="7621" y="9858"/>
                    <a:pt x="7549" y="9715"/>
                    <a:pt x="7502" y="9572"/>
                  </a:cubicBezTo>
                  <a:cubicBezTo>
                    <a:pt x="7430" y="9357"/>
                    <a:pt x="7382" y="9143"/>
                    <a:pt x="7311" y="8905"/>
                  </a:cubicBezTo>
                  <a:cubicBezTo>
                    <a:pt x="7168" y="8500"/>
                    <a:pt x="7049" y="8071"/>
                    <a:pt x="6882" y="7667"/>
                  </a:cubicBezTo>
                  <a:cubicBezTo>
                    <a:pt x="6740" y="7262"/>
                    <a:pt x="6597" y="6857"/>
                    <a:pt x="6406" y="6476"/>
                  </a:cubicBezTo>
                  <a:cubicBezTo>
                    <a:pt x="6382" y="6428"/>
                    <a:pt x="6358" y="6381"/>
                    <a:pt x="6311" y="6333"/>
                  </a:cubicBezTo>
                  <a:cubicBezTo>
                    <a:pt x="6358" y="6333"/>
                    <a:pt x="6406" y="6309"/>
                    <a:pt x="6430" y="6285"/>
                  </a:cubicBezTo>
                  <a:cubicBezTo>
                    <a:pt x="6525" y="6238"/>
                    <a:pt x="6597" y="6214"/>
                    <a:pt x="6668" y="6190"/>
                  </a:cubicBezTo>
                  <a:cubicBezTo>
                    <a:pt x="6717" y="6174"/>
                    <a:pt x="6789" y="6146"/>
                    <a:pt x="6853" y="6146"/>
                  </a:cubicBezTo>
                  <a:close/>
                  <a:moveTo>
                    <a:pt x="2462" y="9760"/>
                  </a:moveTo>
                  <a:cubicBezTo>
                    <a:pt x="2583" y="9760"/>
                    <a:pt x="2681" y="9852"/>
                    <a:pt x="2796" y="9852"/>
                  </a:cubicBezTo>
                  <a:cubicBezTo>
                    <a:pt x="2823" y="9852"/>
                    <a:pt x="2852" y="9847"/>
                    <a:pt x="2882" y="9834"/>
                  </a:cubicBezTo>
                  <a:cubicBezTo>
                    <a:pt x="2882" y="9834"/>
                    <a:pt x="2882" y="9810"/>
                    <a:pt x="2905" y="9810"/>
                  </a:cubicBezTo>
                  <a:cubicBezTo>
                    <a:pt x="2929" y="9810"/>
                    <a:pt x="2953" y="9810"/>
                    <a:pt x="2977" y="9834"/>
                  </a:cubicBezTo>
                  <a:cubicBezTo>
                    <a:pt x="3048" y="9834"/>
                    <a:pt x="3144" y="9834"/>
                    <a:pt x="3191" y="9810"/>
                  </a:cubicBezTo>
                  <a:lnTo>
                    <a:pt x="3191" y="9810"/>
                  </a:lnTo>
                  <a:cubicBezTo>
                    <a:pt x="3191" y="9881"/>
                    <a:pt x="3191" y="9953"/>
                    <a:pt x="3167" y="10024"/>
                  </a:cubicBezTo>
                  <a:lnTo>
                    <a:pt x="2643" y="10024"/>
                  </a:lnTo>
                  <a:cubicBezTo>
                    <a:pt x="2529" y="10024"/>
                    <a:pt x="2400" y="9994"/>
                    <a:pt x="2267" y="9994"/>
                  </a:cubicBezTo>
                  <a:cubicBezTo>
                    <a:pt x="2234" y="9994"/>
                    <a:pt x="2200" y="9996"/>
                    <a:pt x="2167" y="10000"/>
                  </a:cubicBezTo>
                  <a:cubicBezTo>
                    <a:pt x="2167" y="9953"/>
                    <a:pt x="2167" y="9929"/>
                    <a:pt x="2167" y="9881"/>
                  </a:cubicBezTo>
                  <a:cubicBezTo>
                    <a:pt x="2262" y="9834"/>
                    <a:pt x="2334" y="9786"/>
                    <a:pt x="2429" y="9762"/>
                  </a:cubicBezTo>
                  <a:cubicBezTo>
                    <a:pt x="2440" y="9761"/>
                    <a:pt x="2451" y="9760"/>
                    <a:pt x="2462" y="9760"/>
                  </a:cubicBezTo>
                  <a:close/>
                  <a:moveTo>
                    <a:pt x="2167" y="10072"/>
                  </a:moveTo>
                  <a:cubicBezTo>
                    <a:pt x="2310" y="10143"/>
                    <a:pt x="2477" y="10143"/>
                    <a:pt x="2643" y="10143"/>
                  </a:cubicBezTo>
                  <a:lnTo>
                    <a:pt x="2929" y="10143"/>
                  </a:lnTo>
                  <a:cubicBezTo>
                    <a:pt x="2977" y="10143"/>
                    <a:pt x="3024" y="10154"/>
                    <a:pt x="3072" y="10154"/>
                  </a:cubicBezTo>
                  <a:cubicBezTo>
                    <a:pt x="3096" y="10154"/>
                    <a:pt x="3120" y="10151"/>
                    <a:pt x="3144" y="10143"/>
                  </a:cubicBezTo>
                  <a:lnTo>
                    <a:pt x="3144" y="10143"/>
                  </a:lnTo>
                  <a:cubicBezTo>
                    <a:pt x="3144" y="10215"/>
                    <a:pt x="3144" y="10286"/>
                    <a:pt x="3120" y="10358"/>
                  </a:cubicBezTo>
                  <a:cubicBezTo>
                    <a:pt x="2953" y="10334"/>
                    <a:pt x="2762" y="10334"/>
                    <a:pt x="2572" y="10334"/>
                  </a:cubicBezTo>
                  <a:lnTo>
                    <a:pt x="2143" y="10334"/>
                  </a:lnTo>
                  <a:cubicBezTo>
                    <a:pt x="2143" y="10262"/>
                    <a:pt x="2167" y="10167"/>
                    <a:pt x="2167" y="10072"/>
                  </a:cubicBezTo>
                  <a:close/>
                  <a:moveTo>
                    <a:pt x="2143" y="10405"/>
                  </a:moveTo>
                  <a:cubicBezTo>
                    <a:pt x="2167" y="10429"/>
                    <a:pt x="2215" y="10429"/>
                    <a:pt x="2286" y="10429"/>
                  </a:cubicBezTo>
                  <a:lnTo>
                    <a:pt x="2572" y="10429"/>
                  </a:lnTo>
                  <a:cubicBezTo>
                    <a:pt x="2762" y="10453"/>
                    <a:pt x="2929" y="10453"/>
                    <a:pt x="3120" y="10453"/>
                  </a:cubicBezTo>
                  <a:cubicBezTo>
                    <a:pt x="3096" y="10524"/>
                    <a:pt x="3096" y="10572"/>
                    <a:pt x="3024" y="10620"/>
                  </a:cubicBezTo>
                  <a:cubicBezTo>
                    <a:pt x="2929" y="10667"/>
                    <a:pt x="2786" y="10691"/>
                    <a:pt x="2691" y="10691"/>
                  </a:cubicBezTo>
                  <a:cubicBezTo>
                    <a:pt x="2572" y="10691"/>
                    <a:pt x="2477" y="10691"/>
                    <a:pt x="2381" y="10667"/>
                  </a:cubicBezTo>
                  <a:cubicBezTo>
                    <a:pt x="2286" y="10643"/>
                    <a:pt x="2191" y="10620"/>
                    <a:pt x="2119" y="10620"/>
                  </a:cubicBezTo>
                  <a:cubicBezTo>
                    <a:pt x="2119" y="10572"/>
                    <a:pt x="2119" y="10548"/>
                    <a:pt x="2119" y="10501"/>
                  </a:cubicBezTo>
                  <a:cubicBezTo>
                    <a:pt x="2119" y="10477"/>
                    <a:pt x="2119" y="10429"/>
                    <a:pt x="2143" y="10405"/>
                  </a:cubicBezTo>
                  <a:close/>
                  <a:moveTo>
                    <a:pt x="6097" y="6333"/>
                  </a:moveTo>
                  <a:cubicBezTo>
                    <a:pt x="6120" y="6357"/>
                    <a:pt x="6144" y="6404"/>
                    <a:pt x="6144" y="6452"/>
                  </a:cubicBezTo>
                  <a:cubicBezTo>
                    <a:pt x="6382" y="6809"/>
                    <a:pt x="6525" y="7238"/>
                    <a:pt x="6668" y="7643"/>
                  </a:cubicBezTo>
                  <a:cubicBezTo>
                    <a:pt x="6811" y="8071"/>
                    <a:pt x="6954" y="8500"/>
                    <a:pt x="7097" y="8929"/>
                  </a:cubicBezTo>
                  <a:cubicBezTo>
                    <a:pt x="7144" y="9143"/>
                    <a:pt x="7216" y="9357"/>
                    <a:pt x="7287" y="9596"/>
                  </a:cubicBezTo>
                  <a:cubicBezTo>
                    <a:pt x="7311" y="9691"/>
                    <a:pt x="7335" y="9786"/>
                    <a:pt x="7359" y="9881"/>
                  </a:cubicBezTo>
                  <a:cubicBezTo>
                    <a:pt x="7382" y="9977"/>
                    <a:pt x="7406" y="10072"/>
                    <a:pt x="7454" y="10167"/>
                  </a:cubicBezTo>
                  <a:cubicBezTo>
                    <a:pt x="7430" y="10191"/>
                    <a:pt x="7430" y="10239"/>
                    <a:pt x="7406" y="10262"/>
                  </a:cubicBezTo>
                  <a:cubicBezTo>
                    <a:pt x="7359" y="10334"/>
                    <a:pt x="7335" y="10429"/>
                    <a:pt x="7287" y="10501"/>
                  </a:cubicBezTo>
                  <a:cubicBezTo>
                    <a:pt x="7240" y="10572"/>
                    <a:pt x="7192" y="10643"/>
                    <a:pt x="7144" y="10715"/>
                  </a:cubicBezTo>
                  <a:cubicBezTo>
                    <a:pt x="7121" y="10715"/>
                    <a:pt x="7121" y="10739"/>
                    <a:pt x="7121" y="10739"/>
                  </a:cubicBezTo>
                  <a:cubicBezTo>
                    <a:pt x="7073" y="10596"/>
                    <a:pt x="7025" y="10453"/>
                    <a:pt x="7001" y="10310"/>
                  </a:cubicBezTo>
                  <a:cubicBezTo>
                    <a:pt x="6954" y="10120"/>
                    <a:pt x="6882" y="9905"/>
                    <a:pt x="6835" y="9715"/>
                  </a:cubicBezTo>
                  <a:cubicBezTo>
                    <a:pt x="6740" y="9334"/>
                    <a:pt x="6644" y="8929"/>
                    <a:pt x="6549" y="8524"/>
                  </a:cubicBezTo>
                  <a:cubicBezTo>
                    <a:pt x="6454" y="8119"/>
                    <a:pt x="6382" y="7738"/>
                    <a:pt x="6287" y="7333"/>
                  </a:cubicBezTo>
                  <a:cubicBezTo>
                    <a:pt x="6216" y="7000"/>
                    <a:pt x="6168" y="6666"/>
                    <a:pt x="6097" y="6333"/>
                  </a:cubicBezTo>
                  <a:close/>
                  <a:moveTo>
                    <a:pt x="6001" y="6309"/>
                  </a:moveTo>
                  <a:cubicBezTo>
                    <a:pt x="6049" y="6643"/>
                    <a:pt x="6120" y="7000"/>
                    <a:pt x="6192" y="7333"/>
                  </a:cubicBezTo>
                  <a:cubicBezTo>
                    <a:pt x="6263" y="7738"/>
                    <a:pt x="6335" y="8143"/>
                    <a:pt x="6430" y="8524"/>
                  </a:cubicBezTo>
                  <a:cubicBezTo>
                    <a:pt x="6525" y="8929"/>
                    <a:pt x="6620" y="9310"/>
                    <a:pt x="6716" y="9715"/>
                  </a:cubicBezTo>
                  <a:cubicBezTo>
                    <a:pt x="6763" y="9905"/>
                    <a:pt x="6811" y="10096"/>
                    <a:pt x="6859" y="10286"/>
                  </a:cubicBezTo>
                  <a:cubicBezTo>
                    <a:pt x="6906" y="10477"/>
                    <a:pt x="6930" y="10643"/>
                    <a:pt x="6978" y="10810"/>
                  </a:cubicBezTo>
                  <a:lnTo>
                    <a:pt x="6906" y="10810"/>
                  </a:lnTo>
                  <a:cubicBezTo>
                    <a:pt x="6811" y="10786"/>
                    <a:pt x="6716" y="10762"/>
                    <a:pt x="6644" y="10715"/>
                  </a:cubicBezTo>
                  <a:cubicBezTo>
                    <a:pt x="6620" y="10715"/>
                    <a:pt x="6573" y="10715"/>
                    <a:pt x="6549" y="10691"/>
                  </a:cubicBezTo>
                  <a:cubicBezTo>
                    <a:pt x="6525" y="10572"/>
                    <a:pt x="6501" y="10453"/>
                    <a:pt x="6454" y="10334"/>
                  </a:cubicBezTo>
                  <a:cubicBezTo>
                    <a:pt x="6430" y="10167"/>
                    <a:pt x="6406" y="10000"/>
                    <a:pt x="6382" y="9810"/>
                  </a:cubicBezTo>
                  <a:cubicBezTo>
                    <a:pt x="6335" y="9429"/>
                    <a:pt x="6287" y="9048"/>
                    <a:pt x="6239" y="8691"/>
                  </a:cubicBezTo>
                  <a:cubicBezTo>
                    <a:pt x="6192" y="8310"/>
                    <a:pt x="6144" y="7905"/>
                    <a:pt x="6073" y="7548"/>
                  </a:cubicBezTo>
                  <a:cubicBezTo>
                    <a:pt x="6049" y="7333"/>
                    <a:pt x="6001" y="7143"/>
                    <a:pt x="5977" y="6952"/>
                  </a:cubicBezTo>
                  <a:cubicBezTo>
                    <a:pt x="5954" y="6809"/>
                    <a:pt x="5930" y="6643"/>
                    <a:pt x="5882" y="6500"/>
                  </a:cubicBezTo>
                  <a:cubicBezTo>
                    <a:pt x="5930" y="6452"/>
                    <a:pt x="5954" y="6357"/>
                    <a:pt x="6001" y="6309"/>
                  </a:cubicBezTo>
                  <a:close/>
                  <a:moveTo>
                    <a:pt x="5525" y="6428"/>
                  </a:moveTo>
                  <a:lnTo>
                    <a:pt x="5525" y="6428"/>
                  </a:lnTo>
                  <a:cubicBezTo>
                    <a:pt x="5573" y="6476"/>
                    <a:pt x="5620" y="6500"/>
                    <a:pt x="5644" y="6524"/>
                  </a:cubicBezTo>
                  <a:cubicBezTo>
                    <a:pt x="5668" y="6547"/>
                    <a:pt x="5715" y="6571"/>
                    <a:pt x="5739" y="6571"/>
                  </a:cubicBezTo>
                  <a:cubicBezTo>
                    <a:pt x="5739" y="6690"/>
                    <a:pt x="5763" y="6833"/>
                    <a:pt x="5787" y="6952"/>
                  </a:cubicBezTo>
                  <a:cubicBezTo>
                    <a:pt x="5811" y="7167"/>
                    <a:pt x="5858" y="7357"/>
                    <a:pt x="5882" y="7571"/>
                  </a:cubicBezTo>
                  <a:cubicBezTo>
                    <a:pt x="5930" y="7976"/>
                    <a:pt x="6001" y="8381"/>
                    <a:pt x="6049" y="8762"/>
                  </a:cubicBezTo>
                  <a:cubicBezTo>
                    <a:pt x="6097" y="9143"/>
                    <a:pt x="6120" y="9524"/>
                    <a:pt x="6168" y="9905"/>
                  </a:cubicBezTo>
                  <a:cubicBezTo>
                    <a:pt x="6216" y="10191"/>
                    <a:pt x="6263" y="10501"/>
                    <a:pt x="6358" y="10762"/>
                  </a:cubicBezTo>
                  <a:cubicBezTo>
                    <a:pt x="6335" y="10810"/>
                    <a:pt x="6311" y="10834"/>
                    <a:pt x="6287" y="10858"/>
                  </a:cubicBezTo>
                  <a:cubicBezTo>
                    <a:pt x="6216" y="10929"/>
                    <a:pt x="6168" y="11001"/>
                    <a:pt x="6097" y="11072"/>
                  </a:cubicBezTo>
                  <a:cubicBezTo>
                    <a:pt x="6073" y="10953"/>
                    <a:pt x="6049" y="10834"/>
                    <a:pt x="6025" y="10715"/>
                  </a:cubicBezTo>
                  <a:cubicBezTo>
                    <a:pt x="6001" y="10501"/>
                    <a:pt x="5954" y="10286"/>
                    <a:pt x="5930" y="10072"/>
                  </a:cubicBezTo>
                  <a:cubicBezTo>
                    <a:pt x="5882" y="9643"/>
                    <a:pt x="5811" y="9215"/>
                    <a:pt x="5763" y="8786"/>
                  </a:cubicBezTo>
                  <a:cubicBezTo>
                    <a:pt x="5715" y="8357"/>
                    <a:pt x="5668" y="7952"/>
                    <a:pt x="5620" y="7524"/>
                  </a:cubicBezTo>
                  <a:cubicBezTo>
                    <a:pt x="5596" y="7309"/>
                    <a:pt x="5596" y="7095"/>
                    <a:pt x="5573" y="6857"/>
                  </a:cubicBezTo>
                  <a:cubicBezTo>
                    <a:pt x="5549" y="6714"/>
                    <a:pt x="5549" y="6571"/>
                    <a:pt x="5525" y="6428"/>
                  </a:cubicBezTo>
                  <a:close/>
                  <a:moveTo>
                    <a:pt x="5430" y="6428"/>
                  </a:moveTo>
                  <a:cubicBezTo>
                    <a:pt x="5430" y="6595"/>
                    <a:pt x="5454" y="6762"/>
                    <a:pt x="5477" y="6905"/>
                  </a:cubicBezTo>
                  <a:cubicBezTo>
                    <a:pt x="5477" y="7143"/>
                    <a:pt x="5501" y="7357"/>
                    <a:pt x="5525" y="7571"/>
                  </a:cubicBezTo>
                  <a:cubicBezTo>
                    <a:pt x="5573" y="8000"/>
                    <a:pt x="5620" y="8405"/>
                    <a:pt x="5668" y="8834"/>
                  </a:cubicBezTo>
                  <a:cubicBezTo>
                    <a:pt x="5715" y="9238"/>
                    <a:pt x="5763" y="9643"/>
                    <a:pt x="5811" y="10048"/>
                  </a:cubicBezTo>
                  <a:cubicBezTo>
                    <a:pt x="5835" y="10262"/>
                    <a:pt x="5882" y="10501"/>
                    <a:pt x="5906" y="10715"/>
                  </a:cubicBezTo>
                  <a:cubicBezTo>
                    <a:pt x="5930" y="10810"/>
                    <a:pt x="5930" y="10929"/>
                    <a:pt x="5954" y="11024"/>
                  </a:cubicBezTo>
                  <a:cubicBezTo>
                    <a:pt x="5954" y="11057"/>
                    <a:pt x="5954" y="11078"/>
                    <a:pt x="5954" y="11096"/>
                  </a:cubicBezTo>
                  <a:cubicBezTo>
                    <a:pt x="5858" y="11048"/>
                    <a:pt x="5787" y="11001"/>
                    <a:pt x="5715" y="10953"/>
                  </a:cubicBezTo>
                  <a:cubicBezTo>
                    <a:pt x="5692" y="10929"/>
                    <a:pt x="5668" y="10929"/>
                    <a:pt x="5668" y="10929"/>
                  </a:cubicBezTo>
                  <a:cubicBezTo>
                    <a:pt x="5668" y="10786"/>
                    <a:pt x="5596" y="10620"/>
                    <a:pt x="5573" y="10477"/>
                  </a:cubicBezTo>
                  <a:cubicBezTo>
                    <a:pt x="5549" y="10286"/>
                    <a:pt x="5525" y="10096"/>
                    <a:pt x="5501" y="9905"/>
                  </a:cubicBezTo>
                  <a:cubicBezTo>
                    <a:pt x="5454" y="9524"/>
                    <a:pt x="5430" y="9143"/>
                    <a:pt x="5406" y="8762"/>
                  </a:cubicBezTo>
                  <a:cubicBezTo>
                    <a:pt x="5382" y="8381"/>
                    <a:pt x="5358" y="8000"/>
                    <a:pt x="5311" y="7619"/>
                  </a:cubicBezTo>
                  <a:cubicBezTo>
                    <a:pt x="5287" y="7309"/>
                    <a:pt x="5263" y="6976"/>
                    <a:pt x="5215" y="6666"/>
                  </a:cubicBezTo>
                  <a:cubicBezTo>
                    <a:pt x="5239" y="6643"/>
                    <a:pt x="5239" y="6643"/>
                    <a:pt x="5263" y="6619"/>
                  </a:cubicBezTo>
                  <a:cubicBezTo>
                    <a:pt x="5334" y="6547"/>
                    <a:pt x="5382" y="6476"/>
                    <a:pt x="5430" y="6428"/>
                  </a:cubicBezTo>
                  <a:close/>
                  <a:moveTo>
                    <a:pt x="3334" y="6714"/>
                  </a:moveTo>
                  <a:cubicBezTo>
                    <a:pt x="3453" y="6738"/>
                    <a:pt x="3548" y="6738"/>
                    <a:pt x="3667" y="6762"/>
                  </a:cubicBezTo>
                  <a:cubicBezTo>
                    <a:pt x="3787" y="6762"/>
                    <a:pt x="3810" y="6857"/>
                    <a:pt x="3810" y="6976"/>
                  </a:cubicBezTo>
                  <a:cubicBezTo>
                    <a:pt x="3834" y="7190"/>
                    <a:pt x="3787" y="7405"/>
                    <a:pt x="3763" y="7619"/>
                  </a:cubicBezTo>
                  <a:cubicBezTo>
                    <a:pt x="3739" y="7857"/>
                    <a:pt x="3715" y="8095"/>
                    <a:pt x="3691" y="8310"/>
                  </a:cubicBezTo>
                  <a:cubicBezTo>
                    <a:pt x="3667" y="8548"/>
                    <a:pt x="3644" y="8786"/>
                    <a:pt x="3620" y="9024"/>
                  </a:cubicBezTo>
                  <a:cubicBezTo>
                    <a:pt x="3572" y="9334"/>
                    <a:pt x="3548" y="9643"/>
                    <a:pt x="3525" y="9953"/>
                  </a:cubicBezTo>
                  <a:cubicBezTo>
                    <a:pt x="3501" y="10167"/>
                    <a:pt x="3501" y="10381"/>
                    <a:pt x="3453" y="10596"/>
                  </a:cubicBezTo>
                  <a:cubicBezTo>
                    <a:pt x="3453" y="10715"/>
                    <a:pt x="3429" y="10810"/>
                    <a:pt x="3405" y="10929"/>
                  </a:cubicBezTo>
                  <a:cubicBezTo>
                    <a:pt x="3405" y="11001"/>
                    <a:pt x="3382" y="11096"/>
                    <a:pt x="3358" y="11167"/>
                  </a:cubicBezTo>
                  <a:cubicBezTo>
                    <a:pt x="3310" y="11231"/>
                    <a:pt x="3252" y="11252"/>
                    <a:pt x="3190" y="11252"/>
                  </a:cubicBezTo>
                  <a:cubicBezTo>
                    <a:pt x="3159" y="11252"/>
                    <a:pt x="3128" y="11247"/>
                    <a:pt x="3096" y="11239"/>
                  </a:cubicBezTo>
                  <a:cubicBezTo>
                    <a:pt x="3001" y="11239"/>
                    <a:pt x="2882" y="11239"/>
                    <a:pt x="2786" y="11215"/>
                  </a:cubicBezTo>
                  <a:cubicBezTo>
                    <a:pt x="2596" y="11191"/>
                    <a:pt x="2381" y="11144"/>
                    <a:pt x="2191" y="11072"/>
                  </a:cubicBezTo>
                  <a:cubicBezTo>
                    <a:pt x="2119" y="11048"/>
                    <a:pt x="2096" y="11048"/>
                    <a:pt x="2072" y="10977"/>
                  </a:cubicBezTo>
                  <a:cubicBezTo>
                    <a:pt x="2072" y="10929"/>
                    <a:pt x="2096" y="10882"/>
                    <a:pt x="2096" y="10834"/>
                  </a:cubicBezTo>
                  <a:cubicBezTo>
                    <a:pt x="2096" y="10810"/>
                    <a:pt x="2096" y="10810"/>
                    <a:pt x="2096" y="10810"/>
                  </a:cubicBezTo>
                  <a:cubicBezTo>
                    <a:pt x="2239" y="10858"/>
                    <a:pt x="2405" y="10882"/>
                    <a:pt x="2548" y="10882"/>
                  </a:cubicBezTo>
                  <a:cubicBezTo>
                    <a:pt x="2596" y="10888"/>
                    <a:pt x="2643" y="10890"/>
                    <a:pt x="2691" y="10890"/>
                  </a:cubicBezTo>
                  <a:cubicBezTo>
                    <a:pt x="2832" y="10890"/>
                    <a:pt x="2971" y="10864"/>
                    <a:pt x="3096" y="10810"/>
                  </a:cubicBezTo>
                  <a:cubicBezTo>
                    <a:pt x="3263" y="10715"/>
                    <a:pt x="3286" y="10596"/>
                    <a:pt x="3310" y="10429"/>
                  </a:cubicBezTo>
                  <a:cubicBezTo>
                    <a:pt x="3334" y="10191"/>
                    <a:pt x="3358" y="9977"/>
                    <a:pt x="3382" y="9762"/>
                  </a:cubicBezTo>
                  <a:cubicBezTo>
                    <a:pt x="3429" y="9334"/>
                    <a:pt x="3477" y="8881"/>
                    <a:pt x="3525" y="8453"/>
                  </a:cubicBezTo>
                  <a:cubicBezTo>
                    <a:pt x="3548" y="8214"/>
                    <a:pt x="3572" y="8000"/>
                    <a:pt x="3596" y="7762"/>
                  </a:cubicBezTo>
                  <a:cubicBezTo>
                    <a:pt x="3596" y="7595"/>
                    <a:pt x="3644" y="7428"/>
                    <a:pt x="3572" y="7262"/>
                  </a:cubicBezTo>
                  <a:cubicBezTo>
                    <a:pt x="3465" y="7047"/>
                    <a:pt x="3197" y="6980"/>
                    <a:pt x="2939" y="6980"/>
                  </a:cubicBezTo>
                  <a:cubicBezTo>
                    <a:pt x="2853" y="6980"/>
                    <a:pt x="2768" y="6988"/>
                    <a:pt x="2691" y="7000"/>
                  </a:cubicBezTo>
                  <a:cubicBezTo>
                    <a:pt x="2691" y="6928"/>
                    <a:pt x="2715" y="6857"/>
                    <a:pt x="2739" y="6809"/>
                  </a:cubicBezTo>
                  <a:cubicBezTo>
                    <a:pt x="2810" y="6714"/>
                    <a:pt x="2882" y="6714"/>
                    <a:pt x="2977" y="6714"/>
                  </a:cubicBezTo>
                  <a:close/>
                  <a:moveTo>
                    <a:pt x="4811" y="6452"/>
                  </a:moveTo>
                  <a:cubicBezTo>
                    <a:pt x="4811" y="6500"/>
                    <a:pt x="4811" y="6524"/>
                    <a:pt x="4811" y="6571"/>
                  </a:cubicBezTo>
                  <a:cubicBezTo>
                    <a:pt x="4811" y="6690"/>
                    <a:pt x="4811" y="6785"/>
                    <a:pt x="4834" y="6905"/>
                  </a:cubicBezTo>
                  <a:cubicBezTo>
                    <a:pt x="4834" y="7119"/>
                    <a:pt x="4858" y="7333"/>
                    <a:pt x="4858" y="7548"/>
                  </a:cubicBezTo>
                  <a:cubicBezTo>
                    <a:pt x="4882" y="7976"/>
                    <a:pt x="4882" y="8405"/>
                    <a:pt x="4906" y="8834"/>
                  </a:cubicBezTo>
                  <a:cubicBezTo>
                    <a:pt x="4930" y="9667"/>
                    <a:pt x="4930" y="10477"/>
                    <a:pt x="5001" y="11310"/>
                  </a:cubicBezTo>
                  <a:cubicBezTo>
                    <a:pt x="4930" y="11263"/>
                    <a:pt x="4858" y="11215"/>
                    <a:pt x="4787" y="11167"/>
                  </a:cubicBezTo>
                  <a:cubicBezTo>
                    <a:pt x="4739" y="11144"/>
                    <a:pt x="4715" y="11120"/>
                    <a:pt x="4668" y="11096"/>
                  </a:cubicBezTo>
                  <a:cubicBezTo>
                    <a:pt x="4668" y="11072"/>
                    <a:pt x="4668" y="11024"/>
                    <a:pt x="4668" y="10977"/>
                  </a:cubicBezTo>
                  <a:cubicBezTo>
                    <a:pt x="4644" y="10882"/>
                    <a:pt x="4644" y="10786"/>
                    <a:pt x="4644" y="10667"/>
                  </a:cubicBezTo>
                  <a:cubicBezTo>
                    <a:pt x="4644" y="10501"/>
                    <a:pt x="4644" y="10310"/>
                    <a:pt x="4644" y="10120"/>
                  </a:cubicBezTo>
                  <a:cubicBezTo>
                    <a:pt x="4668" y="9715"/>
                    <a:pt x="4691" y="9334"/>
                    <a:pt x="4691" y="8929"/>
                  </a:cubicBezTo>
                  <a:cubicBezTo>
                    <a:pt x="4691" y="8548"/>
                    <a:pt x="4691" y="8143"/>
                    <a:pt x="4668" y="7762"/>
                  </a:cubicBezTo>
                  <a:cubicBezTo>
                    <a:pt x="4644" y="7405"/>
                    <a:pt x="4644" y="7071"/>
                    <a:pt x="4572" y="6714"/>
                  </a:cubicBezTo>
                  <a:cubicBezTo>
                    <a:pt x="4620" y="6666"/>
                    <a:pt x="4668" y="6619"/>
                    <a:pt x="4715" y="6571"/>
                  </a:cubicBezTo>
                  <a:cubicBezTo>
                    <a:pt x="4715" y="6547"/>
                    <a:pt x="4763" y="6476"/>
                    <a:pt x="4811" y="6452"/>
                  </a:cubicBezTo>
                  <a:close/>
                  <a:moveTo>
                    <a:pt x="4930" y="6547"/>
                  </a:moveTo>
                  <a:cubicBezTo>
                    <a:pt x="4953" y="6595"/>
                    <a:pt x="5001" y="6643"/>
                    <a:pt x="5049" y="6666"/>
                  </a:cubicBezTo>
                  <a:cubicBezTo>
                    <a:pt x="5049" y="6666"/>
                    <a:pt x="5072" y="6690"/>
                    <a:pt x="5072" y="6690"/>
                  </a:cubicBezTo>
                  <a:cubicBezTo>
                    <a:pt x="5072" y="7024"/>
                    <a:pt x="5120" y="7333"/>
                    <a:pt x="5144" y="7667"/>
                  </a:cubicBezTo>
                  <a:cubicBezTo>
                    <a:pt x="5168" y="8048"/>
                    <a:pt x="5192" y="8429"/>
                    <a:pt x="5215" y="8810"/>
                  </a:cubicBezTo>
                  <a:cubicBezTo>
                    <a:pt x="5239" y="9191"/>
                    <a:pt x="5263" y="9572"/>
                    <a:pt x="5311" y="9953"/>
                  </a:cubicBezTo>
                  <a:cubicBezTo>
                    <a:pt x="5334" y="10143"/>
                    <a:pt x="5358" y="10310"/>
                    <a:pt x="5382" y="10477"/>
                  </a:cubicBezTo>
                  <a:cubicBezTo>
                    <a:pt x="5382" y="10572"/>
                    <a:pt x="5406" y="10667"/>
                    <a:pt x="5430" y="10762"/>
                  </a:cubicBezTo>
                  <a:cubicBezTo>
                    <a:pt x="5430" y="10810"/>
                    <a:pt x="5430" y="10882"/>
                    <a:pt x="5454" y="10929"/>
                  </a:cubicBezTo>
                  <a:cubicBezTo>
                    <a:pt x="5430" y="10953"/>
                    <a:pt x="5406" y="11001"/>
                    <a:pt x="5382" y="11024"/>
                  </a:cubicBezTo>
                  <a:cubicBezTo>
                    <a:pt x="5311" y="11096"/>
                    <a:pt x="5263" y="11191"/>
                    <a:pt x="5192" y="11263"/>
                  </a:cubicBezTo>
                  <a:cubicBezTo>
                    <a:pt x="5192" y="11263"/>
                    <a:pt x="5144" y="11334"/>
                    <a:pt x="5120" y="11358"/>
                  </a:cubicBezTo>
                  <a:cubicBezTo>
                    <a:pt x="5049" y="10524"/>
                    <a:pt x="5025" y="9691"/>
                    <a:pt x="5001" y="8834"/>
                  </a:cubicBezTo>
                  <a:cubicBezTo>
                    <a:pt x="5001" y="8405"/>
                    <a:pt x="4977" y="7976"/>
                    <a:pt x="4977" y="7548"/>
                  </a:cubicBezTo>
                  <a:cubicBezTo>
                    <a:pt x="4953" y="7333"/>
                    <a:pt x="4953" y="7119"/>
                    <a:pt x="4930" y="6905"/>
                  </a:cubicBezTo>
                  <a:cubicBezTo>
                    <a:pt x="4930" y="6785"/>
                    <a:pt x="4930" y="6690"/>
                    <a:pt x="4906" y="6571"/>
                  </a:cubicBezTo>
                  <a:cubicBezTo>
                    <a:pt x="4906" y="6547"/>
                    <a:pt x="4906" y="6547"/>
                    <a:pt x="4906" y="6547"/>
                  </a:cubicBezTo>
                  <a:close/>
                  <a:moveTo>
                    <a:pt x="4168" y="6524"/>
                  </a:moveTo>
                  <a:lnTo>
                    <a:pt x="4168" y="6524"/>
                  </a:lnTo>
                  <a:cubicBezTo>
                    <a:pt x="4144" y="6714"/>
                    <a:pt x="4168" y="6905"/>
                    <a:pt x="4168" y="7095"/>
                  </a:cubicBezTo>
                  <a:cubicBezTo>
                    <a:pt x="4168" y="7309"/>
                    <a:pt x="4168" y="7524"/>
                    <a:pt x="4168" y="7738"/>
                  </a:cubicBezTo>
                  <a:cubicBezTo>
                    <a:pt x="4168" y="8167"/>
                    <a:pt x="4144" y="8595"/>
                    <a:pt x="4120" y="9024"/>
                  </a:cubicBezTo>
                  <a:cubicBezTo>
                    <a:pt x="4096" y="9453"/>
                    <a:pt x="4072" y="9881"/>
                    <a:pt x="4025" y="10310"/>
                  </a:cubicBezTo>
                  <a:cubicBezTo>
                    <a:pt x="4001" y="10548"/>
                    <a:pt x="3977" y="10762"/>
                    <a:pt x="3977" y="10977"/>
                  </a:cubicBezTo>
                  <a:cubicBezTo>
                    <a:pt x="3953" y="11096"/>
                    <a:pt x="3953" y="11263"/>
                    <a:pt x="3953" y="11405"/>
                  </a:cubicBezTo>
                  <a:cubicBezTo>
                    <a:pt x="3929" y="11382"/>
                    <a:pt x="3882" y="11358"/>
                    <a:pt x="3858" y="11334"/>
                  </a:cubicBezTo>
                  <a:cubicBezTo>
                    <a:pt x="3763" y="11286"/>
                    <a:pt x="3691" y="11239"/>
                    <a:pt x="3596" y="11191"/>
                  </a:cubicBezTo>
                  <a:cubicBezTo>
                    <a:pt x="3644" y="11024"/>
                    <a:pt x="3667" y="10858"/>
                    <a:pt x="3691" y="10691"/>
                  </a:cubicBezTo>
                  <a:cubicBezTo>
                    <a:pt x="3787" y="9953"/>
                    <a:pt x="3810" y="9215"/>
                    <a:pt x="3906" y="8476"/>
                  </a:cubicBezTo>
                  <a:cubicBezTo>
                    <a:pt x="3953" y="8048"/>
                    <a:pt x="4001" y="7619"/>
                    <a:pt x="4025" y="7167"/>
                  </a:cubicBezTo>
                  <a:cubicBezTo>
                    <a:pt x="4048" y="7024"/>
                    <a:pt x="4048" y="6857"/>
                    <a:pt x="3977" y="6738"/>
                  </a:cubicBezTo>
                  <a:cubicBezTo>
                    <a:pt x="4025" y="6714"/>
                    <a:pt x="4048" y="6666"/>
                    <a:pt x="4072" y="6643"/>
                  </a:cubicBezTo>
                  <a:cubicBezTo>
                    <a:pt x="4096" y="6619"/>
                    <a:pt x="4144" y="6547"/>
                    <a:pt x="4168" y="6524"/>
                  </a:cubicBezTo>
                  <a:close/>
                  <a:moveTo>
                    <a:pt x="4239" y="6547"/>
                  </a:moveTo>
                  <a:lnTo>
                    <a:pt x="4239" y="6547"/>
                  </a:lnTo>
                  <a:cubicBezTo>
                    <a:pt x="4263" y="6571"/>
                    <a:pt x="4287" y="6595"/>
                    <a:pt x="4310" y="6595"/>
                  </a:cubicBezTo>
                  <a:cubicBezTo>
                    <a:pt x="4334" y="6643"/>
                    <a:pt x="4382" y="6690"/>
                    <a:pt x="4429" y="6738"/>
                  </a:cubicBezTo>
                  <a:cubicBezTo>
                    <a:pt x="4429" y="7071"/>
                    <a:pt x="4477" y="7428"/>
                    <a:pt x="4501" y="7786"/>
                  </a:cubicBezTo>
                  <a:cubicBezTo>
                    <a:pt x="4525" y="8191"/>
                    <a:pt x="4525" y="8572"/>
                    <a:pt x="4525" y="8976"/>
                  </a:cubicBezTo>
                  <a:cubicBezTo>
                    <a:pt x="4525" y="9357"/>
                    <a:pt x="4501" y="9762"/>
                    <a:pt x="4453" y="10143"/>
                  </a:cubicBezTo>
                  <a:cubicBezTo>
                    <a:pt x="4453" y="10334"/>
                    <a:pt x="4429" y="10524"/>
                    <a:pt x="4453" y="10715"/>
                  </a:cubicBezTo>
                  <a:cubicBezTo>
                    <a:pt x="4453" y="10834"/>
                    <a:pt x="4429" y="11024"/>
                    <a:pt x="4477" y="11144"/>
                  </a:cubicBezTo>
                  <a:cubicBezTo>
                    <a:pt x="4429" y="11191"/>
                    <a:pt x="4406" y="11215"/>
                    <a:pt x="4358" y="11239"/>
                  </a:cubicBezTo>
                  <a:cubicBezTo>
                    <a:pt x="4287" y="11310"/>
                    <a:pt x="4215" y="11382"/>
                    <a:pt x="4120" y="11429"/>
                  </a:cubicBezTo>
                  <a:cubicBezTo>
                    <a:pt x="4120" y="11453"/>
                    <a:pt x="4096" y="11453"/>
                    <a:pt x="4096" y="11453"/>
                  </a:cubicBezTo>
                  <a:cubicBezTo>
                    <a:pt x="4096" y="11405"/>
                    <a:pt x="4072" y="11358"/>
                    <a:pt x="4072" y="11310"/>
                  </a:cubicBezTo>
                  <a:cubicBezTo>
                    <a:pt x="4072" y="11191"/>
                    <a:pt x="4072" y="11072"/>
                    <a:pt x="4072" y="10977"/>
                  </a:cubicBezTo>
                  <a:cubicBezTo>
                    <a:pt x="4096" y="10762"/>
                    <a:pt x="4120" y="10548"/>
                    <a:pt x="4120" y="10310"/>
                  </a:cubicBezTo>
                  <a:cubicBezTo>
                    <a:pt x="4168" y="9881"/>
                    <a:pt x="4191" y="9453"/>
                    <a:pt x="4215" y="9000"/>
                  </a:cubicBezTo>
                  <a:cubicBezTo>
                    <a:pt x="4239" y="8572"/>
                    <a:pt x="4263" y="8143"/>
                    <a:pt x="4263" y="7690"/>
                  </a:cubicBezTo>
                  <a:cubicBezTo>
                    <a:pt x="4263" y="7476"/>
                    <a:pt x="4263" y="7262"/>
                    <a:pt x="4263" y="7047"/>
                  </a:cubicBezTo>
                  <a:cubicBezTo>
                    <a:pt x="4263" y="6881"/>
                    <a:pt x="4263" y="6714"/>
                    <a:pt x="4239" y="6547"/>
                  </a:cubicBezTo>
                  <a:close/>
                  <a:moveTo>
                    <a:pt x="6592" y="10972"/>
                  </a:moveTo>
                  <a:cubicBezTo>
                    <a:pt x="6609" y="10972"/>
                    <a:pt x="6626" y="10974"/>
                    <a:pt x="6644" y="10977"/>
                  </a:cubicBezTo>
                  <a:cubicBezTo>
                    <a:pt x="6692" y="11239"/>
                    <a:pt x="6763" y="11501"/>
                    <a:pt x="6740" y="11787"/>
                  </a:cubicBezTo>
                  <a:cubicBezTo>
                    <a:pt x="6740" y="11882"/>
                    <a:pt x="6740" y="12001"/>
                    <a:pt x="6644" y="12072"/>
                  </a:cubicBezTo>
                  <a:cubicBezTo>
                    <a:pt x="6573" y="12120"/>
                    <a:pt x="6478" y="12144"/>
                    <a:pt x="6382" y="12168"/>
                  </a:cubicBezTo>
                  <a:cubicBezTo>
                    <a:pt x="6382" y="12120"/>
                    <a:pt x="6382" y="12072"/>
                    <a:pt x="6382" y="12025"/>
                  </a:cubicBezTo>
                  <a:cubicBezTo>
                    <a:pt x="6382" y="11906"/>
                    <a:pt x="6358" y="11810"/>
                    <a:pt x="6358" y="11691"/>
                  </a:cubicBezTo>
                  <a:cubicBezTo>
                    <a:pt x="6358" y="11525"/>
                    <a:pt x="6358" y="11334"/>
                    <a:pt x="6335" y="11144"/>
                  </a:cubicBezTo>
                  <a:cubicBezTo>
                    <a:pt x="6418" y="11040"/>
                    <a:pt x="6483" y="10972"/>
                    <a:pt x="6592" y="10972"/>
                  </a:cubicBezTo>
                  <a:close/>
                  <a:moveTo>
                    <a:pt x="1977" y="10000"/>
                  </a:moveTo>
                  <a:lnTo>
                    <a:pt x="1977" y="10000"/>
                  </a:lnTo>
                  <a:cubicBezTo>
                    <a:pt x="1953" y="10120"/>
                    <a:pt x="1953" y="10262"/>
                    <a:pt x="1929" y="10381"/>
                  </a:cubicBezTo>
                  <a:cubicBezTo>
                    <a:pt x="1905" y="10596"/>
                    <a:pt x="1858" y="10810"/>
                    <a:pt x="1858" y="11001"/>
                  </a:cubicBezTo>
                  <a:cubicBezTo>
                    <a:pt x="1858" y="11191"/>
                    <a:pt x="2000" y="11239"/>
                    <a:pt x="2143" y="11286"/>
                  </a:cubicBezTo>
                  <a:cubicBezTo>
                    <a:pt x="2286" y="11334"/>
                    <a:pt x="2405" y="11358"/>
                    <a:pt x="2524" y="11382"/>
                  </a:cubicBezTo>
                  <a:cubicBezTo>
                    <a:pt x="2477" y="11525"/>
                    <a:pt x="2477" y="11715"/>
                    <a:pt x="2477" y="11834"/>
                  </a:cubicBezTo>
                  <a:cubicBezTo>
                    <a:pt x="2453" y="11953"/>
                    <a:pt x="2453" y="12048"/>
                    <a:pt x="2453" y="12168"/>
                  </a:cubicBezTo>
                  <a:cubicBezTo>
                    <a:pt x="2453" y="12191"/>
                    <a:pt x="2453" y="12215"/>
                    <a:pt x="2453" y="12239"/>
                  </a:cubicBezTo>
                  <a:cubicBezTo>
                    <a:pt x="2286" y="12215"/>
                    <a:pt x="2143" y="12215"/>
                    <a:pt x="2000" y="12191"/>
                  </a:cubicBezTo>
                  <a:cubicBezTo>
                    <a:pt x="1786" y="12144"/>
                    <a:pt x="1500" y="12096"/>
                    <a:pt x="1357" y="11906"/>
                  </a:cubicBezTo>
                  <a:cubicBezTo>
                    <a:pt x="1286" y="11787"/>
                    <a:pt x="1310" y="11620"/>
                    <a:pt x="1310" y="11477"/>
                  </a:cubicBezTo>
                  <a:cubicBezTo>
                    <a:pt x="1334" y="11310"/>
                    <a:pt x="1334" y="11167"/>
                    <a:pt x="1357" y="11001"/>
                  </a:cubicBezTo>
                  <a:cubicBezTo>
                    <a:pt x="1381" y="10715"/>
                    <a:pt x="1453" y="10429"/>
                    <a:pt x="1476" y="10143"/>
                  </a:cubicBezTo>
                  <a:lnTo>
                    <a:pt x="1548" y="10143"/>
                  </a:lnTo>
                  <a:cubicBezTo>
                    <a:pt x="1715" y="10120"/>
                    <a:pt x="1858" y="10072"/>
                    <a:pt x="1977" y="10000"/>
                  </a:cubicBezTo>
                  <a:close/>
                  <a:moveTo>
                    <a:pt x="2739" y="11429"/>
                  </a:moveTo>
                  <a:cubicBezTo>
                    <a:pt x="2834" y="11453"/>
                    <a:pt x="2977" y="11477"/>
                    <a:pt x="3096" y="11477"/>
                  </a:cubicBezTo>
                  <a:cubicBezTo>
                    <a:pt x="3072" y="11596"/>
                    <a:pt x="3072" y="11715"/>
                    <a:pt x="3072" y="11810"/>
                  </a:cubicBezTo>
                  <a:cubicBezTo>
                    <a:pt x="3072" y="11953"/>
                    <a:pt x="3048" y="12120"/>
                    <a:pt x="3048" y="12287"/>
                  </a:cubicBezTo>
                  <a:cubicBezTo>
                    <a:pt x="3001" y="12287"/>
                    <a:pt x="2929" y="12287"/>
                    <a:pt x="2858" y="12263"/>
                  </a:cubicBezTo>
                  <a:lnTo>
                    <a:pt x="2620" y="12263"/>
                  </a:lnTo>
                  <a:cubicBezTo>
                    <a:pt x="2620" y="12239"/>
                    <a:pt x="2620" y="12215"/>
                    <a:pt x="2620" y="12215"/>
                  </a:cubicBezTo>
                  <a:cubicBezTo>
                    <a:pt x="2643" y="12096"/>
                    <a:pt x="2643" y="12001"/>
                    <a:pt x="2643" y="11882"/>
                  </a:cubicBezTo>
                  <a:cubicBezTo>
                    <a:pt x="2667" y="11739"/>
                    <a:pt x="2691" y="11572"/>
                    <a:pt x="2667" y="11429"/>
                  </a:cubicBezTo>
                  <a:close/>
                  <a:moveTo>
                    <a:pt x="5644" y="11167"/>
                  </a:moveTo>
                  <a:cubicBezTo>
                    <a:pt x="5755" y="11234"/>
                    <a:pt x="5908" y="11384"/>
                    <a:pt x="6064" y="11384"/>
                  </a:cubicBezTo>
                  <a:cubicBezTo>
                    <a:pt x="6075" y="11384"/>
                    <a:pt x="6086" y="11383"/>
                    <a:pt x="6097" y="11382"/>
                  </a:cubicBezTo>
                  <a:cubicBezTo>
                    <a:pt x="6120" y="11358"/>
                    <a:pt x="6144" y="11358"/>
                    <a:pt x="6168" y="11334"/>
                  </a:cubicBezTo>
                  <a:cubicBezTo>
                    <a:pt x="6168" y="11453"/>
                    <a:pt x="6168" y="11596"/>
                    <a:pt x="6168" y="11715"/>
                  </a:cubicBezTo>
                  <a:cubicBezTo>
                    <a:pt x="6168" y="11834"/>
                    <a:pt x="6168" y="11929"/>
                    <a:pt x="6168" y="12048"/>
                  </a:cubicBezTo>
                  <a:cubicBezTo>
                    <a:pt x="6192" y="12096"/>
                    <a:pt x="6192" y="12144"/>
                    <a:pt x="6192" y="12215"/>
                  </a:cubicBezTo>
                  <a:cubicBezTo>
                    <a:pt x="6001" y="12239"/>
                    <a:pt x="5811" y="12263"/>
                    <a:pt x="5644" y="12287"/>
                  </a:cubicBezTo>
                  <a:cubicBezTo>
                    <a:pt x="5644" y="12239"/>
                    <a:pt x="5644" y="12168"/>
                    <a:pt x="5644" y="12120"/>
                  </a:cubicBezTo>
                  <a:cubicBezTo>
                    <a:pt x="5644" y="11977"/>
                    <a:pt x="5644" y="11858"/>
                    <a:pt x="5644" y="11715"/>
                  </a:cubicBezTo>
                  <a:cubicBezTo>
                    <a:pt x="5644" y="11596"/>
                    <a:pt x="5644" y="11477"/>
                    <a:pt x="5644" y="11358"/>
                  </a:cubicBezTo>
                  <a:cubicBezTo>
                    <a:pt x="5644" y="11286"/>
                    <a:pt x="5644" y="11215"/>
                    <a:pt x="5620" y="11167"/>
                  </a:cubicBezTo>
                  <a:close/>
                  <a:moveTo>
                    <a:pt x="5501" y="11239"/>
                  </a:moveTo>
                  <a:cubicBezTo>
                    <a:pt x="5477" y="11263"/>
                    <a:pt x="5477" y="11310"/>
                    <a:pt x="5477" y="11334"/>
                  </a:cubicBezTo>
                  <a:cubicBezTo>
                    <a:pt x="5477" y="11453"/>
                    <a:pt x="5477" y="11596"/>
                    <a:pt x="5477" y="11715"/>
                  </a:cubicBezTo>
                  <a:cubicBezTo>
                    <a:pt x="5454" y="11858"/>
                    <a:pt x="5454" y="11977"/>
                    <a:pt x="5454" y="12096"/>
                  </a:cubicBezTo>
                  <a:cubicBezTo>
                    <a:pt x="5454" y="12168"/>
                    <a:pt x="5454" y="12239"/>
                    <a:pt x="5477" y="12287"/>
                  </a:cubicBezTo>
                  <a:cubicBezTo>
                    <a:pt x="5168" y="12310"/>
                    <a:pt x="4858" y="12310"/>
                    <a:pt x="4572" y="12310"/>
                  </a:cubicBezTo>
                  <a:cubicBezTo>
                    <a:pt x="4346" y="12322"/>
                    <a:pt x="4126" y="12328"/>
                    <a:pt x="3906" y="12328"/>
                  </a:cubicBezTo>
                  <a:cubicBezTo>
                    <a:pt x="3685" y="12328"/>
                    <a:pt x="3465" y="12322"/>
                    <a:pt x="3239" y="12310"/>
                  </a:cubicBezTo>
                  <a:cubicBezTo>
                    <a:pt x="3263" y="12144"/>
                    <a:pt x="3239" y="11977"/>
                    <a:pt x="3239" y="11810"/>
                  </a:cubicBezTo>
                  <a:cubicBezTo>
                    <a:pt x="3263" y="11715"/>
                    <a:pt x="3263" y="11572"/>
                    <a:pt x="3263" y="11477"/>
                  </a:cubicBezTo>
                  <a:cubicBezTo>
                    <a:pt x="3358" y="11453"/>
                    <a:pt x="3453" y="11405"/>
                    <a:pt x="3525" y="11310"/>
                  </a:cubicBezTo>
                  <a:cubicBezTo>
                    <a:pt x="3667" y="11429"/>
                    <a:pt x="3810" y="11548"/>
                    <a:pt x="3953" y="11644"/>
                  </a:cubicBezTo>
                  <a:cubicBezTo>
                    <a:pt x="3992" y="11666"/>
                    <a:pt x="4029" y="11675"/>
                    <a:pt x="4066" y="11675"/>
                  </a:cubicBezTo>
                  <a:cubicBezTo>
                    <a:pt x="4185" y="11675"/>
                    <a:pt x="4290" y="11574"/>
                    <a:pt x="4382" y="11501"/>
                  </a:cubicBezTo>
                  <a:cubicBezTo>
                    <a:pt x="4429" y="11477"/>
                    <a:pt x="4477" y="11429"/>
                    <a:pt x="4501" y="11405"/>
                  </a:cubicBezTo>
                  <a:cubicBezTo>
                    <a:pt x="4525" y="11382"/>
                    <a:pt x="4596" y="11334"/>
                    <a:pt x="4620" y="11334"/>
                  </a:cubicBezTo>
                  <a:cubicBezTo>
                    <a:pt x="4625" y="11329"/>
                    <a:pt x="4630" y="11328"/>
                    <a:pt x="4636" y="11328"/>
                  </a:cubicBezTo>
                  <a:cubicBezTo>
                    <a:pt x="4661" y="11328"/>
                    <a:pt x="4696" y="11362"/>
                    <a:pt x="4715" y="11382"/>
                  </a:cubicBezTo>
                  <a:cubicBezTo>
                    <a:pt x="4763" y="11405"/>
                    <a:pt x="4811" y="11429"/>
                    <a:pt x="4858" y="11477"/>
                  </a:cubicBezTo>
                  <a:cubicBezTo>
                    <a:pt x="4948" y="11522"/>
                    <a:pt x="5037" y="11585"/>
                    <a:pt x="5127" y="11585"/>
                  </a:cubicBezTo>
                  <a:cubicBezTo>
                    <a:pt x="5180" y="11585"/>
                    <a:pt x="5234" y="11563"/>
                    <a:pt x="5287" y="11501"/>
                  </a:cubicBezTo>
                  <a:cubicBezTo>
                    <a:pt x="5334" y="11429"/>
                    <a:pt x="5406" y="11358"/>
                    <a:pt x="5454" y="11263"/>
                  </a:cubicBezTo>
                  <a:cubicBezTo>
                    <a:pt x="5477" y="11263"/>
                    <a:pt x="5477" y="11239"/>
                    <a:pt x="5501" y="11239"/>
                  </a:cubicBezTo>
                  <a:close/>
                  <a:moveTo>
                    <a:pt x="4152" y="1"/>
                  </a:moveTo>
                  <a:cubicBezTo>
                    <a:pt x="4071" y="1"/>
                    <a:pt x="3989" y="15"/>
                    <a:pt x="3906" y="46"/>
                  </a:cubicBezTo>
                  <a:cubicBezTo>
                    <a:pt x="3763" y="117"/>
                    <a:pt x="3620" y="213"/>
                    <a:pt x="3477" y="284"/>
                  </a:cubicBezTo>
                  <a:cubicBezTo>
                    <a:pt x="3410" y="322"/>
                    <a:pt x="3344" y="338"/>
                    <a:pt x="3275" y="338"/>
                  </a:cubicBezTo>
                  <a:cubicBezTo>
                    <a:pt x="3173" y="338"/>
                    <a:pt x="3067" y="303"/>
                    <a:pt x="2953" y="260"/>
                  </a:cubicBezTo>
                  <a:cubicBezTo>
                    <a:pt x="2878" y="239"/>
                    <a:pt x="2803" y="227"/>
                    <a:pt x="2728" y="227"/>
                  </a:cubicBezTo>
                  <a:cubicBezTo>
                    <a:pt x="2636" y="227"/>
                    <a:pt x="2545" y="245"/>
                    <a:pt x="2453" y="284"/>
                  </a:cubicBezTo>
                  <a:cubicBezTo>
                    <a:pt x="2310" y="356"/>
                    <a:pt x="2191" y="522"/>
                    <a:pt x="2096" y="665"/>
                  </a:cubicBezTo>
                  <a:cubicBezTo>
                    <a:pt x="2000" y="880"/>
                    <a:pt x="1953" y="1094"/>
                    <a:pt x="1881" y="1284"/>
                  </a:cubicBezTo>
                  <a:cubicBezTo>
                    <a:pt x="1810" y="1523"/>
                    <a:pt x="1738" y="1737"/>
                    <a:pt x="1715" y="1975"/>
                  </a:cubicBezTo>
                  <a:cubicBezTo>
                    <a:pt x="1548" y="2118"/>
                    <a:pt x="1405" y="2285"/>
                    <a:pt x="1429" y="2499"/>
                  </a:cubicBezTo>
                  <a:cubicBezTo>
                    <a:pt x="1072" y="2666"/>
                    <a:pt x="738" y="2880"/>
                    <a:pt x="476" y="3190"/>
                  </a:cubicBezTo>
                  <a:cubicBezTo>
                    <a:pt x="310" y="3380"/>
                    <a:pt x="191" y="3690"/>
                    <a:pt x="405" y="3928"/>
                  </a:cubicBezTo>
                  <a:cubicBezTo>
                    <a:pt x="572" y="4118"/>
                    <a:pt x="857" y="4166"/>
                    <a:pt x="1095" y="4190"/>
                  </a:cubicBezTo>
                  <a:lnTo>
                    <a:pt x="1167" y="4190"/>
                  </a:lnTo>
                  <a:cubicBezTo>
                    <a:pt x="1119" y="4309"/>
                    <a:pt x="1095" y="4452"/>
                    <a:pt x="1119" y="4571"/>
                  </a:cubicBezTo>
                  <a:cubicBezTo>
                    <a:pt x="1167" y="4737"/>
                    <a:pt x="1286" y="4857"/>
                    <a:pt x="1453" y="4857"/>
                  </a:cubicBezTo>
                  <a:cubicBezTo>
                    <a:pt x="1596" y="4857"/>
                    <a:pt x="1715" y="4809"/>
                    <a:pt x="1810" y="4714"/>
                  </a:cubicBezTo>
                  <a:cubicBezTo>
                    <a:pt x="1858" y="4785"/>
                    <a:pt x="1881" y="4880"/>
                    <a:pt x="1929" y="4952"/>
                  </a:cubicBezTo>
                  <a:cubicBezTo>
                    <a:pt x="1977" y="5023"/>
                    <a:pt x="2072" y="5071"/>
                    <a:pt x="2167" y="5071"/>
                  </a:cubicBezTo>
                  <a:cubicBezTo>
                    <a:pt x="2167" y="5214"/>
                    <a:pt x="2191" y="5380"/>
                    <a:pt x="2286" y="5500"/>
                  </a:cubicBezTo>
                  <a:cubicBezTo>
                    <a:pt x="2143" y="5500"/>
                    <a:pt x="2000" y="5595"/>
                    <a:pt x="1881" y="5714"/>
                  </a:cubicBezTo>
                  <a:cubicBezTo>
                    <a:pt x="1786" y="5809"/>
                    <a:pt x="1691" y="5952"/>
                    <a:pt x="1667" y="6095"/>
                  </a:cubicBezTo>
                  <a:cubicBezTo>
                    <a:pt x="1667" y="6119"/>
                    <a:pt x="1667" y="6143"/>
                    <a:pt x="1691" y="6166"/>
                  </a:cubicBezTo>
                  <a:cubicBezTo>
                    <a:pt x="1524" y="6238"/>
                    <a:pt x="1381" y="6357"/>
                    <a:pt x="1262" y="6476"/>
                  </a:cubicBezTo>
                  <a:cubicBezTo>
                    <a:pt x="1095" y="6619"/>
                    <a:pt x="953" y="6738"/>
                    <a:pt x="810" y="6905"/>
                  </a:cubicBezTo>
                  <a:cubicBezTo>
                    <a:pt x="548" y="7167"/>
                    <a:pt x="262" y="7476"/>
                    <a:pt x="119" y="7833"/>
                  </a:cubicBezTo>
                  <a:cubicBezTo>
                    <a:pt x="48" y="7952"/>
                    <a:pt x="0" y="8167"/>
                    <a:pt x="95" y="8286"/>
                  </a:cubicBezTo>
                  <a:cubicBezTo>
                    <a:pt x="151" y="8342"/>
                    <a:pt x="215" y="8365"/>
                    <a:pt x="278" y="8365"/>
                  </a:cubicBezTo>
                  <a:cubicBezTo>
                    <a:pt x="322" y="8365"/>
                    <a:pt x="365" y="8353"/>
                    <a:pt x="405" y="8333"/>
                  </a:cubicBezTo>
                  <a:lnTo>
                    <a:pt x="405" y="8333"/>
                  </a:lnTo>
                  <a:cubicBezTo>
                    <a:pt x="381" y="8405"/>
                    <a:pt x="333" y="8500"/>
                    <a:pt x="310" y="8595"/>
                  </a:cubicBezTo>
                  <a:cubicBezTo>
                    <a:pt x="167" y="9143"/>
                    <a:pt x="191" y="9834"/>
                    <a:pt x="786" y="10072"/>
                  </a:cubicBezTo>
                  <a:cubicBezTo>
                    <a:pt x="953" y="10167"/>
                    <a:pt x="1143" y="10167"/>
                    <a:pt x="1334" y="10167"/>
                  </a:cubicBezTo>
                  <a:cubicBezTo>
                    <a:pt x="1238" y="10429"/>
                    <a:pt x="1191" y="10715"/>
                    <a:pt x="1167" y="11001"/>
                  </a:cubicBezTo>
                  <a:cubicBezTo>
                    <a:pt x="1143" y="11144"/>
                    <a:pt x="1119" y="11310"/>
                    <a:pt x="1119" y="11453"/>
                  </a:cubicBezTo>
                  <a:cubicBezTo>
                    <a:pt x="1095" y="11596"/>
                    <a:pt x="1095" y="11739"/>
                    <a:pt x="1119" y="11882"/>
                  </a:cubicBezTo>
                  <a:cubicBezTo>
                    <a:pt x="1191" y="12120"/>
                    <a:pt x="1405" y="12263"/>
                    <a:pt x="1619" y="12310"/>
                  </a:cubicBezTo>
                  <a:cubicBezTo>
                    <a:pt x="1929" y="12406"/>
                    <a:pt x="2262" y="12430"/>
                    <a:pt x="2572" y="12477"/>
                  </a:cubicBezTo>
                  <a:cubicBezTo>
                    <a:pt x="3097" y="12516"/>
                    <a:pt x="3622" y="12555"/>
                    <a:pt x="4160" y="12555"/>
                  </a:cubicBezTo>
                  <a:cubicBezTo>
                    <a:pt x="4281" y="12555"/>
                    <a:pt x="4402" y="12553"/>
                    <a:pt x="4525" y="12549"/>
                  </a:cubicBezTo>
                  <a:cubicBezTo>
                    <a:pt x="4834" y="12549"/>
                    <a:pt x="5168" y="12549"/>
                    <a:pt x="5501" y="12525"/>
                  </a:cubicBezTo>
                  <a:cubicBezTo>
                    <a:pt x="5811" y="12501"/>
                    <a:pt x="6120" y="12477"/>
                    <a:pt x="6430" y="12406"/>
                  </a:cubicBezTo>
                  <a:cubicBezTo>
                    <a:pt x="6573" y="12382"/>
                    <a:pt x="6716" y="12334"/>
                    <a:pt x="6835" y="12239"/>
                  </a:cubicBezTo>
                  <a:cubicBezTo>
                    <a:pt x="6930" y="12144"/>
                    <a:pt x="6978" y="12001"/>
                    <a:pt x="6978" y="11858"/>
                  </a:cubicBezTo>
                  <a:cubicBezTo>
                    <a:pt x="7025" y="11596"/>
                    <a:pt x="7001" y="11286"/>
                    <a:pt x="6930" y="11024"/>
                  </a:cubicBezTo>
                  <a:lnTo>
                    <a:pt x="6930" y="11024"/>
                  </a:lnTo>
                  <a:cubicBezTo>
                    <a:pt x="6954" y="11048"/>
                    <a:pt x="6978" y="11048"/>
                    <a:pt x="6978" y="11048"/>
                  </a:cubicBezTo>
                  <a:cubicBezTo>
                    <a:pt x="7192" y="11048"/>
                    <a:pt x="7311" y="10858"/>
                    <a:pt x="7406" y="10715"/>
                  </a:cubicBezTo>
                  <a:cubicBezTo>
                    <a:pt x="7454" y="10620"/>
                    <a:pt x="7525" y="10524"/>
                    <a:pt x="7573" y="10429"/>
                  </a:cubicBezTo>
                  <a:cubicBezTo>
                    <a:pt x="7597" y="10358"/>
                    <a:pt x="7644" y="10310"/>
                    <a:pt x="7668" y="10239"/>
                  </a:cubicBezTo>
                  <a:cubicBezTo>
                    <a:pt x="7740" y="10215"/>
                    <a:pt x="7835" y="10167"/>
                    <a:pt x="7906" y="10143"/>
                  </a:cubicBezTo>
                  <a:cubicBezTo>
                    <a:pt x="8025" y="10072"/>
                    <a:pt x="8121" y="10024"/>
                    <a:pt x="8216" y="9953"/>
                  </a:cubicBezTo>
                  <a:cubicBezTo>
                    <a:pt x="8359" y="9858"/>
                    <a:pt x="8478" y="9715"/>
                    <a:pt x="8430" y="9548"/>
                  </a:cubicBezTo>
                  <a:cubicBezTo>
                    <a:pt x="8383" y="9334"/>
                    <a:pt x="8264" y="9143"/>
                    <a:pt x="8168" y="8953"/>
                  </a:cubicBezTo>
                  <a:cubicBezTo>
                    <a:pt x="8097" y="8786"/>
                    <a:pt x="8049" y="8619"/>
                    <a:pt x="7978" y="8453"/>
                  </a:cubicBezTo>
                  <a:cubicBezTo>
                    <a:pt x="8049" y="8310"/>
                    <a:pt x="8049" y="8095"/>
                    <a:pt x="8049" y="7952"/>
                  </a:cubicBezTo>
                  <a:cubicBezTo>
                    <a:pt x="8025" y="7786"/>
                    <a:pt x="8002" y="7571"/>
                    <a:pt x="7906" y="7405"/>
                  </a:cubicBezTo>
                  <a:cubicBezTo>
                    <a:pt x="7843" y="7319"/>
                    <a:pt x="7741" y="7234"/>
                    <a:pt x="7617" y="7234"/>
                  </a:cubicBezTo>
                  <a:cubicBezTo>
                    <a:pt x="7603" y="7234"/>
                    <a:pt x="7588" y="7235"/>
                    <a:pt x="7573" y="7238"/>
                  </a:cubicBezTo>
                  <a:cubicBezTo>
                    <a:pt x="7573" y="7190"/>
                    <a:pt x="7549" y="7143"/>
                    <a:pt x="7525" y="7071"/>
                  </a:cubicBezTo>
                  <a:cubicBezTo>
                    <a:pt x="7478" y="6952"/>
                    <a:pt x="7430" y="6833"/>
                    <a:pt x="7382" y="6690"/>
                  </a:cubicBezTo>
                  <a:cubicBezTo>
                    <a:pt x="7335" y="6571"/>
                    <a:pt x="7287" y="6476"/>
                    <a:pt x="7263" y="6357"/>
                  </a:cubicBezTo>
                  <a:cubicBezTo>
                    <a:pt x="7216" y="6262"/>
                    <a:pt x="7192" y="6143"/>
                    <a:pt x="7121" y="6047"/>
                  </a:cubicBezTo>
                  <a:cubicBezTo>
                    <a:pt x="7064" y="5949"/>
                    <a:pt x="6975" y="5917"/>
                    <a:pt x="6872" y="5917"/>
                  </a:cubicBezTo>
                  <a:cubicBezTo>
                    <a:pt x="6801" y="5917"/>
                    <a:pt x="6722" y="5932"/>
                    <a:pt x="6644" y="5952"/>
                  </a:cubicBezTo>
                  <a:cubicBezTo>
                    <a:pt x="6549" y="5976"/>
                    <a:pt x="6454" y="6023"/>
                    <a:pt x="6335" y="6071"/>
                  </a:cubicBezTo>
                  <a:cubicBezTo>
                    <a:pt x="6287" y="6095"/>
                    <a:pt x="6239" y="6119"/>
                    <a:pt x="6192" y="6166"/>
                  </a:cubicBezTo>
                  <a:cubicBezTo>
                    <a:pt x="6168" y="6119"/>
                    <a:pt x="6120" y="6071"/>
                    <a:pt x="6073" y="6047"/>
                  </a:cubicBezTo>
                  <a:cubicBezTo>
                    <a:pt x="6097" y="6023"/>
                    <a:pt x="6097" y="5976"/>
                    <a:pt x="6097" y="5952"/>
                  </a:cubicBezTo>
                  <a:cubicBezTo>
                    <a:pt x="6144" y="5809"/>
                    <a:pt x="6144" y="5690"/>
                    <a:pt x="6144" y="5547"/>
                  </a:cubicBezTo>
                  <a:cubicBezTo>
                    <a:pt x="6144" y="5404"/>
                    <a:pt x="6216" y="5285"/>
                    <a:pt x="6263" y="5142"/>
                  </a:cubicBezTo>
                  <a:cubicBezTo>
                    <a:pt x="6311" y="5023"/>
                    <a:pt x="6287" y="4880"/>
                    <a:pt x="6287" y="4737"/>
                  </a:cubicBezTo>
                  <a:cubicBezTo>
                    <a:pt x="6263" y="4595"/>
                    <a:pt x="6335" y="4452"/>
                    <a:pt x="6358" y="4309"/>
                  </a:cubicBezTo>
                  <a:cubicBezTo>
                    <a:pt x="6406" y="4142"/>
                    <a:pt x="6358" y="3904"/>
                    <a:pt x="6239" y="3785"/>
                  </a:cubicBezTo>
                  <a:cubicBezTo>
                    <a:pt x="6263" y="3737"/>
                    <a:pt x="6287" y="3666"/>
                    <a:pt x="6287" y="3618"/>
                  </a:cubicBezTo>
                  <a:cubicBezTo>
                    <a:pt x="6311" y="3475"/>
                    <a:pt x="6287" y="3356"/>
                    <a:pt x="6263" y="3237"/>
                  </a:cubicBezTo>
                  <a:cubicBezTo>
                    <a:pt x="6263" y="3166"/>
                    <a:pt x="6239" y="3118"/>
                    <a:pt x="6216" y="3070"/>
                  </a:cubicBezTo>
                  <a:cubicBezTo>
                    <a:pt x="6287" y="3047"/>
                    <a:pt x="6335" y="3047"/>
                    <a:pt x="6382" y="3047"/>
                  </a:cubicBezTo>
                  <a:cubicBezTo>
                    <a:pt x="6644" y="2975"/>
                    <a:pt x="6930" y="2856"/>
                    <a:pt x="7097" y="2666"/>
                  </a:cubicBezTo>
                  <a:cubicBezTo>
                    <a:pt x="7263" y="2451"/>
                    <a:pt x="7192" y="2166"/>
                    <a:pt x="7025" y="1999"/>
                  </a:cubicBezTo>
                  <a:cubicBezTo>
                    <a:pt x="6811" y="1808"/>
                    <a:pt x="6501" y="1737"/>
                    <a:pt x="6239" y="1689"/>
                  </a:cubicBezTo>
                  <a:cubicBezTo>
                    <a:pt x="6120" y="1665"/>
                    <a:pt x="5977" y="1642"/>
                    <a:pt x="5858" y="1618"/>
                  </a:cubicBezTo>
                  <a:cubicBezTo>
                    <a:pt x="5811" y="1523"/>
                    <a:pt x="5692" y="1427"/>
                    <a:pt x="5620" y="1380"/>
                  </a:cubicBezTo>
                  <a:cubicBezTo>
                    <a:pt x="5573" y="1332"/>
                    <a:pt x="5501" y="1284"/>
                    <a:pt x="5430" y="1261"/>
                  </a:cubicBezTo>
                  <a:cubicBezTo>
                    <a:pt x="5406" y="1118"/>
                    <a:pt x="5334" y="975"/>
                    <a:pt x="5239" y="856"/>
                  </a:cubicBezTo>
                  <a:cubicBezTo>
                    <a:pt x="5144" y="689"/>
                    <a:pt x="5025" y="546"/>
                    <a:pt x="4906" y="403"/>
                  </a:cubicBezTo>
                  <a:cubicBezTo>
                    <a:pt x="4701" y="180"/>
                    <a:pt x="4439" y="1"/>
                    <a:pt x="415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944" name="Google Shape;15944;p44"/>
          <p:cNvGrpSpPr/>
          <p:nvPr/>
        </p:nvGrpSpPr>
        <p:grpSpPr>
          <a:xfrm>
            <a:off x="2494970" y="1587401"/>
            <a:ext cx="493437" cy="424874"/>
            <a:chOff x="2494970" y="1663601"/>
            <a:chExt cx="493437" cy="424874"/>
          </a:xfrm>
        </p:grpSpPr>
        <p:sp>
          <p:nvSpPr>
            <p:cNvPr id="15945" name="Google Shape;15945;p44"/>
            <p:cNvSpPr/>
            <p:nvPr/>
          </p:nvSpPr>
          <p:spPr>
            <a:xfrm>
              <a:off x="2500401" y="1859759"/>
              <a:ext cx="184384" cy="223967"/>
            </a:xfrm>
            <a:custGeom>
              <a:rect b="b" l="l" r="r" t="t"/>
              <a:pathLst>
                <a:path extrusionOk="0" h="6886" w="5669">
                  <a:moveTo>
                    <a:pt x="1019" y="5045"/>
                  </a:moveTo>
                  <a:lnTo>
                    <a:pt x="1001" y="5049"/>
                  </a:lnTo>
                  <a:cubicBezTo>
                    <a:pt x="1007" y="5049"/>
                    <a:pt x="1013" y="5047"/>
                    <a:pt x="1019" y="5045"/>
                  </a:cubicBezTo>
                  <a:close/>
                  <a:moveTo>
                    <a:pt x="4406" y="0"/>
                  </a:moveTo>
                  <a:cubicBezTo>
                    <a:pt x="4311" y="96"/>
                    <a:pt x="4287" y="262"/>
                    <a:pt x="4144" y="262"/>
                  </a:cubicBezTo>
                  <a:cubicBezTo>
                    <a:pt x="4078" y="262"/>
                    <a:pt x="4032" y="141"/>
                    <a:pt x="3951" y="141"/>
                  </a:cubicBezTo>
                  <a:cubicBezTo>
                    <a:pt x="3944" y="141"/>
                    <a:pt x="3937" y="141"/>
                    <a:pt x="3930" y="143"/>
                  </a:cubicBezTo>
                  <a:cubicBezTo>
                    <a:pt x="3787" y="167"/>
                    <a:pt x="3715" y="524"/>
                    <a:pt x="3715" y="619"/>
                  </a:cubicBezTo>
                  <a:cubicBezTo>
                    <a:pt x="3715" y="786"/>
                    <a:pt x="3811" y="1000"/>
                    <a:pt x="3739" y="1167"/>
                  </a:cubicBezTo>
                  <a:cubicBezTo>
                    <a:pt x="3620" y="1167"/>
                    <a:pt x="3549" y="1072"/>
                    <a:pt x="3430" y="1048"/>
                  </a:cubicBezTo>
                  <a:lnTo>
                    <a:pt x="3430" y="1048"/>
                  </a:lnTo>
                  <a:cubicBezTo>
                    <a:pt x="3287" y="1286"/>
                    <a:pt x="3573" y="1691"/>
                    <a:pt x="3549" y="1977"/>
                  </a:cubicBezTo>
                  <a:cubicBezTo>
                    <a:pt x="3525" y="1965"/>
                    <a:pt x="3501" y="1965"/>
                    <a:pt x="3474" y="1965"/>
                  </a:cubicBezTo>
                  <a:cubicBezTo>
                    <a:pt x="3448" y="1965"/>
                    <a:pt x="3418" y="1965"/>
                    <a:pt x="3382" y="1953"/>
                  </a:cubicBezTo>
                  <a:lnTo>
                    <a:pt x="3382" y="1953"/>
                  </a:lnTo>
                  <a:cubicBezTo>
                    <a:pt x="3406" y="2167"/>
                    <a:pt x="3620" y="2501"/>
                    <a:pt x="3453" y="2668"/>
                  </a:cubicBezTo>
                  <a:cubicBezTo>
                    <a:pt x="3389" y="2603"/>
                    <a:pt x="3191" y="2347"/>
                    <a:pt x="3048" y="2347"/>
                  </a:cubicBezTo>
                  <a:cubicBezTo>
                    <a:pt x="3031" y="2347"/>
                    <a:pt x="3016" y="2351"/>
                    <a:pt x="3001" y="2358"/>
                  </a:cubicBezTo>
                  <a:cubicBezTo>
                    <a:pt x="2834" y="2429"/>
                    <a:pt x="3001" y="2763"/>
                    <a:pt x="2906" y="2858"/>
                  </a:cubicBezTo>
                  <a:cubicBezTo>
                    <a:pt x="2810" y="2787"/>
                    <a:pt x="2691" y="2691"/>
                    <a:pt x="2572" y="2668"/>
                  </a:cubicBezTo>
                  <a:lnTo>
                    <a:pt x="2572" y="2668"/>
                  </a:lnTo>
                  <a:cubicBezTo>
                    <a:pt x="2596" y="2763"/>
                    <a:pt x="2549" y="2858"/>
                    <a:pt x="2453" y="2882"/>
                  </a:cubicBezTo>
                  <a:cubicBezTo>
                    <a:pt x="2290" y="2649"/>
                    <a:pt x="2013" y="2143"/>
                    <a:pt x="1645" y="2143"/>
                  </a:cubicBezTo>
                  <a:cubicBezTo>
                    <a:pt x="1637" y="2143"/>
                    <a:pt x="1628" y="2143"/>
                    <a:pt x="1620" y="2144"/>
                  </a:cubicBezTo>
                  <a:cubicBezTo>
                    <a:pt x="1535" y="2144"/>
                    <a:pt x="1526" y="2219"/>
                    <a:pt x="1474" y="2219"/>
                  </a:cubicBezTo>
                  <a:cubicBezTo>
                    <a:pt x="1468" y="2219"/>
                    <a:pt x="1461" y="2218"/>
                    <a:pt x="1453" y="2215"/>
                  </a:cubicBezTo>
                  <a:cubicBezTo>
                    <a:pt x="1358" y="2191"/>
                    <a:pt x="1286" y="2048"/>
                    <a:pt x="1239" y="2001"/>
                  </a:cubicBezTo>
                  <a:cubicBezTo>
                    <a:pt x="1111" y="1916"/>
                    <a:pt x="983" y="1830"/>
                    <a:pt x="838" y="1830"/>
                  </a:cubicBezTo>
                  <a:cubicBezTo>
                    <a:pt x="821" y="1830"/>
                    <a:pt x="804" y="1831"/>
                    <a:pt x="786" y="1834"/>
                  </a:cubicBezTo>
                  <a:cubicBezTo>
                    <a:pt x="739" y="1953"/>
                    <a:pt x="810" y="2120"/>
                    <a:pt x="691" y="2191"/>
                  </a:cubicBezTo>
                  <a:cubicBezTo>
                    <a:pt x="635" y="2128"/>
                    <a:pt x="589" y="2102"/>
                    <a:pt x="552" y="2102"/>
                  </a:cubicBezTo>
                  <a:cubicBezTo>
                    <a:pt x="466" y="2102"/>
                    <a:pt x="436" y="2248"/>
                    <a:pt x="453" y="2382"/>
                  </a:cubicBezTo>
                  <a:cubicBezTo>
                    <a:pt x="500" y="2620"/>
                    <a:pt x="667" y="2858"/>
                    <a:pt x="691" y="3072"/>
                  </a:cubicBezTo>
                  <a:cubicBezTo>
                    <a:pt x="596" y="3120"/>
                    <a:pt x="524" y="3215"/>
                    <a:pt x="405" y="3239"/>
                  </a:cubicBezTo>
                  <a:cubicBezTo>
                    <a:pt x="429" y="3430"/>
                    <a:pt x="667" y="3596"/>
                    <a:pt x="810" y="3739"/>
                  </a:cubicBezTo>
                  <a:cubicBezTo>
                    <a:pt x="1001" y="3930"/>
                    <a:pt x="858" y="3834"/>
                    <a:pt x="810" y="4049"/>
                  </a:cubicBezTo>
                  <a:cubicBezTo>
                    <a:pt x="786" y="4239"/>
                    <a:pt x="1167" y="4430"/>
                    <a:pt x="1286" y="4573"/>
                  </a:cubicBezTo>
                  <a:cubicBezTo>
                    <a:pt x="1405" y="4716"/>
                    <a:pt x="1524" y="4835"/>
                    <a:pt x="1524" y="5025"/>
                  </a:cubicBezTo>
                  <a:cubicBezTo>
                    <a:pt x="1429" y="5025"/>
                    <a:pt x="1323" y="5004"/>
                    <a:pt x="1221" y="5004"/>
                  </a:cubicBezTo>
                  <a:cubicBezTo>
                    <a:pt x="1219" y="5004"/>
                    <a:pt x="1216" y="5004"/>
                    <a:pt x="1214" y="5004"/>
                  </a:cubicBezTo>
                  <a:lnTo>
                    <a:pt x="1214" y="5004"/>
                  </a:lnTo>
                  <a:lnTo>
                    <a:pt x="1453" y="4954"/>
                  </a:lnTo>
                  <a:cubicBezTo>
                    <a:pt x="1356" y="4954"/>
                    <a:pt x="1270" y="4976"/>
                    <a:pt x="1187" y="5005"/>
                  </a:cubicBezTo>
                  <a:lnTo>
                    <a:pt x="1187" y="5005"/>
                  </a:lnTo>
                  <a:cubicBezTo>
                    <a:pt x="1148" y="5007"/>
                    <a:pt x="1109" y="5013"/>
                    <a:pt x="1072" y="5025"/>
                  </a:cubicBezTo>
                  <a:cubicBezTo>
                    <a:pt x="1054" y="5025"/>
                    <a:pt x="1036" y="5038"/>
                    <a:pt x="1019" y="5045"/>
                  </a:cubicBezTo>
                  <a:lnTo>
                    <a:pt x="1019" y="5045"/>
                  </a:lnTo>
                  <a:lnTo>
                    <a:pt x="1155" y="5016"/>
                  </a:lnTo>
                  <a:lnTo>
                    <a:pt x="1155" y="5016"/>
                  </a:lnTo>
                  <a:cubicBezTo>
                    <a:pt x="1127" y="5027"/>
                    <a:pt x="1100" y="5038"/>
                    <a:pt x="1072" y="5049"/>
                  </a:cubicBezTo>
                  <a:cubicBezTo>
                    <a:pt x="953" y="5097"/>
                    <a:pt x="977" y="5144"/>
                    <a:pt x="905" y="5239"/>
                  </a:cubicBezTo>
                  <a:cubicBezTo>
                    <a:pt x="786" y="5335"/>
                    <a:pt x="691" y="5311"/>
                    <a:pt x="524" y="5335"/>
                  </a:cubicBezTo>
                  <a:cubicBezTo>
                    <a:pt x="334" y="5335"/>
                    <a:pt x="167" y="5382"/>
                    <a:pt x="0" y="5525"/>
                  </a:cubicBezTo>
                  <a:cubicBezTo>
                    <a:pt x="96" y="5644"/>
                    <a:pt x="239" y="5763"/>
                    <a:pt x="381" y="5835"/>
                  </a:cubicBezTo>
                  <a:cubicBezTo>
                    <a:pt x="310" y="5882"/>
                    <a:pt x="215" y="5930"/>
                    <a:pt x="167" y="6002"/>
                  </a:cubicBezTo>
                  <a:cubicBezTo>
                    <a:pt x="286" y="6168"/>
                    <a:pt x="691" y="6311"/>
                    <a:pt x="905" y="6383"/>
                  </a:cubicBezTo>
                  <a:cubicBezTo>
                    <a:pt x="1143" y="6454"/>
                    <a:pt x="1048" y="6430"/>
                    <a:pt x="1072" y="6692"/>
                  </a:cubicBezTo>
                  <a:cubicBezTo>
                    <a:pt x="1108" y="6695"/>
                    <a:pt x="1145" y="6697"/>
                    <a:pt x="1182" y="6697"/>
                  </a:cubicBezTo>
                  <a:cubicBezTo>
                    <a:pt x="1418" y="6697"/>
                    <a:pt x="1679" y="6638"/>
                    <a:pt x="1906" y="6597"/>
                  </a:cubicBezTo>
                  <a:cubicBezTo>
                    <a:pt x="1920" y="6820"/>
                    <a:pt x="1935" y="6885"/>
                    <a:pt x="2026" y="6885"/>
                  </a:cubicBezTo>
                  <a:cubicBezTo>
                    <a:pt x="2080" y="6885"/>
                    <a:pt x="2162" y="6862"/>
                    <a:pt x="2287" y="6835"/>
                  </a:cubicBezTo>
                  <a:cubicBezTo>
                    <a:pt x="2620" y="6764"/>
                    <a:pt x="3096" y="6716"/>
                    <a:pt x="3382" y="6454"/>
                  </a:cubicBezTo>
                  <a:cubicBezTo>
                    <a:pt x="3596" y="6240"/>
                    <a:pt x="3430" y="5787"/>
                    <a:pt x="3739" y="5740"/>
                  </a:cubicBezTo>
                  <a:cubicBezTo>
                    <a:pt x="3767" y="5735"/>
                    <a:pt x="3799" y="5733"/>
                    <a:pt x="3835" y="5733"/>
                  </a:cubicBezTo>
                  <a:cubicBezTo>
                    <a:pt x="3986" y="5733"/>
                    <a:pt x="4195" y="5768"/>
                    <a:pt x="4311" y="5787"/>
                  </a:cubicBezTo>
                  <a:cubicBezTo>
                    <a:pt x="4311" y="5788"/>
                    <a:pt x="4312" y="5788"/>
                    <a:pt x="4313" y="5788"/>
                  </a:cubicBezTo>
                  <a:cubicBezTo>
                    <a:pt x="4339" y="5788"/>
                    <a:pt x="4407" y="5405"/>
                    <a:pt x="4430" y="5382"/>
                  </a:cubicBezTo>
                  <a:cubicBezTo>
                    <a:pt x="4501" y="5311"/>
                    <a:pt x="4644" y="5335"/>
                    <a:pt x="4739" y="5311"/>
                  </a:cubicBezTo>
                  <a:cubicBezTo>
                    <a:pt x="4835" y="5311"/>
                    <a:pt x="4930" y="5311"/>
                    <a:pt x="5025" y="5406"/>
                  </a:cubicBezTo>
                  <a:cubicBezTo>
                    <a:pt x="5120" y="5501"/>
                    <a:pt x="5192" y="5692"/>
                    <a:pt x="5335" y="5763"/>
                  </a:cubicBezTo>
                  <a:cubicBezTo>
                    <a:pt x="5353" y="5774"/>
                    <a:pt x="5372" y="5779"/>
                    <a:pt x="5393" y="5779"/>
                  </a:cubicBezTo>
                  <a:cubicBezTo>
                    <a:pt x="5507" y="5779"/>
                    <a:pt x="5644" y="5626"/>
                    <a:pt x="5644" y="5525"/>
                  </a:cubicBezTo>
                  <a:cubicBezTo>
                    <a:pt x="5668" y="5359"/>
                    <a:pt x="5454" y="5192"/>
                    <a:pt x="5359" y="5120"/>
                  </a:cubicBezTo>
                  <a:cubicBezTo>
                    <a:pt x="5192" y="4977"/>
                    <a:pt x="5192" y="5001"/>
                    <a:pt x="5240" y="4858"/>
                  </a:cubicBezTo>
                  <a:cubicBezTo>
                    <a:pt x="5311" y="4596"/>
                    <a:pt x="5478" y="4477"/>
                    <a:pt x="5382" y="4263"/>
                  </a:cubicBezTo>
                  <a:cubicBezTo>
                    <a:pt x="5263" y="3715"/>
                    <a:pt x="5168" y="3144"/>
                    <a:pt x="5144" y="2572"/>
                  </a:cubicBezTo>
                  <a:cubicBezTo>
                    <a:pt x="5120" y="2144"/>
                    <a:pt x="5168" y="1715"/>
                    <a:pt x="5144" y="1286"/>
                  </a:cubicBezTo>
                  <a:cubicBezTo>
                    <a:pt x="5144" y="1143"/>
                    <a:pt x="5144" y="786"/>
                    <a:pt x="5025" y="715"/>
                  </a:cubicBezTo>
                  <a:cubicBezTo>
                    <a:pt x="4979" y="675"/>
                    <a:pt x="4943" y="665"/>
                    <a:pt x="4910" y="665"/>
                  </a:cubicBezTo>
                  <a:cubicBezTo>
                    <a:pt x="4873" y="665"/>
                    <a:pt x="4842" y="679"/>
                    <a:pt x="4810" y="679"/>
                  </a:cubicBezTo>
                  <a:cubicBezTo>
                    <a:pt x="4769" y="679"/>
                    <a:pt x="4727" y="655"/>
                    <a:pt x="4668" y="548"/>
                  </a:cubicBezTo>
                  <a:cubicBezTo>
                    <a:pt x="4573" y="381"/>
                    <a:pt x="4549" y="96"/>
                    <a:pt x="4406" y="0"/>
                  </a:cubicBezTo>
                  <a:close/>
                </a:path>
              </a:pathLst>
            </a:custGeom>
            <a:solidFill>
              <a:srgbClr val="7CC3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6" name="Google Shape;15946;p44"/>
            <p:cNvSpPr/>
            <p:nvPr/>
          </p:nvSpPr>
          <p:spPr>
            <a:xfrm>
              <a:off x="2580966" y="1947999"/>
              <a:ext cx="88305" cy="87590"/>
            </a:xfrm>
            <a:custGeom>
              <a:rect b="b" l="l" r="r" t="t"/>
              <a:pathLst>
                <a:path extrusionOk="0" h="2693" w="2715">
                  <a:moveTo>
                    <a:pt x="260" y="0"/>
                  </a:moveTo>
                  <a:cubicBezTo>
                    <a:pt x="252" y="0"/>
                    <a:pt x="245" y="1"/>
                    <a:pt x="238" y="2"/>
                  </a:cubicBezTo>
                  <a:cubicBezTo>
                    <a:pt x="0" y="50"/>
                    <a:pt x="262" y="645"/>
                    <a:pt x="333" y="764"/>
                  </a:cubicBezTo>
                  <a:cubicBezTo>
                    <a:pt x="429" y="955"/>
                    <a:pt x="167" y="1026"/>
                    <a:pt x="262" y="1240"/>
                  </a:cubicBezTo>
                  <a:cubicBezTo>
                    <a:pt x="381" y="1502"/>
                    <a:pt x="691" y="1574"/>
                    <a:pt x="715" y="1860"/>
                  </a:cubicBezTo>
                  <a:cubicBezTo>
                    <a:pt x="762" y="2241"/>
                    <a:pt x="1143" y="2503"/>
                    <a:pt x="1500" y="2622"/>
                  </a:cubicBezTo>
                  <a:cubicBezTo>
                    <a:pt x="1638" y="2652"/>
                    <a:pt x="1863" y="2692"/>
                    <a:pt x="2063" y="2692"/>
                  </a:cubicBezTo>
                  <a:cubicBezTo>
                    <a:pt x="2176" y="2692"/>
                    <a:pt x="2281" y="2680"/>
                    <a:pt x="2358" y="2646"/>
                  </a:cubicBezTo>
                  <a:cubicBezTo>
                    <a:pt x="2572" y="2574"/>
                    <a:pt x="2715" y="2312"/>
                    <a:pt x="2548" y="2122"/>
                  </a:cubicBezTo>
                  <a:cubicBezTo>
                    <a:pt x="2310" y="1836"/>
                    <a:pt x="2000" y="1669"/>
                    <a:pt x="1834" y="1360"/>
                  </a:cubicBezTo>
                  <a:cubicBezTo>
                    <a:pt x="1739" y="1145"/>
                    <a:pt x="1691" y="979"/>
                    <a:pt x="1477" y="907"/>
                  </a:cubicBezTo>
                  <a:cubicBezTo>
                    <a:pt x="1143" y="788"/>
                    <a:pt x="976" y="455"/>
                    <a:pt x="691" y="240"/>
                  </a:cubicBezTo>
                  <a:cubicBezTo>
                    <a:pt x="601" y="173"/>
                    <a:pt x="385" y="0"/>
                    <a:pt x="260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7" name="Google Shape;15947;p44"/>
            <p:cNvSpPr/>
            <p:nvPr/>
          </p:nvSpPr>
          <p:spPr>
            <a:xfrm>
              <a:off x="2506581" y="2035426"/>
              <a:ext cx="137158" cy="47519"/>
            </a:xfrm>
            <a:custGeom>
              <a:rect b="b" l="l" r="r" t="t"/>
              <a:pathLst>
                <a:path extrusionOk="0" h="1461" w="4217">
                  <a:moveTo>
                    <a:pt x="3607" y="0"/>
                  </a:moveTo>
                  <a:cubicBezTo>
                    <a:pt x="3529" y="0"/>
                    <a:pt x="3456" y="30"/>
                    <a:pt x="3383" y="124"/>
                  </a:cubicBezTo>
                  <a:cubicBezTo>
                    <a:pt x="3311" y="100"/>
                    <a:pt x="3226" y="92"/>
                    <a:pt x="3136" y="92"/>
                  </a:cubicBezTo>
                  <a:cubicBezTo>
                    <a:pt x="2957" y="92"/>
                    <a:pt x="2755" y="124"/>
                    <a:pt x="2597" y="124"/>
                  </a:cubicBezTo>
                  <a:cubicBezTo>
                    <a:pt x="2563" y="128"/>
                    <a:pt x="2531" y="129"/>
                    <a:pt x="2499" y="129"/>
                  </a:cubicBezTo>
                  <a:cubicBezTo>
                    <a:pt x="2304" y="129"/>
                    <a:pt x="2135" y="73"/>
                    <a:pt x="1930" y="53"/>
                  </a:cubicBezTo>
                  <a:cubicBezTo>
                    <a:pt x="1910" y="51"/>
                    <a:pt x="1891" y="50"/>
                    <a:pt x="1872" y="50"/>
                  </a:cubicBezTo>
                  <a:cubicBezTo>
                    <a:pt x="1639" y="50"/>
                    <a:pt x="1459" y="177"/>
                    <a:pt x="1239" y="243"/>
                  </a:cubicBezTo>
                  <a:cubicBezTo>
                    <a:pt x="1144" y="279"/>
                    <a:pt x="1055" y="285"/>
                    <a:pt x="965" y="285"/>
                  </a:cubicBezTo>
                  <a:cubicBezTo>
                    <a:pt x="921" y="285"/>
                    <a:pt x="876" y="283"/>
                    <a:pt x="831" y="283"/>
                  </a:cubicBezTo>
                  <a:cubicBezTo>
                    <a:pt x="785" y="283"/>
                    <a:pt x="739" y="285"/>
                    <a:pt x="692" y="291"/>
                  </a:cubicBezTo>
                  <a:cubicBezTo>
                    <a:pt x="453" y="315"/>
                    <a:pt x="191" y="458"/>
                    <a:pt x="1" y="577"/>
                  </a:cubicBezTo>
                  <a:cubicBezTo>
                    <a:pt x="96" y="767"/>
                    <a:pt x="406" y="791"/>
                    <a:pt x="572" y="862"/>
                  </a:cubicBezTo>
                  <a:cubicBezTo>
                    <a:pt x="834" y="958"/>
                    <a:pt x="787" y="958"/>
                    <a:pt x="834" y="1172"/>
                  </a:cubicBezTo>
                  <a:cubicBezTo>
                    <a:pt x="871" y="1283"/>
                    <a:pt x="950" y="1317"/>
                    <a:pt x="1045" y="1317"/>
                  </a:cubicBezTo>
                  <a:cubicBezTo>
                    <a:pt x="1202" y="1317"/>
                    <a:pt x="1404" y="1225"/>
                    <a:pt x="1546" y="1225"/>
                  </a:cubicBezTo>
                  <a:cubicBezTo>
                    <a:pt x="1652" y="1225"/>
                    <a:pt x="1723" y="1276"/>
                    <a:pt x="1716" y="1458"/>
                  </a:cubicBezTo>
                  <a:cubicBezTo>
                    <a:pt x="1733" y="1460"/>
                    <a:pt x="1750" y="1461"/>
                    <a:pt x="1767" y="1461"/>
                  </a:cubicBezTo>
                  <a:cubicBezTo>
                    <a:pt x="1944" y="1461"/>
                    <a:pt x="2137" y="1358"/>
                    <a:pt x="2311" y="1315"/>
                  </a:cubicBezTo>
                  <a:cubicBezTo>
                    <a:pt x="2525" y="1267"/>
                    <a:pt x="2763" y="1267"/>
                    <a:pt x="2978" y="1196"/>
                  </a:cubicBezTo>
                  <a:cubicBezTo>
                    <a:pt x="3168" y="1124"/>
                    <a:pt x="3287" y="934"/>
                    <a:pt x="3335" y="743"/>
                  </a:cubicBezTo>
                  <a:cubicBezTo>
                    <a:pt x="3383" y="624"/>
                    <a:pt x="3359" y="481"/>
                    <a:pt x="3406" y="410"/>
                  </a:cubicBezTo>
                  <a:cubicBezTo>
                    <a:pt x="3465" y="418"/>
                    <a:pt x="3557" y="427"/>
                    <a:pt x="3656" y="427"/>
                  </a:cubicBezTo>
                  <a:cubicBezTo>
                    <a:pt x="3837" y="427"/>
                    <a:pt x="4044" y="399"/>
                    <a:pt x="4121" y="291"/>
                  </a:cubicBezTo>
                  <a:cubicBezTo>
                    <a:pt x="4216" y="124"/>
                    <a:pt x="4073" y="124"/>
                    <a:pt x="3954" y="77"/>
                  </a:cubicBezTo>
                  <a:cubicBezTo>
                    <a:pt x="3820" y="50"/>
                    <a:pt x="3709" y="0"/>
                    <a:pt x="3607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8" name="Google Shape;15948;p44"/>
            <p:cNvSpPr/>
            <p:nvPr/>
          </p:nvSpPr>
          <p:spPr>
            <a:xfrm>
              <a:off x="2605978" y="1863629"/>
              <a:ext cx="64855" cy="111821"/>
            </a:xfrm>
            <a:custGeom>
              <a:rect b="b" l="l" r="r" t="t"/>
              <a:pathLst>
                <a:path extrusionOk="0" h="3438" w="1994">
                  <a:moveTo>
                    <a:pt x="660" y="0"/>
                  </a:moveTo>
                  <a:cubicBezTo>
                    <a:pt x="469" y="239"/>
                    <a:pt x="493" y="620"/>
                    <a:pt x="469" y="929"/>
                  </a:cubicBezTo>
                  <a:cubicBezTo>
                    <a:pt x="402" y="908"/>
                    <a:pt x="347" y="899"/>
                    <a:pt x="304" y="899"/>
                  </a:cubicBezTo>
                  <a:cubicBezTo>
                    <a:pt x="0" y="899"/>
                    <a:pt x="264" y="1366"/>
                    <a:pt x="327" y="1596"/>
                  </a:cubicBezTo>
                  <a:cubicBezTo>
                    <a:pt x="374" y="1882"/>
                    <a:pt x="160" y="1691"/>
                    <a:pt x="184" y="1906"/>
                  </a:cubicBezTo>
                  <a:cubicBezTo>
                    <a:pt x="184" y="2048"/>
                    <a:pt x="303" y="2239"/>
                    <a:pt x="374" y="2310"/>
                  </a:cubicBezTo>
                  <a:cubicBezTo>
                    <a:pt x="565" y="2525"/>
                    <a:pt x="874" y="2596"/>
                    <a:pt x="1089" y="2763"/>
                  </a:cubicBezTo>
                  <a:cubicBezTo>
                    <a:pt x="1160" y="2834"/>
                    <a:pt x="1184" y="2953"/>
                    <a:pt x="1231" y="3001"/>
                  </a:cubicBezTo>
                  <a:cubicBezTo>
                    <a:pt x="1351" y="3120"/>
                    <a:pt x="1493" y="3168"/>
                    <a:pt x="1613" y="3287"/>
                  </a:cubicBezTo>
                  <a:cubicBezTo>
                    <a:pt x="1667" y="3341"/>
                    <a:pt x="1749" y="3438"/>
                    <a:pt x="1828" y="3438"/>
                  </a:cubicBezTo>
                  <a:cubicBezTo>
                    <a:pt x="1852" y="3438"/>
                    <a:pt x="1876" y="3428"/>
                    <a:pt x="1898" y="3406"/>
                  </a:cubicBezTo>
                  <a:cubicBezTo>
                    <a:pt x="1994" y="3311"/>
                    <a:pt x="1874" y="3287"/>
                    <a:pt x="1827" y="3215"/>
                  </a:cubicBezTo>
                  <a:cubicBezTo>
                    <a:pt x="1684" y="3001"/>
                    <a:pt x="1541" y="2787"/>
                    <a:pt x="1470" y="2549"/>
                  </a:cubicBezTo>
                  <a:cubicBezTo>
                    <a:pt x="1422" y="2382"/>
                    <a:pt x="1470" y="2406"/>
                    <a:pt x="1493" y="2263"/>
                  </a:cubicBezTo>
                  <a:cubicBezTo>
                    <a:pt x="1517" y="2048"/>
                    <a:pt x="1470" y="1882"/>
                    <a:pt x="1374" y="1691"/>
                  </a:cubicBezTo>
                  <a:cubicBezTo>
                    <a:pt x="1255" y="1405"/>
                    <a:pt x="1184" y="1239"/>
                    <a:pt x="1160" y="953"/>
                  </a:cubicBezTo>
                  <a:cubicBezTo>
                    <a:pt x="1160" y="739"/>
                    <a:pt x="1017" y="24"/>
                    <a:pt x="660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9" name="Google Shape;15949;p44"/>
            <p:cNvSpPr/>
            <p:nvPr/>
          </p:nvSpPr>
          <p:spPr>
            <a:xfrm>
              <a:off x="2509704" y="1929167"/>
              <a:ext cx="77214" cy="84370"/>
            </a:xfrm>
            <a:custGeom>
              <a:rect b="b" l="l" r="r" t="t"/>
              <a:pathLst>
                <a:path extrusionOk="0" h="2594" w="2374">
                  <a:moveTo>
                    <a:pt x="313" y="1"/>
                  </a:moveTo>
                  <a:cubicBezTo>
                    <a:pt x="295" y="1"/>
                    <a:pt x="278" y="4"/>
                    <a:pt x="262" y="10"/>
                  </a:cubicBezTo>
                  <a:cubicBezTo>
                    <a:pt x="0" y="129"/>
                    <a:pt x="476" y="653"/>
                    <a:pt x="476" y="843"/>
                  </a:cubicBezTo>
                  <a:cubicBezTo>
                    <a:pt x="453" y="1081"/>
                    <a:pt x="48" y="986"/>
                    <a:pt x="357" y="1296"/>
                  </a:cubicBezTo>
                  <a:cubicBezTo>
                    <a:pt x="429" y="1367"/>
                    <a:pt x="667" y="1510"/>
                    <a:pt x="691" y="1629"/>
                  </a:cubicBezTo>
                  <a:cubicBezTo>
                    <a:pt x="715" y="1748"/>
                    <a:pt x="572" y="1796"/>
                    <a:pt x="596" y="1939"/>
                  </a:cubicBezTo>
                  <a:cubicBezTo>
                    <a:pt x="643" y="2105"/>
                    <a:pt x="881" y="2224"/>
                    <a:pt x="1000" y="2343"/>
                  </a:cubicBezTo>
                  <a:cubicBezTo>
                    <a:pt x="1096" y="2462"/>
                    <a:pt x="1143" y="2534"/>
                    <a:pt x="1310" y="2582"/>
                  </a:cubicBezTo>
                  <a:cubicBezTo>
                    <a:pt x="1339" y="2590"/>
                    <a:pt x="1392" y="2594"/>
                    <a:pt x="1459" y="2594"/>
                  </a:cubicBezTo>
                  <a:cubicBezTo>
                    <a:pt x="1767" y="2594"/>
                    <a:pt x="2373" y="2509"/>
                    <a:pt x="2334" y="2391"/>
                  </a:cubicBezTo>
                  <a:cubicBezTo>
                    <a:pt x="2358" y="2201"/>
                    <a:pt x="2263" y="2010"/>
                    <a:pt x="2120" y="1891"/>
                  </a:cubicBezTo>
                  <a:cubicBezTo>
                    <a:pt x="1929" y="1700"/>
                    <a:pt x="1881" y="1605"/>
                    <a:pt x="1786" y="1391"/>
                  </a:cubicBezTo>
                  <a:cubicBezTo>
                    <a:pt x="1596" y="986"/>
                    <a:pt x="1167" y="772"/>
                    <a:pt x="881" y="438"/>
                  </a:cubicBezTo>
                  <a:cubicBezTo>
                    <a:pt x="794" y="329"/>
                    <a:pt x="507" y="1"/>
                    <a:pt x="313" y="1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0" name="Google Shape;15950;p44"/>
            <p:cNvSpPr/>
            <p:nvPr/>
          </p:nvSpPr>
          <p:spPr>
            <a:xfrm>
              <a:off x="2800152" y="1859759"/>
              <a:ext cx="183604" cy="223967"/>
            </a:xfrm>
            <a:custGeom>
              <a:rect b="b" l="l" r="r" t="t"/>
              <a:pathLst>
                <a:path extrusionOk="0" h="6886" w="5645">
                  <a:moveTo>
                    <a:pt x="1263" y="0"/>
                  </a:moveTo>
                  <a:cubicBezTo>
                    <a:pt x="1120" y="96"/>
                    <a:pt x="1072" y="381"/>
                    <a:pt x="1001" y="548"/>
                  </a:cubicBezTo>
                  <a:cubicBezTo>
                    <a:pt x="942" y="655"/>
                    <a:pt x="896" y="679"/>
                    <a:pt x="851" y="679"/>
                  </a:cubicBezTo>
                  <a:cubicBezTo>
                    <a:pt x="817" y="679"/>
                    <a:pt x="784" y="665"/>
                    <a:pt x="748" y="665"/>
                  </a:cubicBezTo>
                  <a:cubicBezTo>
                    <a:pt x="717" y="665"/>
                    <a:pt x="683" y="675"/>
                    <a:pt x="644" y="715"/>
                  </a:cubicBezTo>
                  <a:cubicBezTo>
                    <a:pt x="524" y="786"/>
                    <a:pt x="524" y="1143"/>
                    <a:pt x="524" y="1286"/>
                  </a:cubicBezTo>
                  <a:cubicBezTo>
                    <a:pt x="501" y="1715"/>
                    <a:pt x="524" y="2144"/>
                    <a:pt x="524" y="2572"/>
                  </a:cubicBezTo>
                  <a:cubicBezTo>
                    <a:pt x="501" y="3144"/>
                    <a:pt x="382" y="3715"/>
                    <a:pt x="286" y="4263"/>
                  </a:cubicBezTo>
                  <a:cubicBezTo>
                    <a:pt x="167" y="4477"/>
                    <a:pt x="334" y="4596"/>
                    <a:pt x="405" y="4858"/>
                  </a:cubicBezTo>
                  <a:cubicBezTo>
                    <a:pt x="453" y="5001"/>
                    <a:pt x="453" y="4977"/>
                    <a:pt x="310" y="5120"/>
                  </a:cubicBezTo>
                  <a:cubicBezTo>
                    <a:pt x="215" y="5192"/>
                    <a:pt x="1" y="5359"/>
                    <a:pt x="1" y="5525"/>
                  </a:cubicBezTo>
                  <a:cubicBezTo>
                    <a:pt x="21" y="5626"/>
                    <a:pt x="144" y="5779"/>
                    <a:pt x="268" y="5779"/>
                  </a:cubicBezTo>
                  <a:cubicBezTo>
                    <a:pt x="290" y="5779"/>
                    <a:pt x="312" y="5774"/>
                    <a:pt x="334" y="5763"/>
                  </a:cubicBezTo>
                  <a:cubicBezTo>
                    <a:pt x="477" y="5692"/>
                    <a:pt x="548" y="5501"/>
                    <a:pt x="644" y="5406"/>
                  </a:cubicBezTo>
                  <a:cubicBezTo>
                    <a:pt x="715" y="5311"/>
                    <a:pt x="810" y="5311"/>
                    <a:pt x="929" y="5311"/>
                  </a:cubicBezTo>
                  <a:cubicBezTo>
                    <a:pt x="1001" y="5335"/>
                    <a:pt x="1144" y="5311"/>
                    <a:pt x="1215" y="5382"/>
                  </a:cubicBezTo>
                  <a:cubicBezTo>
                    <a:pt x="1261" y="5405"/>
                    <a:pt x="1308" y="5788"/>
                    <a:pt x="1354" y="5788"/>
                  </a:cubicBezTo>
                  <a:cubicBezTo>
                    <a:pt x="1355" y="5788"/>
                    <a:pt x="1357" y="5788"/>
                    <a:pt x="1358" y="5787"/>
                  </a:cubicBezTo>
                  <a:cubicBezTo>
                    <a:pt x="1474" y="5768"/>
                    <a:pt x="1683" y="5733"/>
                    <a:pt x="1834" y="5733"/>
                  </a:cubicBezTo>
                  <a:cubicBezTo>
                    <a:pt x="1870" y="5733"/>
                    <a:pt x="1902" y="5735"/>
                    <a:pt x="1930" y="5740"/>
                  </a:cubicBezTo>
                  <a:cubicBezTo>
                    <a:pt x="2215" y="5787"/>
                    <a:pt x="2049" y="6240"/>
                    <a:pt x="2287" y="6454"/>
                  </a:cubicBezTo>
                  <a:cubicBezTo>
                    <a:pt x="2549" y="6716"/>
                    <a:pt x="3025" y="6764"/>
                    <a:pt x="3382" y="6835"/>
                  </a:cubicBezTo>
                  <a:cubicBezTo>
                    <a:pt x="3507" y="6862"/>
                    <a:pt x="3585" y="6885"/>
                    <a:pt x="3635" y="6885"/>
                  </a:cubicBezTo>
                  <a:cubicBezTo>
                    <a:pt x="3719" y="6885"/>
                    <a:pt x="3725" y="6820"/>
                    <a:pt x="3739" y="6597"/>
                  </a:cubicBezTo>
                  <a:cubicBezTo>
                    <a:pt x="3966" y="6638"/>
                    <a:pt x="4227" y="6697"/>
                    <a:pt x="4463" y="6697"/>
                  </a:cubicBezTo>
                  <a:cubicBezTo>
                    <a:pt x="4500" y="6697"/>
                    <a:pt x="4537" y="6695"/>
                    <a:pt x="4573" y="6692"/>
                  </a:cubicBezTo>
                  <a:cubicBezTo>
                    <a:pt x="4621" y="6430"/>
                    <a:pt x="4502" y="6454"/>
                    <a:pt x="4763" y="6383"/>
                  </a:cubicBezTo>
                  <a:cubicBezTo>
                    <a:pt x="4954" y="6311"/>
                    <a:pt x="5359" y="6168"/>
                    <a:pt x="5478" y="6002"/>
                  </a:cubicBezTo>
                  <a:cubicBezTo>
                    <a:pt x="5430" y="5930"/>
                    <a:pt x="5335" y="5882"/>
                    <a:pt x="5287" y="5835"/>
                  </a:cubicBezTo>
                  <a:cubicBezTo>
                    <a:pt x="5406" y="5763"/>
                    <a:pt x="5573" y="5644"/>
                    <a:pt x="5645" y="5525"/>
                  </a:cubicBezTo>
                  <a:cubicBezTo>
                    <a:pt x="5502" y="5382"/>
                    <a:pt x="5335" y="5335"/>
                    <a:pt x="5121" y="5335"/>
                  </a:cubicBezTo>
                  <a:cubicBezTo>
                    <a:pt x="4954" y="5311"/>
                    <a:pt x="4883" y="5335"/>
                    <a:pt x="4763" y="5239"/>
                  </a:cubicBezTo>
                  <a:cubicBezTo>
                    <a:pt x="4668" y="5144"/>
                    <a:pt x="4692" y="5097"/>
                    <a:pt x="4573" y="5049"/>
                  </a:cubicBezTo>
                  <a:cubicBezTo>
                    <a:pt x="4542" y="5036"/>
                    <a:pt x="4510" y="5024"/>
                    <a:pt x="4479" y="5012"/>
                  </a:cubicBezTo>
                  <a:lnTo>
                    <a:pt x="4479" y="5012"/>
                  </a:lnTo>
                  <a:lnTo>
                    <a:pt x="4644" y="5049"/>
                  </a:lnTo>
                  <a:cubicBezTo>
                    <a:pt x="4644" y="5049"/>
                    <a:pt x="4621" y="5025"/>
                    <a:pt x="4573" y="5025"/>
                  </a:cubicBezTo>
                  <a:cubicBezTo>
                    <a:pt x="4538" y="5011"/>
                    <a:pt x="4499" y="5005"/>
                    <a:pt x="4457" y="5004"/>
                  </a:cubicBezTo>
                  <a:lnTo>
                    <a:pt x="4457" y="5004"/>
                  </a:lnTo>
                  <a:cubicBezTo>
                    <a:pt x="4377" y="4975"/>
                    <a:pt x="4296" y="4954"/>
                    <a:pt x="4216" y="4954"/>
                  </a:cubicBezTo>
                  <a:lnTo>
                    <a:pt x="4442" y="5004"/>
                  </a:lnTo>
                  <a:lnTo>
                    <a:pt x="4442" y="5004"/>
                  </a:lnTo>
                  <a:cubicBezTo>
                    <a:pt x="4442" y="5004"/>
                    <a:pt x="4441" y="5004"/>
                    <a:pt x="4441" y="5004"/>
                  </a:cubicBezTo>
                  <a:cubicBezTo>
                    <a:pt x="4345" y="5004"/>
                    <a:pt x="4240" y="5025"/>
                    <a:pt x="4144" y="5025"/>
                  </a:cubicBezTo>
                  <a:cubicBezTo>
                    <a:pt x="4120" y="4835"/>
                    <a:pt x="4240" y="4716"/>
                    <a:pt x="4359" y="4573"/>
                  </a:cubicBezTo>
                  <a:cubicBezTo>
                    <a:pt x="4502" y="4430"/>
                    <a:pt x="4859" y="4239"/>
                    <a:pt x="4835" y="4049"/>
                  </a:cubicBezTo>
                  <a:cubicBezTo>
                    <a:pt x="4811" y="3834"/>
                    <a:pt x="4668" y="3930"/>
                    <a:pt x="4859" y="3739"/>
                  </a:cubicBezTo>
                  <a:cubicBezTo>
                    <a:pt x="4978" y="3596"/>
                    <a:pt x="5216" y="3430"/>
                    <a:pt x="5240" y="3239"/>
                  </a:cubicBezTo>
                  <a:cubicBezTo>
                    <a:pt x="5145" y="3215"/>
                    <a:pt x="5049" y="3120"/>
                    <a:pt x="4954" y="3072"/>
                  </a:cubicBezTo>
                  <a:cubicBezTo>
                    <a:pt x="4978" y="2858"/>
                    <a:pt x="5145" y="2620"/>
                    <a:pt x="5192" y="2382"/>
                  </a:cubicBezTo>
                  <a:cubicBezTo>
                    <a:pt x="5226" y="2248"/>
                    <a:pt x="5188" y="2102"/>
                    <a:pt x="5097" y="2102"/>
                  </a:cubicBezTo>
                  <a:cubicBezTo>
                    <a:pt x="5059" y="2102"/>
                    <a:pt x="5010" y="2128"/>
                    <a:pt x="4954" y="2191"/>
                  </a:cubicBezTo>
                  <a:cubicBezTo>
                    <a:pt x="4835" y="2120"/>
                    <a:pt x="4906" y="1953"/>
                    <a:pt x="4883" y="1834"/>
                  </a:cubicBezTo>
                  <a:cubicBezTo>
                    <a:pt x="4862" y="1831"/>
                    <a:pt x="4843" y="1830"/>
                    <a:pt x="4824" y="1830"/>
                  </a:cubicBezTo>
                  <a:cubicBezTo>
                    <a:pt x="4662" y="1830"/>
                    <a:pt x="4537" y="1916"/>
                    <a:pt x="4430" y="2001"/>
                  </a:cubicBezTo>
                  <a:cubicBezTo>
                    <a:pt x="4359" y="2048"/>
                    <a:pt x="4287" y="2191"/>
                    <a:pt x="4216" y="2215"/>
                  </a:cubicBezTo>
                  <a:cubicBezTo>
                    <a:pt x="4205" y="2218"/>
                    <a:pt x="4196" y="2219"/>
                    <a:pt x="4187" y="2219"/>
                  </a:cubicBezTo>
                  <a:cubicBezTo>
                    <a:pt x="4120" y="2219"/>
                    <a:pt x="4113" y="2144"/>
                    <a:pt x="4049" y="2144"/>
                  </a:cubicBezTo>
                  <a:cubicBezTo>
                    <a:pt x="4040" y="2143"/>
                    <a:pt x="4031" y="2143"/>
                    <a:pt x="4022" y="2143"/>
                  </a:cubicBezTo>
                  <a:cubicBezTo>
                    <a:pt x="3633" y="2143"/>
                    <a:pt x="3378" y="2649"/>
                    <a:pt x="3192" y="2882"/>
                  </a:cubicBezTo>
                  <a:cubicBezTo>
                    <a:pt x="3096" y="2858"/>
                    <a:pt x="3049" y="2763"/>
                    <a:pt x="3073" y="2668"/>
                  </a:cubicBezTo>
                  <a:lnTo>
                    <a:pt x="3073" y="2668"/>
                  </a:lnTo>
                  <a:cubicBezTo>
                    <a:pt x="2954" y="2691"/>
                    <a:pt x="2834" y="2787"/>
                    <a:pt x="2739" y="2858"/>
                  </a:cubicBezTo>
                  <a:cubicBezTo>
                    <a:pt x="2668" y="2763"/>
                    <a:pt x="2811" y="2429"/>
                    <a:pt x="2668" y="2358"/>
                  </a:cubicBezTo>
                  <a:cubicBezTo>
                    <a:pt x="2653" y="2351"/>
                    <a:pt x="2638" y="2347"/>
                    <a:pt x="2621" y="2347"/>
                  </a:cubicBezTo>
                  <a:cubicBezTo>
                    <a:pt x="2478" y="2347"/>
                    <a:pt x="2279" y="2603"/>
                    <a:pt x="2215" y="2668"/>
                  </a:cubicBezTo>
                  <a:cubicBezTo>
                    <a:pt x="2049" y="2501"/>
                    <a:pt x="2239" y="2167"/>
                    <a:pt x="2263" y="1953"/>
                  </a:cubicBezTo>
                  <a:lnTo>
                    <a:pt x="2263" y="1953"/>
                  </a:lnTo>
                  <a:cubicBezTo>
                    <a:pt x="2239" y="1965"/>
                    <a:pt x="2215" y="1965"/>
                    <a:pt x="2189" y="1965"/>
                  </a:cubicBezTo>
                  <a:cubicBezTo>
                    <a:pt x="2162" y="1965"/>
                    <a:pt x="2132" y="1965"/>
                    <a:pt x="2096" y="1977"/>
                  </a:cubicBezTo>
                  <a:cubicBezTo>
                    <a:pt x="2072" y="1691"/>
                    <a:pt x="2358" y="1286"/>
                    <a:pt x="2239" y="1048"/>
                  </a:cubicBezTo>
                  <a:lnTo>
                    <a:pt x="2239" y="1048"/>
                  </a:lnTo>
                  <a:cubicBezTo>
                    <a:pt x="2120" y="1072"/>
                    <a:pt x="2025" y="1167"/>
                    <a:pt x="1906" y="1167"/>
                  </a:cubicBezTo>
                  <a:cubicBezTo>
                    <a:pt x="1858" y="1000"/>
                    <a:pt x="1953" y="786"/>
                    <a:pt x="1930" y="619"/>
                  </a:cubicBezTo>
                  <a:cubicBezTo>
                    <a:pt x="1930" y="524"/>
                    <a:pt x="1858" y="167"/>
                    <a:pt x="1739" y="143"/>
                  </a:cubicBezTo>
                  <a:cubicBezTo>
                    <a:pt x="1732" y="141"/>
                    <a:pt x="1725" y="141"/>
                    <a:pt x="1718" y="141"/>
                  </a:cubicBezTo>
                  <a:cubicBezTo>
                    <a:pt x="1636" y="141"/>
                    <a:pt x="1589" y="262"/>
                    <a:pt x="1501" y="262"/>
                  </a:cubicBezTo>
                  <a:cubicBezTo>
                    <a:pt x="1358" y="262"/>
                    <a:pt x="1334" y="96"/>
                    <a:pt x="1263" y="0"/>
                  </a:cubicBezTo>
                  <a:close/>
                </a:path>
              </a:pathLst>
            </a:custGeom>
            <a:solidFill>
              <a:srgbClr val="7CC3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1" name="Google Shape;15951;p44"/>
            <p:cNvSpPr/>
            <p:nvPr/>
          </p:nvSpPr>
          <p:spPr>
            <a:xfrm>
              <a:off x="2814886" y="1947999"/>
              <a:ext cx="89086" cy="87590"/>
            </a:xfrm>
            <a:custGeom>
              <a:rect b="b" l="l" r="r" t="t"/>
              <a:pathLst>
                <a:path extrusionOk="0" h="2693" w="2739">
                  <a:moveTo>
                    <a:pt x="2478" y="0"/>
                  </a:moveTo>
                  <a:cubicBezTo>
                    <a:pt x="2352" y="0"/>
                    <a:pt x="2115" y="173"/>
                    <a:pt x="2048" y="240"/>
                  </a:cubicBezTo>
                  <a:cubicBezTo>
                    <a:pt x="1739" y="455"/>
                    <a:pt x="1596" y="788"/>
                    <a:pt x="1238" y="907"/>
                  </a:cubicBezTo>
                  <a:cubicBezTo>
                    <a:pt x="1024" y="979"/>
                    <a:pt x="1000" y="1145"/>
                    <a:pt x="881" y="1360"/>
                  </a:cubicBezTo>
                  <a:cubicBezTo>
                    <a:pt x="738" y="1669"/>
                    <a:pt x="405" y="1836"/>
                    <a:pt x="167" y="2122"/>
                  </a:cubicBezTo>
                  <a:cubicBezTo>
                    <a:pt x="0" y="2312"/>
                    <a:pt x="167" y="2574"/>
                    <a:pt x="381" y="2646"/>
                  </a:cubicBezTo>
                  <a:cubicBezTo>
                    <a:pt x="458" y="2680"/>
                    <a:pt x="563" y="2692"/>
                    <a:pt x="676" y="2692"/>
                  </a:cubicBezTo>
                  <a:cubicBezTo>
                    <a:pt x="876" y="2692"/>
                    <a:pt x="1101" y="2652"/>
                    <a:pt x="1238" y="2622"/>
                  </a:cubicBezTo>
                  <a:cubicBezTo>
                    <a:pt x="1596" y="2503"/>
                    <a:pt x="1977" y="2241"/>
                    <a:pt x="2024" y="1860"/>
                  </a:cubicBezTo>
                  <a:cubicBezTo>
                    <a:pt x="2048" y="1574"/>
                    <a:pt x="2358" y="1502"/>
                    <a:pt x="2477" y="1240"/>
                  </a:cubicBezTo>
                  <a:cubicBezTo>
                    <a:pt x="2572" y="1026"/>
                    <a:pt x="2286" y="955"/>
                    <a:pt x="2405" y="764"/>
                  </a:cubicBezTo>
                  <a:cubicBezTo>
                    <a:pt x="2453" y="645"/>
                    <a:pt x="2739" y="50"/>
                    <a:pt x="2501" y="2"/>
                  </a:cubicBezTo>
                  <a:cubicBezTo>
                    <a:pt x="2494" y="1"/>
                    <a:pt x="2486" y="0"/>
                    <a:pt x="2478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2" name="Google Shape;15952;p44"/>
            <p:cNvSpPr/>
            <p:nvPr/>
          </p:nvSpPr>
          <p:spPr>
            <a:xfrm>
              <a:off x="2840418" y="2035426"/>
              <a:ext cx="137906" cy="47519"/>
            </a:xfrm>
            <a:custGeom>
              <a:rect b="b" l="l" r="r" t="t"/>
              <a:pathLst>
                <a:path extrusionOk="0" h="1461" w="4240">
                  <a:moveTo>
                    <a:pt x="611" y="0"/>
                  </a:moveTo>
                  <a:cubicBezTo>
                    <a:pt x="513" y="0"/>
                    <a:pt x="407" y="50"/>
                    <a:pt x="287" y="77"/>
                  </a:cubicBezTo>
                  <a:cubicBezTo>
                    <a:pt x="168" y="124"/>
                    <a:pt x="1" y="124"/>
                    <a:pt x="120" y="291"/>
                  </a:cubicBezTo>
                  <a:cubicBezTo>
                    <a:pt x="182" y="399"/>
                    <a:pt x="392" y="427"/>
                    <a:pt x="572" y="427"/>
                  </a:cubicBezTo>
                  <a:cubicBezTo>
                    <a:pt x="671" y="427"/>
                    <a:pt x="760" y="418"/>
                    <a:pt x="811" y="410"/>
                  </a:cubicBezTo>
                  <a:cubicBezTo>
                    <a:pt x="882" y="481"/>
                    <a:pt x="858" y="624"/>
                    <a:pt x="882" y="743"/>
                  </a:cubicBezTo>
                  <a:cubicBezTo>
                    <a:pt x="954" y="934"/>
                    <a:pt x="1049" y="1124"/>
                    <a:pt x="1263" y="1196"/>
                  </a:cubicBezTo>
                  <a:cubicBezTo>
                    <a:pt x="1454" y="1267"/>
                    <a:pt x="1716" y="1267"/>
                    <a:pt x="1930" y="1315"/>
                  </a:cubicBezTo>
                  <a:cubicBezTo>
                    <a:pt x="2082" y="1358"/>
                    <a:pt x="2293" y="1461"/>
                    <a:pt x="2473" y="1461"/>
                  </a:cubicBezTo>
                  <a:cubicBezTo>
                    <a:pt x="2491" y="1461"/>
                    <a:pt x="2508" y="1460"/>
                    <a:pt x="2525" y="1458"/>
                  </a:cubicBezTo>
                  <a:cubicBezTo>
                    <a:pt x="2518" y="1276"/>
                    <a:pt x="2589" y="1225"/>
                    <a:pt x="2694" y="1225"/>
                  </a:cubicBezTo>
                  <a:cubicBezTo>
                    <a:pt x="2835" y="1225"/>
                    <a:pt x="3035" y="1317"/>
                    <a:pt x="3186" y="1317"/>
                  </a:cubicBezTo>
                  <a:cubicBezTo>
                    <a:pt x="3278" y="1317"/>
                    <a:pt x="3352" y="1283"/>
                    <a:pt x="3383" y="1172"/>
                  </a:cubicBezTo>
                  <a:cubicBezTo>
                    <a:pt x="3454" y="958"/>
                    <a:pt x="3406" y="958"/>
                    <a:pt x="3645" y="862"/>
                  </a:cubicBezTo>
                  <a:cubicBezTo>
                    <a:pt x="3835" y="791"/>
                    <a:pt x="4121" y="767"/>
                    <a:pt x="4240" y="577"/>
                  </a:cubicBezTo>
                  <a:cubicBezTo>
                    <a:pt x="4049" y="458"/>
                    <a:pt x="3764" y="315"/>
                    <a:pt x="3525" y="291"/>
                  </a:cubicBezTo>
                  <a:cubicBezTo>
                    <a:pt x="3484" y="285"/>
                    <a:pt x="3441" y="283"/>
                    <a:pt x="3396" y="283"/>
                  </a:cubicBezTo>
                  <a:cubicBezTo>
                    <a:pt x="3352" y="283"/>
                    <a:pt x="3307" y="285"/>
                    <a:pt x="3261" y="285"/>
                  </a:cubicBezTo>
                  <a:cubicBezTo>
                    <a:pt x="3168" y="285"/>
                    <a:pt x="3073" y="279"/>
                    <a:pt x="2978" y="243"/>
                  </a:cubicBezTo>
                  <a:cubicBezTo>
                    <a:pt x="2780" y="177"/>
                    <a:pt x="2581" y="50"/>
                    <a:pt x="2364" y="50"/>
                  </a:cubicBezTo>
                  <a:cubicBezTo>
                    <a:pt x="2347" y="50"/>
                    <a:pt x="2329" y="51"/>
                    <a:pt x="2311" y="53"/>
                  </a:cubicBezTo>
                  <a:cubicBezTo>
                    <a:pt x="2106" y="73"/>
                    <a:pt x="1919" y="129"/>
                    <a:pt x="1719" y="129"/>
                  </a:cubicBezTo>
                  <a:cubicBezTo>
                    <a:pt x="1686" y="129"/>
                    <a:pt x="1654" y="128"/>
                    <a:pt x="1620" y="124"/>
                  </a:cubicBezTo>
                  <a:cubicBezTo>
                    <a:pt x="1462" y="124"/>
                    <a:pt x="1271" y="92"/>
                    <a:pt x="1091" y="92"/>
                  </a:cubicBezTo>
                  <a:cubicBezTo>
                    <a:pt x="1001" y="92"/>
                    <a:pt x="914" y="100"/>
                    <a:pt x="834" y="124"/>
                  </a:cubicBezTo>
                  <a:cubicBezTo>
                    <a:pt x="761" y="30"/>
                    <a:pt x="688" y="0"/>
                    <a:pt x="611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3" name="Google Shape;15953;p44"/>
            <p:cNvSpPr/>
            <p:nvPr/>
          </p:nvSpPr>
          <p:spPr>
            <a:xfrm>
              <a:off x="2814105" y="1863629"/>
              <a:ext cx="64107" cy="111821"/>
            </a:xfrm>
            <a:custGeom>
              <a:rect b="b" l="l" r="r" t="t"/>
              <a:pathLst>
                <a:path extrusionOk="0" h="3438" w="1971">
                  <a:moveTo>
                    <a:pt x="1310" y="0"/>
                  </a:moveTo>
                  <a:cubicBezTo>
                    <a:pt x="953" y="24"/>
                    <a:pt x="834" y="739"/>
                    <a:pt x="810" y="953"/>
                  </a:cubicBezTo>
                  <a:cubicBezTo>
                    <a:pt x="786" y="1239"/>
                    <a:pt x="715" y="1405"/>
                    <a:pt x="596" y="1691"/>
                  </a:cubicBezTo>
                  <a:cubicBezTo>
                    <a:pt x="524" y="1882"/>
                    <a:pt x="477" y="2048"/>
                    <a:pt x="500" y="2263"/>
                  </a:cubicBezTo>
                  <a:cubicBezTo>
                    <a:pt x="524" y="2406"/>
                    <a:pt x="548" y="2382"/>
                    <a:pt x="500" y="2549"/>
                  </a:cubicBezTo>
                  <a:cubicBezTo>
                    <a:pt x="429" y="2787"/>
                    <a:pt x="286" y="3001"/>
                    <a:pt x="167" y="3215"/>
                  </a:cubicBezTo>
                  <a:cubicBezTo>
                    <a:pt x="119" y="3287"/>
                    <a:pt x="0" y="3311"/>
                    <a:pt x="72" y="3406"/>
                  </a:cubicBezTo>
                  <a:cubicBezTo>
                    <a:pt x="94" y="3428"/>
                    <a:pt x="119" y="3438"/>
                    <a:pt x="146" y="3438"/>
                  </a:cubicBezTo>
                  <a:cubicBezTo>
                    <a:pt x="230" y="3438"/>
                    <a:pt x="327" y="3341"/>
                    <a:pt x="381" y="3287"/>
                  </a:cubicBezTo>
                  <a:cubicBezTo>
                    <a:pt x="500" y="3168"/>
                    <a:pt x="619" y="3120"/>
                    <a:pt x="738" y="3001"/>
                  </a:cubicBezTo>
                  <a:cubicBezTo>
                    <a:pt x="810" y="2953"/>
                    <a:pt x="834" y="2834"/>
                    <a:pt x="905" y="2763"/>
                  </a:cubicBezTo>
                  <a:cubicBezTo>
                    <a:pt x="1120" y="2596"/>
                    <a:pt x="1405" y="2525"/>
                    <a:pt x="1620" y="2310"/>
                  </a:cubicBezTo>
                  <a:cubicBezTo>
                    <a:pt x="1691" y="2239"/>
                    <a:pt x="1786" y="2048"/>
                    <a:pt x="1810" y="1906"/>
                  </a:cubicBezTo>
                  <a:cubicBezTo>
                    <a:pt x="1810" y="1691"/>
                    <a:pt x="1620" y="1882"/>
                    <a:pt x="1667" y="1596"/>
                  </a:cubicBezTo>
                  <a:cubicBezTo>
                    <a:pt x="1709" y="1366"/>
                    <a:pt x="1970" y="899"/>
                    <a:pt x="1682" y="899"/>
                  </a:cubicBezTo>
                  <a:cubicBezTo>
                    <a:pt x="1641" y="899"/>
                    <a:pt x="1589" y="908"/>
                    <a:pt x="1524" y="929"/>
                  </a:cubicBezTo>
                  <a:cubicBezTo>
                    <a:pt x="1477" y="620"/>
                    <a:pt x="1524" y="239"/>
                    <a:pt x="1310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4" name="Google Shape;15954;p44"/>
            <p:cNvSpPr/>
            <p:nvPr/>
          </p:nvSpPr>
          <p:spPr>
            <a:xfrm>
              <a:off x="2897889" y="1929167"/>
              <a:ext cx="76564" cy="84370"/>
            </a:xfrm>
            <a:custGeom>
              <a:rect b="b" l="l" r="r" t="t"/>
              <a:pathLst>
                <a:path extrusionOk="0" h="2594" w="2354">
                  <a:moveTo>
                    <a:pt x="2041" y="1"/>
                  </a:moveTo>
                  <a:cubicBezTo>
                    <a:pt x="1851" y="1"/>
                    <a:pt x="1584" y="329"/>
                    <a:pt x="1497" y="438"/>
                  </a:cubicBezTo>
                  <a:cubicBezTo>
                    <a:pt x="1211" y="772"/>
                    <a:pt x="782" y="986"/>
                    <a:pt x="592" y="1391"/>
                  </a:cubicBezTo>
                  <a:cubicBezTo>
                    <a:pt x="472" y="1605"/>
                    <a:pt x="425" y="1700"/>
                    <a:pt x="234" y="1891"/>
                  </a:cubicBezTo>
                  <a:cubicBezTo>
                    <a:pt x="91" y="2010"/>
                    <a:pt x="20" y="2201"/>
                    <a:pt x="20" y="2391"/>
                  </a:cubicBezTo>
                  <a:cubicBezTo>
                    <a:pt x="0" y="2509"/>
                    <a:pt x="610" y="2594"/>
                    <a:pt x="919" y="2594"/>
                  </a:cubicBezTo>
                  <a:cubicBezTo>
                    <a:pt x="986" y="2594"/>
                    <a:pt x="1038" y="2590"/>
                    <a:pt x="1068" y="2582"/>
                  </a:cubicBezTo>
                  <a:cubicBezTo>
                    <a:pt x="1235" y="2534"/>
                    <a:pt x="1258" y="2462"/>
                    <a:pt x="1377" y="2343"/>
                  </a:cubicBezTo>
                  <a:cubicBezTo>
                    <a:pt x="1473" y="2224"/>
                    <a:pt x="1735" y="2105"/>
                    <a:pt x="1758" y="1939"/>
                  </a:cubicBezTo>
                  <a:cubicBezTo>
                    <a:pt x="1806" y="1796"/>
                    <a:pt x="1663" y="1748"/>
                    <a:pt x="1687" y="1629"/>
                  </a:cubicBezTo>
                  <a:cubicBezTo>
                    <a:pt x="1687" y="1510"/>
                    <a:pt x="1925" y="1367"/>
                    <a:pt x="2020" y="1296"/>
                  </a:cubicBezTo>
                  <a:cubicBezTo>
                    <a:pt x="2330" y="986"/>
                    <a:pt x="1901" y="1081"/>
                    <a:pt x="1901" y="843"/>
                  </a:cubicBezTo>
                  <a:cubicBezTo>
                    <a:pt x="1878" y="653"/>
                    <a:pt x="2354" y="129"/>
                    <a:pt x="2092" y="10"/>
                  </a:cubicBezTo>
                  <a:cubicBezTo>
                    <a:pt x="2076" y="4"/>
                    <a:pt x="2059" y="1"/>
                    <a:pt x="2041" y="1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5" name="Google Shape;15955;p44"/>
            <p:cNvSpPr/>
            <p:nvPr/>
          </p:nvSpPr>
          <p:spPr>
            <a:xfrm>
              <a:off x="2656099" y="1783065"/>
              <a:ext cx="171212" cy="240848"/>
            </a:xfrm>
            <a:custGeom>
              <a:rect b="b" l="l" r="r" t="t"/>
              <a:pathLst>
                <a:path extrusionOk="0" h="7405" w="5264">
                  <a:moveTo>
                    <a:pt x="1477" y="1"/>
                  </a:moveTo>
                  <a:cubicBezTo>
                    <a:pt x="1238" y="24"/>
                    <a:pt x="1024" y="120"/>
                    <a:pt x="810" y="167"/>
                  </a:cubicBezTo>
                  <a:cubicBezTo>
                    <a:pt x="757" y="183"/>
                    <a:pt x="706" y="190"/>
                    <a:pt x="654" y="190"/>
                  </a:cubicBezTo>
                  <a:cubicBezTo>
                    <a:pt x="471" y="190"/>
                    <a:pt x="284" y="109"/>
                    <a:pt x="24" y="72"/>
                  </a:cubicBezTo>
                  <a:cubicBezTo>
                    <a:pt x="0" y="96"/>
                    <a:pt x="24" y="120"/>
                    <a:pt x="24" y="144"/>
                  </a:cubicBezTo>
                  <a:cubicBezTo>
                    <a:pt x="24" y="263"/>
                    <a:pt x="48" y="382"/>
                    <a:pt x="48" y="501"/>
                  </a:cubicBezTo>
                  <a:cubicBezTo>
                    <a:pt x="72" y="858"/>
                    <a:pt x="72" y="1239"/>
                    <a:pt x="95" y="1596"/>
                  </a:cubicBezTo>
                  <a:cubicBezTo>
                    <a:pt x="167" y="2215"/>
                    <a:pt x="310" y="2835"/>
                    <a:pt x="333" y="3454"/>
                  </a:cubicBezTo>
                  <a:cubicBezTo>
                    <a:pt x="357" y="4025"/>
                    <a:pt x="429" y="4573"/>
                    <a:pt x="429" y="5121"/>
                  </a:cubicBezTo>
                  <a:cubicBezTo>
                    <a:pt x="429" y="5287"/>
                    <a:pt x="429" y="5478"/>
                    <a:pt x="453" y="5645"/>
                  </a:cubicBezTo>
                  <a:cubicBezTo>
                    <a:pt x="476" y="5788"/>
                    <a:pt x="476" y="5954"/>
                    <a:pt x="524" y="6097"/>
                  </a:cubicBezTo>
                  <a:cubicBezTo>
                    <a:pt x="572" y="6192"/>
                    <a:pt x="619" y="6264"/>
                    <a:pt x="643" y="6359"/>
                  </a:cubicBezTo>
                  <a:cubicBezTo>
                    <a:pt x="691" y="6526"/>
                    <a:pt x="738" y="6669"/>
                    <a:pt x="762" y="6812"/>
                  </a:cubicBezTo>
                  <a:cubicBezTo>
                    <a:pt x="786" y="6978"/>
                    <a:pt x="834" y="7121"/>
                    <a:pt x="1000" y="7169"/>
                  </a:cubicBezTo>
                  <a:cubicBezTo>
                    <a:pt x="1286" y="7288"/>
                    <a:pt x="1572" y="7335"/>
                    <a:pt x="1881" y="7383"/>
                  </a:cubicBezTo>
                  <a:cubicBezTo>
                    <a:pt x="1969" y="7399"/>
                    <a:pt x="2056" y="7404"/>
                    <a:pt x="2143" y="7404"/>
                  </a:cubicBezTo>
                  <a:cubicBezTo>
                    <a:pt x="2318" y="7404"/>
                    <a:pt x="2493" y="7383"/>
                    <a:pt x="2667" y="7383"/>
                  </a:cubicBezTo>
                  <a:cubicBezTo>
                    <a:pt x="2929" y="7359"/>
                    <a:pt x="3215" y="7359"/>
                    <a:pt x="3477" y="7335"/>
                  </a:cubicBezTo>
                  <a:cubicBezTo>
                    <a:pt x="3715" y="7335"/>
                    <a:pt x="3953" y="7335"/>
                    <a:pt x="4191" y="7264"/>
                  </a:cubicBezTo>
                  <a:cubicBezTo>
                    <a:pt x="4311" y="7216"/>
                    <a:pt x="4453" y="7193"/>
                    <a:pt x="4525" y="7097"/>
                  </a:cubicBezTo>
                  <a:cubicBezTo>
                    <a:pt x="4644" y="6859"/>
                    <a:pt x="4620" y="6526"/>
                    <a:pt x="4644" y="6264"/>
                  </a:cubicBezTo>
                  <a:cubicBezTo>
                    <a:pt x="4668" y="6050"/>
                    <a:pt x="4715" y="5835"/>
                    <a:pt x="4739" y="5621"/>
                  </a:cubicBezTo>
                  <a:cubicBezTo>
                    <a:pt x="4787" y="5383"/>
                    <a:pt x="4787" y="5145"/>
                    <a:pt x="4811" y="4906"/>
                  </a:cubicBezTo>
                  <a:cubicBezTo>
                    <a:pt x="4882" y="3930"/>
                    <a:pt x="5073" y="2930"/>
                    <a:pt x="5120" y="1953"/>
                  </a:cubicBezTo>
                  <a:cubicBezTo>
                    <a:pt x="5144" y="1501"/>
                    <a:pt x="5168" y="1072"/>
                    <a:pt x="5168" y="620"/>
                  </a:cubicBezTo>
                  <a:cubicBezTo>
                    <a:pt x="5168" y="429"/>
                    <a:pt x="5263" y="167"/>
                    <a:pt x="5120" y="1"/>
                  </a:cubicBezTo>
                  <a:cubicBezTo>
                    <a:pt x="5073" y="24"/>
                    <a:pt x="5025" y="72"/>
                    <a:pt x="4977" y="120"/>
                  </a:cubicBezTo>
                  <a:cubicBezTo>
                    <a:pt x="4882" y="191"/>
                    <a:pt x="4763" y="263"/>
                    <a:pt x="4668" y="310"/>
                  </a:cubicBezTo>
                  <a:cubicBezTo>
                    <a:pt x="4501" y="406"/>
                    <a:pt x="4358" y="429"/>
                    <a:pt x="4191" y="501"/>
                  </a:cubicBezTo>
                  <a:cubicBezTo>
                    <a:pt x="4120" y="525"/>
                    <a:pt x="4001" y="572"/>
                    <a:pt x="3953" y="644"/>
                  </a:cubicBezTo>
                  <a:cubicBezTo>
                    <a:pt x="3906" y="691"/>
                    <a:pt x="3929" y="763"/>
                    <a:pt x="3929" y="810"/>
                  </a:cubicBezTo>
                  <a:cubicBezTo>
                    <a:pt x="3953" y="906"/>
                    <a:pt x="3953" y="977"/>
                    <a:pt x="3953" y="1072"/>
                  </a:cubicBezTo>
                  <a:cubicBezTo>
                    <a:pt x="3977" y="1215"/>
                    <a:pt x="4025" y="1334"/>
                    <a:pt x="4025" y="1477"/>
                  </a:cubicBezTo>
                  <a:cubicBezTo>
                    <a:pt x="4001" y="1787"/>
                    <a:pt x="3858" y="2144"/>
                    <a:pt x="3572" y="2334"/>
                  </a:cubicBezTo>
                  <a:cubicBezTo>
                    <a:pt x="3449" y="2413"/>
                    <a:pt x="3306" y="2454"/>
                    <a:pt x="3163" y="2454"/>
                  </a:cubicBezTo>
                  <a:cubicBezTo>
                    <a:pt x="3002" y="2454"/>
                    <a:pt x="2841" y="2401"/>
                    <a:pt x="2715" y="2287"/>
                  </a:cubicBezTo>
                  <a:cubicBezTo>
                    <a:pt x="2572" y="2168"/>
                    <a:pt x="2524" y="2001"/>
                    <a:pt x="2501" y="1811"/>
                  </a:cubicBezTo>
                  <a:cubicBezTo>
                    <a:pt x="2477" y="1739"/>
                    <a:pt x="2477" y="1644"/>
                    <a:pt x="2501" y="1572"/>
                  </a:cubicBezTo>
                  <a:cubicBezTo>
                    <a:pt x="2524" y="1453"/>
                    <a:pt x="2572" y="1358"/>
                    <a:pt x="2596" y="1239"/>
                  </a:cubicBezTo>
                  <a:cubicBezTo>
                    <a:pt x="2596" y="1144"/>
                    <a:pt x="2620" y="1049"/>
                    <a:pt x="2620" y="977"/>
                  </a:cubicBezTo>
                  <a:cubicBezTo>
                    <a:pt x="2643" y="929"/>
                    <a:pt x="2667" y="882"/>
                    <a:pt x="2667" y="834"/>
                  </a:cubicBezTo>
                  <a:cubicBezTo>
                    <a:pt x="2643" y="620"/>
                    <a:pt x="2310" y="644"/>
                    <a:pt x="2191" y="596"/>
                  </a:cubicBezTo>
                  <a:cubicBezTo>
                    <a:pt x="2000" y="525"/>
                    <a:pt x="1858" y="429"/>
                    <a:pt x="1762" y="286"/>
                  </a:cubicBezTo>
                  <a:cubicBezTo>
                    <a:pt x="1691" y="167"/>
                    <a:pt x="1619" y="1"/>
                    <a:pt x="1477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6" name="Google Shape;15956;p44"/>
            <p:cNvSpPr/>
            <p:nvPr/>
          </p:nvSpPr>
          <p:spPr>
            <a:xfrm>
              <a:off x="2642145" y="1667666"/>
              <a:ext cx="208388" cy="198012"/>
            </a:xfrm>
            <a:custGeom>
              <a:rect b="b" l="l" r="r" t="t"/>
              <a:pathLst>
                <a:path extrusionOk="0" h="6088" w="6407">
                  <a:moveTo>
                    <a:pt x="2834" y="0"/>
                  </a:moveTo>
                  <a:cubicBezTo>
                    <a:pt x="2691" y="24"/>
                    <a:pt x="2501" y="72"/>
                    <a:pt x="2406" y="143"/>
                  </a:cubicBezTo>
                  <a:cubicBezTo>
                    <a:pt x="2287" y="238"/>
                    <a:pt x="2239" y="381"/>
                    <a:pt x="2191" y="500"/>
                  </a:cubicBezTo>
                  <a:cubicBezTo>
                    <a:pt x="2144" y="620"/>
                    <a:pt x="2144" y="762"/>
                    <a:pt x="2144" y="881"/>
                  </a:cubicBezTo>
                  <a:cubicBezTo>
                    <a:pt x="2144" y="953"/>
                    <a:pt x="2144" y="1024"/>
                    <a:pt x="2072" y="1048"/>
                  </a:cubicBezTo>
                  <a:lnTo>
                    <a:pt x="1929" y="1048"/>
                  </a:lnTo>
                  <a:cubicBezTo>
                    <a:pt x="1853" y="1048"/>
                    <a:pt x="1792" y="1079"/>
                    <a:pt x="1734" y="1079"/>
                  </a:cubicBezTo>
                  <a:cubicBezTo>
                    <a:pt x="1720" y="1079"/>
                    <a:pt x="1706" y="1077"/>
                    <a:pt x="1691" y="1072"/>
                  </a:cubicBezTo>
                  <a:cubicBezTo>
                    <a:pt x="1501" y="1072"/>
                    <a:pt x="1358" y="1096"/>
                    <a:pt x="1167" y="1167"/>
                  </a:cubicBezTo>
                  <a:cubicBezTo>
                    <a:pt x="1024" y="1239"/>
                    <a:pt x="786" y="1334"/>
                    <a:pt x="691" y="1477"/>
                  </a:cubicBezTo>
                  <a:cubicBezTo>
                    <a:pt x="596" y="1644"/>
                    <a:pt x="596" y="1810"/>
                    <a:pt x="620" y="1977"/>
                  </a:cubicBezTo>
                  <a:cubicBezTo>
                    <a:pt x="620" y="2072"/>
                    <a:pt x="643" y="2144"/>
                    <a:pt x="620" y="2215"/>
                  </a:cubicBezTo>
                  <a:cubicBezTo>
                    <a:pt x="596" y="2358"/>
                    <a:pt x="548" y="2382"/>
                    <a:pt x="429" y="2429"/>
                  </a:cubicBezTo>
                  <a:cubicBezTo>
                    <a:pt x="286" y="2525"/>
                    <a:pt x="143" y="2572"/>
                    <a:pt x="72" y="2739"/>
                  </a:cubicBezTo>
                  <a:cubicBezTo>
                    <a:pt x="0" y="2882"/>
                    <a:pt x="48" y="3025"/>
                    <a:pt x="96" y="3168"/>
                  </a:cubicBezTo>
                  <a:cubicBezTo>
                    <a:pt x="191" y="3477"/>
                    <a:pt x="572" y="3668"/>
                    <a:pt x="882" y="3668"/>
                  </a:cubicBezTo>
                  <a:cubicBezTo>
                    <a:pt x="922" y="3672"/>
                    <a:pt x="962" y="3674"/>
                    <a:pt x="1000" y="3674"/>
                  </a:cubicBezTo>
                  <a:cubicBezTo>
                    <a:pt x="1160" y="3674"/>
                    <a:pt x="1299" y="3639"/>
                    <a:pt x="1453" y="3620"/>
                  </a:cubicBezTo>
                  <a:cubicBezTo>
                    <a:pt x="1596" y="3572"/>
                    <a:pt x="1715" y="3501"/>
                    <a:pt x="1858" y="3477"/>
                  </a:cubicBezTo>
                  <a:cubicBezTo>
                    <a:pt x="1884" y="3469"/>
                    <a:pt x="1910" y="3463"/>
                    <a:pt x="1935" y="3463"/>
                  </a:cubicBezTo>
                  <a:cubicBezTo>
                    <a:pt x="1979" y="3463"/>
                    <a:pt x="2018" y="3480"/>
                    <a:pt x="2048" y="3525"/>
                  </a:cubicBezTo>
                  <a:cubicBezTo>
                    <a:pt x="2096" y="3572"/>
                    <a:pt x="2120" y="3644"/>
                    <a:pt x="2168" y="3692"/>
                  </a:cubicBezTo>
                  <a:cubicBezTo>
                    <a:pt x="2215" y="3763"/>
                    <a:pt x="2263" y="3834"/>
                    <a:pt x="2310" y="3906"/>
                  </a:cubicBezTo>
                  <a:cubicBezTo>
                    <a:pt x="2406" y="4025"/>
                    <a:pt x="2549" y="4120"/>
                    <a:pt x="2715" y="4144"/>
                  </a:cubicBezTo>
                  <a:cubicBezTo>
                    <a:pt x="2770" y="4144"/>
                    <a:pt x="2840" y="4128"/>
                    <a:pt x="2907" y="4128"/>
                  </a:cubicBezTo>
                  <a:cubicBezTo>
                    <a:pt x="2958" y="4128"/>
                    <a:pt x="3008" y="4137"/>
                    <a:pt x="3049" y="4168"/>
                  </a:cubicBezTo>
                  <a:cubicBezTo>
                    <a:pt x="3144" y="4239"/>
                    <a:pt x="3096" y="4430"/>
                    <a:pt x="3072" y="4525"/>
                  </a:cubicBezTo>
                  <a:cubicBezTo>
                    <a:pt x="3025" y="4787"/>
                    <a:pt x="2977" y="5049"/>
                    <a:pt x="2930" y="5311"/>
                  </a:cubicBezTo>
                  <a:cubicBezTo>
                    <a:pt x="2882" y="5549"/>
                    <a:pt x="2906" y="5740"/>
                    <a:pt x="3096" y="5906"/>
                  </a:cubicBezTo>
                  <a:cubicBezTo>
                    <a:pt x="3209" y="6019"/>
                    <a:pt x="3427" y="6088"/>
                    <a:pt x="3607" y="6088"/>
                  </a:cubicBezTo>
                  <a:cubicBezTo>
                    <a:pt x="3655" y="6088"/>
                    <a:pt x="3700" y="6083"/>
                    <a:pt x="3739" y="6073"/>
                  </a:cubicBezTo>
                  <a:cubicBezTo>
                    <a:pt x="3930" y="6049"/>
                    <a:pt x="4097" y="5930"/>
                    <a:pt x="4192" y="5787"/>
                  </a:cubicBezTo>
                  <a:cubicBezTo>
                    <a:pt x="4263" y="5668"/>
                    <a:pt x="4311" y="5525"/>
                    <a:pt x="4358" y="5406"/>
                  </a:cubicBezTo>
                  <a:cubicBezTo>
                    <a:pt x="4406" y="5287"/>
                    <a:pt x="4430" y="5144"/>
                    <a:pt x="4454" y="5001"/>
                  </a:cubicBezTo>
                  <a:cubicBezTo>
                    <a:pt x="4501" y="4835"/>
                    <a:pt x="4478" y="4597"/>
                    <a:pt x="4454" y="4406"/>
                  </a:cubicBezTo>
                  <a:cubicBezTo>
                    <a:pt x="4430" y="4335"/>
                    <a:pt x="4358" y="4168"/>
                    <a:pt x="4454" y="4120"/>
                  </a:cubicBezTo>
                  <a:cubicBezTo>
                    <a:pt x="4525" y="4073"/>
                    <a:pt x="4644" y="4096"/>
                    <a:pt x="4716" y="4073"/>
                  </a:cubicBezTo>
                  <a:cubicBezTo>
                    <a:pt x="4882" y="4073"/>
                    <a:pt x="4978" y="4001"/>
                    <a:pt x="5121" y="3930"/>
                  </a:cubicBezTo>
                  <a:cubicBezTo>
                    <a:pt x="5359" y="3811"/>
                    <a:pt x="5478" y="3692"/>
                    <a:pt x="5549" y="3430"/>
                  </a:cubicBezTo>
                  <a:cubicBezTo>
                    <a:pt x="5597" y="3311"/>
                    <a:pt x="5573" y="3025"/>
                    <a:pt x="5692" y="2930"/>
                  </a:cubicBezTo>
                  <a:cubicBezTo>
                    <a:pt x="5859" y="2810"/>
                    <a:pt x="6049" y="2739"/>
                    <a:pt x="6168" y="2548"/>
                  </a:cubicBezTo>
                  <a:cubicBezTo>
                    <a:pt x="6407" y="2239"/>
                    <a:pt x="6359" y="1572"/>
                    <a:pt x="6025" y="1310"/>
                  </a:cubicBezTo>
                  <a:cubicBezTo>
                    <a:pt x="5880" y="1206"/>
                    <a:pt x="5699" y="1139"/>
                    <a:pt x="5513" y="1139"/>
                  </a:cubicBezTo>
                  <a:cubicBezTo>
                    <a:pt x="5485" y="1139"/>
                    <a:pt x="5458" y="1140"/>
                    <a:pt x="5430" y="1143"/>
                  </a:cubicBezTo>
                  <a:cubicBezTo>
                    <a:pt x="5335" y="1155"/>
                    <a:pt x="5240" y="1167"/>
                    <a:pt x="5144" y="1167"/>
                  </a:cubicBezTo>
                  <a:cubicBezTo>
                    <a:pt x="5049" y="1167"/>
                    <a:pt x="4954" y="1155"/>
                    <a:pt x="4859" y="1120"/>
                  </a:cubicBezTo>
                  <a:cubicBezTo>
                    <a:pt x="4716" y="1072"/>
                    <a:pt x="4716" y="881"/>
                    <a:pt x="4644" y="739"/>
                  </a:cubicBezTo>
                  <a:cubicBezTo>
                    <a:pt x="4573" y="596"/>
                    <a:pt x="4406" y="477"/>
                    <a:pt x="4263" y="405"/>
                  </a:cubicBezTo>
                  <a:cubicBezTo>
                    <a:pt x="4168" y="381"/>
                    <a:pt x="4097" y="358"/>
                    <a:pt x="4001" y="334"/>
                  </a:cubicBezTo>
                  <a:cubicBezTo>
                    <a:pt x="3858" y="286"/>
                    <a:pt x="3763" y="191"/>
                    <a:pt x="3596" y="143"/>
                  </a:cubicBezTo>
                  <a:cubicBezTo>
                    <a:pt x="3501" y="96"/>
                    <a:pt x="3382" y="96"/>
                    <a:pt x="3287" y="72"/>
                  </a:cubicBezTo>
                  <a:cubicBezTo>
                    <a:pt x="3144" y="24"/>
                    <a:pt x="2977" y="0"/>
                    <a:pt x="283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7" name="Google Shape;15957;p44"/>
            <p:cNvSpPr/>
            <p:nvPr/>
          </p:nvSpPr>
          <p:spPr>
            <a:xfrm>
              <a:off x="2653984" y="1781536"/>
              <a:ext cx="153941" cy="243352"/>
            </a:xfrm>
            <a:custGeom>
              <a:rect b="b" l="l" r="r" t="t"/>
              <a:pathLst>
                <a:path extrusionOk="0" h="7482" w="4733">
                  <a:moveTo>
                    <a:pt x="1518" y="0"/>
                  </a:moveTo>
                  <a:cubicBezTo>
                    <a:pt x="1470" y="0"/>
                    <a:pt x="1399" y="71"/>
                    <a:pt x="1351" y="95"/>
                  </a:cubicBezTo>
                  <a:cubicBezTo>
                    <a:pt x="1280" y="143"/>
                    <a:pt x="1208" y="191"/>
                    <a:pt x="1113" y="214"/>
                  </a:cubicBezTo>
                  <a:cubicBezTo>
                    <a:pt x="1081" y="222"/>
                    <a:pt x="1052" y="225"/>
                    <a:pt x="1024" y="225"/>
                  </a:cubicBezTo>
                  <a:cubicBezTo>
                    <a:pt x="967" y="225"/>
                    <a:pt x="914" y="214"/>
                    <a:pt x="851" y="214"/>
                  </a:cubicBezTo>
                  <a:cubicBezTo>
                    <a:pt x="708" y="214"/>
                    <a:pt x="613" y="214"/>
                    <a:pt x="494" y="167"/>
                  </a:cubicBezTo>
                  <a:cubicBezTo>
                    <a:pt x="398" y="167"/>
                    <a:pt x="303" y="95"/>
                    <a:pt x="232" y="95"/>
                  </a:cubicBezTo>
                  <a:cubicBezTo>
                    <a:pt x="223" y="94"/>
                    <a:pt x="215" y="94"/>
                    <a:pt x="207" y="94"/>
                  </a:cubicBezTo>
                  <a:cubicBezTo>
                    <a:pt x="1" y="94"/>
                    <a:pt x="89" y="385"/>
                    <a:pt x="89" y="500"/>
                  </a:cubicBezTo>
                  <a:cubicBezTo>
                    <a:pt x="137" y="834"/>
                    <a:pt x="113" y="1191"/>
                    <a:pt x="160" y="1524"/>
                  </a:cubicBezTo>
                  <a:cubicBezTo>
                    <a:pt x="184" y="1905"/>
                    <a:pt x="232" y="2286"/>
                    <a:pt x="256" y="2667"/>
                  </a:cubicBezTo>
                  <a:cubicBezTo>
                    <a:pt x="303" y="3048"/>
                    <a:pt x="351" y="3405"/>
                    <a:pt x="398" y="3787"/>
                  </a:cubicBezTo>
                  <a:cubicBezTo>
                    <a:pt x="422" y="3953"/>
                    <a:pt x="422" y="4120"/>
                    <a:pt x="446" y="4287"/>
                  </a:cubicBezTo>
                  <a:cubicBezTo>
                    <a:pt x="470" y="4453"/>
                    <a:pt x="470" y="4644"/>
                    <a:pt x="518" y="4739"/>
                  </a:cubicBezTo>
                  <a:cubicBezTo>
                    <a:pt x="494" y="4858"/>
                    <a:pt x="518" y="5001"/>
                    <a:pt x="541" y="5120"/>
                  </a:cubicBezTo>
                  <a:cubicBezTo>
                    <a:pt x="565" y="5334"/>
                    <a:pt x="565" y="5549"/>
                    <a:pt x="589" y="5763"/>
                  </a:cubicBezTo>
                  <a:cubicBezTo>
                    <a:pt x="637" y="6073"/>
                    <a:pt x="660" y="6406"/>
                    <a:pt x="732" y="6740"/>
                  </a:cubicBezTo>
                  <a:cubicBezTo>
                    <a:pt x="780" y="6906"/>
                    <a:pt x="803" y="7097"/>
                    <a:pt x="946" y="7216"/>
                  </a:cubicBezTo>
                  <a:cubicBezTo>
                    <a:pt x="1018" y="7287"/>
                    <a:pt x="1113" y="7287"/>
                    <a:pt x="1208" y="7311"/>
                  </a:cubicBezTo>
                  <a:cubicBezTo>
                    <a:pt x="1351" y="7359"/>
                    <a:pt x="1470" y="7359"/>
                    <a:pt x="1613" y="7382"/>
                  </a:cubicBezTo>
                  <a:cubicBezTo>
                    <a:pt x="2101" y="7404"/>
                    <a:pt x="2588" y="7482"/>
                    <a:pt x="3093" y="7482"/>
                  </a:cubicBezTo>
                  <a:cubicBezTo>
                    <a:pt x="3155" y="7482"/>
                    <a:pt x="3217" y="7480"/>
                    <a:pt x="3280" y="7478"/>
                  </a:cubicBezTo>
                  <a:cubicBezTo>
                    <a:pt x="3542" y="7478"/>
                    <a:pt x="3852" y="7454"/>
                    <a:pt x="4114" y="7382"/>
                  </a:cubicBezTo>
                  <a:cubicBezTo>
                    <a:pt x="4352" y="7311"/>
                    <a:pt x="4423" y="7216"/>
                    <a:pt x="4542" y="7001"/>
                  </a:cubicBezTo>
                  <a:cubicBezTo>
                    <a:pt x="4733" y="6692"/>
                    <a:pt x="4733" y="6239"/>
                    <a:pt x="4423" y="6001"/>
                  </a:cubicBezTo>
                  <a:cubicBezTo>
                    <a:pt x="4233" y="5835"/>
                    <a:pt x="4018" y="5739"/>
                    <a:pt x="3780" y="5620"/>
                  </a:cubicBezTo>
                  <a:cubicBezTo>
                    <a:pt x="3518" y="5501"/>
                    <a:pt x="3328" y="5311"/>
                    <a:pt x="3185" y="5073"/>
                  </a:cubicBezTo>
                  <a:cubicBezTo>
                    <a:pt x="2947" y="4620"/>
                    <a:pt x="2899" y="4144"/>
                    <a:pt x="2994" y="3644"/>
                  </a:cubicBezTo>
                  <a:cubicBezTo>
                    <a:pt x="3042" y="3429"/>
                    <a:pt x="3090" y="3215"/>
                    <a:pt x="3113" y="3001"/>
                  </a:cubicBezTo>
                  <a:cubicBezTo>
                    <a:pt x="3113" y="2882"/>
                    <a:pt x="3113" y="2763"/>
                    <a:pt x="3042" y="2667"/>
                  </a:cubicBezTo>
                  <a:cubicBezTo>
                    <a:pt x="2970" y="2596"/>
                    <a:pt x="2875" y="2548"/>
                    <a:pt x="2804" y="2477"/>
                  </a:cubicBezTo>
                  <a:cubicBezTo>
                    <a:pt x="2708" y="2358"/>
                    <a:pt x="2637" y="2239"/>
                    <a:pt x="2613" y="2048"/>
                  </a:cubicBezTo>
                  <a:cubicBezTo>
                    <a:pt x="2542" y="1667"/>
                    <a:pt x="2732" y="1286"/>
                    <a:pt x="2756" y="881"/>
                  </a:cubicBezTo>
                  <a:cubicBezTo>
                    <a:pt x="2756" y="810"/>
                    <a:pt x="2756" y="691"/>
                    <a:pt x="2661" y="691"/>
                  </a:cubicBezTo>
                  <a:cubicBezTo>
                    <a:pt x="2613" y="691"/>
                    <a:pt x="2566" y="738"/>
                    <a:pt x="2518" y="738"/>
                  </a:cubicBezTo>
                  <a:cubicBezTo>
                    <a:pt x="2447" y="762"/>
                    <a:pt x="2351" y="786"/>
                    <a:pt x="2280" y="786"/>
                  </a:cubicBezTo>
                  <a:cubicBezTo>
                    <a:pt x="2089" y="786"/>
                    <a:pt x="2065" y="643"/>
                    <a:pt x="1970" y="500"/>
                  </a:cubicBezTo>
                  <a:cubicBezTo>
                    <a:pt x="1899" y="381"/>
                    <a:pt x="1804" y="191"/>
                    <a:pt x="1684" y="95"/>
                  </a:cubicBezTo>
                  <a:cubicBezTo>
                    <a:pt x="1637" y="71"/>
                    <a:pt x="1565" y="0"/>
                    <a:pt x="1518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8" name="Google Shape;15958;p44"/>
            <p:cNvSpPr/>
            <p:nvPr/>
          </p:nvSpPr>
          <p:spPr>
            <a:xfrm>
              <a:off x="2642145" y="1700809"/>
              <a:ext cx="127823" cy="162918"/>
            </a:xfrm>
            <a:custGeom>
              <a:rect b="b" l="l" r="r" t="t"/>
              <a:pathLst>
                <a:path extrusionOk="0" h="5009" w="3930">
                  <a:moveTo>
                    <a:pt x="1694" y="0"/>
                  </a:moveTo>
                  <a:cubicBezTo>
                    <a:pt x="1524" y="0"/>
                    <a:pt x="1361" y="111"/>
                    <a:pt x="1286" y="148"/>
                  </a:cubicBezTo>
                  <a:cubicBezTo>
                    <a:pt x="1120" y="196"/>
                    <a:pt x="1001" y="291"/>
                    <a:pt x="882" y="410"/>
                  </a:cubicBezTo>
                  <a:cubicBezTo>
                    <a:pt x="762" y="505"/>
                    <a:pt x="691" y="625"/>
                    <a:pt x="643" y="767"/>
                  </a:cubicBezTo>
                  <a:cubicBezTo>
                    <a:pt x="596" y="910"/>
                    <a:pt x="620" y="1006"/>
                    <a:pt x="620" y="1148"/>
                  </a:cubicBezTo>
                  <a:cubicBezTo>
                    <a:pt x="620" y="1220"/>
                    <a:pt x="596" y="1244"/>
                    <a:pt x="524" y="1291"/>
                  </a:cubicBezTo>
                  <a:cubicBezTo>
                    <a:pt x="477" y="1339"/>
                    <a:pt x="429" y="1339"/>
                    <a:pt x="381" y="1387"/>
                  </a:cubicBezTo>
                  <a:cubicBezTo>
                    <a:pt x="310" y="1434"/>
                    <a:pt x="262" y="1529"/>
                    <a:pt x="191" y="1601"/>
                  </a:cubicBezTo>
                  <a:cubicBezTo>
                    <a:pt x="0" y="1815"/>
                    <a:pt x="72" y="2220"/>
                    <a:pt x="262" y="2434"/>
                  </a:cubicBezTo>
                  <a:cubicBezTo>
                    <a:pt x="453" y="2625"/>
                    <a:pt x="643" y="2649"/>
                    <a:pt x="905" y="2673"/>
                  </a:cubicBezTo>
                  <a:cubicBezTo>
                    <a:pt x="964" y="2678"/>
                    <a:pt x="1026" y="2681"/>
                    <a:pt x="1088" y="2681"/>
                  </a:cubicBezTo>
                  <a:cubicBezTo>
                    <a:pt x="1303" y="2681"/>
                    <a:pt x="1530" y="2646"/>
                    <a:pt x="1715" y="2553"/>
                  </a:cubicBezTo>
                  <a:cubicBezTo>
                    <a:pt x="1773" y="2515"/>
                    <a:pt x="1832" y="2476"/>
                    <a:pt x="1903" y="2476"/>
                  </a:cubicBezTo>
                  <a:cubicBezTo>
                    <a:pt x="1919" y="2476"/>
                    <a:pt x="1936" y="2478"/>
                    <a:pt x="1953" y="2482"/>
                  </a:cubicBezTo>
                  <a:cubicBezTo>
                    <a:pt x="2048" y="2482"/>
                    <a:pt x="2048" y="2553"/>
                    <a:pt x="2096" y="2649"/>
                  </a:cubicBezTo>
                  <a:cubicBezTo>
                    <a:pt x="2191" y="2839"/>
                    <a:pt x="2310" y="3054"/>
                    <a:pt x="2525" y="3125"/>
                  </a:cubicBezTo>
                  <a:cubicBezTo>
                    <a:pt x="2592" y="3142"/>
                    <a:pt x="2648" y="3159"/>
                    <a:pt x="2700" y="3159"/>
                  </a:cubicBezTo>
                  <a:cubicBezTo>
                    <a:pt x="2721" y="3159"/>
                    <a:pt x="2742" y="3156"/>
                    <a:pt x="2763" y="3149"/>
                  </a:cubicBezTo>
                  <a:cubicBezTo>
                    <a:pt x="2821" y="3130"/>
                    <a:pt x="2894" y="3095"/>
                    <a:pt x="2945" y="3095"/>
                  </a:cubicBezTo>
                  <a:cubicBezTo>
                    <a:pt x="2957" y="3095"/>
                    <a:pt x="2968" y="3097"/>
                    <a:pt x="2977" y="3101"/>
                  </a:cubicBezTo>
                  <a:cubicBezTo>
                    <a:pt x="3144" y="3220"/>
                    <a:pt x="3025" y="3578"/>
                    <a:pt x="2977" y="3697"/>
                  </a:cubicBezTo>
                  <a:cubicBezTo>
                    <a:pt x="2882" y="3959"/>
                    <a:pt x="2811" y="4268"/>
                    <a:pt x="2882" y="4554"/>
                  </a:cubicBezTo>
                  <a:cubicBezTo>
                    <a:pt x="2906" y="4721"/>
                    <a:pt x="3049" y="4983"/>
                    <a:pt x="3239" y="5006"/>
                  </a:cubicBezTo>
                  <a:cubicBezTo>
                    <a:pt x="3253" y="5008"/>
                    <a:pt x="3267" y="5009"/>
                    <a:pt x="3281" y="5009"/>
                  </a:cubicBezTo>
                  <a:cubicBezTo>
                    <a:pt x="3454" y="5009"/>
                    <a:pt x="3605" y="4878"/>
                    <a:pt x="3715" y="4768"/>
                  </a:cubicBezTo>
                  <a:cubicBezTo>
                    <a:pt x="3930" y="4554"/>
                    <a:pt x="3906" y="4316"/>
                    <a:pt x="3906" y="4030"/>
                  </a:cubicBezTo>
                  <a:cubicBezTo>
                    <a:pt x="3906" y="3839"/>
                    <a:pt x="3882" y="3649"/>
                    <a:pt x="3858" y="3435"/>
                  </a:cubicBezTo>
                  <a:cubicBezTo>
                    <a:pt x="3835" y="3292"/>
                    <a:pt x="3835" y="3125"/>
                    <a:pt x="3787" y="2958"/>
                  </a:cubicBezTo>
                  <a:cubicBezTo>
                    <a:pt x="3739" y="2839"/>
                    <a:pt x="3692" y="2649"/>
                    <a:pt x="3596" y="2553"/>
                  </a:cubicBezTo>
                  <a:cubicBezTo>
                    <a:pt x="3501" y="2458"/>
                    <a:pt x="3358" y="2434"/>
                    <a:pt x="3239" y="2363"/>
                  </a:cubicBezTo>
                  <a:cubicBezTo>
                    <a:pt x="3120" y="2292"/>
                    <a:pt x="3025" y="2172"/>
                    <a:pt x="2977" y="2030"/>
                  </a:cubicBezTo>
                  <a:cubicBezTo>
                    <a:pt x="2930" y="1887"/>
                    <a:pt x="2930" y="1744"/>
                    <a:pt x="2882" y="1625"/>
                  </a:cubicBezTo>
                  <a:cubicBezTo>
                    <a:pt x="2853" y="1497"/>
                    <a:pt x="2739" y="1463"/>
                    <a:pt x="2600" y="1463"/>
                  </a:cubicBezTo>
                  <a:cubicBezTo>
                    <a:pt x="2434" y="1463"/>
                    <a:pt x="2232" y="1512"/>
                    <a:pt x="2096" y="1512"/>
                  </a:cubicBezTo>
                  <a:cubicBezTo>
                    <a:pt x="2070" y="1512"/>
                    <a:pt x="2045" y="1510"/>
                    <a:pt x="2025" y="1506"/>
                  </a:cubicBezTo>
                  <a:cubicBezTo>
                    <a:pt x="1834" y="1458"/>
                    <a:pt x="1644" y="1339"/>
                    <a:pt x="1548" y="1172"/>
                  </a:cubicBezTo>
                  <a:cubicBezTo>
                    <a:pt x="1453" y="1029"/>
                    <a:pt x="1477" y="815"/>
                    <a:pt x="1501" y="648"/>
                  </a:cubicBezTo>
                  <a:cubicBezTo>
                    <a:pt x="1548" y="505"/>
                    <a:pt x="1644" y="77"/>
                    <a:pt x="1834" y="29"/>
                  </a:cubicBezTo>
                  <a:cubicBezTo>
                    <a:pt x="1788" y="9"/>
                    <a:pt x="1741" y="0"/>
                    <a:pt x="1694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9" name="Google Shape;15959;p44"/>
            <p:cNvSpPr/>
            <p:nvPr/>
          </p:nvSpPr>
          <p:spPr>
            <a:xfrm>
              <a:off x="2770359" y="1724097"/>
              <a:ext cx="75523" cy="79524"/>
            </a:xfrm>
            <a:custGeom>
              <a:rect b="b" l="l" r="r" t="t"/>
              <a:pathLst>
                <a:path extrusionOk="0" h="2445" w="2322">
                  <a:moveTo>
                    <a:pt x="2024" y="1"/>
                  </a:moveTo>
                  <a:cubicBezTo>
                    <a:pt x="1913" y="1"/>
                    <a:pt x="1785" y="73"/>
                    <a:pt x="1702" y="123"/>
                  </a:cubicBezTo>
                  <a:cubicBezTo>
                    <a:pt x="1393" y="313"/>
                    <a:pt x="1202" y="623"/>
                    <a:pt x="1131" y="980"/>
                  </a:cubicBezTo>
                  <a:cubicBezTo>
                    <a:pt x="1083" y="1147"/>
                    <a:pt x="1036" y="1314"/>
                    <a:pt x="869" y="1409"/>
                  </a:cubicBezTo>
                  <a:cubicBezTo>
                    <a:pt x="830" y="1435"/>
                    <a:pt x="793" y="1445"/>
                    <a:pt x="757" y="1445"/>
                  </a:cubicBezTo>
                  <a:cubicBezTo>
                    <a:pt x="660" y="1445"/>
                    <a:pt x="568" y="1372"/>
                    <a:pt x="464" y="1337"/>
                  </a:cubicBezTo>
                  <a:cubicBezTo>
                    <a:pt x="432" y="1327"/>
                    <a:pt x="402" y="1322"/>
                    <a:pt x="374" y="1322"/>
                  </a:cubicBezTo>
                  <a:cubicBezTo>
                    <a:pt x="88" y="1322"/>
                    <a:pt x="1" y="1835"/>
                    <a:pt x="131" y="2052"/>
                  </a:cubicBezTo>
                  <a:cubicBezTo>
                    <a:pt x="202" y="2195"/>
                    <a:pt x="321" y="2290"/>
                    <a:pt x="464" y="2361"/>
                  </a:cubicBezTo>
                  <a:lnTo>
                    <a:pt x="274" y="2409"/>
                  </a:lnTo>
                  <a:cubicBezTo>
                    <a:pt x="354" y="2433"/>
                    <a:pt x="436" y="2444"/>
                    <a:pt x="517" y="2444"/>
                  </a:cubicBezTo>
                  <a:cubicBezTo>
                    <a:pt x="1086" y="2444"/>
                    <a:pt x="1643" y="1900"/>
                    <a:pt x="1726" y="1337"/>
                  </a:cubicBezTo>
                  <a:cubicBezTo>
                    <a:pt x="1726" y="1242"/>
                    <a:pt x="1726" y="1147"/>
                    <a:pt x="1822" y="1099"/>
                  </a:cubicBezTo>
                  <a:cubicBezTo>
                    <a:pt x="1869" y="1028"/>
                    <a:pt x="1964" y="1028"/>
                    <a:pt x="2036" y="980"/>
                  </a:cubicBezTo>
                  <a:cubicBezTo>
                    <a:pt x="2155" y="885"/>
                    <a:pt x="2298" y="694"/>
                    <a:pt x="2274" y="528"/>
                  </a:cubicBezTo>
                  <a:cubicBezTo>
                    <a:pt x="2274" y="432"/>
                    <a:pt x="2322" y="290"/>
                    <a:pt x="2274" y="194"/>
                  </a:cubicBezTo>
                  <a:cubicBezTo>
                    <a:pt x="2250" y="147"/>
                    <a:pt x="2203" y="99"/>
                    <a:pt x="2155" y="51"/>
                  </a:cubicBezTo>
                  <a:cubicBezTo>
                    <a:pt x="2118" y="15"/>
                    <a:pt x="2073" y="1"/>
                    <a:pt x="2024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0" name="Google Shape;15960;p44"/>
            <p:cNvSpPr/>
            <p:nvPr/>
          </p:nvSpPr>
          <p:spPr>
            <a:xfrm>
              <a:off x="2494970" y="1663601"/>
              <a:ext cx="493437" cy="424874"/>
            </a:xfrm>
            <a:custGeom>
              <a:rect b="b" l="l" r="r" t="t"/>
              <a:pathLst>
                <a:path extrusionOk="0" h="13063" w="15171">
                  <a:moveTo>
                    <a:pt x="7676" y="284"/>
                  </a:moveTo>
                  <a:cubicBezTo>
                    <a:pt x="7788" y="284"/>
                    <a:pt x="7894" y="302"/>
                    <a:pt x="7979" y="340"/>
                  </a:cubicBezTo>
                  <a:cubicBezTo>
                    <a:pt x="8383" y="506"/>
                    <a:pt x="9265" y="721"/>
                    <a:pt x="9217" y="1292"/>
                  </a:cubicBezTo>
                  <a:cubicBezTo>
                    <a:pt x="9196" y="1396"/>
                    <a:pt x="9302" y="1464"/>
                    <a:pt x="9392" y="1464"/>
                  </a:cubicBezTo>
                  <a:cubicBezTo>
                    <a:pt x="9406" y="1464"/>
                    <a:pt x="9419" y="1462"/>
                    <a:pt x="9431" y="1459"/>
                  </a:cubicBezTo>
                  <a:cubicBezTo>
                    <a:pt x="9556" y="1442"/>
                    <a:pt x="9705" y="1423"/>
                    <a:pt x="9852" y="1423"/>
                  </a:cubicBezTo>
                  <a:cubicBezTo>
                    <a:pt x="10125" y="1423"/>
                    <a:pt x="10395" y="1490"/>
                    <a:pt x="10503" y="1769"/>
                  </a:cubicBezTo>
                  <a:cubicBezTo>
                    <a:pt x="10598" y="2030"/>
                    <a:pt x="10622" y="2721"/>
                    <a:pt x="10241" y="2769"/>
                  </a:cubicBezTo>
                  <a:cubicBezTo>
                    <a:pt x="10122" y="2769"/>
                    <a:pt x="10027" y="2840"/>
                    <a:pt x="10027" y="2959"/>
                  </a:cubicBezTo>
                  <a:cubicBezTo>
                    <a:pt x="10049" y="3582"/>
                    <a:pt x="9552" y="4038"/>
                    <a:pt x="8944" y="4038"/>
                  </a:cubicBezTo>
                  <a:cubicBezTo>
                    <a:pt x="8901" y="4038"/>
                    <a:pt x="8856" y="4036"/>
                    <a:pt x="8812" y="4031"/>
                  </a:cubicBezTo>
                  <a:cubicBezTo>
                    <a:pt x="8803" y="4029"/>
                    <a:pt x="8794" y="4029"/>
                    <a:pt x="8785" y="4029"/>
                  </a:cubicBezTo>
                  <a:cubicBezTo>
                    <a:pt x="8663" y="4029"/>
                    <a:pt x="8625" y="4180"/>
                    <a:pt x="8669" y="4269"/>
                  </a:cubicBezTo>
                  <a:cubicBezTo>
                    <a:pt x="8812" y="4579"/>
                    <a:pt x="8836" y="4936"/>
                    <a:pt x="8741" y="5269"/>
                  </a:cubicBezTo>
                  <a:cubicBezTo>
                    <a:pt x="8669" y="5555"/>
                    <a:pt x="8479" y="5888"/>
                    <a:pt x="8169" y="5960"/>
                  </a:cubicBezTo>
                  <a:cubicBezTo>
                    <a:pt x="8131" y="5970"/>
                    <a:pt x="8095" y="5975"/>
                    <a:pt x="8062" y="5975"/>
                  </a:cubicBezTo>
                  <a:cubicBezTo>
                    <a:pt x="7783" y="5975"/>
                    <a:pt x="7666" y="5641"/>
                    <a:pt x="7645" y="5364"/>
                  </a:cubicBezTo>
                  <a:cubicBezTo>
                    <a:pt x="7645" y="5007"/>
                    <a:pt x="7764" y="4650"/>
                    <a:pt x="7883" y="4317"/>
                  </a:cubicBezTo>
                  <a:cubicBezTo>
                    <a:pt x="7907" y="4221"/>
                    <a:pt x="7812" y="4079"/>
                    <a:pt x="7693" y="4079"/>
                  </a:cubicBezTo>
                  <a:cubicBezTo>
                    <a:pt x="7627" y="4087"/>
                    <a:pt x="7552" y="4093"/>
                    <a:pt x="7474" y="4093"/>
                  </a:cubicBezTo>
                  <a:cubicBezTo>
                    <a:pt x="7122" y="4093"/>
                    <a:pt x="6693" y="3983"/>
                    <a:pt x="6693" y="3555"/>
                  </a:cubicBezTo>
                  <a:cubicBezTo>
                    <a:pt x="6693" y="3477"/>
                    <a:pt x="6629" y="3399"/>
                    <a:pt x="6554" y="3399"/>
                  </a:cubicBezTo>
                  <a:cubicBezTo>
                    <a:pt x="6537" y="3399"/>
                    <a:pt x="6520" y="3403"/>
                    <a:pt x="6502" y="3412"/>
                  </a:cubicBezTo>
                  <a:cubicBezTo>
                    <a:pt x="6217" y="3529"/>
                    <a:pt x="5874" y="3658"/>
                    <a:pt x="5546" y="3658"/>
                  </a:cubicBezTo>
                  <a:cubicBezTo>
                    <a:pt x="5407" y="3658"/>
                    <a:pt x="5272" y="3635"/>
                    <a:pt x="5145" y="3578"/>
                  </a:cubicBezTo>
                  <a:cubicBezTo>
                    <a:pt x="4787" y="3436"/>
                    <a:pt x="4597" y="2983"/>
                    <a:pt x="4930" y="2697"/>
                  </a:cubicBezTo>
                  <a:cubicBezTo>
                    <a:pt x="5073" y="2578"/>
                    <a:pt x="5287" y="2578"/>
                    <a:pt x="5335" y="2364"/>
                  </a:cubicBezTo>
                  <a:cubicBezTo>
                    <a:pt x="5407" y="2173"/>
                    <a:pt x="5359" y="1983"/>
                    <a:pt x="5478" y="1816"/>
                  </a:cubicBezTo>
                  <a:cubicBezTo>
                    <a:pt x="5665" y="1480"/>
                    <a:pt x="5998" y="1363"/>
                    <a:pt x="6352" y="1363"/>
                  </a:cubicBezTo>
                  <a:cubicBezTo>
                    <a:pt x="6449" y="1363"/>
                    <a:pt x="6548" y="1372"/>
                    <a:pt x="6645" y="1387"/>
                  </a:cubicBezTo>
                  <a:cubicBezTo>
                    <a:pt x="6656" y="1389"/>
                    <a:pt x="6666" y="1390"/>
                    <a:pt x="6677" y="1390"/>
                  </a:cubicBezTo>
                  <a:cubicBezTo>
                    <a:pt x="6829" y="1390"/>
                    <a:pt x="6950" y="1234"/>
                    <a:pt x="6883" y="1078"/>
                  </a:cubicBezTo>
                  <a:cubicBezTo>
                    <a:pt x="6654" y="581"/>
                    <a:pt x="7221" y="284"/>
                    <a:pt x="7676" y="284"/>
                  </a:cubicBezTo>
                  <a:close/>
                  <a:moveTo>
                    <a:pt x="4549" y="6198"/>
                  </a:moveTo>
                  <a:cubicBezTo>
                    <a:pt x="4573" y="6246"/>
                    <a:pt x="4597" y="6293"/>
                    <a:pt x="4621" y="6341"/>
                  </a:cubicBezTo>
                  <a:cubicBezTo>
                    <a:pt x="4668" y="6460"/>
                    <a:pt x="4716" y="6579"/>
                    <a:pt x="4764" y="6698"/>
                  </a:cubicBezTo>
                  <a:cubicBezTo>
                    <a:pt x="4764" y="6698"/>
                    <a:pt x="4764" y="6722"/>
                    <a:pt x="4787" y="6722"/>
                  </a:cubicBezTo>
                  <a:cubicBezTo>
                    <a:pt x="4740" y="6770"/>
                    <a:pt x="4716" y="6841"/>
                    <a:pt x="4668" y="6912"/>
                  </a:cubicBezTo>
                  <a:cubicBezTo>
                    <a:pt x="4644" y="6817"/>
                    <a:pt x="4621" y="6746"/>
                    <a:pt x="4597" y="6674"/>
                  </a:cubicBezTo>
                  <a:cubicBezTo>
                    <a:pt x="4549" y="6579"/>
                    <a:pt x="4502" y="6460"/>
                    <a:pt x="4454" y="6389"/>
                  </a:cubicBezTo>
                  <a:cubicBezTo>
                    <a:pt x="4454" y="6365"/>
                    <a:pt x="4454" y="6365"/>
                    <a:pt x="4454" y="6365"/>
                  </a:cubicBezTo>
                  <a:cubicBezTo>
                    <a:pt x="4502" y="6317"/>
                    <a:pt x="4525" y="6246"/>
                    <a:pt x="4549" y="6198"/>
                  </a:cubicBezTo>
                  <a:close/>
                  <a:moveTo>
                    <a:pt x="10646" y="6198"/>
                  </a:moveTo>
                  <a:cubicBezTo>
                    <a:pt x="10670" y="6246"/>
                    <a:pt x="10693" y="6317"/>
                    <a:pt x="10717" y="6365"/>
                  </a:cubicBezTo>
                  <a:cubicBezTo>
                    <a:pt x="10717" y="6365"/>
                    <a:pt x="10717" y="6365"/>
                    <a:pt x="10741" y="6389"/>
                  </a:cubicBezTo>
                  <a:cubicBezTo>
                    <a:pt x="10670" y="6460"/>
                    <a:pt x="10622" y="6579"/>
                    <a:pt x="10574" y="6674"/>
                  </a:cubicBezTo>
                  <a:cubicBezTo>
                    <a:pt x="10550" y="6746"/>
                    <a:pt x="10527" y="6817"/>
                    <a:pt x="10503" y="6912"/>
                  </a:cubicBezTo>
                  <a:cubicBezTo>
                    <a:pt x="10479" y="6841"/>
                    <a:pt x="10431" y="6770"/>
                    <a:pt x="10408" y="6722"/>
                  </a:cubicBezTo>
                  <a:cubicBezTo>
                    <a:pt x="10408" y="6722"/>
                    <a:pt x="10408" y="6698"/>
                    <a:pt x="10408" y="6698"/>
                  </a:cubicBezTo>
                  <a:cubicBezTo>
                    <a:pt x="10455" y="6579"/>
                    <a:pt x="10503" y="6460"/>
                    <a:pt x="10550" y="6341"/>
                  </a:cubicBezTo>
                  <a:cubicBezTo>
                    <a:pt x="10574" y="6293"/>
                    <a:pt x="10598" y="6246"/>
                    <a:pt x="10622" y="6198"/>
                  </a:cubicBezTo>
                  <a:close/>
                  <a:moveTo>
                    <a:pt x="4121" y="6317"/>
                  </a:moveTo>
                  <a:cubicBezTo>
                    <a:pt x="4240" y="6460"/>
                    <a:pt x="4335" y="6674"/>
                    <a:pt x="4383" y="6841"/>
                  </a:cubicBezTo>
                  <a:cubicBezTo>
                    <a:pt x="4406" y="6936"/>
                    <a:pt x="4430" y="7031"/>
                    <a:pt x="4454" y="7151"/>
                  </a:cubicBezTo>
                  <a:cubicBezTo>
                    <a:pt x="4430" y="7151"/>
                    <a:pt x="4406" y="7127"/>
                    <a:pt x="4383" y="7127"/>
                  </a:cubicBezTo>
                  <a:cubicBezTo>
                    <a:pt x="4383" y="7103"/>
                    <a:pt x="4359" y="7079"/>
                    <a:pt x="4359" y="7055"/>
                  </a:cubicBezTo>
                  <a:cubicBezTo>
                    <a:pt x="4311" y="6936"/>
                    <a:pt x="4263" y="6817"/>
                    <a:pt x="4216" y="6722"/>
                  </a:cubicBezTo>
                  <a:cubicBezTo>
                    <a:pt x="4204" y="6710"/>
                    <a:pt x="4186" y="6704"/>
                    <a:pt x="4171" y="6704"/>
                  </a:cubicBezTo>
                  <a:cubicBezTo>
                    <a:pt x="4156" y="6704"/>
                    <a:pt x="4144" y="6710"/>
                    <a:pt x="4144" y="6722"/>
                  </a:cubicBezTo>
                  <a:cubicBezTo>
                    <a:pt x="4144" y="6841"/>
                    <a:pt x="4168" y="6960"/>
                    <a:pt x="4216" y="7055"/>
                  </a:cubicBezTo>
                  <a:cubicBezTo>
                    <a:pt x="4216" y="7055"/>
                    <a:pt x="4216" y="7055"/>
                    <a:pt x="4216" y="7079"/>
                  </a:cubicBezTo>
                  <a:cubicBezTo>
                    <a:pt x="4168" y="7055"/>
                    <a:pt x="4121" y="7055"/>
                    <a:pt x="4049" y="7031"/>
                  </a:cubicBezTo>
                  <a:cubicBezTo>
                    <a:pt x="3954" y="6770"/>
                    <a:pt x="4073" y="6555"/>
                    <a:pt x="4121" y="6317"/>
                  </a:cubicBezTo>
                  <a:close/>
                  <a:moveTo>
                    <a:pt x="11051" y="6317"/>
                  </a:moveTo>
                  <a:cubicBezTo>
                    <a:pt x="11122" y="6555"/>
                    <a:pt x="11217" y="6770"/>
                    <a:pt x="11122" y="7031"/>
                  </a:cubicBezTo>
                  <a:cubicBezTo>
                    <a:pt x="11074" y="7055"/>
                    <a:pt x="11027" y="7055"/>
                    <a:pt x="10979" y="7055"/>
                  </a:cubicBezTo>
                  <a:cubicBezTo>
                    <a:pt x="11003" y="6960"/>
                    <a:pt x="11027" y="6841"/>
                    <a:pt x="11027" y="6722"/>
                  </a:cubicBezTo>
                  <a:cubicBezTo>
                    <a:pt x="11027" y="6710"/>
                    <a:pt x="11015" y="6704"/>
                    <a:pt x="11003" y="6704"/>
                  </a:cubicBezTo>
                  <a:cubicBezTo>
                    <a:pt x="10991" y="6704"/>
                    <a:pt x="10979" y="6710"/>
                    <a:pt x="10979" y="6722"/>
                  </a:cubicBezTo>
                  <a:cubicBezTo>
                    <a:pt x="10908" y="6817"/>
                    <a:pt x="10860" y="6936"/>
                    <a:pt x="10836" y="7055"/>
                  </a:cubicBezTo>
                  <a:cubicBezTo>
                    <a:pt x="10812" y="7079"/>
                    <a:pt x="10812" y="7103"/>
                    <a:pt x="10789" y="7127"/>
                  </a:cubicBezTo>
                  <a:cubicBezTo>
                    <a:pt x="10789" y="7127"/>
                    <a:pt x="10765" y="7151"/>
                    <a:pt x="10741" y="7151"/>
                  </a:cubicBezTo>
                  <a:cubicBezTo>
                    <a:pt x="10765" y="7031"/>
                    <a:pt x="10765" y="6936"/>
                    <a:pt x="10812" y="6841"/>
                  </a:cubicBezTo>
                  <a:cubicBezTo>
                    <a:pt x="10860" y="6674"/>
                    <a:pt x="10932" y="6460"/>
                    <a:pt x="11051" y="6317"/>
                  </a:cubicBezTo>
                  <a:close/>
                  <a:moveTo>
                    <a:pt x="5002" y="6841"/>
                  </a:moveTo>
                  <a:cubicBezTo>
                    <a:pt x="5023" y="7031"/>
                    <a:pt x="5044" y="7222"/>
                    <a:pt x="5065" y="7413"/>
                  </a:cubicBezTo>
                  <a:lnTo>
                    <a:pt x="5065" y="7413"/>
                  </a:lnTo>
                  <a:cubicBezTo>
                    <a:pt x="5055" y="7365"/>
                    <a:pt x="5033" y="7317"/>
                    <a:pt x="5002" y="7270"/>
                  </a:cubicBezTo>
                  <a:cubicBezTo>
                    <a:pt x="5002" y="7258"/>
                    <a:pt x="4996" y="7252"/>
                    <a:pt x="4987" y="7252"/>
                  </a:cubicBezTo>
                  <a:cubicBezTo>
                    <a:pt x="4978" y="7252"/>
                    <a:pt x="4966" y="7258"/>
                    <a:pt x="4954" y="7270"/>
                  </a:cubicBezTo>
                  <a:cubicBezTo>
                    <a:pt x="4930" y="7389"/>
                    <a:pt x="4930" y="7532"/>
                    <a:pt x="4954" y="7651"/>
                  </a:cubicBezTo>
                  <a:cubicBezTo>
                    <a:pt x="4906" y="7579"/>
                    <a:pt x="4859" y="7508"/>
                    <a:pt x="4811" y="7436"/>
                  </a:cubicBezTo>
                  <a:cubicBezTo>
                    <a:pt x="4787" y="7222"/>
                    <a:pt x="4883" y="7008"/>
                    <a:pt x="5002" y="6841"/>
                  </a:cubicBezTo>
                  <a:close/>
                  <a:moveTo>
                    <a:pt x="10169" y="6841"/>
                  </a:moveTo>
                  <a:cubicBezTo>
                    <a:pt x="10289" y="7008"/>
                    <a:pt x="10384" y="7222"/>
                    <a:pt x="10384" y="7436"/>
                  </a:cubicBezTo>
                  <a:cubicBezTo>
                    <a:pt x="10312" y="7508"/>
                    <a:pt x="10265" y="7579"/>
                    <a:pt x="10241" y="7651"/>
                  </a:cubicBezTo>
                  <a:cubicBezTo>
                    <a:pt x="10241" y="7532"/>
                    <a:pt x="10265" y="7389"/>
                    <a:pt x="10217" y="7270"/>
                  </a:cubicBezTo>
                  <a:cubicBezTo>
                    <a:pt x="10217" y="7258"/>
                    <a:pt x="10205" y="7252"/>
                    <a:pt x="10193" y="7252"/>
                  </a:cubicBezTo>
                  <a:cubicBezTo>
                    <a:pt x="10181" y="7252"/>
                    <a:pt x="10169" y="7258"/>
                    <a:pt x="10169" y="7270"/>
                  </a:cubicBezTo>
                  <a:cubicBezTo>
                    <a:pt x="10122" y="7341"/>
                    <a:pt x="10122" y="7413"/>
                    <a:pt x="10098" y="7484"/>
                  </a:cubicBezTo>
                  <a:cubicBezTo>
                    <a:pt x="10122" y="7270"/>
                    <a:pt x="10146" y="7055"/>
                    <a:pt x="10169" y="6841"/>
                  </a:cubicBezTo>
                  <a:close/>
                  <a:moveTo>
                    <a:pt x="3716" y="7222"/>
                  </a:moveTo>
                  <a:cubicBezTo>
                    <a:pt x="3835" y="7222"/>
                    <a:pt x="3978" y="7270"/>
                    <a:pt x="4073" y="7293"/>
                  </a:cubicBezTo>
                  <a:cubicBezTo>
                    <a:pt x="4216" y="7341"/>
                    <a:pt x="4359" y="7389"/>
                    <a:pt x="4478" y="7484"/>
                  </a:cubicBezTo>
                  <a:cubicBezTo>
                    <a:pt x="4573" y="7579"/>
                    <a:pt x="4668" y="7698"/>
                    <a:pt x="4716" y="7841"/>
                  </a:cubicBezTo>
                  <a:cubicBezTo>
                    <a:pt x="4738" y="7886"/>
                    <a:pt x="4885" y="8324"/>
                    <a:pt x="4788" y="8324"/>
                  </a:cubicBezTo>
                  <a:cubicBezTo>
                    <a:pt x="4781" y="8324"/>
                    <a:pt x="4773" y="8322"/>
                    <a:pt x="4764" y="8317"/>
                  </a:cubicBezTo>
                  <a:lnTo>
                    <a:pt x="4740" y="8317"/>
                  </a:lnTo>
                  <a:cubicBezTo>
                    <a:pt x="4692" y="8294"/>
                    <a:pt x="4692" y="8198"/>
                    <a:pt x="4668" y="8151"/>
                  </a:cubicBezTo>
                  <a:cubicBezTo>
                    <a:pt x="4644" y="8079"/>
                    <a:pt x="4597" y="8008"/>
                    <a:pt x="4549" y="7936"/>
                  </a:cubicBezTo>
                  <a:cubicBezTo>
                    <a:pt x="4454" y="7794"/>
                    <a:pt x="4335" y="7651"/>
                    <a:pt x="4168" y="7579"/>
                  </a:cubicBezTo>
                  <a:cubicBezTo>
                    <a:pt x="4144" y="7579"/>
                    <a:pt x="4144" y="7603"/>
                    <a:pt x="4144" y="7603"/>
                  </a:cubicBezTo>
                  <a:cubicBezTo>
                    <a:pt x="4216" y="7746"/>
                    <a:pt x="4311" y="7889"/>
                    <a:pt x="4383" y="8032"/>
                  </a:cubicBezTo>
                  <a:cubicBezTo>
                    <a:pt x="4263" y="7960"/>
                    <a:pt x="4121" y="7889"/>
                    <a:pt x="3978" y="7865"/>
                  </a:cubicBezTo>
                  <a:cubicBezTo>
                    <a:pt x="3811" y="7722"/>
                    <a:pt x="3763" y="7436"/>
                    <a:pt x="3716" y="7222"/>
                  </a:cubicBezTo>
                  <a:close/>
                  <a:moveTo>
                    <a:pt x="11455" y="7222"/>
                  </a:moveTo>
                  <a:cubicBezTo>
                    <a:pt x="11432" y="7436"/>
                    <a:pt x="11360" y="7722"/>
                    <a:pt x="11193" y="7865"/>
                  </a:cubicBezTo>
                  <a:cubicBezTo>
                    <a:pt x="11051" y="7889"/>
                    <a:pt x="10908" y="7960"/>
                    <a:pt x="10789" y="8032"/>
                  </a:cubicBezTo>
                  <a:cubicBezTo>
                    <a:pt x="10860" y="7889"/>
                    <a:pt x="10979" y="7746"/>
                    <a:pt x="11027" y="7603"/>
                  </a:cubicBezTo>
                  <a:cubicBezTo>
                    <a:pt x="11027" y="7603"/>
                    <a:pt x="11027" y="7579"/>
                    <a:pt x="11003" y="7579"/>
                  </a:cubicBezTo>
                  <a:cubicBezTo>
                    <a:pt x="10860" y="7651"/>
                    <a:pt x="10741" y="7794"/>
                    <a:pt x="10646" y="7936"/>
                  </a:cubicBezTo>
                  <a:cubicBezTo>
                    <a:pt x="10574" y="8008"/>
                    <a:pt x="10527" y="8079"/>
                    <a:pt x="10503" y="8151"/>
                  </a:cubicBezTo>
                  <a:cubicBezTo>
                    <a:pt x="10479" y="8198"/>
                    <a:pt x="10479" y="8294"/>
                    <a:pt x="10431" y="8317"/>
                  </a:cubicBezTo>
                  <a:lnTo>
                    <a:pt x="10408" y="8317"/>
                  </a:lnTo>
                  <a:cubicBezTo>
                    <a:pt x="10400" y="8322"/>
                    <a:pt x="10393" y="8324"/>
                    <a:pt x="10388" y="8324"/>
                  </a:cubicBezTo>
                  <a:cubicBezTo>
                    <a:pt x="10310" y="8324"/>
                    <a:pt x="10455" y="7886"/>
                    <a:pt x="10455" y="7841"/>
                  </a:cubicBezTo>
                  <a:cubicBezTo>
                    <a:pt x="10527" y="7698"/>
                    <a:pt x="10598" y="7579"/>
                    <a:pt x="10717" y="7484"/>
                  </a:cubicBezTo>
                  <a:cubicBezTo>
                    <a:pt x="10812" y="7389"/>
                    <a:pt x="10955" y="7341"/>
                    <a:pt x="11098" y="7293"/>
                  </a:cubicBezTo>
                  <a:cubicBezTo>
                    <a:pt x="11193" y="7270"/>
                    <a:pt x="11336" y="7222"/>
                    <a:pt x="11455" y="7222"/>
                  </a:cubicBezTo>
                  <a:close/>
                  <a:moveTo>
                    <a:pt x="1049" y="7960"/>
                  </a:moveTo>
                  <a:cubicBezTo>
                    <a:pt x="1096" y="8008"/>
                    <a:pt x="1144" y="8032"/>
                    <a:pt x="1191" y="8079"/>
                  </a:cubicBezTo>
                  <a:cubicBezTo>
                    <a:pt x="1287" y="8151"/>
                    <a:pt x="1382" y="8222"/>
                    <a:pt x="1477" y="8317"/>
                  </a:cubicBezTo>
                  <a:lnTo>
                    <a:pt x="1501" y="8317"/>
                  </a:lnTo>
                  <a:cubicBezTo>
                    <a:pt x="1501" y="8389"/>
                    <a:pt x="1501" y="8460"/>
                    <a:pt x="1501" y="8532"/>
                  </a:cubicBezTo>
                  <a:cubicBezTo>
                    <a:pt x="1453" y="8484"/>
                    <a:pt x="1382" y="8413"/>
                    <a:pt x="1334" y="8365"/>
                  </a:cubicBezTo>
                  <a:cubicBezTo>
                    <a:pt x="1239" y="8294"/>
                    <a:pt x="1144" y="8222"/>
                    <a:pt x="1049" y="8175"/>
                  </a:cubicBezTo>
                  <a:cubicBezTo>
                    <a:pt x="1049" y="8175"/>
                    <a:pt x="1072" y="8175"/>
                    <a:pt x="1072" y="8151"/>
                  </a:cubicBezTo>
                  <a:cubicBezTo>
                    <a:pt x="1072" y="8103"/>
                    <a:pt x="1072" y="8032"/>
                    <a:pt x="1049" y="7960"/>
                  </a:cubicBezTo>
                  <a:close/>
                  <a:moveTo>
                    <a:pt x="14123" y="7960"/>
                  </a:moveTo>
                  <a:cubicBezTo>
                    <a:pt x="14123" y="8032"/>
                    <a:pt x="14123" y="8103"/>
                    <a:pt x="14123" y="8151"/>
                  </a:cubicBezTo>
                  <a:cubicBezTo>
                    <a:pt x="14123" y="8175"/>
                    <a:pt x="14123" y="8175"/>
                    <a:pt x="14123" y="8175"/>
                  </a:cubicBezTo>
                  <a:cubicBezTo>
                    <a:pt x="14027" y="8222"/>
                    <a:pt x="13932" y="8294"/>
                    <a:pt x="13837" y="8365"/>
                  </a:cubicBezTo>
                  <a:cubicBezTo>
                    <a:pt x="13789" y="8413"/>
                    <a:pt x="13742" y="8484"/>
                    <a:pt x="13670" y="8532"/>
                  </a:cubicBezTo>
                  <a:cubicBezTo>
                    <a:pt x="13670" y="8460"/>
                    <a:pt x="13670" y="8389"/>
                    <a:pt x="13670" y="8317"/>
                  </a:cubicBezTo>
                  <a:lnTo>
                    <a:pt x="13694" y="8317"/>
                  </a:lnTo>
                  <a:cubicBezTo>
                    <a:pt x="13789" y="8222"/>
                    <a:pt x="13885" y="8151"/>
                    <a:pt x="13980" y="8079"/>
                  </a:cubicBezTo>
                  <a:cubicBezTo>
                    <a:pt x="14027" y="8032"/>
                    <a:pt x="14075" y="8008"/>
                    <a:pt x="14123" y="7960"/>
                  </a:cubicBezTo>
                  <a:close/>
                  <a:moveTo>
                    <a:pt x="739" y="8270"/>
                  </a:moveTo>
                  <a:lnTo>
                    <a:pt x="739" y="8270"/>
                  </a:lnTo>
                  <a:cubicBezTo>
                    <a:pt x="906" y="8341"/>
                    <a:pt x="1072" y="8484"/>
                    <a:pt x="1191" y="8603"/>
                  </a:cubicBezTo>
                  <a:cubicBezTo>
                    <a:pt x="1263" y="8675"/>
                    <a:pt x="1334" y="8770"/>
                    <a:pt x="1406" y="8865"/>
                  </a:cubicBezTo>
                  <a:lnTo>
                    <a:pt x="1334" y="8865"/>
                  </a:lnTo>
                  <a:cubicBezTo>
                    <a:pt x="1310" y="8841"/>
                    <a:pt x="1310" y="8841"/>
                    <a:pt x="1287" y="8818"/>
                  </a:cubicBezTo>
                  <a:cubicBezTo>
                    <a:pt x="1191" y="8746"/>
                    <a:pt x="1096" y="8651"/>
                    <a:pt x="1001" y="8579"/>
                  </a:cubicBezTo>
                  <a:cubicBezTo>
                    <a:pt x="977" y="8579"/>
                    <a:pt x="929" y="8603"/>
                    <a:pt x="953" y="8627"/>
                  </a:cubicBezTo>
                  <a:cubicBezTo>
                    <a:pt x="1001" y="8722"/>
                    <a:pt x="1072" y="8818"/>
                    <a:pt x="1168" y="8889"/>
                  </a:cubicBezTo>
                  <a:cubicBezTo>
                    <a:pt x="1120" y="8913"/>
                    <a:pt x="1072" y="8913"/>
                    <a:pt x="1025" y="8937"/>
                  </a:cubicBezTo>
                  <a:lnTo>
                    <a:pt x="1001" y="8937"/>
                  </a:lnTo>
                  <a:cubicBezTo>
                    <a:pt x="810" y="8746"/>
                    <a:pt x="810" y="8508"/>
                    <a:pt x="739" y="8270"/>
                  </a:cubicBezTo>
                  <a:close/>
                  <a:moveTo>
                    <a:pt x="14432" y="8270"/>
                  </a:moveTo>
                  <a:cubicBezTo>
                    <a:pt x="14385" y="8508"/>
                    <a:pt x="14385" y="8746"/>
                    <a:pt x="14170" y="8937"/>
                  </a:cubicBezTo>
                  <a:cubicBezTo>
                    <a:pt x="14123" y="8913"/>
                    <a:pt x="14075" y="8913"/>
                    <a:pt x="14004" y="8889"/>
                  </a:cubicBezTo>
                  <a:lnTo>
                    <a:pt x="14027" y="8889"/>
                  </a:lnTo>
                  <a:cubicBezTo>
                    <a:pt x="14099" y="8818"/>
                    <a:pt x="14170" y="8722"/>
                    <a:pt x="14218" y="8627"/>
                  </a:cubicBezTo>
                  <a:cubicBezTo>
                    <a:pt x="14242" y="8603"/>
                    <a:pt x="14194" y="8579"/>
                    <a:pt x="14170" y="8579"/>
                  </a:cubicBezTo>
                  <a:cubicBezTo>
                    <a:pt x="14075" y="8651"/>
                    <a:pt x="13980" y="8746"/>
                    <a:pt x="13885" y="8818"/>
                  </a:cubicBezTo>
                  <a:cubicBezTo>
                    <a:pt x="13885" y="8841"/>
                    <a:pt x="13861" y="8841"/>
                    <a:pt x="13837" y="8865"/>
                  </a:cubicBezTo>
                  <a:lnTo>
                    <a:pt x="13765" y="8865"/>
                  </a:lnTo>
                  <a:cubicBezTo>
                    <a:pt x="13837" y="8770"/>
                    <a:pt x="13908" y="8675"/>
                    <a:pt x="13980" y="8603"/>
                  </a:cubicBezTo>
                  <a:cubicBezTo>
                    <a:pt x="14099" y="8484"/>
                    <a:pt x="14266" y="8341"/>
                    <a:pt x="14432" y="8270"/>
                  </a:cubicBezTo>
                  <a:close/>
                  <a:moveTo>
                    <a:pt x="5145" y="8198"/>
                  </a:moveTo>
                  <a:cubicBezTo>
                    <a:pt x="5168" y="8389"/>
                    <a:pt x="5192" y="8556"/>
                    <a:pt x="5216" y="8722"/>
                  </a:cubicBezTo>
                  <a:cubicBezTo>
                    <a:pt x="5192" y="8770"/>
                    <a:pt x="5192" y="8794"/>
                    <a:pt x="5192" y="8841"/>
                  </a:cubicBezTo>
                  <a:cubicBezTo>
                    <a:pt x="5168" y="8889"/>
                    <a:pt x="5168" y="8937"/>
                    <a:pt x="5168" y="8960"/>
                  </a:cubicBezTo>
                  <a:cubicBezTo>
                    <a:pt x="5145" y="8889"/>
                    <a:pt x="5121" y="8818"/>
                    <a:pt x="5073" y="8746"/>
                  </a:cubicBezTo>
                  <a:cubicBezTo>
                    <a:pt x="5073" y="8722"/>
                    <a:pt x="5073" y="8675"/>
                    <a:pt x="5049" y="8603"/>
                  </a:cubicBezTo>
                  <a:cubicBezTo>
                    <a:pt x="5026" y="8460"/>
                    <a:pt x="5073" y="8341"/>
                    <a:pt x="5145" y="8198"/>
                  </a:cubicBezTo>
                  <a:close/>
                  <a:moveTo>
                    <a:pt x="10027" y="8198"/>
                  </a:moveTo>
                  <a:cubicBezTo>
                    <a:pt x="10098" y="8341"/>
                    <a:pt x="10146" y="8460"/>
                    <a:pt x="10122" y="8603"/>
                  </a:cubicBezTo>
                  <a:cubicBezTo>
                    <a:pt x="10122" y="8675"/>
                    <a:pt x="10098" y="8722"/>
                    <a:pt x="10098" y="8746"/>
                  </a:cubicBezTo>
                  <a:cubicBezTo>
                    <a:pt x="10050" y="8818"/>
                    <a:pt x="10027" y="8889"/>
                    <a:pt x="10027" y="8960"/>
                  </a:cubicBezTo>
                  <a:cubicBezTo>
                    <a:pt x="10003" y="8937"/>
                    <a:pt x="10003" y="8889"/>
                    <a:pt x="10003" y="8841"/>
                  </a:cubicBezTo>
                  <a:cubicBezTo>
                    <a:pt x="9979" y="8794"/>
                    <a:pt x="9979" y="8770"/>
                    <a:pt x="9979" y="8722"/>
                  </a:cubicBezTo>
                  <a:cubicBezTo>
                    <a:pt x="9979" y="8556"/>
                    <a:pt x="10003" y="8389"/>
                    <a:pt x="10027" y="8198"/>
                  </a:cubicBezTo>
                  <a:close/>
                  <a:moveTo>
                    <a:pt x="3192" y="8508"/>
                  </a:moveTo>
                  <a:cubicBezTo>
                    <a:pt x="3239" y="8556"/>
                    <a:pt x="3287" y="8579"/>
                    <a:pt x="3335" y="8627"/>
                  </a:cubicBezTo>
                  <a:cubicBezTo>
                    <a:pt x="3430" y="8699"/>
                    <a:pt x="3525" y="8770"/>
                    <a:pt x="3620" y="8841"/>
                  </a:cubicBezTo>
                  <a:cubicBezTo>
                    <a:pt x="3644" y="8865"/>
                    <a:pt x="3644" y="8865"/>
                    <a:pt x="3668" y="8865"/>
                  </a:cubicBezTo>
                  <a:cubicBezTo>
                    <a:pt x="3644" y="8937"/>
                    <a:pt x="3644" y="9008"/>
                    <a:pt x="3668" y="9080"/>
                  </a:cubicBezTo>
                  <a:cubicBezTo>
                    <a:pt x="3597" y="9008"/>
                    <a:pt x="3525" y="8960"/>
                    <a:pt x="3478" y="8913"/>
                  </a:cubicBezTo>
                  <a:cubicBezTo>
                    <a:pt x="3382" y="8841"/>
                    <a:pt x="3287" y="8770"/>
                    <a:pt x="3192" y="8722"/>
                  </a:cubicBezTo>
                  <a:cubicBezTo>
                    <a:pt x="3192" y="8651"/>
                    <a:pt x="3192" y="8579"/>
                    <a:pt x="3192" y="8532"/>
                  </a:cubicBezTo>
                  <a:cubicBezTo>
                    <a:pt x="3192" y="8532"/>
                    <a:pt x="3192" y="8508"/>
                    <a:pt x="3192" y="8508"/>
                  </a:cubicBezTo>
                  <a:close/>
                  <a:moveTo>
                    <a:pt x="11979" y="8508"/>
                  </a:moveTo>
                  <a:cubicBezTo>
                    <a:pt x="11979" y="8532"/>
                    <a:pt x="11979" y="8532"/>
                    <a:pt x="11979" y="8532"/>
                  </a:cubicBezTo>
                  <a:cubicBezTo>
                    <a:pt x="11979" y="8579"/>
                    <a:pt x="11979" y="8651"/>
                    <a:pt x="11979" y="8722"/>
                  </a:cubicBezTo>
                  <a:cubicBezTo>
                    <a:pt x="11884" y="8770"/>
                    <a:pt x="11789" y="8841"/>
                    <a:pt x="11694" y="8913"/>
                  </a:cubicBezTo>
                  <a:cubicBezTo>
                    <a:pt x="11646" y="8960"/>
                    <a:pt x="11575" y="9008"/>
                    <a:pt x="11527" y="9080"/>
                  </a:cubicBezTo>
                  <a:cubicBezTo>
                    <a:pt x="11527" y="9008"/>
                    <a:pt x="11527" y="8937"/>
                    <a:pt x="11527" y="8865"/>
                  </a:cubicBezTo>
                  <a:cubicBezTo>
                    <a:pt x="11527" y="8865"/>
                    <a:pt x="11551" y="8865"/>
                    <a:pt x="11551" y="8841"/>
                  </a:cubicBezTo>
                  <a:cubicBezTo>
                    <a:pt x="11646" y="8770"/>
                    <a:pt x="11741" y="8699"/>
                    <a:pt x="11836" y="8627"/>
                  </a:cubicBezTo>
                  <a:cubicBezTo>
                    <a:pt x="11884" y="8579"/>
                    <a:pt x="11932" y="8556"/>
                    <a:pt x="11979" y="8508"/>
                  </a:cubicBezTo>
                  <a:close/>
                  <a:moveTo>
                    <a:pt x="3692" y="8079"/>
                  </a:moveTo>
                  <a:lnTo>
                    <a:pt x="3692" y="8079"/>
                  </a:lnTo>
                  <a:cubicBezTo>
                    <a:pt x="3978" y="8103"/>
                    <a:pt x="4287" y="8246"/>
                    <a:pt x="4502" y="8460"/>
                  </a:cubicBezTo>
                  <a:cubicBezTo>
                    <a:pt x="4668" y="8627"/>
                    <a:pt x="4859" y="8889"/>
                    <a:pt x="4906" y="9127"/>
                  </a:cubicBezTo>
                  <a:cubicBezTo>
                    <a:pt x="4859" y="9103"/>
                    <a:pt x="4835" y="9080"/>
                    <a:pt x="4787" y="9056"/>
                  </a:cubicBezTo>
                  <a:cubicBezTo>
                    <a:pt x="4764" y="9044"/>
                    <a:pt x="4740" y="9038"/>
                    <a:pt x="4719" y="9038"/>
                  </a:cubicBezTo>
                  <a:cubicBezTo>
                    <a:pt x="4698" y="9038"/>
                    <a:pt x="4680" y="9044"/>
                    <a:pt x="4668" y="9056"/>
                  </a:cubicBezTo>
                  <a:cubicBezTo>
                    <a:pt x="4644" y="9056"/>
                    <a:pt x="4644" y="9032"/>
                    <a:pt x="4644" y="9032"/>
                  </a:cubicBezTo>
                  <a:cubicBezTo>
                    <a:pt x="4478" y="8841"/>
                    <a:pt x="4335" y="8651"/>
                    <a:pt x="4168" y="8484"/>
                  </a:cubicBezTo>
                  <a:cubicBezTo>
                    <a:pt x="4161" y="8462"/>
                    <a:pt x="4147" y="8454"/>
                    <a:pt x="4132" y="8454"/>
                  </a:cubicBezTo>
                  <a:cubicBezTo>
                    <a:pt x="4097" y="8454"/>
                    <a:pt x="4056" y="8499"/>
                    <a:pt x="4073" y="8532"/>
                  </a:cubicBezTo>
                  <a:cubicBezTo>
                    <a:pt x="4097" y="8556"/>
                    <a:pt x="4121" y="8579"/>
                    <a:pt x="4121" y="8603"/>
                  </a:cubicBezTo>
                  <a:cubicBezTo>
                    <a:pt x="4049" y="8579"/>
                    <a:pt x="3954" y="8532"/>
                    <a:pt x="3882" y="8484"/>
                  </a:cubicBezTo>
                  <a:cubicBezTo>
                    <a:pt x="3859" y="8460"/>
                    <a:pt x="3811" y="8460"/>
                    <a:pt x="3787" y="8460"/>
                  </a:cubicBezTo>
                  <a:cubicBezTo>
                    <a:pt x="3763" y="8341"/>
                    <a:pt x="3740" y="8222"/>
                    <a:pt x="3692" y="8079"/>
                  </a:cubicBezTo>
                  <a:close/>
                  <a:moveTo>
                    <a:pt x="11503" y="8079"/>
                  </a:moveTo>
                  <a:lnTo>
                    <a:pt x="11503" y="8079"/>
                  </a:lnTo>
                  <a:cubicBezTo>
                    <a:pt x="11455" y="8222"/>
                    <a:pt x="11408" y="8341"/>
                    <a:pt x="11384" y="8460"/>
                  </a:cubicBezTo>
                  <a:cubicBezTo>
                    <a:pt x="11360" y="8460"/>
                    <a:pt x="11336" y="8460"/>
                    <a:pt x="11313" y="8484"/>
                  </a:cubicBezTo>
                  <a:cubicBezTo>
                    <a:pt x="11217" y="8532"/>
                    <a:pt x="11146" y="8579"/>
                    <a:pt x="11051" y="8603"/>
                  </a:cubicBezTo>
                  <a:cubicBezTo>
                    <a:pt x="11074" y="8579"/>
                    <a:pt x="11074" y="8556"/>
                    <a:pt x="11098" y="8532"/>
                  </a:cubicBezTo>
                  <a:cubicBezTo>
                    <a:pt x="11131" y="8499"/>
                    <a:pt x="11095" y="8454"/>
                    <a:pt x="11054" y="8454"/>
                  </a:cubicBezTo>
                  <a:cubicBezTo>
                    <a:pt x="11036" y="8454"/>
                    <a:pt x="11017" y="8462"/>
                    <a:pt x="11003" y="8484"/>
                  </a:cubicBezTo>
                  <a:cubicBezTo>
                    <a:pt x="10836" y="8651"/>
                    <a:pt x="10693" y="8841"/>
                    <a:pt x="10550" y="9032"/>
                  </a:cubicBezTo>
                  <a:cubicBezTo>
                    <a:pt x="10527" y="9032"/>
                    <a:pt x="10527" y="9056"/>
                    <a:pt x="10503" y="9056"/>
                  </a:cubicBezTo>
                  <a:cubicBezTo>
                    <a:pt x="10491" y="9044"/>
                    <a:pt x="10473" y="9038"/>
                    <a:pt x="10452" y="9038"/>
                  </a:cubicBezTo>
                  <a:cubicBezTo>
                    <a:pt x="10431" y="9038"/>
                    <a:pt x="10408" y="9044"/>
                    <a:pt x="10384" y="9056"/>
                  </a:cubicBezTo>
                  <a:cubicBezTo>
                    <a:pt x="10360" y="9080"/>
                    <a:pt x="10312" y="9103"/>
                    <a:pt x="10289" y="9127"/>
                  </a:cubicBezTo>
                  <a:cubicBezTo>
                    <a:pt x="10312" y="8889"/>
                    <a:pt x="10503" y="8627"/>
                    <a:pt x="10670" y="8460"/>
                  </a:cubicBezTo>
                  <a:cubicBezTo>
                    <a:pt x="10908" y="8246"/>
                    <a:pt x="11193" y="8103"/>
                    <a:pt x="11503" y="8079"/>
                  </a:cubicBezTo>
                  <a:close/>
                  <a:moveTo>
                    <a:pt x="1763" y="8270"/>
                  </a:moveTo>
                  <a:lnTo>
                    <a:pt x="1763" y="8270"/>
                  </a:lnTo>
                  <a:cubicBezTo>
                    <a:pt x="1906" y="8365"/>
                    <a:pt x="2001" y="8460"/>
                    <a:pt x="2120" y="8579"/>
                  </a:cubicBezTo>
                  <a:cubicBezTo>
                    <a:pt x="2215" y="8675"/>
                    <a:pt x="2263" y="8818"/>
                    <a:pt x="2382" y="8913"/>
                  </a:cubicBezTo>
                  <a:cubicBezTo>
                    <a:pt x="2358" y="9008"/>
                    <a:pt x="2334" y="9080"/>
                    <a:pt x="2311" y="9151"/>
                  </a:cubicBezTo>
                  <a:cubicBezTo>
                    <a:pt x="2311" y="9127"/>
                    <a:pt x="2287" y="9127"/>
                    <a:pt x="2287" y="9103"/>
                  </a:cubicBezTo>
                  <a:cubicBezTo>
                    <a:pt x="2192" y="8984"/>
                    <a:pt x="2120" y="8794"/>
                    <a:pt x="1977" y="8699"/>
                  </a:cubicBezTo>
                  <a:cubicBezTo>
                    <a:pt x="1953" y="8699"/>
                    <a:pt x="1930" y="8722"/>
                    <a:pt x="1930" y="8746"/>
                  </a:cubicBezTo>
                  <a:cubicBezTo>
                    <a:pt x="1953" y="8865"/>
                    <a:pt x="2025" y="8960"/>
                    <a:pt x="2096" y="9080"/>
                  </a:cubicBezTo>
                  <a:cubicBezTo>
                    <a:pt x="2025" y="9032"/>
                    <a:pt x="1930" y="8984"/>
                    <a:pt x="1858" y="8937"/>
                  </a:cubicBezTo>
                  <a:cubicBezTo>
                    <a:pt x="1739" y="8746"/>
                    <a:pt x="1739" y="8508"/>
                    <a:pt x="1763" y="8270"/>
                  </a:cubicBezTo>
                  <a:close/>
                  <a:moveTo>
                    <a:pt x="13408" y="8270"/>
                  </a:moveTo>
                  <a:lnTo>
                    <a:pt x="13408" y="8270"/>
                  </a:lnTo>
                  <a:cubicBezTo>
                    <a:pt x="13432" y="8508"/>
                    <a:pt x="13432" y="8746"/>
                    <a:pt x="13313" y="8937"/>
                  </a:cubicBezTo>
                  <a:cubicBezTo>
                    <a:pt x="13242" y="8984"/>
                    <a:pt x="13170" y="9032"/>
                    <a:pt x="13075" y="9080"/>
                  </a:cubicBezTo>
                  <a:cubicBezTo>
                    <a:pt x="13146" y="8984"/>
                    <a:pt x="13242" y="8865"/>
                    <a:pt x="13242" y="8746"/>
                  </a:cubicBezTo>
                  <a:cubicBezTo>
                    <a:pt x="13265" y="8722"/>
                    <a:pt x="13218" y="8699"/>
                    <a:pt x="13218" y="8699"/>
                  </a:cubicBezTo>
                  <a:cubicBezTo>
                    <a:pt x="13075" y="8794"/>
                    <a:pt x="12980" y="8984"/>
                    <a:pt x="12884" y="9103"/>
                  </a:cubicBezTo>
                  <a:cubicBezTo>
                    <a:pt x="12884" y="9127"/>
                    <a:pt x="12860" y="9151"/>
                    <a:pt x="12860" y="9151"/>
                  </a:cubicBezTo>
                  <a:cubicBezTo>
                    <a:pt x="12837" y="9080"/>
                    <a:pt x="12813" y="9008"/>
                    <a:pt x="12813" y="8913"/>
                  </a:cubicBezTo>
                  <a:cubicBezTo>
                    <a:pt x="12908" y="8818"/>
                    <a:pt x="12980" y="8675"/>
                    <a:pt x="13075" y="8579"/>
                  </a:cubicBezTo>
                  <a:cubicBezTo>
                    <a:pt x="13170" y="8460"/>
                    <a:pt x="13289" y="8365"/>
                    <a:pt x="13408" y="8270"/>
                  </a:cubicBezTo>
                  <a:close/>
                  <a:moveTo>
                    <a:pt x="2882" y="8818"/>
                  </a:moveTo>
                  <a:lnTo>
                    <a:pt x="2882" y="8818"/>
                  </a:lnTo>
                  <a:cubicBezTo>
                    <a:pt x="3049" y="8913"/>
                    <a:pt x="3239" y="9032"/>
                    <a:pt x="3359" y="9151"/>
                  </a:cubicBezTo>
                  <a:cubicBezTo>
                    <a:pt x="3430" y="9222"/>
                    <a:pt x="3501" y="9318"/>
                    <a:pt x="3573" y="9413"/>
                  </a:cubicBezTo>
                  <a:lnTo>
                    <a:pt x="3501" y="9413"/>
                  </a:lnTo>
                  <a:cubicBezTo>
                    <a:pt x="3478" y="9389"/>
                    <a:pt x="3478" y="9389"/>
                    <a:pt x="3454" y="9365"/>
                  </a:cubicBezTo>
                  <a:cubicBezTo>
                    <a:pt x="3359" y="9294"/>
                    <a:pt x="3263" y="9199"/>
                    <a:pt x="3144" y="9151"/>
                  </a:cubicBezTo>
                  <a:cubicBezTo>
                    <a:pt x="3137" y="9144"/>
                    <a:pt x="3130" y="9141"/>
                    <a:pt x="3124" y="9141"/>
                  </a:cubicBezTo>
                  <a:cubicBezTo>
                    <a:pt x="3111" y="9141"/>
                    <a:pt x="3104" y="9158"/>
                    <a:pt x="3120" y="9175"/>
                  </a:cubicBezTo>
                  <a:cubicBezTo>
                    <a:pt x="3168" y="9270"/>
                    <a:pt x="3239" y="9365"/>
                    <a:pt x="3335" y="9437"/>
                  </a:cubicBezTo>
                  <a:cubicBezTo>
                    <a:pt x="3287" y="9461"/>
                    <a:pt x="3239" y="9484"/>
                    <a:pt x="3192" y="9508"/>
                  </a:cubicBezTo>
                  <a:cubicBezTo>
                    <a:pt x="3192" y="9484"/>
                    <a:pt x="3168" y="9484"/>
                    <a:pt x="3168" y="9484"/>
                  </a:cubicBezTo>
                  <a:cubicBezTo>
                    <a:pt x="2977" y="9318"/>
                    <a:pt x="2954" y="9056"/>
                    <a:pt x="2882" y="8818"/>
                  </a:cubicBezTo>
                  <a:close/>
                  <a:moveTo>
                    <a:pt x="12289" y="8818"/>
                  </a:moveTo>
                  <a:cubicBezTo>
                    <a:pt x="12217" y="9056"/>
                    <a:pt x="12217" y="9318"/>
                    <a:pt x="12003" y="9484"/>
                  </a:cubicBezTo>
                  <a:cubicBezTo>
                    <a:pt x="12003" y="9484"/>
                    <a:pt x="12003" y="9484"/>
                    <a:pt x="12003" y="9508"/>
                  </a:cubicBezTo>
                  <a:cubicBezTo>
                    <a:pt x="11956" y="9484"/>
                    <a:pt x="11884" y="9461"/>
                    <a:pt x="11836" y="9437"/>
                  </a:cubicBezTo>
                  <a:lnTo>
                    <a:pt x="11860" y="9437"/>
                  </a:lnTo>
                  <a:cubicBezTo>
                    <a:pt x="11932" y="9365"/>
                    <a:pt x="12003" y="9270"/>
                    <a:pt x="12075" y="9175"/>
                  </a:cubicBezTo>
                  <a:cubicBezTo>
                    <a:pt x="12075" y="9158"/>
                    <a:pt x="12063" y="9141"/>
                    <a:pt x="12047" y="9141"/>
                  </a:cubicBezTo>
                  <a:cubicBezTo>
                    <a:pt x="12041" y="9141"/>
                    <a:pt x="12034" y="9144"/>
                    <a:pt x="12027" y="9151"/>
                  </a:cubicBezTo>
                  <a:cubicBezTo>
                    <a:pt x="11908" y="9199"/>
                    <a:pt x="11813" y="9294"/>
                    <a:pt x="11717" y="9365"/>
                  </a:cubicBezTo>
                  <a:cubicBezTo>
                    <a:pt x="11717" y="9389"/>
                    <a:pt x="11694" y="9389"/>
                    <a:pt x="11670" y="9413"/>
                  </a:cubicBezTo>
                  <a:lnTo>
                    <a:pt x="11598" y="9413"/>
                  </a:lnTo>
                  <a:cubicBezTo>
                    <a:pt x="11670" y="9318"/>
                    <a:pt x="11741" y="9222"/>
                    <a:pt x="11813" y="9151"/>
                  </a:cubicBezTo>
                  <a:cubicBezTo>
                    <a:pt x="11956" y="9032"/>
                    <a:pt x="12122" y="8913"/>
                    <a:pt x="12289" y="8818"/>
                  </a:cubicBezTo>
                  <a:close/>
                  <a:moveTo>
                    <a:pt x="3906" y="8818"/>
                  </a:moveTo>
                  <a:cubicBezTo>
                    <a:pt x="4049" y="8889"/>
                    <a:pt x="4168" y="8984"/>
                    <a:pt x="4263" y="9080"/>
                  </a:cubicBezTo>
                  <a:cubicBezTo>
                    <a:pt x="4359" y="9199"/>
                    <a:pt x="4430" y="9341"/>
                    <a:pt x="4549" y="9437"/>
                  </a:cubicBezTo>
                  <a:cubicBezTo>
                    <a:pt x="4525" y="9508"/>
                    <a:pt x="4502" y="9580"/>
                    <a:pt x="4502" y="9651"/>
                  </a:cubicBezTo>
                  <a:cubicBezTo>
                    <a:pt x="4478" y="9651"/>
                    <a:pt x="4478" y="9627"/>
                    <a:pt x="4454" y="9627"/>
                  </a:cubicBezTo>
                  <a:cubicBezTo>
                    <a:pt x="4359" y="9484"/>
                    <a:pt x="4263" y="9318"/>
                    <a:pt x="4121" y="9222"/>
                  </a:cubicBezTo>
                  <a:cubicBezTo>
                    <a:pt x="4121" y="9222"/>
                    <a:pt x="4073" y="9222"/>
                    <a:pt x="4097" y="9246"/>
                  </a:cubicBezTo>
                  <a:cubicBezTo>
                    <a:pt x="4121" y="9389"/>
                    <a:pt x="4192" y="9484"/>
                    <a:pt x="4263" y="9603"/>
                  </a:cubicBezTo>
                  <a:cubicBezTo>
                    <a:pt x="4192" y="9532"/>
                    <a:pt x="4097" y="9508"/>
                    <a:pt x="4025" y="9461"/>
                  </a:cubicBezTo>
                  <a:cubicBezTo>
                    <a:pt x="3906" y="9270"/>
                    <a:pt x="3906" y="9032"/>
                    <a:pt x="3906" y="8818"/>
                  </a:cubicBezTo>
                  <a:close/>
                  <a:moveTo>
                    <a:pt x="11265" y="8818"/>
                  </a:moveTo>
                  <a:lnTo>
                    <a:pt x="11265" y="8818"/>
                  </a:lnTo>
                  <a:cubicBezTo>
                    <a:pt x="11289" y="9032"/>
                    <a:pt x="11265" y="9270"/>
                    <a:pt x="11146" y="9461"/>
                  </a:cubicBezTo>
                  <a:cubicBezTo>
                    <a:pt x="11074" y="9508"/>
                    <a:pt x="10979" y="9532"/>
                    <a:pt x="10908" y="9603"/>
                  </a:cubicBezTo>
                  <a:cubicBezTo>
                    <a:pt x="10979" y="9484"/>
                    <a:pt x="11074" y="9389"/>
                    <a:pt x="11098" y="9246"/>
                  </a:cubicBezTo>
                  <a:cubicBezTo>
                    <a:pt x="11098" y="9222"/>
                    <a:pt x="11074" y="9222"/>
                    <a:pt x="11051" y="9222"/>
                  </a:cubicBezTo>
                  <a:cubicBezTo>
                    <a:pt x="10908" y="9318"/>
                    <a:pt x="10812" y="9484"/>
                    <a:pt x="10717" y="9627"/>
                  </a:cubicBezTo>
                  <a:cubicBezTo>
                    <a:pt x="10693" y="9627"/>
                    <a:pt x="10693" y="9651"/>
                    <a:pt x="10693" y="9651"/>
                  </a:cubicBezTo>
                  <a:cubicBezTo>
                    <a:pt x="10670" y="9580"/>
                    <a:pt x="10646" y="9508"/>
                    <a:pt x="10622" y="9413"/>
                  </a:cubicBezTo>
                  <a:cubicBezTo>
                    <a:pt x="10741" y="9341"/>
                    <a:pt x="10812" y="9199"/>
                    <a:pt x="10908" y="9080"/>
                  </a:cubicBezTo>
                  <a:cubicBezTo>
                    <a:pt x="11027" y="8984"/>
                    <a:pt x="11146" y="8889"/>
                    <a:pt x="11265" y="8818"/>
                  </a:cubicBezTo>
                  <a:close/>
                  <a:moveTo>
                    <a:pt x="1373" y="9133"/>
                  </a:moveTo>
                  <a:cubicBezTo>
                    <a:pt x="1447" y="9133"/>
                    <a:pt x="1525" y="9139"/>
                    <a:pt x="1596" y="9151"/>
                  </a:cubicBezTo>
                  <a:cubicBezTo>
                    <a:pt x="1739" y="9175"/>
                    <a:pt x="1858" y="9246"/>
                    <a:pt x="1953" y="9341"/>
                  </a:cubicBezTo>
                  <a:cubicBezTo>
                    <a:pt x="2001" y="9365"/>
                    <a:pt x="2382" y="9746"/>
                    <a:pt x="2239" y="9770"/>
                  </a:cubicBezTo>
                  <a:lnTo>
                    <a:pt x="2215" y="9770"/>
                  </a:lnTo>
                  <a:cubicBezTo>
                    <a:pt x="2168" y="9746"/>
                    <a:pt x="2120" y="9675"/>
                    <a:pt x="2073" y="9651"/>
                  </a:cubicBezTo>
                  <a:cubicBezTo>
                    <a:pt x="2025" y="9580"/>
                    <a:pt x="1930" y="9556"/>
                    <a:pt x="1858" y="9508"/>
                  </a:cubicBezTo>
                  <a:cubicBezTo>
                    <a:pt x="1715" y="9437"/>
                    <a:pt x="1549" y="9365"/>
                    <a:pt x="1358" y="9365"/>
                  </a:cubicBezTo>
                  <a:cubicBezTo>
                    <a:pt x="1358" y="9365"/>
                    <a:pt x="1358" y="9389"/>
                    <a:pt x="1358" y="9413"/>
                  </a:cubicBezTo>
                  <a:cubicBezTo>
                    <a:pt x="1477" y="9508"/>
                    <a:pt x="1644" y="9580"/>
                    <a:pt x="1763" y="9651"/>
                  </a:cubicBezTo>
                  <a:cubicBezTo>
                    <a:pt x="1620" y="9651"/>
                    <a:pt x="1477" y="9675"/>
                    <a:pt x="1334" y="9699"/>
                  </a:cubicBezTo>
                  <a:cubicBezTo>
                    <a:pt x="1120" y="9675"/>
                    <a:pt x="929" y="9437"/>
                    <a:pt x="787" y="9270"/>
                  </a:cubicBezTo>
                  <a:cubicBezTo>
                    <a:pt x="906" y="9222"/>
                    <a:pt x="1049" y="9175"/>
                    <a:pt x="1168" y="9151"/>
                  </a:cubicBezTo>
                  <a:cubicBezTo>
                    <a:pt x="1227" y="9139"/>
                    <a:pt x="1299" y="9133"/>
                    <a:pt x="1373" y="9133"/>
                  </a:cubicBezTo>
                  <a:close/>
                  <a:moveTo>
                    <a:pt x="13813" y="9133"/>
                  </a:moveTo>
                  <a:cubicBezTo>
                    <a:pt x="13885" y="9133"/>
                    <a:pt x="13956" y="9139"/>
                    <a:pt x="14027" y="9151"/>
                  </a:cubicBezTo>
                  <a:cubicBezTo>
                    <a:pt x="14123" y="9175"/>
                    <a:pt x="14266" y="9222"/>
                    <a:pt x="14385" y="9270"/>
                  </a:cubicBezTo>
                  <a:cubicBezTo>
                    <a:pt x="14242" y="9437"/>
                    <a:pt x="14051" y="9675"/>
                    <a:pt x="13861" y="9699"/>
                  </a:cubicBezTo>
                  <a:cubicBezTo>
                    <a:pt x="13718" y="9675"/>
                    <a:pt x="13551" y="9651"/>
                    <a:pt x="13408" y="9651"/>
                  </a:cubicBezTo>
                  <a:cubicBezTo>
                    <a:pt x="13551" y="9580"/>
                    <a:pt x="13694" y="9508"/>
                    <a:pt x="13813" y="9389"/>
                  </a:cubicBezTo>
                  <a:cubicBezTo>
                    <a:pt x="13837" y="9389"/>
                    <a:pt x="13837" y="9365"/>
                    <a:pt x="13813" y="9365"/>
                  </a:cubicBezTo>
                  <a:cubicBezTo>
                    <a:pt x="13646" y="9365"/>
                    <a:pt x="13480" y="9437"/>
                    <a:pt x="13313" y="9508"/>
                  </a:cubicBezTo>
                  <a:cubicBezTo>
                    <a:pt x="13242" y="9556"/>
                    <a:pt x="13170" y="9580"/>
                    <a:pt x="13099" y="9651"/>
                  </a:cubicBezTo>
                  <a:cubicBezTo>
                    <a:pt x="13075" y="9675"/>
                    <a:pt x="13027" y="9746"/>
                    <a:pt x="12956" y="9770"/>
                  </a:cubicBezTo>
                  <a:lnTo>
                    <a:pt x="12932" y="9770"/>
                  </a:lnTo>
                  <a:cubicBezTo>
                    <a:pt x="12813" y="9746"/>
                    <a:pt x="13170" y="9365"/>
                    <a:pt x="13218" y="9341"/>
                  </a:cubicBezTo>
                  <a:cubicBezTo>
                    <a:pt x="13337" y="9246"/>
                    <a:pt x="13456" y="9175"/>
                    <a:pt x="13599" y="9151"/>
                  </a:cubicBezTo>
                  <a:cubicBezTo>
                    <a:pt x="13670" y="9139"/>
                    <a:pt x="13742" y="9133"/>
                    <a:pt x="13813" y="9133"/>
                  </a:cubicBezTo>
                  <a:close/>
                  <a:moveTo>
                    <a:pt x="12527" y="8889"/>
                  </a:moveTo>
                  <a:cubicBezTo>
                    <a:pt x="12599" y="9222"/>
                    <a:pt x="12765" y="9580"/>
                    <a:pt x="12551" y="9889"/>
                  </a:cubicBezTo>
                  <a:cubicBezTo>
                    <a:pt x="12527" y="9913"/>
                    <a:pt x="12503" y="9961"/>
                    <a:pt x="12456" y="9984"/>
                  </a:cubicBezTo>
                  <a:cubicBezTo>
                    <a:pt x="12503" y="9961"/>
                    <a:pt x="12527" y="9913"/>
                    <a:pt x="12551" y="9865"/>
                  </a:cubicBezTo>
                  <a:cubicBezTo>
                    <a:pt x="12599" y="9794"/>
                    <a:pt x="12527" y="9675"/>
                    <a:pt x="12456" y="9675"/>
                  </a:cubicBezTo>
                  <a:lnTo>
                    <a:pt x="12432" y="9675"/>
                  </a:lnTo>
                  <a:cubicBezTo>
                    <a:pt x="12432" y="9556"/>
                    <a:pt x="12456" y="9437"/>
                    <a:pt x="12432" y="9341"/>
                  </a:cubicBezTo>
                  <a:cubicBezTo>
                    <a:pt x="12479" y="9199"/>
                    <a:pt x="12503" y="9032"/>
                    <a:pt x="12527" y="8889"/>
                  </a:cubicBezTo>
                  <a:close/>
                  <a:moveTo>
                    <a:pt x="2668" y="8889"/>
                  </a:moveTo>
                  <a:cubicBezTo>
                    <a:pt x="2668" y="9032"/>
                    <a:pt x="2692" y="9199"/>
                    <a:pt x="2739" y="9318"/>
                  </a:cubicBezTo>
                  <a:cubicBezTo>
                    <a:pt x="2739" y="9437"/>
                    <a:pt x="2739" y="9556"/>
                    <a:pt x="2763" y="9675"/>
                  </a:cubicBezTo>
                  <a:lnTo>
                    <a:pt x="2739" y="9675"/>
                  </a:lnTo>
                  <a:cubicBezTo>
                    <a:pt x="2644" y="9675"/>
                    <a:pt x="2596" y="9794"/>
                    <a:pt x="2644" y="9865"/>
                  </a:cubicBezTo>
                  <a:cubicBezTo>
                    <a:pt x="2644" y="9913"/>
                    <a:pt x="2692" y="9937"/>
                    <a:pt x="2716" y="9984"/>
                  </a:cubicBezTo>
                  <a:cubicBezTo>
                    <a:pt x="2692" y="9961"/>
                    <a:pt x="2668" y="9913"/>
                    <a:pt x="2620" y="9889"/>
                  </a:cubicBezTo>
                  <a:cubicBezTo>
                    <a:pt x="2430" y="9580"/>
                    <a:pt x="2573" y="9222"/>
                    <a:pt x="2644" y="8889"/>
                  </a:cubicBezTo>
                  <a:close/>
                  <a:moveTo>
                    <a:pt x="3638" y="9665"/>
                  </a:moveTo>
                  <a:cubicBezTo>
                    <a:pt x="3680" y="9665"/>
                    <a:pt x="3722" y="9668"/>
                    <a:pt x="3763" y="9675"/>
                  </a:cubicBezTo>
                  <a:cubicBezTo>
                    <a:pt x="3906" y="9699"/>
                    <a:pt x="4025" y="9770"/>
                    <a:pt x="4144" y="9865"/>
                  </a:cubicBezTo>
                  <a:cubicBezTo>
                    <a:pt x="4192" y="9889"/>
                    <a:pt x="4573" y="10246"/>
                    <a:pt x="4430" y="10270"/>
                  </a:cubicBezTo>
                  <a:lnTo>
                    <a:pt x="4406" y="10270"/>
                  </a:lnTo>
                  <a:cubicBezTo>
                    <a:pt x="4359" y="10246"/>
                    <a:pt x="4311" y="10199"/>
                    <a:pt x="4287" y="10175"/>
                  </a:cubicBezTo>
                  <a:cubicBezTo>
                    <a:pt x="4216" y="10104"/>
                    <a:pt x="4121" y="10080"/>
                    <a:pt x="4049" y="10032"/>
                  </a:cubicBezTo>
                  <a:cubicBezTo>
                    <a:pt x="3925" y="9970"/>
                    <a:pt x="3766" y="9908"/>
                    <a:pt x="3617" y="9908"/>
                  </a:cubicBezTo>
                  <a:cubicBezTo>
                    <a:pt x="3594" y="9908"/>
                    <a:pt x="3571" y="9910"/>
                    <a:pt x="3549" y="9913"/>
                  </a:cubicBezTo>
                  <a:cubicBezTo>
                    <a:pt x="3549" y="9913"/>
                    <a:pt x="3549" y="9937"/>
                    <a:pt x="3549" y="9937"/>
                  </a:cubicBezTo>
                  <a:cubicBezTo>
                    <a:pt x="3668" y="10056"/>
                    <a:pt x="3835" y="10104"/>
                    <a:pt x="3978" y="10199"/>
                  </a:cubicBezTo>
                  <a:cubicBezTo>
                    <a:pt x="3811" y="10199"/>
                    <a:pt x="3668" y="10199"/>
                    <a:pt x="3525" y="10246"/>
                  </a:cubicBezTo>
                  <a:cubicBezTo>
                    <a:pt x="3311" y="10223"/>
                    <a:pt x="3120" y="10008"/>
                    <a:pt x="2977" y="9842"/>
                  </a:cubicBezTo>
                  <a:cubicBezTo>
                    <a:pt x="3097" y="9770"/>
                    <a:pt x="3239" y="9723"/>
                    <a:pt x="3335" y="9699"/>
                  </a:cubicBezTo>
                  <a:cubicBezTo>
                    <a:pt x="3436" y="9682"/>
                    <a:pt x="3537" y="9665"/>
                    <a:pt x="3638" y="9665"/>
                  </a:cubicBezTo>
                  <a:close/>
                  <a:moveTo>
                    <a:pt x="11533" y="9665"/>
                  </a:moveTo>
                  <a:cubicBezTo>
                    <a:pt x="11634" y="9665"/>
                    <a:pt x="11735" y="9682"/>
                    <a:pt x="11836" y="9699"/>
                  </a:cubicBezTo>
                  <a:cubicBezTo>
                    <a:pt x="11956" y="9723"/>
                    <a:pt x="12098" y="9770"/>
                    <a:pt x="12194" y="9842"/>
                  </a:cubicBezTo>
                  <a:cubicBezTo>
                    <a:pt x="12051" y="10008"/>
                    <a:pt x="11860" y="10223"/>
                    <a:pt x="11646" y="10246"/>
                  </a:cubicBezTo>
                  <a:cubicBezTo>
                    <a:pt x="11503" y="10199"/>
                    <a:pt x="11360" y="10199"/>
                    <a:pt x="11217" y="10199"/>
                  </a:cubicBezTo>
                  <a:cubicBezTo>
                    <a:pt x="11360" y="10104"/>
                    <a:pt x="11503" y="10056"/>
                    <a:pt x="11622" y="9937"/>
                  </a:cubicBezTo>
                  <a:cubicBezTo>
                    <a:pt x="11646" y="9937"/>
                    <a:pt x="11646" y="9913"/>
                    <a:pt x="11622" y="9913"/>
                  </a:cubicBezTo>
                  <a:cubicBezTo>
                    <a:pt x="11600" y="9910"/>
                    <a:pt x="11577" y="9908"/>
                    <a:pt x="11555" y="9908"/>
                  </a:cubicBezTo>
                  <a:cubicBezTo>
                    <a:pt x="11411" y="9908"/>
                    <a:pt x="11266" y="9970"/>
                    <a:pt x="11122" y="10032"/>
                  </a:cubicBezTo>
                  <a:cubicBezTo>
                    <a:pt x="11051" y="10080"/>
                    <a:pt x="10955" y="10104"/>
                    <a:pt x="10908" y="10175"/>
                  </a:cubicBezTo>
                  <a:cubicBezTo>
                    <a:pt x="10860" y="10199"/>
                    <a:pt x="10812" y="10246"/>
                    <a:pt x="10765" y="10270"/>
                  </a:cubicBezTo>
                  <a:lnTo>
                    <a:pt x="10741" y="10270"/>
                  </a:lnTo>
                  <a:cubicBezTo>
                    <a:pt x="10598" y="10246"/>
                    <a:pt x="10979" y="9889"/>
                    <a:pt x="11027" y="9865"/>
                  </a:cubicBezTo>
                  <a:cubicBezTo>
                    <a:pt x="11146" y="9770"/>
                    <a:pt x="11265" y="9699"/>
                    <a:pt x="11408" y="9675"/>
                  </a:cubicBezTo>
                  <a:cubicBezTo>
                    <a:pt x="11450" y="9668"/>
                    <a:pt x="11492" y="9665"/>
                    <a:pt x="11533" y="9665"/>
                  </a:cubicBezTo>
                  <a:close/>
                  <a:moveTo>
                    <a:pt x="2787" y="10080"/>
                  </a:moveTo>
                  <a:lnTo>
                    <a:pt x="2787" y="10080"/>
                  </a:lnTo>
                  <a:cubicBezTo>
                    <a:pt x="2882" y="10199"/>
                    <a:pt x="3025" y="10318"/>
                    <a:pt x="3168" y="10413"/>
                  </a:cubicBezTo>
                  <a:cubicBezTo>
                    <a:pt x="3120" y="10437"/>
                    <a:pt x="3073" y="10461"/>
                    <a:pt x="3025" y="10485"/>
                  </a:cubicBezTo>
                  <a:cubicBezTo>
                    <a:pt x="3001" y="10508"/>
                    <a:pt x="3001" y="10532"/>
                    <a:pt x="2977" y="10556"/>
                  </a:cubicBezTo>
                  <a:lnTo>
                    <a:pt x="2954" y="10556"/>
                  </a:lnTo>
                  <a:cubicBezTo>
                    <a:pt x="2882" y="10389"/>
                    <a:pt x="2811" y="10223"/>
                    <a:pt x="2787" y="10080"/>
                  </a:cubicBezTo>
                  <a:close/>
                  <a:moveTo>
                    <a:pt x="12384" y="10080"/>
                  </a:moveTo>
                  <a:lnTo>
                    <a:pt x="12384" y="10080"/>
                  </a:lnTo>
                  <a:cubicBezTo>
                    <a:pt x="12360" y="10223"/>
                    <a:pt x="12289" y="10389"/>
                    <a:pt x="12241" y="10556"/>
                  </a:cubicBezTo>
                  <a:lnTo>
                    <a:pt x="12194" y="10556"/>
                  </a:lnTo>
                  <a:cubicBezTo>
                    <a:pt x="12194" y="10532"/>
                    <a:pt x="12170" y="10508"/>
                    <a:pt x="12146" y="10485"/>
                  </a:cubicBezTo>
                  <a:cubicBezTo>
                    <a:pt x="12098" y="10461"/>
                    <a:pt x="12051" y="10437"/>
                    <a:pt x="12027" y="10413"/>
                  </a:cubicBezTo>
                  <a:cubicBezTo>
                    <a:pt x="12146" y="10318"/>
                    <a:pt x="12289" y="10199"/>
                    <a:pt x="12384" y="10080"/>
                  </a:cubicBezTo>
                  <a:close/>
                  <a:moveTo>
                    <a:pt x="4811" y="9389"/>
                  </a:moveTo>
                  <a:cubicBezTo>
                    <a:pt x="5097" y="9556"/>
                    <a:pt x="5287" y="9818"/>
                    <a:pt x="5311" y="10151"/>
                  </a:cubicBezTo>
                  <a:cubicBezTo>
                    <a:pt x="5311" y="10294"/>
                    <a:pt x="5311" y="10461"/>
                    <a:pt x="5287" y="10604"/>
                  </a:cubicBezTo>
                  <a:cubicBezTo>
                    <a:pt x="5264" y="10532"/>
                    <a:pt x="5240" y="10461"/>
                    <a:pt x="5240" y="10413"/>
                  </a:cubicBezTo>
                  <a:cubicBezTo>
                    <a:pt x="5168" y="10199"/>
                    <a:pt x="5121" y="9961"/>
                    <a:pt x="5026" y="9770"/>
                  </a:cubicBezTo>
                  <a:cubicBezTo>
                    <a:pt x="5016" y="9752"/>
                    <a:pt x="5000" y="9744"/>
                    <a:pt x="4984" y="9744"/>
                  </a:cubicBezTo>
                  <a:cubicBezTo>
                    <a:pt x="4958" y="9744"/>
                    <a:pt x="4930" y="9765"/>
                    <a:pt x="4930" y="9794"/>
                  </a:cubicBezTo>
                  <a:cubicBezTo>
                    <a:pt x="4906" y="10032"/>
                    <a:pt x="4978" y="10270"/>
                    <a:pt x="5049" y="10508"/>
                  </a:cubicBezTo>
                  <a:cubicBezTo>
                    <a:pt x="5073" y="10532"/>
                    <a:pt x="5097" y="10580"/>
                    <a:pt x="5097" y="10627"/>
                  </a:cubicBezTo>
                  <a:cubicBezTo>
                    <a:pt x="5049" y="10580"/>
                    <a:pt x="5002" y="10532"/>
                    <a:pt x="4930" y="10485"/>
                  </a:cubicBezTo>
                  <a:cubicBezTo>
                    <a:pt x="4906" y="10437"/>
                    <a:pt x="4859" y="10413"/>
                    <a:pt x="4835" y="10366"/>
                  </a:cubicBezTo>
                  <a:cubicBezTo>
                    <a:pt x="4621" y="10080"/>
                    <a:pt x="4764" y="9723"/>
                    <a:pt x="4811" y="9389"/>
                  </a:cubicBezTo>
                  <a:close/>
                  <a:moveTo>
                    <a:pt x="10360" y="9389"/>
                  </a:moveTo>
                  <a:lnTo>
                    <a:pt x="10360" y="9389"/>
                  </a:lnTo>
                  <a:cubicBezTo>
                    <a:pt x="10431" y="9723"/>
                    <a:pt x="10574" y="10080"/>
                    <a:pt x="10336" y="10366"/>
                  </a:cubicBezTo>
                  <a:cubicBezTo>
                    <a:pt x="10312" y="10413"/>
                    <a:pt x="10289" y="10437"/>
                    <a:pt x="10241" y="10485"/>
                  </a:cubicBezTo>
                  <a:cubicBezTo>
                    <a:pt x="10193" y="10532"/>
                    <a:pt x="10122" y="10580"/>
                    <a:pt x="10074" y="10627"/>
                  </a:cubicBezTo>
                  <a:cubicBezTo>
                    <a:pt x="10098" y="10580"/>
                    <a:pt x="10098" y="10532"/>
                    <a:pt x="10122" y="10508"/>
                  </a:cubicBezTo>
                  <a:cubicBezTo>
                    <a:pt x="10193" y="10270"/>
                    <a:pt x="10289" y="10032"/>
                    <a:pt x="10241" y="9794"/>
                  </a:cubicBezTo>
                  <a:cubicBezTo>
                    <a:pt x="10241" y="9765"/>
                    <a:pt x="10214" y="9744"/>
                    <a:pt x="10187" y="9744"/>
                  </a:cubicBezTo>
                  <a:cubicBezTo>
                    <a:pt x="10171" y="9744"/>
                    <a:pt x="10155" y="9752"/>
                    <a:pt x="10146" y="9770"/>
                  </a:cubicBezTo>
                  <a:cubicBezTo>
                    <a:pt x="10050" y="9961"/>
                    <a:pt x="10027" y="10199"/>
                    <a:pt x="9955" y="10413"/>
                  </a:cubicBezTo>
                  <a:cubicBezTo>
                    <a:pt x="9931" y="10461"/>
                    <a:pt x="9907" y="10532"/>
                    <a:pt x="9884" y="10604"/>
                  </a:cubicBezTo>
                  <a:cubicBezTo>
                    <a:pt x="9860" y="10461"/>
                    <a:pt x="9860" y="10294"/>
                    <a:pt x="9860" y="10151"/>
                  </a:cubicBezTo>
                  <a:cubicBezTo>
                    <a:pt x="9884" y="9818"/>
                    <a:pt x="10098" y="9556"/>
                    <a:pt x="10360" y="9389"/>
                  </a:cubicBezTo>
                  <a:close/>
                  <a:moveTo>
                    <a:pt x="1657" y="9942"/>
                  </a:moveTo>
                  <a:cubicBezTo>
                    <a:pt x="1794" y="9942"/>
                    <a:pt x="1933" y="9965"/>
                    <a:pt x="2073" y="10008"/>
                  </a:cubicBezTo>
                  <a:cubicBezTo>
                    <a:pt x="2311" y="10080"/>
                    <a:pt x="2668" y="10246"/>
                    <a:pt x="2787" y="10508"/>
                  </a:cubicBezTo>
                  <a:lnTo>
                    <a:pt x="2620" y="10508"/>
                  </a:lnTo>
                  <a:cubicBezTo>
                    <a:pt x="2549" y="10485"/>
                    <a:pt x="2501" y="10461"/>
                    <a:pt x="2454" y="10437"/>
                  </a:cubicBezTo>
                  <a:cubicBezTo>
                    <a:pt x="2215" y="10342"/>
                    <a:pt x="2001" y="10246"/>
                    <a:pt x="1787" y="10151"/>
                  </a:cubicBezTo>
                  <a:cubicBezTo>
                    <a:pt x="1779" y="10149"/>
                    <a:pt x="1772" y="10147"/>
                    <a:pt x="1764" y="10147"/>
                  </a:cubicBezTo>
                  <a:cubicBezTo>
                    <a:pt x="1706" y="10147"/>
                    <a:pt x="1673" y="10228"/>
                    <a:pt x="1715" y="10270"/>
                  </a:cubicBezTo>
                  <a:cubicBezTo>
                    <a:pt x="1906" y="10366"/>
                    <a:pt x="2073" y="10461"/>
                    <a:pt x="2263" y="10556"/>
                  </a:cubicBezTo>
                  <a:cubicBezTo>
                    <a:pt x="2120" y="10580"/>
                    <a:pt x="2001" y="10627"/>
                    <a:pt x="1882" y="10675"/>
                  </a:cubicBezTo>
                  <a:lnTo>
                    <a:pt x="1834" y="10675"/>
                  </a:lnTo>
                  <a:cubicBezTo>
                    <a:pt x="1572" y="10532"/>
                    <a:pt x="1406" y="10246"/>
                    <a:pt x="1168" y="10056"/>
                  </a:cubicBezTo>
                  <a:cubicBezTo>
                    <a:pt x="1325" y="9977"/>
                    <a:pt x="1489" y="9942"/>
                    <a:pt x="1657" y="9942"/>
                  </a:cubicBezTo>
                  <a:close/>
                  <a:moveTo>
                    <a:pt x="13526" y="9942"/>
                  </a:moveTo>
                  <a:cubicBezTo>
                    <a:pt x="13694" y="9942"/>
                    <a:pt x="13859" y="9977"/>
                    <a:pt x="14004" y="10056"/>
                  </a:cubicBezTo>
                  <a:cubicBezTo>
                    <a:pt x="13765" y="10246"/>
                    <a:pt x="13623" y="10532"/>
                    <a:pt x="13337" y="10675"/>
                  </a:cubicBezTo>
                  <a:lnTo>
                    <a:pt x="13313" y="10675"/>
                  </a:lnTo>
                  <a:cubicBezTo>
                    <a:pt x="13170" y="10627"/>
                    <a:pt x="13051" y="10580"/>
                    <a:pt x="12932" y="10556"/>
                  </a:cubicBezTo>
                  <a:cubicBezTo>
                    <a:pt x="13099" y="10461"/>
                    <a:pt x="13289" y="10366"/>
                    <a:pt x="13456" y="10270"/>
                  </a:cubicBezTo>
                  <a:cubicBezTo>
                    <a:pt x="13498" y="10228"/>
                    <a:pt x="13465" y="10147"/>
                    <a:pt x="13424" y="10147"/>
                  </a:cubicBezTo>
                  <a:cubicBezTo>
                    <a:pt x="13419" y="10147"/>
                    <a:pt x="13413" y="10149"/>
                    <a:pt x="13408" y="10151"/>
                  </a:cubicBezTo>
                  <a:cubicBezTo>
                    <a:pt x="13170" y="10246"/>
                    <a:pt x="12956" y="10342"/>
                    <a:pt x="12741" y="10437"/>
                  </a:cubicBezTo>
                  <a:cubicBezTo>
                    <a:pt x="12694" y="10461"/>
                    <a:pt x="12622" y="10485"/>
                    <a:pt x="12575" y="10508"/>
                  </a:cubicBezTo>
                  <a:lnTo>
                    <a:pt x="12384" y="10508"/>
                  </a:lnTo>
                  <a:cubicBezTo>
                    <a:pt x="12503" y="10246"/>
                    <a:pt x="12860" y="10080"/>
                    <a:pt x="13122" y="10008"/>
                  </a:cubicBezTo>
                  <a:cubicBezTo>
                    <a:pt x="13251" y="9965"/>
                    <a:pt x="13389" y="9942"/>
                    <a:pt x="13526" y="9942"/>
                  </a:cubicBezTo>
                  <a:close/>
                  <a:moveTo>
                    <a:pt x="6407" y="3793"/>
                  </a:moveTo>
                  <a:cubicBezTo>
                    <a:pt x="6502" y="4245"/>
                    <a:pt x="6954" y="4460"/>
                    <a:pt x="7431" y="4483"/>
                  </a:cubicBezTo>
                  <a:cubicBezTo>
                    <a:pt x="7312" y="4864"/>
                    <a:pt x="7216" y="5269"/>
                    <a:pt x="7336" y="5674"/>
                  </a:cubicBezTo>
                  <a:cubicBezTo>
                    <a:pt x="7424" y="6071"/>
                    <a:pt x="7696" y="6346"/>
                    <a:pt x="8096" y="6346"/>
                  </a:cubicBezTo>
                  <a:cubicBezTo>
                    <a:pt x="8128" y="6346"/>
                    <a:pt x="8160" y="6344"/>
                    <a:pt x="8193" y="6341"/>
                  </a:cubicBezTo>
                  <a:cubicBezTo>
                    <a:pt x="8598" y="6269"/>
                    <a:pt x="8883" y="5912"/>
                    <a:pt x="9003" y="5555"/>
                  </a:cubicBezTo>
                  <a:cubicBezTo>
                    <a:pt x="9145" y="5174"/>
                    <a:pt x="9145" y="4769"/>
                    <a:pt x="9050" y="4388"/>
                  </a:cubicBezTo>
                  <a:cubicBezTo>
                    <a:pt x="9431" y="4388"/>
                    <a:pt x="9788" y="4221"/>
                    <a:pt x="10027" y="3983"/>
                  </a:cubicBezTo>
                  <a:lnTo>
                    <a:pt x="10027" y="3983"/>
                  </a:lnTo>
                  <a:cubicBezTo>
                    <a:pt x="10027" y="4198"/>
                    <a:pt x="10027" y="4436"/>
                    <a:pt x="10003" y="4674"/>
                  </a:cubicBezTo>
                  <a:cubicBezTo>
                    <a:pt x="9979" y="5198"/>
                    <a:pt x="9955" y="5722"/>
                    <a:pt x="9907" y="6269"/>
                  </a:cubicBezTo>
                  <a:cubicBezTo>
                    <a:pt x="9836" y="6770"/>
                    <a:pt x="9788" y="7293"/>
                    <a:pt x="9741" y="7817"/>
                  </a:cubicBezTo>
                  <a:cubicBezTo>
                    <a:pt x="9669" y="8460"/>
                    <a:pt x="9598" y="9080"/>
                    <a:pt x="9526" y="9699"/>
                  </a:cubicBezTo>
                  <a:cubicBezTo>
                    <a:pt x="9503" y="9984"/>
                    <a:pt x="9526" y="10294"/>
                    <a:pt x="9431" y="10556"/>
                  </a:cubicBezTo>
                  <a:cubicBezTo>
                    <a:pt x="9336" y="10818"/>
                    <a:pt x="9050" y="10842"/>
                    <a:pt x="8812" y="10866"/>
                  </a:cubicBezTo>
                  <a:cubicBezTo>
                    <a:pt x="8395" y="10925"/>
                    <a:pt x="7990" y="10955"/>
                    <a:pt x="7586" y="10955"/>
                  </a:cubicBezTo>
                  <a:cubicBezTo>
                    <a:pt x="7181" y="10955"/>
                    <a:pt x="6776" y="10925"/>
                    <a:pt x="6359" y="10866"/>
                  </a:cubicBezTo>
                  <a:cubicBezTo>
                    <a:pt x="6121" y="10842"/>
                    <a:pt x="5859" y="10818"/>
                    <a:pt x="5764" y="10556"/>
                  </a:cubicBezTo>
                  <a:cubicBezTo>
                    <a:pt x="5669" y="10294"/>
                    <a:pt x="5669" y="9984"/>
                    <a:pt x="5645" y="9699"/>
                  </a:cubicBezTo>
                  <a:cubicBezTo>
                    <a:pt x="5573" y="9080"/>
                    <a:pt x="5502" y="8460"/>
                    <a:pt x="5454" y="7817"/>
                  </a:cubicBezTo>
                  <a:cubicBezTo>
                    <a:pt x="5311" y="6579"/>
                    <a:pt x="5216" y="5317"/>
                    <a:pt x="5097" y="4055"/>
                  </a:cubicBezTo>
                  <a:cubicBezTo>
                    <a:pt x="5097" y="4031"/>
                    <a:pt x="5097" y="3983"/>
                    <a:pt x="5097" y="3936"/>
                  </a:cubicBezTo>
                  <a:cubicBezTo>
                    <a:pt x="5232" y="3988"/>
                    <a:pt x="5369" y="4010"/>
                    <a:pt x="5508" y="4010"/>
                  </a:cubicBezTo>
                  <a:cubicBezTo>
                    <a:pt x="5808" y="4010"/>
                    <a:pt x="6113" y="3907"/>
                    <a:pt x="6407" y="3793"/>
                  </a:cubicBezTo>
                  <a:close/>
                  <a:moveTo>
                    <a:pt x="3943" y="10469"/>
                  </a:moveTo>
                  <a:cubicBezTo>
                    <a:pt x="4052" y="10469"/>
                    <a:pt x="4161" y="10483"/>
                    <a:pt x="4263" y="10508"/>
                  </a:cubicBezTo>
                  <a:cubicBezTo>
                    <a:pt x="4549" y="10580"/>
                    <a:pt x="4954" y="10770"/>
                    <a:pt x="5049" y="11080"/>
                  </a:cubicBezTo>
                  <a:cubicBezTo>
                    <a:pt x="4930" y="11008"/>
                    <a:pt x="4787" y="10985"/>
                    <a:pt x="4668" y="10937"/>
                  </a:cubicBezTo>
                  <a:cubicBezTo>
                    <a:pt x="4454" y="10842"/>
                    <a:pt x="4216" y="10770"/>
                    <a:pt x="4002" y="10675"/>
                  </a:cubicBezTo>
                  <a:cubicBezTo>
                    <a:pt x="3995" y="10673"/>
                    <a:pt x="3989" y="10672"/>
                    <a:pt x="3983" y="10672"/>
                  </a:cubicBezTo>
                  <a:cubicBezTo>
                    <a:pt x="3922" y="10672"/>
                    <a:pt x="3889" y="10772"/>
                    <a:pt x="3954" y="10794"/>
                  </a:cubicBezTo>
                  <a:cubicBezTo>
                    <a:pt x="4144" y="10889"/>
                    <a:pt x="4335" y="11008"/>
                    <a:pt x="4549" y="11104"/>
                  </a:cubicBezTo>
                  <a:cubicBezTo>
                    <a:pt x="4644" y="11128"/>
                    <a:pt x="4740" y="11199"/>
                    <a:pt x="4835" y="11247"/>
                  </a:cubicBezTo>
                  <a:cubicBezTo>
                    <a:pt x="4728" y="11270"/>
                    <a:pt x="4615" y="11288"/>
                    <a:pt x="4499" y="11288"/>
                  </a:cubicBezTo>
                  <a:cubicBezTo>
                    <a:pt x="4383" y="11288"/>
                    <a:pt x="4263" y="11270"/>
                    <a:pt x="4144" y="11223"/>
                  </a:cubicBezTo>
                  <a:cubicBezTo>
                    <a:pt x="3811" y="11104"/>
                    <a:pt x="3644" y="10794"/>
                    <a:pt x="3382" y="10604"/>
                  </a:cubicBezTo>
                  <a:cubicBezTo>
                    <a:pt x="3550" y="10512"/>
                    <a:pt x="3748" y="10469"/>
                    <a:pt x="3943" y="10469"/>
                  </a:cubicBezTo>
                  <a:close/>
                  <a:moveTo>
                    <a:pt x="11228" y="10469"/>
                  </a:moveTo>
                  <a:cubicBezTo>
                    <a:pt x="11424" y="10469"/>
                    <a:pt x="11621" y="10512"/>
                    <a:pt x="11789" y="10604"/>
                  </a:cubicBezTo>
                  <a:cubicBezTo>
                    <a:pt x="11527" y="10794"/>
                    <a:pt x="11360" y="11104"/>
                    <a:pt x="11027" y="11223"/>
                  </a:cubicBezTo>
                  <a:cubicBezTo>
                    <a:pt x="10920" y="11270"/>
                    <a:pt x="10806" y="11288"/>
                    <a:pt x="10690" y="11288"/>
                  </a:cubicBezTo>
                  <a:cubicBezTo>
                    <a:pt x="10574" y="11288"/>
                    <a:pt x="10455" y="11270"/>
                    <a:pt x="10336" y="11247"/>
                  </a:cubicBezTo>
                  <a:cubicBezTo>
                    <a:pt x="10431" y="11199"/>
                    <a:pt x="10550" y="11128"/>
                    <a:pt x="10622" y="11104"/>
                  </a:cubicBezTo>
                  <a:cubicBezTo>
                    <a:pt x="10836" y="10985"/>
                    <a:pt x="11027" y="10889"/>
                    <a:pt x="11241" y="10794"/>
                  </a:cubicBezTo>
                  <a:cubicBezTo>
                    <a:pt x="11284" y="10772"/>
                    <a:pt x="11249" y="10672"/>
                    <a:pt x="11188" y="10672"/>
                  </a:cubicBezTo>
                  <a:cubicBezTo>
                    <a:pt x="11182" y="10672"/>
                    <a:pt x="11176" y="10673"/>
                    <a:pt x="11170" y="10675"/>
                  </a:cubicBezTo>
                  <a:cubicBezTo>
                    <a:pt x="10955" y="10770"/>
                    <a:pt x="10741" y="10842"/>
                    <a:pt x="10503" y="10937"/>
                  </a:cubicBezTo>
                  <a:cubicBezTo>
                    <a:pt x="10384" y="10985"/>
                    <a:pt x="10241" y="11008"/>
                    <a:pt x="10122" y="11080"/>
                  </a:cubicBezTo>
                  <a:cubicBezTo>
                    <a:pt x="10217" y="10770"/>
                    <a:pt x="10622" y="10580"/>
                    <a:pt x="10908" y="10508"/>
                  </a:cubicBezTo>
                  <a:cubicBezTo>
                    <a:pt x="11010" y="10483"/>
                    <a:pt x="11119" y="10469"/>
                    <a:pt x="11228" y="10469"/>
                  </a:cubicBezTo>
                  <a:close/>
                  <a:moveTo>
                    <a:pt x="2559" y="10772"/>
                  </a:moveTo>
                  <a:cubicBezTo>
                    <a:pt x="2733" y="10772"/>
                    <a:pt x="2902" y="10817"/>
                    <a:pt x="3049" y="10937"/>
                  </a:cubicBezTo>
                  <a:cubicBezTo>
                    <a:pt x="3168" y="11032"/>
                    <a:pt x="3287" y="11128"/>
                    <a:pt x="3382" y="11223"/>
                  </a:cubicBezTo>
                  <a:cubicBezTo>
                    <a:pt x="3335" y="11199"/>
                    <a:pt x="3263" y="11175"/>
                    <a:pt x="3192" y="11151"/>
                  </a:cubicBezTo>
                  <a:cubicBezTo>
                    <a:pt x="3001" y="11080"/>
                    <a:pt x="2787" y="10961"/>
                    <a:pt x="2573" y="10913"/>
                  </a:cubicBezTo>
                  <a:cubicBezTo>
                    <a:pt x="2525" y="10913"/>
                    <a:pt x="2501" y="10961"/>
                    <a:pt x="2525" y="11008"/>
                  </a:cubicBezTo>
                  <a:cubicBezTo>
                    <a:pt x="2692" y="11199"/>
                    <a:pt x="2930" y="11270"/>
                    <a:pt x="3168" y="11366"/>
                  </a:cubicBezTo>
                  <a:cubicBezTo>
                    <a:pt x="3216" y="11366"/>
                    <a:pt x="3239" y="11390"/>
                    <a:pt x="3287" y="11390"/>
                  </a:cubicBezTo>
                  <a:cubicBezTo>
                    <a:pt x="3216" y="11413"/>
                    <a:pt x="3144" y="11413"/>
                    <a:pt x="3073" y="11437"/>
                  </a:cubicBezTo>
                  <a:lnTo>
                    <a:pt x="2930" y="11437"/>
                  </a:lnTo>
                  <a:cubicBezTo>
                    <a:pt x="2573" y="11437"/>
                    <a:pt x="2358" y="11104"/>
                    <a:pt x="2144" y="10842"/>
                  </a:cubicBezTo>
                  <a:cubicBezTo>
                    <a:pt x="2280" y="10800"/>
                    <a:pt x="2421" y="10772"/>
                    <a:pt x="2559" y="10772"/>
                  </a:cubicBezTo>
                  <a:close/>
                  <a:moveTo>
                    <a:pt x="12634" y="10772"/>
                  </a:moveTo>
                  <a:cubicBezTo>
                    <a:pt x="12774" y="10772"/>
                    <a:pt x="12915" y="10800"/>
                    <a:pt x="13051" y="10842"/>
                  </a:cubicBezTo>
                  <a:cubicBezTo>
                    <a:pt x="12813" y="11104"/>
                    <a:pt x="12622" y="11437"/>
                    <a:pt x="12265" y="11437"/>
                  </a:cubicBezTo>
                  <a:lnTo>
                    <a:pt x="12098" y="11437"/>
                  </a:lnTo>
                  <a:cubicBezTo>
                    <a:pt x="12027" y="11413"/>
                    <a:pt x="11956" y="11413"/>
                    <a:pt x="11884" y="11390"/>
                  </a:cubicBezTo>
                  <a:cubicBezTo>
                    <a:pt x="11932" y="11390"/>
                    <a:pt x="11979" y="11366"/>
                    <a:pt x="12003" y="11366"/>
                  </a:cubicBezTo>
                  <a:cubicBezTo>
                    <a:pt x="12241" y="11270"/>
                    <a:pt x="12479" y="11199"/>
                    <a:pt x="12646" y="11008"/>
                  </a:cubicBezTo>
                  <a:cubicBezTo>
                    <a:pt x="12670" y="10961"/>
                    <a:pt x="12646" y="10913"/>
                    <a:pt x="12599" y="10913"/>
                  </a:cubicBezTo>
                  <a:cubicBezTo>
                    <a:pt x="12384" y="10961"/>
                    <a:pt x="12194" y="11080"/>
                    <a:pt x="11979" y="11151"/>
                  </a:cubicBezTo>
                  <a:cubicBezTo>
                    <a:pt x="11932" y="11175"/>
                    <a:pt x="11860" y="11199"/>
                    <a:pt x="11789" y="11223"/>
                  </a:cubicBezTo>
                  <a:cubicBezTo>
                    <a:pt x="11884" y="11128"/>
                    <a:pt x="12003" y="11032"/>
                    <a:pt x="12122" y="10937"/>
                  </a:cubicBezTo>
                  <a:cubicBezTo>
                    <a:pt x="12282" y="10817"/>
                    <a:pt x="12457" y="10772"/>
                    <a:pt x="12634" y="10772"/>
                  </a:cubicBezTo>
                  <a:close/>
                  <a:moveTo>
                    <a:pt x="2001" y="11080"/>
                  </a:moveTo>
                  <a:cubicBezTo>
                    <a:pt x="2049" y="11151"/>
                    <a:pt x="2096" y="11199"/>
                    <a:pt x="2168" y="11270"/>
                  </a:cubicBezTo>
                  <a:lnTo>
                    <a:pt x="2096" y="11270"/>
                  </a:lnTo>
                  <a:cubicBezTo>
                    <a:pt x="2000" y="11257"/>
                    <a:pt x="1896" y="11243"/>
                    <a:pt x="1798" y="11243"/>
                  </a:cubicBezTo>
                  <a:cubicBezTo>
                    <a:pt x="1726" y="11243"/>
                    <a:pt x="1657" y="11250"/>
                    <a:pt x="1596" y="11270"/>
                  </a:cubicBezTo>
                  <a:cubicBezTo>
                    <a:pt x="1572" y="11294"/>
                    <a:pt x="1572" y="11318"/>
                    <a:pt x="1596" y="11342"/>
                  </a:cubicBezTo>
                  <a:cubicBezTo>
                    <a:pt x="1691" y="11390"/>
                    <a:pt x="1834" y="11390"/>
                    <a:pt x="1953" y="11413"/>
                  </a:cubicBezTo>
                  <a:cubicBezTo>
                    <a:pt x="1882" y="11437"/>
                    <a:pt x="1787" y="11461"/>
                    <a:pt x="1715" y="11509"/>
                  </a:cubicBezTo>
                  <a:cubicBezTo>
                    <a:pt x="1477" y="11485"/>
                    <a:pt x="1310" y="11342"/>
                    <a:pt x="1120" y="11199"/>
                  </a:cubicBezTo>
                  <a:cubicBezTo>
                    <a:pt x="1263" y="11151"/>
                    <a:pt x="1430" y="11104"/>
                    <a:pt x="1572" y="11080"/>
                  </a:cubicBezTo>
                  <a:cubicBezTo>
                    <a:pt x="1668" y="11080"/>
                    <a:pt x="1763" y="11091"/>
                    <a:pt x="1858" y="11091"/>
                  </a:cubicBezTo>
                  <a:cubicBezTo>
                    <a:pt x="1906" y="11091"/>
                    <a:pt x="1953" y="11088"/>
                    <a:pt x="2001" y="11080"/>
                  </a:cubicBezTo>
                  <a:close/>
                  <a:moveTo>
                    <a:pt x="13623" y="11080"/>
                  </a:moveTo>
                  <a:cubicBezTo>
                    <a:pt x="13765" y="11104"/>
                    <a:pt x="13908" y="11151"/>
                    <a:pt x="14051" y="11199"/>
                  </a:cubicBezTo>
                  <a:cubicBezTo>
                    <a:pt x="13885" y="11342"/>
                    <a:pt x="13694" y="11485"/>
                    <a:pt x="13456" y="11509"/>
                  </a:cubicBezTo>
                  <a:cubicBezTo>
                    <a:pt x="13384" y="11461"/>
                    <a:pt x="13313" y="11437"/>
                    <a:pt x="13218" y="11413"/>
                  </a:cubicBezTo>
                  <a:cubicBezTo>
                    <a:pt x="13337" y="11390"/>
                    <a:pt x="13480" y="11390"/>
                    <a:pt x="13599" y="11342"/>
                  </a:cubicBezTo>
                  <a:cubicBezTo>
                    <a:pt x="13623" y="11318"/>
                    <a:pt x="13599" y="11294"/>
                    <a:pt x="13575" y="11270"/>
                  </a:cubicBezTo>
                  <a:cubicBezTo>
                    <a:pt x="13515" y="11250"/>
                    <a:pt x="13446" y="11243"/>
                    <a:pt x="13374" y="11243"/>
                  </a:cubicBezTo>
                  <a:cubicBezTo>
                    <a:pt x="13275" y="11243"/>
                    <a:pt x="13171" y="11257"/>
                    <a:pt x="13075" y="11270"/>
                  </a:cubicBezTo>
                  <a:lnTo>
                    <a:pt x="13027" y="11270"/>
                  </a:lnTo>
                  <a:cubicBezTo>
                    <a:pt x="13075" y="11199"/>
                    <a:pt x="13122" y="11151"/>
                    <a:pt x="13170" y="11080"/>
                  </a:cubicBezTo>
                  <a:cubicBezTo>
                    <a:pt x="13218" y="11088"/>
                    <a:pt x="13268" y="11091"/>
                    <a:pt x="13319" y="11091"/>
                  </a:cubicBezTo>
                  <a:cubicBezTo>
                    <a:pt x="13421" y="11091"/>
                    <a:pt x="13527" y="11080"/>
                    <a:pt x="13623" y="11080"/>
                  </a:cubicBezTo>
                  <a:close/>
                  <a:moveTo>
                    <a:pt x="5407" y="11223"/>
                  </a:moveTo>
                  <a:cubicBezTo>
                    <a:pt x="5407" y="11223"/>
                    <a:pt x="5407" y="11247"/>
                    <a:pt x="5407" y="11247"/>
                  </a:cubicBezTo>
                  <a:cubicBezTo>
                    <a:pt x="5502" y="11318"/>
                    <a:pt x="5716" y="11461"/>
                    <a:pt x="5645" y="11604"/>
                  </a:cubicBezTo>
                  <a:cubicBezTo>
                    <a:pt x="5626" y="11653"/>
                    <a:pt x="5602" y="11672"/>
                    <a:pt x="5574" y="11672"/>
                  </a:cubicBezTo>
                  <a:cubicBezTo>
                    <a:pt x="5495" y="11672"/>
                    <a:pt x="5394" y="11514"/>
                    <a:pt x="5359" y="11461"/>
                  </a:cubicBezTo>
                  <a:cubicBezTo>
                    <a:pt x="5311" y="11413"/>
                    <a:pt x="5287" y="11390"/>
                    <a:pt x="5264" y="11366"/>
                  </a:cubicBezTo>
                  <a:cubicBezTo>
                    <a:pt x="5311" y="11318"/>
                    <a:pt x="5359" y="11270"/>
                    <a:pt x="5407" y="11223"/>
                  </a:cubicBezTo>
                  <a:close/>
                  <a:moveTo>
                    <a:pt x="9765" y="11223"/>
                  </a:moveTo>
                  <a:cubicBezTo>
                    <a:pt x="9812" y="11270"/>
                    <a:pt x="9860" y="11318"/>
                    <a:pt x="9907" y="11366"/>
                  </a:cubicBezTo>
                  <a:cubicBezTo>
                    <a:pt x="9884" y="11390"/>
                    <a:pt x="9860" y="11413"/>
                    <a:pt x="9836" y="11461"/>
                  </a:cubicBezTo>
                  <a:cubicBezTo>
                    <a:pt x="9801" y="11514"/>
                    <a:pt x="9687" y="11672"/>
                    <a:pt x="9601" y="11672"/>
                  </a:cubicBezTo>
                  <a:cubicBezTo>
                    <a:pt x="9571" y="11672"/>
                    <a:pt x="9545" y="11653"/>
                    <a:pt x="9526" y="11604"/>
                  </a:cubicBezTo>
                  <a:cubicBezTo>
                    <a:pt x="9479" y="11461"/>
                    <a:pt x="9669" y="11318"/>
                    <a:pt x="9765" y="11247"/>
                  </a:cubicBezTo>
                  <a:cubicBezTo>
                    <a:pt x="9765" y="11247"/>
                    <a:pt x="9765" y="11223"/>
                    <a:pt x="9765" y="11223"/>
                  </a:cubicBezTo>
                  <a:close/>
                  <a:moveTo>
                    <a:pt x="1001" y="11437"/>
                  </a:moveTo>
                  <a:cubicBezTo>
                    <a:pt x="1072" y="11461"/>
                    <a:pt x="1120" y="11509"/>
                    <a:pt x="1191" y="11556"/>
                  </a:cubicBezTo>
                  <a:cubicBezTo>
                    <a:pt x="1096" y="11580"/>
                    <a:pt x="1025" y="11580"/>
                    <a:pt x="953" y="11604"/>
                  </a:cubicBezTo>
                  <a:cubicBezTo>
                    <a:pt x="834" y="11628"/>
                    <a:pt x="715" y="11651"/>
                    <a:pt x="620" y="11699"/>
                  </a:cubicBezTo>
                  <a:cubicBezTo>
                    <a:pt x="620" y="11699"/>
                    <a:pt x="620" y="11699"/>
                    <a:pt x="596" y="11675"/>
                  </a:cubicBezTo>
                  <a:cubicBezTo>
                    <a:pt x="548" y="11651"/>
                    <a:pt x="501" y="11604"/>
                    <a:pt x="453" y="11580"/>
                  </a:cubicBezTo>
                  <a:cubicBezTo>
                    <a:pt x="501" y="11556"/>
                    <a:pt x="572" y="11532"/>
                    <a:pt x="620" y="11509"/>
                  </a:cubicBezTo>
                  <a:cubicBezTo>
                    <a:pt x="739" y="11485"/>
                    <a:pt x="858" y="11461"/>
                    <a:pt x="977" y="11437"/>
                  </a:cubicBezTo>
                  <a:close/>
                  <a:moveTo>
                    <a:pt x="14170" y="11413"/>
                  </a:moveTo>
                  <a:cubicBezTo>
                    <a:pt x="14170" y="11437"/>
                    <a:pt x="14194" y="11437"/>
                    <a:pt x="14194" y="11437"/>
                  </a:cubicBezTo>
                  <a:cubicBezTo>
                    <a:pt x="14313" y="11461"/>
                    <a:pt x="14432" y="11485"/>
                    <a:pt x="14551" y="11509"/>
                  </a:cubicBezTo>
                  <a:cubicBezTo>
                    <a:pt x="14623" y="11532"/>
                    <a:pt x="14670" y="11556"/>
                    <a:pt x="14718" y="11580"/>
                  </a:cubicBezTo>
                  <a:cubicBezTo>
                    <a:pt x="14670" y="11604"/>
                    <a:pt x="14623" y="11651"/>
                    <a:pt x="14575" y="11675"/>
                  </a:cubicBezTo>
                  <a:cubicBezTo>
                    <a:pt x="14575" y="11699"/>
                    <a:pt x="14551" y="11699"/>
                    <a:pt x="14551" y="11699"/>
                  </a:cubicBezTo>
                  <a:cubicBezTo>
                    <a:pt x="14456" y="11651"/>
                    <a:pt x="14361" y="11628"/>
                    <a:pt x="14242" y="11604"/>
                  </a:cubicBezTo>
                  <a:cubicBezTo>
                    <a:pt x="14170" y="11580"/>
                    <a:pt x="14075" y="11556"/>
                    <a:pt x="14004" y="11556"/>
                  </a:cubicBezTo>
                  <a:cubicBezTo>
                    <a:pt x="14051" y="11509"/>
                    <a:pt x="14123" y="11461"/>
                    <a:pt x="14170" y="11413"/>
                  </a:cubicBezTo>
                  <a:close/>
                  <a:moveTo>
                    <a:pt x="4097" y="11509"/>
                  </a:moveTo>
                  <a:cubicBezTo>
                    <a:pt x="4121" y="11509"/>
                    <a:pt x="4168" y="11532"/>
                    <a:pt x="4192" y="11532"/>
                  </a:cubicBezTo>
                  <a:cubicBezTo>
                    <a:pt x="4263" y="11556"/>
                    <a:pt x="4311" y="11556"/>
                    <a:pt x="4383" y="11556"/>
                  </a:cubicBezTo>
                  <a:cubicBezTo>
                    <a:pt x="4383" y="11556"/>
                    <a:pt x="4406" y="11580"/>
                    <a:pt x="4406" y="11580"/>
                  </a:cubicBezTo>
                  <a:cubicBezTo>
                    <a:pt x="4470" y="11707"/>
                    <a:pt x="4343" y="11728"/>
                    <a:pt x="4230" y="11728"/>
                  </a:cubicBezTo>
                  <a:cubicBezTo>
                    <a:pt x="4173" y="11728"/>
                    <a:pt x="4121" y="11723"/>
                    <a:pt x="4097" y="11723"/>
                  </a:cubicBezTo>
                  <a:lnTo>
                    <a:pt x="3978" y="11723"/>
                  </a:lnTo>
                  <a:cubicBezTo>
                    <a:pt x="3978" y="11651"/>
                    <a:pt x="3954" y="11604"/>
                    <a:pt x="3954" y="11532"/>
                  </a:cubicBezTo>
                  <a:lnTo>
                    <a:pt x="3978" y="11532"/>
                  </a:lnTo>
                  <a:cubicBezTo>
                    <a:pt x="4002" y="11532"/>
                    <a:pt x="4049" y="11509"/>
                    <a:pt x="4097" y="11509"/>
                  </a:cubicBezTo>
                  <a:close/>
                  <a:moveTo>
                    <a:pt x="11074" y="11509"/>
                  </a:moveTo>
                  <a:cubicBezTo>
                    <a:pt x="11122" y="11509"/>
                    <a:pt x="11170" y="11532"/>
                    <a:pt x="11217" y="11532"/>
                  </a:cubicBezTo>
                  <a:cubicBezTo>
                    <a:pt x="11217" y="11604"/>
                    <a:pt x="11217" y="11651"/>
                    <a:pt x="11217" y="11723"/>
                  </a:cubicBezTo>
                  <a:lnTo>
                    <a:pt x="11098" y="11723"/>
                  </a:lnTo>
                  <a:cubicBezTo>
                    <a:pt x="11066" y="11723"/>
                    <a:pt x="11008" y="11728"/>
                    <a:pt x="10949" y="11728"/>
                  </a:cubicBezTo>
                  <a:cubicBezTo>
                    <a:pt x="10831" y="11728"/>
                    <a:pt x="10709" y="11707"/>
                    <a:pt x="10789" y="11580"/>
                  </a:cubicBezTo>
                  <a:cubicBezTo>
                    <a:pt x="10789" y="11580"/>
                    <a:pt x="10789" y="11556"/>
                    <a:pt x="10789" y="11556"/>
                  </a:cubicBezTo>
                  <a:cubicBezTo>
                    <a:pt x="10860" y="11556"/>
                    <a:pt x="10932" y="11556"/>
                    <a:pt x="11003" y="11532"/>
                  </a:cubicBezTo>
                  <a:cubicBezTo>
                    <a:pt x="11027" y="11532"/>
                    <a:pt x="11051" y="11509"/>
                    <a:pt x="11074" y="11509"/>
                  </a:cubicBezTo>
                  <a:close/>
                  <a:moveTo>
                    <a:pt x="1382" y="11818"/>
                  </a:moveTo>
                  <a:cubicBezTo>
                    <a:pt x="1382" y="11842"/>
                    <a:pt x="1358" y="11866"/>
                    <a:pt x="1358" y="11890"/>
                  </a:cubicBezTo>
                  <a:lnTo>
                    <a:pt x="1287" y="11890"/>
                  </a:lnTo>
                  <a:cubicBezTo>
                    <a:pt x="1144" y="11913"/>
                    <a:pt x="1025" y="11937"/>
                    <a:pt x="929" y="11985"/>
                  </a:cubicBezTo>
                  <a:cubicBezTo>
                    <a:pt x="906" y="12009"/>
                    <a:pt x="882" y="12056"/>
                    <a:pt x="929" y="12056"/>
                  </a:cubicBezTo>
                  <a:cubicBezTo>
                    <a:pt x="1025" y="12056"/>
                    <a:pt x="1144" y="12056"/>
                    <a:pt x="1263" y="12033"/>
                  </a:cubicBezTo>
                  <a:lnTo>
                    <a:pt x="1263" y="12033"/>
                  </a:lnTo>
                  <a:cubicBezTo>
                    <a:pt x="1239" y="12080"/>
                    <a:pt x="1239" y="12128"/>
                    <a:pt x="1215" y="12199"/>
                  </a:cubicBezTo>
                  <a:lnTo>
                    <a:pt x="1191" y="12199"/>
                  </a:lnTo>
                  <a:cubicBezTo>
                    <a:pt x="1156" y="12206"/>
                    <a:pt x="1121" y="12209"/>
                    <a:pt x="1088" y="12209"/>
                  </a:cubicBezTo>
                  <a:cubicBezTo>
                    <a:pt x="876" y="12209"/>
                    <a:pt x="706" y="12091"/>
                    <a:pt x="501" y="12009"/>
                  </a:cubicBezTo>
                  <a:cubicBezTo>
                    <a:pt x="667" y="11913"/>
                    <a:pt x="882" y="11866"/>
                    <a:pt x="1049" y="11842"/>
                  </a:cubicBezTo>
                  <a:cubicBezTo>
                    <a:pt x="1168" y="11818"/>
                    <a:pt x="1263" y="11818"/>
                    <a:pt x="1382" y="11818"/>
                  </a:cubicBezTo>
                  <a:close/>
                  <a:moveTo>
                    <a:pt x="13789" y="11818"/>
                  </a:moveTo>
                  <a:cubicBezTo>
                    <a:pt x="13908" y="11818"/>
                    <a:pt x="14027" y="11818"/>
                    <a:pt x="14123" y="11842"/>
                  </a:cubicBezTo>
                  <a:cubicBezTo>
                    <a:pt x="14289" y="11866"/>
                    <a:pt x="14504" y="11913"/>
                    <a:pt x="14670" y="12009"/>
                  </a:cubicBezTo>
                  <a:cubicBezTo>
                    <a:pt x="14485" y="12091"/>
                    <a:pt x="14300" y="12209"/>
                    <a:pt x="14085" y="12209"/>
                  </a:cubicBezTo>
                  <a:cubicBezTo>
                    <a:pt x="14050" y="12209"/>
                    <a:pt x="14016" y="12206"/>
                    <a:pt x="13980" y="12199"/>
                  </a:cubicBezTo>
                  <a:lnTo>
                    <a:pt x="13956" y="12199"/>
                  </a:lnTo>
                  <a:cubicBezTo>
                    <a:pt x="13956" y="12128"/>
                    <a:pt x="13932" y="12080"/>
                    <a:pt x="13908" y="12033"/>
                  </a:cubicBezTo>
                  <a:lnTo>
                    <a:pt x="13932" y="12033"/>
                  </a:lnTo>
                  <a:cubicBezTo>
                    <a:pt x="14027" y="12056"/>
                    <a:pt x="14146" y="12056"/>
                    <a:pt x="14266" y="12056"/>
                  </a:cubicBezTo>
                  <a:cubicBezTo>
                    <a:pt x="14289" y="12056"/>
                    <a:pt x="14289" y="12009"/>
                    <a:pt x="14266" y="11985"/>
                  </a:cubicBezTo>
                  <a:cubicBezTo>
                    <a:pt x="14146" y="11937"/>
                    <a:pt x="14027" y="11913"/>
                    <a:pt x="13908" y="11890"/>
                  </a:cubicBezTo>
                  <a:lnTo>
                    <a:pt x="13837" y="11890"/>
                  </a:lnTo>
                  <a:cubicBezTo>
                    <a:pt x="13813" y="11866"/>
                    <a:pt x="13813" y="11842"/>
                    <a:pt x="13789" y="11818"/>
                  </a:cubicBezTo>
                  <a:close/>
                  <a:moveTo>
                    <a:pt x="2445" y="11620"/>
                  </a:moveTo>
                  <a:cubicBezTo>
                    <a:pt x="2548" y="11620"/>
                    <a:pt x="2627" y="11638"/>
                    <a:pt x="2596" y="11699"/>
                  </a:cubicBezTo>
                  <a:lnTo>
                    <a:pt x="2573" y="11699"/>
                  </a:lnTo>
                  <a:cubicBezTo>
                    <a:pt x="2549" y="11747"/>
                    <a:pt x="2454" y="11747"/>
                    <a:pt x="2406" y="11747"/>
                  </a:cubicBezTo>
                  <a:cubicBezTo>
                    <a:pt x="2334" y="11771"/>
                    <a:pt x="2263" y="11818"/>
                    <a:pt x="2168" y="11842"/>
                  </a:cubicBezTo>
                  <a:cubicBezTo>
                    <a:pt x="2025" y="11913"/>
                    <a:pt x="1858" y="12009"/>
                    <a:pt x="1763" y="12152"/>
                  </a:cubicBezTo>
                  <a:cubicBezTo>
                    <a:pt x="1763" y="12175"/>
                    <a:pt x="1787" y="12175"/>
                    <a:pt x="1787" y="12175"/>
                  </a:cubicBezTo>
                  <a:cubicBezTo>
                    <a:pt x="1953" y="12152"/>
                    <a:pt x="2096" y="12056"/>
                    <a:pt x="2239" y="12009"/>
                  </a:cubicBezTo>
                  <a:lnTo>
                    <a:pt x="2239" y="12009"/>
                  </a:lnTo>
                  <a:cubicBezTo>
                    <a:pt x="2144" y="12128"/>
                    <a:pt x="2073" y="12247"/>
                    <a:pt x="2001" y="12390"/>
                  </a:cubicBezTo>
                  <a:cubicBezTo>
                    <a:pt x="1858" y="12533"/>
                    <a:pt x="1572" y="12556"/>
                    <a:pt x="1334" y="12556"/>
                  </a:cubicBezTo>
                  <a:cubicBezTo>
                    <a:pt x="1358" y="12437"/>
                    <a:pt x="1430" y="12294"/>
                    <a:pt x="1477" y="12199"/>
                  </a:cubicBezTo>
                  <a:cubicBezTo>
                    <a:pt x="1525" y="12080"/>
                    <a:pt x="1620" y="11937"/>
                    <a:pt x="1715" y="11842"/>
                  </a:cubicBezTo>
                  <a:cubicBezTo>
                    <a:pt x="1834" y="11747"/>
                    <a:pt x="1953" y="11699"/>
                    <a:pt x="2096" y="11651"/>
                  </a:cubicBezTo>
                  <a:cubicBezTo>
                    <a:pt x="2124" y="11651"/>
                    <a:pt x="2306" y="11620"/>
                    <a:pt x="2445" y="11620"/>
                  </a:cubicBezTo>
                  <a:close/>
                  <a:moveTo>
                    <a:pt x="12727" y="11620"/>
                  </a:moveTo>
                  <a:cubicBezTo>
                    <a:pt x="12865" y="11620"/>
                    <a:pt x="13048" y="11651"/>
                    <a:pt x="13075" y="11651"/>
                  </a:cubicBezTo>
                  <a:cubicBezTo>
                    <a:pt x="13218" y="11699"/>
                    <a:pt x="13361" y="11747"/>
                    <a:pt x="13456" y="11842"/>
                  </a:cubicBezTo>
                  <a:cubicBezTo>
                    <a:pt x="13575" y="11937"/>
                    <a:pt x="13646" y="12080"/>
                    <a:pt x="13718" y="12199"/>
                  </a:cubicBezTo>
                  <a:cubicBezTo>
                    <a:pt x="13765" y="12294"/>
                    <a:pt x="13813" y="12437"/>
                    <a:pt x="13837" y="12556"/>
                  </a:cubicBezTo>
                  <a:cubicBezTo>
                    <a:pt x="13599" y="12556"/>
                    <a:pt x="13313" y="12533"/>
                    <a:pt x="13170" y="12390"/>
                  </a:cubicBezTo>
                  <a:cubicBezTo>
                    <a:pt x="13122" y="12247"/>
                    <a:pt x="13027" y="12128"/>
                    <a:pt x="12932" y="12009"/>
                  </a:cubicBezTo>
                  <a:lnTo>
                    <a:pt x="12932" y="12009"/>
                  </a:lnTo>
                  <a:cubicBezTo>
                    <a:pt x="13099" y="12056"/>
                    <a:pt x="13242" y="12152"/>
                    <a:pt x="13384" y="12175"/>
                  </a:cubicBezTo>
                  <a:cubicBezTo>
                    <a:pt x="13408" y="12175"/>
                    <a:pt x="13408" y="12175"/>
                    <a:pt x="13408" y="12152"/>
                  </a:cubicBezTo>
                  <a:cubicBezTo>
                    <a:pt x="13313" y="12009"/>
                    <a:pt x="13146" y="11913"/>
                    <a:pt x="13003" y="11842"/>
                  </a:cubicBezTo>
                  <a:cubicBezTo>
                    <a:pt x="12932" y="11818"/>
                    <a:pt x="12860" y="11771"/>
                    <a:pt x="12765" y="11747"/>
                  </a:cubicBezTo>
                  <a:cubicBezTo>
                    <a:pt x="12718" y="11747"/>
                    <a:pt x="12646" y="11747"/>
                    <a:pt x="12599" y="11699"/>
                  </a:cubicBezTo>
                  <a:lnTo>
                    <a:pt x="12575" y="11699"/>
                  </a:lnTo>
                  <a:cubicBezTo>
                    <a:pt x="12544" y="11638"/>
                    <a:pt x="12623" y="11620"/>
                    <a:pt x="12727" y="11620"/>
                  </a:cubicBezTo>
                  <a:close/>
                  <a:moveTo>
                    <a:pt x="3412" y="11686"/>
                  </a:moveTo>
                  <a:cubicBezTo>
                    <a:pt x="3484" y="11686"/>
                    <a:pt x="3554" y="11697"/>
                    <a:pt x="3620" y="11723"/>
                  </a:cubicBezTo>
                  <a:cubicBezTo>
                    <a:pt x="3501" y="11771"/>
                    <a:pt x="3359" y="11866"/>
                    <a:pt x="3263" y="11913"/>
                  </a:cubicBezTo>
                  <a:cubicBezTo>
                    <a:pt x="3049" y="12033"/>
                    <a:pt x="2858" y="12175"/>
                    <a:pt x="2644" y="12294"/>
                  </a:cubicBezTo>
                  <a:cubicBezTo>
                    <a:pt x="2604" y="12314"/>
                    <a:pt x="2631" y="12401"/>
                    <a:pt x="2669" y="12401"/>
                  </a:cubicBezTo>
                  <a:cubicBezTo>
                    <a:pt x="2676" y="12401"/>
                    <a:pt x="2684" y="12398"/>
                    <a:pt x="2692" y="12390"/>
                  </a:cubicBezTo>
                  <a:cubicBezTo>
                    <a:pt x="2906" y="12318"/>
                    <a:pt x="3097" y="12223"/>
                    <a:pt x="3311" y="12128"/>
                  </a:cubicBezTo>
                  <a:cubicBezTo>
                    <a:pt x="3406" y="12080"/>
                    <a:pt x="3501" y="12033"/>
                    <a:pt x="3620" y="11985"/>
                  </a:cubicBezTo>
                  <a:lnTo>
                    <a:pt x="3620" y="11985"/>
                  </a:lnTo>
                  <a:cubicBezTo>
                    <a:pt x="3501" y="12199"/>
                    <a:pt x="3382" y="12390"/>
                    <a:pt x="3168" y="12509"/>
                  </a:cubicBezTo>
                  <a:cubicBezTo>
                    <a:pt x="2858" y="12699"/>
                    <a:pt x="2525" y="12652"/>
                    <a:pt x="2192" y="12723"/>
                  </a:cubicBezTo>
                  <a:cubicBezTo>
                    <a:pt x="2239" y="12414"/>
                    <a:pt x="2454" y="12152"/>
                    <a:pt x="2692" y="11985"/>
                  </a:cubicBezTo>
                  <a:cubicBezTo>
                    <a:pt x="2879" y="11835"/>
                    <a:pt x="3153" y="11686"/>
                    <a:pt x="3412" y="11686"/>
                  </a:cubicBezTo>
                  <a:close/>
                  <a:moveTo>
                    <a:pt x="11773" y="11686"/>
                  </a:moveTo>
                  <a:cubicBezTo>
                    <a:pt x="12026" y="11686"/>
                    <a:pt x="12311" y="11835"/>
                    <a:pt x="12479" y="11985"/>
                  </a:cubicBezTo>
                  <a:cubicBezTo>
                    <a:pt x="12741" y="12152"/>
                    <a:pt x="12932" y="12414"/>
                    <a:pt x="12980" y="12723"/>
                  </a:cubicBezTo>
                  <a:cubicBezTo>
                    <a:pt x="12670" y="12652"/>
                    <a:pt x="12313" y="12699"/>
                    <a:pt x="12003" y="12509"/>
                  </a:cubicBezTo>
                  <a:cubicBezTo>
                    <a:pt x="11813" y="12390"/>
                    <a:pt x="11670" y="12199"/>
                    <a:pt x="11575" y="11985"/>
                  </a:cubicBezTo>
                  <a:lnTo>
                    <a:pt x="11575" y="11985"/>
                  </a:lnTo>
                  <a:cubicBezTo>
                    <a:pt x="11670" y="12033"/>
                    <a:pt x="11789" y="12080"/>
                    <a:pt x="11860" y="12128"/>
                  </a:cubicBezTo>
                  <a:cubicBezTo>
                    <a:pt x="12075" y="12223"/>
                    <a:pt x="12265" y="12318"/>
                    <a:pt x="12479" y="12390"/>
                  </a:cubicBezTo>
                  <a:cubicBezTo>
                    <a:pt x="12491" y="12398"/>
                    <a:pt x="12502" y="12401"/>
                    <a:pt x="12512" y="12401"/>
                  </a:cubicBezTo>
                  <a:cubicBezTo>
                    <a:pt x="12563" y="12401"/>
                    <a:pt x="12587" y="12314"/>
                    <a:pt x="12527" y="12294"/>
                  </a:cubicBezTo>
                  <a:cubicBezTo>
                    <a:pt x="12337" y="12175"/>
                    <a:pt x="12122" y="12033"/>
                    <a:pt x="11908" y="11913"/>
                  </a:cubicBezTo>
                  <a:cubicBezTo>
                    <a:pt x="11813" y="11866"/>
                    <a:pt x="11694" y="11771"/>
                    <a:pt x="11575" y="11723"/>
                  </a:cubicBezTo>
                  <a:cubicBezTo>
                    <a:pt x="11636" y="11697"/>
                    <a:pt x="11703" y="11686"/>
                    <a:pt x="11773" y="11686"/>
                  </a:cubicBezTo>
                  <a:close/>
                  <a:moveTo>
                    <a:pt x="7558" y="1"/>
                  </a:moveTo>
                  <a:cubicBezTo>
                    <a:pt x="7448" y="1"/>
                    <a:pt x="7335" y="16"/>
                    <a:pt x="7216" y="54"/>
                  </a:cubicBezTo>
                  <a:cubicBezTo>
                    <a:pt x="6812" y="173"/>
                    <a:pt x="6502" y="530"/>
                    <a:pt x="6478" y="935"/>
                  </a:cubicBezTo>
                  <a:cubicBezTo>
                    <a:pt x="6425" y="930"/>
                    <a:pt x="6372" y="927"/>
                    <a:pt x="6319" y="927"/>
                  </a:cubicBezTo>
                  <a:cubicBezTo>
                    <a:pt x="5893" y="927"/>
                    <a:pt x="5470" y="1096"/>
                    <a:pt x="5216" y="1435"/>
                  </a:cubicBezTo>
                  <a:cubicBezTo>
                    <a:pt x="5121" y="1554"/>
                    <a:pt x="5049" y="1673"/>
                    <a:pt x="5002" y="1816"/>
                  </a:cubicBezTo>
                  <a:cubicBezTo>
                    <a:pt x="4954" y="1935"/>
                    <a:pt x="5002" y="2054"/>
                    <a:pt x="4978" y="2197"/>
                  </a:cubicBezTo>
                  <a:cubicBezTo>
                    <a:pt x="4954" y="2269"/>
                    <a:pt x="4930" y="2269"/>
                    <a:pt x="4835" y="2316"/>
                  </a:cubicBezTo>
                  <a:cubicBezTo>
                    <a:pt x="4811" y="2340"/>
                    <a:pt x="4764" y="2364"/>
                    <a:pt x="4716" y="2388"/>
                  </a:cubicBezTo>
                  <a:cubicBezTo>
                    <a:pt x="4621" y="2459"/>
                    <a:pt x="4549" y="2554"/>
                    <a:pt x="4502" y="2650"/>
                  </a:cubicBezTo>
                  <a:cubicBezTo>
                    <a:pt x="4287" y="3055"/>
                    <a:pt x="4406" y="3531"/>
                    <a:pt x="4764" y="3769"/>
                  </a:cubicBezTo>
                  <a:cubicBezTo>
                    <a:pt x="4740" y="4126"/>
                    <a:pt x="4764" y="4531"/>
                    <a:pt x="4811" y="4888"/>
                  </a:cubicBezTo>
                  <a:cubicBezTo>
                    <a:pt x="4811" y="5150"/>
                    <a:pt x="4859" y="5436"/>
                    <a:pt x="4883" y="5698"/>
                  </a:cubicBezTo>
                  <a:cubicBezTo>
                    <a:pt x="4906" y="5817"/>
                    <a:pt x="4930" y="5936"/>
                    <a:pt x="4930" y="6055"/>
                  </a:cubicBezTo>
                  <a:cubicBezTo>
                    <a:pt x="4930" y="6103"/>
                    <a:pt x="5002" y="6436"/>
                    <a:pt x="4978" y="6460"/>
                  </a:cubicBezTo>
                  <a:lnTo>
                    <a:pt x="4954" y="6460"/>
                  </a:lnTo>
                  <a:cubicBezTo>
                    <a:pt x="4906" y="6365"/>
                    <a:pt x="4859" y="6246"/>
                    <a:pt x="4811" y="6150"/>
                  </a:cubicBezTo>
                  <a:cubicBezTo>
                    <a:pt x="4764" y="6055"/>
                    <a:pt x="4716" y="5865"/>
                    <a:pt x="4597" y="5817"/>
                  </a:cubicBezTo>
                  <a:cubicBezTo>
                    <a:pt x="4578" y="5809"/>
                    <a:pt x="4559" y="5805"/>
                    <a:pt x="4541" y="5805"/>
                  </a:cubicBezTo>
                  <a:cubicBezTo>
                    <a:pt x="4404" y="5805"/>
                    <a:pt x="4308" y="6027"/>
                    <a:pt x="4287" y="6174"/>
                  </a:cubicBezTo>
                  <a:cubicBezTo>
                    <a:pt x="4240" y="6127"/>
                    <a:pt x="4192" y="6079"/>
                    <a:pt x="4121" y="6031"/>
                  </a:cubicBezTo>
                  <a:cubicBezTo>
                    <a:pt x="4099" y="6010"/>
                    <a:pt x="4068" y="5998"/>
                    <a:pt x="4038" y="5998"/>
                  </a:cubicBezTo>
                  <a:cubicBezTo>
                    <a:pt x="4002" y="5998"/>
                    <a:pt x="3967" y="6016"/>
                    <a:pt x="3954" y="6055"/>
                  </a:cubicBezTo>
                  <a:cubicBezTo>
                    <a:pt x="3882" y="6341"/>
                    <a:pt x="3644" y="6722"/>
                    <a:pt x="3787" y="7008"/>
                  </a:cubicBezTo>
                  <a:cubicBezTo>
                    <a:pt x="3716" y="7008"/>
                    <a:pt x="3644" y="6984"/>
                    <a:pt x="3573" y="6960"/>
                  </a:cubicBezTo>
                  <a:cubicBezTo>
                    <a:pt x="3563" y="6957"/>
                    <a:pt x="3553" y="6955"/>
                    <a:pt x="3543" y="6955"/>
                  </a:cubicBezTo>
                  <a:cubicBezTo>
                    <a:pt x="3472" y="6955"/>
                    <a:pt x="3382" y="7020"/>
                    <a:pt x="3382" y="7103"/>
                  </a:cubicBezTo>
                  <a:cubicBezTo>
                    <a:pt x="3406" y="7246"/>
                    <a:pt x="3454" y="7579"/>
                    <a:pt x="3597" y="7817"/>
                  </a:cubicBezTo>
                  <a:lnTo>
                    <a:pt x="3430" y="7817"/>
                  </a:lnTo>
                  <a:cubicBezTo>
                    <a:pt x="3335" y="7841"/>
                    <a:pt x="3287" y="7960"/>
                    <a:pt x="3335" y="8032"/>
                  </a:cubicBezTo>
                  <a:cubicBezTo>
                    <a:pt x="3381" y="8147"/>
                    <a:pt x="3427" y="8262"/>
                    <a:pt x="3451" y="8378"/>
                  </a:cubicBezTo>
                  <a:lnTo>
                    <a:pt x="3451" y="8378"/>
                  </a:lnTo>
                  <a:cubicBezTo>
                    <a:pt x="3445" y="8364"/>
                    <a:pt x="3426" y="8361"/>
                    <a:pt x="3406" y="8341"/>
                  </a:cubicBezTo>
                  <a:cubicBezTo>
                    <a:pt x="3318" y="8297"/>
                    <a:pt x="3189" y="8172"/>
                    <a:pt x="3076" y="8172"/>
                  </a:cubicBezTo>
                  <a:cubicBezTo>
                    <a:pt x="3067" y="8172"/>
                    <a:pt x="3058" y="8173"/>
                    <a:pt x="3049" y="8175"/>
                  </a:cubicBezTo>
                  <a:cubicBezTo>
                    <a:pt x="2858" y="8198"/>
                    <a:pt x="2906" y="8460"/>
                    <a:pt x="2954" y="8627"/>
                  </a:cubicBezTo>
                  <a:cubicBezTo>
                    <a:pt x="2906" y="8627"/>
                    <a:pt x="2835" y="8603"/>
                    <a:pt x="2739" y="8579"/>
                  </a:cubicBezTo>
                  <a:cubicBezTo>
                    <a:pt x="2716" y="8579"/>
                    <a:pt x="2692" y="8579"/>
                    <a:pt x="2668" y="8603"/>
                  </a:cubicBezTo>
                  <a:cubicBezTo>
                    <a:pt x="2644" y="8579"/>
                    <a:pt x="2644" y="8579"/>
                    <a:pt x="2620" y="8579"/>
                  </a:cubicBezTo>
                  <a:cubicBezTo>
                    <a:pt x="2596" y="8556"/>
                    <a:pt x="2573" y="8544"/>
                    <a:pt x="2549" y="8544"/>
                  </a:cubicBezTo>
                  <a:cubicBezTo>
                    <a:pt x="2525" y="8544"/>
                    <a:pt x="2501" y="8556"/>
                    <a:pt x="2477" y="8579"/>
                  </a:cubicBezTo>
                  <a:cubicBezTo>
                    <a:pt x="2454" y="8532"/>
                    <a:pt x="2430" y="8484"/>
                    <a:pt x="2382" y="8437"/>
                  </a:cubicBezTo>
                  <a:cubicBezTo>
                    <a:pt x="2215" y="8222"/>
                    <a:pt x="1977" y="8079"/>
                    <a:pt x="1739" y="7960"/>
                  </a:cubicBezTo>
                  <a:cubicBezTo>
                    <a:pt x="1714" y="7943"/>
                    <a:pt x="1686" y="7935"/>
                    <a:pt x="1658" y="7935"/>
                  </a:cubicBezTo>
                  <a:cubicBezTo>
                    <a:pt x="1609" y="7935"/>
                    <a:pt x="1564" y="7962"/>
                    <a:pt x="1549" y="8008"/>
                  </a:cubicBezTo>
                  <a:cubicBezTo>
                    <a:pt x="1453" y="7936"/>
                    <a:pt x="1382" y="7865"/>
                    <a:pt x="1287" y="7794"/>
                  </a:cubicBezTo>
                  <a:cubicBezTo>
                    <a:pt x="1191" y="7722"/>
                    <a:pt x="1049" y="7603"/>
                    <a:pt x="929" y="7603"/>
                  </a:cubicBezTo>
                  <a:cubicBezTo>
                    <a:pt x="739" y="7627"/>
                    <a:pt x="763" y="7889"/>
                    <a:pt x="834" y="8079"/>
                  </a:cubicBezTo>
                  <a:cubicBezTo>
                    <a:pt x="763" y="8056"/>
                    <a:pt x="691" y="8032"/>
                    <a:pt x="620" y="8008"/>
                  </a:cubicBezTo>
                  <a:cubicBezTo>
                    <a:pt x="608" y="8004"/>
                    <a:pt x="595" y="8002"/>
                    <a:pt x="582" y="8002"/>
                  </a:cubicBezTo>
                  <a:cubicBezTo>
                    <a:pt x="519" y="8002"/>
                    <a:pt x="457" y="8048"/>
                    <a:pt x="477" y="8127"/>
                  </a:cubicBezTo>
                  <a:cubicBezTo>
                    <a:pt x="548" y="8389"/>
                    <a:pt x="501" y="8865"/>
                    <a:pt x="763" y="9032"/>
                  </a:cubicBezTo>
                  <a:cubicBezTo>
                    <a:pt x="691" y="9080"/>
                    <a:pt x="620" y="9080"/>
                    <a:pt x="548" y="9103"/>
                  </a:cubicBezTo>
                  <a:cubicBezTo>
                    <a:pt x="477" y="9103"/>
                    <a:pt x="406" y="9222"/>
                    <a:pt x="453" y="9294"/>
                  </a:cubicBezTo>
                  <a:cubicBezTo>
                    <a:pt x="525" y="9437"/>
                    <a:pt x="739" y="9699"/>
                    <a:pt x="953" y="9842"/>
                  </a:cubicBezTo>
                  <a:cubicBezTo>
                    <a:pt x="906" y="9865"/>
                    <a:pt x="858" y="9889"/>
                    <a:pt x="810" y="9937"/>
                  </a:cubicBezTo>
                  <a:cubicBezTo>
                    <a:pt x="739" y="9984"/>
                    <a:pt x="763" y="10104"/>
                    <a:pt x="834" y="10151"/>
                  </a:cubicBezTo>
                  <a:cubicBezTo>
                    <a:pt x="1049" y="10294"/>
                    <a:pt x="1191" y="10532"/>
                    <a:pt x="1382" y="10723"/>
                  </a:cubicBezTo>
                  <a:cubicBezTo>
                    <a:pt x="1430" y="10747"/>
                    <a:pt x="1453" y="10770"/>
                    <a:pt x="1477" y="10794"/>
                  </a:cubicBezTo>
                  <a:cubicBezTo>
                    <a:pt x="1263" y="10818"/>
                    <a:pt x="1049" y="10913"/>
                    <a:pt x="858" y="11008"/>
                  </a:cubicBezTo>
                  <a:cubicBezTo>
                    <a:pt x="763" y="11056"/>
                    <a:pt x="739" y="11128"/>
                    <a:pt x="787" y="11199"/>
                  </a:cubicBezTo>
                  <a:cubicBezTo>
                    <a:pt x="667" y="11223"/>
                    <a:pt x="548" y="11270"/>
                    <a:pt x="453" y="11294"/>
                  </a:cubicBezTo>
                  <a:cubicBezTo>
                    <a:pt x="334" y="11318"/>
                    <a:pt x="167" y="11366"/>
                    <a:pt x="96" y="11461"/>
                  </a:cubicBezTo>
                  <a:cubicBezTo>
                    <a:pt x="1" y="11628"/>
                    <a:pt x="239" y="11771"/>
                    <a:pt x="406" y="11818"/>
                  </a:cubicBezTo>
                  <a:cubicBezTo>
                    <a:pt x="334" y="11866"/>
                    <a:pt x="286" y="11913"/>
                    <a:pt x="215" y="11961"/>
                  </a:cubicBezTo>
                  <a:cubicBezTo>
                    <a:pt x="167" y="12009"/>
                    <a:pt x="167" y="12104"/>
                    <a:pt x="239" y="12128"/>
                  </a:cubicBezTo>
                  <a:cubicBezTo>
                    <a:pt x="451" y="12234"/>
                    <a:pt x="758" y="12472"/>
                    <a:pt x="1041" y="12472"/>
                  </a:cubicBezTo>
                  <a:cubicBezTo>
                    <a:pt x="1076" y="12472"/>
                    <a:pt x="1110" y="12469"/>
                    <a:pt x="1144" y="12461"/>
                  </a:cubicBezTo>
                  <a:lnTo>
                    <a:pt x="1144" y="12461"/>
                  </a:lnTo>
                  <a:cubicBezTo>
                    <a:pt x="1120" y="12533"/>
                    <a:pt x="1096" y="12580"/>
                    <a:pt x="1072" y="12652"/>
                  </a:cubicBezTo>
                  <a:cubicBezTo>
                    <a:pt x="1025" y="12723"/>
                    <a:pt x="1072" y="12842"/>
                    <a:pt x="1168" y="12842"/>
                  </a:cubicBezTo>
                  <a:cubicBezTo>
                    <a:pt x="1215" y="12850"/>
                    <a:pt x="1284" y="12855"/>
                    <a:pt x="1364" y="12855"/>
                  </a:cubicBezTo>
                  <a:cubicBezTo>
                    <a:pt x="1525" y="12855"/>
                    <a:pt x="1731" y="12834"/>
                    <a:pt x="1906" y="12771"/>
                  </a:cubicBezTo>
                  <a:lnTo>
                    <a:pt x="1906" y="12771"/>
                  </a:lnTo>
                  <a:cubicBezTo>
                    <a:pt x="1906" y="12818"/>
                    <a:pt x="1882" y="12866"/>
                    <a:pt x="1882" y="12937"/>
                  </a:cubicBezTo>
                  <a:cubicBezTo>
                    <a:pt x="1882" y="13016"/>
                    <a:pt x="1964" y="13063"/>
                    <a:pt x="2032" y="13063"/>
                  </a:cubicBezTo>
                  <a:cubicBezTo>
                    <a:pt x="2047" y="13063"/>
                    <a:pt x="2060" y="13061"/>
                    <a:pt x="2073" y="13057"/>
                  </a:cubicBezTo>
                  <a:cubicBezTo>
                    <a:pt x="2334" y="12961"/>
                    <a:pt x="2596" y="12985"/>
                    <a:pt x="2858" y="12937"/>
                  </a:cubicBezTo>
                  <a:cubicBezTo>
                    <a:pt x="3073" y="12890"/>
                    <a:pt x="3263" y="12818"/>
                    <a:pt x="3430" y="12676"/>
                  </a:cubicBezTo>
                  <a:cubicBezTo>
                    <a:pt x="3597" y="12533"/>
                    <a:pt x="3692" y="12342"/>
                    <a:pt x="3835" y="12152"/>
                  </a:cubicBezTo>
                  <a:cubicBezTo>
                    <a:pt x="3882" y="12080"/>
                    <a:pt x="3930" y="11985"/>
                    <a:pt x="3954" y="11890"/>
                  </a:cubicBezTo>
                  <a:lnTo>
                    <a:pt x="4121" y="11890"/>
                  </a:lnTo>
                  <a:cubicBezTo>
                    <a:pt x="4168" y="11902"/>
                    <a:pt x="4216" y="11907"/>
                    <a:pt x="4263" y="11907"/>
                  </a:cubicBezTo>
                  <a:cubicBezTo>
                    <a:pt x="4311" y="11907"/>
                    <a:pt x="4359" y="11902"/>
                    <a:pt x="4406" y="11890"/>
                  </a:cubicBezTo>
                  <a:cubicBezTo>
                    <a:pt x="4549" y="11842"/>
                    <a:pt x="4644" y="11699"/>
                    <a:pt x="4597" y="11556"/>
                  </a:cubicBezTo>
                  <a:cubicBezTo>
                    <a:pt x="4692" y="11532"/>
                    <a:pt x="4764" y="11532"/>
                    <a:pt x="4835" y="11532"/>
                  </a:cubicBezTo>
                  <a:cubicBezTo>
                    <a:pt x="4930" y="11509"/>
                    <a:pt x="5026" y="11485"/>
                    <a:pt x="5121" y="11437"/>
                  </a:cubicBezTo>
                  <a:cubicBezTo>
                    <a:pt x="5168" y="11485"/>
                    <a:pt x="5192" y="11532"/>
                    <a:pt x="5240" y="11580"/>
                  </a:cubicBezTo>
                  <a:cubicBezTo>
                    <a:pt x="5287" y="11675"/>
                    <a:pt x="5335" y="11747"/>
                    <a:pt x="5430" y="11794"/>
                  </a:cubicBezTo>
                  <a:cubicBezTo>
                    <a:pt x="5480" y="11834"/>
                    <a:pt x="5538" y="11853"/>
                    <a:pt x="5596" y="11853"/>
                  </a:cubicBezTo>
                  <a:cubicBezTo>
                    <a:pt x="5676" y="11853"/>
                    <a:pt x="5756" y="11816"/>
                    <a:pt x="5811" y="11747"/>
                  </a:cubicBezTo>
                  <a:cubicBezTo>
                    <a:pt x="5907" y="11604"/>
                    <a:pt x="5859" y="11390"/>
                    <a:pt x="5764" y="11247"/>
                  </a:cubicBezTo>
                  <a:cubicBezTo>
                    <a:pt x="5692" y="11175"/>
                    <a:pt x="5621" y="11104"/>
                    <a:pt x="5549" y="11056"/>
                  </a:cubicBezTo>
                  <a:cubicBezTo>
                    <a:pt x="5526" y="11056"/>
                    <a:pt x="5526" y="11032"/>
                    <a:pt x="5526" y="11032"/>
                  </a:cubicBezTo>
                  <a:cubicBezTo>
                    <a:pt x="5526" y="11032"/>
                    <a:pt x="5526" y="11008"/>
                    <a:pt x="5549" y="11008"/>
                  </a:cubicBezTo>
                  <a:cubicBezTo>
                    <a:pt x="5549" y="10961"/>
                    <a:pt x="5573" y="10937"/>
                    <a:pt x="5573" y="10889"/>
                  </a:cubicBezTo>
                  <a:cubicBezTo>
                    <a:pt x="5645" y="10985"/>
                    <a:pt x="5764" y="11056"/>
                    <a:pt x="5907" y="11128"/>
                  </a:cubicBezTo>
                  <a:cubicBezTo>
                    <a:pt x="6169" y="11223"/>
                    <a:pt x="6478" y="11223"/>
                    <a:pt x="6764" y="11247"/>
                  </a:cubicBezTo>
                  <a:cubicBezTo>
                    <a:pt x="7038" y="11282"/>
                    <a:pt x="7312" y="11300"/>
                    <a:pt x="7589" y="11300"/>
                  </a:cubicBezTo>
                  <a:cubicBezTo>
                    <a:pt x="7865" y="11300"/>
                    <a:pt x="8145" y="11282"/>
                    <a:pt x="8431" y="11247"/>
                  </a:cubicBezTo>
                  <a:cubicBezTo>
                    <a:pt x="8693" y="11223"/>
                    <a:pt x="9003" y="11223"/>
                    <a:pt x="9265" y="11128"/>
                  </a:cubicBezTo>
                  <a:cubicBezTo>
                    <a:pt x="9407" y="11056"/>
                    <a:pt x="9526" y="10985"/>
                    <a:pt x="9598" y="10889"/>
                  </a:cubicBezTo>
                  <a:cubicBezTo>
                    <a:pt x="9622" y="10937"/>
                    <a:pt x="9622" y="10961"/>
                    <a:pt x="9646" y="11008"/>
                  </a:cubicBezTo>
                  <a:cubicBezTo>
                    <a:pt x="9646" y="11008"/>
                    <a:pt x="9646" y="11032"/>
                    <a:pt x="9646" y="11032"/>
                  </a:cubicBezTo>
                  <a:cubicBezTo>
                    <a:pt x="9646" y="11032"/>
                    <a:pt x="9646" y="11056"/>
                    <a:pt x="9646" y="11056"/>
                  </a:cubicBezTo>
                  <a:cubicBezTo>
                    <a:pt x="9550" y="11104"/>
                    <a:pt x="9479" y="11175"/>
                    <a:pt x="9407" y="11247"/>
                  </a:cubicBezTo>
                  <a:cubicBezTo>
                    <a:pt x="9312" y="11390"/>
                    <a:pt x="9265" y="11604"/>
                    <a:pt x="9384" y="11747"/>
                  </a:cubicBezTo>
                  <a:cubicBezTo>
                    <a:pt x="9425" y="11816"/>
                    <a:pt x="9499" y="11853"/>
                    <a:pt x="9582" y="11853"/>
                  </a:cubicBezTo>
                  <a:cubicBezTo>
                    <a:pt x="9641" y="11853"/>
                    <a:pt x="9705" y="11834"/>
                    <a:pt x="9765" y="11794"/>
                  </a:cubicBezTo>
                  <a:cubicBezTo>
                    <a:pt x="9836" y="11747"/>
                    <a:pt x="9884" y="11675"/>
                    <a:pt x="9955" y="11580"/>
                  </a:cubicBezTo>
                  <a:cubicBezTo>
                    <a:pt x="9979" y="11532"/>
                    <a:pt x="10027" y="11485"/>
                    <a:pt x="10050" y="11437"/>
                  </a:cubicBezTo>
                  <a:cubicBezTo>
                    <a:pt x="10146" y="11485"/>
                    <a:pt x="10241" y="11509"/>
                    <a:pt x="10336" y="11532"/>
                  </a:cubicBezTo>
                  <a:cubicBezTo>
                    <a:pt x="10408" y="11532"/>
                    <a:pt x="10503" y="11532"/>
                    <a:pt x="10574" y="11556"/>
                  </a:cubicBezTo>
                  <a:cubicBezTo>
                    <a:pt x="10527" y="11699"/>
                    <a:pt x="10622" y="11842"/>
                    <a:pt x="10765" y="11890"/>
                  </a:cubicBezTo>
                  <a:cubicBezTo>
                    <a:pt x="10812" y="11902"/>
                    <a:pt x="10860" y="11907"/>
                    <a:pt x="10908" y="11907"/>
                  </a:cubicBezTo>
                  <a:cubicBezTo>
                    <a:pt x="10955" y="11907"/>
                    <a:pt x="11003" y="11902"/>
                    <a:pt x="11051" y="11890"/>
                  </a:cubicBezTo>
                  <a:lnTo>
                    <a:pt x="11241" y="11890"/>
                  </a:lnTo>
                  <a:cubicBezTo>
                    <a:pt x="11265" y="11985"/>
                    <a:pt x="11289" y="12080"/>
                    <a:pt x="11336" y="12152"/>
                  </a:cubicBezTo>
                  <a:cubicBezTo>
                    <a:pt x="11479" y="12342"/>
                    <a:pt x="11575" y="12533"/>
                    <a:pt x="11741" y="12676"/>
                  </a:cubicBezTo>
                  <a:cubicBezTo>
                    <a:pt x="11908" y="12818"/>
                    <a:pt x="12098" y="12890"/>
                    <a:pt x="12313" y="12937"/>
                  </a:cubicBezTo>
                  <a:cubicBezTo>
                    <a:pt x="12575" y="12985"/>
                    <a:pt x="12837" y="12961"/>
                    <a:pt x="13099" y="13057"/>
                  </a:cubicBezTo>
                  <a:cubicBezTo>
                    <a:pt x="13111" y="13061"/>
                    <a:pt x="13125" y="13063"/>
                    <a:pt x="13139" y="13063"/>
                  </a:cubicBezTo>
                  <a:cubicBezTo>
                    <a:pt x="13207" y="13063"/>
                    <a:pt x="13289" y="13016"/>
                    <a:pt x="13289" y="12937"/>
                  </a:cubicBezTo>
                  <a:cubicBezTo>
                    <a:pt x="13289" y="12866"/>
                    <a:pt x="13265" y="12818"/>
                    <a:pt x="13265" y="12771"/>
                  </a:cubicBezTo>
                  <a:lnTo>
                    <a:pt x="13265" y="12771"/>
                  </a:lnTo>
                  <a:cubicBezTo>
                    <a:pt x="13440" y="12834"/>
                    <a:pt x="13646" y="12855"/>
                    <a:pt x="13807" y="12855"/>
                  </a:cubicBezTo>
                  <a:cubicBezTo>
                    <a:pt x="13887" y="12855"/>
                    <a:pt x="13956" y="12850"/>
                    <a:pt x="14004" y="12842"/>
                  </a:cubicBezTo>
                  <a:cubicBezTo>
                    <a:pt x="14099" y="12842"/>
                    <a:pt x="14146" y="12723"/>
                    <a:pt x="14123" y="12652"/>
                  </a:cubicBezTo>
                  <a:cubicBezTo>
                    <a:pt x="14075" y="12580"/>
                    <a:pt x="14051" y="12533"/>
                    <a:pt x="14027" y="12461"/>
                  </a:cubicBezTo>
                  <a:lnTo>
                    <a:pt x="14027" y="12461"/>
                  </a:lnTo>
                  <a:cubicBezTo>
                    <a:pt x="14061" y="12469"/>
                    <a:pt x="14095" y="12472"/>
                    <a:pt x="14130" y="12472"/>
                  </a:cubicBezTo>
                  <a:cubicBezTo>
                    <a:pt x="14413" y="12472"/>
                    <a:pt x="14720" y="12234"/>
                    <a:pt x="14932" y="12128"/>
                  </a:cubicBezTo>
                  <a:cubicBezTo>
                    <a:pt x="15028" y="12104"/>
                    <a:pt x="15004" y="12009"/>
                    <a:pt x="14956" y="11961"/>
                  </a:cubicBezTo>
                  <a:cubicBezTo>
                    <a:pt x="14885" y="11913"/>
                    <a:pt x="14837" y="11866"/>
                    <a:pt x="14766" y="11818"/>
                  </a:cubicBezTo>
                  <a:cubicBezTo>
                    <a:pt x="14956" y="11771"/>
                    <a:pt x="15170" y="11628"/>
                    <a:pt x="15075" y="11461"/>
                  </a:cubicBezTo>
                  <a:cubicBezTo>
                    <a:pt x="15028" y="11366"/>
                    <a:pt x="14837" y="11342"/>
                    <a:pt x="14718" y="11294"/>
                  </a:cubicBezTo>
                  <a:cubicBezTo>
                    <a:pt x="14623" y="11270"/>
                    <a:pt x="14504" y="11223"/>
                    <a:pt x="14385" y="11199"/>
                  </a:cubicBezTo>
                  <a:cubicBezTo>
                    <a:pt x="14432" y="11128"/>
                    <a:pt x="14408" y="11056"/>
                    <a:pt x="14313" y="11008"/>
                  </a:cubicBezTo>
                  <a:cubicBezTo>
                    <a:pt x="14123" y="10913"/>
                    <a:pt x="13908" y="10818"/>
                    <a:pt x="13694" y="10794"/>
                  </a:cubicBezTo>
                  <a:cubicBezTo>
                    <a:pt x="13718" y="10770"/>
                    <a:pt x="13765" y="10747"/>
                    <a:pt x="13789" y="10723"/>
                  </a:cubicBezTo>
                  <a:cubicBezTo>
                    <a:pt x="13980" y="10532"/>
                    <a:pt x="14123" y="10294"/>
                    <a:pt x="14361" y="10151"/>
                  </a:cubicBezTo>
                  <a:cubicBezTo>
                    <a:pt x="14432" y="10104"/>
                    <a:pt x="14432" y="9984"/>
                    <a:pt x="14361" y="9937"/>
                  </a:cubicBezTo>
                  <a:cubicBezTo>
                    <a:pt x="14313" y="9889"/>
                    <a:pt x="14266" y="9865"/>
                    <a:pt x="14218" y="9842"/>
                  </a:cubicBezTo>
                  <a:cubicBezTo>
                    <a:pt x="14432" y="9699"/>
                    <a:pt x="14647" y="9437"/>
                    <a:pt x="14718" y="9294"/>
                  </a:cubicBezTo>
                  <a:cubicBezTo>
                    <a:pt x="14766" y="9222"/>
                    <a:pt x="14718" y="9103"/>
                    <a:pt x="14623" y="9103"/>
                  </a:cubicBezTo>
                  <a:cubicBezTo>
                    <a:pt x="14551" y="9080"/>
                    <a:pt x="14480" y="9080"/>
                    <a:pt x="14408" y="9032"/>
                  </a:cubicBezTo>
                  <a:cubicBezTo>
                    <a:pt x="14670" y="8865"/>
                    <a:pt x="14647" y="8389"/>
                    <a:pt x="14694" y="8127"/>
                  </a:cubicBezTo>
                  <a:cubicBezTo>
                    <a:pt x="14714" y="8048"/>
                    <a:pt x="14652" y="8002"/>
                    <a:pt x="14589" y="8002"/>
                  </a:cubicBezTo>
                  <a:cubicBezTo>
                    <a:pt x="14577" y="8002"/>
                    <a:pt x="14564" y="8004"/>
                    <a:pt x="14551" y="8008"/>
                  </a:cubicBezTo>
                  <a:cubicBezTo>
                    <a:pt x="14480" y="8032"/>
                    <a:pt x="14408" y="8056"/>
                    <a:pt x="14361" y="8079"/>
                  </a:cubicBezTo>
                  <a:cubicBezTo>
                    <a:pt x="14408" y="7889"/>
                    <a:pt x="14432" y="7627"/>
                    <a:pt x="14242" y="7627"/>
                  </a:cubicBezTo>
                  <a:cubicBezTo>
                    <a:pt x="14233" y="7625"/>
                    <a:pt x="14224" y="7624"/>
                    <a:pt x="14214" y="7624"/>
                  </a:cubicBezTo>
                  <a:cubicBezTo>
                    <a:pt x="14101" y="7624"/>
                    <a:pt x="13974" y="7750"/>
                    <a:pt x="13908" y="7794"/>
                  </a:cubicBezTo>
                  <a:cubicBezTo>
                    <a:pt x="13813" y="7865"/>
                    <a:pt x="13718" y="7936"/>
                    <a:pt x="13623" y="8008"/>
                  </a:cubicBezTo>
                  <a:cubicBezTo>
                    <a:pt x="13607" y="7962"/>
                    <a:pt x="13562" y="7935"/>
                    <a:pt x="13513" y="7935"/>
                  </a:cubicBezTo>
                  <a:cubicBezTo>
                    <a:pt x="13486" y="7935"/>
                    <a:pt x="13457" y="7943"/>
                    <a:pt x="13432" y="7960"/>
                  </a:cubicBezTo>
                  <a:cubicBezTo>
                    <a:pt x="13194" y="8079"/>
                    <a:pt x="12956" y="8222"/>
                    <a:pt x="12789" y="8437"/>
                  </a:cubicBezTo>
                  <a:cubicBezTo>
                    <a:pt x="12765" y="8484"/>
                    <a:pt x="12718" y="8532"/>
                    <a:pt x="12694" y="8579"/>
                  </a:cubicBezTo>
                  <a:cubicBezTo>
                    <a:pt x="12670" y="8556"/>
                    <a:pt x="12646" y="8544"/>
                    <a:pt x="12622" y="8544"/>
                  </a:cubicBezTo>
                  <a:cubicBezTo>
                    <a:pt x="12599" y="8544"/>
                    <a:pt x="12575" y="8556"/>
                    <a:pt x="12551" y="8579"/>
                  </a:cubicBezTo>
                  <a:cubicBezTo>
                    <a:pt x="12527" y="8579"/>
                    <a:pt x="12527" y="8579"/>
                    <a:pt x="12503" y="8603"/>
                  </a:cubicBezTo>
                  <a:cubicBezTo>
                    <a:pt x="12479" y="8579"/>
                    <a:pt x="12456" y="8579"/>
                    <a:pt x="12432" y="8579"/>
                  </a:cubicBezTo>
                  <a:cubicBezTo>
                    <a:pt x="12360" y="8603"/>
                    <a:pt x="12289" y="8627"/>
                    <a:pt x="12217" y="8627"/>
                  </a:cubicBezTo>
                  <a:cubicBezTo>
                    <a:pt x="12265" y="8460"/>
                    <a:pt x="12313" y="8198"/>
                    <a:pt x="12122" y="8175"/>
                  </a:cubicBezTo>
                  <a:cubicBezTo>
                    <a:pt x="12113" y="8173"/>
                    <a:pt x="12104" y="8172"/>
                    <a:pt x="12095" y="8172"/>
                  </a:cubicBezTo>
                  <a:cubicBezTo>
                    <a:pt x="11982" y="8172"/>
                    <a:pt x="11853" y="8297"/>
                    <a:pt x="11765" y="8341"/>
                  </a:cubicBezTo>
                  <a:cubicBezTo>
                    <a:pt x="11741" y="8365"/>
                    <a:pt x="11741" y="8365"/>
                    <a:pt x="11717" y="8389"/>
                  </a:cubicBezTo>
                  <a:cubicBezTo>
                    <a:pt x="11741" y="8270"/>
                    <a:pt x="11789" y="8151"/>
                    <a:pt x="11836" y="8032"/>
                  </a:cubicBezTo>
                  <a:cubicBezTo>
                    <a:pt x="11884" y="7960"/>
                    <a:pt x="11836" y="7841"/>
                    <a:pt x="11741" y="7817"/>
                  </a:cubicBezTo>
                  <a:lnTo>
                    <a:pt x="11598" y="7817"/>
                  </a:lnTo>
                  <a:cubicBezTo>
                    <a:pt x="11717" y="7579"/>
                    <a:pt x="11789" y="7246"/>
                    <a:pt x="11789" y="7103"/>
                  </a:cubicBezTo>
                  <a:cubicBezTo>
                    <a:pt x="11789" y="7020"/>
                    <a:pt x="11699" y="6955"/>
                    <a:pt x="11629" y="6955"/>
                  </a:cubicBezTo>
                  <a:cubicBezTo>
                    <a:pt x="11618" y="6955"/>
                    <a:pt x="11608" y="6957"/>
                    <a:pt x="11598" y="6960"/>
                  </a:cubicBezTo>
                  <a:cubicBezTo>
                    <a:pt x="11527" y="6984"/>
                    <a:pt x="11455" y="7008"/>
                    <a:pt x="11384" y="7008"/>
                  </a:cubicBezTo>
                  <a:cubicBezTo>
                    <a:pt x="11527" y="6722"/>
                    <a:pt x="11289" y="6341"/>
                    <a:pt x="11217" y="6055"/>
                  </a:cubicBezTo>
                  <a:cubicBezTo>
                    <a:pt x="11204" y="6016"/>
                    <a:pt x="11169" y="5998"/>
                    <a:pt x="11133" y="5998"/>
                  </a:cubicBezTo>
                  <a:cubicBezTo>
                    <a:pt x="11103" y="5998"/>
                    <a:pt x="11072" y="6010"/>
                    <a:pt x="11051" y="6031"/>
                  </a:cubicBezTo>
                  <a:cubicBezTo>
                    <a:pt x="10979" y="6079"/>
                    <a:pt x="10932" y="6127"/>
                    <a:pt x="10884" y="6174"/>
                  </a:cubicBezTo>
                  <a:cubicBezTo>
                    <a:pt x="10863" y="6027"/>
                    <a:pt x="10786" y="5805"/>
                    <a:pt x="10637" y="5805"/>
                  </a:cubicBezTo>
                  <a:cubicBezTo>
                    <a:pt x="10617" y="5805"/>
                    <a:pt x="10596" y="5809"/>
                    <a:pt x="10574" y="5817"/>
                  </a:cubicBezTo>
                  <a:cubicBezTo>
                    <a:pt x="10455" y="5865"/>
                    <a:pt x="10408" y="6055"/>
                    <a:pt x="10360" y="6150"/>
                  </a:cubicBezTo>
                  <a:cubicBezTo>
                    <a:pt x="10312" y="6246"/>
                    <a:pt x="10265" y="6365"/>
                    <a:pt x="10217" y="6460"/>
                  </a:cubicBezTo>
                  <a:lnTo>
                    <a:pt x="10193" y="6460"/>
                  </a:lnTo>
                  <a:cubicBezTo>
                    <a:pt x="10217" y="6198"/>
                    <a:pt x="10265" y="5936"/>
                    <a:pt x="10289" y="5674"/>
                  </a:cubicBezTo>
                  <a:cubicBezTo>
                    <a:pt x="10360" y="4936"/>
                    <a:pt x="10503" y="4150"/>
                    <a:pt x="10384" y="3412"/>
                  </a:cubicBezTo>
                  <a:cubicBezTo>
                    <a:pt x="10408" y="3316"/>
                    <a:pt x="10408" y="3221"/>
                    <a:pt x="10431" y="3102"/>
                  </a:cubicBezTo>
                  <a:cubicBezTo>
                    <a:pt x="10932" y="2912"/>
                    <a:pt x="11051" y="2221"/>
                    <a:pt x="10908" y="1721"/>
                  </a:cubicBezTo>
                  <a:cubicBezTo>
                    <a:pt x="10750" y="1210"/>
                    <a:pt x="10301" y="1088"/>
                    <a:pt x="9840" y="1088"/>
                  </a:cubicBezTo>
                  <a:cubicBezTo>
                    <a:pt x="9743" y="1088"/>
                    <a:pt x="9646" y="1093"/>
                    <a:pt x="9550" y="1102"/>
                  </a:cubicBezTo>
                  <a:cubicBezTo>
                    <a:pt x="9455" y="649"/>
                    <a:pt x="9026" y="459"/>
                    <a:pt x="8645" y="316"/>
                  </a:cubicBezTo>
                  <a:cubicBezTo>
                    <a:pt x="8276" y="187"/>
                    <a:pt x="7936" y="1"/>
                    <a:pt x="755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961" name="Google Shape;15961;p44"/>
          <p:cNvGrpSpPr/>
          <p:nvPr/>
        </p:nvGrpSpPr>
        <p:grpSpPr>
          <a:xfrm>
            <a:off x="3333041" y="1595694"/>
            <a:ext cx="239384" cy="408416"/>
            <a:chOff x="3333041" y="1671894"/>
            <a:chExt cx="239384" cy="408416"/>
          </a:xfrm>
        </p:grpSpPr>
        <p:sp>
          <p:nvSpPr>
            <p:cNvPr id="15962" name="Google Shape;15962;p44"/>
            <p:cNvSpPr/>
            <p:nvPr/>
          </p:nvSpPr>
          <p:spPr>
            <a:xfrm>
              <a:off x="3335383" y="1674496"/>
              <a:ext cx="230862" cy="401326"/>
            </a:xfrm>
            <a:custGeom>
              <a:rect b="b" l="l" r="r" t="t"/>
              <a:pathLst>
                <a:path extrusionOk="0" h="12339" w="7098">
                  <a:moveTo>
                    <a:pt x="3886" y="0"/>
                  </a:moveTo>
                  <a:cubicBezTo>
                    <a:pt x="3687" y="0"/>
                    <a:pt x="3424" y="125"/>
                    <a:pt x="3311" y="219"/>
                  </a:cubicBezTo>
                  <a:cubicBezTo>
                    <a:pt x="2953" y="457"/>
                    <a:pt x="3334" y="1005"/>
                    <a:pt x="3239" y="1338"/>
                  </a:cubicBezTo>
                  <a:cubicBezTo>
                    <a:pt x="3192" y="1505"/>
                    <a:pt x="3072" y="1553"/>
                    <a:pt x="2953" y="1576"/>
                  </a:cubicBezTo>
                  <a:cubicBezTo>
                    <a:pt x="2858" y="1600"/>
                    <a:pt x="2787" y="1624"/>
                    <a:pt x="2691" y="1648"/>
                  </a:cubicBezTo>
                  <a:cubicBezTo>
                    <a:pt x="2477" y="1791"/>
                    <a:pt x="2263" y="1957"/>
                    <a:pt x="2048" y="2124"/>
                  </a:cubicBezTo>
                  <a:cubicBezTo>
                    <a:pt x="1786" y="2338"/>
                    <a:pt x="1572" y="2600"/>
                    <a:pt x="1405" y="2886"/>
                  </a:cubicBezTo>
                  <a:cubicBezTo>
                    <a:pt x="1191" y="3220"/>
                    <a:pt x="1024" y="3553"/>
                    <a:pt x="834" y="3910"/>
                  </a:cubicBezTo>
                  <a:cubicBezTo>
                    <a:pt x="762" y="4029"/>
                    <a:pt x="715" y="4172"/>
                    <a:pt x="643" y="4291"/>
                  </a:cubicBezTo>
                  <a:cubicBezTo>
                    <a:pt x="596" y="4387"/>
                    <a:pt x="477" y="4506"/>
                    <a:pt x="429" y="4601"/>
                  </a:cubicBezTo>
                  <a:cubicBezTo>
                    <a:pt x="334" y="4863"/>
                    <a:pt x="691" y="4863"/>
                    <a:pt x="810" y="5006"/>
                  </a:cubicBezTo>
                  <a:cubicBezTo>
                    <a:pt x="358" y="5482"/>
                    <a:pt x="286" y="6149"/>
                    <a:pt x="215" y="6744"/>
                  </a:cubicBezTo>
                  <a:cubicBezTo>
                    <a:pt x="191" y="6911"/>
                    <a:pt x="0" y="7411"/>
                    <a:pt x="119" y="7506"/>
                  </a:cubicBezTo>
                  <a:cubicBezTo>
                    <a:pt x="166" y="7552"/>
                    <a:pt x="258" y="7570"/>
                    <a:pt x="363" y="7570"/>
                  </a:cubicBezTo>
                  <a:cubicBezTo>
                    <a:pt x="528" y="7570"/>
                    <a:pt x="723" y="7526"/>
                    <a:pt x="810" y="7482"/>
                  </a:cubicBezTo>
                  <a:lnTo>
                    <a:pt x="810" y="7482"/>
                  </a:lnTo>
                  <a:cubicBezTo>
                    <a:pt x="834" y="7673"/>
                    <a:pt x="691" y="7935"/>
                    <a:pt x="667" y="8125"/>
                  </a:cubicBezTo>
                  <a:cubicBezTo>
                    <a:pt x="620" y="8387"/>
                    <a:pt x="596" y="8649"/>
                    <a:pt x="620" y="8935"/>
                  </a:cubicBezTo>
                  <a:cubicBezTo>
                    <a:pt x="641" y="9131"/>
                    <a:pt x="683" y="9566"/>
                    <a:pt x="927" y="9566"/>
                  </a:cubicBezTo>
                  <a:cubicBezTo>
                    <a:pt x="950" y="9566"/>
                    <a:pt x="974" y="9562"/>
                    <a:pt x="1001" y="9554"/>
                  </a:cubicBezTo>
                  <a:cubicBezTo>
                    <a:pt x="1142" y="9514"/>
                    <a:pt x="1318" y="9267"/>
                    <a:pt x="1470" y="9267"/>
                  </a:cubicBezTo>
                  <a:cubicBezTo>
                    <a:pt x="1497" y="9267"/>
                    <a:pt x="1523" y="9274"/>
                    <a:pt x="1548" y="9292"/>
                  </a:cubicBezTo>
                  <a:cubicBezTo>
                    <a:pt x="1667" y="9388"/>
                    <a:pt x="1667" y="9697"/>
                    <a:pt x="1691" y="9816"/>
                  </a:cubicBezTo>
                  <a:cubicBezTo>
                    <a:pt x="1715" y="10102"/>
                    <a:pt x="1763" y="10340"/>
                    <a:pt x="1858" y="10602"/>
                  </a:cubicBezTo>
                  <a:cubicBezTo>
                    <a:pt x="2001" y="10959"/>
                    <a:pt x="2263" y="11459"/>
                    <a:pt x="2668" y="11531"/>
                  </a:cubicBezTo>
                  <a:cubicBezTo>
                    <a:pt x="2763" y="11388"/>
                    <a:pt x="2715" y="11055"/>
                    <a:pt x="2858" y="10959"/>
                  </a:cubicBezTo>
                  <a:cubicBezTo>
                    <a:pt x="3120" y="11340"/>
                    <a:pt x="3263" y="11793"/>
                    <a:pt x="3525" y="12150"/>
                  </a:cubicBezTo>
                  <a:cubicBezTo>
                    <a:pt x="3601" y="12265"/>
                    <a:pt x="3664" y="12338"/>
                    <a:pt x="3721" y="12338"/>
                  </a:cubicBezTo>
                  <a:cubicBezTo>
                    <a:pt x="3770" y="12338"/>
                    <a:pt x="3814" y="12283"/>
                    <a:pt x="3858" y="12150"/>
                  </a:cubicBezTo>
                  <a:cubicBezTo>
                    <a:pt x="4049" y="11698"/>
                    <a:pt x="4239" y="11221"/>
                    <a:pt x="4382" y="10745"/>
                  </a:cubicBezTo>
                  <a:cubicBezTo>
                    <a:pt x="4426" y="10582"/>
                    <a:pt x="4469" y="10508"/>
                    <a:pt x="4508" y="10508"/>
                  </a:cubicBezTo>
                  <a:cubicBezTo>
                    <a:pt x="4555" y="10508"/>
                    <a:pt x="4595" y="10612"/>
                    <a:pt x="4620" y="10793"/>
                  </a:cubicBezTo>
                  <a:cubicBezTo>
                    <a:pt x="4639" y="10940"/>
                    <a:pt x="4643" y="11373"/>
                    <a:pt x="4777" y="11373"/>
                  </a:cubicBezTo>
                  <a:cubicBezTo>
                    <a:pt x="4816" y="11373"/>
                    <a:pt x="4865" y="11336"/>
                    <a:pt x="4930" y="11245"/>
                  </a:cubicBezTo>
                  <a:cubicBezTo>
                    <a:pt x="5216" y="10793"/>
                    <a:pt x="5502" y="10316"/>
                    <a:pt x="5668" y="9769"/>
                  </a:cubicBezTo>
                  <a:cubicBezTo>
                    <a:pt x="5737" y="9607"/>
                    <a:pt x="5717" y="9267"/>
                    <a:pt x="5932" y="9267"/>
                  </a:cubicBezTo>
                  <a:cubicBezTo>
                    <a:pt x="5939" y="9267"/>
                    <a:pt x="5946" y="9268"/>
                    <a:pt x="5954" y="9268"/>
                  </a:cubicBezTo>
                  <a:cubicBezTo>
                    <a:pt x="6036" y="9289"/>
                    <a:pt x="6153" y="9450"/>
                    <a:pt x="6259" y="9450"/>
                  </a:cubicBezTo>
                  <a:cubicBezTo>
                    <a:pt x="6277" y="9450"/>
                    <a:pt x="6294" y="9445"/>
                    <a:pt x="6311" y="9435"/>
                  </a:cubicBezTo>
                  <a:cubicBezTo>
                    <a:pt x="6430" y="9388"/>
                    <a:pt x="6406" y="9102"/>
                    <a:pt x="6406" y="9006"/>
                  </a:cubicBezTo>
                  <a:cubicBezTo>
                    <a:pt x="6454" y="8745"/>
                    <a:pt x="6526" y="8506"/>
                    <a:pt x="6573" y="8244"/>
                  </a:cubicBezTo>
                  <a:cubicBezTo>
                    <a:pt x="6597" y="8054"/>
                    <a:pt x="6573" y="7840"/>
                    <a:pt x="6621" y="7649"/>
                  </a:cubicBezTo>
                  <a:cubicBezTo>
                    <a:pt x="6740" y="7649"/>
                    <a:pt x="6954" y="7816"/>
                    <a:pt x="7097" y="7863"/>
                  </a:cubicBezTo>
                  <a:cubicBezTo>
                    <a:pt x="7097" y="7149"/>
                    <a:pt x="7073" y="6435"/>
                    <a:pt x="6883" y="5744"/>
                  </a:cubicBezTo>
                  <a:cubicBezTo>
                    <a:pt x="6835" y="5553"/>
                    <a:pt x="6740" y="5363"/>
                    <a:pt x="6764" y="5172"/>
                  </a:cubicBezTo>
                  <a:cubicBezTo>
                    <a:pt x="6788" y="4934"/>
                    <a:pt x="6907" y="4720"/>
                    <a:pt x="6907" y="4482"/>
                  </a:cubicBezTo>
                  <a:cubicBezTo>
                    <a:pt x="6883" y="4005"/>
                    <a:pt x="6645" y="3434"/>
                    <a:pt x="6359" y="3053"/>
                  </a:cubicBezTo>
                  <a:cubicBezTo>
                    <a:pt x="6073" y="2624"/>
                    <a:pt x="5668" y="2315"/>
                    <a:pt x="5240" y="2053"/>
                  </a:cubicBezTo>
                  <a:cubicBezTo>
                    <a:pt x="5025" y="1934"/>
                    <a:pt x="4787" y="1815"/>
                    <a:pt x="4549" y="1719"/>
                  </a:cubicBezTo>
                  <a:cubicBezTo>
                    <a:pt x="4430" y="1672"/>
                    <a:pt x="4216" y="1672"/>
                    <a:pt x="4144" y="1553"/>
                  </a:cubicBezTo>
                  <a:cubicBezTo>
                    <a:pt x="4001" y="1338"/>
                    <a:pt x="4239" y="910"/>
                    <a:pt x="4216" y="671"/>
                  </a:cubicBezTo>
                  <a:cubicBezTo>
                    <a:pt x="4216" y="481"/>
                    <a:pt x="4239" y="100"/>
                    <a:pt x="4025" y="28"/>
                  </a:cubicBezTo>
                  <a:cubicBezTo>
                    <a:pt x="3986" y="9"/>
                    <a:pt x="3938" y="0"/>
                    <a:pt x="3886" y="0"/>
                  </a:cubicBezTo>
                  <a:close/>
                </a:path>
              </a:pathLst>
            </a:custGeom>
            <a:solidFill>
              <a:srgbClr val="7CC3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3" name="Google Shape;15963;p44"/>
            <p:cNvSpPr/>
            <p:nvPr/>
          </p:nvSpPr>
          <p:spPr>
            <a:xfrm>
              <a:off x="3346214" y="1724422"/>
              <a:ext cx="96079" cy="111723"/>
            </a:xfrm>
            <a:custGeom>
              <a:rect b="b" l="l" r="r" t="t"/>
              <a:pathLst>
                <a:path extrusionOk="0" h="3435" w="2954">
                  <a:moveTo>
                    <a:pt x="2733" y="0"/>
                  </a:moveTo>
                  <a:cubicBezTo>
                    <a:pt x="2512" y="0"/>
                    <a:pt x="2226" y="195"/>
                    <a:pt x="2073" y="280"/>
                  </a:cubicBezTo>
                  <a:cubicBezTo>
                    <a:pt x="1715" y="494"/>
                    <a:pt x="1382" y="756"/>
                    <a:pt x="1120" y="1113"/>
                  </a:cubicBezTo>
                  <a:cubicBezTo>
                    <a:pt x="930" y="1399"/>
                    <a:pt x="834" y="1732"/>
                    <a:pt x="668" y="2018"/>
                  </a:cubicBezTo>
                  <a:cubicBezTo>
                    <a:pt x="477" y="2375"/>
                    <a:pt x="263" y="2709"/>
                    <a:pt x="72" y="3066"/>
                  </a:cubicBezTo>
                  <a:cubicBezTo>
                    <a:pt x="1" y="3185"/>
                    <a:pt x="1" y="3161"/>
                    <a:pt x="48" y="3233"/>
                  </a:cubicBezTo>
                  <a:cubicBezTo>
                    <a:pt x="72" y="3328"/>
                    <a:pt x="191" y="3375"/>
                    <a:pt x="263" y="3399"/>
                  </a:cubicBezTo>
                  <a:cubicBezTo>
                    <a:pt x="346" y="3424"/>
                    <a:pt x="435" y="3435"/>
                    <a:pt x="524" y="3435"/>
                  </a:cubicBezTo>
                  <a:cubicBezTo>
                    <a:pt x="691" y="3435"/>
                    <a:pt x="861" y="3398"/>
                    <a:pt x="1001" y="3352"/>
                  </a:cubicBezTo>
                  <a:cubicBezTo>
                    <a:pt x="1192" y="3304"/>
                    <a:pt x="1596" y="3185"/>
                    <a:pt x="1715" y="3018"/>
                  </a:cubicBezTo>
                  <a:cubicBezTo>
                    <a:pt x="1906" y="2709"/>
                    <a:pt x="1549" y="2590"/>
                    <a:pt x="1430" y="2375"/>
                  </a:cubicBezTo>
                  <a:cubicBezTo>
                    <a:pt x="1144" y="1851"/>
                    <a:pt x="1906" y="1065"/>
                    <a:pt x="2239" y="732"/>
                  </a:cubicBezTo>
                  <a:cubicBezTo>
                    <a:pt x="2406" y="542"/>
                    <a:pt x="2597" y="399"/>
                    <a:pt x="2763" y="232"/>
                  </a:cubicBezTo>
                  <a:cubicBezTo>
                    <a:pt x="2835" y="184"/>
                    <a:pt x="2882" y="137"/>
                    <a:pt x="2954" y="113"/>
                  </a:cubicBezTo>
                  <a:cubicBezTo>
                    <a:pt x="2899" y="31"/>
                    <a:pt x="2822" y="0"/>
                    <a:pt x="2733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4" name="Google Shape;15964;p44"/>
            <p:cNvSpPr/>
            <p:nvPr/>
          </p:nvSpPr>
          <p:spPr>
            <a:xfrm>
              <a:off x="3422127" y="1768819"/>
              <a:ext cx="65115" cy="142557"/>
            </a:xfrm>
            <a:custGeom>
              <a:rect b="b" l="l" r="r" t="t"/>
              <a:pathLst>
                <a:path extrusionOk="0" h="4383" w="2002">
                  <a:moveTo>
                    <a:pt x="1035" y="0"/>
                  </a:moveTo>
                  <a:cubicBezTo>
                    <a:pt x="1022" y="0"/>
                    <a:pt x="1011" y="3"/>
                    <a:pt x="1001" y="10"/>
                  </a:cubicBezTo>
                  <a:cubicBezTo>
                    <a:pt x="906" y="296"/>
                    <a:pt x="644" y="534"/>
                    <a:pt x="429" y="772"/>
                  </a:cubicBezTo>
                  <a:cubicBezTo>
                    <a:pt x="334" y="867"/>
                    <a:pt x="167" y="939"/>
                    <a:pt x="96" y="1058"/>
                  </a:cubicBezTo>
                  <a:cubicBezTo>
                    <a:pt x="48" y="1177"/>
                    <a:pt x="48" y="1415"/>
                    <a:pt x="48" y="1534"/>
                  </a:cubicBezTo>
                  <a:cubicBezTo>
                    <a:pt x="1" y="2320"/>
                    <a:pt x="96" y="3058"/>
                    <a:pt x="453" y="3773"/>
                  </a:cubicBezTo>
                  <a:cubicBezTo>
                    <a:pt x="572" y="3987"/>
                    <a:pt x="715" y="4225"/>
                    <a:pt x="953" y="4344"/>
                  </a:cubicBezTo>
                  <a:cubicBezTo>
                    <a:pt x="1015" y="4371"/>
                    <a:pt x="1071" y="4382"/>
                    <a:pt x="1122" y="4382"/>
                  </a:cubicBezTo>
                  <a:cubicBezTo>
                    <a:pt x="1348" y="4382"/>
                    <a:pt x="1484" y="4153"/>
                    <a:pt x="1620" y="3939"/>
                  </a:cubicBezTo>
                  <a:cubicBezTo>
                    <a:pt x="1763" y="3701"/>
                    <a:pt x="1953" y="3439"/>
                    <a:pt x="1977" y="3130"/>
                  </a:cubicBezTo>
                  <a:cubicBezTo>
                    <a:pt x="2001" y="2963"/>
                    <a:pt x="1953" y="2915"/>
                    <a:pt x="1811" y="2796"/>
                  </a:cubicBezTo>
                  <a:cubicBezTo>
                    <a:pt x="1453" y="2439"/>
                    <a:pt x="1048" y="1939"/>
                    <a:pt x="1310" y="1391"/>
                  </a:cubicBezTo>
                  <a:cubicBezTo>
                    <a:pt x="1358" y="1248"/>
                    <a:pt x="1453" y="1225"/>
                    <a:pt x="1549" y="1129"/>
                  </a:cubicBezTo>
                  <a:cubicBezTo>
                    <a:pt x="1668" y="1010"/>
                    <a:pt x="1644" y="820"/>
                    <a:pt x="1596" y="653"/>
                  </a:cubicBezTo>
                  <a:cubicBezTo>
                    <a:pt x="1552" y="542"/>
                    <a:pt x="1199" y="0"/>
                    <a:pt x="1035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5" name="Google Shape;15965;p44"/>
            <p:cNvSpPr/>
            <p:nvPr/>
          </p:nvSpPr>
          <p:spPr>
            <a:xfrm>
              <a:off x="3338473" y="1823363"/>
              <a:ext cx="65863" cy="94192"/>
            </a:xfrm>
            <a:custGeom>
              <a:rect b="b" l="l" r="r" t="t"/>
              <a:pathLst>
                <a:path extrusionOk="0" h="2896" w="2025">
                  <a:moveTo>
                    <a:pt x="2025" y="0"/>
                  </a:moveTo>
                  <a:lnTo>
                    <a:pt x="2025" y="0"/>
                  </a:lnTo>
                  <a:cubicBezTo>
                    <a:pt x="1501" y="214"/>
                    <a:pt x="1215" y="310"/>
                    <a:pt x="834" y="429"/>
                  </a:cubicBezTo>
                  <a:cubicBezTo>
                    <a:pt x="644" y="500"/>
                    <a:pt x="525" y="595"/>
                    <a:pt x="405" y="786"/>
                  </a:cubicBezTo>
                  <a:cubicBezTo>
                    <a:pt x="167" y="1215"/>
                    <a:pt x="24" y="1858"/>
                    <a:pt x="24" y="2381"/>
                  </a:cubicBezTo>
                  <a:cubicBezTo>
                    <a:pt x="24" y="2524"/>
                    <a:pt x="1" y="2786"/>
                    <a:pt x="120" y="2858"/>
                  </a:cubicBezTo>
                  <a:cubicBezTo>
                    <a:pt x="166" y="2886"/>
                    <a:pt x="228" y="2895"/>
                    <a:pt x="292" y="2895"/>
                  </a:cubicBezTo>
                  <a:cubicBezTo>
                    <a:pt x="392" y="2895"/>
                    <a:pt x="500" y="2872"/>
                    <a:pt x="572" y="2858"/>
                  </a:cubicBezTo>
                  <a:cubicBezTo>
                    <a:pt x="1025" y="2762"/>
                    <a:pt x="1715" y="2405"/>
                    <a:pt x="1715" y="1881"/>
                  </a:cubicBezTo>
                  <a:cubicBezTo>
                    <a:pt x="1715" y="1572"/>
                    <a:pt x="1525" y="1310"/>
                    <a:pt x="1572" y="976"/>
                  </a:cubicBezTo>
                  <a:cubicBezTo>
                    <a:pt x="1620" y="595"/>
                    <a:pt x="1763" y="262"/>
                    <a:pt x="2025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6" name="Google Shape;15966;p44"/>
            <p:cNvSpPr/>
            <p:nvPr/>
          </p:nvSpPr>
          <p:spPr>
            <a:xfrm>
              <a:off x="3357858" y="1865874"/>
              <a:ext cx="85996" cy="117643"/>
            </a:xfrm>
            <a:custGeom>
              <a:rect b="b" l="l" r="r" t="t"/>
              <a:pathLst>
                <a:path extrusionOk="0" h="3617" w="2644">
                  <a:moveTo>
                    <a:pt x="1933" y="1"/>
                  </a:moveTo>
                  <a:cubicBezTo>
                    <a:pt x="1924" y="1"/>
                    <a:pt x="1915" y="1"/>
                    <a:pt x="1905" y="3"/>
                  </a:cubicBezTo>
                  <a:cubicBezTo>
                    <a:pt x="1762" y="3"/>
                    <a:pt x="1762" y="122"/>
                    <a:pt x="1715" y="241"/>
                  </a:cubicBezTo>
                  <a:cubicBezTo>
                    <a:pt x="1643" y="408"/>
                    <a:pt x="1572" y="527"/>
                    <a:pt x="1453" y="670"/>
                  </a:cubicBezTo>
                  <a:cubicBezTo>
                    <a:pt x="1238" y="884"/>
                    <a:pt x="1000" y="1122"/>
                    <a:pt x="714" y="1289"/>
                  </a:cubicBezTo>
                  <a:cubicBezTo>
                    <a:pt x="548" y="1384"/>
                    <a:pt x="262" y="1479"/>
                    <a:pt x="119" y="1646"/>
                  </a:cubicBezTo>
                  <a:cubicBezTo>
                    <a:pt x="0" y="1813"/>
                    <a:pt x="48" y="2098"/>
                    <a:pt x="24" y="2289"/>
                  </a:cubicBezTo>
                  <a:cubicBezTo>
                    <a:pt x="0" y="2646"/>
                    <a:pt x="0" y="2980"/>
                    <a:pt x="48" y="3337"/>
                  </a:cubicBezTo>
                  <a:cubicBezTo>
                    <a:pt x="74" y="3540"/>
                    <a:pt x="136" y="3617"/>
                    <a:pt x="215" y="3617"/>
                  </a:cubicBezTo>
                  <a:cubicBezTo>
                    <a:pt x="423" y="3617"/>
                    <a:pt x="747" y="3081"/>
                    <a:pt x="834" y="2908"/>
                  </a:cubicBezTo>
                  <a:cubicBezTo>
                    <a:pt x="1095" y="2456"/>
                    <a:pt x="1191" y="1884"/>
                    <a:pt x="1572" y="1527"/>
                  </a:cubicBezTo>
                  <a:cubicBezTo>
                    <a:pt x="1755" y="1323"/>
                    <a:pt x="2148" y="1050"/>
                    <a:pt x="2481" y="1050"/>
                  </a:cubicBezTo>
                  <a:cubicBezTo>
                    <a:pt x="2537" y="1050"/>
                    <a:pt x="2592" y="1057"/>
                    <a:pt x="2643" y="1074"/>
                  </a:cubicBezTo>
                  <a:cubicBezTo>
                    <a:pt x="2334" y="836"/>
                    <a:pt x="2286" y="551"/>
                    <a:pt x="2191" y="289"/>
                  </a:cubicBezTo>
                  <a:cubicBezTo>
                    <a:pt x="2168" y="176"/>
                    <a:pt x="2083" y="1"/>
                    <a:pt x="1933" y="1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7" name="Google Shape;15967;p44"/>
            <p:cNvSpPr/>
            <p:nvPr/>
          </p:nvSpPr>
          <p:spPr>
            <a:xfrm>
              <a:off x="3424469" y="1898366"/>
              <a:ext cx="58870" cy="109902"/>
            </a:xfrm>
            <a:custGeom>
              <a:rect b="b" l="l" r="r" t="t"/>
              <a:pathLst>
                <a:path extrusionOk="0" h="3379" w="1810">
                  <a:moveTo>
                    <a:pt x="1627" y="0"/>
                  </a:moveTo>
                  <a:cubicBezTo>
                    <a:pt x="1387" y="0"/>
                    <a:pt x="1226" y="389"/>
                    <a:pt x="1000" y="456"/>
                  </a:cubicBezTo>
                  <a:cubicBezTo>
                    <a:pt x="984" y="460"/>
                    <a:pt x="969" y="462"/>
                    <a:pt x="955" y="462"/>
                  </a:cubicBezTo>
                  <a:cubicBezTo>
                    <a:pt x="795" y="462"/>
                    <a:pt x="793" y="241"/>
                    <a:pt x="620" y="241"/>
                  </a:cubicBezTo>
                  <a:cubicBezTo>
                    <a:pt x="612" y="241"/>
                    <a:pt x="604" y="241"/>
                    <a:pt x="595" y="242"/>
                  </a:cubicBezTo>
                  <a:cubicBezTo>
                    <a:pt x="405" y="266"/>
                    <a:pt x="286" y="528"/>
                    <a:pt x="214" y="671"/>
                  </a:cubicBezTo>
                  <a:cubicBezTo>
                    <a:pt x="95" y="885"/>
                    <a:pt x="0" y="1123"/>
                    <a:pt x="48" y="1385"/>
                  </a:cubicBezTo>
                  <a:cubicBezTo>
                    <a:pt x="119" y="1957"/>
                    <a:pt x="357" y="2552"/>
                    <a:pt x="714" y="3005"/>
                  </a:cubicBezTo>
                  <a:cubicBezTo>
                    <a:pt x="798" y="3109"/>
                    <a:pt x="937" y="3379"/>
                    <a:pt x="1098" y="3379"/>
                  </a:cubicBezTo>
                  <a:cubicBezTo>
                    <a:pt x="1121" y="3379"/>
                    <a:pt x="1144" y="3373"/>
                    <a:pt x="1167" y="3362"/>
                  </a:cubicBezTo>
                  <a:cubicBezTo>
                    <a:pt x="1357" y="3267"/>
                    <a:pt x="1215" y="2624"/>
                    <a:pt x="1167" y="2433"/>
                  </a:cubicBezTo>
                  <a:cubicBezTo>
                    <a:pt x="1096" y="1933"/>
                    <a:pt x="1119" y="1481"/>
                    <a:pt x="1405" y="1028"/>
                  </a:cubicBezTo>
                  <a:cubicBezTo>
                    <a:pt x="1572" y="742"/>
                    <a:pt x="1810" y="337"/>
                    <a:pt x="1667" y="4"/>
                  </a:cubicBezTo>
                  <a:cubicBezTo>
                    <a:pt x="1653" y="2"/>
                    <a:pt x="1640" y="0"/>
                    <a:pt x="1627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8" name="Google Shape;15968;p44"/>
            <p:cNvSpPr/>
            <p:nvPr/>
          </p:nvSpPr>
          <p:spPr>
            <a:xfrm>
              <a:off x="3384951" y="1941917"/>
              <a:ext cx="48039" cy="104568"/>
            </a:xfrm>
            <a:custGeom>
              <a:rect b="b" l="l" r="r" t="t"/>
              <a:pathLst>
                <a:path extrusionOk="0" h="3215" w="1477">
                  <a:moveTo>
                    <a:pt x="1128" y="1"/>
                  </a:moveTo>
                  <a:cubicBezTo>
                    <a:pt x="1033" y="1"/>
                    <a:pt x="859" y="180"/>
                    <a:pt x="810" y="213"/>
                  </a:cubicBezTo>
                  <a:cubicBezTo>
                    <a:pt x="405" y="618"/>
                    <a:pt x="1" y="975"/>
                    <a:pt x="143" y="1594"/>
                  </a:cubicBezTo>
                  <a:cubicBezTo>
                    <a:pt x="239" y="2070"/>
                    <a:pt x="477" y="2713"/>
                    <a:pt x="810" y="3071"/>
                  </a:cubicBezTo>
                  <a:cubicBezTo>
                    <a:pt x="882" y="3143"/>
                    <a:pt x="968" y="3215"/>
                    <a:pt x="1046" y="3215"/>
                  </a:cubicBezTo>
                  <a:cubicBezTo>
                    <a:pt x="1072" y="3215"/>
                    <a:pt x="1097" y="3207"/>
                    <a:pt x="1120" y="3190"/>
                  </a:cubicBezTo>
                  <a:cubicBezTo>
                    <a:pt x="1286" y="3094"/>
                    <a:pt x="1310" y="2666"/>
                    <a:pt x="1382" y="2499"/>
                  </a:cubicBezTo>
                  <a:cubicBezTo>
                    <a:pt x="1477" y="2261"/>
                    <a:pt x="1382" y="2261"/>
                    <a:pt x="1286" y="2047"/>
                  </a:cubicBezTo>
                  <a:cubicBezTo>
                    <a:pt x="1144" y="1713"/>
                    <a:pt x="1001" y="1285"/>
                    <a:pt x="1001" y="927"/>
                  </a:cubicBezTo>
                  <a:cubicBezTo>
                    <a:pt x="977" y="618"/>
                    <a:pt x="1167" y="403"/>
                    <a:pt x="1191" y="142"/>
                  </a:cubicBezTo>
                  <a:cubicBezTo>
                    <a:pt x="1199" y="38"/>
                    <a:pt x="1171" y="1"/>
                    <a:pt x="1128" y="1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9" name="Google Shape;15969;p44"/>
            <p:cNvSpPr/>
            <p:nvPr/>
          </p:nvSpPr>
          <p:spPr>
            <a:xfrm>
              <a:off x="3476347" y="1954504"/>
              <a:ext cx="41079" cy="91948"/>
            </a:xfrm>
            <a:custGeom>
              <a:rect b="b" l="l" r="r" t="t"/>
              <a:pathLst>
                <a:path extrusionOk="0" h="2827" w="1263">
                  <a:moveTo>
                    <a:pt x="589" y="0"/>
                  </a:moveTo>
                  <a:cubicBezTo>
                    <a:pt x="559" y="0"/>
                    <a:pt x="522" y="19"/>
                    <a:pt x="477" y="64"/>
                  </a:cubicBezTo>
                  <a:cubicBezTo>
                    <a:pt x="477" y="374"/>
                    <a:pt x="334" y="731"/>
                    <a:pt x="191" y="993"/>
                  </a:cubicBezTo>
                  <a:cubicBezTo>
                    <a:pt x="72" y="1231"/>
                    <a:pt x="1" y="1350"/>
                    <a:pt x="72" y="1588"/>
                  </a:cubicBezTo>
                  <a:cubicBezTo>
                    <a:pt x="144" y="1826"/>
                    <a:pt x="215" y="2064"/>
                    <a:pt x="310" y="2279"/>
                  </a:cubicBezTo>
                  <a:cubicBezTo>
                    <a:pt x="358" y="2446"/>
                    <a:pt x="358" y="2707"/>
                    <a:pt x="453" y="2827"/>
                  </a:cubicBezTo>
                  <a:cubicBezTo>
                    <a:pt x="644" y="2731"/>
                    <a:pt x="858" y="2398"/>
                    <a:pt x="953" y="2207"/>
                  </a:cubicBezTo>
                  <a:cubicBezTo>
                    <a:pt x="1096" y="1850"/>
                    <a:pt x="1263" y="1374"/>
                    <a:pt x="1096" y="993"/>
                  </a:cubicBezTo>
                  <a:cubicBezTo>
                    <a:pt x="1001" y="755"/>
                    <a:pt x="786" y="659"/>
                    <a:pt x="739" y="397"/>
                  </a:cubicBezTo>
                  <a:cubicBezTo>
                    <a:pt x="720" y="340"/>
                    <a:pt x="716" y="0"/>
                    <a:pt x="589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0" name="Google Shape;15970;p44"/>
            <p:cNvSpPr/>
            <p:nvPr/>
          </p:nvSpPr>
          <p:spPr>
            <a:xfrm>
              <a:off x="3432210" y="2001340"/>
              <a:ext cx="41860" cy="74873"/>
            </a:xfrm>
            <a:custGeom>
              <a:rect b="b" l="l" r="r" t="t"/>
              <a:pathLst>
                <a:path extrusionOk="0" h="2302" w="1287">
                  <a:moveTo>
                    <a:pt x="465" y="1"/>
                  </a:moveTo>
                  <a:cubicBezTo>
                    <a:pt x="454" y="1"/>
                    <a:pt x="442" y="2"/>
                    <a:pt x="429" y="5"/>
                  </a:cubicBezTo>
                  <a:cubicBezTo>
                    <a:pt x="286" y="148"/>
                    <a:pt x="167" y="386"/>
                    <a:pt x="95" y="601"/>
                  </a:cubicBezTo>
                  <a:cubicBezTo>
                    <a:pt x="0" y="815"/>
                    <a:pt x="48" y="886"/>
                    <a:pt x="119" y="1101"/>
                  </a:cubicBezTo>
                  <a:cubicBezTo>
                    <a:pt x="215" y="1339"/>
                    <a:pt x="262" y="1577"/>
                    <a:pt x="381" y="1815"/>
                  </a:cubicBezTo>
                  <a:cubicBezTo>
                    <a:pt x="429" y="1934"/>
                    <a:pt x="524" y="2149"/>
                    <a:pt x="619" y="2244"/>
                  </a:cubicBezTo>
                  <a:cubicBezTo>
                    <a:pt x="660" y="2284"/>
                    <a:pt x="691" y="2302"/>
                    <a:pt x="715" y="2302"/>
                  </a:cubicBezTo>
                  <a:cubicBezTo>
                    <a:pt x="776" y="2302"/>
                    <a:pt x="793" y="2190"/>
                    <a:pt x="810" y="2053"/>
                  </a:cubicBezTo>
                  <a:cubicBezTo>
                    <a:pt x="881" y="1744"/>
                    <a:pt x="738" y="1458"/>
                    <a:pt x="738" y="1125"/>
                  </a:cubicBezTo>
                  <a:cubicBezTo>
                    <a:pt x="738" y="1029"/>
                    <a:pt x="738" y="886"/>
                    <a:pt x="834" y="815"/>
                  </a:cubicBezTo>
                  <a:cubicBezTo>
                    <a:pt x="905" y="720"/>
                    <a:pt x="977" y="744"/>
                    <a:pt x="1072" y="720"/>
                  </a:cubicBezTo>
                  <a:cubicBezTo>
                    <a:pt x="1239" y="648"/>
                    <a:pt x="1286" y="577"/>
                    <a:pt x="1262" y="410"/>
                  </a:cubicBezTo>
                  <a:cubicBezTo>
                    <a:pt x="1215" y="220"/>
                    <a:pt x="1143" y="148"/>
                    <a:pt x="953" y="148"/>
                  </a:cubicBezTo>
                  <a:cubicBezTo>
                    <a:pt x="834" y="148"/>
                    <a:pt x="786" y="148"/>
                    <a:pt x="667" y="101"/>
                  </a:cubicBezTo>
                  <a:cubicBezTo>
                    <a:pt x="585" y="59"/>
                    <a:pt x="538" y="1"/>
                    <a:pt x="465" y="1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1" name="Google Shape;15971;p44"/>
            <p:cNvSpPr/>
            <p:nvPr/>
          </p:nvSpPr>
          <p:spPr>
            <a:xfrm>
              <a:off x="3478688" y="1872151"/>
              <a:ext cx="66644" cy="107690"/>
            </a:xfrm>
            <a:custGeom>
              <a:rect b="b" l="l" r="r" t="t"/>
              <a:pathLst>
                <a:path extrusionOk="0" h="3311" w="2049">
                  <a:moveTo>
                    <a:pt x="405" y="0"/>
                  </a:moveTo>
                  <a:cubicBezTo>
                    <a:pt x="262" y="143"/>
                    <a:pt x="0" y="524"/>
                    <a:pt x="48" y="739"/>
                  </a:cubicBezTo>
                  <a:cubicBezTo>
                    <a:pt x="48" y="834"/>
                    <a:pt x="167" y="905"/>
                    <a:pt x="191" y="1001"/>
                  </a:cubicBezTo>
                  <a:cubicBezTo>
                    <a:pt x="262" y="1120"/>
                    <a:pt x="286" y="1262"/>
                    <a:pt x="333" y="1405"/>
                  </a:cubicBezTo>
                  <a:cubicBezTo>
                    <a:pt x="429" y="1810"/>
                    <a:pt x="333" y="2429"/>
                    <a:pt x="738" y="2668"/>
                  </a:cubicBezTo>
                  <a:cubicBezTo>
                    <a:pt x="929" y="2787"/>
                    <a:pt x="1119" y="2929"/>
                    <a:pt x="1310" y="3049"/>
                  </a:cubicBezTo>
                  <a:cubicBezTo>
                    <a:pt x="1429" y="3096"/>
                    <a:pt x="1667" y="3311"/>
                    <a:pt x="1786" y="3311"/>
                  </a:cubicBezTo>
                  <a:cubicBezTo>
                    <a:pt x="1977" y="3311"/>
                    <a:pt x="2024" y="2977"/>
                    <a:pt x="2024" y="2834"/>
                  </a:cubicBezTo>
                  <a:cubicBezTo>
                    <a:pt x="2048" y="2477"/>
                    <a:pt x="1929" y="2263"/>
                    <a:pt x="1667" y="2072"/>
                  </a:cubicBezTo>
                  <a:cubicBezTo>
                    <a:pt x="1477" y="1929"/>
                    <a:pt x="1286" y="1810"/>
                    <a:pt x="1143" y="1620"/>
                  </a:cubicBezTo>
                  <a:cubicBezTo>
                    <a:pt x="1000" y="1405"/>
                    <a:pt x="1000" y="1215"/>
                    <a:pt x="976" y="977"/>
                  </a:cubicBezTo>
                  <a:cubicBezTo>
                    <a:pt x="953" y="572"/>
                    <a:pt x="667" y="334"/>
                    <a:pt x="405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2" name="Google Shape;15972;p44"/>
            <p:cNvSpPr/>
            <p:nvPr/>
          </p:nvSpPr>
          <p:spPr>
            <a:xfrm>
              <a:off x="3489519" y="1812370"/>
              <a:ext cx="78255" cy="114228"/>
            </a:xfrm>
            <a:custGeom>
              <a:rect b="b" l="l" r="r" t="t"/>
              <a:pathLst>
                <a:path extrusionOk="0" h="3512" w="2406">
                  <a:moveTo>
                    <a:pt x="220" y="1"/>
                  </a:moveTo>
                  <a:cubicBezTo>
                    <a:pt x="203" y="1"/>
                    <a:pt x="185" y="2"/>
                    <a:pt x="167" y="5"/>
                  </a:cubicBezTo>
                  <a:cubicBezTo>
                    <a:pt x="215" y="386"/>
                    <a:pt x="167" y="838"/>
                    <a:pt x="96" y="1219"/>
                  </a:cubicBezTo>
                  <a:cubicBezTo>
                    <a:pt x="72" y="1338"/>
                    <a:pt x="0" y="1505"/>
                    <a:pt x="24" y="1624"/>
                  </a:cubicBezTo>
                  <a:cubicBezTo>
                    <a:pt x="24" y="1695"/>
                    <a:pt x="120" y="1767"/>
                    <a:pt x="167" y="1838"/>
                  </a:cubicBezTo>
                  <a:cubicBezTo>
                    <a:pt x="429" y="2267"/>
                    <a:pt x="691" y="2767"/>
                    <a:pt x="1144" y="3029"/>
                  </a:cubicBezTo>
                  <a:cubicBezTo>
                    <a:pt x="1334" y="3148"/>
                    <a:pt x="1548" y="3196"/>
                    <a:pt x="1763" y="3267"/>
                  </a:cubicBezTo>
                  <a:cubicBezTo>
                    <a:pt x="1828" y="3311"/>
                    <a:pt x="2110" y="3512"/>
                    <a:pt x="2214" y="3512"/>
                  </a:cubicBezTo>
                  <a:cubicBezTo>
                    <a:pt x="2224" y="3512"/>
                    <a:pt x="2233" y="3510"/>
                    <a:pt x="2239" y="3505"/>
                  </a:cubicBezTo>
                  <a:cubicBezTo>
                    <a:pt x="2406" y="3458"/>
                    <a:pt x="2239" y="3029"/>
                    <a:pt x="2191" y="2934"/>
                  </a:cubicBezTo>
                  <a:cubicBezTo>
                    <a:pt x="2001" y="2481"/>
                    <a:pt x="1667" y="2148"/>
                    <a:pt x="1382" y="1767"/>
                  </a:cubicBezTo>
                  <a:cubicBezTo>
                    <a:pt x="1096" y="1410"/>
                    <a:pt x="810" y="1100"/>
                    <a:pt x="715" y="671"/>
                  </a:cubicBezTo>
                  <a:cubicBezTo>
                    <a:pt x="670" y="379"/>
                    <a:pt x="518" y="1"/>
                    <a:pt x="220" y="1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3" name="Google Shape;15973;p44"/>
            <p:cNvSpPr/>
            <p:nvPr/>
          </p:nvSpPr>
          <p:spPr>
            <a:xfrm>
              <a:off x="3459303" y="1725333"/>
              <a:ext cx="104600" cy="115073"/>
            </a:xfrm>
            <a:custGeom>
              <a:rect b="b" l="l" r="r" t="t"/>
              <a:pathLst>
                <a:path extrusionOk="0" h="3538" w="3216">
                  <a:moveTo>
                    <a:pt x="176" y="0"/>
                  </a:moveTo>
                  <a:cubicBezTo>
                    <a:pt x="133" y="0"/>
                    <a:pt x="90" y="11"/>
                    <a:pt x="48" y="37"/>
                  </a:cubicBezTo>
                  <a:cubicBezTo>
                    <a:pt x="1" y="156"/>
                    <a:pt x="25" y="371"/>
                    <a:pt x="25" y="514"/>
                  </a:cubicBezTo>
                  <a:cubicBezTo>
                    <a:pt x="25" y="728"/>
                    <a:pt x="25" y="918"/>
                    <a:pt x="72" y="1133"/>
                  </a:cubicBezTo>
                  <a:cubicBezTo>
                    <a:pt x="120" y="1371"/>
                    <a:pt x="239" y="1609"/>
                    <a:pt x="358" y="1823"/>
                  </a:cubicBezTo>
                  <a:cubicBezTo>
                    <a:pt x="620" y="2300"/>
                    <a:pt x="977" y="2657"/>
                    <a:pt x="1477" y="2847"/>
                  </a:cubicBezTo>
                  <a:cubicBezTo>
                    <a:pt x="1715" y="2966"/>
                    <a:pt x="1930" y="3085"/>
                    <a:pt x="2168" y="3205"/>
                  </a:cubicBezTo>
                  <a:cubicBezTo>
                    <a:pt x="2382" y="3300"/>
                    <a:pt x="2692" y="3538"/>
                    <a:pt x="2930" y="3538"/>
                  </a:cubicBezTo>
                  <a:cubicBezTo>
                    <a:pt x="3216" y="3514"/>
                    <a:pt x="3025" y="3038"/>
                    <a:pt x="2978" y="2847"/>
                  </a:cubicBezTo>
                  <a:cubicBezTo>
                    <a:pt x="2763" y="2276"/>
                    <a:pt x="2406" y="2109"/>
                    <a:pt x="1906" y="1847"/>
                  </a:cubicBezTo>
                  <a:cubicBezTo>
                    <a:pt x="1620" y="1704"/>
                    <a:pt x="1310" y="1514"/>
                    <a:pt x="1096" y="1276"/>
                  </a:cubicBezTo>
                  <a:cubicBezTo>
                    <a:pt x="929" y="1061"/>
                    <a:pt x="906" y="823"/>
                    <a:pt x="787" y="609"/>
                  </a:cubicBezTo>
                  <a:cubicBezTo>
                    <a:pt x="725" y="465"/>
                    <a:pt x="449" y="0"/>
                    <a:pt x="176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4" name="Google Shape;15974;p44"/>
            <p:cNvSpPr/>
            <p:nvPr/>
          </p:nvSpPr>
          <p:spPr>
            <a:xfrm>
              <a:off x="3436861" y="1677066"/>
              <a:ext cx="22475" cy="47942"/>
            </a:xfrm>
            <a:custGeom>
              <a:rect b="b" l="l" r="r" t="t"/>
              <a:pathLst>
                <a:path extrusionOk="0" h="1474" w="691">
                  <a:moveTo>
                    <a:pt x="451" y="0"/>
                  </a:moveTo>
                  <a:cubicBezTo>
                    <a:pt x="401" y="0"/>
                    <a:pt x="339" y="21"/>
                    <a:pt x="262" y="69"/>
                  </a:cubicBezTo>
                  <a:cubicBezTo>
                    <a:pt x="48" y="164"/>
                    <a:pt x="0" y="259"/>
                    <a:pt x="48" y="473"/>
                  </a:cubicBezTo>
                  <a:cubicBezTo>
                    <a:pt x="95" y="735"/>
                    <a:pt x="238" y="1093"/>
                    <a:pt x="119" y="1331"/>
                  </a:cubicBezTo>
                  <a:cubicBezTo>
                    <a:pt x="286" y="1402"/>
                    <a:pt x="429" y="1450"/>
                    <a:pt x="643" y="1474"/>
                  </a:cubicBezTo>
                  <a:cubicBezTo>
                    <a:pt x="691" y="1355"/>
                    <a:pt x="643" y="1188"/>
                    <a:pt x="643" y="1069"/>
                  </a:cubicBezTo>
                  <a:cubicBezTo>
                    <a:pt x="643" y="854"/>
                    <a:pt x="667" y="640"/>
                    <a:pt x="643" y="426"/>
                  </a:cubicBezTo>
                  <a:cubicBezTo>
                    <a:pt x="643" y="193"/>
                    <a:pt x="603" y="0"/>
                    <a:pt x="451" y="0"/>
                  </a:cubicBezTo>
                  <a:close/>
                </a:path>
              </a:pathLst>
            </a:custGeom>
            <a:solidFill>
              <a:srgbClr val="62A8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5" name="Google Shape;15975;p44"/>
            <p:cNvSpPr/>
            <p:nvPr/>
          </p:nvSpPr>
          <p:spPr>
            <a:xfrm>
              <a:off x="3333041" y="1671894"/>
              <a:ext cx="239384" cy="408416"/>
            </a:xfrm>
            <a:custGeom>
              <a:rect b="b" l="l" r="r" t="t"/>
              <a:pathLst>
                <a:path extrusionOk="0" h="12557" w="7360">
                  <a:moveTo>
                    <a:pt x="3991" y="203"/>
                  </a:moveTo>
                  <a:cubicBezTo>
                    <a:pt x="4064" y="203"/>
                    <a:pt x="4128" y="228"/>
                    <a:pt x="4168" y="323"/>
                  </a:cubicBezTo>
                  <a:cubicBezTo>
                    <a:pt x="4240" y="442"/>
                    <a:pt x="4216" y="609"/>
                    <a:pt x="4192" y="751"/>
                  </a:cubicBezTo>
                  <a:cubicBezTo>
                    <a:pt x="4168" y="894"/>
                    <a:pt x="4145" y="1061"/>
                    <a:pt x="4121" y="1204"/>
                  </a:cubicBezTo>
                  <a:cubicBezTo>
                    <a:pt x="4121" y="1299"/>
                    <a:pt x="4097" y="1394"/>
                    <a:pt x="4073" y="1514"/>
                  </a:cubicBezTo>
                  <a:cubicBezTo>
                    <a:pt x="4030" y="1508"/>
                    <a:pt x="3987" y="1506"/>
                    <a:pt x="3944" y="1506"/>
                  </a:cubicBezTo>
                  <a:cubicBezTo>
                    <a:pt x="3868" y="1506"/>
                    <a:pt x="3792" y="1512"/>
                    <a:pt x="3719" y="1512"/>
                  </a:cubicBezTo>
                  <a:cubicBezTo>
                    <a:pt x="3652" y="1512"/>
                    <a:pt x="3587" y="1507"/>
                    <a:pt x="3525" y="1490"/>
                  </a:cubicBezTo>
                  <a:cubicBezTo>
                    <a:pt x="3359" y="1442"/>
                    <a:pt x="3406" y="1347"/>
                    <a:pt x="3406" y="1180"/>
                  </a:cubicBezTo>
                  <a:cubicBezTo>
                    <a:pt x="3406" y="1037"/>
                    <a:pt x="3383" y="894"/>
                    <a:pt x="3359" y="728"/>
                  </a:cubicBezTo>
                  <a:cubicBezTo>
                    <a:pt x="3335" y="609"/>
                    <a:pt x="3311" y="442"/>
                    <a:pt x="3430" y="370"/>
                  </a:cubicBezTo>
                  <a:cubicBezTo>
                    <a:pt x="3549" y="299"/>
                    <a:pt x="3692" y="251"/>
                    <a:pt x="3811" y="228"/>
                  </a:cubicBezTo>
                  <a:cubicBezTo>
                    <a:pt x="3873" y="217"/>
                    <a:pt x="3935" y="203"/>
                    <a:pt x="3991" y="203"/>
                  </a:cubicBezTo>
                  <a:close/>
                  <a:moveTo>
                    <a:pt x="3287" y="1752"/>
                  </a:moveTo>
                  <a:cubicBezTo>
                    <a:pt x="3287" y="1775"/>
                    <a:pt x="3264" y="1775"/>
                    <a:pt x="3240" y="1799"/>
                  </a:cubicBezTo>
                  <a:cubicBezTo>
                    <a:pt x="3168" y="1847"/>
                    <a:pt x="3073" y="1918"/>
                    <a:pt x="2978" y="2014"/>
                  </a:cubicBezTo>
                  <a:cubicBezTo>
                    <a:pt x="2811" y="2157"/>
                    <a:pt x="2644" y="2347"/>
                    <a:pt x="2478" y="2538"/>
                  </a:cubicBezTo>
                  <a:cubicBezTo>
                    <a:pt x="2192" y="2871"/>
                    <a:pt x="1882" y="3276"/>
                    <a:pt x="1787" y="3704"/>
                  </a:cubicBezTo>
                  <a:cubicBezTo>
                    <a:pt x="1787" y="3721"/>
                    <a:pt x="1799" y="3738"/>
                    <a:pt x="1806" y="3738"/>
                  </a:cubicBezTo>
                  <a:cubicBezTo>
                    <a:pt x="1809" y="3738"/>
                    <a:pt x="1811" y="3735"/>
                    <a:pt x="1811" y="3728"/>
                  </a:cubicBezTo>
                  <a:cubicBezTo>
                    <a:pt x="1954" y="3562"/>
                    <a:pt x="2073" y="3371"/>
                    <a:pt x="2192" y="3204"/>
                  </a:cubicBezTo>
                  <a:cubicBezTo>
                    <a:pt x="2335" y="3014"/>
                    <a:pt x="2478" y="2823"/>
                    <a:pt x="2644" y="2657"/>
                  </a:cubicBezTo>
                  <a:cubicBezTo>
                    <a:pt x="2787" y="2490"/>
                    <a:pt x="2954" y="2347"/>
                    <a:pt x="3121" y="2204"/>
                  </a:cubicBezTo>
                  <a:cubicBezTo>
                    <a:pt x="3216" y="2109"/>
                    <a:pt x="3311" y="2037"/>
                    <a:pt x="3406" y="1966"/>
                  </a:cubicBezTo>
                  <a:cubicBezTo>
                    <a:pt x="3478" y="1918"/>
                    <a:pt x="3549" y="1871"/>
                    <a:pt x="3597" y="1823"/>
                  </a:cubicBezTo>
                  <a:cubicBezTo>
                    <a:pt x="3621" y="1847"/>
                    <a:pt x="3645" y="1871"/>
                    <a:pt x="3645" y="1895"/>
                  </a:cubicBezTo>
                  <a:cubicBezTo>
                    <a:pt x="3716" y="1990"/>
                    <a:pt x="3740" y="2109"/>
                    <a:pt x="3740" y="2228"/>
                  </a:cubicBezTo>
                  <a:cubicBezTo>
                    <a:pt x="3740" y="2252"/>
                    <a:pt x="3740" y="2299"/>
                    <a:pt x="3740" y="2323"/>
                  </a:cubicBezTo>
                  <a:cubicBezTo>
                    <a:pt x="3716" y="2418"/>
                    <a:pt x="3716" y="2514"/>
                    <a:pt x="3692" y="2585"/>
                  </a:cubicBezTo>
                  <a:cubicBezTo>
                    <a:pt x="3597" y="3061"/>
                    <a:pt x="3335" y="3466"/>
                    <a:pt x="3002" y="3824"/>
                  </a:cubicBezTo>
                  <a:cubicBezTo>
                    <a:pt x="2930" y="3895"/>
                    <a:pt x="2859" y="3966"/>
                    <a:pt x="2787" y="4038"/>
                  </a:cubicBezTo>
                  <a:cubicBezTo>
                    <a:pt x="2787" y="4038"/>
                    <a:pt x="2763" y="4062"/>
                    <a:pt x="2763" y="4062"/>
                  </a:cubicBezTo>
                  <a:cubicBezTo>
                    <a:pt x="2501" y="4324"/>
                    <a:pt x="2216" y="4562"/>
                    <a:pt x="1882" y="4728"/>
                  </a:cubicBezTo>
                  <a:cubicBezTo>
                    <a:pt x="1644" y="4855"/>
                    <a:pt x="1365" y="4939"/>
                    <a:pt x="1088" y="4939"/>
                  </a:cubicBezTo>
                  <a:cubicBezTo>
                    <a:pt x="894" y="4939"/>
                    <a:pt x="701" y="4898"/>
                    <a:pt x="525" y="4800"/>
                  </a:cubicBezTo>
                  <a:cubicBezTo>
                    <a:pt x="954" y="4205"/>
                    <a:pt x="1144" y="3490"/>
                    <a:pt x="1549" y="2895"/>
                  </a:cubicBezTo>
                  <a:cubicBezTo>
                    <a:pt x="1644" y="2752"/>
                    <a:pt x="1739" y="2609"/>
                    <a:pt x="1858" y="2490"/>
                  </a:cubicBezTo>
                  <a:cubicBezTo>
                    <a:pt x="2168" y="2276"/>
                    <a:pt x="2501" y="2037"/>
                    <a:pt x="2835" y="1871"/>
                  </a:cubicBezTo>
                  <a:cubicBezTo>
                    <a:pt x="2882" y="1847"/>
                    <a:pt x="2906" y="1823"/>
                    <a:pt x="2954" y="1823"/>
                  </a:cubicBezTo>
                  <a:cubicBezTo>
                    <a:pt x="3073" y="1799"/>
                    <a:pt x="3192" y="1775"/>
                    <a:pt x="3287" y="1752"/>
                  </a:cubicBezTo>
                  <a:close/>
                  <a:moveTo>
                    <a:pt x="4216" y="1823"/>
                  </a:moveTo>
                  <a:cubicBezTo>
                    <a:pt x="4288" y="1847"/>
                    <a:pt x="4335" y="1847"/>
                    <a:pt x="4407" y="1871"/>
                  </a:cubicBezTo>
                  <a:cubicBezTo>
                    <a:pt x="4597" y="1918"/>
                    <a:pt x="4811" y="2014"/>
                    <a:pt x="5002" y="2085"/>
                  </a:cubicBezTo>
                  <a:cubicBezTo>
                    <a:pt x="5383" y="2276"/>
                    <a:pt x="5740" y="2514"/>
                    <a:pt x="6050" y="2800"/>
                  </a:cubicBezTo>
                  <a:cubicBezTo>
                    <a:pt x="6621" y="3371"/>
                    <a:pt x="6931" y="4205"/>
                    <a:pt x="6788" y="4990"/>
                  </a:cubicBezTo>
                  <a:cubicBezTo>
                    <a:pt x="6502" y="4776"/>
                    <a:pt x="6193" y="4657"/>
                    <a:pt x="5859" y="4562"/>
                  </a:cubicBezTo>
                  <a:cubicBezTo>
                    <a:pt x="5621" y="4490"/>
                    <a:pt x="5407" y="4395"/>
                    <a:pt x="5192" y="4276"/>
                  </a:cubicBezTo>
                  <a:cubicBezTo>
                    <a:pt x="5097" y="4252"/>
                    <a:pt x="5026" y="4205"/>
                    <a:pt x="4954" y="4181"/>
                  </a:cubicBezTo>
                  <a:cubicBezTo>
                    <a:pt x="4859" y="4109"/>
                    <a:pt x="4811" y="4014"/>
                    <a:pt x="4740" y="3966"/>
                  </a:cubicBezTo>
                  <a:cubicBezTo>
                    <a:pt x="4645" y="3871"/>
                    <a:pt x="4573" y="3800"/>
                    <a:pt x="4478" y="3704"/>
                  </a:cubicBezTo>
                  <a:cubicBezTo>
                    <a:pt x="4335" y="3514"/>
                    <a:pt x="4216" y="3300"/>
                    <a:pt x="4121" y="3085"/>
                  </a:cubicBezTo>
                  <a:cubicBezTo>
                    <a:pt x="4049" y="2919"/>
                    <a:pt x="4002" y="2728"/>
                    <a:pt x="3954" y="2561"/>
                  </a:cubicBezTo>
                  <a:cubicBezTo>
                    <a:pt x="3978" y="2371"/>
                    <a:pt x="3978" y="2157"/>
                    <a:pt x="3954" y="1966"/>
                  </a:cubicBezTo>
                  <a:lnTo>
                    <a:pt x="3954" y="1966"/>
                  </a:lnTo>
                  <a:cubicBezTo>
                    <a:pt x="4026" y="2037"/>
                    <a:pt x="4145" y="2085"/>
                    <a:pt x="4216" y="2133"/>
                  </a:cubicBezTo>
                  <a:cubicBezTo>
                    <a:pt x="4407" y="2252"/>
                    <a:pt x="4573" y="2371"/>
                    <a:pt x="4740" y="2490"/>
                  </a:cubicBezTo>
                  <a:cubicBezTo>
                    <a:pt x="5050" y="2776"/>
                    <a:pt x="5335" y="3133"/>
                    <a:pt x="5502" y="3514"/>
                  </a:cubicBezTo>
                  <a:cubicBezTo>
                    <a:pt x="5502" y="3532"/>
                    <a:pt x="5513" y="3540"/>
                    <a:pt x="5524" y="3540"/>
                  </a:cubicBezTo>
                  <a:cubicBezTo>
                    <a:pt x="5543" y="3540"/>
                    <a:pt x="5564" y="3520"/>
                    <a:pt x="5550" y="3490"/>
                  </a:cubicBezTo>
                  <a:cubicBezTo>
                    <a:pt x="5502" y="3038"/>
                    <a:pt x="5264" y="2680"/>
                    <a:pt x="4931" y="2371"/>
                  </a:cubicBezTo>
                  <a:cubicBezTo>
                    <a:pt x="4764" y="2204"/>
                    <a:pt x="4573" y="2061"/>
                    <a:pt x="4383" y="1942"/>
                  </a:cubicBezTo>
                  <a:cubicBezTo>
                    <a:pt x="4335" y="1895"/>
                    <a:pt x="4288" y="1871"/>
                    <a:pt x="4216" y="1823"/>
                  </a:cubicBezTo>
                  <a:close/>
                  <a:moveTo>
                    <a:pt x="3764" y="3181"/>
                  </a:moveTo>
                  <a:cubicBezTo>
                    <a:pt x="3764" y="3181"/>
                    <a:pt x="3764" y="3181"/>
                    <a:pt x="3764" y="3204"/>
                  </a:cubicBezTo>
                  <a:cubicBezTo>
                    <a:pt x="3764" y="3347"/>
                    <a:pt x="3787" y="3490"/>
                    <a:pt x="3787" y="3657"/>
                  </a:cubicBezTo>
                  <a:cubicBezTo>
                    <a:pt x="3811" y="3943"/>
                    <a:pt x="3835" y="4252"/>
                    <a:pt x="3835" y="4538"/>
                  </a:cubicBezTo>
                  <a:cubicBezTo>
                    <a:pt x="3859" y="5133"/>
                    <a:pt x="3859" y="5729"/>
                    <a:pt x="3835" y="6324"/>
                  </a:cubicBezTo>
                  <a:cubicBezTo>
                    <a:pt x="3835" y="6348"/>
                    <a:pt x="3859" y="6360"/>
                    <a:pt x="3883" y="6360"/>
                  </a:cubicBezTo>
                  <a:cubicBezTo>
                    <a:pt x="3907" y="6360"/>
                    <a:pt x="3930" y="6348"/>
                    <a:pt x="3930" y="6324"/>
                  </a:cubicBezTo>
                  <a:cubicBezTo>
                    <a:pt x="3978" y="5729"/>
                    <a:pt x="4002" y="5109"/>
                    <a:pt x="4026" y="4514"/>
                  </a:cubicBezTo>
                  <a:cubicBezTo>
                    <a:pt x="4026" y="4228"/>
                    <a:pt x="4026" y="3919"/>
                    <a:pt x="4002" y="3633"/>
                  </a:cubicBezTo>
                  <a:cubicBezTo>
                    <a:pt x="4002" y="3538"/>
                    <a:pt x="4002" y="3442"/>
                    <a:pt x="4002" y="3347"/>
                  </a:cubicBezTo>
                  <a:cubicBezTo>
                    <a:pt x="4145" y="3633"/>
                    <a:pt x="4335" y="3895"/>
                    <a:pt x="4550" y="4109"/>
                  </a:cubicBezTo>
                  <a:cubicBezTo>
                    <a:pt x="4621" y="4157"/>
                    <a:pt x="4669" y="4228"/>
                    <a:pt x="4740" y="4276"/>
                  </a:cubicBezTo>
                  <a:cubicBezTo>
                    <a:pt x="4740" y="4419"/>
                    <a:pt x="4788" y="4562"/>
                    <a:pt x="4788" y="4705"/>
                  </a:cubicBezTo>
                  <a:cubicBezTo>
                    <a:pt x="4788" y="4919"/>
                    <a:pt x="4788" y="5133"/>
                    <a:pt x="4764" y="5348"/>
                  </a:cubicBezTo>
                  <a:cubicBezTo>
                    <a:pt x="4716" y="5800"/>
                    <a:pt x="4573" y="6229"/>
                    <a:pt x="4383" y="6610"/>
                  </a:cubicBezTo>
                  <a:cubicBezTo>
                    <a:pt x="4288" y="6800"/>
                    <a:pt x="4168" y="6991"/>
                    <a:pt x="4026" y="7181"/>
                  </a:cubicBezTo>
                  <a:cubicBezTo>
                    <a:pt x="4026" y="7181"/>
                    <a:pt x="3954" y="7300"/>
                    <a:pt x="3930" y="7300"/>
                  </a:cubicBezTo>
                  <a:cubicBezTo>
                    <a:pt x="3930" y="7300"/>
                    <a:pt x="3835" y="7229"/>
                    <a:pt x="3835" y="7229"/>
                  </a:cubicBezTo>
                  <a:cubicBezTo>
                    <a:pt x="3740" y="7158"/>
                    <a:pt x="3645" y="7086"/>
                    <a:pt x="3573" y="6991"/>
                  </a:cubicBezTo>
                  <a:cubicBezTo>
                    <a:pt x="3240" y="6657"/>
                    <a:pt x="3073" y="6253"/>
                    <a:pt x="2978" y="5800"/>
                  </a:cubicBezTo>
                  <a:cubicBezTo>
                    <a:pt x="2954" y="5610"/>
                    <a:pt x="2906" y="5443"/>
                    <a:pt x="2906" y="5252"/>
                  </a:cubicBezTo>
                  <a:cubicBezTo>
                    <a:pt x="2906" y="5086"/>
                    <a:pt x="2930" y="4895"/>
                    <a:pt x="2954" y="4728"/>
                  </a:cubicBezTo>
                  <a:cubicBezTo>
                    <a:pt x="2954" y="4562"/>
                    <a:pt x="2978" y="4371"/>
                    <a:pt x="2954" y="4205"/>
                  </a:cubicBezTo>
                  <a:cubicBezTo>
                    <a:pt x="3025" y="4157"/>
                    <a:pt x="3073" y="4085"/>
                    <a:pt x="3144" y="4014"/>
                  </a:cubicBezTo>
                  <a:cubicBezTo>
                    <a:pt x="3383" y="3776"/>
                    <a:pt x="3597" y="3490"/>
                    <a:pt x="3764" y="3181"/>
                  </a:cubicBezTo>
                  <a:close/>
                  <a:moveTo>
                    <a:pt x="2406" y="4681"/>
                  </a:moveTo>
                  <a:lnTo>
                    <a:pt x="2406" y="4681"/>
                  </a:lnTo>
                  <a:cubicBezTo>
                    <a:pt x="2359" y="4728"/>
                    <a:pt x="2335" y="4800"/>
                    <a:pt x="2287" y="4848"/>
                  </a:cubicBezTo>
                  <a:cubicBezTo>
                    <a:pt x="2144" y="5062"/>
                    <a:pt x="2001" y="5252"/>
                    <a:pt x="1835" y="5443"/>
                  </a:cubicBezTo>
                  <a:cubicBezTo>
                    <a:pt x="1549" y="5848"/>
                    <a:pt x="1239" y="6229"/>
                    <a:pt x="906" y="6586"/>
                  </a:cubicBezTo>
                  <a:cubicBezTo>
                    <a:pt x="889" y="6603"/>
                    <a:pt x="896" y="6620"/>
                    <a:pt x="910" y="6620"/>
                  </a:cubicBezTo>
                  <a:cubicBezTo>
                    <a:pt x="916" y="6620"/>
                    <a:pt x="923" y="6617"/>
                    <a:pt x="930" y="6610"/>
                  </a:cubicBezTo>
                  <a:cubicBezTo>
                    <a:pt x="1311" y="6300"/>
                    <a:pt x="1668" y="5967"/>
                    <a:pt x="2001" y="5586"/>
                  </a:cubicBezTo>
                  <a:cubicBezTo>
                    <a:pt x="2168" y="5395"/>
                    <a:pt x="2311" y="5229"/>
                    <a:pt x="2454" y="5014"/>
                  </a:cubicBezTo>
                  <a:cubicBezTo>
                    <a:pt x="2525" y="4919"/>
                    <a:pt x="2621" y="4824"/>
                    <a:pt x="2668" y="4705"/>
                  </a:cubicBezTo>
                  <a:cubicBezTo>
                    <a:pt x="2668" y="4800"/>
                    <a:pt x="2668" y="4895"/>
                    <a:pt x="2668" y="4967"/>
                  </a:cubicBezTo>
                  <a:cubicBezTo>
                    <a:pt x="2668" y="5086"/>
                    <a:pt x="2644" y="5205"/>
                    <a:pt x="2644" y="5300"/>
                  </a:cubicBezTo>
                  <a:cubicBezTo>
                    <a:pt x="2573" y="5705"/>
                    <a:pt x="2454" y="6110"/>
                    <a:pt x="2216" y="6443"/>
                  </a:cubicBezTo>
                  <a:cubicBezTo>
                    <a:pt x="1817" y="7041"/>
                    <a:pt x="1150" y="7475"/>
                    <a:pt x="427" y="7475"/>
                  </a:cubicBezTo>
                  <a:cubicBezTo>
                    <a:pt x="372" y="7475"/>
                    <a:pt x="318" y="7472"/>
                    <a:pt x="263" y="7467"/>
                  </a:cubicBezTo>
                  <a:cubicBezTo>
                    <a:pt x="311" y="7015"/>
                    <a:pt x="334" y="6562"/>
                    <a:pt x="430" y="6110"/>
                  </a:cubicBezTo>
                  <a:cubicBezTo>
                    <a:pt x="501" y="5752"/>
                    <a:pt x="668" y="5443"/>
                    <a:pt x="930" y="5181"/>
                  </a:cubicBezTo>
                  <a:cubicBezTo>
                    <a:pt x="973" y="5185"/>
                    <a:pt x="1016" y="5187"/>
                    <a:pt x="1059" y="5187"/>
                  </a:cubicBezTo>
                  <a:cubicBezTo>
                    <a:pt x="1520" y="5187"/>
                    <a:pt x="1993" y="4964"/>
                    <a:pt x="2406" y="4681"/>
                  </a:cubicBezTo>
                  <a:close/>
                  <a:moveTo>
                    <a:pt x="5383" y="4657"/>
                  </a:moveTo>
                  <a:cubicBezTo>
                    <a:pt x="5431" y="4681"/>
                    <a:pt x="5502" y="4705"/>
                    <a:pt x="5550" y="4728"/>
                  </a:cubicBezTo>
                  <a:cubicBezTo>
                    <a:pt x="5740" y="4800"/>
                    <a:pt x="5978" y="4848"/>
                    <a:pt x="6193" y="4919"/>
                  </a:cubicBezTo>
                  <a:cubicBezTo>
                    <a:pt x="6336" y="4990"/>
                    <a:pt x="6455" y="5062"/>
                    <a:pt x="6598" y="5157"/>
                  </a:cubicBezTo>
                  <a:cubicBezTo>
                    <a:pt x="6645" y="5348"/>
                    <a:pt x="6740" y="5514"/>
                    <a:pt x="6812" y="5681"/>
                  </a:cubicBezTo>
                  <a:cubicBezTo>
                    <a:pt x="6883" y="5919"/>
                    <a:pt x="6955" y="6157"/>
                    <a:pt x="6979" y="6395"/>
                  </a:cubicBezTo>
                  <a:cubicBezTo>
                    <a:pt x="7074" y="6800"/>
                    <a:pt x="7074" y="7229"/>
                    <a:pt x="7026" y="7658"/>
                  </a:cubicBezTo>
                  <a:cubicBezTo>
                    <a:pt x="7026" y="7658"/>
                    <a:pt x="6621" y="7419"/>
                    <a:pt x="6574" y="7396"/>
                  </a:cubicBezTo>
                  <a:cubicBezTo>
                    <a:pt x="6431" y="7324"/>
                    <a:pt x="6264" y="7253"/>
                    <a:pt x="6121" y="7181"/>
                  </a:cubicBezTo>
                  <a:cubicBezTo>
                    <a:pt x="5955" y="7110"/>
                    <a:pt x="5812" y="7015"/>
                    <a:pt x="5669" y="6896"/>
                  </a:cubicBezTo>
                  <a:cubicBezTo>
                    <a:pt x="5478" y="6729"/>
                    <a:pt x="5312" y="6538"/>
                    <a:pt x="5169" y="6348"/>
                  </a:cubicBezTo>
                  <a:cubicBezTo>
                    <a:pt x="5097" y="6181"/>
                    <a:pt x="5026" y="6014"/>
                    <a:pt x="4954" y="5848"/>
                  </a:cubicBezTo>
                  <a:cubicBezTo>
                    <a:pt x="4978" y="5800"/>
                    <a:pt x="4978" y="5729"/>
                    <a:pt x="5002" y="5681"/>
                  </a:cubicBezTo>
                  <a:cubicBezTo>
                    <a:pt x="5050" y="5395"/>
                    <a:pt x="5073" y="5109"/>
                    <a:pt x="5073" y="4824"/>
                  </a:cubicBezTo>
                  <a:cubicBezTo>
                    <a:pt x="5073" y="4776"/>
                    <a:pt x="5073" y="4728"/>
                    <a:pt x="5050" y="4681"/>
                  </a:cubicBezTo>
                  <a:lnTo>
                    <a:pt x="5050" y="4681"/>
                  </a:lnTo>
                  <a:cubicBezTo>
                    <a:pt x="5097" y="4705"/>
                    <a:pt x="5121" y="4728"/>
                    <a:pt x="5145" y="4776"/>
                  </a:cubicBezTo>
                  <a:cubicBezTo>
                    <a:pt x="5216" y="4848"/>
                    <a:pt x="5312" y="4943"/>
                    <a:pt x="5383" y="5038"/>
                  </a:cubicBezTo>
                  <a:cubicBezTo>
                    <a:pt x="5550" y="5229"/>
                    <a:pt x="5693" y="5419"/>
                    <a:pt x="5859" y="5610"/>
                  </a:cubicBezTo>
                  <a:cubicBezTo>
                    <a:pt x="6002" y="5800"/>
                    <a:pt x="6145" y="5991"/>
                    <a:pt x="6264" y="6205"/>
                  </a:cubicBezTo>
                  <a:cubicBezTo>
                    <a:pt x="6312" y="6324"/>
                    <a:pt x="6359" y="6419"/>
                    <a:pt x="6407" y="6538"/>
                  </a:cubicBezTo>
                  <a:cubicBezTo>
                    <a:pt x="6478" y="6634"/>
                    <a:pt x="6502" y="6776"/>
                    <a:pt x="6574" y="6872"/>
                  </a:cubicBezTo>
                  <a:cubicBezTo>
                    <a:pt x="6586" y="6884"/>
                    <a:pt x="6598" y="6890"/>
                    <a:pt x="6606" y="6890"/>
                  </a:cubicBezTo>
                  <a:cubicBezTo>
                    <a:pt x="6615" y="6890"/>
                    <a:pt x="6621" y="6884"/>
                    <a:pt x="6621" y="6872"/>
                  </a:cubicBezTo>
                  <a:cubicBezTo>
                    <a:pt x="6645" y="6657"/>
                    <a:pt x="6502" y="6395"/>
                    <a:pt x="6431" y="6205"/>
                  </a:cubicBezTo>
                  <a:cubicBezTo>
                    <a:pt x="6336" y="5967"/>
                    <a:pt x="6193" y="5752"/>
                    <a:pt x="6050" y="5538"/>
                  </a:cubicBezTo>
                  <a:cubicBezTo>
                    <a:pt x="5931" y="5324"/>
                    <a:pt x="5764" y="5133"/>
                    <a:pt x="5621" y="4919"/>
                  </a:cubicBezTo>
                  <a:cubicBezTo>
                    <a:pt x="5550" y="4848"/>
                    <a:pt x="5478" y="4752"/>
                    <a:pt x="5383" y="4657"/>
                  </a:cubicBezTo>
                  <a:close/>
                  <a:moveTo>
                    <a:pt x="4811" y="6276"/>
                  </a:moveTo>
                  <a:cubicBezTo>
                    <a:pt x="4788" y="6443"/>
                    <a:pt x="4835" y="6586"/>
                    <a:pt x="4907" y="6729"/>
                  </a:cubicBezTo>
                  <a:cubicBezTo>
                    <a:pt x="4978" y="6943"/>
                    <a:pt x="5097" y="7134"/>
                    <a:pt x="5216" y="7324"/>
                  </a:cubicBezTo>
                  <a:cubicBezTo>
                    <a:pt x="5431" y="7729"/>
                    <a:pt x="5669" y="8134"/>
                    <a:pt x="5955" y="8467"/>
                  </a:cubicBezTo>
                  <a:cubicBezTo>
                    <a:pt x="5961" y="8474"/>
                    <a:pt x="5969" y="8477"/>
                    <a:pt x="5977" y="8477"/>
                  </a:cubicBezTo>
                  <a:cubicBezTo>
                    <a:pt x="5999" y="8477"/>
                    <a:pt x="6020" y="8455"/>
                    <a:pt x="6002" y="8420"/>
                  </a:cubicBezTo>
                  <a:cubicBezTo>
                    <a:pt x="5835" y="8039"/>
                    <a:pt x="5621" y="7681"/>
                    <a:pt x="5431" y="7300"/>
                  </a:cubicBezTo>
                  <a:cubicBezTo>
                    <a:pt x="5337" y="7113"/>
                    <a:pt x="5220" y="6925"/>
                    <a:pt x="5148" y="6714"/>
                  </a:cubicBezTo>
                  <a:lnTo>
                    <a:pt x="5148" y="6714"/>
                  </a:lnTo>
                  <a:cubicBezTo>
                    <a:pt x="5238" y="6822"/>
                    <a:pt x="5346" y="6930"/>
                    <a:pt x="5454" y="7038"/>
                  </a:cubicBezTo>
                  <a:cubicBezTo>
                    <a:pt x="5645" y="7229"/>
                    <a:pt x="5907" y="7372"/>
                    <a:pt x="6169" y="7515"/>
                  </a:cubicBezTo>
                  <a:cubicBezTo>
                    <a:pt x="6240" y="7539"/>
                    <a:pt x="6312" y="7586"/>
                    <a:pt x="6383" y="7634"/>
                  </a:cubicBezTo>
                  <a:cubicBezTo>
                    <a:pt x="6407" y="7705"/>
                    <a:pt x="6407" y="7801"/>
                    <a:pt x="6431" y="7872"/>
                  </a:cubicBezTo>
                  <a:cubicBezTo>
                    <a:pt x="6431" y="8062"/>
                    <a:pt x="6455" y="8229"/>
                    <a:pt x="6431" y="8420"/>
                  </a:cubicBezTo>
                  <a:cubicBezTo>
                    <a:pt x="6431" y="8586"/>
                    <a:pt x="6431" y="8777"/>
                    <a:pt x="6407" y="8944"/>
                  </a:cubicBezTo>
                  <a:cubicBezTo>
                    <a:pt x="6383" y="9039"/>
                    <a:pt x="6383" y="9134"/>
                    <a:pt x="6359" y="9206"/>
                  </a:cubicBezTo>
                  <a:cubicBezTo>
                    <a:pt x="6336" y="9253"/>
                    <a:pt x="6336" y="9301"/>
                    <a:pt x="6336" y="9325"/>
                  </a:cubicBezTo>
                  <a:cubicBezTo>
                    <a:pt x="6336" y="9348"/>
                    <a:pt x="6336" y="9348"/>
                    <a:pt x="6336" y="9348"/>
                  </a:cubicBezTo>
                  <a:lnTo>
                    <a:pt x="6312" y="9348"/>
                  </a:lnTo>
                  <a:cubicBezTo>
                    <a:pt x="6264" y="9301"/>
                    <a:pt x="6169" y="9277"/>
                    <a:pt x="6121" y="9229"/>
                  </a:cubicBezTo>
                  <a:cubicBezTo>
                    <a:pt x="6050" y="9206"/>
                    <a:pt x="5978" y="9158"/>
                    <a:pt x="5883" y="9110"/>
                  </a:cubicBezTo>
                  <a:cubicBezTo>
                    <a:pt x="5764" y="9015"/>
                    <a:pt x="5621" y="8920"/>
                    <a:pt x="5502" y="8825"/>
                  </a:cubicBezTo>
                  <a:cubicBezTo>
                    <a:pt x="5383" y="8729"/>
                    <a:pt x="5264" y="8634"/>
                    <a:pt x="5145" y="8539"/>
                  </a:cubicBezTo>
                  <a:cubicBezTo>
                    <a:pt x="5073" y="8467"/>
                    <a:pt x="5026" y="8396"/>
                    <a:pt x="4931" y="8324"/>
                  </a:cubicBezTo>
                  <a:cubicBezTo>
                    <a:pt x="4931" y="8062"/>
                    <a:pt x="4883" y="7801"/>
                    <a:pt x="4835" y="7539"/>
                  </a:cubicBezTo>
                  <a:cubicBezTo>
                    <a:pt x="4788" y="7300"/>
                    <a:pt x="4764" y="6991"/>
                    <a:pt x="4597" y="6776"/>
                  </a:cubicBezTo>
                  <a:cubicBezTo>
                    <a:pt x="4692" y="6610"/>
                    <a:pt x="4764" y="6443"/>
                    <a:pt x="4811" y="6276"/>
                  </a:cubicBezTo>
                  <a:close/>
                  <a:moveTo>
                    <a:pt x="2641" y="6244"/>
                  </a:moveTo>
                  <a:cubicBezTo>
                    <a:pt x="2675" y="6244"/>
                    <a:pt x="2618" y="6375"/>
                    <a:pt x="2597" y="6395"/>
                  </a:cubicBezTo>
                  <a:cubicBezTo>
                    <a:pt x="2525" y="6657"/>
                    <a:pt x="2430" y="6896"/>
                    <a:pt x="2311" y="7134"/>
                  </a:cubicBezTo>
                  <a:cubicBezTo>
                    <a:pt x="2097" y="7586"/>
                    <a:pt x="1811" y="8015"/>
                    <a:pt x="1477" y="8420"/>
                  </a:cubicBezTo>
                  <a:cubicBezTo>
                    <a:pt x="1458" y="8439"/>
                    <a:pt x="1486" y="8474"/>
                    <a:pt x="1509" y="8474"/>
                  </a:cubicBezTo>
                  <a:cubicBezTo>
                    <a:pt x="1515" y="8474"/>
                    <a:pt x="1521" y="8472"/>
                    <a:pt x="1525" y="8467"/>
                  </a:cubicBezTo>
                  <a:cubicBezTo>
                    <a:pt x="1930" y="8110"/>
                    <a:pt x="2240" y="7681"/>
                    <a:pt x="2501" y="7229"/>
                  </a:cubicBezTo>
                  <a:cubicBezTo>
                    <a:pt x="2621" y="7015"/>
                    <a:pt x="2740" y="6776"/>
                    <a:pt x="2835" y="6538"/>
                  </a:cubicBezTo>
                  <a:cubicBezTo>
                    <a:pt x="2859" y="6467"/>
                    <a:pt x="2882" y="6419"/>
                    <a:pt x="2882" y="6348"/>
                  </a:cubicBezTo>
                  <a:cubicBezTo>
                    <a:pt x="2978" y="6610"/>
                    <a:pt x="3097" y="6848"/>
                    <a:pt x="3287" y="7062"/>
                  </a:cubicBezTo>
                  <a:cubicBezTo>
                    <a:pt x="3192" y="7181"/>
                    <a:pt x="3144" y="7300"/>
                    <a:pt x="3073" y="7419"/>
                  </a:cubicBezTo>
                  <a:cubicBezTo>
                    <a:pt x="2978" y="7586"/>
                    <a:pt x="2882" y="7753"/>
                    <a:pt x="2787" y="7896"/>
                  </a:cubicBezTo>
                  <a:cubicBezTo>
                    <a:pt x="2573" y="8205"/>
                    <a:pt x="2335" y="8467"/>
                    <a:pt x="2097" y="8729"/>
                  </a:cubicBezTo>
                  <a:cubicBezTo>
                    <a:pt x="1835" y="8967"/>
                    <a:pt x="1549" y="9206"/>
                    <a:pt x="1239" y="9420"/>
                  </a:cubicBezTo>
                  <a:cubicBezTo>
                    <a:pt x="1168" y="9444"/>
                    <a:pt x="1120" y="9491"/>
                    <a:pt x="1049" y="9539"/>
                  </a:cubicBezTo>
                  <a:cubicBezTo>
                    <a:pt x="1025" y="9539"/>
                    <a:pt x="1001" y="9563"/>
                    <a:pt x="977" y="9563"/>
                  </a:cubicBezTo>
                  <a:cubicBezTo>
                    <a:pt x="954" y="9515"/>
                    <a:pt x="954" y="9468"/>
                    <a:pt x="930" y="9420"/>
                  </a:cubicBezTo>
                  <a:cubicBezTo>
                    <a:pt x="882" y="9229"/>
                    <a:pt x="858" y="9039"/>
                    <a:pt x="858" y="8848"/>
                  </a:cubicBezTo>
                  <a:cubicBezTo>
                    <a:pt x="834" y="8444"/>
                    <a:pt x="906" y="8039"/>
                    <a:pt x="977" y="7634"/>
                  </a:cubicBezTo>
                  <a:cubicBezTo>
                    <a:pt x="1525" y="7491"/>
                    <a:pt x="2025" y="7134"/>
                    <a:pt x="2359" y="6681"/>
                  </a:cubicBezTo>
                  <a:cubicBezTo>
                    <a:pt x="2430" y="6586"/>
                    <a:pt x="2501" y="6491"/>
                    <a:pt x="2549" y="6395"/>
                  </a:cubicBezTo>
                  <a:cubicBezTo>
                    <a:pt x="2573" y="6348"/>
                    <a:pt x="2573" y="6276"/>
                    <a:pt x="2621" y="6253"/>
                  </a:cubicBezTo>
                  <a:cubicBezTo>
                    <a:pt x="2629" y="6247"/>
                    <a:pt x="2636" y="6244"/>
                    <a:pt x="2641" y="6244"/>
                  </a:cubicBezTo>
                  <a:close/>
                  <a:moveTo>
                    <a:pt x="4454" y="7038"/>
                  </a:moveTo>
                  <a:cubicBezTo>
                    <a:pt x="4478" y="7158"/>
                    <a:pt x="4526" y="7300"/>
                    <a:pt x="4550" y="7419"/>
                  </a:cubicBezTo>
                  <a:cubicBezTo>
                    <a:pt x="4597" y="7658"/>
                    <a:pt x="4645" y="7896"/>
                    <a:pt x="4669" y="8110"/>
                  </a:cubicBezTo>
                  <a:cubicBezTo>
                    <a:pt x="4692" y="8515"/>
                    <a:pt x="4669" y="8920"/>
                    <a:pt x="4573" y="9325"/>
                  </a:cubicBezTo>
                  <a:cubicBezTo>
                    <a:pt x="4502" y="9515"/>
                    <a:pt x="4430" y="9682"/>
                    <a:pt x="4335" y="9849"/>
                  </a:cubicBezTo>
                  <a:cubicBezTo>
                    <a:pt x="4292" y="9957"/>
                    <a:pt x="4130" y="10263"/>
                    <a:pt x="3994" y="10263"/>
                  </a:cubicBezTo>
                  <a:cubicBezTo>
                    <a:pt x="3980" y="10263"/>
                    <a:pt x="3967" y="10260"/>
                    <a:pt x="3954" y="10253"/>
                  </a:cubicBezTo>
                  <a:cubicBezTo>
                    <a:pt x="3621" y="10134"/>
                    <a:pt x="3406" y="9706"/>
                    <a:pt x="3287" y="9420"/>
                  </a:cubicBezTo>
                  <a:cubicBezTo>
                    <a:pt x="3121" y="9015"/>
                    <a:pt x="3025" y="8610"/>
                    <a:pt x="2930" y="8182"/>
                  </a:cubicBezTo>
                  <a:cubicBezTo>
                    <a:pt x="2954" y="8158"/>
                    <a:pt x="2954" y="8158"/>
                    <a:pt x="2954" y="8134"/>
                  </a:cubicBezTo>
                  <a:cubicBezTo>
                    <a:pt x="2954" y="8134"/>
                    <a:pt x="2954" y="8134"/>
                    <a:pt x="2954" y="8110"/>
                  </a:cubicBezTo>
                  <a:cubicBezTo>
                    <a:pt x="3049" y="7991"/>
                    <a:pt x="3144" y="7848"/>
                    <a:pt x="3216" y="7705"/>
                  </a:cubicBezTo>
                  <a:cubicBezTo>
                    <a:pt x="3311" y="7562"/>
                    <a:pt x="3406" y="7419"/>
                    <a:pt x="3454" y="7253"/>
                  </a:cubicBezTo>
                  <a:cubicBezTo>
                    <a:pt x="3502" y="7300"/>
                    <a:pt x="3549" y="7348"/>
                    <a:pt x="3597" y="7396"/>
                  </a:cubicBezTo>
                  <a:cubicBezTo>
                    <a:pt x="3692" y="7467"/>
                    <a:pt x="3764" y="7491"/>
                    <a:pt x="3787" y="7610"/>
                  </a:cubicBezTo>
                  <a:cubicBezTo>
                    <a:pt x="3787" y="7705"/>
                    <a:pt x="3764" y="7824"/>
                    <a:pt x="3787" y="7920"/>
                  </a:cubicBezTo>
                  <a:cubicBezTo>
                    <a:pt x="3787" y="8110"/>
                    <a:pt x="3811" y="8277"/>
                    <a:pt x="3835" y="8467"/>
                  </a:cubicBezTo>
                  <a:cubicBezTo>
                    <a:pt x="3835" y="8634"/>
                    <a:pt x="3835" y="8801"/>
                    <a:pt x="3835" y="8967"/>
                  </a:cubicBezTo>
                  <a:cubicBezTo>
                    <a:pt x="3859" y="9110"/>
                    <a:pt x="3835" y="9277"/>
                    <a:pt x="3883" y="9444"/>
                  </a:cubicBezTo>
                  <a:cubicBezTo>
                    <a:pt x="3883" y="9456"/>
                    <a:pt x="3889" y="9462"/>
                    <a:pt x="3895" y="9462"/>
                  </a:cubicBezTo>
                  <a:cubicBezTo>
                    <a:pt x="3901" y="9462"/>
                    <a:pt x="3907" y="9456"/>
                    <a:pt x="3907" y="9444"/>
                  </a:cubicBezTo>
                  <a:cubicBezTo>
                    <a:pt x="3978" y="9301"/>
                    <a:pt x="3978" y="9134"/>
                    <a:pt x="4002" y="8991"/>
                  </a:cubicBezTo>
                  <a:cubicBezTo>
                    <a:pt x="4026" y="8801"/>
                    <a:pt x="4026" y="8634"/>
                    <a:pt x="4026" y="8467"/>
                  </a:cubicBezTo>
                  <a:cubicBezTo>
                    <a:pt x="4049" y="8277"/>
                    <a:pt x="4026" y="8110"/>
                    <a:pt x="4026" y="7920"/>
                  </a:cubicBezTo>
                  <a:cubicBezTo>
                    <a:pt x="4002" y="7777"/>
                    <a:pt x="3954" y="7610"/>
                    <a:pt x="4073" y="7515"/>
                  </a:cubicBezTo>
                  <a:cubicBezTo>
                    <a:pt x="4216" y="7372"/>
                    <a:pt x="4335" y="7229"/>
                    <a:pt x="4430" y="7062"/>
                  </a:cubicBezTo>
                  <a:cubicBezTo>
                    <a:pt x="4430" y="7062"/>
                    <a:pt x="4454" y="7038"/>
                    <a:pt x="4454" y="7038"/>
                  </a:cubicBezTo>
                  <a:close/>
                  <a:moveTo>
                    <a:pt x="5097" y="8825"/>
                  </a:moveTo>
                  <a:lnTo>
                    <a:pt x="5097" y="8825"/>
                  </a:lnTo>
                  <a:cubicBezTo>
                    <a:pt x="5216" y="8944"/>
                    <a:pt x="5312" y="9039"/>
                    <a:pt x="5431" y="9110"/>
                  </a:cubicBezTo>
                  <a:cubicBezTo>
                    <a:pt x="5550" y="9206"/>
                    <a:pt x="5645" y="9277"/>
                    <a:pt x="5764" y="9348"/>
                  </a:cubicBezTo>
                  <a:cubicBezTo>
                    <a:pt x="5716" y="9491"/>
                    <a:pt x="5716" y="9634"/>
                    <a:pt x="5693" y="9753"/>
                  </a:cubicBezTo>
                  <a:cubicBezTo>
                    <a:pt x="5645" y="9968"/>
                    <a:pt x="5574" y="10182"/>
                    <a:pt x="5478" y="10372"/>
                  </a:cubicBezTo>
                  <a:cubicBezTo>
                    <a:pt x="5335" y="10682"/>
                    <a:pt x="5169" y="10968"/>
                    <a:pt x="4954" y="11230"/>
                  </a:cubicBezTo>
                  <a:cubicBezTo>
                    <a:pt x="4907" y="11063"/>
                    <a:pt x="4859" y="10896"/>
                    <a:pt x="4811" y="10706"/>
                  </a:cubicBezTo>
                  <a:cubicBezTo>
                    <a:pt x="4740" y="10492"/>
                    <a:pt x="4669" y="10253"/>
                    <a:pt x="4502" y="10087"/>
                  </a:cubicBezTo>
                  <a:cubicBezTo>
                    <a:pt x="4573" y="9991"/>
                    <a:pt x="4645" y="9872"/>
                    <a:pt x="4692" y="9753"/>
                  </a:cubicBezTo>
                  <a:cubicBezTo>
                    <a:pt x="4788" y="9515"/>
                    <a:pt x="4859" y="9229"/>
                    <a:pt x="4907" y="8967"/>
                  </a:cubicBezTo>
                  <a:cubicBezTo>
                    <a:pt x="4954" y="9086"/>
                    <a:pt x="4978" y="9206"/>
                    <a:pt x="5002" y="9348"/>
                  </a:cubicBezTo>
                  <a:cubicBezTo>
                    <a:pt x="5026" y="9658"/>
                    <a:pt x="5026" y="9968"/>
                    <a:pt x="5050" y="10277"/>
                  </a:cubicBezTo>
                  <a:cubicBezTo>
                    <a:pt x="5050" y="10307"/>
                    <a:pt x="5077" y="10327"/>
                    <a:pt x="5098" y="10327"/>
                  </a:cubicBezTo>
                  <a:cubicBezTo>
                    <a:pt x="5111" y="10327"/>
                    <a:pt x="5121" y="10319"/>
                    <a:pt x="5121" y="10301"/>
                  </a:cubicBezTo>
                  <a:cubicBezTo>
                    <a:pt x="5192" y="9968"/>
                    <a:pt x="5216" y="9610"/>
                    <a:pt x="5169" y="9277"/>
                  </a:cubicBezTo>
                  <a:cubicBezTo>
                    <a:pt x="5169" y="9134"/>
                    <a:pt x="5145" y="8991"/>
                    <a:pt x="5097" y="8825"/>
                  </a:cubicBezTo>
                  <a:close/>
                  <a:moveTo>
                    <a:pt x="2597" y="8563"/>
                  </a:moveTo>
                  <a:lnTo>
                    <a:pt x="2597" y="8563"/>
                  </a:lnTo>
                  <a:cubicBezTo>
                    <a:pt x="2525" y="8801"/>
                    <a:pt x="2501" y="9063"/>
                    <a:pt x="2478" y="9277"/>
                  </a:cubicBezTo>
                  <a:cubicBezTo>
                    <a:pt x="2454" y="9682"/>
                    <a:pt x="2454" y="10158"/>
                    <a:pt x="2573" y="10563"/>
                  </a:cubicBezTo>
                  <a:cubicBezTo>
                    <a:pt x="2573" y="10575"/>
                    <a:pt x="2579" y="10581"/>
                    <a:pt x="2585" y="10581"/>
                  </a:cubicBezTo>
                  <a:cubicBezTo>
                    <a:pt x="2591" y="10581"/>
                    <a:pt x="2597" y="10575"/>
                    <a:pt x="2597" y="10563"/>
                  </a:cubicBezTo>
                  <a:cubicBezTo>
                    <a:pt x="2668" y="10158"/>
                    <a:pt x="2644" y="9729"/>
                    <a:pt x="2692" y="9325"/>
                  </a:cubicBezTo>
                  <a:cubicBezTo>
                    <a:pt x="2716" y="9134"/>
                    <a:pt x="2740" y="8920"/>
                    <a:pt x="2811" y="8705"/>
                  </a:cubicBezTo>
                  <a:cubicBezTo>
                    <a:pt x="2811" y="8682"/>
                    <a:pt x="2811" y="8682"/>
                    <a:pt x="2811" y="8658"/>
                  </a:cubicBezTo>
                  <a:cubicBezTo>
                    <a:pt x="2811" y="8682"/>
                    <a:pt x="2835" y="8705"/>
                    <a:pt x="2835" y="8729"/>
                  </a:cubicBezTo>
                  <a:cubicBezTo>
                    <a:pt x="2882" y="8991"/>
                    <a:pt x="2954" y="9253"/>
                    <a:pt x="3049" y="9491"/>
                  </a:cubicBezTo>
                  <a:cubicBezTo>
                    <a:pt x="3121" y="9658"/>
                    <a:pt x="3192" y="9825"/>
                    <a:pt x="3311" y="9991"/>
                  </a:cubicBezTo>
                  <a:cubicBezTo>
                    <a:pt x="3287" y="10015"/>
                    <a:pt x="3264" y="10039"/>
                    <a:pt x="3240" y="10087"/>
                  </a:cubicBezTo>
                  <a:cubicBezTo>
                    <a:pt x="3192" y="10182"/>
                    <a:pt x="3144" y="10253"/>
                    <a:pt x="3121" y="10349"/>
                  </a:cubicBezTo>
                  <a:cubicBezTo>
                    <a:pt x="3025" y="10539"/>
                    <a:pt x="2954" y="10730"/>
                    <a:pt x="2859" y="10944"/>
                  </a:cubicBezTo>
                  <a:cubicBezTo>
                    <a:pt x="2811" y="11039"/>
                    <a:pt x="2787" y="11135"/>
                    <a:pt x="2740" y="11254"/>
                  </a:cubicBezTo>
                  <a:lnTo>
                    <a:pt x="2668" y="11396"/>
                  </a:lnTo>
                  <a:cubicBezTo>
                    <a:pt x="2668" y="11420"/>
                    <a:pt x="2668" y="11420"/>
                    <a:pt x="2644" y="11444"/>
                  </a:cubicBezTo>
                  <a:cubicBezTo>
                    <a:pt x="2597" y="11420"/>
                    <a:pt x="2525" y="11325"/>
                    <a:pt x="2478" y="11277"/>
                  </a:cubicBezTo>
                  <a:cubicBezTo>
                    <a:pt x="2430" y="11206"/>
                    <a:pt x="2382" y="11158"/>
                    <a:pt x="2335" y="11087"/>
                  </a:cubicBezTo>
                  <a:cubicBezTo>
                    <a:pt x="2144" y="10801"/>
                    <a:pt x="2001" y="10515"/>
                    <a:pt x="1930" y="10182"/>
                  </a:cubicBezTo>
                  <a:cubicBezTo>
                    <a:pt x="1858" y="9896"/>
                    <a:pt x="1858" y="9610"/>
                    <a:pt x="1835" y="9301"/>
                  </a:cubicBezTo>
                  <a:cubicBezTo>
                    <a:pt x="1882" y="9277"/>
                    <a:pt x="1930" y="9229"/>
                    <a:pt x="1978" y="9182"/>
                  </a:cubicBezTo>
                  <a:cubicBezTo>
                    <a:pt x="2192" y="8991"/>
                    <a:pt x="2406" y="8777"/>
                    <a:pt x="2597" y="8563"/>
                  </a:cubicBezTo>
                  <a:close/>
                  <a:moveTo>
                    <a:pt x="3492" y="10242"/>
                  </a:moveTo>
                  <a:cubicBezTo>
                    <a:pt x="3518" y="10242"/>
                    <a:pt x="3545" y="10259"/>
                    <a:pt x="3573" y="10301"/>
                  </a:cubicBezTo>
                  <a:cubicBezTo>
                    <a:pt x="3621" y="10349"/>
                    <a:pt x="3597" y="10468"/>
                    <a:pt x="3621" y="10539"/>
                  </a:cubicBezTo>
                  <a:cubicBezTo>
                    <a:pt x="3621" y="10706"/>
                    <a:pt x="3597" y="10873"/>
                    <a:pt x="3597" y="11039"/>
                  </a:cubicBezTo>
                  <a:cubicBezTo>
                    <a:pt x="3597" y="11254"/>
                    <a:pt x="3573" y="11563"/>
                    <a:pt x="3692" y="11778"/>
                  </a:cubicBezTo>
                  <a:lnTo>
                    <a:pt x="3716" y="11778"/>
                  </a:lnTo>
                  <a:cubicBezTo>
                    <a:pt x="3764" y="11658"/>
                    <a:pt x="3740" y="11539"/>
                    <a:pt x="3740" y="11420"/>
                  </a:cubicBezTo>
                  <a:cubicBezTo>
                    <a:pt x="3764" y="11301"/>
                    <a:pt x="3764" y="11182"/>
                    <a:pt x="3764" y="11063"/>
                  </a:cubicBezTo>
                  <a:cubicBezTo>
                    <a:pt x="3787" y="10944"/>
                    <a:pt x="3811" y="10801"/>
                    <a:pt x="3835" y="10682"/>
                  </a:cubicBezTo>
                  <a:cubicBezTo>
                    <a:pt x="3835" y="10611"/>
                    <a:pt x="3859" y="10563"/>
                    <a:pt x="3835" y="10492"/>
                  </a:cubicBezTo>
                  <a:lnTo>
                    <a:pt x="3835" y="10492"/>
                  </a:lnTo>
                  <a:cubicBezTo>
                    <a:pt x="3894" y="10518"/>
                    <a:pt x="3947" y="10529"/>
                    <a:pt x="3996" y="10529"/>
                  </a:cubicBezTo>
                  <a:cubicBezTo>
                    <a:pt x="4128" y="10529"/>
                    <a:pt x="4231" y="10446"/>
                    <a:pt x="4335" y="10325"/>
                  </a:cubicBezTo>
                  <a:lnTo>
                    <a:pt x="4335" y="10325"/>
                  </a:lnTo>
                  <a:cubicBezTo>
                    <a:pt x="4335" y="10372"/>
                    <a:pt x="4311" y="10420"/>
                    <a:pt x="4311" y="10468"/>
                  </a:cubicBezTo>
                  <a:cubicBezTo>
                    <a:pt x="4288" y="10634"/>
                    <a:pt x="4264" y="10801"/>
                    <a:pt x="4240" y="10992"/>
                  </a:cubicBezTo>
                  <a:cubicBezTo>
                    <a:pt x="4168" y="11301"/>
                    <a:pt x="4073" y="11635"/>
                    <a:pt x="3930" y="11920"/>
                  </a:cubicBezTo>
                  <a:cubicBezTo>
                    <a:pt x="3907" y="12016"/>
                    <a:pt x="3859" y="12087"/>
                    <a:pt x="3835" y="12159"/>
                  </a:cubicBezTo>
                  <a:cubicBezTo>
                    <a:pt x="3811" y="12182"/>
                    <a:pt x="3811" y="12254"/>
                    <a:pt x="3787" y="12254"/>
                  </a:cubicBezTo>
                  <a:cubicBezTo>
                    <a:pt x="3764" y="12278"/>
                    <a:pt x="3764" y="12278"/>
                    <a:pt x="3764" y="12278"/>
                  </a:cubicBezTo>
                  <a:lnTo>
                    <a:pt x="3740" y="12230"/>
                  </a:lnTo>
                  <a:cubicBezTo>
                    <a:pt x="3668" y="12087"/>
                    <a:pt x="3573" y="11944"/>
                    <a:pt x="3502" y="11778"/>
                  </a:cubicBezTo>
                  <a:cubicBezTo>
                    <a:pt x="3406" y="11635"/>
                    <a:pt x="3335" y="11468"/>
                    <a:pt x="3264" y="11301"/>
                  </a:cubicBezTo>
                  <a:cubicBezTo>
                    <a:pt x="3240" y="11206"/>
                    <a:pt x="3192" y="11063"/>
                    <a:pt x="3121" y="10968"/>
                  </a:cubicBezTo>
                  <a:cubicBezTo>
                    <a:pt x="3168" y="10849"/>
                    <a:pt x="3216" y="10730"/>
                    <a:pt x="3287" y="10611"/>
                  </a:cubicBezTo>
                  <a:cubicBezTo>
                    <a:pt x="3306" y="10534"/>
                    <a:pt x="3387" y="10242"/>
                    <a:pt x="3492" y="10242"/>
                  </a:cubicBezTo>
                  <a:close/>
                  <a:moveTo>
                    <a:pt x="3998" y="1"/>
                  </a:moveTo>
                  <a:cubicBezTo>
                    <a:pt x="3961" y="1"/>
                    <a:pt x="3923" y="5"/>
                    <a:pt x="3883" y="13"/>
                  </a:cubicBezTo>
                  <a:cubicBezTo>
                    <a:pt x="3621" y="37"/>
                    <a:pt x="3192" y="108"/>
                    <a:pt x="3121" y="442"/>
                  </a:cubicBezTo>
                  <a:cubicBezTo>
                    <a:pt x="3073" y="609"/>
                    <a:pt x="3144" y="775"/>
                    <a:pt x="3168" y="942"/>
                  </a:cubicBezTo>
                  <a:cubicBezTo>
                    <a:pt x="3192" y="1109"/>
                    <a:pt x="3168" y="1299"/>
                    <a:pt x="3192" y="1466"/>
                  </a:cubicBezTo>
                  <a:cubicBezTo>
                    <a:pt x="2954" y="1514"/>
                    <a:pt x="2716" y="1633"/>
                    <a:pt x="2525" y="1775"/>
                  </a:cubicBezTo>
                  <a:cubicBezTo>
                    <a:pt x="2478" y="1775"/>
                    <a:pt x="2430" y="1799"/>
                    <a:pt x="2406" y="1823"/>
                  </a:cubicBezTo>
                  <a:cubicBezTo>
                    <a:pt x="2049" y="2014"/>
                    <a:pt x="1739" y="2276"/>
                    <a:pt x="1501" y="2585"/>
                  </a:cubicBezTo>
                  <a:cubicBezTo>
                    <a:pt x="1001" y="3252"/>
                    <a:pt x="811" y="4109"/>
                    <a:pt x="287" y="4752"/>
                  </a:cubicBezTo>
                  <a:cubicBezTo>
                    <a:pt x="239" y="4824"/>
                    <a:pt x="239" y="4895"/>
                    <a:pt x="311" y="4943"/>
                  </a:cubicBezTo>
                  <a:cubicBezTo>
                    <a:pt x="430" y="5014"/>
                    <a:pt x="572" y="5086"/>
                    <a:pt x="692" y="5133"/>
                  </a:cubicBezTo>
                  <a:cubicBezTo>
                    <a:pt x="453" y="5324"/>
                    <a:pt x="287" y="5657"/>
                    <a:pt x="215" y="5967"/>
                  </a:cubicBezTo>
                  <a:cubicBezTo>
                    <a:pt x="72" y="6467"/>
                    <a:pt x="49" y="7038"/>
                    <a:pt x="1" y="7562"/>
                  </a:cubicBezTo>
                  <a:cubicBezTo>
                    <a:pt x="1" y="7610"/>
                    <a:pt x="49" y="7681"/>
                    <a:pt x="96" y="7681"/>
                  </a:cubicBezTo>
                  <a:cubicBezTo>
                    <a:pt x="215" y="7705"/>
                    <a:pt x="334" y="7717"/>
                    <a:pt x="453" y="7717"/>
                  </a:cubicBezTo>
                  <a:cubicBezTo>
                    <a:pt x="572" y="7717"/>
                    <a:pt x="692" y="7705"/>
                    <a:pt x="811" y="7681"/>
                  </a:cubicBezTo>
                  <a:lnTo>
                    <a:pt x="811" y="7681"/>
                  </a:lnTo>
                  <a:cubicBezTo>
                    <a:pt x="644" y="8015"/>
                    <a:pt x="596" y="8372"/>
                    <a:pt x="596" y="8753"/>
                  </a:cubicBezTo>
                  <a:cubicBezTo>
                    <a:pt x="596" y="8967"/>
                    <a:pt x="620" y="9182"/>
                    <a:pt x="668" y="9396"/>
                  </a:cubicBezTo>
                  <a:cubicBezTo>
                    <a:pt x="692" y="9563"/>
                    <a:pt x="739" y="9849"/>
                    <a:pt x="954" y="9849"/>
                  </a:cubicBezTo>
                  <a:cubicBezTo>
                    <a:pt x="1144" y="9849"/>
                    <a:pt x="1335" y="9682"/>
                    <a:pt x="1477" y="9563"/>
                  </a:cubicBezTo>
                  <a:cubicBezTo>
                    <a:pt x="1549" y="9539"/>
                    <a:pt x="1597" y="9491"/>
                    <a:pt x="1644" y="9444"/>
                  </a:cubicBezTo>
                  <a:lnTo>
                    <a:pt x="1644" y="9444"/>
                  </a:lnTo>
                  <a:cubicBezTo>
                    <a:pt x="1597" y="9729"/>
                    <a:pt x="1644" y="10015"/>
                    <a:pt x="1716" y="10277"/>
                  </a:cubicBezTo>
                  <a:cubicBezTo>
                    <a:pt x="1811" y="10682"/>
                    <a:pt x="1978" y="11039"/>
                    <a:pt x="2216" y="11349"/>
                  </a:cubicBezTo>
                  <a:cubicBezTo>
                    <a:pt x="2263" y="11420"/>
                    <a:pt x="2335" y="11492"/>
                    <a:pt x="2406" y="11563"/>
                  </a:cubicBezTo>
                  <a:cubicBezTo>
                    <a:pt x="2478" y="11611"/>
                    <a:pt x="2549" y="11706"/>
                    <a:pt x="2644" y="11730"/>
                  </a:cubicBezTo>
                  <a:cubicBezTo>
                    <a:pt x="2658" y="11733"/>
                    <a:pt x="2672" y="11735"/>
                    <a:pt x="2685" y="11735"/>
                  </a:cubicBezTo>
                  <a:cubicBezTo>
                    <a:pt x="2868" y="11735"/>
                    <a:pt x="2933" y="11435"/>
                    <a:pt x="2978" y="11301"/>
                  </a:cubicBezTo>
                  <a:cubicBezTo>
                    <a:pt x="3002" y="11277"/>
                    <a:pt x="3002" y="11254"/>
                    <a:pt x="3002" y="11254"/>
                  </a:cubicBezTo>
                  <a:cubicBezTo>
                    <a:pt x="3025" y="11349"/>
                    <a:pt x="3073" y="11420"/>
                    <a:pt x="3097" y="11492"/>
                  </a:cubicBezTo>
                  <a:cubicBezTo>
                    <a:pt x="3168" y="11682"/>
                    <a:pt x="3240" y="11849"/>
                    <a:pt x="3335" y="12039"/>
                  </a:cubicBezTo>
                  <a:cubicBezTo>
                    <a:pt x="3430" y="12182"/>
                    <a:pt x="3502" y="12421"/>
                    <a:pt x="3668" y="12516"/>
                  </a:cubicBezTo>
                  <a:cubicBezTo>
                    <a:pt x="3708" y="12544"/>
                    <a:pt x="3745" y="12556"/>
                    <a:pt x="3780" y="12556"/>
                  </a:cubicBezTo>
                  <a:cubicBezTo>
                    <a:pt x="3889" y="12556"/>
                    <a:pt x="3971" y="12434"/>
                    <a:pt x="4026" y="12325"/>
                  </a:cubicBezTo>
                  <a:cubicBezTo>
                    <a:pt x="4216" y="11968"/>
                    <a:pt x="4359" y="11587"/>
                    <a:pt x="4454" y="11182"/>
                  </a:cubicBezTo>
                  <a:cubicBezTo>
                    <a:pt x="4502" y="11039"/>
                    <a:pt x="4526" y="10873"/>
                    <a:pt x="4550" y="10730"/>
                  </a:cubicBezTo>
                  <a:cubicBezTo>
                    <a:pt x="4550" y="10753"/>
                    <a:pt x="4550" y="10777"/>
                    <a:pt x="4573" y="10801"/>
                  </a:cubicBezTo>
                  <a:cubicBezTo>
                    <a:pt x="4645" y="11063"/>
                    <a:pt x="4692" y="11301"/>
                    <a:pt x="4740" y="11563"/>
                  </a:cubicBezTo>
                  <a:cubicBezTo>
                    <a:pt x="4740" y="11638"/>
                    <a:pt x="4805" y="11675"/>
                    <a:pt x="4866" y="11675"/>
                  </a:cubicBezTo>
                  <a:cubicBezTo>
                    <a:pt x="4902" y="11675"/>
                    <a:pt x="4936" y="11661"/>
                    <a:pt x="4954" y="11635"/>
                  </a:cubicBezTo>
                  <a:cubicBezTo>
                    <a:pt x="5264" y="11301"/>
                    <a:pt x="5526" y="10896"/>
                    <a:pt x="5716" y="10492"/>
                  </a:cubicBezTo>
                  <a:cubicBezTo>
                    <a:pt x="5812" y="10277"/>
                    <a:pt x="5883" y="10063"/>
                    <a:pt x="5931" y="9849"/>
                  </a:cubicBezTo>
                  <a:cubicBezTo>
                    <a:pt x="5955" y="9753"/>
                    <a:pt x="6002" y="9634"/>
                    <a:pt x="6026" y="9515"/>
                  </a:cubicBezTo>
                  <a:cubicBezTo>
                    <a:pt x="6129" y="9577"/>
                    <a:pt x="6250" y="9639"/>
                    <a:pt x="6358" y="9639"/>
                  </a:cubicBezTo>
                  <a:cubicBezTo>
                    <a:pt x="6375" y="9639"/>
                    <a:pt x="6391" y="9637"/>
                    <a:pt x="6407" y="9634"/>
                  </a:cubicBezTo>
                  <a:cubicBezTo>
                    <a:pt x="6598" y="9610"/>
                    <a:pt x="6621" y="9372"/>
                    <a:pt x="6645" y="9229"/>
                  </a:cubicBezTo>
                  <a:cubicBezTo>
                    <a:pt x="6693" y="8991"/>
                    <a:pt x="6717" y="8777"/>
                    <a:pt x="6717" y="8563"/>
                  </a:cubicBezTo>
                  <a:cubicBezTo>
                    <a:pt x="6740" y="8348"/>
                    <a:pt x="6717" y="8134"/>
                    <a:pt x="6717" y="7920"/>
                  </a:cubicBezTo>
                  <a:cubicBezTo>
                    <a:pt x="6693" y="7896"/>
                    <a:pt x="6693" y="7848"/>
                    <a:pt x="6693" y="7801"/>
                  </a:cubicBezTo>
                  <a:lnTo>
                    <a:pt x="6693" y="7801"/>
                  </a:lnTo>
                  <a:cubicBezTo>
                    <a:pt x="6812" y="7872"/>
                    <a:pt x="6955" y="7943"/>
                    <a:pt x="7074" y="8015"/>
                  </a:cubicBezTo>
                  <a:cubicBezTo>
                    <a:pt x="7091" y="8020"/>
                    <a:pt x="7110" y="8023"/>
                    <a:pt x="7131" y="8023"/>
                  </a:cubicBezTo>
                  <a:cubicBezTo>
                    <a:pt x="7196" y="8023"/>
                    <a:pt x="7270" y="7992"/>
                    <a:pt x="7288" y="7920"/>
                  </a:cubicBezTo>
                  <a:cubicBezTo>
                    <a:pt x="7360" y="7396"/>
                    <a:pt x="7360" y="6872"/>
                    <a:pt x="7264" y="6348"/>
                  </a:cubicBezTo>
                  <a:cubicBezTo>
                    <a:pt x="7217" y="6110"/>
                    <a:pt x="7169" y="5848"/>
                    <a:pt x="7074" y="5610"/>
                  </a:cubicBezTo>
                  <a:cubicBezTo>
                    <a:pt x="7026" y="5514"/>
                    <a:pt x="6979" y="5419"/>
                    <a:pt x="6931" y="5324"/>
                  </a:cubicBezTo>
                  <a:cubicBezTo>
                    <a:pt x="6955" y="5300"/>
                    <a:pt x="6979" y="5276"/>
                    <a:pt x="6979" y="5252"/>
                  </a:cubicBezTo>
                  <a:cubicBezTo>
                    <a:pt x="7193" y="4538"/>
                    <a:pt x="7026" y="3752"/>
                    <a:pt x="6621" y="3133"/>
                  </a:cubicBezTo>
                  <a:cubicBezTo>
                    <a:pt x="6240" y="2514"/>
                    <a:pt x="5621" y="2061"/>
                    <a:pt x="4931" y="1775"/>
                  </a:cubicBezTo>
                  <a:cubicBezTo>
                    <a:pt x="4740" y="1704"/>
                    <a:pt x="4526" y="1609"/>
                    <a:pt x="4311" y="1561"/>
                  </a:cubicBezTo>
                  <a:cubicBezTo>
                    <a:pt x="4335" y="1490"/>
                    <a:pt x="4335" y="1442"/>
                    <a:pt x="4335" y="1394"/>
                  </a:cubicBezTo>
                  <a:cubicBezTo>
                    <a:pt x="4359" y="1299"/>
                    <a:pt x="4359" y="1204"/>
                    <a:pt x="4383" y="1109"/>
                  </a:cubicBezTo>
                  <a:cubicBezTo>
                    <a:pt x="4407" y="918"/>
                    <a:pt x="4454" y="704"/>
                    <a:pt x="4430" y="513"/>
                  </a:cubicBezTo>
                  <a:cubicBezTo>
                    <a:pt x="4430" y="220"/>
                    <a:pt x="4265" y="1"/>
                    <a:pt x="399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976" name="Google Shape;15976;p44"/>
          <p:cNvGrpSpPr/>
          <p:nvPr/>
        </p:nvGrpSpPr>
        <p:grpSpPr>
          <a:xfrm>
            <a:off x="4053405" y="1602492"/>
            <a:ext cx="374916" cy="394658"/>
            <a:chOff x="4053405" y="1678692"/>
            <a:chExt cx="374916" cy="394658"/>
          </a:xfrm>
        </p:grpSpPr>
        <p:sp>
          <p:nvSpPr>
            <p:cNvPr id="15977" name="Google Shape;15977;p44"/>
            <p:cNvSpPr/>
            <p:nvPr/>
          </p:nvSpPr>
          <p:spPr>
            <a:xfrm>
              <a:off x="4142491" y="1728065"/>
              <a:ext cx="125514" cy="207444"/>
            </a:xfrm>
            <a:custGeom>
              <a:rect b="b" l="l" r="r" t="t"/>
              <a:pathLst>
                <a:path extrusionOk="0" h="6378" w="3859">
                  <a:moveTo>
                    <a:pt x="1667" y="1"/>
                  </a:moveTo>
                  <a:cubicBezTo>
                    <a:pt x="1572" y="239"/>
                    <a:pt x="1381" y="406"/>
                    <a:pt x="1191" y="549"/>
                  </a:cubicBezTo>
                  <a:cubicBezTo>
                    <a:pt x="929" y="763"/>
                    <a:pt x="715" y="977"/>
                    <a:pt x="548" y="1287"/>
                  </a:cubicBezTo>
                  <a:cubicBezTo>
                    <a:pt x="429" y="1525"/>
                    <a:pt x="286" y="1787"/>
                    <a:pt x="238" y="2049"/>
                  </a:cubicBezTo>
                  <a:cubicBezTo>
                    <a:pt x="238" y="2120"/>
                    <a:pt x="191" y="2216"/>
                    <a:pt x="167" y="2287"/>
                  </a:cubicBezTo>
                  <a:cubicBezTo>
                    <a:pt x="143" y="2406"/>
                    <a:pt x="143" y="2549"/>
                    <a:pt x="95" y="2668"/>
                  </a:cubicBezTo>
                  <a:cubicBezTo>
                    <a:pt x="72" y="2787"/>
                    <a:pt x="24" y="2882"/>
                    <a:pt x="0" y="2978"/>
                  </a:cubicBezTo>
                  <a:cubicBezTo>
                    <a:pt x="0" y="3097"/>
                    <a:pt x="48" y="3168"/>
                    <a:pt x="95" y="3263"/>
                  </a:cubicBezTo>
                  <a:cubicBezTo>
                    <a:pt x="191" y="3502"/>
                    <a:pt x="381" y="3740"/>
                    <a:pt x="595" y="3883"/>
                  </a:cubicBezTo>
                  <a:cubicBezTo>
                    <a:pt x="691" y="3954"/>
                    <a:pt x="762" y="4002"/>
                    <a:pt x="857" y="4049"/>
                  </a:cubicBezTo>
                  <a:cubicBezTo>
                    <a:pt x="905" y="4097"/>
                    <a:pt x="976" y="4097"/>
                    <a:pt x="1000" y="4145"/>
                  </a:cubicBezTo>
                  <a:cubicBezTo>
                    <a:pt x="1143" y="4335"/>
                    <a:pt x="905" y="4692"/>
                    <a:pt x="857" y="4859"/>
                  </a:cubicBezTo>
                  <a:cubicBezTo>
                    <a:pt x="834" y="4954"/>
                    <a:pt x="881" y="5002"/>
                    <a:pt x="905" y="5073"/>
                  </a:cubicBezTo>
                  <a:cubicBezTo>
                    <a:pt x="976" y="5264"/>
                    <a:pt x="1024" y="5431"/>
                    <a:pt x="1096" y="5597"/>
                  </a:cubicBezTo>
                  <a:cubicBezTo>
                    <a:pt x="1238" y="5883"/>
                    <a:pt x="1358" y="6240"/>
                    <a:pt x="1715" y="6312"/>
                  </a:cubicBezTo>
                  <a:cubicBezTo>
                    <a:pt x="1871" y="6338"/>
                    <a:pt x="2056" y="6378"/>
                    <a:pt x="2238" y="6378"/>
                  </a:cubicBezTo>
                  <a:cubicBezTo>
                    <a:pt x="2389" y="6378"/>
                    <a:pt x="2538" y="6350"/>
                    <a:pt x="2667" y="6264"/>
                  </a:cubicBezTo>
                  <a:cubicBezTo>
                    <a:pt x="2977" y="6050"/>
                    <a:pt x="3144" y="5621"/>
                    <a:pt x="3239" y="5264"/>
                  </a:cubicBezTo>
                  <a:cubicBezTo>
                    <a:pt x="3286" y="5121"/>
                    <a:pt x="3453" y="4668"/>
                    <a:pt x="3310" y="4549"/>
                  </a:cubicBezTo>
                  <a:cubicBezTo>
                    <a:pt x="3239" y="4502"/>
                    <a:pt x="3144" y="4502"/>
                    <a:pt x="3072" y="4454"/>
                  </a:cubicBezTo>
                  <a:cubicBezTo>
                    <a:pt x="2929" y="4383"/>
                    <a:pt x="2905" y="4216"/>
                    <a:pt x="2858" y="4073"/>
                  </a:cubicBezTo>
                  <a:cubicBezTo>
                    <a:pt x="2810" y="3930"/>
                    <a:pt x="2834" y="3883"/>
                    <a:pt x="2929" y="3787"/>
                  </a:cubicBezTo>
                  <a:cubicBezTo>
                    <a:pt x="3025" y="3692"/>
                    <a:pt x="3144" y="3621"/>
                    <a:pt x="3215" y="3525"/>
                  </a:cubicBezTo>
                  <a:cubicBezTo>
                    <a:pt x="3263" y="3478"/>
                    <a:pt x="3310" y="3406"/>
                    <a:pt x="3358" y="3335"/>
                  </a:cubicBezTo>
                  <a:cubicBezTo>
                    <a:pt x="3525" y="3168"/>
                    <a:pt x="3691" y="3025"/>
                    <a:pt x="3763" y="2811"/>
                  </a:cubicBezTo>
                  <a:cubicBezTo>
                    <a:pt x="3834" y="2620"/>
                    <a:pt x="3858" y="2478"/>
                    <a:pt x="3787" y="2263"/>
                  </a:cubicBezTo>
                  <a:cubicBezTo>
                    <a:pt x="3739" y="2097"/>
                    <a:pt x="3644" y="1930"/>
                    <a:pt x="3596" y="1787"/>
                  </a:cubicBezTo>
                  <a:cubicBezTo>
                    <a:pt x="3501" y="1573"/>
                    <a:pt x="3477" y="1334"/>
                    <a:pt x="3429" y="1120"/>
                  </a:cubicBezTo>
                  <a:cubicBezTo>
                    <a:pt x="3382" y="906"/>
                    <a:pt x="3286" y="739"/>
                    <a:pt x="3096" y="596"/>
                  </a:cubicBezTo>
                  <a:cubicBezTo>
                    <a:pt x="2882" y="406"/>
                    <a:pt x="2643" y="382"/>
                    <a:pt x="2358" y="310"/>
                  </a:cubicBezTo>
                  <a:cubicBezTo>
                    <a:pt x="2191" y="263"/>
                    <a:pt x="1929" y="144"/>
                    <a:pt x="1667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8" name="Google Shape;15978;p44"/>
            <p:cNvSpPr/>
            <p:nvPr/>
          </p:nvSpPr>
          <p:spPr>
            <a:xfrm>
              <a:off x="4072205" y="1922500"/>
              <a:ext cx="61017" cy="38054"/>
            </a:xfrm>
            <a:custGeom>
              <a:rect b="b" l="l" r="r" t="t"/>
              <a:pathLst>
                <a:path extrusionOk="0" h="1170" w="1876">
                  <a:moveTo>
                    <a:pt x="875" y="0"/>
                  </a:moveTo>
                  <a:cubicBezTo>
                    <a:pt x="756" y="96"/>
                    <a:pt x="637" y="238"/>
                    <a:pt x="518" y="357"/>
                  </a:cubicBezTo>
                  <a:cubicBezTo>
                    <a:pt x="351" y="524"/>
                    <a:pt x="137" y="715"/>
                    <a:pt x="65" y="953"/>
                  </a:cubicBezTo>
                  <a:cubicBezTo>
                    <a:pt x="43" y="1041"/>
                    <a:pt x="1" y="1170"/>
                    <a:pt x="108" y="1170"/>
                  </a:cubicBezTo>
                  <a:cubicBezTo>
                    <a:pt x="116" y="1170"/>
                    <a:pt x="126" y="1169"/>
                    <a:pt x="137" y="1167"/>
                  </a:cubicBezTo>
                  <a:cubicBezTo>
                    <a:pt x="304" y="1143"/>
                    <a:pt x="446" y="1096"/>
                    <a:pt x="613" y="1072"/>
                  </a:cubicBezTo>
                  <a:cubicBezTo>
                    <a:pt x="780" y="1072"/>
                    <a:pt x="970" y="1072"/>
                    <a:pt x="1137" y="1096"/>
                  </a:cubicBezTo>
                  <a:cubicBezTo>
                    <a:pt x="1209" y="1096"/>
                    <a:pt x="1256" y="1096"/>
                    <a:pt x="1328" y="1120"/>
                  </a:cubicBezTo>
                  <a:cubicBezTo>
                    <a:pt x="1351" y="1120"/>
                    <a:pt x="1399" y="1167"/>
                    <a:pt x="1447" y="1167"/>
                  </a:cubicBezTo>
                  <a:cubicBezTo>
                    <a:pt x="1518" y="1143"/>
                    <a:pt x="1613" y="881"/>
                    <a:pt x="1685" y="810"/>
                  </a:cubicBezTo>
                  <a:cubicBezTo>
                    <a:pt x="1732" y="739"/>
                    <a:pt x="1875" y="667"/>
                    <a:pt x="1851" y="596"/>
                  </a:cubicBezTo>
                  <a:cubicBezTo>
                    <a:pt x="1828" y="477"/>
                    <a:pt x="1590" y="405"/>
                    <a:pt x="1494" y="357"/>
                  </a:cubicBezTo>
                  <a:cubicBezTo>
                    <a:pt x="1399" y="310"/>
                    <a:pt x="1304" y="262"/>
                    <a:pt x="1185" y="191"/>
                  </a:cubicBezTo>
                  <a:cubicBezTo>
                    <a:pt x="1113" y="143"/>
                    <a:pt x="923" y="72"/>
                    <a:pt x="875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9" name="Google Shape;15979;p44"/>
            <p:cNvSpPr/>
            <p:nvPr/>
          </p:nvSpPr>
          <p:spPr>
            <a:xfrm>
              <a:off x="4278803" y="1900025"/>
              <a:ext cx="38770" cy="51292"/>
            </a:xfrm>
            <a:custGeom>
              <a:rect b="b" l="l" r="r" t="t"/>
              <a:pathLst>
                <a:path extrusionOk="0" h="1577" w="1192">
                  <a:moveTo>
                    <a:pt x="810" y="1"/>
                  </a:moveTo>
                  <a:cubicBezTo>
                    <a:pt x="667" y="144"/>
                    <a:pt x="501" y="310"/>
                    <a:pt x="358" y="429"/>
                  </a:cubicBezTo>
                  <a:cubicBezTo>
                    <a:pt x="286" y="477"/>
                    <a:pt x="167" y="525"/>
                    <a:pt x="120" y="572"/>
                  </a:cubicBezTo>
                  <a:cubicBezTo>
                    <a:pt x="72" y="644"/>
                    <a:pt x="72" y="620"/>
                    <a:pt x="96" y="691"/>
                  </a:cubicBezTo>
                  <a:cubicBezTo>
                    <a:pt x="96" y="810"/>
                    <a:pt x="0" y="977"/>
                    <a:pt x="48" y="1072"/>
                  </a:cubicBezTo>
                  <a:cubicBezTo>
                    <a:pt x="48" y="1096"/>
                    <a:pt x="96" y="1120"/>
                    <a:pt x="143" y="1144"/>
                  </a:cubicBezTo>
                  <a:cubicBezTo>
                    <a:pt x="191" y="1191"/>
                    <a:pt x="239" y="1239"/>
                    <a:pt x="286" y="1287"/>
                  </a:cubicBezTo>
                  <a:cubicBezTo>
                    <a:pt x="358" y="1358"/>
                    <a:pt x="405" y="1406"/>
                    <a:pt x="477" y="1453"/>
                  </a:cubicBezTo>
                  <a:cubicBezTo>
                    <a:pt x="519" y="1496"/>
                    <a:pt x="581" y="1576"/>
                    <a:pt x="644" y="1576"/>
                  </a:cubicBezTo>
                  <a:cubicBezTo>
                    <a:pt x="652" y="1576"/>
                    <a:pt x="660" y="1575"/>
                    <a:pt x="667" y="1572"/>
                  </a:cubicBezTo>
                  <a:cubicBezTo>
                    <a:pt x="762" y="1549"/>
                    <a:pt x="762" y="1382"/>
                    <a:pt x="762" y="1310"/>
                  </a:cubicBezTo>
                  <a:cubicBezTo>
                    <a:pt x="762" y="1191"/>
                    <a:pt x="762" y="1096"/>
                    <a:pt x="786" y="977"/>
                  </a:cubicBezTo>
                  <a:cubicBezTo>
                    <a:pt x="786" y="834"/>
                    <a:pt x="810" y="691"/>
                    <a:pt x="905" y="596"/>
                  </a:cubicBezTo>
                  <a:cubicBezTo>
                    <a:pt x="977" y="525"/>
                    <a:pt x="1167" y="429"/>
                    <a:pt x="1167" y="334"/>
                  </a:cubicBezTo>
                  <a:cubicBezTo>
                    <a:pt x="1191" y="191"/>
                    <a:pt x="929" y="24"/>
                    <a:pt x="810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0" name="Google Shape;15980;p44"/>
            <p:cNvSpPr/>
            <p:nvPr/>
          </p:nvSpPr>
          <p:spPr>
            <a:xfrm>
              <a:off x="4140149" y="1728000"/>
              <a:ext cx="99949" cy="207542"/>
            </a:xfrm>
            <a:custGeom>
              <a:rect b="b" l="l" r="r" t="t"/>
              <a:pathLst>
                <a:path extrusionOk="0" h="6381" w="3073">
                  <a:moveTo>
                    <a:pt x="1807" y="1"/>
                  </a:moveTo>
                  <a:cubicBezTo>
                    <a:pt x="1676" y="1"/>
                    <a:pt x="1568" y="155"/>
                    <a:pt x="1501" y="289"/>
                  </a:cubicBezTo>
                  <a:cubicBezTo>
                    <a:pt x="1406" y="455"/>
                    <a:pt x="1334" y="622"/>
                    <a:pt x="1168" y="765"/>
                  </a:cubicBezTo>
                  <a:cubicBezTo>
                    <a:pt x="1001" y="884"/>
                    <a:pt x="787" y="1003"/>
                    <a:pt x="644" y="1170"/>
                  </a:cubicBezTo>
                  <a:cubicBezTo>
                    <a:pt x="477" y="1336"/>
                    <a:pt x="453" y="1527"/>
                    <a:pt x="405" y="1741"/>
                  </a:cubicBezTo>
                  <a:cubicBezTo>
                    <a:pt x="358" y="2146"/>
                    <a:pt x="286" y="2456"/>
                    <a:pt x="120" y="2813"/>
                  </a:cubicBezTo>
                  <a:cubicBezTo>
                    <a:pt x="1" y="3075"/>
                    <a:pt x="120" y="3265"/>
                    <a:pt x="334" y="3456"/>
                  </a:cubicBezTo>
                  <a:cubicBezTo>
                    <a:pt x="477" y="3599"/>
                    <a:pt x="620" y="3766"/>
                    <a:pt x="810" y="3885"/>
                  </a:cubicBezTo>
                  <a:cubicBezTo>
                    <a:pt x="977" y="3980"/>
                    <a:pt x="1168" y="4051"/>
                    <a:pt x="1191" y="4289"/>
                  </a:cubicBezTo>
                  <a:cubicBezTo>
                    <a:pt x="1191" y="4432"/>
                    <a:pt x="1120" y="4599"/>
                    <a:pt x="1025" y="4694"/>
                  </a:cubicBezTo>
                  <a:cubicBezTo>
                    <a:pt x="858" y="4837"/>
                    <a:pt x="834" y="4837"/>
                    <a:pt x="929" y="5075"/>
                  </a:cubicBezTo>
                  <a:cubicBezTo>
                    <a:pt x="1096" y="5480"/>
                    <a:pt x="1263" y="6076"/>
                    <a:pt x="1691" y="6290"/>
                  </a:cubicBezTo>
                  <a:cubicBezTo>
                    <a:pt x="1829" y="6341"/>
                    <a:pt x="1991" y="6380"/>
                    <a:pt x="2151" y="6380"/>
                  </a:cubicBezTo>
                  <a:cubicBezTo>
                    <a:pt x="2213" y="6380"/>
                    <a:pt x="2275" y="6375"/>
                    <a:pt x="2334" y="6361"/>
                  </a:cubicBezTo>
                  <a:cubicBezTo>
                    <a:pt x="2620" y="6314"/>
                    <a:pt x="3073" y="6076"/>
                    <a:pt x="2954" y="5694"/>
                  </a:cubicBezTo>
                  <a:cubicBezTo>
                    <a:pt x="2882" y="5456"/>
                    <a:pt x="2573" y="5433"/>
                    <a:pt x="2382" y="5385"/>
                  </a:cubicBezTo>
                  <a:cubicBezTo>
                    <a:pt x="1977" y="5242"/>
                    <a:pt x="1906" y="4885"/>
                    <a:pt x="2192" y="4575"/>
                  </a:cubicBezTo>
                  <a:cubicBezTo>
                    <a:pt x="2358" y="4409"/>
                    <a:pt x="2573" y="4313"/>
                    <a:pt x="2763" y="4194"/>
                  </a:cubicBezTo>
                  <a:cubicBezTo>
                    <a:pt x="2882" y="4099"/>
                    <a:pt x="2954" y="4027"/>
                    <a:pt x="2906" y="3885"/>
                  </a:cubicBezTo>
                  <a:lnTo>
                    <a:pt x="2906" y="3885"/>
                  </a:lnTo>
                  <a:cubicBezTo>
                    <a:pt x="2715" y="3908"/>
                    <a:pt x="2525" y="4027"/>
                    <a:pt x="2334" y="4075"/>
                  </a:cubicBezTo>
                  <a:cubicBezTo>
                    <a:pt x="2245" y="4075"/>
                    <a:pt x="2089" y="4115"/>
                    <a:pt x="1976" y="4115"/>
                  </a:cubicBezTo>
                  <a:cubicBezTo>
                    <a:pt x="1939" y="4115"/>
                    <a:pt x="1906" y="4111"/>
                    <a:pt x="1882" y="4099"/>
                  </a:cubicBezTo>
                  <a:cubicBezTo>
                    <a:pt x="1763" y="4051"/>
                    <a:pt x="1787" y="3932"/>
                    <a:pt x="1739" y="3813"/>
                  </a:cubicBezTo>
                  <a:cubicBezTo>
                    <a:pt x="1644" y="3527"/>
                    <a:pt x="1358" y="3313"/>
                    <a:pt x="1263" y="3003"/>
                  </a:cubicBezTo>
                  <a:cubicBezTo>
                    <a:pt x="1096" y="2384"/>
                    <a:pt x="1310" y="1717"/>
                    <a:pt x="1787" y="1336"/>
                  </a:cubicBezTo>
                  <a:cubicBezTo>
                    <a:pt x="2072" y="1122"/>
                    <a:pt x="2835" y="955"/>
                    <a:pt x="2763" y="503"/>
                  </a:cubicBezTo>
                  <a:cubicBezTo>
                    <a:pt x="2644" y="432"/>
                    <a:pt x="2358" y="503"/>
                    <a:pt x="2144" y="312"/>
                  </a:cubicBezTo>
                  <a:cubicBezTo>
                    <a:pt x="2025" y="217"/>
                    <a:pt x="2001" y="27"/>
                    <a:pt x="1834" y="3"/>
                  </a:cubicBezTo>
                  <a:cubicBezTo>
                    <a:pt x="1825" y="1"/>
                    <a:pt x="1816" y="1"/>
                    <a:pt x="1807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1" name="Google Shape;15981;p44"/>
            <p:cNvSpPr/>
            <p:nvPr/>
          </p:nvSpPr>
          <p:spPr>
            <a:xfrm>
              <a:off x="4090581" y="1931021"/>
              <a:ext cx="44169" cy="27906"/>
            </a:xfrm>
            <a:custGeom>
              <a:rect b="b" l="l" r="r" t="t"/>
              <a:pathLst>
                <a:path extrusionOk="0" h="858" w="1358">
                  <a:moveTo>
                    <a:pt x="644" y="0"/>
                  </a:moveTo>
                  <a:cubicBezTo>
                    <a:pt x="453" y="95"/>
                    <a:pt x="286" y="310"/>
                    <a:pt x="191" y="477"/>
                  </a:cubicBezTo>
                  <a:cubicBezTo>
                    <a:pt x="96" y="619"/>
                    <a:pt x="1" y="715"/>
                    <a:pt x="167" y="762"/>
                  </a:cubicBezTo>
                  <a:cubicBezTo>
                    <a:pt x="228" y="779"/>
                    <a:pt x="289" y="784"/>
                    <a:pt x="350" y="784"/>
                  </a:cubicBezTo>
                  <a:cubicBezTo>
                    <a:pt x="442" y="784"/>
                    <a:pt x="533" y="773"/>
                    <a:pt x="622" y="773"/>
                  </a:cubicBezTo>
                  <a:cubicBezTo>
                    <a:pt x="728" y="773"/>
                    <a:pt x="830" y="788"/>
                    <a:pt x="929" y="858"/>
                  </a:cubicBezTo>
                  <a:cubicBezTo>
                    <a:pt x="1120" y="691"/>
                    <a:pt x="1025" y="453"/>
                    <a:pt x="1334" y="381"/>
                  </a:cubicBezTo>
                  <a:cubicBezTo>
                    <a:pt x="1358" y="119"/>
                    <a:pt x="739" y="215"/>
                    <a:pt x="644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2" name="Google Shape;15982;p44"/>
            <p:cNvSpPr/>
            <p:nvPr/>
          </p:nvSpPr>
          <p:spPr>
            <a:xfrm>
              <a:off x="4280365" y="1909782"/>
              <a:ext cx="29435" cy="43323"/>
            </a:xfrm>
            <a:custGeom>
              <a:rect b="b" l="l" r="r" t="t"/>
              <a:pathLst>
                <a:path extrusionOk="0" h="1332" w="905">
                  <a:moveTo>
                    <a:pt x="456" y="1"/>
                  </a:moveTo>
                  <a:cubicBezTo>
                    <a:pt x="454" y="1"/>
                    <a:pt x="453" y="4"/>
                    <a:pt x="453" y="10"/>
                  </a:cubicBezTo>
                  <a:cubicBezTo>
                    <a:pt x="357" y="58"/>
                    <a:pt x="238" y="129"/>
                    <a:pt x="167" y="201"/>
                  </a:cubicBezTo>
                  <a:cubicBezTo>
                    <a:pt x="95" y="296"/>
                    <a:pt x="119" y="272"/>
                    <a:pt x="95" y="391"/>
                  </a:cubicBezTo>
                  <a:cubicBezTo>
                    <a:pt x="72" y="534"/>
                    <a:pt x="0" y="701"/>
                    <a:pt x="95" y="844"/>
                  </a:cubicBezTo>
                  <a:cubicBezTo>
                    <a:pt x="167" y="915"/>
                    <a:pt x="262" y="939"/>
                    <a:pt x="333" y="1010"/>
                  </a:cubicBezTo>
                  <a:cubicBezTo>
                    <a:pt x="405" y="1082"/>
                    <a:pt x="453" y="1177"/>
                    <a:pt x="524" y="1249"/>
                  </a:cubicBezTo>
                  <a:cubicBezTo>
                    <a:pt x="581" y="1305"/>
                    <a:pt x="634" y="1332"/>
                    <a:pt x="680" y="1332"/>
                  </a:cubicBezTo>
                  <a:cubicBezTo>
                    <a:pt x="768" y="1332"/>
                    <a:pt x="825" y="1231"/>
                    <a:pt x="810" y="1058"/>
                  </a:cubicBezTo>
                  <a:cubicBezTo>
                    <a:pt x="786" y="915"/>
                    <a:pt x="714" y="796"/>
                    <a:pt x="738" y="653"/>
                  </a:cubicBezTo>
                  <a:cubicBezTo>
                    <a:pt x="738" y="510"/>
                    <a:pt x="810" y="439"/>
                    <a:pt x="905" y="344"/>
                  </a:cubicBezTo>
                  <a:cubicBezTo>
                    <a:pt x="810" y="272"/>
                    <a:pt x="691" y="225"/>
                    <a:pt x="619" y="177"/>
                  </a:cubicBezTo>
                  <a:cubicBezTo>
                    <a:pt x="537" y="115"/>
                    <a:pt x="473" y="1"/>
                    <a:pt x="456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3" name="Google Shape;15983;p44"/>
            <p:cNvSpPr/>
            <p:nvPr/>
          </p:nvSpPr>
          <p:spPr>
            <a:xfrm>
              <a:off x="4178887" y="1809703"/>
              <a:ext cx="65083" cy="36200"/>
            </a:xfrm>
            <a:custGeom>
              <a:rect b="b" l="l" r="r" t="t"/>
              <a:pathLst>
                <a:path extrusionOk="0" h="1113" w="2001">
                  <a:moveTo>
                    <a:pt x="1865" y="1"/>
                  </a:moveTo>
                  <a:cubicBezTo>
                    <a:pt x="1847" y="1"/>
                    <a:pt x="1834" y="6"/>
                    <a:pt x="1834" y="15"/>
                  </a:cubicBezTo>
                  <a:cubicBezTo>
                    <a:pt x="1453" y="134"/>
                    <a:pt x="1072" y="206"/>
                    <a:pt x="667" y="230"/>
                  </a:cubicBezTo>
                  <a:cubicBezTo>
                    <a:pt x="596" y="241"/>
                    <a:pt x="518" y="247"/>
                    <a:pt x="441" y="247"/>
                  </a:cubicBezTo>
                  <a:cubicBezTo>
                    <a:pt x="364" y="247"/>
                    <a:pt x="286" y="241"/>
                    <a:pt x="215" y="230"/>
                  </a:cubicBezTo>
                  <a:cubicBezTo>
                    <a:pt x="159" y="211"/>
                    <a:pt x="114" y="196"/>
                    <a:pt x="80" y="196"/>
                  </a:cubicBezTo>
                  <a:cubicBezTo>
                    <a:pt x="27" y="196"/>
                    <a:pt x="0" y="232"/>
                    <a:pt x="0" y="349"/>
                  </a:cubicBezTo>
                  <a:cubicBezTo>
                    <a:pt x="32" y="833"/>
                    <a:pt x="525" y="1113"/>
                    <a:pt x="988" y="1113"/>
                  </a:cubicBezTo>
                  <a:cubicBezTo>
                    <a:pt x="1230" y="1113"/>
                    <a:pt x="1464" y="1036"/>
                    <a:pt x="1620" y="872"/>
                  </a:cubicBezTo>
                  <a:cubicBezTo>
                    <a:pt x="1786" y="730"/>
                    <a:pt x="1906" y="539"/>
                    <a:pt x="1977" y="325"/>
                  </a:cubicBezTo>
                  <a:cubicBezTo>
                    <a:pt x="1977" y="277"/>
                    <a:pt x="2001" y="110"/>
                    <a:pt x="1977" y="63"/>
                  </a:cubicBezTo>
                  <a:cubicBezTo>
                    <a:pt x="1947" y="18"/>
                    <a:pt x="1897" y="1"/>
                    <a:pt x="18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4" name="Google Shape;15984;p44"/>
            <p:cNvSpPr/>
            <p:nvPr/>
          </p:nvSpPr>
          <p:spPr>
            <a:xfrm>
              <a:off x="4102193" y="1683148"/>
              <a:ext cx="189816" cy="216844"/>
            </a:xfrm>
            <a:custGeom>
              <a:rect b="b" l="l" r="r" t="t"/>
              <a:pathLst>
                <a:path extrusionOk="0" h="6667" w="5836">
                  <a:moveTo>
                    <a:pt x="2573" y="1"/>
                  </a:moveTo>
                  <a:cubicBezTo>
                    <a:pt x="2430" y="1"/>
                    <a:pt x="2335" y="48"/>
                    <a:pt x="2192" y="96"/>
                  </a:cubicBezTo>
                  <a:cubicBezTo>
                    <a:pt x="2073" y="120"/>
                    <a:pt x="1977" y="96"/>
                    <a:pt x="1858" y="144"/>
                  </a:cubicBezTo>
                  <a:cubicBezTo>
                    <a:pt x="1549" y="239"/>
                    <a:pt x="1263" y="429"/>
                    <a:pt x="977" y="620"/>
                  </a:cubicBezTo>
                  <a:cubicBezTo>
                    <a:pt x="596" y="906"/>
                    <a:pt x="429" y="1215"/>
                    <a:pt x="287" y="1644"/>
                  </a:cubicBezTo>
                  <a:cubicBezTo>
                    <a:pt x="167" y="2025"/>
                    <a:pt x="48" y="2477"/>
                    <a:pt x="25" y="2858"/>
                  </a:cubicBezTo>
                  <a:cubicBezTo>
                    <a:pt x="1" y="3120"/>
                    <a:pt x="25" y="3358"/>
                    <a:pt x="72" y="3597"/>
                  </a:cubicBezTo>
                  <a:cubicBezTo>
                    <a:pt x="144" y="3906"/>
                    <a:pt x="263" y="4263"/>
                    <a:pt x="501" y="4454"/>
                  </a:cubicBezTo>
                  <a:cubicBezTo>
                    <a:pt x="406" y="4502"/>
                    <a:pt x="382" y="4692"/>
                    <a:pt x="406" y="4787"/>
                  </a:cubicBezTo>
                  <a:cubicBezTo>
                    <a:pt x="406" y="4930"/>
                    <a:pt x="548" y="4978"/>
                    <a:pt x="572" y="5073"/>
                  </a:cubicBezTo>
                  <a:cubicBezTo>
                    <a:pt x="596" y="5192"/>
                    <a:pt x="453" y="5264"/>
                    <a:pt x="548" y="5406"/>
                  </a:cubicBezTo>
                  <a:cubicBezTo>
                    <a:pt x="620" y="5573"/>
                    <a:pt x="691" y="5573"/>
                    <a:pt x="596" y="5740"/>
                  </a:cubicBezTo>
                  <a:cubicBezTo>
                    <a:pt x="525" y="5930"/>
                    <a:pt x="406" y="6169"/>
                    <a:pt x="429" y="6359"/>
                  </a:cubicBezTo>
                  <a:cubicBezTo>
                    <a:pt x="457" y="6459"/>
                    <a:pt x="494" y="6493"/>
                    <a:pt x="538" y="6493"/>
                  </a:cubicBezTo>
                  <a:cubicBezTo>
                    <a:pt x="610" y="6493"/>
                    <a:pt x="698" y="6403"/>
                    <a:pt x="787" y="6359"/>
                  </a:cubicBezTo>
                  <a:cubicBezTo>
                    <a:pt x="830" y="6325"/>
                    <a:pt x="860" y="6311"/>
                    <a:pt x="881" y="6311"/>
                  </a:cubicBezTo>
                  <a:cubicBezTo>
                    <a:pt x="962" y="6311"/>
                    <a:pt x="906" y="6526"/>
                    <a:pt x="1001" y="6621"/>
                  </a:cubicBezTo>
                  <a:cubicBezTo>
                    <a:pt x="1038" y="6653"/>
                    <a:pt x="1073" y="6667"/>
                    <a:pt x="1107" y="6667"/>
                  </a:cubicBezTo>
                  <a:cubicBezTo>
                    <a:pt x="1250" y="6667"/>
                    <a:pt x="1363" y="6427"/>
                    <a:pt x="1382" y="6311"/>
                  </a:cubicBezTo>
                  <a:cubicBezTo>
                    <a:pt x="1406" y="6145"/>
                    <a:pt x="1382" y="6002"/>
                    <a:pt x="1334" y="5859"/>
                  </a:cubicBezTo>
                  <a:cubicBezTo>
                    <a:pt x="1311" y="5716"/>
                    <a:pt x="1191" y="5597"/>
                    <a:pt x="1168" y="5454"/>
                  </a:cubicBezTo>
                  <a:cubicBezTo>
                    <a:pt x="1120" y="5287"/>
                    <a:pt x="1358" y="5097"/>
                    <a:pt x="1168" y="4930"/>
                  </a:cubicBezTo>
                  <a:cubicBezTo>
                    <a:pt x="1287" y="4716"/>
                    <a:pt x="1191" y="4502"/>
                    <a:pt x="1287" y="4311"/>
                  </a:cubicBezTo>
                  <a:cubicBezTo>
                    <a:pt x="1382" y="4049"/>
                    <a:pt x="1453" y="3835"/>
                    <a:pt x="1501" y="3573"/>
                  </a:cubicBezTo>
                  <a:cubicBezTo>
                    <a:pt x="1549" y="3120"/>
                    <a:pt x="1739" y="2644"/>
                    <a:pt x="2049" y="2311"/>
                  </a:cubicBezTo>
                  <a:cubicBezTo>
                    <a:pt x="2168" y="2168"/>
                    <a:pt x="2335" y="2025"/>
                    <a:pt x="2501" y="1882"/>
                  </a:cubicBezTo>
                  <a:cubicBezTo>
                    <a:pt x="2620" y="1787"/>
                    <a:pt x="2739" y="1596"/>
                    <a:pt x="2882" y="1525"/>
                  </a:cubicBezTo>
                  <a:cubicBezTo>
                    <a:pt x="2923" y="1503"/>
                    <a:pt x="2962" y="1493"/>
                    <a:pt x="2999" y="1493"/>
                  </a:cubicBezTo>
                  <a:cubicBezTo>
                    <a:pt x="3204" y="1493"/>
                    <a:pt x="3368" y="1778"/>
                    <a:pt x="3549" y="1858"/>
                  </a:cubicBezTo>
                  <a:cubicBezTo>
                    <a:pt x="3859" y="1977"/>
                    <a:pt x="4264" y="1882"/>
                    <a:pt x="4502" y="2144"/>
                  </a:cubicBezTo>
                  <a:cubicBezTo>
                    <a:pt x="4811" y="2501"/>
                    <a:pt x="4740" y="3144"/>
                    <a:pt x="4954" y="3573"/>
                  </a:cubicBezTo>
                  <a:cubicBezTo>
                    <a:pt x="5026" y="3739"/>
                    <a:pt x="5145" y="3835"/>
                    <a:pt x="5073" y="4025"/>
                  </a:cubicBezTo>
                  <a:cubicBezTo>
                    <a:pt x="5002" y="4192"/>
                    <a:pt x="4787" y="4311"/>
                    <a:pt x="4907" y="4502"/>
                  </a:cubicBezTo>
                  <a:cubicBezTo>
                    <a:pt x="4954" y="4549"/>
                    <a:pt x="5002" y="4502"/>
                    <a:pt x="5026" y="4621"/>
                  </a:cubicBezTo>
                  <a:cubicBezTo>
                    <a:pt x="5026" y="4668"/>
                    <a:pt x="4930" y="4787"/>
                    <a:pt x="4907" y="4859"/>
                  </a:cubicBezTo>
                  <a:cubicBezTo>
                    <a:pt x="4835" y="5073"/>
                    <a:pt x="5026" y="5097"/>
                    <a:pt x="5049" y="5287"/>
                  </a:cubicBezTo>
                  <a:cubicBezTo>
                    <a:pt x="5073" y="5502"/>
                    <a:pt x="4740" y="5811"/>
                    <a:pt x="4859" y="6026"/>
                  </a:cubicBezTo>
                  <a:cubicBezTo>
                    <a:pt x="4882" y="6071"/>
                    <a:pt x="4909" y="6088"/>
                    <a:pt x="4940" y="6088"/>
                  </a:cubicBezTo>
                  <a:cubicBezTo>
                    <a:pt x="5034" y="6088"/>
                    <a:pt x="5155" y="5929"/>
                    <a:pt x="5229" y="5929"/>
                  </a:cubicBezTo>
                  <a:cubicBezTo>
                    <a:pt x="5233" y="5929"/>
                    <a:pt x="5236" y="5930"/>
                    <a:pt x="5240" y="5930"/>
                  </a:cubicBezTo>
                  <a:cubicBezTo>
                    <a:pt x="5353" y="5968"/>
                    <a:pt x="5391" y="6170"/>
                    <a:pt x="5497" y="6170"/>
                  </a:cubicBezTo>
                  <a:cubicBezTo>
                    <a:pt x="5525" y="6170"/>
                    <a:pt x="5557" y="6156"/>
                    <a:pt x="5597" y="6121"/>
                  </a:cubicBezTo>
                  <a:cubicBezTo>
                    <a:pt x="5835" y="5930"/>
                    <a:pt x="5621" y="5621"/>
                    <a:pt x="5526" y="5454"/>
                  </a:cubicBezTo>
                  <a:cubicBezTo>
                    <a:pt x="5359" y="5168"/>
                    <a:pt x="5621" y="5025"/>
                    <a:pt x="5573" y="4763"/>
                  </a:cubicBezTo>
                  <a:cubicBezTo>
                    <a:pt x="5550" y="4621"/>
                    <a:pt x="5454" y="4597"/>
                    <a:pt x="5502" y="4454"/>
                  </a:cubicBezTo>
                  <a:cubicBezTo>
                    <a:pt x="5526" y="4311"/>
                    <a:pt x="5621" y="4263"/>
                    <a:pt x="5573" y="4097"/>
                  </a:cubicBezTo>
                  <a:cubicBezTo>
                    <a:pt x="5550" y="3954"/>
                    <a:pt x="5430" y="3906"/>
                    <a:pt x="5383" y="3787"/>
                  </a:cubicBezTo>
                  <a:cubicBezTo>
                    <a:pt x="5335" y="3668"/>
                    <a:pt x="5430" y="3454"/>
                    <a:pt x="5454" y="3311"/>
                  </a:cubicBezTo>
                  <a:cubicBezTo>
                    <a:pt x="5550" y="2763"/>
                    <a:pt x="5478" y="2168"/>
                    <a:pt x="5240" y="1668"/>
                  </a:cubicBezTo>
                  <a:cubicBezTo>
                    <a:pt x="4811" y="691"/>
                    <a:pt x="4073" y="1"/>
                    <a:pt x="2978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5" name="Google Shape;15985;p44"/>
            <p:cNvSpPr/>
            <p:nvPr/>
          </p:nvSpPr>
          <p:spPr>
            <a:xfrm>
              <a:off x="4056495" y="1957399"/>
              <a:ext cx="123205" cy="103137"/>
            </a:xfrm>
            <a:custGeom>
              <a:rect b="b" l="l" r="r" t="t"/>
              <a:pathLst>
                <a:path extrusionOk="0" h="3171" w="3788">
                  <a:moveTo>
                    <a:pt x="3577" y="1"/>
                  </a:moveTo>
                  <a:cubicBezTo>
                    <a:pt x="3529" y="1"/>
                    <a:pt x="3496" y="86"/>
                    <a:pt x="3478" y="142"/>
                  </a:cubicBezTo>
                  <a:cubicBezTo>
                    <a:pt x="3430" y="237"/>
                    <a:pt x="3454" y="332"/>
                    <a:pt x="3382" y="428"/>
                  </a:cubicBezTo>
                  <a:cubicBezTo>
                    <a:pt x="3311" y="499"/>
                    <a:pt x="3239" y="547"/>
                    <a:pt x="3216" y="618"/>
                  </a:cubicBezTo>
                  <a:cubicBezTo>
                    <a:pt x="3192" y="713"/>
                    <a:pt x="3287" y="785"/>
                    <a:pt x="3263" y="856"/>
                  </a:cubicBezTo>
                  <a:cubicBezTo>
                    <a:pt x="3263" y="975"/>
                    <a:pt x="3120" y="1023"/>
                    <a:pt x="3025" y="1023"/>
                  </a:cubicBezTo>
                  <a:cubicBezTo>
                    <a:pt x="2882" y="1023"/>
                    <a:pt x="2811" y="928"/>
                    <a:pt x="2763" y="809"/>
                  </a:cubicBezTo>
                  <a:cubicBezTo>
                    <a:pt x="2763" y="761"/>
                    <a:pt x="2739" y="594"/>
                    <a:pt x="2692" y="547"/>
                  </a:cubicBezTo>
                  <a:cubicBezTo>
                    <a:pt x="2676" y="539"/>
                    <a:pt x="2660" y="536"/>
                    <a:pt x="2644" y="536"/>
                  </a:cubicBezTo>
                  <a:cubicBezTo>
                    <a:pt x="2612" y="536"/>
                    <a:pt x="2581" y="547"/>
                    <a:pt x="2549" y="547"/>
                  </a:cubicBezTo>
                  <a:cubicBezTo>
                    <a:pt x="2441" y="547"/>
                    <a:pt x="2332" y="448"/>
                    <a:pt x="2242" y="448"/>
                  </a:cubicBezTo>
                  <a:cubicBezTo>
                    <a:pt x="2233" y="448"/>
                    <a:pt x="2224" y="449"/>
                    <a:pt x="2215" y="451"/>
                  </a:cubicBezTo>
                  <a:cubicBezTo>
                    <a:pt x="2144" y="451"/>
                    <a:pt x="2049" y="547"/>
                    <a:pt x="2001" y="570"/>
                  </a:cubicBezTo>
                  <a:cubicBezTo>
                    <a:pt x="1953" y="618"/>
                    <a:pt x="1858" y="642"/>
                    <a:pt x="1834" y="713"/>
                  </a:cubicBezTo>
                  <a:cubicBezTo>
                    <a:pt x="1787" y="761"/>
                    <a:pt x="1811" y="880"/>
                    <a:pt x="1811" y="928"/>
                  </a:cubicBezTo>
                  <a:cubicBezTo>
                    <a:pt x="1811" y="1047"/>
                    <a:pt x="1811" y="1166"/>
                    <a:pt x="1834" y="1261"/>
                  </a:cubicBezTo>
                  <a:cubicBezTo>
                    <a:pt x="1834" y="1333"/>
                    <a:pt x="1882" y="1380"/>
                    <a:pt x="1858" y="1452"/>
                  </a:cubicBezTo>
                  <a:cubicBezTo>
                    <a:pt x="1834" y="1594"/>
                    <a:pt x="1715" y="1666"/>
                    <a:pt x="1596" y="1737"/>
                  </a:cubicBezTo>
                  <a:cubicBezTo>
                    <a:pt x="1541" y="1759"/>
                    <a:pt x="1486" y="1776"/>
                    <a:pt x="1433" y="1776"/>
                  </a:cubicBezTo>
                  <a:cubicBezTo>
                    <a:pt x="1372" y="1776"/>
                    <a:pt x="1314" y="1754"/>
                    <a:pt x="1263" y="1690"/>
                  </a:cubicBezTo>
                  <a:cubicBezTo>
                    <a:pt x="1191" y="1523"/>
                    <a:pt x="1287" y="1190"/>
                    <a:pt x="1025" y="1190"/>
                  </a:cubicBezTo>
                  <a:cubicBezTo>
                    <a:pt x="889" y="1190"/>
                    <a:pt x="784" y="1252"/>
                    <a:pt x="688" y="1252"/>
                  </a:cubicBezTo>
                  <a:cubicBezTo>
                    <a:pt x="615" y="1252"/>
                    <a:pt x="548" y="1217"/>
                    <a:pt x="477" y="1094"/>
                  </a:cubicBezTo>
                  <a:cubicBezTo>
                    <a:pt x="458" y="1075"/>
                    <a:pt x="378" y="735"/>
                    <a:pt x="261" y="735"/>
                  </a:cubicBezTo>
                  <a:cubicBezTo>
                    <a:pt x="232" y="735"/>
                    <a:pt x="201" y="756"/>
                    <a:pt x="167" y="809"/>
                  </a:cubicBezTo>
                  <a:cubicBezTo>
                    <a:pt x="286" y="1499"/>
                    <a:pt x="1" y="2380"/>
                    <a:pt x="429" y="3000"/>
                  </a:cubicBezTo>
                  <a:cubicBezTo>
                    <a:pt x="528" y="3148"/>
                    <a:pt x="673" y="3171"/>
                    <a:pt x="831" y="3171"/>
                  </a:cubicBezTo>
                  <a:cubicBezTo>
                    <a:pt x="902" y="3171"/>
                    <a:pt x="975" y="3166"/>
                    <a:pt x="1049" y="3166"/>
                  </a:cubicBezTo>
                  <a:cubicBezTo>
                    <a:pt x="1382" y="3166"/>
                    <a:pt x="1644" y="3142"/>
                    <a:pt x="1953" y="3000"/>
                  </a:cubicBezTo>
                  <a:cubicBezTo>
                    <a:pt x="2073" y="2952"/>
                    <a:pt x="2168" y="2880"/>
                    <a:pt x="2215" y="2738"/>
                  </a:cubicBezTo>
                  <a:cubicBezTo>
                    <a:pt x="2236" y="2655"/>
                    <a:pt x="2257" y="2590"/>
                    <a:pt x="2340" y="2590"/>
                  </a:cubicBezTo>
                  <a:cubicBezTo>
                    <a:pt x="2352" y="2590"/>
                    <a:pt x="2366" y="2592"/>
                    <a:pt x="2382" y="2595"/>
                  </a:cubicBezTo>
                  <a:cubicBezTo>
                    <a:pt x="2477" y="2595"/>
                    <a:pt x="2573" y="2618"/>
                    <a:pt x="2668" y="2618"/>
                  </a:cubicBezTo>
                  <a:cubicBezTo>
                    <a:pt x="2693" y="2621"/>
                    <a:pt x="2718" y="2622"/>
                    <a:pt x="2743" y="2622"/>
                  </a:cubicBezTo>
                  <a:cubicBezTo>
                    <a:pt x="2960" y="2622"/>
                    <a:pt x="3190" y="2535"/>
                    <a:pt x="3382" y="2428"/>
                  </a:cubicBezTo>
                  <a:cubicBezTo>
                    <a:pt x="3525" y="2357"/>
                    <a:pt x="3716" y="2261"/>
                    <a:pt x="3763" y="2095"/>
                  </a:cubicBezTo>
                  <a:cubicBezTo>
                    <a:pt x="3787" y="1880"/>
                    <a:pt x="3763" y="1642"/>
                    <a:pt x="3740" y="1428"/>
                  </a:cubicBezTo>
                  <a:cubicBezTo>
                    <a:pt x="3716" y="1142"/>
                    <a:pt x="3692" y="856"/>
                    <a:pt x="3668" y="594"/>
                  </a:cubicBezTo>
                  <a:cubicBezTo>
                    <a:pt x="3644" y="475"/>
                    <a:pt x="3644" y="356"/>
                    <a:pt x="3644" y="237"/>
                  </a:cubicBezTo>
                  <a:cubicBezTo>
                    <a:pt x="3644" y="166"/>
                    <a:pt x="3668" y="70"/>
                    <a:pt x="3620" y="23"/>
                  </a:cubicBezTo>
                  <a:cubicBezTo>
                    <a:pt x="3605" y="7"/>
                    <a:pt x="3591" y="1"/>
                    <a:pt x="3577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6" name="Google Shape;15986;p44"/>
            <p:cNvSpPr/>
            <p:nvPr/>
          </p:nvSpPr>
          <p:spPr>
            <a:xfrm>
              <a:off x="4302026" y="1928614"/>
              <a:ext cx="118554" cy="100795"/>
            </a:xfrm>
            <a:custGeom>
              <a:rect b="b" l="l" r="r" t="t"/>
              <a:pathLst>
                <a:path extrusionOk="0" h="3099" w="3645">
                  <a:moveTo>
                    <a:pt x="145" y="1"/>
                  </a:moveTo>
                  <a:cubicBezTo>
                    <a:pt x="137" y="1"/>
                    <a:pt x="129" y="2"/>
                    <a:pt x="120" y="3"/>
                  </a:cubicBezTo>
                  <a:cubicBezTo>
                    <a:pt x="120" y="336"/>
                    <a:pt x="96" y="646"/>
                    <a:pt x="72" y="979"/>
                  </a:cubicBezTo>
                  <a:cubicBezTo>
                    <a:pt x="48" y="1313"/>
                    <a:pt x="1" y="1646"/>
                    <a:pt x="48" y="1979"/>
                  </a:cubicBezTo>
                  <a:cubicBezTo>
                    <a:pt x="72" y="2075"/>
                    <a:pt x="72" y="2170"/>
                    <a:pt x="144" y="2218"/>
                  </a:cubicBezTo>
                  <a:cubicBezTo>
                    <a:pt x="215" y="2265"/>
                    <a:pt x="263" y="2313"/>
                    <a:pt x="334" y="2360"/>
                  </a:cubicBezTo>
                  <a:cubicBezTo>
                    <a:pt x="525" y="2432"/>
                    <a:pt x="739" y="2456"/>
                    <a:pt x="930" y="2479"/>
                  </a:cubicBezTo>
                  <a:cubicBezTo>
                    <a:pt x="993" y="2479"/>
                    <a:pt x="1057" y="2469"/>
                    <a:pt x="1120" y="2469"/>
                  </a:cubicBezTo>
                  <a:cubicBezTo>
                    <a:pt x="1152" y="2469"/>
                    <a:pt x="1184" y="2472"/>
                    <a:pt x="1215" y="2479"/>
                  </a:cubicBezTo>
                  <a:cubicBezTo>
                    <a:pt x="1247" y="2479"/>
                    <a:pt x="1300" y="2469"/>
                    <a:pt x="1346" y="2469"/>
                  </a:cubicBezTo>
                  <a:cubicBezTo>
                    <a:pt x="1369" y="2469"/>
                    <a:pt x="1390" y="2472"/>
                    <a:pt x="1406" y="2479"/>
                  </a:cubicBezTo>
                  <a:cubicBezTo>
                    <a:pt x="1477" y="2503"/>
                    <a:pt x="1501" y="2575"/>
                    <a:pt x="1525" y="2622"/>
                  </a:cubicBezTo>
                  <a:cubicBezTo>
                    <a:pt x="1549" y="2718"/>
                    <a:pt x="1620" y="2789"/>
                    <a:pt x="1668" y="2860"/>
                  </a:cubicBezTo>
                  <a:cubicBezTo>
                    <a:pt x="1858" y="3003"/>
                    <a:pt x="2168" y="3051"/>
                    <a:pt x="2382" y="3075"/>
                  </a:cubicBezTo>
                  <a:cubicBezTo>
                    <a:pt x="2525" y="3099"/>
                    <a:pt x="2692" y="3099"/>
                    <a:pt x="2835" y="3099"/>
                  </a:cubicBezTo>
                  <a:cubicBezTo>
                    <a:pt x="2930" y="3075"/>
                    <a:pt x="3049" y="3075"/>
                    <a:pt x="3144" y="3051"/>
                  </a:cubicBezTo>
                  <a:cubicBezTo>
                    <a:pt x="3240" y="3027"/>
                    <a:pt x="3311" y="2980"/>
                    <a:pt x="3359" y="2932"/>
                  </a:cubicBezTo>
                  <a:cubicBezTo>
                    <a:pt x="3454" y="2813"/>
                    <a:pt x="3502" y="2670"/>
                    <a:pt x="3525" y="2527"/>
                  </a:cubicBezTo>
                  <a:cubicBezTo>
                    <a:pt x="3621" y="2218"/>
                    <a:pt x="3644" y="1884"/>
                    <a:pt x="3644" y="1551"/>
                  </a:cubicBezTo>
                  <a:cubicBezTo>
                    <a:pt x="3644" y="1408"/>
                    <a:pt x="3644" y="1265"/>
                    <a:pt x="3621" y="1122"/>
                  </a:cubicBezTo>
                  <a:cubicBezTo>
                    <a:pt x="3621" y="1003"/>
                    <a:pt x="3621" y="884"/>
                    <a:pt x="3597" y="789"/>
                  </a:cubicBezTo>
                  <a:cubicBezTo>
                    <a:pt x="3577" y="750"/>
                    <a:pt x="3526" y="711"/>
                    <a:pt x="3482" y="711"/>
                  </a:cubicBezTo>
                  <a:cubicBezTo>
                    <a:pt x="3472" y="711"/>
                    <a:pt x="3463" y="713"/>
                    <a:pt x="3454" y="717"/>
                  </a:cubicBezTo>
                  <a:cubicBezTo>
                    <a:pt x="3335" y="765"/>
                    <a:pt x="3359" y="979"/>
                    <a:pt x="3287" y="1074"/>
                  </a:cubicBezTo>
                  <a:cubicBezTo>
                    <a:pt x="3228" y="1133"/>
                    <a:pt x="3121" y="1176"/>
                    <a:pt x="3032" y="1176"/>
                  </a:cubicBezTo>
                  <a:cubicBezTo>
                    <a:pt x="3013" y="1176"/>
                    <a:pt x="2995" y="1174"/>
                    <a:pt x="2978" y="1170"/>
                  </a:cubicBezTo>
                  <a:cubicBezTo>
                    <a:pt x="2889" y="1134"/>
                    <a:pt x="2853" y="1073"/>
                    <a:pt x="2782" y="1073"/>
                  </a:cubicBezTo>
                  <a:cubicBezTo>
                    <a:pt x="2757" y="1073"/>
                    <a:pt x="2729" y="1080"/>
                    <a:pt x="2692" y="1098"/>
                  </a:cubicBezTo>
                  <a:cubicBezTo>
                    <a:pt x="2573" y="1146"/>
                    <a:pt x="2620" y="1217"/>
                    <a:pt x="2597" y="1313"/>
                  </a:cubicBezTo>
                  <a:cubicBezTo>
                    <a:pt x="2573" y="1455"/>
                    <a:pt x="2501" y="1622"/>
                    <a:pt x="2406" y="1717"/>
                  </a:cubicBezTo>
                  <a:cubicBezTo>
                    <a:pt x="2359" y="1746"/>
                    <a:pt x="2308" y="1759"/>
                    <a:pt x="2258" y="1759"/>
                  </a:cubicBezTo>
                  <a:cubicBezTo>
                    <a:pt x="2182" y="1759"/>
                    <a:pt x="2107" y="1727"/>
                    <a:pt x="2049" y="1670"/>
                  </a:cubicBezTo>
                  <a:cubicBezTo>
                    <a:pt x="1954" y="1598"/>
                    <a:pt x="1930" y="1408"/>
                    <a:pt x="1930" y="1289"/>
                  </a:cubicBezTo>
                  <a:cubicBezTo>
                    <a:pt x="1906" y="1146"/>
                    <a:pt x="1930" y="1051"/>
                    <a:pt x="1977" y="908"/>
                  </a:cubicBezTo>
                  <a:cubicBezTo>
                    <a:pt x="1977" y="860"/>
                    <a:pt x="2025" y="741"/>
                    <a:pt x="1954" y="693"/>
                  </a:cubicBezTo>
                  <a:cubicBezTo>
                    <a:pt x="1930" y="670"/>
                    <a:pt x="1882" y="670"/>
                    <a:pt x="1835" y="646"/>
                  </a:cubicBezTo>
                  <a:cubicBezTo>
                    <a:pt x="1811" y="622"/>
                    <a:pt x="1787" y="551"/>
                    <a:pt x="1763" y="503"/>
                  </a:cubicBezTo>
                  <a:cubicBezTo>
                    <a:pt x="1716" y="479"/>
                    <a:pt x="1692" y="479"/>
                    <a:pt x="1644" y="455"/>
                  </a:cubicBezTo>
                  <a:cubicBezTo>
                    <a:pt x="1609" y="448"/>
                    <a:pt x="1574" y="445"/>
                    <a:pt x="1539" y="445"/>
                  </a:cubicBezTo>
                  <a:cubicBezTo>
                    <a:pt x="1455" y="445"/>
                    <a:pt x="1371" y="462"/>
                    <a:pt x="1287" y="479"/>
                  </a:cubicBezTo>
                  <a:cubicBezTo>
                    <a:pt x="1251" y="479"/>
                    <a:pt x="1209" y="473"/>
                    <a:pt x="1171" y="473"/>
                  </a:cubicBezTo>
                  <a:cubicBezTo>
                    <a:pt x="1132" y="473"/>
                    <a:pt x="1096" y="479"/>
                    <a:pt x="1073" y="503"/>
                  </a:cubicBezTo>
                  <a:cubicBezTo>
                    <a:pt x="1025" y="574"/>
                    <a:pt x="1025" y="693"/>
                    <a:pt x="977" y="765"/>
                  </a:cubicBezTo>
                  <a:cubicBezTo>
                    <a:pt x="930" y="836"/>
                    <a:pt x="906" y="860"/>
                    <a:pt x="834" y="908"/>
                  </a:cubicBezTo>
                  <a:cubicBezTo>
                    <a:pt x="775" y="937"/>
                    <a:pt x="724" y="955"/>
                    <a:pt x="683" y="955"/>
                  </a:cubicBezTo>
                  <a:cubicBezTo>
                    <a:pt x="625" y="955"/>
                    <a:pt x="586" y="920"/>
                    <a:pt x="572" y="836"/>
                  </a:cubicBezTo>
                  <a:cubicBezTo>
                    <a:pt x="549" y="741"/>
                    <a:pt x="620" y="598"/>
                    <a:pt x="572" y="527"/>
                  </a:cubicBezTo>
                  <a:cubicBezTo>
                    <a:pt x="549" y="515"/>
                    <a:pt x="525" y="515"/>
                    <a:pt x="501" y="515"/>
                  </a:cubicBezTo>
                  <a:cubicBezTo>
                    <a:pt x="477" y="515"/>
                    <a:pt x="453" y="515"/>
                    <a:pt x="430" y="503"/>
                  </a:cubicBezTo>
                  <a:cubicBezTo>
                    <a:pt x="358" y="455"/>
                    <a:pt x="358" y="384"/>
                    <a:pt x="334" y="289"/>
                  </a:cubicBezTo>
                  <a:cubicBezTo>
                    <a:pt x="334" y="198"/>
                    <a:pt x="291" y="1"/>
                    <a:pt x="145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7" name="Google Shape;15987;p44"/>
            <p:cNvSpPr/>
            <p:nvPr/>
          </p:nvSpPr>
          <p:spPr>
            <a:xfrm>
              <a:off x="4057276" y="1982768"/>
              <a:ext cx="61993" cy="77442"/>
            </a:xfrm>
            <a:custGeom>
              <a:rect b="b" l="l" r="r" t="t"/>
              <a:pathLst>
                <a:path extrusionOk="0" h="2381" w="1906">
                  <a:moveTo>
                    <a:pt x="303" y="0"/>
                  </a:moveTo>
                  <a:cubicBezTo>
                    <a:pt x="237" y="0"/>
                    <a:pt x="161" y="59"/>
                    <a:pt x="120" y="100"/>
                  </a:cubicBezTo>
                  <a:cubicBezTo>
                    <a:pt x="0" y="243"/>
                    <a:pt x="96" y="576"/>
                    <a:pt x="143" y="743"/>
                  </a:cubicBezTo>
                  <a:cubicBezTo>
                    <a:pt x="239" y="1100"/>
                    <a:pt x="191" y="1457"/>
                    <a:pt x="262" y="1815"/>
                  </a:cubicBezTo>
                  <a:cubicBezTo>
                    <a:pt x="286" y="1886"/>
                    <a:pt x="310" y="1958"/>
                    <a:pt x="334" y="2029"/>
                  </a:cubicBezTo>
                  <a:cubicBezTo>
                    <a:pt x="358" y="2100"/>
                    <a:pt x="358" y="2172"/>
                    <a:pt x="405" y="2220"/>
                  </a:cubicBezTo>
                  <a:cubicBezTo>
                    <a:pt x="453" y="2267"/>
                    <a:pt x="596" y="2315"/>
                    <a:pt x="667" y="2339"/>
                  </a:cubicBezTo>
                  <a:cubicBezTo>
                    <a:pt x="715" y="2362"/>
                    <a:pt x="774" y="2380"/>
                    <a:pt x="831" y="2380"/>
                  </a:cubicBezTo>
                  <a:cubicBezTo>
                    <a:pt x="888" y="2380"/>
                    <a:pt x="941" y="2362"/>
                    <a:pt x="977" y="2315"/>
                  </a:cubicBezTo>
                  <a:cubicBezTo>
                    <a:pt x="1072" y="2220"/>
                    <a:pt x="1048" y="2100"/>
                    <a:pt x="1025" y="1981"/>
                  </a:cubicBezTo>
                  <a:cubicBezTo>
                    <a:pt x="1001" y="1815"/>
                    <a:pt x="977" y="1648"/>
                    <a:pt x="1048" y="1481"/>
                  </a:cubicBezTo>
                  <a:cubicBezTo>
                    <a:pt x="1144" y="1291"/>
                    <a:pt x="1358" y="1195"/>
                    <a:pt x="1548" y="1076"/>
                  </a:cubicBezTo>
                  <a:cubicBezTo>
                    <a:pt x="1596" y="1053"/>
                    <a:pt x="1906" y="814"/>
                    <a:pt x="1763" y="743"/>
                  </a:cubicBezTo>
                  <a:cubicBezTo>
                    <a:pt x="1739" y="743"/>
                    <a:pt x="1644" y="814"/>
                    <a:pt x="1620" y="838"/>
                  </a:cubicBezTo>
                  <a:cubicBezTo>
                    <a:pt x="1548" y="886"/>
                    <a:pt x="1501" y="934"/>
                    <a:pt x="1406" y="934"/>
                  </a:cubicBezTo>
                  <a:cubicBezTo>
                    <a:pt x="1391" y="936"/>
                    <a:pt x="1377" y="937"/>
                    <a:pt x="1364" y="937"/>
                  </a:cubicBezTo>
                  <a:cubicBezTo>
                    <a:pt x="1253" y="937"/>
                    <a:pt x="1213" y="850"/>
                    <a:pt x="1191" y="743"/>
                  </a:cubicBezTo>
                  <a:cubicBezTo>
                    <a:pt x="1167" y="624"/>
                    <a:pt x="1191" y="433"/>
                    <a:pt x="1096" y="362"/>
                  </a:cubicBezTo>
                  <a:cubicBezTo>
                    <a:pt x="1074" y="347"/>
                    <a:pt x="1049" y="342"/>
                    <a:pt x="1024" y="342"/>
                  </a:cubicBezTo>
                  <a:cubicBezTo>
                    <a:pt x="968" y="342"/>
                    <a:pt x="907" y="369"/>
                    <a:pt x="858" y="386"/>
                  </a:cubicBezTo>
                  <a:cubicBezTo>
                    <a:pt x="785" y="422"/>
                    <a:pt x="712" y="473"/>
                    <a:pt x="638" y="473"/>
                  </a:cubicBezTo>
                  <a:cubicBezTo>
                    <a:pt x="616" y="473"/>
                    <a:pt x="594" y="468"/>
                    <a:pt x="572" y="457"/>
                  </a:cubicBezTo>
                  <a:cubicBezTo>
                    <a:pt x="477" y="410"/>
                    <a:pt x="477" y="291"/>
                    <a:pt x="429" y="171"/>
                  </a:cubicBezTo>
                  <a:cubicBezTo>
                    <a:pt x="429" y="124"/>
                    <a:pt x="405" y="5"/>
                    <a:pt x="334" y="5"/>
                  </a:cubicBezTo>
                  <a:cubicBezTo>
                    <a:pt x="324" y="2"/>
                    <a:pt x="314" y="0"/>
                    <a:pt x="303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8" name="Google Shape;15988;p44"/>
            <p:cNvSpPr/>
            <p:nvPr/>
          </p:nvSpPr>
          <p:spPr>
            <a:xfrm>
              <a:off x="4124082" y="1972556"/>
              <a:ext cx="42445" cy="69766"/>
            </a:xfrm>
            <a:custGeom>
              <a:rect b="b" l="l" r="r" t="t"/>
              <a:pathLst>
                <a:path extrusionOk="0" h="2145" w="1305">
                  <a:moveTo>
                    <a:pt x="78" y="1"/>
                  </a:moveTo>
                  <a:cubicBezTo>
                    <a:pt x="24" y="1"/>
                    <a:pt x="0" y="32"/>
                    <a:pt x="18" y="104"/>
                  </a:cubicBezTo>
                  <a:cubicBezTo>
                    <a:pt x="42" y="224"/>
                    <a:pt x="42" y="343"/>
                    <a:pt x="66" y="462"/>
                  </a:cubicBezTo>
                  <a:cubicBezTo>
                    <a:pt x="90" y="628"/>
                    <a:pt x="137" y="771"/>
                    <a:pt x="137" y="938"/>
                  </a:cubicBezTo>
                  <a:cubicBezTo>
                    <a:pt x="137" y="1128"/>
                    <a:pt x="161" y="1295"/>
                    <a:pt x="161" y="1486"/>
                  </a:cubicBezTo>
                  <a:cubicBezTo>
                    <a:pt x="161" y="1676"/>
                    <a:pt x="90" y="2129"/>
                    <a:pt x="352" y="2129"/>
                  </a:cubicBezTo>
                  <a:cubicBezTo>
                    <a:pt x="431" y="2137"/>
                    <a:pt x="518" y="2145"/>
                    <a:pt x="607" y="2145"/>
                  </a:cubicBezTo>
                  <a:cubicBezTo>
                    <a:pt x="783" y="2145"/>
                    <a:pt x="963" y="2113"/>
                    <a:pt x="1090" y="1986"/>
                  </a:cubicBezTo>
                  <a:cubicBezTo>
                    <a:pt x="1281" y="1795"/>
                    <a:pt x="852" y="1652"/>
                    <a:pt x="780" y="1557"/>
                  </a:cubicBezTo>
                  <a:cubicBezTo>
                    <a:pt x="542" y="1271"/>
                    <a:pt x="1090" y="867"/>
                    <a:pt x="1209" y="628"/>
                  </a:cubicBezTo>
                  <a:cubicBezTo>
                    <a:pt x="1257" y="533"/>
                    <a:pt x="1304" y="224"/>
                    <a:pt x="1185" y="176"/>
                  </a:cubicBezTo>
                  <a:lnTo>
                    <a:pt x="1185" y="176"/>
                  </a:lnTo>
                  <a:cubicBezTo>
                    <a:pt x="1281" y="462"/>
                    <a:pt x="1185" y="509"/>
                    <a:pt x="1019" y="557"/>
                  </a:cubicBezTo>
                  <a:cubicBezTo>
                    <a:pt x="981" y="572"/>
                    <a:pt x="950" y="580"/>
                    <a:pt x="925" y="580"/>
                  </a:cubicBezTo>
                  <a:cubicBezTo>
                    <a:pt x="869" y="580"/>
                    <a:pt x="837" y="543"/>
                    <a:pt x="804" y="462"/>
                  </a:cubicBezTo>
                  <a:cubicBezTo>
                    <a:pt x="733" y="271"/>
                    <a:pt x="685" y="81"/>
                    <a:pt x="447" y="33"/>
                  </a:cubicBezTo>
                  <a:cubicBezTo>
                    <a:pt x="352" y="33"/>
                    <a:pt x="233" y="33"/>
                    <a:pt x="137" y="9"/>
                  </a:cubicBezTo>
                  <a:cubicBezTo>
                    <a:pt x="115" y="4"/>
                    <a:pt x="95" y="1"/>
                    <a:pt x="78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9" name="Google Shape;15989;p44"/>
            <p:cNvSpPr/>
            <p:nvPr/>
          </p:nvSpPr>
          <p:spPr>
            <a:xfrm>
              <a:off x="4302807" y="1930924"/>
              <a:ext cx="54382" cy="75360"/>
            </a:xfrm>
            <a:custGeom>
              <a:rect b="b" l="l" r="r" t="t"/>
              <a:pathLst>
                <a:path extrusionOk="0" h="2317" w="1672">
                  <a:moveTo>
                    <a:pt x="220" y="0"/>
                  </a:moveTo>
                  <a:cubicBezTo>
                    <a:pt x="155" y="0"/>
                    <a:pt x="96" y="105"/>
                    <a:pt x="96" y="170"/>
                  </a:cubicBezTo>
                  <a:cubicBezTo>
                    <a:pt x="48" y="265"/>
                    <a:pt x="72" y="408"/>
                    <a:pt x="72" y="527"/>
                  </a:cubicBezTo>
                  <a:cubicBezTo>
                    <a:pt x="72" y="670"/>
                    <a:pt x="72" y="813"/>
                    <a:pt x="48" y="956"/>
                  </a:cubicBezTo>
                  <a:cubicBezTo>
                    <a:pt x="48" y="1122"/>
                    <a:pt x="24" y="1313"/>
                    <a:pt x="24" y="1480"/>
                  </a:cubicBezTo>
                  <a:cubicBezTo>
                    <a:pt x="24" y="1623"/>
                    <a:pt x="1" y="1765"/>
                    <a:pt x="24" y="1908"/>
                  </a:cubicBezTo>
                  <a:cubicBezTo>
                    <a:pt x="24" y="2027"/>
                    <a:pt x="120" y="2075"/>
                    <a:pt x="191" y="2147"/>
                  </a:cubicBezTo>
                  <a:cubicBezTo>
                    <a:pt x="298" y="2232"/>
                    <a:pt x="347" y="2317"/>
                    <a:pt x="476" y="2317"/>
                  </a:cubicBezTo>
                  <a:cubicBezTo>
                    <a:pt x="491" y="2317"/>
                    <a:pt x="507" y="2316"/>
                    <a:pt x="525" y="2313"/>
                  </a:cubicBezTo>
                  <a:cubicBezTo>
                    <a:pt x="691" y="2266"/>
                    <a:pt x="739" y="2170"/>
                    <a:pt x="739" y="2004"/>
                  </a:cubicBezTo>
                  <a:cubicBezTo>
                    <a:pt x="739" y="1789"/>
                    <a:pt x="691" y="1599"/>
                    <a:pt x="787" y="1408"/>
                  </a:cubicBezTo>
                  <a:cubicBezTo>
                    <a:pt x="906" y="1146"/>
                    <a:pt x="1144" y="956"/>
                    <a:pt x="1358" y="789"/>
                  </a:cubicBezTo>
                  <a:cubicBezTo>
                    <a:pt x="1430" y="741"/>
                    <a:pt x="1572" y="670"/>
                    <a:pt x="1596" y="575"/>
                  </a:cubicBezTo>
                  <a:cubicBezTo>
                    <a:pt x="1634" y="480"/>
                    <a:pt x="1672" y="326"/>
                    <a:pt x="1590" y="326"/>
                  </a:cubicBezTo>
                  <a:cubicBezTo>
                    <a:pt x="1569" y="326"/>
                    <a:pt x="1540" y="336"/>
                    <a:pt x="1501" y="360"/>
                  </a:cubicBezTo>
                  <a:cubicBezTo>
                    <a:pt x="1435" y="377"/>
                    <a:pt x="1381" y="405"/>
                    <a:pt x="1322" y="405"/>
                  </a:cubicBezTo>
                  <a:cubicBezTo>
                    <a:pt x="1296" y="405"/>
                    <a:pt x="1269" y="399"/>
                    <a:pt x="1239" y="384"/>
                  </a:cubicBezTo>
                  <a:cubicBezTo>
                    <a:pt x="1191" y="384"/>
                    <a:pt x="1144" y="374"/>
                    <a:pt x="1103" y="374"/>
                  </a:cubicBezTo>
                  <a:cubicBezTo>
                    <a:pt x="1083" y="374"/>
                    <a:pt x="1064" y="376"/>
                    <a:pt x="1049" y="384"/>
                  </a:cubicBezTo>
                  <a:cubicBezTo>
                    <a:pt x="834" y="503"/>
                    <a:pt x="1025" y="932"/>
                    <a:pt x="691" y="932"/>
                  </a:cubicBezTo>
                  <a:cubicBezTo>
                    <a:pt x="429" y="908"/>
                    <a:pt x="572" y="670"/>
                    <a:pt x="525" y="503"/>
                  </a:cubicBezTo>
                  <a:cubicBezTo>
                    <a:pt x="477" y="384"/>
                    <a:pt x="382" y="289"/>
                    <a:pt x="334" y="170"/>
                  </a:cubicBezTo>
                  <a:cubicBezTo>
                    <a:pt x="310" y="122"/>
                    <a:pt x="286" y="3"/>
                    <a:pt x="239" y="3"/>
                  </a:cubicBezTo>
                  <a:cubicBezTo>
                    <a:pt x="232" y="1"/>
                    <a:pt x="226" y="0"/>
                    <a:pt x="220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0" name="Google Shape;15990;p44"/>
            <p:cNvSpPr/>
            <p:nvPr/>
          </p:nvSpPr>
          <p:spPr>
            <a:xfrm>
              <a:off x="4350846" y="1948455"/>
              <a:ext cx="65083" cy="80077"/>
            </a:xfrm>
            <a:custGeom>
              <a:rect b="b" l="l" r="r" t="t"/>
              <a:pathLst>
                <a:path extrusionOk="0" h="2462" w="2001">
                  <a:moveTo>
                    <a:pt x="342" y="0"/>
                  </a:moveTo>
                  <a:cubicBezTo>
                    <a:pt x="283" y="0"/>
                    <a:pt x="222" y="37"/>
                    <a:pt x="191" y="83"/>
                  </a:cubicBezTo>
                  <a:cubicBezTo>
                    <a:pt x="95" y="298"/>
                    <a:pt x="167" y="512"/>
                    <a:pt x="143" y="631"/>
                  </a:cubicBezTo>
                  <a:cubicBezTo>
                    <a:pt x="95" y="965"/>
                    <a:pt x="24" y="1274"/>
                    <a:pt x="0" y="1584"/>
                  </a:cubicBezTo>
                  <a:cubicBezTo>
                    <a:pt x="0" y="1846"/>
                    <a:pt x="72" y="2036"/>
                    <a:pt x="262" y="2227"/>
                  </a:cubicBezTo>
                  <a:cubicBezTo>
                    <a:pt x="405" y="2370"/>
                    <a:pt x="643" y="2393"/>
                    <a:pt x="834" y="2417"/>
                  </a:cubicBezTo>
                  <a:cubicBezTo>
                    <a:pt x="965" y="2434"/>
                    <a:pt x="1085" y="2461"/>
                    <a:pt x="1210" y="2461"/>
                  </a:cubicBezTo>
                  <a:cubicBezTo>
                    <a:pt x="1266" y="2461"/>
                    <a:pt x="1322" y="2456"/>
                    <a:pt x="1381" y="2441"/>
                  </a:cubicBezTo>
                  <a:cubicBezTo>
                    <a:pt x="1524" y="2417"/>
                    <a:pt x="1691" y="2393"/>
                    <a:pt x="1834" y="2322"/>
                  </a:cubicBezTo>
                  <a:cubicBezTo>
                    <a:pt x="1905" y="2274"/>
                    <a:pt x="2001" y="2131"/>
                    <a:pt x="1977" y="2036"/>
                  </a:cubicBezTo>
                  <a:cubicBezTo>
                    <a:pt x="1953" y="1965"/>
                    <a:pt x="1876" y="1947"/>
                    <a:pt x="1792" y="1947"/>
                  </a:cubicBezTo>
                  <a:cubicBezTo>
                    <a:pt x="1709" y="1947"/>
                    <a:pt x="1620" y="1965"/>
                    <a:pt x="1572" y="1965"/>
                  </a:cubicBezTo>
                  <a:cubicBezTo>
                    <a:pt x="1334" y="1965"/>
                    <a:pt x="1119" y="1893"/>
                    <a:pt x="1000" y="1679"/>
                  </a:cubicBezTo>
                  <a:cubicBezTo>
                    <a:pt x="929" y="1465"/>
                    <a:pt x="1048" y="1369"/>
                    <a:pt x="1119" y="1179"/>
                  </a:cubicBezTo>
                  <a:cubicBezTo>
                    <a:pt x="1167" y="1131"/>
                    <a:pt x="1239" y="941"/>
                    <a:pt x="1167" y="893"/>
                  </a:cubicBezTo>
                  <a:cubicBezTo>
                    <a:pt x="1156" y="885"/>
                    <a:pt x="1143" y="882"/>
                    <a:pt x="1129" y="882"/>
                  </a:cubicBezTo>
                  <a:cubicBezTo>
                    <a:pt x="1059" y="882"/>
                    <a:pt x="969" y="972"/>
                    <a:pt x="929" y="1012"/>
                  </a:cubicBezTo>
                  <a:cubicBezTo>
                    <a:pt x="868" y="1060"/>
                    <a:pt x="805" y="1080"/>
                    <a:pt x="744" y="1080"/>
                  </a:cubicBezTo>
                  <a:cubicBezTo>
                    <a:pt x="591" y="1080"/>
                    <a:pt x="449" y="951"/>
                    <a:pt x="381" y="798"/>
                  </a:cubicBezTo>
                  <a:cubicBezTo>
                    <a:pt x="310" y="631"/>
                    <a:pt x="334" y="464"/>
                    <a:pt x="405" y="298"/>
                  </a:cubicBezTo>
                  <a:cubicBezTo>
                    <a:pt x="429" y="226"/>
                    <a:pt x="476" y="107"/>
                    <a:pt x="429" y="36"/>
                  </a:cubicBezTo>
                  <a:cubicBezTo>
                    <a:pt x="404" y="11"/>
                    <a:pt x="373" y="0"/>
                    <a:pt x="342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1" name="Google Shape;15991;p44"/>
            <p:cNvSpPr/>
            <p:nvPr/>
          </p:nvSpPr>
          <p:spPr>
            <a:xfrm>
              <a:off x="4096793" y="1867500"/>
              <a:ext cx="210697" cy="201753"/>
            </a:xfrm>
            <a:custGeom>
              <a:rect b="b" l="l" r="r" t="t"/>
              <a:pathLst>
                <a:path extrusionOk="0" h="6203" w="6478">
                  <a:moveTo>
                    <a:pt x="4882" y="0"/>
                  </a:moveTo>
                  <a:cubicBezTo>
                    <a:pt x="4668" y="24"/>
                    <a:pt x="4691" y="477"/>
                    <a:pt x="4668" y="596"/>
                  </a:cubicBezTo>
                  <a:cubicBezTo>
                    <a:pt x="4644" y="882"/>
                    <a:pt x="4572" y="1144"/>
                    <a:pt x="4453" y="1382"/>
                  </a:cubicBezTo>
                  <a:cubicBezTo>
                    <a:pt x="4263" y="1691"/>
                    <a:pt x="4001" y="1953"/>
                    <a:pt x="3644" y="2072"/>
                  </a:cubicBezTo>
                  <a:cubicBezTo>
                    <a:pt x="3584" y="2091"/>
                    <a:pt x="3520" y="2099"/>
                    <a:pt x="3455" y="2099"/>
                  </a:cubicBezTo>
                  <a:cubicBezTo>
                    <a:pt x="3184" y="2099"/>
                    <a:pt x="2888" y="1950"/>
                    <a:pt x="2715" y="1739"/>
                  </a:cubicBezTo>
                  <a:cubicBezTo>
                    <a:pt x="2620" y="1596"/>
                    <a:pt x="2548" y="1453"/>
                    <a:pt x="2501" y="1310"/>
                  </a:cubicBezTo>
                  <a:cubicBezTo>
                    <a:pt x="2429" y="1167"/>
                    <a:pt x="2429" y="1048"/>
                    <a:pt x="2381" y="905"/>
                  </a:cubicBezTo>
                  <a:cubicBezTo>
                    <a:pt x="2286" y="739"/>
                    <a:pt x="2215" y="596"/>
                    <a:pt x="2096" y="477"/>
                  </a:cubicBezTo>
                  <a:cubicBezTo>
                    <a:pt x="2009" y="368"/>
                    <a:pt x="1862" y="259"/>
                    <a:pt x="1729" y="259"/>
                  </a:cubicBezTo>
                  <a:cubicBezTo>
                    <a:pt x="1716" y="259"/>
                    <a:pt x="1703" y="260"/>
                    <a:pt x="1691" y="262"/>
                  </a:cubicBezTo>
                  <a:cubicBezTo>
                    <a:pt x="1524" y="310"/>
                    <a:pt x="1596" y="477"/>
                    <a:pt x="1596" y="620"/>
                  </a:cubicBezTo>
                  <a:cubicBezTo>
                    <a:pt x="1596" y="691"/>
                    <a:pt x="1548" y="762"/>
                    <a:pt x="1500" y="810"/>
                  </a:cubicBezTo>
                  <a:cubicBezTo>
                    <a:pt x="1463" y="904"/>
                    <a:pt x="1381" y="968"/>
                    <a:pt x="1290" y="968"/>
                  </a:cubicBezTo>
                  <a:cubicBezTo>
                    <a:pt x="1265" y="968"/>
                    <a:pt x="1240" y="963"/>
                    <a:pt x="1215" y="953"/>
                  </a:cubicBezTo>
                  <a:cubicBezTo>
                    <a:pt x="1072" y="929"/>
                    <a:pt x="1119" y="739"/>
                    <a:pt x="1072" y="643"/>
                  </a:cubicBezTo>
                  <a:lnTo>
                    <a:pt x="1000" y="643"/>
                  </a:lnTo>
                  <a:cubicBezTo>
                    <a:pt x="928" y="643"/>
                    <a:pt x="758" y="865"/>
                    <a:pt x="650" y="865"/>
                  </a:cubicBezTo>
                  <a:cubicBezTo>
                    <a:pt x="616" y="865"/>
                    <a:pt x="589" y="843"/>
                    <a:pt x="572" y="786"/>
                  </a:cubicBezTo>
                  <a:cubicBezTo>
                    <a:pt x="548" y="739"/>
                    <a:pt x="572" y="667"/>
                    <a:pt x="524" y="643"/>
                  </a:cubicBezTo>
                  <a:cubicBezTo>
                    <a:pt x="518" y="641"/>
                    <a:pt x="511" y="640"/>
                    <a:pt x="504" y="640"/>
                  </a:cubicBezTo>
                  <a:cubicBezTo>
                    <a:pt x="432" y="640"/>
                    <a:pt x="329" y="741"/>
                    <a:pt x="286" y="762"/>
                  </a:cubicBezTo>
                  <a:cubicBezTo>
                    <a:pt x="119" y="882"/>
                    <a:pt x="0" y="1024"/>
                    <a:pt x="48" y="1263"/>
                  </a:cubicBezTo>
                  <a:cubicBezTo>
                    <a:pt x="119" y="1501"/>
                    <a:pt x="238" y="1715"/>
                    <a:pt x="405" y="1906"/>
                  </a:cubicBezTo>
                  <a:cubicBezTo>
                    <a:pt x="524" y="2025"/>
                    <a:pt x="714" y="2144"/>
                    <a:pt x="905" y="2191"/>
                  </a:cubicBezTo>
                  <a:lnTo>
                    <a:pt x="1095" y="2191"/>
                  </a:lnTo>
                  <a:cubicBezTo>
                    <a:pt x="1143" y="2191"/>
                    <a:pt x="1191" y="2181"/>
                    <a:pt x="1238" y="2181"/>
                  </a:cubicBezTo>
                  <a:cubicBezTo>
                    <a:pt x="1262" y="2181"/>
                    <a:pt x="1286" y="2183"/>
                    <a:pt x="1310" y="2191"/>
                  </a:cubicBezTo>
                  <a:cubicBezTo>
                    <a:pt x="1348" y="2191"/>
                    <a:pt x="1371" y="2222"/>
                    <a:pt x="1415" y="2222"/>
                  </a:cubicBezTo>
                  <a:cubicBezTo>
                    <a:pt x="1426" y="2222"/>
                    <a:pt x="1438" y="2220"/>
                    <a:pt x="1453" y="2215"/>
                  </a:cubicBezTo>
                  <a:cubicBezTo>
                    <a:pt x="1491" y="2215"/>
                    <a:pt x="1544" y="2185"/>
                    <a:pt x="1601" y="2185"/>
                  </a:cubicBezTo>
                  <a:cubicBezTo>
                    <a:pt x="1615" y="2185"/>
                    <a:pt x="1629" y="2187"/>
                    <a:pt x="1643" y="2191"/>
                  </a:cubicBezTo>
                  <a:cubicBezTo>
                    <a:pt x="1762" y="2215"/>
                    <a:pt x="1762" y="2239"/>
                    <a:pt x="1834" y="2334"/>
                  </a:cubicBezTo>
                  <a:cubicBezTo>
                    <a:pt x="1881" y="2394"/>
                    <a:pt x="1941" y="2406"/>
                    <a:pt x="2003" y="2406"/>
                  </a:cubicBezTo>
                  <a:cubicBezTo>
                    <a:pt x="2045" y="2406"/>
                    <a:pt x="2088" y="2400"/>
                    <a:pt x="2130" y="2400"/>
                  </a:cubicBezTo>
                  <a:cubicBezTo>
                    <a:pt x="2151" y="2400"/>
                    <a:pt x="2171" y="2402"/>
                    <a:pt x="2191" y="2406"/>
                  </a:cubicBezTo>
                  <a:cubicBezTo>
                    <a:pt x="2262" y="2430"/>
                    <a:pt x="2310" y="2477"/>
                    <a:pt x="2334" y="2549"/>
                  </a:cubicBezTo>
                  <a:cubicBezTo>
                    <a:pt x="2381" y="2644"/>
                    <a:pt x="2334" y="2715"/>
                    <a:pt x="2358" y="2811"/>
                  </a:cubicBezTo>
                  <a:cubicBezTo>
                    <a:pt x="2381" y="2906"/>
                    <a:pt x="2477" y="2953"/>
                    <a:pt x="2477" y="3096"/>
                  </a:cubicBezTo>
                  <a:cubicBezTo>
                    <a:pt x="2501" y="3192"/>
                    <a:pt x="2477" y="3311"/>
                    <a:pt x="2477" y="3430"/>
                  </a:cubicBezTo>
                  <a:cubicBezTo>
                    <a:pt x="2477" y="3596"/>
                    <a:pt x="2477" y="3739"/>
                    <a:pt x="2501" y="3882"/>
                  </a:cubicBezTo>
                  <a:cubicBezTo>
                    <a:pt x="2501" y="4168"/>
                    <a:pt x="2572" y="4430"/>
                    <a:pt x="2524" y="4692"/>
                  </a:cubicBezTo>
                  <a:cubicBezTo>
                    <a:pt x="2477" y="4859"/>
                    <a:pt x="2453" y="5025"/>
                    <a:pt x="2286" y="5097"/>
                  </a:cubicBezTo>
                  <a:cubicBezTo>
                    <a:pt x="2120" y="5168"/>
                    <a:pt x="1977" y="5216"/>
                    <a:pt x="1834" y="5359"/>
                  </a:cubicBezTo>
                  <a:cubicBezTo>
                    <a:pt x="1691" y="5502"/>
                    <a:pt x="1858" y="5621"/>
                    <a:pt x="1977" y="5740"/>
                  </a:cubicBezTo>
                  <a:cubicBezTo>
                    <a:pt x="2120" y="5883"/>
                    <a:pt x="2286" y="5978"/>
                    <a:pt x="2477" y="6025"/>
                  </a:cubicBezTo>
                  <a:cubicBezTo>
                    <a:pt x="2548" y="6049"/>
                    <a:pt x="2643" y="6073"/>
                    <a:pt x="2715" y="6097"/>
                  </a:cubicBezTo>
                  <a:cubicBezTo>
                    <a:pt x="2810" y="6121"/>
                    <a:pt x="2905" y="6168"/>
                    <a:pt x="3001" y="6168"/>
                  </a:cubicBezTo>
                  <a:cubicBezTo>
                    <a:pt x="3253" y="6185"/>
                    <a:pt x="3506" y="6202"/>
                    <a:pt x="3758" y="6202"/>
                  </a:cubicBezTo>
                  <a:cubicBezTo>
                    <a:pt x="3863" y="6202"/>
                    <a:pt x="3968" y="6199"/>
                    <a:pt x="4072" y="6192"/>
                  </a:cubicBezTo>
                  <a:cubicBezTo>
                    <a:pt x="4334" y="6168"/>
                    <a:pt x="4596" y="6145"/>
                    <a:pt x="4834" y="6025"/>
                  </a:cubicBezTo>
                  <a:cubicBezTo>
                    <a:pt x="5096" y="5883"/>
                    <a:pt x="5192" y="5668"/>
                    <a:pt x="5192" y="5406"/>
                  </a:cubicBezTo>
                  <a:cubicBezTo>
                    <a:pt x="5239" y="5001"/>
                    <a:pt x="5168" y="4597"/>
                    <a:pt x="5096" y="4192"/>
                  </a:cubicBezTo>
                  <a:cubicBezTo>
                    <a:pt x="5025" y="3811"/>
                    <a:pt x="4977" y="3406"/>
                    <a:pt x="5025" y="3001"/>
                  </a:cubicBezTo>
                  <a:cubicBezTo>
                    <a:pt x="5049" y="2691"/>
                    <a:pt x="5263" y="2501"/>
                    <a:pt x="5430" y="2263"/>
                  </a:cubicBezTo>
                  <a:cubicBezTo>
                    <a:pt x="5525" y="2168"/>
                    <a:pt x="5549" y="2025"/>
                    <a:pt x="5596" y="1906"/>
                  </a:cubicBezTo>
                  <a:cubicBezTo>
                    <a:pt x="5644" y="1810"/>
                    <a:pt x="5668" y="1667"/>
                    <a:pt x="5763" y="1572"/>
                  </a:cubicBezTo>
                  <a:cubicBezTo>
                    <a:pt x="5811" y="1525"/>
                    <a:pt x="5906" y="1453"/>
                    <a:pt x="5977" y="1405"/>
                  </a:cubicBezTo>
                  <a:cubicBezTo>
                    <a:pt x="6144" y="1263"/>
                    <a:pt x="6311" y="1120"/>
                    <a:pt x="6382" y="929"/>
                  </a:cubicBezTo>
                  <a:cubicBezTo>
                    <a:pt x="6478" y="715"/>
                    <a:pt x="6335" y="358"/>
                    <a:pt x="6144" y="239"/>
                  </a:cubicBezTo>
                  <a:cubicBezTo>
                    <a:pt x="6095" y="222"/>
                    <a:pt x="6023" y="194"/>
                    <a:pt x="5960" y="194"/>
                  </a:cubicBezTo>
                  <a:cubicBezTo>
                    <a:pt x="5931" y="194"/>
                    <a:pt x="5904" y="200"/>
                    <a:pt x="5882" y="215"/>
                  </a:cubicBezTo>
                  <a:cubicBezTo>
                    <a:pt x="5858" y="239"/>
                    <a:pt x="5858" y="286"/>
                    <a:pt x="5858" y="334"/>
                  </a:cubicBezTo>
                  <a:cubicBezTo>
                    <a:pt x="5835" y="358"/>
                    <a:pt x="5811" y="405"/>
                    <a:pt x="5787" y="429"/>
                  </a:cubicBezTo>
                  <a:cubicBezTo>
                    <a:pt x="5747" y="483"/>
                    <a:pt x="5707" y="514"/>
                    <a:pt x="5662" y="514"/>
                  </a:cubicBezTo>
                  <a:cubicBezTo>
                    <a:pt x="5628" y="514"/>
                    <a:pt x="5591" y="495"/>
                    <a:pt x="5549" y="453"/>
                  </a:cubicBezTo>
                  <a:cubicBezTo>
                    <a:pt x="5501" y="429"/>
                    <a:pt x="5477" y="310"/>
                    <a:pt x="5406" y="286"/>
                  </a:cubicBezTo>
                  <a:cubicBezTo>
                    <a:pt x="5394" y="275"/>
                    <a:pt x="5382" y="270"/>
                    <a:pt x="5368" y="270"/>
                  </a:cubicBezTo>
                  <a:cubicBezTo>
                    <a:pt x="5325" y="270"/>
                    <a:pt x="5275" y="316"/>
                    <a:pt x="5239" y="334"/>
                  </a:cubicBezTo>
                  <a:cubicBezTo>
                    <a:pt x="5192" y="358"/>
                    <a:pt x="5144" y="405"/>
                    <a:pt x="5096" y="405"/>
                  </a:cubicBezTo>
                  <a:cubicBezTo>
                    <a:pt x="5084" y="408"/>
                    <a:pt x="5074" y="409"/>
                    <a:pt x="5064" y="409"/>
                  </a:cubicBezTo>
                  <a:cubicBezTo>
                    <a:pt x="4879" y="409"/>
                    <a:pt x="5063" y="0"/>
                    <a:pt x="4882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2" name="Google Shape;15992;p44"/>
            <p:cNvSpPr/>
            <p:nvPr/>
          </p:nvSpPr>
          <p:spPr>
            <a:xfrm>
              <a:off x="4101412" y="1687116"/>
              <a:ext cx="76726" cy="208615"/>
            </a:xfrm>
            <a:custGeom>
              <a:rect b="b" l="l" r="r" t="t"/>
              <a:pathLst>
                <a:path extrusionOk="0" h="6414" w="2359">
                  <a:moveTo>
                    <a:pt x="1827" y="0"/>
                  </a:moveTo>
                  <a:cubicBezTo>
                    <a:pt x="1400" y="0"/>
                    <a:pt x="789" y="649"/>
                    <a:pt x="620" y="855"/>
                  </a:cubicBezTo>
                  <a:cubicBezTo>
                    <a:pt x="239" y="1307"/>
                    <a:pt x="72" y="1855"/>
                    <a:pt x="72" y="2427"/>
                  </a:cubicBezTo>
                  <a:cubicBezTo>
                    <a:pt x="1" y="2855"/>
                    <a:pt x="1" y="3594"/>
                    <a:pt x="287" y="3999"/>
                  </a:cubicBezTo>
                  <a:cubicBezTo>
                    <a:pt x="430" y="4165"/>
                    <a:pt x="620" y="4213"/>
                    <a:pt x="477" y="4475"/>
                  </a:cubicBezTo>
                  <a:cubicBezTo>
                    <a:pt x="430" y="4570"/>
                    <a:pt x="382" y="4618"/>
                    <a:pt x="453" y="4761"/>
                  </a:cubicBezTo>
                  <a:cubicBezTo>
                    <a:pt x="477" y="4856"/>
                    <a:pt x="596" y="4903"/>
                    <a:pt x="596" y="4999"/>
                  </a:cubicBezTo>
                  <a:cubicBezTo>
                    <a:pt x="596" y="5094"/>
                    <a:pt x="477" y="5142"/>
                    <a:pt x="501" y="5261"/>
                  </a:cubicBezTo>
                  <a:cubicBezTo>
                    <a:pt x="525" y="5380"/>
                    <a:pt x="668" y="5404"/>
                    <a:pt x="668" y="5523"/>
                  </a:cubicBezTo>
                  <a:cubicBezTo>
                    <a:pt x="668" y="5570"/>
                    <a:pt x="596" y="5666"/>
                    <a:pt x="596" y="5713"/>
                  </a:cubicBezTo>
                  <a:cubicBezTo>
                    <a:pt x="549" y="5808"/>
                    <a:pt x="501" y="5927"/>
                    <a:pt x="477" y="6047"/>
                  </a:cubicBezTo>
                  <a:cubicBezTo>
                    <a:pt x="437" y="6146"/>
                    <a:pt x="448" y="6413"/>
                    <a:pt x="592" y="6413"/>
                  </a:cubicBezTo>
                  <a:cubicBezTo>
                    <a:pt x="620" y="6413"/>
                    <a:pt x="653" y="6403"/>
                    <a:pt x="692" y="6380"/>
                  </a:cubicBezTo>
                  <a:cubicBezTo>
                    <a:pt x="739" y="6356"/>
                    <a:pt x="763" y="6237"/>
                    <a:pt x="834" y="6213"/>
                  </a:cubicBezTo>
                  <a:cubicBezTo>
                    <a:pt x="882" y="6213"/>
                    <a:pt x="930" y="6261"/>
                    <a:pt x="977" y="6261"/>
                  </a:cubicBezTo>
                  <a:cubicBezTo>
                    <a:pt x="1239" y="6213"/>
                    <a:pt x="977" y="5618"/>
                    <a:pt x="930" y="5451"/>
                  </a:cubicBezTo>
                  <a:cubicBezTo>
                    <a:pt x="882" y="5261"/>
                    <a:pt x="906" y="5165"/>
                    <a:pt x="977" y="4975"/>
                  </a:cubicBezTo>
                  <a:cubicBezTo>
                    <a:pt x="1025" y="4832"/>
                    <a:pt x="1025" y="4689"/>
                    <a:pt x="1025" y="4522"/>
                  </a:cubicBezTo>
                  <a:cubicBezTo>
                    <a:pt x="1025" y="4403"/>
                    <a:pt x="1073" y="4308"/>
                    <a:pt x="1073" y="4189"/>
                  </a:cubicBezTo>
                  <a:cubicBezTo>
                    <a:pt x="1073" y="3879"/>
                    <a:pt x="811" y="3570"/>
                    <a:pt x="787" y="3260"/>
                  </a:cubicBezTo>
                  <a:cubicBezTo>
                    <a:pt x="692" y="2522"/>
                    <a:pt x="1096" y="1712"/>
                    <a:pt x="1549" y="1165"/>
                  </a:cubicBezTo>
                  <a:cubicBezTo>
                    <a:pt x="1739" y="950"/>
                    <a:pt x="2359" y="522"/>
                    <a:pt x="2120" y="164"/>
                  </a:cubicBezTo>
                  <a:cubicBezTo>
                    <a:pt x="2044" y="48"/>
                    <a:pt x="1942" y="0"/>
                    <a:pt x="1827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3" name="Google Shape;15993;p44"/>
            <p:cNvSpPr/>
            <p:nvPr/>
          </p:nvSpPr>
          <p:spPr>
            <a:xfrm>
              <a:off x="4197458" y="1705395"/>
              <a:ext cx="79036" cy="175733"/>
            </a:xfrm>
            <a:custGeom>
              <a:rect b="b" l="l" r="r" t="t"/>
              <a:pathLst>
                <a:path extrusionOk="0" h="5403" w="2430">
                  <a:moveTo>
                    <a:pt x="269" y="0"/>
                  </a:moveTo>
                  <a:cubicBezTo>
                    <a:pt x="167" y="0"/>
                    <a:pt x="82" y="21"/>
                    <a:pt x="49" y="79"/>
                  </a:cubicBezTo>
                  <a:cubicBezTo>
                    <a:pt x="1" y="174"/>
                    <a:pt x="49" y="484"/>
                    <a:pt x="72" y="603"/>
                  </a:cubicBezTo>
                  <a:cubicBezTo>
                    <a:pt x="120" y="912"/>
                    <a:pt x="453" y="1031"/>
                    <a:pt x="715" y="1127"/>
                  </a:cubicBezTo>
                  <a:cubicBezTo>
                    <a:pt x="1025" y="1222"/>
                    <a:pt x="1406" y="1269"/>
                    <a:pt x="1644" y="1484"/>
                  </a:cubicBezTo>
                  <a:cubicBezTo>
                    <a:pt x="1787" y="1603"/>
                    <a:pt x="1811" y="1817"/>
                    <a:pt x="1811" y="1984"/>
                  </a:cubicBezTo>
                  <a:cubicBezTo>
                    <a:pt x="1835" y="2103"/>
                    <a:pt x="1858" y="2484"/>
                    <a:pt x="1978" y="2555"/>
                  </a:cubicBezTo>
                  <a:cubicBezTo>
                    <a:pt x="2001" y="2722"/>
                    <a:pt x="2144" y="2865"/>
                    <a:pt x="2144" y="3103"/>
                  </a:cubicBezTo>
                  <a:cubicBezTo>
                    <a:pt x="2144" y="3222"/>
                    <a:pt x="2097" y="3341"/>
                    <a:pt x="2049" y="3460"/>
                  </a:cubicBezTo>
                  <a:cubicBezTo>
                    <a:pt x="2001" y="3532"/>
                    <a:pt x="1858" y="3675"/>
                    <a:pt x="1882" y="3746"/>
                  </a:cubicBezTo>
                  <a:cubicBezTo>
                    <a:pt x="1906" y="3865"/>
                    <a:pt x="1954" y="3794"/>
                    <a:pt x="2025" y="3841"/>
                  </a:cubicBezTo>
                  <a:cubicBezTo>
                    <a:pt x="2120" y="3937"/>
                    <a:pt x="1978" y="4127"/>
                    <a:pt x="1954" y="4270"/>
                  </a:cubicBezTo>
                  <a:cubicBezTo>
                    <a:pt x="1930" y="4461"/>
                    <a:pt x="2073" y="4484"/>
                    <a:pt x="2097" y="4627"/>
                  </a:cubicBezTo>
                  <a:cubicBezTo>
                    <a:pt x="2120" y="4794"/>
                    <a:pt x="1954" y="5008"/>
                    <a:pt x="1906" y="5175"/>
                  </a:cubicBezTo>
                  <a:cubicBezTo>
                    <a:pt x="1867" y="5332"/>
                    <a:pt x="1921" y="5403"/>
                    <a:pt x="2002" y="5403"/>
                  </a:cubicBezTo>
                  <a:cubicBezTo>
                    <a:pt x="2068" y="5403"/>
                    <a:pt x="2151" y="5356"/>
                    <a:pt x="2216" y="5270"/>
                  </a:cubicBezTo>
                  <a:cubicBezTo>
                    <a:pt x="2430" y="4961"/>
                    <a:pt x="2359" y="4532"/>
                    <a:pt x="2335" y="4199"/>
                  </a:cubicBezTo>
                  <a:cubicBezTo>
                    <a:pt x="2311" y="3889"/>
                    <a:pt x="2382" y="3651"/>
                    <a:pt x="2382" y="3365"/>
                  </a:cubicBezTo>
                  <a:cubicBezTo>
                    <a:pt x="2406" y="3008"/>
                    <a:pt x="2382" y="2579"/>
                    <a:pt x="2311" y="2246"/>
                  </a:cubicBezTo>
                  <a:cubicBezTo>
                    <a:pt x="2120" y="1388"/>
                    <a:pt x="1692" y="412"/>
                    <a:pt x="787" y="102"/>
                  </a:cubicBezTo>
                  <a:cubicBezTo>
                    <a:pt x="709" y="71"/>
                    <a:pt x="460" y="0"/>
                    <a:pt x="269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4" name="Google Shape;15994;p44"/>
            <p:cNvSpPr/>
            <p:nvPr/>
          </p:nvSpPr>
          <p:spPr>
            <a:xfrm>
              <a:off x="4095232" y="1889129"/>
              <a:ext cx="59683" cy="42835"/>
            </a:xfrm>
            <a:custGeom>
              <a:rect b="b" l="l" r="r" t="t"/>
              <a:pathLst>
                <a:path extrusionOk="0" h="1317" w="1835">
                  <a:moveTo>
                    <a:pt x="1006" y="0"/>
                  </a:moveTo>
                  <a:cubicBezTo>
                    <a:pt x="898" y="0"/>
                    <a:pt x="828" y="194"/>
                    <a:pt x="715" y="217"/>
                  </a:cubicBezTo>
                  <a:cubicBezTo>
                    <a:pt x="707" y="218"/>
                    <a:pt x="700" y="219"/>
                    <a:pt x="693" y="219"/>
                  </a:cubicBezTo>
                  <a:cubicBezTo>
                    <a:pt x="595" y="219"/>
                    <a:pt x="588" y="72"/>
                    <a:pt x="477" y="50"/>
                  </a:cubicBezTo>
                  <a:cubicBezTo>
                    <a:pt x="464" y="43"/>
                    <a:pt x="449" y="40"/>
                    <a:pt x="435" y="40"/>
                  </a:cubicBezTo>
                  <a:cubicBezTo>
                    <a:pt x="343" y="40"/>
                    <a:pt x="229" y="155"/>
                    <a:pt x="167" y="217"/>
                  </a:cubicBezTo>
                  <a:cubicBezTo>
                    <a:pt x="24" y="359"/>
                    <a:pt x="0" y="479"/>
                    <a:pt x="72" y="669"/>
                  </a:cubicBezTo>
                  <a:cubicBezTo>
                    <a:pt x="154" y="957"/>
                    <a:pt x="361" y="1316"/>
                    <a:pt x="677" y="1316"/>
                  </a:cubicBezTo>
                  <a:cubicBezTo>
                    <a:pt x="727" y="1316"/>
                    <a:pt x="779" y="1308"/>
                    <a:pt x="834" y="1288"/>
                  </a:cubicBezTo>
                  <a:cubicBezTo>
                    <a:pt x="1048" y="1217"/>
                    <a:pt x="1096" y="931"/>
                    <a:pt x="1239" y="788"/>
                  </a:cubicBezTo>
                  <a:cubicBezTo>
                    <a:pt x="1353" y="636"/>
                    <a:pt x="1513" y="590"/>
                    <a:pt x="1694" y="590"/>
                  </a:cubicBezTo>
                  <a:cubicBezTo>
                    <a:pt x="1740" y="590"/>
                    <a:pt x="1786" y="593"/>
                    <a:pt x="1834" y="598"/>
                  </a:cubicBezTo>
                  <a:cubicBezTo>
                    <a:pt x="1715" y="502"/>
                    <a:pt x="1834" y="193"/>
                    <a:pt x="1644" y="169"/>
                  </a:cubicBezTo>
                  <a:cubicBezTo>
                    <a:pt x="1639" y="168"/>
                    <a:pt x="1635" y="168"/>
                    <a:pt x="1631" y="168"/>
                  </a:cubicBezTo>
                  <a:cubicBezTo>
                    <a:pt x="1524" y="168"/>
                    <a:pt x="1456" y="389"/>
                    <a:pt x="1329" y="389"/>
                  </a:cubicBezTo>
                  <a:cubicBezTo>
                    <a:pt x="1295" y="389"/>
                    <a:pt x="1258" y="374"/>
                    <a:pt x="1215" y="336"/>
                  </a:cubicBezTo>
                  <a:cubicBezTo>
                    <a:pt x="1120" y="240"/>
                    <a:pt x="1167" y="26"/>
                    <a:pt x="1024" y="2"/>
                  </a:cubicBezTo>
                  <a:cubicBezTo>
                    <a:pt x="1018" y="1"/>
                    <a:pt x="1012" y="0"/>
                    <a:pt x="1006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5" name="Google Shape;15995;p44"/>
            <p:cNvSpPr/>
            <p:nvPr/>
          </p:nvSpPr>
          <p:spPr>
            <a:xfrm>
              <a:off x="4144800" y="1879404"/>
              <a:ext cx="79036" cy="188905"/>
            </a:xfrm>
            <a:custGeom>
              <a:rect b="b" l="l" r="r" t="t"/>
              <a:pathLst>
                <a:path extrusionOk="0" h="5808" w="2430">
                  <a:moveTo>
                    <a:pt x="189" y="0"/>
                  </a:moveTo>
                  <a:cubicBezTo>
                    <a:pt x="109" y="0"/>
                    <a:pt x="48" y="44"/>
                    <a:pt x="48" y="182"/>
                  </a:cubicBezTo>
                  <a:cubicBezTo>
                    <a:pt x="48" y="254"/>
                    <a:pt x="96" y="325"/>
                    <a:pt x="143" y="396"/>
                  </a:cubicBezTo>
                  <a:cubicBezTo>
                    <a:pt x="215" y="492"/>
                    <a:pt x="262" y="587"/>
                    <a:pt x="286" y="730"/>
                  </a:cubicBezTo>
                  <a:cubicBezTo>
                    <a:pt x="358" y="968"/>
                    <a:pt x="382" y="1206"/>
                    <a:pt x="262" y="1421"/>
                  </a:cubicBezTo>
                  <a:cubicBezTo>
                    <a:pt x="167" y="1587"/>
                    <a:pt x="1" y="1730"/>
                    <a:pt x="215" y="1802"/>
                  </a:cubicBezTo>
                  <a:cubicBezTo>
                    <a:pt x="310" y="1825"/>
                    <a:pt x="310" y="1849"/>
                    <a:pt x="358" y="1897"/>
                  </a:cubicBezTo>
                  <a:cubicBezTo>
                    <a:pt x="405" y="1944"/>
                    <a:pt x="405" y="1968"/>
                    <a:pt x="477" y="1992"/>
                  </a:cubicBezTo>
                  <a:cubicBezTo>
                    <a:pt x="596" y="2040"/>
                    <a:pt x="667" y="2016"/>
                    <a:pt x="786" y="2135"/>
                  </a:cubicBezTo>
                  <a:cubicBezTo>
                    <a:pt x="882" y="2230"/>
                    <a:pt x="929" y="2325"/>
                    <a:pt x="953" y="2445"/>
                  </a:cubicBezTo>
                  <a:cubicBezTo>
                    <a:pt x="1025" y="2754"/>
                    <a:pt x="1001" y="3088"/>
                    <a:pt x="1025" y="3397"/>
                  </a:cubicBezTo>
                  <a:cubicBezTo>
                    <a:pt x="1048" y="3707"/>
                    <a:pt x="1072" y="4016"/>
                    <a:pt x="1025" y="4302"/>
                  </a:cubicBezTo>
                  <a:cubicBezTo>
                    <a:pt x="977" y="4469"/>
                    <a:pt x="905" y="4588"/>
                    <a:pt x="786" y="4683"/>
                  </a:cubicBezTo>
                  <a:cubicBezTo>
                    <a:pt x="715" y="4755"/>
                    <a:pt x="644" y="4826"/>
                    <a:pt x="548" y="4897"/>
                  </a:cubicBezTo>
                  <a:cubicBezTo>
                    <a:pt x="524" y="4921"/>
                    <a:pt x="358" y="5016"/>
                    <a:pt x="334" y="5040"/>
                  </a:cubicBezTo>
                  <a:cubicBezTo>
                    <a:pt x="167" y="5350"/>
                    <a:pt x="1215" y="5612"/>
                    <a:pt x="1382" y="5659"/>
                  </a:cubicBezTo>
                  <a:cubicBezTo>
                    <a:pt x="1501" y="5683"/>
                    <a:pt x="1596" y="5731"/>
                    <a:pt x="1691" y="5755"/>
                  </a:cubicBezTo>
                  <a:cubicBezTo>
                    <a:pt x="1753" y="5755"/>
                    <a:pt x="1866" y="5807"/>
                    <a:pt x="1928" y="5807"/>
                  </a:cubicBezTo>
                  <a:cubicBezTo>
                    <a:pt x="1938" y="5807"/>
                    <a:pt x="1947" y="5806"/>
                    <a:pt x="1953" y="5802"/>
                  </a:cubicBezTo>
                  <a:cubicBezTo>
                    <a:pt x="2144" y="5779"/>
                    <a:pt x="2239" y="5421"/>
                    <a:pt x="2263" y="5255"/>
                  </a:cubicBezTo>
                  <a:cubicBezTo>
                    <a:pt x="2334" y="4755"/>
                    <a:pt x="2358" y="4207"/>
                    <a:pt x="2382" y="3683"/>
                  </a:cubicBezTo>
                  <a:cubicBezTo>
                    <a:pt x="2406" y="3445"/>
                    <a:pt x="2430" y="3159"/>
                    <a:pt x="2358" y="2921"/>
                  </a:cubicBezTo>
                  <a:cubicBezTo>
                    <a:pt x="2311" y="2706"/>
                    <a:pt x="2144" y="2564"/>
                    <a:pt x="2001" y="2421"/>
                  </a:cubicBezTo>
                  <a:cubicBezTo>
                    <a:pt x="1739" y="2159"/>
                    <a:pt x="1334" y="2016"/>
                    <a:pt x="1191" y="1635"/>
                  </a:cubicBezTo>
                  <a:cubicBezTo>
                    <a:pt x="1120" y="1444"/>
                    <a:pt x="1120" y="1182"/>
                    <a:pt x="1072" y="992"/>
                  </a:cubicBezTo>
                  <a:cubicBezTo>
                    <a:pt x="977" y="754"/>
                    <a:pt x="929" y="277"/>
                    <a:pt x="453" y="87"/>
                  </a:cubicBezTo>
                  <a:cubicBezTo>
                    <a:pt x="379" y="50"/>
                    <a:pt x="274" y="0"/>
                    <a:pt x="189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6" name="Google Shape;15996;p44"/>
            <p:cNvSpPr/>
            <p:nvPr/>
          </p:nvSpPr>
          <p:spPr>
            <a:xfrm>
              <a:off x="4243156" y="1915312"/>
              <a:ext cx="38510" cy="51357"/>
            </a:xfrm>
            <a:custGeom>
              <a:rect b="b" l="l" r="r" t="t"/>
              <a:pathLst>
                <a:path extrusionOk="0" h="1579" w="1184">
                  <a:moveTo>
                    <a:pt x="948" y="1"/>
                  </a:moveTo>
                  <a:cubicBezTo>
                    <a:pt x="914" y="1"/>
                    <a:pt x="876" y="10"/>
                    <a:pt x="834" y="31"/>
                  </a:cubicBezTo>
                  <a:cubicBezTo>
                    <a:pt x="692" y="126"/>
                    <a:pt x="644" y="388"/>
                    <a:pt x="573" y="507"/>
                  </a:cubicBezTo>
                  <a:cubicBezTo>
                    <a:pt x="453" y="698"/>
                    <a:pt x="263" y="817"/>
                    <a:pt x="168" y="1007"/>
                  </a:cubicBezTo>
                  <a:cubicBezTo>
                    <a:pt x="1" y="1293"/>
                    <a:pt x="144" y="1579"/>
                    <a:pt x="477" y="1579"/>
                  </a:cubicBezTo>
                  <a:cubicBezTo>
                    <a:pt x="692" y="1102"/>
                    <a:pt x="1025" y="769"/>
                    <a:pt x="1144" y="364"/>
                  </a:cubicBezTo>
                  <a:cubicBezTo>
                    <a:pt x="1183" y="207"/>
                    <a:pt x="1109" y="1"/>
                    <a:pt x="948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7" name="Google Shape;15997;p44"/>
            <p:cNvSpPr/>
            <p:nvPr/>
          </p:nvSpPr>
          <p:spPr>
            <a:xfrm>
              <a:off x="4265631" y="1878331"/>
              <a:ext cx="35680" cy="39453"/>
            </a:xfrm>
            <a:custGeom>
              <a:rect b="b" l="l" r="r" t="t"/>
              <a:pathLst>
                <a:path extrusionOk="0" h="1213" w="1097">
                  <a:moveTo>
                    <a:pt x="97" y="1"/>
                  </a:moveTo>
                  <a:cubicBezTo>
                    <a:pt x="48" y="1"/>
                    <a:pt x="9" y="38"/>
                    <a:pt x="1" y="144"/>
                  </a:cubicBezTo>
                  <a:cubicBezTo>
                    <a:pt x="1" y="239"/>
                    <a:pt x="72" y="358"/>
                    <a:pt x="120" y="429"/>
                  </a:cubicBezTo>
                  <a:cubicBezTo>
                    <a:pt x="167" y="501"/>
                    <a:pt x="286" y="549"/>
                    <a:pt x="286" y="644"/>
                  </a:cubicBezTo>
                  <a:cubicBezTo>
                    <a:pt x="388" y="746"/>
                    <a:pt x="351" y="1212"/>
                    <a:pt x="561" y="1212"/>
                  </a:cubicBezTo>
                  <a:cubicBezTo>
                    <a:pt x="596" y="1212"/>
                    <a:pt x="639" y="1199"/>
                    <a:pt x="691" y="1168"/>
                  </a:cubicBezTo>
                  <a:cubicBezTo>
                    <a:pt x="810" y="1096"/>
                    <a:pt x="977" y="1001"/>
                    <a:pt x="1048" y="882"/>
                  </a:cubicBezTo>
                  <a:cubicBezTo>
                    <a:pt x="1096" y="763"/>
                    <a:pt x="1048" y="525"/>
                    <a:pt x="929" y="453"/>
                  </a:cubicBezTo>
                  <a:cubicBezTo>
                    <a:pt x="893" y="424"/>
                    <a:pt x="857" y="415"/>
                    <a:pt x="820" y="415"/>
                  </a:cubicBezTo>
                  <a:cubicBezTo>
                    <a:pt x="759" y="415"/>
                    <a:pt x="698" y="441"/>
                    <a:pt x="636" y="441"/>
                  </a:cubicBezTo>
                  <a:cubicBezTo>
                    <a:pt x="615" y="441"/>
                    <a:pt x="594" y="438"/>
                    <a:pt x="572" y="429"/>
                  </a:cubicBezTo>
                  <a:cubicBezTo>
                    <a:pt x="477" y="406"/>
                    <a:pt x="405" y="239"/>
                    <a:pt x="358" y="168"/>
                  </a:cubicBezTo>
                  <a:cubicBezTo>
                    <a:pt x="298" y="108"/>
                    <a:pt x="181" y="1"/>
                    <a:pt x="97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8" name="Google Shape;15998;p44"/>
            <p:cNvSpPr/>
            <p:nvPr/>
          </p:nvSpPr>
          <p:spPr>
            <a:xfrm>
              <a:off x="4059585" y="1956195"/>
              <a:ext cx="63554" cy="57894"/>
            </a:xfrm>
            <a:custGeom>
              <a:rect b="b" l="l" r="r" t="t"/>
              <a:pathLst>
                <a:path extrusionOk="0" h="1780" w="1954">
                  <a:moveTo>
                    <a:pt x="1399" y="1"/>
                  </a:moveTo>
                  <a:cubicBezTo>
                    <a:pt x="1294" y="1"/>
                    <a:pt x="1188" y="22"/>
                    <a:pt x="1096" y="60"/>
                  </a:cubicBezTo>
                  <a:cubicBezTo>
                    <a:pt x="1037" y="86"/>
                    <a:pt x="974" y="94"/>
                    <a:pt x="910" y="94"/>
                  </a:cubicBezTo>
                  <a:cubicBezTo>
                    <a:pt x="805" y="94"/>
                    <a:pt x="697" y="73"/>
                    <a:pt x="592" y="73"/>
                  </a:cubicBezTo>
                  <a:cubicBezTo>
                    <a:pt x="528" y="73"/>
                    <a:pt x="465" y="81"/>
                    <a:pt x="406" y="107"/>
                  </a:cubicBezTo>
                  <a:cubicBezTo>
                    <a:pt x="239" y="155"/>
                    <a:pt x="49" y="345"/>
                    <a:pt x="1" y="512"/>
                  </a:cubicBezTo>
                  <a:cubicBezTo>
                    <a:pt x="1" y="584"/>
                    <a:pt x="1" y="679"/>
                    <a:pt x="49" y="703"/>
                  </a:cubicBezTo>
                  <a:cubicBezTo>
                    <a:pt x="84" y="727"/>
                    <a:pt x="126" y="727"/>
                    <a:pt x="165" y="727"/>
                  </a:cubicBezTo>
                  <a:cubicBezTo>
                    <a:pt x="203" y="727"/>
                    <a:pt x="239" y="727"/>
                    <a:pt x="263" y="750"/>
                  </a:cubicBezTo>
                  <a:cubicBezTo>
                    <a:pt x="382" y="846"/>
                    <a:pt x="334" y="1084"/>
                    <a:pt x="453" y="1179"/>
                  </a:cubicBezTo>
                  <a:cubicBezTo>
                    <a:pt x="529" y="1244"/>
                    <a:pt x="600" y="1260"/>
                    <a:pt x="673" y="1260"/>
                  </a:cubicBezTo>
                  <a:cubicBezTo>
                    <a:pt x="741" y="1260"/>
                    <a:pt x="810" y="1246"/>
                    <a:pt x="885" y="1246"/>
                  </a:cubicBezTo>
                  <a:cubicBezTo>
                    <a:pt x="908" y="1246"/>
                    <a:pt x="930" y="1248"/>
                    <a:pt x="954" y="1250"/>
                  </a:cubicBezTo>
                  <a:cubicBezTo>
                    <a:pt x="1215" y="1250"/>
                    <a:pt x="1049" y="1512"/>
                    <a:pt x="1168" y="1655"/>
                  </a:cubicBezTo>
                  <a:cubicBezTo>
                    <a:pt x="1227" y="1743"/>
                    <a:pt x="1305" y="1779"/>
                    <a:pt x="1386" y="1779"/>
                  </a:cubicBezTo>
                  <a:cubicBezTo>
                    <a:pt x="1502" y="1779"/>
                    <a:pt x="1622" y="1706"/>
                    <a:pt x="1692" y="1608"/>
                  </a:cubicBezTo>
                  <a:cubicBezTo>
                    <a:pt x="1787" y="1489"/>
                    <a:pt x="1835" y="1370"/>
                    <a:pt x="1835" y="1203"/>
                  </a:cubicBezTo>
                  <a:cubicBezTo>
                    <a:pt x="1835" y="1060"/>
                    <a:pt x="1787" y="1012"/>
                    <a:pt x="1739" y="917"/>
                  </a:cubicBezTo>
                  <a:cubicBezTo>
                    <a:pt x="1668" y="774"/>
                    <a:pt x="1739" y="774"/>
                    <a:pt x="1811" y="679"/>
                  </a:cubicBezTo>
                  <a:cubicBezTo>
                    <a:pt x="1906" y="584"/>
                    <a:pt x="1954" y="441"/>
                    <a:pt x="1906" y="322"/>
                  </a:cubicBezTo>
                  <a:cubicBezTo>
                    <a:pt x="1841" y="95"/>
                    <a:pt x="1623" y="1"/>
                    <a:pt x="139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9" name="Google Shape;15999;p44"/>
            <p:cNvSpPr/>
            <p:nvPr/>
          </p:nvSpPr>
          <p:spPr>
            <a:xfrm>
              <a:off x="4116146" y="1937233"/>
              <a:ext cx="59683" cy="53406"/>
            </a:xfrm>
            <a:custGeom>
              <a:rect b="b" l="l" r="r" t="t"/>
              <a:pathLst>
                <a:path extrusionOk="0" h="1642" w="1835">
                  <a:moveTo>
                    <a:pt x="1027" y="0"/>
                  </a:moveTo>
                  <a:cubicBezTo>
                    <a:pt x="859" y="0"/>
                    <a:pt x="705" y="262"/>
                    <a:pt x="524" y="262"/>
                  </a:cubicBezTo>
                  <a:cubicBezTo>
                    <a:pt x="215" y="309"/>
                    <a:pt x="0" y="833"/>
                    <a:pt x="310" y="1024"/>
                  </a:cubicBezTo>
                  <a:cubicBezTo>
                    <a:pt x="453" y="1095"/>
                    <a:pt x="643" y="1048"/>
                    <a:pt x="786" y="1095"/>
                  </a:cubicBezTo>
                  <a:cubicBezTo>
                    <a:pt x="929" y="1167"/>
                    <a:pt x="929" y="1310"/>
                    <a:pt x="977" y="1452"/>
                  </a:cubicBezTo>
                  <a:cubicBezTo>
                    <a:pt x="1024" y="1562"/>
                    <a:pt x="1081" y="1641"/>
                    <a:pt x="1163" y="1641"/>
                  </a:cubicBezTo>
                  <a:cubicBezTo>
                    <a:pt x="1205" y="1641"/>
                    <a:pt x="1253" y="1620"/>
                    <a:pt x="1310" y="1571"/>
                  </a:cubicBezTo>
                  <a:cubicBezTo>
                    <a:pt x="1453" y="1452"/>
                    <a:pt x="1334" y="1357"/>
                    <a:pt x="1382" y="1214"/>
                  </a:cubicBezTo>
                  <a:cubicBezTo>
                    <a:pt x="1405" y="1167"/>
                    <a:pt x="1501" y="1095"/>
                    <a:pt x="1548" y="1048"/>
                  </a:cubicBezTo>
                  <a:cubicBezTo>
                    <a:pt x="1620" y="952"/>
                    <a:pt x="1620" y="905"/>
                    <a:pt x="1644" y="786"/>
                  </a:cubicBezTo>
                  <a:cubicBezTo>
                    <a:pt x="1691" y="619"/>
                    <a:pt x="1834" y="524"/>
                    <a:pt x="1644" y="381"/>
                  </a:cubicBezTo>
                  <a:cubicBezTo>
                    <a:pt x="1572" y="309"/>
                    <a:pt x="1477" y="333"/>
                    <a:pt x="1382" y="286"/>
                  </a:cubicBezTo>
                  <a:cubicBezTo>
                    <a:pt x="1263" y="262"/>
                    <a:pt x="1263" y="190"/>
                    <a:pt x="1191" y="95"/>
                  </a:cubicBezTo>
                  <a:cubicBezTo>
                    <a:pt x="1134" y="26"/>
                    <a:pt x="1080" y="0"/>
                    <a:pt x="102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0" name="Google Shape;16000;p44"/>
            <p:cNvSpPr/>
            <p:nvPr/>
          </p:nvSpPr>
          <p:spPr>
            <a:xfrm>
              <a:off x="4305149" y="1906985"/>
              <a:ext cx="57342" cy="53178"/>
            </a:xfrm>
            <a:custGeom>
              <a:rect b="b" l="l" r="r" t="t"/>
              <a:pathLst>
                <a:path extrusionOk="0" h="1635" w="1763">
                  <a:moveTo>
                    <a:pt x="857" y="1"/>
                  </a:moveTo>
                  <a:cubicBezTo>
                    <a:pt x="786" y="1"/>
                    <a:pt x="715" y="1"/>
                    <a:pt x="619" y="49"/>
                  </a:cubicBezTo>
                  <a:cubicBezTo>
                    <a:pt x="524" y="96"/>
                    <a:pt x="548" y="168"/>
                    <a:pt x="476" y="239"/>
                  </a:cubicBezTo>
                  <a:cubicBezTo>
                    <a:pt x="429" y="277"/>
                    <a:pt x="377" y="281"/>
                    <a:pt x="325" y="281"/>
                  </a:cubicBezTo>
                  <a:cubicBezTo>
                    <a:pt x="312" y="281"/>
                    <a:pt x="299" y="281"/>
                    <a:pt x="286" y="281"/>
                  </a:cubicBezTo>
                  <a:cubicBezTo>
                    <a:pt x="220" y="281"/>
                    <a:pt x="155" y="287"/>
                    <a:pt x="95" y="358"/>
                  </a:cubicBezTo>
                  <a:cubicBezTo>
                    <a:pt x="0" y="501"/>
                    <a:pt x="95" y="668"/>
                    <a:pt x="191" y="787"/>
                  </a:cubicBezTo>
                  <a:cubicBezTo>
                    <a:pt x="214" y="834"/>
                    <a:pt x="262" y="882"/>
                    <a:pt x="262" y="954"/>
                  </a:cubicBezTo>
                  <a:cubicBezTo>
                    <a:pt x="286" y="1001"/>
                    <a:pt x="262" y="1073"/>
                    <a:pt x="310" y="1144"/>
                  </a:cubicBezTo>
                  <a:cubicBezTo>
                    <a:pt x="334" y="1192"/>
                    <a:pt x="429" y="1168"/>
                    <a:pt x="453" y="1216"/>
                  </a:cubicBezTo>
                  <a:cubicBezTo>
                    <a:pt x="500" y="1263"/>
                    <a:pt x="476" y="1382"/>
                    <a:pt x="476" y="1430"/>
                  </a:cubicBezTo>
                  <a:cubicBezTo>
                    <a:pt x="476" y="1551"/>
                    <a:pt x="564" y="1634"/>
                    <a:pt x="667" y="1634"/>
                  </a:cubicBezTo>
                  <a:cubicBezTo>
                    <a:pt x="706" y="1634"/>
                    <a:pt x="747" y="1623"/>
                    <a:pt x="786" y="1597"/>
                  </a:cubicBezTo>
                  <a:cubicBezTo>
                    <a:pt x="953" y="1477"/>
                    <a:pt x="834" y="1096"/>
                    <a:pt x="1048" y="1073"/>
                  </a:cubicBezTo>
                  <a:cubicBezTo>
                    <a:pt x="1059" y="1070"/>
                    <a:pt x="1070" y="1069"/>
                    <a:pt x="1081" y="1069"/>
                  </a:cubicBezTo>
                  <a:cubicBezTo>
                    <a:pt x="1158" y="1069"/>
                    <a:pt x="1247" y="1124"/>
                    <a:pt x="1325" y="1124"/>
                  </a:cubicBezTo>
                  <a:cubicBezTo>
                    <a:pt x="1336" y="1124"/>
                    <a:pt x="1347" y="1123"/>
                    <a:pt x="1358" y="1120"/>
                  </a:cubicBezTo>
                  <a:cubicBezTo>
                    <a:pt x="1453" y="1120"/>
                    <a:pt x="1524" y="1025"/>
                    <a:pt x="1572" y="930"/>
                  </a:cubicBezTo>
                  <a:cubicBezTo>
                    <a:pt x="1667" y="763"/>
                    <a:pt x="1762" y="525"/>
                    <a:pt x="1596" y="382"/>
                  </a:cubicBezTo>
                  <a:cubicBezTo>
                    <a:pt x="1477" y="263"/>
                    <a:pt x="1358" y="311"/>
                    <a:pt x="1238" y="263"/>
                  </a:cubicBezTo>
                  <a:cubicBezTo>
                    <a:pt x="1143" y="239"/>
                    <a:pt x="1119" y="168"/>
                    <a:pt x="1072" y="120"/>
                  </a:cubicBezTo>
                  <a:cubicBezTo>
                    <a:pt x="977" y="1"/>
                    <a:pt x="1000" y="25"/>
                    <a:pt x="85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1" name="Google Shape;16001;p44"/>
            <p:cNvSpPr/>
            <p:nvPr/>
          </p:nvSpPr>
          <p:spPr>
            <a:xfrm>
              <a:off x="4357026" y="1924776"/>
              <a:ext cx="67424" cy="58935"/>
            </a:xfrm>
            <a:custGeom>
              <a:rect b="b" l="l" r="r" t="t"/>
              <a:pathLst>
                <a:path extrusionOk="0" h="1812" w="2073">
                  <a:moveTo>
                    <a:pt x="412" y="1"/>
                  </a:moveTo>
                  <a:cubicBezTo>
                    <a:pt x="318" y="1"/>
                    <a:pt x="235" y="26"/>
                    <a:pt x="167" y="121"/>
                  </a:cubicBezTo>
                  <a:cubicBezTo>
                    <a:pt x="72" y="240"/>
                    <a:pt x="1" y="478"/>
                    <a:pt x="72" y="621"/>
                  </a:cubicBezTo>
                  <a:cubicBezTo>
                    <a:pt x="167" y="788"/>
                    <a:pt x="310" y="740"/>
                    <a:pt x="286" y="930"/>
                  </a:cubicBezTo>
                  <a:cubicBezTo>
                    <a:pt x="239" y="1121"/>
                    <a:pt x="167" y="1288"/>
                    <a:pt x="239" y="1478"/>
                  </a:cubicBezTo>
                  <a:cubicBezTo>
                    <a:pt x="310" y="1621"/>
                    <a:pt x="477" y="1788"/>
                    <a:pt x="644" y="1812"/>
                  </a:cubicBezTo>
                  <a:cubicBezTo>
                    <a:pt x="739" y="1812"/>
                    <a:pt x="834" y="1764"/>
                    <a:pt x="882" y="1669"/>
                  </a:cubicBezTo>
                  <a:cubicBezTo>
                    <a:pt x="906" y="1550"/>
                    <a:pt x="858" y="1383"/>
                    <a:pt x="906" y="1288"/>
                  </a:cubicBezTo>
                  <a:cubicBezTo>
                    <a:pt x="932" y="1235"/>
                    <a:pt x="966" y="1219"/>
                    <a:pt x="1006" y="1219"/>
                  </a:cubicBezTo>
                  <a:cubicBezTo>
                    <a:pt x="1040" y="1219"/>
                    <a:pt x="1077" y="1229"/>
                    <a:pt x="1120" y="1240"/>
                  </a:cubicBezTo>
                  <a:cubicBezTo>
                    <a:pt x="1202" y="1268"/>
                    <a:pt x="1277" y="1295"/>
                    <a:pt x="1348" y="1295"/>
                  </a:cubicBezTo>
                  <a:cubicBezTo>
                    <a:pt x="1400" y="1295"/>
                    <a:pt x="1451" y="1280"/>
                    <a:pt x="1501" y="1240"/>
                  </a:cubicBezTo>
                  <a:cubicBezTo>
                    <a:pt x="1668" y="1145"/>
                    <a:pt x="1596" y="978"/>
                    <a:pt x="1692" y="859"/>
                  </a:cubicBezTo>
                  <a:cubicBezTo>
                    <a:pt x="1763" y="788"/>
                    <a:pt x="1906" y="835"/>
                    <a:pt x="1977" y="764"/>
                  </a:cubicBezTo>
                  <a:cubicBezTo>
                    <a:pt x="2073" y="692"/>
                    <a:pt x="2073" y="526"/>
                    <a:pt x="2001" y="430"/>
                  </a:cubicBezTo>
                  <a:cubicBezTo>
                    <a:pt x="1858" y="216"/>
                    <a:pt x="1525" y="168"/>
                    <a:pt x="1287" y="97"/>
                  </a:cubicBezTo>
                  <a:cubicBezTo>
                    <a:pt x="1072" y="97"/>
                    <a:pt x="858" y="73"/>
                    <a:pt x="644" y="26"/>
                  </a:cubicBezTo>
                  <a:cubicBezTo>
                    <a:pt x="561" y="15"/>
                    <a:pt x="484" y="1"/>
                    <a:pt x="41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2" name="Google Shape;16002;p44"/>
            <p:cNvSpPr/>
            <p:nvPr/>
          </p:nvSpPr>
          <p:spPr>
            <a:xfrm>
              <a:off x="4055714" y="1963026"/>
              <a:ext cx="55032" cy="50804"/>
            </a:xfrm>
            <a:custGeom>
              <a:rect b="b" l="l" r="r" t="t"/>
              <a:pathLst>
                <a:path extrusionOk="0" h="1562" w="1692">
                  <a:moveTo>
                    <a:pt x="396" y="1"/>
                  </a:moveTo>
                  <a:cubicBezTo>
                    <a:pt x="366" y="1"/>
                    <a:pt x="330" y="12"/>
                    <a:pt x="287" y="40"/>
                  </a:cubicBezTo>
                  <a:cubicBezTo>
                    <a:pt x="168" y="135"/>
                    <a:pt x="1" y="326"/>
                    <a:pt x="96" y="469"/>
                  </a:cubicBezTo>
                  <a:cubicBezTo>
                    <a:pt x="191" y="588"/>
                    <a:pt x="310" y="517"/>
                    <a:pt x="406" y="564"/>
                  </a:cubicBezTo>
                  <a:cubicBezTo>
                    <a:pt x="501" y="612"/>
                    <a:pt x="501" y="802"/>
                    <a:pt x="501" y="921"/>
                  </a:cubicBezTo>
                  <a:cubicBezTo>
                    <a:pt x="510" y="1034"/>
                    <a:pt x="565" y="1068"/>
                    <a:pt x="642" y="1068"/>
                  </a:cubicBezTo>
                  <a:cubicBezTo>
                    <a:pt x="759" y="1068"/>
                    <a:pt x="926" y="987"/>
                    <a:pt x="1047" y="987"/>
                  </a:cubicBezTo>
                  <a:cubicBezTo>
                    <a:pt x="1064" y="987"/>
                    <a:pt x="1081" y="989"/>
                    <a:pt x="1096" y="993"/>
                  </a:cubicBezTo>
                  <a:cubicBezTo>
                    <a:pt x="1263" y="1040"/>
                    <a:pt x="1192" y="1279"/>
                    <a:pt x="1287" y="1445"/>
                  </a:cubicBezTo>
                  <a:cubicBezTo>
                    <a:pt x="1319" y="1509"/>
                    <a:pt x="1372" y="1562"/>
                    <a:pt x="1439" y="1562"/>
                  </a:cubicBezTo>
                  <a:cubicBezTo>
                    <a:pt x="1472" y="1562"/>
                    <a:pt x="1509" y="1548"/>
                    <a:pt x="1549" y="1517"/>
                  </a:cubicBezTo>
                  <a:cubicBezTo>
                    <a:pt x="1692" y="1398"/>
                    <a:pt x="1596" y="1160"/>
                    <a:pt x="1525" y="1040"/>
                  </a:cubicBezTo>
                  <a:cubicBezTo>
                    <a:pt x="1477" y="969"/>
                    <a:pt x="1430" y="898"/>
                    <a:pt x="1406" y="826"/>
                  </a:cubicBezTo>
                  <a:cubicBezTo>
                    <a:pt x="1382" y="707"/>
                    <a:pt x="1430" y="588"/>
                    <a:pt x="1334" y="493"/>
                  </a:cubicBezTo>
                  <a:cubicBezTo>
                    <a:pt x="1282" y="432"/>
                    <a:pt x="1217" y="415"/>
                    <a:pt x="1147" y="415"/>
                  </a:cubicBezTo>
                  <a:cubicBezTo>
                    <a:pt x="1053" y="415"/>
                    <a:pt x="950" y="446"/>
                    <a:pt x="855" y="446"/>
                  </a:cubicBezTo>
                  <a:cubicBezTo>
                    <a:pt x="796" y="446"/>
                    <a:pt x="741" y="434"/>
                    <a:pt x="691" y="397"/>
                  </a:cubicBezTo>
                  <a:cubicBezTo>
                    <a:pt x="553" y="298"/>
                    <a:pt x="546" y="1"/>
                    <a:pt x="396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3" name="Google Shape;16003;p44"/>
            <p:cNvSpPr/>
            <p:nvPr/>
          </p:nvSpPr>
          <p:spPr>
            <a:xfrm>
              <a:off x="4121643" y="1945657"/>
              <a:ext cx="39453" cy="44104"/>
            </a:xfrm>
            <a:custGeom>
              <a:rect b="b" l="l" r="r" t="t"/>
              <a:pathLst>
                <a:path extrusionOk="0" h="1356" w="1213">
                  <a:moveTo>
                    <a:pt x="422" y="0"/>
                  </a:moveTo>
                  <a:cubicBezTo>
                    <a:pt x="415" y="0"/>
                    <a:pt x="408" y="1"/>
                    <a:pt x="403" y="3"/>
                  </a:cubicBezTo>
                  <a:cubicBezTo>
                    <a:pt x="395" y="2"/>
                    <a:pt x="388" y="2"/>
                    <a:pt x="380" y="2"/>
                  </a:cubicBezTo>
                  <a:cubicBezTo>
                    <a:pt x="111" y="2"/>
                    <a:pt x="0" y="413"/>
                    <a:pt x="70" y="598"/>
                  </a:cubicBezTo>
                  <a:cubicBezTo>
                    <a:pt x="143" y="799"/>
                    <a:pt x="230" y="846"/>
                    <a:pt x="374" y="846"/>
                  </a:cubicBezTo>
                  <a:cubicBezTo>
                    <a:pt x="418" y="846"/>
                    <a:pt x="467" y="842"/>
                    <a:pt x="522" y="836"/>
                  </a:cubicBezTo>
                  <a:cubicBezTo>
                    <a:pt x="784" y="836"/>
                    <a:pt x="689" y="1122"/>
                    <a:pt x="832" y="1289"/>
                  </a:cubicBezTo>
                  <a:cubicBezTo>
                    <a:pt x="873" y="1330"/>
                    <a:pt x="931" y="1356"/>
                    <a:pt x="981" y="1356"/>
                  </a:cubicBezTo>
                  <a:cubicBezTo>
                    <a:pt x="1017" y="1356"/>
                    <a:pt x="1050" y="1342"/>
                    <a:pt x="1070" y="1312"/>
                  </a:cubicBezTo>
                  <a:cubicBezTo>
                    <a:pt x="1213" y="1170"/>
                    <a:pt x="1094" y="955"/>
                    <a:pt x="998" y="836"/>
                  </a:cubicBezTo>
                  <a:cubicBezTo>
                    <a:pt x="903" y="717"/>
                    <a:pt x="855" y="622"/>
                    <a:pt x="832" y="479"/>
                  </a:cubicBezTo>
                  <a:cubicBezTo>
                    <a:pt x="808" y="384"/>
                    <a:pt x="832" y="288"/>
                    <a:pt x="760" y="217"/>
                  </a:cubicBezTo>
                  <a:cubicBezTo>
                    <a:pt x="716" y="129"/>
                    <a:pt x="509" y="0"/>
                    <a:pt x="422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4" name="Google Shape;16004;p44"/>
            <p:cNvSpPr/>
            <p:nvPr/>
          </p:nvSpPr>
          <p:spPr>
            <a:xfrm>
              <a:off x="4306677" y="1913425"/>
              <a:ext cx="43421" cy="46088"/>
            </a:xfrm>
            <a:custGeom>
              <a:rect b="b" l="l" r="r" t="t"/>
              <a:pathLst>
                <a:path extrusionOk="0" h="1417" w="1335">
                  <a:moveTo>
                    <a:pt x="470" y="0"/>
                  </a:moveTo>
                  <a:cubicBezTo>
                    <a:pt x="434" y="0"/>
                    <a:pt x="396" y="19"/>
                    <a:pt x="358" y="65"/>
                  </a:cubicBezTo>
                  <a:cubicBezTo>
                    <a:pt x="1" y="65"/>
                    <a:pt x="1" y="375"/>
                    <a:pt x="144" y="589"/>
                  </a:cubicBezTo>
                  <a:cubicBezTo>
                    <a:pt x="215" y="660"/>
                    <a:pt x="215" y="732"/>
                    <a:pt x="239" y="827"/>
                  </a:cubicBezTo>
                  <a:cubicBezTo>
                    <a:pt x="287" y="946"/>
                    <a:pt x="310" y="946"/>
                    <a:pt x="382" y="1018"/>
                  </a:cubicBezTo>
                  <a:cubicBezTo>
                    <a:pt x="500" y="1136"/>
                    <a:pt x="439" y="1416"/>
                    <a:pt x="589" y="1416"/>
                  </a:cubicBezTo>
                  <a:cubicBezTo>
                    <a:pt x="620" y="1416"/>
                    <a:pt x="661" y="1404"/>
                    <a:pt x="715" y="1375"/>
                  </a:cubicBezTo>
                  <a:cubicBezTo>
                    <a:pt x="834" y="1327"/>
                    <a:pt x="882" y="1184"/>
                    <a:pt x="882" y="1089"/>
                  </a:cubicBezTo>
                  <a:cubicBezTo>
                    <a:pt x="906" y="1018"/>
                    <a:pt x="882" y="946"/>
                    <a:pt x="906" y="898"/>
                  </a:cubicBezTo>
                  <a:cubicBezTo>
                    <a:pt x="937" y="857"/>
                    <a:pt x="977" y="847"/>
                    <a:pt x="1020" y="847"/>
                  </a:cubicBezTo>
                  <a:cubicBezTo>
                    <a:pt x="1060" y="847"/>
                    <a:pt x="1103" y="856"/>
                    <a:pt x="1144" y="856"/>
                  </a:cubicBezTo>
                  <a:cubicBezTo>
                    <a:pt x="1160" y="856"/>
                    <a:pt x="1176" y="855"/>
                    <a:pt x="1191" y="851"/>
                  </a:cubicBezTo>
                  <a:cubicBezTo>
                    <a:pt x="1263" y="827"/>
                    <a:pt x="1334" y="756"/>
                    <a:pt x="1334" y="660"/>
                  </a:cubicBezTo>
                  <a:cubicBezTo>
                    <a:pt x="1311" y="470"/>
                    <a:pt x="1120" y="470"/>
                    <a:pt x="977" y="446"/>
                  </a:cubicBezTo>
                  <a:cubicBezTo>
                    <a:pt x="787" y="422"/>
                    <a:pt x="715" y="351"/>
                    <a:pt x="644" y="184"/>
                  </a:cubicBezTo>
                  <a:cubicBezTo>
                    <a:pt x="611" y="87"/>
                    <a:pt x="546" y="0"/>
                    <a:pt x="470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5" name="Google Shape;16005;p44"/>
            <p:cNvSpPr/>
            <p:nvPr/>
          </p:nvSpPr>
          <p:spPr>
            <a:xfrm>
              <a:off x="4353936" y="1924744"/>
              <a:ext cx="59683" cy="59000"/>
            </a:xfrm>
            <a:custGeom>
              <a:rect b="b" l="l" r="r" t="t"/>
              <a:pathLst>
                <a:path extrusionOk="0" h="1814" w="1835">
                  <a:moveTo>
                    <a:pt x="687" y="0"/>
                  </a:moveTo>
                  <a:cubicBezTo>
                    <a:pt x="673" y="0"/>
                    <a:pt x="659" y="1"/>
                    <a:pt x="643" y="3"/>
                  </a:cubicBezTo>
                  <a:cubicBezTo>
                    <a:pt x="310" y="27"/>
                    <a:pt x="0" y="360"/>
                    <a:pt x="191" y="646"/>
                  </a:cubicBezTo>
                  <a:cubicBezTo>
                    <a:pt x="262" y="741"/>
                    <a:pt x="358" y="789"/>
                    <a:pt x="358" y="884"/>
                  </a:cubicBezTo>
                  <a:cubicBezTo>
                    <a:pt x="358" y="931"/>
                    <a:pt x="310" y="1027"/>
                    <a:pt x="310" y="1074"/>
                  </a:cubicBezTo>
                  <a:cubicBezTo>
                    <a:pt x="286" y="1170"/>
                    <a:pt x="310" y="1241"/>
                    <a:pt x="310" y="1312"/>
                  </a:cubicBezTo>
                  <a:cubicBezTo>
                    <a:pt x="333" y="1474"/>
                    <a:pt x="445" y="1814"/>
                    <a:pt x="647" y="1814"/>
                  </a:cubicBezTo>
                  <a:cubicBezTo>
                    <a:pt x="654" y="1814"/>
                    <a:pt x="660" y="1813"/>
                    <a:pt x="667" y="1813"/>
                  </a:cubicBezTo>
                  <a:cubicBezTo>
                    <a:pt x="786" y="1813"/>
                    <a:pt x="929" y="1622"/>
                    <a:pt x="977" y="1527"/>
                  </a:cubicBezTo>
                  <a:cubicBezTo>
                    <a:pt x="1024" y="1432"/>
                    <a:pt x="953" y="1241"/>
                    <a:pt x="1048" y="1193"/>
                  </a:cubicBezTo>
                  <a:cubicBezTo>
                    <a:pt x="1066" y="1182"/>
                    <a:pt x="1090" y="1177"/>
                    <a:pt x="1117" y="1177"/>
                  </a:cubicBezTo>
                  <a:cubicBezTo>
                    <a:pt x="1199" y="1177"/>
                    <a:pt x="1310" y="1217"/>
                    <a:pt x="1382" y="1217"/>
                  </a:cubicBezTo>
                  <a:cubicBezTo>
                    <a:pt x="1396" y="1220"/>
                    <a:pt x="1411" y="1221"/>
                    <a:pt x="1427" y="1221"/>
                  </a:cubicBezTo>
                  <a:cubicBezTo>
                    <a:pt x="1558" y="1221"/>
                    <a:pt x="1696" y="1131"/>
                    <a:pt x="1739" y="1003"/>
                  </a:cubicBezTo>
                  <a:cubicBezTo>
                    <a:pt x="1834" y="765"/>
                    <a:pt x="1596" y="765"/>
                    <a:pt x="1429" y="717"/>
                  </a:cubicBezTo>
                  <a:cubicBezTo>
                    <a:pt x="1191" y="670"/>
                    <a:pt x="929" y="622"/>
                    <a:pt x="905" y="360"/>
                  </a:cubicBezTo>
                  <a:cubicBezTo>
                    <a:pt x="905" y="159"/>
                    <a:pt x="885" y="0"/>
                    <a:pt x="687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6" name="Google Shape;16006;p44"/>
            <p:cNvSpPr/>
            <p:nvPr/>
          </p:nvSpPr>
          <p:spPr>
            <a:xfrm>
              <a:off x="4053405" y="1678692"/>
              <a:ext cx="374916" cy="394658"/>
            </a:xfrm>
            <a:custGeom>
              <a:rect b="b" l="l" r="r" t="t"/>
              <a:pathLst>
                <a:path extrusionOk="0" h="12134" w="11527">
                  <a:moveTo>
                    <a:pt x="4280" y="243"/>
                  </a:moveTo>
                  <a:cubicBezTo>
                    <a:pt x="4492" y="243"/>
                    <a:pt x="4703" y="264"/>
                    <a:pt x="4906" y="304"/>
                  </a:cubicBezTo>
                  <a:cubicBezTo>
                    <a:pt x="5216" y="352"/>
                    <a:pt x="5525" y="471"/>
                    <a:pt x="5787" y="638"/>
                  </a:cubicBezTo>
                  <a:cubicBezTo>
                    <a:pt x="6073" y="828"/>
                    <a:pt x="6240" y="1114"/>
                    <a:pt x="6383" y="1424"/>
                  </a:cubicBezTo>
                  <a:cubicBezTo>
                    <a:pt x="6692" y="2043"/>
                    <a:pt x="7026" y="2781"/>
                    <a:pt x="6883" y="3472"/>
                  </a:cubicBezTo>
                  <a:cubicBezTo>
                    <a:pt x="6883" y="3567"/>
                    <a:pt x="6859" y="3638"/>
                    <a:pt x="6835" y="3710"/>
                  </a:cubicBezTo>
                  <a:cubicBezTo>
                    <a:pt x="6811" y="3757"/>
                    <a:pt x="6788" y="3781"/>
                    <a:pt x="6764" y="3805"/>
                  </a:cubicBezTo>
                  <a:cubicBezTo>
                    <a:pt x="6764" y="3829"/>
                    <a:pt x="6764" y="3829"/>
                    <a:pt x="6740" y="3853"/>
                  </a:cubicBezTo>
                  <a:cubicBezTo>
                    <a:pt x="6716" y="3781"/>
                    <a:pt x="6668" y="3710"/>
                    <a:pt x="6668" y="3686"/>
                  </a:cubicBezTo>
                  <a:cubicBezTo>
                    <a:pt x="6621" y="3591"/>
                    <a:pt x="6573" y="3495"/>
                    <a:pt x="6526" y="3376"/>
                  </a:cubicBezTo>
                  <a:cubicBezTo>
                    <a:pt x="6454" y="3210"/>
                    <a:pt x="6407" y="3043"/>
                    <a:pt x="6359" y="2852"/>
                  </a:cubicBezTo>
                  <a:cubicBezTo>
                    <a:pt x="6335" y="2686"/>
                    <a:pt x="6311" y="2519"/>
                    <a:pt x="6240" y="2376"/>
                  </a:cubicBezTo>
                  <a:cubicBezTo>
                    <a:pt x="6097" y="2067"/>
                    <a:pt x="5811" y="1924"/>
                    <a:pt x="5502" y="1852"/>
                  </a:cubicBezTo>
                  <a:cubicBezTo>
                    <a:pt x="5192" y="1781"/>
                    <a:pt x="4835" y="1757"/>
                    <a:pt x="4668" y="1447"/>
                  </a:cubicBezTo>
                  <a:cubicBezTo>
                    <a:pt x="4644" y="1424"/>
                    <a:pt x="4620" y="1400"/>
                    <a:pt x="4597" y="1400"/>
                  </a:cubicBezTo>
                  <a:cubicBezTo>
                    <a:pt x="4620" y="1328"/>
                    <a:pt x="4620" y="1257"/>
                    <a:pt x="4597" y="1185"/>
                  </a:cubicBezTo>
                  <a:cubicBezTo>
                    <a:pt x="4597" y="1019"/>
                    <a:pt x="4525" y="923"/>
                    <a:pt x="4382" y="828"/>
                  </a:cubicBezTo>
                  <a:cubicBezTo>
                    <a:pt x="4371" y="817"/>
                    <a:pt x="4360" y="813"/>
                    <a:pt x="4350" y="813"/>
                  </a:cubicBezTo>
                  <a:cubicBezTo>
                    <a:pt x="4316" y="813"/>
                    <a:pt x="4293" y="863"/>
                    <a:pt x="4311" y="900"/>
                  </a:cubicBezTo>
                  <a:cubicBezTo>
                    <a:pt x="4692" y="1566"/>
                    <a:pt x="3739" y="1995"/>
                    <a:pt x="3382" y="2400"/>
                  </a:cubicBezTo>
                  <a:cubicBezTo>
                    <a:pt x="3144" y="2638"/>
                    <a:pt x="3001" y="2924"/>
                    <a:pt x="2906" y="3233"/>
                  </a:cubicBezTo>
                  <a:cubicBezTo>
                    <a:pt x="2834" y="3567"/>
                    <a:pt x="2811" y="3900"/>
                    <a:pt x="2715" y="4210"/>
                  </a:cubicBezTo>
                  <a:cubicBezTo>
                    <a:pt x="2668" y="4329"/>
                    <a:pt x="2620" y="4448"/>
                    <a:pt x="2525" y="4496"/>
                  </a:cubicBezTo>
                  <a:cubicBezTo>
                    <a:pt x="2482" y="4520"/>
                    <a:pt x="2440" y="4530"/>
                    <a:pt x="2398" y="4530"/>
                  </a:cubicBezTo>
                  <a:cubicBezTo>
                    <a:pt x="2276" y="4530"/>
                    <a:pt x="2161" y="4442"/>
                    <a:pt x="2072" y="4353"/>
                  </a:cubicBezTo>
                  <a:cubicBezTo>
                    <a:pt x="1858" y="4162"/>
                    <a:pt x="1739" y="3876"/>
                    <a:pt x="1691" y="3591"/>
                  </a:cubicBezTo>
                  <a:cubicBezTo>
                    <a:pt x="1572" y="2995"/>
                    <a:pt x="1667" y="2352"/>
                    <a:pt x="1882" y="1805"/>
                  </a:cubicBezTo>
                  <a:cubicBezTo>
                    <a:pt x="2096" y="1233"/>
                    <a:pt x="2525" y="757"/>
                    <a:pt x="3072" y="495"/>
                  </a:cubicBezTo>
                  <a:cubicBezTo>
                    <a:pt x="3449" y="322"/>
                    <a:pt x="3868" y="243"/>
                    <a:pt x="4280" y="243"/>
                  </a:cubicBezTo>
                  <a:close/>
                  <a:moveTo>
                    <a:pt x="6907" y="4043"/>
                  </a:moveTo>
                  <a:cubicBezTo>
                    <a:pt x="6978" y="4210"/>
                    <a:pt x="7073" y="4353"/>
                    <a:pt x="6954" y="4543"/>
                  </a:cubicBezTo>
                  <a:cubicBezTo>
                    <a:pt x="6910" y="4618"/>
                    <a:pt x="6846" y="4655"/>
                    <a:pt x="6776" y="4655"/>
                  </a:cubicBezTo>
                  <a:cubicBezTo>
                    <a:pt x="6734" y="4655"/>
                    <a:pt x="6689" y="4642"/>
                    <a:pt x="6645" y="4615"/>
                  </a:cubicBezTo>
                  <a:cubicBezTo>
                    <a:pt x="6573" y="4591"/>
                    <a:pt x="6526" y="4543"/>
                    <a:pt x="6478" y="4519"/>
                  </a:cubicBezTo>
                  <a:cubicBezTo>
                    <a:pt x="6549" y="4400"/>
                    <a:pt x="6621" y="4258"/>
                    <a:pt x="6668" y="4138"/>
                  </a:cubicBezTo>
                  <a:cubicBezTo>
                    <a:pt x="6681" y="4143"/>
                    <a:pt x="6695" y="4145"/>
                    <a:pt x="6708" y="4145"/>
                  </a:cubicBezTo>
                  <a:cubicBezTo>
                    <a:pt x="6773" y="4145"/>
                    <a:pt x="6848" y="4102"/>
                    <a:pt x="6907" y="4043"/>
                  </a:cubicBezTo>
                  <a:close/>
                  <a:moveTo>
                    <a:pt x="2025" y="4639"/>
                  </a:moveTo>
                  <a:cubicBezTo>
                    <a:pt x="2145" y="4725"/>
                    <a:pt x="2279" y="4786"/>
                    <a:pt x="2425" y="4786"/>
                  </a:cubicBezTo>
                  <a:cubicBezTo>
                    <a:pt x="2480" y="4786"/>
                    <a:pt x="2537" y="4777"/>
                    <a:pt x="2596" y="4758"/>
                  </a:cubicBezTo>
                  <a:cubicBezTo>
                    <a:pt x="2596" y="4734"/>
                    <a:pt x="2620" y="4734"/>
                    <a:pt x="2620" y="4734"/>
                  </a:cubicBezTo>
                  <a:lnTo>
                    <a:pt x="2620" y="4734"/>
                  </a:lnTo>
                  <a:cubicBezTo>
                    <a:pt x="2620" y="4781"/>
                    <a:pt x="2620" y="4853"/>
                    <a:pt x="2596" y="4900"/>
                  </a:cubicBezTo>
                  <a:cubicBezTo>
                    <a:pt x="2549" y="5020"/>
                    <a:pt x="2429" y="5091"/>
                    <a:pt x="2310" y="5091"/>
                  </a:cubicBezTo>
                  <a:cubicBezTo>
                    <a:pt x="2291" y="5095"/>
                    <a:pt x="2270" y="5097"/>
                    <a:pt x="2249" y="5097"/>
                  </a:cubicBezTo>
                  <a:cubicBezTo>
                    <a:pt x="2146" y="5097"/>
                    <a:pt x="2041" y="5047"/>
                    <a:pt x="2001" y="4948"/>
                  </a:cubicBezTo>
                  <a:cubicBezTo>
                    <a:pt x="1953" y="4853"/>
                    <a:pt x="2001" y="4734"/>
                    <a:pt x="2025" y="4639"/>
                  </a:cubicBezTo>
                  <a:close/>
                  <a:moveTo>
                    <a:pt x="6526" y="4829"/>
                  </a:moveTo>
                  <a:cubicBezTo>
                    <a:pt x="6597" y="4877"/>
                    <a:pt x="6668" y="4900"/>
                    <a:pt x="6716" y="4900"/>
                  </a:cubicBezTo>
                  <a:cubicBezTo>
                    <a:pt x="6788" y="4900"/>
                    <a:pt x="6859" y="4900"/>
                    <a:pt x="6930" y="4853"/>
                  </a:cubicBezTo>
                  <a:cubicBezTo>
                    <a:pt x="6930" y="4924"/>
                    <a:pt x="6954" y="4972"/>
                    <a:pt x="6954" y="5020"/>
                  </a:cubicBezTo>
                  <a:cubicBezTo>
                    <a:pt x="6954" y="5162"/>
                    <a:pt x="6883" y="5282"/>
                    <a:pt x="6740" y="5282"/>
                  </a:cubicBezTo>
                  <a:cubicBezTo>
                    <a:pt x="6621" y="5282"/>
                    <a:pt x="6502" y="5210"/>
                    <a:pt x="6478" y="5091"/>
                  </a:cubicBezTo>
                  <a:cubicBezTo>
                    <a:pt x="6478" y="4996"/>
                    <a:pt x="6502" y="4924"/>
                    <a:pt x="6526" y="4829"/>
                  </a:cubicBezTo>
                  <a:close/>
                  <a:moveTo>
                    <a:pt x="4501" y="1662"/>
                  </a:moveTo>
                  <a:cubicBezTo>
                    <a:pt x="4787" y="2233"/>
                    <a:pt x="5764" y="1900"/>
                    <a:pt x="6025" y="2519"/>
                  </a:cubicBezTo>
                  <a:cubicBezTo>
                    <a:pt x="6073" y="2662"/>
                    <a:pt x="6097" y="2852"/>
                    <a:pt x="6145" y="2995"/>
                  </a:cubicBezTo>
                  <a:cubicBezTo>
                    <a:pt x="6192" y="3210"/>
                    <a:pt x="6264" y="3376"/>
                    <a:pt x="6335" y="3567"/>
                  </a:cubicBezTo>
                  <a:cubicBezTo>
                    <a:pt x="6383" y="3662"/>
                    <a:pt x="6407" y="3734"/>
                    <a:pt x="6454" y="3829"/>
                  </a:cubicBezTo>
                  <a:cubicBezTo>
                    <a:pt x="6478" y="3876"/>
                    <a:pt x="6478" y="3900"/>
                    <a:pt x="6502" y="3948"/>
                  </a:cubicBezTo>
                  <a:cubicBezTo>
                    <a:pt x="6383" y="4115"/>
                    <a:pt x="6311" y="4329"/>
                    <a:pt x="6192" y="4496"/>
                  </a:cubicBezTo>
                  <a:cubicBezTo>
                    <a:pt x="6097" y="4686"/>
                    <a:pt x="5954" y="4829"/>
                    <a:pt x="5835" y="4972"/>
                  </a:cubicBezTo>
                  <a:cubicBezTo>
                    <a:pt x="5549" y="5258"/>
                    <a:pt x="5168" y="5448"/>
                    <a:pt x="4787" y="5520"/>
                  </a:cubicBezTo>
                  <a:cubicBezTo>
                    <a:pt x="4663" y="5549"/>
                    <a:pt x="4540" y="5562"/>
                    <a:pt x="4417" y="5562"/>
                  </a:cubicBezTo>
                  <a:cubicBezTo>
                    <a:pt x="4139" y="5562"/>
                    <a:pt x="3868" y="5493"/>
                    <a:pt x="3620" y="5377"/>
                  </a:cubicBezTo>
                  <a:cubicBezTo>
                    <a:pt x="3454" y="5282"/>
                    <a:pt x="3287" y="5186"/>
                    <a:pt x="3168" y="5043"/>
                  </a:cubicBezTo>
                  <a:cubicBezTo>
                    <a:pt x="3096" y="4972"/>
                    <a:pt x="3025" y="4900"/>
                    <a:pt x="2977" y="4829"/>
                  </a:cubicBezTo>
                  <a:cubicBezTo>
                    <a:pt x="2930" y="4781"/>
                    <a:pt x="2906" y="4710"/>
                    <a:pt x="2882" y="4662"/>
                  </a:cubicBezTo>
                  <a:cubicBezTo>
                    <a:pt x="2858" y="4615"/>
                    <a:pt x="2858" y="4591"/>
                    <a:pt x="2834" y="4567"/>
                  </a:cubicBezTo>
                  <a:cubicBezTo>
                    <a:pt x="2953" y="4400"/>
                    <a:pt x="3001" y="4162"/>
                    <a:pt x="3049" y="3972"/>
                  </a:cubicBezTo>
                  <a:cubicBezTo>
                    <a:pt x="3120" y="3591"/>
                    <a:pt x="3168" y="3210"/>
                    <a:pt x="3358" y="2852"/>
                  </a:cubicBezTo>
                  <a:cubicBezTo>
                    <a:pt x="3549" y="2519"/>
                    <a:pt x="3882" y="2329"/>
                    <a:pt x="4168" y="2067"/>
                  </a:cubicBezTo>
                  <a:cubicBezTo>
                    <a:pt x="4311" y="1948"/>
                    <a:pt x="4430" y="1805"/>
                    <a:pt x="4501" y="1662"/>
                  </a:cubicBezTo>
                  <a:close/>
                  <a:moveTo>
                    <a:pt x="2620" y="5234"/>
                  </a:moveTo>
                  <a:cubicBezTo>
                    <a:pt x="2620" y="5282"/>
                    <a:pt x="2620" y="5329"/>
                    <a:pt x="2620" y="5377"/>
                  </a:cubicBezTo>
                  <a:cubicBezTo>
                    <a:pt x="2596" y="5448"/>
                    <a:pt x="2525" y="5520"/>
                    <a:pt x="2429" y="5543"/>
                  </a:cubicBezTo>
                  <a:cubicBezTo>
                    <a:pt x="2396" y="5560"/>
                    <a:pt x="2359" y="5568"/>
                    <a:pt x="2322" y="5568"/>
                  </a:cubicBezTo>
                  <a:cubicBezTo>
                    <a:pt x="2256" y="5568"/>
                    <a:pt x="2190" y="5542"/>
                    <a:pt x="2144" y="5496"/>
                  </a:cubicBezTo>
                  <a:cubicBezTo>
                    <a:pt x="2096" y="5424"/>
                    <a:pt x="2072" y="5353"/>
                    <a:pt x="2072" y="5282"/>
                  </a:cubicBezTo>
                  <a:lnTo>
                    <a:pt x="2072" y="5282"/>
                  </a:lnTo>
                  <a:cubicBezTo>
                    <a:pt x="2144" y="5305"/>
                    <a:pt x="2215" y="5329"/>
                    <a:pt x="2263" y="5329"/>
                  </a:cubicBezTo>
                  <a:cubicBezTo>
                    <a:pt x="2382" y="5329"/>
                    <a:pt x="2501" y="5305"/>
                    <a:pt x="2620" y="5234"/>
                  </a:cubicBezTo>
                  <a:close/>
                  <a:moveTo>
                    <a:pt x="6359" y="4710"/>
                  </a:moveTo>
                  <a:cubicBezTo>
                    <a:pt x="6359" y="4734"/>
                    <a:pt x="6383" y="4734"/>
                    <a:pt x="6383" y="4758"/>
                  </a:cubicBezTo>
                  <a:cubicBezTo>
                    <a:pt x="6287" y="4853"/>
                    <a:pt x="6240" y="5067"/>
                    <a:pt x="6287" y="5186"/>
                  </a:cubicBezTo>
                  <a:cubicBezTo>
                    <a:pt x="6311" y="5282"/>
                    <a:pt x="6383" y="5377"/>
                    <a:pt x="6454" y="5424"/>
                  </a:cubicBezTo>
                  <a:cubicBezTo>
                    <a:pt x="6407" y="5496"/>
                    <a:pt x="6359" y="5591"/>
                    <a:pt x="6335" y="5663"/>
                  </a:cubicBezTo>
                  <a:cubicBezTo>
                    <a:pt x="6311" y="5686"/>
                    <a:pt x="6311" y="5710"/>
                    <a:pt x="6287" y="5734"/>
                  </a:cubicBezTo>
                  <a:cubicBezTo>
                    <a:pt x="6257" y="5722"/>
                    <a:pt x="6226" y="5716"/>
                    <a:pt x="6196" y="5716"/>
                  </a:cubicBezTo>
                  <a:cubicBezTo>
                    <a:pt x="6110" y="5716"/>
                    <a:pt x="6031" y="5765"/>
                    <a:pt x="5978" y="5853"/>
                  </a:cubicBezTo>
                  <a:cubicBezTo>
                    <a:pt x="5978" y="5877"/>
                    <a:pt x="5954" y="5901"/>
                    <a:pt x="5954" y="5901"/>
                  </a:cubicBezTo>
                  <a:cubicBezTo>
                    <a:pt x="5883" y="5877"/>
                    <a:pt x="5835" y="5877"/>
                    <a:pt x="5764" y="5829"/>
                  </a:cubicBezTo>
                  <a:cubicBezTo>
                    <a:pt x="5668" y="5734"/>
                    <a:pt x="5716" y="5543"/>
                    <a:pt x="5668" y="5424"/>
                  </a:cubicBezTo>
                  <a:cubicBezTo>
                    <a:pt x="5811" y="5329"/>
                    <a:pt x="5930" y="5234"/>
                    <a:pt x="6049" y="5115"/>
                  </a:cubicBezTo>
                  <a:cubicBezTo>
                    <a:pt x="6168" y="4996"/>
                    <a:pt x="6264" y="4853"/>
                    <a:pt x="6359" y="4710"/>
                  </a:cubicBezTo>
                  <a:close/>
                  <a:moveTo>
                    <a:pt x="6883" y="5472"/>
                  </a:moveTo>
                  <a:cubicBezTo>
                    <a:pt x="6907" y="5520"/>
                    <a:pt x="6930" y="5567"/>
                    <a:pt x="6954" y="5639"/>
                  </a:cubicBezTo>
                  <a:cubicBezTo>
                    <a:pt x="7002" y="5734"/>
                    <a:pt x="7026" y="5853"/>
                    <a:pt x="7073" y="5972"/>
                  </a:cubicBezTo>
                  <a:cubicBezTo>
                    <a:pt x="7073" y="6020"/>
                    <a:pt x="7121" y="6186"/>
                    <a:pt x="7026" y="6210"/>
                  </a:cubicBezTo>
                  <a:cubicBezTo>
                    <a:pt x="7020" y="6212"/>
                    <a:pt x="7015" y="6212"/>
                    <a:pt x="7010" y="6212"/>
                  </a:cubicBezTo>
                  <a:cubicBezTo>
                    <a:pt x="6925" y="6212"/>
                    <a:pt x="6881" y="6039"/>
                    <a:pt x="6859" y="5972"/>
                  </a:cubicBezTo>
                  <a:cubicBezTo>
                    <a:pt x="6844" y="5926"/>
                    <a:pt x="6798" y="5900"/>
                    <a:pt x="6749" y="5900"/>
                  </a:cubicBezTo>
                  <a:cubicBezTo>
                    <a:pt x="6722" y="5900"/>
                    <a:pt x="6694" y="5908"/>
                    <a:pt x="6668" y="5925"/>
                  </a:cubicBezTo>
                  <a:cubicBezTo>
                    <a:pt x="6645" y="5972"/>
                    <a:pt x="6502" y="6115"/>
                    <a:pt x="6454" y="6115"/>
                  </a:cubicBezTo>
                  <a:cubicBezTo>
                    <a:pt x="6407" y="6091"/>
                    <a:pt x="6478" y="5901"/>
                    <a:pt x="6502" y="5829"/>
                  </a:cubicBezTo>
                  <a:cubicBezTo>
                    <a:pt x="6526" y="5734"/>
                    <a:pt x="6597" y="5615"/>
                    <a:pt x="6621" y="5496"/>
                  </a:cubicBezTo>
                  <a:lnTo>
                    <a:pt x="6740" y="5496"/>
                  </a:lnTo>
                  <a:cubicBezTo>
                    <a:pt x="6788" y="5496"/>
                    <a:pt x="6835" y="5496"/>
                    <a:pt x="6883" y="5472"/>
                  </a:cubicBezTo>
                  <a:close/>
                  <a:moveTo>
                    <a:pt x="2834" y="4996"/>
                  </a:moveTo>
                  <a:cubicBezTo>
                    <a:pt x="2930" y="5139"/>
                    <a:pt x="3049" y="5258"/>
                    <a:pt x="3168" y="5353"/>
                  </a:cubicBezTo>
                  <a:cubicBezTo>
                    <a:pt x="3311" y="5472"/>
                    <a:pt x="3477" y="5567"/>
                    <a:pt x="3644" y="5639"/>
                  </a:cubicBezTo>
                  <a:cubicBezTo>
                    <a:pt x="3644" y="5734"/>
                    <a:pt x="3668" y="5829"/>
                    <a:pt x="3644" y="5925"/>
                  </a:cubicBezTo>
                  <a:cubicBezTo>
                    <a:pt x="3596" y="6044"/>
                    <a:pt x="3525" y="6139"/>
                    <a:pt x="3477" y="6234"/>
                  </a:cubicBezTo>
                  <a:cubicBezTo>
                    <a:pt x="3311" y="6115"/>
                    <a:pt x="3144" y="6044"/>
                    <a:pt x="2953" y="6044"/>
                  </a:cubicBezTo>
                  <a:cubicBezTo>
                    <a:pt x="2906" y="5901"/>
                    <a:pt x="2834" y="5734"/>
                    <a:pt x="2763" y="5591"/>
                  </a:cubicBezTo>
                  <a:cubicBezTo>
                    <a:pt x="2787" y="5567"/>
                    <a:pt x="2787" y="5543"/>
                    <a:pt x="2811" y="5496"/>
                  </a:cubicBezTo>
                  <a:cubicBezTo>
                    <a:pt x="2858" y="5377"/>
                    <a:pt x="2882" y="5186"/>
                    <a:pt x="2787" y="5043"/>
                  </a:cubicBezTo>
                  <a:cubicBezTo>
                    <a:pt x="2811" y="5043"/>
                    <a:pt x="2811" y="5020"/>
                    <a:pt x="2834" y="4996"/>
                  </a:cubicBezTo>
                  <a:close/>
                  <a:moveTo>
                    <a:pt x="2572" y="5734"/>
                  </a:moveTo>
                  <a:cubicBezTo>
                    <a:pt x="2644" y="5972"/>
                    <a:pt x="2787" y="6163"/>
                    <a:pt x="2763" y="6425"/>
                  </a:cubicBezTo>
                  <a:cubicBezTo>
                    <a:pt x="2763" y="6466"/>
                    <a:pt x="2727" y="6705"/>
                    <a:pt x="2640" y="6705"/>
                  </a:cubicBezTo>
                  <a:cubicBezTo>
                    <a:pt x="2626" y="6705"/>
                    <a:pt x="2612" y="6699"/>
                    <a:pt x="2596" y="6687"/>
                  </a:cubicBezTo>
                  <a:cubicBezTo>
                    <a:pt x="2501" y="6615"/>
                    <a:pt x="2549" y="6448"/>
                    <a:pt x="2477" y="6353"/>
                  </a:cubicBezTo>
                  <a:cubicBezTo>
                    <a:pt x="2441" y="6317"/>
                    <a:pt x="2406" y="6300"/>
                    <a:pt x="2370" y="6300"/>
                  </a:cubicBezTo>
                  <a:cubicBezTo>
                    <a:pt x="2334" y="6300"/>
                    <a:pt x="2299" y="6317"/>
                    <a:pt x="2263" y="6353"/>
                  </a:cubicBezTo>
                  <a:cubicBezTo>
                    <a:pt x="2215" y="6377"/>
                    <a:pt x="2144" y="6425"/>
                    <a:pt x="2096" y="6472"/>
                  </a:cubicBezTo>
                  <a:cubicBezTo>
                    <a:pt x="2071" y="6498"/>
                    <a:pt x="2052" y="6523"/>
                    <a:pt x="2040" y="6523"/>
                  </a:cubicBezTo>
                  <a:cubicBezTo>
                    <a:pt x="2030" y="6523"/>
                    <a:pt x="2025" y="6504"/>
                    <a:pt x="2025" y="6448"/>
                  </a:cubicBezTo>
                  <a:cubicBezTo>
                    <a:pt x="2025" y="6210"/>
                    <a:pt x="2191" y="5996"/>
                    <a:pt x="2215" y="5758"/>
                  </a:cubicBezTo>
                  <a:cubicBezTo>
                    <a:pt x="2287" y="5782"/>
                    <a:pt x="2358" y="5782"/>
                    <a:pt x="2429" y="5782"/>
                  </a:cubicBezTo>
                  <a:cubicBezTo>
                    <a:pt x="2477" y="5782"/>
                    <a:pt x="2525" y="5758"/>
                    <a:pt x="2572" y="5734"/>
                  </a:cubicBezTo>
                  <a:close/>
                  <a:moveTo>
                    <a:pt x="7335" y="6091"/>
                  </a:moveTo>
                  <a:cubicBezTo>
                    <a:pt x="7431" y="6115"/>
                    <a:pt x="7502" y="6139"/>
                    <a:pt x="7573" y="6234"/>
                  </a:cubicBezTo>
                  <a:cubicBezTo>
                    <a:pt x="7645" y="6353"/>
                    <a:pt x="7645" y="6520"/>
                    <a:pt x="7597" y="6687"/>
                  </a:cubicBezTo>
                  <a:cubicBezTo>
                    <a:pt x="7550" y="6829"/>
                    <a:pt x="7431" y="6949"/>
                    <a:pt x="7311" y="7068"/>
                  </a:cubicBezTo>
                  <a:cubicBezTo>
                    <a:pt x="7264" y="7115"/>
                    <a:pt x="7169" y="7163"/>
                    <a:pt x="7097" y="7210"/>
                  </a:cubicBezTo>
                  <a:cubicBezTo>
                    <a:pt x="7073" y="7091"/>
                    <a:pt x="7026" y="6996"/>
                    <a:pt x="6978" y="6901"/>
                  </a:cubicBezTo>
                  <a:cubicBezTo>
                    <a:pt x="6907" y="6758"/>
                    <a:pt x="6835" y="6639"/>
                    <a:pt x="6740" y="6520"/>
                  </a:cubicBezTo>
                  <a:cubicBezTo>
                    <a:pt x="6692" y="6448"/>
                    <a:pt x="6645" y="6377"/>
                    <a:pt x="6597" y="6306"/>
                  </a:cubicBezTo>
                  <a:cubicBezTo>
                    <a:pt x="6645" y="6282"/>
                    <a:pt x="6668" y="6258"/>
                    <a:pt x="6692" y="6210"/>
                  </a:cubicBezTo>
                  <a:cubicBezTo>
                    <a:pt x="6740" y="6329"/>
                    <a:pt x="6811" y="6401"/>
                    <a:pt x="6907" y="6448"/>
                  </a:cubicBezTo>
                  <a:cubicBezTo>
                    <a:pt x="6942" y="6460"/>
                    <a:pt x="6980" y="6466"/>
                    <a:pt x="7016" y="6466"/>
                  </a:cubicBezTo>
                  <a:cubicBezTo>
                    <a:pt x="7127" y="6466"/>
                    <a:pt x="7234" y="6413"/>
                    <a:pt x="7288" y="6306"/>
                  </a:cubicBezTo>
                  <a:cubicBezTo>
                    <a:pt x="7335" y="6234"/>
                    <a:pt x="7335" y="6163"/>
                    <a:pt x="7335" y="6091"/>
                  </a:cubicBezTo>
                  <a:close/>
                  <a:moveTo>
                    <a:pt x="5478" y="5543"/>
                  </a:moveTo>
                  <a:lnTo>
                    <a:pt x="5478" y="5543"/>
                  </a:lnTo>
                  <a:cubicBezTo>
                    <a:pt x="5454" y="5686"/>
                    <a:pt x="5478" y="5877"/>
                    <a:pt x="5573" y="5972"/>
                  </a:cubicBezTo>
                  <a:cubicBezTo>
                    <a:pt x="5668" y="6067"/>
                    <a:pt x="5787" y="6139"/>
                    <a:pt x="5906" y="6139"/>
                  </a:cubicBezTo>
                  <a:cubicBezTo>
                    <a:pt x="5906" y="6234"/>
                    <a:pt x="5906" y="6377"/>
                    <a:pt x="5883" y="6472"/>
                  </a:cubicBezTo>
                  <a:cubicBezTo>
                    <a:pt x="5835" y="6901"/>
                    <a:pt x="5692" y="7306"/>
                    <a:pt x="5359" y="7568"/>
                  </a:cubicBezTo>
                  <a:cubicBezTo>
                    <a:pt x="5263" y="7639"/>
                    <a:pt x="5168" y="7687"/>
                    <a:pt x="5049" y="7734"/>
                  </a:cubicBezTo>
                  <a:cubicBezTo>
                    <a:pt x="5049" y="7615"/>
                    <a:pt x="5049" y="7472"/>
                    <a:pt x="5025" y="7377"/>
                  </a:cubicBezTo>
                  <a:cubicBezTo>
                    <a:pt x="5001" y="7234"/>
                    <a:pt x="4930" y="6996"/>
                    <a:pt x="4787" y="6925"/>
                  </a:cubicBezTo>
                  <a:cubicBezTo>
                    <a:pt x="4763" y="6925"/>
                    <a:pt x="4763" y="6925"/>
                    <a:pt x="4763" y="6949"/>
                  </a:cubicBezTo>
                  <a:cubicBezTo>
                    <a:pt x="4716" y="7068"/>
                    <a:pt x="4811" y="7234"/>
                    <a:pt x="4811" y="7377"/>
                  </a:cubicBezTo>
                  <a:cubicBezTo>
                    <a:pt x="4835" y="7496"/>
                    <a:pt x="4811" y="7639"/>
                    <a:pt x="4811" y="7758"/>
                  </a:cubicBezTo>
                  <a:cubicBezTo>
                    <a:pt x="4782" y="7762"/>
                    <a:pt x="4754" y="7764"/>
                    <a:pt x="4725" y="7764"/>
                  </a:cubicBezTo>
                  <a:cubicBezTo>
                    <a:pt x="4588" y="7764"/>
                    <a:pt x="4453" y="7718"/>
                    <a:pt x="4335" y="7639"/>
                  </a:cubicBezTo>
                  <a:cubicBezTo>
                    <a:pt x="4001" y="7449"/>
                    <a:pt x="3930" y="7020"/>
                    <a:pt x="3787" y="6687"/>
                  </a:cubicBezTo>
                  <a:cubicBezTo>
                    <a:pt x="3739" y="6591"/>
                    <a:pt x="3692" y="6496"/>
                    <a:pt x="3620" y="6401"/>
                  </a:cubicBezTo>
                  <a:cubicBezTo>
                    <a:pt x="3763" y="6329"/>
                    <a:pt x="3835" y="6186"/>
                    <a:pt x="3882" y="6020"/>
                  </a:cubicBezTo>
                  <a:cubicBezTo>
                    <a:pt x="3882" y="5925"/>
                    <a:pt x="3906" y="5829"/>
                    <a:pt x="3882" y="5710"/>
                  </a:cubicBezTo>
                  <a:lnTo>
                    <a:pt x="3882" y="5710"/>
                  </a:lnTo>
                  <a:cubicBezTo>
                    <a:pt x="3954" y="5734"/>
                    <a:pt x="4025" y="5758"/>
                    <a:pt x="4120" y="5782"/>
                  </a:cubicBezTo>
                  <a:cubicBezTo>
                    <a:pt x="4226" y="5797"/>
                    <a:pt x="4331" y="5805"/>
                    <a:pt x="4436" y="5805"/>
                  </a:cubicBezTo>
                  <a:cubicBezTo>
                    <a:pt x="4804" y="5805"/>
                    <a:pt x="5162" y="5710"/>
                    <a:pt x="5478" y="5543"/>
                  </a:cubicBezTo>
                  <a:close/>
                  <a:moveTo>
                    <a:pt x="1810" y="6567"/>
                  </a:moveTo>
                  <a:cubicBezTo>
                    <a:pt x="1810" y="6591"/>
                    <a:pt x="1810" y="6615"/>
                    <a:pt x="1834" y="6615"/>
                  </a:cubicBezTo>
                  <a:cubicBezTo>
                    <a:pt x="1867" y="6714"/>
                    <a:pt x="1945" y="6767"/>
                    <a:pt x="2030" y="6767"/>
                  </a:cubicBezTo>
                  <a:cubicBezTo>
                    <a:pt x="2068" y="6767"/>
                    <a:pt x="2107" y="6756"/>
                    <a:pt x="2144" y="6734"/>
                  </a:cubicBezTo>
                  <a:cubicBezTo>
                    <a:pt x="2191" y="6687"/>
                    <a:pt x="2287" y="6639"/>
                    <a:pt x="2334" y="6591"/>
                  </a:cubicBezTo>
                  <a:cubicBezTo>
                    <a:pt x="2334" y="6639"/>
                    <a:pt x="2334" y="6663"/>
                    <a:pt x="2358" y="6710"/>
                  </a:cubicBezTo>
                  <a:cubicBezTo>
                    <a:pt x="2406" y="6853"/>
                    <a:pt x="2525" y="6949"/>
                    <a:pt x="2668" y="6949"/>
                  </a:cubicBezTo>
                  <a:cubicBezTo>
                    <a:pt x="2811" y="6925"/>
                    <a:pt x="2906" y="6806"/>
                    <a:pt x="2953" y="6663"/>
                  </a:cubicBezTo>
                  <a:cubicBezTo>
                    <a:pt x="3001" y="6806"/>
                    <a:pt x="3025" y="6949"/>
                    <a:pt x="3025" y="7115"/>
                  </a:cubicBezTo>
                  <a:cubicBezTo>
                    <a:pt x="3025" y="7258"/>
                    <a:pt x="3025" y="7401"/>
                    <a:pt x="3001" y="7544"/>
                  </a:cubicBezTo>
                  <a:cubicBezTo>
                    <a:pt x="2977" y="7663"/>
                    <a:pt x="2906" y="7758"/>
                    <a:pt x="2858" y="7877"/>
                  </a:cubicBezTo>
                  <a:cubicBezTo>
                    <a:pt x="2834" y="7877"/>
                    <a:pt x="2787" y="7901"/>
                    <a:pt x="2763" y="7901"/>
                  </a:cubicBezTo>
                  <a:cubicBezTo>
                    <a:pt x="2715" y="7925"/>
                    <a:pt x="2691" y="7925"/>
                    <a:pt x="2668" y="7949"/>
                  </a:cubicBezTo>
                  <a:cubicBezTo>
                    <a:pt x="2620" y="7925"/>
                    <a:pt x="2549" y="7925"/>
                    <a:pt x="2501" y="7901"/>
                  </a:cubicBezTo>
                  <a:cubicBezTo>
                    <a:pt x="2382" y="7877"/>
                    <a:pt x="2263" y="7853"/>
                    <a:pt x="2144" y="7806"/>
                  </a:cubicBezTo>
                  <a:cubicBezTo>
                    <a:pt x="1953" y="7734"/>
                    <a:pt x="1787" y="7592"/>
                    <a:pt x="1644" y="7425"/>
                  </a:cubicBezTo>
                  <a:cubicBezTo>
                    <a:pt x="1525" y="7282"/>
                    <a:pt x="1405" y="7044"/>
                    <a:pt x="1477" y="6853"/>
                  </a:cubicBezTo>
                  <a:cubicBezTo>
                    <a:pt x="1525" y="6710"/>
                    <a:pt x="1691" y="6663"/>
                    <a:pt x="1810" y="6567"/>
                  </a:cubicBezTo>
                  <a:close/>
                  <a:moveTo>
                    <a:pt x="7740" y="6925"/>
                  </a:moveTo>
                  <a:cubicBezTo>
                    <a:pt x="7788" y="6972"/>
                    <a:pt x="7835" y="6996"/>
                    <a:pt x="7859" y="7044"/>
                  </a:cubicBezTo>
                  <a:cubicBezTo>
                    <a:pt x="7907" y="7091"/>
                    <a:pt x="7954" y="7139"/>
                    <a:pt x="8002" y="7163"/>
                  </a:cubicBezTo>
                  <a:cubicBezTo>
                    <a:pt x="7954" y="7187"/>
                    <a:pt x="7907" y="7187"/>
                    <a:pt x="7883" y="7210"/>
                  </a:cubicBezTo>
                  <a:cubicBezTo>
                    <a:pt x="7764" y="7282"/>
                    <a:pt x="7716" y="7377"/>
                    <a:pt x="7716" y="7496"/>
                  </a:cubicBezTo>
                  <a:cubicBezTo>
                    <a:pt x="7597" y="7615"/>
                    <a:pt x="7621" y="7853"/>
                    <a:pt x="7621" y="8020"/>
                  </a:cubicBezTo>
                  <a:cubicBezTo>
                    <a:pt x="7597" y="8092"/>
                    <a:pt x="7597" y="8187"/>
                    <a:pt x="7597" y="8258"/>
                  </a:cubicBezTo>
                  <a:cubicBezTo>
                    <a:pt x="7526" y="8211"/>
                    <a:pt x="7454" y="8163"/>
                    <a:pt x="7383" y="8092"/>
                  </a:cubicBezTo>
                  <a:cubicBezTo>
                    <a:pt x="7288" y="7996"/>
                    <a:pt x="7216" y="7853"/>
                    <a:pt x="7097" y="7782"/>
                  </a:cubicBezTo>
                  <a:cubicBezTo>
                    <a:pt x="7121" y="7734"/>
                    <a:pt x="7121" y="7711"/>
                    <a:pt x="7121" y="7663"/>
                  </a:cubicBezTo>
                  <a:cubicBezTo>
                    <a:pt x="7145" y="7615"/>
                    <a:pt x="7145" y="7544"/>
                    <a:pt x="7145" y="7496"/>
                  </a:cubicBezTo>
                  <a:cubicBezTo>
                    <a:pt x="7216" y="7472"/>
                    <a:pt x="7288" y="7425"/>
                    <a:pt x="7335" y="7377"/>
                  </a:cubicBezTo>
                  <a:cubicBezTo>
                    <a:pt x="7431" y="7306"/>
                    <a:pt x="7526" y="7234"/>
                    <a:pt x="7597" y="7139"/>
                  </a:cubicBezTo>
                  <a:cubicBezTo>
                    <a:pt x="7645" y="7068"/>
                    <a:pt x="7716" y="6996"/>
                    <a:pt x="7740" y="6925"/>
                  </a:cubicBezTo>
                  <a:close/>
                  <a:moveTo>
                    <a:pt x="1477" y="7592"/>
                  </a:moveTo>
                  <a:cubicBezTo>
                    <a:pt x="1620" y="7758"/>
                    <a:pt x="1763" y="7877"/>
                    <a:pt x="1953" y="7973"/>
                  </a:cubicBezTo>
                  <a:cubicBezTo>
                    <a:pt x="2072" y="8044"/>
                    <a:pt x="2215" y="8092"/>
                    <a:pt x="2334" y="8115"/>
                  </a:cubicBezTo>
                  <a:lnTo>
                    <a:pt x="2382" y="8115"/>
                  </a:lnTo>
                  <a:cubicBezTo>
                    <a:pt x="2287" y="8163"/>
                    <a:pt x="2191" y="8187"/>
                    <a:pt x="2120" y="8282"/>
                  </a:cubicBezTo>
                  <a:cubicBezTo>
                    <a:pt x="2072" y="8354"/>
                    <a:pt x="2025" y="8425"/>
                    <a:pt x="2025" y="8496"/>
                  </a:cubicBezTo>
                  <a:cubicBezTo>
                    <a:pt x="1977" y="8473"/>
                    <a:pt x="1929" y="8449"/>
                    <a:pt x="1882" y="8449"/>
                  </a:cubicBezTo>
                  <a:cubicBezTo>
                    <a:pt x="1798" y="8414"/>
                    <a:pt x="1718" y="8401"/>
                    <a:pt x="1639" y="8401"/>
                  </a:cubicBezTo>
                  <a:cubicBezTo>
                    <a:pt x="1450" y="8401"/>
                    <a:pt x="1267" y="8473"/>
                    <a:pt x="1048" y="8473"/>
                  </a:cubicBezTo>
                  <a:cubicBezTo>
                    <a:pt x="959" y="8473"/>
                    <a:pt x="869" y="8473"/>
                    <a:pt x="760" y="8492"/>
                  </a:cubicBezTo>
                  <a:lnTo>
                    <a:pt x="760" y="8492"/>
                  </a:lnTo>
                  <a:cubicBezTo>
                    <a:pt x="762" y="8489"/>
                    <a:pt x="762" y="8483"/>
                    <a:pt x="762" y="8473"/>
                  </a:cubicBezTo>
                  <a:cubicBezTo>
                    <a:pt x="858" y="8354"/>
                    <a:pt x="929" y="8235"/>
                    <a:pt x="1024" y="8115"/>
                  </a:cubicBezTo>
                  <a:cubicBezTo>
                    <a:pt x="1120" y="7996"/>
                    <a:pt x="1215" y="7901"/>
                    <a:pt x="1310" y="7782"/>
                  </a:cubicBezTo>
                  <a:cubicBezTo>
                    <a:pt x="1358" y="7734"/>
                    <a:pt x="1429" y="7663"/>
                    <a:pt x="1477" y="7592"/>
                  </a:cubicBezTo>
                  <a:close/>
                  <a:moveTo>
                    <a:pt x="8597" y="7139"/>
                  </a:moveTo>
                  <a:cubicBezTo>
                    <a:pt x="8645" y="7139"/>
                    <a:pt x="8717" y="7163"/>
                    <a:pt x="8764" y="7187"/>
                  </a:cubicBezTo>
                  <a:cubicBezTo>
                    <a:pt x="8812" y="7234"/>
                    <a:pt x="8812" y="7282"/>
                    <a:pt x="8859" y="7306"/>
                  </a:cubicBezTo>
                  <a:cubicBezTo>
                    <a:pt x="8931" y="7401"/>
                    <a:pt x="9074" y="7353"/>
                    <a:pt x="9169" y="7401"/>
                  </a:cubicBezTo>
                  <a:cubicBezTo>
                    <a:pt x="9264" y="7472"/>
                    <a:pt x="9312" y="7592"/>
                    <a:pt x="9312" y="7687"/>
                  </a:cubicBezTo>
                  <a:cubicBezTo>
                    <a:pt x="9336" y="7782"/>
                    <a:pt x="9288" y="7830"/>
                    <a:pt x="9240" y="7877"/>
                  </a:cubicBezTo>
                  <a:cubicBezTo>
                    <a:pt x="9217" y="7901"/>
                    <a:pt x="9193" y="7925"/>
                    <a:pt x="9169" y="7949"/>
                  </a:cubicBezTo>
                  <a:cubicBezTo>
                    <a:pt x="9105" y="8012"/>
                    <a:pt x="9042" y="8033"/>
                    <a:pt x="8971" y="8033"/>
                  </a:cubicBezTo>
                  <a:cubicBezTo>
                    <a:pt x="8936" y="8033"/>
                    <a:pt x="8899" y="8028"/>
                    <a:pt x="8859" y="8020"/>
                  </a:cubicBezTo>
                  <a:cubicBezTo>
                    <a:pt x="8825" y="8011"/>
                    <a:pt x="8790" y="8006"/>
                    <a:pt x="8757" y="8006"/>
                  </a:cubicBezTo>
                  <a:cubicBezTo>
                    <a:pt x="8701" y="8006"/>
                    <a:pt x="8651" y="8023"/>
                    <a:pt x="8621" y="8068"/>
                  </a:cubicBezTo>
                  <a:cubicBezTo>
                    <a:pt x="8597" y="8115"/>
                    <a:pt x="8597" y="8163"/>
                    <a:pt x="8597" y="8211"/>
                  </a:cubicBezTo>
                  <a:cubicBezTo>
                    <a:pt x="8574" y="8282"/>
                    <a:pt x="8574" y="8330"/>
                    <a:pt x="8526" y="8401"/>
                  </a:cubicBezTo>
                  <a:cubicBezTo>
                    <a:pt x="8502" y="8449"/>
                    <a:pt x="8478" y="8520"/>
                    <a:pt x="8407" y="8544"/>
                  </a:cubicBezTo>
                  <a:cubicBezTo>
                    <a:pt x="8388" y="8549"/>
                    <a:pt x="8372" y="8551"/>
                    <a:pt x="8359" y="8551"/>
                  </a:cubicBezTo>
                  <a:cubicBezTo>
                    <a:pt x="8234" y="8551"/>
                    <a:pt x="8312" y="8368"/>
                    <a:pt x="8312" y="8282"/>
                  </a:cubicBezTo>
                  <a:cubicBezTo>
                    <a:pt x="8312" y="8187"/>
                    <a:pt x="8288" y="8211"/>
                    <a:pt x="8216" y="8163"/>
                  </a:cubicBezTo>
                  <a:cubicBezTo>
                    <a:pt x="8169" y="8115"/>
                    <a:pt x="8145" y="8092"/>
                    <a:pt x="8145" y="8020"/>
                  </a:cubicBezTo>
                  <a:cubicBezTo>
                    <a:pt x="8121" y="7877"/>
                    <a:pt x="8026" y="7782"/>
                    <a:pt x="7978" y="7663"/>
                  </a:cubicBezTo>
                  <a:cubicBezTo>
                    <a:pt x="7907" y="7520"/>
                    <a:pt x="7907" y="7377"/>
                    <a:pt x="8097" y="7353"/>
                  </a:cubicBezTo>
                  <a:cubicBezTo>
                    <a:pt x="8145" y="7353"/>
                    <a:pt x="8193" y="7365"/>
                    <a:pt x="8237" y="7365"/>
                  </a:cubicBezTo>
                  <a:cubicBezTo>
                    <a:pt x="8282" y="7365"/>
                    <a:pt x="8324" y="7353"/>
                    <a:pt x="8359" y="7306"/>
                  </a:cubicBezTo>
                  <a:cubicBezTo>
                    <a:pt x="8407" y="7258"/>
                    <a:pt x="8383" y="7210"/>
                    <a:pt x="8431" y="7163"/>
                  </a:cubicBezTo>
                  <a:cubicBezTo>
                    <a:pt x="8478" y="7139"/>
                    <a:pt x="8550" y="7139"/>
                    <a:pt x="8597" y="7139"/>
                  </a:cubicBezTo>
                  <a:close/>
                  <a:moveTo>
                    <a:pt x="9907" y="7687"/>
                  </a:moveTo>
                  <a:cubicBezTo>
                    <a:pt x="10026" y="7687"/>
                    <a:pt x="10122" y="7734"/>
                    <a:pt x="10217" y="7758"/>
                  </a:cubicBezTo>
                  <a:cubicBezTo>
                    <a:pt x="10257" y="7766"/>
                    <a:pt x="10294" y="7769"/>
                    <a:pt x="10329" y="7769"/>
                  </a:cubicBezTo>
                  <a:cubicBezTo>
                    <a:pt x="10399" y="7769"/>
                    <a:pt x="10463" y="7758"/>
                    <a:pt x="10526" y="7758"/>
                  </a:cubicBezTo>
                  <a:cubicBezTo>
                    <a:pt x="10741" y="7758"/>
                    <a:pt x="10884" y="7782"/>
                    <a:pt x="11074" y="7877"/>
                  </a:cubicBezTo>
                  <a:cubicBezTo>
                    <a:pt x="11146" y="7925"/>
                    <a:pt x="11241" y="8020"/>
                    <a:pt x="11265" y="8115"/>
                  </a:cubicBezTo>
                  <a:cubicBezTo>
                    <a:pt x="11282" y="8236"/>
                    <a:pt x="11199" y="8270"/>
                    <a:pt x="11107" y="8270"/>
                  </a:cubicBezTo>
                  <a:cubicBezTo>
                    <a:pt x="11072" y="8270"/>
                    <a:pt x="11035" y="8265"/>
                    <a:pt x="11003" y="8258"/>
                  </a:cubicBezTo>
                  <a:cubicBezTo>
                    <a:pt x="10955" y="8258"/>
                    <a:pt x="10907" y="8306"/>
                    <a:pt x="10907" y="8354"/>
                  </a:cubicBezTo>
                  <a:cubicBezTo>
                    <a:pt x="10860" y="8473"/>
                    <a:pt x="10931" y="8687"/>
                    <a:pt x="10741" y="8711"/>
                  </a:cubicBezTo>
                  <a:cubicBezTo>
                    <a:pt x="10713" y="8718"/>
                    <a:pt x="10685" y="8721"/>
                    <a:pt x="10658" y="8721"/>
                  </a:cubicBezTo>
                  <a:cubicBezTo>
                    <a:pt x="10592" y="8721"/>
                    <a:pt x="10529" y="8704"/>
                    <a:pt x="10479" y="8687"/>
                  </a:cubicBezTo>
                  <a:cubicBezTo>
                    <a:pt x="10407" y="8663"/>
                    <a:pt x="10336" y="8663"/>
                    <a:pt x="10264" y="8663"/>
                  </a:cubicBezTo>
                  <a:cubicBezTo>
                    <a:pt x="10256" y="8659"/>
                    <a:pt x="10247" y="8657"/>
                    <a:pt x="10239" y="8657"/>
                  </a:cubicBezTo>
                  <a:cubicBezTo>
                    <a:pt x="10201" y="8657"/>
                    <a:pt x="10169" y="8696"/>
                    <a:pt x="10169" y="8735"/>
                  </a:cubicBezTo>
                  <a:cubicBezTo>
                    <a:pt x="10145" y="8877"/>
                    <a:pt x="10169" y="9020"/>
                    <a:pt x="10122" y="9163"/>
                  </a:cubicBezTo>
                  <a:cubicBezTo>
                    <a:pt x="10093" y="9249"/>
                    <a:pt x="10030" y="9292"/>
                    <a:pt x="9959" y="9292"/>
                  </a:cubicBezTo>
                  <a:cubicBezTo>
                    <a:pt x="9911" y="9292"/>
                    <a:pt x="9860" y="9273"/>
                    <a:pt x="9812" y="9235"/>
                  </a:cubicBezTo>
                  <a:cubicBezTo>
                    <a:pt x="9621" y="9068"/>
                    <a:pt x="9574" y="8663"/>
                    <a:pt x="9741" y="8473"/>
                  </a:cubicBezTo>
                  <a:cubicBezTo>
                    <a:pt x="9764" y="8425"/>
                    <a:pt x="9764" y="8354"/>
                    <a:pt x="9717" y="8330"/>
                  </a:cubicBezTo>
                  <a:cubicBezTo>
                    <a:pt x="9574" y="8258"/>
                    <a:pt x="9455" y="8092"/>
                    <a:pt x="9502" y="7925"/>
                  </a:cubicBezTo>
                  <a:cubicBezTo>
                    <a:pt x="9550" y="7758"/>
                    <a:pt x="9741" y="7687"/>
                    <a:pt x="9907" y="7687"/>
                  </a:cubicBezTo>
                  <a:close/>
                  <a:moveTo>
                    <a:pt x="2930" y="8092"/>
                  </a:moveTo>
                  <a:cubicBezTo>
                    <a:pt x="2977" y="8092"/>
                    <a:pt x="3025" y="8092"/>
                    <a:pt x="3072" y="8115"/>
                  </a:cubicBezTo>
                  <a:cubicBezTo>
                    <a:pt x="3120" y="8163"/>
                    <a:pt x="3120" y="8211"/>
                    <a:pt x="3144" y="8258"/>
                  </a:cubicBezTo>
                  <a:cubicBezTo>
                    <a:pt x="3215" y="8354"/>
                    <a:pt x="3334" y="8306"/>
                    <a:pt x="3430" y="8330"/>
                  </a:cubicBezTo>
                  <a:cubicBezTo>
                    <a:pt x="3596" y="8330"/>
                    <a:pt x="3620" y="8473"/>
                    <a:pt x="3549" y="8616"/>
                  </a:cubicBezTo>
                  <a:cubicBezTo>
                    <a:pt x="3477" y="8735"/>
                    <a:pt x="3406" y="8830"/>
                    <a:pt x="3382" y="8973"/>
                  </a:cubicBezTo>
                  <a:cubicBezTo>
                    <a:pt x="3358" y="9044"/>
                    <a:pt x="3358" y="9068"/>
                    <a:pt x="3311" y="9116"/>
                  </a:cubicBezTo>
                  <a:cubicBezTo>
                    <a:pt x="3239" y="9163"/>
                    <a:pt x="3192" y="9139"/>
                    <a:pt x="3192" y="9235"/>
                  </a:cubicBezTo>
                  <a:cubicBezTo>
                    <a:pt x="3192" y="9318"/>
                    <a:pt x="3282" y="9510"/>
                    <a:pt x="3179" y="9510"/>
                  </a:cubicBezTo>
                  <a:cubicBezTo>
                    <a:pt x="3164" y="9510"/>
                    <a:pt x="3144" y="9506"/>
                    <a:pt x="3120" y="9497"/>
                  </a:cubicBezTo>
                  <a:cubicBezTo>
                    <a:pt x="3049" y="9473"/>
                    <a:pt x="3001" y="9401"/>
                    <a:pt x="2977" y="9354"/>
                  </a:cubicBezTo>
                  <a:cubicBezTo>
                    <a:pt x="2953" y="9282"/>
                    <a:pt x="2930" y="9235"/>
                    <a:pt x="2930" y="9163"/>
                  </a:cubicBezTo>
                  <a:cubicBezTo>
                    <a:pt x="2930" y="9116"/>
                    <a:pt x="2930" y="9068"/>
                    <a:pt x="2906" y="9020"/>
                  </a:cubicBezTo>
                  <a:cubicBezTo>
                    <a:pt x="2860" y="8975"/>
                    <a:pt x="2806" y="8959"/>
                    <a:pt x="2753" y="8959"/>
                  </a:cubicBezTo>
                  <a:cubicBezTo>
                    <a:pt x="2723" y="8959"/>
                    <a:pt x="2694" y="8964"/>
                    <a:pt x="2668" y="8973"/>
                  </a:cubicBezTo>
                  <a:cubicBezTo>
                    <a:pt x="2628" y="8981"/>
                    <a:pt x="2591" y="8986"/>
                    <a:pt x="2556" y="8986"/>
                  </a:cubicBezTo>
                  <a:cubicBezTo>
                    <a:pt x="2485" y="8986"/>
                    <a:pt x="2422" y="8965"/>
                    <a:pt x="2358" y="8901"/>
                  </a:cubicBezTo>
                  <a:cubicBezTo>
                    <a:pt x="2334" y="8877"/>
                    <a:pt x="2310" y="8854"/>
                    <a:pt x="2287" y="8854"/>
                  </a:cubicBezTo>
                  <a:cubicBezTo>
                    <a:pt x="2239" y="8782"/>
                    <a:pt x="2191" y="8735"/>
                    <a:pt x="2191" y="8639"/>
                  </a:cubicBezTo>
                  <a:cubicBezTo>
                    <a:pt x="2215" y="8544"/>
                    <a:pt x="2263" y="8425"/>
                    <a:pt x="2334" y="8354"/>
                  </a:cubicBezTo>
                  <a:cubicBezTo>
                    <a:pt x="2453" y="8306"/>
                    <a:pt x="2596" y="8354"/>
                    <a:pt x="2668" y="8258"/>
                  </a:cubicBezTo>
                  <a:cubicBezTo>
                    <a:pt x="2691" y="8235"/>
                    <a:pt x="2715" y="8187"/>
                    <a:pt x="2739" y="8139"/>
                  </a:cubicBezTo>
                  <a:cubicBezTo>
                    <a:pt x="2787" y="8115"/>
                    <a:pt x="2858" y="8092"/>
                    <a:pt x="2930" y="8092"/>
                  </a:cubicBezTo>
                  <a:close/>
                  <a:moveTo>
                    <a:pt x="7835" y="7782"/>
                  </a:moveTo>
                  <a:cubicBezTo>
                    <a:pt x="7931" y="7877"/>
                    <a:pt x="7907" y="7996"/>
                    <a:pt x="7954" y="8115"/>
                  </a:cubicBezTo>
                  <a:cubicBezTo>
                    <a:pt x="7978" y="8187"/>
                    <a:pt x="8026" y="8187"/>
                    <a:pt x="8074" y="8211"/>
                  </a:cubicBezTo>
                  <a:cubicBezTo>
                    <a:pt x="8169" y="8282"/>
                    <a:pt x="8097" y="8401"/>
                    <a:pt x="8097" y="8496"/>
                  </a:cubicBezTo>
                  <a:cubicBezTo>
                    <a:pt x="8074" y="8616"/>
                    <a:pt x="8145" y="8711"/>
                    <a:pt x="8240" y="8758"/>
                  </a:cubicBezTo>
                  <a:cubicBezTo>
                    <a:pt x="8279" y="8775"/>
                    <a:pt x="8318" y="8783"/>
                    <a:pt x="8356" y="8783"/>
                  </a:cubicBezTo>
                  <a:cubicBezTo>
                    <a:pt x="8481" y="8783"/>
                    <a:pt x="8596" y="8701"/>
                    <a:pt x="8669" y="8592"/>
                  </a:cubicBezTo>
                  <a:cubicBezTo>
                    <a:pt x="8717" y="8520"/>
                    <a:pt x="8764" y="8425"/>
                    <a:pt x="8764" y="8306"/>
                  </a:cubicBezTo>
                  <a:cubicBezTo>
                    <a:pt x="8764" y="8306"/>
                    <a:pt x="8788" y="8235"/>
                    <a:pt x="8764" y="8235"/>
                  </a:cubicBezTo>
                  <a:lnTo>
                    <a:pt x="8764" y="8235"/>
                  </a:lnTo>
                  <a:cubicBezTo>
                    <a:pt x="8788" y="8235"/>
                    <a:pt x="8859" y="8282"/>
                    <a:pt x="8883" y="8282"/>
                  </a:cubicBezTo>
                  <a:cubicBezTo>
                    <a:pt x="8909" y="8286"/>
                    <a:pt x="8933" y="8288"/>
                    <a:pt x="8957" y="8288"/>
                  </a:cubicBezTo>
                  <a:cubicBezTo>
                    <a:pt x="9068" y="8288"/>
                    <a:pt x="9162" y="8246"/>
                    <a:pt x="9240" y="8187"/>
                  </a:cubicBezTo>
                  <a:lnTo>
                    <a:pt x="9240" y="8187"/>
                  </a:lnTo>
                  <a:cubicBezTo>
                    <a:pt x="9169" y="8449"/>
                    <a:pt x="9145" y="8735"/>
                    <a:pt x="9121" y="8997"/>
                  </a:cubicBezTo>
                  <a:cubicBezTo>
                    <a:pt x="9074" y="9282"/>
                    <a:pt x="9074" y="9592"/>
                    <a:pt x="9050" y="9878"/>
                  </a:cubicBezTo>
                  <a:cubicBezTo>
                    <a:pt x="9050" y="9949"/>
                    <a:pt x="9050" y="9997"/>
                    <a:pt x="9050" y="10068"/>
                  </a:cubicBezTo>
                  <a:cubicBezTo>
                    <a:pt x="8931" y="10080"/>
                    <a:pt x="8812" y="10092"/>
                    <a:pt x="8690" y="10092"/>
                  </a:cubicBezTo>
                  <a:cubicBezTo>
                    <a:pt x="8568" y="10092"/>
                    <a:pt x="8443" y="10080"/>
                    <a:pt x="8312" y="10044"/>
                  </a:cubicBezTo>
                  <a:cubicBezTo>
                    <a:pt x="8169" y="9997"/>
                    <a:pt x="8050" y="9949"/>
                    <a:pt x="7954" y="9854"/>
                  </a:cubicBezTo>
                  <a:cubicBezTo>
                    <a:pt x="7835" y="9759"/>
                    <a:pt x="7788" y="9640"/>
                    <a:pt x="7788" y="9497"/>
                  </a:cubicBezTo>
                  <a:cubicBezTo>
                    <a:pt x="7788" y="9092"/>
                    <a:pt x="7835" y="8687"/>
                    <a:pt x="7812" y="8306"/>
                  </a:cubicBezTo>
                  <a:cubicBezTo>
                    <a:pt x="7812" y="8187"/>
                    <a:pt x="7835" y="8044"/>
                    <a:pt x="7835" y="7925"/>
                  </a:cubicBezTo>
                  <a:cubicBezTo>
                    <a:pt x="7835" y="7901"/>
                    <a:pt x="7835" y="7853"/>
                    <a:pt x="7835" y="7782"/>
                  </a:cubicBezTo>
                  <a:close/>
                  <a:moveTo>
                    <a:pt x="1596" y="8639"/>
                  </a:moveTo>
                  <a:cubicBezTo>
                    <a:pt x="1763" y="8639"/>
                    <a:pt x="1953" y="8711"/>
                    <a:pt x="2001" y="8877"/>
                  </a:cubicBezTo>
                  <a:cubicBezTo>
                    <a:pt x="2048" y="9044"/>
                    <a:pt x="1953" y="9211"/>
                    <a:pt x="1810" y="9282"/>
                  </a:cubicBezTo>
                  <a:cubicBezTo>
                    <a:pt x="1739" y="9306"/>
                    <a:pt x="1763" y="9378"/>
                    <a:pt x="1787" y="9425"/>
                  </a:cubicBezTo>
                  <a:cubicBezTo>
                    <a:pt x="1953" y="9616"/>
                    <a:pt x="1882" y="10021"/>
                    <a:pt x="1715" y="10187"/>
                  </a:cubicBezTo>
                  <a:cubicBezTo>
                    <a:pt x="1664" y="10228"/>
                    <a:pt x="1608" y="10252"/>
                    <a:pt x="1558" y="10252"/>
                  </a:cubicBezTo>
                  <a:cubicBezTo>
                    <a:pt x="1491" y="10252"/>
                    <a:pt x="1433" y="10211"/>
                    <a:pt x="1405" y="10116"/>
                  </a:cubicBezTo>
                  <a:cubicBezTo>
                    <a:pt x="1358" y="9973"/>
                    <a:pt x="1382" y="9830"/>
                    <a:pt x="1358" y="9687"/>
                  </a:cubicBezTo>
                  <a:cubicBezTo>
                    <a:pt x="1358" y="9648"/>
                    <a:pt x="1326" y="9609"/>
                    <a:pt x="1289" y="9609"/>
                  </a:cubicBezTo>
                  <a:cubicBezTo>
                    <a:pt x="1280" y="9609"/>
                    <a:pt x="1271" y="9611"/>
                    <a:pt x="1263" y="9616"/>
                  </a:cubicBezTo>
                  <a:cubicBezTo>
                    <a:pt x="1191" y="9616"/>
                    <a:pt x="1120" y="9616"/>
                    <a:pt x="1048" y="9640"/>
                  </a:cubicBezTo>
                  <a:cubicBezTo>
                    <a:pt x="981" y="9656"/>
                    <a:pt x="914" y="9673"/>
                    <a:pt x="846" y="9673"/>
                  </a:cubicBezTo>
                  <a:cubicBezTo>
                    <a:pt x="818" y="9673"/>
                    <a:pt x="790" y="9670"/>
                    <a:pt x="762" y="9663"/>
                  </a:cubicBezTo>
                  <a:cubicBezTo>
                    <a:pt x="596" y="9640"/>
                    <a:pt x="667" y="9425"/>
                    <a:pt x="620" y="9306"/>
                  </a:cubicBezTo>
                  <a:cubicBezTo>
                    <a:pt x="596" y="9259"/>
                    <a:pt x="572" y="9211"/>
                    <a:pt x="501" y="9211"/>
                  </a:cubicBezTo>
                  <a:cubicBezTo>
                    <a:pt x="474" y="9217"/>
                    <a:pt x="441" y="9222"/>
                    <a:pt x="408" y="9222"/>
                  </a:cubicBezTo>
                  <a:cubicBezTo>
                    <a:pt x="319" y="9222"/>
                    <a:pt x="228" y="9189"/>
                    <a:pt x="262" y="9068"/>
                  </a:cubicBezTo>
                  <a:cubicBezTo>
                    <a:pt x="286" y="8973"/>
                    <a:pt x="358" y="8877"/>
                    <a:pt x="453" y="8830"/>
                  </a:cubicBezTo>
                  <a:cubicBezTo>
                    <a:pt x="620" y="8735"/>
                    <a:pt x="786" y="8711"/>
                    <a:pt x="977" y="8711"/>
                  </a:cubicBezTo>
                  <a:cubicBezTo>
                    <a:pt x="1056" y="8711"/>
                    <a:pt x="1125" y="8721"/>
                    <a:pt x="1190" y="8721"/>
                  </a:cubicBezTo>
                  <a:cubicBezTo>
                    <a:pt x="1223" y="8721"/>
                    <a:pt x="1255" y="8719"/>
                    <a:pt x="1286" y="8711"/>
                  </a:cubicBezTo>
                  <a:cubicBezTo>
                    <a:pt x="1405" y="8687"/>
                    <a:pt x="1501" y="8639"/>
                    <a:pt x="1596" y="8639"/>
                  </a:cubicBezTo>
                  <a:close/>
                  <a:moveTo>
                    <a:pt x="9431" y="8401"/>
                  </a:moveTo>
                  <a:cubicBezTo>
                    <a:pt x="9479" y="8425"/>
                    <a:pt x="9502" y="8449"/>
                    <a:pt x="9526" y="8473"/>
                  </a:cubicBezTo>
                  <a:cubicBezTo>
                    <a:pt x="9479" y="8616"/>
                    <a:pt x="9431" y="8782"/>
                    <a:pt x="9455" y="8949"/>
                  </a:cubicBezTo>
                  <a:cubicBezTo>
                    <a:pt x="9479" y="9139"/>
                    <a:pt x="9574" y="9306"/>
                    <a:pt x="9717" y="9425"/>
                  </a:cubicBezTo>
                  <a:cubicBezTo>
                    <a:pt x="9793" y="9480"/>
                    <a:pt x="9879" y="9509"/>
                    <a:pt x="9962" y="9509"/>
                  </a:cubicBezTo>
                  <a:cubicBezTo>
                    <a:pt x="10060" y="9509"/>
                    <a:pt x="10152" y="9468"/>
                    <a:pt x="10217" y="9378"/>
                  </a:cubicBezTo>
                  <a:cubicBezTo>
                    <a:pt x="10336" y="9235"/>
                    <a:pt x="10312" y="9068"/>
                    <a:pt x="10336" y="8877"/>
                  </a:cubicBezTo>
                  <a:cubicBezTo>
                    <a:pt x="10460" y="8924"/>
                    <a:pt x="10584" y="8960"/>
                    <a:pt x="10702" y="8960"/>
                  </a:cubicBezTo>
                  <a:cubicBezTo>
                    <a:pt x="10765" y="8960"/>
                    <a:pt x="10826" y="8950"/>
                    <a:pt x="10884" y="8925"/>
                  </a:cubicBezTo>
                  <a:cubicBezTo>
                    <a:pt x="10979" y="8877"/>
                    <a:pt x="11050" y="8806"/>
                    <a:pt x="11074" y="8711"/>
                  </a:cubicBezTo>
                  <a:cubicBezTo>
                    <a:pt x="11098" y="8639"/>
                    <a:pt x="11098" y="8568"/>
                    <a:pt x="11098" y="8496"/>
                  </a:cubicBezTo>
                  <a:lnTo>
                    <a:pt x="11169" y="8496"/>
                  </a:lnTo>
                  <a:cubicBezTo>
                    <a:pt x="11146" y="8663"/>
                    <a:pt x="11146" y="8877"/>
                    <a:pt x="11122" y="9068"/>
                  </a:cubicBezTo>
                  <a:cubicBezTo>
                    <a:pt x="11122" y="9306"/>
                    <a:pt x="11098" y="9544"/>
                    <a:pt x="11074" y="9782"/>
                  </a:cubicBezTo>
                  <a:cubicBezTo>
                    <a:pt x="11050" y="9973"/>
                    <a:pt x="11050" y="10187"/>
                    <a:pt x="11003" y="10354"/>
                  </a:cubicBezTo>
                  <a:cubicBezTo>
                    <a:pt x="10955" y="10568"/>
                    <a:pt x="10812" y="10640"/>
                    <a:pt x="10598" y="10664"/>
                  </a:cubicBezTo>
                  <a:cubicBezTo>
                    <a:pt x="10508" y="10677"/>
                    <a:pt x="10408" y="10685"/>
                    <a:pt x="10303" y="10685"/>
                  </a:cubicBezTo>
                  <a:cubicBezTo>
                    <a:pt x="10049" y="10685"/>
                    <a:pt x="9770" y="10639"/>
                    <a:pt x="9550" y="10521"/>
                  </a:cubicBezTo>
                  <a:cubicBezTo>
                    <a:pt x="9193" y="10330"/>
                    <a:pt x="9288" y="9806"/>
                    <a:pt x="9312" y="9449"/>
                  </a:cubicBezTo>
                  <a:cubicBezTo>
                    <a:pt x="9336" y="9259"/>
                    <a:pt x="9336" y="9044"/>
                    <a:pt x="9383" y="8830"/>
                  </a:cubicBezTo>
                  <a:cubicBezTo>
                    <a:pt x="9383" y="8687"/>
                    <a:pt x="9407" y="8544"/>
                    <a:pt x="9431" y="8401"/>
                  </a:cubicBezTo>
                  <a:close/>
                  <a:moveTo>
                    <a:pt x="3668" y="8758"/>
                  </a:moveTo>
                  <a:cubicBezTo>
                    <a:pt x="3668" y="8806"/>
                    <a:pt x="3692" y="8854"/>
                    <a:pt x="3692" y="8877"/>
                  </a:cubicBezTo>
                  <a:cubicBezTo>
                    <a:pt x="3692" y="9068"/>
                    <a:pt x="3692" y="9235"/>
                    <a:pt x="3715" y="9401"/>
                  </a:cubicBezTo>
                  <a:cubicBezTo>
                    <a:pt x="3715" y="9759"/>
                    <a:pt x="3739" y="10092"/>
                    <a:pt x="3715" y="10449"/>
                  </a:cubicBezTo>
                  <a:cubicBezTo>
                    <a:pt x="3715" y="10592"/>
                    <a:pt x="3692" y="10711"/>
                    <a:pt x="3573" y="10806"/>
                  </a:cubicBezTo>
                  <a:cubicBezTo>
                    <a:pt x="3454" y="10902"/>
                    <a:pt x="3334" y="10949"/>
                    <a:pt x="3215" y="10997"/>
                  </a:cubicBezTo>
                  <a:cubicBezTo>
                    <a:pt x="3084" y="11033"/>
                    <a:pt x="2959" y="11045"/>
                    <a:pt x="2834" y="11045"/>
                  </a:cubicBezTo>
                  <a:cubicBezTo>
                    <a:pt x="2709" y="11045"/>
                    <a:pt x="2584" y="11033"/>
                    <a:pt x="2453" y="11021"/>
                  </a:cubicBezTo>
                  <a:cubicBezTo>
                    <a:pt x="2453" y="10949"/>
                    <a:pt x="2453" y="10902"/>
                    <a:pt x="2453" y="10830"/>
                  </a:cubicBezTo>
                  <a:cubicBezTo>
                    <a:pt x="2453" y="10544"/>
                    <a:pt x="2429" y="10235"/>
                    <a:pt x="2406" y="9949"/>
                  </a:cubicBezTo>
                  <a:cubicBezTo>
                    <a:pt x="2382" y="9687"/>
                    <a:pt x="2358" y="9401"/>
                    <a:pt x="2287" y="9139"/>
                  </a:cubicBezTo>
                  <a:lnTo>
                    <a:pt x="2287" y="9139"/>
                  </a:lnTo>
                  <a:cubicBezTo>
                    <a:pt x="2365" y="9198"/>
                    <a:pt x="2460" y="9241"/>
                    <a:pt x="2557" y="9241"/>
                  </a:cubicBezTo>
                  <a:cubicBezTo>
                    <a:pt x="2578" y="9241"/>
                    <a:pt x="2599" y="9239"/>
                    <a:pt x="2620" y="9235"/>
                  </a:cubicBezTo>
                  <a:cubicBezTo>
                    <a:pt x="2644" y="9235"/>
                    <a:pt x="2739" y="9187"/>
                    <a:pt x="2763" y="9187"/>
                  </a:cubicBezTo>
                  <a:lnTo>
                    <a:pt x="2763" y="9187"/>
                  </a:lnTo>
                  <a:cubicBezTo>
                    <a:pt x="2739" y="9187"/>
                    <a:pt x="2763" y="9259"/>
                    <a:pt x="2763" y="9259"/>
                  </a:cubicBezTo>
                  <a:cubicBezTo>
                    <a:pt x="2763" y="9378"/>
                    <a:pt x="2787" y="9473"/>
                    <a:pt x="2834" y="9544"/>
                  </a:cubicBezTo>
                  <a:cubicBezTo>
                    <a:pt x="2907" y="9654"/>
                    <a:pt x="3036" y="9735"/>
                    <a:pt x="3167" y="9735"/>
                  </a:cubicBezTo>
                  <a:cubicBezTo>
                    <a:pt x="3208" y="9735"/>
                    <a:pt x="3248" y="9728"/>
                    <a:pt x="3287" y="9711"/>
                  </a:cubicBezTo>
                  <a:cubicBezTo>
                    <a:pt x="3382" y="9663"/>
                    <a:pt x="3430" y="9568"/>
                    <a:pt x="3430" y="9449"/>
                  </a:cubicBezTo>
                  <a:cubicBezTo>
                    <a:pt x="3430" y="9354"/>
                    <a:pt x="3358" y="9235"/>
                    <a:pt x="3454" y="9163"/>
                  </a:cubicBezTo>
                  <a:cubicBezTo>
                    <a:pt x="3501" y="9139"/>
                    <a:pt x="3549" y="9139"/>
                    <a:pt x="3573" y="9068"/>
                  </a:cubicBezTo>
                  <a:cubicBezTo>
                    <a:pt x="3620" y="8949"/>
                    <a:pt x="3596" y="8830"/>
                    <a:pt x="3668" y="8758"/>
                  </a:cubicBezTo>
                  <a:close/>
                  <a:moveTo>
                    <a:pt x="2072" y="9378"/>
                  </a:moveTo>
                  <a:cubicBezTo>
                    <a:pt x="2096" y="9497"/>
                    <a:pt x="2120" y="9640"/>
                    <a:pt x="2144" y="9782"/>
                  </a:cubicBezTo>
                  <a:cubicBezTo>
                    <a:pt x="2168" y="9997"/>
                    <a:pt x="2191" y="10211"/>
                    <a:pt x="2215" y="10425"/>
                  </a:cubicBezTo>
                  <a:cubicBezTo>
                    <a:pt x="2239" y="10759"/>
                    <a:pt x="2334" y="11283"/>
                    <a:pt x="1977" y="11473"/>
                  </a:cubicBezTo>
                  <a:cubicBezTo>
                    <a:pt x="1758" y="11591"/>
                    <a:pt x="1478" y="11638"/>
                    <a:pt x="1215" y="11638"/>
                  </a:cubicBezTo>
                  <a:cubicBezTo>
                    <a:pt x="1107" y="11638"/>
                    <a:pt x="1002" y="11630"/>
                    <a:pt x="905" y="11616"/>
                  </a:cubicBezTo>
                  <a:cubicBezTo>
                    <a:pt x="715" y="11592"/>
                    <a:pt x="572" y="11521"/>
                    <a:pt x="501" y="11307"/>
                  </a:cubicBezTo>
                  <a:cubicBezTo>
                    <a:pt x="453" y="11140"/>
                    <a:pt x="453" y="10926"/>
                    <a:pt x="429" y="10735"/>
                  </a:cubicBezTo>
                  <a:cubicBezTo>
                    <a:pt x="429" y="10497"/>
                    <a:pt x="405" y="10259"/>
                    <a:pt x="381" y="10021"/>
                  </a:cubicBezTo>
                  <a:cubicBezTo>
                    <a:pt x="381" y="9830"/>
                    <a:pt x="381" y="9616"/>
                    <a:pt x="334" y="9449"/>
                  </a:cubicBezTo>
                  <a:lnTo>
                    <a:pt x="429" y="9449"/>
                  </a:lnTo>
                  <a:cubicBezTo>
                    <a:pt x="429" y="9520"/>
                    <a:pt x="405" y="9592"/>
                    <a:pt x="429" y="9663"/>
                  </a:cubicBezTo>
                  <a:cubicBezTo>
                    <a:pt x="477" y="9759"/>
                    <a:pt x="548" y="9830"/>
                    <a:pt x="620" y="9878"/>
                  </a:cubicBezTo>
                  <a:cubicBezTo>
                    <a:pt x="690" y="9904"/>
                    <a:pt x="760" y="9914"/>
                    <a:pt x="830" y="9914"/>
                  </a:cubicBezTo>
                  <a:cubicBezTo>
                    <a:pt x="950" y="9914"/>
                    <a:pt x="1071" y="9884"/>
                    <a:pt x="1191" y="9854"/>
                  </a:cubicBezTo>
                  <a:cubicBezTo>
                    <a:pt x="1191" y="10021"/>
                    <a:pt x="1191" y="10187"/>
                    <a:pt x="1310" y="10330"/>
                  </a:cubicBezTo>
                  <a:cubicBezTo>
                    <a:pt x="1375" y="10421"/>
                    <a:pt x="1467" y="10462"/>
                    <a:pt x="1561" y="10462"/>
                  </a:cubicBezTo>
                  <a:cubicBezTo>
                    <a:pt x="1641" y="10462"/>
                    <a:pt x="1721" y="10432"/>
                    <a:pt x="1787" y="10378"/>
                  </a:cubicBezTo>
                  <a:cubicBezTo>
                    <a:pt x="1953" y="10283"/>
                    <a:pt x="2048" y="10092"/>
                    <a:pt x="2072" y="9902"/>
                  </a:cubicBezTo>
                  <a:cubicBezTo>
                    <a:pt x="2096" y="9735"/>
                    <a:pt x="2048" y="9568"/>
                    <a:pt x="2001" y="9425"/>
                  </a:cubicBezTo>
                  <a:cubicBezTo>
                    <a:pt x="2025" y="9401"/>
                    <a:pt x="2048" y="9378"/>
                    <a:pt x="2072" y="9378"/>
                  </a:cubicBezTo>
                  <a:close/>
                  <a:moveTo>
                    <a:pt x="6240" y="5925"/>
                  </a:moveTo>
                  <a:cubicBezTo>
                    <a:pt x="6216" y="5996"/>
                    <a:pt x="6192" y="6067"/>
                    <a:pt x="6216" y="6139"/>
                  </a:cubicBezTo>
                  <a:cubicBezTo>
                    <a:pt x="6216" y="6258"/>
                    <a:pt x="6311" y="6353"/>
                    <a:pt x="6407" y="6353"/>
                  </a:cubicBezTo>
                  <a:cubicBezTo>
                    <a:pt x="6478" y="6567"/>
                    <a:pt x="6621" y="6734"/>
                    <a:pt x="6716" y="6901"/>
                  </a:cubicBezTo>
                  <a:cubicBezTo>
                    <a:pt x="6859" y="7139"/>
                    <a:pt x="6954" y="7449"/>
                    <a:pt x="6835" y="7711"/>
                  </a:cubicBezTo>
                  <a:cubicBezTo>
                    <a:pt x="6740" y="7925"/>
                    <a:pt x="6526" y="8068"/>
                    <a:pt x="6407" y="8282"/>
                  </a:cubicBezTo>
                  <a:cubicBezTo>
                    <a:pt x="6335" y="8425"/>
                    <a:pt x="6287" y="8568"/>
                    <a:pt x="6287" y="8735"/>
                  </a:cubicBezTo>
                  <a:cubicBezTo>
                    <a:pt x="6216" y="8997"/>
                    <a:pt x="6216" y="9282"/>
                    <a:pt x="6216" y="9520"/>
                  </a:cubicBezTo>
                  <a:cubicBezTo>
                    <a:pt x="6240" y="9759"/>
                    <a:pt x="6264" y="9997"/>
                    <a:pt x="6311" y="10235"/>
                  </a:cubicBezTo>
                  <a:cubicBezTo>
                    <a:pt x="6359" y="10497"/>
                    <a:pt x="6430" y="10735"/>
                    <a:pt x="6430" y="10973"/>
                  </a:cubicBezTo>
                  <a:cubicBezTo>
                    <a:pt x="6454" y="11187"/>
                    <a:pt x="6430" y="11426"/>
                    <a:pt x="6264" y="11569"/>
                  </a:cubicBezTo>
                  <a:cubicBezTo>
                    <a:pt x="6145" y="11711"/>
                    <a:pt x="5954" y="11759"/>
                    <a:pt x="5764" y="11807"/>
                  </a:cubicBezTo>
                  <a:cubicBezTo>
                    <a:pt x="5591" y="11843"/>
                    <a:pt x="5414" y="11859"/>
                    <a:pt x="5237" y="11859"/>
                  </a:cubicBezTo>
                  <a:cubicBezTo>
                    <a:pt x="4951" y="11859"/>
                    <a:pt x="4662" y="11818"/>
                    <a:pt x="4382" y="11759"/>
                  </a:cubicBezTo>
                  <a:cubicBezTo>
                    <a:pt x="4144" y="11711"/>
                    <a:pt x="3906" y="11664"/>
                    <a:pt x="3715" y="11545"/>
                  </a:cubicBezTo>
                  <a:cubicBezTo>
                    <a:pt x="3549" y="11473"/>
                    <a:pt x="3406" y="11354"/>
                    <a:pt x="3287" y="11235"/>
                  </a:cubicBezTo>
                  <a:cubicBezTo>
                    <a:pt x="3549" y="11140"/>
                    <a:pt x="3882" y="10949"/>
                    <a:pt x="3954" y="10664"/>
                  </a:cubicBezTo>
                  <a:cubicBezTo>
                    <a:pt x="3977" y="10497"/>
                    <a:pt x="3954" y="10306"/>
                    <a:pt x="3954" y="10140"/>
                  </a:cubicBezTo>
                  <a:cubicBezTo>
                    <a:pt x="3954" y="9949"/>
                    <a:pt x="3954" y="9759"/>
                    <a:pt x="3930" y="9544"/>
                  </a:cubicBezTo>
                  <a:cubicBezTo>
                    <a:pt x="3930" y="9354"/>
                    <a:pt x="3930" y="9163"/>
                    <a:pt x="3906" y="8973"/>
                  </a:cubicBezTo>
                  <a:cubicBezTo>
                    <a:pt x="3906" y="8806"/>
                    <a:pt x="3930" y="8568"/>
                    <a:pt x="3811" y="8449"/>
                  </a:cubicBezTo>
                  <a:cubicBezTo>
                    <a:pt x="3811" y="8330"/>
                    <a:pt x="3739" y="8235"/>
                    <a:pt x="3644" y="8163"/>
                  </a:cubicBezTo>
                  <a:cubicBezTo>
                    <a:pt x="3574" y="8128"/>
                    <a:pt x="3492" y="8106"/>
                    <a:pt x="3415" y="8106"/>
                  </a:cubicBezTo>
                  <a:cubicBezTo>
                    <a:pt x="3387" y="8106"/>
                    <a:pt x="3360" y="8109"/>
                    <a:pt x="3334" y="8115"/>
                  </a:cubicBezTo>
                  <a:cubicBezTo>
                    <a:pt x="3311" y="8092"/>
                    <a:pt x="3311" y="8092"/>
                    <a:pt x="3311" y="8068"/>
                  </a:cubicBezTo>
                  <a:cubicBezTo>
                    <a:pt x="3311" y="8044"/>
                    <a:pt x="3287" y="8020"/>
                    <a:pt x="3263" y="7996"/>
                  </a:cubicBezTo>
                  <a:cubicBezTo>
                    <a:pt x="3215" y="7949"/>
                    <a:pt x="3168" y="7925"/>
                    <a:pt x="3120" y="7901"/>
                  </a:cubicBezTo>
                  <a:cubicBezTo>
                    <a:pt x="3096" y="7901"/>
                    <a:pt x="3072" y="7877"/>
                    <a:pt x="3049" y="7877"/>
                  </a:cubicBezTo>
                  <a:cubicBezTo>
                    <a:pt x="3096" y="7830"/>
                    <a:pt x="3120" y="7734"/>
                    <a:pt x="3168" y="7663"/>
                  </a:cubicBezTo>
                  <a:cubicBezTo>
                    <a:pt x="3215" y="7496"/>
                    <a:pt x="3263" y="7330"/>
                    <a:pt x="3263" y="7139"/>
                  </a:cubicBezTo>
                  <a:cubicBezTo>
                    <a:pt x="3263" y="6972"/>
                    <a:pt x="3239" y="6782"/>
                    <a:pt x="3168" y="6639"/>
                  </a:cubicBezTo>
                  <a:cubicBezTo>
                    <a:pt x="3144" y="6544"/>
                    <a:pt x="3096" y="6401"/>
                    <a:pt x="3001" y="6353"/>
                  </a:cubicBezTo>
                  <a:cubicBezTo>
                    <a:pt x="3001" y="6306"/>
                    <a:pt x="3001" y="6258"/>
                    <a:pt x="2977" y="6210"/>
                  </a:cubicBezTo>
                  <a:lnTo>
                    <a:pt x="2977" y="6210"/>
                  </a:lnTo>
                  <a:cubicBezTo>
                    <a:pt x="3144" y="6258"/>
                    <a:pt x="3287" y="6329"/>
                    <a:pt x="3382" y="6448"/>
                  </a:cubicBezTo>
                  <a:cubicBezTo>
                    <a:pt x="3525" y="6591"/>
                    <a:pt x="3596" y="6758"/>
                    <a:pt x="3644" y="6925"/>
                  </a:cubicBezTo>
                  <a:cubicBezTo>
                    <a:pt x="3763" y="7258"/>
                    <a:pt x="3858" y="7615"/>
                    <a:pt x="4168" y="7830"/>
                  </a:cubicBezTo>
                  <a:cubicBezTo>
                    <a:pt x="4351" y="7956"/>
                    <a:pt x="4551" y="8012"/>
                    <a:pt x="4749" y="8012"/>
                  </a:cubicBezTo>
                  <a:cubicBezTo>
                    <a:pt x="5222" y="8012"/>
                    <a:pt x="5688" y="7694"/>
                    <a:pt x="5906" y="7258"/>
                  </a:cubicBezTo>
                  <a:cubicBezTo>
                    <a:pt x="6025" y="7044"/>
                    <a:pt x="6073" y="6829"/>
                    <a:pt x="6121" y="6591"/>
                  </a:cubicBezTo>
                  <a:cubicBezTo>
                    <a:pt x="6121" y="6472"/>
                    <a:pt x="6145" y="6353"/>
                    <a:pt x="6145" y="6234"/>
                  </a:cubicBezTo>
                  <a:cubicBezTo>
                    <a:pt x="6145" y="6186"/>
                    <a:pt x="6145" y="5948"/>
                    <a:pt x="6240" y="5925"/>
                  </a:cubicBezTo>
                  <a:close/>
                  <a:moveTo>
                    <a:pt x="4323" y="0"/>
                  </a:moveTo>
                  <a:cubicBezTo>
                    <a:pt x="3985" y="0"/>
                    <a:pt x="3649" y="48"/>
                    <a:pt x="3334" y="138"/>
                  </a:cubicBezTo>
                  <a:cubicBezTo>
                    <a:pt x="2644" y="352"/>
                    <a:pt x="2120" y="804"/>
                    <a:pt x="1787" y="1424"/>
                  </a:cubicBezTo>
                  <a:cubicBezTo>
                    <a:pt x="1477" y="2019"/>
                    <a:pt x="1334" y="2757"/>
                    <a:pt x="1429" y="3424"/>
                  </a:cubicBezTo>
                  <a:cubicBezTo>
                    <a:pt x="1453" y="3757"/>
                    <a:pt x="1548" y="4067"/>
                    <a:pt x="1739" y="4353"/>
                  </a:cubicBezTo>
                  <a:cubicBezTo>
                    <a:pt x="1787" y="4400"/>
                    <a:pt x="1858" y="4472"/>
                    <a:pt x="1906" y="4543"/>
                  </a:cubicBezTo>
                  <a:cubicBezTo>
                    <a:pt x="1810" y="4662"/>
                    <a:pt x="1763" y="4853"/>
                    <a:pt x="1810" y="4996"/>
                  </a:cubicBezTo>
                  <a:cubicBezTo>
                    <a:pt x="1834" y="5091"/>
                    <a:pt x="1882" y="5162"/>
                    <a:pt x="1953" y="5210"/>
                  </a:cubicBezTo>
                  <a:cubicBezTo>
                    <a:pt x="1882" y="5329"/>
                    <a:pt x="1882" y="5472"/>
                    <a:pt x="1953" y="5591"/>
                  </a:cubicBezTo>
                  <a:cubicBezTo>
                    <a:pt x="2001" y="5639"/>
                    <a:pt x="2025" y="5686"/>
                    <a:pt x="2072" y="5710"/>
                  </a:cubicBezTo>
                  <a:cubicBezTo>
                    <a:pt x="1977" y="5805"/>
                    <a:pt x="1929" y="5948"/>
                    <a:pt x="1882" y="6067"/>
                  </a:cubicBezTo>
                  <a:cubicBezTo>
                    <a:pt x="1858" y="6163"/>
                    <a:pt x="1810" y="6258"/>
                    <a:pt x="1810" y="6377"/>
                  </a:cubicBezTo>
                  <a:cubicBezTo>
                    <a:pt x="1596" y="6377"/>
                    <a:pt x="1358" y="6591"/>
                    <a:pt x="1286" y="6734"/>
                  </a:cubicBezTo>
                  <a:cubicBezTo>
                    <a:pt x="1167" y="6972"/>
                    <a:pt x="1263" y="7258"/>
                    <a:pt x="1382" y="7449"/>
                  </a:cubicBezTo>
                  <a:cubicBezTo>
                    <a:pt x="1310" y="7496"/>
                    <a:pt x="1239" y="7544"/>
                    <a:pt x="1167" y="7615"/>
                  </a:cubicBezTo>
                  <a:cubicBezTo>
                    <a:pt x="1048" y="7711"/>
                    <a:pt x="953" y="7830"/>
                    <a:pt x="858" y="7949"/>
                  </a:cubicBezTo>
                  <a:cubicBezTo>
                    <a:pt x="762" y="8068"/>
                    <a:pt x="667" y="8187"/>
                    <a:pt x="596" y="8330"/>
                  </a:cubicBezTo>
                  <a:cubicBezTo>
                    <a:pt x="548" y="8401"/>
                    <a:pt x="453" y="8496"/>
                    <a:pt x="429" y="8616"/>
                  </a:cubicBezTo>
                  <a:cubicBezTo>
                    <a:pt x="358" y="8639"/>
                    <a:pt x="262" y="8711"/>
                    <a:pt x="191" y="8782"/>
                  </a:cubicBezTo>
                  <a:cubicBezTo>
                    <a:pt x="72" y="8901"/>
                    <a:pt x="0" y="9092"/>
                    <a:pt x="72" y="9259"/>
                  </a:cubicBezTo>
                  <a:cubicBezTo>
                    <a:pt x="96" y="9306"/>
                    <a:pt x="119" y="9354"/>
                    <a:pt x="167" y="9378"/>
                  </a:cubicBezTo>
                  <a:cubicBezTo>
                    <a:pt x="119" y="9592"/>
                    <a:pt x="143" y="9830"/>
                    <a:pt x="167" y="10044"/>
                  </a:cubicBezTo>
                  <a:cubicBezTo>
                    <a:pt x="191" y="10283"/>
                    <a:pt x="191" y="10544"/>
                    <a:pt x="215" y="10783"/>
                  </a:cubicBezTo>
                  <a:cubicBezTo>
                    <a:pt x="262" y="11187"/>
                    <a:pt x="239" y="11664"/>
                    <a:pt x="691" y="11807"/>
                  </a:cubicBezTo>
                  <a:cubicBezTo>
                    <a:pt x="820" y="11850"/>
                    <a:pt x="957" y="11858"/>
                    <a:pt x="1092" y="11858"/>
                  </a:cubicBezTo>
                  <a:cubicBezTo>
                    <a:pt x="1183" y="11858"/>
                    <a:pt x="1272" y="11854"/>
                    <a:pt x="1358" y="11854"/>
                  </a:cubicBezTo>
                  <a:cubicBezTo>
                    <a:pt x="1548" y="11854"/>
                    <a:pt x="1739" y="11830"/>
                    <a:pt x="1929" y="11759"/>
                  </a:cubicBezTo>
                  <a:cubicBezTo>
                    <a:pt x="2096" y="11688"/>
                    <a:pt x="2239" y="11592"/>
                    <a:pt x="2358" y="11449"/>
                  </a:cubicBezTo>
                  <a:cubicBezTo>
                    <a:pt x="2382" y="11378"/>
                    <a:pt x="2406" y="11330"/>
                    <a:pt x="2429" y="11259"/>
                  </a:cubicBezTo>
                  <a:cubicBezTo>
                    <a:pt x="2527" y="11287"/>
                    <a:pt x="2641" y="11298"/>
                    <a:pt x="2757" y="11298"/>
                  </a:cubicBezTo>
                  <a:cubicBezTo>
                    <a:pt x="2839" y="11298"/>
                    <a:pt x="2922" y="11293"/>
                    <a:pt x="3001" y="11283"/>
                  </a:cubicBezTo>
                  <a:cubicBezTo>
                    <a:pt x="3192" y="11664"/>
                    <a:pt x="3620" y="11854"/>
                    <a:pt x="4001" y="11950"/>
                  </a:cubicBezTo>
                  <a:cubicBezTo>
                    <a:pt x="4380" y="12076"/>
                    <a:pt x="4772" y="12134"/>
                    <a:pt x="5168" y="12134"/>
                  </a:cubicBezTo>
                  <a:cubicBezTo>
                    <a:pt x="5295" y="12134"/>
                    <a:pt x="5422" y="12128"/>
                    <a:pt x="5549" y="12116"/>
                  </a:cubicBezTo>
                  <a:cubicBezTo>
                    <a:pt x="5954" y="12092"/>
                    <a:pt x="6407" y="11973"/>
                    <a:pt x="6597" y="11569"/>
                  </a:cubicBezTo>
                  <a:cubicBezTo>
                    <a:pt x="6835" y="11116"/>
                    <a:pt x="6621" y="10568"/>
                    <a:pt x="6549" y="10068"/>
                  </a:cubicBezTo>
                  <a:cubicBezTo>
                    <a:pt x="6478" y="9782"/>
                    <a:pt x="6454" y="9473"/>
                    <a:pt x="6454" y="9163"/>
                  </a:cubicBezTo>
                  <a:cubicBezTo>
                    <a:pt x="6454" y="9044"/>
                    <a:pt x="6478" y="8925"/>
                    <a:pt x="6478" y="8806"/>
                  </a:cubicBezTo>
                  <a:cubicBezTo>
                    <a:pt x="6549" y="8639"/>
                    <a:pt x="6597" y="8449"/>
                    <a:pt x="6716" y="8306"/>
                  </a:cubicBezTo>
                  <a:cubicBezTo>
                    <a:pt x="6811" y="8187"/>
                    <a:pt x="6907" y="8092"/>
                    <a:pt x="7002" y="7973"/>
                  </a:cubicBezTo>
                  <a:cubicBezTo>
                    <a:pt x="7050" y="8092"/>
                    <a:pt x="7169" y="8211"/>
                    <a:pt x="7240" y="8306"/>
                  </a:cubicBezTo>
                  <a:cubicBezTo>
                    <a:pt x="7335" y="8401"/>
                    <a:pt x="7454" y="8496"/>
                    <a:pt x="7573" y="8544"/>
                  </a:cubicBezTo>
                  <a:cubicBezTo>
                    <a:pt x="7573" y="8568"/>
                    <a:pt x="7573" y="8592"/>
                    <a:pt x="7573" y="8592"/>
                  </a:cubicBezTo>
                  <a:cubicBezTo>
                    <a:pt x="7573" y="8806"/>
                    <a:pt x="7573" y="8997"/>
                    <a:pt x="7573" y="9187"/>
                  </a:cubicBezTo>
                  <a:cubicBezTo>
                    <a:pt x="7550" y="9354"/>
                    <a:pt x="7526" y="9544"/>
                    <a:pt x="7573" y="9711"/>
                  </a:cubicBezTo>
                  <a:cubicBezTo>
                    <a:pt x="7645" y="9997"/>
                    <a:pt x="7978" y="10187"/>
                    <a:pt x="8240" y="10283"/>
                  </a:cubicBezTo>
                  <a:cubicBezTo>
                    <a:pt x="8392" y="10324"/>
                    <a:pt x="8569" y="10349"/>
                    <a:pt x="8741" y="10349"/>
                  </a:cubicBezTo>
                  <a:cubicBezTo>
                    <a:pt x="8866" y="10349"/>
                    <a:pt x="8988" y="10336"/>
                    <a:pt x="9098" y="10306"/>
                  </a:cubicBezTo>
                  <a:cubicBezTo>
                    <a:pt x="9121" y="10378"/>
                    <a:pt x="9145" y="10425"/>
                    <a:pt x="9169" y="10497"/>
                  </a:cubicBezTo>
                  <a:cubicBezTo>
                    <a:pt x="9264" y="10640"/>
                    <a:pt x="9431" y="10735"/>
                    <a:pt x="9598" y="10806"/>
                  </a:cubicBezTo>
                  <a:cubicBezTo>
                    <a:pt x="9764" y="10878"/>
                    <a:pt x="9979" y="10878"/>
                    <a:pt x="10169" y="10902"/>
                  </a:cubicBezTo>
                  <a:cubicBezTo>
                    <a:pt x="10255" y="10902"/>
                    <a:pt x="10344" y="10906"/>
                    <a:pt x="10433" y="10906"/>
                  </a:cubicBezTo>
                  <a:cubicBezTo>
                    <a:pt x="10566" y="10906"/>
                    <a:pt x="10698" y="10897"/>
                    <a:pt x="10812" y="10854"/>
                  </a:cubicBezTo>
                  <a:cubicBezTo>
                    <a:pt x="11265" y="10711"/>
                    <a:pt x="11265" y="10235"/>
                    <a:pt x="11288" y="9830"/>
                  </a:cubicBezTo>
                  <a:cubicBezTo>
                    <a:pt x="11312" y="9592"/>
                    <a:pt x="11336" y="9330"/>
                    <a:pt x="11360" y="9092"/>
                  </a:cubicBezTo>
                  <a:cubicBezTo>
                    <a:pt x="11360" y="8877"/>
                    <a:pt x="11408" y="8639"/>
                    <a:pt x="11360" y="8425"/>
                  </a:cubicBezTo>
                  <a:cubicBezTo>
                    <a:pt x="11384" y="8401"/>
                    <a:pt x="11431" y="8354"/>
                    <a:pt x="11455" y="8306"/>
                  </a:cubicBezTo>
                  <a:cubicBezTo>
                    <a:pt x="11527" y="8139"/>
                    <a:pt x="11431" y="7949"/>
                    <a:pt x="11312" y="7830"/>
                  </a:cubicBezTo>
                  <a:cubicBezTo>
                    <a:pt x="11217" y="7711"/>
                    <a:pt x="11098" y="7639"/>
                    <a:pt x="10979" y="7615"/>
                  </a:cubicBezTo>
                  <a:cubicBezTo>
                    <a:pt x="10812" y="7544"/>
                    <a:pt x="10622" y="7520"/>
                    <a:pt x="10455" y="7520"/>
                  </a:cubicBezTo>
                  <a:cubicBezTo>
                    <a:pt x="10253" y="7520"/>
                    <a:pt x="10063" y="7449"/>
                    <a:pt x="9869" y="7449"/>
                  </a:cubicBezTo>
                  <a:cubicBezTo>
                    <a:pt x="9788" y="7449"/>
                    <a:pt x="9706" y="7461"/>
                    <a:pt x="9621" y="7496"/>
                  </a:cubicBezTo>
                  <a:cubicBezTo>
                    <a:pt x="9574" y="7496"/>
                    <a:pt x="9550" y="7520"/>
                    <a:pt x="9502" y="7544"/>
                  </a:cubicBezTo>
                  <a:cubicBezTo>
                    <a:pt x="9479" y="7472"/>
                    <a:pt x="9455" y="7401"/>
                    <a:pt x="9407" y="7330"/>
                  </a:cubicBezTo>
                  <a:cubicBezTo>
                    <a:pt x="9288" y="7210"/>
                    <a:pt x="9145" y="7163"/>
                    <a:pt x="9002" y="7139"/>
                  </a:cubicBezTo>
                  <a:cubicBezTo>
                    <a:pt x="8978" y="7115"/>
                    <a:pt x="8955" y="7068"/>
                    <a:pt x="8907" y="7020"/>
                  </a:cubicBezTo>
                  <a:cubicBezTo>
                    <a:pt x="8859" y="6996"/>
                    <a:pt x="8812" y="6972"/>
                    <a:pt x="8764" y="6949"/>
                  </a:cubicBezTo>
                  <a:cubicBezTo>
                    <a:pt x="8705" y="6925"/>
                    <a:pt x="8645" y="6913"/>
                    <a:pt x="8586" y="6913"/>
                  </a:cubicBezTo>
                  <a:cubicBezTo>
                    <a:pt x="8526" y="6913"/>
                    <a:pt x="8466" y="6925"/>
                    <a:pt x="8407" y="6949"/>
                  </a:cubicBezTo>
                  <a:cubicBezTo>
                    <a:pt x="8335" y="6972"/>
                    <a:pt x="8288" y="6996"/>
                    <a:pt x="8264" y="7044"/>
                  </a:cubicBezTo>
                  <a:cubicBezTo>
                    <a:pt x="8240" y="7068"/>
                    <a:pt x="8240" y="7068"/>
                    <a:pt x="8216" y="7091"/>
                  </a:cubicBezTo>
                  <a:cubicBezTo>
                    <a:pt x="8193" y="6996"/>
                    <a:pt x="8097" y="6949"/>
                    <a:pt x="8026" y="6877"/>
                  </a:cubicBezTo>
                  <a:cubicBezTo>
                    <a:pt x="7954" y="6829"/>
                    <a:pt x="7907" y="6734"/>
                    <a:pt x="7835" y="6687"/>
                  </a:cubicBezTo>
                  <a:cubicBezTo>
                    <a:pt x="7835" y="6639"/>
                    <a:pt x="7859" y="6615"/>
                    <a:pt x="7859" y="6567"/>
                  </a:cubicBezTo>
                  <a:cubicBezTo>
                    <a:pt x="7883" y="6377"/>
                    <a:pt x="7812" y="6186"/>
                    <a:pt x="7692" y="6044"/>
                  </a:cubicBezTo>
                  <a:cubicBezTo>
                    <a:pt x="7607" y="5958"/>
                    <a:pt x="7465" y="5873"/>
                    <a:pt x="7351" y="5873"/>
                  </a:cubicBezTo>
                  <a:cubicBezTo>
                    <a:pt x="7337" y="5873"/>
                    <a:pt x="7324" y="5874"/>
                    <a:pt x="7311" y="5877"/>
                  </a:cubicBezTo>
                  <a:cubicBezTo>
                    <a:pt x="7288" y="5853"/>
                    <a:pt x="7288" y="5829"/>
                    <a:pt x="7264" y="5782"/>
                  </a:cubicBezTo>
                  <a:cubicBezTo>
                    <a:pt x="7216" y="5663"/>
                    <a:pt x="7169" y="5472"/>
                    <a:pt x="7073" y="5353"/>
                  </a:cubicBezTo>
                  <a:cubicBezTo>
                    <a:pt x="7097" y="5305"/>
                    <a:pt x="7145" y="5258"/>
                    <a:pt x="7169" y="5186"/>
                  </a:cubicBezTo>
                  <a:cubicBezTo>
                    <a:pt x="7216" y="5043"/>
                    <a:pt x="7216" y="4829"/>
                    <a:pt x="7121" y="4710"/>
                  </a:cubicBezTo>
                  <a:cubicBezTo>
                    <a:pt x="7121" y="4710"/>
                    <a:pt x="7145" y="4686"/>
                    <a:pt x="7145" y="4662"/>
                  </a:cubicBezTo>
                  <a:cubicBezTo>
                    <a:pt x="7288" y="4448"/>
                    <a:pt x="7264" y="4019"/>
                    <a:pt x="7002" y="3924"/>
                  </a:cubicBezTo>
                  <a:cubicBezTo>
                    <a:pt x="7169" y="3638"/>
                    <a:pt x="7192" y="3281"/>
                    <a:pt x="7169" y="2948"/>
                  </a:cubicBezTo>
                  <a:cubicBezTo>
                    <a:pt x="7121" y="2543"/>
                    <a:pt x="6978" y="2162"/>
                    <a:pt x="6835" y="1805"/>
                  </a:cubicBezTo>
                  <a:cubicBezTo>
                    <a:pt x="6668" y="1447"/>
                    <a:pt x="6526" y="1090"/>
                    <a:pt x="6287" y="804"/>
                  </a:cubicBezTo>
                  <a:cubicBezTo>
                    <a:pt x="6049" y="519"/>
                    <a:pt x="5764" y="328"/>
                    <a:pt x="5430" y="185"/>
                  </a:cubicBezTo>
                  <a:cubicBezTo>
                    <a:pt x="5078" y="60"/>
                    <a:pt x="4700" y="0"/>
                    <a:pt x="4323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7" name="Google Shape;16007;p44"/>
            <p:cNvSpPr/>
            <p:nvPr/>
          </p:nvSpPr>
          <p:spPr>
            <a:xfrm>
              <a:off x="4206761" y="1781699"/>
              <a:ext cx="20165" cy="21922"/>
            </a:xfrm>
            <a:custGeom>
              <a:rect b="b" l="l" r="r" t="t"/>
              <a:pathLst>
                <a:path extrusionOk="0" h="674" w="620">
                  <a:moveTo>
                    <a:pt x="206" y="1"/>
                  </a:moveTo>
                  <a:cubicBezTo>
                    <a:pt x="138" y="1"/>
                    <a:pt x="72" y="19"/>
                    <a:pt x="24" y="66"/>
                  </a:cubicBezTo>
                  <a:cubicBezTo>
                    <a:pt x="1" y="114"/>
                    <a:pt x="24" y="162"/>
                    <a:pt x="72" y="186"/>
                  </a:cubicBezTo>
                  <a:cubicBezTo>
                    <a:pt x="93" y="186"/>
                    <a:pt x="123" y="184"/>
                    <a:pt x="155" y="184"/>
                  </a:cubicBezTo>
                  <a:cubicBezTo>
                    <a:pt x="270" y="184"/>
                    <a:pt x="424" y="199"/>
                    <a:pt x="406" y="328"/>
                  </a:cubicBezTo>
                  <a:cubicBezTo>
                    <a:pt x="382" y="495"/>
                    <a:pt x="144" y="400"/>
                    <a:pt x="48" y="471"/>
                  </a:cubicBezTo>
                  <a:cubicBezTo>
                    <a:pt x="24" y="495"/>
                    <a:pt x="1" y="543"/>
                    <a:pt x="24" y="590"/>
                  </a:cubicBezTo>
                  <a:cubicBezTo>
                    <a:pt x="60" y="650"/>
                    <a:pt x="132" y="674"/>
                    <a:pt x="209" y="674"/>
                  </a:cubicBezTo>
                  <a:cubicBezTo>
                    <a:pt x="286" y="674"/>
                    <a:pt x="370" y="650"/>
                    <a:pt x="429" y="614"/>
                  </a:cubicBezTo>
                  <a:cubicBezTo>
                    <a:pt x="548" y="567"/>
                    <a:pt x="620" y="448"/>
                    <a:pt x="620" y="328"/>
                  </a:cubicBezTo>
                  <a:cubicBezTo>
                    <a:pt x="620" y="186"/>
                    <a:pt x="525" y="90"/>
                    <a:pt x="406" y="43"/>
                  </a:cubicBezTo>
                  <a:cubicBezTo>
                    <a:pt x="346" y="19"/>
                    <a:pt x="275" y="1"/>
                    <a:pt x="20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8" name="Google Shape;16008;p44"/>
            <p:cNvSpPr/>
            <p:nvPr/>
          </p:nvSpPr>
          <p:spPr>
            <a:xfrm>
              <a:off x="4175797" y="1804759"/>
              <a:ext cx="72043" cy="44364"/>
            </a:xfrm>
            <a:custGeom>
              <a:rect b="b" l="l" r="r" t="t"/>
              <a:pathLst>
                <a:path extrusionOk="0" h="1364" w="2215">
                  <a:moveTo>
                    <a:pt x="1977" y="262"/>
                  </a:moveTo>
                  <a:cubicBezTo>
                    <a:pt x="1977" y="262"/>
                    <a:pt x="1977" y="286"/>
                    <a:pt x="1953" y="310"/>
                  </a:cubicBezTo>
                  <a:cubicBezTo>
                    <a:pt x="1953" y="382"/>
                    <a:pt x="1929" y="453"/>
                    <a:pt x="1905" y="524"/>
                  </a:cubicBezTo>
                  <a:cubicBezTo>
                    <a:pt x="1786" y="548"/>
                    <a:pt x="1667" y="643"/>
                    <a:pt x="1572" y="667"/>
                  </a:cubicBezTo>
                  <a:cubicBezTo>
                    <a:pt x="1405" y="739"/>
                    <a:pt x="1238" y="763"/>
                    <a:pt x="1072" y="786"/>
                  </a:cubicBezTo>
                  <a:cubicBezTo>
                    <a:pt x="905" y="786"/>
                    <a:pt x="738" y="786"/>
                    <a:pt x="595" y="763"/>
                  </a:cubicBezTo>
                  <a:cubicBezTo>
                    <a:pt x="524" y="763"/>
                    <a:pt x="453" y="739"/>
                    <a:pt x="381" y="715"/>
                  </a:cubicBezTo>
                  <a:cubicBezTo>
                    <a:pt x="357" y="715"/>
                    <a:pt x="310" y="691"/>
                    <a:pt x="286" y="667"/>
                  </a:cubicBezTo>
                  <a:cubicBezTo>
                    <a:pt x="286" y="643"/>
                    <a:pt x="262" y="620"/>
                    <a:pt x="262" y="596"/>
                  </a:cubicBezTo>
                  <a:cubicBezTo>
                    <a:pt x="238" y="548"/>
                    <a:pt x="238" y="477"/>
                    <a:pt x="214" y="405"/>
                  </a:cubicBezTo>
                  <a:lnTo>
                    <a:pt x="214" y="405"/>
                  </a:lnTo>
                  <a:cubicBezTo>
                    <a:pt x="420" y="517"/>
                    <a:pt x="684" y="556"/>
                    <a:pt x="927" y="556"/>
                  </a:cubicBezTo>
                  <a:cubicBezTo>
                    <a:pt x="993" y="556"/>
                    <a:pt x="1058" y="553"/>
                    <a:pt x="1119" y="548"/>
                  </a:cubicBezTo>
                  <a:cubicBezTo>
                    <a:pt x="1310" y="524"/>
                    <a:pt x="1524" y="453"/>
                    <a:pt x="1691" y="382"/>
                  </a:cubicBezTo>
                  <a:cubicBezTo>
                    <a:pt x="1786" y="334"/>
                    <a:pt x="1881" y="310"/>
                    <a:pt x="1977" y="262"/>
                  </a:cubicBezTo>
                  <a:close/>
                  <a:moveTo>
                    <a:pt x="1715" y="858"/>
                  </a:moveTo>
                  <a:cubicBezTo>
                    <a:pt x="1596" y="977"/>
                    <a:pt x="1453" y="1072"/>
                    <a:pt x="1262" y="1120"/>
                  </a:cubicBezTo>
                  <a:cubicBezTo>
                    <a:pt x="1179" y="1136"/>
                    <a:pt x="1082" y="1147"/>
                    <a:pt x="981" y="1147"/>
                  </a:cubicBezTo>
                  <a:cubicBezTo>
                    <a:pt x="793" y="1147"/>
                    <a:pt x="592" y="1109"/>
                    <a:pt x="453" y="1001"/>
                  </a:cubicBezTo>
                  <a:cubicBezTo>
                    <a:pt x="453" y="977"/>
                    <a:pt x="429" y="953"/>
                    <a:pt x="405" y="929"/>
                  </a:cubicBezTo>
                  <a:lnTo>
                    <a:pt x="405" y="929"/>
                  </a:lnTo>
                  <a:cubicBezTo>
                    <a:pt x="405" y="929"/>
                    <a:pt x="429" y="929"/>
                    <a:pt x="429" y="953"/>
                  </a:cubicBezTo>
                  <a:cubicBezTo>
                    <a:pt x="568" y="988"/>
                    <a:pt x="720" y="1010"/>
                    <a:pt x="867" y="1010"/>
                  </a:cubicBezTo>
                  <a:cubicBezTo>
                    <a:pt x="920" y="1010"/>
                    <a:pt x="973" y="1007"/>
                    <a:pt x="1024" y="1001"/>
                  </a:cubicBezTo>
                  <a:cubicBezTo>
                    <a:pt x="1215" y="1001"/>
                    <a:pt x="1429" y="953"/>
                    <a:pt x="1619" y="882"/>
                  </a:cubicBezTo>
                  <a:cubicBezTo>
                    <a:pt x="1643" y="882"/>
                    <a:pt x="1691" y="858"/>
                    <a:pt x="1715" y="858"/>
                  </a:cubicBezTo>
                  <a:close/>
                  <a:moveTo>
                    <a:pt x="2096" y="0"/>
                  </a:moveTo>
                  <a:cubicBezTo>
                    <a:pt x="1905" y="24"/>
                    <a:pt x="1762" y="120"/>
                    <a:pt x="1596" y="191"/>
                  </a:cubicBezTo>
                  <a:cubicBezTo>
                    <a:pt x="1429" y="239"/>
                    <a:pt x="1262" y="286"/>
                    <a:pt x="1096" y="310"/>
                  </a:cubicBezTo>
                  <a:cubicBezTo>
                    <a:pt x="1024" y="322"/>
                    <a:pt x="947" y="328"/>
                    <a:pt x="866" y="328"/>
                  </a:cubicBezTo>
                  <a:cubicBezTo>
                    <a:pt x="786" y="328"/>
                    <a:pt x="703" y="322"/>
                    <a:pt x="619" y="310"/>
                  </a:cubicBezTo>
                  <a:cubicBezTo>
                    <a:pt x="453" y="262"/>
                    <a:pt x="310" y="215"/>
                    <a:pt x="143" y="167"/>
                  </a:cubicBezTo>
                  <a:cubicBezTo>
                    <a:pt x="119" y="167"/>
                    <a:pt x="72" y="191"/>
                    <a:pt x="72" y="215"/>
                  </a:cubicBezTo>
                  <a:cubicBezTo>
                    <a:pt x="0" y="358"/>
                    <a:pt x="48" y="524"/>
                    <a:pt x="72" y="667"/>
                  </a:cubicBezTo>
                  <a:cubicBezTo>
                    <a:pt x="95" y="810"/>
                    <a:pt x="167" y="1001"/>
                    <a:pt x="286" y="1120"/>
                  </a:cubicBezTo>
                  <a:cubicBezTo>
                    <a:pt x="468" y="1302"/>
                    <a:pt x="787" y="1363"/>
                    <a:pt x="1054" y="1363"/>
                  </a:cubicBezTo>
                  <a:cubicBezTo>
                    <a:pt x="1102" y="1363"/>
                    <a:pt x="1148" y="1361"/>
                    <a:pt x="1191" y="1358"/>
                  </a:cubicBezTo>
                  <a:cubicBezTo>
                    <a:pt x="1524" y="1310"/>
                    <a:pt x="1786" y="1144"/>
                    <a:pt x="1977" y="882"/>
                  </a:cubicBezTo>
                  <a:cubicBezTo>
                    <a:pt x="2048" y="763"/>
                    <a:pt x="2120" y="596"/>
                    <a:pt x="2167" y="453"/>
                  </a:cubicBezTo>
                  <a:cubicBezTo>
                    <a:pt x="2191" y="334"/>
                    <a:pt x="2215" y="191"/>
                    <a:pt x="2167" y="72"/>
                  </a:cubicBezTo>
                  <a:cubicBezTo>
                    <a:pt x="2167" y="24"/>
                    <a:pt x="2120" y="0"/>
                    <a:pt x="209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9" name="Google Shape;16009;p44"/>
            <p:cNvSpPr/>
            <p:nvPr/>
          </p:nvSpPr>
          <p:spPr>
            <a:xfrm>
              <a:off x="4176545" y="1778999"/>
              <a:ext cx="15547" cy="14213"/>
            </a:xfrm>
            <a:custGeom>
              <a:rect b="b" l="l" r="r" t="t"/>
              <a:pathLst>
                <a:path extrusionOk="0" h="437" w="478">
                  <a:moveTo>
                    <a:pt x="265" y="0"/>
                  </a:moveTo>
                  <a:cubicBezTo>
                    <a:pt x="249" y="0"/>
                    <a:pt x="232" y="2"/>
                    <a:pt x="215" y="7"/>
                  </a:cubicBezTo>
                  <a:cubicBezTo>
                    <a:pt x="144" y="7"/>
                    <a:pt x="72" y="102"/>
                    <a:pt x="49" y="173"/>
                  </a:cubicBezTo>
                  <a:cubicBezTo>
                    <a:pt x="49" y="173"/>
                    <a:pt x="49" y="197"/>
                    <a:pt x="25" y="197"/>
                  </a:cubicBezTo>
                  <a:cubicBezTo>
                    <a:pt x="1" y="292"/>
                    <a:pt x="72" y="388"/>
                    <a:pt x="144" y="411"/>
                  </a:cubicBezTo>
                  <a:cubicBezTo>
                    <a:pt x="178" y="428"/>
                    <a:pt x="211" y="436"/>
                    <a:pt x="244" y="436"/>
                  </a:cubicBezTo>
                  <a:cubicBezTo>
                    <a:pt x="304" y="436"/>
                    <a:pt x="360" y="410"/>
                    <a:pt x="406" y="364"/>
                  </a:cubicBezTo>
                  <a:cubicBezTo>
                    <a:pt x="453" y="292"/>
                    <a:pt x="477" y="197"/>
                    <a:pt x="430" y="102"/>
                  </a:cubicBezTo>
                  <a:cubicBezTo>
                    <a:pt x="410" y="43"/>
                    <a:pt x="342" y="0"/>
                    <a:pt x="26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0" name="Google Shape;16010;p44"/>
            <p:cNvSpPr/>
            <p:nvPr/>
          </p:nvSpPr>
          <p:spPr>
            <a:xfrm>
              <a:off x="4227674" y="1772527"/>
              <a:ext cx="13986" cy="13368"/>
            </a:xfrm>
            <a:custGeom>
              <a:rect b="b" l="l" r="r" t="t"/>
              <a:pathLst>
                <a:path extrusionOk="0" h="411" w="430">
                  <a:moveTo>
                    <a:pt x="192" y="1"/>
                  </a:moveTo>
                  <a:cubicBezTo>
                    <a:pt x="162" y="1"/>
                    <a:pt x="131" y="6"/>
                    <a:pt x="96" y="15"/>
                  </a:cubicBezTo>
                  <a:cubicBezTo>
                    <a:pt x="48" y="63"/>
                    <a:pt x="1" y="134"/>
                    <a:pt x="1" y="206"/>
                  </a:cubicBezTo>
                  <a:cubicBezTo>
                    <a:pt x="1" y="229"/>
                    <a:pt x="1" y="277"/>
                    <a:pt x="24" y="325"/>
                  </a:cubicBezTo>
                  <a:cubicBezTo>
                    <a:pt x="64" y="385"/>
                    <a:pt x="129" y="411"/>
                    <a:pt x="195" y="411"/>
                  </a:cubicBezTo>
                  <a:cubicBezTo>
                    <a:pt x="286" y="411"/>
                    <a:pt x="378" y="360"/>
                    <a:pt x="406" y="277"/>
                  </a:cubicBezTo>
                  <a:cubicBezTo>
                    <a:pt x="429" y="182"/>
                    <a:pt x="382" y="110"/>
                    <a:pt x="334" y="63"/>
                  </a:cubicBezTo>
                  <a:cubicBezTo>
                    <a:pt x="289" y="17"/>
                    <a:pt x="243" y="1"/>
                    <a:pt x="19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1" name="Google Shape;16011;p44"/>
            <p:cNvSpPr/>
            <p:nvPr/>
          </p:nvSpPr>
          <p:spPr>
            <a:xfrm>
              <a:off x="4185066" y="1984427"/>
              <a:ext cx="65896" cy="66058"/>
            </a:xfrm>
            <a:custGeom>
              <a:rect b="b" l="l" r="r" t="t"/>
              <a:pathLst>
                <a:path extrusionOk="0" h="2031" w="2026">
                  <a:moveTo>
                    <a:pt x="1001" y="668"/>
                  </a:moveTo>
                  <a:cubicBezTo>
                    <a:pt x="1168" y="763"/>
                    <a:pt x="1311" y="859"/>
                    <a:pt x="1477" y="954"/>
                  </a:cubicBezTo>
                  <a:cubicBezTo>
                    <a:pt x="1430" y="978"/>
                    <a:pt x="1382" y="1025"/>
                    <a:pt x="1334" y="1049"/>
                  </a:cubicBezTo>
                  <a:cubicBezTo>
                    <a:pt x="1215" y="1097"/>
                    <a:pt x="1096" y="1168"/>
                    <a:pt x="1001" y="1240"/>
                  </a:cubicBezTo>
                  <a:cubicBezTo>
                    <a:pt x="906" y="1192"/>
                    <a:pt x="811" y="1144"/>
                    <a:pt x="715" y="1097"/>
                  </a:cubicBezTo>
                  <a:cubicBezTo>
                    <a:pt x="620" y="1049"/>
                    <a:pt x="549" y="1025"/>
                    <a:pt x="453" y="978"/>
                  </a:cubicBezTo>
                  <a:cubicBezTo>
                    <a:pt x="525" y="954"/>
                    <a:pt x="596" y="906"/>
                    <a:pt x="691" y="859"/>
                  </a:cubicBezTo>
                  <a:cubicBezTo>
                    <a:pt x="787" y="787"/>
                    <a:pt x="906" y="740"/>
                    <a:pt x="1001" y="668"/>
                  </a:cubicBezTo>
                  <a:close/>
                  <a:moveTo>
                    <a:pt x="1726" y="1"/>
                  </a:moveTo>
                  <a:cubicBezTo>
                    <a:pt x="1700" y="1"/>
                    <a:pt x="1672" y="9"/>
                    <a:pt x="1644" y="25"/>
                  </a:cubicBezTo>
                  <a:lnTo>
                    <a:pt x="1620" y="25"/>
                  </a:lnTo>
                  <a:cubicBezTo>
                    <a:pt x="1573" y="49"/>
                    <a:pt x="1549" y="97"/>
                    <a:pt x="1525" y="144"/>
                  </a:cubicBezTo>
                  <a:cubicBezTo>
                    <a:pt x="1477" y="168"/>
                    <a:pt x="1406" y="216"/>
                    <a:pt x="1334" y="263"/>
                  </a:cubicBezTo>
                  <a:cubicBezTo>
                    <a:pt x="1239" y="335"/>
                    <a:pt x="1120" y="406"/>
                    <a:pt x="1001" y="478"/>
                  </a:cubicBezTo>
                  <a:cubicBezTo>
                    <a:pt x="882" y="406"/>
                    <a:pt x="763" y="335"/>
                    <a:pt x="644" y="263"/>
                  </a:cubicBezTo>
                  <a:cubicBezTo>
                    <a:pt x="572" y="240"/>
                    <a:pt x="501" y="192"/>
                    <a:pt x="430" y="144"/>
                  </a:cubicBezTo>
                  <a:cubicBezTo>
                    <a:pt x="430" y="97"/>
                    <a:pt x="382" y="25"/>
                    <a:pt x="334" y="25"/>
                  </a:cubicBezTo>
                  <a:cubicBezTo>
                    <a:pt x="313" y="18"/>
                    <a:pt x="294" y="15"/>
                    <a:pt x="277" y="15"/>
                  </a:cubicBezTo>
                  <a:cubicBezTo>
                    <a:pt x="235" y="15"/>
                    <a:pt x="201" y="32"/>
                    <a:pt x="168" y="49"/>
                  </a:cubicBezTo>
                  <a:cubicBezTo>
                    <a:pt x="144" y="73"/>
                    <a:pt x="120" y="97"/>
                    <a:pt x="120" y="144"/>
                  </a:cubicBezTo>
                  <a:cubicBezTo>
                    <a:pt x="120" y="168"/>
                    <a:pt x="120" y="168"/>
                    <a:pt x="120" y="192"/>
                  </a:cubicBezTo>
                  <a:cubicBezTo>
                    <a:pt x="120" y="216"/>
                    <a:pt x="120" y="240"/>
                    <a:pt x="120" y="240"/>
                  </a:cubicBezTo>
                  <a:cubicBezTo>
                    <a:pt x="144" y="287"/>
                    <a:pt x="168" y="335"/>
                    <a:pt x="215" y="335"/>
                  </a:cubicBezTo>
                  <a:cubicBezTo>
                    <a:pt x="235" y="345"/>
                    <a:pt x="259" y="350"/>
                    <a:pt x="282" y="350"/>
                  </a:cubicBezTo>
                  <a:cubicBezTo>
                    <a:pt x="314" y="350"/>
                    <a:pt x="344" y="339"/>
                    <a:pt x="358" y="311"/>
                  </a:cubicBezTo>
                  <a:lnTo>
                    <a:pt x="382" y="311"/>
                  </a:lnTo>
                  <a:cubicBezTo>
                    <a:pt x="430" y="335"/>
                    <a:pt x="501" y="359"/>
                    <a:pt x="549" y="382"/>
                  </a:cubicBezTo>
                  <a:cubicBezTo>
                    <a:pt x="644" y="454"/>
                    <a:pt x="739" y="502"/>
                    <a:pt x="834" y="573"/>
                  </a:cubicBezTo>
                  <a:cubicBezTo>
                    <a:pt x="763" y="621"/>
                    <a:pt x="691" y="668"/>
                    <a:pt x="596" y="716"/>
                  </a:cubicBezTo>
                  <a:cubicBezTo>
                    <a:pt x="525" y="763"/>
                    <a:pt x="453" y="811"/>
                    <a:pt x="358" y="859"/>
                  </a:cubicBezTo>
                  <a:cubicBezTo>
                    <a:pt x="358" y="835"/>
                    <a:pt x="334" y="835"/>
                    <a:pt x="334" y="811"/>
                  </a:cubicBezTo>
                  <a:cubicBezTo>
                    <a:pt x="308" y="798"/>
                    <a:pt x="281" y="792"/>
                    <a:pt x="256" y="792"/>
                  </a:cubicBezTo>
                  <a:cubicBezTo>
                    <a:pt x="191" y="792"/>
                    <a:pt x="137" y="831"/>
                    <a:pt x="120" y="883"/>
                  </a:cubicBezTo>
                  <a:cubicBezTo>
                    <a:pt x="96" y="906"/>
                    <a:pt x="96" y="930"/>
                    <a:pt x="96" y="978"/>
                  </a:cubicBezTo>
                  <a:cubicBezTo>
                    <a:pt x="96" y="978"/>
                    <a:pt x="96" y="1002"/>
                    <a:pt x="96" y="1002"/>
                  </a:cubicBezTo>
                  <a:cubicBezTo>
                    <a:pt x="79" y="1088"/>
                    <a:pt x="149" y="1149"/>
                    <a:pt x="225" y="1149"/>
                  </a:cubicBezTo>
                  <a:cubicBezTo>
                    <a:pt x="254" y="1149"/>
                    <a:pt x="284" y="1140"/>
                    <a:pt x="310" y="1121"/>
                  </a:cubicBezTo>
                  <a:cubicBezTo>
                    <a:pt x="334" y="1121"/>
                    <a:pt x="358" y="1097"/>
                    <a:pt x="382" y="1073"/>
                  </a:cubicBezTo>
                  <a:cubicBezTo>
                    <a:pt x="477" y="1144"/>
                    <a:pt x="572" y="1216"/>
                    <a:pt x="691" y="1264"/>
                  </a:cubicBezTo>
                  <a:cubicBezTo>
                    <a:pt x="739" y="1287"/>
                    <a:pt x="787" y="1311"/>
                    <a:pt x="834" y="1335"/>
                  </a:cubicBezTo>
                  <a:cubicBezTo>
                    <a:pt x="715" y="1430"/>
                    <a:pt x="596" y="1502"/>
                    <a:pt x="477" y="1573"/>
                  </a:cubicBezTo>
                  <a:cubicBezTo>
                    <a:pt x="430" y="1621"/>
                    <a:pt x="358" y="1668"/>
                    <a:pt x="310" y="1716"/>
                  </a:cubicBezTo>
                  <a:cubicBezTo>
                    <a:pt x="287" y="1680"/>
                    <a:pt x="251" y="1662"/>
                    <a:pt x="212" y="1662"/>
                  </a:cubicBezTo>
                  <a:cubicBezTo>
                    <a:pt x="174" y="1662"/>
                    <a:pt x="132" y="1680"/>
                    <a:pt x="96" y="1716"/>
                  </a:cubicBezTo>
                  <a:cubicBezTo>
                    <a:pt x="96" y="1716"/>
                    <a:pt x="96" y="1716"/>
                    <a:pt x="72" y="1740"/>
                  </a:cubicBezTo>
                  <a:cubicBezTo>
                    <a:pt x="1" y="1811"/>
                    <a:pt x="1" y="1954"/>
                    <a:pt x="96" y="2002"/>
                  </a:cubicBezTo>
                  <a:cubicBezTo>
                    <a:pt x="123" y="2022"/>
                    <a:pt x="152" y="2031"/>
                    <a:pt x="180" y="2031"/>
                  </a:cubicBezTo>
                  <a:cubicBezTo>
                    <a:pt x="251" y="2031"/>
                    <a:pt x="317" y="1975"/>
                    <a:pt x="334" y="1907"/>
                  </a:cubicBezTo>
                  <a:cubicBezTo>
                    <a:pt x="358" y="1907"/>
                    <a:pt x="358" y="1883"/>
                    <a:pt x="358" y="1883"/>
                  </a:cubicBezTo>
                  <a:cubicBezTo>
                    <a:pt x="453" y="1811"/>
                    <a:pt x="525" y="1740"/>
                    <a:pt x="620" y="1668"/>
                  </a:cubicBezTo>
                  <a:cubicBezTo>
                    <a:pt x="739" y="1597"/>
                    <a:pt x="858" y="1502"/>
                    <a:pt x="1001" y="1430"/>
                  </a:cubicBezTo>
                  <a:cubicBezTo>
                    <a:pt x="1025" y="1454"/>
                    <a:pt x="1073" y="1478"/>
                    <a:pt x="1096" y="1502"/>
                  </a:cubicBezTo>
                  <a:cubicBezTo>
                    <a:pt x="1215" y="1573"/>
                    <a:pt x="1334" y="1645"/>
                    <a:pt x="1477" y="1716"/>
                  </a:cubicBezTo>
                  <a:cubicBezTo>
                    <a:pt x="1549" y="1764"/>
                    <a:pt x="1620" y="1811"/>
                    <a:pt x="1692" y="1835"/>
                  </a:cubicBezTo>
                  <a:cubicBezTo>
                    <a:pt x="1692" y="1835"/>
                    <a:pt x="1692" y="1835"/>
                    <a:pt x="1692" y="1859"/>
                  </a:cubicBezTo>
                  <a:cubicBezTo>
                    <a:pt x="1716" y="1883"/>
                    <a:pt x="1739" y="1930"/>
                    <a:pt x="1787" y="1954"/>
                  </a:cubicBezTo>
                  <a:cubicBezTo>
                    <a:pt x="1807" y="1964"/>
                    <a:pt x="1831" y="1970"/>
                    <a:pt x="1855" y="1970"/>
                  </a:cubicBezTo>
                  <a:cubicBezTo>
                    <a:pt x="1890" y="1970"/>
                    <a:pt x="1926" y="1958"/>
                    <a:pt x="1954" y="1930"/>
                  </a:cubicBezTo>
                  <a:cubicBezTo>
                    <a:pt x="2001" y="1883"/>
                    <a:pt x="2025" y="1835"/>
                    <a:pt x="2025" y="1787"/>
                  </a:cubicBezTo>
                  <a:cubicBezTo>
                    <a:pt x="2025" y="1740"/>
                    <a:pt x="2001" y="1692"/>
                    <a:pt x="1977" y="1645"/>
                  </a:cubicBezTo>
                  <a:cubicBezTo>
                    <a:pt x="1942" y="1621"/>
                    <a:pt x="1900" y="1609"/>
                    <a:pt x="1861" y="1609"/>
                  </a:cubicBezTo>
                  <a:cubicBezTo>
                    <a:pt x="1823" y="1609"/>
                    <a:pt x="1787" y="1621"/>
                    <a:pt x="1763" y="1645"/>
                  </a:cubicBezTo>
                  <a:cubicBezTo>
                    <a:pt x="1739" y="1668"/>
                    <a:pt x="1739" y="1668"/>
                    <a:pt x="1739" y="1668"/>
                  </a:cubicBezTo>
                  <a:cubicBezTo>
                    <a:pt x="1644" y="1645"/>
                    <a:pt x="1573" y="1621"/>
                    <a:pt x="1501" y="1573"/>
                  </a:cubicBezTo>
                  <a:cubicBezTo>
                    <a:pt x="1382" y="1478"/>
                    <a:pt x="1263" y="1406"/>
                    <a:pt x="1144" y="1335"/>
                  </a:cubicBezTo>
                  <a:cubicBezTo>
                    <a:pt x="1239" y="1287"/>
                    <a:pt x="1311" y="1240"/>
                    <a:pt x="1406" y="1168"/>
                  </a:cubicBezTo>
                  <a:cubicBezTo>
                    <a:pt x="1454" y="1144"/>
                    <a:pt x="1525" y="1121"/>
                    <a:pt x="1596" y="1097"/>
                  </a:cubicBezTo>
                  <a:cubicBezTo>
                    <a:pt x="1620" y="1144"/>
                    <a:pt x="1668" y="1168"/>
                    <a:pt x="1716" y="1168"/>
                  </a:cubicBezTo>
                  <a:cubicBezTo>
                    <a:pt x="1763" y="1168"/>
                    <a:pt x="1835" y="1144"/>
                    <a:pt x="1858" y="1097"/>
                  </a:cubicBezTo>
                  <a:cubicBezTo>
                    <a:pt x="1882" y="1049"/>
                    <a:pt x="1882" y="1002"/>
                    <a:pt x="1882" y="978"/>
                  </a:cubicBezTo>
                  <a:cubicBezTo>
                    <a:pt x="1882" y="906"/>
                    <a:pt x="1835" y="859"/>
                    <a:pt x="1763" y="835"/>
                  </a:cubicBezTo>
                  <a:cubicBezTo>
                    <a:pt x="1749" y="828"/>
                    <a:pt x="1735" y="825"/>
                    <a:pt x="1722" y="825"/>
                  </a:cubicBezTo>
                  <a:cubicBezTo>
                    <a:pt x="1690" y="825"/>
                    <a:pt x="1661" y="842"/>
                    <a:pt x="1644" y="859"/>
                  </a:cubicBezTo>
                  <a:cubicBezTo>
                    <a:pt x="1477" y="763"/>
                    <a:pt x="1311" y="668"/>
                    <a:pt x="1168" y="573"/>
                  </a:cubicBezTo>
                  <a:cubicBezTo>
                    <a:pt x="1239" y="525"/>
                    <a:pt x="1334" y="454"/>
                    <a:pt x="1430" y="406"/>
                  </a:cubicBezTo>
                  <a:cubicBezTo>
                    <a:pt x="1477" y="382"/>
                    <a:pt x="1525" y="359"/>
                    <a:pt x="1573" y="311"/>
                  </a:cubicBezTo>
                  <a:cubicBezTo>
                    <a:pt x="1596" y="335"/>
                    <a:pt x="1644" y="359"/>
                    <a:pt x="1668" y="359"/>
                  </a:cubicBezTo>
                  <a:cubicBezTo>
                    <a:pt x="1680" y="361"/>
                    <a:pt x="1693" y="362"/>
                    <a:pt x="1705" y="362"/>
                  </a:cubicBezTo>
                  <a:cubicBezTo>
                    <a:pt x="1806" y="362"/>
                    <a:pt x="1882" y="277"/>
                    <a:pt x="1882" y="192"/>
                  </a:cubicBezTo>
                  <a:cubicBezTo>
                    <a:pt x="1882" y="82"/>
                    <a:pt x="1812" y="1"/>
                    <a:pt x="172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012" name="Google Shape;16012;p44"/>
          <p:cNvGrpSpPr/>
          <p:nvPr/>
        </p:nvGrpSpPr>
        <p:grpSpPr>
          <a:xfrm>
            <a:off x="4772988" y="1602297"/>
            <a:ext cx="401228" cy="394984"/>
            <a:chOff x="4772988" y="1678497"/>
            <a:chExt cx="401228" cy="394984"/>
          </a:xfrm>
        </p:grpSpPr>
        <p:sp>
          <p:nvSpPr>
            <p:cNvPr id="16013" name="Google Shape;16013;p44"/>
            <p:cNvSpPr/>
            <p:nvPr/>
          </p:nvSpPr>
          <p:spPr>
            <a:xfrm>
              <a:off x="4772988" y="1736652"/>
              <a:ext cx="357092" cy="331983"/>
            </a:xfrm>
            <a:custGeom>
              <a:rect b="b" l="l" r="r" t="t"/>
              <a:pathLst>
                <a:path extrusionOk="0" h="10207" w="10979">
                  <a:moveTo>
                    <a:pt x="2530" y="0"/>
                  </a:moveTo>
                  <a:cubicBezTo>
                    <a:pt x="2450" y="0"/>
                    <a:pt x="2366" y="81"/>
                    <a:pt x="2310" y="118"/>
                  </a:cubicBezTo>
                  <a:cubicBezTo>
                    <a:pt x="2191" y="213"/>
                    <a:pt x="2143" y="332"/>
                    <a:pt x="2143" y="475"/>
                  </a:cubicBezTo>
                  <a:cubicBezTo>
                    <a:pt x="2120" y="570"/>
                    <a:pt x="2191" y="737"/>
                    <a:pt x="2167" y="785"/>
                  </a:cubicBezTo>
                  <a:cubicBezTo>
                    <a:pt x="1929" y="880"/>
                    <a:pt x="1715" y="1047"/>
                    <a:pt x="1524" y="1190"/>
                  </a:cubicBezTo>
                  <a:cubicBezTo>
                    <a:pt x="1286" y="1380"/>
                    <a:pt x="1048" y="1547"/>
                    <a:pt x="810" y="1737"/>
                  </a:cubicBezTo>
                  <a:cubicBezTo>
                    <a:pt x="524" y="1999"/>
                    <a:pt x="0" y="2476"/>
                    <a:pt x="286" y="2880"/>
                  </a:cubicBezTo>
                  <a:cubicBezTo>
                    <a:pt x="377" y="3008"/>
                    <a:pt x="490" y="3052"/>
                    <a:pt x="610" y="3052"/>
                  </a:cubicBezTo>
                  <a:cubicBezTo>
                    <a:pt x="802" y="3052"/>
                    <a:pt x="1015" y="2939"/>
                    <a:pt x="1191" y="2880"/>
                  </a:cubicBezTo>
                  <a:cubicBezTo>
                    <a:pt x="1207" y="2878"/>
                    <a:pt x="1222" y="2877"/>
                    <a:pt x="1238" y="2877"/>
                  </a:cubicBezTo>
                  <a:cubicBezTo>
                    <a:pt x="1361" y="2877"/>
                    <a:pt x="1471" y="2952"/>
                    <a:pt x="1619" y="2952"/>
                  </a:cubicBezTo>
                  <a:cubicBezTo>
                    <a:pt x="1631" y="2953"/>
                    <a:pt x="1642" y="2954"/>
                    <a:pt x="1653" y="2954"/>
                  </a:cubicBezTo>
                  <a:cubicBezTo>
                    <a:pt x="1808" y="2954"/>
                    <a:pt x="1964" y="2809"/>
                    <a:pt x="2120" y="2809"/>
                  </a:cubicBezTo>
                  <a:cubicBezTo>
                    <a:pt x="2239" y="2833"/>
                    <a:pt x="2429" y="2999"/>
                    <a:pt x="2524" y="3071"/>
                  </a:cubicBezTo>
                  <a:cubicBezTo>
                    <a:pt x="2620" y="3166"/>
                    <a:pt x="2715" y="3238"/>
                    <a:pt x="2810" y="3357"/>
                  </a:cubicBezTo>
                  <a:cubicBezTo>
                    <a:pt x="2977" y="3547"/>
                    <a:pt x="3048" y="3809"/>
                    <a:pt x="3096" y="4047"/>
                  </a:cubicBezTo>
                  <a:cubicBezTo>
                    <a:pt x="3144" y="4214"/>
                    <a:pt x="3215" y="4381"/>
                    <a:pt x="3239" y="4547"/>
                  </a:cubicBezTo>
                  <a:cubicBezTo>
                    <a:pt x="3286" y="5000"/>
                    <a:pt x="3429" y="5405"/>
                    <a:pt x="3691" y="5762"/>
                  </a:cubicBezTo>
                  <a:cubicBezTo>
                    <a:pt x="3787" y="5929"/>
                    <a:pt x="3953" y="6000"/>
                    <a:pt x="3977" y="6214"/>
                  </a:cubicBezTo>
                  <a:cubicBezTo>
                    <a:pt x="4001" y="6453"/>
                    <a:pt x="3834" y="6762"/>
                    <a:pt x="3715" y="6976"/>
                  </a:cubicBezTo>
                  <a:cubicBezTo>
                    <a:pt x="3572" y="7191"/>
                    <a:pt x="3406" y="7429"/>
                    <a:pt x="3334" y="7667"/>
                  </a:cubicBezTo>
                  <a:cubicBezTo>
                    <a:pt x="3263" y="7858"/>
                    <a:pt x="3286" y="8048"/>
                    <a:pt x="3263" y="8262"/>
                  </a:cubicBezTo>
                  <a:cubicBezTo>
                    <a:pt x="3239" y="8429"/>
                    <a:pt x="3239" y="8596"/>
                    <a:pt x="3191" y="8762"/>
                  </a:cubicBezTo>
                  <a:cubicBezTo>
                    <a:pt x="3167" y="8882"/>
                    <a:pt x="3096" y="9001"/>
                    <a:pt x="3048" y="9120"/>
                  </a:cubicBezTo>
                  <a:cubicBezTo>
                    <a:pt x="2977" y="9263"/>
                    <a:pt x="2858" y="9429"/>
                    <a:pt x="2810" y="9572"/>
                  </a:cubicBezTo>
                  <a:cubicBezTo>
                    <a:pt x="2763" y="9834"/>
                    <a:pt x="3025" y="10025"/>
                    <a:pt x="3239" y="10048"/>
                  </a:cubicBezTo>
                  <a:cubicBezTo>
                    <a:pt x="3283" y="10059"/>
                    <a:pt x="3327" y="10063"/>
                    <a:pt x="3370" y="10063"/>
                  </a:cubicBezTo>
                  <a:cubicBezTo>
                    <a:pt x="3631" y="10063"/>
                    <a:pt x="3865" y="9885"/>
                    <a:pt x="3906" y="9620"/>
                  </a:cubicBezTo>
                  <a:cubicBezTo>
                    <a:pt x="3929" y="9429"/>
                    <a:pt x="3929" y="9239"/>
                    <a:pt x="3929" y="9048"/>
                  </a:cubicBezTo>
                  <a:cubicBezTo>
                    <a:pt x="3953" y="8810"/>
                    <a:pt x="3977" y="8572"/>
                    <a:pt x="4001" y="8358"/>
                  </a:cubicBezTo>
                  <a:cubicBezTo>
                    <a:pt x="4001" y="8167"/>
                    <a:pt x="4025" y="7953"/>
                    <a:pt x="4096" y="7786"/>
                  </a:cubicBezTo>
                  <a:cubicBezTo>
                    <a:pt x="4168" y="7643"/>
                    <a:pt x="4382" y="7334"/>
                    <a:pt x="4525" y="7286"/>
                  </a:cubicBezTo>
                  <a:cubicBezTo>
                    <a:pt x="4572" y="7381"/>
                    <a:pt x="4525" y="7524"/>
                    <a:pt x="4525" y="7643"/>
                  </a:cubicBezTo>
                  <a:cubicBezTo>
                    <a:pt x="4501" y="7786"/>
                    <a:pt x="4501" y="7905"/>
                    <a:pt x="4525" y="8048"/>
                  </a:cubicBezTo>
                  <a:cubicBezTo>
                    <a:pt x="4620" y="8310"/>
                    <a:pt x="4739" y="8572"/>
                    <a:pt x="4787" y="8858"/>
                  </a:cubicBezTo>
                  <a:cubicBezTo>
                    <a:pt x="4834" y="9144"/>
                    <a:pt x="4715" y="9453"/>
                    <a:pt x="4715" y="9739"/>
                  </a:cubicBezTo>
                  <a:cubicBezTo>
                    <a:pt x="4715" y="9977"/>
                    <a:pt x="4858" y="10048"/>
                    <a:pt x="5073" y="10096"/>
                  </a:cubicBezTo>
                  <a:cubicBezTo>
                    <a:pt x="5126" y="10107"/>
                    <a:pt x="5173" y="10113"/>
                    <a:pt x="5216" y="10113"/>
                  </a:cubicBezTo>
                  <a:cubicBezTo>
                    <a:pt x="5713" y="10113"/>
                    <a:pt x="5567" y="9397"/>
                    <a:pt x="5501" y="9024"/>
                  </a:cubicBezTo>
                  <a:cubicBezTo>
                    <a:pt x="5430" y="8691"/>
                    <a:pt x="5311" y="8358"/>
                    <a:pt x="5287" y="8024"/>
                  </a:cubicBezTo>
                  <a:cubicBezTo>
                    <a:pt x="5263" y="7786"/>
                    <a:pt x="5144" y="7286"/>
                    <a:pt x="5406" y="7143"/>
                  </a:cubicBezTo>
                  <a:cubicBezTo>
                    <a:pt x="5474" y="7103"/>
                    <a:pt x="5552" y="7088"/>
                    <a:pt x="5635" y="7088"/>
                  </a:cubicBezTo>
                  <a:cubicBezTo>
                    <a:pt x="5900" y="7088"/>
                    <a:pt x="6218" y="7244"/>
                    <a:pt x="6454" y="7262"/>
                  </a:cubicBezTo>
                  <a:cubicBezTo>
                    <a:pt x="6504" y="7266"/>
                    <a:pt x="6556" y="7268"/>
                    <a:pt x="6607" y="7268"/>
                  </a:cubicBezTo>
                  <a:cubicBezTo>
                    <a:pt x="6848" y="7268"/>
                    <a:pt x="7096" y="7226"/>
                    <a:pt x="7311" y="7167"/>
                  </a:cubicBezTo>
                  <a:cubicBezTo>
                    <a:pt x="7352" y="7158"/>
                    <a:pt x="7388" y="7154"/>
                    <a:pt x="7420" y="7154"/>
                  </a:cubicBezTo>
                  <a:cubicBezTo>
                    <a:pt x="7646" y="7154"/>
                    <a:pt x="7656" y="7363"/>
                    <a:pt x="7740" y="7572"/>
                  </a:cubicBezTo>
                  <a:cubicBezTo>
                    <a:pt x="7835" y="7786"/>
                    <a:pt x="8002" y="7953"/>
                    <a:pt x="8216" y="8024"/>
                  </a:cubicBezTo>
                  <a:cubicBezTo>
                    <a:pt x="8383" y="8072"/>
                    <a:pt x="8526" y="8072"/>
                    <a:pt x="8645" y="8215"/>
                  </a:cubicBezTo>
                  <a:cubicBezTo>
                    <a:pt x="8788" y="8405"/>
                    <a:pt x="8692" y="8620"/>
                    <a:pt x="8621" y="8834"/>
                  </a:cubicBezTo>
                  <a:cubicBezTo>
                    <a:pt x="8526" y="9072"/>
                    <a:pt x="8407" y="9310"/>
                    <a:pt x="8264" y="9525"/>
                  </a:cubicBezTo>
                  <a:cubicBezTo>
                    <a:pt x="8168" y="9691"/>
                    <a:pt x="8121" y="9882"/>
                    <a:pt x="8383" y="9929"/>
                  </a:cubicBezTo>
                  <a:cubicBezTo>
                    <a:pt x="8398" y="9931"/>
                    <a:pt x="8414" y="9932"/>
                    <a:pt x="8430" y="9932"/>
                  </a:cubicBezTo>
                  <a:cubicBezTo>
                    <a:pt x="8628" y="9932"/>
                    <a:pt x="8818" y="9795"/>
                    <a:pt x="8907" y="9596"/>
                  </a:cubicBezTo>
                  <a:cubicBezTo>
                    <a:pt x="8954" y="9453"/>
                    <a:pt x="9002" y="9310"/>
                    <a:pt x="9050" y="9167"/>
                  </a:cubicBezTo>
                  <a:cubicBezTo>
                    <a:pt x="9097" y="9001"/>
                    <a:pt x="9169" y="8834"/>
                    <a:pt x="9240" y="8691"/>
                  </a:cubicBezTo>
                  <a:cubicBezTo>
                    <a:pt x="9288" y="8524"/>
                    <a:pt x="9335" y="8381"/>
                    <a:pt x="9383" y="8215"/>
                  </a:cubicBezTo>
                  <a:cubicBezTo>
                    <a:pt x="9407" y="8143"/>
                    <a:pt x="9407" y="7977"/>
                    <a:pt x="9454" y="7905"/>
                  </a:cubicBezTo>
                  <a:cubicBezTo>
                    <a:pt x="9498" y="7862"/>
                    <a:pt x="9555" y="7844"/>
                    <a:pt x="9617" y="7844"/>
                  </a:cubicBezTo>
                  <a:cubicBezTo>
                    <a:pt x="9792" y="7844"/>
                    <a:pt x="10009" y="7984"/>
                    <a:pt x="10097" y="8072"/>
                  </a:cubicBezTo>
                  <a:cubicBezTo>
                    <a:pt x="10264" y="8215"/>
                    <a:pt x="10264" y="8453"/>
                    <a:pt x="10240" y="8667"/>
                  </a:cubicBezTo>
                  <a:cubicBezTo>
                    <a:pt x="10193" y="8929"/>
                    <a:pt x="10097" y="9215"/>
                    <a:pt x="10002" y="9477"/>
                  </a:cubicBezTo>
                  <a:cubicBezTo>
                    <a:pt x="9955" y="9644"/>
                    <a:pt x="9788" y="9929"/>
                    <a:pt x="9931" y="10072"/>
                  </a:cubicBezTo>
                  <a:cubicBezTo>
                    <a:pt x="9998" y="10140"/>
                    <a:pt x="10149" y="10207"/>
                    <a:pt x="10265" y="10207"/>
                  </a:cubicBezTo>
                  <a:cubicBezTo>
                    <a:pt x="10313" y="10207"/>
                    <a:pt x="10355" y="10195"/>
                    <a:pt x="10383" y="10168"/>
                  </a:cubicBezTo>
                  <a:cubicBezTo>
                    <a:pt x="10478" y="10072"/>
                    <a:pt x="10526" y="9834"/>
                    <a:pt x="10550" y="9715"/>
                  </a:cubicBezTo>
                  <a:cubicBezTo>
                    <a:pt x="10621" y="9525"/>
                    <a:pt x="10645" y="9334"/>
                    <a:pt x="10717" y="9144"/>
                  </a:cubicBezTo>
                  <a:cubicBezTo>
                    <a:pt x="10812" y="8810"/>
                    <a:pt x="10979" y="8453"/>
                    <a:pt x="10931" y="8096"/>
                  </a:cubicBezTo>
                  <a:cubicBezTo>
                    <a:pt x="10883" y="7786"/>
                    <a:pt x="10598" y="7548"/>
                    <a:pt x="10407" y="7334"/>
                  </a:cubicBezTo>
                  <a:cubicBezTo>
                    <a:pt x="10145" y="7048"/>
                    <a:pt x="9859" y="6667"/>
                    <a:pt x="9931" y="6262"/>
                  </a:cubicBezTo>
                  <a:cubicBezTo>
                    <a:pt x="10002" y="5810"/>
                    <a:pt x="10264" y="5405"/>
                    <a:pt x="10336" y="4952"/>
                  </a:cubicBezTo>
                  <a:cubicBezTo>
                    <a:pt x="10359" y="4714"/>
                    <a:pt x="10431" y="4500"/>
                    <a:pt x="10431" y="4262"/>
                  </a:cubicBezTo>
                  <a:cubicBezTo>
                    <a:pt x="10407" y="4023"/>
                    <a:pt x="10288" y="3833"/>
                    <a:pt x="10169" y="3619"/>
                  </a:cubicBezTo>
                  <a:cubicBezTo>
                    <a:pt x="9947" y="3215"/>
                    <a:pt x="9569" y="3089"/>
                    <a:pt x="9163" y="3089"/>
                  </a:cubicBezTo>
                  <a:cubicBezTo>
                    <a:pt x="8826" y="3089"/>
                    <a:pt x="8470" y="3175"/>
                    <a:pt x="8168" y="3261"/>
                  </a:cubicBezTo>
                  <a:cubicBezTo>
                    <a:pt x="7899" y="3329"/>
                    <a:pt x="7609" y="3502"/>
                    <a:pt x="7318" y="3502"/>
                  </a:cubicBezTo>
                  <a:cubicBezTo>
                    <a:pt x="7300" y="3502"/>
                    <a:pt x="7282" y="3501"/>
                    <a:pt x="7263" y="3500"/>
                  </a:cubicBezTo>
                  <a:cubicBezTo>
                    <a:pt x="7192" y="3500"/>
                    <a:pt x="7112" y="3486"/>
                    <a:pt x="7038" y="3486"/>
                  </a:cubicBezTo>
                  <a:cubicBezTo>
                    <a:pt x="6939" y="3486"/>
                    <a:pt x="6852" y="3510"/>
                    <a:pt x="6811" y="3619"/>
                  </a:cubicBezTo>
                  <a:cubicBezTo>
                    <a:pt x="6763" y="3714"/>
                    <a:pt x="6740" y="3833"/>
                    <a:pt x="6668" y="3952"/>
                  </a:cubicBezTo>
                  <a:cubicBezTo>
                    <a:pt x="6620" y="4047"/>
                    <a:pt x="6525" y="4095"/>
                    <a:pt x="6454" y="4190"/>
                  </a:cubicBezTo>
                  <a:cubicBezTo>
                    <a:pt x="6382" y="4333"/>
                    <a:pt x="6573" y="4524"/>
                    <a:pt x="6644" y="4619"/>
                  </a:cubicBezTo>
                  <a:cubicBezTo>
                    <a:pt x="6763" y="4785"/>
                    <a:pt x="6906" y="4905"/>
                    <a:pt x="6978" y="5095"/>
                  </a:cubicBezTo>
                  <a:cubicBezTo>
                    <a:pt x="7073" y="5381"/>
                    <a:pt x="6859" y="5619"/>
                    <a:pt x="6668" y="5810"/>
                  </a:cubicBezTo>
                  <a:cubicBezTo>
                    <a:pt x="6620" y="5857"/>
                    <a:pt x="6573" y="5929"/>
                    <a:pt x="6501" y="5929"/>
                  </a:cubicBezTo>
                  <a:cubicBezTo>
                    <a:pt x="6485" y="5933"/>
                    <a:pt x="6471" y="5935"/>
                    <a:pt x="6459" y="5935"/>
                  </a:cubicBezTo>
                  <a:cubicBezTo>
                    <a:pt x="6405" y="5935"/>
                    <a:pt x="6398" y="5892"/>
                    <a:pt x="6359" y="5833"/>
                  </a:cubicBezTo>
                  <a:cubicBezTo>
                    <a:pt x="6311" y="5762"/>
                    <a:pt x="6263" y="5738"/>
                    <a:pt x="6239" y="5643"/>
                  </a:cubicBezTo>
                  <a:cubicBezTo>
                    <a:pt x="6216" y="5476"/>
                    <a:pt x="6382" y="5333"/>
                    <a:pt x="6359" y="5167"/>
                  </a:cubicBezTo>
                  <a:cubicBezTo>
                    <a:pt x="6335" y="5047"/>
                    <a:pt x="6144" y="4905"/>
                    <a:pt x="6073" y="4785"/>
                  </a:cubicBezTo>
                  <a:cubicBezTo>
                    <a:pt x="5978" y="4643"/>
                    <a:pt x="5906" y="4476"/>
                    <a:pt x="5858" y="4285"/>
                  </a:cubicBezTo>
                  <a:cubicBezTo>
                    <a:pt x="5835" y="4190"/>
                    <a:pt x="5858" y="4023"/>
                    <a:pt x="5763" y="3976"/>
                  </a:cubicBezTo>
                  <a:cubicBezTo>
                    <a:pt x="5716" y="3952"/>
                    <a:pt x="5644" y="3952"/>
                    <a:pt x="5596" y="3904"/>
                  </a:cubicBezTo>
                  <a:cubicBezTo>
                    <a:pt x="5549" y="3857"/>
                    <a:pt x="5549" y="3785"/>
                    <a:pt x="5573" y="3738"/>
                  </a:cubicBezTo>
                  <a:cubicBezTo>
                    <a:pt x="5573" y="3571"/>
                    <a:pt x="5716" y="3428"/>
                    <a:pt x="5501" y="3380"/>
                  </a:cubicBezTo>
                  <a:cubicBezTo>
                    <a:pt x="5263" y="3333"/>
                    <a:pt x="5025" y="3214"/>
                    <a:pt x="4882" y="3023"/>
                  </a:cubicBezTo>
                  <a:cubicBezTo>
                    <a:pt x="4692" y="2809"/>
                    <a:pt x="4668" y="2523"/>
                    <a:pt x="4549" y="2261"/>
                  </a:cubicBezTo>
                  <a:cubicBezTo>
                    <a:pt x="4358" y="1880"/>
                    <a:pt x="4120" y="1547"/>
                    <a:pt x="3810" y="1237"/>
                  </a:cubicBezTo>
                  <a:cubicBezTo>
                    <a:pt x="3691" y="1118"/>
                    <a:pt x="3548" y="975"/>
                    <a:pt x="3382" y="904"/>
                  </a:cubicBezTo>
                  <a:cubicBezTo>
                    <a:pt x="3263" y="880"/>
                    <a:pt x="3001" y="904"/>
                    <a:pt x="2929" y="809"/>
                  </a:cubicBezTo>
                  <a:cubicBezTo>
                    <a:pt x="2786" y="666"/>
                    <a:pt x="3334" y="308"/>
                    <a:pt x="3048" y="189"/>
                  </a:cubicBezTo>
                  <a:cubicBezTo>
                    <a:pt x="3025" y="179"/>
                    <a:pt x="3001" y="175"/>
                    <a:pt x="2978" y="175"/>
                  </a:cubicBezTo>
                  <a:cubicBezTo>
                    <a:pt x="2836" y="175"/>
                    <a:pt x="2698" y="339"/>
                    <a:pt x="2596" y="380"/>
                  </a:cubicBezTo>
                  <a:cubicBezTo>
                    <a:pt x="2548" y="261"/>
                    <a:pt x="2667" y="118"/>
                    <a:pt x="2596" y="23"/>
                  </a:cubicBezTo>
                  <a:cubicBezTo>
                    <a:pt x="2575" y="7"/>
                    <a:pt x="2553" y="0"/>
                    <a:pt x="2530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4" name="Google Shape;16014;p44"/>
            <p:cNvSpPr/>
            <p:nvPr/>
          </p:nvSpPr>
          <p:spPr>
            <a:xfrm>
              <a:off x="4783819" y="1784626"/>
              <a:ext cx="123953" cy="147208"/>
            </a:xfrm>
            <a:custGeom>
              <a:rect b="b" l="l" r="r" t="t"/>
              <a:pathLst>
                <a:path extrusionOk="0" h="4526" w="3811">
                  <a:moveTo>
                    <a:pt x="2549" y="0"/>
                  </a:moveTo>
                  <a:cubicBezTo>
                    <a:pt x="2310" y="0"/>
                    <a:pt x="2239" y="262"/>
                    <a:pt x="2144" y="405"/>
                  </a:cubicBezTo>
                  <a:cubicBezTo>
                    <a:pt x="1862" y="848"/>
                    <a:pt x="1426" y="1070"/>
                    <a:pt x="952" y="1070"/>
                  </a:cubicBezTo>
                  <a:cubicBezTo>
                    <a:pt x="866" y="1070"/>
                    <a:pt x="779" y="1063"/>
                    <a:pt x="691" y="1048"/>
                  </a:cubicBezTo>
                  <a:cubicBezTo>
                    <a:pt x="640" y="1038"/>
                    <a:pt x="583" y="1032"/>
                    <a:pt x="525" y="1032"/>
                  </a:cubicBezTo>
                  <a:cubicBezTo>
                    <a:pt x="314" y="1032"/>
                    <a:pt x="85" y="1110"/>
                    <a:pt x="48" y="1334"/>
                  </a:cubicBezTo>
                  <a:cubicBezTo>
                    <a:pt x="0" y="1477"/>
                    <a:pt x="96" y="1572"/>
                    <a:pt x="239" y="1572"/>
                  </a:cubicBezTo>
                  <a:cubicBezTo>
                    <a:pt x="572" y="1477"/>
                    <a:pt x="834" y="1524"/>
                    <a:pt x="1024" y="1477"/>
                  </a:cubicBezTo>
                  <a:cubicBezTo>
                    <a:pt x="1191" y="1453"/>
                    <a:pt x="1334" y="1405"/>
                    <a:pt x="1501" y="1358"/>
                  </a:cubicBezTo>
                  <a:cubicBezTo>
                    <a:pt x="1578" y="1338"/>
                    <a:pt x="1671" y="1304"/>
                    <a:pt x="1754" y="1304"/>
                  </a:cubicBezTo>
                  <a:cubicBezTo>
                    <a:pt x="1773" y="1304"/>
                    <a:pt x="1792" y="1306"/>
                    <a:pt x="1810" y="1310"/>
                  </a:cubicBezTo>
                  <a:cubicBezTo>
                    <a:pt x="1882" y="1334"/>
                    <a:pt x="1953" y="1405"/>
                    <a:pt x="2025" y="1429"/>
                  </a:cubicBezTo>
                  <a:cubicBezTo>
                    <a:pt x="2144" y="1501"/>
                    <a:pt x="2263" y="1596"/>
                    <a:pt x="2358" y="1691"/>
                  </a:cubicBezTo>
                  <a:cubicBezTo>
                    <a:pt x="2572" y="1953"/>
                    <a:pt x="2715" y="2310"/>
                    <a:pt x="2811" y="2644"/>
                  </a:cubicBezTo>
                  <a:cubicBezTo>
                    <a:pt x="2858" y="2882"/>
                    <a:pt x="2906" y="3144"/>
                    <a:pt x="2977" y="3406"/>
                  </a:cubicBezTo>
                  <a:cubicBezTo>
                    <a:pt x="3049" y="3644"/>
                    <a:pt x="3144" y="3858"/>
                    <a:pt x="3263" y="4073"/>
                  </a:cubicBezTo>
                  <a:cubicBezTo>
                    <a:pt x="3335" y="4215"/>
                    <a:pt x="3406" y="4239"/>
                    <a:pt x="3501" y="4335"/>
                  </a:cubicBezTo>
                  <a:cubicBezTo>
                    <a:pt x="3573" y="4406"/>
                    <a:pt x="3596" y="4501"/>
                    <a:pt x="3668" y="4525"/>
                  </a:cubicBezTo>
                  <a:cubicBezTo>
                    <a:pt x="3787" y="4382"/>
                    <a:pt x="3811" y="4168"/>
                    <a:pt x="3787" y="4025"/>
                  </a:cubicBezTo>
                  <a:cubicBezTo>
                    <a:pt x="3716" y="3668"/>
                    <a:pt x="3596" y="3358"/>
                    <a:pt x="3501" y="3025"/>
                  </a:cubicBezTo>
                  <a:cubicBezTo>
                    <a:pt x="3406" y="2644"/>
                    <a:pt x="3287" y="2286"/>
                    <a:pt x="3096" y="1953"/>
                  </a:cubicBezTo>
                  <a:cubicBezTo>
                    <a:pt x="2930" y="1667"/>
                    <a:pt x="2692" y="1358"/>
                    <a:pt x="2596" y="1048"/>
                  </a:cubicBezTo>
                  <a:cubicBezTo>
                    <a:pt x="2549" y="810"/>
                    <a:pt x="2596" y="572"/>
                    <a:pt x="2668" y="334"/>
                  </a:cubicBezTo>
                  <a:cubicBezTo>
                    <a:pt x="2739" y="215"/>
                    <a:pt x="2739" y="0"/>
                    <a:pt x="2549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5" name="Google Shape;16015;p44"/>
            <p:cNvSpPr/>
            <p:nvPr/>
          </p:nvSpPr>
          <p:spPr>
            <a:xfrm>
              <a:off x="4872905" y="1919540"/>
              <a:ext cx="205265" cy="144476"/>
            </a:xfrm>
            <a:custGeom>
              <a:rect b="b" l="l" r="r" t="t"/>
              <a:pathLst>
                <a:path extrusionOk="0" h="4442" w="6311">
                  <a:moveTo>
                    <a:pt x="2402" y="0"/>
                  </a:moveTo>
                  <a:cubicBezTo>
                    <a:pt x="2326" y="0"/>
                    <a:pt x="2238" y="68"/>
                    <a:pt x="2191" y="115"/>
                  </a:cubicBezTo>
                  <a:cubicBezTo>
                    <a:pt x="2001" y="306"/>
                    <a:pt x="1881" y="544"/>
                    <a:pt x="1691" y="710"/>
                  </a:cubicBezTo>
                  <a:cubicBezTo>
                    <a:pt x="1334" y="1068"/>
                    <a:pt x="857" y="1449"/>
                    <a:pt x="667" y="1949"/>
                  </a:cubicBezTo>
                  <a:cubicBezTo>
                    <a:pt x="524" y="2377"/>
                    <a:pt x="691" y="2806"/>
                    <a:pt x="572" y="3235"/>
                  </a:cubicBezTo>
                  <a:cubicBezTo>
                    <a:pt x="500" y="3497"/>
                    <a:pt x="429" y="3782"/>
                    <a:pt x="262" y="3997"/>
                  </a:cubicBezTo>
                  <a:cubicBezTo>
                    <a:pt x="191" y="4116"/>
                    <a:pt x="95" y="4187"/>
                    <a:pt x="0" y="4283"/>
                  </a:cubicBezTo>
                  <a:cubicBezTo>
                    <a:pt x="113" y="4299"/>
                    <a:pt x="214" y="4369"/>
                    <a:pt x="327" y="4369"/>
                  </a:cubicBezTo>
                  <a:cubicBezTo>
                    <a:pt x="382" y="4369"/>
                    <a:pt x="438" y="4353"/>
                    <a:pt x="500" y="4306"/>
                  </a:cubicBezTo>
                  <a:cubicBezTo>
                    <a:pt x="596" y="4211"/>
                    <a:pt x="667" y="4092"/>
                    <a:pt x="715" y="3949"/>
                  </a:cubicBezTo>
                  <a:cubicBezTo>
                    <a:pt x="881" y="3640"/>
                    <a:pt x="881" y="3235"/>
                    <a:pt x="881" y="2878"/>
                  </a:cubicBezTo>
                  <a:cubicBezTo>
                    <a:pt x="881" y="2568"/>
                    <a:pt x="977" y="2258"/>
                    <a:pt x="1143" y="1996"/>
                  </a:cubicBezTo>
                  <a:cubicBezTo>
                    <a:pt x="1187" y="1953"/>
                    <a:pt x="1289" y="1752"/>
                    <a:pt x="1361" y="1752"/>
                  </a:cubicBezTo>
                  <a:cubicBezTo>
                    <a:pt x="1368" y="1752"/>
                    <a:pt x="1375" y="1754"/>
                    <a:pt x="1381" y="1758"/>
                  </a:cubicBezTo>
                  <a:cubicBezTo>
                    <a:pt x="1453" y="1782"/>
                    <a:pt x="1429" y="1973"/>
                    <a:pt x="1429" y="2020"/>
                  </a:cubicBezTo>
                  <a:cubicBezTo>
                    <a:pt x="1453" y="2258"/>
                    <a:pt x="1500" y="2497"/>
                    <a:pt x="1548" y="2735"/>
                  </a:cubicBezTo>
                  <a:cubicBezTo>
                    <a:pt x="1596" y="2925"/>
                    <a:pt x="1691" y="3116"/>
                    <a:pt x="1715" y="3306"/>
                  </a:cubicBezTo>
                  <a:cubicBezTo>
                    <a:pt x="1739" y="3568"/>
                    <a:pt x="1667" y="3854"/>
                    <a:pt x="1691" y="4116"/>
                  </a:cubicBezTo>
                  <a:cubicBezTo>
                    <a:pt x="1691" y="4306"/>
                    <a:pt x="1858" y="4378"/>
                    <a:pt x="2048" y="4425"/>
                  </a:cubicBezTo>
                  <a:cubicBezTo>
                    <a:pt x="2095" y="4436"/>
                    <a:pt x="2144" y="4442"/>
                    <a:pt x="2191" y="4442"/>
                  </a:cubicBezTo>
                  <a:cubicBezTo>
                    <a:pt x="2358" y="4442"/>
                    <a:pt x="2511" y="4368"/>
                    <a:pt x="2548" y="4164"/>
                  </a:cubicBezTo>
                  <a:cubicBezTo>
                    <a:pt x="2596" y="3854"/>
                    <a:pt x="2453" y="3568"/>
                    <a:pt x="2382" y="3259"/>
                  </a:cubicBezTo>
                  <a:cubicBezTo>
                    <a:pt x="2310" y="2925"/>
                    <a:pt x="2215" y="2616"/>
                    <a:pt x="2167" y="2282"/>
                  </a:cubicBezTo>
                  <a:cubicBezTo>
                    <a:pt x="2143" y="2139"/>
                    <a:pt x="2120" y="1973"/>
                    <a:pt x="2167" y="1830"/>
                  </a:cubicBezTo>
                  <a:cubicBezTo>
                    <a:pt x="2191" y="1758"/>
                    <a:pt x="2239" y="1544"/>
                    <a:pt x="2286" y="1496"/>
                  </a:cubicBezTo>
                  <a:cubicBezTo>
                    <a:pt x="2317" y="1474"/>
                    <a:pt x="2356" y="1465"/>
                    <a:pt x="2400" y="1465"/>
                  </a:cubicBezTo>
                  <a:cubicBezTo>
                    <a:pt x="2493" y="1465"/>
                    <a:pt x="2602" y="1504"/>
                    <a:pt x="2667" y="1520"/>
                  </a:cubicBezTo>
                  <a:cubicBezTo>
                    <a:pt x="2810" y="1592"/>
                    <a:pt x="2953" y="1615"/>
                    <a:pt x="3096" y="1639"/>
                  </a:cubicBezTo>
                  <a:cubicBezTo>
                    <a:pt x="3165" y="1643"/>
                    <a:pt x="3236" y="1645"/>
                    <a:pt x="3306" y="1645"/>
                  </a:cubicBezTo>
                  <a:cubicBezTo>
                    <a:pt x="3646" y="1645"/>
                    <a:pt x="3991" y="1599"/>
                    <a:pt x="4287" y="1520"/>
                  </a:cubicBezTo>
                  <a:cubicBezTo>
                    <a:pt x="4320" y="1512"/>
                    <a:pt x="4349" y="1509"/>
                    <a:pt x="4375" y="1509"/>
                  </a:cubicBezTo>
                  <a:cubicBezTo>
                    <a:pt x="4592" y="1509"/>
                    <a:pt x="4580" y="1757"/>
                    <a:pt x="4644" y="1949"/>
                  </a:cubicBezTo>
                  <a:cubicBezTo>
                    <a:pt x="4715" y="2115"/>
                    <a:pt x="4787" y="2235"/>
                    <a:pt x="4954" y="2282"/>
                  </a:cubicBezTo>
                  <a:cubicBezTo>
                    <a:pt x="5239" y="2377"/>
                    <a:pt x="5549" y="2425"/>
                    <a:pt x="5620" y="2758"/>
                  </a:cubicBezTo>
                  <a:cubicBezTo>
                    <a:pt x="5692" y="3068"/>
                    <a:pt x="5549" y="3378"/>
                    <a:pt x="5382" y="3616"/>
                  </a:cubicBezTo>
                  <a:cubicBezTo>
                    <a:pt x="5287" y="3759"/>
                    <a:pt x="4954" y="4092"/>
                    <a:pt x="5120" y="4259"/>
                  </a:cubicBezTo>
                  <a:cubicBezTo>
                    <a:pt x="5188" y="4316"/>
                    <a:pt x="5284" y="4345"/>
                    <a:pt x="5378" y="4345"/>
                  </a:cubicBezTo>
                  <a:cubicBezTo>
                    <a:pt x="5481" y="4345"/>
                    <a:pt x="5582" y="4310"/>
                    <a:pt x="5644" y="4235"/>
                  </a:cubicBezTo>
                  <a:cubicBezTo>
                    <a:pt x="5716" y="4164"/>
                    <a:pt x="5739" y="4068"/>
                    <a:pt x="5787" y="3973"/>
                  </a:cubicBezTo>
                  <a:cubicBezTo>
                    <a:pt x="5859" y="3782"/>
                    <a:pt x="5906" y="3616"/>
                    <a:pt x="6001" y="3425"/>
                  </a:cubicBezTo>
                  <a:cubicBezTo>
                    <a:pt x="6144" y="3116"/>
                    <a:pt x="6287" y="2758"/>
                    <a:pt x="6311" y="2401"/>
                  </a:cubicBezTo>
                  <a:cubicBezTo>
                    <a:pt x="6311" y="2163"/>
                    <a:pt x="6120" y="2092"/>
                    <a:pt x="5930" y="1996"/>
                  </a:cubicBezTo>
                  <a:cubicBezTo>
                    <a:pt x="5668" y="1830"/>
                    <a:pt x="5454" y="1544"/>
                    <a:pt x="5287" y="1282"/>
                  </a:cubicBezTo>
                  <a:cubicBezTo>
                    <a:pt x="5216" y="1139"/>
                    <a:pt x="5168" y="972"/>
                    <a:pt x="5144" y="806"/>
                  </a:cubicBezTo>
                  <a:cubicBezTo>
                    <a:pt x="5124" y="664"/>
                    <a:pt x="5207" y="212"/>
                    <a:pt x="5027" y="212"/>
                  </a:cubicBezTo>
                  <a:cubicBezTo>
                    <a:pt x="4995" y="212"/>
                    <a:pt x="4956" y="226"/>
                    <a:pt x="4906" y="258"/>
                  </a:cubicBezTo>
                  <a:cubicBezTo>
                    <a:pt x="4668" y="401"/>
                    <a:pt x="4501" y="591"/>
                    <a:pt x="4239" y="687"/>
                  </a:cubicBezTo>
                  <a:cubicBezTo>
                    <a:pt x="4029" y="768"/>
                    <a:pt x="3796" y="815"/>
                    <a:pt x="3572" y="815"/>
                  </a:cubicBezTo>
                  <a:cubicBezTo>
                    <a:pt x="3466" y="815"/>
                    <a:pt x="3362" y="805"/>
                    <a:pt x="3263" y="782"/>
                  </a:cubicBezTo>
                  <a:cubicBezTo>
                    <a:pt x="3072" y="758"/>
                    <a:pt x="2715" y="663"/>
                    <a:pt x="2596" y="520"/>
                  </a:cubicBezTo>
                  <a:cubicBezTo>
                    <a:pt x="2477" y="377"/>
                    <a:pt x="2572" y="210"/>
                    <a:pt x="2501" y="67"/>
                  </a:cubicBezTo>
                  <a:cubicBezTo>
                    <a:pt x="2476" y="19"/>
                    <a:pt x="2441" y="0"/>
                    <a:pt x="2402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6" name="Google Shape;16016;p44"/>
            <p:cNvSpPr/>
            <p:nvPr/>
          </p:nvSpPr>
          <p:spPr>
            <a:xfrm>
              <a:off x="5061875" y="1851010"/>
              <a:ext cx="66644" cy="217332"/>
            </a:xfrm>
            <a:custGeom>
              <a:rect b="b" l="l" r="r" t="t"/>
              <a:pathLst>
                <a:path extrusionOk="0" h="6682" w="2049">
                  <a:moveTo>
                    <a:pt x="882" y="0"/>
                  </a:moveTo>
                  <a:cubicBezTo>
                    <a:pt x="673" y="0"/>
                    <a:pt x="475" y="136"/>
                    <a:pt x="287" y="293"/>
                  </a:cubicBezTo>
                  <a:cubicBezTo>
                    <a:pt x="25" y="531"/>
                    <a:pt x="1" y="817"/>
                    <a:pt x="96" y="1150"/>
                  </a:cubicBezTo>
                  <a:cubicBezTo>
                    <a:pt x="239" y="1555"/>
                    <a:pt x="430" y="1889"/>
                    <a:pt x="406" y="2317"/>
                  </a:cubicBezTo>
                  <a:cubicBezTo>
                    <a:pt x="382" y="2770"/>
                    <a:pt x="239" y="3127"/>
                    <a:pt x="501" y="3556"/>
                  </a:cubicBezTo>
                  <a:cubicBezTo>
                    <a:pt x="644" y="3770"/>
                    <a:pt x="906" y="3913"/>
                    <a:pt x="1096" y="4056"/>
                  </a:cubicBezTo>
                  <a:cubicBezTo>
                    <a:pt x="1382" y="4294"/>
                    <a:pt x="1620" y="4699"/>
                    <a:pt x="1596" y="5080"/>
                  </a:cubicBezTo>
                  <a:cubicBezTo>
                    <a:pt x="1549" y="5532"/>
                    <a:pt x="1334" y="5961"/>
                    <a:pt x="1263" y="6390"/>
                  </a:cubicBezTo>
                  <a:cubicBezTo>
                    <a:pt x="1263" y="6461"/>
                    <a:pt x="1215" y="6628"/>
                    <a:pt x="1311" y="6675"/>
                  </a:cubicBezTo>
                  <a:cubicBezTo>
                    <a:pt x="1321" y="6680"/>
                    <a:pt x="1332" y="6682"/>
                    <a:pt x="1343" y="6682"/>
                  </a:cubicBezTo>
                  <a:cubicBezTo>
                    <a:pt x="1450" y="6682"/>
                    <a:pt x="1553" y="6476"/>
                    <a:pt x="1596" y="6390"/>
                  </a:cubicBezTo>
                  <a:cubicBezTo>
                    <a:pt x="1739" y="6151"/>
                    <a:pt x="1811" y="5866"/>
                    <a:pt x="1858" y="5604"/>
                  </a:cubicBezTo>
                  <a:cubicBezTo>
                    <a:pt x="1930" y="5342"/>
                    <a:pt x="1977" y="5056"/>
                    <a:pt x="2001" y="4794"/>
                  </a:cubicBezTo>
                  <a:cubicBezTo>
                    <a:pt x="2025" y="4627"/>
                    <a:pt x="2049" y="4461"/>
                    <a:pt x="1977" y="4294"/>
                  </a:cubicBezTo>
                  <a:cubicBezTo>
                    <a:pt x="1906" y="4127"/>
                    <a:pt x="1763" y="4008"/>
                    <a:pt x="1620" y="3865"/>
                  </a:cubicBezTo>
                  <a:cubicBezTo>
                    <a:pt x="1406" y="3675"/>
                    <a:pt x="1192" y="3508"/>
                    <a:pt x="1073" y="3246"/>
                  </a:cubicBezTo>
                  <a:cubicBezTo>
                    <a:pt x="930" y="2984"/>
                    <a:pt x="1001" y="2651"/>
                    <a:pt x="1096" y="2389"/>
                  </a:cubicBezTo>
                  <a:cubicBezTo>
                    <a:pt x="1192" y="2032"/>
                    <a:pt x="1358" y="1698"/>
                    <a:pt x="1501" y="1365"/>
                  </a:cubicBezTo>
                  <a:cubicBezTo>
                    <a:pt x="1549" y="1269"/>
                    <a:pt x="1549" y="1127"/>
                    <a:pt x="1549" y="1008"/>
                  </a:cubicBezTo>
                  <a:cubicBezTo>
                    <a:pt x="1549" y="888"/>
                    <a:pt x="1525" y="674"/>
                    <a:pt x="1477" y="531"/>
                  </a:cubicBezTo>
                  <a:cubicBezTo>
                    <a:pt x="1406" y="388"/>
                    <a:pt x="1358" y="245"/>
                    <a:pt x="1215" y="126"/>
                  </a:cubicBezTo>
                  <a:cubicBezTo>
                    <a:pt x="1101" y="37"/>
                    <a:pt x="990" y="0"/>
                    <a:pt x="882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7" name="Google Shape;16017;p44"/>
            <p:cNvSpPr/>
            <p:nvPr/>
          </p:nvSpPr>
          <p:spPr>
            <a:xfrm>
              <a:off x="4869035" y="1763973"/>
              <a:ext cx="66644" cy="106519"/>
            </a:xfrm>
            <a:custGeom>
              <a:rect b="b" l="l" r="r" t="t"/>
              <a:pathLst>
                <a:path extrusionOk="0" h="3275" w="2049">
                  <a:moveTo>
                    <a:pt x="232" y="0"/>
                  </a:moveTo>
                  <a:cubicBezTo>
                    <a:pt x="146" y="0"/>
                    <a:pt x="64" y="24"/>
                    <a:pt x="0" y="88"/>
                  </a:cubicBezTo>
                  <a:cubicBezTo>
                    <a:pt x="429" y="445"/>
                    <a:pt x="429" y="993"/>
                    <a:pt x="429" y="1493"/>
                  </a:cubicBezTo>
                  <a:cubicBezTo>
                    <a:pt x="429" y="1659"/>
                    <a:pt x="333" y="2017"/>
                    <a:pt x="524" y="2112"/>
                  </a:cubicBezTo>
                  <a:cubicBezTo>
                    <a:pt x="595" y="2136"/>
                    <a:pt x="691" y="2112"/>
                    <a:pt x="738" y="2159"/>
                  </a:cubicBezTo>
                  <a:cubicBezTo>
                    <a:pt x="786" y="2183"/>
                    <a:pt x="810" y="2302"/>
                    <a:pt x="810" y="2374"/>
                  </a:cubicBezTo>
                  <a:cubicBezTo>
                    <a:pt x="854" y="2530"/>
                    <a:pt x="878" y="2831"/>
                    <a:pt x="1075" y="2831"/>
                  </a:cubicBezTo>
                  <a:cubicBezTo>
                    <a:pt x="1089" y="2831"/>
                    <a:pt x="1104" y="2829"/>
                    <a:pt x="1119" y="2826"/>
                  </a:cubicBezTo>
                  <a:cubicBezTo>
                    <a:pt x="1162" y="2816"/>
                    <a:pt x="1190" y="2805"/>
                    <a:pt x="1213" y="2805"/>
                  </a:cubicBezTo>
                  <a:cubicBezTo>
                    <a:pt x="1241" y="2805"/>
                    <a:pt x="1260" y="2821"/>
                    <a:pt x="1286" y="2874"/>
                  </a:cubicBezTo>
                  <a:cubicBezTo>
                    <a:pt x="1357" y="2969"/>
                    <a:pt x="1357" y="3112"/>
                    <a:pt x="1453" y="3207"/>
                  </a:cubicBezTo>
                  <a:cubicBezTo>
                    <a:pt x="1514" y="3255"/>
                    <a:pt x="1571" y="3275"/>
                    <a:pt x="1623" y="3275"/>
                  </a:cubicBezTo>
                  <a:cubicBezTo>
                    <a:pt x="1833" y="3275"/>
                    <a:pt x="1962" y="2950"/>
                    <a:pt x="2000" y="2779"/>
                  </a:cubicBezTo>
                  <a:cubicBezTo>
                    <a:pt x="2024" y="2612"/>
                    <a:pt x="2048" y="2445"/>
                    <a:pt x="2000" y="2278"/>
                  </a:cubicBezTo>
                  <a:cubicBezTo>
                    <a:pt x="1977" y="2088"/>
                    <a:pt x="1881" y="1993"/>
                    <a:pt x="1786" y="1826"/>
                  </a:cubicBezTo>
                  <a:cubicBezTo>
                    <a:pt x="1619" y="1445"/>
                    <a:pt x="1477" y="1040"/>
                    <a:pt x="1238" y="707"/>
                  </a:cubicBezTo>
                  <a:cubicBezTo>
                    <a:pt x="1096" y="492"/>
                    <a:pt x="881" y="302"/>
                    <a:pt x="691" y="159"/>
                  </a:cubicBezTo>
                  <a:cubicBezTo>
                    <a:pt x="595" y="96"/>
                    <a:pt x="405" y="0"/>
                    <a:pt x="232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8" name="Google Shape;16018;p44"/>
            <p:cNvSpPr/>
            <p:nvPr/>
          </p:nvSpPr>
          <p:spPr>
            <a:xfrm>
              <a:off x="5083569" y="1827592"/>
              <a:ext cx="83687" cy="137418"/>
            </a:xfrm>
            <a:custGeom>
              <a:rect b="b" l="l" r="r" t="t"/>
              <a:pathLst>
                <a:path extrusionOk="0" h="4225" w="2573">
                  <a:moveTo>
                    <a:pt x="676" y="0"/>
                  </a:moveTo>
                  <a:cubicBezTo>
                    <a:pt x="594" y="0"/>
                    <a:pt x="518" y="12"/>
                    <a:pt x="453" y="37"/>
                  </a:cubicBezTo>
                  <a:cubicBezTo>
                    <a:pt x="358" y="61"/>
                    <a:pt x="48" y="156"/>
                    <a:pt x="24" y="227"/>
                  </a:cubicBezTo>
                  <a:cubicBezTo>
                    <a:pt x="1" y="299"/>
                    <a:pt x="144" y="442"/>
                    <a:pt x="191" y="489"/>
                  </a:cubicBezTo>
                  <a:cubicBezTo>
                    <a:pt x="429" y="680"/>
                    <a:pt x="644" y="870"/>
                    <a:pt x="763" y="1156"/>
                  </a:cubicBezTo>
                  <a:cubicBezTo>
                    <a:pt x="906" y="1489"/>
                    <a:pt x="882" y="1870"/>
                    <a:pt x="834" y="2204"/>
                  </a:cubicBezTo>
                  <a:cubicBezTo>
                    <a:pt x="810" y="2371"/>
                    <a:pt x="763" y="2537"/>
                    <a:pt x="763" y="2680"/>
                  </a:cubicBezTo>
                  <a:cubicBezTo>
                    <a:pt x="787" y="2799"/>
                    <a:pt x="810" y="2918"/>
                    <a:pt x="834" y="3037"/>
                  </a:cubicBezTo>
                  <a:cubicBezTo>
                    <a:pt x="858" y="3133"/>
                    <a:pt x="906" y="3347"/>
                    <a:pt x="1001" y="3371"/>
                  </a:cubicBezTo>
                  <a:cubicBezTo>
                    <a:pt x="1008" y="3372"/>
                    <a:pt x="1014" y="3372"/>
                    <a:pt x="1020" y="3372"/>
                  </a:cubicBezTo>
                  <a:cubicBezTo>
                    <a:pt x="1170" y="3372"/>
                    <a:pt x="1196" y="3109"/>
                    <a:pt x="1310" y="3109"/>
                  </a:cubicBezTo>
                  <a:cubicBezTo>
                    <a:pt x="1382" y="3299"/>
                    <a:pt x="1406" y="3490"/>
                    <a:pt x="1430" y="3680"/>
                  </a:cubicBezTo>
                  <a:cubicBezTo>
                    <a:pt x="1453" y="3752"/>
                    <a:pt x="1501" y="3847"/>
                    <a:pt x="1572" y="3895"/>
                  </a:cubicBezTo>
                  <a:cubicBezTo>
                    <a:pt x="1606" y="3912"/>
                    <a:pt x="1628" y="3919"/>
                    <a:pt x="1645" y="3919"/>
                  </a:cubicBezTo>
                  <a:cubicBezTo>
                    <a:pt x="1677" y="3919"/>
                    <a:pt x="1693" y="3893"/>
                    <a:pt x="1739" y="3847"/>
                  </a:cubicBezTo>
                  <a:cubicBezTo>
                    <a:pt x="1775" y="3823"/>
                    <a:pt x="1793" y="3811"/>
                    <a:pt x="1811" y="3811"/>
                  </a:cubicBezTo>
                  <a:cubicBezTo>
                    <a:pt x="1828" y="3811"/>
                    <a:pt x="1846" y="3823"/>
                    <a:pt x="1882" y="3847"/>
                  </a:cubicBezTo>
                  <a:cubicBezTo>
                    <a:pt x="1930" y="3918"/>
                    <a:pt x="1977" y="4014"/>
                    <a:pt x="2025" y="4085"/>
                  </a:cubicBezTo>
                  <a:cubicBezTo>
                    <a:pt x="2093" y="4166"/>
                    <a:pt x="2176" y="4225"/>
                    <a:pt x="2261" y="4225"/>
                  </a:cubicBezTo>
                  <a:cubicBezTo>
                    <a:pt x="2326" y="4225"/>
                    <a:pt x="2392" y="4191"/>
                    <a:pt x="2454" y="4109"/>
                  </a:cubicBezTo>
                  <a:cubicBezTo>
                    <a:pt x="2549" y="3966"/>
                    <a:pt x="2573" y="3752"/>
                    <a:pt x="2525" y="3585"/>
                  </a:cubicBezTo>
                  <a:cubicBezTo>
                    <a:pt x="2477" y="3395"/>
                    <a:pt x="2334" y="3347"/>
                    <a:pt x="2192" y="3228"/>
                  </a:cubicBezTo>
                  <a:cubicBezTo>
                    <a:pt x="1668" y="2775"/>
                    <a:pt x="1787" y="1989"/>
                    <a:pt x="1811" y="1370"/>
                  </a:cubicBezTo>
                  <a:cubicBezTo>
                    <a:pt x="1834" y="1037"/>
                    <a:pt x="1787" y="656"/>
                    <a:pt x="1572" y="370"/>
                  </a:cubicBezTo>
                  <a:cubicBezTo>
                    <a:pt x="1384" y="163"/>
                    <a:pt x="987" y="0"/>
                    <a:pt x="676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9" name="Google Shape;16019;p44"/>
            <p:cNvSpPr/>
            <p:nvPr/>
          </p:nvSpPr>
          <p:spPr>
            <a:xfrm>
              <a:off x="4870563" y="1763713"/>
              <a:ext cx="61993" cy="107723"/>
            </a:xfrm>
            <a:custGeom>
              <a:rect b="b" l="l" r="r" t="t"/>
              <a:pathLst>
                <a:path extrusionOk="0" h="3312" w="1906">
                  <a:moveTo>
                    <a:pt x="191" y="0"/>
                  </a:moveTo>
                  <a:cubicBezTo>
                    <a:pt x="120" y="0"/>
                    <a:pt x="1" y="0"/>
                    <a:pt x="25" y="96"/>
                  </a:cubicBezTo>
                  <a:cubicBezTo>
                    <a:pt x="25" y="119"/>
                    <a:pt x="25" y="143"/>
                    <a:pt x="48" y="167"/>
                  </a:cubicBezTo>
                  <a:cubicBezTo>
                    <a:pt x="120" y="238"/>
                    <a:pt x="191" y="310"/>
                    <a:pt x="215" y="358"/>
                  </a:cubicBezTo>
                  <a:cubicBezTo>
                    <a:pt x="286" y="477"/>
                    <a:pt x="310" y="619"/>
                    <a:pt x="334" y="762"/>
                  </a:cubicBezTo>
                  <a:cubicBezTo>
                    <a:pt x="406" y="1072"/>
                    <a:pt x="334" y="1405"/>
                    <a:pt x="334" y="1739"/>
                  </a:cubicBezTo>
                  <a:cubicBezTo>
                    <a:pt x="334" y="1858"/>
                    <a:pt x="334" y="2096"/>
                    <a:pt x="477" y="2144"/>
                  </a:cubicBezTo>
                  <a:cubicBezTo>
                    <a:pt x="509" y="2159"/>
                    <a:pt x="543" y="2162"/>
                    <a:pt x="578" y="2162"/>
                  </a:cubicBezTo>
                  <a:cubicBezTo>
                    <a:pt x="595" y="2162"/>
                    <a:pt x="612" y="2161"/>
                    <a:pt x="629" y="2161"/>
                  </a:cubicBezTo>
                  <a:cubicBezTo>
                    <a:pt x="679" y="2161"/>
                    <a:pt x="727" y="2167"/>
                    <a:pt x="763" y="2215"/>
                  </a:cubicBezTo>
                  <a:cubicBezTo>
                    <a:pt x="906" y="2406"/>
                    <a:pt x="763" y="2715"/>
                    <a:pt x="906" y="2882"/>
                  </a:cubicBezTo>
                  <a:cubicBezTo>
                    <a:pt x="937" y="2922"/>
                    <a:pt x="974" y="2932"/>
                    <a:pt x="1013" y="2932"/>
                  </a:cubicBezTo>
                  <a:cubicBezTo>
                    <a:pt x="1058" y="2932"/>
                    <a:pt x="1104" y="2918"/>
                    <a:pt x="1148" y="2918"/>
                  </a:cubicBezTo>
                  <a:cubicBezTo>
                    <a:pt x="1181" y="2918"/>
                    <a:pt x="1212" y="2926"/>
                    <a:pt x="1239" y="2953"/>
                  </a:cubicBezTo>
                  <a:cubicBezTo>
                    <a:pt x="1376" y="3045"/>
                    <a:pt x="1382" y="3312"/>
                    <a:pt x="1593" y="3312"/>
                  </a:cubicBezTo>
                  <a:cubicBezTo>
                    <a:pt x="1602" y="3312"/>
                    <a:pt x="1611" y="3311"/>
                    <a:pt x="1620" y="3311"/>
                  </a:cubicBezTo>
                  <a:cubicBezTo>
                    <a:pt x="1834" y="3287"/>
                    <a:pt x="1882" y="2953"/>
                    <a:pt x="1882" y="2787"/>
                  </a:cubicBezTo>
                  <a:cubicBezTo>
                    <a:pt x="1906" y="2525"/>
                    <a:pt x="1739" y="2406"/>
                    <a:pt x="1501" y="2310"/>
                  </a:cubicBezTo>
                  <a:cubicBezTo>
                    <a:pt x="1191" y="2167"/>
                    <a:pt x="1072" y="1739"/>
                    <a:pt x="929" y="1429"/>
                  </a:cubicBezTo>
                  <a:cubicBezTo>
                    <a:pt x="810" y="1167"/>
                    <a:pt x="763" y="881"/>
                    <a:pt x="644" y="619"/>
                  </a:cubicBezTo>
                  <a:cubicBezTo>
                    <a:pt x="572" y="477"/>
                    <a:pt x="525" y="334"/>
                    <a:pt x="453" y="191"/>
                  </a:cubicBezTo>
                  <a:cubicBezTo>
                    <a:pt x="406" y="72"/>
                    <a:pt x="310" y="24"/>
                    <a:pt x="191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0" name="Google Shape;16020;p44"/>
            <p:cNvSpPr/>
            <p:nvPr/>
          </p:nvSpPr>
          <p:spPr>
            <a:xfrm>
              <a:off x="5084350" y="1831430"/>
              <a:ext cx="82126" cy="133287"/>
            </a:xfrm>
            <a:custGeom>
              <a:rect b="b" l="l" r="r" t="t"/>
              <a:pathLst>
                <a:path extrusionOk="0" h="4098" w="2525">
                  <a:moveTo>
                    <a:pt x="429" y="0"/>
                  </a:moveTo>
                  <a:cubicBezTo>
                    <a:pt x="390" y="0"/>
                    <a:pt x="351" y="5"/>
                    <a:pt x="310" y="14"/>
                  </a:cubicBezTo>
                  <a:cubicBezTo>
                    <a:pt x="215" y="14"/>
                    <a:pt x="72" y="85"/>
                    <a:pt x="48" y="157"/>
                  </a:cubicBezTo>
                  <a:cubicBezTo>
                    <a:pt x="0" y="276"/>
                    <a:pt x="120" y="276"/>
                    <a:pt x="191" y="324"/>
                  </a:cubicBezTo>
                  <a:cubicBezTo>
                    <a:pt x="453" y="443"/>
                    <a:pt x="667" y="681"/>
                    <a:pt x="786" y="943"/>
                  </a:cubicBezTo>
                  <a:cubicBezTo>
                    <a:pt x="953" y="1252"/>
                    <a:pt x="953" y="1610"/>
                    <a:pt x="858" y="1943"/>
                  </a:cubicBezTo>
                  <a:cubicBezTo>
                    <a:pt x="786" y="2229"/>
                    <a:pt x="715" y="2514"/>
                    <a:pt x="763" y="2800"/>
                  </a:cubicBezTo>
                  <a:cubicBezTo>
                    <a:pt x="784" y="2948"/>
                    <a:pt x="879" y="3245"/>
                    <a:pt x="1066" y="3245"/>
                  </a:cubicBezTo>
                  <a:cubicBezTo>
                    <a:pt x="1091" y="3245"/>
                    <a:pt x="1116" y="3240"/>
                    <a:pt x="1144" y="3229"/>
                  </a:cubicBezTo>
                  <a:cubicBezTo>
                    <a:pt x="1203" y="3189"/>
                    <a:pt x="1213" y="3099"/>
                    <a:pt x="1285" y="3099"/>
                  </a:cubicBezTo>
                  <a:cubicBezTo>
                    <a:pt x="1299" y="3099"/>
                    <a:pt x="1315" y="3102"/>
                    <a:pt x="1334" y="3110"/>
                  </a:cubicBezTo>
                  <a:cubicBezTo>
                    <a:pt x="1406" y="3157"/>
                    <a:pt x="1406" y="3348"/>
                    <a:pt x="1429" y="3419"/>
                  </a:cubicBezTo>
                  <a:cubicBezTo>
                    <a:pt x="1429" y="3515"/>
                    <a:pt x="1453" y="3729"/>
                    <a:pt x="1548" y="3777"/>
                  </a:cubicBezTo>
                  <a:cubicBezTo>
                    <a:pt x="1573" y="3796"/>
                    <a:pt x="1595" y="3804"/>
                    <a:pt x="1616" y="3804"/>
                  </a:cubicBezTo>
                  <a:cubicBezTo>
                    <a:pt x="1692" y="3804"/>
                    <a:pt x="1753" y="3703"/>
                    <a:pt x="1837" y="3703"/>
                  </a:cubicBezTo>
                  <a:cubicBezTo>
                    <a:pt x="1844" y="3703"/>
                    <a:pt x="1851" y="3704"/>
                    <a:pt x="1858" y="3705"/>
                  </a:cubicBezTo>
                  <a:cubicBezTo>
                    <a:pt x="1953" y="3729"/>
                    <a:pt x="2001" y="3967"/>
                    <a:pt x="2072" y="4039"/>
                  </a:cubicBezTo>
                  <a:cubicBezTo>
                    <a:pt x="2122" y="4078"/>
                    <a:pt x="2172" y="4097"/>
                    <a:pt x="2218" y="4097"/>
                  </a:cubicBezTo>
                  <a:cubicBezTo>
                    <a:pt x="2283" y="4097"/>
                    <a:pt x="2340" y="4060"/>
                    <a:pt x="2382" y="3991"/>
                  </a:cubicBezTo>
                  <a:cubicBezTo>
                    <a:pt x="2525" y="3658"/>
                    <a:pt x="2453" y="3467"/>
                    <a:pt x="2144" y="3277"/>
                  </a:cubicBezTo>
                  <a:cubicBezTo>
                    <a:pt x="1977" y="3157"/>
                    <a:pt x="1763" y="3062"/>
                    <a:pt x="1644" y="2872"/>
                  </a:cubicBezTo>
                  <a:cubicBezTo>
                    <a:pt x="1477" y="2657"/>
                    <a:pt x="1334" y="2372"/>
                    <a:pt x="1286" y="2110"/>
                  </a:cubicBezTo>
                  <a:cubicBezTo>
                    <a:pt x="1215" y="1824"/>
                    <a:pt x="1215" y="1490"/>
                    <a:pt x="1215" y="1181"/>
                  </a:cubicBezTo>
                  <a:cubicBezTo>
                    <a:pt x="1191" y="919"/>
                    <a:pt x="1167" y="728"/>
                    <a:pt x="1048" y="466"/>
                  </a:cubicBezTo>
                  <a:cubicBezTo>
                    <a:pt x="903" y="197"/>
                    <a:pt x="687" y="0"/>
                    <a:pt x="429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1" name="Google Shape;16021;p44"/>
            <p:cNvSpPr/>
            <p:nvPr/>
          </p:nvSpPr>
          <p:spPr>
            <a:xfrm>
              <a:off x="4864383" y="2037118"/>
              <a:ext cx="35647" cy="26085"/>
            </a:xfrm>
            <a:custGeom>
              <a:rect b="b" l="l" r="r" t="t"/>
              <a:pathLst>
                <a:path extrusionOk="0" h="802" w="1096">
                  <a:moveTo>
                    <a:pt x="262" y="1"/>
                  </a:moveTo>
                  <a:cubicBezTo>
                    <a:pt x="191" y="48"/>
                    <a:pt x="167" y="167"/>
                    <a:pt x="119" y="239"/>
                  </a:cubicBezTo>
                  <a:cubicBezTo>
                    <a:pt x="95" y="310"/>
                    <a:pt x="0" y="453"/>
                    <a:pt x="0" y="549"/>
                  </a:cubicBezTo>
                  <a:cubicBezTo>
                    <a:pt x="24" y="715"/>
                    <a:pt x="238" y="763"/>
                    <a:pt x="381" y="787"/>
                  </a:cubicBezTo>
                  <a:cubicBezTo>
                    <a:pt x="449" y="794"/>
                    <a:pt x="514" y="802"/>
                    <a:pt x="577" y="802"/>
                  </a:cubicBezTo>
                  <a:cubicBezTo>
                    <a:pt x="711" y="802"/>
                    <a:pt x="831" y="767"/>
                    <a:pt x="929" y="620"/>
                  </a:cubicBezTo>
                  <a:cubicBezTo>
                    <a:pt x="1000" y="525"/>
                    <a:pt x="1096" y="310"/>
                    <a:pt x="1048" y="191"/>
                  </a:cubicBezTo>
                  <a:cubicBezTo>
                    <a:pt x="1000" y="120"/>
                    <a:pt x="881" y="72"/>
                    <a:pt x="810" y="48"/>
                  </a:cubicBezTo>
                  <a:cubicBezTo>
                    <a:pt x="715" y="25"/>
                    <a:pt x="643" y="1"/>
                    <a:pt x="548" y="1"/>
                  </a:cubicBezTo>
                  <a:cubicBezTo>
                    <a:pt x="469" y="1"/>
                    <a:pt x="389" y="22"/>
                    <a:pt x="331" y="22"/>
                  </a:cubicBezTo>
                  <a:cubicBezTo>
                    <a:pt x="302" y="22"/>
                    <a:pt x="278" y="17"/>
                    <a:pt x="262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2" name="Google Shape;16022;p44"/>
            <p:cNvSpPr/>
            <p:nvPr/>
          </p:nvSpPr>
          <p:spPr>
            <a:xfrm>
              <a:off x="4926344" y="2040923"/>
              <a:ext cx="29988" cy="23548"/>
            </a:xfrm>
            <a:custGeom>
              <a:rect b="b" l="l" r="r" t="t"/>
              <a:pathLst>
                <a:path extrusionOk="0" h="724" w="922">
                  <a:moveTo>
                    <a:pt x="687" y="0"/>
                  </a:moveTo>
                  <a:cubicBezTo>
                    <a:pt x="659" y="0"/>
                    <a:pt x="628" y="9"/>
                    <a:pt x="596" y="27"/>
                  </a:cubicBezTo>
                  <a:cubicBezTo>
                    <a:pt x="405" y="27"/>
                    <a:pt x="96" y="27"/>
                    <a:pt x="24" y="241"/>
                  </a:cubicBezTo>
                  <a:cubicBezTo>
                    <a:pt x="0" y="312"/>
                    <a:pt x="48" y="479"/>
                    <a:pt x="72" y="551"/>
                  </a:cubicBezTo>
                  <a:cubicBezTo>
                    <a:pt x="96" y="646"/>
                    <a:pt x="119" y="670"/>
                    <a:pt x="215" y="693"/>
                  </a:cubicBezTo>
                  <a:cubicBezTo>
                    <a:pt x="279" y="713"/>
                    <a:pt x="351" y="723"/>
                    <a:pt x="422" y="723"/>
                  </a:cubicBezTo>
                  <a:cubicBezTo>
                    <a:pt x="616" y="723"/>
                    <a:pt x="812" y="646"/>
                    <a:pt x="881" y="455"/>
                  </a:cubicBezTo>
                  <a:cubicBezTo>
                    <a:pt x="922" y="253"/>
                    <a:pt x="842" y="0"/>
                    <a:pt x="687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3" name="Google Shape;16023;p44"/>
            <p:cNvSpPr/>
            <p:nvPr/>
          </p:nvSpPr>
          <p:spPr>
            <a:xfrm>
              <a:off x="5036311" y="2042549"/>
              <a:ext cx="24068" cy="16946"/>
            </a:xfrm>
            <a:custGeom>
              <a:rect b="b" l="l" r="r" t="t"/>
              <a:pathLst>
                <a:path extrusionOk="0" h="521" w="740">
                  <a:moveTo>
                    <a:pt x="573" y="0"/>
                  </a:moveTo>
                  <a:cubicBezTo>
                    <a:pt x="430" y="0"/>
                    <a:pt x="311" y="48"/>
                    <a:pt x="215" y="143"/>
                  </a:cubicBezTo>
                  <a:cubicBezTo>
                    <a:pt x="144" y="239"/>
                    <a:pt x="1" y="382"/>
                    <a:pt x="96" y="453"/>
                  </a:cubicBezTo>
                  <a:cubicBezTo>
                    <a:pt x="170" y="499"/>
                    <a:pt x="245" y="520"/>
                    <a:pt x="315" y="520"/>
                  </a:cubicBezTo>
                  <a:cubicBezTo>
                    <a:pt x="424" y="520"/>
                    <a:pt x="524" y="469"/>
                    <a:pt x="596" y="382"/>
                  </a:cubicBezTo>
                  <a:cubicBezTo>
                    <a:pt x="644" y="334"/>
                    <a:pt x="739" y="215"/>
                    <a:pt x="739" y="120"/>
                  </a:cubicBezTo>
                  <a:cubicBezTo>
                    <a:pt x="715" y="48"/>
                    <a:pt x="644" y="24"/>
                    <a:pt x="573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4" name="Google Shape;16024;p44"/>
            <p:cNvSpPr/>
            <p:nvPr/>
          </p:nvSpPr>
          <p:spPr>
            <a:xfrm>
              <a:off x="5092091" y="2051168"/>
              <a:ext cx="24817" cy="17889"/>
            </a:xfrm>
            <a:custGeom>
              <a:rect b="b" l="l" r="r" t="t"/>
              <a:pathLst>
                <a:path extrusionOk="0" h="550" w="763">
                  <a:moveTo>
                    <a:pt x="338" y="0"/>
                  </a:moveTo>
                  <a:cubicBezTo>
                    <a:pt x="215" y="0"/>
                    <a:pt x="86" y="103"/>
                    <a:pt x="48" y="236"/>
                  </a:cubicBezTo>
                  <a:cubicBezTo>
                    <a:pt x="1" y="426"/>
                    <a:pt x="144" y="521"/>
                    <a:pt x="310" y="545"/>
                  </a:cubicBezTo>
                  <a:cubicBezTo>
                    <a:pt x="329" y="548"/>
                    <a:pt x="346" y="550"/>
                    <a:pt x="363" y="550"/>
                  </a:cubicBezTo>
                  <a:cubicBezTo>
                    <a:pt x="477" y="550"/>
                    <a:pt x="558" y="482"/>
                    <a:pt x="620" y="378"/>
                  </a:cubicBezTo>
                  <a:cubicBezTo>
                    <a:pt x="763" y="188"/>
                    <a:pt x="667" y="93"/>
                    <a:pt x="429" y="21"/>
                  </a:cubicBezTo>
                  <a:cubicBezTo>
                    <a:pt x="400" y="7"/>
                    <a:pt x="369" y="0"/>
                    <a:pt x="338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5" name="Google Shape;16025;p44"/>
            <p:cNvSpPr/>
            <p:nvPr/>
          </p:nvSpPr>
          <p:spPr>
            <a:xfrm>
              <a:off x="4861261" y="1889975"/>
              <a:ext cx="16328" cy="14831"/>
            </a:xfrm>
            <a:custGeom>
              <a:rect b="b" l="l" r="r" t="t"/>
              <a:pathLst>
                <a:path extrusionOk="0" h="456" w="502">
                  <a:moveTo>
                    <a:pt x="358" y="0"/>
                  </a:moveTo>
                  <a:cubicBezTo>
                    <a:pt x="263" y="0"/>
                    <a:pt x="96" y="71"/>
                    <a:pt x="49" y="143"/>
                  </a:cubicBezTo>
                  <a:cubicBezTo>
                    <a:pt x="1" y="238"/>
                    <a:pt x="1" y="453"/>
                    <a:pt x="120" y="453"/>
                  </a:cubicBezTo>
                  <a:cubicBezTo>
                    <a:pt x="127" y="454"/>
                    <a:pt x="135" y="455"/>
                    <a:pt x="142" y="455"/>
                  </a:cubicBezTo>
                  <a:cubicBezTo>
                    <a:pt x="233" y="455"/>
                    <a:pt x="338" y="328"/>
                    <a:pt x="382" y="262"/>
                  </a:cubicBezTo>
                  <a:cubicBezTo>
                    <a:pt x="453" y="191"/>
                    <a:pt x="501" y="0"/>
                    <a:pt x="358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6" name="Google Shape;16026;p44"/>
            <p:cNvSpPr/>
            <p:nvPr/>
          </p:nvSpPr>
          <p:spPr>
            <a:xfrm>
              <a:off x="4872124" y="1907115"/>
              <a:ext cx="14571" cy="16328"/>
            </a:xfrm>
            <a:custGeom>
              <a:rect b="b" l="l" r="r" t="t"/>
              <a:pathLst>
                <a:path extrusionOk="0" h="502" w="448">
                  <a:moveTo>
                    <a:pt x="201" y="0"/>
                  </a:moveTo>
                  <a:cubicBezTo>
                    <a:pt x="172" y="0"/>
                    <a:pt x="144" y="20"/>
                    <a:pt x="119" y="68"/>
                  </a:cubicBezTo>
                  <a:cubicBezTo>
                    <a:pt x="72" y="140"/>
                    <a:pt x="0" y="330"/>
                    <a:pt x="48" y="402"/>
                  </a:cubicBezTo>
                  <a:cubicBezTo>
                    <a:pt x="88" y="456"/>
                    <a:pt x="197" y="502"/>
                    <a:pt x="288" y="502"/>
                  </a:cubicBezTo>
                  <a:cubicBezTo>
                    <a:pt x="359" y="502"/>
                    <a:pt x="419" y="474"/>
                    <a:pt x="429" y="402"/>
                  </a:cubicBezTo>
                  <a:cubicBezTo>
                    <a:pt x="448" y="307"/>
                    <a:pt x="316" y="0"/>
                    <a:pt x="201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7" name="Google Shape;16027;p44"/>
            <p:cNvSpPr/>
            <p:nvPr/>
          </p:nvSpPr>
          <p:spPr>
            <a:xfrm>
              <a:off x="4897689" y="1885486"/>
              <a:ext cx="17824" cy="19385"/>
            </a:xfrm>
            <a:custGeom>
              <a:rect b="b" l="l" r="r" t="t"/>
              <a:pathLst>
                <a:path extrusionOk="0" h="596" w="548">
                  <a:moveTo>
                    <a:pt x="267" y="1"/>
                  </a:moveTo>
                  <a:cubicBezTo>
                    <a:pt x="171" y="1"/>
                    <a:pt x="76" y="90"/>
                    <a:pt x="0" y="257"/>
                  </a:cubicBezTo>
                  <a:cubicBezTo>
                    <a:pt x="48" y="352"/>
                    <a:pt x="48" y="543"/>
                    <a:pt x="167" y="591"/>
                  </a:cubicBezTo>
                  <a:cubicBezTo>
                    <a:pt x="179" y="594"/>
                    <a:pt x="193" y="595"/>
                    <a:pt x="208" y="595"/>
                  </a:cubicBezTo>
                  <a:cubicBezTo>
                    <a:pt x="304" y="595"/>
                    <a:pt x="435" y="530"/>
                    <a:pt x="476" y="448"/>
                  </a:cubicBezTo>
                  <a:cubicBezTo>
                    <a:pt x="548" y="352"/>
                    <a:pt x="500" y="162"/>
                    <a:pt x="429" y="90"/>
                  </a:cubicBezTo>
                  <a:cubicBezTo>
                    <a:pt x="377" y="30"/>
                    <a:pt x="322" y="1"/>
                    <a:pt x="267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8" name="Google Shape;16028;p44"/>
            <p:cNvSpPr/>
            <p:nvPr/>
          </p:nvSpPr>
          <p:spPr>
            <a:xfrm>
              <a:off x="4908520" y="1869809"/>
              <a:ext cx="14766" cy="21792"/>
            </a:xfrm>
            <a:custGeom>
              <a:rect b="b" l="l" r="r" t="t"/>
              <a:pathLst>
                <a:path extrusionOk="0" h="670" w="454">
                  <a:moveTo>
                    <a:pt x="167" y="1"/>
                  </a:moveTo>
                  <a:cubicBezTo>
                    <a:pt x="120" y="72"/>
                    <a:pt x="1" y="287"/>
                    <a:pt x="24" y="382"/>
                  </a:cubicBezTo>
                  <a:cubicBezTo>
                    <a:pt x="24" y="430"/>
                    <a:pt x="167" y="620"/>
                    <a:pt x="215" y="644"/>
                  </a:cubicBezTo>
                  <a:cubicBezTo>
                    <a:pt x="238" y="662"/>
                    <a:pt x="259" y="670"/>
                    <a:pt x="278" y="670"/>
                  </a:cubicBezTo>
                  <a:cubicBezTo>
                    <a:pt x="360" y="670"/>
                    <a:pt x="410" y="530"/>
                    <a:pt x="429" y="453"/>
                  </a:cubicBezTo>
                  <a:cubicBezTo>
                    <a:pt x="429" y="382"/>
                    <a:pt x="453" y="310"/>
                    <a:pt x="405" y="239"/>
                  </a:cubicBezTo>
                  <a:cubicBezTo>
                    <a:pt x="382" y="144"/>
                    <a:pt x="263" y="120"/>
                    <a:pt x="167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9" name="Google Shape;16029;p44"/>
            <p:cNvSpPr/>
            <p:nvPr/>
          </p:nvSpPr>
          <p:spPr>
            <a:xfrm>
              <a:off x="4881427" y="1893260"/>
              <a:ext cx="19840" cy="19645"/>
            </a:xfrm>
            <a:custGeom>
              <a:rect b="b" l="l" r="r" t="t"/>
              <a:pathLst>
                <a:path extrusionOk="0" h="604" w="610">
                  <a:moveTo>
                    <a:pt x="422" y="0"/>
                  </a:moveTo>
                  <a:cubicBezTo>
                    <a:pt x="405" y="0"/>
                    <a:pt x="384" y="9"/>
                    <a:pt x="357" y="18"/>
                  </a:cubicBezTo>
                  <a:cubicBezTo>
                    <a:pt x="286" y="18"/>
                    <a:pt x="167" y="90"/>
                    <a:pt x="95" y="137"/>
                  </a:cubicBezTo>
                  <a:cubicBezTo>
                    <a:pt x="0" y="209"/>
                    <a:pt x="72" y="352"/>
                    <a:pt x="119" y="471"/>
                  </a:cubicBezTo>
                  <a:cubicBezTo>
                    <a:pt x="179" y="560"/>
                    <a:pt x="276" y="604"/>
                    <a:pt x="367" y="604"/>
                  </a:cubicBezTo>
                  <a:cubicBezTo>
                    <a:pt x="494" y="604"/>
                    <a:pt x="609" y="518"/>
                    <a:pt x="595" y="352"/>
                  </a:cubicBezTo>
                  <a:cubicBezTo>
                    <a:pt x="595" y="280"/>
                    <a:pt x="548" y="185"/>
                    <a:pt x="500" y="113"/>
                  </a:cubicBezTo>
                  <a:cubicBezTo>
                    <a:pt x="471" y="25"/>
                    <a:pt x="450" y="0"/>
                    <a:pt x="422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0" name="Google Shape;16030;p44"/>
            <p:cNvSpPr/>
            <p:nvPr/>
          </p:nvSpPr>
          <p:spPr>
            <a:xfrm>
              <a:off x="4858171" y="1899244"/>
              <a:ext cx="18377" cy="21532"/>
            </a:xfrm>
            <a:custGeom>
              <a:rect b="b" l="l" r="r" t="t"/>
              <a:pathLst>
                <a:path extrusionOk="0" h="662" w="565">
                  <a:moveTo>
                    <a:pt x="477" y="1"/>
                  </a:moveTo>
                  <a:lnTo>
                    <a:pt x="477" y="1"/>
                  </a:lnTo>
                  <a:cubicBezTo>
                    <a:pt x="382" y="96"/>
                    <a:pt x="1" y="525"/>
                    <a:pt x="239" y="644"/>
                  </a:cubicBezTo>
                  <a:cubicBezTo>
                    <a:pt x="267" y="656"/>
                    <a:pt x="293" y="662"/>
                    <a:pt x="316" y="662"/>
                  </a:cubicBezTo>
                  <a:cubicBezTo>
                    <a:pt x="564" y="662"/>
                    <a:pt x="521" y="23"/>
                    <a:pt x="477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1" name="Google Shape;16031;p44"/>
            <p:cNvSpPr/>
            <p:nvPr/>
          </p:nvSpPr>
          <p:spPr>
            <a:xfrm>
              <a:off x="4937955" y="1848895"/>
              <a:ext cx="44950" cy="67652"/>
            </a:xfrm>
            <a:custGeom>
              <a:rect b="b" l="l" r="r" t="t"/>
              <a:pathLst>
                <a:path extrusionOk="0" h="2080" w="1382">
                  <a:moveTo>
                    <a:pt x="215" y="25"/>
                  </a:moveTo>
                  <a:lnTo>
                    <a:pt x="215" y="25"/>
                  </a:lnTo>
                  <a:cubicBezTo>
                    <a:pt x="286" y="239"/>
                    <a:pt x="263" y="477"/>
                    <a:pt x="263" y="692"/>
                  </a:cubicBezTo>
                  <a:cubicBezTo>
                    <a:pt x="239" y="834"/>
                    <a:pt x="215" y="977"/>
                    <a:pt x="191" y="1096"/>
                  </a:cubicBezTo>
                  <a:cubicBezTo>
                    <a:pt x="143" y="1239"/>
                    <a:pt x="72" y="1334"/>
                    <a:pt x="72" y="1477"/>
                  </a:cubicBezTo>
                  <a:cubicBezTo>
                    <a:pt x="1" y="1835"/>
                    <a:pt x="453" y="1930"/>
                    <a:pt x="715" y="2025"/>
                  </a:cubicBezTo>
                  <a:cubicBezTo>
                    <a:pt x="811" y="2044"/>
                    <a:pt x="939" y="2079"/>
                    <a:pt x="1047" y="2079"/>
                  </a:cubicBezTo>
                  <a:cubicBezTo>
                    <a:pt x="1073" y="2079"/>
                    <a:pt x="1097" y="2077"/>
                    <a:pt x="1120" y="2073"/>
                  </a:cubicBezTo>
                  <a:cubicBezTo>
                    <a:pt x="1263" y="2049"/>
                    <a:pt x="1382" y="1882"/>
                    <a:pt x="1310" y="1739"/>
                  </a:cubicBezTo>
                  <a:cubicBezTo>
                    <a:pt x="1287" y="1692"/>
                    <a:pt x="1215" y="1668"/>
                    <a:pt x="1191" y="1620"/>
                  </a:cubicBezTo>
                  <a:cubicBezTo>
                    <a:pt x="1120" y="1549"/>
                    <a:pt x="1072" y="1454"/>
                    <a:pt x="1025" y="1358"/>
                  </a:cubicBezTo>
                  <a:cubicBezTo>
                    <a:pt x="929" y="1144"/>
                    <a:pt x="786" y="977"/>
                    <a:pt x="739" y="715"/>
                  </a:cubicBezTo>
                  <a:cubicBezTo>
                    <a:pt x="739" y="644"/>
                    <a:pt x="739" y="572"/>
                    <a:pt x="691" y="525"/>
                  </a:cubicBezTo>
                  <a:cubicBezTo>
                    <a:pt x="644" y="477"/>
                    <a:pt x="548" y="453"/>
                    <a:pt x="501" y="430"/>
                  </a:cubicBezTo>
                  <a:cubicBezTo>
                    <a:pt x="405" y="358"/>
                    <a:pt x="429" y="287"/>
                    <a:pt x="429" y="168"/>
                  </a:cubicBezTo>
                  <a:cubicBezTo>
                    <a:pt x="453" y="1"/>
                    <a:pt x="405" y="49"/>
                    <a:pt x="215" y="25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2" name="Google Shape;16032;p44"/>
            <p:cNvSpPr/>
            <p:nvPr/>
          </p:nvSpPr>
          <p:spPr>
            <a:xfrm>
              <a:off x="4982872" y="1846521"/>
              <a:ext cx="50381" cy="69083"/>
            </a:xfrm>
            <a:custGeom>
              <a:rect b="b" l="l" r="r" t="t"/>
              <a:pathLst>
                <a:path extrusionOk="0" h="2124" w="1549">
                  <a:moveTo>
                    <a:pt x="1153" y="0"/>
                  </a:moveTo>
                  <a:cubicBezTo>
                    <a:pt x="1039" y="0"/>
                    <a:pt x="904" y="56"/>
                    <a:pt x="834" y="74"/>
                  </a:cubicBezTo>
                  <a:cubicBezTo>
                    <a:pt x="691" y="98"/>
                    <a:pt x="549" y="122"/>
                    <a:pt x="477" y="122"/>
                  </a:cubicBezTo>
                  <a:cubicBezTo>
                    <a:pt x="406" y="264"/>
                    <a:pt x="310" y="431"/>
                    <a:pt x="239" y="574"/>
                  </a:cubicBezTo>
                  <a:cubicBezTo>
                    <a:pt x="167" y="669"/>
                    <a:pt x="25" y="788"/>
                    <a:pt x="25" y="907"/>
                  </a:cubicBezTo>
                  <a:cubicBezTo>
                    <a:pt x="1" y="1217"/>
                    <a:pt x="382" y="1407"/>
                    <a:pt x="501" y="1646"/>
                  </a:cubicBezTo>
                  <a:cubicBezTo>
                    <a:pt x="549" y="1812"/>
                    <a:pt x="525" y="1955"/>
                    <a:pt x="525" y="2098"/>
                  </a:cubicBezTo>
                  <a:cubicBezTo>
                    <a:pt x="565" y="2116"/>
                    <a:pt x="617" y="2123"/>
                    <a:pt x="675" y="2123"/>
                  </a:cubicBezTo>
                  <a:cubicBezTo>
                    <a:pt x="854" y="2123"/>
                    <a:pt x="1089" y="2051"/>
                    <a:pt x="1215" y="1979"/>
                  </a:cubicBezTo>
                  <a:cubicBezTo>
                    <a:pt x="1430" y="1860"/>
                    <a:pt x="1477" y="1622"/>
                    <a:pt x="1525" y="1384"/>
                  </a:cubicBezTo>
                  <a:cubicBezTo>
                    <a:pt x="1549" y="1098"/>
                    <a:pt x="1477" y="860"/>
                    <a:pt x="1406" y="574"/>
                  </a:cubicBezTo>
                  <a:cubicBezTo>
                    <a:pt x="1382" y="431"/>
                    <a:pt x="1334" y="312"/>
                    <a:pt x="1334" y="169"/>
                  </a:cubicBezTo>
                  <a:cubicBezTo>
                    <a:pt x="1311" y="98"/>
                    <a:pt x="1311" y="50"/>
                    <a:pt x="1263" y="26"/>
                  </a:cubicBezTo>
                  <a:cubicBezTo>
                    <a:pt x="1232" y="7"/>
                    <a:pt x="1193" y="0"/>
                    <a:pt x="1153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3" name="Google Shape;16033;p44"/>
            <p:cNvSpPr/>
            <p:nvPr/>
          </p:nvSpPr>
          <p:spPr>
            <a:xfrm>
              <a:off x="4944167" y="1847367"/>
              <a:ext cx="37209" cy="68270"/>
            </a:xfrm>
            <a:custGeom>
              <a:rect b="b" l="l" r="r" t="t"/>
              <a:pathLst>
                <a:path extrusionOk="0" h="2099" w="1144">
                  <a:moveTo>
                    <a:pt x="143" y="0"/>
                  </a:moveTo>
                  <a:cubicBezTo>
                    <a:pt x="0" y="0"/>
                    <a:pt x="72" y="310"/>
                    <a:pt x="119" y="405"/>
                  </a:cubicBezTo>
                  <a:cubicBezTo>
                    <a:pt x="191" y="619"/>
                    <a:pt x="48" y="858"/>
                    <a:pt x="167" y="1072"/>
                  </a:cubicBezTo>
                  <a:cubicBezTo>
                    <a:pt x="238" y="1215"/>
                    <a:pt x="453" y="1286"/>
                    <a:pt x="572" y="1453"/>
                  </a:cubicBezTo>
                  <a:cubicBezTo>
                    <a:pt x="643" y="1548"/>
                    <a:pt x="667" y="1691"/>
                    <a:pt x="715" y="1810"/>
                  </a:cubicBezTo>
                  <a:cubicBezTo>
                    <a:pt x="738" y="1905"/>
                    <a:pt x="762" y="2096"/>
                    <a:pt x="905" y="2096"/>
                  </a:cubicBezTo>
                  <a:cubicBezTo>
                    <a:pt x="914" y="2097"/>
                    <a:pt x="923" y="2098"/>
                    <a:pt x="932" y="2098"/>
                  </a:cubicBezTo>
                  <a:cubicBezTo>
                    <a:pt x="1060" y="2098"/>
                    <a:pt x="1143" y="1945"/>
                    <a:pt x="1143" y="1834"/>
                  </a:cubicBezTo>
                  <a:cubicBezTo>
                    <a:pt x="1143" y="1763"/>
                    <a:pt x="1048" y="1620"/>
                    <a:pt x="1024" y="1548"/>
                  </a:cubicBezTo>
                  <a:cubicBezTo>
                    <a:pt x="976" y="1453"/>
                    <a:pt x="857" y="1381"/>
                    <a:pt x="810" y="1286"/>
                  </a:cubicBezTo>
                  <a:cubicBezTo>
                    <a:pt x="691" y="1143"/>
                    <a:pt x="643" y="1000"/>
                    <a:pt x="619" y="810"/>
                  </a:cubicBezTo>
                  <a:cubicBezTo>
                    <a:pt x="595" y="667"/>
                    <a:pt x="595" y="596"/>
                    <a:pt x="453" y="548"/>
                  </a:cubicBezTo>
                  <a:cubicBezTo>
                    <a:pt x="262" y="453"/>
                    <a:pt x="310" y="357"/>
                    <a:pt x="262" y="167"/>
                  </a:cubicBezTo>
                  <a:cubicBezTo>
                    <a:pt x="262" y="119"/>
                    <a:pt x="238" y="0"/>
                    <a:pt x="143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4" name="Google Shape;16034;p44"/>
            <p:cNvSpPr/>
            <p:nvPr/>
          </p:nvSpPr>
          <p:spPr>
            <a:xfrm>
              <a:off x="4982872" y="1849806"/>
              <a:ext cx="53471" cy="65310"/>
            </a:xfrm>
            <a:custGeom>
              <a:rect b="b" l="l" r="r" t="t"/>
              <a:pathLst>
                <a:path extrusionOk="0" h="2008" w="1644">
                  <a:moveTo>
                    <a:pt x="495" y="0"/>
                  </a:moveTo>
                  <a:cubicBezTo>
                    <a:pt x="430" y="0"/>
                    <a:pt x="361" y="31"/>
                    <a:pt x="310" y="92"/>
                  </a:cubicBezTo>
                  <a:cubicBezTo>
                    <a:pt x="191" y="187"/>
                    <a:pt x="239" y="402"/>
                    <a:pt x="144" y="544"/>
                  </a:cubicBezTo>
                  <a:cubicBezTo>
                    <a:pt x="96" y="592"/>
                    <a:pt x="25" y="687"/>
                    <a:pt x="1" y="759"/>
                  </a:cubicBezTo>
                  <a:cubicBezTo>
                    <a:pt x="1" y="830"/>
                    <a:pt x="1" y="830"/>
                    <a:pt x="48" y="878"/>
                  </a:cubicBezTo>
                  <a:cubicBezTo>
                    <a:pt x="120" y="1021"/>
                    <a:pt x="167" y="1187"/>
                    <a:pt x="287" y="1283"/>
                  </a:cubicBezTo>
                  <a:cubicBezTo>
                    <a:pt x="406" y="1354"/>
                    <a:pt x="453" y="1402"/>
                    <a:pt x="477" y="1545"/>
                  </a:cubicBezTo>
                  <a:cubicBezTo>
                    <a:pt x="501" y="1664"/>
                    <a:pt x="501" y="1830"/>
                    <a:pt x="477" y="1926"/>
                  </a:cubicBezTo>
                  <a:cubicBezTo>
                    <a:pt x="501" y="1949"/>
                    <a:pt x="501" y="1997"/>
                    <a:pt x="572" y="1997"/>
                  </a:cubicBezTo>
                  <a:cubicBezTo>
                    <a:pt x="588" y="2005"/>
                    <a:pt x="601" y="2008"/>
                    <a:pt x="614" y="2008"/>
                  </a:cubicBezTo>
                  <a:cubicBezTo>
                    <a:pt x="638" y="2008"/>
                    <a:pt x="660" y="1997"/>
                    <a:pt x="691" y="1997"/>
                  </a:cubicBezTo>
                  <a:cubicBezTo>
                    <a:pt x="858" y="1997"/>
                    <a:pt x="953" y="1973"/>
                    <a:pt x="1120" y="1902"/>
                  </a:cubicBezTo>
                  <a:cubicBezTo>
                    <a:pt x="1334" y="1783"/>
                    <a:pt x="1644" y="1497"/>
                    <a:pt x="1525" y="1211"/>
                  </a:cubicBezTo>
                  <a:cubicBezTo>
                    <a:pt x="1484" y="1119"/>
                    <a:pt x="1413" y="1093"/>
                    <a:pt x="1331" y="1093"/>
                  </a:cubicBezTo>
                  <a:cubicBezTo>
                    <a:pt x="1223" y="1093"/>
                    <a:pt x="1096" y="1140"/>
                    <a:pt x="1001" y="1140"/>
                  </a:cubicBezTo>
                  <a:cubicBezTo>
                    <a:pt x="993" y="1140"/>
                    <a:pt x="985" y="1140"/>
                    <a:pt x="977" y="1140"/>
                  </a:cubicBezTo>
                  <a:cubicBezTo>
                    <a:pt x="509" y="1140"/>
                    <a:pt x="762" y="445"/>
                    <a:pt x="691" y="163"/>
                  </a:cubicBezTo>
                  <a:cubicBezTo>
                    <a:pt x="664" y="55"/>
                    <a:pt x="583" y="0"/>
                    <a:pt x="495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5" name="Google Shape;16035;p44"/>
            <p:cNvSpPr/>
            <p:nvPr/>
          </p:nvSpPr>
          <p:spPr>
            <a:xfrm>
              <a:off x="4954218" y="1717234"/>
              <a:ext cx="55813" cy="51812"/>
            </a:xfrm>
            <a:custGeom>
              <a:rect b="b" l="l" r="r" t="t"/>
              <a:pathLst>
                <a:path extrusionOk="0" h="1593" w="1716">
                  <a:moveTo>
                    <a:pt x="334" y="0"/>
                  </a:moveTo>
                  <a:cubicBezTo>
                    <a:pt x="334" y="48"/>
                    <a:pt x="334" y="143"/>
                    <a:pt x="310" y="191"/>
                  </a:cubicBezTo>
                  <a:cubicBezTo>
                    <a:pt x="286" y="203"/>
                    <a:pt x="251" y="203"/>
                    <a:pt x="215" y="203"/>
                  </a:cubicBezTo>
                  <a:cubicBezTo>
                    <a:pt x="179" y="203"/>
                    <a:pt x="144" y="203"/>
                    <a:pt x="120" y="215"/>
                  </a:cubicBezTo>
                  <a:cubicBezTo>
                    <a:pt x="72" y="239"/>
                    <a:pt x="24" y="262"/>
                    <a:pt x="1" y="358"/>
                  </a:cubicBezTo>
                  <a:cubicBezTo>
                    <a:pt x="1" y="453"/>
                    <a:pt x="24" y="453"/>
                    <a:pt x="120" y="477"/>
                  </a:cubicBezTo>
                  <a:cubicBezTo>
                    <a:pt x="191" y="501"/>
                    <a:pt x="215" y="477"/>
                    <a:pt x="239" y="572"/>
                  </a:cubicBezTo>
                  <a:cubicBezTo>
                    <a:pt x="239" y="620"/>
                    <a:pt x="215" y="715"/>
                    <a:pt x="215" y="786"/>
                  </a:cubicBezTo>
                  <a:cubicBezTo>
                    <a:pt x="215" y="977"/>
                    <a:pt x="215" y="1120"/>
                    <a:pt x="406" y="1215"/>
                  </a:cubicBezTo>
                  <a:cubicBezTo>
                    <a:pt x="429" y="1227"/>
                    <a:pt x="471" y="1227"/>
                    <a:pt x="510" y="1227"/>
                  </a:cubicBezTo>
                  <a:cubicBezTo>
                    <a:pt x="548" y="1227"/>
                    <a:pt x="584" y="1227"/>
                    <a:pt x="596" y="1239"/>
                  </a:cubicBezTo>
                  <a:cubicBezTo>
                    <a:pt x="691" y="1310"/>
                    <a:pt x="620" y="1429"/>
                    <a:pt x="644" y="1501"/>
                  </a:cubicBezTo>
                  <a:cubicBezTo>
                    <a:pt x="666" y="1568"/>
                    <a:pt x="714" y="1593"/>
                    <a:pt x="771" y="1593"/>
                  </a:cubicBezTo>
                  <a:cubicBezTo>
                    <a:pt x="898" y="1593"/>
                    <a:pt x="1071" y="1471"/>
                    <a:pt x="1120" y="1406"/>
                  </a:cubicBezTo>
                  <a:cubicBezTo>
                    <a:pt x="1168" y="1310"/>
                    <a:pt x="1191" y="1215"/>
                    <a:pt x="1239" y="1144"/>
                  </a:cubicBezTo>
                  <a:cubicBezTo>
                    <a:pt x="1287" y="1080"/>
                    <a:pt x="1355" y="1069"/>
                    <a:pt x="1424" y="1069"/>
                  </a:cubicBezTo>
                  <a:cubicBezTo>
                    <a:pt x="1459" y="1069"/>
                    <a:pt x="1493" y="1072"/>
                    <a:pt x="1525" y="1072"/>
                  </a:cubicBezTo>
                  <a:cubicBezTo>
                    <a:pt x="1668" y="1024"/>
                    <a:pt x="1715" y="786"/>
                    <a:pt x="1549" y="739"/>
                  </a:cubicBezTo>
                  <a:cubicBezTo>
                    <a:pt x="1535" y="736"/>
                    <a:pt x="1520" y="735"/>
                    <a:pt x="1506" y="735"/>
                  </a:cubicBezTo>
                  <a:cubicBezTo>
                    <a:pt x="1440" y="735"/>
                    <a:pt x="1370" y="758"/>
                    <a:pt x="1312" y="758"/>
                  </a:cubicBezTo>
                  <a:cubicBezTo>
                    <a:pt x="1274" y="758"/>
                    <a:pt x="1240" y="748"/>
                    <a:pt x="1215" y="715"/>
                  </a:cubicBezTo>
                  <a:cubicBezTo>
                    <a:pt x="1144" y="643"/>
                    <a:pt x="1168" y="453"/>
                    <a:pt x="1191" y="381"/>
                  </a:cubicBezTo>
                  <a:cubicBezTo>
                    <a:pt x="1215" y="286"/>
                    <a:pt x="1263" y="239"/>
                    <a:pt x="1168" y="191"/>
                  </a:cubicBezTo>
                  <a:cubicBezTo>
                    <a:pt x="1072" y="143"/>
                    <a:pt x="929" y="120"/>
                    <a:pt x="858" y="72"/>
                  </a:cubicBezTo>
                  <a:cubicBezTo>
                    <a:pt x="763" y="48"/>
                    <a:pt x="525" y="24"/>
                    <a:pt x="334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6" name="Google Shape;16036;p44"/>
            <p:cNvSpPr/>
            <p:nvPr/>
          </p:nvSpPr>
          <p:spPr>
            <a:xfrm>
              <a:off x="4931775" y="1799035"/>
              <a:ext cx="28687" cy="37111"/>
            </a:xfrm>
            <a:custGeom>
              <a:rect b="b" l="l" r="r" t="t"/>
              <a:pathLst>
                <a:path extrusionOk="0" h="1141" w="882">
                  <a:moveTo>
                    <a:pt x="362" y="0"/>
                  </a:moveTo>
                  <a:cubicBezTo>
                    <a:pt x="340" y="0"/>
                    <a:pt x="318" y="12"/>
                    <a:pt x="286" y="34"/>
                  </a:cubicBezTo>
                  <a:cubicBezTo>
                    <a:pt x="238" y="57"/>
                    <a:pt x="191" y="81"/>
                    <a:pt x="167" y="105"/>
                  </a:cubicBezTo>
                  <a:cubicBezTo>
                    <a:pt x="143" y="153"/>
                    <a:pt x="143" y="200"/>
                    <a:pt x="119" y="224"/>
                  </a:cubicBezTo>
                  <a:cubicBezTo>
                    <a:pt x="95" y="248"/>
                    <a:pt x="48" y="272"/>
                    <a:pt x="24" y="296"/>
                  </a:cubicBezTo>
                  <a:cubicBezTo>
                    <a:pt x="0" y="343"/>
                    <a:pt x="0" y="391"/>
                    <a:pt x="24" y="438"/>
                  </a:cubicBezTo>
                  <a:cubicBezTo>
                    <a:pt x="48" y="486"/>
                    <a:pt x="71" y="534"/>
                    <a:pt x="119" y="581"/>
                  </a:cubicBezTo>
                  <a:cubicBezTo>
                    <a:pt x="143" y="593"/>
                    <a:pt x="173" y="593"/>
                    <a:pt x="199" y="593"/>
                  </a:cubicBezTo>
                  <a:cubicBezTo>
                    <a:pt x="226" y="593"/>
                    <a:pt x="250" y="593"/>
                    <a:pt x="262" y="605"/>
                  </a:cubicBezTo>
                  <a:cubicBezTo>
                    <a:pt x="357" y="677"/>
                    <a:pt x="310" y="796"/>
                    <a:pt x="310" y="867"/>
                  </a:cubicBezTo>
                  <a:cubicBezTo>
                    <a:pt x="286" y="1010"/>
                    <a:pt x="405" y="1081"/>
                    <a:pt x="524" y="1129"/>
                  </a:cubicBezTo>
                  <a:cubicBezTo>
                    <a:pt x="552" y="1136"/>
                    <a:pt x="587" y="1141"/>
                    <a:pt x="624" y="1141"/>
                  </a:cubicBezTo>
                  <a:cubicBezTo>
                    <a:pt x="716" y="1141"/>
                    <a:pt x="817" y="1111"/>
                    <a:pt x="834" y="1010"/>
                  </a:cubicBezTo>
                  <a:cubicBezTo>
                    <a:pt x="881" y="891"/>
                    <a:pt x="762" y="748"/>
                    <a:pt x="786" y="605"/>
                  </a:cubicBezTo>
                  <a:cubicBezTo>
                    <a:pt x="786" y="558"/>
                    <a:pt x="762" y="534"/>
                    <a:pt x="762" y="486"/>
                  </a:cubicBezTo>
                  <a:cubicBezTo>
                    <a:pt x="738" y="415"/>
                    <a:pt x="667" y="367"/>
                    <a:pt x="619" y="296"/>
                  </a:cubicBezTo>
                  <a:cubicBezTo>
                    <a:pt x="548" y="224"/>
                    <a:pt x="500" y="129"/>
                    <a:pt x="453" y="57"/>
                  </a:cubicBezTo>
                  <a:cubicBezTo>
                    <a:pt x="413" y="18"/>
                    <a:pt x="388" y="0"/>
                    <a:pt x="362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7" name="Google Shape;16037;p44"/>
            <p:cNvSpPr/>
            <p:nvPr/>
          </p:nvSpPr>
          <p:spPr>
            <a:xfrm>
              <a:off x="4965081" y="1870590"/>
              <a:ext cx="18604" cy="20588"/>
            </a:xfrm>
            <a:custGeom>
              <a:rect b="b" l="l" r="r" t="t"/>
              <a:pathLst>
                <a:path extrusionOk="0" h="633" w="572">
                  <a:moveTo>
                    <a:pt x="0" y="1"/>
                  </a:moveTo>
                  <a:cubicBezTo>
                    <a:pt x="0" y="146"/>
                    <a:pt x="54" y="632"/>
                    <a:pt x="240" y="632"/>
                  </a:cubicBezTo>
                  <a:cubicBezTo>
                    <a:pt x="268" y="632"/>
                    <a:pt x="299" y="621"/>
                    <a:pt x="333" y="596"/>
                  </a:cubicBezTo>
                  <a:cubicBezTo>
                    <a:pt x="429" y="548"/>
                    <a:pt x="572" y="548"/>
                    <a:pt x="572" y="429"/>
                  </a:cubicBezTo>
                  <a:cubicBezTo>
                    <a:pt x="572" y="358"/>
                    <a:pt x="548" y="167"/>
                    <a:pt x="500" y="120"/>
                  </a:cubicBezTo>
                  <a:cubicBezTo>
                    <a:pt x="453" y="72"/>
                    <a:pt x="357" y="72"/>
                    <a:pt x="286" y="48"/>
                  </a:cubicBezTo>
                  <a:cubicBezTo>
                    <a:pt x="191" y="25"/>
                    <a:pt x="119" y="1"/>
                    <a:pt x="0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8" name="Google Shape;16038;p44"/>
            <p:cNvSpPr/>
            <p:nvPr/>
          </p:nvSpPr>
          <p:spPr>
            <a:xfrm>
              <a:off x="4973602" y="1722146"/>
              <a:ext cx="34867" cy="46803"/>
            </a:xfrm>
            <a:custGeom>
              <a:rect b="b" l="l" r="r" t="t"/>
              <a:pathLst>
                <a:path extrusionOk="0" h="1439" w="1072">
                  <a:moveTo>
                    <a:pt x="410" y="0"/>
                  </a:moveTo>
                  <a:cubicBezTo>
                    <a:pt x="372" y="0"/>
                    <a:pt x="330" y="5"/>
                    <a:pt x="286" y="16"/>
                  </a:cubicBezTo>
                  <a:cubicBezTo>
                    <a:pt x="214" y="16"/>
                    <a:pt x="262" y="612"/>
                    <a:pt x="262" y="683"/>
                  </a:cubicBezTo>
                  <a:cubicBezTo>
                    <a:pt x="238" y="778"/>
                    <a:pt x="214" y="897"/>
                    <a:pt x="119" y="969"/>
                  </a:cubicBezTo>
                  <a:cubicBezTo>
                    <a:pt x="24" y="1088"/>
                    <a:pt x="0" y="1135"/>
                    <a:pt x="167" y="1183"/>
                  </a:cubicBezTo>
                  <a:cubicBezTo>
                    <a:pt x="286" y="1231"/>
                    <a:pt x="191" y="1302"/>
                    <a:pt x="214" y="1397"/>
                  </a:cubicBezTo>
                  <a:cubicBezTo>
                    <a:pt x="222" y="1427"/>
                    <a:pt x="243" y="1438"/>
                    <a:pt x="270" y="1438"/>
                  </a:cubicBezTo>
                  <a:cubicBezTo>
                    <a:pt x="330" y="1438"/>
                    <a:pt x="420" y="1383"/>
                    <a:pt x="452" y="1350"/>
                  </a:cubicBezTo>
                  <a:cubicBezTo>
                    <a:pt x="548" y="1302"/>
                    <a:pt x="572" y="1207"/>
                    <a:pt x="595" y="1112"/>
                  </a:cubicBezTo>
                  <a:cubicBezTo>
                    <a:pt x="619" y="1040"/>
                    <a:pt x="667" y="969"/>
                    <a:pt x="738" y="921"/>
                  </a:cubicBezTo>
                  <a:cubicBezTo>
                    <a:pt x="810" y="873"/>
                    <a:pt x="905" y="921"/>
                    <a:pt x="976" y="850"/>
                  </a:cubicBezTo>
                  <a:cubicBezTo>
                    <a:pt x="1072" y="778"/>
                    <a:pt x="1048" y="659"/>
                    <a:pt x="976" y="588"/>
                  </a:cubicBezTo>
                  <a:cubicBezTo>
                    <a:pt x="940" y="559"/>
                    <a:pt x="904" y="550"/>
                    <a:pt x="868" y="550"/>
                  </a:cubicBezTo>
                  <a:cubicBezTo>
                    <a:pt x="808" y="550"/>
                    <a:pt x="750" y="576"/>
                    <a:pt x="697" y="576"/>
                  </a:cubicBezTo>
                  <a:cubicBezTo>
                    <a:pt x="678" y="576"/>
                    <a:pt x="660" y="572"/>
                    <a:pt x="643" y="564"/>
                  </a:cubicBezTo>
                  <a:cubicBezTo>
                    <a:pt x="524" y="492"/>
                    <a:pt x="572" y="350"/>
                    <a:pt x="595" y="230"/>
                  </a:cubicBezTo>
                  <a:cubicBezTo>
                    <a:pt x="619" y="183"/>
                    <a:pt x="667" y="183"/>
                    <a:pt x="643" y="88"/>
                  </a:cubicBezTo>
                  <a:cubicBezTo>
                    <a:pt x="625" y="51"/>
                    <a:pt x="536" y="0"/>
                    <a:pt x="410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9" name="Google Shape;16039;p44"/>
            <p:cNvSpPr/>
            <p:nvPr/>
          </p:nvSpPr>
          <p:spPr>
            <a:xfrm>
              <a:off x="4940264" y="1821802"/>
              <a:ext cx="23288" cy="14474"/>
            </a:xfrm>
            <a:custGeom>
              <a:rect b="b" l="l" r="r" t="t"/>
              <a:pathLst>
                <a:path extrusionOk="0" h="445" w="716">
                  <a:moveTo>
                    <a:pt x="477" y="0"/>
                  </a:moveTo>
                  <a:cubicBezTo>
                    <a:pt x="456" y="52"/>
                    <a:pt x="399" y="64"/>
                    <a:pt x="334" y="64"/>
                  </a:cubicBezTo>
                  <a:cubicBezTo>
                    <a:pt x="285" y="64"/>
                    <a:pt x="231" y="57"/>
                    <a:pt x="183" y="57"/>
                  </a:cubicBezTo>
                  <a:cubicBezTo>
                    <a:pt x="149" y="57"/>
                    <a:pt x="119" y="61"/>
                    <a:pt x="96" y="72"/>
                  </a:cubicBezTo>
                  <a:cubicBezTo>
                    <a:pt x="1" y="119"/>
                    <a:pt x="96" y="310"/>
                    <a:pt x="168" y="381"/>
                  </a:cubicBezTo>
                  <a:cubicBezTo>
                    <a:pt x="212" y="426"/>
                    <a:pt x="272" y="444"/>
                    <a:pt x="335" y="444"/>
                  </a:cubicBezTo>
                  <a:cubicBezTo>
                    <a:pt x="408" y="444"/>
                    <a:pt x="485" y="420"/>
                    <a:pt x="549" y="381"/>
                  </a:cubicBezTo>
                  <a:cubicBezTo>
                    <a:pt x="715" y="262"/>
                    <a:pt x="477" y="119"/>
                    <a:pt x="477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0" name="Google Shape;16040;p44"/>
            <p:cNvSpPr/>
            <p:nvPr/>
          </p:nvSpPr>
          <p:spPr>
            <a:xfrm>
              <a:off x="4930312" y="1807003"/>
              <a:ext cx="16197" cy="11937"/>
            </a:xfrm>
            <a:custGeom>
              <a:rect b="b" l="l" r="r" t="t"/>
              <a:pathLst>
                <a:path extrusionOk="0" h="367" w="498">
                  <a:moveTo>
                    <a:pt x="117" y="1"/>
                  </a:moveTo>
                  <a:cubicBezTo>
                    <a:pt x="0" y="1"/>
                    <a:pt x="24" y="174"/>
                    <a:pt x="69" y="241"/>
                  </a:cubicBezTo>
                  <a:cubicBezTo>
                    <a:pt x="128" y="320"/>
                    <a:pt x="204" y="366"/>
                    <a:pt x="295" y="366"/>
                  </a:cubicBezTo>
                  <a:cubicBezTo>
                    <a:pt x="314" y="366"/>
                    <a:pt x="334" y="364"/>
                    <a:pt x="355" y="360"/>
                  </a:cubicBezTo>
                  <a:cubicBezTo>
                    <a:pt x="498" y="336"/>
                    <a:pt x="426" y="217"/>
                    <a:pt x="402" y="74"/>
                  </a:cubicBezTo>
                  <a:lnTo>
                    <a:pt x="402" y="74"/>
                  </a:lnTo>
                  <a:cubicBezTo>
                    <a:pt x="392" y="77"/>
                    <a:pt x="381" y="78"/>
                    <a:pt x="371" y="78"/>
                  </a:cubicBezTo>
                  <a:cubicBezTo>
                    <a:pt x="291" y="78"/>
                    <a:pt x="225" y="3"/>
                    <a:pt x="140" y="3"/>
                  </a:cubicBezTo>
                  <a:cubicBezTo>
                    <a:pt x="132" y="2"/>
                    <a:pt x="124" y="1"/>
                    <a:pt x="117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1" name="Google Shape;16041;p44"/>
            <p:cNvSpPr/>
            <p:nvPr/>
          </p:nvSpPr>
          <p:spPr>
            <a:xfrm>
              <a:off x="4974351" y="1872411"/>
              <a:ext cx="11676" cy="17011"/>
            </a:xfrm>
            <a:custGeom>
              <a:rect b="b" l="l" r="r" t="t"/>
              <a:pathLst>
                <a:path extrusionOk="0" h="523" w="359">
                  <a:moveTo>
                    <a:pt x="107" y="0"/>
                  </a:moveTo>
                  <a:cubicBezTo>
                    <a:pt x="61" y="0"/>
                    <a:pt x="15" y="12"/>
                    <a:pt x="1" y="40"/>
                  </a:cubicBezTo>
                  <a:cubicBezTo>
                    <a:pt x="25" y="159"/>
                    <a:pt x="1" y="326"/>
                    <a:pt x="96" y="469"/>
                  </a:cubicBezTo>
                  <a:cubicBezTo>
                    <a:pt x="108" y="504"/>
                    <a:pt x="144" y="522"/>
                    <a:pt x="182" y="522"/>
                  </a:cubicBezTo>
                  <a:cubicBezTo>
                    <a:pt x="221" y="522"/>
                    <a:pt x="263" y="504"/>
                    <a:pt x="287" y="469"/>
                  </a:cubicBezTo>
                  <a:cubicBezTo>
                    <a:pt x="358" y="421"/>
                    <a:pt x="287" y="254"/>
                    <a:pt x="263" y="183"/>
                  </a:cubicBezTo>
                  <a:cubicBezTo>
                    <a:pt x="263" y="135"/>
                    <a:pt x="239" y="40"/>
                    <a:pt x="191" y="16"/>
                  </a:cubicBezTo>
                  <a:cubicBezTo>
                    <a:pt x="172" y="6"/>
                    <a:pt x="140" y="0"/>
                    <a:pt x="107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2" name="Google Shape;16042;p44"/>
            <p:cNvSpPr/>
            <p:nvPr/>
          </p:nvSpPr>
          <p:spPr>
            <a:xfrm>
              <a:off x="4942606" y="1751711"/>
              <a:ext cx="83687" cy="120635"/>
            </a:xfrm>
            <a:custGeom>
              <a:rect b="b" l="l" r="r" t="t"/>
              <a:pathLst>
                <a:path extrusionOk="0" h="3709" w="2573">
                  <a:moveTo>
                    <a:pt x="1770" y="0"/>
                  </a:moveTo>
                  <a:cubicBezTo>
                    <a:pt x="1734" y="0"/>
                    <a:pt x="1699" y="11"/>
                    <a:pt x="1667" y="36"/>
                  </a:cubicBezTo>
                  <a:cubicBezTo>
                    <a:pt x="1620" y="107"/>
                    <a:pt x="1572" y="250"/>
                    <a:pt x="1525" y="322"/>
                  </a:cubicBezTo>
                  <a:cubicBezTo>
                    <a:pt x="1477" y="417"/>
                    <a:pt x="1429" y="488"/>
                    <a:pt x="1334" y="536"/>
                  </a:cubicBezTo>
                  <a:cubicBezTo>
                    <a:pt x="1298" y="560"/>
                    <a:pt x="1257" y="572"/>
                    <a:pt x="1212" y="572"/>
                  </a:cubicBezTo>
                  <a:cubicBezTo>
                    <a:pt x="1167" y="572"/>
                    <a:pt x="1120" y="560"/>
                    <a:pt x="1072" y="536"/>
                  </a:cubicBezTo>
                  <a:cubicBezTo>
                    <a:pt x="1029" y="514"/>
                    <a:pt x="946" y="414"/>
                    <a:pt x="878" y="414"/>
                  </a:cubicBezTo>
                  <a:cubicBezTo>
                    <a:pt x="871" y="414"/>
                    <a:pt x="864" y="415"/>
                    <a:pt x="858" y="417"/>
                  </a:cubicBezTo>
                  <a:cubicBezTo>
                    <a:pt x="572" y="536"/>
                    <a:pt x="667" y="846"/>
                    <a:pt x="524" y="1036"/>
                  </a:cubicBezTo>
                  <a:cubicBezTo>
                    <a:pt x="453" y="1131"/>
                    <a:pt x="358" y="1227"/>
                    <a:pt x="262" y="1298"/>
                  </a:cubicBezTo>
                  <a:cubicBezTo>
                    <a:pt x="191" y="1346"/>
                    <a:pt x="143" y="1322"/>
                    <a:pt x="143" y="1417"/>
                  </a:cubicBezTo>
                  <a:cubicBezTo>
                    <a:pt x="143" y="1560"/>
                    <a:pt x="262" y="1774"/>
                    <a:pt x="381" y="1846"/>
                  </a:cubicBezTo>
                  <a:cubicBezTo>
                    <a:pt x="477" y="1917"/>
                    <a:pt x="477" y="1917"/>
                    <a:pt x="477" y="2036"/>
                  </a:cubicBezTo>
                  <a:cubicBezTo>
                    <a:pt x="477" y="2108"/>
                    <a:pt x="453" y="2203"/>
                    <a:pt x="477" y="2251"/>
                  </a:cubicBezTo>
                  <a:cubicBezTo>
                    <a:pt x="477" y="2298"/>
                    <a:pt x="524" y="2346"/>
                    <a:pt x="524" y="2394"/>
                  </a:cubicBezTo>
                  <a:cubicBezTo>
                    <a:pt x="524" y="2489"/>
                    <a:pt x="405" y="2584"/>
                    <a:pt x="310" y="2584"/>
                  </a:cubicBezTo>
                  <a:cubicBezTo>
                    <a:pt x="301" y="2589"/>
                    <a:pt x="292" y="2591"/>
                    <a:pt x="284" y="2591"/>
                  </a:cubicBezTo>
                  <a:cubicBezTo>
                    <a:pt x="253" y="2591"/>
                    <a:pt x="234" y="2560"/>
                    <a:pt x="215" y="2560"/>
                  </a:cubicBezTo>
                  <a:cubicBezTo>
                    <a:pt x="143" y="2560"/>
                    <a:pt x="120" y="2608"/>
                    <a:pt x="96" y="2655"/>
                  </a:cubicBezTo>
                  <a:cubicBezTo>
                    <a:pt x="72" y="2679"/>
                    <a:pt x="0" y="2751"/>
                    <a:pt x="0" y="2798"/>
                  </a:cubicBezTo>
                  <a:cubicBezTo>
                    <a:pt x="24" y="2846"/>
                    <a:pt x="120" y="2870"/>
                    <a:pt x="143" y="2870"/>
                  </a:cubicBezTo>
                  <a:cubicBezTo>
                    <a:pt x="239" y="2894"/>
                    <a:pt x="381" y="2894"/>
                    <a:pt x="429" y="2989"/>
                  </a:cubicBezTo>
                  <a:cubicBezTo>
                    <a:pt x="501" y="3132"/>
                    <a:pt x="286" y="3298"/>
                    <a:pt x="405" y="3441"/>
                  </a:cubicBezTo>
                  <a:cubicBezTo>
                    <a:pt x="501" y="3560"/>
                    <a:pt x="763" y="3560"/>
                    <a:pt x="905" y="3608"/>
                  </a:cubicBezTo>
                  <a:cubicBezTo>
                    <a:pt x="988" y="3649"/>
                    <a:pt x="1123" y="3708"/>
                    <a:pt x="1220" y="3708"/>
                  </a:cubicBezTo>
                  <a:cubicBezTo>
                    <a:pt x="1235" y="3708"/>
                    <a:pt x="1250" y="3707"/>
                    <a:pt x="1263" y="3703"/>
                  </a:cubicBezTo>
                  <a:cubicBezTo>
                    <a:pt x="1358" y="3680"/>
                    <a:pt x="1405" y="3537"/>
                    <a:pt x="1453" y="3441"/>
                  </a:cubicBezTo>
                  <a:cubicBezTo>
                    <a:pt x="1501" y="3346"/>
                    <a:pt x="1572" y="3227"/>
                    <a:pt x="1596" y="3132"/>
                  </a:cubicBezTo>
                  <a:cubicBezTo>
                    <a:pt x="1644" y="3013"/>
                    <a:pt x="1667" y="2917"/>
                    <a:pt x="1715" y="2798"/>
                  </a:cubicBezTo>
                  <a:cubicBezTo>
                    <a:pt x="1739" y="2703"/>
                    <a:pt x="1810" y="2679"/>
                    <a:pt x="1882" y="2679"/>
                  </a:cubicBezTo>
                  <a:cubicBezTo>
                    <a:pt x="2001" y="2655"/>
                    <a:pt x="2096" y="2632"/>
                    <a:pt x="2144" y="2536"/>
                  </a:cubicBezTo>
                  <a:cubicBezTo>
                    <a:pt x="2191" y="2465"/>
                    <a:pt x="2191" y="2394"/>
                    <a:pt x="2191" y="2298"/>
                  </a:cubicBezTo>
                  <a:cubicBezTo>
                    <a:pt x="2215" y="2179"/>
                    <a:pt x="2263" y="2036"/>
                    <a:pt x="2287" y="1917"/>
                  </a:cubicBezTo>
                  <a:cubicBezTo>
                    <a:pt x="2334" y="1751"/>
                    <a:pt x="2358" y="1608"/>
                    <a:pt x="2382" y="1465"/>
                  </a:cubicBezTo>
                  <a:cubicBezTo>
                    <a:pt x="2430" y="1227"/>
                    <a:pt x="2572" y="965"/>
                    <a:pt x="2453" y="727"/>
                  </a:cubicBezTo>
                  <a:cubicBezTo>
                    <a:pt x="2382" y="512"/>
                    <a:pt x="2215" y="274"/>
                    <a:pt x="2048" y="131"/>
                  </a:cubicBezTo>
                  <a:cubicBezTo>
                    <a:pt x="1978" y="79"/>
                    <a:pt x="1870" y="0"/>
                    <a:pt x="1770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3" name="Google Shape;16043;p44"/>
            <p:cNvSpPr/>
            <p:nvPr/>
          </p:nvSpPr>
          <p:spPr>
            <a:xfrm>
              <a:off x="4960430" y="1752004"/>
              <a:ext cx="65083" cy="120375"/>
            </a:xfrm>
            <a:custGeom>
              <a:rect b="b" l="l" r="r" t="t"/>
              <a:pathLst>
                <a:path extrusionOk="0" h="3701" w="2001">
                  <a:moveTo>
                    <a:pt x="1236" y="1"/>
                  </a:moveTo>
                  <a:cubicBezTo>
                    <a:pt x="1202" y="1"/>
                    <a:pt x="1171" y="9"/>
                    <a:pt x="1143" y="27"/>
                  </a:cubicBezTo>
                  <a:cubicBezTo>
                    <a:pt x="1119" y="194"/>
                    <a:pt x="1048" y="337"/>
                    <a:pt x="905" y="432"/>
                  </a:cubicBezTo>
                  <a:cubicBezTo>
                    <a:pt x="715" y="551"/>
                    <a:pt x="715" y="765"/>
                    <a:pt x="905" y="908"/>
                  </a:cubicBezTo>
                  <a:cubicBezTo>
                    <a:pt x="1096" y="1027"/>
                    <a:pt x="1262" y="1241"/>
                    <a:pt x="1215" y="1480"/>
                  </a:cubicBezTo>
                  <a:cubicBezTo>
                    <a:pt x="1167" y="1765"/>
                    <a:pt x="905" y="1956"/>
                    <a:pt x="643" y="2051"/>
                  </a:cubicBezTo>
                  <a:cubicBezTo>
                    <a:pt x="524" y="2099"/>
                    <a:pt x="357" y="2123"/>
                    <a:pt x="215" y="2146"/>
                  </a:cubicBezTo>
                  <a:cubicBezTo>
                    <a:pt x="143" y="2170"/>
                    <a:pt x="0" y="2170"/>
                    <a:pt x="24" y="2289"/>
                  </a:cubicBezTo>
                  <a:cubicBezTo>
                    <a:pt x="48" y="2432"/>
                    <a:pt x="167" y="2456"/>
                    <a:pt x="286" y="2456"/>
                  </a:cubicBezTo>
                  <a:cubicBezTo>
                    <a:pt x="405" y="2456"/>
                    <a:pt x="429" y="2527"/>
                    <a:pt x="476" y="2646"/>
                  </a:cubicBezTo>
                  <a:cubicBezTo>
                    <a:pt x="548" y="2932"/>
                    <a:pt x="357" y="3147"/>
                    <a:pt x="167" y="3337"/>
                  </a:cubicBezTo>
                  <a:cubicBezTo>
                    <a:pt x="24" y="3504"/>
                    <a:pt x="143" y="3623"/>
                    <a:pt x="334" y="3671"/>
                  </a:cubicBezTo>
                  <a:cubicBezTo>
                    <a:pt x="410" y="3671"/>
                    <a:pt x="486" y="3701"/>
                    <a:pt x="574" y="3701"/>
                  </a:cubicBezTo>
                  <a:cubicBezTo>
                    <a:pt x="596" y="3701"/>
                    <a:pt x="619" y="3699"/>
                    <a:pt x="643" y="3694"/>
                  </a:cubicBezTo>
                  <a:cubicBezTo>
                    <a:pt x="738" y="3694"/>
                    <a:pt x="786" y="3647"/>
                    <a:pt x="834" y="3551"/>
                  </a:cubicBezTo>
                  <a:cubicBezTo>
                    <a:pt x="929" y="3409"/>
                    <a:pt x="1024" y="3242"/>
                    <a:pt x="1072" y="3075"/>
                  </a:cubicBezTo>
                  <a:cubicBezTo>
                    <a:pt x="1096" y="2932"/>
                    <a:pt x="1119" y="2766"/>
                    <a:pt x="1239" y="2694"/>
                  </a:cubicBezTo>
                  <a:cubicBezTo>
                    <a:pt x="1310" y="2670"/>
                    <a:pt x="1381" y="2670"/>
                    <a:pt x="1453" y="2623"/>
                  </a:cubicBezTo>
                  <a:cubicBezTo>
                    <a:pt x="1524" y="2575"/>
                    <a:pt x="1548" y="2504"/>
                    <a:pt x="1596" y="2408"/>
                  </a:cubicBezTo>
                  <a:cubicBezTo>
                    <a:pt x="1667" y="2242"/>
                    <a:pt x="1715" y="2051"/>
                    <a:pt x="1762" y="1884"/>
                  </a:cubicBezTo>
                  <a:cubicBezTo>
                    <a:pt x="1810" y="1694"/>
                    <a:pt x="1953" y="1527"/>
                    <a:pt x="1977" y="1337"/>
                  </a:cubicBezTo>
                  <a:cubicBezTo>
                    <a:pt x="2001" y="1122"/>
                    <a:pt x="1953" y="908"/>
                    <a:pt x="1905" y="694"/>
                  </a:cubicBezTo>
                  <a:cubicBezTo>
                    <a:pt x="1834" y="527"/>
                    <a:pt x="1762" y="360"/>
                    <a:pt x="1620" y="217"/>
                  </a:cubicBezTo>
                  <a:cubicBezTo>
                    <a:pt x="1562" y="140"/>
                    <a:pt x="1379" y="1"/>
                    <a:pt x="1236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4" name="Google Shape;16044;p44"/>
            <p:cNvSpPr/>
            <p:nvPr/>
          </p:nvSpPr>
          <p:spPr>
            <a:xfrm>
              <a:off x="4945696" y="1834975"/>
              <a:ext cx="13986" cy="12555"/>
            </a:xfrm>
            <a:custGeom>
              <a:rect b="b" l="l" r="r" t="t"/>
              <a:pathLst>
                <a:path extrusionOk="0" h="386" w="430">
                  <a:moveTo>
                    <a:pt x="310" y="0"/>
                  </a:moveTo>
                  <a:cubicBezTo>
                    <a:pt x="239" y="48"/>
                    <a:pt x="167" y="95"/>
                    <a:pt x="96" y="167"/>
                  </a:cubicBezTo>
                  <a:cubicBezTo>
                    <a:pt x="1" y="262"/>
                    <a:pt x="48" y="381"/>
                    <a:pt x="191" y="381"/>
                  </a:cubicBezTo>
                  <a:cubicBezTo>
                    <a:pt x="210" y="384"/>
                    <a:pt x="227" y="386"/>
                    <a:pt x="242" y="386"/>
                  </a:cubicBezTo>
                  <a:cubicBezTo>
                    <a:pt x="346" y="386"/>
                    <a:pt x="385" y="318"/>
                    <a:pt x="406" y="215"/>
                  </a:cubicBezTo>
                  <a:cubicBezTo>
                    <a:pt x="429" y="119"/>
                    <a:pt x="382" y="48"/>
                    <a:pt x="310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5" name="Google Shape;16045;p44"/>
            <p:cNvSpPr/>
            <p:nvPr/>
          </p:nvSpPr>
          <p:spPr>
            <a:xfrm>
              <a:off x="4948038" y="1783845"/>
              <a:ext cx="20946" cy="30606"/>
            </a:xfrm>
            <a:custGeom>
              <a:rect b="b" l="l" r="r" t="t"/>
              <a:pathLst>
                <a:path extrusionOk="0" h="941" w="644">
                  <a:moveTo>
                    <a:pt x="643" y="0"/>
                  </a:moveTo>
                  <a:cubicBezTo>
                    <a:pt x="548" y="167"/>
                    <a:pt x="524" y="358"/>
                    <a:pt x="334" y="453"/>
                  </a:cubicBezTo>
                  <a:cubicBezTo>
                    <a:pt x="214" y="501"/>
                    <a:pt x="48" y="477"/>
                    <a:pt x="24" y="620"/>
                  </a:cubicBezTo>
                  <a:cubicBezTo>
                    <a:pt x="0" y="739"/>
                    <a:pt x="119" y="882"/>
                    <a:pt x="238" y="929"/>
                  </a:cubicBezTo>
                  <a:cubicBezTo>
                    <a:pt x="253" y="937"/>
                    <a:pt x="270" y="940"/>
                    <a:pt x="287" y="940"/>
                  </a:cubicBezTo>
                  <a:cubicBezTo>
                    <a:pt x="377" y="940"/>
                    <a:pt x="488" y="846"/>
                    <a:pt x="548" y="786"/>
                  </a:cubicBezTo>
                  <a:cubicBezTo>
                    <a:pt x="619" y="739"/>
                    <a:pt x="596" y="596"/>
                    <a:pt x="596" y="524"/>
                  </a:cubicBezTo>
                  <a:cubicBezTo>
                    <a:pt x="596" y="429"/>
                    <a:pt x="619" y="334"/>
                    <a:pt x="643" y="239"/>
                  </a:cubicBezTo>
                  <a:cubicBezTo>
                    <a:pt x="643" y="167"/>
                    <a:pt x="643" y="96"/>
                    <a:pt x="643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6" name="Google Shape;16046;p44"/>
            <p:cNvSpPr/>
            <p:nvPr/>
          </p:nvSpPr>
          <p:spPr>
            <a:xfrm>
              <a:off x="4977473" y="1899960"/>
              <a:ext cx="23255" cy="28102"/>
            </a:xfrm>
            <a:custGeom>
              <a:rect b="b" l="l" r="r" t="t"/>
              <a:pathLst>
                <a:path extrusionOk="0" h="864" w="715">
                  <a:moveTo>
                    <a:pt x="592" y="1"/>
                  </a:moveTo>
                  <a:cubicBezTo>
                    <a:pt x="546" y="1"/>
                    <a:pt x="506" y="62"/>
                    <a:pt x="453" y="98"/>
                  </a:cubicBezTo>
                  <a:cubicBezTo>
                    <a:pt x="357" y="146"/>
                    <a:pt x="262" y="193"/>
                    <a:pt x="167" y="193"/>
                  </a:cubicBezTo>
                  <a:cubicBezTo>
                    <a:pt x="48" y="312"/>
                    <a:pt x="0" y="550"/>
                    <a:pt x="0" y="717"/>
                  </a:cubicBezTo>
                  <a:cubicBezTo>
                    <a:pt x="0" y="826"/>
                    <a:pt x="61" y="864"/>
                    <a:pt x="143" y="864"/>
                  </a:cubicBezTo>
                  <a:cubicBezTo>
                    <a:pt x="186" y="864"/>
                    <a:pt x="236" y="853"/>
                    <a:pt x="286" y="836"/>
                  </a:cubicBezTo>
                  <a:cubicBezTo>
                    <a:pt x="381" y="789"/>
                    <a:pt x="429" y="717"/>
                    <a:pt x="476" y="622"/>
                  </a:cubicBezTo>
                  <a:cubicBezTo>
                    <a:pt x="524" y="550"/>
                    <a:pt x="595" y="455"/>
                    <a:pt x="619" y="360"/>
                  </a:cubicBezTo>
                  <a:cubicBezTo>
                    <a:pt x="643" y="288"/>
                    <a:pt x="715" y="98"/>
                    <a:pt x="643" y="26"/>
                  </a:cubicBezTo>
                  <a:cubicBezTo>
                    <a:pt x="625" y="8"/>
                    <a:pt x="608" y="1"/>
                    <a:pt x="592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7" name="Google Shape;16047;p44"/>
            <p:cNvSpPr/>
            <p:nvPr/>
          </p:nvSpPr>
          <p:spPr>
            <a:xfrm>
              <a:off x="4979002" y="1900025"/>
              <a:ext cx="20946" cy="28687"/>
            </a:xfrm>
            <a:custGeom>
              <a:rect b="b" l="l" r="r" t="t"/>
              <a:pathLst>
                <a:path extrusionOk="0" h="882" w="644">
                  <a:moveTo>
                    <a:pt x="501" y="1"/>
                  </a:moveTo>
                  <a:cubicBezTo>
                    <a:pt x="406" y="24"/>
                    <a:pt x="358" y="144"/>
                    <a:pt x="334" y="215"/>
                  </a:cubicBezTo>
                  <a:cubicBezTo>
                    <a:pt x="310" y="334"/>
                    <a:pt x="286" y="477"/>
                    <a:pt x="215" y="572"/>
                  </a:cubicBezTo>
                  <a:cubicBezTo>
                    <a:pt x="215" y="644"/>
                    <a:pt x="1" y="882"/>
                    <a:pt x="191" y="882"/>
                  </a:cubicBezTo>
                  <a:cubicBezTo>
                    <a:pt x="334" y="882"/>
                    <a:pt x="501" y="667"/>
                    <a:pt x="548" y="548"/>
                  </a:cubicBezTo>
                  <a:cubicBezTo>
                    <a:pt x="572" y="453"/>
                    <a:pt x="620" y="334"/>
                    <a:pt x="620" y="239"/>
                  </a:cubicBezTo>
                  <a:cubicBezTo>
                    <a:pt x="620" y="144"/>
                    <a:pt x="644" y="1"/>
                    <a:pt x="501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8" name="Google Shape;16048;p44"/>
            <p:cNvSpPr/>
            <p:nvPr/>
          </p:nvSpPr>
          <p:spPr>
            <a:xfrm>
              <a:off x="4973602" y="1885323"/>
              <a:ext cx="21694" cy="17271"/>
            </a:xfrm>
            <a:custGeom>
              <a:rect b="b" l="l" r="r" t="t"/>
              <a:pathLst>
                <a:path extrusionOk="0" h="531" w="667">
                  <a:moveTo>
                    <a:pt x="333" y="0"/>
                  </a:moveTo>
                  <a:cubicBezTo>
                    <a:pt x="333" y="48"/>
                    <a:pt x="262" y="95"/>
                    <a:pt x="238" y="119"/>
                  </a:cubicBezTo>
                  <a:cubicBezTo>
                    <a:pt x="191" y="143"/>
                    <a:pt x="95" y="167"/>
                    <a:pt x="48" y="191"/>
                  </a:cubicBezTo>
                  <a:cubicBezTo>
                    <a:pt x="0" y="262"/>
                    <a:pt x="95" y="405"/>
                    <a:pt x="143" y="453"/>
                  </a:cubicBezTo>
                  <a:cubicBezTo>
                    <a:pt x="202" y="502"/>
                    <a:pt x="298" y="531"/>
                    <a:pt x="392" y="531"/>
                  </a:cubicBezTo>
                  <a:cubicBezTo>
                    <a:pt x="525" y="531"/>
                    <a:pt x="653" y="473"/>
                    <a:pt x="667" y="334"/>
                  </a:cubicBezTo>
                  <a:cubicBezTo>
                    <a:pt x="667" y="191"/>
                    <a:pt x="500" y="95"/>
                    <a:pt x="33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9" name="Google Shape;16049;p44"/>
            <p:cNvSpPr/>
            <p:nvPr/>
          </p:nvSpPr>
          <p:spPr>
            <a:xfrm>
              <a:off x="4999135" y="1808337"/>
              <a:ext cx="37209" cy="41112"/>
            </a:xfrm>
            <a:custGeom>
              <a:rect b="b" l="l" r="r" t="t"/>
              <a:pathLst>
                <a:path extrusionOk="0" h="1264" w="1144">
                  <a:moveTo>
                    <a:pt x="925" y="0"/>
                  </a:moveTo>
                  <a:cubicBezTo>
                    <a:pt x="808" y="0"/>
                    <a:pt x="658" y="118"/>
                    <a:pt x="596" y="200"/>
                  </a:cubicBezTo>
                  <a:cubicBezTo>
                    <a:pt x="525" y="319"/>
                    <a:pt x="477" y="486"/>
                    <a:pt x="453" y="629"/>
                  </a:cubicBezTo>
                  <a:cubicBezTo>
                    <a:pt x="406" y="795"/>
                    <a:pt x="334" y="843"/>
                    <a:pt x="120" y="986"/>
                  </a:cubicBezTo>
                  <a:cubicBezTo>
                    <a:pt x="72" y="1034"/>
                    <a:pt x="1" y="1176"/>
                    <a:pt x="72" y="1224"/>
                  </a:cubicBezTo>
                  <a:cubicBezTo>
                    <a:pt x="103" y="1255"/>
                    <a:pt x="155" y="1263"/>
                    <a:pt x="213" y="1263"/>
                  </a:cubicBezTo>
                  <a:cubicBezTo>
                    <a:pt x="290" y="1263"/>
                    <a:pt x="375" y="1248"/>
                    <a:pt x="430" y="1248"/>
                  </a:cubicBezTo>
                  <a:cubicBezTo>
                    <a:pt x="468" y="1248"/>
                    <a:pt x="517" y="1252"/>
                    <a:pt x="567" y="1252"/>
                  </a:cubicBezTo>
                  <a:cubicBezTo>
                    <a:pt x="643" y="1252"/>
                    <a:pt x="720" y="1243"/>
                    <a:pt x="763" y="1200"/>
                  </a:cubicBezTo>
                  <a:cubicBezTo>
                    <a:pt x="811" y="1153"/>
                    <a:pt x="834" y="1010"/>
                    <a:pt x="834" y="938"/>
                  </a:cubicBezTo>
                  <a:cubicBezTo>
                    <a:pt x="858" y="795"/>
                    <a:pt x="906" y="700"/>
                    <a:pt x="1001" y="605"/>
                  </a:cubicBezTo>
                  <a:cubicBezTo>
                    <a:pt x="1073" y="486"/>
                    <a:pt x="1144" y="367"/>
                    <a:pt x="1144" y="248"/>
                  </a:cubicBezTo>
                  <a:cubicBezTo>
                    <a:pt x="1144" y="152"/>
                    <a:pt x="1073" y="33"/>
                    <a:pt x="977" y="10"/>
                  </a:cubicBezTo>
                  <a:cubicBezTo>
                    <a:pt x="961" y="3"/>
                    <a:pt x="943" y="0"/>
                    <a:pt x="925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0" name="Google Shape;16050;p44"/>
            <p:cNvSpPr/>
            <p:nvPr/>
          </p:nvSpPr>
          <p:spPr>
            <a:xfrm>
              <a:off x="4980563" y="1884543"/>
              <a:ext cx="14734" cy="16653"/>
            </a:xfrm>
            <a:custGeom>
              <a:rect b="b" l="l" r="r" t="t"/>
              <a:pathLst>
                <a:path extrusionOk="0" h="512" w="453">
                  <a:moveTo>
                    <a:pt x="119" y="0"/>
                  </a:moveTo>
                  <a:cubicBezTo>
                    <a:pt x="72" y="0"/>
                    <a:pt x="24" y="96"/>
                    <a:pt x="0" y="143"/>
                  </a:cubicBezTo>
                  <a:cubicBezTo>
                    <a:pt x="24" y="262"/>
                    <a:pt x="143" y="381"/>
                    <a:pt x="238" y="477"/>
                  </a:cubicBezTo>
                  <a:cubicBezTo>
                    <a:pt x="269" y="501"/>
                    <a:pt x="296" y="511"/>
                    <a:pt x="320" y="511"/>
                  </a:cubicBezTo>
                  <a:cubicBezTo>
                    <a:pt x="391" y="511"/>
                    <a:pt x="435" y="423"/>
                    <a:pt x="453" y="334"/>
                  </a:cubicBezTo>
                  <a:cubicBezTo>
                    <a:pt x="453" y="191"/>
                    <a:pt x="334" y="119"/>
                    <a:pt x="238" y="72"/>
                  </a:cubicBezTo>
                  <a:cubicBezTo>
                    <a:pt x="215" y="48"/>
                    <a:pt x="167" y="0"/>
                    <a:pt x="119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1" name="Google Shape;16051;p44"/>
            <p:cNvSpPr/>
            <p:nvPr/>
          </p:nvSpPr>
          <p:spPr>
            <a:xfrm>
              <a:off x="5011527" y="1811817"/>
              <a:ext cx="24068" cy="35160"/>
            </a:xfrm>
            <a:custGeom>
              <a:rect b="b" l="l" r="r" t="t"/>
              <a:pathLst>
                <a:path extrusionOk="0" h="1081" w="740">
                  <a:moveTo>
                    <a:pt x="681" y="0"/>
                  </a:moveTo>
                  <a:cubicBezTo>
                    <a:pt x="665" y="0"/>
                    <a:pt x="646" y="19"/>
                    <a:pt x="620" y="45"/>
                  </a:cubicBezTo>
                  <a:cubicBezTo>
                    <a:pt x="549" y="69"/>
                    <a:pt x="477" y="141"/>
                    <a:pt x="453" y="212"/>
                  </a:cubicBezTo>
                  <a:cubicBezTo>
                    <a:pt x="358" y="379"/>
                    <a:pt x="287" y="546"/>
                    <a:pt x="239" y="712"/>
                  </a:cubicBezTo>
                  <a:cubicBezTo>
                    <a:pt x="191" y="807"/>
                    <a:pt x="168" y="903"/>
                    <a:pt x="96" y="974"/>
                  </a:cubicBezTo>
                  <a:cubicBezTo>
                    <a:pt x="72" y="1022"/>
                    <a:pt x="1" y="1046"/>
                    <a:pt x="25" y="1069"/>
                  </a:cubicBezTo>
                  <a:cubicBezTo>
                    <a:pt x="49" y="1077"/>
                    <a:pt x="72" y="1080"/>
                    <a:pt x="96" y="1080"/>
                  </a:cubicBezTo>
                  <a:cubicBezTo>
                    <a:pt x="144" y="1080"/>
                    <a:pt x="191" y="1069"/>
                    <a:pt x="239" y="1069"/>
                  </a:cubicBezTo>
                  <a:cubicBezTo>
                    <a:pt x="271" y="1069"/>
                    <a:pt x="313" y="1080"/>
                    <a:pt x="352" y="1080"/>
                  </a:cubicBezTo>
                  <a:cubicBezTo>
                    <a:pt x="371" y="1080"/>
                    <a:pt x="390" y="1077"/>
                    <a:pt x="406" y="1069"/>
                  </a:cubicBezTo>
                  <a:cubicBezTo>
                    <a:pt x="501" y="1046"/>
                    <a:pt x="501" y="927"/>
                    <a:pt x="525" y="855"/>
                  </a:cubicBezTo>
                  <a:cubicBezTo>
                    <a:pt x="572" y="712"/>
                    <a:pt x="596" y="546"/>
                    <a:pt x="644" y="403"/>
                  </a:cubicBezTo>
                  <a:cubicBezTo>
                    <a:pt x="692" y="307"/>
                    <a:pt x="739" y="141"/>
                    <a:pt x="715" y="45"/>
                  </a:cubicBezTo>
                  <a:cubicBezTo>
                    <a:pt x="705" y="13"/>
                    <a:pt x="694" y="0"/>
                    <a:pt x="681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2" name="Google Shape;16052;p44"/>
            <p:cNvSpPr/>
            <p:nvPr/>
          </p:nvSpPr>
          <p:spPr>
            <a:xfrm>
              <a:off x="4989865" y="1725756"/>
              <a:ext cx="27906" cy="17076"/>
            </a:xfrm>
            <a:custGeom>
              <a:rect b="b" l="l" r="r" t="t"/>
              <a:pathLst>
                <a:path extrusionOk="0" h="525" w="858">
                  <a:moveTo>
                    <a:pt x="143" y="0"/>
                  </a:moveTo>
                  <a:cubicBezTo>
                    <a:pt x="48" y="72"/>
                    <a:pt x="0" y="358"/>
                    <a:pt x="72" y="453"/>
                  </a:cubicBezTo>
                  <a:cubicBezTo>
                    <a:pt x="99" y="487"/>
                    <a:pt x="128" y="500"/>
                    <a:pt x="159" y="500"/>
                  </a:cubicBezTo>
                  <a:cubicBezTo>
                    <a:pt x="235" y="500"/>
                    <a:pt x="320" y="422"/>
                    <a:pt x="405" y="405"/>
                  </a:cubicBezTo>
                  <a:cubicBezTo>
                    <a:pt x="453" y="405"/>
                    <a:pt x="453" y="405"/>
                    <a:pt x="476" y="453"/>
                  </a:cubicBezTo>
                  <a:cubicBezTo>
                    <a:pt x="500" y="477"/>
                    <a:pt x="548" y="501"/>
                    <a:pt x="619" y="524"/>
                  </a:cubicBezTo>
                  <a:cubicBezTo>
                    <a:pt x="691" y="524"/>
                    <a:pt x="762" y="501"/>
                    <a:pt x="810" y="405"/>
                  </a:cubicBezTo>
                  <a:cubicBezTo>
                    <a:pt x="834" y="358"/>
                    <a:pt x="857" y="262"/>
                    <a:pt x="810" y="215"/>
                  </a:cubicBezTo>
                  <a:cubicBezTo>
                    <a:pt x="786" y="143"/>
                    <a:pt x="667" y="119"/>
                    <a:pt x="619" y="96"/>
                  </a:cubicBezTo>
                  <a:cubicBezTo>
                    <a:pt x="548" y="72"/>
                    <a:pt x="476" y="24"/>
                    <a:pt x="405" y="24"/>
                  </a:cubicBezTo>
                  <a:cubicBezTo>
                    <a:pt x="334" y="0"/>
                    <a:pt x="238" y="0"/>
                    <a:pt x="143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3" name="Google Shape;16053;p44"/>
            <p:cNvSpPr/>
            <p:nvPr/>
          </p:nvSpPr>
          <p:spPr>
            <a:xfrm>
              <a:off x="4992955" y="1726536"/>
              <a:ext cx="27126" cy="17076"/>
            </a:xfrm>
            <a:custGeom>
              <a:rect b="b" l="l" r="r" t="t"/>
              <a:pathLst>
                <a:path extrusionOk="0" h="525" w="834">
                  <a:moveTo>
                    <a:pt x="48" y="0"/>
                  </a:moveTo>
                  <a:cubicBezTo>
                    <a:pt x="48" y="48"/>
                    <a:pt x="0" y="119"/>
                    <a:pt x="48" y="167"/>
                  </a:cubicBezTo>
                  <a:cubicBezTo>
                    <a:pt x="96" y="238"/>
                    <a:pt x="215" y="215"/>
                    <a:pt x="286" y="262"/>
                  </a:cubicBezTo>
                  <a:cubicBezTo>
                    <a:pt x="358" y="310"/>
                    <a:pt x="358" y="381"/>
                    <a:pt x="381" y="453"/>
                  </a:cubicBezTo>
                  <a:cubicBezTo>
                    <a:pt x="429" y="500"/>
                    <a:pt x="500" y="524"/>
                    <a:pt x="572" y="524"/>
                  </a:cubicBezTo>
                  <a:cubicBezTo>
                    <a:pt x="667" y="500"/>
                    <a:pt x="834" y="286"/>
                    <a:pt x="739" y="167"/>
                  </a:cubicBezTo>
                  <a:cubicBezTo>
                    <a:pt x="667" y="119"/>
                    <a:pt x="548" y="72"/>
                    <a:pt x="453" y="48"/>
                  </a:cubicBezTo>
                  <a:cubicBezTo>
                    <a:pt x="334" y="0"/>
                    <a:pt x="191" y="0"/>
                    <a:pt x="48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4" name="Google Shape;16054;p44"/>
            <p:cNvSpPr/>
            <p:nvPr/>
          </p:nvSpPr>
          <p:spPr>
            <a:xfrm>
              <a:off x="4952689" y="1698142"/>
              <a:ext cx="72043" cy="31614"/>
            </a:xfrm>
            <a:custGeom>
              <a:rect b="b" l="l" r="r" t="t"/>
              <a:pathLst>
                <a:path extrusionOk="0" h="972" w="2215">
                  <a:moveTo>
                    <a:pt x="253" y="0"/>
                  </a:moveTo>
                  <a:cubicBezTo>
                    <a:pt x="223" y="0"/>
                    <a:pt x="194" y="5"/>
                    <a:pt x="167" y="16"/>
                  </a:cubicBezTo>
                  <a:cubicBezTo>
                    <a:pt x="95" y="40"/>
                    <a:pt x="48" y="135"/>
                    <a:pt x="24" y="206"/>
                  </a:cubicBezTo>
                  <a:cubicBezTo>
                    <a:pt x="0" y="254"/>
                    <a:pt x="24" y="302"/>
                    <a:pt x="71" y="349"/>
                  </a:cubicBezTo>
                  <a:cubicBezTo>
                    <a:pt x="191" y="492"/>
                    <a:pt x="429" y="516"/>
                    <a:pt x="595" y="564"/>
                  </a:cubicBezTo>
                  <a:cubicBezTo>
                    <a:pt x="929" y="707"/>
                    <a:pt x="1310" y="754"/>
                    <a:pt x="1667" y="849"/>
                  </a:cubicBezTo>
                  <a:cubicBezTo>
                    <a:pt x="1762" y="897"/>
                    <a:pt x="1881" y="921"/>
                    <a:pt x="1977" y="968"/>
                  </a:cubicBezTo>
                  <a:cubicBezTo>
                    <a:pt x="1991" y="971"/>
                    <a:pt x="2005" y="972"/>
                    <a:pt x="2018" y="972"/>
                  </a:cubicBezTo>
                  <a:cubicBezTo>
                    <a:pt x="2155" y="972"/>
                    <a:pt x="2215" y="861"/>
                    <a:pt x="2215" y="730"/>
                  </a:cubicBezTo>
                  <a:cubicBezTo>
                    <a:pt x="2215" y="509"/>
                    <a:pt x="1993" y="492"/>
                    <a:pt x="1809" y="492"/>
                  </a:cubicBezTo>
                  <a:cubicBezTo>
                    <a:pt x="1776" y="492"/>
                    <a:pt x="1744" y="492"/>
                    <a:pt x="1715" y="492"/>
                  </a:cubicBezTo>
                  <a:cubicBezTo>
                    <a:pt x="1572" y="468"/>
                    <a:pt x="1429" y="468"/>
                    <a:pt x="1286" y="421"/>
                  </a:cubicBezTo>
                  <a:cubicBezTo>
                    <a:pt x="1191" y="397"/>
                    <a:pt x="1143" y="373"/>
                    <a:pt x="1072" y="349"/>
                  </a:cubicBezTo>
                  <a:cubicBezTo>
                    <a:pt x="1000" y="302"/>
                    <a:pt x="953" y="254"/>
                    <a:pt x="857" y="254"/>
                  </a:cubicBezTo>
                  <a:cubicBezTo>
                    <a:pt x="810" y="230"/>
                    <a:pt x="786" y="183"/>
                    <a:pt x="762" y="159"/>
                  </a:cubicBezTo>
                  <a:cubicBezTo>
                    <a:pt x="691" y="135"/>
                    <a:pt x="619" y="111"/>
                    <a:pt x="548" y="87"/>
                  </a:cubicBezTo>
                  <a:cubicBezTo>
                    <a:pt x="456" y="51"/>
                    <a:pt x="351" y="0"/>
                    <a:pt x="253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5" name="Google Shape;16055;p44"/>
            <p:cNvSpPr/>
            <p:nvPr/>
          </p:nvSpPr>
          <p:spPr>
            <a:xfrm>
              <a:off x="4976692" y="1683018"/>
              <a:ext cx="40298" cy="23320"/>
            </a:xfrm>
            <a:custGeom>
              <a:rect b="b" l="l" r="r" t="t"/>
              <a:pathLst>
                <a:path extrusionOk="0" h="717" w="1239">
                  <a:moveTo>
                    <a:pt x="440" y="1"/>
                  </a:moveTo>
                  <a:cubicBezTo>
                    <a:pt x="419" y="1"/>
                    <a:pt x="400" y="5"/>
                    <a:pt x="381" y="5"/>
                  </a:cubicBezTo>
                  <a:cubicBezTo>
                    <a:pt x="286" y="28"/>
                    <a:pt x="143" y="148"/>
                    <a:pt x="72" y="219"/>
                  </a:cubicBezTo>
                  <a:cubicBezTo>
                    <a:pt x="0" y="290"/>
                    <a:pt x="0" y="314"/>
                    <a:pt x="72" y="338"/>
                  </a:cubicBezTo>
                  <a:cubicBezTo>
                    <a:pt x="191" y="386"/>
                    <a:pt x="286" y="409"/>
                    <a:pt x="405" y="433"/>
                  </a:cubicBezTo>
                  <a:cubicBezTo>
                    <a:pt x="524" y="481"/>
                    <a:pt x="619" y="552"/>
                    <a:pt x="739" y="600"/>
                  </a:cubicBezTo>
                  <a:cubicBezTo>
                    <a:pt x="810" y="624"/>
                    <a:pt x="905" y="671"/>
                    <a:pt x="977" y="695"/>
                  </a:cubicBezTo>
                  <a:cubicBezTo>
                    <a:pt x="1008" y="695"/>
                    <a:pt x="1083" y="716"/>
                    <a:pt x="1142" y="716"/>
                  </a:cubicBezTo>
                  <a:cubicBezTo>
                    <a:pt x="1172" y="716"/>
                    <a:pt x="1199" y="711"/>
                    <a:pt x="1215" y="695"/>
                  </a:cubicBezTo>
                  <a:cubicBezTo>
                    <a:pt x="1239" y="648"/>
                    <a:pt x="1215" y="481"/>
                    <a:pt x="1191" y="433"/>
                  </a:cubicBezTo>
                  <a:cubicBezTo>
                    <a:pt x="1167" y="338"/>
                    <a:pt x="1096" y="267"/>
                    <a:pt x="1000" y="219"/>
                  </a:cubicBezTo>
                  <a:cubicBezTo>
                    <a:pt x="941" y="195"/>
                    <a:pt x="881" y="195"/>
                    <a:pt x="822" y="195"/>
                  </a:cubicBezTo>
                  <a:cubicBezTo>
                    <a:pt x="762" y="195"/>
                    <a:pt x="703" y="195"/>
                    <a:pt x="643" y="171"/>
                  </a:cubicBezTo>
                  <a:cubicBezTo>
                    <a:pt x="596" y="124"/>
                    <a:pt x="596" y="76"/>
                    <a:pt x="548" y="52"/>
                  </a:cubicBezTo>
                  <a:cubicBezTo>
                    <a:pt x="505" y="9"/>
                    <a:pt x="471" y="1"/>
                    <a:pt x="440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6" name="Google Shape;16056;p44"/>
            <p:cNvSpPr/>
            <p:nvPr/>
          </p:nvSpPr>
          <p:spPr>
            <a:xfrm>
              <a:off x="4959649" y="1709916"/>
              <a:ext cx="65083" cy="20003"/>
            </a:xfrm>
            <a:custGeom>
              <a:rect b="b" l="l" r="r" t="t"/>
              <a:pathLst>
                <a:path extrusionOk="0" h="615" w="2001">
                  <a:moveTo>
                    <a:pt x="132" y="1"/>
                  </a:moveTo>
                  <a:cubicBezTo>
                    <a:pt x="109" y="1"/>
                    <a:pt x="88" y="3"/>
                    <a:pt x="72" y="11"/>
                  </a:cubicBezTo>
                  <a:cubicBezTo>
                    <a:pt x="0" y="59"/>
                    <a:pt x="143" y="130"/>
                    <a:pt x="167" y="154"/>
                  </a:cubicBezTo>
                  <a:cubicBezTo>
                    <a:pt x="334" y="249"/>
                    <a:pt x="548" y="273"/>
                    <a:pt x="715" y="345"/>
                  </a:cubicBezTo>
                  <a:cubicBezTo>
                    <a:pt x="905" y="416"/>
                    <a:pt x="1096" y="440"/>
                    <a:pt x="1286" y="511"/>
                  </a:cubicBezTo>
                  <a:cubicBezTo>
                    <a:pt x="1415" y="554"/>
                    <a:pt x="1544" y="614"/>
                    <a:pt x="1667" y="614"/>
                  </a:cubicBezTo>
                  <a:cubicBezTo>
                    <a:pt x="1749" y="614"/>
                    <a:pt x="1829" y="587"/>
                    <a:pt x="1906" y="511"/>
                  </a:cubicBezTo>
                  <a:cubicBezTo>
                    <a:pt x="2001" y="440"/>
                    <a:pt x="1929" y="297"/>
                    <a:pt x="1858" y="249"/>
                  </a:cubicBezTo>
                  <a:cubicBezTo>
                    <a:pt x="1756" y="164"/>
                    <a:pt x="1581" y="152"/>
                    <a:pt x="1437" y="152"/>
                  </a:cubicBezTo>
                  <a:cubicBezTo>
                    <a:pt x="1380" y="152"/>
                    <a:pt x="1327" y="154"/>
                    <a:pt x="1286" y="154"/>
                  </a:cubicBezTo>
                  <a:cubicBezTo>
                    <a:pt x="1199" y="189"/>
                    <a:pt x="1125" y="211"/>
                    <a:pt x="1044" y="211"/>
                  </a:cubicBezTo>
                  <a:cubicBezTo>
                    <a:pt x="1015" y="211"/>
                    <a:pt x="985" y="208"/>
                    <a:pt x="953" y="202"/>
                  </a:cubicBezTo>
                  <a:cubicBezTo>
                    <a:pt x="786" y="178"/>
                    <a:pt x="643" y="83"/>
                    <a:pt x="477" y="59"/>
                  </a:cubicBezTo>
                  <a:cubicBezTo>
                    <a:pt x="405" y="35"/>
                    <a:pt x="334" y="11"/>
                    <a:pt x="262" y="11"/>
                  </a:cubicBezTo>
                  <a:cubicBezTo>
                    <a:pt x="231" y="11"/>
                    <a:pt x="178" y="1"/>
                    <a:pt x="132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7" name="Google Shape;16057;p44"/>
            <p:cNvSpPr/>
            <p:nvPr/>
          </p:nvSpPr>
          <p:spPr>
            <a:xfrm>
              <a:off x="4992174" y="1688287"/>
              <a:ext cx="24036" cy="17076"/>
            </a:xfrm>
            <a:custGeom>
              <a:rect b="b" l="l" r="r" t="t"/>
              <a:pathLst>
                <a:path extrusionOk="0" h="525" w="739">
                  <a:moveTo>
                    <a:pt x="367" y="0"/>
                  </a:moveTo>
                  <a:cubicBezTo>
                    <a:pt x="341" y="0"/>
                    <a:pt x="315" y="3"/>
                    <a:pt x="286" y="9"/>
                  </a:cubicBezTo>
                  <a:cubicBezTo>
                    <a:pt x="239" y="105"/>
                    <a:pt x="1" y="224"/>
                    <a:pt x="48" y="319"/>
                  </a:cubicBezTo>
                  <a:cubicBezTo>
                    <a:pt x="72" y="367"/>
                    <a:pt x="191" y="390"/>
                    <a:pt x="239" y="414"/>
                  </a:cubicBezTo>
                  <a:cubicBezTo>
                    <a:pt x="334" y="438"/>
                    <a:pt x="429" y="462"/>
                    <a:pt x="548" y="509"/>
                  </a:cubicBezTo>
                  <a:cubicBezTo>
                    <a:pt x="576" y="509"/>
                    <a:pt x="611" y="525"/>
                    <a:pt x="640" y="525"/>
                  </a:cubicBezTo>
                  <a:cubicBezTo>
                    <a:pt x="662" y="525"/>
                    <a:pt x="681" y="516"/>
                    <a:pt x="691" y="486"/>
                  </a:cubicBezTo>
                  <a:cubicBezTo>
                    <a:pt x="739" y="438"/>
                    <a:pt x="715" y="343"/>
                    <a:pt x="691" y="295"/>
                  </a:cubicBezTo>
                  <a:cubicBezTo>
                    <a:pt x="650" y="130"/>
                    <a:pt x="537" y="0"/>
                    <a:pt x="367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8" name="Google Shape;16058;p44"/>
            <p:cNvSpPr/>
            <p:nvPr/>
          </p:nvSpPr>
          <p:spPr>
            <a:xfrm>
              <a:off x="4968951" y="1692450"/>
              <a:ext cx="48039" cy="22800"/>
            </a:xfrm>
            <a:custGeom>
              <a:rect b="b" l="l" r="r" t="t"/>
              <a:pathLst>
                <a:path extrusionOk="0" h="701" w="1477">
                  <a:moveTo>
                    <a:pt x="238" y="0"/>
                  </a:moveTo>
                  <a:cubicBezTo>
                    <a:pt x="167" y="0"/>
                    <a:pt x="95" y="96"/>
                    <a:pt x="48" y="143"/>
                  </a:cubicBezTo>
                  <a:cubicBezTo>
                    <a:pt x="0" y="191"/>
                    <a:pt x="0" y="167"/>
                    <a:pt x="48" y="215"/>
                  </a:cubicBezTo>
                  <a:cubicBezTo>
                    <a:pt x="72" y="239"/>
                    <a:pt x="95" y="262"/>
                    <a:pt x="119" y="310"/>
                  </a:cubicBezTo>
                  <a:cubicBezTo>
                    <a:pt x="214" y="405"/>
                    <a:pt x="334" y="453"/>
                    <a:pt x="453" y="500"/>
                  </a:cubicBezTo>
                  <a:cubicBezTo>
                    <a:pt x="595" y="548"/>
                    <a:pt x="762" y="596"/>
                    <a:pt x="905" y="643"/>
                  </a:cubicBezTo>
                  <a:cubicBezTo>
                    <a:pt x="992" y="678"/>
                    <a:pt x="1105" y="700"/>
                    <a:pt x="1215" y="700"/>
                  </a:cubicBezTo>
                  <a:cubicBezTo>
                    <a:pt x="1255" y="700"/>
                    <a:pt x="1295" y="697"/>
                    <a:pt x="1334" y="691"/>
                  </a:cubicBezTo>
                  <a:cubicBezTo>
                    <a:pt x="1381" y="667"/>
                    <a:pt x="1477" y="453"/>
                    <a:pt x="1381" y="381"/>
                  </a:cubicBezTo>
                  <a:cubicBezTo>
                    <a:pt x="1310" y="334"/>
                    <a:pt x="1191" y="358"/>
                    <a:pt x="1119" y="334"/>
                  </a:cubicBezTo>
                  <a:cubicBezTo>
                    <a:pt x="881" y="310"/>
                    <a:pt x="667" y="191"/>
                    <a:pt x="453" y="96"/>
                  </a:cubicBezTo>
                  <a:cubicBezTo>
                    <a:pt x="405" y="72"/>
                    <a:pt x="286" y="0"/>
                    <a:pt x="238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9" name="Google Shape;16059;p44"/>
            <p:cNvSpPr/>
            <p:nvPr/>
          </p:nvSpPr>
          <p:spPr>
            <a:xfrm>
              <a:off x="4985994" y="1702500"/>
              <a:ext cx="29435" cy="13205"/>
            </a:xfrm>
            <a:custGeom>
              <a:rect b="b" l="l" r="r" t="t"/>
              <a:pathLst>
                <a:path extrusionOk="0" h="406" w="905">
                  <a:moveTo>
                    <a:pt x="333" y="1"/>
                  </a:moveTo>
                  <a:cubicBezTo>
                    <a:pt x="286" y="1"/>
                    <a:pt x="262" y="25"/>
                    <a:pt x="214" y="49"/>
                  </a:cubicBezTo>
                  <a:cubicBezTo>
                    <a:pt x="143" y="96"/>
                    <a:pt x="0" y="191"/>
                    <a:pt x="119" y="263"/>
                  </a:cubicBezTo>
                  <a:cubicBezTo>
                    <a:pt x="262" y="358"/>
                    <a:pt x="453" y="406"/>
                    <a:pt x="619" y="406"/>
                  </a:cubicBezTo>
                  <a:cubicBezTo>
                    <a:pt x="762" y="382"/>
                    <a:pt x="905" y="358"/>
                    <a:pt x="881" y="191"/>
                  </a:cubicBezTo>
                  <a:cubicBezTo>
                    <a:pt x="881" y="49"/>
                    <a:pt x="691" y="72"/>
                    <a:pt x="572" y="49"/>
                  </a:cubicBezTo>
                  <a:cubicBezTo>
                    <a:pt x="500" y="25"/>
                    <a:pt x="405" y="1"/>
                    <a:pt x="333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0" name="Google Shape;16060;p44"/>
            <p:cNvSpPr/>
            <p:nvPr/>
          </p:nvSpPr>
          <p:spPr>
            <a:xfrm>
              <a:off x="4776078" y="1678497"/>
              <a:ext cx="398139" cy="394984"/>
            </a:xfrm>
            <a:custGeom>
              <a:rect b="b" l="l" r="r" t="t"/>
              <a:pathLst>
                <a:path extrusionOk="0" h="12144" w="12241">
                  <a:moveTo>
                    <a:pt x="6597" y="215"/>
                  </a:moveTo>
                  <a:cubicBezTo>
                    <a:pt x="6716" y="215"/>
                    <a:pt x="6716" y="334"/>
                    <a:pt x="6811" y="406"/>
                  </a:cubicBezTo>
                  <a:cubicBezTo>
                    <a:pt x="6859" y="453"/>
                    <a:pt x="6954" y="453"/>
                    <a:pt x="7026" y="453"/>
                  </a:cubicBezTo>
                  <a:cubicBezTo>
                    <a:pt x="7068" y="443"/>
                    <a:pt x="7111" y="432"/>
                    <a:pt x="7149" y="432"/>
                  </a:cubicBezTo>
                  <a:cubicBezTo>
                    <a:pt x="7197" y="432"/>
                    <a:pt x="7237" y="448"/>
                    <a:pt x="7264" y="501"/>
                  </a:cubicBezTo>
                  <a:cubicBezTo>
                    <a:pt x="7288" y="572"/>
                    <a:pt x="7288" y="668"/>
                    <a:pt x="7288" y="739"/>
                  </a:cubicBezTo>
                  <a:cubicBezTo>
                    <a:pt x="7097" y="691"/>
                    <a:pt x="6883" y="644"/>
                    <a:pt x="6668" y="572"/>
                  </a:cubicBezTo>
                  <a:cubicBezTo>
                    <a:pt x="6573" y="525"/>
                    <a:pt x="6454" y="477"/>
                    <a:pt x="6335" y="429"/>
                  </a:cubicBezTo>
                  <a:cubicBezTo>
                    <a:pt x="6311" y="429"/>
                    <a:pt x="6287" y="406"/>
                    <a:pt x="6264" y="406"/>
                  </a:cubicBezTo>
                  <a:cubicBezTo>
                    <a:pt x="6287" y="382"/>
                    <a:pt x="6311" y="382"/>
                    <a:pt x="6335" y="358"/>
                  </a:cubicBezTo>
                  <a:cubicBezTo>
                    <a:pt x="6406" y="310"/>
                    <a:pt x="6502" y="239"/>
                    <a:pt x="6597" y="215"/>
                  </a:cubicBezTo>
                  <a:close/>
                  <a:moveTo>
                    <a:pt x="6144" y="501"/>
                  </a:moveTo>
                  <a:cubicBezTo>
                    <a:pt x="6192" y="525"/>
                    <a:pt x="6264" y="548"/>
                    <a:pt x="6311" y="572"/>
                  </a:cubicBezTo>
                  <a:cubicBezTo>
                    <a:pt x="6406" y="620"/>
                    <a:pt x="6525" y="668"/>
                    <a:pt x="6645" y="715"/>
                  </a:cubicBezTo>
                  <a:cubicBezTo>
                    <a:pt x="6835" y="787"/>
                    <a:pt x="7049" y="858"/>
                    <a:pt x="7264" y="906"/>
                  </a:cubicBezTo>
                  <a:cubicBezTo>
                    <a:pt x="7264" y="953"/>
                    <a:pt x="7264" y="977"/>
                    <a:pt x="7264" y="1025"/>
                  </a:cubicBezTo>
                  <a:lnTo>
                    <a:pt x="7097" y="1025"/>
                  </a:lnTo>
                  <a:cubicBezTo>
                    <a:pt x="7066" y="1028"/>
                    <a:pt x="7036" y="1029"/>
                    <a:pt x="7007" y="1029"/>
                  </a:cubicBezTo>
                  <a:cubicBezTo>
                    <a:pt x="6810" y="1029"/>
                    <a:pt x="6644" y="962"/>
                    <a:pt x="6478" y="858"/>
                  </a:cubicBezTo>
                  <a:cubicBezTo>
                    <a:pt x="6359" y="787"/>
                    <a:pt x="6192" y="691"/>
                    <a:pt x="6025" y="620"/>
                  </a:cubicBezTo>
                  <a:cubicBezTo>
                    <a:pt x="6049" y="596"/>
                    <a:pt x="6073" y="572"/>
                    <a:pt x="6097" y="548"/>
                  </a:cubicBezTo>
                  <a:cubicBezTo>
                    <a:pt x="6121" y="548"/>
                    <a:pt x="6144" y="525"/>
                    <a:pt x="6144" y="501"/>
                  </a:cubicBezTo>
                  <a:close/>
                  <a:moveTo>
                    <a:pt x="5697" y="733"/>
                  </a:moveTo>
                  <a:cubicBezTo>
                    <a:pt x="5957" y="733"/>
                    <a:pt x="6211" y="940"/>
                    <a:pt x="6406" y="1049"/>
                  </a:cubicBezTo>
                  <a:cubicBezTo>
                    <a:pt x="6549" y="1120"/>
                    <a:pt x="6668" y="1191"/>
                    <a:pt x="6811" y="1215"/>
                  </a:cubicBezTo>
                  <a:cubicBezTo>
                    <a:pt x="6854" y="1221"/>
                    <a:pt x="6898" y="1222"/>
                    <a:pt x="6940" y="1222"/>
                  </a:cubicBezTo>
                  <a:cubicBezTo>
                    <a:pt x="7017" y="1222"/>
                    <a:pt x="7093" y="1217"/>
                    <a:pt x="7166" y="1217"/>
                  </a:cubicBezTo>
                  <a:cubicBezTo>
                    <a:pt x="7233" y="1217"/>
                    <a:pt x="7297" y="1221"/>
                    <a:pt x="7359" y="1239"/>
                  </a:cubicBezTo>
                  <a:cubicBezTo>
                    <a:pt x="7454" y="1239"/>
                    <a:pt x="7526" y="1287"/>
                    <a:pt x="7502" y="1406"/>
                  </a:cubicBezTo>
                  <a:cubicBezTo>
                    <a:pt x="7491" y="1472"/>
                    <a:pt x="7459" y="1492"/>
                    <a:pt x="7419" y="1492"/>
                  </a:cubicBezTo>
                  <a:cubicBezTo>
                    <a:pt x="7372" y="1492"/>
                    <a:pt x="7315" y="1466"/>
                    <a:pt x="7264" y="1453"/>
                  </a:cubicBezTo>
                  <a:cubicBezTo>
                    <a:pt x="7073" y="1382"/>
                    <a:pt x="6883" y="1334"/>
                    <a:pt x="6692" y="1263"/>
                  </a:cubicBezTo>
                  <a:cubicBezTo>
                    <a:pt x="6478" y="1191"/>
                    <a:pt x="6264" y="1120"/>
                    <a:pt x="6073" y="1049"/>
                  </a:cubicBezTo>
                  <a:cubicBezTo>
                    <a:pt x="5954" y="1025"/>
                    <a:pt x="5835" y="977"/>
                    <a:pt x="5740" y="953"/>
                  </a:cubicBezTo>
                  <a:cubicBezTo>
                    <a:pt x="5692" y="929"/>
                    <a:pt x="5644" y="906"/>
                    <a:pt x="5621" y="882"/>
                  </a:cubicBezTo>
                  <a:cubicBezTo>
                    <a:pt x="5525" y="834"/>
                    <a:pt x="5525" y="763"/>
                    <a:pt x="5621" y="739"/>
                  </a:cubicBezTo>
                  <a:cubicBezTo>
                    <a:pt x="5646" y="735"/>
                    <a:pt x="5671" y="733"/>
                    <a:pt x="5697" y="733"/>
                  </a:cubicBezTo>
                  <a:close/>
                  <a:moveTo>
                    <a:pt x="6740" y="1501"/>
                  </a:moveTo>
                  <a:cubicBezTo>
                    <a:pt x="6764" y="1525"/>
                    <a:pt x="6811" y="1525"/>
                    <a:pt x="6859" y="1549"/>
                  </a:cubicBezTo>
                  <a:cubicBezTo>
                    <a:pt x="6978" y="1596"/>
                    <a:pt x="7097" y="1620"/>
                    <a:pt x="7216" y="1668"/>
                  </a:cubicBezTo>
                  <a:cubicBezTo>
                    <a:pt x="7264" y="1692"/>
                    <a:pt x="7288" y="1692"/>
                    <a:pt x="7335" y="1692"/>
                  </a:cubicBezTo>
                  <a:cubicBezTo>
                    <a:pt x="7311" y="1763"/>
                    <a:pt x="7311" y="1811"/>
                    <a:pt x="7288" y="1858"/>
                  </a:cubicBezTo>
                  <a:cubicBezTo>
                    <a:pt x="7265" y="1887"/>
                    <a:pt x="7244" y="1897"/>
                    <a:pt x="7223" y="1897"/>
                  </a:cubicBezTo>
                  <a:cubicBezTo>
                    <a:pt x="7157" y="1897"/>
                    <a:pt x="7098" y="1787"/>
                    <a:pt x="7026" y="1787"/>
                  </a:cubicBezTo>
                  <a:cubicBezTo>
                    <a:pt x="6936" y="1787"/>
                    <a:pt x="6874" y="1867"/>
                    <a:pt x="6808" y="1867"/>
                  </a:cubicBezTo>
                  <a:cubicBezTo>
                    <a:pt x="6786" y="1867"/>
                    <a:pt x="6764" y="1858"/>
                    <a:pt x="6740" y="1834"/>
                  </a:cubicBezTo>
                  <a:cubicBezTo>
                    <a:pt x="6645" y="1763"/>
                    <a:pt x="6716" y="1596"/>
                    <a:pt x="6740" y="1501"/>
                  </a:cubicBezTo>
                  <a:close/>
                  <a:moveTo>
                    <a:pt x="5859" y="1215"/>
                  </a:moveTo>
                  <a:cubicBezTo>
                    <a:pt x="5930" y="1239"/>
                    <a:pt x="6002" y="1263"/>
                    <a:pt x="6097" y="1287"/>
                  </a:cubicBezTo>
                  <a:cubicBezTo>
                    <a:pt x="6216" y="1334"/>
                    <a:pt x="6335" y="1358"/>
                    <a:pt x="6430" y="1406"/>
                  </a:cubicBezTo>
                  <a:cubicBezTo>
                    <a:pt x="6502" y="1430"/>
                    <a:pt x="6549" y="1453"/>
                    <a:pt x="6621" y="1477"/>
                  </a:cubicBezTo>
                  <a:cubicBezTo>
                    <a:pt x="6668" y="1477"/>
                    <a:pt x="6621" y="1525"/>
                    <a:pt x="6597" y="1549"/>
                  </a:cubicBezTo>
                  <a:cubicBezTo>
                    <a:pt x="6516" y="1712"/>
                    <a:pt x="6608" y="2031"/>
                    <a:pt x="6800" y="2031"/>
                  </a:cubicBezTo>
                  <a:cubicBezTo>
                    <a:pt x="6833" y="2031"/>
                    <a:pt x="6869" y="2022"/>
                    <a:pt x="6907" y="2001"/>
                  </a:cubicBezTo>
                  <a:cubicBezTo>
                    <a:pt x="6948" y="1987"/>
                    <a:pt x="6965" y="1974"/>
                    <a:pt x="6986" y="1974"/>
                  </a:cubicBezTo>
                  <a:cubicBezTo>
                    <a:pt x="7002" y="1974"/>
                    <a:pt x="7019" y="1981"/>
                    <a:pt x="7049" y="2001"/>
                  </a:cubicBezTo>
                  <a:cubicBezTo>
                    <a:pt x="7073" y="2001"/>
                    <a:pt x="7073" y="2001"/>
                    <a:pt x="7073" y="2025"/>
                  </a:cubicBezTo>
                  <a:cubicBezTo>
                    <a:pt x="7073" y="2049"/>
                    <a:pt x="7073" y="2096"/>
                    <a:pt x="7049" y="2120"/>
                  </a:cubicBezTo>
                  <a:cubicBezTo>
                    <a:pt x="7019" y="2171"/>
                    <a:pt x="6984" y="2187"/>
                    <a:pt x="6947" y="2187"/>
                  </a:cubicBezTo>
                  <a:cubicBezTo>
                    <a:pt x="6897" y="2187"/>
                    <a:pt x="6842" y="2158"/>
                    <a:pt x="6787" y="2144"/>
                  </a:cubicBezTo>
                  <a:cubicBezTo>
                    <a:pt x="6716" y="2144"/>
                    <a:pt x="6668" y="2192"/>
                    <a:pt x="6597" y="2239"/>
                  </a:cubicBezTo>
                  <a:cubicBezTo>
                    <a:pt x="6525" y="2287"/>
                    <a:pt x="6430" y="2335"/>
                    <a:pt x="6335" y="2358"/>
                  </a:cubicBezTo>
                  <a:cubicBezTo>
                    <a:pt x="6277" y="2375"/>
                    <a:pt x="6204" y="2386"/>
                    <a:pt x="6130" y="2386"/>
                  </a:cubicBezTo>
                  <a:cubicBezTo>
                    <a:pt x="5989" y="2386"/>
                    <a:pt x="5841" y="2348"/>
                    <a:pt x="5763" y="2239"/>
                  </a:cubicBezTo>
                  <a:cubicBezTo>
                    <a:pt x="5740" y="2192"/>
                    <a:pt x="5740" y="2144"/>
                    <a:pt x="5763" y="2096"/>
                  </a:cubicBezTo>
                  <a:cubicBezTo>
                    <a:pt x="5811" y="2120"/>
                    <a:pt x="5859" y="2120"/>
                    <a:pt x="5883" y="2120"/>
                  </a:cubicBezTo>
                  <a:cubicBezTo>
                    <a:pt x="5978" y="2120"/>
                    <a:pt x="6121" y="2049"/>
                    <a:pt x="6144" y="1930"/>
                  </a:cubicBezTo>
                  <a:cubicBezTo>
                    <a:pt x="6144" y="1906"/>
                    <a:pt x="6121" y="1906"/>
                    <a:pt x="6097" y="1906"/>
                  </a:cubicBezTo>
                  <a:cubicBezTo>
                    <a:pt x="6025" y="1930"/>
                    <a:pt x="5978" y="1977"/>
                    <a:pt x="5883" y="2001"/>
                  </a:cubicBezTo>
                  <a:cubicBezTo>
                    <a:pt x="5859" y="2001"/>
                    <a:pt x="5811" y="1977"/>
                    <a:pt x="5787" y="1977"/>
                  </a:cubicBezTo>
                  <a:cubicBezTo>
                    <a:pt x="5787" y="1954"/>
                    <a:pt x="5811" y="1930"/>
                    <a:pt x="5811" y="1930"/>
                  </a:cubicBezTo>
                  <a:cubicBezTo>
                    <a:pt x="5835" y="1834"/>
                    <a:pt x="5859" y="1692"/>
                    <a:pt x="5740" y="1668"/>
                  </a:cubicBezTo>
                  <a:cubicBezTo>
                    <a:pt x="5723" y="1662"/>
                    <a:pt x="5708" y="1661"/>
                    <a:pt x="5694" y="1661"/>
                  </a:cubicBezTo>
                  <a:cubicBezTo>
                    <a:pt x="5669" y="1661"/>
                    <a:pt x="5645" y="1666"/>
                    <a:pt x="5621" y="1666"/>
                  </a:cubicBezTo>
                  <a:cubicBezTo>
                    <a:pt x="5599" y="1666"/>
                    <a:pt x="5575" y="1662"/>
                    <a:pt x="5549" y="1644"/>
                  </a:cubicBezTo>
                  <a:cubicBezTo>
                    <a:pt x="5478" y="1572"/>
                    <a:pt x="5549" y="1477"/>
                    <a:pt x="5621" y="1453"/>
                  </a:cubicBezTo>
                  <a:lnTo>
                    <a:pt x="5763" y="1453"/>
                  </a:lnTo>
                  <a:cubicBezTo>
                    <a:pt x="5859" y="1430"/>
                    <a:pt x="5859" y="1311"/>
                    <a:pt x="5859" y="1215"/>
                  </a:cubicBezTo>
                  <a:close/>
                  <a:moveTo>
                    <a:pt x="2389" y="1910"/>
                  </a:moveTo>
                  <a:cubicBezTo>
                    <a:pt x="2406" y="1910"/>
                    <a:pt x="2406" y="1944"/>
                    <a:pt x="2406" y="1977"/>
                  </a:cubicBezTo>
                  <a:cubicBezTo>
                    <a:pt x="2429" y="2025"/>
                    <a:pt x="2429" y="2073"/>
                    <a:pt x="2429" y="2120"/>
                  </a:cubicBezTo>
                  <a:cubicBezTo>
                    <a:pt x="2358" y="2215"/>
                    <a:pt x="2287" y="2335"/>
                    <a:pt x="2263" y="2454"/>
                  </a:cubicBezTo>
                  <a:lnTo>
                    <a:pt x="2096" y="2454"/>
                  </a:lnTo>
                  <a:cubicBezTo>
                    <a:pt x="2120" y="2430"/>
                    <a:pt x="2120" y="2382"/>
                    <a:pt x="2120" y="2335"/>
                  </a:cubicBezTo>
                  <a:cubicBezTo>
                    <a:pt x="2144" y="2239"/>
                    <a:pt x="2167" y="2120"/>
                    <a:pt x="2239" y="2025"/>
                  </a:cubicBezTo>
                  <a:cubicBezTo>
                    <a:pt x="2287" y="1977"/>
                    <a:pt x="2310" y="1954"/>
                    <a:pt x="2358" y="1930"/>
                  </a:cubicBezTo>
                  <a:cubicBezTo>
                    <a:pt x="2372" y="1916"/>
                    <a:pt x="2382" y="1910"/>
                    <a:pt x="2389" y="1910"/>
                  </a:cubicBezTo>
                  <a:close/>
                  <a:moveTo>
                    <a:pt x="6692" y="2335"/>
                  </a:moveTo>
                  <a:cubicBezTo>
                    <a:pt x="6692" y="2335"/>
                    <a:pt x="6692" y="2358"/>
                    <a:pt x="6692" y="2358"/>
                  </a:cubicBezTo>
                  <a:cubicBezTo>
                    <a:pt x="6645" y="2454"/>
                    <a:pt x="6597" y="2549"/>
                    <a:pt x="6502" y="2620"/>
                  </a:cubicBezTo>
                  <a:cubicBezTo>
                    <a:pt x="6444" y="2678"/>
                    <a:pt x="6354" y="2752"/>
                    <a:pt x="6271" y="2752"/>
                  </a:cubicBezTo>
                  <a:cubicBezTo>
                    <a:pt x="6252" y="2752"/>
                    <a:pt x="6234" y="2748"/>
                    <a:pt x="6216" y="2739"/>
                  </a:cubicBezTo>
                  <a:cubicBezTo>
                    <a:pt x="6168" y="2716"/>
                    <a:pt x="6144" y="2692"/>
                    <a:pt x="6144" y="2644"/>
                  </a:cubicBezTo>
                  <a:cubicBezTo>
                    <a:pt x="6144" y="2620"/>
                    <a:pt x="6168" y="2573"/>
                    <a:pt x="6168" y="2525"/>
                  </a:cubicBezTo>
                  <a:lnTo>
                    <a:pt x="6311" y="2525"/>
                  </a:lnTo>
                  <a:cubicBezTo>
                    <a:pt x="6430" y="2501"/>
                    <a:pt x="6525" y="2454"/>
                    <a:pt x="6621" y="2382"/>
                  </a:cubicBezTo>
                  <a:cubicBezTo>
                    <a:pt x="6645" y="2358"/>
                    <a:pt x="6668" y="2335"/>
                    <a:pt x="6692" y="2335"/>
                  </a:cubicBezTo>
                  <a:close/>
                  <a:moveTo>
                    <a:pt x="5906" y="2858"/>
                  </a:moveTo>
                  <a:cubicBezTo>
                    <a:pt x="5906" y="2858"/>
                    <a:pt x="5906" y="2882"/>
                    <a:pt x="5906" y="2906"/>
                  </a:cubicBezTo>
                  <a:cubicBezTo>
                    <a:pt x="5906" y="2930"/>
                    <a:pt x="5906" y="2978"/>
                    <a:pt x="5883" y="3001"/>
                  </a:cubicBezTo>
                  <a:cubicBezTo>
                    <a:pt x="5883" y="3120"/>
                    <a:pt x="5859" y="3263"/>
                    <a:pt x="5835" y="3382"/>
                  </a:cubicBezTo>
                  <a:cubicBezTo>
                    <a:pt x="5811" y="3597"/>
                    <a:pt x="5740" y="3787"/>
                    <a:pt x="5763" y="3978"/>
                  </a:cubicBezTo>
                  <a:cubicBezTo>
                    <a:pt x="5692" y="4002"/>
                    <a:pt x="5621" y="4025"/>
                    <a:pt x="5573" y="4073"/>
                  </a:cubicBezTo>
                  <a:cubicBezTo>
                    <a:pt x="5597" y="4049"/>
                    <a:pt x="5454" y="3954"/>
                    <a:pt x="5430" y="3930"/>
                  </a:cubicBezTo>
                  <a:cubicBezTo>
                    <a:pt x="5382" y="3906"/>
                    <a:pt x="5359" y="3835"/>
                    <a:pt x="5335" y="3787"/>
                  </a:cubicBezTo>
                  <a:cubicBezTo>
                    <a:pt x="5311" y="3740"/>
                    <a:pt x="5287" y="3716"/>
                    <a:pt x="5335" y="3668"/>
                  </a:cubicBezTo>
                  <a:cubicBezTo>
                    <a:pt x="5359" y="3621"/>
                    <a:pt x="5382" y="3621"/>
                    <a:pt x="5430" y="3621"/>
                  </a:cubicBezTo>
                  <a:cubicBezTo>
                    <a:pt x="5549" y="3573"/>
                    <a:pt x="5668" y="3501"/>
                    <a:pt x="5716" y="3382"/>
                  </a:cubicBezTo>
                  <a:cubicBezTo>
                    <a:pt x="5787" y="3263"/>
                    <a:pt x="5811" y="3120"/>
                    <a:pt x="5859" y="3001"/>
                  </a:cubicBezTo>
                  <a:cubicBezTo>
                    <a:pt x="5883" y="2954"/>
                    <a:pt x="5883" y="2906"/>
                    <a:pt x="5906" y="2858"/>
                  </a:cubicBezTo>
                  <a:close/>
                  <a:moveTo>
                    <a:pt x="5144" y="3740"/>
                  </a:moveTo>
                  <a:cubicBezTo>
                    <a:pt x="5144" y="3811"/>
                    <a:pt x="5168" y="3882"/>
                    <a:pt x="5192" y="3930"/>
                  </a:cubicBezTo>
                  <a:cubicBezTo>
                    <a:pt x="5168" y="3930"/>
                    <a:pt x="5144" y="3954"/>
                    <a:pt x="5120" y="3978"/>
                  </a:cubicBezTo>
                  <a:cubicBezTo>
                    <a:pt x="5073" y="4025"/>
                    <a:pt x="5049" y="4097"/>
                    <a:pt x="5073" y="4144"/>
                  </a:cubicBezTo>
                  <a:cubicBezTo>
                    <a:pt x="5073" y="4192"/>
                    <a:pt x="5097" y="4240"/>
                    <a:pt x="5097" y="4287"/>
                  </a:cubicBezTo>
                  <a:cubicBezTo>
                    <a:pt x="5049" y="4264"/>
                    <a:pt x="5001" y="4240"/>
                    <a:pt x="4954" y="4216"/>
                  </a:cubicBezTo>
                  <a:cubicBezTo>
                    <a:pt x="4882" y="4168"/>
                    <a:pt x="4811" y="4049"/>
                    <a:pt x="4882" y="3978"/>
                  </a:cubicBezTo>
                  <a:cubicBezTo>
                    <a:pt x="4930" y="3954"/>
                    <a:pt x="5001" y="3930"/>
                    <a:pt x="5025" y="3882"/>
                  </a:cubicBezTo>
                  <a:cubicBezTo>
                    <a:pt x="5073" y="3835"/>
                    <a:pt x="5097" y="3763"/>
                    <a:pt x="5144" y="3740"/>
                  </a:cubicBezTo>
                  <a:close/>
                  <a:moveTo>
                    <a:pt x="4787" y="4311"/>
                  </a:moveTo>
                  <a:cubicBezTo>
                    <a:pt x="4835" y="4359"/>
                    <a:pt x="4906" y="4430"/>
                    <a:pt x="4978" y="4430"/>
                  </a:cubicBezTo>
                  <a:cubicBezTo>
                    <a:pt x="4906" y="4478"/>
                    <a:pt x="4858" y="4502"/>
                    <a:pt x="4811" y="4549"/>
                  </a:cubicBezTo>
                  <a:cubicBezTo>
                    <a:pt x="4787" y="4478"/>
                    <a:pt x="4763" y="4430"/>
                    <a:pt x="4716" y="4359"/>
                  </a:cubicBezTo>
                  <a:cubicBezTo>
                    <a:pt x="4739" y="4359"/>
                    <a:pt x="4739" y="4335"/>
                    <a:pt x="4763" y="4335"/>
                  </a:cubicBezTo>
                  <a:cubicBezTo>
                    <a:pt x="4763" y="4335"/>
                    <a:pt x="4763" y="4311"/>
                    <a:pt x="4787" y="4311"/>
                  </a:cubicBezTo>
                  <a:close/>
                  <a:moveTo>
                    <a:pt x="809" y="3676"/>
                  </a:moveTo>
                  <a:cubicBezTo>
                    <a:pt x="865" y="3676"/>
                    <a:pt x="921" y="3688"/>
                    <a:pt x="977" y="3716"/>
                  </a:cubicBezTo>
                  <a:cubicBezTo>
                    <a:pt x="1096" y="3787"/>
                    <a:pt x="1048" y="3954"/>
                    <a:pt x="1072" y="4073"/>
                  </a:cubicBezTo>
                  <a:cubicBezTo>
                    <a:pt x="1072" y="4192"/>
                    <a:pt x="1120" y="4264"/>
                    <a:pt x="1215" y="4359"/>
                  </a:cubicBezTo>
                  <a:cubicBezTo>
                    <a:pt x="1262" y="4406"/>
                    <a:pt x="1286" y="4454"/>
                    <a:pt x="1262" y="4549"/>
                  </a:cubicBezTo>
                  <a:cubicBezTo>
                    <a:pt x="1262" y="4573"/>
                    <a:pt x="1262" y="4573"/>
                    <a:pt x="1262" y="4597"/>
                  </a:cubicBezTo>
                  <a:cubicBezTo>
                    <a:pt x="1239" y="4597"/>
                    <a:pt x="1215" y="4597"/>
                    <a:pt x="1191" y="4621"/>
                  </a:cubicBezTo>
                  <a:cubicBezTo>
                    <a:pt x="1001" y="4645"/>
                    <a:pt x="834" y="4740"/>
                    <a:pt x="643" y="4764"/>
                  </a:cubicBezTo>
                  <a:cubicBezTo>
                    <a:pt x="477" y="4764"/>
                    <a:pt x="334" y="4692"/>
                    <a:pt x="286" y="4525"/>
                  </a:cubicBezTo>
                  <a:cubicBezTo>
                    <a:pt x="238" y="4335"/>
                    <a:pt x="310" y="4192"/>
                    <a:pt x="381" y="4049"/>
                  </a:cubicBezTo>
                  <a:cubicBezTo>
                    <a:pt x="477" y="3906"/>
                    <a:pt x="572" y="3787"/>
                    <a:pt x="691" y="3692"/>
                  </a:cubicBezTo>
                  <a:cubicBezTo>
                    <a:pt x="730" y="3682"/>
                    <a:pt x="770" y="3676"/>
                    <a:pt x="809" y="3676"/>
                  </a:cubicBezTo>
                  <a:close/>
                  <a:moveTo>
                    <a:pt x="5276" y="4109"/>
                  </a:moveTo>
                  <a:cubicBezTo>
                    <a:pt x="5325" y="4109"/>
                    <a:pt x="5408" y="4187"/>
                    <a:pt x="5478" y="4240"/>
                  </a:cubicBezTo>
                  <a:cubicBezTo>
                    <a:pt x="5454" y="4383"/>
                    <a:pt x="5478" y="4549"/>
                    <a:pt x="5573" y="4645"/>
                  </a:cubicBezTo>
                  <a:cubicBezTo>
                    <a:pt x="5573" y="4645"/>
                    <a:pt x="5573" y="4668"/>
                    <a:pt x="5597" y="4668"/>
                  </a:cubicBezTo>
                  <a:cubicBezTo>
                    <a:pt x="5525" y="4716"/>
                    <a:pt x="5478" y="4764"/>
                    <a:pt x="5406" y="4764"/>
                  </a:cubicBezTo>
                  <a:cubicBezTo>
                    <a:pt x="5335" y="4764"/>
                    <a:pt x="5216" y="4668"/>
                    <a:pt x="5168" y="4597"/>
                  </a:cubicBezTo>
                  <a:cubicBezTo>
                    <a:pt x="5120" y="4502"/>
                    <a:pt x="5216" y="4454"/>
                    <a:pt x="5263" y="4359"/>
                  </a:cubicBezTo>
                  <a:cubicBezTo>
                    <a:pt x="5263" y="4335"/>
                    <a:pt x="5263" y="4287"/>
                    <a:pt x="5263" y="4264"/>
                  </a:cubicBezTo>
                  <a:cubicBezTo>
                    <a:pt x="5263" y="4240"/>
                    <a:pt x="5216" y="4168"/>
                    <a:pt x="5240" y="4144"/>
                  </a:cubicBezTo>
                  <a:cubicBezTo>
                    <a:pt x="5246" y="4119"/>
                    <a:pt x="5259" y="4109"/>
                    <a:pt x="5276" y="4109"/>
                  </a:cubicBezTo>
                  <a:close/>
                  <a:moveTo>
                    <a:pt x="6939" y="2325"/>
                  </a:moveTo>
                  <a:cubicBezTo>
                    <a:pt x="6966" y="2325"/>
                    <a:pt x="6991" y="2337"/>
                    <a:pt x="7002" y="2358"/>
                  </a:cubicBezTo>
                  <a:cubicBezTo>
                    <a:pt x="7073" y="2430"/>
                    <a:pt x="7168" y="2477"/>
                    <a:pt x="7240" y="2549"/>
                  </a:cubicBezTo>
                  <a:cubicBezTo>
                    <a:pt x="7359" y="2668"/>
                    <a:pt x="7454" y="2811"/>
                    <a:pt x="7526" y="2954"/>
                  </a:cubicBezTo>
                  <a:cubicBezTo>
                    <a:pt x="7645" y="3287"/>
                    <a:pt x="7550" y="3597"/>
                    <a:pt x="7430" y="3906"/>
                  </a:cubicBezTo>
                  <a:cubicBezTo>
                    <a:pt x="7359" y="4049"/>
                    <a:pt x="7311" y="4216"/>
                    <a:pt x="7264" y="4359"/>
                  </a:cubicBezTo>
                  <a:cubicBezTo>
                    <a:pt x="7240" y="4478"/>
                    <a:pt x="7264" y="4692"/>
                    <a:pt x="7168" y="4787"/>
                  </a:cubicBezTo>
                  <a:cubicBezTo>
                    <a:pt x="7126" y="4822"/>
                    <a:pt x="7067" y="4834"/>
                    <a:pt x="7005" y="4834"/>
                  </a:cubicBezTo>
                  <a:cubicBezTo>
                    <a:pt x="6894" y="4834"/>
                    <a:pt x="6768" y="4794"/>
                    <a:pt x="6692" y="4764"/>
                  </a:cubicBezTo>
                  <a:cubicBezTo>
                    <a:pt x="6621" y="4764"/>
                    <a:pt x="6549" y="4740"/>
                    <a:pt x="6478" y="4716"/>
                  </a:cubicBezTo>
                  <a:cubicBezTo>
                    <a:pt x="6645" y="4645"/>
                    <a:pt x="6811" y="4525"/>
                    <a:pt x="6930" y="4383"/>
                  </a:cubicBezTo>
                  <a:cubicBezTo>
                    <a:pt x="7192" y="4121"/>
                    <a:pt x="7430" y="3644"/>
                    <a:pt x="7288" y="3287"/>
                  </a:cubicBezTo>
                  <a:cubicBezTo>
                    <a:pt x="7288" y="3263"/>
                    <a:pt x="7270" y="3251"/>
                    <a:pt x="7249" y="3251"/>
                  </a:cubicBezTo>
                  <a:cubicBezTo>
                    <a:pt x="7228" y="3251"/>
                    <a:pt x="7204" y="3263"/>
                    <a:pt x="7192" y="3287"/>
                  </a:cubicBezTo>
                  <a:cubicBezTo>
                    <a:pt x="7145" y="3478"/>
                    <a:pt x="7121" y="3692"/>
                    <a:pt x="7026" y="3882"/>
                  </a:cubicBezTo>
                  <a:cubicBezTo>
                    <a:pt x="6954" y="4049"/>
                    <a:pt x="6811" y="4216"/>
                    <a:pt x="6668" y="4335"/>
                  </a:cubicBezTo>
                  <a:cubicBezTo>
                    <a:pt x="6531" y="4426"/>
                    <a:pt x="6160" y="4625"/>
                    <a:pt x="5904" y="4625"/>
                  </a:cubicBezTo>
                  <a:cubicBezTo>
                    <a:pt x="5760" y="4625"/>
                    <a:pt x="5653" y="4562"/>
                    <a:pt x="5644" y="4383"/>
                  </a:cubicBezTo>
                  <a:cubicBezTo>
                    <a:pt x="5644" y="4240"/>
                    <a:pt x="5740" y="4240"/>
                    <a:pt x="5859" y="4240"/>
                  </a:cubicBezTo>
                  <a:cubicBezTo>
                    <a:pt x="5930" y="4216"/>
                    <a:pt x="6002" y="4216"/>
                    <a:pt x="6097" y="4192"/>
                  </a:cubicBezTo>
                  <a:cubicBezTo>
                    <a:pt x="6287" y="4144"/>
                    <a:pt x="6454" y="4025"/>
                    <a:pt x="6573" y="3882"/>
                  </a:cubicBezTo>
                  <a:cubicBezTo>
                    <a:pt x="6835" y="3621"/>
                    <a:pt x="6978" y="3192"/>
                    <a:pt x="6883" y="2835"/>
                  </a:cubicBezTo>
                  <a:cubicBezTo>
                    <a:pt x="6883" y="2811"/>
                    <a:pt x="6871" y="2799"/>
                    <a:pt x="6859" y="2799"/>
                  </a:cubicBezTo>
                  <a:cubicBezTo>
                    <a:pt x="6847" y="2799"/>
                    <a:pt x="6835" y="2811"/>
                    <a:pt x="6835" y="2835"/>
                  </a:cubicBezTo>
                  <a:cubicBezTo>
                    <a:pt x="6740" y="3216"/>
                    <a:pt x="6621" y="3573"/>
                    <a:pt x="6287" y="3811"/>
                  </a:cubicBezTo>
                  <a:cubicBezTo>
                    <a:pt x="6236" y="3845"/>
                    <a:pt x="6123" y="3929"/>
                    <a:pt x="6046" y="3929"/>
                  </a:cubicBezTo>
                  <a:cubicBezTo>
                    <a:pt x="6016" y="3929"/>
                    <a:pt x="5991" y="3916"/>
                    <a:pt x="5978" y="3882"/>
                  </a:cubicBezTo>
                  <a:cubicBezTo>
                    <a:pt x="5930" y="3763"/>
                    <a:pt x="6025" y="3573"/>
                    <a:pt x="6025" y="3454"/>
                  </a:cubicBezTo>
                  <a:cubicBezTo>
                    <a:pt x="6049" y="3359"/>
                    <a:pt x="6049" y="3263"/>
                    <a:pt x="6049" y="3192"/>
                  </a:cubicBezTo>
                  <a:cubicBezTo>
                    <a:pt x="6049" y="3144"/>
                    <a:pt x="6121" y="2882"/>
                    <a:pt x="6097" y="2858"/>
                  </a:cubicBezTo>
                  <a:lnTo>
                    <a:pt x="6097" y="2858"/>
                  </a:lnTo>
                  <a:cubicBezTo>
                    <a:pt x="6144" y="2894"/>
                    <a:pt x="6198" y="2906"/>
                    <a:pt x="6252" y="2906"/>
                  </a:cubicBezTo>
                  <a:cubicBezTo>
                    <a:pt x="6305" y="2906"/>
                    <a:pt x="6359" y="2894"/>
                    <a:pt x="6406" y="2882"/>
                  </a:cubicBezTo>
                  <a:cubicBezTo>
                    <a:pt x="6549" y="2811"/>
                    <a:pt x="6668" y="2692"/>
                    <a:pt x="6764" y="2573"/>
                  </a:cubicBezTo>
                  <a:cubicBezTo>
                    <a:pt x="6787" y="2525"/>
                    <a:pt x="6835" y="2454"/>
                    <a:pt x="6859" y="2382"/>
                  </a:cubicBezTo>
                  <a:cubicBezTo>
                    <a:pt x="6872" y="2343"/>
                    <a:pt x="6907" y="2325"/>
                    <a:pt x="6939" y="2325"/>
                  </a:cubicBezTo>
                  <a:close/>
                  <a:moveTo>
                    <a:pt x="5001" y="4621"/>
                  </a:moveTo>
                  <a:cubicBezTo>
                    <a:pt x="5001" y="4645"/>
                    <a:pt x="5025" y="4692"/>
                    <a:pt x="5049" y="4716"/>
                  </a:cubicBezTo>
                  <a:cubicBezTo>
                    <a:pt x="5049" y="4740"/>
                    <a:pt x="5073" y="4764"/>
                    <a:pt x="5097" y="4811"/>
                  </a:cubicBezTo>
                  <a:cubicBezTo>
                    <a:pt x="5073" y="4835"/>
                    <a:pt x="5049" y="4859"/>
                    <a:pt x="5025" y="4883"/>
                  </a:cubicBezTo>
                  <a:cubicBezTo>
                    <a:pt x="4978" y="4859"/>
                    <a:pt x="4930" y="4811"/>
                    <a:pt x="4906" y="4764"/>
                  </a:cubicBezTo>
                  <a:cubicBezTo>
                    <a:pt x="4882" y="4740"/>
                    <a:pt x="4882" y="4716"/>
                    <a:pt x="4858" y="4716"/>
                  </a:cubicBezTo>
                  <a:cubicBezTo>
                    <a:pt x="4906" y="4668"/>
                    <a:pt x="4954" y="4645"/>
                    <a:pt x="5001" y="4621"/>
                  </a:cubicBezTo>
                  <a:close/>
                  <a:moveTo>
                    <a:pt x="5263" y="4930"/>
                  </a:moveTo>
                  <a:cubicBezTo>
                    <a:pt x="5287" y="4954"/>
                    <a:pt x="5335" y="4954"/>
                    <a:pt x="5382" y="4954"/>
                  </a:cubicBezTo>
                  <a:cubicBezTo>
                    <a:pt x="5403" y="4961"/>
                    <a:pt x="5424" y="4964"/>
                    <a:pt x="5445" y="4964"/>
                  </a:cubicBezTo>
                  <a:cubicBezTo>
                    <a:pt x="5496" y="4964"/>
                    <a:pt x="5546" y="4947"/>
                    <a:pt x="5597" y="4930"/>
                  </a:cubicBezTo>
                  <a:lnTo>
                    <a:pt x="5597" y="4930"/>
                  </a:lnTo>
                  <a:cubicBezTo>
                    <a:pt x="5573" y="4954"/>
                    <a:pt x="5549" y="5002"/>
                    <a:pt x="5525" y="5073"/>
                  </a:cubicBezTo>
                  <a:cubicBezTo>
                    <a:pt x="5525" y="5073"/>
                    <a:pt x="5501" y="5097"/>
                    <a:pt x="5501" y="5121"/>
                  </a:cubicBezTo>
                  <a:cubicBezTo>
                    <a:pt x="5430" y="5073"/>
                    <a:pt x="5359" y="5073"/>
                    <a:pt x="5287" y="5049"/>
                  </a:cubicBezTo>
                  <a:cubicBezTo>
                    <a:pt x="5263" y="5049"/>
                    <a:pt x="5240" y="5026"/>
                    <a:pt x="5192" y="5002"/>
                  </a:cubicBezTo>
                  <a:cubicBezTo>
                    <a:pt x="5216" y="4978"/>
                    <a:pt x="5240" y="4954"/>
                    <a:pt x="5263" y="4930"/>
                  </a:cubicBezTo>
                  <a:close/>
                  <a:moveTo>
                    <a:pt x="7852" y="4069"/>
                  </a:moveTo>
                  <a:cubicBezTo>
                    <a:pt x="7924" y="4069"/>
                    <a:pt x="7965" y="4135"/>
                    <a:pt x="7931" y="4240"/>
                  </a:cubicBezTo>
                  <a:cubicBezTo>
                    <a:pt x="7859" y="4430"/>
                    <a:pt x="7716" y="4573"/>
                    <a:pt x="7645" y="4740"/>
                  </a:cubicBezTo>
                  <a:cubicBezTo>
                    <a:pt x="7597" y="4835"/>
                    <a:pt x="7550" y="4954"/>
                    <a:pt x="7550" y="5073"/>
                  </a:cubicBezTo>
                  <a:cubicBezTo>
                    <a:pt x="7394" y="5112"/>
                    <a:pt x="7223" y="5151"/>
                    <a:pt x="7061" y="5151"/>
                  </a:cubicBezTo>
                  <a:cubicBezTo>
                    <a:pt x="7025" y="5151"/>
                    <a:pt x="6989" y="5149"/>
                    <a:pt x="6954" y="5145"/>
                  </a:cubicBezTo>
                  <a:cubicBezTo>
                    <a:pt x="6954" y="5121"/>
                    <a:pt x="6978" y="5073"/>
                    <a:pt x="6978" y="5049"/>
                  </a:cubicBezTo>
                  <a:cubicBezTo>
                    <a:pt x="7073" y="5049"/>
                    <a:pt x="7168" y="5026"/>
                    <a:pt x="7240" y="5002"/>
                  </a:cubicBezTo>
                  <a:cubicBezTo>
                    <a:pt x="7407" y="4906"/>
                    <a:pt x="7430" y="4740"/>
                    <a:pt x="7454" y="4573"/>
                  </a:cubicBezTo>
                  <a:cubicBezTo>
                    <a:pt x="7478" y="4478"/>
                    <a:pt x="7502" y="4383"/>
                    <a:pt x="7526" y="4287"/>
                  </a:cubicBezTo>
                  <a:cubicBezTo>
                    <a:pt x="7526" y="4287"/>
                    <a:pt x="7550" y="4264"/>
                    <a:pt x="7573" y="4240"/>
                  </a:cubicBezTo>
                  <a:cubicBezTo>
                    <a:pt x="7621" y="4168"/>
                    <a:pt x="7692" y="4121"/>
                    <a:pt x="7764" y="4097"/>
                  </a:cubicBezTo>
                  <a:cubicBezTo>
                    <a:pt x="7796" y="4078"/>
                    <a:pt x="7826" y="4069"/>
                    <a:pt x="7852" y="4069"/>
                  </a:cubicBezTo>
                  <a:close/>
                  <a:moveTo>
                    <a:pt x="3025" y="2716"/>
                  </a:moveTo>
                  <a:cubicBezTo>
                    <a:pt x="3072" y="2739"/>
                    <a:pt x="3096" y="2739"/>
                    <a:pt x="3144" y="2763"/>
                  </a:cubicBezTo>
                  <a:cubicBezTo>
                    <a:pt x="3215" y="2787"/>
                    <a:pt x="3263" y="2811"/>
                    <a:pt x="3334" y="2835"/>
                  </a:cubicBezTo>
                  <a:cubicBezTo>
                    <a:pt x="3477" y="2930"/>
                    <a:pt x="3620" y="3025"/>
                    <a:pt x="3739" y="3144"/>
                  </a:cubicBezTo>
                  <a:cubicBezTo>
                    <a:pt x="3954" y="3382"/>
                    <a:pt x="4096" y="3644"/>
                    <a:pt x="4239" y="3930"/>
                  </a:cubicBezTo>
                  <a:cubicBezTo>
                    <a:pt x="4358" y="4168"/>
                    <a:pt x="4501" y="4406"/>
                    <a:pt x="4620" y="4668"/>
                  </a:cubicBezTo>
                  <a:cubicBezTo>
                    <a:pt x="4454" y="4787"/>
                    <a:pt x="4287" y="4883"/>
                    <a:pt x="4120" y="5002"/>
                  </a:cubicBezTo>
                  <a:cubicBezTo>
                    <a:pt x="4025" y="5073"/>
                    <a:pt x="3930" y="5168"/>
                    <a:pt x="3834" y="5240"/>
                  </a:cubicBezTo>
                  <a:cubicBezTo>
                    <a:pt x="3811" y="5097"/>
                    <a:pt x="3834" y="4954"/>
                    <a:pt x="3787" y="4835"/>
                  </a:cubicBezTo>
                  <a:cubicBezTo>
                    <a:pt x="3739" y="4716"/>
                    <a:pt x="3644" y="4692"/>
                    <a:pt x="3525" y="4692"/>
                  </a:cubicBezTo>
                  <a:cubicBezTo>
                    <a:pt x="3453" y="4692"/>
                    <a:pt x="3430" y="4692"/>
                    <a:pt x="3382" y="4621"/>
                  </a:cubicBezTo>
                  <a:cubicBezTo>
                    <a:pt x="3358" y="4549"/>
                    <a:pt x="3358" y="4454"/>
                    <a:pt x="3334" y="4359"/>
                  </a:cubicBezTo>
                  <a:cubicBezTo>
                    <a:pt x="3334" y="4168"/>
                    <a:pt x="3334" y="3954"/>
                    <a:pt x="3334" y="3763"/>
                  </a:cubicBezTo>
                  <a:cubicBezTo>
                    <a:pt x="3358" y="3573"/>
                    <a:pt x="3382" y="3406"/>
                    <a:pt x="3334" y="3216"/>
                  </a:cubicBezTo>
                  <a:cubicBezTo>
                    <a:pt x="3311" y="3120"/>
                    <a:pt x="3263" y="3025"/>
                    <a:pt x="3191" y="2930"/>
                  </a:cubicBezTo>
                  <a:cubicBezTo>
                    <a:pt x="3191" y="2906"/>
                    <a:pt x="3168" y="2906"/>
                    <a:pt x="3168" y="2882"/>
                  </a:cubicBezTo>
                  <a:cubicBezTo>
                    <a:pt x="3120" y="2835"/>
                    <a:pt x="3072" y="2787"/>
                    <a:pt x="3025" y="2763"/>
                  </a:cubicBezTo>
                  <a:cubicBezTo>
                    <a:pt x="3001" y="2739"/>
                    <a:pt x="3001" y="2739"/>
                    <a:pt x="2977" y="2716"/>
                  </a:cubicBezTo>
                  <a:close/>
                  <a:moveTo>
                    <a:pt x="2001" y="4764"/>
                  </a:moveTo>
                  <a:cubicBezTo>
                    <a:pt x="2120" y="4811"/>
                    <a:pt x="2239" y="4859"/>
                    <a:pt x="2334" y="4930"/>
                  </a:cubicBezTo>
                  <a:cubicBezTo>
                    <a:pt x="2453" y="5026"/>
                    <a:pt x="2548" y="5145"/>
                    <a:pt x="2644" y="5264"/>
                  </a:cubicBezTo>
                  <a:cubicBezTo>
                    <a:pt x="2668" y="5335"/>
                    <a:pt x="2715" y="5407"/>
                    <a:pt x="2739" y="5478"/>
                  </a:cubicBezTo>
                  <a:cubicBezTo>
                    <a:pt x="2691" y="5478"/>
                    <a:pt x="2668" y="5502"/>
                    <a:pt x="2620" y="5526"/>
                  </a:cubicBezTo>
                  <a:cubicBezTo>
                    <a:pt x="2548" y="5549"/>
                    <a:pt x="2477" y="5597"/>
                    <a:pt x="2382" y="5621"/>
                  </a:cubicBezTo>
                  <a:cubicBezTo>
                    <a:pt x="2279" y="5650"/>
                    <a:pt x="2167" y="5671"/>
                    <a:pt x="2051" y="5671"/>
                  </a:cubicBezTo>
                  <a:cubicBezTo>
                    <a:pt x="1980" y="5671"/>
                    <a:pt x="1907" y="5663"/>
                    <a:pt x="1834" y="5645"/>
                  </a:cubicBezTo>
                  <a:cubicBezTo>
                    <a:pt x="1477" y="5526"/>
                    <a:pt x="1405" y="5145"/>
                    <a:pt x="1286" y="4835"/>
                  </a:cubicBezTo>
                  <a:cubicBezTo>
                    <a:pt x="1310" y="4830"/>
                    <a:pt x="1334" y="4828"/>
                    <a:pt x="1358" y="4828"/>
                  </a:cubicBezTo>
                  <a:cubicBezTo>
                    <a:pt x="1453" y="4828"/>
                    <a:pt x="1548" y="4859"/>
                    <a:pt x="1644" y="4859"/>
                  </a:cubicBezTo>
                  <a:cubicBezTo>
                    <a:pt x="1763" y="4859"/>
                    <a:pt x="1882" y="4811"/>
                    <a:pt x="2001" y="4764"/>
                  </a:cubicBezTo>
                  <a:close/>
                  <a:moveTo>
                    <a:pt x="2930" y="2049"/>
                  </a:moveTo>
                  <a:cubicBezTo>
                    <a:pt x="2930" y="2073"/>
                    <a:pt x="2930" y="2120"/>
                    <a:pt x="2930" y="2120"/>
                  </a:cubicBezTo>
                  <a:cubicBezTo>
                    <a:pt x="2906" y="2144"/>
                    <a:pt x="2906" y="2192"/>
                    <a:pt x="2882" y="2215"/>
                  </a:cubicBezTo>
                  <a:cubicBezTo>
                    <a:pt x="2858" y="2287"/>
                    <a:pt x="2834" y="2358"/>
                    <a:pt x="2787" y="2430"/>
                  </a:cubicBezTo>
                  <a:cubicBezTo>
                    <a:pt x="2691" y="2525"/>
                    <a:pt x="2596" y="2620"/>
                    <a:pt x="2525" y="2763"/>
                  </a:cubicBezTo>
                  <a:cubicBezTo>
                    <a:pt x="2501" y="2787"/>
                    <a:pt x="2548" y="2811"/>
                    <a:pt x="2572" y="2811"/>
                  </a:cubicBezTo>
                  <a:cubicBezTo>
                    <a:pt x="2620" y="2811"/>
                    <a:pt x="2644" y="2787"/>
                    <a:pt x="2691" y="2763"/>
                  </a:cubicBezTo>
                  <a:cubicBezTo>
                    <a:pt x="2715" y="2811"/>
                    <a:pt x="2739" y="2835"/>
                    <a:pt x="2787" y="2858"/>
                  </a:cubicBezTo>
                  <a:cubicBezTo>
                    <a:pt x="2858" y="2906"/>
                    <a:pt x="2930" y="2954"/>
                    <a:pt x="3001" y="3025"/>
                  </a:cubicBezTo>
                  <a:cubicBezTo>
                    <a:pt x="3049" y="3073"/>
                    <a:pt x="3072" y="3097"/>
                    <a:pt x="3096" y="3144"/>
                  </a:cubicBezTo>
                  <a:cubicBezTo>
                    <a:pt x="3168" y="3311"/>
                    <a:pt x="3144" y="3478"/>
                    <a:pt x="3120" y="3644"/>
                  </a:cubicBezTo>
                  <a:cubicBezTo>
                    <a:pt x="3096" y="3859"/>
                    <a:pt x="3096" y="4073"/>
                    <a:pt x="3096" y="4287"/>
                  </a:cubicBezTo>
                  <a:cubicBezTo>
                    <a:pt x="3120" y="4430"/>
                    <a:pt x="3120" y="4621"/>
                    <a:pt x="3191" y="4764"/>
                  </a:cubicBezTo>
                  <a:cubicBezTo>
                    <a:pt x="3239" y="4835"/>
                    <a:pt x="3287" y="4883"/>
                    <a:pt x="3334" y="4906"/>
                  </a:cubicBezTo>
                  <a:lnTo>
                    <a:pt x="3430" y="4906"/>
                  </a:lnTo>
                  <a:cubicBezTo>
                    <a:pt x="3461" y="4906"/>
                    <a:pt x="3493" y="4896"/>
                    <a:pt x="3518" y="4896"/>
                  </a:cubicBezTo>
                  <a:cubicBezTo>
                    <a:pt x="3530" y="4896"/>
                    <a:pt x="3541" y="4899"/>
                    <a:pt x="3549" y="4906"/>
                  </a:cubicBezTo>
                  <a:cubicBezTo>
                    <a:pt x="3620" y="4906"/>
                    <a:pt x="3620" y="5049"/>
                    <a:pt x="3620" y="5121"/>
                  </a:cubicBezTo>
                  <a:cubicBezTo>
                    <a:pt x="3620" y="5216"/>
                    <a:pt x="3644" y="5311"/>
                    <a:pt x="3644" y="5407"/>
                  </a:cubicBezTo>
                  <a:cubicBezTo>
                    <a:pt x="3525" y="5502"/>
                    <a:pt x="3406" y="5597"/>
                    <a:pt x="3287" y="5692"/>
                  </a:cubicBezTo>
                  <a:cubicBezTo>
                    <a:pt x="3239" y="5740"/>
                    <a:pt x="3191" y="5764"/>
                    <a:pt x="3120" y="5811"/>
                  </a:cubicBezTo>
                  <a:cubicBezTo>
                    <a:pt x="3049" y="5502"/>
                    <a:pt x="2930" y="5192"/>
                    <a:pt x="2715" y="4954"/>
                  </a:cubicBezTo>
                  <a:cubicBezTo>
                    <a:pt x="2572" y="4811"/>
                    <a:pt x="2406" y="4668"/>
                    <a:pt x="2191" y="4621"/>
                  </a:cubicBezTo>
                  <a:cubicBezTo>
                    <a:pt x="2215" y="4597"/>
                    <a:pt x="2263" y="4597"/>
                    <a:pt x="2287" y="4573"/>
                  </a:cubicBezTo>
                  <a:cubicBezTo>
                    <a:pt x="2477" y="4406"/>
                    <a:pt x="2644" y="4216"/>
                    <a:pt x="2739" y="4002"/>
                  </a:cubicBezTo>
                  <a:cubicBezTo>
                    <a:pt x="2739" y="3967"/>
                    <a:pt x="2726" y="3945"/>
                    <a:pt x="2701" y="3945"/>
                  </a:cubicBezTo>
                  <a:cubicBezTo>
                    <a:pt x="2691" y="3945"/>
                    <a:pt x="2680" y="3948"/>
                    <a:pt x="2668" y="3954"/>
                  </a:cubicBezTo>
                  <a:cubicBezTo>
                    <a:pt x="2525" y="4073"/>
                    <a:pt x="2406" y="4192"/>
                    <a:pt x="2239" y="4311"/>
                  </a:cubicBezTo>
                  <a:cubicBezTo>
                    <a:pt x="2096" y="4406"/>
                    <a:pt x="1953" y="4525"/>
                    <a:pt x="1786" y="4597"/>
                  </a:cubicBezTo>
                  <a:cubicBezTo>
                    <a:pt x="1739" y="4609"/>
                    <a:pt x="1691" y="4615"/>
                    <a:pt x="1644" y="4615"/>
                  </a:cubicBezTo>
                  <a:cubicBezTo>
                    <a:pt x="1596" y="4615"/>
                    <a:pt x="1548" y="4609"/>
                    <a:pt x="1501" y="4597"/>
                  </a:cubicBezTo>
                  <a:lnTo>
                    <a:pt x="1453" y="4597"/>
                  </a:lnTo>
                  <a:cubicBezTo>
                    <a:pt x="1477" y="4525"/>
                    <a:pt x="1477" y="4430"/>
                    <a:pt x="1429" y="4359"/>
                  </a:cubicBezTo>
                  <a:cubicBezTo>
                    <a:pt x="1405" y="4264"/>
                    <a:pt x="1334" y="4240"/>
                    <a:pt x="1286" y="4168"/>
                  </a:cubicBezTo>
                  <a:cubicBezTo>
                    <a:pt x="1215" y="4097"/>
                    <a:pt x="1239" y="4002"/>
                    <a:pt x="1215" y="3906"/>
                  </a:cubicBezTo>
                  <a:cubicBezTo>
                    <a:pt x="1191" y="3692"/>
                    <a:pt x="1024" y="3573"/>
                    <a:pt x="858" y="3549"/>
                  </a:cubicBezTo>
                  <a:cubicBezTo>
                    <a:pt x="977" y="3430"/>
                    <a:pt x="1096" y="3335"/>
                    <a:pt x="1215" y="3239"/>
                  </a:cubicBezTo>
                  <a:cubicBezTo>
                    <a:pt x="1382" y="3120"/>
                    <a:pt x="1572" y="2978"/>
                    <a:pt x="1739" y="2882"/>
                  </a:cubicBezTo>
                  <a:cubicBezTo>
                    <a:pt x="1834" y="2811"/>
                    <a:pt x="1929" y="2763"/>
                    <a:pt x="2025" y="2716"/>
                  </a:cubicBezTo>
                  <a:cubicBezTo>
                    <a:pt x="2096" y="2668"/>
                    <a:pt x="2167" y="2644"/>
                    <a:pt x="2263" y="2620"/>
                  </a:cubicBezTo>
                  <a:cubicBezTo>
                    <a:pt x="2263" y="2644"/>
                    <a:pt x="2263" y="2668"/>
                    <a:pt x="2263" y="2692"/>
                  </a:cubicBezTo>
                  <a:cubicBezTo>
                    <a:pt x="2275" y="2716"/>
                    <a:pt x="2304" y="2727"/>
                    <a:pt x="2331" y="2727"/>
                  </a:cubicBezTo>
                  <a:cubicBezTo>
                    <a:pt x="2358" y="2727"/>
                    <a:pt x="2382" y="2716"/>
                    <a:pt x="2382" y="2692"/>
                  </a:cubicBezTo>
                  <a:cubicBezTo>
                    <a:pt x="2429" y="2525"/>
                    <a:pt x="2477" y="2382"/>
                    <a:pt x="2572" y="2239"/>
                  </a:cubicBezTo>
                  <a:cubicBezTo>
                    <a:pt x="2620" y="2192"/>
                    <a:pt x="2691" y="2144"/>
                    <a:pt x="2739" y="2096"/>
                  </a:cubicBezTo>
                  <a:cubicBezTo>
                    <a:pt x="2787" y="2096"/>
                    <a:pt x="2810" y="2073"/>
                    <a:pt x="2858" y="2073"/>
                  </a:cubicBezTo>
                  <a:cubicBezTo>
                    <a:pt x="2882" y="2049"/>
                    <a:pt x="2906" y="2049"/>
                    <a:pt x="2930" y="2049"/>
                  </a:cubicBezTo>
                  <a:close/>
                  <a:moveTo>
                    <a:pt x="4668" y="4811"/>
                  </a:moveTo>
                  <a:cubicBezTo>
                    <a:pt x="4668" y="4859"/>
                    <a:pt x="4692" y="4883"/>
                    <a:pt x="4692" y="4906"/>
                  </a:cubicBezTo>
                  <a:cubicBezTo>
                    <a:pt x="4739" y="5049"/>
                    <a:pt x="4763" y="5216"/>
                    <a:pt x="4739" y="5359"/>
                  </a:cubicBezTo>
                  <a:cubicBezTo>
                    <a:pt x="4739" y="5502"/>
                    <a:pt x="4692" y="5788"/>
                    <a:pt x="4501" y="5835"/>
                  </a:cubicBezTo>
                  <a:cubicBezTo>
                    <a:pt x="4491" y="5837"/>
                    <a:pt x="4481" y="5838"/>
                    <a:pt x="4472" y="5838"/>
                  </a:cubicBezTo>
                  <a:cubicBezTo>
                    <a:pt x="4271" y="5838"/>
                    <a:pt x="4347" y="5359"/>
                    <a:pt x="4096" y="5359"/>
                  </a:cubicBezTo>
                  <a:cubicBezTo>
                    <a:pt x="4025" y="5383"/>
                    <a:pt x="3977" y="5430"/>
                    <a:pt x="3930" y="5430"/>
                  </a:cubicBezTo>
                  <a:cubicBezTo>
                    <a:pt x="3916" y="5437"/>
                    <a:pt x="3906" y="5440"/>
                    <a:pt x="3898" y="5440"/>
                  </a:cubicBezTo>
                  <a:cubicBezTo>
                    <a:pt x="3880" y="5440"/>
                    <a:pt x="3875" y="5423"/>
                    <a:pt x="3858" y="5407"/>
                  </a:cubicBezTo>
                  <a:cubicBezTo>
                    <a:pt x="3906" y="5359"/>
                    <a:pt x="3930" y="5335"/>
                    <a:pt x="3977" y="5311"/>
                  </a:cubicBezTo>
                  <a:cubicBezTo>
                    <a:pt x="4168" y="5145"/>
                    <a:pt x="4358" y="5002"/>
                    <a:pt x="4573" y="4883"/>
                  </a:cubicBezTo>
                  <a:cubicBezTo>
                    <a:pt x="4597" y="4859"/>
                    <a:pt x="4644" y="4835"/>
                    <a:pt x="4668" y="4811"/>
                  </a:cubicBezTo>
                  <a:close/>
                  <a:moveTo>
                    <a:pt x="6168" y="4787"/>
                  </a:moveTo>
                  <a:cubicBezTo>
                    <a:pt x="6240" y="4859"/>
                    <a:pt x="6311" y="4883"/>
                    <a:pt x="6383" y="4906"/>
                  </a:cubicBezTo>
                  <a:cubicBezTo>
                    <a:pt x="6502" y="4954"/>
                    <a:pt x="6597" y="4978"/>
                    <a:pt x="6716" y="5002"/>
                  </a:cubicBezTo>
                  <a:cubicBezTo>
                    <a:pt x="6740" y="5002"/>
                    <a:pt x="6740" y="5002"/>
                    <a:pt x="6764" y="5026"/>
                  </a:cubicBezTo>
                  <a:cubicBezTo>
                    <a:pt x="6716" y="5073"/>
                    <a:pt x="6692" y="5145"/>
                    <a:pt x="6668" y="5216"/>
                  </a:cubicBezTo>
                  <a:cubicBezTo>
                    <a:pt x="6621" y="5335"/>
                    <a:pt x="6573" y="5430"/>
                    <a:pt x="6525" y="5549"/>
                  </a:cubicBezTo>
                  <a:cubicBezTo>
                    <a:pt x="6478" y="5645"/>
                    <a:pt x="6430" y="5811"/>
                    <a:pt x="6335" y="5835"/>
                  </a:cubicBezTo>
                  <a:cubicBezTo>
                    <a:pt x="6312" y="5847"/>
                    <a:pt x="6286" y="5851"/>
                    <a:pt x="6259" y="5851"/>
                  </a:cubicBezTo>
                  <a:cubicBezTo>
                    <a:pt x="6174" y="5851"/>
                    <a:pt x="6074" y="5806"/>
                    <a:pt x="6002" y="5788"/>
                  </a:cubicBezTo>
                  <a:cubicBezTo>
                    <a:pt x="5906" y="5740"/>
                    <a:pt x="5787" y="5716"/>
                    <a:pt x="5668" y="5669"/>
                  </a:cubicBezTo>
                  <a:cubicBezTo>
                    <a:pt x="5621" y="5645"/>
                    <a:pt x="5573" y="5621"/>
                    <a:pt x="5549" y="5573"/>
                  </a:cubicBezTo>
                  <a:cubicBezTo>
                    <a:pt x="5549" y="5502"/>
                    <a:pt x="5573" y="5430"/>
                    <a:pt x="5597" y="5383"/>
                  </a:cubicBezTo>
                  <a:cubicBezTo>
                    <a:pt x="5692" y="5192"/>
                    <a:pt x="5811" y="5002"/>
                    <a:pt x="5835" y="4811"/>
                  </a:cubicBezTo>
                  <a:lnTo>
                    <a:pt x="6025" y="4811"/>
                  </a:lnTo>
                  <a:cubicBezTo>
                    <a:pt x="6073" y="4811"/>
                    <a:pt x="6121" y="4811"/>
                    <a:pt x="6168" y="4787"/>
                  </a:cubicBezTo>
                  <a:close/>
                  <a:moveTo>
                    <a:pt x="1215" y="5002"/>
                  </a:moveTo>
                  <a:cubicBezTo>
                    <a:pt x="1286" y="5335"/>
                    <a:pt x="1453" y="5621"/>
                    <a:pt x="1739" y="5764"/>
                  </a:cubicBezTo>
                  <a:cubicBezTo>
                    <a:pt x="1860" y="5809"/>
                    <a:pt x="1990" y="5826"/>
                    <a:pt x="2118" y="5826"/>
                  </a:cubicBezTo>
                  <a:cubicBezTo>
                    <a:pt x="2191" y="5826"/>
                    <a:pt x="2264" y="5820"/>
                    <a:pt x="2334" y="5811"/>
                  </a:cubicBezTo>
                  <a:cubicBezTo>
                    <a:pt x="2453" y="5788"/>
                    <a:pt x="2548" y="5740"/>
                    <a:pt x="2668" y="5692"/>
                  </a:cubicBezTo>
                  <a:cubicBezTo>
                    <a:pt x="2715" y="5669"/>
                    <a:pt x="2763" y="5669"/>
                    <a:pt x="2787" y="5645"/>
                  </a:cubicBezTo>
                  <a:cubicBezTo>
                    <a:pt x="2834" y="5740"/>
                    <a:pt x="2858" y="5859"/>
                    <a:pt x="2882" y="5978"/>
                  </a:cubicBezTo>
                  <a:cubicBezTo>
                    <a:pt x="2715" y="6097"/>
                    <a:pt x="2525" y="6169"/>
                    <a:pt x="2310" y="6240"/>
                  </a:cubicBezTo>
                  <a:cubicBezTo>
                    <a:pt x="2164" y="6285"/>
                    <a:pt x="1971" y="6330"/>
                    <a:pt x="1787" y="6330"/>
                  </a:cubicBezTo>
                  <a:cubicBezTo>
                    <a:pt x="1581" y="6330"/>
                    <a:pt x="1387" y="6273"/>
                    <a:pt x="1286" y="6097"/>
                  </a:cubicBezTo>
                  <a:cubicBezTo>
                    <a:pt x="1167" y="5907"/>
                    <a:pt x="1167" y="5669"/>
                    <a:pt x="1191" y="5454"/>
                  </a:cubicBezTo>
                  <a:cubicBezTo>
                    <a:pt x="1191" y="5311"/>
                    <a:pt x="1215" y="5168"/>
                    <a:pt x="1215" y="5002"/>
                  </a:cubicBezTo>
                  <a:close/>
                  <a:moveTo>
                    <a:pt x="4263" y="5978"/>
                  </a:moveTo>
                  <a:cubicBezTo>
                    <a:pt x="4287" y="6002"/>
                    <a:pt x="4311" y="6026"/>
                    <a:pt x="4335" y="6026"/>
                  </a:cubicBezTo>
                  <a:cubicBezTo>
                    <a:pt x="4406" y="6121"/>
                    <a:pt x="4477" y="6216"/>
                    <a:pt x="4454" y="6359"/>
                  </a:cubicBezTo>
                  <a:cubicBezTo>
                    <a:pt x="4440" y="6415"/>
                    <a:pt x="4401" y="6438"/>
                    <a:pt x="4357" y="6438"/>
                  </a:cubicBezTo>
                  <a:cubicBezTo>
                    <a:pt x="4326" y="6438"/>
                    <a:pt x="4293" y="6427"/>
                    <a:pt x="4263" y="6407"/>
                  </a:cubicBezTo>
                  <a:cubicBezTo>
                    <a:pt x="4239" y="6407"/>
                    <a:pt x="4239" y="6383"/>
                    <a:pt x="4215" y="6383"/>
                  </a:cubicBezTo>
                  <a:cubicBezTo>
                    <a:pt x="4192" y="6335"/>
                    <a:pt x="4168" y="6288"/>
                    <a:pt x="4144" y="6240"/>
                  </a:cubicBezTo>
                  <a:cubicBezTo>
                    <a:pt x="4192" y="6145"/>
                    <a:pt x="4239" y="6073"/>
                    <a:pt x="4263" y="5978"/>
                  </a:cubicBezTo>
                  <a:close/>
                  <a:moveTo>
                    <a:pt x="5883" y="5954"/>
                  </a:moveTo>
                  <a:cubicBezTo>
                    <a:pt x="6002" y="6002"/>
                    <a:pt x="6144" y="6050"/>
                    <a:pt x="6264" y="6073"/>
                  </a:cubicBezTo>
                  <a:cubicBezTo>
                    <a:pt x="6264" y="6145"/>
                    <a:pt x="6311" y="6240"/>
                    <a:pt x="6359" y="6312"/>
                  </a:cubicBezTo>
                  <a:cubicBezTo>
                    <a:pt x="6311" y="6383"/>
                    <a:pt x="6240" y="6431"/>
                    <a:pt x="6144" y="6454"/>
                  </a:cubicBezTo>
                  <a:lnTo>
                    <a:pt x="6073" y="6454"/>
                  </a:lnTo>
                  <a:cubicBezTo>
                    <a:pt x="6049" y="6431"/>
                    <a:pt x="6049" y="6407"/>
                    <a:pt x="6025" y="6383"/>
                  </a:cubicBezTo>
                  <a:cubicBezTo>
                    <a:pt x="5954" y="6240"/>
                    <a:pt x="5906" y="6097"/>
                    <a:pt x="5859" y="5954"/>
                  </a:cubicBezTo>
                  <a:close/>
                  <a:moveTo>
                    <a:pt x="3692" y="5526"/>
                  </a:moveTo>
                  <a:cubicBezTo>
                    <a:pt x="3739" y="5621"/>
                    <a:pt x="3811" y="5669"/>
                    <a:pt x="3906" y="5669"/>
                  </a:cubicBezTo>
                  <a:cubicBezTo>
                    <a:pt x="3954" y="5669"/>
                    <a:pt x="3977" y="5645"/>
                    <a:pt x="4001" y="5645"/>
                  </a:cubicBezTo>
                  <a:cubicBezTo>
                    <a:pt x="4025" y="5645"/>
                    <a:pt x="4073" y="5597"/>
                    <a:pt x="4073" y="5597"/>
                  </a:cubicBezTo>
                  <a:cubicBezTo>
                    <a:pt x="4073" y="5597"/>
                    <a:pt x="4096" y="5645"/>
                    <a:pt x="4096" y="5669"/>
                  </a:cubicBezTo>
                  <a:cubicBezTo>
                    <a:pt x="4120" y="5716"/>
                    <a:pt x="4120" y="5740"/>
                    <a:pt x="4144" y="5788"/>
                  </a:cubicBezTo>
                  <a:cubicBezTo>
                    <a:pt x="4120" y="5859"/>
                    <a:pt x="4096" y="5931"/>
                    <a:pt x="4049" y="6002"/>
                  </a:cubicBezTo>
                  <a:cubicBezTo>
                    <a:pt x="4001" y="6121"/>
                    <a:pt x="3930" y="6240"/>
                    <a:pt x="3834" y="6335"/>
                  </a:cubicBezTo>
                  <a:cubicBezTo>
                    <a:pt x="3739" y="6431"/>
                    <a:pt x="3620" y="6502"/>
                    <a:pt x="3501" y="6550"/>
                  </a:cubicBezTo>
                  <a:cubicBezTo>
                    <a:pt x="3430" y="6573"/>
                    <a:pt x="3358" y="6573"/>
                    <a:pt x="3287" y="6597"/>
                  </a:cubicBezTo>
                  <a:cubicBezTo>
                    <a:pt x="3239" y="6383"/>
                    <a:pt x="3191" y="6169"/>
                    <a:pt x="3144" y="5954"/>
                  </a:cubicBezTo>
                  <a:cubicBezTo>
                    <a:pt x="3334" y="5835"/>
                    <a:pt x="3525" y="5692"/>
                    <a:pt x="3692" y="5526"/>
                  </a:cubicBezTo>
                  <a:close/>
                  <a:moveTo>
                    <a:pt x="4025" y="6407"/>
                  </a:moveTo>
                  <a:cubicBezTo>
                    <a:pt x="4025" y="6431"/>
                    <a:pt x="4049" y="6454"/>
                    <a:pt x="4073" y="6478"/>
                  </a:cubicBezTo>
                  <a:cubicBezTo>
                    <a:pt x="4144" y="6597"/>
                    <a:pt x="4215" y="6764"/>
                    <a:pt x="4096" y="6812"/>
                  </a:cubicBezTo>
                  <a:cubicBezTo>
                    <a:pt x="4075" y="6826"/>
                    <a:pt x="4053" y="6831"/>
                    <a:pt x="4029" y="6831"/>
                  </a:cubicBezTo>
                  <a:cubicBezTo>
                    <a:pt x="3973" y="6831"/>
                    <a:pt x="3916" y="6798"/>
                    <a:pt x="3882" y="6764"/>
                  </a:cubicBezTo>
                  <a:cubicBezTo>
                    <a:pt x="3858" y="6693"/>
                    <a:pt x="3811" y="6645"/>
                    <a:pt x="3787" y="6597"/>
                  </a:cubicBezTo>
                  <a:cubicBezTo>
                    <a:pt x="3858" y="6550"/>
                    <a:pt x="3906" y="6502"/>
                    <a:pt x="3954" y="6454"/>
                  </a:cubicBezTo>
                  <a:cubicBezTo>
                    <a:pt x="3977" y="6431"/>
                    <a:pt x="4001" y="6431"/>
                    <a:pt x="4025" y="6407"/>
                  </a:cubicBezTo>
                  <a:close/>
                  <a:moveTo>
                    <a:pt x="6454" y="6431"/>
                  </a:moveTo>
                  <a:cubicBezTo>
                    <a:pt x="6502" y="6478"/>
                    <a:pt x="6573" y="6526"/>
                    <a:pt x="6621" y="6597"/>
                  </a:cubicBezTo>
                  <a:cubicBezTo>
                    <a:pt x="6684" y="6702"/>
                    <a:pt x="6617" y="6844"/>
                    <a:pt x="6487" y="6844"/>
                  </a:cubicBezTo>
                  <a:cubicBezTo>
                    <a:pt x="6469" y="6844"/>
                    <a:pt x="6450" y="6841"/>
                    <a:pt x="6430" y="6835"/>
                  </a:cubicBezTo>
                  <a:cubicBezTo>
                    <a:pt x="6335" y="6788"/>
                    <a:pt x="6240" y="6693"/>
                    <a:pt x="6144" y="6573"/>
                  </a:cubicBezTo>
                  <a:cubicBezTo>
                    <a:pt x="6192" y="6573"/>
                    <a:pt x="6216" y="6573"/>
                    <a:pt x="6240" y="6550"/>
                  </a:cubicBezTo>
                  <a:cubicBezTo>
                    <a:pt x="6335" y="6526"/>
                    <a:pt x="6406" y="6478"/>
                    <a:pt x="6454" y="6431"/>
                  </a:cubicBezTo>
                  <a:close/>
                  <a:moveTo>
                    <a:pt x="2977" y="6550"/>
                  </a:moveTo>
                  <a:cubicBezTo>
                    <a:pt x="3001" y="6597"/>
                    <a:pt x="3001" y="6645"/>
                    <a:pt x="3025" y="6693"/>
                  </a:cubicBezTo>
                  <a:cubicBezTo>
                    <a:pt x="2930" y="6716"/>
                    <a:pt x="2858" y="6788"/>
                    <a:pt x="2787" y="6859"/>
                  </a:cubicBezTo>
                  <a:cubicBezTo>
                    <a:pt x="2739" y="6835"/>
                    <a:pt x="2668" y="6788"/>
                    <a:pt x="2739" y="6693"/>
                  </a:cubicBezTo>
                  <a:cubicBezTo>
                    <a:pt x="2787" y="6621"/>
                    <a:pt x="2906" y="6573"/>
                    <a:pt x="2977" y="6550"/>
                  </a:cubicBezTo>
                  <a:close/>
                  <a:moveTo>
                    <a:pt x="3644" y="6693"/>
                  </a:moveTo>
                  <a:cubicBezTo>
                    <a:pt x="3668" y="6740"/>
                    <a:pt x="3692" y="6788"/>
                    <a:pt x="3715" y="6812"/>
                  </a:cubicBezTo>
                  <a:cubicBezTo>
                    <a:pt x="3739" y="6859"/>
                    <a:pt x="3763" y="6907"/>
                    <a:pt x="3763" y="6931"/>
                  </a:cubicBezTo>
                  <a:cubicBezTo>
                    <a:pt x="3787" y="7026"/>
                    <a:pt x="3763" y="7145"/>
                    <a:pt x="3668" y="7145"/>
                  </a:cubicBezTo>
                  <a:cubicBezTo>
                    <a:pt x="3654" y="7149"/>
                    <a:pt x="3641" y="7151"/>
                    <a:pt x="3629" y="7151"/>
                  </a:cubicBezTo>
                  <a:cubicBezTo>
                    <a:pt x="3489" y="7151"/>
                    <a:pt x="3424" y="6919"/>
                    <a:pt x="3358" y="6788"/>
                  </a:cubicBezTo>
                  <a:cubicBezTo>
                    <a:pt x="3453" y="6764"/>
                    <a:pt x="3549" y="6740"/>
                    <a:pt x="3644" y="6693"/>
                  </a:cubicBezTo>
                  <a:close/>
                  <a:moveTo>
                    <a:pt x="5263" y="5311"/>
                  </a:moveTo>
                  <a:lnTo>
                    <a:pt x="5263" y="5311"/>
                  </a:lnTo>
                  <a:cubicBezTo>
                    <a:pt x="5311" y="5335"/>
                    <a:pt x="5359" y="5335"/>
                    <a:pt x="5406" y="5335"/>
                  </a:cubicBezTo>
                  <a:cubicBezTo>
                    <a:pt x="5382" y="5383"/>
                    <a:pt x="5359" y="5430"/>
                    <a:pt x="5359" y="5478"/>
                  </a:cubicBezTo>
                  <a:cubicBezTo>
                    <a:pt x="5311" y="5740"/>
                    <a:pt x="5501" y="5835"/>
                    <a:pt x="5716" y="5907"/>
                  </a:cubicBezTo>
                  <a:cubicBezTo>
                    <a:pt x="5668" y="6121"/>
                    <a:pt x="5787" y="6383"/>
                    <a:pt x="5906" y="6573"/>
                  </a:cubicBezTo>
                  <a:cubicBezTo>
                    <a:pt x="5978" y="6693"/>
                    <a:pt x="6097" y="6883"/>
                    <a:pt x="6264" y="6978"/>
                  </a:cubicBezTo>
                  <a:cubicBezTo>
                    <a:pt x="6216" y="7026"/>
                    <a:pt x="6192" y="7097"/>
                    <a:pt x="6168" y="7145"/>
                  </a:cubicBezTo>
                  <a:cubicBezTo>
                    <a:pt x="6168" y="7145"/>
                    <a:pt x="6168" y="7169"/>
                    <a:pt x="6168" y="7169"/>
                  </a:cubicBezTo>
                  <a:cubicBezTo>
                    <a:pt x="6073" y="7121"/>
                    <a:pt x="5978" y="7145"/>
                    <a:pt x="5906" y="7121"/>
                  </a:cubicBezTo>
                  <a:cubicBezTo>
                    <a:pt x="5763" y="7097"/>
                    <a:pt x="5644" y="7097"/>
                    <a:pt x="5501" y="7074"/>
                  </a:cubicBezTo>
                  <a:cubicBezTo>
                    <a:pt x="5382" y="7050"/>
                    <a:pt x="5263" y="7002"/>
                    <a:pt x="5168" y="6931"/>
                  </a:cubicBezTo>
                  <a:cubicBezTo>
                    <a:pt x="5049" y="6835"/>
                    <a:pt x="5097" y="6740"/>
                    <a:pt x="5144" y="6621"/>
                  </a:cubicBezTo>
                  <a:cubicBezTo>
                    <a:pt x="5263" y="6407"/>
                    <a:pt x="5311" y="6169"/>
                    <a:pt x="5311" y="5907"/>
                  </a:cubicBezTo>
                  <a:cubicBezTo>
                    <a:pt x="5335" y="5764"/>
                    <a:pt x="5311" y="5621"/>
                    <a:pt x="5287" y="5478"/>
                  </a:cubicBezTo>
                  <a:cubicBezTo>
                    <a:pt x="5287" y="5430"/>
                    <a:pt x="5287" y="5383"/>
                    <a:pt x="5263" y="5311"/>
                  </a:cubicBezTo>
                  <a:close/>
                  <a:moveTo>
                    <a:pt x="6859" y="5335"/>
                  </a:moveTo>
                  <a:cubicBezTo>
                    <a:pt x="6956" y="5367"/>
                    <a:pt x="7062" y="5380"/>
                    <a:pt x="7172" y="5380"/>
                  </a:cubicBezTo>
                  <a:cubicBezTo>
                    <a:pt x="7305" y="5380"/>
                    <a:pt x="7443" y="5361"/>
                    <a:pt x="7573" y="5335"/>
                  </a:cubicBezTo>
                  <a:lnTo>
                    <a:pt x="7573" y="5335"/>
                  </a:lnTo>
                  <a:cubicBezTo>
                    <a:pt x="7550" y="5478"/>
                    <a:pt x="7597" y="5645"/>
                    <a:pt x="7645" y="5764"/>
                  </a:cubicBezTo>
                  <a:cubicBezTo>
                    <a:pt x="7716" y="6002"/>
                    <a:pt x="7859" y="6240"/>
                    <a:pt x="7835" y="6502"/>
                  </a:cubicBezTo>
                  <a:cubicBezTo>
                    <a:pt x="7811" y="6716"/>
                    <a:pt x="7692" y="6907"/>
                    <a:pt x="7502" y="7026"/>
                  </a:cubicBezTo>
                  <a:cubicBezTo>
                    <a:pt x="7335" y="7145"/>
                    <a:pt x="7145" y="7169"/>
                    <a:pt x="6978" y="7193"/>
                  </a:cubicBezTo>
                  <a:cubicBezTo>
                    <a:pt x="7049" y="6835"/>
                    <a:pt x="6835" y="6526"/>
                    <a:pt x="6621" y="6288"/>
                  </a:cubicBezTo>
                  <a:cubicBezTo>
                    <a:pt x="6573" y="6240"/>
                    <a:pt x="6525" y="6169"/>
                    <a:pt x="6502" y="6097"/>
                  </a:cubicBezTo>
                  <a:cubicBezTo>
                    <a:pt x="6502" y="6073"/>
                    <a:pt x="6478" y="6050"/>
                    <a:pt x="6478" y="6026"/>
                  </a:cubicBezTo>
                  <a:cubicBezTo>
                    <a:pt x="6525" y="6002"/>
                    <a:pt x="6573" y="5954"/>
                    <a:pt x="6621" y="5883"/>
                  </a:cubicBezTo>
                  <a:cubicBezTo>
                    <a:pt x="6692" y="5740"/>
                    <a:pt x="6764" y="5573"/>
                    <a:pt x="6811" y="5430"/>
                  </a:cubicBezTo>
                  <a:cubicBezTo>
                    <a:pt x="6835" y="5407"/>
                    <a:pt x="6859" y="5359"/>
                    <a:pt x="6859" y="5335"/>
                  </a:cubicBezTo>
                  <a:close/>
                  <a:moveTo>
                    <a:pt x="3001" y="6859"/>
                  </a:moveTo>
                  <a:lnTo>
                    <a:pt x="3001" y="6859"/>
                  </a:lnTo>
                  <a:cubicBezTo>
                    <a:pt x="2977" y="6931"/>
                    <a:pt x="2977" y="7002"/>
                    <a:pt x="2953" y="7074"/>
                  </a:cubicBezTo>
                  <a:cubicBezTo>
                    <a:pt x="2953" y="7169"/>
                    <a:pt x="2930" y="7312"/>
                    <a:pt x="2858" y="7359"/>
                  </a:cubicBezTo>
                  <a:cubicBezTo>
                    <a:pt x="2834" y="7359"/>
                    <a:pt x="2834" y="7383"/>
                    <a:pt x="2834" y="7383"/>
                  </a:cubicBezTo>
                  <a:cubicBezTo>
                    <a:pt x="2814" y="7396"/>
                    <a:pt x="2796" y="7402"/>
                    <a:pt x="2780" y="7402"/>
                  </a:cubicBezTo>
                  <a:cubicBezTo>
                    <a:pt x="2740" y="7402"/>
                    <a:pt x="2715" y="7363"/>
                    <a:pt x="2715" y="7312"/>
                  </a:cubicBezTo>
                  <a:cubicBezTo>
                    <a:pt x="2739" y="7193"/>
                    <a:pt x="2834" y="7050"/>
                    <a:pt x="2906" y="6955"/>
                  </a:cubicBezTo>
                  <a:cubicBezTo>
                    <a:pt x="2930" y="6931"/>
                    <a:pt x="2953" y="6907"/>
                    <a:pt x="3001" y="6859"/>
                  </a:cubicBezTo>
                  <a:close/>
                  <a:moveTo>
                    <a:pt x="3144" y="7097"/>
                  </a:moveTo>
                  <a:cubicBezTo>
                    <a:pt x="3168" y="7145"/>
                    <a:pt x="3191" y="7193"/>
                    <a:pt x="3215" y="7240"/>
                  </a:cubicBezTo>
                  <a:cubicBezTo>
                    <a:pt x="3239" y="7288"/>
                    <a:pt x="3263" y="7336"/>
                    <a:pt x="3287" y="7383"/>
                  </a:cubicBezTo>
                  <a:cubicBezTo>
                    <a:pt x="3239" y="7407"/>
                    <a:pt x="3191" y="7407"/>
                    <a:pt x="3144" y="7407"/>
                  </a:cubicBezTo>
                  <a:cubicBezTo>
                    <a:pt x="3096" y="7383"/>
                    <a:pt x="3096" y="7359"/>
                    <a:pt x="3072" y="7312"/>
                  </a:cubicBezTo>
                  <a:cubicBezTo>
                    <a:pt x="3096" y="7264"/>
                    <a:pt x="3120" y="7169"/>
                    <a:pt x="3144" y="7097"/>
                  </a:cubicBezTo>
                  <a:close/>
                  <a:moveTo>
                    <a:pt x="6740" y="6907"/>
                  </a:moveTo>
                  <a:cubicBezTo>
                    <a:pt x="6764" y="6955"/>
                    <a:pt x="6787" y="7002"/>
                    <a:pt x="6764" y="7074"/>
                  </a:cubicBezTo>
                  <a:cubicBezTo>
                    <a:pt x="6764" y="7216"/>
                    <a:pt x="6645" y="7359"/>
                    <a:pt x="6549" y="7478"/>
                  </a:cubicBezTo>
                  <a:cubicBezTo>
                    <a:pt x="6494" y="7516"/>
                    <a:pt x="6424" y="7596"/>
                    <a:pt x="6350" y="7596"/>
                  </a:cubicBezTo>
                  <a:cubicBezTo>
                    <a:pt x="6329" y="7596"/>
                    <a:pt x="6308" y="7589"/>
                    <a:pt x="6287" y="7574"/>
                  </a:cubicBezTo>
                  <a:cubicBezTo>
                    <a:pt x="6216" y="7526"/>
                    <a:pt x="6264" y="7383"/>
                    <a:pt x="6287" y="7312"/>
                  </a:cubicBezTo>
                  <a:cubicBezTo>
                    <a:pt x="6335" y="7240"/>
                    <a:pt x="6406" y="7145"/>
                    <a:pt x="6406" y="7026"/>
                  </a:cubicBezTo>
                  <a:cubicBezTo>
                    <a:pt x="6430" y="7026"/>
                    <a:pt x="6454" y="7050"/>
                    <a:pt x="6478" y="7050"/>
                  </a:cubicBezTo>
                  <a:cubicBezTo>
                    <a:pt x="6573" y="7050"/>
                    <a:pt x="6692" y="6978"/>
                    <a:pt x="6740" y="6907"/>
                  </a:cubicBezTo>
                  <a:close/>
                  <a:moveTo>
                    <a:pt x="10202" y="4755"/>
                  </a:moveTo>
                  <a:cubicBezTo>
                    <a:pt x="10366" y="4755"/>
                    <a:pt x="10529" y="4786"/>
                    <a:pt x="10693" y="4859"/>
                  </a:cubicBezTo>
                  <a:cubicBezTo>
                    <a:pt x="11074" y="5026"/>
                    <a:pt x="11193" y="5454"/>
                    <a:pt x="11169" y="5859"/>
                  </a:cubicBezTo>
                  <a:cubicBezTo>
                    <a:pt x="11146" y="6312"/>
                    <a:pt x="11026" y="6764"/>
                    <a:pt x="11146" y="7216"/>
                  </a:cubicBezTo>
                  <a:cubicBezTo>
                    <a:pt x="11217" y="7407"/>
                    <a:pt x="11288" y="7645"/>
                    <a:pt x="11431" y="7812"/>
                  </a:cubicBezTo>
                  <a:cubicBezTo>
                    <a:pt x="11503" y="7907"/>
                    <a:pt x="11598" y="7979"/>
                    <a:pt x="11693" y="8002"/>
                  </a:cubicBezTo>
                  <a:cubicBezTo>
                    <a:pt x="11812" y="8098"/>
                    <a:pt x="11908" y="8193"/>
                    <a:pt x="11931" y="8336"/>
                  </a:cubicBezTo>
                  <a:cubicBezTo>
                    <a:pt x="11953" y="8443"/>
                    <a:pt x="11878" y="8704"/>
                    <a:pt x="11724" y="8704"/>
                  </a:cubicBezTo>
                  <a:cubicBezTo>
                    <a:pt x="11707" y="8704"/>
                    <a:pt x="11689" y="8700"/>
                    <a:pt x="11669" y="8693"/>
                  </a:cubicBezTo>
                  <a:cubicBezTo>
                    <a:pt x="11503" y="8622"/>
                    <a:pt x="11574" y="8336"/>
                    <a:pt x="11384" y="8264"/>
                  </a:cubicBezTo>
                  <a:cubicBezTo>
                    <a:pt x="11360" y="8258"/>
                    <a:pt x="11338" y="8255"/>
                    <a:pt x="11316" y="8255"/>
                  </a:cubicBezTo>
                  <a:cubicBezTo>
                    <a:pt x="11253" y="8255"/>
                    <a:pt x="11199" y="8282"/>
                    <a:pt x="11146" y="8336"/>
                  </a:cubicBezTo>
                  <a:cubicBezTo>
                    <a:pt x="11129" y="8353"/>
                    <a:pt x="11112" y="8369"/>
                    <a:pt x="11095" y="8369"/>
                  </a:cubicBezTo>
                  <a:cubicBezTo>
                    <a:pt x="11088" y="8369"/>
                    <a:pt x="11081" y="8367"/>
                    <a:pt x="11074" y="8360"/>
                  </a:cubicBezTo>
                  <a:cubicBezTo>
                    <a:pt x="11026" y="8336"/>
                    <a:pt x="11026" y="8264"/>
                    <a:pt x="11026" y="8217"/>
                  </a:cubicBezTo>
                  <a:cubicBezTo>
                    <a:pt x="11003" y="8098"/>
                    <a:pt x="11003" y="8002"/>
                    <a:pt x="10979" y="7883"/>
                  </a:cubicBezTo>
                  <a:cubicBezTo>
                    <a:pt x="10955" y="7812"/>
                    <a:pt x="10979" y="7693"/>
                    <a:pt x="10907" y="7621"/>
                  </a:cubicBezTo>
                  <a:cubicBezTo>
                    <a:pt x="10880" y="7583"/>
                    <a:pt x="10848" y="7567"/>
                    <a:pt x="10815" y="7567"/>
                  </a:cubicBezTo>
                  <a:cubicBezTo>
                    <a:pt x="10706" y="7567"/>
                    <a:pt x="10581" y="7739"/>
                    <a:pt x="10526" y="7812"/>
                  </a:cubicBezTo>
                  <a:cubicBezTo>
                    <a:pt x="10503" y="7788"/>
                    <a:pt x="10479" y="7764"/>
                    <a:pt x="10455" y="7740"/>
                  </a:cubicBezTo>
                  <a:cubicBezTo>
                    <a:pt x="10431" y="7693"/>
                    <a:pt x="10431" y="7645"/>
                    <a:pt x="10407" y="7598"/>
                  </a:cubicBezTo>
                  <a:cubicBezTo>
                    <a:pt x="10383" y="7478"/>
                    <a:pt x="10360" y="7336"/>
                    <a:pt x="10360" y="7216"/>
                  </a:cubicBezTo>
                  <a:cubicBezTo>
                    <a:pt x="10360" y="7097"/>
                    <a:pt x="10360" y="7002"/>
                    <a:pt x="10383" y="6883"/>
                  </a:cubicBezTo>
                  <a:cubicBezTo>
                    <a:pt x="10431" y="6764"/>
                    <a:pt x="10455" y="6621"/>
                    <a:pt x="10479" y="6502"/>
                  </a:cubicBezTo>
                  <a:cubicBezTo>
                    <a:pt x="10550" y="6145"/>
                    <a:pt x="10455" y="5764"/>
                    <a:pt x="10264" y="5454"/>
                  </a:cubicBezTo>
                  <a:cubicBezTo>
                    <a:pt x="10098" y="5192"/>
                    <a:pt x="9860" y="4978"/>
                    <a:pt x="9574" y="4859"/>
                  </a:cubicBezTo>
                  <a:cubicBezTo>
                    <a:pt x="9621" y="4859"/>
                    <a:pt x="9693" y="4835"/>
                    <a:pt x="9740" y="4811"/>
                  </a:cubicBezTo>
                  <a:cubicBezTo>
                    <a:pt x="9836" y="4787"/>
                    <a:pt x="9931" y="4764"/>
                    <a:pt x="10050" y="4764"/>
                  </a:cubicBezTo>
                  <a:cubicBezTo>
                    <a:pt x="10101" y="4758"/>
                    <a:pt x="10151" y="4755"/>
                    <a:pt x="10202" y="4755"/>
                  </a:cubicBezTo>
                  <a:close/>
                  <a:moveTo>
                    <a:pt x="4858" y="8741"/>
                  </a:moveTo>
                  <a:cubicBezTo>
                    <a:pt x="4930" y="8812"/>
                    <a:pt x="5049" y="8860"/>
                    <a:pt x="5120" y="8883"/>
                  </a:cubicBezTo>
                  <a:cubicBezTo>
                    <a:pt x="5144" y="8907"/>
                    <a:pt x="5144" y="8907"/>
                    <a:pt x="5168" y="8907"/>
                  </a:cubicBezTo>
                  <a:cubicBezTo>
                    <a:pt x="5097" y="9050"/>
                    <a:pt x="5097" y="9193"/>
                    <a:pt x="5073" y="9336"/>
                  </a:cubicBezTo>
                  <a:cubicBezTo>
                    <a:pt x="5049" y="9550"/>
                    <a:pt x="5073" y="9741"/>
                    <a:pt x="5097" y="9931"/>
                  </a:cubicBezTo>
                  <a:cubicBezTo>
                    <a:pt x="5144" y="10312"/>
                    <a:pt x="5263" y="10670"/>
                    <a:pt x="5335" y="11027"/>
                  </a:cubicBezTo>
                  <a:cubicBezTo>
                    <a:pt x="5307" y="11020"/>
                    <a:pt x="5277" y="11017"/>
                    <a:pt x="5246" y="11017"/>
                  </a:cubicBezTo>
                  <a:cubicBezTo>
                    <a:pt x="5172" y="11017"/>
                    <a:pt x="5093" y="11034"/>
                    <a:pt x="5025" y="11051"/>
                  </a:cubicBezTo>
                  <a:cubicBezTo>
                    <a:pt x="4954" y="11051"/>
                    <a:pt x="4882" y="11074"/>
                    <a:pt x="4811" y="11098"/>
                  </a:cubicBezTo>
                  <a:cubicBezTo>
                    <a:pt x="4811" y="11074"/>
                    <a:pt x="4811" y="11051"/>
                    <a:pt x="4811" y="11027"/>
                  </a:cubicBezTo>
                  <a:cubicBezTo>
                    <a:pt x="4811" y="10812"/>
                    <a:pt x="4763" y="10622"/>
                    <a:pt x="4716" y="10408"/>
                  </a:cubicBezTo>
                  <a:cubicBezTo>
                    <a:pt x="4668" y="10193"/>
                    <a:pt x="4597" y="9979"/>
                    <a:pt x="4549" y="9765"/>
                  </a:cubicBezTo>
                  <a:cubicBezTo>
                    <a:pt x="4501" y="9574"/>
                    <a:pt x="4477" y="9360"/>
                    <a:pt x="4525" y="9145"/>
                  </a:cubicBezTo>
                  <a:cubicBezTo>
                    <a:pt x="4573" y="9098"/>
                    <a:pt x="4620" y="9050"/>
                    <a:pt x="4644" y="9003"/>
                  </a:cubicBezTo>
                  <a:cubicBezTo>
                    <a:pt x="4716" y="8907"/>
                    <a:pt x="4787" y="8836"/>
                    <a:pt x="4858" y="8741"/>
                  </a:cubicBezTo>
                  <a:close/>
                  <a:moveTo>
                    <a:pt x="8097" y="8717"/>
                  </a:moveTo>
                  <a:cubicBezTo>
                    <a:pt x="8193" y="8955"/>
                    <a:pt x="8359" y="9169"/>
                    <a:pt x="8526" y="9336"/>
                  </a:cubicBezTo>
                  <a:cubicBezTo>
                    <a:pt x="8740" y="9526"/>
                    <a:pt x="8978" y="9646"/>
                    <a:pt x="9240" y="9741"/>
                  </a:cubicBezTo>
                  <a:cubicBezTo>
                    <a:pt x="9121" y="10122"/>
                    <a:pt x="9002" y="10503"/>
                    <a:pt x="8883" y="10884"/>
                  </a:cubicBezTo>
                  <a:cubicBezTo>
                    <a:pt x="8836" y="10979"/>
                    <a:pt x="8812" y="11074"/>
                    <a:pt x="8764" y="11170"/>
                  </a:cubicBezTo>
                  <a:cubicBezTo>
                    <a:pt x="8716" y="11122"/>
                    <a:pt x="8645" y="11098"/>
                    <a:pt x="8574" y="11074"/>
                  </a:cubicBezTo>
                  <a:lnTo>
                    <a:pt x="8502" y="11074"/>
                  </a:lnTo>
                  <a:cubicBezTo>
                    <a:pt x="8574" y="10932"/>
                    <a:pt x="8645" y="10765"/>
                    <a:pt x="8693" y="10622"/>
                  </a:cubicBezTo>
                  <a:cubicBezTo>
                    <a:pt x="8788" y="10289"/>
                    <a:pt x="8788" y="9860"/>
                    <a:pt x="8383" y="9717"/>
                  </a:cubicBezTo>
                  <a:cubicBezTo>
                    <a:pt x="8193" y="9669"/>
                    <a:pt x="8002" y="9669"/>
                    <a:pt x="7835" y="9503"/>
                  </a:cubicBezTo>
                  <a:cubicBezTo>
                    <a:pt x="7716" y="9384"/>
                    <a:pt x="7645" y="9193"/>
                    <a:pt x="7621" y="9003"/>
                  </a:cubicBezTo>
                  <a:cubicBezTo>
                    <a:pt x="7788" y="8931"/>
                    <a:pt x="7978" y="8860"/>
                    <a:pt x="8097" y="8717"/>
                  </a:cubicBezTo>
                  <a:close/>
                  <a:moveTo>
                    <a:pt x="8949" y="4929"/>
                  </a:moveTo>
                  <a:cubicBezTo>
                    <a:pt x="8966" y="4929"/>
                    <a:pt x="8984" y="4929"/>
                    <a:pt x="9002" y="4930"/>
                  </a:cubicBezTo>
                  <a:cubicBezTo>
                    <a:pt x="9740" y="4954"/>
                    <a:pt x="10264" y="5621"/>
                    <a:pt x="10241" y="6335"/>
                  </a:cubicBezTo>
                  <a:cubicBezTo>
                    <a:pt x="10241" y="6550"/>
                    <a:pt x="10169" y="6740"/>
                    <a:pt x="10098" y="6931"/>
                  </a:cubicBezTo>
                  <a:cubicBezTo>
                    <a:pt x="10026" y="7074"/>
                    <a:pt x="10002" y="7216"/>
                    <a:pt x="9931" y="7359"/>
                  </a:cubicBezTo>
                  <a:cubicBezTo>
                    <a:pt x="9860" y="7574"/>
                    <a:pt x="9788" y="7764"/>
                    <a:pt x="9740" y="7979"/>
                  </a:cubicBezTo>
                  <a:cubicBezTo>
                    <a:pt x="9693" y="8169"/>
                    <a:pt x="9693" y="8383"/>
                    <a:pt x="9740" y="8598"/>
                  </a:cubicBezTo>
                  <a:cubicBezTo>
                    <a:pt x="9812" y="8764"/>
                    <a:pt x="9907" y="8907"/>
                    <a:pt x="10026" y="9050"/>
                  </a:cubicBezTo>
                  <a:cubicBezTo>
                    <a:pt x="10264" y="9312"/>
                    <a:pt x="10645" y="9503"/>
                    <a:pt x="10693" y="9884"/>
                  </a:cubicBezTo>
                  <a:cubicBezTo>
                    <a:pt x="10717" y="10098"/>
                    <a:pt x="10669" y="10289"/>
                    <a:pt x="10622" y="10479"/>
                  </a:cubicBezTo>
                  <a:cubicBezTo>
                    <a:pt x="10574" y="10693"/>
                    <a:pt x="10526" y="10908"/>
                    <a:pt x="10455" y="11122"/>
                  </a:cubicBezTo>
                  <a:cubicBezTo>
                    <a:pt x="10431" y="11193"/>
                    <a:pt x="10407" y="11289"/>
                    <a:pt x="10383" y="11384"/>
                  </a:cubicBezTo>
                  <a:cubicBezTo>
                    <a:pt x="10312" y="11336"/>
                    <a:pt x="10241" y="11336"/>
                    <a:pt x="10169" y="11336"/>
                  </a:cubicBezTo>
                  <a:cubicBezTo>
                    <a:pt x="10145" y="11313"/>
                    <a:pt x="10098" y="11313"/>
                    <a:pt x="10050" y="11313"/>
                  </a:cubicBezTo>
                  <a:cubicBezTo>
                    <a:pt x="10074" y="11313"/>
                    <a:pt x="10074" y="11289"/>
                    <a:pt x="10074" y="11289"/>
                  </a:cubicBezTo>
                  <a:cubicBezTo>
                    <a:pt x="10145" y="11098"/>
                    <a:pt x="10193" y="10908"/>
                    <a:pt x="10217" y="10717"/>
                  </a:cubicBezTo>
                  <a:cubicBezTo>
                    <a:pt x="10241" y="10527"/>
                    <a:pt x="10264" y="10336"/>
                    <a:pt x="10241" y="10146"/>
                  </a:cubicBezTo>
                  <a:cubicBezTo>
                    <a:pt x="10241" y="9979"/>
                    <a:pt x="10193" y="9812"/>
                    <a:pt x="10050" y="9717"/>
                  </a:cubicBezTo>
                  <a:cubicBezTo>
                    <a:pt x="9907" y="9622"/>
                    <a:pt x="9764" y="9598"/>
                    <a:pt x="9598" y="9574"/>
                  </a:cubicBezTo>
                  <a:cubicBezTo>
                    <a:pt x="9431" y="9526"/>
                    <a:pt x="9264" y="9479"/>
                    <a:pt x="9121" y="9407"/>
                  </a:cubicBezTo>
                  <a:cubicBezTo>
                    <a:pt x="8764" y="9217"/>
                    <a:pt x="8454" y="8955"/>
                    <a:pt x="8288" y="8574"/>
                  </a:cubicBezTo>
                  <a:cubicBezTo>
                    <a:pt x="8145" y="8193"/>
                    <a:pt x="8169" y="7740"/>
                    <a:pt x="8359" y="7383"/>
                  </a:cubicBezTo>
                  <a:cubicBezTo>
                    <a:pt x="8376" y="7333"/>
                    <a:pt x="8333" y="7282"/>
                    <a:pt x="8290" y="7282"/>
                  </a:cubicBezTo>
                  <a:cubicBezTo>
                    <a:pt x="8272" y="7282"/>
                    <a:pt x="8254" y="7291"/>
                    <a:pt x="8240" y="7312"/>
                  </a:cubicBezTo>
                  <a:cubicBezTo>
                    <a:pt x="8121" y="7455"/>
                    <a:pt x="8050" y="7598"/>
                    <a:pt x="8002" y="7788"/>
                  </a:cubicBezTo>
                  <a:cubicBezTo>
                    <a:pt x="7954" y="7979"/>
                    <a:pt x="7954" y="8169"/>
                    <a:pt x="8002" y="8360"/>
                  </a:cubicBezTo>
                  <a:cubicBezTo>
                    <a:pt x="8002" y="8407"/>
                    <a:pt x="8026" y="8479"/>
                    <a:pt x="8026" y="8526"/>
                  </a:cubicBezTo>
                  <a:cubicBezTo>
                    <a:pt x="7954" y="8574"/>
                    <a:pt x="7859" y="8598"/>
                    <a:pt x="7788" y="8645"/>
                  </a:cubicBezTo>
                  <a:cubicBezTo>
                    <a:pt x="7645" y="8693"/>
                    <a:pt x="7526" y="8741"/>
                    <a:pt x="7383" y="8788"/>
                  </a:cubicBezTo>
                  <a:cubicBezTo>
                    <a:pt x="7097" y="8860"/>
                    <a:pt x="6811" y="8883"/>
                    <a:pt x="6525" y="8883"/>
                  </a:cubicBezTo>
                  <a:cubicBezTo>
                    <a:pt x="6469" y="8888"/>
                    <a:pt x="6413" y="8890"/>
                    <a:pt x="6357" y="8890"/>
                  </a:cubicBezTo>
                  <a:cubicBezTo>
                    <a:pt x="6111" y="8890"/>
                    <a:pt x="5878" y="8851"/>
                    <a:pt x="5644" y="8812"/>
                  </a:cubicBezTo>
                  <a:cubicBezTo>
                    <a:pt x="5501" y="8764"/>
                    <a:pt x="5359" y="8741"/>
                    <a:pt x="5216" y="8669"/>
                  </a:cubicBezTo>
                  <a:cubicBezTo>
                    <a:pt x="5144" y="8645"/>
                    <a:pt x="5073" y="8598"/>
                    <a:pt x="4978" y="8550"/>
                  </a:cubicBezTo>
                  <a:cubicBezTo>
                    <a:pt x="5097" y="8383"/>
                    <a:pt x="5216" y="8193"/>
                    <a:pt x="5311" y="8002"/>
                  </a:cubicBezTo>
                  <a:cubicBezTo>
                    <a:pt x="5328" y="7951"/>
                    <a:pt x="5283" y="7912"/>
                    <a:pt x="5239" y="7912"/>
                  </a:cubicBezTo>
                  <a:cubicBezTo>
                    <a:pt x="5222" y="7912"/>
                    <a:pt x="5205" y="7918"/>
                    <a:pt x="5192" y="7931"/>
                  </a:cubicBezTo>
                  <a:cubicBezTo>
                    <a:pt x="4835" y="8479"/>
                    <a:pt x="4335" y="8907"/>
                    <a:pt x="4001" y="9455"/>
                  </a:cubicBezTo>
                  <a:cubicBezTo>
                    <a:pt x="3834" y="9717"/>
                    <a:pt x="3763" y="10003"/>
                    <a:pt x="3763" y="10312"/>
                  </a:cubicBezTo>
                  <a:cubicBezTo>
                    <a:pt x="3739" y="10574"/>
                    <a:pt x="3787" y="10836"/>
                    <a:pt x="3739" y="11098"/>
                  </a:cubicBezTo>
                  <a:cubicBezTo>
                    <a:pt x="3620" y="11027"/>
                    <a:pt x="3501" y="10979"/>
                    <a:pt x="3406" y="10955"/>
                  </a:cubicBezTo>
                  <a:cubicBezTo>
                    <a:pt x="3346" y="10943"/>
                    <a:pt x="3287" y="10937"/>
                    <a:pt x="3227" y="10937"/>
                  </a:cubicBezTo>
                  <a:cubicBezTo>
                    <a:pt x="3168" y="10937"/>
                    <a:pt x="3108" y="10943"/>
                    <a:pt x="3049" y="10955"/>
                  </a:cubicBezTo>
                  <a:cubicBezTo>
                    <a:pt x="3144" y="10717"/>
                    <a:pt x="3239" y="10479"/>
                    <a:pt x="3263" y="10217"/>
                  </a:cubicBezTo>
                  <a:cubicBezTo>
                    <a:pt x="3287" y="10074"/>
                    <a:pt x="3287" y="9931"/>
                    <a:pt x="3287" y="9765"/>
                  </a:cubicBezTo>
                  <a:cubicBezTo>
                    <a:pt x="3311" y="9598"/>
                    <a:pt x="3382" y="9479"/>
                    <a:pt x="3477" y="9312"/>
                  </a:cubicBezTo>
                  <a:cubicBezTo>
                    <a:pt x="3644" y="9026"/>
                    <a:pt x="3811" y="8693"/>
                    <a:pt x="3930" y="8360"/>
                  </a:cubicBezTo>
                  <a:cubicBezTo>
                    <a:pt x="3977" y="8193"/>
                    <a:pt x="4025" y="8002"/>
                    <a:pt x="4073" y="7836"/>
                  </a:cubicBezTo>
                  <a:cubicBezTo>
                    <a:pt x="4120" y="7669"/>
                    <a:pt x="4168" y="7478"/>
                    <a:pt x="4144" y="7288"/>
                  </a:cubicBezTo>
                  <a:cubicBezTo>
                    <a:pt x="4144" y="7258"/>
                    <a:pt x="4117" y="7238"/>
                    <a:pt x="4090" y="7238"/>
                  </a:cubicBezTo>
                  <a:cubicBezTo>
                    <a:pt x="4074" y="7238"/>
                    <a:pt x="4058" y="7246"/>
                    <a:pt x="4049" y="7264"/>
                  </a:cubicBezTo>
                  <a:cubicBezTo>
                    <a:pt x="3977" y="7383"/>
                    <a:pt x="3954" y="7526"/>
                    <a:pt x="3906" y="7669"/>
                  </a:cubicBezTo>
                  <a:cubicBezTo>
                    <a:pt x="3882" y="7669"/>
                    <a:pt x="3882" y="7645"/>
                    <a:pt x="3858" y="7645"/>
                  </a:cubicBezTo>
                  <a:cubicBezTo>
                    <a:pt x="3834" y="7598"/>
                    <a:pt x="3787" y="7574"/>
                    <a:pt x="3763" y="7550"/>
                  </a:cubicBezTo>
                  <a:cubicBezTo>
                    <a:pt x="3715" y="7478"/>
                    <a:pt x="3668" y="7431"/>
                    <a:pt x="3620" y="7359"/>
                  </a:cubicBezTo>
                  <a:cubicBezTo>
                    <a:pt x="3596" y="7359"/>
                    <a:pt x="3596" y="7336"/>
                    <a:pt x="3573" y="7312"/>
                  </a:cubicBezTo>
                  <a:lnTo>
                    <a:pt x="3573" y="7312"/>
                  </a:lnTo>
                  <a:cubicBezTo>
                    <a:pt x="3592" y="7322"/>
                    <a:pt x="3616" y="7327"/>
                    <a:pt x="3641" y="7327"/>
                  </a:cubicBezTo>
                  <a:cubicBezTo>
                    <a:pt x="3675" y="7327"/>
                    <a:pt x="3711" y="7316"/>
                    <a:pt x="3739" y="7288"/>
                  </a:cubicBezTo>
                  <a:cubicBezTo>
                    <a:pt x="3858" y="7240"/>
                    <a:pt x="3930" y="7121"/>
                    <a:pt x="3930" y="7002"/>
                  </a:cubicBezTo>
                  <a:cubicBezTo>
                    <a:pt x="3930" y="7002"/>
                    <a:pt x="3930" y="7002"/>
                    <a:pt x="3930" y="6978"/>
                  </a:cubicBezTo>
                  <a:cubicBezTo>
                    <a:pt x="3966" y="6997"/>
                    <a:pt x="4002" y="7004"/>
                    <a:pt x="4039" y="7004"/>
                  </a:cubicBezTo>
                  <a:cubicBezTo>
                    <a:pt x="4098" y="7004"/>
                    <a:pt x="4157" y="6984"/>
                    <a:pt x="4215" y="6955"/>
                  </a:cubicBezTo>
                  <a:cubicBezTo>
                    <a:pt x="4335" y="6883"/>
                    <a:pt x="4358" y="6740"/>
                    <a:pt x="4335" y="6621"/>
                  </a:cubicBezTo>
                  <a:cubicBezTo>
                    <a:pt x="4430" y="6621"/>
                    <a:pt x="4525" y="6597"/>
                    <a:pt x="4573" y="6502"/>
                  </a:cubicBezTo>
                  <a:cubicBezTo>
                    <a:pt x="4668" y="6383"/>
                    <a:pt x="4644" y="6192"/>
                    <a:pt x="4573" y="6050"/>
                  </a:cubicBezTo>
                  <a:cubicBezTo>
                    <a:pt x="4668" y="6026"/>
                    <a:pt x="4763" y="5954"/>
                    <a:pt x="4811" y="5883"/>
                  </a:cubicBezTo>
                  <a:cubicBezTo>
                    <a:pt x="4954" y="5669"/>
                    <a:pt x="4978" y="5407"/>
                    <a:pt x="4954" y="5145"/>
                  </a:cubicBezTo>
                  <a:lnTo>
                    <a:pt x="4954" y="5145"/>
                  </a:lnTo>
                  <a:cubicBezTo>
                    <a:pt x="5001" y="5192"/>
                    <a:pt x="5073" y="5216"/>
                    <a:pt x="5120" y="5264"/>
                  </a:cubicBezTo>
                  <a:cubicBezTo>
                    <a:pt x="5120" y="5359"/>
                    <a:pt x="5144" y="5478"/>
                    <a:pt x="5144" y="5573"/>
                  </a:cubicBezTo>
                  <a:cubicBezTo>
                    <a:pt x="5144" y="5740"/>
                    <a:pt x="5144" y="5907"/>
                    <a:pt x="5120" y="6050"/>
                  </a:cubicBezTo>
                  <a:cubicBezTo>
                    <a:pt x="5073" y="6192"/>
                    <a:pt x="5025" y="6335"/>
                    <a:pt x="4954" y="6478"/>
                  </a:cubicBezTo>
                  <a:cubicBezTo>
                    <a:pt x="4906" y="6573"/>
                    <a:pt x="4835" y="6693"/>
                    <a:pt x="4858" y="6835"/>
                  </a:cubicBezTo>
                  <a:cubicBezTo>
                    <a:pt x="4906" y="7074"/>
                    <a:pt x="5168" y="7193"/>
                    <a:pt x="5382" y="7264"/>
                  </a:cubicBezTo>
                  <a:cubicBezTo>
                    <a:pt x="5501" y="7288"/>
                    <a:pt x="5644" y="7312"/>
                    <a:pt x="5787" y="7336"/>
                  </a:cubicBezTo>
                  <a:cubicBezTo>
                    <a:pt x="5883" y="7336"/>
                    <a:pt x="5978" y="7383"/>
                    <a:pt x="6073" y="7383"/>
                  </a:cubicBezTo>
                  <a:cubicBezTo>
                    <a:pt x="6073" y="7407"/>
                    <a:pt x="6073" y="7455"/>
                    <a:pt x="6073" y="7502"/>
                  </a:cubicBezTo>
                  <a:cubicBezTo>
                    <a:pt x="6073" y="7679"/>
                    <a:pt x="6204" y="7777"/>
                    <a:pt x="6359" y="7777"/>
                  </a:cubicBezTo>
                  <a:cubicBezTo>
                    <a:pt x="6413" y="7777"/>
                    <a:pt x="6470" y="7765"/>
                    <a:pt x="6525" y="7740"/>
                  </a:cubicBezTo>
                  <a:cubicBezTo>
                    <a:pt x="6668" y="7669"/>
                    <a:pt x="6811" y="7502"/>
                    <a:pt x="6907" y="7359"/>
                  </a:cubicBezTo>
                  <a:cubicBezTo>
                    <a:pt x="6973" y="7378"/>
                    <a:pt x="7042" y="7387"/>
                    <a:pt x="7110" y="7387"/>
                  </a:cubicBezTo>
                  <a:cubicBezTo>
                    <a:pt x="7483" y="7387"/>
                    <a:pt x="7861" y="7130"/>
                    <a:pt x="8002" y="6788"/>
                  </a:cubicBezTo>
                  <a:cubicBezTo>
                    <a:pt x="8121" y="6526"/>
                    <a:pt x="8097" y="6264"/>
                    <a:pt x="8002" y="6002"/>
                  </a:cubicBezTo>
                  <a:cubicBezTo>
                    <a:pt x="7954" y="5883"/>
                    <a:pt x="7883" y="5740"/>
                    <a:pt x="7859" y="5597"/>
                  </a:cubicBezTo>
                  <a:cubicBezTo>
                    <a:pt x="7835" y="5502"/>
                    <a:pt x="7835" y="5383"/>
                    <a:pt x="7835" y="5288"/>
                  </a:cubicBezTo>
                  <a:cubicBezTo>
                    <a:pt x="7859" y="5264"/>
                    <a:pt x="7883" y="5264"/>
                    <a:pt x="7907" y="5264"/>
                  </a:cubicBezTo>
                  <a:cubicBezTo>
                    <a:pt x="8247" y="5150"/>
                    <a:pt x="8588" y="4929"/>
                    <a:pt x="8949" y="4929"/>
                  </a:cubicBezTo>
                  <a:close/>
                  <a:moveTo>
                    <a:pt x="8526" y="11289"/>
                  </a:moveTo>
                  <a:cubicBezTo>
                    <a:pt x="8574" y="11289"/>
                    <a:pt x="8645" y="11336"/>
                    <a:pt x="8693" y="11336"/>
                  </a:cubicBezTo>
                  <a:cubicBezTo>
                    <a:pt x="8669" y="11384"/>
                    <a:pt x="8645" y="11432"/>
                    <a:pt x="8621" y="11479"/>
                  </a:cubicBezTo>
                  <a:cubicBezTo>
                    <a:pt x="8550" y="11598"/>
                    <a:pt x="8478" y="11622"/>
                    <a:pt x="8359" y="11622"/>
                  </a:cubicBezTo>
                  <a:cubicBezTo>
                    <a:pt x="8312" y="11622"/>
                    <a:pt x="8097" y="11622"/>
                    <a:pt x="8145" y="11527"/>
                  </a:cubicBezTo>
                  <a:cubicBezTo>
                    <a:pt x="8145" y="11503"/>
                    <a:pt x="8193" y="11479"/>
                    <a:pt x="8216" y="11455"/>
                  </a:cubicBezTo>
                  <a:cubicBezTo>
                    <a:pt x="8264" y="11408"/>
                    <a:pt x="8288" y="11384"/>
                    <a:pt x="8312" y="11360"/>
                  </a:cubicBezTo>
                  <a:cubicBezTo>
                    <a:pt x="8335" y="11336"/>
                    <a:pt x="8335" y="11313"/>
                    <a:pt x="8359" y="11289"/>
                  </a:cubicBezTo>
                  <a:close/>
                  <a:moveTo>
                    <a:pt x="3203" y="11128"/>
                  </a:moveTo>
                  <a:cubicBezTo>
                    <a:pt x="3257" y="11128"/>
                    <a:pt x="3311" y="11134"/>
                    <a:pt x="3358" y="11146"/>
                  </a:cubicBezTo>
                  <a:cubicBezTo>
                    <a:pt x="3430" y="11170"/>
                    <a:pt x="3525" y="11217"/>
                    <a:pt x="3596" y="11265"/>
                  </a:cubicBezTo>
                  <a:cubicBezTo>
                    <a:pt x="3620" y="11289"/>
                    <a:pt x="3644" y="11313"/>
                    <a:pt x="3692" y="11313"/>
                  </a:cubicBezTo>
                  <a:cubicBezTo>
                    <a:pt x="3596" y="11527"/>
                    <a:pt x="3430" y="11694"/>
                    <a:pt x="3191" y="11694"/>
                  </a:cubicBezTo>
                  <a:cubicBezTo>
                    <a:pt x="3072" y="11694"/>
                    <a:pt x="2930" y="11670"/>
                    <a:pt x="2834" y="11598"/>
                  </a:cubicBezTo>
                  <a:cubicBezTo>
                    <a:pt x="2763" y="11527"/>
                    <a:pt x="2834" y="11455"/>
                    <a:pt x="2858" y="11384"/>
                  </a:cubicBezTo>
                  <a:cubicBezTo>
                    <a:pt x="2906" y="11313"/>
                    <a:pt x="2930" y="11241"/>
                    <a:pt x="2953" y="11146"/>
                  </a:cubicBezTo>
                  <a:lnTo>
                    <a:pt x="3049" y="11146"/>
                  </a:lnTo>
                  <a:cubicBezTo>
                    <a:pt x="3096" y="11134"/>
                    <a:pt x="3150" y="11128"/>
                    <a:pt x="3203" y="11128"/>
                  </a:cubicBezTo>
                  <a:close/>
                  <a:moveTo>
                    <a:pt x="5073" y="11241"/>
                  </a:moveTo>
                  <a:cubicBezTo>
                    <a:pt x="5136" y="11241"/>
                    <a:pt x="5210" y="11252"/>
                    <a:pt x="5281" y="11252"/>
                  </a:cubicBezTo>
                  <a:cubicBezTo>
                    <a:pt x="5316" y="11252"/>
                    <a:pt x="5351" y="11249"/>
                    <a:pt x="5382" y="11241"/>
                  </a:cubicBezTo>
                  <a:lnTo>
                    <a:pt x="5382" y="11241"/>
                  </a:lnTo>
                  <a:cubicBezTo>
                    <a:pt x="5406" y="11408"/>
                    <a:pt x="5430" y="11598"/>
                    <a:pt x="5287" y="11694"/>
                  </a:cubicBezTo>
                  <a:cubicBezTo>
                    <a:pt x="5231" y="11727"/>
                    <a:pt x="5127" y="11750"/>
                    <a:pt x="5026" y="11750"/>
                  </a:cubicBezTo>
                  <a:cubicBezTo>
                    <a:pt x="4912" y="11750"/>
                    <a:pt x="4801" y="11721"/>
                    <a:pt x="4763" y="11646"/>
                  </a:cubicBezTo>
                  <a:cubicBezTo>
                    <a:pt x="4716" y="11551"/>
                    <a:pt x="4763" y="11432"/>
                    <a:pt x="4763" y="11336"/>
                  </a:cubicBezTo>
                  <a:cubicBezTo>
                    <a:pt x="4882" y="11313"/>
                    <a:pt x="4978" y="11265"/>
                    <a:pt x="5073" y="11241"/>
                  </a:cubicBezTo>
                  <a:close/>
                  <a:moveTo>
                    <a:pt x="9955" y="11527"/>
                  </a:moveTo>
                  <a:cubicBezTo>
                    <a:pt x="10026" y="11551"/>
                    <a:pt x="10098" y="11551"/>
                    <a:pt x="10169" y="11551"/>
                  </a:cubicBezTo>
                  <a:cubicBezTo>
                    <a:pt x="10217" y="11575"/>
                    <a:pt x="10264" y="11575"/>
                    <a:pt x="10312" y="11598"/>
                  </a:cubicBezTo>
                  <a:cubicBezTo>
                    <a:pt x="10312" y="11646"/>
                    <a:pt x="10288" y="11694"/>
                    <a:pt x="10264" y="11741"/>
                  </a:cubicBezTo>
                  <a:cubicBezTo>
                    <a:pt x="10264" y="11789"/>
                    <a:pt x="10241" y="11860"/>
                    <a:pt x="10217" y="11908"/>
                  </a:cubicBezTo>
                  <a:cubicBezTo>
                    <a:pt x="10205" y="11920"/>
                    <a:pt x="10187" y="11926"/>
                    <a:pt x="10169" y="11926"/>
                  </a:cubicBezTo>
                  <a:cubicBezTo>
                    <a:pt x="10151" y="11926"/>
                    <a:pt x="10133" y="11920"/>
                    <a:pt x="10121" y="11908"/>
                  </a:cubicBezTo>
                  <a:cubicBezTo>
                    <a:pt x="10050" y="11884"/>
                    <a:pt x="9860" y="11860"/>
                    <a:pt x="9836" y="11789"/>
                  </a:cubicBezTo>
                  <a:cubicBezTo>
                    <a:pt x="9812" y="11717"/>
                    <a:pt x="9907" y="11622"/>
                    <a:pt x="9955" y="11551"/>
                  </a:cubicBezTo>
                  <a:cubicBezTo>
                    <a:pt x="9955" y="11551"/>
                    <a:pt x="9955" y="11527"/>
                    <a:pt x="9955" y="11527"/>
                  </a:cubicBezTo>
                  <a:close/>
                  <a:moveTo>
                    <a:pt x="6668" y="1"/>
                  </a:moveTo>
                  <a:cubicBezTo>
                    <a:pt x="6549" y="1"/>
                    <a:pt x="6430" y="48"/>
                    <a:pt x="6335" y="96"/>
                  </a:cubicBezTo>
                  <a:cubicBezTo>
                    <a:pt x="6216" y="167"/>
                    <a:pt x="6121" y="239"/>
                    <a:pt x="6025" y="334"/>
                  </a:cubicBezTo>
                  <a:cubicBezTo>
                    <a:pt x="5978" y="382"/>
                    <a:pt x="5883" y="453"/>
                    <a:pt x="5859" y="548"/>
                  </a:cubicBezTo>
                  <a:cubicBezTo>
                    <a:pt x="5808" y="532"/>
                    <a:pt x="5757" y="524"/>
                    <a:pt x="5708" y="524"/>
                  </a:cubicBezTo>
                  <a:cubicBezTo>
                    <a:pt x="5618" y="524"/>
                    <a:pt x="5531" y="550"/>
                    <a:pt x="5454" y="596"/>
                  </a:cubicBezTo>
                  <a:cubicBezTo>
                    <a:pt x="5240" y="739"/>
                    <a:pt x="5359" y="977"/>
                    <a:pt x="5525" y="1072"/>
                  </a:cubicBezTo>
                  <a:cubicBezTo>
                    <a:pt x="5597" y="1120"/>
                    <a:pt x="5668" y="1144"/>
                    <a:pt x="5740" y="1168"/>
                  </a:cubicBezTo>
                  <a:cubicBezTo>
                    <a:pt x="5740" y="1191"/>
                    <a:pt x="5716" y="1215"/>
                    <a:pt x="5716" y="1215"/>
                  </a:cubicBezTo>
                  <a:cubicBezTo>
                    <a:pt x="5716" y="1263"/>
                    <a:pt x="5692" y="1287"/>
                    <a:pt x="5692" y="1311"/>
                  </a:cubicBezTo>
                  <a:cubicBezTo>
                    <a:pt x="5692" y="1311"/>
                    <a:pt x="5692" y="1311"/>
                    <a:pt x="5692" y="1334"/>
                  </a:cubicBezTo>
                  <a:cubicBezTo>
                    <a:pt x="5668" y="1334"/>
                    <a:pt x="5642" y="1332"/>
                    <a:pt x="5614" y="1332"/>
                  </a:cubicBezTo>
                  <a:cubicBezTo>
                    <a:pt x="5560" y="1332"/>
                    <a:pt x="5501" y="1342"/>
                    <a:pt x="5454" y="1406"/>
                  </a:cubicBezTo>
                  <a:cubicBezTo>
                    <a:pt x="5406" y="1477"/>
                    <a:pt x="5382" y="1572"/>
                    <a:pt x="5430" y="1644"/>
                  </a:cubicBezTo>
                  <a:cubicBezTo>
                    <a:pt x="5454" y="1739"/>
                    <a:pt x="5573" y="1811"/>
                    <a:pt x="5668" y="1811"/>
                  </a:cubicBezTo>
                  <a:cubicBezTo>
                    <a:pt x="5644" y="1882"/>
                    <a:pt x="5621" y="1977"/>
                    <a:pt x="5621" y="2049"/>
                  </a:cubicBezTo>
                  <a:cubicBezTo>
                    <a:pt x="5597" y="2168"/>
                    <a:pt x="5597" y="2263"/>
                    <a:pt x="5668" y="2358"/>
                  </a:cubicBezTo>
                  <a:cubicBezTo>
                    <a:pt x="5740" y="2454"/>
                    <a:pt x="5835" y="2501"/>
                    <a:pt x="5954" y="2525"/>
                  </a:cubicBezTo>
                  <a:cubicBezTo>
                    <a:pt x="5954" y="2549"/>
                    <a:pt x="5954" y="2573"/>
                    <a:pt x="5954" y="2597"/>
                  </a:cubicBezTo>
                  <a:cubicBezTo>
                    <a:pt x="5835" y="2597"/>
                    <a:pt x="5740" y="2763"/>
                    <a:pt x="5716" y="2858"/>
                  </a:cubicBezTo>
                  <a:cubicBezTo>
                    <a:pt x="5644" y="3001"/>
                    <a:pt x="5621" y="3216"/>
                    <a:pt x="5501" y="3335"/>
                  </a:cubicBezTo>
                  <a:cubicBezTo>
                    <a:pt x="5430" y="3382"/>
                    <a:pt x="5335" y="3406"/>
                    <a:pt x="5287" y="3454"/>
                  </a:cubicBezTo>
                  <a:cubicBezTo>
                    <a:pt x="5216" y="3501"/>
                    <a:pt x="5192" y="3549"/>
                    <a:pt x="5168" y="3621"/>
                  </a:cubicBezTo>
                  <a:cubicBezTo>
                    <a:pt x="5150" y="3615"/>
                    <a:pt x="5132" y="3612"/>
                    <a:pt x="5115" y="3612"/>
                  </a:cubicBezTo>
                  <a:cubicBezTo>
                    <a:pt x="5062" y="3612"/>
                    <a:pt x="5013" y="3638"/>
                    <a:pt x="4978" y="3692"/>
                  </a:cubicBezTo>
                  <a:cubicBezTo>
                    <a:pt x="4906" y="3740"/>
                    <a:pt x="4858" y="3787"/>
                    <a:pt x="4787" y="3835"/>
                  </a:cubicBezTo>
                  <a:cubicBezTo>
                    <a:pt x="4739" y="3859"/>
                    <a:pt x="4716" y="3906"/>
                    <a:pt x="4692" y="3954"/>
                  </a:cubicBezTo>
                  <a:cubicBezTo>
                    <a:pt x="4668" y="4025"/>
                    <a:pt x="4668" y="4073"/>
                    <a:pt x="4692" y="4144"/>
                  </a:cubicBezTo>
                  <a:cubicBezTo>
                    <a:pt x="4668" y="4144"/>
                    <a:pt x="4668" y="4168"/>
                    <a:pt x="4644" y="4168"/>
                  </a:cubicBezTo>
                  <a:cubicBezTo>
                    <a:pt x="4573" y="4025"/>
                    <a:pt x="4501" y="3882"/>
                    <a:pt x="4430" y="3740"/>
                  </a:cubicBezTo>
                  <a:cubicBezTo>
                    <a:pt x="4263" y="3406"/>
                    <a:pt x="4073" y="3097"/>
                    <a:pt x="3787" y="2858"/>
                  </a:cubicBezTo>
                  <a:cubicBezTo>
                    <a:pt x="3644" y="2739"/>
                    <a:pt x="3477" y="2620"/>
                    <a:pt x="3287" y="2549"/>
                  </a:cubicBezTo>
                  <a:cubicBezTo>
                    <a:pt x="3191" y="2525"/>
                    <a:pt x="3096" y="2477"/>
                    <a:pt x="3001" y="2477"/>
                  </a:cubicBezTo>
                  <a:cubicBezTo>
                    <a:pt x="3001" y="2454"/>
                    <a:pt x="3025" y="2430"/>
                    <a:pt x="3049" y="2406"/>
                  </a:cubicBezTo>
                  <a:cubicBezTo>
                    <a:pt x="3096" y="2263"/>
                    <a:pt x="3239" y="1930"/>
                    <a:pt x="3049" y="1858"/>
                  </a:cubicBezTo>
                  <a:cubicBezTo>
                    <a:pt x="3009" y="1845"/>
                    <a:pt x="2969" y="1839"/>
                    <a:pt x="2929" y="1839"/>
                  </a:cubicBezTo>
                  <a:cubicBezTo>
                    <a:pt x="2826" y="1839"/>
                    <a:pt x="2723" y="1878"/>
                    <a:pt x="2620" y="1930"/>
                  </a:cubicBezTo>
                  <a:cubicBezTo>
                    <a:pt x="2620" y="1882"/>
                    <a:pt x="2596" y="1834"/>
                    <a:pt x="2572" y="1787"/>
                  </a:cubicBezTo>
                  <a:cubicBezTo>
                    <a:pt x="2539" y="1719"/>
                    <a:pt x="2483" y="1694"/>
                    <a:pt x="2422" y="1694"/>
                  </a:cubicBezTo>
                  <a:cubicBezTo>
                    <a:pt x="2354" y="1694"/>
                    <a:pt x="2278" y="1725"/>
                    <a:pt x="2215" y="1763"/>
                  </a:cubicBezTo>
                  <a:cubicBezTo>
                    <a:pt x="2072" y="1858"/>
                    <a:pt x="2001" y="2001"/>
                    <a:pt x="1953" y="2168"/>
                  </a:cubicBezTo>
                  <a:cubicBezTo>
                    <a:pt x="1929" y="2263"/>
                    <a:pt x="1905" y="2430"/>
                    <a:pt x="1929" y="2525"/>
                  </a:cubicBezTo>
                  <a:cubicBezTo>
                    <a:pt x="1858" y="2573"/>
                    <a:pt x="1786" y="2597"/>
                    <a:pt x="1715" y="2644"/>
                  </a:cubicBezTo>
                  <a:cubicBezTo>
                    <a:pt x="1501" y="2763"/>
                    <a:pt x="1310" y="2906"/>
                    <a:pt x="1143" y="3049"/>
                  </a:cubicBezTo>
                  <a:cubicBezTo>
                    <a:pt x="953" y="3192"/>
                    <a:pt x="786" y="3335"/>
                    <a:pt x="643" y="3478"/>
                  </a:cubicBezTo>
                  <a:cubicBezTo>
                    <a:pt x="477" y="3621"/>
                    <a:pt x="310" y="3787"/>
                    <a:pt x="191" y="3978"/>
                  </a:cubicBezTo>
                  <a:cubicBezTo>
                    <a:pt x="24" y="4264"/>
                    <a:pt x="0" y="4716"/>
                    <a:pt x="334" y="4906"/>
                  </a:cubicBezTo>
                  <a:cubicBezTo>
                    <a:pt x="417" y="4966"/>
                    <a:pt x="518" y="4990"/>
                    <a:pt x="622" y="4990"/>
                  </a:cubicBezTo>
                  <a:cubicBezTo>
                    <a:pt x="727" y="4990"/>
                    <a:pt x="834" y="4966"/>
                    <a:pt x="929" y="4930"/>
                  </a:cubicBezTo>
                  <a:cubicBezTo>
                    <a:pt x="977" y="4906"/>
                    <a:pt x="1048" y="4883"/>
                    <a:pt x="1120" y="4883"/>
                  </a:cubicBezTo>
                  <a:cubicBezTo>
                    <a:pt x="1072" y="5049"/>
                    <a:pt x="1072" y="5216"/>
                    <a:pt x="1048" y="5383"/>
                  </a:cubicBezTo>
                  <a:cubicBezTo>
                    <a:pt x="1048" y="5597"/>
                    <a:pt x="1024" y="5811"/>
                    <a:pt x="1096" y="6026"/>
                  </a:cubicBezTo>
                  <a:cubicBezTo>
                    <a:pt x="1143" y="6169"/>
                    <a:pt x="1239" y="6312"/>
                    <a:pt x="1382" y="6383"/>
                  </a:cubicBezTo>
                  <a:cubicBezTo>
                    <a:pt x="1493" y="6446"/>
                    <a:pt x="1614" y="6468"/>
                    <a:pt x="1740" y="6468"/>
                  </a:cubicBezTo>
                  <a:cubicBezTo>
                    <a:pt x="1802" y="6468"/>
                    <a:pt x="1866" y="6462"/>
                    <a:pt x="1929" y="6454"/>
                  </a:cubicBezTo>
                  <a:cubicBezTo>
                    <a:pt x="2287" y="6431"/>
                    <a:pt x="2620" y="6312"/>
                    <a:pt x="2906" y="6121"/>
                  </a:cubicBezTo>
                  <a:cubicBezTo>
                    <a:pt x="2930" y="6169"/>
                    <a:pt x="2930" y="6216"/>
                    <a:pt x="2930" y="6264"/>
                  </a:cubicBezTo>
                  <a:cubicBezTo>
                    <a:pt x="2953" y="6312"/>
                    <a:pt x="2953" y="6383"/>
                    <a:pt x="2977" y="6431"/>
                  </a:cubicBezTo>
                  <a:cubicBezTo>
                    <a:pt x="2787" y="6431"/>
                    <a:pt x="2596" y="6526"/>
                    <a:pt x="2525" y="6693"/>
                  </a:cubicBezTo>
                  <a:cubicBezTo>
                    <a:pt x="2501" y="6812"/>
                    <a:pt x="2548" y="6907"/>
                    <a:pt x="2620" y="6978"/>
                  </a:cubicBezTo>
                  <a:cubicBezTo>
                    <a:pt x="2644" y="7002"/>
                    <a:pt x="2668" y="7002"/>
                    <a:pt x="2691" y="7026"/>
                  </a:cubicBezTo>
                  <a:cubicBezTo>
                    <a:pt x="2596" y="7145"/>
                    <a:pt x="2501" y="7359"/>
                    <a:pt x="2644" y="7478"/>
                  </a:cubicBezTo>
                  <a:cubicBezTo>
                    <a:pt x="2686" y="7520"/>
                    <a:pt x="2736" y="7539"/>
                    <a:pt x="2788" y="7539"/>
                  </a:cubicBezTo>
                  <a:cubicBezTo>
                    <a:pt x="2855" y="7539"/>
                    <a:pt x="2924" y="7508"/>
                    <a:pt x="2977" y="7455"/>
                  </a:cubicBezTo>
                  <a:cubicBezTo>
                    <a:pt x="3001" y="7526"/>
                    <a:pt x="3049" y="7574"/>
                    <a:pt x="3120" y="7574"/>
                  </a:cubicBezTo>
                  <a:cubicBezTo>
                    <a:pt x="3150" y="7584"/>
                    <a:pt x="3191" y="7589"/>
                    <a:pt x="3235" y="7589"/>
                  </a:cubicBezTo>
                  <a:cubicBezTo>
                    <a:pt x="3298" y="7589"/>
                    <a:pt x="3364" y="7578"/>
                    <a:pt x="3406" y="7550"/>
                  </a:cubicBezTo>
                  <a:cubicBezTo>
                    <a:pt x="3430" y="7574"/>
                    <a:pt x="3453" y="7598"/>
                    <a:pt x="3477" y="7621"/>
                  </a:cubicBezTo>
                  <a:cubicBezTo>
                    <a:pt x="3573" y="7740"/>
                    <a:pt x="3692" y="7859"/>
                    <a:pt x="3834" y="7907"/>
                  </a:cubicBezTo>
                  <a:cubicBezTo>
                    <a:pt x="3787" y="8002"/>
                    <a:pt x="3763" y="8121"/>
                    <a:pt x="3715" y="8241"/>
                  </a:cubicBezTo>
                  <a:cubicBezTo>
                    <a:pt x="3596" y="8574"/>
                    <a:pt x="3430" y="8883"/>
                    <a:pt x="3239" y="9193"/>
                  </a:cubicBezTo>
                  <a:cubicBezTo>
                    <a:pt x="3144" y="9336"/>
                    <a:pt x="3072" y="9479"/>
                    <a:pt x="3072" y="9646"/>
                  </a:cubicBezTo>
                  <a:cubicBezTo>
                    <a:pt x="3072" y="9836"/>
                    <a:pt x="3096" y="10003"/>
                    <a:pt x="3072" y="10169"/>
                  </a:cubicBezTo>
                  <a:cubicBezTo>
                    <a:pt x="3025" y="10550"/>
                    <a:pt x="2858" y="10860"/>
                    <a:pt x="2715" y="11193"/>
                  </a:cubicBezTo>
                  <a:cubicBezTo>
                    <a:pt x="2644" y="11313"/>
                    <a:pt x="2525" y="11479"/>
                    <a:pt x="2572" y="11646"/>
                  </a:cubicBezTo>
                  <a:cubicBezTo>
                    <a:pt x="2620" y="11765"/>
                    <a:pt x="2763" y="11836"/>
                    <a:pt x="2882" y="11884"/>
                  </a:cubicBezTo>
                  <a:cubicBezTo>
                    <a:pt x="2979" y="11920"/>
                    <a:pt x="3084" y="11939"/>
                    <a:pt x="3186" y="11939"/>
                  </a:cubicBezTo>
                  <a:cubicBezTo>
                    <a:pt x="3358" y="11939"/>
                    <a:pt x="3524" y="11885"/>
                    <a:pt x="3644" y="11765"/>
                  </a:cubicBezTo>
                  <a:cubicBezTo>
                    <a:pt x="3882" y="11575"/>
                    <a:pt x="3977" y="11217"/>
                    <a:pt x="4001" y="10932"/>
                  </a:cubicBezTo>
                  <a:cubicBezTo>
                    <a:pt x="4049" y="10598"/>
                    <a:pt x="4001" y="10289"/>
                    <a:pt x="4049" y="9955"/>
                  </a:cubicBezTo>
                  <a:cubicBezTo>
                    <a:pt x="4096" y="9741"/>
                    <a:pt x="4215" y="9550"/>
                    <a:pt x="4335" y="9384"/>
                  </a:cubicBezTo>
                  <a:lnTo>
                    <a:pt x="4335" y="9384"/>
                  </a:lnTo>
                  <a:cubicBezTo>
                    <a:pt x="4335" y="9455"/>
                    <a:pt x="4311" y="9550"/>
                    <a:pt x="4335" y="9646"/>
                  </a:cubicBezTo>
                  <a:cubicBezTo>
                    <a:pt x="4335" y="9860"/>
                    <a:pt x="4406" y="10098"/>
                    <a:pt x="4454" y="10312"/>
                  </a:cubicBezTo>
                  <a:cubicBezTo>
                    <a:pt x="4501" y="10550"/>
                    <a:pt x="4549" y="10789"/>
                    <a:pt x="4549" y="11051"/>
                  </a:cubicBezTo>
                  <a:cubicBezTo>
                    <a:pt x="4549" y="11241"/>
                    <a:pt x="4454" y="11527"/>
                    <a:pt x="4549" y="11717"/>
                  </a:cubicBezTo>
                  <a:cubicBezTo>
                    <a:pt x="4631" y="11881"/>
                    <a:pt x="4815" y="11953"/>
                    <a:pt x="5007" y="11953"/>
                  </a:cubicBezTo>
                  <a:cubicBezTo>
                    <a:pt x="5208" y="11953"/>
                    <a:pt x="5416" y="11875"/>
                    <a:pt x="5525" y="11741"/>
                  </a:cubicBezTo>
                  <a:cubicBezTo>
                    <a:pt x="5644" y="11575"/>
                    <a:pt x="5597" y="11336"/>
                    <a:pt x="5573" y="11146"/>
                  </a:cubicBezTo>
                  <a:cubicBezTo>
                    <a:pt x="5549" y="10908"/>
                    <a:pt x="5501" y="10670"/>
                    <a:pt x="5430" y="10431"/>
                  </a:cubicBezTo>
                  <a:cubicBezTo>
                    <a:pt x="5382" y="10169"/>
                    <a:pt x="5311" y="9908"/>
                    <a:pt x="5311" y="9622"/>
                  </a:cubicBezTo>
                  <a:cubicBezTo>
                    <a:pt x="5287" y="9503"/>
                    <a:pt x="5311" y="9384"/>
                    <a:pt x="5311" y="9241"/>
                  </a:cubicBezTo>
                  <a:cubicBezTo>
                    <a:pt x="5335" y="9169"/>
                    <a:pt x="5359" y="9074"/>
                    <a:pt x="5382" y="9003"/>
                  </a:cubicBezTo>
                  <a:cubicBezTo>
                    <a:pt x="5430" y="9003"/>
                    <a:pt x="5501" y="9026"/>
                    <a:pt x="5549" y="9050"/>
                  </a:cubicBezTo>
                  <a:cubicBezTo>
                    <a:pt x="5883" y="9145"/>
                    <a:pt x="6216" y="9169"/>
                    <a:pt x="6549" y="9169"/>
                  </a:cubicBezTo>
                  <a:cubicBezTo>
                    <a:pt x="6859" y="9169"/>
                    <a:pt x="7168" y="9122"/>
                    <a:pt x="7478" y="9050"/>
                  </a:cubicBezTo>
                  <a:lnTo>
                    <a:pt x="7478" y="9050"/>
                  </a:lnTo>
                  <a:cubicBezTo>
                    <a:pt x="7430" y="9384"/>
                    <a:pt x="7621" y="9717"/>
                    <a:pt x="7931" y="9860"/>
                  </a:cubicBezTo>
                  <a:cubicBezTo>
                    <a:pt x="8097" y="9931"/>
                    <a:pt x="8383" y="9908"/>
                    <a:pt x="8478" y="10098"/>
                  </a:cubicBezTo>
                  <a:cubicBezTo>
                    <a:pt x="8550" y="10289"/>
                    <a:pt x="8502" y="10550"/>
                    <a:pt x="8431" y="10741"/>
                  </a:cubicBezTo>
                  <a:cubicBezTo>
                    <a:pt x="8383" y="10955"/>
                    <a:pt x="8240" y="11146"/>
                    <a:pt x="8097" y="11289"/>
                  </a:cubicBezTo>
                  <a:cubicBezTo>
                    <a:pt x="8050" y="11360"/>
                    <a:pt x="7954" y="11432"/>
                    <a:pt x="7931" y="11503"/>
                  </a:cubicBezTo>
                  <a:cubicBezTo>
                    <a:pt x="7907" y="11598"/>
                    <a:pt x="7954" y="11694"/>
                    <a:pt x="8026" y="11741"/>
                  </a:cubicBezTo>
                  <a:cubicBezTo>
                    <a:pt x="8110" y="11797"/>
                    <a:pt x="8226" y="11820"/>
                    <a:pt x="8337" y="11820"/>
                  </a:cubicBezTo>
                  <a:cubicBezTo>
                    <a:pt x="8415" y="11820"/>
                    <a:pt x="8491" y="11809"/>
                    <a:pt x="8550" y="11789"/>
                  </a:cubicBezTo>
                  <a:cubicBezTo>
                    <a:pt x="8764" y="11717"/>
                    <a:pt x="8859" y="11455"/>
                    <a:pt x="8955" y="11289"/>
                  </a:cubicBezTo>
                  <a:cubicBezTo>
                    <a:pt x="9169" y="10836"/>
                    <a:pt x="9336" y="10312"/>
                    <a:pt x="9455" y="9812"/>
                  </a:cubicBezTo>
                  <a:cubicBezTo>
                    <a:pt x="9478" y="9812"/>
                    <a:pt x="9502" y="9812"/>
                    <a:pt x="9526" y="9836"/>
                  </a:cubicBezTo>
                  <a:cubicBezTo>
                    <a:pt x="9669" y="9860"/>
                    <a:pt x="9907" y="9884"/>
                    <a:pt x="9979" y="10027"/>
                  </a:cubicBezTo>
                  <a:cubicBezTo>
                    <a:pt x="10026" y="10098"/>
                    <a:pt x="10026" y="10241"/>
                    <a:pt x="10026" y="10336"/>
                  </a:cubicBezTo>
                  <a:cubicBezTo>
                    <a:pt x="10026" y="10431"/>
                    <a:pt x="10026" y="10550"/>
                    <a:pt x="10002" y="10670"/>
                  </a:cubicBezTo>
                  <a:cubicBezTo>
                    <a:pt x="9979" y="10884"/>
                    <a:pt x="9907" y="11098"/>
                    <a:pt x="9812" y="11289"/>
                  </a:cubicBezTo>
                  <a:cubicBezTo>
                    <a:pt x="9740" y="11455"/>
                    <a:pt x="9598" y="11622"/>
                    <a:pt x="9621" y="11813"/>
                  </a:cubicBezTo>
                  <a:cubicBezTo>
                    <a:pt x="9669" y="12003"/>
                    <a:pt x="9860" y="12075"/>
                    <a:pt x="10026" y="12122"/>
                  </a:cubicBezTo>
                  <a:cubicBezTo>
                    <a:pt x="10073" y="12136"/>
                    <a:pt x="10120" y="12143"/>
                    <a:pt x="10165" y="12143"/>
                  </a:cubicBezTo>
                  <a:cubicBezTo>
                    <a:pt x="10279" y="12143"/>
                    <a:pt x="10380" y="12093"/>
                    <a:pt x="10431" y="11956"/>
                  </a:cubicBezTo>
                  <a:cubicBezTo>
                    <a:pt x="10622" y="11527"/>
                    <a:pt x="10741" y="11051"/>
                    <a:pt x="10836" y="10598"/>
                  </a:cubicBezTo>
                  <a:cubicBezTo>
                    <a:pt x="10931" y="10217"/>
                    <a:pt x="11050" y="9741"/>
                    <a:pt x="10788" y="9407"/>
                  </a:cubicBezTo>
                  <a:cubicBezTo>
                    <a:pt x="10503" y="9050"/>
                    <a:pt x="10050" y="8836"/>
                    <a:pt x="9979" y="8360"/>
                  </a:cubicBezTo>
                  <a:cubicBezTo>
                    <a:pt x="9931" y="8098"/>
                    <a:pt x="10026" y="7812"/>
                    <a:pt x="10098" y="7574"/>
                  </a:cubicBezTo>
                  <a:cubicBezTo>
                    <a:pt x="10098" y="7550"/>
                    <a:pt x="10121" y="7526"/>
                    <a:pt x="10121" y="7502"/>
                  </a:cubicBezTo>
                  <a:cubicBezTo>
                    <a:pt x="10121" y="7478"/>
                    <a:pt x="10145" y="7455"/>
                    <a:pt x="10145" y="7431"/>
                  </a:cubicBezTo>
                  <a:cubicBezTo>
                    <a:pt x="10145" y="7502"/>
                    <a:pt x="10169" y="7574"/>
                    <a:pt x="10193" y="7645"/>
                  </a:cubicBezTo>
                  <a:cubicBezTo>
                    <a:pt x="10217" y="7812"/>
                    <a:pt x="10312" y="8002"/>
                    <a:pt x="10455" y="8050"/>
                  </a:cubicBezTo>
                  <a:cubicBezTo>
                    <a:pt x="10484" y="8060"/>
                    <a:pt x="10514" y="8066"/>
                    <a:pt x="10542" y="8066"/>
                  </a:cubicBezTo>
                  <a:cubicBezTo>
                    <a:pt x="10581" y="8066"/>
                    <a:pt x="10618" y="8054"/>
                    <a:pt x="10645" y="8026"/>
                  </a:cubicBezTo>
                  <a:cubicBezTo>
                    <a:pt x="10669" y="7979"/>
                    <a:pt x="10717" y="7931"/>
                    <a:pt x="10741" y="7883"/>
                  </a:cubicBezTo>
                  <a:cubicBezTo>
                    <a:pt x="10741" y="7883"/>
                    <a:pt x="10764" y="7859"/>
                    <a:pt x="10764" y="7836"/>
                  </a:cubicBezTo>
                  <a:cubicBezTo>
                    <a:pt x="10788" y="7907"/>
                    <a:pt x="10764" y="7979"/>
                    <a:pt x="10764" y="8002"/>
                  </a:cubicBezTo>
                  <a:cubicBezTo>
                    <a:pt x="10788" y="8121"/>
                    <a:pt x="10788" y="8217"/>
                    <a:pt x="10812" y="8312"/>
                  </a:cubicBezTo>
                  <a:cubicBezTo>
                    <a:pt x="10812" y="8455"/>
                    <a:pt x="10884" y="8598"/>
                    <a:pt x="11026" y="8622"/>
                  </a:cubicBezTo>
                  <a:cubicBezTo>
                    <a:pt x="11056" y="8631"/>
                    <a:pt x="11086" y="8637"/>
                    <a:pt x="11114" y="8637"/>
                  </a:cubicBezTo>
                  <a:cubicBezTo>
                    <a:pt x="11153" y="8637"/>
                    <a:pt x="11189" y="8626"/>
                    <a:pt x="11217" y="8598"/>
                  </a:cubicBezTo>
                  <a:cubicBezTo>
                    <a:pt x="11241" y="8598"/>
                    <a:pt x="11265" y="8574"/>
                    <a:pt x="11288" y="8550"/>
                  </a:cubicBezTo>
                  <a:cubicBezTo>
                    <a:pt x="11312" y="8669"/>
                    <a:pt x="11407" y="8836"/>
                    <a:pt x="11527" y="8907"/>
                  </a:cubicBezTo>
                  <a:cubicBezTo>
                    <a:pt x="11584" y="8944"/>
                    <a:pt x="11642" y="8960"/>
                    <a:pt x="11699" y="8960"/>
                  </a:cubicBezTo>
                  <a:cubicBezTo>
                    <a:pt x="11903" y="8960"/>
                    <a:pt x="12090" y="8755"/>
                    <a:pt x="12146" y="8550"/>
                  </a:cubicBezTo>
                  <a:cubicBezTo>
                    <a:pt x="12241" y="8241"/>
                    <a:pt x="12074" y="8002"/>
                    <a:pt x="11836" y="7788"/>
                  </a:cubicBezTo>
                  <a:cubicBezTo>
                    <a:pt x="11717" y="7717"/>
                    <a:pt x="11622" y="7621"/>
                    <a:pt x="11527" y="7502"/>
                  </a:cubicBezTo>
                  <a:cubicBezTo>
                    <a:pt x="11455" y="7359"/>
                    <a:pt x="11407" y="7193"/>
                    <a:pt x="11384" y="7026"/>
                  </a:cubicBezTo>
                  <a:cubicBezTo>
                    <a:pt x="11312" y="6645"/>
                    <a:pt x="11407" y="6264"/>
                    <a:pt x="11431" y="5907"/>
                  </a:cubicBezTo>
                  <a:cubicBezTo>
                    <a:pt x="11431" y="5597"/>
                    <a:pt x="11384" y="5264"/>
                    <a:pt x="11193" y="5002"/>
                  </a:cubicBezTo>
                  <a:cubicBezTo>
                    <a:pt x="11026" y="4740"/>
                    <a:pt x="10741" y="4597"/>
                    <a:pt x="10407" y="4549"/>
                  </a:cubicBezTo>
                  <a:cubicBezTo>
                    <a:pt x="10351" y="4542"/>
                    <a:pt x="10298" y="4539"/>
                    <a:pt x="10245" y="4539"/>
                  </a:cubicBezTo>
                  <a:cubicBezTo>
                    <a:pt x="10117" y="4539"/>
                    <a:pt x="9994" y="4556"/>
                    <a:pt x="9860" y="4573"/>
                  </a:cubicBezTo>
                  <a:cubicBezTo>
                    <a:pt x="9788" y="4597"/>
                    <a:pt x="9693" y="4621"/>
                    <a:pt x="9621" y="4668"/>
                  </a:cubicBezTo>
                  <a:cubicBezTo>
                    <a:pt x="9526" y="4692"/>
                    <a:pt x="9455" y="4740"/>
                    <a:pt x="9383" y="4787"/>
                  </a:cubicBezTo>
                  <a:cubicBezTo>
                    <a:pt x="9226" y="4742"/>
                    <a:pt x="9052" y="4719"/>
                    <a:pt x="8881" y="4719"/>
                  </a:cubicBezTo>
                  <a:cubicBezTo>
                    <a:pt x="8689" y="4719"/>
                    <a:pt x="8499" y="4748"/>
                    <a:pt x="8335" y="4811"/>
                  </a:cubicBezTo>
                  <a:cubicBezTo>
                    <a:pt x="8145" y="4883"/>
                    <a:pt x="7978" y="4954"/>
                    <a:pt x="7811" y="5002"/>
                  </a:cubicBezTo>
                  <a:cubicBezTo>
                    <a:pt x="7835" y="4954"/>
                    <a:pt x="7835" y="4883"/>
                    <a:pt x="7859" y="4835"/>
                  </a:cubicBezTo>
                  <a:cubicBezTo>
                    <a:pt x="7931" y="4716"/>
                    <a:pt x="8002" y="4597"/>
                    <a:pt x="8073" y="4478"/>
                  </a:cubicBezTo>
                  <a:cubicBezTo>
                    <a:pt x="8169" y="4311"/>
                    <a:pt x="8216" y="4025"/>
                    <a:pt x="8002" y="3906"/>
                  </a:cubicBezTo>
                  <a:cubicBezTo>
                    <a:pt x="7957" y="3888"/>
                    <a:pt x="7911" y="3880"/>
                    <a:pt x="7866" y="3880"/>
                  </a:cubicBezTo>
                  <a:cubicBezTo>
                    <a:pt x="7792" y="3880"/>
                    <a:pt x="7718" y="3901"/>
                    <a:pt x="7645" y="3930"/>
                  </a:cubicBezTo>
                  <a:cubicBezTo>
                    <a:pt x="7764" y="3597"/>
                    <a:pt x="7859" y="3263"/>
                    <a:pt x="7716" y="2906"/>
                  </a:cubicBezTo>
                  <a:cubicBezTo>
                    <a:pt x="7645" y="2739"/>
                    <a:pt x="7550" y="2573"/>
                    <a:pt x="7407" y="2454"/>
                  </a:cubicBezTo>
                  <a:cubicBezTo>
                    <a:pt x="7335" y="2382"/>
                    <a:pt x="7240" y="2287"/>
                    <a:pt x="7145" y="2239"/>
                  </a:cubicBezTo>
                  <a:cubicBezTo>
                    <a:pt x="7192" y="2192"/>
                    <a:pt x="7216" y="2120"/>
                    <a:pt x="7216" y="2073"/>
                  </a:cubicBezTo>
                  <a:cubicBezTo>
                    <a:pt x="7264" y="2049"/>
                    <a:pt x="7311" y="2049"/>
                    <a:pt x="7335" y="2025"/>
                  </a:cubicBezTo>
                  <a:cubicBezTo>
                    <a:pt x="7430" y="1977"/>
                    <a:pt x="7526" y="1834"/>
                    <a:pt x="7502" y="1715"/>
                  </a:cubicBezTo>
                  <a:cubicBezTo>
                    <a:pt x="7526" y="1692"/>
                    <a:pt x="7526" y="1692"/>
                    <a:pt x="7550" y="1692"/>
                  </a:cubicBezTo>
                  <a:cubicBezTo>
                    <a:pt x="7716" y="1596"/>
                    <a:pt x="7764" y="1334"/>
                    <a:pt x="7669" y="1191"/>
                  </a:cubicBezTo>
                  <a:cubicBezTo>
                    <a:pt x="7621" y="1096"/>
                    <a:pt x="7550" y="1072"/>
                    <a:pt x="7454" y="1049"/>
                  </a:cubicBezTo>
                  <a:cubicBezTo>
                    <a:pt x="7550" y="882"/>
                    <a:pt x="7526" y="596"/>
                    <a:pt x="7454" y="453"/>
                  </a:cubicBezTo>
                  <a:cubicBezTo>
                    <a:pt x="7407" y="358"/>
                    <a:pt x="7311" y="287"/>
                    <a:pt x="7216" y="263"/>
                  </a:cubicBezTo>
                  <a:cubicBezTo>
                    <a:pt x="7192" y="255"/>
                    <a:pt x="7155" y="255"/>
                    <a:pt x="7115" y="255"/>
                  </a:cubicBezTo>
                  <a:cubicBezTo>
                    <a:pt x="7034" y="255"/>
                    <a:pt x="6938" y="255"/>
                    <a:pt x="6907" y="191"/>
                  </a:cubicBezTo>
                  <a:cubicBezTo>
                    <a:pt x="6835" y="96"/>
                    <a:pt x="6811" y="25"/>
                    <a:pt x="666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1" name="Google Shape;16061;p44"/>
            <p:cNvSpPr/>
            <p:nvPr/>
          </p:nvSpPr>
          <p:spPr>
            <a:xfrm>
              <a:off x="4971261" y="1724683"/>
              <a:ext cx="6245" cy="5269"/>
            </a:xfrm>
            <a:custGeom>
              <a:rect b="b" l="l" r="r" t="t"/>
              <a:pathLst>
                <a:path extrusionOk="0" h="162" w="192">
                  <a:moveTo>
                    <a:pt x="109" y="0"/>
                  </a:moveTo>
                  <a:cubicBezTo>
                    <a:pt x="98" y="0"/>
                    <a:pt x="85" y="3"/>
                    <a:pt x="72" y="10"/>
                  </a:cubicBezTo>
                  <a:lnTo>
                    <a:pt x="48" y="10"/>
                  </a:lnTo>
                  <a:cubicBezTo>
                    <a:pt x="48" y="10"/>
                    <a:pt x="24" y="10"/>
                    <a:pt x="24" y="33"/>
                  </a:cubicBezTo>
                  <a:cubicBezTo>
                    <a:pt x="1" y="57"/>
                    <a:pt x="1" y="81"/>
                    <a:pt x="1" y="105"/>
                  </a:cubicBezTo>
                  <a:cubicBezTo>
                    <a:pt x="18" y="140"/>
                    <a:pt x="61" y="162"/>
                    <a:pt x="101" y="162"/>
                  </a:cubicBezTo>
                  <a:cubicBezTo>
                    <a:pt x="116" y="162"/>
                    <a:pt x="131" y="159"/>
                    <a:pt x="143" y="152"/>
                  </a:cubicBezTo>
                  <a:cubicBezTo>
                    <a:pt x="191" y="129"/>
                    <a:pt x="191" y="81"/>
                    <a:pt x="167" y="57"/>
                  </a:cubicBezTo>
                  <a:cubicBezTo>
                    <a:pt x="167" y="22"/>
                    <a:pt x="142" y="0"/>
                    <a:pt x="10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2" name="Google Shape;16062;p44"/>
            <p:cNvSpPr/>
            <p:nvPr/>
          </p:nvSpPr>
          <p:spPr>
            <a:xfrm>
              <a:off x="4792341" y="1808695"/>
              <a:ext cx="10863" cy="10343"/>
            </a:xfrm>
            <a:custGeom>
              <a:rect b="b" l="l" r="r" t="t"/>
              <a:pathLst>
                <a:path extrusionOk="0" h="318" w="334">
                  <a:moveTo>
                    <a:pt x="189" y="1"/>
                  </a:moveTo>
                  <a:cubicBezTo>
                    <a:pt x="99" y="1"/>
                    <a:pt x="24" y="95"/>
                    <a:pt x="24" y="189"/>
                  </a:cubicBezTo>
                  <a:cubicBezTo>
                    <a:pt x="0" y="261"/>
                    <a:pt x="72" y="308"/>
                    <a:pt x="143" y="308"/>
                  </a:cubicBezTo>
                  <a:cubicBezTo>
                    <a:pt x="150" y="315"/>
                    <a:pt x="159" y="318"/>
                    <a:pt x="169" y="318"/>
                  </a:cubicBezTo>
                  <a:cubicBezTo>
                    <a:pt x="193" y="318"/>
                    <a:pt x="222" y="301"/>
                    <a:pt x="239" y="284"/>
                  </a:cubicBezTo>
                  <a:cubicBezTo>
                    <a:pt x="262" y="261"/>
                    <a:pt x="310" y="213"/>
                    <a:pt x="310" y="165"/>
                  </a:cubicBezTo>
                  <a:cubicBezTo>
                    <a:pt x="334" y="118"/>
                    <a:pt x="310" y="46"/>
                    <a:pt x="262" y="22"/>
                  </a:cubicBezTo>
                  <a:cubicBezTo>
                    <a:pt x="237" y="7"/>
                    <a:pt x="213" y="1"/>
                    <a:pt x="18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3" name="Google Shape;16063;p44"/>
            <p:cNvSpPr/>
            <p:nvPr/>
          </p:nvSpPr>
          <p:spPr>
            <a:xfrm>
              <a:off x="4826427" y="1780756"/>
              <a:ext cx="20946" cy="12912"/>
            </a:xfrm>
            <a:custGeom>
              <a:rect b="b" l="l" r="r" t="t"/>
              <a:pathLst>
                <a:path extrusionOk="0" h="397" w="644">
                  <a:moveTo>
                    <a:pt x="286" y="0"/>
                  </a:moveTo>
                  <a:cubicBezTo>
                    <a:pt x="143" y="48"/>
                    <a:pt x="0" y="238"/>
                    <a:pt x="119" y="381"/>
                  </a:cubicBezTo>
                  <a:cubicBezTo>
                    <a:pt x="129" y="391"/>
                    <a:pt x="147" y="397"/>
                    <a:pt x="167" y="397"/>
                  </a:cubicBezTo>
                  <a:cubicBezTo>
                    <a:pt x="194" y="397"/>
                    <a:pt x="224" y="385"/>
                    <a:pt x="238" y="357"/>
                  </a:cubicBezTo>
                  <a:cubicBezTo>
                    <a:pt x="262" y="310"/>
                    <a:pt x="262" y="238"/>
                    <a:pt x="334" y="215"/>
                  </a:cubicBezTo>
                  <a:cubicBezTo>
                    <a:pt x="343" y="211"/>
                    <a:pt x="352" y="210"/>
                    <a:pt x="360" y="210"/>
                  </a:cubicBezTo>
                  <a:cubicBezTo>
                    <a:pt x="412" y="210"/>
                    <a:pt x="432" y="269"/>
                    <a:pt x="453" y="310"/>
                  </a:cubicBezTo>
                  <a:cubicBezTo>
                    <a:pt x="480" y="328"/>
                    <a:pt x="507" y="336"/>
                    <a:pt x="532" y="336"/>
                  </a:cubicBezTo>
                  <a:cubicBezTo>
                    <a:pt x="572" y="336"/>
                    <a:pt x="605" y="315"/>
                    <a:pt x="619" y="286"/>
                  </a:cubicBezTo>
                  <a:cubicBezTo>
                    <a:pt x="643" y="191"/>
                    <a:pt x="572" y="119"/>
                    <a:pt x="524" y="72"/>
                  </a:cubicBezTo>
                  <a:cubicBezTo>
                    <a:pt x="453" y="0"/>
                    <a:pt x="357" y="0"/>
                    <a:pt x="28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064" name="Google Shape;16064;p44"/>
          <p:cNvGrpSpPr/>
          <p:nvPr/>
        </p:nvGrpSpPr>
        <p:grpSpPr>
          <a:xfrm>
            <a:off x="5501060" y="1605777"/>
            <a:ext cx="398952" cy="388446"/>
            <a:chOff x="5501060" y="1681977"/>
            <a:chExt cx="398952" cy="388446"/>
          </a:xfrm>
        </p:grpSpPr>
        <p:sp>
          <p:nvSpPr>
            <p:cNvPr id="16065" name="Google Shape;16065;p44"/>
            <p:cNvSpPr/>
            <p:nvPr/>
          </p:nvSpPr>
          <p:spPr>
            <a:xfrm>
              <a:off x="5542888" y="1686238"/>
              <a:ext cx="298254" cy="156836"/>
            </a:xfrm>
            <a:custGeom>
              <a:rect b="b" l="l" r="r" t="t"/>
              <a:pathLst>
                <a:path extrusionOk="0" h="4822" w="9170">
                  <a:moveTo>
                    <a:pt x="3192" y="1"/>
                  </a:moveTo>
                  <a:cubicBezTo>
                    <a:pt x="2954" y="1"/>
                    <a:pt x="2763" y="120"/>
                    <a:pt x="2573" y="239"/>
                  </a:cubicBezTo>
                  <a:cubicBezTo>
                    <a:pt x="2311" y="382"/>
                    <a:pt x="2144" y="549"/>
                    <a:pt x="2025" y="834"/>
                  </a:cubicBezTo>
                  <a:cubicBezTo>
                    <a:pt x="1882" y="1168"/>
                    <a:pt x="1858" y="1477"/>
                    <a:pt x="1953" y="1835"/>
                  </a:cubicBezTo>
                  <a:cubicBezTo>
                    <a:pt x="1977" y="1954"/>
                    <a:pt x="2001" y="2097"/>
                    <a:pt x="2049" y="2192"/>
                  </a:cubicBezTo>
                  <a:cubicBezTo>
                    <a:pt x="2073" y="2263"/>
                    <a:pt x="2120" y="2335"/>
                    <a:pt x="2096" y="2382"/>
                  </a:cubicBezTo>
                  <a:cubicBezTo>
                    <a:pt x="2096" y="2483"/>
                    <a:pt x="2030" y="2511"/>
                    <a:pt x="1949" y="2511"/>
                  </a:cubicBezTo>
                  <a:cubicBezTo>
                    <a:pt x="1878" y="2511"/>
                    <a:pt x="1795" y="2489"/>
                    <a:pt x="1739" y="2478"/>
                  </a:cubicBezTo>
                  <a:cubicBezTo>
                    <a:pt x="1711" y="2475"/>
                    <a:pt x="1683" y="2474"/>
                    <a:pt x="1656" y="2474"/>
                  </a:cubicBezTo>
                  <a:cubicBezTo>
                    <a:pt x="1416" y="2474"/>
                    <a:pt x="1228" y="2552"/>
                    <a:pt x="989" y="2552"/>
                  </a:cubicBezTo>
                  <a:cubicBezTo>
                    <a:pt x="962" y="2552"/>
                    <a:pt x="934" y="2551"/>
                    <a:pt x="906" y="2549"/>
                  </a:cubicBezTo>
                  <a:cubicBezTo>
                    <a:pt x="810" y="2620"/>
                    <a:pt x="667" y="2668"/>
                    <a:pt x="572" y="2740"/>
                  </a:cubicBezTo>
                  <a:cubicBezTo>
                    <a:pt x="429" y="2835"/>
                    <a:pt x="263" y="3001"/>
                    <a:pt x="167" y="3144"/>
                  </a:cubicBezTo>
                  <a:cubicBezTo>
                    <a:pt x="1" y="3478"/>
                    <a:pt x="120" y="3954"/>
                    <a:pt x="239" y="4287"/>
                  </a:cubicBezTo>
                  <a:cubicBezTo>
                    <a:pt x="334" y="4502"/>
                    <a:pt x="525" y="4740"/>
                    <a:pt x="763" y="4788"/>
                  </a:cubicBezTo>
                  <a:cubicBezTo>
                    <a:pt x="853" y="4810"/>
                    <a:pt x="946" y="4819"/>
                    <a:pt x="1040" y="4819"/>
                  </a:cubicBezTo>
                  <a:cubicBezTo>
                    <a:pt x="1242" y="4819"/>
                    <a:pt x="1449" y="4780"/>
                    <a:pt x="1644" y="4764"/>
                  </a:cubicBezTo>
                  <a:cubicBezTo>
                    <a:pt x="1858" y="4764"/>
                    <a:pt x="2073" y="4764"/>
                    <a:pt x="2311" y="4788"/>
                  </a:cubicBezTo>
                  <a:cubicBezTo>
                    <a:pt x="2361" y="4804"/>
                    <a:pt x="2424" y="4821"/>
                    <a:pt x="2481" y="4821"/>
                  </a:cubicBezTo>
                  <a:cubicBezTo>
                    <a:pt x="2505" y="4821"/>
                    <a:pt x="2528" y="4818"/>
                    <a:pt x="2549" y="4811"/>
                  </a:cubicBezTo>
                  <a:cubicBezTo>
                    <a:pt x="2763" y="4716"/>
                    <a:pt x="2739" y="4526"/>
                    <a:pt x="2811" y="4359"/>
                  </a:cubicBezTo>
                  <a:cubicBezTo>
                    <a:pt x="2840" y="4285"/>
                    <a:pt x="2877" y="4257"/>
                    <a:pt x="2914" y="4257"/>
                  </a:cubicBezTo>
                  <a:cubicBezTo>
                    <a:pt x="2998" y="4257"/>
                    <a:pt x="3088" y="4396"/>
                    <a:pt x="3120" y="4478"/>
                  </a:cubicBezTo>
                  <a:cubicBezTo>
                    <a:pt x="3192" y="4597"/>
                    <a:pt x="3311" y="4668"/>
                    <a:pt x="3430" y="4716"/>
                  </a:cubicBezTo>
                  <a:cubicBezTo>
                    <a:pt x="3549" y="4740"/>
                    <a:pt x="3674" y="4746"/>
                    <a:pt x="3802" y="4746"/>
                  </a:cubicBezTo>
                  <a:cubicBezTo>
                    <a:pt x="3930" y="4746"/>
                    <a:pt x="4061" y="4740"/>
                    <a:pt x="4192" y="4740"/>
                  </a:cubicBezTo>
                  <a:cubicBezTo>
                    <a:pt x="4398" y="4740"/>
                    <a:pt x="4605" y="4751"/>
                    <a:pt x="4811" y="4751"/>
                  </a:cubicBezTo>
                  <a:cubicBezTo>
                    <a:pt x="4914" y="4751"/>
                    <a:pt x="5018" y="4748"/>
                    <a:pt x="5121" y="4740"/>
                  </a:cubicBezTo>
                  <a:cubicBezTo>
                    <a:pt x="5335" y="4716"/>
                    <a:pt x="5621" y="4764"/>
                    <a:pt x="5764" y="4597"/>
                  </a:cubicBezTo>
                  <a:cubicBezTo>
                    <a:pt x="5859" y="4502"/>
                    <a:pt x="5939" y="4043"/>
                    <a:pt x="6100" y="4043"/>
                  </a:cubicBezTo>
                  <a:cubicBezTo>
                    <a:pt x="6141" y="4043"/>
                    <a:pt x="6187" y="4072"/>
                    <a:pt x="6240" y="4145"/>
                  </a:cubicBezTo>
                  <a:cubicBezTo>
                    <a:pt x="6335" y="4240"/>
                    <a:pt x="6431" y="4359"/>
                    <a:pt x="6502" y="4478"/>
                  </a:cubicBezTo>
                  <a:cubicBezTo>
                    <a:pt x="6621" y="4648"/>
                    <a:pt x="6813" y="4672"/>
                    <a:pt x="7009" y="4672"/>
                  </a:cubicBezTo>
                  <a:cubicBezTo>
                    <a:pt x="7087" y="4672"/>
                    <a:pt x="7165" y="4668"/>
                    <a:pt x="7240" y="4668"/>
                  </a:cubicBezTo>
                  <a:cubicBezTo>
                    <a:pt x="7442" y="4668"/>
                    <a:pt x="7683" y="4689"/>
                    <a:pt x="7923" y="4689"/>
                  </a:cubicBezTo>
                  <a:cubicBezTo>
                    <a:pt x="8418" y="4689"/>
                    <a:pt x="8914" y="4602"/>
                    <a:pt x="9074" y="4073"/>
                  </a:cubicBezTo>
                  <a:cubicBezTo>
                    <a:pt x="9169" y="3764"/>
                    <a:pt x="9145" y="3430"/>
                    <a:pt x="9074" y="3121"/>
                  </a:cubicBezTo>
                  <a:cubicBezTo>
                    <a:pt x="9026" y="2835"/>
                    <a:pt x="8860" y="2597"/>
                    <a:pt x="8622" y="2430"/>
                  </a:cubicBezTo>
                  <a:cubicBezTo>
                    <a:pt x="8442" y="2296"/>
                    <a:pt x="8245" y="2255"/>
                    <a:pt x="8040" y="2255"/>
                  </a:cubicBezTo>
                  <a:cubicBezTo>
                    <a:pt x="7918" y="2255"/>
                    <a:pt x="7793" y="2269"/>
                    <a:pt x="7669" y="2287"/>
                  </a:cubicBezTo>
                  <a:cubicBezTo>
                    <a:pt x="7336" y="2335"/>
                    <a:pt x="7026" y="2430"/>
                    <a:pt x="6740" y="2620"/>
                  </a:cubicBezTo>
                  <a:cubicBezTo>
                    <a:pt x="6478" y="2787"/>
                    <a:pt x="6335" y="3001"/>
                    <a:pt x="6192" y="3287"/>
                  </a:cubicBezTo>
                  <a:cubicBezTo>
                    <a:pt x="6171" y="3352"/>
                    <a:pt x="6129" y="3457"/>
                    <a:pt x="6050" y="3457"/>
                  </a:cubicBezTo>
                  <a:cubicBezTo>
                    <a:pt x="6042" y="3457"/>
                    <a:pt x="6034" y="3456"/>
                    <a:pt x="6026" y="3454"/>
                  </a:cubicBezTo>
                  <a:cubicBezTo>
                    <a:pt x="5930" y="3406"/>
                    <a:pt x="5930" y="3216"/>
                    <a:pt x="5907" y="3144"/>
                  </a:cubicBezTo>
                  <a:cubicBezTo>
                    <a:pt x="5835" y="3001"/>
                    <a:pt x="5692" y="2906"/>
                    <a:pt x="5573" y="2835"/>
                  </a:cubicBezTo>
                  <a:cubicBezTo>
                    <a:pt x="5383" y="2716"/>
                    <a:pt x="5216" y="2597"/>
                    <a:pt x="5002" y="2549"/>
                  </a:cubicBezTo>
                  <a:cubicBezTo>
                    <a:pt x="4880" y="2511"/>
                    <a:pt x="4749" y="2493"/>
                    <a:pt x="4614" y="2493"/>
                  </a:cubicBezTo>
                  <a:cubicBezTo>
                    <a:pt x="4246" y="2493"/>
                    <a:pt x="3852" y="2626"/>
                    <a:pt x="3573" y="2835"/>
                  </a:cubicBezTo>
                  <a:cubicBezTo>
                    <a:pt x="3335" y="2978"/>
                    <a:pt x="3216" y="3192"/>
                    <a:pt x="3073" y="3406"/>
                  </a:cubicBezTo>
                  <a:cubicBezTo>
                    <a:pt x="3036" y="3462"/>
                    <a:pt x="2970" y="3618"/>
                    <a:pt x="2898" y="3618"/>
                  </a:cubicBezTo>
                  <a:cubicBezTo>
                    <a:pt x="2877" y="3618"/>
                    <a:pt x="2856" y="3605"/>
                    <a:pt x="2835" y="3573"/>
                  </a:cubicBezTo>
                  <a:cubicBezTo>
                    <a:pt x="2787" y="3502"/>
                    <a:pt x="2835" y="3406"/>
                    <a:pt x="2811" y="3335"/>
                  </a:cubicBezTo>
                  <a:cubicBezTo>
                    <a:pt x="2787" y="3240"/>
                    <a:pt x="2739" y="3144"/>
                    <a:pt x="2716" y="3025"/>
                  </a:cubicBezTo>
                  <a:cubicBezTo>
                    <a:pt x="2668" y="2930"/>
                    <a:pt x="2525" y="2787"/>
                    <a:pt x="2716" y="2763"/>
                  </a:cubicBezTo>
                  <a:cubicBezTo>
                    <a:pt x="2771" y="2756"/>
                    <a:pt x="2821" y="2753"/>
                    <a:pt x="2868" y="2753"/>
                  </a:cubicBezTo>
                  <a:cubicBezTo>
                    <a:pt x="2980" y="2753"/>
                    <a:pt x="3074" y="2770"/>
                    <a:pt x="3192" y="2787"/>
                  </a:cubicBezTo>
                  <a:cubicBezTo>
                    <a:pt x="3221" y="2791"/>
                    <a:pt x="3251" y="2793"/>
                    <a:pt x="3280" y="2793"/>
                  </a:cubicBezTo>
                  <a:cubicBezTo>
                    <a:pt x="3418" y="2793"/>
                    <a:pt x="3555" y="2751"/>
                    <a:pt x="3692" y="2692"/>
                  </a:cubicBezTo>
                  <a:cubicBezTo>
                    <a:pt x="3859" y="2620"/>
                    <a:pt x="4025" y="2549"/>
                    <a:pt x="4168" y="2454"/>
                  </a:cubicBezTo>
                  <a:cubicBezTo>
                    <a:pt x="4287" y="2335"/>
                    <a:pt x="4383" y="2168"/>
                    <a:pt x="4454" y="2025"/>
                  </a:cubicBezTo>
                  <a:cubicBezTo>
                    <a:pt x="4502" y="1954"/>
                    <a:pt x="4597" y="1596"/>
                    <a:pt x="4716" y="1596"/>
                  </a:cubicBezTo>
                  <a:cubicBezTo>
                    <a:pt x="4811" y="1620"/>
                    <a:pt x="4930" y="1977"/>
                    <a:pt x="5002" y="2049"/>
                  </a:cubicBezTo>
                  <a:cubicBezTo>
                    <a:pt x="5192" y="2335"/>
                    <a:pt x="5359" y="2620"/>
                    <a:pt x="5716" y="2692"/>
                  </a:cubicBezTo>
                  <a:cubicBezTo>
                    <a:pt x="5838" y="2720"/>
                    <a:pt x="5964" y="2733"/>
                    <a:pt x="6089" y="2733"/>
                  </a:cubicBezTo>
                  <a:cubicBezTo>
                    <a:pt x="6281" y="2733"/>
                    <a:pt x="6472" y="2702"/>
                    <a:pt x="6645" y="2644"/>
                  </a:cubicBezTo>
                  <a:cubicBezTo>
                    <a:pt x="6931" y="2549"/>
                    <a:pt x="7121" y="2335"/>
                    <a:pt x="7264" y="2097"/>
                  </a:cubicBezTo>
                  <a:cubicBezTo>
                    <a:pt x="7574" y="1620"/>
                    <a:pt x="7645" y="977"/>
                    <a:pt x="7264" y="549"/>
                  </a:cubicBezTo>
                  <a:cubicBezTo>
                    <a:pt x="7097" y="358"/>
                    <a:pt x="6883" y="144"/>
                    <a:pt x="6621" y="72"/>
                  </a:cubicBezTo>
                  <a:cubicBezTo>
                    <a:pt x="6469" y="31"/>
                    <a:pt x="6284" y="5"/>
                    <a:pt x="6101" y="5"/>
                  </a:cubicBezTo>
                  <a:cubicBezTo>
                    <a:pt x="5968" y="5"/>
                    <a:pt x="5836" y="19"/>
                    <a:pt x="5716" y="49"/>
                  </a:cubicBezTo>
                  <a:cubicBezTo>
                    <a:pt x="5359" y="144"/>
                    <a:pt x="5097" y="382"/>
                    <a:pt x="4954" y="715"/>
                  </a:cubicBezTo>
                  <a:cubicBezTo>
                    <a:pt x="4898" y="809"/>
                    <a:pt x="4798" y="1136"/>
                    <a:pt x="4678" y="1136"/>
                  </a:cubicBezTo>
                  <a:cubicBezTo>
                    <a:pt x="4644" y="1136"/>
                    <a:pt x="4609" y="1111"/>
                    <a:pt x="4573" y="1049"/>
                  </a:cubicBezTo>
                  <a:cubicBezTo>
                    <a:pt x="4454" y="834"/>
                    <a:pt x="4454" y="572"/>
                    <a:pt x="4287" y="406"/>
                  </a:cubicBezTo>
                  <a:cubicBezTo>
                    <a:pt x="4144" y="287"/>
                    <a:pt x="3978" y="168"/>
                    <a:pt x="3811" y="120"/>
                  </a:cubicBezTo>
                  <a:cubicBezTo>
                    <a:pt x="3620" y="49"/>
                    <a:pt x="3406" y="1"/>
                    <a:pt x="3192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6" name="Google Shape;16066;p44"/>
            <p:cNvSpPr/>
            <p:nvPr/>
          </p:nvSpPr>
          <p:spPr>
            <a:xfrm>
              <a:off x="5603319" y="1692971"/>
              <a:ext cx="82906" cy="85118"/>
            </a:xfrm>
            <a:custGeom>
              <a:rect b="b" l="l" r="r" t="t"/>
              <a:pathLst>
                <a:path extrusionOk="0" h="2617" w="2549">
                  <a:moveTo>
                    <a:pt x="753" y="1"/>
                  </a:moveTo>
                  <a:cubicBezTo>
                    <a:pt x="511" y="1"/>
                    <a:pt x="281" y="403"/>
                    <a:pt x="215" y="580"/>
                  </a:cubicBezTo>
                  <a:cubicBezTo>
                    <a:pt x="72" y="913"/>
                    <a:pt x="0" y="1270"/>
                    <a:pt x="72" y="1628"/>
                  </a:cubicBezTo>
                  <a:cubicBezTo>
                    <a:pt x="143" y="1961"/>
                    <a:pt x="334" y="2294"/>
                    <a:pt x="619" y="2485"/>
                  </a:cubicBezTo>
                  <a:cubicBezTo>
                    <a:pt x="777" y="2584"/>
                    <a:pt x="931" y="2617"/>
                    <a:pt x="1084" y="2617"/>
                  </a:cubicBezTo>
                  <a:cubicBezTo>
                    <a:pt x="1301" y="2617"/>
                    <a:pt x="1516" y="2551"/>
                    <a:pt x="1739" y="2509"/>
                  </a:cubicBezTo>
                  <a:cubicBezTo>
                    <a:pt x="2001" y="2437"/>
                    <a:pt x="2334" y="2366"/>
                    <a:pt x="2453" y="2104"/>
                  </a:cubicBezTo>
                  <a:cubicBezTo>
                    <a:pt x="2525" y="1985"/>
                    <a:pt x="2548" y="1794"/>
                    <a:pt x="2501" y="1651"/>
                  </a:cubicBezTo>
                  <a:cubicBezTo>
                    <a:pt x="2405" y="1485"/>
                    <a:pt x="2120" y="1461"/>
                    <a:pt x="1929" y="1413"/>
                  </a:cubicBezTo>
                  <a:cubicBezTo>
                    <a:pt x="1620" y="1366"/>
                    <a:pt x="1334" y="1223"/>
                    <a:pt x="1119" y="985"/>
                  </a:cubicBezTo>
                  <a:cubicBezTo>
                    <a:pt x="929" y="723"/>
                    <a:pt x="1072" y="508"/>
                    <a:pt x="1048" y="246"/>
                  </a:cubicBezTo>
                  <a:cubicBezTo>
                    <a:pt x="1048" y="103"/>
                    <a:pt x="953" y="32"/>
                    <a:pt x="810" y="8"/>
                  </a:cubicBezTo>
                  <a:cubicBezTo>
                    <a:pt x="791" y="3"/>
                    <a:pt x="772" y="1"/>
                    <a:pt x="753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7" name="Google Shape;16067;p44"/>
            <p:cNvSpPr/>
            <p:nvPr/>
          </p:nvSpPr>
          <p:spPr>
            <a:xfrm>
              <a:off x="5697804" y="1689816"/>
              <a:ext cx="87557" cy="80890"/>
            </a:xfrm>
            <a:custGeom>
              <a:rect b="b" l="l" r="r" t="t"/>
              <a:pathLst>
                <a:path extrusionOk="0" h="2487" w="2692">
                  <a:moveTo>
                    <a:pt x="853" y="1"/>
                  </a:moveTo>
                  <a:cubicBezTo>
                    <a:pt x="758" y="1"/>
                    <a:pt x="658" y="44"/>
                    <a:pt x="596" y="81"/>
                  </a:cubicBezTo>
                  <a:cubicBezTo>
                    <a:pt x="429" y="272"/>
                    <a:pt x="239" y="415"/>
                    <a:pt x="120" y="653"/>
                  </a:cubicBezTo>
                  <a:cubicBezTo>
                    <a:pt x="1" y="867"/>
                    <a:pt x="24" y="1082"/>
                    <a:pt x="48" y="1320"/>
                  </a:cubicBezTo>
                  <a:cubicBezTo>
                    <a:pt x="72" y="1534"/>
                    <a:pt x="167" y="1772"/>
                    <a:pt x="263" y="1963"/>
                  </a:cubicBezTo>
                  <a:cubicBezTo>
                    <a:pt x="358" y="2153"/>
                    <a:pt x="501" y="2201"/>
                    <a:pt x="667" y="2272"/>
                  </a:cubicBezTo>
                  <a:cubicBezTo>
                    <a:pt x="786" y="2320"/>
                    <a:pt x="882" y="2415"/>
                    <a:pt x="1001" y="2439"/>
                  </a:cubicBezTo>
                  <a:cubicBezTo>
                    <a:pt x="1144" y="2487"/>
                    <a:pt x="1310" y="2487"/>
                    <a:pt x="1477" y="2487"/>
                  </a:cubicBezTo>
                  <a:cubicBezTo>
                    <a:pt x="1715" y="2463"/>
                    <a:pt x="1953" y="2463"/>
                    <a:pt x="2168" y="2344"/>
                  </a:cubicBezTo>
                  <a:cubicBezTo>
                    <a:pt x="2406" y="2249"/>
                    <a:pt x="2692" y="2010"/>
                    <a:pt x="2477" y="1725"/>
                  </a:cubicBezTo>
                  <a:cubicBezTo>
                    <a:pt x="2358" y="1558"/>
                    <a:pt x="2096" y="1510"/>
                    <a:pt x="1930" y="1391"/>
                  </a:cubicBezTo>
                  <a:cubicBezTo>
                    <a:pt x="1644" y="1248"/>
                    <a:pt x="1406" y="1082"/>
                    <a:pt x="1263" y="820"/>
                  </a:cubicBezTo>
                  <a:cubicBezTo>
                    <a:pt x="1215" y="701"/>
                    <a:pt x="1167" y="605"/>
                    <a:pt x="1144" y="486"/>
                  </a:cubicBezTo>
                  <a:cubicBezTo>
                    <a:pt x="1120" y="367"/>
                    <a:pt x="1120" y="248"/>
                    <a:pt x="1072" y="153"/>
                  </a:cubicBezTo>
                  <a:cubicBezTo>
                    <a:pt x="1026" y="38"/>
                    <a:pt x="942" y="1"/>
                    <a:pt x="853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8" name="Google Shape;16068;p44"/>
            <p:cNvSpPr/>
            <p:nvPr/>
          </p:nvSpPr>
          <p:spPr>
            <a:xfrm>
              <a:off x="5637405" y="1770380"/>
              <a:ext cx="82126" cy="73344"/>
            </a:xfrm>
            <a:custGeom>
              <a:rect b="b" l="l" r="r" t="t"/>
              <a:pathLst>
                <a:path extrusionOk="0" h="2255" w="2525">
                  <a:moveTo>
                    <a:pt x="1239" y="0"/>
                  </a:moveTo>
                  <a:cubicBezTo>
                    <a:pt x="1057" y="0"/>
                    <a:pt x="842" y="102"/>
                    <a:pt x="762" y="129"/>
                  </a:cubicBezTo>
                  <a:cubicBezTo>
                    <a:pt x="572" y="176"/>
                    <a:pt x="381" y="414"/>
                    <a:pt x="262" y="557"/>
                  </a:cubicBezTo>
                  <a:cubicBezTo>
                    <a:pt x="119" y="748"/>
                    <a:pt x="48" y="915"/>
                    <a:pt x="24" y="1129"/>
                  </a:cubicBezTo>
                  <a:cubicBezTo>
                    <a:pt x="0" y="1486"/>
                    <a:pt x="143" y="1867"/>
                    <a:pt x="429" y="2058"/>
                  </a:cubicBezTo>
                  <a:cubicBezTo>
                    <a:pt x="659" y="2211"/>
                    <a:pt x="931" y="2255"/>
                    <a:pt x="1207" y="2255"/>
                  </a:cubicBezTo>
                  <a:cubicBezTo>
                    <a:pt x="1444" y="2255"/>
                    <a:pt x="1685" y="2223"/>
                    <a:pt x="1905" y="2201"/>
                  </a:cubicBezTo>
                  <a:cubicBezTo>
                    <a:pt x="2072" y="2177"/>
                    <a:pt x="2524" y="2105"/>
                    <a:pt x="2429" y="1843"/>
                  </a:cubicBezTo>
                  <a:cubicBezTo>
                    <a:pt x="2381" y="1724"/>
                    <a:pt x="2262" y="1653"/>
                    <a:pt x="2167" y="1605"/>
                  </a:cubicBezTo>
                  <a:cubicBezTo>
                    <a:pt x="1977" y="1534"/>
                    <a:pt x="1786" y="1510"/>
                    <a:pt x="1619" y="1367"/>
                  </a:cubicBezTo>
                  <a:cubicBezTo>
                    <a:pt x="1429" y="1200"/>
                    <a:pt x="1429" y="986"/>
                    <a:pt x="1453" y="772"/>
                  </a:cubicBezTo>
                  <a:cubicBezTo>
                    <a:pt x="1477" y="605"/>
                    <a:pt x="1548" y="414"/>
                    <a:pt x="1524" y="272"/>
                  </a:cubicBezTo>
                  <a:cubicBezTo>
                    <a:pt x="1503" y="63"/>
                    <a:pt x="1381" y="0"/>
                    <a:pt x="1239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9" name="Google Shape;16069;p44"/>
            <p:cNvSpPr/>
            <p:nvPr/>
          </p:nvSpPr>
          <p:spPr>
            <a:xfrm>
              <a:off x="5542888" y="1771453"/>
              <a:ext cx="92989" cy="71100"/>
            </a:xfrm>
            <a:custGeom>
              <a:rect b="b" l="l" r="r" t="t"/>
              <a:pathLst>
                <a:path extrusionOk="0" h="2186" w="2859">
                  <a:moveTo>
                    <a:pt x="810" y="0"/>
                  </a:moveTo>
                  <a:cubicBezTo>
                    <a:pt x="406" y="262"/>
                    <a:pt x="1" y="667"/>
                    <a:pt x="96" y="1191"/>
                  </a:cubicBezTo>
                  <a:cubicBezTo>
                    <a:pt x="144" y="1548"/>
                    <a:pt x="358" y="2025"/>
                    <a:pt x="763" y="2120"/>
                  </a:cubicBezTo>
                  <a:cubicBezTo>
                    <a:pt x="891" y="2163"/>
                    <a:pt x="1037" y="2171"/>
                    <a:pt x="1185" y="2171"/>
                  </a:cubicBezTo>
                  <a:cubicBezTo>
                    <a:pt x="1283" y="2171"/>
                    <a:pt x="1382" y="2168"/>
                    <a:pt x="1477" y="2168"/>
                  </a:cubicBezTo>
                  <a:cubicBezTo>
                    <a:pt x="1608" y="2179"/>
                    <a:pt x="1745" y="2185"/>
                    <a:pt x="1882" y="2185"/>
                  </a:cubicBezTo>
                  <a:cubicBezTo>
                    <a:pt x="2019" y="2185"/>
                    <a:pt x="2156" y="2179"/>
                    <a:pt x="2287" y="2168"/>
                  </a:cubicBezTo>
                  <a:cubicBezTo>
                    <a:pt x="2430" y="2144"/>
                    <a:pt x="2644" y="2120"/>
                    <a:pt x="2716" y="2001"/>
                  </a:cubicBezTo>
                  <a:cubicBezTo>
                    <a:pt x="2858" y="1787"/>
                    <a:pt x="2620" y="1572"/>
                    <a:pt x="2430" y="1525"/>
                  </a:cubicBezTo>
                  <a:cubicBezTo>
                    <a:pt x="2192" y="1477"/>
                    <a:pt x="1953" y="1525"/>
                    <a:pt x="1739" y="1429"/>
                  </a:cubicBezTo>
                  <a:cubicBezTo>
                    <a:pt x="1453" y="1286"/>
                    <a:pt x="1310" y="1120"/>
                    <a:pt x="1215" y="834"/>
                  </a:cubicBezTo>
                  <a:cubicBezTo>
                    <a:pt x="1191" y="715"/>
                    <a:pt x="1144" y="620"/>
                    <a:pt x="1168" y="501"/>
                  </a:cubicBezTo>
                  <a:cubicBezTo>
                    <a:pt x="1168" y="405"/>
                    <a:pt x="1191" y="286"/>
                    <a:pt x="1168" y="191"/>
                  </a:cubicBezTo>
                  <a:cubicBezTo>
                    <a:pt x="1120" y="48"/>
                    <a:pt x="977" y="72"/>
                    <a:pt x="810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0" name="Google Shape;16070;p44"/>
            <p:cNvSpPr/>
            <p:nvPr/>
          </p:nvSpPr>
          <p:spPr>
            <a:xfrm>
              <a:off x="5738851" y="1761631"/>
              <a:ext cx="91428" cy="77247"/>
            </a:xfrm>
            <a:custGeom>
              <a:rect b="b" l="l" r="r" t="t"/>
              <a:pathLst>
                <a:path extrusionOk="0" h="2375" w="2811">
                  <a:moveTo>
                    <a:pt x="1449" y="1"/>
                  </a:moveTo>
                  <a:cubicBezTo>
                    <a:pt x="1390" y="1"/>
                    <a:pt x="1326" y="9"/>
                    <a:pt x="1263" y="17"/>
                  </a:cubicBezTo>
                  <a:cubicBezTo>
                    <a:pt x="810" y="136"/>
                    <a:pt x="382" y="469"/>
                    <a:pt x="191" y="922"/>
                  </a:cubicBezTo>
                  <a:cubicBezTo>
                    <a:pt x="1" y="1350"/>
                    <a:pt x="287" y="1755"/>
                    <a:pt x="525" y="2065"/>
                  </a:cubicBezTo>
                  <a:cubicBezTo>
                    <a:pt x="620" y="2208"/>
                    <a:pt x="739" y="2350"/>
                    <a:pt x="906" y="2350"/>
                  </a:cubicBezTo>
                  <a:cubicBezTo>
                    <a:pt x="1072" y="2350"/>
                    <a:pt x="1263" y="2350"/>
                    <a:pt x="1430" y="2374"/>
                  </a:cubicBezTo>
                  <a:cubicBezTo>
                    <a:pt x="1644" y="2374"/>
                    <a:pt x="2811" y="2350"/>
                    <a:pt x="2477" y="1898"/>
                  </a:cubicBezTo>
                  <a:cubicBezTo>
                    <a:pt x="2335" y="1731"/>
                    <a:pt x="2144" y="1660"/>
                    <a:pt x="2001" y="1517"/>
                  </a:cubicBezTo>
                  <a:cubicBezTo>
                    <a:pt x="1811" y="1326"/>
                    <a:pt x="1715" y="1041"/>
                    <a:pt x="1715" y="779"/>
                  </a:cubicBezTo>
                  <a:cubicBezTo>
                    <a:pt x="1739" y="588"/>
                    <a:pt x="1787" y="350"/>
                    <a:pt x="1715" y="160"/>
                  </a:cubicBezTo>
                  <a:cubicBezTo>
                    <a:pt x="1668" y="33"/>
                    <a:pt x="1567" y="1"/>
                    <a:pt x="1449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1" name="Google Shape;16071;p44"/>
            <p:cNvSpPr/>
            <p:nvPr/>
          </p:nvSpPr>
          <p:spPr>
            <a:xfrm>
              <a:off x="5515794" y="1835755"/>
              <a:ext cx="366394" cy="40331"/>
            </a:xfrm>
            <a:custGeom>
              <a:rect b="b" l="l" r="r" t="t"/>
              <a:pathLst>
                <a:path extrusionOk="0" h="1240" w="11265">
                  <a:moveTo>
                    <a:pt x="8502" y="0"/>
                  </a:moveTo>
                  <a:cubicBezTo>
                    <a:pt x="7454" y="0"/>
                    <a:pt x="6406" y="48"/>
                    <a:pt x="5358" y="71"/>
                  </a:cubicBezTo>
                  <a:cubicBezTo>
                    <a:pt x="4763" y="95"/>
                    <a:pt x="4168" y="143"/>
                    <a:pt x="3572" y="167"/>
                  </a:cubicBezTo>
                  <a:cubicBezTo>
                    <a:pt x="3172" y="167"/>
                    <a:pt x="2757" y="197"/>
                    <a:pt x="2351" y="197"/>
                  </a:cubicBezTo>
                  <a:cubicBezTo>
                    <a:pt x="2249" y="197"/>
                    <a:pt x="2148" y="195"/>
                    <a:pt x="2048" y="191"/>
                  </a:cubicBezTo>
                  <a:cubicBezTo>
                    <a:pt x="1691" y="191"/>
                    <a:pt x="1358" y="191"/>
                    <a:pt x="1048" y="119"/>
                  </a:cubicBezTo>
                  <a:cubicBezTo>
                    <a:pt x="1026" y="108"/>
                    <a:pt x="1001" y="103"/>
                    <a:pt x="975" y="103"/>
                  </a:cubicBezTo>
                  <a:cubicBezTo>
                    <a:pt x="888" y="103"/>
                    <a:pt x="782" y="154"/>
                    <a:pt x="691" y="191"/>
                  </a:cubicBezTo>
                  <a:cubicBezTo>
                    <a:pt x="524" y="262"/>
                    <a:pt x="357" y="333"/>
                    <a:pt x="191" y="429"/>
                  </a:cubicBezTo>
                  <a:cubicBezTo>
                    <a:pt x="0" y="548"/>
                    <a:pt x="24" y="619"/>
                    <a:pt x="214" y="714"/>
                  </a:cubicBezTo>
                  <a:cubicBezTo>
                    <a:pt x="381" y="786"/>
                    <a:pt x="572" y="762"/>
                    <a:pt x="738" y="810"/>
                  </a:cubicBezTo>
                  <a:cubicBezTo>
                    <a:pt x="881" y="810"/>
                    <a:pt x="881" y="929"/>
                    <a:pt x="929" y="1024"/>
                  </a:cubicBezTo>
                  <a:cubicBezTo>
                    <a:pt x="1006" y="1178"/>
                    <a:pt x="1142" y="1232"/>
                    <a:pt x="1287" y="1232"/>
                  </a:cubicBezTo>
                  <a:cubicBezTo>
                    <a:pt x="1367" y="1232"/>
                    <a:pt x="1448" y="1216"/>
                    <a:pt x="1524" y="1191"/>
                  </a:cubicBezTo>
                  <a:cubicBezTo>
                    <a:pt x="1643" y="1143"/>
                    <a:pt x="1762" y="1072"/>
                    <a:pt x="1882" y="1024"/>
                  </a:cubicBezTo>
                  <a:cubicBezTo>
                    <a:pt x="1939" y="986"/>
                    <a:pt x="2013" y="916"/>
                    <a:pt x="2089" y="916"/>
                  </a:cubicBezTo>
                  <a:cubicBezTo>
                    <a:pt x="2107" y="916"/>
                    <a:pt x="2125" y="920"/>
                    <a:pt x="2143" y="929"/>
                  </a:cubicBezTo>
                  <a:cubicBezTo>
                    <a:pt x="2215" y="953"/>
                    <a:pt x="2239" y="1048"/>
                    <a:pt x="2286" y="1096"/>
                  </a:cubicBezTo>
                  <a:cubicBezTo>
                    <a:pt x="2358" y="1191"/>
                    <a:pt x="2453" y="1238"/>
                    <a:pt x="2572" y="1238"/>
                  </a:cubicBezTo>
                  <a:cubicBezTo>
                    <a:pt x="2583" y="1239"/>
                    <a:pt x="2595" y="1240"/>
                    <a:pt x="2606" y="1240"/>
                  </a:cubicBezTo>
                  <a:cubicBezTo>
                    <a:pt x="2849" y="1240"/>
                    <a:pt x="3011" y="999"/>
                    <a:pt x="3239" y="976"/>
                  </a:cubicBezTo>
                  <a:cubicBezTo>
                    <a:pt x="3257" y="972"/>
                    <a:pt x="3274" y="971"/>
                    <a:pt x="3292" y="971"/>
                  </a:cubicBezTo>
                  <a:cubicBezTo>
                    <a:pt x="3482" y="971"/>
                    <a:pt x="3640" y="1191"/>
                    <a:pt x="3858" y="1191"/>
                  </a:cubicBezTo>
                  <a:cubicBezTo>
                    <a:pt x="4001" y="1191"/>
                    <a:pt x="4120" y="1119"/>
                    <a:pt x="4215" y="1048"/>
                  </a:cubicBezTo>
                  <a:cubicBezTo>
                    <a:pt x="4298" y="986"/>
                    <a:pt x="4380" y="924"/>
                    <a:pt x="4478" y="924"/>
                  </a:cubicBezTo>
                  <a:cubicBezTo>
                    <a:pt x="4493" y="924"/>
                    <a:pt x="4509" y="926"/>
                    <a:pt x="4525" y="929"/>
                  </a:cubicBezTo>
                  <a:cubicBezTo>
                    <a:pt x="4620" y="929"/>
                    <a:pt x="4692" y="1024"/>
                    <a:pt x="4787" y="1048"/>
                  </a:cubicBezTo>
                  <a:cubicBezTo>
                    <a:pt x="4879" y="1094"/>
                    <a:pt x="4981" y="1120"/>
                    <a:pt x="5081" y="1120"/>
                  </a:cubicBezTo>
                  <a:cubicBezTo>
                    <a:pt x="5135" y="1120"/>
                    <a:pt x="5189" y="1112"/>
                    <a:pt x="5239" y="1096"/>
                  </a:cubicBezTo>
                  <a:cubicBezTo>
                    <a:pt x="5406" y="1072"/>
                    <a:pt x="5501" y="1000"/>
                    <a:pt x="5620" y="929"/>
                  </a:cubicBezTo>
                  <a:cubicBezTo>
                    <a:pt x="5673" y="889"/>
                    <a:pt x="5718" y="872"/>
                    <a:pt x="5764" y="872"/>
                  </a:cubicBezTo>
                  <a:cubicBezTo>
                    <a:pt x="5802" y="872"/>
                    <a:pt x="5840" y="884"/>
                    <a:pt x="5882" y="905"/>
                  </a:cubicBezTo>
                  <a:cubicBezTo>
                    <a:pt x="6107" y="991"/>
                    <a:pt x="6319" y="1053"/>
                    <a:pt x="6536" y="1053"/>
                  </a:cubicBezTo>
                  <a:cubicBezTo>
                    <a:pt x="6619" y="1053"/>
                    <a:pt x="6702" y="1044"/>
                    <a:pt x="6787" y="1024"/>
                  </a:cubicBezTo>
                  <a:cubicBezTo>
                    <a:pt x="6859" y="1000"/>
                    <a:pt x="6930" y="1000"/>
                    <a:pt x="6978" y="953"/>
                  </a:cubicBezTo>
                  <a:cubicBezTo>
                    <a:pt x="7025" y="929"/>
                    <a:pt x="7049" y="881"/>
                    <a:pt x="7097" y="857"/>
                  </a:cubicBezTo>
                  <a:cubicBezTo>
                    <a:pt x="7113" y="846"/>
                    <a:pt x="7130" y="842"/>
                    <a:pt x="7146" y="842"/>
                  </a:cubicBezTo>
                  <a:cubicBezTo>
                    <a:pt x="7200" y="842"/>
                    <a:pt x="7251" y="892"/>
                    <a:pt x="7287" y="929"/>
                  </a:cubicBezTo>
                  <a:cubicBezTo>
                    <a:pt x="7406" y="1012"/>
                    <a:pt x="7526" y="1054"/>
                    <a:pt x="7645" y="1054"/>
                  </a:cubicBezTo>
                  <a:cubicBezTo>
                    <a:pt x="7764" y="1054"/>
                    <a:pt x="7883" y="1012"/>
                    <a:pt x="8002" y="929"/>
                  </a:cubicBezTo>
                  <a:cubicBezTo>
                    <a:pt x="8073" y="886"/>
                    <a:pt x="8128" y="852"/>
                    <a:pt x="8180" y="852"/>
                  </a:cubicBezTo>
                  <a:cubicBezTo>
                    <a:pt x="8215" y="852"/>
                    <a:pt x="8249" y="867"/>
                    <a:pt x="8288" y="905"/>
                  </a:cubicBezTo>
                  <a:cubicBezTo>
                    <a:pt x="8430" y="1000"/>
                    <a:pt x="8502" y="1072"/>
                    <a:pt x="8669" y="1119"/>
                  </a:cubicBezTo>
                  <a:cubicBezTo>
                    <a:pt x="8716" y="1119"/>
                    <a:pt x="8772" y="1123"/>
                    <a:pt x="8828" y="1123"/>
                  </a:cubicBezTo>
                  <a:cubicBezTo>
                    <a:pt x="8913" y="1123"/>
                    <a:pt x="9002" y="1115"/>
                    <a:pt x="9073" y="1072"/>
                  </a:cubicBezTo>
                  <a:cubicBezTo>
                    <a:pt x="9169" y="1024"/>
                    <a:pt x="9216" y="881"/>
                    <a:pt x="9359" y="881"/>
                  </a:cubicBezTo>
                  <a:cubicBezTo>
                    <a:pt x="9369" y="880"/>
                    <a:pt x="9378" y="879"/>
                    <a:pt x="9386" y="879"/>
                  </a:cubicBezTo>
                  <a:cubicBezTo>
                    <a:pt x="9509" y="879"/>
                    <a:pt x="9558" y="1026"/>
                    <a:pt x="9669" y="1048"/>
                  </a:cubicBezTo>
                  <a:cubicBezTo>
                    <a:pt x="9677" y="1049"/>
                    <a:pt x="9686" y="1050"/>
                    <a:pt x="9694" y="1050"/>
                  </a:cubicBezTo>
                  <a:cubicBezTo>
                    <a:pt x="9828" y="1050"/>
                    <a:pt x="9960" y="878"/>
                    <a:pt x="10050" y="834"/>
                  </a:cubicBezTo>
                  <a:cubicBezTo>
                    <a:pt x="10098" y="802"/>
                    <a:pt x="10132" y="789"/>
                    <a:pt x="10160" y="789"/>
                  </a:cubicBezTo>
                  <a:cubicBezTo>
                    <a:pt x="10217" y="789"/>
                    <a:pt x="10248" y="841"/>
                    <a:pt x="10312" y="905"/>
                  </a:cubicBezTo>
                  <a:cubicBezTo>
                    <a:pt x="10387" y="965"/>
                    <a:pt x="10470" y="990"/>
                    <a:pt x="10554" y="990"/>
                  </a:cubicBezTo>
                  <a:cubicBezTo>
                    <a:pt x="10734" y="990"/>
                    <a:pt x="10920" y="876"/>
                    <a:pt x="11050" y="762"/>
                  </a:cubicBezTo>
                  <a:cubicBezTo>
                    <a:pt x="11241" y="595"/>
                    <a:pt x="11264" y="405"/>
                    <a:pt x="11050" y="238"/>
                  </a:cubicBezTo>
                  <a:cubicBezTo>
                    <a:pt x="10860" y="71"/>
                    <a:pt x="10526" y="95"/>
                    <a:pt x="10288" y="71"/>
                  </a:cubicBezTo>
                  <a:cubicBezTo>
                    <a:pt x="9883" y="48"/>
                    <a:pt x="9455" y="71"/>
                    <a:pt x="9050" y="24"/>
                  </a:cubicBezTo>
                  <a:cubicBezTo>
                    <a:pt x="8859" y="0"/>
                    <a:pt x="8692" y="0"/>
                    <a:pt x="8502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2" name="Google Shape;16072;p44"/>
            <p:cNvSpPr/>
            <p:nvPr/>
          </p:nvSpPr>
          <p:spPr>
            <a:xfrm>
              <a:off x="5505711" y="1914076"/>
              <a:ext cx="392739" cy="56301"/>
            </a:xfrm>
            <a:custGeom>
              <a:rect b="b" l="l" r="r" t="t"/>
              <a:pathLst>
                <a:path extrusionOk="0" h="1731" w="12075">
                  <a:moveTo>
                    <a:pt x="9561" y="1"/>
                  </a:moveTo>
                  <a:cubicBezTo>
                    <a:pt x="9162" y="1"/>
                    <a:pt x="8761" y="28"/>
                    <a:pt x="8383" y="45"/>
                  </a:cubicBezTo>
                  <a:cubicBezTo>
                    <a:pt x="7764" y="69"/>
                    <a:pt x="7145" y="116"/>
                    <a:pt x="6526" y="140"/>
                  </a:cubicBezTo>
                  <a:cubicBezTo>
                    <a:pt x="5764" y="188"/>
                    <a:pt x="5002" y="164"/>
                    <a:pt x="4216" y="188"/>
                  </a:cubicBezTo>
                  <a:cubicBezTo>
                    <a:pt x="4105" y="188"/>
                    <a:pt x="3993" y="209"/>
                    <a:pt x="3882" y="209"/>
                  </a:cubicBezTo>
                  <a:cubicBezTo>
                    <a:pt x="3827" y="209"/>
                    <a:pt x="3771" y="204"/>
                    <a:pt x="3716" y="188"/>
                  </a:cubicBezTo>
                  <a:cubicBezTo>
                    <a:pt x="3620" y="164"/>
                    <a:pt x="3525" y="140"/>
                    <a:pt x="3406" y="116"/>
                  </a:cubicBezTo>
                  <a:cubicBezTo>
                    <a:pt x="3025" y="116"/>
                    <a:pt x="2644" y="164"/>
                    <a:pt x="2263" y="164"/>
                  </a:cubicBezTo>
                  <a:lnTo>
                    <a:pt x="1525" y="164"/>
                  </a:lnTo>
                  <a:cubicBezTo>
                    <a:pt x="1476" y="157"/>
                    <a:pt x="1425" y="154"/>
                    <a:pt x="1373" y="154"/>
                  </a:cubicBezTo>
                  <a:cubicBezTo>
                    <a:pt x="1248" y="154"/>
                    <a:pt x="1119" y="171"/>
                    <a:pt x="1001" y="188"/>
                  </a:cubicBezTo>
                  <a:cubicBezTo>
                    <a:pt x="866" y="207"/>
                    <a:pt x="747" y="242"/>
                    <a:pt x="643" y="242"/>
                  </a:cubicBezTo>
                  <a:cubicBezTo>
                    <a:pt x="618" y="242"/>
                    <a:pt x="595" y="240"/>
                    <a:pt x="572" y="235"/>
                  </a:cubicBezTo>
                  <a:cubicBezTo>
                    <a:pt x="563" y="234"/>
                    <a:pt x="554" y="233"/>
                    <a:pt x="544" y="233"/>
                  </a:cubicBezTo>
                  <a:cubicBezTo>
                    <a:pt x="422" y="233"/>
                    <a:pt x="233" y="362"/>
                    <a:pt x="167" y="450"/>
                  </a:cubicBezTo>
                  <a:cubicBezTo>
                    <a:pt x="72" y="545"/>
                    <a:pt x="1" y="712"/>
                    <a:pt x="48" y="855"/>
                  </a:cubicBezTo>
                  <a:cubicBezTo>
                    <a:pt x="96" y="974"/>
                    <a:pt x="191" y="998"/>
                    <a:pt x="263" y="1069"/>
                  </a:cubicBezTo>
                  <a:cubicBezTo>
                    <a:pt x="334" y="1164"/>
                    <a:pt x="286" y="1283"/>
                    <a:pt x="310" y="1379"/>
                  </a:cubicBezTo>
                  <a:cubicBezTo>
                    <a:pt x="345" y="1535"/>
                    <a:pt x="493" y="1590"/>
                    <a:pt x="636" y="1590"/>
                  </a:cubicBezTo>
                  <a:cubicBezTo>
                    <a:pt x="689" y="1590"/>
                    <a:pt x="741" y="1582"/>
                    <a:pt x="786" y="1569"/>
                  </a:cubicBezTo>
                  <a:cubicBezTo>
                    <a:pt x="854" y="1552"/>
                    <a:pt x="897" y="1535"/>
                    <a:pt x="951" y="1535"/>
                  </a:cubicBezTo>
                  <a:cubicBezTo>
                    <a:pt x="973" y="1535"/>
                    <a:pt x="997" y="1538"/>
                    <a:pt x="1025" y="1545"/>
                  </a:cubicBezTo>
                  <a:cubicBezTo>
                    <a:pt x="1152" y="1566"/>
                    <a:pt x="1241" y="1644"/>
                    <a:pt x="1377" y="1644"/>
                  </a:cubicBezTo>
                  <a:cubicBezTo>
                    <a:pt x="1394" y="1644"/>
                    <a:pt x="1411" y="1643"/>
                    <a:pt x="1429" y="1640"/>
                  </a:cubicBezTo>
                  <a:cubicBezTo>
                    <a:pt x="1572" y="1640"/>
                    <a:pt x="1691" y="1498"/>
                    <a:pt x="1834" y="1498"/>
                  </a:cubicBezTo>
                  <a:cubicBezTo>
                    <a:pt x="1848" y="1494"/>
                    <a:pt x="1862" y="1493"/>
                    <a:pt x="1877" y="1493"/>
                  </a:cubicBezTo>
                  <a:cubicBezTo>
                    <a:pt x="1969" y="1493"/>
                    <a:pt x="2086" y="1549"/>
                    <a:pt x="2168" y="1569"/>
                  </a:cubicBezTo>
                  <a:cubicBezTo>
                    <a:pt x="2286" y="1586"/>
                    <a:pt x="2403" y="1603"/>
                    <a:pt x="2521" y="1603"/>
                  </a:cubicBezTo>
                  <a:cubicBezTo>
                    <a:pt x="2570" y="1603"/>
                    <a:pt x="2619" y="1600"/>
                    <a:pt x="2668" y="1593"/>
                  </a:cubicBezTo>
                  <a:cubicBezTo>
                    <a:pt x="2783" y="1574"/>
                    <a:pt x="2883" y="1539"/>
                    <a:pt x="2993" y="1539"/>
                  </a:cubicBezTo>
                  <a:cubicBezTo>
                    <a:pt x="3019" y="1539"/>
                    <a:pt x="3045" y="1541"/>
                    <a:pt x="3073" y="1545"/>
                  </a:cubicBezTo>
                  <a:cubicBezTo>
                    <a:pt x="3195" y="1545"/>
                    <a:pt x="3283" y="1598"/>
                    <a:pt x="3395" y="1598"/>
                  </a:cubicBezTo>
                  <a:cubicBezTo>
                    <a:pt x="3414" y="1598"/>
                    <a:pt x="3433" y="1596"/>
                    <a:pt x="3454" y="1593"/>
                  </a:cubicBezTo>
                  <a:cubicBezTo>
                    <a:pt x="3623" y="1574"/>
                    <a:pt x="3865" y="1408"/>
                    <a:pt x="4054" y="1408"/>
                  </a:cubicBezTo>
                  <a:cubicBezTo>
                    <a:pt x="4105" y="1408"/>
                    <a:pt x="4151" y="1420"/>
                    <a:pt x="4192" y="1450"/>
                  </a:cubicBezTo>
                  <a:cubicBezTo>
                    <a:pt x="4309" y="1528"/>
                    <a:pt x="4409" y="1606"/>
                    <a:pt x="4559" y="1606"/>
                  </a:cubicBezTo>
                  <a:cubicBezTo>
                    <a:pt x="4593" y="1606"/>
                    <a:pt x="4629" y="1602"/>
                    <a:pt x="4668" y="1593"/>
                  </a:cubicBezTo>
                  <a:cubicBezTo>
                    <a:pt x="4802" y="1555"/>
                    <a:pt x="4983" y="1424"/>
                    <a:pt x="5135" y="1424"/>
                  </a:cubicBezTo>
                  <a:cubicBezTo>
                    <a:pt x="5172" y="1424"/>
                    <a:pt x="5207" y="1431"/>
                    <a:pt x="5240" y="1450"/>
                  </a:cubicBezTo>
                  <a:cubicBezTo>
                    <a:pt x="5335" y="1521"/>
                    <a:pt x="5406" y="1617"/>
                    <a:pt x="5526" y="1688"/>
                  </a:cubicBezTo>
                  <a:cubicBezTo>
                    <a:pt x="5567" y="1702"/>
                    <a:pt x="5609" y="1708"/>
                    <a:pt x="5650" y="1708"/>
                  </a:cubicBezTo>
                  <a:cubicBezTo>
                    <a:pt x="5750" y="1708"/>
                    <a:pt x="5846" y="1674"/>
                    <a:pt x="5930" y="1640"/>
                  </a:cubicBezTo>
                  <a:cubicBezTo>
                    <a:pt x="6036" y="1580"/>
                    <a:pt x="6113" y="1520"/>
                    <a:pt x="6191" y="1520"/>
                  </a:cubicBezTo>
                  <a:cubicBezTo>
                    <a:pt x="6237" y="1520"/>
                    <a:pt x="6283" y="1540"/>
                    <a:pt x="6335" y="1593"/>
                  </a:cubicBezTo>
                  <a:cubicBezTo>
                    <a:pt x="6459" y="1681"/>
                    <a:pt x="6609" y="1730"/>
                    <a:pt x="6765" y="1730"/>
                  </a:cubicBezTo>
                  <a:cubicBezTo>
                    <a:pt x="6820" y="1730"/>
                    <a:pt x="6875" y="1724"/>
                    <a:pt x="6931" y="1712"/>
                  </a:cubicBezTo>
                  <a:cubicBezTo>
                    <a:pt x="7079" y="1670"/>
                    <a:pt x="7209" y="1514"/>
                    <a:pt x="7370" y="1514"/>
                  </a:cubicBezTo>
                  <a:cubicBezTo>
                    <a:pt x="7389" y="1514"/>
                    <a:pt x="7410" y="1516"/>
                    <a:pt x="7431" y="1521"/>
                  </a:cubicBezTo>
                  <a:cubicBezTo>
                    <a:pt x="7597" y="1545"/>
                    <a:pt x="7740" y="1688"/>
                    <a:pt x="7931" y="1712"/>
                  </a:cubicBezTo>
                  <a:cubicBezTo>
                    <a:pt x="8193" y="1712"/>
                    <a:pt x="8336" y="1498"/>
                    <a:pt x="8550" y="1402"/>
                  </a:cubicBezTo>
                  <a:cubicBezTo>
                    <a:pt x="8627" y="1354"/>
                    <a:pt x="8704" y="1333"/>
                    <a:pt x="8778" y="1333"/>
                  </a:cubicBezTo>
                  <a:cubicBezTo>
                    <a:pt x="8887" y="1333"/>
                    <a:pt x="8989" y="1379"/>
                    <a:pt x="9074" y="1450"/>
                  </a:cubicBezTo>
                  <a:cubicBezTo>
                    <a:pt x="9175" y="1538"/>
                    <a:pt x="9275" y="1566"/>
                    <a:pt x="9383" y="1566"/>
                  </a:cubicBezTo>
                  <a:cubicBezTo>
                    <a:pt x="9479" y="1566"/>
                    <a:pt x="9581" y="1544"/>
                    <a:pt x="9693" y="1521"/>
                  </a:cubicBezTo>
                  <a:cubicBezTo>
                    <a:pt x="9729" y="1518"/>
                    <a:pt x="9765" y="1516"/>
                    <a:pt x="9801" y="1516"/>
                  </a:cubicBezTo>
                  <a:cubicBezTo>
                    <a:pt x="9941" y="1516"/>
                    <a:pt x="10081" y="1538"/>
                    <a:pt x="10221" y="1538"/>
                  </a:cubicBezTo>
                  <a:cubicBezTo>
                    <a:pt x="10283" y="1538"/>
                    <a:pt x="10345" y="1534"/>
                    <a:pt x="10408" y="1521"/>
                  </a:cubicBezTo>
                  <a:cubicBezTo>
                    <a:pt x="10503" y="1498"/>
                    <a:pt x="10574" y="1450"/>
                    <a:pt x="10622" y="1379"/>
                  </a:cubicBezTo>
                  <a:cubicBezTo>
                    <a:pt x="10693" y="1331"/>
                    <a:pt x="10693" y="1307"/>
                    <a:pt x="10765" y="1307"/>
                  </a:cubicBezTo>
                  <a:cubicBezTo>
                    <a:pt x="10836" y="1331"/>
                    <a:pt x="10884" y="1379"/>
                    <a:pt x="10955" y="1402"/>
                  </a:cubicBezTo>
                  <a:cubicBezTo>
                    <a:pt x="11015" y="1426"/>
                    <a:pt x="11080" y="1438"/>
                    <a:pt x="11146" y="1438"/>
                  </a:cubicBezTo>
                  <a:cubicBezTo>
                    <a:pt x="11211" y="1438"/>
                    <a:pt x="11277" y="1426"/>
                    <a:pt x="11336" y="1402"/>
                  </a:cubicBezTo>
                  <a:cubicBezTo>
                    <a:pt x="11622" y="1355"/>
                    <a:pt x="11836" y="1117"/>
                    <a:pt x="11955" y="855"/>
                  </a:cubicBezTo>
                  <a:cubicBezTo>
                    <a:pt x="12003" y="736"/>
                    <a:pt x="12051" y="545"/>
                    <a:pt x="12075" y="402"/>
                  </a:cubicBezTo>
                  <a:cubicBezTo>
                    <a:pt x="12075" y="283"/>
                    <a:pt x="12003" y="235"/>
                    <a:pt x="11884" y="212"/>
                  </a:cubicBezTo>
                  <a:cubicBezTo>
                    <a:pt x="11336" y="21"/>
                    <a:pt x="10669" y="45"/>
                    <a:pt x="10098" y="21"/>
                  </a:cubicBezTo>
                  <a:cubicBezTo>
                    <a:pt x="9921" y="6"/>
                    <a:pt x="9741" y="1"/>
                    <a:pt x="9561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3" name="Google Shape;16073;p44"/>
            <p:cNvSpPr/>
            <p:nvPr/>
          </p:nvSpPr>
          <p:spPr>
            <a:xfrm>
              <a:off x="5528967" y="1862361"/>
              <a:ext cx="339268" cy="58187"/>
            </a:xfrm>
            <a:custGeom>
              <a:rect b="b" l="l" r="r" t="t"/>
              <a:pathLst>
                <a:path extrusionOk="0" h="1789" w="10431">
                  <a:moveTo>
                    <a:pt x="245" y="1"/>
                  </a:moveTo>
                  <a:cubicBezTo>
                    <a:pt x="185" y="1"/>
                    <a:pt x="113" y="19"/>
                    <a:pt x="24" y="63"/>
                  </a:cubicBezTo>
                  <a:cubicBezTo>
                    <a:pt x="0" y="373"/>
                    <a:pt x="48" y="706"/>
                    <a:pt x="71" y="1016"/>
                  </a:cubicBezTo>
                  <a:cubicBezTo>
                    <a:pt x="95" y="1159"/>
                    <a:pt x="95" y="1302"/>
                    <a:pt x="119" y="1468"/>
                  </a:cubicBezTo>
                  <a:cubicBezTo>
                    <a:pt x="119" y="1540"/>
                    <a:pt x="71" y="1683"/>
                    <a:pt x="167" y="1754"/>
                  </a:cubicBezTo>
                  <a:cubicBezTo>
                    <a:pt x="202" y="1778"/>
                    <a:pt x="274" y="1784"/>
                    <a:pt x="348" y="1784"/>
                  </a:cubicBezTo>
                  <a:cubicBezTo>
                    <a:pt x="423" y="1784"/>
                    <a:pt x="500" y="1778"/>
                    <a:pt x="548" y="1778"/>
                  </a:cubicBezTo>
                  <a:cubicBezTo>
                    <a:pt x="619" y="1786"/>
                    <a:pt x="691" y="1788"/>
                    <a:pt x="763" y="1788"/>
                  </a:cubicBezTo>
                  <a:cubicBezTo>
                    <a:pt x="908" y="1788"/>
                    <a:pt x="1056" y="1778"/>
                    <a:pt x="1215" y="1778"/>
                  </a:cubicBezTo>
                  <a:cubicBezTo>
                    <a:pt x="1762" y="1778"/>
                    <a:pt x="2310" y="1754"/>
                    <a:pt x="2882" y="1730"/>
                  </a:cubicBezTo>
                  <a:cubicBezTo>
                    <a:pt x="4083" y="1686"/>
                    <a:pt x="5263" y="1537"/>
                    <a:pt x="6461" y="1537"/>
                  </a:cubicBezTo>
                  <a:cubicBezTo>
                    <a:pt x="6546" y="1537"/>
                    <a:pt x="6631" y="1538"/>
                    <a:pt x="6716" y="1540"/>
                  </a:cubicBezTo>
                  <a:cubicBezTo>
                    <a:pt x="7311" y="1540"/>
                    <a:pt x="7906" y="1587"/>
                    <a:pt x="8502" y="1659"/>
                  </a:cubicBezTo>
                  <a:cubicBezTo>
                    <a:pt x="8978" y="1706"/>
                    <a:pt x="9454" y="1683"/>
                    <a:pt x="9931" y="1706"/>
                  </a:cubicBezTo>
                  <a:cubicBezTo>
                    <a:pt x="9984" y="1706"/>
                    <a:pt x="10051" y="1716"/>
                    <a:pt x="10115" y="1716"/>
                  </a:cubicBezTo>
                  <a:cubicBezTo>
                    <a:pt x="10196" y="1716"/>
                    <a:pt x="10272" y="1701"/>
                    <a:pt x="10312" y="1635"/>
                  </a:cubicBezTo>
                  <a:cubicBezTo>
                    <a:pt x="10431" y="1444"/>
                    <a:pt x="10359" y="1182"/>
                    <a:pt x="10383" y="992"/>
                  </a:cubicBezTo>
                  <a:cubicBezTo>
                    <a:pt x="10383" y="801"/>
                    <a:pt x="10407" y="587"/>
                    <a:pt x="10431" y="397"/>
                  </a:cubicBezTo>
                  <a:cubicBezTo>
                    <a:pt x="10431" y="278"/>
                    <a:pt x="10383" y="254"/>
                    <a:pt x="10264" y="230"/>
                  </a:cubicBezTo>
                  <a:cubicBezTo>
                    <a:pt x="10145" y="206"/>
                    <a:pt x="10026" y="182"/>
                    <a:pt x="9931" y="87"/>
                  </a:cubicBezTo>
                  <a:cubicBezTo>
                    <a:pt x="9891" y="37"/>
                    <a:pt x="9867" y="16"/>
                    <a:pt x="9845" y="16"/>
                  </a:cubicBezTo>
                  <a:cubicBezTo>
                    <a:pt x="9814" y="16"/>
                    <a:pt x="9785" y="56"/>
                    <a:pt x="9716" y="111"/>
                  </a:cubicBezTo>
                  <a:cubicBezTo>
                    <a:pt x="9633" y="161"/>
                    <a:pt x="9492" y="222"/>
                    <a:pt x="9365" y="222"/>
                  </a:cubicBezTo>
                  <a:cubicBezTo>
                    <a:pt x="9311" y="222"/>
                    <a:pt x="9259" y="211"/>
                    <a:pt x="9216" y="182"/>
                  </a:cubicBezTo>
                  <a:cubicBezTo>
                    <a:pt x="9145" y="129"/>
                    <a:pt x="9140" y="62"/>
                    <a:pt x="9092" y="62"/>
                  </a:cubicBezTo>
                  <a:cubicBezTo>
                    <a:pt x="9076" y="62"/>
                    <a:pt x="9055" y="69"/>
                    <a:pt x="9026" y="87"/>
                  </a:cubicBezTo>
                  <a:cubicBezTo>
                    <a:pt x="8859" y="182"/>
                    <a:pt x="8692" y="301"/>
                    <a:pt x="8478" y="325"/>
                  </a:cubicBezTo>
                  <a:cubicBezTo>
                    <a:pt x="8311" y="325"/>
                    <a:pt x="8097" y="230"/>
                    <a:pt x="7954" y="135"/>
                  </a:cubicBezTo>
                  <a:cubicBezTo>
                    <a:pt x="7930" y="111"/>
                    <a:pt x="7859" y="39"/>
                    <a:pt x="7835" y="39"/>
                  </a:cubicBezTo>
                  <a:cubicBezTo>
                    <a:pt x="7787" y="39"/>
                    <a:pt x="7716" y="111"/>
                    <a:pt x="7668" y="135"/>
                  </a:cubicBezTo>
                  <a:cubicBezTo>
                    <a:pt x="7520" y="209"/>
                    <a:pt x="7385" y="269"/>
                    <a:pt x="7232" y="269"/>
                  </a:cubicBezTo>
                  <a:cubicBezTo>
                    <a:pt x="7188" y="269"/>
                    <a:pt x="7144" y="264"/>
                    <a:pt x="7097" y="254"/>
                  </a:cubicBezTo>
                  <a:cubicBezTo>
                    <a:pt x="7001" y="230"/>
                    <a:pt x="6930" y="182"/>
                    <a:pt x="6859" y="135"/>
                  </a:cubicBezTo>
                  <a:cubicBezTo>
                    <a:pt x="6787" y="87"/>
                    <a:pt x="6716" y="16"/>
                    <a:pt x="6644" y="16"/>
                  </a:cubicBezTo>
                  <a:cubicBezTo>
                    <a:pt x="6549" y="16"/>
                    <a:pt x="6454" y="111"/>
                    <a:pt x="6382" y="135"/>
                  </a:cubicBezTo>
                  <a:cubicBezTo>
                    <a:pt x="6287" y="182"/>
                    <a:pt x="6144" y="182"/>
                    <a:pt x="6025" y="206"/>
                  </a:cubicBezTo>
                  <a:cubicBezTo>
                    <a:pt x="5991" y="209"/>
                    <a:pt x="5959" y="211"/>
                    <a:pt x="5928" y="211"/>
                  </a:cubicBezTo>
                  <a:cubicBezTo>
                    <a:pt x="5719" y="211"/>
                    <a:pt x="5569" y="143"/>
                    <a:pt x="5382" y="39"/>
                  </a:cubicBezTo>
                  <a:cubicBezTo>
                    <a:pt x="5347" y="14"/>
                    <a:pt x="5315" y="4"/>
                    <a:pt x="5285" y="4"/>
                  </a:cubicBezTo>
                  <a:cubicBezTo>
                    <a:pt x="5173" y="4"/>
                    <a:pt x="5090" y="150"/>
                    <a:pt x="4977" y="206"/>
                  </a:cubicBezTo>
                  <a:cubicBezTo>
                    <a:pt x="4853" y="268"/>
                    <a:pt x="4735" y="305"/>
                    <a:pt x="4620" y="305"/>
                  </a:cubicBezTo>
                  <a:cubicBezTo>
                    <a:pt x="4515" y="305"/>
                    <a:pt x="4413" y="274"/>
                    <a:pt x="4310" y="206"/>
                  </a:cubicBezTo>
                  <a:cubicBezTo>
                    <a:pt x="4228" y="151"/>
                    <a:pt x="4161" y="112"/>
                    <a:pt x="4091" y="112"/>
                  </a:cubicBezTo>
                  <a:cubicBezTo>
                    <a:pt x="4041" y="112"/>
                    <a:pt x="3989" y="132"/>
                    <a:pt x="3929" y="182"/>
                  </a:cubicBezTo>
                  <a:cubicBezTo>
                    <a:pt x="3791" y="303"/>
                    <a:pt x="3615" y="387"/>
                    <a:pt x="3437" y="387"/>
                  </a:cubicBezTo>
                  <a:cubicBezTo>
                    <a:pt x="3371" y="387"/>
                    <a:pt x="3304" y="375"/>
                    <a:pt x="3239" y="349"/>
                  </a:cubicBezTo>
                  <a:cubicBezTo>
                    <a:pt x="3099" y="309"/>
                    <a:pt x="3010" y="136"/>
                    <a:pt x="2873" y="136"/>
                  </a:cubicBezTo>
                  <a:cubicBezTo>
                    <a:pt x="2846" y="136"/>
                    <a:pt x="2818" y="143"/>
                    <a:pt x="2786" y="158"/>
                  </a:cubicBezTo>
                  <a:cubicBezTo>
                    <a:pt x="2563" y="260"/>
                    <a:pt x="2392" y="465"/>
                    <a:pt x="2155" y="465"/>
                  </a:cubicBezTo>
                  <a:cubicBezTo>
                    <a:pt x="2114" y="465"/>
                    <a:pt x="2070" y="458"/>
                    <a:pt x="2024" y="444"/>
                  </a:cubicBezTo>
                  <a:cubicBezTo>
                    <a:pt x="1834" y="397"/>
                    <a:pt x="1834" y="135"/>
                    <a:pt x="1667" y="87"/>
                  </a:cubicBezTo>
                  <a:cubicBezTo>
                    <a:pt x="1596" y="87"/>
                    <a:pt x="1453" y="135"/>
                    <a:pt x="1381" y="158"/>
                  </a:cubicBezTo>
                  <a:cubicBezTo>
                    <a:pt x="1238" y="230"/>
                    <a:pt x="1119" y="325"/>
                    <a:pt x="953" y="349"/>
                  </a:cubicBezTo>
                  <a:cubicBezTo>
                    <a:pt x="905" y="363"/>
                    <a:pt x="861" y="370"/>
                    <a:pt x="821" y="370"/>
                  </a:cubicBezTo>
                  <a:cubicBezTo>
                    <a:pt x="658" y="370"/>
                    <a:pt x="548" y="263"/>
                    <a:pt x="452" y="111"/>
                  </a:cubicBezTo>
                  <a:cubicBezTo>
                    <a:pt x="408" y="51"/>
                    <a:pt x="344" y="1"/>
                    <a:pt x="245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4" name="Google Shape;16074;p44"/>
            <p:cNvSpPr/>
            <p:nvPr/>
          </p:nvSpPr>
          <p:spPr>
            <a:xfrm>
              <a:off x="5531276" y="1964815"/>
              <a:ext cx="107690" cy="101315"/>
            </a:xfrm>
            <a:custGeom>
              <a:rect b="b" l="l" r="r" t="t"/>
              <a:pathLst>
                <a:path extrusionOk="0" h="3115" w="3311">
                  <a:moveTo>
                    <a:pt x="1691" y="317"/>
                  </a:moveTo>
                  <a:cubicBezTo>
                    <a:pt x="1771" y="317"/>
                    <a:pt x="1851" y="325"/>
                    <a:pt x="1929" y="342"/>
                  </a:cubicBezTo>
                  <a:cubicBezTo>
                    <a:pt x="2120" y="390"/>
                    <a:pt x="2263" y="533"/>
                    <a:pt x="2406" y="652"/>
                  </a:cubicBezTo>
                  <a:cubicBezTo>
                    <a:pt x="2477" y="723"/>
                    <a:pt x="2572" y="866"/>
                    <a:pt x="2668" y="938"/>
                  </a:cubicBezTo>
                  <a:cubicBezTo>
                    <a:pt x="2715" y="1128"/>
                    <a:pt x="2787" y="1295"/>
                    <a:pt x="2811" y="1486"/>
                  </a:cubicBezTo>
                  <a:cubicBezTo>
                    <a:pt x="2834" y="1652"/>
                    <a:pt x="2787" y="1843"/>
                    <a:pt x="2739" y="2009"/>
                  </a:cubicBezTo>
                  <a:cubicBezTo>
                    <a:pt x="2691" y="2152"/>
                    <a:pt x="2549" y="2343"/>
                    <a:pt x="2430" y="2462"/>
                  </a:cubicBezTo>
                  <a:cubicBezTo>
                    <a:pt x="2310" y="2605"/>
                    <a:pt x="2120" y="2700"/>
                    <a:pt x="1953" y="2748"/>
                  </a:cubicBezTo>
                  <a:cubicBezTo>
                    <a:pt x="1885" y="2758"/>
                    <a:pt x="1821" y="2763"/>
                    <a:pt x="1759" y="2763"/>
                  </a:cubicBezTo>
                  <a:cubicBezTo>
                    <a:pt x="1537" y="2763"/>
                    <a:pt x="1343" y="2703"/>
                    <a:pt x="1120" y="2629"/>
                  </a:cubicBezTo>
                  <a:cubicBezTo>
                    <a:pt x="977" y="2581"/>
                    <a:pt x="834" y="2533"/>
                    <a:pt x="715" y="2414"/>
                  </a:cubicBezTo>
                  <a:cubicBezTo>
                    <a:pt x="524" y="2200"/>
                    <a:pt x="477" y="1890"/>
                    <a:pt x="477" y="1605"/>
                  </a:cubicBezTo>
                  <a:cubicBezTo>
                    <a:pt x="477" y="1486"/>
                    <a:pt x="453" y="1366"/>
                    <a:pt x="477" y="1271"/>
                  </a:cubicBezTo>
                  <a:cubicBezTo>
                    <a:pt x="501" y="1200"/>
                    <a:pt x="548" y="1128"/>
                    <a:pt x="572" y="1057"/>
                  </a:cubicBezTo>
                  <a:cubicBezTo>
                    <a:pt x="755" y="608"/>
                    <a:pt x="1218" y="317"/>
                    <a:pt x="1691" y="317"/>
                  </a:cubicBezTo>
                  <a:close/>
                  <a:moveTo>
                    <a:pt x="1616" y="0"/>
                  </a:moveTo>
                  <a:cubicBezTo>
                    <a:pt x="1128" y="0"/>
                    <a:pt x="633" y="157"/>
                    <a:pt x="334" y="509"/>
                  </a:cubicBezTo>
                  <a:cubicBezTo>
                    <a:pt x="191" y="795"/>
                    <a:pt x="72" y="1105"/>
                    <a:pt x="48" y="1414"/>
                  </a:cubicBezTo>
                  <a:cubicBezTo>
                    <a:pt x="0" y="1771"/>
                    <a:pt x="0" y="2081"/>
                    <a:pt x="191" y="2390"/>
                  </a:cubicBezTo>
                  <a:cubicBezTo>
                    <a:pt x="358" y="2676"/>
                    <a:pt x="620" y="2843"/>
                    <a:pt x="905" y="2962"/>
                  </a:cubicBezTo>
                  <a:cubicBezTo>
                    <a:pt x="1096" y="3033"/>
                    <a:pt x="1263" y="3105"/>
                    <a:pt x="1477" y="3105"/>
                  </a:cubicBezTo>
                  <a:cubicBezTo>
                    <a:pt x="1533" y="3112"/>
                    <a:pt x="1591" y="3115"/>
                    <a:pt x="1649" y="3115"/>
                  </a:cubicBezTo>
                  <a:cubicBezTo>
                    <a:pt x="1791" y="3115"/>
                    <a:pt x="1938" y="3098"/>
                    <a:pt x="2072" y="3081"/>
                  </a:cubicBezTo>
                  <a:cubicBezTo>
                    <a:pt x="2334" y="3033"/>
                    <a:pt x="2525" y="2938"/>
                    <a:pt x="2715" y="2772"/>
                  </a:cubicBezTo>
                  <a:cubicBezTo>
                    <a:pt x="3215" y="2319"/>
                    <a:pt x="3311" y="1557"/>
                    <a:pt x="3168" y="914"/>
                  </a:cubicBezTo>
                  <a:cubicBezTo>
                    <a:pt x="3120" y="771"/>
                    <a:pt x="3096" y="581"/>
                    <a:pt x="2930" y="557"/>
                  </a:cubicBezTo>
                  <a:cubicBezTo>
                    <a:pt x="2882" y="533"/>
                    <a:pt x="2858" y="485"/>
                    <a:pt x="2834" y="462"/>
                  </a:cubicBezTo>
                  <a:cubicBezTo>
                    <a:pt x="2644" y="247"/>
                    <a:pt x="2406" y="104"/>
                    <a:pt x="2120" y="57"/>
                  </a:cubicBezTo>
                  <a:cubicBezTo>
                    <a:pt x="1959" y="19"/>
                    <a:pt x="1788" y="0"/>
                    <a:pt x="1616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5" name="Google Shape;16075;p44"/>
            <p:cNvSpPr/>
            <p:nvPr/>
          </p:nvSpPr>
          <p:spPr>
            <a:xfrm>
              <a:off x="5526625" y="1862621"/>
              <a:ext cx="340829" cy="57146"/>
            </a:xfrm>
            <a:custGeom>
              <a:rect b="b" l="l" r="r" t="t"/>
              <a:pathLst>
                <a:path extrusionOk="0" h="1757" w="10479">
                  <a:moveTo>
                    <a:pt x="5279" y="1"/>
                  </a:moveTo>
                  <a:cubicBezTo>
                    <a:pt x="5112" y="1"/>
                    <a:pt x="4961" y="181"/>
                    <a:pt x="4811" y="246"/>
                  </a:cubicBezTo>
                  <a:cubicBezTo>
                    <a:pt x="4724" y="295"/>
                    <a:pt x="4624" y="332"/>
                    <a:pt x="4528" y="332"/>
                  </a:cubicBezTo>
                  <a:cubicBezTo>
                    <a:pt x="4440" y="332"/>
                    <a:pt x="4355" y="301"/>
                    <a:pt x="4287" y="222"/>
                  </a:cubicBezTo>
                  <a:cubicBezTo>
                    <a:pt x="4240" y="150"/>
                    <a:pt x="4263" y="103"/>
                    <a:pt x="4168" y="79"/>
                  </a:cubicBezTo>
                  <a:cubicBezTo>
                    <a:pt x="4073" y="79"/>
                    <a:pt x="4049" y="103"/>
                    <a:pt x="3978" y="174"/>
                  </a:cubicBezTo>
                  <a:cubicBezTo>
                    <a:pt x="3811" y="317"/>
                    <a:pt x="3644" y="412"/>
                    <a:pt x="3406" y="436"/>
                  </a:cubicBezTo>
                  <a:cubicBezTo>
                    <a:pt x="3390" y="438"/>
                    <a:pt x="3375" y="439"/>
                    <a:pt x="3360" y="439"/>
                  </a:cubicBezTo>
                  <a:cubicBezTo>
                    <a:pt x="3180" y="439"/>
                    <a:pt x="3108" y="310"/>
                    <a:pt x="2954" y="222"/>
                  </a:cubicBezTo>
                  <a:cubicBezTo>
                    <a:pt x="2913" y="193"/>
                    <a:pt x="2876" y="181"/>
                    <a:pt x="2842" y="181"/>
                  </a:cubicBezTo>
                  <a:cubicBezTo>
                    <a:pt x="2739" y="181"/>
                    <a:pt x="2662" y="293"/>
                    <a:pt x="2573" y="365"/>
                  </a:cubicBezTo>
                  <a:cubicBezTo>
                    <a:pt x="2487" y="450"/>
                    <a:pt x="2330" y="523"/>
                    <a:pt x="2194" y="523"/>
                  </a:cubicBezTo>
                  <a:cubicBezTo>
                    <a:pt x="2140" y="523"/>
                    <a:pt x="2089" y="511"/>
                    <a:pt x="2049" y="484"/>
                  </a:cubicBezTo>
                  <a:cubicBezTo>
                    <a:pt x="1930" y="389"/>
                    <a:pt x="1882" y="150"/>
                    <a:pt x="1739" y="127"/>
                  </a:cubicBezTo>
                  <a:cubicBezTo>
                    <a:pt x="1721" y="121"/>
                    <a:pt x="1702" y="119"/>
                    <a:pt x="1683" y="119"/>
                  </a:cubicBezTo>
                  <a:cubicBezTo>
                    <a:pt x="1526" y="119"/>
                    <a:pt x="1345" y="275"/>
                    <a:pt x="1239" y="317"/>
                  </a:cubicBezTo>
                  <a:cubicBezTo>
                    <a:pt x="1153" y="360"/>
                    <a:pt x="1042" y="394"/>
                    <a:pt x="935" y="394"/>
                  </a:cubicBezTo>
                  <a:cubicBezTo>
                    <a:pt x="865" y="394"/>
                    <a:pt x="796" y="379"/>
                    <a:pt x="739" y="341"/>
                  </a:cubicBezTo>
                  <a:cubicBezTo>
                    <a:pt x="644" y="270"/>
                    <a:pt x="644" y="127"/>
                    <a:pt x="548" y="79"/>
                  </a:cubicBezTo>
                  <a:cubicBezTo>
                    <a:pt x="477" y="31"/>
                    <a:pt x="263" y="31"/>
                    <a:pt x="167" y="8"/>
                  </a:cubicBezTo>
                  <a:cubicBezTo>
                    <a:pt x="48" y="8"/>
                    <a:pt x="1" y="8"/>
                    <a:pt x="24" y="127"/>
                  </a:cubicBezTo>
                  <a:cubicBezTo>
                    <a:pt x="143" y="555"/>
                    <a:pt x="239" y="960"/>
                    <a:pt x="263" y="1413"/>
                  </a:cubicBezTo>
                  <a:cubicBezTo>
                    <a:pt x="263" y="1484"/>
                    <a:pt x="215" y="1627"/>
                    <a:pt x="263" y="1698"/>
                  </a:cubicBezTo>
                  <a:cubicBezTo>
                    <a:pt x="277" y="1741"/>
                    <a:pt x="283" y="1750"/>
                    <a:pt x="295" y="1750"/>
                  </a:cubicBezTo>
                  <a:cubicBezTo>
                    <a:pt x="303" y="1750"/>
                    <a:pt x="315" y="1746"/>
                    <a:pt x="334" y="1746"/>
                  </a:cubicBezTo>
                  <a:cubicBezTo>
                    <a:pt x="382" y="1754"/>
                    <a:pt x="432" y="1757"/>
                    <a:pt x="483" y="1757"/>
                  </a:cubicBezTo>
                  <a:cubicBezTo>
                    <a:pt x="585" y="1757"/>
                    <a:pt x="691" y="1746"/>
                    <a:pt x="786" y="1746"/>
                  </a:cubicBezTo>
                  <a:cubicBezTo>
                    <a:pt x="1044" y="1746"/>
                    <a:pt x="1301" y="1750"/>
                    <a:pt x="1560" y="1750"/>
                  </a:cubicBezTo>
                  <a:cubicBezTo>
                    <a:pt x="1948" y="1750"/>
                    <a:pt x="2339" y="1741"/>
                    <a:pt x="2739" y="1698"/>
                  </a:cubicBezTo>
                  <a:cubicBezTo>
                    <a:pt x="3025" y="1675"/>
                    <a:pt x="3287" y="1651"/>
                    <a:pt x="3573" y="1532"/>
                  </a:cubicBezTo>
                  <a:cubicBezTo>
                    <a:pt x="3859" y="1413"/>
                    <a:pt x="4073" y="1127"/>
                    <a:pt x="4335" y="960"/>
                  </a:cubicBezTo>
                  <a:cubicBezTo>
                    <a:pt x="4692" y="746"/>
                    <a:pt x="5097" y="674"/>
                    <a:pt x="5502" y="603"/>
                  </a:cubicBezTo>
                  <a:cubicBezTo>
                    <a:pt x="5657" y="564"/>
                    <a:pt x="5813" y="525"/>
                    <a:pt x="5981" y="525"/>
                  </a:cubicBezTo>
                  <a:cubicBezTo>
                    <a:pt x="6019" y="525"/>
                    <a:pt x="6058" y="527"/>
                    <a:pt x="6097" y="531"/>
                  </a:cubicBezTo>
                  <a:cubicBezTo>
                    <a:pt x="6264" y="579"/>
                    <a:pt x="6430" y="627"/>
                    <a:pt x="6597" y="651"/>
                  </a:cubicBezTo>
                  <a:cubicBezTo>
                    <a:pt x="6624" y="653"/>
                    <a:pt x="6651" y="654"/>
                    <a:pt x="6678" y="654"/>
                  </a:cubicBezTo>
                  <a:cubicBezTo>
                    <a:pt x="6837" y="654"/>
                    <a:pt x="6985" y="613"/>
                    <a:pt x="7132" y="613"/>
                  </a:cubicBezTo>
                  <a:cubicBezTo>
                    <a:pt x="7176" y="613"/>
                    <a:pt x="7220" y="617"/>
                    <a:pt x="7264" y="627"/>
                  </a:cubicBezTo>
                  <a:cubicBezTo>
                    <a:pt x="7407" y="651"/>
                    <a:pt x="7550" y="722"/>
                    <a:pt x="7693" y="746"/>
                  </a:cubicBezTo>
                  <a:cubicBezTo>
                    <a:pt x="7812" y="746"/>
                    <a:pt x="7931" y="746"/>
                    <a:pt x="8050" y="722"/>
                  </a:cubicBezTo>
                  <a:cubicBezTo>
                    <a:pt x="8224" y="687"/>
                    <a:pt x="8373" y="665"/>
                    <a:pt x="8534" y="665"/>
                  </a:cubicBezTo>
                  <a:cubicBezTo>
                    <a:pt x="8592" y="665"/>
                    <a:pt x="8653" y="668"/>
                    <a:pt x="8717" y="674"/>
                  </a:cubicBezTo>
                  <a:cubicBezTo>
                    <a:pt x="8812" y="674"/>
                    <a:pt x="8913" y="686"/>
                    <a:pt x="9011" y="686"/>
                  </a:cubicBezTo>
                  <a:cubicBezTo>
                    <a:pt x="9110" y="686"/>
                    <a:pt x="9205" y="674"/>
                    <a:pt x="9288" y="627"/>
                  </a:cubicBezTo>
                  <a:cubicBezTo>
                    <a:pt x="9360" y="603"/>
                    <a:pt x="9431" y="436"/>
                    <a:pt x="9503" y="412"/>
                  </a:cubicBezTo>
                  <a:cubicBezTo>
                    <a:pt x="9550" y="412"/>
                    <a:pt x="9717" y="531"/>
                    <a:pt x="9788" y="531"/>
                  </a:cubicBezTo>
                  <a:cubicBezTo>
                    <a:pt x="9931" y="531"/>
                    <a:pt x="10479" y="389"/>
                    <a:pt x="10407" y="174"/>
                  </a:cubicBezTo>
                  <a:lnTo>
                    <a:pt x="10407" y="174"/>
                  </a:lnTo>
                  <a:cubicBezTo>
                    <a:pt x="10398" y="175"/>
                    <a:pt x="10389" y="176"/>
                    <a:pt x="10380" y="176"/>
                  </a:cubicBezTo>
                  <a:cubicBezTo>
                    <a:pt x="10213" y="176"/>
                    <a:pt x="10086" y="10"/>
                    <a:pt x="9902" y="10"/>
                  </a:cubicBezTo>
                  <a:cubicBezTo>
                    <a:pt x="9867" y="10"/>
                    <a:pt x="9829" y="17"/>
                    <a:pt x="9788" y="31"/>
                  </a:cubicBezTo>
                  <a:cubicBezTo>
                    <a:pt x="9634" y="97"/>
                    <a:pt x="9541" y="225"/>
                    <a:pt x="9359" y="225"/>
                  </a:cubicBezTo>
                  <a:cubicBezTo>
                    <a:pt x="9344" y="225"/>
                    <a:pt x="9328" y="224"/>
                    <a:pt x="9312" y="222"/>
                  </a:cubicBezTo>
                  <a:cubicBezTo>
                    <a:pt x="9192" y="188"/>
                    <a:pt x="9134" y="104"/>
                    <a:pt x="9049" y="104"/>
                  </a:cubicBezTo>
                  <a:cubicBezTo>
                    <a:pt x="9015" y="104"/>
                    <a:pt x="8978" y="117"/>
                    <a:pt x="8931" y="150"/>
                  </a:cubicBezTo>
                  <a:cubicBezTo>
                    <a:pt x="8817" y="232"/>
                    <a:pt x="8692" y="269"/>
                    <a:pt x="8556" y="269"/>
                  </a:cubicBezTo>
                  <a:cubicBezTo>
                    <a:pt x="8493" y="269"/>
                    <a:pt x="8427" y="261"/>
                    <a:pt x="8359" y="246"/>
                  </a:cubicBezTo>
                  <a:cubicBezTo>
                    <a:pt x="8264" y="246"/>
                    <a:pt x="8169" y="222"/>
                    <a:pt x="8097" y="174"/>
                  </a:cubicBezTo>
                  <a:cubicBezTo>
                    <a:pt x="8026" y="127"/>
                    <a:pt x="8026" y="79"/>
                    <a:pt x="7955" y="55"/>
                  </a:cubicBezTo>
                  <a:cubicBezTo>
                    <a:pt x="7836" y="55"/>
                    <a:pt x="7740" y="150"/>
                    <a:pt x="7669" y="198"/>
                  </a:cubicBezTo>
                  <a:cubicBezTo>
                    <a:pt x="7574" y="246"/>
                    <a:pt x="7431" y="270"/>
                    <a:pt x="7312" y="270"/>
                  </a:cubicBezTo>
                  <a:cubicBezTo>
                    <a:pt x="7193" y="270"/>
                    <a:pt x="7073" y="270"/>
                    <a:pt x="6978" y="198"/>
                  </a:cubicBezTo>
                  <a:cubicBezTo>
                    <a:pt x="6907" y="174"/>
                    <a:pt x="6883" y="103"/>
                    <a:pt x="6835" y="55"/>
                  </a:cubicBezTo>
                  <a:cubicBezTo>
                    <a:pt x="6815" y="45"/>
                    <a:pt x="6792" y="41"/>
                    <a:pt x="6767" y="41"/>
                  </a:cubicBezTo>
                  <a:cubicBezTo>
                    <a:pt x="6615" y="41"/>
                    <a:pt x="6387" y="205"/>
                    <a:pt x="6264" y="246"/>
                  </a:cubicBezTo>
                  <a:cubicBezTo>
                    <a:pt x="6169" y="258"/>
                    <a:pt x="6067" y="270"/>
                    <a:pt x="5966" y="270"/>
                  </a:cubicBezTo>
                  <a:cubicBezTo>
                    <a:pt x="5865" y="270"/>
                    <a:pt x="5764" y="258"/>
                    <a:pt x="5668" y="222"/>
                  </a:cubicBezTo>
                  <a:cubicBezTo>
                    <a:pt x="5549" y="174"/>
                    <a:pt x="5454" y="31"/>
                    <a:pt x="5335" y="8"/>
                  </a:cubicBezTo>
                  <a:cubicBezTo>
                    <a:pt x="5316" y="3"/>
                    <a:pt x="5298" y="1"/>
                    <a:pt x="5279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6" name="Google Shape;16076;p44"/>
            <p:cNvSpPr/>
            <p:nvPr/>
          </p:nvSpPr>
          <p:spPr>
            <a:xfrm>
              <a:off x="5504931" y="1919280"/>
              <a:ext cx="384413" cy="50446"/>
            </a:xfrm>
            <a:custGeom>
              <a:rect b="b" l="l" r="r" t="t"/>
              <a:pathLst>
                <a:path extrusionOk="0" h="1551" w="11819">
                  <a:moveTo>
                    <a:pt x="2645" y="1"/>
                  </a:moveTo>
                  <a:cubicBezTo>
                    <a:pt x="2471" y="1"/>
                    <a:pt x="2295" y="28"/>
                    <a:pt x="2216" y="28"/>
                  </a:cubicBezTo>
                  <a:cubicBezTo>
                    <a:pt x="1739" y="75"/>
                    <a:pt x="1263" y="75"/>
                    <a:pt x="787" y="123"/>
                  </a:cubicBezTo>
                  <a:cubicBezTo>
                    <a:pt x="525" y="171"/>
                    <a:pt x="334" y="195"/>
                    <a:pt x="191" y="314"/>
                  </a:cubicBezTo>
                  <a:cubicBezTo>
                    <a:pt x="48" y="456"/>
                    <a:pt x="1" y="718"/>
                    <a:pt x="167" y="861"/>
                  </a:cubicBezTo>
                  <a:cubicBezTo>
                    <a:pt x="239" y="885"/>
                    <a:pt x="310" y="909"/>
                    <a:pt x="334" y="980"/>
                  </a:cubicBezTo>
                  <a:cubicBezTo>
                    <a:pt x="358" y="1052"/>
                    <a:pt x="310" y="1147"/>
                    <a:pt x="358" y="1219"/>
                  </a:cubicBezTo>
                  <a:cubicBezTo>
                    <a:pt x="407" y="1364"/>
                    <a:pt x="488" y="1411"/>
                    <a:pt x="595" y="1411"/>
                  </a:cubicBezTo>
                  <a:cubicBezTo>
                    <a:pt x="646" y="1411"/>
                    <a:pt x="702" y="1400"/>
                    <a:pt x="763" y="1385"/>
                  </a:cubicBezTo>
                  <a:cubicBezTo>
                    <a:pt x="781" y="1379"/>
                    <a:pt x="797" y="1377"/>
                    <a:pt x="812" y="1377"/>
                  </a:cubicBezTo>
                  <a:cubicBezTo>
                    <a:pt x="920" y="1377"/>
                    <a:pt x="977" y="1504"/>
                    <a:pt x="1144" y="1504"/>
                  </a:cubicBezTo>
                  <a:cubicBezTo>
                    <a:pt x="1311" y="1480"/>
                    <a:pt x="1477" y="1385"/>
                    <a:pt x="1668" y="1385"/>
                  </a:cubicBezTo>
                  <a:cubicBezTo>
                    <a:pt x="1707" y="1377"/>
                    <a:pt x="1747" y="1375"/>
                    <a:pt x="1787" y="1375"/>
                  </a:cubicBezTo>
                  <a:cubicBezTo>
                    <a:pt x="1866" y="1375"/>
                    <a:pt x="1946" y="1385"/>
                    <a:pt x="2025" y="1385"/>
                  </a:cubicBezTo>
                  <a:cubicBezTo>
                    <a:pt x="2192" y="1385"/>
                    <a:pt x="2358" y="1338"/>
                    <a:pt x="2525" y="1338"/>
                  </a:cubicBezTo>
                  <a:cubicBezTo>
                    <a:pt x="2547" y="1336"/>
                    <a:pt x="2569" y="1335"/>
                    <a:pt x="2591" y="1335"/>
                  </a:cubicBezTo>
                  <a:cubicBezTo>
                    <a:pt x="2858" y="1335"/>
                    <a:pt x="3144" y="1457"/>
                    <a:pt x="3430" y="1457"/>
                  </a:cubicBezTo>
                  <a:cubicBezTo>
                    <a:pt x="3621" y="1457"/>
                    <a:pt x="3787" y="1338"/>
                    <a:pt x="3930" y="1242"/>
                  </a:cubicBezTo>
                  <a:cubicBezTo>
                    <a:pt x="3980" y="1212"/>
                    <a:pt x="4013" y="1199"/>
                    <a:pt x="4042" y="1199"/>
                  </a:cubicBezTo>
                  <a:cubicBezTo>
                    <a:pt x="4082" y="1199"/>
                    <a:pt x="4113" y="1225"/>
                    <a:pt x="4168" y="1266"/>
                  </a:cubicBezTo>
                  <a:cubicBezTo>
                    <a:pt x="4287" y="1338"/>
                    <a:pt x="4406" y="1409"/>
                    <a:pt x="4526" y="1409"/>
                  </a:cubicBezTo>
                  <a:cubicBezTo>
                    <a:pt x="4692" y="1409"/>
                    <a:pt x="4764" y="1242"/>
                    <a:pt x="4930" y="1219"/>
                  </a:cubicBezTo>
                  <a:cubicBezTo>
                    <a:pt x="5073" y="1219"/>
                    <a:pt x="5216" y="1314"/>
                    <a:pt x="5335" y="1409"/>
                  </a:cubicBezTo>
                  <a:cubicBezTo>
                    <a:pt x="5447" y="1483"/>
                    <a:pt x="5529" y="1543"/>
                    <a:pt x="5651" y="1543"/>
                  </a:cubicBezTo>
                  <a:cubicBezTo>
                    <a:pt x="5685" y="1543"/>
                    <a:pt x="5722" y="1539"/>
                    <a:pt x="5764" y="1528"/>
                  </a:cubicBezTo>
                  <a:cubicBezTo>
                    <a:pt x="5907" y="1504"/>
                    <a:pt x="6050" y="1409"/>
                    <a:pt x="6169" y="1385"/>
                  </a:cubicBezTo>
                  <a:cubicBezTo>
                    <a:pt x="6288" y="1385"/>
                    <a:pt x="6359" y="1457"/>
                    <a:pt x="6478" y="1504"/>
                  </a:cubicBezTo>
                  <a:cubicBezTo>
                    <a:pt x="6544" y="1537"/>
                    <a:pt x="6599" y="1550"/>
                    <a:pt x="6649" y="1550"/>
                  </a:cubicBezTo>
                  <a:cubicBezTo>
                    <a:pt x="6746" y="1550"/>
                    <a:pt x="6830" y="1503"/>
                    <a:pt x="6955" y="1457"/>
                  </a:cubicBezTo>
                  <a:cubicBezTo>
                    <a:pt x="7065" y="1415"/>
                    <a:pt x="7176" y="1390"/>
                    <a:pt x="7287" y="1390"/>
                  </a:cubicBezTo>
                  <a:cubicBezTo>
                    <a:pt x="7367" y="1390"/>
                    <a:pt x="7446" y="1403"/>
                    <a:pt x="7526" y="1433"/>
                  </a:cubicBezTo>
                  <a:cubicBezTo>
                    <a:pt x="7672" y="1469"/>
                    <a:pt x="7791" y="1520"/>
                    <a:pt x="7924" y="1520"/>
                  </a:cubicBezTo>
                  <a:cubicBezTo>
                    <a:pt x="7964" y="1520"/>
                    <a:pt x="8006" y="1515"/>
                    <a:pt x="8050" y="1504"/>
                  </a:cubicBezTo>
                  <a:cubicBezTo>
                    <a:pt x="8288" y="1480"/>
                    <a:pt x="8455" y="1409"/>
                    <a:pt x="8669" y="1290"/>
                  </a:cubicBezTo>
                  <a:cubicBezTo>
                    <a:pt x="8741" y="1254"/>
                    <a:pt x="8782" y="1236"/>
                    <a:pt x="8824" y="1236"/>
                  </a:cubicBezTo>
                  <a:cubicBezTo>
                    <a:pt x="8866" y="1236"/>
                    <a:pt x="8907" y="1254"/>
                    <a:pt x="8979" y="1290"/>
                  </a:cubicBezTo>
                  <a:cubicBezTo>
                    <a:pt x="9122" y="1361"/>
                    <a:pt x="9217" y="1433"/>
                    <a:pt x="9384" y="1433"/>
                  </a:cubicBezTo>
                  <a:cubicBezTo>
                    <a:pt x="9622" y="1409"/>
                    <a:pt x="9836" y="1361"/>
                    <a:pt x="10050" y="1338"/>
                  </a:cubicBezTo>
                  <a:cubicBezTo>
                    <a:pt x="10241" y="1338"/>
                    <a:pt x="10384" y="1314"/>
                    <a:pt x="10551" y="1219"/>
                  </a:cubicBezTo>
                  <a:cubicBezTo>
                    <a:pt x="10633" y="1178"/>
                    <a:pt x="10732" y="1066"/>
                    <a:pt x="10834" y="1066"/>
                  </a:cubicBezTo>
                  <a:cubicBezTo>
                    <a:pt x="10851" y="1066"/>
                    <a:pt x="10867" y="1069"/>
                    <a:pt x="10884" y="1076"/>
                  </a:cubicBezTo>
                  <a:cubicBezTo>
                    <a:pt x="10955" y="1099"/>
                    <a:pt x="11027" y="1195"/>
                    <a:pt x="11122" y="1219"/>
                  </a:cubicBezTo>
                  <a:cubicBezTo>
                    <a:pt x="11173" y="1235"/>
                    <a:pt x="11283" y="1252"/>
                    <a:pt x="11368" y="1252"/>
                  </a:cubicBezTo>
                  <a:cubicBezTo>
                    <a:pt x="11403" y="1252"/>
                    <a:pt x="11435" y="1249"/>
                    <a:pt x="11456" y="1242"/>
                  </a:cubicBezTo>
                  <a:cubicBezTo>
                    <a:pt x="11575" y="1219"/>
                    <a:pt x="11717" y="1076"/>
                    <a:pt x="11741" y="980"/>
                  </a:cubicBezTo>
                  <a:cubicBezTo>
                    <a:pt x="11818" y="737"/>
                    <a:pt x="11613" y="673"/>
                    <a:pt x="11376" y="673"/>
                  </a:cubicBezTo>
                  <a:cubicBezTo>
                    <a:pt x="11174" y="673"/>
                    <a:pt x="10948" y="720"/>
                    <a:pt x="10860" y="742"/>
                  </a:cubicBezTo>
                  <a:cubicBezTo>
                    <a:pt x="10762" y="769"/>
                    <a:pt x="10667" y="782"/>
                    <a:pt x="10573" y="782"/>
                  </a:cubicBezTo>
                  <a:cubicBezTo>
                    <a:pt x="10416" y="782"/>
                    <a:pt x="10262" y="745"/>
                    <a:pt x="10098" y="671"/>
                  </a:cubicBezTo>
                  <a:cubicBezTo>
                    <a:pt x="9958" y="620"/>
                    <a:pt x="9817" y="596"/>
                    <a:pt x="9677" y="596"/>
                  </a:cubicBezTo>
                  <a:cubicBezTo>
                    <a:pt x="9555" y="596"/>
                    <a:pt x="9434" y="614"/>
                    <a:pt x="9312" y="647"/>
                  </a:cubicBezTo>
                  <a:cubicBezTo>
                    <a:pt x="9074" y="710"/>
                    <a:pt x="8857" y="742"/>
                    <a:pt x="8626" y="742"/>
                  </a:cubicBezTo>
                  <a:cubicBezTo>
                    <a:pt x="8510" y="742"/>
                    <a:pt x="8391" y="734"/>
                    <a:pt x="8264" y="718"/>
                  </a:cubicBezTo>
                  <a:cubicBezTo>
                    <a:pt x="8169" y="709"/>
                    <a:pt x="8073" y="705"/>
                    <a:pt x="7978" y="705"/>
                  </a:cubicBezTo>
                  <a:cubicBezTo>
                    <a:pt x="7572" y="705"/>
                    <a:pt x="7164" y="775"/>
                    <a:pt x="6740" y="814"/>
                  </a:cubicBezTo>
                  <a:cubicBezTo>
                    <a:pt x="6490" y="838"/>
                    <a:pt x="6240" y="838"/>
                    <a:pt x="5990" y="838"/>
                  </a:cubicBezTo>
                  <a:cubicBezTo>
                    <a:pt x="5740" y="838"/>
                    <a:pt x="5490" y="838"/>
                    <a:pt x="5240" y="861"/>
                  </a:cubicBezTo>
                  <a:cubicBezTo>
                    <a:pt x="4874" y="898"/>
                    <a:pt x="4495" y="948"/>
                    <a:pt x="4123" y="948"/>
                  </a:cubicBezTo>
                  <a:cubicBezTo>
                    <a:pt x="4010" y="948"/>
                    <a:pt x="3898" y="944"/>
                    <a:pt x="3787" y="933"/>
                  </a:cubicBezTo>
                  <a:cubicBezTo>
                    <a:pt x="3525" y="885"/>
                    <a:pt x="3025" y="838"/>
                    <a:pt x="3025" y="504"/>
                  </a:cubicBezTo>
                  <a:cubicBezTo>
                    <a:pt x="3025" y="385"/>
                    <a:pt x="3120" y="266"/>
                    <a:pt x="3073" y="171"/>
                  </a:cubicBezTo>
                  <a:cubicBezTo>
                    <a:pt x="3023" y="33"/>
                    <a:pt x="2836" y="1"/>
                    <a:pt x="2645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7" name="Google Shape;16077;p44"/>
            <p:cNvSpPr/>
            <p:nvPr/>
          </p:nvSpPr>
          <p:spPr>
            <a:xfrm>
              <a:off x="5518884" y="1838650"/>
              <a:ext cx="365614" cy="40591"/>
            </a:xfrm>
            <a:custGeom>
              <a:rect b="b" l="l" r="r" t="t"/>
              <a:pathLst>
                <a:path extrusionOk="0" h="1248" w="11241">
                  <a:moveTo>
                    <a:pt x="1176" y="0"/>
                  </a:moveTo>
                  <a:cubicBezTo>
                    <a:pt x="1001" y="0"/>
                    <a:pt x="822" y="18"/>
                    <a:pt x="643" y="78"/>
                  </a:cubicBezTo>
                  <a:cubicBezTo>
                    <a:pt x="548" y="78"/>
                    <a:pt x="429" y="173"/>
                    <a:pt x="334" y="221"/>
                  </a:cubicBezTo>
                  <a:cubicBezTo>
                    <a:pt x="262" y="244"/>
                    <a:pt x="48" y="340"/>
                    <a:pt x="24" y="435"/>
                  </a:cubicBezTo>
                  <a:cubicBezTo>
                    <a:pt x="0" y="554"/>
                    <a:pt x="96" y="649"/>
                    <a:pt x="191" y="697"/>
                  </a:cubicBezTo>
                  <a:cubicBezTo>
                    <a:pt x="286" y="721"/>
                    <a:pt x="381" y="721"/>
                    <a:pt x="453" y="745"/>
                  </a:cubicBezTo>
                  <a:cubicBezTo>
                    <a:pt x="489" y="756"/>
                    <a:pt x="536" y="756"/>
                    <a:pt x="581" y="756"/>
                  </a:cubicBezTo>
                  <a:cubicBezTo>
                    <a:pt x="626" y="756"/>
                    <a:pt x="667" y="756"/>
                    <a:pt x="691" y="768"/>
                  </a:cubicBezTo>
                  <a:cubicBezTo>
                    <a:pt x="810" y="840"/>
                    <a:pt x="810" y="1007"/>
                    <a:pt x="977" y="1078"/>
                  </a:cubicBezTo>
                  <a:cubicBezTo>
                    <a:pt x="1022" y="1098"/>
                    <a:pt x="1072" y="1106"/>
                    <a:pt x="1125" y="1106"/>
                  </a:cubicBezTo>
                  <a:cubicBezTo>
                    <a:pt x="1326" y="1106"/>
                    <a:pt x="1570" y="987"/>
                    <a:pt x="1739" y="911"/>
                  </a:cubicBezTo>
                  <a:cubicBezTo>
                    <a:pt x="1805" y="874"/>
                    <a:pt x="1856" y="858"/>
                    <a:pt x="1899" y="858"/>
                  </a:cubicBezTo>
                  <a:cubicBezTo>
                    <a:pt x="1994" y="858"/>
                    <a:pt x="2052" y="939"/>
                    <a:pt x="2168" y="1054"/>
                  </a:cubicBezTo>
                  <a:cubicBezTo>
                    <a:pt x="2263" y="1149"/>
                    <a:pt x="2382" y="1245"/>
                    <a:pt x="2525" y="1245"/>
                  </a:cubicBezTo>
                  <a:cubicBezTo>
                    <a:pt x="2537" y="1246"/>
                    <a:pt x="2549" y="1247"/>
                    <a:pt x="2562" y="1247"/>
                  </a:cubicBezTo>
                  <a:cubicBezTo>
                    <a:pt x="2713" y="1247"/>
                    <a:pt x="2843" y="1117"/>
                    <a:pt x="2953" y="1007"/>
                  </a:cubicBezTo>
                  <a:cubicBezTo>
                    <a:pt x="3017" y="964"/>
                    <a:pt x="3081" y="884"/>
                    <a:pt x="3161" y="884"/>
                  </a:cubicBezTo>
                  <a:cubicBezTo>
                    <a:pt x="3171" y="884"/>
                    <a:pt x="3181" y="885"/>
                    <a:pt x="3192" y="887"/>
                  </a:cubicBezTo>
                  <a:cubicBezTo>
                    <a:pt x="3287" y="911"/>
                    <a:pt x="3358" y="1030"/>
                    <a:pt x="3454" y="1078"/>
                  </a:cubicBezTo>
                  <a:cubicBezTo>
                    <a:pt x="3545" y="1145"/>
                    <a:pt x="3646" y="1173"/>
                    <a:pt x="3747" y="1173"/>
                  </a:cubicBezTo>
                  <a:cubicBezTo>
                    <a:pt x="3934" y="1173"/>
                    <a:pt x="4124" y="1074"/>
                    <a:pt x="4263" y="935"/>
                  </a:cubicBezTo>
                  <a:cubicBezTo>
                    <a:pt x="4319" y="880"/>
                    <a:pt x="4345" y="824"/>
                    <a:pt x="4410" y="824"/>
                  </a:cubicBezTo>
                  <a:cubicBezTo>
                    <a:pt x="4429" y="824"/>
                    <a:pt x="4451" y="829"/>
                    <a:pt x="4478" y="840"/>
                  </a:cubicBezTo>
                  <a:cubicBezTo>
                    <a:pt x="4573" y="887"/>
                    <a:pt x="4668" y="983"/>
                    <a:pt x="4787" y="1030"/>
                  </a:cubicBezTo>
                  <a:cubicBezTo>
                    <a:pt x="4857" y="1060"/>
                    <a:pt x="4918" y="1073"/>
                    <a:pt x="4979" y="1073"/>
                  </a:cubicBezTo>
                  <a:cubicBezTo>
                    <a:pt x="5062" y="1073"/>
                    <a:pt x="5143" y="1048"/>
                    <a:pt x="5240" y="1007"/>
                  </a:cubicBezTo>
                  <a:cubicBezTo>
                    <a:pt x="5311" y="983"/>
                    <a:pt x="5382" y="959"/>
                    <a:pt x="5430" y="887"/>
                  </a:cubicBezTo>
                  <a:cubicBezTo>
                    <a:pt x="5478" y="840"/>
                    <a:pt x="5502" y="768"/>
                    <a:pt x="5573" y="768"/>
                  </a:cubicBezTo>
                  <a:cubicBezTo>
                    <a:pt x="5588" y="761"/>
                    <a:pt x="5605" y="757"/>
                    <a:pt x="5622" y="757"/>
                  </a:cubicBezTo>
                  <a:cubicBezTo>
                    <a:pt x="5713" y="757"/>
                    <a:pt x="5826" y="851"/>
                    <a:pt x="5906" y="911"/>
                  </a:cubicBezTo>
                  <a:cubicBezTo>
                    <a:pt x="6028" y="981"/>
                    <a:pt x="6163" y="1025"/>
                    <a:pt x="6311" y="1025"/>
                  </a:cubicBezTo>
                  <a:cubicBezTo>
                    <a:pt x="6365" y="1025"/>
                    <a:pt x="6421" y="1019"/>
                    <a:pt x="6478" y="1007"/>
                  </a:cubicBezTo>
                  <a:cubicBezTo>
                    <a:pt x="6573" y="983"/>
                    <a:pt x="6668" y="935"/>
                    <a:pt x="6764" y="887"/>
                  </a:cubicBezTo>
                  <a:cubicBezTo>
                    <a:pt x="6859" y="864"/>
                    <a:pt x="6930" y="768"/>
                    <a:pt x="7002" y="745"/>
                  </a:cubicBezTo>
                  <a:cubicBezTo>
                    <a:pt x="7024" y="737"/>
                    <a:pt x="7044" y="734"/>
                    <a:pt x="7061" y="734"/>
                  </a:cubicBezTo>
                  <a:cubicBezTo>
                    <a:pt x="7153" y="734"/>
                    <a:pt x="7180" y="831"/>
                    <a:pt x="7240" y="911"/>
                  </a:cubicBezTo>
                  <a:cubicBezTo>
                    <a:pt x="7339" y="994"/>
                    <a:pt x="7483" y="1019"/>
                    <a:pt x="7626" y="1019"/>
                  </a:cubicBezTo>
                  <a:cubicBezTo>
                    <a:pt x="7689" y="1019"/>
                    <a:pt x="7753" y="1014"/>
                    <a:pt x="7812" y="1007"/>
                  </a:cubicBezTo>
                  <a:cubicBezTo>
                    <a:pt x="7907" y="983"/>
                    <a:pt x="8026" y="983"/>
                    <a:pt x="8097" y="911"/>
                  </a:cubicBezTo>
                  <a:cubicBezTo>
                    <a:pt x="8145" y="887"/>
                    <a:pt x="8193" y="816"/>
                    <a:pt x="8240" y="816"/>
                  </a:cubicBezTo>
                  <a:cubicBezTo>
                    <a:pt x="8264" y="840"/>
                    <a:pt x="8312" y="887"/>
                    <a:pt x="8335" y="911"/>
                  </a:cubicBezTo>
                  <a:cubicBezTo>
                    <a:pt x="8407" y="959"/>
                    <a:pt x="8478" y="983"/>
                    <a:pt x="8574" y="983"/>
                  </a:cubicBezTo>
                  <a:cubicBezTo>
                    <a:pt x="8637" y="1007"/>
                    <a:pt x="8701" y="1017"/>
                    <a:pt x="8763" y="1017"/>
                  </a:cubicBezTo>
                  <a:cubicBezTo>
                    <a:pt x="8889" y="1017"/>
                    <a:pt x="9010" y="975"/>
                    <a:pt x="9121" y="911"/>
                  </a:cubicBezTo>
                  <a:cubicBezTo>
                    <a:pt x="9169" y="887"/>
                    <a:pt x="9264" y="840"/>
                    <a:pt x="9312" y="840"/>
                  </a:cubicBezTo>
                  <a:cubicBezTo>
                    <a:pt x="9360" y="840"/>
                    <a:pt x="9312" y="864"/>
                    <a:pt x="9360" y="887"/>
                  </a:cubicBezTo>
                  <a:cubicBezTo>
                    <a:pt x="9423" y="938"/>
                    <a:pt x="9494" y="962"/>
                    <a:pt x="9568" y="962"/>
                  </a:cubicBezTo>
                  <a:cubicBezTo>
                    <a:pt x="9632" y="962"/>
                    <a:pt x="9698" y="944"/>
                    <a:pt x="9764" y="911"/>
                  </a:cubicBezTo>
                  <a:cubicBezTo>
                    <a:pt x="9914" y="836"/>
                    <a:pt x="9990" y="747"/>
                    <a:pt x="10121" y="747"/>
                  </a:cubicBezTo>
                  <a:cubicBezTo>
                    <a:pt x="10156" y="747"/>
                    <a:pt x="10195" y="753"/>
                    <a:pt x="10241" y="768"/>
                  </a:cubicBezTo>
                  <a:cubicBezTo>
                    <a:pt x="10378" y="803"/>
                    <a:pt x="10515" y="886"/>
                    <a:pt x="10660" y="886"/>
                  </a:cubicBezTo>
                  <a:cubicBezTo>
                    <a:pt x="10717" y="886"/>
                    <a:pt x="10776" y="873"/>
                    <a:pt x="10836" y="840"/>
                  </a:cubicBezTo>
                  <a:cubicBezTo>
                    <a:pt x="11241" y="578"/>
                    <a:pt x="10598" y="459"/>
                    <a:pt x="10431" y="459"/>
                  </a:cubicBezTo>
                  <a:cubicBezTo>
                    <a:pt x="10336" y="443"/>
                    <a:pt x="10243" y="438"/>
                    <a:pt x="10152" y="438"/>
                  </a:cubicBezTo>
                  <a:cubicBezTo>
                    <a:pt x="9968" y="438"/>
                    <a:pt x="9788" y="459"/>
                    <a:pt x="9598" y="459"/>
                  </a:cubicBezTo>
                  <a:cubicBezTo>
                    <a:pt x="9558" y="462"/>
                    <a:pt x="9518" y="464"/>
                    <a:pt x="9478" y="464"/>
                  </a:cubicBezTo>
                  <a:cubicBezTo>
                    <a:pt x="9232" y="464"/>
                    <a:pt x="8986" y="408"/>
                    <a:pt x="8740" y="387"/>
                  </a:cubicBezTo>
                  <a:cubicBezTo>
                    <a:pt x="8652" y="373"/>
                    <a:pt x="8563" y="367"/>
                    <a:pt x="8475" y="367"/>
                  </a:cubicBezTo>
                  <a:cubicBezTo>
                    <a:pt x="8280" y="367"/>
                    <a:pt x="8088" y="395"/>
                    <a:pt x="7907" y="411"/>
                  </a:cubicBezTo>
                  <a:cubicBezTo>
                    <a:pt x="7576" y="446"/>
                    <a:pt x="7244" y="468"/>
                    <a:pt x="6922" y="468"/>
                  </a:cubicBezTo>
                  <a:cubicBezTo>
                    <a:pt x="6805" y="468"/>
                    <a:pt x="6688" y="465"/>
                    <a:pt x="6573" y="459"/>
                  </a:cubicBezTo>
                  <a:cubicBezTo>
                    <a:pt x="6359" y="447"/>
                    <a:pt x="6151" y="447"/>
                    <a:pt x="5945" y="447"/>
                  </a:cubicBezTo>
                  <a:cubicBezTo>
                    <a:pt x="5740" y="447"/>
                    <a:pt x="5537" y="447"/>
                    <a:pt x="5335" y="435"/>
                  </a:cubicBezTo>
                  <a:cubicBezTo>
                    <a:pt x="4906" y="435"/>
                    <a:pt x="4501" y="387"/>
                    <a:pt x="4097" y="364"/>
                  </a:cubicBezTo>
                  <a:cubicBezTo>
                    <a:pt x="3787" y="340"/>
                    <a:pt x="3477" y="364"/>
                    <a:pt x="3192" y="292"/>
                  </a:cubicBezTo>
                  <a:cubicBezTo>
                    <a:pt x="3025" y="244"/>
                    <a:pt x="2906" y="149"/>
                    <a:pt x="2739" y="78"/>
                  </a:cubicBezTo>
                  <a:cubicBezTo>
                    <a:pt x="2668" y="35"/>
                    <a:pt x="2579" y="26"/>
                    <a:pt x="2489" y="26"/>
                  </a:cubicBezTo>
                  <a:cubicBezTo>
                    <a:pt x="2429" y="26"/>
                    <a:pt x="2368" y="30"/>
                    <a:pt x="2310" y="30"/>
                  </a:cubicBezTo>
                  <a:cubicBezTo>
                    <a:pt x="2247" y="38"/>
                    <a:pt x="2181" y="41"/>
                    <a:pt x="2113" y="41"/>
                  </a:cubicBezTo>
                  <a:cubicBezTo>
                    <a:pt x="1977" y="41"/>
                    <a:pt x="1834" y="30"/>
                    <a:pt x="1691" y="30"/>
                  </a:cubicBezTo>
                  <a:cubicBezTo>
                    <a:pt x="1525" y="18"/>
                    <a:pt x="1352" y="0"/>
                    <a:pt x="1176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8" name="Google Shape;16078;p44"/>
            <p:cNvSpPr/>
            <p:nvPr/>
          </p:nvSpPr>
          <p:spPr>
            <a:xfrm>
              <a:off x="5547539" y="1988102"/>
              <a:ext cx="24817" cy="25044"/>
            </a:xfrm>
            <a:custGeom>
              <a:rect b="b" l="l" r="r" t="t"/>
              <a:pathLst>
                <a:path extrusionOk="0" h="770" w="763">
                  <a:moveTo>
                    <a:pt x="348" y="1"/>
                  </a:moveTo>
                  <a:cubicBezTo>
                    <a:pt x="337" y="1"/>
                    <a:pt x="324" y="3"/>
                    <a:pt x="310" y="7"/>
                  </a:cubicBezTo>
                  <a:cubicBezTo>
                    <a:pt x="286" y="7"/>
                    <a:pt x="239" y="150"/>
                    <a:pt x="239" y="174"/>
                  </a:cubicBezTo>
                  <a:cubicBezTo>
                    <a:pt x="167" y="269"/>
                    <a:pt x="120" y="365"/>
                    <a:pt x="1" y="531"/>
                  </a:cubicBezTo>
                  <a:cubicBezTo>
                    <a:pt x="48" y="579"/>
                    <a:pt x="191" y="603"/>
                    <a:pt x="263" y="650"/>
                  </a:cubicBezTo>
                  <a:cubicBezTo>
                    <a:pt x="334" y="674"/>
                    <a:pt x="429" y="722"/>
                    <a:pt x="501" y="770"/>
                  </a:cubicBezTo>
                  <a:cubicBezTo>
                    <a:pt x="620" y="627"/>
                    <a:pt x="667" y="436"/>
                    <a:pt x="763" y="269"/>
                  </a:cubicBezTo>
                  <a:cubicBezTo>
                    <a:pt x="667" y="222"/>
                    <a:pt x="548" y="127"/>
                    <a:pt x="453" y="55"/>
                  </a:cubicBezTo>
                  <a:cubicBezTo>
                    <a:pt x="434" y="36"/>
                    <a:pt x="399" y="1"/>
                    <a:pt x="348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9" name="Google Shape;16079;p44"/>
            <p:cNvSpPr/>
            <p:nvPr/>
          </p:nvSpPr>
          <p:spPr>
            <a:xfrm>
              <a:off x="5575413" y="1976816"/>
              <a:ext cx="18637" cy="17954"/>
            </a:xfrm>
            <a:custGeom>
              <a:rect b="b" l="l" r="r" t="t"/>
              <a:pathLst>
                <a:path extrusionOk="0" h="552" w="573">
                  <a:moveTo>
                    <a:pt x="396" y="1"/>
                  </a:moveTo>
                  <a:cubicBezTo>
                    <a:pt x="280" y="1"/>
                    <a:pt x="117" y="62"/>
                    <a:pt x="25" y="93"/>
                  </a:cubicBezTo>
                  <a:cubicBezTo>
                    <a:pt x="49" y="188"/>
                    <a:pt x="1" y="497"/>
                    <a:pt x="96" y="545"/>
                  </a:cubicBezTo>
                  <a:cubicBezTo>
                    <a:pt x="101" y="550"/>
                    <a:pt x="110" y="552"/>
                    <a:pt x="123" y="552"/>
                  </a:cubicBezTo>
                  <a:cubicBezTo>
                    <a:pt x="173" y="552"/>
                    <a:pt x="272" y="521"/>
                    <a:pt x="310" y="521"/>
                  </a:cubicBezTo>
                  <a:cubicBezTo>
                    <a:pt x="382" y="521"/>
                    <a:pt x="453" y="545"/>
                    <a:pt x="549" y="545"/>
                  </a:cubicBezTo>
                  <a:cubicBezTo>
                    <a:pt x="572" y="426"/>
                    <a:pt x="572" y="188"/>
                    <a:pt x="525" y="69"/>
                  </a:cubicBezTo>
                  <a:cubicBezTo>
                    <a:pt x="508" y="19"/>
                    <a:pt x="459" y="1"/>
                    <a:pt x="396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0" name="Google Shape;16080;p44"/>
            <p:cNvSpPr/>
            <p:nvPr/>
          </p:nvSpPr>
          <p:spPr>
            <a:xfrm>
              <a:off x="5596326" y="1987550"/>
              <a:ext cx="24817" cy="23158"/>
            </a:xfrm>
            <a:custGeom>
              <a:rect b="b" l="l" r="r" t="t"/>
              <a:pathLst>
                <a:path extrusionOk="0" h="712" w="763">
                  <a:moveTo>
                    <a:pt x="382" y="1"/>
                  </a:moveTo>
                  <a:cubicBezTo>
                    <a:pt x="263" y="48"/>
                    <a:pt x="96" y="215"/>
                    <a:pt x="1" y="310"/>
                  </a:cubicBezTo>
                  <a:cubicBezTo>
                    <a:pt x="96" y="358"/>
                    <a:pt x="120" y="453"/>
                    <a:pt x="191" y="548"/>
                  </a:cubicBezTo>
                  <a:cubicBezTo>
                    <a:pt x="215" y="596"/>
                    <a:pt x="239" y="691"/>
                    <a:pt x="287" y="691"/>
                  </a:cubicBezTo>
                  <a:cubicBezTo>
                    <a:pt x="308" y="705"/>
                    <a:pt x="324" y="711"/>
                    <a:pt x="339" y="711"/>
                  </a:cubicBezTo>
                  <a:cubicBezTo>
                    <a:pt x="374" y="711"/>
                    <a:pt x="396" y="677"/>
                    <a:pt x="430" y="644"/>
                  </a:cubicBezTo>
                  <a:cubicBezTo>
                    <a:pt x="525" y="596"/>
                    <a:pt x="715" y="572"/>
                    <a:pt x="739" y="453"/>
                  </a:cubicBezTo>
                  <a:cubicBezTo>
                    <a:pt x="763" y="310"/>
                    <a:pt x="596" y="96"/>
                    <a:pt x="382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1" name="Google Shape;16081;p44"/>
            <p:cNvSpPr/>
            <p:nvPr/>
          </p:nvSpPr>
          <p:spPr>
            <a:xfrm>
              <a:off x="5597107" y="2019326"/>
              <a:ext cx="24036" cy="23255"/>
            </a:xfrm>
            <a:custGeom>
              <a:rect b="b" l="l" r="r" t="t"/>
              <a:pathLst>
                <a:path extrusionOk="0" h="715" w="739">
                  <a:moveTo>
                    <a:pt x="263" y="0"/>
                  </a:moveTo>
                  <a:cubicBezTo>
                    <a:pt x="191" y="119"/>
                    <a:pt x="24" y="262"/>
                    <a:pt x="1" y="405"/>
                  </a:cubicBezTo>
                  <a:cubicBezTo>
                    <a:pt x="167" y="500"/>
                    <a:pt x="382" y="595"/>
                    <a:pt x="548" y="714"/>
                  </a:cubicBezTo>
                  <a:cubicBezTo>
                    <a:pt x="620" y="619"/>
                    <a:pt x="644" y="500"/>
                    <a:pt x="667" y="381"/>
                  </a:cubicBezTo>
                  <a:cubicBezTo>
                    <a:pt x="691" y="310"/>
                    <a:pt x="739" y="214"/>
                    <a:pt x="739" y="143"/>
                  </a:cubicBezTo>
                  <a:cubicBezTo>
                    <a:pt x="715" y="71"/>
                    <a:pt x="715" y="71"/>
                    <a:pt x="620" y="71"/>
                  </a:cubicBezTo>
                  <a:cubicBezTo>
                    <a:pt x="501" y="48"/>
                    <a:pt x="382" y="0"/>
                    <a:pt x="263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2" name="Google Shape;16082;p44"/>
            <p:cNvSpPr/>
            <p:nvPr/>
          </p:nvSpPr>
          <p:spPr>
            <a:xfrm>
              <a:off x="5576974" y="2032369"/>
              <a:ext cx="19385" cy="20296"/>
            </a:xfrm>
            <a:custGeom>
              <a:rect b="b" l="l" r="r" t="t"/>
              <a:pathLst>
                <a:path extrusionOk="0" h="624" w="596">
                  <a:moveTo>
                    <a:pt x="414" y="1"/>
                  </a:moveTo>
                  <a:cubicBezTo>
                    <a:pt x="312" y="1"/>
                    <a:pt x="177" y="48"/>
                    <a:pt x="72" y="123"/>
                  </a:cubicBezTo>
                  <a:cubicBezTo>
                    <a:pt x="48" y="194"/>
                    <a:pt x="1" y="575"/>
                    <a:pt x="72" y="623"/>
                  </a:cubicBezTo>
                  <a:cubicBezTo>
                    <a:pt x="120" y="623"/>
                    <a:pt x="262" y="575"/>
                    <a:pt x="310" y="575"/>
                  </a:cubicBezTo>
                  <a:cubicBezTo>
                    <a:pt x="358" y="564"/>
                    <a:pt x="399" y="564"/>
                    <a:pt x="441" y="564"/>
                  </a:cubicBezTo>
                  <a:cubicBezTo>
                    <a:pt x="483" y="564"/>
                    <a:pt x="524" y="564"/>
                    <a:pt x="572" y="552"/>
                  </a:cubicBezTo>
                  <a:cubicBezTo>
                    <a:pt x="572" y="504"/>
                    <a:pt x="572" y="433"/>
                    <a:pt x="572" y="361"/>
                  </a:cubicBezTo>
                  <a:cubicBezTo>
                    <a:pt x="572" y="290"/>
                    <a:pt x="596" y="123"/>
                    <a:pt x="548" y="52"/>
                  </a:cubicBezTo>
                  <a:cubicBezTo>
                    <a:pt x="522" y="17"/>
                    <a:pt x="473" y="1"/>
                    <a:pt x="414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3" name="Google Shape;16083;p44"/>
            <p:cNvSpPr/>
            <p:nvPr/>
          </p:nvSpPr>
          <p:spPr>
            <a:xfrm>
              <a:off x="5550628" y="2023197"/>
              <a:ext cx="31809" cy="24817"/>
            </a:xfrm>
            <a:custGeom>
              <a:rect b="b" l="l" r="r" t="t"/>
              <a:pathLst>
                <a:path extrusionOk="0" h="763" w="978">
                  <a:moveTo>
                    <a:pt x="501" y="0"/>
                  </a:moveTo>
                  <a:lnTo>
                    <a:pt x="501" y="0"/>
                  </a:lnTo>
                  <a:cubicBezTo>
                    <a:pt x="406" y="24"/>
                    <a:pt x="334" y="143"/>
                    <a:pt x="239" y="191"/>
                  </a:cubicBezTo>
                  <a:cubicBezTo>
                    <a:pt x="191" y="238"/>
                    <a:pt x="1" y="310"/>
                    <a:pt x="1" y="381"/>
                  </a:cubicBezTo>
                  <a:cubicBezTo>
                    <a:pt x="1" y="429"/>
                    <a:pt x="120" y="572"/>
                    <a:pt x="144" y="595"/>
                  </a:cubicBezTo>
                  <a:cubicBezTo>
                    <a:pt x="191" y="667"/>
                    <a:pt x="239" y="715"/>
                    <a:pt x="310" y="762"/>
                  </a:cubicBezTo>
                  <a:cubicBezTo>
                    <a:pt x="453" y="548"/>
                    <a:pt x="977" y="357"/>
                    <a:pt x="501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4" name="Google Shape;16084;p44"/>
            <p:cNvSpPr/>
            <p:nvPr/>
          </p:nvSpPr>
          <p:spPr>
            <a:xfrm>
              <a:off x="5564744" y="1996819"/>
              <a:ext cx="44722" cy="34997"/>
            </a:xfrm>
            <a:custGeom>
              <a:rect b="b" l="l" r="r" t="t"/>
              <a:pathLst>
                <a:path extrusionOk="0" h="1076" w="1375">
                  <a:moveTo>
                    <a:pt x="786" y="1"/>
                  </a:moveTo>
                  <a:cubicBezTo>
                    <a:pt x="686" y="1"/>
                    <a:pt x="594" y="34"/>
                    <a:pt x="519" y="49"/>
                  </a:cubicBezTo>
                  <a:cubicBezTo>
                    <a:pt x="514" y="49"/>
                    <a:pt x="508" y="49"/>
                    <a:pt x="502" y="49"/>
                  </a:cubicBezTo>
                  <a:cubicBezTo>
                    <a:pt x="111" y="49"/>
                    <a:pt x="1" y="838"/>
                    <a:pt x="353" y="1025"/>
                  </a:cubicBezTo>
                  <a:cubicBezTo>
                    <a:pt x="421" y="1060"/>
                    <a:pt x="499" y="1076"/>
                    <a:pt x="580" y="1076"/>
                  </a:cubicBezTo>
                  <a:cubicBezTo>
                    <a:pt x="948" y="1076"/>
                    <a:pt x="1375" y="749"/>
                    <a:pt x="1258" y="359"/>
                  </a:cubicBezTo>
                  <a:cubicBezTo>
                    <a:pt x="1210" y="240"/>
                    <a:pt x="1091" y="121"/>
                    <a:pt x="972" y="49"/>
                  </a:cubicBezTo>
                  <a:cubicBezTo>
                    <a:pt x="909" y="13"/>
                    <a:pt x="846" y="1"/>
                    <a:pt x="786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5" name="Google Shape;16085;p44"/>
            <p:cNvSpPr/>
            <p:nvPr/>
          </p:nvSpPr>
          <p:spPr>
            <a:xfrm>
              <a:off x="5567672" y="2000917"/>
              <a:ext cx="28687" cy="31387"/>
            </a:xfrm>
            <a:custGeom>
              <a:rect b="b" l="l" r="r" t="t"/>
              <a:pathLst>
                <a:path extrusionOk="0" h="965" w="882">
                  <a:moveTo>
                    <a:pt x="295" y="1"/>
                  </a:moveTo>
                  <a:cubicBezTo>
                    <a:pt x="185" y="1"/>
                    <a:pt x="91" y="186"/>
                    <a:pt x="72" y="280"/>
                  </a:cubicBezTo>
                  <a:cubicBezTo>
                    <a:pt x="48" y="471"/>
                    <a:pt x="1" y="757"/>
                    <a:pt x="167" y="876"/>
                  </a:cubicBezTo>
                  <a:cubicBezTo>
                    <a:pt x="240" y="933"/>
                    <a:pt x="355" y="965"/>
                    <a:pt x="467" y="965"/>
                  </a:cubicBezTo>
                  <a:cubicBezTo>
                    <a:pt x="540" y="965"/>
                    <a:pt x="611" y="951"/>
                    <a:pt x="668" y="923"/>
                  </a:cubicBezTo>
                  <a:cubicBezTo>
                    <a:pt x="882" y="804"/>
                    <a:pt x="739" y="614"/>
                    <a:pt x="596" y="518"/>
                  </a:cubicBezTo>
                  <a:cubicBezTo>
                    <a:pt x="453" y="399"/>
                    <a:pt x="525" y="161"/>
                    <a:pt x="382" y="42"/>
                  </a:cubicBezTo>
                  <a:cubicBezTo>
                    <a:pt x="352" y="13"/>
                    <a:pt x="323" y="1"/>
                    <a:pt x="295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6" name="Google Shape;16086;p44"/>
            <p:cNvSpPr/>
            <p:nvPr/>
          </p:nvSpPr>
          <p:spPr>
            <a:xfrm>
              <a:off x="5576193" y="1976816"/>
              <a:ext cx="12425" cy="17661"/>
            </a:xfrm>
            <a:custGeom>
              <a:rect b="b" l="l" r="r" t="t"/>
              <a:pathLst>
                <a:path extrusionOk="0" h="543" w="382">
                  <a:moveTo>
                    <a:pt x="134" y="0"/>
                  </a:moveTo>
                  <a:cubicBezTo>
                    <a:pt x="109" y="0"/>
                    <a:pt x="80" y="13"/>
                    <a:pt x="48" y="45"/>
                  </a:cubicBezTo>
                  <a:cubicBezTo>
                    <a:pt x="1" y="140"/>
                    <a:pt x="1" y="378"/>
                    <a:pt x="48" y="474"/>
                  </a:cubicBezTo>
                  <a:cubicBezTo>
                    <a:pt x="75" y="526"/>
                    <a:pt x="101" y="542"/>
                    <a:pt x="135" y="542"/>
                  </a:cubicBezTo>
                  <a:cubicBezTo>
                    <a:pt x="163" y="542"/>
                    <a:pt x="196" y="532"/>
                    <a:pt x="239" y="521"/>
                  </a:cubicBezTo>
                  <a:cubicBezTo>
                    <a:pt x="382" y="474"/>
                    <a:pt x="334" y="331"/>
                    <a:pt x="286" y="212"/>
                  </a:cubicBezTo>
                  <a:cubicBezTo>
                    <a:pt x="268" y="156"/>
                    <a:pt x="221" y="0"/>
                    <a:pt x="134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7" name="Google Shape;16087;p44"/>
            <p:cNvSpPr/>
            <p:nvPr/>
          </p:nvSpPr>
          <p:spPr>
            <a:xfrm>
              <a:off x="5601758" y="1993339"/>
              <a:ext cx="17076" cy="16718"/>
            </a:xfrm>
            <a:custGeom>
              <a:rect b="b" l="l" r="r" t="t"/>
              <a:pathLst>
                <a:path extrusionOk="0" h="514" w="525">
                  <a:moveTo>
                    <a:pt x="383" y="0"/>
                  </a:moveTo>
                  <a:cubicBezTo>
                    <a:pt x="252" y="0"/>
                    <a:pt x="70" y="212"/>
                    <a:pt x="1" y="299"/>
                  </a:cubicBezTo>
                  <a:cubicBezTo>
                    <a:pt x="72" y="323"/>
                    <a:pt x="72" y="442"/>
                    <a:pt x="120" y="513"/>
                  </a:cubicBezTo>
                  <a:cubicBezTo>
                    <a:pt x="239" y="489"/>
                    <a:pt x="382" y="394"/>
                    <a:pt x="477" y="299"/>
                  </a:cubicBezTo>
                  <a:cubicBezTo>
                    <a:pt x="524" y="251"/>
                    <a:pt x="524" y="204"/>
                    <a:pt x="501" y="108"/>
                  </a:cubicBezTo>
                  <a:cubicBezTo>
                    <a:pt x="475" y="30"/>
                    <a:pt x="433" y="0"/>
                    <a:pt x="383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8" name="Google Shape;16088;p44"/>
            <p:cNvSpPr/>
            <p:nvPr/>
          </p:nvSpPr>
          <p:spPr>
            <a:xfrm>
              <a:off x="5597887" y="2025506"/>
              <a:ext cx="19385" cy="15124"/>
            </a:xfrm>
            <a:custGeom>
              <a:rect b="b" l="l" r="r" t="t"/>
              <a:pathLst>
                <a:path extrusionOk="0" h="465" w="596">
                  <a:moveTo>
                    <a:pt x="120" y="1"/>
                  </a:moveTo>
                  <a:cubicBezTo>
                    <a:pt x="120" y="96"/>
                    <a:pt x="48" y="120"/>
                    <a:pt x="0" y="167"/>
                  </a:cubicBezTo>
                  <a:cubicBezTo>
                    <a:pt x="48" y="239"/>
                    <a:pt x="120" y="263"/>
                    <a:pt x="191" y="286"/>
                  </a:cubicBezTo>
                  <a:cubicBezTo>
                    <a:pt x="239" y="334"/>
                    <a:pt x="310" y="405"/>
                    <a:pt x="358" y="429"/>
                  </a:cubicBezTo>
                  <a:cubicBezTo>
                    <a:pt x="393" y="453"/>
                    <a:pt x="411" y="465"/>
                    <a:pt x="426" y="465"/>
                  </a:cubicBezTo>
                  <a:cubicBezTo>
                    <a:pt x="441" y="465"/>
                    <a:pt x="453" y="453"/>
                    <a:pt x="477" y="429"/>
                  </a:cubicBezTo>
                  <a:cubicBezTo>
                    <a:pt x="524" y="382"/>
                    <a:pt x="596" y="310"/>
                    <a:pt x="596" y="263"/>
                  </a:cubicBezTo>
                  <a:cubicBezTo>
                    <a:pt x="501" y="239"/>
                    <a:pt x="477" y="191"/>
                    <a:pt x="382" y="143"/>
                  </a:cubicBezTo>
                  <a:cubicBezTo>
                    <a:pt x="310" y="96"/>
                    <a:pt x="215" y="24"/>
                    <a:pt x="120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9" name="Google Shape;16089;p44"/>
            <p:cNvSpPr/>
            <p:nvPr/>
          </p:nvSpPr>
          <p:spPr>
            <a:xfrm>
              <a:off x="5578535" y="2034255"/>
              <a:ext cx="9302" cy="18669"/>
            </a:xfrm>
            <a:custGeom>
              <a:rect b="b" l="l" r="r" t="t"/>
              <a:pathLst>
                <a:path extrusionOk="0" h="574" w="286">
                  <a:moveTo>
                    <a:pt x="64" y="1"/>
                  </a:moveTo>
                  <a:cubicBezTo>
                    <a:pt x="41" y="1"/>
                    <a:pt x="19" y="5"/>
                    <a:pt x="0" y="17"/>
                  </a:cubicBezTo>
                  <a:cubicBezTo>
                    <a:pt x="24" y="208"/>
                    <a:pt x="0" y="375"/>
                    <a:pt x="0" y="565"/>
                  </a:cubicBezTo>
                  <a:cubicBezTo>
                    <a:pt x="11" y="561"/>
                    <a:pt x="23" y="560"/>
                    <a:pt x="36" y="560"/>
                  </a:cubicBezTo>
                  <a:cubicBezTo>
                    <a:pt x="77" y="560"/>
                    <a:pt x="125" y="574"/>
                    <a:pt x="166" y="574"/>
                  </a:cubicBezTo>
                  <a:cubicBezTo>
                    <a:pt x="195" y="574"/>
                    <a:pt x="221" y="567"/>
                    <a:pt x="238" y="541"/>
                  </a:cubicBezTo>
                  <a:cubicBezTo>
                    <a:pt x="286" y="494"/>
                    <a:pt x="262" y="327"/>
                    <a:pt x="262" y="255"/>
                  </a:cubicBezTo>
                  <a:cubicBezTo>
                    <a:pt x="262" y="184"/>
                    <a:pt x="262" y="89"/>
                    <a:pt x="238" y="17"/>
                  </a:cubicBezTo>
                  <a:cubicBezTo>
                    <a:pt x="231" y="21"/>
                    <a:pt x="222" y="22"/>
                    <a:pt x="212" y="22"/>
                  </a:cubicBezTo>
                  <a:cubicBezTo>
                    <a:pt x="173" y="22"/>
                    <a:pt x="116" y="1"/>
                    <a:pt x="64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0" name="Google Shape;16090;p44"/>
            <p:cNvSpPr/>
            <p:nvPr/>
          </p:nvSpPr>
          <p:spPr>
            <a:xfrm>
              <a:off x="5554499" y="2027848"/>
              <a:ext cx="20946" cy="19385"/>
            </a:xfrm>
            <a:custGeom>
              <a:rect b="b" l="l" r="r" t="t"/>
              <a:pathLst>
                <a:path extrusionOk="0" h="596" w="644">
                  <a:moveTo>
                    <a:pt x="453" y="0"/>
                  </a:moveTo>
                  <a:cubicBezTo>
                    <a:pt x="477" y="48"/>
                    <a:pt x="287" y="191"/>
                    <a:pt x="239" y="238"/>
                  </a:cubicBezTo>
                  <a:cubicBezTo>
                    <a:pt x="168" y="310"/>
                    <a:pt x="72" y="381"/>
                    <a:pt x="1" y="452"/>
                  </a:cubicBezTo>
                  <a:cubicBezTo>
                    <a:pt x="1" y="500"/>
                    <a:pt x="120" y="595"/>
                    <a:pt x="144" y="595"/>
                  </a:cubicBezTo>
                  <a:cubicBezTo>
                    <a:pt x="239" y="595"/>
                    <a:pt x="310" y="500"/>
                    <a:pt x="358" y="452"/>
                  </a:cubicBezTo>
                  <a:cubicBezTo>
                    <a:pt x="477" y="286"/>
                    <a:pt x="644" y="214"/>
                    <a:pt x="453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1" name="Google Shape;16091;p44"/>
            <p:cNvSpPr/>
            <p:nvPr/>
          </p:nvSpPr>
          <p:spPr>
            <a:xfrm>
              <a:off x="5548319" y="1998088"/>
              <a:ext cx="20946" cy="15059"/>
            </a:xfrm>
            <a:custGeom>
              <a:rect b="b" l="l" r="r" t="t"/>
              <a:pathLst>
                <a:path extrusionOk="0" h="463" w="644">
                  <a:moveTo>
                    <a:pt x="160" y="0"/>
                  </a:moveTo>
                  <a:cubicBezTo>
                    <a:pt x="132" y="0"/>
                    <a:pt x="102" y="3"/>
                    <a:pt x="72" y="10"/>
                  </a:cubicBezTo>
                  <a:cubicBezTo>
                    <a:pt x="96" y="34"/>
                    <a:pt x="96" y="34"/>
                    <a:pt x="0" y="177"/>
                  </a:cubicBezTo>
                  <a:cubicBezTo>
                    <a:pt x="143" y="224"/>
                    <a:pt x="286" y="415"/>
                    <a:pt x="453" y="463"/>
                  </a:cubicBezTo>
                  <a:cubicBezTo>
                    <a:pt x="524" y="343"/>
                    <a:pt x="572" y="201"/>
                    <a:pt x="643" y="105"/>
                  </a:cubicBezTo>
                  <a:cubicBezTo>
                    <a:pt x="460" y="105"/>
                    <a:pt x="328" y="0"/>
                    <a:pt x="160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2" name="Google Shape;16092;p44"/>
            <p:cNvSpPr/>
            <p:nvPr/>
          </p:nvSpPr>
          <p:spPr>
            <a:xfrm>
              <a:off x="5771376" y="1963351"/>
              <a:ext cx="107723" cy="101998"/>
            </a:xfrm>
            <a:custGeom>
              <a:rect b="b" l="l" r="r" t="t"/>
              <a:pathLst>
                <a:path extrusionOk="0" h="3136" w="3312">
                  <a:moveTo>
                    <a:pt x="1676" y="338"/>
                  </a:moveTo>
                  <a:cubicBezTo>
                    <a:pt x="1753" y="338"/>
                    <a:pt x="1830" y="346"/>
                    <a:pt x="1906" y="364"/>
                  </a:cubicBezTo>
                  <a:cubicBezTo>
                    <a:pt x="2120" y="411"/>
                    <a:pt x="2263" y="530"/>
                    <a:pt x="2406" y="673"/>
                  </a:cubicBezTo>
                  <a:cubicBezTo>
                    <a:pt x="2478" y="745"/>
                    <a:pt x="2573" y="888"/>
                    <a:pt x="2668" y="959"/>
                  </a:cubicBezTo>
                  <a:cubicBezTo>
                    <a:pt x="2716" y="1126"/>
                    <a:pt x="2787" y="1316"/>
                    <a:pt x="2811" y="1507"/>
                  </a:cubicBezTo>
                  <a:cubicBezTo>
                    <a:pt x="2835" y="1650"/>
                    <a:pt x="2787" y="1864"/>
                    <a:pt x="2740" y="2007"/>
                  </a:cubicBezTo>
                  <a:cubicBezTo>
                    <a:pt x="2692" y="2174"/>
                    <a:pt x="2549" y="2364"/>
                    <a:pt x="2430" y="2483"/>
                  </a:cubicBezTo>
                  <a:cubicBezTo>
                    <a:pt x="2311" y="2626"/>
                    <a:pt x="2120" y="2721"/>
                    <a:pt x="1930" y="2769"/>
                  </a:cubicBezTo>
                  <a:cubicBezTo>
                    <a:pt x="1867" y="2779"/>
                    <a:pt x="1806" y="2784"/>
                    <a:pt x="1745" y="2784"/>
                  </a:cubicBezTo>
                  <a:cubicBezTo>
                    <a:pt x="1529" y="2784"/>
                    <a:pt x="1325" y="2724"/>
                    <a:pt x="1120" y="2650"/>
                  </a:cubicBezTo>
                  <a:cubicBezTo>
                    <a:pt x="954" y="2602"/>
                    <a:pt x="834" y="2555"/>
                    <a:pt x="715" y="2435"/>
                  </a:cubicBezTo>
                  <a:cubicBezTo>
                    <a:pt x="501" y="2221"/>
                    <a:pt x="477" y="1912"/>
                    <a:pt x="477" y="1626"/>
                  </a:cubicBezTo>
                  <a:cubicBezTo>
                    <a:pt x="453" y="1507"/>
                    <a:pt x="453" y="1388"/>
                    <a:pt x="477" y="1292"/>
                  </a:cubicBezTo>
                  <a:cubicBezTo>
                    <a:pt x="501" y="1221"/>
                    <a:pt x="549" y="1150"/>
                    <a:pt x="572" y="1054"/>
                  </a:cubicBezTo>
                  <a:cubicBezTo>
                    <a:pt x="756" y="627"/>
                    <a:pt x="1218" y="338"/>
                    <a:pt x="1676" y="338"/>
                  </a:cubicBezTo>
                  <a:close/>
                  <a:moveTo>
                    <a:pt x="1642" y="1"/>
                  </a:moveTo>
                  <a:cubicBezTo>
                    <a:pt x="1146" y="1"/>
                    <a:pt x="639" y="166"/>
                    <a:pt x="334" y="507"/>
                  </a:cubicBezTo>
                  <a:cubicBezTo>
                    <a:pt x="191" y="792"/>
                    <a:pt x="72" y="1102"/>
                    <a:pt x="49" y="1435"/>
                  </a:cubicBezTo>
                  <a:cubicBezTo>
                    <a:pt x="1" y="1792"/>
                    <a:pt x="1" y="2102"/>
                    <a:pt x="191" y="2412"/>
                  </a:cubicBezTo>
                  <a:cubicBezTo>
                    <a:pt x="358" y="2674"/>
                    <a:pt x="620" y="2864"/>
                    <a:pt x="906" y="2983"/>
                  </a:cubicBezTo>
                  <a:cubicBezTo>
                    <a:pt x="1096" y="3055"/>
                    <a:pt x="1263" y="3126"/>
                    <a:pt x="1477" y="3126"/>
                  </a:cubicBezTo>
                  <a:cubicBezTo>
                    <a:pt x="1528" y="3132"/>
                    <a:pt x="1581" y="3135"/>
                    <a:pt x="1635" y="3135"/>
                  </a:cubicBezTo>
                  <a:cubicBezTo>
                    <a:pt x="1781" y="3135"/>
                    <a:pt x="1933" y="3113"/>
                    <a:pt x="2073" y="3078"/>
                  </a:cubicBezTo>
                  <a:cubicBezTo>
                    <a:pt x="2335" y="3055"/>
                    <a:pt x="2525" y="2959"/>
                    <a:pt x="2716" y="2793"/>
                  </a:cubicBezTo>
                  <a:cubicBezTo>
                    <a:pt x="3216" y="2340"/>
                    <a:pt x="3311" y="1554"/>
                    <a:pt x="3144" y="911"/>
                  </a:cubicBezTo>
                  <a:cubicBezTo>
                    <a:pt x="3121" y="768"/>
                    <a:pt x="3097" y="602"/>
                    <a:pt x="2906" y="578"/>
                  </a:cubicBezTo>
                  <a:cubicBezTo>
                    <a:pt x="2882" y="530"/>
                    <a:pt x="2859" y="507"/>
                    <a:pt x="2835" y="483"/>
                  </a:cubicBezTo>
                  <a:cubicBezTo>
                    <a:pt x="2644" y="268"/>
                    <a:pt x="2406" y="125"/>
                    <a:pt x="2120" y="54"/>
                  </a:cubicBezTo>
                  <a:cubicBezTo>
                    <a:pt x="1967" y="19"/>
                    <a:pt x="1805" y="1"/>
                    <a:pt x="1642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3" name="Google Shape;16093;p44"/>
            <p:cNvSpPr/>
            <p:nvPr/>
          </p:nvSpPr>
          <p:spPr>
            <a:xfrm>
              <a:off x="5787671" y="1987354"/>
              <a:ext cx="24817" cy="25012"/>
            </a:xfrm>
            <a:custGeom>
              <a:rect b="b" l="l" r="r" t="t"/>
              <a:pathLst>
                <a:path extrusionOk="0" h="769" w="763">
                  <a:moveTo>
                    <a:pt x="346" y="0"/>
                  </a:moveTo>
                  <a:cubicBezTo>
                    <a:pt x="335" y="0"/>
                    <a:pt x="323" y="2"/>
                    <a:pt x="310" y="7"/>
                  </a:cubicBezTo>
                  <a:cubicBezTo>
                    <a:pt x="286" y="7"/>
                    <a:pt x="238" y="150"/>
                    <a:pt x="214" y="150"/>
                  </a:cubicBezTo>
                  <a:cubicBezTo>
                    <a:pt x="167" y="269"/>
                    <a:pt x="119" y="364"/>
                    <a:pt x="0" y="531"/>
                  </a:cubicBezTo>
                  <a:cubicBezTo>
                    <a:pt x="48" y="578"/>
                    <a:pt x="191" y="602"/>
                    <a:pt x="262" y="650"/>
                  </a:cubicBezTo>
                  <a:cubicBezTo>
                    <a:pt x="333" y="673"/>
                    <a:pt x="405" y="721"/>
                    <a:pt x="500" y="769"/>
                  </a:cubicBezTo>
                  <a:cubicBezTo>
                    <a:pt x="619" y="626"/>
                    <a:pt x="667" y="412"/>
                    <a:pt x="762" y="269"/>
                  </a:cubicBezTo>
                  <a:cubicBezTo>
                    <a:pt x="667" y="221"/>
                    <a:pt x="548" y="126"/>
                    <a:pt x="453" y="54"/>
                  </a:cubicBezTo>
                  <a:cubicBezTo>
                    <a:pt x="414" y="35"/>
                    <a:pt x="391" y="0"/>
                    <a:pt x="346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4" name="Google Shape;16094;p44"/>
            <p:cNvSpPr/>
            <p:nvPr/>
          </p:nvSpPr>
          <p:spPr>
            <a:xfrm>
              <a:off x="5815545" y="1976036"/>
              <a:ext cx="18604" cy="17954"/>
            </a:xfrm>
            <a:custGeom>
              <a:rect b="b" l="l" r="r" t="t"/>
              <a:pathLst>
                <a:path extrusionOk="0" h="552" w="572">
                  <a:moveTo>
                    <a:pt x="396" y="1"/>
                  </a:moveTo>
                  <a:cubicBezTo>
                    <a:pt x="280" y="1"/>
                    <a:pt x="117" y="62"/>
                    <a:pt x="24" y="93"/>
                  </a:cubicBezTo>
                  <a:cubicBezTo>
                    <a:pt x="48" y="188"/>
                    <a:pt x="0" y="498"/>
                    <a:pt x="72" y="545"/>
                  </a:cubicBezTo>
                  <a:cubicBezTo>
                    <a:pt x="81" y="550"/>
                    <a:pt x="95" y="552"/>
                    <a:pt x="110" y="552"/>
                  </a:cubicBezTo>
                  <a:cubicBezTo>
                    <a:pt x="172" y="552"/>
                    <a:pt x="267" y="521"/>
                    <a:pt x="286" y="521"/>
                  </a:cubicBezTo>
                  <a:cubicBezTo>
                    <a:pt x="350" y="521"/>
                    <a:pt x="403" y="532"/>
                    <a:pt x="459" y="532"/>
                  </a:cubicBezTo>
                  <a:cubicBezTo>
                    <a:pt x="487" y="532"/>
                    <a:pt x="516" y="529"/>
                    <a:pt x="548" y="521"/>
                  </a:cubicBezTo>
                  <a:cubicBezTo>
                    <a:pt x="572" y="426"/>
                    <a:pt x="572" y="164"/>
                    <a:pt x="524" y="69"/>
                  </a:cubicBezTo>
                  <a:cubicBezTo>
                    <a:pt x="508" y="19"/>
                    <a:pt x="459" y="1"/>
                    <a:pt x="396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5" name="Google Shape;16095;p44"/>
            <p:cNvSpPr/>
            <p:nvPr/>
          </p:nvSpPr>
          <p:spPr>
            <a:xfrm>
              <a:off x="5836458" y="1986769"/>
              <a:ext cx="24817" cy="23158"/>
            </a:xfrm>
            <a:custGeom>
              <a:rect b="b" l="l" r="r" t="t"/>
              <a:pathLst>
                <a:path extrusionOk="0" h="712" w="763">
                  <a:moveTo>
                    <a:pt x="381" y="1"/>
                  </a:moveTo>
                  <a:cubicBezTo>
                    <a:pt x="239" y="48"/>
                    <a:pt x="96" y="191"/>
                    <a:pt x="0" y="310"/>
                  </a:cubicBezTo>
                  <a:cubicBezTo>
                    <a:pt x="96" y="358"/>
                    <a:pt x="119" y="453"/>
                    <a:pt x="167" y="549"/>
                  </a:cubicBezTo>
                  <a:cubicBezTo>
                    <a:pt x="191" y="596"/>
                    <a:pt x="239" y="668"/>
                    <a:pt x="286" y="691"/>
                  </a:cubicBezTo>
                  <a:cubicBezTo>
                    <a:pt x="307" y="705"/>
                    <a:pt x="324" y="711"/>
                    <a:pt x="338" y="711"/>
                  </a:cubicBezTo>
                  <a:cubicBezTo>
                    <a:pt x="374" y="711"/>
                    <a:pt x="395" y="678"/>
                    <a:pt x="429" y="644"/>
                  </a:cubicBezTo>
                  <a:cubicBezTo>
                    <a:pt x="524" y="596"/>
                    <a:pt x="715" y="572"/>
                    <a:pt x="739" y="453"/>
                  </a:cubicBezTo>
                  <a:cubicBezTo>
                    <a:pt x="762" y="287"/>
                    <a:pt x="596" y="96"/>
                    <a:pt x="381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6" name="Google Shape;16096;p44"/>
            <p:cNvSpPr/>
            <p:nvPr/>
          </p:nvSpPr>
          <p:spPr>
            <a:xfrm>
              <a:off x="5836458" y="2017765"/>
              <a:ext cx="24817" cy="24036"/>
            </a:xfrm>
            <a:custGeom>
              <a:rect b="b" l="l" r="r" t="t"/>
              <a:pathLst>
                <a:path extrusionOk="0" h="739" w="763">
                  <a:moveTo>
                    <a:pt x="262" y="0"/>
                  </a:moveTo>
                  <a:cubicBezTo>
                    <a:pt x="191" y="143"/>
                    <a:pt x="48" y="286"/>
                    <a:pt x="0" y="429"/>
                  </a:cubicBezTo>
                  <a:cubicBezTo>
                    <a:pt x="191" y="524"/>
                    <a:pt x="405" y="620"/>
                    <a:pt x="572" y="739"/>
                  </a:cubicBezTo>
                  <a:cubicBezTo>
                    <a:pt x="643" y="643"/>
                    <a:pt x="667" y="524"/>
                    <a:pt x="691" y="405"/>
                  </a:cubicBezTo>
                  <a:cubicBezTo>
                    <a:pt x="715" y="334"/>
                    <a:pt x="762" y="239"/>
                    <a:pt x="762" y="167"/>
                  </a:cubicBezTo>
                  <a:cubicBezTo>
                    <a:pt x="739" y="96"/>
                    <a:pt x="739" y="96"/>
                    <a:pt x="643" y="72"/>
                  </a:cubicBezTo>
                  <a:cubicBezTo>
                    <a:pt x="500" y="72"/>
                    <a:pt x="405" y="24"/>
                    <a:pt x="262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7" name="Google Shape;16097;p44"/>
            <p:cNvSpPr/>
            <p:nvPr/>
          </p:nvSpPr>
          <p:spPr>
            <a:xfrm>
              <a:off x="5817073" y="2031556"/>
              <a:ext cx="19417" cy="19743"/>
            </a:xfrm>
            <a:custGeom>
              <a:rect b="b" l="l" r="r" t="t"/>
              <a:pathLst>
                <a:path extrusionOk="0" h="607" w="597">
                  <a:moveTo>
                    <a:pt x="407" y="1"/>
                  </a:moveTo>
                  <a:cubicBezTo>
                    <a:pt x="306" y="1"/>
                    <a:pt x="175" y="41"/>
                    <a:pt x="72" y="100"/>
                  </a:cubicBezTo>
                  <a:cubicBezTo>
                    <a:pt x="49" y="172"/>
                    <a:pt x="1" y="577"/>
                    <a:pt x="72" y="600"/>
                  </a:cubicBezTo>
                  <a:cubicBezTo>
                    <a:pt x="82" y="605"/>
                    <a:pt x="94" y="607"/>
                    <a:pt x="109" y="607"/>
                  </a:cubicBezTo>
                  <a:cubicBezTo>
                    <a:pt x="171" y="607"/>
                    <a:pt x="272" y="572"/>
                    <a:pt x="311" y="553"/>
                  </a:cubicBezTo>
                  <a:lnTo>
                    <a:pt x="573" y="553"/>
                  </a:lnTo>
                  <a:cubicBezTo>
                    <a:pt x="573" y="505"/>
                    <a:pt x="549" y="434"/>
                    <a:pt x="549" y="362"/>
                  </a:cubicBezTo>
                  <a:cubicBezTo>
                    <a:pt x="549" y="291"/>
                    <a:pt x="596" y="124"/>
                    <a:pt x="549" y="53"/>
                  </a:cubicBezTo>
                  <a:cubicBezTo>
                    <a:pt x="521" y="16"/>
                    <a:pt x="470" y="1"/>
                    <a:pt x="407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8" name="Google Shape;16098;p44"/>
            <p:cNvSpPr/>
            <p:nvPr/>
          </p:nvSpPr>
          <p:spPr>
            <a:xfrm>
              <a:off x="5790761" y="2021636"/>
              <a:ext cx="31777" cy="24817"/>
            </a:xfrm>
            <a:custGeom>
              <a:rect b="b" l="l" r="r" t="t"/>
              <a:pathLst>
                <a:path extrusionOk="0" h="763" w="977">
                  <a:moveTo>
                    <a:pt x="500" y="0"/>
                  </a:moveTo>
                  <a:lnTo>
                    <a:pt x="500" y="0"/>
                  </a:lnTo>
                  <a:cubicBezTo>
                    <a:pt x="405" y="48"/>
                    <a:pt x="310" y="143"/>
                    <a:pt x="238" y="215"/>
                  </a:cubicBezTo>
                  <a:cubicBezTo>
                    <a:pt x="191" y="262"/>
                    <a:pt x="0" y="334"/>
                    <a:pt x="0" y="405"/>
                  </a:cubicBezTo>
                  <a:cubicBezTo>
                    <a:pt x="0" y="453"/>
                    <a:pt x="119" y="596"/>
                    <a:pt x="143" y="620"/>
                  </a:cubicBezTo>
                  <a:cubicBezTo>
                    <a:pt x="191" y="691"/>
                    <a:pt x="238" y="739"/>
                    <a:pt x="310" y="763"/>
                  </a:cubicBezTo>
                  <a:cubicBezTo>
                    <a:pt x="453" y="572"/>
                    <a:pt x="977" y="358"/>
                    <a:pt x="500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9" name="Google Shape;16099;p44"/>
            <p:cNvSpPr/>
            <p:nvPr/>
          </p:nvSpPr>
          <p:spPr>
            <a:xfrm>
              <a:off x="5804876" y="1996071"/>
              <a:ext cx="44624" cy="34542"/>
            </a:xfrm>
            <a:custGeom>
              <a:rect b="b" l="l" r="r" t="t"/>
              <a:pathLst>
                <a:path extrusionOk="0" h="1062" w="1372">
                  <a:moveTo>
                    <a:pt x="779" y="0"/>
                  </a:moveTo>
                  <a:cubicBezTo>
                    <a:pt x="674" y="0"/>
                    <a:pt x="578" y="33"/>
                    <a:pt x="519" y="48"/>
                  </a:cubicBezTo>
                  <a:cubicBezTo>
                    <a:pt x="513" y="48"/>
                    <a:pt x="507" y="48"/>
                    <a:pt x="500" y="48"/>
                  </a:cubicBezTo>
                  <a:cubicBezTo>
                    <a:pt x="88" y="48"/>
                    <a:pt x="0" y="837"/>
                    <a:pt x="352" y="1001"/>
                  </a:cubicBezTo>
                  <a:cubicBezTo>
                    <a:pt x="427" y="1043"/>
                    <a:pt x="513" y="1062"/>
                    <a:pt x="601" y="1062"/>
                  </a:cubicBezTo>
                  <a:cubicBezTo>
                    <a:pt x="964" y="1062"/>
                    <a:pt x="1372" y="741"/>
                    <a:pt x="1257" y="358"/>
                  </a:cubicBezTo>
                  <a:cubicBezTo>
                    <a:pt x="1210" y="215"/>
                    <a:pt x="1067" y="120"/>
                    <a:pt x="971" y="48"/>
                  </a:cubicBezTo>
                  <a:cubicBezTo>
                    <a:pt x="908" y="12"/>
                    <a:pt x="842" y="0"/>
                    <a:pt x="779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0" name="Google Shape;16100;p44"/>
            <p:cNvSpPr/>
            <p:nvPr/>
          </p:nvSpPr>
          <p:spPr>
            <a:xfrm>
              <a:off x="5807804" y="1999746"/>
              <a:ext cx="28687" cy="31777"/>
            </a:xfrm>
            <a:custGeom>
              <a:rect b="b" l="l" r="r" t="t"/>
              <a:pathLst>
                <a:path extrusionOk="0" h="977" w="882">
                  <a:moveTo>
                    <a:pt x="306" y="0"/>
                  </a:moveTo>
                  <a:cubicBezTo>
                    <a:pt x="191" y="0"/>
                    <a:pt x="91" y="195"/>
                    <a:pt x="72" y="292"/>
                  </a:cubicBezTo>
                  <a:cubicBezTo>
                    <a:pt x="48" y="459"/>
                    <a:pt x="0" y="745"/>
                    <a:pt x="167" y="888"/>
                  </a:cubicBezTo>
                  <a:cubicBezTo>
                    <a:pt x="239" y="946"/>
                    <a:pt x="355" y="977"/>
                    <a:pt x="467" y="977"/>
                  </a:cubicBezTo>
                  <a:cubicBezTo>
                    <a:pt x="539" y="977"/>
                    <a:pt x="611" y="964"/>
                    <a:pt x="667" y="935"/>
                  </a:cubicBezTo>
                  <a:cubicBezTo>
                    <a:pt x="881" y="816"/>
                    <a:pt x="738" y="626"/>
                    <a:pt x="596" y="531"/>
                  </a:cubicBezTo>
                  <a:cubicBezTo>
                    <a:pt x="453" y="412"/>
                    <a:pt x="524" y="173"/>
                    <a:pt x="381" y="31"/>
                  </a:cubicBezTo>
                  <a:cubicBezTo>
                    <a:pt x="356" y="9"/>
                    <a:pt x="330" y="0"/>
                    <a:pt x="306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1" name="Google Shape;16101;p44"/>
            <p:cNvSpPr/>
            <p:nvPr/>
          </p:nvSpPr>
          <p:spPr>
            <a:xfrm>
              <a:off x="5816325" y="1976036"/>
              <a:ext cx="12425" cy="17661"/>
            </a:xfrm>
            <a:custGeom>
              <a:rect b="b" l="l" r="r" t="t"/>
              <a:pathLst>
                <a:path extrusionOk="0" h="543" w="382">
                  <a:moveTo>
                    <a:pt x="133" y="0"/>
                  </a:moveTo>
                  <a:cubicBezTo>
                    <a:pt x="108" y="0"/>
                    <a:pt x="80" y="13"/>
                    <a:pt x="48" y="45"/>
                  </a:cubicBezTo>
                  <a:cubicBezTo>
                    <a:pt x="0" y="140"/>
                    <a:pt x="0" y="378"/>
                    <a:pt x="48" y="474"/>
                  </a:cubicBezTo>
                  <a:cubicBezTo>
                    <a:pt x="74" y="526"/>
                    <a:pt x="100" y="543"/>
                    <a:pt x="135" y="543"/>
                  </a:cubicBezTo>
                  <a:cubicBezTo>
                    <a:pt x="163" y="543"/>
                    <a:pt x="196" y="532"/>
                    <a:pt x="238" y="521"/>
                  </a:cubicBezTo>
                  <a:cubicBezTo>
                    <a:pt x="381" y="450"/>
                    <a:pt x="334" y="331"/>
                    <a:pt x="286" y="212"/>
                  </a:cubicBezTo>
                  <a:cubicBezTo>
                    <a:pt x="267" y="156"/>
                    <a:pt x="220" y="0"/>
                    <a:pt x="133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2" name="Google Shape;16102;p44"/>
            <p:cNvSpPr/>
            <p:nvPr/>
          </p:nvSpPr>
          <p:spPr>
            <a:xfrm>
              <a:off x="5841890" y="1992558"/>
              <a:ext cx="17043" cy="16718"/>
            </a:xfrm>
            <a:custGeom>
              <a:rect b="b" l="l" r="r" t="t"/>
              <a:pathLst>
                <a:path extrusionOk="0" h="514" w="524">
                  <a:moveTo>
                    <a:pt x="383" y="0"/>
                  </a:moveTo>
                  <a:cubicBezTo>
                    <a:pt x="252" y="0"/>
                    <a:pt x="69" y="213"/>
                    <a:pt x="0" y="299"/>
                  </a:cubicBezTo>
                  <a:cubicBezTo>
                    <a:pt x="72" y="323"/>
                    <a:pt x="72" y="442"/>
                    <a:pt x="119" y="513"/>
                  </a:cubicBezTo>
                  <a:cubicBezTo>
                    <a:pt x="238" y="466"/>
                    <a:pt x="381" y="371"/>
                    <a:pt x="476" y="299"/>
                  </a:cubicBezTo>
                  <a:cubicBezTo>
                    <a:pt x="524" y="252"/>
                    <a:pt x="524" y="204"/>
                    <a:pt x="500" y="109"/>
                  </a:cubicBezTo>
                  <a:cubicBezTo>
                    <a:pt x="474" y="30"/>
                    <a:pt x="432" y="0"/>
                    <a:pt x="383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3" name="Google Shape;16103;p44"/>
            <p:cNvSpPr/>
            <p:nvPr/>
          </p:nvSpPr>
          <p:spPr>
            <a:xfrm>
              <a:off x="5837987" y="2024726"/>
              <a:ext cx="19417" cy="15059"/>
            </a:xfrm>
            <a:custGeom>
              <a:rect b="b" l="l" r="r" t="t"/>
              <a:pathLst>
                <a:path extrusionOk="0" h="463" w="597">
                  <a:moveTo>
                    <a:pt x="120" y="1"/>
                  </a:moveTo>
                  <a:cubicBezTo>
                    <a:pt x="120" y="72"/>
                    <a:pt x="49" y="120"/>
                    <a:pt x="1" y="167"/>
                  </a:cubicBezTo>
                  <a:cubicBezTo>
                    <a:pt x="25" y="215"/>
                    <a:pt x="120" y="263"/>
                    <a:pt x="192" y="287"/>
                  </a:cubicBezTo>
                  <a:cubicBezTo>
                    <a:pt x="239" y="334"/>
                    <a:pt x="311" y="382"/>
                    <a:pt x="358" y="429"/>
                  </a:cubicBezTo>
                  <a:cubicBezTo>
                    <a:pt x="390" y="451"/>
                    <a:pt x="403" y="463"/>
                    <a:pt x="414" y="463"/>
                  </a:cubicBezTo>
                  <a:cubicBezTo>
                    <a:pt x="427" y="463"/>
                    <a:pt x="438" y="445"/>
                    <a:pt x="477" y="406"/>
                  </a:cubicBezTo>
                  <a:cubicBezTo>
                    <a:pt x="525" y="382"/>
                    <a:pt x="573" y="310"/>
                    <a:pt x="596" y="263"/>
                  </a:cubicBezTo>
                  <a:cubicBezTo>
                    <a:pt x="501" y="239"/>
                    <a:pt x="453" y="191"/>
                    <a:pt x="382" y="144"/>
                  </a:cubicBezTo>
                  <a:cubicBezTo>
                    <a:pt x="311" y="96"/>
                    <a:pt x="192" y="1"/>
                    <a:pt x="120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4" name="Google Shape;16104;p44"/>
            <p:cNvSpPr/>
            <p:nvPr/>
          </p:nvSpPr>
          <p:spPr>
            <a:xfrm>
              <a:off x="5817854" y="2033475"/>
              <a:ext cx="10115" cy="18702"/>
            </a:xfrm>
            <a:custGeom>
              <a:rect b="b" l="l" r="r" t="t"/>
              <a:pathLst>
                <a:path extrusionOk="0" h="575" w="311">
                  <a:moveTo>
                    <a:pt x="75" y="1"/>
                  </a:moveTo>
                  <a:cubicBezTo>
                    <a:pt x="51" y="1"/>
                    <a:pt x="26" y="5"/>
                    <a:pt x="1" y="18"/>
                  </a:cubicBezTo>
                  <a:cubicBezTo>
                    <a:pt x="48" y="208"/>
                    <a:pt x="25" y="375"/>
                    <a:pt x="1" y="565"/>
                  </a:cubicBezTo>
                  <a:cubicBezTo>
                    <a:pt x="16" y="562"/>
                    <a:pt x="31" y="560"/>
                    <a:pt x="46" y="560"/>
                  </a:cubicBezTo>
                  <a:cubicBezTo>
                    <a:pt x="96" y="560"/>
                    <a:pt x="147" y="574"/>
                    <a:pt x="189" y="574"/>
                  </a:cubicBezTo>
                  <a:cubicBezTo>
                    <a:pt x="220" y="574"/>
                    <a:pt x="246" y="567"/>
                    <a:pt x="263" y="541"/>
                  </a:cubicBezTo>
                  <a:cubicBezTo>
                    <a:pt x="310" y="494"/>
                    <a:pt x="263" y="327"/>
                    <a:pt x="263" y="256"/>
                  </a:cubicBezTo>
                  <a:cubicBezTo>
                    <a:pt x="263" y="184"/>
                    <a:pt x="287" y="89"/>
                    <a:pt x="263" y="18"/>
                  </a:cubicBezTo>
                  <a:cubicBezTo>
                    <a:pt x="252" y="21"/>
                    <a:pt x="241" y="23"/>
                    <a:pt x="229" y="23"/>
                  </a:cubicBezTo>
                  <a:cubicBezTo>
                    <a:pt x="183" y="23"/>
                    <a:pt x="130" y="1"/>
                    <a:pt x="75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5" name="Google Shape;16105;p44"/>
            <p:cNvSpPr/>
            <p:nvPr/>
          </p:nvSpPr>
          <p:spPr>
            <a:xfrm>
              <a:off x="5794631" y="2027067"/>
              <a:ext cx="20946" cy="19385"/>
            </a:xfrm>
            <a:custGeom>
              <a:rect b="b" l="l" r="r" t="t"/>
              <a:pathLst>
                <a:path extrusionOk="0" h="596" w="644">
                  <a:moveTo>
                    <a:pt x="453" y="0"/>
                  </a:moveTo>
                  <a:lnTo>
                    <a:pt x="453" y="0"/>
                  </a:lnTo>
                  <a:cubicBezTo>
                    <a:pt x="477" y="48"/>
                    <a:pt x="286" y="191"/>
                    <a:pt x="239" y="238"/>
                  </a:cubicBezTo>
                  <a:cubicBezTo>
                    <a:pt x="167" y="310"/>
                    <a:pt x="72" y="381"/>
                    <a:pt x="0" y="453"/>
                  </a:cubicBezTo>
                  <a:cubicBezTo>
                    <a:pt x="0" y="500"/>
                    <a:pt x="96" y="572"/>
                    <a:pt x="143" y="596"/>
                  </a:cubicBezTo>
                  <a:cubicBezTo>
                    <a:pt x="239" y="596"/>
                    <a:pt x="286" y="500"/>
                    <a:pt x="334" y="429"/>
                  </a:cubicBezTo>
                  <a:cubicBezTo>
                    <a:pt x="477" y="286"/>
                    <a:pt x="643" y="215"/>
                    <a:pt x="453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6" name="Google Shape;16106;p44"/>
            <p:cNvSpPr/>
            <p:nvPr/>
          </p:nvSpPr>
          <p:spPr>
            <a:xfrm>
              <a:off x="5788419" y="1997047"/>
              <a:ext cx="20198" cy="14539"/>
            </a:xfrm>
            <a:custGeom>
              <a:rect b="b" l="l" r="r" t="t"/>
              <a:pathLst>
                <a:path extrusionOk="0" h="447" w="621">
                  <a:moveTo>
                    <a:pt x="180" y="0"/>
                  </a:moveTo>
                  <a:cubicBezTo>
                    <a:pt x="146" y="0"/>
                    <a:pt x="110" y="6"/>
                    <a:pt x="72" y="18"/>
                  </a:cubicBezTo>
                  <a:cubicBezTo>
                    <a:pt x="72" y="18"/>
                    <a:pt x="96" y="42"/>
                    <a:pt x="1" y="185"/>
                  </a:cubicBezTo>
                  <a:cubicBezTo>
                    <a:pt x="144" y="233"/>
                    <a:pt x="287" y="423"/>
                    <a:pt x="453" y="447"/>
                  </a:cubicBezTo>
                  <a:cubicBezTo>
                    <a:pt x="501" y="328"/>
                    <a:pt x="572" y="209"/>
                    <a:pt x="620" y="114"/>
                  </a:cubicBezTo>
                  <a:cubicBezTo>
                    <a:pt x="463" y="114"/>
                    <a:pt x="339" y="0"/>
                    <a:pt x="180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7" name="Google Shape;16107;p44"/>
            <p:cNvSpPr/>
            <p:nvPr/>
          </p:nvSpPr>
          <p:spPr>
            <a:xfrm>
              <a:off x="5542888" y="1972490"/>
              <a:ext cx="84467" cy="84045"/>
            </a:xfrm>
            <a:custGeom>
              <a:rect b="b" l="l" r="r" t="t"/>
              <a:pathLst>
                <a:path extrusionOk="0" h="2584" w="2597">
                  <a:moveTo>
                    <a:pt x="1430" y="226"/>
                  </a:moveTo>
                  <a:cubicBezTo>
                    <a:pt x="1430" y="345"/>
                    <a:pt x="1430" y="464"/>
                    <a:pt x="1430" y="583"/>
                  </a:cubicBezTo>
                  <a:lnTo>
                    <a:pt x="1168" y="583"/>
                  </a:lnTo>
                  <a:cubicBezTo>
                    <a:pt x="1168" y="607"/>
                    <a:pt x="1144" y="607"/>
                    <a:pt x="1144" y="607"/>
                  </a:cubicBezTo>
                  <a:cubicBezTo>
                    <a:pt x="1144" y="535"/>
                    <a:pt x="1144" y="487"/>
                    <a:pt x="1144" y="416"/>
                  </a:cubicBezTo>
                  <a:cubicBezTo>
                    <a:pt x="1144" y="368"/>
                    <a:pt x="1144" y="297"/>
                    <a:pt x="1120" y="226"/>
                  </a:cubicBezTo>
                  <a:close/>
                  <a:moveTo>
                    <a:pt x="1596" y="273"/>
                  </a:moveTo>
                  <a:cubicBezTo>
                    <a:pt x="1715" y="297"/>
                    <a:pt x="1811" y="345"/>
                    <a:pt x="1906" y="416"/>
                  </a:cubicBezTo>
                  <a:cubicBezTo>
                    <a:pt x="1858" y="440"/>
                    <a:pt x="1811" y="511"/>
                    <a:pt x="1763" y="559"/>
                  </a:cubicBezTo>
                  <a:cubicBezTo>
                    <a:pt x="1715" y="583"/>
                    <a:pt x="1691" y="630"/>
                    <a:pt x="1668" y="678"/>
                  </a:cubicBezTo>
                  <a:cubicBezTo>
                    <a:pt x="1644" y="654"/>
                    <a:pt x="1620" y="654"/>
                    <a:pt x="1596" y="630"/>
                  </a:cubicBezTo>
                  <a:cubicBezTo>
                    <a:pt x="1596" y="607"/>
                    <a:pt x="1596" y="583"/>
                    <a:pt x="1596" y="559"/>
                  </a:cubicBezTo>
                  <a:cubicBezTo>
                    <a:pt x="1596" y="464"/>
                    <a:pt x="1596" y="368"/>
                    <a:pt x="1596" y="273"/>
                  </a:cubicBezTo>
                  <a:close/>
                  <a:moveTo>
                    <a:pt x="977" y="273"/>
                  </a:moveTo>
                  <a:cubicBezTo>
                    <a:pt x="953" y="321"/>
                    <a:pt x="953" y="392"/>
                    <a:pt x="953" y="440"/>
                  </a:cubicBezTo>
                  <a:cubicBezTo>
                    <a:pt x="953" y="511"/>
                    <a:pt x="953" y="607"/>
                    <a:pt x="977" y="678"/>
                  </a:cubicBezTo>
                  <a:cubicBezTo>
                    <a:pt x="953" y="678"/>
                    <a:pt x="929" y="702"/>
                    <a:pt x="906" y="726"/>
                  </a:cubicBezTo>
                  <a:cubicBezTo>
                    <a:pt x="858" y="678"/>
                    <a:pt x="810" y="654"/>
                    <a:pt x="763" y="607"/>
                  </a:cubicBezTo>
                  <a:cubicBezTo>
                    <a:pt x="715" y="559"/>
                    <a:pt x="644" y="511"/>
                    <a:pt x="596" y="487"/>
                  </a:cubicBezTo>
                  <a:cubicBezTo>
                    <a:pt x="691" y="392"/>
                    <a:pt x="834" y="321"/>
                    <a:pt x="977" y="273"/>
                  </a:cubicBezTo>
                  <a:close/>
                  <a:moveTo>
                    <a:pt x="2025" y="511"/>
                  </a:moveTo>
                  <a:cubicBezTo>
                    <a:pt x="2120" y="607"/>
                    <a:pt x="2215" y="726"/>
                    <a:pt x="2263" y="869"/>
                  </a:cubicBezTo>
                  <a:cubicBezTo>
                    <a:pt x="2192" y="892"/>
                    <a:pt x="2120" y="964"/>
                    <a:pt x="2049" y="1011"/>
                  </a:cubicBezTo>
                  <a:cubicBezTo>
                    <a:pt x="2025" y="1035"/>
                    <a:pt x="2001" y="1035"/>
                    <a:pt x="1953" y="1059"/>
                  </a:cubicBezTo>
                  <a:cubicBezTo>
                    <a:pt x="1930" y="940"/>
                    <a:pt x="1858" y="845"/>
                    <a:pt x="1787" y="773"/>
                  </a:cubicBezTo>
                  <a:cubicBezTo>
                    <a:pt x="1834" y="749"/>
                    <a:pt x="1858" y="702"/>
                    <a:pt x="1882" y="678"/>
                  </a:cubicBezTo>
                  <a:cubicBezTo>
                    <a:pt x="1930" y="630"/>
                    <a:pt x="2001" y="583"/>
                    <a:pt x="2025" y="511"/>
                  </a:cubicBezTo>
                  <a:close/>
                  <a:moveTo>
                    <a:pt x="501" y="559"/>
                  </a:moveTo>
                  <a:cubicBezTo>
                    <a:pt x="525" y="630"/>
                    <a:pt x="596" y="678"/>
                    <a:pt x="644" y="726"/>
                  </a:cubicBezTo>
                  <a:cubicBezTo>
                    <a:pt x="691" y="773"/>
                    <a:pt x="715" y="821"/>
                    <a:pt x="763" y="845"/>
                  </a:cubicBezTo>
                  <a:cubicBezTo>
                    <a:pt x="739" y="892"/>
                    <a:pt x="715" y="940"/>
                    <a:pt x="691" y="988"/>
                  </a:cubicBezTo>
                  <a:cubicBezTo>
                    <a:pt x="667" y="1035"/>
                    <a:pt x="644" y="1083"/>
                    <a:pt x="644" y="1130"/>
                  </a:cubicBezTo>
                  <a:cubicBezTo>
                    <a:pt x="596" y="1107"/>
                    <a:pt x="525" y="1083"/>
                    <a:pt x="501" y="1059"/>
                  </a:cubicBezTo>
                  <a:cubicBezTo>
                    <a:pt x="477" y="1059"/>
                    <a:pt x="358" y="988"/>
                    <a:pt x="263" y="964"/>
                  </a:cubicBezTo>
                  <a:cubicBezTo>
                    <a:pt x="310" y="821"/>
                    <a:pt x="382" y="678"/>
                    <a:pt x="477" y="559"/>
                  </a:cubicBezTo>
                  <a:close/>
                  <a:moveTo>
                    <a:pt x="2334" y="1035"/>
                  </a:moveTo>
                  <a:cubicBezTo>
                    <a:pt x="2334" y="1059"/>
                    <a:pt x="2334" y="1083"/>
                    <a:pt x="2334" y="1107"/>
                  </a:cubicBezTo>
                  <a:cubicBezTo>
                    <a:pt x="2358" y="1226"/>
                    <a:pt x="2358" y="1321"/>
                    <a:pt x="2358" y="1440"/>
                  </a:cubicBezTo>
                  <a:cubicBezTo>
                    <a:pt x="2287" y="1416"/>
                    <a:pt x="2215" y="1416"/>
                    <a:pt x="2144" y="1416"/>
                  </a:cubicBezTo>
                  <a:cubicBezTo>
                    <a:pt x="2096" y="1392"/>
                    <a:pt x="2049" y="1369"/>
                    <a:pt x="1977" y="1369"/>
                  </a:cubicBezTo>
                  <a:cubicBezTo>
                    <a:pt x="1977" y="1321"/>
                    <a:pt x="2001" y="1273"/>
                    <a:pt x="2001" y="1250"/>
                  </a:cubicBezTo>
                  <a:cubicBezTo>
                    <a:pt x="2049" y="1226"/>
                    <a:pt x="2120" y="1178"/>
                    <a:pt x="2144" y="1154"/>
                  </a:cubicBezTo>
                  <a:cubicBezTo>
                    <a:pt x="2192" y="1107"/>
                    <a:pt x="2263" y="1083"/>
                    <a:pt x="2334" y="1035"/>
                  </a:cubicBezTo>
                  <a:close/>
                  <a:moveTo>
                    <a:pt x="1362" y="839"/>
                  </a:moveTo>
                  <a:cubicBezTo>
                    <a:pt x="1490" y="839"/>
                    <a:pt x="1614" y="903"/>
                    <a:pt x="1691" y="1059"/>
                  </a:cubicBezTo>
                  <a:cubicBezTo>
                    <a:pt x="1763" y="1226"/>
                    <a:pt x="1715" y="1392"/>
                    <a:pt x="1620" y="1535"/>
                  </a:cubicBezTo>
                  <a:cubicBezTo>
                    <a:pt x="1536" y="1671"/>
                    <a:pt x="1402" y="1739"/>
                    <a:pt x="1269" y="1739"/>
                  </a:cubicBezTo>
                  <a:cubicBezTo>
                    <a:pt x="1101" y="1739"/>
                    <a:pt x="935" y="1630"/>
                    <a:pt x="882" y="1416"/>
                  </a:cubicBezTo>
                  <a:cubicBezTo>
                    <a:pt x="818" y="1112"/>
                    <a:pt x="1099" y="839"/>
                    <a:pt x="1362" y="839"/>
                  </a:cubicBezTo>
                  <a:close/>
                  <a:moveTo>
                    <a:pt x="239" y="1107"/>
                  </a:moveTo>
                  <a:cubicBezTo>
                    <a:pt x="310" y="1202"/>
                    <a:pt x="501" y="1297"/>
                    <a:pt x="620" y="1345"/>
                  </a:cubicBezTo>
                  <a:cubicBezTo>
                    <a:pt x="620" y="1369"/>
                    <a:pt x="644" y="1416"/>
                    <a:pt x="644" y="1440"/>
                  </a:cubicBezTo>
                  <a:cubicBezTo>
                    <a:pt x="644" y="1464"/>
                    <a:pt x="667" y="1488"/>
                    <a:pt x="667" y="1511"/>
                  </a:cubicBezTo>
                  <a:cubicBezTo>
                    <a:pt x="572" y="1535"/>
                    <a:pt x="501" y="1607"/>
                    <a:pt x="429" y="1654"/>
                  </a:cubicBezTo>
                  <a:cubicBezTo>
                    <a:pt x="382" y="1702"/>
                    <a:pt x="310" y="1750"/>
                    <a:pt x="263" y="1821"/>
                  </a:cubicBezTo>
                  <a:cubicBezTo>
                    <a:pt x="239" y="1750"/>
                    <a:pt x="215" y="1678"/>
                    <a:pt x="215" y="1607"/>
                  </a:cubicBezTo>
                  <a:cubicBezTo>
                    <a:pt x="191" y="1440"/>
                    <a:pt x="191" y="1273"/>
                    <a:pt x="239" y="1107"/>
                  </a:cubicBezTo>
                  <a:close/>
                  <a:moveTo>
                    <a:pt x="1930" y="1511"/>
                  </a:moveTo>
                  <a:cubicBezTo>
                    <a:pt x="2001" y="1535"/>
                    <a:pt x="2049" y="1559"/>
                    <a:pt x="2096" y="1583"/>
                  </a:cubicBezTo>
                  <a:cubicBezTo>
                    <a:pt x="2168" y="1607"/>
                    <a:pt x="2239" y="1631"/>
                    <a:pt x="2311" y="1631"/>
                  </a:cubicBezTo>
                  <a:cubicBezTo>
                    <a:pt x="2287" y="1750"/>
                    <a:pt x="2239" y="1869"/>
                    <a:pt x="2168" y="1988"/>
                  </a:cubicBezTo>
                  <a:lnTo>
                    <a:pt x="2144" y="1988"/>
                  </a:lnTo>
                  <a:cubicBezTo>
                    <a:pt x="2073" y="1940"/>
                    <a:pt x="1977" y="1916"/>
                    <a:pt x="1906" y="1869"/>
                  </a:cubicBezTo>
                  <a:cubicBezTo>
                    <a:pt x="1858" y="1821"/>
                    <a:pt x="1834" y="1797"/>
                    <a:pt x="1787" y="1773"/>
                  </a:cubicBezTo>
                  <a:cubicBezTo>
                    <a:pt x="1858" y="1678"/>
                    <a:pt x="1906" y="1607"/>
                    <a:pt x="1930" y="1511"/>
                  </a:cubicBezTo>
                  <a:close/>
                  <a:moveTo>
                    <a:pt x="739" y="1678"/>
                  </a:moveTo>
                  <a:cubicBezTo>
                    <a:pt x="763" y="1726"/>
                    <a:pt x="810" y="1797"/>
                    <a:pt x="882" y="1845"/>
                  </a:cubicBezTo>
                  <a:cubicBezTo>
                    <a:pt x="834" y="1869"/>
                    <a:pt x="787" y="1916"/>
                    <a:pt x="763" y="1964"/>
                  </a:cubicBezTo>
                  <a:cubicBezTo>
                    <a:pt x="691" y="2035"/>
                    <a:pt x="596" y="2107"/>
                    <a:pt x="548" y="2202"/>
                  </a:cubicBezTo>
                  <a:cubicBezTo>
                    <a:pt x="453" y="2131"/>
                    <a:pt x="382" y="2035"/>
                    <a:pt x="334" y="1940"/>
                  </a:cubicBezTo>
                  <a:cubicBezTo>
                    <a:pt x="406" y="1916"/>
                    <a:pt x="477" y="1845"/>
                    <a:pt x="525" y="1797"/>
                  </a:cubicBezTo>
                  <a:cubicBezTo>
                    <a:pt x="596" y="1750"/>
                    <a:pt x="667" y="1726"/>
                    <a:pt x="739" y="1678"/>
                  </a:cubicBezTo>
                  <a:close/>
                  <a:moveTo>
                    <a:pt x="1668" y="1869"/>
                  </a:moveTo>
                  <a:cubicBezTo>
                    <a:pt x="1691" y="1916"/>
                    <a:pt x="1763" y="1964"/>
                    <a:pt x="1811" y="2012"/>
                  </a:cubicBezTo>
                  <a:cubicBezTo>
                    <a:pt x="1882" y="2059"/>
                    <a:pt x="1953" y="2107"/>
                    <a:pt x="2025" y="2131"/>
                  </a:cubicBezTo>
                  <a:cubicBezTo>
                    <a:pt x="1930" y="2226"/>
                    <a:pt x="1811" y="2274"/>
                    <a:pt x="1691" y="2321"/>
                  </a:cubicBezTo>
                  <a:cubicBezTo>
                    <a:pt x="1691" y="2250"/>
                    <a:pt x="1691" y="2202"/>
                    <a:pt x="1668" y="2131"/>
                  </a:cubicBezTo>
                  <a:cubicBezTo>
                    <a:pt x="1668" y="2059"/>
                    <a:pt x="1668" y="1964"/>
                    <a:pt x="1644" y="1869"/>
                  </a:cubicBezTo>
                  <a:close/>
                  <a:moveTo>
                    <a:pt x="1025" y="1988"/>
                  </a:moveTo>
                  <a:cubicBezTo>
                    <a:pt x="1001" y="2035"/>
                    <a:pt x="1001" y="2083"/>
                    <a:pt x="1001" y="2131"/>
                  </a:cubicBezTo>
                  <a:cubicBezTo>
                    <a:pt x="1001" y="2226"/>
                    <a:pt x="1001" y="2297"/>
                    <a:pt x="1001" y="2369"/>
                  </a:cubicBezTo>
                  <a:cubicBezTo>
                    <a:pt x="882" y="2345"/>
                    <a:pt x="787" y="2321"/>
                    <a:pt x="667" y="2274"/>
                  </a:cubicBezTo>
                  <a:cubicBezTo>
                    <a:pt x="739" y="2226"/>
                    <a:pt x="810" y="2154"/>
                    <a:pt x="882" y="2107"/>
                  </a:cubicBezTo>
                  <a:cubicBezTo>
                    <a:pt x="906" y="2059"/>
                    <a:pt x="977" y="2012"/>
                    <a:pt x="1025" y="1988"/>
                  </a:cubicBezTo>
                  <a:close/>
                  <a:moveTo>
                    <a:pt x="1501" y="1940"/>
                  </a:moveTo>
                  <a:cubicBezTo>
                    <a:pt x="1501" y="2012"/>
                    <a:pt x="1501" y="2083"/>
                    <a:pt x="1501" y="2131"/>
                  </a:cubicBezTo>
                  <a:cubicBezTo>
                    <a:pt x="1501" y="2202"/>
                    <a:pt x="1477" y="2297"/>
                    <a:pt x="1501" y="2369"/>
                  </a:cubicBezTo>
                  <a:lnTo>
                    <a:pt x="1477" y="2369"/>
                  </a:lnTo>
                  <a:cubicBezTo>
                    <a:pt x="1414" y="2369"/>
                    <a:pt x="1350" y="2379"/>
                    <a:pt x="1287" y="2379"/>
                  </a:cubicBezTo>
                  <a:cubicBezTo>
                    <a:pt x="1255" y="2379"/>
                    <a:pt x="1223" y="2377"/>
                    <a:pt x="1191" y="2369"/>
                  </a:cubicBezTo>
                  <a:cubicBezTo>
                    <a:pt x="1191" y="2297"/>
                    <a:pt x="1191" y="2226"/>
                    <a:pt x="1191" y="2131"/>
                  </a:cubicBezTo>
                  <a:cubicBezTo>
                    <a:pt x="1191" y="2083"/>
                    <a:pt x="1191" y="2035"/>
                    <a:pt x="1191" y="1988"/>
                  </a:cubicBezTo>
                  <a:lnTo>
                    <a:pt x="1263" y="1988"/>
                  </a:lnTo>
                  <a:cubicBezTo>
                    <a:pt x="1334" y="1988"/>
                    <a:pt x="1430" y="1988"/>
                    <a:pt x="1501" y="1940"/>
                  </a:cubicBezTo>
                  <a:close/>
                  <a:moveTo>
                    <a:pt x="1297" y="1"/>
                  </a:moveTo>
                  <a:cubicBezTo>
                    <a:pt x="816" y="1"/>
                    <a:pt x="406" y="293"/>
                    <a:pt x="191" y="702"/>
                  </a:cubicBezTo>
                  <a:cubicBezTo>
                    <a:pt x="72" y="916"/>
                    <a:pt x="1" y="1178"/>
                    <a:pt x="1" y="1416"/>
                  </a:cubicBezTo>
                  <a:cubicBezTo>
                    <a:pt x="24" y="1750"/>
                    <a:pt x="120" y="2059"/>
                    <a:pt x="358" y="2274"/>
                  </a:cubicBezTo>
                  <a:cubicBezTo>
                    <a:pt x="620" y="2512"/>
                    <a:pt x="977" y="2583"/>
                    <a:pt x="1287" y="2583"/>
                  </a:cubicBezTo>
                  <a:cubicBezTo>
                    <a:pt x="1620" y="2583"/>
                    <a:pt x="1930" y="2512"/>
                    <a:pt x="2168" y="2297"/>
                  </a:cubicBezTo>
                  <a:cubicBezTo>
                    <a:pt x="2430" y="2059"/>
                    <a:pt x="2549" y="1702"/>
                    <a:pt x="2573" y="1369"/>
                  </a:cubicBezTo>
                  <a:cubicBezTo>
                    <a:pt x="2596" y="702"/>
                    <a:pt x="2120" y="83"/>
                    <a:pt x="1453" y="11"/>
                  </a:cubicBezTo>
                  <a:cubicBezTo>
                    <a:pt x="1400" y="4"/>
                    <a:pt x="1348" y="1"/>
                    <a:pt x="129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8" name="Google Shape;16108;p44"/>
            <p:cNvSpPr/>
            <p:nvPr/>
          </p:nvSpPr>
          <p:spPr>
            <a:xfrm>
              <a:off x="5783768" y="1972490"/>
              <a:ext cx="84467" cy="84045"/>
            </a:xfrm>
            <a:custGeom>
              <a:rect b="b" l="l" r="r" t="t"/>
              <a:pathLst>
                <a:path extrusionOk="0" h="2584" w="2597">
                  <a:moveTo>
                    <a:pt x="1430" y="226"/>
                  </a:moveTo>
                  <a:cubicBezTo>
                    <a:pt x="1406" y="345"/>
                    <a:pt x="1406" y="464"/>
                    <a:pt x="1430" y="583"/>
                  </a:cubicBezTo>
                  <a:lnTo>
                    <a:pt x="1144" y="583"/>
                  </a:lnTo>
                  <a:cubicBezTo>
                    <a:pt x="1144" y="607"/>
                    <a:pt x="1144" y="607"/>
                    <a:pt x="1144" y="607"/>
                  </a:cubicBezTo>
                  <a:cubicBezTo>
                    <a:pt x="1144" y="535"/>
                    <a:pt x="1120" y="487"/>
                    <a:pt x="1120" y="416"/>
                  </a:cubicBezTo>
                  <a:cubicBezTo>
                    <a:pt x="1120" y="368"/>
                    <a:pt x="1120" y="297"/>
                    <a:pt x="1120" y="226"/>
                  </a:cubicBezTo>
                  <a:close/>
                  <a:moveTo>
                    <a:pt x="1573" y="273"/>
                  </a:moveTo>
                  <a:cubicBezTo>
                    <a:pt x="1692" y="297"/>
                    <a:pt x="1811" y="345"/>
                    <a:pt x="1906" y="416"/>
                  </a:cubicBezTo>
                  <a:cubicBezTo>
                    <a:pt x="1835" y="440"/>
                    <a:pt x="1787" y="511"/>
                    <a:pt x="1763" y="559"/>
                  </a:cubicBezTo>
                  <a:cubicBezTo>
                    <a:pt x="1716" y="583"/>
                    <a:pt x="1692" y="630"/>
                    <a:pt x="1644" y="678"/>
                  </a:cubicBezTo>
                  <a:cubicBezTo>
                    <a:pt x="1644" y="654"/>
                    <a:pt x="1620" y="654"/>
                    <a:pt x="1597" y="630"/>
                  </a:cubicBezTo>
                  <a:cubicBezTo>
                    <a:pt x="1597" y="607"/>
                    <a:pt x="1597" y="583"/>
                    <a:pt x="1597" y="559"/>
                  </a:cubicBezTo>
                  <a:cubicBezTo>
                    <a:pt x="1597" y="464"/>
                    <a:pt x="1597" y="368"/>
                    <a:pt x="1573" y="273"/>
                  </a:cubicBezTo>
                  <a:close/>
                  <a:moveTo>
                    <a:pt x="954" y="273"/>
                  </a:moveTo>
                  <a:cubicBezTo>
                    <a:pt x="954" y="321"/>
                    <a:pt x="954" y="392"/>
                    <a:pt x="954" y="440"/>
                  </a:cubicBezTo>
                  <a:cubicBezTo>
                    <a:pt x="954" y="511"/>
                    <a:pt x="954" y="607"/>
                    <a:pt x="954" y="678"/>
                  </a:cubicBezTo>
                  <a:cubicBezTo>
                    <a:pt x="930" y="678"/>
                    <a:pt x="906" y="702"/>
                    <a:pt x="882" y="726"/>
                  </a:cubicBezTo>
                  <a:cubicBezTo>
                    <a:pt x="858" y="678"/>
                    <a:pt x="811" y="654"/>
                    <a:pt x="763" y="607"/>
                  </a:cubicBezTo>
                  <a:cubicBezTo>
                    <a:pt x="692" y="559"/>
                    <a:pt x="644" y="511"/>
                    <a:pt x="573" y="487"/>
                  </a:cubicBezTo>
                  <a:cubicBezTo>
                    <a:pt x="692" y="392"/>
                    <a:pt x="811" y="321"/>
                    <a:pt x="954" y="273"/>
                  </a:cubicBezTo>
                  <a:close/>
                  <a:moveTo>
                    <a:pt x="2025" y="511"/>
                  </a:moveTo>
                  <a:cubicBezTo>
                    <a:pt x="2120" y="607"/>
                    <a:pt x="2216" y="726"/>
                    <a:pt x="2263" y="869"/>
                  </a:cubicBezTo>
                  <a:cubicBezTo>
                    <a:pt x="2192" y="892"/>
                    <a:pt x="2097" y="964"/>
                    <a:pt x="2049" y="1011"/>
                  </a:cubicBezTo>
                  <a:cubicBezTo>
                    <a:pt x="2025" y="1035"/>
                    <a:pt x="1978" y="1035"/>
                    <a:pt x="1954" y="1059"/>
                  </a:cubicBezTo>
                  <a:cubicBezTo>
                    <a:pt x="1930" y="940"/>
                    <a:pt x="1859" y="845"/>
                    <a:pt x="1787" y="773"/>
                  </a:cubicBezTo>
                  <a:cubicBezTo>
                    <a:pt x="1811" y="749"/>
                    <a:pt x="1859" y="702"/>
                    <a:pt x="1882" y="678"/>
                  </a:cubicBezTo>
                  <a:cubicBezTo>
                    <a:pt x="1930" y="630"/>
                    <a:pt x="2001" y="583"/>
                    <a:pt x="2025" y="511"/>
                  </a:cubicBezTo>
                  <a:close/>
                  <a:moveTo>
                    <a:pt x="477" y="559"/>
                  </a:moveTo>
                  <a:cubicBezTo>
                    <a:pt x="525" y="630"/>
                    <a:pt x="573" y="678"/>
                    <a:pt x="644" y="726"/>
                  </a:cubicBezTo>
                  <a:cubicBezTo>
                    <a:pt x="668" y="773"/>
                    <a:pt x="715" y="821"/>
                    <a:pt x="763" y="845"/>
                  </a:cubicBezTo>
                  <a:cubicBezTo>
                    <a:pt x="739" y="892"/>
                    <a:pt x="692" y="940"/>
                    <a:pt x="668" y="988"/>
                  </a:cubicBezTo>
                  <a:cubicBezTo>
                    <a:pt x="668" y="1035"/>
                    <a:pt x="644" y="1083"/>
                    <a:pt x="644" y="1130"/>
                  </a:cubicBezTo>
                  <a:cubicBezTo>
                    <a:pt x="573" y="1107"/>
                    <a:pt x="525" y="1083"/>
                    <a:pt x="477" y="1059"/>
                  </a:cubicBezTo>
                  <a:cubicBezTo>
                    <a:pt x="477" y="1059"/>
                    <a:pt x="358" y="988"/>
                    <a:pt x="263" y="964"/>
                  </a:cubicBezTo>
                  <a:cubicBezTo>
                    <a:pt x="311" y="821"/>
                    <a:pt x="382" y="678"/>
                    <a:pt x="477" y="559"/>
                  </a:cubicBezTo>
                  <a:close/>
                  <a:moveTo>
                    <a:pt x="2311" y="1035"/>
                  </a:moveTo>
                  <a:cubicBezTo>
                    <a:pt x="2335" y="1059"/>
                    <a:pt x="2335" y="1083"/>
                    <a:pt x="2335" y="1107"/>
                  </a:cubicBezTo>
                  <a:cubicBezTo>
                    <a:pt x="2359" y="1226"/>
                    <a:pt x="2359" y="1321"/>
                    <a:pt x="2335" y="1440"/>
                  </a:cubicBezTo>
                  <a:cubicBezTo>
                    <a:pt x="2287" y="1416"/>
                    <a:pt x="2216" y="1416"/>
                    <a:pt x="2144" y="1416"/>
                  </a:cubicBezTo>
                  <a:cubicBezTo>
                    <a:pt x="2097" y="1392"/>
                    <a:pt x="2025" y="1369"/>
                    <a:pt x="1978" y="1369"/>
                  </a:cubicBezTo>
                  <a:cubicBezTo>
                    <a:pt x="1978" y="1321"/>
                    <a:pt x="1978" y="1273"/>
                    <a:pt x="1978" y="1250"/>
                  </a:cubicBezTo>
                  <a:cubicBezTo>
                    <a:pt x="2049" y="1226"/>
                    <a:pt x="2097" y="1178"/>
                    <a:pt x="2144" y="1154"/>
                  </a:cubicBezTo>
                  <a:cubicBezTo>
                    <a:pt x="2192" y="1107"/>
                    <a:pt x="2263" y="1083"/>
                    <a:pt x="2311" y="1035"/>
                  </a:cubicBezTo>
                  <a:close/>
                  <a:moveTo>
                    <a:pt x="1355" y="839"/>
                  </a:moveTo>
                  <a:cubicBezTo>
                    <a:pt x="1480" y="839"/>
                    <a:pt x="1598" y="903"/>
                    <a:pt x="1668" y="1059"/>
                  </a:cubicBezTo>
                  <a:cubicBezTo>
                    <a:pt x="1763" y="1226"/>
                    <a:pt x="1716" y="1392"/>
                    <a:pt x="1620" y="1535"/>
                  </a:cubicBezTo>
                  <a:cubicBezTo>
                    <a:pt x="1537" y="1671"/>
                    <a:pt x="1398" y="1739"/>
                    <a:pt x="1262" y="1739"/>
                  </a:cubicBezTo>
                  <a:cubicBezTo>
                    <a:pt x="1089" y="1739"/>
                    <a:pt x="922" y="1630"/>
                    <a:pt x="882" y="1416"/>
                  </a:cubicBezTo>
                  <a:cubicBezTo>
                    <a:pt x="818" y="1112"/>
                    <a:pt x="1099" y="839"/>
                    <a:pt x="1355" y="839"/>
                  </a:cubicBezTo>
                  <a:close/>
                  <a:moveTo>
                    <a:pt x="215" y="1107"/>
                  </a:moveTo>
                  <a:cubicBezTo>
                    <a:pt x="311" y="1202"/>
                    <a:pt x="477" y="1297"/>
                    <a:pt x="620" y="1345"/>
                  </a:cubicBezTo>
                  <a:cubicBezTo>
                    <a:pt x="620" y="1369"/>
                    <a:pt x="620" y="1416"/>
                    <a:pt x="644" y="1440"/>
                  </a:cubicBezTo>
                  <a:cubicBezTo>
                    <a:pt x="644" y="1464"/>
                    <a:pt x="644" y="1488"/>
                    <a:pt x="644" y="1511"/>
                  </a:cubicBezTo>
                  <a:cubicBezTo>
                    <a:pt x="573" y="1535"/>
                    <a:pt x="477" y="1607"/>
                    <a:pt x="406" y="1654"/>
                  </a:cubicBezTo>
                  <a:cubicBezTo>
                    <a:pt x="358" y="1702"/>
                    <a:pt x="311" y="1750"/>
                    <a:pt x="263" y="1821"/>
                  </a:cubicBezTo>
                  <a:cubicBezTo>
                    <a:pt x="239" y="1750"/>
                    <a:pt x="215" y="1678"/>
                    <a:pt x="215" y="1607"/>
                  </a:cubicBezTo>
                  <a:cubicBezTo>
                    <a:pt x="168" y="1440"/>
                    <a:pt x="191" y="1273"/>
                    <a:pt x="215" y="1107"/>
                  </a:cubicBezTo>
                  <a:close/>
                  <a:moveTo>
                    <a:pt x="1930" y="1511"/>
                  </a:moveTo>
                  <a:cubicBezTo>
                    <a:pt x="1978" y="1535"/>
                    <a:pt x="2049" y="1559"/>
                    <a:pt x="2097" y="1583"/>
                  </a:cubicBezTo>
                  <a:cubicBezTo>
                    <a:pt x="2168" y="1607"/>
                    <a:pt x="2240" y="1631"/>
                    <a:pt x="2311" y="1631"/>
                  </a:cubicBezTo>
                  <a:cubicBezTo>
                    <a:pt x="2287" y="1750"/>
                    <a:pt x="2216" y="1869"/>
                    <a:pt x="2168" y="1988"/>
                  </a:cubicBezTo>
                  <a:lnTo>
                    <a:pt x="2144" y="1988"/>
                  </a:lnTo>
                  <a:cubicBezTo>
                    <a:pt x="2073" y="1940"/>
                    <a:pt x="1978" y="1916"/>
                    <a:pt x="1906" y="1869"/>
                  </a:cubicBezTo>
                  <a:cubicBezTo>
                    <a:pt x="1859" y="1821"/>
                    <a:pt x="1811" y="1797"/>
                    <a:pt x="1763" y="1773"/>
                  </a:cubicBezTo>
                  <a:cubicBezTo>
                    <a:pt x="1835" y="1678"/>
                    <a:pt x="1906" y="1607"/>
                    <a:pt x="1930" y="1511"/>
                  </a:cubicBezTo>
                  <a:close/>
                  <a:moveTo>
                    <a:pt x="715" y="1678"/>
                  </a:moveTo>
                  <a:cubicBezTo>
                    <a:pt x="763" y="1726"/>
                    <a:pt x="811" y="1797"/>
                    <a:pt x="858" y="1845"/>
                  </a:cubicBezTo>
                  <a:cubicBezTo>
                    <a:pt x="834" y="1869"/>
                    <a:pt x="787" y="1916"/>
                    <a:pt x="739" y="1964"/>
                  </a:cubicBezTo>
                  <a:cubicBezTo>
                    <a:pt x="668" y="2035"/>
                    <a:pt x="596" y="2107"/>
                    <a:pt x="549" y="2202"/>
                  </a:cubicBezTo>
                  <a:cubicBezTo>
                    <a:pt x="453" y="2131"/>
                    <a:pt x="382" y="2035"/>
                    <a:pt x="334" y="1940"/>
                  </a:cubicBezTo>
                  <a:cubicBezTo>
                    <a:pt x="406" y="1916"/>
                    <a:pt x="477" y="1845"/>
                    <a:pt x="525" y="1797"/>
                  </a:cubicBezTo>
                  <a:cubicBezTo>
                    <a:pt x="596" y="1750"/>
                    <a:pt x="668" y="1726"/>
                    <a:pt x="715" y="1678"/>
                  </a:cubicBezTo>
                  <a:close/>
                  <a:moveTo>
                    <a:pt x="1644" y="1869"/>
                  </a:moveTo>
                  <a:cubicBezTo>
                    <a:pt x="1692" y="1916"/>
                    <a:pt x="1739" y="1964"/>
                    <a:pt x="1811" y="2012"/>
                  </a:cubicBezTo>
                  <a:cubicBezTo>
                    <a:pt x="1859" y="2059"/>
                    <a:pt x="1954" y="2107"/>
                    <a:pt x="2025" y="2131"/>
                  </a:cubicBezTo>
                  <a:cubicBezTo>
                    <a:pt x="1930" y="2226"/>
                    <a:pt x="1811" y="2274"/>
                    <a:pt x="1692" y="2321"/>
                  </a:cubicBezTo>
                  <a:cubicBezTo>
                    <a:pt x="1692" y="2250"/>
                    <a:pt x="1668" y="2202"/>
                    <a:pt x="1668" y="2131"/>
                  </a:cubicBezTo>
                  <a:cubicBezTo>
                    <a:pt x="1668" y="2059"/>
                    <a:pt x="1668" y="1964"/>
                    <a:pt x="1644" y="1869"/>
                  </a:cubicBezTo>
                  <a:close/>
                  <a:moveTo>
                    <a:pt x="1001" y="1988"/>
                  </a:moveTo>
                  <a:cubicBezTo>
                    <a:pt x="1001" y="2035"/>
                    <a:pt x="1001" y="2083"/>
                    <a:pt x="1001" y="2131"/>
                  </a:cubicBezTo>
                  <a:cubicBezTo>
                    <a:pt x="1001" y="2226"/>
                    <a:pt x="1001" y="2297"/>
                    <a:pt x="1001" y="2369"/>
                  </a:cubicBezTo>
                  <a:cubicBezTo>
                    <a:pt x="882" y="2345"/>
                    <a:pt x="763" y="2321"/>
                    <a:pt x="668" y="2274"/>
                  </a:cubicBezTo>
                  <a:cubicBezTo>
                    <a:pt x="739" y="2226"/>
                    <a:pt x="811" y="2154"/>
                    <a:pt x="858" y="2107"/>
                  </a:cubicBezTo>
                  <a:cubicBezTo>
                    <a:pt x="906" y="2059"/>
                    <a:pt x="954" y="2012"/>
                    <a:pt x="1001" y="1988"/>
                  </a:cubicBezTo>
                  <a:close/>
                  <a:moveTo>
                    <a:pt x="1501" y="1940"/>
                  </a:moveTo>
                  <a:lnTo>
                    <a:pt x="1501" y="1940"/>
                  </a:lnTo>
                  <a:cubicBezTo>
                    <a:pt x="1477" y="2012"/>
                    <a:pt x="1477" y="2083"/>
                    <a:pt x="1477" y="2131"/>
                  </a:cubicBezTo>
                  <a:cubicBezTo>
                    <a:pt x="1477" y="2202"/>
                    <a:pt x="1477" y="2297"/>
                    <a:pt x="1501" y="2369"/>
                  </a:cubicBezTo>
                  <a:lnTo>
                    <a:pt x="1477" y="2369"/>
                  </a:lnTo>
                  <a:cubicBezTo>
                    <a:pt x="1414" y="2369"/>
                    <a:pt x="1350" y="2379"/>
                    <a:pt x="1287" y="2379"/>
                  </a:cubicBezTo>
                  <a:cubicBezTo>
                    <a:pt x="1255" y="2379"/>
                    <a:pt x="1223" y="2377"/>
                    <a:pt x="1192" y="2369"/>
                  </a:cubicBezTo>
                  <a:cubicBezTo>
                    <a:pt x="1192" y="2297"/>
                    <a:pt x="1192" y="2226"/>
                    <a:pt x="1192" y="2131"/>
                  </a:cubicBezTo>
                  <a:cubicBezTo>
                    <a:pt x="1192" y="2083"/>
                    <a:pt x="1192" y="2035"/>
                    <a:pt x="1168" y="1988"/>
                  </a:cubicBezTo>
                  <a:lnTo>
                    <a:pt x="1263" y="1988"/>
                  </a:lnTo>
                  <a:cubicBezTo>
                    <a:pt x="1335" y="1988"/>
                    <a:pt x="1406" y="1988"/>
                    <a:pt x="1501" y="1940"/>
                  </a:cubicBezTo>
                  <a:close/>
                  <a:moveTo>
                    <a:pt x="1297" y="1"/>
                  </a:moveTo>
                  <a:cubicBezTo>
                    <a:pt x="816" y="1"/>
                    <a:pt x="407" y="293"/>
                    <a:pt x="191" y="702"/>
                  </a:cubicBezTo>
                  <a:cubicBezTo>
                    <a:pt x="49" y="916"/>
                    <a:pt x="1" y="1178"/>
                    <a:pt x="1" y="1416"/>
                  </a:cubicBezTo>
                  <a:cubicBezTo>
                    <a:pt x="1" y="1750"/>
                    <a:pt x="120" y="2059"/>
                    <a:pt x="358" y="2274"/>
                  </a:cubicBezTo>
                  <a:cubicBezTo>
                    <a:pt x="620" y="2512"/>
                    <a:pt x="954" y="2583"/>
                    <a:pt x="1287" y="2583"/>
                  </a:cubicBezTo>
                  <a:cubicBezTo>
                    <a:pt x="1597" y="2583"/>
                    <a:pt x="1930" y="2512"/>
                    <a:pt x="2168" y="2297"/>
                  </a:cubicBezTo>
                  <a:cubicBezTo>
                    <a:pt x="2430" y="2059"/>
                    <a:pt x="2549" y="1702"/>
                    <a:pt x="2549" y="1369"/>
                  </a:cubicBezTo>
                  <a:cubicBezTo>
                    <a:pt x="2597" y="702"/>
                    <a:pt x="2120" y="83"/>
                    <a:pt x="1454" y="11"/>
                  </a:cubicBezTo>
                  <a:cubicBezTo>
                    <a:pt x="1401" y="4"/>
                    <a:pt x="1348" y="1"/>
                    <a:pt x="129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9" name="Google Shape;16109;p44"/>
            <p:cNvSpPr/>
            <p:nvPr/>
          </p:nvSpPr>
          <p:spPr>
            <a:xfrm>
              <a:off x="5501060" y="1681977"/>
              <a:ext cx="398952" cy="388446"/>
            </a:xfrm>
            <a:custGeom>
              <a:rect b="b" l="l" r="r" t="t"/>
              <a:pathLst>
                <a:path extrusionOk="0" h="11943" w="12266">
                  <a:moveTo>
                    <a:pt x="6002" y="1918"/>
                  </a:moveTo>
                  <a:cubicBezTo>
                    <a:pt x="6026" y="1989"/>
                    <a:pt x="6050" y="2061"/>
                    <a:pt x="6073" y="2132"/>
                  </a:cubicBezTo>
                  <a:cubicBezTo>
                    <a:pt x="6121" y="2275"/>
                    <a:pt x="6192" y="2394"/>
                    <a:pt x="6288" y="2513"/>
                  </a:cubicBezTo>
                  <a:cubicBezTo>
                    <a:pt x="6176" y="2485"/>
                    <a:pt x="6065" y="2474"/>
                    <a:pt x="5948" y="2474"/>
                  </a:cubicBezTo>
                  <a:cubicBezTo>
                    <a:pt x="5866" y="2474"/>
                    <a:pt x="5781" y="2480"/>
                    <a:pt x="5692" y="2490"/>
                  </a:cubicBezTo>
                  <a:cubicBezTo>
                    <a:pt x="5835" y="2323"/>
                    <a:pt x="5954" y="2132"/>
                    <a:pt x="6002" y="1918"/>
                  </a:cubicBezTo>
                  <a:close/>
                  <a:moveTo>
                    <a:pt x="7307" y="258"/>
                  </a:moveTo>
                  <a:cubicBezTo>
                    <a:pt x="7380" y="258"/>
                    <a:pt x="7453" y="264"/>
                    <a:pt x="7526" y="275"/>
                  </a:cubicBezTo>
                  <a:cubicBezTo>
                    <a:pt x="8098" y="370"/>
                    <a:pt x="8598" y="751"/>
                    <a:pt x="8669" y="1370"/>
                  </a:cubicBezTo>
                  <a:cubicBezTo>
                    <a:pt x="8717" y="1989"/>
                    <a:pt x="8288" y="2490"/>
                    <a:pt x="7717" y="2632"/>
                  </a:cubicBezTo>
                  <a:cubicBezTo>
                    <a:pt x="7592" y="2668"/>
                    <a:pt x="7465" y="2687"/>
                    <a:pt x="7338" y="2687"/>
                  </a:cubicBezTo>
                  <a:cubicBezTo>
                    <a:pt x="7124" y="2687"/>
                    <a:pt x="6911" y="2633"/>
                    <a:pt x="6716" y="2513"/>
                  </a:cubicBezTo>
                  <a:cubicBezTo>
                    <a:pt x="6478" y="2347"/>
                    <a:pt x="6335" y="2108"/>
                    <a:pt x="6240" y="1823"/>
                  </a:cubicBezTo>
                  <a:cubicBezTo>
                    <a:pt x="6192" y="1608"/>
                    <a:pt x="6192" y="1394"/>
                    <a:pt x="6216" y="1204"/>
                  </a:cubicBezTo>
                  <a:cubicBezTo>
                    <a:pt x="6288" y="918"/>
                    <a:pt x="6431" y="656"/>
                    <a:pt x="6645" y="465"/>
                  </a:cubicBezTo>
                  <a:cubicBezTo>
                    <a:pt x="6845" y="320"/>
                    <a:pt x="7073" y="258"/>
                    <a:pt x="7307" y="258"/>
                  </a:cubicBezTo>
                  <a:close/>
                  <a:moveTo>
                    <a:pt x="4516" y="259"/>
                  </a:moveTo>
                  <a:cubicBezTo>
                    <a:pt x="4613" y="259"/>
                    <a:pt x="4712" y="272"/>
                    <a:pt x="4811" y="299"/>
                  </a:cubicBezTo>
                  <a:cubicBezTo>
                    <a:pt x="5359" y="418"/>
                    <a:pt x="5764" y="894"/>
                    <a:pt x="5788" y="1465"/>
                  </a:cubicBezTo>
                  <a:cubicBezTo>
                    <a:pt x="5811" y="1966"/>
                    <a:pt x="5549" y="2394"/>
                    <a:pt x="5145" y="2609"/>
                  </a:cubicBezTo>
                  <a:cubicBezTo>
                    <a:pt x="5073" y="2656"/>
                    <a:pt x="5002" y="2680"/>
                    <a:pt x="4930" y="2704"/>
                  </a:cubicBezTo>
                  <a:cubicBezTo>
                    <a:pt x="4930" y="2728"/>
                    <a:pt x="4906" y="2728"/>
                    <a:pt x="4883" y="2728"/>
                  </a:cubicBezTo>
                  <a:cubicBezTo>
                    <a:pt x="4732" y="2781"/>
                    <a:pt x="4573" y="2806"/>
                    <a:pt x="4414" y="2806"/>
                  </a:cubicBezTo>
                  <a:cubicBezTo>
                    <a:pt x="4220" y="2806"/>
                    <a:pt x="4029" y="2769"/>
                    <a:pt x="3859" y="2704"/>
                  </a:cubicBezTo>
                  <a:cubicBezTo>
                    <a:pt x="3811" y="2680"/>
                    <a:pt x="3787" y="2656"/>
                    <a:pt x="3763" y="2632"/>
                  </a:cubicBezTo>
                  <a:cubicBezTo>
                    <a:pt x="3573" y="2466"/>
                    <a:pt x="3406" y="2251"/>
                    <a:pt x="3335" y="2013"/>
                  </a:cubicBezTo>
                  <a:cubicBezTo>
                    <a:pt x="3239" y="1704"/>
                    <a:pt x="3287" y="1394"/>
                    <a:pt x="3382" y="1084"/>
                  </a:cubicBezTo>
                  <a:cubicBezTo>
                    <a:pt x="3562" y="605"/>
                    <a:pt x="4011" y="259"/>
                    <a:pt x="4516" y="259"/>
                  </a:cubicBezTo>
                  <a:close/>
                  <a:moveTo>
                    <a:pt x="7074" y="2918"/>
                  </a:moveTo>
                  <a:lnTo>
                    <a:pt x="7074" y="2918"/>
                  </a:lnTo>
                  <a:cubicBezTo>
                    <a:pt x="7193" y="2942"/>
                    <a:pt x="7312" y="2942"/>
                    <a:pt x="7455" y="2942"/>
                  </a:cubicBezTo>
                  <a:cubicBezTo>
                    <a:pt x="7502" y="2942"/>
                    <a:pt x="7550" y="2942"/>
                    <a:pt x="7598" y="2918"/>
                  </a:cubicBezTo>
                  <a:lnTo>
                    <a:pt x="7598" y="2918"/>
                  </a:lnTo>
                  <a:cubicBezTo>
                    <a:pt x="7502" y="3061"/>
                    <a:pt x="7407" y="3204"/>
                    <a:pt x="7359" y="3371"/>
                  </a:cubicBezTo>
                  <a:cubicBezTo>
                    <a:pt x="7288" y="3204"/>
                    <a:pt x="7193" y="3037"/>
                    <a:pt x="7074" y="2918"/>
                  </a:cubicBezTo>
                  <a:close/>
                  <a:moveTo>
                    <a:pt x="4025" y="3013"/>
                  </a:moveTo>
                  <a:lnTo>
                    <a:pt x="4025" y="3013"/>
                  </a:lnTo>
                  <a:cubicBezTo>
                    <a:pt x="4126" y="3030"/>
                    <a:pt x="4239" y="3047"/>
                    <a:pt x="4356" y="3047"/>
                  </a:cubicBezTo>
                  <a:cubicBezTo>
                    <a:pt x="4404" y="3047"/>
                    <a:pt x="4453" y="3044"/>
                    <a:pt x="4502" y="3037"/>
                  </a:cubicBezTo>
                  <a:lnTo>
                    <a:pt x="4502" y="3037"/>
                  </a:lnTo>
                  <a:cubicBezTo>
                    <a:pt x="4406" y="3156"/>
                    <a:pt x="4311" y="3275"/>
                    <a:pt x="4240" y="3418"/>
                  </a:cubicBezTo>
                  <a:cubicBezTo>
                    <a:pt x="4192" y="3275"/>
                    <a:pt x="4121" y="3132"/>
                    <a:pt x="4025" y="3013"/>
                  </a:cubicBezTo>
                  <a:close/>
                  <a:moveTo>
                    <a:pt x="9160" y="2845"/>
                  </a:moveTo>
                  <a:cubicBezTo>
                    <a:pt x="9179" y="2845"/>
                    <a:pt x="9198" y="2846"/>
                    <a:pt x="9217" y="2847"/>
                  </a:cubicBezTo>
                  <a:cubicBezTo>
                    <a:pt x="9646" y="2871"/>
                    <a:pt x="9979" y="3204"/>
                    <a:pt x="9908" y="3656"/>
                  </a:cubicBezTo>
                  <a:cubicBezTo>
                    <a:pt x="9860" y="3871"/>
                    <a:pt x="9765" y="4085"/>
                    <a:pt x="9646" y="4276"/>
                  </a:cubicBezTo>
                  <a:cubicBezTo>
                    <a:pt x="9574" y="4371"/>
                    <a:pt x="9526" y="4442"/>
                    <a:pt x="9455" y="4538"/>
                  </a:cubicBezTo>
                  <a:cubicBezTo>
                    <a:pt x="9431" y="4561"/>
                    <a:pt x="9407" y="4585"/>
                    <a:pt x="9384" y="4609"/>
                  </a:cubicBezTo>
                  <a:lnTo>
                    <a:pt x="9312" y="4609"/>
                  </a:lnTo>
                  <a:cubicBezTo>
                    <a:pt x="9003" y="4633"/>
                    <a:pt x="8669" y="4633"/>
                    <a:pt x="8336" y="4657"/>
                  </a:cubicBezTo>
                  <a:cubicBezTo>
                    <a:pt x="8288" y="4585"/>
                    <a:pt x="8240" y="4490"/>
                    <a:pt x="8217" y="4418"/>
                  </a:cubicBezTo>
                  <a:cubicBezTo>
                    <a:pt x="8145" y="4323"/>
                    <a:pt x="8098" y="4228"/>
                    <a:pt x="8050" y="4109"/>
                  </a:cubicBezTo>
                  <a:cubicBezTo>
                    <a:pt x="7955" y="3895"/>
                    <a:pt x="7931" y="3633"/>
                    <a:pt x="8074" y="3418"/>
                  </a:cubicBezTo>
                  <a:cubicBezTo>
                    <a:pt x="8278" y="3077"/>
                    <a:pt x="8764" y="2845"/>
                    <a:pt x="9160" y="2845"/>
                  </a:cubicBezTo>
                  <a:close/>
                  <a:moveTo>
                    <a:pt x="7407" y="4276"/>
                  </a:moveTo>
                  <a:cubicBezTo>
                    <a:pt x="7478" y="4418"/>
                    <a:pt x="7574" y="4585"/>
                    <a:pt x="7693" y="4680"/>
                  </a:cubicBezTo>
                  <a:lnTo>
                    <a:pt x="7216" y="4680"/>
                  </a:lnTo>
                  <a:cubicBezTo>
                    <a:pt x="7312" y="4561"/>
                    <a:pt x="7359" y="4418"/>
                    <a:pt x="7407" y="4276"/>
                  </a:cubicBezTo>
                  <a:close/>
                  <a:moveTo>
                    <a:pt x="9194" y="2536"/>
                  </a:moveTo>
                  <a:cubicBezTo>
                    <a:pt x="9386" y="2536"/>
                    <a:pt x="9575" y="2564"/>
                    <a:pt x="9741" y="2632"/>
                  </a:cubicBezTo>
                  <a:cubicBezTo>
                    <a:pt x="10074" y="2775"/>
                    <a:pt x="10265" y="3132"/>
                    <a:pt x="10289" y="3490"/>
                  </a:cubicBezTo>
                  <a:cubicBezTo>
                    <a:pt x="10312" y="3704"/>
                    <a:pt x="10265" y="3942"/>
                    <a:pt x="10169" y="4157"/>
                  </a:cubicBezTo>
                  <a:cubicBezTo>
                    <a:pt x="10122" y="4252"/>
                    <a:pt x="10074" y="4347"/>
                    <a:pt x="10003" y="4442"/>
                  </a:cubicBezTo>
                  <a:cubicBezTo>
                    <a:pt x="9955" y="4490"/>
                    <a:pt x="9908" y="4561"/>
                    <a:pt x="9884" y="4609"/>
                  </a:cubicBezTo>
                  <a:lnTo>
                    <a:pt x="9646" y="4609"/>
                  </a:lnTo>
                  <a:cubicBezTo>
                    <a:pt x="9693" y="4538"/>
                    <a:pt x="9717" y="4466"/>
                    <a:pt x="9765" y="4395"/>
                  </a:cubicBezTo>
                  <a:cubicBezTo>
                    <a:pt x="9884" y="4228"/>
                    <a:pt x="9979" y="4014"/>
                    <a:pt x="10050" y="3823"/>
                  </a:cubicBezTo>
                  <a:cubicBezTo>
                    <a:pt x="10146" y="3442"/>
                    <a:pt x="10074" y="3085"/>
                    <a:pt x="9741" y="2847"/>
                  </a:cubicBezTo>
                  <a:cubicBezTo>
                    <a:pt x="9557" y="2724"/>
                    <a:pt x="9354" y="2671"/>
                    <a:pt x="9152" y="2671"/>
                  </a:cubicBezTo>
                  <a:cubicBezTo>
                    <a:pt x="8961" y="2671"/>
                    <a:pt x="8771" y="2718"/>
                    <a:pt x="8598" y="2799"/>
                  </a:cubicBezTo>
                  <a:cubicBezTo>
                    <a:pt x="8240" y="2942"/>
                    <a:pt x="7883" y="3228"/>
                    <a:pt x="7812" y="3633"/>
                  </a:cubicBezTo>
                  <a:cubicBezTo>
                    <a:pt x="7788" y="3871"/>
                    <a:pt x="7859" y="4109"/>
                    <a:pt x="7955" y="4323"/>
                  </a:cubicBezTo>
                  <a:cubicBezTo>
                    <a:pt x="8002" y="4418"/>
                    <a:pt x="8074" y="4561"/>
                    <a:pt x="8145" y="4657"/>
                  </a:cubicBezTo>
                  <a:cubicBezTo>
                    <a:pt x="8121" y="4657"/>
                    <a:pt x="8074" y="4657"/>
                    <a:pt x="8026" y="4680"/>
                  </a:cubicBezTo>
                  <a:lnTo>
                    <a:pt x="7955" y="4680"/>
                  </a:lnTo>
                  <a:cubicBezTo>
                    <a:pt x="7955" y="4657"/>
                    <a:pt x="7955" y="4657"/>
                    <a:pt x="7955" y="4657"/>
                  </a:cubicBezTo>
                  <a:cubicBezTo>
                    <a:pt x="7859" y="4490"/>
                    <a:pt x="7717" y="4347"/>
                    <a:pt x="7645" y="4180"/>
                  </a:cubicBezTo>
                  <a:cubicBezTo>
                    <a:pt x="7574" y="3990"/>
                    <a:pt x="7550" y="3775"/>
                    <a:pt x="7574" y="3585"/>
                  </a:cubicBezTo>
                  <a:cubicBezTo>
                    <a:pt x="7669" y="3132"/>
                    <a:pt x="8002" y="2847"/>
                    <a:pt x="8407" y="2680"/>
                  </a:cubicBezTo>
                  <a:cubicBezTo>
                    <a:pt x="8633" y="2595"/>
                    <a:pt x="8916" y="2536"/>
                    <a:pt x="9194" y="2536"/>
                  </a:cubicBezTo>
                  <a:close/>
                  <a:moveTo>
                    <a:pt x="5978" y="3037"/>
                  </a:moveTo>
                  <a:cubicBezTo>
                    <a:pt x="6407" y="3061"/>
                    <a:pt x="6812" y="3323"/>
                    <a:pt x="6859" y="3752"/>
                  </a:cubicBezTo>
                  <a:cubicBezTo>
                    <a:pt x="6907" y="3966"/>
                    <a:pt x="6812" y="4133"/>
                    <a:pt x="6693" y="4299"/>
                  </a:cubicBezTo>
                  <a:cubicBezTo>
                    <a:pt x="6597" y="4466"/>
                    <a:pt x="6454" y="4585"/>
                    <a:pt x="6359" y="4704"/>
                  </a:cubicBezTo>
                  <a:lnTo>
                    <a:pt x="6026" y="4704"/>
                  </a:lnTo>
                  <a:lnTo>
                    <a:pt x="5216" y="4728"/>
                  </a:lnTo>
                  <a:cubicBezTo>
                    <a:pt x="5168" y="4657"/>
                    <a:pt x="5097" y="4609"/>
                    <a:pt x="5026" y="4561"/>
                  </a:cubicBezTo>
                  <a:cubicBezTo>
                    <a:pt x="4954" y="4466"/>
                    <a:pt x="4883" y="4395"/>
                    <a:pt x="4835" y="4276"/>
                  </a:cubicBezTo>
                  <a:cubicBezTo>
                    <a:pt x="4764" y="4085"/>
                    <a:pt x="4835" y="3847"/>
                    <a:pt x="4930" y="3656"/>
                  </a:cubicBezTo>
                  <a:cubicBezTo>
                    <a:pt x="5121" y="3252"/>
                    <a:pt x="5549" y="3037"/>
                    <a:pt x="5978" y="3037"/>
                  </a:cubicBezTo>
                  <a:close/>
                  <a:moveTo>
                    <a:pt x="4216" y="4514"/>
                  </a:moveTo>
                  <a:cubicBezTo>
                    <a:pt x="4263" y="4609"/>
                    <a:pt x="4311" y="4680"/>
                    <a:pt x="4383" y="4752"/>
                  </a:cubicBezTo>
                  <a:lnTo>
                    <a:pt x="4121" y="4752"/>
                  </a:lnTo>
                  <a:cubicBezTo>
                    <a:pt x="4168" y="4680"/>
                    <a:pt x="4192" y="4585"/>
                    <a:pt x="4216" y="4514"/>
                  </a:cubicBezTo>
                  <a:close/>
                  <a:moveTo>
                    <a:pt x="5942" y="2728"/>
                  </a:moveTo>
                  <a:cubicBezTo>
                    <a:pt x="6453" y="2728"/>
                    <a:pt x="6944" y="2957"/>
                    <a:pt x="7121" y="3490"/>
                  </a:cubicBezTo>
                  <a:cubicBezTo>
                    <a:pt x="7193" y="3704"/>
                    <a:pt x="7216" y="3918"/>
                    <a:pt x="7169" y="4133"/>
                  </a:cubicBezTo>
                  <a:cubicBezTo>
                    <a:pt x="7097" y="4347"/>
                    <a:pt x="6978" y="4514"/>
                    <a:pt x="6859" y="4704"/>
                  </a:cubicBezTo>
                  <a:lnTo>
                    <a:pt x="6621" y="4704"/>
                  </a:lnTo>
                  <a:cubicBezTo>
                    <a:pt x="6693" y="4633"/>
                    <a:pt x="6740" y="4538"/>
                    <a:pt x="6788" y="4466"/>
                  </a:cubicBezTo>
                  <a:cubicBezTo>
                    <a:pt x="6907" y="4323"/>
                    <a:pt x="7002" y="4157"/>
                    <a:pt x="7050" y="3966"/>
                  </a:cubicBezTo>
                  <a:cubicBezTo>
                    <a:pt x="7097" y="3585"/>
                    <a:pt x="6883" y="3228"/>
                    <a:pt x="6573" y="3037"/>
                  </a:cubicBezTo>
                  <a:cubicBezTo>
                    <a:pt x="6388" y="2928"/>
                    <a:pt x="6179" y="2878"/>
                    <a:pt x="5970" y="2878"/>
                  </a:cubicBezTo>
                  <a:cubicBezTo>
                    <a:pt x="5403" y="2878"/>
                    <a:pt x="4831" y="3249"/>
                    <a:pt x="4692" y="3823"/>
                  </a:cubicBezTo>
                  <a:cubicBezTo>
                    <a:pt x="4621" y="4037"/>
                    <a:pt x="4621" y="4252"/>
                    <a:pt x="4740" y="4442"/>
                  </a:cubicBezTo>
                  <a:cubicBezTo>
                    <a:pt x="4787" y="4538"/>
                    <a:pt x="4883" y="4657"/>
                    <a:pt x="4978" y="4728"/>
                  </a:cubicBezTo>
                  <a:lnTo>
                    <a:pt x="4692" y="4752"/>
                  </a:lnTo>
                  <a:cubicBezTo>
                    <a:pt x="4692" y="4752"/>
                    <a:pt x="4692" y="4728"/>
                    <a:pt x="4692" y="4728"/>
                  </a:cubicBezTo>
                  <a:cubicBezTo>
                    <a:pt x="4478" y="4466"/>
                    <a:pt x="4335" y="4180"/>
                    <a:pt x="4383" y="3823"/>
                  </a:cubicBezTo>
                  <a:cubicBezTo>
                    <a:pt x="4454" y="3442"/>
                    <a:pt x="4716" y="3132"/>
                    <a:pt x="5049" y="2966"/>
                  </a:cubicBezTo>
                  <a:cubicBezTo>
                    <a:pt x="5311" y="2813"/>
                    <a:pt x="5630" y="2728"/>
                    <a:pt x="5942" y="2728"/>
                  </a:cubicBezTo>
                  <a:close/>
                  <a:moveTo>
                    <a:pt x="2787" y="3037"/>
                  </a:moveTo>
                  <a:cubicBezTo>
                    <a:pt x="3168" y="3061"/>
                    <a:pt x="3644" y="3252"/>
                    <a:pt x="3692" y="3680"/>
                  </a:cubicBezTo>
                  <a:cubicBezTo>
                    <a:pt x="3740" y="3895"/>
                    <a:pt x="3692" y="4109"/>
                    <a:pt x="3620" y="4323"/>
                  </a:cubicBezTo>
                  <a:cubicBezTo>
                    <a:pt x="3597" y="4418"/>
                    <a:pt x="3549" y="4514"/>
                    <a:pt x="3501" y="4609"/>
                  </a:cubicBezTo>
                  <a:cubicBezTo>
                    <a:pt x="3454" y="4657"/>
                    <a:pt x="3430" y="4728"/>
                    <a:pt x="3382" y="4776"/>
                  </a:cubicBezTo>
                  <a:cubicBezTo>
                    <a:pt x="3049" y="4776"/>
                    <a:pt x="2716" y="4776"/>
                    <a:pt x="2358" y="4752"/>
                  </a:cubicBezTo>
                  <a:cubicBezTo>
                    <a:pt x="2335" y="4752"/>
                    <a:pt x="2287" y="4752"/>
                    <a:pt x="2239" y="4728"/>
                  </a:cubicBezTo>
                  <a:cubicBezTo>
                    <a:pt x="2215" y="4680"/>
                    <a:pt x="2168" y="4657"/>
                    <a:pt x="2144" y="4609"/>
                  </a:cubicBezTo>
                  <a:cubicBezTo>
                    <a:pt x="2073" y="4514"/>
                    <a:pt x="2025" y="4418"/>
                    <a:pt x="1977" y="4347"/>
                  </a:cubicBezTo>
                  <a:cubicBezTo>
                    <a:pt x="1882" y="4133"/>
                    <a:pt x="1834" y="3918"/>
                    <a:pt x="1882" y="3704"/>
                  </a:cubicBezTo>
                  <a:cubicBezTo>
                    <a:pt x="2001" y="3299"/>
                    <a:pt x="2382" y="3037"/>
                    <a:pt x="2787" y="3037"/>
                  </a:cubicBezTo>
                  <a:close/>
                  <a:moveTo>
                    <a:pt x="2812" y="2747"/>
                  </a:moveTo>
                  <a:cubicBezTo>
                    <a:pt x="3316" y="2747"/>
                    <a:pt x="3815" y="2984"/>
                    <a:pt x="3978" y="3490"/>
                  </a:cubicBezTo>
                  <a:cubicBezTo>
                    <a:pt x="4049" y="3680"/>
                    <a:pt x="4073" y="3895"/>
                    <a:pt x="4049" y="4109"/>
                  </a:cubicBezTo>
                  <a:cubicBezTo>
                    <a:pt x="4025" y="4228"/>
                    <a:pt x="4002" y="4347"/>
                    <a:pt x="3978" y="4466"/>
                  </a:cubicBezTo>
                  <a:cubicBezTo>
                    <a:pt x="3954" y="4561"/>
                    <a:pt x="3906" y="4657"/>
                    <a:pt x="3906" y="4752"/>
                  </a:cubicBezTo>
                  <a:cubicBezTo>
                    <a:pt x="3811" y="4752"/>
                    <a:pt x="3716" y="4752"/>
                    <a:pt x="3597" y="4776"/>
                  </a:cubicBezTo>
                  <a:cubicBezTo>
                    <a:pt x="3668" y="4680"/>
                    <a:pt x="3716" y="4561"/>
                    <a:pt x="3740" y="4490"/>
                  </a:cubicBezTo>
                  <a:cubicBezTo>
                    <a:pt x="3811" y="4299"/>
                    <a:pt x="3859" y="4109"/>
                    <a:pt x="3882" y="3918"/>
                  </a:cubicBezTo>
                  <a:cubicBezTo>
                    <a:pt x="3906" y="3537"/>
                    <a:pt x="3740" y="3204"/>
                    <a:pt x="3382" y="3037"/>
                  </a:cubicBezTo>
                  <a:cubicBezTo>
                    <a:pt x="3196" y="2944"/>
                    <a:pt x="2988" y="2896"/>
                    <a:pt x="2783" y="2896"/>
                  </a:cubicBezTo>
                  <a:cubicBezTo>
                    <a:pt x="2620" y="2896"/>
                    <a:pt x="2458" y="2926"/>
                    <a:pt x="2311" y="2990"/>
                  </a:cubicBezTo>
                  <a:cubicBezTo>
                    <a:pt x="2001" y="3132"/>
                    <a:pt x="1763" y="3442"/>
                    <a:pt x="1739" y="3799"/>
                  </a:cubicBezTo>
                  <a:cubicBezTo>
                    <a:pt x="1715" y="3990"/>
                    <a:pt x="1787" y="4204"/>
                    <a:pt x="1858" y="4395"/>
                  </a:cubicBezTo>
                  <a:cubicBezTo>
                    <a:pt x="1906" y="4466"/>
                    <a:pt x="1977" y="4609"/>
                    <a:pt x="2049" y="4728"/>
                  </a:cubicBezTo>
                  <a:cubicBezTo>
                    <a:pt x="1977" y="4728"/>
                    <a:pt x="1906" y="4704"/>
                    <a:pt x="1834" y="4704"/>
                  </a:cubicBezTo>
                  <a:cubicBezTo>
                    <a:pt x="1620" y="4418"/>
                    <a:pt x="1453" y="4109"/>
                    <a:pt x="1525" y="3704"/>
                  </a:cubicBezTo>
                  <a:cubicBezTo>
                    <a:pt x="1596" y="3347"/>
                    <a:pt x="1834" y="3061"/>
                    <a:pt x="2144" y="2894"/>
                  </a:cubicBezTo>
                  <a:cubicBezTo>
                    <a:pt x="2347" y="2797"/>
                    <a:pt x="2580" y="2747"/>
                    <a:pt x="2812" y="2747"/>
                  </a:cubicBezTo>
                  <a:close/>
                  <a:moveTo>
                    <a:pt x="9955" y="4871"/>
                  </a:moveTo>
                  <a:cubicBezTo>
                    <a:pt x="10146" y="4871"/>
                    <a:pt x="10360" y="4895"/>
                    <a:pt x="10574" y="4895"/>
                  </a:cubicBezTo>
                  <a:cubicBezTo>
                    <a:pt x="10836" y="4919"/>
                    <a:pt x="11551" y="4895"/>
                    <a:pt x="11479" y="5323"/>
                  </a:cubicBezTo>
                  <a:cubicBezTo>
                    <a:pt x="11442" y="5525"/>
                    <a:pt x="11291" y="5613"/>
                    <a:pt x="11129" y="5613"/>
                  </a:cubicBezTo>
                  <a:cubicBezTo>
                    <a:pt x="10985" y="5613"/>
                    <a:pt x="10831" y="5542"/>
                    <a:pt x="10741" y="5419"/>
                  </a:cubicBezTo>
                  <a:cubicBezTo>
                    <a:pt x="10713" y="5377"/>
                    <a:pt x="10670" y="5352"/>
                    <a:pt x="10624" y="5352"/>
                  </a:cubicBezTo>
                  <a:cubicBezTo>
                    <a:pt x="10591" y="5352"/>
                    <a:pt x="10557" y="5365"/>
                    <a:pt x="10527" y="5395"/>
                  </a:cubicBezTo>
                  <a:cubicBezTo>
                    <a:pt x="10431" y="5466"/>
                    <a:pt x="10336" y="5585"/>
                    <a:pt x="10193" y="5633"/>
                  </a:cubicBezTo>
                  <a:cubicBezTo>
                    <a:pt x="10177" y="5638"/>
                    <a:pt x="10156" y="5641"/>
                    <a:pt x="10134" y="5641"/>
                  </a:cubicBezTo>
                  <a:cubicBezTo>
                    <a:pt x="10055" y="5641"/>
                    <a:pt x="9955" y="5606"/>
                    <a:pt x="9955" y="5514"/>
                  </a:cubicBezTo>
                  <a:cubicBezTo>
                    <a:pt x="9955" y="5424"/>
                    <a:pt x="9892" y="5382"/>
                    <a:pt x="9827" y="5382"/>
                  </a:cubicBezTo>
                  <a:cubicBezTo>
                    <a:pt x="9772" y="5382"/>
                    <a:pt x="9715" y="5412"/>
                    <a:pt x="9693" y="5466"/>
                  </a:cubicBezTo>
                  <a:cubicBezTo>
                    <a:pt x="9622" y="5657"/>
                    <a:pt x="9431" y="5728"/>
                    <a:pt x="9265" y="5728"/>
                  </a:cubicBezTo>
                  <a:cubicBezTo>
                    <a:pt x="9050" y="5728"/>
                    <a:pt x="8860" y="5609"/>
                    <a:pt x="8717" y="5466"/>
                  </a:cubicBezTo>
                  <a:cubicBezTo>
                    <a:pt x="8687" y="5436"/>
                    <a:pt x="8653" y="5423"/>
                    <a:pt x="8620" y="5423"/>
                  </a:cubicBezTo>
                  <a:cubicBezTo>
                    <a:pt x="8574" y="5423"/>
                    <a:pt x="8530" y="5449"/>
                    <a:pt x="8502" y="5490"/>
                  </a:cubicBezTo>
                  <a:cubicBezTo>
                    <a:pt x="8412" y="5611"/>
                    <a:pt x="8264" y="5674"/>
                    <a:pt x="8114" y="5674"/>
                  </a:cubicBezTo>
                  <a:cubicBezTo>
                    <a:pt x="8026" y="5674"/>
                    <a:pt x="7938" y="5653"/>
                    <a:pt x="7859" y="5609"/>
                  </a:cubicBezTo>
                  <a:cubicBezTo>
                    <a:pt x="7771" y="5565"/>
                    <a:pt x="7704" y="5440"/>
                    <a:pt x="7581" y="5440"/>
                  </a:cubicBezTo>
                  <a:cubicBezTo>
                    <a:pt x="7571" y="5440"/>
                    <a:pt x="7561" y="5441"/>
                    <a:pt x="7550" y="5442"/>
                  </a:cubicBezTo>
                  <a:cubicBezTo>
                    <a:pt x="7407" y="5442"/>
                    <a:pt x="7288" y="5562"/>
                    <a:pt x="7145" y="5609"/>
                  </a:cubicBezTo>
                  <a:cubicBezTo>
                    <a:pt x="7047" y="5650"/>
                    <a:pt x="6950" y="5668"/>
                    <a:pt x="6854" y="5668"/>
                  </a:cubicBezTo>
                  <a:cubicBezTo>
                    <a:pt x="6670" y="5668"/>
                    <a:pt x="6492" y="5600"/>
                    <a:pt x="6335" y="5490"/>
                  </a:cubicBezTo>
                  <a:cubicBezTo>
                    <a:pt x="6264" y="5442"/>
                    <a:pt x="6198" y="5419"/>
                    <a:pt x="6136" y="5419"/>
                  </a:cubicBezTo>
                  <a:cubicBezTo>
                    <a:pt x="6073" y="5419"/>
                    <a:pt x="6014" y="5442"/>
                    <a:pt x="5954" y="5490"/>
                  </a:cubicBezTo>
                  <a:cubicBezTo>
                    <a:pt x="5835" y="5609"/>
                    <a:pt x="5764" y="5681"/>
                    <a:pt x="5621" y="5704"/>
                  </a:cubicBezTo>
                  <a:cubicBezTo>
                    <a:pt x="5577" y="5713"/>
                    <a:pt x="5534" y="5719"/>
                    <a:pt x="5491" y="5719"/>
                  </a:cubicBezTo>
                  <a:cubicBezTo>
                    <a:pt x="5418" y="5719"/>
                    <a:pt x="5348" y="5702"/>
                    <a:pt x="5288" y="5657"/>
                  </a:cubicBezTo>
                  <a:cubicBezTo>
                    <a:pt x="5187" y="5577"/>
                    <a:pt x="5104" y="5479"/>
                    <a:pt x="4980" y="5479"/>
                  </a:cubicBezTo>
                  <a:cubicBezTo>
                    <a:pt x="4957" y="5479"/>
                    <a:pt x="4933" y="5483"/>
                    <a:pt x="4906" y="5490"/>
                  </a:cubicBezTo>
                  <a:cubicBezTo>
                    <a:pt x="4787" y="5514"/>
                    <a:pt x="4716" y="5657"/>
                    <a:pt x="4621" y="5728"/>
                  </a:cubicBezTo>
                  <a:cubicBezTo>
                    <a:pt x="4535" y="5780"/>
                    <a:pt x="4437" y="5819"/>
                    <a:pt x="4344" y="5819"/>
                  </a:cubicBezTo>
                  <a:cubicBezTo>
                    <a:pt x="4308" y="5819"/>
                    <a:pt x="4273" y="5813"/>
                    <a:pt x="4240" y="5800"/>
                  </a:cubicBezTo>
                  <a:cubicBezTo>
                    <a:pt x="4097" y="5776"/>
                    <a:pt x="4002" y="5657"/>
                    <a:pt x="3882" y="5609"/>
                  </a:cubicBezTo>
                  <a:cubicBezTo>
                    <a:pt x="3833" y="5579"/>
                    <a:pt x="3779" y="5566"/>
                    <a:pt x="3724" y="5566"/>
                  </a:cubicBezTo>
                  <a:cubicBezTo>
                    <a:pt x="3648" y="5566"/>
                    <a:pt x="3571" y="5591"/>
                    <a:pt x="3501" y="5633"/>
                  </a:cubicBezTo>
                  <a:cubicBezTo>
                    <a:pt x="3406" y="5704"/>
                    <a:pt x="3335" y="5824"/>
                    <a:pt x="3216" y="5871"/>
                  </a:cubicBezTo>
                  <a:cubicBezTo>
                    <a:pt x="3182" y="5888"/>
                    <a:pt x="3142" y="5896"/>
                    <a:pt x="3101" y="5896"/>
                  </a:cubicBezTo>
                  <a:cubicBezTo>
                    <a:pt x="3025" y="5896"/>
                    <a:pt x="2944" y="5870"/>
                    <a:pt x="2882" y="5824"/>
                  </a:cubicBezTo>
                  <a:cubicBezTo>
                    <a:pt x="2787" y="5728"/>
                    <a:pt x="2787" y="5562"/>
                    <a:pt x="2644" y="5490"/>
                  </a:cubicBezTo>
                  <a:cubicBezTo>
                    <a:pt x="2618" y="5483"/>
                    <a:pt x="2590" y="5479"/>
                    <a:pt x="2563" y="5479"/>
                  </a:cubicBezTo>
                  <a:cubicBezTo>
                    <a:pt x="2418" y="5479"/>
                    <a:pt x="2264" y="5573"/>
                    <a:pt x="2144" y="5633"/>
                  </a:cubicBezTo>
                  <a:cubicBezTo>
                    <a:pt x="2016" y="5697"/>
                    <a:pt x="1870" y="5780"/>
                    <a:pt x="1721" y="5780"/>
                  </a:cubicBezTo>
                  <a:cubicBezTo>
                    <a:pt x="1703" y="5780"/>
                    <a:pt x="1686" y="5778"/>
                    <a:pt x="1668" y="5776"/>
                  </a:cubicBezTo>
                  <a:cubicBezTo>
                    <a:pt x="1525" y="5752"/>
                    <a:pt x="1406" y="5681"/>
                    <a:pt x="1406" y="5514"/>
                  </a:cubicBezTo>
                  <a:cubicBezTo>
                    <a:pt x="1430" y="5466"/>
                    <a:pt x="1358" y="5395"/>
                    <a:pt x="1287" y="5395"/>
                  </a:cubicBezTo>
                  <a:cubicBezTo>
                    <a:pt x="1218" y="5405"/>
                    <a:pt x="1149" y="5410"/>
                    <a:pt x="1080" y="5410"/>
                  </a:cubicBezTo>
                  <a:cubicBezTo>
                    <a:pt x="982" y="5410"/>
                    <a:pt x="884" y="5399"/>
                    <a:pt x="787" y="5371"/>
                  </a:cubicBezTo>
                  <a:cubicBezTo>
                    <a:pt x="691" y="5323"/>
                    <a:pt x="644" y="5323"/>
                    <a:pt x="739" y="5252"/>
                  </a:cubicBezTo>
                  <a:cubicBezTo>
                    <a:pt x="787" y="5204"/>
                    <a:pt x="858" y="5157"/>
                    <a:pt x="929" y="5133"/>
                  </a:cubicBezTo>
                  <a:cubicBezTo>
                    <a:pt x="1215" y="4990"/>
                    <a:pt x="1549" y="4990"/>
                    <a:pt x="1882" y="4990"/>
                  </a:cubicBezTo>
                  <a:cubicBezTo>
                    <a:pt x="2215" y="5014"/>
                    <a:pt x="2573" y="5061"/>
                    <a:pt x="2930" y="5061"/>
                  </a:cubicBezTo>
                  <a:cubicBezTo>
                    <a:pt x="3287" y="5061"/>
                    <a:pt x="3668" y="5061"/>
                    <a:pt x="4025" y="5038"/>
                  </a:cubicBezTo>
                  <a:cubicBezTo>
                    <a:pt x="5478" y="5014"/>
                    <a:pt x="6955" y="4966"/>
                    <a:pt x="8407" y="4919"/>
                  </a:cubicBezTo>
                  <a:lnTo>
                    <a:pt x="9336" y="4895"/>
                  </a:lnTo>
                  <a:lnTo>
                    <a:pt x="9384" y="4895"/>
                  </a:lnTo>
                  <a:lnTo>
                    <a:pt x="9646" y="4871"/>
                  </a:lnTo>
                  <a:close/>
                  <a:moveTo>
                    <a:pt x="977" y="5609"/>
                  </a:moveTo>
                  <a:lnTo>
                    <a:pt x="977" y="5609"/>
                  </a:lnTo>
                  <a:cubicBezTo>
                    <a:pt x="1049" y="5633"/>
                    <a:pt x="1120" y="5633"/>
                    <a:pt x="1168" y="5633"/>
                  </a:cubicBezTo>
                  <a:cubicBezTo>
                    <a:pt x="1191" y="5847"/>
                    <a:pt x="1406" y="6014"/>
                    <a:pt x="1620" y="6062"/>
                  </a:cubicBezTo>
                  <a:cubicBezTo>
                    <a:pt x="1650" y="6066"/>
                    <a:pt x="1679" y="6068"/>
                    <a:pt x="1709" y="6068"/>
                  </a:cubicBezTo>
                  <a:cubicBezTo>
                    <a:pt x="1845" y="6068"/>
                    <a:pt x="1979" y="6025"/>
                    <a:pt x="2096" y="5966"/>
                  </a:cubicBezTo>
                  <a:cubicBezTo>
                    <a:pt x="2168" y="5943"/>
                    <a:pt x="2263" y="5895"/>
                    <a:pt x="2335" y="5871"/>
                  </a:cubicBezTo>
                  <a:cubicBezTo>
                    <a:pt x="2382" y="5847"/>
                    <a:pt x="2406" y="5824"/>
                    <a:pt x="2454" y="5824"/>
                  </a:cubicBezTo>
                  <a:cubicBezTo>
                    <a:pt x="2477" y="5800"/>
                    <a:pt x="2501" y="5800"/>
                    <a:pt x="2525" y="5800"/>
                  </a:cubicBezTo>
                  <a:cubicBezTo>
                    <a:pt x="2573" y="5847"/>
                    <a:pt x="2596" y="5919"/>
                    <a:pt x="2620" y="5966"/>
                  </a:cubicBezTo>
                  <a:cubicBezTo>
                    <a:pt x="2668" y="6038"/>
                    <a:pt x="2716" y="6085"/>
                    <a:pt x="2787" y="6109"/>
                  </a:cubicBezTo>
                  <a:cubicBezTo>
                    <a:pt x="2876" y="6163"/>
                    <a:pt x="2979" y="6190"/>
                    <a:pt x="3085" y="6190"/>
                  </a:cubicBezTo>
                  <a:cubicBezTo>
                    <a:pt x="3120" y="6190"/>
                    <a:pt x="3156" y="6187"/>
                    <a:pt x="3192" y="6181"/>
                  </a:cubicBezTo>
                  <a:cubicBezTo>
                    <a:pt x="3335" y="6157"/>
                    <a:pt x="3454" y="6085"/>
                    <a:pt x="3549" y="5966"/>
                  </a:cubicBezTo>
                  <a:cubicBezTo>
                    <a:pt x="3597" y="5943"/>
                    <a:pt x="3644" y="5871"/>
                    <a:pt x="3716" y="5847"/>
                  </a:cubicBezTo>
                  <a:cubicBezTo>
                    <a:pt x="3723" y="5845"/>
                    <a:pt x="3731" y="5844"/>
                    <a:pt x="3739" y="5844"/>
                  </a:cubicBezTo>
                  <a:cubicBezTo>
                    <a:pt x="3803" y="5844"/>
                    <a:pt x="3866" y="5924"/>
                    <a:pt x="3930" y="5966"/>
                  </a:cubicBezTo>
                  <a:cubicBezTo>
                    <a:pt x="4063" y="6059"/>
                    <a:pt x="4225" y="6108"/>
                    <a:pt x="4388" y="6108"/>
                  </a:cubicBezTo>
                  <a:cubicBezTo>
                    <a:pt x="4518" y="6108"/>
                    <a:pt x="4648" y="6077"/>
                    <a:pt x="4764" y="6014"/>
                  </a:cubicBezTo>
                  <a:cubicBezTo>
                    <a:pt x="4811" y="5966"/>
                    <a:pt x="4883" y="5919"/>
                    <a:pt x="4930" y="5871"/>
                  </a:cubicBezTo>
                  <a:cubicBezTo>
                    <a:pt x="4954" y="5847"/>
                    <a:pt x="4978" y="5800"/>
                    <a:pt x="5002" y="5776"/>
                  </a:cubicBezTo>
                  <a:cubicBezTo>
                    <a:pt x="5002" y="5800"/>
                    <a:pt x="5026" y="5824"/>
                    <a:pt x="5049" y="5824"/>
                  </a:cubicBezTo>
                  <a:cubicBezTo>
                    <a:pt x="5145" y="5919"/>
                    <a:pt x="5288" y="5990"/>
                    <a:pt x="5430" y="6014"/>
                  </a:cubicBezTo>
                  <a:cubicBezTo>
                    <a:pt x="5469" y="6020"/>
                    <a:pt x="5507" y="6023"/>
                    <a:pt x="5545" y="6023"/>
                  </a:cubicBezTo>
                  <a:cubicBezTo>
                    <a:pt x="5650" y="6023"/>
                    <a:pt x="5754" y="6001"/>
                    <a:pt x="5859" y="5966"/>
                  </a:cubicBezTo>
                  <a:cubicBezTo>
                    <a:pt x="5907" y="5943"/>
                    <a:pt x="5978" y="5895"/>
                    <a:pt x="6026" y="5847"/>
                  </a:cubicBezTo>
                  <a:cubicBezTo>
                    <a:pt x="6050" y="5824"/>
                    <a:pt x="6121" y="5704"/>
                    <a:pt x="6145" y="5704"/>
                  </a:cubicBezTo>
                  <a:cubicBezTo>
                    <a:pt x="6192" y="5704"/>
                    <a:pt x="6312" y="5824"/>
                    <a:pt x="6359" y="5824"/>
                  </a:cubicBezTo>
                  <a:cubicBezTo>
                    <a:pt x="6431" y="5871"/>
                    <a:pt x="6502" y="5895"/>
                    <a:pt x="6573" y="5919"/>
                  </a:cubicBezTo>
                  <a:cubicBezTo>
                    <a:pt x="6671" y="5947"/>
                    <a:pt x="6761" y="5958"/>
                    <a:pt x="6851" y="5958"/>
                  </a:cubicBezTo>
                  <a:cubicBezTo>
                    <a:pt x="6916" y="5958"/>
                    <a:pt x="6981" y="5952"/>
                    <a:pt x="7050" y="5943"/>
                  </a:cubicBezTo>
                  <a:cubicBezTo>
                    <a:pt x="7145" y="5943"/>
                    <a:pt x="7216" y="5919"/>
                    <a:pt x="7312" y="5871"/>
                  </a:cubicBezTo>
                  <a:cubicBezTo>
                    <a:pt x="7336" y="5847"/>
                    <a:pt x="7383" y="5824"/>
                    <a:pt x="7431" y="5800"/>
                  </a:cubicBezTo>
                  <a:cubicBezTo>
                    <a:pt x="7455" y="5800"/>
                    <a:pt x="7502" y="5728"/>
                    <a:pt x="7550" y="5728"/>
                  </a:cubicBezTo>
                  <a:cubicBezTo>
                    <a:pt x="7555" y="5726"/>
                    <a:pt x="7560" y="5724"/>
                    <a:pt x="7566" y="5724"/>
                  </a:cubicBezTo>
                  <a:cubicBezTo>
                    <a:pt x="7613" y="5724"/>
                    <a:pt x="7674" y="5805"/>
                    <a:pt x="7717" y="5847"/>
                  </a:cubicBezTo>
                  <a:cubicBezTo>
                    <a:pt x="7788" y="5895"/>
                    <a:pt x="7859" y="5919"/>
                    <a:pt x="7931" y="5943"/>
                  </a:cubicBezTo>
                  <a:cubicBezTo>
                    <a:pt x="7992" y="5961"/>
                    <a:pt x="8056" y="5970"/>
                    <a:pt x="8120" y="5970"/>
                  </a:cubicBezTo>
                  <a:cubicBezTo>
                    <a:pt x="8309" y="5970"/>
                    <a:pt x="8503" y="5894"/>
                    <a:pt x="8645" y="5752"/>
                  </a:cubicBezTo>
                  <a:cubicBezTo>
                    <a:pt x="8820" y="5904"/>
                    <a:pt x="9033" y="6017"/>
                    <a:pt x="9269" y="6017"/>
                  </a:cubicBezTo>
                  <a:cubicBezTo>
                    <a:pt x="9291" y="6017"/>
                    <a:pt x="9313" y="6016"/>
                    <a:pt x="9336" y="6014"/>
                  </a:cubicBezTo>
                  <a:cubicBezTo>
                    <a:pt x="9526" y="6014"/>
                    <a:pt x="9693" y="5919"/>
                    <a:pt x="9812" y="5776"/>
                  </a:cubicBezTo>
                  <a:cubicBezTo>
                    <a:pt x="9908" y="5847"/>
                    <a:pt x="10003" y="5895"/>
                    <a:pt x="10098" y="5895"/>
                  </a:cubicBezTo>
                  <a:cubicBezTo>
                    <a:pt x="10117" y="5897"/>
                    <a:pt x="10135" y="5898"/>
                    <a:pt x="10153" y="5898"/>
                  </a:cubicBezTo>
                  <a:cubicBezTo>
                    <a:pt x="10341" y="5898"/>
                    <a:pt x="10491" y="5787"/>
                    <a:pt x="10622" y="5657"/>
                  </a:cubicBezTo>
                  <a:cubicBezTo>
                    <a:pt x="10741" y="5800"/>
                    <a:pt x="10908" y="5871"/>
                    <a:pt x="11098" y="5895"/>
                  </a:cubicBezTo>
                  <a:cubicBezTo>
                    <a:pt x="11051" y="6062"/>
                    <a:pt x="11051" y="6276"/>
                    <a:pt x="11051" y="6395"/>
                  </a:cubicBezTo>
                  <a:cubicBezTo>
                    <a:pt x="11051" y="6562"/>
                    <a:pt x="11027" y="6705"/>
                    <a:pt x="11027" y="6848"/>
                  </a:cubicBezTo>
                  <a:cubicBezTo>
                    <a:pt x="11003" y="6943"/>
                    <a:pt x="10979" y="7038"/>
                    <a:pt x="10979" y="7133"/>
                  </a:cubicBezTo>
                  <a:lnTo>
                    <a:pt x="10646" y="7133"/>
                  </a:lnTo>
                  <a:cubicBezTo>
                    <a:pt x="10217" y="7109"/>
                    <a:pt x="9765" y="7109"/>
                    <a:pt x="9336" y="7109"/>
                  </a:cubicBezTo>
                  <a:cubicBezTo>
                    <a:pt x="8455" y="7086"/>
                    <a:pt x="7574" y="7086"/>
                    <a:pt x="6669" y="7086"/>
                  </a:cubicBezTo>
                  <a:cubicBezTo>
                    <a:pt x="5788" y="7086"/>
                    <a:pt x="4906" y="7109"/>
                    <a:pt x="4002" y="7133"/>
                  </a:cubicBezTo>
                  <a:cubicBezTo>
                    <a:pt x="3120" y="7157"/>
                    <a:pt x="2239" y="7157"/>
                    <a:pt x="1358" y="7205"/>
                  </a:cubicBezTo>
                  <a:lnTo>
                    <a:pt x="1168" y="7205"/>
                  </a:lnTo>
                  <a:cubicBezTo>
                    <a:pt x="1168" y="7181"/>
                    <a:pt x="1168" y="7157"/>
                    <a:pt x="1144" y="7133"/>
                  </a:cubicBezTo>
                  <a:cubicBezTo>
                    <a:pt x="1120" y="6967"/>
                    <a:pt x="1096" y="6776"/>
                    <a:pt x="1096" y="6609"/>
                  </a:cubicBezTo>
                  <a:cubicBezTo>
                    <a:pt x="1072" y="6419"/>
                    <a:pt x="1049" y="6228"/>
                    <a:pt x="1049" y="6062"/>
                  </a:cubicBezTo>
                  <a:cubicBezTo>
                    <a:pt x="1025" y="5919"/>
                    <a:pt x="1025" y="5752"/>
                    <a:pt x="977" y="5609"/>
                  </a:cubicBezTo>
                  <a:close/>
                  <a:moveTo>
                    <a:pt x="4454" y="7371"/>
                  </a:moveTo>
                  <a:cubicBezTo>
                    <a:pt x="5264" y="7371"/>
                    <a:pt x="6050" y="7395"/>
                    <a:pt x="6859" y="7395"/>
                  </a:cubicBezTo>
                  <a:lnTo>
                    <a:pt x="9265" y="7395"/>
                  </a:lnTo>
                  <a:cubicBezTo>
                    <a:pt x="9479" y="7407"/>
                    <a:pt x="9693" y="7413"/>
                    <a:pt x="9908" y="7413"/>
                  </a:cubicBezTo>
                  <a:cubicBezTo>
                    <a:pt x="10122" y="7413"/>
                    <a:pt x="10336" y="7407"/>
                    <a:pt x="10551" y="7395"/>
                  </a:cubicBezTo>
                  <a:lnTo>
                    <a:pt x="11432" y="7395"/>
                  </a:lnTo>
                  <a:cubicBezTo>
                    <a:pt x="11503" y="7419"/>
                    <a:pt x="11598" y="7419"/>
                    <a:pt x="11670" y="7419"/>
                  </a:cubicBezTo>
                  <a:cubicBezTo>
                    <a:pt x="11717" y="7419"/>
                    <a:pt x="11884" y="7419"/>
                    <a:pt x="11932" y="7443"/>
                  </a:cubicBezTo>
                  <a:cubicBezTo>
                    <a:pt x="11932" y="7443"/>
                    <a:pt x="11956" y="7491"/>
                    <a:pt x="11956" y="7491"/>
                  </a:cubicBezTo>
                  <a:cubicBezTo>
                    <a:pt x="11956" y="7538"/>
                    <a:pt x="11956" y="7586"/>
                    <a:pt x="11956" y="7610"/>
                  </a:cubicBezTo>
                  <a:cubicBezTo>
                    <a:pt x="11956" y="7705"/>
                    <a:pt x="11956" y="7776"/>
                    <a:pt x="11932" y="7872"/>
                  </a:cubicBezTo>
                  <a:cubicBezTo>
                    <a:pt x="11908" y="8014"/>
                    <a:pt x="11836" y="8157"/>
                    <a:pt x="11741" y="8276"/>
                  </a:cubicBezTo>
                  <a:cubicBezTo>
                    <a:pt x="11629" y="8376"/>
                    <a:pt x="11477" y="8444"/>
                    <a:pt x="11334" y="8444"/>
                  </a:cubicBezTo>
                  <a:cubicBezTo>
                    <a:pt x="11204" y="8444"/>
                    <a:pt x="11082" y="8388"/>
                    <a:pt x="11003" y="8253"/>
                  </a:cubicBezTo>
                  <a:cubicBezTo>
                    <a:pt x="10975" y="8211"/>
                    <a:pt x="10923" y="8186"/>
                    <a:pt x="10871" y="8186"/>
                  </a:cubicBezTo>
                  <a:cubicBezTo>
                    <a:pt x="10833" y="8186"/>
                    <a:pt x="10795" y="8199"/>
                    <a:pt x="10765" y="8229"/>
                  </a:cubicBezTo>
                  <a:cubicBezTo>
                    <a:pt x="10693" y="8324"/>
                    <a:pt x="10598" y="8395"/>
                    <a:pt x="10479" y="8443"/>
                  </a:cubicBezTo>
                  <a:cubicBezTo>
                    <a:pt x="10384" y="8467"/>
                    <a:pt x="10312" y="8491"/>
                    <a:pt x="10217" y="8491"/>
                  </a:cubicBezTo>
                  <a:cubicBezTo>
                    <a:pt x="10173" y="8486"/>
                    <a:pt x="10130" y="8484"/>
                    <a:pt x="10086" y="8484"/>
                  </a:cubicBezTo>
                  <a:cubicBezTo>
                    <a:pt x="9892" y="8484"/>
                    <a:pt x="9697" y="8523"/>
                    <a:pt x="9503" y="8562"/>
                  </a:cubicBezTo>
                  <a:cubicBezTo>
                    <a:pt x="9336" y="8562"/>
                    <a:pt x="9193" y="8491"/>
                    <a:pt x="9145" y="8324"/>
                  </a:cubicBezTo>
                  <a:cubicBezTo>
                    <a:pt x="9116" y="8250"/>
                    <a:pt x="9058" y="8212"/>
                    <a:pt x="8996" y="8212"/>
                  </a:cubicBezTo>
                  <a:cubicBezTo>
                    <a:pt x="8958" y="8212"/>
                    <a:pt x="8919" y="8226"/>
                    <a:pt x="8883" y="8253"/>
                  </a:cubicBezTo>
                  <a:cubicBezTo>
                    <a:pt x="8717" y="8419"/>
                    <a:pt x="8502" y="8586"/>
                    <a:pt x="8288" y="8634"/>
                  </a:cubicBezTo>
                  <a:cubicBezTo>
                    <a:pt x="8218" y="8662"/>
                    <a:pt x="8149" y="8673"/>
                    <a:pt x="8084" y="8673"/>
                  </a:cubicBezTo>
                  <a:cubicBezTo>
                    <a:pt x="8038" y="8673"/>
                    <a:pt x="7994" y="8667"/>
                    <a:pt x="7955" y="8657"/>
                  </a:cubicBezTo>
                  <a:cubicBezTo>
                    <a:pt x="7836" y="8634"/>
                    <a:pt x="7764" y="8562"/>
                    <a:pt x="7669" y="8491"/>
                  </a:cubicBezTo>
                  <a:cubicBezTo>
                    <a:pt x="7623" y="8468"/>
                    <a:pt x="7577" y="8458"/>
                    <a:pt x="7533" y="8458"/>
                  </a:cubicBezTo>
                  <a:cubicBezTo>
                    <a:pt x="7347" y="8458"/>
                    <a:pt x="7175" y="8624"/>
                    <a:pt x="7002" y="8681"/>
                  </a:cubicBezTo>
                  <a:cubicBezTo>
                    <a:pt x="6946" y="8709"/>
                    <a:pt x="6891" y="8721"/>
                    <a:pt x="6835" y="8721"/>
                  </a:cubicBezTo>
                  <a:cubicBezTo>
                    <a:pt x="6795" y="8721"/>
                    <a:pt x="6756" y="8715"/>
                    <a:pt x="6716" y="8705"/>
                  </a:cubicBezTo>
                  <a:cubicBezTo>
                    <a:pt x="6573" y="8681"/>
                    <a:pt x="6550" y="8586"/>
                    <a:pt x="6478" y="8467"/>
                  </a:cubicBezTo>
                  <a:cubicBezTo>
                    <a:pt x="6453" y="8416"/>
                    <a:pt x="6407" y="8392"/>
                    <a:pt x="6358" y="8392"/>
                  </a:cubicBezTo>
                  <a:cubicBezTo>
                    <a:pt x="6317" y="8392"/>
                    <a:pt x="6273" y="8410"/>
                    <a:pt x="6240" y="8443"/>
                  </a:cubicBezTo>
                  <a:cubicBezTo>
                    <a:pt x="6086" y="8553"/>
                    <a:pt x="5911" y="8684"/>
                    <a:pt x="5716" y="8684"/>
                  </a:cubicBezTo>
                  <a:cubicBezTo>
                    <a:pt x="5700" y="8684"/>
                    <a:pt x="5685" y="8683"/>
                    <a:pt x="5669" y="8681"/>
                  </a:cubicBezTo>
                  <a:cubicBezTo>
                    <a:pt x="5573" y="8657"/>
                    <a:pt x="5502" y="8634"/>
                    <a:pt x="5454" y="8562"/>
                  </a:cubicBezTo>
                  <a:cubicBezTo>
                    <a:pt x="5383" y="8515"/>
                    <a:pt x="5359" y="8419"/>
                    <a:pt x="5288" y="8372"/>
                  </a:cubicBezTo>
                  <a:cubicBezTo>
                    <a:pt x="5240" y="8331"/>
                    <a:pt x="5195" y="8316"/>
                    <a:pt x="5151" y="8316"/>
                  </a:cubicBezTo>
                  <a:cubicBezTo>
                    <a:pt x="5040" y="8316"/>
                    <a:pt x="4937" y="8416"/>
                    <a:pt x="4835" y="8467"/>
                  </a:cubicBezTo>
                  <a:cubicBezTo>
                    <a:pt x="4775" y="8515"/>
                    <a:pt x="4662" y="8556"/>
                    <a:pt x="4567" y="8556"/>
                  </a:cubicBezTo>
                  <a:cubicBezTo>
                    <a:pt x="4472" y="8556"/>
                    <a:pt x="4394" y="8515"/>
                    <a:pt x="4406" y="8395"/>
                  </a:cubicBezTo>
                  <a:cubicBezTo>
                    <a:pt x="4406" y="8323"/>
                    <a:pt x="4338" y="8251"/>
                    <a:pt x="4264" y="8251"/>
                  </a:cubicBezTo>
                  <a:cubicBezTo>
                    <a:pt x="4240" y="8251"/>
                    <a:pt x="4215" y="8259"/>
                    <a:pt x="4192" y="8276"/>
                  </a:cubicBezTo>
                  <a:cubicBezTo>
                    <a:pt x="4049" y="8395"/>
                    <a:pt x="3882" y="8515"/>
                    <a:pt x="3716" y="8586"/>
                  </a:cubicBezTo>
                  <a:cubicBezTo>
                    <a:pt x="3632" y="8614"/>
                    <a:pt x="3548" y="8625"/>
                    <a:pt x="3469" y="8625"/>
                  </a:cubicBezTo>
                  <a:cubicBezTo>
                    <a:pt x="3414" y="8625"/>
                    <a:pt x="3360" y="8620"/>
                    <a:pt x="3311" y="8610"/>
                  </a:cubicBezTo>
                  <a:cubicBezTo>
                    <a:pt x="3101" y="8531"/>
                    <a:pt x="2891" y="8496"/>
                    <a:pt x="2682" y="8496"/>
                  </a:cubicBezTo>
                  <a:cubicBezTo>
                    <a:pt x="2510" y="8496"/>
                    <a:pt x="2339" y="8519"/>
                    <a:pt x="2168" y="8562"/>
                  </a:cubicBezTo>
                  <a:cubicBezTo>
                    <a:pt x="2049" y="8562"/>
                    <a:pt x="1930" y="8515"/>
                    <a:pt x="1811" y="8467"/>
                  </a:cubicBezTo>
                  <a:cubicBezTo>
                    <a:pt x="1783" y="8449"/>
                    <a:pt x="1759" y="8441"/>
                    <a:pt x="1738" y="8441"/>
                  </a:cubicBezTo>
                  <a:cubicBezTo>
                    <a:pt x="1703" y="8441"/>
                    <a:pt x="1673" y="8461"/>
                    <a:pt x="1644" y="8491"/>
                  </a:cubicBezTo>
                  <a:cubicBezTo>
                    <a:pt x="1549" y="8562"/>
                    <a:pt x="1453" y="8657"/>
                    <a:pt x="1310" y="8657"/>
                  </a:cubicBezTo>
                  <a:cubicBezTo>
                    <a:pt x="1298" y="8662"/>
                    <a:pt x="1285" y="8663"/>
                    <a:pt x="1270" y="8663"/>
                  </a:cubicBezTo>
                  <a:cubicBezTo>
                    <a:pt x="1201" y="8663"/>
                    <a:pt x="1116" y="8617"/>
                    <a:pt x="1096" y="8538"/>
                  </a:cubicBezTo>
                  <a:cubicBezTo>
                    <a:pt x="1084" y="8479"/>
                    <a:pt x="1043" y="8455"/>
                    <a:pt x="995" y="8455"/>
                  </a:cubicBezTo>
                  <a:cubicBezTo>
                    <a:pt x="947" y="8455"/>
                    <a:pt x="894" y="8479"/>
                    <a:pt x="858" y="8515"/>
                  </a:cubicBezTo>
                  <a:cubicBezTo>
                    <a:pt x="815" y="8575"/>
                    <a:pt x="762" y="8601"/>
                    <a:pt x="709" y="8601"/>
                  </a:cubicBezTo>
                  <a:cubicBezTo>
                    <a:pt x="555" y="8601"/>
                    <a:pt x="407" y="8388"/>
                    <a:pt x="548" y="8229"/>
                  </a:cubicBezTo>
                  <a:cubicBezTo>
                    <a:pt x="614" y="8163"/>
                    <a:pt x="579" y="8036"/>
                    <a:pt x="479" y="8036"/>
                  </a:cubicBezTo>
                  <a:cubicBezTo>
                    <a:pt x="471" y="8036"/>
                    <a:pt x="462" y="8036"/>
                    <a:pt x="453" y="8038"/>
                  </a:cubicBezTo>
                  <a:cubicBezTo>
                    <a:pt x="263" y="8038"/>
                    <a:pt x="263" y="7800"/>
                    <a:pt x="382" y="7705"/>
                  </a:cubicBezTo>
                  <a:cubicBezTo>
                    <a:pt x="501" y="7586"/>
                    <a:pt x="691" y="7562"/>
                    <a:pt x="858" y="7538"/>
                  </a:cubicBezTo>
                  <a:cubicBezTo>
                    <a:pt x="1239" y="7514"/>
                    <a:pt x="1644" y="7491"/>
                    <a:pt x="2025" y="7467"/>
                  </a:cubicBezTo>
                  <a:cubicBezTo>
                    <a:pt x="2835" y="7443"/>
                    <a:pt x="3644" y="7395"/>
                    <a:pt x="4454" y="7371"/>
                  </a:cubicBezTo>
                  <a:close/>
                  <a:moveTo>
                    <a:pt x="2673" y="8793"/>
                  </a:moveTo>
                  <a:cubicBezTo>
                    <a:pt x="3140" y="8793"/>
                    <a:pt x="3587" y="8979"/>
                    <a:pt x="3835" y="9419"/>
                  </a:cubicBezTo>
                  <a:cubicBezTo>
                    <a:pt x="4263" y="10134"/>
                    <a:pt x="3954" y="11277"/>
                    <a:pt x="3144" y="11563"/>
                  </a:cubicBezTo>
                  <a:cubicBezTo>
                    <a:pt x="2961" y="11621"/>
                    <a:pt x="2773" y="11647"/>
                    <a:pt x="2586" y="11647"/>
                  </a:cubicBezTo>
                  <a:cubicBezTo>
                    <a:pt x="2313" y="11647"/>
                    <a:pt x="2041" y="11590"/>
                    <a:pt x="1787" y="11491"/>
                  </a:cubicBezTo>
                  <a:cubicBezTo>
                    <a:pt x="1549" y="11396"/>
                    <a:pt x="1358" y="11206"/>
                    <a:pt x="1239" y="10991"/>
                  </a:cubicBezTo>
                  <a:cubicBezTo>
                    <a:pt x="1120" y="10753"/>
                    <a:pt x="1072" y="10491"/>
                    <a:pt x="1072" y="10205"/>
                  </a:cubicBezTo>
                  <a:cubicBezTo>
                    <a:pt x="1096" y="9991"/>
                    <a:pt x="1168" y="9729"/>
                    <a:pt x="1263" y="9515"/>
                  </a:cubicBezTo>
                  <a:cubicBezTo>
                    <a:pt x="1287" y="9467"/>
                    <a:pt x="1310" y="9419"/>
                    <a:pt x="1358" y="9348"/>
                  </a:cubicBezTo>
                  <a:cubicBezTo>
                    <a:pt x="1382" y="9324"/>
                    <a:pt x="1406" y="9300"/>
                    <a:pt x="1430" y="9253"/>
                  </a:cubicBezTo>
                  <a:lnTo>
                    <a:pt x="1453" y="9253"/>
                  </a:lnTo>
                  <a:cubicBezTo>
                    <a:pt x="1525" y="9181"/>
                    <a:pt x="1596" y="9110"/>
                    <a:pt x="1692" y="9062"/>
                  </a:cubicBezTo>
                  <a:cubicBezTo>
                    <a:pt x="1983" y="8892"/>
                    <a:pt x="2333" y="8793"/>
                    <a:pt x="2673" y="8793"/>
                  </a:cubicBezTo>
                  <a:close/>
                  <a:moveTo>
                    <a:pt x="10062" y="8793"/>
                  </a:moveTo>
                  <a:cubicBezTo>
                    <a:pt x="10526" y="8793"/>
                    <a:pt x="10979" y="8979"/>
                    <a:pt x="11241" y="9419"/>
                  </a:cubicBezTo>
                  <a:cubicBezTo>
                    <a:pt x="11670" y="10134"/>
                    <a:pt x="11360" y="11277"/>
                    <a:pt x="10527" y="11563"/>
                  </a:cubicBezTo>
                  <a:cubicBezTo>
                    <a:pt x="10353" y="11621"/>
                    <a:pt x="10167" y="11647"/>
                    <a:pt x="9981" y="11647"/>
                  </a:cubicBezTo>
                  <a:cubicBezTo>
                    <a:pt x="9708" y="11647"/>
                    <a:pt x="9434" y="11590"/>
                    <a:pt x="9193" y="11491"/>
                  </a:cubicBezTo>
                  <a:cubicBezTo>
                    <a:pt x="8955" y="11396"/>
                    <a:pt x="8764" y="11206"/>
                    <a:pt x="8645" y="10991"/>
                  </a:cubicBezTo>
                  <a:cubicBezTo>
                    <a:pt x="8526" y="10753"/>
                    <a:pt x="8455" y="10491"/>
                    <a:pt x="8479" y="10205"/>
                  </a:cubicBezTo>
                  <a:cubicBezTo>
                    <a:pt x="8502" y="9991"/>
                    <a:pt x="8550" y="9729"/>
                    <a:pt x="8645" y="9515"/>
                  </a:cubicBezTo>
                  <a:cubicBezTo>
                    <a:pt x="8669" y="9467"/>
                    <a:pt x="8717" y="9419"/>
                    <a:pt x="8741" y="9348"/>
                  </a:cubicBezTo>
                  <a:cubicBezTo>
                    <a:pt x="8764" y="9324"/>
                    <a:pt x="8812" y="9300"/>
                    <a:pt x="8836" y="9253"/>
                  </a:cubicBezTo>
                  <a:cubicBezTo>
                    <a:pt x="8907" y="9181"/>
                    <a:pt x="9003" y="9110"/>
                    <a:pt x="9098" y="9062"/>
                  </a:cubicBezTo>
                  <a:cubicBezTo>
                    <a:pt x="9379" y="8892"/>
                    <a:pt x="9724" y="8793"/>
                    <a:pt x="10062" y="8793"/>
                  </a:cubicBezTo>
                  <a:close/>
                  <a:moveTo>
                    <a:pt x="7300" y="0"/>
                  </a:moveTo>
                  <a:cubicBezTo>
                    <a:pt x="7094" y="0"/>
                    <a:pt x="6886" y="42"/>
                    <a:pt x="6693" y="132"/>
                  </a:cubicBezTo>
                  <a:cubicBezTo>
                    <a:pt x="6407" y="275"/>
                    <a:pt x="6169" y="561"/>
                    <a:pt x="6050" y="870"/>
                  </a:cubicBezTo>
                  <a:cubicBezTo>
                    <a:pt x="6026" y="942"/>
                    <a:pt x="6002" y="1013"/>
                    <a:pt x="5978" y="1084"/>
                  </a:cubicBezTo>
                  <a:cubicBezTo>
                    <a:pt x="5835" y="656"/>
                    <a:pt x="5526" y="299"/>
                    <a:pt x="5097" y="132"/>
                  </a:cubicBezTo>
                  <a:cubicBezTo>
                    <a:pt x="4909" y="51"/>
                    <a:pt x="4712" y="12"/>
                    <a:pt x="4517" y="12"/>
                  </a:cubicBezTo>
                  <a:cubicBezTo>
                    <a:pt x="4021" y="12"/>
                    <a:pt x="3544" y="265"/>
                    <a:pt x="3287" y="727"/>
                  </a:cubicBezTo>
                  <a:cubicBezTo>
                    <a:pt x="3073" y="1108"/>
                    <a:pt x="2977" y="1561"/>
                    <a:pt x="3049" y="1966"/>
                  </a:cubicBezTo>
                  <a:cubicBezTo>
                    <a:pt x="3073" y="2061"/>
                    <a:pt x="3097" y="2156"/>
                    <a:pt x="3144" y="2251"/>
                  </a:cubicBezTo>
                  <a:cubicBezTo>
                    <a:pt x="3168" y="2347"/>
                    <a:pt x="3216" y="2442"/>
                    <a:pt x="3263" y="2537"/>
                  </a:cubicBezTo>
                  <a:cubicBezTo>
                    <a:pt x="3114" y="2496"/>
                    <a:pt x="2959" y="2476"/>
                    <a:pt x="2804" y="2476"/>
                  </a:cubicBezTo>
                  <a:cubicBezTo>
                    <a:pt x="2149" y="2476"/>
                    <a:pt x="1503" y="2839"/>
                    <a:pt x="1310" y="3514"/>
                  </a:cubicBezTo>
                  <a:cubicBezTo>
                    <a:pt x="1191" y="3895"/>
                    <a:pt x="1239" y="4395"/>
                    <a:pt x="1501" y="4704"/>
                  </a:cubicBezTo>
                  <a:cubicBezTo>
                    <a:pt x="1430" y="4704"/>
                    <a:pt x="1358" y="4728"/>
                    <a:pt x="1287" y="4728"/>
                  </a:cubicBezTo>
                  <a:cubicBezTo>
                    <a:pt x="1096" y="4752"/>
                    <a:pt x="929" y="4823"/>
                    <a:pt x="787" y="4895"/>
                  </a:cubicBezTo>
                  <a:cubicBezTo>
                    <a:pt x="644" y="4990"/>
                    <a:pt x="477" y="5109"/>
                    <a:pt x="429" y="5252"/>
                  </a:cubicBezTo>
                  <a:cubicBezTo>
                    <a:pt x="406" y="5419"/>
                    <a:pt x="501" y="5514"/>
                    <a:pt x="644" y="5562"/>
                  </a:cubicBezTo>
                  <a:cubicBezTo>
                    <a:pt x="691" y="5562"/>
                    <a:pt x="715" y="5585"/>
                    <a:pt x="739" y="5585"/>
                  </a:cubicBezTo>
                  <a:cubicBezTo>
                    <a:pt x="739" y="5728"/>
                    <a:pt x="739" y="5895"/>
                    <a:pt x="763" y="6038"/>
                  </a:cubicBezTo>
                  <a:cubicBezTo>
                    <a:pt x="763" y="6228"/>
                    <a:pt x="787" y="6419"/>
                    <a:pt x="810" y="6609"/>
                  </a:cubicBezTo>
                  <a:cubicBezTo>
                    <a:pt x="810" y="6776"/>
                    <a:pt x="834" y="6943"/>
                    <a:pt x="858" y="7133"/>
                  </a:cubicBezTo>
                  <a:cubicBezTo>
                    <a:pt x="858" y="7157"/>
                    <a:pt x="858" y="7181"/>
                    <a:pt x="882" y="7229"/>
                  </a:cubicBezTo>
                  <a:cubicBezTo>
                    <a:pt x="596" y="7252"/>
                    <a:pt x="334" y="7300"/>
                    <a:pt x="167" y="7514"/>
                  </a:cubicBezTo>
                  <a:cubicBezTo>
                    <a:pt x="48" y="7657"/>
                    <a:pt x="1" y="7848"/>
                    <a:pt x="72" y="8014"/>
                  </a:cubicBezTo>
                  <a:cubicBezTo>
                    <a:pt x="120" y="8110"/>
                    <a:pt x="191" y="8181"/>
                    <a:pt x="263" y="8229"/>
                  </a:cubicBezTo>
                  <a:cubicBezTo>
                    <a:pt x="215" y="8395"/>
                    <a:pt x="239" y="8610"/>
                    <a:pt x="382" y="8753"/>
                  </a:cubicBezTo>
                  <a:cubicBezTo>
                    <a:pt x="465" y="8822"/>
                    <a:pt x="581" y="8859"/>
                    <a:pt x="695" y="8859"/>
                  </a:cubicBezTo>
                  <a:cubicBezTo>
                    <a:pt x="778" y="8859"/>
                    <a:pt x="860" y="8840"/>
                    <a:pt x="929" y="8800"/>
                  </a:cubicBezTo>
                  <a:cubicBezTo>
                    <a:pt x="1001" y="8872"/>
                    <a:pt x="1120" y="8943"/>
                    <a:pt x="1239" y="8943"/>
                  </a:cubicBezTo>
                  <a:lnTo>
                    <a:pt x="1358" y="8943"/>
                  </a:lnTo>
                  <a:cubicBezTo>
                    <a:pt x="1263" y="9015"/>
                    <a:pt x="1191" y="9086"/>
                    <a:pt x="1144" y="9181"/>
                  </a:cubicBezTo>
                  <a:cubicBezTo>
                    <a:pt x="1001" y="9348"/>
                    <a:pt x="929" y="9539"/>
                    <a:pt x="882" y="9753"/>
                  </a:cubicBezTo>
                  <a:cubicBezTo>
                    <a:pt x="834" y="9920"/>
                    <a:pt x="810" y="10110"/>
                    <a:pt x="810" y="10277"/>
                  </a:cubicBezTo>
                  <a:cubicBezTo>
                    <a:pt x="810" y="10467"/>
                    <a:pt x="834" y="10658"/>
                    <a:pt x="882" y="10825"/>
                  </a:cubicBezTo>
                  <a:cubicBezTo>
                    <a:pt x="929" y="10944"/>
                    <a:pt x="953" y="11063"/>
                    <a:pt x="1025" y="11158"/>
                  </a:cubicBezTo>
                  <a:cubicBezTo>
                    <a:pt x="1120" y="11325"/>
                    <a:pt x="1239" y="11468"/>
                    <a:pt x="1382" y="11587"/>
                  </a:cubicBezTo>
                  <a:cubicBezTo>
                    <a:pt x="1721" y="11832"/>
                    <a:pt x="2165" y="11943"/>
                    <a:pt x="2584" y="11943"/>
                  </a:cubicBezTo>
                  <a:cubicBezTo>
                    <a:pt x="2694" y="11943"/>
                    <a:pt x="2802" y="11935"/>
                    <a:pt x="2906" y="11920"/>
                  </a:cubicBezTo>
                  <a:cubicBezTo>
                    <a:pt x="4002" y="11729"/>
                    <a:pt x="4549" y="10563"/>
                    <a:pt x="4216" y="9562"/>
                  </a:cubicBezTo>
                  <a:cubicBezTo>
                    <a:pt x="4121" y="9277"/>
                    <a:pt x="3954" y="9015"/>
                    <a:pt x="3716" y="8848"/>
                  </a:cubicBezTo>
                  <a:cubicBezTo>
                    <a:pt x="3882" y="8800"/>
                    <a:pt x="4049" y="8705"/>
                    <a:pt x="4192" y="8610"/>
                  </a:cubicBezTo>
                  <a:cubicBezTo>
                    <a:pt x="4263" y="8729"/>
                    <a:pt x="4383" y="8824"/>
                    <a:pt x="4549" y="8848"/>
                  </a:cubicBezTo>
                  <a:cubicBezTo>
                    <a:pt x="4579" y="8854"/>
                    <a:pt x="4609" y="8857"/>
                    <a:pt x="4639" y="8857"/>
                  </a:cubicBezTo>
                  <a:cubicBezTo>
                    <a:pt x="4728" y="8857"/>
                    <a:pt x="4817" y="8830"/>
                    <a:pt x="4906" y="8776"/>
                  </a:cubicBezTo>
                  <a:cubicBezTo>
                    <a:pt x="4978" y="8753"/>
                    <a:pt x="5049" y="8705"/>
                    <a:pt x="5097" y="8657"/>
                  </a:cubicBezTo>
                  <a:cubicBezTo>
                    <a:pt x="5121" y="8657"/>
                    <a:pt x="5145" y="8634"/>
                    <a:pt x="5168" y="8610"/>
                  </a:cubicBezTo>
                  <a:cubicBezTo>
                    <a:pt x="5240" y="8848"/>
                    <a:pt x="5454" y="8967"/>
                    <a:pt x="5692" y="8991"/>
                  </a:cubicBezTo>
                  <a:cubicBezTo>
                    <a:pt x="5714" y="8993"/>
                    <a:pt x="5737" y="8994"/>
                    <a:pt x="5759" y="8994"/>
                  </a:cubicBezTo>
                  <a:cubicBezTo>
                    <a:pt x="5951" y="8994"/>
                    <a:pt x="6141" y="8905"/>
                    <a:pt x="6312" y="8776"/>
                  </a:cubicBezTo>
                  <a:cubicBezTo>
                    <a:pt x="6335" y="8848"/>
                    <a:pt x="6383" y="8896"/>
                    <a:pt x="6454" y="8943"/>
                  </a:cubicBezTo>
                  <a:cubicBezTo>
                    <a:pt x="6550" y="9015"/>
                    <a:pt x="6693" y="9038"/>
                    <a:pt x="6835" y="9038"/>
                  </a:cubicBezTo>
                  <a:cubicBezTo>
                    <a:pt x="6978" y="9038"/>
                    <a:pt x="7097" y="8991"/>
                    <a:pt x="7240" y="8943"/>
                  </a:cubicBezTo>
                  <a:cubicBezTo>
                    <a:pt x="7312" y="8896"/>
                    <a:pt x="7383" y="8848"/>
                    <a:pt x="7455" y="8800"/>
                  </a:cubicBezTo>
                  <a:cubicBezTo>
                    <a:pt x="7490" y="8788"/>
                    <a:pt x="7508" y="8776"/>
                    <a:pt x="7526" y="8776"/>
                  </a:cubicBezTo>
                  <a:cubicBezTo>
                    <a:pt x="7544" y="8776"/>
                    <a:pt x="7562" y="8788"/>
                    <a:pt x="7598" y="8824"/>
                  </a:cubicBezTo>
                  <a:cubicBezTo>
                    <a:pt x="7747" y="8934"/>
                    <a:pt x="7904" y="8979"/>
                    <a:pt x="8061" y="8979"/>
                  </a:cubicBezTo>
                  <a:cubicBezTo>
                    <a:pt x="8380" y="8979"/>
                    <a:pt x="8700" y="8793"/>
                    <a:pt x="8955" y="8586"/>
                  </a:cubicBezTo>
                  <a:cubicBezTo>
                    <a:pt x="9003" y="8634"/>
                    <a:pt x="9050" y="8681"/>
                    <a:pt x="9098" y="8729"/>
                  </a:cubicBezTo>
                  <a:cubicBezTo>
                    <a:pt x="8883" y="8824"/>
                    <a:pt x="8693" y="8967"/>
                    <a:pt x="8526" y="9181"/>
                  </a:cubicBezTo>
                  <a:cubicBezTo>
                    <a:pt x="8407" y="9348"/>
                    <a:pt x="8336" y="9539"/>
                    <a:pt x="8288" y="9753"/>
                  </a:cubicBezTo>
                  <a:cubicBezTo>
                    <a:pt x="8240" y="9920"/>
                    <a:pt x="8217" y="10110"/>
                    <a:pt x="8217" y="10277"/>
                  </a:cubicBezTo>
                  <a:cubicBezTo>
                    <a:pt x="8217" y="10467"/>
                    <a:pt x="8240" y="10658"/>
                    <a:pt x="8288" y="10825"/>
                  </a:cubicBezTo>
                  <a:cubicBezTo>
                    <a:pt x="8312" y="10944"/>
                    <a:pt x="8360" y="11063"/>
                    <a:pt x="8431" y="11158"/>
                  </a:cubicBezTo>
                  <a:cubicBezTo>
                    <a:pt x="8502" y="11325"/>
                    <a:pt x="8622" y="11468"/>
                    <a:pt x="8788" y="11587"/>
                  </a:cubicBezTo>
                  <a:cubicBezTo>
                    <a:pt x="9128" y="11832"/>
                    <a:pt x="9572" y="11943"/>
                    <a:pt x="9990" y="11943"/>
                  </a:cubicBezTo>
                  <a:cubicBezTo>
                    <a:pt x="10100" y="11943"/>
                    <a:pt x="10208" y="11935"/>
                    <a:pt x="10312" y="11920"/>
                  </a:cubicBezTo>
                  <a:cubicBezTo>
                    <a:pt x="11408" y="11729"/>
                    <a:pt x="11932" y="10563"/>
                    <a:pt x="11622" y="9562"/>
                  </a:cubicBezTo>
                  <a:cubicBezTo>
                    <a:pt x="11479" y="9134"/>
                    <a:pt x="11146" y="8800"/>
                    <a:pt x="10741" y="8634"/>
                  </a:cubicBezTo>
                  <a:cubicBezTo>
                    <a:pt x="10789" y="8586"/>
                    <a:pt x="10812" y="8562"/>
                    <a:pt x="10860" y="8538"/>
                  </a:cubicBezTo>
                  <a:cubicBezTo>
                    <a:pt x="10987" y="8665"/>
                    <a:pt x="11164" y="8734"/>
                    <a:pt x="11347" y="8734"/>
                  </a:cubicBezTo>
                  <a:cubicBezTo>
                    <a:pt x="11473" y="8734"/>
                    <a:pt x="11601" y="8702"/>
                    <a:pt x="11717" y="8634"/>
                  </a:cubicBezTo>
                  <a:cubicBezTo>
                    <a:pt x="12098" y="8443"/>
                    <a:pt x="12265" y="7991"/>
                    <a:pt x="12241" y="7586"/>
                  </a:cubicBezTo>
                  <a:cubicBezTo>
                    <a:pt x="12241" y="7371"/>
                    <a:pt x="12194" y="7205"/>
                    <a:pt x="11979" y="7157"/>
                  </a:cubicBezTo>
                  <a:cubicBezTo>
                    <a:pt x="11854" y="7129"/>
                    <a:pt x="11720" y="7118"/>
                    <a:pt x="11583" y="7118"/>
                  </a:cubicBezTo>
                  <a:cubicBezTo>
                    <a:pt x="11486" y="7118"/>
                    <a:pt x="11387" y="7123"/>
                    <a:pt x="11289" y="7133"/>
                  </a:cubicBezTo>
                  <a:cubicBezTo>
                    <a:pt x="11313" y="7062"/>
                    <a:pt x="11313" y="7014"/>
                    <a:pt x="11313" y="6943"/>
                  </a:cubicBezTo>
                  <a:cubicBezTo>
                    <a:pt x="11336" y="6800"/>
                    <a:pt x="11336" y="6633"/>
                    <a:pt x="11336" y="6466"/>
                  </a:cubicBezTo>
                  <a:cubicBezTo>
                    <a:pt x="11360" y="6324"/>
                    <a:pt x="11336" y="6181"/>
                    <a:pt x="11360" y="6038"/>
                  </a:cubicBezTo>
                  <a:cubicBezTo>
                    <a:pt x="11360" y="5990"/>
                    <a:pt x="11384" y="5919"/>
                    <a:pt x="11384" y="5847"/>
                  </a:cubicBezTo>
                  <a:lnTo>
                    <a:pt x="11408" y="5847"/>
                  </a:lnTo>
                  <a:cubicBezTo>
                    <a:pt x="11694" y="5728"/>
                    <a:pt x="11836" y="5371"/>
                    <a:pt x="11741" y="5085"/>
                  </a:cubicBezTo>
                  <a:cubicBezTo>
                    <a:pt x="11598" y="4704"/>
                    <a:pt x="11122" y="4680"/>
                    <a:pt x="10789" y="4633"/>
                  </a:cubicBezTo>
                  <a:cubicBezTo>
                    <a:pt x="10598" y="4633"/>
                    <a:pt x="10431" y="4633"/>
                    <a:pt x="10241" y="4609"/>
                  </a:cubicBezTo>
                  <a:cubicBezTo>
                    <a:pt x="10312" y="4514"/>
                    <a:pt x="10360" y="4418"/>
                    <a:pt x="10408" y="4323"/>
                  </a:cubicBezTo>
                  <a:cubicBezTo>
                    <a:pt x="10527" y="4085"/>
                    <a:pt x="10574" y="3847"/>
                    <a:pt x="10574" y="3609"/>
                  </a:cubicBezTo>
                  <a:cubicBezTo>
                    <a:pt x="10574" y="3156"/>
                    <a:pt x="10360" y="2704"/>
                    <a:pt x="9979" y="2466"/>
                  </a:cubicBezTo>
                  <a:cubicBezTo>
                    <a:pt x="9760" y="2329"/>
                    <a:pt x="9494" y="2278"/>
                    <a:pt x="9221" y="2278"/>
                  </a:cubicBezTo>
                  <a:cubicBezTo>
                    <a:pt x="9019" y="2278"/>
                    <a:pt x="8814" y="2306"/>
                    <a:pt x="8622" y="2347"/>
                  </a:cubicBezTo>
                  <a:cubicBezTo>
                    <a:pt x="8788" y="2156"/>
                    <a:pt x="8883" y="1918"/>
                    <a:pt x="8931" y="1656"/>
                  </a:cubicBezTo>
                  <a:cubicBezTo>
                    <a:pt x="9003" y="918"/>
                    <a:pt x="8502" y="275"/>
                    <a:pt x="7812" y="84"/>
                  </a:cubicBezTo>
                  <a:cubicBezTo>
                    <a:pt x="7648" y="30"/>
                    <a:pt x="7475" y="0"/>
                    <a:pt x="730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10" name="Google Shape;16110;p44"/>
            <p:cNvSpPr/>
            <p:nvPr/>
          </p:nvSpPr>
          <p:spPr>
            <a:xfrm>
              <a:off x="5706326" y="1696744"/>
              <a:ext cx="71295" cy="68042"/>
            </a:xfrm>
            <a:custGeom>
              <a:rect b="b" l="l" r="r" t="t"/>
              <a:pathLst>
                <a:path extrusionOk="0" h="2092" w="2192">
                  <a:moveTo>
                    <a:pt x="1025" y="154"/>
                  </a:moveTo>
                  <a:cubicBezTo>
                    <a:pt x="1072" y="154"/>
                    <a:pt x="1144" y="154"/>
                    <a:pt x="1215" y="178"/>
                  </a:cubicBezTo>
                  <a:cubicBezTo>
                    <a:pt x="1334" y="202"/>
                    <a:pt x="1429" y="249"/>
                    <a:pt x="1525" y="321"/>
                  </a:cubicBezTo>
                  <a:cubicBezTo>
                    <a:pt x="1715" y="416"/>
                    <a:pt x="1858" y="511"/>
                    <a:pt x="1929" y="726"/>
                  </a:cubicBezTo>
                  <a:cubicBezTo>
                    <a:pt x="2049" y="1107"/>
                    <a:pt x="1834" y="1535"/>
                    <a:pt x="1525" y="1774"/>
                  </a:cubicBezTo>
                  <a:cubicBezTo>
                    <a:pt x="1393" y="1872"/>
                    <a:pt x="1262" y="1925"/>
                    <a:pt x="1122" y="1925"/>
                  </a:cubicBezTo>
                  <a:cubicBezTo>
                    <a:pt x="1060" y="1925"/>
                    <a:pt x="996" y="1915"/>
                    <a:pt x="929" y="1893"/>
                  </a:cubicBezTo>
                  <a:cubicBezTo>
                    <a:pt x="715" y="1821"/>
                    <a:pt x="524" y="1726"/>
                    <a:pt x="405" y="1535"/>
                  </a:cubicBezTo>
                  <a:cubicBezTo>
                    <a:pt x="286" y="1369"/>
                    <a:pt x="215" y="1131"/>
                    <a:pt x="215" y="940"/>
                  </a:cubicBezTo>
                  <a:cubicBezTo>
                    <a:pt x="215" y="750"/>
                    <a:pt x="334" y="535"/>
                    <a:pt x="477" y="392"/>
                  </a:cubicBezTo>
                  <a:cubicBezTo>
                    <a:pt x="620" y="249"/>
                    <a:pt x="810" y="154"/>
                    <a:pt x="1025" y="154"/>
                  </a:cubicBezTo>
                  <a:close/>
                  <a:moveTo>
                    <a:pt x="1125" y="0"/>
                  </a:moveTo>
                  <a:cubicBezTo>
                    <a:pt x="1092" y="0"/>
                    <a:pt x="1058" y="4"/>
                    <a:pt x="1025" y="11"/>
                  </a:cubicBezTo>
                  <a:cubicBezTo>
                    <a:pt x="834" y="11"/>
                    <a:pt x="620" y="83"/>
                    <a:pt x="453" y="202"/>
                  </a:cubicBezTo>
                  <a:cubicBezTo>
                    <a:pt x="286" y="345"/>
                    <a:pt x="143" y="535"/>
                    <a:pt x="72" y="750"/>
                  </a:cubicBezTo>
                  <a:cubicBezTo>
                    <a:pt x="1" y="988"/>
                    <a:pt x="72" y="1273"/>
                    <a:pt x="191" y="1488"/>
                  </a:cubicBezTo>
                  <a:cubicBezTo>
                    <a:pt x="338" y="1818"/>
                    <a:pt x="738" y="2091"/>
                    <a:pt x="1132" y="2091"/>
                  </a:cubicBezTo>
                  <a:cubicBezTo>
                    <a:pt x="1250" y="2091"/>
                    <a:pt x="1367" y="2067"/>
                    <a:pt x="1477" y="2012"/>
                  </a:cubicBezTo>
                  <a:cubicBezTo>
                    <a:pt x="1882" y="1797"/>
                    <a:pt x="2191" y="1273"/>
                    <a:pt x="2120" y="797"/>
                  </a:cubicBezTo>
                  <a:cubicBezTo>
                    <a:pt x="2096" y="511"/>
                    <a:pt x="1906" y="321"/>
                    <a:pt x="1644" y="178"/>
                  </a:cubicBezTo>
                  <a:cubicBezTo>
                    <a:pt x="1483" y="98"/>
                    <a:pt x="1306" y="0"/>
                    <a:pt x="112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11" name="Google Shape;16111;p44"/>
            <p:cNvSpPr/>
            <p:nvPr/>
          </p:nvSpPr>
          <p:spPr>
            <a:xfrm>
              <a:off x="5607970" y="1696483"/>
              <a:ext cx="75913" cy="71620"/>
            </a:xfrm>
            <a:custGeom>
              <a:rect b="b" l="l" r="r" t="t"/>
              <a:pathLst>
                <a:path extrusionOk="0" h="2202" w="2334">
                  <a:moveTo>
                    <a:pt x="1215" y="173"/>
                  </a:moveTo>
                  <a:cubicBezTo>
                    <a:pt x="1331" y="173"/>
                    <a:pt x="1451" y="204"/>
                    <a:pt x="1572" y="257"/>
                  </a:cubicBezTo>
                  <a:cubicBezTo>
                    <a:pt x="1739" y="329"/>
                    <a:pt x="1905" y="448"/>
                    <a:pt x="2001" y="615"/>
                  </a:cubicBezTo>
                  <a:cubicBezTo>
                    <a:pt x="2096" y="805"/>
                    <a:pt x="2096" y="1067"/>
                    <a:pt x="2048" y="1281"/>
                  </a:cubicBezTo>
                  <a:cubicBezTo>
                    <a:pt x="1977" y="1472"/>
                    <a:pt x="1881" y="1662"/>
                    <a:pt x="1739" y="1805"/>
                  </a:cubicBezTo>
                  <a:cubicBezTo>
                    <a:pt x="1596" y="1996"/>
                    <a:pt x="1334" y="2044"/>
                    <a:pt x="1096" y="2044"/>
                  </a:cubicBezTo>
                  <a:cubicBezTo>
                    <a:pt x="619" y="2020"/>
                    <a:pt x="333" y="1591"/>
                    <a:pt x="333" y="1139"/>
                  </a:cubicBezTo>
                  <a:cubicBezTo>
                    <a:pt x="333" y="900"/>
                    <a:pt x="405" y="710"/>
                    <a:pt x="500" y="543"/>
                  </a:cubicBezTo>
                  <a:cubicBezTo>
                    <a:pt x="643" y="424"/>
                    <a:pt x="762" y="305"/>
                    <a:pt x="953" y="234"/>
                  </a:cubicBezTo>
                  <a:cubicBezTo>
                    <a:pt x="1036" y="192"/>
                    <a:pt x="1124" y="173"/>
                    <a:pt x="1215" y="173"/>
                  </a:cubicBezTo>
                  <a:close/>
                  <a:moveTo>
                    <a:pt x="1250" y="0"/>
                  </a:moveTo>
                  <a:cubicBezTo>
                    <a:pt x="1165" y="0"/>
                    <a:pt x="1080" y="14"/>
                    <a:pt x="1000" y="43"/>
                  </a:cubicBezTo>
                  <a:cubicBezTo>
                    <a:pt x="929" y="67"/>
                    <a:pt x="834" y="91"/>
                    <a:pt x="762" y="138"/>
                  </a:cubicBezTo>
                  <a:cubicBezTo>
                    <a:pt x="0" y="496"/>
                    <a:pt x="0" y="1924"/>
                    <a:pt x="881" y="2163"/>
                  </a:cubicBezTo>
                  <a:cubicBezTo>
                    <a:pt x="975" y="2188"/>
                    <a:pt x="1075" y="2202"/>
                    <a:pt x="1176" y="2202"/>
                  </a:cubicBezTo>
                  <a:cubicBezTo>
                    <a:pt x="1356" y="2202"/>
                    <a:pt x="1538" y="2159"/>
                    <a:pt x="1691" y="2067"/>
                  </a:cubicBezTo>
                  <a:cubicBezTo>
                    <a:pt x="1905" y="1948"/>
                    <a:pt x="2048" y="1734"/>
                    <a:pt x="2143" y="1496"/>
                  </a:cubicBezTo>
                  <a:cubicBezTo>
                    <a:pt x="2334" y="1019"/>
                    <a:pt x="2262" y="472"/>
                    <a:pt x="1786" y="186"/>
                  </a:cubicBezTo>
                  <a:cubicBezTo>
                    <a:pt x="1637" y="70"/>
                    <a:pt x="1443" y="0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112" name="Google Shape;16112;p44"/>
          <p:cNvGrpSpPr/>
          <p:nvPr/>
        </p:nvGrpSpPr>
        <p:grpSpPr>
          <a:xfrm>
            <a:off x="6287580" y="1605322"/>
            <a:ext cx="385421" cy="388479"/>
            <a:chOff x="6287580" y="1681522"/>
            <a:chExt cx="385421" cy="388479"/>
          </a:xfrm>
        </p:grpSpPr>
        <p:sp>
          <p:nvSpPr>
            <p:cNvPr id="16113" name="Google Shape;16113;p44"/>
            <p:cNvSpPr/>
            <p:nvPr/>
          </p:nvSpPr>
          <p:spPr>
            <a:xfrm>
              <a:off x="6356956" y="1756687"/>
              <a:ext cx="171992" cy="111203"/>
            </a:xfrm>
            <a:custGeom>
              <a:rect b="b" l="l" r="r" t="t"/>
              <a:pathLst>
                <a:path extrusionOk="0" h="3419" w="5288">
                  <a:moveTo>
                    <a:pt x="3961" y="1"/>
                  </a:moveTo>
                  <a:cubicBezTo>
                    <a:pt x="3781" y="1"/>
                    <a:pt x="3691" y="364"/>
                    <a:pt x="3644" y="502"/>
                  </a:cubicBezTo>
                  <a:cubicBezTo>
                    <a:pt x="3573" y="740"/>
                    <a:pt x="3525" y="883"/>
                    <a:pt x="3287" y="1002"/>
                  </a:cubicBezTo>
                  <a:cubicBezTo>
                    <a:pt x="3001" y="1193"/>
                    <a:pt x="2716" y="1383"/>
                    <a:pt x="2406" y="1550"/>
                  </a:cubicBezTo>
                  <a:cubicBezTo>
                    <a:pt x="1977" y="1812"/>
                    <a:pt x="1525" y="2026"/>
                    <a:pt x="1072" y="2264"/>
                  </a:cubicBezTo>
                  <a:cubicBezTo>
                    <a:pt x="834" y="2383"/>
                    <a:pt x="596" y="2502"/>
                    <a:pt x="358" y="2622"/>
                  </a:cubicBezTo>
                  <a:cubicBezTo>
                    <a:pt x="239" y="2693"/>
                    <a:pt x="96" y="2764"/>
                    <a:pt x="1" y="2860"/>
                  </a:cubicBezTo>
                  <a:cubicBezTo>
                    <a:pt x="72" y="2955"/>
                    <a:pt x="72" y="3074"/>
                    <a:pt x="96" y="3169"/>
                  </a:cubicBezTo>
                  <a:cubicBezTo>
                    <a:pt x="120" y="3288"/>
                    <a:pt x="167" y="3360"/>
                    <a:pt x="286" y="3384"/>
                  </a:cubicBezTo>
                  <a:cubicBezTo>
                    <a:pt x="350" y="3407"/>
                    <a:pt x="411" y="3418"/>
                    <a:pt x="470" y="3418"/>
                  </a:cubicBezTo>
                  <a:cubicBezTo>
                    <a:pt x="588" y="3418"/>
                    <a:pt x="699" y="3376"/>
                    <a:pt x="810" y="3312"/>
                  </a:cubicBezTo>
                  <a:cubicBezTo>
                    <a:pt x="1239" y="3050"/>
                    <a:pt x="1668" y="2788"/>
                    <a:pt x="2096" y="2502"/>
                  </a:cubicBezTo>
                  <a:cubicBezTo>
                    <a:pt x="2335" y="2312"/>
                    <a:pt x="2620" y="2145"/>
                    <a:pt x="2906" y="2026"/>
                  </a:cubicBezTo>
                  <a:cubicBezTo>
                    <a:pt x="3008" y="1982"/>
                    <a:pt x="3128" y="1939"/>
                    <a:pt x="3244" y="1939"/>
                  </a:cubicBezTo>
                  <a:cubicBezTo>
                    <a:pt x="3317" y="1939"/>
                    <a:pt x="3389" y="1956"/>
                    <a:pt x="3454" y="2002"/>
                  </a:cubicBezTo>
                  <a:cubicBezTo>
                    <a:pt x="3573" y="2121"/>
                    <a:pt x="3668" y="2288"/>
                    <a:pt x="3787" y="2407"/>
                  </a:cubicBezTo>
                  <a:cubicBezTo>
                    <a:pt x="3859" y="2479"/>
                    <a:pt x="3930" y="2574"/>
                    <a:pt x="3978" y="2669"/>
                  </a:cubicBezTo>
                  <a:cubicBezTo>
                    <a:pt x="4121" y="2598"/>
                    <a:pt x="4240" y="2455"/>
                    <a:pt x="4335" y="2360"/>
                  </a:cubicBezTo>
                  <a:cubicBezTo>
                    <a:pt x="4454" y="2241"/>
                    <a:pt x="4573" y="2193"/>
                    <a:pt x="4740" y="2169"/>
                  </a:cubicBezTo>
                  <a:cubicBezTo>
                    <a:pt x="5026" y="2169"/>
                    <a:pt x="5216" y="2145"/>
                    <a:pt x="5264" y="1836"/>
                  </a:cubicBezTo>
                  <a:cubicBezTo>
                    <a:pt x="5288" y="1574"/>
                    <a:pt x="5192" y="1383"/>
                    <a:pt x="5073" y="1169"/>
                  </a:cubicBezTo>
                  <a:cubicBezTo>
                    <a:pt x="4930" y="907"/>
                    <a:pt x="4716" y="645"/>
                    <a:pt x="4525" y="407"/>
                  </a:cubicBezTo>
                  <a:cubicBezTo>
                    <a:pt x="4406" y="264"/>
                    <a:pt x="4192" y="26"/>
                    <a:pt x="3978" y="2"/>
                  </a:cubicBezTo>
                  <a:cubicBezTo>
                    <a:pt x="3972" y="1"/>
                    <a:pt x="3966" y="1"/>
                    <a:pt x="3961" y="1"/>
                  </a:cubicBezTo>
                  <a:close/>
                </a:path>
              </a:pathLst>
            </a:custGeom>
            <a:solidFill>
              <a:srgbClr val="CAD6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14" name="Google Shape;16114;p44"/>
            <p:cNvSpPr/>
            <p:nvPr/>
          </p:nvSpPr>
          <p:spPr>
            <a:xfrm>
              <a:off x="6357736" y="1793310"/>
              <a:ext cx="174301" cy="76759"/>
            </a:xfrm>
            <a:custGeom>
              <a:rect b="b" l="l" r="r" t="t"/>
              <a:pathLst>
                <a:path extrusionOk="0" h="2360" w="5359">
                  <a:moveTo>
                    <a:pt x="4325" y="0"/>
                  </a:moveTo>
                  <a:cubicBezTo>
                    <a:pt x="4024" y="0"/>
                    <a:pt x="3720" y="91"/>
                    <a:pt x="3454" y="210"/>
                  </a:cubicBezTo>
                  <a:cubicBezTo>
                    <a:pt x="3168" y="352"/>
                    <a:pt x="2858" y="519"/>
                    <a:pt x="2572" y="710"/>
                  </a:cubicBezTo>
                  <a:cubicBezTo>
                    <a:pt x="2382" y="853"/>
                    <a:pt x="2168" y="948"/>
                    <a:pt x="1953" y="1067"/>
                  </a:cubicBezTo>
                  <a:cubicBezTo>
                    <a:pt x="1787" y="1162"/>
                    <a:pt x="1644" y="1281"/>
                    <a:pt x="1501" y="1376"/>
                  </a:cubicBezTo>
                  <a:cubicBezTo>
                    <a:pt x="1334" y="1496"/>
                    <a:pt x="1144" y="1615"/>
                    <a:pt x="953" y="1615"/>
                  </a:cubicBezTo>
                  <a:cubicBezTo>
                    <a:pt x="882" y="1615"/>
                    <a:pt x="810" y="1615"/>
                    <a:pt x="739" y="1591"/>
                  </a:cubicBezTo>
                  <a:cubicBezTo>
                    <a:pt x="715" y="1567"/>
                    <a:pt x="667" y="1543"/>
                    <a:pt x="643" y="1519"/>
                  </a:cubicBezTo>
                  <a:cubicBezTo>
                    <a:pt x="627" y="1516"/>
                    <a:pt x="612" y="1515"/>
                    <a:pt x="597" y="1515"/>
                  </a:cubicBezTo>
                  <a:cubicBezTo>
                    <a:pt x="504" y="1515"/>
                    <a:pt x="440" y="1574"/>
                    <a:pt x="358" y="1615"/>
                  </a:cubicBezTo>
                  <a:cubicBezTo>
                    <a:pt x="286" y="1662"/>
                    <a:pt x="96" y="1710"/>
                    <a:pt x="48" y="1805"/>
                  </a:cubicBezTo>
                  <a:cubicBezTo>
                    <a:pt x="1" y="1900"/>
                    <a:pt x="120" y="2139"/>
                    <a:pt x="167" y="2234"/>
                  </a:cubicBezTo>
                  <a:cubicBezTo>
                    <a:pt x="220" y="2326"/>
                    <a:pt x="294" y="2360"/>
                    <a:pt x="378" y="2360"/>
                  </a:cubicBezTo>
                  <a:cubicBezTo>
                    <a:pt x="446" y="2360"/>
                    <a:pt x="521" y="2337"/>
                    <a:pt x="596" y="2305"/>
                  </a:cubicBezTo>
                  <a:cubicBezTo>
                    <a:pt x="882" y="2186"/>
                    <a:pt x="1120" y="1996"/>
                    <a:pt x="1406" y="1829"/>
                  </a:cubicBezTo>
                  <a:cubicBezTo>
                    <a:pt x="1715" y="1638"/>
                    <a:pt x="2025" y="1472"/>
                    <a:pt x="2334" y="1305"/>
                  </a:cubicBezTo>
                  <a:cubicBezTo>
                    <a:pt x="2572" y="1162"/>
                    <a:pt x="2834" y="948"/>
                    <a:pt x="3096" y="853"/>
                  </a:cubicBezTo>
                  <a:cubicBezTo>
                    <a:pt x="3156" y="833"/>
                    <a:pt x="3215" y="821"/>
                    <a:pt x="3272" y="821"/>
                  </a:cubicBezTo>
                  <a:cubicBezTo>
                    <a:pt x="3354" y="821"/>
                    <a:pt x="3431" y="844"/>
                    <a:pt x="3501" y="900"/>
                  </a:cubicBezTo>
                  <a:cubicBezTo>
                    <a:pt x="3620" y="972"/>
                    <a:pt x="3716" y="1067"/>
                    <a:pt x="3787" y="1186"/>
                  </a:cubicBezTo>
                  <a:cubicBezTo>
                    <a:pt x="3830" y="1292"/>
                    <a:pt x="3872" y="1455"/>
                    <a:pt x="3999" y="1455"/>
                  </a:cubicBezTo>
                  <a:cubicBezTo>
                    <a:pt x="4014" y="1455"/>
                    <a:pt x="4031" y="1453"/>
                    <a:pt x="4049" y="1448"/>
                  </a:cubicBezTo>
                  <a:cubicBezTo>
                    <a:pt x="4120" y="1424"/>
                    <a:pt x="4216" y="1329"/>
                    <a:pt x="4287" y="1257"/>
                  </a:cubicBezTo>
                  <a:cubicBezTo>
                    <a:pt x="4359" y="1210"/>
                    <a:pt x="4430" y="1138"/>
                    <a:pt x="4525" y="1067"/>
                  </a:cubicBezTo>
                  <a:cubicBezTo>
                    <a:pt x="4621" y="995"/>
                    <a:pt x="4716" y="924"/>
                    <a:pt x="4835" y="900"/>
                  </a:cubicBezTo>
                  <a:cubicBezTo>
                    <a:pt x="4848" y="898"/>
                    <a:pt x="4861" y="896"/>
                    <a:pt x="4873" y="896"/>
                  </a:cubicBezTo>
                  <a:cubicBezTo>
                    <a:pt x="4958" y="896"/>
                    <a:pt x="5019" y="952"/>
                    <a:pt x="5089" y="952"/>
                  </a:cubicBezTo>
                  <a:cubicBezTo>
                    <a:pt x="5099" y="952"/>
                    <a:pt x="5110" y="951"/>
                    <a:pt x="5121" y="948"/>
                  </a:cubicBezTo>
                  <a:cubicBezTo>
                    <a:pt x="5216" y="924"/>
                    <a:pt x="5287" y="805"/>
                    <a:pt x="5311" y="734"/>
                  </a:cubicBezTo>
                  <a:cubicBezTo>
                    <a:pt x="5359" y="591"/>
                    <a:pt x="5311" y="448"/>
                    <a:pt x="5240" y="352"/>
                  </a:cubicBezTo>
                  <a:cubicBezTo>
                    <a:pt x="5144" y="233"/>
                    <a:pt x="4978" y="162"/>
                    <a:pt x="4859" y="114"/>
                  </a:cubicBezTo>
                  <a:cubicBezTo>
                    <a:pt x="4688" y="33"/>
                    <a:pt x="4507" y="0"/>
                    <a:pt x="4325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15" name="Google Shape;16115;p44"/>
            <p:cNvSpPr/>
            <p:nvPr/>
          </p:nvSpPr>
          <p:spPr>
            <a:xfrm>
              <a:off x="6532786" y="1685750"/>
              <a:ext cx="134816" cy="107235"/>
            </a:xfrm>
            <a:custGeom>
              <a:rect b="b" l="l" r="r" t="t"/>
              <a:pathLst>
                <a:path extrusionOk="0" h="3297" w="4145">
                  <a:moveTo>
                    <a:pt x="2123" y="0"/>
                  </a:moveTo>
                  <a:cubicBezTo>
                    <a:pt x="2100" y="0"/>
                    <a:pt x="2075" y="5"/>
                    <a:pt x="2049" y="16"/>
                  </a:cubicBezTo>
                  <a:cubicBezTo>
                    <a:pt x="1739" y="87"/>
                    <a:pt x="1549" y="254"/>
                    <a:pt x="1453" y="564"/>
                  </a:cubicBezTo>
                  <a:cubicBezTo>
                    <a:pt x="1382" y="802"/>
                    <a:pt x="1453" y="1040"/>
                    <a:pt x="1453" y="1278"/>
                  </a:cubicBezTo>
                  <a:cubicBezTo>
                    <a:pt x="1453" y="1469"/>
                    <a:pt x="1215" y="1588"/>
                    <a:pt x="1072" y="1683"/>
                  </a:cubicBezTo>
                  <a:cubicBezTo>
                    <a:pt x="858" y="1826"/>
                    <a:pt x="667" y="1992"/>
                    <a:pt x="501" y="2159"/>
                  </a:cubicBezTo>
                  <a:cubicBezTo>
                    <a:pt x="382" y="2278"/>
                    <a:pt x="263" y="2374"/>
                    <a:pt x="167" y="2493"/>
                  </a:cubicBezTo>
                  <a:cubicBezTo>
                    <a:pt x="96" y="2540"/>
                    <a:pt x="48" y="2612"/>
                    <a:pt x="1" y="2635"/>
                  </a:cubicBezTo>
                  <a:cubicBezTo>
                    <a:pt x="48" y="2826"/>
                    <a:pt x="72" y="2993"/>
                    <a:pt x="143" y="3159"/>
                  </a:cubicBezTo>
                  <a:cubicBezTo>
                    <a:pt x="179" y="3248"/>
                    <a:pt x="214" y="3297"/>
                    <a:pt x="279" y="3297"/>
                  </a:cubicBezTo>
                  <a:cubicBezTo>
                    <a:pt x="301" y="3297"/>
                    <a:pt x="327" y="3291"/>
                    <a:pt x="358" y="3278"/>
                  </a:cubicBezTo>
                  <a:cubicBezTo>
                    <a:pt x="691" y="3183"/>
                    <a:pt x="1001" y="3016"/>
                    <a:pt x="1334" y="2921"/>
                  </a:cubicBezTo>
                  <a:cubicBezTo>
                    <a:pt x="1525" y="2850"/>
                    <a:pt x="1668" y="2755"/>
                    <a:pt x="1858" y="2659"/>
                  </a:cubicBezTo>
                  <a:cubicBezTo>
                    <a:pt x="1930" y="2635"/>
                    <a:pt x="2025" y="2564"/>
                    <a:pt x="2120" y="2540"/>
                  </a:cubicBezTo>
                  <a:cubicBezTo>
                    <a:pt x="2215" y="2540"/>
                    <a:pt x="2311" y="2588"/>
                    <a:pt x="2382" y="2635"/>
                  </a:cubicBezTo>
                  <a:cubicBezTo>
                    <a:pt x="2501" y="2659"/>
                    <a:pt x="2596" y="2707"/>
                    <a:pt x="2715" y="2731"/>
                  </a:cubicBezTo>
                  <a:cubicBezTo>
                    <a:pt x="2900" y="2808"/>
                    <a:pt x="3055" y="2884"/>
                    <a:pt x="3218" y="2884"/>
                  </a:cubicBezTo>
                  <a:cubicBezTo>
                    <a:pt x="3308" y="2884"/>
                    <a:pt x="3400" y="2861"/>
                    <a:pt x="3501" y="2802"/>
                  </a:cubicBezTo>
                  <a:cubicBezTo>
                    <a:pt x="3597" y="2755"/>
                    <a:pt x="3668" y="2683"/>
                    <a:pt x="3692" y="2588"/>
                  </a:cubicBezTo>
                  <a:cubicBezTo>
                    <a:pt x="3692" y="2540"/>
                    <a:pt x="3668" y="2469"/>
                    <a:pt x="3668" y="2421"/>
                  </a:cubicBezTo>
                  <a:cubicBezTo>
                    <a:pt x="3692" y="2350"/>
                    <a:pt x="3763" y="2326"/>
                    <a:pt x="3835" y="2278"/>
                  </a:cubicBezTo>
                  <a:cubicBezTo>
                    <a:pt x="3906" y="2207"/>
                    <a:pt x="3954" y="2135"/>
                    <a:pt x="4001" y="2064"/>
                  </a:cubicBezTo>
                  <a:cubicBezTo>
                    <a:pt x="4097" y="1897"/>
                    <a:pt x="4144" y="1707"/>
                    <a:pt x="4120" y="1516"/>
                  </a:cubicBezTo>
                  <a:cubicBezTo>
                    <a:pt x="4076" y="1294"/>
                    <a:pt x="3886" y="988"/>
                    <a:pt x="3647" y="988"/>
                  </a:cubicBezTo>
                  <a:cubicBezTo>
                    <a:pt x="3630" y="988"/>
                    <a:pt x="3614" y="989"/>
                    <a:pt x="3597" y="992"/>
                  </a:cubicBezTo>
                  <a:cubicBezTo>
                    <a:pt x="3644" y="826"/>
                    <a:pt x="3811" y="730"/>
                    <a:pt x="3763" y="540"/>
                  </a:cubicBezTo>
                  <a:cubicBezTo>
                    <a:pt x="3716" y="373"/>
                    <a:pt x="3620" y="230"/>
                    <a:pt x="3454" y="159"/>
                  </a:cubicBezTo>
                  <a:cubicBezTo>
                    <a:pt x="3370" y="111"/>
                    <a:pt x="3281" y="93"/>
                    <a:pt x="3189" y="93"/>
                  </a:cubicBezTo>
                  <a:cubicBezTo>
                    <a:pt x="3096" y="93"/>
                    <a:pt x="3001" y="111"/>
                    <a:pt x="2906" y="135"/>
                  </a:cubicBezTo>
                  <a:cubicBezTo>
                    <a:pt x="2787" y="183"/>
                    <a:pt x="2668" y="230"/>
                    <a:pt x="2573" y="302"/>
                  </a:cubicBezTo>
                  <a:cubicBezTo>
                    <a:pt x="2525" y="325"/>
                    <a:pt x="2501" y="373"/>
                    <a:pt x="2453" y="397"/>
                  </a:cubicBezTo>
                  <a:cubicBezTo>
                    <a:pt x="2430" y="254"/>
                    <a:pt x="2453" y="206"/>
                    <a:pt x="2334" y="111"/>
                  </a:cubicBezTo>
                  <a:cubicBezTo>
                    <a:pt x="2261" y="56"/>
                    <a:pt x="2201" y="0"/>
                    <a:pt x="212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16" name="Google Shape;16116;p44"/>
            <p:cNvSpPr/>
            <p:nvPr/>
          </p:nvSpPr>
          <p:spPr>
            <a:xfrm>
              <a:off x="6536656" y="1718730"/>
              <a:ext cx="134816" cy="72889"/>
            </a:xfrm>
            <a:custGeom>
              <a:rect b="b" l="l" r="r" t="t"/>
              <a:pathLst>
                <a:path extrusionOk="0" h="2241" w="4145">
                  <a:moveTo>
                    <a:pt x="3418" y="0"/>
                  </a:moveTo>
                  <a:cubicBezTo>
                    <a:pt x="3182" y="0"/>
                    <a:pt x="3084" y="218"/>
                    <a:pt x="2835" y="240"/>
                  </a:cubicBezTo>
                  <a:cubicBezTo>
                    <a:pt x="2835" y="407"/>
                    <a:pt x="2644" y="550"/>
                    <a:pt x="2525" y="645"/>
                  </a:cubicBezTo>
                  <a:cubicBezTo>
                    <a:pt x="2287" y="812"/>
                    <a:pt x="2025" y="883"/>
                    <a:pt x="1763" y="955"/>
                  </a:cubicBezTo>
                  <a:cubicBezTo>
                    <a:pt x="1477" y="1050"/>
                    <a:pt x="1239" y="1193"/>
                    <a:pt x="1001" y="1336"/>
                  </a:cubicBezTo>
                  <a:cubicBezTo>
                    <a:pt x="810" y="1455"/>
                    <a:pt x="596" y="1550"/>
                    <a:pt x="382" y="1645"/>
                  </a:cubicBezTo>
                  <a:cubicBezTo>
                    <a:pt x="310" y="1669"/>
                    <a:pt x="96" y="1717"/>
                    <a:pt x="48" y="1788"/>
                  </a:cubicBezTo>
                  <a:cubicBezTo>
                    <a:pt x="1" y="1836"/>
                    <a:pt x="48" y="1979"/>
                    <a:pt x="72" y="2026"/>
                  </a:cubicBezTo>
                  <a:cubicBezTo>
                    <a:pt x="116" y="2188"/>
                    <a:pt x="224" y="2241"/>
                    <a:pt x="350" y="2241"/>
                  </a:cubicBezTo>
                  <a:cubicBezTo>
                    <a:pt x="428" y="2241"/>
                    <a:pt x="514" y="2220"/>
                    <a:pt x="596" y="2193"/>
                  </a:cubicBezTo>
                  <a:cubicBezTo>
                    <a:pt x="1001" y="2050"/>
                    <a:pt x="1310" y="1741"/>
                    <a:pt x="1715" y="1621"/>
                  </a:cubicBezTo>
                  <a:cubicBezTo>
                    <a:pt x="1776" y="1606"/>
                    <a:pt x="1833" y="1600"/>
                    <a:pt x="1886" y="1600"/>
                  </a:cubicBezTo>
                  <a:cubicBezTo>
                    <a:pt x="2084" y="1600"/>
                    <a:pt x="2242" y="1689"/>
                    <a:pt x="2430" y="1764"/>
                  </a:cubicBezTo>
                  <a:cubicBezTo>
                    <a:pt x="2590" y="1826"/>
                    <a:pt x="2788" y="1875"/>
                    <a:pt x="2978" y="1875"/>
                  </a:cubicBezTo>
                  <a:cubicBezTo>
                    <a:pt x="3156" y="1875"/>
                    <a:pt x="3327" y="1832"/>
                    <a:pt x="3454" y="1717"/>
                  </a:cubicBezTo>
                  <a:cubicBezTo>
                    <a:pt x="3573" y="1621"/>
                    <a:pt x="3549" y="1502"/>
                    <a:pt x="3597" y="1383"/>
                  </a:cubicBezTo>
                  <a:cubicBezTo>
                    <a:pt x="3668" y="1264"/>
                    <a:pt x="3787" y="1169"/>
                    <a:pt x="3859" y="1074"/>
                  </a:cubicBezTo>
                  <a:cubicBezTo>
                    <a:pt x="4025" y="907"/>
                    <a:pt x="4144" y="669"/>
                    <a:pt x="4049" y="431"/>
                  </a:cubicBezTo>
                  <a:cubicBezTo>
                    <a:pt x="3978" y="264"/>
                    <a:pt x="3811" y="169"/>
                    <a:pt x="3644" y="97"/>
                  </a:cubicBezTo>
                  <a:cubicBezTo>
                    <a:pt x="3597" y="50"/>
                    <a:pt x="3525" y="2"/>
                    <a:pt x="3454" y="2"/>
                  </a:cubicBezTo>
                  <a:cubicBezTo>
                    <a:pt x="3441" y="1"/>
                    <a:pt x="3429" y="0"/>
                    <a:pt x="3418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17" name="Google Shape;16117;p44"/>
            <p:cNvSpPr/>
            <p:nvPr/>
          </p:nvSpPr>
          <p:spPr>
            <a:xfrm>
              <a:off x="6577703" y="1689848"/>
              <a:ext cx="29468" cy="45502"/>
            </a:xfrm>
            <a:custGeom>
              <a:rect b="b" l="l" r="r" t="t"/>
              <a:pathLst>
                <a:path extrusionOk="0" h="1399" w="906">
                  <a:moveTo>
                    <a:pt x="541" y="1"/>
                  </a:moveTo>
                  <a:cubicBezTo>
                    <a:pt x="464" y="1"/>
                    <a:pt x="341" y="92"/>
                    <a:pt x="287" y="128"/>
                  </a:cubicBezTo>
                  <a:cubicBezTo>
                    <a:pt x="96" y="271"/>
                    <a:pt x="1" y="485"/>
                    <a:pt x="1" y="723"/>
                  </a:cubicBezTo>
                  <a:cubicBezTo>
                    <a:pt x="1" y="962"/>
                    <a:pt x="120" y="1152"/>
                    <a:pt x="239" y="1343"/>
                  </a:cubicBezTo>
                  <a:cubicBezTo>
                    <a:pt x="286" y="1383"/>
                    <a:pt x="341" y="1399"/>
                    <a:pt x="398" y="1399"/>
                  </a:cubicBezTo>
                  <a:cubicBezTo>
                    <a:pt x="543" y="1399"/>
                    <a:pt x="701" y="1299"/>
                    <a:pt x="787" y="1247"/>
                  </a:cubicBezTo>
                  <a:cubicBezTo>
                    <a:pt x="882" y="1152"/>
                    <a:pt x="906" y="1081"/>
                    <a:pt x="811" y="962"/>
                  </a:cubicBezTo>
                  <a:cubicBezTo>
                    <a:pt x="715" y="819"/>
                    <a:pt x="620" y="700"/>
                    <a:pt x="572" y="533"/>
                  </a:cubicBezTo>
                  <a:cubicBezTo>
                    <a:pt x="525" y="438"/>
                    <a:pt x="525" y="342"/>
                    <a:pt x="549" y="247"/>
                  </a:cubicBezTo>
                  <a:cubicBezTo>
                    <a:pt x="549" y="199"/>
                    <a:pt x="596" y="104"/>
                    <a:pt x="596" y="33"/>
                  </a:cubicBezTo>
                  <a:cubicBezTo>
                    <a:pt x="585" y="10"/>
                    <a:pt x="565" y="1"/>
                    <a:pt x="541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18" name="Google Shape;16118;p44"/>
            <p:cNvSpPr/>
            <p:nvPr/>
          </p:nvSpPr>
          <p:spPr>
            <a:xfrm>
              <a:off x="6294215" y="1821835"/>
              <a:ext cx="192906" cy="242637"/>
            </a:xfrm>
            <a:custGeom>
              <a:rect b="b" l="l" r="r" t="t"/>
              <a:pathLst>
                <a:path extrusionOk="0" h="7460" w="5931">
                  <a:moveTo>
                    <a:pt x="5216" y="0"/>
                  </a:moveTo>
                  <a:cubicBezTo>
                    <a:pt x="5044" y="0"/>
                    <a:pt x="4864" y="39"/>
                    <a:pt x="4740" y="95"/>
                  </a:cubicBezTo>
                  <a:cubicBezTo>
                    <a:pt x="4264" y="261"/>
                    <a:pt x="3882" y="619"/>
                    <a:pt x="3501" y="904"/>
                  </a:cubicBezTo>
                  <a:cubicBezTo>
                    <a:pt x="3181" y="1133"/>
                    <a:pt x="2839" y="1406"/>
                    <a:pt x="2432" y="1406"/>
                  </a:cubicBezTo>
                  <a:cubicBezTo>
                    <a:pt x="2416" y="1406"/>
                    <a:pt x="2399" y="1405"/>
                    <a:pt x="2382" y="1404"/>
                  </a:cubicBezTo>
                  <a:cubicBezTo>
                    <a:pt x="2263" y="1404"/>
                    <a:pt x="2144" y="1333"/>
                    <a:pt x="2049" y="1262"/>
                  </a:cubicBezTo>
                  <a:cubicBezTo>
                    <a:pt x="1986" y="1178"/>
                    <a:pt x="1978" y="911"/>
                    <a:pt x="1817" y="911"/>
                  </a:cubicBezTo>
                  <a:cubicBezTo>
                    <a:pt x="1794" y="911"/>
                    <a:pt x="1768" y="916"/>
                    <a:pt x="1739" y="928"/>
                  </a:cubicBezTo>
                  <a:cubicBezTo>
                    <a:pt x="1430" y="1095"/>
                    <a:pt x="1168" y="1333"/>
                    <a:pt x="906" y="1547"/>
                  </a:cubicBezTo>
                  <a:cubicBezTo>
                    <a:pt x="715" y="1714"/>
                    <a:pt x="548" y="1857"/>
                    <a:pt x="477" y="2095"/>
                  </a:cubicBezTo>
                  <a:cubicBezTo>
                    <a:pt x="382" y="2405"/>
                    <a:pt x="334" y="2738"/>
                    <a:pt x="286" y="3048"/>
                  </a:cubicBezTo>
                  <a:cubicBezTo>
                    <a:pt x="215" y="3381"/>
                    <a:pt x="191" y="3667"/>
                    <a:pt x="239" y="3976"/>
                  </a:cubicBezTo>
                  <a:cubicBezTo>
                    <a:pt x="286" y="4476"/>
                    <a:pt x="358" y="4953"/>
                    <a:pt x="334" y="5429"/>
                  </a:cubicBezTo>
                  <a:cubicBezTo>
                    <a:pt x="334" y="5620"/>
                    <a:pt x="382" y="5786"/>
                    <a:pt x="358" y="5977"/>
                  </a:cubicBezTo>
                  <a:cubicBezTo>
                    <a:pt x="334" y="6215"/>
                    <a:pt x="215" y="6382"/>
                    <a:pt x="96" y="6596"/>
                  </a:cubicBezTo>
                  <a:cubicBezTo>
                    <a:pt x="25" y="6786"/>
                    <a:pt x="1" y="7001"/>
                    <a:pt x="72" y="7191"/>
                  </a:cubicBezTo>
                  <a:cubicBezTo>
                    <a:pt x="144" y="7358"/>
                    <a:pt x="310" y="7429"/>
                    <a:pt x="501" y="7453"/>
                  </a:cubicBezTo>
                  <a:cubicBezTo>
                    <a:pt x="543" y="7458"/>
                    <a:pt x="587" y="7459"/>
                    <a:pt x="633" y="7459"/>
                  </a:cubicBezTo>
                  <a:cubicBezTo>
                    <a:pt x="846" y="7459"/>
                    <a:pt x="1091" y="7417"/>
                    <a:pt x="1287" y="7358"/>
                  </a:cubicBezTo>
                  <a:cubicBezTo>
                    <a:pt x="1453" y="7310"/>
                    <a:pt x="1620" y="7263"/>
                    <a:pt x="1787" y="7191"/>
                  </a:cubicBezTo>
                  <a:cubicBezTo>
                    <a:pt x="1906" y="7144"/>
                    <a:pt x="2073" y="7072"/>
                    <a:pt x="2168" y="6953"/>
                  </a:cubicBezTo>
                  <a:cubicBezTo>
                    <a:pt x="2215" y="6858"/>
                    <a:pt x="2239" y="6691"/>
                    <a:pt x="2215" y="6596"/>
                  </a:cubicBezTo>
                  <a:cubicBezTo>
                    <a:pt x="2192" y="6429"/>
                    <a:pt x="2120" y="6286"/>
                    <a:pt x="2001" y="6167"/>
                  </a:cubicBezTo>
                  <a:cubicBezTo>
                    <a:pt x="1930" y="6072"/>
                    <a:pt x="1811" y="6024"/>
                    <a:pt x="1715" y="5953"/>
                  </a:cubicBezTo>
                  <a:cubicBezTo>
                    <a:pt x="1430" y="5739"/>
                    <a:pt x="1596" y="5501"/>
                    <a:pt x="1644" y="5239"/>
                  </a:cubicBezTo>
                  <a:cubicBezTo>
                    <a:pt x="1692" y="4881"/>
                    <a:pt x="1739" y="4524"/>
                    <a:pt x="1906" y="4215"/>
                  </a:cubicBezTo>
                  <a:cubicBezTo>
                    <a:pt x="2120" y="3857"/>
                    <a:pt x="2501" y="3595"/>
                    <a:pt x="2835" y="3357"/>
                  </a:cubicBezTo>
                  <a:cubicBezTo>
                    <a:pt x="3239" y="3095"/>
                    <a:pt x="3668" y="2857"/>
                    <a:pt x="4097" y="2619"/>
                  </a:cubicBezTo>
                  <a:cubicBezTo>
                    <a:pt x="4430" y="2428"/>
                    <a:pt x="4716" y="2214"/>
                    <a:pt x="5026" y="2000"/>
                  </a:cubicBezTo>
                  <a:cubicBezTo>
                    <a:pt x="5288" y="1833"/>
                    <a:pt x="5549" y="1666"/>
                    <a:pt x="5740" y="1428"/>
                  </a:cubicBezTo>
                  <a:cubicBezTo>
                    <a:pt x="5907" y="1190"/>
                    <a:pt x="5931" y="952"/>
                    <a:pt x="5859" y="690"/>
                  </a:cubicBezTo>
                  <a:cubicBezTo>
                    <a:pt x="5811" y="499"/>
                    <a:pt x="5716" y="190"/>
                    <a:pt x="5549" y="71"/>
                  </a:cubicBezTo>
                  <a:cubicBezTo>
                    <a:pt x="5459" y="21"/>
                    <a:pt x="5340" y="0"/>
                    <a:pt x="5216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19" name="Google Shape;16119;p44"/>
            <p:cNvSpPr/>
            <p:nvPr/>
          </p:nvSpPr>
          <p:spPr>
            <a:xfrm>
              <a:off x="6290345" y="1939673"/>
              <a:ext cx="75946" cy="124766"/>
            </a:xfrm>
            <a:custGeom>
              <a:rect b="b" l="l" r="r" t="t"/>
              <a:pathLst>
                <a:path extrusionOk="0" h="3836" w="2335">
                  <a:moveTo>
                    <a:pt x="599" y="1"/>
                  </a:moveTo>
                  <a:cubicBezTo>
                    <a:pt x="321" y="1"/>
                    <a:pt x="263" y="585"/>
                    <a:pt x="263" y="758"/>
                  </a:cubicBezTo>
                  <a:cubicBezTo>
                    <a:pt x="263" y="1044"/>
                    <a:pt x="358" y="1330"/>
                    <a:pt x="382" y="1616"/>
                  </a:cubicBezTo>
                  <a:cubicBezTo>
                    <a:pt x="429" y="1973"/>
                    <a:pt x="572" y="2306"/>
                    <a:pt x="405" y="2663"/>
                  </a:cubicBezTo>
                  <a:cubicBezTo>
                    <a:pt x="239" y="2997"/>
                    <a:pt x="1" y="3330"/>
                    <a:pt x="286" y="3664"/>
                  </a:cubicBezTo>
                  <a:cubicBezTo>
                    <a:pt x="341" y="3801"/>
                    <a:pt x="483" y="3835"/>
                    <a:pt x="634" y="3835"/>
                  </a:cubicBezTo>
                  <a:cubicBezTo>
                    <a:pt x="746" y="3835"/>
                    <a:pt x="862" y="3817"/>
                    <a:pt x="953" y="3806"/>
                  </a:cubicBezTo>
                  <a:cubicBezTo>
                    <a:pt x="1041" y="3799"/>
                    <a:pt x="1125" y="3799"/>
                    <a:pt x="1209" y="3799"/>
                  </a:cubicBezTo>
                  <a:cubicBezTo>
                    <a:pt x="1377" y="3799"/>
                    <a:pt x="1541" y="3799"/>
                    <a:pt x="1715" y="3735"/>
                  </a:cubicBezTo>
                  <a:cubicBezTo>
                    <a:pt x="1930" y="3664"/>
                    <a:pt x="2239" y="3521"/>
                    <a:pt x="2287" y="3306"/>
                  </a:cubicBezTo>
                  <a:cubicBezTo>
                    <a:pt x="2334" y="3140"/>
                    <a:pt x="2287" y="2997"/>
                    <a:pt x="2144" y="2902"/>
                  </a:cubicBezTo>
                  <a:cubicBezTo>
                    <a:pt x="1953" y="2806"/>
                    <a:pt x="1715" y="2830"/>
                    <a:pt x="1525" y="2782"/>
                  </a:cubicBezTo>
                  <a:cubicBezTo>
                    <a:pt x="1191" y="2687"/>
                    <a:pt x="953" y="2449"/>
                    <a:pt x="906" y="2092"/>
                  </a:cubicBezTo>
                  <a:cubicBezTo>
                    <a:pt x="834" y="1616"/>
                    <a:pt x="929" y="1139"/>
                    <a:pt x="882" y="663"/>
                  </a:cubicBezTo>
                  <a:cubicBezTo>
                    <a:pt x="882" y="496"/>
                    <a:pt x="882" y="91"/>
                    <a:pt x="691" y="20"/>
                  </a:cubicBezTo>
                  <a:cubicBezTo>
                    <a:pt x="658" y="7"/>
                    <a:pt x="628" y="1"/>
                    <a:pt x="599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0" name="Google Shape;16120;p44"/>
            <p:cNvSpPr/>
            <p:nvPr/>
          </p:nvSpPr>
          <p:spPr>
            <a:xfrm>
              <a:off x="6340693" y="1834812"/>
              <a:ext cx="150298" cy="140410"/>
            </a:xfrm>
            <a:custGeom>
              <a:rect b="b" l="l" r="r" t="t"/>
              <a:pathLst>
                <a:path extrusionOk="0" h="4317" w="4621">
                  <a:moveTo>
                    <a:pt x="4280" y="0"/>
                  </a:moveTo>
                  <a:cubicBezTo>
                    <a:pt x="4104" y="0"/>
                    <a:pt x="3931" y="266"/>
                    <a:pt x="3835" y="362"/>
                  </a:cubicBezTo>
                  <a:cubicBezTo>
                    <a:pt x="3478" y="720"/>
                    <a:pt x="3049" y="910"/>
                    <a:pt x="2596" y="1101"/>
                  </a:cubicBezTo>
                  <a:cubicBezTo>
                    <a:pt x="1906" y="1410"/>
                    <a:pt x="1334" y="1815"/>
                    <a:pt x="786" y="2339"/>
                  </a:cubicBezTo>
                  <a:cubicBezTo>
                    <a:pt x="453" y="2696"/>
                    <a:pt x="120" y="3196"/>
                    <a:pt x="48" y="3696"/>
                  </a:cubicBezTo>
                  <a:cubicBezTo>
                    <a:pt x="1" y="3839"/>
                    <a:pt x="1" y="4030"/>
                    <a:pt x="1" y="4173"/>
                  </a:cubicBezTo>
                  <a:cubicBezTo>
                    <a:pt x="1" y="4220"/>
                    <a:pt x="48" y="4268"/>
                    <a:pt x="48" y="4316"/>
                  </a:cubicBezTo>
                  <a:cubicBezTo>
                    <a:pt x="52" y="4316"/>
                    <a:pt x="56" y="4317"/>
                    <a:pt x="60" y="4317"/>
                  </a:cubicBezTo>
                  <a:cubicBezTo>
                    <a:pt x="178" y="4317"/>
                    <a:pt x="336" y="3980"/>
                    <a:pt x="382" y="3911"/>
                  </a:cubicBezTo>
                  <a:cubicBezTo>
                    <a:pt x="525" y="3673"/>
                    <a:pt x="739" y="3482"/>
                    <a:pt x="953" y="3315"/>
                  </a:cubicBezTo>
                  <a:cubicBezTo>
                    <a:pt x="1477" y="2958"/>
                    <a:pt x="2049" y="2625"/>
                    <a:pt x="2620" y="2363"/>
                  </a:cubicBezTo>
                  <a:cubicBezTo>
                    <a:pt x="3287" y="2053"/>
                    <a:pt x="3930" y="1601"/>
                    <a:pt x="4240" y="910"/>
                  </a:cubicBezTo>
                  <a:cubicBezTo>
                    <a:pt x="4335" y="720"/>
                    <a:pt x="4621" y="267"/>
                    <a:pt x="4406" y="53"/>
                  </a:cubicBezTo>
                  <a:cubicBezTo>
                    <a:pt x="4365" y="16"/>
                    <a:pt x="4322" y="0"/>
                    <a:pt x="4280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1" name="Google Shape;16121;p44"/>
            <p:cNvSpPr/>
            <p:nvPr/>
          </p:nvSpPr>
          <p:spPr>
            <a:xfrm>
              <a:off x="6346125" y="1851660"/>
              <a:ext cx="106910" cy="75328"/>
            </a:xfrm>
            <a:custGeom>
              <a:rect b="b" l="l" r="r" t="t"/>
              <a:pathLst>
                <a:path extrusionOk="0" h="2316" w="3287">
                  <a:moveTo>
                    <a:pt x="2805" y="0"/>
                  </a:moveTo>
                  <a:cubicBezTo>
                    <a:pt x="2693" y="0"/>
                    <a:pt x="2573" y="41"/>
                    <a:pt x="2477" y="83"/>
                  </a:cubicBezTo>
                  <a:cubicBezTo>
                    <a:pt x="2310" y="178"/>
                    <a:pt x="2120" y="273"/>
                    <a:pt x="1953" y="392"/>
                  </a:cubicBezTo>
                  <a:cubicBezTo>
                    <a:pt x="1810" y="487"/>
                    <a:pt x="1643" y="630"/>
                    <a:pt x="1453" y="749"/>
                  </a:cubicBezTo>
                  <a:cubicBezTo>
                    <a:pt x="1334" y="797"/>
                    <a:pt x="1239" y="868"/>
                    <a:pt x="1143" y="940"/>
                  </a:cubicBezTo>
                  <a:cubicBezTo>
                    <a:pt x="977" y="1035"/>
                    <a:pt x="834" y="1130"/>
                    <a:pt x="667" y="1226"/>
                  </a:cubicBezTo>
                  <a:cubicBezTo>
                    <a:pt x="453" y="1392"/>
                    <a:pt x="143" y="1559"/>
                    <a:pt x="48" y="1821"/>
                  </a:cubicBezTo>
                  <a:cubicBezTo>
                    <a:pt x="0" y="1964"/>
                    <a:pt x="72" y="2202"/>
                    <a:pt x="191" y="2274"/>
                  </a:cubicBezTo>
                  <a:cubicBezTo>
                    <a:pt x="238" y="2303"/>
                    <a:pt x="295" y="2315"/>
                    <a:pt x="356" y="2315"/>
                  </a:cubicBezTo>
                  <a:cubicBezTo>
                    <a:pt x="538" y="2315"/>
                    <a:pt x="756" y="2208"/>
                    <a:pt x="881" y="2154"/>
                  </a:cubicBezTo>
                  <a:cubicBezTo>
                    <a:pt x="1524" y="1869"/>
                    <a:pt x="2072" y="1392"/>
                    <a:pt x="2644" y="964"/>
                  </a:cubicBezTo>
                  <a:cubicBezTo>
                    <a:pt x="2858" y="797"/>
                    <a:pt x="3287" y="392"/>
                    <a:pt x="3025" y="83"/>
                  </a:cubicBezTo>
                  <a:cubicBezTo>
                    <a:pt x="2964" y="22"/>
                    <a:pt x="2887" y="0"/>
                    <a:pt x="2805" y="0"/>
                  </a:cubicBezTo>
                  <a:close/>
                </a:path>
              </a:pathLst>
            </a:custGeom>
            <a:solidFill>
              <a:srgbClr val="D8E2E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2" name="Google Shape;16122;p44"/>
            <p:cNvSpPr/>
            <p:nvPr/>
          </p:nvSpPr>
          <p:spPr>
            <a:xfrm>
              <a:off x="6349215" y="1857482"/>
              <a:ext cx="100730" cy="70872"/>
            </a:xfrm>
            <a:custGeom>
              <a:rect b="b" l="l" r="r" t="t"/>
              <a:pathLst>
                <a:path extrusionOk="0" h="2179" w="3097">
                  <a:moveTo>
                    <a:pt x="2918" y="1"/>
                  </a:moveTo>
                  <a:cubicBezTo>
                    <a:pt x="2814" y="1"/>
                    <a:pt x="2700" y="86"/>
                    <a:pt x="2644" y="142"/>
                  </a:cubicBezTo>
                  <a:cubicBezTo>
                    <a:pt x="2430" y="332"/>
                    <a:pt x="2215" y="499"/>
                    <a:pt x="1977" y="642"/>
                  </a:cubicBezTo>
                  <a:cubicBezTo>
                    <a:pt x="1644" y="856"/>
                    <a:pt x="1263" y="975"/>
                    <a:pt x="905" y="1190"/>
                  </a:cubicBezTo>
                  <a:cubicBezTo>
                    <a:pt x="667" y="1332"/>
                    <a:pt x="405" y="1547"/>
                    <a:pt x="215" y="1761"/>
                  </a:cubicBezTo>
                  <a:cubicBezTo>
                    <a:pt x="120" y="1880"/>
                    <a:pt x="1" y="2142"/>
                    <a:pt x="215" y="2166"/>
                  </a:cubicBezTo>
                  <a:cubicBezTo>
                    <a:pt x="250" y="2175"/>
                    <a:pt x="287" y="2179"/>
                    <a:pt x="326" y="2179"/>
                  </a:cubicBezTo>
                  <a:cubicBezTo>
                    <a:pt x="498" y="2179"/>
                    <a:pt x="698" y="2101"/>
                    <a:pt x="834" y="2023"/>
                  </a:cubicBezTo>
                  <a:cubicBezTo>
                    <a:pt x="1382" y="1690"/>
                    <a:pt x="1930" y="1356"/>
                    <a:pt x="2430" y="951"/>
                  </a:cubicBezTo>
                  <a:cubicBezTo>
                    <a:pt x="2620" y="809"/>
                    <a:pt x="2858" y="594"/>
                    <a:pt x="2977" y="356"/>
                  </a:cubicBezTo>
                  <a:cubicBezTo>
                    <a:pt x="3001" y="261"/>
                    <a:pt x="3096" y="70"/>
                    <a:pt x="3001" y="23"/>
                  </a:cubicBezTo>
                  <a:cubicBezTo>
                    <a:pt x="2975" y="7"/>
                    <a:pt x="2947" y="1"/>
                    <a:pt x="2918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3" name="Google Shape;16123;p44"/>
            <p:cNvSpPr/>
            <p:nvPr/>
          </p:nvSpPr>
          <p:spPr>
            <a:xfrm>
              <a:off x="6356175" y="1913002"/>
              <a:ext cx="79036" cy="73539"/>
            </a:xfrm>
            <a:custGeom>
              <a:rect b="b" l="l" r="r" t="t"/>
              <a:pathLst>
                <a:path extrusionOk="0" h="2261" w="2430">
                  <a:moveTo>
                    <a:pt x="2104" y="0"/>
                  </a:moveTo>
                  <a:cubicBezTo>
                    <a:pt x="2088" y="0"/>
                    <a:pt x="2069" y="2"/>
                    <a:pt x="2049" y="6"/>
                  </a:cubicBezTo>
                  <a:cubicBezTo>
                    <a:pt x="1930" y="30"/>
                    <a:pt x="1787" y="78"/>
                    <a:pt x="1811" y="221"/>
                  </a:cubicBezTo>
                  <a:cubicBezTo>
                    <a:pt x="1811" y="411"/>
                    <a:pt x="1811" y="626"/>
                    <a:pt x="1835" y="840"/>
                  </a:cubicBezTo>
                  <a:cubicBezTo>
                    <a:pt x="1858" y="983"/>
                    <a:pt x="1882" y="1150"/>
                    <a:pt x="1811" y="1292"/>
                  </a:cubicBezTo>
                  <a:cubicBezTo>
                    <a:pt x="1716" y="1435"/>
                    <a:pt x="1549" y="1507"/>
                    <a:pt x="1406" y="1578"/>
                  </a:cubicBezTo>
                  <a:cubicBezTo>
                    <a:pt x="1246" y="1658"/>
                    <a:pt x="969" y="1802"/>
                    <a:pt x="746" y="1802"/>
                  </a:cubicBezTo>
                  <a:cubicBezTo>
                    <a:pt x="636" y="1802"/>
                    <a:pt x="540" y="1768"/>
                    <a:pt x="477" y="1673"/>
                  </a:cubicBezTo>
                  <a:cubicBezTo>
                    <a:pt x="430" y="1602"/>
                    <a:pt x="382" y="1507"/>
                    <a:pt x="358" y="1435"/>
                  </a:cubicBezTo>
                  <a:cubicBezTo>
                    <a:pt x="334" y="1364"/>
                    <a:pt x="358" y="1269"/>
                    <a:pt x="310" y="1197"/>
                  </a:cubicBezTo>
                  <a:cubicBezTo>
                    <a:pt x="294" y="1172"/>
                    <a:pt x="275" y="1162"/>
                    <a:pt x="255" y="1162"/>
                  </a:cubicBezTo>
                  <a:cubicBezTo>
                    <a:pt x="161" y="1162"/>
                    <a:pt x="40" y="1396"/>
                    <a:pt x="1" y="1435"/>
                  </a:cubicBezTo>
                  <a:cubicBezTo>
                    <a:pt x="49" y="1650"/>
                    <a:pt x="96" y="1935"/>
                    <a:pt x="215" y="2102"/>
                  </a:cubicBezTo>
                  <a:cubicBezTo>
                    <a:pt x="310" y="2229"/>
                    <a:pt x="469" y="2261"/>
                    <a:pt x="621" y="2261"/>
                  </a:cubicBezTo>
                  <a:cubicBezTo>
                    <a:pt x="697" y="2261"/>
                    <a:pt x="771" y="2253"/>
                    <a:pt x="834" y="2245"/>
                  </a:cubicBezTo>
                  <a:cubicBezTo>
                    <a:pt x="1334" y="2150"/>
                    <a:pt x="2001" y="2007"/>
                    <a:pt x="2287" y="1507"/>
                  </a:cubicBezTo>
                  <a:cubicBezTo>
                    <a:pt x="2430" y="1245"/>
                    <a:pt x="2359" y="864"/>
                    <a:pt x="2335" y="578"/>
                  </a:cubicBezTo>
                  <a:cubicBezTo>
                    <a:pt x="2311" y="435"/>
                    <a:pt x="2263" y="292"/>
                    <a:pt x="2239" y="126"/>
                  </a:cubicBezTo>
                  <a:cubicBezTo>
                    <a:pt x="2220" y="47"/>
                    <a:pt x="2184" y="0"/>
                    <a:pt x="2104" y="0"/>
                  </a:cubicBezTo>
                  <a:close/>
                </a:path>
              </a:pathLst>
            </a:custGeom>
            <a:solidFill>
              <a:srgbClr val="D8E2E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4" name="Google Shape;16124;p44"/>
            <p:cNvSpPr/>
            <p:nvPr/>
          </p:nvSpPr>
          <p:spPr>
            <a:xfrm>
              <a:off x="6388733" y="1925557"/>
              <a:ext cx="20165" cy="31289"/>
            </a:xfrm>
            <a:custGeom>
              <a:rect b="b" l="l" r="r" t="t"/>
              <a:pathLst>
                <a:path extrusionOk="0" h="962" w="620">
                  <a:moveTo>
                    <a:pt x="473" y="0"/>
                  </a:moveTo>
                  <a:cubicBezTo>
                    <a:pt x="377" y="0"/>
                    <a:pt x="243" y="97"/>
                    <a:pt x="143" y="168"/>
                  </a:cubicBezTo>
                  <a:cubicBezTo>
                    <a:pt x="143" y="240"/>
                    <a:pt x="191" y="287"/>
                    <a:pt x="191" y="359"/>
                  </a:cubicBezTo>
                  <a:cubicBezTo>
                    <a:pt x="214" y="430"/>
                    <a:pt x="214" y="502"/>
                    <a:pt x="191" y="573"/>
                  </a:cubicBezTo>
                  <a:cubicBezTo>
                    <a:pt x="167" y="668"/>
                    <a:pt x="0" y="859"/>
                    <a:pt x="119" y="930"/>
                  </a:cubicBezTo>
                  <a:cubicBezTo>
                    <a:pt x="157" y="952"/>
                    <a:pt x="193" y="961"/>
                    <a:pt x="226" y="961"/>
                  </a:cubicBezTo>
                  <a:cubicBezTo>
                    <a:pt x="338" y="961"/>
                    <a:pt x="421" y="855"/>
                    <a:pt x="476" y="764"/>
                  </a:cubicBezTo>
                  <a:cubicBezTo>
                    <a:pt x="572" y="573"/>
                    <a:pt x="619" y="383"/>
                    <a:pt x="595" y="168"/>
                  </a:cubicBezTo>
                  <a:cubicBezTo>
                    <a:pt x="586" y="44"/>
                    <a:pt x="538" y="0"/>
                    <a:pt x="473" y="0"/>
                  </a:cubicBezTo>
                  <a:close/>
                </a:path>
              </a:pathLst>
            </a:custGeom>
            <a:solidFill>
              <a:srgbClr val="D8E2E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5" name="Google Shape;16125;p44"/>
            <p:cNvSpPr/>
            <p:nvPr/>
          </p:nvSpPr>
          <p:spPr>
            <a:xfrm>
              <a:off x="6353085" y="1951414"/>
              <a:ext cx="75165" cy="35322"/>
            </a:xfrm>
            <a:custGeom>
              <a:rect b="b" l="l" r="r" t="t"/>
              <a:pathLst>
                <a:path extrusionOk="0" h="1086" w="2311">
                  <a:moveTo>
                    <a:pt x="341" y="1"/>
                  </a:moveTo>
                  <a:cubicBezTo>
                    <a:pt x="318" y="1"/>
                    <a:pt x="292" y="6"/>
                    <a:pt x="263" y="16"/>
                  </a:cubicBezTo>
                  <a:cubicBezTo>
                    <a:pt x="191" y="64"/>
                    <a:pt x="48" y="159"/>
                    <a:pt x="24" y="254"/>
                  </a:cubicBezTo>
                  <a:cubicBezTo>
                    <a:pt x="1" y="302"/>
                    <a:pt x="48" y="373"/>
                    <a:pt x="72" y="421"/>
                  </a:cubicBezTo>
                  <a:cubicBezTo>
                    <a:pt x="144" y="635"/>
                    <a:pt x="215" y="897"/>
                    <a:pt x="405" y="1016"/>
                  </a:cubicBezTo>
                  <a:cubicBezTo>
                    <a:pt x="481" y="1071"/>
                    <a:pt x="577" y="1085"/>
                    <a:pt x="676" y="1085"/>
                  </a:cubicBezTo>
                  <a:cubicBezTo>
                    <a:pt x="796" y="1085"/>
                    <a:pt x="921" y="1064"/>
                    <a:pt x="1025" y="1064"/>
                  </a:cubicBezTo>
                  <a:cubicBezTo>
                    <a:pt x="1310" y="1040"/>
                    <a:pt x="1644" y="921"/>
                    <a:pt x="1906" y="778"/>
                  </a:cubicBezTo>
                  <a:cubicBezTo>
                    <a:pt x="2049" y="707"/>
                    <a:pt x="2311" y="492"/>
                    <a:pt x="2263" y="302"/>
                  </a:cubicBezTo>
                  <a:cubicBezTo>
                    <a:pt x="2252" y="251"/>
                    <a:pt x="2229" y="231"/>
                    <a:pt x="2201" y="231"/>
                  </a:cubicBezTo>
                  <a:cubicBezTo>
                    <a:pt x="2111" y="231"/>
                    <a:pt x="1960" y="432"/>
                    <a:pt x="1906" y="469"/>
                  </a:cubicBezTo>
                  <a:cubicBezTo>
                    <a:pt x="1715" y="635"/>
                    <a:pt x="1429" y="683"/>
                    <a:pt x="1191" y="731"/>
                  </a:cubicBezTo>
                  <a:cubicBezTo>
                    <a:pt x="1109" y="741"/>
                    <a:pt x="1022" y="756"/>
                    <a:pt x="941" y="756"/>
                  </a:cubicBezTo>
                  <a:cubicBezTo>
                    <a:pt x="834" y="756"/>
                    <a:pt x="735" y="730"/>
                    <a:pt x="667" y="635"/>
                  </a:cubicBezTo>
                  <a:cubicBezTo>
                    <a:pt x="596" y="540"/>
                    <a:pt x="596" y="421"/>
                    <a:pt x="548" y="326"/>
                  </a:cubicBezTo>
                  <a:cubicBezTo>
                    <a:pt x="525" y="254"/>
                    <a:pt x="477" y="111"/>
                    <a:pt x="429" y="40"/>
                  </a:cubicBezTo>
                  <a:cubicBezTo>
                    <a:pt x="401" y="12"/>
                    <a:pt x="373" y="1"/>
                    <a:pt x="341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6" name="Google Shape;16126;p44"/>
            <p:cNvSpPr/>
            <p:nvPr/>
          </p:nvSpPr>
          <p:spPr>
            <a:xfrm>
              <a:off x="6414265" y="1914531"/>
              <a:ext cx="14766" cy="26573"/>
            </a:xfrm>
            <a:custGeom>
              <a:rect b="b" l="l" r="r" t="t"/>
              <a:pathLst>
                <a:path extrusionOk="0" h="817" w="454">
                  <a:moveTo>
                    <a:pt x="334" y="1"/>
                  </a:moveTo>
                  <a:cubicBezTo>
                    <a:pt x="243" y="1"/>
                    <a:pt x="68" y="35"/>
                    <a:pt x="49" y="55"/>
                  </a:cubicBezTo>
                  <a:cubicBezTo>
                    <a:pt x="1" y="102"/>
                    <a:pt x="49" y="293"/>
                    <a:pt x="49" y="341"/>
                  </a:cubicBezTo>
                  <a:cubicBezTo>
                    <a:pt x="72" y="436"/>
                    <a:pt x="96" y="555"/>
                    <a:pt x="120" y="817"/>
                  </a:cubicBezTo>
                  <a:cubicBezTo>
                    <a:pt x="144" y="602"/>
                    <a:pt x="191" y="460"/>
                    <a:pt x="311" y="293"/>
                  </a:cubicBezTo>
                  <a:cubicBezTo>
                    <a:pt x="358" y="245"/>
                    <a:pt x="453" y="79"/>
                    <a:pt x="382" y="7"/>
                  </a:cubicBezTo>
                  <a:cubicBezTo>
                    <a:pt x="373" y="3"/>
                    <a:pt x="356" y="1"/>
                    <a:pt x="334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7" name="Google Shape;16127;p44"/>
            <p:cNvSpPr/>
            <p:nvPr/>
          </p:nvSpPr>
          <p:spPr>
            <a:xfrm>
              <a:off x="6287580" y="1753630"/>
              <a:ext cx="250670" cy="316371"/>
            </a:xfrm>
            <a:custGeom>
              <a:rect b="b" l="l" r="r" t="t"/>
              <a:pathLst>
                <a:path extrusionOk="0" h="9727" w="7707">
                  <a:moveTo>
                    <a:pt x="6179" y="248"/>
                  </a:moveTo>
                  <a:cubicBezTo>
                    <a:pt x="6247" y="248"/>
                    <a:pt x="6323" y="284"/>
                    <a:pt x="6373" y="334"/>
                  </a:cubicBezTo>
                  <a:cubicBezTo>
                    <a:pt x="6587" y="525"/>
                    <a:pt x="6754" y="810"/>
                    <a:pt x="6897" y="1049"/>
                  </a:cubicBezTo>
                  <a:cubicBezTo>
                    <a:pt x="7039" y="1311"/>
                    <a:pt x="7206" y="1596"/>
                    <a:pt x="7278" y="1882"/>
                  </a:cubicBezTo>
                  <a:cubicBezTo>
                    <a:pt x="7278" y="1930"/>
                    <a:pt x="7301" y="2025"/>
                    <a:pt x="7230" y="2049"/>
                  </a:cubicBezTo>
                  <a:cubicBezTo>
                    <a:pt x="7214" y="2065"/>
                    <a:pt x="7188" y="2070"/>
                    <a:pt x="7158" y="2070"/>
                  </a:cubicBezTo>
                  <a:cubicBezTo>
                    <a:pt x="7098" y="2070"/>
                    <a:pt x="7024" y="2049"/>
                    <a:pt x="6992" y="2049"/>
                  </a:cubicBezTo>
                  <a:cubicBezTo>
                    <a:pt x="6849" y="2049"/>
                    <a:pt x="6706" y="2073"/>
                    <a:pt x="6587" y="2144"/>
                  </a:cubicBezTo>
                  <a:cubicBezTo>
                    <a:pt x="6563" y="2168"/>
                    <a:pt x="6539" y="2168"/>
                    <a:pt x="6516" y="2192"/>
                  </a:cubicBezTo>
                  <a:cubicBezTo>
                    <a:pt x="6492" y="2120"/>
                    <a:pt x="6444" y="2073"/>
                    <a:pt x="6420" y="2001"/>
                  </a:cubicBezTo>
                  <a:cubicBezTo>
                    <a:pt x="6349" y="1858"/>
                    <a:pt x="6277" y="1715"/>
                    <a:pt x="6206" y="1596"/>
                  </a:cubicBezTo>
                  <a:cubicBezTo>
                    <a:pt x="6135" y="1453"/>
                    <a:pt x="6063" y="1311"/>
                    <a:pt x="5992" y="1191"/>
                  </a:cubicBezTo>
                  <a:cubicBezTo>
                    <a:pt x="5944" y="1096"/>
                    <a:pt x="5896" y="1001"/>
                    <a:pt x="5825" y="929"/>
                  </a:cubicBezTo>
                  <a:cubicBezTo>
                    <a:pt x="5896" y="858"/>
                    <a:pt x="5944" y="763"/>
                    <a:pt x="5968" y="668"/>
                  </a:cubicBezTo>
                  <a:cubicBezTo>
                    <a:pt x="5992" y="548"/>
                    <a:pt x="5992" y="453"/>
                    <a:pt x="6039" y="358"/>
                  </a:cubicBezTo>
                  <a:cubicBezTo>
                    <a:pt x="6062" y="278"/>
                    <a:pt x="6117" y="248"/>
                    <a:pt x="6179" y="248"/>
                  </a:cubicBezTo>
                  <a:close/>
                  <a:moveTo>
                    <a:pt x="5063" y="1430"/>
                  </a:moveTo>
                  <a:cubicBezTo>
                    <a:pt x="5111" y="1525"/>
                    <a:pt x="5134" y="1596"/>
                    <a:pt x="5182" y="1644"/>
                  </a:cubicBezTo>
                  <a:cubicBezTo>
                    <a:pt x="5230" y="1739"/>
                    <a:pt x="5253" y="1811"/>
                    <a:pt x="5325" y="1906"/>
                  </a:cubicBezTo>
                  <a:cubicBezTo>
                    <a:pt x="5253" y="1906"/>
                    <a:pt x="5182" y="1930"/>
                    <a:pt x="5134" y="1954"/>
                  </a:cubicBezTo>
                  <a:cubicBezTo>
                    <a:pt x="4920" y="2049"/>
                    <a:pt x="4729" y="2168"/>
                    <a:pt x="4539" y="2287"/>
                  </a:cubicBezTo>
                  <a:cubicBezTo>
                    <a:pt x="4420" y="2358"/>
                    <a:pt x="4325" y="2430"/>
                    <a:pt x="4206" y="2501"/>
                  </a:cubicBezTo>
                  <a:cubicBezTo>
                    <a:pt x="4182" y="2430"/>
                    <a:pt x="4134" y="2358"/>
                    <a:pt x="4086" y="2287"/>
                  </a:cubicBezTo>
                  <a:cubicBezTo>
                    <a:pt x="4063" y="2215"/>
                    <a:pt x="4039" y="2144"/>
                    <a:pt x="3991" y="2073"/>
                  </a:cubicBezTo>
                  <a:cubicBezTo>
                    <a:pt x="4348" y="1858"/>
                    <a:pt x="4706" y="1644"/>
                    <a:pt x="5063" y="1430"/>
                  </a:cubicBezTo>
                  <a:close/>
                  <a:moveTo>
                    <a:pt x="5706" y="1049"/>
                  </a:moveTo>
                  <a:cubicBezTo>
                    <a:pt x="5730" y="1120"/>
                    <a:pt x="5777" y="1168"/>
                    <a:pt x="5801" y="1239"/>
                  </a:cubicBezTo>
                  <a:cubicBezTo>
                    <a:pt x="5896" y="1382"/>
                    <a:pt x="5968" y="1501"/>
                    <a:pt x="6039" y="1644"/>
                  </a:cubicBezTo>
                  <a:cubicBezTo>
                    <a:pt x="6111" y="1787"/>
                    <a:pt x="6158" y="1930"/>
                    <a:pt x="6230" y="2049"/>
                  </a:cubicBezTo>
                  <a:cubicBezTo>
                    <a:pt x="6277" y="2120"/>
                    <a:pt x="6301" y="2239"/>
                    <a:pt x="6349" y="2311"/>
                  </a:cubicBezTo>
                  <a:cubicBezTo>
                    <a:pt x="6277" y="2382"/>
                    <a:pt x="6206" y="2454"/>
                    <a:pt x="6135" y="2525"/>
                  </a:cubicBezTo>
                  <a:cubicBezTo>
                    <a:pt x="6111" y="2454"/>
                    <a:pt x="6087" y="2382"/>
                    <a:pt x="6039" y="2311"/>
                  </a:cubicBezTo>
                  <a:cubicBezTo>
                    <a:pt x="5944" y="2096"/>
                    <a:pt x="5753" y="1954"/>
                    <a:pt x="5563" y="1906"/>
                  </a:cubicBezTo>
                  <a:cubicBezTo>
                    <a:pt x="5515" y="1787"/>
                    <a:pt x="5420" y="1668"/>
                    <a:pt x="5372" y="1549"/>
                  </a:cubicBezTo>
                  <a:cubicBezTo>
                    <a:pt x="5325" y="1477"/>
                    <a:pt x="5277" y="1406"/>
                    <a:pt x="5230" y="1334"/>
                  </a:cubicBezTo>
                  <a:cubicBezTo>
                    <a:pt x="5325" y="1287"/>
                    <a:pt x="5420" y="1239"/>
                    <a:pt x="5515" y="1191"/>
                  </a:cubicBezTo>
                  <a:cubicBezTo>
                    <a:pt x="5587" y="1144"/>
                    <a:pt x="5658" y="1096"/>
                    <a:pt x="5706" y="1049"/>
                  </a:cubicBezTo>
                  <a:close/>
                  <a:moveTo>
                    <a:pt x="3848" y="2144"/>
                  </a:moveTo>
                  <a:cubicBezTo>
                    <a:pt x="3872" y="2239"/>
                    <a:pt x="3920" y="2311"/>
                    <a:pt x="3944" y="2406"/>
                  </a:cubicBezTo>
                  <a:cubicBezTo>
                    <a:pt x="3967" y="2477"/>
                    <a:pt x="3991" y="2549"/>
                    <a:pt x="4039" y="2620"/>
                  </a:cubicBezTo>
                  <a:cubicBezTo>
                    <a:pt x="3967" y="2644"/>
                    <a:pt x="3920" y="2692"/>
                    <a:pt x="3872" y="2716"/>
                  </a:cubicBezTo>
                  <a:cubicBezTo>
                    <a:pt x="3753" y="2787"/>
                    <a:pt x="3634" y="2858"/>
                    <a:pt x="3539" y="2930"/>
                  </a:cubicBezTo>
                  <a:cubicBezTo>
                    <a:pt x="3515" y="2882"/>
                    <a:pt x="3467" y="2835"/>
                    <a:pt x="3443" y="2763"/>
                  </a:cubicBezTo>
                  <a:cubicBezTo>
                    <a:pt x="3372" y="2668"/>
                    <a:pt x="3324" y="2573"/>
                    <a:pt x="3277" y="2477"/>
                  </a:cubicBezTo>
                  <a:cubicBezTo>
                    <a:pt x="3443" y="2382"/>
                    <a:pt x="3610" y="2287"/>
                    <a:pt x="3777" y="2192"/>
                  </a:cubicBezTo>
                  <a:cubicBezTo>
                    <a:pt x="3801" y="2168"/>
                    <a:pt x="3825" y="2168"/>
                    <a:pt x="3848" y="2144"/>
                  </a:cubicBezTo>
                  <a:close/>
                  <a:moveTo>
                    <a:pt x="3134" y="2573"/>
                  </a:moveTo>
                  <a:cubicBezTo>
                    <a:pt x="3158" y="2668"/>
                    <a:pt x="3182" y="2739"/>
                    <a:pt x="3229" y="2835"/>
                  </a:cubicBezTo>
                  <a:cubicBezTo>
                    <a:pt x="3253" y="2906"/>
                    <a:pt x="3277" y="2978"/>
                    <a:pt x="3348" y="3049"/>
                  </a:cubicBezTo>
                  <a:cubicBezTo>
                    <a:pt x="3301" y="3073"/>
                    <a:pt x="3277" y="3097"/>
                    <a:pt x="3229" y="3097"/>
                  </a:cubicBezTo>
                  <a:cubicBezTo>
                    <a:pt x="3062" y="3216"/>
                    <a:pt x="2848" y="3382"/>
                    <a:pt x="2634" y="3406"/>
                  </a:cubicBezTo>
                  <a:cubicBezTo>
                    <a:pt x="2620" y="3408"/>
                    <a:pt x="2607" y="3408"/>
                    <a:pt x="2595" y="3408"/>
                  </a:cubicBezTo>
                  <a:cubicBezTo>
                    <a:pt x="2419" y="3408"/>
                    <a:pt x="2416" y="3253"/>
                    <a:pt x="2372" y="3097"/>
                  </a:cubicBezTo>
                  <a:cubicBezTo>
                    <a:pt x="2348" y="3073"/>
                    <a:pt x="2348" y="3049"/>
                    <a:pt x="2324" y="3025"/>
                  </a:cubicBezTo>
                  <a:cubicBezTo>
                    <a:pt x="2515" y="2930"/>
                    <a:pt x="2729" y="2787"/>
                    <a:pt x="2920" y="2692"/>
                  </a:cubicBezTo>
                  <a:cubicBezTo>
                    <a:pt x="2991" y="2644"/>
                    <a:pt x="3062" y="2596"/>
                    <a:pt x="3134" y="2573"/>
                  </a:cubicBezTo>
                  <a:close/>
                  <a:moveTo>
                    <a:pt x="3515" y="5407"/>
                  </a:moveTo>
                  <a:cubicBezTo>
                    <a:pt x="3515" y="5407"/>
                    <a:pt x="3515" y="5430"/>
                    <a:pt x="3515" y="5430"/>
                  </a:cubicBezTo>
                  <a:cubicBezTo>
                    <a:pt x="3539" y="5502"/>
                    <a:pt x="3539" y="5597"/>
                    <a:pt x="3539" y="5669"/>
                  </a:cubicBezTo>
                  <a:cubicBezTo>
                    <a:pt x="3539" y="5811"/>
                    <a:pt x="3491" y="6073"/>
                    <a:pt x="3372" y="6121"/>
                  </a:cubicBezTo>
                  <a:cubicBezTo>
                    <a:pt x="3354" y="6127"/>
                    <a:pt x="3338" y="6130"/>
                    <a:pt x="3324" y="6130"/>
                  </a:cubicBezTo>
                  <a:cubicBezTo>
                    <a:pt x="3281" y="6130"/>
                    <a:pt x="3259" y="6103"/>
                    <a:pt x="3277" y="6050"/>
                  </a:cubicBezTo>
                  <a:cubicBezTo>
                    <a:pt x="3277" y="6026"/>
                    <a:pt x="3301" y="6002"/>
                    <a:pt x="3324" y="5954"/>
                  </a:cubicBezTo>
                  <a:cubicBezTo>
                    <a:pt x="3348" y="5907"/>
                    <a:pt x="3372" y="5835"/>
                    <a:pt x="3372" y="5788"/>
                  </a:cubicBezTo>
                  <a:cubicBezTo>
                    <a:pt x="3396" y="5692"/>
                    <a:pt x="3372" y="5597"/>
                    <a:pt x="3324" y="5526"/>
                  </a:cubicBezTo>
                  <a:cubicBezTo>
                    <a:pt x="3396" y="5478"/>
                    <a:pt x="3443" y="5454"/>
                    <a:pt x="3515" y="5407"/>
                  </a:cubicBezTo>
                  <a:close/>
                  <a:moveTo>
                    <a:pt x="3777" y="5240"/>
                  </a:moveTo>
                  <a:cubicBezTo>
                    <a:pt x="3777" y="5264"/>
                    <a:pt x="3777" y="5288"/>
                    <a:pt x="3801" y="5311"/>
                  </a:cubicBezTo>
                  <a:cubicBezTo>
                    <a:pt x="3825" y="5430"/>
                    <a:pt x="3848" y="5573"/>
                    <a:pt x="3872" y="5716"/>
                  </a:cubicBezTo>
                  <a:cubicBezTo>
                    <a:pt x="3896" y="5907"/>
                    <a:pt x="3825" y="6145"/>
                    <a:pt x="3658" y="6240"/>
                  </a:cubicBezTo>
                  <a:cubicBezTo>
                    <a:pt x="3491" y="6359"/>
                    <a:pt x="3301" y="6454"/>
                    <a:pt x="3086" y="6526"/>
                  </a:cubicBezTo>
                  <a:cubicBezTo>
                    <a:pt x="3031" y="6540"/>
                    <a:pt x="2952" y="6553"/>
                    <a:pt x="2882" y="6553"/>
                  </a:cubicBezTo>
                  <a:cubicBezTo>
                    <a:pt x="2830" y="6553"/>
                    <a:pt x="2783" y="6546"/>
                    <a:pt x="2753" y="6526"/>
                  </a:cubicBezTo>
                  <a:cubicBezTo>
                    <a:pt x="2634" y="6454"/>
                    <a:pt x="2610" y="6240"/>
                    <a:pt x="2586" y="6145"/>
                  </a:cubicBezTo>
                  <a:cubicBezTo>
                    <a:pt x="2586" y="6121"/>
                    <a:pt x="2562" y="6097"/>
                    <a:pt x="2539" y="6050"/>
                  </a:cubicBezTo>
                  <a:cubicBezTo>
                    <a:pt x="2658" y="5978"/>
                    <a:pt x="2753" y="5907"/>
                    <a:pt x="2848" y="5835"/>
                  </a:cubicBezTo>
                  <a:cubicBezTo>
                    <a:pt x="2967" y="5764"/>
                    <a:pt x="3110" y="5669"/>
                    <a:pt x="3229" y="5597"/>
                  </a:cubicBezTo>
                  <a:lnTo>
                    <a:pt x="3229" y="5597"/>
                  </a:lnTo>
                  <a:cubicBezTo>
                    <a:pt x="3229" y="5669"/>
                    <a:pt x="3205" y="5740"/>
                    <a:pt x="3182" y="5811"/>
                  </a:cubicBezTo>
                  <a:cubicBezTo>
                    <a:pt x="3158" y="5907"/>
                    <a:pt x="3086" y="5978"/>
                    <a:pt x="3086" y="6097"/>
                  </a:cubicBezTo>
                  <a:cubicBezTo>
                    <a:pt x="3086" y="6239"/>
                    <a:pt x="3192" y="6315"/>
                    <a:pt x="3305" y="6315"/>
                  </a:cubicBezTo>
                  <a:cubicBezTo>
                    <a:pt x="3344" y="6315"/>
                    <a:pt x="3383" y="6306"/>
                    <a:pt x="3420" y="6288"/>
                  </a:cubicBezTo>
                  <a:cubicBezTo>
                    <a:pt x="3610" y="6192"/>
                    <a:pt x="3705" y="5978"/>
                    <a:pt x="3729" y="5788"/>
                  </a:cubicBezTo>
                  <a:cubicBezTo>
                    <a:pt x="3753" y="5669"/>
                    <a:pt x="3777" y="5430"/>
                    <a:pt x="3705" y="5288"/>
                  </a:cubicBezTo>
                  <a:cubicBezTo>
                    <a:pt x="3729" y="5264"/>
                    <a:pt x="3753" y="5264"/>
                    <a:pt x="3777" y="5240"/>
                  </a:cubicBezTo>
                  <a:close/>
                  <a:moveTo>
                    <a:pt x="4158" y="5002"/>
                  </a:moveTo>
                  <a:cubicBezTo>
                    <a:pt x="4182" y="5121"/>
                    <a:pt x="4229" y="5240"/>
                    <a:pt x="4253" y="5359"/>
                  </a:cubicBezTo>
                  <a:cubicBezTo>
                    <a:pt x="4277" y="5526"/>
                    <a:pt x="4301" y="5716"/>
                    <a:pt x="4301" y="5883"/>
                  </a:cubicBezTo>
                  <a:cubicBezTo>
                    <a:pt x="4277" y="6264"/>
                    <a:pt x="4182" y="6573"/>
                    <a:pt x="3848" y="6788"/>
                  </a:cubicBezTo>
                  <a:cubicBezTo>
                    <a:pt x="3515" y="6978"/>
                    <a:pt x="3158" y="7002"/>
                    <a:pt x="2800" y="7026"/>
                  </a:cubicBezTo>
                  <a:cubicBezTo>
                    <a:pt x="2761" y="7036"/>
                    <a:pt x="2722" y="7042"/>
                    <a:pt x="2684" y="7042"/>
                  </a:cubicBezTo>
                  <a:cubicBezTo>
                    <a:pt x="2630" y="7042"/>
                    <a:pt x="2580" y="7030"/>
                    <a:pt x="2539" y="7002"/>
                  </a:cubicBezTo>
                  <a:cubicBezTo>
                    <a:pt x="2467" y="6955"/>
                    <a:pt x="2419" y="6883"/>
                    <a:pt x="2396" y="6788"/>
                  </a:cubicBezTo>
                  <a:cubicBezTo>
                    <a:pt x="2324" y="6669"/>
                    <a:pt x="2277" y="6502"/>
                    <a:pt x="2205" y="6383"/>
                  </a:cubicBezTo>
                  <a:cubicBezTo>
                    <a:pt x="2253" y="6312"/>
                    <a:pt x="2300" y="6264"/>
                    <a:pt x="2372" y="6216"/>
                  </a:cubicBezTo>
                  <a:cubicBezTo>
                    <a:pt x="2372" y="6288"/>
                    <a:pt x="2396" y="6359"/>
                    <a:pt x="2419" y="6407"/>
                  </a:cubicBezTo>
                  <a:cubicBezTo>
                    <a:pt x="2443" y="6478"/>
                    <a:pt x="2491" y="6573"/>
                    <a:pt x="2539" y="6645"/>
                  </a:cubicBezTo>
                  <a:cubicBezTo>
                    <a:pt x="2586" y="6693"/>
                    <a:pt x="2634" y="6740"/>
                    <a:pt x="2705" y="6788"/>
                  </a:cubicBezTo>
                  <a:cubicBezTo>
                    <a:pt x="2756" y="6808"/>
                    <a:pt x="2814" y="6815"/>
                    <a:pt x="2875" y="6815"/>
                  </a:cubicBezTo>
                  <a:cubicBezTo>
                    <a:pt x="2957" y="6815"/>
                    <a:pt x="3041" y="6802"/>
                    <a:pt x="3110" y="6788"/>
                  </a:cubicBezTo>
                  <a:cubicBezTo>
                    <a:pt x="3277" y="6740"/>
                    <a:pt x="3443" y="6669"/>
                    <a:pt x="3586" y="6573"/>
                  </a:cubicBezTo>
                  <a:cubicBezTo>
                    <a:pt x="3848" y="6454"/>
                    <a:pt x="4063" y="6216"/>
                    <a:pt x="4110" y="5907"/>
                  </a:cubicBezTo>
                  <a:cubicBezTo>
                    <a:pt x="4110" y="5740"/>
                    <a:pt x="4086" y="5573"/>
                    <a:pt x="4063" y="5407"/>
                  </a:cubicBezTo>
                  <a:cubicBezTo>
                    <a:pt x="4039" y="5335"/>
                    <a:pt x="4039" y="5192"/>
                    <a:pt x="3991" y="5097"/>
                  </a:cubicBezTo>
                  <a:cubicBezTo>
                    <a:pt x="4063" y="5073"/>
                    <a:pt x="4110" y="5049"/>
                    <a:pt x="4158" y="5002"/>
                  </a:cubicBezTo>
                  <a:close/>
                  <a:moveTo>
                    <a:pt x="5398" y="2191"/>
                  </a:moveTo>
                  <a:cubicBezTo>
                    <a:pt x="5490" y="2191"/>
                    <a:pt x="5578" y="2220"/>
                    <a:pt x="5658" y="2287"/>
                  </a:cubicBezTo>
                  <a:cubicBezTo>
                    <a:pt x="5896" y="2525"/>
                    <a:pt x="5944" y="3001"/>
                    <a:pt x="5849" y="3311"/>
                  </a:cubicBezTo>
                  <a:cubicBezTo>
                    <a:pt x="5706" y="3692"/>
                    <a:pt x="5325" y="3906"/>
                    <a:pt x="5015" y="4121"/>
                  </a:cubicBezTo>
                  <a:cubicBezTo>
                    <a:pt x="4301" y="4597"/>
                    <a:pt x="3563" y="5002"/>
                    <a:pt x="2848" y="5478"/>
                  </a:cubicBezTo>
                  <a:cubicBezTo>
                    <a:pt x="2539" y="5692"/>
                    <a:pt x="2205" y="5931"/>
                    <a:pt x="1967" y="6216"/>
                  </a:cubicBezTo>
                  <a:cubicBezTo>
                    <a:pt x="1681" y="6526"/>
                    <a:pt x="1610" y="6907"/>
                    <a:pt x="1586" y="7312"/>
                  </a:cubicBezTo>
                  <a:cubicBezTo>
                    <a:pt x="1562" y="7621"/>
                    <a:pt x="1586" y="8002"/>
                    <a:pt x="1872" y="8217"/>
                  </a:cubicBezTo>
                  <a:cubicBezTo>
                    <a:pt x="2015" y="8312"/>
                    <a:pt x="2181" y="8360"/>
                    <a:pt x="2253" y="8526"/>
                  </a:cubicBezTo>
                  <a:cubicBezTo>
                    <a:pt x="2324" y="8669"/>
                    <a:pt x="2300" y="8836"/>
                    <a:pt x="2229" y="8979"/>
                  </a:cubicBezTo>
                  <a:cubicBezTo>
                    <a:pt x="2038" y="9312"/>
                    <a:pt x="1610" y="9407"/>
                    <a:pt x="1253" y="9431"/>
                  </a:cubicBezTo>
                  <a:cubicBezTo>
                    <a:pt x="1177" y="9444"/>
                    <a:pt x="1070" y="9455"/>
                    <a:pt x="956" y="9455"/>
                  </a:cubicBezTo>
                  <a:cubicBezTo>
                    <a:pt x="639" y="9455"/>
                    <a:pt x="273" y="9370"/>
                    <a:pt x="395" y="9003"/>
                  </a:cubicBezTo>
                  <a:cubicBezTo>
                    <a:pt x="443" y="8812"/>
                    <a:pt x="562" y="8669"/>
                    <a:pt x="610" y="8479"/>
                  </a:cubicBezTo>
                  <a:cubicBezTo>
                    <a:pt x="657" y="8288"/>
                    <a:pt x="657" y="8074"/>
                    <a:pt x="657" y="7883"/>
                  </a:cubicBezTo>
                  <a:cubicBezTo>
                    <a:pt x="610" y="7431"/>
                    <a:pt x="562" y="6978"/>
                    <a:pt x="562" y="6526"/>
                  </a:cubicBezTo>
                  <a:cubicBezTo>
                    <a:pt x="538" y="6097"/>
                    <a:pt x="562" y="5645"/>
                    <a:pt x="586" y="5192"/>
                  </a:cubicBezTo>
                  <a:cubicBezTo>
                    <a:pt x="633" y="4764"/>
                    <a:pt x="633" y="4311"/>
                    <a:pt x="943" y="3978"/>
                  </a:cubicBezTo>
                  <a:cubicBezTo>
                    <a:pt x="1205" y="3692"/>
                    <a:pt x="1538" y="3406"/>
                    <a:pt x="1872" y="3239"/>
                  </a:cubicBezTo>
                  <a:cubicBezTo>
                    <a:pt x="1917" y="3209"/>
                    <a:pt x="1972" y="3179"/>
                    <a:pt x="2018" y="3179"/>
                  </a:cubicBezTo>
                  <a:cubicBezTo>
                    <a:pt x="2045" y="3179"/>
                    <a:pt x="2069" y="3189"/>
                    <a:pt x="2086" y="3216"/>
                  </a:cubicBezTo>
                  <a:cubicBezTo>
                    <a:pt x="2110" y="3287"/>
                    <a:pt x="2110" y="3382"/>
                    <a:pt x="2158" y="3430"/>
                  </a:cubicBezTo>
                  <a:cubicBezTo>
                    <a:pt x="2205" y="3597"/>
                    <a:pt x="2348" y="3668"/>
                    <a:pt x="2491" y="3692"/>
                  </a:cubicBezTo>
                  <a:cubicBezTo>
                    <a:pt x="2533" y="3702"/>
                    <a:pt x="2574" y="3707"/>
                    <a:pt x="2616" y="3707"/>
                  </a:cubicBezTo>
                  <a:cubicBezTo>
                    <a:pt x="2763" y="3707"/>
                    <a:pt x="2903" y="3647"/>
                    <a:pt x="3015" y="3573"/>
                  </a:cubicBezTo>
                  <a:cubicBezTo>
                    <a:pt x="3205" y="3478"/>
                    <a:pt x="3396" y="3359"/>
                    <a:pt x="3563" y="3239"/>
                  </a:cubicBezTo>
                  <a:cubicBezTo>
                    <a:pt x="3872" y="3049"/>
                    <a:pt x="4158" y="2858"/>
                    <a:pt x="4444" y="2668"/>
                  </a:cubicBezTo>
                  <a:cubicBezTo>
                    <a:pt x="4491" y="2620"/>
                    <a:pt x="4563" y="2573"/>
                    <a:pt x="4634" y="2549"/>
                  </a:cubicBezTo>
                  <a:cubicBezTo>
                    <a:pt x="4801" y="2454"/>
                    <a:pt x="4991" y="2335"/>
                    <a:pt x="5182" y="2239"/>
                  </a:cubicBezTo>
                  <a:cubicBezTo>
                    <a:pt x="5255" y="2208"/>
                    <a:pt x="5327" y="2191"/>
                    <a:pt x="5398" y="2191"/>
                  </a:cubicBezTo>
                  <a:close/>
                  <a:moveTo>
                    <a:pt x="6158" y="1"/>
                  </a:moveTo>
                  <a:cubicBezTo>
                    <a:pt x="5873" y="1"/>
                    <a:pt x="5730" y="239"/>
                    <a:pt x="5682" y="477"/>
                  </a:cubicBezTo>
                  <a:cubicBezTo>
                    <a:pt x="5658" y="596"/>
                    <a:pt x="5634" y="715"/>
                    <a:pt x="5515" y="810"/>
                  </a:cubicBezTo>
                  <a:cubicBezTo>
                    <a:pt x="5396" y="906"/>
                    <a:pt x="5230" y="1001"/>
                    <a:pt x="5087" y="1072"/>
                  </a:cubicBezTo>
                  <a:cubicBezTo>
                    <a:pt x="4753" y="1263"/>
                    <a:pt x="4444" y="1453"/>
                    <a:pt x="4134" y="1644"/>
                  </a:cubicBezTo>
                  <a:cubicBezTo>
                    <a:pt x="3777" y="1834"/>
                    <a:pt x="3396" y="2049"/>
                    <a:pt x="3039" y="2263"/>
                  </a:cubicBezTo>
                  <a:cubicBezTo>
                    <a:pt x="2848" y="2382"/>
                    <a:pt x="2658" y="2501"/>
                    <a:pt x="2467" y="2620"/>
                  </a:cubicBezTo>
                  <a:cubicBezTo>
                    <a:pt x="2348" y="2692"/>
                    <a:pt x="2205" y="2763"/>
                    <a:pt x="2086" y="2882"/>
                  </a:cubicBezTo>
                  <a:lnTo>
                    <a:pt x="1919" y="2882"/>
                  </a:lnTo>
                  <a:cubicBezTo>
                    <a:pt x="1729" y="2954"/>
                    <a:pt x="1562" y="3073"/>
                    <a:pt x="1395" y="3216"/>
                  </a:cubicBezTo>
                  <a:cubicBezTo>
                    <a:pt x="1229" y="3359"/>
                    <a:pt x="1062" y="3501"/>
                    <a:pt x="919" y="3668"/>
                  </a:cubicBezTo>
                  <a:cubicBezTo>
                    <a:pt x="752" y="3787"/>
                    <a:pt x="610" y="3954"/>
                    <a:pt x="538" y="4144"/>
                  </a:cubicBezTo>
                  <a:cubicBezTo>
                    <a:pt x="443" y="4335"/>
                    <a:pt x="419" y="4549"/>
                    <a:pt x="395" y="4764"/>
                  </a:cubicBezTo>
                  <a:cubicBezTo>
                    <a:pt x="324" y="5240"/>
                    <a:pt x="276" y="5740"/>
                    <a:pt x="276" y="6216"/>
                  </a:cubicBezTo>
                  <a:cubicBezTo>
                    <a:pt x="276" y="6716"/>
                    <a:pt x="300" y="7193"/>
                    <a:pt x="324" y="7693"/>
                  </a:cubicBezTo>
                  <a:cubicBezTo>
                    <a:pt x="348" y="7907"/>
                    <a:pt x="371" y="8145"/>
                    <a:pt x="324" y="8360"/>
                  </a:cubicBezTo>
                  <a:cubicBezTo>
                    <a:pt x="252" y="8574"/>
                    <a:pt x="133" y="8764"/>
                    <a:pt x="86" y="8979"/>
                  </a:cubicBezTo>
                  <a:cubicBezTo>
                    <a:pt x="0" y="9548"/>
                    <a:pt x="520" y="9726"/>
                    <a:pt x="1063" y="9726"/>
                  </a:cubicBezTo>
                  <a:cubicBezTo>
                    <a:pt x="1428" y="9726"/>
                    <a:pt x="1804" y="9646"/>
                    <a:pt x="2015" y="9550"/>
                  </a:cubicBezTo>
                  <a:cubicBezTo>
                    <a:pt x="2348" y="9384"/>
                    <a:pt x="2610" y="9074"/>
                    <a:pt x="2610" y="8693"/>
                  </a:cubicBezTo>
                  <a:cubicBezTo>
                    <a:pt x="2610" y="8526"/>
                    <a:pt x="2539" y="8336"/>
                    <a:pt x="2419" y="8217"/>
                  </a:cubicBezTo>
                  <a:cubicBezTo>
                    <a:pt x="2300" y="8074"/>
                    <a:pt x="2086" y="8050"/>
                    <a:pt x="1991" y="7883"/>
                  </a:cubicBezTo>
                  <a:cubicBezTo>
                    <a:pt x="1872" y="7740"/>
                    <a:pt x="1872" y="7526"/>
                    <a:pt x="1896" y="7359"/>
                  </a:cubicBezTo>
                  <a:cubicBezTo>
                    <a:pt x="1896" y="7145"/>
                    <a:pt x="1919" y="6931"/>
                    <a:pt x="1991" y="6716"/>
                  </a:cubicBezTo>
                  <a:cubicBezTo>
                    <a:pt x="2015" y="6669"/>
                    <a:pt x="2038" y="6621"/>
                    <a:pt x="2062" y="6573"/>
                  </a:cubicBezTo>
                  <a:cubicBezTo>
                    <a:pt x="2086" y="6693"/>
                    <a:pt x="2134" y="6835"/>
                    <a:pt x="2205" y="6955"/>
                  </a:cubicBezTo>
                  <a:cubicBezTo>
                    <a:pt x="2277" y="7145"/>
                    <a:pt x="2419" y="7264"/>
                    <a:pt x="2634" y="7288"/>
                  </a:cubicBezTo>
                  <a:cubicBezTo>
                    <a:pt x="2675" y="7292"/>
                    <a:pt x="2716" y="7294"/>
                    <a:pt x="2757" y="7294"/>
                  </a:cubicBezTo>
                  <a:cubicBezTo>
                    <a:pt x="2930" y="7294"/>
                    <a:pt x="3103" y="7260"/>
                    <a:pt x="3277" y="7240"/>
                  </a:cubicBezTo>
                  <a:cubicBezTo>
                    <a:pt x="3491" y="7193"/>
                    <a:pt x="3729" y="7145"/>
                    <a:pt x="3920" y="7026"/>
                  </a:cubicBezTo>
                  <a:cubicBezTo>
                    <a:pt x="4277" y="6835"/>
                    <a:pt x="4491" y="6502"/>
                    <a:pt x="4539" y="6073"/>
                  </a:cubicBezTo>
                  <a:cubicBezTo>
                    <a:pt x="4563" y="5835"/>
                    <a:pt x="4563" y="5597"/>
                    <a:pt x="4539" y="5383"/>
                  </a:cubicBezTo>
                  <a:cubicBezTo>
                    <a:pt x="4515" y="5216"/>
                    <a:pt x="4491" y="5002"/>
                    <a:pt x="4396" y="4859"/>
                  </a:cubicBezTo>
                  <a:cubicBezTo>
                    <a:pt x="4682" y="4692"/>
                    <a:pt x="4944" y="4525"/>
                    <a:pt x="5230" y="4335"/>
                  </a:cubicBezTo>
                  <a:cubicBezTo>
                    <a:pt x="5563" y="4097"/>
                    <a:pt x="5944" y="3859"/>
                    <a:pt x="6111" y="3478"/>
                  </a:cubicBezTo>
                  <a:cubicBezTo>
                    <a:pt x="6182" y="3263"/>
                    <a:pt x="6206" y="3049"/>
                    <a:pt x="6182" y="2811"/>
                  </a:cubicBezTo>
                  <a:cubicBezTo>
                    <a:pt x="6373" y="2739"/>
                    <a:pt x="6468" y="2549"/>
                    <a:pt x="6658" y="2430"/>
                  </a:cubicBezTo>
                  <a:cubicBezTo>
                    <a:pt x="6748" y="2376"/>
                    <a:pt x="6850" y="2349"/>
                    <a:pt x="6956" y="2349"/>
                  </a:cubicBezTo>
                  <a:cubicBezTo>
                    <a:pt x="6992" y="2349"/>
                    <a:pt x="7028" y="2352"/>
                    <a:pt x="7063" y="2358"/>
                  </a:cubicBezTo>
                  <a:cubicBezTo>
                    <a:pt x="7111" y="2358"/>
                    <a:pt x="7155" y="2360"/>
                    <a:pt x="7196" y="2360"/>
                  </a:cubicBezTo>
                  <a:cubicBezTo>
                    <a:pt x="7298" y="2360"/>
                    <a:pt x="7383" y="2348"/>
                    <a:pt x="7468" y="2263"/>
                  </a:cubicBezTo>
                  <a:cubicBezTo>
                    <a:pt x="7706" y="2001"/>
                    <a:pt x="7492" y="1620"/>
                    <a:pt x="7373" y="1358"/>
                  </a:cubicBezTo>
                  <a:cubicBezTo>
                    <a:pt x="7230" y="1072"/>
                    <a:pt x="7063" y="787"/>
                    <a:pt x="6849" y="525"/>
                  </a:cubicBezTo>
                  <a:cubicBezTo>
                    <a:pt x="6682" y="310"/>
                    <a:pt x="6468" y="25"/>
                    <a:pt x="615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8" name="Google Shape;16128;p44"/>
            <p:cNvSpPr/>
            <p:nvPr/>
          </p:nvSpPr>
          <p:spPr>
            <a:xfrm>
              <a:off x="6342254" y="1849286"/>
              <a:ext cx="113870" cy="81378"/>
            </a:xfrm>
            <a:custGeom>
              <a:rect b="b" l="l" r="r" t="t"/>
              <a:pathLst>
                <a:path extrusionOk="0" h="2502" w="3501">
                  <a:moveTo>
                    <a:pt x="2969" y="196"/>
                  </a:moveTo>
                  <a:cubicBezTo>
                    <a:pt x="3068" y="196"/>
                    <a:pt x="3157" y="227"/>
                    <a:pt x="3144" y="346"/>
                  </a:cubicBezTo>
                  <a:cubicBezTo>
                    <a:pt x="3144" y="465"/>
                    <a:pt x="3025" y="632"/>
                    <a:pt x="2929" y="727"/>
                  </a:cubicBezTo>
                  <a:cubicBezTo>
                    <a:pt x="2763" y="965"/>
                    <a:pt x="2525" y="1132"/>
                    <a:pt x="2286" y="1299"/>
                  </a:cubicBezTo>
                  <a:cubicBezTo>
                    <a:pt x="2001" y="1489"/>
                    <a:pt x="1715" y="1680"/>
                    <a:pt x="1429" y="1846"/>
                  </a:cubicBezTo>
                  <a:cubicBezTo>
                    <a:pt x="1310" y="1918"/>
                    <a:pt x="1167" y="2013"/>
                    <a:pt x="1024" y="2085"/>
                  </a:cubicBezTo>
                  <a:cubicBezTo>
                    <a:pt x="881" y="2180"/>
                    <a:pt x="738" y="2275"/>
                    <a:pt x="572" y="2299"/>
                  </a:cubicBezTo>
                  <a:cubicBezTo>
                    <a:pt x="532" y="2310"/>
                    <a:pt x="493" y="2316"/>
                    <a:pt x="456" y="2316"/>
                  </a:cubicBezTo>
                  <a:cubicBezTo>
                    <a:pt x="336" y="2316"/>
                    <a:pt x="238" y="2254"/>
                    <a:pt x="238" y="2108"/>
                  </a:cubicBezTo>
                  <a:cubicBezTo>
                    <a:pt x="238" y="1965"/>
                    <a:pt x="310" y="1823"/>
                    <a:pt x="405" y="1727"/>
                  </a:cubicBezTo>
                  <a:cubicBezTo>
                    <a:pt x="572" y="1513"/>
                    <a:pt x="786" y="1394"/>
                    <a:pt x="1024" y="1275"/>
                  </a:cubicBezTo>
                  <a:cubicBezTo>
                    <a:pt x="1334" y="1084"/>
                    <a:pt x="1643" y="918"/>
                    <a:pt x="1929" y="727"/>
                  </a:cubicBezTo>
                  <a:cubicBezTo>
                    <a:pt x="2096" y="632"/>
                    <a:pt x="2263" y="537"/>
                    <a:pt x="2429" y="418"/>
                  </a:cubicBezTo>
                  <a:cubicBezTo>
                    <a:pt x="2501" y="370"/>
                    <a:pt x="2572" y="322"/>
                    <a:pt x="2667" y="275"/>
                  </a:cubicBezTo>
                  <a:cubicBezTo>
                    <a:pt x="2691" y="251"/>
                    <a:pt x="2715" y="251"/>
                    <a:pt x="2763" y="227"/>
                  </a:cubicBezTo>
                  <a:cubicBezTo>
                    <a:pt x="2805" y="216"/>
                    <a:pt x="2890" y="196"/>
                    <a:pt x="2969" y="196"/>
                  </a:cubicBezTo>
                  <a:close/>
                  <a:moveTo>
                    <a:pt x="2967" y="0"/>
                  </a:moveTo>
                  <a:cubicBezTo>
                    <a:pt x="2689" y="0"/>
                    <a:pt x="2366" y="216"/>
                    <a:pt x="2144" y="346"/>
                  </a:cubicBezTo>
                  <a:cubicBezTo>
                    <a:pt x="1953" y="465"/>
                    <a:pt x="1739" y="608"/>
                    <a:pt x="1524" y="727"/>
                  </a:cubicBezTo>
                  <a:cubicBezTo>
                    <a:pt x="1477" y="775"/>
                    <a:pt x="1429" y="799"/>
                    <a:pt x="1358" y="846"/>
                  </a:cubicBezTo>
                  <a:cubicBezTo>
                    <a:pt x="1167" y="941"/>
                    <a:pt x="953" y="1061"/>
                    <a:pt x="738" y="1180"/>
                  </a:cubicBezTo>
                  <a:cubicBezTo>
                    <a:pt x="500" y="1346"/>
                    <a:pt x="238" y="1537"/>
                    <a:pt x="119" y="1799"/>
                  </a:cubicBezTo>
                  <a:cubicBezTo>
                    <a:pt x="0" y="2061"/>
                    <a:pt x="24" y="2442"/>
                    <a:pt x="357" y="2489"/>
                  </a:cubicBezTo>
                  <a:cubicBezTo>
                    <a:pt x="399" y="2498"/>
                    <a:pt x="440" y="2501"/>
                    <a:pt x="480" y="2501"/>
                  </a:cubicBezTo>
                  <a:cubicBezTo>
                    <a:pt x="791" y="2501"/>
                    <a:pt x="1081" y="2280"/>
                    <a:pt x="1334" y="2132"/>
                  </a:cubicBezTo>
                  <a:cubicBezTo>
                    <a:pt x="1667" y="1942"/>
                    <a:pt x="2001" y="1727"/>
                    <a:pt x="2334" y="1489"/>
                  </a:cubicBezTo>
                  <a:cubicBezTo>
                    <a:pt x="2620" y="1299"/>
                    <a:pt x="2906" y="1084"/>
                    <a:pt x="3120" y="822"/>
                  </a:cubicBezTo>
                  <a:cubicBezTo>
                    <a:pt x="3287" y="608"/>
                    <a:pt x="3501" y="227"/>
                    <a:pt x="3191" y="60"/>
                  </a:cubicBezTo>
                  <a:cubicBezTo>
                    <a:pt x="3123" y="18"/>
                    <a:pt x="3047" y="0"/>
                    <a:pt x="296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9" name="Google Shape;16129;p44"/>
            <p:cNvSpPr/>
            <p:nvPr/>
          </p:nvSpPr>
          <p:spPr>
            <a:xfrm>
              <a:off x="6364697" y="1902822"/>
              <a:ext cx="9335" cy="8847"/>
            </a:xfrm>
            <a:custGeom>
              <a:rect b="b" l="l" r="r" t="t"/>
              <a:pathLst>
                <a:path extrusionOk="0" h="272" w="287">
                  <a:moveTo>
                    <a:pt x="161" y="0"/>
                  </a:moveTo>
                  <a:cubicBezTo>
                    <a:pt x="148" y="0"/>
                    <a:pt x="134" y="3"/>
                    <a:pt x="120" y="10"/>
                  </a:cubicBezTo>
                  <a:cubicBezTo>
                    <a:pt x="72" y="10"/>
                    <a:pt x="25" y="58"/>
                    <a:pt x="25" y="105"/>
                  </a:cubicBezTo>
                  <a:cubicBezTo>
                    <a:pt x="1" y="153"/>
                    <a:pt x="25" y="200"/>
                    <a:pt x="48" y="248"/>
                  </a:cubicBezTo>
                  <a:cubicBezTo>
                    <a:pt x="72" y="272"/>
                    <a:pt x="120" y="272"/>
                    <a:pt x="144" y="272"/>
                  </a:cubicBezTo>
                  <a:lnTo>
                    <a:pt x="191" y="272"/>
                  </a:lnTo>
                  <a:cubicBezTo>
                    <a:pt x="239" y="248"/>
                    <a:pt x="287" y="200"/>
                    <a:pt x="287" y="153"/>
                  </a:cubicBezTo>
                  <a:cubicBezTo>
                    <a:pt x="287" y="105"/>
                    <a:pt x="263" y="58"/>
                    <a:pt x="239" y="34"/>
                  </a:cubicBezTo>
                  <a:cubicBezTo>
                    <a:pt x="222" y="17"/>
                    <a:pt x="193" y="0"/>
                    <a:pt x="16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30" name="Google Shape;16130;p44"/>
            <p:cNvSpPr/>
            <p:nvPr/>
          </p:nvSpPr>
          <p:spPr>
            <a:xfrm>
              <a:off x="6422786" y="1866719"/>
              <a:ext cx="8554" cy="9140"/>
            </a:xfrm>
            <a:custGeom>
              <a:rect b="b" l="l" r="r" t="t"/>
              <a:pathLst>
                <a:path extrusionOk="0" h="281" w="263">
                  <a:moveTo>
                    <a:pt x="120" y="1"/>
                  </a:moveTo>
                  <a:cubicBezTo>
                    <a:pt x="72" y="24"/>
                    <a:pt x="25" y="48"/>
                    <a:pt x="1" y="96"/>
                  </a:cubicBezTo>
                  <a:cubicBezTo>
                    <a:pt x="1" y="120"/>
                    <a:pt x="1" y="144"/>
                    <a:pt x="1" y="167"/>
                  </a:cubicBezTo>
                  <a:cubicBezTo>
                    <a:pt x="1" y="191"/>
                    <a:pt x="25" y="239"/>
                    <a:pt x="49" y="263"/>
                  </a:cubicBezTo>
                  <a:cubicBezTo>
                    <a:pt x="72" y="274"/>
                    <a:pt x="96" y="280"/>
                    <a:pt x="120" y="280"/>
                  </a:cubicBezTo>
                  <a:cubicBezTo>
                    <a:pt x="144" y="280"/>
                    <a:pt x="168" y="274"/>
                    <a:pt x="191" y="263"/>
                  </a:cubicBezTo>
                  <a:cubicBezTo>
                    <a:pt x="215" y="239"/>
                    <a:pt x="239" y="215"/>
                    <a:pt x="239" y="167"/>
                  </a:cubicBezTo>
                  <a:cubicBezTo>
                    <a:pt x="263" y="144"/>
                    <a:pt x="263" y="96"/>
                    <a:pt x="239" y="72"/>
                  </a:cubicBezTo>
                  <a:cubicBezTo>
                    <a:pt x="215" y="24"/>
                    <a:pt x="168" y="1"/>
                    <a:pt x="12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31" name="Google Shape;16131;p44"/>
            <p:cNvSpPr/>
            <p:nvPr/>
          </p:nvSpPr>
          <p:spPr>
            <a:xfrm>
              <a:off x="6524264" y="1681522"/>
              <a:ext cx="148737" cy="115529"/>
            </a:xfrm>
            <a:custGeom>
              <a:rect b="b" l="l" r="r" t="t"/>
              <a:pathLst>
                <a:path extrusionOk="0" h="3552" w="4573">
                  <a:moveTo>
                    <a:pt x="2362" y="239"/>
                  </a:moveTo>
                  <a:cubicBezTo>
                    <a:pt x="2498" y="239"/>
                    <a:pt x="2638" y="393"/>
                    <a:pt x="2549" y="527"/>
                  </a:cubicBezTo>
                  <a:cubicBezTo>
                    <a:pt x="2493" y="638"/>
                    <a:pt x="2595" y="748"/>
                    <a:pt x="2699" y="748"/>
                  </a:cubicBezTo>
                  <a:cubicBezTo>
                    <a:pt x="2730" y="748"/>
                    <a:pt x="2760" y="739"/>
                    <a:pt x="2787" y="717"/>
                  </a:cubicBezTo>
                  <a:cubicBezTo>
                    <a:pt x="2959" y="546"/>
                    <a:pt x="3192" y="374"/>
                    <a:pt x="3437" y="374"/>
                  </a:cubicBezTo>
                  <a:cubicBezTo>
                    <a:pt x="3498" y="374"/>
                    <a:pt x="3559" y="384"/>
                    <a:pt x="3620" y="408"/>
                  </a:cubicBezTo>
                  <a:cubicBezTo>
                    <a:pt x="3763" y="455"/>
                    <a:pt x="3882" y="551"/>
                    <a:pt x="3882" y="694"/>
                  </a:cubicBezTo>
                  <a:cubicBezTo>
                    <a:pt x="3906" y="813"/>
                    <a:pt x="3859" y="979"/>
                    <a:pt x="3739" y="1027"/>
                  </a:cubicBezTo>
                  <a:cubicBezTo>
                    <a:pt x="3597" y="1075"/>
                    <a:pt x="3620" y="1265"/>
                    <a:pt x="3763" y="1265"/>
                  </a:cubicBezTo>
                  <a:cubicBezTo>
                    <a:pt x="4049" y="1265"/>
                    <a:pt x="4263" y="1503"/>
                    <a:pt x="4263" y="1789"/>
                  </a:cubicBezTo>
                  <a:cubicBezTo>
                    <a:pt x="4287" y="2146"/>
                    <a:pt x="4025" y="2289"/>
                    <a:pt x="3811" y="2480"/>
                  </a:cubicBezTo>
                  <a:cubicBezTo>
                    <a:pt x="3716" y="2575"/>
                    <a:pt x="3763" y="2646"/>
                    <a:pt x="3739" y="2718"/>
                  </a:cubicBezTo>
                  <a:cubicBezTo>
                    <a:pt x="3739" y="2742"/>
                    <a:pt x="3739" y="2765"/>
                    <a:pt x="3716" y="2789"/>
                  </a:cubicBezTo>
                  <a:cubicBezTo>
                    <a:pt x="3644" y="2885"/>
                    <a:pt x="3478" y="2885"/>
                    <a:pt x="3358" y="2885"/>
                  </a:cubicBezTo>
                  <a:cubicBezTo>
                    <a:pt x="3168" y="2885"/>
                    <a:pt x="2977" y="2813"/>
                    <a:pt x="2787" y="2742"/>
                  </a:cubicBezTo>
                  <a:cubicBezTo>
                    <a:pt x="2668" y="2670"/>
                    <a:pt x="2573" y="2623"/>
                    <a:pt x="2454" y="2527"/>
                  </a:cubicBezTo>
                  <a:cubicBezTo>
                    <a:pt x="2410" y="2483"/>
                    <a:pt x="2284" y="2358"/>
                    <a:pt x="2190" y="2358"/>
                  </a:cubicBezTo>
                  <a:cubicBezTo>
                    <a:pt x="2182" y="2358"/>
                    <a:pt x="2175" y="2359"/>
                    <a:pt x="2168" y="2361"/>
                  </a:cubicBezTo>
                  <a:cubicBezTo>
                    <a:pt x="2049" y="2384"/>
                    <a:pt x="2120" y="2575"/>
                    <a:pt x="2168" y="2623"/>
                  </a:cubicBezTo>
                  <a:lnTo>
                    <a:pt x="2168" y="2646"/>
                  </a:lnTo>
                  <a:cubicBezTo>
                    <a:pt x="2096" y="2670"/>
                    <a:pt x="2001" y="2718"/>
                    <a:pt x="1906" y="2765"/>
                  </a:cubicBezTo>
                  <a:cubicBezTo>
                    <a:pt x="1739" y="2837"/>
                    <a:pt x="1549" y="2932"/>
                    <a:pt x="1382" y="3004"/>
                  </a:cubicBezTo>
                  <a:cubicBezTo>
                    <a:pt x="1191" y="3075"/>
                    <a:pt x="1025" y="3170"/>
                    <a:pt x="834" y="3242"/>
                  </a:cubicBezTo>
                  <a:cubicBezTo>
                    <a:pt x="786" y="3266"/>
                    <a:pt x="739" y="3289"/>
                    <a:pt x="691" y="3289"/>
                  </a:cubicBezTo>
                  <a:cubicBezTo>
                    <a:pt x="665" y="3298"/>
                    <a:pt x="649" y="3304"/>
                    <a:pt x="636" y="3304"/>
                  </a:cubicBezTo>
                  <a:cubicBezTo>
                    <a:pt x="613" y="3304"/>
                    <a:pt x="602" y="3287"/>
                    <a:pt x="572" y="3242"/>
                  </a:cubicBezTo>
                  <a:cubicBezTo>
                    <a:pt x="525" y="3170"/>
                    <a:pt x="477" y="3075"/>
                    <a:pt x="429" y="2980"/>
                  </a:cubicBezTo>
                  <a:cubicBezTo>
                    <a:pt x="405" y="2932"/>
                    <a:pt x="382" y="2885"/>
                    <a:pt x="358" y="2837"/>
                  </a:cubicBezTo>
                  <a:cubicBezTo>
                    <a:pt x="334" y="2789"/>
                    <a:pt x="358" y="2765"/>
                    <a:pt x="429" y="2742"/>
                  </a:cubicBezTo>
                  <a:cubicBezTo>
                    <a:pt x="477" y="2694"/>
                    <a:pt x="548" y="2646"/>
                    <a:pt x="620" y="2599"/>
                  </a:cubicBezTo>
                  <a:cubicBezTo>
                    <a:pt x="763" y="2480"/>
                    <a:pt x="906" y="2361"/>
                    <a:pt x="1048" y="2242"/>
                  </a:cubicBezTo>
                  <a:cubicBezTo>
                    <a:pt x="1168" y="2099"/>
                    <a:pt x="1310" y="1980"/>
                    <a:pt x="1453" y="1837"/>
                  </a:cubicBezTo>
                  <a:cubicBezTo>
                    <a:pt x="1501" y="1765"/>
                    <a:pt x="1572" y="1694"/>
                    <a:pt x="1644" y="1622"/>
                  </a:cubicBezTo>
                  <a:cubicBezTo>
                    <a:pt x="1644" y="1599"/>
                    <a:pt x="1668" y="1599"/>
                    <a:pt x="1668" y="1575"/>
                  </a:cubicBezTo>
                  <a:cubicBezTo>
                    <a:pt x="1712" y="1685"/>
                    <a:pt x="1776" y="1816"/>
                    <a:pt x="1880" y="1816"/>
                  </a:cubicBezTo>
                  <a:cubicBezTo>
                    <a:pt x="1888" y="1816"/>
                    <a:pt x="1897" y="1815"/>
                    <a:pt x="1906" y="1813"/>
                  </a:cubicBezTo>
                  <a:cubicBezTo>
                    <a:pt x="2120" y="1789"/>
                    <a:pt x="1953" y="1527"/>
                    <a:pt x="1906" y="1432"/>
                  </a:cubicBezTo>
                  <a:cubicBezTo>
                    <a:pt x="1882" y="1337"/>
                    <a:pt x="1834" y="1241"/>
                    <a:pt x="1834" y="1146"/>
                  </a:cubicBezTo>
                  <a:cubicBezTo>
                    <a:pt x="1811" y="1027"/>
                    <a:pt x="1787" y="932"/>
                    <a:pt x="1787" y="813"/>
                  </a:cubicBezTo>
                  <a:cubicBezTo>
                    <a:pt x="1787" y="694"/>
                    <a:pt x="1834" y="598"/>
                    <a:pt x="1906" y="503"/>
                  </a:cubicBezTo>
                  <a:cubicBezTo>
                    <a:pt x="2001" y="360"/>
                    <a:pt x="2144" y="241"/>
                    <a:pt x="2334" y="241"/>
                  </a:cubicBezTo>
                  <a:cubicBezTo>
                    <a:pt x="2344" y="240"/>
                    <a:pt x="2353" y="239"/>
                    <a:pt x="2362" y="239"/>
                  </a:cubicBezTo>
                  <a:close/>
                  <a:moveTo>
                    <a:pt x="2338" y="0"/>
                  </a:moveTo>
                  <a:cubicBezTo>
                    <a:pt x="2321" y="0"/>
                    <a:pt x="2304" y="1"/>
                    <a:pt x="2287" y="3"/>
                  </a:cubicBezTo>
                  <a:cubicBezTo>
                    <a:pt x="1906" y="51"/>
                    <a:pt x="1620" y="384"/>
                    <a:pt x="1525" y="717"/>
                  </a:cubicBezTo>
                  <a:cubicBezTo>
                    <a:pt x="1477" y="932"/>
                    <a:pt x="1549" y="1146"/>
                    <a:pt x="1620" y="1360"/>
                  </a:cubicBezTo>
                  <a:cubicBezTo>
                    <a:pt x="1596" y="1384"/>
                    <a:pt x="1572" y="1384"/>
                    <a:pt x="1549" y="1408"/>
                  </a:cubicBezTo>
                  <a:cubicBezTo>
                    <a:pt x="1501" y="1432"/>
                    <a:pt x="1477" y="1456"/>
                    <a:pt x="1429" y="1503"/>
                  </a:cubicBezTo>
                  <a:cubicBezTo>
                    <a:pt x="1358" y="1575"/>
                    <a:pt x="1287" y="1646"/>
                    <a:pt x="1191" y="1718"/>
                  </a:cubicBezTo>
                  <a:cubicBezTo>
                    <a:pt x="1048" y="1884"/>
                    <a:pt x="882" y="2027"/>
                    <a:pt x="715" y="2170"/>
                  </a:cubicBezTo>
                  <a:cubicBezTo>
                    <a:pt x="548" y="2313"/>
                    <a:pt x="358" y="2456"/>
                    <a:pt x="191" y="2599"/>
                  </a:cubicBezTo>
                  <a:cubicBezTo>
                    <a:pt x="1" y="2765"/>
                    <a:pt x="144" y="2932"/>
                    <a:pt x="239" y="3123"/>
                  </a:cubicBezTo>
                  <a:cubicBezTo>
                    <a:pt x="310" y="3266"/>
                    <a:pt x="405" y="3551"/>
                    <a:pt x="596" y="3551"/>
                  </a:cubicBezTo>
                  <a:cubicBezTo>
                    <a:pt x="715" y="3551"/>
                    <a:pt x="810" y="3504"/>
                    <a:pt x="929" y="3456"/>
                  </a:cubicBezTo>
                  <a:cubicBezTo>
                    <a:pt x="1025" y="3432"/>
                    <a:pt x="1144" y="3385"/>
                    <a:pt x="1239" y="3337"/>
                  </a:cubicBezTo>
                  <a:cubicBezTo>
                    <a:pt x="1477" y="3266"/>
                    <a:pt x="1691" y="3170"/>
                    <a:pt x="1882" y="3075"/>
                  </a:cubicBezTo>
                  <a:cubicBezTo>
                    <a:pt x="2049" y="3004"/>
                    <a:pt x="2215" y="2932"/>
                    <a:pt x="2382" y="2837"/>
                  </a:cubicBezTo>
                  <a:cubicBezTo>
                    <a:pt x="2645" y="3044"/>
                    <a:pt x="3041" y="3176"/>
                    <a:pt x="3372" y="3176"/>
                  </a:cubicBezTo>
                  <a:cubicBezTo>
                    <a:pt x="3461" y="3176"/>
                    <a:pt x="3545" y="3167"/>
                    <a:pt x="3620" y="3146"/>
                  </a:cubicBezTo>
                  <a:cubicBezTo>
                    <a:pt x="3787" y="3099"/>
                    <a:pt x="4001" y="3004"/>
                    <a:pt x="4073" y="2813"/>
                  </a:cubicBezTo>
                  <a:cubicBezTo>
                    <a:pt x="4121" y="2765"/>
                    <a:pt x="4121" y="2694"/>
                    <a:pt x="4097" y="2623"/>
                  </a:cubicBezTo>
                  <a:cubicBezTo>
                    <a:pt x="4382" y="2408"/>
                    <a:pt x="4573" y="2075"/>
                    <a:pt x="4549" y="1718"/>
                  </a:cubicBezTo>
                  <a:cubicBezTo>
                    <a:pt x="4502" y="1432"/>
                    <a:pt x="4311" y="1170"/>
                    <a:pt x="4049" y="1051"/>
                  </a:cubicBezTo>
                  <a:cubicBezTo>
                    <a:pt x="4216" y="813"/>
                    <a:pt x="4168" y="455"/>
                    <a:pt x="3906" y="241"/>
                  </a:cubicBezTo>
                  <a:cubicBezTo>
                    <a:pt x="3754" y="140"/>
                    <a:pt x="3593" y="94"/>
                    <a:pt x="3432" y="94"/>
                  </a:cubicBezTo>
                  <a:cubicBezTo>
                    <a:pt x="3217" y="94"/>
                    <a:pt x="3002" y="176"/>
                    <a:pt x="2811" y="313"/>
                  </a:cubicBezTo>
                  <a:cubicBezTo>
                    <a:pt x="2722" y="136"/>
                    <a:pt x="2552" y="0"/>
                    <a:pt x="233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132" name="Google Shape;16132;p44"/>
          <p:cNvGrpSpPr/>
          <p:nvPr/>
        </p:nvGrpSpPr>
        <p:grpSpPr>
          <a:xfrm>
            <a:off x="7025572" y="1605387"/>
            <a:ext cx="371663" cy="388349"/>
            <a:chOff x="7025572" y="1681587"/>
            <a:chExt cx="371663" cy="388349"/>
          </a:xfrm>
        </p:grpSpPr>
        <p:sp>
          <p:nvSpPr>
            <p:cNvPr id="16133" name="Google Shape;16133;p44"/>
            <p:cNvSpPr/>
            <p:nvPr/>
          </p:nvSpPr>
          <p:spPr>
            <a:xfrm>
              <a:off x="7139280" y="1685685"/>
              <a:ext cx="169650" cy="381713"/>
            </a:xfrm>
            <a:custGeom>
              <a:rect b="b" l="l" r="r" t="t"/>
              <a:pathLst>
                <a:path extrusionOk="0" h="11736" w="5216">
                  <a:moveTo>
                    <a:pt x="3660" y="379"/>
                  </a:moveTo>
                  <a:cubicBezTo>
                    <a:pt x="3705" y="379"/>
                    <a:pt x="3749" y="393"/>
                    <a:pt x="3787" y="423"/>
                  </a:cubicBezTo>
                  <a:cubicBezTo>
                    <a:pt x="3906" y="518"/>
                    <a:pt x="3858" y="637"/>
                    <a:pt x="3906" y="732"/>
                  </a:cubicBezTo>
                  <a:cubicBezTo>
                    <a:pt x="3906" y="732"/>
                    <a:pt x="3906" y="756"/>
                    <a:pt x="3906" y="756"/>
                  </a:cubicBezTo>
                  <a:cubicBezTo>
                    <a:pt x="3882" y="780"/>
                    <a:pt x="3834" y="804"/>
                    <a:pt x="3787" y="828"/>
                  </a:cubicBezTo>
                  <a:cubicBezTo>
                    <a:pt x="3759" y="848"/>
                    <a:pt x="3727" y="857"/>
                    <a:pt x="3694" y="857"/>
                  </a:cubicBezTo>
                  <a:cubicBezTo>
                    <a:pt x="3614" y="857"/>
                    <a:pt x="3528" y="807"/>
                    <a:pt x="3477" y="756"/>
                  </a:cubicBezTo>
                  <a:cubicBezTo>
                    <a:pt x="3430" y="685"/>
                    <a:pt x="3382" y="613"/>
                    <a:pt x="3430" y="542"/>
                  </a:cubicBezTo>
                  <a:cubicBezTo>
                    <a:pt x="3462" y="444"/>
                    <a:pt x="3562" y="379"/>
                    <a:pt x="3660" y="379"/>
                  </a:cubicBezTo>
                  <a:close/>
                  <a:moveTo>
                    <a:pt x="1882" y="6305"/>
                  </a:moveTo>
                  <a:cubicBezTo>
                    <a:pt x="1882" y="6329"/>
                    <a:pt x="1905" y="6376"/>
                    <a:pt x="1905" y="6424"/>
                  </a:cubicBezTo>
                  <a:cubicBezTo>
                    <a:pt x="1905" y="6567"/>
                    <a:pt x="1929" y="6710"/>
                    <a:pt x="1905" y="6853"/>
                  </a:cubicBezTo>
                  <a:cubicBezTo>
                    <a:pt x="1884" y="6959"/>
                    <a:pt x="1806" y="7122"/>
                    <a:pt x="1688" y="7122"/>
                  </a:cubicBezTo>
                  <a:cubicBezTo>
                    <a:pt x="1674" y="7122"/>
                    <a:pt x="1659" y="7120"/>
                    <a:pt x="1644" y="7115"/>
                  </a:cubicBezTo>
                  <a:cubicBezTo>
                    <a:pt x="1596" y="7091"/>
                    <a:pt x="1572" y="7019"/>
                    <a:pt x="1548" y="6972"/>
                  </a:cubicBezTo>
                  <a:cubicBezTo>
                    <a:pt x="1477" y="6853"/>
                    <a:pt x="1334" y="6876"/>
                    <a:pt x="1262" y="6781"/>
                  </a:cubicBezTo>
                  <a:cubicBezTo>
                    <a:pt x="1167" y="6686"/>
                    <a:pt x="1286" y="6638"/>
                    <a:pt x="1382" y="6591"/>
                  </a:cubicBezTo>
                  <a:cubicBezTo>
                    <a:pt x="1548" y="6519"/>
                    <a:pt x="1739" y="6424"/>
                    <a:pt x="1882" y="6305"/>
                  </a:cubicBezTo>
                  <a:close/>
                  <a:moveTo>
                    <a:pt x="3537" y="0"/>
                  </a:moveTo>
                  <a:cubicBezTo>
                    <a:pt x="3430" y="0"/>
                    <a:pt x="3322" y="18"/>
                    <a:pt x="3239" y="66"/>
                  </a:cubicBezTo>
                  <a:cubicBezTo>
                    <a:pt x="3072" y="161"/>
                    <a:pt x="3025" y="375"/>
                    <a:pt x="3025" y="566"/>
                  </a:cubicBezTo>
                  <a:cubicBezTo>
                    <a:pt x="3025" y="661"/>
                    <a:pt x="3001" y="756"/>
                    <a:pt x="3072" y="851"/>
                  </a:cubicBezTo>
                  <a:cubicBezTo>
                    <a:pt x="3144" y="947"/>
                    <a:pt x="3263" y="1042"/>
                    <a:pt x="3358" y="1113"/>
                  </a:cubicBezTo>
                  <a:cubicBezTo>
                    <a:pt x="3443" y="1199"/>
                    <a:pt x="3548" y="1284"/>
                    <a:pt x="3654" y="1284"/>
                  </a:cubicBezTo>
                  <a:cubicBezTo>
                    <a:pt x="3666" y="1284"/>
                    <a:pt x="3679" y="1283"/>
                    <a:pt x="3692" y="1280"/>
                  </a:cubicBezTo>
                  <a:cubicBezTo>
                    <a:pt x="3797" y="1280"/>
                    <a:pt x="3884" y="1205"/>
                    <a:pt x="3986" y="1205"/>
                  </a:cubicBezTo>
                  <a:cubicBezTo>
                    <a:pt x="3999" y="1205"/>
                    <a:pt x="4012" y="1206"/>
                    <a:pt x="4025" y="1209"/>
                  </a:cubicBezTo>
                  <a:cubicBezTo>
                    <a:pt x="4144" y="1209"/>
                    <a:pt x="4239" y="1304"/>
                    <a:pt x="4287" y="1399"/>
                  </a:cubicBezTo>
                  <a:cubicBezTo>
                    <a:pt x="4358" y="1542"/>
                    <a:pt x="4358" y="1733"/>
                    <a:pt x="4382" y="1899"/>
                  </a:cubicBezTo>
                  <a:cubicBezTo>
                    <a:pt x="4430" y="2090"/>
                    <a:pt x="4454" y="2280"/>
                    <a:pt x="4477" y="2471"/>
                  </a:cubicBezTo>
                  <a:cubicBezTo>
                    <a:pt x="4525" y="2685"/>
                    <a:pt x="4382" y="2995"/>
                    <a:pt x="4263" y="3185"/>
                  </a:cubicBezTo>
                  <a:cubicBezTo>
                    <a:pt x="4192" y="3280"/>
                    <a:pt x="4073" y="3352"/>
                    <a:pt x="3977" y="3376"/>
                  </a:cubicBezTo>
                  <a:cubicBezTo>
                    <a:pt x="3834" y="3423"/>
                    <a:pt x="3763" y="3495"/>
                    <a:pt x="3692" y="3590"/>
                  </a:cubicBezTo>
                  <a:cubicBezTo>
                    <a:pt x="3644" y="3685"/>
                    <a:pt x="3501" y="3900"/>
                    <a:pt x="3382" y="3900"/>
                  </a:cubicBezTo>
                  <a:cubicBezTo>
                    <a:pt x="3287" y="3876"/>
                    <a:pt x="3263" y="3614"/>
                    <a:pt x="3239" y="3542"/>
                  </a:cubicBezTo>
                  <a:cubicBezTo>
                    <a:pt x="3215" y="3280"/>
                    <a:pt x="3549" y="3304"/>
                    <a:pt x="3596" y="3090"/>
                  </a:cubicBezTo>
                  <a:cubicBezTo>
                    <a:pt x="3620" y="2947"/>
                    <a:pt x="3572" y="2828"/>
                    <a:pt x="3501" y="2709"/>
                  </a:cubicBezTo>
                  <a:cubicBezTo>
                    <a:pt x="3406" y="2566"/>
                    <a:pt x="3334" y="2447"/>
                    <a:pt x="3287" y="2304"/>
                  </a:cubicBezTo>
                  <a:cubicBezTo>
                    <a:pt x="3239" y="2114"/>
                    <a:pt x="3120" y="2161"/>
                    <a:pt x="3001" y="2066"/>
                  </a:cubicBezTo>
                  <a:cubicBezTo>
                    <a:pt x="2858" y="1947"/>
                    <a:pt x="3025" y="1756"/>
                    <a:pt x="2953" y="1613"/>
                  </a:cubicBezTo>
                  <a:cubicBezTo>
                    <a:pt x="2898" y="1488"/>
                    <a:pt x="2812" y="1437"/>
                    <a:pt x="2728" y="1437"/>
                  </a:cubicBezTo>
                  <a:cubicBezTo>
                    <a:pt x="2558" y="1437"/>
                    <a:pt x="2397" y="1644"/>
                    <a:pt x="2525" y="1852"/>
                  </a:cubicBezTo>
                  <a:cubicBezTo>
                    <a:pt x="2572" y="1923"/>
                    <a:pt x="2620" y="2018"/>
                    <a:pt x="2668" y="2114"/>
                  </a:cubicBezTo>
                  <a:cubicBezTo>
                    <a:pt x="2596" y="2137"/>
                    <a:pt x="2572" y="2233"/>
                    <a:pt x="2501" y="2280"/>
                  </a:cubicBezTo>
                  <a:cubicBezTo>
                    <a:pt x="2429" y="2352"/>
                    <a:pt x="2358" y="2423"/>
                    <a:pt x="2287" y="2495"/>
                  </a:cubicBezTo>
                  <a:cubicBezTo>
                    <a:pt x="2144" y="2661"/>
                    <a:pt x="2167" y="2899"/>
                    <a:pt x="2144" y="3090"/>
                  </a:cubicBezTo>
                  <a:cubicBezTo>
                    <a:pt x="2120" y="3280"/>
                    <a:pt x="2191" y="3423"/>
                    <a:pt x="2358" y="3471"/>
                  </a:cubicBezTo>
                  <a:cubicBezTo>
                    <a:pt x="2453" y="3495"/>
                    <a:pt x="2572" y="3495"/>
                    <a:pt x="2596" y="3614"/>
                  </a:cubicBezTo>
                  <a:cubicBezTo>
                    <a:pt x="2644" y="3852"/>
                    <a:pt x="2287" y="3947"/>
                    <a:pt x="2144" y="4043"/>
                  </a:cubicBezTo>
                  <a:cubicBezTo>
                    <a:pt x="1953" y="4138"/>
                    <a:pt x="1786" y="4233"/>
                    <a:pt x="1691" y="4424"/>
                  </a:cubicBezTo>
                  <a:cubicBezTo>
                    <a:pt x="1572" y="4638"/>
                    <a:pt x="1548" y="4924"/>
                    <a:pt x="1453" y="5138"/>
                  </a:cubicBezTo>
                  <a:cubicBezTo>
                    <a:pt x="1358" y="5328"/>
                    <a:pt x="1310" y="5471"/>
                    <a:pt x="1405" y="5638"/>
                  </a:cubicBezTo>
                  <a:cubicBezTo>
                    <a:pt x="1453" y="5757"/>
                    <a:pt x="1548" y="5829"/>
                    <a:pt x="1644" y="5900"/>
                  </a:cubicBezTo>
                  <a:cubicBezTo>
                    <a:pt x="1477" y="5971"/>
                    <a:pt x="1310" y="6114"/>
                    <a:pt x="1191" y="6233"/>
                  </a:cubicBezTo>
                  <a:cubicBezTo>
                    <a:pt x="953" y="6424"/>
                    <a:pt x="739" y="6638"/>
                    <a:pt x="477" y="6781"/>
                  </a:cubicBezTo>
                  <a:cubicBezTo>
                    <a:pt x="358" y="6853"/>
                    <a:pt x="191" y="6900"/>
                    <a:pt x="143" y="7043"/>
                  </a:cubicBezTo>
                  <a:cubicBezTo>
                    <a:pt x="96" y="7162"/>
                    <a:pt x="119" y="7281"/>
                    <a:pt x="96" y="7400"/>
                  </a:cubicBezTo>
                  <a:cubicBezTo>
                    <a:pt x="96" y="7496"/>
                    <a:pt x="48" y="7591"/>
                    <a:pt x="48" y="7710"/>
                  </a:cubicBezTo>
                  <a:cubicBezTo>
                    <a:pt x="48" y="7781"/>
                    <a:pt x="24" y="7853"/>
                    <a:pt x="48" y="7900"/>
                  </a:cubicBezTo>
                  <a:cubicBezTo>
                    <a:pt x="48" y="7948"/>
                    <a:pt x="72" y="7996"/>
                    <a:pt x="72" y="8043"/>
                  </a:cubicBezTo>
                  <a:cubicBezTo>
                    <a:pt x="96" y="8139"/>
                    <a:pt x="0" y="8234"/>
                    <a:pt x="24" y="8353"/>
                  </a:cubicBezTo>
                  <a:cubicBezTo>
                    <a:pt x="48" y="8472"/>
                    <a:pt x="167" y="8543"/>
                    <a:pt x="167" y="8686"/>
                  </a:cubicBezTo>
                  <a:cubicBezTo>
                    <a:pt x="143" y="8805"/>
                    <a:pt x="0" y="8948"/>
                    <a:pt x="96" y="9091"/>
                  </a:cubicBezTo>
                  <a:cubicBezTo>
                    <a:pt x="143" y="9163"/>
                    <a:pt x="238" y="9210"/>
                    <a:pt x="262" y="9305"/>
                  </a:cubicBezTo>
                  <a:cubicBezTo>
                    <a:pt x="286" y="9353"/>
                    <a:pt x="286" y="9401"/>
                    <a:pt x="286" y="9472"/>
                  </a:cubicBezTo>
                  <a:cubicBezTo>
                    <a:pt x="286" y="9544"/>
                    <a:pt x="310" y="9520"/>
                    <a:pt x="358" y="9567"/>
                  </a:cubicBezTo>
                  <a:cubicBezTo>
                    <a:pt x="453" y="9687"/>
                    <a:pt x="429" y="9925"/>
                    <a:pt x="453" y="10068"/>
                  </a:cubicBezTo>
                  <a:cubicBezTo>
                    <a:pt x="500" y="10377"/>
                    <a:pt x="572" y="10639"/>
                    <a:pt x="548" y="10925"/>
                  </a:cubicBezTo>
                  <a:cubicBezTo>
                    <a:pt x="548" y="11044"/>
                    <a:pt x="548" y="11139"/>
                    <a:pt x="500" y="11258"/>
                  </a:cubicBezTo>
                  <a:cubicBezTo>
                    <a:pt x="477" y="11354"/>
                    <a:pt x="381" y="11496"/>
                    <a:pt x="429" y="11615"/>
                  </a:cubicBezTo>
                  <a:cubicBezTo>
                    <a:pt x="443" y="11710"/>
                    <a:pt x="518" y="11736"/>
                    <a:pt x="602" y="11736"/>
                  </a:cubicBezTo>
                  <a:cubicBezTo>
                    <a:pt x="666" y="11736"/>
                    <a:pt x="735" y="11721"/>
                    <a:pt x="786" y="11711"/>
                  </a:cubicBezTo>
                  <a:cubicBezTo>
                    <a:pt x="1048" y="11663"/>
                    <a:pt x="1072" y="11473"/>
                    <a:pt x="1072" y="11258"/>
                  </a:cubicBezTo>
                  <a:cubicBezTo>
                    <a:pt x="1072" y="11139"/>
                    <a:pt x="1072" y="11044"/>
                    <a:pt x="1167" y="10996"/>
                  </a:cubicBezTo>
                  <a:cubicBezTo>
                    <a:pt x="1197" y="10986"/>
                    <a:pt x="1235" y="10981"/>
                    <a:pt x="1270" y="10981"/>
                  </a:cubicBezTo>
                  <a:cubicBezTo>
                    <a:pt x="1321" y="10981"/>
                    <a:pt x="1368" y="10992"/>
                    <a:pt x="1382" y="11020"/>
                  </a:cubicBezTo>
                  <a:cubicBezTo>
                    <a:pt x="1453" y="11068"/>
                    <a:pt x="1429" y="11258"/>
                    <a:pt x="1453" y="11330"/>
                  </a:cubicBezTo>
                  <a:cubicBezTo>
                    <a:pt x="1477" y="11425"/>
                    <a:pt x="1477" y="11568"/>
                    <a:pt x="1524" y="11615"/>
                  </a:cubicBezTo>
                  <a:cubicBezTo>
                    <a:pt x="1553" y="11658"/>
                    <a:pt x="1616" y="11667"/>
                    <a:pt x="1682" y="11667"/>
                  </a:cubicBezTo>
                  <a:cubicBezTo>
                    <a:pt x="1726" y="11667"/>
                    <a:pt x="1772" y="11663"/>
                    <a:pt x="1810" y="11663"/>
                  </a:cubicBezTo>
                  <a:cubicBezTo>
                    <a:pt x="1858" y="11663"/>
                    <a:pt x="1929" y="11663"/>
                    <a:pt x="2001" y="11639"/>
                  </a:cubicBezTo>
                  <a:cubicBezTo>
                    <a:pt x="2048" y="11615"/>
                    <a:pt x="2072" y="11592"/>
                    <a:pt x="2120" y="11568"/>
                  </a:cubicBezTo>
                  <a:cubicBezTo>
                    <a:pt x="2133" y="11565"/>
                    <a:pt x="2147" y="11563"/>
                    <a:pt x="2161" y="11563"/>
                  </a:cubicBezTo>
                  <a:cubicBezTo>
                    <a:pt x="2248" y="11563"/>
                    <a:pt x="2347" y="11619"/>
                    <a:pt x="2429" y="11639"/>
                  </a:cubicBezTo>
                  <a:cubicBezTo>
                    <a:pt x="2471" y="11646"/>
                    <a:pt x="2511" y="11649"/>
                    <a:pt x="2550" y="11649"/>
                  </a:cubicBezTo>
                  <a:cubicBezTo>
                    <a:pt x="2644" y="11649"/>
                    <a:pt x="2733" y="11632"/>
                    <a:pt x="2834" y="11615"/>
                  </a:cubicBezTo>
                  <a:cubicBezTo>
                    <a:pt x="2990" y="11577"/>
                    <a:pt x="3145" y="11538"/>
                    <a:pt x="3301" y="11538"/>
                  </a:cubicBezTo>
                  <a:cubicBezTo>
                    <a:pt x="3336" y="11538"/>
                    <a:pt x="3371" y="11540"/>
                    <a:pt x="3406" y="11544"/>
                  </a:cubicBezTo>
                  <a:cubicBezTo>
                    <a:pt x="3549" y="11544"/>
                    <a:pt x="3668" y="11592"/>
                    <a:pt x="3811" y="11615"/>
                  </a:cubicBezTo>
                  <a:cubicBezTo>
                    <a:pt x="3843" y="11620"/>
                    <a:pt x="3881" y="11623"/>
                    <a:pt x="3923" y="11623"/>
                  </a:cubicBezTo>
                  <a:cubicBezTo>
                    <a:pt x="4096" y="11623"/>
                    <a:pt x="4320" y="11574"/>
                    <a:pt x="4358" y="11401"/>
                  </a:cubicBezTo>
                  <a:cubicBezTo>
                    <a:pt x="4382" y="11282"/>
                    <a:pt x="4358" y="11139"/>
                    <a:pt x="4335" y="11020"/>
                  </a:cubicBezTo>
                  <a:cubicBezTo>
                    <a:pt x="4335" y="10806"/>
                    <a:pt x="4287" y="10615"/>
                    <a:pt x="4263" y="10425"/>
                  </a:cubicBezTo>
                  <a:cubicBezTo>
                    <a:pt x="4215" y="10139"/>
                    <a:pt x="4215" y="9853"/>
                    <a:pt x="4192" y="9567"/>
                  </a:cubicBezTo>
                  <a:cubicBezTo>
                    <a:pt x="4168" y="9329"/>
                    <a:pt x="4168" y="9067"/>
                    <a:pt x="4168" y="8805"/>
                  </a:cubicBezTo>
                  <a:cubicBezTo>
                    <a:pt x="4168" y="8639"/>
                    <a:pt x="4168" y="8472"/>
                    <a:pt x="4215" y="8329"/>
                  </a:cubicBezTo>
                  <a:cubicBezTo>
                    <a:pt x="4239" y="8210"/>
                    <a:pt x="4287" y="8091"/>
                    <a:pt x="4287" y="7972"/>
                  </a:cubicBezTo>
                  <a:cubicBezTo>
                    <a:pt x="4263" y="7662"/>
                    <a:pt x="4192" y="7353"/>
                    <a:pt x="4144" y="7043"/>
                  </a:cubicBezTo>
                  <a:cubicBezTo>
                    <a:pt x="4096" y="6710"/>
                    <a:pt x="4096" y="6376"/>
                    <a:pt x="4001" y="6067"/>
                  </a:cubicBezTo>
                  <a:cubicBezTo>
                    <a:pt x="3977" y="5971"/>
                    <a:pt x="3930" y="5876"/>
                    <a:pt x="3930" y="5805"/>
                  </a:cubicBezTo>
                  <a:cubicBezTo>
                    <a:pt x="3906" y="5733"/>
                    <a:pt x="3954" y="5686"/>
                    <a:pt x="3954" y="5614"/>
                  </a:cubicBezTo>
                  <a:cubicBezTo>
                    <a:pt x="3977" y="5519"/>
                    <a:pt x="3977" y="5471"/>
                    <a:pt x="4001" y="5376"/>
                  </a:cubicBezTo>
                  <a:cubicBezTo>
                    <a:pt x="4073" y="5209"/>
                    <a:pt x="4311" y="5114"/>
                    <a:pt x="4263" y="4924"/>
                  </a:cubicBezTo>
                  <a:cubicBezTo>
                    <a:pt x="4239" y="4757"/>
                    <a:pt x="4120" y="4638"/>
                    <a:pt x="4096" y="4495"/>
                  </a:cubicBezTo>
                  <a:cubicBezTo>
                    <a:pt x="4049" y="4328"/>
                    <a:pt x="4120" y="4138"/>
                    <a:pt x="4215" y="3995"/>
                  </a:cubicBezTo>
                  <a:cubicBezTo>
                    <a:pt x="4406" y="3661"/>
                    <a:pt x="4763" y="3471"/>
                    <a:pt x="4978" y="3161"/>
                  </a:cubicBezTo>
                  <a:cubicBezTo>
                    <a:pt x="5120" y="2923"/>
                    <a:pt x="5216" y="2590"/>
                    <a:pt x="5168" y="2328"/>
                  </a:cubicBezTo>
                  <a:cubicBezTo>
                    <a:pt x="5120" y="2090"/>
                    <a:pt x="4978" y="1899"/>
                    <a:pt x="4882" y="1709"/>
                  </a:cubicBezTo>
                  <a:cubicBezTo>
                    <a:pt x="4716" y="1399"/>
                    <a:pt x="4525" y="923"/>
                    <a:pt x="4192" y="756"/>
                  </a:cubicBezTo>
                  <a:cubicBezTo>
                    <a:pt x="4215" y="732"/>
                    <a:pt x="4215" y="685"/>
                    <a:pt x="4215" y="661"/>
                  </a:cubicBezTo>
                  <a:cubicBezTo>
                    <a:pt x="4239" y="470"/>
                    <a:pt x="4215" y="327"/>
                    <a:pt x="4073" y="208"/>
                  </a:cubicBezTo>
                  <a:cubicBezTo>
                    <a:pt x="4001" y="161"/>
                    <a:pt x="3930" y="89"/>
                    <a:pt x="3834" y="42"/>
                  </a:cubicBezTo>
                  <a:cubicBezTo>
                    <a:pt x="3751" y="18"/>
                    <a:pt x="3644" y="0"/>
                    <a:pt x="3537" y="0"/>
                  </a:cubicBezTo>
                  <a:close/>
                </a:path>
              </a:pathLst>
            </a:custGeom>
            <a:solidFill>
              <a:srgbClr val="CAD6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34" name="Google Shape;16134;p44"/>
            <p:cNvSpPr/>
            <p:nvPr/>
          </p:nvSpPr>
          <p:spPr>
            <a:xfrm>
              <a:off x="7235326" y="1694467"/>
              <a:ext cx="65083" cy="113415"/>
            </a:xfrm>
            <a:custGeom>
              <a:rect b="b" l="l" r="r" t="t"/>
              <a:pathLst>
                <a:path extrusionOk="0" h="3487" w="2001">
                  <a:moveTo>
                    <a:pt x="183" y="0"/>
                  </a:moveTo>
                  <a:cubicBezTo>
                    <a:pt x="79" y="0"/>
                    <a:pt x="0" y="302"/>
                    <a:pt x="0" y="367"/>
                  </a:cubicBezTo>
                  <a:cubicBezTo>
                    <a:pt x="24" y="462"/>
                    <a:pt x="96" y="534"/>
                    <a:pt x="119" y="605"/>
                  </a:cubicBezTo>
                  <a:cubicBezTo>
                    <a:pt x="167" y="700"/>
                    <a:pt x="215" y="796"/>
                    <a:pt x="310" y="843"/>
                  </a:cubicBezTo>
                  <a:cubicBezTo>
                    <a:pt x="381" y="891"/>
                    <a:pt x="453" y="867"/>
                    <a:pt x="548" y="891"/>
                  </a:cubicBezTo>
                  <a:cubicBezTo>
                    <a:pt x="619" y="915"/>
                    <a:pt x="667" y="986"/>
                    <a:pt x="739" y="986"/>
                  </a:cubicBezTo>
                  <a:cubicBezTo>
                    <a:pt x="834" y="986"/>
                    <a:pt x="905" y="915"/>
                    <a:pt x="977" y="891"/>
                  </a:cubicBezTo>
                  <a:cubicBezTo>
                    <a:pt x="1024" y="867"/>
                    <a:pt x="1048" y="867"/>
                    <a:pt x="1096" y="867"/>
                  </a:cubicBezTo>
                  <a:cubicBezTo>
                    <a:pt x="1191" y="915"/>
                    <a:pt x="1262" y="1058"/>
                    <a:pt x="1286" y="1129"/>
                  </a:cubicBezTo>
                  <a:cubicBezTo>
                    <a:pt x="1382" y="1367"/>
                    <a:pt x="1453" y="1605"/>
                    <a:pt x="1477" y="1867"/>
                  </a:cubicBezTo>
                  <a:cubicBezTo>
                    <a:pt x="1501" y="2034"/>
                    <a:pt x="1548" y="2201"/>
                    <a:pt x="1548" y="2367"/>
                  </a:cubicBezTo>
                  <a:cubicBezTo>
                    <a:pt x="1548" y="2606"/>
                    <a:pt x="1405" y="2748"/>
                    <a:pt x="1262" y="2915"/>
                  </a:cubicBezTo>
                  <a:cubicBezTo>
                    <a:pt x="1167" y="3010"/>
                    <a:pt x="953" y="3415"/>
                    <a:pt x="1167" y="3487"/>
                  </a:cubicBezTo>
                  <a:cubicBezTo>
                    <a:pt x="1548" y="3058"/>
                    <a:pt x="2001" y="2510"/>
                    <a:pt x="1858" y="1867"/>
                  </a:cubicBezTo>
                  <a:cubicBezTo>
                    <a:pt x="1786" y="1558"/>
                    <a:pt x="1596" y="1320"/>
                    <a:pt x="1429" y="1034"/>
                  </a:cubicBezTo>
                  <a:cubicBezTo>
                    <a:pt x="1358" y="939"/>
                    <a:pt x="1310" y="772"/>
                    <a:pt x="1191" y="700"/>
                  </a:cubicBezTo>
                  <a:cubicBezTo>
                    <a:pt x="1156" y="687"/>
                    <a:pt x="1121" y="681"/>
                    <a:pt x="1086" y="681"/>
                  </a:cubicBezTo>
                  <a:cubicBezTo>
                    <a:pt x="1002" y="681"/>
                    <a:pt x="918" y="714"/>
                    <a:pt x="834" y="748"/>
                  </a:cubicBezTo>
                  <a:cubicBezTo>
                    <a:pt x="806" y="755"/>
                    <a:pt x="780" y="758"/>
                    <a:pt x="754" y="758"/>
                  </a:cubicBezTo>
                  <a:cubicBezTo>
                    <a:pt x="693" y="758"/>
                    <a:pt x="632" y="741"/>
                    <a:pt x="548" y="724"/>
                  </a:cubicBezTo>
                  <a:cubicBezTo>
                    <a:pt x="429" y="700"/>
                    <a:pt x="381" y="629"/>
                    <a:pt x="334" y="510"/>
                  </a:cubicBezTo>
                  <a:cubicBezTo>
                    <a:pt x="286" y="415"/>
                    <a:pt x="286" y="57"/>
                    <a:pt x="215" y="10"/>
                  </a:cubicBezTo>
                  <a:cubicBezTo>
                    <a:pt x="204" y="3"/>
                    <a:pt x="193" y="0"/>
                    <a:pt x="183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35" name="Google Shape;16135;p44"/>
            <p:cNvSpPr/>
            <p:nvPr/>
          </p:nvSpPr>
          <p:spPr>
            <a:xfrm>
              <a:off x="7250808" y="1693654"/>
              <a:ext cx="21727" cy="13530"/>
            </a:xfrm>
            <a:custGeom>
              <a:rect b="b" l="l" r="r" t="t"/>
              <a:pathLst>
                <a:path extrusionOk="0" h="416" w="668">
                  <a:moveTo>
                    <a:pt x="161" y="0"/>
                  </a:moveTo>
                  <a:cubicBezTo>
                    <a:pt x="149" y="0"/>
                    <a:pt x="136" y="3"/>
                    <a:pt x="120" y="11"/>
                  </a:cubicBezTo>
                  <a:cubicBezTo>
                    <a:pt x="72" y="35"/>
                    <a:pt x="1" y="82"/>
                    <a:pt x="24" y="130"/>
                  </a:cubicBezTo>
                  <a:cubicBezTo>
                    <a:pt x="48" y="154"/>
                    <a:pt x="108" y="154"/>
                    <a:pt x="170" y="154"/>
                  </a:cubicBezTo>
                  <a:cubicBezTo>
                    <a:pt x="233" y="154"/>
                    <a:pt x="298" y="154"/>
                    <a:pt x="334" y="178"/>
                  </a:cubicBezTo>
                  <a:cubicBezTo>
                    <a:pt x="429" y="225"/>
                    <a:pt x="477" y="321"/>
                    <a:pt x="501" y="416"/>
                  </a:cubicBezTo>
                  <a:cubicBezTo>
                    <a:pt x="667" y="368"/>
                    <a:pt x="644" y="249"/>
                    <a:pt x="572" y="154"/>
                  </a:cubicBezTo>
                  <a:cubicBezTo>
                    <a:pt x="501" y="82"/>
                    <a:pt x="358" y="59"/>
                    <a:pt x="239" y="11"/>
                  </a:cubicBezTo>
                  <a:cubicBezTo>
                    <a:pt x="207" y="11"/>
                    <a:pt x="186" y="0"/>
                    <a:pt x="161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36" name="Google Shape;16136;p44"/>
            <p:cNvSpPr/>
            <p:nvPr/>
          </p:nvSpPr>
          <p:spPr>
            <a:xfrm>
              <a:off x="7169495" y="1752101"/>
              <a:ext cx="65863" cy="124929"/>
            </a:xfrm>
            <a:custGeom>
              <a:rect b="b" l="l" r="r" t="t"/>
              <a:pathLst>
                <a:path extrusionOk="0" h="3841" w="2025">
                  <a:moveTo>
                    <a:pt x="1977" y="0"/>
                  </a:moveTo>
                  <a:cubicBezTo>
                    <a:pt x="1739" y="24"/>
                    <a:pt x="1667" y="143"/>
                    <a:pt x="1548" y="214"/>
                  </a:cubicBezTo>
                  <a:cubicBezTo>
                    <a:pt x="1358" y="334"/>
                    <a:pt x="1358" y="476"/>
                    <a:pt x="1310" y="643"/>
                  </a:cubicBezTo>
                  <a:cubicBezTo>
                    <a:pt x="1238" y="857"/>
                    <a:pt x="1024" y="1310"/>
                    <a:pt x="1334" y="1453"/>
                  </a:cubicBezTo>
                  <a:cubicBezTo>
                    <a:pt x="1359" y="1463"/>
                    <a:pt x="1389" y="1466"/>
                    <a:pt x="1418" y="1466"/>
                  </a:cubicBezTo>
                  <a:cubicBezTo>
                    <a:pt x="1446" y="1466"/>
                    <a:pt x="1475" y="1463"/>
                    <a:pt x="1502" y="1463"/>
                  </a:cubicBezTo>
                  <a:cubicBezTo>
                    <a:pt x="1579" y="1463"/>
                    <a:pt x="1643" y="1481"/>
                    <a:pt x="1643" y="1619"/>
                  </a:cubicBezTo>
                  <a:cubicBezTo>
                    <a:pt x="1667" y="1786"/>
                    <a:pt x="1572" y="1881"/>
                    <a:pt x="1405" y="1905"/>
                  </a:cubicBezTo>
                  <a:cubicBezTo>
                    <a:pt x="1286" y="1953"/>
                    <a:pt x="1143" y="1977"/>
                    <a:pt x="1024" y="2048"/>
                  </a:cubicBezTo>
                  <a:cubicBezTo>
                    <a:pt x="929" y="2143"/>
                    <a:pt x="881" y="2262"/>
                    <a:pt x="834" y="2382"/>
                  </a:cubicBezTo>
                  <a:cubicBezTo>
                    <a:pt x="715" y="2739"/>
                    <a:pt x="0" y="3715"/>
                    <a:pt x="715" y="3834"/>
                  </a:cubicBezTo>
                  <a:cubicBezTo>
                    <a:pt x="740" y="3839"/>
                    <a:pt x="761" y="3841"/>
                    <a:pt x="779" y="3841"/>
                  </a:cubicBezTo>
                  <a:cubicBezTo>
                    <a:pt x="941" y="3841"/>
                    <a:pt x="781" y="3656"/>
                    <a:pt x="738" y="3548"/>
                  </a:cubicBezTo>
                  <a:cubicBezTo>
                    <a:pt x="643" y="3358"/>
                    <a:pt x="738" y="3191"/>
                    <a:pt x="857" y="3025"/>
                  </a:cubicBezTo>
                  <a:cubicBezTo>
                    <a:pt x="953" y="2858"/>
                    <a:pt x="905" y="2667"/>
                    <a:pt x="976" y="2501"/>
                  </a:cubicBezTo>
                  <a:cubicBezTo>
                    <a:pt x="1072" y="2262"/>
                    <a:pt x="1334" y="2143"/>
                    <a:pt x="1548" y="2048"/>
                  </a:cubicBezTo>
                  <a:cubicBezTo>
                    <a:pt x="1715" y="1977"/>
                    <a:pt x="1929" y="2024"/>
                    <a:pt x="1977" y="1834"/>
                  </a:cubicBezTo>
                  <a:cubicBezTo>
                    <a:pt x="2024" y="1691"/>
                    <a:pt x="1953" y="1548"/>
                    <a:pt x="1977" y="1405"/>
                  </a:cubicBezTo>
                  <a:cubicBezTo>
                    <a:pt x="1977" y="1286"/>
                    <a:pt x="1977" y="1191"/>
                    <a:pt x="1929" y="1048"/>
                  </a:cubicBezTo>
                  <a:cubicBezTo>
                    <a:pt x="1881" y="905"/>
                    <a:pt x="1858" y="762"/>
                    <a:pt x="1834" y="619"/>
                  </a:cubicBezTo>
                  <a:cubicBezTo>
                    <a:pt x="1810" y="548"/>
                    <a:pt x="1762" y="476"/>
                    <a:pt x="1739" y="381"/>
                  </a:cubicBezTo>
                  <a:cubicBezTo>
                    <a:pt x="1715" y="214"/>
                    <a:pt x="1858" y="95"/>
                    <a:pt x="1977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37" name="Google Shape;16137;p44"/>
            <p:cNvSpPr/>
            <p:nvPr/>
          </p:nvSpPr>
          <p:spPr>
            <a:xfrm>
              <a:off x="7140808" y="1874981"/>
              <a:ext cx="79068" cy="131303"/>
            </a:xfrm>
            <a:custGeom>
              <a:rect b="b" l="l" r="r" t="t"/>
              <a:pathLst>
                <a:path extrusionOk="0" h="4037" w="2431">
                  <a:moveTo>
                    <a:pt x="2380" y="1"/>
                  </a:moveTo>
                  <a:cubicBezTo>
                    <a:pt x="2348" y="1"/>
                    <a:pt x="2295" y="32"/>
                    <a:pt x="2263" y="32"/>
                  </a:cubicBezTo>
                  <a:cubicBezTo>
                    <a:pt x="2144" y="80"/>
                    <a:pt x="2025" y="104"/>
                    <a:pt x="1930" y="104"/>
                  </a:cubicBezTo>
                  <a:cubicBezTo>
                    <a:pt x="1954" y="175"/>
                    <a:pt x="1739" y="342"/>
                    <a:pt x="1668" y="366"/>
                  </a:cubicBezTo>
                  <a:cubicBezTo>
                    <a:pt x="1525" y="485"/>
                    <a:pt x="1358" y="580"/>
                    <a:pt x="1192" y="652"/>
                  </a:cubicBezTo>
                  <a:cubicBezTo>
                    <a:pt x="1025" y="747"/>
                    <a:pt x="834" y="842"/>
                    <a:pt x="668" y="937"/>
                  </a:cubicBezTo>
                  <a:cubicBezTo>
                    <a:pt x="501" y="1056"/>
                    <a:pt x="120" y="1223"/>
                    <a:pt x="120" y="1461"/>
                  </a:cubicBezTo>
                  <a:cubicBezTo>
                    <a:pt x="120" y="1533"/>
                    <a:pt x="120" y="1557"/>
                    <a:pt x="120" y="1604"/>
                  </a:cubicBezTo>
                  <a:cubicBezTo>
                    <a:pt x="72" y="1699"/>
                    <a:pt x="49" y="1747"/>
                    <a:pt x="49" y="1842"/>
                  </a:cubicBezTo>
                  <a:cubicBezTo>
                    <a:pt x="49" y="1938"/>
                    <a:pt x="72" y="2009"/>
                    <a:pt x="72" y="2104"/>
                  </a:cubicBezTo>
                  <a:cubicBezTo>
                    <a:pt x="49" y="2176"/>
                    <a:pt x="1" y="2247"/>
                    <a:pt x="1" y="2319"/>
                  </a:cubicBezTo>
                  <a:cubicBezTo>
                    <a:pt x="1" y="2390"/>
                    <a:pt x="25" y="2485"/>
                    <a:pt x="49" y="2557"/>
                  </a:cubicBezTo>
                  <a:cubicBezTo>
                    <a:pt x="72" y="2604"/>
                    <a:pt x="120" y="2652"/>
                    <a:pt x="120" y="2700"/>
                  </a:cubicBezTo>
                  <a:cubicBezTo>
                    <a:pt x="144" y="2771"/>
                    <a:pt x="120" y="2866"/>
                    <a:pt x="96" y="2938"/>
                  </a:cubicBezTo>
                  <a:cubicBezTo>
                    <a:pt x="25" y="3081"/>
                    <a:pt x="1" y="3176"/>
                    <a:pt x="144" y="3271"/>
                  </a:cubicBezTo>
                  <a:cubicBezTo>
                    <a:pt x="263" y="3366"/>
                    <a:pt x="287" y="3390"/>
                    <a:pt x="287" y="3533"/>
                  </a:cubicBezTo>
                  <a:cubicBezTo>
                    <a:pt x="287" y="3628"/>
                    <a:pt x="263" y="3843"/>
                    <a:pt x="406" y="3843"/>
                  </a:cubicBezTo>
                  <a:cubicBezTo>
                    <a:pt x="493" y="3828"/>
                    <a:pt x="535" y="3805"/>
                    <a:pt x="582" y="3805"/>
                  </a:cubicBezTo>
                  <a:cubicBezTo>
                    <a:pt x="613" y="3805"/>
                    <a:pt x="645" y="3815"/>
                    <a:pt x="692" y="3843"/>
                  </a:cubicBezTo>
                  <a:cubicBezTo>
                    <a:pt x="798" y="3914"/>
                    <a:pt x="904" y="4037"/>
                    <a:pt x="1020" y="4037"/>
                  </a:cubicBezTo>
                  <a:cubicBezTo>
                    <a:pt x="1060" y="4037"/>
                    <a:pt x="1101" y="4022"/>
                    <a:pt x="1144" y="3986"/>
                  </a:cubicBezTo>
                  <a:cubicBezTo>
                    <a:pt x="1215" y="3914"/>
                    <a:pt x="1335" y="3724"/>
                    <a:pt x="1311" y="3628"/>
                  </a:cubicBezTo>
                  <a:cubicBezTo>
                    <a:pt x="1311" y="3485"/>
                    <a:pt x="1144" y="3414"/>
                    <a:pt x="1120" y="3271"/>
                  </a:cubicBezTo>
                  <a:cubicBezTo>
                    <a:pt x="1096" y="3081"/>
                    <a:pt x="1192" y="2914"/>
                    <a:pt x="1120" y="2747"/>
                  </a:cubicBezTo>
                  <a:cubicBezTo>
                    <a:pt x="1073" y="2652"/>
                    <a:pt x="1001" y="2604"/>
                    <a:pt x="906" y="2581"/>
                  </a:cubicBezTo>
                  <a:cubicBezTo>
                    <a:pt x="884" y="2577"/>
                    <a:pt x="860" y="2575"/>
                    <a:pt x="835" y="2575"/>
                  </a:cubicBezTo>
                  <a:cubicBezTo>
                    <a:pt x="756" y="2575"/>
                    <a:pt x="666" y="2589"/>
                    <a:pt x="585" y="2589"/>
                  </a:cubicBezTo>
                  <a:cubicBezTo>
                    <a:pt x="526" y="2589"/>
                    <a:pt x="472" y="2582"/>
                    <a:pt x="430" y="2557"/>
                  </a:cubicBezTo>
                  <a:cubicBezTo>
                    <a:pt x="311" y="2485"/>
                    <a:pt x="334" y="2366"/>
                    <a:pt x="358" y="2247"/>
                  </a:cubicBezTo>
                  <a:cubicBezTo>
                    <a:pt x="382" y="2152"/>
                    <a:pt x="453" y="2057"/>
                    <a:pt x="477" y="1961"/>
                  </a:cubicBezTo>
                  <a:cubicBezTo>
                    <a:pt x="501" y="1866"/>
                    <a:pt x="525" y="1771"/>
                    <a:pt x="596" y="1699"/>
                  </a:cubicBezTo>
                  <a:cubicBezTo>
                    <a:pt x="668" y="1604"/>
                    <a:pt x="739" y="1557"/>
                    <a:pt x="811" y="1485"/>
                  </a:cubicBezTo>
                  <a:cubicBezTo>
                    <a:pt x="787" y="1318"/>
                    <a:pt x="906" y="1366"/>
                    <a:pt x="977" y="1271"/>
                  </a:cubicBezTo>
                  <a:cubicBezTo>
                    <a:pt x="1001" y="1223"/>
                    <a:pt x="1001" y="1128"/>
                    <a:pt x="1025" y="1056"/>
                  </a:cubicBezTo>
                  <a:cubicBezTo>
                    <a:pt x="1096" y="866"/>
                    <a:pt x="1311" y="818"/>
                    <a:pt x="1477" y="723"/>
                  </a:cubicBezTo>
                  <a:cubicBezTo>
                    <a:pt x="1668" y="628"/>
                    <a:pt x="1835" y="509"/>
                    <a:pt x="2025" y="390"/>
                  </a:cubicBezTo>
                  <a:cubicBezTo>
                    <a:pt x="2073" y="342"/>
                    <a:pt x="2430" y="128"/>
                    <a:pt x="2406" y="32"/>
                  </a:cubicBezTo>
                  <a:cubicBezTo>
                    <a:pt x="2406" y="9"/>
                    <a:pt x="2396" y="1"/>
                    <a:pt x="2380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38" name="Google Shape;16138;p44"/>
            <p:cNvSpPr/>
            <p:nvPr/>
          </p:nvSpPr>
          <p:spPr>
            <a:xfrm>
              <a:off x="7171024" y="1924028"/>
              <a:ext cx="21727" cy="28720"/>
            </a:xfrm>
            <a:custGeom>
              <a:rect b="b" l="l" r="r" t="t"/>
              <a:pathLst>
                <a:path extrusionOk="0" h="883" w="668">
                  <a:moveTo>
                    <a:pt x="428" y="1"/>
                  </a:moveTo>
                  <a:cubicBezTo>
                    <a:pt x="398" y="1"/>
                    <a:pt x="366" y="9"/>
                    <a:pt x="334" y="25"/>
                  </a:cubicBezTo>
                  <a:cubicBezTo>
                    <a:pt x="239" y="96"/>
                    <a:pt x="215" y="215"/>
                    <a:pt x="215" y="334"/>
                  </a:cubicBezTo>
                  <a:cubicBezTo>
                    <a:pt x="191" y="406"/>
                    <a:pt x="191" y="453"/>
                    <a:pt x="120" y="525"/>
                  </a:cubicBezTo>
                  <a:cubicBezTo>
                    <a:pt x="72" y="572"/>
                    <a:pt x="1" y="620"/>
                    <a:pt x="1" y="715"/>
                  </a:cubicBezTo>
                  <a:cubicBezTo>
                    <a:pt x="1" y="882"/>
                    <a:pt x="144" y="882"/>
                    <a:pt x="263" y="882"/>
                  </a:cubicBezTo>
                  <a:cubicBezTo>
                    <a:pt x="477" y="692"/>
                    <a:pt x="668" y="406"/>
                    <a:pt x="572" y="96"/>
                  </a:cubicBezTo>
                  <a:cubicBezTo>
                    <a:pt x="541" y="33"/>
                    <a:pt x="488" y="1"/>
                    <a:pt x="428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39" name="Google Shape;16139;p44"/>
            <p:cNvSpPr/>
            <p:nvPr/>
          </p:nvSpPr>
          <p:spPr>
            <a:xfrm>
              <a:off x="7198150" y="1868280"/>
              <a:ext cx="68010" cy="107105"/>
            </a:xfrm>
            <a:custGeom>
              <a:rect b="b" l="l" r="r" t="t"/>
              <a:pathLst>
                <a:path extrusionOk="0" h="3293" w="2091">
                  <a:moveTo>
                    <a:pt x="1477" y="0"/>
                  </a:moveTo>
                  <a:cubicBezTo>
                    <a:pt x="1405" y="0"/>
                    <a:pt x="1358" y="24"/>
                    <a:pt x="1286" y="48"/>
                  </a:cubicBezTo>
                  <a:cubicBezTo>
                    <a:pt x="1250" y="60"/>
                    <a:pt x="1227" y="66"/>
                    <a:pt x="1203" y="66"/>
                  </a:cubicBezTo>
                  <a:cubicBezTo>
                    <a:pt x="1179" y="66"/>
                    <a:pt x="1155" y="60"/>
                    <a:pt x="1120" y="48"/>
                  </a:cubicBezTo>
                  <a:cubicBezTo>
                    <a:pt x="1083" y="33"/>
                    <a:pt x="1059" y="28"/>
                    <a:pt x="1042" y="28"/>
                  </a:cubicBezTo>
                  <a:cubicBezTo>
                    <a:pt x="1004" y="28"/>
                    <a:pt x="995" y="55"/>
                    <a:pt x="929" y="72"/>
                  </a:cubicBezTo>
                  <a:cubicBezTo>
                    <a:pt x="881" y="119"/>
                    <a:pt x="810" y="96"/>
                    <a:pt x="738" y="119"/>
                  </a:cubicBezTo>
                  <a:cubicBezTo>
                    <a:pt x="691" y="167"/>
                    <a:pt x="667" y="215"/>
                    <a:pt x="643" y="262"/>
                  </a:cubicBezTo>
                  <a:cubicBezTo>
                    <a:pt x="477" y="453"/>
                    <a:pt x="119" y="572"/>
                    <a:pt x="24" y="810"/>
                  </a:cubicBezTo>
                  <a:cubicBezTo>
                    <a:pt x="0" y="929"/>
                    <a:pt x="48" y="1072"/>
                    <a:pt x="48" y="1167"/>
                  </a:cubicBezTo>
                  <a:cubicBezTo>
                    <a:pt x="48" y="1310"/>
                    <a:pt x="0" y="1405"/>
                    <a:pt x="48" y="1524"/>
                  </a:cubicBezTo>
                  <a:cubicBezTo>
                    <a:pt x="72" y="1643"/>
                    <a:pt x="95" y="1763"/>
                    <a:pt x="143" y="1858"/>
                  </a:cubicBezTo>
                  <a:cubicBezTo>
                    <a:pt x="191" y="1977"/>
                    <a:pt x="286" y="2024"/>
                    <a:pt x="310" y="2144"/>
                  </a:cubicBezTo>
                  <a:cubicBezTo>
                    <a:pt x="357" y="2286"/>
                    <a:pt x="286" y="2406"/>
                    <a:pt x="262" y="2548"/>
                  </a:cubicBezTo>
                  <a:cubicBezTo>
                    <a:pt x="262" y="2691"/>
                    <a:pt x="334" y="2810"/>
                    <a:pt x="334" y="2953"/>
                  </a:cubicBezTo>
                  <a:cubicBezTo>
                    <a:pt x="334" y="3048"/>
                    <a:pt x="286" y="3239"/>
                    <a:pt x="381" y="3287"/>
                  </a:cubicBezTo>
                  <a:cubicBezTo>
                    <a:pt x="399" y="3291"/>
                    <a:pt x="416" y="3293"/>
                    <a:pt x="434" y="3293"/>
                  </a:cubicBezTo>
                  <a:cubicBezTo>
                    <a:pt x="511" y="3293"/>
                    <a:pt x="585" y="3254"/>
                    <a:pt x="643" y="3215"/>
                  </a:cubicBezTo>
                  <a:cubicBezTo>
                    <a:pt x="810" y="3144"/>
                    <a:pt x="977" y="3096"/>
                    <a:pt x="1120" y="3025"/>
                  </a:cubicBezTo>
                  <a:cubicBezTo>
                    <a:pt x="1239" y="2977"/>
                    <a:pt x="1239" y="2882"/>
                    <a:pt x="1262" y="2763"/>
                  </a:cubicBezTo>
                  <a:cubicBezTo>
                    <a:pt x="1286" y="2525"/>
                    <a:pt x="1191" y="2286"/>
                    <a:pt x="1143" y="2072"/>
                  </a:cubicBezTo>
                  <a:cubicBezTo>
                    <a:pt x="1096" y="1810"/>
                    <a:pt x="977" y="1477"/>
                    <a:pt x="1024" y="1191"/>
                  </a:cubicBezTo>
                  <a:cubicBezTo>
                    <a:pt x="1096" y="834"/>
                    <a:pt x="1453" y="596"/>
                    <a:pt x="1762" y="405"/>
                  </a:cubicBezTo>
                  <a:cubicBezTo>
                    <a:pt x="1905" y="310"/>
                    <a:pt x="1977" y="215"/>
                    <a:pt x="2048" y="48"/>
                  </a:cubicBezTo>
                  <a:cubicBezTo>
                    <a:pt x="2087" y="28"/>
                    <a:pt x="2091" y="21"/>
                    <a:pt x="2074" y="21"/>
                  </a:cubicBezTo>
                  <a:cubicBezTo>
                    <a:pt x="2031" y="21"/>
                    <a:pt x="1845" y="72"/>
                    <a:pt x="1810" y="72"/>
                  </a:cubicBezTo>
                  <a:cubicBezTo>
                    <a:pt x="1691" y="72"/>
                    <a:pt x="1596" y="24"/>
                    <a:pt x="1477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0" name="Google Shape;16140;p44"/>
            <p:cNvSpPr/>
            <p:nvPr/>
          </p:nvSpPr>
          <p:spPr>
            <a:xfrm>
              <a:off x="7244628" y="1899147"/>
              <a:ext cx="20165" cy="49503"/>
            </a:xfrm>
            <a:custGeom>
              <a:rect b="b" l="l" r="r" t="t"/>
              <a:pathLst>
                <a:path extrusionOk="0" h="1522" w="620">
                  <a:moveTo>
                    <a:pt x="202" y="0"/>
                  </a:moveTo>
                  <a:cubicBezTo>
                    <a:pt x="105" y="0"/>
                    <a:pt x="45" y="85"/>
                    <a:pt x="24" y="171"/>
                  </a:cubicBezTo>
                  <a:cubicBezTo>
                    <a:pt x="0" y="337"/>
                    <a:pt x="95" y="480"/>
                    <a:pt x="143" y="623"/>
                  </a:cubicBezTo>
                  <a:cubicBezTo>
                    <a:pt x="191" y="766"/>
                    <a:pt x="214" y="933"/>
                    <a:pt x="238" y="1099"/>
                  </a:cubicBezTo>
                  <a:cubicBezTo>
                    <a:pt x="262" y="1218"/>
                    <a:pt x="238" y="1385"/>
                    <a:pt x="310" y="1480"/>
                  </a:cubicBezTo>
                  <a:cubicBezTo>
                    <a:pt x="333" y="1480"/>
                    <a:pt x="357" y="1504"/>
                    <a:pt x="381" y="1504"/>
                  </a:cubicBezTo>
                  <a:cubicBezTo>
                    <a:pt x="405" y="1516"/>
                    <a:pt x="435" y="1522"/>
                    <a:pt x="461" y="1522"/>
                  </a:cubicBezTo>
                  <a:cubicBezTo>
                    <a:pt x="488" y="1522"/>
                    <a:pt x="512" y="1516"/>
                    <a:pt x="524" y="1504"/>
                  </a:cubicBezTo>
                  <a:cubicBezTo>
                    <a:pt x="619" y="1409"/>
                    <a:pt x="548" y="1171"/>
                    <a:pt x="524" y="1075"/>
                  </a:cubicBezTo>
                  <a:cubicBezTo>
                    <a:pt x="476" y="837"/>
                    <a:pt x="453" y="623"/>
                    <a:pt x="429" y="409"/>
                  </a:cubicBezTo>
                  <a:cubicBezTo>
                    <a:pt x="405" y="266"/>
                    <a:pt x="405" y="51"/>
                    <a:pt x="238" y="4"/>
                  </a:cubicBezTo>
                  <a:cubicBezTo>
                    <a:pt x="226" y="1"/>
                    <a:pt x="214" y="0"/>
                    <a:pt x="202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1" name="Google Shape;16141;p44"/>
            <p:cNvSpPr/>
            <p:nvPr/>
          </p:nvSpPr>
          <p:spPr>
            <a:xfrm>
              <a:off x="7200459" y="1955025"/>
              <a:ext cx="72856" cy="110487"/>
            </a:xfrm>
            <a:custGeom>
              <a:rect b="b" l="l" r="r" t="t"/>
              <a:pathLst>
                <a:path extrusionOk="0" h="3397" w="2240">
                  <a:moveTo>
                    <a:pt x="2192" y="0"/>
                  </a:moveTo>
                  <a:cubicBezTo>
                    <a:pt x="2192" y="0"/>
                    <a:pt x="2191" y="1"/>
                    <a:pt x="2144" y="48"/>
                  </a:cubicBezTo>
                  <a:cubicBezTo>
                    <a:pt x="1858" y="72"/>
                    <a:pt x="1668" y="48"/>
                    <a:pt x="1406" y="191"/>
                  </a:cubicBezTo>
                  <a:cubicBezTo>
                    <a:pt x="1168" y="334"/>
                    <a:pt x="953" y="453"/>
                    <a:pt x="715" y="548"/>
                  </a:cubicBezTo>
                  <a:cubicBezTo>
                    <a:pt x="620" y="596"/>
                    <a:pt x="501" y="643"/>
                    <a:pt x="406" y="643"/>
                  </a:cubicBezTo>
                  <a:cubicBezTo>
                    <a:pt x="358" y="643"/>
                    <a:pt x="286" y="643"/>
                    <a:pt x="239" y="667"/>
                  </a:cubicBezTo>
                  <a:cubicBezTo>
                    <a:pt x="144" y="691"/>
                    <a:pt x="120" y="810"/>
                    <a:pt x="96" y="882"/>
                  </a:cubicBezTo>
                  <a:cubicBezTo>
                    <a:pt x="48" y="953"/>
                    <a:pt x="24" y="1001"/>
                    <a:pt x="48" y="1096"/>
                  </a:cubicBezTo>
                  <a:cubicBezTo>
                    <a:pt x="48" y="1191"/>
                    <a:pt x="144" y="1263"/>
                    <a:pt x="144" y="1358"/>
                  </a:cubicBezTo>
                  <a:cubicBezTo>
                    <a:pt x="167" y="1477"/>
                    <a:pt x="120" y="1596"/>
                    <a:pt x="120" y="1715"/>
                  </a:cubicBezTo>
                  <a:cubicBezTo>
                    <a:pt x="120" y="1858"/>
                    <a:pt x="215" y="1929"/>
                    <a:pt x="144" y="2048"/>
                  </a:cubicBezTo>
                  <a:cubicBezTo>
                    <a:pt x="48" y="2239"/>
                    <a:pt x="1" y="2572"/>
                    <a:pt x="48" y="2763"/>
                  </a:cubicBezTo>
                  <a:cubicBezTo>
                    <a:pt x="96" y="2882"/>
                    <a:pt x="191" y="2977"/>
                    <a:pt x="263" y="3073"/>
                  </a:cubicBezTo>
                  <a:cubicBezTo>
                    <a:pt x="334" y="3215"/>
                    <a:pt x="286" y="3311"/>
                    <a:pt x="453" y="3358"/>
                  </a:cubicBezTo>
                  <a:cubicBezTo>
                    <a:pt x="540" y="3373"/>
                    <a:pt x="609" y="3396"/>
                    <a:pt x="677" y="3396"/>
                  </a:cubicBezTo>
                  <a:cubicBezTo>
                    <a:pt x="721" y="3396"/>
                    <a:pt x="764" y="3386"/>
                    <a:pt x="810" y="3358"/>
                  </a:cubicBezTo>
                  <a:cubicBezTo>
                    <a:pt x="977" y="3311"/>
                    <a:pt x="1049" y="3168"/>
                    <a:pt x="1072" y="3025"/>
                  </a:cubicBezTo>
                  <a:cubicBezTo>
                    <a:pt x="1096" y="2787"/>
                    <a:pt x="977" y="2596"/>
                    <a:pt x="929" y="2406"/>
                  </a:cubicBezTo>
                  <a:cubicBezTo>
                    <a:pt x="858" y="2144"/>
                    <a:pt x="834" y="1858"/>
                    <a:pt x="882" y="1596"/>
                  </a:cubicBezTo>
                  <a:cubicBezTo>
                    <a:pt x="953" y="1334"/>
                    <a:pt x="1049" y="1072"/>
                    <a:pt x="1191" y="858"/>
                  </a:cubicBezTo>
                  <a:cubicBezTo>
                    <a:pt x="1226" y="789"/>
                    <a:pt x="1448" y="532"/>
                    <a:pt x="1559" y="532"/>
                  </a:cubicBezTo>
                  <a:cubicBezTo>
                    <a:pt x="1601" y="532"/>
                    <a:pt x="1627" y="569"/>
                    <a:pt x="1620" y="667"/>
                  </a:cubicBezTo>
                  <a:cubicBezTo>
                    <a:pt x="1596" y="810"/>
                    <a:pt x="1549" y="953"/>
                    <a:pt x="1525" y="1120"/>
                  </a:cubicBezTo>
                  <a:cubicBezTo>
                    <a:pt x="1525" y="1239"/>
                    <a:pt x="1453" y="1406"/>
                    <a:pt x="1525" y="1525"/>
                  </a:cubicBezTo>
                  <a:cubicBezTo>
                    <a:pt x="1546" y="1571"/>
                    <a:pt x="1566" y="1591"/>
                    <a:pt x="1584" y="1591"/>
                  </a:cubicBezTo>
                  <a:cubicBezTo>
                    <a:pt x="1667" y="1591"/>
                    <a:pt x="1715" y="1178"/>
                    <a:pt x="1715" y="1120"/>
                  </a:cubicBezTo>
                  <a:cubicBezTo>
                    <a:pt x="1763" y="905"/>
                    <a:pt x="1739" y="691"/>
                    <a:pt x="1834" y="501"/>
                  </a:cubicBezTo>
                  <a:cubicBezTo>
                    <a:pt x="1882" y="405"/>
                    <a:pt x="1930" y="358"/>
                    <a:pt x="2025" y="310"/>
                  </a:cubicBezTo>
                  <a:cubicBezTo>
                    <a:pt x="2120" y="262"/>
                    <a:pt x="2239" y="143"/>
                    <a:pt x="2192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2" name="Google Shape;16142;p44"/>
            <p:cNvSpPr/>
            <p:nvPr/>
          </p:nvSpPr>
          <p:spPr>
            <a:xfrm>
              <a:off x="7260891" y="1994412"/>
              <a:ext cx="10083" cy="42998"/>
            </a:xfrm>
            <a:custGeom>
              <a:rect b="b" l="l" r="r" t="t"/>
              <a:pathLst>
                <a:path extrusionOk="0" h="1322" w="310">
                  <a:moveTo>
                    <a:pt x="112" y="0"/>
                  </a:moveTo>
                  <a:cubicBezTo>
                    <a:pt x="103" y="0"/>
                    <a:pt x="95" y="14"/>
                    <a:pt x="95" y="52"/>
                  </a:cubicBezTo>
                  <a:cubicBezTo>
                    <a:pt x="0" y="314"/>
                    <a:pt x="24" y="623"/>
                    <a:pt x="24" y="909"/>
                  </a:cubicBezTo>
                  <a:cubicBezTo>
                    <a:pt x="24" y="947"/>
                    <a:pt x="70" y="1322"/>
                    <a:pt x="149" y="1322"/>
                  </a:cubicBezTo>
                  <a:cubicBezTo>
                    <a:pt x="169" y="1322"/>
                    <a:pt x="191" y="1299"/>
                    <a:pt x="215" y="1242"/>
                  </a:cubicBezTo>
                  <a:cubicBezTo>
                    <a:pt x="310" y="1028"/>
                    <a:pt x="238" y="718"/>
                    <a:pt x="215" y="480"/>
                  </a:cubicBezTo>
                  <a:cubicBezTo>
                    <a:pt x="215" y="361"/>
                    <a:pt x="215" y="218"/>
                    <a:pt x="167" y="99"/>
                  </a:cubicBezTo>
                  <a:cubicBezTo>
                    <a:pt x="167" y="67"/>
                    <a:pt x="133" y="0"/>
                    <a:pt x="112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3" name="Google Shape;16143;p44"/>
            <p:cNvSpPr/>
            <p:nvPr/>
          </p:nvSpPr>
          <p:spPr>
            <a:xfrm>
              <a:off x="7153200" y="2000234"/>
              <a:ext cx="16328" cy="64952"/>
            </a:xfrm>
            <a:custGeom>
              <a:rect b="b" l="l" r="r" t="t"/>
              <a:pathLst>
                <a:path extrusionOk="0" h="1997" w="502">
                  <a:moveTo>
                    <a:pt x="261" y="1"/>
                  </a:moveTo>
                  <a:cubicBezTo>
                    <a:pt x="206" y="1"/>
                    <a:pt x="141" y="24"/>
                    <a:pt x="72" y="63"/>
                  </a:cubicBezTo>
                  <a:cubicBezTo>
                    <a:pt x="96" y="420"/>
                    <a:pt x="144" y="801"/>
                    <a:pt x="215" y="1159"/>
                  </a:cubicBezTo>
                  <a:cubicBezTo>
                    <a:pt x="215" y="1278"/>
                    <a:pt x="239" y="1373"/>
                    <a:pt x="215" y="1468"/>
                  </a:cubicBezTo>
                  <a:cubicBezTo>
                    <a:pt x="191" y="1563"/>
                    <a:pt x="120" y="1635"/>
                    <a:pt x="72" y="1706"/>
                  </a:cubicBezTo>
                  <a:cubicBezTo>
                    <a:pt x="25" y="1802"/>
                    <a:pt x="1" y="1944"/>
                    <a:pt x="96" y="1968"/>
                  </a:cubicBezTo>
                  <a:cubicBezTo>
                    <a:pt x="136" y="1988"/>
                    <a:pt x="171" y="1997"/>
                    <a:pt x="203" y="1997"/>
                  </a:cubicBezTo>
                  <a:cubicBezTo>
                    <a:pt x="288" y="1997"/>
                    <a:pt x="347" y="1936"/>
                    <a:pt x="382" y="1849"/>
                  </a:cubicBezTo>
                  <a:cubicBezTo>
                    <a:pt x="453" y="1659"/>
                    <a:pt x="501" y="1468"/>
                    <a:pt x="501" y="1278"/>
                  </a:cubicBezTo>
                  <a:cubicBezTo>
                    <a:pt x="501" y="1182"/>
                    <a:pt x="477" y="1087"/>
                    <a:pt x="477" y="968"/>
                  </a:cubicBezTo>
                  <a:cubicBezTo>
                    <a:pt x="453" y="873"/>
                    <a:pt x="477" y="754"/>
                    <a:pt x="477" y="635"/>
                  </a:cubicBezTo>
                  <a:cubicBezTo>
                    <a:pt x="453" y="492"/>
                    <a:pt x="430" y="301"/>
                    <a:pt x="406" y="158"/>
                  </a:cubicBezTo>
                  <a:cubicBezTo>
                    <a:pt x="392" y="47"/>
                    <a:pt x="337" y="1"/>
                    <a:pt x="261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4" name="Google Shape;16144;p44"/>
            <p:cNvSpPr/>
            <p:nvPr/>
          </p:nvSpPr>
          <p:spPr>
            <a:xfrm>
              <a:off x="7172585" y="1998218"/>
              <a:ext cx="15514" cy="43941"/>
            </a:xfrm>
            <a:custGeom>
              <a:rect b="b" l="l" r="r" t="t"/>
              <a:pathLst>
                <a:path extrusionOk="0" h="1351" w="477">
                  <a:moveTo>
                    <a:pt x="329" y="0"/>
                  </a:moveTo>
                  <a:cubicBezTo>
                    <a:pt x="223" y="0"/>
                    <a:pt x="139" y="230"/>
                    <a:pt x="96" y="339"/>
                  </a:cubicBezTo>
                  <a:cubicBezTo>
                    <a:pt x="48" y="459"/>
                    <a:pt x="72" y="625"/>
                    <a:pt x="72" y="768"/>
                  </a:cubicBezTo>
                  <a:cubicBezTo>
                    <a:pt x="72" y="911"/>
                    <a:pt x="0" y="1125"/>
                    <a:pt x="72" y="1244"/>
                  </a:cubicBezTo>
                  <a:cubicBezTo>
                    <a:pt x="114" y="1318"/>
                    <a:pt x="180" y="1350"/>
                    <a:pt x="244" y="1350"/>
                  </a:cubicBezTo>
                  <a:cubicBezTo>
                    <a:pt x="324" y="1350"/>
                    <a:pt x="402" y="1300"/>
                    <a:pt x="429" y="1221"/>
                  </a:cubicBezTo>
                  <a:cubicBezTo>
                    <a:pt x="477" y="1102"/>
                    <a:pt x="477" y="982"/>
                    <a:pt x="477" y="863"/>
                  </a:cubicBezTo>
                  <a:cubicBezTo>
                    <a:pt x="477" y="697"/>
                    <a:pt x="477" y="506"/>
                    <a:pt x="477" y="316"/>
                  </a:cubicBezTo>
                  <a:cubicBezTo>
                    <a:pt x="453" y="244"/>
                    <a:pt x="453" y="54"/>
                    <a:pt x="358" y="6"/>
                  </a:cubicBezTo>
                  <a:cubicBezTo>
                    <a:pt x="348" y="2"/>
                    <a:pt x="338" y="0"/>
                    <a:pt x="329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5" name="Google Shape;16145;p44"/>
            <p:cNvSpPr/>
            <p:nvPr/>
          </p:nvSpPr>
          <p:spPr>
            <a:xfrm>
              <a:off x="7223714" y="1819558"/>
              <a:ext cx="36428" cy="39453"/>
            </a:xfrm>
            <a:custGeom>
              <a:rect b="b" l="l" r="r" t="t"/>
              <a:pathLst>
                <a:path extrusionOk="0" h="1213" w="1120">
                  <a:moveTo>
                    <a:pt x="781" y="0"/>
                  </a:moveTo>
                  <a:cubicBezTo>
                    <a:pt x="740" y="0"/>
                    <a:pt x="699" y="11"/>
                    <a:pt x="667" y="22"/>
                  </a:cubicBezTo>
                  <a:cubicBezTo>
                    <a:pt x="500" y="117"/>
                    <a:pt x="334" y="212"/>
                    <a:pt x="214" y="331"/>
                  </a:cubicBezTo>
                  <a:cubicBezTo>
                    <a:pt x="95" y="427"/>
                    <a:pt x="0" y="450"/>
                    <a:pt x="24" y="617"/>
                  </a:cubicBezTo>
                  <a:cubicBezTo>
                    <a:pt x="24" y="689"/>
                    <a:pt x="24" y="784"/>
                    <a:pt x="95" y="831"/>
                  </a:cubicBezTo>
                  <a:cubicBezTo>
                    <a:pt x="110" y="844"/>
                    <a:pt x="128" y="849"/>
                    <a:pt x="147" y="849"/>
                  </a:cubicBezTo>
                  <a:cubicBezTo>
                    <a:pt x="279" y="849"/>
                    <a:pt x="501" y="602"/>
                    <a:pt x="621" y="602"/>
                  </a:cubicBezTo>
                  <a:cubicBezTo>
                    <a:pt x="653" y="602"/>
                    <a:pt x="677" y="620"/>
                    <a:pt x="691" y="665"/>
                  </a:cubicBezTo>
                  <a:cubicBezTo>
                    <a:pt x="762" y="831"/>
                    <a:pt x="381" y="951"/>
                    <a:pt x="500" y="1117"/>
                  </a:cubicBezTo>
                  <a:cubicBezTo>
                    <a:pt x="548" y="1189"/>
                    <a:pt x="738" y="1212"/>
                    <a:pt x="834" y="1212"/>
                  </a:cubicBezTo>
                  <a:cubicBezTo>
                    <a:pt x="905" y="1212"/>
                    <a:pt x="1024" y="1212"/>
                    <a:pt x="1072" y="1165"/>
                  </a:cubicBezTo>
                  <a:cubicBezTo>
                    <a:pt x="1119" y="1093"/>
                    <a:pt x="1024" y="1022"/>
                    <a:pt x="1000" y="974"/>
                  </a:cubicBezTo>
                  <a:cubicBezTo>
                    <a:pt x="929" y="903"/>
                    <a:pt x="929" y="831"/>
                    <a:pt x="905" y="736"/>
                  </a:cubicBezTo>
                  <a:cubicBezTo>
                    <a:pt x="881" y="617"/>
                    <a:pt x="881" y="450"/>
                    <a:pt x="905" y="308"/>
                  </a:cubicBezTo>
                  <a:cubicBezTo>
                    <a:pt x="905" y="236"/>
                    <a:pt x="953" y="141"/>
                    <a:pt x="905" y="69"/>
                  </a:cubicBezTo>
                  <a:cubicBezTo>
                    <a:pt x="879" y="17"/>
                    <a:pt x="831" y="0"/>
                    <a:pt x="781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6" name="Google Shape;16146;p44"/>
            <p:cNvSpPr/>
            <p:nvPr/>
          </p:nvSpPr>
          <p:spPr>
            <a:xfrm>
              <a:off x="7170243" y="1766022"/>
              <a:ext cx="36461" cy="38770"/>
            </a:xfrm>
            <a:custGeom>
              <a:rect b="b" l="l" r="r" t="t"/>
              <a:pathLst>
                <a:path extrusionOk="0" h="1192" w="1121">
                  <a:moveTo>
                    <a:pt x="72" y="1"/>
                  </a:moveTo>
                  <a:cubicBezTo>
                    <a:pt x="1" y="25"/>
                    <a:pt x="49" y="72"/>
                    <a:pt x="72" y="144"/>
                  </a:cubicBezTo>
                  <a:cubicBezTo>
                    <a:pt x="168" y="334"/>
                    <a:pt x="215" y="548"/>
                    <a:pt x="310" y="739"/>
                  </a:cubicBezTo>
                  <a:cubicBezTo>
                    <a:pt x="382" y="882"/>
                    <a:pt x="430" y="1049"/>
                    <a:pt x="477" y="1191"/>
                  </a:cubicBezTo>
                  <a:cubicBezTo>
                    <a:pt x="692" y="858"/>
                    <a:pt x="906" y="525"/>
                    <a:pt x="1073" y="167"/>
                  </a:cubicBezTo>
                  <a:cubicBezTo>
                    <a:pt x="1120" y="96"/>
                    <a:pt x="1096" y="72"/>
                    <a:pt x="977" y="48"/>
                  </a:cubicBezTo>
                  <a:cubicBezTo>
                    <a:pt x="787" y="48"/>
                    <a:pt x="620" y="25"/>
                    <a:pt x="430" y="25"/>
                  </a:cubicBezTo>
                  <a:cubicBezTo>
                    <a:pt x="382" y="25"/>
                    <a:pt x="334" y="35"/>
                    <a:pt x="287" y="35"/>
                  </a:cubicBezTo>
                  <a:cubicBezTo>
                    <a:pt x="263" y="35"/>
                    <a:pt x="239" y="33"/>
                    <a:pt x="215" y="25"/>
                  </a:cubicBezTo>
                  <a:cubicBezTo>
                    <a:pt x="191" y="25"/>
                    <a:pt x="96" y="1"/>
                    <a:pt x="72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7" name="Google Shape;16147;p44"/>
            <p:cNvSpPr/>
            <p:nvPr/>
          </p:nvSpPr>
          <p:spPr>
            <a:xfrm>
              <a:off x="7128416" y="1759842"/>
              <a:ext cx="37989" cy="38867"/>
            </a:xfrm>
            <a:custGeom>
              <a:rect b="b" l="l" r="r" t="t"/>
              <a:pathLst>
                <a:path extrusionOk="0" h="1195" w="1168">
                  <a:moveTo>
                    <a:pt x="1" y="0"/>
                  </a:moveTo>
                  <a:lnTo>
                    <a:pt x="1" y="0"/>
                  </a:lnTo>
                  <a:cubicBezTo>
                    <a:pt x="49" y="72"/>
                    <a:pt x="49" y="215"/>
                    <a:pt x="96" y="334"/>
                  </a:cubicBezTo>
                  <a:cubicBezTo>
                    <a:pt x="144" y="477"/>
                    <a:pt x="215" y="619"/>
                    <a:pt x="287" y="762"/>
                  </a:cubicBezTo>
                  <a:cubicBezTo>
                    <a:pt x="358" y="858"/>
                    <a:pt x="406" y="977"/>
                    <a:pt x="477" y="1096"/>
                  </a:cubicBezTo>
                  <a:cubicBezTo>
                    <a:pt x="501" y="1143"/>
                    <a:pt x="525" y="1191"/>
                    <a:pt x="596" y="1191"/>
                  </a:cubicBezTo>
                  <a:cubicBezTo>
                    <a:pt x="606" y="1194"/>
                    <a:pt x="616" y="1195"/>
                    <a:pt x="624" y="1195"/>
                  </a:cubicBezTo>
                  <a:cubicBezTo>
                    <a:pt x="692" y="1195"/>
                    <a:pt x="697" y="1112"/>
                    <a:pt x="739" y="1048"/>
                  </a:cubicBezTo>
                  <a:cubicBezTo>
                    <a:pt x="834" y="881"/>
                    <a:pt x="906" y="738"/>
                    <a:pt x="1001" y="596"/>
                  </a:cubicBezTo>
                  <a:cubicBezTo>
                    <a:pt x="1073" y="524"/>
                    <a:pt x="1168" y="405"/>
                    <a:pt x="1168" y="286"/>
                  </a:cubicBezTo>
                  <a:cubicBezTo>
                    <a:pt x="1168" y="238"/>
                    <a:pt x="1144" y="238"/>
                    <a:pt x="1096" y="215"/>
                  </a:cubicBezTo>
                  <a:cubicBezTo>
                    <a:pt x="977" y="167"/>
                    <a:pt x="834" y="143"/>
                    <a:pt x="692" y="119"/>
                  </a:cubicBezTo>
                  <a:cubicBezTo>
                    <a:pt x="525" y="72"/>
                    <a:pt x="287" y="72"/>
                    <a:pt x="1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8" name="Google Shape;16148;p44"/>
            <p:cNvSpPr/>
            <p:nvPr/>
          </p:nvSpPr>
          <p:spPr>
            <a:xfrm>
              <a:off x="7093582" y="1747320"/>
              <a:ext cx="30996" cy="41209"/>
            </a:xfrm>
            <a:custGeom>
              <a:rect b="b" l="l" r="r" t="t"/>
              <a:pathLst>
                <a:path extrusionOk="0" h="1267" w="953">
                  <a:moveTo>
                    <a:pt x="175" y="1"/>
                  </a:moveTo>
                  <a:cubicBezTo>
                    <a:pt x="128" y="1"/>
                    <a:pt x="71" y="8"/>
                    <a:pt x="0" y="28"/>
                  </a:cubicBezTo>
                  <a:cubicBezTo>
                    <a:pt x="0" y="123"/>
                    <a:pt x="48" y="266"/>
                    <a:pt x="48" y="361"/>
                  </a:cubicBezTo>
                  <a:cubicBezTo>
                    <a:pt x="72" y="504"/>
                    <a:pt x="96" y="671"/>
                    <a:pt x="119" y="814"/>
                  </a:cubicBezTo>
                  <a:cubicBezTo>
                    <a:pt x="143" y="885"/>
                    <a:pt x="167" y="1243"/>
                    <a:pt x="262" y="1266"/>
                  </a:cubicBezTo>
                  <a:cubicBezTo>
                    <a:pt x="334" y="1266"/>
                    <a:pt x="381" y="1147"/>
                    <a:pt x="429" y="1100"/>
                  </a:cubicBezTo>
                  <a:cubicBezTo>
                    <a:pt x="524" y="981"/>
                    <a:pt x="596" y="862"/>
                    <a:pt x="691" y="742"/>
                  </a:cubicBezTo>
                  <a:cubicBezTo>
                    <a:pt x="762" y="623"/>
                    <a:pt x="881" y="504"/>
                    <a:pt x="929" y="385"/>
                  </a:cubicBezTo>
                  <a:cubicBezTo>
                    <a:pt x="953" y="314"/>
                    <a:pt x="953" y="338"/>
                    <a:pt x="905" y="290"/>
                  </a:cubicBezTo>
                  <a:cubicBezTo>
                    <a:pt x="810" y="219"/>
                    <a:pt x="643" y="195"/>
                    <a:pt x="524" y="123"/>
                  </a:cubicBezTo>
                  <a:cubicBezTo>
                    <a:pt x="453" y="99"/>
                    <a:pt x="381" y="52"/>
                    <a:pt x="310" y="28"/>
                  </a:cubicBezTo>
                  <a:cubicBezTo>
                    <a:pt x="282" y="14"/>
                    <a:pt x="239" y="1"/>
                    <a:pt x="175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9" name="Google Shape;16149;p44"/>
            <p:cNvSpPr/>
            <p:nvPr/>
          </p:nvSpPr>
          <p:spPr>
            <a:xfrm>
              <a:off x="7055625" y="1727317"/>
              <a:ext cx="34119" cy="38087"/>
            </a:xfrm>
            <a:custGeom>
              <a:rect b="b" l="l" r="r" t="t"/>
              <a:pathLst>
                <a:path extrusionOk="0" h="1171" w="1049">
                  <a:moveTo>
                    <a:pt x="0" y="0"/>
                  </a:moveTo>
                  <a:cubicBezTo>
                    <a:pt x="0" y="95"/>
                    <a:pt x="48" y="191"/>
                    <a:pt x="72" y="286"/>
                  </a:cubicBezTo>
                  <a:cubicBezTo>
                    <a:pt x="119" y="453"/>
                    <a:pt x="167" y="643"/>
                    <a:pt x="191" y="834"/>
                  </a:cubicBezTo>
                  <a:cubicBezTo>
                    <a:pt x="215" y="881"/>
                    <a:pt x="215" y="1119"/>
                    <a:pt x="286" y="1167"/>
                  </a:cubicBezTo>
                  <a:cubicBezTo>
                    <a:pt x="294" y="1170"/>
                    <a:pt x="302" y="1171"/>
                    <a:pt x="310" y="1171"/>
                  </a:cubicBezTo>
                  <a:cubicBezTo>
                    <a:pt x="373" y="1171"/>
                    <a:pt x="434" y="1093"/>
                    <a:pt x="477" y="1072"/>
                  </a:cubicBezTo>
                  <a:cubicBezTo>
                    <a:pt x="596" y="976"/>
                    <a:pt x="715" y="857"/>
                    <a:pt x="834" y="762"/>
                  </a:cubicBezTo>
                  <a:cubicBezTo>
                    <a:pt x="881" y="714"/>
                    <a:pt x="1001" y="667"/>
                    <a:pt x="1024" y="595"/>
                  </a:cubicBezTo>
                  <a:cubicBezTo>
                    <a:pt x="1048" y="548"/>
                    <a:pt x="1048" y="572"/>
                    <a:pt x="1001" y="524"/>
                  </a:cubicBezTo>
                  <a:cubicBezTo>
                    <a:pt x="953" y="453"/>
                    <a:pt x="858" y="381"/>
                    <a:pt x="786" y="333"/>
                  </a:cubicBezTo>
                  <a:cubicBezTo>
                    <a:pt x="572" y="167"/>
                    <a:pt x="334" y="24"/>
                    <a:pt x="0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0" name="Google Shape;16150;p44"/>
            <p:cNvSpPr/>
            <p:nvPr/>
          </p:nvSpPr>
          <p:spPr>
            <a:xfrm>
              <a:off x="7309678" y="1738571"/>
              <a:ext cx="31029" cy="39258"/>
            </a:xfrm>
            <a:custGeom>
              <a:rect b="b" l="l" r="r" t="t"/>
              <a:pathLst>
                <a:path extrusionOk="0" h="1207" w="954">
                  <a:moveTo>
                    <a:pt x="887" y="0"/>
                  </a:moveTo>
                  <a:cubicBezTo>
                    <a:pt x="787" y="0"/>
                    <a:pt x="564" y="87"/>
                    <a:pt x="524" y="107"/>
                  </a:cubicBezTo>
                  <a:cubicBezTo>
                    <a:pt x="334" y="178"/>
                    <a:pt x="143" y="202"/>
                    <a:pt x="1" y="440"/>
                  </a:cubicBezTo>
                  <a:cubicBezTo>
                    <a:pt x="167" y="583"/>
                    <a:pt x="262" y="773"/>
                    <a:pt x="405" y="940"/>
                  </a:cubicBezTo>
                  <a:cubicBezTo>
                    <a:pt x="445" y="999"/>
                    <a:pt x="550" y="1207"/>
                    <a:pt x="639" y="1207"/>
                  </a:cubicBezTo>
                  <a:cubicBezTo>
                    <a:pt x="658" y="1207"/>
                    <a:pt x="675" y="1198"/>
                    <a:pt x="691" y="1178"/>
                  </a:cubicBezTo>
                  <a:cubicBezTo>
                    <a:pt x="810" y="1059"/>
                    <a:pt x="858" y="750"/>
                    <a:pt x="882" y="583"/>
                  </a:cubicBezTo>
                  <a:cubicBezTo>
                    <a:pt x="882" y="464"/>
                    <a:pt x="905" y="345"/>
                    <a:pt x="905" y="202"/>
                  </a:cubicBezTo>
                  <a:cubicBezTo>
                    <a:pt x="905" y="178"/>
                    <a:pt x="953" y="35"/>
                    <a:pt x="929" y="11"/>
                  </a:cubicBezTo>
                  <a:cubicBezTo>
                    <a:pt x="921" y="3"/>
                    <a:pt x="907" y="0"/>
                    <a:pt x="887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1" name="Google Shape;16151;p44"/>
            <p:cNvSpPr/>
            <p:nvPr/>
          </p:nvSpPr>
          <p:spPr>
            <a:xfrm>
              <a:off x="7341422" y="1720324"/>
              <a:ext cx="32590" cy="37209"/>
            </a:xfrm>
            <a:custGeom>
              <a:rect b="b" l="l" r="r" t="t"/>
              <a:pathLst>
                <a:path extrusionOk="0" h="1144" w="1002">
                  <a:moveTo>
                    <a:pt x="977" y="1"/>
                  </a:moveTo>
                  <a:cubicBezTo>
                    <a:pt x="596" y="96"/>
                    <a:pt x="191" y="263"/>
                    <a:pt x="1" y="572"/>
                  </a:cubicBezTo>
                  <a:cubicBezTo>
                    <a:pt x="144" y="620"/>
                    <a:pt x="287" y="691"/>
                    <a:pt x="406" y="787"/>
                  </a:cubicBezTo>
                  <a:cubicBezTo>
                    <a:pt x="501" y="858"/>
                    <a:pt x="620" y="929"/>
                    <a:pt x="715" y="1001"/>
                  </a:cubicBezTo>
                  <a:cubicBezTo>
                    <a:pt x="739" y="1025"/>
                    <a:pt x="811" y="1144"/>
                    <a:pt x="858" y="1144"/>
                  </a:cubicBezTo>
                  <a:cubicBezTo>
                    <a:pt x="930" y="1120"/>
                    <a:pt x="977" y="596"/>
                    <a:pt x="977" y="525"/>
                  </a:cubicBezTo>
                  <a:cubicBezTo>
                    <a:pt x="977" y="382"/>
                    <a:pt x="1001" y="144"/>
                    <a:pt x="977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2" name="Google Shape;16152;p44"/>
            <p:cNvSpPr/>
            <p:nvPr/>
          </p:nvSpPr>
          <p:spPr>
            <a:xfrm>
              <a:off x="7145459" y="1862816"/>
              <a:ext cx="31029" cy="27288"/>
            </a:xfrm>
            <a:custGeom>
              <a:rect b="b" l="l" r="r" t="t"/>
              <a:pathLst>
                <a:path extrusionOk="0" h="839" w="954">
                  <a:moveTo>
                    <a:pt x="329" y="0"/>
                  </a:moveTo>
                  <a:cubicBezTo>
                    <a:pt x="203" y="0"/>
                    <a:pt x="84" y="18"/>
                    <a:pt x="1" y="49"/>
                  </a:cubicBezTo>
                  <a:cubicBezTo>
                    <a:pt x="120" y="264"/>
                    <a:pt x="144" y="502"/>
                    <a:pt x="215" y="716"/>
                  </a:cubicBezTo>
                  <a:cubicBezTo>
                    <a:pt x="236" y="758"/>
                    <a:pt x="239" y="839"/>
                    <a:pt x="290" y="839"/>
                  </a:cubicBezTo>
                  <a:cubicBezTo>
                    <a:pt x="296" y="839"/>
                    <a:pt x="303" y="838"/>
                    <a:pt x="310" y="835"/>
                  </a:cubicBezTo>
                  <a:cubicBezTo>
                    <a:pt x="382" y="811"/>
                    <a:pt x="477" y="645"/>
                    <a:pt x="525" y="597"/>
                  </a:cubicBezTo>
                  <a:cubicBezTo>
                    <a:pt x="596" y="502"/>
                    <a:pt x="953" y="192"/>
                    <a:pt x="787" y="97"/>
                  </a:cubicBezTo>
                  <a:cubicBezTo>
                    <a:pt x="666" y="30"/>
                    <a:pt x="492" y="0"/>
                    <a:pt x="329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3" name="Google Shape;16153;p44"/>
            <p:cNvSpPr/>
            <p:nvPr/>
          </p:nvSpPr>
          <p:spPr>
            <a:xfrm>
              <a:off x="7042453" y="1800889"/>
              <a:ext cx="31029" cy="38770"/>
            </a:xfrm>
            <a:custGeom>
              <a:rect b="b" l="l" r="r" t="t"/>
              <a:pathLst>
                <a:path extrusionOk="0" h="1192" w="954">
                  <a:moveTo>
                    <a:pt x="167" y="0"/>
                  </a:moveTo>
                  <a:cubicBezTo>
                    <a:pt x="96" y="167"/>
                    <a:pt x="120" y="358"/>
                    <a:pt x="120" y="524"/>
                  </a:cubicBezTo>
                  <a:cubicBezTo>
                    <a:pt x="120" y="762"/>
                    <a:pt x="1" y="977"/>
                    <a:pt x="24" y="1191"/>
                  </a:cubicBezTo>
                  <a:cubicBezTo>
                    <a:pt x="143" y="1191"/>
                    <a:pt x="286" y="1120"/>
                    <a:pt x="382" y="1072"/>
                  </a:cubicBezTo>
                  <a:cubicBezTo>
                    <a:pt x="572" y="1001"/>
                    <a:pt x="763" y="929"/>
                    <a:pt x="953" y="858"/>
                  </a:cubicBezTo>
                  <a:cubicBezTo>
                    <a:pt x="858" y="620"/>
                    <a:pt x="667" y="453"/>
                    <a:pt x="501" y="286"/>
                  </a:cubicBezTo>
                  <a:cubicBezTo>
                    <a:pt x="405" y="191"/>
                    <a:pt x="286" y="24"/>
                    <a:pt x="167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4" name="Google Shape;16154;p44"/>
            <p:cNvSpPr/>
            <p:nvPr/>
          </p:nvSpPr>
          <p:spPr>
            <a:xfrm>
              <a:off x="7281804" y="1840374"/>
              <a:ext cx="32558" cy="35712"/>
            </a:xfrm>
            <a:custGeom>
              <a:rect b="b" l="l" r="r" t="t"/>
              <a:pathLst>
                <a:path extrusionOk="0" h="1098" w="1001">
                  <a:moveTo>
                    <a:pt x="977" y="1"/>
                  </a:moveTo>
                  <a:cubicBezTo>
                    <a:pt x="905" y="72"/>
                    <a:pt x="691" y="96"/>
                    <a:pt x="500" y="144"/>
                  </a:cubicBezTo>
                  <a:cubicBezTo>
                    <a:pt x="334" y="168"/>
                    <a:pt x="119" y="168"/>
                    <a:pt x="0" y="263"/>
                  </a:cubicBezTo>
                  <a:cubicBezTo>
                    <a:pt x="72" y="430"/>
                    <a:pt x="143" y="620"/>
                    <a:pt x="262" y="763"/>
                  </a:cubicBezTo>
                  <a:cubicBezTo>
                    <a:pt x="331" y="854"/>
                    <a:pt x="573" y="1098"/>
                    <a:pt x="698" y="1098"/>
                  </a:cubicBezTo>
                  <a:cubicBezTo>
                    <a:pt x="704" y="1098"/>
                    <a:pt x="709" y="1097"/>
                    <a:pt x="715" y="1096"/>
                  </a:cubicBezTo>
                  <a:cubicBezTo>
                    <a:pt x="762" y="930"/>
                    <a:pt x="810" y="739"/>
                    <a:pt x="858" y="549"/>
                  </a:cubicBezTo>
                  <a:cubicBezTo>
                    <a:pt x="881" y="430"/>
                    <a:pt x="905" y="287"/>
                    <a:pt x="953" y="168"/>
                  </a:cubicBezTo>
                  <a:cubicBezTo>
                    <a:pt x="953" y="120"/>
                    <a:pt x="1000" y="25"/>
                    <a:pt x="977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5" name="Google Shape;16155;p44"/>
            <p:cNvSpPr/>
            <p:nvPr/>
          </p:nvSpPr>
          <p:spPr>
            <a:xfrm>
              <a:off x="7050974" y="1906237"/>
              <a:ext cx="44950" cy="43323"/>
            </a:xfrm>
            <a:custGeom>
              <a:rect b="b" l="l" r="r" t="t"/>
              <a:pathLst>
                <a:path extrusionOk="0" h="1332" w="1382">
                  <a:moveTo>
                    <a:pt x="405" y="0"/>
                  </a:moveTo>
                  <a:cubicBezTo>
                    <a:pt x="334" y="310"/>
                    <a:pt x="167" y="596"/>
                    <a:pt x="72" y="905"/>
                  </a:cubicBezTo>
                  <a:cubicBezTo>
                    <a:pt x="48" y="1000"/>
                    <a:pt x="0" y="1191"/>
                    <a:pt x="48" y="1262"/>
                  </a:cubicBezTo>
                  <a:cubicBezTo>
                    <a:pt x="61" y="1315"/>
                    <a:pt x="82" y="1331"/>
                    <a:pt x="109" y="1331"/>
                  </a:cubicBezTo>
                  <a:cubicBezTo>
                    <a:pt x="132" y="1331"/>
                    <a:pt x="159" y="1321"/>
                    <a:pt x="191" y="1310"/>
                  </a:cubicBezTo>
                  <a:cubicBezTo>
                    <a:pt x="477" y="1286"/>
                    <a:pt x="763" y="1191"/>
                    <a:pt x="1024" y="1072"/>
                  </a:cubicBezTo>
                  <a:cubicBezTo>
                    <a:pt x="1167" y="1000"/>
                    <a:pt x="1382" y="977"/>
                    <a:pt x="1239" y="786"/>
                  </a:cubicBezTo>
                  <a:cubicBezTo>
                    <a:pt x="1048" y="500"/>
                    <a:pt x="715" y="286"/>
                    <a:pt x="405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6" name="Google Shape;16156;p44"/>
            <p:cNvSpPr/>
            <p:nvPr/>
          </p:nvSpPr>
          <p:spPr>
            <a:xfrm>
              <a:off x="7318980" y="1906985"/>
              <a:ext cx="38737" cy="36786"/>
            </a:xfrm>
            <a:custGeom>
              <a:rect b="b" l="l" r="r" t="t"/>
              <a:pathLst>
                <a:path extrusionOk="0" h="1131" w="1191">
                  <a:moveTo>
                    <a:pt x="1000" y="1"/>
                  </a:moveTo>
                  <a:cubicBezTo>
                    <a:pt x="691" y="144"/>
                    <a:pt x="381" y="334"/>
                    <a:pt x="96" y="525"/>
                  </a:cubicBezTo>
                  <a:cubicBezTo>
                    <a:pt x="0" y="573"/>
                    <a:pt x="0" y="573"/>
                    <a:pt x="72" y="644"/>
                  </a:cubicBezTo>
                  <a:cubicBezTo>
                    <a:pt x="167" y="692"/>
                    <a:pt x="286" y="739"/>
                    <a:pt x="405" y="787"/>
                  </a:cubicBezTo>
                  <a:cubicBezTo>
                    <a:pt x="500" y="834"/>
                    <a:pt x="619" y="906"/>
                    <a:pt x="739" y="954"/>
                  </a:cubicBezTo>
                  <a:cubicBezTo>
                    <a:pt x="834" y="1001"/>
                    <a:pt x="881" y="1049"/>
                    <a:pt x="953" y="1096"/>
                  </a:cubicBezTo>
                  <a:cubicBezTo>
                    <a:pt x="995" y="1120"/>
                    <a:pt x="1026" y="1131"/>
                    <a:pt x="1050" y="1131"/>
                  </a:cubicBezTo>
                  <a:cubicBezTo>
                    <a:pt x="1121" y="1131"/>
                    <a:pt x="1126" y="1037"/>
                    <a:pt x="1143" y="930"/>
                  </a:cubicBezTo>
                  <a:cubicBezTo>
                    <a:pt x="1191" y="763"/>
                    <a:pt x="1191" y="573"/>
                    <a:pt x="1167" y="382"/>
                  </a:cubicBezTo>
                  <a:cubicBezTo>
                    <a:pt x="1167" y="287"/>
                    <a:pt x="1167" y="96"/>
                    <a:pt x="1000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7" name="Google Shape;16157;p44"/>
            <p:cNvSpPr/>
            <p:nvPr/>
          </p:nvSpPr>
          <p:spPr>
            <a:xfrm>
              <a:off x="7357717" y="1879892"/>
              <a:ext cx="34086" cy="36395"/>
            </a:xfrm>
            <a:custGeom>
              <a:rect b="b" l="l" r="r" t="t"/>
              <a:pathLst>
                <a:path extrusionOk="0" h="1119" w="1048">
                  <a:moveTo>
                    <a:pt x="857" y="0"/>
                  </a:moveTo>
                  <a:cubicBezTo>
                    <a:pt x="738" y="96"/>
                    <a:pt x="619" y="239"/>
                    <a:pt x="500" y="334"/>
                  </a:cubicBezTo>
                  <a:cubicBezTo>
                    <a:pt x="357" y="477"/>
                    <a:pt x="167" y="572"/>
                    <a:pt x="48" y="715"/>
                  </a:cubicBezTo>
                  <a:cubicBezTo>
                    <a:pt x="0" y="810"/>
                    <a:pt x="24" y="810"/>
                    <a:pt x="95" y="858"/>
                  </a:cubicBezTo>
                  <a:cubicBezTo>
                    <a:pt x="214" y="929"/>
                    <a:pt x="357" y="953"/>
                    <a:pt x="500" y="1001"/>
                  </a:cubicBezTo>
                  <a:cubicBezTo>
                    <a:pt x="569" y="1035"/>
                    <a:pt x="748" y="1118"/>
                    <a:pt x="870" y="1118"/>
                  </a:cubicBezTo>
                  <a:cubicBezTo>
                    <a:pt x="917" y="1118"/>
                    <a:pt x="956" y="1106"/>
                    <a:pt x="976" y="1072"/>
                  </a:cubicBezTo>
                  <a:cubicBezTo>
                    <a:pt x="1048" y="977"/>
                    <a:pt x="1024" y="739"/>
                    <a:pt x="1000" y="620"/>
                  </a:cubicBezTo>
                  <a:cubicBezTo>
                    <a:pt x="976" y="524"/>
                    <a:pt x="953" y="429"/>
                    <a:pt x="929" y="334"/>
                  </a:cubicBezTo>
                  <a:cubicBezTo>
                    <a:pt x="929" y="262"/>
                    <a:pt x="881" y="191"/>
                    <a:pt x="857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8" name="Google Shape;16158;p44"/>
            <p:cNvSpPr/>
            <p:nvPr/>
          </p:nvSpPr>
          <p:spPr>
            <a:xfrm>
              <a:off x="7093582" y="1937201"/>
              <a:ext cx="41860" cy="41860"/>
            </a:xfrm>
            <a:custGeom>
              <a:rect b="b" l="l" r="r" t="t"/>
              <a:pathLst>
                <a:path extrusionOk="0" h="1287" w="1287">
                  <a:moveTo>
                    <a:pt x="0" y="1"/>
                  </a:moveTo>
                  <a:cubicBezTo>
                    <a:pt x="0" y="96"/>
                    <a:pt x="48" y="215"/>
                    <a:pt x="72" y="310"/>
                  </a:cubicBezTo>
                  <a:cubicBezTo>
                    <a:pt x="119" y="477"/>
                    <a:pt x="143" y="644"/>
                    <a:pt x="191" y="810"/>
                  </a:cubicBezTo>
                  <a:cubicBezTo>
                    <a:pt x="215" y="906"/>
                    <a:pt x="310" y="1287"/>
                    <a:pt x="453" y="1287"/>
                  </a:cubicBezTo>
                  <a:cubicBezTo>
                    <a:pt x="524" y="1287"/>
                    <a:pt x="691" y="1072"/>
                    <a:pt x="715" y="1025"/>
                  </a:cubicBezTo>
                  <a:cubicBezTo>
                    <a:pt x="834" y="906"/>
                    <a:pt x="953" y="739"/>
                    <a:pt x="1072" y="620"/>
                  </a:cubicBezTo>
                  <a:cubicBezTo>
                    <a:pt x="1167" y="525"/>
                    <a:pt x="1286" y="477"/>
                    <a:pt x="1120" y="358"/>
                  </a:cubicBezTo>
                  <a:cubicBezTo>
                    <a:pt x="977" y="263"/>
                    <a:pt x="786" y="215"/>
                    <a:pt x="643" y="167"/>
                  </a:cubicBezTo>
                  <a:cubicBezTo>
                    <a:pt x="453" y="120"/>
                    <a:pt x="286" y="72"/>
                    <a:pt x="0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9" name="Google Shape;16159;p44"/>
            <p:cNvSpPr/>
            <p:nvPr/>
          </p:nvSpPr>
          <p:spPr>
            <a:xfrm>
              <a:off x="7072668" y="1827982"/>
              <a:ext cx="34867" cy="38575"/>
            </a:xfrm>
            <a:custGeom>
              <a:rect b="b" l="l" r="r" t="t"/>
              <a:pathLst>
                <a:path extrusionOk="0" h="1186" w="1072">
                  <a:moveTo>
                    <a:pt x="96" y="1"/>
                  </a:moveTo>
                  <a:cubicBezTo>
                    <a:pt x="119" y="334"/>
                    <a:pt x="0" y="644"/>
                    <a:pt x="0" y="953"/>
                  </a:cubicBezTo>
                  <a:cubicBezTo>
                    <a:pt x="0" y="1105"/>
                    <a:pt x="36" y="1185"/>
                    <a:pt x="125" y="1185"/>
                  </a:cubicBezTo>
                  <a:cubicBezTo>
                    <a:pt x="161" y="1185"/>
                    <a:pt x="207" y="1172"/>
                    <a:pt x="262" y="1144"/>
                  </a:cubicBezTo>
                  <a:cubicBezTo>
                    <a:pt x="500" y="1025"/>
                    <a:pt x="739" y="906"/>
                    <a:pt x="953" y="763"/>
                  </a:cubicBezTo>
                  <a:cubicBezTo>
                    <a:pt x="1072" y="668"/>
                    <a:pt x="953" y="572"/>
                    <a:pt x="858" y="477"/>
                  </a:cubicBezTo>
                  <a:cubicBezTo>
                    <a:pt x="739" y="406"/>
                    <a:pt x="619" y="334"/>
                    <a:pt x="524" y="263"/>
                  </a:cubicBezTo>
                  <a:cubicBezTo>
                    <a:pt x="405" y="191"/>
                    <a:pt x="334" y="72"/>
                    <a:pt x="96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0" name="Google Shape;16160;p44"/>
            <p:cNvSpPr/>
            <p:nvPr/>
          </p:nvSpPr>
          <p:spPr>
            <a:xfrm>
              <a:off x="7315890" y="1821802"/>
              <a:ext cx="35647" cy="34997"/>
            </a:xfrm>
            <a:custGeom>
              <a:rect b="b" l="l" r="r" t="t"/>
              <a:pathLst>
                <a:path extrusionOk="0" h="1076" w="1096">
                  <a:moveTo>
                    <a:pt x="1000" y="0"/>
                  </a:moveTo>
                  <a:cubicBezTo>
                    <a:pt x="834" y="143"/>
                    <a:pt x="595" y="239"/>
                    <a:pt x="381" y="334"/>
                  </a:cubicBezTo>
                  <a:cubicBezTo>
                    <a:pt x="286" y="381"/>
                    <a:pt x="95" y="429"/>
                    <a:pt x="48" y="500"/>
                  </a:cubicBezTo>
                  <a:cubicBezTo>
                    <a:pt x="0" y="572"/>
                    <a:pt x="24" y="572"/>
                    <a:pt x="71" y="643"/>
                  </a:cubicBezTo>
                  <a:cubicBezTo>
                    <a:pt x="167" y="786"/>
                    <a:pt x="405" y="882"/>
                    <a:pt x="595" y="953"/>
                  </a:cubicBezTo>
                  <a:cubicBezTo>
                    <a:pt x="704" y="975"/>
                    <a:pt x="832" y="1075"/>
                    <a:pt x="962" y="1075"/>
                  </a:cubicBezTo>
                  <a:cubicBezTo>
                    <a:pt x="974" y="1075"/>
                    <a:pt x="987" y="1074"/>
                    <a:pt x="1000" y="1072"/>
                  </a:cubicBezTo>
                  <a:cubicBezTo>
                    <a:pt x="1095" y="810"/>
                    <a:pt x="1048" y="453"/>
                    <a:pt x="1000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1" name="Google Shape;16161;p44"/>
            <p:cNvSpPr/>
            <p:nvPr/>
          </p:nvSpPr>
          <p:spPr>
            <a:xfrm>
              <a:off x="7351505" y="1802450"/>
              <a:ext cx="27906" cy="34867"/>
            </a:xfrm>
            <a:custGeom>
              <a:rect b="b" l="l" r="r" t="t"/>
              <a:pathLst>
                <a:path extrusionOk="0" h="1072" w="858">
                  <a:moveTo>
                    <a:pt x="715" y="0"/>
                  </a:moveTo>
                  <a:cubicBezTo>
                    <a:pt x="572" y="95"/>
                    <a:pt x="429" y="214"/>
                    <a:pt x="286" y="310"/>
                  </a:cubicBezTo>
                  <a:cubicBezTo>
                    <a:pt x="215" y="381"/>
                    <a:pt x="24" y="500"/>
                    <a:pt x="0" y="619"/>
                  </a:cubicBezTo>
                  <a:cubicBezTo>
                    <a:pt x="120" y="691"/>
                    <a:pt x="239" y="786"/>
                    <a:pt x="358" y="857"/>
                  </a:cubicBezTo>
                  <a:cubicBezTo>
                    <a:pt x="429" y="929"/>
                    <a:pt x="596" y="1072"/>
                    <a:pt x="715" y="1072"/>
                  </a:cubicBezTo>
                  <a:cubicBezTo>
                    <a:pt x="810" y="1072"/>
                    <a:pt x="834" y="881"/>
                    <a:pt x="834" y="786"/>
                  </a:cubicBezTo>
                  <a:cubicBezTo>
                    <a:pt x="858" y="667"/>
                    <a:pt x="834" y="524"/>
                    <a:pt x="810" y="405"/>
                  </a:cubicBezTo>
                  <a:cubicBezTo>
                    <a:pt x="786" y="286"/>
                    <a:pt x="715" y="143"/>
                    <a:pt x="715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2" name="Google Shape;16162;p44"/>
            <p:cNvSpPr/>
            <p:nvPr/>
          </p:nvSpPr>
          <p:spPr>
            <a:xfrm>
              <a:off x="7108283" y="1852018"/>
              <a:ext cx="34899" cy="37046"/>
            </a:xfrm>
            <a:custGeom>
              <a:rect b="b" l="l" r="r" t="t"/>
              <a:pathLst>
                <a:path extrusionOk="0" h="1139" w="1073">
                  <a:moveTo>
                    <a:pt x="1" y="0"/>
                  </a:moveTo>
                  <a:cubicBezTo>
                    <a:pt x="1" y="167"/>
                    <a:pt x="48" y="357"/>
                    <a:pt x="72" y="548"/>
                  </a:cubicBezTo>
                  <a:cubicBezTo>
                    <a:pt x="96" y="691"/>
                    <a:pt x="72" y="881"/>
                    <a:pt x="144" y="1048"/>
                  </a:cubicBezTo>
                  <a:cubicBezTo>
                    <a:pt x="167" y="1113"/>
                    <a:pt x="203" y="1139"/>
                    <a:pt x="244" y="1139"/>
                  </a:cubicBezTo>
                  <a:cubicBezTo>
                    <a:pt x="368" y="1139"/>
                    <a:pt x="543" y="911"/>
                    <a:pt x="596" y="857"/>
                  </a:cubicBezTo>
                  <a:cubicBezTo>
                    <a:pt x="739" y="715"/>
                    <a:pt x="882" y="596"/>
                    <a:pt x="1001" y="429"/>
                  </a:cubicBezTo>
                  <a:cubicBezTo>
                    <a:pt x="1049" y="357"/>
                    <a:pt x="1072" y="310"/>
                    <a:pt x="977" y="262"/>
                  </a:cubicBezTo>
                  <a:cubicBezTo>
                    <a:pt x="691" y="119"/>
                    <a:pt x="334" y="95"/>
                    <a:pt x="1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3" name="Google Shape;16163;p44"/>
            <p:cNvSpPr/>
            <p:nvPr/>
          </p:nvSpPr>
          <p:spPr>
            <a:xfrm>
              <a:off x="7033931" y="1877583"/>
              <a:ext cx="33436" cy="30574"/>
            </a:xfrm>
            <a:custGeom>
              <a:rect b="b" l="l" r="r" t="t"/>
              <a:pathLst>
                <a:path extrusionOk="0" h="940" w="1028">
                  <a:moveTo>
                    <a:pt x="310" y="0"/>
                  </a:moveTo>
                  <a:cubicBezTo>
                    <a:pt x="263" y="286"/>
                    <a:pt x="48" y="500"/>
                    <a:pt x="24" y="810"/>
                  </a:cubicBezTo>
                  <a:cubicBezTo>
                    <a:pt x="1" y="881"/>
                    <a:pt x="1" y="905"/>
                    <a:pt x="96" y="929"/>
                  </a:cubicBezTo>
                  <a:cubicBezTo>
                    <a:pt x="135" y="937"/>
                    <a:pt x="180" y="939"/>
                    <a:pt x="228" y="939"/>
                  </a:cubicBezTo>
                  <a:cubicBezTo>
                    <a:pt x="323" y="939"/>
                    <a:pt x="429" y="929"/>
                    <a:pt x="524" y="929"/>
                  </a:cubicBezTo>
                  <a:cubicBezTo>
                    <a:pt x="551" y="929"/>
                    <a:pt x="592" y="930"/>
                    <a:pt x="638" y="930"/>
                  </a:cubicBezTo>
                  <a:cubicBezTo>
                    <a:pt x="799" y="930"/>
                    <a:pt x="1027" y="916"/>
                    <a:pt x="953" y="786"/>
                  </a:cubicBezTo>
                  <a:cubicBezTo>
                    <a:pt x="906" y="667"/>
                    <a:pt x="786" y="548"/>
                    <a:pt x="715" y="429"/>
                  </a:cubicBezTo>
                  <a:cubicBezTo>
                    <a:pt x="620" y="310"/>
                    <a:pt x="501" y="167"/>
                    <a:pt x="310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4" name="Google Shape;16164;p44"/>
            <p:cNvSpPr/>
            <p:nvPr/>
          </p:nvSpPr>
          <p:spPr>
            <a:xfrm>
              <a:off x="7278682" y="1923280"/>
              <a:ext cx="38770" cy="41860"/>
            </a:xfrm>
            <a:custGeom>
              <a:rect b="b" l="l" r="r" t="t"/>
              <a:pathLst>
                <a:path extrusionOk="0" h="1287" w="1192">
                  <a:moveTo>
                    <a:pt x="1049" y="0"/>
                  </a:moveTo>
                  <a:cubicBezTo>
                    <a:pt x="739" y="72"/>
                    <a:pt x="430" y="167"/>
                    <a:pt x="120" y="262"/>
                  </a:cubicBezTo>
                  <a:cubicBezTo>
                    <a:pt x="49" y="310"/>
                    <a:pt x="1" y="310"/>
                    <a:pt x="49" y="381"/>
                  </a:cubicBezTo>
                  <a:cubicBezTo>
                    <a:pt x="72" y="429"/>
                    <a:pt x="168" y="500"/>
                    <a:pt x="191" y="548"/>
                  </a:cubicBezTo>
                  <a:cubicBezTo>
                    <a:pt x="358" y="715"/>
                    <a:pt x="525" y="881"/>
                    <a:pt x="668" y="1072"/>
                  </a:cubicBezTo>
                  <a:cubicBezTo>
                    <a:pt x="739" y="1143"/>
                    <a:pt x="811" y="1215"/>
                    <a:pt x="906" y="1286"/>
                  </a:cubicBezTo>
                  <a:cubicBezTo>
                    <a:pt x="930" y="1215"/>
                    <a:pt x="954" y="1167"/>
                    <a:pt x="977" y="1119"/>
                  </a:cubicBezTo>
                  <a:cubicBezTo>
                    <a:pt x="1049" y="1000"/>
                    <a:pt x="1049" y="834"/>
                    <a:pt x="1073" y="691"/>
                  </a:cubicBezTo>
                  <a:cubicBezTo>
                    <a:pt x="1120" y="548"/>
                    <a:pt x="1120" y="381"/>
                    <a:pt x="1144" y="214"/>
                  </a:cubicBezTo>
                  <a:cubicBezTo>
                    <a:pt x="1144" y="167"/>
                    <a:pt x="1192" y="0"/>
                    <a:pt x="1049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5" name="Google Shape;16165;p44"/>
            <p:cNvSpPr/>
            <p:nvPr/>
          </p:nvSpPr>
          <p:spPr>
            <a:xfrm>
              <a:off x="7181107" y="1768136"/>
              <a:ext cx="23060" cy="32753"/>
            </a:xfrm>
            <a:custGeom>
              <a:rect b="b" l="l" r="r" t="t"/>
              <a:pathLst>
                <a:path extrusionOk="0" h="1007" w="709">
                  <a:moveTo>
                    <a:pt x="629" y="1"/>
                  </a:moveTo>
                  <a:cubicBezTo>
                    <a:pt x="540" y="1"/>
                    <a:pt x="386" y="79"/>
                    <a:pt x="310" y="79"/>
                  </a:cubicBezTo>
                  <a:cubicBezTo>
                    <a:pt x="286" y="198"/>
                    <a:pt x="238" y="317"/>
                    <a:pt x="191" y="436"/>
                  </a:cubicBezTo>
                  <a:cubicBezTo>
                    <a:pt x="143" y="555"/>
                    <a:pt x="0" y="769"/>
                    <a:pt x="48" y="912"/>
                  </a:cubicBezTo>
                  <a:cubicBezTo>
                    <a:pt x="54" y="981"/>
                    <a:pt x="82" y="1007"/>
                    <a:pt x="119" y="1007"/>
                  </a:cubicBezTo>
                  <a:cubicBezTo>
                    <a:pt x="227" y="1007"/>
                    <a:pt x="418" y="798"/>
                    <a:pt x="453" y="745"/>
                  </a:cubicBezTo>
                  <a:cubicBezTo>
                    <a:pt x="548" y="555"/>
                    <a:pt x="667" y="317"/>
                    <a:pt x="691" y="102"/>
                  </a:cubicBezTo>
                  <a:cubicBezTo>
                    <a:pt x="708" y="25"/>
                    <a:pt x="679" y="1"/>
                    <a:pt x="629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6" name="Google Shape;16166;p44"/>
            <p:cNvSpPr/>
            <p:nvPr/>
          </p:nvSpPr>
          <p:spPr>
            <a:xfrm>
              <a:off x="7074197" y="1840374"/>
              <a:ext cx="31029" cy="26378"/>
            </a:xfrm>
            <a:custGeom>
              <a:rect b="b" l="l" r="r" t="t"/>
              <a:pathLst>
                <a:path extrusionOk="0" h="811" w="954">
                  <a:moveTo>
                    <a:pt x="525" y="1"/>
                  </a:moveTo>
                  <a:cubicBezTo>
                    <a:pt x="382" y="215"/>
                    <a:pt x="120" y="453"/>
                    <a:pt x="25" y="715"/>
                  </a:cubicBezTo>
                  <a:cubicBezTo>
                    <a:pt x="25" y="787"/>
                    <a:pt x="1" y="811"/>
                    <a:pt x="96" y="811"/>
                  </a:cubicBezTo>
                  <a:cubicBezTo>
                    <a:pt x="191" y="811"/>
                    <a:pt x="310" y="739"/>
                    <a:pt x="406" y="692"/>
                  </a:cubicBezTo>
                  <a:cubicBezTo>
                    <a:pt x="549" y="644"/>
                    <a:pt x="668" y="549"/>
                    <a:pt x="787" y="477"/>
                  </a:cubicBezTo>
                  <a:cubicBezTo>
                    <a:pt x="858" y="430"/>
                    <a:pt x="953" y="406"/>
                    <a:pt x="953" y="311"/>
                  </a:cubicBezTo>
                  <a:cubicBezTo>
                    <a:pt x="953" y="168"/>
                    <a:pt x="715" y="25"/>
                    <a:pt x="525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7" name="Google Shape;16167;p44"/>
            <p:cNvSpPr/>
            <p:nvPr/>
          </p:nvSpPr>
          <p:spPr>
            <a:xfrm>
              <a:off x="7102103" y="1944942"/>
              <a:ext cx="34119" cy="34476"/>
            </a:xfrm>
            <a:custGeom>
              <a:rect b="b" l="l" r="r" t="t"/>
              <a:pathLst>
                <a:path extrusionOk="0" h="1060" w="1049">
                  <a:moveTo>
                    <a:pt x="357" y="1"/>
                  </a:moveTo>
                  <a:cubicBezTo>
                    <a:pt x="334" y="263"/>
                    <a:pt x="167" y="501"/>
                    <a:pt x="95" y="739"/>
                  </a:cubicBezTo>
                  <a:cubicBezTo>
                    <a:pt x="72" y="811"/>
                    <a:pt x="0" y="1001"/>
                    <a:pt x="72" y="1049"/>
                  </a:cubicBezTo>
                  <a:cubicBezTo>
                    <a:pt x="79" y="1057"/>
                    <a:pt x="90" y="1060"/>
                    <a:pt x="102" y="1060"/>
                  </a:cubicBezTo>
                  <a:cubicBezTo>
                    <a:pt x="164" y="1060"/>
                    <a:pt x="270" y="973"/>
                    <a:pt x="310" y="953"/>
                  </a:cubicBezTo>
                  <a:cubicBezTo>
                    <a:pt x="477" y="834"/>
                    <a:pt x="596" y="715"/>
                    <a:pt x="738" y="572"/>
                  </a:cubicBezTo>
                  <a:cubicBezTo>
                    <a:pt x="786" y="525"/>
                    <a:pt x="929" y="430"/>
                    <a:pt x="953" y="358"/>
                  </a:cubicBezTo>
                  <a:cubicBezTo>
                    <a:pt x="1048" y="144"/>
                    <a:pt x="596" y="25"/>
                    <a:pt x="357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8" name="Google Shape;16168;p44"/>
            <p:cNvSpPr/>
            <p:nvPr/>
          </p:nvSpPr>
          <p:spPr>
            <a:xfrm>
              <a:off x="7316638" y="1831852"/>
              <a:ext cx="31809" cy="25077"/>
            </a:xfrm>
            <a:custGeom>
              <a:rect b="b" l="l" r="r" t="t"/>
              <a:pathLst>
                <a:path extrusionOk="0" h="771" w="978">
                  <a:moveTo>
                    <a:pt x="429" y="1"/>
                  </a:moveTo>
                  <a:cubicBezTo>
                    <a:pt x="287" y="49"/>
                    <a:pt x="96" y="120"/>
                    <a:pt x="48" y="263"/>
                  </a:cubicBezTo>
                  <a:cubicBezTo>
                    <a:pt x="1" y="358"/>
                    <a:pt x="48" y="382"/>
                    <a:pt x="144" y="430"/>
                  </a:cubicBezTo>
                  <a:cubicBezTo>
                    <a:pt x="239" y="477"/>
                    <a:pt x="358" y="501"/>
                    <a:pt x="453" y="549"/>
                  </a:cubicBezTo>
                  <a:cubicBezTo>
                    <a:pt x="549" y="620"/>
                    <a:pt x="644" y="668"/>
                    <a:pt x="739" y="715"/>
                  </a:cubicBezTo>
                  <a:cubicBezTo>
                    <a:pt x="772" y="732"/>
                    <a:pt x="837" y="770"/>
                    <a:pt x="891" y="770"/>
                  </a:cubicBezTo>
                  <a:cubicBezTo>
                    <a:pt x="916" y="770"/>
                    <a:pt x="938" y="762"/>
                    <a:pt x="953" y="739"/>
                  </a:cubicBezTo>
                  <a:cubicBezTo>
                    <a:pt x="977" y="692"/>
                    <a:pt x="906" y="549"/>
                    <a:pt x="882" y="525"/>
                  </a:cubicBezTo>
                  <a:cubicBezTo>
                    <a:pt x="811" y="406"/>
                    <a:pt x="668" y="311"/>
                    <a:pt x="596" y="215"/>
                  </a:cubicBezTo>
                  <a:cubicBezTo>
                    <a:pt x="549" y="144"/>
                    <a:pt x="501" y="72"/>
                    <a:pt x="429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9" name="Google Shape;16169;p44"/>
            <p:cNvSpPr/>
            <p:nvPr/>
          </p:nvSpPr>
          <p:spPr>
            <a:xfrm>
              <a:off x="7355376" y="1893064"/>
              <a:ext cx="34119" cy="23776"/>
            </a:xfrm>
            <a:custGeom>
              <a:rect b="b" l="l" r="r" t="t"/>
              <a:pathLst>
                <a:path extrusionOk="0" h="731" w="1049">
                  <a:moveTo>
                    <a:pt x="477" y="0"/>
                  </a:moveTo>
                  <a:cubicBezTo>
                    <a:pt x="358" y="24"/>
                    <a:pt x="48" y="143"/>
                    <a:pt x="24" y="310"/>
                  </a:cubicBezTo>
                  <a:cubicBezTo>
                    <a:pt x="1" y="429"/>
                    <a:pt x="143" y="453"/>
                    <a:pt x="239" y="477"/>
                  </a:cubicBezTo>
                  <a:cubicBezTo>
                    <a:pt x="405" y="524"/>
                    <a:pt x="548" y="572"/>
                    <a:pt x="715" y="643"/>
                  </a:cubicBezTo>
                  <a:cubicBezTo>
                    <a:pt x="788" y="680"/>
                    <a:pt x="889" y="730"/>
                    <a:pt x="975" y="730"/>
                  </a:cubicBezTo>
                  <a:cubicBezTo>
                    <a:pt x="1002" y="730"/>
                    <a:pt x="1026" y="726"/>
                    <a:pt x="1048" y="715"/>
                  </a:cubicBezTo>
                  <a:cubicBezTo>
                    <a:pt x="977" y="572"/>
                    <a:pt x="906" y="453"/>
                    <a:pt x="786" y="334"/>
                  </a:cubicBezTo>
                  <a:cubicBezTo>
                    <a:pt x="715" y="262"/>
                    <a:pt x="644" y="191"/>
                    <a:pt x="572" y="119"/>
                  </a:cubicBezTo>
                  <a:cubicBezTo>
                    <a:pt x="548" y="72"/>
                    <a:pt x="524" y="24"/>
                    <a:pt x="477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0" name="Google Shape;16170;p44"/>
            <p:cNvSpPr/>
            <p:nvPr/>
          </p:nvSpPr>
          <p:spPr>
            <a:xfrm>
              <a:off x="7306588" y="1744165"/>
              <a:ext cx="27906" cy="32818"/>
            </a:xfrm>
            <a:custGeom>
              <a:rect b="b" l="l" r="r" t="t"/>
              <a:pathLst>
                <a:path extrusionOk="0" h="1009" w="858">
                  <a:moveTo>
                    <a:pt x="503" y="0"/>
                  </a:moveTo>
                  <a:cubicBezTo>
                    <a:pt x="377" y="0"/>
                    <a:pt x="195" y="50"/>
                    <a:pt x="96" y="149"/>
                  </a:cubicBezTo>
                  <a:cubicBezTo>
                    <a:pt x="0" y="196"/>
                    <a:pt x="48" y="220"/>
                    <a:pt x="119" y="268"/>
                  </a:cubicBezTo>
                  <a:cubicBezTo>
                    <a:pt x="310" y="435"/>
                    <a:pt x="429" y="625"/>
                    <a:pt x="596" y="816"/>
                  </a:cubicBezTo>
                  <a:cubicBezTo>
                    <a:pt x="618" y="838"/>
                    <a:pt x="725" y="1008"/>
                    <a:pt x="777" y="1008"/>
                  </a:cubicBezTo>
                  <a:cubicBezTo>
                    <a:pt x="780" y="1008"/>
                    <a:pt x="783" y="1008"/>
                    <a:pt x="786" y="1006"/>
                  </a:cubicBezTo>
                  <a:cubicBezTo>
                    <a:pt x="858" y="1006"/>
                    <a:pt x="834" y="911"/>
                    <a:pt x="834" y="863"/>
                  </a:cubicBezTo>
                  <a:cubicBezTo>
                    <a:pt x="810" y="697"/>
                    <a:pt x="762" y="530"/>
                    <a:pt x="715" y="363"/>
                  </a:cubicBezTo>
                  <a:cubicBezTo>
                    <a:pt x="667" y="244"/>
                    <a:pt x="643" y="101"/>
                    <a:pt x="572" y="6"/>
                  </a:cubicBezTo>
                  <a:cubicBezTo>
                    <a:pt x="552" y="2"/>
                    <a:pt x="529" y="0"/>
                    <a:pt x="503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1" name="Google Shape;16171;p44"/>
            <p:cNvSpPr/>
            <p:nvPr/>
          </p:nvSpPr>
          <p:spPr>
            <a:xfrm>
              <a:off x="7061577" y="1737075"/>
              <a:ext cx="28915" cy="27288"/>
            </a:xfrm>
            <a:custGeom>
              <a:rect b="b" l="l" r="r" t="t"/>
              <a:pathLst>
                <a:path extrusionOk="0" h="839" w="889">
                  <a:moveTo>
                    <a:pt x="486" y="0"/>
                  </a:moveTo>
                  <a:cubicBezTo>
                    <a:pt x="459" y="0"/>
                    <a:pt x="435" y="3"/>
                    <a:pt x="413" y="10"/>
                  </a:cubicBezTo>
                  <a:cubicBezTo>
                    <a:pt x="365" y="248"/>
                    <a:pt x="103" y="462"/>
                    <a:pt x="32" y="724"/>
                  </a:cubicBezTo>
                  <a:cubicBezTo>
                    <a:pt x="1" y="809"/>
                    <a:pt x="27" y="839"/>
                    <a:pt x="80" y="839"/>
                  </a:cubicBezTo>
                  <a:cubicBezTo>
                    <a:pt x="190" y="839"/>
                    <a:pt x="412" y="709"/>
                    <a:pt x="460" y="676"/>
                  </a:cubicBezTo>
                  <a:cubicBezTo>
                    <a:pt x="579" y="605"/>
                    <a:pt x="889" y="438"/>
                    <a:pt x="889" y="272"/>
                  </a:cubicBezTo>
                  <a:cubicBezTo>
                    <a:pt x="889" y="127"/>
                    <a:pt x="656" y="0"/>
                    <a:pt x="486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2" name="Google Shape;16172;p44"/>
            <p:cNvSpPr/>
            <p:nvPr/>
          </p:nvSpPr>
          <p:spPr>
            <a:xfrm>
              <a:off x="7142369" y="1763225"/>
              <a:ext cx="22507" cy="33533"/>
            </a:xfrm>
            <a:custGeom>
              <a:rect b="b" l="l" r="r" t="t"/>
              <a:pathLst>
                <a:path extrusionOk="0" h="1031" w="692">
                  <a:moveTo>
                    <a:pt x="344" y="0"/>
                  </a:moveTo>
                  <a:cubicBezTo>
                    <a:pt x="286" y="0"/>
                    <a:pt x="232" y="12"/>
                    <a:pt x="191" y="39"/>
                  </a:cubicBezTo>
                  <a:cubicBezTo>
                    <a:pt x="191" y="325"/>
                    <a:pt x="1" y="611"/>
                    <a:pt x="24" y="873"/>
                  </a:cubicBezTo>
                  <a:cubicBezTo>
                    <a:pt x="36" y="988"/>
                    <a:pt x="86" y="1031"/>
                    <a:pt x="146" y="1031"/>
                  </a:cubicBezTo>
                  <a:cubicBezTo>
                    <a:pt x="210" y="1031"/>
                    <a:pt x="285" y="982"/>
                    <a:pt x="334" y="920"/>
                  </a:cubicBezTo>
                  <a:cubicBezTo>
                    <a:pt x="429" y="801"/>
                    <a:pt x="477" y="634"/>
                    <a:pt x="548" y="515"/>
                  </a:cubicBezTo>
                  <a:cubicBezTo>
                    <a:pt x="596" y="420"/>
                    <a:pt x="691" y="277"/>
                    <a:pt x="667" y="158"/>
                  </a:cubicBezTo>
                  <a:cubicBezTo>
                    <a:pt x="650" y="73"/>
                    <a:pt x="488" y="0"/>
                    <a:pt x="344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3" name="Google Shape;16173;p44"/>
            <p:cNvSpPr/>
            <p:nvPr/>
          </p:nvSpPr>
          <p:spPr>
            <a:xfrm>
              <a:off x="7043233" y="1815590"/>
              <a:ext cx="38770" cy="25337"/>
            </a:xfrm>
            <a:custGeom>
              <a:rect b="b" l="l" r="r" t="t"/>
              <a:pathLst>
                <a:path extrusionOk="0" h="779" w="1192">
                  <a:moveTo>
                    <a:pt x="548" y="1"/>
                  </a:moveTo>
                  <a:cubicBezTo>
                    <a:pt x="405" y="72"/>
                    <a:pt x="310" y="263"/>
                    <a:pt x="215" y="382"/>
                  </a:cubicBezTo>
                  <a:cubicBezTo>
                    <a:pt x="119" y="477"/>
                    <a:pt x="0" y="620"/>
                    <a:pt x="0" y="763"/>
                  </a:cubicBezTo>
                  <a:cubicBezTo>
                    <a:pt x="22" y="774"/>
                    <a:pt x="47" y="779"/>
                    <a:pt x="74" y="779"/>
                  </a:cubicBezTo>
                  <a:cubicBezTo>
                    <a:pt x="161" y="779"/>
                    <a:pt x="266" y="728"/>
                    <a:pt x="358" y="691"/>
                  </a:cubicBezTo>
                  <a:cubicBezTo>
                    <a:pt x="524" y="620"/>
                    <a:pt x="715" y="549"/>
                    <a:pt x="881" y="453"/>
                  </a:cubicBezTo>
                  <a:cubicBezTo>
                    <a:pt x="1191" y="287"/>
                    <a:pt x="643" y="120"/>
                    <a:pt x="548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4" name="Google Shape;16174;p44"/>
            <p:cNvSpPr/>
            <p:nvPr/>
          </p:nvSpPr>
          <p:spPr>
            <a:xfrm>
              <a:off x="7151672" y="1863629"/>
              <a:ext cx="22475" cy="26443"/>
            </a:xfrm>
            <a:custGeom>
              <a:rect b="b" l="l" r="r" t="t"/>
              <a:pathLst>
                <a:path extrusionOk="0" h="813" w="691">
                  <a:moveTo>
                    <a:pt x="480" y="0"/>
                  </a:moveTo>
                  <a:cubicBezTo>
                    <a:pt x="393" y="0"/>
                    <a:pt x="286" y="36"/>
                    <a:pt x="191" y="96"/>
                  </a:cubicBezTo>
                  <a:cubicBezTo>
                    <a:pt x="119" y="191"/>
                    <a:pt x="96" y="429"/>
                    <a:pt x="72" y="548"/>
                  </a:cubicBezTo>
                  <a:cubicBezTo>
                    <a:pt x="48" y="596"/>
                    <a:pt x="0" y="762"/>
                    <a:pt x="72" y="810"/>
                  </a:cubicBezTo>
                  <a:cubicBezTo>
                    <a:pt x="77" y="812"/>
                    <a:pt x="83" y="813"/>
                    <a:pt x="89" y="813"/>
                  </a:cubicBezTo>
                  <a:cubicBezTo>
                    <a:pt x="157" y="813"/>
                    <a:pt x="240" y="689"/>
                    <a:pt x="262" y="667"/>
                  </a:cubicBezTo>
                  <a:cubicBezTo>
                    <a:pt x="405" y="548"/>
                    <a:pt x="691" y="334"/>
                    <a:pt x="643" y="119"/>
                  </a:cubicBezTo>
                  <a:cubicBezTo>
                    <a:pt x="631" y="36"/>
                    <a:pt x="566" y="0"/>
                    <a:pt x="480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5" name="Google Shape;16175;p44"/>
            <p:cNvSpPr/>
            <p:nvPr/>
          </p:nvSpPr>
          <p:spPr>
            <a:xfrm>
              <a:off x="7282552" y="1845578"/>
              <a:ext cx="21727" cy="28915"/>
            </a:xfrm>
            <a:custGeom>
              <a:rect b="b" l="l" r="r" t="t"/>
              <a:pathLst>
                <a:path extrusionOk="0" h="889" w="668">
                  <a:moveTo>
                    <a:pt x="236" y="0"/>
                  </a:moveTo>
                  <a:cubicBezTo>
                    <a:pt x="127" y="0"/>
                    <a:pt x="30" y="17"/>
                    <a:pt x="1" y="103"/>
                  </a:cubicBezTo>
                  <a:cubicBezTo>
                    <a:pt x="1" y="151"/>
                    <a:pt x="25" y="270"/>
                    <a:pt x="49" y="317"/>
                  </a:cubicBezTo>
                  <a:cubicBezTo>
                    <a:pt x="120" y="460"/>
                    <a:pt x="263" y="603"/>
                    <a:pt x="358" y="722"/>
                  </a:cubicBezTo>
                  <a:cubicBezTo>
                    <a:pt x="430" y="770"/>
                    <a:pt x="525" y="889"/>
                    <a:pt x="620" y="889"/>
                  </a:cubicBezTo>
                  <a:cubicBezTo>
                    <a:pt x="668" y="746"/>
                    <a:pt x="596" y="603"/>
                    <a:pt x="573" y="460"/>
                  </a:cubicBezTo>
                  <a:cubicBezTo>
                    <a:pt x="549" y="293"/>
                    <a:pt x="477" y="151"/>
                    <a:pt x="453" y="8"/>
                  </a:cubicBezTo>
                  <a:cubicBezTo>
                    <a:pt x="387" y="8"/>
                    <a:pt x="309" y="0"/>
                    <a:pt x="236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6" name="Google Shape;16176;p44"/>
            <p:cNvSpPr/>
            <p:nvPr/>
          </p:nvSpPr>
          <p:spPr>
            <a:xfrm>
              <a:off x="7317419" y="1914759"/>
              <a:ext cx="36428" cy="27028"/>
            </a:xfrm>
            <a:custGeom>
              <a:rect b="b" l="l" r="r" t="t"/>
              <a:pathLst>
                <a:path extrusionOk="0" h="831" w="1120">
                  <a:moveTo>
                    <a:pt x="596" y="0"/>
                  </a:moveTo>
                  <a:cubicBezTo>
                    <a:pt x="429" y="24"/>
                    <a:pt x="334" y="72"/>
                    <a:pt x="263" y="119"/>
                  </a:cubicBezTo>
                  <a:cubicBezTo>
                    <a:pt x="215" y="143"/>
                    <a:pt x="72" y="191"/>
                    <a:pt x="48" y="238"/>
                  </a:cubicBezTo>
                  <a:cubicBezTo>
                    <a:pt x="1" y="310"/>
                    <a:pt x="72" y="357"/>
                    <a:pt x="120" y="405"/>
                  </a:cubicBezTo>
                  <a:cubicBezTo>
                    <a:pt x="239" y="500"/>
                    <a:pt x="334" y="595"/>
                    <a:pt x="453" y="667"/>
                  </a:cubicBezTo>
                  <a:cubicBezTo>
                    <a:pt x="596" y="762"/>
                    <a:pt x="739" y="762"/>
                    <a:pt x="882" y="810"/>
                  </a:cubicBezTo>
                  <a:cubicBezTo>
                    <a:pt x="914" y="810"/>
                    <a:pt x="966" y="831"/>
                    <a:pt x="1012" y="831"/>
                  </a:cubicBezTo>
                  <a:cubicBezTo>
                    <a:pt x="1035" y="831"/>
                    <a:pt x="1056" y="826"/>
                    <a:pt x="1072" y="810"/>
                  </a:cubicBezTo>
                  <a:cubicBezTo>
                    <a:pt x="1120" y="762"/>
                    <a:pt x="1025" y="667"/>
                    <a:pt x="1001" y="619"/>
                  </a:cubicBezTo>
                  <a:cubicBezTo>
                    <a:pt x="858" y="405"/>
                    <a:pt x="739" y="191"/>
                    <a:pt x="596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7" name="Google Shape;16177;p44"/>
            <p:cNvSpPr/>
            <p:nvPr/>
          </p:nvSpPr>
          <p:spPr>
            <a:xfrm>
              <a:off x="7332153" y="1728065"/>
              <a:ext cx="37209" cy="27939"/>
            </a:xfrm>
            <a:custGeom>
              <a:rect b="b" l="l" r="r" t="t"/>
              <a:pathLst>
                <a:path extrusionOk="0" h="859" w="1144">
                  <a:moveTo>
                    <a:pt x="762" y="1"/>
                  </a:moveTo>
                  <a:cubicBezTo>
                    <a:pt x="524" y="120"/>
                    <a:pt x="0" y="263"/>
                    <a:pt x="405" y="501"/>
                  </a:cubicBezTo>
                  <a:cubicBezTo>
                    <a:pt x="548" y="572"/>
                    <a:pt x="738" y="596"/>
                    <a:pt x="881" y="668"/>
                  </a:cubicBezTo>
                  <a:cubicBezTo>
                    <a:pt x="1000" y="715"/>
                    <a:pt x="1048" y="811"/>
                    <a:pt x="1143" y="858"/>
                  </a:cubicBezTo>
                  <a:cubicBezTo>
                    <a:pt x="1072" y="739"/>
                    <a:pt x="1024" y="572"/>
                    <a:pt x="953" y="453"/>
                  </a:cubicBezTo>
                  <a:cubicBezTo>
                    <a:pt x="905" y="310"/>
                    <a:pt x="857" y="120"/>
                    <a:pt x="762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8" name="Google Shape;16178;p44"/>
            <p:cNvSpPr/>
            <p:nvPr/>
          </p:nvSpPr>
          <p:spPr>
            <a:xfrm>
              <a:off x="7052535" y="1920938"/>
              <a:ext cx="41079" cy="29468"/>
            </a:xfrm>
            <a:custGeom>
              <a:rect b="b" l="l" r="r" t="t"/>
              <a:pathLst>
                <a:path extrusionOk="0" h="906" w="1263">
                  <a:moveTo>
                    <a:pt x="786" y="1"/>
                  </a:moveTo>
                  <a:cubicBezTo>
                    <a:pt x="643" y="167"/>
                    <a:pt x="453" y="310"/>
                    <a:pt x="310" y="477"/>
                  </a:cubicBezTo>
                  <a:cubicBezTo>
                    <a:pt x="238" y="596"/>
                    <a:pt x="0" y="739"/>
                    <a:pt x="48" y="906"/>
                  </a:cubicBezTo>
                  <a:cubicBezTo>
                    <a:pt x="167" y="906"/>
                    <a:pt x="334" y="810"/>
                    <a:pt x="476" y="739"/>
                  </a:cubicBezTo>
                  <a:cubicBezTo>
                    <a:pt x="667" y="667"/>
                    <a:pt x="881" y="620"/>
                    <a:pt x="1072" y="548"/>
                  </a:cubicBezTo>
                  <a:cubicBezTo>
                    <a:pt x="1143" y="525"/>
                    <a:pt x="1262" y="501"/>
                    <a:pt x="1262" y="405"/>
                  </a:cubicBezTo>
                  <a:cubicBezTo>
                    <a:pt x="1238" y="239"/>
                    <a:pt x="905" y="215"/>
                    <a:pt x="786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9" name="Google Shape;16179;p44"/>
            <p:cNvSpPr/>
            <p:nvPr/>
          </p:nvSpPr>
          <p:spPr>
            <a:xfrm>
              <a:off x="7030841" y="1888413"/>
              <a:ext cx="39518" cy="19157"/>
            </a:xfrm>
            <a:custGeom>
              <a:rect b="b" l="l" r="r" t="t"/>
              <a:pathLst>
                <a:path extrusionOk="0" h="589" w="1215">
                  <a:moveTo>
                    <a:pt x="643" y="0"/>
                  </a:moveTo>
                  <a:cubicBezTo>
                    <a:pt x="524" y="72"/>
                    <a:pt x="429" y="167"/>
                    <a:pt x="334" y="262"/>
                  </a:cubicBezTo>
                  <a:cubicBezTo>
                    <a:pt x="238" y="334"/>
                    <a:pt x="24" y="453"/>
                    <a:pt x="0" y="572"/>
                  </a:cubicBezTo>
                  <a:cubicBezTo>
                    <a:pt x="30" y="584"/>
                    <a:pt x="66" y="588"/>
                    <a:pt x="105" y="588"/>
                  </a:cubicBezTo>
                  <a:cubicBezTo>
                    <a:pt x="222" y="588"/>
                    <a:pt x="369" y="548"/>
                    <a:pt x="477" y="548"/>
                  </a:cubicBezTo>
                  <a:cubicBezTo>
                    <a:pt x="572" y="548"/>
                    <a:pt x="678" y="569"/>
                    <a:pt x="780" y="569"/>
                  </a:cubicBezTo>
                  <a:cubicBezTo>
                    <a:pt x="831" y="569"/>
                    <a:pt x="881" y="564"/>
                    <a:pt x="929" y="548"/>
                  </a:cubicBezTo>
                  <a:cubicBezTo>
                    <a:pt x="1215" y="477"/>
                    <a:pt x="762" y="96"/>
                    <a:pt x="643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80" name="Google Shape;16180;p44"/>
            <p:cNvSpPr/>
            <p:nvPr/>
          </p:nvSpPr>
          <p:spPr>
            <a:xfrm>
              <a:off x="7111471" y="1858490"/>
              <a:ext cx="32492" cy="30476"/>
            </a:xfrm>
            <a:custGeom>
              <a:rect b="b" l="l" r="r" t="t"/>
              <a:pathLst>
                <a:path extrusionOk="0" h="937" w="999">
                  <a:moveTo>
                    <a:pt x="571" y="1"/>
                  </a:moveTo>
                  <a:cubicBezTo>
                    <a:pt x="529" y="1"/>
                    <a:pt x="495" y="5"/>
                    <a:pt x="474" y="15"/>
                  </a:cubicBezTo>
                  <a:cubicBezTo>
                    <a:pt x="331" y="277"/>
                    <a:pt x="93" y="516"/>
                    <a:pt x="22" y="801"/>
                  </a:cubicBezTo>
                  <a:cubicBezTo>
                    <a:pt x="0" y="901"/>
                    <a:pt x="22" y="937"/>
                    <a:pt x="64" y="937"/>
                  </a:cubicBezTo>
                  <a:cubicBezTo>
                    <a:pt x="163" y="937"/>
                    <a:pt x="377" y="739"/>
                    <a:pt x="427" y="706"/>
                  </a:cubicBezTo>
                  <a:cubicBezTo>
                    <a:pt x="546" y="611"/>
                    <a:pt x="689" y="516"/>
                    <a:pt x="808" y="420"/>
                  </a:cubicBezTo>
                  <a:cubicBezTo>
                    <a:pt x="832" y="373"/>
                    <a:pt x="998" y="230"/>
                    <a:pt x="998" y="158"/>
                  </a:cubicBezTo>
                  <a:cubicBezTo>
                    <a:pt x="979" y="65"/>
                    <a:pt x="725" y="1"/>
                    <a:pt x="571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81" name="Google Shape;16181;p44"/>
            <p:cNvSpPr/>
            <p:nvPr/>
          </p:nvSpPr>
          <p:spPr>
            <a:xfrm>
              <a:off x="7098233" y="1755191"/>
              <a:ext cx="25597" cy="34964"/>
            </a:xfrm>
            <a:custGeom>
              <a:rect b="b" l="l" r="r" t="t"/>
              <a:pathLst>
                <a:path extrusionOk="0" h="1075" w="787">
                  <a:moveTo>
                    <a:pt x="405" y="0"/>
                  </a:moveTo>
                  <a:cubicBezTo>
                    <a:pt x="310" y="119"/>
                    <a:pt x="262" y="310"/>
                    <a:pt x="214" y="429"/>
                  </a:cubicBezTo>
                  <a:cubicBezTo>
                    <a:pt x="143" y="596"/>
                    <a:pt x="72" y="762"/>
                    <a:pt x="24" y="929"/>
                  </a:cubicBezTo>
                  <a:cubicBezTo>
                    <a:pt x="24" y="1001"/>
                    <a:pt x="0" y="1048"/>
                    <a:pt x="72" y="1072"/>
                  </a:cubicBezTo>
                  <a:cubicBezTo>
                    <a:pt x="79" y="1074"/>
                    <a:pt x="86" y="1075"/>
                    <a:pt x="93" y="1075"/>
                  </a:cubicBezTo>
                  <a:cubicBezTo>
                    <a:pt x="181" y="1075"/>
                    <a:pt x="264" y="948"/>
                    <a:pt x="286" y="881"/>
                  </a:cubicBezTo>
                  <a:cubicBezTo>
                    <a:pt x="405" y="739"/>
                    <a:pt x="524" y="572"/>
                    <a:pt x="643" y="405"/>
                  </a:cubicBezTo>
                  <a:cubicBezTo>
                    <a:pt x="715" y="334"/>
                    <a:pt x="762" y="262"/>
                    <a:pt x="786" y="143"/>
                  </a:cubicBezTo>
                  <a:cubicBezTo>
                    <a:pt x="786" y="32"/>
                    <a:pt x="734" y="9"/>
                    <a:pt x="664" y="9"/>
                  </a:cubicBezTo>
                  <a:cubicBezTo>
                    <a:pt x="615" y="9"/>
                    <a:pt x="558" y="20"/>
                    <a:pt x="504" y="20"/>
                  </a:cubicBezTo>
                  <a:cubicBezTo>
                    <a:pt x="469" y="20"/>
                    <a:pt x="435" y="15"/>
                    <a:pt x="405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82" name="Google Shape;16182;p44"/>
            <p:cNvSpPr/>
            <p:nvPr/>
          </p:nvSpPr>
          <p:spPr>
            <a:xfrm>
              <a:off x="7277153" y="1929883"/>
              <a:ext cx="30248" cy="33176"/>
            </a:xfrm>
            <a:custGeom>
              <a:rect b="b" l="l" r="r" t="t"/>
              <a:pathLst>
                <a:path extrusionOk="0" h="1020" w="930">
                  <a:moveTo>
                    <a:pt x="597" y="1"/>
                  </a:moveTo>
                  <a:cubicBezTo>
                    <a:pt x="535" y="1"/>
                    <a:pt x="477" y="11"/>
                    <a:pt x="429" y="11"/>
                  </a:cubicBezTo>
                  <a:cubicBezTo>
                    <a:pt x="334" y="35"/>
                    <a:pt x="119" y="11"/>
                    <a:pt x="72" y="107"/>
                  </a:cubicBezTo>
                  <a:cubicBezTo>
                    <a:pt x="0" y="178"/>
                    <a:pt x="167" y="297"/>
                    <a:pt x="215" y="369"/>
                  </a:cubicBezTo>
                  <a:cubicBezTo>
                    <a:pt x="334" y="488"/>
                    <a:pt x="453" y="631"/>
                    <a:pt x="572" y="773"/>
                  </a:cubicBezTo>
                  <a:cubicBezTo>
                    <a:pt x="636" y="858"/>
                    <a:pt x="756" y="1019"/>
                    <a:pt x="883" y="1019"/>
                  </a:cubicBezTo>
                  <a:cubicBezTo>
                    <a:pt x="898" y="1019"/>
                    <a:pt x="913" y="1017"/>
                    <a:pt x="928" y="1012"/>
                  </a:cubicBezTo>
                  <a:lnTo>
                    <a:pt x="928" y="1012"/>
                  </a:lnTo>
                  <a:cubicBezTo>
                    <a:pt x="928" y="1012"/>
                    <a:pt x="928" y="1012"/>
                    <a:pt x="928" y="1012"/>
                  </a:cubicBezTo>
                  <a:cubicBezTo>
                    <a:pt x="928" y="1012"/>
                    <a:pt x="929" y="1012"/>
                    <a:pt x="929" y="1012"/>
                  </a:cubicBezTo>
                  <a:lnTo>
                    <a:pt x="929" y="1012"/>
                  </a:lnTo>
                  <a:cubicBezTo>
                    <a:pt x="929" y="1012"/>
                    <a:pt x="928" y="1012"/>
                    <a:pt x="928" y="1012"/>
                  </a:cubicBezTo>
                  <a:lnTo>
                    <a:pt x="928" y="1012"/>
                  </a:lnTo>
                  <a:cubicBezTo>
                    <a:pt x="902" y="1005"/>
                    <a:pt x="809" y="129"/>
                    <a:pt x="739" y="59"/>
                  </a:cubicBezTo>
                  <a:cubicBezTo>
                    <a:pt x="715" y="35"/>
                    <a:pt x="691" y="35"/>
                    <a:pt x="691" y="11"/>
                  </a:cubicBezTo>
                  <a:cubicBezTo>
                    <a:pt x="659" y="3"/>
                    <a:pt x="627" y="1"/>
                    <a:pt x="597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83" name="Google Shape;16183;p44"/>
            <p:cNvSpPr/>
            <p:nvPr/>
          </p:nvSpPr>
          <p:spPr>
            <a:xfrm>
              <a:off x="7150110" y="1916938"/>
              <a:ext cx="44201" cy="46023"/>
            </a:xfrm>
            <a:custGeom>
              <a:rect b="b" l="l" r="r" t="t"/>
              <a:pathLst>
                <a:path extrusionOk="0" h="1415" w="1359">
                  <a:moveTo>
                    <a:pt x="785" y="169"/>
                  </a:moveTo>
                  <a:cubicBezTo>
                    <a:pt x="1189" y="169"/>
                    <a:pt x="1159" y="775"/>
                    <a:pt x="929" y="1005"/>
                  </a:cubicBezTo>
                  <a:cubicBezTo>
                    <a:pt x="787" y="1124"/>
                    <a:pt x="620" y="1243"/>
                    <a:pt x="429" y="1243"/>
                  </a:cubicBezTo>
                  <a:cubicBezTo>
                    <a:pt x="358" y="1243"/>
                    <a:pt x="263" y="1219"/>
                    <a:pt x="215" y="1171"/>
                  </a:cubicBezTo>
                  <a:cubicBezTo>
                    <a:pt x="239" y="1124"/>
                    <a:pt x="286" y="1100"/>
                    <a:pt x="334" y="1076"/>
                  </a:cubicBezTo>
                  <a:cubicBezTo>
                    <a:pt x="382" y="1052"/>
                    <a:pt x="382" y="981"/>
                    <a:pt x="334" y="957"/>
                  </a:cubicBezTo>
                  <a:cubicBezTo>
                    <a:pt x="310" y="933"/>
                    <a:pt x="263" y="910"/>
                    <a:pt x="215" y="910"/>
                  </a:cubicBezTo>
                  <a:lnTo>
                    <a:pt x="191" y="910"/>
                  </a:lnTo>
                  <a:cubicBezTo>
                    <a:pt x="215" y="886"/>
                    <a:pt x="239" y="862"/>
                    <a:pt x="263" y="838"/>
                  </a:cubicBezTo>
                  <a:cubicBezTo>
                    <a:pt x="334" y="719"/>
                    <a:pt x="310" y="576"/>
                    <a:pt x="334" y="457"/>
                  </a:cubicBezTo>
                  <a:cubicBezTo>
                    <a:pt x="382" y="290"/>
                    <a:pt x="548" y="195"/>
                    <a:pt x="739" y="171"/>
                  </a:cubicBezTo>
                  <a:cubicBezTo>
                    <a:pt x="755" y="170"/>
                    <a:pt x="770" y="169"/>
                    <a:pt x="785" y="169"/>
                  </a:cubicBezTo>
                  <a:close/>
                  <a:moveTo>
                    <a:pt x="754" y="0"/>
                  </a:moveTo>
                  <a:cubicBezTo>
                    <a:pt x="567" y="0"/>
                    <a:pt x="388" y="73"/>
                    <a:pt x="263" y="219"/>
                  </a:cubicBezTo>
                  <a:cubicBezTo>
                    <a:pt x="167" y="338"/>
                    <a:pt x="191" y="481"/>
                    <a:pt x="144" y="624"/>
                  </a:cubicBezTo>
                  <a:cubicBezTo>
                    <a:pt x="120" y="719"/>
                    <a:pt x="48" y="790"/>
                    <a:pt x="25" y="886"/>
                  </a:cubicBezTo>
                  <a:cubicBezTo>
                    <a:pt x="1" y="957"/>
                    <a:pt x="1" y="1052"/>
                    <a:pt x="25" y="1124"/>
                  </a:cubicBezTo>
                  <a:cubicBezTo>
                    <a:pt x="72" y="1291"/>
                    <a:pt x="215" y="1386"/>
                    <a:pt x="382" y="1410"/>
                  </a:cubicBezTo>
                  <a:cubicBezTo>
                    <a:pt x="406" y="1413"/>
                    <a:pt x="431" y="1414"/>
                    <a:pt x="456" y="1414"/>
                  </a:cubicBezTo>
                  <a:cubicBezTo>
                    <a:pt x="793" y="1414"/>
                    <a:pt x="1150" y="1125"/>
                    <a:pt x="1239" y="814"/>
                  </a:cubicBezTo>
                  <a:cubicBezTo>
                    <a:pt x="1358" y="505"/>
                    <a:pt x="1239" y="28"/>
                    <a:pt x="834" y="5"/>
                  </a:cubicBezTo>
                  <a:cubicBezTo>
                    <a:pt x="807" y="2"/>
                    <a:pt x="781" y="0"/>
                    <a:pt x="75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84" name="Google Shape;16184;p44"/>
            <p:cNvSpPr/>
            <p:nvPr/>
          </p:nvSpPr>
          <p:spPr>
            <a:xfrm>
              <a:off x="7167934" y="1934892"/>
              <a:ext cx="7773" cy="5529"/>
            </a:xfrm>
            <a:custGeom>
              <a:rect b="b" l="l" r="r" t="t"/>
              <a:pathLst>
                <a:path extrusionOk="0" h="170" w="239">
                  <a:moveTo>
                    <a:pt x="143" y="0"/>
                  </a:moveTo>
                  <a:cubicBezTo>
                    <a:pt x="120" y="0"/>
                    <a:pt x="120" y="0"/>
                    <a:pt x="96" y="24"/>
                  </a:cubicBezTo>
                  <a:lnTo>
                    <a:pt x="48" y="24"/>
                  </a:lnTo>
                  <a:cubicBezTo>
                    <a:pt x="0" y="48"/>
                    <a:pt x="0" y="96"/>
                    <a:pt x="24" y="143"/>
                  </a:cubicBezTo>
                  <a:cubicBezTo>
                    <a:pt x="42" y="161"/>
                    <a:pt x="71" y="169"/>
                    <a:pt x="101" y="169"/>
                  </a:cubicBezTo>
                  <a:cubicBezTo>
                    <a:pt x="149" y="169"/>
                    <a:pt x="200" y="149"/>
                    <a:pt x="215" y="119"/>
                  </a:cubicBezTo>
                  <a:cubicBezTo>
                    <a:pt x="239" y="96"/>
                    <a:pt x="239" y="48"/>
                    <a:pt x="215" y="24"/>
                  </a:cubicBezTo>
                  <a:cubicBezTo>
                    <a:pt x="191" y="0"/>
                    <a:pt x="167" y="0"/>
                    <a:pt x="143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85" name="Google Shape;16185;p44"/>
            <p:cNvSpPr/>
            <p:nvPr/>
          </p:nvSpPr>
          <p:spPr>
            <a:xfrm>
              <a:off x="7257768" y="1985240"/>
              <a:ext cx="7806" cy="51455"/>
            </a:xfrm>
            <a:custGeom>
              <a:rect b="b" l="l" r="r" t="t"/>
              <a:pathLst>
                <a:path extrusionOk="0" h="1582" w="240">
                  <a:moveTo>
                    <a:pt x="120" y="0"/>
                  </a:moveTo>
                  <a:cubicBezTo>
                    <a:pt x="25" y="238"/>
                    <a:pt x="1" y="548"/>
                    <a:pt x="1" y="810"/>
                  </a:cubicBezTo>
                  <a:cubicBezTo>
                    <a:pt x="1" y="1048"/>
                    <a:pt x="1" y="1381"/>
                    <a:pt x="144" y="1572"/>
                  </a:cubicBezTo>
                  <a:cubicBezTo>
                    <a:pt x="151" y="1579"/>
                    <a:pt x="160" y="1582"/>
                    <a:pt x="169" y="1582"/>
                  </a:cubicBezTo>
                  <a:cubicBezTo>
                    <a:pt x="191" y="1582"/>
                    <a:pt x="215" y="1565"/>
                    <a:pt x="215" y="1548"/>
                  </a:cubicBezTo>
                  <a:cubicBezTo>
                    <a:pt x="239" y="1405"/>
                    <a:pt x="191" y="1286"/>
                    <a:pt x="191" y="1167"/>
                  </a:cubicBezTo>
                  <a:cubicBezTo>
                    <a:pt x="168" y="1024"/>
                    <a:pt x="168" y="905"/>
                    <a:pt x="168" y="762"/>
                  </a:cubicBezTo>
                  <a:cubicBezTo>
                    <a:pt x="168" y="524"/>
                    <a:pt x="215" y="262"/>
                    <a:pt x="168" y="24"/>
                  </a:cubicBezTo>
                  <a:cubicBezTo>
                    <a:pt x="168" y="0"/>
                    <a:pt x="144" y="0"/>
                    <a:pt x="12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86" name="Google Shape;16186;p44"/>
            <p:cNvSpPr/>
            <p:nvPr/>
          </p:nvSpPr>
          <p:spPr>
            <a:xfrm>
              <a:off x="7025572" y="1681587"/>
              <a:ext cx="371663" cy="388349"/>
            </a:xfrm>
            <a:custGeom>
              <a:rect b="b" l="l" r="r" t="t"/>
              <a:pathLst>
                <a:path extrusionOk="0" h="11940" w="11427">
                  <a:moveTo>
                    <a:pt x="7145" y="612"/>
                  </a:moveTo>
                  <a:cubicBezTo>
                    <a:pt x="7167" y="612"/>
                    <a:pt x="7190" y="615"/>
                    <a:pt x="7211" y="620"/>
                  </a:cubicBezTo>
                  <a:cubicBezTo>
                    <a:pt x="7283" y="668"/>
                    <a:pt x="7307" y="739"/>
                    <a:pt x="7330" y="811"/>
                  </a:cubicBezTo>
                  <a:cubicBezTo>
                    <a:pt x="7307" y="834"/>
                    <a:pt x="7283" y="858"/>
                    <a:pt x="7283" y="906"/>
                  </a:cubicBezTo>
                  <a:cubicBezTo>
                    <a:pt x="7251" y="906"/>
                    <a:pt x="7230" y="917"/>
                    <a:pt x="7205" y="917"/>
                  </a:cubicBezTo>
                  <a:cubicBezTo>
                    <a:pt x="7193" y="917"/>
                    <a:pt x="7180" y="914"/>
                    <a:pt x="7164" y="906"/>
                  </a:cubicBezTo>
                  <a:cubicBezTo>
                    <a:pt x="7092" y="906"/>
                    <a:pt x="6997" y="811"/>
                    <a:pt x="6997" y="739"/>
                  </a:cubicBezTo>
                  <a:cubicBezTo>
                    <a:pt x="6997" y="647"/>
                    <a:pt x="7069" y="612"/>
                    <a:pt x="7145" y="612"/>
                  </a:cubicBezTo>
                  <a:close/>
                  <a:moveTo>
                    <a:pt x="7045" y="239"/>
                  </a:moveTo>
                  <a:cubicBezTo>
                    <a:pt x="7092" y="263"/>
                    <a:pt x="7164" y="287"/>
                    <a:pt x="7211" y="311"/>
                  </a:cubicBezTo>
                  <a:cubicBezTo>
                    <a:pt x="7243" y="311"/>
                    <a:pt x="7296" y="300"/>
                    <a:pt x="7335" y="300"/>
                  </a:cubicBezTo>
                  <a:cubicBezTo>
                    <a:pt x="7354" y="300"/>
                    <a:pt x="7370" y="303"/>
                    <a:pt x="7378" y="311"/>
                  </a:cubicBezTo>
                  <a:cubicBezTo>
                    <a:pt x="7426" y="334"/>
                    <a:pt x="7473" y="406"/>
                    <a:pt x="7521" y="430"/>
                  </a:cubicBezTo>
                  <a:cubicBezTo>
                    <a:pt x="7545" y="477"/>
                    <a:pt x="7592" y="525"/>
                    <a:pt x="7616" y="596"/>
                  </a:cubicBezTo>
                  <a:cubicBezTo>
                    <a:pt x="7616" y="644"/>
                    <a:pt x="7592" y="715"/>
                    <a:pt x="7592" y="763"/>
                  </a:cubicBezTo>
                  <a:cubicBezTo>
                    <a:pt x="7577" y="763"/>
                    <a:pt x="7529" y="752"/>
                    <a:pt x="7499" y="752"/>
                  </a:cubicBezTo>
                  <a:cubicBezTo>
                    <a:pt x="7484" y="752"/>
                    <a:pt x="7473" y="755"/>
                    <a:pt x="7473" y="763"/>
                  </a:cubicBezTo>
                  <a:cubicBezTo>
                    <a:pt x="7457" y="596"/>
                    <a:pt x="7289" y="476"/>
                    <a:pt x="7132" y="476"/>
                  </a:cubicBezTo>
                  <a:cubicBezTo>
                    <a:pt x="7065" y="476"/>
                    <a:pt x="7000" y="499"/>
                    <a:pt x="6949" y="549"/>
                  </a:cubicBezTo>
                  <a:cubicBezTo>
                    <a:pt x="6720" y="736"/>
                    <a:pt x="6929" y="1070"/>
                    <a:pt x="7176" y="1070"/>
                  </a:cubicBezTo>
                  <a:cubicBezTo>
                    <a:pt x="7212" y="1070"/>
                    <a:pt x="7247" y="1064"/>
                    <a:pt x="7283" y="1049"/>
                  </a:cubicBezTo>
                  <a:cubicBezTo>
                    <a:pt x="7307" y="1120"/>
                    <a:pt x="7330" y="1168"/>
                    <a:pt x="7378" y="1216"/>
                  </a:cubicBezTo>
                  <a:cubicBezTo>
                    <a:pt x="7378" y="1239"/>
                    <a:pt x="7354" y="1239"/>
                    <a:pt x="7354" y="1239"/>
                  </a:cubicBezTo>
                  <a:cubicBezTo>
                    <a:pt x="7330" y="1263"/>
                    <a:pt x="7307" y="1287"/>
                    <a:pt x="7283" y="1287"/>
                  </a:cubicBezTo>
                  <a:cubicBezTo>
                    <a:pt x="7283" y="1311"/>
                    <a:pt x="7259" y="1311"/>
                    <a:pt x="7259" y="1311"/>
                  </a:cubicBezTo>
                  <a:cubicBezTo>
                    <a:pt x="7246" y="1314"/>
                    <a:pt x="7234" y="1316"/>
                    <a:pt x="7224" y="1316"/>
                  </a:cubicBezTo>
                  <a:cubicBezTo>
                    <a:pt x="7157" y="1316"/>
                    <a:pt x="7133" y="1257"/>
                    <a:pt x="7092" y="1216"/>
                  </a:cubicBezTo>
                  <a:cubicBezTo>
                    <a:pt x="7068" y="1204"/>
                    <a:pt x="7045" y="1204"/>
                    <a:pt x="7021" y="1204"/>
                  </a:cubicBezTo>
                  <a:cubicBezTo>
                    <a:pt x="6997" y="1204"/>
                    <a:pt x="6973" y="1204"/>
                    <a:pt x="6949" y="1192"/>
                  </a:cubicBezTo>
                  <a:cubicBezTo>
                    <a:pt x="6902" y="1192"/>
                    <a:pt x="6878" y="1168"/>
                    <a:pt x="6830" y="1120"/>
                  </a:cubicBezTo>
                  <a:cubicBezTo>
                    <a:pt x="6783" y="1049"/>
                    <a:pt x="6759" y="954"/>
                    <a:pt x="6687" y="906"/>
                  </a:cubicBezTo>
                  <a:cubicBezTo>
                    <a:pt x="6664" y="882"/>
                    <a:pt x="6616" y="882"/>
                    <a:pt x="6592" y="858"/>
                  </a:cubicBezTo>
                  <a:cubicBezTo>
                    <a:pt x="6568" y="834"/>
                    <a:pt x="6568" y="787"/>
                    <a:pt x="6568" y="763"/>
                  </a:cubicBezTo>
                  <a:cubicBezTo>
                    <a:pt x="6568" y="668"/>
                    <a:pt x="6616" y="596"/>
                    <a:pt x="6640" y="525"/>
                  </a:cubicBezTo>
                  <a:cubicBezTo>
                    <a:pt x="6664" y="453"/>
                    <a:pt x="6664" y="382"/>
                    <a:pt x="6711" y="334"/>
                  </a:cubicBezTo>
                  <a:cubicBezTo>
                    <a:pt x="6759" y="311"/>
                    <a:pt x="6807" y="287"/>
                    <a:pt x="6854" y="263"/>
                  </a:cubicBezTo>
                  <a:cubicBezTo>
                    <a:pt x="6878" y="263"/>
                    <a:pt x="6902" y="263"/>
                    <a:pt x="6926" y="239"/>
                  </a:cubicBezTo>
                  <a:close/>
                  <a:moveTo>
                    <a:pt x="6235" y="1783"/>
                  </a:moveTo>
                  <a:cubicBezTo>
                    <a:pt x="6243" y="1783"/>
                    <a:pt x="6251" y="1785"/>
                    <a:pt x="6259" y="1787"/>
                  </a:cubicBezTo>
                  <a:lnTo>
                    <a:pt x="6283" y="1787"/>
                  </a:lnTo>
                  <a:cubicBezTo>
                    <a:pt x="6306" y="1787"/>
                    <a:pt x="6330" y="1811"/>
                    <a:pt x="6354" y="1835"/>
                  </a:cubicBezTo>
                  <a:cubicBezTo>
                    <a:pt x="6354" y="1859"/>
                    <a:pt x="6354" y="1859"/>
                    <a:pt x="6354" y="1859"/>
                  </a:cubicBezTo>
                  <a:cubicBezTo>
                    <a:pt x="6354" y="1930"/>
                    <a:pt x="6330" y="2001"/>
                    <a:pt x="6306" y="2049"/>
                  </a:cubicBezTo>
                  <a:cubicBezTo>
                    <a:pt x="6285" y="2092"/>
                    <a:pt x="6257" y="2109"/>
                    <a:pt x="6229" y="2109"/>
                  </a:cubicBezTo>
                  <a:cubicBezTo>
                    <a:pt x="6162" y="2109"/>
                    <a:pt x="6092" y="2014"/>
                    <a:pt x="6092" y="1930"/>
                  </a:cubicBezTo>
                  <a:cubicBezTo>
                    <a:pt x="6092" y="1866"/>
                    <a:pt x="6168" y="1783"/>
                    <a:pt x="6235" y="1783"/>
                  </a:cubicBezTo>
                  <a:close/>
                  <a:moveTo>
                    <a:pt x="10545" y="1311"/>
                  </a:moveTo>
                  <a:cubicBezTo>
                    <a:pt x="10545" y="1335"/>
                    <a:pt x="10545" y="1335"/>
                    <a:pt x="10545" y="1358"/>
                  </a:cubicBezTo>
                  <a:cubicBezTo>
                    <a:pt x="10545" y="1454"/>
                    <a:pt x="10545" y="1573"/>
                    <a:pt x="10545" y="1668"/>
                  </a:cubicBezTo>
                  <a:cubicBezTo>
                    <a:pt x="10545" y="1835"/>
                    <a:pt x="10545" y="2001"/>
                    <a:pt x="10522" y="2144"/>
                  </a:cubicBezTo>
                  <a:cubicBezTo>
                    <a:pt x="10283" y="2001"/>
                    <a:pt x="10069" y="1859"/>
                    <a:pt x="9807" y="1739"/>
                  </a:cubicBezTo>
                  <a:cubicBezTo>
                    <a:pt x="9855" y="1716"/>
                    <a:pt x="9902" y="1692"/>
                    <a:pt x="9926" y="1692"/>
                  </a:cubicBezTo>
                  <a:cubicBezTo>
                    <a:pt x="10141" y="1573"/>
                    <a:pt x="10355" y="1454"/>
                    <a:pt x="10545" y="1311"/>
                  </a:cubicBezTo>
                  <a:close/>
                  <a:moveTo>
                    <a:pt x="1043" y="1501"/>
                  </a:moveTo>
                  <a:lnTo>
                    <a:pt x="1043" y="1501"/>
                  </a:lnTo>
                  <a:cubicBezTo>
                    <a:pt x="1091" y="1525"/>
                    <a:pt x="1115" y="1549"/>
                    <a:pt x="1163" y="1573"/>
                  </a:cubicBezTo>
                  <a:cubicBezTo>
                    <a:pt x="1377" y="1716"/>
                    <a:pt x="1615" y="1835"/>
                    <a:pt x="1829" y="1954"/>
                  </a:cubicBezTo>
                  <a:cubicBezTo>
                    <a:pt x="1639" y="2097"/>
                    <a:pt x="1472" y="2263"/>
                    <a:pt x="1282" y="2430"/>
                  </a:cubicBezTo>
                  <a:cubicBezTo>
                    <a:pt x="1234" y="2263"/>
                    <a:pt x="1186" y="2097"/>
                    <a:pt x="1139" y="1930"/>
                  </a:cubicBezTo>
                  <a:cubicBezTo>
                    <a:pt x="1115" y="1787"/>
                    <a:pt x="1091" y="1644"/>
                    <a:pt x="1043" y="1501"/>
                  </a:cubicBezTo>
                  <a:close/>
                  <a:moveTo>
                    <a:pt x="9521" y="1882"/>
                  </a:moveTo>
                  <a:cubicBezTo>
                    <a:pt x="9498" y="2192"/>
                    <a:pt x="9450" y="2502"/>
                    <a:pt x="9426" y="2811"/>
                  </a:cubicBezTo>
                  <a:cubicBezTo>
                    <a:pt x="9331" y="2716"/>
                    <a:pt x="9212" y="2621"/>
                    <a:pt x="9117" y="2525"/>
                  </a:cubicBezTo>
                  <a:cubicBezTo>
                    <a:pt x="9069" y="2454"/>
                    <a:pt x="8997" y="2382"/>
                    <a:pt x="8926" y="2311"/>
                  </a:cubicBezTo>
                  <a:cubicBezTo>
                    <a:pt x="8878" y="2263"/>
                    <a:pt x="8855" y="2216"/>
                    <a:pt x="8807" y="2168"/>
                  </a:cubicBezTo>
                  <a:cubicBezTo>
                    <a:pt x="8831" y="2168"/>
                    <a:pt x="8878" y="2144"/>
                    <a:pt x="8902" y="2120"/>
                  </a:cubicBezTo>
                  <a:cubicBezTo>
                    <a:pt x="9021" y="2097"/>
                    <a:pt x="9140" y="2049"/>
                    <a:pt x="9259" y="2001"/>
                  </a:cubicBezTo>
                  <a:cubicBezTo>
                    <a:pt x="9355" y="1954"/>
                    <a:pt x="9426" y="1930"/>
                    <a:pt x="9521" y="1882"/>
                  </a:cubicBezTo>
                  <a:close/>
                  <a:moveTo>
                    <a:pt x="2189" y="2108"/>
                  </a:moveTo>
                  <a:cubicBezTo>
                    <a:pt x="2195" y="2120"/>
                    <a:pt x="2210" y="2120"/>
                    <a:pt x="2210" y="2120"/>
                  </a:cubicBezTo>
                  <a:cubicBezTo>
                    <a:pt x="2448" y="2216"/>
                    <a:pt x="2663" y="2311"/>
                    <a:pt x="2877" y="2382"/>
                  </a:cubicBezTo>
                  <a:cubicBezTo>
                    <a:pt x="2806" y="2525"/>
                    <a:pt x="2710" y="2668"/>
                    <a:pt x="2615" y="2811"/>
                  </a:cubicBezTo>
                  <a:lnTo>
                    <a:pt x="2472" y="3049"/>
                  </a:lnTo>
                  <a:cubicBezTo>
                    <a:pt x="2448" y="3073"/>
                    <a:pt x="2448" y="3097"/>
                    <a:pt x="2425" y="3121"/>
                  </a:cubicBezTo>
                  <a:cubicBezTo>
                    <a:pt x="2425" y="3121"/>
                    <a:pt x="2401" y="3097"/>
                    <a:pt x="2401" y="3097"/>
                  </a:cubicBezTo>
                  <a:cubicBezTo>
                    <a:pt x="2330" y="2767"/>
                    <a:pt x="2260" y="2438"/>
                    <a:pt x="2189" y="2108"/>
                  </a:cubicBezTo>
                  <a:close/>
                  <a:moveTo>
                    <a:pt x="3282" y="2502"/>
                  </a:moveTo>
                  <a:lnTo>
                    <a:pt x="3282" y="2502"/>
                  </a:lnTo>
                  <a:cubicBezTo>
                    <a:pt x="3568" y="2573"/>
                    <a:pt x="3877" y="2644"/>
                    <a:pt x="4163" y="2692"/>
                  </a:cubicBezTo>
                  <a:cubicBezTo>
                    <a:pt x="4068" y="2835"/>
                    <a:pt x="3996" y="2978"/>
                    <a:pt x="3925" y="3144"/>
                  </a:cubicBezTo>
                  <a:cubicBezTo>
                    <a:pt x="3877" y="3240"/>
                    <a:pt x="3830" y="3335"/>
                    <a:pt x="3806" y="3454"/>
                  </a:cubicBezTo>
                  <a:cubicBezTo>
                    <a:pt x="3782" y="3454"/>
                    <a:pt x="3782" y="3478"/>
                    <a:pt x="3782" y="3502"/>
                  </a:cubicBezTo>
                  <a:cubicBezTo>
                    <a:pt x="3758" y="3478"/>
                    <a:pt x="3758" y="3454"/>
                    <a:pt x="3734" y="3430"/>
                  </a:cubicBezTo>
                  <a:cubicBezTo>
                    <a:pt x="3592" y="3121"/>
                    <a:pt x="3473" y="2787"/>
                    <a:pt x="3282" y="2502"/>
                  </a:cubicBezTo>
                  <a:close/>
                  <a:moveTo>
                    <a:pt x="6377" y="2295"/>
                  </a:moveTo>
                  <a:cubicBezTo>
                    <a:pt x="6410" y="2295"/>
                    <a:pt x="6444" y="2301"/>
                    <a:pt x="6473" y="2311"/>
                  </a:cubicBezTo>
                  <a:cubicBezTo>
                    <a:pt x="6521" y="2335"/>
                    <a:pt x="6545" y="2359"/>
                    <a:pt x="6568" y="2359"/>
                  </a:cubicBezTo>
                  <a:cubicBezTo>
                    <a:pt x="6711" y="2430"/>
                    <a:pt x="6711" y="2502"/>
                    <a:pt x="6735" y="2621"/>
                  </a:cubicBezTo>
                  <a:cubicBezTo>
                    <a:pt x="6759" y="2716"/>
                    <a:pt x="6807" y="2787"/>
                    <a:pt x="6854" y="2835"/>
                  </a:cubicBezTo>
                  <a:cubicBezTo>
                    <a:pt x="6902" y="2978"/>
                    <a:pt x="7021" y="3097"/>
                    <a:pt x="6973" y="3240"/>
                  </a:cubicBezTo>
                  <a:cubicBezTo>
                    <a:pt x="6973" y="3240"/>
                    <a:pt x="6973" y="3240"/>
                    <a:pt x="6973" y="3264"/>
                  </a:cubicBezTo>
                  <a:cubicBezTo>
                    <a:pt x="6949" y="3311"/>
                    <a:pt x="6926" y="3359"/>
                    <a:pt x="6878" y="3383"/>
                  </a:cubicBezTo>
                  <a:cubicBezTo>
                    <a:pt x="6854" y="3406"/>
                    <a:pt x="6830" y="3430"/>
                    <a:pt x="6783" y="3454"/>
                  </a:cubicBezTo>
                  <a:cubicBezTo>
                    <a:pt x="6807" y="3264"/>
                    <a:pt x="6759" y="3049"/>
                    <a:pt x="6687" y="2906"/>
                  </a:cubicBezTo>
                  <a:cubicBezTo>
                    <a:pt x="6622" y="2749"/>
                    <a:pt x="6478" y="2657"/>
                    <a:pt x="6333" y="2657"/>
                  </a:cubicBezTo>
                  <a:cubicBezTo>
                    <a:pt x="6214" y="2657"/>
                    <a:pt x="6096" y="2719"/>
                    <a:pt x="6021" y="2859"/>
                  </a:cubicBezTo>
                  <a:cubicBezTo>
                    <a:pt x="5949" y="3025"/>
                    <a:pt x="5925" y="3264"/>
                    <a:pt x="5949" y="3454"/>
                  </a:cubicBezTo>
                  <a:cubicBezTo>
                    <a:pt x="5949" y="3478"/>
                    <a:pt x="5949" y="3526"/>
                    <a:pt x="5973" y="3549"/>
                  </a:cubicBezTo>
                  <a:lnTo>
                    <a:pt x="5902" y="3549"/>
                  </a:lnTo>
                  <a:cubicBezTo>
                    <a:pt x="5854" y="3526"/>
                    <a:pt x="5783" y="3502"/>
                    <a:pt x="5735" y="3406"/>
                  </a:cubicBezTo>
                  <a:cubicBezTo>
                    <a:pt x="5711" y="3335"/>
                    <a:pt x="5711" y="3240"/>
                    <a:pt x="5735" y="3168"/>
                  </a:cubicBezTo>
                  <a:cubicBezTo>
                    <a:pt x="5735" y="3144"/>
                    <a:pt x="5735" y="3144"/>
                    <a:pt x="5735" y="3144"/>
                  </a:cubicBezTo>
                  <a:cubicBezTo>
                    <a:pt x="5783" y="3049"/>
                    <a:pt x="5806" y="2954"/>
                    <a:pt x="5806" y="2835"/>
                  </a:cubicBezTo>
                  <a:cubicBezTo>
                    <a:pt x="5830" y="2787"/>
                    <a:pt x="5854" y="2740"/>
                    <a:pt x="5854" y="2692"/>
                  </a:cubicBezTo>
                  <a:cubicBezTo>
                    <a:pt x="5902" y="2644"/>
                    <a:pt x="5949" y="2621"/>
                    <a:pt x="5997" y="2597"/>
                  </a:cubicBezTo>
                  <a:cubicBezTo>
                    <a:pt x="6044" y="2573"/>
                    <a:pt x="6092" y="2549"/>
                    <a:pt x="6140" y="2502"/>
                  </a:cubicBezTo>
                  <a:cubicBezTo>
                    <a:pt x="6187" y="2454"/>
                    <a:pt x="6211" y="2382"/>
                    <a:pt x="6259" y="2335"/>
                  </a:cubicBezTo>
                  <a:cubicBezTo>
                    <a:pt x="6287" y="2307"/>
                    <a:pt x="6331" y="2295"/>
                    <a:pt x="6377" y="2295"/>
                  </a:cubicBezTo>
                  <a:close/>
                  <a:moveTo>
                    <a:pt x="4592" y="2763"/>
                  </a:moveTo>
                  <a:cubicBezTo>
                    <a:pt x="4782" y="2763"/>
                    <a:pt x="4973" y="2787"/>
                    <a:pt x="5163" y="2787"/>
                  </a:cubicBezTo>
                  <a:cubicBezTo>
                    <a:pt x="5259" y="2811"/>
                    <a:pt x="5354" y="2811"/>
                    <a:pt x="5425" y="2811"/>
                  </a:cubicBezTo>
                  <a:cubicBezTo>
                    <a:pt x="5259" y="3049"/>
                    <a:pt x="5092" y="3311"/>
                    <a:pt x="4949" y="3573"/>
                  </a:cubicBezTo>
                  <a:cubicBezTo>
                    <a:pt x="4830" y="3287"/>
                    <a:pt x="4711" y="3025"/>
                    <a:pt x="4592" y="2763"/>
                  </a:cubicBezTo>
                  <a:close/>
                  <a:moveTo>
                    <a:pt x="6350" y="2828"/>
                  </a:moveTo>
                  <a:cubicBezTo>
                    <a:pt x="6401" y="2828"/>
                    <a:pt x="6454" y="2853"/>
                    <a:pt x="6497" y="2906"/>
                  </a:cubicBezTo>
                  <a:cubicBezTo>
                    <a:pt x="6568" y="3002"/>
                    <a:pt x="6592" y="3168"/>
                    <a:pt x="6616" y="3287"/>
                  </a:cubicBezTo>
                  <a:cubicBezTo>
                    <a:pt x="6616" y="3406"/>
                    <a:pt x="6592" y="3549"/>
                    <a:pt x="6473" y="3621"/>
                  </a:cubicBezTo>
                  <a:cubicBezTo>
                    <a:pt x="6448" y="3631"/>
                    <a:pt x="6420" y="3635"/>
                    <a:pt x="6391" y="3635"/>
                  </a:cubicBezTo>
                  <a:cubicBezTo>
                    <a:pt x="6281" y="3635"/>
                    <a:pt x="6154" y="3567"/>
                    <a:pt x="6116" y="3454"/>
                  </a:cubicBezTo>
                  <a:cubicBezTo>
                    <a:pt x="6116" y="3406"/>
                    <a:pt x="6116" y="3383"/>
                    <a:pt x="6116" y="3335"/>
                  </a:cubicBezTo>
                  <a:cubicBezTo>
                    <a:pt x="6116" y="3216"/>
                    <a:pt x="6116" y="3049"/>
                    <a:pt x="6187" y="2930"/>
                  </a:cubicBezTo>
                  <a:cubicBezTo>
                    <a:pt x="6227" y="2865"/>
                    <a:pt x="6287" y="2828"/>
                    <a:pt x="6350" y="2828"/>
                  </a:cubicBezTo>
                  <a:close/>
                  <a:moveTo>
                    <a:pt x="7878" y="2502"/>
                  </a:moveTo>
                  <a:cubicBezTo>
                    <a:pt x="7902" y="2668"/>
                    <a:pt x="7902" y="2859"/>
                    <a:pt x="7831" y="3002"/>
                  </a:cubicBezTo>
                  <a:cubicBezTo>
                    <a:pt x="7783" y="3073"/>
                    <a:pt x="7735" y="3144"/>
                    <a:pt x="7688" y="3216"/>
                  </a:cubicBezTo>
                  <a:cubicBezTo>
                    <a:pt x="7640" y="3311"/>
                    <a:pt x="7616" y="3359"/>
                    <a:pt x="7521" y="3359"/>
                  </a:cubicBezTo>
                  <a:cubicBezTo>
                    <a:pt x="7402" y="3383"/>
                    <a:pt x="7283" y="3430"/>
                    <a:pt x="7188" y="3526"/>
                  </a:cubicBezTo>
                  <a:cubicBezTo>
                    <a:pt x="7140" y="3573"/>
                    <a:pt x="7092" y="3621"/>
                    <a:pt x="7045" y="3692"/>
                  </a:cubicBezTo>
                  <a:cubicBezTo>
                    <a:pt x="7021" y="3740"/>
                    <a:pt x="6949" y="3835"/>
                    <a:pt x="6926" y="3883"/>
                  </a:cubicBezTo>
                  <a:cubicBezTo>
                    <a:pt x="6926" y="3883"/>
                    <a:pt x="6902" y="3907"/>
                    <a:pt x="6902" y="3907"/>
                  </a:cubicBezTo>
                  <a:cubicBezTo>
                    <a:pt x="6902" y="3859"/>
                    <a:pt x="6878" y="3835"/>
                    <a:pt x="6878" y="3787"/>
                  </a:cubicBezTo>
                  <a:cubicBezTo>
                    <a:pt x="6854" y="3740"/>
                    <a:pt x="6854" y="3692"/>
                    <a:pt x="6854" y="3645"/>
                  </a:cubicBezTo>
                  <a:cubicBezTo>
                    <a:pt x="6902" y="3645"/>
                    <a:pt x="6926" y="3621"/>
                    <a:pt x="6973" y="3597"/>
                  </a:cubicBezTo>
                  <a:cubicBezTo>
                    <a:pt x="7045" y="3549"/>
                    <a:pt x="7116" y="3478"/>
                    <a:pt x="7164" y="3383"/>
                  </a:cubicBezTo>
                  <a:cubicBezTo>
                    <a:pt x="7235" y="3240"/>
                    <a:pt x="7235" y="3049"/>
                    <a:pt x="7164" y="2883"/>
                  </a:cubicBezTo>
                  <a:cubicBezTo>
                    <a:pt x="7116" y="2811"/>
                    <a:pt x="7068" y="2740"/>
                    <a:pt x="7021" y="2668"/>
                  </a:cubicBezTo>
                  <a:cubicBezTo>
                    <a:pt x="7211" y="2668"/>
                    <a:pt x="7402" y="2621"/>
                    <a:pt x="7569" y="2597"/>
                  </a:cubicBezTo>
                  <a:cubicBezTo>
                    <a:pt x="7640" y="2573"/>
                    <a:pt x="7783" y="2549"/>
                    <a:pt x="7878" y="2502"/>
                  </a:cubicBezTo>
                  <a:close/>
                  <a:moveTo>
                    <a:pt x="7473" y="882"/>
                  </a:moveTo>
                  <a:cubicBezTo>
                    <a:pt x="7497" y="882"/>
                    <a:pt x="7545" y="906"/>
                    <a:pt x="7569" y="906"/>
                  </a:cubicBezTo>
                  <a:cubicBezTo>
                    <a:pt x="7664" y="954"/>
                    <a:pt x="7759" y="1025"/>
                    <a:pt x="7854" y="1120"/>
                  </a:cubicBezTo>
                  <a:cubicBezTo>
                    <a:pt x="7878" y="1168"/>
                    <a:pt x="7902" y="1216"/>
                    <a:pt x="7926" y="1263"/>
                  </a:cubicBezTo>
                  <a:cubicBezTo>
                    <a:pt x="8045" y="1477"/>
                    <a:pt x="8164" y="1692"/>
                    <a:pt x="8283" y="1906"/>
                  </a:cubicBezTo>
                  <a:cubicBezTo>
                    <a:pt x="8378" y="2097"/>
                    <a:pt x="8497" y="2311"/>
                    <a:pt x="8569" y="2525"/>
                  </a:cubicBezTo>
                  <a:cubicBezTo>
                    <a:pt x="8640" y="2787"/>
                    <a:pt x="8497" y="3002"/>
                    <a:pt x="8331" y="3216"/>
                  </a:cubicBezTo>
                  <a:cubicBezTo>
                    <a:pt x="8188" y="3430"/>
                    <a:pt x="8021" y="3597"/>
                    <a:pt x="7854" y="3787"/>
                  </a:cubicBezTo>
                  <a:cubicBezTo>
                    <a:pt x="7807" y="3835"/>
                    <a:pt x="7759" y="3883"/>
                    <a:pt x="7735" y="3930"/>
                  </a:cubicBezTo>
                  <a:cubicBezTo>
                    <a:pt x="7716" y="3950"/>
                    <a:pt x="7697" y="3984"/>
                    <a:pt x="7677" y="3984"/>
                  </a:cubicBezTo>
                  <a:cubicBezTo>
                    <a:pt x="7673" y="3984"/>
                    <a:pt x="7668" y="3983"/>
                    <a:pt x="7664" y="3978"/>
                  </a:cubicBezTo>
                  <a:cubicBezTo>
                    <a:pt x="7640" y="3954"/>
                    <a:pt x="7640" y="3835"/>
                    <a:pt x="7664" y="3811"/>
                  </a:cubicBezTo>
                  <a:cubicBezTo>
                    <a:pt x="7664" y="3716"/>
                    <a:pt x="7664" y="3621"/>
                    <a:pt x="7711" y="3549"/>
                  </a:cubicBezTo>
                  <a:cubicBezTo>
                    <a:pt x="7759" y="3478"/>
                    <a:pt x="7854" y="3406"/>
                    <a:pt x="7926" y="3311"/>
                  </a:cubicBezTo>
                  <a:cubicBezTo>
                    <a:pt x="7973" y="3216"/>
                    <a:pt x="8069" y="3121"/>
                    <a:pt x="8116" y="3002"/>
                  </a:cubicBezTo>
                  <a:cubicBezTo>
                    <a:pt x="8188" y="2787"/>
                    <a:pt x="8140" y="2573"/>
                    <a:pt x="8069" y="2382"/>
                  </a:cubicBezTo>
                  <a:cubicBezTo>
                    <a:pt x="8069" y="2359"/>
                    <a:pt x="8069" y="2359"/>
                    <a:pt x="8069" y="2335"/>
                  </a:cubicBezTo>
                  <a:cubicBezTo>
                    <a:pt x="8045" y="2192"/>
                    <a:pt x="8021" y="2073"/>
                    <a:pt x="7973" y="1930"/>
                  </a:cubicBezTo>
                  <a:cubicBezTo>
                    <a:pt x="7973" y="1835"/>
                    <a:pt x="7950" y="1739"/>
                    <a:pt x="7926" y="1620"/>
                  </a:cubicBezTo>
                  <a:cubicBezTo>
                    <a:pt x="7902" y="1525"/>
                    <a:pt x="7878" y="1430"/>
                    <a:pt x="7807" y="1358"/>
                  </a:cubicBezTo>
                  <a:cubicBezTo>
                    <a:pt x="7735" y="1263"/>
                    <a:pt x="7640" y="1192"/>
                    <a:pt x="7545" y="1120"/>
                  </a:cubicBezTo>
                  <a:cubicBezTo>
                    <a:pt x="7497" y="1073"/>
                    <a:pt x="7450" y="1025"/>
                    <a:pt x="7426" y="977"/>
                  </a:cubicBezTo>
                  <a:cubicBezTo>
                    <a:pt x="7426" y="954"/>
                    <a:pt x="7378" y="882"/>
                    <a:pt x="7473" y="882"/>
                  </a:cubicBezTo>
                  <a:close/>
                  <a:moveTo>
                    <a:pt x="10688" y="3883"/>
                  </a:moveTo>
                  <a:cubicBezTo>
                    <a:pt x="10688" y="3978"/>
                    <a:pt x="10712" y="4097"/>
                    <a:pt x="10712" y="4192"/>
                  </a:cubicBezTo>
                  <a:cubicBezTo>
                    <a:pt x="10712" y="4311"/>
                    <a:pt x="10712" y="4454"/>
                    <a:pt x="10712" y="4597"/>
                  </a:cubicBezTo>
                  <a:cubicBezTo>
                    <a:pt x="10522" y="4502"/>
                    <a:pt x="10355" y="4407"/>
                    <a:pt x="10188" y="4264"/>
                  </a:cubicBezTo>
                  <a:cubicBezTo>
                    <a:pt x="10260" y="4216"/>
                    <a:pt x="10355" y="4145"/>
                    <a:pt x="10450" y="4073"/>
                  </a:cubicBezTo>
                  <a:cubicBezTo>
                    <a:pt x="10522" y="4026"/>
                    <a:pt x="10617" y="3954"/>
                    <a:pt x="10688" y="3883"/>
                  </a:cubicBezTo>
                  <a:close/>
                  <a:moveTo>
                    <a:pt x="734" y="3787"/>
                  </a:moveTo>
                  <a:cubicBezTo>
                    <a:pt x="924" y="4026"/>
                    <a:pt x="1139" y="4240"/>
                    <a:pt x="1377" y="4454"/>
                  </a:cubicBezTo>
                  <a:cubicBezTo>
                    <a:pt x="1139" y="4550"/>
                    <a:pt x="901" y="4645"/>
                    <a:pt x="662" y="4764"/>
                  </a:cubicBezTo>
                  <a:cubicBezTo>
                    <a:pt x="686" y="4430"/>
                    <a:pt x="734" y="4121"/>
                    <a:pt x="734" y="3787"/>
                  </a:cubicBezTo>
                  <a:close/>
                  <a:moveTo>
                    <a:pt x="9855" y="4478"/>
                  </a:moveTo>
                  <a:cubicBezTo>
                    <a:pt x="9855" y="4740"/>
                    <a:pt x="9831" y="5002"/>
                    <a:pt x="9783" y="5264"/>
                  </a:cubicBezTo>
                  <a:cubicBezTo>
                    <a:pt x="9545" y="5145"/>
                    <a:pt x="9331" y="5026"/>
                    <a:pt x="9117" y="4859"/>
                  </a:cubicBezTo>
                  <a:cubicBezTo>
                    <a:pt x="9283" y="4788"/>
                    <a:pt x="9450" y="4716"/>
                    <a:pt x="9593" y="4621"/>
                  </a:cubicBezTo>
                  <a:cubicBezTo>
                    <a:pt x="9688" y="4573"/>
                    <a:pt x="9760" y="4526"/>
                    <a:pt x="9855" y="4478"/>
                  </a:cubicBezTo>
                  <a:close/>
                  <a:moveTo>
                    <a:pt x="6687" y="4974"/>
                  </a:moveTo>
                  <a:cubicBezTo>
                    <a:pt x="6695" y="4974"/>
                    <a:pt x="6704" y="4976"/>
                    <a:pt x="6711" y="4978"/>
                  </a:cubicBezTo>
                  <a:cubicBezTo>
                    <a:pt x="6783" y="5002"/>
                    <a:pt x="6616" y="5145"/>
                    <a:pt x="6592" y="5169"/>
                  </a:cubicBezTo>
                  <a:cubicBezTo>
                    <a:pt x="6545" y="5216"/>
                    <a:pt x="6497" y="5240"/>
                    <a:pt x="6449" y="5288"/>
                  </a:cubicBezTo>
                  <a:cubicBezTo>
                    <a:pt x="6426" y="5240"/>
                    <a:pt x="6378" y="5193"/>
                    <a:pt x="6354" y="5169"/>
                  </a:cubicBezTo>
                  <a:cubicBezTo>
                    <a:pt x="6402" y="5145"/>
                    <a:pt x="6426" y="5121"/>
                    <a:pt x="6449" y="5097"/>
                  </a:cubicBezTo>
                  <a:cubicBezTo>
                    <a:pt x="6513" y="5055"/>
                    <a:pt x="6615" y="4974"/>
                    <a:pt x="6687" y="4974"/>
                  </a:cubicBezTo>
                  <a:close/>
                  <a:moveTo>
                    <a:pt x="7521" y="3597"/>
                  </a:moveTo>
                  <a:lnTo>
                    <a:pt x="7521" y="3597"/>
                  </a:lnTo>
                  <a:cubicBezTo>
                    <a:pt x="7473" y="3811"/>
                    <a:pt x="7426" y="4026"/>
                    <a:pt x="7426" y="4240"/>
                  </a:cubicBezTo>
                  <a:cubicBezTo>
                    <a:pt x="7402" y="4502"/>
                    <a:pt x="7497" y="4692"/>
                    <a:pt x="7592" y="4931"/>
                  </a:cubicBezTo>
                  <a:cubicBezTo>
                    <a:pt x="7640" y="5050"/>
                    <a:pt x="7664" y="5169"/>
                    <a:pt x="7569" y="5240"/>
                  </a:cubicBezTo>
                  <a:cubicBezTo>
                    <a:pt x="7496" y="5313"/>
                    <a:pt x="7395" y="5344"/>
                    <a:pt x="7299" y="5344"/>
                  </a:cubicBezTo>
                  <a:cubicBezTo>
                    <a:pt x="7269" y="5344"/>
                    <a:pt x="7239" y="5341"/>
                    <a:pt x="7211" y="5335"/>
                  </a:cubicBezTo>
                  <a:cubicBezTo>
                    <a:pt x="7092" y="5335"/>
                    <a:pt x="6902" y="5288"/>
                    <a:pt x="6759" y="5288"/>
                  </a:cubicBezTo>
                  <a:cubicBezTo>
                    <a:pt x="6878" y="5145"/>
                    <a:pt x="6973" y="4978"/>
                    <a:pt x="6854" y="4859"/>
                  </a:cubicBezTo>
                  <a:cubicBezTo>
                    <a:pt x="6822" y="4827"/>
                    <a:pt x="6775" y="4814"/>
                    <a:pt x="6722" y="4814"/>
                  </a:cubicBezTo>
                  <a:cubicBezTo>
                    <a:pt x="6659" y="4814"/>
                    <a:pt x="6586" y="4833"/>
                    <a:pt x="6521" y="4859"/>
                  </a:cubicBezTo>
                  <a:cubicBezTo>
                    <a:pt x="6449" y="4883"/>
                    <a:pt x="6330" y="4954"/>
                    <a:pt x="6259" y="5026"/>
                  </a:cubicBezTo>
                  <a:cubicBezTo>
                    <a:pt x="6235" y="4954"/>
                    <a:pt x="6211" y="4883"/>
                    <a:pt x="6140" y="4835"/>
                  </a:cubicBezTo>
                  <a:cubicBezTo>
                    <a:pt x="6259" y="4716"/>
                    <a:pt x="6330" y="4597"/>
                    <a:pt x="6473" y="4502"/>
                  </a:cubicBezTo>
                  <a:cubicBezTo>
                    <a:pt x="6616" y="4407"/>
                    <a:pt x="6807" y="4383"/>
                    <a:pt x="6926" y="4288"/>
                  </a:cubicBezTo>
                  <a:cubicBezTo>
                    <a:pt x="7068" y="4169"/>
                    <a:pt x="7116" y="4026"/>
                    <a:pt x="7211" y="3883"/>
                  </a:cubicBezTo>
                  <a:cubicBezTo>
                    <a:pt x="7235" y="3787"/>
                    <a:pt x="7307" y="3716"/>
                    <a:pt x="7354" y="3668"/>
                  </a:cubicBezTo>
                  <a:cubicBezTo>
                    <a:pt x="7402" y="3621"/>
                    <a:pt x="7473" y="3621"/>
                    <a:pt x="7521" y="3597"/>
                  </a:cubicBezTo>
                  <a:close/>
                  <a:moveTo>
                    <a:pt x="1615" y="4645"/>
                  </a:moveTo>
                  <a:cubicBezTo>
                    <a:pt x="1853" y="4835"/>
                    <a:pt x="2115" y="5026"/>
                    <a:pt x="2377" y="5169"/>
                  </a:cubicBezTo>
                  <a:cubicBezTo>
                    <a:pt x="2258" y="5240"/>
                    <a:pt x="2139" y="5312"/>
                    <a:pt x="1996" y="5383"/>
                  </a:cubicBezTo>
                  <a:cubicBezTo>
                    <a:pt x="1925" y="5431"/>
                    <a:pt x="1853" y="5478"/>
                    <a:pt x="1758" y="5526"/>
                  </a:cubicBezTo>
                  <a:cubicBezTo>
                    <a:pt x="1710" y="5550"/>
                    <a:pt x="1686" y="5574"/>
                    <a:pt x="1639" y="5597"/>
                  </a:cubicBezTo>
                  <a:cubicBezTo>
                    <a:pt x="1615" y="5597"/>
                    <a:pt x="1591" y="5621"/>
                    <a:pt x="1567" y="5621"/>
                  </a:cubicBezTo>
                  <a:cubicBezTo>
                    <a:pt x="1567" y="5597"/>
                    <a:pt x="1567" y="5526"/>
                    <a:pt x="1567" y="5526"/>
                  </a:cubicBezTo>
                  <a:cubicBezTo>
                    <a:pt x="1567" y="5478"/>
                    <a:pt x="1567" y="5431"/>
                    <a:pt x="1567" y="5383"/>
                  </a:cubicBezTo>
                  <a:cubicBezTo>
                    <a:pt x="1567" y="5288"/>
                    <a:pt x="1591" y="5193"/>
                    <a:pt x="1591" y="5097"/>
                  </a:cubicBezTo>
                  <a:cubicBezTo>
                    <a:pt x="1591" y="4954"/>
                    <a:pt x="1615" y="4811"/>
                    <a:pt x="1615" y="4645"/>
                  </a:cubicBezTo>
                  <a:close/>
                  <a:moveTo>
                    <a:pt x="6045" y="4972"/>
                  </a:moveTo>
                  <a:cubicBezTo>
                    <a:pt x="6077" y="4972"/>
                    <a:pt x="6092" y="5007"/>
                    <a:pt x="6092" y="5026"/>
                  </a:cubicBezTo>
                  <a:cubicBezTo>
                    <a:pt x="6140" y="5073"/>
                    <a:pt x="6140" y="5145"/>
                    <a:pt x="6187" y="5193"/>
                  </a:cubicBezTo>
                  <a:cubicBezTo>
                    <a:pt x="6235" y="5288"/>
                    <a:pt x="6330" y="5383"/>
                    <a:pt x="6378" y="5478"/>
                  </a:cubicBezTo>
                  <a:cubicBezTo>
                    <a:pt x="6426" y="5526"/>
                    <a:pt x="6521" y="5669"/>
                    <a:pt x="6426" y="5693"/>
                  </a:cubicBezTo>
                  <a:cubicBezTo>
                    <a:pt x="6412" y="5700"/>
                    <a:pt x="6398" y="5702"/>
                    <a:pt x="6384" y="5702"/>
                  </a:cubicBezTo>
                  <a:cubicBezTo>
                    <a:pt x="6350" y="5702"/>
                    <a:pt x="6316" y="5686"/>
                    <a:pt x="6283" y="5669"/>
                  </a:cubicBezTo>
                  <a:cubicBezTo>
                    <a:pt x="6283" y="5645"/>
                    <a:pt x="6283" y="5621"/>
                    <a:pt x="6259" y="5597"/>
                  </a:cubicBezTo>
                  <a:cubicBezTo>
                    <a:pt x="6235" y="5502"/>
                    <a:pt x="6164" y="5478"/>
                    <a:pt x="6092" y="5454"/>
                  </a:cubicBezTo>
                  <a:cubicBezTo>
                    <a:pt x="6068" y="5454"/>
                    <a:pt x="6044" y="5431"/>
                    <a:pt x="6044" y="5431"/>
                  </a:cubicBezTo>
                  <a:cubicBezTo>
                    <a:pt x="6021" y="5312"/>
                    <a:pt x="5973" y="5193"/>
                    <a:pt x="5973" y="5073"/>
                  </a:cubicBezTo>
                  <a:cubicBezTo>
                    <a:pt x="5973" y="5050"/>
                    <a:pt x="5997" y="5002"/>
                    <a:pt x="6021" y="4978"/>
                  </a:cubicBezTo>
                  <a:cubicBezTo>
                    <a:pt x="6030" y="4974"/>
                    <a:pt x="6038" y="4972"/>
                    <a:pt x="6045" y="4972"/>
                  </a:cubicBezTo>
                  <a:close/>
                  <a:moveTo>
                    <a:pt x="6777" y="5492"/>
                  </a:moveTo>
                  <a:cubicBezTo>
                    <a:pt x="6833" y="5492"/>
                    <a:pt x="6886" y="5502"/>
                    <a:pt x="6949" y="5502"/>
                  </a:cubicBezTo>
                  <a:cubicBezTo>
                    <a:pt x="7068" y="5526"/>
                    <a:pt x="7211" y="5550"/>
                    <a:pt x="7354" y="5550"/>
                  </a:cubicBezTo>
                  <a:cubicBezTo>
                    <a:pt x="7354" y="5574"/>
                    <a:pt x="7330" y="5597"/>
                    <a:pt x="7330" y="5645"/>
                  </a:cubicBezTo>
                  <a:cubicBezTo>
                    <a:pt x="7283" y="5716"/>
                    <a:pt x="7188" y="5716"/>
                    <a:pt x="7092" y="5716"/>
                  </a:cubicBezTo>
                  <a:cubicBezTo>
                    <a:pt x="6997" y="5716"/>
                    <a:pt x="6902" y="5716"/>
                    <a:pt x="6807" y="5693"/>
                  </a:cubicBezTo>
                  <a:cubicBezTo>
                    <a:pt x="6735" y="5693"/>
                    <a:pt x="6687" y="5669"/>
                    <a:pt x="6640" y="5669"/>
                  </a:cubicBezTo>
                  <a:cubicBezTo>
                    <a:pt x="6640" y="5621"/>
                    <a:pt x="6640" y="5550"/>
                    <a:pt x="6592" y="5502"/>
                  </a:cubicBezTo>
                  <a:lnTo>
                    <a:pt x="6687" y="5502"/>
                  </a:lnTo>
                  <a:cubicBezTo>
                    <a:pt x="6719" y="5494"/>
                    <a:pt x="6748" y="5492"/>
                    <a:pt x="6777" y="5492"/>
                  </a:cubicBezTo>
                  <a:close/>
                  <a:moveTo>
                    <a:pt x="8736" y="5002"/>
                  </a:moveTo>
                  <a:cubicBezTo>
                    <a:pt x="8688" y="5145"/>
                    <a:pt x="8664" y="5264"/>
                    <a:pt x="8616" y="5407"/>
                  </a:cubicBezTo>
                  <a:cubicBezTo>
                    <a:pt x="8616" y="5478"/>
                    <a:pt x="8593" y="5574"/>
                    <a:pt x="8569" y="5669"/>
                  </a:cubicBezTo>
                  <a:cubicBezTo>
                    <a:pt x="8545" y="5716"/>
                    <a:pt x="8545" y="5764"/>
                    <a:pt x="8521" y="5812"/>
                  </a:cubicBezTo>
                  <a:cubicBezTo>
                    <a:pt x="8521" y="5812"/>
                    <a:pt x="8521" y="5836"/>
                    <a:pt x="8521" y="5859"/>
                  </a:cubicBezTo>
                  <a:lnTo>
                    <a:pt x="8497" y="5859"/>
                  </a:lnTo>
                  <a:cubicBezTo>
                    <a:pt x="8474" y="5812"/>
                    <a:pt x="8450" y="5788"/>
                    <a:pt x="8402" y="5740"/>
                  </a:cubicBezTo>
                  <a:cubicBezTo>
                    <a:pt x="8354" y="5693"/>
                    <a:pt x="8307" y="5621"/>
                    <a:pt x="8259" y="5574"/>
                  </a:cubicBezTo>
                  <a:cubicBezTo>
                    <a:pt x="8164" y="5454"/>
                    <a:pt x="8069" y="5335"/>
                    <a:pt x="7997" y="5193"/>
                  </a:cubicBezTo>
                  <a:cubicBezTo>
                    <a:pt x="8045" y="5193"/>
                    <a:pt x="8116" y="5169"/>
                    <a:pt x="8164" y="5169"/>
                  </a:cubicBezTo>
                  <a:cubicBezTo>
                    <a:pt x="8331" y="5121"/>
                    <a:pt x="8497" y="5073"/>
                    <a:pt x="8664" y="5026"/>
                  </a:cubicBezTo>
                  <a:cubicBezTo>
                    <a:pt x="8688" y="5026"/>
                    <a:pt x="8712" y="5002"/>
                    <a:pt x="8736" y="5002"/>
                  </a:cubicBezTo>
                  <a:close/>
                  <a:moveTo>
                    <a:pt x="6664" y="3692"/>
                  </a:moveTo>
                  <a:lnTo>
                    <a:pt x="6664" y="3692"/>
                  </a:lnTo>
                  <a:cubicBezTo>
                    <a:pt x="6640" y="3740"/>
                    <a:pt x="6640" y="3787"/>
                    <a:pt x="6664" y="3859"/>
                  </a:cubicBezTo>
                  <a:cubicBezTo>
                    <a:pt x="6687" y="3954"/>
                    <a:pt x="6711" y="4073"/>
                    <a:pt x="6807" y="4121"/>
                  </a:cubicBezTo>
                  <a:cubicBezTo>
                    <a:pt x="6664" y="4264"/>
                    <a:pt x="6449" y="4288"/>
                    <a:pt x="6306" y="4407"/>
                  </a:cubicBezTo>
                  <a:cubicBezTo>
                    <a:pt x="6164" y="4502"/>
                    <a:pt x="6044" y="4645"/>
                    <a:pt x="5997" y="4811"/>
                  </a:cubicBezTo>
                  <a:cubicBezTo>
                    <a:pt x="5949" y="4811"/>
                    <a:pt x="5902" y="4835"/>
                    <a:pt x="5854" y="4883"/>
                  </a:cubicBezTo>
                  <a:cubicBezTo>
                    <a:pt x="5759" y="4978"/>
                    <a:pt x="5783" y="5169"/>
                    <a:pt x="5830" y="5312"/>
                  </a:cubicBezTo>
                  <a:cubicBezTo>
                    <a:pt x="5783" y="5335"/>
                    <a:pt x="5735" y="5383"/>
                    <a:pt x="5687" y="5407"/>
                  </a:cubicBezTo>
                  <a:cubicBezTo>
                    <a:pt x="5735" y="5312"/>
                    <a:pt x="5735" y="5216"/>
                    <a:pt x="5735" y="5121"/>
                  </a:cubicBezTo>
                  <a:cubicBezTo>
                    <a:pt x="5711" y="4931"/>
                    <a:pt x="5663" y="4764"/>
                    <a:pt x="5711" y="4573"/>
                  </a:cubicBezTo>
                  <a:cubicBezTo>
                    <a:pt x="5711" y="4573"/>
                    <a:pt x="5687" y="4550"/>
                    <a:pt x="5687" y="4550"/>
                  </a:cubicBezTo>
                  <a:cubicBezTo>
                    <a:pt x="5592" y="4669"/>
                    <a:pt x="5521" y="4811"/>
                    <a:pt x="5521" y="4978"/>
                  </a:cubicBezTo>
                  <a:cubicBezTo>
                    <a:pt x="5544" y="5073"/>
                    <a:pt x="5568" y="5169"/>
                    <a:pt x="5544" y="5288"/>
                  </a:cubicBezTo>
                  <a:cubicBezTo>
                    <a:pt x="5521" y="5383"/>
                    <a:pt x="5473" y="5454"/>
                    <a:pt x="5473" y="5550"/>
                  </a:cubicBezTo>
                  <a:cubicBezTo>
                    <a:pt x="5454" y="5556"/>
                    <a:pt x="5436" y="5559"/>
                    <a:pt x="5421" y="5559"/>
                  </a:cubicBezTo>
                  <a:cubicBezTo>
                    <a:pt x="5378" y="5559"/>
                    <a:pt x="5347" y="5537"/>
                    <a:pt x="5330" y="5502"/>
                  </a:cubicBezTo>
                  <a:cubicBezTo>
                    <a:pt x="5313" y="5485"/>
                    <a:pt x="5293" y="5477"/>
                    <a:pt x="5276" y="5477"/>
                  </a:cubicBezTo>
                  <a:cubicBezTo>
                    <a:pt x="5244" y="5477"/>
                    <a:pt x="5219" y="5504"/>
                    <a:pt x="5235" y="5550"/>
                  </a:cubicBezTo>
                  <a:cubicBezTo>
                    <a:pt x="5274" y="5649"/>
                    <a:pt x="5364" y="5699"/>
                    <a:pt x="5461" y="5699"/>
                  </a:cubicBezTo>
                  <a:cubicBezTo>
                    <a:pt x="5481" y="5699"/>
                    <a:pt x="5501" y="5697"/>
                    <a:pt x="5521" y="5693"/>
                  </a:cubicBezTo>
                  <a:cubicBezTo>
                    <a:pt x="5592" y="5669"/>
                    <a:pt x="5663" y="5621"/>
                    <a:pt x="5711" y="5574"/>
                  </a:cubicBezTo>
                  <a:cubicBezTo>
                    <a:pt x="5735" y="5550"/>
                    <a:pt x="5759" y="5526"/>
                    <a:pt x="5806" y="5478"/>
                  </a:cubicBezTo>
                  <a:cubicBezTo>
                    <a:pt x="5830" y="5478"/>
                    <a:pt x="5830" y="5454"/>
                    <a:pt x="5878" y="5454"/>
                  </a:cubicBezTo>
                  <a:cubicBezTo>
                    <a:pt x="5902" y="5454"/>
                    <a:pt x="5878" y="5478"/>
                    <a:pt x="5878" y="5502"/>
                  </a:cubicBezTo>
                  <a:cubicBezTo>
                    <a:pt x="5902" y="5550"/>
                    <a:pt x="5925" y="5574"/>
                    <a:pt x="5997" y="5621"/>
                  </a:cubicBezTo>
                  <a:cubicBezTo>
                    <a:pt x="6068" y="5645"/>
                    <a:pt x="6211" y="5645"/>
                    <a:pt x="6116" y="5788"/>
                  </a:cubicBezTo>
                  <a:cubicBezTo>
                    <a:pt x="6044" y="5883"/>
                    <a:pt x="5949" y="5883"/>
                    <a:pt x="5854" y="5883"/>
                  </a:cubicBezTo>
                  <a:cubicBezTo>
                    <a:pt x="5759" y="5883"/>
                    <a:pt x="5687" y="5907"/>
                    <a:pt x="5616" y="5931"/>
                  </a:cubicBezTo>
                  <a:cubicBezTo>
                    <a:pt x="5532" y="5943"/>
                    <a:pt x="5449" y="5955"/>
                    <a:pt x="5369" y="5955"/>
                  </a:cubicBezTo>
                  <a:cubicBezTo>
                    <a:pt x="5288" y="5955"/>
                    <a:pt x="5211" y="5943"/>
                    <a:pt x="5140" y="5907"/>
                  </a:cubicBezTo>
                  <a:cubicBezTo>
                    <a:pt x="5116" y="5907"/>
                    <a:pt x="5092" y="5883"/>
                    <a:pt x="5068" y="5883"/>
                  </a:cubicBezTo>
                  <a:cubicBezTo>
                    <a:pt x="5068" y="5883"/>
                    <a:pt x="5044" y="5859"/>
                    <a:pt x="5044" y="5859"/>
                  </a:cubicBezTo>
                  <a:cubicBezTo>
                    <a:pt x="5044" y="5859"/>
                    <a:pt x="5020" y="5859"/>
                    <a:pt x="5020" y="5836"/>
                  </a:cubicBezTo>
                  <a:cubicBezTo>
                    <a:pt x="4854" y="5693"/>
                    <a:pt x="4949" y="5431"/>
                    <a:pt x="5044" y="5264"/>
                  </a:cubicBezTo>
                  <a:cubicBezTo>
                    <a:pt x="5140" y="5097"/>
                    <a:pt x="5235" y="4907"/>
                    <a:pt x="5282" y="4716"/>
                  </a:cubicBezTo>
                  <a:cubicBezTo>
                    <a:pt x="5354" y="4526"/>
                    <a:pt x="5425" y="4311"/>
                    <a:pt x="5640" y="4264"/>
                  </a:cubicBezTo>
                  <a:cubicBezTo>
                    <a:pt x="5806" y="4192"/>
                    <a:pt x="6021" y="4216"/>
                    <a:pt x="6187" y="4073"/>
                  </a:cubicBezTo>
                  <a:cubicBezTo>
                    <a:pt x="6259" y="4002"/>
                    <a:pt x="6283" y="3883"/>
                    <a:pt x="6283" y="3787"/>
                  </a:cubicBezTo>
                  <a:cubicBezTo>
                    <a:pt x="6322" y="3797"/>
                    <a:pt x="6362" y="3803"/>
                    <a:pt x="6401" y="3803"/>
                  </a:cubicBezTo>
                  <a:cubicBezTo>
                    <a:pt x="6457" y="3803"/>
                    <a:pt x="6513" y="3792"/>
                    <a:pt x="6568" y="3764"/>
                  </a:cubicBezTo>
                  <a:cubicBezTo>
                    <a:pt x="6616" y="3740"/>
                    <a:pt x="6640" y="3716"/>
                    <a:pt x="6664" y="3692"/>
                  </a:cubicBezTo>
                  <a:close/>
                  <a:moveTo>
                    <a:pt x="3806" y="5693"/>
                  </a:moveTo>
                  <a:lnTo>
                    <a:pt x="3806" y="5693"/>
                  </a:lnTo>
                  <a:cubicBezTo>
                    <a:pt x="3996" y="5740"/>
                    <a:pt x="4211" y="5764"/>
                    <a:pt x="4425" y="5764"/>
                  </a:cubicBezTo>
                  <a:cubicBezTo>
                    <a:pt x="4258" y="5907"/>
                    <a:pt x="4139" y="6074"/>
                    <a:pt x="3996" y="6240"/>
                  </a:cubicBezTo>
                  <a:cubicBezTo>
                    <a:pt x="3925" y="6074"/>
                    <a:pt x="3854" y="5883"/>
                    <a:pt x="3806" y="5693"/>
                  </a:cubicBezTo>
                  <a:close/>
                  <a:moveTo>
                    <a:pt x="2687" y="5335"/>
                  </a:moveTo>
                  <a:lnTo>
                    <a:pt x="2687" y="5335"/>
                  </a:lnTo>
                  <a:cubicBezTo>
                    <a:pt x="2925" y="5454"/>
                    <a:pt x="3187" y="5550"/>
                    <a:pt x="3449" y="5621"/>
                  </a:cubicBezTo>
                  <a:cubicBezTo>
                    <a:pt x="3234" y="5836"/>
                    <a:pt x="3020" y="6050"/>
                    <a:pt x="2806" y="6264"/>
                  </a:cubicBezTo>
                  <a:cubicBezTo>
                    <a:pt x="2782" y="5955"/>
                    <a:pt x="2734" y="5645"/>
                    <a:pt x="2687" y="5335"/>
                  </a:cubicBezTo>
                  <a:close/>
                  <a:moveTo>
                    <a:pt x="591" y="6097"/>
                  </a:moveTo>
                  <a:cubicBezTo>
                    <a:pt x="734" y="6359"/>
                    <a:pt x="877" y="6574"/>
                    <a:pt x="1020" y="6788"/>
                  </a:cubicBezTo>
                  <a:cubicBezTo>
                    <a:pt x="805" y="6812"/>
                    <a:pt x="567" y="6836"/>
                    <a:pt x="353" y="6860"/>
                  </a:cubicBezTo>
                  <a:cubicBezTo>
                    <a:pt x="448" y="6621"/>
                    <a:pt x="543" y="6359"/>
                    <a:pt x="591" y="6097"/>
                  </a:cubicBezTo>
                  <a:close/>
                  <a:moveTo>
                    <a:pt x="5259" y="6645"/>
                  </a:moveTo>
                  <a:cubicBezTo>
                    <a:pt x="5235" y="6717"/>
                    <a:pt x="5235" y="6812"/>
                    <a:pt x="5235" y="6883"/>
                  </a:cubicBezTo>
                  <a:cubicBezTo>
                    <a:pt x="5235" y="6907"/>
                    <a:pt x="5235" y="6979"/>
                    <a:pt x="5211" y="7026"/>
                  </a:cubicBezTo>
                  <a:cubicBezTo>
                    <a:pt x="5116" y="6955"/>
                    <a:pt x="4997" y="6883"/>
                    <a:pt x="4878" y="6860"/>
                  </a:cubicBezTo>
                  <a:cubicBezTo>
                    <a:pt x="4997" y="6788"/>
                    <a:pt x="5116" y="6717"/>
                    <a:pt x="5259" y="6645"/>
                  </a:cubicBezTo>
                  <a:close/>
                  <a:moveTo>
                    <a:pt x="10974" y="6217"/>
                  </a:moveTo>
                  <a:cubicBezTo>
                    <a:pt x="11022" y="6502"/>
                    <a:pt x="11069" y="6812"/>
                    <a:pt x="11069" y="7098"/>
                  </a:cubicBezTo>
                  <a:cubicBezTo>
                    <a:pt x="10807" y="7026"/>
                    <a:pt x="10569" y="6907"/>
                    <a:pt x="10331" y="6812"/>
                  </a:cubicBezTo>
                  <a:cubicBezTo>
                    <a:pt x="10522" y="6669"/>
                    <a:pt x="10688" y="6526"/>
                    <a:pt x="10831" y="6359"/>
                  </a:cubicBezTo>
                  <a:cubicBezTo>
                    <a:pt x="10879" y="6312"/>
                    <a:pt x="10926" y="6264"/>
                    <a:pt x="10974" y="6217"/>
                  </a:cubicBezTo>
                  <a:close/>
                  <a:moveTo>
                    <a:pt x="5783" y="6050"/>
                  </a:moveTo>
                  <a:cubicBezTo>
                    <a:pt x="5735" y="6097"/>
                    <a:pt x="5663" y="6145"/>
                    <a:pt x="5616" y="6193"/>
                  </a:cubicBezTo>
                  <a:cubicBezTo>
                    <a:pt x="5425" y="6336"/>
                    <a:pt x="5211" y="6455"/>
                    <a:pt x="4997" y="6574"/>
                  </a:cubicBezTo>
                  <a:cubicBezTo>
                    <a:pt x="4782" y="6693"/>
                    <a:pt x="4568" y="6812"/>
                    <a:pt x="4354" y="6931"/>
                  </a:cubicBezTo>
                  <a:cubicBezTo>
                    <a:pt x="4258" y="6979"/>
                    <a:pt x="4163" y="7050"/>
                    <a:pt x="4044" y="7098"/>
                  </a:cubicBezTo>
                  <a:cubicBezTo>
                    <a:pt x="3979" y="7119"/>
                    <a:pt x="3855" y="7220"/>
                    <a:pt x="3761" y="7220"/>
                  </a:cubicBezTo>
                  <a:cubicBezTo>
                    <a:pt x="3752" y="7220"/>
                    <a:pt x="3743" y="7219"/>
                    <a:pt x="3734" y="7217"/>
                  </a:cubicBezTo>
                  <a:cubicBezTo>
                    <a:pt x="3758" y="7169"/>
                    <a:pt x="3854" y="7098"/>
                    <a:pt x="3877" y="7074"/>
                  </a:cubicBezTo>
                  <a:cubicBezTo>
                    <a:pt x="3949" y="7026"/>
                    <a:pt x="3996" y="6979"/>
                    <a:pt x="4068" y="6931"/>
                  </a:cubicBezTo>
                  <a:cubicBezTo>
                    <a:pt x="4115" y="6907"/>
                    <a:pt x="4187" y="6860"/>
                    <a:pt x="4235" y="6812"/>
                  </a:cubicBezTo>
                  <a:lnTo>
                    <a:pt x="4401" y="6693"/>
                  </a:lnTo>
                  <a:lnTo>
                    <a:pt x="4663" y="6502"/>
                  </a:lnTo>
                  <a:cubicBezTo>
                    <a:pt x="4854" y="6383"/>
                    <a:pt x="5044" y="6264"/>
                    <a:pt x="5211" y="6121"/>
                  </a:cubicBezTo>
                  <a:cubicBezTo>
                    <a:pt x="5259" y="6133"/>
                    <a:pt x="5312" y="6139"/>
                    <a:pt x="5369" y="6139"/>
                  </a:cubicBezTo>
                  <a:cubicBezTo>
                    <a:pt x="5425" y="6139"/>
                    <a:pt x="5485" y="6133"/>
                    <a:pt x="5544" y="6121"/>
                  </a:cubicBezTo>
                  <a:cubicBezTo>
                    <a:pt x="5616" y="6121"/>
                    <a:pt x="5711" y="6074"/>
                    <a:pt x="5783" y="6050"/>
                  </a:cubicBezTo>
                  <a:close/>
                  <a:moveTo>
                    <a:pt x="10021" y="7026"/>
                  </a:moveTo>
                  <a:cubicBezTo>
                    <a:pt x="10045" y="7336"/>
                    <a:pt x="10069" y="7645"/>
                    <a:pt x="9998" y="7931"/>
                  </a:cubicBezTo>
                  <a:cubicBezTo>
                    <a:pt x="9712" y="7812"/>
                    <a:pt x="9450" y="7645"/>
                    <a:pt x="9188" y="7455"/>
                  </a:cubicBezTo>
                  <a:cubicBezTo>
                    <a:pt x="9450" y="7336"/>
                    <a:pt x="9712" y="7193"/>
                    <a:pt x="9974" y="7050"/>
                  </a:cubicBezTo>
                  <a:cubicBezTo>
                    <a:pt x="9974" y="7026"/>
                    <a:pt x="9998" y="7026"/>
                    <a:pt x="10021" y="7026"/>
                  </a:cubicBezTo>
                  <a:close/>
                  <a:moveTo>
                    <a:pt x="1234" y="7050"/>
                  </a:moveTo>
                  <a:cubicBezTo>
                    <a:pt x="1424" y="7312"/>
                    <a:pt x="1639" y="7550"/>
                    <a:pt x="1901" y="7764"/>
                  </a:cubicBezTo>
                  <a:cubicBezTo>
                    <a:pt x="1734" y="7836"/>
                    <a:pt x="1567" y="7907"/>
                    <a:pt x="1401" y="7979"/>
                  </a:cubicBezTo>
                  <a:cubicBezTo>
                    <a:pt x="1338" y="8000"/>
                    <a:pt x="1056" y="8130"/>
                    <a:pt x="955" y="8130"/>
                  </a:cubicBezTo>
                  <a:cubicBezTo>
                    <a:pt x="941" y="8130"/>
                    <a:pt x="930" y="8128"/>
                    <a:pt x="924" y="8122"/>
                  </a:cubicBezTo>
                  <a:cubicBezTo>
                    <a:pt x="924" y="8122"/>
                    <a:pt x="948" y="8003"/>
                    <a:pt x="948" y="8003"/>
                  </a:cubicBezTo>
                  <a:cubicBezTo>
                    <a:pt x="972" y="7931"/>
                    <a:pt x="996" y="7884"/>
                    <a:pt x="996" y="7836"/>
                  </a:cubicBezTo>
                  <a:cubicBezTo>
                    <a:pt x="1020" y="7741"/>
                    <a:pt x="1043" y="7645"/>
                    <a:pt x="1067" y="7550"/>
                  </a:cubicBezTo>
                  <a:cubicBezTo>
                    <a:pt x="1115" y="7383"/>
                    <a:pt x="1163" y="7217"/>
                    <a:pt x="1234" y="7050"/>
                  </a:cubicBezTo>
                  <a:close/>
                  <a:moveTo>
                    <a:pt x="8807" y="7598"/>
                  </a:moveTo>
                  <a:lnTo>
                    <a:pt x="8807" y="7598"/>
                  </a:lnTo>
                  <a:cubicBezTo>
                    <a:pt x="8759" y="7907"/>
                    <a:pt x="8712" y="8193"/>
                    <a:pt x="8616" y="8503"/>
                  </a:cubicBezTo>
                  <a:cubicBezTo>
                    <a:pt x="8521" y="8407"/>
                    <a:pt x="8426" y="8288"/>
                    <a:pt x="8331" y="8193"/>
                  </a:cubicBezTo>
                  <a:cubicBezTo>
                    <a:pt x="8212" y="8074"/>
                    <a:pt x="8116" y="7931"/>
                    <a:pt x="8021" y="7812"/>
                  </a:cubicBezTo>
                  <a:cubicBezTo>
                    <a:pt x="8283" y="7788"/>
                    <a:pt x="8545" y="7693"/>
                    <a:pt x="8807" y="7598"/>
                  </a:cubicBezTo>
                  <a:close/>
                  <a:moveTo>
                    <a:pt x="6592" y="5812"/>
                  </a:moveTo>
                  <a:cubicBezTo>
                    <a:pt x="6687" y="5859"/>
                    <a:pt x="6807" y="5883"/>
                    <a:pt x="6902" y="5883"/>
                  </a:cubicBezTo>
                  <a:cubicBezTo>
                    <a:pt x="6961" y="5895"/>
                    <a:pt x="7033" y="5901"/>
                    <a:pt x="7104" y="5901"/>
                  </a:cubicBezTo>
                  <a:cubicBezTo>
                    <a:pt x="7176" y="5901"/>
                    <a:pt x="7247" y="5895"/>
                    <a:pt x="7307" y="5883"/>
                  </a:cubicBezTo>
                  <a:cubicBezTo>
                    <a:pt x="7330" y="5955"/>
                    <a:pt x="7354" y="6026"/>
                    <a:pt x="7378" y="6074"/>
                  </a:cubicBezTo>
                  <a:cubicBezTo>
                    <a:pt x="7402" y="6097"/>
                    <a:pt x="7402" y="6121"/>
                    <a:pt x="7402" y="6121"/>
                  </a:cubicBezTo>
                  <a:cubicBezTo>
                    <a:pt x="7402" y="6145"/>
                    <a:pt x="7402" y="6145"/>
                    <a:pt x="7402" y="6145"/>
                  </a:cubicBezTo>
                  <a:cubicBezTo>
                    <a:pt x="7450" y="6264"/>
                    <a:pt x="7473" y="6383"/>
                    <a:pt x="7473" y="6502"/>
                  </a:cubicBezTo>
                  <a:cubicBezTo>
                    <a:pt x="7473" y="6526"/>
                    <a:pt x="7473" y="6550"/>
                    <a:pt x="7497" y="6598"/>
                  </a:cubicBezTo>
                  <a:cubicBezTo>
                    <a:pt x="7497" y="6788"/>
                    <a:pt x="7473" y="7002"/>
                    <a:pt x="7473" y="7217"/>
                  </a:cubicBezTo>
                  <a:cubicBezTo>
                    <a:pt x="7497" y="7288"/>
                    <a:pt x="7521" y="7383"/>
                    <a:pt x="7545" y="7479"/>
                  </a:cubicBezTo>
                  <a:cubicBezTo>
                    <a:pt x="7545" y="7574"/>
                    <a:pt x="7569" y="7645"/>
                    <a:pt x="7592" y="7741"/>
                  </a:cubicBezTo>
                  <a:cubicBezTo>
                    <a:pt x="7640" y="7860"/>
                    <a:pt x="7688" y="8003"/>
                    <a:pt x="7664" y="8146"/>
                  </a:cubicBezTo>
                  <a:cubicBezTo>
                    <a:pt x="7664" y="8217"/>
                    <a:pt x="7640" y="8288"/>
                    <a:pt x="7616" y="8360"/>
                  </a:cubicBezTo>
                  <a:cubicBezTo>
                    <a:pt x="7509" y="8314"/>
                    <a:pt x="7401" y="8287"/>
                    <a:pt x="7293" y="8287"/>
                  </a:cubicBezTo>
                  <a:cubicBezTo>
                    <a:pt x="7234" y="8287"/>
                    <a:pt x="7175" y="8295"/>
                    <a:pt x="7116" y="8312"/>
                  </a:cubicBezTo>
                  <a:cubicBezTo>
                    <a:pt x="7164" y="8122"/>
                    <a:pt x="7116" y="7884"/>
                    <a:pt x="7068" y="7717"/>
                  </a:cubicBezTo>
                  <a:cubicBezTo>
                    <a:pt x="6997" y="7431"/>
                    <a:pt x="6926" y="7169"/>
                    <a:pt x="6830" y="6907"/>
                  </a:cubicBezTo>
                  <a:cubicBezTo>
                    <a:pt x="6830" y="6893"/>
                    <a:pt x="6814" y="6880"/>
                    <a:pt x="6801" y="6880"/>
                  </a:cubicBezTo>
                  <a:cubicBezTo>
                    <a:pt x="6791" y="6880"/>
                    <a:pt x="6783" y="6887"/>
                    <a:pt x="6783" y="6907"/>
                  </a:cubicBezTo>
                  <a:cubicBezTo>
                    <a:pt x="6735" y="7145"/>
                    <a:pt x="6807" y="7383"/>
                    <a:pt x="6878" y="7622"/>
                  </a:cubicBezTo>
                  <a:cubicBezTo>
                    <a:pt x="6926" y="7741"/>
                    <a:pt x="6949" y="7884"/>
                    <a:pt x="6973" y="8003"/>
                  </a:cubicBezTo>
                  <a:cubicBezTo>
                    <a:pt x="6973" y="8122"/>
                    <a:pt x="6973" y="8241"/>
                    <a:pt x="6973" y="8336"/>
                  </a:cubicBezTo>
                  <a:cubicBezTo>
                    <a:pt x="6878" y="8384"/>
                    <a:pt x="6783" y="8431"/>
                    <a:pt x="6687" y="8479"/>
                  </a:cubicBezTo>
                  <a:cubicBezTo>
                    <a:pt x="6687" y="8407"/>
                    <a:pt x="6664" y="8312"/>
                    <a:pt x="6640" y="8241"/>
                  </a:cubicBezTo>
                  <a:cubicBezTo>
                    <a:pt x="6568" y="8026"/>
                    <a:pt x="6521" y="7836"/>
                    <a:pt x="6473" y="7622"/>
                  </a:cubicBezTo>
                  <a:cubicBezTo>
                    <a:pt x="6402" y="7217"/>
                    <a:pt x="6402" y="6788"/>
                    <a:pt x="6426" y="6359"/>
                  </a:cubicBezTo>
                  <a:cubicBezTo>
                    <a:pt x="6426" y="6348"/>
                    <a:pt x="6414" y="6342"/>
                    <a:pt x="6399" y="6342"/>
                  </a:cubicBezTo>
                  <a:cubicBezTo>
                    <a:pt x="6384" y="6342"/>
                    <a:pt x="6366" y="6348"/>
                    <a:pt x="6354" y="6359"/>
                  </a:cubicBezTo>
                  <a:cubicBezTo>
                    <a:pt x="6235" y="6740"/>
                    <a:pt x="6235" y="7169"/>
                    <a:pt x="6283" y="7550"/>
                  </a:cubicBezTo>
                  <a:cubicBezTo>
                    <a:pt x="6330" y="7907"/>
                    <a:pt x="6449" y="8241"/>
                    <a:pt x="6521" y="8598"/>
                  </a:cubicBezTo>
                  <a:cubicBezTo>
                    <a:pt x="6426" y="8693"/>
                    <a:pt x="6330" y="8788"/>
                    <a:pt x="6211" y="8836"/>
                  </a:cubicBezTo>
                  <a:cubicBezTo>
                    <a:pt x="6211" y="8741"/>
                    <a:pt x="6211" y="8622"/>
                    <a:pt x="6187" y="8527"/>
                  </a:cubicBezTo>
                  <a:cubicBezTo>
                    <a:pt x="6164" y="8336"/>
                    <a:pt x="6116" y="8146"/>
                    <a:pt x="6068" y="7955"/>
                  </a:cubicBezTo>
                  <a:cubicBezTo>
                    <a:pt x="6021" y="7764"/>
                    <a:pt x="5973" y="7574"/>
                    <a:pt x="5949" y="7383"/>
                  </a:cubicBezTo>
                  <a:cubicBezTo>
                    <a:pt x="5925" y="7169"/>
                    <a:pt x="5949" y="6979"/>
                    <a:pt x="5949" y="6764"/>
                  </a:cubicBezTo>
                  <a:cubicBezTo>
                    <a:pt x="5949" y="6752"/>
                    <a:pt x="5943" y="6746"/>
                    <a:pt x="5934" y="6746"/>
                  </a:cubicBezTo>
                  <a:cubicBezTo>
                    <a:pt x="5925" y="6746"/>
                    <a:pt x="5913" y="6752"/>
                    <a:pt x="5902" y="6764"/>
                  </a:cubicBezTo>
                  <a:cubicBezTo>
                    <a:pt x="5687" y="7074"/>
                    <a:pt x="5783" y="7503"/>
                    <a:pt x="5854" y="7860"/>
                  </a:cubicBezTo>
                  <a:cubicBezTo>
                    <a:pt x="5902" y="8050"/>
                    <a:pt x="5973" y="8241"/>
                    <a:pt x="5997" y="8455"/>
                  </a:cubicBezTo>
                  <a:cubicBezTo>
                    <a:pt x="6021" y="8574"/>
                    <a:pt x="6044" y="8669"/>
                    <a:pt x="6044" y="8788"/>
                  </a:cubicBezTo>
                  <a:cubicBezTo>
                    <a:pt x="6044" y="8836"/>
                    <a:pt x="6044" y="8860"/>
                    <a:pt x="6044" y="8908"/>
                  </a:cubicBezTo>
                  <a:cubicBezTo>
                    <a:pt x="5977" y="8924"/>
                    <a:pt x="5886" y="8941"/>
                    <a:pt x="5805" y="8941"/>
                  </a:cubicBezTo>
                  <a:cubicBezTo>
                    <a:pt x="5771" y="8941"/>
                    <a:pt x="5739" y="8938"/>
                    <a:pt x="5711" y="8931"/>
                  </a:cubicBezTo>
                  <a:cubicBezTo>
                    <a:pt x="5711" y="8884"/>
                    <a:pt x="5735" y="8836"/>
                    <a:pt x="5735" y="8788"/>
                  </a:cubicBezTo>
                  <a:cubicBezTo>
                    <a:pt x="5759" y="8598"/>
                    <a:pt x="5663" y="8407"/>
                    <a:pt x="5687" y="8217"/>
                  </a:cubicBezTo>
                  <a:cubicBezTo>
                    <a:pt x="5735" y="8026"/>
                    <a:pt x="5759" y="7884"/>
                    <a:pt x="5616" y="7717"/>
                  </a:cubicBezTo>
                  <a:cubicBezTo>
                    <a:pt x="5568" y="7669"/>
                    <a:pt x="5544" y="7645"/>
                    <a:pt x="5521" y="7574"/>
                  </a:cubicBezTo>
                  <a:cubicBezTo>
                    <a:pt x="5521" y="7526"/>
                    <a:pt x="5521" y="7479"/>
                    <a:pt x="5497" y="7455"/>
                  </a:cubicBezTo>
                  <a:cubicBezTo>
                    <a:pt x="5473" y="7383"/>
                    <a:pt x="5449" y="7312"/>
                    <a:pt x="5401" y="7241"/>
                  </a:cubicBezTo>
                  <a:cubicBezTo>
                    <a:pt x="5425" y="7169"/>
                    <a:pt x="5425" y="7050"/>
                    <a:pt x="5425" y="7002"/>
                  </a:cubicBezTo>
                  <a:cubicBezTo>
                    <a:pt x="5425" y="6836"/>
                    <a:pt x="5425" y="6669"/>
                    <a:pt x="5473" y="6502"/>
                  </a:cubicBezTo>
                  <a:cubicBezTo>
                    <a:pt x="5568" y="6431"/>
                    <a:pt x="5663" y="6359"/>
                    <a:pt x="5783" y="6288"/>
                  </a:cubicBezTo>
                  <a:cubicBezTo>
                    <a:pt x="5902" y="6193"/>
                    <a:pt x="6044" y="6097"/>
                    <a:pt x="6140" y="5978"/>
                  </a:cubicBezTo>
                  <a:cubicBezTo>
                    <a:pt x="6187" y="5931"/>
                    <a:pt x="6211" y="5883"/>
                    <a:pt x="6235" y="5836"/>
                  </a:cubicBezTo>
                  <a:cubicBezTo>
                    <a:pt x="6290" y="5869"/>
                    <a:pt x="6351" y="5886"/>
                    <a:pt x="6409" y="5886"/>
                  </a:cubicBezTo>
                  <a:cubicBezTo>
                    <a:pt x="6476" y="5886"/>
                    <a:pt x="6541" y="5863"/>
                    <a:pt x="6592" y="5812"/>
                  </a:cubicBezTo>
                  <a:close/>
                  <a:moveTo>
                    <a:pt x="2210" y="7979"/>
                  </a:moveTo>
                  <a:lnTo>
                    <a:pt x="2210" y="7979"/>
                  </a:lnTo>
                  <a:cubicBezTo>
                    <a:pt x="2306" y="8050"/>
                    <a:pt x="2401" y="8098"/>
                    <a:pt x="2496" y="8146"/>
                  </a:cubicBezTo>
                  <a:cubicBezTo>
                    <a:pt x="2663" y="8241"/>
                    <a:pt x="2830" y="8288"/>
                    <a:pt x="2996" y="8336"/>
                  </a:cubicBezTo>
                  <a:cubicBezTo>
                    <a:pt x="3044" y="8360"/>
                    <a:pt x="3115" y="8360"/>
                    <a:pt x="3163" y="8384"/>
                  </a:cubicBezTo>
                  <a:cubicBezTo>
                    <a:pt x="2949" y="8598"/>
                    <a:pt x="2734" y="8788"/>
                    <a:pt x="2496" y="8979"/>
                  </a:cubicBezTo>
                  <a:cubicBezTo>
                    <a:pt x="2377" y="8646"/>
                    <a:pt x="2282" y="8312"/>
                    <a:pt x="2210" y="7979"/>
                  </a:cubicBezTo>
                  <a:close/>
                  <a:moveTo>
                    <a:pt x="4662" y="7010"/>
                  </a:moveTo>
                  <a:cubicBezTo>
                    <a:pt x="4856" y="7010"/>
                    <a:pt x="5078" y="7142"/>
                    <a:pt x="5187" y="7288"/>
                  </a:cubicBezTo>
                  <a:cubicBezTo>
                    <a:pt x="5282" y="7383"/>
                    <a:pt x="5306" y="7479"/>
                    <a:pt x="5330" y="7598"/>
                  </a:cubicBezTo>
                  <a:cubicBezTo>
                    <a:pt x="5354" y="7741"/>
                    <a:pt x="5449" y="7788"/>
                    <a:pt x="5497" y="7907"/>
                  </a:cubicBezTo>
                  <a:cubicBezTo>
                    <a:pt x="5568" y="8026"/>
                    <a:pt x="5497" y="8169"/>
                    <a:pt x="5473" y="8312"/>
                  </a:cubicBezTo>
                  <a:cubicBezTo>
                    <a:pt x="5473" y="8431"/>
                    <a:pt x="5521" y="8574"/>
                    <a:pt x="5521" y="8717"/>
                  </a:cubicBezTo>
                  <a:cubicBezTo>
                    <a:pt x="5544" y="8836"/>
                    <a:pt x="5449" y="8955"/>
                    <a:pt x="5401" y="9050"/>
                  </a:cubicBezTo>
                  <a:cubicBezTo>
                    <a:pt x="5330" y="9170"/>
                    <a:pt x="5330" y="9312"/>
                    <a:pt x="5259" y="9431"/>
                  </a:cubicBezTo>
                  <a:cubicBezTo>
                    <a:pt x="5217" y="9515"/>
                    <a:pt x="5120" y="9654"/>
                    <a:pt x="5016" y="9654"/>
                  </a:cubicBezTo>
                  <a:cubicBezTo>
                    <a:pt x="5002" y="9654"/>
                    <a:pt x="4987" y="9652"/>
                    <a:pt x="4973" y="9646"/>
                  </a:cubicBezTo>
                  <a:cubicBezTo>
                    <a:pt x="4949" y="9622"/>
                    <a:pt x="4925" y="9598"/>
                    <a:pt x="4878" y="9598"/>
                  </a:cubicBezTo>
                  <a:cubicBezTo>
                    <a:pt x="4868" y="9594"/>
                    <a:pt x="4859" y="9592"/>
                    <a:pt x="4850" y="9592"/>
                  </a:cubicBezTo>
                  <a:cubicBezTo>
                    <a:pt x="4813" y="9592"/>
                    <a:pt x="4778" y="9627"/>
                    <a:pt x="4758" y="9646"/>
                  </a:cubicBezTo>
                  <a:cubicBezTo>
                    <a:pt x="4687" y="9717"/>
                    <a:pt x="4663" y="9884"/>
                    <a:pt x="4544" y="9932"/>
                  </a:cubicBezTo>
                  <a:cubicBezTo>
                    <a:pt x="4537" y="9933"/>
                    <a:pt x="4531" y="9934"/>
                    <a:pt x="4524" y="9934"/>
                  </a:cubicBezTo>
                  <a:cubicBezTo>
                    <a:pt x="4422" y="9934"/>
                    <a:pt x="4397" y="9762"/>
                    <a:pt x="4330" y="9717"/>
                  </a:cubicBezTo>
                  <a:cubicBezTo>
                    <a:pt x="4287" y="9689"/>
                    <a:pt x="4243" y="9682"/>
                    <a:pt x="4199" y="9682"/>
                  </a:cubicBezTo>
                  <a:cubicBezTo>
                    <a:pt x="4153" y="9682"/>
                    <a:pt x="4108" y="9690"/>
                    <a:pt x="4068" y="9690"/>
                  </a:cubicBezTo>
                  <a:cubicBezTo>
                    <a:pt x="4019" y="9690"/>
                    <a:pt x="3977" y="9677"/>
                    <a:pt x="3949" y="9622"/>
                  </a:cubicBezTo>
                  <a:cubicBezTo>
                    <a:pt x="3925" y="9574"/>
                    <a:pt x="3925" y="9551"/>
                    <a:pt x="3925" y="9503"/>
                  </a:cubicBezTo>
                  <a:cubicBezTo>
                    <a:pt x="3925" y="9479"/>
                    <a:pt x="3925" y="9479"/>
                    <a:pt x="3925" y="9479"/>
                  </a:cubicBezTo>
                  <a:cubicBezTo>
                    <a:pt x="3925" y="9408"/>
                    <a:pt x="3925" y="9336"/>
                    <a:pt x="3901" y="9289"/>
                  </a:cubicBezTo>
                  <a:cubicBezTo>
                    <a:pt x="3901" y="9241"/>
                    <a:pt x="3877" y="9217"/>
                    <a:pt x="3854" y="9193"/>
                  </a:cubicBezTo>
                  <a:cubicBezTo>
                    <a:pt x="3806" y="9170"/>
                    <a:pt x="3758" y="9146"/>
                    <a:pt x="3711" y="9122"/>
                  </a:cubicBezTo>
                  <a:cubicBezTo>
                    <a:pt x="3639" y="9003"/>
                    <a:pt x="3758" y="8884"/>
                    <a:pt x="3782" y="8765"/>
                  </a:cubicBezTo>
                  <a:cubicBezTo>
                    <a:pt x="3782" y="8741"/>
                    <a:pt x="3782" y="8717"/>
                    <a:pt x="3782" y="8693"/>
                  </a:cubicBezTo>
                  <a:cubicBezTo>
                    <a:pt x="3806" y="8574"/>
                    <a:pt x="3758" y="8503"/>
                    <a:pt x="3711" y="8407"/>
                  </a:cubicBezTo>
                  <a:cubicBezTo>
                    <a:pt x="3663" y="8360"/>
                    <a:pt x="3639" y="8288"/>
                    <a:pt x="3663" y="8217"/>
                  </a:cubicBezTo>
                  <a:cubicBezTo>
                    <a:pt x="3663" y="8122"/>
                    <a:pt x="3711" y="8074"/>
                    <a:pt x="3734" y="8026"/>
                  </a:cubicBezTo>
                  <a:cubicBezTo>
                    <a:pt x="3782" y="7907"/>
                    <a:pt x="3711" y="7788"/>
                    <a:pt x="3711" y="7693"/>
                  </a:cubicBezTo>
                  <a:cubicBezTo>
                    <a:pt x="3734" y="7336"/>
                    <a:pt x="4235" y="7193"/>
                    <a:pt x="4497" y="7050"/>
                  </a:cubicBezTo>
                  <a:cubicBezTo>
                    <a:pt x="4547" y="7022"/>
                    <a:pt x="4603" y="7010"/>
                    <a:pt x="4662" y="7010"/>
                  </a:cubicBezTo>
                  <a:close/>
                  <a:moveTo>
                    <a:pt x="4854" y="9836"/>
                  </a:moveTo>
                  <a:cubicBezTo>
                    <a:pt x="4854" y="9884"/>
                    <a:pt x="4830" y="9932"/>
                    <a:pt x="4830" y="9979"/>
                  </a:cubicBezTo>
                  <a:cubicBezTo>
                    <a:pt x="4830" y="10098"/>
                    <a:pt x="4854" y="10217"/>
                    <a:pt x="4854" y="10313"/>
                  </a:cubicBezTo>
                  <a:lnTo>
                    <a:pt x="4878" y="10932"/>
                  </a:lnTo>
                  <a:cubicBezTo>
                    <a:pt x="4830" y="10932"/>
                    <a:pt x="4806" y="10956"/>
                    <a:pt x="4758" y="10956"/>
                  </a:cubicBezTo>
                  <a:cubicBezTo>
                    <a:pt x="4735" y="10968"/>
                    <a:pt x="4717" y="10973"/>
                    <a:pt x="4702" y="10973"/>
                  </a:cubicBezTo>
                  <a:cubicBezTo>
                    <a:pt x="4687" y="10973"/>
                    <a:pt x="4675" y="10968"/>
                    <a:pt x="4663" y="10956"/>
                  </a:cubicBezTo>
                  <a:cubicBezTo>
                    <a:pt x="4663" y="10860"/>
                    <a:pt x="4639" y="10741"/>
                    <a:pt x="4639" y="10646"/>
                  </a:cubicBezTo>
                  <a:cubicBezTo>
                    <a:pt x="4639" y="10455"/>
                    <a:pt x="4639" y="10265"/>
                    <a:pt x="4639" y="10074"/>
                  </a:cubicBezTo>
                  <a:cubicBezTo>
                    <a:pt x="4687" y="10051"/>
                    <a:pt x="4735" y="10027"/>
                    <a:pt x="4758" y="9979"/>
                  </a:cubicBezTo>
                  <a:cubicBezTo>
                    <a:pt x="4782" y="9955"/>
                    <a:pt x="4830" y="9884"/>
                    <a:pt x="4854" y="9836"/>
                  </a:cubicBezTo>
                  <a:close/>
                  <a:moveTo>
                    <a:pt x="7247" y="8467"/>
                  </a:moveTo>
                  <a:cubicBezTo>
                    <a:pt x="7348" y="8467"/>
                    <a:pt x="7450" y="8491"/>
                    <a:pt x="7545" y="8550"/>
                  </a:cubicBezTo>
                  <a:cubicBezTo>
                    <a:pt x="7497" y="8669"/>
                    <a:pt x="7521" y="8788"/>
                    <a:pt x="7521" y="8908"/>
                  </a:cubicBezTo>
                  <a:cubicBezTo>
                    <a:pt x="7521" y="9027"/>
                    <a:pt x="7521" y="9146"/>
                    <a:pt x="7521" y="9265"/>
                  </a:cubicBezTo>
                  <a:cubicBezTo>
                    <a:pt x="7521" y="9360"/>
                    <a:pt x="7521" y="9431"/>
                    <a:pt x="7545" y="9527"/>
                  </a:cubicBezTo>
                  <a:cubicBezTo>
                    <a:pt x="7545" y="9598"/>
                    <a:pt x="7545" y="9646"/>
                    <a:pt x="7545" y="9717"/>
                  </a:cubicBezTo>
                  <a:cubicBezTo>
                    <a:pt x="7569" y="10122"/>
                    <a:pt x="7640" y="10503"/>
                    <a:pt x="7664" y="10908"/>
                  </a:cubicBezTo>
                  <a:cubicBezTo>
                    <a:pt x="7688" y="11003"/>
                    <a:pt x="7688" y="11098"/>
                    <a:pt x="7688" y="11194"/>
                  </a:cubicBezTo>
                  <a:cubicBezTo>
                    <a:pt x="7711" y="11289"/>
                    <a:pt x="7735" y="11456"/>
                    <a:pt x="7640" y="11503"/>
                  </a:cubicBezTo>
                  <a:cubicBezTo>
                    <a:pt x="7632" y="11506"/>
                    <a:pt x="7624" y="11507"/>
                    <a:pt x="7616" y="11507"/>
                  </a:cubicBezTo>
                  <a:cubicBezTo>
                    <a:pt x="7549" y="11507"/>
                    <a:pt x="7468" y="11427"/>
                    <a:pt x="7426" y="11384"/>
                  </a:cubicBezTo>
                  <a:cubicBezTo>
                    <a:pt x="7354" y="11337"/>
                    <a:pt x="7307" y="11241"/>
                    <a:pt x="7259" y="11170"/>
                  </a:cubicBezTo>
                  <a:cubicBezTo>
                    <a:pt x="7188" y="11027"/>
                    <a:pt x="7116" y="10884"/>
                    <a:pt x="6997" y="10765"/>
                  </a:cubicBezTo>
                  <a:cubicBezTo>
                    <a:pt x="6902" y="10646"/>
                    <a:pt x="6759" y="10575"/>
                    <a:pt x="6616" y="10503"/>
                  </a:cubicBezTo>
                  <a:cubicBezTo>
                    <a:pt x="6473" y="10455"/>
                    <a:pt x="6306" y="10432"/>
                    <a:pt x="6164" y="10408"/>
                  </a:cubicBezTo>
                  <a:cubicBezTo>
                    <a:pt x="6116" y="10265"/>
                    <a:pt x="6068" y="10146"/>
                    <a:pt x="6044" y="10003"/>
                  </a:cubicBezTo>
                  <a:cubicBezTo>
                    <a:pt x="6021" y="9765"/>
                    <a:pt x="5997" y="9527"/>
                    <a:pt x="5997" y="9289"/>
                  </a:cubicBezTo>
                  <a:cubicBezTo>
                    <a:pt x="5997" y="9261"/>
                    <a:pt x="5972" y="9249"/>
                    <a:pt x="5952" y="9249"/>
                  </a:cubicBezTo>
                  <a:cubicBezTo>
                    <a:pt x="5938" y="9249"/>
                    <a:pt x="5925" y="9255"/>
                    <a:pt x="5925" y="9265"/>
                  </a:cubicBezTo>
                  <a:cubicBezTo>
                    <a:pt x="5878" y="9551"/>
                    <a:pt x="5854" y="9813"/>
                    <a:pt x="5878" y="10074"/>
                  </a:cubicBezTo>
                  <a:cubicBezTo>
                    <a:pt x="5902" y="10194"/>
                    <a:pt x="5925" y="10289"/>
                    <a:pt x="5973" y="10384"/>
                  </a:cubicBezTo>
                  <a:cubicBezTo>
                    <a:pt x="5806" y="10360"/>
                    <a:pt x="5616" y="10289"/>
                    <a:pt x="5544" y="10122"/>
                  </a:cubicBezTo>
                  <a:cubicBezTo>
                    <a:pt x="5544" y="10074"/>
                    <a:pt x="5544" y="10027"/>
                    <a:pt x="5544" y="9955"/>
                  </a:cubicBezTo>
                  <a:cubicBezTo>
                    <a:pt x="5544" y="9836"/>
                    <a:pt x="5544" y="9622"/>
                    <a:pt x="5449" y="9479"/>
                  </a:cubicBezTo>
                  <a:cubicBezTo>
                    <a:pt x="5473" y="9431"/>
                    <a:pt x="5497" y="9360"/>
                    <a:pt x="5521" y="9312"/>
                  </a:cubicBezTo>
                  <a:cubicBezTo>
                    <a:pt x="5544" y="9241"/>
                    <a:pt x="5568" y="9170"/>
                    <a:pt x="5592" y="9122"/>
                  </a:cubicBezTo>
                  <a:cubicBezTo>
                    <a:pt x="5640" y="9122"/>
                    <a:pt x="5677" y="9132"/>
                    <a:pt x="5710" y="9132"/>
                  </a:cubicBezTo>
                  <a:cubicBezTo>
                    <a:pt x="5727" y="9132"/>
                    <a:pt x="5743" y="9130"/>
                    <a:pt x="5759" y="9122"/>
                  </a:cubicBezTo>
                  <a:cubicBezTo>
                    <a:pt x="5949" y="9122"/>
                    <a:pt x="6116" y="9098"/>
                    <a:pt x="6259" y="9027"/>
                  </a:cubicBezTo>
                  <a:cubicBezTo>
                    <a:pt x="6259" y="9050"/>
                    <a:pt x="6259" y="9074"/>
                    <a:pt x="6259" y="9098"/>
                  </a:cubicBezTo>
                  <a:cubicBezTo>
                    <a:pt x="6235" y="9217"/>
                    <a:pt x="6235" y="9336"/>
                    <a:pt x="6235" y="9479"/>
                  </a:cubicBezTo>
                  <a:cubicBezTo>
                    <a:pt x="6235" y="9693"/>
                    <a:pt x="6283" y="9932"/>
                    <a:pt x="6449" y="10074"/>
                  </a:cubicBezTo>
                  <a:cubicBezTo>
                    <a:pt x="6456" y="10081"/>
                    <a:pt x="6463" y="10084"/>
                    <a:pt x="6470" y="10084"/>
                  </a:cubicBezTo>
                  <a:cubicBezTo>
                    <a:pt x="6485" y="10084"/>
                    <a:pt x="6497" y="10067"/>
                    <a:pt x="6497" y="10051"/>
                  </a:cubicBezTo>
                  <a:cubicBezTo>
                    <a:pt x="6473" y="9836"/>
                    <a:pt x="6402" y="9622"/>
                    <a:pt x="6402" y="9408"/>
                  </a:cubicBezTo>
                  <a:cubicBezTo>
                    <a:pt x="6402" y="9312"/>
                    <a:pt x="6402" y="9193"/>
                    <a:pt x="6402" y="9098"/>
                  </a:cubicBezTo>
                  <a:cubicBezTo>
                    <a:pt x="6426" y="9050"/>
                    <a:pt x="6426" y="8979"/>
                    <a:pt x="6426" y="8931"/>
                  </a:cubicBezTo>
                  <a:cubicBezTo>
                    <a:pt x="6568" y="8812"/>
                    <a:pt x="6687" y="8693"/>
                    <a:pt x="6854" y="8598"/>
                  </a:cubicBezTo>
                  <a:cubicBezTo>
                    <a:pt x="6854" y="8693"/>
                    <a:pt x="6878" y="8788"/>
                    <a:pt x="6878" y="8884"/>
                  </a:cubicBezTo>
                  <a:cubicBezTo>
                    <a:pt x="6878" y="9027"/>
                    <a:pt x="6854" y="9170"/>
                    <a:pt x="6830" y="9312"/>
                  </a:cubicBezTo>
                  <a:cubicBezTo>
                    <a:pt x="6783" y="9574"/>
                    <a:pt x="6711" y="9932"/>
                    <a:pt x="6926" y="10122"/>
                  </a:cubicBezTo>
                  <a:cubicBezTo>
                    <a:pt x="6933" y="10129"/>
                    <a:pt x="6940" y="10132"/>
                    <a:pt x="6946" y="10132"/>
                  </a:cubicBezTo>
                  <a:cubicBezTo>
                    <a:pt x="6961" y="10132"/>
                    <a:pt x="6973" y="10115"/>
                    <a:pt x="6973" y="10098"/>
                  </a:cubicBezTo>
                  <a:cubicBezTo>
                    <a:pt x="6997" y="9932"/>
                    <a:pt x="6949" y="9789"/>
                    <a:pt x="6973" y="9646"/>
                  </a:cubicBezTo>
                  <a:cubicBezTo>
                    <a:pt x="6973" y="9479"/>
                    <a:pt x="7021" y="9312"/>
                    <a:pt x="7021" y="9170"/>
                  </a:cubicBezTo>
                  <a:cubicBezTo>
                    <a:pt x="7045" y="8955"/>
                    <a:pt x="7068" y="8717"/>
                    <a:pt x="6949" y="8527"/>
                  </a:cubicBezTo>
                  <a:cubicBezTo>
                    <a:pt x="7045" y="8491"/>
                    <a:pt x="7146" y="8467"/>
                    <a:pt x="7247" y="8467"/>
                  </a:cubicBezTo>
                  <a:close/>
                  <a:moveTo>
                    <a:pt x="5354" y="9670"/>
                  </a:moveTo>
                  <a:cubicBezTo>
                    <a:pt x="5354" y="9670"/>
                    <a:pt x="5354" y="9693"/>
                    <a:pt x="5354" y="9717"/>
                  </a:cubicBezTo>
                  <a:cubicBezTo>
                    <a:pt x="5378" y="9813"/>
                    <a:pt x="5378" y="9908"/>
                    <a:pt x="5378" y="10003"/>
                  </a:cubicBezTo>
                  <a:cubicBezTo>
                    <a:pt x="5354" y="10194"/>
                    <a:pt x="5354" y="10384"/>
                    <a:pt x="5330" y="10575"/>
                  </a:cubicBezTo>
                  <a:cubicBezTo>
                    <a:pt x="5330" y="10765"/>
                    <a:pt x="5306" y="10979"/>
                    <a:pt x="5354" y="11170"/>
                  </a:cubicBezTo>
                  <a:cubicBezTo>
                    <a:pt x="5354" y="11241"/>
                    <a:pt x="5378" y="11313"/>
                    <a:pt x="5425" y="11384"/>
                  </a:cubicBezTo>
                  <a:cubicBezTo>
                    <a:pt x="5473" y="11432"/>
                    <a:pt x="5544" y="11503"/>
                    <a:pt x="5544" y="11575"/>
                  </a:cubicBezTo>
                  <a:cubicBezTo>
                    <a:pt x="5544" y="11599"/>
                    <a:pt x="5544" y="11599"/>
                    <a:pt x="5521" y="11622"/>
                  </a:cubicBezTo>
                  <a:cubicBezTo>
                    <a:pt x="5497" y="11622"/>
                    <a:pt x="5449" y="11646"/>
                    <a:pt x="5401" y="11670"/>
                  </a:cubicBezTo>
                  <a:lnTo>
                    <a:pt x="5306" y="11670"/>
                  </a:lnTo>
                  <a:cubicBezTo>
                    <a:pt x="5282" y="11670"/>
                    <a:pt x="5235" y="11646"/>
                    <a:pt x="5187" y="11646"/>
                  </a:cubicBezTo>
                  <a:cubicBezTo>
                    <a:pt x="5116" y="11646"/>
                    <a:pt x="5116" y="11646"/>
                    <a:pt x="5092" y="11599"/>
                  </a:cubicBezTo>
                  <a:cubicBezTo>
                    <a:pt x="5068" y="11575"/>
                    <a:pt x="5092" y="11503"/>
                    <a:pt x="5092" y="11456"/>
                  </a:cubicBezTo>
                  <a:lnTo>
                    <a:pt x="5068" y="11265"/>
                  </a:lnTo>
                  <a:cubicBezTo>
                    <a:pt x="5068" y="11170"/>
                    <a:pt x="5068" y="11075"/>
                    <a:pt x="5068" y="10956"/>
                  </a:cubicBezTo>
                  <a:cubicBezTo>
                    <a:pt x="5044" y="10741"/>
                    <a:pt x="5044" y="10527"/>
                    <a:pt x="5044" y="10313"/>
                  </a:cubicBezTo>
                  <a:cubicBezTo>
                    <a:pt x="5020" y="10217"/>
                    <a:pt x="5020" y="10098"/>
                    <a:pt x="5020" y="9979"/>
                  </a:cubicBezTo>
                  <a:cubicBezTo>
                    <a:pt x="5020" y="9932"/>
                    <a:pt x="4997" y="9884"/>
                    <a:pt x="4997" y="9836"/>
                  </a:cubicBezTo>
                  <a:lnTo>
                    <a:pt x="5020" y="9836"/>
                  </a:lnTo>
                  <a:cubicBezTo>
                    <a:pt x="5092" y="9836"/>
                    <a:pt x="5187" y="9813"/>
                    <a:pt x="5259" y="9765"/>
                  </a:cubicBezTo>
                  <a:cubicBezTo>
                    <a:pt x="5282" y="9717"/>
                    <a:pt x="5330" y="9693"/>
                    <a:pt x="5354" y="9670"/>
                  </a:cubicBezTo>
                  <a:close/>
                  <a:moveTo>
                    <a:pt x="5544" y="10384"/>
                  </a:moveTo>
                  <a:cubicBezTo>
                    <a:pt x="5711" y="10551"/>
                    <a:pt x="6044" y="10575"/>
                    <a:pt x="6283" y="10622"/>
                  </a:cubicBezTo>
                  <a:lnTo>
                    <a:pt x="6378" y="10622"/>
                  </a:lnTo>
                  <a:cubicBezTo>
                    <a:pt x="6354" y="10741"/>
                    <a:pt x="6354" y="10837"/>
                    <a:pt x="6354" y="10932"/>
                  </a:cubicBezTo>
                  <a:cubicBezTo>
                    <a:pt x="6354" y="11075"/>
                    <a:pt x="6378" y="11265"/>
                    <a:pt x="6473" y="11360"/>
                  </a:cubicBezTo>
                  <a:cubicBezTo>
                    <a:pt x="6480" y="11367"/>
                    <a:pt x="6489" y="11370"/>
                    <a:pt x="6498" y="11370"/>
                  </a:cubicBezTo>
                  <a:cubicBezTo>
                    <a:pt x="6521" y="11370"/>
                    <a:pt x="6545" y="11353"/>
                    <a:pt x="6545" y="11337"/>
                  </a:cubicBezTo>
                  <a:cubicBezTo>
                    <a:pt x="6568" y="11194"/>
                    <a:pt x="6521" y="11051"/>
                    <a:pt x="6497" y="10908"/>
                  </a:cubicBezTo>
                  <a:cubicBezTo>
                    <a:pt x="6497" y="10837"/>
                    <a:pt x="6497" y="10741"/>
                    <a:pt x="6497" y="10670"/>
                  </a:cubicBezTo>
                  <a:cubicBezTo>
                    <a:pt x="6616" y="10717"/>
                    <a:pt x="6735" y="10765"/>
                    <a:pt x="6830" y="10860"/>
                  </a:cubicBezTo>
                  <a:cubicBezTo>
                    <a:pt x="6973" y="11003"/>
                    <a:pt x="7021" y="11194"/>
                    <a:pt x="7140" y="11384"/>
                  </a:cubicBezTo>
                  <a:cubicBezTo>
                    <a:pt x="7188" y="11456"/>
                    <a:pt x="7259" y="11527"/>
                    <a:pt x="7330" y="11575"/>
                  </a:cubicBezTo>
                  <a:lnTo>
                    <a:pt x="7259" y="11575"/>
                  </a:lnTo>
                  <a:cubicBezTo>
                    <a:pt x="7164" y="11551"/>
                    <a:pt x="7092" y="11551"/>
                    <a:pt x="7021" y="11527"/>
                  </a:cubicBezTo>
                  <a:lnTo>
                    <a:pt x="6926" y="11527"/>
                  </a:lnTo>
                  <a:cubicBezTo>
                    <a:pt x="6949" y="11456"/>
                    <a:pt x="6926" y="11408"/>
                    <a:pt x="6902" y="11313"/>
                  </a:cubicBezTo>
                  <a:cubicBezTo>
                    <a:pt x="6902" y="11218"/>
                    <a:pt x="6902" y="11122"/>
                    <a:pt x="6854" y="11051"/>
                  </a:cubicBezTo>
                  <a:cubicBezTo>
                    <a:pt x="6842" y="11039"/>
                    <a:pt x="6830" y="11033"/>
                    <a:pt x="6821" y="11033"/>
                  </a:cubicBezTo>
                  <a:cubicBezTo>
                    <a:pt x="6812" y="11033"/>
                    <a:pt x="6807" y="11039"/>
                    <a:pt x="6807" y="11051"/>
                  </a:cubicBezTo>
                  <a:cubicBezTo>
                    <a:pt x="6759" y="11122"/>
                    <a:pt x="6759" y="11241"/>
                    <a:pt x="6783" y="11337"/>
                  </a:cubicBezTo>
                  <a:cubicBezTo>
                    <a:pt x="6783" y="11408"/>
                    <a:pt x="6783" y="11480"/>
                    <a:pt x="6830" y="11551"/>
                  </a:cubicBezTo>
                  <a:lnTo>
                    <a:pt x="6687" y="11551"/>
                  </a:lnTo>
                  <a:cubicBezTo>
                    <a:pt x="6521" y="11575"/>
                    <a:pt x="6354" y="11646"/>
                    <a:pt x="6187" y="11670"/>
                  </a:cubicBezTo>
                  <a:cubicBezTo>
                    <a:pt x="6164" y="11646"/>
                    <a:pt x="6140" y="11599"/>
                    <a:pt x="6140" y="11575"/>
                  </a:cubicBezTo>
                  <a:cubicBezTo>
                    <a:pt x="6116" y="11503"/>
                    <a:pt x="6092" y="11432"/>
                    <a:pt x="6092" y="11360"/>
                  </a:cubicBezTo>
                  <a:cubicBezTo>
                    <a:pt x="6068" y="11194"/>
                    <a:pt x="6068" y="11003"/>
                    <a:pt x="5997" y="10837"/>
                  </a:cubicBezTo>
                  <a:cubicBezTo>
                    <a:pt x="5997" y="10837"/>
                    <a:pt x="5986" y="10826"/>
                    <a:pt x="5979" y="10826"/>
                  </a:cubicBezTo>
                  <a:cubicBezTo>
                    <a:pt x="5976" y="10826"/>
                    <a:pt x="5973" y="10829"/>
                    <a:pt x="5973" y="10837"/>
                  </a:cubicBezTo>
                  <a:cubicBezTo>
                    <a:pt x="5878" y="11003"/>
                    <a:pt x="5925" y="11265"/>
                    <a:pt x="5949" y="11456"/>
                  </a:cubicBezTo>
                  <a:cubicBezTo>
                    <a:pt x="5949" y="11527"/>
                    <a:pt x="5949" y="11599"/>
                    <a:pt x="5997" y="11670"/>
                  </a:cubicBezTo>
                  <a:cubicBezTo>
                    <a:pt x="5949" y="11670"/>
                    <a:pt x="5902" y="11646"/>
                    <a:pt x="5854" y="11622"/>
                  </a:cubicBezTo>
                  <a:cubicBezTo>
                    <a:pt x="5830" y="11622"/>
                    <a:pt x="5783" y="11599"/>
                    <a:pt x="5735" y="11575"/>
                  </a:cubicBezTo>
                  <a:cubicBezTo>
                    <a:pt x="5735" y="11575"/>
                    <a:pt x="5735" y="11551"/>
                    <a:pt x="5735" y="11551"/>
                  </a:cubicBezTo>
                  <a:cubicBezTo>
                    <a:pt x="5711" y="11408"/>
                    <a:pt x="5592" y="11313"/>
                    <a:pt x="5544" y="11170"/>
                  </a:cubicBezTo>
                  <a:cubicBezTo>
                    <a:pt x="5497" y="10979"/>
                    <a:pt x="5521" y="10789"/>
                    <a:pt x="5521" y="10598"/>
                  </a:cubicBezTo>
                  <a:cubicBezTo>
                    <a:pt x="5521" y="10527"/>
                    <a:pt x="5544" y="10455"/>
                    <a:pt x="5544" y="10384"/>
                  </a:cubicBezTo>
                  <a:close/>
                  <a:moveTo>
                    <a:pt x="4164" y="9875"/>
                  </a:moveTo>
                  <a:cubicBezTo>
                    <a:pt x="4201" y="9875"/>
                    <a:pt x="4224" y="9897"/>
                    <a:pt x="4258" y="9932"/>
                  </a:cubicBezTo>
                  <a:cubicBezTo>
                    <a:pt x="4306" y="10003"/>
                    <a:pt x="4330" y="10051"/>
                    <a:pt x="4377" y="10074"/>
                  </a:cubicBezTo>
                  <a:cubicBezTo>
                    <a:pt x="4401" y="10098"/>
                    <a:pt x="4449" y="10098"/>
                    <a:pt x="4473" y="10098"/>
                  </a:cubicBezTo>
                  <a:cubicBezTo>
                    <a:pt x="4377" y="10360"/>
                    <a:pt x="4449" y="10670"/>
                    <a:pt x="4473" y="10932"/>
                  </a:cubicBezTo>
                  <a:cubicBezTo>
                    <a:pt x="4497" y="11122"/>
                    <a:pt x="4497" y="11313"/>
                    <a:pt x="4473" y="11480"/>
                  </a:cubicBezTo>
                  <a:cubicBezTo>
                    <a:pt x="4473" y="11503"/>
                    <a:pt x="4473" y="11527"/>
                    <a:pt x="4449" y="11551"/>
                  </a:cubicBezTo>
                  <a:cubicBezTo>
                    <a:pt x="4425" y="11599"/>
                    <a:pt x="4401" y="11646"/>
                    <a:pt x="4330" y="11694"/>
                  </a:cubicBezTo>
                  <a:cubicBezTo>
                    <a:pt x="4296" y="11711"/>
                    <a:pt x="4239" y="11728"/>
                    <a:pt x="4183" y="11728"/>
                  </a:cubicBezTo>
                  <a:cubicBezTo>
                    <a:pt x="4159" y="11728"/>
                    <a:pt x="4136" y="11725"/>
                    <a:pt x="4115" y="11718"/>
                  </a:cubicBezTo>
                  <a:cubicBezTo>
                    <a:pt x="4044" y="11670"/>
                    <a:pt x="4044" y="11622"/>
                    <a:pt x="4068" y="11575"/>
                  </a:cubicBezTo>
                  <a:cubicBezTo>
                    <a:pt x="4092" y="11503"/>
                    <a:pt x="4211" y="11432"/>
                    <a:pt x="4235" y="11360"/>
                  </a:cubicBezTo>
                  <a:cubicBezTo>
                    <a:pt x="4306" y="11218"/>
                    <a:pt x="4235" y="11027"/>
                    <a:pt x="4211" y="10884"/>
                  </a:cubicBezTo>
                  <a:cubicBezTo>
                    <a:pt x="4187" y="10694"/>
                    <a:pt x="4139" y="10479"/>
                    <a:pt x="4115" y="10289"/>
                  </a:cubicBezTo>
                  <a:cubicBezTo>
                    <a:pt x="4092" y="10146"/>
                    <a:pt x="4092" y="10027"/>
                    <a:pt x="4068" y="9884"/>
                  </a:cubicBezTo>
                  <a:lnTo>
                    <a:pt x="4115" y="9884"/>
                  </a:lnTo>
                  <a:cubicBezTo>
                    <a:pt x="4135" y="9878"/>
                    <a:pt x="4150" y="9875"/>
                    <a:pt x="4164" y="9875"/>
                  </a:cubicBezTo>
                  <a:close/>
                  <a:moveTo>
                    <a:pt x="7021" y="1"/>
                  </a:moveTo>
                  <a:cubicBezTo>
                    <a:pt x="6902" y="1"/>
                    <a:pt x="6783" y="25"/>
                    <a:pt x="6687" y="96"/>
                  </a:cubicBezTo>
                  <a:cubicBezTo>
                    <a:pt x="6592" y="168"/>
                    <a:pt x="6497" y="239"/>
                    <a:pt x="6449" y="334"/>
                  </a:cubicBezTo>
                  <a:cubicBezTo>
                    <a:pt x="6402" y="406"/>
                    <a:pt x="6402" y="501"/>
                    <a:pt x="6378" y="596"/>
                  </a:cubicBezTo>
                  <a:cubicBezTo>
                    <a:pt x="6354" y="692"/>
                    <a:pt x="6330" y="787"/>
                    <a:pt x="6378" y="882"/>
                  </a:cubicBezTo>
                  <a:cubicBezTo>
                    <a:pt x="6402" y="1025"/>
                    <a:pt x="6521" y="1096"/>
                    <a:pt x="6616" y="1216"/>
                  </a:cubicBezTo>
                  <a:cubicBezTo>
                    <a:pt x="6640" y="1263"/>
                    <a:pt x="6687" y="1311"/>
                    <a:pt x="6711" y="1358"/>
                  </a:cubicBezTo>
                  <a:cubicBezTo>
                    <a:pt x="6759" y="1382"/>
                    <a:pt x="6807" y="1430"/>
                    <a:pt x="6854" y="1430"/>
                  </a:cubicBezTo>
                  <a:lnTo>
                    <a:pt x="6973" y="1430"/>
                  </a:lnTo>
                  <a:cubicBezTo>
                    <a:pt x="6997" y="1454"/>
                    <a:pt x="7045" y="1477"/>
                    <a:pt x="7068" y="1501"/>
                  </a:cubicBezTo>
                  <a:cubicBezTo>
                    <a:pt x="7116" y="1525"/>
                    <a:pt x="7170" y="1537"/>
                    <a:pt x="7223" y="1537"/>
                  </a:cubicBezTo>
                  <a:cubicBezTo>
                    <a:pt x="7277" y="1537"/>
                    <a:pt x="7330" y="1525"/>
                    <a:pt x="7378" y="1501"/>
                  </a:cubicBezTo>
                  <a:cubicBezTo>
                    <a:pt x="7402" y="1477"/>
                    <a:pt x="7426" y="1454"/>
                    <a:pt x="7450" y="1454"/>
                  </a:cubicBezTo>
                  <a:cubicBezTo>
                    <a:pt x="7473" y="1438"/>
                    <a:pt x="7494" y="1432"/>
                    <a:pt x="7513" y="1432"/>
                  </a:cubicBezTo>
                  <a:cubicBezTo>
                    <a:pt x="7615" y="1432"/>
                    <a:pt x="7672" y="1612"/>
                    <a:pt x="7711" y="1692"/>
                  </a:cubicBezTo>
                  <a:cubicBezTo>
                    <a:pt x="7735" y="1835"/>
                    <a:pt x="7759" y="2001"/>
                    <a:pt x="7783" y="2144"/>
                  </a:cubicBezTo>
                  <a:cubicBezTo>
                    <a:pt x="7807" y="2192"/>
                    <a:pt x="7807" y="2216"/>
                    <a:pt x="7807" y="2263"/>
                  </a:cubicBezTo>
                  <a:cubicBezTo>
                    <a:pt x="7735" y="2263"/>
                    <a:pt x="7640" y="2311"/>
                    <a:pt x="7592" y="2335"/>
                  </a:cubicBezTo>
                  <a:cubicBezTo>
                    <a:pt x="7378" y="2382"/>
                    <a:pt x="7164" y="2382"/>
                    <a:pt x="6949" y="2430"/>
                  </a:cubicBezTo>
                  <a:cubicBezTo>
                    <a:pt x="6949" y="2382"/>
                    <a:pt x="6926" y="2335"/>
                    <a:pt x="6878" y="2287"/>
                  </a:cubicBezTo>
                  <a:cubicBezTo>
                    <a:pt x="6830" y="2216"/>
                    <a:pt x="6759" y="2192"/>
                    <a:pt x="6711" y="2144"/>
                  </a:cubicBezTo>
                  <a:cubicBezTo>
                    <a:pt x="6664" y="2144"/>
                    <a:pt x="6616" y="2120"/>
                    <a:pt x="6616" y="2073"/>
                  </a:cubicBezTo>
                  <a:cubicBezTo>
                    <a:pt x="6592" y="2025"/>
                    <a:pt x="6616" y="1954"/>
                    <a:pt x="6616" y="1882"/>
                  </a:cubicBezTo>
                  <a:cubicBezTo>
                    <a:pt x="6616" y="1811"/>
                    <a:pt x="6592" y="1739"/>
                    <a:pt x="6545" y="1668"/>
                  </a:cubicBezTo>
                  <a:cubicBezTo>
                    <a:pt x="6470" y="1574"/>
                    <a:pt x="6351" y="1510"/>
                    <a:pt x="6234" y="1510"/>
                  </a:cubicBezTo>
                  <a:cubicBezTo>
                    <a:pt x="6202" y="1510"/>
                    <a:pt x="6170" y="1515"/>
                    <a:pt x="6140" y="1525"/>
                  </a:cubicBezTo>
                  <a:cubicBezTo>
                    <a:pt x="5854" y="1597"/>
                    <a:pt x="5711" y="2001"/>
                    <a:pt x="5949" y="2192"/>
                  </a:cubicBezTo>
                  <a:cubicBezTo>
                    <a:pt x="5949" y="2192"/>
                    <a:pt x="5949" y="2192"/>
                    <a:pt x="5949" y="2216"/>
                  </a:cubicBezTo>
                  <a:cubicBezTo>
                    <a:pt x="5925" y="2263"/>
                    <a:pt x="5854" y="2335"/>
                    <a:pt x="5806" y="2359"/>
                  </a:cubicBezTo>
                  <a:cubicBezTo>
                    <a:pt x="5759" y="2430"/>
                    <a:pt x="5711" y="2478"/>
                    <a:pt x="5663" y="2549"/>
                  </a:cubicBezTo>
                  <a:cubicBezTo>
                    <a:pt x="5624" y="2541"/>
                    <a:pt x="5581" y="2539"/>
                    <a:pt x="5538" y="2539"/>
                  </a:cubicBezTo>
                  <a:cubicBezTo>
                    <a:pt x="5452" y="2539"/>
                    <a:pt x="5362" y="2549"/>
                    <a:pt x="5282" y="2549"/>
                  </a:cubicBezTo>
                  <a:cubicBezTo>
                    <a:pt x="5092" y="2525"/>
                    <a:pt x="4901" y="2525"/>
                    <a:pt x="4711" y="2502"/>
                  </a:cubicBezTo>
                  <a:cubicBezTo>
                    <a:pt x="4330" y="2478"/>
                    <a:pt x="3949" y="2406"/>
                    <a:pt x="3592" y="2311"/>
                  </a:cubicBezTo>
                  <a:cubicBezTo>
                    <a:pt x="2830" y="2144"/>
                    <a:pt x="2115" y="1859"/>
                    <a:pt x="1424" y="1477"/>
                  </a:cubicBezTo>
                  <a:cubicBezTo>
                    <a:pt x="1067" y="1263"/>
                    <a:pt x="710" y="1001"/>
                    <a:pt x="353" y="763"/>
                  </a:cubicBezTo>
                  <a:cubicBezTo>
                    <a:pt x="348" y="759"/>
                    <a:pt x="343" y="757"/>
                    <a:pt x="337" y="757"/>
                  </a:cubicBezTo>
                  <a:cubicBezTo>
                    <a:pt x="313" y="757"/>
                    <a:pt x="286" y="791"/>
                    <a:pt x="305" y="811"/>
                  </a:cubicBezTo>
                  <a:cubicBezTo>
                    <a:pt x="424" y="1049"/>
                    <a:pt x="615" y="1216"/>
                    <a:pt x="829" y="1358"/>
                  </a:cubicBezTo>
                  <a:cubicBezTo>
                    <a:pt x="853" y="1787"/>
                    <a:pt x="972" y="2240"/>
                    <a:pt x="1091" y="2668"/>
                  </a:cubicBezTo>
                  <a:cubicBezTo>
                    <a:pt x="1105" y="2726"/>
                    <a:pt x="1155" y="2757"/>
                    <a:pt x="1202" y="2757"/>
                  </a:cubicBezTo>
                  <a:cubicBezTo>
                    <a:pt x="1233" y="2757"/>
                    <a:pt x="1263" y="2744"/>
                    <a:pt x="1282" y="2716"/>
                  </a:cubicBezTo>
                  <a:cubicBezTo>
                    <a:pt x="1520" y="2549"/>
                    <a:pt x="1734" y="2359"/>
                    <a:pt x="1948" y="2192"/>
                  </a:cubicBezTo>
                  <a:cubicBezTo>
                    <a:pt x="1996" y="2382"/>
                    <a:pt x="2044" y="2573"/>
                    <a:pt x="2091" y="2763"/>
                  </a:cubicBezTo>
                  <a:lnTo>
                    <a:pt x="2187" y="3144"/>
                  </a:lnTo>
                  <a:cubicBezTo>
                    <a:pt x="2187" y="3240"/>
                    <a:pt x="2210" y="3335"/>
                    <a:pt x="2306" y="3406"/>
                  </a:cubicBezTo>
                  <a:cubicBezTo>
                    <a:pt x="2337" y="3426"/>
                    <a:pt x="2367" y="3435"/>
                    <a:pt x="2395" y="3435"/>
                  </a:cubicBezTo>
                  <a:cubicBezTo>
                    <a:pt x="2535" y="3435"/>
                    <a:pt x="2631" y="3220"/>
                    <a:pt x="2710" y="3121"/>
                  </a:cubicBezTo>
                  <a:cubicBezTo>
                    <a:pt x="2830" y="2930"/>
                    <a:pt x="2925" y="2763"/>
                    <a:pt x="3044" y="2573"/>
                  </a:cubicBezTo>
                  <a:cubicBezTo>
                    <a:pt x="3163" y="2740"/>
                    <a:pt x="3258" y="2930"/>
                    <a:pt x="3330" y="3121"/>
                  </a:cubicBezTo>
                  <a:cubicBezTo>
                    <a:pt x="3401" y="3240"/>
                    <a:pt x="3449" y="3359"/>
                    <a:pt x="3496" y="3478"/>
                  </a:cubicBezTo>
                  <a:cubicBezTo>
                    <a:pt x="3544" y="3573"/>
                    <a:pt x="3592" y="3716"/>
                    <a:pt x="3687" y="3764"/>
                  </a:cubicBezTo>
                  <a:cubicBezTo>
                    <a:pt x="3725" y="3787"/>
                    <a:pt x="3760" y="3797"/>
                    <a:pt x="3791" y="3797"/>
                  </a:cubicBezTo>
                  <a:cubicBezTo>
                    <a:pt x="3955" y="3797"/>
                    <a:pt x="4028" y="3526"/>
                    <a:pt x="4068" y="3406"/>
                  </a:cubicBezTo>
                  <a:cubicBezTo>
                    <a:pt x="4139" y="3192"/>
                    <a:pt x="4235" y="3002"/>
                    <a:pt x="4354" y="2835"/>
                  </a:cubicBezTo>
                  <a:cubicBezTo>
                    <a:pt x="4520" y="3168"/>
                    <a:pt x="4663" y="3502"/>
                    <a:pt x="4806" y="3859"/>
                  </a:cubicBezTo>
                  <a:cubicBezTo>
                    <a:pt x="4819" y="3912"/>
                    <a:pt x="4870" y="3943"/>
                    <a:pt x="4921" y="3943"/>
                  </a:cubicBezTo>
                  <a:cubicBezTo>
                    <a:pt x="4960" y="3943"/>
                    <a:pt x="5000" y="3924"/>
                    <a:pt x="5020" y="3883"/>
                  </a:cubicBezTo>
                  <a:cubicBezTo>
                    <a:pt x="5187" y="3645"/>
                    <a:pt x="5330" y="3406"/>
                    <a:pt x="5497" y="3144"/>
                  </a:cubicBezTo>
                  <a:lnTo>
                    <a:pt x="5497" y="3144"/>
                  </a:lnTo>
                  <a:cubicBezTo>
                    <a:pt x="5449" y="3311"/>
                    <a:pt x="5473" y="3502"/>
                    <a:pt x="5592" y="3621"/>
                  </a:cubicBezTo>
                  <a:cubicBezTo>
                    <a:pt x="5640" y="3692"/>
                    <a:pt x="5711" y="3740"/>
                    <a:pt x="5783" y="3764"/>
                  </a:cubicBezTo>
                  <a:cubicBezTo>
                    <a:pt x="5806" y="3787"/>
                    <a:pt x="5854" y="3787"/>
                    <a:pt x="5878" y="3787"/>
                  </a:cubicBezTo>
                  <a:lnTo>
                    <a:pt x="6021" y="3787"/>
                  </a:lnTo>
                  <a:cubicBezTo>
                    <a:pt x="6044" y="3835"/>
                    <a:pt x="5902" y="3907"/>
                    <a:pt x="5878" y="3930"/>
                  </a:cubicBezTo>
                  <a:cubicBezTo>
                    <a:pt x="5806" y="3954"/>
                    <a:pt x="5735" y="3978"/>
                    <a:pt x="5663" y="4002"/>
                  </a:cubicBezTo>
                  <a:cubicBezTo>
                    <a:pt x="5497" y="4049"/>
                    <a:pt x="5354" y="4097"/>
                    <a:pt x="5259" y="4216"/>
                  </a:cubicBezTo>
                  <a:cubicBezTo>
                    <a:pt x="5140" y="4383"/>
                    <a:pt x="5068" y="4573"/>
                    <a:pt x="4997" y="4740"/>
                  </a:cubicBezTo>
                  <a:cubicBezTo>
                    <a:pt x="4901" y="4931"/>
                    <a:pt x="4806" y="5097"/>
                    <a:pt x="4711" y="5288"/>
                  </a:cubicBezTo>
                  <a:cubicBezTo>
                    <a:pt x="4687" y="5335"/>
                    <a:pt x="4663" y="5383"/>
                    <a:pt x="4663" y="5454"/>
                  </a:cubicBezTo>
                  <a:cubicBezTo>
                    <a:pt x="4520" y="5454"/>
                    <a:pt x="4377" y="5478"/>
                    <a:pt x="4235" y="5478"/>
                  </a:cubicBezTo>
                  <a:cubicBezTo>
                    <a:pt x="4044" y="5454"/>
                    <a:pt x="3877" y="5454"/>
                    <a:pt x="3687" y="5407"/>
                  </a:cubicBezTo>
                  <a:cubicBezTo>
                    <a:pt x="3353" y="5335"/>
                    <a:pt x="2996" y="5216"/>
                    <a:pt x="2687" y="5050"/>
                  </a:cubicBezTo>
                  <a:cubicBezTo>
                    <a:pt x="2020" y="4716"/>
                    <a:pt x="1448" y="4240"/>
                    <a:pt x="948" y="3716"/>
                  </a:cubicBezTo>
                  <a:cubicBezTo>
                    <a:pt x="805" y="3573"/>
                    <a:pt x="662" y="3430"/>
                    <a:pt x="520" y="3264"/>
                  </a:cubicBezTo>
                  <a:cubicBezTo>
                    <a:pt x="377" y="3121"/>
                    <a:pt x="234" y="2978"/>
                    <a:pt x="67" y="2835"/>
                  </a:cubicBezTo>
                  <a:cubicBezTo>
                    <a:pt x="62" y="2830"/>
                    <a:pt x="57" y="2828"/>
                    <a:pt x="51" y="2828"/>
                  </a:cubicBezTo>
                  <a:cubicBezTo>
                    <a:pt x="28" y="2828"/>
                    <a:pt x="0" y="2863"/>
                    <a:pt x="19" y="2883"/>
                  </a:cubicBezTo>
                  <a:cubicBezTo>
                    <a:pt x="115" y="3049"/>
                    <a:pt x="210" y="3192"/>
                    <a:pt x="329" y="3335"/>
                  </a:cubicBezTo>
                  <a:cubicBezTo>
                    <a:pt x="400" y="3430"/>
                    <a:pt x="496" y="3526"/>
                    <a:pt x="567" y="3621"/>
                  </a:cubicBezTo>
                  <a:cubicBezTo>
                    <a:pt x="472" y="4049"/>
                    <a:pt x="472" y="4502"/>
                    <a:pt x="424" y="4931"/>
                  </a:cubicBezTo>
                  <a:cubicBezTo>
                    <a:pt x="424" y="4986"/>
                    <a:pt x="467" y="5041"/>
                    <a:pt x="520" y="5041"/>
                  </a:cubicBezTo>
                  <a:cubicBezTo>
                    <a:pt x="535" y="5041"/>
                    <a:pt x="551" y="5037"/>
                    <a:pt x="567" y="5026"/>
                  </a:cubicBezTo>
                  <a:cubicBezTo>
                    <a:pt x="829" y="4931"/>
                    <a:pt x="1115" y="4811"/>
                    <a:pt x="1377" y="4692"/>
                  </a:cubicBezTo>
                  <a:lnTo>
                    <a:pt x="1377" y="4692"/>
                  </a:lnTo>
                  <a:cubicBezTo>
                    <a:pt x="1353" y="4883"/>
                    <a:pt x="1353" y="5073"/>
                    <a:pt x="1353" y="5264"/>
                  </a:cubicBezTo>
                  <a:cubicBezTo>
                    <a:pt x="1329" y="5383"/>
                    <a:pt x="1329" y="5502"/>
                    <a:pt x="1329" y="5645"/>
                  </a:cubicBezTo>
                  <a:cubicBezTo>
                    <a:pt x="1353" y="5716"/>
                    <a:pt x="1353" y="5788"/>
                    <a:pt x="1424" y="5836"/>
                  </a:cubicBezTo>
                  <a:cubicBezTo>
                    <a:pt x="1457" y="5854"/>
                    <a:pt x="1491" y="5862"/>
                    <a:pt x="1528" y="5862"/>
                  </a:cubicBezTo>
                  <a:cubicBezTo>
                    <a:pt x="1679" y="5862"/>
                    <a:pt x="1852" y="5726"/>
                    <a:pt x="1948" y="5669"/>
                  </a:cubicBezTo>
                  <a:cubicBezTo>
                    <a:pt x="2115" y="5574"/>
                    <a:pt x="2306" y="5478"/>
                    <a:pt x="2472" y="5383"/>
                  </a:cubicBezTo>
                  <a:cubicBezTo>
                    <a:pt x="2520" y="5788"/>
                    <a:pt x="2568" y="6169"/>
                    <a:pt x="2615" y="6550"/>
                  </a:cubicBezTo>
                  <a:cubicBezTo>
                    <a:pt x="2615" y="6608"/>
                    <a:pt x="2668" y="6639"/>
                    <a:pt x="2719" y="6639"/>
                  </a:cubicBezTo>
                  <a:cubicBezTo>
                    <a:pt x="2753" y="6639"/>
                    <a:pt x="2787" y="6626"/>
                    <a:pt x="2806" y="6598"/>
                  </a:cubicBezTo>
                  <a:cubicBezTo>
                    <a:pt x="3044" y="6312"/>
                    <a:pt x="3306" y="6050"/>
                    <a:pt x="3592" y="5812"/>
                  </a:cubicBezTo>
                  <a:cubicBezTo>
                    <a:pt x="3663" y="6050"/>
                    <a:pt x="3758" y="6288"/>
                    <a:pt x="3854" y="6526"/>
                  </a:cubicBezTo>
                  <a:cubicBezTo>
                    <a:pt x="3880" y="6580"/>
                    <a:pt x="3930" y="6611"/>
                    <a:pt x="3976" y="6611"/>
                  </a:cubicBezTo>
                  <a:cubicBezTo>
                    <a:pt x="4012" y="6611"/>
                    <a:pt x="4047" y="6592"/>
                    <a:pt x="4068" y="6550"/>
                  </a:cubicBezTo>
                  <a:cubicBezTo>
                    <a:pt x="4258" y="6288"/>
                    <a:pt x="4473" y="6050"/>
                    <a:pt x="4687" y="5812"/>
                  </a:cubicBezTo>
                  <a:cubicBezTo>
                    <a:pt x="4735" y="5883"/>
                    <a:pt x="4806" y="6002"/>
                    <a:pt x="4901" y="6050"/>
                  </a:cubicBezTo>
                  <a:cubicBezTo>
                    <a:pt x="4782" y="6145"/>
                    <a:pt x="4639" y="6240"/>
                    <a:pt x="4520" y="6336"/>
                  </a:cubicBezTo>
                  <a:cubicBezTo>
                    <a:pt x="4330" y="6455"/>
                    <a:pt x="4139" y="6598"/>
                    <a:pt x="3949" y="6717"/>
                  </a:cubicBezTo>
                  <a:cubicBezTo>
                    <a:pt x="3806" y="6836"/>
                    <a:pt x="3592" y="6931"/>
                    <a:pt x="3496" y="7098"/>
                  </a:cubicBezTo>
                  <a:cubicBezTo>
                    <a:pt x="3401" y="7241"/>
                    <a:pt x="3449" y="7360"/>
                    <a:pt x="3544" y="7431"/>
                  </a:cubicBezTo>
                  <a:cubicBezTo>
                    <a:pt x="3473" y="7526"/>
                    <a:pt x="3449" y="7622"/>
                    <a:pt x="3425" y="7741"/>
                  </a:cubicBezTo>
                  <a:cubicBezTo>
                    <a:pt x="3425" y="7812"/>
                    <a:pt x="3425" y="7860"/>
                    <a:pt x="3449" y="7955"/>
                  </a:cubicBezTo>
                  <a:cubicBezTo>
                    <a:pt x="3449" y="8003"/>
                    <a:pt x="3449" y="8050"/>
                    <a:pt x="3425" y="8098"/>
                  </a:cubicBezTo>
                  <a:lnTo>
                    <a:pt x="3234" y="8098"/>
                  </a:lnTo>
                  <a:cubicBezTo>
                    <a:pt x="3139" y="8098"/>
                    <a:pt x="3044" y="8050"/>
                    <a:pt x="2949" y="8026"/>
                  </a:cubicBezTo>
                  <a:cubicBezTo>
                    <a:pt x="2782" y="7979"/>
                    <a:pt x="2615" y="7907"/>
                    <a:pt x="2448" y="7812"/>
                  </a:cubicBezTo>
                  <a:cubicBezTo>
                    <a:pt x="2139" y="7622"/>
                    <a:pt x="1853" y="7383"/>
                    <a:pt x="1615" y="7121"/>
                  </a:cubicBezTo>
                  <a:cubicBezTo>
                    <a:pt x="1353" y="6836"/>
                    <a:pt x="1115" y="6526"/>
                    <a:pt x="924" y="6193"/>
                  </a:cubicBezTo>
                  <a:cubicBezTo>
                    <a:pt x="686" y="5836"/>
                    <a:pt x="520" y="5431"/>
                    <a:pt x="305" y="5073"/>
                  </a:cubicBezTo>
                  <a:cubicBezTo>
                    <a:pt x="295" y="5064"/>
                    <a:pt x="281" y="5058"/>
                    <a:pt x="268" y="5058"/>
                  </a:cubicBezTo>
                  <a:cubicBezTo>
                    <a:pt x="250" y="5058"/>
                    <a:pt x="234" y="5069"/>
                    <a:pt x="234" y="5097"/>
                  </a:cubicBezTo>
                  <a:cubicBezTo>
                    <a:pt x="258" y="5383"/>
                    <a:pt x="377" y="5669"/>
                    <a:pt x="496" y="5931"/>
                  </a:cubicBezTo>
                  <a:cubicBezTo>
                    <a:pt x="305" y="6240"/>
                    <a:pt x="186" y="6621"/>
                    <a:pt x="67" y="6979"/>
                  </a:cubicBezTo>
                  <a:cubicBezTo>
                    <a:pt x="43" y="7050"/>
                    <a:pt x="115" y="7121"/>
                    <a:pt x="186" y="7121"/>
                  </a:cubicBezTo>
                  <a:cubicBezTo>
                    <a:pt x="448" y="7098"/>
                    <a:pt x="710" y="7050"/>
                    <a:pt x="972" y="7050"/>
                  </a:cubicBezTo>
                  <a:cubicBezTo>
                    <a:pt x="901" y="7241"/>
                    <a:pt x="853" y="7431"/>
                    <a:pt x="805" y="7645"/>
                  </a:cubicBezTo>
                  <a:cubicBezTo>
                    <a:pt x="758" y="7764"/>
                    <a:pt x="734" y="7907"/>
                    <a:pt x="710" y="8026"/>
                  </a:cubicBezTo>
                  <a:cubicBezTo>
                    <a:pt x="686" y="8146"/>
                    <a:pt x="686" y="8241"/>
                    <a:pt x="758" y="8312"/>
                  </a:cubicBezTo>
                  <a:cubicBezTo>
                    <a:pt x="809" y="8357"/>
                    <a:pt x="872" y="8373"/>
                    <a:pt x="940" y="8373"/>
                  </a:cubicBezTo>
                  <a:cubicBezTo>
                    <a:pt x="1090" y="8373"/>
                    <a:pt x="1262" y="8290"/>
                    <a:pt x="1377" y="8241"/>
                  </a:cubicBezTo>
                  <a:cubicBezTo>
                    <a:pt x="1567" y="8169"/>
                    <a:pt x="1758" y="8098"/>
                    <a:pt x="1948" y="8003"/>
                  </a:cubicBezTo>
                  <a:cubicBezTo>
                    <a:pt x="2067" y="8407"/>
                    <a:pt x="2187" y="8836"/>
                    <a:pt x="2306" y="9241"/>
                  </a:cubicBezTo>
                  <a:cubicBezTo>
                    <a:pt x="2334" y="9299"/>
                    <a:pt x="2381" y="9330"/>
                    <a:pt x="2429" y="9330"/>
                  </a:cubicBezTo>
                  <a:cubicBezTo>
                    <a:pt x="2460" y="9330"/>
                    <a:pt x="2492" y="9317"/>
                    <a:pt x="2520" y="9289"/>
                  </a:cubicBezTo>
                  <a:cubicBezTo>
                    <a:pt x="2830" y="9027"/>
                    <a:pt x="3115" y="8765"/>
                    <a:pt x="3401" y="8503"/>
                  </a:cubicBezTo>
                  <a:cubicBezTo>
                    <a:pt x="3425" y="8527"/>
                    <a:pt x="3425" y="8550"/>
                    <a:pt x="3449" y="8598"/>
                  </a:cubicBezTo>
                  <a:cubicBezTo>
                    <a:pt x="3496" y="8646"/>
                    <a:pt x="3520" y="8693"/>
                    <a:pt x="3544" y="8765"/>
                  </a:cubicBezTo>
                  <a:cubicBezTo>
                    <a:pt x="3496" y="8836"/>
                    <a:pt x="3473" y="8908"/>
                    <a:pt x="3473" y="8979"/>
                  </a:cubicBezTo>
                  <a:cubicBezTo>
                    <a:pt x="3425" y="9146"/>
                    <a:pt x="3520" y="9241"/>
                    <a:pt x="3639" y="9384"/>
                  </a:cubicBezTo>
                  <a:cubicBezTo>
                    <a:pt x="3734" y="9503"/>
                    <a:pt x="3615" y="9693"/>
                    <a:pt x="3734" y="9836"/>
                  </a:cubicBezTo>
                  <a:cubicBezTo>
                    <a:pt x="3758" y="9860"/>
                    <a:pt x="3806" y="9884"/>
                    <a:pt x="3830" y="9908"/>
                  </a:cubicBezTo>
                  <a:cubicBezTo>
                    <a:pt x="3854" y="9955"/>
                    <a:pt x="3830" y="10003"/>
                    <a:pt x="3830" y="10051"/>
                  </a:cubicBezTo>
                  <a:cubicBezTo>
                    <a:pt x="3806" y="10170"/>
                    <a:pt x="3806" y="10265"/>
                    <a:pt x="3830" y="10360"/>
                  </a:cubicBezTo>
                  <a:cubicBezTo>
                    <a:pt x="3854" y="10575"/>
                    <a:pt x="3901" y="10765"/>
                    <a:pt x="3901" y="10956"/>
                  </a:cubicBezTo>
                  <a:cubicBezTo>
                    <a:pt x="3925" y="11051"/>
                    <a:pt x="3925" y="11146"/>
                    <a:pt x="3901" y="11241"/>
                  </a:cubicBezTo>
                  <a:cubicBezTo>
                    <a:pt x="3901" y="11337"/>
                    <a:pt x="3830" y="11432"/>
                    <a:pt x="3806" y="11551"/>
                  </a:cubicBezTo>
                  <a:cubicBezTo>
                    <a:pt x="3757" y="11812"/>
                    <a:pt x="3977" y="11939"/>
                    <a:pt x="4197" y="11939"/>
                  </a:cubicBezTo>
                  <a:cubicBezTo>
                    <a:pt x="4298" y="11939"/>
                    <a:pt x="4398" y="11913"/>
                    <a:pt x="4473" y="11861"/>
                  </a:cubicBezTo>
                  <a:cubicBezTo>
                    <a:pt x="4639" y="11765"/>
                    <a:pt x="4687" y="11622"/>
                    <a:pt x="4711" y="11432"/>
                  </a:cubicBezTo>
                  <a:cubicBezTo>
                    <a:pt x="4711" y="11394"/>
                    <a:pt x="4742" y="11232"/>
                    <a:pt x="4791" y="11232"/>
                  </a:cubicBezTo>
                  <a:cubicBezTo>
                    <a:pt x="4803" y="11232"/>
                    <a:pt x="4816" y="11242"/>
                    <a:pt x="4830" y="11265"/>
                  </a:cubicBezTo>
                  <a:cubicBezTo>
                    <a:pt x="4854" y="11360"/>
                    <a:pt x="4854" y="11503"/>
                    <a:pt x="4854" y="11575"/>
                  </a:cubicBezTo>
                  <a:cubicBezTo>
                    <a:pt x="4878" y="11765"/>
                    <a:pt x="4973" y="11861"/>
                    <a:pt x="5163" y="11884"/>
                  </a:cubicBezTo>
                  <a:lnTo>
                    <a:pt x="5449" y="11884"/>
                  </a:lnTo>
                  <a:cubicBezTo>
                    <a:pt x="5521" y="11866"/>
                    <a:pt x="5594" y="11821"/>
                    <a:pt x="5677" y="11821"/>
                  </a:cubicBezTo>
                  <a:cubicBezTo>
                    <a:pt x="5703" y="11821"/>
                    <a:pt x="5730" y="11825"/>
                    <a:pt x="5759" y="11837"/>
                  </a:cubicBezTo>
                  <a:cubicBezTo>
                    <a:pt x="5864" y="11882"/>
                    <a:pt x="5970" y="11899"/>
                    <a:pt x="6082" y="11899"/>
                  </a:cubicBezTo>
                  <a:cubicBezTo>
                    <a:pt x="6146" y="11899"/>
                    <a:pt x="6213" y="11893"/>
                    <a:pt x="6283" y="11884"/>
                  </a:cubicBezTo>
                  <a:cubicBezTo>
                    <a:pt x="6497" y="11861"/>
                    <a:pt x="6711" y="11765"/>
                    <a:pt x="6926" y="11765"/>
                  </a:cubicBezTo>
                  <a:cubicBezTo>
                    <a:pt x="7097" y="11765"/>
                    <a:pt x="7306" y="11822"/>
                    <a:pt x="7495" y="11822"/>
                  </a:cubicBezTo>
                  <a:cubicBezTo>
                    <a:pt x="7673" y="11822"/>
                    <a:pt x="7833" y="11771"/>
                    <a:pt x="7926" y="11575"/>
                  </a:cubicBezTo>
                  <a:cubicBezTo>
                    <a:pt x="8021" y="11384"/>
                    <a:pt x="7973" y="11122"/>
                    <a:pt x="7950" y="10932"/>
                  </a:cubicBezTo>
                  <a:cubicBezTo>
                    <a:pt x="7926" y="10670"/>
                    <a:pt x="7878" y="10432"/>
                    <a:pt x="7854" y="10194"/>
                  </a:cubicBezTo>
                  <a:cubicBezTo>
                    <a:pt x="7807" y="9932"/>
                    <a:pt x="7783" y="9670"/>
                    <a:pt x="7759" y="9408"/>
                  </a:cubicBezTo>
                  <a:cubicBezTo>
                    <a:pt x="7735" y="9241"/>
                    <a:pt x="7759" y="9074"/>
                    <a:pt x="7735" y="8908"/>
                  </a:cubicBezTo>
                  <a:cubicBezTo>
                    <a:pt x="7735" y="8765"/>
                    <a:pt x="7783" y="8622"/>
                    <a:pt x="7831" y="8503"/>
                  </a:cubicBezTo>
                  <a:cubicBezTo>
                    <a:pt x="7878" y="8360"/>
                    <a:pt x="7902" y="8241"/>
                    <a:pt x="7902" y="8098"/>
                  </a:cubicBezTo>
                  <a:cubicBezTo>
                    <a:pt x="7926" y="8074"/>
                    <a:pt x="7902" y="8074"/>
                    <a:pt x="7902" y="8050"/>
                  </a:cubicBezTo>
                  <a:lnTo>
                    <a:pt x="7902" y="8050"/>
                  </a:lnTo>
                  <a:cubicBezTo>
                    <a:pt x="8093" y="8336"/>
                    <a:pt x="8354" y="8598"/>
                    <a:pt x="8593" y="8812"/>
                  </a:cubicBezTo>
                  <a:cubicBezTo>
                    <a:pt x="8621" y="8840"/>
                    <a:pt x="8656" y="8854"/>
                    <a:pt x="8691" y="8854"/>
                  </a:cubicBezTo>
                  <a:cubicBezTo>
                    <a:pt x="8743" y="8854"/>
                    <a:pt x="8793" y="8822"/>
                    <a:pt x="8807" y="8765"/>
                  </a:cubicBezTo>
                  <a:cubicBezTo>
                    <a:pt x="8950" y="8407"/>
                    <a:pt x="8997" y="8026"/>
                    <a:pt x="9045" y="7645"/>
                  </a:cubicBezTo>
                  <a:cubicBezTo>
                    <a:pt x="9355" y="7884"/>
                    <a:pt x="9688" y="8074"/>
                    <a:pt x="10045" y="8217"/>
                  </a:cubicBezTo>
                  <a:cubicBezTo>
                    <a:pt x="10062" y="8228"/>
                    <a:pt x="10079" y="8233"/>
                    <a:pt x="10095" y="8233"/>
                  </a:cubicBezTo>
                  <a:cubicBezTo>
                    <a:pt x="10147" y="8233"/>
                    <a:pt x="10194" y="8182"/>
                    <a:pt x="10212" y="8146"/>
                  </a:cubicBezTo>
                  <a:cubicBezTo>
                    <a:pt x="10331" y="7788"/>
                    <a:pt x="10307" y="7407"/>
                    <a:pt x="10260" y="7026"/>
                  </a:cubicBezTo>
                  <a:lnTo>
                    <a:pt x="10260" y="7026"/>
                  </a:lnTo>
                  <a:cubicBezTo>
                    <a:pt x="10545" y="7169"/>
                    <a:pt x="10855" y="7288"/>
                    <a:pt x="11165" y="7407"/>
                  </a:cubicBezTo>
                  <a:cubicBezTo>
                    <a:pt x="11174" y="7410"/>
                    <a:pt x="11184" y="7412"/>
                    <a:pt x="11193" y="7412"/>
                  </a:cubicBezTo>
                  <a:cubicBezTo>
                    <a:pt x="11254" y="7412"/>
                    <a:pt x="11307" y="7350"/>
                    <a:pt x="11307" y="7288"/>
                  </a:cubicBezTo>
                  <a:cubicBezTo>
                    <a:pt x="11331" y="6860"/>
                    <a:pt x="11307" y="6431"/>
                    <a:pt x="11165" y="6050"/>
                  </a:cubicBezTo>
                  <a:cubicBezTo>
                    <a:pt x="11165" y="6026"/>
                    <a:pt x="11165" y="6026"/>
                    <a:pt x="11141" y="6026"/>
                  </a:cubicBezTo>
                  <a:cubicBezTo>
                    <a:pt x="11165" y="6002"/>
                    <a:pt x="11188" y="5978"/>
                    <a:pt x="11188" y="5955"/>
                  </a:cubicBezTo>
                  <a:cubicBezTo>
                    <a:pt x="11284" y="5836"/>
                    <a:pt x="11427" y="5645"/>
                    <a:pt x="11427" y="5478"/>
                  </a:cubicBezTo>
                  <a:cubicBezTo>
                    <a:pt x="11427" y="5443"/>
                    <a:pt x="11401" y="5421"/>
                    <a:pt x="11369" y="5421"/>
                  </a:cubicBezTo>
                  <a:cubicBezTo>
                    <a:pt x="11357" y="5421"/>
                    <a:pt x="11344" y="5424"/>
                    <a:pt x="11331" y="5431"/>
                  </a:cubicBezTo>
                  <a:cubicBezTo>
                    <a:pt x="11260" y="5454"/>
                    <a:pt x="11212" y="5526"/>
                    <a:pt x="11165" y="5597"/>
                  </a:cubicBezTo>
                  <a:cubicBezTo>
                    <a:pt x="11093" y="5645"/>
                    <a:pt x="11046" y="5716"/>
                    <a:pt x="10974" y="5788"/>
                  </a:cubicBezTo>
                  <a:cubicBezTo>
                    <a:pt x="10879" y="5907"/>
                    <a:pt x="10760" y="6050"/>
                    <a:pt x="10641" y="6169"/>
                  </a:cubicBezTo>
                  <a:cubicBezTo>
                    <a:pt x="10379" y="6407"/>
                    <a:pt x="10093" y="6621"/>
                    <a:pt x="9783" y="6812"/>
                  </a:cubicBezTo>
                  <a:cubicBezTo>
                    <a:pt x="9474" y="7026"/>
                    <a:pt x="9117" y="7193"/>
                    <a:pt x="8759" y="7312"/>
                  </a:cubicBezTo>
                  <a:cubicBezTo>
                    <a:pt x="8450" y="7431"/>
                    <a:pt x="8116" y="7503"/>
                    <a:pt x="7807" y="7622"/>
                  </a:cubicBezTo>
                  <a:cubicBezTo>
                    <a:pt x="7783" y="7503"/>
                    <a:pt x="7759" y="7360"/>
                    <a:pt x="7735" y="7241"/>
                  </a:cubicBezTo>
                  <a:cubicBezTo>
                    <a:pt x="7711" y="6955"/>
                    <a:pt x="7735" y="6645"/>
                    <a:pt x="7688" y="6359"/>
                  </a:cubicBezTo>
                  <a:cubicBezTo>
                    <a:pt x="7664" y="6240"/>
                    <a:pt x="7640" y="6121"/>
                    <a:pt x="7592" y="6002"/>
                  </a:cubicBezTo>
                  <a:cubicBezTo>
                    <a:pt x="7569" y="5955"/>
                    <a:pt x="7545" y="5883"/>
                    <a:pt x="7497" y="5836"/>
                  </a:cubicBezTo>
                  <a:cubicBezTo>
                    <a:pt x="7497" y="5812"/>
                    <a:pt x="7497" y="5788"/>
                    <a:pt x="7521" y="5788"/>
                  </a:cubicBezTo>
                  <a:cubicBezTo>
                    <a:pt x="7545" y="5740"/>
                    <a:pt x="7569" y="5716"/>
                    <a:pt x="7592" y="5669"/>
                  </a:cubicBezTo>
                  <a:cubicBezTo>
                    <a:pt x="7592" y="5621"/>
                    <a:pt x="7592" y="5574"/>
                    <a:pt x="7616" y="5526"/>
                  </a:cubicBezTo>
                  <a:cubicBezTo>
                    <a:pt x="7616" y="5502"/>
                    <a:pt x="7688" y="5478"/>
                    <a:pt x="7711" y="5454"/>
                  </a:cubicBezTo>
                  <a:cubicBezTo>
                    <a:pt x="7759" y="5431"/>
                    <a:pt x="7807" y="5359"/>
                    <a:pt x="7831" y="5312"/>
                  </a:cubicBezTo>
                  <a:cubicBezTo>
                    <a:pt x="7902" y="5478"/>
                    <a:pt x="7997" y="5621"/>
                    <a:pt x="8093" y="5764"/>
                  </a:cubicBezTo>
                  <a:cubicBezTo>
                    <a:pt x="8164" y="5836"/>
                    <a:pt x="8235" y="5931"/>
                    <a:pt x="8307" y="6002"/>
                  </a:cubicBezTo>
                  <a:cubicBezTo>
                    <a:pt x="8378" y="6074"/>
                    <a:pt x="8450" y="6169"/>
                    <a:pt x="8545" y="6169"/>
                  </a:cubicBezTo>
                  <a:cubicBezTo>
                    <a:pt x="8640" y="6169"/>
                    <a:pt x="8688" y="6097"/>
                    <a:pt x="8736" y="6026"/>
                  </a:cubicBezTo>
                  <a:cubicBezTo>
                    <a:pt x="8759" y="5907"/>
                    <a:pt x="8783" y="5764"/>
                    <a:pt x="8831" y="5645"/>
                  </a:cubicBezTo>
                  <a:cubicBezTo>
                    <a:pt x="8878" y="5454"/>
                    <a:pt x="8926" y="5240"/>
                    <a:pt x="8974" y="5050"/>
                  </a:cubicBezTo>
                  <a:cubicBezTo>
                    <a:pt x="9236" y="5240"/>
                    <a:pt x="9498" y="5407"/>
                    <a:pt x="9807" y="5550"/>
                  </a:cubicBezTo>
                  <a:cubicBezTo>
                    <a:pt x="9831" y="5566"/>
                    <a:pt x="9855" y="5574"/>
                    <a:pt x="9877" y="5574"/>
                  </a:cubicBezTo>
                  <a:cubicBezTo>
                    <a:pt x="9921" y="5574"/>
                    <a:pt x="9958" y="5542"/>
                    <a:pt x="9974" y="5478"/>
                  </a:cubicBezTo>
                  <a:cubicBezTo>
                    <a:pt x="10069" y="5169"/>
                    <a:pt x="10093" y="4835"/>
                    <a:pt x="10117" y="4526"/>
                  </a:cubicBezTo>
                  <a:cubicBezTo>
                    <a:pt x="10331" y="4669"/>
                    <a:pt x="10545" y="4788"/>
                    <a:pt x="10760" y="4907"/>
                  </a:cubicBezTo>
                  <a:cubicBezTo>
                    <a:pt x="10785" y="4920"/>
                    <a:pt x="10811" y="4925"/>
                    <a:pt x="10834" y="4925"/>
                  </a:cubicBezTo>
                  <a:cubicBezTo>
                    <a:pt x="10899" y="4925"/>
                    <a:pt x="10950" y="4881"/>
                    <a:pt x="10950" y="4811"/>
                  </a:cubicBezTo>
                  <a:cubicBezTo>
                    <a:pt x="10950" y="4597"/>
                    <a:pt x="10974" y="4383"/>
                    <a:pt x="10950" y="4169"/>
                  </a:cubicBezTo>
                  <a:cubicBezTo>
                    <a:pt x="10950" y="4002"/>
                    <a:pt x="10974" y="3811"/>
                    <a:pt x="10903" y="3645"/>
                  </a:cubicBezTo>
                  <a:cubicBezTo>
                    <a:pt x="10998" y="3573"/>
                    <a:pt x="11069" y="3478"/>
                    <a:pt x="11093" y="3359"/>
                  </a:cubicBezTo>
                  <a:cubicBezTo>
                    <a:pt x="11093" y="3311"/>
                    <a:pt x="11069" y="3287"/>
                    <a:pt x="11022" y="3287"/>
                  </a:cubicBezTo>
                  <a:cubicBezTo>
                    <a:pt x="10879" y="3335"/>
                    <a:pt x="10760" y="3454"/>
                    <a:pt x="10664" y="3549"/>
                  </a:cubicBezTo>
                  <a:cubicBezTo>
                    <a:pt x="10522" y="3645"/>
                    <a:pt x="10403" y="3764"/>
                    <a:pt x="10283" y="3859"/>
                  </a:cubicBezTo>
                  <a:cubicBezTo>
                    <a:pt x="10021" y="4049"/>
                    <a:pt x="9760" y="4216"/>
                    <a:pt x="9474" y="4383"/>
                  </a:cubicBezTo>
                  <a:cubicBezTo>
                    <a:pt x="9188" y="4526"/>
                    <a:pt x="8878" y="4669"/>
                    <a:pt x="8569" y="4764"/>
                  </a:cubicBezTo>
                  <a:cubicBezTo>
                    <a:pt x="8426" y="4811"/>
                    <a:pt x="8283" y="4859"/>
                    <a:pt x="8140" y="4883"/>
                  </a:cubicBezTo>
                  <a:cubicBezTo>
                    <a:pt x="8069" y="4907"/>
                    <a:pt x="7973" y="4931"/>
                    <a:pt x="7878" y="4954"/>
                  </a:cubicBezTo>
                  <a:cubicBezTo>
                    <a:pt x="7878" y="4954"/>
                    <a:pt x="7878" y="4954"/>
                    <a:pt x="7878" y="4931"/>
                  </a:cubicBezTo>
                  <a:cubicBezTo>
                    <a:pt x="7831" y="4740"/>
                    <a:pt x="7664" y="4573"/>
                    <a:pt x="7735" y="4359"/>
                  </a:cubicBezTo>
                  <a:cubicBezTo>
                    <a:pt x="7759" y="4264"/>
                    <a:pt x="7854" y="4169"/>
                    <a:pt x="7902" y="4073"/>
                  </a:cubicBezTo>
                  <a:cubicBezTo>
                    <a:pt x="7926" y="4049"/>
                    <a:pt x="7950" y="4002"/>
                    <a:pt x="7973" y="3978"/>
                  </a:cubicBezTo>
                  <a:cubicBezTo>
                    <a:pt x="8069" y="3907"/>
                    <a:pt x="8164" y="3811"/>
                    <a:pt x="8235" y="3716"/>
                  </a:cubicBezTo>
                  <a:cubicBezTo>
                    <a:pt x="8354" y="3597"/>
                    <a:pt x="8474" y="3454"/>
                    <a:pt x="8569" y="3335"/>
                  </a:cubicBezTo>
                  <a:cubicBezTo>
                    <a:pt x="8736" y="3073"/>
                    <a:pt x="8878" y="2787"/>
                    <a:pt x="8807" y="2502"/>
                  </a:cubicBezTo>
                  <a:lnTo>
                    <a:pt x="8807" y="2502"/>
                  </a:lnTo>
                  <a:cubicBezTo>
                    <a:pt x="8855" y="2549"/>
                    <a:pt x="8926" y="2621"/>
                    <a:pt x="8950" y="2668"/>
                  </a:cubicBezTo>
                  <a:cubicBezTo>
                    <a:pt x="9117" y="2835"/>
                    <a:pt x="9259" y="2978"/>
                    <a:pt x="9426" y="3121"/>
                  </a:cubicBezTo>
                  <a:cubicBezTo>
                    <a:pt x="9458" y="3144"/>
                    <a:pt x="9490" y="3155"/>
                    <a:pt x="9519" y="3155"/>
                  </a:cubicBezTo>
                  <a:cubicBezTo>
                    <a:pt x="9577" y="3155"/>
                    <a:pt x="9625" y="3113"/>
                    <a:pt x="9640" y="3049"/>
                  </a:cubicBezTo>
                  <a:cubicBezTo>
                    <a:pt x="9664" y="2668"/>
                    <a:pt x="9712" y="2311"/>
                    <a:pt x="9736" y="1954"/>
                  </a:cubicBezTo>
                  <a:cubicBezTo>
                    <a:pt x="10021" y="2097"/>
                    <a:pt x="10283" y="2263"/>
                    <a:pt x="10545" y="2454"/>
                  </a:cubicBezTo>
                  <a:cubicBezTo>
                    <a:pt x="10559" y="2467"/>
                    <a:pt x="10578" y="2473"/>
                    <a:pt x="10598" y="2473"/>
                  </a:cubicBezTo>
                  <a:cubicBezTo>
                    <a:pt x="10650" y="2473"/>
                    <a:pt x="10712" y="2434"/>
                    <a:pt x="10712" y="2382"/>
                  </a:cubicBezTo>
                  <a:cubicBezTo>
                    <a:pt x="10760" y="2168"/>
                    <a:pt x="10784" y="1954"/>
                    <a:pt x="10807" y="1716"/>
                  </a:cubicBezTo>
                  <a:cubicBezTo>
                    <a:pt x="10807" y="1620"/>
                    <a:pt x="10807" y="1501"/>
                    <a:pt x="10807" y="1406"/>
                  </a:cubicBezTo>
                  <a:cubicBezTo>
                    <a:pt x="10807" y="1311"/>
                    <a:pt x="10807" y="1239"/>
                    <a:pt x="10760" y="1168"/>
                  </a:cubicBezTo>
                  <a:cubicBezTo>
                    <a:pt x="10903" y="1073"/>
                    <a:pt x="11022" y="954"/>
                    <a:pt x="11141" y="834"/>
                  </a:cubicBezTo>
                  <a:cubicBezTo>
                    <a:pt x="11160" y="796"/>
                    <a:pt x="11132" y="757"/>
                    <a:pt x="11095" y="757"/>
                  </a:cubicBezTo>
                  <a:cubicBezTo>
                    <a:pt x="11087" y="757"/>
                    <a:pt x="11078" y="759"/>
                    <a:pt x="11069" y="763"/>
                  </a:cubicBezTo>
                  <a:cubicBezTo>
                    <a:pt x="10641" y="977"/>
                    <a:pt x="10236" y="1216"/>
                    <a:pt x="9783" y="1454"/>
                  </a:cubicBezTo>
                  <a:cubicBezTo>
                    <a:pt x="9593" y="1549"/>
                    <a:pt x="9378" y="1644"/>
                    <a:pt x="9164" y="1739"/>
                  </a:cubicBezTo>
                  <a:cubicBezTo>
                    <a:pt x="9045" y="1787"/>
                    <a:pt x="8926" y="1835"/>
                    <a:pt x="8807" y="1882"/>
                  </a:cubicBezTo>
                  <a:cubicBezTo>
                    <a:pt x="8736" y="1906"/>
                    <a:pt x="8664" y="1930"/>
                    <a:pt x="8593" y="1978"/>
                  </a:cubicBezTo>
                  <a:cubicBezTo>
                    <a:pt x="8497" y="1787"/>
                    <a:pt x="8378" y="1573"/>
                    <a:pt x="8259" y="1382"/>
                  </a:cubicBezTo>
                  <a:cubicBezTo>
                    <a:pt x="8164" y="1239"/>
                    <a:pt x="8093" y="1049"/>
                    <a:pt x="7973" y="930"/>
                  </a:cubicBezTo>
                  <a:cubicBezTo>
                    <a:pt x="7926" y="858"/>
                    <a:pt x="7878" y="811"/>
                    <a:pt x="7807" y="787"/>
                  </a:cubicBezTo>
                  <a:cubicBezTo>
                    <a:pt x="7807" y="787"/>
                    <a:pt x="7807" y="787"/>
                    <a:pt x="7807" y="763"/>
                  </a:cubicBezTo>
                  <a:cubicBezTo>
                    <a:pt x="7807" y="763"/>
                    <a:pt x="7807" y="739"/>
                    <a:pt x="7807" y="739"/>
                  </a:cubicBezTo>
                  <a:cubicBezTo>
                    <a:pt x="7831" y="668"/>
                    <a:pt x="7831" y="549"/>
                    <a:pt x="7831" y="477"/>
                  </a:cubicBezTo>
                  <a:cubicBezTo>
                    <a:pt x="7807" y="382"/>
                    <a:pt x="7735" y="311"/>
                    <a:pt x="7664" y="263"/>
                  </a:cubicBezTo>
                  <a:cubicBezTo>
                    <a:pt x="7592" y="215"/>
                    <a:pt x="7545" y="120"/>
                    <a:pt x="7426" y="72"/>
                  </a:cubicBezTo>
                  <a:cubicBezTo>
                    <a:pt x="7402" y="64"/>
                    <a:pt x="7378" y="62"/>
                    <a:pt x="7355" y="62"/>
                  </a:cubicBezTo>
                  <a:cubicBezTo>
                    <a:pt x="7309" y="62"/>
                    <a:pt x="7267" y="72"/>
                    <a:pt x="7235" y="72"/>
                  </a:cubicBezTo>
                  <a:cubicBezTo>
                    <a:pt x="7164" y="49"/>
                    <a:pt x="7092" y="25"/>
                    <a:pt x="702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187" name="Google Shape;16187;p44"/>
          <p:cNvGrpSpPr/>
          <p:nvPr/>
        </p:nvGrpSpPr>
        <p:grpSpPr>
          <a:xfrm>
            <a:off x="7784478" y="1605387"/>
            <a:ext cx="347822" cy="388641"/>
            <a:chOff x="7784478" y="1681587"/>
            <a:chExt cx="347822" cy="388641"/>
          </a:xfrm>
        </p:grpSpPr>
        <p:sp>
          <p:nvSpPr>
            <p:cNvPr id="16188" name="Google Shape;16188;p44"/>
            <p:cNvSpPr/>
            <p:nvPr/>
          </p:nvSpPr>
          <p:spPr>
            <a:xfrm>
              <a:off x="7793000" y="1713429"/>
              <a:ext cx="337740" cy="77605"/>
            </a:xfrm>
            <a:custGeom>
              <a:rect b="b" l="l" r="r" t="t"/>
              <a:pathLst>
                <a:path extrusionOk="0" h="2386" w="10384">
                  <a:moveTo>
                    <a:pt x="9892" y="1"/>
                  </a:moveTo>
                  <a:cubicBezTo>
                    <a:pt x="9753" y="1"/>
                    <a:pt x="9604" y="22"/>
                    <a:pt x="9527" y="22"/>
                  </a:cubicBezTo>
                  <a:lnTo>
                    <a:pt x="8955" y="22"/>
                  </a:lnTo>
                  <a:cubicBezTo>
                    <a:pt x="8891" y="22"/>
                    <a:pt x="8786" y="1"/>
                    <a:pt x="8701" y="1"/>
                  </a:cubicBezTo>
                  <a:cubicBezTo>
                    <a:pt x="8659" y="1"/>
                    <a:pt x="8622" y="6"/>
                    <a:pt x="8598" y="22"/>
                  </a:cubicBezTo>
                  <a:cubicBezTo>
                    <a:pt x="8455" y="94"/>
                    <a:pt x="8455" y="427"/>
                    <a:pt x="8455" y="594"/>
                  </a:cubicBezTo>
                  <a:cubicBezTo>
                    <a:pt x="8455" y="784"/>
                    <a:pt x="8455" y="713"/>
                    <a:pt x="8598" y="760"/>
                  </a:cubicBezTo>
                  <a:cubicBezTo>
                    <a:pt x="8907" y="832"/>
                    <a:pt x="8931" y="1141"/>
                    <a:pt x="8788" y="1356"/>
                  </a:cubicBezTo>
                  <a:cubicBezTo>
                    <a:pt x="8583" y="1664"/>
                    <a:pt x="8217" y="1742"/>
                    <a:pt x="7875" y="1742"/>
                  </a:cubicBezTo>
                  <a:cubicBezTo>
                    <a:pt x="7822" y="1742"/>
                    <a:pt x="7768" y="1740"/>
                    <a:pt x="7717" y="1737"/>
                  </a:cubicBezTo>
                  <a:cubicBezTo>
                    <a:pt x="7655" y="1737"/>
                    <a:pt x="7572" y="1739"/>
                    <a:pt x="7480" y="1739"/>
                  </a:cubicBezTo>
                  <a:cubicBezTo>
                    <a:pt x="7181" y="1739"/>
                    <a:pt x="6784" y="1712"/>
                    <a:pt x="6693" y="1475"/>
                  </a:cubicBezTo>
                  <a:cubicBezTo>
                    <a:pt x="6597" y="1189"/>
                    <a:pt x="6645" y="832"/>
                    <a:pt x="6883" y="641"/>
                  </a:cubicBezTo>
                  <a:cubicBezTo>
                    <a:pt x="7002" y="570"/>
                    <a:pt x="7002" y="570"/>
                    <a:pt x="7026" y="403"/>
                  </a:cubicBezTo>
                  <a:cubicBezTo>
                    <a:pt x="7026" y="308"/>
                    <a:pt x="7074" y="141"/>
                    <a:pt x="7002" y="94"/>
                  </a:cubicBezTo>
                  <a:cubicBezTo>
                    <a:pt x="6963" y="62"/>
                    <a:pt x="6894" y="51"/>
                    <a:pt x="6814" y="51"/>
                  </a:cubicBezTo>
                  <a:cubicBezTo>
                    <a:pt x="6656" y="51"/>
                    <a:pt x="6454" y="94"/>
                    <a:pt x="6359" y="94"/>
                  </a:cubicBezTo>
                  <a:cubicBezTo>
                    <a:pt x="6300" y="94"/>
                    <a:pt x="6216" y="82"/>
                    <a:pt x="6139" y="82"/>
                  </a:cubicBezTo>
                  <a:cubicBezTo>
                    <a:pt x="6062" y="82"/>
                    <a:pt x="5990" y="94"/>
                    <a:pt x="5954" y="141"/>
                  </a:cubicBezTo>
                  <a:cubicBezTo>
                    <a:pt x="5931" y="189"/>
                    <a:pt x="5859" y="570"/>
                    <a:pt x="5883" y="641"/>
                  </a:cubicBezTo>
                  <a:cubicBezTo>
                    <a:pt x="5907" y="737"/>
                    <a:pt x="6002" y="737"/>
                    <a:pt x="6073" y="784"/>
                  </a:cubicBezTo>
                  <a:cubicBezTo>
                    <a:pt x="6240" y="903"/>
                    <a:pt x="6288" y="1022"/>
                    <a:pt x="6240" y="1237"/>
                  </a:cubicBezTo>
                  <a:cubicBezTo>
                    <a:pt x="6145" y="1546"/>
                    <a:pt x="5835" y="1642"/>
                    <a:pt x="5526" y="1665"/>
                  </a:cubicBezTo>
                  <a:cubicBezTo>
                    <a:pt x="5349" y="1676"/>
                    <a:pt x="5143" y="1693"/>
                    <a:pt x="4934" y="1693"/>
                  </a:cubicBezTo>
                  <a:cubicBezTo>
                    <a:pt x="4691" y="1693"/>
                    <a:pt x="4445" y="1671"/>
                    <a:pt x="4240" y="1594"/>
                  </a:cubicBezTo>
                  <a:cubicBezTo>
                    <a:pt x="4025" y="1499"/>
                    <a:pt x="3906" y="1308"/>
                    <a:pt x="3930" y="1070"/>
                  </a:cubicBezTo>
                  <a:cubicBezTo>
                    <a:pt x="3978" y="808"/>
                    <a:pt x="4121" y="713"/>
                    <a:pt x="4359" y="665"/>
                  </a:cubicBezTo>
                  <a:cubicBezTo>
                    <a:pt x="4383" y="522"/>
                    <a:pt x="4454" y="284"/>
                    <a:pt x="4406" y="165"/>
                  </a:cubicBezTo>
                  <a:cubicBezTo>
                    <a:pt x="4375" y="91"/>
                    <a:pt x="4301" y="69"/>
                    <a:pt x="4216" y="69"/>
                  </a:cubicBezTo>
                  <a:cubicBezTo>
                    <a:pt x="4110" y="69"/>
                    <a:pt x="3986" y="104"/>
                    <a:pt x="3906" y="117"/>
                  </a:cubicBezTo>
                  <a:cubicBezTo>
                    <a:pt x="3740" y="117"/>
                    <a:pt x="3430" y="117"/>
                    <a:pt x="3335" y="237"/>
                  </a:cubicBezTo>
                  <a:cubicBezTo>
                    <a:pt x="3287" y="308"/>
                    <a:pt x="3216" y="546"/>
                    <a:pt x="3240" y="618"/>
                  </a:cubicBezTo>
                  <a:cubicBezTo>
                    <a:pt x="3263" y="808"/>
                    <a:pt x="3478" y="808"/>
                    <a:pt x="3573" y="975"/>
                  </a:cubicBezTo>
                  <a:cubicBezTo>
                    <a:pt x="3668" y="1165"/>
                    <a:pt x="3621" y="1403"/>
                    <a:pt x="3454" y="1546"/>
                  </a:cubicBezTo>
                  <a:cubicBezTo>
                    <a:pt x="3240" y="1689"/>
                    <a:pt x="2930" y="1713"/>
                    <a:pt x="2668" y="1713"/>
                  </a:cubicBezTo>
                  <a:cubicBezTo>
                    <a:pt x="2493" y="1713"/>
                    <a:pt x="2308" y="1734"/>
                    <a:pt x="2126" y="1734"/>
                  </a:cubicBezTo>
                  <a:cubicBezTo>
                    <a:pt x="2036" y="1734"/>
                    <a:pt x="1946" y="1729"/>
                    <a:pt x="1858" y="1713"/>
                  </a:cubicBezTo>
                  <a:cubicBezTo>
                    <a:pt x="1501" y="1665"/>
                    <a:pt x="1382" y="1261"/>
                    <a:pt x="1430" y="927"/>
                  </a:cubicBezTo>
                  <a:cubicBezTo>
                    <a:pt x="1453" y="856"/>
                    <a:pt x="1477" y="737"/>
                    <a:pt x="1525" y="689"/>
                  </a:cubicBezTo>
                  <a:cubicBezTo>
                    <a:pt x="1596" y="641"/>
                    <a:pt x="1668" y="665"/>
                    <a:pt x="1739" y="618"/>
                  </a:cubicBezTo>
                  <a:cubicBezTo>
                    <a:pt x="1882" y="498"/>
                    <a:pt x="1763" y="260"/>
                    <a:pt x="1834" y="117"/>
                  </a:cubicBezTo>
                  <a:lnTo>
                    <a:pt x="1834" y="117"/>
                  </a:lnTo>
                  <a:cubicBezTo>
                    <a:pt x="1501" y="141"/>
                    <a:pt x="1144" y="165"/>
                    <a:pt x="810" y="237"/>
                  </a:cubicBezTo>
                  <a:cubicBezTo>
                    <a:pt x="548" y="260"/>
                    <a:pt x="215" y="260"/>
                    <a:pt x="120" y="546"/>
                  </a:cubicBezTo>
                  <a:cubicBezTo>
                    <a:pt x="1" y="927"/>
                    <a:pt x="1" y="1380"/>
                    <a:pt x="72" y="1761"/>
                  </a:cubicBezTo>
                  <a:cubicBezTo>
                    <a:pt x="120" y="2023"/>
                    <a:pt x="96" y="2213"/>
                    <a:pt x="382" y="2308"/>
                  </a:cubicBezTo>
                  <a:cubicBezTo>
                    <a:pt x="584" y="2368"/>
                    <a:pt x="810" y="2386"/>
                    <a:pt x="1040" y="2386"/>
                  </a:cubicBezTo>
                  <a:cubicBezTo>
                    <a:pt x="1269" y="2386"/>
                    <a:pt x="1501" y="2368"/>
                    <a:pt x="1715" y="2356"/>
                  </a:cubicBezTo>
                  <a:cubicBezTo>
                    <a:pt x="2406" y="2308"/>
                    <a:pt x="3120" y="2285"/>
                    <a:pt x="3835" y="2261"/>
                  </a:cubicBezTo>
                  <a:cubicBezTo>
                    <a:pt x="4039" y="2255"/>
                    <a:pt x="4243" y="2252"/>
                    <a:pt x="4448" y="2252"/>
                  </a:cubicBezTo>
                  <a:cubicBezTo>
                    <a:pt x="5753" y="2252"/>
                    <a:pt x="7057" y="2358"/>
                    <a:pt x="8347" y="2358"/>
                  </a:cubicBezTo>
                  <a:cubicBezTo>
                    <a:pt x="8454" y="2358"/>
                    <a:pt x="8562" y="2358"/>
                    <a:pt x="8669" y="2356"/>
                  </a:cubicBezTo>
                  <a:cubicBezTo>
                    <a:pt x="9003" y="2356"/>
                    <a:pt x="9312" y="2332"/>
                    <a:pt x="9646" y="2285"/>
                  </a:cubicBezTo>
                  <a:cubicBezTo>
                    <a:pt x="9765" y="2285"/>
                    <a:pt x="10003" y="2285"/>
                    <a:pt x="10122" y="2213"/>
                  </a:cubicBezTo>
                  <a:cubicBezTo>
                    <a:pt x="10241" y="2118"/>
                    <a:pt x="10241" y="1927"/>
                    <a:pt x="10265" y="1808"/>
                  </a:cubicBezTo>
                  <a:cubicBezTo>
                    <a:pt x="10312" y="1475"/>
                    <a:pt x="10384" y="1141"/>
                    <a:pt x="10360" y="808"/>
                  </a:cubicBezTo>
                  <a:cubicBezTo>
                    <a:pt x="10336" y="641"/>
                    <a:pt x="10289" y="498"/>
                    <a:pt x="10265" y="332"/>
                  </a:cubicBezTo>
                  <a:cubicBezTo>
                    <a:pt x="10241" y="260"/>
                    <a:pt x="10241" y="117"/>
                    <a:pt x="10170" y="70"/>
                  </a:cubicBezTo>
                  <a:cubicBezTo>
                    <a:pt x="10115" y="16"/>
                    <a:pt x="10007" y="1"/>
                    <a:pt x="9892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89" name="Google Shape;16189;p44"/>
            <p:cNvSpPr/>
            <p:nvPr/>
          </p:nvSpPr>
          <p:spPr>
            <a:xfrm>
              <a:off x="7792219" y="1717234"/>
              <a:ext cx="330779" cy="72823"/>
            </a:xfrm>
            <a:custGeom>
              <a:rect b="b" l="l" r="r" t="t"/>
              <a:pathLst>
                <a:path extrusionOk="0" h="2239" w="10170">
                  <a:moveTo>
                    <a:pt x="1763" y="0"/>
                  </a:moveTo>
                  <a:cubicBezTo>
                    <a:pt x="1287" y="48"/>
                    <a:pt x="787" y="48"/>
                    <a:pt x="430" y="215"/>
                  </a:cubicBezTo>
                  <a:cubicBezTo>
                    <a:pt x="120" y="381"/>
                    <a:pt x="96" y="620"/>
                    <a:pt x="96" y="953"/>
                  </a:cubicBezTo>
                  <a:cubicBezTo>
                    <a:pt x="96" y="1286"/>
                    <a:pt x="1" y="1787"/>
                    <a:pt x="215" y="2048"/>
                  </a:cubicBezTo>
                  <a:cubicBezTo>
                    <a:pt x="334" y="2168"/>
                    <a:pt x="430" y="2191"/>
                    <a:pt x="596" y="2191"/>
                  </a:cubicBezTo>
                  <a:lnTo>
                    <a:pt x="1358" y="2191"/>
                  </a:lnTo>
                  <a:cubicBezTo>
                    <a:pt x="1692" y="2191"/>
                    <a:pt x="2001" y="2239"/>
                    <a:pt x="2335" y="2239"/>
                  </a:cubicBezTo>
                  <a:cubicBezTo>
                    <a:pt x="2668" y="2239"/>
                    <a:pt x="3002" y="2215"/>
                    <a:pt x="3335" y="2215"/>
                  </a:cubicBezTo>
                  <a:cubicBezTo>
                    <a:pt x="4145" y="2191"/>
                    <a:pt x="4931" y="2191"/>
                    <a:pt x="5740" y="2191"/>
                  </a:cubicBezTo>
                  <a:cubicBezTo>
                    <a:pt x="6478" y="2191"/>
                    <a:pt x="7241" y="2168"/>
                    <a:pt x="7979" y="2168"/>
                  </a:cubicBezTo>
                  <a:cubicBezTo>
                    <a:pt x="8360" y="2168"/>
                    <a:pt x="8765" y="2191"/>
                    <a:pt x="9146" y="2191"/>
                  </a:cubicBezTo>
                  <a:cubicBezTo>
                    <a:pt x="9408" y="2191"/>
                    <a:pt x="9741" y="2191"/>
                    <a:pt x="10003" y="2120"/>
                  </a:cubicBezTo>
                  <a:cubicBezTo>
                    <a:pt x="10146" y="2048"/>
                    <a:pt x="10170" y="1953"/>
                    <a:pt x="10027" y="1858"/>
                  </a:cubicBezTo>
                  <a:cubicBezTo>
                    <a:pt x="9860" y="1751"/>
                    <a:pt x="9652" y="1721"/>
                    <a:pt x="9437" y="1721"/>
                  </a:cubicBezTo>
                  <a:cubicBezTo>
                    <a:pt x="9223" y="1721"/>
                    <a:pt x="9003" y="1751"/>
                    <a:pt x="8812" y="1763"/>
                  </a:cubicBezTo>
                  <a:cubicBezTo>
                    <a:pt x="8669" y="1767"/>
                    <a:pt x="8526" y="1769"/>
                    <a:pt x="8381" y="1769"/>
                  </a:cubicBezTo>
                  <a:cubicBezTo>
                    <a:pt x="7803" y="1769"/>
                    <a:pt x="7212" y="1739"/>
                    <a:pt x="6621" y="1739"/>
                  </a:cubicBezTo>
                  <a:cubicBezTo>
                    <a:pt x="5907" y="1739"/>
                    <a:pt x="5192" y="1739"/>
                    <a:pt x="4454" y="1715"/>
                  </a:cubicBezTo>
                  <a:cubicBezTo>
                    <a:pt x="3930" y="1691"/>
                    <a:pt x="3406" y="1620"/>
                    <a:pt x="2882" y="1620"/>
                  </a:cubicBezTo>
                  <a:cubicBezTo>
                    <a:pt x="2597" y="1596"/>
                    <a:pt x="2287" y="1596"/>
                    <a:pt x="2001" y="1572"/>
                  </a:cubicBezTo>
                  <a:cubicBezTo>
                    <a:pt x="1716" y="1548"/>
                    <a:pt x="1501" y="1525"/>
                    <a:pt x="1454" y="1215"/>
                  </a:cubicBezTo>
                  <a:cubicBezTo>
                    <a:pt x="1406" y="1001"/>
                    <a:pt x="1382" y="763"/>
                    <a:pt x="1549" y="596"/>
                  </a:cubicBezTo>
                  <a:cubicBezTo>
                    <a:pt x="1597" y="524"/>
                    <a:pt x="1739" y="477"/>
                    <a:pt x="1787" y="381"/>
                  </a:cubicBezTo>
                  <a:cubicBezTo>
                    <a:pt x="1811" y="286"/>
                    <a:pt x="1811" y="72"/>
                    <a:pt x="1763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0" name="Google Shape;16190;p44"/>
            <p:cNvSpPr/>
            <p:nvPr/>
          </p:nvSpPr>
          <p:spPr>
            <a:xfrm>
              <a:off x="7836388" y="1735058"/>
              <a:ext cx="72823" cy="33663"/>
            </a:xfrm>
            <a:custGeom>
              <a:rect b="b" l="l" r="r" t="t"/>
              <a:pathLst>
                <a:path extrusionOk="0" h="1035" w="2239">
                  <a:moveTo>
                    <a:pt x="358" y="0"/>
                  </a:moveTo>
                  <a:cubicBezTo>
                    <a:pt x="0" y="48"/>
                    <a:pt x="24" y="810"/>
                    <a:pt x="286" y="953"/>
                  </a:cubicBezTo>
                  <a:cubicBezTo>
                    <a:pt x="400" y="996"/>
                    <a:pt x="540" y="1004"/>
                    <a:pt x="675" y="1004"/>
                  </a:cubicBezTo>
                  <a:cubicBezTo>
                    <a:pt x="765" y="1004"/>
                    <a:pt x="853" y="1000"/>
                    <a:pt x="929" y="1000"/>
                  </a:cubicBezTo>
                  <a:cubicBezTo>
                    <a:pt x="1081" y="1017"/>
                    <a:pt x="1244" y="1034"/>
                    <a:pt x="1394" y="1034"/>
                  </a:cubicBezTo>
                  <a:cubicBezTo>
                    <a:pt x="1456" y="1034"/>
                    <a:pt x="1516" y="1031"/>
                    <a:pt x="1572" y="1024"/>
                  </a:cubicBezTo>
                  <a:cubicBezTo>
                    <a:pt x="1834" y="1000"/>
                    <a:pt x="1929" y="977"/>
                    <a:pt x="2096" y="786"/>
                  </a:cubicBezTo>
                  <a:cubicBezTo>
                    <a:pt x="2239" y="643"/>
                    <a:pt x="2239" y="476"/>
                    <a:pt x="2191" y="286"/>
                  </a:cubicBezTo>
                  <a:cubicBezTo>
                    <a:pt x="2174" y="183"/>
                    <a:pt x="2107" y="105"/>
                    <a:pt x="2018" y="105"/>
                  </a:cubicBezTo>
                  <a:cubicBezTo>
                    <a:pt x="1983" y="105"/>
                    <a:pt x="1945" y="116"/>
                    <a:pt x="1906" y="143"/>
                  </a:cubicBezTo>
                  <a:cubicBezTo>
                    <a:pt x="1715" y="238"/>
                    <a:pt x="1691" y="476"/>
                    <a:pt x="1477" y="548"/>
                  </a:cubicBezTo>
                  <a:cubicBezTo>
                    <a:pt x="1380" y="580"/>
                    <a:pt x="1274" y="593"/>
                    <a:pt x="1166" y="593"/>
                  </a:cubicBezTo>
                  <a:cubicBezTo>
                    <a:pt x="1036" y="593"/>
                    <a:pt x="904" y="574"/>
                    <a:pt x="786" y="548"/>
                  </a:cubicBezTo>
                  <a:cubicBezTo>
                    <a:pt x="667" y="548"/>
                    <a:pt x="548" y="524"/>
                    <a:pt x="500" y="405"/>
                  </a:cubicBezTo>
                  <a:cubicBezTo>
                    <a:pt x="429" y="286"/>
                    <a:pt x="500" y="119"/>
                    <a:pt x="429" y="0"/>
                  </a:cubicBezTo>
                  <a:cubicBezTo>
                    <a:pt x="417" y="12"/>
                    <a:pt x="411" y="18"/>
                    <a:pt x="402" y="18"/>
                  </a:cubicBezTo>
                  <a:cubicBezTo>
                    <a:pt x="393" y="18"/>
                    <a:pt x="381" y="12"/>
                    <a:pt x="358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1" name="Google Shape;16191;p44"/>
            <p:cNvSpPr/>
            <p:nvPr/>
          </p:nvSpPr>
          <p:spPr>
            <a:xfrm>
              <a:off x="7920823" y="1733432"/>
              <a:ext cx="75913" cy="35355"/>
            </a:xfrm>
            <a:custGeom>
              <a:rect b="b" l="l" r="r" t="t"/>
              <a:pathLst>
                <a:path extrusionOk="0" h="1087" w="2334">
                  <a:moveTo>
                    <a:pt x="372" y="1"/>
                  </a:moveTo>
                  <a:cubicBezTo>
                    <a:pt x="291" y="1"/>
                    <a:pt x="116" y="251"/>
                    <a:pt x="95" y="312"/>
                  </a:cubicBezTo>
                  <a:cubicBezTo>
                    <a:pt x="24" y="503"/>
                    <a:pt x="0" y="646"/>
                    <a:pt x="95" y="812"/>
                  </a:cubicBezTo>
                  <a:cubicBezTo>
                    <a:pt x="252" y="1039"/>
                    <a:pt x="652" y="1087"/>
                    <a:pt x="986" y="1087"/>
                  </a:cubicBezTo>
                  <a:cubicBezTo>
                    <a:pt x="1108" y="1087"/>
                    <a:pt x="1221" y="1081"/>
                    <a:pt x="1310" y="1074"/>
                  </a:cubicBezTo>
                  <a:cubicBezTo>
                    <a:pt x="1691" y="1027"/>
                    <a:pt x="2167" y="955"/>
                    <a:pt x="2286" y="526"/>
                  </a:cubicBezTo>
                  <a:cubicBezTo>
                    <a:pt x="2334" y="407"/>
                    <a:pt x="2263" y="122"/>
                    <a:pt x="2096" y="98"/>
                  </a:cubicBezTo>
                  <a:cubicBezTo>
                    <a:pt x="2085" y="95"/>
                    <a:pt x="2074" y="93"/>
                    <a:pt x="2064" y="93"/>
                  </a:cubicBezTo>
                  <a:cubicBezTo>
                    <a:pt x="1917" y="93"/>
                    <a:pt x="1828" y="390"/>
                    <a:pt x="1739" y="479"/>
                  </a:cubicBezTo>
                  <a:cubicBezTo>
                    <a:pt x="1598" y="620"/>
                    <a:pt x="1353" y="656"/>
                    <a:pt x="1139" y="656"/>
                  </a:cubicBezTo>
                  <a:cubicBezTo>
                    <a:pt x="1063" y="656"/>
                    <a:pt x="991" y="652"/>
                    <a:pt x="929" y="646"/>
                  </a:cubicBezTo>
                  <a:cubicBezTo>
                    <a:pt x="548" y="574"/>
                    <a:pt x="595" y="312"/>
                    <a:pt x="476" y="50"/>
                  </a:cubicBezTo>
                  <a:cubicBezTo>
                    <a:pt x="465" y="50"/>
                    <a:pt x="459" y="56"/>
                    <a:pt x="450" y="56"/>
                  </a:cubicBezTo>
                  <a:cubicBezTo>
                    <a:pt x="441" y="56"/>
                    <a:pt x="429" y="50"/>
                    <a:pt x="405" y="26"/>
                  </a:cubicBezTo>
                  <a:cubicBezTo>
                    <a:pt x="398" y="9"/>
                    <a:pt x="387" y="1"/>
                    <a:pt x="372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2" name="Google Shape;16192;p44"/>
            <p:cNvSpPr/>
            <p:nvPr/>
          </p:nvSpPr>
          <p:spPr>
            <a:xfrm>
              <a:off x="8007567" y="1735058"/>
              <a:ext cx="72075" cy="35810"/>
            </a:xfrm>
            <a:custGeom>
              <a:rect b="b" l="l" r="r" t="t"/>
              <a:pathLst>
                <a:path extrusionOk="0" h="1101" w="2216">
                  <a:moveTo>
                    <a:pt x="381" y="0"/>
                  </a:moveTo>
                  <a:cubicBezTo>
                    <a:pt x="191" y="0"/>
                    <a:pt x="24" y="357"/>
                    <a:pt x="0" y="524"/>
                  </a:cubicBezTo>
                  <a:cubicBezTo>
                    <a:pt x="0" y="715"/>
                    <a:pt x="72" y="881"/>
                    <a:pt x="239" y="953"/>
                  </a:cubicBezTo>
                  <a:cubicBezTo>
                    <a:pt x="443" y="1062"/>
                    <a:pt x="725" y="1101"/>
                    <a:pt x="1004" y="1101"/>
                  </a:cubicBezTo>
                  <a:cubicBezTo>
                    <a:pt x="1214" y="1101"/>
                    <a:pt x="1422" y="1079"/>
                    <a:pt x="1596" y="1048"/>
                  </a:cubicBezTo>
                  <a:cubicBezTo>
                    <a:pt x="1953" y="1000"/>
                    <a:pt x="2215" y="596"/>
                    <a:pt x="2167" y="238"/>
                  </a:cubicBezTo>
                  <a:cubicBezTo>
                    <a:pt x="2156" y="113"/>
                    <a:pt x="2117" y="65"/>
                    <a:pt x="2063" y="65"/>
                  </a:cubicBezTo>
                  <a:cubicBezTo>
                    <a:pt x="1903" y="65"/>
                    <a:pt x="1614" y="488"/>
                    <a:pt x="1524" y="524"/>
                  </a:cubicBezTo>
                  <a:cubicBezTo>
                    <a:pt x="1399" y="587"/>
                    <a:pt x="1261" y="617"/>
                    <a:pt x="1127" y="617"/>
                  </a:cubicBezTo>
                  <a:cubicBezTo>
                    <a:pt x="752" y="617"/>
                    <a:pt x="399" y="386"/>
                    <a:pt x="381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3" name="Google Shape;16193;p44"/>
            <p:cNvSpPr/>
            <p:nvPr/>
          </p:nvSpPr>
          <p:spPr>
            <a:xfrm>
              <a:off x="8020740" y="1685425"/>
              <a:ext cx="49601" cy="67652"/>
            </a:xfrm>
            <a:custGeom>
              <a:rect b="b" l="l" r="r" t="t"/>
              <a:pathLst>
                <a:path extrusionOk="0" h="2080" w="1525">
                  <a:moveTo>
                    <a:pt x="916" y="1"/>
                  </a:moveTo>
                  <a:cubicBezTo>
                    <a:pt x="865" y="1"/>
                    <a:pt x="814" y="9"/>
                    <a:pt x="762" y="26"/>
                  </a:cubicBezTo>
                  <a:cubicBezTo>
                    <a:pt x="741" y="15"/>
                    <a:pt x="716" y="10"/>
                    <a:pt x="690" y="10"/>
                  </a:cubicBezTo>
                  <a:cubicBezTo>
                    <a:pt x="544" y="10"/>
                    <a:pt x="343" y="159"/>
                    <a:pt x="262" y="240"/>
                  </a:cubicBezTo>
                  <a:cubicBezTo>
                    <a:pt x="72" y="383"/>
                    <a:pt x="72" y="645"/>
                    <a:pt x="48" y="859"/>
                  </a:cubicBezTo>
                  <a:cubicBezTo>
                    <a:pt x="24" y="1145"/>
                    <a:pt x="0" y="1621"/>
                    <a:pt x="167" y="1860"/>
                  </a:cubicBezTo>
                  <a:cubicBezTo>
                    <a:pt x="262" y="2014"/>
                    <a:pt x="488" y="2080"/>
                    <a:pt x="721" y="2080"/>
                  </a:cubicBezTo>
                  <a:cubicBezTo>
                    <a:pt x="953" y="2080"/>
                    <a:pt x="1191" y="2014"/>
                    <a:pt x="1310" y="1907"/>
                  </a:cubicBezTo>
                  <a:cubicBezTo>
                    <a:pt x="1477" y="1741"/>
                    <a:pt x="1524" y="1431"/>
                    <a:pt x="1524" y="1217"/>
                  </a:cubicBezTo>
                  <a:cubicBezTo>
                    <a:pt x="1524" y="931"/>
                    <a:pt x="1524" y="621"/>
                    <a:pt x="1429" y="359"/>
                  </a:cubicBezTo>
                  <a:cubicBezTo>
                    <a:pt x="1351" y="164"/>
                    <a:pt x="1145" y="1"/>
                    <a:pt x="916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4" name="Google Shape;16194;p44"/>
            <p:cNvSpPr/>
            <p:nvPr/>
          </p:nvSpPr>
          <p:spPr>
            <a:xfrm>
              <a:off x="7935524" y="1686303"/>
              <a:ext cx="49601" cy="68498"/>
            </a:xfrm>
            <a:custGeom>
              <a:rect b="b" l="l" r="r" t="t"/>
              <a:pathLst>
                <a:path extrusionOk="0" h="2106" w="1525">
                  <a:moveTo>
                    <a:pt x="849" y="0"/>
                  </a:moveTo>
                  <a:cubicBezTo>
                    <a:pt x="719" y="0"/>
                    <a:pt x="564" y="81"/>
                    <a:pt x="453" y="118"/>
                  </a:cubicBezTo>
                  <a:cubicBezTo>
                    <a:pt x="263" y="166"/>
                    <a:pt x="120" y="308"/>
                    <a:pt x="72" y="499"/>
                  </a:cubicBezTo>
                  <a:cubicBezTo>
                    <a:pt x="24" y="761"/>
                    <a:pt x="1" y="1047"/>
                    <a:pt x="24" y="1309"/>
                  </a:cubicBezTo>
                  <a:cubicBezTo>
                    <a:pt x="48" y="1499"/>
                    <a:pt x="24" y="1690"/>
                    <a:pt x="120" y="1856"/>
                  </a:cubicBezTo>
                  <a:cubicBezTo>
                    <a:pt x="218" y="2038"/>
                    <a:pt x="431" y="2105"/>
                    <a:pt x="648" y="2105"/>
                  </a:cubicBezTo>
                  <a:cubicBezTo>
                    <a:pt x="800" y="2105"/>
                    <a:pt x="954" y="2072"/>
                    <a:pt x="1072" y="2023"/>
                  </a:cubicBezTo>
                  <a:cubicBezTo>
                    <a:pt x="1429" y="1880"/>
                    <a:pt x="1477" y="1404"/>
                    <a:pt x="1501" y="1071"/>
                  </a:cubicBezTo>
                  <a:cubicBezTo>
                    <a:pt x="1501" y="880"/>
                    <a:pt x="1525" y="570"/>
                    <a:pt x="1429" y="380"/>
                  </a:cubicBezTo>
                  <a:cubicBezTo>
                    <a:pt x="1334" y="118"/>
                    <a:pt x="1144" y="47"/>
                    <a:pt x="953" y="23"/>
                  </a:cubicBezTo>
                  <a:cubicBezTo>
                    <a:pt x="922" y="7"/>
                    <a:pt x="887" y="0"/>
                    <a:pt x="849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5" name="Google Shape;16195;p44"/>
            <p:cNvSpPr/>
            <p:nvPr/>
          </p:nvSpPr>
          <p:spPr>
            <a:xfrm>
              <a:off x="7851089" y="1687214"/>
              <a:ext cx="51942" cy="69831"/>
            </a:xfrm>
            <a:custGeom>
              <a:rect b="b" l="l" r="r" t="t"/>
              <a:pathLst>
                <a:path extrusionOk="0" h="2147" w="1597">
                  <a:moveTo>
                    <a:pt x="757" y="1"/>
                  </a:moveTo>
                  <a:cubicBezTo>
                    <a:pt x="424" y="1"/>
                    <a:pt x="106" y="222"/>
                    <a:pt x="48" y="566"/>
                  </a:cubicBezTo>
                  <a:cubicBezTo>
                    <a:pt x="25" y="828"/>
                    <a:pt x="1" y="1090"/>
                    <a:pt x="25" y="1352"/>
                  </a:cubicBezTo>
                  <a:cubicBezTo>
                    <a:pt x="48" y="1519"/>
                    <a:pt x="25" y="1709"/>
                    <a:pt x="96" y="1876"/>
                  </a:cubicBezTo>
                  <a:cubicBezTo>
                    <a:pt x="210" y="2075"/>
                    <a:pt x="443" y="2147"/>
                    <a:pt x="678" y="2147"/>
                  </a:cubicBezTo>
                  <a:cubicBezTo>
                    <a:pt x="836" y="2147"/>
                    <a:pt x="996" y="2114"/>
                    <a:pt x="1120" y="2067"/>
                  </a:cubicBezTo>
                  <a:cubicBezTo>
                    <a:pt x="1596" y="1876"/>
                    <a:pt x="1525" y="1328"/>
                    <a:pt x="1501" y="900"/>
                  </a:cubicBezTo>
                  <a:cubicBezTo>
                    <a:pt x="1501" y="685"/>
                    <a:pt x="1525" y="447"/>
                    <a:pt x="1430" y="280"/>
                  </a:cubicBezTo>
                  <a:cubicBezTo>
                    <a:pt x="1311" y="90"/>
                    <a:pt x="1168" y="90"/>
                    <a:pt x="1001" y="42"/>
                  </a:cubicBezTo>
                  <a:cubicBezTo>
                    <a:pt x="921" y="14"/>
                    <a:pt x="839" y="1"/>
                    <a:pt x="757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6" name="Google Shape;16196;p44"/>
            <p:cNvSpPr/>
            <p:nvPr/>
          </p:nvSpPr>
          <p:spPr>
            <a:xfrm>
              <a:off x="7929344" y="1689295"/>
              <a:ext cx="33338" cy="63586"/>
            </a:xfrm>
            <a:custGeom>
              <a:rect b="b" l="l" r="r" t="t"/>
              <a:pathLst>
                <a:path extrusionOk="0" h="1955" w="1025">
                  <a:moveTo>
                    <a:pt x="844" y="1"/>
                  </a:moveTo>
                  <a:cubicBezTo>
                    <a:pt x="720" y="1"/>
                    <a:pt x="601" y="15"/>
                    <a:pt x="453" y="145"/>
                  </a:cubicBezTo>
                  <a:cubicBezTo>
                    <a:pt x="381" y="240"/>
                    <a:pt x="333" y="336"/>
                    <a:pt x="310" y="455"/>
                  </a:cubicBezTo>
                  <a:cubicBezTo>
                    <a:pt x="262" y="836"/>
                    <a:pt x="0" y="1931"/>
                    <a:pt x="643" y="1955"/>
                  </a:cubicBezTo>
                  <a:cubicBezTo>
                    <a:pt x="1000" y="1955"/>
                    <a:pt x="1024" y="1645"/>
                    <a:pt x="976" y="1360"/>
                  </a:cubicBezTo>
                  <a:cubicBezTo>
                    <a:pt x="881" y="907"/>
                    <a:pt x="810" y="455"/>
                    <a:pt x="953" y="2"/>
                  </a:cubicBezTo>
                  <a:cubicBezTo>
                    <a:pt x="916" y="2"/>
                    <a:pt x="880" y="1"/>
                    <a:pt x="844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7" name="Google Shape;16197;p44"/>
            <p:cNvSpPr/>
            <p:nvPr/>
          </p:nvSpPr>
          <p:spPr>
            <a:xfrm>
              <a:off x="8017617" y="1685848"/>
              <a:ext cx="31809" cy="66253"/>
            </a:xfrm>
            <a:custGeom>
              <a:rect b="b" l="l" r="r" t="t"/>
              <a:pathLst>
                <a:path extrusionOk="0" h="2037" w="978">
                  <a:moveTo>
                    <a:pt x="753" y="1"/>
                  </a:moveTo>
                  <a:cubicBezTo>
                    <a:pt x="481" y="1"/>
                    <a:pt x="274" y="261"/>
                    <a:pt x="215" y="537"/>
                  </a:cubicBezTo>
                  <a:cubicBezTo>
                    <a:pt x="120" y="942"/>
                    <a:pt x="1" y="1799"/>
                    <a:pt x="477" y="2013"/>
                  </a:cubicBezTo>
                  <a:cubicBezTo>
                    <a:pt x="517" y="2029"/>
                    <a:pt x="555" y="2037"/>
                    <a:pt x="591" y="2037"/>
                  </a:cubicBezTo>
                  <a:cubicBezTo>
                    <a:pt x="768" y="2037"/>
                    <a:pt x="890" y="1858"/>
                    <a:pt x="930" y="1680"/>
                  </a:cubicBezTo>
                  <a:cubicBezTo>
                    <a:pt x="977" y="1418"/>
                    <a:pt x="906" y="1108"/>
                    <a:pt x="882" y="823"/>
                  </a:cubicBezTo>
                  <a:cubicBezTo>
                    <a:pt x="882" y="561"/>
                    <a:pt x="930" y="299"/>
                    <a:pt x="930" y="37"/>
                  </a:cubicBezTo>
                  <a:cubicBezTo>
                    <a:pt x="868" y="12"/>
                    <a:pt x="809" y="1"/>
                    <a:pt x="753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8" name="Google Shape;16198;p44"/>
            <p:cNvSpPr/>
            <p:nvPr/>
          </p:nvSpPr>
          <p:spPr>
            <a:xfrm>
              <a:off x="7849561" y="1688580"/>
              <a:ext cx="27906" cy="65017"/>
            </a:xfrm>
            <a:custGeom>
              <a:rect b="b" l="l" r="r" t="t"/>
              <a:pathLst>
                <a:path extrusionOk="0" h="1999" w="858">
                  <a:moveTo>
                    <a:pt x="702" y="1"/>
                  </a:moveTo>
                  <a:cubicBezTo>
                    <a:pt x="480" y="1"/>
                    <a:pt x="224" y="233"/>
                    <a:pt x="167" y="405"/>
                  </a:cubicBezTo>
                  <a:cubicBezTo>
                    <a:pt x="48" y="715"/>
                    <a:pt x="0" y="1191"/>
                    <a:pt x="48" y="1524"/>
                  </a:cubicBezTo>
                  <a:cubicBezTo>
                    <a:pt x="95" y="1786"/>
                    <a:pt x="167" y="1858"/>
                    <a:pt x="405" y="1929"/>
                  </a:cubicBezTo>
                  <a:cubicBezTo>
                    <a:pt x="502" y="1962"/>
                    <a:pt x="599" y="1999"/>
                    <a:pt x="672" y="1999"/>
                  </a:cubicBezTo>
                  <a:cubicBezTo>
                    <a:pt x="760" y="1999"/>
                    <a:pt x="812" y="1945"/>
                    <a:pt x="786" y="1763"/>
                  </a:cubicBezTo>
                  <a:cubicBezTo>
                    <a:pt x="738" y="1215"/>
                    <a:pt x="667" y="596"/>
                    <a:pt x="858" y="48"/>
                  </a:cubicBezTo>
                  <a:cubicBezTo>
                    <a:pt x="810" y="15"/>
                    <a:pt x="757" y="1"/>
                    <a:pt x="702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9" name="Google Shape;16199;p44"/>
            <p:cNvSpPr/>
            <p:nvPr/>
          </p:nvSpPr>
          <p:spPr>
            <a:xfrm>
              <a:off x="7784478" y="1784171"/>
              <a:ext cx="341610" cy="252979"/>
            </a:xfrm>
            <a:custGeom>
              <a:rect b="b" l="l" r="r" t="t"/>
              <a:pathLst>
                <a:path extrusionOk="0" h="7778" w="10503">
                  <a:moveTo>
                    <a:pt x="6090" y="1"/>
                  </a:moveTo>
                  <a:cubicBezTo>
                    <a:pt x="5839" y="1"/>
                    <a:pt x="5588" y="5"/>
                    <a:pt x="5335" y="14"/>
                  </a:cubicBezTo>
                  <a:cubicBezTo>
                    <a:pt x="4249" y="55"/>
                    <a:pt x="3163" y="167"/>
                    <a:pt x="2077" y="167"/>
                  </a:cubicBezTo>
                  <a:cubicBezTo>
                    <a:pt x="1901" y="167"/>
                    <a:pt x="1725" y="164"/>
                    <a:pt x="1549" y="157"/>
                  </a:cubicBezTo>
                  <a:cubicBezTo>
                    <a:pt x="1358" y="133"/>
                    <a:pt x="1168" y="133"/>
                    <a:pt x="977" y="133"/>
                  </a:cubicBezTo>
                  <a:cubicBezTo>
                    <a:pt x="858" y="133"/>
                    <a:pt x="691" y="133"/>
                    <a:pt x="501" y="157"/>
                  </a:cubicBezTo>
                  <a:cubicBezTo>
                    <a:pt x="572" y="276"/>
                    <a:pt x="501" y="538"/>
                    <a:pt x="477" y="681"/>
                  </a:cubicBezTo>
                  <a:cubicBezTo>
                    <a:pt x="453" y="1062"/>
                    <a:pt x="429" y="1443"/>
                    <a:pt x="382" y="1824"/>
                  </a:cubicBezTo>
                  <a:cubicBezTo>
                    <a:pt x="334" y="2420"/>
                    <a:pt x="310" y="3015"/>
                    <a:pt x="310" y="3634"/>
                  </a:cubicBezTo>
                  <a:cubicBezTo>
                    <a:pt x="310" y="4158"/>
                    <a:pt x="263" y="4658"/>
                    <a:pt x="263" y="5158"/>
                  </a:cubicBezTo>
                  <a:cubicBezTo>
                    <a:pt x="239" y="5563"/>
                    <a:pt x="263" y="5968"/>
                    <a:pt x="215" y="6397"/>
                  </a:cubicBezTo>
                  <a:cubicBezTo>
                    <a:pt x="191" y="6682"/>
                    <a:pt x="1" y="7421"/>
                    <a:pt x="406" y="7516"/>
                  </a:cubicBezTo>
                  <a:cubicBezTo>
                    <a:pt x="644" y="7540"/>
                    <a:pt x="882" y="7540"/>
                    <a:pt x="1120" y="7563"/>
                  </a:cubicBezTo>
                  <a:cubicBezTo>
                    <a:pt x="1406" y="7563"/>
                    <a:pt x="1668" y="7587"/>
                    <a:pt x="1954" y="7611"/>
                  </a:cubicBezTo>
                  <a:cubicBezTo>
                    <a:pt x="2573" y="7635"/>
                    <a:pt x="3192" y="7683"/>
                    <a:pt x="3811" y="7730"/>
                  </a:cubicBezTo>
                  <a:cubicBezTo>
                    <a:pt x="4478" y="7778"/>
                    <a:pt x="5145" y="7778"/>
                    <a:pt x="5835" y="7778"/>
                  </a:cubicBezTo>
                  <a:cubicBezTo>
                    <a:pt x="6293" y="7778"/>
                    <a:pt x="6750" y="7747"/>
                    <a:pt x="7207" y="7747"/>
                  </a:cubicBezTo>
                  <a:cubicBezTo>
                    <a:pt x="7321" y="7747"/>
                    <a:pt x="7436" y="7749"/>
                    <a:pt x="7550" y="7754"/>
                  </a:cubicBezTo>
                  <a:cubicBezTo>
                    <a:pt x="7788" y="7754"/>
                    <a:pt x="8037" y="7775"/>
                    <a:pt x="8282" y="7775"/>
                  </a:cubicBezTo>
                  <a:cubicBezTo>
                    <a:pt x="8405" y="7775"/>
                    <a:pt x="8526" y="7770"/>
                    <a:pt x="8645" y="7754"/>
                  </a:cubicBezTo>
                  <a:cubicBezTo>
                    <a:pt x="8907" y="7730"/>
                    <a:pt x="9098" y="7659"/>
                    <a:pt x="9193" y="7397"/>
                  </a:cubicBezTo>
                  <a:cubicBezTo>
                    <a:pt x="9312" y="7063"/>
                    <a:pt x="9217" y="6563"/>
                    <a:pt x="9550" y="6325"/>
                  </a:cubicBezTo>
                  <a:cubicBezTo>
                    <a:pt x="9612" y="6277"/>
                    <a:pt x="9676" y="6261"/>
                    <a:pt x="9742" y="6261"/>
                  </a:cubicBezTo>
                  <a:cubicBezTo>
                    <a:pt x="9879" y="6261"/>
                    <a:pt x="10022" y="6332"/>
                    <a:pt x="10167" y="6332"/>
                  </a:cubicBezTo>
                  <a:cubicBezTo>
                    <a:pt x="10191" y="6332"/>
                    <a:pt x="10216" y="6330"/>
                    <a:pt x="10241" y="6325"/>
                  </a:cubicBezTo>
                  <a:cubicBezTo>
                    <a:pt x="10360" y="6277"/>
                    <a:pt x="10336" y="6230"/>
                    <a:pt x="10384" y="6087"/>
                  </a:cubicBezTo>
                  <a:cubicBezTo>
                    <a:pt x="10455" y="5801"/>
                    <a:pt x="10455" y="5539"/>
                    <a:pt x="10479" y="5230"/>
                  </a:cubicBezTo>
                  <a:cubicBezTo>
                    <a:pt x="10503" y="4372"/>
                    <a:pt x="10384" y="3539"/>
                    <a:pt x="10360" y="2682"/>
                  </a:cubicBezTo>
                  <a:cubicBezTo>
                    <a:pt x="10336" y="1967"/>
                    <a:pt x="10336" y="1253"/>
                    <a:pt x="10384" y="538"/>
                  </a:cubicBezTo>
                  <a:cubicBezTo>
                    <a:pt x="10408" y="372"/>
                    <a:pt x="10479" y="133"/>
                    <a:pt x="10289" y="62"/>
                  </a:cubicBezTo>
                  <a:cubicBezTo>
                    <a:pt x="10229" y="38"/>
                    <a:pt x="10158" y="32"/>
                    <a:pt x="10086" y="32"/>
                  </a:cubicBezTo>
                  <a:cubicBezTo>
                    <a:pt x="10015" y="32"/>
                    <a:pt x="9943" y="38"/>
                    <a:pt x="9884" y="38"/>
                  </a:cubicBezTo>
                  <a:cubicBezTo>
                    <a:pt x="9622" y="38"/>
                    <a:pt x="9360" y="62"/>
                    <a:pt x="9074" y="62"/>
                  </a:cubicBezTo>
                  <a:cubicBezTo>
                    <a:pt x="8083" y="62"/>
                    <a:pt x="7093" y="1"/>
                    <a:pt x="6090" y="1"/>
                  </a:cubicBezTo>
                  <a:close/>
                </a:path>
              </a:pathLst>
            </a:custGeom>
            <a:solidFill>
              <a:srgbClr val="D8E2E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0" name="Google Shape;16200;p44"/>
            <p:cNvSpPr/>
            <p:nvPr/>
          </p:nvSpPr>
          <p:spPr>
            <a:xfrm>
              <a:off x="7790690" y="1785797"/>
              <a:ext cx="334650" cy="280951"/>
            </a:xfrm>
            <a:custGeom>
              <a:rect b="b" l="l" r="r" t="t"/>
              <a:pathLst>
                <a:path extrusionOk="0" h="8638" w="10289">
                  <a:moveTo>
                    <a:pt x="1120" y="1"/>
                  </a:moveTo>
                  <a:cubicBezTo>
                    <a:pt x="973" y="1"/>
                    <a:pt x="824" y="12"/>
                    <a:pt x="691" y="12"/>
                  </a:cubicBezTo>
                  <a:cubicBezTo>
                    <a:pt x="596" y="36"/>
                    <a:pt x="381" y="12"/>
                    <a:pt x="310" y="107"/>
                  </a:cubicBezTo>
                  <a:cubicBezTo>
                    <a:pt x="238" y="179"/>
                    <a:pt x="262" y="345"/>
                    <a:pt x="262" y="464"/>
                  </a:cubicBezTo>
                  <a:cubicBezTo>
                    <a:pt x="262" y="798"/>
                    <a:pt x="215" y="1131"/>
                    <a:pt x="191" y="1465"/>
                  </a:cubicBezTo>
                  <a:cubicBezTo>
                    <a:pt x="191" y="1774"/>
                    <a:pt x="238" y="2084"/>
                    <a:pt x="238" y="2370"/>
                  </a:cubicBezTo>
                  <a:cubicBezTo>
                    <a:pt x="262" y="2632"/>
                    <a:pt x="238" y="2893"/>
                    <a:pt x="215" y="3155"/>
                  </a:cubicBezTo>
                  <a:cubicBezTo>
                    <a:pt x="215" y="3370"/>
                    <a:pt x="167" y="3584"/>
                    <a:pt x="167" y="3798"/>
                  </a:cubicBezTo>
                  <a:cubicBezTo>
                    <a:pt x="119" y="4299"/>
                    <a:pt x="119" y="4822"/>
                    <a:pt x="72" y="5323"/>
                  </a:cubicBezTo>
                  <a:cubicBezTo>
                    <a:pt x="48" y="5775"/>
                    <a:pt x="48" y="6204"/>
                    <a:pt x="48" y="6632"/>
                  </a:cubicBezTo>
                  <a:cubicBezTo>
                    <a:pt x="24" y="6799"/>
                    <a:pt x="0" y="6990"/>
                    <a:pt x="24" y="7156"/>
                  </a:cubicBezTo>
                  <a:cubicBezTo>
                    <a:pt x="48" y="7323"/>
                    <a:pt x="119" y="7466"/>
                    <a:pt x="191" y="7585"/>
                  </a:cubicBezTo>
                  <a:cubicBezTo>
                    <a:pt x="286" y="7728"/>
                    <a:pt x="334" y="7871"/>
                    <a:pt x="429" y="8014"/>
                  </a:cubicBezTo>
                  <a:cubicBezTo>
                    <a:pt x="596" y="8252"/>
                    <a:pt x="834" y="8442"/>
                    <a:pt x="1143" y="8490"/>
                  </a:cubicBezTo>
                  <a:cubicBezTo>
                    <a:pt x="1373" y="8526"/>
                    <a:pt x="1606" y="8538"/>
                    <a:pt x="1839" y="8538"/>
                  </a:cubicBezTo>
                  <a:cubicBezTo>
                    <a:pt x="2318" y="8538"/>
                    <a:pt x="2804" y="8487"/>
                    <a:pt x="3290" y="8487"/>
                  </a:cubicBezTo>
                  <a:cubicBezTo>
                    <a:pt x="3352" y="8487"/>
                    <a:pt x="3415" y="8488"/>
                    <a:pt x="3477" y="8490"/>
                  </a:cubicBezTo>
                  <a:cubicBezTo>
                    <a:pt x="4287" y="8514"/>
                    <a:pt x="5120" y="8514"/>
                    <a:pt x="5930" y="8537"/>
                  </a:cubicBezTo>
                  <a:cubicBezTo>
                    <a:pt x="6097" y="8543"/>
                    <a:pt x="6265" y="8545"/>
                    <a:pt x="6432" y="8545"/>
                  </a:cubicBezTo>
                  <a:cubicBezTo>
                    <a:pt x="6730" y="8545"/>
                    <a:pt x="7028" y="8539"/>
                    <a:pt x="7327" y="8539"/>
                  </a:cubicBezTo>
                  <a:cubicBezTo>
                    <a:pt x="7599" y="8539"/>
                    <a:pt x="7872" y="8544"/>
                    <a:pt x="8145" y="8561"/>
                  </a:cubicBezTo>
                  <a:cubicBezTo>
                    <a:pt x="8403" y="8577"/>
                    <a:pt x="8704" y="8637"/>
                    <a:pt x="8991" y="8637"/>
                  </a:cubicBezTo>
                  <a:cubicBezTo>
                    <a:pt x="9127" y="8637"/>
                    <a:pt x="9260" y="8624"/>
                    <a:pt x="9383" y="8585"/>
                  </a:cubicBezTo>
                  <a:cubicBezTo>
                    <a:pt x="9598" y="8537"/>
                    <a:pt x="9693" y="8418"/>
                    <a:pt x="9788" y="8252"/>
                  </a:cubicBezTo>
                  <a:cubicBezTo>
                    <a:pt x="9979" y="7990"/>
                    <a:pt x="10098" y="7704"/>
                    <a:pt x="10145" y="7371"/>
                  </a:cubicBezTo>
                  <a:cubicBezTo>
                    <a:pt x="10193" y="7085"/>
                    <a:pt x="10217" y="6775"/>
                    <a:pt x="10264" y="6489"/>
                  </a:cubicBezTo>
                  <a:cubicBezTo>
                    <a:pt x="10288" y="6347"/>
                    <a:pt x="10288" y="6347"/>
                    <a:pt x="10169" y="6299"/>
                  </a:cubicBezTo>
                  <a:cubicBezTo>
                    <a:pt x="10074" y="6251"/>
                    <a:pt x="9931" y="6227"/>
                    <a:pt x="9812" y="6204"/>
                  </a:cubicBezTo>
                  <a:cubicBezTo>
                    <a:pt x="9778" y="6198"/>
                    <a:pt x="9732" y="6195"/>
                    <a:pt x="9680" y="6195"/>
                  </a:cubicBezTo>
                  <a:cubicBezTo>
                    <a:pt x="9512" y="6195"/>
                    <a:pt x="9278" y="6226"/>
                    <a:pt x="9169" y="6299"/>
                  </a:cubicBezTo>
                  <a:cubicBezTo>
                    <a:pt x="8978" y="6489"/>
                    <a:pt x="9026" y="6942"/>
                    <a:pt x="8978" y="7180"/>
                  </a:cubicBezTo>
                  <a:cubicBezTo>
                    <a:pt x="8931" y="7466"/>
                    <a:pt x="8788" y="7633"/>
                    <a:pt x="8502" y="7656"/>
                  </a:cubicBezTo>
                  <a:cubicBezTo>
                    <a:pt x="8457" y="7659"/>
                    <a:pt x="8411" y="7660"/>
                    <a:pt x="8365" y="7660"/>
                  </a:cubicBezTo>
                  <a:cubicBezTo>
                    <a:pt x="7973" y="7660"/>
                    <a:pt x="7552" y="7575"/>
                    <a:pt x="7168" y="7490"/>
                  </a:cubicBezTo>
                  <a:cubicBezTo>
                    <a:pt x="6716" y="7418"/>
                    <a:pt x="6287" y="7299"/>
                    <a:pt x="5859" y="7132"/>
                  </a:cubicBezTo>
                  <a:cubicBezTo>
                    <a:pt x="4882" y="6775"/>
                    <a:pt x="4001" y="6299"/>
                    <a:pt x="3406" y="5418"/>
                  </a:cubicBezTo>
                  <a:cubicBezTo>
                    <a:pt x="2929" y="4751"/>
                    <a:pt x="2525" y="3894"/>
                    <a:pt x="2382" y="3084"/>
                  </a:cubicBezTo>
                  <a:cubicBezTo>
                    <a:pt x="2358" y="2893"/>
                    <a:pt x="2239" y="2703"/>
                    <a:pt x="2167" y="2489"/>
                  </a:cubicBezTo>
                  <a:cubicBezTo>
                    <a:pt x="2072" y="2131"/>
                    <a:pt x="2001" y="1750"/>
                    <a:pt x="1977" y="1369"/>
                  </a:cubicBezTo>
                  <a:cubicBezTo>
                    <a:pt x="1953" y="1012"/>
                    <a:pt x="2072" y="393"/>
                    <a:pt x="1715" y="155"/>
                  </a:cubicBezTo>
                  <a:cubicBezTo>
                    <a:pt x="1558" y="26"/>
                    <a:pt x="1341" y="1"/>
                    <a:pt x="1120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1" name="Google Shape;16201;p44"/>
            <p:cNvSpPr/>
            <p:nvPr/>
          </p:nvSpPr>
          <p:spPr>
            <a:xfrm>
              <a:off x="7854212" y="1834845"/>
              <a:ext cx="107690" cy="152770"/>
            </a:xfrm>
            <a:custGeom>
              <a:rect b="b" l="l" r="r" t="t"/>
              <a:pathLst>
                <a:path extrusionOk="0" h="4697" w="3311">
                  <a:moveTo>
                    <a:pt x="3000" y="1"/>
                  </a:moveTo>
                  <a:cubicBezTo>
                    <a:pt x="2918" y="1"/>
                    <a:pt x="2870" y="130"/>
                    <a:pt x="2834" y="219"/>
                  </a:cubicBezTo>
                  <a:cubicBezTo>
                    <a:pt x="2739" y="481"/>
                    <a:pt x="2691" y="981"/>
                    <a:pt x="2334" y="1052"/>
                  </a:cubicBezTo>
                  <a:cubicBezTo>
                    <a:pt x="2358" y="1362"/>
                    <a:pt x="2453" y="1624"/>
                    <a:pt x="2286" y="1909"/>
                  </a:cubicBezTo>
                  <a:cubicBezTo>
                    <a:pt x="2206" y="2057"/>
                    <a:pt x="2096" y="2099"/>
                    <a:pt x="1972" y="2099"/>
                  </a:cubicBezTo>
                  <a:cubicBezTo>
                    <a:pt x="1876" y="2099"/>
                    <a:pt x="1771" y="2073"/>
                    <a:pt x="1667" y="2052"/>
                  </a:cubicBezTo>
                  <a:cubicBezTo>
                    <a:pt x="1500" y="2005"/>
                    <a:pt x="1453" y="1957"/>
                    <a:pt x="1429" y="1790"/>
                  </a:cubicBezTo>
                  <a:cubicBezTo>
                    <a:pt x="1381" y="1576"/>
                    <a:pt x="1453" y="1385"/>
                    <a:pt x="1477" y="1195"/>
                  </a:cubicBezTo>
                  <a:cubicBezTo>
                    <a:pt x="1477" y="1052"/>
                    <a:pt x="1477" y="1052"/>
                    <a:pt x="1334" y="1004"/>
                  </a:cubicBezTo>
                  <a:cubicBezTo>
                    <a:pt x="1143" y="909"/>
                    <a:pt x="1119" y="790"/>
                    <a:pt x="1048" y="600"/>
                  </a:cubicBezTo>
                  <a:cubicBezTo>
                    <a:pt x="976" y="433"/>
                    <a:pt x="857" y="433"/>
                    <a:pt x="691" y="433"/>
                  </a:cubicBezTo>
                  <a:cubicBezTo>
                    <a:pt x="609" y="433"/>
                    <a:pt x="457" y="448"/>
                    <a:pt x="316" y="448"/>
                  </a:cubicBezTo>
                  <a:cubicBezTo>
                    <a:pt x="210" y="448"/>
                    <a:pt x="109" y="440"/>
                    <a:pt x="48" y="409"/>
                  </a:cubicBezTo>
                  <a:lnTo>
                    <a:pt x="48" y="409"/>
                  </a:lnTo>
                  <a:cubicBezTo>
                    <a:pt x="48" y="1457"/>
                    <a:pt x="48" y="2505"/>
                    <a:pt x="72" y="3553"/>
                  </a:cubicBezTo>
                  <a:cubicBezTo>
                    <a:pt x="72" y="3838"/>
                    <a:pt x="0" y="4267"/>
                    <a:pt x="191" y="4505"/>
                  </a:cubicBezTo>
                  <a:cubicBezTo>
                    <a:pt x="327" y="4681"/>
                    <a:pt x="639" y="4696"/>
                    <a:pt x="878" y="4696"/>
                  </a:cubicBezTo>
                  <a:cubicBezTo>
                    <a:pt x="931" y="4696"/>
                    <a:pt x="981" y="4696"/>
                    <a:pt x="1024" y="4696"/>
                  </a:cubicBezTo>
                  <a:lnTo>
                    <a:pt x="2429" y="4696"/>
                  </a:lnTo>
                  <a:cubicBezTo>
                    <a:pt x="2739" y="4672"/>
                    <a:pt x="3120" y="4600"/>
                    <a:pt x="3167" y="4219"/>
                  </a:cubicBezTo>
                  <a:cubicBezTo>
                    <a:pt x="3310" y="3029"/>
                    <a:pt x="3239" y="1838"/>
                    <a:pt x="3167" y="623"/>
                  </a:cubicBezTo>
                  <a:cubicBezTo>
                    <a:pt x="3167" y="504"/>
                    <a:pt x="3191" y="123"/>
                    <a:pt x="3096" y="52"/>
                  </a:cubicBezTo>
                  <a:cubicBezTo>
                    <a:pt x="3060" y="16"/>
                    <a:pt x="3028" y="1"/>
                    <a:pt x="3000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2" name="Google Shape;16202;p44"/>
            <p:cNvSpPr/>
            <p:nvPr/>
          </p:nvSpPr>
          <p:spPr>
            <a:xfrm>
              <a:off x="7995956" y="1843594"/>
              <a:ext cx="83687" cy="152152"/>
            </a:xfrm>
            <a:custGeom>
              <a:rect b="b" l="l" r="r" t="t"/>
              <a:pathLst>
                <a:path extrusionOk="0" h="4678" w="2573">
                  <a:moveTo>
                    <a:pt x="2378" y="1"/>
                  </a:moveTo>
                  <a:cubicBezTo>
                    <a:pt x="2333" y="1"/>
                    <a:pt x="2285" y="14"/>
                    <a:pt x="2239" y="45"/>
                  </a:cubicBezTo>
                  <a:cubicBezTo>
                    <a:pt x="2120" y="140"/>
                    <a:pt x="2191" y="426"/>
                    <a:pt x="2143" y="569"/>
                  </a:cubicBezTo>
                  <a:cubicBezTo>
                    <a:pt x="2096" y="712"/>
                    <a:pt x="2001" y="926"/>
                    <a:pt x="1834" y="974"/>
                  </a:cubicBezTo>
                  <a:cubicBezTo>
                    <a:pt x="1800" y="988"/>
                    <a:pt x="1766" y="995"/>
                    <a:pt x="1733" y="995"/>
                  </a:cubicBezTo>
                  <a:cubicBezTo>
                    <a:pt x="1551" y="995"/>
                    <a:pt x="1381" y="797"/>
                    <a:pt x="1381" y="616"/>
                  </a:cubicBezTo>
                  <a:cubicBezTo>
                    <a:pt x="1381" y="403"/>
                    <a:pt x="1553" y="228"/>
                    <a:pt x="1315" y="228"/>
                  </a:cubicBezTo>
                  <a:cubicBezTo>
                    <a:pt x="1288" y="228"/>
                    <a:pt x="1254" y="230"/>
                    <a:pt x="1215" y="235"/>
                  </a:cubicBezTo>
                  <a:cubicBezTo>
                    <a:pt x="1171" y="243"/>
                    <a:pt x="1138" y="248"/>
                    <a:pt x="1111" y="248"/>
                  </a:cubicBezTo>
                  <a:cubicBezTo>
                    <a:pt x="1050" y="248"/>
                    <a:pt x="1019" y="222"/>
                    <a:pt x="953" y="140"/>
                  </a:cubicBezTo>
                  <a:cubicBezTo>
                    <a:pt x="905" y="77"/>
                    <a:pt x="910" y="45"/>
                    <a:pt x="884" y="45"/>
                  </a:cubicBezTo>
                  <a:cubicBezTo>
                    <a:pt x="871" y="45"/>
                    <a:pt x="850" y="53"/>
                    <a:pt x="810" y="69"/>
                  </a:cubicBezTo>
                  <a:cubicBezTo>
                    <a:pt x="667" y="116"/>
                    <a:pt x="572" y="212"/>
                    <a:pt x="405" y="212"/>
                  </a:cubicBezTo>
                  <a:cubicBezTo>
                    <a:pt x="291" y="212"/>
                    <a:pt x="192" y="151"/>
                    <a:pt x="96" y="151"/>
                  </a:cubicBezTo>
                  <a:cubicBezTo>
                    <a:pt x="72" y="151"/>
                    <a:pt x="48" y="154"/>
                    <a:pt x="24" y="164"/>
                  </a:cubicBezTo>
                  <a:cubicBezTo>
                    <a:pt x="0" y="188"/>
                    <a:pt x="0" y="307"/>
                    <a:pt x="0" y="378"/>
                  </a:cubicBezTo>
                  <a:cubicBezTo>
                    <a:pt x="0" y="616"/>
                    <a:pt x="0" y="831"/>
                    <a:pt x="0" y="1069"/>
                  </a:cubicBezTo>
                  <a:cubicBezTo>
                    <a:pt x="0" y="1426"/>
                    <a:pt x="24" y="1783"/>
                    <a:pt x="48" y="2140"/>
                  </a:cubicBezTo>
                  <a:cubicBezTo>
                    <a:pt x="95" y="2783"/>
                    <a:pt x="167" y="3450"/>
                    <a:pt x="238" y="4117"/>
                  </a:cubicBezTo>
                  <a:cubicBezTo>
                    <a:pt x="238" y="4260"/>
                    <a:pt x="238" y="4450"/>
                    <a:pt x="334" y="4546"/>
                  </a:cubicBezTo>
                  <a:cubicBezTo>
                    <a:pt x="476" y="4665"/>
                    <a:pt x="738" y="4641"/>
                    <a:pt x="905" y="4665"/>
                  </a:cubicBezTo>
                  <a:cubicBezTo>
                    <a:pt x="1001" y="4672"/>
                    <a:pt x="1110" y="4677"/>
                    <a:pt x="1225" y="4677"/>
                  </a:cubicBezTo>
                  <a:cubicBezTo>
                    <a:pt x="1481" y="4677"/>
                    <a:pt x="1763" y="4652"/>
                    <a:pt x="1977" y="4570"/>
                  </a:cubicBezTo>
                  <a:cubicBezTo>
                    <a:pt x="2167" y="4474"/>
                    <a:pt x="2191" y="4331"/>
                    <a:pt x="2239" y="4141"/>
                  </a:cubicBezTo>
                  <a:cubicBezTo>
                    <a:pt x="2310" y="3784"/>
                    <a:pt x="2358" y="3426"/>
                    <a:pt x="2382" y="3069"/>
                  </a:cubicBezTo>
                  <a:cubicBezTo>
                    <a:pt x="2405" y="2331"/>
                    <a:pt x="2453" y="1617"/>
                    <a:pt x="2477" y="902"/>
                  </a:cubicBezTo>
                  <a:cubicBezTo>
                    <a:pt x="2501" y="664"/>
                    <a:pt x="2572" y="402"/>
                    <a:pt x="2548" y="140"/>
                  </a:cubicBezTo>
                  <a:cubicBezTo>
                    <a:pt x="2548" y="59"/>
                    <a:pt x="2472" y="1"/>
                    <a:pt x="2378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3" name="Google Shape;16203;p44"/>
            <p:cNvSpPr/>
            <p:nvPr/>
          </p:nvSpPr>
          <p:spPr>
            <a:xfrm>
              <a:off x="7850341" y="1846944"/>
              <a:ext cx="94518" cy="143923"/>
            </a:xfrm>
            <a:custGeom>
              <a:rect b="b" l="l" r="r" t="t"/>
              <a:pathLst>
                <a:path extrusionOk="0" h="4425" w="2906">
                  <a:moveTo>
                    <a:pt x="297" y="0"/>
                  </a:moveTo>
                  <a:cubicBezTo>
                    <a:pt x="262" y="0"/>
                    <a:pt x="227" y="4"/>
                    <a:pt x="191" y="13"/>
                  </a:cubicBezTo>
                  <a:cubicBezTo>
                    <a:pt x="0" y="61"/>
                    <a:pt x="48" y="204"/>
                    <a:pt x="71" y="370"/>
                  </a:cubicBezTo>
                  <a:cubicBezTo>
                    <a:pt x="191" y="1133"/>
                    <a:pt x="167" y="1895"/>
                    <a:pt x="167" y="2657"/>
                  </a:cubicBezTo>
                  <a:cubicBezTo>
                    <a:pt x="167" y="3062"/>
                    <a:pt x="143" y="3419"/>
                    <a:pt x="191" y="3824"/>
                  </a:cubicBezTo>
                  <a:cubicBezTo>
                    <a:pt x="238" y="4062"/>
                    <a:pt x="262" y="4324"/>
                    <a:pt x="524" y="4347"/>
                  </a:cubicBezTo>
                  <a:cubicBezTo>
                    <a:pt x="810" y="4371"/>
                    <a:pt x="1095" y="4371"/>
                    <a:pt x="1381" y="4395"/>
                  </a:cubicBezTo>
                  <a:cubicBezTo>
                    <a:pt x="1584" y="4407"/>
                    <a:pt x="1786" y="4425"/>
                    <a:pt x="1989" y="4425"/>
                  </a:cubicBezTo>
                  <a:cubicBezTo>
                    <a:pt x="2191" y="4425"/>
                    <a:pt x="2393" y="4407"/>
                    <a:pt x="2596" y="4347"/>
                  </a:cubicBezTo>
                  <a:cubicBezTo>
                    <a:pt x="2905" y="4276"/>
                    <a:pt x="2905" y="4062"/>
                    <a:pt x="2620" y="3919"/>
                  </a:cubicBezTo>
                  <a:cubicBezTo>
                    <a:pt x="2286" y="3752"/>
                    <a:pt x="1858" y="3895"/>
                    <a:pt x="1572" y="3657"/>
                  </a:cubicBezTo>
                  <a:cubicBezTo>
                    <a:pt x="1262" y="3371"/>
                    <a:pt x="1381" y="2800"/>
                    <a:pt x="1596" y="2490"/>
                  </a:cubicBezTo>
                  <a:cubicBezTo>
                    <a:pt x="1810" y="2180"/>
                    <a:pt x="2191" y="2037"/>
                    <a:pt x="2477" y="1799"/>
                  </a:cubicBezTo>
                  <a:cubicBezTo>
                    <a:pt x="2834" y="1514"/>
                    <a:pt x="2715" y="966"/>
                    <a:pt x="2691" y="585"/>
                  </a:cubicBezTo>
                  <a:lnTo>
                    <a:pt x="2691" y="585"/>
                  </a:lnTo>
                  <a:cubicBezTo>
                    <a:pt x="2501" y="799"/>
                    <a:pt x="2548" y="894"/>
                    <a:pt x="2548" y="1013"/>
                  </a:cubicBezTo>
                  <a:cubicBezTo>
                    <a:pt x="2548" y="1156"/>
                    <a:pt x="2501" y="1275"/>
                    <a:pt x="2429" y="1394"/>
                  </a:cubicBezTo>
                  <a:cubicBezTo>
                    <a:pt x="2320" y="1591"/>
                    <a:pt x="2191" y="1707"/>
                    <a:pt x="1987" y="1707"/>
                  </a:cubicBezTo>
                  <a:cubicBezTo>
                    <a:pt x="1969" y="1707"/>
                    <a:pt x="1949" y="1706"/>
                    <a:pt x="1929" y="1704"/>
                  </a:cubicBezTo>
                  <a:cubicBezTo>
                    <a:pt x="1619" y="1680"/>
                    <a:pt x="1548" y="1371"/>
                    <a:pt x="1548" y="1109"/>
                  </a:cubicBezTo>
                  <a:cubicBezTo>
                    <a:pt x="1548" y="871"/>
                    <a:pt x="1667" y="632"/>
                    <a:pt x="1405" y="561"/>
                  </a:cubicBezTo>
                  <a:cubicBezTo>
                    <a:pt x="1238" y="490"/>
                    <a:pt x="1143" y="418"/>
                    <a:pt x="1024" y="251"/>
                  </a:cubicBezTo>
                  <a:cubicBezTo>
                    <a:pt x="929" y="132"/>
                    <a:pt x="905" y="156"/>
                    <a:pt x="738" y="109"/>
                  </a:cubicBezTo>
                  <a:cubicBezTo>
                    <a:pt x="584" y="70"/>
                    <a:pt x="446" y="0"/>
                    <a:pt x="297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4" name="Google Shape;16204;p44"/>
            <p:cNvSpPr/>
            <p:nvPr/>
          </p:nvSpPr>
          <p:spPr>
            <a:xfrm>
              <a:off x="7991304" y="1844309"/>
              <a:ext cx="75165" cy="151014"/>
            </a:xfrm>
            <a:custGeom>
              <a:rect b="b" l="l" r="r" t="t"/>
              <a:pathLst>
                <a:path extrusionOk="0" h="4643" w="2311">
                  <a:moveTo>
                    <a:pt x="1006" y="1"/>
                  </a:moveTo>
                  <a:cubicBezTo>
                    <a:pt x="979" y="1"/>
                    <a:pt x="947" y="7"/>
                    <a:pt x="905" y="23"/>
                  </a:cubicBezTo>
                  <a:cubicBezTo>
                    <a:pt x="737" y="98"/>
                    <a:pt x="627" y="188"/>
                    <a:pt x="472" y="188"/>
                  </a:cubicBezTo>
                  <a:cubicBezTo>
                    <a:pt x="430" y="188"/>
                    <a:pt x="384" y="181"/>
                    <a:pt x="334" y="166"/>
                  </a:cubicBezTo>
                  <a:cubicBezTo>
                    <a:pt x="274" y="151"/>
                    <a:pt x="206" y="118"/>
                    <a:pt x="145" y="118"/>
                  </a:cubicBezTo>
                  <a:cubicBezTo>
                    <a:pt x="109" y="118"/>
                    <a:pt x="75" y="130"/>
                    <a:pt x="48" y="166"/>
                  </a:cubicBezTo>
                  <a:cubicBezTo>
                    <a:pt x="0" y="261"/>
                    <a:pt x="48" y="547"/>
                    <a:pt x="48" y="642"/>
                  </a:cubicBezTo>
                  <a:cubicBezTo>
                    <a:pt x="72" y="1237"/>
                    <a:pt x="96" y="1833"/>
                    <a:pt x="119" y="2428"/>
                  </a:cubicBezTo>
                  <a:cubicBezTo>
                    <a:pt x="143" y="3047"/>
                    <a:pt x="119" y="3738"/>
                    <a:pt x="286" y="4333"/>
                  </a:cubicBezTo>
                  <a:cubicBezTo>
                    <a:pt x="357" y="4595"/>
                    <a:pt x="500" y="4571"/>
                    <a:pt x="739" y="4595"/>
                  </a:cubicBezTo>
                  <a:cubicBezTo>
                    <a:pt x="1000" y="4619"/>
                    <a:pt x="1262" y="4619"/>
                    <a:pt x="1548" y="4643"/>
                  </a:cubicBezTo>
                  <a:cubicBezTo>
                    <a:pt x="1810" y="4643"/>
                    <a:pt x="2310" y="4643"/>
                    <a:pt x="2096" y="4214"/>
                  </a:cubicBezTo>
                  <a:cubicBezTo>
                    <a:pt x="1953" y="3952"/>
                    <a:pt x="1691" y="3833"/>
                    <a:pt x="1477" y="3643"/>
                  </a:cubicBezTo>
                  <a:cubicBezTo>
                    <a:pt x="1215" y="3357"/>
                    <a:pt x="1000" y="3023"/>
                    <a:pt x="953" y="2642"/>
                  </a:cubicBezTo>
                  <a:cubicBezTo>
                    <a:pt x="881" y="2261"/>
                    <a:pt x="881" y="1833"/>
                    <a:pt x="905" y="1452"/>
                  </a:cubicBezTo>
                  <a:cubicBezTo>
                    <a:pt x="929" y="1237"/>
                    <a:pt x="953" y="809"/>
                    <a:pt x="1215" y="713"/>
                  </a:cubicBezTo>
                  <a:cubicBezTo>
                    <a:pt x="1227" y="710"/>
                    <a:pt x="1239" y="708"/>
                    <a:pt x="1251" y="708"/>
                  </a:cubicBezTo>
                  <a:cubicBezTo>
                    <a:pt x="1423" y="708"/>
                    <a:pt x="1572" y="1057"/>
                    <a:pt x="1746" y="1057"/>
                  </a:cubicBezTo>
                  <a:cubicBezTo>
                    <a:pt x="1797" y="1057"/>
                    <a:pt x="1849" y="1028"/>
                    <a:pt x="1905" y="952"/>
                  </a:cubicBezTo>
                  <a:cubicBezTo>
                    <a:pt x="1691" y="785"/>
                    <a:pt x="1596" y="666"/>
                    <a:pt x="1596" y="547"/>
                  </a:cubicBezTo>
                  <a:cubicBezTo>
                    <a:pt x="1572" y="451"/>
                    <a:pt x="1667" y="261"/>
                    <a:pt x="1643" y="213"/>
                  </a:cubicBezTo>
                  <a:cubicBezTo>
                    <a:pt x="1620" y="166"/>
                    <a:pt x="1548" y="160"/>
                    <a:pt x="1471" y="160"/>
                  </a:cubicBezTo>
                  <a:cubicBezTo>
                    <a:pt x="1445" y="160"/>
                    <a:pt x="1419" y="160"/>
                    <a:pt x="1393" y="160"/>
                  </a:cubicBezTo>
                  <a:cubicBezTo>
                    <a:pt x="1342" y="160"/>
                    <a:pt x="1294" y="158"/>
                    <a:pt x="1262" y="142"/>
                  </a:cubicBezTo>
                  <a:cubicBezTo>
                    <a:pt x="1132" y="86"/>
                    <a:pt x="1104" y="1"/>
                    <a:pt x="1006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5" name="Google Shape;16205;p44"/>
            <p:cNvSpPr/>
            <p:nvPr/>
          </p:nvSpPr>
          <p:spPr>
            <a:xfrm>
              <a:off x="7812384" y="1866882"/>
              <a:ext cx="44950" cy="89736"/>
            </a:xfrm>
            <a:custGeom>
              <a:rect b="b" l="l" r="r" t="t"/>
              <a:pathLst>
                <a:path extrusionOk="0" h="2759" w="1382">
                  <a:moveTo>
                    <a:pt x="943" y="0"/>
                  </a:moveTo>
                  <a:cubicBezTo>
                    <a:pt x="664" y="0"/>
                    <a:pt x="352" y="140"/>
                    <a:pt x="214" y="329"/>
                  </a:cubicBezTo>
                  <a:cubicBezTo>
                    <a:pt x="48" y="567"/>
                    <a:pt x="95" y="996"/>
                    <a:pt x="72" y="1258"/>
                  </a:cubicBezTo>
                  <a:cubicBezTo>
                    <a:pt x="48" y="1591"/>
                    <a:pt x="0" y="1925"/>
                    <a:pt x="95" y="2234"/>
                  </a:cubicBezTo>
                  <a:cubicBezTo>
                    <a:pt x="143" y="2377"/>
                    <a:pt x="214" y="2520"/>
                    <a:pt x="334" y="2591"/>
                  </a:cubicBezTo>
                  <a:cubicBezTo>
                    <a:pt x="429" y="2639"/>
                    <a:pt x="500" y="2639"/>
                    <a:pt x="595" y="2663"/>
                  </a:cubicBezTo>
                  <a:cubicBezTo>
                    <a:pt x="715" y="2687"/>
                    <a:pt x="810" y="2758"/>
                    <a:pt x="953" y="2758"/>
                  </a:cubicBezTo>
                  <a:cubicBezTo>
                    <a:pt x="1238" y="2710"/>
                    <a:pt x="1334" y="2544"/>
                    <a:pt x="1334" y="2282"/>
                  </a:cubicBezTo>
                  <a:cubicBezTo>
                    <a:pt x="1358" y="2044"/>
                    <a:pt x="1286" y="1972"/>
                    <a:pt x="1048" y="1972"/>
                  </a:cubicBezTo>
                  <a:cubicBezTo>
                    <a:pt x="956" y="1980"/>
                    <a:pt x="884" y="1990"/>
                    <a:pt x="827" y="1990"/>
                  </a:cubicBezTo>
                  <a:cubicBezTo>
                    <a:pt x="706" y="1990"/>
                    <a:pt x="652" y="1945"/>
                    <a:pt x="619" y="1734"/>
                  </a:cubicBezTo>
                  <a:cubicBezTo>
                    <a:pt x="595" y="1496"/>
                    <a:pt x="548" y="1210"/>
                    <a:pt x="691" y="996"/>
                  </a:cubicBezTo>
                  <a:cubicBezTo>
                    <a:pt x="738" y="901"/>
                    <a:pt x="810" y="853"/>
                    <a:pt x="929" y="829"/>
                  </a:cubicBezTo>
                  <a:cubicBezTo>
                    <a:pt x="945" y="824"/>
                    <a:pt x="965" y="822"/>
                    <a:pt x="987" y="822"/>
                  </a:cubicBezTo>
                  <a:cubicBezTo>
                    <a:pt x="1026" y="822"/>
                    <a:pt x="1071" y="828"/>
                    <a:pt x="1113" y="828"/>
                  </a:cubicBezTo>
                  <a:cubicBezTo>
                    <a:pt x="1152" y="828"/>
                    <a:pt x="1188" y="823"/>
                    <a:pt x="1215" y="805"/>
                  </a:cubicBezTo>
                  <a:cubicBezTo>
                    <a:pt x="1381" y="686"/>
                    <a:pt x="1238" y="234"/>
                    <a:pt x="1238" y="67"/>
                  </a:cubicBezTo>
                  <a:cubicBezTo>
                    <a:pt x="1153" y="21"/>
                    <a:pt x="1050" y="0"/>
                    <a:pt x="94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6" name="Google Shape;16206;p44"/>
            <p:cNvSpPr/>
            <p:nvPr/>
          </p:nvSpPr>
          <p:spPr>
            <a:xfrm>
              <a:off x="7852650" y="1802970"/>
              <a:ext cx="103820" cy="101868"/>
            </a:xfrm>
            <a:custGeom>
              <a:rect b="b" l="l" r="r" t="t"/>
              <a:pathLst>
                <a:path extrusionOk="0" h="3132" w="3192">
                  <a:moveTo>
                    <a:pt x="1538" y="0"/>
                  </a:moveTo>
                  <a:cubicBezTo>
                    <a:pt x="1460" y="0"/>
                    <a:pt x="1391" y="8"/>
                    <a:pt x="1334" y="8"/>
                  </a:cubicBezTo>
                  <a:cubicBezTo>
                    <a:pt x="1048" y="8"/>
                    <a:pt x="810" y="32"/>
                    <a:pt x="643" y="270"/>
                  </a:cubicBezTo>
                  <a:cubicBezTo>
                    <a:pt x="596" y="341"/>
                    <a:pt x="572" y="484"/>
                    <a:pt x="524" y="532"/>
                  </a:cubicBezTo>
                  <a:cubicBezTo>
                    <a:pt x="498" y="549"/>
                    <a:pt x="478" y="554"/>
                    <a:pt x="460" y="554"/>
                  </a:cubicBezTo>
                  <a:cubicBezTo>
                    <a:pt x="440" y="554"/>
                    <a:pt x="422" y="548"/>
                    <a:pt x="400" y="548"/>
                  </a:cubicBezTo>
                  <a:cubicBezTo>
                    <a:pt x="388" y="548"/>
                    <a:pt x="374" y="550"/>
                    <a:pt x="358" y="556"/>
                  </a:cubicBezTo>
                  <a:cubicBezTo>
                    <a:pt x="167" y="579"/>
                    <a:pt x="0" y="818"/>
                    <a:pt x="24" y="1008"/>
                  </a:cubicBezTo>
                  <a:cubicBezTo>
                    <a:pt x="72" y="1270"/>
                    <a:pt x="286" y="1341"/>
                    <a:pt x="501" y="1365"/>
                  </a:cubicBezTo>
                  <a:cubicBezTo>
                    <a:pt x="536" y="1371"/>
                    <a:pt x="575" y="1373"/>
                    <a:pt x="614" y="1373"/>
                  </a:cubicBezTo>
                  <a:cubicBezTo>
                    <a:pt x="654" y="1373"/>
                    <a:pt x="694" y="1371"/>
                    <a:pt x="733" y="1371"/>
                  </a:cubicBezTo>
                  <a:cubicBezTo>
                    <a:pt x="810" y="1371"/>
                    <a:pt x="882" y="1377"/>
                    <a:pt x="929" y="1413"/>
                  </a:cubicBezTo>
                  <a:cubicBezTo>
                    <a:pt x="1072" y="1556"/>
                    <a:pt x="1096" y="1794"/>
                    <a:pt x="1310" y="1913"/>
                  </a:cubicBezTo>
                  <a:cubicBezTo>
                    <a:pt x="1358" y="1937"/>
                    <a:pt x="1525" y="1937"/>
                    <a:pt x="1548" y="1984"/>
                  </a:cubicBezTo>
                  <a:cubicBezTo>
                    <a:pt x="1572" y="2032"/>
                    <a:pt x="1477" y="2246"/>
                    <a:pt x="1453" y="2318"/>
                  </a:cubicBezTo>
                  <a:cubicBezTo>
                    <a:pt x="1429" y="2556"/>
                    <a:pt x="1477" y="2961"/>
                    <a:pt x="1739" y="3104"/>
                  </a:cubicBezTo>
                  <a:cubicBezTo>
                    <a:pt x="1787" y="3123"/>
                    <a:pt x="1836" y="3131"/>
                    <a:pt x="1886" y="3131"/>
                  </a:cubicBezTo>
                  <a:cubicBezTo>
                    <a:pt x="2084" y="3131"/>
                    <a:pt x="2282" y="2994"/>
                    <a:pt x="2358" y="2842"/>
                  </a:cubicBezTo>
                  <a:cubicBezTo>
                    <a:pt x="2525" y="2556"/>
                    <a:pt x="2501" y="2342"/>
                    <a:pt x="2382" y="2080"/>
                  </a:cubicBezTo>
                  <a:cubicBezTo>
                    <a:pt x="2715" y="2080"/>
                    <a:pt x="2858" y="1556"/>
                    <a:pt x="2858" y="1318"/>
                  </a:cubicBezTo>
                  <a:cubicBezTo>
                    <a:pt x="2834" y="1032"/>
                    <a:pt x="3192" y="889"/>
                    <a:pt x="3073" y="532"/>
                  </a:cubicBezTo>
                  <a:cubicBezTo>
                    <a:pt x="2985" y="270"/>
                    <a:pt x="2717" y="148"/>
                    <a:pt x="2453" y="148"/>
                  </a:cubicBezTo>
                  <a:cubicBezTo>
                    <a:pt x="2429" y="148"/>
                    <a:pt x="2406" y="149"/>
                    <a:pt x="2382" y="151"/>
                  </a:cubicBezTo>
                  <a:cubicBezTo>
                    <a:pt x="2306" y="151"/>
                    <a:pt x="2252" y="155"/>
                    <a:pt x="2204" y="155"/>
                  </a:cubicBezTo>
                  <a:cubicBezTo>
                    <a:pt x="2130" y="155"/>
                    <a:pt x="2068" y="146"/>
                    <a:pt x="1953" y="103"/>
                  </a:cubicBezTo>
                  <a:cubicBezTo>
                    <a:pt x="1796" y="17"/>
                    <a:pt x="1656" y="0"/>
                    <a:pt x="153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7" name="Google Shape;16207;p44"/>
            <p:cNvSpPr/>
            <p:nvPr/>
          </p:nvSpPr>
          <p:spPr>
            <a:xfrm>
              <a:off x="7985873" y="1805540"/>
              <a:ext cx="97640" cy="68498"/>
            </a:xfrm>
            <a:custGeom>
              <a:rect b="b" l="l" r="r" t="t"/>
              <a:pathLst>
                <a:path extrusionOk="0" h="2106" w="3002">
                  <a:moveTo>
                    <a:pt x="1215" y="0"/>
                  </a:moveTo>
                  <a:cubicBezTo>
                    <a:pt x="977" y="0"/>
                    <a:pt x="667" y="72"/>
                    <a:pt x="572" y="286"/>
                  </a:cubicBezTo>
                  <a:cubicBezTo>
                    <a:pt x="501" y="429"/>
                    <a:pt x="548" y="572"/>
                    <a:pt x="572" y="715"/>
                  </a:cubicBezTo>
                  <a:cubicBezTo>
                    <a:pt x="382" y="810"/>
                    <a:pt x="1" y="1120"/>
                    <a:pt x="334" y="1310"/>
                  </a:cubicBezTo>
                  <a:cubicBezTo>
                    <a:pt x="418" y="1356"/>
                    <a:pt x="516" y="1375"/>
                    <a:pt x="617" y="1375"/>
                  </a:cubicBezTo>
                  <a:cubicBezTo>
                    <a:pt x="835" y="1375"/>
                    <a:pt x="1069" y="1288"/>
                    <a:pt x="1215" y="1191"/>
                  </a:cubicBezTo>
                  <a:cubicBezTo>
                    <a:pt x="1342" y="1318"/>
                    <a:pt x="1448" y="1371"/>
                    <a:pt x="1575" y="1371"/>
                  </a:cubicBezTo>
                  <a:cubicBezTo>
                    <a:pt x="1638" y="1371"/>
                    <a:pt x="1707" y="1358"/>
                    <a:pt x="1787" y="1334"/>
                  </a:cubicBezTo>
                  <a:lnTo>
                    <a:pt x="1787" y="1334"/>
                  </a:lnTo>
                  <a:cubicBezTo>
                    <a:pt x="1720" y="1555"/>
                    <a:pt x="1674" y="2106"/>
                    <a:pt x="2013" y="2106"/>
                  </a:cubicBezTo>
                  <a:cubicBezTo>
                    <a:pt x="2038" y="2106"/>
                    <a:pt x="2066" y="2103"/>
                    <a:pt x="2096" y="2096"/>
                  </a:cubicBezTo>
                  <a:cubicBezTo>
                    <a:pt x="2287" y="2048"/>
                    <a:pt x="2382" y="1905"/>
                    <a:pt x="2430" y="1715"/>
                  </a:cubicBezTo>
                  <a:cubicBezTo>
                    <a:pt x="2501" y="1524"/>
                    <a:pt x="2453" y="1429"/>
                    <a:pt x="2430" y="1262"/>
                  </a:cubicBezTo>
                  <a:cubicBezTo>
                    <a:pt x="2858" y="1167"/>
                    <a:pt x="3001" y="524"/>
                    <a:pt x="2668" y="262"/>
                  </a:cubicBezTo>
                  <a:cubicBezTo>
                    <a:pt x="2577" y="189"/>
                    <a:pt x="2472" y="158"/>
                    <a:pt x="2364" y="158"/>
                  </a:cubicBezTo>
                  <a:cubicBezTo>
                    <a:pt x="2330" y="158"/>
                    <a:pt x="2297" y="161"/>
                    <a:pt x="2263" y="167"/>
                  </a:cubicBezTo>
                  <a:cubicBezTo>
                    <a:pt x="2181" y="187"/>
                    <a:pt x="2081" y="243"/>
                    <a:pt x="1995" y="243"/>
                  </a:cubicBezTo>
                  <a:cubicBezTo>
                    <a:pt x="1980" y="243"/>
                    <a:pt x="1967" y="242"/>
                    <a:pt x="1953" y="238"/>
                  </a:cubicBezTo>
                  <a:cubicBezTo>
                    <a:pt x="1882" y="238"/>
                    <a:pt x="1787" y="143"/>
                    <a:pt x="1715" y="119"/>
                  </a:cubicBezTo>
                  <a:cubicBezTo>
                    <a:pt x="1477" y="24"/>
                    <a:pt x="1334" y="24"/>
                    <a:pt x="121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8" name="Google Shape;16208;p44"/>
            <p:cNvSpPr/>
            <p:nvPr/>
          </p:nvSpPr>
          <p:spPr>
            <a:xfrm>
              <a:off x="7849040" y="1802450"/>
              <a:ext cx="73344" cy="100242"/>
            </a:xfrm>
            <a:custGeom>
              <a:rect b="b" l="l" r="r" t="t"/>
              <a:pathLst>
                <a:path extrusionOk="0" h="3082" w="2255">
                  <a:moveTo>
                    <a:pt x="1397" y="0"/>
                  </a:moveTo>
                  <a:lnTo>
                    <a:pt x="1397" y="0"/>
                  </a:lnTo>
                  <a:cubicBezTo>
                    <a:pt x="969" y="71"/>
                    <a:pt x="754" y="191"/>
                    <a:pt x="635" y="572"/>
                  </a:cubicBezTo>
                  <a:cubicBezTo>
                    <a:pt x="604" y="556"/>
                    <a:pt x="565" y="548"/>
                    <a:pt x="522" y="548"/>
                  </a:cubicBezTo>
                  <a:cubicBezTo>
                    <a:pt x="308" y="548"/>
                    <a:pt x="0" y="730"/>
                    <a:pt x="40" y="929"/>
                  </a:cubicBezTo>
                  <a:cubicBezTo>
                    <a:pt x="111" y="1381"/>
                    <a:pt x="540" y="1453"/>
                    <a:pt x="897" y="1477"/>
                  </a:cubicBezTo>
                  <a:cubicBezTo>
                    <a:pt x="1135" y="1477"/>
                    <a:pt x="1159" y="1596"/>
                    <a:pt x="1278" y="1786"/>
                  </a:cubicBezTo>
                  <a:cubicBezTo>
                    <a:pt x="1350" y="1905"/>
                    <a:pt x="1374" y="1953"/>
                    <a:pt x="1493" y="2000"/>
                  </a:cubicBezTo>
                  <a:cubicBezTo>
                    <a:pt x="1564" y="2048"/>
                    <a:pt x="1612" y="2072"/>
                    <a:pt x="1636" y="2143"/>
                  </a:cubicBezTo>
                  <a:cubicBezTo>
                    <a:pt x="1755" y="2358"/>
                    <a:pt x="1517" y="2667"/>
                    <a:pt x="1612" y="2929"/>
                  </a:cubicBezTo>
                  <a:cubicBezTo>
                    <a:pt x="1637" y="3041"/>
                    <a:pt x="1706" y="3081"/>
                    <a:pt x="1791" y="3081"/>
                  </a:cubicBezTo>
                  <a:cubicBezTo>
                    <a:pt x="1869" y="3081"/>
                    <a:pt x="1960" y="3046"/>
                    <a:pt x="2040" y="3001"/>
                  </a:cubicBezTo>
                  <a:cubicBezTo>
                    <a:pt x="2255" y="2810"/>
                    <a:pt x="2255" y="2429"/>
                    <a:pt x="2207" y="2191"/>
                  </a:cubicBezTo>
                  <a:cubicBezTo>
                    <a:pt x="2136" y="1881"/>
                    <a:pt x="1802" y="1738"/>
                    <a:pt x="1707" y="1453"/>
                  </a:cubicBezTo>
                  <a:cubicBezTo>
                    <a:pt x="1683" y="1310"/>
                    <a:pt x="1731" y="1262"/>
                    <a:pt x="1612" y="1191"/>
                  </a:cubicBezTo>
                  <a:cubicBezTo>
                    <a:pt x="1445" y="1095"/>
                    <a:pt x="1255" y="1095"/>
                    <a:pt x="1112" y="953"/>
                  </a:cubicBezTo>
                  <a:cubicBezTo>
                    <a:pt x="874" y="691"/>
                    <a:pt x="1064" y="95"/>
                    <a:pt x="1397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9" name="Google Shape;16209;p44"/>
            <p:cNvSpPr/>
            <p:nvPr/>
          </p:nvSpPr>
          <p:spPr>
            <a:xfrm>
              <a:off x="7922351" y="1820046"/>
              <a:ext cx="31029" cy="51357"/>
            </a:xfrm>
            <a:custGeom>
              <a:rect b="b" l="l" r="r" t="t"/>
              <a:pathLst>
                <a:path extrusionOk="0" h="1579" w="954">
                  <a:moveTo>
                    <a:pt x="796" y="1"/>
                  </a:moveTo>
                  <a:cubicBezTo>
                    <a:pt x="715" y="1"/>
                    <a:pt x="620" y="42"/>
                    <a:pt x="548" y="102"/>
                  </a:cubicBezTo>
                  <a:cubicBezTo>
                    <a:pt x="310" y="293"/>
                    <a:pt x="477" y="697"/>
                    <a:pt x="263" y="888"/>
                  </a:cubicBezTo>
                  <a:cubicBezTo>
                    <a:pt x="120" y="1007"/>
                    <a:pt x="1" y="1031"/>
                    <a:pt x="48" y="1245"/>
                  </a:cubicBezTo>
                  <a:cubicBezTo>
                    <a:pt x="72" y="1364"/>
                    <a:pt x="167" y="1507"/>
                    <a:pt x="263" y="1579"/>
                  </a:cubicBezTo>
                  <a:cubicBezTo>
                    <a:pt x="548" y="1364"/>
                    <a:pt x="572" y="1364"/>
                    <a:pt x="644" y="1126"/>
                  </a:cubicBezTo>
                  <a:cubicBezTo>
                    <a:pt x="668" y="1007"/>
                    <a:pt x="644" y="840"/>
                    <a:pt x="691" y="721"/>
                  </a:cubicBezTo>
                  <a:cubicBezTo>
                    <a:pt x="715" y="626"/>
                    <a:pt x="810" y="602"/>
                    <a:pt x="858" y="531"/>
                  </a:cubicBezTo>
                  <a:cubicBezTo>
                    <a:pt x="906" y="435"/>
                    <a:pt x="953" y="269"/>
                    <a:pt x="953" y="150"/>
                  </a:cubicBezTo>
                  <a:cubicBezTo>
                    <a:pt x="941" y="42"/>
                    <a:pt x="876" y="1"/>
                    <a:pt x="796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10" name="Google Shape;16210;p44"/>
            <p:cNvSpPr/>
            <p:nvPr/>
          </p:nvSpPr>
          <p:spPr>
            <a:xfrm>
              <a:off x="7989743" y="1809410"/>
              <a:ext cx="65863" cy="62611"/>
            </a:xfrm>
            <a:custGeom>
              <a:rect b="b" l="l" r="r" t="t"/>
              <a:pathLst>
                <a:path extrusionOk="0" h="1925" w="2025">
                  <a:moveTo>
                    <a:pt x="787" y="0"/>
                  </a:moveTo>
                  <a:cubicBezTo>
                    <a:pt x="667" y="0"/>
                    <a:pt x="525" y="72"/>
                    <a:pt x="453" y="167"/>
                  </a:cubicBezTo>
                  <a:cubicBezTo>
                    <a:pt x="382" y="286"/>
                    <a:pt x="477" y="429"/>
                    <a:pt x="405" y="572"/>
                  </a:cubicBezTo>
                  <a:cubicBezTo>
                    <a:pt x="310" y="691"/>
                    <a:pt x="120" y="620"/>
                    <a:pt x="48" y="786"/>
                  </a:cubicBezTo>
                  <a:cubicBezTo>
                    <a:pt x="1" y="953"/>
                    <a:pt x="144" y="1072"/>
                    <a:pt x="239" y="1143"/>
                  </a:cubicBezTo>
                  <a:cubicBezTo>
                    <a:pt x="331" y="1235"/>
                    <a:pt x="452" y="1269"/>
                    <a:pt x="570" y="1269"/>
                  </a:cubicBezTo>
                  <a:cubicBezTo>
                    <a:pt x="665" y="1269"/>
                    <a:pt x="759" y="1247"/>
                    <a:pt x="834" y="1215"/>
                  </a:cubicBezTo>
                  <a:cubicBezTo>
                    <a:pt x="929" y="1191"/>
                    <a:pt x="1048" y="1072"/>
                    <a:pt x="1144" y="1072"/>
                  </a:cubicBezTo>
                  <a:cubicBezTo>
                    <a:pt x="1239" y="1096"/>
                    <a:pt x="1239" y="1239"/>
                    <a:pt x="1334" y="1286"/>
                  </a:cubicBezTo>
                  <a:cubicBezTo>
                    <a:pt x="1354" y="1296"/>
                    <a:pt x="1373" y="1300"/>
                    <a:pt x="1392" y="1300"/>
                  </a:cubicBezTo>
                  <a:cubicBezTo>
                    <a:pt x="1443" y="1300"/>
                    <a:pt x="1491" y="1273"/>
                    <a:pt x="1550" y="1273"/>
                  </a:cubicBezTo>
                  <a:cubicBezTo>
                    <a:pt x="1572" y="1273"/>
                    <a:pt x="1595" y="1276"/>
                    <a:pt x="1620" y="1286"/>
                  </a:cubicBezTo>
                  <a:cubicBezTo>
                    <a:pt x="1811" y="1358"/>
                    <a:pt x="1668" y="1667"/>
                    <a:pt x="1691" y="1810"/>
                  </a:cubicBezTo>
                  <a:cubicBezTo>
                    <a:pt x="1709" y="1880"/>
                    <a:pt x="1726" y="1924"/>
                    <a:pt x="1781" y="1924"/>
                  </a:cubicBezTo>
                  <a:cubicBezTo>
                    <a:pt x="1801" y="1924"/>
                    <a:pt x="1826" y="1918"/>
                    <a:pt x="1858" y="1906"/>
                  </a:cubicBezTo>
                  <a:cubicBezTo>
                    <a:pt x="1977" y="1858"/>
                    <a:pt x="2001" y="1667"/>
                    <a:pt x="2001" y="1548"/>
                  </a:cubicBezTo>
                  <a:cubicBezTo>
                    <a:pt x="2025" y="1215"/>
                    <a:pt x="2025" y="786"/>
                    <a:pt x="1620" y="739"/>
                  </a:cubicBezTo>
                  <a:cubicBezTo>
                    <a:pt x="1525" y="739"/>
                    <a:pt x="1422" y="754"/>
                    <a:pt x="1329" y="754"/>
                  </a:cubicBezTo>
                  <a:cubicBezTo>
                    <a:pt x="1259" y="754"/>
                    <a:pt x="1195" y="745"/>
                    <a:pt x="1144" y="715"/>
                  </a:cubicBezTo>
                  <a:cubicBezTo>
                    <a:pt x="977" y="667"/>
                    <a:pt x="953" y="500"/>
                    <a:pt x="929" y="334"/>
                  </a:cubicBezTo>
                  <a:cubicBezTo>
                    <a:pt x="929" y="215"/>
                    <a:pt x="953" y="24"/>
                    <a:pt x="787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11" name="Google Shape;16211;p44"/>
            <p:cNvSpPr/>
            <p:nvPr/>
          </p:nvSpPr>
          <p:spPr>
            <a:xfrm>
              <a:off x="7831867" y="1875956"/>
              <a:ext cx="23125" cy="19645"/>
            </a:xfrm>
            <a:custGeom>
              <a:rect b="b" l="l" r="r" t="t"/>
              <a:pathLst>
                <a:path extrusionOk="0" h="604" w="711">
                  <a:moveTo>
                    <a:pt x="586" y="0"/>
                  </a:moveTo>
                  <a:cubicBezTo>
                    <a:pt x="439" y="0"/>
                    <a:pt x="205" y="153"/>
                    <a:pt x="116" y="264"/>
                  </a:cubicBezTo>
                  <a:cubicBezTo>
                    <a:pt x="28" y="374"/>
                    <a:pt x="1" y="603"/>
                    <a:pt x="144" y="603"/>
                  </a:cubicBezTo>
                  <a:cubicBezTo>
                    <a:pt x="157" y="603"/>
                    <a:pt x="171" y="602"/>
                    <a:pt x="187" y="598"/>
                  </a:cubicBezTo>
                  <a:cubicBezTo>
                    <a:pt x="235" y="574"/>
                    <a:pt x="282" y="526"/>
                    <a:pt x="378" y="526"/>
                  </a:cubicBezTo>
                  <a:cubicBezTo>
                    <a:pt x="409" y="526"/>
                    <a:pt x="462" y="537"/>
                    <a:pt x="501" y="537"/>
                  </a:cubicBezTo>
                  <a:cubicBezTo>
                    <a:pt x="520" y="537"/>
                    <a:pt x="536" y="534"/>
                    <a:pt x="544" y="526"/>
                  </a:cubicBezTo>
                  <a:cubicBezTo>
                    <a:pt x="616" y="502"/>
                    <a:pt x="639" y="502"/>
                    <a:pt x="663" y="383"/>
                  </a:cubicBezTo>
                  <a:cubicBezTo>
                    <a:pt x="687" y="241"/>
                    <a:pt x="711" y="98"/>
                    <a:pt x="616" y="2"/>
                  </a:cubicBezTo>
                  <a:cubicBezTo>
                    <a:pt x="606" y="1"/>
                    <a:pt x="597" y="0"/>
                    <a:pt x="586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12" name="Google Shape;16212;p44"/>
            <p:cNvSpPr/>
            <p:nvPr/>
          </p:nvSpPr>
          <p:spPr>
            <a:xfrm>
              <a:off x="7813133" y="1889096"/>
              <a:ext cx="45730" cy="65961"/>
            </a:xfrm>
            <a:custGeom>
              <a:rect b="b" l="l" r="r" t="t"/>
              <a:pathLst>
                <a:path extrusionOk="0" h="2028" w="1406">
                  <a:moveTo>
                    <a:pt x="268" y="1"/>
                  </a:moveTo>
                  <a:cubicBezTo>
                    <a:pt x="192" y="1"/>
                    <a:pt x="156" y="140"/>
                    <a:pt x="120" y="265"/>
                  </a:cubicBezTo>
                  <a:cubicBezTo>
                    <a:pt x="1" y="503"/>
                    <a:pt x="49" y="884"/>
                    <a:pt x="72" y="1123"/>
                  </a:cubicBezTo>
                  <a:cubicBezTo>
                    <a:pt x="72" y="1313"/>
                    <a:pt x="72" y="1504"/>
                    <a:pt x="144" y="1694"/>
                  </a:cubicBezTo>
                  <a:cubicBezTo>
                    <a:pt x="239" y="1908"/>
                    <a:pt x="477" y="2027"/>
                    <a:pt x="739" y="2027"/>
                  </a:cubicBezTo>
                  <a:cubicBezTo>
                    <a:pt x="882" y="2027"/>
                    <a:pt x="1215" y="2004"/>
                    <a:pt x="1311" y="1861"/>
                  </a:cubicBezTo>
                  <a:cubicBezTo>
                    <a:pt x="1406" y="1718"/>
                    <a:pt x="1335" y="1527"/>
                    <a:pt x="1192" y="1527"/>
                  </a:cubicBezTo>
                  <a:cubicBezTo>
                    <a:pt x="1057" y="1544"/>
                    <a:pt x="923" y="1632"/>
                    <a:pt x="796" y="1632"/>
                  </a:cubicBezTo>
                  <a:cubicBezTo>
                    <a:pt x="744" y="1632"/>
                    <a:pt x="693" y="1617"/>
                    <a:pt x="644" y="1575"/>
                  </a:cubicBezTo>
                  <a:cubicBezTo>
                    <a:pt x="358" y="1384"/>
                    <a:pt x="358" y="861"/>
                    <a:pt x="406" y="575"/>
                  </a:cubicBezTo>
                  <a:cubicBezTo>
                    <a:pt x="406" y="432"/>
                    <a:pt x="453" y="170"/>
                    <a:pt x="358" y="51"/>
                  </a:cubicBezTo>
                  <a:cubicBezTo>
                    <a:pt x="323" y="16"/>
                    <a:pt x="293" y="1"/>
                    <a:pt x="268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13" name="Google Shape;16213;p44"/>
            <p:cNvSpPr/>
            <p:nvPr/>
          </p:nvSpPr>
          <p:spPr>
            <a:xfrm>
              <a:off x="7786039" y="1681587"/>
              <a:ext cx="346261" cy="388641"/>
            </a:xfrm>
            <a:custGeom>
              <a:rect b="b" l="l" r="r" t="t"/>
              <a:pathLst>
                <a:path extrusionOk="0" h="11949" w="10646">
                  <a:moveTo>
                    <a:pt x="8264" y="263"/>
                  </a:moveTo>
                  <a:cubicBezTo>
                    <a:pt x="8359" y="287"/>
                    <a:pt x="8478" y="311"/>
                    <a:pt x="8526" y="406"/>
                  </a:cubicBezTo>
                  <a:cubicBezTo>
                    <a:pt x="8574" y="501"/>
                    <a:pt x="8574" y="620"/>
                    <a:pt x="8574" y="715"/>
                  </a:cubicBezTo>
                  <a:cubicBezTo>
                    <a:pt x="8597" y="954"/>
                    <a:pt x="8597" y="1192"/>
                    <a:pt x="8574" y="1430"/>
                  </a:cubicBezTo>
                  <a:cubicBezTo>
                    <a:pt x="8550" y="1620"/>
                    <a:pt x="8550" y="1906"/>
                    <a:pt x="8383" y="2049"/>
                  </a:cubicBezTo>
                  <a:cubicBezTo>
                    <a:pt x="8288" y="2113"/>
                    <a:pt x="8161" y="2123"/>
                    <a:pt x="8030" y="2123"/>
                  </a:cubicBezTo>
                  <a:cubicBezTo>
                    <a:pt x="7965" y="2123"/>
                    <a:pt x="7899" y="2120"/>
                    <a:pt x="7835" y="2120"/>
                  </a:cubicBezTo>
                  <a:cubicBezTo>
                    <a:pt x="7645" y="2073"/>
                    <a:pt x="7431" y="2049"/>
                    <a:pt x="7407" y="1835"/>
                  </a:cubicBezTo>
                  <a:cubicBezTo>
                    <a:pt x="7359" y="1597"/>
                    <a:pt x="7359" y="1335"/>
                    <a:pt x="7383" y="1096"/>
                  </a:cubicBezTo>
                  <a:cubicBezTo>
                    <a:pt x="7383" y="882"/>
                    <a:pt x="7383" y="525"/>
                    <a:pt x="7573" y="382"/>
                  </a:cubicBezTo>
                  <a:cubicBezTo>
                    <a:pt x="7669" y="311"/>
                    <a:pt x="7764" y="287"/>
                    <a:pt x="7859" y="263"/>
                  </a:cubicBezTo>
                  <a:close/>
                  <a:moveTo>
                    <a:pt x="5335" y="263"/>
                  </a:moveTo>
                  <a:cubicBezTo>
                    <a:pt x="5430" y="263"/>
                    <a:pt x="5549" y="287"/>
                    <a:pt x="5644" y="287"/>
                  </a:cubicBezTo>
                  <a:cubicBezTo>
                    <a:pt x="5740" y="311"/>
                    <a:pt x="5835" y="311"/>
                    <a:pt x="5906" y="406"/>
                  </a:cubicBezTo>
                  <a:cubicBezTo>
                    <a:pt x="5954" y="501"/>
                    <a:pt x="5954" y="620"/>
                    <a:pt x="5954" y="715"/>
                  </a:cubicBezTo>
                  <a:cubicBezTo>
                    <a:pt x="5978" y="977"/>
                    <a:pt x="5978" y="1216"/>
                    <a:pt x="5954" y="1454"/>
                  </a:cubicBezTo>
                  <a:cubicBezTo>
                    <a:pt x="5930" y="1644"/>
                    <a:pt x="5930" y="1930"/>
                    <a:pt x="5764" y="2049"/>
                  </a:cubicBezTo>
                  <a:cubicBezTo>
                    <a:pt x="5679" y="2119"/>
                    <a:pt x="5569" y="2140"/>
                    <a:pt x="5455" y="2140"/>
                  </a:cubicBezTo>
                  <a:cubicBezTo>
                    <a:pt x="5375" y="2140"/>
                    <a:pt x="5294" y="2130"/>
                    <a:pt x="5216" y="2120"/>
                  </a:cubicBezTo>
                  <a:cubicBezTo>
                    <a:pt x="5025" y="2097"/>
                    <a:pt x="4811" y="2073"/>
                    <a:pt x="4763" y="1835"/>
                  </a:cubicBezTo>
                  <a:cubicBezTo>
                    <a:pt x="4739" y="1597"/>
                    <a:pt x="4739" y="1358"/>
                    <a:pt x="4763" y="1120"/>
                  </a:cubicBezTo>
                  <a:cubicBezTo>
                    <a:pt x="4763" y="882"/>
                    <a:pt x="4763" y="549"/>
                    <a:pt x="4954" y="406"/>
                  </a:cubicBezTo>
                  <a:cubicBezTo>
                    <a:pt x="5049" y="334"/>
                    <a:pt x="5144" y="311"/>
                    <a:pt x="5240" y="287"/>
                  </a:cubicBezTo>
                  <a:cubicBezTo>
                    <a:pt x="5263" y="287"/>
                    <a:pt x="5311" y="287"/>
                    <a:pt x="5335" y="263"/>
                  </a:cubicBezTo>
                  <a:close/>
                  <a:moveTo>
                    <a:pt x="2715" y="287"/>
                  </a:moveTo>
                  <a:cubicBezTo>
                    <a:pt x="2811" y="287"/>
                    <a:pt x="2930" y="287"/>
                    <a:pt x="3025" y="311"/>
                  </a:cubicBezTo>
                  <a:cubicBezTo>
                    <a:pt x="3120" y="311"/>
                    <a:pt x="3215" y="334"/>
                    <a:pt x="3287" y="430"/>
                  </a:cubicBezTo>
                  <a:cubicBezTo>
                    <a:pt x="3334" y="525"/>
                    <a:pt x="3334" y="644"/>
                    <a:pt x="3334" y="739"/>
                  </a:cubicBezTo>
                  <a:cubicBezTo>
                    <a:pt x="3358" y="977"/>
                    <a:pt x="3358" y="1216"/>
                    <a:pt x="3334" y="1454"/>
                  </a:cubicBezTo>
                  <a:cubicBezTo>
                    <a:pt x="3311" y="1668"/>
                    <a:pt x="3311" y="1930"/>
                    <a:pt x="3144" y="2073"/>
                  </a:cubicBezTo>
                  <a:cubicBezTo>
                    <a:pt x="3059" y="2143"/>
                    <a:pt x="2941" y="2164"/>
                    <a:pt x="2825" y="2164"/>
                  </a:cubicBezTo>
                  <a:cubicBezTo>
                    <a:pt x="2744" y="2164"/>
                    <a:pt x="2664" y="2154"/>
                    <a:pt x="2596" y="2144"/>
                  </a:cubicBezTo>
                  <a:cubicBezTo>
                    <a:pt x="2406" y="2120"/>
                    <a:pt x="2191" y="2073"/>
                    <a:pt x="2144" y="1859"/>
                  </a:cubicBezTo>
                  <a:cubicBezTo>
                    <a:pt x="2120" y="1620"/>
                    <a:pt x="2120" y="1358"/>
                    <a:pt x="2120" y="1120"/>
                  </a:cubicBezTo>
                  <a:cubicBezTo>
                    <a:pt x="2144" y="906"/>
                    <a:pt x="2144" y="573"/>
                    <a:pt x="2334" y="406"/>
                  </a:cubicBezTo>
                  <a:cubicBezTo>
                    <a:pt x="2406" y="358"/>
                    <a:pt x="2525" y="334"/>
                    <a:pt x="2620" y="311"/>
                  </a:cubicBezTo>
                  <a:cubicBezTo>
                    <a:pt x="2644" y="311"/>
                    <a:pt x="2668" y="287"/>
                    <a:pt x="2715" y="287"/>
                  </a:cubicBezTo>
                  <a:close/>
                  <a:moveTo>
                    <a:pt x="4525" y="1692"/>
                  </a:moveTo>
                  <a:cubicBezTo>
                    <a:pt x="4525" y="1739"/>
                    <a:pt x="4525" y="1811"/>
                    <a:pt x="4525" y="1882"/>
                  </a:cubicBezTo>
                  <a:cubicBezTo>
                    <a:pt x="4573" y="2144"/>
                    <a:pt x="4787" y="2287"/>
                    <a:pt x="5049" y="2359"/>
                  </a:cubicBezTo>
                  <a:cubicBezTo>
                    <a:pt x="5168" y="2382"/>
                    <a:pt x="5293" y="2400"/>
                    <a:pt x="5418" y="2400"/>
                  </a:cubicBezTo>
                  <a:cubicBezTo>
                    <a:pt x="5543" y="2400"/>
                    <a:pt x="5668" y="2382"/>
                    <a:pt x="5787" y="2335"/>
                  </a:cubicBezTo>
                  <a:cubicBezTo>
                    <a:pt x="6025" y="2240"/>
                    <a:pt x="6121" y="2025"/>
                    <a:pt x="6168" y="1787"/>
                  </a:cubicBezTo>
                  <a:cubicBezTo>
                    <a:pt x="6240" y="1811"/>
                    <a:pt x="6311" y="1835"/>
                    <a:pt x="6311" y="1954"/>
                  </a:cubicBezTo>
                  <a:cubicBezTo>
                    <a:pt x="6311" y="2097"/>
                    <a:pt x="6264" y="2263"/>
                    <a:pt x="6192" y="2359"/>
                  </a:cubicBezTo>
                  <a:cubicBezTo>
                    <a:pt x="6097" y="2478"/>
                    <a:pt x="5930" y="2502"/>
                    <a:pt x="5787" y="2525"/>
                  </a:cubicBezTo>
                  <a:cubicBezTo>
                    <a:pt x="5621" y="2549"/>
                    <a:pt x="5430" y="2549"/>
                    <a:pt x="5263" y="2573"/>
                  </a:cubicBezTo>
                  <a:cubicBezTo>
                    <a:pt x="5168" y="2573"/>
                    <a:pt x="5060" y="2579"/>
                    <a:pt x="4951" y="2579"/>
                  </a:cubicBezTo>
                  <a:cubicBezTo>
                    <a:pt x="4761" y="2579"/>
                    <a:pt x="4566" y="2560"/>
                    <a:pt x="4430" y="2454"/>
                  </a:cubicBezTo>
                  <a:cubicBezTo>
                    <a:pt x="4287" y="2359"/>
                    <a:pt x="4287" y="2192"/>
                    <a:pt x="4287" y="2025"/>
                  </a:cubicBezTo>
                  <a:cubicBezTo>
                    <a:pt x="4311" y="1859"/>
                    <a:pt x="4382" y="1739"/>
                    <a:pt x="4525" y="1692"/>
                  </a:cubicBezTo>
                  <a:close/>
                  <a:moveTo>
                    <a:pt x="1906" y="1716"/>
                  </a:moveTo>
                  <a:cubicBezTo>
                    <a:pt x="1906" y="1763"/>
                    <a:pt x="1906" y="1835"/>
                    <a:pt x="1906" y="1882"/>
                  </a:cubicBezTo>
                  <a:cubicBezTo>
                    <a:pt x="1953" y="2168"/>
                    <a:pt x="2144" y="2311"/>
                    <a:pt x="2429" y="2359"/>
                  </a:cubicBezTo>
                  <a:cubicBezTo>
                    <a:pt x="2557" y="2384"/>
                    <a:pt x="2691" y="2410"/>
                    <a:pt x="2825" y="2410"/>
                  </a:cubicBezTo>
                  <a:cubicBezTo>
                    <a:pt x="2941" y="2410"/>
                    <a:pt x="3057" y="2390"/>
                    <a:pt x="3168" y="2335"/>
                  </a:cubicBezTo>
                  <a:cubicBezTo>
                    <a:pt x="3406" y="2240"/>
                    <a:pt x="3501" y="2025"/>
                    <a:pt x="3549" y="1787"/>
                  </a:cubicBezTo>
                  <a:cubicBezTo>
                    <a:pt x="3715" y="1906"/>
                    <a:pt x="3692" y="2311"/>
                    <a:pt x="3549" y="2430"/>
                  </a:cubicBezTo>
                  <a:cubicBezTo>
                    <a:pt x="3477" y="2525"/>
                    <a:pt x="3334" y="2549"/>
                    <a:pt x="3192" y="2573"/>
                  </a:cubicBezTo>
                  <a:cubicBezTo>
                    <a:pt x="3025" y="2597"/>
                    <a:pt x="2858" y="2621"/>
                    <a:pt x="2691" y="2621"/>
                  </a:cubicBezTo>
                  <a:cubicBezTo>
                    <a:pt x="2525" y="2621"/>
                    <a:pt x="2358" y="2621"/>
                    <a:pt x="2191" y="2597"/>
                  </a:cubicBezTo>
                  <a:cubicBezTo>
                    <a:pt x="2072" y="2573"/>
                    <a:pt x="1929" y="2549"/>
                    <a:pt x="1858" y="2478"/>
                  </a:cubicBezTo>
                  <a:cubicBezTo>
                    <a:pt x="1739" y="2382"/>
                    <a:pt x="1739" y="2168"/>
                    <a:pt x="1739" y="2049"/>
                  </a:cubicBezTo>
                  <a:cubicBezTo>
                    <a:pt x="1739" y="1906"/>
                    <a:pt x="1787" y="1787"/>
                    <a:pt x="1906" y="1716"/>
                  </a:cubicBezTo>
                  <a:close/>
                  <a:moveTo>
                    <a:pt x="7145" y="1692"/>
                  </a:moveTo>
                  <a:cubicBezTo>
                    <a:pt x="7145" y="1763"/>
                    <a:pt x="7145" y="1811"/>
                    <a:pt x="7169" y="1859"/>
                  </a:cubicBezTo>
                  <a:cubicBezTo>
                    <a:pt x="7192" y="2144"/>
                    <a:pt x="7407" y="2287"/>
                    <a:pt x="7669" y="2335"/>
                  </a:cubicBezTo>
                  <a:cubicBezTo>
                    <a:pt x="7788" y="2359"/>
                    <a:pt x="7913" y="2376"/>
                    <a:pt x="8038" y="2376"/>
                  </a:cubicBezTo>
                  <a:cubicBezTo>
                    <a:pt x="8163" y="2376"/>
                    <a:pt x="8288" y="2359"/>
                    <a:pt x="8407" y="2311"/>
                  </a:cubicBezTo>
                  <a:cubicBezTo>
                    <a:pt x="8621" y="2216"/>
                    <a:pt x="8740" y="2025"/>
                    <a:pt x="8788" y="1811"/>
                  </a:cubicBezTo>
                  <a:cubicBezTo>
                    <a:pt x="8859" y="1835"/>
                    <a:pt x="8907" y="1859"/>
                    <a:pt x="8931" y="1978"/>
                  </a:cubicBezTo>
                  <a:cubicBezTo>
                    <a:pt x="8931" y="2097"/>
                    <a:pt x="8859" y="2240"/>
                    <a:pt x="8788" y="2335"/>
                  </a:cubicBezTo>
                  <a:cubicBezTo>
                    <a:pt x="8574" y="2573"/>
                    <a:pt x="8264" y="2621"/>
                    <a:pt x="7954" y="2621"/>
                  </a:cubicBezTo>
                  <a:cubicBezTo>
                    <a:pt x="7788" y="2621"/>
                    <a:pt x="7621" y="2621"/>
                    <a:pt x="7454" y="2597"/>
                  </a:cubicBezTo>
                  <a:cubicBezTo>
                    <a:pt x="7335" y="2573"/>
                    <a:pt x="7145" y="2549"/>
                    <a:pt x="7050" y="2454"/>
                  </a:cubicBezTo>
                  <a:cubicBezTo>
                    <a:pt x="6954" y="2359"/>
                    <a:pt x="6978" y="2168"/>
                    <a:pt x="6978" y="2025"/>
                  </a:cubicBezTo>
                  <a:cubicBezTo>
                    <a:pt x="6978" y="1882"/>
                    <a:pt x="7026" y="1787"/>
                    <a:pt x="7145" y="1692"/>
                  </a:cubicBezTo>
                  <a:close/>
                  <a:moveTo>
                    <a:pt x="10113" y="1140"/>
                  </a:moveTo>
                  <a:cubicBezTo>
                    <a:pt x="10195" y="1140"/>
                    <a:pt x="10284" y="1149"/>
                    <a:pt x="10312" y="1192"/>
                  </a:cubicBezTo>
                  <a:cubicBezTo>
                    <a:pt x="10336" y="1239"/>
                    <a:pt x="10312" y="1311"/>
                    <a:pt x="10312" y="1358"/>
                  </a:cubicBezTo>
                  <a:cubicBezTo>
                    <a:pt x="10336" y="1430"/>
                    <a:pt x="10336" y="1501"/>
                    <a:pt x="10336" y="1549"/>
                  </a:cubicBezTo>
                  <a:cubicBezTo>
                    <a:pt x="10336" y="1692"/>
                    <a:pt x="10336" y="1835"/>
                    <a:pt x="10336" y="1978"/>
                  </a:cubicBezTo>
                  <a:cubicBezTo>
                    <a:pt x="10312" y="2263"/>
                    <a:pt x="10288" y="2525"/>
                    <a:pt x="10264" y="2787"/>
                  </a:cubicBezTo>
                  <a:cubicBezTo>
                    <a:pt x="10241" y="2883"/>
                    <a:pt x="10241" y="3002"/>
                    <a:pt x="10145" y="3073"/>
                  </a:cubicBezTo>
                  <a:cubicBezTo>
                    <a:pt x="10074" y="3121"/>
                    <a:pt x="9955" y="3121"/>
                    <a:pt x="9883" y="3121"/>
                  </a:cubicBezTo>
                  <a:lnTo>
                    <a:pt x="7383" y="3121"/>
                  </a:lnTo>
                  <a:lnTo>
                    <a:pt x="4049" y="3144"/>
                  </a:lnTo>
                  <a:cubicBezTo>
                    <a:pt x="3501" y="3144"/>
                    <a:pt x="2930" y="3168"/>
                    <a:pt x="2382" y="3168"/>
                  </a:cubicBezTo>
                  <a:cubicBezTo>
                    <a:pt x="2017" y="3168"/>
                    <a:pt x="1641" y="3179"/>
                    <a:pt x="1269" y="3179"/>
                  </a:cubicBezTo>
                  <a:cubicBezTo>
                    <a:pt x="1083" y="3179"/>
                    <a:pt x="897" y="3176"/>
                    <a:pt x="715" y="3168"/>
                  </a:cubicBezTo>
                  <a:cubicBezTo>
                    <a:pt x="667" y="3168"/>
                    <a:pt x="596" y="3144"/>
                    <a:pt x="548" y="3144"/>
                  </a:cubicBezTo>
                  <a:cubicBezTo>
                    <a:pt x="524" y="3144"/>
                    <a:pt x="524" y="3144"/>
                    <a:pt x="524" y="3121"/>
                  </a:cubicBezTo>
                  <a:cubicBezTo>
                    <a:pt x="501" y="3097"/>
                    <a:pt x="477" y="3073"/>
                    <a:pt x="453" y="3073"/>
                  </a:cubicBezTo>
                  <a:cubicBezTo>
                    <a:pt x="453" y="3049"/>
                    <a:pt x="453" y="3025"/>
                    <a:pt x="453" y="3002"/>
                  </a:cubicBezTo>
                  <a:cubicBezTo>
                    <a:pt x="405" y="2859"/>
                    <a:pt x="405" y="2716"/>
                    <a:pt x="381" y="2573"/>
                  </a:cubicBezTo>
                  <a:cubicBezTo>
                    <a:pt x="381" y="2263"/>
                    <a:pt x="381" y="1954"/>
                    <a:pt x="429" y="1668"/>
                  </a:cubicBezTo>
                  <a:cubicBezTo>
                    <a:pt x="453" y="1597"/>
                    <a:pt x="453" y="1525"/>
                    <a:pt x="477" y="1477"/>
                  </a:cubicBezTo>
                  <a:cubicBezTo>
                    <a:pt x="501" y="1406"/>
                    <a:pt x="572" y="1406"/>
                    <a:pt x="643" y="1382"/>
                  </a:cubicBezTo>
                  <a:cubicBezTo>
                    <a:pt x="786" y="1358"/>
                    <a:pt x="929" y="1335"/>
                    <a:pt x="1096" y="1311"/>
                  </a:cubicBezTo>
                  <a:cubicBezTo>
                    <a:pt x="1358" y="1287"/>
                    <a:pt x="1620" y="1287"/>
                    <a:pt x="1882" y="1239"/>
                  </a:cubicBezTo>
                  <a:cubicBezTo>
                    <a:pt x="1882" y="1358"/>
                    <a:pt x="1882" y="1454"/>
                    <a:pt x="1882" y="1549"/>
                  </a:cubicBezTo>
                  <a:cubicBezTo>
                    <a:pt x="1620" y="1549"/>
                    <a:pt x="1525" y="1930"/>
                    <a:pt x="1548" y="2144"/>
                  </a:cubicBezTo>
                  <a:cubicBezTo>
                    <a:pt x="1548" y="2311"/>
                    <a:pt x="1572" y="2478"/>
                    <a:pt x="1667" y="2597"/>
                  </a:cubicBezTo>
                  <a:cubicBezTo>
                    <a:pt x="1763" y="2716"/>
                    <a:pt x="1906" y="2763"/>
                    <a:pt x="2048" y="2787"/>
                  </a:cubicBezTo>
                  <a:cubicBezTo>
                    <a:pt x="2258" y="2827"/>
                    <a:pt x="2482" y="2844"/>
                    <a:pt x="2705" y="2844"/>
                  </a:cubicBezTo>
                  <a:cubicBezTo>
                    <a:pt x="2887" y="2844"/>
                    <a:pt x="3068" y="2832"/>
                    <a:pt x="3239" y="2811"/>
                  </a:cubicBezTo>
                  <a:cubicBezTo>
                    <a:pt x="3549" y="2763"/>
                    <a:pt x="3835" y="2621"/>
                    <a:pt x="3882" y="2287"/>
                  </a:cubicBezTo>
                  <a:cubicBezTo>
                    <a:pt x="3905" y="2078"/>
                    <a:pt x="3860" y="1572"/>
                    <a:pt x="3613" y="1572"/>
                  </a:cubicBezTo>
                  <a:cubicBezTo>
                    <a:pt x="3608" y="1572"/>
                    <a:pt x="3602" y="1572"/>
                    <a:pt x="3596" y="1573"/>
                  </a:cubicBezTo>
                  <a:cubicBezTo>
                    <a:pt x="3596" y="1477"/>
                    <a:pt x="3596" y="1382"/>
                    <a:pt x="3620" y="1287"/>
                  </a:cubicBezTo>
                  <a:cubicBezTo>
                    <a:pt x="3763" y="1287"/>
                    <a:pt x="3930" y="1263"/>
                    <a:pt x="4097" y="1239"/>
                  </a:cubicBezTo>
                  <a:cubicBezTo>
                    <a:pt x="4216" y="1239"/>
                    <a:pt x="4382" y="1239"/>
                    <a:pt x="4525" y="1216"/>
                  </a:cubicBezTo>
                  <a:lnTo>
                    <a:pt x="4525" y="1216"/>
                  </a:lnTo>
                  <a:cubicBezTo>
                    <a:pt x="4501" y="1335"/>
                    <a:pt x="4501" y="1430"/>
                    <a:pt x="4501" y="1549"/>
                  </a:cubicBezTo>
                  <a:cubicBezTo>
                    <a:pt x="4484" y="1545"/>
                    <a:pt x="4468" y="1543"/>
                    <a:pt x="4451" y="1543"/>
                  </a:cubicBezTo>
                  <a:cubicBezTo>
                    <a:pt x="4373" y="1543"/>
                    <a:pt x="4298" y="1585"/>
                    <a:pt x="4239" y="1644"/>
                  </a:cubicBezTo>
                  <a:cubicBezTo>
                    <a:pt x="4120" y="1763"/>
                    <a:pt x="4097" y="1954"/>
                    <a:pt x="4073" y="2120"/>
                  </a:cubicBezTo>
                  <a:cubicBezTo>
                    <a:pt x="4073" y="2263"/>
                    <a:pt x="4097" y="2430"/>
                    <a:pt x="4216" y="2549"/>
                  </a:cubicBezTo>
                  <a:cubicBezTo>
                    <a:pt x="4311" y="2668"/>
                    <a:pt x="4454" y="2716"/>
                    <a:pt x="4597" y="2740"/>
                  </a:cubicBezTo>
                  <a:cubicBezTo>
                    <a:pt x="4787" y="2787"/>
                    <a:pt x="4984" y="2805"/>
                    <a:pt x="5177" y="2805"/>
                  </a:cubicBezTo>
                  <a:cubicBezTo>
                    <a:pt x="5371" y="2805"/>
                    <a:pt x="5561" y="2787"/>
                    <a:pt x="5740" y="2763"/>
                  </a:cubicBezTo>
                  <a:cubicBezTo>
                    <a:pt x="6097" y="2740"/>
                    <a:pt x="6407" y="2621"/>
                    <a:pt x="6526" y="2240"/>
                  </a:cubicBezTo>
                  <a:cubicBezTo>
                    <a:pt x="6573" y="2073"/>
                    <a:pt x="6597" y="1859"/>
                    <a:pt x="6478" y="1716"/>
                  </a:cubicBezTo>
                  <a:cubicBezTo>
                    <a:pt x="6430" y="1620"/>
                    <a:pt x="6311" y="1573"/>
                    <a:pt x="6216" y="1549"/>
                  </a:cubicBezTo>
                  <a:cubicBezTo>
                    <a:pt x="6216" y="1454"/>
                    <a:pt x="6240" y="1335"/>
                    <a:pt x="6240" y="1239"/>
                  </a:cubicBezTo>
                  <a:lnTo>
                    <a:pt x="6311" y="1239"/>
                  </a:lnTo>
                  <a:cubicBezTo>
                    <a:pt x="6430" y="1239"/>
                    <a:pt x="6526" y="1216"/>
                    <a:pt x="6645" y="1216"/>
                  </a:cubicBezTo>
                  <a:cubicBezTo>
                    <a:pt x="6764" y="1216"/>
                    <a:pt x="6883" y="1216"/>
                    <a:pt x="6978" y="1192"/>
                  </a:cubicBezTo>
                  <a:lnTo>
                    <a:pt x="7145" y="1192"/>
                  </a:lnTo>
                  <a:cubicBezTo>
                    <a:pt x="7121" y="1287"/>
                    <a:pt x="7121" y="1406"/>
                    <a:pt x="7121" y="1525"/>
                  </a:cubicBezTo>
                  <a:cubicBezTo>
                    <a:pt x="7050" y="1525"/>
                    <a:pt x="6954" y="1573"/>
                    <a:pt x="6883" y="1668"/>
                  </a:cubicBezTo>
                  <a:cubicBezTo>
                    <a:pt x="6788" y="1787"/>
                    <a:pt x="6764" y="1978"/>
                    <a:pt x="6764" y="2120"/>
                  </a:cubicBezTo>
                  <a:cubicBezTo>
                    <a:pt x="6764" y="2287"/>
                    <a:pt x="6764" y="2454"/>
                    <a:pt x="6859" y="2597"/>
                  </a:cubicBezTo>
                  <a:cubicBezTo>
                    <a:pt x="6978" y="2716"/>
                    <a:pt x="7121" y="2763"/>
                    <a:pt x="7288" y="2811"/>
                  </a:cubicBezTo>
                  <a:cubicBezTo>
                    <a:pt x="7475" y="2854"/>
                    <a:pt x="7697" y="2884"/>
                    <a:pt x="7922" y="2884"/>
                  </a:cubicBezTo>
                  <a:cubicBezTo>
                    <a:pt x="8442" y="2884"/>
                    <a:pt x="8979" y="2724"/>
                    <a:pt x="9145" y="2192"/>
                  </a:cubicBezTo>
                  <a:cubicBezTo>
                    <a:pt x="9193" y="2025"/>
                    <a:pt x="9193" y="1835"/>
                    <a:pt x="9098" y="1716"/>
                  </a:cubicBezTo>
                  <a:cubicBezTo>
                    <a:pt x="9026" y="1620"/>
                    <a:pt x="8931" y="1573"/>
                    <a:pt x="8836" y="1573"/>
                  </a:cubicBezTo>
                  <a:cubicBezTo>
                    <a:pt x="8836" y="1430"/>
                    <a:pt x="8859" y="1287"/>
                    <a:pt x="8859" y="1144"/>
                  </a:cubicBezTo>
                  <a:lnTo>
                    <a:pt x="9979" y="1144"/>
                  </a:lnTo>
                  <a:cubicBezTo>
                    <a:pt x="10007" y="1144"/>
                    <a:pt x="10059" y="1140"/>
                    <a:pt x="10113" y="1140"/>
                  </a:cubicBezTo>
                  <a:close/>
                  <a:moveTo>
                    <a:pt x="9526" y="9527"/>
                  </a:moveTo>
                  <a:cubicBezTo>
                    <a:pt x="9574" y="9527"/>
                    <a:pt x="9645" y="9551"/>
                    <a:pt x="9693" y="9551"/>
                  </a:cubicBezTo>
                  <a:cubicBezTo>
                    <a:pt x="9812" y="9574"/>
                    <a:pt x="9931" y="9574"/>
                    <a:pt x="10026" y="9574"/>
                  </a:cubicBezTo>
                  <a:cubicBezTo>
                    <a:pt x="10074" y="9598"/>
                    <a:pt x="10145" y="9598"/>
                    <a:pt x="10217" y="9598"/>
                  </a:cubicBezTo>
                  <a:cubicBezTo>
                    <a:pt x="10169" y="9717"/>
                    <a:pt x="10122" y="9813"/>
                    <a:pt x="10026" y="9908"/>
                  </a:cubicBezTo>
                  <a:cubicBezTo>
                    <a:pt x="9788" y="10146"/>
                    <a:pt x="9550" y="10384"/>
                    <a:pt x="9264" y="10551"/>
                  </a:cubicBezTo>
                  <a:cubicBezTo>
                    <a:pt x="9288" y="10479"/>
                    <a:pt x="9312" y="10384"/>
                    <a:pt x="9312" y="10289"/>
                  </a:cubicBezTo>
                  <a:cubicBezTo>
                    <a:pt x="9360" y="10051"/>
                    <a:pt x="9407" y="9813"/>
                    <a:pt x="9479" y="9574"/>
                  </a:cubicBezTo>
                  <a:cubicBezTo>
                    <a:pt x="9479" y="9527"/>
                    <a:pt x="9479" y="9551"/>
                    <a:pt x="9526" y="9527"/>
                  </a:cubicBezTo>
                  <a:close/>
                  <a:moveTo>
                    <a:pt x="10241" y="3335"/>
                  </a:moveTo>
                  <a:lnTo>
                    <a:pt x="10241" y="3335"/>
                  </a:lnTo>
                  <a:cubicBezTo>
                    <a:pt x="10217" y="3573"/>
                    <a:pt x="10217" y="3811"/>
                    <a:pt x="10217" y="4049"/>
                  </a:cubicBezTo>
                  <a:cubicBezTo>
                    <a:pt x="10193" y="4454"/>
                    <a:pt x="10193" y="4835"/>
                    <a:pt x="10217" y="5240"/>
                  </a:cubicBezTo>
                  <a:cubicBezTo>
                    <a:pt x="10241" y="6050"/>
                    <a:pt x="10312" y="6860"/>
                    <a:pt x="10312" y="7693"/>
                  </a:cubicBezTo>
                  <a:cubicBezTo>
                    <a:pt x="10336" y="8074"/>
                    <a:pt x="10336" y="8479"/>
                    <a:pt x="10312" y="8860"/>
                  </a:cubicBezTo>
                  <a:cubicBezTo>
                    <a:pt x="10312" y="9027"/>
                    <a:pt x="10312" y="9193"/>
                    <a:pt x="10288" y="9360"/>
                  </a:cubicBezTo>
                  <a:lnTo>
                    <a:pt x="10241" y="9360"/>
                  </a:lnTo>
                  <a:cubicBezTo>
                    <a:pt x="10122" y="9336"/>
                    <a:pt x="9979" y="9312"/>
                    <a:pt x="9860" y="9312"/>
                  </a:cubicBezTo>
                  <a:cubicBezTo>
                    <a:pt x="9769" y="9301"/>
                    <a:pt x="9656" y="9274"/>
                    <a:pt x="9551" y="9274"/>
                  </a:cubicBezTo>
                  <a:cubicBezTo>
                    <a:pt x="9435" y="9274"/>
                    <a:pt x="9327" y="9307"/>
                    <a:pt x="9264" y="9431"/>
                  </a:cubicBezTo>
                  <a:cubicBezTo>
                    <a:pt x="9217" y="9527"/>
                    <a:pt x="9193" y="9646"/>
                    <a:pt x="9169" y="9765"/>
                  </a:cubicBezTo>
                  <a:cubicBezTo>
                    <a:pt x="9145" y="9884"/>
                    <a:pt x="9098" y="10027"/>
                    <a:pt x="9074" y="10170"/>
                  </a:cubicBezTo>
                  <a:cubicBezTo>
                    <a:pt x="9050" y="10313"/>
                    <a:pt x="9026" y="10432"/>
                    <a:pt x="8978" y="10575"/>
                  </a:cubicBezTo>
                  <a:cubicBezTo>
                    <a:pt x="8978" y="10598"/>
                    <a:pt x="8978" y="10646"/>
                    <a:pt x="8955" y="10694"/>
                  </a:cubicBezTo>
                  <a:cubicBezTo>
                    <a:pt x="8717" y="10765"/>
                    <a:pt x="8455" y="10765"/>
                    <a:pt x="8193" y="10765"/>
                  </a:cubicBezTo>
                  <a:cubicBezTo>
                    <a:pt x="6549" y="10741"/>
                    <a:pt x="4906" y="10717"/>
                    <a:pt x="3263" y="10694"/>
                  </a:cubicBezTo>
                  <a:cubicBezTo>
                    <a:pt x="2453" y="10694"/>
                    <a:pt x="1620" y="10670"/>
                    <a:pt x="810" y="10598"/>
                  </a:cubicBezTo>
                  <a:cubicBezTo>
                    <a:pt x="715" y="10575"/>
                    <a:pt x="620" y="10575"/>
                    <a:pt x="501" y="10551"/>
                  </a:cubicBezTo>
                  <a:cubicBezTo>
                    <a:pt x="453" y="10551"/>
                    <a:pt x="381" y="10551"/>
                    <a:pt x="334" y="10527"/>
                  </a:cubicBezTo>
                  <a:cubicBezTo>
                    <a:pt x="286" y="10479"/>
                    <a:pt x="310" y="10360"/>
                    <a:pt x="310" y="10313"/>
                  </a:cubicBezTo>
                  <a:cubicBezTo>
                    <a:pt x="310" y="10194"/>
                    <a:pt x="310" y="10074"/>
                    <a:pt x="310" y="9955"/>
                  </a:cubicBezTo>
                  <a:cubicBezTo>
                    <a:pt x="310" y="9527"/>
                    <a:pt x="334" y="9122"/>
                    <a:pt x="334" y="8693"/>
                  </a:cubicBezTo>
                  <a:cubicBezTo>
                    <a:pt x="358" y="7764"/>
                    <a:pt x="405" y="6860"/>
                    <a:pt x="429" y="5931"/>
                  </a:cubicBezTo>
                  <a:cubicBezTo>
                    <a:pt x="453" y="5097"/>
                    <a:pt x="501" y="4240"/>
                    <a:pt x="524" y="3406"/>
                  </a:cubicBezTo>
                  <a:cubicBezTo>
                    <a:pt x="548" y="3406"/>
                    <a:pt x="548" y="3430"/>
                    <a:pt x="572" y="3430"/>
                  </a:cubicBezTo>
                  <a:cubicBezTo>
                    <a:pt x="882" y="3454"/>
                    <a:pt x="1215" y="3454"/>
                    <a:pt x="1525" y="3454"/>
                  </a:cubicBezTo>
                  <a:cubicBezTo>
                    <a:pt x="2144" y="3430"/>
                    <a:pt x="2763" y="3430"/>
                    <a:pt x="3382" y="3430"/>
                  </a:cubicBezTo>
                  <a:lnTo>
                    <a:pt x="7216" y="3430"/>
                  </a:lnTo>
                  <a:cubicBezTo>
                    <a:pt x="7835" y="3406"/>
                    <a:pt x="8478" y="3406"/>
                    <a:pt x="9098" y="3406"/>
                  </a:cubicBezTo>
                  <a:cubicBezTo>
                    <a:pt x="9304" y="3406"/>
                    <a:pt x="9500" y="3417"/>
                    <a:pt x="9699" y="3417"/>
                  </a:cubicBezTo>
                  <a:cubicBezTo>
                    <a:pt x="9799" y="3417"/>
                    <a:pt x="9899" y="3414"/>
                    <a:pt x="10002" y="3406"/>
                  </a:cubicBezTo>
                  <a:cubicBezTo>
                    <a:pt x="10098" y="3383"/>
                    <a:pt x="10169" y="3383"/>
                    <a:pt x="10241" y="3335"/>
                  </a:cubicBezTo>
                  <a:close/>
                  <a:moveTo>
                    <a:pt x="10288" y="10051"/>
                  </a:moveTo>
                  <a:lnTo>
                    <a:pt x="10288" y="10051"/>
                  </a:lnTo>
                  <a:cubicBezTo>
                    <a:pt x="10264" y="10217"/>
                    <a:pt x="10241" y="10360"/>
                    <a:pt x="10193" y="10503"/>
                  </a:cubicBezTo>
                  <a:cubicBezTo>
                    <a:pt x="10169" y="10598"/>
                    <a:pt x="10145" y="10694"/>
                    <a:pt x="10098" y="10789"/>
                  </a:cubicBezTo>
                  <a:cubicBezTo>
                    <a:pt x="10050" y="10773"/>
                    <a:pt x="9997" y="10768"/>
                    <a:pt x="9943" y="10768"/>
                  </a:cubicBezTo>
                  <a:cubicBezTo>
                    <a:pt x="9833" y="10768"/>
                    <a:pt x="9717" y="10789"/>
                    <a:pt x="9621" y="10789"/>
                  </a:cubicBezTo>
                  <a:cubicBezTo>
                    <a:pt x="9550" y="10813"/>
                    <a:pt x="9502" y="10813"/>
                    <a:pt x="9431" y="10813"/>
                  </a:cubicBezTo>
                  <a:cubicBezTo>
                    <a:pt x="9574" y="10717"/>
                    <a:pt x="9693" y="10622"/>
                    <a:pt x="9812" y="10527"/>
                  </a:cubicBezTo>
                  <a:cubicBezTo>
                    <a:pt x="9979" y="10384"/>
                    <a:pt x="10145" y="10241"/>
                    <a:pt x="10288" y="10051"/>
                  </a:cubicBezTo>
                  <a:close/>
                  <a:moveTo>
                    <a:pt x="405" y="10837"/>
                  </a:moveTo>
                  <a:lnTo>
                    <a:pt x="405" y="10837"/>
                  </a:lnTo>
                  <a:cubicBezTo>
                    <a:pt x="477" y="10860"/>
                    <a:pt x="548" y="10860"/>
                    <a:pt x="620" y="10860"/>
                  </a:cubicBezTo>
                  <a:cubicBezTo>
                    <a:pt x="810" y="10884"/>
                    <a:pt x="1024" y="10908"/>
                    <a:pt x="1239" y="10908"/>
                  </a:cubicBezTo>
                  <a:cubicBezTo>
                    <a:pt x="1667" y="10956"/>
                    <a:pt x="2096" y="10979"/>
                    <a:pt x="2549" y="10979"/>
                  </a:cubicBezTo>
                  <a:cubicBezTo>
                    <a:pt x="4263" y="11027"/>
                    <a:pt x="5978" y="11027"/>
                    <a:pt x="7692" y="11051"/>
                  </a:cubicBezTo>
                  <a:cubicBezTo>
                    <a:pt x="7954" y="11051"/>
                    <a:pt x="8216" y="11075"/>
                    <a:pt x="8502" y="11075"/>
                  </a:cubicBezTo>
                  <a:lnTo>
                    <a:pt x="9145" y="11075"/>
                  </a:lnTo>
                  <a:cubicBezTo>
                    <a:pt x="9312" y="11075"/>
                    <a:pt x="9479" y="11051"/>
                    <a:pt x="9645" y="11051"/>
                  </a:cubicBezTo>
                  <a:cubicBezTo>
                    <a:pt x="9764" y="11051"/>
                    <a:pt x="9883" y="11051"/>
                    <a:pt x="10002" y="11027"/>
                  </a:cubicBezTo>
                  <a:lnTo>
                    <a:pt x="10002" y="11027"/>
                  </a:lnTo>
                  <a:cubicBezTo>
                    <a:pt x="9907" y="11170"/>
                    <a:pt x="9812" y="11337"/>
                    <a:pt x="9693" y="11456"/>
                  </a:cubicBezTo>
                  <a:cubicBezTo>
                    <a:pt x="9550" y="11599"/>
                    <a:pt x="9407" y="11646"/>
                    <a:pt x="9217" y="11646"/>
                  </a:cubicBezTo>
                  <a:cubicBezTo>
                    <a:pt x="9002" y="11646"/>
                    <a:pt x="8788" y="11646"/>
                    <a:pt x="8597" y="11622"/>
                  </a:cubicBezTo>
                  <a:lnTo>
                    <a:pt x="7335" y="11622"/>
                  </a:lnTo>
                  <a:cubicBezTo>
                    <a:pt x="5644" y="11575"/>
                    <a:pt x="3954" y="11551"/>
                    <a:pt x="2287" y="11527"/>
                  </a:cubicBezTo>
                  <a:lnTo>
                    <a:pt x="1548" y="11527"/>
                  </a:lnTo>
                  <a:lnTo>
                    <a:pt x="1191" y="11503"/>
                  </a:lnTo>
                  <a:cubicBezTo>
                    <a:pt x="1144" y="11503"/>
                    <a:pt x="1090" y="11509"/>
                    <a:pt x="1036" y="11509"/>
                  </a:cubicBezTo>
                  <a:cubicBezTo>
                    <a:pt x="983" y="11509"/>
                    <a:pt x="929" y="11503"/>
                    <a:pt x="882" y="11480"/>
                  </a:cubicBezTo>
                  <a:cubicBezTo>
                    <a:pt x="810" y="11432"/>
                    <a:pt x="739" y="11337"/>
                    <a:pt x="691" y="11265"/>
                  </a:cubicBezTo>
                  <a:cubicBezTo>
                    <a:pt x="620" y="11170"/>
                    <a:pt x="548" y="11075"/>
                    <a:pt x="501" y="10979"/>
                  </a:cubicBezTo>
                  <a:cubicBezTo>
                    <a:pt x="477" y="10932"/>
                    <a:pt x="429" y="10884"/>
                    <a:pt x="405" y="10837"/>
                  </a:cubicBezTo>
                  <a:close/>
                  <a:moveTo>
                    <a:pt x="8026" y="1"/>
                  </a:moveTo>
                  <a:cubicBezTo>
                    <a:pt x="7859" y="25"/>
                    <a:pt x="7692" y="25"/>
                    <a:pt x="7550" y="96"/>
                  </a:cubicBezTo>
                  <a:cubicBezTo>
                    <a:pt x="7431" y="168"/>
                    <a:pt x="7359" y="263"/>
                    <a:pt x="7311" y="358"/>
                  </a:cubicBezTo>
                  <a:cubicBezTo>
                    <a:pt x="7216" y="501"/>
                    <a:pt x="7192" y="668"/>
                    <a:pt x="7169" y="834"/>
                  </a:cubicBezTo>
                  <a:cubicBezTo>
                    <a:pt x="7169" y="882"/>
                    <a:pt x="7169" y="906"/>
                    <a:pt x="7169" y="930"/>
                  </a:cubicBezTo>
                  <a:lnTo>
                    <a:pt x="6645" y="930"/>
                  </a:lnTo>
                  <a:cubicBezTo>
                    <a:pt x="6526" y="930"/>
                    <a:pt x="6430" y="954"/>
                    <a:pt x="6311" y="954"/>
                  </a:cubicBezTo>
                  <a:lnTo>
                    <a:pt x="6240" y="954"/>
                  </a:lnTo>
                  <a:cubicBezTo>
                    <a:pt x="6240" y="882"/>
                    <a:pt x="6240" y="811"/>
                    <a:pt x="6216" y="715"/>
                  </a:cubicBezTo>
                  <a:cubicBezTo>
                    <a:pt x="6192" y="477"/>
                    <a:pt x="6168" y="192"/>
                    <a:pt x="5906" y="72"/>
                  </a:cubicBezTo>
                  <a:cubicBezTo>
                    <a:pt x="5740" y="25"/>
                    <a:pt x="5549" y="25"/>
                    <a:pt x="5382" y="25"/>
                  </a:cubicBezTo>
                  <a:cubicBezTo>
                    <a:pt x="5240" y="25"/>
                    <a:pt x="5073" y="49"/>
                    <a:pt x="4930" y="120"/>
                  </a:cubicBezTo>
                  <a:cubicBezTo>
                    <a:pt x="4811" y="192"/>
                    <a:pt x="4716" y="287"/>
                    <a:pt x="4692" y="382"/>
                  </a:cubicBezTo>
                  <a:cubicBezTo>
                    <a:pt x="4597" y="525"/>
                    <a:pt x="4573" y="692"/>
                    <a:pt x="4549" y="858"/>
                  </a:cubicBezTo>
                  <a:cubicBezTo>
                    <a:pt x="4549" y="906"/>
                    <a:pt x="4549" y="930"/>
                    <a:pt x="4525" y="954"/>
                  </a:cubicBezTo>
                  <a:cubicBezTo>
                    <a:pt x="4478" y="946"/>
                    <a:pt x="4430" y="943"/>
                    <a:pt x="4382" y="943"/>
                  </a:cubicBezTo>
                  <a:cubicBezTo>
                    <a:pt x="4287" y="943"/>
                    <a:pt x="4192" y="954"/>
                    <a:pt x="4097" y="954"/>
                  </a:cubicBezTo>
                  <a:cubicBezTo>
                    <a:pt x="3930" y="977"/>
                    <a:pt x="3763" y="977"/>
                    <a:pt x="3620" y="1001"/>
                  </a:cubicBezTo>
                  <a:cubicBezTo>
                    <a:pt x="3620" y="906"/>
                    <a:pt x="3620" y="834"/>
                    <a:pt x="3596" y="739"/>
                  </a:cubicBezTo>
                  <a:cubicBezTo>
                    <a:pt x="3573" y="501"/>
                    <a:pt x="3549" y="192"/>
                    <a:pt x="3287" y="96"/>
                  </a:cubicBezTo>
                  <a:cubicBezTo>
                    <a:pt x="3120" y="25"/>
                    <a:pt x="2930" y="25"/>
                    <a:pt x="2763" y="25"/>
                  </a:cubicBezTo>
                  <a:cubicBezTo>
                    <a:pt x="2620" y="49"/>
                    <a:pt x="2453" y="49"/>
                    <a:pt x="2310" y="144"/>
                  </a:cubicBezTo>
                  <a:cubicBezTo>
                    <a:pt x="2191" y="192"/>
                    <a:pt x="2096" y="287"/>
                    <a:pt x="2048" y="406"/>
                  </a:cubicBezTo>
                  <a:cubicBezTo>
                    <a:pt x="1977" y="525"/>
                    <a:pt x="1953" y="715"/>
                    <a:pt x="1929" y="882"/>
                  </a:cubicBezTo>
                  <a:cubicBezTo>
                    <a:pt x="1929" y="930"/>
                    <a:pt x="1906" y="977"/>
                    <a:pt x="1906" y="1025"/>
                  </a:cubicBezTo>
                  <a:cubicBezTo>
                    <a:pt x="1829" y="1019"/>
                    <a:pt x="1752" y="1016"/>
                    <a:pt x="1676" y="1016"/>
                  </a:cubicBezTo>
                  <a:cubicBezTo>
                    <a:pt x="1467" y="1016"/>
                    <a:pt x="1257" y="1038"/>
                    <a:pt x="1048" y="1073"/>
                  </a:cubicBezTo>
                  <a:cubicBezTo>
                    <a:pt x="905" y="1073"/>
                    <a:pt x="762" y="1096"/>
                    <a:pt x="620" y="1120"/>
                  </a:cubicBezTo>
                  <a:cubicBezTo>
                    <a:pt x="501" y="1144"/>
                    <a:pt x="358" y="1168"/>
                    <a:pt x="286" y="1287"/>
                  </a:cubicBezTo>
                  <a:cubicBezTo>
                    <a:pt x="239" y="1382"/>
                    <a:pt x="215" y="1501"/>
                    <a:pt x="191" y="1620"/>
                  </a:cubicBezTo>
                  <a:cubicBezTo>
                    <a:pt x="167" y="1763"/>
                    <a:pt x="167" y="1906"/>
                    <a:pt x="143" y="2049"/>
                  </a:cubicBezTo>
                  <a:cubicBezTo>
                    <a:pt x="119" y="2359"/>
                    <a:pt x="119" y="2644"/>
                    <a:pt x="167" y="2930"/>
                  </a:cubicBezTo>
                  <a:cubicBezTo>
                    <a:pt x="167" y="3049"/>
                    <a:pt x="191" y="3192"/>
                    <a:pt x="262" y="3287"/>
                  </a:cubicBezTo>
                  <a:cubicBezTo>
                    <a:pt x="286" y="3287"/>
                    <a:pt x="286" y="3311"/>
                    <a:pt x="310" y="3335"/>
                  </a:cubicBezTo>
                  <a:cubicBezTo>
                    <a:pt x="239" y="4145"/>
                    <a:pt x="215" y="4954"/>
                    <a:pt x="167" y="5764"/>
                  </a:cubicBezTo>
                  <a:cubicBezTo>
                    <a:pt x="119" y="6598"/>
                    <a:pt x="96" y="7455"/>
                    <a:pt x="72" y="8312"/>
                  </a:cubicBezTo>
                  <a:cubicBezTo>
                    <a:pt x="48" y="8765"/>
                    <a:pt x="24" y="9193"/>
                    <a:pt x="24" y="9622"/>
                  </a:cubicBezTo>
                  <a:cubicBezTo>
                    <a:pt x="24" y="9836"/>
                    <a:pt x="0" y="10051"/>
                    <a:pt x="0" y="10265"/>
                  </a:cubicBezTo>
                  <a:cubicBezTo>
                    <a:pt x="0" y="10336"/>
                    <a:pt x="0" y="10408"/>
                    <a:pt x="0" y="10503"/>
                  </a:cubicBezTo>
                  <a:cubicBezTo>
                    <a:pt x="48" y="10717"/>
                    <a:pt x="143" y="10884"/>
                    <a:pt x="262" y="11075"/>
                  </a:cubicBezTo>
                  <a:cubicBezTo>
                    <a:pt x="358" y="11241"/>
                    <a:pt x="453" y="11432"/>
                    <a:pt x="572" y="11575"/>
                  </a:cubicBezTo>
                  <a:cubicBezTo>
                    <a:pt x="715" y="11741"/>
                    <a:pt x="882" y="11789"/>
                    <a:pt x="1072" y="11789"/>
                  </a:cubicBezTo>
                  <a:cubicBezTo>
                    <a:pt x="1310" y="11789"/>
                    <a:pt x="1525" y="11789"/>
                    <a:pt x="1739" y="11813"/>
                  </a:cubicBezTo>
                  <a:lnTo>
                    <a:pt x="4501" y="11861"/>
                  </a:lnTo>
                  <a:lnTo>
                    <a:pt x="7216" y="11908"/>
                  </a:lnTo>
                  <a:lnTo>
                    <a:pt x="8597" y="11932"/>
                  </a:lnTo>
                  <a:cubicBezTo>
                    <a:pt x="8758" y="11932"/>
                    <a:pt x="8935" y="11949"/>
                    <a:pt x="9112" y="11949"/>
                  </a:cubicBezTo>
                  <a:cubicBezTo>
                    <a:pt x="9354" y="11949"/>
                    <a:pt x="9595" y="11917"/>
                    <a:pt x="9788" y="11765"/>
                  </a:cubicBezTo>
                  <a:cubicBezTo>
                    <a:pt x="10098" y="11527"/>
                    <a:pt x="10312" y="11075"/>
                    <a:pt x="10431" y="10694"/>
                  </a:cubicBezTo>
                  <a:cubicBezTo>
                    <a:pt x="10574" y="10313"/>
                    <a:pt x="10622" y="9908"/>
                    <a:pt x="10574" y="9503"/>
                  </a:cubicBezTo>
                  <a:cubicBezTo>
                    <a:pt x="10598" y="9408"/>
                    <a:pt x="10598" y="9289"/>
                    <a:pt x="10598" y="9193"/>
                  </a:cubicBezTo>
                  <a:cubicBezTo>
                    <a:pt x="10622" y="8979"/>
                    <a:pt x="10622" y="8765"/>
                    <a:pt x="10622" y="8550"/>
                  </a:cubicBezTo>
                  <a:cubicBezTo>
                    <a:pt x="10645" y="6860"/>
                    <a:pt x="10407" y="5193"/>
                    <a:pt x="10526" y="3502"/>
                  </a:cubicBezTo>
                  <a:cubicBezTo>
                    <a:pt x="10550" y="3192"/>
                    <a:pt x="10550" y="2906"/>
                    <a:pt x="10574" y="2597"/>
                  </a:cubicBezTo>
                  <a:cubicBezTo>
                    <a:pt x="10598" y="2430"/>
                    <a:pt x="10598" y="2263"/>
                    <a:pt x="10622" y="2073"/>
                  </a:cubicBezTo>
                  <a:cubicBezTo>
                    <a:pt x="10622" y="1906"/>
                    <a:pt x="10622" y="1739"/>
                    <a:pt x="10622" y="1549"/>
                  </a:cubicBezTo>
                  <a:cubicBezTo>
                    <a:pt x="10622" y="1406"/>
                    <a:pt x="10645" y="1239"/>
                    <a:pt x="10598" y="1096"/>
                  </a:cubicBezTo>
                  <a:cubicBezTo>
                    <a:pt x="10533" y="885"/>
                    <a:pt x="10323" y="851"/>
                    <a:pt x="10112" y="851"/>
                  </a:cubicBezTo>
                  <a:cubicBezTo>
                    <a:pt x="10015" y="851"/>
                    <a:pt x="9919" y="858"/>
                    <a:pt x="9836" y="858"/>
                  </a:cubicBezTo>
                  <a:lnTo>
                    <a:pt x="8859" y="858"/>
                  </a:lnTo>
                  <a:cubicBezTo>
                    <a:pt x="8859" y="811"/>
                    <a:pt x="8859" y="763"/>
                    <a:pt x="8836" y="715"/>
                  </a:cubicBezTo>
                  <a:cubicBezTo>
                    <a:pt x="8836" y="453"/>
                    <a:pt x="8788" y="168"/>
                    <a:pt x="8526" y="72"/>
                  </a:cubicBezTo>
                  <a:cubicBezTo>
                    <a:pt x="8359" y="1"/>
                    <a:pt x="8169" y="1"/>
                    <a:pt x="802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14" name="Google Shape;16214;p44"/>
            <p:cNvSpPr/>
            <p:nvPr/>
          </p:nvSpPr>
          <p:spPr>
            <a:xfrm>
              <a:off x="7810043" y="1798742"/>
              <a:ext cx="154168" cy="195052"/>
            </a:xfrm>
            <a:custGeom>
              <a:rect b="b" l="l" r="r" t="t"/>
              <a:pathLst>
                <a:path extrusionOk="0" h="5997" w="4740">
                  <a:moveTo>
                    <a:pt x="2954" y="233"/>
                  </a:moveTo>
                  <a:cubicBezTo>
                    <a:pt x="3175" y="273"/>
                    <a:pt x="3379" y="416"/>
                    <a:pt x="3610" y="416"/>
                  </a:cubicBezTo>
                  <a:cubicBezTo>
                    <a:pt x="3652" y="416"/>
                    <a:pt x="3695" y="411"/>
                    <a:pt x="3740" y="400"/>
                  </a:cubicBezTo>
                  <a:cubicBezTo>
                    <a:pt x="3811" y="388"/>
                    <a:pt x="3871" y="376"/>
                    <a:pt x="3927" y="376"/>
                  </a:cubicBezTo>
                  <a:cubicBezTo>
                    <a:pt x="3984" y="376"/>
                    <a:pt x="4037" y="388"/>
                    <a:pt x="4097" y="424"/>
                  </a:cubicBezTo>
                  <a:cubicBezTo>
                    <a:pt x="4216" y="519"/>
                    <a:pt x="4287" y="638"/>
                    <a:pt x="4287" y="757"/>
                  </a:cubicBezTo>
                  <a:cubicBezTo>
                    <a:pt x="4287" y="900"/>
                    <a:pt x="4216" y="1019"/>
                    <a:pt x="4144" y="1138"/>
                  </a:cubicBezTo>
                  <a:cubicBezTo>
                    <a:pt x="4049" y="1233"/>
                    <a:pt x="3978" y="1329"/>
                    <a:pt x="3978" y="1471"/>
                  </a:cubicBezTo>
                  <a:cubicBezTo>
                    <a:pt x="3978" y="1614"/>
                    <a:pt x="4001" y="1733"/>
                    <a:pt x="3930" y="1852"/>
                  </a:cubicBezTo>
                  <a:cubicBezTo>
                    <a:pt x="3859" y="1972"/>
                    <a:pt x="3763" y="2067"/>
                    <a:pt x="3668" y="2114"/>
                  </a:cubicBezTo>
                  <a:cubicBezTo>
                    <a:pt x="3644" y="2138"/>
                    <a:pt x="3620" y="2186"/>
                    <a:pt x="3620" y="2234"/>
                  </a:cubicBezTo>
                  <a:cubicBezTo>
                    <a:pt x="3692" y="2424"/>
                    <a:pt x="3716" y="2686"/>
                    <a:pt x="3597" y="2876"/>
                  </a:cubicBezTo>
                  <a:cubicBezTo>
                    <a:pt x="3549" y="3019"/>
                    <a:pt x="3382" y="3138"/>
                    <a:pt x="3239" y="3138"/>
                  </a:cubicBezTo>
                  <a:cubicBezTo>
                    <a:pt x="3049" y="3138"/>
                    <a:pt x="2954" y="3019"/>
                    <a:pt x="2906" y="2853"/>
                  </a:cubicBezTo>
                  <a:cubicBezTo>
                    <a:pt x="2835" y="2662"/>
                    <a:pt x="2882" y="2400"/>
                    <a:pt x="2977" y="2210"/>
                  </a:cubicBezTo>
                  <a:cubicBezTo>
                    <a:pt x="3001" y="2138"/>
                    <a:pt x="2977" y="2043"/>
                    <a:pt x="2882" y="2019"/>
                  </a:cubicBezTo>
                  <a:cubicBezTo>
                    <a:pt x="2787" y="1995"/>
                    <a:pt x="2692" y="1948"/>
                    <a:pt x="2620" y="1852"/>
                  </a:cubicBezTo>
                  <a:cubicBezTo>
                    <a:pt x="2525" y="1781"/>
                    <a:pt x="2501" y="1686"/>
                    <a:pt x="2454" y="1591"/>
                  </a:cubicBezTo>
                  <a:cubicBezTo>
                    <a:pt x="2430" y="1495"/>
                    <a:pt x="2358" y="1448"/>
                    <a:pt x="2239" y="1448"/>
                  </a:cubicBezTo>
                  <a:lnTo>
                    <a:pt x="1906" y="1448"/>
                  </a:lnTo>
                  <a:cubicBezTo>
                    <a:pt x="1691" y="1448"/>
                    <a:pt x="1430" y="1376"/>
                    <a:pt x="1406" y="1114"/>
                  </a:cubicBezTo>
                  <a:cubicBezTo>
                    <a:pt x="1385" y="911"/>
                    <a:pt x="1557" y="742"/>
                    <a:pt x="1741" y="742"/>
                  </a:cubicBezTo>
                  <a:cubicBezTo>
                    <a:pt x="1772" y="742"/>
                    <a:pt x="1803" y="747"/>
                    <a:pt x="1834" y="757"/>
                  </a:cubicBezTo>
                  <a:cubicBezTo>
                    <a:pt x="1847" y="760"/>
                    <a:pt x="1859" y="762"/>
                    <a:pt x="1871" y="762"/>
                  </a:cubicBezTo>
                  <a:cubicBezTo>
                    <a:pt x="1947" y="762"/>
                    <a:pt x="2001" y="700"/>
                    <a:pt x="2001" y="638"/>
                  </a:cubicBezTo>
                  <a:cubicBezTo>
                    <a:pt x="2001" y="328"/>
                    <a:pt x="2358" y="233"/>
                    <a:pt x="2596" y="233"/>
                  </a:cubicBezTo>
                  <a:close/>
                  <a:moveTo>
                    <a:pt x="1239" y="2972"/>
                  </a:moveTo>
                  <a:cubicBezTo>
                    <a:pt x="1239" y="3258"/>
                    <a:pt x="1263" y="3567"/>
                    <a:pt x="1287" y="3877"/>
                  </a:cubicBezTo>
                  <a:cubicBezTo>
                    <a:pt x="1287" y="3901"/>
                    <a:pt x="1287" y="3948"/>
                    <a:pt x="1287" y="3972"/>
                  </a:cubicBezTo>
                  <a:cubicBezTo>
                    <a:pt x="1223" y="3972"/>
                    <a:pt x="1149" y="3983"/>
                    <a:pt x="1078" y="3983"/>
                  </a:cubicBezTo>
                  <a:cubicBezTo>
                    <a:pt x="1043" y="3983"/>
                    <a:pt x="1009" y="3980"/>
                    <a:pt x="977" y="3972"/>
                  </a:cubicBezTo>
                  <a:cubicBezTo>
                    <a:pt x="882" y="3972"/>
                    <a:pt x="834" y="3924"/>
                    <a:pt x="834" y="3829"/>
                  </a:cubicBezTo>
                  <a:cubicBezTo>
                    <a:pt x="810" y="3734"/>
                    <a:pt x="810" y="3639"/>
                    <a:pt x="810" y="3543"/>
                  </a:cubicBezTo>
                  <a:cubicBezTo>
                    <a:pt x="787" y="3400"/>
                    <a:pt x="763" y="3210"/>
                    <a:pt x="882" y="3091"/>
                  </a:cubicBezTo>
                  <a:cubicBezTo>
                    <a:pt x="977" y="2996"/>
                    <a:pt x="1120" y="2996"/>
                    <a:pt x="1239" y="2972"/>
                  </a:cubicBezTo>
                  <a:close/>
                  <a:moveTo>
                    <a:pt x="1215" y="2210"/>
                  </a:moveTo>
                  <a:cubicBezTo>
                    <a:pt x="1215" y="2329"/>
                    <a:pt x="1215" y="2448"/>
                    <a:pt x="1215" y="2543"/>
                  </a:cubicBezTo>
                  <a:cubicBezTo>
                    <a:pt x="1215" y="2615"/>
                    <a:pt x="1215" y="2710"/>
                    <a:pt x="1239" y="2781"/>
                  </a:cubicBezTo>
                  <a:cubicBezTo>
                    <a:pt x="1202" y="2771"/>
                    <a:pt x="1164" y="2766"/>
                    <a:pt x="1124" y="2766"/>
                  </a:cubicBezTo>
                  <a:cubicBezTo>
                    <a:pt x="983" y="2766"/>
                    <a:pt x="832" y="2826"/>
                    <a:pt x="739" y="2900"/>
                  </a:cubicBezTo>
                  <a:cubicBezTo>
                    <a:pt x="548" y="3067"/>
                    <a:pt x="572" y="3329"/>
                    <a:pt x="572" y="3543"/>
                  </a:cubicBezTo>
                  <a:cubicBezTo>
                    <a:pt x="596" y="3758"/>
                    <a:pt x="572" y="4067"/>
                    <a:pt x="787" y="4162"/>
                  </a:cubicBezTo>
                  <a:cubicBezTo>
                    <a:pt x="882" y="4234"/>
                    <a:pt x="1025" y="4234"/>
                    <a:pt x="1144" y="4234"/>
                  </a:cubicBezTo>
                  <a:cubicBezTo>
                    <a:pt x="1176" y="4234"/>
                    <a:pt x="1207" y="4245"/>
                    <a:pt x="1239" y="4245"/>
                  </a:cubicBezTo>
                  <a:cubicBezTo>
                    <a:pt x="1255" y="4245"/>
                    <a:pt x="1271" y="4242"/>
                    <a:pt x="1287" y="4234"/>
                  </a:cubicBezTo>
                  <a:cubicBezTo>
                    <a:pt x="1310" y="4353"/>
                    <a:pt x="1310" y="4472"/>
                    <a:pt x="1310" y="4567"/>
                  </a:cubicBezTo>
                  <a:cubicBezTo>
                    <a:pt x="1144" y="4591"/>
                    <a:pt x="977" y="4615"/>
                    <a:pt x="787" y="4639"/>
                  </a:cubicBezTo>
                  <a:cubicBezTo>
                    <a:pt x="667" y="4639"/>
                    <a:pt x="501" y="4615"/>
                    <a:pt x="406" y="4520"/>
                  </a:cubicBezTo>
                  <a:cubicBezTo>
                    <a:pt x="286" y="4401"/>
                    <a:pt x="286" y="4186"/>
                    <a:pt x="263" y="4020"/>
                  </a:cubicBezTo>
                  <a:cubicBezTo>
                    <a:pt x="239" y="3829"/>
                    <a:pt x="239" y="3662"/>
                    <a:pt x="239" y="3472"/>
                  </a:cubicBezTo>
                  <a:cubicBezTo>
                    <a:pt x="263" y="3281"/>
                    <a:pt x="263" y="3091"/>
                    <a:pt x="286" y="2900"/>
                  </a:cubicBezTo>
                  <a:cubicBezTo>
                    <a:pt x="310" y="2757"/>
                    <a:pt x="310" y="2567"/>
                    <a:pt x="429" y="2424"/>
                  </a:cubicBezTo>
                  <a:cubicBezTo>
                    <a:pt x="525" y="2329"/>
                    <a:pt x="667" y="2257"/>
                    <a:pt x="834" y="2234"/>
                  </a:cubicBezTo>
                  <a:cubicBezTo>
                    <a:pt x="894" y="2222"/>
                    <a:pt x="959" y="2222"/>
                    <a:pt x="1025" y="2222"/>
                  </a:cubicBezTo>
                  <a:cubicBezTo>
                    <a:pt x="1090" y="2222"/>
                    <a:pt x="1156" y="2222"/>
                    <a:pt x="1215" y="2210"/>
                  </a:cubicBezTo>
                  <a:close/>
                  <a:moveTo>
                    <a:pt x="4359" y="1257"/>
                  </a:moveTo>
                  <a:cubicBezTo>
                    <a:pt x="4359" y="1495"/>
                    <a:pt x="4383" y="1733"/>
                    <a:pt x="4406" y="1972"/>
                  </a:cubicBezTo>
                  <a:cubicBezTo>
                    <a:pt x="4430" y="2353"/>
                    <a:pt x="4430" y="2757"/>
                    <a:pt x="4430" y="3162"/>
                  </a:cubicBezTo>
                  <a:cubicBezTo>
                    <a:pt x="4454" y="3567"/>
                    <a:pt x="4454" y="3948"/>
                    <a:pt x="4430" y="4353"/>
                  </a:cubicBezTo>
                  <a:cubicBezTo>
                    <a:pt x="4430" y="4710"/>
                    <a:pt x="4430" y="5139"/>
                    <a:pt x="4263" y="5448"/>
                  </a:cubicBezTo>
                  <a:cubicBezTo>
                    <a:pt x="4154" y="5685"/>
                    <a:pt x="3850" y="5713"/>
                    <a:pt x="3585" y="5713"/>
                  </a:cubicBezTo>
                  <a:cubicBezTo>
                    <a:pt x="3504" y="5713"/>
                    <a:pt x="3426" y="5710"/>
                    <a:pt x="3359" y="5710"/>
                  </a:cubicBezTo>
                  <a:cubicBezTo>
                    <a:pt x="3156" y="5722"/>
                    <a:pt x="2954" y="5728"/>
                    <a:pt x="2754" y="5728"/>
                  </a:cubicBezTo>
                  <a:cubicBezTo>
                    <a:pt x="2555" y="5728"/>
                    <a:pt x="2358" y="5722"/>
                    <a:pt x="2168" y="5710"/>
                  </a:cubicBezTo>
                  <a:cubicBezTo>
                    <a:pt x="2001" y="5687"/>
                    <a:pt x="1787" y="5710"/>
                    <a:pt x="1691" y="5568"/>
                  </a:cubicBezTo>
                  <a:cubicBezTo>
                    <a:pt x="1596" y="5448"/>
                    <a:pt x="1620" y="5258"/>
                    <a:pt x="1596" y="5115"/>
                  </a:cubicBezTo>
                  <a:cubicBezTo>
                    <a:pt x="1572" y="4710"/>
                    <a:pt x="1549" y="4329"/>
                    <a:pt x="1525" y="3924"/>
                  </a:cubicBezTo>
                  <a:cubicBezTo>
                    <a:pt x="1501" y="3472"/>
                    <a:pt x="1477" y="3019"/>
                    <a:pt x="1477" y="2567"/>
                  </a:cubicBezTo>
                  <a:cubicBezTo>
                    <a:pt x="1453" y="2353"/>
                    <a:pt x="1453" y="2138"/>
                    <a:pt x="1453" y="1924"/>
                  </a:cubicBezTo>
                  <a:cubicBezTo>
                    <a:pt x="1453" y="1805"/>
                    <a:pt x="1453" y="1662"/>
                    <a:pt x="1453" y="1543"/>
                  </a:cubicBezTo>
                  <a:cubicBezTo>
                    <a:pt x="1453" y="1543"/>
                    <a:pt x="1453" y="1567"/>
                    <a:pt x="1477" y="1567"/>
                  </a:cubicBezTo>
                  <a:cubicBezTo>
                    <a:pt x="1596" y="1638"/>
                    <a:pt x="1739" y="1662"/>
                    <a:pt x="1882" y="1662"/>
                  </a:cubicBezTo>
                  <a:cubicBezTo>
                    <a:pt x="1953" y="1686"/>
                    <a:pt x="2025" y="1686"/>
                    <a:pt x="2096" y="1686"/>
                  </a:cubicBezTo>
                  <a:cubicBezTo>
                    <a:pt x="2112" y="1686"/>
                    <a:pt x="2139" y="1675"/>
                    <a:pt x="2162" y="1675"/>
                  </a:cubicBezTo>
                  <a:cubicBezTo>
                    <a:pt x="2173" y="1675"/>
                    <a:pt x="2184" y="1678"/>
                    <a:pt x="2192" y="1686"/>
                  </a:cubicBezTo>
                  <a:cubicBezTo>
                    <a:pt x="2215" y="1686"/>
                    <a:pt x="2215" y="1710"/>
                    <a:pt x="2215" y="1733"/>
                  </a:cubicBezTo>
                  <a:cubicBezTo>
                    <a:pt x="2263" y="1972"/>
                    <a:pt x="2477" y="2186"/>
                    <a:pt x="2716" y="2257"/>
                  </a:cubicBezTo>
                  <a:cubicBezTo>
                    <a:pt x="2668" y="2495"/>
                    <a:pt x="2596" y="2734"/>
                    <a:pt x="2692" y="2972"/>
                  </a:cubicBezTo>
                  <a:cubicBezTo>
                    <a:pt x="2787" y="3186"/>
                    <a:pt x="2954" y="3353"/>
                    <a:pt x="3192" y="3377"/>
                  </a:cubicBezTo>
                  <a:cubicBezTo>
                    <a:pt x="3430" y="3377"/>
                    <a:pt x="3644" y="3234"/>
                    <a:pt x="3740" y="3043"/>
                  </a:cubicBezTo>
                  <a:cubicBezTo>
                    <a:pt x="3882" y="2805"/>
                    <a:pt x="3859" y="2543"/>
                    <a:pt x="3811" y="2281"/>
                  </a:cubicBezTo>
                  <a:cubicBezTo>
                    <a:pt x="4073" y="2162"/>
                    <a:pt x="4216" y="1924"/>
                    <a:pt x="4240" y="1662"/>
                  </a:cubicBezTo>
                  <a:cubicBezTo>
                    <a:pt x="4240" y="1543"/>
                    <a:pt x="4216" y="1471"/>
                    <a:pt x="4287" y="1376"/>
                  </a:cubicBezTo>
                  <a:cubicBezTo>
                    <a:pt x="4311" y="1329"/>
                    <a:pt x="4335" y="1305"/>
                    <a:pt x="4359" y="1257"/>
                  </a:cubicBezTo>
                  <a:close/>
                  <a:moveTo>
                    <a:pt x="2683" y="1"/>
                  </a:moveTo>
                  <a:cubicBezTo>
                    <a:pt x="2598" y="1"/>
                    <a:pt x="2513" y="7"/>
                    <a:pt x="2430" y="19"/>
                  </a:cubicBezTo>
                  <a:cubicBezTo>
                    <a:pt x="2120" y="43"/>
                    <a:pt x="1858" y="209"/>
                    <a:pt x="1787" y="495"/>
                  </a:cubicBezTo>
                  <a:cubicBezTo>
                    <a:pt x="1549" y="495"/>
                    <a:pt x="1287" y="614"/>
                    <a:pt x="1215" y="852"/>
                  </a:cubicBezTo>
                  <a:cubicBezTo>
                    <a:pt x="1144" y="1019"/>
                    <a:pt x="1168" y="1186"/>
                    <a:pt x="1239" y="1329"/>
                  </a:cubicBezTo>
                  <a:cubicBezTo>
                    <a:pt x="1215" y="1495"/>
                    <a:pt x="1215" y="1686"/>
                    <a:pt x="1215" y="1876"/>
                  </a:cubicBezTo>
                  <a:lnTo>
                    <a:pt x="1215" y="2019"/>
                  </a:lnTo>
                  <a:cubicBezTo>
                    <a:pt x="1135" y="1995"/>
                    <a:pt x="1049" y="1983"/>
                    <a:pt x="961" y="1983"/>
                  </a:cubicBezTo>
                  <a:cubicBezTo>
                    <a:pt x="709" y="1983"/>
                    <a:pt x="445" y="2081"/>
                    <a:pt x="286" y="2257"/>
                  </a:cubicBezTo>
                  <a:cubicBezTo>
                    <a:pt x="144" y="2400"/>
                    <a:pt x="96" y="2567"/>
                    <a:pt x="72" y="2757"/>
                  </a:cubicBezTo>
                  <a:cubicBezTo>
                    <a:pt x="48" y="2996"/>
                    <a:pt x="24" y="3234"/>
                    <a:pt x="24" y="3472"/>
                  </a:cubicBezTo>
                  <a:cubicBezTo>
                    <a:pt x="1" y="3710"/>
                    <a:pt x="24" y="3948"/>
                    <a:pt x="24" y="4162"/>
                  </a:cubicBezTo>
                  <a:cubicBezTo>
                    <a:pt x="48" y="4353"/>
                    <a:pt x="72" y="4567"/>
                    <a:pt x="215" y="4710"/>
                  </a:cubicBezTo>
                  <a:cubicBezTo>
                    <a:pt x="358" y="4829"/>
                    <a:pt x="548" y="4877"/>
                    <a:pt x="715" y="4901"/>
                  </a:cubicBezTo>
                  <a:cubicBezTo>
                    <a:pt x="929" y="4901"/>
                    <a:pt x="1144" y="4901"/>
                    <a:pt x="1334" y="4829"/>
                  </a:cubicBezTo>
                  <a:cubicBezTo>
                    <a:pt x="1334" y="4948"/>
                    <a:pt x="1334" y="5067"/>
                    <a:pt x="1358" y="5186"/>
                  </a:cubicBezTo>
                  <a:cubicBezTo>
                    <a:pt x="1382" y="5520"/>
                    <a:pt x="1453" y="5853"/>
                    <a:pt x="1787" y="5925"/>
                  </a:cubicBezTo>
                  <a:cubicBezTo>
                    <a:pt x="2001" y="5972"/>
                    <a:pt x="2215" y="5972"/>
                    <a:pt x="2406" y="5972"/>
                  </a:cubicBezTo>
                  <a:cubicBezTo>
                    <a:pt x="2620" y="5996"/>
                    <a:pt x="2835" y="5996"/>
                    <a:pt x="3049" y="5996"/>
                  </a:cubicBezTo>
                  <a:cubicBezTo>
                    <a:pt x="3287" y="5996"/>
                    <a:pt x="3501" y="5996"/>
                    <a:pt x="3740" y="5972"/>
                  </a:cubicBezTo>
                  <a:cubicBezTo>
                    <a:pt x="3882" y="5972"/>
                    <a:pt x="4049" y="5949"/>
                    <a:pt x="4216" y="5877"/>
                  </a:cubicBezTo>
                  <a:cubicBezTo>
                    <a:pt x="4549" y="5734"/>
                    <a:pt x="4621" y="5306"/>
                    <a:pt x="4668" y="4972"/>
                  </a:cubicBezTo>
                  <a:cubicBezTo>
                    <a:pt x="4740" y="4544"/>
                    <a:pt x="4716" y="4115"/>
                    <a:pt x="4716" y="3686"/>
                  </a:cubicBezTo>
                  <a:cubicBezTo>
                    <a:pt x="4716" y="3186"/>
                    <a:pt x="4692" y="2710"/>
                    <a:pt x="4692" y="2210"/>
                  </a:cubicBezTo>
                  <a:cubicBezTo>
                    <a:pt x="4668" y="1829"/>
                    <a:pt x="4668" y="1424"/>
                    <a:pt x="4621" y="1043"/>
                  </a:cubicBezTo>
                  <a:cubicBezTo>
                    <a:pt x="4549" y="733"/>
                    <a:pt x="4502" y="352"/>
                    <a:pt x="4168" y="185"/>
                  </a:cubicBezTo>
                  <a:cubicBezTo>
                    <a:pt x="4097" y="162"/>
                    <a:pt x="4025" y="138"/>
                    <a:pt x="3930" y="138"/>
                  </a:cubicBezTo>
                  <a:cubicBezTo>
                    <a:pt x="3835" y="138"/>
                    <a:pt x="3763" y="185"/>
                    <a:pt x="3692" y="209"/>
                  </a:cubicBezTo>
                  <a:cubicBezTo>
                    <a:pt x="3674" y="214"/>
                    <a:pt x="3656" y="216"/>
                    <a:pt x="3640" y="216"/>
                  </a:cubicBezTo>
                  <a:cubicBezTo>
                    <a:pt x="3568" y="216"/>
                    <a:pt x="3507" y="181"/>
                    <a:pt x="3430" y="162"/>
                  </a:cubicBezTo>
                  <a:cubicBezTo>
                    <a:pt x="3198" y="54"/>
                    <a:pt x="2939" y="1"/>
                    <a:pt x="268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15" name="Google Shape;16215;p44"/>
            <p:cNvSpPr/>
            <p:nvPr/>
          </p:nvSpPr>
          <p:spPr>
            <a:xfrm>
              <a:off x="7985092" y="1801929"/>
              <a:ext cx="99949" cy="198045"/>
            </a:xfrm>
            <a:custGeom>
              <a:rect b="b" l="l" r="r" t="t"/>
              <a:pathLst>
                <a:path extrusionOk="0" h="6089" w="3073">
                  <a:moveTo>
                    <a:pt x="1215" y="230"/>
                  </a:moveTo>
                  <a:cubicBezTo>
                    <a:pt x="1311" y="230"/>
                    <a:pt x="1382" y="230"/>
                    <a:pt x="1477" y="254"/>
                  </a:cubicBezTo>
                  <a:cubicBezTo>
                    <a:pt x="1525" y="254"/>
                    <a:pt x="1572" y="254"/>
                    <a:pt x="1620" y="278"/>
                  </a:cubicBezTo>
                  <a:cubicBezTo>
                    <a:pt x="1739" y="302"/>
                    <a:pt x="1834" y="349"/>
                    <a:pt x="1954" y="421"/>
                  </a:cubicBezTo>
                  <a:cubicBezTo>
                    <a:pt x="1992" y="440"/>
                    <a:pt x="2015" y="475"/>
                    <a:pt x="2060" y="475"/>
                  </a:cubicBezTo>
                  <a:cubicBezTo>
                    <a:pt x="2071" y="475"/>
                    <a:pt x="2083" y="473"/>
                    <a:pt x="2096" y="469"/>
                  </a:cubicBezTo>
                  <a:cubicBezTo>
                    <a:pt x="2144" y="469"/>
                    <a:pt x="2215" y="421"/>
                    <a:pt x="2287" y="397"/>
                  </a:cubicBezTo>
                  <a:cubicBezTo>
                    <a:pt x="2327" y="389"/>
                    <a:pt x="2365" y="385"/>
                    <a:pt x="2402" y="385"/>
                  </a:cubicBezTo>
                  <a:cubicBezTo>
                    <a:pt x="2585" y="385"/>
                    <a:pt x="2724" y="484"/>
                    <a:pt x="2763" y="683"/>
                  </a:cubicBezTo>
                  <a:cubicBezTo>
                    <a:pt x="2811" y="921"/>
                    <a:pt x="2716" y="1254"/>
                    <a:pt x="2430" y="1254"/>
                  </a:cubicBezTo>
                  <a:cubicBezTo>
                    <a:pt x="2422" y="1252"/>
                    <a:pt x="2415" y="1251"/>
                    <a:pt x="2407" y="1251"/>
                  </a:cubicBezTo>
                  <a:cubicBezTo>
                    <a:pt x="2344" y="1251"/>
                    <a:pt x="2292" y="1333"/>
                    <a:pt x="2335" y="1397"/>
                  </a:cubicBezTo>
                  <a:cubicBezTo>
                    <a:pt x="2454" y="1588"/>
                    <a:pt x="2358" y="2064"/>
                    <a:pt x="2120" y="2136"/>
                  </a:cubicBezTo>
                  <a:cubicBezTo>
                    <a:pt x="2110" y="2138"/>
                    <a:pt x="2099" y="2139"/>
                    <a:pt x="2089" y="2139"/>
                  </a:cubicBezTo>
                  <a:cubicBezTo>
                    <a:pt x="1985" y="2139"/>
                    <a:pt x="1904" y="2032"/>
                    <a:pt x="1882" y="1945"/>
                  </a:cubicBezTo>
                  <a:cubicBezTo>
                    <a:pt x="1858" y="1802"/>
                    <a:pt x="1906" y="1659"/>
                    <a:pt x="1954" y="1516"/>
                  </a:cubicBezTo>
                  <a:cubicBezTo>
                    <a:pt x="1974" y="1456"/>
                    <a:pt x="1909" y="1363"/>
                    <a:pt x="1846" y="1363"/>
                  </a:cubicBezTo>
                  <a:cubicBezTo>
                    <a:pt x="1834" y="1363"/>
                    <a:pt x="1822" y="1366"/>
                    <a:pt x="1811" y="1373"/>
                  </a:cubicBezTo>
                  <a:cubicBezTo>
                    <a:pt x="1761" y="1386"/>
                    <a:pt x="1714" y="1392"/>
                    <a:pt x="1668" y="1392"/>
                  </a:cubicBezTo>
                  <a:cubicBezTo>
                    <a:pt x="1536" y="1392"/>
                    <a:pt x="1417" y="1343"/>
                    <a:pt x="1311" y="1254"/>
                  </a:cubicBezTo>
                  <a:cubicBezTo>
                    <a:pt x="1299" y="1242"/>
                    <a:pt x="1281" y="1237"/>
                    <a:pt x="1263" y="1237"/>
                  </a:cubicBezTo>
                  <a:cubicBezTo>
                    <a:pt x="1245" y="1237"/>
                    <a:pt x="1227" y="1242"/>
                    <a:pt x="1215" y="1254"/>
                  </a:cubicBezTo>
                  <a:cubicBezTo>
                    <a:pt x="1120" y="1326"/>
                    <a:pt x="977" y="1350"/>
                    <a:pt x="834" y="1373"/>
                  </a:cubicBezTo>
                  <a:cubicBezTo>
                    <a:pt x="787" y="1373"/>
                    <a:pt x="735" y="1377"/>
                    <a:pt x="683" y="1377"/>
                  </a:cubicBezTo>
                  <a:cubicBezTo>
                    <a:pt x="605" y="1377"/>
                    <a:pt x="525" y="1369"/>
                    <a:pt x="453" y="1326"/>
                  </a:cubicBezTo>
                  <a:cubicBezTo>
                    <a:pt x="358" y="1278"/>
                    <a:pt x="310" y="1159"/>
                    <a:pt x="358" y="1064"/>
                  </a:cubicBezTo>
                  <a:cubicBezTo>
                    <a:pt x="406" y="945"/>
                    <a:pt x="525" y="897"/>
                    <a:pt x="644" y="897"/>
                  </a:cubicBezTo>
                  <a:cubicBezTo>
                    <a:pt x="715" y="873"/>
                    <a:pt x="763" y="754"/>
                    <a:pt x="691" y="707"/>
                  </a:cubicBezTo>
                  <a:cubicBezTo>
                    <a:pt x="572" y="588"/>
                    <a:pt x="668" y="421"/>
                    <a:pt x="763" y="349"/>
                  </a:cubicBezTo>
                  <a:cubicBezTo>
                    <a:pt x="906" y="278"/>
                    <a:pt x="1072" y="254"/>
                    <a:pt x="1215" y="230"/>
                  </a:cubicBezTo>
                  <a:close/>
                  <a:moveTo>
                    <a:pt x="1215" y="1421"/>
                  </a:moveTo>
                  <a:cubicBezTo>
                    <a:pt x="1311" y="1564"/>
                    <a:pt x="1477" y="1635"/>
                    <a:pt x="1668" y="1635"/>
                  </a:cubicBezTo>
                  <a:cubicBezTo>
                    <a:pt x="1620" y="1802"/>
                    <a:pt x="1620" y="1945"/>
                    <a:pt x="1668" y="2088"/>
                  </a:cubicBezTo>
                  <a:cubicBezTo>
                    <a:pt x="1733" y="2262"/>
                    <a:pt x="1878" y="2377"/>
                    <a:pt x="2048" y="2377"/>
                  </a:cubicBezTo>
                  <a:cubicBezTo>
                    <a:pt x="2064" y="2377"/>
                    <a:pt x="2080" y="2376"/>
                    <a:pt x="2096" y="2374"/>
                  </a:cubicBezTo>
                  <a:cubicBezTo>
                    <a:pt x="2311" y="2350"/>
                    <a:pt x="2430" y="2183"/>
                    <a:pt x="2501" y="1993"/>
                  </a:cubicBezTo>
                  <a:cubicBezTo>
                    <a:pt x="2573" y="1826"/>
                    <a:pt x="2549" y="1659"/>
                    <a:pt x="2549" y="1469"/>
                  </a:cubicBezTo>
                  <a:cubicBezTo>
                    <a:pt x="2597" y="1469"/>
                    <a:pt x="2644" y="1445"/>
                    <a:pt x="2716" y="1421"/>
                  </a:cubicBezTo>
                  <a:lnTo>
                    <a:pt x="2716" y="1421"/>
                  </a:lnTo>
                  <a:cubicBezTo>
                    <a:pt x="2692" y="2064"/>
                    <a:pt x="2692" y="2683"/>
                    <a:pt x="2644" y="3302"/>
                  </a:cubicBezTo>
                  <a:cubicBezTo>
                    <a:pt x="2620" y="3660"/>
                    <a:pt x="2597" y="3993"/>
                    <a:pt x="2549" y="4350"/>
                  </a:cubicBezTo>
                  <a:cubicBezTo>
                    <a:pt x="2525" y="4684"/>
                    <a:pt x="2501" y="5041"/>
                    <a:pt x="2430" y="5374"/>
                  </a:cubicBezTo>
                  <a:cubicBezTo>
                    <a:pt x="2406" y="5493"/>
                    <a:pt x="2382" y="5731"/>
                    <a:pt x="2263" y="5779"/>
                  </a:cubicBezTo>
                  <a:cubicBezTo>
                    <a:pt x="2227" y="5791"/>
                    <a:pt x="2186" y="5791"/>
                    <a:pt x="2144" y="5791"/>
                  </a:cubicBezTo>
                  <a:cubicBezTo>
                    <a:pt x="2102" y="5791"/>
                    <a:pt x="2061" y="5791"/>
                    <a:pt x="2025" y="5803"/>
                  </a:cubicBezTo>
                  <a:lnTo>
                    <a:pt x="1263" y="5803"/>
                  </a:lnTo>
                  <a:cubicBezTo>
                    <a:pt x="1096" y="5779"/>
                    <a:pt x="882" y="5803"/>
                    <a:pt x="739" y="5731"/>
                  </a:cubicBezTo>
                  <a:cubicBezTo>
                    <a:pt x="620" y="5684"/>
                    <a:pt x="644" y="5493"/>
                    <a:pt x="620" y="5374"/>
                  </a:cubicBezTo>
                  <a:cubicBezTo>
                    <a:pt x="620" y="5208"/>
                    <a:pt x="596" y="5017"/>
                    <a:pt x="572" y="4827"/>
                  </a:cubicBezTo>
                  <a:cubicBezTo>
                    <a:pt x="548" y="4493"/>
                    <a:pt x="525" y="4136"/>
                    <a:pt x="501" y="3779"/>
                  </a:cubicBezTo>
                  <a:cubicBezTo>
                    <a:pt x="453" y="3040"/>
                    <a:pt x="453" y="2278"/>
                    <a:pt x="358" y="1516"/>
                  </a:cubicBezTo>
                  <a:lnTo>
                    <a:pt x="358" y="1516"/>
                  </a:lnTo>
                  <a:cubicBezTo>
                    <a:pt x="453" y="1564"/>
                    <a:pt x="548" y="1588"/>
                    <a:pt x="644" y="1588"/>
                  </a:cubicBezTo>
                  <a:cubicBezTo>
                    <a:pt x="739" y="1588"/>
                    <a:pt x="858" y="1588"/>
                    <a:pt x="953" y="1540"/>
                  </a:cubicBezTo>
                  <a:cubicBezTo>
                    <a:pt x="1049" y="1516"/>
                    <a:pt x="1120" y="1469"/>
                    <a:pt x="1215" y="1421"/>
                  </a:cubicBezTo>
                  <a:close/>
                  <a:moveTo>
                    <a:pt x="1261" y="1"/>
                  </a:moveTo>
                  <a:cubicBezTo>
                    <a:pt x="1136" y="1"/>
                    <a:pt x="1015" y="20"/>
                    <a:pt x="906" y="64"/>
                  </a:cubicBezTo>
                  <a:cubicBezTo>
                    <a:pt x="739" y="111"/>
                    <a:pt x="548" y="207"/>
                    <a:pt x="453" y="373"/>
                  </a:cubicBezTo>
                  <a:cubicBezTo>
                    <a:pt x="406" y="492"/>
                    <a:pt x="406" y="611"/>
                    <a:pt x="429" y="707"/>
                  </a:cubicBezTo>
                  <a:cubicBezTo>
                    <a:pt x="167" y="826"/>
                    <a:pt x="1" y="1135"/>
                    <a:pt x="191" y="1397"/>
                  </a:cubicBezTo>
                  <a:cubicBezTo>
                    <a:pt x="144" y="2183"/>
                    <a:pt x="191" y="2969"/>
                    <a:pt x="239" y="3755"/>
                  </a:cubicBezTo>
                  <a:cubicBezTo>
                    <a:pt x="263" y="4160"/>
                    <a:pt x="287" y="4541"/>
                    <a:pt x="334" y="4946"/>
                  </a:cubicBezTo>
                  <a:cubicBezTo>
                    <a:pt x="334" y="5112"/>
                    <a:pt x="358" y="5303"/>
                    <a:pt x="358" y="5493"/>
                  </a:cubicBezTo>
                  <a:cubicBezTo>
                    <a:pt x="382" y="5636"/>
                    <a:pt x="406" y="5803"/>
                    <a:pt x="525" y="5922"/>
                  </a:cubicBezTo>
                  <a:cubicBezTo>
                    <a:pt x="620" y="6017"/>
                    <a:pt x="763" y="6017"/>
                    <a:pt x="906" y="6041"/>
                  </a:cubicBezTo>
                  <a:cubicBezTo>
                    <a:pt x="1096" y="6065"/>
                    <a:pt x="1287" y="6089"/>
                    <a:pt x="1477" y="6089"/>
                  </a:cubicBezTo>
                  <a:cubicBezTo>
                    <a:pt x="1644" y="6089"/>
                    <a:pt x="1834" y="6089"/>
                    <a:pt x="2001" y="6065"/>
                  </a:cubicBezTo>
                  <a:cubicBezTo>
                    <a:pt x="2168" y="6065"/>
                    <a:pt x="2382" y="6065"/>
                    <a:pt x="2501" y="5946"/>
                  </a:cubicBezTo>
                  <a:cubicBezTo>
                    <a:pt x="2620" y="5851"/>
                    <a:pt x="2644" y="5684"/>
                    <a:pt x="2668" y="5541"/>
                  </a:cubicBezTo>
                  <a:cubicBezTo>
                    <a:pt x="2692" y="5350"/>
                    <a:pt x="2716" y="5184"/>
                    <a:pt x="2739" y="4993"/>
                  </a:cubicBezTo>
                  <a:cubicBezTo>
                    <a:pt x="2811" y="4588"/>
                    <a:pt x="2858" y="4207"/>
                    <a:pt x="2882" y="3803"/>
                  </a:cubicBezTo>
                  <a:cubicBezTo>
                    <a:pt x="2930" y="3374"/>
                    <a:pt x="2954" y="2945"/>
                    <a:pt x="2954" y="2517"/>
                  </a:cubicBezTo>
                  <a:cubicBezTo>
                    <a:pt x="2978" y="2064"/>
                    <a:pt x="3001" y="1612"/>
                    <a:pt x="2954" y="1183"/>
                  </a:cubicBezTo>
                  <a:cubicBezTo>
                    <a:pt x="3049" y="992"/>
                    <a:pt x="3073" y="778"/>
                    <a:pt x="3025" y="588"/>
                  </a:cubicBezTo>
                  <a:cubicBezTo>
                    <a:pt x="2978" y="397"/>
                    <a:pt x="2835" y="230"/>
                    <a:pt x="2644" y="183"/>
                  </a:cubicBezTo>
                  <a:cubicBezTo>
                    <a:pt x="2578" y="158"/>
                    <a:pt x="2511" y="147"/>
                    <a:pt x="2445" y="147"/>
                  </a:cubicBezTo>
                  <a:cubicBezTo>
                    <a:pt x="2321" y="147"/>
                    <a:pt x="2197" y="184"/>
                    <a:pt x="2073" y="230"/>
                  </a:cubicBezTo>
                  <a:cubicBezTo>
                    <a:pt x="1842" y="98"/>
                    <a:pt x="1542" y="1"/>
                    <a:pt x="126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216" name="Google Shape;16216;p44"/>
          <p:cNvGrpSpPr/>
          <p:nvPr/>
        </p:nvGrpSpPr>
        <p:grpSpPr>
          <a:xfrm>
            <a:off x="1009358" y="2166242"/>
            <a:ext cx="392739" cy="384088"/>
            <a:chOff x="1009358" y="2166242"/>
            <a:chExt cx="392739" cy="384088"/>
          </a:xfrm>
        </p:grpSpPr>
        <p:sp>
          <p:nvSpPr>
            <p:cNvPr id="16217" name="Google Shape;16217;p44"/>
            <p:cNvSpPr/>
            <p:nvPr/>
          </p:nvSpPr>
          <p:spPr>
            <a:xfrm>
              <a:off x="1017099" y="2229958"/>
              <a:ext cx="242474" cy="262639"/>
            </a:xfrm>
            <a:custGeom>
              <a:rect b="b" l="l" r="r" t="t"/>
              <a:pathLst>
                <a:path extrusionOk="0" h="8075" w="7455">
                  <a:moveTo>
                    <a:pt x="721" y="1"/>
                  </a:moveTo>
                  <a:cubicBezTo>
                    <a:pt x="719" y="1"/>
                    <a:pt x="717" y="1"/>
                    <a:pt x="715" y="2"/>
                  </a:cubicBezTo>
                  <a:cubicBezTo>
                    <a:pt x="725" y="9"/>
                    <a:pt x="736" y="15"/>
                    <a:pt x="748" y="22"/>
                  </a:cubicBezTo>
                  <a:lnTo>
                    <a:pt x="748" y="22"/>
                  </a:lnTo>
                  <a:cubicBezTo>
                    <a:pt x="739" y="8"/>
                    <a:pt x="730" y="1"/>
                    <a:pt x="721" y="1"/>
                  </a:cubicBezTo>
                  <a:close/>
                  <a:moveTo>
                    <a:pt x="748" y="22"/>
                  </a:moveTo>
                  <a:cubicBezTo>
                    <a:pt x="801" y="107"/>
                    <a:pt x="834" y="422"/>
                    <a:pt x="834" y="502"/>
                  </a:cubicBezTo>
                  <a:cubicBezTo>
                    <a:pt x="906" y="716"/>
                    <a:pt x="953" y="954"/>
                    <a:pt x="1001" y="1168"/>
                  </a:cubicBezTo>
                  <a:cubicBezTo>
                    <a:pt x="1072" y="1502"/>
                    <a:pt x="1072" y="1859"/>
                    <a:pt x="953" y="2169"/>
                  </a:cubicBezTo>
                  <a:cubicBezTo>
                    <a:pt x="858" y="2383"/>
                    <a:pt x="691" y="2574"/>
                    <a:pt x="834" y="2764"/>
                  </a:cubicBezTo>
                  <a:cubicBezTo>
                    <a:pt x="1025" y="2978"/>
                    <a:pt x="1191" y="3169"/>
                    <a:pt x="1239" y="3478"/>
                  </a:cubicBezTo>
                  <a:cubicBezTo>
                    <a:pt x="1263" y="3598"/>
                    <a:pt x="1215" y="3788"/>
                    <a:pt x="1239" y="3859"/>
                  </a:cubicBezTo>
                  <a:cubicBezTo>
                    <a:pt x="1287" y="3979"/>
                    <a:pt x="1429" y="3955"/>
                    <a:pt x="1525" y="3979"/>
                  </a:cubicBezTo>
                  <a:cubicBezTo>
                    <a:pt x="1811" y="4026"/>
                    <a:pt x="2096" y="4121"/>
                    <a:pt x="2358" y="4264"/>
                  </a:cubicBezTo>
                  <a:cubicBezTo>
                    <a:pt x="2668" y="4455"/>
                    <a:pt x="2882" y="4764"/>
                    <a:pt x="2858" y="5145"/>
                  </a:cubicBezTo>
                  <a:cubicBezTo>
                    <a:pt x="2843" y="5408"/>
                    <a:pt x="2707" y="5500"/>
                    <a:pt x="2523" y="5500"/>
                  </a:cubicBezTo>
                  <a:cubicBezTo>
                    <a:pt x="2423" y="5500"/>
                    <a:pt x="2309" y="5473"/>
                    <a:pt x="2192" y="5431"/>
                  </a:cubicBezTo>
                  <a:cubicBezTo>
                    <a:pt x="2025" y="5360"/>
                    <a:pt x="1858" y="5241"/>
                    <a:pt x="1739" y="5098"/>
                  </a:cubicBezTo>
                  <a:cubicBezTo>
                    <a:pt x="1664" y="5022"/>
                    <a:pt x="1617" y="4976"/>
                    <a:pt x="1557" y="4976"/>
                  </a:cubicBezTo>
                  <a:cubicBezTo>
                    <a:pt x="1522" y="4976"/>
                    <a:pt x="1482" y="4991"/>
                    <a:pt x="1429" y="5026"/>
                  </a:cubicBezTo>
                  <a:cubicBezTo>
                    <a:pt x="1191" y="5217"/>
                    <a:pt x="1001" y="5288"/>
                    <a:pt x="715" y="5384"/>
                  </a:cubicBezTo>
                  <a:cubicBezTo>
                    <a:pt x="501" y="5455"/>
                    <a:pt x="239" y="5574"/>
                    <a:pt x="1" y="5598"/>
                  </a:cubicBezTo>
                  <a:cubicBezTo>
                    <a:pt x="525" y="6003"/>
                    <a:pt x="525" y="6574"/>
                    <a:pt x="501" y="7170"/>
                  </a:cubicBezTo>
                  <a:cubicBezTo>
                    <a:pt x="541" y="7154"/>
                    <a:pt x="587" y="7148"/>
                    <a:pt x="636" y="7148"/>
                  </a:cubicBezTo>
                  <a:cubicBezTo>
                    <a:pt x="817" y="7148"/>
                    <a:pt x="1036" y="7238"/>
                    <a:pt x="1168" y="7313"/>
                  </a:cubicBezTo>
                  <a:cubicBezTo>
                    <a:pt x="1429" y="7408"/>
                    <a:pt x="1525" y="7598"/>
                    <a:pt x="1596" y="7836"/>
                  </a:cubicBezTo>
                  <a:cubicBezTo>
                    <a:pt x="1639" y="7948"/>
                    <a:pt x="1697" y="7985"/>
                    <a:pt x="1765" y="7985"/>
                  </a:cubicBezTo>
                  <a:cubicBezTo>
                    <a:pt x="1887" y="7985"/>
                    <a:pt x="2039" y="7867"/>
                    <a:pt x="2192" y="7836"/>
                  </a:cubicBezTo>
                  <a:cubicBezTo>
                    <a:pt x="2325" y="7798"/>
                    <a:pt x="2458" y="7776"/>
                    <a:pt x="2590" y="7776"/>
                  </a:cubicBezTo>
                  <a:cubicBezTo>
                    <a:pt x="2788" y="7776"/>
                    <a:pt x="2982" y="7827"/>
                    <a:pt x="3168" y="7956"/>
                  </a:cubicBezTo>
                  <a:cubicBezTo>
                    <a:pt x="3216" y="7979"/>
                    <a:pt x="3263" y="8075"/>
                    <a:pt x="3335" y="8075"/>
                  </a:cubicBezTo>
                  <a:cubicBezTo>
                    <a:pt x="3454" y="8075"/>
                    <a:pt x="3668" y="7860"/>
                    <a:pt x="3740" y="7813"/>
                  </a:cubicBezTo>
                  <a:cubicBezTo>
                    <a:pt x="3906" y="7717"/>
                    <a:pt x="4073" y="7670"/>
                    <a:pt x="4263" y="7670"/>
                  </a:cubicBezTo>
                  <a:cubicBezTo>
                    <a:pt x="4325" y="7670"/>
                    <a:pt x="4374" y="7672"/>
                    <a:pt x="4418" y="7672"/>
                  </a:cubicBezTo>
                  <a:cubicBezTo>
                    <a:pt x="4526" y="7672"/>
                    <a:pt x="4597" y="7660"/>
                    <a:pt x="4716" y="7575"/>
                  </a:cubicBezTo>
                  <a:cubicBezTo>
                    <a:pt x="4883" y="7455"/>
                    <a:pt x="5049" y="7360"/>
                    <a:pt x="5168" y="7193"/>
                  </a:cubicBezTo>
                  <a:cubicBezTo>
                    <a:pt x="5311" y="7003"/>
                    <a:pt x="5454" y="6789"/>
                    <a:pt x="5645" y="6622"/>
                  </a:cubicBezTo>
                  <a:cubicBezTo>
                    <a:pt x="5954" y="6336"/>
                    <a:pt x="6311" y="6146"/>
                    <a:pt x="6692" y="5955"/>
                  </a:cubicBezTo>
                  <a:cubicBezTo>
                    <a:pt x="6859" y="5836"/>
                    <a:pt x="7193" y="5765"/>
                    <a:pt x="7193" y="5503"/>
                  </a:cubicBezTo>
                  <a:cubicBezTo>
                    <a:pt x="7193" y="5265"/>
                    <a:pt x="7121" y="5050"/>
                    <a:pt x="7193" y="4812"/>
                  </a:cubicBezTo>
                  <a:cubicBezTo>
                    <a:pt x="7216" y="4693"/>
                    <a:pt x="7335" y="4502"/>
                    <a:pt x="7288" y="4383"/>
                  </a:cubicBezTo>
                  <a:cubicBezTo>
                    <a:pt x="7216" y="4241"/>
                    <a:pt x="7074" y="4217"/>
                    <a:pt x="7026" y="4050"/>
                  </a:cubicBezTo>
                  <a:cubicBezTo>
                    <a:pt x="6978" y="3788"/>
                    <a:pt x="7097" y="3574"/>
                    <a:pt x="7216" y="3359"/>
                  </a:cubicBezTo>
                  <a:cubicBezTo>
                    <a:pt x="7264" y="3240"/>
                    <a:pt x="7455" y="3097"/>
                    <a:pt x="7431" y="2955"/>
                  </a:cubicBezTo>
                  <a:cubicBezTo>
                    <a:pt x="7431" y="2859"/>
                    <a:pt x="7312" y="2740"/>
                    <a:pt x="7264" y="2645"/>
                  </a:cubicBezTo>
                  <a:cubicBezTo>
                    <a:pt x="7216" y="2502"/>
                    <a:pt x="7169" y="2335"/>
                    <a:pt x="7145" y="2169"/>
                  </a:cubicBezTo>
                  <a:cubicBezTo>
                    <a:pt x="7121" y="1978"/>
                    <a:pt x="7074" y="1835"/>
                    <a:pt x="7145" y="1645"/>
                  </a:cubicBezTo>
                  <a:lnTo>
                    <a:pt x="7145" y="1645"/>
                  </a:lnTo>
                  <a:cubicBezTo>
                    <a:pt x="6978" y="1764"/>
                    <a:pt x="6764" y="1788"/>
                    <a:pt x="6573" y="1859"/>
                  </a:cubicBezTo>
                  <a:cubicBezTo>
                    <a:pt x="6383" y="1931"/>
                    <a:pt x="6026" y="1931"/>
                    <a:pt x="5907" y="2073"/>
                  </a:cubicBezTo>
                  <a:cubicBezTo>
                    <a:pt x="5859" y="2121"/>
                    <a:pt x="5835" y="2216"/>
                    <a:pt x="5811" y="2264"/>
                  </a:cubicBezTo>
                  <a:cubicBezTo>
                    <a:pt x="5764" y="2407"/>
                    <a:pt x="5692" y="2478"/>
                    <a:pt x="5597" y="2550"/>
                  </a:cubicBezTo>
                  <a:cubicBezTo>
                    <a:pt x="5502" y="2645"/>
                    <a:pt x="5407" y="2669"/>
                    <a:pt x="5287" y="2716"/>
                  </a:cubicBezTo>
                  <a:cubicBezTo>
                    <a:pt x="5240" y="2740"/>
                    <a:pt x="5240" y="2716"/>
                    <a:pt x="5216" y="2788"/>
                  </a:cubicBezTo>
                  <a:cubicBezTo>
                    <a:pt x="5192" y="2835"/>
                    <a:pt x="5216" y="2978"/>
                    <a:pt x="5216" y="3026"/>
                  </a:cubicBezTo>
                  <a:cubicBezTo>
                    <a:pt x="5192" y="3145"/>
                    <a:pt x="5192" y="3264"/>
                    <a:pt x="5145" y="3359"/>
                  </a:cubicBezTo>
                  <a:cubicBezTo>
                    <a:pt x="5097" y="3550"/>
                    <a:pt x="4978" y="3836"/>
                    <a:pt x="4835" y="3955"/>
                  </a:cubicBezTo>
                  <a:cubicBezTo>
                    <a:pt x="4780" y="3989"/>
                    <a:pt x="4724" y="4003"/>
                    <a:pt x="4668" y="4003"/>
                  </a:cubicBezTo>
                  <a:cubicBezTo>
                    <a:pt x="4531" y="4003"/>
                    <a:pt x="4403" y="3914"/>
                    <a:pt x="4335" y="3812"/>
                  </a:cubicBezTo>
                  <a:cubicBezTo>
                    <a:pt x="4192" y="3598"/>
                    <a:pt x="4192" y="3216"/>
                    <a:pt x="4216" y="2978"/>
                  </a:cubicBezTo>
                  <a:cubicBezTo>
                    <a:pt x="4216" y="2764"/>
                    <a:pt x="4311" y="2550"/>
                    <a:pt x="4311" y="2359"/>
                  </a:cubicBezTo>
                  <a:cubicBezTo>
                    <a:pt x="4311" y="2240"/>
                    <a:pt x="4287" y="2240"/>
                    <a:pt x="4216" y="2192"/>
                  </a:cubicBezTo>
                  <a:cubicBezTo>
                    <a:pt x="3906" y="1978"/>
                    <a:pt x="3882" y="1740"/>
                    <a:pt x="3835" y="1383"/>
                  </a:cubicBezTo>
                  <a:cubicBezTo>
                    <a:pt x="3811" y="1288"/>
                    <a:pt x="3811" y="1168"/>
                    <a:pt x="3763" y="1097"/>
                  </a:cubicBezTo>
                  <a:cubicBezTo>
                    <a:pt x="3720" y="1054"/>
                    <a:pt x="3695" y="1046"/>
                    <a:pt x="3660" y="1046"/>
                  </a:cubicBezTo>
                  <a:cubicBezTo>
                    <a:pt x="3638" y="1046"/>
                    <a:pt x="3611" y="1049"/>
                    <a:pt x="3573" y="1049"/>
                  </a:cubicBezTo>
                  <a:cubicBezTo>
                    <a:pt x="3287" y="1049"/>
                    <a:pt x="2977" y="1026"/>
                    <a:pt x="2715" y="883"/>
                  </a:cubicBezTo>
                  <a:cubicBezTo>
                    <a:pt x="2454" y="740"/>
                    <a:pt x="2382" y="430"/>
                    <a:pt x="2096" y="359"/>
                  </a:cubicBezTo>
                  <a:cubicBezTo>
                    <a:pt x="1930" y="311"/>
                    <a:pt x="1739" y="311"/>
                    <a:pt x="1572" y="240"/>
                  </a:cubicBezTo>
                  <a:cubicBezTo>
                    <a:pt x="1348" y="172"/>
                    <a:pt x="935" y="126"/>
                    <a:pt x="748" y="22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18" name="Google Shape;16218;p44"/>
            <p:cNvSpPr/>
            <p:nvPr/>
          </p:nvSpPr>
          <p:spPr>
            <a:xfrm>
              <a:off x="1016318" y="2231259"/>
              <a:ext cx="243254" cy="261176"/>
            </a:xfrm>
            <a:custGeom>
              <a:rect b="b" l="l" r="r" t="t"/>
              <a:pathLst>
                <a:path extrusionOk="0" h="8030" w="7479">
                  <a:moveTo>
                    <a:pt x="882" y="1"/>
                  </a:moveTo>
                  <a:cubicBezTo>
                    <a:pt x="828" y="1"/>
                    <a:pt x="781" y="36"/>
                    <a:pt x="763" y="128"/>
                  </a:cubicBezTo>
                  <a:cubicBezTo>
                    <a:pt x="763" y="271"/>
                    <a:pt x="858" y="390"/>
                    <a:pt x="882" y="509"/>
                  </a:cubicBezTo>
                  <a:cubicBezTo>
                    <a:pt x="977" y="771"/>
                    <a:pt x="1025" y="1033"/>
                    <a:pt x="1025" y="1295"/>
                  </a:cubicBezTo>
                  <a:cubicBezTo>
                    <a:pt x="1025" y="1486"/>
                    <a:pt x="1072" y="1676"/>
                    <a:pt x="1096" y="1843"/>
                  </a:cubicBezTo>
                  <a:cubicBezTo>
                    <a:pt x="1096" y="2081"/>
                    <a:pt x="1001" y="2319"/>
                    <a:pt x="906" y="2534"/>
                  </a:cubicBezTo>
                  <a:cubicBezTo>
                    <a:pt x="739" y="2891"/>
                    <a:pt x="1001" y="2891"/>
                    <a:pt x="1168" y="3176"/>
                  </a:cubicBezTo>
                  <a:cubicBezTo>
                    <a:pt x="1239" y="3319"/>
                    <a:pt x="1287" y="3438"/>
                    <a:pt x="1287" y="3605"/>
                  </a:cubicBezTo>
                  <a:cubicBezTo>
                    <a:pt x="1287" y="3748"/>
                    <a:pt x="1287" y="3819"/>
                    <a:pt x="1430" y="3891"/>
                  </a:cubicBezTo>
                  <a:cubicBezTo>
                    <a:pt x="1573" y="3986"/>
                    <a:pt x="1715" y="3939"/>
                    <a:pt x="1882" y="3986"/>
                  </a:cubicBezTo>
                  <a:cubicBezTo>
                    <a:pt x="2025" y="4034"/>
                    <a:pt x="2144" y="4081"/>
                    <a:pt x="2287" y="4153"/>
                  </a:cubicBezTo>
                  <a:cubicBezTo>
                    <a:pt x="2549" y="4320"/>
                    <a:pt x="2859" y="4582"/>
                    <a:pt x="2882" y="4915"/>
                  </a:cubicBezTo>
                  <a:cubicBezTo>
                    <a:pt x="2930" y="5225"/>
                    <a:pt x="2644" y="5558"/>
                    <a:pt x="2787" y="5868"/>
                  </a:cubicBezTo>
                  <a:cubicBezTo>
                    <a:pt x="2835" y="5987"/>
                    <a:pt x="2906" y="6106"/>
                    <a:pt x="3001" y="6201"/>
                  </a:cubicBezTo>
                  <a:cubicBezTo>
                    <a:pt x="3073" y="6296"/>
                    <a:pt x="3168" y="6320"/>
                    <a:pt x="3263" y="6391"/>
                  </a:cubicBezTo>
                  <a:cubicBezTo>
                    <a:pt x="3478" y="6606"/>
                    <a:pt x="3097" y="6630"/>
                    <a:pt x="2954" y="6630"/>
                  </a:cubicBezTo>
                  <a:cubicBezTo>
                    <a:pt x="2835" y="6641"/>
                    <a:pt x="2728" y="6653"/>
                    <a:pt x="2620" y="6653"/>
                  </a:cubicBezTo>
                  <a:cubicBezTo>
                    <a:pt x="2513" y="6653"/>
                    <a:pt x="2406" y="6641"/>
                    <a:pt x="2287" y="6606"/>
                  </a:cubicBezTo>
                  <a:cubicBezTo>
                    <a:pt x="2096" y="6558"/>
                    <a:pt x="1954" y="6463"/>
                    <a:pt x="1763" y="6415"/>
                  </a:cubicBezTo>
                  <a:cubicBezTo>
                    <a:pt x="1358" y="6344"/>
                    <a:pt x="930" y="6153"/>
                    <a:pt x="572" y="5963"/>
                  </a:cubicBezTo>
                  <a:cubicBezTo>
                    <a:pt x="365" y="5871"/>
                    <a:pt x="269" y="5557"/>
                    <a:pt x="49" y="5557"/>
                  </a:cubicBezTo>
                  <a:cubicBezTo>
                    <a:pt x="41" y="5557"/>
                    <a:pt x="33" y="5557"/>
                    <a:pt x="25" y="5558"/>
                  </a:cubicBezTo>
                  <a:cubicBezTo>
                    <a:pt x="1" y="5725"/>
                    <a:pt x="310" y="5939"/>
                    <a:pt x="382" y="6058"/>
                  </a:cubicBezTo>
                  <a:cubicBezTo>
                    <a:pt x="525" y="6225"/>
                    <a:pt x="549" y="6415"/>
                    <a:pt x="572" y="6630"/>
                  </a:cubicBezTo>
                  <a:cubicBezTo>
                    <a:pt x="572" y="6772"/>
                    <a:pt x="501" y="6987"/>
                    <a:pt x="549" y="7106"/>
                  </a:cubicBezTo>
                  <a:cubicBezTo>
                    <a:pt x="588" y="7159"/>
                    <a:pt x="613" y="7175"/>
                    <a:pt x="643" y="7175"/>
                  </a:cubicBezTo>
                  <a:cubicBezTo>
                    <a:pt x="668" y="7175"/>
                    <a:pt x="696" y="7164"/>
                    <a:pt x="739" y="7153"/>
                  </a:cubicBezTo>
                  <a:cubicBezTo>
                    <a:pt x="800" y="7145"/>
                    <a:pt x="848" y="7139"/>
                    <a:pt x="892" y="7139"/>
                  </a:cubicBezTo>
                  <a:cubicBezTo>
                    <a:pt x="968" y="7139"/>
                    <a:pt x="1030" y="7156"/>
                    <a:pt x="1120" y="7201"/>
                  </a:cubicBezTo>
                  <a:cubicBezTo>
                    <a:pt x="1311" y="7296"/>
                    <a:pt x="1501" y="7439"/>
                    <a:pt x="1620" y="7606"/>
                  </a:cubicBezTo>
                  <a:cubicBezTo>
                    <a:pt x="1709" y="7748"/>
                    <a:pt x="1732" y="7904"/>
                    <a:pt x="1847" y="7904"/>
                  </a:cubicBezTo>
                  <a:cubicBezTo>
                    <a:pt x="1886" y="7904"/>
                    <a:pt x="1935" y="7886"/>
                    <a:pt x="2001" y="7844"/>
                  </a:cubicBezTo>
                  <a:cubicBezTo>
                    <a:pt x="2165" y="7746"/>
                    <a:pt x="2362" y="7682"/>
                    <a:pt x="2554" y="7682"/>
                  </a:cubicBezTo>
                  <a:cubicBezTo>
                    <a:pt x="2642" y="7682"/>
                    <a:pt x="2729" y="7695"/>
                    <a:pt x="2811" y="7725"/>
                  </a:cubicBezTo>
                  <a:cubicBezTo>
                    <a:pt x="2930" y="7773"/>
                    <a:pt x="3049" y="7844"/>
                    <a:pt x="3144" y="7916"/>
                  </a:cubicBezTo>
                  <a:cubicBezTo>
                    <a:pt x="3231" y="7985"/>
                    <a:pt x="3268" y="8029"/>
                    <a:pt x="3337" y="8029"/>
                  </a:cubicBezTo>
                  <a:cubicBezTo>
                    <a:pt x="3362" y="8029"/>
                    <a:pt x="3392" y="8024"/>
                    <a:pt x="3430" y="8011"/>
                  </a:cubicBezTo>
                  <a:cubicBezTo>
                    <a:pt x="3597" y="7939"/>
                    <a:pt x="3692" y="7749"/>
                    <a:pt x="3859" y="7677"/>
                  </a:cubicBezTo>
                  <a:cubicBezTo>
                    <a:pt x="3944" y="7635"/>
                    <a:pt x="4056" y="7626"/>
                    <a:pt x="4162" y="7626"/>
                  </a:cubicBezTo>
                  <a:cubicBezTo>
                    <a:pt x="4233" y="7626"/>
                    <a:pt x="4302" y="7630"/>
                    <a:pt x="4359" y="7630"/>
                  </a:cubicBezTo>
                  <a:cubicBezTo>
                    <a:pt x="4954" y="7606"/>
                    <a:pt x="5169" y="7130"/>
                    <a:pt x="5526" y="6749"/>
                  </a:cubicBezTo>
                  <a:cubicBezTo>
                    <a:pt x="5907" y="6391"/>
                    <a:pt x="6335" y="6129"/>
                    <a:pt x="6764" y="5844"/>
                  </a:cubicBezTo>
                  <a:cubicBezTo>
                    <a:pt x="6931" y="5748"/>
                    <a:pt x="7145" y="5653"/>
                    <a:pt x="7145" y="5486"/>
                  </a:cubicBezTo>
                  <a:cubicBezTo>
                    <a:pt x="7169" y="5225"/>
                    <a:pt x="7098" y="5034"/>
                    <a:pt x="7169" y="4772"/>
                  </a:cubicBezTo>
                  <a:cubicBezTo>
                    <a:pt x="7193" y="4653"/>
                    <a:pt x="7336" y="4510"/>
                    <a:pt x="7312" y="4391"/>
                  </a:cubicBezTo>
                  <a:cubicBezTo>
                    <a:pt x="7264" y="4224"/>
                    <a:pt x="7074" y="4129"/>
                    <a:pt x="7050" y="3962"/>
                  </a:cubicBezTo>
                  <a:cubicBezTo>
                    <a:pt x="6978" y="3653"/>
                    <a:pt x="7145" y="3415"/>
                    <a:pt x="7336" y="3176"/>
                  </a:cubicBezTo>
                  <a:cubicBezTo>
                    <a:pt x="7455" y="3057"/>
                    <a:pt x="7479" y="3034"/>
                    <a:pt x="7407" y="2867"/>
                  </a:cubicBezTo>
                  <a:cubicBezTo>
                    <a:pt x="7288" y="2653"/>
                    <a:pt x="7217" y="2438"/>
                    <a:pt x="7169" y="2176"/>
                  </a:cubicBezTo>
                  <a:cubicBezTo>
                    <a:pt x="7145" y="2010"/>
                    <a:pt x="7145" y="1891"/>
                    <a:pt x="7026" y="1748"/>
                  </a:cubicBezTo>
                  <a:cubicBezTo>
                    <a:pt x="6907" y="1867"/>
                    <a:pt x="6812" y="2105"/>
                    <a:pt x="6740" y="2272"/>
                  </a:cubicBezTo>
                  <a:cubicBezTo>
                    <a:pt x="6669" y="2486"/>
                    <a:pt x="6574" y="2700"/>
                    <a:pt x="6478" y="2891"/>
                  </a:cubicBezTo>
                  <a:cubicBezTo>
                    <a:pt x="6074" y="3796"/>
                    <a:pt x="5764" y="4748"/>
                    <a:pt x="5335" y="5653"/>
                  </a:cubicBezTo>
                  <a:cubicBezTo>
                    <a:pt x="5192" y="5963"/>
                    <a:pt x="5049" y="6415"/>
                    <a:pt x="4764" y="6630"/>
                  </a:cubicBezTo>
                  <a:cubicBezTo>
                    <a:pt x="4721" y="6667"/>
                    <a:pt x="4683" y="6683"/>
                    <a:pt x="4649" y="6683"/>
                  </a:cubicBezTo>
                  <a:cubicBezTo>
                    <a:pt x="4533" y="6683"/>
                    <a:pt x="4467" y="6497"/>
                    <a:pt x="4430" y="6368"/>
                  </a:cubicBezTo>
                  <a:cubicBezTo>
                    <a:pt x="4383" y="6153"/>
                    <a:pt x="4359" y="5939"/>
                    <a:pt x="4264" y="5725"/>
                  </a:cubicBezTo>
                  <a:cubicBezTo>
                    <a:pt x="4097" y="5367"/>
                    <a:pt x="3930" y="5010"/>
                    <a:pt x="3835" y="4629"/>
                  </a:cubicBezTo>
                  <a:cubicBezTo>
                    <a:pt x="3716" y="4177"/>
                    <a:pt x="3621" y="3796"/>
                    <a:pt x="3335" y="3415"/>
                  </a:cubicBezTo>
                  <a:cubicBezTo>
                    <a:pt x="3192" y="3248"/>
                    <a:pt x="3025" y="3057"/>
                    <a:pt x="2882" y="2891"/>
                  </a:cubicBezTo>
                  <a:cubicBezTo>
                    <a:pt x="2716" y="2748"/>
                    <a:pt x="2501" y="2605"/>
                    <a:pt x="2335" y="2462"/>
                  </a:cubicBezTo>
                  <a:cubicBezTo>
                    <a:pt x="2120" y="2295"/>
                    <a:pt x="1930" y="2152"/>
                    <a:pt x="1739" y="1962"/>
                  </a:cubicBezTo>
                  <a:cubicBezTo>
                    <a:pt x="1477" y="1676"/>
                    <a:pt x="1215" y="1200"/>
                    <a:pt x="1120" y="819"/>
                  </a:cubicBezTo>
                  <a:cubicBezTo>
                    <a:pt x="1096" y="700"/>
                    <a:pt x="1072" y="581"/>
                    <a:pt x="1049" y="462"/>
                  </a:cubicBezTo>
                  <a:cubicBezTo>
                    <a:pt x="1049" y="366"/>
                    <a:pt x="1049" y="176"/>
                    <a:pt x="1001" y="104"/>
                  </a:cubicBezTo>
                  <a:cubicBezTo>
                    <a:pt x="1001" y="57"/>
                    <a:pt x="953" y="33"/>
                    <a:pt x="930" y="9"/>
                  </a:cubicBezTo>
                  <a:cubicBezTo>
                    <a:pt x="914" y="4"/>
                    <a:pt x="897" y="1"/>
                    <a:pt x="882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19" name="Google Shape;16219;p44"/>
            <p:cNvSpPr/>
            <p:nvPr/>
          </p:nvSpPr>
          <p:spPr>
            <a:xfrm>
              <a:off x="1195238" y="2178081"/>
              <a:ext cx="199899" cy="276755"/>
            </a:xfrm>
            <a:custGeom>
              <a:rect b="b" l="l" r="r" t="t"/>
              <a:pathLst>
                <a:path extrusionOk="0" h="8509" w="6146">
                  <a:moveTo>
                    <a:pt x="1920" y="0"/>
                  </a:moveTo>
                  <a:cubicBezTo>
                    <a:pt x="1915" y="0"/>
                    <a:pt x="1911" y="1"/>
                    <a:pt x="1906" y="1"/>
                  </a:cubicBezTo>
                  <a:cubicBezTo>
                    <a:pt x="1882" y="1"/>
                    <a:pt x="1858" y="1"/>
                    <a:pt x="1835" y="25"/>
                  </a:cubicBezTo>
                  <a:cubicBezTo>
                    <a:pt x="1787" y="72"/>
                    <a:pt x="1739" y="215"/>
                    <a:pt x="1692" y="287"/>
                  </a:cubicBezTo>
                  <a:cubicBezTo>
                    <a:pt x="1549" y="477"/>
                    <a:pt x="1358" y="668"/>
                    <a:pt x="1144" y="787"/>
                  </a:cubicBezTo>
                  <a:cubicBezTo>
                    <a:pt x="1073" y="834"/>
                    <a:pt x="882" y="882"/>
                    <a:pt x="858" y="954"/>
                  </a:cubicBezTo>
                  <a:cubicBezTo>
                    <a:pt x="834" y="1001"/>
                    <a:pt x="882" y="1120"/>
                    <a:pt x="882" y="1192"/>
                  </a:cubicBezTo>
                  <a:cubicBezTo>
                    <a:pt x="882" y="1454"/>
                    <a:pt x="763" y="1716"/>
                    <a:pt x="596" y="1906"/>
                  </a:cubicBezTo>
                  <a:cubicBezTo>
                    <a:pt x="525" y="2001"/>
                    <a:pt x="406" y="2120"/>
                    <a:pt x="287" y="2192"/>
                  </a:cubicBezTo>
                  <a:cubicBezTo>
                    <a:pt x="215" y="2240"/>
                    <a:pt x="49" y="2287"/>
                    <a:pt x="25" y="2382"/>
                  </a:cubicBezTo>
                  <a:cubicBezTo>
                    <a:pt x="1" y="2502"/>
                    <a:pt x="120" y="2573"/>
                    <a:pt x="168" y="2668"/>
                  </a:cubicBezTo>
                  <a:cubicBezTo>
                    <a:pt x="239" y="2763"/>
                    <a:pt x="287" y="2883"/>
                    <a:pt x="311" y="3002"/>
                  </a:cubicBezTo>
                  <a:cubicBezTo>
                    <a:pt x="358" y="3144"/>
                    <a:pt x="358" y="3478"/>
                    <a:pt x="525" y="3526"/>
                  </a:cubicBezTo>
                  <a:cubicBezTo>
                    <a:pt x="605" y="3556"/>
                    <a:pt x="691" y="3569"/>
                    <a:pt x="779" y="3569"/>
                  </a:cubicBezTo>
                  <a:cubicBezTo>
                    <a:pt x="1033" y="3569"/>
                    <a:pt x="1307" y="3459"/>
                    <a:pt x="1501" y="3335"/>
                  </a:cubicBezTo>
                  <a:cubicBezTo>
                    <a:pt x="1565" y="3310"/>
                    <a:pt x="1601" y="3284"/>
                    <a:pt x="1629" y="3284"/>
                  </a:cubicBezTo>
                  <a:cubicBezTo>
                    <a:pt x="1653" y="3284"/>
                    <a:pt x="1670" y="3303"/>
                    <a:pt x="1692" y="3359"/>
                  </a:cubicBezTo>
                  <a:cubicBezTo>
                    <a:pt x="1739" y="3430"/>
                    <a:pt x="1739" y="3549"/>
                    <a:pt x="1739" y="3621"/>
                  </a:cubicBezTo>
                  <a:cubicBezTo>
                    <a:pt x="1763" y="3835"/>
                    <a:pt x="1763" y="4073"/>
                    <a:pt x="1835" y="4288"/>
                  </a:cubicBezTo>
                  <a:cubicBezTo>
                    <a:pt x="1882" y="4407"/>
                    <a:pt x="2001" y="4550"/>
                    <a:pt x="1978" y="4669"/>
                  </a:cubicBezTo>
                  <a:cubicBezTo>
                    <a:pt x="1954" y="4835"/>
                    <a:pt x="1716" y="4954"/>
                    <a:pt x="1668" y="5097"/>
                  </a:cubicBezTo>
                  <a:cubicBezTo>
                    <a:pt x="1573" y="5264"/>
                    <a:pt x="1597" y="5526"/>
                    <a:pt x="1668" y="5693"/>
                  </a:cubicBezTo>
                  <a:cubicBezTo>
                    <a:pt x="1716" y="5836"/>
                    <a:pt x="1787" y="5883"/>
                    <a:pt x="1787" y="6026"/>
                  </a:cubicBezTo>
                  <a:cubicBezTo>
                    <a:pt x="1763" y="6217"/>
                    <a:pt x="1644" y="6359"/>
                    <a:pt x="1620" y="6550"/>
                  </a:cubicBezTo>
                  <a:cubicBezTo>
                    <a:pt x="1597" y="6740"/>
                    <a:pt x="1739" y="6979"/>
                    <a:pt x="1692" y="7169"/>
                  </a:cubicBezTo>
                  <a:cubicBezTo>
                    <a:pt x="1620" y="7407"/>
                    <a:pt x="1358" y="7360"/>
                    <a:pt x="1192" y="7455"/>
                  </a:cubicBezTo>
                  <a:cubicBezTo>
                    <a:pt x="930" y="7622"/>
                    <a:pt x="739" y="7884"/>
                    <a:pt x="501" y="8050"/>
                  </a:cubicBezTo>
                  <a:cubicBezTo>
                    <a:pt x="557" y="8058"/>
                    <a:pt x="617" y="8061"/>
                    <a:pt x="680" y="8061"/>
                  </a:cubicBezTo>
                  <a:cubicBezTo>
                    <a:pt x="805" y="8061"/>
                    <a:pt x="938" y="8050"/>
                    <a:pt x="1049" y="8050"/>
                  </a:cubicBezTo>
                  <a:cubicBezTo>
                    <a:pt x="1311" y="8050"/>
                    <a:pt x="1597" y="8098"/>
                    <a:pt x="1835" y="8146"/>
                  </a:cubicBezTo>
                  <a:cubicBezTo>
                    <a:pt x="2025" y="8193"/>
                    <a:pt x="2192" y="8265"/>
                    <a:pt x="2382" y="8336"/>
                  </a:cubicBezTo>
                  <a:cubicBezTo>
                    <a:pt x="2478" y="8384"/>
                    <a:pt x="2597" y="8479"/>
                    <a:pt x="2716" y="8503"/>
                  </a:cubicBezTo>
                  <a:cubicBezTo>
                    <a:pt x="2732" y="8507"/>
                    <a:pt x="2747" y="8508"/>
                    <a:pt x="2762" y="8508"/>
                  </a:cubicBezTo>
                  <a:cubicBezTo>
                    <a:pt x="2934" y="8508"/>
                    <a:pt x="3089" y="8283"/>
                    <a:pt x="3264" y="8217"/>
                  </a:cubicBezTo>
                  <a:cubicBezTo>
                    <a:pt x="3478" y="8122"/>
                    <a:pt x="3716" y="8098"/>
                    <a:pt x="3930" y="8074"/>
                  </a:cubicBezTo>
                  <a:cubicBezTo>
                    <a:pt x="3961" y="8070"/>
                    <a:pt x="3994" y="8069"/>
                    <a:pt x="4026" y="8069"/>
                  </a:cubicBezTo>
                  <a:cubicBezTo>
                    <a:pt x="4062" y="8069"/>
                    <a:pt x="4099" y="8070"/>
                    <a:pt x="4134" y="8070"/>
                  </a:cubicBezTo>
                  <a:cubicBezTo>
                    <a:pt x="4241" y="8070"/>
                    <a:pt x="4339" y="8057"/>
                    <a:pt x="4383" y="7955"/>
                  </a:cubicBezTo>
                  <a:cubicBezTo>
                    <a:pt x="4502" y="7693"/>
                    <a:pt x="4597" y="7503"/>
                    <a:pt x="4835" y="7288"/>
                  </a:cubicBezTo>
                  <a:cubicBezTo>
                    <a:pt x="4931" y="7217"/>
                    <a:pt x="5026" y="7169"/>
                    <a:pt x="5169" y="7145"/>
                  </a:cubicBezTo>
                  <a:cubicBezTo>
                    <a:pt x="5216" y="7145"/>
                    <a:pt x="5296" y="7156"/>
                    <a:pt x="5372" y="7156"/>
                  </a:cubicBezTo>
                  <a:cubicBezTo>
                    <a:pt x="5409" y="7156"/>
                    <a:pt x="5447" y="7153"/>
                    <a:pt x="5478" y="7145"/>
                  </a:cubicBezTo>
                  <a:cubicBezTo>
                    <a:pt x="5574" y="7098"/>
                    <a:pt x="5502" y="6907"/>
                    <a:pt x="5526" y="6764"/>
                  </a:cubicBezTo>
                  <a:cubicBezTo>
                    <a:pt x="5550" y="6502"/>
                    <a:pt x="5574" y="6217"/>
                    <a:pt x="5764" y="6002"/>
                  </a:cubicBezTo>
                  <a:cubicBezTo>
                    <a:pt x="5859" y="5907"/>
                    <a:pt x="6097" y="5836"/>
                    <a:pt x="6121" y="5740"/>
                  </a:cubicBezTo>
                  <a:cubicBezTo>
                    <a:pt x="6145" y="5597"/>
                    <a:pt x="5859" y="5335"/>
                    <a:pt x="5764" y="5216"/>
                  </a:cubicBezTo>
                  <a:cubicBezTo>
                    <a:pt x="5621" y="5002"/>
                    <a:pt x="5621" y="4716"/>
                    <a:pt x="5669" y="4478"/>
                  </a:cubicBezTo>
                  <a:cubicBezTo>
                    <a:pt x="5686" y="4251"/>
                    <a:pt x="5665" y="4203"/>
                    <a:pt x="5550" y="4203"/>
                  </a:cubicBezTo>
                  <a:cubicBezTo>
                    <a:pt x="5508" y="4203"/>
                    <a:pt x="5453" y="4210"/>
                    <a:pt x="5383" y="4216"/>
                  </a:cubicBezTo>
                  <a:cubicBezTo>
                    <a:pt x="5050" y="4240"/>
                    <a:pt x="4788" y="4454"/>
                    <a:pt x="4454" y="4454"/>
                  </a:cubicBezTo>
                  <a:cubicBezTo>
                    <a:pt x="4386" y="4454"/>
                    <a:pt x="4270" y="4394"/>
                    <a:pt x="4174" y="4394"/>
                  </a:cubicBezTo>
                  <a:cubicBezTo>
                    <a:pt x="4135" y="4394"/>
                    <a:pt x="4100" y="4403"/>
                    <a:pt x="4073" y="4430"/>
                  </a:cubicBezTo>
                  <a:cubicBezTo>
                    <a:pt x="4049" y="4454"/>
                    <a:pt x="4097" y="4526"/>
                    <a:pt x="4073" y="4550"/>
                  </a:cubicBezTo>
                  <a:cubicBezTo>
                    <a:pt x="4073" y="4645"/>
                    <a:pt x="4026" y="4716"/>
                    <a:pt x="4002" y="4788"/>
                  </a:cubicBezTo>
                  <a:cubicBezTo>
                    <a:pt x="3910" y="4993"/>
                    <a:pt x="3600" y="5505"/>
                    <a:pt x="3302" y="5505"/>
                  </a:cubicBezTo>
                  <a:cubicBezTo>
                    <a:pt x="3289" y="5505"/>
                    <a:pt x="3276" y="5504"/>
                    <a:pt x="3264" y="5502"/>
                  </a:cubicBezTo>
                  <a:cubicBezTo>
                    <a:pt x="2906" y="5454"/>
                    <a:pt x="2954" y="4811"/>
                    <a:pt x="3025" y="4573"/>
                  </a:cubicBezTo>
                  <a:cubicBezTo>
                    <a:pt x="3073" y="4359"/>
                    <a:pt x="3192" y="4169"/>
                    <a:pt x="3311" y="4002"/>
                  </a:cubicBezTo>
                  <a:cubicBezTo>
                    <a:pt x="3406" y="3859"/>
                    <a:pt x="3549" y="3716"/>
                    <a:pt x="3621" y="3573"/>
                  </a:cubicBezTo>
                  <a:cubicBezTo>
                    <a:pt x="3526" y="3454"/>
                    <a:pt x="3478" y="3240"/>
                    <a:pt x="3430" y="3097"/>
                  </a:cubicBezTo>
                  <a:cubicBezTo>
                    <a:pt x="3383" y="2954"/>
                    <a:pt x="3335" y="2835"/>
                    <a:pt x="3335" y="2692"/>
                  </a:cubicBezTo>
                  <a:cubicBezTo>
                    <a:pt x="3335" y="2549"/>
                    <a:pt x="3430" y="2406"/>
                    <a:pt x="3406" y="2263"/>
                  </a:cubicBezTo>
                  <a:cubicBezTo>
                    <a:pt x="3359" y="2097"/>
                    <a:pt x="3144" y="1978"/>
                    <a:pt x="3002" y="1859"/>
                  </a:cubicBezTo>
                  <a:cubicBezTo>
                    <a:pt x="2644" y="1597"/>
                    <a:pt x="2311" y="1168"/>
                    <a:pt x="2216" y="715"/>
                  </a:cubicBezTo>
                  <a:cubicBezTo>
                    <a:pt x="2169" y="575"/>
                    <a:pt x="2145" y="0"/>
                    <a:pt x="1920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20" name="Google Shape;16220;p44"/>
            <p:cNvSpPr/>
            <p:nvPr/>
          </p:nvSpPr>
          <p:spPr>
            <a:xfrm>
              <a:off x="1154192" y="2332250"/>
              <a:ext cx="27939" cy="28362"/>
            </a:xfrm>
            <a:custGeom>
              <a:rect b="b" l="l" r="r" t="t"/>
              <a:pathLst>
                <a:path extrusionOk="0" h="872" w="859">
                  <a:moveTo>
                    <a:pt x="858" y="0"/>
                  </a:moveTo>
                  <a:lnTo>
                    <a:pt x="858" y="0"/>
                  </a:lnTo>
                  <a:cubicBezTo>
                    <a:pt x="719" y="35"/>
                    <a:pt x="554" y="57"/>
                    <a:pt x="401" y="57"/>
                  </a:cubicBezTo>
                  <a:cubicBezTo>
                    <a:pt x="344" y="57"/>
                    <a:pt x="290" y="54"/>
                    <a:pt x="239" y="48"/>
                  </a:cubicBezTo>
                  <a:cubicBezTo>
                    <a:pt x="191" y="36"/>
                    <a:pt x="162" y="24"/>
                    <a:pt x="138" y="24"/>
                  </a:cubicBezTo>
                  <a:cubicBezTo>
                    <a:pt x="114" y="24"/>
                    <a:pt x="96" y="36"/>
                    <a:pt x="72" y="71"/>
                  </a:cubicBezTo>
                  <a:cubicBezTo>
                    <a:pt x="1" y="143"/>
                    <a:pt x="48" y="405"/>
                    <a:pt x="72" y="500"/>
                  </a:cubicBezTo>
                  <a:cubicBezTo>
                    <a:pt x="113" y="686"/>
                    <a:pt x="226" y="871"/>
                    <a:pt x="410" y="871"/>
                  </a:cubicBezTo>
                  <a:cubicBezTo>
                    <a:pt x="439" y="871"/>
                    <a:pt x="469" y="867"/>
                    <a:pt x="501" y="857"/>
                  </a:cubicBezTo>
                  <a:cubicBezTo>
                    <a:pt x="834" y="762"/>
                    <a:pt x="834" y="310"/>
                    <a:pt x="858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21" name="Google Shape;16221;p44"/>
            <p:cNvSpPr/>
            <p:nvPr/>
          </p:nvSpPr>
          <p:spPr>
            <a:xfrm>
              <a:off x="1192929" y="2174991"/>
              <a:ext cx="61993" cy="117513"/>
            </a:xfrm>
            <a:custGeom>
              <a:rect b="b" l="l" r="r" t="t"/>
              <a:pathLst>
                <a:path extrusionOk="0" h="3613" w="1906">
                  <a:moveTo>
                    <a:pt x="1906" y="1"/>
                  </a:moveTo>
                  <a:cubicBezTo>
                    <a:pt x="1810" y="287"/>
                    <a:pt x="1668" y="548"/>
                    <a:pt x="1453" y="763"/>
                  </a:cubicBezTo>
                  <a:cubicBezTo>
                    <a:pt x="1358" y="834"/>
                    <a:pt x="1286" y="906"/>
                    <a:pt x="1167" y="953"/>
                  </a:cubicBezTo>
                  <a:cubicBezTo>
                    <a:pt x="1096" y="977"/>
                    <a:pt x="977" y="1025"/>
                    <a:pt x="929" y="1072"/>
                  </a:cubicBezTo>
                  <a:cubicBezTo>
                    <a:pt x="810" y="1191"/>
                    <a:pt x="929" y="1501"/>
                    <a:pt x="882" y="1692"/>
                  </a:cubicBezTo>
                  <a:cubicBezTo>
                    <a:pt x="810" y="1977"/>
                    <a:pt x="596" y="2215"/>
                    <a:pt x="358" y="2382"/>
                  </a:cubicBezTo>
                  <a:cubicBezTo>
                    <a:pt x="143" y="2525"/>
                    <a:pt x="1" y="2501"/>
                    <a:pt x="167" y="2716"/>
                  </a:cubicBezTo>
                  <a:cubicBezTo>
                    <a:pt x="262" y="2858"/>
                    <a:pt x="334" y="3001"/>
                    <a:pt x="382" y="3144"/>
                  </a:cubicBezTo>
                  <a:cubicBezTo>
                    <a:pt x="429" y="3239"/>
                    <a:pt x="429" y="3454"/>
                    <a:pt x="501" y="3525"/>
                  </a:cubicBezTo>
                  <a:cubicBezTo>
                    <a:pt x="548" y="3591"/>
                    <a:pt x="651" y="3613"/>
                    <a:pt x="769" y="3613"/>
                  </a:cubicBezTo>
                  <a:cubicBezTo>
                    <a:pt x="949" y="3613"/>
                    <a:pt x="1162" y="3563"/>
                    <a:pt x="1263" y="3549"/>
                  </a:cubicBezTo>
                  <a:cubicBezTo>
                    <a:pt x="1453" y="3501"/>
                    <a:pt x="1691" y="3430"/>
                    <a:pt x="1763" y="3239"/>
                  </a:cubicBezTo>
                  <a:cubicBezTo>
                    <a:pt x="1834" y="3073"/>
                    <a:pt x="1787" y="2858"/>
                    <a:pt x="1787" y="2668"/>
                  </a:cubicBezTo>
                  <a:cubicBezTo>
                    <a:pt x="1787" y="2406"/>
                    <a:pt x="1810" y="2144"/>
                    <a:pt x="1810" y="1858"/>
                  </a:cubicBezTo>
                  <a:cubicBezTo>
                    <a:pt x="1787" y="1572"/>
                    <a:pt x="1810" y="1263"/>
                    <a:pt x="1834" y="953"/>
                  </a:cubicBezTo>
                  <a:cubicBezTo>
                    <a:pt x="1834" y="787"/>
                    <a:pt x="1810" y="620"/>
                    <a:pt x="1834" y="453"/>
                  </a:cubicBezTo>
                  <a:cubicBezTo>
                    <a:pt x="1858" y="310"/>
                    <a:pt x="1906" y="191"/>
                    <a:pt x="1906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22" name="Google Shape;16222;p44"/>
            <p:cNvSpPr/>
            <p:nvPr/>
          </p:nvSpPr>
          <p:spPr>
            <a:xfrm>
              <a:off x="1212281" y="2315206"/>
              <a:ext cx="182856" cy="138654"/>
            </a:xfrm>
            <a:custGeom>
              <a:rect b="b" l="l" r="r" t="t"/>
              <a:pathLst>
                <a:path extrusionOk="0" h="4263" w="5622">
                  <a:moveTo>
                    <a:pt x="5192" y="0"/>
                  </a:moveTo>
                  <a:lnTo>
                    <a:pt x="5192" y="0"/>
                  </a:lnTo>
                  <a:cubicBezTo>
                    <a:pt x="4930" y="191"/>
                    <a:pt x="4811" y="453"/>
                    <a:pt x="4692" y="738"/>
                  </a:cubicBezTo>
                  <a:cubicBezTo>
                    <a:pt x="4526" y="1215"/>
                    <a:pt x="4168" y="1524"/>
                    <a:pt x="3811" y="1881"/>
                  </a:cubicBezTo>
                  <a:cubicBezTo>
                    <a:pt x="3454" y="2263"/>
                    <a:pt x="3097" y="2620"/>
                    <a:pt x="2740" y="3001"/>
                  </a:cubicBezTo>
                  <a:cubicBezTo>
                    <a:pt x="2597" y="3144"/>
                    <a:pt x="2430" y="3310"/>
                    <a:pt x="2287" y="3453"/>
                  </a:cubicBezTo>
                  <a:cubicBezTo>
                    <a:pt x="2216" y="3525"/>
                    <a:pt x="2168" y="3572"/>
                    <a:pt x="2097" y="3596"/>
                  </a:cubicBezTo>
                  <a:cubicBezTo>
                    <a:pt x="2001" y="3477"/>
                    <a:pt x="2025" y="3215"/>
                    <a:pt x="2001" y="3072"/>
                  </a:cubicBezTo>
                  <a:cubicBezTo>
                    <a:pt x="1930" y="2834"/>
                    <a:pt x="1858" y="2596"/>
                    <a:pt x="1787" y="2358"/>
                  </a:cubicBezTo>
                  <a:cubicBezTo>
                    <a:pt x="1692" y="2072"/>
                    <a:pt x="1620" y="1762"/>
                    <a:pt x="1549" y="1453"/>
                  </a:cubicBezTo>
                  <a:cubicBezTo>
                    <a:pt x="1501" y="1262"/>
                    <a:pt x="1454" y="1072"/>
                    <a:pt x="1406" y="905"/>
                  </a:cubicBezTo>
                  <a:cubicBezTo>
                    <a:pt x="1388" y="833"/>
                    <a:pt x="1315" y="650"/>
                    <a:pt x="1249" y="650"/>
                  </a:cubicBezTo>
                  <a:cubicBezTo>
                    <a:pt x="1229" y="650"/>
                    <a:pt x="1209" y="669"/>
                    <a:pt x="1192" y="715"/>
                  </a:cubicBezTo>
                  <a:cubicBezTo>
                    <a:pt x="1049" y="905"/>
                    <a:pt x="1001" y="1262"/>
                    <a:pt x="1073" y="1500"/>
                  </a:cubicBezTo>
                  <a:cubicBezTo>
                    <a:pt x="1120" y="1643"/>
                    <a:pt x="1287" y="1786"/>
                    <a:pt x="1287" y="1929"/>
                  </a:cubicBezTo>
                  <a:cubicBezTo>
                    <a:pt x="1287" y="1977"/>
                    <a:pt x="1215" y="2048"/>
                    <a:pt x="1192" y="2096"/>
                  </a:cubicBezTo>
                  <a:cubicBezTo>
                    <a:pt x="1144" y="2191"/>
                    <a:pt x="1096" y="2310"/>
                    <a:pt x="1096" y="2429"/>
                  </a:cubicBezTo>
                  <a:cubicBezTo>
                    <a:pt x="1096" y="2596"/>
                    <a:pt x="1168" y="2786"/>
                    <a:pt x="1144" y="2953"/>
                  </a:cubicBezTo>
                  <a:cubicBezTo>
                    <a:pt x="977" y="3001"/>
                    <a:pt x="858" y="3096"/>
                    <a:pt x="715" y="3215"/>
                  </a:cubicBezTo>
                  <a:cubicBezTo>
                    <a:pt x="453" y="3382"/>
                    <a:pt x="168" y="3548"/>
                    <a:pt x="1" y="3763"/>
                  </a:cubicBezTo>
                  <a:cubicBezTo>
                    <a:pt x="84" y="3810"/>
                    <a:pt x="179" y="3822"/>
                    <a:pt x="278" y="3822"/>
                  </a:cubicBezTo>
                  <a:cubicBezTo>
                    <a:pt x="376" y="3822"/>
                    <a:pt x="477" y="3810"/>
                    <a:pt x="572" y="3810"/>
                  </a:cubicBezTo>
                  <a:cubicBezTo>
                    <a:pt x="858" y="3810"/>
                    <a:pt x="1168" y="3858"/>
                    <a:pt x="1430" y="3930"/>
                  </a:cubicBezTo>
                  <a:cubicBezTo>
                    <a:pt x="1596" y="4001"/>
                    <a:pt x="1763" y="4025"/>
                    <a:pt x="1930" y="4096"/>
                  </a:cubicBezTo>
                  <a:cubicBezTo>
                    <a:pt x="2025" y="4120"/>
                    <a:pt x="2144" y="4239"/>
                    <a:pt x="2239" y="4263"/>
                  </a:cubicBezTo>
                  <a:cubicBezTo>
                    <a:pt x="2382" y="4263"/>
                    <a:pt x="2430" y="4144"/>
                    <a:pt x="2525" y="4096"/>
                  </a:cubicBezTo>
                  <a:cubicBezTo>
                    <a:pt x="2620" y="4049"/>
                    <a:pt x="2716" y="4025"/>
                    <a:pt x="2787" y="3977"/>
                  </a:cubicBezTo>
                  <a:cubicBezTo>
                    <a:pt x="3025" y="3906"/>
                    <a:pt x="3287" y="3858"/>
                    <a:pt x="3525" y="3858"/>
                  </a:cubicBezTo>
                  <a:cubicBezTo>
                    <a:pt x="3621" y="3858"/>
                    <a:pt x="3644" y="3858"/>
                    <a:pt x="3716" y="3810"/>
                  </a:cubicBezTo>
                  <a:cubicBezTo>
                    <a:pt x="3787" y="3787"/>
                    <a:pt x="3835" y="3691"/>
                    <a:pt x="3883" y="3644"/>
                  </a:cubicBezTo>
                  <a:cubicBezTo>
                    <a:pt x="4002" y="3358"/>
                    <a:pt x="4121" y="3191"/>
                    <a:pt x="4407" y="3025"/>
                  </a:cubicBezTo>
                  <a:cubicBezTo>
                    <a:pt x="4526" y="2977"/>
                    <a:pt x="4597" y="2953"/>
                    <a:pt x="4740" y="2929"/>
                  </a:cubicBezTo>
                  <a:cubicBezTo>
                    <a:pt x="4788" y="2929"/>
                    <a:pt x="4930" y="2929"/>
                    <a:pt x="4978" y="2882"/>
                  </a:cubicBezTo>
                  <a:cubicBezTo>
                    <a:pt x="5073" y="2786"/>
                    <a:pt x="5002" y="2453"/>
                    <a:pt x="4978" y="2358"/>
                  </a:cubicBezTo>
                  <a:cubicBezTo>
                    <a:pt x="4978" y="2048"/>
                    <a:pt x="5121" y="1834"/>
                    <a:pt x="5312" y="1620"/>
                  </a:cubicBezTo>
                  <a:cubicBezTo>
                    <a:pt x="5454" y="1453"/>
                    <a:pt x="5621" y="1453"/>
                    <a:pt x="5478" y="1262"/>
                  </a:cubicBezTo>
                  <a:cubicBezTo>
                    <a:pt x="5359" y="1072"/>
                    <a:pt x="5216" y="857"/>
                    <a:pt x="5169" y="643"/>
                  </a:cubicBezTo>
                  <a:cubicBezTo>
                    <a:pt x="5097" y="405"/>
                    <a:pt x="5192" y="214"/>
                    <a:pt x="5192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23" name="Google Shape;16223;p44"/>
            <p:cNvSpPr/>
            <p:nvPr/>
          </p:nvSpPr>
          <p:spPr>
            <a:xfrm>
              <a:off x="1009358" y="2166242"/>
              <a:ext cx="392739" cy="384088"/>
            </a:xfrm>
            <a:custGeom>
              <a:rect b="b" l="l" r="r" t="t"/>
              <a:pathLst>
                <a:path extrusionOk="0" h="11809" w="12075">
                  <a:moveTo>
                    <a:pt x="4549" y="5199"/>
                  </a:moveTo>
                  <a:cubicBezTo>
                    <a:pt x="4667" y="5239"/>
                    <a:pt x="4799" y="5256"/>
                    <a:pt x="4930" y="5256"/>
                  </a:cubicBezTo>
                  <a:cubicBezTo>
                    <a:pt x="5037" y="5256"/>
                    <a:pt x="5143" y="5245"/>
                    <a:pt x="5240" y="5223"/>
                  </a:cubicBezTo>
                  <a:lnTo>
                    <a:pt x="5240" y="5223"/>
                  </a:lnTo>
                  <a:cubicBezTo>
                    <a:pt x="5216" y="5295"/>
                    <a:pt x="5216" y="5366"/>
                    <a:pt x="5168" y="5437"/>
                  </a:cubicBezTo>
                  <a:cubicBezTo>
                    <a:pt x="5128" y="5557"/>
                    <a:pt x="5022" y="5858"/>
                    <a:pt x="4864" y="5858"/>
                  </a:cubicBezTo>
                  <a:cubicBezTo>
                    <a:pt x="4833" y="5858"/>
                    <a:pt x="4799" y="5846"/>
                    <a:pt x="4763" y="5818"/>
                  </a:cubicBezTo>
                  <a:cubicBezTo>
                    <a:pt x="4597" y="5699"/>
                    <a:pt x="4549" y="5414"/>
                    <a:pt x="4549" y="5199"/>
                  </a:cubicBezTo>
                  <a:close/>
                  <a:moveTo>
                    <a:pt x="7506" y="5507"/>
                  </a:moveTo>
                  <a:lnTo>
                    <a:pt x="7506" y="5507"/>
                  </a:lnTo>
                  <a:cubicBezTo>
                    <a:pt x="7529" y="5622"/>
                    <a:pt x="7551" y="5753"/>
                    <a:pt x="7573" y="5842"/>
                  </a:cubicBezTo>
                  <a:cubicBezTo>
                    <a:pt x="7597" y="5890"/>
                    <a:pt x="7645" y="6009"/>
                    <a:pt x="7645" y="6033"/>
                  </a:cubicBezTo>
                  <a:cubicBezTo>
                    <a:pt x="7621" y="6080"/>
                    <a:pt x="7597" y="6104"/>
                    <a:pt x="7550" y="6104"/>
                  </a:cubicBezTo>
                  <a:cubicBezTo>
                    <a:pt x="7502" y="6104"/>
                    <a:pt x="7454" y="6057"/>
                    <a:pt x="7454" y="6009"/>
                  </a:cubicBezTo>
                  <a:cubicBezTo>
                    <a:pt x="7454" y="5985"/>
                    <a:pt x="7431" y="5938"/>
                    <a:pt x="7431" y="5914"/>
                  </a:cubicBezTo>
                  <a:cubicBezTo>
                    <a:pt x="7431" y="5842"/>
                    <a:pt x="7454" y="5795"/>
                    <a:pt x="7454" y="5747"/>
                  </a:cubicBezTo>
                  <a:cubicBezTo>
                    <a:pt x="7454" y="5683"/>
                    <a:pt x="7513" y="5579"/>
                    <a:pt x="7506" y="5507"/>
                  </a:cubicBezTo>
                  <a:close/>
                  <a:moveTo>
                    <a:pt x="7716" y="6438"/>
                  </a:moveTo>
                  <a:cubicBezTo>
                    <a:pt x="7740" y="6581"/>
                    <a:pt x="7788" y="6747"/>
                    <a:pt x="7835" y="6890"/>
                  </a:cubicBezTo>
                  <a:cubicBezTo>
                    <a:pt x="7788" y="6866"/>
                    <a:pt x="7740" y="6819"/>
                    <a:pt x="7693" y="6795"/>
                  </a:cubicBezTo>
                  <a:cubicBezTo>
                    <a:pt x="7645" y="6771"/>
                    <a:pt x="7597" y="6723"/>
                    <a:pt x="7550" y="6700"/>
                  </a:cubicBezTo>
                  <a:cubicBezTo>
                    <a:pt x="7573" y="6628"/>
                    <a:pt x="7621" y="6557"/>
                    <a:pt x="7669" y="6509"/>
                  </a:cubicBezTo>
                  <a:cubicBezTo>
                    <a:pt x="7693" y="6485"/>
                    <a:pt x="7693" y="6461"/>
                    <a:pt x="7693" y="6438"/>
                  </a:cubicBezTo>
                  <a:close/>
                  <a:moveTo>
                    <a:pt x="7478" y="6866"/>
                  </a:moveTo>
                  <a:cubicBezTo>
                    <a:pt x="7502" y="6866"/>
                    <a:pt x="7550" y="6890"/>
                    <a:pt x="7573" y="6914"/>
                  </a:cubicBezTo>
                  <a:cubicBezTo>
                    <a:pt x="7693" y="6985"/>
                    <a:pt x="7788" y="7057"/>
                    <a:pt x="7883" y="7152"/>
                  </a:cubicBezTo>
                  <a:lnTo>
                    <a:pt x="7907" y="7152"/>
                  </a:lnTo>
                  <a:cubicBezTo>
                    <a:pt x="7931" y="7271"/>
                    <a:pt x="7955" y="7366"/>
                    <a:pt x="7978" y="7462"/>
                  </a:cubicBezTo>
                  <a:cubicBezTo>
                    <a:pt x="8026" y="7652"/>
                    <a:pt x="8074" y="7843"/>
                    <a:pt x="8145" y="8033"/>
                  </a:cubicBezTo>
                  <a:cubicBezTo>
                    <a:pt x="8050" y="7962"/>
                    <a:pt x="7955" y="7890"/>
                    <a:pt x="7859" y="7819"/>
                  </a:cubicBezTo>
                  <a:cubicBezTo>
                    <a:pt x="7740" y="7747"/>
                    <a:pt x="7645" y="7676"/>
                    <a:pt x="7550" y="7605"/>
                  </a:cubicBezTo>
                  <a:cubicBezTo>
                    <a:pt x="7550" y="7581"/>
                    <a:pt x="7550" y="7533"/>
                    <a:pt x="7550" y="7509"/>
                  </a:cubicBezTo>
                  <a:cubicBezTo>
                    <a:pt x="7454" y="7295"/>
                    <a:pt x="7431" y="7081"/>
                    <a:pt x="7478" y="6866"/>
                  </a:cubicBezTo>
                  <a:close/>
                  <a:moveTo>
                    <a:pt x="7621" y="508"/>
                  </a:moveTo>
                  <a:cubicBezTo>
                    <a:pt x="7740" y="913"/>
                    <a:pt x="7907" y="1294"/>
                    <a:pt x="8097" y="1675"/>
                  </a:cubicBezTo>
                  <a:cubicBezTo>
                    <a:pt x="8312" y="2056"/>
                    <a:pt x="8598" y="2413"/>
                    <a:pt x="8979" y="2604"/>
                  </a:cubicBezTo>
                  <a:cubicBezTo>
                    <a:pt x="8836" y="3032"/>
                    <a:pt x="8931" y="3508"/>
                    <a:pt x="9217" y="3866"/>
                  </a:cubicBezTo>
                  <a:cubicBezTo>
                    <a:pt x="8836" y="4175"/>
                    <a:pt x="8550" y="4628"/>
                    <a:pt x="8526" y="5152"/>
                  </a:cubicBezTo>
                  <a:cubicBezTo>
                    <a:pt x="8502" y="5390"/>
                    <a:pt x="8574" y="5699"/>
                    <a:pt x="8764" y="5866"/>
                  </a:cubicBezTo>
                  <a:cubicBezTo>
                    <a:pt x="8834" y="5936"/>
                    <a:pt x="8904" y="5980"/>
                    <a:pt x="8992" y="5980"/>
                  </a:cubicBezTo>
                  <a:cubicBezTo>
                    <a:pt x="9024" y="5980"/>
                    <a:pt x="9059" y="5974"/>
                    <a:pt x="9098" y="5961"/>
                  </a:cubicBezTo>
                  <a:cubicBezTo>
                    <a:pt x="9288" y="5938"/>
                    <a:pt x="9550" y="5699"/>
                    <a:pt x="9669" y="5533"/>
                  </a:cubicBezTo>
                  <a:cubicBezTo>
                    <a:pt x="9788" y="5342"/>
                    <a:pt x="9860" y="5128"/>
                    <a:pt x="9883" y="4914"/>
                  </a:cubicBezTo>
                  <a:cubicBezTo>
                    <a:pt x="9939" y="4927"/>
                    <a:pt x="9997" y="4933"/>
                    <a:pt x="10056" y="4933"/>
                  </a:cubicBezTo>
                  <a:cubicBezTo>
                    <a:pt x="10198" y="4933"/>
                    <a:pt x="10344" y="4900"/>
                    <a:pt x="10479" y="4866"/>
                  </a:cubicBezTo>
                  <a:cubicBezTo>
                    <a:pt x="10741" y="4794"/>
                    <a:pt x="11003" y="4723"/>
                    <a:pt x="11265" y="4628"/>
                  </a:cubicBezTo>
                  <a:lnTo>
                    <a:pt x="11265" y="4628"/>
                  </a:lnTo>
                  <a:cubicBezTo>
                    <a:pt x="11169" y="5128"/>
                    <a:pt x="11312" y="5676"/>
                    <a:pt x="11670" y="6033"/>
                  </a:cubicBezTo>
                  <a:cubicBezTo>
                    <a:pt x="11384" y="6200"/>
                    <a:pt x="11146" y="6485"/>
                    <a:pt x="11122" y="6819"/>
                  </a:cubicBezTo>
                  <a:cubicBezTo>
                    <a:pt x="11098" y="6914"/>
                    <a:pt x="11098" y="7009"/>
                    <a:pt x="11122" y="7104"/>
                  </a:cubicBezTo>
                  <a:cubicBezTo>
                    <a:pt x="11122" y="7128"/>
                    <a:pt x="11193" y="7319"/>
                    <a:pt x="11193" y="7343"/>
                  </a:cubicBezTo>
                  <a:cubicBezTo>
                    <a:pt x="11193" y="7343"/>
                    <a:pt x="11074" y="7366"/>
                    <a:pt x="11050" y="7366"/>
                  </a:cubicBezTo>
                  <a:cubicBezTo>
                    <a:pt x="11003" y="7366"/>
                    <a:pt x="10931" y="7390"/>
                    <a:pt x="10884" y="7414"/>
                  </a:cubicBezTo>
                  <a:cubicBezTo>
                    <a:pt x="10765" y="7438"/>
                    <a:pt x="10669" y="7462"/>
                    <a:pt x="10550" y="7509"/>
                  </a:cubicBezTo>
                  <a:cubicBezTo>
                    <a:pt x="10360" y="7605"/>
                    <a:pt x="10193" y="7724"/>
                    <a:pt x="10074" y="7938"/>
                  </a:cubicBezTo>
                  <a:cubicBezTo>
                    <a:pt x="10026" y="8009"/>
                    <a:pt x="10003" y="8105"/>
                    <a:pt x="9955" y="8200"/>
                  </a:cubicBezTo>
                  <a:cubicBezTo>
                    <a:pt x="9955" y="8271"/>
                    <a:pt x="9955" y="8271"/>
                    <a:pt x="9883" y="8295"/>
                  </a:cubicBezTo>
                  <a:lnTo>
                    <a:pt x="9717" y="8295"/>
                  </a:lnTo>
                  <a:cubicBezTo>
                    <a:pt x="9336" y="8295"/>
                    <a:pt x="8979" y="8414"/>
                    <a:pt x="8645" y="8629"/>
                  </a:cubicBezTo>
                  <a:cubicBezTo>
                    <a:pt x="8621" y="8557"/>
                    <a:pt x="8598" y="8486"/>
                    <a:pt x="8550" y="8414"/>
                  </a:cubicBezTo>
                  <a:cubicBezTo>
                    <a:pt x="8574" y="8367"/>
                    <a:pt x="8621" y="8319"/>
                    <a:pt x="8645" y="8271"/>
                  </a:cubicBezTo>
                  <a:cubicBezTo>
                    <a:pt x="8669" y="8200"/>
                    <a:pt x="8693" y="8152"/>
                    <a:pt x="8717" y="8105"/>
                  </a:cubicBezTo>
                  <a:cubicBezTo>
                    <a:pt x="8788" y="7962"/>
                    <a:pt x="8883" y="7843"/>
                    <a:pt x="8979" y="7724"/>
                  </a:cubicBezTo>
                  <a:cubicBezTo>
                    <a:pt x="9002" y="7676"/>
                    <a:pt x="9050" y="7628"/>
                    <a:pt x="9098" y="7581"/>
                  </a:cubicBezTo>
                  <a:lnTo>
                    <a:pt x="9193" y="7581"/>
                  </a:lnTo>
                  <a:cubicBezTo>
                    <a:pt x="9288" y="7581"/>
                    <a:pt x="9383" y="7605"/>
                    <a:pt x="9455" y="7628"/>
                  </a:cubicBezTo>
                  <a:cubicBezTo>
                    <a:pt x="9622" y="7676"/>
                    <a:pt x="9788" y="7724"/>
                    <a:pt x="9979" y="7771"/>
                  </a:cubicBezTo>
                  <a:cubicBezTo>
                    <a:pt x="10003" y="7771"/>
                    <a:pt x="10026" y="7724"/>
                    <a:pt x="9979" y="7700"/>
                  </a:cubicBezTo>
                  <a:cubicBezTo>
                    <a:pt x="9788" y="7581"/>
                    <a:pt x="9598" y="7485"/>
                    <a:pt x="9383" y="7438"/>
                  </a:cubicBezTo>
                  <a:lnTo>
                    <a:pt x="9241" y="7438"/>
                  </a:lnTo>
                  <a:cubicBezTo>
                    <a:pt x="9360" y="7319"/>
                    <a:pt x="9455" y="7224"/>
                    <a:pt x="9574" y="7128"/>
                  </a:cubicBezTo>
                  <a:cubicBezTo>
                    <a:pt x="9693" y="7009"/>
                    <a:pt x="9836" y="6914"/>
                    <a:pt x="9979" y="6771"/>
                  </a:cubicBezTo>
                  <a:cubicBezTo>
                    <a:pt x="10026" y="6795"/>
                    <a:pt x="10074" y="6795"/>
                    <a:pt x="10122" y="6795"/>
                  </a:cubicBezTo>
                  <a:cubicBezTo>
                    <a:pt x="10288" y="6843"/>
                    <a:pt x="10431" y="6890"/>
                    <a:pt x="10598" y="6938"/>
                  </a:cubicBezTo>
                  <a:cubicBezTo>
                    <a:pt x="10622" y="6938"/>
                    <a:pt x="10646" y="6890"/>
                    <a:pt x="10622" y="6890"/>
                  </a:cubicBezTo>
                  <a:cubicBezTo>
                    <a:pt x="10503" y="6747"/>
                    <a:pt x="10288" y="6676"/>
                    <a:pt x="10122" y="6652"/>
                  </a:cubicBezTo>
                  <a:lnTo>
                    <a:pt x="10098" y="6652"/>
                  </a:lnTo>
                  <a:cubicBezTo>
                    <a:pt x="10145" y="6604"/>
                    <a:pt x="10193" y="6557"/>
                    <a:pt x="10241" y="6533"/>
                  </a:cubicBezTo>
                  <a:cubicBezTo>
                    <a:pt x="10336" y="6438"/>
                    <a:pt x="10407" y="6319"/>
                    <a:pt x="10503" y="6223"/>
                  </a:cubicBezTo>
                  <a:cubicBezTo>
                    <a:pt x="10574" y="6176"/>
                    <a:pt x="10669" y="6152"/>
                    <a:pt x="10741" y="6128"/>
                  </a:cubicBezTo>
                  <a:cubicBezTo>
                    <a:pt x="10860" y="6104"/>
                    <a:pt x="10979" y="6104"/>
                    <a:pt x="11098" y="6080"/>
                  </a:cubicBezTo>
                  <a:cubicBezTo>
                    <a:pt x="11122" y="6080"/>
                    <a:pt x="11122" y="6033"/>
                    <a:pt x="11098" y="6033"/>
                  </a:cubicBezTo>
                  <a:cubicBezTo>
                    <a:pt x="11027" y="5985"/>
                    <a:pt x="10943" y="5967"/>
                    <a:pt x="10857" y="5967"/>
                  </a:cubicBezTo>
                  <a:cubicBezTo>
                    <a:pt x="10771" y="5967"/>
                    <a:pt x="10681" y="5985"/>
                    <a:pt x="10598" y="6009"/>
                  </a:cubicBezTo>
                  <a:cubicBezTo>
                    <a:pt x="10622" y="5938"/>
                    <a:pt x="10646" y="5866"/>
                    <a:pt x="10669" y="5795"/>
                  </a:cubicBezTo>
                  <a:cubicBezTo>
                    <a:pt x="10669" y="5761"/>
                    <a:pt x="10646" y="5727"/>
                    <a:pt x="10615" y="5727"/>
                  </a:cubicBezTo>
                  <a:cubicBezTo>
                    <a:pt x="10602" y="5727"/>
                    <a:pt x="10588" y="5733"/>
                    <a:pt x="10574" y="5747"/>
                  </a:cubicBezTo>
                  <a:cubicBezTo>
                    <a:pt x="10526" y="5795"/>
                    <a:pt x="10479" y="5866"/>
                    <a:pt x="10431" y="5914"/>
                  </a:cubicBezTo>
                  <a:cubicBezTo>
                    <a:pt x="10431" y="5890"/>
                    <a:pt x="10431" y="5866"/>
                    <a:pt x="10431" y="5842"/>
                  </a:cubicBezTo>
                  <a:cubicBezTo>
                    <a:pt x="10407" y="5652"/>
                    <a:pt x="10336" y="5509"/>
                    <a:pt x="10169" y="5390"/>
                  </a:cubicBezTo>
                  <a:cubicBezTo>
                    <a:pt x="10162" y="5383"/>
                    <a:pt x="10155" y="5380"/>
                    <a:pt x="10150" y="5380"/>
                  </a:cubicBezTo>
                  <a:cubicBezTo>
                    <a:pt x="10136" y="5380"/>
                    <a:pt x="10129" y="5397"/>
                    <a:pt x="10145" y="5414"/>
                  </a:cubicBezTo>
                  <a:cubicBezTo>
                    <a:pt x="10193" y="5557"/>
                    <a:pt x="10265" y="5699"/>
                    <a:pt x="10288" y="5866"/>
                  </a:cubicBezTo>
                  <a:cubicBezTo>
                    <a:pt x="10288" y="5938"/>
                    <a:pt x="10288" y="6033"/>
                    <a:pt x="10288" y="6104"/>
                  </a:cubicBezTo>
                  <a:cubicBezTo>
                    <a:pt x="10193" y="6223"/>
                    <a:pt x="10098" y="6342"/>
                    <a:pt x="9979" y="6438"/>
                  </a:cubicBezTo>
                  <a:cubicBezTo>
                    <a:pt x="9955" y="6461"/>
                    <a:pt x="9931" y="6485"/>
                    <a:pt x="9907" y="6509"/>
                  </a:cubicBezTo>
                  <a:cubicBezTo>
                    <a:pt x="9931" y="6319"/>
                    <a:pt x="9836" y="6152"/>
                    <a:pt x="9741" y="5985"/>
                  </a:cubicBezTo>
                  <a:cubicBezTo>
                    <a:pt x="9729" y="5973"/>
                    <a:pt x="9717" y="5967"/>
                    <a:pt x="9708" y="5967"/>
                  </a:cubicBezTo>
                  <a:cubicBezTo>
                    <a:pt x="9699" y="5967"/>
                    <a:pt x="9693" y="5973"/>
                    <a:pt x="9693" y="5985"/>
                  </a:cubicBezTo>
                  <a:cubicBezTo>
                    <a:pt x="9717" y="6247"/>
                    <a:pt x="9788" y="6509"/>
                    <a:pt x="9669" y="6723"/>
                  </a:cubicBezTo>
                  <a:cubicBezTo>
                    <a:pt x="9550" y="6843"/>
                    <a:pt x="9407" y="6962"/>
                    <a:pt x="9288" y="7057"/>
                  </a:cubicBezTo>
                  <a:cubicBezTo>
                    <a:pt x="9217" y="7128"/>
                    <a:pt x="9169" y="7176"/>
                    <a:pt x="9098" y="7247"/>
                  </a:cubicBezTo>
                  <a:cubicBezTo>
                    <a:pt x="9193" y="7009"/>
                    <a:pt x="9193" y="6723"/>
                    <a:pt x="9074" y="6533"/>
                  </a:cubicBezTo>
                  <a:cubicBezTo>
                    <a:pt x="9074" y="6526"/>
                    <a:pt x="9070" y="6523"/>
                    <a:pt x="9064" y="6523"/>
                  </a:cubicBezTo>
                  <a:cubicBezTo>
                    <a:pt x="9050" y="6523"/>
                    <a:pt x="9026" y="6540"/>
                    <a:pt x="9026" y="6557"/>
                  </a:cubicBezTo>
                  <a:cubicBezTo>
                    <a:pt x="9002" y="6723"/>
                    <a:pt x="9002" y="6890"/>
                    <a:pt x="8979" y="7033"/>
                  </a:cubicBezTo>
                  <a:cubicBezTo>
                    <a:pt x="8979" y="7200"/>
                    <a:pt x="8931" y="7343"/>
                    <a:pt x="8859" y="7485"/>
                  </a:cubicBezTo>
                  <a:cubicBezTo>
                    <a:pt x="8812" y="7557"/>
                    <a:pt x="8740" y="7628"/>
                    <a:pt x="8693" y="7700"/>
                  </a:cubicBezTo>
                  <a:cubicBezTo>
                    <a:pt x="8621" y="7819"/>
                    <a:pt x="8550" y="7938"/>
                    <a:pt x="8502" y="8081"/>
                  </a:cubicBezTo>
                  <a:cubicBezTo>
                    <a:pt x="8478" y="8105"/>
                    <a:pt x="8478" y="8128"/>
                    <a:pt x="8455" y="8152"/>
                  </a:cubicBezTo>
                  <a:cubicBezTo>
                    <a:pt x="8359" y="7867"/>
                    <a:pt x="8288" y="7581"/>
                    <a:pt x="8216" y="7271"/>
                  </a:cubicBezTo>
                  <a:cubicBezTo>
                    <a:pt x="8193" y="7200"/>
                    <a:pt x="8169" y="7104"/>
                    <a:pt x="8145" y="7033"/>
                  </a:cubicBezTo>
                  <a:cubicBezTo>
                    <a:pt x="8216" y="6938"/>
                    <a:pt x="8264" y="6819"/>
                    <a:pt x="8312" y="6747"/>
                  </a:cubicBezTo>
                  <a:cubicBezTo>
                    <a:pt x="8431" y="6604"/>
                    <a:pt x="8550" y="6485"/>
                    <a:pt x="8669" y="6342"/>
                  </a:cubicBezTo>
                  <a:cubicBezTo>
                    <a:pt x="8669" y="6319"/>
                    <a:pt x="8645" y="6271"/>
                    <a:pt x="8621" y="6271"/>
                  </a:cubicBezTo>
                  <a:cubicBezTo>
                    <a:pt x="8431" y="6342"/>
                    <a:pt x="8312" y="6485"/>
                    <a:pt x="8193" y="6652"/>
                  </a:cubicBezTo>
                  <a:cubicBezTo>
                    <a:pt x="8169" y="6700"/>
                    <a:pt x="8121" y="6747"/>
                    <a:pt x="8097" y="6819"/>
                  </a:cubicBezTo>
                  <a:cubicBezTo>
                    <a:pt x="8026" y="6581"/>
                    <a:pt x="7978" y="6366"/>
                    <a:pt x="7931" y="6152"/>
                  </a:cubicBezTo>
                  <a:cubicBezTo>
                    <a:pt x="7978" y="6057"/>
                    <a:pt x="8026" y="5961"/>
                    <a:pt x="8097" y="5890"/>
                  </a:cubicBezTo>
                  <a:cubicBezTo>
                    <a:pt x="8169" y="5771"/>
                    <a:pt x="8264" y="5676"/>
                    <a:pt x="8312" y="5533"/>
                  </a:cubicBezTo>
                  <a:cubicBezTo>
                    <a:pt x="8329" y="5516"/>
                    <a:pt x="8322" y="5499"/>
                    <a:pt x="8308" y="5499"/>
                  </a:cubicBezTo>
                  <a:cubicBezTo>
                    <a:pt x="8302" y="5499"/>
                    <a:pt x="8295" y="5502"/>
                    <a:pt x="8288" y="5509"/>
                  </a:cubicBezTo>
                  <a:cubicBezTo>
                    <a:pt x="8121" y="5580"/>
                    <a:pt x="7955" y="5747"/>
                    <a:pt x="7859" y="5938"/>
                  </a:cubicBezTo>
                  <a:cubicBezTo>
                    <a:pt x="7835" y="5795"/>
                    <a:pt x="7812" y="5652"/>
                    <a:pt x="7764" y="5485"/>
                  </a:cubicBezTo>
                  <a:cubicBezTo>
                    <a:pt x="7740" y="5342"/>
                    <a:pt x="7716" y="5247"/>
                    <a:pt x="7788" y="5080"/>
                  </a:cubicBezTo>
                  <a:cubicBezTo>
                    <a:pt x="7835" y="4961"/>
                    <a:pt x="7931" y="4842"/>
                    <a:pt x="8002" y="4747"/>
                  </a:cubicBezTo>
                  <a:cubicBezTo>
                    <a:pt x="8097" y="4556"/>
                    <a:pt x="8240" y="4413"/>
                    <a:pt x="8288" y="4223"/>
                  </a:cubicBezTo>
                  <a:cubicBezTo>
                    <a:pt x="8312" y="4199"/>
                    <a:pt x="8288" y="4175"/>
                    <a:pt x="8264" y="4175"/>
                  </a:cubicBezTo>
                  <a:cubicBezTo>
                    <a:pt x="8097" y="4271"/>
                    <a:pt x="7978" y="4461"/>
                    <a:pt x="7859" y="4628"/>
                  </a:cubicBezTo>
                  <a:cubicBezTo>
                    <a:pt x="7836" y="4698"/>
                    <a:pt x="7789" y="4769"/>
                    <a:pt x="7742" y="4840"/>
                  </a:cubicBezTo>
                  <a:lnTo>
                    <a:pt x="7742" y="4840"/>
                  </a:lnTo>
                  <a:cubicBezTo>
                    <a:pt x="7757" y="4806"/>
                    <a:pt x="7621" y="4578"/>
                    <a:pt x="7621" y="4509"/>
                  </a:cubicBezTo>
                  <a:cubicBezTo>
                    <a:pt x="7621" y="4390"/>
                    <a:pt x="7740" y="4271"/>
                    <a:pt x="7788" y="4175"/>
                  </a:cubicBezTo>
                  <a:cubicBezTo>
                    <a:pt x="7907" y="3961"/>
                    <a:pt x="8002" y="3794"/>
                    <a:pt x="8145" y="3604"/>
                  </a:cubicBezTo>
                  <a:cubicBezTo>
                    <a:pt x="8145" y="3584"/>
                    <a:pt x="8145" y="3550"/>
                    <a:pt x="8120" y="3550"/>
                  </a:cubicBezTo>
                  <a:cubicBezTo>
                    <a:pt x="8114" y="3550"/>
                    <a:pt x="8107" y="3552"/>
                    <a:pt x="8097" y="3556"/>
                  </a:cubicBezTo>
                  <a:cubicBezTo>
                    <a:pt x="7907" y="3651"/>
                    <a:pt x="7788" y="3818"/>
                    <a:pt x="7693" y="4009"/>
                  </a:cubicBezTo>
                  <a:cubicBezTo>
                    <a:pt x="7645" y="4080"/>
                    <a:pt x="7621" y="4151"/>
                    <a:pt x="7597" y="4223"/>
                  </a:cubicBezTo>
                  <a:cubicBezTo>
                    <a:pt x="7573" y="4032"/>
                    <a:pt x="7573" y="3842"/>
                    <a:pt x="7573" y="3675"/>
                  </a:cubicBezTo>
                  <a:cubicBezTo>
                    <a:pt x="7573" y="3628"/>
                    <a:pt x="7573" y="3604"/>
                    <a:pt x="7573" y="3556"/>
                  </a:cubicBezTo>
                  <a:cubicBezTo>
                    <a:pt x="7621" y="3461"/>
                    <a:pt x="7669" y="3342"/>
                    <a:pt x="7740" y="3247"/>
                  </a:cubicBezTo>
                  <a:cubicBezTo>
                    <a:pt x="7859" y="3127"/>
                    <a:pt x="7978" y="2985"/>
                    <a:pt x="8050" y="2842"/>
                  </a:cubicBezTo>
                  <a:cubicBezTo>
                    <a:pt x="8050" y="2818"/>
                    <a:pt x="8026" y="2794"/>
                    <a:pt x="8002" y="2794"/>
                  </a:cubicBezTo>
                  <a:cubicBezTo>
                    <a:pt x="7835" y="2866"/>
                    <a:pt x="7716" y="3032"/>
                    <a:pt x="7597" y="3175"/>
                  </a:cubicBezTo>
                  <a:cubicBezTo>
                    <a:pt x="7597" y="3199"/>
                    <a:pt x="7573" y="3223"/>
                    <a:pt x="7573" y="3247"/>
                  </a:cubicBezTo>
                  <a:cubicBezTo>
                    <a:pt x="7573" y="3104"/>
                    <a:pt x="7573" y="2961"/>
                    <a:pt x="7573" y="2818"/>
                  </a:cubicBezTo>
                  <a:cubicBezTo>
                    <a:pt x="7573" y="2508"/>
                    <a:pt x="7526" y="2223"/>
                    <a:pt x="7478" y="1937"/>
                  </a:cubicBezTo>
                  <a:cubicBezTo>
                    <a:pt x="7469" y="1919"/>
                    <a:pt x="7453" y="1911"/>
                    <a:pt x="7437" y="1911"/>
                  </a:cubicBezTo>
                  <a:cubicBezTo>
                    <a:pt x="7410" y="1911"/>
                    <a:pt x="7383" y="1931"/>
                    <a:pt x="7383" y="1961"/>
                  </a:cubicBezTo>
                  <a:cubicBezTo>
                    <a:pt x="7431" y="2413"/>
                    <a:pt x="7383" y="2889"/>
                    <a:pt x="7359" y="3342"/>
                  </a:cubicBezTo>
                  <a:cubicBezTo>
                    <a:pt x="7312" y="3270"/>
                    <a:pt x="7288" y="3199"/>
                    <a:pt x="7240" y="3127"/>
                  </a:cubicBezTo>
                  <a:cubicBezTo>
                    <a:pt x="7121" y="2937"/>
                    <a:pt x="6978" y="2746"/>
                    <a:pt x="6764" y="2651"/>
                  </a:cubicBezTo>
                  <a:cubicBezTo>
                    <a:pt x="6764" y="2644"/>
                    <a:pt x="6762" y="2641"/>
                    <a:pt x="6759" y="2641"/>
                  </a:cubicBezTo>
                  <a:cubicBezTo>
                    <a:pt x="6752" y="2641"/>
                    <a:pt x="6740" y="2658"/>
                    <a:pt x="6740" y="2675"/>
                  </a:cubicBezTo>
                  <a:cubicBezTo>
                    <a:pt x="6835" y="2866"/>
                    <a:pt x="7002" y="3008"/>
                    <a:pt x="7097" y="3199"/>
                  </a:cubicBezTo>
                  <a:cubicBezTo>
                    <a:pt x="7169" y="3294"/>
                    <a:pt x="7216" y="3389"/>
                    <a:pt x="7264" y="3508"/>
                  </a:cubicBezTo>
                  <a:cubicBezTo>
                    <a:pt x="7264" y="3508"/>
                    <a:pt x="7264" y="3508"/>
                    <a:pt x="7288" y="3532"/>
                  </a:cubicBezTo>
                  <a:lnTo>
                    <a:pt x="7264" y="3532"/>
                  </a:lnTo>
                  <a:cubicBezTo>
                    <a:pt x="7097" y="3675"/>
                    <a:pt x="6859" y="3794"/>
                    <a:pt x="6621" y="3794"/>
                  </a:cubicBezTo>
                  <a:cubicBezTo>
                    <a:pt x="6502" y="3794"/>
                    <a:pt x="6335" y="3747"/>
                    <a:pt x="6240" y="3651"/>
                  </a:cubicBezTo>
                  <a:cubicBezTo>
                    <a:pt x="6145" y="3556"/>
                    <a:pt x="6192" y="3461"/>
                    <a:pt x="6145" y="3342"/>
                  </a:cubicBezTo>
                  <a:cubicBezTo>
                    <a:pt x="6097" y="3151"/>
                    <a:pt x="6002" y="3008"/>
                    <a:pt x="5859" y="2866"/>
                  </a:cubicBezTo>
                  <a:cubicBezTo>
                    <a:pt x="6383" y="2556"/>
                    <a:pt x="6835" y="2032"/>
                    <a:pt x="6740" y="1389"/>
                  </a:cubicBezTo>
                  <a:cubicBezTo>
                    <a:pt x="7121" y="1222"/>
                    <a:pt x="7431" y="889"/>
                    <a:pt x="7621" y="508"/>
                  </a:cubicBezTo>
                  <a:close/>
                  <a:moveTo>
                    <a:pt x="7431" y="7771"/>
                  </a:moveTo>
                  <a:cubicBezTo>
                    <a:pt x="7526" y="7843"/>
                    <a:pt x="7597" y="7890"/>
                    <a:pt x="7693" y="7962"/>
                  </a:cubicBezTo>
                  <a:cubicBezTo>
                    <a:pt x="7907" y="8105"/>
                    <a:pt x="8097" y="8271"/>
                    <a:pt x="8288" y="8438"/>
                  </a:cubicBezTo>
                  <a:cubicBezTo>
                    <a:pt x="8312" y="8510"/>
                    <a:pt x="8336" y="8581"/>
                    <a:pt x="8359" y="8676"/>
                  </a:cubicBezTo>
                  <a:cubicBezTo>
                    <a:pt x="8240" y="8629"/>
                    <a:pt x="8121" y="8581"/>
                    <a:pt x="8002" y="8557"/>
                  </a:cubicBezTo>
                  <a:cubicBezTo>
                    <a:pt x="7740" y="8438"/>
                    <a:pt x="7454" y="8390"/>
                    <a:pt x="7169" y="8343"/>
                  </a:cubicBezTo>
                  <a:cubicBezTo>
                    <a:pt x="6907" y="8319"/>
                    <a:pt x="6669" y="8319"/>
                    <a:pt x="6407" y="8319"/>
                  </a:cubicBezTo>
                  <a:cubicBezTo>
                    <a:pt x="6692" y="8128"/>
                    <a:pt x="7002" y="7938"/>
                    <a:pt x="7335" y="7771"/>
                  </a:cubicBezTo>
                  <a:close/>
                  <a:moveTo>
                    <a:pt x="1120" y="2151"/>
                  </a:moveTo>
                  <a:lnTo>
                    <a:pt x="1120" y="2151"/>
                  </a:lnTo>
                  <a:cubicBezTo>
                    <a:pt x="1416" y="2318"/>
                    <a:pt x="1742" y="2413"/>
                    <a:pt x="2074" y="2413"/>
                  </a:cubicBezTo>
                  <a:cubicBezTo>
                    <a:pt x="2168" y="2413"/>
                    <a:pt x="2263" y="2405"/>
                    <a:pt x="2358" y="2389"/>
                  </a:cubicBezTo>
                  <a:cubicBezTo>
                    <a:pt x="2606" y="2930"/>
                    <a:pt x="3216" y="3129"/>
                    <a:pt x="3805" y="3129"/>
                  </a:cubicBezTo>
                  <a:cubicBezTo>
                    <a:pt x="3839" y="3129"/>
                    <a:pt x="3872" y="3129"/>
                    <a:pt x="3906" y="3127"/>
                  </a:cubicBezTo>
                  <a:lnTo>
                    <a:pt x="3906" y="3127"/>
                  </a:lnTo>
                  <a:cubicBezTo>
                    <a:pt x="3811" y="3580"/>
                    <a:pt x="4001" y="4104"/>
                    <a:pt x="4406" y="4342"/>
                  </a:cubicBezTo>
                  <a:cubicBezTo>
                    <a:pt x="4335" y="4652"/>
                    <a:pt x="4263" y="4985"/>
                    <a:pt x="4287" y="5318"/>
                  </a:cubicBezTo>
                  <a:cubicBezTo>
                    <a:pt x="4311" y="5604"/>
                    <a:pt x="4430" y="5985"/>
                    <a:pt x="4716" y="6104"/>
                  </a:cubicBezTo>
                  <a:cubicBezTo>
                    <a:pt x="4760" y="6118"/>
                    <a:pt x="4803" y="6124"/>
                    <a:pt x="4844" y="6124"/>
                  </a:cubicBezTo>
                  <a:cubicBezTo>
                    <a:pt x="5085" y="6124"/>
                    <a:pt x="5257" y="5903"/>
                    <a:pt x="5359" y="5699"/>
                  </a:cubicBezTo>
                  <a:cubicBezTo>
                    <a:pt x="5478" y="5414"/>
                    <a:pt x="5549" y="5104"/>
                    <a:pt x="5549" y="4771"/>
                  </a:cubicBezTo>
                  <a:cubicBezTo>
                    <a:pt x="5787" y="4723"/>
                    <a:pt x="5978" y="4604"/>
                    <a:pt x="6097" y="4390"/>
                  </a:cubicBezTo>
                  <a:cubicBezTo>
                    <a:pt x="6145" y="4271"/>
                    <a:pt x="6216" y="4151"/>
                    <a:pt x="6311" y="4104"/>
                  </a:cubicBezTo>
                  <a:cubicBezTo>
                    <a:pt x="6407" y="4056"/>
                    <a:pt x="6526" y="4056"/>
                    <a:pt x="6621" y="4056"/>
                  </a:cubicBezTo>
                  <a:cubicBezTo>
                    <a:pt x="6788" y="4032"/>
                    <a:pt x="6907" y="3985"/>
                    <a:pt x="7050" y="3913"/>
                  </a:cubicBezTo>
                  <a:cubicBezTo>
                    <a:pt x="7099" y="3895"/>
                    <a:pt x="7135" y="3886"/>
                    <a:pt x="7160" y="3886"/>
                  </a:cubicBezTo>
                  <a:cubicBezTo>
                    <a:pt x="7231" y="3886"/>
                    <a:pt x="7222" y="3957"/>
                    <a:pt x="7240" y="4080"/>
                  </a:cubicBezTo>
                  <a:cubicBezTo>
                    <a:pt x="7264" y="4413"/>
                    <a:pt x="7383" y="4747"/>
                    <a:pt x="7573" y="5009"/>
                  </a:cubicBezTo>
                  <a:cubicBezTo>
                    <a:pt x="7145" y="5366"/>
                    <a:pt x="7073" y="5985"/>
                    <a:pt x="7407" y="6414"/>
                  </a:cubicBezTo>
                  <a:cubicBezTo>
                    <a:pt x="7192" y="6747"/>
                    <a:pt x="7145" y="7152"/>
                    <a:pt x="7264" y="7509"/>
                  </a:cubicBezTo>
                  <a:cubicBezTo>
                    <a:pt x="6788" y="7771"/>
                    <a:pt x="6311" y="8033"/>
                    <a:pt x="5883" y="8390"/>
                  </a:cubicBezTo>
                  <a:cubicBezTo>
                    <a:pt x="5668" y="8581"/>
                    <a:pt x="5478" y="8795"/>
                    <a:pt x="5311" y="9033"/>
                  </a:cubicBezTo>
                  <a:cubicBezTo>
                    <a:pt x="5240" y="9129"/>
                    <a:pt x="5168" y="9224"/>
                    <a:pt x="5073" y="9319"/>
                  </a:cubicBezTo>
                  <a:cubicBezTo>
                    <a:pt x="5049" y="9248"/>
                    <a:pt x="5049" y="9176"/>
                    <a:pt x="5025" y="9081"/>
                  </a:cubicBezTo>
                  <a:cubicBezTo>
                    <a:pt x="5097" y="8843"/>
                    <a:pt x="5144" y="8605"/>
                    <a:pt x="5240" y="8367"/>
                  </a:cubicBezTo>
                  <a:cubicBezTo>
                    <a:pt x="5263" y="8248"/>
                    <a:pt x="5311" y="8152"/>
                    <a:pt x="5359" y="8057"/>
                  </a:cubicBezTo>
                  <a:cubicBezTo>
                    <a:pt x="5502" y="7962"/>
                    <a:pt x="5645" y="7843"/>
                    <a:pt x="5811" y="7747"/>
                  </a:cubicBezTo>
                  <a:cubicBezTo>
                    <a:pt x="6026" y="7628"/>
                    <a:pt x="6240" y="7557"/>
                    <a:pt x="6430" y="7414"/>
                  </a:cubicBezTo>
                  <a:cubicBezTo>
                    <a:pt x="6471" y="7394"/>
                    <a:pt x="6459" y="7338"/>
                    <a:pt x="6425" y="7338"/>
                  </a:cubicBezTo>
                  <a:cubicBezTo>
                    <a:pt x="6419" y="7338"/>
                    <a:pt x="6413" y="7339"/>
                    <a:pt x="6407" y="7343"/>
                  </a:cubicBezTo>
                  <a:cubicBezTo>
                    <a:pt x="6168" y="7366"/>
                    <a:pt x="5930" y="7485"/>
                    <a:pt x="5716" y="7605"/>
                  </a:cubicBezTo>
                  <a:cubicBezTo>
                    <a:pt x="5645" y="7652"/>
                    <a:pt x="5573" y="7700"/>
                    <a:pt x="5502" y="7747"/>
                  </a:cubicBezTo>
                  <a:cubicBezTo>
                    <a:pt x="5549" y="7652"/>
                    <a:pt x="5597" y="7557"/>
                    <a:pt x="5645" y="7462"/>
                  </a:cubicBezTo>
                  <a:cubicBezTo>
                    <a:pt x="5740" y="7319"/>
                    <a:pt x="5811" y="7176"/>
                    <a:pt x="5883" y="7033"/>
                  </a:cubicBezTo>
                  <a:cubicBezTo>
                    <a:pt x="6002" y="6985"/>
                    <a:pt x="6097" y="6914"/>
                    <a:pt x="6216" y="6843"/>
                  </a:cubicBezTo>
                  <a:cubicBezTo>
                    <a:pt x="6383" y="6747"/>
                    <a:pt x="6549" y="6676"/>
                    <a:pt x="6716" y="6557"/>
                  </a:cubicBezTo>
                  <a:cubicBezTo>
                    <a:pt x="6740" y="6533"/>
                    <a:pt x="6740" y="6485"/>
                    <a:pt x="6692" y="6485"/>
                  </a:cubicBezTo>
                  <a:cubicBezTo>
                    <a:pt x="6502" y="6509"/>
                    <a:pt x="6311" y="6604"/>
                    <a:pt x="6121" y="6723"/>
                  </a:cubicBezTo>
                  <a:cubicBezTo>
                    <a:pt x="6097" y="6723"/>
                    <a:pt x="6073" y="6747"/>
                    <a:pt x="6026" y="6771"/>
                  </a:cubicBezTo>
                  <a:cubicBezTo>
                    <a:pt x="6049" y="6723"/>
                    <a:pt x="6097" y="6676"/>
                    <a:pt x="6121" y="6604"/>
                  </a:cubicBezTo>
                  <a:cubicBezTo>
                    <a:pt x="6168" y="6485"/>
                    <a:pt x="6240" y="6342"/>
                    <a:pt x="6311" y="6200"/>
                  </a:cubicBezTo>
                  <a:cubicBezTo>
                    <a:pt x="6407" y="6128"/>
                    <a:pt x="6502" y="6057"/>
                    <a:pt x="6597" y="5985"/>
                  </a:cubicBezTo>
                  <a:cubicBezTo>
                    <a:pt x="6716" y="5914"/>
                    <a:pt x="6835" y="5842"/>
                    <a:pt x="6930" y="5723"/>
                  </a:cubicBezTo>
                  <a:cubicBezTo>
                    <a:pt x="6954" y="5699"/>
                    <a:pt x="6930" y="5676"/>
                    <a:pt x="6907" y="5676"/>
                  </a:cubicBezTo>
                  <a:cubicBezTo>
                    <a:pt x="6740" y="5699"/>
                    <a:pt x="6573" y="5795"/>
                    <a:pt x="6407" y="5938"/>
                  </a:cubicBezTo>
                  <a:cubicBezTo>
                    <a:pt x="6430" y="5914"/>
                    <a:pt x="6430" y="5914"/>
                    <a:pt x="6430" y="5914"/>
                  </a:cubicBezTo>
                  <a:cubicBezTo>
                    <a:pt x="6478" y="5795"/>
                    <a:pt x="6526" y="5676"/>
                    <a:pt x="6573" y="5557"/>
                  </a:cubicBezTo>
                  <a:cubicBezTo>
                    <a:pt x="6645" y="5390"/>
                    <a:pt x="6692" y="5199"/>
                    <a:pt x="6740" y="5009"/>
                  </a:cubicBezTo>
                  <a:cubicBezTo>
                    <a:pt x="6740" y="4992"/>
                    <a:pt x="6728" y="4975"/>
                    <a:pt x="6721" y="4975"/>
                  </a:cubicBezTo>
                  <a:cubicBezTo>
                    <a:pt x="6718" y="4975"/>
                    <a:pt x="6716" y="4978"/>
                    <a:pt x="6716" y="4985"/>
                  </a:cubicBezTo>
                  <a:cubicBezTo>
                    <a:pt x="6597" y="5152"/>
                    <a:pt x="6502" y="5318"/>
                    <a:pt x="6430" y="5509"/>
                  </a:cubicBezTo>
                  <a:cubicBezTo>
                    <a:pt x="6383" y="5580"/>
                    <a:pt x="6335" y="5676"/>
                    <a:pt x="6311" y="5747"/>
                  </a:cubicBezTo>
                  <a:cubicBezTo>
                    <a:pt x="6311" y="5676"/>
                    <a:pt x="6311" y="5604"/>
                    <a:pt x="6311" y="5533"/>
                  </a:cubicBezTo>
                  <a:cubicBezTo>
                    <a:pt x="6335" y="5295"/>
                    <a:pt x="6359" y="5056"/>
                    <a:pt x="6311" y="4818"/>
                  </a:cubicBezTo>
                  <a:cubicBezTo>
                    <a:pt x="6311" y="4806"/>
                    <a:pt x="6293" y="4800"/>
                    <a:pt x="6276" y="4800"/>
                  </a:cubicBezTo>
                  <a:cubicBezTo>
                    <a:pt x="6258" y="4800"/>
                    <a:pt x="6240" y="4806"/>
                    <a:pt x="6240" y="4818"/>
                  </a:cubicBezTo>
                  <a:cubicBezTo>
                    <a:pt x="6192" y="5056"/>
                    <a:pt x="6192" y="5295"/>
                    <a:pt x="6168" y="5533"/>
                  </a:cubicBezTo>
                  <a:cubicBezTo>
                    <a:pt x="6145" y="5723"/>
                    <a:pt x="6121" y="5914"/>
                    <a:pt x="6145" y="6104"/>
                  </a:cubicBezTo>
                  <a:cubicBezTo>
                    <a:pt x="6073" y="6247"/>
                    <a:pt x="6002" y="6390"/>
                    <a:pt x="5930" y="6533"/>
                  </a:cubicBezTo>
                  <a:cubicBezTo>
                    <a:pt x="5930" y="6414"/>
                    <a:pt x="5930" y="6295"/>
                    <a:pt x="5930" y="6176"/>
                  </a:cubicBezTo>
                  <a:cubicBezTo>
                    <a:pt x="5954" y="5914"/>
                    <a:pt x="5930" y="5652"/>
                    <a:pt x="5883" y="5390"/>
                  </a:cubicBezTo>
                  <a:cubicBezTo>
                    <a:pt x="5883" y="5370"/>
                    <a:pt x="5874" y="5362"/>
                    <a:pt x="5863" y="5362"/>
                  </a:cubicBezTo>
                  <a:cubicBezTo>
                    <a:pt x="5847" y="5362"/>
                    <a:pt x="5825" y="5376"/>
                    <a:pt x="5811" y="5390"/>
                  </a:cubicBezTo>
                  <a:cubicBezTo>
                    <a:pt x="5787" y="5652"/>
                    <a:pt x="5787" y="5914"/>
                    <a:pt x="5787" y="6176"/>
                  </a:cubicBezTo>
                  <a:cubicBezTo>
                    <a:pt x="5787" y="6319"/>
                    <a:pt x="5787" y="6438"/>
                    <a:pt x="5764" y="6581"/>
                  </a:cubicBezTo>
                  <a:cubicBezTo>
                    <a:pt x="5764" y="6652"/>
                    <a:pt x="5764" y="6723"/>
                    <a:pt x="5764" y="6795"/>
                  </a:cubicBezTo>
                  <a:cubicBezTo>
                    <a:pt x="5668" y="6985"/>
                    <a:pt x="5549" y="7176"/>
                    <a:pt x="5454" y="7366"/>
                  </a:cubicBezTo>
                  <a:cubicBezTo>
                    <a:pt x="5478" y="7295"/>
                    <a:pt x="5478" y="7224"/>
                    <a:pt x="5478" y="7128"/>
                  </a:cubicBezTo>
                  <a:cubicBezTo>
                    <a:pt x="5478" y="6890"/>
                    <a:pt x="5502" y="6604"/>
                    <a:pt x="5406" y="6366"/>
                  </a:cubicBezTo>
                  <a:cubicBezTo>
                    <a:pt x="5406" y="6354"/>
                    <a:pt x="5394" y="6348"/>
                    <a:pt x="5383" y="6348"/>
                  </a:cubicBezTo>
                  <a:cubicBezTo>
                    <a:pt x="5371" y="6348"/>
                    <a:pt x="5359" y="6354"/>
                    <a:pt x="5359" y="6366"/>
                  </a:cubicBezTo>
                  <a:cubicBezTo>
                    <a:pt x="5287" y="6604"/>
                    <a:pt x="5335" y="6866"/>
                    <a:pt x="5335" y="7104"/>
                  </a:cubicBezTo>
                  <a:cubicBezTo>
                    <a:pt x="5335" y="7295"/>
                    <a:pt x="5311" y="7485"/>
                    <a:pt x="5311" y="7652"/>
                  </a:cubicBezTo>
                  <a:cubicBezTo>
                    <a:pt x="5192" y="7867"/>
                    <a:pt x="5097" y="8105"/>
                    <a:pt x="5025" y="8319"/>
                  </a:cubicBezTo>
                  <a:cubicBezTo>
                    <a:pt x="4978" y="8438"/>
                    <a:pt x="4954" y="8557"/>
                    <a:pt x="4906" y="8676"/>
                  </a:cubicBezTo>
                  <a:cubicBezTo>
                    <a:pt x="4859" y="8486"/>
                    <a:pt x="4787" y="8295"/>
                    <a:pt x="4716" y="8105"/>
                  </a:cubicBezTo>
                  <a:cubicBezTo>
                    <a:pt x="4692" y="8009"/>
                    <a:pt x="4644" y="7914"/>
                    <a:pt x="4620" y="7819"/>
                  </a:cubicBezTo>
                  <a:cubicBezTo>
                    <a:pt x="4620" y="7795"/>
                    <a:pt x="4620" y="7795"/>
                    <a:pt x="4620" y="7795"/>
                  </a:cubicBezTo>
                  <a:cubicBezTo>
                    <a:pt x="4668" y="7676"/>
                    <a:pt x="4692" y="7533"/>
                    <a:pt x="4740" y="7414"/>
                  </a:cubicBezTo>
                  <a:cubicBezTo>
                    <a:pt x="4859" y="7200"/>
                    <a:pt x="5002" y="6985"/>
                    <a:pt x="5073" y="6771"/>
                  </a:cubicBezTo>
                  <a:cubicBezTo>
                    <a:pt x="5090" y="6736"/>
                    <a:pt x="5070" y="6714"/>
                    <a:pt x="5038" y="6714"/>
                  </a:cubicBezTo>
                  <a:cubicBezTo>
                    <a:pt x="5027" y="6714"/>
                    <a:pt x="5014" y="6717"/>
                    <a:pt x="5002" y="6723"/>
                  </a:cubicBezTo>
                  <a:cubicBezTo>
                    <a:pt x="4811" y="6890"/>
                    <a:pt x="4668" y="7152"/>
                    <a:pt x="4573" y="7390"/>
                  </a:cubicBezTo>
                  <a:cubicBezTo>
                    <a:pt x="4573" y="7438"/>
                    <a:pt x="4549" y="7509"/>
                    <a:pt x="4525" y="7557"/>
                  </a:cubicBezTo>
                  <a:cubicBezTo>
                    <a:pt x="4454" y="7366"/>
                    <a:pt x="4382" y="7176"/>
                    <a:pt x="4335" y="6985"/>
                  </a:cubicBezTo>
                  <a:cubicBezTo>
                    <a:pt x="4335" y="6938"/>
                    <a:pt x="4335" y="6866"/>
                    <a:pt x="4359" y="6795"/>
                  </a:cubicBezTo>
                  <a:cubicBezTo>
                    <a:pt x="4406" y="6628"/>
                    <a:pt x="4478" y="6461"/>
                    <a:pt x="4525" y="6295"/>
                  </a:cubicBezTo>
                  <a:cubicBezTo>
                    <a:pt x="4549" y="6247"/>
                    <a:pt x="4501" y="6247"/>
                    <a:pt x="4478" y="6247"/>
                  </a:cubicBezTo>
                  <a:cubicBezTo>
                    <a:pt x="4335" y="6366"/>
                    <a:pt x="4263" y="6557"/>
                    <a:pt x="4216" y="6723"/>
                  </a:cubicBezTo>
                  <a:cubicBezTo>
                    <a:pt x="4120" y="6485"/>
                    <a:pt x="4025" y="6223"/>
                    <a:pt x="3906" y="5985"/>
                  </a:cubicBezTo>
                  <a:cubicBezTo>
                    <a:pt x="3906" y="5890"/>
                    <a:pt x="3930" y="5818"/>
                    <a:pt x="3930" y="5723"/>
                  </a:cubicBezTo>
                  <a:cubicBezTo>
                    <a:pt x="3978" y="5533"/>
                    <a:pt x="4049" y="5342"/>
                    <a:pt x="4073" y="5152"/>
                  </a:cubicBezTo>
                  <a:cubicBezTo>
                    <a:pt x="4073" y="5135"/>
                    <a:pt x="4049" y="5118"/>
                    <a:pt x="4035" y="5118"/>
                  </a:cubicBezTo>
                  <a:cubicBezTo>
                    <a:pt x="4029" y="5118"/>
                    <a:pt x="4025" y="5121"/>
                    <a:pt x="4025" y="5128"/>
                  </a:cubicBezTo>
                  <a:cubicBezTo>
                    <a:pt x="3858" y="5271"/>
                    <a:pt x="3811" y="5509"/>
                    <a:pt x="3787" y="5723"/>
                  </a:cubicBezTo>
                  <a:cubicBezTo>
                    <a:pt x="3716" y="5580"/>
                    <a:pt x="3644" y="5461"/>
                    <a:pt x="3573" y="5318"/>
                  </a:cubicBezTo>
                  <a:cubicBezTo>
                    <a:pt x="3573" y="5295"/>
                    <a:pt x="3573" y="5247"/>
                    <a:pt x="3573" y="5223"/>
                  </a:cubicBezTo>
                  <a:cubicBezTo>
                    <a:pt x="3573" y="5104"/>
                    <a:pt x="3573" y="4985"/>
                    <a:pt x="3573" y="4866"/>
                  </a:cubicBezTo>
                  <a:cubicBezTo>
                    <a:pt x="3596" y="4628"/>
                    <a:pt x="3668" y="4413"/>
                    <a:pt x="3716" y="4175"/>
                  </a:cubicBezTo>
                  <a:cubicBezTo>
                    <a:pt x="3716" y="4158"/>
                    <a:pt x="3704" y="4142"/>
                    <a:pt x="3688" y="4142"/>
                  </a:cubicBezTo>
                  <a:cubicBezTo>
                    <a:pt x="3682" y="4142"/>
                    <a:pt x="3675" y="4145"/>
                    <a:pt x="3668" y="4151"/>
                  </a:cubicBezTo>
                  <a:cubicBezTo>
                    <a:pt x="3525" y="4342"/>
                    <a:pt x="3454" y="4580"/>
                    <a:pt x="3430" y="4818"/>
                  </a:cubicBezTo>
                  <a:cubicBezTo>
                    <a:pt x="3406" y="4890"/>
                    <a:pt x="3406" y="4985"/>
                    <a:pt x="3406" y="5056"/>
                  </a:cubicBezTo>
                  <a:cubicBezTo>
                    <a:pt x="3358" y="4985"/>
                    <a:pt x="3335" y="4914"/>
                    <a:pt x="3287" y="4842"/>
                  </a:cubicBezTo>
                  <a:cubicBezTo>
                    <a:pt x="3239" y="4771"/>
                    <a:pt x="3168" y="4699"/>
                    <a:pt x="3120" y="4628"/>
                  </a:cubicBezTo>
                  <a:cubicBezTo>
                    <a:pt x="3120" y="4556"/>
                    <a:pt x="3096" y="4485"/>
                    <a:pt x="3096" y="4437"/>
                  </a:cubicBezTo>
                  <a:cubicBezTo>
                    <a:pt x="3073" y="4318"/>
                    <a:pt x="3049" y="4199"/>
                    <a:pt x="3049" y="4080"/>
                  </a:cubicBezTo>
                  <a:cubicBezTo>
                    <a:pt x="3049" y="3866"/>
                    <a:pt x="3073" y="3651"/>
                    <a:pt x="3049" y="3461"/>
                  </a:cubicBezTo>
                  <a:cubicBezTo>
                    <a:pt x="3049" y="3444"/>
                    <a:pt x="3037" y="3427"/>
                    <a:pt x="3030" y="3427"/>
                  </a:cubicBezTo>
                  <a:cubicBezTo>
                    <a:pt x="3027" y="3427"/>
                    <a:pt x="3025" y="3430"/>
                    <a:pt x="3025" y="3437"/>
                  </a:cubicBezTo>
                  <a:cubicBezTo>
                    <a:pt x="2906" y="3628"/>
                    <a:pt x="2882" y="3890"/>
                    <a:pt x="2906" y="4104"/>
                  </a:cubicBezTo>
                  <a:cubicBezTo>
                    <a:pt x="2906" y="4175"/>
                    <a:pt x="2906" y="4271"/>
                    <a:pt x="2930" y="4342"/>
                  </a:cubicBezTo>
                  <a:cubicBezTo>
                    <a:pt x="2644" y="3985"/>
                    <a:pt x="2358" y="3628"/>
                    <a:pt x="2120" y="3223"/>
                  </a:cubicBezTo>
                  <a:cubicBezTo>
                    <a:pt x="2120" y="3205"/>
                    <a:pt x="2106" y="3197"/>
                    <a:pt x="2090" y="3197"/>
                  </a:cubicBezTo>
                  <a:cubicBezTo>
                    <a:pt x="2065" y="3197"/>
                    <a:pt x="2034" y="3217"/>
                    <a:pt x="2049" y="3247"/>
                  </a:cubicBezTo>
                  <a:cubicBezTo>
                    <a:pt x="2144" y="3532"/>
                    <a:pt x="2287" y="3794"/>
                    <a:pt x="2453" y="4032"/>
                  </a:cubicBezTo>
                  <a:cubicBezTo>
                    <a:pt x="2525" y="4151"/>
                    <a:pt x="2620" y="4271"/>
                    <a:pt x="2692" y="4390"/>
                  </a:cubicBezTo>
                  <a:cubicBezTo>
                    <a:pt x="2668" y="4366"/>
                    <a:pt x="2644" y="4366"/>
                    <a:pt x="2620" y="4366"/>
                  </a:cubicBezTo>
                  <a:cubicBezTo>
                    <a:pt x="2491" y="4310"/>
                    <a:pt x="2348" y="4255"/>
                    <a:pt x="2201" y="4255"/>
                  </a:cubicBezTo>
                  <a:cubicBezTo>
                    <a:pt x="2158" y="4255"/>
                    <a:pt x="2115" y="4260"/>
                    <a:pt x="2072" y="4271"/>
                  </a:cubicBezTo>
                  <a:cubicBezTo>
                    <a:pt x="2049" y="4271"/>
                    <a:pt x="2049" y="4294"/>
                    <a:pt x="2072" y="4318"/>
                  </a:cubicBezTo>
                  <a:cubicBezTo>
                    <a:pt x="2215" y="4413"/>
                    <a:pt x="2382" y="4437"/>
                    <a:pt x="2549" y="4485"/>
                  </a:cubicBezTo>
                  <a:cubicBezTo>
                    <a:pt x="2668" y="4533"/>
                    <a:pt x="2763" y="4580"/>
                    <a:pt x="2882" y="4652"/>
                  </a:cubicBezTo>
                  <a:cubicBezTo>
                    <a:pt x="2906" y="4675"/>
                    <a:pt x="2930" y="4699"/>
                    <a:pt x="2930" y="4723"/>
                  </a:cubicBezTo>
                  <a:cubicBezTo>
                    <a:pt x="3049" y="4890"/>
                    <a:pt x="3144" y="5033"/>
                    <a:pt x="3215" y="5199"/>
                  </a:cubicBezTo>
                  <a:cubicBezTo>
                    <a:pt x="3168" y="5152"/>
                    <a:pt x="3096" y="5128"/>
                    <a:pt x="3025" y="5080"/>
                  </a:cubicBezTo>
                  <a:cubicBezTo>
                    <a:pt x="2859" y="4998"/>
                    <a:pt x="2694" y="4933"/>
                    <a:pt x="2513" y="4933"/>
                  </a:cubicBezTo>
                  <a:cubicBezTo>
                    <a:pt x="2486" y="4933"/>
                    <a:pt x="2458" y="4934"/>
                    <a:pt x="2430" y="4937"/>
                  </a:cubicBezTo>
                  <a:cubicBezTo>
                    <a:pt x="2382" y="4961"/>
                    <a:pt x="2406" y="4985"/>
                    <a:pt x="2430" y="5009"/>
                  </a:cubicBezTo>
                  <a:cubicBezTo>
                    <a:pt x="2620" y="5080"/>
                    <a:pt x="2834" y="5175"/>
                    <a:pt x="3025" y="5271"/>
                  </a:cubicBezTo>
                  <a:cubicBezTo>
                    <a:pt x="3120" y="5318"/>
                    <a:pt x="3215" y="5366"/>
                    <a:pt x="3311" y="5414"/>
                  </a:cubicBezTo>
                  <a:cubicBezTo>
                    <a:pt x="3311" y="5437"/>
                    <a:pt x="3335" y="5437"/>
                    <a:pt x="3358" y="5437"/>
                  </a:cubicBezTo>
                  <a:cubicBezTo>
                    <a:pt x="3430" y="5580"/>
                    <a:pt x="3501" y="5747"/>
                    <a:pt x="3573" y="5890"/>
                  </a:cubicBezTo>
                  <a:cubicBezTo>
                    <a:pt x="3477" y="5818"/>
                    <a:pt x="3335" y="5747"/>
                    <a:pt x="3215" y="5699"/>
                  </a:cubicBezTo>
                  <a:cubicBezTo>
                    <a:pt x="3067" y="5636"/>
                    <a:pt x="2899" y="5553"/>
                    <a:pt x="2712" y="5553"/>
                  </a:cubicBezTo>
                  <a:cubicBezTo>
                    <a:pt x="2689" y="5553"/>
                    <a:pt x="2667" y="5554"/>
                    <a:pt x="2644" y="5557"/>
                  </a:cubicBezTo>
                  <a:cubicBezTo>
                    <a:pt x="2620" y="5557"/>
                    <a:pt x="2620" y="5580"/>
                    <a:pt x="2644" y="5604"/>
                  </a:cubicBezTo>
                  <a:cubicBezTo>
                    <a:pt x="2787" y="5723"/>
                    <a:pt x="3001" y="5771"/>
                    <a:pt x="3168" y="5866"/>
                  </a:cubicBezTo>
                  <a:cubicBezTo>
                    <a:pt x="3335" y="5938"/>
                    <a:pt x="3501" y="6033"/>
                    <a:pt x="3668" y="6080"/>
                  </a:cubicBezTo>
                  <a:cubicBezTo>
                    <a:pt x="3716" y="6176"/>
                    <a:pt x="3739" y="6271"/>
                    <a:pt x="3787" y="6366"/>
                  </a:cubicBezTo>
                  <a:cubicBezTo>
                    <a:pt x="3835" y="6509"/>
                    <a:pt x="3906" y="6652"/>
                    <a:pt x="3954" y="6771"/>
                  </a:cubicBezTo>
                  <a:cubicBezTo>
                    <a:pt x="3796" y="6692"/>
                    <a:pt x="3622" y="6646"/>
                    <a:pt x="3458" y="6646"/>
                  </a:cubicBezTo>
                  <a:cubicBezTo>
                    <a:pt x="3424" y="6646"/>
                    <a:pt x="3391" y="6648"/>
                    <a:pt x="3358" y="6652"/>
                  </a:cubicBezTo>
                  <a:cubicBezTo>
                    <a:pt x="3335" y="6652"/>
                    <a:pt x="3335" y="6700"/>
                    <a:pt x="3358" y="6700"/>
                  </a:cubicBezTo>
                  <a:cubicBezTo>
                    <a:pt x="3477" y="6771"/>
                    <a:pt x="3620" y="6819"/>
                    <a:pt x="3739" y="6866"/>
                  </a:cubicBezTo>
                  <a:cubicBezTo>
                    <a:pt x="3835" y="6890"/>
                    <a:pt x="3930" y="6938"/>
                    <a:pt x="4025" y="6985"/>
                  </a:cubicBezTo>
                  <a:cubicBezTo>
                    <a:pt x="4120" y="7200"/>
                    <a:pt x="4192" y="7414"/>
                    <a:pt x="4263" y="7628"/>
                  </a:cubicBezTo>
                  <a:cubicBezTo>
                    <a:pt x="4192" y="7605"/>
                    <a:pt x="4144" y="7581"/>
                    <a:pt x="4073" y="7557"/>
                  </a:cubicBezTo>
                  <a:cubicBezTo>
                    <a:pt x="3953" y="7505"/>
                    <a:pt x="3820" y="7466"/>
                    <a:pt x="3684" y="7466"/>
                  </a:cubicBezTo>
                  <a:cubicBezTo>
                    <a:pt x="3631" y="7466"/>
                    <a:pt x="3578" y="7472"/>
                    <a:pt x="3525" y="7485"/>
                  </a:cubicBezTo>
                  <a:cubicBezTo>
                    <a:pt x="3477" y="7485"/>
                    <a:pt x="3501" y="7557"/>
                    <a:pt x="3525" y="7557"/>
                  </a:cubicBezTo>
                  <a:cubicBezTo>
                    <a:pt x="3692" y="7605"/>
                    <a:pt x="3882" y="7652"/>
                    <a:pt x="4049" y="7700"/>
                  </a:cubicBezTo>
                  <a:cubicBezTo>
                    <a:pt x="4120" y="7747"/>
                    <a:pt x="4239" y="7795"/>
                    <a:pt x="4335" y="7843"/>
                  </a:cubicBezTo>
                  <a:cubicBezTo>
                    <a:pt x="4359" y="7938"/>
                    <a:pt x="4406" y="8009"/>
                    <a:pt x="4430" y="8081"/>
                  </a:cubicBezTo>
                  <a:cubicBezTo>
                    <a:pt x="4525" y="8367"/>
                    <a:pt x="4620" y="8652"/>
                    <a:pt x="4692" y="8938"/>
                  </a:cubicBezTo>
                  <a:cubicBezTo>
                    <a:pt x="4692" y="8938"/>
                    <a:pt x="4668" y="8914"/>
                    <a:pt x="4644" y="8914"/>
                  </a:cubicBezTo>
                  <a:cubicBezTo>
                    <a:pt x="4525" y="8819"/>
                    <a:pt x="4406" y="8771"/>
                    <a:pt x="4263" y="8724"/>
                  </a:cubicBezTo>
                  <a:cubicBezTo>
                    <a:pt x="4168" y="8676"/>
                    <a:pt x="4097" y="8652"/>
                    <a:pt x="4001" y="8629"/>
                  </a:cubicBezTo>
                  <a:cubicBezTo>
                    <a:pt x="3882" y="8533"/>
                    <a:pt x="3763" y="8438"/>
                    <a:pt x="3644" y="8319"/>
                  </a:cubicBezTo>
                  <a:cubicBezTo>
                    <a:pt x="3549" y="8200"/>
                    <a:pt x="3454" y="8057"/>
                    <a:pt x="3358" y="7938"/>
                  </a:cubicBezTo>
                  <a:cubicBezTo>
                    <a:pt x="3351" y="7931"/>
                    <a:pt x="3342" y="7928"/>
                    <a:pt x="3333" y="7928"/>
                  </a:cubicBezTo>
                  <a:cubicBezTo>
                    <a:pt x="3311" y="7928"/>
                    <a:pt x="3287" y="7945"/>
                    <a:pt x="3287" y="7962"/>
                  </a:cubicBezTo>
                  <a:cubicBezTo>
                    <a:pt x="3311" y="8176"/>
                    <a:pt x="3454" y="8390"/>
                    <a:pt x="3668" y="8557"/>
                  </a:cubicBezTo>
                  <a:cubicBezTo>
                    <a:pt x="3573" y="8533"/>
                    <a:pt x="3501" y="8533"/>
                    <a:pt x="3406" y="8510"/>
                  </a:cubicBezTo>
                  <a:cubicBezTo>
                    <a:pt x="3239" y="8486"/>
                    <a:pt x="3073" y="8486"/>
                    <a:pt x="2906" y="8462"/>
                  </a:cubicBezTo>
                  <a:cubicBezTo>
                    <a:pt x="2692" y="8343"/>
                    <a:pt x="2596" y="8081"/>
                    <a:pt x="2477" y="7843"/>
                  </a:cubicBezTo>
                  <a:cubicBezTo>
                    <a:pt x="2477" y="7836"/>
                    <a:pt x="2473" y="7833"/>
                    <a:pt x="2467" y="7833"/>
                  </a:cubicBezTo>
                  <a:cubicBezTo>
                    <a:pt x="2453" y="7833"/>
                    <a:pt x="2430" y="7850"/>
                    <a:pt x="2430" y="7867"/>
                  </a:cubicBezTo>
                  <a:cubicBezTo>
                    <a:pt x="2430" y="8057"/>
                    <a:pt x="2477" y="8248"/>
                    <a:pt x="2596" y="8414"/>
                  </a:cubicBezTo>
                  <a:cubicBezTo>
                    <a:pt x="2572" y="8390"/>
                    <a:pt x="2525" y="8390"/>
                    <a:pt x="2501" y="8390"/>
                  </a:cubicBezTo>
                  <a:cubicBezTo>
                    <a:pt x="2358" y="8367"/>
                    <a:pt x="2191" y="8319"/>
                    <a:pt x="2049" y="8271"/>
                  </a:cubicBezTo>
                  <a:cubicBezTo>
                    <a:pt x="2001" y="8224"/>
                    <a:pt x="1953" y="8152"/>
                    <a:pt x="1906" y="8081"/>
                  </a:cubicBezTo>
                  <a:cubicBezTo>
                    <a:pt x="1858" y="7938"/>
                    <a:pt x="1834" y="7771"/>
                    <a:pt x="1787" y="7628"/>
                  </a:cubicBezTo>
                  <a:cubicBezTo>
                    <a:pt x="1787" y="7616"/>
                    <a:pt x="1775" y="7611"/>
                    <a:pt x="1763" y="7611"/>
                  </a:cubicBezTo>
                  <a:cubicBezTo>
                    <a:pt x="1751" y="7611"/>
                    <a:pt x="1739" y="7616"/>
                    <a:pt x="1739" y="7628"/>
                  </a:cubicBezTo>
                  <a:cubicBezTo>
                    <a:pt x="1691" y="7795"/>
                    <a:pt x="1691" y="7986"/>
                    <a:pt x="1787" y="8152"/>
                  </a:cubicBezTo>
                  <a:cubicBezTo>
                    <a:pt x="1787" y="8176"/>
                    <a:pt x="1810" y="8176"/>
                    <a:pt x="1810" y="8200"/>
                  </a:cubicBezTo>
                  <a:cubicBezTo>
                    <a:pt x="1739" y="8176"/>
                    <a:pt x="1667" y="8176"/>
                    <a:pt x="1620" y="8152"/>
                  </a:cubicBezTo>
                  <a:cubicBezTo>
                    <a:pt x="1610" y="8149"/>
                    <a:pt x="1601" y="8147"/>
                    <a:pt x="1593" y="8147"/>
                  </a:cubicBezTo>
                  <a:cubicBezTo>
                    <a:pt x="1543" y="8147"/>
                    <a:pt x="1528" y="8203"/>
                    <a:pt x="1548" y="8224"/>
                  </a:cubicBezTo>
                  <a:cubicBezTo>
                    <a:pt x="1620" y="8295"/>
                    <a:pt x="1667" y="8343"/>
                    <a:pt x="1739" y="8390"/>
                  </a:cubicBezTo>
                  <a:cubicBezTo>
                    <a:pt x="1572" y="8414"/>
                    <a:pt x="1406" y="8510"/>
                    <a:pt x="1334" y="8676"/>
                  </a:cubicBezTo>
                  <a:cubicBezTo>
                    <a:pt x="1334" y="8700"/>
                    <a:pt x="1334" y="8724"/>
                    <a:pt x="1358" y="8724"/>
                  </a:cubicBezTo>
                  <a:cubicBezTo>
                    <a:pt x="1477" y="8676"/>
                    <a:pt x="1572" y="8605"/>
                    <a:pt x="1691" y="8557"/>
                  </a:cubicBezTo>
                  <a:cubicBezTo>
                    <a:pt x="1763" y="8533"/>
                    <a:pt x="1858" y="8510"/>
                    <a:pt x="1929" y="8486"/>
                  </a:cubicBezTo>
                  <a:cubicBezTo>
                    <a:pt x="2072" y="8533"/>
                    <a:pt x="2191" y="8557"/>
                    <a:pt x="2334" y="8605"/>
                  </a:cubicBezTo>
                  <a:cubicBezTo>
                    <a:pt x="2382" y="8605"/>
                    <a:pt x="2453" y="8629"/>
                    <a:pt x="2501" y="8629"/>
                  </a:cubicBezTo>
                  <a:cubicBezTo>
                    <a:pt x="2358" y="8748"/>
                    <a:pt x="2239" y="8914"/>
                    <a:pt x="2215" y="9105"/>
                  </a:cubicBezTo>
                  <a:cubicBezTo>
                    <a:pt x="2198" y="9122"/>
                    <a:pt x="2217" y="9139"/>
                    <a:pt x="2238" y="9139"/>
                  </a:cubicBezTo>
                  <a:cubicBezTo>
                    <a:pt x="2247" y="9139"/>
                    <a:pt x="2256" y="9136"/>
                    <a:pt x="2263" y="9129"/>
                  </a:cubicBezTo>
                  <a:cubicBezTo>
                    <a:pt x="2382" y="9010"/>
                    <a:pt x="2453" y="8891"/>
                    <a:pt x="2572" y="8771"/>
                  </a:cubicBezTo>
                  <a:cubicBezTo>
                    <a:pt x="2620" y="8724"/>
                    <a:pt x="2644" y="8700"/>
                    <a:pt x="2692" y="8652"/>
                  </a:cubicBezTo>
                  <a:cubicBezTo>
                    <a:pt x="2858" y="8676"/>
                    <a:pt x="3049" y="8700"/>
                    <a:pt x="3215" y="8724"/>
                  </a:cubicBezTo>
                  <a:cubicBezTo>
                    <a:pt x="3358" y="8748"/>
                    <a:pt x="3501" y="8771"/>
                    <a:pt x="3644" y="8795"/>
                  </a:cubicBezTo>
                  <a:cubicBezTo>
                    <a:pt x="3620" y="8819"/>
                    <a:pt x="3573" y="8867"/>
                    <a:pt x="3549" y="8891"/>
                  </a:cubicBezTo>
                  <a:cubicBezTo>
                    <a:pt x="3382" y="9057"/>
                    <a:pt x="3287" y="9224"/>
                    <a:pt x="3192" y="9438"/>
                  </a:cubicBezTo>
                  <a:cubicBezTo>
                    <a:pt x="3192" y="9458"/>
                    <a:pt x="3207" y="9492"/>
                    <a:pt x="3226" y="9492"/>
                  </a:cubicBezTo>
                  <a:cubicBezTo>
                    <a:pt x="3230" y="9492"/>
                    <a:pt x="3235" y="9490"/>
                    <a:pt x="3239" y="9486"/>
                  </a:cubicBezTo>
                  <a:cubicBezTo>
                    <a:pt x="3358" y="9343"/>
                    <a:pt x="3477" y="9200"/>
                    <a:pt x="3596" y="9081"/>
                  </a:cubicBezTo>
                  <a:cubicBezTo>
                    <a:pt x="3644" y="9010"/>
                    <a:pt x="3716" y="8938"/>
                    <a:pt x="3787" y="8891"/>
                  </a:cubicBezTo>
                  <a:cubicBezTo>
                    <a:pt x="3811" y="8867"/>
                    <a:pt x="3835" y="8867"/>
                    <a:pt x="3882" y="8843"/>
                  </a:cubicBezTo>
                  <a:cubicBezTo>
                    <a:pt x="3930" y="8843"/>
                    <a:pt x="4001" y="8867"/>
                    <a:pt x="4049" y="8891"/>
                  </a:cubicBezTo>
                  <a:cubicBezTo>
                    <a:pt x="4192" y="8938"/>
                    <a:pt x="4335" y="8986"/>
                    <a:pt x="4478" y="9057"/>
                  </a:cubicBezTo>
                  <a:cubicBezTo>
                    <a:pt x="4525" y="9081"/>
                    <a:pt x="4573" y="9105"/>
                    <a:pt x="4644" y="9152"/>
                  </a:cubicBezTo>
                  <a:cubicBezTo>
                    <a:pt x="4668" y="9176"/>
                    <a:pt x="4716" y="9200"/>
                    <a:pt x="4763" y="9224"/>
                  </a:cubicBezTo>
                  <a:cubicBezTo>
                    <a:pt x="4787" y="9295"/>
                    <a:pt x="4811" y="9367"/>
                    <a:pt x="4811" y="9462"/>
                  </a:cubicBezTo>
                  <a:cubicBezTo>
                    <a:pt x="4430" y="9462"/>
                    <a:pt x="4073" y="9581"/>
                    <a:pt x="3739" y="9772"/>
                  </a:cubicBezTo>
                  <a:cubicBezTo>
                    <a:pt x="3692" y="9795"/>
                    <a:pt x="3644" y="9843"/>
                    <a:pt x="3596" y="9867"/>
                  </a:cubicBezTo>
                  <a:cubicBezTo>
                    <a:pt x="3584" y="9873"/>
                    <a:pt x="3574" y="9876"/>
                    <a:pt x="3566" y="9876"/>
                  </a:cubicBezTo>
                  <a:cubicBezTo>
                    <a:pt x="3544" y="9876"/>
                    <a:pt x="3530" y="9854"/>
                    <a:pt x="3477" y="9819"/>
                  </a:cubicBezTo>
                  <a:cubicBezTo>
                    <a:pt x="3406" y="9772"/>
                    <a:pt x="3335" y="9700"/>
                    <a:pt x="3239" y="9676"/>
                  </a:cubicBezTo>
                  <a:cubicBezTo>
                    <a:pt x="3112" y="9613"/>
                    <a:pt x="2975" y="9581"/>
                    <a:pt x="2834" y="9581"/>
                  </a:cubicBezTo>
                  <a:cubicBezTo>
                    <a:pt x="2763" y="9581"/>
                    <a:pt x="2692" y="9589"/>
                    <a:pt x="2620" y="9605"/>
                  </a:cubicBezTo>
                  <a:cubicBezTo>
                    <a:pt x="2501" y="9605"/>
                    <a:pt x="2406" y="9653"/>
                    <a:pt x="2287" y="9676"/>
                  </a:cubicBezTo>
                  <a:cubicBezTo>
                    <a:pt x="2239" y="9700"/>
                    <a:pt x="2168" y="9724"/>
                    <a:pt x="2120" y="9748"/>
                  </a:cubicBezTo>
                  <a:cubicBezTo>
                    <a:pt x="2096" y="9748"/>
                    <a:pt x="2001" y="9795"/>
                    <a:pt x="2001" y="9795"/>
                  </a:cubicBezTo>
                  <a:cubicBezTo>
                    <a:pt x="1977" y="9795"/>
                    <a:pt x="1929" y="9605"/>
                    <a:pt x="1929" y="9581"/>
                  </a:cubicBezTo>
                  <a:cubicBezTo>
                    <a:pt x="1882" y="9486"/>
                    <a:pt x="1834" y="9414"/>
                    <a:pt x="1763" y="9343"/>
                  </a:cubicBezTo>
                  <a:cubicBezTo>
                    <a:pt x="1566" y="9103"/>
                    <a:pt x="1250" y="8983"/>
                    <a:pt x="942" y="8983"/>
                  </a:cubicBezTo>
                  <a:cubicBezTo>
                    <a:pt x="914" y="8983"/>
                    <a:pt x="886" y="8984"/>
                    <a:pt x="858" y="8986"/>
                  </a:cubicBezTo>
                  <a:cubicBezTo>
                    <a:pt x="977" y="8510"/>
                    <a:pt x="786" y="7962"/>
                    <a:pt x="405" y="7628"/>
                  </a:cubicBezTo>
                  <a:cubicBezTo>
                    <a:pt x="667" y="7533"/>
                    <a:pt x="929" y="7462"/>
                    <a:pt x="1191" y="7366"/>
                  </a:cubicBezTo>
                  <a:cubicBezTo>
                    <a:pt x="1382" y="7295"/>
                    <a:pt x="1572" y="7200"/>
                    <a:pt x="1715" y="7057"/>
                  </a:cubicBezTo>
                  <a:cubicBezTo>
                    <a:pt x="1858" y="7247"/>
                    <a:pt x="2049" y="7366"/>
                    <a:pt x="2239" y="7462"/>
                  </a:cubicBezTo>
                  <a:cubicBezTo>
                    <a:pt x="2368" y="7505"/>
                    <a:pt x="2531" y="7539"/>
                    <a:pt x="2687" y="7539"/>
                  </a:cubicBezTo>
                  <a:cubicBezTo>
                    <a:pt x="2791" y="7539"/>
                    <a:pt x="2892" y="7524"/>
                    <a:pt x="2977" y="7485"/>
                  </a:cubicBezTo>
                  <a:cubicBezTo>
                    <a:pt x="3073" y="7438"/>
                    <a:pt x="3144" y="7343"/>
                    <a:pt x="3192" y="7224"/>
                  </a:cubicBezTo>
                  <a:cubicBezTo>
                    <a:pt x="3239" y="6962"/>
                    <a:pt x="3120" y="6700"/>
                    <a:pt x="2977" y="6485"/>
                  </a:cubicBezTo>
                  <a:cubicBezTo>
                    <a:pt x="2668" y="6080"/>
                    <a:pt x="2168" y="5866"/>
                    <a:pt x="1691" y="5818"/>
                  </a:cubicBezTo>
                  <a:cubicBezTo>
                    <a:pt x="1715" y="5366"/>
                    <a:pt x="1525" y="4914"/>
                    <a:pt x="1167" y="4652"/>
                  </a:cubicBezTo>
                  <a:cubicBezTo>
                    <a:pt x="1382" y="4271"/>
                    <a:pt x="1406" y="3818"/>
                    <a:pt x="1382" y="3389"/>
                  </a:cubicBezTo>
                  <a:cubicBezTo>
                    <a:pt x="1334" y="2961"/>
                    <a:pt x="1263" y="2556"/>
                    <a:pt x="1120" y="2151"/>
                  </a:cubicBezTo>
                  <a:close/>
                  <a:moveTo>
                    <a:pt x="7651" y="1"/>
                  </a:moveTo>
                  <a:cubicBezTo>
                    <a:pt x="7595" y="1"/>
                    <a:pt x="7539" y="38"/>
                    <a:pt x="7526" y="103"/>
                  </a:cubicBezTo>
                  <a:cubicBezTo>
                    <a:pt x="7407" y="603"/>
                    <a:pt x="7026" y="1008"/>
                    <a:pt x="6526" y="1175"/>
                  </a:cubicBezTo>
                  <a:cubicBezTo>
                    <a:pt x="6454" y="1198"/>
                    <a:pt x="6430" y="1294"/>
                    <a:pt x="6454" y="1341"/>
                  </a:cubicBezTo>
                  <a:cubicBezTo>
                    <a:pt x="6597" y="1984"/>
                    <a:pt x="6026" y="2461"/>
                    <a:pt x="5549" y="2746"/>
                  </a:cubicBezTo>
                  <a:cubicBezTo>
                    <a:pt x="5454" y="2794"/>
                    <a:pt x="5478" y="2937"/>
                    <a:pt x="5549" y="2985"/>
                  </a:cubicBezTo>
                  <a:cubicBezTo>
                    <a:pt x="5883" y="3175"/>
                    <a:pt x="5978" y="3604"/>
                    <a:pt x="5930" y="3961"/>
                  </a:cubicBezTo>
                  <a:cubicBezTo>
                    <a:pt x="5906" y="4128"/>
                    <a:pt x="5859" y="4318"/>
                    <a:pt x="5716" y="4437"/>
                  </a:cubicBezTo>
                  <a:cubicBezTo>
                    <a:pt x="5621" y="4533"/>
                    <a:pt x="5287" y="4509"/>
                    <a:pt x="5287" y="4675"/>
                  </a:cubicBezTo>
                  <a:cubicBezTo>
                    <a:pt x="5287" y="4771"/>
                    <a:pt x="5287" y="4866"/>
                    <a:pt x="5287" y="4937"/>
                  </a:cubicBezTo>
                  <a:cubicBezTo>
                    <a:pt x="5287" y="4937"/>
                    <a:pt x="5287" y="4961"/>
                    <a:pt x="5263" y="4961"/>
                  </a:cubicBezTo>
                  <a:lnTo>
                    <a:pt x="5240" y="4961"/>
                  </a:lnTo>
                  <a:cubicBezTo>
                    <a:pt x="5140" y="4991"/>
                    <a:pt x="5044" y="5004"/>
                    <a:pt x="4951" y="5004"/>
                  </a:cubicBezTo>
                  <a:cubicBezTo>
                    <a:pt x="4822" y="5004"/>
                    <a:pt x="4697" y="4979"/>
                    <a:pt x="4573" y="4937"/>
                  </a:cubicBezTo>
                  <a:cubicBezTo>
                    <a:pt x="4597" y="4723"/>
                    <a:pt x="4644" y="4509"/>
                    <a:pt x="4692" y="4294"/>
                  </a:cubicBezTo>
                  <a:cubicBezTo>
                    <a:pt x="4716" y="4247"/>
                    <a:pt x="4692" y="4175"/>
                    <a:pt x="4644" y="4151"/>
                  </a:cubicBezTo>
                  <a:cubicBezTo>
                    <a:pt x="4239" y="3961"/>
                    <a:pt x="4025" y="3461"/>
                    <a:pt x="4216" y="3032"/>
                  </a:cubicBezTo>
                  <a:cubicBezTo>
                    <a:pt x="4238" y="2966"/>
                    <a:pt x="4219" y="2839"/>
                    <a:pt x="4122" y="2839"/>
                  </a:cubicBezTo>
                  <a:cubicBezTo>
                    <a:pt x="4114" y="2839"/>
                    <a:pt x="4106" y="2840"/>
                    <a:pt x="4097" y="2842"/>
                  </a:cubicBezTo>
                  <a:cubicBezTo>
                    <a:pt x="4007" y="2849"/>
                    <a:pt x="3914" y="2854"/>
                    <a:pt x="3819" y="2854"/>
                  </a:cubicBezTo>
                  <a:cubicBezTo>
                    <a:pt x="3307" y="2854"/>
                    <a:pt x="2753" y="2721"/>
                    <a:pt x="2572" y="2199"/>
                  </a:cubicBezTo>
                  <a:cubicBezTo>
                    <a:pt x="2533" y="2140"/>
                    <a:pt x="2494" y="2097"/>
                    <a:pt x="2442" y="2097"/>
                  </a:cubicBezTo>
                  <a:cubicBezTo>
                    <a:pt x="2430" y="2097"/>
                    <a:pt x="2418" y="2099"/>
                    <a:pt x="2406" y="2103"/>
                  </a:cubicBezTo>
                  <a:cubicBezTo>
                    <a:pt x="2281" y="2133"/>
                    <a:pt x="2153" y="2148"/>
                    <a:pt x="2025" y="2148"/>
                  </a:cubicBezTo>
                  <a:cubicBezTo>
                    <a:pt x="1642" y="2148"/>
                    <a:pt x="1263" y="2014"/>
                    <a:pt x="977" y="1746"/>
                  </a:cubicBezTo>
                  <a:cubicBezTo>
                    <a:pt x="951" y="1727"/>
                    <a:pt x="919" y="1718"/>
                    <a:pt x="888" y="1718"/>
                  </a:cubicBezTo>
                  <a:cubicBezTo>
                    <a:pt x="806" y="1718"/>
                    <a:pt x="728" y="1779"/>
                    <a:pt x="763" y="1865"/>
                  </a:cubicBezTo>
                  <a:cubicBezTo>
                    <a:pt x="953" y="2342"/>
                    <a:pt x="1072" y="2842"/>
                    <a:pt x="1120" y="3342"/>
                  </a:cubicBezTo>
                  <a:cubicBezTo>
                    <a:pt x="1167" y="3794"/>
                    <a:pt x="1144" y="4247"/>
                    <a:pt x="882" y="4628"/>
                  </a:cubicBezTo>
                  <a:cubicBezTo>
                    <a:pt x="858" y="4699"/>
                    <a:pt x="882" y="4771"/>
                    <a:pt x="929" y="4794"/>
                  </a:cubicBezTo>
                  <a:cubicBezTo>
                    <a:pt x="1310" y="5033"/>
                    <a:pt x="1501" y="5461"/>
                    <a:pt x="1406" y="5890"/>
                  </a:cubicBezTo>
                  <a:cubicBezTo>
                    <a:pt x="1382" y="5985"/>
                    <a:pt x="1453" y="6057"/>
                    <a:pt x="1525" y="6057"/>
                  </a:cubicBezTo>
                  <a:cubicBezTo>
                    <a:pt x="1929" y="6080"/>
                    <a:pt x="2334" y="6223"/>
                    <a:pt x="2644" y="6485"/>
                  </a:cubicBezTo>
                  <a:cubicBezTo>
                    <a:pt x="2763" y="6628"/>
                    <a:pt x="2882" y="6795"/>
                    <a:pt x="2930" y="6962"/>
                  </a:cubicBezTo>
                  <a:cubicBezTo>
                    <a:pt x="2977" y="7152"/>
                    <a:pt x="2953" y="7271"/>
                    <a:pt x="2763" y="7295"/>
                  </a:cubicBezTo>
                  <a:cubicBezTo>
                    <a:pt x="2620" y="7295"/>
                    <a:pt x="2453" y="7247"/>
                    <a:pt x="2310" y="7200"/>
                  </a:cubicBezTo>
                  <a:cubicBezTo>
                    <a:pt x="2120" y="7128"/>
                    <a:pt x="1953" y="6985"/>
                    <a:pt x="1834" y="6795"/>
                  </a:cubicBezTo>
                  <a:cubicBezTo>
                    <a:pt x="1810" y="6759"/>
                    <a:pt x="1769" y="6741"/>
                    <a:pt x="1727" y="6741"/>
                  </a:cubicBezTo>
                  <a:cubicBezTo>
                    <a:pt x="1685" y="6741"/>
                    <a:pt x="1644" y="6759"/>
                    <a:pt x="1620" y="6795"/>
                  </a:cubicBezTo>
                  <a:cubicBezTo>
                    <a:pt x="1501" y="7009"/>
                    <a:pt x="1239" y="7081"/>
                    <a:pt x="1025" y="7152"/>
                  </a:cubicBezTo>
                  <a:cubicBezTo>
                    <a:pt x="715" y="7247"/>
                    <a:pt x="405" y="7343"/>
                    <a:pt x="120" y="7438"/>
                  </a:cubicBezTo>
                  <a:cubicBezTo>
                    <a:pt x="24" y="7485"/>
                    <a:pt x="0" y="7605"/>
                    <a:pt x="96" y="7676"/>
                  </a:cubicBezTo>
                  <a:cubicBezTo>
                    <a:pt x="572" y="7986"/>
                    <a:pt x="763" y="8581"/>
                    <a:pt x="572" y="9129"/>
                  </a:cubicBezTo>
                  <a:cubicBezTo>
                    <a:pt x="531" y="9211"/>
                    <a:pt x="615" y="9276"/>
                    <a:pt x="685" y="9276"/>
                  </a:cubicBezTo>
                  <a:cubicBezTo>
                    <a:pt x="695" y="9276"/>
                    <a:pt x="706" y="9275"/>
                    <a:pt x="715" y="9272"/>
                  </a:cubicBezTo>
                  <a:cubicBezTo>
                    <a:pt x="795" y="9253"/>
                    <a:pt x="877" y="9243"/>
                    <a:pt x="958" y="9243"/>
                  </a:cubicBezTo>
                  <a:cubicBezTo>
                    <a:pt x="1287" y="9243"/>
                    <a:pt x="1601" y="9399"/>
                    <a:pt x="1715" y="9724"/>
                  </a:cubicBezTo>
                  <a:cubicBezTo>
                    <a:pt x="1758" y="9875"/>
                    <a:pt x="1782" y="10064"/>
                    <a:pt x="1962" y="10064"/>
                  </a:cubicBezTo>
                  <a:cubicBezTo>
                    <a:pt x="1981" y="10064"/>
                    <a:pt x="2002" y="10062"/>
                    <a:pt x="2025" y="10057"/>
                  </a:cubicBezTo>
                  <a:cubicBezTo>
                    <a:pt x="2120" y="10034"/>
                    <a:pt x="2239" y="9986"/>
                    <a:pt x="2334" y="9938"/>
                  </a:cubicBezTo>
                  <a:cubicBezTo>
                    <a:pt x="2453" y="9915"/>
                    <a:pt x="2549" y="9867"/>
                    <a:pt x="2668" y="9843"/>
                  </a:cubicBezTo>
                  <a:cubicBezTo>
                    <a:pt x="2706" y="9839"/>
                    <a:pt x="2744" y="9837"/>
                    <a:pt x="2782" y="9837"/>
                  </a:cubicBezTo>
                  <a:cubicBezTo>
                    <a:pt x="2974" y="9837"/>
                    <a:pt x="3147" y="9890"/>
                    <a:pt x="3287" y="10010"/>
                  </a:cubicBezTo>
                  <a:cubicBezTo>
                    <a:pt x="3358" y="10081"/>
                    <a:pt x="3430" y="10153"/>
                    <a:pt x="3501" y="10177"/>
                  </a:cubicBezTo>
                  <a:cubicBezTo>
                    <a:pt x="3620" y="10177"/>
                    <a:pt x="3692" y="10129"/>
                    <a:pt x="3787" y="10081"/>
                  </a:cubicBezTo>
                  <a:cubicBezTo>
                    <a:pt x="3930" y="9962"/>
                    <a:pt x="4097" y="9867"/>
                    <a:pt x="4287" y="9795"/>
                  </a:cubicBezTo>
                  <a:cubicBezTo>
                    <a:pt x="4370" y="9768"/>
                    <a:pt x="4446" y="9762"/>
                    <a:pt x="4519" y="9762"/>
                  </a:cubicBezTo>
                  <a:cubicBezTo>
                    <a:pt x="4578" y="9762"/>
                    <a:pt x="4636" y="9766"/>
                    <a:pt x="4693" y="9766"/>
                  </a:cubicBezTo>
                  <a:cubicBezTo>
                    <a:pt x="4748" y="9766"/>
                    <a:pt x="4802" y="9762"/>
                    <a:pt x="4859" y="9748"/>
                  </a:cubicBezTo>
                  <a:cubicBezTo>
                    <a:pt x="4882" y="9819"/>
                    <a:pt x="4882" y="9891"/>
                    <a:pt x="4906" y="9962"/>
                  </a:cubicBezTo>
                  <a:cubicBezTo>
                    <a:pt x="4954" y="10319"/>
                    <a:pt x="5002" y="10653"/>
                    <a:pt x="5097" y="11010"/>
                  </a:cubicBezTo>
                  <a:cubicBezTo>
                    <a:pt x="5168" y="11272"/>
                    <a:pt x="5287" y="11653"/>
                    <a:pt x="5549" y="11796"/>
                  </a:cubicBezTo>
                  <a:cubicBezTo>
                    <a:pt x="5566" y="11804"/>
                    <a:pt x="5585" y="11808"/>
                    <a:pt x="5604" y="11808"/>
                  </a:cubicBezTo>
                  <a:cubicBezTo>
                    <a:pt x="5689" y="11808"/>
                    <a:pt x="5775" y="11727"/>
                    <a:pt x="5716" y="11629"/>
                  </a:cubicBezTo>
                  <a:cubicBezTo>
                    <a:pt x="5645" y="11534"/>
                    <a:pt x="5573" y="11415"/>
                    <a:pt x="5502" y="11296"/>
                  </a:cubicBezTo>
                  <a:cubicBezTo>
                    <a:pt x="5430" y="11153"/>
                    <a:pt x="5406" y="11010"/>
                    <a:pt x="5359" y="10867"/>
                  </a:cubicBezTo>
                  <a:cubicBezTo>
                    <a:pt x="5287" y="10558"/>
                    <a:pt x="5240" y="10272"/>
                    <a:pt x="5192" y="9962"/>
                  </a:cubicBezTo>
                  <a:cubicBezTo>
                    <a:pt x="5168" y="9843"/>
                    <a:pt x="5168" y="9724"/>
                    <a:pt x="5144" y="9629"/>
                  </a:cubicBezTo>
                  <a:cubicBezTo>
                    <a:pt x="5192" y="9581"/>
                    <a:pt x="5263" y="9534"/>
                    <a:pt x="5311" y="9462"/>
                  </a:cubicBezTo>
                  <a:cubicBezTo>
                    <a:pt x="5525" y="9200"/>
                    <a:pt x="5668" y="8867"/>
                    <a:pt x="5978" y="8676"/>
                  </a:cubicBezTo>
                  <a:cubicBezTo>
                    <a:pt x="6097" y="8591"/>
                    <a:pt x="6240" y="8579"/>
                    <a:pt x="6382" y="8579"/>
                  </a:cubicBezTo>
                  <a:cubicBezTo>
                    <a:pt x="6439" y="8579"/>
                    <a:pt x="6495" y="8581"/>
                    <a:pt x="6549" y="8581"/>
                  </a:cubicBezTo>
                  <a:cubicBezTo>
                    <a:pt x="6811" y="8581"/>
                    <a:pt x="7097" y="8581"/>
                    <a:pt x="7335" y="8629"/>
                  </a:cubicBezTo>
                  <a:cubicBezTo>
                    <a:pt x="7669" y="8700"/>
                    <a:pt x="7955" y="8819"/>
                    <a:pt x="8264" y="8914"/>
                  </a:cubicBezTo>
                  <a:cubicBezTo>
                    <a:pt x="8336" y="8938"/>
                    <a:pt x="8407" y="8938"/>
                    <a:pt x="8478" y="8938"/>
                  </a:cubicBezTo>
                  <a:cubicBezTo>
                    <a:pt x="8526" y="9057"/>
                    <a:pt x="8574" y="9152"/>
                    <a:pt x="8621" y="9248"/>
                  </a:cubicBezTo>
                  <a:cubicBezTo>
                    <a:pt x="8764" y="9534"/>
                    <a:pt x="8883" y="9819"/>
                    <a:pt x="9002" y="10105"/>
                  </a:cubicBezTo>
                  <a:cubicBezTo>
                    <a:pt x="9050" y="10248"/>
                    <a:pt x="9098" y="10391"/>
                    <a:pt x="9121" y="10534"/>
                  </a:cubicBezTo>
                  <a:cubicBezTo>
                    <a:pt x="9145" y="10677"/>
                    <a:pt x="9121" y="10820"/>
                    <a:pt x="9121" y="10939"/>
                  </a:cubicBezTo>
                  <a:cubicBezTo>
                    <a:pt x="9135" y="11008"/>
                    <a:pt x="9198" y="11045"/>
                    <a:pt x="9257" y="11045"/>
                  </a:cubicBezTo>
                  <a:cubicBezTo>
                    <a:pt x="9299" y="11045"/>
                    <a:pt x="9340" y="11026"/>
                    <a:pt x="9360" y="10986"/>
                  </a:cubicBezTo>
                  <a:cubicBezTo>
                    <a:pt x="9502" y="10724"/>
                    <a:pt x="9383" y="10343"/>
                    <a:pt x="9288" y="10057"/>
                  </a:cubicBezTo>
                  <a:cubicBezTo>
                    <a:pt x="9193" y="9724"/>
                    <a:pt x="9026" y="9414"/>
                    <a:pt x="8883" y="9105"/>
                  </a:cubicBezTo>
                  <a:cubicBezTo>
                    <a:pt x="8836" y="9033"/>
                    <a:pt x="8812" y="8962"/>
                    <a:pt x="8788" y="8914"/>
                  </a:cubicBezTo>
                  <a:cubicBezTo>
                    <a:pt x="8955" y="8843"/>
                    <a:pt x="9074" y="8676"/>
                    <a:pt x="9288" y="8605"/>
                  </a:cubicBezTo>
                  <a:cubicBezTo>
                    <a:pt x="9479" y="8581"/>
                    <a:pt x="9669" y="8557"/>
                    <a:pt x="9860" y="8557"/>
                  </a:cubicBezTo>
                  <a:cubicBezTo>
                    <a:pt x="9955" y="8557"/>
                    <a:pt x="10050" y="8557"/>
                    <a:pt x="10145" y="8486"/>
                  </a:cubicBezTo>
                  <a:cubicBezTo>
                    <a:pt x="10193" y="8414"/>
                    <a:pt x="10217" y="8319"/>
                    <a:pt x="10217" y="8248"/>
                  </a:cubicBezTo>
                  <a:cubicBezTo>
                    <a:pt x="10288" y="8009"/>
                    <a:pt x="10431" y="7843"/>
                    <a:pt x="10669" y="7747"/>
                  </a:cubicBezTo>
                  <a:cubicBezTo>
                    <a:pt x="10765" y="7700"/>
                    <a:pt x="10884" y="7676"/>
                    <a:pt x="10979" y="7652"/>
                  </a:cubicBezTo>
                  <a:cubicBezTo>
                    <a:pt x="11098" y="7605"/>
                    <a:pt x="11217" y="7605"/>
                    <a:pt x="11312" y="7557"/>
                  </a:cubicBezTo>
                  <a:cubicBezTo>
                    <a:pt x="11527" y="7462"/>
                    <a:pt x="11431" y="7295"/>
                    <a:pt x="11384" y="7128"/>
                  </a:cubicBezTo>
                  <a:cubicBezTo>
                    <a:pt x="11265" y="6700"/>
                    <a:pt x="11574" y="6319"/>
                    <a:pt x="11955" y="6200"/>
                  </a:cubicBezTo>
                  <a:cubicBezTo>
                    <a:pt x="12027" y="6152"/>
                    <a:pt x="12074" y="6033"/>
                    <a:pt x="11979" y="5961"/>
                  </a:cubicBezTo>
                  <a:cubicBezTo>
                    <a:pt x="11527" y="5628"/>
                    <a:pt x="11336" y="5033"/>
                    <a:pt x="11574" y="4509"/>
                  </a:cubicBezTo>
                  <a:cubicBezTo>
                    <a:pt x="11614" y="4428"/>
                    <a:pt x="11553" y="4331"/>
                    <a:pt x="11476" y="4331"/>
                  </a:cubicBezTo>
                  <a:cubicBezTo>
                    <a:pt x="11461" y="4331"/>
                    <a:pt x="11446" y="4335"/>
                    <a:pt x="11431" y="4342"/>
                  </a:cubicBezTo>
                  <a:cubicBezTo>
                    <a:pt x="11122" y="4413"/>
                    <a:pt x="10812" y="4509"/>
                    <a:pt x="10503" y="4604"/>
                  </a:cubicBezTo>
                  <a:cubicBezTo>
                    <a:pt x="10362" y="4651"/>
                    <a:pt x="10202" y="4697"/>
                    <a:pt x="10047" y="4697"/>
                  </a:cubicBezTo>
                  <a:cubicBezTo>
                    <a:pt x="9966" y="4697"/>
                    <a:pt x="9886" y="4684"/>
                    <a:pt x="9812" y="4652"/>
                  </a:cubicBezTo>
                  <a:cubicBezTo>
                    <a:pt x="9791" y="4641"/>
                    <a:pt x="9770" y="4636"/>
                    <a:pt x="9750" y="4636"/>
                  </a:cubicBezTo>
                  <a:cubicBezTo>
                    <a:pt x="9680" y="4636"/>
                    <a:pt x="9622" y="4696"/>
                    <a:pt x="9622" y="4771"/>
                  </a:cubicBezTo>
                  <a:cubicBezTo>
                    <a:pt x="9645" y="4985"/>
                    <a:pt x="9574" y="5175"/>
                    <a:pt x="9455" y="5366"/>
                  </a:cubicBezTo>
                  <a:cubicBezTo>
                    <a:pt x="9383" y="5485"/>
                    <a:pt x="9264" y="5604"/>
                    <a:pt x="9145" y="5699"/>
                  </a:cubicBezTo>
                  <a:cubicBezTo>
                    <a:pt x="9097" y="5718"/>
                    <a:pt x="9056" y="5727"/>
                    <a:pt x="9021" y="5727"/>
                  </a:cubicBezTo>
                  <a:cubicBezTo>
                    <a:pt x="8918" y="5727"/>
                    <a:pt x="8865" y="5651"/>
                    <a:pt x="8812" y="5509"/>
                  </a:cubicBezTo>
                  <a:cubicBezTo>
                    <a:pt x="8764" y="5342"/>
                    <a:pt x="8764" y="5152"/>
                    <a:pt x="8812" y="4961"/>
                  </a:cubicBezTo>
                  <a:cubicBezTo>
                    <a:pt x="8883" y="4556"/>
                    <a:pt x="9145" y="4223"/>
                    <a:pt x="9479" y="3985"/>
                  </a:cubicBezTo>
                  <a:cubicBezTo>
                    <a:pt x="9550" y="3937"/>
                    <a:pt x="9550" y="3842"/>
                    <a:pt x="9479" y="3770"/>
                  </a:cubicBezTo>
                  <a:cubicBezTo>
                    <a:pt x="9169" y="3485"/>
                    <a:pt x="9098" y="3008"/>
                    <a:pt x="9264" y="2604"/>
                  </a:cubicBezTo>
                  <a:cubicBezTo>
                    <a:pt x="9288" y="2556"/>
                    <a:pt x="9264" y="2461"/>
                    <a:pt x="9217" y="2437"/>
                  </a:cubicBezTo>
                  <a:cubicBezTo>
                    <a:pt x="8764" y="2270"/>
                    <a:pt x="8502" y="1889"/>
                    <a:pt x="8288" y="1508"/>
                  </a:cubicBezTo>
                  <a:cubicBezTo>
                    <a:pt x="8050" y="1056"/>
                    <a:pt x="7883" y="579"/>
                    <a:pt x="7764" y="79"/>
                  </a:cubicBezTo>
                  <a:cubicBezTo>
                    <a:pt x="7743" y="26"/>
                    <a:pt x="7697" y="1"/>
                    <a:pt x="765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224" name="Google Shape;16224;p44"/>
          <p:cNvGrpSpPr/>
          <p:nvPr/>
        </p:nvGrpSpPr>
        <p:grpSpPr>
          <a:xfrm>
            <a:off x="1797861" y="2166274"/>
            <a:ext cx="272690" cy="384413"/>
            <a:chOff x="1797861" y="2166274"/>
            <a:chExt cx="272690" cy="384413"/>
          </a:xfrm>
        </p:grpSpPr>
        <p:sp>
          <p:nvSpPr>
            <p:cNvPr id="16225" name="Google Shape;16225;p44"/>
            <p:cNvSpPr/>
            <p:nvPr/>
          </p:nvSpPr>
          <p:spPr>
            <a:xfrm>
              <a:off x="1880735" y="2256336"/>
              <a:ext cx="132507" cy="95558"/>
            </a:xfrm>
            <a:custGeom>
              <a:rect b="b" l="l" r="r" t="t"/>
              <a:pathLst>
                <a:path extrusionOk="0" h="2938" w="4074">
                  <a:moveTo>
                    <a:pt x="3192" y="0"/>
                  </a:moveTo>
                  <a:cubicBezTo>
                    <a:pt x="2573" y="0"/>
                    <a:pt x="2025" y="72"/>
                    <a:pt x="1430" y="191"/>
                  </a:cubicBezTo>
                  <a:cubicBezTo>
                    <a:pt x="1215" y="238"/>
                    <a:pt x="1025" y="310"/>
                    <a:pt x="810" y="381"/>
                  </a:cubicBezTo>
                  <a:cubicBezTo>
                    <a:pt x="691" y="405"/>
                    <a:pt x="477" y="405"/>
                    <a:pt x="453" y="548"/>
                  </a:cubicBezTo>
                  <a:cubicBezTo>
                    <a:pt x="453" y="691"/>
                    <a:pt x="596" y="834"/>
                    <a:pt x="572" y="1000"/>
                  </a:cubicBezTo>
                  <a:cubicBezTo>
                    <a:pt x="525" y="1191"/>
                    <a:pt x="334" y="1358"/>
                    <a:pt x="215" y="1524"/>
                  </a:cubicBezTo>
                  <a:cubicBezTo>
                    <a:pt x="1" y="1810"/>
                    <a:pt x="334" y="2072"/>
                    <a:pt x="310" y="2358"/>
                  </a:cubicBezTo>
                  <a:cubicBezTo>
                    <a:pt x="287" y="2667"/>
                    <a:pt x="501" y="2882"/>
                    <a:pt x="787" y="2929"/>
                  </a:cubicBezTo>
                  <a:cubicBezTo>
                    <a:pt x="815" y="2934"/>
                    <a:pt x="845" y="2937"/>
                    <a:pt x="874" y="2937"/>
                  </a:cubicBezTo>
                  <a:cubicBezTo>
                    <a:pt x="989" y="2937"/>
                    <a:pt x="1091" y="2891"/>
                    <a:pt x="1072" y="2739"/>
                  </a:cubicBezTo>
                  <a:cubicBezTo>
                    <a:pt x="1072" y="2691"/>
                    <a:pt x="858" y="2429"/>
                    <a:pt x="1049" y="2429"/>
                  </a:cubicBezTo>
                  <a:cubicBezTo>
                    <a:pt x="1096" y="2429"/>
                    <a:pt x="1192" y="2548"/>
                    <a:pt x="1239" y="2572"/>
                  </a:cubicBezTo>
                  <a:cubicBezTo>
                    <a:pt x="1297" y="2611"/>
                    <a:pt x="1388" y="2650"/>
                    <a:pt x="1471" y="2650"/>
                  </a:cubicBezTo>
                  <a:cubicBezTo>
                    <a:pt x="1489" y="2650"/>
                    <a:pt x="1507" y="2648"/>
                    <a:pt x="1525" y="2644"/>
                  </a:cubicBezTo>
                  <a:cubicBezTo>
                    <a:pt x="1882" y="2620"/>
                    <a:pt x="2001" y="2334"/>
                    <a:pt x="2263" y="2191"/>
                  </a:cubicBezTo>
                  <a:cubicBezTo>
                    <a:pt x="2335" y="2144"/>
                    <a:pt x="2430" y="2144"/>
                    <a:pt x="2501" y="2144"/>
                  </a:cubicBezTo>
                  <a:cubicBezTo>
                    <a:pt x="2554" y="2152"/>
                    <a:pt x="2587" y="2158"/>
                    <a:pt x="2614" y="2158"/>
                  </a:cubicBezTo>
                  <a:cubicBezTo>
                    <a:pt x="2660" y="2158"/>
                    <a:pt x="2688" y="2141"/>
                    <a:pt x="2763" y="2096"/>
                  </a:cubicBezTo>
                  <a:cubicBezTo>
                    <a:pt x="2827" y="2060"/>
                    <a:pt x="2877" y="2044"/>
                    <a:pt x="2923" y="2044"/>
                  </a:cubicBezTo>
                  <a:cubicBezTo>
                    <a:pt x="2998" y="2044"/>
                    <a:pt x="3065" y="2085"/>
                    <a:pt x="3168" y="2144"/>
                  </a:cubicBezTo>
                  <a:cubicBezTo>
                    <a:pt x="3280" y="2214"/>
                    <a:pt x="3401" y="2276"/>
                    <a:pt x="3520" y="2276"/>
                  </a:cubicBezTo>
                  <a:cubicBezTo>
                    <a:pt x="3603" y="2276"/>
                    <a:pt x="3685" y="2246"/>
                    <a:pt x="3763" y="2167"/>
                  </a:cubicBezTo>
                  <a:cubicBezTo>
                    <a:pt x="3930" y="1977"/>
                    <a:pt x="4073" y="1691"/>
                    <a:pt x="4049" y="1429"/>
                  </a:cubicBezTo>
                  <a:cubicBezTo>
                    <a:pt x="4025" y="1143"/>
                    <a:pt x="3811" y="929"/>
                    <a:pt x="3859" y="619"/>
                  </a:cubicBezTo>
                  <a:cubicBezTo>
                    <a:pt x="3859" y="477"/>
                    <a:pt x="3978" y="405"/>
                    <a:pt x="3978" y="262"/>
                  </a:cubicBezTo>
                  <a:cubicBezTo>
                    <a:pt x="3978" y="0"/>
                    <a:pt x="3549" y="48"/>
                    <a:pt x="3192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26" name="Google Shape;16226;p44"/>
            <p:cNvSpPr/>
            <p:nvPr/>
          </p:nvSpPr>
          <p:spPr>
            <a:xfrm>
              <a:off x="1883077" y="2253669"/>
              <a:ext cx="127043" cy="98291"/>
            </a:xfrm>
            <a:custGeom>
              <a:rect b="b" l="l" r="r" t="t"/>
              <a:pathLst>
                <a:path extrusionOk="0" h="3022" w="3906">
                  <a:moveTo>
                    <a:pt x="2855" y="1"/>
                  </a:moveTo>
                  <a:cubicBezTo>
                    <a:pt x="2178" y="1"/>
                    <a:pt x="1445" y="120"/>
                    <a:pt x="834" y="344"/>
                  </a:cubicBezTo>
                  <a:cubicBezTo>
                    <a:pt x="691" y="392"/>
                    <a:pt x="405" y="439"/>
                    <a:pt x="405" y="630"/>
                  </a:cubicBezTo>
                  <a:cubicBezTo>
                    <a:pt x="405" y="701"/>
                    <a:pt x="477" y="773"/>
                    <a:pt x="500" y="820"/>
                  </a:cubicBezTo>
                  <a:cubicBezTo>
                    <a:pt x="572" y="1035"/>
                    <a:pt x="500" y="1225"/>
                    <a:pt x="357" y="1392"/>
                  </a:cubicBezTo>
                  <a:cubicBezTo>
                    <a:pt x="262" y="1511"/>
                    <a:pt x="95" y="1606"/>
                    <a:pt x="48" y="1749"/>
                  </a:cubicBezTo>
                  <a:cubicBezTo>
                    <a:pt x="0" y="1892"/>
                    <a:pt x="72" y="1868"/>
                    <a:pt x="143" y="1964"/>
                  </a:cubicBezTo>
                  <a:cubicBezTo>
                    <a:pt x="238" y="2106"/>
                    <a:pt x="191" y="2273"/>
                    <a:pt x="143" y="2440"/>
                  </a:cubicBezTo>
                  <a:cubicBezTo>
                    <a:pt x="24" y="2821"/>
                    <a:pt x="429" y="2964"/>
                    <a:pt x="738" y="3011"/>
                  </a:cubicBezTo>
                  <a:cubicBezTo>
                    <a:pt x="781" y="3018"/>
                    <a:pt x="817" y="3021"/>
                    <a:pt x="846" y="3021"/>
                  </a:cubicBezTo>
                  <a:cubicBezTo>
                    <a:pt x="1136" y="3021"/>
                    <a:pt x="888" y="2727"/>
                    <a:pt x="953" y="2511"/>
                  </a:cubicBezTo>
                  <a:lnTo>
                    <a:pt x="953" y="2511"/>
                  </a:lnTo>
                  <a:cubicBezTo>
                    <a:pt x="1061" y="2598"/>
                    <a:pt x="1150" y="2705"/>
                    <a:pt x="1291" y="2705"/>
                  </a:cubicBezTo>
                  <a:cubicBezTo>
                    <a:pt x="1305" y="2705"/>
                    <a:pt x="1319" y="2704"/>
                    <a:pt x="1334" y="2702"/>
                  </a:cubicBezTo>
                  <a:cubicBezTo>
                    <a:pt x="1501" y="2654"/>
                    <a:pt x="1524" y="2511"/>
                    <a:pt x="1524" y="2368"/>
                  </a:cubicBezTo>
                  <a:cubicBezTo>
                    <a:pt x="1524" y="2083"/>
                    <a:pt x="1477" y="1821"/>
                    <a:pt x="1524" y="1535"/>
                  </a:cubicBezTo>
                  <a:cubicBezTo>
                    <a:pt x="1620" y="987"/>
                    <a:pt x="2048" y="725"/>
                    <a:pt x="2548" y="559"/>
                  </a:cubicBezTo>
                  <a:cubicBezTo>
                    <a:pt x="2834" y="463"/>
                    <a:pt x="3120" y="416"/>
                    <a:pt x="3430" y="416"/>
                  </a:cubicBezTo>
                  <a:cubicBezTo>
                    <a:pt x="3498" y="416"/>
                    <a:pt x="3581" y="400"/>
                    <a:pt x="3658" y="400"/>
                  </a:cubicBezTo>
                  <a:cubicBezTo>
                    <a:pt x="3716" y="400"/>
                    <a:pt x="3770" y="409"/>
                    <a:pt x="3811" y="439"/>
                  </a:cubicBezTo>
                  <a:cubicBezTo>
                    <a:pt x="3906" y="225"/>
                    <a:pt x="3906" y="178"/>
                    <a:pt x="3739" y="130"/>
                  </a:cubicBezTo>
                  <a:cubicBezTo>
                    <a:pt x="3572" y="58"/>
                    <a:pt x="3382" y="35"/>
                    <a:pt x="3191" y="11"/>
                  </a:cubicBezTo>
                  <a:cubicBezTo>
                    <a:pt x="3081" y="4"/>
                    <a:pt x="2969" y="1"/>
                    <a:pt x="2855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27" name="Google Shape;16227;p44"/>
            <p:cNvSpPr/>
            <p:nvPr/>
          </p:nvSpPr>
          <p:spPr>
            <a:xfrm>
              <a:off x="1839689" y="2315174"/>
              <a:ext cx="33143" cy="28850"/>
            </a:xfrm>
            <a:custGeom>
              <a:rect b="b" l="l" r="r" t="t"/>
              <a:pathLst>
                <a:path extrusionOk="0" h="887" w="1019">
                  <a:moveTo>
                    <a:pt x="507" y="1"/>
                  </a:moveTo>
                  <a:cubicBezTo>
                    <a:pt x="329" y="1"/>
                    <a:pt x="67" y="225"/>
                    <a:pt x="48" y="358"/>
                  </a:cubicBezTo>
                  <a:cubicBezTo>
                    <a:pt x="1" y="620"/>
                    <a:pt x="24" y="835"/>
                    <a:pt x="286" y="882"/>
                  </a:cubicBezTo>
                  <a:cubicBezTo>
                    <a:pt x="312" y="885"/>
                    <a:pt x="340" y="887"/>
                    <a:pt x="369" y="887"/>
                  </a:cubicBezTo>
                  <a:cubicBezTo>
                    <a:pt x="578" y="887"/>
                    <a:pt x="846" y="809"/>
                    <a:pt x="929" y="620"/>
                  </a:cubicBezTo>
                  <a:cubicBezTo>
                    <a:pt x="1018" y="465"/>
                    <a:pt x="921" y="42"/>
                    <a:pt x="676" y="42"/>
                  </a:cubicBezTo>
                  <a:cubicBezTo>
                    <a:pt x="658" y="42"/>
                    <a:pt x="639" y="44"/>
                    <a:pt x="620" y="49"/>
                  </a:cubicBezTo>
                  <a:cubicBezTo>
                    <a:pt x="591" y="15"/>
                    <a:pt x="552" y="1"/>
                    <a:pt x="507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28" name="Google Shape;16228;p44"/>
            <p:cNvSpPr/>
            <p:nvPr/>
          </p:nvSpPr>
          <p:spPr>
            <a:xfrm>
              <a:off x="2028691" y="2276274"/>
              <a:ext cx="27906" cy="24231"/>
            </a:xfrm>
            <a:custGeom>
              <a:rect b="b" l="l" r="r" t="t"/>
              <a:pathLst>
                <a:path extrusionOk="0" h="745" w="858">
                  <a:moveTo>
                    <a:pt x="342" y="1"/>
                  </a:moveTo>
                  <a:cubicBezTo>
                    <a:pt x="179" y="1"/>
                    <a:pt x="24" y="63"/>
                    <a:pt x="24" y="245"/>
                  </a:cubicBezTo>
                  <a:cubicBezTo>
                    <a:pt x="0" y="340"/>
                    <a:pt x="48" y="411"/>
                    <a:pt x="72" y="507"/>
                  </a:cubicBezTo>
                  <a:cubicBezTo>
                    <a:pt x="72" y="578"/>
                    <a:pt x="24" y="649"/>
                    <a:pt x="48" y="721"/>
                  </a:cubicBezTo>
                  <a:cubicBezTo>
                    <a:pt x="102" y="737"/>
                    <a:pt x="154" y="745"/>
                    <a:pt x="205" y="745"/>
                  </a:cubicBezTo>
                  <a:cubicBezTo>
                    <a:pt x="380" y="745"/>
                    <a:pt x="538" y="654"/>
                    <a:pt x="667" y="507"/>
                  </a:cubicBezTo>
                  <a:cubicBezTo>
                    <a:pt x="858" y="268"/>
                    <a:pt x="667" y="30"/>
                    <a:pt x="429" y="6"/>
                  </a:cubicBezTo>
                  <a:cubicBezTo>
                    <a:pt x="400" y="3"/>
                    <a:pt x="371" y="1"/>
                    <a:pt x="342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29" name="Google Shape;16229;p44"/>
            <p:cNvSpPr/>
            <p:nvPr/>
          </p:nvSpPr>
          <p:spPr>
            <a:xfrm>
              <a:off x="1848210" y="2325224"/>
              <a:ext cx="15514" cy="10603"/>
            </a:xfrm>
            <a:custGeom>
              <a:rect b="b" l="l" r="r" t="t"/>
              <a:pathLst>
                <a:path extrusionOk="0" h="326" w="477">
                  <a:moveTo>
                    <a:pt x="268" y="1"/>
                  </a:moveTo>
                  <a:cubicBezTo>
                    <a:pt x="194" y="1"/>
                    <a:pt x="118" y="27"/>
                    <a:pt x="72" y="73"/>
                  </a:cubicBezTo>
                  <a:cubicBezTo>
                    <a:pt x="24" y="145"/>
                    <a:pt x="1" y="240"/>
                    <a:pt x="96" y="287"/>
                  </a:cubicBezTo>
                  <a:cubicBezTo>
                    <a:pt x="129" y="314"/>
                    <a:pt x="172" y="326"/>
                    <a:pt x="216" y="326"/>
                  </a:cubicBezTo>
                  <a:cubicBezTo>
                    <a:pt x="331" y="326"/>
                    <a:pt x="460" y="248"/>
                    <a:pt x="477" y="145"/>
                  </a:cubicBezTo>
                  <a:cubicBezTo>
                    <a:pt x="477" y="73"/>
                    <a:pt x="429" y="49"/>
                    <a:pt x="382" y="26"/>
                  </a:cubicBezTo>
                  <a:cubicBezTo>
                    <a:pt x="348" y="9"/>
                    <a:pt x="308" y="1"/>
                    <a:pt x="268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0" name="Google Shape;16230;p44"/>
            <p:cNvSpPr/>
            <p:nvPr/>
          </p:nvSpPr>
          <p:spPr>
            <a:xfrm>
              <a:off x="2030090" y="2284665"/>
              <a:ext cx="13986" cy="9302"/>
            </a:xfrm>
            <a:custGeom>
              <a:rect b="b" l="l" r="r" t="t"/>
              <a:pathLst>
                <a:path extrusionOk="0" h="286" w="430">
                  <a:moveTo>
                    <a:pt x="208" y="0"/>
                  </a:moveTo>
                  <a:cubicBezTo>
                    <a:pt x="139" y="0"/>
                    <a:pt x="68" y="26"/>
                    <a:pt x="31" y="78"/>
                  </a:cubicBezTo>
                  <a:lnTo>
                    <a:pt x="31" y="78"/>
                  </a:lnTo>
                  <a:cubicBezTo>
                    <a:pt x="28" y="78"/>
                    <a:pt x="24" y="78"/>
                    <a:pt x="22" y="78"/>
                  </a:cubicBezTo>
                  <a:cubicBezTo>
                    <a:pt x="6" y="78"/>
                    <a:pt x="0" y="82"/>
                    <a:pt x="29" y="82"/>
                  </a:cubicBezTo>
                  <a:cubicBezTo>
                    <a:pt x="30" y="81"/>
                    <a:pt x="30" y="80"/>
                    <a:pt x="31" y="78"/>
                  </a:cubicBezTo>
                  <a:lnTo>
                    <a:pt x="31" y="78"/>
                  </a:lnTo>
                  <a:cubicBezTo>
                    <a:pt x="55" y="81"/>
                    <a:pt x="89" y="92"/>
                    <a:pt x="76" y="129"/>
                  </a:cubicBezTo>
                  <a:cubicBezTo>
                    <a:pt x="76" y="228"/>
                    <a:pt x="169" y="285"/>
                    <a:pt x="254" y="285"/>
                  </a:cubicBezTo>
                  <a:cubicBezTo>
                    <a:pt x="312" y="285"/>
                    <a:pt x="367" y="259"/>
                    <a:pt x="386" y="201"/>
                  </a:cubicBezTo>
                  <a:cubicBezTo>
                    <a:pt x="430" y="69"/>
                    <a:pt x="320" y="0"/>
                    <a:pt x="208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1" name="Google Shape;16231;p44"/>
            <p:cNvSpPr/>
            <p:nvPr/>
          </p:nvSpPr>
          <p:spPr>
            <a:xfrm>
              <a:off x="1948127" y="2314003"/>
              <a:ext cx="30248" cy="13173"/>
            </a:xfrm>
            <a:custGeom>
              <a:rect b="b" l="l" r="r" t="t"/>
              <a:pathLst>
                <a:path extrusionOk="0" h="405" w="930">
                  <a:moveTo>
                    <a:pt x="671" y="0"/>
                  </a:moveTo>
                  <a:cubicBezTo>
                    <a:pt x="564" y="0"/>
                    <a:pt x="406" y="66"/>
                    <a:pt x="310" y="85"/>
                  </a:cubicBezTo>
                  <a:cubicBezTo>
                    <a:pt x="191" y="109"/>
                    <a:pt x="1" y="156"/>
                    <a:pt x="120" y="323"/>
                  </a:cubicBezTo>
                  <a:cubicBezTo>
                    <a:pt x="151" y="386"/>
                    <a:pt x="215" y="397"/>
                    <a:pt x="275" y="397"/>
                  </a:cubicBezTo>
                  <a:cubicBezTo>
                    <a:pt x="305" y="397"/>
                    <a:pt x="334" y="394"/>
                    <a:pt x="358" y="394"/>
                  </a:cubicBezTo>
                  <a:cubicBezTo>
                    <a:pt x="390" y="394"/>
                    <a:pt x="453" y="405"/>
                    <a:pt x="506" y="405"/>
                  </a:cubicBezTo>
                  <a:cubicBezTo>
                    <a:pt x="532" y="405"/>
                    <a:pt x="556" y="402"/>
                    <a:pt x="572" y="394"/>
                  </a:cubicBezTo>
                  <a:cubicBezTo>
                    <a:pt x="715" y="371"/>
                    <a:pt x="929" y="85"/>
                    <a:pt x="763" y="13"/>
                  </a:cubicBezTo>
                  <a:lnTo>
                    <a:pt x="739" y="13"/>
                  </a:lnTo>
                  <a:cubicBezTo>
                    <a:pt x="720" y="4"/>
                    <a:pt x="697" y="0"/>
                    <a:pt x="671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2" name="Google Shape;16232;p44"/>
            <p:cNvSpPr/>
            <p:nvPr/>
          </p:nvSpPr>
          <p:spPr>
            <a:xfrm>
              <a:off x="1848210" y="2264793"/>
              <a:ext cx="184384" cy="143565"/>
            </a:xfrm>
            <a:custGeom>
              <a:rect b="b" l="l" r="r" t="t"/>
              <a:pathLst>
                <a:path extrusionOk="0" h="4414" w="5669">
                  <a:moveTo>
                    <a:pt x="5073" y="0"/>
                  </a:moveTo>
                  <a:cubicBezTo>
                    <a:pt x="4943" y="0"/>
                    <a:pt x="4859" y="176"/>
                    <a:pt x="4859" y="288"/>
                  </a:cubicBezTo>
                  <a:cubicBezTo>
                    <a:pt x="4811" y="455"/>
                    <a:pt x="4906" y="598"/>
                    <a:pt x="4978" y="740"/>
                  </a:cubicBezTo>
                  <a:cubicBezTo>
                    <a:pt x="5168" y="1121"/>
                    <a:pt x="5097" y="1526"/>
                    <a:pt x="4787" y="1836"/>
                  </a:cubicBezTo>
                  <a:cubicBezTo>
                    <a:pt x="4692" y="1931"/>
                    <a:pt x="4597" y="2098"/>
                    <a:pt x="4454" y="2098"/>
                  </a:cubicBezTo>
                  <a:cubicBezTo>
                    <a:pt x="4287" y="2074"/>
                    <a:pt x="4168" y="1931"/>
                    <a:pt x="4049" y="1860"/>
                  </a:cubicBezTo>
                  <a:cubicBezTo>
                    <a:pt x="4012" y="1844"/>
                    <a:pt x="3979" y="1837"/>
                    <a:pt x="3948" y="1837"/>
                  </a:cubicBezTo>
                  <a:cubicBezTo>
                    <a:pt x="3838" y="1837"/>
                    <a:pt x="3755" y="1918"/>
                    <a:pt x="3644" y="1955"/>
                  </a:cubicBezTo>
                  <a:cubicBezTo>
                    <a:pt x="3627" y="1958"/>
                    <a:pt x="3612" y="1960"/>
                    <a:pt x="3599" y="1960"/>
                  </a:cubicBezTo>
                  <a:cubicBezTo>
                    <a:pt x="3517" y="1960"/>
                    <a:pt x="3491" y="1907"/>
                    <a:pt x="3430" y="1907"/>
                  </a:cubicBezTo>
                  <a:cubicBezTo>
                    <a:pt x="3335" y="1907"/>
                    <a:pt x="3263" y="1955"/>
                    <a:pt x="3192" y="2026"/>
                  </a:cubicBezTo>
                  <a:cubicBezTo>
                    <a:pt x="3001" y="2145"/>
                    <a:pt x="2834" y="2336"/>
                    <a:pt x="2620" y="2384"/>
                  </a:cubicBezTo>
                  <a:cubicBezTo>
                    <a:pt x="2601" y="2387"/>
                    <a:pt x="2581" y="2388"/>
                    <a:pt x="2562" y="2388"/>
                  </a:cubicBezTo>
                  <a:cubicBezTo>
                    <a:pt x="2433" y="2388"/>
                    <a:pt x="2291" y="2326"/>
                    <a:pt x="2168" y="2265"/>
                  </a:cubicBezTo>
                  <a:cubicBezTo>
                    <a:pt x="2101" y="2231"/>
                    <a:pt x="2058" y="2217"/>
                    <a:pt x="2031" y="2217"/>
                  </a:cubicBezTo>
                  <a:cubicBezTo>
                    <a:pt x="1879" y="2217"/>
                    <a:pt x="2272" y="2678"/>
                    <a:pt x="1984" y="2678"/>
                  </a:cubicBezTo>
                  <a:cubicBezTo>
                    <a:pt x="1962" y="2678"/>
                    <a:pt x="1936" y="2675"/>
                    <a:pt x="1906" y="2669"/>
                  </a:cubicBezTo>
                  <a:cubicBezTo>
                    <a:pt x="1810" y="2669"/>
                    <a:pt x="1691" y="2646"/>
                    <a:pt x="1596" y="2622"/>
                  </a:cubicBezTo>
                  <a:cubicBezTo>
                    <a:pt x="1453" y="2550"/>
                    <a:pt x="1310" y="2407"/>
                    <a:pt x="1310" y="2241"/>
                  </a:cubicBezTo>
                  <a:cubicBezTo>
                    <a:pt x="1310" y="2026"/>
                    <a:pt x="1287" y="1836"/>
                    <a:pt x="1191" y="1622"/>
                  </a:cubicBezTo>
                  <a:cubicBezTo>
                    <a:pt x="1120" y="1455"/>
                    <a:pt x="1191" y="1383"/>
                    <a:pt x="1310" y="1264"/>
                  </a:cubicBezTo>
                  <a:cubicBezTo>
                    <a:pt x="1429" y="1145"/>
                    <a:pt x="1525" y="979"/>
                    <a:pt x="1572" y="788"/>
                  </a:cubicBezTo>
                  <a:cubicBezTo>
                    <a:pt x="1596" y="669"/>
                    <a:pt x="1596" y="502"/>
                    <a:pt x="1549" y="383"/>
                  </a:cubicBezTo>
                  <a:cubicBezTo>
                    <a:pt x="1497" y="309"/>
                    <a:pt x="1429" y="286"/>
                    <a:pt x="1360" y="286"/>
                  </a:cubicBezTo>
                  <a:cubicBezTo>
                    <a:pt x="1241" y="286"/>
                    <a:pt x="1118" y="356"/>
                    <a:pt x="1070" y="356"/>
                  </a:cubicBezTo>
                  <a:cubicBezTo>
                    <a:pt x="1056" y="356"/>
                    <a:pt x="1048" y="350"/>
                    <a:pt x="1048" y="336"/>
                  </a:cubicBezTo>
                  <a:cubicBezTo>
                    <a:pt x="834" y="359"/>
                    <a:pt x="477" y="526"/>
                    <a:pt x="310" y="669"/>
                  </a:cubicBezTo>
                  <a:cubicBezTo>
                    <a:pt x="167" y="788"/>
                    <a:pt x="24" y="1074"/>
                    <a:pt x="24" y="1241"/>
                  </a:cubicBezTo>
                  <a:cubicBezTo>
                    <a:pt x="1" y="1622"/>
                    <a:pt x="524" y="1431"/>
                    <a:pt x="644" y="1693"/>
                  </a:cubicBezTo>
                  <a:cubicBezTo>
                    <a:pt x="691" y="1836"/>
                    <a:pt x="739" y="2050"/>
                    <a:pt x="739" y="2193"/>
                  </a:cubicBezTo>
                  <a:cubicBezTo>
                    <a:pt x="739" y="2384"/>
                    <a:pt x="691" y="2479"/>
                    <a:pt x="763" y="2669"/>
                  </a:cubicBezTo>
                  <a:cubicBezTo>
                    <a:pt x="810" y="2812"/>
                    <a:pt x="810" y="2931"/>
                    <a:pt x="977" y="2979"/>
                  </a:cubicBezTo>
                  <a:cubicBezTo>
                    <a:pt x="1144" y="3050"/>
                    <a:pt x="1239" y="3003"/>
                    <a:pt x="1310" y="3193"/>
                  </a:cubicBezTo>
                  <a:cubicBezTo>
                    <a:pt x="1375" y="3365"/>
                    <a:pt x="1400" y="3459"/>
                    <a:pt x="1561" y="3459"/>
                  </a:cubicBezTo>
                  <a:cubicBezTo>
                    <a:pt x="1579" y="3459"/>
                    <a:pt x="1598" y="3458"/>
                    <a:pt x="1620" y="3455"/>
                  </a:cubicBezTo>
                  <a:cubicBezTo>
                    <a:pt x="1834" y="3455"/>
                    <a:pt x="1810" y="3574"/>
                    <a:pt x="1882" y="3741"/>
                  </a:cubicBezTo>
                  <a:cubicBezTo>
                    <a:pt x="1930" y="3836"/>
                    <a:pt x="1977" y="3908"/>
                    <a:pt x="2049" y="3955"/>
                  </a:cubicBezTo>
                  <a:cubicBezTo>
                    <a:pt x="2092" y="3988"/>
                    <a:pt x="2115" y="4000"/>
                    <a:pt x="2139" y="4000"/>
                  </a:cubicBezTo>
                  <a:cubicBezTo>
                    <a:pt x="2168" y="4000"/>
                    <a:pt x="2198" y="3982"/>
                    <a:pt x="2263" y="3955"/>
                  </a:cubicBezTo>
                  <a:cubicBezTo>
                    <a:pt x="2295" y="3943"/>
                    <a:pt x="2321" y="3938"/>
                    <a:pt x="2344" y="3938"/>
                  </a:cubicBezTo>
                  <a:cubicBezTo>
                    <a:pt x="2457" y="3938"/>
                    <a:pt x="2473" y="4070"/>
                    <a:pt x="2573" y="4170"/>
                  </a:cubicBezTo>
                  <a:cubicBezTo>
                    <a:pt x="2620" y="4194"/>
                    <a:pt x="2692" y="4265"/>
                    <a:pt x="2763" y="4265"/>
                  </a:cubicBezTo>
                  <a:cubicBezTo>
                    <a:pt x="2774" y="4268"/>
                    <a:pt x="2783" y="4269"/>
                    <a:pt x="2792" y="4269"/>
                  </a:cubicBezTo>
                  <a:cubicBezTo>
                    <a:pt x="2864" y="4269"/>
                    <a:pt x="2893" y="4194"/>
                    <a:pt x="2977" y="4194"/>
                  </a:cubicBezTo>
                  <a:cubicBezTo>
                    <a:pt x="2982" y="4191"/>
                    <a:pt x="2987" y="4190"/>
                    <a:pt x="2992" y="4190"/>
                  </a:cubicBezTo>
                  <a:cubicBezTo>
                    <a:pt x="3046" y="4190"/>
                    <a:pt x="3151" y="4291"/>
                    <a:pt x="3216" y="4313"/>
                  </a:cubicBezTo>
                  <a:cubicBezTo>
                    <a:pt x="3283" y="4363"/>
                    <a:pt x="3350" y="4414"/>
                    <a:pt x="3434" y="4414"/>
                  </a:cubicBezTo>
                  <a:cubicBezTo>
                    <a:pt x="3469" y="4414"/>
                    <a:pt x="3507" y="4405"/>
                    <a:pt x="3549" y="4384"/>
                  </a:cubicBezTo>
                  <a:cubicBezTo>
                    <a:pt x="3668" y="4289"/>
                    <a:pt x="3716" y="4122"/>
                    <a:pt x="3811" y="4027"/>
                  </a:cubicBezTo>
                  <a:cubicBezTo>
                    <a:pt x="3906" y="3932"/>
                    <a:pt x="4025" y="3932"/>
                    <a:pt x="4144" y="3908"/>
                  </a:cubicBezTo>
                  <a:cubicBezTo>
                    <a:pt x="4287" y="3860"/>
                    <a:pt x="4382" y="3741"/>
                    <a:pt x="4502" y="3646"/>
                  </a:cubicBezTo>
                  <a:cubicBezTo>
                    <a:pt x="4597" y="3527"/>
                    <a:pt x="4740" y="3479"/>
                    <a:pt x="4859" y="3408"/>
                  </a:cubicBezTo>
                  <a:cubicBezTo>
                    <a:pt x="5002" y="3289"/>
                    <a:pt x="5168" y="3217"/>
                    <a:pt x="5264" y="3050"/>
                  </a:cubicBezTo>
                  <a:cubicBezTo>
                    <a:pt x="5335" y="2908"/>
                    <a:pt x="5383" y="2741"/>
                    <a:pt x="5430" y="2574"/>
                  </a:cubicBezTo>
                  <a:cubicBezTo>
                    <a:pt x="5549" y="2265"/>
                    <a:pt x="5645" y="1955"/>
                    <a:pt x="5645" y="1622"/>
                  </a:cubicBezTo>
                  <a:cubicBezTo>
                    <a:pt x="5645" y="1479"/>
                    <a:pt x="5668" y="1336"/>
                    <a:pt x="5645" y="1217"/>
                  </a:cubicBezTo>
                  <a:cubicBezTo>
                    <a:pt x="5645" y="1145"/>
                    <a:pt x="5597" y="1098"/>
                    <a:pt x="5597" y="1026"/>
                  </a:cubicBezTo>
                  <a:cubicBezTo>
                    <a:pt x="5573" y="931"/>
                    <a:pt x="5621" y="812"/>
                    <a:pt x="5621" y="717"/>
                  </a:cubicBezTo>
                  <a:cubicBezTo>
                    <a:pt x="5597" y="502"/>
                    <a:pt x="5335" y="50"/>
                    <a:pt x="5097" y="2"/>
                  </a:cubicBezTo>
                  <a:cubicBezTo>
                    <a:pt x="5089" y="1"/>
                    <a:pt x="5081" y="0"/>
                    <a:pt x="5073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3" name="Google Shape;16233;p44"/>
            <p:cNvSpPr/>
            <p:nvPr/>
          </p:nvSpPr>
          <p:spPr>
            <a:xfrm>
              <a:off x="1874555" y="2379703"/>
              <a:ext cx="46511" cy="90452"/>
            </a:xfrm>
            <a:custGeom>
              <a:rect b="b" l="l" r="r" t="t"/>
              <a:pathLst>
                <a:path extrusionOk="0" h="2781" w="1430">
                  <a:moveTo>
                    <a:pt x="450" y="1"/>
                  </a:moveTo>
                  <a:cubicBezTo>
                    <a:pt x="423" y="1"/>
                    <a:pt x="392" y="6"/>
                    <a:pt x="357" y="18"/>
                  </a:cubicBezTo>
                  <a:cubicBezTo>
                    <a:pt x="0" y="137"/>
                    <a:pt x="310" y="589"/>
                    <a:pt x="334" y="827"/>
                  </a:cubicBezTo>
                  <a:cubicBezTo>
                    <a:pt x="500" y="1256"/>
                    <a:pt x="691" y="1708"/>
                    <a:pt x="810" y="2161"/>
                  </a:cubicBezTo>
                  <a:cubicBezTo>
                    <a:pt x="834" y="2304"/>
                    <a:pt x="858" y="2423"/>
                    <a:pt x="881" y="2566"/>
                  </a:cubicBezTo>
                  <a:cubicBezTo>
                    <a:pt x="905" y="2685"/>
                    <a:pt x="905" y="2780"/>
                    <a:pt x="1072" y="2780"/>
                  </a:cubicBezTo>
                  <a:cubicBezTo>
                    <a:pt x="1143" y="2780"/>
                    <a:pt x="1358" y="2756"/>
                    <a:pt x="1382" y="2685"/>
                  </a:cubicBezTo>
                  <a:cubicBezTo>
                    <a:pt x="1429" y="2589"/>
                    <a:pt x="1334" y="2351"/>
                    <a:pt x="1310" y="2232"/>
                  </a:cubicBezTo>
                  <a:cubicBezTo>
                    <a:pt x="1286" y="2113"/>
                    <a:pt x="1239" y="1970"/>
                    <a:pt x="1191" y="1851"/>
                  </a:cubicBezTo>
                  <a:cubicBezTo>
                    <a:pt x="1048" y="1327"/>
                    <a:pt x="881" y="780"/>
                    <a:pt x="691" y="280"/>
                  </a:cubicBezTo>
                  <a:cubicBezTo>
                    <a:pt x="631" y="140"/>
                    <a:pt x="588" y="1"/>
                    <a:pt x="450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4" name="Google Shape;16234;p44"/>
            <p:cNvSpPr/>
            <p:nvPr/>
          </p:nvSpPr>
          <p:spPr>
            <a:xfrm>
              <a:off x="1903991" y="2505608"/>
              <a:ext cx="20946" cy="41730"/>
            </a:xfrm>
            <a:custGeom>
              <a:rect b="b" l="l" r="r" t="t"/>
              <a:pathLst>
                <a:path extrusionOk="0" h="1283" w="644">
                  <a:moveTo>
                    <a:pt x="551" y="0"/>
                  </a:moveTo>
                  <a:cubicBezTo>
                    <a:pt x="433" y="0"/>
                    <a:pt x="115" y="317"/>
                    <a:pt x="48" y="362"/>
                  </a:cubicBezTo>
                  <a:cubicBezTo>
                    <a:pt x="48" y="481"/>
                    <a:pt x="48" y="600"/>
                    <a:pt x="48" y="743"/>
                  </a:cubicBezTo>
                  <a:cubicBezTo>
                    <a:pt x="48" y="838"/>
                    <a:pt x="0" y="1052"/>
                    <a:pt x="48" y="1148"/>
                  </a:cubicBezTo>
                  <a:cubicBezTo>
                    <a:pt x="95" y="1267"/>
                    <a:pt x="262" y="1243"/>
                    <a:pt x="405" y="1267"/>
                  </a:cubicBezTo>
                  <a:cubicBezTo>
                    <a:pt x="453" y="1275"/>
                    <a:pt x="495" y="1283"/>
                    <a:pt x="530" y="1283"/>
                  </a:cubicBezTo>
                  <a:cubicBezTo>
                    <a:pt x="601" y="1283"/>
                    <a:pt x="643" y="1251"/>
                    <a:pt x="643" y="1124"/>
                  </a:cubicBezTo>
                  <a:cubicBezTo>
                    <a:pt x="643" y="838"/>
                    <a:pt x="619" y="528"/>
                    <a:pt x="596" y="243"/>
                  </a:cubicBezTo>
                  <a:cubicBezTo>
                    <a:pt x="596" y="171"/>
                    <a:pt x="643" y="52"/>
                    <a:pt x="572" y="4"/>
                  </a:cubicBezTo>
                  <a:cubicBezTo>
                    <a:pt x="566" y="2"/>
                    <a:pt x="559" y="0"/>
                    <a:pt x="551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5" name="Google Shape;16235;p44"/>
            <p:cNvSpPr/>
            <p:nvPr/>
          </p:nvSpPr>
          <p:spPr>
            <a:xfrm>
              <a:off x="2008558" y="2527009"/>
              <a:ext cx="24036" cy="20686"/>
            </a:xfrm>
            <a:custGeom>
              <a:rect b="b" l="l" r="r" t="t"/>
              <a:pathLst>
                <a:path extrusionOk="0" h="636" w="739">
                  <a:moveTo>
                    <a:pt x="549" y="0"/>
                  </a:moveTo>
                  <a:cubicBezTo>
                    <a:pt x="450" y="0"/>
                    <a:pt x="315" y="37"/>
                    <a:pt x="143" y="37"/>
                  </a:cubicBezTo>
                  <a:cubicBezTo>
                    <a:pt x="95" y="132"/>
                    <a:pt x="0" y="466"/>
                    <a:pt x="95" y="561"/>
                  </a:cubicBezTo>
                  <a:cubicBezTo>
                    <a:pt x="146" y="612"/>
                    <a:pt x="259" y="636"/>
                    <a:pt x="371" y="636"/>
                  </a:cubicBezTo>
                  <a:cubicBezTo>
                    <a:pt x="468" y="636"/>
                    <a:pt x="564" y="618"/>
                    <a:pt x="619" y="585"/>
                  </a:cubicBezTo>
                  <a:cubicBezTo>
                    <a:pt x="738" y="513"/>
                    <a:pt x="738" y="251"/>
                    <a:pt x="715" y="109"/>
                  </a:cubicBezTo>
                  <a:cubicBezTo>
                    <a:pt x="683" y="24"/>
                    <a:pt x="628" y="0"/>
                    <a:pt x="549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6" name="Google Shape;16236;p44"/>
            <p:cNvSpPr/>
            <p:nvPr/>
          </p:nvSpPr>
          <p:spPr>
            <a:xfrm>
              <a:off x="1924123" y="2519561"/>
              <a:ext cx="89119" cy="27484"/>
            </a:xfrm>
            <a:custGeom>
              <a:rect b="b" l="l" r="r" t="t"/>
              <a:pathLst>
                <a:path extrusionOk="0" h="845" w="2740">
                  <a:moveTo>
                    <a:pt x="1237" y="1"/>
                  </a:moveTo>
                  <a:cubicBezTo>
                    <a:pt x="947" y="1"/>
                    <a:pt x="648" y="51"/>
                    <a:pt x="355" y="51"/>
                  </a:cubicBezTo>
                  <a:cubicBezTo>
                    <a:pt x="252" y="51"/>
                    <a:pt x="149" y="45"/>
                    <a:pt x="48" y="28"/>
                  </a:cubicBezTo>
                  <a:cubicBezTo>
                    <a:pt x="0" y="171"/>
                    <a:pt x="0" y="314"/>
                    <a:pt x="0" y="480"/>
                  </a:cubicBezTo>
                  <a:cubicBezTo>
                    <a:pt x="0" y="599"/>
                    <a:pt x="48" y="671"/>
                    <a:pt x="48" y="790"/>
                  </a:cubicBezTo>
                  <a:cubicBezTo>
                    <a:pt x="102" y="744"/>
                    <a:pt x="176" y="727"/>
                    <a:pt x="259" y="727"/>
                  </a:cubicBezTo>
                  <a:cubicBezTo>
                    <a:pt x="432" y="727"/>
                    <a:pt x="642" y="798"/>
                    <a:pt x="786" y="814"/>
                  </a:cubicBezTo>
                  <a:cubicBezTo>
                    <a:pt x="929" y="822"/>
                    <a:pt x="1075" y="824"/>
                    <a:pt x="1221" y="824"/>
                  </a:cubicBezTo>
                  <a:cubicBezTo>
                    <a:pt x="1514" y="824"/>
                    <a:pt x="1810" y="814"/>
                    <a:pt x="2096" y="814"/>
                  </a:cubicBezTo>
                  <a:cubicBezTo>
                    <a:pt x="2210" y="814"/>
                    <a:pt x="2340" y="844"/>
                    <a:pt x="2460" y="844"/>
                  </a:cubicBezTo>
                  <a:cubicBezTo>
                    <a:pt x="2490" y="844"/>
                    <a:pt x="2520" y="842"/>
                    <a:pt x="2549" y="838"/>
                  </a:cubicBezTo>
                  <a:cubicBezTo>
                    <a:pt x="2572" y="838"/>
                    <a:pt x="2590" y="844"/>
                    <a:pt x="2608" y="844"/>
                  </a:cubicBezTo>
                  <a:cubicBezTo>
                    <a:pt x="2626" y="844"/>
                    <a:pt x="2644" y="838"/>
                    <a:pt x="2668" y="814"/>
                  </a:cubicBezTo>
                  <a:cubicBezTo>
                    <a:pt x="2739" y="742"/>
                    <a:pt x="2715" y="504"/>
                    <a:pt x="2715" y="409"/>
                  </a:cubicBezTo>
                  <a:cubicBezTo>
                    <a:pt x="2729" y="214"/>
                    <a:pt x="2605" y="174"/>
                    <a:pt x="2452" y="174"/>
                  </a:cubicBezTo>
                  <a:cubicBezTo>
                    <a:pt x="2343" y="174"/>
                    <a:pt x="2219" y="195"/>
                    <a:pt x="2120" y="195"/>
                  </a:cubicBezTo>
                  <a:cubicBezTo>
                    <a:pt x="2087" y="199"/>
                    <a:pt x="2057" y="201"/>
                    <a:pt x="2028" y="201"/>
                  </a:cubicBezTo>
                  <a:cubicBezTo>
                    <a:pt x="1888" y="201"/>
                    <a:pt x="1786" y="154"/>
                    <a:pt x="1667" y="76"/>
                  </a:cubicBezTo>
                  <a:cubicBezTo>
                    <a:pt x="1572" y="4"/>
                    <a:pt x="1501" y="4"/>
                    <a:pt x="1358" y="4"/>
                  </a:cubicBezTo>
                  <a:cubicBezTo>
                    <a:pt x="1318" y="2"/>
                    <a:pt x="1277" y="1"/>
                    <a:pt x="1237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7" name="Google Shape;16237;p44"/>
            <p:cNvSpPr/>
            <p:nvPr/>
          </p:nvSpPr>
          <p:spPr>
            <a:xfrm>
              <a:off x="1842030" y="2276469"/>
              <a:ext cx="136345" cy="130718"/>
            </a:xfrm>
            <a:custGeom>
              <a:rect b="b" l="l" r="r" t="t"/>
              <a:pathLst>
                <a:path extrusionOk="0" h="4019" w="4192">
                  <a:moveTo>
                    <a:pt x="1167" y="0"/>
                  </a:moveTo>
                  <a:lnTo>
                    <a:pt x="1167" y="0"/>
                  </a:lnTo>
                  <a:cubicBezTo>
                    <a:pt x="738" y="191"/>
                    <a:pt x="0" y="524"/>
                    <a:pt x="262" y="1001"/>
                  </a:cubicBezTo>
                  <a:cubicBezTo>
                    <a:pt x="357" y="1191"/>
                    <a:pt x="643" y="1263"/>
                    <a:pt x="810" y="1405"/>
                  </a:cubicBezTo>
                  <a:cubicBezTo>
                    <a:pt x="1072" y="1644"/>
                    <a:pt x="905" y="1834"/>
                    <a:pt x="857" y="2120"/>
                  </a:cubicBezTo>
                  <a:cubicBezTo>
                    <a:pt x="834" y="2358"/>
                    <a:pt x="976" y="2596"/>
                    <a:pt x="1215" y="2644"/>
                  </a:cubicBezTo>
                  <a:cubicBezTo>
                    <a:pt x="1286" y="2668"/>
                    <a:pt x="1381" y="2644"/>
                    <a:pt x="1429" y="2715"/>
                  </a:cubicBezTo>
                  <a:cubicBezTo>
                    <a:pt x="1477" y="2787"/>
                    <a:pt x="1477" y="2930"/>
                    <a:pt x="1500" y="3025"/>
                  </a:cubicBezTo>
                  <a:cubicBezTo>
                    <a:pt x="1548" y="3120"/>
                    <a:pt x="1596" y="3192"/>
                    <a:pt x="1715" y="3192"/>
                  </a:cubicBezTo>
                  <a:cubicBezTo>
                    <a:pt x="1729" y="3196"/>
                    <a:pt x="1743" y="3198"/>
                    <a:pt x="1758" y="3198"/>
                  </a:cubicBezTo>
                  <a:cubicBezTo>
                    <a:pt x="1815" y="3198"/>
                    <a:pt x="1872" y="3168"/>
                    <a:pt x="1929" y="3168"/>
                  </a:cubicBezTo>
                  <a:cubicBezTo>
                    <a:pt x="2191" y="3239"/>
                    <a:pt x="2096" y="3477"/>
                    <a:pt x="2239" y="3620"/>
                  </a:cubicBezTo>
                  <a:cubicBezTo>
                    <a:pt x="2274" y="3662"/>
                    <a:pt x="2311" y="3676"/>
                    <a:pt x="2349" y="3676"/>
                  </a:cubicBezTo>
                  <a:cubicBezTo>
                    <a:pt x="2412" y="3676"/>
                    <a:pt x="2477" y="3640"/>
                    <a:pt x="2539" y="3640"/>
                  </a:cubicBezTo>
                  <a:cubicBezTo>
                    <a:pt x="2567" y="3640"/>
                    <a:pt x="2594" y="3647"/>
                    <a:pt x="2620" y="3668"/>
                  </a:cubicBezTo>
                  <a:cubicBezTo>
                    <a:pt x="2739" y="3739"/>
                    <a:pt x="2739" y="3906"/>
                    <a:pt x="2905" y="3930"/>
                  </a:cubicBezTo>
                  <a:cubicBezTo>
                    <a:pt x="2919" y="3933"/>
                    <a:pt x="2932" y="3935"/>
                    <a:pt x="2945" y="3935"/>
                  </a:cubicBezTo>
                  <a:cubicBezTo>
                    <a:pt x="3022" y="3935"/>
                    <a:pt x="3086" y="3882"/>
                    <a:pt x="3167" y="3882"/>
                  </a:cubicBezTo>
                  <a:cubicBezTo>
                    <a:pt x="3239" y="3882"/>
                    <a:pt x="3310" y="3930"/>
                    <a:pt x="3382" y="3954"/>
                  </a:cubicBezTo>
                  <a:cubicBezTo>
                    <a:pt x="3481" y="3982"/>
                    <a:pt x="3563" y="4019"/>
                    <a:pt x="3644" y="4019"/>
                  </a:cubicBezTo>
                  <a:cubicBezTo>
                    <a:pt x="3699" y="4019"/>
                    <a:pt x="3753" y="4002"/>
                    <a:pt x="3810" y="3954"/>
                  </a:cubicBezTo>
                  <a:cubicBezTo>
                    <a:pt x="3977" y="3811"/>
                    <a:pt x="4191" y="3477"/>
                    <a:pt x="4025" y="3263"/>
                  </a:cubicBezTo>
                  <a:cubicBezTo>
                    <a:pt x="3929" y="3120"/>
                    <a:pt x="3620" y="3120"/>
                    <a:pt x="3477" y="3120"/>
                  </a:cubicBezTo>
                  <a:cubicBezTo>
                    <a:pt x="3325" y="3120"/>
                    <a:pt x="3187" y="3181"/>
                    <a:pt x="3041" y="3181"/>
                  </a:cubicBezTo>
                  <a:cubicBezTo>
                    <a:pt x="3004" y="3181"/>
                    <a:pt x="2967" y="3177"/>
                    <a:pt x="2929" y="3168"/>
                  </a:cubicBezTo>
                  <a:cubicBezTo>
                    <a:pt x="2786" y="3144"/>
                    <a:pt x="2739" y="3072"/>
                    <a:pt x="2667" y="2977"/>
                  </a:cubicBezTo>
                  <a:cubicBezTo>
                    <a:pt x="2548" y="2858"/>
                    <a:pt x="2429" y="2906"/>
                    <a:pt x="2262" y="2882"/>
                  </a:cubicBezTo>
                  <a:cubicBezTo>
                    <a:pt x="2120" y="2858"/>
                    <a:pt x="1977" y="2763"/>
                    <a:pt x="1881" y="2620"/>
                  </a:cubicBezTo>
                  <a:cubicBezTo>
                    <a:pt x="1834" y="2549"/>
                    <a:pt x="1810" y="2453"/>
                    <a:pt x="1691" y="2429"/>
                  </a:cubicBezTo>
                  <a:cubicBezTo>
                    <a:pt x="1680" y="2427"/>
                    <a:pt x="1668" y="2426"/>
                    <a:pt x="1657" y="2426"/>
                  </a:cubicBezTo>
                  <a:cubicBezTo>
                    <a:pt x="1584" y="2426"/>
                    <a:pt x="1512" y="2467"/>
                    <a:pt x="1439" y="2467"/>
                  </a:cubicBezTo>
                  <a:cubicBezTo>
                    <a:pt x="1404" y="2467"/>
                    <a:pt x="1369" y="2458"/>
                    <a:pt x="1334" y="2429"/>
                  </a:cubicBezTo>
                  <a:cubicBezTo>
                    <a:pt x="1143" y="2287"/>
                    <a:pt x="1191" y="1953"/>
                    <a:pt x="1167" y="1763"/>
                  </a:cubicBezTo>
                  <a:cubicBezTo>
                    <a:pt x="1143" y="1620"/>
                    <a:pt x="1143" y="1477"/>
                    <a:pt x="1096" y="1358"/>
                  </a:cubicBezTo>
                  <a:cubicBezTo>
                    <a:pt x="1024" y="1096"/>
                    <a:pt x="1024" y="953"/>
                    <a:pt x="1119" y="715"/>
                  </a:cubicBezTo>
                  <a:cubicBezTo>
                    <a:pt x="1167" y="620"/>
                    <a:pt x="1405" y="24"/>
                    <a:pt x="1167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8" name="Google Shape;16238;p44"/>
            <p:cNvSpPr/>
            <p:nvPr/>
          </p:nvSpPr>
          <p:spPr>
            <a:xfrm>
              <a:off x="1910170" y="2329908"/>
              <a:ext cx="92989" cy="26703"/>
            </a:xfrm>
            <a:custGeom>
              <a:rect b="b" l="l" r="r" t="t"/>
              <a:pathLst>
                <a:path extrusionOk="0" h="821" w="2859">
                  <a:moveTo>
                    <a:pt x="2787" y="1"/>
                  </a:moveTo>
                  <a:cubicBezTo>
                    <a:pt x="2644" y="143"/>
                    <a:pt x="2573" y="215"/>
                    <a:pt x="2358" y="215"/>
                  </a:cubicBezTo>
                  <a:cubicBezTo>
                    <a:pt x="2168" y="215"/>
                    <a:pt x="2120" y="215"/>
                    <a:pt x="1954" y="286"/>
                  </a:cubicBezTo>
                  <a:cubicBezTo>
                    <a:pt x="1888" y="326"/>
                    <a:pt x="1830" y="343"/>
                    <a:pt x="1771" y="343"/>
                  </a:cubicBezTo>
                  <a:cubicBezTo>
                    <a:pt x="1722" y="343"/>
                    <a:pt x="1674" y="332"/>
                    <a:pt x="1620" y="310"/>
                  </a:cubicBezTo>
                  <a:cubicBezTo>
                    <a:pt x="1549" y="286"/>
                    <a:pt x="1477" y="191"/>
                    <a:pt x="1406" y="191"/>
                  </a:cubicBezTo>
                  <a:cubicBezTo>
                    <a:pt x="1390" y="188"/>
                    <a:pt x="1375" y="186"/>
                    <a:pt x="1361" y="186"/>
                  </a:cubicBezTo>
                  <a:cubicBezTo>
                    <a:pt x="1167" y="186"/>
                    <a:pt x="1008" y="453"/>
                    <a:pt x="787" y="453"/>
                  </a:cubicBezTo>
                  <a:cubicBezTo>
                    <a:pt x="596" y="453"/>
                    <a:pt x="406" y="405"/>
                    <a:pt x="263" y="310"/>
                  </a:cubicBezTo>
                  <a:lnTo>
                    <a:pt x="263" y="310"/>
                  </a:lnTo>
                  <a:cubicBezTo>
                    <a:pt x="266" y="312"/>
                    <a:pt x="269" y="313"/>
                    <a:pt x="270" y="313"/>
                  </a:cubicBezTo>
                  <a:cubicBezTo>
                    <a:pt x="285" y="313"/>
                    <a:pt x="134" y="191"/>
                    <a:pt x="25" y="191"/>
                  </a:cubicBezTo>
                  <a:cubicBezTo>
                    <a:pt x="1" y="334"/>
                    <a:pt x="25" y="525"/>
                    <a:pt x="167" y="620"/>
                  </a:cubicBezTo>
                  <a:cubicBezTo>
                    <a:pt x="197" y="630"/>
                    <a:pt x="226" y="633"/>
                    <a:pt x="255" y="633"/>
                  </a:cubicBezTo>
                  <a:cubicBezTo>
                    <a:pt x="352" y="633"/>
                    <a:pt x="446" y="592"/>
                    <a:pt x="531" y="592"/>
                  </a:cubicBezTo>
                  <a:cubicBezTo>
                    <a:pt x="545" y="592"/>
                    <a:pt x="559" y="593"/>
                    <a:pt x="572" y="596"/>
                  </a:cubicBezTo>
                  <a:cubicBezTo>
                    <a:pt x="668" y="644"/>
                    <a:pt x="739" y="763"/>
                    <a:pt x="834" y="810"/>
                  </a:cubicBezTo>
                  <a:cubicBezTo>
                    <a:pt x="862" y="817"/>
                    <a:pt x="894" y="820"/>
                    <a:pt x="928" y="820"/>
                  </a:cubicBezTo>
                  <a:cubicBezTo>
                    <a:pt x="1009" y="820"/>
                    <a:pt x="1100" y="803"/>
                    <a:pt x="1168" y="786"/>
                  </a:cubicBezTo>
                  <a:cubicBezTo>
                    <a:pt x="1280" y="742"/>
                    <a:pt x="1434" y="570"/>
                    <a:pt x="1551" y="570"/>
                  </a:cubicBezTo>
                  <a:cubicBezTo>
                    <a:pt x="1558" y="570"/>
                    <a:pt x="1566" y="571"/>
                    <a:pt x="1572" y="572"/>
                  </a:cubicBezTo>
                  <a:cubicBezTo>
                    <a:pt x="1692" y="596"/>
                    <a:pt x="1668" y="691"/>
                    <a:pt x="1834" y="691"/>
                  </a:cubicBezTo>
                  <a:cubicBezTo>
                    <a:pt x="1930" y="667"/>
                    <a:pt x="1977" y="667"/>
                    <a:pt x="2049" y="620"/>
                  </a:cubicBezTo>
                  <a:cubicBezTo>
                    <a:pt x="2096" y="596"/>
                    <a:pt x="2120" y="525"/>
                    <a:pt x="2168" y="525"/>
                  </a:cubicBezTo>
                  <a:cubicBezTo>
                    <a:pt x="2177" y="520"/>
                    <a:pt x="2187" y="518"/>
                    <a:pt x="2196" y="518"/>
                  </a:cubicBezTo>
                  <a:cubicBezTo>
                    <a:pt x="2235" y="518"/>
                    <a:pt x="2273" y="548"/>
                    <a:pt x="2311" y="548"/>
                  </a:cubicBezTo>
                  <a:cubicBezTo>
                    <a:pt x="2382" y="548"/>
                    <a:pt x="2477" y="525"/>
                    <a:pt x="2549" y="501"/>
                  </a:cubicBezTo>
                  <a:cubicBezTo>
                    <a:pt x="2787" y="429"/>
                    <a:pt x="2858" y="215"/>
                    <a:pt x="2787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9" name="Google Shape;16239;p44"/>
            <p:cNvSpPr/>
            <p:nvPr/>
          </p:nvSpPr>
          <p:spPr>
            <a:xfrm>
              <a:off x="2003907" y="2263589"/>
              <a:ext cx="15514" cy="47779"/>
            </a:xfrm>
            <a:custGeom>
              <a:rect b="b" l="l" r="r" t="t"/>
              <a:pathLst>
                <a:path extrusionOk="0" h="1469" w="477">
                  <a:moveTo>
                    <a:pt x="278" y="0"/>
                  </a:moveTo>
                  <a:cubicBezTo>
                    <a:pt x="195" y="0"/>
                    <a:pt x="100" y="88"/>
                    <a:pt x="72" y="158"/>
                  </a:cubicBezTo>
                  <a:cubicBezTo>
                    <a:pt x="24" y="301"/>
                    <a:pt x="0" y="444"/>
                    <a:pt x="48" y="587"/>
                  </a:cubicBezTo>
                  <a:cubicBezTo>
                    <a:pt x="72" y="730"/>
                    <a:pt x="191" y="825"/>
                    <a:pt x="238" y="968"/>
                  </a:cubicBezTo>
                  <a:cubicBezTo>
                    <a:pt x="310" y="1135"/>
                    <a:pt x="310" y="1301"/>
                    <a:pt x="310" y="1468"/>
                  </a:cubicBezTo>
                  <a:cubicBezTo>
                    <a:pt x="477" y="1397"/>
                    <a:pt x="453" y="1039"/>
                    <a:pt x="429" y="897"/>
                  </a:cubicBezTo>
                  <a:cubicBezTo>
                    <a:pt x="358" y="682"/>
                    <a:pt x="238" y="349"/>
                    <a:pt x="405" y="158"/>
                  </a:cubicBezTo>
                  <a:cubicBezTo>
                    <a:pt x="386" y="42"/>
                    <a:pt x="335" y="0"/>
                    <a:pt x="278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0" name="Google Shape;16240;p44"/>
            <p:cNvSpPr/>
            <p:nvPr/>
          </p:nvSpPr>
          <p:spPr>
            <a:xfrm>
              <a:off x="1905519" y="2514292"/>
              <a:ext cx="11676" cy="32070"/>
            </a:xfrm>
            <a:custGeom>
              <a:rect b="b" l="l" r="r" t="t"/>
              <a:pathLst>
                <a:path extrusionOk="0" h="986" w="359">
                  <a:moveTo>
                    <a:pt x="177" y="0"/>
                  </a:moveTo>
                  <a:cubicBezTo>
                    <a:pt x="120" y="0"/>
                    <a:pt x="52" y="39"/>
                    <a:pt x="25" y="95"/>
                  </a:cubicBezTo>
                  <a:cubicBezTo>
                    <a:pt x="1" y="142"/>
                    <a:pt x="25" y="238"/>
                    <a:pt x="25" y="285"/>
                  </a:cubicBezTo>
                  <a:cubicBezTo>
                    <a:pt x="48" y="523"/>
                    <a:pt x="72" y="738"/>
                    <a:pt x="72" y="976"/>
                  </a:cubicBezTo>
                  <a:cubicBezTo>
                    <a:pt x="100" y="983"/>
                    <a:pt x="126" y="986"/>
                    <a:pt x="150" y="986"/>
                  </a:cubicBezTo>
                  <a:cubicBezTo>
                    <a:pt x="209" y="986"/>
                    <a:pt x="260" y="969"/>
                    <a:pt x="310" y="952"/>
                  </a:cubicBezTo>
                  <a:cubicBezTo>
                    <a:pt x="334" y="833"/>
                    <a:pt x="310" y="714"/>
                    <a:pt x="310" y="595"/>
                  </a:cubicBezTo>
                  <a:cubicBezTo>
                    <a:pt x="310" y="428"/>
                    <a:pt x="358" y="190"/>
                    <a:pt x="263" y="71"/>
                  </a:cubicBezTo>
                  <a:cubicBezTo>
                    <a:pt x="253" y="21"/>
                    <a:pt x="218" y="0"/>
                    <a:pt x="177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1" name="Google Shape;16241;p44"/>
            <p:cNvSpPr/>
            <p:nvPr/>
          </p:nvSpPr>
          <p:spPr>
            <a:xfrm>
              <a:off x="1875336" y="2384810"/>
              <a:ext cx="35647" cy="88566"/>
            </a:xfrm>
            <a:custGeom>
              <a:rect b="b" l="l" r="r" t="t"/>
              <a:pathLst>
                <a:path extrusionOk="0" h="2723" w="1096">
                  <a:moveTo>
                    <a:pt x="191" y="0"/>
                  </a:moveTo>
                  <a:cubicBezTo>
                    <a:pt x="183" y="0"/>
                    <a:pt x="175" y="1"/>
                    <a:pt x="167" y="3"/>
                  </a:cubicBezTo>
                  <a:cubicBezTo>
                    <a:pt x="0" y="51"/>
                    <a:pt x="167" y="265"/>
                    <a:pt x="214" y="361"/>
                  </a:cubicBezTo>
                  <a:cubicBezTo>
                    <a:pt x="405" y="742"/>
                    <a:pt x="572" y="1170"/>
                    <a:pt x="667" y="1575"/>
                  </a:cubicBezTo>
                  <a:cubicBezTo>
                    <a:pt x="715" y="1813"/>
                    <a:pt x="786" y="2051"/>
                    <a:pt x="834" y="2290"/>
                  </a:cubicBezTo>
                  <a:cubicBezTo>
                    <a:pt x="852" y="2400"/>
                    <a:pt x="899" y="2722"/>
                    <a:pt x="974" y="2722"/>
                  </a:cubicBezTo>
                  <a:cubicBezTo>
                    <a:pt x="996" y="2722"/>
                    <a:pt x="1021" y="2694"/>
                    <a:pt x="1048" y="2623"/>
                  </a:cubicBezTo>
                  <a:cubicBezTo>
                    <a:pt x="1096" y="1766"/>
                    <a:pt x="691" y="932"/>
                    <a:pt x="333" y="170"/>
                  </a:cubicBezTo>
                  <a:cubicBezTo>
                    <a:pt x="312" y="105"/>
                    <a:pt x="270" y="0"/>
                    <a:pt x="191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2" name="Google Shape;16242;p44"/>
            <p:cNvSpPr/>
            <p:nvPr/>
          </p:nvSpPr>
          <p:spPr>
            <a:xfrm>
              <a:off x="1921034" y="2525871"/>
              <a:ext cx="113122" cy="23288"/>
            </a:xfrm>
            <a:custGeom>
              <a:rect b="b" l="l" r="r" t="t"/>
              <a:pathLst>
                <a:path extrusionOk="0" h="716" w="3478">
                  <a:moveTo>
                    <a:pt x="2263" y="1"/>
                  </a:moveTo>
                  <a:cubicBezTo>
                    <a:pt x="2222" y="218"/>
                    <a:pt x="2010" y="265"/>
                    <a:pt x="1787" y="265"/>
                  </a:cubicBezTo>
                  <a:cubicBezTo>
                    <a:pt x="1620" y="265"/>
                    <a:pt x="1446" y="239"/>
                    <a:pt x="1334" y="239"/>
                  </a:cubicBezTo>
                  <a:cubicBezTo>
                    <a:pt x="1072" y="239"/>
                    <a:pt x="810" y="191"/>
                    <a:pt x="524" y="191"/>
                  </a:cubicBezTo>
                  <a:cubicBezTo>
                    <a:pt x="461" y="191"/>
                    <a:pt x="355" y="212"/>
                    <a:pt x="263" y="212"/>
                  </a:cubicBezTo>
                  <a:cubicBezTo>
                    <a:pt x="217" y="212"/>
                    <a:pt x="175" y="207"/>
                    <a:pt x="143" y="191"/>
                  </a:cubicBezTo>
                  <a:cubicBezTo>
                    <a:pt x="0" y="286"/>
                    <a:pt x="48" y="525"/>
                    <a:pt x="95" y="596"/>
                  </a:cubicBezTo>
                  <a:cubicBezTo>
                    <a:pt x="129" y="681"/>
                    <a:pt x="139" y="693"/>
                    <a:pt x="185" y="693"/>
                  </a:cubicBezTo>
                  <a:cubicBezTo>
                    <a:pt x="204" y="693"/>
                    <a:pt x="228" y="691"/>
                    <a:pt x="262" y="691"/>
                  </a:cubicBezTo>
                  <a:cubicBezTo>
                    <a:pt x="667" y="691"/>
                    <a:pt x="1072" y="715"/>
                    <a:pt x="1477" y="715"/>
                  </a:cubicBezTo>
                  <a:cubicBezTo>
                    <a:pt x="1834" y="691"/>
                    <a:pt x="2191" y="691"/>
                    <a:pt x="2548" y="667"/>
                  </a:cubicBezTo>
                  <a:cubicBezTo>
                    <a:pt x="2608" y="661"/>
                    <a:pt x="2682" y="661"/>
                    <a:pt x="2763" y="661"/>
                  </a:cubicBezTo>
                  <a:cubicBezTo>
                    <a:pt x="3004" y="661"/>
                    <a:pt x="3298" y="661"/>
                    <a:pt x="3406" y="501"/>
                  </a:cubicBezTo>
                  <a:cubicBezTo>
                    <a:pt x="3453" y="405"/>
                    <a:pt x="3477" y="239"/>
                    <a:pt x="3453" y="167"/>
                  </a:cubicBezTo>
                  <a:cubicBezTo>
                    <a:pt x="3435" y="38"/>
                    <a:pt x="3373" y="23"/>
                    <a:pt x="3279" y="23"/>
                  </a:cubicBezTo>
                  <a:cubicBezTo>
                    <a:pt x="3252" y="23"/>
                    <a:pt x="3223" y="24"/>
                    <a:pt x="3191" y="24"/>
                  </a:cubicBezTo>
                  <a:cubicBezTo>
                    <a:pt x="3129" y="29"/>
                    <a:pt x="3067" y="31"/>
                    <a:pt x="3006" y="31"/>
                  </a:cubicBezTo>
                  <a:cubicBezTo>
                    <a:pt x="2758" y="31"/>
                    <a:pt x="2510" y="1"/>
                    <a:pt x="2263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3" name="Google Shape;16243;p44"/>
            <p:cNvSpPr/>
            <p:nvPr/>
          </p:nvSpPr>
          <p:spPr>
            <a:xfrm>
              <a:off x="1981433" y="2421140"/>
              <a:ext cx="84467" cy="105901"/>
            </a:xfrm>
            <a:custGeom>
              <a:rect b="b" l="l" r="r" t="t"/>
              <a:pathLst>
                <a:path extrusionOk="0" h="3256" w="2597">
                  <a:moveTo>
                    <a:pt x="80" y="1"/>
                  </a:moveTo>
                  <a:cubicBezTo>
                    <a:pt x="66" y="1"/>
                    <a:pt x="55" y="2"/>
                    <a:pt x="48" y="6"/>
                  </a:cubicBezTo>
                  <a:cubicBezTo>
                    <a:pt x="24" y="30"/>
                    <a:pt x="24" y="53"/>
                    <a:pt x="24" y="101"/>
                  </a:cubicBezTo>
                  <a:cubicBezTo>
                    <a:pt x="24" y="220"/>
                    <a:pt x="72" y="482"/>
                    <a:pt x="72" y="530"/>
                  </a:cubicBezTo>
                  <a:cubicBezTo>
                    <a:pt x="72" y="720"/>
                    <a:pt x="72" y="911"/>
                    <a:pt x="72" y="1101"/>
                  </a:cubicBezTo>
                  <a:cubicBezTo>
                    <a:pt x="72" y="1387"/>
                    <a:pt x="72" y="1673"/>
                    <a:pt x="48" y="1935"/>
                  </a:cubicBezTo>
                  <a:cubicBezTo>
                    <a:pt x="48" y="2292"/>
                    <a:pt x="1" y="2649"/>
                    <a:pt x="48" y="2983"/>
                  </a:cubicBezTo>
                  <a:cubicBezTo>
                    <a:pt x="64" y="3215"/>
                    <a:pt x="292" y="3256"/>
                    <a:pt x="522" y="3256"/>
                  </a:cubicBezTo>
                  <a:cubicBezTo>
                    <a:pt x="644" y="3256"/>
                    <a:pt x="767" y="3244"/>
                    <a:pt x="858" y="3244"/>
                  </a:cubicBezTo>
                  <a:cubicBezTo>
                    <a:pt x="1287" y="3221"/>
                    <a:pt x="1691" y="3197"/>
                    <a:pt x="2120" y="3149"/>
                  </a:cubicBezTo>
                  <a:cubicBezTo>
                    <a:pt x="2334" y="3125"/>
                    <a:pt x="2501" y="3125"/>
                    <a:pt x="2525" y="2887"/>
                  </a:cubicBezTo>
                  <a:cubicBezTo>
                    <a:pt x="2525" y="2697"/>
                    <a:pt x="2501" y="2482"/>
                    <a:pt x="2525" y="2292"/>
                  </a:cubicBezTo>
                  <a:cubicBezTo>
                    <a:pt x="2549" y="2030"/>
                    <a:pt x="2596" y="1768"/>
                    <a:pt x="2573" y="1506"/>
                  </a:cubicBezTo>
                  <a:cubicBezTo>
                    <a:pt x="2573" y="1268"/>
                    <a:pt x="2549" y="1030"/>
                    <a:pt x="2525" y="815"/>
                  </a:cubicBezTo>
                  <a:cubicBezTo>
                    <a:pt x="2505" y="715"/>
                    <a:pt x="2476" y="678"/>
                    <a:pt x="2439" y="678"/>
                  </a:cubicBezTo>
                  <a:cubicBezTo>
                    <a:pt x="2388" y="678"/>
                    <a:pt x="2322" y="747"/>
                    <a:pt x="2239" y="815"/>
                  </a:cubicBezTo>
                  <a:cubicBezTo>
                    <a:pt x="2120" y="911"/>
                    <a:pt x="2049" y="887"/>
                    <a:pt x="2025" y="1054"/>
                  </a:cubicBezTo>
                  <a:cubicBezTo>
                    <a:pt x="2025" y="1292"/>
                    <a:pt x="1953" y="1554"/>
                    <a:pt x="1739" y="1673"/>
                  </a:cubicBezTo>
                  <a:cubicBezTo>
                    <a:pt x="1685" y="1700"/>
                    <a:pt x="1624" y="1717"/>
                    <a:pt x="1566" y="1717"/>
                  </a:cubicBezTo>
                  <a:cubicBezTo>
                    <a:pt x="1472" y="1717"/>
                    <a:pt x="1388" y="1672"/>
                    <a:pt x="1358" y="1554"/>
                  </a:cubicBezTo>
                  <a:cubicBezTo>
                    <a:pt x="1358" y="1482"/>
                    <a:pt x="1430" y="1411"/>
                    <a:pt x="1406" y="1339"/>
                  </a:cubicBezTo>
                  <a:cubicBezTo>
                    <a:pt x="1406" y="1292"/>
                    <a:pt x="1334" y="1268"/>
                    <a:pt x="1310" y="1220"/>
                  </a:cubicBezTo>
                  <a:cubicBezTo>
                    <a:pt x="1263" y="1125"/>
                    <a:pt x="1239" y="1054"/>
                    <a:pt x="1263" y="934"/>
                  </a:cubicBezTo>
                  <a:cubicBezTo>
                    <a:pt x="1287" y="839"/>
                    <a:pt x="1406" y="720"/>
                    <a:pt x="1406" y="625"/>
                  </a:cubicBezTo>
                  <a:cubicBezTo>
                    <a:pt x="1406" y="553"/>
                    <a:pt x="1358" y="553"/>
                    <a:pt x="1310" y="506"/>
                  </a:cubicBezTo>
                  <a:cubicBezTo>
                    <a:pt x="1239" y="434"/>
                    <a:pt x="1215" y="363"/>
                    <a:pt x="1168" y="291"/>
                  </a:cubicBezTo>
                  <a:cubicBezTo>
                    <a:pt x="1096" y="332"/>
                    <a:pt x="1002" y="356"/>
                    <a:pt x="907" y="356"/>
                  </a:cubicBezTo>
                  <a:cubicBezTo>
                    <a:pt x="781" y="356"/>
                    <a:pt x="654" y="315"/>
                    <a:pt x="572" y="220"/>
                  </a:cubicBezTo>
                  <a:cubicBezTo>
                    <a:pt x="501" y="125"/>
                    <a:pt x="525" y="101"/>
                    <a:pt x="406" y="77"/>
                  </a:cubicBezTo>
                  <a:cubicBezTo>
                    <a:pt x="365" y="57"/>
                    <a:pt x="165" y="1"/>
                    <a:pt x="80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4" name="Google Shape;16244;p44"/>
            <p:cNvSpPr/>
            <p:nvPr/>
          </p:nvSpPr>
          <p:spPr>
            <a:xfrm>
              <a:off x="1974472" y="2420783"/>
              <a:ext cx="79036" cy="106097"/>
            </a:xfrm>
            <a:custGeom>
              <a:rect b="b" l="l" r="r" t="t"/>
              <a:pathLst>
                <a:path extrusionOk="0" h="3262" w="2430">
                  <a:moveTo>
                    <a:pt x="355" y="1"/>
                  </a:moveTo>
                  <a:cubicBezTo>
                    <a:pt x="327" y="1"/>
                    <a:pt x="303" y="5"/>
                    <a:pt x="286" y="17"/>
                  </a:cubicBezTo>
                  <a:cubicBezTo>
                    <a:pt x="191" y="64"/>
                    <a:pt x="238" y="255"/>
                    <a:pt x="262" y="326"/>
                  </a:cubicBezTo>
                  <a:cubicBezTo>
                    <a:pt x="310" y="755"/>
                    <a:pt x="334" y="1231"/>
                    <a:pt x="310" y="1636"/>
                  </a:cubicBezTo>
                  <a:cubicBezTo>
                    <a:pt x="262" y="1969"/>
                    <a:pt x="286" y="2303"/>
                    <a:pt x="215" y="2636"/>
                  </a:cubicBezTo>
                  <a:cubicBezTo>
                    <a:pt x="167" y="2851"/>
                    <a:pt x="0" y="3136"/>
                    <a:pt x="310" y="3184"/>
                  </a:cubicBezTo>
                  <a:cubicBezTo>
                    <a:pt x="643" y="3255"/>
                    <a:pt x="1024" y="3255"/>
                    <a:pt x="1358" y="3255"/>
                  </a:cubicBezTo>
                  <a:cubicBezTo>
                    <a:pt x="1388" y="3252"/>
                    <a:pt x="1420" y="3251"/>
                    <a:pt x="1454" y="3251"/>
                  </a:cubicBezTo>
                  <a:cubicBezTo>
                    <a:pt x="1557" y="3251"/>
                    <a:pt x="1676" y="3261"/>
                    <a:pt x="1792" y="3261"/>
                  </a:cubicBezTo>
                  <a:cubicBezTo>
                    <a:pt x="1947" y="3261"/>
                    <a:pt x="2096" y="3244"/>
                    <a:pt x="2191" y="3160"/>
                  </a:cubicBezTo>
                  <a:cubicBezTo>
                    <a:pt x="2429" y="2946"/>
                    <a:pt x="2191" y="2708"/>
                    <a:pt x="1977" y="2612"/>
                  </a:cubicBezTo>
                  <a:cubicBezTo>
                    <a:pt x="1644" y="2493"/>
                    <a:pt x="1191" y="2470"/>
                    <a:pt x="1072" y="2041"/>
                  </a:cubicBezTo>
                  <a:cubicBezTo>
                    <a:pt x="1048" y="1946"/>
                    <a:pt x="1048" y="1446"/>
                    <a:pt x="1120" y="1160"/>
                  </a:cubicBezTo>
                  <a:cubicBezTo>
                    <a:pt x="1140" y="1056"/>
                    <a:pt x="1179" y="989"/>
                    <a:pt x="1236" y="989"/>
                  </a:cubicBezTo>
                  <a:cubicBezTo>
                    <a:pt x="1244" y="989"/>
                    <a:pt x="1253" y="990"/>
                    <a:pt x="1263" y="993"/>
                  </a:cubicBezTo>
                  <a:cubicBezTo>
                    <a:pt x="1382" y="1041"/>
                    <a:pt x="1239" y="1398"/>
                    <a:pt x="1286" y="1493"/>
                  </a:cubicBezTo>
                  <a:cubicBezTo>
                    <a:pt x="1310" y="1588"/>
                    <a:pt x="1334" y="1541"/>
                    <a:pt x="1382" y="1588"/>
                  </a:cubicBezTo>
                  <a:cubicBezTo>
                    <a:pt x="1453" y="1660"/>
                    <a:pt x="1429" y="1660"/>
                    <a:pt x="1429" y="1755"/>
                  </a:cubicBezTo>
                  <a:cubicBezTo>
                    <a:pt x="1429" y="1845"/>
                    <a:pt x="1470" y="1963"/>
                    <a:pt x="1552" y="1963"/>
                  </a:cubicBezTo>
                  <a:cubicBezTo>
                    <a:pt x="1578" y="1963"/>
                    <a:pt x="1609" y="1951"/>
                    <a:pt x="1644" y="1922"/>
                  </a:cubicBezTo>
                  <a:cubicBezTo>
                    <a:pt x="1786" y="1827"/>
                    <a:pt x="1691" y="1731"/>
                    <a:pt x="1620" y="1636"/>
                  </a:cubicBezTo>
                  <a:cubicBezTo>
                    <a:pt x="1572" y="1588"/>
                    <a:pt x="1548" y="1588"/>
                    <a:pt x="1548" y="1517"/>
                  </a:cubicBezTo>
                  <a:cubicBezTo>
                    <a:pt x="1548" y="1446"/>
                    <a:pt x="1620" y="1398"/>
                    <a:pt x="1620" y="1350"/>
                  </a:cubicBezTo>
                  <a:cubicBezTo>
                    <a:pt x="1620" y="1303"/>
                    <a:pt x="1572" y="1303"/>
                    <a:pt x="1548" y="1279"/>
                  </a:cubicBezTo>
                  <a:cubicBezTo>
                    <a:pt x="1477" y="1184"/>
                    <a:pt x="1453" y="1207"/>
                    <a:pt x="1453" y="1065"/>
                  </a:cubicBezTo>
                  <a:cubicBezTo>
                    <a:pt x="1429" y="898"/>
                    <a:pt x="1524" y="826"/>
                    <a:pt x="1572" y="660"/>
                  </a:cubicBezTo>
                  <a:cubicBezTo>
                    <a:pt x="1596" y="564"/>
                    <a:pt x="1524" y="398"/>
                    <a:pt x="1382" y="350"/>
                  </a:cubicBezTo>
                  <a:cubicBezTo>
                    <a:pt x="1372" y="348"/>
                    <a:pt x="1363" y="347"/>
                    <a:pt x="1353" y="347"/>
                  </a:cubicBezTo>
                  <a:cubicBezTo>
                    <a:pt x="1262" y="347"/>
                    <a:pt x="1151" y="418"/>
                    <a:pt x="1055" y="418"/>
                  </a:cubicBezTo>
                  <a:cubicBezTo>
                    <a:pt x="1027" y="418"/>
                    <a:pt x="1001" y="412"/>
                    <a:pt x="977" y="398"/>
                  </a:cubicBezTo>
                  <a:cubicBezTo>
                    <a:pt x="905" y="374"/>
                    <a:pt x="929" y="302"/>
                    <a:pt x="881" y="231"/>
                  </a:cubicBezTo>
                  <a:cubicBezTo>
                    <a:pt x="834" y="136"/>
                    <a:pt x="715" y="88"/>
                    <a:pt x="620" y="64"/>
                  </a:cubicBezTo>
                  <a:cubicBezTo>
                    <a:pt x="565" y="46"/>
                    <a:pt x="442" y="1"/>
                    <a:pt x="355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5" name="Google Shape;16245;p44"/>
            <p:cNvSpPr/>
            <p:nvPr/>
          </p:nvSpPr>
          <p:spPr>
            <a:xfrm>
              <a:off x="1980652" y="2380061"/>
              <a:ext cx="82906" cy="98226"/>
            </a:xfrm>
            <a:custGeom>
              <a:rect b="b" l="l" r="r" t="t"/>
              <a:pathLst>
                <a:path extrusionOk="0" h="3020" w="2549">
                  <a:moveTo>
                    <a:pt x="1635" y="1"/>
                  </a:moveTo>
                  <a:cubicBezTo>
                    <a:pt x="1561" y="1"/>
                    <a:pt x="1489" y="30"/>
                    <a:pt x="1454" y="54"/>
                  </a:cubicBezTo>
                  <a:cubicBezTo>
                    <a:pt x="1438" y="45"/>
                    <a:pt x="1422" y="41"/>
                    <a:pt x="1405" y="41"/>
                  </a:cubicBezTo>
                  <a:cubicBezTo>
                    <a:pt x="1289" y="41"/>
                    <a:pt x="1138" y="236"/>
                    <a:pt x="1096" y="340"/>
                  </a:cubicBezTo>
                  <a:cubicBezTo>
                    <a:pt x="1041" y="432"/>
                    <a:pt x="1028" y="467"/>
                    <a:pt x="948" y="467"/>
                  </a:cubicBezTo>
                  <a:cubicBezTo>
                    <a:pt x="925" y="467"/>
                    <a:pt x="896" y="464"/>
                    <a:pt x="858" y="459"/>
                  </a:cubicBezTo>
                  <a:cubicBezTo>
                    <a:pt x="818" y="451"/>
                    <a:pt x="779" y="446"/>
                    <a:pt x="740" y="446"/>
                  </a:cubicBezTo>
                  <a:cubicBezTo>
                    <a:pt x="662" y="446"/>
                    <a:pt x="588" y="467"/>
                    <a:pt x="525" y="530"/>
                  </a:cubicBezTo>
                  <a:cubicBezTo>
                    <a:pt x="430" y="626"/>
                    <a:pt x="477" y="721"/>
                    <a:pt x="334" y="769"/>
                  </a:cubicBezTo>
                  <a:cubicBezTo>
                    <a:pt x="302" y="777"/>
                    <a:pt x="271" y="777"/>
                    <a:pt x="240" y="777"/>
                  </a:cubicBezTo>
                  <a:cubicBezTo>
                    <a:pt x="178" y="777"/>
                    <a:pt x="120" y="777"/>
                    <a:pt x="72" y="840"/>
                  </a:cubicBezTo>
                  <a:cubicBezTo>
                    <a:pt x="1" y="935"/>
                    <a:pt x="1" y="1102"/>
                    <a:pt x="72" y="1197"/>
                  </a:cubicBezTo>
                  <a:cubicBezTo>
                    <a:pt x="144" y="1340"/>
                    <a:pt x="334" y="1364"/>
                    <a:pt x="501" y="1364"/>
                  </a:cubicBezTo>
                  <a:cubicBezTo>
                    <a:pt x="528" y="1360"/>
                    <a:pt x="551" y="1358"/>
                    <a:pt x="570" y="1358"/>
                  </a:cubicBezTo>
                  <a:cubicBezTo>
                    <a:pt x="670" y="1358"/>
                    <a:pt x="683" y="1411"/>
                    <a:pt x="763" y="1531"/>
                  </a:cubicBezTo>
                  <a:cubicBezTo>
                    <a:pt x="818" y="1597"/>
                    <a:pt x="869" y="1617"/>
                    <a:pt x="921" y="1617"/>
                  </a:cubicBezTo>
                  <a:cubicBezTo>
                    <a:pt x="981" y="1617"/>
                    <a:pt x="1044" y="1591"/>
                    <a:pt x="1120" y="1578"/>
                  </a:cubicBezTo>
                  <a:cubicBezTo>
                    <a:pt x="1163" y="1566"/>
                    <a:pt x="1194" y="1560"/>
                    <a:pt x="1216" y="1560"/>
                  </a:cubicBezTo>
                  <a:cubicBezTo>
                    <a:pt x="1279" y="1560"/>
                    <a:pt x="1275" y="1609"/>
                    <a:pt x="1311" y="1697"/>
                  </a:cubicBezTo>
                  <a:cubicBezTo>
                    <a:pt x="1358" y="1816"/>
                    <a:pt x="1430" y="1864"/>
                    <a:pt x="1358" y="1983"/>
                  </a:cubicBezTo>
                  <a:cubicBezTo>
                    <a:pt x="1311" y="2078"/>
                    <a:pt x="1215" y="2150"/>
                    <a:pt x="1215" y="2269"/>
                  </a:cubicBezTo>
                  <a:cubicBezTo>
                    <a:pt x="1215" y="2412"/>
                    <a:pt x="1287" y="2436"/>
                    <a:pt x="1358" y="2507"/>
                  </a:cubicBezTo>
                  <a:cubicBezTo>
                    <a:pt x="1477" y="2650"/>
                    <a:pt x="1382" y="2721"/>
                    <a:pt x="1406" y="2864"/>
                  </a:cubicBezTo>
                  <a:cubicBezTo>
                    <a:pt x="1419" y="2981"/>
                    <a:pt x="1509" y="3020"/>
                    <a:pt x="1612" y="3020"/>
                  </a:cubicBezTo>
                  <a:cubicBezTo>
                    <a:pt x="1698" y="3020"/>
                    <a:pt x="1793" y="2992"/>
                    <a:pt x="1858" y="2960"/>
                  </a:cubicBezTo>
                  <a:cubicBezTo>
                    <a:pt x="1954" y="2888"/>
                    <a:pt x="2025" y="2769"/>
                    <a:pt x="2073" y="2674"/>
                  </a:cubicBezTo>
                  <a:cubicBezTo>
                    <a:pt x="2120" y="2555"/>
                    <a:pt x="2073" y="2436"/>
                    <a:pt x="2097" y="2317"/>
                  </a:cubicBezTo>
                  <a:cubicBezTo>
                    <a:pt x="2120" y="2245"/>
                    <a:pt x="2192" y="2221"/>
                    <a:pt x="2263" y="2174"/>
                  </a:cubicBezTo>
                  <a:cubicBezTo>
                    <a:pt x="2358" y="2102"/>
                    <a:pt x="2430" y="2055"/>
                    <a:pt x="2478" y="1912"/>
                  </a:cubicBezTo>
                  <a:cubicBezTo>
                    <a:pt x="2501" y="1816"/>
                    <a:pt x="2501" y="1650"/>
                    <a:pt x="2478" y="1531"/>
                  </a:cubicBezTo>
                  <a:cubicBezTo>
                    <a:pt x="2430" y="1459"/>
                    <a:pt x="2358" y="1388"/>
                    <a:pt x="2335" y="1316"/>
                  </a:cubicBezTo>
                  <a:cubicBezTo>
                    <a:pt x="2335" y="1173"/>
                    <a:pt x="2478" y="1031"/>
                    <a:pt x="2501" y="911"/>
                  </a:cubicBezTo>
                  <a:cubicBezTo>
                    <a:pt x="2549" y="816"/>
                    <a:pt x="2549" y="673"/>
                    <a:pt x="2501" y="578"/>
                  </a:cubicBezTo>
                  <a:cubicBezTo>
                    <a:pt x="2454" y="459"/>
                    <a:pt x="2358" y="388"/>
                    <a:pt x="2239" y="388"/>
                  </a:cubicBezTo>
                  <a:cubicBezTo>
                    <a:pt x="2225" y="384"/>
                    <a:pt x="2209" y="382"/>
                    <a:pt x="2192" y="382"/>
                  </a:cubicBezTo>
                  <a:cubicBezTo>
                    <a:pt x="2140" y="382"/>
                    <a:pt x="2080" y="396"/>
                    <a:pt x="2028" y="396"/>
                  </a:cubicBezTo>
                  <a:cubicBezTo>
                    <a:pt x="1990" y="396"/>
                    <a:pt x="1955" y="389"/>
                    <a:pt x="1930" y="364"/>
                  </a:cubicBezTo>
                  <a:cubicBezTo>
                    <a:pt x="1835" y="292"/>
                    <a:pt x="1882" y="197"/>
                    <a:pt x="1835" y="126"/>
                  </a:cubicBezTo>
                  <a:cubicBezTo>
                    <a:pt x="1787" y="30"/>
                    <a:pt x="1710" y="1"/>
                    <a:pt x="163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6" name="Google Shape;16246;p44"/>
            <p:cNvSpPr/>
            <p:nvPr/>
          </p:nvSpPr>
          <p:spPr>
            <a:xfrm>
              <a:off x="1979904" y="2394893"/>
              <a:ext cx="59651" cy="83654"/>
            </a:xfrm>
            <a:custGeom>
              <a:rect b="b" l="l" r="r" t="t"/>
              <a:pathLst>
                <a:path extrusionOk="0" h="2572" w="1834">
                  <a:moveTo>
                    <a:pt x="977" y="0"/>
                  </a:moveTo>
                  <a:cubicBezTo>
                    <a:pt x="962" y="0"/>
                    <a:pt x="946" y="1"/>
                    <a:pt x="929" y="3"/>
                  </a:cubicBezTo>
                  <a:cubicBezTo>
                    <a:pt x="810" y="3"/>
                    <a:pt x="667" y="27"/>
                    <a:pt x="572" y="122"/>
                  </a:cubicBezTo>
                  <a:cubicBezTo>
                    <a:pt x="500" y="194"/>
                    <a:pt x="524" y="360"/>
                    <a:pt x="357" y="360"/>
                  </a:cubicBezTo>
                  <a:cubicBezTo>
                    <a:pt x="290" y="360"/>
                    <a:pt x="228" y="339"/>
                    <a:pt x="176" y="339"/>
                  </a:cubicBezTo>
                  <a:cubicBezTo>
                    <a:pt x="118" y="339"/>
                    <a:pt x="73" y="366"/>
                    <a:pt x="48" y="479"/>
                  </a:cubicBezTo>
                  <a:cubicBezTo>
                    <a:pt x="0" y="646"/>
                    <a:pt x="119" y="813"/>
                    <a:pt x="262" y="837"/>
                  </a:cubicBezTo>
                  <a:cubicBezTo>
                    <a:pt x="292" y="842"/>
                    <a:pt x="325" y="844"/>
                    <a:pt x="358" y="844"/>
                  </a:cubicBezTo>
                  <a:cubicBezTo>
                    <a:pt x="392" y="844"/>
                    <a:pt x="427" y="842"/>
                    <a:pt x="461" y="842"/>
                  </a:cubicBezTo>
                  <a:cubicBezTo>
                    <a:pt x="530" y="842"/>
                    <a:pt x="595" y="848"/>
                    <a:pt x="643" y="884"/>
                  </a:cubicBezTo>
                  <a:cubicBezTo>
                    <a:pt x="762" y="979"/>
                    <a:pt x="738" y="1075"/>
                    <a:pt x="905" y="1122"/>
                  </a:cubicBezTo>
                  <a:cubicBezTo>
                    <a:pt x="1000" y="1122"/>
                    <a:pt x="1024" y="1122"/>
                    <a:pt x="1119" y="1098"/>
                  </a:cubicBezTo>
                  <a:cubicBezTo>
                    <a:pt x="1138" y="1098"/>
                    <a:pt x="1173" y="1068"/>
                    <a:pt x="1198" y="1068"/>
                  </a:cubicBezTo>
                  <a:cubicBezTo>
                    <a:pt x="1204" y="1068"/>
                    <a:pt x="1210" y="1070"/>
                    <a:pt x="1215" y="1075"/>
                  </a:cubicBezTo>
                  <a:cubicBezTo>
                    <a:pt x="1286" y="1098"/>
                    <a:pt x="1238" y="1194"/>
                    <a:pt x="1262" y="1241"/>
                  </a:cubicBezTo>
                  <a:cubicBezTo>
                    <a:pt x="1310" y="1289"/>
                    <a:pt x="1357" y="1289"/>
                    <a:pt x="1381" y="1337"/>
                  </a:cubicBezTo>
                  <a:cubicBezTo>
                    <a:pt x="1453" y="1456"/>
                    <a:pt x="1357" y="1503"/>
                    <a:pt x="1286" y="1622"/>
                  </a:cubicBezTo>
                  <a:cubicBezTo>
                    <a:pt x="1238" y="1694"/>
                    <a:pt x="1191" y="1884"/>
                    <a:pt x="1262" y="1980"/>
                  </a:cubicBezTo>
                  <a:cubicBezTo>
                    <a:pt x="1310" y="2075"/>
                    <a:pt x="1429" y="2051"/>
                    <a:pt x="1453" y="2170"/>
                  </a:cubicBezTo>
                  <a:cubicBezTo>
                    <a:pt x="1474" y="2233"/>
                    <a:pt x="1347" y="2572"/>
                    <a:pt x="1511" y="2572"/>
                  </a:cubicBezTo>
                  <a:cubicBezTo>
                    <a:pt x="1533" y="2572"/>
                    <a:pt x="1561" y="2566"/>
                    <a:pt x="1596" y="2551"/>
                  </a:cubicBezTo>
                  <a:cubicBezTo>
                    <a:pt x="1786" y="2480"/>
                    <a:pt x="1738" y="1956"/>
                    <a:pt x="1786" y="1789"/>
                  </a:cubicBezTo>
                  <a:cubicBezTo>
                    <a:pt x="1834" y="1599"/>
                    <a:pt x="1810" y="1480"/>
                    <a:pt x="1738" y="1313"/>
                  </a:cubicBezTo>
                  <a:cubicBezTo>
                    <a:pt x="1715" y="1241"/>
                    <a:pt x="1691" y="1194"/>
                    <a:pt x="1691" y="1098"/>
                  </a:cubicBezTo>
                  <a:cubicBezTo>
                    <a:pt x="1691" y="1027"/>
                    <a:pt x="1715" y="979"/>
                    <a:pt x="1667" y="908"/>
                  </a:cubicBezTo>
                  <a:cubicBezTo>
                    <a:pt x="1548" y="789"/>
                    <a:pt x="1310" y="908"/>
                    <a:pt x="1191" y="717"/>
                  </a:cubicBezTo>
                  <a:cubicBezTo>
                    <a:pt x="1119" y="598"/>
                    <a:pt x="1191" y="432"/>
                    <a:pt x="1262" y="336"/>
                  </a:cubicBezTo>
                  <a:cubicBezTo>
                    <a:pt x="1152" y="138"/>
                    <a:pt x="1164" y="0"/>
                    <a:pt x="977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7" name="Google Shape;16247;p44"/>
            <p:cNvSpPr/>
            <p:nvPr/>
          </p:nvSpPr>
          <p:spPr>
            <a:xfrm>
              <a:off x="2041864" y="2399511"/>
              <a:ext cx="19743" cy="24979"/>
            </a:xfrm>
            <a:custGeom>
              <a:rect b="b" l="l" r="r" t="t"/>
              <a:pathLst>
                <a:path extrusionOk="0" h="768" w="607">
                  <a:moveTo>
                    <a:pt x="458" y="1"/>
                  </a:moveTo>
                  <a:cubicBezTo>
                    <a:pt x="449" y="1"/>
                    <a:pt x="439" y="2"/>
                    <a:pt x="429" y="4"/>
                  </a:cubicBezTo>
                  <a:cubicBezTo>
                    <a:pt x="357" y="28"/>
                    <a:pt x="357" y="123"/>
                    <a:pt x="334" y="194"/>
                  </a:cubicBezTo>
                  <a:cubicBezTo>
                    <a:pt x="286" y="290"/>
                    <a:pt x="238" y="337"/>
                    <a:pt x="167" y="409"/>
                  </a:cubicBezTo>
                  <a:cubicBezTo>
                    <a:pt x="72" y="504"/>
                    <a:pt x="0" y="599"/>
                    <a:pt x="95" y="718"/>
                  </a:cubicBezTo>
                  <a:cubicBezTo>
                    <a:pt x="125" y="752"/>
                    <a:pt x="161" y="767"/>
                    <a:pt x="199" y="767"/>
                  </a:cubicBezTo>
                  <a:cubicBezTo>
                    <a:pt x="376" y="767"/>
                    <a:pt x="607" y="449"/>
                    <a:pt x="548" y="194"/>
                  </a:cubicBezTo>
                  <a:cubicBezTo>
                    <a:pt x="570" y="108"/>
                    <a:pt x="552" y="1"/>
                    <a:pt x="458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8" name="Google Shape;16248;p44"/>
            <p:cNvSpPr/>
            <p:nvPr/>
          </p:nvSpPr>
          <p:spPr>
            <a:xfrm>
              <a:off x="1996914" y="2376581"/>
              <a:ext cx="20946" cy="18865"/>
            </a:xfrm>
            <a:custGeom>
              <a:rect b="b" l="l" r="r" t="t"/>
              <a:pathLst>
                <a:path extrusionOk="0" h="580" w="644">
                  <a:moveTo>
                    <a:pt x="331" y="1"/>
                  </a:moveTo>
                  <a:cubicBezTo>
                    <a:pt x="261" y="1"/>
                    <a:pt x="199" y="59"/>
                    <a:pt x="1" y="185"/>
                  </a:cubicBezTo>
                  <a:cubicBezTo>
                    <a:pt x="25" y="256"/>
                    <a:pt x="96" y="518"/>
                    <a:pt x="168" y="566"/>
                  </a:cubicBezTo>
                  <a:cubicBezTo>
                    <a:pt x="182" y="575"/>
                    <a:pt x="203" y="579"/>
                    <a:pt x="229" y="579"/>
                  </a:cubicBezTo>
                  <a:cubicBezTo>
                    <a:pt x="335" y="579"/>
                    <a:pt x="520" y="514"/>
                    <a:pt x="596" y="495"/>
                  </a:cubicBezTo>
                  <a:cubicBezTo>
                    <a:pt x="620" y="399"/>
                    <a:pt x="644" y="280"/>
                    <a:pt x="573" y="185"/>
                  </a:cubicBezTo>
                  <a:cubicBezTo>
                    <a:pt x="549" y="114"/>
                    <a:pt x="477" y="42"/>
                    <a:pt x="406" y="18"/>
                  </a:cubicBezTo>
                  <a:cubicBezTo>
                    <a:pt x="377" y="7"/>
                    <a:pt x="354" y="1"/>
                    <a:pt x="331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9" name="Google Shape;16249;p44"/>
            <p:cNvSpPr/>
            <p:nvPr/>
          </p:nvSpPr>
          <p:spPr>
            <a:xfrm>
              <a:off x="1996914" y="2381037"/>
              <a:ext cx="15319" cy="14051"/>
            </a:xfrm>
            <a:custGeom>
              <a:rect b="b" l="l" r="r" t="t"/>
              <a:pathLst>
                <a:path extrusionOk="0" h="432" w="471">
                  <a:moveTo>
                    <a:pt x="144" y="0"/>
                  </a:moveTo>
                  <a:cubicBezTo>
                    <a:pt x="49" y="24"/>
                    <a:pt x="1" y="119"/>
                    <a:pt x="49" y="215"/>
                  </a:cubicBezTo>
                  <a:cubicBezTo>
                    <a:pt x="72" y="334"/>
                    <a:pt x="96" y="405"/>
                    <a:pt x="215" y="429"/>
                  </a:cubicBezTo>
                  <a:cubicBezTo>
                    <a:pt x="233" y="431"/>
                    <a:pt x="249" y="432"/>
                    <a:pt x="265" y="432"/>
                  </a:cubicBezTo>
                  <a:cubicBezTo>
                    <a:pt x="456" y="432"/>
                    <a:pt x="470" y="298"/>
                    <a:pt x="382" y="143"/>
                  </a:cubicBezTo>
                  <a:cubicBezTo>
                    <a:pt x="334" y="96"/>
                    <a:pt x="311" y="48"/>
                    <a:pt x="239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0" name="Google Shape;16250;p44"/>
            <p:cNvSpPr/>
            <p:nvPr/>
          </p:nvSpPr>
          <p:spPr>
            <a:xfrm>
              <a:off x="1919472" y="2393331"/>
              <a:ext cx="70254" cy="25922"/>
            </a:xfrm>
            <a:custGeom>
              <a:rect b="b" l="l" r="r" t="t"/>
              <a:pathLst>
                <a:path extrusionOk="0" h="797" w="2160">
                  <a:moveTo>
                    <a:pt x="1985" y="0"/>
                  </a:moveTo>
                  <a:cubicBezTo>
                    <a:pt x="1969" y="0"/>
                    <a:pt x="1950" y="1"/>
                    <a:pt x="1929" y="3"/>
                  </a:cubicBezTo>
                  <a:cubicBezTo>
                    <a:pt x="1882" y="3"/>
                    <a:pt x="1739" y="3"/>
                    <a:pt x="1715" y="27"/>
                  </a:cubicBezTo>
                  <a:cubicBezTo>
                    <a:pt x="1644" y="51"/>
                    <a:pt x="1620" y="146"/>
                    <a:pt x="1572" y="194"/>
                  </a:cubicBezTo>
                  <a:cubicBezTo>
                    <a:pt x="1472" y="314"/>
                    <a:pt x="1288" y="502"/>
                    <a:pt x="1118" y="502"/>
                  </a:cubicBezTo>
                  <a:cubicBezTo>
                    <a:pt x="1086" y="502"/>
                    <a:pt x="1055" y="495"/>
                    <a:pt x="1025" y="480"/>
                  </a:cubicBezTo>
                  <a:cubicBezTo>
                    <a:pt x="929" y="432"/>
                    <a:pt x="953" y="289"/>
                    <a:pt x="858" y="265"/>
                  </a:cubicBezTo>
                  <a:cubicBezTo>
                    <a:pt x="786" y="265"/>
                    <a:pt x="691" y="337"/>
                    <a:pt x="620" y="337"/>
                  </a:cubicBezTo>
                  <a:cubicBezTo>
                    <a:pt x="613" y="337"/>
                    <a:pt x="607" y="338"/>
                    <a:pt x="600" y="338"/>
                  </a:cubicBezTo>
                  <a:cubicBezTo>
                    <a:pt x="380" y="338"/>
                    <a:pt x="337" y="38"/>
                    <a:pt x="185" y="38"/>
                  </a:cubicBezTo>
                  <a:cubicBezTo>
                    <a:pt x="137" y="38"/>
                    <a:pt x="79" y="68"/>
                    <a:pt x="1" y="146"/>
                  </a:cubicBezTo>
                  <a:cubicBezTo>
                    <a:pt x="167" y="480"/>
                    <a:pt x="310" y="646"/>
                    <a:pt x="691" y="742"/>
                  </a:cubicBezTo>
                  <a:cubicBezTo>
                    <a:pt x="815" y="777"/>
                    <a:pt x="943" y="796"/>
                    <a:pt x="1070" y="796"/>
                  </a:cubicBezTo>
                  <a:cubicBezTo>
                    <a:pt x="1284" y="796"/>
                    <a:pt x="1497" y="742"/>
                    <a:pt x="1691" y="623"/>
                  </a:cubicBezTo>
                  <a:cubicBezTo>
                    <a:pt x="1834" y="527"/>
                    <a:pt x="1929" y="384"/>
                    <a:pt x="2025" y="242"/>
                  </a:cubicBezTo>
                  <a:cubicBezTo>
                    <a:pt x="2112" y="111"/>
                    <a:pt x="2159" y="0"/>
                    <a:pt x="1985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1" name="Google Shape;16251;p44"/>
            <p:cNvSpPr/>
            <p:nvPr/>
          </p:nvSpPr>
          <p:spPr>
            <a:xfrm>
              <a:off x="1895469" y="2381232"/>
              <a:ext cx="86777" cy="88305"/>
            </a:xfrm>
            <a:custGeom>
              <a:rect b="b" l="l" r="r" t="t"/>
              <a:pathLst>
                <a:path extrusionOk="0" h="2715" w="2668">
                  <a:moveTo>
                    <a:pt x="266" y="0"/>
                  </a:moveTo>
                  <a:cubicBezTo>
                    <a:pt x="193" y="0"/>
                    <a:pt x="101" y="32"/>
                    <a:pt x="0" y="90"/>
                  </a:cubicBezTo>
                  <a:cubicBezTo>
                    <a:pt x="24" y="280"/>
                    <a:pt x="119" y="447"/>
                    <a:pt x="191" y="637"/>
                  </a:cubicBezTo>
                  <a:cubicBezTo>
                    <a:pt x="286" y="852"/>
                    <a:pt x="334" y="1066"/>
                    <a:pt x="429" y="1304"/>
                  </a:cubicBezTo>
                  <a:cubicBezTo>
                    <a:pt x="548" y="1614"/>
                    <a:pt x="643" y="1971"/>
                    <a:pt x="667" y="2304"/>
                  </a:cubicBezTo>
                  <a:cubicBezTo>
                    <a:pt x="689" y="2459"/>
                    <a:pt x="650" y="2714"/>
                    <a:pt x="832" y="2714"/>
                  </a:cubicBezTo>
                  <a:cubicBezTo>
                    <a:pt x="847" y="2714"/>
                    <a:pt x="863" y="2713"/>
                    <a:pt x="881" y="2709"/>
                  </a:cubicBezTo>
                  <a:cubicBezTo>
                    <a:pt x="1143" y="2638"/>
                    <a:pt x="1215" y="2233"/>
                    <a:pt x="1358" y="2042"/>
                  </a:cubicBezTo>
                  <a:cubicBezTo>
                    <a:pt x="1405" y="1995"/>
                    <a:pt x="1524" y="1852"/>
                    <a:pt x="1596" y="1852"/>
                  </a:cubicBezTo>
                  <a:cubicBezTo>
                    <a:pt x="1691" y="1852"/>
                    <a:pt x="1715" y="1971"/>
                    <a:pt x="1763" y="2042"/>
                  </a:cubicBezTo>
                  <a:cubicBezTo>
                    <a:pt x="1938" y="1889"/>
                    <a:pt x="2052" y="1656"/>
                    <a:pt x="2291" y="1656"/>
                  </a:cubicBezTo>
                  <a:cubicBezTo>
                    <a:pt x="2313" y="1656"/>
                    <a:pt x="2335" y="1657"/>
                    <a:pt x="2358" y="1661"/>
                  </a:cubicBezTo>
                  <a:cubicBezTo>
                    <a:pt x="2441" y="1673"/>
                    <a:pt x="2483" y="1697"/>
                    <a:pt x="2510" y="1697"/>
                  </a:cubicBezTo>
                  <a:cubicBezTo>
                    <a:pt x="2536" y="1697"/>
                    <a:pt x="2548" y="1673"/>
                    <a:pt x="2572" y="1590"/>
                  </a:cubicBezTo>
                  <a:cubicBezTo>
                    <a:pt x="2620" y="1447"/>
                    <a:pt x="2667" y="1161"/>
                    <a:pt x="2596" y="1042"/>
                  </a:cubicBezTo>
                  <a:cubicBezTo>
                    <a:pt x="2565" y="981"/>
                    <a:pt x="2528" y="959"/>
                    <a:pt x="2486" y="959"/>
                  </a:cubicBezTo>
                  <a:cubicBezTo>
                    <a:pt x="2399" y="959"/>
                    <a:pt x="2296" y="1057"/>
                    <a:pt x="2215" y="1090"/>
                  </a:cubicBezTo>
                  <a:cubicBezTo>
                    <a:pt x="2076" y="1160"/>
                    <a:pt x="1898" y="1204"/>
                    <a:pt x="1728" y="1204"/>
                  </a:cubicBezTo>
                  <a:cubicBezTo>
                    <a:pt x="1666" y="1204"/>
                    <a:pt x="1606" y="1198"/>
                    <a:pt x="1548" y="1185"/>
                  </a:cubicBezTo>
                  <a:cubicBezTo>
                    <a:pt x="1358" y="1137"/>
                    <a:pt x="1143" y="1042"/>
                    <a:pt x="1000" y="947"/>
                  </a:cubicBezTo>
                  <a:cubicBezTo>
                    <a:pt x="834" y="852"/>
                    <a:pt x="786" y="733"/>
                    <a:pt x="691" y="566"/>
                  </a:cubicBezTo>
                  <a:cubicBezTo>
                    <a:pt x="619" y="447"/>
                    <a:pt x="524" y="447"/>
                    <a:pt x="453" y="352"/>
                  </a:cubicBezTo>
                  <a:cubicBezTo>
                    <a:pt x="381" y="256"/>
                    <a:pt x="453" y="113"/>
                    <a:pt x="381" y="42"/>
                  </a:cubicBezTo>
                  <a:cubicBezTo>
                    <a:pt x="353" y="14"/>
                    <a:pt x="314" y="0"/>
                    <a:pt x="266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2" name="Google Shape;16252;p44"/>
            <p:cNvSpPr/>
            <p:nvPr/>
          </p:nvSpPr>
          <p:spPr>
            <a:xfrm>
              <a:off x="1817214" y="2391868"/>
              <a:ext cx="92208" cy="126652"/>
            </a:xfrm>
            <a:custGeom>
              <a:rect b="b" l="l" r="r" t="t"/>
              <a:pathLst>
                <a:path extrusionOk="0" h="3894" w="2835">
                  <a:moveTo>
                    <a:pt x="1835" y="1"/>
                  </a:moveTo>
                  <a:cubicBezTo>
                    <a:pt x="1835" y="25"/>
                    <a:pt x="1811" y="25"/>
                    <a:pt x="1811" y="25"/>
                  </a:cubicBezTo>
                  <a:cubicBezTo>
                    <a:pt x="1549" y="96"/>
                    <a:pt x="1287" y="310"/>
                    <a:pt x="1073" y="477"/>
                  </a:cubicBezTo>
                  <a:cubicBezTo>
                    <a:pt x="834" y="691"/>
                    <a:pt x="763" y="906"/>
                    <a:pt x="644" y="1191"/>
                  </a:cubicBezTo>
                  <a:cubicBezTo>
                    <a:pt x="477" y="1620"/>
                    <a:pt x="72" y="1977"/>
                    <a:pt x="25" y="2454"/>
                  </a:cubicBezTo>
                  <a:cubicBezTo>
                    <a:pt x="1" y="2597"/>
                    <a:pt x="1" y="2739"/>
                    <a:pt x="25" y="2882"/>
                  </a:cubicBezTo>
                  <a:cubicBezTo>
                    <a:pt x="72" y="2978"/>
                    <a:pt x="168" y="3073"/>
                    <a:pt x="192" y="3168"/>
                  </a:cubicBezTo>
                  <a:cubicBezTo>
                    <a:pt x="239" y="3382"/>
                    <a:pt x="215" y="3811"/>
                    <a:pt x="477" y="3883"/>
                  </a:cubicBezTo>
                  <a:cubicBezTo>
                    <a:pt x="497" y="3890"/>
                    <a:pt x="515" y="3893"/>
                    <a:pt x="532" y="3893"/>
                  </a:cubicBezTo>
                  <a:cubicBezTo>
                    <a:pt x="682" y="3893"/>
                    <a:pt x="744" y="3630"/>
                    <a:pt x="787" y="3501"/>
                  </a:cubicBezTo>
                  <a:cubicBezTo>
                    <a:pt x="906" y="3216"/>
                    <a:pt x="1049" y="2930"/>
                    <a:pt x="1239" y="2716"/>
                  </a:cubicBezTo>
                  <a:cubicBezTo>
                    <a:pt x="1443" y="2491"/>
                    <a:pt x="1682" y="2372"/>
                    <a:pt x="1970" y="2372"/>
                  </a:cubicBezTo>
                  <a:cubicBezTo>
                    <a:pt x="2019" y="2372"/>
                    <a:pt x="2069" y="2375"/>
                    <a:pt x="2120" y="2382"/>
                  </a:cubicBezTo>
                  <a:cubicBezTo>
                    <a:pt x="2217" y="2398"/>
                    <a:pt x="2379" y="2458"/>
                    <a:pt x="2511" y="2458"/>
                  </a:cubicBezTo>
                  <a:cubicBezTo>
                    <a:pt x="2574" y="2458"/>
                    <a:pt x="2630" y="2444"/>
                    <a:pt x="2668" y="2406"/>
                  </a:cubicBezTo>
                  <a:cubicBezTo>
                    <a:pt x="2835" y="2263"/>
                    <a:pt x="2573" y="1906"/>
                    <a:pt x="2525" y="1739"/>
                  </a:cubicBezTo>
                  <a:cubicBezTo>
                    <a:pt x="2430" y="1382"/>
                    <a:pt x="2311" y="1025"/>
                    <a:pt x="2192" y="668"/>
                  </a:cubicBezTo>
                  <a:cubicBezTo>
                    <a:pt x="2120" y="453"/>
                    <a:pt x="2049" y="96"/>
                    <a:pt x="1835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3" name="Google Shape;16253;p44"/>
            <p:cNvSpPr/>
            <p:nvPr/>
          </p:nvSpPr>
          <p:spPr>
            <a:xfrm>
              <a:off x="1984522" y="2384907"/>
              <a:ext cx="18442" cy="20979"/>
            </a:xfrm>
            <a:custGeom>
              <a:rect b="b" l="l" r="r" t="t"/>
              <a:pathLst>
                <a:path extrusionOk="0" h="645" w="567">
                  <a:moveTo>
                    <a:pt x="406" y="0"/>
                  </a:moveTo>
                  <a:cubicBezTo>
                    <a:pt x="382" y="0"/>
                    <a:pt x="382" y="0"/>
                    <a:pt x="215" y="96"/>
                  </a:cubicBezTo>
                  <a:cubicBezTo>
                    <a:pt x="144" y="262"/>
                    <a:pt x="49" y="429"/>
                    <a:pt x="1" y="596"/>
                  </a:cubicBezTo>
                  <a:cubicBezTo>
                    <a:pt x="54" y="630"/>
                    <a:pt x="104" y="644"/>
                    <a:pt x="152" y="644"/>
                  </a:cubicBezTo>
                  <a:cubicBezTo>
                    <a:pt x="406" y="644"/>
                    <a:pt x="566" y="221"/>
                    <a:pt x="406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4" name="Google Shape;16254;p44"/>
            <p:cNvSpPr/>
            <p:nvPr/>
          </p:nvSpPr>
          <p:spPr>
            <a:xfrm>
              <a:off x="1848991" y="2518845"/>
              <a:ext cx="58122" cy="28199"/>
            </a:xfrm>
            <a:custGeom>
              <a:rect b="b" l="l" r="r" t="t"/>
              <a:pathLst>
                <a:path extrusionOk="0" h="867" w="1787">
                  <a:moveTo>
                    <a:pt x="1716" y="0"/>
                  </a:moveTo>
                  <a:cubicBezTo>
                    <a:pt x="1465" y="0"/>
                    <a:pt x="1177" y="173"/>
                    <a:pt x="953" y="240"/>
                  </a:cubicBezTo>
                  <a:cubicBezTo>
                    <a:pt x="762" y="312"/>
                    <a:pt x="572" y="336"/>
                    <a:pt x="358" y="360"/>
                  </a:cubicBezTo>
                  <a:cubicBezTo>
                    <a:pt x="96" y="383"/>
                    <a:pt x="0" y="502"/>
                    <a:pt x="119" y="764"/>
                  </a:cubicBezTo>
                  <a:cubicBezTo>
                    <a:pt x="154" y="834"/>
                    <a:pt x="217" y="856"/>
                    <a:pt x="292" y="856"/>
                  </a:cubicBezTo>
                  <a:cubicBezTo>
                    <a:pt x="424" y="856"/>
                    <a:pt x="594" y="788"/>
                    <a:pt x="715" y="788"/>
                  </a:cubicBezTo>
                  <a:cubicBezTo>
                    <a:pt x="905" y="788"/>
                    <a:pt x="1120" y="788"/>
                    <a:pt x="1310" y="812"/>
                  </a:cubicBezTo>
                  <a:cubicBezTo>
                    <a:pt x="1375" y="828"/>
                    <a:pt x="1496" y="867"/>
                    <a:pt x="1596" y="867"/>
                  </a:cubicBezTo>
                  <a:cubicBezTo>
                    <a:pt x="1643" y="867"/>
                    <a:pt x="1685" y="858"/>
                    <a:pt x="1715" y="836"/>
                  </a:cubicBezTo>
                  <a:cubicBezTo>
                    <a:pt x="1786" y="788"/>
                    <a:pt x="1739" y="669"/>
                    <a:pt x="1739" y="574"/>
                  </a:cubicBezTo>
                  <a:cubicBezTo>
                    <a:pt x="1739" y="407"/>
                    <a:pt x="1715" y="145"/>
                    <a:pt x="1763" y="2"/>
                  </a:cubicBezTo>
                  <a:cubicBezTo>
                    <a:pt x="1747" y="1"/>
                    <a:pt x="1732" y="0"/>
                    <a:pt x="1716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5" name="Google Shape;16255;p44"/>
            <p:cNvSpPr/>
            <p:nvPr/>
          </p:nvSpPr>
          <p:spPr>
            <a:xfrm>
              <a:off x="1921034" y="2504762"/>
              <a:ext cx="60431" cy="15937"/>
            </a:xfrm>
            <a:custGeom>
              <a:rect b="b" l="l" r="r" t="t"/>
              <a:pathLst>
                <a:path extrusionOk="0" h="490" w="1858">
                  <a:moveTo>
                    <a:pt x="1178" y="0"/>
                  </a:moveTo>
                  <a:cubicBezTo>
                    <a:pt x="1116" y="0"/>
                    <a:pt x="1015" y="35"/>
                    <a:pt x="977" y="54"/>
                  </a:cubicBezTo>
                  <a:cubicBezTo>
                    <a:pt x="755" y="110"/>
                    <a:pt x="548" y="165"/>
                    <a:pt x="311" y="165"/>
                  </a:cubicBezTo>
                  <a:cubicBezTo>
                    <a:pt x="242" y="165"/>
                    <a:pt x="171" y="160"/>
                    <a:pt x="95" y="150"/>
                  </a:cubicBezTo>
                  <a:lnTo>
                    <a:pt x="95" y="150"/>
                  </a:lnTo>
                  <a:cubicBezTo>
                    <a:pt x="95" y="292"/>
                    <a:pt x="0" y="412"/>
                    <a:pt x="167" y="459"/>
                  </a:cubicBezTo>
                  <a:cubicBezTo>
                    <a:pt x="181" y="464"/>
                    <a:pt x="197" y="466"/>
                    <a:pt x="215" y="466"/>
                  </a:cubicBezTo>
                  <a:cubicBezTo>
                    <a:pt x="284" y="466"/>
                    <a:pt x="372" y="435"/>
                    <a:pt x="429" y="435"/>
                  </a:cubicBezTo>
                  <a:cubicBezTo>
                    <a:pt x="461" y="427"/>
                    <a:pt x="490" y="425"/>
                    <a:pt x="518" y="425"/>
                  </a:cubicBezTo>
                  <a:cubicBezTo>
                    <a:pt x="574" y="425"/>
                    <a:pt x="627" y="435"/>
                    <a:pt x="691" y="435"/>
                  </a:cubicBezTo>
                  <a:cubicBezTo>
                    <a:pt x="903" y="455"/>
                    <a:pt x="1146" y="489"/>
                    <a:pt x="1357" y="489"/>
                  </a:cubicBezTo>
                  <a:cubicBezTo>
                    <a:pt x="1407" y="489"/>
                    <a:pt x="1455" y="487"/>
                    <a:pt x="1500" y="483"/>
                  </a:cubicBezTo>
                  <a:cubicBezTo>
                    <a:pt x="1548" y="483"/>
                    <a:pt x="1739" y="435"/>
                    <a:pt x="1762" y="412"/>
                  </a:cubicBezTo>
                  <a:cubicBezTo>
                    <a:pt x="1810" y="364"/>
                    <a:pt x="1858" y="197"/>
                    <a:pt x="1810" y="173"/>
                  </a:cubicBezTo>
                  <a:cubicBezTo>
                    <a:pt x="1787" y="151"/>
                    <a:pt x="1754" y="143"/>
                    <a:pt x="1714" y="143"/>
                  </a:cubicBezTo>
                  <a:cubicBezTo>
                    <a:pt x="1627" y="143"/>
                    <a:pt x="1512" y="180"/>
                    <a:pt x="1419" y="180"/>
                  </a:cubicBezTo>
                  <a:cubicBezTo>
                    <a:pt x="1376" y="180"/>
                    <a:pt x="1338" y="172"/>
                    <a:pt x="1310" y="150"/>
                  </a:cubicBezTo>
                  <a:cubicBezTo>
                    <a:pt x="1262" y="102"/>
                    <a:pt x="1262" y="30"/>
                    <a:pt x="1215" y="7"/>
                  </a:cubicBezTo>
                  <a:cubicBezTo>
                    <a:pt x="1206" y="2"/>
                    <a:pt x="1193" y="0"/>
                    <a:pt x="1178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6" name="Google Shape;16256;p44"/>
            <p:cNvSpPr/>
            <p:nvPr/>
          </p:nvSpPr>
          <p:spPr>
            <a:xfrm>
              <a:off x="1969041" y="2457341"/>
              <a:ext cx="15514" cy="29110"/>
            </a:xfrm>
            <a:custGeom>
              <a:rect b="b" l="l" r="r" t="t"/>
              <a:pathLst>
                <a:path extrusionOk="0" h="895" w="477">
                  <a:moveTo>
                    <a:pt x="305" y="1"/>
                  </a:moveTo>
                  <a:cubicBezTo>
                    <a:pt x="266" y="1"/>
                    <a:pt x="232" y="42"/>
                    <a:pt x="191" y="83"/>
                  </a:cubicBezTo>
                  <a:cubicBezTo>
                    <a:pt x="96" y="179"/>
                    <a:pt x="215" y="417"/>
                    <a:pt x="167" y="536"/>
                  </a:cubicBezTo>
                  <a:cubicBezTo>
                    <a:pt x="120" y="655"/>
                    <a:pt x="1" y="822"/>
                    <a:pt x="191" y="869"/>
                  </a:cubicBezTo>
                  <a:cubicBezTo>
                    <a:pt x="233" y="887"/>
                    <a:pt x="268" y="895"/>
                    <a:pt x="297" y="895"/>
                  </a:cubicBezTo>
                  <a:cubicBezTo>
                    <a:pt x="464" y="895"/>
                    <a:pt x="433" y="634"/>
                    <a:pt x="453" y="512"/>
                  </a:cubicBezTo>
                  <a:cubicBezTo>
                    <a:pt x="453" y="369"/>
                    <a:pt x="477" y="226"/>
                    <a:pt x="405" y="83"/>
                  </a:cubicBezTo>
                  <a:cubicBezTo>
                    <a:pt x="365" y="23"/>
                    <a:pt x="333" y="1"/>
                    <a:pt x="305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7" name="Google Shape;16257;p44"/>
            <p:cNvSpPr/>
            <p:nvPr/>
          </p:nvSpPr>
          <p:spPr>
            <a:xfrm>
              <a:off x="1818775" y="2393559"/>
              <a:ext cx="65115" cy="124213"/>
            </a:xfrm>
            <a:custGeom>
              <a:rect b="b" l="l" r="r" t="t"/>
              <a:pathLst>
                <a:path extrusionOk="0" h="3819" w="2002">
                  <a:moveTo>
                    <a:pt x="1771" y="0"/>
                  </a:moveTo>
                  <a:cubicBezTo>
                    <a:pt x="1671" y="0"/>
                    <a:pt x="1561" y="73"/>
                    <a:pt x="1429" y="139"/>
                  </a:cubicBezTo>
                  <a:cubicBezTo>
                    <a:pt x="1287" y="235"/>
                    <a:pt x="1144" y="306"/>
                    <a:pt x="1001" y="425"/>
                  </a:cubicBezTo>
                  <a:cubicBezTo>
                    <a:pt x="858" y="544"/>
                    <a:pt x="834" y="663"/>
                    <a:pt x="763" y="830"/>
                  </a:cubicBezTo>
                  <a:cubicBezTo>
                    <a:pt x="667" y="1020"/>
                    <a:pt x="596" y="1259"/>
                    <a:pt x="477" y="1449"/>
                  </a:cubicBezTo>
                  <a:cubicBezTo>
                    <a:pt x="382" y="1616"/>
                    <a:pt x="215" y="1735"/>
                    <a:pt x="144" y="1925"/>
                  </a:cubicBezTo>
                  <a:cubicBezTo>
                    <a:pt x="48" y="2092"/>
                    <a:pt x="1" y="2354"/>
                    <a:pt x="1" y="2545"/>
                  </a:cubicBezTo>
                  <a:cubicBezTo>
                    <a:pt x="1" y="2735"/>
                    <a:pt x="48" y="2783"/>
                    <a:pt x="120" y="2902"/>
                  </a:cubicBezTo>
                  <a:cubicBezTo>
                    <a:pt x="167" y="2997"/>
                    <a:pt x="167" y="3068"/>
                    <a:pt x="167" y="3164"/>
                  </a:cubicBezTo>
                  <a:cubicBezTo>
                    <a:pt x="167" y="3354"/>
                    <a:pt x="215" y="3521"/>
                    <a:pt x="310" y="3664"/>
                  </a:cubicBezTo>
                  <a:cubicBezTo>
                    <a:pt x="373" y="3769"/>
                    <a:pt x="441" y="3818"/>
                    <a:pt x="501" y="3818"/>
                  </a:cubicBezTo>
                  <a:cubicBezTo>
                    <a:pt x="577" y="3818"/>
                    <a:pt x="641" y="3739"/>
                    <a:pt x="667" y="3592"/>
                  </a:cubicBezTo>
                  <a:cubicBezTo>
                    <a:pt x="739" y="3283"/>
                    <a:pt x="810" y="3045"/>
                    <a:pt x="1048" y="2783"/>
                  </a:cubicBezTo>
                  <a:cubicBezTo>
                    <a:pt x="1263" y="2545"/>
                    <a:pt x="1072" y="2497"/>
                    <a:pt x="977" y="2235"/>
                  </a:cubicBezTo>
                  <a:cubicBezTo>
                    <a:pt x="882" y="2044"/>
                    <a:pt x="1001" y="1854"/>
                    <a:pt x="1096" y="1687"/>
                  </a:cubicBezTo>
                  <a:cubicBezTo>
                    <a:pt x="1191" y="1521"/>
                    <a:pt x="1191" y="1401"/>
                    <a:pt x="1191" y="1211"/>
                  </a:cubicBezTo>
                  <a:cubicBezTo>
                    <a:pt x="1191" y="901"/>
                    <a:pt x="1334" y="616"/>
                    <a:pt x="1572" y="401"/>
                  </a:cubicBezTo>
                  <a:cubicBezTo>
                    <a:pt x="1683" y="313"/>
                    <a:pt x="1833" y="184"/>
                    <a:pt x="1968" y="184"/>
                  </a:cubicBezTo>
                  <a:cubicBezTo>
                    <a:pt x="1979" y="184"/>
                    <a:pt x="1990" y="185"/>
                    <a:pt x="2001" y="187"/>
                  </a:cubicBezTo>
                  <a:cubicBezTo>
                    <a:pt x="1926" y="48"/>
                    <a:pt x="1852" y="0"/>
                    <a:pt x="1771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8" name="Google Shape;16258;p44"/>
            <p:cNvSpPr/>
            <p:nvPr/>
          </p:nvSpPr>
          <p:spPr>
            <a:xfrm>
              <a:off x="1851300" y="2525871"/>
              <a:ext cx="46511" cy="21141"/>
            </a:xfrm>
            <a:custGeom>
              <a:rect b="b" l="l" r="r" t="t"/>
              <a:pathLst>
                <a:path extrusionOk="0" h="650" w="1430">
                  <a:moveTo>
                    <a:pt x="1120" y="1"/>
                  </a:moveTo>
                  <a:cubicBezTo>
                    <a:pt x="851" y="83"/>
                    <a:pt x="618" y="148"/>
                    <a:pt x="421" y="148"/>
                  </a:cubicBezTo>
                  <a:cubicBezTo>
                    <a:pt x="391" y="148"/>
                    <a:pt x="362" y="147"/>
                    <a:pt x="334" y="144"/>
                  </a:cubicBezTo>
                  <a:cubicBezTo>
                    <a:pt x="239" y="144"/>
                    <a:pt x="96" y="144"/>
                    <a:pt x="48" y="239"/>
                  </a:cubicBezTo>
                  <a:cubicBezTo>
                    <a:pt x="1" y="382"/>
                    <a:pt x="48" y="596"/>
                    <a:pt x="191" y="620"/>
                  </a:cubicBezTo>
                  <a:cubicBezTo>
                    <a:pt x="251" y="644"/>
                    <a:pt x="334" y="650"/>
                    <a:pt x="418" y="650"/>
                  </a:cubicBezTo>
                  <a:cubicBezTo>
                    <a:pt x="501" y="650"/>
                    <a:pt x="584" y="644"/>
                    <a:pt x="644" y="644"/>
                  </a:cubicBezTo>
                  <a:cubicBezTo>
                    <a:pt x="763" y="644"/>
                    <a:pt x="858" y="644"/>
                    <a:pt x="977" y="620"/>
                  </a:cubicBezTo>
                  <a:cubicBezTo>
                    <a:pt x="1001" y="620"/>
                    <a:pt x="1061" y="626"/>
                    <a:pt x="1120" y="626"/>
                  </a:cubicBezTo>
                  <a:cubicBezTo>
                    <a:pt x="1180" y="626"/>
                    <a:pt x="1239" y="620"/>
                    <a:pt x="1263" y="596"/>
                  </a:cubicBezTo>
                  <a:cubicBezTo>
                    <a:pt x="1430" y="477"/>
                    <a:pt x="1120" y="144"/>
                    <a:pt x="1120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9" name="Google Shape;16259;p44"/>
            <p:cNvSpPr/>
            <p:nvPr/>
          </p:nvSpPr>
          <p:spPr>
            <a:xfrm>
              <a:off x="1838127" y="2443745"/>
              <a:ext cx="137906" cy="86354"/>
            </a:xfrm>
            <a:custGeom>
              <a:rect b="b" l="l" r="r" t="t"/>
              <a:pathLst>
                <a:path extrusionOk="0" h="2655" w="4240">
                  <a:moveTo>
                    <a:pt x="3392" y="0"/>
                  </a:moveTo>
                  <a:cubicBezTo>
                    <a:pt x="3258" y="0"/>
                    <a:pt x="3085" y="268"/>
                    <a:pt x="3049" y="359"/>
                  </a:cubicBezTo>
                  <a:cubicBezTo>
                    <a:pt x="2883" y="620"/>
                    <a:pt x="2716" y="763"/>
                    <a:pt x="2382" y="811"/>
                  </a:cubicBezTo>
                  <a:cubicBezTo>
                    <a:pt x="2255" y="811"/>
                    <a:pt x="2128" y="822"/>
                    <a:pt x="2008" y="822"/>
                  </a:cubicBezTo>
                  <a:cubicBezTo>
                    <a:pt x="1948" y="822"/>
                    <a:pt x="1890" y="819"/>
                    <a:pt x="1835" y="811"/>
                  </a:cubicBezTo>
                  <a:cubicBezTo>
                    <a:pt x="1692" y="811"/>
                    <a:pt x="1525" y="763"/>
                    <a:pt x="1287" y="740"/>
                  </a:cubicBezTo>
                  <a:cubicBezTo>
                    <a:pt x="906" y="882"/>
                    <a:pt x="501" y="1216"/>
                    <a:pt x="263" y="1573"/>
                  </a:cubicBezTo>
                  <a:cubicBezTo>
                    <a:pt x="120" y="1787"/>
                    <a:pt x="1" y="2121"/>
                    <a:pt x="120" y="2383"/>
                  </a:cubicBezTo>
                  <a:cubicBezTo>
                    <a:pt x="231" y="2605"/>
                    <a:pt x="428" y="2654"/>
                    <a:pt x="633" y="2654"/>
                  </a:cubicBezTo>
                  <a:cubicBezTo>
                    <a:pt x="692" y="2654"/>
                    <a:pt x="752" y="2650"/>
                    <a:pt x="811" y="2645"/>
                  </a:cubicBezTo>
                  <a:cubicBezTo>
                    <a:pt x="1311" y="2621"/>
                    <a:pt x="1811" y="2430"/>
                    <a:pt x="2216" y="2192"/>
                  </a:cubicBezTo>
                  <a:cubicBezTo>
                    <a:pt x="2382" y="2073"/>
                    <a:pt x="2573" y="1954"/>
                    <a:pt x="2787" y="1954"/>
                  </a:cubicBezTo>
                  <a:cubicBezTo>
                    <a:pt x="2906" y="1954"/>
                    <a:pt x="3025" y="2002"/>
                    <a:pt x="3168" y="2002"/>
                  </a:cubicBezTo>
                  <a:cubicBezTo>
                    <a:pt x="3188" y="2003"/>
                    <a:pt x="3208" y="2004"/>
                    <a:pt x="3228" y="2004"/>
                  </a:cubicBezTo>
                  <a:cubicBezTo>
                    <a:pt x="3562" y="2004"/>
                    <a:pt x="3864" y="1814"/>
                    <a:pt x="3954" y="1454"/>
                  </a:cubicBezTo>
                  <a:cubicBezTo>
                    <a:pt x="3978" y="1335"/>
                    <a:pt x="4002" y="1263"/>
                    <a:pt x="4049" y="1144"/>
                  </a:cubicBezTo>
                  <a:cubicBezTo>
                    <a:pt x="4121" y="1025"/>
                    <a:pt x="4097" y="954"/>
                    <a:pt x="4121" y="835"/>
                  </a:cubicBezTo>
                  <a:cubicBezTo>
                    <a:pt x="4145" y="716"/>
                    <a:pt x="4240" y="620"/>
                    <a:pt x="4049" y="620"/>
                  </a:cubicBezTo>
                  <a:cubicBezTo>
                    <a:pt x="4019" y="616"/>
                    <a:pt x="3989" y="615"/>
                    <a:pt x="3959" y="615"/>
                  </a:cubicBezTo>
                  <a:cubicBezTo>
                    <a:pt x="3927" y="615"/>
                    <a:pt x="3896" y="616"/>
                    <a:pt x="3865" y="616"/>
                  </a:cubicBezTo>
                  <a:cubicBezTo>
                    <a:pt x="3772" y="616"/>
                    <a:pt x="3685" y="604"/>
                    <a:pt x="3597" y="501"/>
                  </a:cubicBezTo>
                  <a:cubicBezTo>
                    <a:pt x="3454" y="382"/>
                    <a:pt x="3573" y="239"/>
                    <a:pt x="3502" y="97"/>
                  </a:cubicBezTo>
                  <a:cubicBezTo>
                    <a:pt x="3473" y="27"/>
                    <a:pt x="3434" y="0"/>
                    <a:pt x="3392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0" name="Google Shape;16260;p44"/>
            <p:cNvSpPr/>
            <p:nvPr/>
          </p:nvSpPr>
          <p:spPr>
            <a:xfrm>
              <a:off x="2029472" y="2524180"/>
              <a:ext cx="34867" cy="21662"/>
            </a:xfrm>
            <a:custGeom>
              <a:rect b="b" l="l" r="r" t="t"/>
              <a:pathLst>
                <a:path extrusionOk="0" h="666" w="1072">
                  <a:moveTo>
                    <a:pt x="853" y="0"/>
                  </a:moveTo>
                  <a:cubicBezTo>
                    <a:pt x="746" y="0"/>
                    <a:pt x="626" y="53"/>
                    <a:pt x="524" y="53"/>
                  </a:cubicBezTo>
                  <a:cubicBezTo>
                    <a:pt x="334" y="53"/>
                    <a:pt x="191" y="76"/>
                    <a:pt x="48" y="148"/>
                  </a:cubicBezTo>
                  <a:cubicBezTo>
                    <a:pt x="143" y="291"/>
                    <a:pt x="0" y="505"/>
                    <a:pt x="48" y="648"/>
                  </a:cubicBezTo>
                  <a:cubicBezTo>
                    <a:pt x="167" y="660"/>
                    <a:pt x="280" y="666"/>
                    <a:pt x="393" y="666"/>
                  </a:cubicBezTo>
                  <a:cubicBezTo>
                    <a:pt x="506" y="666"/>
                    <a:pt x="619" y="660"/>
                    <a:pt x="738" y="648"/>
                  </a:cubicBezTo>
                  <a:cubicBezTo>
                    <a:pt x="905" y="624"/>
                    <a:pt x="1000" y="505"/>
                    <a:pt x="1048" y="338"/>
                  </a:cubicBezTo>
                  <a:cubicBezTo>
                    <a:pt x="1072" y="196"/>
                    <a:pt x="1048" y="29"/>
                    <a:pt x="905" y="5"/>
                  </a:cubicBezTo>
                  <a:cubicBezTo>
                    <a:pt x="888" y="2"/>
                    <a:pt x="871" y="0"/>
                    <a:pt x="853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1" name="Google Shape;16261;p44"/>
            <p:cNvSpPr/>
            <p:nvPr/>
          </p:nvSpPr>
          <p:spPr>
            <a:xfrm>
              <a:off x="1838127" y="2462187"/>
              <a:ext cx="140248" cy="67782"/>
            </a:xfrm>
            <a:custGeom>
              <a:rect b="b" l="l" r="r" t="t"/>
              <a:pathLst>
                <a:path extrusionOk="0" h="2084" w="4312">
                  <a:moveTo>
                    <a:pt x="3938" y="0"/>
                  </a:moveTo>
                  <a:cubicBezTo>
                    <a:pt x="3695" y="0"/>
                    <a:pt x="3443" y="236"/>
                    <a:pt x="3311" y="411"/>
                  </a:cubicBezTo>
                  <a:cubicBezTo>
                    <a:pt x="2954" y="839"/>
                    <a:pt x="2406" y="1078"/>
                    <a:pt x="1835" y="1078"/>
                  </a:cubicBezTo>
                  <a:cubicBezTo>
                    <a:pt x="1796" y="1081"/>
                    <a:pt x="1759" y="1082"/>
                    <a:pt x="1721" y="1082"/>
                  </a:cubicBezTo>
                  <a:cubicBezTo>
                    <a:pt x="1479" y="1082"/>
                    <a:pt x="1252" y="1020"/>
                    <a:pt x="1025" y="958"/>
                  </a:cubicBezTo>
                  <a:cubicBezTo>
                    <a:pt x="877" y="921"/>
                    <a:pt x="743" y="841"/>
                    <a:pt x="601" y="841"/>
                  </a:cubicBezTo>
                  <a:cubicBezTo>
                    <a:pt x="560" y="841"/>
                    <a:pt x="519" y="847"/>
                    <a:pt x="477" y="863"/>
                  </a:cubicBezTo>
                  <a:cubicBezTo>
                    <a:pt x="25" y="1030"/>
                    <a:pt x="1" y="1411"/>
                    <a:pt x="49" y="1816"/>
                  </a:cubicBezTo>
                  <a:cubicBezTo>
                    <a:pt x="215" y="1887"/>
                    <a:pt x="263" y="2030"/>
                    <a:pt x="430" y="2054"/>
                  </a:cubicBezTo>
                  <a:cubicBezTo>
                    <a:pt x="525" y="2078"/>
                    <a:pt x="620" y="2078"/>
                    <a:pt x="715" y="2078"/>
                  </a:cubicBezTo>
                  <a:cubicBezTo>
                    <a:pt x="749" y="2082"/>
                    <a:pt x="784" y="2084"/>
                    <a:pt x="818" y="2084"/>
                  </a:cubicBezTo>
                  <a:cubicBezTo>
                    <a:pt x="980" y="2084"/>
                    <a:pt x="1150" y="2041"/>
                    <a:pt x="1287" y="1982"/>
                  </a:cubicBezTo>
                  <a:cubicBezTo>
                    <a:pt x="1549" y="1863"/>
                    <a:pt x="1787" y="1768"/>
                    <a:pt x="2049" y="1649"/>
                  </a:cubicBezTo>
                  <a:cubicBezTo>
                    <a:pt x="2240" y="1554"/>
                    <a:pt x="2454" y="1387"/>
                    <a:pt x="2692" y="1363"/>
                  </a:cubicBezTo>
                  <a:cubicBezTo>
                    <a:pt x="2712" y="1362"/>
                    <a:pt x="2732" y="1361"/>
                    <a:pt x="2751" y="1361"/>
                  </a:cubicBezTo>
                  <a:cubicBezTo>
                    <a:pt x="2954" y="1361"/>
                    <a:pt x="3124" y="1432"/>
                    <a:pt x="3301" y="1432"/>
                  </a:cubicBezTo>
                  <a:cubicBezTo>
                    <a:pt x="3388" y="1432"/>
                    <a:pt x="3477" y="1415"/>
                    <a:pt x="3573" y="1363"/>
                  </a:cubicBezTo>
                  <a:cubicBezTo>
                    <a:pt x="3692" y="1316"/>
                    <a:pt x="3787" y="1268"/>
                    <a:pt x="3835" y="1173"/>
                  </a:cubicBezTo>
                  <a:cubicBezTo>
                    <a:pt x="3883" y="1078"/>
                    <a:pt x="3907" y="982"/>
                    <a:pt x="3978" y="911"/>
                  </a:cubicBezTo>
                  <a:cubicBezTo>
                    <a:pt x="4049" y="768"/>
                    <a:pt x="3978" y="601"/>
                    <a:pt x="4049" y="435"/>
                  </a:cubicBezTo>
                  <a:cubicBezTo>
                    <a:pt x="4097" y="292"/>
                    <a:pt x="4311" y="77"/>
                    <a:pt x="4002" y="6"/>
                  </a:cubicBezTo>
                  <a:cubicBezTo>
                    <a:pt x="3981" y="2"/>
                    <a:pt x="3959" y="0"/>
                    <a:pt x="3938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2" name="Google Shape;16262;p44"/>
            <p:cNvSpPr/>
            <p:nvPr/>
          </p:nvSpPr>
          <p:spPr>
            <a:xfrm>
              <a:off x="1950469" y="2434020"/>
              <a:ext cx="37209" cy="28037"/>
            </a:xfrm>
            <a:custGeom>
              <a:rect b="b" l="l" r="r" t="t"/>
              <a:pathLst>
                <a:path extrusionOk="0" h="862" w="1144">
                  <a:moveTo>
                    <a:pt x="662" y="0"/>
                  </a:moveTo>
                  <a:cubicBezTo>
                    <a:pt x="494" y="0"/>
                    <a:pt x="309" y="72"/>
                    <a:pt x="214" y="205"/>
                  </a:cubicBezTo>
                  <a:cubicBezTo>
                    <a:pt x="143" y="324"/>
                    <a:pt x="0" y="538"/>
                    <a:pt x="72" y="681"/>
                  </a:cubicBezTo>
                  <a:cubicBezTo>
                    <a:pt x="114" y="810"/>
                    <a:pt x="243" y="861"/>
                    <a:pt x="370" y="861"/>
                  </a:cubicBezTo>
                  <a:cubicBezTo>
                    <a:pt x="454" y="861"/>
                    <a:pt x="538" y="839"/>
                    <a:pt x="595" y="800"/>
                  </a:cubicBezTo>
                  <a:cubicBezTo>
                    <a:pt x="762" y="681"/>
                    <a:pt x="976" y="658"/>
                    <a:pt x="1048" y="443"/>
                  </a:cubicBezTo>
                  <a:cubicBezTo>
                    <a:pt x="1143" y="181"/>
                    <a:pt x="976" y="38"/>
                    <a:pt x="786" y="15"/>
                  </a:cubicBezTo>
                  <a:cubicBezTo>
                    <a:pt x="747" y="5"/>
                    <a:pt x="705" y="0"/>
                    <a:pt x="66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3" name="Google Shape;16263;p44"/>
            <p:cNvSpPr/>
            <p:nvPr/>
          </p:nvSpPr>
          <p:spPr>
            <a:xfrm>
              <a:off x="1962861" y="2487036"/>
              <a:ext cx="16295" cy="21954"/>
            </a:xfrm>
            <a:custGeom>
              <a:rect b="b" l="l" r="r" t="t"/>
              <a:pathLst>
                <a:path extrusionOk="0" h="675" w="501">
                  <a:moveTo>
                    <a:pt x="346" y="0"/>
                  </a:moveTo>
                  <a:cubicBezTo>
                    <a:pt x="306" y="0"/>
                    <a:pt x="262" y="4"/>
                    <a:pt x="214" y="4"/>
                  </a:cubicBezTo>
                  <a:cubicBezTo>
                    <a:pt x="167" y="194"/>
                    <a:pt x="0" y="433"/>
                    <a:pt x="24" y="623"/>
                  </a:cubicBezTo>
                  <a:cubicBezTo>
                    <a:pt x="100" y="649"/>
                    <a:pt x="163" y="674"/>
                    <a:pt x="220" y="674"/>
                  </a:cubicBezTo>
                  <a:cubicBezTo>
                    <a:pt x="269" y="674"/>
                    <a:pt x="313" y="655"/>
                    <a:pt x="357" y="599"/>
                  </a:cubicBezTo>
                  <a:cubicBezTo>
                    <a:pt x="500" y="456"/>
                    <a:pt x="500" y="266"/>
                    <a:pt x="500" y="52"/>
                  </a:cubicBezTo>
                  <a:cubicBezTo>
                    <a:pt x="457" y="9"/>
                    <a:pt x="406" y="0"/>
                    <a:pt x="34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4" name="Google Shape;16264;p44"/>
            <p:cNvSpPr/>
            <p:nvPr/>
          </p:nvSpPr>
          <p:spPr>
            <a:xfrm>
              <a:off x="1956844" y="2443778"/>
              <a:ext cx="26183" cy="19450"/>
            </a:xfrm>
            <a:custGeom>
              <a:rect b="b" l="l" r="r" t="t"/>
              <a:pathLst>
                <a:path extrusionOk="0" h="598" w="805">
                  <a:moveTo>
                    <a:pt x="709" y="0"/>
                  </a:moveTo>
                  <a:cubicBezTo>
                    <a:pt x="542" y="0"/>
                    <a:pt x="233" y="143"/>
                    <a:pt x="114" y="262"/>
                  </a:cubicBezTo>
                  <a:cubicBezTo>
                    <a:pt x="1" y="398"/>
                    <a:pt x="38" y="598"/>
                    <a:pt x="225" y="598"/>
                  </a:cubicBezTo>
                  <a:cubicBezTo>
                    <a:pt x="235" y="598"/>
                    <a:pt x="245" y="597"/>
                    <a:pt x="257" y="596"/>
                  </a:cubicBezTo>
                  <a:cubicBezTo>
                    <a:pt x="376" y="572"/>
                    <a:pt x="447" y="429"/>
                    <a:pt x="590" y="381"/>
                  </a:cubicBezTo>
                  <a:cubicBezTo>
                    <a:pt x="661" y="358"/>
                    <a:pt x="709" y="358"/>
                    <a:pt x="757" y="262"/>
                  </a:cubicBezTo>
                  <a:cubicBezTo>
                    <a:pt x="804" y="191"/>
                    <a:pt x="757" y="143"/>
                    <a:pt x="709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5" name="Google Shape;16265;p44"/>
            <p:cNvSpPr/>
            <p:nvPr/>
          </p:nvSpPr>
          <p:spPr>
            <a:xfrm>
              <a:off x="1962861" y="2494744"/>
              <a:ext cx="20718" cy="16490"/>
            </a:xfrm>
            <a:custGeom>
              <a:rect b="b" l="l" r="r" t="t"/>
              <a:pathLst>
                <a:path extrusionOk="0" h="507" w="637">
                  <a:moveTo>
                    <a:pt x="129" y="0"/>
                  </a:moveTo>
                  <a:cubicBezTo>
                    <a:pt x="114" y="0"/>
                    <a:pt x="102" y="2"/>
                    <a:pt x="95" y="5"/>
                  </a:cubicBezTo>
                  <a:cubicBezTo>
                    <a:pt x="72" y="29"/>
                    <a:pt x="0" y="243"/>
                    <a:pt x="0" y="315"/>
                  </a:cubicBezTo>
                  <a:cubicBezTo>
                    <a:pt x="0" y="434"/>
                    <a:pt x="143" y="505"/>
                    <a:pt x="238" y="505"/>
                  </a:cubicBezTo>
                  <a:cubicBezTo>
                    <a:pt x="245" y="506"/>
                    <a:pt x="253" y="507"/>
                    <a:pt x="260" y="507"/>
                  </a:cubicBezTo>
                  <a:cubicBezTo>
                    <a:pt x="425" y="507"/>
                    <a:pt x="637" y="259"/>
                    <a:pt x="500" y="77"/>
                  </a:cubicBezTo>
                  <a:cubicBezTo>
                    <a:pt x="459" y="56"/>
                    <a:pt x="224" y="0"/>
                    <a:pt x="129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6" name="Google Shape;16266;p44"/>
            <p:cNvSpPr/>
            <p:nvPr/>
          </p:nvSpPr>
          <p:spPr>
            <a:xfrm>
              <a:off x="1802513" y="2224787"/>
              <a:ext cx="263387" cy="82548"/>
            </a:xfrm>
            <a:custGeom>
              <a:rect b="b" l="l" r="r" t="t"/>
              <a:pathLst>
                <a:path extrusionOk="0" h="2538" w="8098">
                  <a:moveTo>
                    <a:pt x="7234" y="0"/>
                  </a:moveTo>
                  <a:cubicBezTo>
                    <a:pt x="6851" y="0"/>
                    <a:pt x="6424" y="129"/>
                    <a:pt x="6097" y="232"/>
                  </a:cubicBezTo>
                  <a:cubicBezTo>
                    <a:pt x="5597" y="375"/>
                    <a:pt x="5073" y="542"/>
                    <a:pt x="4525" y="637"/>
                  </a:cubicBezTo>
                  <a:cubicBezTo>
                    <a:pt x="4155" y="719"/>
                    <a:pt x="3732" y="837"/>
                    <a:pt x="3332" y="837"/>
                  </a:cubicBezTo>
                  <a:cubicBezTo>
                    <a:pt x="3269" y="837"/>
                    <a:pt x="3206" y="834"/>
                    <a:pt x="3144" y="827"/>
                  </a:cubicBezTo>
                  <a:cubicBezTo>
                    <a:pt x="2760" y="792"/>
                    <a:pt x="2364" y="770"/>
                    <a:pt x="1974" y="770"/>
                  </a:cubicBezTo>
                  <a:cubicBezTo>
                    <a:pt x="1831" y="770"/>
                    <a:pt x="1689" y="773"/>
                    <a:pt x="1548" y="780"/>
                  </a:cubicBezTo>
                  <a:cubicBezTo>
                    <a:pt x="1144" y="804"/>
                    <a:pt x="572" y="732"/>
                    <a:pt x="262" y="1089"/>
                  </a:cubicBezTo>
                  <a:cubicBezTo>
                    <a:pt x="143" y="1232"/>
                    <a:pt x="1" y="1423"/>
                    <a:pt x="24" y="1661"/>
                  </a:cubicBezTo>
                  <a:cubicBezTo>
                    <a:pt x="48" y="1923"/>
                    <a:pt x="239" y="2161"/>
                    <a:pt x="453" y="2304"/>
                  </a:cubicBezTo>
                  <a:cubicBezTo>
                    <a:pt x="609" y="2421"/>
                    <a:pt x="859" y="2537"/>
                    <a:pt x="1076" y="2537"/>
                  </a:cubicBezTo>
                  <a:cubicBezTo>
                    <a:pt x="1124" y="2537"/>
                    <a:pt x="1171" y="2531"/>
                    <a:pt x="1215" y="2518"/>
                  </a:cubicBezTo>
                  <a:cubicBezTo>
                    <a:pt x="1334" y="2471"/>
                    <a:pt x="1382" y="2423"/>
                    <a:pt x="1453" y="2304"/>
                  </a:cubicBezTo>
                  <a:cubicBezTo>
                    <a:pt x="1596" y="2018"/>
                    <a:pt x="1691" y="1828"/>
                    <a:pt x="2215" y="1637"/>
                  </a:cubicBezTo>
                  <a:cubicBezTo>
                    <a:pt x="2668" y="1494"/>
                    <a:pt x="3144" y="1280"/>
                    <a:pt x="3620" y="1137"/>
                  </a:cubicBezTo>
                  <a:cubicBezTo>
                    <a:pt x="4073" y="1018"/>
                    <a:pt x="4525" y="923"/>
                    <a:pt x="4978" y="899"/>
                  </a:cubicBezTo>
                  <a:cubicBezTo>
                    <a:pt x="5062" y="894"/>
                    <a:pt x="5147" y="891"/>
                    <a:pt x="5234" y="891"/>
                  </a:cubicBezTo>
                  <a:cubicBezTo>
                    <a:pt x="5566" y="891"/>
                    <a:pt x="5909" y="933"/>
                    <a:pt x="6192" y="1066"/>
                  </a:cubicBezTo>
                  <a:cubicBezTo>
                    <a:pt x="6407" y="1161"/>
                    <a:pt x="6621" y="1256"/>
                    <a:pt x="6740" y="1470"/>
                  </a:cubicBezTo>
                  <a:cubicBezTo>
                    <a:pt x="6795" y="1559"/>
                    <a:pt x="6851" y="1596"/>
                    <a:pt x="6913" y="1596"/>
                  </a:cubicBezTo>
                  <a:cubicBezTo>
                    <a:pt x="6985" y="1596"/>
                    <a:pt x="7067" y="1547"/>
                    <a:pt x="7169" y="1470"/>
                  </a:cubicBezTo>
                  <a:cubicBezTo>
                    <a:pt x="7359" y="1327"/>
                    <a:pt x="7550" y="1185"/>
                    <a:pt x="7693" y="1018"/>
                  </a:cubicBezTo>
                  <a:cubicBezTo>
                    <a:pt x="7931" y="756"/>
                    <a:pt x="8097" y="232"/>
                    <a:pt x="7645" y="65"/>
                  </a:cubicBezTo>
                  <a:cubicBezTo>
                    <a:pt x="7520" y="19"/>
                    <a:pt x="7380" y="0"/>
                    <a:pt x="7234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7" name="Google Shape;16267;p44"/>
            <p:cNvSpPr/>
            <p:nvPr/>
          </p:nvSpPr>
          <p:spPr>
            <a:xfrm>
              <a:off x="1874555" y="2170015"/>
              <a:ext cx="121644" cy="59651"/>
            </a:xfrm>
            <a:custGeom>
              <a:rect b="b" l="l" r="r" t="t"/>
              <a:pathLst>
                <a:path extrusionOk="0" h="1834" w="3740">
                  <a:moveTo>
                    <a:pt x="2530" y="1"/>
                  </a:moveTo>
                  <a:cubicBezTo>
                    <a:pt x="2464" y="1"/>
                    <a:pt x="2398" y="11"/>
                    <a:pt x="2334" y="35"/>
                  </a:cubicBezTo>
                  <a:cubicBezTo>
                    <a:pt x="2098" y="99"/>
                    <a:pt x="1862" y="280"/>
                    <a:pt x="1626" y="280"/>
                  </a:cubicBezTo>
                  <a:cubicBezTo>
                    <a:pt x="1600" y="280"/>
                    <a:pt x="1574" y="277"/>
                    <a:pt x="1548" y="273"/>
                  </a:cubicBezTo>
                  <a:cubicBezTo>
                    <a:pt x="1358" y="225"/>
                    <a:pt x="1191" y="201"/>
                    <a:pt x="1000" y="201"/>
                  </a:cubicBezTo>
                  <a:cubicBezTo>
                    <a:pt x="786" y="201"/>
                    <a:pt x="619" y="297"/>
                    <a:pt x="453" y="416"/>
                  </a:cubicBezTo>
                  <a:cubicBezTo>
                    <a:pt x="310" y="511"/>
                    <a:pt x="191" y="630"/>
                    <a:pt x="119" y="773"/>
                  </a:cubicBezTo>
                  <a:cubicBezTo>
                    <a:pt x="72" y="868"/>
                    <a:pt x="48" y="987"/>
                    <a:pt x="0" y="1059"/>
                  </a:cubicBezTo>
                  <a:cubicBezTo>
                    <a:pt x="96" y="1154"/>
                    <a:pt x="238" y="1154"/>
                    <a:pt x="334" y="1249"/>
                  </a:cubicBezTo>
                  <a:cubicBezTo>
                    <a:pt x="357" y="1297"/>
                    <a:pt x="405" y="1392"/>
                    <a:pt x="429" y="1440"/>
                  </a:cubicBezTo>
                  <a:cubicBezTo>
                    <a:pt x="477" y="1535"/>
                    <a:pt x="477" y="1678"/>
                    <a:pt x="572" y="1749"/>
                  </a:cubicBezTo>
                  <a:cubicBezTo>
                    <a:pt x="667" y="1813"/>
                    <a:pt x="826" y="1834"/>
                    <a:pt x="970" y="1834"/>
                  </a:cubicBezTo>
                  <a:cubicBezTo>
                    <a:pt x="1043" y="1834"/>
                    <a:pt x="1112" y="1829"/>
                    <a:pt x="1167" y="1821"/>
                  </a:cubicBezTo>
                  <a:cubicBezTo>
                    <a:pt x="1429" y="1773"/>
                    <a:pt x="1715" y="1725"/>
                    <a:pt x="1977" y="1702"/>
                  </a:cubicBezTo>
                  <a:cubicBezTo>
                    <a:pt x="2406" y="1630"/>
                    <a:pt x="2810" y="1535"/>
                    <a:pt x="3191" y="1416"/>
                  </a:cubicBezTo>
                  <a:cubicBezTo>
                    <a:pt x="3334" y="1368"/>
                    <a:pt x="3620" y="1368"/>
                    <a:pt x="3692" y="1225"/>
                  </a:cubicBezTo>
                  <a:cubicBezTo>
                    <a:pt x="3739" y="1059"/>
                    <a:pt x="3549" y="892"/>
                    <a:pt x="3501" y="749"/>
                  </a:cubicBezTo>
                  <a:cubicBezTo>
                    <a:pt x="3378" y="401"/>
                    <a:pt x="2939" y="1"/>
                    <a:pt x="2530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8" name="Google Shape;16268;p44"/>
            <p:cNvSpPr/>
            <p:nvPr/>
          </p:nvSpPr>
          <p:spPr>
            <a:xfrm>
              <a:off x="1798642" y="2233471"/>
              <a:ext cx="251776" cy="73246"/>
            </a:xfrm>
            <a:custGeom>
              <a:rect b="b" l="l" r="r" t="t"/>
              <a:pathLst>
                <a:path extrusionOk="0" h="2252" w="7741">
                  <a:moveTo>
                    <a:pt x="6162" y="0"/>
                  </a:moveTo>
                  <a:cubicBezTo>
                    <a:pt x="5925" y="0"/>
                    <a:pt x="5684" y="37"/>
                    <a:pt x="5430" y="108"/>
                  </a:cubicBezTo>
                  <a:cubicBezTo>
                    <a:pt x="4978" y="251"/>
                    <a:pt x="4525" y="441"/>
                    <a:pt x="4049" y="584"/>
                  </a:cubicBezTo>
                  <a:cubicBezTo>
                    <a:pt x="3506" y="765"/>
                    <a:pt x="2862" y="963"/>
                    <a:pt x="2258" y="963"/>
                  </a:cubicBezTo>
                  <a:cubicBezTo>
                    <a:pt x="2147" y="963"/>
                    <a:pt x="2037" y="956"/>
                    <a:pt x="1929" y="941"/>
                  </a:cubicBezTo>
                  <a:cubicBezTo>
                    <a:pt x="1573" y="897"/>
                    <a:pt x="1207" y="704"/>
                    <a:pt x="867" y="704"/>
                  </a:cubicBezTo>
                  <a:cubicBezTo>
                    <a:pt x="661" y="704"/>
                    <a:pt x="465" y="774"/>
                    <a:pt x="286" y="989"/>
                  </a:cubicBezTo>
                  <a:cubicBezTo>
                    <a:pt x="0" y="1322"/>
                    <a:pt x="96" y="1775"/>
                    <a:pt x="477" y="1965"/>
                  </a:cubicBezTo>
                  <a:cubicBezTo>
                    <a:pt x="643" y="2061"/>
                    <a:pt x="834" y="2132"/>
                    <a:pt x="1024" y="2180"/>
                  </a:cubicBezTo>
                  <a:cubicBezTo>
                    <a:pt x="1144" y="2204"/>
                    <a:pt x="1310" y="2204"/>
                    <a:pt x="1405" y="2251"/>
                  </a:cubicBezTo>
                  <a:cubicBezTo>
                    <a:pt x="1501" y="2204"/>
                    <a:pt x="1501" y="2061"/>
                    <a:pt x="1548" y="1918"/>
                  </a:cubicBezTo>
                  <a:cubicBezTo>
                    <a:pt x="1596" y="1799"/>
                    <a:pt x="1667" y="1703"/>
                    <a:pt x="1787" y="1608"/>
                  </a:cubicBezTo>
                  <a:cubicBezTo>
                    <a:pt x="2048" y="1441"/>
                    <a:pt x="2430" y="1370"/>
                    <a:pt x="2715" y="1251"/>
                  </a:cubicBezTo>
                  <a:cubicBezTo>
                    <a:pt x="3668" y="918"/>
                    <a:pt x="4644" y="679"/>
                    <a:pt x="5644" y="656"/>
                  </a:cubicBezTo>
                  <a:cubicBezTo>
                    <a:pt x="6002" y="656"/>
                    <a:pt x="6264" y="751"/>
                    <a:pt x="6549" y="941"/>
                  </a:cubicBezTo>
                  <a:cubicBezTo>
                    <a:pt x="6669" y="1037"/>
                    <a:pt x="6835" y="1227"/>
                    <a:pt x="6978" y="1251"/>
                  </a:cubicBezTo>
                  <a:cubicBezTo>
                    <a:pt x="6987" y="1252"/>
                    <a:pt x="6996" y="1253"/>
                    <a:pt x="7005" y="1253"/>
                  </a:cubicBezTo>
                  <a:cubicBezTo>
                    <a:pt x="7193" y="1253"/>
                    <a:pt x="7435" y="1030"/>
                    <a:pt x="7526" y="894"/>
                  </a:cubicBezTo>
                  <a:cubicBezTo>
                    <a:pt x="7740" y="537"/>
                    <a:pt x="7407" y="322"/>
                    <a:pt x="7121" y="203"/>
                  </a:cubicBezTo>
                  <a:cubicBezTo>
                    <a:pt x="6793" y="66"/>
                    <a:pt x="6481" y="0"/>
                    <a:pt x="6162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9" name="Google Shape;16269;p44"/>
            <p:cNvSpPr/>
            <p:nvPr/>
          </p:nvSpPr>
          <p:spPr>
            <a:xfrm>
              <a:off x="1872767" y="2177431"/>
              <a:ext cx="124180" cy="53081"/>
            </a:xfrm>
            <a:custGeom>
              <a:rect b="b" l="l" r="r" t="t"/>
              <a:pathLst>
                <a:path extrusionOk="0" h="1632" w="3818">
                  <a:moveTo>
                    <a:pt x="953" y="1"/>
                  </a:moveTo>
                  <a:cubicBezTo>
                    <a:pt x="565" y="1"/>
                    <a:pt x="1" y="752"/>
                    <a:pt x="103" y="854"/>
                  </a:cubicBezTo>
                  <a:cubicBezTo>
                    <a:pt x="389" y="926"/>
                    <a:pt x="532" y="1188"/>
                    <a:pt x="603" y="1450"/>
                  </a:cubicBezTo>
                  <a:cubicBezTo>
                    <a:pt x="652" y="1596"/>
                    <a:pt x="734" y="1632"/>
                    <a:pt x="857" y="1632"/>
                  </a:cubicBezTo>
                  <a:cubicBezTo>
                    <a:pt x="914" y="1632"/>
                    <a:pt x="980" y="1624"/>
                    <a:pt x="1055" y="1617"/>
                  </a:cubicBezTo>
                  <a:cubicBezTo>
                    <a:pt x="1437" y="1569"/>
                    <a:pt x="1865" y="1497"/>
                    <a:pt x="2246" y="1402"/>
                  </a:cubicBezTo>
                  <a:cubicBezTo>
                    <a:pt x="2675" y="1283"/>
                    <a:pt x="3151" y="1212"/>
                    <a:pt x="3580" y="1069"/>
                  </a:cubicBezTo>
                  <a:cubicBezTo>
                    <a:pt x="3794" y="997"/>
                    <a:pt x="3818" y="807"/>
                    <a:pt x="3604" y="712"/>
                  </a:cubicBezTo>
                  <a:cubicBezTo>
                    <a:pt x="3536" y="674"/>
                    <a:pt x="3467" y="660"/>
                    <a:pt x="3395" y="660"/>
                  </a:cubicBezTo>
                  <a:cubicBezTo>
                    <a:pt x="3240" y="660"/>
                    <a:pt x="3076" y="727"/>
                    <a:pt x="2913" y="759"/>
                  </a:cubicBezTo>
                  <a:cubicBezTo>
                    <a:pt x="2698" y="817"/>
                    <a:pt x="2439" y="874"/>
                    <a:pt x="2189" y="874"/>
                  </a:cubicBezTo>
                  <a:cubicBezTo>
                    <a:pt x="2025" y="874"/>
                    <a:pt x="1864" y="849"/>
                    <a:pt x="1722" y="783"/>
                  </a:cubicBezTo>
                  <a:cubicBezTo>
                    <a:pt x="1413" y="640"/>
                    <a:pt x="1365" y="307"/>
                    <a:pt x="1127" y="69"/>
                  </a:cubicBezTo>
                  <a:cubicBezTo>
                    <a:pt x="1076" y="21"/>
                    <a:pt x="1017" y="1"/>
                    <a:pt x="953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70" name="Google Shape;16270;p44"/>
            <p:cNvSpPr/>
            <p:nvPr/>
          </p:nvSpPr>
          <p:spPr>
            <a:xfrm>
              <a:off x="1828858" y="2202117"/>
              <a:ext cx="68172" cy="32850"/>
            </a:xfrm>
            <a:custGeom>
              <a:rect b="b" l="l" r="r" t="t"/>
              <a:pathLst>
                <a:path extrusionOk="0" h="1010" w="2096">
                  <a:moveTo>
                    <a:pt x="834" y="0"/>
                  </a:moveTo>
                  <a:cubicBezTo>
                    <a:pt x="691" y="0"/>
                    <a:pt x="572" y="0"/>
                    <a:pt x="429" y="24"/>
                  </a:cubicBezTo>
                  <a:cubicBezTo>
                    <a:pt x="357" y="24"/>
                    <a:pt x="286" y="48"/>
                    <a:pt x="238" y="48"/>
                  </a:cubicBezTo>
                  <a:cubicBezTo>
                    <a:pt x="142" y="67"/>
                    <a:pt x="77" y="102"/>
                    <a:pt x="30" y="102"/>
                  </a:cubicBezTo>
                  <a:cubicBezTo>
                    <a:pt x="19" y="102"/>
                    <a:pt x="9" y="100"/>
                    <a:pt x="0" y="95"/>
                  </a:cubicBezTo>
                  <a:lnTo>
                    <a:pt x="0" y="95"/>
                  </a:lnTo>
                  <a:cubicBezTo>
                    <a:pt x="95" y="167"/>
                    <a:pt x="167" y="357"/>
                    <a:pt x="238" y="453"/>
                  </a:cubicBezTo>
                  <a:cubicBezTo>
                    <a:pt x="334" y="572"/>
                    <a:pt x="405" y="691"/>
                    <a:pt x="548" y="786"/>
                  </a:cubicBezTo>
                  <a:cubicBezTo>
                    <a:pt x="692" y="889"/>
                    <a:pt x="907" y="1010"/>
                    <a:pt x="1102" y="1010"/>
                  </a:cubicBezTo>
                  <a:cubicBezTo>
                    <a:pt x="1132" y="1010"/>
                    <a:pt x="1162" y="1007"/>
                    <a:pt x="1191" y="1000"/>
                  </a:cubicBezTo>
                  <a:cubicBezTo>
                    <a:pt x="1310" y="977"/>
                    <a:pt x="1453" y="881"/>
                    <a:pt x="1596" y="858"/>
                  </a:cubicBezTo>
                  <a:cubicBezTo>
                    <a:pt x="1615" y="854"/>
                    <a:pt x="1635" y="852"/>
                    <a:pt x="1655" y="852"/>
                  </a:cubicBezTo>
                  <a:cubicBezTo>
                    <a:pt x="1705" y="852"/>
                    <a:pt x="1757" y="861"/>
                    <a:pt x="1804" y="861"/>
                  </a:cubicBezTo>
                  <a:cubicBezTo>
                    <a:pt x="1854" y="861"/>
                    <a:pt x="1898" y="851"/>
                    <a:pt x="1929" y="810"/>
                  </a:cubicBezTo>
                  <a:cubicBezTo>
                    <a:pt x="2096" y="548"/>
                    <a:pt x="1667" y="238"/>
                    <a:pt x="1477" y="143"/>
                  </a:cubicBezTo>
                  <a:cubicBezTo>
                    <a:pt x="1262" y="48"/>
                    <a:pt x="1072" y="24"/>
                    <a:pt x="834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71" name="Google Shape;16271;p44"/>
            <p:cNvSpPr/>
            <p:nvPr/>
          </p:nvSpPr>
          <p:spPr>
            <a:xfrm>
              <a:off x="1846649" y="2212167"/>
              <a:ext cx="164251" cy="40624"/>
            </a:xfrm>
            <a:custGeom>
              <a:rect b="b" l="l" r="r" t="t"/>
              <a:pathLst>
                <a:path extrusionOk="0" h="1249" w="5050">
                  <a:moveTo>
                    <a:pt x="4597" y="1"/>
                  </a:moveTo>
                  <a:cubicBezTo>
                    <a:pt x="4550" y="48"/>
                    <a:pt x="4407" y="48"/>
                    <a:pt x="4335" y="72"/>
                  </a:cubicBezTo>
                  <a:cubicBezTo>
                    <a:pt x="4145" y="120"/>
                    <a:pt x="3954" y="168"/>
                    <a:pt x="3764" y="215"/>
                  </a:cubicBezTo>
                  <a:cubicBezTo>
                    <a:pt x="3335" y="287"/>
                    <a:pt x="2906" y="429"/>
                    <a:pt x="2454" y="477"/>
                  </a:cubicBezTo>
                  <a:cubicBezTo>
                    <a:pt x="2144" y="501"/>
                    <a:pt x="1835" y="525"/>
                    <a:pt x="1525" y="572"/>
                  </a:cubicBezTo>
                  <a:cubicBezTo>
                    <a:pt x="1311" y="596"/>
                    <a:pt x="1096" y="596"/>
                    <a:pt x="906" y="644"/>
                  </a:cubicBezTo>
                  <a:cubicBezTo>
                    <a:pt x="739" y="691"/>
                    <a:pt x="1" y="1096"/>
                    <a:pt x="477" y="1192"/>
                  </a:cubicBezTo>
                  <a:cubicBezTo>
                    <a:pt x="639" y="1235"/>
                    <a:pt x="816" y="1249"/>
                    <a:pt x="993" y="1249"/>
                  </a:cubicBezTo>
                  <a:cubicBezTo>
                    <a:pt x="1208" y="1249"/>
                    <a:pt x="1425" y="1228"/>
                    <a:pt x="1620" y="1215"/>
                  </a:cubicBezTo>
                  <a:cubicBezTo>
                    <a:pt x="2263" y="1168"/>
                    <a:pt x="2930" y="1072"/>
                    <a:pt x="3549" y="953"/>
                  </a:cubicBezTo>
                  <a:cubicBezTo>
                    <a:pt x="3883" y="882"/>
                    <a:pt x="4168" y="811"/>
                    <a:pt x="4478" y="691"/>
                  </a:cubicBezTo>
                  <a:cubicBezTo>
                    <a:pt x="4621" y="644"/>
                    <a:pt x="4788" y="620"/>
                    <a:pt x="4931" y="525"/>
                  </a:cubicBezTo>
                  <a:cubicBezTo>
                    <a:pt x="5002" y="477"/>
                    <a:pt x="5050" y="406"/>
                    <a:pt x="5026" y="310"/>
                  </a:cubicBezTo>
                  <a:cubicBezTo>
                    <a:pt x="4978" y="48"/>
                    <a:pt x="4764" y="1"/>
                    <a:pt x="4597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72" name="Google Shape;16272;p44"/>
            <p:cNvSpPr/>
            <p:nvPr/>
          </p:nvSpPr>
          <p:spPr>
            <a:xfrm>
              <a:off x="1825020" y="2206736"/>
              <a:ext cx="55748" cy="29175"/>
            </a:xfrm>
            <a:custGeom>
              <a:rect b="b" l="l" r="r" t="t"/>
              <a:pathLst>
                <a:path extrusionOk="0" h="897" w="1714">
                  <a:moveTo>
                    <a:pt x="285" y="0"/>
                  </a:moveTo>
                  <a:cubicBezTo>
                    <a:pt x="1" y="0"/>
                    <a:pt x="478" y="432"/>
                    <a:pt x="571" y="501"/>
                  </a:cubicBezTo>
                  <a:cubicBezTo>
                    <a:pt x="714" y="644"/>
                    <a:pt x="880" y="811"/>
                    <a:pt x="1095" y="858"/>
                  </a:cubicBezTo>
                  <a:cubicBezTo>
                    <a:pt x="1152" y="883"/>
                    <a:pt x="1221" y="896"/>
                    <a:pt x="1291" y="896"/>
                  </a:cubicBezTo>
                  <a:cubicBezTo>
                    <a:pt x="1422" y="896"/>
                    <a:pt x="1556" y="849"/>
                    <a:pt x="1619" y="739"/>
                  </a:cubicBezTo>
                  <a:cubicBezTo>
                    <a:pt x="1714" y="573"/>
                    <a:pt x="1404" y="430"/>
                    <a:pt x="1309" y="382"/>
                  </a:cubicBezTo>
                  <a:cubicBezTo>
                    <a:pt x="1190" y="335"/>
                    <a:pt x="1095" y="311"/>
                    <a:pt x="999" y="263"/>
                  </a:cubicBezTo>
                  <a:cubicBezTo>
                    <a:pt x="976" y="263"/>
                    <a:pt x="928" y="239"/>
                    <a:pt x="904" y="215"/>
                  </a:cubicBezTo>
                  <a:cubicBezTo>
                    <a:pt x="714" y="120"/>
                    <a:pt x="547" y="25"/>
                    <a:pt x="309" y="1"/>
                  </a:cubicBezTo>
                  <a:cubicBezTo>
                    <a:pt x="300" y="1"/>
                    <a:pt x="292" y="0"/>
                    <a:pt x="285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73" name="Google Shape;16273;p44"/>
            <p:cNvSpPr/>
            <p:nvPr/>
          </p:nvSpPr>
          <p:spPr>
            <a:xfrm>
              <a:off x="1855170" y="2225080"/>
              <a:ext cx="151079" cy="27744"/>
            </a:xfrm>
            <a:custGeom>
              <a:rect b="b" l="l" r="r" t="t"/>
              <a:pathLst>
                <a:path extrusionOk="0" h="853" w="4645">
                  <a:moveTo>
                    <a:pt x="4523" y="1"/>
                  </a:moveTo>
                  <a:cubicBezTo>
                    <a:pt x="4433" y="1"/>
                    <a:pt x="4311" y="32"/>
                    <a:pt x="4264" y="32"/>
                  </a:cubicBezTo>
                  <a:cubicBezTo>
                    <a:pt x="3780" y="98"/>
                    <a:pt x="3316" y="347"/>
                    <a:pt x="2835" y="347"/>
                  </a:cubicBezTo>
                  <a:cubicBezTo>
                    <a:pt x="2795" y="347"/>
                    <a:pt x="2756" y="346"/>
                    <a:pt x="2716" y="342"/>
                  </a:cubicBezTo>
                  <a:cubicBezTo>
                    <a:pt x="2549" y="342"/>
                    <a:pt x="2335" y="318"/>
                    <a:pt x="2168" y="223"/>
                  </a:cubicBezTo>
                  <a:cubicBezTo>
                    <a:pt x="2097" y="199"/>
                    <a:pt x="2049" y="128"/>
                    <a:pt x="2001" y="80"/>
                  </a:cubicBezTo>
                  <a:cubicBezTo>
                    <a:pt x="1382" y="152"/>
                    <a:pt x="549" y="56"/>
                    <a:pt x="120" y="533"/>
                  </a:cubicBezTo>
                  <a:cubicBezTo>
                    <a:pt x="1" y="675"/>
                    <a:pt x="1" y="795"/>
                    <a:pt x="191" y="818"/>
                  </a:cubicBezTo>
                  <a:cubicBezTo>
                    <a:pt x="410" y="835"/>
                    <a:pt x="629" y="852"/>
                    <a:pt x="848" y="852"/>
                  </a:cubicBezTo>
                  <a:cubicBezTo>
                    <a:pt x="939" y="852"/>
                    <a:pt x="1030" y="849"/>
                    <a:pt x="1120" y="842"/>
                  </a:cubicBezTo>
                  <a:cubicBezTo>
                    <a:pt x="1882" y="795"/>
                    <a:pt x="2644" y="652"/>
                    <a:pt x="3383" y="509"/>
                  </a:cubicBezTo>
                  <a:cubicBezTo>
                    <a:pt x="3740" y="437"/>
                    <a:pt x="4121" y="342"/>
                    <a:pt x="4454" y="199"/>
                  </a:cubicBezTo>
                  <a:cubicBezTo>
                    <a:pt x="4502" y="175"/>
                    <a:pt x="4645" y="128"/>
                    <a:pt x="4621" y="32"/>
                  </a:cubicBezTo>
                  <a:cubicBezTo>
                    <a:pt x="4605" y="9"/>
                    <a:pt x="4568" y="1"/>
                    <a:pt x="4523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74" name="Google Shape;16274;p44"/>
            <p:cNvSpPr/>
            <p:nvPr/>
          </p:nvSpPr>
          <p:spPr>
            <a:xfrm>
              <a:off x="1917163" y="2293220"/>
              <a:ext cx="17824" cy="15872"/>
            </a:xfrm>
            <a:custGeom>
              <a:rect b="b" l="l" r="r" t="t"/>
              <a:pathLst>
                <a:path extrusionOk="0" h="488" w="548">
                  <a:moveTo>
                    <a:pt x="309" y="0"/>
                  </a:moveTo>
                  <a:cubicBezTo>
                    <a:pt x="240" y="0"/>
                    <a:pt x="169" y="31"/>
                    <a:pt x="119" y="81"/>
                  </a:cubicBezTo>
                  <a:cubicBezTo>
                    <a:pt x="0" y="176"/>
                    <a:pt x="0" y="367"/>
                    <a:pt x="143" y="462"/>
                  </a:cubicBezTo>
                  <a:cubicBezTo>
                    <a:pt x="170" y="480"/>
                    <a:pt x="201" y="488"/>
                    <a:pt x="233" y="488"/>
                  </a:cubicBezTo>
                  <a:cubicBezTo>
                    <a:pt x="284" y="488"/>
                    <a:pt x="337" y="467"/>
                    <a:pt x="381" y="438"/>
                  </a:cubicBezTo>
                  <a:cubicBezTo>
                    <a:pt x="500" y="367"/>
                    <a:pt x="548" y="200"/>
                    <a:pt x="476" y="81"/>
                  </a:cubicBezTo>
                  <a:cubicBezTo>
                    <a:pt x="431" y="25"/>
                    <a:pt x="370" y="0"/>
                    <a:pt x="30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75" name="Google Shape;16275;p44"/>
            <p:cNvSpPr/>
            <p:nvPr/>
          </p:nvSpPr>
          <p:spPr>
            <a:xfrm>
              <a:off x="1976001" y="2284926"/>
              <a:ext cx="19190" cy="15807"/>
            </a:xfrm>
            <a:custGeom>
              <a:rect b="b" l="l" r="r" t="t"/>
              <a:pathLst>
                <a:path extrusionOk="0" h="486" w="590">
                  <a:moveTo>
                    <a:pt x="292" y="1"/>
                  </a:moveTo>
                  <a:cubicBezTo>
                    <a:pt x="283" y="1"/>
                    <a:pt x="273" y="1"/>
                    <a:pt x="263" y="2"/>
                  </a:cubicBezTo>
                  <a:cubicBezTo>
                    <a:pt x="120" y="2"/>
                    <a:pt x="1" y="121"/>
                    <a:pt x="25" y="264"/>
                  </a:cubicBezTo>
                  <a:cubicBezTo>
                    <a:pt x="25" y="288"/>
                    <a:pt x="25" y="312"/>
                    <a:pt x="25" y="336"/>
                  </a:cubicBezTo>
                  <a:cubicBezTo>
                    <a:pt x="63" y="438"/>
                    <a:pt x="156" y="485"/>
                    <a:pt x="249" y="485"/>
                  </a:cubicBezTo>
                  <a:cubicBezTo>
                    <a:pt x="329" y="485"/>
                    <a:pt x="409" y="450"/>
                    <a:pt x="453" y="383"/>
                  </a:cubicBezTo>
                  <a:cubicBezTo>
                    <a:pt x="590" y="225"/>
                    <a:pt x="488" y="1"/>
                    <a:pt x="29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76" name="Google Shape;16276;p44"/>
            <p:cNvSpPr/>
            <p:nvPr/>
          </p:nvSpPr>
          <p:spPr>
            <a:xfrm>
              <a:off x="1797861" y="2166274"/>
              <a:ext cx="272690" cy="384413"/>
            </a:xfrm>
            <a:custGeom>
              <a:rect b="b" l="l" r="r" t="t"/>
              <a:pathLst>
                <a:path extrusionOk="0" h="11819" w="8384">
                  <a:moveTo>
                    <a:pt x="4938" y="256"/>
                  </a:moveTo>
                  <a:cubicBezTo>
                    <a:pt x="5093" y="256"/>
                    <a:pt x="5242" y="338"/>
                    <a:pt x="5359" y="435"/>
                  </a:cubicBezTo>
                  <a:cubicBezTo>
                    <a:pt x="5526" y="578"/>
                    <a:pt x="5645" y="721"/>
                    <a:pt x="5764" y="888"/>
                  </a:cubicBezTo>
                  <a:cubicBezTo>
                    <a:pt x="5859" y="1031"/>
                    <a:pt x="5907" y="1150"/>
                    <a:pt x="5978" y="1293"/>
                  </a:cubicBezTo>
                  <a:cubicBezTo>
                    <a:pt x="5621" y="1340"/>
                    <a:pt x="5264" y="1459"/>
                    <a:pt x="4906" y="1555"/>
                  </a:cubicBezTo>
                  <a:cubicBezTo>
                    <a:pt x="4502" y="1674"/>
                    <a:pt x="4073" y="1721"/>
                    <a:pt x="3644" y="1769"/>
                  </a:cubicBezTo>
                  <a:cubicBezTo>
                    <a:pt x="3430" y="1793"/>
                    <a:pt x="3192" y="1817"/>
                    <a:pt x="2954" y="1817"/>
                  </a:cubicBezTo>
                  <a:cubicBezTo>
                    <a:pt x="2977" y="1531"/>
                    <a:pt x="2763" y="1269"/>
                    <a:pt x="2477" y="1150"/>
                  </a:cubicBezTo>
                  <a:cubicBezTo>
                    <a:pt x="2573" y="1031"/>
                    <a:pt x="2644" y="888"/>
                    <a:pt x="2739" y="769"/>
                  </a:cubicBezTo>
                  <a:cubicBezTo>
                    <a:pt x="2858" y="602"/>
                    <a:pt x="3025" y="459"/>
                    <a:pt x="3216" y="412"/>
                  </a:cubicBezTo>
                  <a:cubicBezTo>
                    <a:pt x="3252" y="403"/>
                    <a:pt x="3289" y="399"/>
                    <a:pt x="3327" y="399"/>
                  </a:cubicBezTo>
                  <a:cubicBezTo>
                    <a:pt x="3487" y="399"/>
                    <a:pt x="3657" y="468"/>
                    <a:pt x="3811" y="507"/>
                  </a:cubicBezTo>
                  <a:cubicBezTo>
                    <a:pt x="3872" y="516"/>
                    <a:pt x="3936" y="521"/>
                    <a:pt x="4001" y="521"/>
                  </a:cubicBezTo>
                  <a:cubicBezTo>
                    <a:pt x="4114" y="521"/>
                    <a:pt x="4229" y="505"/>
                    <a:pt x="4335" y="459"/>
                  </a:cubicBezTo>
                  <a:cubicBezTo>
                    <a:pt x="4502" y="412"/>
                    <a:pt x="4668" y="316"/>
                    <a:pt x="4835" y="269"/>
                  </a:cubicBezTo>
                  <a:cubicBezTo>
                    <a:pt x="4869" y="260"/>
                    <a:pt x="4904" y="256"/>
                    <a:pt x="4938" y="256"/>
                  </a:cubicBezTo>
                  <a:close/>
                  <a:moveTo>
                    <a:pt x="1794" y="1218"/>
                  </a:moveTo>
                  <a:cubicBezTo>
                    <a:pt x="1894" y="1218"/>
                    <a:pt x="1995" y="1225"/>
                    <a:pt x="2096" y="1245"/>
                  </a:cubicBezTo>
                  <a:cubicBezTo>
                    <a:pt x="2454" y="1317"/>
                    <a:pt x="2692" y="1507"/>
                    <a:pt x="2811" y="1840"/>
                  </a:cubicBezTo>
                  <a:cubicBezTo>
                    <a:pt x="2739" y="1840"/>
                    <a:pt x="2692" y="1864"/>
                    <a:pt x="2620" y="1864"/>
                  </a:cubicBezTo>
                  <a:cubicBezTo>
                    <a:pt x="2620" y="1864"/>
                    <a:pt x="2596" y="1840"/>
                    <a:pt x="2596" y="1840"/>
                  </a:cubicBezTo>
                  <a:cubicBezTo>
                    <a:pt x="2477" y="1721"/>
                    <a:pt x="2334" y="1650"/>
                    <a:pt x="2192" y="1579"/>
                  </a:cubicBezTo>
                  <a:cubicBezTo>
                    <a:pt x="2096" y="1531"/>
                    <a:pt x="2001" y="1507"/>
                    <a:pt x="1930" y="1483"/>
                  </a:cubicBezTo>
                  <a:cubicBezTo>
                    <a:pt x="1834" y="1459"/>
                    <a:pt x="1715" y="1459"/>
                    <a:pt x="1620" y="1412"/>
                  </a:cubicBezTo>
                  <a:cubicBezTo>
                    <a:pt x="1620" y="1412"/>
                    <a:pt x="1596" y="1436"/>
                    <a:pt x="1620" y="1459"/>
                  </a:cubicBezTo>
                  <a:cubicBezTo>
                    <a:pt x="1691" y="1483"/>
                    <a:pt x="1763" y="1555"/>
                    <a:pt x="1834" y="1602"/>
                  </a:cubicBezTo>
                  <a:cubicBezTo>
                    <a:pt x="1906" y="1650"/>
                    <a:pt x="1977" y="1674"/>
                    <a:pt x="2049" y="1721"/>
                  </a:cubicBezTo>
                  <a:cubicBezTo>
                    <a:pt x="2168" y="1769"/>
                    <a:pt x="2263" y="1840"/>
                    <a:pt x="2358" y="1912"/>
                  </a:cubicBezTo>
                  <a:cubicBezTo>
                    <a:pt x="2263" y="1936"/>
                    <a:pt x="2168" y="1983"/>
                    <a:pt x="2096" y="2031"/>
                  </a:cubicBezTo>
                  <a:cubicBezTo>
                    <a:pt x="2001" y="1983"/>
                    <a:pt x="1906" y="1960"/>
                    <a:pt x="1834" y="1936"/>
                  </a:cubicBezTo>
                  <a:cubicBezTo>
                    <a:pt x="1715" y="1888"/>
                    <a:pt x="1596" y="1817"/>
                    <a:pt x="1501" y="1745"/>
                  </a:cubicBezTo>
                  <a:cubicBezTo>
                    <a:pt x="1406" y="1650"/>
                    <a:pt x="1310" y="1579"/>
                    <a:pt x="1239" y="1483"/>
                  </a:cubicBezTo>
                  <a:cubicBezTo>
                    <a:pt x="1168" y="1412"/>
                    <a:pt x="1096" y="1340"/>
                    <a:pt x="1048" y="1245"/>
                  </a:cubicBezTo>
                  <a:lnTo>
                    <a:pt x="1048" y="1245"/>
                  </a:lnTo>
                  <a:cubicBezTo>
                    <a:pt x="1087" y="1248"/>
                    <a:pt x="1126" y="1249"/>
                    <a:pt x="1166" y="1249"/>
                  </a:cubicBezTo>
                  <a:cubicBezTo>
                    <a:pt x="1369" y="1249"/>
                    <a:pt x="1580" y="1218"/>
                    <a:pt x="1794" y="1218"/>
                  </a:cubicBezTo>
                  <a:close/>
                  <a:moveTo>
                    <a:pt x="6124" y="1524"/>
                  </a:moveTo>
                  <a:cubicBezTo>
                    <a:pt x="6147" y="1524"/>
                    <a:pt x="6170" y="1526"/>
                    <a:pt x="6192" y="1531"/>
                  </a:cubicBezTo>
                  <a:cubicBezTo>
                    <a:pt x="6335" y="1555"/>
                    <a:pt x="6383" y="1698"/>
                    <a:pt x="6407" y="1817"/>
                  </a:cubicBezTo>
                  <a:cubicBezTo>
                    <a:pt x="5788" y="1960"/>
                    <a:pt x="5192" y="2150"/>
                    <a:pt x="4573" y="2293"/>
                  </a:cubicBezTo>
                  <a:cubicBezTo>
                    <a:pt x="3835" y="2483"/>
                    <a:pt x="3097" y="2531"/>
                    <a:pt x="2334" y="2531"/>
                  </a:cubicBezTo>
                  <a:cubicBezTo>
                    <a:pt x="2192" y="2531"/>
                    <a:pt x="2072" y="2507"/>
                    <a:pt x="1930" y="2507"/>
                  </a:cubicBezTo>
                  <a:cubicBezTo>
                    <a:pt x="2001" y="2364"/>
                    <a:pt x="2096" y="2245"/>
                    <a:pt x="2263" y="2174"/>
                  </a:cubicBezTo>
                  <a:cubicBezTo>
                    <a:pt x="2454" y="2079"/>
                    <a:pt x="2692" y="2079"/>
                    <a:pt x="2906" y="2055"/>
                  </a:cubicBezTo>
                  <a:cubicBezTo>
                    <a:pt x="3335" y="2007"/>
                    <a:pt x="3811" y="2007"/>
                    <a:pt x="4240" y="1936"/>
                  </a:cubicBezTo>
                  <a:cubicBezTo>
                    <a:pt x="4692" y="1888"/>
                    <a:pt x="5121" y="1769"/>
                    <a:pt x="5549" y="1650"/>
                  </a:cubicBezTo>
                  <a:cubicBezTo>
                    <a:pt x="5645" y="1626"/>
                    <a:pt x="5740" y="1602"/>
                    <a:pt x="5835" y="1579"/>
                  </a:cubicBezTo>
                  <a:cubicBezTo>
                    <a:pt x="5932" y="1559"/>
                    <a:pt x="6028" y="1524"/>
                    <a:pt x="6124" y="1524"/>
                  </a:cubicBezTo>
                  <a:close/>
                  <a:moveTo>
                    <a:pt x="7395" y="3442"/>
                  </a:moveTo>
                  <a:cubicBezTo>
                    <a:pt x="7425" y="3442"/>
                    <a:pt x="7455" y="3448"/>
                    <a:pt x="7478" y="3460"/>
                  </a:cubicBezTo>
                  <a:cubicBezTo>
                    <a:pt x="7597" y="3484"/>
                    <a:pt x="7717" y="3555"/>
                    <a:pt x="7740" y="3674"/>
                  </a:cubicBezTo>
                  <a:cubicBezTo>
                    <a:pt x="7812" y="3936"/>
                    <a:pt x="7502" y="4031"/>
                    <a:pt x="7288" y="4055"/>
                  </a:cubicBezTo>
                  <a:cubicBezTo>
                    <a:pt x="7288" y="4031"/>
                    <a:pt x="7288" y="4008"/>
                    <a:pt x="7288" y="4008"/>
                  </a:cubicBezTo>
                  <a:cubicBezTo>
                    <a:pt x="7312" y="3841"/>
                    <a:pt x="7288" y="3650"/>
                    <a:pt x="7193" y="3507"/>
                  </a:cubicBezTo>
                  <a:cubicBezTo>
                    <a:pt x="7240" y="3484"/>
                    <a:pt x="7264" y="3460"/>
                    <a:pt x="7312" y="3460"/>
                  </a:cubicBezTo>
                  <a:cubicBezTo>
                    <a:pt x="7335" y="3448"/>
                    <a:pt x="7365" y="3442"/>
                    <a:pt x="7395" y="3442"/>
                  </a:cubicBezTo>
                  <a:close/>
                  <a:moveTo>
                    <a:pt x="7466" y="1908"/>
                  </a:moveTo>
                  <a:cubicBezTo>
                    <a:pt x="7502" y="1908"/>
                    <a:pt x="7538" y="1909"/>
                    <a:pt x="7574" y="1912"/>
                  </a:cubicBezTo>
                  <a:cubicBezTo>
                    <a:pt x="7693" y="1912"/>
                    <a:pt x="7836" y="1936"/>
                    <a:pt x="7931" y="2055"/>
                  </a:cubicBezTo>
                  <a:cubicBezTo>
                    <a:pt x="8050" y="2174"/>
                    <a:pt x="8026" y="2317"/>
                    <a:pt x="7955" y="2460"/>
                  </a:cubicBezTo>
                  <a:cubicBezTo>
                    <a:pt x="7812" y="2722"/>
                    <a:pt x="7597" y="2960"/>
                    <a:pt x="7359" y="3126"/>
                  </a:cubicBezTo>
                  <a:cubicBezTo>
                    <a:pt x="7305" y="3163"/>
                    <a:pt x="7196" y="3254"/>
                    <a:pt x="7105" y="3254"/>
                  </a:cubicBezTo>
                  <a:cubicBezTo>
                    <a:pt x="7076" y="3254"/>
                    <a:pt x="7049" y="3245"/>
                    <a:pt x="7026" y="3222"/>
                  </a:cubicBezTo>
                  <a:cubicBezTo>
                    <a:pt x="6931" y="3150"/>
                    <a:pt x="6859" y="3031"/>
                    <a:pt x="6764" y="2936"/>
                  </a:cubicBezTo>
                  <a:cubicBezTo>
                    <a:pt x="6573" y="2769"/>
                    <a:pt x="6311" y="2698"/>
                    <a:pt x="6073" y="2674"/>
                  </a:cubicBezTo>
                  <a:cubicBezTo>
                    <a:pt x="5878" y="2646"/>
                    <a:pt x="5683" y="2635"/>
                    <a:pt x="5492" y="2635"/>
                  </a:cubicBezTo>
                  <a:cubicBezTo>
                    <a:pt x="5357" y="2635"/>
                    <a:pt x="5225" y="2640"/>
                    <a:pt x="5097" y="2650"/>
                  </a:cubicBezTo>
                  <a:cubicBezTo>
                    <a:pt x="4335" y="2722"/>
                    <a:pt x="3573" y="2912"/>
                    <a:pt x="2858" y="3174"/>
                  </a:cubicBezTo>
                  <a:cubicBezTo>
                    <a:pt x="2692" y="3222"/>
                    <a:pt x="2501" y="3293"/>
                    <a:pt x="2334" y="3341"/>
                  </a:cubicBezTo>
                  <a:cubicBezTo>
                    <a:pt x="2239" y="3365"/>
                    <a:pt x="2144" y="3412"/>
                    <a:pt x="2049" y="3436"/>
                  </a:cubicBezTo>
                  <a:cubicBezTo>
                    <a:pt x="1811" y="3507"/>
                    <a:pt x="1620" y="3698"/>
                    <a:pt x="1525" y="3936"/>
                  </a:cubicBezTo>
                  <a:cubicBezTo>
                    <a:pt x="1501" y="3984"/>
                    <a:pt x="1477" y="4055"/>
                    <a:pt x="1477" y="4103"/>
                  </a:cubicBezTo>
                  <a:cubicBezTo>
                    <a:pt x="1453" y="4174"/>
                    <a:pt x="1453" y="4222"/>
                    <a:pt x="1358" y="4222"/>
                  </a:cubicBezTo>
                  <a:cubicBezTo>
                    <a:pt x="1215" y="4222"/>
                    <a:pt x="1025" y="4198"/>
                    <a:pt x="882" y="4150"/>
                  </a:cubicBezTo>
                  <a:cubicBezTo>
                    <a:pt x="620" y="4055"/>
                    <a:pt x="382" y="3865"/>
                    <a:pt x="310" y="3603"/>
                  </a:cubicBezTo>
                  <a:cubicBezTo>
                    <a:pt x="239" y="3317"/>
                    <a:pt x="382" y="3055"/>
                    <a:pt x="620" y="2912"/>
                  </a:cubicBezTo>
                  <a:cubicBezTo>
                    <a:pt x="882" y="2745"/>
                    <a:pt x="1215" y="2745"/>
                    <a:pt x="1525" y="2745"/>
                  </a:cubicBezTo>
                  <a:cubicBezTo>
                    <a:pt x="1761" y="2762"/>
                    <a:pt x="1996" y="2779"/>
                    <a:pt x="2232" y="2779"/>
                  </a:cubicBezTo>
                  <a:cubicBezTo>
                    <a:pt x="2330" y="2779"/>
                    <a:pt x="2427" y="2776"/>
                    <a:pt x="2525" y="2769"/>
                  </a:cubicBezTo>
                  <a:cubicBezTo>
                    <a:pt x="3216" y="2769"/>
                    <a:pt x="3930" y="2698"/>
                    <a:pt x="4597" y="2555"/>
                  </a:cubicBezTo>
                  <a:cubicBezTo>
                    <a:pt x="5264" y="2388"/>
                    <a:pt x="5907" y="2198"/>
                    <a:pt x="6550" y="2055"/>
                  </a:cubicBezTo>
                  <a:cubicBezTo>
                    <a:pt x="6847" y="1991"/>
                    <a:pt x="7164" y="1908"/>
                    <a:pt x="7466" y="1908"/>
                  </a:cubicBezTo>
                  <a:close/>
                  <a:moveTo>
                    <a:pt x="1811" y="4698"/>
                  </a:moveTo>
                  <a:cubicBezTo>
                    <a:pt x="1834" y="4698"/>
                    <a:pt x="1882" y="4722"/>
                    <a:pt x="1930" y="4722"/>
                  </a:cubicBezTo>
                  <a:cubicBezTo>
                    <a:pt x="2049" y="4770"/>
                    <a:pt x="2192" y="4889"/>
                    <a:pt x="2168" y="5032"/>
                  </a:cubicBezTo>
                  <a:cubicBezTo>
                    <a:pt x="2168" y="5079"/>
                    <a:pt x="2144" y="5103"/>
                    <a:pt x="2144" y="5127"/>
                  </a:cubicBezTo>
                  <a:cubicBezTo>
                    <a:pt x="2072" y="5246"/>
                    <a:pt x="1906" y="5365"/>
                    <a:pt x="1787" y="5365"/>
                  </a:cubicBezTo>
                  <a:cubicBezTo>
                    <a:pt x="1644" y="5365"/>
                    <a:pt x="1453" y="5294"/>
                    <a:pt x="1406" y="5151"/>
                  </a:cubicBezTo>
                  <a:cubicBezTo>
                    <a:pt x="1358" y="5008"/>
                    <a:pt x="1453" y="4841"/>
                    <a:pt x="1572" y="4770"/>
                  </a:cubicBezTo>
                  <a:cubicBezTo>
                    <a:pt x="1644" y="4722"/>
                    <a:pt x="1715" y="4698"/>
                    <a:pt x="1811" y="4698"/>
                  </a:cubicBezTo>
                  <a:close/>
                  <a:moveTo>
                    <a:pt x="5549" y="2865"/>
                  </a:moveTo>
                  <a:cubicBezTo>
                    <a:pt x="5835" y="2865"/>
                    <a:pt x="6169" y="2865"/>
                    <a:pt x="6454" y="3007"/>
                  </a:cubicBezTo>
                  <a:cubicBezTo>
                    <a:pt x="6335" y="3103"/>
                    <a:pt x="6264" y="3293"/>
                    <a:pt x="6264" y="3436"/>
                  </a:cubicBezTo>
                  <a:cubicBezTo>
                    <a:pt x="6264" y="3627"/>
                    <a:pt x="6383" y="3817"/>
                    <a:pt x="6454" y="3984"/>
                  </a:cubicBezTo>
                  <a:cubicBezTo>
                    <a:pt x="6478" y="4055"/>
                    <a:pt x="6526" y="4150"/>
                    <a:pt x="6502" y="4246"/>
                  </a:cubicBezTo>
                  <a:cubicBezTo>
                    <a:pt x="6502" y="4341"/>
                    <a:pt x="6454" y="4412"/>
                    <a:pt x="6431" y="4508"/>
                  </a:cubicBezTo>
                  <a:cubicBezTo>
                    <a:pt x="6431" y="4579"/>
                    <a:pt x="6454" y="4651"/>
                    <a:pt x="6407" y="4698"/>
                  </a:cubicBezTo>
                  <a:lnTo>
                    <a:pt x="6383" y="4698"/>
                  </a:lnTo>
                  <a:cubicBezTo>
                    <a:pt x="6359" y="4722"/>
                    <a:pt x="6335" y="4722"/>
                    <a:pt x="6311" y="4746"/>
                  </a:cubicBezTo>
                  <a:cubicBezTo>
                    <a:pt x="6264" y="4770"/>
                    <a:pt x="6264" y="4817"/>
                    <a:pt x="6240" y="4841"/>
                  </a:cubicBezTo>
                  <a:cubicBezTo>
                    <a:pt x="6216" y="4913"/>
                    <a:pt x="6145" y="4984"/>
                    <a:pt x="6073" y="4984"/>
                  </a:cubicBezTo>
                  <a:cubicBezTo>
                    <a:pt x="6057" y="4987"/>
                    <a:pt x="6043" y="4989"/>
                    <a:pt x="6029" y="4989"/>
                  </a:cubicBezTo>
                  <a:cubicBezTo>
                    <a:pt x="5941" y="4989"/>
                    <a:pt x="5897" y="4927"/>
                    <a:pt x="5835" y="4865"/>
                  </a:cubicBezTo>
                  <a:cubicBezTo>
                    <a:pt x="5764" y="4770"/>
                    <a:pt x="5668" y="4722"/>
                    <a:pt x="5573" y="4722"/>
                  </a:cubicBezTo>
                  <a:cubicBezTo>
                    <a:pt x="5597" y="4674"/>
                    <a:pt x="5597" y="4603"/>
                    <a:pt x="5597" y="4555"/>
                  </a:cubicBezTo>
                  <a:cubicBezTo>
                    <a:pt x="5597" y="4365"/>
                    <a:pt x="5478" y="4222"/>
                    <a:pt x="5311" y="4150"/>
                  </a:cubicBezTo>
                  <a:cubicBezTo>
                    <a:pt x="5280" y="4144"/>
                    <a:pt x="5238" y="4140"/>
                    <a:pt x="5192" y="4140"/>
                  </a:cubicBezTo>
                  <a:cubicBezTo>
                    <a:pt x="5062" y="4140"/>
                    <a:pt x="4906" y="4176"/>
                    <a:pt x="4906" y="4317"/>
                  </a:cubicBezTo>
                  <a:cubicBezTo>
                    <a:pt x="4906" y="4317"/>
                    <a:pt x="4906" y="4341"/>
                    <a:pt x="4930" y="4341"/>
                  </a:cubicBezTo>
                  <a:cubicBezTo>
                    <a:pt x="4944" y="4344"/>
                    <a:pt x="4958" y="4346"/>
                    <a:pt x="4972" y="4346"/>
                  </a:cubicBezTo>
                  <a:cubicBezTo>
                    <a:pt x="5039" y="4346"/>
                    <a:pt x="5107" y="4312"/>
                    <a:pt x="5174" y="4312"/>
                  </a:cubicBezTo>
                  <a:cubicBezTo>
                    <a:pt x="5188" y="4312"/>
                    <a:pt x="5202" y="4314"/>
                    <a:pt x="5216" y="4317"/>
                  </a:cubicBezTo>
                  <a:cubicBezTo>
                    <a:pt x="5335" y="4365"/>
                    <a:pt x="5407" y="4460"/>
                    <a:pt x="5407" y="4579"/>
                  </a:cubicBezTo>
                  <a:cubicBezTo>
                    <a:pt x="5383" y="4698"/>
                    <a:pt x="5287" y="4793"/>
                    <a:pt x="5192" y="4841"/>
                  </a:cubicBezTo>
                  <a:cubicBezTo>
                    <a:pt x="5121" y="4841"/>
                    <a:pt x="5073" y="4817"/>
                    <a:pt x="5025" y="4817"/>
                  </a:cubicBezTo>
                  <a:cubicBezTo>
                    <a:pt x="4978" y="4817"/>
                    <a:pt x="4930" y="4841"/>
                    <a:pt x="4906" y="4865"/>
                  </a:cubicBezTo>
                  <a:cubicBezTo>
                    <a:pt x="4811" y="4913"/>
                    <a:pt x="4716" y="4960"/>
                    <a:pt x="4644" y="5008"/>
                  </a:cubicBezTo>
                  <a:cubicBezTo>
                    <a:pt x="4549" y="5079"/>
                    <a:pt x="4454" y="5198"/>
                    <a:pt x="4335" y="5246"/>
                  </a:cubicBezTo>
                  <a:cubicBezTo>
                    <a:pt x="4252" y="5295"/>
                    <a:pt x="4155" y="5319"/>
                    <a:pt x="4057" y="5319"/>
                  </a:cubicBezTo>
                  <a:cubicBezTo>
                    <a:pt x="3872" y="5319"/>
                    <a:pt x="3682" y="5235"/>
                    <a:pt x="3573" y="5079"/>
                  </a:cubicBezTo>
                  <a:cubicBezTo>
                    <a:pt x="3562" y="5058"/>
                    <a:pt x="3542" y="5046"/>
                    <a:pt x="3520" y="5046"/>
                  </a:cubicBezTo>
                  <a:cubicBezTo>
                    <a:pt x="3494" y="5046"/>
                    <a:pt x="3467" y="5064"/>
                    <a:pt x="3454" y="5103"/>
                  </a:cubicBezTo>
                  <a:cubicBezTo>
                    <a:pt x="3430" y="5198"/>
                    <a:pt x="3430" y="5294"/>
                    <a:pt x="3454" y="5389"/>
                  </a:cubicBezTo>
                  <a:cubicBezTo>
                    <a:pt x="3454" y="5436"/>
                    <a:pt x="3549" y="5556"/>
                    <a:pt x="3501" y="5603"/>
                  </a:cubicBezTo>
                  <a:cubicBezTo>
                    <a:pt x="3483" y="5621"/>
                    <a:pt x="3455" y="5629"/>
                    <a:pt x="3423" y="5629"/>
                  </a:cubicBezTo>
                  <a:cubicBezTo>
                    <a:pt x="3329" y="5629"/>
                    <a:pt x="3197" y="5567"/>
                    <a:pt x="3144" y="5532"/>
                  </a:cubicBezTo>
                  <a:cubicBezTo>
                    <a:pt x="3025" y="5484"/>
                    <a:pt x="2906" y="5365"/>
                    <a:pt x="2906" y="5246"/>
                  </a:cubicBezTo>
                  <a:cubicBezTo>
                    <a:pt x="2906" y="5103"/>
                    <a:pt x="2954" y="4984"/>
                    <a:pt x="2954" y="4841"/>
                  </a:cubicBezTo>
                  <a:cubicBezTo>
                    <a:pt x="2930" y="4674"/>
                    <a:pt x="2811" y="4579"/>
                    <a:pt x="2906" y="4412"/>
                  </a:cubicBezTo>
                  <a:cubicBezTo>
                    <a:pt x="2954" y="4293"/>
                    <a:pt x="3073" y="4198"/>
                    <a:pt x="3144" y="4079"/>
                  </a:cubicBezTo>
                  <a:cubicBezTo>
                    <a:pt x="3216" y="3984"/>
                    <a:pt x="3263" y="3865"/>
                    <a:pt x="3263" y="3746"/>
                  </a:cubicBezTo>
                  <a:cubicBezTo>
                    <a:pt x="3287" y="3603"/>
                    <a:pt x="3239" y="3412"/>
                    <a:pt x="3120" y="3293"/>
                  </a:cubicBezTo>
                  <a:cubicBezTo>
                    <a:pt x="3192" y="3293"/>
                    <a:pt x="3263" y="3269"/>
                    <a:pt x="3335" y="3246"/>
                  </a:cubicBezTo>
                  <a:cubicBezTo>
                    <a:pt x="4049" y="3031"/>
                    <a:pt x="4787" y="2865"/>
                    <a:pt x="5549" y="2865"/>
                  </a:cubicBezTo>
                  <a:close/>
                  <a:moveTo>
                    <a:pt x="5454" y="4913"/>
                  </a:moveTo>
                  <a:cubicBezTo>
                    <a:pt x="5597" y="4913"/>
                    <a:pt x="5668" y="4984"/>
                    <a:pt x="5740" y="5079"/>
                  </a:cubicBezTo>
                  <a:cubicBezTo>
                    <a:pt x="5811" y="5151"/>
                    <a:pt x="5930" y="5174"/>
                    <a:pt x="6026" y="5198"/>
                  </a:cubicBezTo>
                  <a:cubicBezTo>
                    <a:pt x="6097" y="5198"/>
                    <a:pt x="6169" y="5151"/>
                    <a:pt x="6240" y="5127"/>
                  </a:cubicBezTo>
                  <a:lnTo>
                    <a:pt x="6240" y="5127"/>
                  </a:lnTo>
                  <a:cubicBezTo>
                    <a:pt x="6197" y="5297"/>
                    <a:pt x="6117" y="5468"/>
                    <a:pt x="5930" y="5468"/>
                  </a:cubicBezTo>
                  <a:cubicBezTo>
                    <a:pt x="5908" y="5468"/>
                    <a:pt x="5884" y="5465"/>
                    <a:pt x="5859" y="5460"/>
                  </a:cubicBezTo>
                  <a:lnTo>
                    <a:pt x="5692" y="5460"/>
                  </a:lnTo>
                  <a:cubicBezTo>
                    <a:pt x="5621" y="5484"/>
                    <a:pt x="5573" y="5532"/>
                    <a:pt x="5502" y="5556"/>
                  </a:cubicBezTo>
                  <a:cubicBezTo>
                    <a:pt x="5443" y="5575"/>
                    <a:pt x="5383" y="5587"/>
                    <a:pt x="5324" y="5587"/>
                  </a:cubicBezTo>
                  <a:cubicBezTo>
                    <a:pt x="5241" y="5587"/>
                    <a:pt x="5157" y="5564"/>
                    <a:pt x="5073" y="5508"/>
                  </a:cubicBezTo>
                  <a:cubicBezTo>
                    <a:pt x="5059" y="5501"/>
                    <a:pt x="5045" y="5498"/>
                    <a:pt x="5032" y="5498"/>
                  </a:cubicBezTo>
                  <a:cubicBezTo>
                    <a:pt x="5000" y="5498"/>
                    <a:pt x="4971" y="5515"/>
                    <a:pt x="4954" y="5532"/>
                  </a:cubicBezTo>
                  <a:cubicBezTo>
                    <a:pt x="4835" y="5627"/>
                    <a:pt x="4692" y="5746"/>
                    <a:pt x="4525" y="5770"/>
                  </a:cubicBezTo>
                  <a:cubicBezTo>
                    <a:pt x="4454" y="5770"/>
                    <a:pt x="4406" y="5746"/>
                    <a:pt x="4335" y="5698"/>
                  </a:cubicBezTo>
                  <a:cubicBezTo>
                    <a:pt x="4287" y="5651"/>
                    <a:pt x="4263" y="5603"/>
                    <a:pt x="4192" y="5603"/>
                  </a:cubicBezTo>
                  <a:cubicBezTo>
                    <a:pt x="4178" y="5598"/>
                    <a:pt x="4163" y="5596"/>
                    <a:pt x="4149" y="5596"/>
                  </a:cubicBezTo>
                  <a:cubicBezTo>
                    <a:pt x="4092" y="5596"/>
                    <a:pt x="4035" y="5627"/>
                    <a:pt x="3978" y="5627"/>
                  </a:cubicBezTo>
                  <a:cubicBezTo>
                    <a:pt x="3906" y="5627"/>
                    <a:pt x="3835" y="5603"/>
                    <a:pt x="3763" y="5579"/>
                  </a:cubicBezTo>
                  <a:cubicBezTo>
                    <a:pt x="3668" y="5532"/>
                    <a:pt x="3597" y="5413"/>
                    <a:pt x="3573" y="5317"/>
                  </a:cubicBezTo>
                  <a:lnTo>
                    <a:pt x="3573" y="5317"/>
                  </a:lnTo>
                  <a:cubicBezTo>
                    <a:pt x="3719" y="5463"/>
                    <a:pt x="3901" y="5536"/>
                    <a:pt x="4104" y="5536"/>
                  </a:cubicBezTo>
                  <a:cubicBezTo>
                    <a:pt x="4133" y="5536"/>
                    <a:pt x="4162" y="5535"/>
                    <a:pt x="4192" y="5532"/>
                  </a:cubicBezTo>
                  <a:cubicBezTo>
                    <a:pt x="4359" y="5484"/>
                    <a:pt x="4502" y="5413"/>
                    <a:pt x="4621" y="5294"/>
                  </a:cubicBezTo>
                  <a:cubicBezTo>
                    <a:pt x="4668" y="5246"/>
                    <a:pt x="4740" y="5174"/>
                    <a:pt x="4811" y="5103"/>
                  </a:cubicBezTo>
                  <a:cubicBezTo>
                    <a:pt x="4859" y="5055"/>
                    <a:pt x="4930" y="5032"/>
                    <a:pt x="4978" y="5008"/>
                  </a:cubicBezTo>
                  <a:cubicBezTo>
                    <a:pt x="5028" y="5028"/>
                    <a:pt x="5083" y="5035"/>
                    <a:pt x="5134" y="5035"/>
                  </a:cubicBezTo>
                  <a:cubicBezTo>
                    <a:pt x="5205" y="5035"/>
                    <a:pt x="5270" y="5022"/>
                    <a:pt x="5311" y="5008"/>
                  </a:cubicBezTo>
                  <a:cubicBezTo>
                    <a:pt x="5359" y="4984"/>
                    <a:pt x="5407" y="4936"/>
                    <a:pt x="5430" y="4913"/>
                  </a:cubicBezTo>
                  <a:close/>
                  <a:moveTo>
                    <a:pt x="6502" y="6556"/>
                  </a:moveTo>
                  <a:cubicBezTo>
                    <a:pt x="6526" y="6603"/>
                    <a:pt x="6550" y="6675"/>
                    <a:pt x="6597" y="6722"/>
                  </a:cubicBezTo>
                  <a:cubicBezTo>
                    <a:pt x="6597" y="6746"/>
                    <a:pt x="6621" y="6794"/>
                    <a:pt x="6645" y="6818"/>
                  </a:cubicBezTo>
                  <a:cubicBezTo>
                    <a:pt x="6645" y="6842"/>
                    <a:pt x="6645" y="6889"/>
                    <a:pt x="6621" y="6889"/>
                  </a:cubicBezTo>
                  <a:cubicBezTo>
                    <a:pt x="6613" y="6897"/>
                    <a:pt x="6608" y="6900"/>
                    <a:pt x="6603" y="6900"/>
                  </a:cubicBezTo>
                  <a:cubicBezTo>
                    <a:pt x="6595" y="6900"/>
                    <a:pt x="6589" y="6889"/>
                    <a:pt x="6573" y="6889"/>
                  </a:cubicBezTo>
                  <a:cubicBezTo>
                    <a:pt x="6502" y="6889"/>
                    <a:pt x="6454" y="6889"/>
                    <a:pt x="6407" y="6913"/>
                  </a:cubicBezTo>
                  <a:lnTo>
                    <a:pt x="6335" y="6913"/>
                  </a:lnTo>
                  <a:cubicBezTo>
                    <a:pt x="6311" y="6865"/>
                    <a:pt x="6288" y="6818"/>
                    <a:pt x="6264" y="6770"/>
                  </a:cubicBezTo>
                  <a:cubicBezTo>
                    <a:pt x="6264" y="6746"/>
                    <a:pt x="6240" y="6722"/>
                    <a:pt x="6240" y="6699"/>
                  </a:cubicBezTo>
                  <a:cubicBezTo>
                    <a:pt x="6288" y="6651"/>
                    <a:pt x="6335" y="6627"/>
                    <a:pt x="6383" y="6603"/>
                  </a:cubicBezTo>
                  <a:cubicBezTo>
                    <a:pt x="6431" y="6580"/>
                    <a:pt x="6454" y="6580"/>
                    <a:pt x="6502" y="6556"/>
                  </a:cubicBezTo>
                  <a:close/>
                  <a:moveTo>
                    <a:pt x="6097" y="6794"/>
                  </a:moveTo>
                  <a:cubicBezTo>
                    <a:pt x="6097" y="6818"/>
                    <a:pt x="6097" y="6818"/>
                    <a:pt x="6097" y="6842"/>
                  </a:cubicBezTo>
                  <a:cubicBezTo>
                    <a:pt x="6121" y="6889"/>
                    <a:pt x="6121" y="6937"/>
                    <a:pt x="6145" y="6984"/>
                  </a:cubicBezTo>
                  <a:cubicBezTo>
                    <a:pt x="6145" y="6984"/>
                    <a:pt x="6121" y="7008"/>
                    <a:pt x="6121" y="7008"/>
                  </a:cubicBezTo>
                  <a:cubicBezTo>
                    <a:pt x="6097" y="7032"/>
                    <a:pt x="6050" y="7056"/>
                    <a:pt x="6026" y="7103"/>
                  </a:cubicBezTo>
                  <a:cubicBezTo>
                    <a:pt x="6002" y="7103"/>
                    <a:pt x="5954" y="7223"/>
                    <a:pt x="5954" y="7223"/>
                  </a:cubicBezTo>
                  <a:lnTo>
                    <a:pt x="5883" y="7223"/>
                  </a:lnTo>
                  <a:cubicBezTo>
                    <a:pt x="5907" y="7127"/>
                    <a:pt x="5978" y="6984"/>
                    <a:pt x="6002" y="6865"/>
                  </a:cubicBezTo>
                  <a:cubicBezTo>
                    <a:pt x="6026" y="6842"/>
                    <a:pt x="6050" y="6818"/>
                    <a:pt x="6097" y="6794"/>
                  </a:cubicBezTo>
                  <a:close/>
                  <a:moveTo>
                    <a:pt x="6573" y="3079"/>
                  </a:moveTo>
                  <a:cubicBezTo>
                    <a:pt x="6645" y="3126"/>
                    <a:pt x="6716" y="3198"/>
                    <a:pt x="6764" y="3269"/>
                  </a:cubicBezTo>
                  <a:cubicBezTo>
                    <a:pt x="6812" y="3341"/>
                    <a:pt x="6859" y="3412"/>
                    <a:pt x="6931" y="3460"/>
                  </a:cubicBezTo>
                  <a:cubicBezTo>
                    <a:pt x="6978" y="3627"/>
                    <a:pt x="7050" y="3817"/>
                    <a:pt x="7050" y="4008"/>
                  </a:cubicBezTo>
                  <a:cubicBezTo>
                    <a:pt x="7026" y="4103"/>
                    <a:pt x="7002" y="4198"/>
                    <a:pt x="7026" y="4293"/>
                  </a:cubicBezTo>
                  <a:cubicBezTo>
                    <a:pt x="7050" y="4389"/>
                    <a:pt x="7121" y="4460"/>
                    <a:pt x="7097" y="4579"/>
                  </a:cubicBezTo>
                  <a:cubicBezTo>
                    <a:pt x="7074" y="4651"/>
                    <a:pt x="7026" y="4722"/>
                    <a:pt x="7026" y="4817"/>
                  </a:cubicBezTo>
                  <a:cubicBezTo>
                    <a:pt x="7002" y="4936"/>
                    <a:pt x="7074" y="5055"/>
                    <a:pt x="7026" y="5151"/>
                  </a:cubicBezTo>
                  <a:cubicBezTo>
                    <a:pt x="6978" y="5246"/>
                    <a:pt x="6931" y="5317"/>
                    <a:pt x="6907" y="5413"/>
                  </a:cubicBezTo>
                  <a:cubicBezTo>
                    <a:pt x="6859" y="5532"/>
                    <a:pt x="6859" y="5627"/>
                    <a:pt x="6812" y="5746"/>
                  </a:cubicBezTo>
                  <a:cubicBezTo>
                    <a:pt x="6764" y="5841"/>
                    <a:pt x="6693" y="5937"/>
                    <a:pt x="6621" y="6008"/>
                  </a:cubicBezTo>
                  <a:cubicBezTo>
                    <a:pt x="6573" y="6103"/>
                    <a:pt x="6502" y="6199"/>
                    <a:pt x="6407" y="6294"/>
                  </a:cubicBezTo>
                  <a:cubicBezTo>
                    <a:pt x="6335" y="6365"/>
                    <a:pt x="6240" y="6389"/>
                    <a:pt x="6145" y="6413"/>
                  </a:cubicBezTo>
                  <a:cubicBezTo>
                    <a:pt x="6073" y="6460"/>
                    <a:pt x="6002" y="6532"/>
                    <a:pt x="5930" y="6580"/>
                  </a:cubicBezTo>
                  <a:cubicBezTo>
                    <a:pt x="5859" y="6651"/>
                    <a:pt x="5811" y="6699"/>
                    <a:pt x="5740" y="6746"/>
                  </a:cubicBezTo>
                  <a:cubicBezTo>
                    <a:pt x="5645" y="6794"/>
                    <a:pt x="5573" y="6794"/>
                    <a:pt x="5478" y="6818"/>
                  </a:cubicBezTo>
                  <a:cubicBezTo>
                    <a:pt x="5287" y="6842"/>
                    <a:pt x="5216" y="7127"/>
                    <a:pt x="5097" y="7246"/>
                  </a:cubicBezTo>
                  <a:cubicBezTo>
                    <a:pt x="5046" y="7297"/>
                    <a:pt x="4984" y="7347"/>
                    <a:pt x="4918" y="7347"/>
                  </a:cubicBezTo>
                  <a:cubicBezTo>
                    <a:pt x="4891" y="7347"/>
                    <a:pt x="4863" y="7339"/>
                    <a:pt x="4835" y="7318"/>
                  </a:cubicBezTo>
                  <a:cubicBezTo>
                    <a:pt x="4764" y="7270"/>
                    <a:pt x="4716" y="7175"/>
                    <a:pt x="4621" y="7151"/>
                  </a:cubicBezTo>
                  <a:cubicBezTo>
                    <a:pt x="4610" y="7148"/>
                    <a:pt x="4599" y="7147"/>
                    <a:pt x="4588" y="7147"/>
                  </a:cubicBezTo>
                  <a:cubicBezTo>
                    <a:pt x="4523" y="7147"/>
                    <a:pt x="4457" y="7188"/>
                    <a:pt x="4382" y="7188"/>
                  </a:cubicBezTo>
                  <a:cubicBezTo>
                    <a:pt x="4359" y="7188"/>
                    <a:pt x="4335" y="7185"/>
                    <a:pt x="4311" y="7175"/>
                  </a:cubicBezTo>
                  <a:cubicBezTo>
                    <a:pt x="4192" y="7151"/>
                    <a:pt x="4121" y="7008"/>
                    <a:pt x="4073" y="6889"/>
                  </a:cubicBezTo>
                  <a:cubicBezTo>
                    <a:pt x="4058" y="6860"/>
                    <a:pt x="4016" y="6839"/>
                    <a:pt x="3975" y="6839"/>
                  </a:cubicBezTo>
                  <a:cubicBezTo>
                    <a:pt x="3950" y="6839"/>
                    <a:pt x="3924" y="6847"/>
                    <a:pt x="3906" y="6865"/>
                  </a:cubicBezTo>
                  <a:cubicBezTo>
                    <a:pt x="3857" y="6882"/>
                    <a:pt x="3786" y="6920"/>
                    <a:pt x="3724" y="6920"/>
                  </a:cubicBezTo>
                  <a:cubicBezTo>
                    <a:pt x="3694" y="6920"/>
                    <a:pt x="3667" y="6912"/>
                    <a:pt x="3644" y="6889"/>
                  </a:cubicBezTo>
                  <a:cubicBezTo>
                    <a:pt x="3597" y="6818"/>
                    <a:pt x="3573" y="6722"/>
                    <a:pt x="3549" y="6651"/>
                  </a:cubicBezTo>
                  <a:cubicBezTo>
                    <a:pt x="3485" y="6501"/>
                    <a:pt x="3401" y="6409"/>
                    <a:pt x="3247" y="6409"/>
                  </a:cubicBezTo>
                  <a:cubicBezTo>
                    <a:pt x="3230" y="6409"/>
                    <a:pt x="3211" y="6410"/>
                    <a:pt x="3192" y="6413"/>
                  </a:cubicBezTo>
                  <a:cubicBezTo>
                    <a:pt x="3156" y="6425"/>
                    <a:pt x="3120" y="6437"/>
                    <a:pt x="3085" y="6437"/>
                  </a:cubicBezTo>
                  <a:cubicBezTo>
                    <a:pt x="3049" y="6437"/>
                    <a:pt x="3013" y="6425"/>
                    <a:pt x="2977" y="6389"/>
                  </a:cubicBezTo>
                  <a:cubicBezTo>
                    <a:pt x="2930" y="6318"/>
                    <a:pt x="2906" y="6222"/>
                    <a:pt x="2882" y="6127"/>
                  </a:cubicBezTo>
                  <a:cubicBezTo>
                    <a:pt x="2858" y="6056"/>
                    <a:pt x="2835" y="5984"/>
                    <a:pt x="2763" y="5960"/>
                  </a:cubicBezTo>
                  <a:cubicBezTo>
                    <a:pt x="2668" y="5913"/>
                    <a:pt x="2573" y="5913"/>
                    <a:pt x="2501" y="5889"/>
                  </a:cubicBezTo>
                  <a:cubicBezTo>
                    <a:pt x="2311" y="5817"/>
                    <a:pt x="2334" y="5556"/>
                    <a:pt x="2358" y="5389"/>
                  </a:cubicBezTo>
                  <a:cubicBezTo>
                    <a:pt x="2406" y="5198"/>
                    <a:pt x="2430" y="4984"/>
                    <a:pt x="2358" y="4793"/>
                  </a:cubicBezTo>
                  <a:cubicBezTo>
                    <a:pt x="2287" y="4651"/>
                    <a:pt x="2144" y="4555"/>
                    <a:pt x="2001" y="4508"/>
                  </a:cubicBezTo>
                  <a:cubicBezTo>
                    <a:pt x="1906" y="4484"/>
                    <a:pt x="1811" y="4484"/>
                    <a:pt x="1763" y="4436"/>
                  </a:cubicBezTo>
                  <a:cubicBezTo>
                    <a:pt x="1715" y="4389"/>
                    <a:pt x="1691" y="4341"/>
                    <a:pt x="1691" y="4270"/>
                  </a:cubicBezTo>
                  <a:cubicBezTo>
                    <a:pt x="1715" y="4174"/>
                    <a:pt x="1739" y="4031"/>
                    <a:pt x="1787" y="3936"/>
                  </a:cubicBezTo>
                  <a:cubicBezTo>
                    <a:pt x="1811" y="3889"/>
                    <a:pt x="1834" y="3841"/>
                    <a:pt x="1858" y="3793"/>
                  </a:cubicBezTo>
                  <a:cubicBezTo>
                    <a:pt x="1977" y="3698"/>
                    <a:pt x="2120" y="3650"/>
                    <a:pt x="2263" y="3603"/>
                  </a:cubicBezTo>
                  <a:cubicBezTo>
                    <a:pt x="2501" y="3507"/>
                    <a:pt x="2739" y="3436"/>
                    <a:pt x="2954" y="3365"/>
                  </a:cubicBezTo>
                  <a:cubicBezTo>
                    <a:pt x="3001" y="3436"/>
                    <a:pt x="3025" y="3531"/>
                    <a:pt x="3049" y="3627"/>
                  </a:cubicBezTo>
                  <a:cubicBezTo>
                    <a:pt x="3049" y="3769"/>
                    <a:pt x="3001" y="3912"/>
                    <a:pt x="2906" y="4008"/>
                  </a:cubicBezTo>
                  <a:cubicBezTo>
                    <a:pt x="2811" y="4127"/>
                    <a:pt x="2692" y="4222"/>
                    <a:pt x="2644" y="4365"/>
                  </a:cubicBezTo>
                  <a:cubicBezTo>
                    <a:pt x="2620" y="4436"/>
                    <a:pt x="2596" y="4508"/>
                    <a:pt x="2596" y="4579"/>
                  </a:cubicBezTo>
                  <a:cubicBezTo>
                    <a:pt x="2620" y="4674"/>
                    <a:pt x="2668" y="4746"/>
                    <a:pt x="2692" y="4817"/>
                  </a:cubicBezTo>
                  <a:cubicBezTo>
                    <a:pt x="2739" y="4960"/>
                    <a:pt x="2668" y="5127"/>
                    <a:pt x="2668" y="5270"/>
                  </a:cubicBezTo>
                  <a:cubicBezTo>
                    <a:pt x="2692" y="5413"/>
                    <a:pt x="2763" y="5508"/>
                    <a:pt x="2858" y="5603"/>
                  </a:cubicBezTo>
                  <a:cubicBezTo>
                    <a:pt x="2954" y="5675"/>
                    <a:pt x="3073" y="5722"/>
                    <a:pt x="3192" y="5770"/>
                  </a:cubicBezTo>
                  <a:cubicBezTo>
                    <a:pt x="3216" y="5770"/>
                    <a:pt x="3239" y="5794"/>
                    <a:pt x="3263" y="5794"/>
                  </a:cubicBezTo>
                  <a:cubicBezTo>
                    <a:pt x="3322" y="5813"/>
                    <a:pt x="3375" y="5820"/>
                    <a:pt x="3425" y="5820"/>
                  </a:cubicBezTo>
                  <a:cubicBezTo>
                    <a:pt x="3559" y="5820"/>
                    <a:pt x="3672" y="5770"/>
                    <a:pt x="3811" y="5770"/>
                  </a:cubicBezTo>
                  <a:cubicBezTo>
                    <a:pt x="3868" y="5770"/>
                    <a:pt x="3910" y="5800"/>
                    <a:pt x="3961" y="5800"/>
                  </a:cubicBezTo>
                  <a:cubicBezTo>
                    <a:pt x="3974" y="5800"/>
                    <a:pt x="3987" y="5798"/>
                    <a:pt x="4001" y="5794"/>
                  </a:cubicBezTo>
                  <a:cubicBezTo>
                    <a:pt x="4040" y="5794"/>
                    <a:pt x="4070" y="5790"/>
                    <a:pt x="4096" y="5790"/>
                  </a:cubicBezTo>
                  <a:cubicBezTo>
                    <a:pt x="4135" y="5790"/>
                    <a:pt x="4163" y="5798"/>
                    <a:pt x="4192" y="5841"/>
                  </a:cubicBezTo>
                  <a:cubicBezTo>
                    <a:pt x="4240" y="5865"/>
                    <a:pt x="4263" y="5889"/>
                    <a:pt x="4287" y="5913"/>
                  </a:cubicBezTo>
                  <a:cubicBezTo>
                    <a:pt x="4359" y="5960"/>
                    <a:pt x="4454" y="5984"/>
                    <a:pt x="4549" y="5984"/>
                  </a:cubicBezTo>
                  <a:cubicBezTo>
                    <a:pt x="4740" y="5984"/>
                    <a:pt x="4906" y="5865"/>
                    <a:pt x="5025" y="5746"/>
                  </a:cubicBezTo>
                  <a:cubicBezTo>
                    <a:pt x="5104" y="5785"/>
                    <a:pt x="5190" y="5803"/>
                    <a:pt x="5279" y="5803"/>
                  </a:cubicBezTo>
                  <a:cubicBezTo>
                    <a:pt x="5352" y="5803"/>
                    <a:pt x="5427" y="5791"/>
                    <a:pt x="5502" y="5770"/>
                  </a:cubicBezTo>
                  <a:cubicBezTo>
                    <a:pt x="5597" y="5746"/>
                    <a:pt x="5668" y="5698"/>
                    <a:pt x="5764" y="5675"/>
                  </a:cubicBezTo>
                  <a:lnTo>
                    <a:pt x="6002" y="5675"/>
                  </a:lnTo>
                  <a:cubicBezTo>
                    <a:pt x="6145" y="5627"/>
                    <a:pt x="6264" y="5556"/>
                    <a:pt x="6359" y="5413"/>
                  </a:cubicBezTo>
                  <a:cubicBezTo>
                    <a:pt x="6431" y="5270"/>
                    <a:pt x="6431" y="5103"/>
                    <a:pt x="6502" y="4960"/>
                  </a:cubicBezTo>
                  <a:cubicBezTo>
                    <a:pt x="6526" y="4889"/>
                    <a:pt x="6573" y="4817"/>
                    <a:pt x="6621" y="4746"/>
                  </a:cubicBezTo>
                  <a:cubicBezTo>
                    <a:pt x="6669" y="4674"/>
                    <a:pt x="6669" y="4579"/>
                    <a:pt x="6716" y="4484"/>
                  </a:cubicBezTo>
                  <a:cubicBezTo>
                    <a:pt x="6740" y="4389"/>
                    <a:pt x="6788" y="4270"/>
                    <a:pt x="6764" y="4150"/>
                  </a:cubicBezTo>
                  <a:cubicBezTo>
                    <a:pt x="6740" y="3960"/>
                    <a:pt x="6621" y="3817"/>
                    <a:pt x="6526" y="3627"/>
                  </a:cubicBezTo>
                  <a:cubicBezTo>
                    <a:pt x="6478" y="3531"/>
                    <a:pt x="6454" y="3412"/>
                    <a:pt x="6478" y="3293"/>
                  </a:cubicBezTo>
                  <a:cubicBezTo>
                    <a:pt x="6502" y="3222"/>
                    <a:pt x="6550" y="3150"/>
                    <a:pt x="6573" y="3079"/>
                  </a:cubicBezTo>
                  <a:close/>
                  <a:moveTo>
                    <a:pt x="5740" y="7032"/>
                  </a:moveTo>
                  <a:cubicBezTo>
                    <a:pt x="5692" y="7175"/>
                    <a:pt x="5621" y="7294"/>
                    <a:pt x="5526" y="7389"/>
                  </a:cubicBezTo>
                  <a:cubicBezTo>
                    <a:pt x="5359" y="7580"/>
                    <a:pt x="5121" y="7699"/>
                    <a:pt x="4859" y="7746"/>
                  </a:cubicBezTo>
                  <a:cubicBezTo>
                    <a:pt x="4829" y="7749"/>
                    <a:pt x="4798" y="7751"/>
                    <a:pt x="4767" y="7751"/>
                  </a:cubicBezTo>
                  <a:cubicBezTo>
                    <a:pt x="4555" y="7751"/>
                    <a:pt x="4334" y="7681"/>
                    <a:pt x="4168" y="7556"/>
                  </a:cubicBezTo>
                  <a:cubicBezTo>
                    <a:pt x="4049" y="7461"/>
                    <a:pt x="3954" y="7389"/>
                    <a:pt x="3882" y="7270"/>
                  </a:cubicBezTo>
                  <a:cubicBezTo>
                    <a:pt x="3835" y="7246"/>
                    <a:pt x="3811" y="7199"/>
                    <a:pt x="3787" y="7151"/>
                  </a:cubicBezTo>
                  <a:cubicBezTo>
                    <a:pt x="3835" y="7151"/>
                    <a:pt x="3882" y="7127"/>
                    <a:pt x="3930" y="7103"/>
                  </a:cubicBezTo>
                  <a:cubicBezTo>
                    <a:pt x="4025" y="7270"/>
                    <a:pt x="4168" y="7437"/>
                    <a:pt x="4382" y="7437"/>
                  </a:cubicBezTo>
                  <a:cubicBezTo>
                    <a:pt x="4430" y="7437"/>
                    <a:pt x="4478" y="7389"/>
                    <a:pt x="4525" y="7389"/>
                  </a:cubicBezTo>
                  <a:cubicBezTo>
                    <a:pt x="4573" y="7389"/>
                    <a:pt x="4597" y="7413"/>
                    <a:pt x="4621" y="7437"/>
                  </a:cubicBezTo>
                  <a:cubicBezTo>
                    <a:pt x="4692" y="7508"/>
                    <a:pt x="4764" y="7580"/>
                    <a:pt x="4883" y="7580"/>
                  </a:cubicBezTo>
                  <a:cubicBezTo>
                    <a:pt x="4898" y="7581"/>
                    <a:pt x="4913" y="7582"/>
                    <a:pt x="4928" y="7582"/>
                  </a:cubicBezTo>
                  <a:cubicBezTo>
                    <a:pt x="5142" y="7582"/>
                    <a:pt x="5294" y="7425"/>
                    <a:pt x="5383" y="7246"/>
                  </a:cubicBezTo>
                  <a:cubicBezTo>
                    <a:pt x="5430" y="7199"/>
                    <a:pt x="5454" y="7151"/>
                    <a:pt x="5478" y="7103"/>
                  </a:cubicBezTo>
                  <a:cubicBezTo>
                    <a:pt x="5507" y="7061"/>
                    <a:pt x="5518" y="7052"/>
                    <a:pt x="5538" y="7052"/>
                  </a:cubicBezTo>
                  <a:cubicBezTo>
                    <a:pt x="5551" y="7052"/>
                    <a:pt x="5568" y="7056"/>
                    <a:pt x="5597" y="7056"/>
                  </a:cubicBezTo>
                  <a:cubicBezTo>
                    <a:pt x="5645" y="7056"/>
                    <a:pt x="5692" y="7032"/>
                    <a:pt x="5740" y="7032"/>
                  </a:cubicBezTo>
                  <a:close/>
                  <a:moveTo>
                    <a:pt x="5397" y="8387"/>
                  </a:moveTo>
                  <a:cubicBezTo>
                    <a:pt x="5567" y="8387"/>
                    <a:pt x="5526" y="8545"/>
                    <a:pt x="5526" y="8723"/>
                  </a:cubicBezTo>
                  <a:cubicBezTo>
                    <a:pt x="5526" y="8747"/>
                    <a:pt x="5526" y="8818"/>
                    <a:pt x="5526" y="8818"/>
                  </a:cubicBezTo>
                  <a:cubicBezTo>
                    <a:pt x="5502" y="8818"/>
                    <a:pt x="5430" y="8842"/>
                    <a:pt x="5407" y="8842"/>
                  </a:cubicBezTo>
                  <a:cubicBezTo>
                    <a:pt x="5335" y="8890"/>
                    <a:pt x="5264" y="8937"/>
                    <a:pt x="5240" y="9009"/>
                  </a:cubicBezTo>
                  <a:cubicBezTo>
                    <a:pt x="5145" y="8985"/>
                    <a:pt x="4978" y="9009"/>
                    <a:pt x="4906" y="8913"/>
                  </a:cubicBezTo>
                  <a:cubicBezTo>
                    <a:pt x="4859" y="8866"/>
                    <a:pt x="4859" y="8794"/>
                    <a:pt x="4883" y="8723"/>
                  </a:cubicBezTo>
                  <a:cubicBezTo>
                    <a:pt x="4954" y="8628"/>
                    <a:pt x="4978" y="8509"/>
                    <a:pt x="5097" y="8437"/>
                  </a:cubicBezTo>
                  <a:cubicBezTo>
                    <a:pt x="5168" y="8389"/>
                    <a:pt x="5264" y="8389"/>
                    <a:pt x="5359" y="8389"/>
                  </a:cubicBezTo>
                  <a:cubicBezTo>
                    <a:pt x="5373" y="8388"/>
                    <a:pt x="5385" y="8387"/>
                    <a:pt x="5397" y="8387"/>
                  </a:cubicBezTo>
                  <a:close/>
                  <a:moveTo>
                    <a:pt x="3232" y="6654"/>
                  </a:moveTo>
                  <a:cubicBezTo>
                    <a:pt x="3253" y="6654"/>
                    <a:pt x="3272" y="6660"/>
                    <a:pt x="3287" y="6675"/>
                  </a:cubicBezTo>
                  <a:cubicBezTo>
                    <a:pt x="3335" y="6722"/>
                    <a:pt x="3358" y="6865"/>
                    <a:pt x="3382" y="6913"/>
                  </a:cubicBezTo>
                  <a:cubicBezTo>
                    <a:pt x="3406" y="6984"/>
                    <a:pt x="3454" y="7032"/>
                    <a:pt x="3501" y="7080"/>
                  </a:cubicBezTo>
                  <a:cubicBezTo>
                    <a:pt x="3525" y="7127"/>
                    <a:pt x="3573" y="7127"/>
                    <a:pt x="3597" y="7151"/>
                  </a:cubicBezTo>
                  <a:cubicBezTo>
                    <a:pt x="3620" y="7246"/>
                    <a:pt x="3692" y="7318"/>
                    <a:pt x="3716" y="7389"/>
                  </a:cubicBezTo>
                  <a:cubicBezTo>
                    <a:pt x="3811" y="7508"/>
                    <a:pt x="3906" y="7604"/>
                    <a:pt x="4025" y="7699"/>
                  </a:cubicBezTo>
                  <a:cubicBezTo>
                    <a:pt x="4239" y="7849"/>
                    <a:pt x="4511" y="7941"/>
                    <a:pt x="4771" y="7941"/>
                  </a:cubicBezTo>
                  <a:cubicBezTo>
                    <a:pt x="4800" y="7941"/>
                    <a:pt x="4830" y="7939"/>
                    <a:pt x="4859" y="7937"/>
                  </a:cubicBezTo>
                  <a:cubicBezTo>
                    <a:pt x="5121" y="7913"/>
                    <a:pt x="5359" y="7818"/>
                    <a:pt x="5549" y="7651"/>
                  </a:cubicBezTo>
                  <a:lnTo>
                    <a:pt x="5549" y="7651"/>
                  </a:lnTo>
                  <a:cubicBezTo>
                    <a:pt x="5502" y="7723"/>
                    <a:pt x="5526" y="7818"/>
                    <a:pt x="5526" y="7913"/>
                  </a:cubicBezTo>
                  <a:cubicBezTo>
                    <a:pt x="5526" y="7985"/>
                    <a:pt x="5526" y="8080"/>
                    <a:pt x="5526" y="8175"/>
                  </a:cubicBezTo>
                  <a:cubicBezTo>
                    <a:pt x="5481" y="8162"/>
                    <a:pt x="5431" y="8156"/>
                    <a:pt x="5379" y="8156"/>
                  </a:cubicBezTo>
                  <a:cubicBezTo>
                    <a:pt x="5238" y="8156"/>
                    <a:pt x="5082" y="8201"/>
                    <a:pt x="4978" y="8270"/>
                  </a:cubicBezTo>
                  <a:cubicBezTo>
                    <a:pt x="4906" y="8318"/>
                    <a:pt x="4859" y="8389"/>
                    <a:pt x="4811" y="8461"/>
                  </a:cubicBezTo>
                  <a:cubicBezTo>
                    <a:pt x="4773" y="8410"/>
                    <a:pt x="4714" y="8386"/>
                    <a:pt x="4653" y="8386"/>
                  </a:cubicBezTo>
                  <a:cubicBezTo>
                    <a:pt x="4600" y="8386"/>
                    <a:pt x="4546" y="8404"/>
                    <a:pt x="4502" y="8437"/>
                  </a:cubicBezTo>
                  <a:cubicBezTo>
                    <a:pt x="4335" y="8556"/>
                    <a:pt x="4240" y="8747"/>
                    <a:pt x="4144" y="8913"/>
                  </a:cubicBezTo>
                  <a:cubicBezTo>
                    <a:pt x="4049" y="9056"/>
                    <a:pt x="3954" y="9128"/>
                    <a:pt x="3835" y="9199"/>
                  </a:cubicBezTo>
                  <a:cubicBezTo>
                    <a:pt x="3811" y="9009"/>
                    <a:pt x="3763" y="8842"/>
                    <a:pt x="3716" y="8675"/>
                  </a:cubicBezTo>
                  <a:cubicBezTo>
                    <a:pt x="3668" y="8461"/>
                    <a:pt x="3620" y="8223"/>
                    <a:pt x="3573" y="8008"/>
                  </a:cubicBezTo>
                  <a:cubicBezTo>
                    <a:pt x="3430" y="7580"/>
                    <a:pt x="3287" y="7151"/>
                    <a:pt x="3120" y="6746"/>
                  </a:cubicBezTo>
                  <a:cubicBezTo>
                    <a:pt x="3097" y="6722"/>
                    <a:pt x="3097" y="6699"/>
                    <a:pt x="3097" y="6699"/>
                  </a:cubicBezTo>
                  <a:cubicBezTo>
                    <a:pt x="3129" y="6682"/>
                    <a:pt x="3185" y="6654"/>
                    <a:pt x="3232" y="6654"/>
                  </a:cubicBezTo>
                  <a:close/>
                  <a:moveTo>
                    <a:pt x="2784" y="6681"/>
                  </a:moveTo>
                  <a:cubicBezTo>
                    <a:pt x="2823" y="6681"/>
                    <a:pt x="2858" y="6699"/>
                    <a:pt x="2882" y="6746"/>
                  </a:cubicBezTo>
                  <a:cubicBezTo>
                    <a:pt x="2930" y="6818"/>
                    <a:pt x="2954" y="6913"/>
                    <a:pt x="3001" y="7008"/>
                  </a:cubicBezTo>
                  <a:cubicBezTo>
                    <a:pt x="3144" y="7342"/>
                    <a:pt x="3263" y="7723"/>
                    <a:pt x="3358" y="8080"/>
                  </a:cubicBezTo>
                  <a:cubicBezTo>
                    <a:pt x="3406" y="8270"/>
                    <a:pt x="3454" y="8485"/>
                    <a:pt x="3501" y="8675"/>
                  </a:cubicBezTo>
                  <a:cubicBezTo>
                    <a:pt x="3549" y="8866"/>
                    <a:pt x="3573" y="9056"/>
                    <a:pt x="3597" y="9247"/>
                  </a:cubicBezTo>
                  <a:lnTo>
                    <a:pt x="3311" y="9247"/>
                  </a:lnTo>
                  <a:cubicBezTo>
                    <a:pt x="3311" y="9104"/>
                    <a:pt x="3287" y="8961"/>
                    <a:pt x="3263" y="8842"/>
                  </a:cubicBezTo>
                  <a:cubicBezTo>
                    <a:pt x="3239" y="8675"/>
                    <a:pt x="3192" y="8485"/>
                    <a:pt x="3144" y="8318"/>
                  </a:cubicBezTo>
                  <a:cubicBezTo>
                    <a:pt x="3049" y="7961"/>
                    <a:pt x="2930" y="7604"/>
                    <a:pt x="2787" y="7270"/>
                  </a:cubicBezTo>
                  <a:cubicBezTo>
                    <a:pt x="2739" y="7199"/>
                    <a:pt x="2715" y="7103"/>
                    <a:pt x="2668" y="7032"/>
                  </a:cubicBezTo>
                  <a:cubicBezTo>
                    <a:pt x="2620" y="6937"/>
                    <a:pt x="2549" y="6818"/>
                    <a:pt x="2668" y="6722"/>
                  </a:cubicBezTo>
                  <a:cubicBezTo>
                    <a:pt x="2704" y="6699"/>
                    <a:pt x="2745" y="6681"/>
                    <a:pt x="2784" y="6681"/>
                  </a:cubicBezTo>
                  <a:close/>
                  <a:moveTo>
                    <a:pt x="7161" y="6670"/>
                  </a:moveTo>
                  <a:cubicBezTo>
                    <a:pt x="7321" y="6670"/>
                    <a:pt x="7485" y="6769"/>
                    <a:pt x="7455" y="6937"/>
                  </a:cubicBezTo>
                  <a:cubicBezTo>
                    <a:pt x="7455" y="6984"/>
                    <a:pt x="7478" y="7056"/>
                    <a:pt x="7526" y="7080"/>
                  </a:cubicBezTo>
                  <a:cubicBezTo>
                    <a:pt x="7538" y="7081"/>
                    <a:pt x="7550" y="7082"/>
                    <a:pt x="7562" y="7082"/>
                  </a:cubicBezTo>
                  <a:cubicBezTo>
                    <a:pt x="7650" y="7082"/>
                    <a:pt x="7751" y="7045"/>
                    <a:pt x="7836" y="7045"/>
                  </a:cubicBezTo>
                  <a:cubicBezTo>
                    <a:pt x="7910" y="7045"/>
                    <a:pt x="7972" y="7072"/>
                    <a:pt x="8002" y="7175"/>
                  </a:cubicBezTo>
                  <a:cubicBezTo>
                    <a:pt x="8098" y="7389"/>
                    <a:pt x="7931" y="7604"/>
                    <a:pt x="7836" y="7770"/>
                  </a:cubicBezTo>
                  <a:cubicBezTo>
                    <a:pt x="7788" y="7794"/>
                    <a:pt x="7812" y="7866"/>
                    <a:pt x="7836" y="7889"/>
                  </a:cubicBezTo>
                  <a:cubicBezTo>
                    <a:pt x="8098" y="8127"/>
                    <a:pt x="8002" y="8604"/>
                    <a:pt x="7669" y="8699"/>
                  </a:cubicBezTo>
                  <a:cubicBezTo>
                    <a:pt x="7621" y="8723"/>
                    <a:pt x="7574" y="8747"/>
                    <a:pt x="7574" y="8794"/>
                  </a:cubicBezTo>
                  <a:cubicBezTo>
                    <a:pt x="7597" y="9009"/>
                    <a:pt x="7574" y="9223"/>
                    <a:pt x="7431" y="9390"/>
                  </a:cubicBezTo>
                  <a:cubicBezTo>
                    <a:pt x="7372" y="9429"/>
                    <a:pt x="7314" y="9467"/>
                    <a:pt x="7243" y="9467"/>
                  </a:cubicBezTo>
                  <a:cubicBezTo>
                    <a:pt x="7227" y="9467"/>
                    <a:pt x="7210" y="9465"/>
                    <a:pt x="7193" y="9461"/>
                  </a:cubicBezTo>
                  <a:cubicBezTo>
                    <a:pt x="7097" y="9437"/>
                    <a:pt x="7050" y="9318"/>
                    <a:pt x="7145" y="9247"/>
                  </a:cubicBezTo>
                  <a:cubicBezTo>
                    <a:pt x="7169" y="9223"/>
                    <a:pt x="7169" y="9151"/>
                    <a:pt x="7145" y="9128"/>
                  </a:cubicBezTo>
                  <a:cubicBezTo>
                    <a:pt x="6954" y="8961"/>
                    <a:pt x="6883" y="8699"/>
                    <a:pt x="7121" y="8532"/>
                  </a:cubicBezTo>
                  <a:cubicBezTo>
                    <a:pt x="7193" y="8509"/>
                    <a:pt x="7216" y="8413"/>
                    <a:pt x="7145" y="8366"/>
                  </a:cubicBezTo>
                  <a:cubicBezTo>
                    <a:pt x="7074" y="8294"/>
                    <a:pt x="7002" y="8223"/>
                    <a:pt x="6978" y="8104"/>
                  </a:cubicBezTo>
                  <a:cubicBezTo>
                    <a:pt x="6954" y="8032"/>
                    <a:pt x="6883" y="8008"/>
                    <a:pt x="6835" y="8008"/>
                  </a:cubicBezTo>
                  <a:cubicBezTo>
                    <a:pt x="6752" y="8032"/>
                    <a:pt x="6663" y="8056"/>
                    <a:pt x="6579" y="8056"/>
                  </a:cubicBezTo>
                  <a:cubicBezTo>
                    <a:pt x="6496" y="8056"/>
                    <a:pt x="6419" y="8032"/>
                    <a:pt x="6359" y="7961"/>
                  </a:cubicBezTo>
                  <a:cubicBezTo>
                    <a:pt x="6335" y="7937"/>
                    <a:pt x="6311" y="7866"/>
                    <a:pt x="6288" y="7842"/>
                  </a:cubicBezTo>
                  <a:cubicBezTo>
                    <a:pt x="6240" y="7794"/>
                    <a:pt x="6192" y="7794"/>
                    <a:pt x="6145" y="7794"/>
                  </a:cubicBezTo>
                  <a:cubicBezTo>
                    <a:pt x="6026" y="7794"/>
                    <a:pt x="5859" y="7794"/>
                    <a:pt x="5788" y="7699"/>
                  </a:cubicBezTo>
                  <a:cubicBezTo>
                    <a:pt x="5660" y="7571"/>
                    <a:pt x="5779" y="7406"/>
                    <a:pt x="5942" y="7406"/>
                  </a:cubicBezTo>
                  <a:cubicBezTo>
                    <a:pt x="5961" y="7406"/>
                    <a:pt x="5982" y="7408"/>
                    <a:pt x="6002" y="7413"/>
                  </a:cubicBezTo>
                  <a:cubicBezTo>
                    <a:pt x="6050" y="7413"/>
                    <a:pt x="6097" y="7389"/>
                    <a:pt x="6097" y="7342"/>
                  </a:cubicBezTo>
                  <a:cubicBezTo>
                    <a:pt x="6148" y="7155"/>
                    <a:pt x="6331" y="7114"/>
                    <a:pt x="6502" y="7114"/>
                  </a:cubicBezTo>
                  <a:cubicBezTo>
                    <a:pt x="6571" y="7114"/>
                    <a:pt x="6638" y="7120"/>
                    <a:pt x="6693" y="7127"/>
                  </a:cubicBezTo>
                  <a:cubicBezTo>
                    <a:pt x="6740" y="7127"/>
                    <a:pt x="6788" y="7103"/>
                    <a:pt x="6812" y="7056"/>
                  </a:cubicBezTo>
                  <a:cubicBezTo>
                    <a:pt x="6835" y="6937"/>
                    <a:pt x="6883" y="6842"/>
                    <a:pt x="6931" y="6770"/>
                  </a:cubicBezTo>
                  <a:cubicBezTo>
                    <a:pt x="6982" y="6701"/>
                    <a:pt x="7071" y="6670"/>
                    <a:pt x="7161" y="6670"/>
                  </a:cubicBezTo>
                  <a:close/>
                  <a:moveTo>
                    <a:pt x="2430" y="7008"/>
                  </a:moveTo>
                  <a:cubicBezTo>
                    <a:pt x="2477" y="7103"/>
                    <a:pt x="2549" y="7223"/>
                    <a:pt x="2573" y="7318"/>
                  </a:cubicBezTo>
                  <a:cubicBezTo>
                    <a:pt x="2668" y="7532"/>
                    <a:pt x="2763" y="7746"/>
                    <a:pt x="2835" y="7961"/>
                  </a:cubicBezTo>
                  <a:cubicBezTo>
                    <a:pt x="2906" y="8199"/>
                    <a:pt x="2977" y="8437"/>
                    <a:pt x="3025" y="8651"/>
                  </a:cubicBezTo>
                  <a:cubicBezTo>
                    <a:pt x="3049" y="8794"/>
                    <a:pt x="3097" y="8913"/>
                    <a:pt x="3120" y="9032"/>
                  </a:cubicBezTo>
                  <a:cubicBezTo>
                    <a:pt x="3120" y="9080"/>
                    <a:pt x="3144" y="9151"/>
                    <a:pt x="3144" y="9199"/>
                  </a:cubicBezTo>
                  <a:cubicBezTo>
                    <a:pt x="3049" y="9199"/>
                    <a:pt x="2930" y="9175"/>
                    <a:pt x="2811" y="9151"/>
                  </a:cubicBezTo>
                  <a:cubicBezTo>
                    <a:pt x="2811" y="9009"/>
                    <a:pt x="2692" y="8866"/>
                    <a:pt x="2596" y="8770"/>
                  </a:cubicBezTo>
                  <a:cubicBezTo>
                    <a:pt x="2549" y="8723"/>
                    <a:pt x="2501" y="8675"/>
                    <a:pt x="2430" y="8651"/>
                  </a:cubicBezTo>
                  <a:cubicBezTo>
                    <a:pt x="2454" y="8532"/>
                    <a:pt x="2454" y="8413"/>
                    <a:pt x="2454" y="8318"/>
                  </a:cubicBezTo>
                  <a:cubicBezTo>
                    <a:pt x="2438" y="8272"/>
                    <a:pt x="2413" y="8246"/>
                    <a:pt x="2384" y="8246"/>
                  </a:cubicBezTo>
                  <a:cubicBezTo>
                    <a:pt x="2368" y="8246"/>
                    <a:pt x="2351" y="8253"/>
                    <a:pt x="2334" y="8270"/>
                  </a:cubicBezTo>
                  <a:cubicBezTo>
                    <a:pt x="2287" y="8366"/>
                    <a:pt x="2239" y="8485"/>
                    <a:pt x="2239" y="8580"/>
                  </a:cubicBezTo>
                  <a:lnTo>
                    <a:pt x="2072" y="8580"/>
                  </a:lnTo>
                  <a:cubicBezTo>
                    <a:pt x="1882" y="8604"/>
                    <a:pt x="1739" y="8723"/>
                    <a:pt x="1596" y="8842"/>
                  </a:cubicBezTo>
                  <a:cubicBezTo>
                    <a:pt x="1429" y="8961"/>
                    <a:pt x="1239" y="9056"/>
                    <a:pt x="1096" y="9199"/>
                  </a:cubicBezTo>
                  <a:cubicBezTo>
                    <a:pt x="929" y="9342"/>
                    <a:pt x="810" y="9533"/>
                    <a:pt x="739" y="9747"/>
                  </a:cubicBezTo>
                  <a:cubicBezTo>
                    <a:pt x="715" y="9699"/>
                    <a:pt x="715" y="9652"/>
                    <a:pt x="715" y="9604"/>
                  </a:cubicBezTo>
                  <a:cubicBezTo>
                    <a:pt x="715" y="9461"/>
                    <a:pt x="715" y="9318"/>
                    <a:pt x="787" y="9199"/>
                  </a:cubicBezTo>
                  <a:cubicBezTo>
                    <a:pt x="834" y="9032"/>
                    <a:pt x="953" y="8913"/>
                    <a:pt x="1048" y="8770"/>
                  </a:cubicBezTo>
                  <a:cubicBezTo>
                    <a:pt x="1144" y="8628"/>
                    <a:pt x="1215" y="8485"/>
                    <a:pt x="1287" y="8342"/>
                  </a:cubicBezTo>
                  <a:cubicBezTo>
                    <a:pt x="1406" y="8056"/>
                    <a:pt x="1501" y="7746"/>
                    <a:pt x="1715" y="7508"/>
                  </a:cubicBezTo>
                  <a:cubicBezTo>
                    <a:pt x="1906" y="7294"/>
                    <a:pt x="2192" y="7175"/>
                    <a:pt x="2430" y="7008"/>
                  </a:cubicBezTo>
                  <a:close/>
                  <a:moveTo>
                    <a:pt x="5573" y="9032"/>
                  </a:moveTo>
                  <a:cubicBezTo>
                    <a:pt x="5573" y="9104"/>
                    <a:pt x="5573" y="9175"/>
                    <a:pt x="5597" y="9247"/>
                  </a:cubicBezTo>
                  <a:cubicBezTo>
                    <a:pt x="5597" y="9413"/>
                    <a:pt x="5597" y="9580"/>
                    <a:pt x="5573" y="9747"/>
                  </a:cubicBezTo>
                  <a:cubicBezTo>
                    <a:pt x="5549" y="9747"/>
                    <a:pt x="5502" y="9723"/>
                    <a:pt x="5454" y="9723"/>
                  </a:cubicBezTo>
                  <a:cubicBezTo>
                    <a:pt x="5478" y="9699"/>
                    <a:pt x="5478" y="9652"/>
                    <a:pt x="5478" y="9628"/>
                  </a:cubicBezTo>
                  <a:cubicBezTo>
                    <a:pt x="5454" y="9556"/>
                    <a:pt x="5454" y="9509"/>
                    <a:pt x="5478" y="9461"/>
                  </a:cubicBezTo>
                  <a:cubicBezTo>
                    <a:pt x="5502" y="9413"/>
                    <a:pt x="5526" y="9366"/>
                    <a:pt x="5549" y="9318"/>
                  </a:cubicBezTo>
                  <a:cubicBezTo>
                    <a:pt x="5573" y="9199"/>
                    <a:pt x="5549" y="9128"/>
                    <a:pt x="5478" y="9056"/>
                  </a:cubicBezTo>
                  <a:cubicBezTo>
                    <a:pt x="5502" y="9056"/>
                    <a:pt x="5549" y="9032"/>
                    <a:pt x="5573" y="9032"/>
                  </a:cubicBezTo>
                  <a:close/>
                  <a:moveTo>
                    <a:pt x="5358" y="9952"/>
                  </a:moveTo>
                  <a:cubicBezTo>
                    <a:pt x="5372" y="9952"/>
                    <a:pt x="5389" y="9955"/>
                    <a:pt x="5407" y="9961"/>
                  </a:cubicBezTo>
                  <a:lnTo>
                    <a:pt x="5549" y="9961"/>
                  </a:lnTo>
                  <a:cubicBezTo>
                    <a:pt x="5573" y="9985"/>
                    <a:pt x="5526" y="10199"/>
                    <a:pt x="5502" y="10247"/>
                  </a:cubicBezTo>
                  <a:cubicBezTo>
                    <a:pt x="5502" y="10331"/>
                    <a:pt x="5465" y="10470"/>
                    <a:pt x="5375" y="10470"/>
                  </a:cubicBezTo>
                  <a:cubicBezTo>
                    <a:pt x="5363" y="10470"/>
                    <a:pt x="5349" y="10467"/>
                    <a:pt x="5335" y="10461"/>
                  </a:cubicBezTo>
                  <a:cubicBezTo>
                    <a:pt x="5264" y="10461"/>
                    <a:pt x="5216" y="10414"/>
                    <a:pt x="5168" y="10390"/>
                  </a:cubicBezTo>
                  <a:cubicBezTo>
                    <a:pt x="5216" y="10318"/>
                    <a:pt x="5264" y="10247"/>
                    <a:pt x="5264" y="10176"/>
                  </a:cubicBezTo>
                  <a:cubicBezTo>
                    <a:pt x="5287" y="10128"/>
                    <a:pt x="5287" y="10080"/>
                    <a:pt x="5287" y="10033"/>
                  </a:cubicBezTo>
                  <a:cubicBezTo>
                    <a:pt x="5287" y="9979"/>
                    <a:pt x="5314" y="9952"/>
                    <a:pt x="5358" y="9952"/>
                  </a:cubicBezTo>
                  <a:close/>
                  <a:moveTo>
                    <a:pt x="2143" y="8823"/>
                  </a:moveTo>
                  <a:cubicBezTo>
                    <a:pt x="2252" y="8823"/>
                    <a:pt x="2360" y="8867"/>
                    <a:pt x="2430" y="8937"/>
                  </a:cubicBezTo>
                  <a:cubicBezTo>
                    <a:pt x="2501" y="8985"/>
                    <a:pt x="2549" y="9080"/>
                    <a:pt x="2596" y="9175"/>
                  </a:cubicBezTo>
                  <a:cubicBezTo>
                    <a:pt x="2334" y="9199"/>
                    <a:pt x="2096" y="9342"/>
                    <a:pt x="1882" y="9509"/>
                  </a:cubicBezTo>
                  <a:cubicBezTo>
                    <a:pt x="1739" y="9628"/>
                    <a:pt x="1620" y="9771"/>
                    <a:pt x="1501" y="9914"/>
                  </a:cubicBezTo>
                  <a:cubicBezTo>
                    <a:pt x="1334" y="10104"/>
                    <a:pt x="1168" y="10414"/>
                    <a:pt x="1144" y="10699"/>
                  </a:cubicBezTo>
                  <a:cubicBezTo>
                    <a:pt x="1144" y="10699"/>
                    <a:pt x="1120" y="10676"/>
                    <a:pt x="1120" y="10676"/>
                  </a:cubicBezTo>
                  <a:cubicBezTo>
                    <a:pt x="1048" y="10652"/>
                    <a:pt x="1001" y="10604"/>
                    <a:pt x="953" y="10533"/>
                  </a:cubicBezTo>
                  <a:cubicBezTo>
                    <a:pt x="882" y="10414"/>
                    <a:pt x="858" y="10247"/>
                    <a:pt x="882" y="10080"/>
                  </a:cubicBezTo>
                  <a:cubicBezTo>
                    <a:pt x="906" y="9794"/>
                    <a:pt x="1048" y="9509"/>
                    <a:pt x="1263" y="9318"/>
                  </a:cubicBezTo>
                  <a:cubicBezTo>
                    <a:pt x="1382" y="9223"/>
                    <a:pt x="1525" y="9175"/>
                    <a:pt x="1644" y="9080"/>
                  </a:cubicBezTo>
                  <a:cubicBezTo>
                    <a:pt x="1763" y="9009"/>
                    <a:pt x="1882" y="8890"/>
                    <a:pt x="2025" y="8842"/>
                  </a:cubicBezTo>
                  <a:cubicBezTo>
                    <a:pt x="2063" y="8829"/>
                    <a:pt x="2103" y="8823"/>
                    <a:pt x="2143" y="8823"/>
                  </a:cubicBezTo>
                  <a:close/>
                  <a:moveTo>
                    <a:pt x="5002" y="10509"/>
                  </a:moveTo>
                  <a:cubicBezTo>
                    <a:pt x="5097" y="10604"/>
                    <a:pt x="5264" y="10676"/>
                    <a:pt x="5383" y="10676"/>
                  </a:cubicBezTo>
                  <a:cubicBezTo>
                    <a:pt x="5430" y="10676"/>
                    <a:pt x="5478" y="10676"/>
                    <a:pt x="5502" y="10652"/>
                  </a:cubicBezTo>
                  <a:cubicBezTo>
                    <a:pt x="5502" y="10676"/>
                    <a:pt x="5502" y="10723"/>
                    <a:pt x="5502" y="10771"/>
                  </a:cubicBezTo>
                  <a:lnTo>
                    <a:pt x="4263" y="10771"/>
                  </a:lnTo>
                  <a:cubicBezTo>
                    <a:pt x="4216" y="10771"/>
                    <a:pt x="4162" y="10765"/>
                    <a:pt x="4109" y="10765"/>
                  </a:cubicBezTo>
                  <a:cubicBezTo>
                    <a:pt x="4055" y="10765"/>
                    <a:pt x="4001" y="10771"/>
                    <a:pt x="3954" y="10795"/>
                  </a:cubicBezTo>
                  <a:cubicBezTo>
                    <a:pt x="3930" y="10723"/>
                    <a:pt x="3930" y="10652"/>
                    <a:pt x="3906" y="10604"/>
                  </a:cubicBezTo>
                  <a:cubicBezTo>
                    <a:pt x="3949" y="10595"/>
                    <a:pt x="3992" y="10591"/>
                    <a:pt x="4035" y="10591"/>
                  </a:cubicBezTo>
                  <a:cubicBezTo>
                    <a:pt x="4206" y="10591"/>
                    <a:pt x="4378" y="10652"/>
                    <a:pt x="4549" y="10652"/>
                  </a:cubicBezTo>
                  <a:cubicBezTo>
                    <a:pt x="4692" y="10652"/>
                    <a:pt x="4883" y="10604"/>
                    <a:pt x="5002" y="10509"/>
                  </a:cubicBezTo>
                  <a:close/>
                  <a:moveTo>
                    <a:pt x="5740" y="7913"/>
                  </a:moveTo>
                  <a:cubicBezTo>
                    <a:pt x="5811" y="7937"/>
                    <a:pt x="5907" y="7985"/>
                    <a:pt x="5978" y="7985"/>
                  </a:cubicBezTo>
                  <a:lnTo>
                    <a:pt x="6145" y="7985"/>
                  </a:lnTo>
                  <a:cubicBezTo>
                    <a:pt x="6169" y="8032"/>
                    <a:pt x="6169" y="8080"/>
                    <a:pt x="6216" y="8127"/>
                  </a:cubicBezTo>
                  <a:cubicBezTo>
                    <a:pt x="6264" y="8175"/>
                    <a:pt x="6311" y="8223"/>
                    <a:pt x="6383" y="8247"/>
                  </a:cubicBezTo>
                  <a:cubicBezTo>
                    <a:pt x="6453" y="8274"/>
                    <a:pt x="6531" y="8286"/>
                    <a:pt x="6612" y="8286"/>
                  </a:cubicBezTo>
                  <a:cubicBezTo>
                    <a:pt x="6669" y="8286"/>
                    <a:pt x="6729" y="8280"/>
                    <a:pt x="6788" y="8270"/>
                  </a:cubicBezTo>
                  <a:cubicBezTo>
                    <a:pt x="6812" y="8342"/>
                    <a:pt x="6859" y="8389"/>
                    <a:pt x="6907" y="8461"/>
                  </a:cubicBezTo>
                  <a:cubicBezTo>
                    <a:pt x="6716" y="8675"/>
                    <a:pt x="6693" y="9032"/>
                    <a:pt x="6931" y="9223"/>
                  </a:cubicBezTo>
                  <a:cubicBezTo>
                    <a:pt x="6824" y="9436"/>
                    <a:pt x="7022" y="9687"/>
                    <a:pt x="7269" y="9687"/>
                  </a:cubicBezTo>
                  <a:cubicBezTo>
                    <a:pt x="7299" y="9687"/>
                    <a:pt x="7329" y="9683"/>
                    <a:pt x="7359" y="9675"/>
                  </a:cubicBezTo>
                  <a:cubicBezTo>
                    <a:pt x="7693" y="9580"/>
                    <a:pt x="7812" y="9199"/>
                    <a:pt x="7788" y="8890"/>
                  </a:cubicBezTo>
                  <a:cubicBezTo>
                    <a:pt x="7883" y="8842"/>
                    <a:pt x="7955" y="8818"/>
                    <a:pt x="8002" y="8770"/>
                  </a:cubicBezTo>
                  <a:cubicBezTo>
                    <a:pt x="8026" y="8866"/>
                    <a:pt x="8026" y="8985"/>
                    <a:pt x="8026" y="9080"/>
                  </a:cubicBezTo>
                  <a:cubicBezTo>
                    <a:pt x="8026" y="9247"/>
                    <a:pt x="8050" y="9390"/>
                    <a:pt x="8050" y="9556"/>
                  </a:cubicBezTo>
                  <a:cubicBezTo>
                    <a:pt x="8074" y="9628"/>
                    <a:pt x="8074" y="9675"/>
                    <a:pt x="8074" y="9747"/>
                  </a:cubicBezTo>
                  <a:lnTo>
                    <a:pt x="8074" y="9794"/>
                  </a:lnTo>
                  <a:cubicBezTo>
                    <a:pt x="8098" y="10009"/>
                    <a:pt x="8121" y="10223"/>
                    <a:pt x="8098" y="10437"/>
                  </a:cubicBezTo>
                  <a:cubicBezTo>
                    <a:pt x="8098" y="10533"/>
                    <a:pt x="8098" y="10652"/>
                    <a:pt x="8074" y="10747"/>
                  </a:cubicBezTo>
                  <a:cubicBezTo>
                    <a:pt x="8050" y="10842"/>
                    <a:pt x="7978" y="10866"/>
                    <a:pt x="7883" y="10890"/>
                  </a:cubicBezTo>
                  <a:cubicBezTo>
                    <a:pt x="7693" y="10914"/>
                    <a:pt x="7478" y="10938"/>
                    <a:pt x="7288" y="10938"/>
                  </a:cubicBezTo>
                  <a:cubicBezTo>
                    <a:pt x="7040" y="10951"/>
                    <a:pt x="6785" y="10965"/>
                    <a:pt x="6531" y="10965"/>
                  </a:cubicBezTo>
                  <a:cubicBezTo>
                    <a:pt x="6345" y="10965"/>
                    <a:pt x="6159" y="10958"/>
                    <a:pt x="5978" y="10938"/>
                  </a:cubicBezTo>
                  <a:cubicBezTo>
                    <a:pt x="5930" y="10938"/>
                    <a:pt x="5764" y="10938"/>
                    <a:pt x="5716" y="10890"/>
                  </a:cubicBezTo>
                  <a:cubicBezTo>
                    <a:pt x="5668" y="10842"/>
                    <a:pt x="5716" y="10604"/>
                    <a:pt x="5740" y="10557"/>
                  </a:cubicBezTo>
                  <a:cubicBezTo>
                    <a:pt x="5764" y="10342"/>
                    <a:pt x="5788" y="10128"/>
                    <a:pt x="5788" y="9890"/>
                  </a:cubicBezTo>
                  <a:cubicBezTo>
                    <a:pt x="5811" y="9556"/>
                    <a:pt x="5811" y="9223"/>
                    <a:pt x="5788" y="8890"/>
                  </a:cubicBezTo>
                  <a:cubicBezTo>
                    <a:pt x="5788" y="8556"/>
                    <a:pt x="5740" y="8223"/>
                    <a:pt x="5740" y="7913"/>
                  </a:cubicBezTo>
                  <a:close/>
                  <a:moveTo>
                    <a:pt x="4618" y="8580"/>
                  </a:moveTo>
                  <a:cubicBezTo>
                    <a:pt x="4642" y="8580"/>
                    <a:pt x="4661" y="8599"/>
                    <a:pt x="4668" y="8651"/>
                  </a:cubicBezTo>
                  <a:cubicBezTo>
                    <a:pt x="4692" y="8747"/>
                    <a:pt x="4644" y="8842"/>
                    <a:pt x="4668" y="8937"/>
                  </a:cubicBezTo>
                  <a:cubicBezTo>
                    <a:pt x="4716" y="9104"/>
                    <a:pt x="4883" y="9175"/>
                    <a:pt x="5025" y="9199"/>
                  </a:cubicBezTo>
                  <a:cubicBezTo>
                    <a:pt x="5097" y="9223"/>
                    <a:pt x="5145" y="9223"/>
                    <a:pt x="5216" y="9223"/>
                  </a:cubicBezTo>
                  <a:cubicBezTo>
                    <a:pt x="5216" y="9223"/>
                    <a:pt x="5258" y="9212"/>
                    <a:pt x="5294" y="9212"/>
                  </a:cubicBezTo>
                  <a:cubicBezTo>
                    <a:pt x="5311" y="9212"/>
                    <a:pt x="5327" y="9215"/>
                    <a:pt x="5335" y="9223"/>
                  </a:cubicBezTo>
                  <a:cubicBezTo>
                    <a:pt x="5359" y="9247"/>
                    <a:pt x="5264" y="9390"/>
                    <a:pt x="5240" y="9437"/>
                  </a:cubicBezTo>
                  <a:cubicBezTo>
                    <a:pt x="5240" y="9461"/>
                    <a:pt x="5216" y="9509"/>
                    <a:pt x="5216" y="9556"/>
                  </a:cubicBezTo>
                  <a:cubicBezTo>
                    <a:pt x="5240" y="9604"/>
                    <a:pt x="5240" y="9652"/>
                    <a:pt x="5240" y="9699"/>
                  </a:cubicBezTo>
                  <a:cubicBezTo>
                    <a:pt x="5216" y="9771"/>
                    <a:pt x="5145" y="9818"/>
                    <a:pt x="5097" y="9890"/>
                  </a:cubicBezTo>
                  <a:cubicBezTo>
                    <a:pt x="5073" y="9985"/>
                    <a:pt x="5097" y="10080"/>
                    <a:pt x="5049" y="10176"/>
                  </a:cubicBezTo>
                  <a:cubicBezTo>
                    <a:pt x="4978" y="10247"/>
                    <a:pt x="4906" y="10318"/>
                    <a:pt x="4811" y="10366"/>
                  </a:cubicBezTo>
                  <a:cubicBezTo>
                    <a:pt x="4716" y="10414"/>
                    <a:pt x="4615" y="10432"/>
                    <a:pt x="4510" y="10432"/>
                  </a:cubicBezTo>
                  <a:cubicBezTo>
                    <a:pt x="4406" y="10432"/>
                    <a:pt x="4299" y="10414"/>
                    <a:pt x="4192" y="10390"/>
                  </a:cubicBezTo>
                  <a:cubicBezTo>
                    <a:pt x="4122" y="10381"/>
                    <a:pt x="4053" y="10376"/>
                    <a:pt x="3984" y="10376"/>
                  </a:cubicBezTo>
                  <a:cubicBezTo>
                    <a:pt x="3865" y="10376"/>
                    <a:pt x="3750" y="10392"/>
                    <a:pt x="3644" y="10437"/>
                  </a:cubicBezTo>
                  <a:cubicBezTo>
                    <a:pt x="3454" y="10509"/>
                    <a:pt x="3287" y="10652"/>
                    <a:pt x="3097" y="10747"/>
                  </a:cubicBezTo>
                  <a:cubicBezTo>
                    <a:pt x="2715" y="10938"/>
                    <a:pt x="2287" y="11080"/>
                    <a:pt x="1858" y="11080"/>
                  </a:cubicBezTo>
                  <a:cubicBezTo>
                    <a:pt x="1620" y="11080"/>
                    <a:pt x="1358" y="10985"/>
                    <a:pt x="1358" y="10723"/>
                  </a:cubicBezTo>
                  <a:cubicBezTo>
                    <a:pt x="1382" y="10509"/>
                    <a:pt x="1477" y="10295"/>
                    <a:pt x="1596" y="10128"/>
                  </a:cubicBezTo>
                  <a:cubicBezTo>
                    <a:pt x="1668" y="9985"/>
                    <a:pt x="1763" y="9890"/>
                    <a:pt x="1882" y="9771"/>
                  </a:cubicBezTo>
                  <a:cubicBezTo>
                    <a:pt x="2096" y="9604"/>
                    <a:pt x="2311" y="9461"/>
                    <a:pt x="2573" y="9413"/>
                  </a:cubicBezTo>
                  <a:cubicBezTo>
                    <a:pt x="2630" y="9402"/>
                    <a:pt x="2686" y="9397"/>
                    <a:pt x="2741" y="9397"/>
                  </a:cubicBezTo>
                  <a:cubicBezTo>
                    <a:pt x="2914" y="9397"/>
                    <a:pt x="3077" y="9443"/>
                    <a:pt x="3239" y="9461"/>
                  </a:cubicBezTo>
                  <a:cubicBezTo>
                    <a:pt x="3349" y="9475"/>
                    <a:pt x="3451" y="9489"/>
                    <a:pt x="3555" y="9489"/>
                  </a:cubicBezTo>
                  <a:cubicBezTo>
                    <a:pt x="3630" y="9489"/>
                    <a:pt x="3707" y="9481"/>
                    <a:pt x="3787" y="9461"/>
                  </a:cubicBezTo>
                  <a:cubicBezTo>
                    <a:pt x="3954" y="9413"/>
                    <a:pt x="4121" y="9318"/>
                    <a:pt x="4216" y="9199"/>
                  </a:cubicBezTo>
                  <a:cubicBezTo>
                    <a:pt x="4335" y="9056"/>
                    <a:pt x="4382" y="8866"/>
                    <a:pt x="4478" y="8723"/>
                  </a:cubicBezTo>
                  <a:cubicBezTo>
                    <a:pt x="4494" y="8674"/>
                    <a:pt x="4567" y="8580"/>
                    <a:pt x="4618" y="8580"/>
                  </a:cubicBezTo>
                  <a:close/>
                  <a:moveTo>
                    <a:pt x="3216" y="10961"/>
                  </a:moveTo>
                  <a:cubicBezTo>
                    <a:pt x="3216" y="11057"/>
                    <a:pt x="3216" y="11152"/>
                    <a:pt x="3216" y="11247"/>
                  </a:cubicBezTo>
                  <a:cubicBezTo>
                    <a:pt x="3239" y="11342"/>
                    <a:pt x="3216" y="11461"/>
                    <a:pt x="3239" y="11581"/>
                  </a:cubicBezTo>
                  <a:lnTo>
                    <a:pt x="2168" y="11581"/>
                  </a:lnTo>
                  <a:cubicBezTo>
                    <a:pt x="2072" y="11581"/>
                    <a:pt x="1882" y="11581"/>
                    <a:pt x="1787" y="11509"/>
                  </a:cubicBezTo>
                  <a:cubicBezTo>
                    <a:pt x="1739" y="11485"/>
                    <a:pt x="1763" y="11390"/>
                    <a:pt x="1763" y="11319"/>
                  </a:cubicBezTo>
                  <a:lnTo>
                    <a:pt x="1763" y="11319"/>
                  </a:lnTo>
                  <a:cubicBezTo>
                    <a:pt x="1799" y="11322"/>
                    <a:pt x="1835" y="11323"/>
                    <a:pt x="1871" y="11323"/>
                  </a:cubicBezTo>
                  <a:cubicBezTo>
                    <a:pt x="2102" y="11323"/>
                    <a:pt x="2340" y="11264"/>
                    <a:pt x="2525" y="11223"/>
                  </a:cubicBezTo>
                  <a:cubicBezTo>
                    <a:pt x="2763" y="11152"/>
                    <a:pt x="2977" y="11080"/>
                    <a:pt x="3192" y="10985"/>
                  </a:cubicBezTo>
                  <a:cubicBezTo>
                    <a:pt x="3216" y="10961"/>
                    <a:pt x="3216" y="10961"/>
                    <a:pt x="3216" y="10961"/>
                  </a:cubicBezTo>
                  <a:close/>
                  <a:moveTo>
                    <a:pt x="3740" y="10652"/>
                  </a:moveTo>
                  <a:cubicBezTo>
                    <a:pt x="3740" y="10819"/>
                    <a:pt x="3763" y="11009"/>
                    <a:pt x="3763" y="11152"/>
                  </a:cubicBezTo>
                  <a:cubicBezTo>
                    <a:pt x="3763" y="11271"/>
                    <a:pt x="3763" y="11390"/>
                    <a:pt x="3787" y="11485"/>
                  </a:cubicBezTo>
                  <a:cubicBezTo>
                    <a:pt x="3787" y="11533"/>
                    <a:pt x="3787" y="11557"/>
                    <a:pt x="3787" y="11581"/>
                  </a:cubicBezTo>
                  <a:lnTo>
                    <a:pt x="3454" y="11581"/>
                  </a:lnTo>
                  <a:cubicBezTo>
                    <a:pt x="3454" y="11485"/>
                    <a:pt x="3430" y="11366"/>
                    <a:pt x="3430" y="11271"/>
                  </a:cubicBezTo>
                  <a:cubicBezTo>
                    <a:pt x="3430" y="11128"/>
                    <a:pt x="3430" y="10985"/>
                    <a:pt x="3430" y="10842"/>
                  </a:cubicBezTo>
                  <a:cubicBezTo>
                    <a:pt x="3525" y="10795"/>
                    <a:pt x="3644" y="10723"/>
                    <a:pt x="3740" y="10652"/>
                  </a:cubicBezTo>
                  <a:close/>
                  <a:moveTo>
                    <a:pt x="3954" y="10961"/>
                  </a:moveTo>
                  <a:lnTo>
                    <a:pt x="3954" y="10961"/>
                  </a:lnTo>
                  <a:cubicBezTo>
                    <a:pt x="4049" y="10985"/>
                    <a:pt x="4168" y="10985"/>
                    <a:pt x="4263" y="10985"/>
                  </a:cubicBezTo>
                  <a:lnTo>
                    <a:pt x="5264" y="10985"/>
                  </a:lnTo>
                  <a:cubicBezTo>
                    <a:pt x="5335" y="10985"/>
                    <a:pt x="5430" y="11009"/>
                    <a:pt x="5526" y="11009"/>
                  </a:cubicBezTo>
                  <a:cubicBezTo>
                    <a:pt x="5573" y="11057"/>
                    <a:pt x="5645" y="11104"/>
                    <a:pt x="5740" y="11128"/>
                  </a:cubicBezTo>
                  <a:cubicBezTo>
                    <a:pt x="6002" y="11176"/>
                    <a:pt x="6264" y="11200"/>
                    <a:pt x="6502" y="11200"/>
                  </a:cubicBezTo>
                  <a:cubicBezTo>
                    <a:pt x="6502" y="11223"/>
                    <a:pt x="6502" y="11271"/>
                    <a:pt x="6502" y="11295"/>
                  </a:cubicBezTo>
                  <a:cubicBezTo>
                    <a:pt x="6478" y="11390"/>
                    <a:pt x="6478" y="11485"/>
                    <a:pt x="6478" y="11581"/>
                  </a:cubicBezTo>
                  <a:lnTo>
                    <a:pt x="4001" y="11581"/>
                  </a:lnTo>
                  <a:cubicBezTo>
                    <a:pt x="4001" y="11557"/>
                    <a:pt x="3978" y="11509"/>
                    <a:pt x="3978" y="11485"/>
                  </a:cubicBezTo>
                  <a:cubicBezTo>
                    <a:pt x="3978" y="11366"/>
                    <a:pt x="3978" y="11247"/>
                    <a:pt x="3978" y="11128"/>
                  </a:cubicBezTo>
                  <a:cubicBezTo>
                    <a:pt x="3954" y="11080"/>
                    <a:pt x="3954" y="11009"/>
                    <a:pt x="3954" y="10961"/>
                  </a:cubicBezTo>
                  <a:close/>
                  <a:moveTo>
                    <a:pt x="7074" y="11200"/>
                  </a:moveTo>
                  <a:cubicBezTo>
                    <a:pt x="7050" y="11271"/>
                    <a:pt x="7050" y="11342"/>
                    <a:pt x="7050" y="11414"/>
                  </a:cubicBezTo>
                  <a:cubicBezTo>
                    <a:pt x="7050" y="11485"/>
                    <a:pt x="7026" y="11533"/>
                    <a:pt x="7026" y="11581"/>
                  </a:cubicBezTo>
                  <a:lnTo>
                    <a:pt x="6693" y="11581"/>
                  </a:lnTo>
                  <a:cubicBezTo>
                    <a:pt x="6716" y="11461"/>
                    <a:pt x="6693" y="11342"/>
                    <a:pt x="6693" y="11223"/>
                  </a:cubicBezTo>
                  <a:cubicBezTo>
                    <a:pt x="6716" y="11223"/>
                    <a:pt x="6716" y="11223"/>
                    <a:pt x="6716" y="11200"/>
                  </a:cubicBezTo>
                  <a:close/>
                  <a:moveTo>
                    <a:pt x="8050" y="11104"/>
                  </a:moveTo>
                  <a:lnTo>
                    <a:pt x="8050" y="11104"/>
                  </a:lnTo>
                  <a:cubicBezTo>
                    <a:pt x="8074" y="11223"/>
                    <a:pt x="8098" y="11366"/>
                    <a:pt x="8026" y="11461"/>
                  </a:cubicBezTo>
                  <a:cubicBezTo>
                    <a:pt x="7950" y="11568"/>
                    <a:pt x="7797" y="11587"/>
                    <a:pt x="7653" y="11587"/>
                  </a:cubicBezTo>
                  <a:cubicBezTo>
                    <a:pt x="7571" y="11587"/>
                    <a:pt x="7491" y="11581"/>
                    <a:pt x="7431" y="11581"/>
                  </a:cubicBezTo>
                  <a:lnTo>
                    <a:pt x="7288" y="11581"/>
                  </a:lnTo>
                  <a:cubicBezTo>
                    <a:pt x="7288" y="11533"/>
                    <a:pt x="7288" y="11485"/>
                    <a:pt x="7288" y="11438"/>
                  </a:cubicBezTo>
                  <a:cubicBezTo>
                    <a:pt x="7288" y="11366"/>
                    <a:pt x="7288" y="11271"/>
                    <a:pt x="7264" y="11176"/>
                  </a:cubicBezTo>
                  <a:cubicBezTo>
                    <a:pt x="7502" y="11176"/>
                    <a:pt x="7717" y="11176"/>
                    <a:pt x="7955" y="11128"/>
                  </a:cubicBezTo>
                  <a:cubicBezTo>
                    <a:pt x="7978" y="11128"/>
                    <a:pt x="8026" y="11128"/>
                    <a:pt x="8050" y="11104"/>
                  </a:cubicBezTo>
                  <a:close/>
                  <a:moveTo>
                    <a:pt x="4951" y="1"/>
                  </a:moveTo>
                  <a:cubicBezTo>
                    <a:pt x="4920" y="1"/>
                    <a:pt x="4890" y="3"/>
                    <a:pt x="4859" y="7"/>
                  </a:cubicBezTo>
                  <a:cubicBezTo>
                    <a:pt x="4564" y="52"/>
                    <a:pt x="4291" y="270"/>
                    <a:pt x="3977" y="270"/>
                  </a:cubicBezTo>
                  <a:cubicBezTo>
                    <a:pt x="3962" y="270"/>
                    <a:pt x="3946" y="270"/>
                    <a:pt x="3930" y="269"/>
                  </a:cubicBezTo>
                  <a:cubicBezTo>
                    <a:pt x="3763" y="269"/>
                    <a:pt x="3597" y="173"/>
                    <a:pt x="3430" y="173"/>
                  </a:cubicBezTo>
                  <a:cubicBezTo>
                    <a:pt x="3400" y="169"/>
                    <a:pt x="3371" y="167"/>
                    <a:pt x="3341" y="167"/>
                  </a:cubicBezTo>
                  <a:cubicBezTo>
                    <a:pt x="3205" y="167"/>
                    <a:pt x="3071" y="210"/>
                    <a:pt x="2954" y="269"/>
                  </a:cubicBezTo>
                  <a:cubicBezTo>
                    <a:pt x="2787" y="364"/>
                    <a:pt x="2644" y="483"/>
                    <a:pt x="2549" y="626"/>
                  </a:cubicBezTo>
                  <a:cubicBezTo>
                    <a:pt x="2454" y="745"/>
                    <a:pt x="2358" y="912"/>
                    <a:pt x="2311" y="1055"/>
                  </a:cubicBezTo>
                  <a:cubicBezTo>
                    <a:pt x="2154" y="1020"/>
                    <a:pt x="1997" y="998"/>
                    <a:pt x="1840" y="998"/>
                  </a:cubicBezTo>
                  <a:cubicBezTo>
                    <a:pt x="1783" y="998"/>
                    <a:pt x="1725" y="1001"/>
                    <a:pt x="1668" y="1007"/>
                  </a:cubicBezTo>
                  <a:cubicBezTo>
                    <a:pt x="1406" y="1007"/>
                    <a:pt x="1120" y="1031"/>
                    <a:pt x="858" y="1078"/>
                  </a:cubicBezTo>
                  <a:cubicBezTo>
                    <a:pt x="787" y="1078"/>
                    <a:pt x="787" y="1174"/>
                    <a:pt x="834" y="1221"/>
                  </a:cubicBezTo>
                  <a:cubicBezTo>
                    <a:pt x="929" y="1340"/>
                    <a:pt x="977" y="1483"/>
                    <a:pt x="1072" y="1602"/>
                  </a:cubicBezTo>
                  <a:cubicBezTo>
                    <a:pt x="1168" y="1721"/>
                    <a:pt x="1263" y="1840"/>
                    <a:pt x="1382" y="1912"/>
                  </a:cubicBezTo>
                  <a:cubicBezTo>
                    <a:pt x="1525" y="2031"/>
                    <a:pt x="1691" y="2150"/>
                    <a:pt x="1858" y="2174"/>
                  </a:cubicBezTo>
                  <a:cubicBezTo>
                    <a:pt x="1787" y="2269"/>
                    <a:pt x="1739" y="2364"/>
                    <a:pt x="1739" y="2483"/>
                  </a:cubicBezTo>
                  <a:cubicBezTo>
                    <a:pt x="1636" y="2478"/>
                    <a:pt x="1531" y="2474"/>
                    <a:pt x="1427" y="2474"/>
                  </a:cubicBezTo>
                  <a:cubicBezTo>
                    <a:pt x="1051" y="2474"/>
                    <a:pt x="680" y="2527"/>
                    <a:pt x="382" y="2769"/>
                  </a:cubicBezTo>
                  <a:cubicBezTo>
                    <a:pt x="120" y="2984"/>
                    <a:pt x="1" y="3269"/>
                    <a:pt x="48" y="3603"/>
                  </a:cubicBezTo>
                  <a:cubicBezTo>
                    <a:pt x="120" y="3936"/>
                    <a:pt x="382" y="4198"/>
                    <a:pt x="691" y="4341"/>
                  </a:cubicBezTo>
                  <a:cubicBezTo>
                    <a:pt x="834" y="4412"/>
                    <a:pt x="1001" y="4436"/>
                    <a:pt x="1168" y="4460"/>
                  </a:cubicBezTo>
                  <a:cubicBezTo>
                    <a:pt x="1227" y="4460"/>
                    <a:pt x="1287" y="4466"/>
                    <a:pt x="1346" y="4466"/>
                  </a:cubicBezTo>
                  <a:cubicBezTo>
                    <a:pt x="1406" y="4466"/>
                    <a:pt x="1465" y="4460"/>
                    <a:pt x="1525" y="4436"/>
                  </a:cubicBezTo>
                  <a:cubicBezTo>
                    <a:pt x="1525" y="4484"/>
                    <a:pt x="1549" y="4508"/>
                    <a:pt x="1572" y="4532"/>
                  </a:cubicBezTo>
                  <a:cubicBezTo>
                    <a:pt x="1525" y="4555"/>
                    <a:pt x="1477" y="4579"/>
                    <a:pt x="1429" y="4603"/>
                  </a:cubicBezTo>
                  <a:cubicBezTo>
                    <a:pt x="1263" y="4722"/>
                    <a:pt x="1144" y="4960"/>
                    <a:pt x="1191" y="5174"/>
                  </a:cubicBezTo>
                  <a:cubicBezTo>
                    <a:pt x="1239" y="5413"/>
                    <a:pt x="1477" y="5532"/>
                    <a:pt x="1668" y="5579"/>
                  </a:cubicBezTo>
                  <a:cubicBezTo>
                    <a:pt x="1696" y="5583"/>
                    <a:pt x="1725" y="5585"/>
                    <a:pt x="1753" y="5585"/>
                  </a:cubicBezTo>
                  <a:cubicBezTo>
                    <a:pt x="1890" y="5585"/>
                    <a:pt x="2021" y="5539"/>
                    <a:pt x="2120" y="5460"/>
                  </a:cubicBezTo>
                  <a:lnTo>
                    <a:pt x="2120" y="5460"/>
                  </a:lnTo>
                  <a:cubicBezTo>
                    <a:pt x="2120" y="5532"/>
                    <a:pt x="2096" y="5603"/>
                    <a:pt x="2120" y="5675"/>
                  </a:cubicBezTo>
                  <a:cubicBezTo>
                    <a:pt x="2120" y="5794"/>
                    <a:pt x="2192" y="5937"/>
                    <a:pt x="2311" y="6032"/>
                  </a:cubicBezTo>
                  <a:cubicBezTo>
                    <a:pt x="2358" y="6079"/>
                    <a:pt x="2430" y="6103"/>
                    <a:pt x="2501" y="6127"/>
                  </a:cubicBezTo>
                  <a:lnTo>
                    <a:pt x="2620" y="6127"/>
                  </a:lnTo>
                  <a:cubicBezTo>
                    <a:pt x="2668" y="6151"/>
                    <a:pt x="2668" y="6199"/>
                    <a:pt x="2692" y="6270"/>
                  </a:cubicBezTo>
                  <a:cubicBezTo>
                    <a:pt x="2692" y="6341"/>
                    <a:pt x="2715" y="6413"/>
                    <a:pt x="2763" y="6484"/>
                  </a:cubicBezTo>
                  <a:cubicBezTo>
                    <a:pt x="2620" y="6508"/>
                    <a:pt x="2454" y="6627"/>
                    <a:pt x="2406" y="6770"/>
                  </a:cubicBezTo>
                  <a:cubicBezTo>
                    <a:pt x="2406" y="6794"/>
                    <a:pt x="2406" y="6818"/>
                    <a:pt x="2406" y="6842"/>
                  </a:cubicBezTo>
                  <a:cubicBezTo>
                    <a:pt x="2239" y="6889"/>
                    <a:pt x="2120" y="6961"/>
                    <a:pt x="1977" y="7056"/>
                  </a:cubicBezTo>
                  <a:cubicBezTo>
                    <a:pt x="1811" y="7151"/>
                    <a:pt x="1668" y="7246"/>
                    <a:pt x="1549" y="7365"/>
                  </a:cubicBezTo>
                  <a:cubicBezTo>
                    <a:pt x="1310" y="7627"/>
                    <a:pt x="1191" y="7985"/>
                    <a:pt x="1048" y="8294"/>
                  </a:cubicBezTo>
                  <a:cubicBezTo>
                    <a:pt x="882" y="8628"/>
                    <a:pt x="596" y="8866"/>
                    <a:pt x="501" y="9223"/>
                  </a:cubicBezTo>
                  <a:cubicBezTo>
                    <a:pt x="429" y="9509"/>
                    <a:pt x="453" y="9890"/>
                    <a:pt x="644" y="10128"/>
                  </a:cubicBezTo>
                  <a:cubicBezTo>
                    <a:pt x="644" y="10128"/>
                    <a:pt x="667" y="10152"/>
                    <a:pt x="667" y="10152"/>
                  </a:cubicBezTo>
                  <a:cubicBezTo>
                    <a:pt x="667" y="10152"/>
                    <a:pt x="667" y="10176"/>
                    <a:pt x="667" y="10199"/>
                  </a:cubicBezTo>
                  <a:cubicBezTo>
                    <a:pt x="667" y="10390"/>
                    <a:pt x="715" y="10604"/>
                    <a:pt x="834" y="10747"/>
                  </a:cubicBezTo>
                  <a:cubicBezTo>
                    <a:pt x="929" y="10866"/>
                    <a:pt x="1048" y="10961"/>
                    <a:pt x="1191" y="10961"/>
                  </a:cubicBezTo>
                  <a:cubicBezTo>
                    <a:pt x="1215" y="10985"/>
                    <a:pt x="1239" y="11033"/>
                    <a:pt x="1263" y="11057"/>
                  </a:cubicBezTo>
                  <a:cubicBezTo>
                    <a:pt x="1334" y="11176"/>
                    <a:pt x="1453" y="11247"/>
                    <a:pt x="1596" y="11295"/>
                  </a:cubicBezTo>
                  <a:cubicBezTo>
                    <a:pt x="1549" y="11438"/>
                    <a:pt x="1549" y="11604"/>
                    <a:pt x="1691" y="11700"/>
                  </a:cubicBezTo>
                  <a:cubicBezTo>
                    <a:pt x="1862" y="11785"/>
                    <a:pt x="2044" y="11797"/>
                    <a:pt x="2230" y="11797"/>
                  </a:cubicBezTo>
                  <a:cubicBezTo>
                    <a:pt x="2304" y="11797"/>
                    <a:pt x="2379" y="11795"/>
                    <a:pt x="2454" y="11795"/>
                  </a:cubicBezTo>
                  <a:lnTo>
                    <a:pt x="4168" y="11795"/>
                  </a:lnTo>
                  <a:cubicBezTo>
                    <a:pt x="5311" y="11795"/>
                    <a:pt x="6478" y="11819"/>
                    <a:pt x="7621" y="11819"/>
                  </a:cubicBezTo>
                  <a:cubicBezTo>
                    <a:pt x="7859" y="11819"/>
                    <a:pt x="8121" y="11795"/>
                    <a:pt x="8264" y="11557"/>
                  </a:cubicBezTo>
                  <a:cubicBezTo>
                    <a:pt x="8360" y="11390"/>
                    <a:pt x="8336" y="11128"/>
                    <a:pt x="8264" y="10961"/>
                  </a:cubicBezTo>
                  <a:cubicBezTo>
                    <a:pt x="8288" y="10914"/>
                    <a:pt x="8312" y="10866"/>
                    <a:pt x="8336" y="10795"/>
                  </a:cubicBezTo>
                  <a:cubicBezTo>
                    <a:pt x="8383" y="10533"/>
                    <a:pt x="8360" y="10247"/>
                    <a:pt x="8360" y="9985"/>
                  </a:cubicBezTo>
                  <a:cubicBezTo>
                    <a:pt x="8336" y="9794"/>
                    <a:pt x="8336" y="9628"/>
                    <a:pt x="8312" y="9461"/>
                  </a:cubicBezTo>
                  <a:cubicBezTo>
                    <a:pt x="8312" y="9318"/>
                    <a:pt x="8288" y="9199"/>
                    <a:pt x="8288" y="9056"/>
                  </a:cubicBezTo>
                  <a:cubicBezTo>
                    <a:pt x="8288" y="8913"/>
                    <a:pt x="8264" y="8747"/>
                    <a:pt x="8264" y="8604"/>
                  </a:cubicBezTo>
                  <a:cubicBezTo>
                    <a:pt x="8264" y="8532"/>
                    <a:pt x="8264" y="8437"/>
                    <a:pt x="8240" y="8342"/>
                  </a:cubicBezTo>
                  <a:cubicBezTo>
                    <a:pt x="8264" y="8151"/>
                    <a:pt x="8193" y="7961"/>
                    <a:pt x="8074" y="7818"/>
                  </a:cubicBezTo>
                  <a:cubicBezTo>
                    <a:pt x="8217" y="7604"/>
                    <a:pt x="8336" y="7342"/>
                    <a:pt x="8240" y="7080"/>
                  </a:cubicBezTo>
                  <a:cubicBezTo>
                    <a:pt x="8193" y="6984"/>
                    <a:pt x="8098" y="6889"/>
                    <a:pt x="7978" y="6842"/>
                  </a:cubicBezTo>
                  <a:cubicBezTo>
                    <a:pt x="7907" y="6818"/>
                    <a:pt x="7859" y="6818"/>
                    <a:pt x="7812" y="6818"/>
                  </a:cubicBezTo>
                  <a:cubicBezTo>
                    <a:pt x="7764" y="6818"/>
                    <a:pt x="7717" y="6842"/>
                    <a:pt x="7669" y="6865"/>
                  </a:cubicBezTo>
                  <a:cubicBezTo>
                    <a:pt x="7717" y="6842"/>
                    <a:pt x="7550" y="6603"/>
                    <a:pt x="7526" y="6580"/>
                  </a:cubicBezTo>
                  <a:cubicBezTo>
                    <a:pt x="7455" y="6532"/>
                    <a:pt x="7335" y="6484"/>
                    <a:pt x="7240" y="6484"/>
                  </a:cubicBezTo>
                  <a:cubicBezTo>
                    <a:pt x="7212" y="6480"/>
                    <a:pt x="7185" y="6478"/>
                    <a:pt x="7159" y="6478"/>
                  </a:cubicBezTo>
                  <a:cubicBezTo>
                    <a:pt x="7027" y="6478"/>
                    <a:pt x="6911" y="6528"/>
                    <a:pt x="6812" y="6627"/>
                  </a:cubicBezTo>
                  <a:cubicBezTo>
                    <a:pt x="6812" y="6627"/>
                    <a:pt x="6812" y="6603"/>
                    <a:pt x="6788" y="6603"/>
                  </a:cubicBezTo>
                  <a:cubicBezTo>
                    <a:pt x="6764" y="6556"/>
                    <a:pt x="6716" y="6460"/>
                    <a:pt x="6669" y="6413"/>
                  </a:cubicBezTo>
                  <a:cubicBezTo>
                    <a:pt x="6764" y="6318"/>
                    <a:pt x="6835" y="6199"/>
                    <a:pt x="6907" y="6079"/>
                  </a:cubicBezTo>
                  <a:cubicBezTo>
                    <a:pt x="6954" y="5984"/>
                    <a:pt x="7026" y="5865"/>
                    <a:pt x="7074" y="5770"/>
                  </a:cubicBezTo>
                  <a:cubicBezTo>
                    <a:pt x="7121" y="5627"/>
                    <a:pt x="7121" y="5508"/>
                    <a:pt x="7193" y="5389"/>
                  </a:cubicBezTo>
                  <a:cubicBezTo>
                    <a:pt x="7240" y="5294"/>
                    <a:pt x="7288" y="5198"/>
                    <a:pt x="7312" y="5103"/>
                  </a:cubicBezTo>
                  <a:cubicBezTo>
                    <a:pt x="7312" y="5032"/>
                    <a:pt x="7312" y="4984"/>
                    <a:pt x="7288" y="4936"/>
                  </a:cubicBezTo>
                  <a:cubicBezTo>
                    <a:pt x="7288" y="4841"/>
                    <a:pt x="7288" y="4817"/>
                    <a:pt x="7312" y="4722"/>
                  </a:cubicBezTo>
                  <a:cubicBezTo>
                    <a:pt x="7359" y="4627"/>
                    <a:pt x="7407" y="4508"/>
                    <a:pt x="7359" y="4389"/>
                  </a:cubicBezTo>
                  <a:cubicBezTo>
                    <a:pt x="7335" y="4341"/>
                    <a:pt x="7312" y="4317"/>
                    <a:pt x="7288" y="4270"/>
                  </a:cubicBezTo>
                  <a:lnTo>
                    <a:pt x="7288" y="4270"/>
                  </a:lnTo>
                  <a:cubicBezTo>
                    <a:pt x="7305" y="4272"/>
                    <a:pt x="7324" y="4273"/>
                    <a:pt x="7342" y="4273"/>
                  </a:cubicBezTo>
                  <a:cubicBezTo>
                    <a:pt x="7499" y="4273"/>
                    <a:pt x="7681" y="4188"/>
                    <a:pt x="7788" y="4103"/>
                  </a:cubicBezTo>
                  <a:cubicBezTo>
                    <a:pt x="7931" y="3984"/>
                    <a:pt x="7978" y="3769"/>
                    <a:pt x="7931" y="3603"/>
                  </a:cubicBezTo>
                  <a:cubicBezTo>
                    <a:pt x="7859" y="3436"/>
                    <a:pt x="7740" y="3341"/>
                    <a:pt x="7574" y="3293"/>
                  </a:cubicBezTo>
                  <a:cubicBezTo>
                    <a:pt x="7645" y="3222"/>
                    <a:pt x="7740" y="3150"/>
                    <a:pt x="7812" y="3079"/>
                  </a:cubicBezTo>
                  <a:cubicBezTo>
                    <a:pt x="8026" y="2865"/>
                    <a:pt x="8264" y="2555"/>
                    <a:pt x="8264" y="2245"/>
                  </a:cubicBezTo>
                  <a:cubicBezTo>
                    <a:pt x="8264" y="1960"/>
                    <a:pt x="8026" y="1745"/>
                    <a:pt x="7764" y="1674"/>
                  </a:cubicBezTo>
                  <a:cubicBezTo>
                    <a:pt x="7681" y="1656"/>
                    <a:pt x="7594" y="1648"/>
                    <a:pt x="7507" y="1648"/>
                  </a:cubicBezTo>
                  <a:cubicBezTo>
                    <a:pt x="7243" y="1648"/>
                    <a:pt x="6966" y="1715"/>
                    <a:pt x="6716" y="1769"/>
                  </a:cubicBezTo>
                  <a:lnTo>
                    <a:pt x="6669" y="1769"/>
                  </a:lnTo>
                  <a:cubicBezTo>
                    <a:pt x="6597" y="1555"/>
                    <a:pt x="6478" y="1340"/>
                    <a:pt x="6264" y="1293"/>
                  </a:cubicBezTo>
                  <a:cubicBezTo>
                    <a:pt x="6169" y="983"/>
                    <a:pt x="5930" y="674"/>
                    <a:pt x="5716" y="435"/>
                  </a:cubicBezTo>
                  <a:cubicBezTo>
                    <a:pt x="5520" y="218"/>
                    <a:pt x="5265" y="1"/>
                    <a:pt x="495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277" name="Google Shape;16277;p44"/>
          <p:cNvGrpSpPr/>
          <p:nvPr/>
        </p:nvGrpSpPr>
        <p:grpSpPr>
          <a:xfrm>
            <a:off x="2559272" y="2166274"/>
            <a:ext cx="366394" cy="383893"/>
            <a:chOff x="2559272" y="2166274"/>
            <a:chExt cx="366394" cy="383893"/>
          </a:xfrm>
        </p:grpSpPr>
        <p:sp>
          <p:nvSpPr>
            <p:cNvPr id="16278" name="Google Shape;16278;p44"/>
            <p:cNvSpPr/>
            <p:nvPr/>
          </p:nvSpPr>
          <p:spPr>
            <a:xfrm>
              <a:off x="2691713" y="2184228"/>
              <a:ext cx="62773" cy="103104"/>
            </a:xfrm>
            <a:custGeom>
              <a:rect b="b" l="l" r="r" t="t"/>
              <a:pathLst>
                <a:path extrusionOk="0" h="3170" w="1930">
                  <a:moveTo>
                    <a:pt x="907" y="1"/>
                  </a:moveTo>
                  <a:cubicBezTo>
                    <a:pt x="899" y="1"/>
                    <a:pt x="891" y="1"/>
                    <a:pt x="882" y="3"/>
                  </a:cubicBezTo>
                  <a:cubicBezTo>
                    <a:pt x="858" y="50"/>
                    <a:pt x="834" y="122"/>
                    <a:pt x="786" y="169"/>
                  </a:cubicBezTo>
                  <a:cubicBezTo>
                    <a:pt x="739" y="288"/>
                    <a:pt x="667" y="384"/>
                    <a:pt x="596" y="479"/>
                  </a:cubicBezTo>
                  <a:cubicBezTo>
                    <a:pt x="477" y="622"/>
                    <a:pt x="358" y="788"/>
                    <a:pt x="191" y="836"/>
                  </a:cubicBezTo>
                  <a:cubicBezTo>
                    <a:pt x="72" y="884"/>
                    <a:pt x="1" y="884"/>
                    <a:pt x="24" y="1027"/>
                  </a:cubicBezTo>
                  <a:cubicBezTo>
                    <a:pt x="48" y="1122"/>
                    <a:pt x="72" y="1241"/>
                    <a:pt x="96" y="1336"/>
                  </a:cubicBezTo>
                  <a:cubicBezTo>
                    <a:pt x="120" y="1455"/>
                    <a:pt x="120" y="1550"/>
                    <a:pt x="96" y="1670"/>
                  </a:cubicBezTo>
                  <a:cubicBezTo>
                    <a:pt x="72" y="1741"/>
                    <a:pt x="48" y="1812"/>
                    <a:pt x="96" y="1884"/>
                  </a:cubicBezTo>
                  <a:cubicBezTo>
                    <a:pt x="167" y="2051"/>
                    <a:pt x="358" y="2074"/>
                    <a:pt x="524" y="2122"/>
                  </a:cubicBezTo>
                  <a:cubicBezTo>
                    <a:pt x="739" y="2193"/>
                    <a:pt x="524" y="2479"/>
                    <a:pt x="548" y="2646"/>
                  </a:cubicBezTo>
                  <a:cubicBezTo>
                    <a:pt x="596" y="2884"/>
                    <a:pt x="905" y="3170"/>
                    <a:pt x="1144" y="3170"/>
                  </a:cubicBezTo>
                  <a:cubicBezTo>
                    <a:pt x="1358" y="3170"/>
                    <a:pt x="1501" y="3027"/>
                    <a:pt x="1501" y="2836"/>
                  </a:cubicBezTo>
                  <a:cubicBezTo>
                    <a:pt x="1501" y="2765"/>
                    <a:pt x="1501" y="2694"/>
                    <a:pt x="1477" y="2622"/>
                  </a:cubicBezTo>
                  <a:cubicBezTo>
                    <a:pt x="1429" y="2551"/>
                    <a:pt x="1382" y="2503"/>
                    <a:pt x="1334" y="2432"/>
                  </a:cubicBezTo>
                  <a:cubicBezTo>
                    <a:pt x="1287" y="2360"/>
                    <a:pt x="1263" y="2170"/>
                    <a:pt x="1334" y="2098"/>
                  </a:cubicBezTo>
                  <a:cubicBezTo>
                    <a:pt x="1453" y="1979"/>
                    <a:pt x="1739" y="1955"/>
                    <a:pt x="1810" y="1765"/>
                  </a:cubicBezTo>
                  <a:cubicBezTo>
                    <a:pt x="1810" y="1717"/>
                    <a:pt x="1810" y="1670"/>
                    <a:pt x="1810" y="1622"/>
                  </a:cubicBezTo>
                  <a:cubicBezTo>
                    <a:pt x="1834" y="1550"/>
                    <a:pt x="1858" y="1550"/>
                    <a:pt x="1858" y="1479"/>
                  </a:cubicBezTo>
                  <a:cubicBezTo>
                    <a:pt x="1858" y="1408"/>
                    <a:pt x="1834" y="1336"/>
                    <a:pt x="1858" y="1288"/>
                  </a:cubicBezTo>
                  <a:cubicBezTo>
                    <a:pt x="1906" y="1193"/>
                    <a:pt x="1930" y="1169"/>
                    <a:pt x="1882" y="1074"/>
                  </a:cubicBezTo>
                  <a:cubicBezTo>
                    <a:pt x="1834" y="955"/>
                    <a:pt x="1739" y="931"/>
                    <a:pt x="1715" y="812"/>
                  </a:cubicBezTo>
                  <a:cubicBezTo>
                    <a:pt x="1691" y="693"/>
                    <a:pt x="1715" y="622"/>
                    <a:pt x="1620" y="574"/>
                  </a:cubicBezTo>
                  <a:cubicBezTo>
                    <a:pt x="1548" y="526"/>
                    <a:pt x="1477" y="526"/>
                    <a:pt x="1406" y="479"/>
                  </a:cubicBezTo>
                  <a:cubicBezTo>
                    <a:pt x="1334" y="455"/>
                    <a:pt x="1239" y="384"/>
                    <a:pt x="1191" y="336"/>
                  </a:cubicBezTo>
                  <a:cubicBezTo>
                    <a:pt x="1032" y="222"/>
                    <a:pt x="1068" y="1"/>
                    <a:pt x="907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79" name="Google Shape;16279;p44"/>
            <p:cNvSpPr/>
            <p:nvPr/>
          </p:nvSpPr>
          <p:spPr>
            <a:xfrm>
              <a:off x="2666149" y="2289642"/>
              <a:ext cx="36428" cy="43031"/>
            </a:xfrm>
            <a:custGeom>
              <a:rect b="b" l="l" r="r" t="t"/>
              <a:pathLst>
                <a:path extrusionOk="0" h="1323" w="1120">
                  <a:moveTo>
                    <a:pt x="596" y="0"/>
                  </a:moveTo>
                  <a:cubicBezTo>
                    <a:pt x="548" y="215"/>
                    <a:pt x="406" y="500"/>
                    <a:pt x="239" y="619"/>
                  </a:cubicBezTo>
                  <a:cubicBezTo>
                    <a:pt x="191" y="643"/>
                    <a:pt x="120" y="643"/>
                    <a:pt x="72" y="667"/>
                  </a:cubicBezTo>
                  <a:cubicBezTo>
                    <a:pt x="1" y="739"/>
                    <a:pt x="48" y="905"/>
                    <a:pt x="48" y="977"/>
                  </a:cubicBezTo>
                  <a:cubicBezTo>
                    <a:pt x="48" y="1048"/>
                    <a:pt x="24" y="1239"/>
                    <a:pt x="72" y="1286"/>
                  </a:cubicBezTo>
                  <a:cubicBezTo>
                    <a:pt x="85" y="1312"/>
                    <a:pt x="103" y="1322"/>
                    <a:pt x="124" y="1322"/>
                  </a:cubicBezTo>
                  <a:cubicBezTo>
                    <a:pt x="179" y="1322"/>
                    <a:pt x="252" y="1250"/>
                    <a:pt x="286" y="1215"/>
                  </a:cubicBezTo>
                  <a:cubicBezTo>
                    <a:pt x="477" y="1096"/>
                    <a:pt x="596" y="929"/>
                    <a:pt x="763" y="786"/>
                  </a:cubicBezTo>
                  <a:cubicBezTo>
                    <a:pt x="858" y="691"/>
                    <a:pt x="929" y="596"/>
                    <a:pt x="1001" y="477"/>
                  </a:cubicBezTo>
                  <a:cubicBezTo>
                    <a:pt x="1049" y="405"/>
                    <a:pt x="1120" y="310"/>
                    <a:pt x="1072" y="215"/>
                  </a:cubicBezTo>
                  <a:cubicBezTo>
                    <a:pt x="977" y="96"/>
                    <a:pt x="739" y="72"/>
                    <a:pt x="596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0" name="Google Shape;16280;p44"/>
            <p:cNvSpPr/>
            <p:nvPr/>
          </p:nvSpPr>
          <p:spPr>
            <a:xfrm>
              <a:off x="2766066" y="2273379"/>
              <a:ext cx="78255" cy="35387"/>
            </a:xfrm>
            <a:custGeom>
              <a:rect b="b" l="l" r="r" t="t"/>
              <a:pathLst>
                <a:path extrusionOk="0" h="1088" w="2406">
                  <a:moveTo>
                    <a:pt x="215" y="0"/>
                  </a:moveTo>
                  <a:cubicBezTo>
                    <a:pt x="215" y="167"/>
                    <a:pt x="1" y="310"/>
                    <a:pt x="25" y="453"/>
                  </a:cubicBezTo>
                  <a:cubicBezTo>
                    <a:pt x="72" y="596"/>
                    <a:pt x="358" y="715"/>
                    <a:pt x="477" y="762"/>
                  </a:cubicBezTo>
                  <a:cubicBezTo>
                    <a:pt x="644" y="834"/>
                    <a:pt x="810" y="905"/>
                    <a:pt x="1001" y="905"/>
                  </a:cubicBezTo>
                  <a:cubicBezTo>
                    <a:pt x="1096" y="905"/>
                    <a:pt x="1191" y="884"/>
                    <a:pt x="1287" y="884"/>
                  </a:cubicBezTo>
                  <a:cubicBezTo>
                    <a:pt x="1334" y="884"/>
                    <a:pt x="1382" y="889"/>
                    <a:pt x="1430" y="905"/>
                  </a:cubicBezTo>
                  <a:cubicBezTo>
                    <a:pt x="1549" y="953"/>
                    <a:pt x="1644" y="1024"/>
                    <a:pt x="1787" y="1072"/>
                  </a:cubicBezTo>
                  <a:cubicBezTo>
                    <a:pt x="1807" y="1082"/>
                    <a:pt x="1830" y="1087"/>
                    <a:pt x="1855" y="1087"/>
                  </a:cubicBezTo>
                  <a:cubicBezTo>
                    <a:pt x="1890" y="1087"/>
                    <a:pt x="1926" y="1076"/>
                    <a:pt x="1954" y="1048"/>
                  </a:cubicBezTo>
                  <a:cubicBezTo>
                    <a:pt x="2025" y="1024"/>
                    <a:pt x="2144" y="1000"/>
                    <a:pt x="2192" y="929"/>
                  </a:cubicBezTo>
                  <a:cubicBezTo>
                    <a:pt x="2239" y="881"/>
                    <a:pt x="2192" y="857"/>
                    <a:pt x="2215" y="786"/>
                  </a:cubicBezTo>
                  <a:cubicBezTo>
                    <a:pt x="2215" y="738"/>
                    <a:pt x="2263" y="715"/>
                    <a:pt x="2287" y="691"/>
                  </a:cubicBezTo>
                  <a:cubicBezTo>
                    <a:pt x="2406" y="500"/>
                    <a:pt x="2192" y="476"/>
                    <a:pt x="2049" y="476"/>
                  </a:cubicBezTo>
                  <a:cubicBezTo>
                    <a:pt x="1906" y="476"/>
                    <a:pt x="1763" y="548"/>
                    <a:pt x="1620" y="572"/>
                  </a:cubicBezTo>
                  <a:cubicBezTo>
                    <a:pt x="1580" y="585"/>
                    <a:pt x="1546" y="591"/>
                    <a:pt x="1515" y="591"/>
                  </a:cubicBezTo>
                  <a:cubicBezTo>
                    <a:pt x="1434" y="591"/>
                    <a:pt x="1373" y="552"/>
                    <a:pt x="1287" y="500"/>
                  </a:cubicBezTo>
                  <a:cubicBezTo>
                    <a:pt x="1120" y="405"/>
                    <a:pt x="953" y="334"/>
                    <a:pt x="787" y="262"/>
                  </a:cubicBezTo>
                  <a:cubicBezTo>
                    <a:pt x="596" y="167"/>
                    <a:pt x="429" y="72"/>
                    <a:pt x="215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1" name="Google Shape;16281;p44"/>
            <p:cNvSpPr/>
            <p:nvPr/>
          </p:nvSpPr>
          <p:spPr>
            <a:xfrm>
              <a:off x="2686282" y="2446868"/>
              <a:ext cx="20198" cy="31322"/>
            </a:xfrm>
            <a:custGeom>
              <a:rect b="b" l="l" r="r" t="t"/>
              <a:pathLst>
                <a:path extrusionOk="0" h="963" w="621">
                  <a:moveTo>
                    <a:pt x="144" y="1"/>
                  </a:moveTo>
                  <a:cubicBezTo>
                    <a:pt x="120" y="96"/>
                    <a:pt x="120" y="191"/>
                    <a:pt x="96" y="310"/>
                  </a:cubicBezTo>
                  <a:cubicBezTo>
                    <a:pt x="72" y="405"/>
                    <a:pt x="48" y="524"/>
                    <a:pt x="48" y="644"/>
                  </a:cubicBezTo>
                  <a:cubicBezTo>
                    <a:pt x="25" y="715"/>
                    <a:pt x="1" y="882"/>
                    <a:pt x="96" y="929"/>
                  </a:cubicBezTo>
                  <a:cubicBezTo>
                    <a:pt x="120" y="953"/>
                    <a:pt x="156" y="959"/>
                    <a:pt x="191" y="959"/>
                  </a:cubicBezTo>
                  <a:cubicBezTo>
                    <a:pt x="227" y="959"/>
                    <a:pt x="263" y="953"/>
                    <a:pt x="287" y="953"/>
                  </a:cubicBezTo>
                  <a:cubicBezTo>
                    <a:pt x="340" y="953"/>
                    <a:pt x="378" y="963"/>
                    <a:pt x="407" y="963"/>
                  </a:cubicBezTo>
                  <a:cubicBezTo>
                    <a:pt x="443" y="963"/>
                    <a:pt x="464" y="948"/>
                    <a:pt x="477" y="882"/>
                  </a:cubicBezTo>
                  <a:cubicBezTo>
                    <a:pt x="549" y="620"/>
                    <a:pt x="572" y="358"/>
                    <a:pt x="620" y="96"/>
                  </a:cubicBezTo>
                  <a:cubicBezTo>
                    <a:pt x="501" y="48"/>
                    <a:pt x="382" y="48"/>
                    <a:pt x="144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2" name="Google Shape;16282;p44"/>
            <p:cNvSpPr/>
            <p:nvPr/>
          </p:nvSpPr>
          <p:spPr>
            <a:xfrm>
              <a:off x="2756763" y="2445306"/>
              <a:ext cx="23288" cy="31809"/>
            </a:xfrm>
            <a:custGeom>
              <a:rect b="b" l="l" r="r" t="t"/>
              <a:pathLst>
                <a:path extrusionOk="0" h="978" w="716">
                  <a:moveTo>
                    <a:pt x="239" y="1"/>
                  </a:moveTo>
                  <a:cubicBezTo>
                    <a:pt x="144" y="1"/>
                    <a:pt x="96" y="49"/>
                    <a:pt x="1" y="72"/>
                  </a:cubicBezTo>
                  <a:cubicBezTo>
                    <a:pt x="25" y="120"/>
                    <a:pt x="25" y="263"/>
                    <a:pt x="49" y="334"/>
                  </a:cubicBezTo>
                  <a:cubicBezTo>
                    <a:pt x="49" y="453"/>
                    <a:pt x="49" y="572"/>
                    <a:pt x="72" y="692"/>
                  </a:cubicBezTo>
                  <a:cubicBezTo>
                    <a:pt x="72" y="763"/>
                    <a:pt x="72" y="858"/>
                    <a:pt x="96" y="906"/>
                  </a:cubicBezTo>
                  <a:cubicBezTo>
                    <a:pt x="120" y="977"/>
                    <a:pt x="120" y="977"/>
                    <a:pt x="191" y="977"/>
                  </a:cubicBezTo>
                  <a:cubicBezTo>
                    <a:pt x="287" y="977"/>
                    <a:pt x="382" y="954"/>
                    <a:pt x="453" y="954"/>
                  </a:cubicBezTo>
                  <a:cubicBezTo>
                    <a:pt x="525" y="930"/>
                    <a:pt x="549" y="954"/>
                    <a:pt x="596" y="906"/>
                  </a:cubicBezTo>
                  <a:cubicBezTo>
                    <a:pt x="668" y="811"/>
                    <a:pt x="668" y="620"/>
                    <a:pt x="644" y="525"/>
                  </a:cubicBezTo>
                  <a:cubicBezTo>
                    <a:pt x="644" y="430"/>
                    <a:pt x="715" y="239"/>
                    <a:pt x="644" y="168"/>
                  </a:cubicBezTo>
                  <a:cubicBezTo>
                    <a:pt x="596" y="96"/>
                    <a:pt x="477" y="120"/>
                    <a:pt x="406" y="96"/>
                  </a:cubicBezTo>
                  <a:cubicBezTo>
                    <a:pt x="358" y="72"/>
                    <a:pt x="287" y="25"/>
                    <a:pt x="239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3" name="Google Shape;16283;p44"/>
            <p:cNvSpPr/>
            <p:nvPr/>
          </p:nvSpPr>
          <p:spPr>
            <a:xfrm>
              <a:off x="2694023" y="2186440"/>
              <a:ext cx="43421" cy="100437"/>
            </a:xfrm>
            <a:custGeom>
              <a:rect b="b" l="l" r="r" t="t"/>
              <a:pathLst>
                <a:path extrusionOk="0" h="3088" w="1335">
                  <a:moveTo>
                    <a:pt x="835" y="1"/>
                  </a:moveTo>
                  <a:cubicBezTo>
                    <a:pt x="827" y="1"/>
                    <a:pt x="819" y="3"/>
                    <a:pt x="811" y="6"/>
                  </a:cubicBezTo>
                  <a:cubicBezTo>
                    <a:pt x="715" y="54"/>
                    <a:pt x="692" y="244"/>
                    <a:pt x="668" y="316"/>
                  </a:cubicBezTo>
                  <a:cubicBezTo>
                    <a:pt x="596" y="458"/>
                    <a:pt x="406" y="601"/>
                    <a:pt x="263" y="697"/>
                  </a:cubicBezTo>
                  <a:cubicBezTo>
                    <a:pt x="120" y="792"/>
                    <a:pt x="1" y="839"/>
                    <a:pt x="25" y="1030"/>
                  </a:cubicBezTo>
                  <a:cubicBezTo>
                    <a:pt x="49" y="1149"/>
                    <a:pt x="96" y="1268"/>
                    <a:pt x="96" y="1387"/>
                  </a:cubicBezTo>
                  <a:cubicBezTo>
                    <a:pt x="96" y="1506"/>
                    <a:pt x="25" y="1578"/>
                    <a:pt x="1" y="1697"/>
                  </a:cubicBezTo>
                  <a:cubicBezTo>
                    <a:pt x="1" y="1840"/>
                    <a:pt x="215" y="1959"/>
                    <a:pt x="334" y="2030"/>
                  </a:cubicBezTo>
                  <a:cubicBezTo>
                    <a:pt x="406" y="2078"/>
                    <a:pt x="549" y="2054"/>
                    <a:pt x="573" y="2149"/>
                  </a:cubicBezTo>
                  <a:cubicBezTo>
                    <a:pt x="573" y="2221"/>
                    <a:pt x="525" y="2316"/>
                    <a:pt x="501" y="2387"/>
                  </a:cubicBezTo>
                  <a:cubicBezTo>
                    <a:pt x="430" y="2578"/>
                    <a:pt x="501" y="2721"/>
                    <a:pt x="620" y="2864"/>
                  </a:cubicBezTo>
                  <a:cubicBezTo>
                    <a:pt x="703" y="2967"/>
                    <a:pt x="785" y="3087"/>
                    <a:pt x="913" y="3087"/>
                  </a:cubicBezTo>
                  <a:cubicBezTo>
                    <a:pt x="934" y="3087"/>
                    <a:pt x="955" y="3084"/>
                    <a:pt x="977" y="3078"/>
                  </a:cubicBezTo>
                  <a:cubicBezTo>
                    <a:pt x="1263" y="3030"/>
                    <a:pt x="977" y="2697"/>
                    <a:pt x="930" y="2578"/>
                  </a:cubicBezTo>
                  <a:cubicBezTo>
                    <a:pt x="858" y="2483"/>
                    <a:pt x="834" y="2340"/>
                    <a:pt x="930" y="2268"/>
                  </a:cubicBezTo>
                  <a:cubicBezTo>
                    <a:pt x="1025" y="2197"/>
                    <a:pt x="1335" y="2078"/>
                    <a:pt x="1287" y="1935"/>
                  </a:cubicBezTo>
                  <a:cubicBezTo>
                    <a:pt x="1263" y="1879"/>
                    <a:pt x="1218" y="1861"/>
                    <a:pt x="1165" y="1861"/>
                  </a:cubicBezTo>
                  <a:cubicBezTo>
                    <a:pt x="1059" y="1861"/>
                    <a:pt x="922" y="1935"/>
                    <a:pt x="858" y="1935"/>
                  </a:cubicBezTo>
                  <a:cubicBezTo>
                    <a:pt x="845" y="1936"/>
                    <a:pt x="832" y="1937"/>
                    <a:pt x="819" y="1937"/>
                  </a:cubicBezTo>
                  <a:cubicBezTo>
                    <a:pt x="577" y="1937"/>
                    <a:pt x="408" y="1732"/>
                    <a:pt x="453" y="1506"/>
                  </a:cubicBezTo>
                  <a:cubicBezTo>
                    <a:pt x="477" y="1292"/>
                    <a:pt x="573" y="1125"/>
                    <a:pt x="668" y="935"/>
                  </a:cubicBezTo>
                  <a:cubicBezTo>
                    <a:pt x="715" y="839"/>
                    <a:pt x="715" y="697"/>
                    <a:pt x="811" y="601"/>
                  </a:cubicBezTo>
                  <a:cubicBezTo>
                    <a:pt x="856" y="512"/>
                    <a:pt x="1006" y="337"/>
                    <a:pt x="1123" y="337"/>
                  </a:cubicBezTo>
                  <a:cubicBezTo>
                    <a:pt x="1130" y="337"/>
                    <a:pt x="1137" y="338"/>
                    <a:pt x="1144" y="339"/>
                  </a:cubicBezTo>
                  <a:cubicBezTo>
                    <a:pt x="1011" y="273"/>
                    <a:pt x="940" y="1"/>
                    <a:pt x="835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4" name="Google Shape;16284;p44"/>
            <p:cNvSpPr/>
            <p:nvPr/>
          </p:nvSpPr>
          <p:spPr>
            <a:xfrm>
              <a:off x="2667710" y="2294195"/>
              <a:ext cx="33338" cy="38835"/>
            </a:xfrm>
            <a:custGeom>
              <a:rect b="b" l="l" r="r" t="t"/>
              <a:pathLst>
                <a:path extrusionOk="0" h="1194" w="1025">
                  <a:moveTo>
                    <a:pt x="788" y="0"/>
                  </a:moveTo>
                  <a:cubicBezTo>
                    <a:pt x="779" y="0"/>
                    <a:pt x="771" y="1"/>
                    <a:pt x="762" y="3"/>
                  </a:cubicBezTo>
                  <a:cubicBezTo>
                    <a:pt x="691" y="75"/>
                    <a:pt x="667" y="241"/>
                    <a:pt x="619" y="313"/>
                  </a:cubicBezTo>
                  <a:cubicBezTo>
                    <a:pt x="524" y="479"/>
                    <a:pt x="381" y="622"/>
                    <a:pt x="238" y="718"/>
                  </a:cubicBezTo>
                  <a:cubicBezTo>
                    <a:pt x="167" y="765"/>
                    <a:pt x="48" y="813"/>
                    <a:pt x="24" y="884"/>
                  </a:cubicBezTo>
                  <a:cubicBezTo>
                    <a:pt x="0" y="980"/>
                    <a:pt x="48" y="1099"/>
                    <a:pt x="48" y="1194"/>
                  </a:cubicBezTo>
                  <a:cubicBezTo>
                    <a:pt x="167" y="1170"/>
                    <a:pt x="286" y="1099"/>
                    <a:pt x="381" y="1003"/>
                  </a:cubicBezTo>
                  <a:cubicBezTo>
                    <a:pt x="572" y="789"/>
                    <a:pt x="739" y="599"/>
                    <a:pt x="905" y="384"/>
                  </a:cubicBezTo>
                  <a:cubicBezTo>
                    <a:pt x="977" y="337"/>
                    <a:pt x="1024" y="289"/>
                    <a:pt x="1001" y="194"/>
                  </a:cubicBezTo>
                  <a:cubicBezTo>
                    <a:pt x="1001" y="107"/>
                    <a:pt x="882" y="0"/>
                    <a:pt x="788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5" name="Google Shape;16285;p44"/>
            <p:cNvSpPr/>
            <p:nvPr/>
          </p:nvSpPr>
          <p:spPr>
            <a:xfrm>
              <a:off x="2765285" y="2281901"/>
              <a:ext cx="72856" cy="26345"/>
            </a:xfrm>
            <a:custGeom>
              <a:rect b="b" l="l" r="r" t="t"/>
              <a:pathLst>
                <a:path extrusionOk="0" h="810" w="2240">
                  <a:moveTo>
                    <a:pt x="168" y="0"/>
                  </a:moveTo>
                  <a:cubicBezTo>
                    <a:pt x="120" y="48"/>
                    <a:pt x="1" y="143"/>
                    <a:pt x="49" y="238"/>
                  </a:cubicBezTo>
                  <a:cubicBezTo>
                    <a:pt x="96" y="310"/>
                    <a:pt x="287" y="357"/>
                    <a:pt x="358" y="381"/>
                  </a:cubicBezTo>
                  <a:cubicBezTo>
                    <a:pt x="572" y="476"/>
                    <a:pt x="811" y="619"/>
                    <a:pt x="1073" y="643"/>
                  </a:cubicBezTo>
                  <a:cubicBezTo>
                    <a:pt x="1192" y="667"/>
                    <a:pt x="1311" y="667"/>
                    <a:pt x="1430" y="667"/>
                  </a:cubicBezTo>
                  <a:cubicBezTo>
                    <a:pt x="1462" y="667"/>
                    <a:pt x="1493" y="656"/>
                    <a:pt x="1525" y="656"/>
                  </a:cubicBezTo>
                  <a:cubicBezTo>
                    <a:pt x="1541" y="656"/>
                    <a:pt x="1557" y="659"/>
                    <a:pt x="1573" y="667"/>
                  </a:cubicBezTo>
                  <a:cubicBezTo>
                    <a:pt x="1620" y="691"/>
                    <a:pt x="1644" y="738"/>
                    <a:pt x="1668" y="762"/>
                  </a:cubicBezTo>
                  <a:cubicBezTo>
                    <a:pt x="1739" y="810"/>
                    <a:pt x="1763" y="810"/>
                    <a:pt x="1835" y="810"/>
                  </a:cubicBezTo>
                  <a:cubicBezTo>
                    <a:pt x="1930" y="810"/>
                    <a:pt x="2120" y="786"/>
                    <a:pt x="2192" y="691"/>
                  </a:cubicBezTo>
                  <a:cubicBezTo>
                    <a:pt x="2239" y="572"/>
                    <a:pt x="2168" y="500"/>
                    <a:pt x="2073" y="476"/>
                  </a:cubicBezTo>
                  <a:cubicBezTo>
                    <a:pt x="1978" y="453"/>
                    <a:pt x="1864" y="447"/>
                    <a:pt x="1748" y="447"/>
                  </a:cubicBezTo>
                  <a:cubicBezTo>
                    <a:pt x="1632" y="447"/>
                    <a:pt x="1513" y="453"/>
                    <a:pt x="1406" y="453"/>
                  </a:cubicBezTo>
                  <a:cubicBezTo>
                    <a:pt x="1168" y="453"/>
                    <a:pt x="930" y="381"/>
                    <a:pt x="715" y="286"/>
                  </a:cubicBezTo>
                  <a:cubicBezTo>
                    <a:pt x="572" y="238"/>
                    <a:pt x="430" y="191"/>
                    <a:pt x="311" y="95"/>
                  </a:cubicBezTo>
                  <a:cubicBezTo>
                    <a:pt x="263" y="72"/>
                    <a:pt x="239" y="0"/>
                    <a:pt x="168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6" name="Google Shape;16286;p44"/>
            <p:cNvSpPr/>
            <p:nvPr/>
          </p:nvSpPr>
          <p:spPr>
            <a:xfrm>
              <a:off x="2687843" y="2445794"/>
              <a:ext cx="11644" cy="32590"/>
            </a:xfrm>
            <a:custGeom>
              <a:rect b="b" l="l" r="r" t="t"/>
              <a:pathLst>
                <a:path extrusionOk="0" h="1002" w="358">
                  <a:moveTo>
                    <a:pt x="151" y="0"/>
                  </a:moveTo>
                  <a:cubicBezTo>
                    <a:pt x="140" y="0"/>
                    <a:pt x="130" y="3"/>
                    <a:pt x="120" y="10"/>
                  </a:cubicBezTo>
                  <a:cubicBezTo>
                    <a:pt x="96" y="34"/>
                    <a:pt x="120" y="153"/>
                    <a:pt x="120" y="176"/>
                  </a:cubicBezTo>
                  <a:cubicBezTo>
                    <a:pt x="96" y="296"/>
                    <a:pt x="72" y="415"/>
                    <a:pt x="48" y="510"/>
                  </a:cubicBezTo>
                  <a:cubicBezTo>
                    <a:pt x="48" y="581"/>
                    <a:pt x="48" y="677"/>
                    <a:pt x="48" y="748"/>
                  </a:cubicBezTo>
                  <a:cubicBezTo>
                    <a:pt x="24" y="796"/>
                    <a:pt x="0" y="891"/>
                    <a:pt x="0" y="939"/>
                  </a:cubicBezTo>
                  <a:cubicBezTo>
                    <a:pt x="24" y="986"/>
                    <a:pt x="48" y="986"/>
                    <a:pt x="120" y="986"/>
                  </a:cubicBezTo>
                  <a:cubicBezTo>
                    <a:pt x="149" y="996"/>
                    <a:pt x="166" y="1002"/>
                    <a:pt x="178" y="1002"/>
                  </a:cubicBezTo>
                  <a:cubicBezTo>
                    <a:pt x="195" y="1002"/>
                    <a:pt x="201" y="990"/>
                    <a:pt x="215" y="962"/>
                  </a:cubicBezTo>
                  <a:cubicBezTo>
                    <a:pt x="286" y="867"/>
                    <a:pt x="262" y="653"/>
                    <a:pt x="262" y="557"/>
                  </a:cubicBezTo>
                  <a:cubicBezTo>
                    <a:pt x="286" y="415"/>
                    <a:pt x="358" y="248"/>
                    <a:pt x="358" y="105"/>
                  </a:cubicBezTo>
                  <a:cubicBezTo>
                    <a:pt x="296" y="105"/>
                    <a:pt x="218" y="0"/>
                    <a:pt x="151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7" name="Google Shape;16287;p44"/>
            <p:cNvSpPr/>
            <p:nvPr/>
          </p:nvSpPr>
          <p:spPr>
            <a:xfrm>
              <a:off x="2756763" y="2445502"/>
              <a:ext cx="12425" cy="32720"/>
            </a:xfrm>
            <a:custGeom>
              <a:rect b="b" l="l" r="r" t="t"/>
              <a:pathLst>
                <a:path extrusionOk="0" h="1006" w="382">
                  <a:moveTo>
                    <a:pt x="204" y="1"/>
                  </a:moveTo>
                  <a:cubicBezTo>
                    <a:pt x="103" y="1"/>
                    <a:pt x="19" y="102"/>
                    <a:pt x="1" y="138"/>
                  </a:cubicBezTo>
                  <a:cubicBezTo>
                    <a:pt x="1" y="185"/>
                    <a:pt x="25" y="257"/>
                    <a:pt x="49" y="328"/>
                  </a:cubicBezTo>
                  <a:cubicBezTo>
                    <a:pt x="72" y="471"/>
                    <a:pt x="72" y="614"/>
                    <a:pt x="96" y="733"/>
                  </a:cubicBezTo>
                  <a:cubicBezTo>
                    <a:pt x="96" y="805"/>
                    <a:pt x="72" y="948"/>
                    <a:pt x="120" y="971"/>
                  </a:cubicBezTo>
                  <a:cubicBezTo>
                    <a:pt x="144" y="995"/>
                    <a:pt x="178" y="1006"/>
                    <a:pt x="214" y="1006"/>
                  </a:cubicBezTo>
                  <a:cubicBezTo>
                    <a:pt x="287" y="1006"/>
                    <a:pt x="366" y="963"/>
                    <a:pt x="382" y="900"/>
                  </a:cubicBezTo>
                  <a:cubicBezTo>
                    <a:pt x="382" y="781"/>
                    <a:pt x="334" y="662"/>
                    <a:pt x="334" y="543"/>
                  </a:cubicBezTo>
                  <a:cubicBezTo>
                    <a:pt x="334" y="376"/>
                    <a:pt x="311" y="209"/>
                    <a:pt x="311" y="43"/>
                  </a:cubicBezTo>
                  <a:cubicBezTo>
                    <a:pt x="274" y="12"/>
                    <a:pt x="238" y="1"/>
                    <a:pt x="204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8" name="Google Shape;16288;p44"/>
            <p:cNvSpPr/>
            <p:nvPr/>
          </p:nvSpPr>
          <p:spPr>
            <a:xfrm>
              <a:off x="2634404" y="2309775"/>
              <a:ext cx="34867" cy="49796"/>
            </a:xfrm>
            <a:custGeom>
              <a:rect b="b" l="l" r="r" t="t"/>
              <a:pathLst>
                <a:path extrusionOk="0" h="1531" w="1072">
                  <a:moveTo>
                    <a:pt x="810" y="0"/>
                  </a:moveTo>
                  <a:cubicBezTo>
                    <a:pt x="667" y="0"/>
                    <a:pt x="500" y="48"/>
                    <a:pt x="357" y="96"/>
                  </a:cubicBezTo>
                  <a:cubicBezTo>
                    <a:pt x="286" y="96"/>
                    <a:pt x="72" y="120"/>
                    <a:pt x="24" y="191"/>
                  </a:cubicBezTo>
                  <a:cubicBezTo>
                    <a:pt x="0" y="215"/>
                    <a:pt x="24" y="310"/>
                    <a:pt x="24" y="358"/>
                  </a:cubicBezTo>
                  <a:cubicBezTo>
                    <a:pt x="24" y="477"/>
                    <a:pt x="0" y="596"/>
                    <a:pt x="24" y="691"/>
                  </a:cubicBezTo>
                  <a:cubicBezTo>
                    <a:pt x="24" y="882"/>
                    <a:pt x="24" y="1096"/>
                    <a:pt x="48" y="1263"/>
                  </a:cubicBezTo>
                  <a:cubicBezTo>
                    <a:pt x="72" y="1358"/>
                    <a:pt x="72" y="1477"/>
                    <a:pt x="143" y="1501"/>
                  </a:cubicBezTo>
                  <a:cubicBezTo>
                    <a:pt x="191" y="1525"/>
                    <a:pt x="256" y="1531"/>
                    <a:pt x="322" y="1531"/>
                  </a:cubicBezTo>
                  <a:cubicBezTo>
                    <a:pt x="387" y="1531"/>
                    <a:pt x="453" y="1525"/>
                    <a:pt x="500" y="1525"/>
                  </a:cubicBezTo>
                  <a:cubicBezTo>
                    <a:pt x="619" y="1525"/>
                    <a:pt x="977" y="1501"/>
                    <a:pt x="1024" y="1358"/>
                  </a:cubicBezTo>
                  <a:cubicBezTo>
                    <a:pt x="1072" y="1239"/>
                    <a:pt x="1048" y="1096"/>
                    <a:pt x="1048" y="977"/>
                  </a:cubicBezTo>
                  <a:cubicBezTo>
                    <a:pt x="1048" y="858"/>
                    <a:pt x="1048" y="715"/>
                    <a:pt x="1048" y="572"/>
                  </a:cubicBezTo>
                  <a:cubicBezTo>
                    <a:pt x="1048" y="453"/>
                    <a:pt x="1048" y="286"/>
                    <a:pt x="1024" y="167"/>
                  </a:cubicBezTo>
                  <a:cubicBezTo>
                    <a:pt x="1000" y="48"/>
                    <a:pt x="953" y="24"/>
                    <a:pt x="810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9" name="Google Shape;16289;p44"/>
            <p:cNvSpPr/>
            <p:nvPr/>
          </p:nvSpPr>
          <p:spPr>
            <a:xfrm>
              <a:off x="2836547" y="2276307"/>
              <a:ext cx="35680" cy="50544"/>
            </a:xfrm>
            <a:custGeom>
              <a:rect b="b" l="l" r="r" t="t"/>
              <a:pathLst>
                <a:path extrusionOk="0" h="1554" w="1097">
                  <a:moveTo>
                    <a:pt x="371" y="1"/>
                  </a:moveTo>
                  <a:cubicBezTo>
                    <a:pt x="357" y="1"/>
                    <a:pt x="344" y="2"/>
                    <a:pt x="334" y="5"/>
                  </a:cubicBezTo>
                  <a:cubicBezTo>
                    <a:pt x="263" y="29"/>
                    <a:pt x="239" y="220"/>
                    <a:pt x="239" y="267"/>
                  </a:cubicBezTo>
                  <a:cubicBezTo>
                    <a:pt x="215" y="410"/>
                    <a:pt x="168" y="553"/>
                    <a:pt x="168" y="672"/>
                  </a:cubicBezTo>
                  <a:cubicBezTo>
                    <a:pt x="120" y="863"/>
                    <a:pt x="72" y="1029"/>
                    <a:pt x="48" y="1196"/>
                  </a:cubicBezTo>
                  <a:cubicBezTo>
                    <a:pt x="1" y="1363"/>
                    <a:pt x="1" y="1387"/>
                    <a:pt x="168" y="1434"/>
                  </a:cubicBezTo>
                  <a:cubicBezTo>
                    <a:pt x="334" y="1482"/>
                    <a:pt x="572" y="1553"/>
                    <a:pt x="739" y="1553"/>
                  </a:cubicBezTo>
                  <a:cubicBezTo>
                    <a:pt x="858" y="1530"/>
                    <a:pt x="906" y="1387"/>
                    <a:pt x="930" y="1268"/>
                  </a:cubicBezTo>
                  <a:cubicBezTo>
                    <a:pt x="1001" y="1077"/>
                    <a:pt x="1049" y="863"/>
                    <a:pt x="1073" y="648"/>
                  </a:cubicBezTo>
                  <a:cubicBezTo>
                    <a:pt x="1073" y="553"/>
                    <a:pt x="1096" y="458"/>
                    <a:pt x="1096" y="363"/>
                  </a:cubicBezTo>
                  <a:cubicBezTo>
                    <a:pt x="1096" y="220"/>
                    <a:pt x="1073" y="267"/>
                    <a:pt x="977" y="172"/>
                  </a:cubicBezTo>
                  <a:cubicBezTo>
                    <a:pt x="882" y="101"/>
                    <a:pt x="787" y="77"/>
                    <a:pt x="668" y="53"/>
                  </a:cubicBezTo>
                  <a:cubicBezTo>
                    <a:pt x="606" y="53"/>
                    <a:pt x="458" y="1"/>
                    <a:pt x="371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0" name="Google Shape;16290;p44"/>
            <p:cNvSpPr/>
            <p:nvPr/>
          </p:nvSpPr>
          <p:spPr>
            <a:xfrm>
              <a:off x="2633624" y="2311076"/>
              <a:ext cx="27906" cy="48462"/>
            </a:xfrm>
            <a:custGeom>
              <a:rect b="b" l="l" r="r" t="t"/>
              <a:pathLst>
                <a:path extrusionOk="0" h="1490" w="858">
                  <a:moveTo>
                    <a:pt x="349" y="0"/>
                  </a:moveTo>
                  <a:cubicBezTo>
                    <a:pt x="203" y="0"/>
                    <a:pt x="19" y="43"/>
                    <a:pt x="0" y="175"/>
                  </a:cubicBezTo>
                  <a:cubicBezTo>
                    <a:pt x="0" y="222"/>
                    <a:pt x="24" y="294"/>
                    <a:pt x="24" y="341"/>
                  </a:cubicBezTo>
                  <a:cubicBezTo>
                    <a:pt x="24" y="437"/>
                    <a:pt x="24" y="508"/>
                    <a:pt x="24" y="580"/>
                  </a:cubicBezTo>
                  <a:cubicBezTo>
                    <a:pt x="24" y="746"/>
                    <a:pt x="72" y="913"/>
                    <a:pt x="72" y="1080"/>
                  </a:cubicBezTo>
                  <a:cubicBezTo>
                    <a:pt x="96" y="1151"/>
                    <a:pt x="96" y="1365"/>
                    <a:pt x="143" y="1437"/>
                  </a:cubicBezTo>
                  <a:cubicBezTo>
                    <a:pt x="182" y="1475"/>
                    <a:pt x="233" y="1489"/>
                    <a:pt x="289" y="1489"/>
                  </a:cubicBezTo>
                  <a:cubicBezTo>
                    <a:pt x="406" y="1489"/>
                    <a:pt x="547" y="1429"/>
                    <a:pt x="643" y="1413"/>
                  </a:cubicBezTo>
                  <a:cubicBezTo>
                    <a:pt x="691" y="1413"/>
                    <a:pt x="810" y="1413"/>
                    <a:pt x="834" y="1342"/>
                  </a:cubicBezTo>
                  <a:cubicBezTo>
                    <a:pt x="858" y="1270"/>
                    <a:pt x="739" y="1127"/>
                    <a:pt x="715" y="1080"/>
                  </a:cubicBezTo>
                  <a:cubicBezTo>
                    <a:pt x="620" y="889"/>
                    <a:pt x="501" y="722"/>
                    <a:pt x="453" y="508"/>
                  </a:cubicBezTo>
                  <a:cubicBezTo>
                    <a:pt x="405" y="341"/>
                    <a:pt x="429" y="175"/>
                    <a:pt x="453" y="8"/>
                  </a:cubicBezTo>
                  <a:cubicBezTo>
                    <a:pt x="423" y="3"/>
                    <a:pt x="388" y="0"/>
                    <a:pt x="349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1" name="Google Shape;16291;p44"/>
            <p:cNvSpPr/>
            <p:nvPr/>
          </p:nvSpPr>
          <p:spPr>
            <a:xfrm>
              <a:off x="2835019" y="2277250"/>
              <a:ext cx="30996" cy="49601"/>
            </a:xfrm>
            <a:custGeom>
              <a:rect b="b" l="l" r="r" t="t"/>
              <a:pathLst>
                <a:path extrusionOk="0" h="1525" w="953">
                  <a:moveTo>
                    <a:pt x="551" y="0"/>
                  </a:moveTo>
                  <a:cubicBezTo>
                    <a:pt x="498" y="0"/>
                    <a:pt x="445" y="16"/>
                    <a:pt x="405" y="48"/>
                  </a:cubicBezTo>
                  <a:cubicBezTo>
                    <a:pt x="381" y="72"/>
                    <a:pt x="357" y="95"/>
                    <a:pt x="334" y="143"/>
                  </a:cubicBezTo>
                  <a:cubicBezTo>
                    <a:pt x="286" y="262"/>
                    <a:pt x="238" y="405"/>
                    <a:pt x="191" y="524"/>
                  </a:cubicBezTo>
                  <a:cubicBezTo>
                    <a:pt x="167" y="667"/>
                    <a:pt x="143" y="786"/>
                    <a:pt x="119" y="905"/>
                  </a:cubicBezTo>
                  <a:cubicBezTo>
                    <a:pt x="95" y="1024"/>
                    <a:pt x="0" y="1239"/>
                    <a:pt x="95" y="1334"/>
                  </a:cubicBezTo>
                  <a:cubicBezTo>
                    <a:pt x="191" y="1453"/>
                    <a:pt x="477" y="1501"/>
                    <a:pt x="643" y="1524"/>
                  </a:cubicBezTo>
                  <a:cubicBezTo>
                    <a:pt x="953" y="1524"/>
                    <a:pt x="738" y="1048"/>
                    <a:pt x="715" y="881"/>
                  </a:cubicBezTo>
                  <a:cubicBezTo>
                    <a:pt x="715" y="643"/>
                    <a:pt x="786" y="405"/>
                    <a:pt x="786" y="191"/>
                  </a:cubicBezTo>
                  <a:cubicBezTo>
                    <a:pt x="770" y="64"/>
                    <a:pt x="659" y="0"/>
                    <a:pt x="551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2" name="Google Shape;16292;p44"/>
            <p:cNvSpPr/>
            <p:nvPr/>
          </p:nvSpPr>
          <p:spPr>
            <a:xfrm>
              <a:off x="2670019" y="2168941"/>
              <a:ext cx="97640" cy="111561"/>
            </a:xfrm>
            <a:custGeom>
              <a:rect b="b" l="l" r="r" t="t"/>
              <a:pathLst>
                <a:path extrusionOk="0" h="3430" w="3002">
                  <a:moveTo>
                    <a:pt x="1417" y="1"/>
                  </a:moveTo>
                  <a:cubicBezTo>
                    <a:pt x="1138" y="1"/>
                    <a:pt x="852" y="121"/>
                    <a:pt x="620" y="282"/>
                  </a:cubicBezTo>
                  <a:cubicBezTo>
                    <a:pt x="429" y="425"/>
                    <a:pt x="287" y="544"/>
                    <a:pt x="263" y="806"/>
                  </a:cubicBezTo>
                  <a:cubicBezTo>
                    <a:pt x="239" y="925"/>
                    <a:pt x="239" y="1020"/>
                    <a:pt x="215" y="1139"/>
                  </a:cubicBezTo>
                  <a:cubicBezTo>
                    <a:pt x="167" y="1235"/>
                    <a:pt x="120" y="1306"/>
                    <a:pt x="96" y="1401"/>
                  </a:cubicBezTo>
                  <a:cubicBezTo>
                    <a:pt x="48" y="1497"/>
                    <a:pt x="1" y="1616"/>
                    <a:pt x="48" y="1711"/>
                  </a:cubicBezTo>
                  <a:cubicBezTo>
                    <a:pt x="72" y="1806"/>
                    <a:pt x="120" y="1878"/>
                    <a:pt x="167" y="1973"/>
                  </a:cubicBezTo>
                  <a:cubicBezTo>
                    <a:pt x="215" y="2020"/>
                    <a:pt x="287" y="2092"/>
                    <a:pt x="310" y="2140"/>
                  </a:cubicBezTo>
                  <a:cubicBezTo>
                    <a:pt x="358" y="2211"/>
                    <a:pt x="334" y="2282"/>
                    <a:pt x="310" y="2354"/>
                  </a:cubicBezTo>
                  <a:cubicBezTo>
                    <a:pt x="287" y="2497"/>
                    <a:pt x="287" y="2521"/>
                    <a:pt x="358" y="2616"/>
                  </a:cubicBezTo>
                  <a:cubicBezTo>
                    <a:pt x="453" y="2711"/>
                    <a:pt x="382" y="2687"/>
                    <a:pt x="358" y="2806"/>
                  </a:cubicBezTo>
                  <a:cubicBezTo>
                    <a:pt x="334" y="2902"/>
                    <a:pt x="429" y="2902"/>
                    <a:pt x="453" y="2997"/>
                  </a:cubicBezTo>
                  <a:cubicBezTo>
                    <a:pt x="473" y="3076"/>
                    <a:pt x="293" y="3422"/>
                    <a:pt x="415" y="3422"/>
                  </a:cubicBezTo>
                  <a:cubicBezTo>
                    <a:pt x="438" y="3422"/>
                    <a:pt x="474" y="3409"/>
                    <a:pt x="525" y="3378"/>
                  </a:cubicBezTo>
                  <a:cubicBezTo>
                    <a:pt x="558" y="3361"/>
                    <a:pt x="568" y="3344"/>
                    <a:pt x="588" y="3344"/>
                  </a:cubicBezTo>
                  <a:cubicBezTo>
                    <a:pt x="596" y="3344"/>
                    <a:pt x="606" y="3347"/>
                    <a:pt x="620" y="3354"/>
                  </a:cubicBezTo>
                  <a:cubicBezTo>
                    <a:pt x="662" y="3354"/>
                    <a:pt x="667" y="3429"/>
                    <a:pt x="718" y="3429"/>
                  </a:cubicBezTo>
                  <a:cubicBezTo>
                    <a:pt x="724" y="3429"/>
                    <a:pt x="731" y="3428"/>
                    <a:pt x="739" y="3425"/>
                  </a:cubicBezTo>
                  <a:cubicBezTo>
                    <a:pt x="834" y="3402"/>
                    <a:pt x="810" y="3140"/>
                    <a:pt x="787" y="3068"/>
                  </a:cubicBezTo>
                  <a:cubicBezTo>
                    <a:pt x="739" y="3021"/>
                    <a:pt x="739" y="2997"/>
                    <a:pt x="739" y="2925"/>
                  </a:cubicBezTo>
                  <a:cubicBezTo>
                    <a:pt x="739" y="2854"/>
                    <a:pt x="763" y="2783"/>
                    <a:pt x="739" y="2735"/>
                  </a:cubicBezTo>
                  <a:cubicBezTo>
                    <a:pt x="739" y="2711"/>
                    <a:pt x="691" y="2687"/>
                    <a:pt x="668" y="2663"/>
                  </a:cubicBezTo>
                  <a:cubicBezTo>
                    <a:pt x="668" y="2616"/>
                    <a:pt x="668" y="2568"/>
                    <a:pt x="691" y="2521"/>
                  </a:cubicBezTo>
                  <a:cubicBezTo>
                    <a:pt x="691" y="2425"/>
                    <a:pt x="763" y="2330"/>
                    <a:pt x="787" y="2211"/>
                  </a:cubicBezTo>
                  <a:cubicBezTo>
                    <a:pt x="810" y="2092"/>
                    <a:pt x="810" y="1973"/>
                    <a:pt x="787" y="1878"/>
                  </a:cubicBezTo>
                  <a:cubicBezTo>
                    <a:pt x="787" y="1735"/>
                    <a:pt x="763" y="1616"/>
                    <a:pt x="739" y="1473"/>
                  </a:cubicBezTo>
                  <a:cubicBezTo>
                    <a:pt x="739" y="1377"/>
                    <a:pt x="787" y="1354"/>
                    <a:pt x="858" y="1282"/>
                  </a:cubicBezTo>
                  <a:cubicBezTo>
                    <a:pt x="906" y="1235"/>
                    <a:pt x="953" y="1211"/>
                    <a:pt x="1025" y="1187"/>
                  </a:cubicBezTo>
                  <a:cubicBezTo>
                    <a:pt x="1096" y="1139"/>
                    <a:pt x="1144" y="1068"/>
                    <a:pt x="1215" y="996"/>
                  </a:cubicBezTo>
                  <a:cubicBezTo>
                    <a:pt x="1358" y="830"/>
                    <a:pt x="1453" y="663"/>
                    <a:pt x="1525" y="449"/>
                  </a:cubicBezTo>
                  <a:cubicBezTo>
                    <a:pt x="1596" y="473"/>
                    <a:pt x="1644" y="473"/>
                    <a:pt x="1692" y="520"/>
                  </a:cubicBezTo>
                  <a:cubicBezTo>
                    <a:pt x="1739" y="568"/>
                    <a:pt x="1763" y="663"/>
                    <a:pt x="1811" y="711"/>
                  </a:cubicBezTo>
                  <a:cubicBezTo>
                    <a:pt x="1882" y="830"/>
                    <a:pt x="1930" y="949"/>
                    <a:pt x="2096" y="973"/>
                  </a:cubicBezTo>
                  <a:cubicBezTo>
                    <a:pt x="2215" y="996"/>
                    <a:pt x="2287" y="1020"/>
                    <a:pt x="2358" y="1115"/>
                  </a:cubicBezTo>
                  <a:cubicBezTo>
                    <a:pt x="2430" y="1211"/>
                    <a:pt x="2335" y="1354"/>
                    <a:pt x="2406" y="1449"/>
                  </a:cubicBezTo>
                  <a:cubicBezTo>
                    <a:pt x="2454" y="1520"/>
                    <a:pt x="2525" y="1497"/>
                    <a:pt x="2549" y="1616"/>
                  </a:cubicBezTo>
                  <a:cubicBezTo>
                    <a:pt x="2549" y="1687"/>
                    <a:pt x="2501" y="1758"/>
                    <a:pt x="2501" y="1830"/>
                  </a:cubicBezTo>
                  <a:cubicBezTo>
                    <a:pt x="2477" y="1901"/>
                    <a:pt x="2501" y="1997"/>
                    <a:pt x="2501" y="2068"/>
                  </a:cubicBezTo>
                  <a:cubicBezTo>
                    <a:pt x="2477" y="2140"/>
                    <a:pt x="2454" y="2187"/>
                    <a:pt x="2477" y="2282"/>
                  </a:cubicBezTo>
                  <a:cubicBezTo>
                    <a:pt x="2477" y="2330"/>
                    <a:pt x="2501" y="2306"/>
                    <a:pt x="2477" y="2354"/>
                  </a:cubicBezTo>
                  <a:cubicBezTo>
                    <a:pt x="2454" y="2401"/>
                    <a:pt x="2430" y="2425"/>
                    <a:pt x="2430" y="2473"/>
                  </a:cubicBezTo>
                  <a:cubicBezTo>
                    <a:pt x="2430" y="2568"/>
                    <a:pt x="2525" y="2592"/>
                    <a:pt x="2525" y="2687"/>
                  </a:cubicBezTo>
                  <a:cubicBezTo>
                    <a:pt x="2525" y="2759"/>
                    <a:pt x="2430" y="2806"/>
                    <a:pt x="2382" y="2902"/>
                  </a:cubicBezTo>
                  <a:cubicBezTo>
                    <a:pt x="2358" y="3021"/>
                    <a:pt x="2430" y="2949"/>
                    <a:pt x="2477" y="3021"/>
                  </a:cubicBezTo>
                  <a:cubicBezTo>
                    <a:pt x="2525" y="3068"/>
                    <a:pt x="2501" y="3140"/>
                    <a:pt x="2573" y="3164"/>
                  </a:cubicBezTo>
                  <a:cubicBezTo>
                    <a:pt x="2580" y="3166"/>
                    <a:pt x="2588" y="3167"/>
                    <a:pt x="2595" y="3167"/>
                  </a:cubicBezTo>
                  <a:cubicBezTo>
                    <a:pt x="2654" y="3167"/>
                    <a:pt x="2694" y="3084"/>
                    <a:pt x="2716" y="3021"/>
                  </a:cubicBezTo>
                  <a:cubicBezTo>
                    <a:pt x="2763" y="2902"/>
                    <a:pt x="2739" y="2759"/>
                    <a:pt x="2739" y="2616"/>
                  </a:cubicBezTo>
                  <a:cubicBezTo>
                    <a:pt x="2739" y="2544"/>
                    <a:pt x="2763" y="2497"/>
                    <a:pt x="2787" y="2425"/>
                  </a:cubicBezTo>
                  <a:cubicBezTo>
                    <a:pt x="2787" y="2354"/>
                    <a:pt x="2787" y="2330"/>
                    <a:pt x="2763" y="2259"/>
                  </a:cubicBezTo>
                  <a:cubicBezTo>
                    <a:pt x="2739" y="2116"/>
                    <a:pt x="2835" y="1997"/>
                    <a:pt x="2858" y="1854"/>
                  </a:cubicBezTo>
                  <a:cubicBezTo>
                    <a:pt x="2906" y="1711"/>
                    <a:pt x="2954" y="1592"/>
                    <a:pt x="2978" y="1449"/>
                  </a:cubicBezTo>
                  <a:cubicBezTo>
                    <a:pt x="3001" y="1139"/>
                    <a:pt x="2882" y="830"/>
                    <a:pt x="2668" y="592"/>
                  </a:cubicBezTo>
                  <a:cubicBezTo>
                    <a:pt x="2430" y="306"/>
                    <a:pt x="2049" y="139"/>
                    <a:pt x="1692" y="44"/>
                  </a:cubicBezTo>
                  <a:cubicBezTo>
                    <a:pt x="1602" y="14"/>
                    <a:pt x="1510" y="1"/>
                    <a:pt x="1417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3" name="Google Shape;16293;p44"/>
            <p:cNvSpPr/>
            <p:nvPr/>
          </p:nvSpPr>
          <p:spPr>
            <a:xfrm>
              <a:off x="2681631" y="2259231"/>
              <a:ext cx="89119" cy="79394"/>
            </a:xfrm>
            <a:custGeom>
              <a:rect b="b" l="l" r="r" t="t"/>
              <a:pathLst>
                <a:path extrusionOk="0" h="2441" w="2740">
                  <a:moveTo>
                    <a:pt x="1893" y="1"/>
                  </a:moveTo>
                  <a:cubicBezTo>
                    <a:pt x="1878" y="1"/>
                    <a:pt x="1858" y="3"/>
                    <a:pt x="1835" y="7"/>
                  </a:cubicBezTo>
                  <a:cubicBezTo>
                    <a:pt x="1692" y="30"/>
                    <a:pt x="1644" y="54"/>
                    <a:pt x="1668" y="173"/>
                  </a:cubicBezTo>
                  <a:cubicBezTo>
                    <a:pt x="1716" y="340"/>
                    <a:pt x="1835" y="435"/>
                    <a:pt x="1811" y="578"/>
                  </a:cubicBezTo>
                  <a:cubicBezTo>
                    <a:pt x="1785" y="785"/>
                    <a:pt x="1640" y="865"/>
                    <a:pt x="1478" y="865"/>
                  </a:cubicBezTo>
                  <a:cubicBezTo>
                    <a:pt x="1342" y="865"/>
                    <a:pt x="1194" y="808"/>
                    <a:pt x="1096" y="721"/>
                  </a:cubicBezTo>
                  <a:cubicBezTo>
                    <a:pt x="1001" y="626"/>
                    <a:pt x="930" y="530"/>
                    <a:pt x="882" y="411"/>
                  </a:cubicBezTo>
                  <a:cubicBezTo>
                    <a:pt x="834" y="292"/>
                    <a:pt x="858" y="173"/>
                    <a:pt x="739" y="149"/>
                  </a:cubicBezTo>
                  <a:cubicBezTo>
                    <a:pt x="698" y="136"/>
                    <a:pt x="633" y="122"/>
                    <a:pt x="572" y="122"/>
                  </a:cubicBezTo>
                  <a:cubicBezTo>
                    <a:pt x="527" y="122"/>
                    <a:pt x="484" y="129"/>
                    <a:pt x="453" y="149"/>
                  </a:cubicBezTo>
                  <a:cubicBezTo>
                    <a:pt x="358" y="245"/>
                    <a:pt x="477" y="340"/>
                    <a:pt x="477" y="435"/>
                  </a:cubicBezTo>
                  <a:cubicBezTo>
                    <a:pt x="501" y="530"/>
                    <a:pt x="430" y="602"/>
                    <a:pt x="358" y="626"/>
                  </a:cubicBezTo>
                  <a:cubicBezTo>
                    <a:pt x="340" y="630"/>
                    <a:pt x="326" y="632"/>
                    <a:pt x="315" y="632"/>
                  </a:cubicBezTo>
                  <a:cubicBezTo>
                    <a:pt x="269" y="632"/>
                    <a:pt x="278" y="597"/>
                    <a:pt x="239" y="578"/>
                  </a:cubicBezTo>
                  <a:cubicBezTo>
                    <a:pt x="230" y="574"/>
                    <a:pt x="222" y="572"/>
                    <a:pt x="213" y="572"/>
                  </a:cubicBezTo>
                  <a:cubicBezTo>
                    <a:pt x="174" y="572"/>
                    <a:pt x="135" y="611"/>
                    <a:pt x="96" y="649"/>
                  </a:cubicBezTo>
                  <a:cubicBezTo>
                    <a:pt x="1" y="745"/>
                    <a:pt x="49" y="888"/>
                    <a:pt x="168" y="983"/>
                  </a:cubicBezTo>
                  <a:cubicBezTo>
                    <a:pt x="239" y="1054"/>
                    <a:pt x="382" y="1197"/>
                    <a:pt x="525" y="1197"/>
                  </a:cubicBezTo>
                  <a:cubicBezTo>
                    <a:pt x="545" y="1197"/>
                    <a:pt x="601" y="1145"/>
                    <a:pt x="631" y="1145"/>
                  </a:cubicBezTo>
                  <a:cubicBezTo>
                    <a:pt x="636" y="1145"/>
                    <a:pt x="641" y="1146"/>
                    <a:pt x="644" y="1150"/>
                  </a:cubicBezTo>
                  <a:cubicBezTo>
                    <a:pt x="692" y="1173"/>
                    <a:pt x="644" y="1340"/>
                    <a:pt x="644" y="1364"/>
                  </a:cubicBezTo>
                  <a:cubicBezTo>
                    <a:pt x="620" y="1602"/>
                    <a:pt x="525" y="2031"/>
                    <a:pt x="715" y="2197"/>
                  </a:cubicBezTo>
                  <a:cubicBezTo>
                    <a:pt x="930" y="2364"/>
                    <a:pt x="1215" y="2412"/>
                    <a:pt x="1477" y="2436"/>
                  </a:cubicBezTo>
                  <a:cubicBezTo>
                    <a:pt x="1511" y="2439"/>
                    <a:pt x="1546" y="2440"/>
                    <a:pt x="1581" y="2440"/>
                  </a:cubicBezTo>
                  <a:cubicBezTo>
                    <a:pt x="1818" y="2440"/>
                    <a:pt x="2080" y="2373"/>
                    <a:pt x="2287" y="2269"/>
                  </a:cubicBezTo>
                  <a:cubicBezTo>
                    <a:pt x="2549" y="2150"/>
                    <a:pt x="2549" y="1816"/>
                    <a:pt x="2549" y="1578"/>
                  </a:cubicBezTo>
                  <a:cubicBezTo>
                    <a:pt x="2549" y="1388"/>
                    <a:pt x="2621" y="1221"/>
                    <a:pt x="2597" y="1031"/>
                  </a:cubicBezTo>
                  <a:cubicBezTo>
                    <a:pt x="2597" y="935"/>
                    <a:pt x="2549" y="888"/>
                    <a:pt x="2597" y="769"/>
                  </a:cubicBezTo>
                  <a:cubicBezTo>
                    <a:pt x="2668" y="649"/>
                    <a:pt x="2740" y="578"/>
                    <a:pt x="2716" y="435"/>
                  </a:cubicBezTo>
                  <a:cubicBezTo>
                    <a:pt x="2692" y="316"/>
                    <a:pt x="2668" y="197"/>
                    <a:pt x="2573" y="126"/>
                  </a:cubicBezTo>
                  <a:cubicBezTo>
                    <a:pt x="2538" y="86"/>
                    <a:pt x="2509" y="70"/>
                    <a:pt x="2485" y="70"/>
                  </a:cubicBezTo>
                  <a:cubicBezTo>
                    <a:pt x="2377" y="70"/>
                    <a:pt x="2352" y="388"/>
                    <a:pt x="2216" y="388"/>
                  </a:cubicBezTo>
                  <a:cubicBezTo>
                    <a:pt x="2097" y="388"/>
                    <a:pt x="2144" y="268"/>
                    <a:pt x="2073" y="245"/>
                  </a:cubicBezTo>
                  <a:cubicBezTo>
                    <a:pt x="2068" y="240"/>
                    <a:pt x="2063" y="238"/>
                    <a:pt x="2058" y="238"/>
                  </a:cubicBezTo>
                  <a:cubicBezTo>
                    <a:pt x="2044" y="238"/>
                    <a:pt x="2030" y="252"/>
                    <a:pt x="2016" y="252"/>
                  </a:cubicBezTo>
                  <a:cubicBezTo>
                    <a:pt x="2011" y="252"/>
                    <a:pt x="2006" y="250"/>
                    <a:pt x="2001" y="245"/>
                  </a:cubicBezTo>
                  <a:cubicBezTo>
                    <a:pt x="1954" y="245"/>
                    <a:pt x="1954" y="173"/>
                    <a:pt x="1954" y="149"/>
                  </a:cubicBezTo>
                  <a:cubicBezTo>
                    <a:pt x="1954" y="50"/>
                    <a:pt x="1970" y="1"/>
                    <a:pt x="1893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4" name="Google Shape;16294;p44"/>
            <p:cNvSpPr/>
            <p:nvPr/>
          </p:nvSpPr>
          <p:spPr>
            <a:xfrm>
              <a:off x="2670019" y="2170405"/>
              <a:ext cx="39550" cy="109772"/>
            </a:xfrm>
            <a:custGeom>
              <a:rect b="b" l="l" r="r" t="t"/>
              <a:pathLst>
                <a:path extrusionOk="0" h="3375" w="1216">
                  <a:moveTo>
                    <a:pt x="1086" y="0"/>
                  </a:moveTo>
                  <a:cubicBezTo>
                    <a:pt x="971" y="0"/>
                    <a:pt x="848" y="84"/>
                    <a:pt x="763" y="118"/>
                  </a:cubicBezTo>
                  <a:cubicBezTo>
                    <a:pt x="644" y="189"/>
                    <a:pt x="525" y="237"/>
                    <a:pt x="429" y="356"/>
                  </a:cubicBezTo>
                  <a:cubicBezTo>
                    <a:pt x="358" y="451"/>
                    <a:pt x="287" y="594"/>
                    <a:pt x="263" y="713"/>
                  </a:cubicBezTo>
                  <a:cubicBezTo>
                    <a:pt x="239" y="809"/>
                    <a:pt x="287" y="904"/>
                    <a:pt x="263" y="999"/>
                  </a:cubicBezTo>
                  <a:cubicBezTo>
                    <a:pt x="239" y="1142"/>
                    <a:pt x="144" y="1261"/>
                    <a:pt x="72" y="1404"/>
                  </a:cubicBezTo>
                  <a:cubicBezTo>
                    <a:pt x="1" y="1618"/>
                    <a:pt x="25" y="1713"/>
                    <a:pt x="167" y="1856"/>
                  </a:cubicBezTo>
                  <a:cubicBezTo>
                    <a:pt x="287" y="1952"/>
                    <a:pt x="406" y="2095"/>
                    <a:pt x="334" y="2261"/>
                  </a:cubicBezTo>
                  <a:cubicBezTo>
                    <a:pt x="310" y="2309"/>
                    <a:pt x="263" y="2356"/>
                    <a:pt x="287" y="2428"/>
                  </a:cubicBezTo>
                  <a:cubicBezTo>
                    <a:pt x="310" y="2547"/>
                    <a:pt x="429" y="2571"/>
                    <a:pt x="406" y="2690"/>
                  </a:cubicBezTo>
                  <a:cubicBezTo>
                    <a:pt x="358" y="2809"/>
                    <a:pt x="310" y="2857"/>
                    <a:pt x="382" y="2952"/>
                  </a:cubicBezTo>
                  <a:cubicBezTo>
                    <a:pt x="477" y="3047"/>
                    <a:pt x="453" y="3071"/>
                    <a:pt x="406" y="3190"/>
                  </a:cubicBezTo>
                  <a:cubicBezTo>
                    <a:pt x="388" y="3262"/>
                    <a:pt x="370" y="3374"/>
                    <a:pt x="423" y="3374"/>
                  </a:cubicBezTo>
                  <a:cubicBezTo>
                    <a:pt x="441" y="3374"/>
                    <a:pt x="466" y="3362"/>
                    <a:pt x="501" y="3333"/>
                  </a:cubicBezTo>
                  <a:cubicBezTo>
                    <a:pt x="572" y="3285"/>
                    <a:pt x="596" y="3214"/>
                    <a:pt x="596" y="3119"/>
                  </a:cubicBezTo>
                  <a:cubicBezTo>
                    <a:pt x="572" y="2952"/>
                    <a:pt x="525" y="2761"/>
                    <a:pt x="501" y="2595"/>
                  </a:cubicBezTo>
                  <a:cubicBezTo>
                    <a:pt x="477" y="2499"/>
                    <a:pt x="453" y="2380"/>
                    <a:pt x="548" y="2333"/>
                  </a:cubicBezTo>
                  <a:cubicBezTo>
                    <a:pt x="644" y="2261"/>
                    <a:pt x="715" y="2214"/>
                    <a:pt x="691" y="2095"/>
                  </a:cubicBezTo>
                  <a:cubicBezTo>
                    <a:pt x="668" y="1999"/>
                    <a:pt x="572" y="1904"/>
                    <a:pt x="525" y="1809"/>
                  </a:cubicBezTo>
                  <a:cubicBezTo>
                    <a:pt x="429" y="1642"/>
                    <a:pt x="501" y="1475"/>
                    <a:pt x="548" y="1285"/>
                  </a:cubicBezTo>
                  <a:cubicBezTo>
                    <a:pt x="596" y="1047"/>
                    <a:pt x="501" y="809"/>
                    <a:pt x="620" y="594"/>
                  </a:cubicBezTo>
                  <a:cubicBezTo>
                    <a:pt x="763" y="332"/>
                    <a:pt x="977" y="189"/>
                    <a:pt x="1215" y="46"/>
                  </a:cubicBezTo>
                  <a:cubicBezTo>
                    <a:pt x="1175" y="13"/>
                    <a:pt x="1131" y="0"/>
                    <a:pt x="1086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5" name="Google Shape;16295;p44"/>
            <p:cNvSpPr/>
            <p:nvPr/>
          </p:nvSpPr>
          <p:spPr>
            <a:xfrm>
              <a:off x="2724238" y="2182244"/>
              <a:ext cx="35680" cy="86126"/>
            </a:xfrm>
            <a:custGeom>
              <a:rect b="b" l="l" r="r" t="t"/>
              <a:pathLst>
                <a:path extrusionOk="0" h="2648" w="1097">
                  <a:moveTo>
                    <a:pt x="78" y="1"/>
                  </a:moveTo>
                  <a:cubicBezTo>
                    <a:pt x="33" y="1"/>
                    <a:pt x="1" y="32"/>
                    <a:pt x="1" y="111"/>
                  </a:cubicBezTo>
                  <a:cubicBezTo>
                    <a:pt x="1" y="373"/>
                    <a:pt x="358" y="611"/>
                    <a:pt x="572" y="683"/>
                  </a:cubicBezTo>
                  <a:cubicBezTo>
                    <a:pt x="644" y="706"/>
                    <a:pt x="715" y="706"/>
                    <a:pt x="739" y="802"/>
                  </a:cubicBezTo>
                  <a:cubicBezTo>
                    <a:pt x="763" y="873"/>
                    <a:pt x="715" y="968"/>
                    <a:pt x="787" y="1064"/>
                  </a:cubicBezTo>
                  <a:cubicBezTo>
                    <a:pt x="810" y="1111"/>
                    <a:pt x="882" y="1135"/>
                    <a:pt x="906" y="1230"/>
                  </a:cubicBezTo>
                  <a:cubicBezTo>
                    <a:pt x="906" y="1302"/>
                    <a:pt x="858" y="1421"/>
                    <a:pt x="834" y="1492"/>
                  </a:cubicBezTo>
                  <a:cubicBezTo>
                    <a:pt x="930" y="1540"/>
                    <a:pt x="787" y="1683"/>
                    <a:pt x="787" y="1802"/>
                  </a:cubicBezTo>
                  <a:cubicBezTo>
                    <a:pt x="787" y="1826"/>
                    <a:pt x="810" y="1850"/>
                    <a:pt x="810" y="1897"/>
                  </a:cubicBezTo>
                  <a:cubicBezTo>
                    <a:pt x="810" y="1945"/>
                    <a:pt x="787" y="1969"/>
                    <a:pt x="763" y="2016"/>
                  </a:cubicBezTo>
                  <a:cubicBezTo>
                    <a:pt x="739" y="2135"/>
                    <a:pt x="858" y="2183"/>
                    <a:pt x="834" y="2278"/>
                  </a:cubicBezTo>
                  <a:cubicBezTo>
                    <a:pt x="834" y="2374"/>
                    <a:pt x="691" y="2469"/>
                    <a:pt x="691" y="2564"/>
                  </a:cubicBezTo>
                  <a:cubicBezTo>
                    <a:pt x="679" y="2624"/>
                    <a:pt x="709" y="2647"/>
                    <a:pt x="751" y="2647"/>
                  </a:cubicBezTo>
                  <a:cubicBezTo>
                    <a:pt x="793" y="2647"/>
                    <a:pt x="846" y="2624"/>
                    <a:pt x="882" y="2588"/>
                  </a:cubicBezTo>
                  <a:cubicBezTo>
                    <a:pt x="930" y="2540"/>
                    <a:pt x="930" y="2397"/>
                    <a:pt x="930" y="2326"/>
                  </a:cubicBezTo>
                  <a:cubicBezTo>
                    <a:pt x="953" y="2207"/>
                    <a:pt x="953" y="2064"/>
                    <a:pt x="953" y="1945"/>
                  </a:cubicBezTo>
                  <a:cubicBezTo>
                    <a:pt x="953" y="1850"/>
                    <a:pt x="930" y="1754"/>
                    <a:pt x="953" y="1659"/>
                  </a:cubicBezTo>
                  <a:cubicBezTo>
                    <a:pt x="1001" y="1564"/>
                    <a:pt x="1049" y="1516"/>
                    <a:pt x="1072" y="1421"/>
                  </a:cubicBezTo>
                  <a:cubicBezTo>
                    <a:pt x="1096" y="1326"/>
                    <a:pt x="1072" y="1207"/>
                    <a:pt x="1072" y="1111"/>
                  </a:cubicBezTo>
                  <a:cubicBezTo>
                    <a:pt x="1025" y="968"/>
                    <a:pt x="1049" y="802"/>
                    <a:pt x="1025" y="635"/>
                  </a:cubicBezTo>
                  <a:cubicBezTo>
                    <a:pt x="953" y="445"/>
                    <a:pt x="834" y="373"/>
                    <a:pt x="644" y="325"/>
                  </a:cubicBezTo>
                  <a:cubicBezTo>
                    <a:pt x="501" y="254"/>
                    <a:pt x="358" y="183"/>
                    <a:pt x="239" y="87"/>
                  </a:cubicBezTo>
                  <a:cubicBezTo>
                    <a:pt x="189" y="38"/>
                    <a:pt x="126" y="1"/>
                    <a:pt x="78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6" name="Google Shape;16296;p44"/>
            <p:cNvSpPr/>
            <p:nvPr/>
          </p:nvSpPr>
          <p:spPr>
            <a:xfrm>
              <a:off x="2682411" y="2264012"/>
              <a:ext cx="58545" cy="72173"/>
            </a:xfrm>
            <a:custGeom>
              <a:rect b="b" l="l" r="r" t="t"/>
              <a:pathLst>
                <a:path extrusionOk="0" h="2219" w="1800">
                  <a:moveTo>
                    <a:pt x="566" y="1"/>
                  </a:moveTo>
                  <a:cubicBezTo>
                    <a:pt x="537" y="1"/>
                    <a:pt x="507" y="8"/>
                    <a:pt x="477" y="26"/>
                  </a:cubicBezTo>
                  <a:cubicBezTo>
                    <a:pt x="334" y="74"/>
                    <a:pt x="429" y="241"/>
                    <a:pt x="429" y="336"/>
                  </a:cubicBezTo>
                  <a:cubicBezTo>
                    <a:pt x="449" y="414"/>
                    <a:pt x="405" y="491"/>
                    <a:pt x="336" y="491"/>
                  </a:cubicBezTo>
                  <a:cubicBezTo>
                    <a:pt x="321" y="491"/>
                    <a:pt x="304" y="487"/>
                    <a:pt x="287" y="479"/>
                  </a:cubicBezTo>
                  <a:cubicBezTo>
                    <a:pt x="229" y="459"/>
                    <a:pt x="249" y="425"/>
                    <a:pt x="196" y="425"/>
                  </a:cubicBezTo>
                  <a:cubicBezTo>
                    <a:pt x="183" y="425"/>
                    <a:pt x="166" y="427"/>
                    <a:pt x="144" y="431"/>
                  </a:cubicBezTo>
                  <a:cubicBezTo>
                    <a:pt x="48" y="479"/>
                    <a:pt x="25" y="479"/>
                    <a:pt x="1" y="574"/>
                  </a:cubicBezTo>
                  <a:cubicBezTo>
                    <a:pt x="1" y="669"/>
                    <a:pt x="25" y="741"/>
                    <a:pt x="72" y="812"/>
                  </a:cubicBezTo>
                  <a:cubicBezTo>
                    <a:pt x="167" y="907"/>
                    <a:pt x="334" y="931"/>
                    <a:pt x="477" y="979"/>
                  </a:cubicBezTo>
                  <a:cubicBezTo>
                    <a:pt x="525" y="1003"/>
                    <a:pt x="620" y="1003"/>
                    <a:pt x="668" y="1050"/>
                  </a:cubicBezTo>
                  <a:cubicBezTo>
                    <a:pt x="715" y="1098"/>
                    <a:pt x="644" y="1288"/>
                    <a:pt x="644" y="1360"/>
                  </a:cubicBezTo>
                  <a:cubicBezTo>
                    <a:pt x="620" y="1479"/>
                    <a:pt x="620" y="1622"/>
                    <a:pt x="620" y="1765"/>
                  </a:cubicBezTo>
                  <a:cubicBezTo>
                    <a:pt x="620" y="1836"/>
                    <a:pt x="620" y="2003"/>
                    <a:pt x="691" y="2074"/>
                  </a:cubicBezTo>
                  <a:cubicBezTo>
                    <a:pt x="763" y="2146"/>
                    <a:pt x="953" y="2169"/>
                    <a:pt x="1049" y="2169"/>
                  </a:cubicBezTo>
                  <a:cubicBezTo>
                    <a:pt x="1168" y="2193"/>
                    <a:pt x="1311" y="2193"/>
                    <a:pt x="1430" y="2217"/>
                  </a:cubicBezTo>
                  <a:cubicBezTo>
                    <a:pt x="1439" y="2218"/>
                    <a:pt x="1449" y="2218"/>
                    <a:pt x="1458" y="2218"/>
                  </a:cubicBezTo>
                  <a:cubicBezTo>
                    <a:pt x="1800" y="2218"/>
                    <a:pt x="1595" y="1784"/>
                    <a:pt x="1525" y="1598"/>
                  </a:cubicBezTo>
                  <a:cubicBezTo>
                    <a:pt x="1477" y="1384"/>
                    <a:pt x="1430" y="1217"/>
                    <a:pt x="1477" y="1003"/>
                  </a:cubicBezTo>
                  <a:cubicBezTo>
                    <a:pt x="1477" y="884"/>
                    <a:pt x="1549" y="717"/>
                    <a:pt x="1644" y="645"/>
                  </a:cubicBezTo>
                  <a:cubicBezTo>
                    <a:pt x="1639" y="623"/>
                    <a:pt x="1630" y="614"/>
                    <a:pt x="1616" y="614"/>
                  </a:cubicBezTo>
                  <a:cubicBezTo>
                    <a:pt x="1572" y="614"/>
                    <a:pt x="1488" y="714"/>
                    <a:pt x="1437" y="714"/>
                  </a:cubicBezTo>
                  <a:cubicBezTo>
                    <a:pt x="1424" y="714"/>
                    <a:pt x="1413" y="708"/>
                    <a:pt x="1406" y="693"/>
                  </a:cubicBezTo>
                  <a:cubicBezTo>
                    <a:pt x="1191" y="693"/>
                    <a:pt x="1072" y="622"/>
                    <a:pt x="977" y="431"/>
                  </a:cubicBezTo>
                  <a:cubicBezTo>
                    <a:pt x="930" y="312"/>
                    <a:pt x="882" y="217"/>
                    <a:pt x="810" y="121"/>
                  </a:cubicBezTo>
                  <a:cubicBezTo>
                    <a:pt x="739" y="68"/>
                    <a:pt x="654" y="1"/>
                    <a:pt x="566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7" name="Google Shape;16297;p44"/>
            <p:cNvSpPr/>
            <p:nvPr/>
          </p:nvSpPr>
          <p:spPr>
            <a:xfrm>
              <a:off x="2748274" y="2273249"/>
              <a:ext cx="22475" cy="13303"/>
            </a:xfrm>
            <a:custGeom>
              <a:rect b="b" l="l" r="r" t="t"/>
              <a:pathLst>
                <a:path extrusionOk="0" h="409" w="691">
                  <a:moveTo>
                    <a:pt x="474" y="1"/>
                  </a:moveTo>
                  <a:cubicBezTo>
                    <a:pt x="393" y="1"/>
                    <a:pt x="302" y="26"/>
                    <a:pt x="238" y="52"/>
                  </a:cubicBezTo>
                  <a:cubicBezTo>
                    <a:pt x="0" y="171"/>
                    <a:pt x="286" y="385"/>
                    <a:pt x="429" y="409"/>
                  </a:cubicBezTo>
                  <a:cubicBezTo>
                    <a:pt x="572" y="361"/>
                    <a:pt x="691" y="195"/>
                    <a:pt x="643" y="76"/>
                  </a:cubicBezTo>
                  <a:cubicBezTo>
                    <a:pt x="610" y="20"/>
                    <a:pt x="546" y="1"/>
                    <a:pt x="474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8" name="Google Shape;16298;p44"/>
            <p:cNvSpPr/>
            <p:nvPr/>
          </p:nvSpPr>
          <p:spPr>
            <a:xfrm>
              <a:off x="2677012" y="2340771"/>
              <a:ext cx="111561" cy="110618"/>
            </a:xfrm>
            <a:custGeom>
              <a:rect b="b" l="l" r="r" t="t"/>
              <a:pathLst>
                <a:path extrusionOk="0" h="3401" w="3430">
                  <a:moveTo>
                    <a:pt x="2667" y="0"/>
                  </a:moveTo>
                  <a:cubicBezTo>
                    <a:pt x="2643" y="0"/>
                    <a:pt x="2405" y="143"/>
                    <a:pt x="2405" y="191"/>
                  </a:cubicBezTo>
                  <a:cubicBezTo>
                    <a:pt x="2405" y="238"/>
                    <a:pt x="2453" y="357"/>
                    <a:pt x="2453" y="405"/>
                  </a:cubicBezTo>
                  <a:cubicBezTo>
                    <a:pt x="2501" y="524"/>
                    <a:pt x="2501" y="643"/>
                    <a:pt x="2524" y="786"/>
                  </a:cubicBezTo>
                  <a:cubicBezTo>
                    <a:pt x="2548" y="976"/>
                    <a:pt x="2596" y="1167"/>
                    <a:pt x="2596" y="1357"/>
                  </a:cubicBezTo>
                  <a:cubicBezTo>
                    <a:pt x="2620" y="1548"/>
                    <a:pt x="2596" y="1738"/>
                    <a:pt x="2620" y="1929"/>
                  </a:cubicBezTo>
                  <a:cubicBezTo>
                    <a:pt x="2643" y="2119"/>
                    <a:pt x="2739" y="2429"/>
                    <a:pt x="2596" y="2572"/>
                  </a:cubicBezTo>
                  <a:cubicBezTo>
                    <a:pt x="2507" y="2650"/>
                    <a:pt x="2397" y="2671"/>
                    <a:pt x="2284" y="2671"/>
                  </a:cubicBezTo>
                  <a:cubicBezTo>
                    <a:pt x="2154" y="2671"/>
                    <a:pt x="2020" y="2643"/>
                    <a:pt x="1905" y="2643"/>
                  </a:cubicBezTo>
                  <a:cubicBezTo>
                    <a:pt x="1715" y="2643"/>
                    <a:pt x="1524" y="2643"/>
                    <a:pt x="1334" y="2667"/>
                  </a:cubicBezTo>
                  <a:cubicBezTo>
                    <a:pt x="1250" y="2667"/>
                    <a:pt x="1155" y="2673"/>
                    <a:pt x="1063" y="2673"/>
                  </a:cubicBezTo>
                  <a:cubicBezTo>
                    <a:pt x="971" y="2673"/>
                    <a:pt x="881" y="2667"/>
                    <a:pt x="810" y="2643"/>
                  </a:cubicBezTo>
                  <a:cubicBezTo>
                    <a:pt x="548" y="2548"/>
                    <a:pt x="762" y="2048"/>
                    <a:pt x="810" y="1881"/>
                  </a:cubicBezTo>
                  <a:cubicBezTo>
                    <a:pt x="857" y="1548"/>
                    <a:pt x="953" y="1238"/>
                    <a:pt x="1000" y="905"/>
                  </a:cubicBezTo>
                  <a:cubicBezTo>
                    <a:pt x="1024" y="786"/>
                    <a:pt x="1048" y="667"/>
                    <a:pt x="1072" y="548"/>
                  </a:cubicBezTo>
                  <a:cubicBezTo>
                    <a:pt x="1096" y="452"/>
                    <a:pt x="1119" y="357"/>
                    <a:pt x="1119" y="286"/>
                  </a:cubicBezTo>
                  <a:cubicBezTo>
                    <a:pt x="1119" y="119"/>
                    <a:pt x="881" y="214"/>
                    <a:pt x="715" y="143"/>
                  </a:cubicBezTo>
                  <a:cubicBezTo>
                    <a:pt x="548" y="786"/>
                    <a:pt x="357" y="1453"/>
                    <a:pt x="167" y="2096"/>
                  </a:cubicBezTo>
                  <a:cubicBezTo>
                    <a:pt x="119" y="2310"/>
                    <a:pt x="24" y="2524"/>
                    <a:pt x="0" y="2739"/>
                  </a:cubicBezTo>
                  <a:cubicBezTo>
                    <a:pt x="0" y="2858"/>
                    <a:pt x="0" y="3024"/>
                    <a:pt x="119" y="3120"/>
                  </a:cubicBezTo>
                  <a:cubicBezTo>
                    <a:pt x="174" y="3175"/>
                    <a:pt x="287" y="3230"/>
                    <a:pt x="379" y="3230"/>
                  </a:cubicBezTo>
                  <a:cubicBezTo>
                    <a:pt x="406" y="3230"/>
                    <a:pt x="431" y="3226"/>
                    <a:pt x="453" y="3215"/>
                  </a:cubicBezTo>
                  <a:cubicBezTo>
                    <a:pt x="486" y="3198"/>
                    <a:pt x="496" y="3181"/>
                    <a:pt x="516" y="3181"/>
                  </a:cubicBezTo>
                  <a:cubicBezTo>
                    <a:pt x="524" y="3181"/>
                    <a:pt x="534" y="3184"/>
                    <a:pt x="548" y="3191"/>
                  </a:cubicBezTo>
                  <a:cubicBezTo>
                    <a:pt x="619" y="3191"/>
                    <a:pt x="691" y="3286"/>
                    <a:pt x="738" y="3310"/>
                  </a:cubicBezTo>
                  <a:cubicBezTo>
                    <a:pt x="766" y="3317"/>
                    <a:pt x="792" y="3320"/>
                    <a:pt x="816" y="3320"/>
                  </a:cubicBezTo>
                  <a:cubicBezTo>
                    <a:pt x="875" y="3320"/>
                    <a:pt x="926" y="3303"/>
                    <a:pt x="976" y="3286"/>
                  </a:cubicBezTo>
                  <a:cubicBezTo>
                    <a:pt x="1024" y="3263"/>
                    <a:pt x="1072" y="3215"/>
                    <a:pt x="1143" y="3215"/>
                  </a:cubicBezTo>
                  <a:cubicBezTo>
                    <a:pt x="1278" y="3215"/>
                    <a:pt x="1349" y="3384"/>
                    <a:pt x="1496" y="3384"/>
                  </a:cubicBezTo>
                  <a:cubicBezTo>
                    <a:pt x="1505" y="3384"/>
                    <a:pt x="1514" y="3383"/>
                    <a:pt x="1524" y="3382"/>
                  </a:cubicBezTo>
                  <a:cubicBezTo>
                    <a:pt x="1619" y="3382"/>
                    <a:pt x="1667" y="3263"/>
                    <a:pt x="1739" y="3263"/>
                  </a:cubicBezTo>
                  <a:cubicBezTo>
                    <a:pt x="1749" y="3260"/>
                    <a:pt x="1759" y="3259"/>
                    <a:pt x="1768" y="3259"/>
                  </a:cubicBezTo>
                  <a:cubicBezTo>
                    <a:pt x="1845" y="3259"/>
                    <a:pt x="1889" y="3337"/>
                    <a:pt x="1953" y="3358"/>
                  </a:cubicBezTo>
                  <a:cubicBezTo>
                    <a:pt x="2003" y="3388"/>
                    <a:pt x="2053" y="3401"/>
                    <a:pt x="2102" y="3401"/>
                  </a:cubicBezTo>
                  <a:cubicBezTo>
                    <a:pt x="2172" y="3401"/>
                    <a:pt x="2241" y="3376"/>
                    <a:pt x="2310" y="3334"/>
                  </a:cubicBezTo>
                  <a:cubicBezTo>
                    <a:pt x="2405" y="3286"/>
                    <a:pt x="2501" y="3167"/>
                    <a:pt x="2620" y="3167"/>
                  </a:cubicBezTo>
                  <a:cubicBezTo>
                    <a:pt x="2627" y="3165"/>
                    <a:pt x="2635" y="3164"/>
                    <a:pt x="2643" y="3164"/>
                  </a:cubicBezTo>
                  <a:cubicBezTo>
                    <a:pt x="2707" y="3164"/>
                    <a:pt x="2770" y="3244"/>
                    <a:pt x="2834" y="3286"/>
                  </a:cubicBezTo>
                  <a:cubicBezTo>
                    <a:pt x="2876" y="3303"/>
                    <a:pt x="2918" y="3311"/>
                    <a:pt x="2959" y="3311"/>
                  </a:cubicBezTo>
                  <a:cubicBezTo>
                    <a:pt x="3034" y="3311"/>
                    <a:pt x="3106" y="3285"/>
                    <a:pt x="3167" y="3239"/>
                  </a:cubicBezTo>
                  <a:cubicBezTo>
                    <a:pt x="3358" y="3120"/>
                    <a:pt x="3429" y="2905"/>
                    <a:pt x="3429" y="2691"/>
                  </a:cubicBezTo>
                  <a:cubicBezTo>
                    <a:pt x="3429" y="2405"/>
                    <a:pt x="3358" y="2143"/>
                    <a:pt x="3310" y="1881"/>
                  </a:cubicBezTo>
                  <a:cubicBezTo>
                    <a:pt x="3286" y="1762"/>
                    <a:pt x="3286" y="1643"/>
                    <a:pt x="3263" y="1524"/>
                  </a:cubicBezTo>
                  <a:cubicBezTo>
                    <a:pt x="3239" y="1429"/>
                    <a:pt x="3191" y="1310"/>
                    <a:pt x="3144" y="1191"/>
                  </a:cubicBezTo>
                  <a:cubicBezTo>
                    <a:pt x="3096" y="1024"/>
                    <a:pt x="3025" y="881"/>
                    <a:pt x="2953" y="738"/>
                  </a:cubicBezTo>
                  <a:cubicBezTo>
                    <a:pt x="2905" y="572"/>
                    <a:pt x="2858" y="429"/>
                    <a:pt x="2810" y="286"/>
                  </a:cubicBezTo>
                  <a:cubicBezTo>
                    <a:pt x="2786" y="238"/>
                    <a:pt x="2763" y="0"/>
                    <a:pt x="2667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9" name="Google Shape;16299;p44"/>
            <p:cNvSpPr/>
            <p:nvPr/>
          </p:nvSpPr>
          <p:spPr>
            <a:xfrm>
              <a:off x="2697926" y="2331306"/>
              <a:ext cx="65863" cy="98356"/>
            </a:xfrm>
            <a:custGeom>
              <a:rect b="b" l="l" r="r" t="t"/>
              <a:pathLst>
                <a:path extrusionOk="0" h="3024" w="2025">
                  <a:moveTo>
                    <a:pt x="213" y="1"/>
                  </a:moveTo>
                  <a:cubicBezTo>
                    <a:pt x="198" y="1"/>
                    <a:pt x="183" y="2"/>
                    <a:pt x="167" y="5"/>
                  </a:cubicBezTo>
                  <a:cubicBezTo>
                    <a:pt x="48" y="29"/>
                    <a:pt x="0" y="148"/>
                    <a:pt x="48" y="267"/>
                  </a:cubicBezTo>
                  <a:cubicBezTo>
                    <a:pt x="72" y="386"/>
                    <a:pt x="214" y="458"/>
                    <a:pt x="333" y="505"/>
                  </a:cubicBezTo>
                  <a:cubicBezTo>
                    <a:pt x="476" y="553"/>
                    <a:pt x="476" y="648"/>
                    <a:pt x="453" y="791"/>
                  </a:cubicBezTo>
                  <a:cubicBezTo>
                    <a:pt x="429" y="1053"/>
                    <a:pt x="381" y="1315"/>
                    <a:pt x="333" y="1577"/>
                  </a:cubicBezTo>
                  <a:cubicBezTo>
                    <a:pt x="286" y="1839"/>
                    <a:pt x="238" y="2101"/>
                    <a:pt x="167" y="2339"/>
                  </a:cubicBezTo>
                  <a:cubicBezTo>
                    <a:pt x="143" y="2482"/>
                    <a:pt x="0" y="2768"/>
                    <a:pt x="95" y="2887"/>
                  </a:cubicBezTo>
                  <a:cubicBezTo>
                    <a:pt x="167" y="2958"/>
                    <a:pt x="286" y="2934"/>
                    <a:pt x="357" y="2958"/>
                  </a:cubicBezTo>
                  <a:cubicBezTo>
                    <a:pt x="500" y="2958"/>
                    <a:pt x="643" y="2982"/>
                    <a:pt x="786" y="3006"/>
                  </a:cubicBezTo>
                  <a:cubicBezTo>
                    <a:pt x="881" y="3018"/>
                    <a:pt x="982" y="3024"/>
                    <a:pt x="1084" y="3024"/>
                  </a:cubicBezTo>
                  <a:cubicBezTo>
                    <a:pt x="1185" y="3024"/>
                    <a:pt x="1286" y="3018"/>
                    <a:pt x="1381" y="3006"/>
                  </a:cubicBezTo>
                  <a:cubicBezTo>
                    <a:pt x="1548" y="3006"/>
                    <a:pt x="1810" y="2982"/>
                    <a:pt x="1929" y="2887"/>
                  </a:cubicBezTo>
                  <a:cubicBezTo>
                    <a:pt x="2000" y="2839"/>
                    <a:pt x="2024" y="2768"/>
                    <a:pt x="2024" y="2696"/>
                  </a:cubicBezTo>
                  <a:cubicBezTo>
                    <a:pt x="2000" y="2553"/>
                    <a:pt x="2024" y="2410"/>
                    <a:pt x="2000" y="2291"/>
                  </a:cubicBezTo>
                  <a:cubicBezTo>
                    <a:pt x="1977" y="1910"/>
                    <a:pt x="1977" y="1553"/>
                    <a:pt x="1905" y="1196"/>
                  </a:cubicBezTo>
                  <a:cubicBezTo>
                    <a:pt x="1881" y="1029"/>
                    <a:pt x="1810" y="839"/>
                    <a:pt x="1834" y="648"/>
                  </a:cubicBezTo>
                  <a:cubicBezTo>
                    <a:pt x="1834" y="458"/>
                    <a:pt x="2000" y="339"/>
                    <a:pt x="2000" y="148"/>
                  </a:cubicBezTo>
                  <a:cubicBezTo>
                    <a:pt x="2000" y="100"/>
                    <a:pt x="1977" y="29"/>
                    <a:pt x="1953" y="5"/>
                  </a:cubicBezTo>
                  <a:cubicBezTo>
                    <a:pt x="1905" y="5"/>
                    <a:pt x="1834" y="53"/>
                    <a:pt x="1786" y="77"/>
                  </a:cubicBezTo>
                  <a:cubicBezTo>
                    <a:pt x="1729" y="96"/>
                    <a:pt x="1640" y="161"/>
                    <a:pt x="1633" y="161"/>
                  </a:cubicBezTo>
                  <a:cubicBezTo>
                    <a:pt x="1631" y="161"/>
                    <a:pt x="1634" y="157"/>
                    <a:pt x="1643" y="148"/>
                  </a:cubicBezTo>
                  <a:lnTo>
                    <a:pt x="1643" y="148"/>
                  </a:lnTo>
                  <a:cubicBezTo>
                    <a:pt x="1406" y="162"/>
                    <a:pt x="1161" y="217"/>
                    <a:pt x="927" y="217"/>
                  </a:cubicBezTo>
                  <a:cubicBezTo>
                    <a:pt x="761" y="217"/>
                    <a:pt x="601" y="189"/>
                    <a:pt x="453" y="100"/>
                  </a:cubicBezTo>
                  <a:cubicBezTo>
                    <a:pt x="370" y="59"/>
                    <a:pt x="306" y="1"/>
                    <a:pt x="213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0" name="Google Shape;16300;p44"/>
            <p:cNvSpPr/>
            <p:nvPr/>
          </p:nvSpPr>
          <p:spPr>
            <a:xfrm>
              <a:off x="2675451" y="2345194"/>
              <a:ext cx="110032" cy="104926"/>
            </a:xfrm>
            <a:custGeom>
              <a:rect b="b" l="l" r="r" t="t"/>
              <a:pathLst>
                <a:path extrusionOk="0" h="3226" w="3383">
                  <a:moveTo>
                    <a:pt x="820" y="0"/>
                  </a:moveTo>
                  <a:cubicBezTo>
                    <a:pt x="807" y="0"/>
                    <a:pt x="795" y="2"/>
                    <a:pt x="786" y="7"/>
                  </a:cubicBezTo>
                  <a:cubicBezTo>
                    <a:pt x="691" y="31"/>
                    <a:pt x="715" y="269"/>
                    <a:pt x="691" y="269"/>
                  </a:cubicBezTo>
                  <a:cubicBezTo>
                    <a:pt x="620" y="412"/>
                    <a:pt x="572" y="602"/>
                    <a:pt x="548" y="769"/>
                  </a:cubicBezTo>
                  <a:cubicBezTo>
                    <a:pt x="524" y="959"/>
                    <a:pt x="477" y="1174"/>
                    <a:pt x="429" y="1364"/>
                  </a:cubicBezTo>
                  <a:cubicBezTo>
                    <a:pt x="381" y="1626"/>
                    <a:pt x="286" y="1912"/>
                    <a:pt x="239" y="2174"/>
                  </a:cubicBezTo>
                  <a:cubicBezTo>
                    <a:pt x="191" y="2412"/>
                    <a:pt x="0" y="2912"/>
                    <a:pt x="286" y="3055"/>
                  </a:cubicBezTo>
                  <a:cubicBezTo>
                    <a:pt x="317" y="3079"/>
                    <a:pt x="346" y="3088"/>
                    <a:pt x="374" y="3088"/>
                  </a:cubicBezTo>
                  <a:cubicBezTo>
                    <a:pt x="447" y="3088"/>
                    <a:pt x="515" y="3029"/>
                    <a:pt x="592" y="3029"/>
                  </a:cubicBezTo>
                  <a:cubicBezTo>
                    <a:pt x="601" y="3029"/>
                    <a:pt x="610" y="3029"/>
                    <a:pt x="620" y="3031"/>
                  </a:cubicBezTo>
                  <a:cubicBezTo>
                    <a:pt x="643" y="3055"/>
                    <a:pt x="691" y="3127"/>
                    <a:pt x="715" y="3127"/>
                  </a:cubicBezTo>
                  <a:cubicBezTo>
                    <a:pt x="763" y="3174"/>
                    <a:pt x="834" y="3174"/>
                    <a:pt x="905" y="3174"/>
                  </a:cubicBezTo>
                  <a:cubicBezTo>
                    <a:pt x="1001" y="3174"/>
                    <a:pt x="1050" y="3113"/>
                    <a:pt x="1127" y="3113"/>
                  </a:cubicBezTo>
                  <a:cubicBezTo>
                    <a:pt x="1146" y="3113"/>
                    <a:pt x="1167" y="3117"/>
                    <a:pt x="1191" y="3127"/>
                  </a:cubicBezTo>
                  <a:cubicBezTo>
                    <a:pt x="1292" y="3177"/>
                    <a:pt x="1366" y="3207"/>
                    <a:pt x="1438" y="3207"/>
                  </a:cubicBezTo>
                  <a:cubicBezTo>
                    <a:pt x="1502" y="3207"/>
                    <a:pt x="1565" y="3183"/>
                    <a:pt x="1644" y="3127"/>
                  </a:cubicBezTo>
                  <a:cubicBezTo>
                    <a:pt x="1685" y="3099"/>
                    <a:pt x="1703" y="3087"/>
                    <a:pt x="1724" y="3087"/>
                  </a:cubicBezTo>
                  <a:cubicBezTo>
                    <a:pt x="1740" y="3087"/>
                    <a:pt x="1757" y="3093"/>
                    <a:pt x="1787" y="3103"/>
                  </a:cubicBezTo>
                  <a:cubicBezTo>
                    <a:pt x="1882" y="3150"/>
                    <a:pt x="1953" y="3222"/>
                    <a:pt x="2072" y="3222"/>
                  </a:cubicBezTo>
                  <a:cubicBezTo>
                    <a:pt x="2097" y="3224"/>
                    <a:pt x="2120" y="3225"/>
                    <a:pt x="2143" y="3225"/>
                  </a:cubicBezTo>
                  <a:cubicBezTo>
                    <a:pt x="2344" y="3225"/>
                    <a:pt x="2492" y="3133"/>
                    <a:pt x="2620" y="2984"/>
                  </a:cubicBezTo>
                  <a:cubicBezTo>
                    <a:pt x="2749" y="3039"/>
                    <a:pt x="2864" y="3094"/>
                    <a:pt x="2998" y="3094"/>
                  </a:cubicBezTo>
                  <a:cubicBezTo>
                    <a:pt x="3037" y="3094"/>
                    <a:pt x="3077" y="3090"/>
                    <a:pt x="3120" y="3079"/>
                  </a:cubicBezTo>
                  <a:cubicBezTo>
                    <a:pt x="3215" y="3055"/>
                    <a:pt x="3334" y="2984"/>
                    <a:pt x="3358" y="2888"/>
                  </a:cubicBezTo>
                  <a:cubicBezTo>
                    <a:pt x="3382" y="2746"/>
                    <a:pt x="3215" y="2722"/>
                    <a:pt x="3120" y="2722"/>
                  </a:cubicBezTo>
                  <a:cubicBezTo>
                    <a:pt x="2953" y="2722"/>
                    <a:pt x="2763" y="2746"/>
                    <a:pt x="2596" y="2769"/>
                  </a:cubicBezTo>
                  <a:cubicBezTo>
                    <a:pt x="2453" y="2793"/>
                    <a:pt x="2310" y="2841"/>
                    <a:pt x="2168" y="2841"/>
                  </a:cubicBezTo>
                  <a:cubicBezTo>
                    <a:pt x="2114" y="2835"/>
                    <a:pt x="2060" y="2834"/>
                    <a:pt x="2006" y="2834"/>
                  </a:cubicBezTo>
                  <a:cubicBezTo>
                    <a:pt x="1910" y="2834"/>
                    <a:pt x="1815" y="2839"/>
                    <a:pt x="1723" y="2839"/>
                  </a:cubicBezTo>
                  <a:cubicBezTo>
                    <a:pt x="1639" y="2839"/>
                    <a:pt x="1556" y="2835"/>
                    <a:pt x="1477" y="2817"/>
                  </a:cubicBezTo>
                  <a:cubicBezTo>
                    <a:pt x="1263" y="2769"/>
                    <a:pt x="1024" y="2769"/>
                    <a:pt x="834" y="2650"/>
                  </a:cubicBezTo>
                  <a:cubicBezTo>
                    <a:pt x="620" y="2531"/>
                    <a:pt x="715" y="2198"/>
                    <a:pt x="763" y="2007"/>
                  </a:cubicBezTo>
                  <a:cubicBezTo>
                    <a:pt x="858" y="1674"/>
                    <a:pt x="905" y="1364"/>
                    <a:pt x="953" y="1031"/>
                  </a:cubicBezTo>
                  <a:cubicBezTo>
                    <a:pt x="977" y="769"/>
                    <a:pt x="1048" y="483"/>
                    <a:pt x="1144" y="245"/>
                  </a:cubicBezTo>
                  <a:cubicBezTo>
                    <a:pt x="1191" y="102"/>
                    <a:pt x="1167" y="78"/>
                    <a:pt x="1001" y="55"/>
                  </a:cubicBezTo>
                  <a:cubicBezTo>
                    <a:pt x="962" y="35"/>
                    <a:pt x="877" y="0"/>
                    <a:pt x="820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1" name="Google Shape;16301;p44"/>
            <p:cNvSpPr/>
            <p:nvPr/>
          </p:nvSpPr>
          <p:spPr>
            <a:xfrm>
              <a:off x="2699454" y="2350366"/>
              <a:ext cx="62773" cy="79751"/>
            </a:xfrm>
            <a:custGeom>
              <a:rect b="b" l="l" r="r" t="t"/>
              <a:pathLst>
                <a:path extrusionOk="0" h="2452" w="1930">
                  <a:moveTo>
                    <a:pt x="621" y="0"/>
                  </a:moveTo>
                  <a:cubicBezTo>
                    <a:pt x="571" y="0"/>
                    <a:pt x="521" y="6"/>
                    <a:pt x="477" y="15"/>
                  </a:cubicBezTo>
                  <a:cubicBezTo>
                    <a:pt x="382" y="38"/>
                    <a:pt x="406" y="62"/>
                    <a:pt x="406" y="134"/>
                  </a:cubicBezTo>
                  <a:cubicBezTo>
                    <a:pt x="382" y="300"/>
                    <a:pt x="358" y="443"/>
                    <a:pt x="310" y="610"/>
                  </a:cubicBezTo>
                  <a:cubicBezTo>
                    <a:pt x="263" y="943"/>
                    <a:pt x="215" y="1301"/>
                    <a:pt x="144" y="1634"/>
                  </a:cubicBezTo>
                  <a:cubicBezTo>
                    <a:pt x="96" y="1801"/>
                    <a:pt x="72" y="1944"/>
                    <a:pt x="48" y="2110"/>
                  </a:cubicBezTo>
                  <a:cubicBezTo>
                    <a:pt x="48" y="2206"/>
                    <a:pt x="1" y="2277"/>
                    <a:pt x="72" y="2348"/>
                  </a:cubicBezTo>
                  <a:cubicBezTo>
                    <a:pt x="172" y="2434"/>
                    <a:pt x="324" y="2451"/>
                    <a:pt x="470" y="2451"/>
                  </a:cubicBezTo>
                  <a:cubicBezTo>
                    <a:pt x="567" y="2451"/>
                    <a:pt x="663" y="2444"/>
                    <a:pt x="739" y="2444"/>
                  </a:cubicBezTo>
                  <a:cubicBezTo>
                    <a:pt x="1072" y="2444"/>
                    <a:pt x="1406" y="2444"/>
                    <a:pt x="1739" y="2372"/>
                  </a:cubicBezTo>
                  <a:cubicBezTo>
                    <a:pt x="1882" y="2325"/>
                    <a:pt x="1930" y="2206"/>
                    <a:pt x="1834" y="2063"/>
                  </a:cubicBezTo>
                  <a:cubicBezTo>
                    <a:pt x="1755" y="1983"/>
                    <a:pt x="1637" y="1970"/>
                    <a:pt x="1521" y="1970"/>
                  </a:cubicBezTo>
                  <a:cubicBezTo>
                    <a:pt x="1465" y="1970"/>
                    <a:pt x="1409" y="1973"/>
                    <a:pt x="1358" y="1973"/>
                  </a:cubicBezTo>
                  <a:cubicBezTo>
                    <a:pt x="1324" y="1973"/>
                    <a:pt x="1292" y="1972"/>
                    <a:pt x="1263" y="1967"/>
                  </a:cubicBezTo>
                  <a:cubicBezTo>
                    <a:pt x="1191" y="1967"/>
                    <a:pt x="1144" y="1944"/>
                    <a:pt x="1096" y="1944"/>
                  </a:cubicBezTo>
                  <a:cubicBezTo>
                    <a:pt x="739" y="1824"/>
                    <a:pt x="596" y="1491"/>
                    <a:pt x="667" y="1134"/>
                  </a:cubicBezTo>
                  <a:cubicBezTo>
                    <a:pt x="691" y="1062"/>
                    <a:pt x="715" y="967"/>
                    <a:pt x="739" y="896"/>
                  </a:cubicBezTo>
                  <a:cubicBezTo>
                    <a:pt x="787" y="729"/>
                    <a:pt x="810" y="586"/>
                    <a:pt x="858" y="419"/>
                  </a:cubicBezTo>
                  <a:cubicBezTo>
                    <a:pt x="906" y="324"/>
                    <a:pt x="977" y="134"/>
                    <a:pt x="858" y="62"/>
                  </a:cubicBezTo>
                  <a:cubicBezTo>
                    <a:pt x="798" y="17"/>
                    <a:pt x="709" y="0"/>
                    <a:pt x="621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2" name="Google Shape;16302;p44"/>
            <p:cNvSpPr/>
            <p:nvPr/>
          </p:nvSpPr>
          <p:spPr>
            <a:xfrm>
              <a:off x="2662278" y="2508828"/>
              <a:ext cx="33338" cy="24036"/>
            </a:xfrm>
            <a:custGeom>
              <a:rect b="b" l="l" r="r" t="t"/>
              <a:pathLst>
                <a:path extrusionOk="0" h="739" w="1025">
                  <a:moveTo>
                    <a:pt x="525" y="1"/>
                  </a:moveTo>
                  <a:cubicBezTo>
                    <a:pt x="429" y="48"/>
                    <a:pt x="334" y="167"/>
                    <a:pt x="263" y="239"/>
                  </a:cubicBezTo>
                  <a:cubicBezTo>
                    <a:pt x="191" y="334"/>
                    <a:pt x="72" y="406"/>
                    <a:pt x="48" y="501"/>
                  </a:cubicBezTo>
                  <a:cubicBezTo>
                    <a:pt x="1" y="644"/>
                    <a:pt x="48" y="739"/>
                    <a:pt x="167" y="739"/>
                  </a:cubicBezTo>
                  <a:cubicBezTo>
                    <a:pt x="405" y="739"/>
                    <a:pt x="620" y="596"/>
                    <a:pt x="786" y="453"/>
                  </a:cubicBezTo>
                  <a:cubicBezTo>
                    <a:pt x="858" y="406"/>
                    <a:pt x="1025" y="263"/>
                    <a:pt x="953" y="167"/>
                  </a:cubicBezTo>
                  <a:cubicBezTo>
                    <a:pt x="944" y="150"/>
                    <a:pt x="926" y="145"/>
                    <a:pt x="902" y="145"/>
                  </a:cubicBezTo>
                  <a:cubicBezTo>
                    <a:pt x="877" y="145"/>
                    <a:pt x="845" y="151"/>
                    <a:pt x="814" y="151"/>
                  </a:cubicBezTo>
                  <a:cubicBezTo>
                    <a:pt x="796" y="151"/>
                    <a:pt x="779" y="149"/>
                    <a:pt x="763" y="144"/>
                  </a:cubicBezTo>
                  <a:cubicBezTo>
                    <a:pt x="691" y="144"/>
                    <a:pt x="620" y="72"/>
                    <a:pt x="525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3" name="Google Shape;16303;p44"/>
            <p:cNvSpPr/>
            <p:nvPr/>
          </p:nvSpPr>
          <p:spPr>
            <a:xfrm>
              <a:off x="2766066" y="2504177"/>
              <a:ext cx="34119" cy="21662"/>
            </a:xfrm>
            <a:custGeom>
              <a:rect b="b" l="l" r="r" t="t"/>
              <a:pathLst>
                <a:path extrusionOk="0" h="666" w="1049">
                  <a:moveTo>
                    <a:pt x="501" y="1"/>
                  </a:moveTo>
                  <a:cubicBezTo>
                    <a:pt x="477" y="72"/>
                    <a:pt x="406" y="120"/>
                    <a:pt x="334" y="144"/>
                  </a:cubicBezTo>
                  <a:cubicBezTo>
                    <a:pt x="263" y="168"/>
                    <a:pt x="120" y="168"/>
                    <a:pt x="96" y="239"/>
                  </a:cubicBezTo>
                  <a:cubicBezTo>
                    <a:pt x="1" y="382"/>
                    <a:pt x="334" y="501"/>
                    <a:pt x="429" y="549"/>
                  </a:cubicBezTo>
                  <a:cubicBezTo>
                    <a:pt x="515" y="577"/>
                    <a:pt x="711" y="665"/>
                    <a:pt x="860" y="665"/>
                  </a:cubicBezTo>
                  <a:cubicBezTo>
                    <a:pt x="960" y="665"/>
                    <a:pt x="1039" y="625"/>
                    <a:pt x="1049" y="501"/>
                  </a:cubicBezTo>
                  <a:cubicBezTo>
                    <a:pt x="1049" y="334"/>
                    <a:pt x="763" y="96"/>
                    <a:pt x="501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4" name="Google Shape;16304;p44"/>
            <p:cNvSpPr/>
            <p:nvPr/>
          </p:nvSpPr>
          <p:spPr>
            <a:xfrm>
              <a:off x="2663059" y="2513479"/>
              <a:ext cx="33338" cy="18637"/>
            </a:xfrm>
            <a:custGeom>
              <a:rect b="b" l="l" r="r" t="t"/>
              <a:pathLst>
                <a:path extrusionOk="0" h="573" w="1025">
                  <a:moveTo>
                    <a:pt x="691" y="1"/>
                  </a:moveTo>
                  <a:cubicBezTo>
                    <a:pt x="548" y="144"/>
                    <a:pt x="381" y="239"/>
                    <a:pt x="215" y="358"/>
                  </a:cubicBezTo>
                  <a:cubicBezTo>
                    <a:pt x="143" y="405"/>
                    <a:pt x="0" y="477"/>
                    <a:pt x="119" y="548"/>
                  </a:cubicBezTo>
                  <a:cubicBezTo>
                    <a:pt x="161" y="565"/>
                    <a:pt x="202" y="572"/>
                    <a:pt x="242" y="572"/>
                  </a:cubicBezTo>
                  <a:cubicBezTo>
                    <a:pt x="432" y="572"/>
                    <a:pt x="605" y="413"/>
                    <a:pt x="762" y="334"/>
                  </a:cubicBezTo>
                  <a:cubicBezTo>
                    <a:pt x="858" y="263"/>
                    <a:pt x="1001" y="167"/>
                    <a:pt x="1024" y="24"/>
                  </a:cubicBezTo>
                  <a:cubicBezTo>
                    <a:pt x="989" y="13"/>
                    <a:pt x="953" y="13"/>
                    <a:pt x="902" y="13"/>
                  </a:cubicBezTo>
                  <a:cubicBezTo>
                    <a:pt x="852" y="13"/>
                    <a:pt x="786" y="13"/>
                    <a:pt x="691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5" name="Google Shape;16305;p44"/>
            <p:cNvSpPr/>
            <p:nvPr/>
          </p:nvSpPr>
          <p:spPr>
            <a:xfrm>
              <a:off x="2768407" y="2509608"/>
              <a:ext cx="30996" cy="14181"/>
            </a:xfrm>
            <a:custGeom>
              <a:rect b="b" l="l" r="r" t="t"/>
              <a:pathLst>
                <a:path extrusionOk="0" h="436" w="953">
                  <a:moveTo>
                    <a:pt x="191" y="1"/>
                  </a:moveTo>
                  <a:cubicBezTo>
                    <a:pt x="143" y="48"/>
                    <a:pt x="0" y="72"/>
                    <a:pt x="48" y="167"/>
                  </a:cubicBezTo>
                  <a:cubicBezTo>
                    <a:pt x="72" y="215"/>
                    <a:pt x="191" y="239"/>
                    <a:pt x="238" y="263"/>
                  </a:cubicBezTo>
                  <a:cubicBezTo>
                    <a:pt x="334" y="310"/>
                    <a:pt x="453" y="334"/>
                    <a:pt x="548" y="382"/>
                  </a:cubicBezTo>
                  <a:cubicBezTo>
                    <a:pt x="625" y="401"/>
                    <a:pt x="702" y="436"/>
                    <a:pt x="779" y="436"/>
                  </a:cubicBezTo>
                  <a:cubicBezTo>
                    <a:pt x="797" y="436"/>
                    <a:pt x="815" y="434"/>
                    <a:pt x="834" y="429"/>
                  </a:cubicBezTo>
                  <a:cubicBezTo>
                    <a:pt x="881" y="429"/>
                    <a:pt x="953" y="405"/>
                    <a:pt x="953" y="358"/>
                  </a:cubicBezTo>
                  <a:cubicBezTo>
                    <a:pt x="929" y="286"/>
                    <a:pt x="762" y="263"/>
                    <a:pt x="715" y="239"/>
                  </a:cubicBezTo>
                  <a:cubicBezTo>
                    <a:pt x="524" y="191"/>
                    <a:pt x="357" y="120"/>
                    <a:pt x="191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6" name="Google Shape;16306;p44"/>
            <p:cNvSpPr/>
            <p:nvPr/>
          </p:nvSpPr>
          <p:spPr>
            <a:xfrm>
              <a:off x="2574754" y="2480238"/>
              <a:ext cx="322258" cy="66579"/>
            </a:xfrm>
            <a:custGeom>
              <a:rect b="b" l="l" r="r" t="t"/>
              <a:pathLst>
                <a:path extrusionOk="0" h="2047" w="9908">
                  <a:moveTo>
                    <a:pt x="6701" y="0"/>
                  </a:moveTo>
                  <a:cubicBezTo>
                    <a:pt x="6628" y="0"/>
                    <a:pt x="6558" y="81"/>
                    <a:pt x="6502" y="118"/>
                  </a:cubicBezTo>
                  <a:cubicBezTo>
                    <a:pt x="6359" y="213"/>
                    <a:pt x="6264" y="356"/>
                    <a:pt x="6311" y="523"/>
                  </a:cubicBezTo>
                  <a:cubicBezTo>
                    <a:pt x="6311" y="689"/>
                    <a:pt x="6430" y="761"/>
                    <a:pt x="6550" y="832"/>
                  </a:cubicBezTo>
                  <a:cubicBezTo>
                    <a:pt x="6669" y="927"/>
                    <a:pt x="6835" y="1023"/>
                    <a:pt x="6883" y="1166"/>
                  </a:cubicBezTo>
                  <a:cubicBezTo>
                    <a:pt x="6931" y="1285"/>
                    <a:pt x="6835" y="1380"/>
                    <a:pt x="6740" y="1380"/>
                  </a:cubicBezTo>
                  <a:cubicBezTo>
                    <a:pt x="6621" y="1356"/>
                    <a:pt x="6478" y="1308"/>
                    <a:pt x="6359" y="1261"/>
                  </a:cubicBezTo>
                  <a:cubicBezTo>
                    <a:pt x="6240" y="1213"/>
                    <a:pt x="6073" y="1166"/>
                    <a:pt x="5978" y="1046"/>
                  </a:cubicBezTo>
                  <a:cubicBezTo>
                    <a:pt x="5859" y="927"/>
                    <a:pt x="5811" y="784"/>
                    <a:pt x="5787" y="642"/>
                  </a:cubicBezTo>
                  <a:cubicBezTo>
                    <a:pt x="5787" y="523"/>
                    <a:pt x="5787" y="308"/>
                    <a:pt x="5668" y="237"/>
                  </a:cubicBezTo>
                  <a:cubicBezTo>
                    <a:pt x="5651" y="228"/>
                    <a:pt x="5635" y="224"/>
                    <a:pt x="5620" y="224"/>
                  </a:cubicBezTo>
                  <a:cubicBezTo>
                    <a:pt x="5508" y="224"/>
                    <a:pt x="5443" y="433"/>
                    <a:pt x="5359" y="475"/>
                  </a:cubicBezTo>
                  <a:cubicBezTo>
                    <a:pt x="5347" y="482"/>
                    <a:pt x="5337" y="486"/>
                    <a:pt x="5328" y="486"/>
                  </a:cubicBezTo>
                  <a:cubicBezTo>
                    <a:pt x="5279" y="486"/>
                    <a:pt x="5252" y="392"/>
                    <a:pt x="5192" y="332"/>
                  </a:cubicBezTo>
                  <a:cubicBezTo>
                    <a:pt x="5154" y="301"/>
                    <a:pt x="5115" y="288"/>
                    <a:pt x="5078" y="288"/>
                  </a:cubicBezTo>
                  <a:cubicBezTo>
                    <a:pt x="4999" y="288"/>
                    <a:pt x="4923" y="347"/>
                    <a:pt x="4859" y="427"/>
                  </a:cubicBezTo>
                  <a:cubicBezTo>
                    <a:pt x="4822" y="474"/>
                    <a:pt x="4792" y="495"/>
                    <a:pt x="4768" y="495"/>
                  </a:cubicBezTo>
                  <a:cubicBezTo>
                    <a:pt x="4730" y="495"/>
                    <a:pt x="4707" y="443"/>
                    <a:pt x="4692" y="356"/>
                  </a:cubicBezTo>
                  <a:cubicBezTo>
                    <a:pt x="4692" y="308"/>
                    <a:pt x="4716" y="237"/>
                    <a:pt x="4668" y="213"/>
                  </a:cubicBezTo>
                  <a:cubicBezTo>
                    <a:pt x="4662" y="210"/>
                    <a:pt x="4654" y="208"/>
                    <a:pt x="4647" y="208"/>
                  </a:cubicBezTo>
                  <a:cubicBezTo>
                    <a:pt x="4602" y="208"/>
                    <a:pt x="4546" y="264"/>
                    <a:pt x="4525" y="284"/>
                  </a:cubicBezTo>
                  <a:cubicBezTo>
                    <a:pt x="4476" y="333"/>
                    <a:pt x="4416" y="438"/>
                    <a:pt x="4376" y="438"/>
                  </a:cubicBezTo>
                  <a:cubicBezTo>
                    <a:pt x="4357" y="438"/>
                    <a:pt x="4342" y="416"/>
                    <a:pt x="4335" y="356"/>
                  </a:cubicBezTo>
                  <a:cubicBezTo>
                    <a:pt x="4335" y="249"/>
                    <a:pt x="4316" y="162"/>
                    <a:pt x="4226" y="162"/>
                  </a:cubicBezTo>
                  <a:cubicBezTo>
                    <a:pt x="4216" y="162"/>
                    <a:pt x="4204" y="163"/>
                    <a:pt x="4192" y="165"/>
                  </a:cubicBezTo>
                  <a:cubicBezTo>
                    <a:pt x="4097" y="189"/>
                    <a:pt x="4001" y="284"/>
                    <a:pt x="3954" y="356"/>
                  </a:cubicBezTo>
                  <a:cubicBezTo>
                    <a:pt x="3859" y="523"/>
                    <a:pt x="3882" y="737"/>
                    <a:pt x="3811" y="904"/>
                  </a:cubicBezTo>
                  <a:cubicBezTo>
                    <a:pt x="3716" y="1070"/>
                    <a:pt x="3620" y="1213"/>
                    <a:pt x="3454" y="1332"/>
                  </a:cubicBezTo>
                  <a:cubicBezTo>
                    <a:pt x="3362" y="1394"/>
                    <a:pt x="3023" y="1583"/>
                    <a:pt x="2825" y="1583"/>
                  </a:cubicBezTo>
                  <a:cubicBezTo>
                    <a:pt x="2715" y="1583"/>
                    <a:pt x="2649" y="1525"/>
                    <a:pt x="2692" y="1356"/>
                  </a:cubicBezTo>
                  <a:cubicBezTo>
                    <a:pt x="2763" y="1166"/>
                    <a:pt x="3025" y="1023"/>
                    <a:pt x="3168" y="904"/>
                  </a:cubicBezTo>
                  <a:cubicBezTo>
                    <a:pt x="3263" y="808"/>
                    <a:pt x="3477" y="475"/>
                    <a:pt x="3358" y="403"/>
                  </a:cubicBezTo>
                  <a:cubicBezTo>
                    <a:pt x="3335" y="308"/>
                    <a:pt x="3144" y="118"/>
                    <a:pt x="3049" y="94"/>
                  </a:cubicBezTo>
                  <a:cubicBezTo>
                    <a:pt x="3038" y="91"/>
                    <a:pt x="3027" y="89"/>
                    <a:pt x="3018" y="89"/>
                  </a:cubicBezTo>
                  <a:cubicBezTo>
                    <a:pt x="2879" y="89"/>
                    <a:pt x="2852" y="384"/>
                    <a:pt x="2763" y="451"/>
                  </a:cubicBezTo>
                  <a:cubicBezTo>
                    <a:pt x="2715" y="380"/>
                    <a:pt x="2668" y="308"/>
                    <a:pt x="2573" y="284"/>
                  </a:cubicBezTo>
                  <a:cubicBezTo>
                    <a:pt x="2564" y="283"/>
                    <a:pt x="2556" y="282"/>
                    <a:pt x="2549" y="282"/>
                  </a:cubicBezTo>
                  <a:cubicBezTo>
                    <a:pt x="2424" y="282"/>
                    <a:pt x="2381" y="458"/>
                    <a:pt x="2358" y="570"/>
                  </a:cubicBezTo>
                  <a:cubicBezTo>
                    <a:pt x="2342" y="634"/>
                    <a:pt x="2326" y="665"/>
                    <a:pt x="2289" y="665"/>
                  </a:cubicBezTo>
                  <a:cubicBezTo>
                    <a:pt x="2271" y="665"/>
                    <a:pt x="2247" y="657"/>
                    <a:pt x="2215" y="642"/>
                  </a:cubicBezTo>
                  <a:cubicBezTo>
                    <a:pt x="2165" y="591"/>
                    <a:pt x="2114" y="541"/>
                    <a:pt x="2047" y="541"/>
                  </a:cubicBezTo>
                  <a:cubicBezTo>
                    <a:pt x="2019" y="541"/>
                    <a:pt x="1988" y="549"/>
                    <a:pt x="1953" y="570"/>
                  </a:cubicBezTo>
                  <a:cubicBezTo>
                    <a:pt x="1882" y="642"/>
                    <a:pt x="1906" y="784"/>
                    <a:pt x="1810" y="784"/>
                  </a:cubicBezTo>
                  <a:cubicBezTo>
                    <a:pt x="1787" y="784"/>
                    <a:pt x="1739" y="713"/>
                    <a:pt x="1715" y="713"/>
                  </a:cubicBezTo>
                  <a:cubicBezTo>
                    <a:pt x="1668" y="689"/>
                    <a:pt x="1620" y="665"/>
                    <a:pt x="1572" y="665"/>
                  </a:cubicBezTo>
                  <a:cubicBezTo>
                    <a:pt x="1548" y="662"/>
                    <a:pt x="1527" y="661"/>
                    <a:pt x="1508" y="661"/>
                  </a:cubicBezTo>
                  <a:cubicBezTo>
                    <a:pt x="1380" y="661"/>
                    <a:pt x="1370" y="731"/>
                    <a:pt x="1287" y="856"/>
                  </a:cubicBezTo>
                  <a:cubicBezTo>
                    <a:pt x="1266" y="890"/>
                    <a:pt x="1245" y="903"/>
                    <a:pt x="1224" y="903"/>
                  </a:cubicBezTo>
                  <a:cubicBezTo>
                    <a:pt x="1172" y="903"/>
                    <a:pt x="1116" y="825"/>
                    <a:pt x="1048" y="808"/>
                  </a:cubicBezTo>
                  <a:cubicBezTo>
                    <a:pt x="1039" y="807"/>
                    <a:pt x="1030" y="806"/>
                    <a:pt x="1022" y="806"/>
                  </a:cubicBezTo>
                  <a:cubicBezTo>
                    <a:pt x="902" y="806"/>
                    <a:pt x="875" y="956"/>
                    <a:pt x="786" y="1023"/>
                  </a:cubicBezTo>
                  <a:cubicBezTo>
                    <a:pt x="761" y="1048"/>
                    <a:pt x="730" y="1055"/>
                    <a:pt x="694" y="1055"/>
                  </a:cubicBezTo>
                  <a:cubicBezTo>
                    <a:pt x="646" y="1055"/>
                    <a:pt x="590" y="1041"/>
                    <a:pt x="532" y="1041"/>
                  </a:cubicBezTo>
                  <a:cubicBezTo>
                    <a:pt x="514" y="1041"/>
                    <a:pt x="495" y="1043"/>
                    <a:pt x="477" y="1046"/>
                  </a:cubicBezTo>
                  <a:cubicBezTo>
                    <a:pt x="310" y="1070"/>
                    <a:pt x="143" y="1166"/>
                    <a:pt x="72" y="1332"/>
                  </a:cubicBezTo>
                  <a:cubicBezTo>
                    <a:pt x="1" y="1475"/>
                    <a:pt x="120" y="1666"/>
                    <a:pt x="239" y="1737"/>
                  </a:cubicBezTo>
                  <a:cubicBezTo>
                    <a:pt x="364" y="1844"/>
                    <a:pt x="529" y="1858"/>
                    <a:pt x="684" y="1858"/>
                  </a:cubicBezTo>
                  <a:cubicBezTo>
                    <a:pt x="736" y="1858"/>
                    <a:pt x="786" y="1856"/>
                    <a:pt x="834" y="1856"/>
                  </a:cubicBezTo>
                  <a:cubicBezTo>
                    <a:pt x="989" y="1868"/>
                    <a:pt x="1138" y="1868"/>
                    <a:pt x="1284" y="1868"/>
                  </a:cubicBezTo>
                  <a:cubicBezTo>
                    <a:pt x="1429" y="1868"/>
                    <a:pt x="1572" y="1868"/>
                    <a:pt x="1715" y="1880"/>
                  </a:cubicBezTo>
                  <a:cubicBezTo>
                    <a:pt x="1977" y="1880"/>
                    <a:pt x="2215" y="1928"/>
                    <a:pt x="2477" y="1928"/>
                  </a:cubicBezTo>
                  <a:cubicBezTo>
                    <a:pt x="2739" y="1951"/>
                    <a:pt x="2977" y="2023"/>
                    <a:pt x="3216" y="2047"/>
                  </a:cubicBezTo>
                  <a:cubicBezTo>
                    <a:pt x="3549" y="2047"/>
                    <a:pt x="3882" y="1999"/>
                    <a:pt x="4216" y="1999"/>
                  </a:cubicBezTo>
                  <a:cubicBezTo>
                    <a:pt x="4454" y="1999"/>
                    <a:pt x="4692" y="1999"/>
                    <a:pt x="4930" y="1975"/>
                  </a:cubicBezTo>
                  <a:cubicBezTo>
                    <a:pt x="5192" y="1975"/>
                    <a:pt x="5430" y="1999"/>
                    <a:pt x="5692" y="1999"/>
                  </a:cubicBezTo>
                  <a:cubicBezTo>
                    <a:pt x="5754" y="2002"/>
                    <a:pt x="5816" y="2003"/>
                    <a:pt x="5877" y="2003"/>
                  </a:cubicBezTo>
                  <a:cubicBezTo>
                    <a:pt x="6383" y="2003"/>
                    <a:pt x="6873" y="1922"/>
                    <a:pt x="7383" y="1880"/>
                  </a:cubicBezTo>
                  <a:cubicBezTo>
                    <a:pt x="7669" y="1880"/>
                    <a:pt x="7931" y="1832"/>
                    <a:pt x="8217" y="1832"/>
                  </a:cubicBezTo>
                  <a:cubicBezTo>
                    <a:pt x="8526" y="1808"/>
                    <a:pt x="8836" y="1761"/>
                    <a:pt x="9145" y="1737"/>
                  </a:cubicBezTo>
                  <a:cubicBezTo>
                    <a:pt x="9336" y="1713"/>
                    <a:pt x="9574" y="1689"/>
                    <a:pt x="9717" y="1594"/>
                  </a:cubicBezTo>
                  <a:cubicBezTo>
                    <a:pt x="9836" y="1499"/>
                    <a:pt x="9907" y="1237"/>
                    <a:pt x="9764" y="1142"/>
                  </a:cubicBezTo>
                  <a:cubicBezTo>
                    <a:pt x="9724" y="1114"/>
                    <a:pt x="9685" y="1105"/>
                    <a:pt x="9647" y="1105"/>
                  </a:cubicBezTo>
                  <a:cubicBezTo>
                    <a:pt x="9552" y="1105"/>
                    <a:pt x="9462" y="1166"/>
                    <a:pt x="9360" y="1166"/>
                  </a:cubicBezTo>
                  <a:cubicBezTo>
                    <a:pt x="9360" y="1094"/>
                    <a:pt x="9336" y="975"/>
                    <a:pt x="9241" y="927"/>
                  </a:cubicBezTo>
                  <a:cubicBezTo>
                    <a:pt x="9220" y="920"/>
                    <a:pt x="9199" y="917"/>
                    <a:pt x="9178" y="917"/>
                  </a:cubicBezTo>
                  <a:cubicBezTo>
                    <a:pt x="9129" y="917"/>
                    <a:pt x="9084" y="934"/>
                    <a:pt x="9050" y="951"/>
                  </a:cubicBezTo>
                  <a:cubicBezTo>
                    <a:pt x="9002" y="975"/>
                    <a:pt x="8931" y="1046"/>
                    <a:pt x="8883" y="1046"/>
                  </a:cubicBezTo>
                  <a:cubicBezTo>
                    <a:pt x="8788" y="1023"/>
                    <a:pt x="8860" y="880"/>
                    <a:pt x="8812" y="808"/>
                  </a:cubicBezTo>
                  <a:cubicBezTo>
                    <a:pt x="8793" y="780"/>
                    <a:pt x="8764" y="771"/>
                    <a:pt x="8730" y="771"/>
                  </a:cubicBezTo>
                  <a:cubicBezTo>
                    <a:pt x="8678" y="771"/>
                    <a:pt x="8617" y="794"/>
                    <a:pt x="8574" y="808"/>
                  </a:cubicBezTo>
                  <a:cubicBezTo>
                    <a:pt x="8509" y="825"/>
                    <a:pt x="8466" y="863"/>
                    <a:pt x="8430" y="863"/>
                  </a:cubicBezTo>
                  <a:cubicBezTo>
                    <a:pt x="8413" y="863"/>
                    <a:pt x="8398" y="855"/>
                    <a:pt x="8383" y="832"/>
                  </a:cubicBezTo>
                  <a:cubicBezTo>
                    <a:pt x="8336" y="761"/>
                    <a:pt x="8359" y="665"/>
                    <a:pt x="8288" y="618"/>
                  </a:cubicBezTo>
                  <a:cubicBezTo>
                    <a:pt x="8272" y="611"/>
                    <a:pt x="8256" y="608"/>
                    <a:pt x="8240" y="608"/>
                  </a:cubicBezTo>
                  <a:cubicBezTo>
                    <a:pt x="8143" y="608"/>
                    <a:pt x="8064" y="723"/>
                    <a:pt x="8002" y="784"/>
                  </a:cubicBezTo>
                  <a:cubicBezTo>
                    <a:pt x="7969" y="809"/>
                    <a:pt x="7947" y="820"/>
                    <a:pt x="7931" y="820"/>
                  </a:cubicBezTo>
                  <a:cubicBezTo>
                    <a:pt x="7901" y="820"/>
                    <a:pt x="7890" y="783"/>
                    <a:pt x="7859" y="737"/>
                  </a:cubicBezTo>
                  <a:cubicBezTo>
                    <a:pt x="7820" y="678"/>
                    <a:pt x="7781" y="635"/>
                    <a:pt x="7728" y="635"/>
                  </a:cubicBezTo>
                  <a:cubicBezTo>
                    <a:pt x="7717" y="635"/>
                    <a:pt x="7705" y="637"/>
                    <a:pt x="7693" y="642"/>
                  </a:cubicBezTo>
                  <a:cubicBezTo>
                    <a:pt x="7597" y="665"/>
                    <a:pt x="7550" y="784"/>
                    <a:pt x="7478" y="784"/>
                  </a:cubicBezTo>
                  <a:cubicBezTo>
                    <a:pt x="7454" y="665"/>
                    <a:pt x="7502" y="523"/>
                    <a:pt x="7383" y="499"/>
                  </a:cubicBezTo>
                  <a:cubicBezTo>
                    <a:pt x="7364" y="491"/>
                    <a:pt x="7346" y="488"/>
                    <a:pt x="7330" y="488"/>
                  </a:cubicBezTo>
                  <a:cubicBezTo>
                    <a:pt x="7246" y="488"/>
                    <a:pt x="7197" y="574"/>
                    <a:pt x="7097" y="594"/>
                  </a:cubicBezTo>
                  <a:cubicBezTo>
                    <a:pt x="7121" y="499"/>
                    <a:pt x="7216" y="261"/>
                    <a:pt x="7121" y="189"/>
                  </a:cubicBezTo>
                  <a:cubicBezTo>
                    <a:pt x="7096" y="177"/>
                    <a:pt x="7073" y="172"/>
                    <a:pt x="7051" y="172"/>
                  </a:cubicBezTo>
                  <a:cubicBezTo>
                    <a:pt x="6945" y="172"/>
                    <a:pt x="6867" y="293"/>
                    <a:pt x="6788" y="332"/>
                  </a:cubicBezTo>
                  <a:cubicBezTo>
                    <a:pt x="6788" y="237"/>
                    <a:pt x="6859" y="94"/>
                    <a:pt x="6764" y="22"/>
                  </a:cubicBezTo>
                  <a:cubicBezTo>
                    <a:pt x="6743" y="7"/>
                    <a:pt x="6722" y="0"/>
                    <a:pt x="6701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7" name="Google Shape;16307;p44"/>
            <p:cNvSpPr/>
            <p:nvPr/>
          </p:nvSpPr>
          <p:spPr>
            <a:xfrm>
              <a:off x="2562362" y="2227291"/>
              <a:ext cx="57342" cy="281699"/>
            </a:xfrm>
            <a:custGeom>
              <a:rect b="b" l="l" r="r" t="t"/>
              <a:pathLst>
                <a:path extrusionOk="0" h="8661" w="1763">
                  <a:moveTo>
                    <a:pt x="226" y="1"/>
                  </a:moveTo>
                  <a:cubicBezTo>
                    <a:pt x="195" y="1"/>
                    <a:pt x="159" y="20"/>
                    <a:pt x="120" y="60"/>
                  </a:cubicBezTo>
                  <a:cubicBezTo>
                    <a:pt x="1" y="155"/>
                    <a:pt x="24" y="298"/>
                    <a:pt x="24" y="441"/>
                  </a:cubicBezTo>
                  <a:cubicBezTo>
                    <a:pt x="24" y="679"/>
                    <a:pt x="72" y="893"/>
                    <a:pt x="72" y="1131"/>
                  </a:cubicBezTo>
                  <a:cubicBezTo>
                    <a:pt x="120" y="1536"/>
                    <a:pt x="143" y="1941"/>
                    <a:pt x="239" y="2346"/>
                  </a:cubicBezTo>
                  <a:cubicBezTo>
                    <a:pt x="310" y="2584"/>
                    <a:pt x="334" y="2846"/>
                    <a:pt x="358" y="3108"/>
                  </a:cubicBezTo>
                  <a:cubicBezTo>
                    <a:pt x="405" y="3346"/>
                    <a:pt x="429" y="3560"/>
                    <a:pt x="453" y="3799"/>
                  </a:cubicBezTo>
                  <a:cubicBezTo>
                    <a:pt x="501" y="4013"/>
                    <a:pt x="548" y="4251"/>
                    <a:pt x="548" y="4465"/>
                  </a:cubicBezTo>
                  <a:cubicBezTo>
                    <a:pt x="644" y="4704"/>
                    <a:pt x="644" y="4942"/>
                    <a:pt x="667" y="5204"/>
                  </a:cubicBezTo>
                  <a:cubicBezTo>
                    <a:pt x="715" y="5585"/>
                    <a:pt x="810" y="5966"/>
                    <a:pt x="858" y="6371"/>
                  </a:cubicBezTo>
                  <a:cubicBezTo>
                    <a:pt x="882" y="6537"/>
                    <a:pt x="905" y="6680"/>
                    <a:pt x="929" y="6847"/>
                  </a:cubicBezTo>
                  <a:cubicBezTo>
                    <a:pt x="977" y="7061"/>
                    <a:pt x="1001" y="7252"/>
                    <a:pt x="1048" y="7466"/>
                  </a:cubicBezTo>
                  <a:cubicBezTo>
                    <a:pt x="1096" y="7799"/>
                    <a:pt x="1120" y="8133"/>
                    <a:pt x="1191" y="8466"/>
                  </a:cubicBezTo>
                  <a:cubicBezTo>
                    <a:pt x="1211" y="8545"/>
                    <a:pt x="1214" y="8591"/>
                    <a:pt x="1283" y="8591"/>
                  </a:cubicBezTo>
                  <a:cubicBezTo>
                    <a:pt x="1297" y="8591"/>
                    <a:pt x="1314" y="8589"/>
                    <a:pt x="1334" y="8585"/>
                  </a:cubicBezTo>
                  <a:cubicBezTo>
                    <a:pt x="1358" y="8585"/>
                    <a:pt x="1429" y="8538"/>
                    <a:pt x="1453" y="8538"/>
                  </a:cubicBezTo>
                  <a:cubicBezTo>
                    <a:pt x="1501" y="8561"/>
                    <a:pt x="1525" y="8609"/>
                    <a:pt x="1572" y="8633"/>
                  </a:cubicBezTo>
                  <a:cubicBezTo>
                    <a:pt x="1600" y="8647"/>
                    <a:pt x="1603" y="8660"/>
                    <a:pt x="1611" y="8660"/>
                  </a:cubicBezTo>
                  <a:cubicBezTo>
                    <a:pt x="1616" y="8660"/>
                    <a:pt x="1624" y="8653"/>
                    <a:pt x="1644" y="8633"/>
                  </a:cubicBezTo>
                  <a:cubicBezTo>
                    <a:pt x="1668" y="8609"/>
                    <a:pt x="1668" y="8514"/>
                    <a:pt x="1715" y="8466"/>
                  </a:cubicBezTo>
                  <a:cubicBezTo>
                    <a:pt x="1739" y="8395"/>
                    <a:pt x="1763" y="8395"/>
                    <a:pt x="1763" y="8347"/>
                  </a:cubicBezTo>
                  <a:cubicBezTo>
                    <a:pt x="1739" y="8252"/>
                    <a:pt x="1715" y="8157"/>
                    <a:pt x="1691" y="8085"/>
                  </a:cubicBezTo>
                  <a:cubicBezTo>
                    <a:pt x="1596" y="7728"/>
                    <a:pt x="1548" y="7371"/>
                    <a:pt x="1453" y="7014"/>
                  </a:cubicBezTo>
                  <a:cubicBezTo>
                    <a:pt x="1406" y="6823"/>
                    <a:pt x="1334" y="6633"/>
                    <a:pt x="1287" y="6442"/>
                  </a:cubicBezTo>
                  <a:cubicBezTo>
                    <a:pt x="1215" y="6204"/>
                    <a:pt x="1215" y="5918"/>
                    <a:pt x="1120" y="5680"/>
                  </a:cubicBezTo>
                  <a:cubicBezTo>
                    <a:pt x="1048" y="5466"/>
                    <a:pt x="1048" y="5180"/>
                    <a:pt x="1025" y="4918"/>
                  </a:cubicBezTo>
                  <a:cubicBezTo>
                    <a:pt x="1001" y="4704"/>
                    <a:pt x="977" y="4489"/>
                    <a:pt x="953" y="4275"/>
                  </a:cubicBezTo>
                  <a:cubicBezTo>
                    <a:pt x="929" y="4132"/>
                    <a:pt x="882" y="3941"/>
                    <a:pt x="905" y="3799"/>
                  </a:cubicBezTo>
                  <a:cubicBezTo>
                    <a:pt x="905" y="3656"/>
                    <a:pt x="882" y="3537"/>
                    <a:pt x="858" y="3370"/>
                  </a:cubicBezTo>
                  <a:cubicBezTo>
                    <a:pt x="834" y="3251"/>
                    <a:pt x="834" y="3132"/>
                    <a:pt x="834" y="3013"/>
                  </a:cubicBezTo>
                  <a:cubicBezTo>
                    <a:pt x="810" y="2775"/>
                    <a:pt x="786" y="2536"/>
                    <a:pt x="786" y="2298"/>
                  </a:cubicBezTo>
                  <a:cubicBezTo>
                    <a:pt x="739" y="1822"/>
                    <a:pt x="667" y="1370"/>
                    <a:pt x="572" y="917"/>
                  </a:cubicBezTo>
                  <a:cubicBezTo>
                    <a:pt x="524" y="727"/>
                    <a:pt x="477" y="560"/>
                    <a:pt x="429" y="393"/>
                  </a:cubicBezTo>
                  <a:cubicBezTo>
                    <a:pt x="405" y="298"/>
                    <a:pt x="382" y="203"/>
                    <a:pt x="334" y="107"/>
                  </a:cubicBezTo>
                  <a:cubicBezTo>
                    <a:pt x="306" y="38"/>
                    <a:pt x="270" y="1"/>
                    <a:pt x="226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8" name="Google Shape;16308;p44"/>
            <p:cNvSpPr/>
            <p:nvPr/>
          </p:nvSpPr>
          <p:spPr>
            <a:xfrm>
              <a:off x="2858241" y="2195612"/>
              <a:ext cx="62773" cy="316338"/>
            </a:xfrm>
            <a:custGeom>
              <a:rect b="b" l="l" r="r" t="t"/>
              <a:pathLst>
                <a:path extrusionOk="0" h="9726" w="1930">
                  <a:moveTo>
                    <a:pt x="1839" y="0"/>
                  </a:moveTo>
                  <a:cubicBezTo>
                    <a:pt x="1805" y="0"/>
                    <a:pt x="1757" y="23"/>
                    <a:pt x="1691" y="81"/>
                  </a:cubicBezTo>
                  <a:cubicBezTo>
                    <a:pt x="1644" y="153"/>
                    <a:pt x="1644" y="248"/>
                    <a:pt x="1644" y="319"/>
                  </a:cubicBezTo>
                  <a:cubicBezTo>
                    <a:pt x="1596" y="486"/>
                    <a:pt x="1572" y="653"/>
                    <a:pt x="1549" y="843"/>
                  </a:cubicBezTo>
                  <a:cubicBezTo>
                    <a:pt x="1501" y="1129"/>
                    <a:pt x="1453" y="1415"/>
                    <a:pt x="1430" y="1724"/>
                  </a:cubicBezTo>
                  <a:cubicBezTo>
                    <a:pt x="1406" y="2082"/>
                    <a:pt x="1334" y="2415"/>
                    <a:pt x="1310" y="2772"/>
                  </a:cubicBezTo>
                  <a:cubicBezTo>
                    <a:pt x="1310" y="2891"/>
                    <a:pt x="1310" y="2987"/>
                    <a:pt x="1287" y="3106"/>
                  </a:cubicBezTo>
                  <a:cubicBezTo>
                    <a:pt x="1263" y="3248"/>
                    <a:pt x="1215" y="3391"/>
                    <a:pt x="1191" y="3534"/>
                  </a:cubicBezTo>
                  <a:cubicBezTo>
                    <a:pt x="1144" y="3868"/>
                    <a:pt x="1072" y="4201"/>
                    <a:pt x="1025" y="4534"/>
                  </a:cubicBezTo>
                  <a:cubicBezTo>
                    <a:pt x="977" y="4820"/>
                    <a:pt x="906" y="5082"/>
                    <a:pt x="834" y="5368"/>
                  </a:cubicBezTo>
                  <a:cubicBezTo>
                    <a:pt x="787" y="5678"/>
                    <a:pt x="739" y="5987"/>
                    <a:pt x="691" y="6273"/>
                  </a:cubicBezTo>
                  <a:cubicBezTo>
                    <a:pt x="596" y="6654"/>
                    <a:pt x="548" y="7011"/>
                    <a:pt x="453" y="7392"/>
                  </a:cubicBezTo>
                  <a:cubicBezTo>
                    <a:pt x="406" y="7630"/>
                    <a:pt x="334" y="7868"/>
                    <a:pt x="310" y="8107"/>
                  </a:cubicBezTo>
                  <a:cubicBezTo>
                    <a:pt x="239" y="8488"/>
                    <a:pt x="96" y="8845"/>
                    <a:pt x="24" y="9202"/>
                  </a:cubicBezTo>
                  <a:cubicBezTo>
                    <a:pt x="1" y="9274"/>
                    <a:pt x="1" y="9393"/>
                    <a:pt x="24" y="9464"/>
                  </a:cubicBezTo>
                  <a:cubicBezTo>
                    <a:pt x="48" y="9535"/>
                    <a:pt x="120" y="9512"/>
                    <a:pt x="144" y="9583"/>
                  </a:cubicBezTo>
                  <a:cubicBezTo>
                    <a:pt x="144" y="9631"/>
                    <a:pt x="120" y="9702"/>
                    <a:pt x="167" y="9726"/>
                  </a:cubicBezTo>
                  <a:cubicBezTo>
                    <a:pt x="191" y="9726"/>
                    <a:pt x="286" y="9678"/>
                    <a:pt x="310" y="9678"/>
                  </a:cubicBezTo>
                  <a:cubicBezTo>
                    <a:pt x="406" y="9607"/>
                    <a:pt x="429" y="9464"/>
                    <a:pt x="453" y="9369"/>
                  </a:cubicBezTo>
                  <a:cubicBezTo>
                    <a:pt x="525" y="9012"/>
                    <a:pt x="620" y="8631"/>
                    <a:pt x="715" y="8273"/>
                  </a:cubicBezTo>
                  <a:cubicBezTo>
                    <a:pt x="834" y="7845"/>
                    <a:pt x="858" y="7368"/>
                    <a:pt x="977" y="6940"/>
                  </a:cubicBezTo>
                  <a:cubicBezTo>
                    <a:pt x="1168" y="6201"/>
                    <a:pt x="1334" y="5439"/>
                    <a:pt x="1358" y="4677"/>
                  </a:cubicBezTo>
                  <a:cubicBezTo>
                    <a:pt x="1382" y="4320"/>
                    <a:pt x="1477" y="3963"/>
                    <a:pt x="1501" y="3606"/>
                  </a:cubicBezTo>
                  <a:cubicBezTo>
                    <a:pt x="1572" y="3177"/>
                    <a:pt x="1668" y="2772"/>
                    <a:pt x="1763" y="2344"/>
                  </a:cubicBezTo>
                  <a:cubicBezTo>
                    <a:pt x="1763" y="2248"/>
                    <a:pt x="1763" y="2153"/>
                    <a:pt x="1763" y="2058"/>
                  </a:cubicBezTo>
                  <a:cubicBezTo>
                    <a:pt x="1811" y="1629"/>
                    <a:pt x="1834" y="1200"/>
                    <a:pt x="1882" y="772"/>
                  </a:cubicBezTo>
                  <a:cubicBezTo>
                    <a:pt x="1906" y="581"/>
                    <a:pt x="1906" y="391"/>
                    <a:pt x="1930" y="200"/>
                  </a:cubicBezTo>
                  <a:cubicBezTo>
                    <a:pt x="1930" y="118"/>
                    <a:pt x="1918" y="0"/>
                    <a:pt x="1839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9" name="Google Shape;16309;p44"/>
            <p:cNvSpPr/>
            <p:nvPr/>
          </p:nvSpPr>
          <p:spPr>
            <a:xfrm>
              <a:off x="2560800" y="2228430"/>
              <a:ext cx="48853" cy="278121"/>
            </a:xfrm>
            <a:custGeom>
              <a:rect b="b" l="l" r="r" t="t"/>
              <a:pathLst>
                <a:path extrusionOk="0" h="8551" w="1502">
                  <a:moveTo>
                    <a:pt x="156" y="0"/>
                  </a:moveTo>
                  <a:cubicBezTo>
                    <a:pt x="152" y="0"/>
                    <a:pt x="148" y="0"/>
                    <a:pt x="144" y="1"/>
                  </a:cubicBezTo>
                  <a:cubicBezTo>
                    <a:pt x="1" y="25"/>
                    <a:pt x="49" y="477"/>
                    <a:pt x="72" y="572"/>
                  </a:cubicBezTo>
                  <a:cubicBezTo>
                    <a:pt x="96" y="811"/>
                    <a:pt x="120" y="1049"/>
                    <a:pt x="144" y="1287"/>
                  </a:cubicBezTo>
                  <a:cubicBezTo>
                    <a:pt x="191" y="1573"/>
                    <a:pt x="191" y="1835"/>
                    <a:pt x="215" y="2097"/>
                  </a:cubicBezTo>
                  <a:cubicBezTo>
                    <a:pt x="263" y="2359"/>
                    <a:pt x="310" y="2597"/>
                    <a:pt x="358" y="2859"/>
                  </a:cubicBezTo>
                  <a:cubicBezTo>
                    <a:pt x="406" y="3121"/>
                    <a:pt x="453" y="3406"/>
                    <a:pt x="501" y="3668"/>
                  </a:cubicBezTo>
                  <a:cubicBezTo>
                    <a:pt x="549" y="4073"/>
                    <a:pt x="596" y="4478"/>
                    <a:pt x="644" y="4883"/>
                  </a:cubicBezTo>
                  <a:cubicBezTo>
                    <a:pt x="715" y="5312"/>
                    <a:pt x="811" y="5740"/>
                    <a:pt x="858" y="6169"/>
                  </a:cubicBezTo>
                  <a:cubicBezTo>
                    <a:pt x="882" y="6383"/>
                    <a:pt x="906" y="6621"/>
                    <a:pt x="930" y="6836"/>
                  </a:cubicBezTo>
                  <a:cubicBezTo>
                    <a:pt x="977" y="7050"/>
                    <a:pt x="1025" y="7240"/>
                    <a:pt x="1049" y="7455"/>
                  </a:cubicBezTo>
                  <a:cubicBezTo>
                    <a:pt x="1096" y="7669"/>
                    <a:pt x="1144" y="7883"/>
                    <a:pt x="1168" y="8098"/>
                  </a:cubicBezTo>
                  <a:cubicBezTo>
                    <a:pt x="1215" y="8241"/>
                    <a:pt x="1215" y="8407"/>
                    <a:pt x="1263" y="8550"/>
                  </a:cubicBezTo>
                  <a:cubicBezTo>
                    <a:pt x="1311" y="8526"/>
                    <a:pt x="1406" y="8479"/>
                    <a:pt x="1454" y="8431"/>
                  </a:cubicBezTo>
                  <a:cubicBezTo>
                    <a:pt x="1501" y="8384"/>
                    <a:pt x="1477" y="8312"/>
                    <a:pt x="1477" y="8217"/>
                  </a:cubicBezTo>
                  <a:cubicBezTo>
                    <a:pt x="1430" y="8050"/>
                    <a:pt x="1358" y="7860"/>
                    <a:pt x="1311" y="7669"/>
                  </a:cubicBezTo>
                  <a:cubicBezTo>
                    <a:pt x="1263" y="7407"/>
                    <a:pt x="1192" y="7145"/>
                    <a:pt x="1144" y="6883"/>
                  </a:cubicBezTo>
                  <a:cubicBezTo>
                    <a:pt x="1073" y="6526"/>
                    <a:pt x="1049" y="6169"/>
                    <a:pt x="977" y="5812"/>
                  </a:cubicBezTo>
                  <a:cubicBezTo>
                    <a:pt x="930" y="5550"/>
                    <a:pt x="906" y="5288"/>
                    <a:pt x="882" y="5026"/>
                  </a:cubicBezTo>
                  <a:cubicBezTo>
                    <a:pt x="858" y="4835"/>
                    <a:pt x="858" y="4645"/>
                    <a:pt x="811" y="4478"/>
                  </a:cubicBezTo>
                  <a:cubicBezTo>
                    <a:pt x="811" y="4430"/>
                    <a:pt x="787" y="4407"/>
                    <a:pt x="787" y="4383"/>
                  </a:cubicBezTo>
                  <a:cubicBezTo>
                    <a:pt x="739" y="4240"/>
                    <a:pt x="692" y="4073"/>
                    <a:pt x="692" y="3930"/>
                  </a:cubicBezTo>
                  <a:cubicBezTo>
                    <a:pt x="692" y="3764"/>
                    <a:pt x="715" y="3597"/>
                    <a:pt x="692" y="3430"/>
                  </a:cubicBezTo>
                  <a:cubicBezTo>
                    <a:pt x="644" y="3240"/>
                    <a:pt x="596" y="3073"/>
                    <a:pt x="572" y="2906"/>
                  </a:cubicBezTo>
                  <a:cubicBezTo>
                    <a:pt x="525" y="2621"/>
                    <a:pt x="501" y="2359"/>
                    <a:pt x="477" y="2073"/>
                  </a:cubicBezTo>
                  <a:cubicBezTo>
                    <a:pt x="453" y="1835"/>
                    <a:pt x="430" y="1573"/>
                    <a:pt x="406" y="1311"/>
                  </a:cubicBezTo>
                  <a:cubicBezTo>
                    <a:pt x="406" y="1120"/>
                    <a:pt x="430" y="906"/>
                    <a:pt x="406" y="692"/>
                  </a:cubicBezTo>
                  <a:cubicBezTo>
                    <a:pt x="382" y="575"/>
                    <a:pt x="359" y="0"/>
                    <a:pt x="156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0" name="Google Shape;16310;p44"/>
            <p:cNvSpPr/>
            <p:nvPr/>
          </p:nvSpPr>
          <p:spPr>
            <a:xfrm>
              <a:off x="2859803" y="2197563"/>
              <a:ext cx="58122" cy="312858"/>
            </a:xfrm>
            <a:custGeom>
              <a:rect b="b" l="l" r="r" t="t"/>
              <a:pathLst>
                <a:path extrusionOk="0" h="9619" w="1787">
                  <a:moveTo>
                    <a:pt x="1723" y="0"/>
                  </a:moveTo>
                  <a:cubicBezTo>
                    <a:pt x="1690" y="0"/>
                    <a:pt x="1646" y="30"/>
                    <a:pt x="1596" y="93"/>
                  </a:cubicBezTo>
                  <a:cubicBezTo>
                    <a:pt x="1596" y="235"/>
                    <a:pt x="1548" y="402"/>
                    <a:pt x="1548" y="545"/>
                  </a:cubicBezTo>
                  <a:cubicBezTo>
                    <a:pt x="1501" y="759"/>
                    <a:pt x="1501" y="998"/>
                    <a:pt x="1477" y="1212"/>
                  </a:cubicBezTo>
                  <a:cubicBezTo>
                    <a:pt x="1453" y="1379"/>
                    <a:pt x="1429" y="1545"/>
                    <a:pt x="1405" y="1712"/>
                  </a:cubicBezTo>
                  <a:cubicBezTo>
                    <a:pt x="1382" y="1926"/>
                    <a:pt x="1334" y="2117"/>
                    <a:pt x="1286" y="2307"/>
                  </a:cubicBezTo>
                  <a:cubicBezTo>
                    <a:pt x="1215" y="2784"/>
                    <a:pt x="1143" y="3236"/>
                    <a:pt x="1072" y="3689"/>
                  </a:cubicBezTo>
                  <a:cubicBezTo>
                    <a:pt x="1000" y="4212"/>
                    <a:pt x="905" y="4713"/>
                    <a:pt x="810" y="5237"/>
                  </a:cubicBezTo>
                  <a:cubicBezTo>
                    <a:pt x="715" y="5689"/>
                    <a:pt x="619" y="6141"/>
                    <a:pt x="524" y="6618"/>
                  </a:cubicBezTo>
                  <a:cubicBezTo>
                    <a:pt x="381" y="7404"/>
                    <a:pt x="167" y="8213"/>
                    <a:pt x="72" y="9023"/>
                  </a:cubicBezTo>
                  <a:cubicBezTo>
                    <a:pt x="48" y="9166"/>
                    <a:pt x="24" y="9285"/>
                    <a:pt x="0" y="9428"/>
                  </a:cubicBezTo>
                  <a:cubicBezTo>
                    <a:pt x="0" y="9547"/>
                    <a:pt x="24" y="9547"/>
                    <a:pt x="96" y="9618"/>
                  </a:cubicBezTo>
                  <a:cubicBezTo>
                    <a:pt x="143" y="9499"/>
                    <a:pt x="167" y="9356"/>
                    <a:pt x="191" y="9237"/>
                  </a:cubicBezTo>
                  <a:cubicBezTo>
                    <a:pt x="215" y="8999"/>
                    <a:pt x="262" y="8761"/>
                    <a:pt x="310" y="8523"/>
                  </a:cubicBezTo>
                  <a:cubicBezTo>
                    <a:pt x="381" y="8261"/>
                    <a:pt x="429" y="7999"/>
                    <a:pt x="477" y="7737"/>
                  </a:cubicBezTo>
                  <a:cubicBezTo>
                    <a:pt x="524" y="7451"/>
                    <a:pt x="619" y="7189"/>
                    <a:pt x="667" y="6904"/>
                  </a:cubicBezTo>
                  <a:cubicBezTo>
                    <a:pt x="762" y="6451"/>
                    <a:pt x="858" y="5999"/>
                    <a:pt x="953" y="5522"/>
                  </a:cubicBezTo>
                  <a:cubicBezTo>
                    <a:pt x="1000" y="5332"/>
                    <a:pt x="1024" y="5117"/>
                    <a:pt x="1048" y="4903"/>
                  </a:cubicBezTo>
                  <a:cubicBezTo>
                    <a:pt x="1072" y="4784"/>
                    <a:pt x="1096" y="4665"/>
                    <a:pt x="1096" y="4570"/>
                  </a:cubicBezTo>
                  <a:cubicBezTo>
                    <a:pt x="1167" y="4212"/>
                    <a:pt x="1239" y="3879"/>
                    <a:pt x="1286" y="3546"/>
                  </a:cubicBezTo>
                  <a:cubicBezTo>
                    <a:pt x="1310" y="3331"/>
                    <a:pt x="1334" y="3117"/>
                    <a:pt x="1358" y="2927"/>
                  </a:cubicBezTo>
                  <a:cubicBezTo>
                    <a:pt x="1405" y="2712"/>
                    <a:pt x="1477" y="2498"/>
                    <a:pt x="1501" y="2260"/>
                  </a:cubicBezTo>
                  <a:cubicBezTo>
                    <a:pt x="1524" y="2045"/>
                    <a:pt x="1524" y="1831"/>
                    <a:pt x="1572" y="1617"/>
                  </a:cubicBezTo>
                  <a:cubicBezTo>
                    <a:pt x="1620" y="1379"/>
                    <a:pt x="1643" y="1164"/>
                    <a:pt x="1667" y="950"/>
                  </a:cubicBezTo>
                  <a:cubicBezTo>
                    <a:pt x="1667" y="759"/>
                    <a:pt x="1691" y="593"/>
                    <a:pt x="1715" y="402"/>
                  </a:cubicBezTo>
                  <a:cubicBezTo>
                    <a:pt x="1739" y="307"/>
                    <a:pt x="1786" y="164"/>
                    <a:pt x="1786" y="69"/>
                  </a:cubicBezTo>
                  <a:cubicBezTo>
                    <a:pt x="1775" y="24"/>
                    <a:pt x="1753" y="0"/>
                    <a:pt x="1723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1" name="Google Shape;16311;p44"/>
            <p:cNvSpPr/>
            <p:nvPr/>
          </p:nvSpPr>
          <p:spPr>
            <a:xfrm>
              <a:off x="2576835" y="2514682"/>
              <a:ext cx="320176" cy="33110"/>
            </a:xfrm>
            <a:custGeom>
              <a:rect b="b" l="l" r="r" t="t"/>
              <a:pathLst>
                <a:path extrusionOk="0" h="1018" w="9844">
                  <a:moveTo>
                    <a:pt x="7472" y="1"/>
                  </a:moveTo>
                  <a:cubicBezTo>
                    <a:pt x="7455" y="1"/>
                    <a:pt x="7436" y="4"/>
                    <a:pt x="7414" y="11"/>
                  </a:cubicBezTo>
                  <a:cubicBezTo>
                    <a:pt x="7271" y="59"/>
                    <a:pt x="7200" y="202"/>
                    <a:pt x="7129" y="297"/>
                  </a:cubicBezTo>
                  <a:cubicBezTo>
                    <a:pt x="7105" y="345"/>
                    <a:pt x="7057" y="488"/>
                    <a:pt x="6986" y="488"/>
                  </a:cubicBezTo>
                  <a:cubicBezTo>
                    <a:pt x="6964" y="424"/>
                    <a:pt x="6981" y="341"/>
                    <a:pt x="6900" y="341"/>
                  </a:cubicBezTo>
                  <a:cubicBezTo>
                    <a:pt x="6890" y="341"/>
                    <a:pt x="6879" y="342"/>
                    <a:pt x="6867" y="345"/>
                  </a:cubicBezTo>
                  <a:cubicBezTo>
                    <a:pt x="6748" y="368"/>
                    <a:pt x="6771" y="535"/>
                    <a:pt x="6724" y="630"/>
                  </a:cubicBezTo>
                  <a:cubicBezTo>
                    <a:pt x="6605" y="630"/>
                    <a:pt x="6581" y="392"/>
                    <a:pt x="6438" y="368"/>
                  </a:cubicBezTo>
                  <a:cubicBezTo>
                    <a:pt x="6427" y="367"/>
                    <a:pt x="6417" y="366"/>
                    <a:pt x="6408" y="366"/>
                  </a:cubicBezTo>
                  <a:cubicBezTo>
                    <a:pt x="6298" y="366"/>
                    <a:pt x="6319" y="495"/>
                    <a:pt x="6319" y="583"/>
                  </a:cubicBezTo>
                  <a:cubicBezTo>
                    <a:pt x="6159" y="560"/>
                    <a:pt x="6087" y="319"/>
                    <a:pt x="5956" y="319"/>
                  </a:cubicBezTo>
                  <a:cubicBezTo>
                    <a:pt x="5950" y="319"/>
                    <a:pt x="5944" y="320"/>
                    <a:pt x="5938" y="321"/>
                  </a:cubicBezTo>
                  <a:cubicBezTo>
                    <a:pt x="5747" y="321"/>
                    <a:pt x="5866" y="583"/>
                    <a:pt x="5795" y="654"/>
                  </a:cubicBezTo>
                  <a:cubicBezTo>
                    <a:pt x="5700" y="583"/>
                    <a:pt x="5676" y="345"/>
                    <a:pt x="5509" y="345"/>
                  </a:cubicBezTo>
                  <a:cubicBezTo>
                    <a:pt x="5423" y="345"/>
                    <a:pt x="5338" y="518"/>
                    <a:pt x="5287" y="518"/>
                  </a:cubicBezTo>
                  <a:cubicBezTo>
                    <a:pt x="5281" y="518"/>
                    <a:pt x="5276" y="516"/>
                    <a:pt x="5271" y="511"/>
                  </a:cubicBezTo>
                  <a:cubicBezTo>
                    <a:pt x="5176" y="416"/>
                    <a:pt x="5342" y="83"/>
                    <a:pt x="5128" y="59"/>
                  </a:cubicBezTo>
                  <a:cubicBezTo>
                    <a:pt x="5121" y="58"/>
                    <a:pt x="5113" y="57"/>
                    <a:pt x="5106" y="57"/>
                  </a:cubicBezTo>
                  <a:cubicBezTo>
                    <a:pt x="4978" y="57"/>
                    <a:pt x="4913" y="254"/>
                    <a:pt x="4890" y="345"/>
                  </a:cubicBezTo>
                  <a:cubicBezTo>
                    <a:pt x="4866" y="202"/>
                    <a:pt x="4819" y="35"/>
                    <a:pt x="4628" y="35"/>
                  </a:cubicBezTo>
                  <a:cubicBezTo>
                    <a:pt x="4461" y="35"/>
                    <a:pt x="4342" y="154"/>
                    <a:pt x="4223" y="249"/>
                  </a:cubicBezTo>
                  <a:cubicBezTo>
                    <a:pt x="4152" y="321"/>
                    <a:pt x="4033" y="464"/>
                    <a:pt x="3914" y="488"/>
                  </a:cubicBezTo>
                  <a:cubicBezTo>
                    <a:pt x="3842" y="488"/>
                    <a:pt x="3795" y="416"/>
                    <a:pt x="3723" y="416"/>
                  </a:cubicBezTo>
                  <a:cubicBezTo>
                    <a:pt x="3705" y="411"/>
                    <a:pt x="3687" y="409"/>
                    <a:pt x="3672" y="409"/>
                  </a:cubicBezTo>
                  <a:cubicBezTo>
                    <a:pt x="3523" y="409"/>
                    <a:pt x="3480" y="597"/>
                    <a:pt x="3437" y="726"/>
                  </a:cubicBezTo>
                  <a:cubicBezTo>
                    <a:pt x="3366" y="702"/>
                    <a:pt x="3294" y="607"/>
                    <a:pt x="3199" y="607"/>
                  </a:cubicBezTo>
                  <a:cubicBezTo>
                    <a:pt x="3152" y="607"/>
                    <a:pt x="3080" y="607"/>
                    <a:pt x="3032" y="630"/>
                  </a:cubicBezTo>
                  <a:cubicBezTo>
                    <a:pt x="3009" y="654"/>
                    <a:pt x="2961" y="702"/>
                    <a:pt x="2937" y="726"/>
                  </a:cubicBezTo>
                  <a:cubicBezTo>
                    <a:pt x="2924" y="729"/>
                    <a:pt x="2914" y="730"/>
                    <a:pt x="2906" y="730"/>
                  </a:cubicBezTo>
                  <a:cubicBezTo>
                    <a:pt x="2853" y="730"/>
                    <a:pt x="2883" y="668"/>
                    <a:pt x="2842" y="607"/>
                  </a:cubicBezTo>
                  <a:cubicBezTo>
                    <a:pt x="2820" y="577"/>
                    <a:pt x="2788" y="566"/>
                    <a:pt x="2754" y="566"/>
                  </a:cubicBezTo>
                  <a:cubicBezTo>
                    <a:pt x="2676" y="566"/>
                    <a:pt x="2582" y="621"/>
                    <a:pt x="2532" y="654"/>
                  </a:cubicBezTo>
                  <a:cubicBezTo>
                    <a:pt x="2494" y="673"/>
                    <a:pt x="2425" y="739"/>
                    <a:pt x="2374" y="739"/>
                  </a:cubicBezTo>
                  <a:cubicBezTo>
                    <a:pt x="2362" y="739"/>
                    <a:pt x="2351" y="735"/>
                    <a:pt x="2342" y="726"/>
                  </a:cubicBezTo>
                  <a:cubicBezTo>
                    <a:pt x="2294" y="678"/>
                    <a:pt x="2366" y="464"/>
                    <a:pt x="2342" y="392"/>
                  </a:cubicBezTo>
                  <a:cubicBezTo>
                    <a:pt x="2319" y="328"/>
                    <a:pt x="2290" y="304"/>
                    <a:pt x="2258" y="304"/>
                  </a:cubicBezTo>
                  <a:cubicBezTo>
                    <a:pt x="2159" y="304"/>
                    <a:pt x="2033" y="535"/>
                    <a:pt x="1961" y="535"/>
                  </a:cubicBezTo>
                  <a:cubicBezTo>
                    <a:pt x="1913" y="392"/>
                    <a:pt x="2008" y="59"/>
                    <a:pt x="1723" y="59"/>
                  </a:cubicBezTo>
                  <a:cubicBezTo>
                    <a:pt x="1627" y="83"/>
                    <a:pt x="1532" y="154"/>
                    <a:pt x="1485" y="249"/>
                  </a:cubicBezTo>
                  <a:cubicBezTo>
                    <a:pt x="1461" y="273"/>
                    <a:pt x="1437" y="368"/>
                    <a:pt x="1389" y="392"/>
                  </a:cubicBezTo>
                  <a:cubicBezTo>
                    <a:pt x="1342" y="321"/>
                    <a:pt x="1342" y="202"/>
                    <a:pt x="1246" y="154"/>
                  </a:cubicBezTo>
                  <a:cubicBezTo>
                    <a:pt x="1222" y="129"/>
                    <a:pt x="1194" y="119"/>
                    <a:pt x="1165" y="119"/>
                  </a:cubicBezTo>
                  <a:cubicBezTo>
                    <a:pt x="1083" y="119"/>
                    <a:pt x="996" y="203"/>
                    <a:pt x="961" y="273"/>
                  </a:cubicBezTo>
                  <a:cubicBezTo>
                    <a:pt x="905" y="329"/>
                    <a:pt x="878" y="414"/>
                    <a:pt x="812" y="414"/>
                  </a:cubicBezTo>
                  <a:cubicBezTo>
                    <a:pt x="793" y="414"/>
                    <a:pt x="772" y="408"/>
                    <a:pt x="746" y="392"/>
                  </a:cubicBezTo>
                  <a:cubicBezTo>
                    <a:pt x="603" y="345"/>
                    <a:pt x="508" y="202"/>
                    <a:pt x="365" y="130"/>
                  </a:cubicBezTo>
                  <a:cubicBezTo>
                    <a:pt x="308" y="91"/>
                    <a:pt x="258" y="74"/>
                    <a:pt x="216" y="74"/>
                  </a:cubicBezTo>
                  <a:cubicBezTo>
                    <a:pt x="31" y="74"/>
                    <a:pt x="0" y="399"/>
                    <a:pt x="175" y="535"/>
                  </a:cubicBezTo>
                  <a:cubicBezTo>
                    <a:pt x="318" y="654"/>
                    <a:pt x="556" y="630"/>
                    <a:pt x="675" y="749"/>
                  </a:cubicBezTo>
                  <a:cubicBezTo>
                    <a:pt x="1056" y="821"/>
                    <a:pt x="1342" y="869"/>
                    <a:pt x="1627" y="892"/>
                  </a:cubicBezTo>
                  <a:cubicBezTo>
                    <a:pt x="1937" y="916"/>
                    <a:pt x="2223" y="940"/>
                    <a:pt x="2509" y="940"/>
                  </a:cubicBezTo>
                  <a:cubicBezTo>
                    <a:pt x="3032" y="964"/>
                    <a:pt x="3580" y="988"/>
                    <a:pt x="4104" y="1011"/>
                  </a:cubicBezTo>
                  <a:cubicBezTo>
                    <a:pt x="4168" y="1016"/>
                    <a:pt x="4231" y="1018"/>
                    <a:pt x="4293" y="1018"/>
                  </a:cubicBezTo>
                  <a:cubicBezTo>
                    <a:pt x="4557" y="1018"/>
                    <a:pt x="4811" y="983"/>
                    <a:pt x="5080" y="964"/>
                  </a:cubicBezTo>
                  <a:cubicBezTo>
                    <a:pt x="5342" y="964"/>
                    <a:pt x="5604" y="970"/>
                    <a:pt x="5866" y="970"/>
                  </a:cubicBezTo>
                  <a:cubicBezTo>
                    <a:pt x="6128" y="970"/>
                    <a:pt x="6390" y="964"/>
                    <a:pt x="6652" y="940"/>
                  </a:cubicBezTo>
                  <a:cubicBezTo>
                    <a:pt x="6938" y="916"/>
                    <a:pt x="7248" y="916"/>
                    <a:pt x="7557" y="869"/>
                  </a:cubicBezTo>
                  <a:cubicBezTo>
                    <a:pt x="7867" y="821"/>
                    <a:pt x="8200" y="797"/>
                    <a:pt x="8534" y="773"/>
                  </a:cubicBezTo>
                  <a:cubicBezTo>
                    <a:pt x="8843" y="749"/>
                    <a:pt x="9153" y="702"/>
                    <a:pt x="9439" y="607"/>
                  </a:cubicBezTo>
                  <a:cubicBezTo>
                    <a:pt x="9534" y="583"/>
                    <a:pt x="9724" y="511"/>
                    <a:pt x="9796" y="416"/>
                  </a:cubicBezTo>
                  <a:cubicBezTo>
                    <a:pt x="9843" y="321"/>
                    <a:pt x="9820" y="226"/>
                    <a:pt x="9700" y="202"/>
                  </a:cubicBezTo>
                  <a:cubicBezTo>
                    <a:pt x="9690" y="200"/>
                    <a:pt x="9679" y="199"/>
                    <a:pt x="9668" y="199"/>
                  </a:cubicBezTo>
                  <a:cubicBezTo>
                    <a:pt x="9539" y="199"/>
                    <a:pt x="9428" y="321"/>
                    <a:pt x="9296" y="321"/>
                  </a:cubicBezTo>
                  <a:cubicBezTo>
                    <a:pt x="9333" y="229"/>
                    <a:pt x="9298" y="193"/>
                    <a:pt x="9225" y="193"/>
                  </a:cubicBezTo>
                  <a:cubicBezTo>
                    <a:pt x="9204" y="193"/>
                    <a:pt x="9180" y="196"/>
                    <a:pt x="9153" y="202"/>
                  </a:cubicBezTo>
                  <a:cubicBezTo>
                    <a:pt x="9010" y="249"/>
                    <a:pt x="8915" y="392"/>
                    <a:pt x="8748" y="440"/>
                  </a:cubicBezTo>
                  <a:cubicBezTo>
                    <a:pt x="8724" y="345"/>
                    <a:pt x="8796" y="226"/>
                    <a:pt x="8629" y="226"/>
                  </a:cubicBezTo>
                  <a:cubicBezTo>
                    <a:pt x="8462" y="249"/>
                    <a:pt x="8367" y="464"/>
                    <a:pt x="8224" y="488"/>
                  </a:cubicBezTo>
                  <a:cubicBezTo>
                    <a:pt x="8272" y="345"/>
                    <a:pt x="8224" y="202"/>
                    <a:pt x="8081" y="154"/>
                  </a:cubicBezTo>
                  <a:cubicBezTo>
                    <a:pt x="8043" y="139"/>
                    <a:pt x="8007" y="132"/>
                    <a:pt x="7974" y="132"/>
                  </a:cubicBezTo>
                  <a:cubicBezTo>
                    <a:pt x="7804" y="132"/>
                    <a:pt x="7701" y="312"/>
                    <a:pt x="7581" y="392"/>
                  </a:cubicBezTo>
                  <a:cubicBezTo>
                    <a:pt x="7581" y="264"/>
                    <a:pt x="7619" y="1"/>
                    <a:pt x="7472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2" name="Google Shape;16312;p44"/>
            <p:cNvSpPr/>
            <p:nvPr/>
          </p:nvSpPr>
          <p:spPr>
            <a:xfrm>
              <a:off x="2665368" y="2242253"/>
              <a:ext cx="17856" cy="21857"/>
            </a:xfrm>
            <a:custGeom>
              <a:rect b="b" l="l" r="r" t="t"/>
              <a:pathLst>
                <a:path extrusionOk="0" h="672" w="549">
                  <a:moveTo>
                    <a:pt x="394" y="1"/>
                  </a:moveTo>
                  <a:cubicBezTo>
                    <a:pt x="296" y="1"/>
                    <a:pt x="132" y="67"/>
                    <a:pt x="1" y="100"/>
                  </a:cubicBezTo>
                  <a:cubicBezTo>
                    <a:pt x="191" y="219"/>
                    <a:pt x="215" y="552"/>
                    <a:pt x="406" y="671"/>
                  </a:cubicBezTo>
                  <a:cubicBezTo>
                    <a:pt x="453" y="600"/>
                    <a:pt x="549" y="552"/>
                    <a:pt x="549" y="457"/>
                  </a:cubicBezTo>
                  <a:cubicBezTo>
                    <a:pt x="549" y="386"/>
                    <a:pt x="501" y="362"/>
                    <a:pt x="477" y="290"/>
                  </a:cubicBezTo>
                  <a:cubicBezTo>
                    <a:pt x="453" y="267"/>
                    <a:pt x="430" y="243"/>
                    <a:pt x="430" y="195"/>
                  </a:cubicBezTo>
                  <a:cubicBezTo>
                    <a:pt x="406" y="124"/>
                    <a:pt x="477" y="100"/>
                    <a:pt x="477" y="52"/>
                  </a:cubicBezTo>
                  <a:cubicBezTo>
                    <a:pt x="470" y="15"/>
                    <a:pt x="439" y="1"/>
                    <a:pt x="394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3" name="Google Shape;16313;p44"/>
            <p:cNvSpPr/>
            <p:nvPr/>
          </p:nvSpPr>
          <p:spPr>
            <a:xfrm>
              <a:off x="2759105" y="2227682"/>
              <a:ext cx="15514" cy="24459"/>
            </a:xfrm>
            <a:custGeom>
              <a:rect b="b" l="l" r="r" t="t"/>
              <a:pathLst>
                <a:path extrusionOk="0" h="752" w="477">
                  <a:moveTo>
                    <a:pt x="334" y="1"/>
                  </a:moveTo>
                  <a:cubicBezTo>
                    <a:pt x="266" y="1"/>
                    <a:pt x="179" y="41"/>
                    <a:pt x="72" y="72"/>
                  </a:cubicBezTo>
                  <a:cubicBezTo>
                    <a:pt x="167" y="167"/>
                    <a:pt x="96" y="334"/>
                    <a:pt x="48" y="429"/>
                  </a:cubicBezTo>
                  <a:cubicBezTo>
                    <a:pt x="0" y="524"/>
                    <a:pt x="0" y="667"/>
                    <a:pt x="96" y="738"/>
                  </a:cubicBezTo>
                  <a:cubicBezTo>
                    <a:pt x="109" y="747"/>
                    <a:pt x="121" y="751"/>
                    <a:pt x="131" y="751"/>
                  </a:cubicBezTo>
                  <a:cubicBezTo>
                    <a:pt x="176" y="751"/>
                    <a:pt x="195" y="677"/>
                    <a:pt x="215" y="619"/>
                  </a:cubicBezTo>
                  <a:cubicBezTo>
                    <a:pt x="262" y="500"/>
                    <a:pt x="334" y="357"/>
                    <a:pt x="405" y="238"/>
                  </a:cubicBezTo>
                  <a:cubicBezTo>
                    <a:pt x="429" y="191"/>
                    <a:pt x="477" y="119"/>
                    <a:pt x="429" y="48"/>
                  </a:cubicBezTo>
                  <a:cubicBezTo>
                    <a:pt x="403" y="13"/>
                    <a:pt x="372" y="1"/>
                    <a:pt x="334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4" name="Google Shape;16314;p44"/>
            <p:cNvSpPr/>
            <p:nvPr/>
          </p:nvSpPr>
          <p:spPr>
            <a:xfrm>
              <a:off x="2848939" y="2207516"/>
              <a:ext cx="41860" cy="35940"/>
            </a:xfrm>
            <a:custGeom>
              <a:rect b="b" l="l" r="r" t="t"/>
              <a:pathLst>
                <a:path extrusionOk="0" h="1105" w="1287">
                  <a:moveTo>
                    <a:pt x="1287" y="1"/>
                  </a:moveTo>
                  <a:cubicBezTo>
                    <a:pt x="1192" y="1"/>
                    <a:pt x="1096" y="49"/>
                    <a:pt x="1001" y="49"/>
                  </a:cubicBezTo>
                  <a:cubicBezTo>
                    <a:pt x="739" y="72"/>
                    <a:pt x="525" y="120"/>
                    <a:pt x="263" y="191"/>
                  </a:cubicBezTo>
                  <a:cubicBezTo>
                    <a:pt x="191" y="215"/>
                    <a:pt x="1" y="263"/>
                    <a:pt x="1" y="334"/>
                  </a:cubicBezTo>
                  <a:cubicBezTo>
                    <a:pt x="1" y="382"/>
                    <a:pt x="168" y="525"/>
                    <a:pt x="191" y="549"/>
                  </a:cubicBezTo>
                  <a:cubicBezTo>
                    <a:pt x="287" y="668"/>
                    <a:pt x="382" y="787"/>
                    <a:pt x="477" y="882"/>
                  </a:cubicBezTo>
                  <a:cubicBezTo>
                    <a:pt x="525" y="954"/>
                    <a:pt x="596" y="1073"/>
                    <a:pt x="668" y="1096"/>
                  </a:cubicBezTo>
                  <a:cubicBezTo>
                    <a:pt x="682" y="1102"/>
                    <a:pt x="697" y="1104"/>
                    <a:pt x="711" y="1104"/>
                  </a:cubicBezTo>
                  <a:cubicBezTo>
                    <a:pt x="883" y="1104"/>
                    <a:pt x="1029" y="730"/>
                    <a:pt x="1073" y="620"/>
                  </a:cubicBezTo>
                  <a:cubicBezTo>
                    <a:pt x="1144" y="477"/>
                    <a:pt x="1168" y="358"/>
                    <a:pt x="1239" y="215"/>
                  </a:cubicBezTo>
                  <a:cubicBezTo>
                    <a:pt x="1263" y="144"/>
                    <a:pt x="1287" y="72"/>
                    <a:pt x="1287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5" name="Google Shape;16315;p44"/>
            <p:cNvSpPr/>
            <p:nvPr/>
          </p:nvSpPr>
          <p:spPr>
            <a:xfrm>
              <a:off x="2849720" y="2212167"/>
              <a:ext cx="28687" cy="32720"/>
            </a:xfrm>
            <a:custGeom>
              <a:rect b="b" l="l" r="r" t="t"/>
              <a:pathLst>
                <a:path extrusionOk="0" h="1006" w="882">
                  <a:moveTo>
                    <a:pt x="447" y="1"/>
                  </a:moveTo>
                  <a:cubicBezTo>
                    <a:pt x="417" y="1"/>
                    <a:pt x="382" y="13"/>
                    <a:pt x="334" y="25"/>
                  </a:cubicBezTo>
                  <a:cubicBezTo>
                    <a:pt x="286" y="48"/>
                    <a:pt x="48" y="48"/>
                    <a:pt x="25" y="120"/>
                  </a:cubicBezTo>
                  <a:cubicBezTo>
                    <a:pt x="1" y="144"/>
                    <a:pt x="96" y="239"/>
                    <a:pt x="120" y="287"/>
                  </a:cubicBezTo>
                  <a:cubicBezTo>
                    <a:pt x="215" y="382"/>
                    <a:pt x="310" y="477"/>
                    <a:pt x="382" y="596"/>
                  </a:cubicBezTo>
                  <a:cubicBezTo>
                    <a:pt x="429" y="691"/>
                    <a:pt x="477" y="787"/>
                    <a:pt x="525" y="882"/>
                  </a:cubicBezTo>
                  <a:cubicBezTo>
                    <a:pt x="545" y="944"/>
                    <a:pt x="548" y="1006"/>
                    <a:pt x="610" y="1006"/>
                  </a:cubicBezTo>
                  <a:cubicBezTo>
                    <a:pt x="620" y="1006"/>
                    <a:pt x="631" y="1004"/>
                    <a:pt x="644" y="1001"/>
                  </a:cubicBezTo>
                  <a:cubicBezTo>
                    <a:pt x="882" y="1001"/>
                    <a:pt x="787" y="644"/>
                    <a:pt x="739" y="453"/>
                  </a:cubicBezTo>
                  <a:cubicBezTo>
                    <a:pt x="691" y="406"/>
                    <a:pt x="644" y="358"/>
                    <a:pt x="620" y="287"/>
                  </a:cubicBezTo>
                  <a:cubicBezTo>
                    <a:pt x="572" y="215"/>
                    <a:pt x="572" y="96"/>
                    <a:pt x="525" y="48"/>
                  </a:cubicBezTo>
                  <a:cubicBezTo>
                    <a:pt x="501" y="13"/>
                    <a:pt x="477" y="1"/>
                    <a:pt x="447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6" name="Google Shape;16316;p44"/>
            <p:cNvSpPr/>
            <p:nvPr/>
          </p:nvSpPr>
          <p:spPr>
            <a:xfrm>
              <a:off x="2774587" y="2224039"/>
              <a:ext cx="37989" cy="32818"/>
            </a:xfrm>
            <a:custGeom>
              <a:rect b="b" l="l" r="r" t="t"/>
              <a:pathLst>
                <a:path extrusionOk="0" h="1009" w="1168">
                  <a:moveTo>
                    <a:pt x="965" y="0"/>
                  </a:moveTo>
                  <a:cubicBezTo>
                    <a:pt x="858" y="0"/>
                    <a:pt x="697" y="41"/>
                    <a:pt x="644" y="41"/>
                  </a:cubicBezTo>
                  <a:cubicBezTo>
                    <a:pt x="453" y="64"/>
                    <a:pt x="167" y="41"/>
                    <a:pt x="1" y="231"/>
                  </a:cubicBezTo>
                  <a:cubicBezTo>
                    <a:pt x="1" y="231"/>
                    <a:pt x="382" y="898"/>
                    <a:pt x="429" y="946"/>
                  </a:cubicBezTo>
                  <a:cubicBezTo>
                    <a:pt x="470" y="990"/>
                    <a:pt x="507" y="1009"/>
                    <a:pt x="542" y="1009"/>
                  </a:cubicBezTo>
                  <a:cubicBezTo>
                    <a:pt x="695" y="1009"/>
                    <a:pt x="800" y="657"/>
                    <a:pt x="858" y="541"/>
                  </a:cubicBezTo>
                  <a:cubicBezTo>
                    <a:pt x="906" y="446"/>
                    <a:pt x="1168" y="136"/>
                    <a:pt x="1049" y="17"/>
                  </a:cubicBezTo>
                  <a:cubicBezTo>
                    <a:pt x="1031" y="5"/>
                    <a:pt x="1001" y="0"/>
                    <a:pt x="965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7" name="Google Shape;16317;p44"/>
            <p:cNvSpPr/>
            <p:nvPr/>
          </p:nvSpPr>
          <p:spPr>
            <a:xfrm>
              <a:off x="2590235" y="2238382"/>
              <a:ext cx="39550" cy="38119"/>
            </a:xfrm>
            <a:custGeom>
              <a:rect b="b" l="l" r="r" t="t"/>
              <a:pathLst>
                <a:path extrusionOk="0" h="1172" w="1216">
                  <a:moveTo>
                    <a:pt x="137" y="0"/>
                  </a:moveTo>
                  <a:cubicBezTo>
                    <a:pt x="97" y="0"/>
                    <a:pt x="64" y="14"/>
                    <a:pt x="48" y="52"/>
                  </a:cubicBezTo>
                  <a:cubicBezTo>
                    <a:pt x="1" y="219"/>
                    <a:pt x="144" y="433"/>
                    <a:pt x="215" y="576"/>
                  </a:cubicBezTo>
                  <a:cubicBezTo>
                    <a:pt x="239" y="695"/>
                    <a:pt x="287" y="838"/>
                    <a:pt x="334" y="957"/>
                  </a:cubicBezTo>
                  <a:cubicBezTo>
                    <a:pt x="358" y="1029"/>
                    <a:pt x="406" y="1100"/>
                    <a:pt x="406" y="1171"/>
                  </a:cubicBezTo>
                  <a:cubicBezTo>
                    <a:pt x="453" y="1148"/>
                    <a:pt x="525" y="1076"/>
                    <a:pt x="549" y="1029"/>
                  </a:cubicBezTo>
                  <a:cubicBezTo>
                    <a:pt x="620" y="933"/>
                    <a:pt x="691" y="838"/>
                    <a:pt x="763" y="743"/>
                  </a:cubicBezTo>
                  <a:cubicBezTo>
                    <a:pt x="906" y="576"/>
                    <a:pt x="1049" y="386"/>
                    <a:pt x="1215" y="243"/>
                  </a:cubicBezTo>
                  <a:cubicBezTo>
                    <a:pt x="1096" y="243"/>
                    <a:pt x="953" y="171"/>
                    <a:pt x="858" y="147"/>
                  </a:cubicBezTo>
                  <a:cubicBezTo>
                    <a:pt x="691" y="147"/>
                    <a:pt x="549" y="124"/>
                    <a:pt x="406" y="76"/>
                  </a:cubicBezTo>
                  <a:cubicBezTo>
                    <a:pt x="341" y="60"/>
                    <a:pt x="222" y="0"/>
                    <a:pt x="137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8" name="Google Shape;16318;p44"/>
            <p:cNvSpPr/>
            <p:nvPr/>
          </p:nvSpPr>
          <p:spPr>
            <a:xfrm>
              <a:off x="2773059" y="2226901"/>
              <a:ext cx="24036" cy="30996"/>
            </a:xfrm>
            <a:custGeom>
              <a:rect b="b" l="l" r="r" t="t"/>
              <a:pathLst>
                <a:path extrusionOk="0" h="953" w="739">
                  <a:moveTo>
                    <a:pt x="548" y="0"/>
                  </a:moveTo>
                  <a:cubicBezTo>
                    <a:pt x="333" y="24"/>
                    <a:pt x="191" y="72"/>
                    <a:pt x="48" y="72"/>
                  </a:cubicBezTo>
                  <a:cubicBezTo>
                    <a:pt x="0" y="191"/>
                    <a:pt x="119" y="334"/>
                    <a:pt x="191" y="429"/>
                  </a:cubicBezTo>
                  <a:cubicBezTo>
                    <a:pt x="262" y="548"/>
                    <a:pt x="381" y="643"/>
                    <a:pt x="453" y="762"/>
                  </a:cubicBezTo>
                  <a:cubicBezTo>
                    <a:pt x="524" y="834"/>
                    <a:pt x="572" y="905"/>
                    <a:pt x="643" y="953"/>
                  </a:cubicBezTo>
                  <a:cubicBezTo>
                    <a:pt x="738" y="881"/>
                    <a:pt x="643" y="619"/>
                    <a:pt x="619" y="524"/>
                  </a:cubicBezTo>
                  <a:cubicBezTo>
                    <a:pt x="595" y="381"/>
                    <a:pt x="619" y="143"/>
                    <a:pt x="548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9" name="Google Shape;16319;p44"/>
            <p:cNvSpPr/>
            <p:nvPr/>
          </p:nvSpPr>
          <p:spPr>
            <a:xfrm>
              <a:off x="2591797" y="2239163"/>
              <a:ext cx="17856" cy="35778"/>
            </a:xfrm>
            <a:custGeom>
              <a:rect b="b" l="l" r="r" t="t"/>
              <a:pathLst>
                <a:path extrusionOk="0" h="1100" w="549">
                  <a:moveTo>
                    <a:pt x="61" y="1"/>
                  </a:moveTo>
                  <a:cubicBezTo>
                    <a:pt x="41" y="1"/>
                    <a:pt x="21" y="8"/>
                    <a:pt x="0" y="28"/>
                  </a:cubicBezTo>
                  <a:cubicBezTo>
                    <a:pt x="48" y="147"/>
                    <a:pt x="48" y="290"/>
                    <a:pt x="120" y="433"/>
                  </a:cubicBezTo>
                  <a:cubicBezTo>
                    <a:pt x="167" y="528"/>
                    <a:pt x="239" y="624"/>
                    <a:pt x="286" y="719"/>
                  </a:cubicBezTo>
                  <a:cubicBezTo>
                    <a:pt x="334" y="838"/>
                    <a:pt x="382" y="981"/>
                    <a:pt x="405" y="1100"/>
                  </a:cubicBezTo>
                  <a:cubicBezTo>
                    <a:pt x="405" y="1052"/>
                    <a:pt x="405" y="1005"/>
                    <a:pt x="405" y="957"/>
                  </a:cubicBezTo>
                  <a:cubicBezTo>
                    <a:pt x="405" y="862"/>
                    <a:pt x="429" y="790"/>
                    <a:pt x="429" y="695"/>
                  </a:cubicBezTo>
                  <a:cubicBezTo>
                    <a:pt x="477" y="504"/>
                    <a:pt x="548" y="290"/>
                    <a:pt x="548" y="100"/>
                  </a:cubicBezTo>
                  <a:cubicBezTo>
                    <a:pt x="405" y="100"/>
                    <a:pt x="286" y="52"/>
                    <a:pt x="143" y="28"/>
                  </a:cubicBezTo>
                  <a:cubicBezTo>
                    <a:pt x="116" y="14"/>
                    <a:pt x="88" y="1"/>
                    <a:pt x="61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0" name="Google Shape;16320;p44"/>
            <p:cNvSpPr/>
            <p:nvPr/>
          </p:nvSpPr>
          <p:spPr>
            <a:xfrm>
              <a:off x="2632843" y="2243164"/>
              <a:ext cx="30248" cy="33338"/>
            </a:xfrm>
            <a:custGeom>
              <a:rect b="b" l="l" r="r" t="t"/>
              <a:pathLst>
                <a:path extrusionOk="0" h="1025" w="930">
                  <a:moveTo>
                    <a:pt x="929" y="0"/>
                  </a:moveTo>
                  <a:lnTo>
                    <a:pt x="929" y="0"/>
                  </a:lnTo>
                  <a:cubicBezTo>
                    <a:pt x="787" y="24"/>
                    <a:pt x="667" y="48"/>
                    <a:pt x="525" y="72"/>
                  </a:cubicBezTo>
                  <a:cubicBezTo>
                    <a:pt x="405" y="72"/>
                    <a:pt x="310" y="72"/>
                    <a:pt x="191" y="96"/>
                  </a:cubicBezTo>
                  <a:cubicBezTo>
                    <a:pt x="172" y="96"/>
                    <a:pt x="145" y="92"/>
                    <a:pt x="117" y="92"/>
                  </a:cubicBezTo>
                  <a:cubicBezTo>
                    <a:pt x="75" y="92"/>
                    <a:pt x="29" y="100"/>
                    <a:pt x="1" y="143"/>
                  </a:cubicBezTo>
                  <a:cubicBezTo>
                    <a:pt x="24" y="215"/>
                    <a:pt x="72" y="286"/>
                    <a:pt x="96" y="358"/>
                  </a:cubicBezTo>
                  <a:cubicBezTo>
                    <a:pt x="167" y="453"/>
                    <a:pt x="215" y="572"/>
                    <a:pt x="263" y="691"/>
                  </a:cubicBezTo>
                  <a:cubicBezTo>
                    <a:pt x="310" y="810"/>
                    <a:pt x="382" y="953"/>
                    <a:pt x="477" y="1024"/>
                  </a:cubicBezTo>
                  <a:cubicBezTo>
                    <a:pt x="548" y="977"/>
                    <a:pt x="572" y="834"/>
                    <a:pt x="620" y="762"/>
                  </a:cubicBezTo>
                  <a:cubicBezTo>
                    <a:pt x="691" y="643"/>
                    <a:pt x="739" y="501"/>
                    <a:pt x="787" y="358"/>
                  </a:cubicBezTo>
                  <a:cubicBezTo>
                    <a:pt x="834" y="239"/>
                    <a:pt x="882" y="96"/>
                    <a:pt x="929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1" name="Google Shape;16321;p44"/>
            <p:cNvSpPr/>
            <p:nvPr/>
          </p:nvSpPr>
          <p:spPr>
            <a:xfrm>
              <a:off x="2809454" y="2216818"/>
              <a:ext cx="40298" cy="34899"/>
            </a:xfrm>
            <a:custGeom>
              <a:rect b="b" l="l" r="r" t="t"/>
              <a:pathLst>
                <a:path extrusionOk="0" h="1073" w="1239">
                  <a:moveTo>
                    <a:pt x="1072" y="1"/>
                  </a:moveTo>
                  <a:cubicBezTo>
                    <a:pt x="881" y="25"/>
                    <a:pt x="667" y="72"/>
                    <a:pt x="477" y="120"/>
                  </a:cubicBezTo>
                  <a:cubicBezTo>
                    <a:pt x="358" y="120"/>
                    <a:pt x="143" y="120"/>
                    <a:pt x="48" y="215"/>
                  </a:cubicBezTo>
                  <a:cubicBezTo>
                    <a:pt x="0" y="263"/>
                    <a:pt x="24" y="286"/>
                    <a:pt x="72" y="334"/>
                  </a:cubicBezTo>
                  <a:cubicBezTo>
                    <a:pt x="143" y="429"/>
                    <a:pt x="215" y="501"/>
                    <a:pt x="286" y="572"/>
                  </a:cubicBezTo>
                  <a:cubicBezTo>
                    <a:pt x="405" y="715"/>
                    <a:pt x="524" y="858"/>
                    <a:pt x="667" y="1001"/>
                  </a:cubicBezTo>
                  <a:cubicBezTo>
                    <a:pt x="691" y="1025"/>
                    <a:pt x="715" y="1072"/>
                    <a:pt x="762" y="1072"/>
                  </a:cubicBezTo>
                  <a:cubicBezTo>
                    <a:pt x="881" y="1049"/>
                    <a:pt x="929" y="810"/>
                    <a:pt x="977" y="739"/>
                  </a:cubicBezTo>
                  <a:cubicBezTo>
                    <a:pt x="1096" y="501"/>
                    <a:pt x="1143" y="263"/>
                    <a:pt x="1239" y="25"/>
                  </a:cubicBezTo>
                  <a:cubicBezTo>
                    <a:pt x="1215" y="25"/>
                    <a:pt x="1185" y="30"/>
                    <a:pt x="1155" y="30"/>
                  </a:cubicBezTo>
                  <a:cubicBezTo>
                    <a:pt x="1126" y="30"/>
                    <a:pt x="1096" y="25"/>
                    <a:pt x="1072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2" name="Google Shape;16322;p44"/>
            <p:cNvSpPr/>
            <p:nvPr/>
          </p:nvSpPr>
          <p:spPr>
            <a:xfrm>
              <a:off x="2631315" y="2244725"/>
              <a:ext cx="21336" cy="30443"/>
            </a:xfrm>
            <a:custGeom>
              <a:rect b="b" l="l" r="r" t="t"/>
              <a:pathLst>
                <a:path extrusionOk="0" h="936" w="656">
                  <a:moveTo>
                    <a:pt x="572" y="0"/>
                  </a:moveTo>
                  <a:cubicBezTo>
                    <a:pt x="381" y="24"/>
                    <a:pt x="286" y="24"/>
                    <a:pt x="143" y="71"/>
                  </a:cubicBezTo>
                  <a:cubicBezTo>
                    <a:pt x="119" y="71"/>
                    <a:pt x="24" y="95"/>
                    <a:pt x="24" y="143"/>
                  </a:cubicBezTo>
                  <a:cubicBezTo>
                    <a:pt x="0" y="191"/>
                    <a:pt x="71" y="238"/>
                    <a:pt x="95" y="286"/>
                  </a:cubicBezTo>
                  <a:cubicBezTo>
                    <a:pt x="191" y="357"/>
                    <a:pt x="238" y="405"/>
                    <a:pt x="262" y="524"/>
                  </a:cubicBezTo>
                  <a:cubicBezTo>
                    <a:pt x="310" y="619"/>
                    <a:pt x="357" y="738"/>
                    <a:pt x="405" y="834"/>
                  </a:cubicBezTo>
                  <a:cubicBezTo>
                    <a:pt x="449" y="900"/>
                    <a:pt x="509" y="935"/>
                    <a:pt x="557" y="935"/>
                  </a:cubicBezTo>
                  <a:cubicBezTo>
                    <a:pt x="614" y="935"/>
                    <a:pt x="656" y="888"/>
                    <a:pt x="643" y="786"/>
                  </a:cubicBezTo>
                  <a:cubicBezTo>
                    <a:pt x="619" y="643"/>
                    <a:pt x="595" y="500"/>
                    <a:pt x="572" y="357"/>
                  </a:cubicBezTo>
                  <a:cubicBezTo>
                    <a:pt x="572" y="238"/>
                    <a:pt x="572" y="119"/>
                    <a:pt x="572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3" name="Google Shape;16323;p44"/>
            <p:cNvSpPr/>
            <p:nvPr/>
          </p:nvSpPr>
          <p:spPr>
            <a:xfrm>
              <a:off x="2812544" y="2221534"/>
              <a:ext cx="24036" cy="29403"/>
            </a:xfrm>
            <a:custGeom>
              <a:rect b="b" l="l" r="r" t="t"/>
              <a:pathLst>
                <a:path extrusionOk="0" h="904" w="739">
                  <a:moveTo>
                    <a:pt x="329" y="1"/>
                  </a:moveTo>
                  <a:cubicBezTo>
                    <a:pt x="204" y="1"/>
                    <a:pt x="53" y="41"/>
                    <a:pt x="24" y="141"/>
                  </a:cubicBezTo>
                  <a:cubicBezTo>
                    <a:pt x="1" y="213"/>
                    <a:pt x="72" y="284"/>
                    <a:pt x="120" y="332"/>
                  </a:cubicBezTo>
                  <a:cubicBezTo>
                    <a:pt x="310" y="499"/>
                    <a:pt x="453" y="761"/>
                    <a:pt x="667" y="904"/>
                  </a:cubicBezTo>
                  <a:cubicBezTo>
                    <a:pt x="739" y="832"/>
                    <a:pt x="667" y="594"/>
                    <a:pt x="644" y="523"/>
                  </a:cubicBezTo>
                  <a:cubicBezTo>
                    <a:pt x="620" y="356"/>
                    <a:pt x="501" y="213"/>
                    <a:pt x="501" y="46"/>
                  </a:cubicBezTo>
                  <a:cubicBezTo>
                    <a:pt x="482" y="18"/>
                    <a:pt x="411" y="1"/>
                    <a:pt x="329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4" name="Google Shape;16324;p44"/>
            <p:cNvSpPr/>
            <p:nvPr/>
          </p:nvSpPr>
          <p:spPr>
            <a:xfrm>
              <a:off x="2622012" y="2291593"/>
              <a:ext cx="44169" cy="24426"/>
            </a:xfrm>
            <a:custGeom>
              <a:rect b="b" l="l" r="r" t="t"/>
              <a:pathLst>
                <a:path extrusionOk="0" h="751" w="1358">
                  <a:moveTo>
                    <a:pt x="773" y="1"/>
                  </a:moveTo>
                  <a:cubicBezTo>
                    <a:pt x="753" y="1"/>
                    <a:pt x="733" y="4"/>
                    <a:pt x="715" y="12"/>
                  </a:cubicBezTo>
                  <a:cubicBezTo>
                    <a:pt x="667" y="36"/>
                    <a:pt x="667" y="83"/>
                    <a:pt x="619" y="107"/>
                  </a:cubicBezTo>
                  <a:cubicBezTo>
                    <a:pt x="596" y="123"/>
                    <a:pt x="580" y="128"/>
                    <a:pt x="566" y="128"/>
                  </a:cubicBezTo>
                  <a:cubicBezTo>
                    <a:pt x="540" y="128"/>
                    <a:pt x="524" y="107"/>
                    <a:pt x="477" y="107"/>
                  </a:cubicBezTo>
                  <a:cubicBezTo>
                    <a:pt x="464" y="104"/>
                    <a:pt x="452" y="103"/>
                    <a:pt x="441" y="103"/>
                  </a:cubicBezTo>
                  <a:cubicBezTo>
                    <a:pt x="348" y="103"/>
                    <a:pt x="307" y="186"/>
                    <a:pt x="286" y="250"/>
                  </a:cubicBezTo>
                  <a:cubicBezTo>
                    <a:pt x="286" y="297"/>
                    <a:pt x="286" y="369"/>
                    <a:pt x="286" y="393"/>
                  </a:cubicBezTo>
                  <a:cubicBezTo>
                    <a:pt x="262" y="440"/>
                    <a:pt x="262" y="417"/>
                    <a:pt x="215" y="440"/>
                  </a:cubicBezTo>
                  <a:cubicBezTo>
                    <a:pt x="119" y="488"/>
                    <a:pt x="0" y="583"/>
                    <a:pt x="119" y="679"/>
                  </a:cubicBezTo>
                  <a:cubicBezTo>
                    <a:pt x="181" y="725"/>
                    <a:pt x="242" y="751"/>
                    <a:pt x="297" y="751"/>
                  </a:cubicBezTo>
                  <a:cubicBezTo>
                    <a:pt x="328" y="751"/>
                    <a:pt x="356" y="743"/>
                    <a:pt x="381" y="726"/>
                  </a:cubicBezTo>
                  <a:cubicBezTo>
                    <a:pt x="548" y="655"/>
                    <a:pt x="643" y="559"/>
                    <a:pt x="834" y="559"/>
                  </a:cubicBezTo>
                  <a:cubicBezTo>
                    <a:pt x="891" y="559"/>
                    <a:pt x="999" y="585"/>
                    <a:pt x="1108" y="585"/>
                  </a:cubicBezTo>
                  <a:cubicBezTo>
                    <a:pt x="1180" y="585"/>
                    <a:pt x="1253" y="574"/>
                    <a:pt x="1310" y="536"/>
                  </a:cubicBezTo>
                  <a:cubicBezTo>
                    <a:pt x="1310" y="440"/>
                    <a:pt x="1358" y="274"/>
                    <a:pt x="1286" y="202"/>
                  </a:cubicBezTo>
                  <a:cubicBezTo>
                    <a:pt x="1250" y="166"/>
                    <a:pt x="1214" y="154"/>
                    <a:pt x="1178" y="154"/>
                  </a:cubicBezTo>
                  <a:cubicBezTo>
                    <a:pt x="1119" y="154"/>
                    <a:pt x="1060" y="187"/>
                    <a:pt x="1000" y="202"/>
                  </a:cubicBezTo>
                  <a:cubicBezTo>
                    <a:pt x="1000" y="102"/>
                    <a:pt x="881" y="1"/>
                    <a:pt x="77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5" name="Google Shape;16325;p44"/>
            <p:cNvSpPr/>
            <p:nvPr/>
          </p:nvSpPr>
          <p:spPr>
            <a:xfrm>
              <a:off x="2846630" y="2264858"/>
              <a:ext cx="37209" cy="29956"/>
            </a:xfrm>
            <a:custGeom>
              <a:rect b="b" l="l" r="r" t="t"/>
              <a:pathLst>
                <a:path extrusionOk="0" h="921" w="1144">
                  <a:moveTo>
                    <a:pt x="262" y="0"/>
                  </a:moveTo>
                  <a:cubicBezTo>
                    <a:pt x="96" y="0"/>
                    <a:pt x="96" y="95"/>
                    <a:pt x="72" y="215"/>
                  </a:cubicBezTo>
                  <a:cubicBezTo>
                    <a:pt x="48" y="262"/>
                    <a:pt x="0" y="286"/>
                    <a:pt x="24" y="334"/>
                  </a:cubicBezTo>
                  <a:cubicBezTo>
                    <a:pt x="48" y="357"/>
                    <a:pt x="143" y="357"/>
                    <a:pt x="191" y="357"/>
                  </a:cubicBezTo>
                  <a:cubicBezTo>
                    <a:pt x="310" y="381"/>
                    <a:pt x="477" y="429"/>
                    <a:pt x="596" y="500"/>
                  </a:cubicBezTo>
                  <a:cubicBezTo>
                    <a:pt x="667" y="524"/>
                    <a:pt x="715" y="548"/>
                    <a:pt x="763" y="619"/>
                  </a:cubicBezTo>
                  <a:cubicBezTo>
                    <a:pt x="786" y="691"/>
                    <a:pt x="739" y="786"/>
                    <a:pt x="786" y="858"/>
                  </a:cubicBezTo>
                  <a:cubicBezTo>
                    <a:pt x="808" y="902"/>
                    <a:pt x="856" y="920"/>
                    <a:pt x="906" y="920"/>
                  </a:cubicBezTo>
                  <a:cubicBezTo>
                    <a:pt x="963" y="920"/>
                    <a:pt x="1023" y="896"/>
                    <a:pt x="1048" y="858"/>
                  </a:cubicBezTo>
                  <a:cubicBezTo>
                    <a:pt x="1120" y="786"/>
                    <a:pt x="1144" y="691"/>
                    <a:pt x="1120" y="619"/>
                  </a:cubicBezTo>
                  <a:cubicBezTo>
                    <a:pt x="1096" y="548"/>
                    <a:pt x="1048" y="524"/>
                    <a:pt x="1048" y="476"/>
                  </a:cubicBezTo>
                  <a:cubicBezTo>
                    <a:pt x="1024" y="429"/>
                    <a:pt x="1024" y="405"/>
                    <a:pt x="1048" y="334"/>
                  </a:cubicBezTo>
                  <a:cubicBezTo>
                    <a:pt x="1048" y="262"/>
                    <a:pt x="1024" y="215"/>
                    <a:pt x="929" y="215"/>
                  </a:cubicBezTo>
                  <a:cubicBezTo>
                    <a:pt x="882" y="215"/>
                    <a:pt x="834" y="286"/>
                    <a:pt x="786" y="286"/>
                  </a:cubicBezTo>
                  <a:cubicBezTo>
                    <a:pt x="763" y="238"/>
                    <a:pt x="763" y="167"/>
                    <a:pt x="715" y="119"/>
                  </a:cubicBezTo>
                  <a:cubicBezTo>
                    <a:pt x="688" y="101"/>
                    <a:pt x="646" y="93"/>
                    <a:pt x="605" y="93"/>
                  </a:cubicBezTo>
                  <a:cubicBezTo>
                    <a:pt x="537" y="93"/>
                    <a:pt x="468" y="114"/>
                    <a:pt x="453" y="143"/>
                  </a:cubicBezTo>
                  <a:cubicBezTo>
                    <a:pt x="405" y="72"/>
                    <a:pt x="381" y="24"/>
                    <a:pt x="26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6" name="Google Shape;16326;p44"/>
            <p:cNvSpPr/>
            <p:nvPr/>
          </p:nvSpPr>
          <p:spPr>
            <a:xfrm>
              <a:off x="2678541" y="2478970"/>
              <a:ext cx="24036" cy="34932"/>
            </a:xfrm>
            <a:custGeom>
              <a:rect b="b" l="l" r="r" t="t"/>
              <a:pathLst>
                <a:path extrusionOk="0" h="1074" w="739">
                  <a:moveTo>
                    <a:pt x="574" y="0"/>
                  </a:moveTo>
                  <a:cubicBezTo>
                    <a:pt x="509" y="0"/>
                    <a:pt x="428" y="18"/>
                    <a:pt x="347" y="18"/>
                  </a:cubicBezTo>
                  <a:cubicBezTo>
                    <a:pt x="327" y="18"/>
                    <a:pt x="307" y="17"/>
                    <a:pt x="286" y="14"/>
                  </a:cubicBezTo>
                  <a:cubicBezTo>
                    <a:pt x="286" y="204"/>
                    <a:pt x="263" y="442"/>
                    <a:pt x="191" y="633"/>
                  </a:cubicBezTo>
                  <a:cubicBezTo>
                    <a:pt x="144" y="752"/>
                    <a:pt x="1" y="871"/>
                    <a:pt x="120" y="990"/>
                  </a:cubicBezTo>
                  <a:cubicBezTo>
                    <a:pt x="182" y="1037"/>
                    <a:pt x="274" y="1073"/>
                    <a:pt x="357" y="1073"/>
                  </a:cubicBezTo>
                  <a:cubicBezTo>
                    <a:pt x="402" y="1073"/>
                    <a:pt x="444" y="1063"/>
                    <a:pt x="477" y="1038"/>
                  </a:cubicBezTo>
                  <a:cubicBezTo>
                    <a:pt x="668" y="919"/>
                    <a:pt x="668" y="585"/>
                    <a:pt x="691" y="419"/>
                  </a:cubicBezTo>
                  <a:cubicBezTo>
                    <a:pt x="691" y="323"/>
                    <a:pt x="739" y="157"/>
                    <a:pt x="691" y="61"/>
                  </a:cubicBezTo>
                  <a:cubicBezTo>
                    <a:pt x="672" y="13"/>
                    <a:pt x="629" y="0"/>
                    <a:pt x="57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7" name="Google Shape;16327;p44"/>
            <p:cNvSpPr/>
            <p:nvPr/>
          </p:nvSpPr>
          <p:spPr>
            <a:xfrm>
              <a:off x="2757349" y="2475620"/>
              <a:ext cx="22702" cy="34867"/>
            </a:xfrm>
            <a:custGeom>
              <a:rect b="b" l="l" r="r" t="t"/>
              <a:pathLst>
                <a:path extrusionOk="0" h="1072" w="698">
                  <a:moveTo>
                    <a:pt x="459" y="0"/>
                  </a:moveTo>
                  <a:cubicBezTo>
                    <a:pt x="349" y="0"/>
                    <a:pt x="210" y="54"/>
                    <a:pt x="150" y="69"/>
                  </a:cubicBezTo>
                  <a:cubicBezTo>
                    <a:pt x="193" y="285"/>
                    <a:pt x="1" y="1071"/>
                    <a:pt x="339" y="1071"/>
                  </a:cubicBezTo>
                  <a:cubicBezTo>
                    <a:pt x="374" y="1071"/>
                    <a:pt x="413" y="1063"/>
                    <a:pt x="459" y="1046"/>
                  </a:cubicBezTo>
                  <a:cubicBezTo>
                    <a:pt x="578" y="998"/>
                    <a:pt x="697" y="926"/>
                    <a:pt x="697" y="784"/>
                  </a:cubicBezTo>
                  <a:cubicBezTo>
                    <a:pt x="697" y="712"/>
                    <a:pt x="674" y="641"/>
                    <a:pt x="650" y="569"/>
                  </a:cubicBezTo>
                  <a:cubicBezTo>
                    <a:pt x="626" y="498"/>
                    <a:pt x="626" y="403"/>
                    <a:pt x="626" y="331"/>
                  </a:cubicBezTo>
                  <a:cubicBezTo>
                    <a:pt x="626" y="260"/>
                    <a:pt x="626" y="117"/>
                    <a:pt x="602" y="69"/>
                  </a:cubicBezTo>
                  <a:cubicBezTo>
                    <a:pt x="576" y="17"/>
                    <a:pt x="522" y="0"/>
                    <a:pt x="4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8" name="Google Shape;16328;p44"/>
            <p:cNvSpPr/>
            <p:nvPr/>
          </p:nvSpPr>
          <p:spPr>
            <a:xfrm>
              <a:off x="2625688" y="2297123"/>
              <a:ext cx="38770" cy="21044"/>
            </a:xfrm>
            <a:custGeom>
              <a:rect b="b" l="l" r="r" t="t"/>
              <a:pathLst>
                <a:path extrusionOk="0" h="647" w="1192">
                  <a:moveTo>
                    <a:pt x="316" y="1"/>
                  </a:moveTo>
                  <a:cubicBezTo>
                    <a:pt x="302" y="1"/>
                    <a:pt x="286" y="3"/>
                    <a:pt x="268" y="8"/>
                  </a:cubicBezTo>
                  <a:cubicBezTo>
                    <a:pt x="173" y="56"/>
                    <a:pt x="173" y="175"/>
                    <a:pt x="197" y="247"/>
                  </a:cubicBezTo>
                  <a:cubicBezTo>
                    <a:pt x="172" y="229"/>
                    <a:pt x="150" y="221"/>
                    <a:pt x="131" y="221"/>
                  </a:cubicBezTo>
                  <a:cubicBezTo>
                    <a:pt x="20" y="221"/>
                    <a:pt x="0" y="475"/>
                    <a:pt x="102" y="556"/>
                  </a:cubicBezTo>
                  <a:cubicBezTo>
                    <a:pt x="67" y="608"/>
                    <a:pt x="107" y="647"/>
                    <a:pt x="159" y="647"/>
                  </a:cubicBezTo>
                  <a:cubicBezTo>
                    <a:pt x="179" y="647"/>
                    <a:pt x="201" y="641"/>
                    <a:pt x="221" y="628"/>
                  </a:cubicBezTo>
                  <a:cubicBezTo>
                    <a:pt x="268" y="604"/>
                    <a:pt x="268" y="532"/>
                    <a:pt x="292" y="485"/>
                  </a:cubicBezTo>
                  <a:cubicBezTo>
                    <a:pt x="411" y="389"/>
                    <a:pt x="649" y="389"/>
                    <a:pt x="792" y="389"/>
                  </a:cubicBezTo>
                  <a:cubicBezTo>
                    <a:pt x="887" y="366"/>
                    <a:pt x="1126" y="389"/>
                    <a:pt x="1173" y="270"/>
                  </a:cubicBezTo>
                  <a:cubicBezTo>
                    <a:pt x="1191" y="217"/>
                    <a:pt x="1182" y="200"/>
                    <a:pt x="1163" y="200"/>
                  </a:cubicBezTo>
                  <a:cubicBezTo>
                    <a:pt x="1130" y="200"/>
                    <a:pt x="1069" y="247"/>
                    <a:pt x="1054" y="247"/>
                  </a:cubicBezTo>
                  <a:cubicBezTo>
                    <a:pt x="1054" y="199"/>
                    <a:pt x="983" y="151"/>
                    <a:pt x="911" y="151"/>
                  </a:cubicBezTo>
                  <a:cubicBezTo>
                    <a:pt x="840" y="151"/>
                    <a:pt x="816" y="223"/>
                    <a:pt x="768" y="247"/>
                  </a:cubicBezTo>
                  <a:cubicBezTo>
                    <a:pt x="721" y="199"/>
                    <a:pt x="697" y="151"/>
                    <a:pt x="625" y="127"/>
                  </a:cubicBezTo>
                  <a:cubicBezTo>
                    <a:pt x="530" y="127"/>
                    <a:pt x="530" y="223"/>
                    <a:pt x="459" y="247"/>
                  </a:cubicBezTo>
                  <a:cubicBezTo>
                    <a:pt x="416" y="162"/>
                    <a:pt x="431" y="1"/>
                    <a:pt x="316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9" name="Google Shape;16329;p44"/>
            <p:cNvSpPr/>
            <p:nvPr/>
          </p:nvSpPr>
          <p:spPr>
            <a:xfrm>
              <a:off x="2848191" y="2266874"/>
              <a:ext cx="30216" cy="26671"/>
            </a:xfrm>
            <a:custGeom>
              <a:rect b="b" l="l" r="r" t="t"/>
              <a:pathLst>
                <a:path extrusionOk="0" h="820" w="929">
                  <a:moveTo>
                    <a:pt x="134" y="0"/>
                  </a:moveTo>
                  <a:cubicBezTo>
                    <a:pt x="94" y="0"/>
                    <a:pt x="49" y="31"/>
                    <a:pt x="24" y="81"/>
                  </a:cubicBezTo>
                  <a:cubicBezTo>
                    <a:pt x="0" y="153"/>
                    <a:pt x="0" y="248"/>
                    <a:pt x="24" y="319"/>
                  </a:cubicBezTo>
                  <a:cubicBezTo>
                    <a:pt x="95" y="391"/>
                    <a:pt x="310" y="414"/>
                    <a:pt x="405" y="414"/>
                  </a:cubicBezTo>
                  <a:cubicBezTo>
                    <a:pt x="476" y="438"/>
                    <a:pt x="619" y="438"/>
                    <a:pt x="691" y="462"/>
                  </a:cubicBezTo>
                  <a:cubicBezTo>
                    <a:pt x="762" y="486"/>
                    <a:pt x="762" y="534"/>
                    <a:pt x="762" y="605"/>
                  </a:cubicBezTo>
                  <a:cubicBezTo>
                    <a:pt x="762" y="629"/>
                    <a:pt x="715" y="772"/>
                    <a:pt x="738" y="796"/>
                  </a:cubicBezTo>
                  <a:cubicBezTo>
                    <a:pt x="751" y="813"/>
                    <a:pt x="763" y="820"/>
                    <a:pt x="775" y="820"/>
                  </a:cubicBezTo>
                  <a:cubicBezTo>
                    <a:pt x="826" y="820"/>
                    <a:pt x="862" y="672"/>
                    <a:pt x="881" y="653"/>
                  </a:cubicBezTo>
                  <a:cubicBezTo>
                    <a:pt x="929" y="486"/>
                    <a:pt x="881" y="414"/>
                    <a:pt x="738" y="367"/>
                  </a:cubicBezTo>
                  <a:cubicBezTo>
                    <a:pt x="764" y="290"/>
                    <a:pt x="707" y="268"/>
                    <a:pt x="638" y="268"/>
                  </a:cubicBezTo>
                  <a:cubicBezTo>
                    <a:pt x="578" y="268"/>
                    <a:pt x="509" y="284"/>
                    <a:pt x="476" y="295"/>
                  </a:cubicBezTo>
                  <a:cubicBezTo>
                    <a:pt x="493" y="213"/>
                    <a:pt x="441" y="188"/>
                    <a:pt x="384" y="188"/>
                  </a:cubicBezTo>
                  <a:cubicBezTo>
                    <a:pt x="358" y="188"/>
                    <a:pt x="332" y="193"/>
                    <a:pt x="310" y="200"/>
                  </a:cubicBezTo>
                  <a:cubicBezTo>
                    <a:pt x="167" y="200"/>
                    <a:pt x="238" y="176"/>
                    <a:pt x="214" y="81"/>
                  </a:cubicBezTo>
                  <a:cubicBezTo>
                    <a:pt x="203" y="25"/>
                    <a:pt x="171" y="0"/>
                    <a:pt x="134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0" name="Google Shape;16330;p44"/>
            <p:cNvSpPr/>
            <p:nvPr/>
          </p:nvSpPr>
          <p:spPr>
            <a:xfrm>
              <a:off x="2680883" y="2478319"/>
              <a:ext cx="14734" cy="34411"/>
            </a:xfrm>
            <a:custGeom>
              <a:rect b="b" l="l" r="r" t="t"/>
              <a:pathLst>
                <a:path extrusionOk="0" h="1058" w="453">
                  <a:moveTo>
                    <a:pt x="289" y="0"/>
                  </a:moveTo>
                  <a:cubicBezTo>
                    <a:pt x="270" y="0"/>
                    <a:pt x="252" y="3"/>
                    <a:pt x="238" y="10"/>
                  </a:cubicBezTo>
                  <a:cubicBezTo>
                    <a:pt x="214" y="58"/>
                    <a:pt x="214" y="177"/>
                    <a:pt x="214" y="224"/>
                  </a:cubicBezTo>
                  <a:cubicBezTo>
                    <a:pt x="214" y="343"/>
                    <a:pt x="214" y="462"/>
                    <a:pt x="191" y="582"/>
                  </a:cubicBezTo>
                  <a:cubicBezTo>
                    <a:pt x="167" y="605"/>
                    <a:pt x="0" y="891"/>
                    <a:pt x="0" y="891"/>
                  </a:cubicBezTo>
                  <a:cubicBezTo>
                    <a:pt x="24" y="939"/>
                    <a:pt x="95" y="1010"/>
                    <a:pt x="143" y="1058"/>
                  </a:cubicBezTo>
                  <a:cubicBezTo>
                    <a:pt x="262" y="1034"/>
                    <a:pt x="286" y="891"/>
                    <a:pt x="286" y="820"/>
                  </a:cubicBezTo>
                  <a:cubicBezTo>
                    <a:pt x="334" y="629"/>
                    <a:pt x="405" y="462"/>
                    <a:pt x="429" y="272"/>
                  </a:cubicBezTo>
                  <a:cubicBezTo>
                    <a:pt x="429" y="224"/>
                    <a:pt x="453" y="105"/>
                    <a:pt x="429" y="58"/>
                  </a:cubicBezTo>
                  <a:cubicBezTo>
                    <a:pt x="429" y="34"/>
                    <a:pt x="429" y="34"/>
                    <a:pt x="405" y="34"/>
                  </a:cubicBezTo>
                  <a:cubicBezTo>
                    <a:pt x="388" y="17"/>
                    <a:pt x="336" y="0"/>
                    <a:pt x="289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1" name="Google Shape;16331;p44"/>
            <p:cNvSpPr/>
            <p:nvPr/>
          </p:nvSpPr>
          <p:spPr>
            <a:xfrm>
              <a:off x="2760666" y="2475815"/>
              <a:ext cx="14734" cy="34802"/>
            </a:xfrm>
            <a:custGeom>
              <a:rect b="b" l="l" r="r" t="t"/>
              <a:pathLst>
                <a:path extrusionOk="0" h="1070" w="453">
                  <a:moveTo>
                    <a:pt x="209" y="0"/>
                  </a:moveTo>
                  <a:cubicBezTo>
                    <a:pt x="163" y="0"/>
                    <a:pt x="100" y="25"/>
                    <a:pt x="24" y="63"/>
                  </a:cubicBezTo>
                  <a:cubicBezTo>
                    <a:pt x="0" y="277"/>
                    <a:pt x="71" y="492"/>
                    <a:pt x="71" y="706"/>
                  </a:cubicBezTo>
                  <a:cubicBezTo>
                    <a:pt x="71" y="825"/>
                    <a:pt x="71" y="992"/>
                    <a:pt x="191" y="1063"/>
                  </a:cubicBezTo>
                  <a:cubicBezTo>
                    <a:pt x="203" y="1067"/>
                    <a:pt x="217" y="1069"/>
                    <a:pt x="233" y="1069"/>
                  </a:cubicBezTo>
                  <a:cubicBezTo>
                    <a:pt x="308" y="1069"/>
                    <a:pt x="409" y="1023"/>
                    <a:pt x="429" y="944"/>
                  </a:cubicBezTo>
                  <a:cubicBezTo>
                    <a:pt x="453" y="778"/>
                    <a:pt x="333" y="563"/>
                    <a:pt x="310" y="397"/>
                  </a:cubicBezTo>
                  <a:cubicBezTo>
                    <a:pt x="286" y="277"/>
                    <a:pt x="310" y="158"/>
                    <a:pt x="286" y="63"/>
                  </a:cubicBezTo>
                  <a:cubicBezTo>
                    <a:pt x="275" y="19"/>
                    <a:pt x="248" y="0"/>
                    <a:pt x="209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2" name="Google Shape;16332;p44"/>
            <p:cNvSpPr/>
            <p:nvPr/>
          </p:nvSpPr>
          <p:spPr>
            <a:xfrm>
              <a:off x="2697145" y="2331469"/>
              <a:ext cx="68953" cy="64302"/>
            </a:xfrm>
            <a:custGeom>
              <a:rect b="b" l="l" r="r" t="t"/>
              <a:pathLst>
                <a:path extrusionOk="0" h="1977" w="2120">
                  <a:moveTo>
                    <a:pt x="1929" y="0"/>
                  </a:moveTo>
                  <a:cubicBezTo>
                    <a:pt x="1662" y="153"/>
                    <a:pt x="1381" y="168"/>
                    <a:pt x="1083" y="168"/>
                  </a:cubicBezTo>
                  <a:cubicBezTo>
                    <a:pt x="1009" y="168"/>
                    <a:pt x="934" y="167"/>
                    <a:pt x="858" y="167"/>
                  </a:cubicBezTo>
                  <a:cubicBezTo>
                    <a:pt x="715" y="167"/>
                    <a:pt x="548" y="143"/>
                    <a:pt x="405" y="95"/>
                  </a:cubicBezTo>
                  <a:cubicBezTo>
                    <a:pt x="312" y="65"/>
                    <a:pt x="250" y="4"/>
                    <a:pt x="185" y="4"/>
                  </a:cubicBezTo>
                  <a:cubicBezTo>
                    <a:pt x="149" y="4"/>
                    <a:pt x="114" y="21"/>
                    <a:pt x="72" y="72"/>
                  </a:cubicBezTo>
                  <a:cubicBezTo>
                    <a:pt x="0" y="167"/>
                    <a:pt x="0" y="310"/>
                    <a:pt x="119" y="357"/>
                  </a:cubicBezTo>
                  <a:cubicBezTo>
                    <a:pt x="238" y="453"/>
                    <a:pt x="405" y="453"/>
                    <a:pt x="548" y="524"/>
                  </a:cubicBezTo>
                  <a:cubicBezTo>
                    <a:pt x="643" y="548"/>
                    <a:pt x="905" y="524"/>
                    <a:pt x="953" y="619"/>
                  </a:cubicBezTo>
                  <a:cubicBezTo>
                    <a:pt x="1024" y="691"/>
                    <a:pt x="953" y="953"/>
                    <a:pt x="929" y="1048"/>
                  </a:cubicBezTo>
                  <a:cubicBezTo>
                    <a:pt x="905" y="1239"/>
                    <a:pt x="834" y="1429"/>
                    <a:pt x="786" y="1620"/>
                  </a:cubicBezTo>
                  <a:cubicBezTo>
                    <a:pt x="738" y="1715"/>
                    <a:pt x="715" y="1882"/>
                    <a:pt x="810" y="1953"/>
                  </a:cubicBezTo>
                  <a:cubicBezTo>
                    <a:pt x="842" y="1969"/>
                    <a:pt x="876" y="1977"/>
                    <a:pt x="910" y="1977"/>
                  </a:cubicBezTo>
                  <a:cubicBezTo>
                    <a:pt x="979" y="1977"/>
                    <a:pt x="1048" y="1945"/>
                    <a:pt x="1096" y="1882"/>
                  </a:cubicBezTo>
                  <a:cubicBezTo>
                    <a:pt x="1120" y="1834"/>
                    <a:pt x="1096" y="1620"/>
                    <a:pt x="1167" y="1620"/>
                  </a:cubicBezTo>
                  <a:cubicBezTo>
                    <a:pt x="1262" y="1620"/>
                    <a:pt x="1262" y="1834"/>
                    <a:pt x="1310" y="1882"/>
                  </a:cubicBezTo>
                  <a:cubicBezTo>
                    <a:pt x="1327" y="1899"/>
                    <a:pt x="1351" y="1907"/>
                    <a:pt x="1376" y="1907"/>
                  </a:cubicBezTo>
                  <a:cubicBezTo>
                    <a:pt x="1456" y="1907"/>
                    <a:pt x="1560" y="1835"/>
                    <a:pt x="1596" y="1763"/>
                  </a:cubicBezTo>
                  <a:cubicBezTo>
                    <a:pt x="1667" y="1643"/>
                    <a:pt x="1548" y="1477"/>
                    <a:pt x="1501" y="1334"/>
                  </a:cubicBezTo>
                  <a:cubicBezTo>
                    <a:pt x="1453" y="1143"/>
                    <a:pt x="1429" y="977"/>
                    <a:pt x="1358" y="786"/>
                  </a:cubicBezTo>
                  <a:cubicBezTo>
                    <a:pt x="1262" y="548"/>
                    <a:pt x="1453" y="548"/>
                    <a:pt x="1643" y="524"/>
                  </a:cubicBezTo>
                  <a:cubicBezTo>
                    <a:pt x="1786" y="524"/>
                    <a:pt x="1882" y="477"/>
                    <a:pt x="1953" y="381"/>
                  </a:cubicBezTo>
                  <a:cubicBezTo>
                    <a:pt x="2001" y="286"/>
                    <a:pt x="2120" y="95"/>
                    <a:pt x="192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3" name="Google Shape;16333;p44"/>
            <p:cNvSpPr/>
            <p:nvPr/>
          </p:nvSpPr>
          <p:spPr>
            <a:xfrm>
              <a:off x="2695584" y="2337031"/>
              <a:ext cx="67424" cy="57211"/>
            </a:xfrm>
            <a:custGeom>
              <a:rect b="b" l="l" r="r" t="t"/>
              <a:pathLst>
                <a:path extrusionOk="0" h="1759" w="2073">
                  <a:moveTo>
                    <a:pt x="191" y="0"/>
                  </a:moveTo>
                  <a:cubicBezTo>
                    <a:pt x="167" y="0"/>
                    <a:pt x="143" y="6"/>
                    <a:pt x="120" y="20"/>
                  </a:cubicBezTo>
                  <a:cubicBezTo>
                    <a:pt x="1" y="67"/>
                    <a:pt x="144" y="139"/>
                    <a:pt x="167" y="210"/>
                  </a:cubicBezTo>
                  <a:cubicBezTo>
                    <a:pt x="310" y="329"/>
                    <a:pt x="429" y="306"/>
                    <a:pt x="525" y="329"/>
                  </a:cubicBezTo>
                  <a:cubicBezTo>
                    <a:pt x="596" y="353"/>
                    <a:pt x="644" y="401"/>
                    <a:pt x="715" y="401"/>
                  </a:cubicBezTo>
                  <a:cubicBezTo>
                    <a:pt x="786" y="425"/>
                    <a:pt x="858" y="425"/>
                    <a:pt x="929" y="425"/>
                  </a:cubicBezTo>
                  <a:cubicBezTo>
                    <a:pt x="1001" y="472"/>
                    <a:pt x="1025" y="520"/>
                    <a:pt x="1025" y="591"/>
                  </a:cubicBezTo>
                  <a:cubicBezTo>
                    <a:pt x="1025" y="782"/>
                    <a:pt x="953" y="925"/>
                    <a:pt x="929" y="1091"/>
                  </a:cubicBezTo>
                  <a:cubicBezTo>
                    <a:pt x="882" y="1234"/>
                    <a:pt x="739" y="1639"/>
                    <a:pt x="858" y="1758"/>
                  </a:cubicBezTo>
                  <a:cubicBezTo>
                    <a:pt x="929" y="1687"/>
                    <a:pt x="953" y="1520"/>
                    <a:pt x="977" y="1425"/>
                  </a:cubicBezTo>
                  <a:cubicBezTo>
                    <a:pt x="1025" y="1210"/>
                    <a:pt x="1096" y="1044"/>
                    <a:pt x="1144" y="853"/>
                  </a:cubicBezTo>
                  <a:cubicBezTo>
                    <a:pt x="1168" y="710"/>
                    <a:pt x="1191" y="472"/>
                    <a:pt x="1334" y="401"/>
                  </a:cubicBezTo>
                  <a:cubicBezTo>
                    <a:pt x="1382" y="377"/>
                    <a:pt x="1477" y="377"/>
                    <a:pt x="1549" y="377"/>
                  </a:cubicBezTo>
                  <a:cubicBezTo>
                    <a:pt x="1644" y="353"/>
                    <a:pt x="1739" y="329"/>
                    <a:pt x="1834" y="306"/>
                  </a:cubicBezTo>
                  <a:cubicBezTo>
                    <a:pt x="1906" y="258"/>
                    <a:pt x="2072" y="186"/>
                    <a:pt x="2072" y="91"/>
                  </a:cubicBezTo>
                  <a:cubicBezTo>
                    <a:pt x="2072" y="43"/>
                    <a:pt x="2053" y="26"/>
                    <a:pt x="2027" y="26"/>
                  </a:cubicBezTo>
                  <a:cubicBezTo>
                    <a:pt x="1988" y="26"/>
                    <a:pt x="1934" y="63"/>
                    <a:pt x="1906" y="91"/>
                  </a:cubicBezTo>
                  <a:cubicBezTo>
                    <a:pt x="1763" y="186"/>
                    <a:pt x="1620" y="210"/>
                    <a:pt x="1429" y="234"/>
                  </a:cubicBezTo>
                  <a:cubicBezTo>
                    <a:pt x="1341" y="241"/>
                    <a:pt x="1244" y="247"/>
                    <a:pt x="1144" y="247"/>
                  </a:cubicBezTo>
                  <a:cubicBezTo>
                    <a:pt x="920" y="247"/>
                    <a:pt x="682" y="221"/>
                    <a:pt x="501" y="139"/>
                  </a:cubicBezTo>
                  <a:cubicBezTo>
                    <a:pt x="405" y="100"/>
                    <a:pt x="293" y="0"/>
                    <a:pt x="191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4" name="Google Shape;16334;p44"/>
            <p:cNvSpPr/>
            <p:nvPr/>
          </p:nvSpPr>
          <p:spPr>
            <a:xfrm>
              <a:off x="2735199" y="2368645"/>
              <a:ext cx="9205" cy="23613"/>
            </a:xfrm>
            <a:custGeom>
              <a:rect b="b" l="l" r="r" t="t"/>
              <a:pathLst>
                <a:path extrusionOk="0" h="726" w="283">
                  <a:moveTo>
                    <a:pt x="69" y="0"/>
                  </a:moveTo>
                  <a:cubicBezTo>
                    <a:pt x="0" y="0"/>
                    <a:pt x="19" y="240"/>
                    <a:pt x="21" y="240"/>
                  </a:cubicBezTo>
                  <a:cubicBezTo>
                    <a:pt x="21" y="240"/>
                    <a:pt x="21" y="240"/>
                    <a:pt x="21" y="238"/>
                  </a:cubicBezTo>
                  <a:cubicBezTo>
                    <a:pt x="92" y="358"/>
                    <a:pt x="45" y="548"/>
                    <a:pt x="116" y="667"/>
                  </a:cubicBezTo>
                  <a:cubicBezTo>
                    <a:pt x="146" y="707"/>
                    <a:pt x="176" y="726"/>
                    <a:pt x="200" y="726"/>
                  </a:cubicBezTo>
                  <a:cubicBezTo>
                    <a:pt x="235" y="726"/>
                    <a:pt x="259" y="689"/>
                    <a:pt x="259" y="620"/>
                  </a:cubicBezTo>
                  <a:cubicBezTo>
                    <a:pt x="283" y="477"/>
                    <a:pt x="188" y="286"/>
                    <a:pt x="140" y="143"/>
                  </a:cubicBezTo>
                  <a:cubicBezTo>
                    <a:pt x="140" y="119"/>
                    <a:pt x="116" y="0"/>
                    <a:pt x="69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5" name="Google Shape;16335;p44"/>
            <p:cNvSpPr/>
            <p:nvPr/>
          </p:nvSpPr>
          <p:spPr>
            <a:xfrm>
              <a:off x="2559272" y="2166274"/>
              <a:ext cx="366394" cy="383893"/>
            </a:xfrm>
            <a:custGeom>
              <a:rect b="b" l="l" r="r" t="t"/>
              <a:pathLst>
                <a:path extrusionOk="0" h="11803" w="11265">
                  <a:moveTo>
                    <a:pt x="10026" y="1340"/>
                  </a:moveTo>
                  <a:lnTo>
                    <a:pt x="10026" y="1340"/>
                  </a:lnTo>
                  <a:cubicBezTo>
                    <a:pt x="10002" y="1412"/>
                    <a:pt x="9979" y="1459"/>
                    <a:pt x="9955" y="1531"/>
                  </a:cubicBezTo>
                  <a:cubicBezTo>
                    <a:pt x="9931" y="1626"/>
                    <a:pt x="9907" y="1721"/>
                    <a:pt x="9859" y="1793"/>
                  </a:cubicBezTo>
                  <a:cubicBezTo>
                    <a:pt x="9788" y="1960"/>
                    <a:pt x="9717" y="2126"/>
                    <a:pt x="9645" y="2269"/>
                  </a:cubicBezTo>
                  <a:cubicBezTo>
                    <a:pt x="9431" y="2031"/>
                    <a:pt x="9240" y="1817"/>
                    <a:pt x="9026" y="1579"/>
                  </a:cubicBezTo>
                  <a:cubicBezTo>
                    <a:pt x="9288" y="1531"/>
                    <a:pt x="9526" y="1483"/>
                    <a:pt x="9764" y="1412"/>
                  </a:cubicBezTo>
                  <a:cubicBezTo>
                    <a:pt x="9859" y="1388"/>
                    <a:pt x="9931" y="1364"/>
                    <a:pt x="10026" y="1340"/>
                  </a:cubicBezTo>
                  <a:close/>
                  <a:moveTo>
                    <a:pt x="6121" y="2079"/>
                  </a:moveTo>
                  <a:cubicBezTo>
                    <a:pt x="6144" y="2150"/>
                    <a:pt x="6121" y="2269"/>
                    <a:pt x="6049" y="2293"/>
                  </a:cubicBezTo>
                  <a:cubicBezTo>
                    <a:pt x="5954" y="2293"/>
                    <a:pt x="5954" y="2198"/>
                    <a:pt x="5978" y="2126"/>
                  </a:cubicBezTo>
                  <a:cubicBezTo>
                    <a:pt x="6002" y="2126"/>
                    <a:pt x="6025" y="2126"/>
                    <a:pt x="6049" y="2102"/>
                  </a:cubicBezTo>
                  <a:cubicBezTo>
                    <a:pt x="6073" y="2102"/>
                    <a:pt x="6097" y="2102"/>
                    <a:pt x="6121" y="2079"/>
                  </a:cubicBezTo>
                  <a:close/>
                  <a:moveTo>
                    <a:pt x="4851" y="208"/>
                  </a:moveTo>
                  <a:cubicBezTo>
                    <a:pt x="4995" y="208"/>
                    <a:pt x="5141" y="227"/>
                    <a:pt x="5287" y="269"/>
                  </a:cubicBezTo>
                  <a:cubicBezTo>
                    <a:pt x="5644" y="388"/>
                    <a:pt x="5978" y="626"/>
                    <a:pt x="6168" y="936"/>
                  </a:cubicBezTo>
                  <a:cubicBezTo>
                    <a:pt x="6359" y="1245"/>
                    <a:pt x="6406" y="1745"/>
                    <a:pt x="6025" y="1936"/>
                  </a:cubicBezTo>
                  <a:cubicBezTo>
                    <a:pt x="6011" y="1943"/>
                    <a:pt x="6004" y="1946"/>
                    <a:pt x="6000" y="1946"/>
                  </a:cubicBezTo>
                  <a:cubicBezTo>
                    <a:pt x="5992" y="1946"/>
                    <a:pt x="6008" y="1929"/>
                    <a:pt x="6025" y="1912"/>
                  </a:cubicBezTo>
                  <a:cubicBezTo>
                    <a:pt x="6025" y="1888"/>
                    <a:pt x="6049" y="1840"/>
                    <a:pt x="6049" y="1817"/>
                  </a:cubicBezTo>
                  <a:cubicBezTo>
                    <a:pt x="6097" y="1745"/>
                    <a:pt x="6073" y="1674"/>
                    <a:pt x="6025" y="1602"/>
                  </a:cubicBezTo>
                  <a:cubicBezTo>
                    <a:pt x="5978" y="1531"/>
                    <a:pt x="5930" y="1483"/>
                    <a:pt x="5906" y="1388"/>
                  </a:cubicBezTo>
                  <a:cubicBezTo>
                    <a:pt x="5906" y="1293"/>
                    <a:pt x="5930" y="1221"/>
                    <a:pt x="5859" y="1150"/>
                  </a:cubicBezTo>
                  <a:cubicBezTo>
                    <a:pt x="5811" y="1078"/>
                    <a:pt x="5716" y="1055"/>
                    <a:pt x="5644" y="1031"/>
                  </a:cubicBezTo>
                  <a:cubicBezTo>
                    <a:pt x="5549" y="1007"/>
                    <a:pt x="5478" y="959"/>
                    <a:pt x="5382" y="912"/>
                  </a:cubicBezTo>
                  <a:cubicBezTo>
                    <a:pt x="5239" y="793"/>
                    <a:pt x="5097" y="602"/>
                    <a:pt x="5073" y="412"/>
                  </a:cubicBezTo>
                  <a:cubicBezTo>
                    <a:pt x="5061" y="376"/>
                    <a:pt x="5025" y="358"/>
                    <a:pt x="4989" y="358"/>
                  </a:cubicBezTo>
                  <a:cubicBezTo>
                    <a:pt x="4954" y="358"/>
                    <a:pt x="4918" y="376"/>
                    <a:pt x="4906" y="412"/>
                  </a:cubicBezTo>
                  <a:cubicBezTo>
                    <a:pt x="4763" y="697"/>
                    <a:pt x="4596" y="1007"/>
                    <a:pt x="4358" y="1221"/>
                  </a:cubicBezTo>
                  <a:cubicBezTo>
                    <a:pt x="4263" y="1317"/>
                    <a:pt x="4049" y="1364"/>
                    <a:pt x="4025" y="1507"/>
                  </a:cubicBezTo>
                  <a:cubicBezTo>
                    <a:pt x="4025" y="1579"/>
                    <a:pt x="4049" y="1650"/>
                    <a:pt x="4073" y="1721"/>
                  </a:cubicBezTo>
                  <a:cubicBezTo>
                    <a:pt x="4096" y="1817"/>
                    <a:pt x="4120" y="1912"/>
                    <a:pt x="4120" y="2007"/>
                  </a:cubicBezTo>
                  <a:cubicBezTo>
                    <a:pt x="4144" y="2102"/>
                    <a:pt x="4120" y="2198"/>
                    <a:pt x="4096" y="2293"/>
                  </a:cubicBezTo>
                  <a:cubicBezTo>
                    <a:pt x="4079" y="2328"/>
                    <a:pt x="4061" y="2350"/>
                    <a:pt x="4025" y="2350"/>
                  </a:cubicBezTo>
                  <a:cubicBezTo>
                    <a:pt x="4012" y="2350"/>
                    <a:pt x="3996" y="2347"/>
                    <a:pt x="3977" y="2341"/>
                  </a:cubicBezTo>
                  <a:cubicBezTo>
                    <a:pt x="3953" y="2317"/>
                    <a:pt x="3906" y="2269"/>
                    <a:pt x="3882" y="2222"/>
                  </a:cubicBezTo>
                  <a:cubicBezTo>
                    <a:pt x="3739" y="2102"/>
                    <a:pt x="3620" y="1936"/>
                    <a:pt x="3572" y="1769"/>
                  </a:cubicBezTo>
                  <a:cubicBezTo>
                    <a:pt x="3549" y="1674"/>
                    <a:pt x="3549" y="1602"/>
                    <a:pt x="3572" y="1507"/>
                  </a:cubicBezTo>
                  <a:cubicBezTo>
                    <a:pt x="3596" y="1412"/>
                    <a:pt x="3668" y="1340"/>
                    <a:pt x="3692" y="1269"/>
                  </a:cubicBezTo>
                  <a:cubicBezTo>
                    <a:pt x="3787" y="1102"/>
                    <a:pt x="3715" y="912"/>
                    <a:pt x="3763" y="745"/>
                  </a:cubicBezTo>
                  <a:cubicBezTo>
                    <a:pt x="3858" y="507"/>
                    <a:pt x="4073" y="364"/>
                    <a:pt x="4311" y="293"/>
                  </a:cubicBezTo>
                  <a:cubicBezTo>
                    <a:pt x="4485" y="239"/>
                    <a:pt x="4666" y="208"/>
                    <a:pt x="4851" y="208"/>
                  </a:cubicBezTo>
                  <a:close/>
                  <a:moveTo>
                    <a:pt x="6287" y="2007"/>
                  </a:moveTo>
                  <a:lnTo>
                    <a:pt x="6287" y="2007"/>
                  </a:lnTo>
                  <a:cubicBezTo>
                    <a:pt x="6323" y="2019"/>
                    <a:pt x="6365" y="2025"/>
                    <a:pt x="6406" y="2025"/>
                  </a:cubicBezTo>
                  <a:cubicBezTo>
                    <a:pt x="6448" y="2025"/>
                    <a:pt x="6490" y="2019"/>
                    <a:pt x="6525" y="2007"/>
                  </a:cubicBezTo>
                  <a:lnTo>
                    <a:pt x="6525" y="2007"/>
                  </a:lnTo>
                  <a:cubicBezTo>
                    <a:pt x="6430" y="2150"/>
                    <a:pt x="6359" y="2317"/>
                    <a:pt x="6287" y="2460"/>
                  </a:cubicBezTo>
                  <a:cubicBezTo>
                    <a:pt x="6287" y="2460"/>
                    <a:pt x="6287" y="2460"/>
                    <a:pt x="6287" y="2483"/>
                  </a:cubicBezTo>
                  <a:cubicBezTo>
                    <a:pt x="6263" y="2436"/>
                    <a:pt x="6263" y="2388"/>
                    <a:pt x="6240" y="2364"/>
                  </a:cubicBezTo>
                  <a:cubicBezTo>
                    <a:pt x="6311" y="2269"/>
                    <a:pt x="6311" y="2126"/>
                    <a:pt x="6287" y="2007"/>
                  </a:cubicBezTo>
                  <a:close/>
                  <a:moveTo>
                    <a:pt x="8788" y="1626"/>
                  </a:moveTo>
                  <a:lnTo>
                    <a:pt x="8788" y="1626"/>
                  </a:lnTo>
                  <a:cubicBezTo>
                    <a:pt x="8669" y="1912"/>
                    <a:pt x="8550" y="2222"/>
                    <a:pt x="8431" y="2507"/>
                  </a:cubicBezTo>
                  <a:cubicBezTo>
                    <a:pt x="8240" y="2269"/>
                    <a:pt x="8050" y="2031"/>
                    <a:pt x="7859" y="1817"/>
                  </a:cubicBezTo>
                  <a:cubicBezTo>
                    <a:pt x="8097" y="1769"/>
                    <a:pt x="8335" y="1721"/>
                    <a:pt x="8573" y="1674"/>
                  </a:cubicBezTo>
                  <a:cubicBezTo>
                    <a:pt x="8645" y="1674"/>
                    <a:pt x="8716" y="1650"/>
                    <a:pt x="8788" y="1626"/>
                  </a:cubicBezTo>
                  <a:close/>
                  <a:moveTo>
                    <a:pt x="4954" y="674"/>
                  </a:moveTo>
                  <a:cubicBezTo>
                    <a:pt x="5025" y="793"/>
                    <a:pt x="5097" y="912"/>
                    <a:pt x="5192" y="1007"/>
                  </a:cubicBezTo>
                  <a:cubicBezTo>
                    <a:pt x="5263" y="1078"/>
                    <a:pt x="5335" y="1126"/>
                    <a:pt x="5430" y="1174"/>
                  </a:cubicBezTo>
                  <a:cubicBezTo>
                    <a:pt x="5454" y="1197"/>
                    <a:pt x="5501" y="1221"/>
                    <a:pt x="5549" y="1221"/>
                  </a:cubicBezTo>
                  <a:cubicBezTo>
                    <a:pt x="5573" y="1245"/>
                    <a:pt x="5692" y="1245"/>
                    <a:pt x="5692" y="1269"/>
                  </a:cubicBezTo>
                  <a:cubicBezTo>
                    <a:pt x="5716" y="1293"/>
                    <a:pt x="5692" y="1388"/>
                    <a:pt x="5692" y="1412"/>
                  </a:cubicBezTo>
                  <a:cubicBezTo>
                    <a:pt x="5716" y="1459"/>
                    <a:pt x="5716" y="1507"/>
                    <a:pt x="5740" y="1555"/>
                  </a:cubicBezTo>
                  <a:cubicBezTo>
                    <a:pt x="5763" y="1602"/>
                    <a:pt x="5787" y="1650"/>
                    <a:pt x="5811" y="1674"/>
                  </a:cubicBezTo>
                  <a:cubicBezTo>
                    <a:pt x="5835" y="1698"/>
                    <a:pt x="5859" y="1721"/>
                    <a:pt x="5859" y="1721"/>
                  </a:cubicBezTo>
                  <a:cubicBezTo>
                    <a:pt x="5882" y="1769"/>
                    <a:pt x="5882" y="1793"/>
                    <a:pt x="5859" y="1840"/>
                  </a:cubicBezTo>
                  <a:cubicBezTo>
                    <a:pt x="5835" y="1912"/>
                    <a:pt x="5811" y="1983"/>
                    <a:pt x="5859" y="2055"/>
                  </a:cubicBezTo>
                  <a:cubicBezTo>
                    <a:pt x="5859" y="2055"/>
                    <a:pt x="5859" y="2055"/>
                    <a:pt x="5882" y="2079"/>
                  </a:cubicBezTo>
                  <a:cubicBezTo>
                    <a:pt x="5835" y="2126"/>
                    <a:pt x="5811" y="2174"/>
                    <a:pt x="5811" y="2245"/>
                  </a:cubicBezTo>
                  <a:cubicBezTo>
                    <a:pt x="5763" y="2269"/>
                    <a:pt x="5716" y="2317"/>
                    <a:pt x="5668" y="2341"/>
                  </a:cubicBezTo>
                  <a:cubicBezTo>
                    <a:pt x="5597" y="2388"/>
                    <a:pt x="5549" y="2436"/>
                    <a:pt x="5478" y="2460"/>
                  </a:cubicBezTo>
                  <a:cubicBezTo>
                    <a:pt x="5335" y="2531"/>
                    <a:pt x="5192" y="2579"/>
                    <a:pt x="5025" y="2603"/>
                  </a:cubicBezTo>
                  <a:cubicBezTo>
                    <a:pt x="4956" y="2612"/>
                    <a:pt x="4887" y="2618"/>
                    <a:pt x="4818" y="2618"/>
                  </a:cubicBezTo>
                  <a:cubicBezTo>
                    <a:pt x="4720" y="2618"/>
                    <a:pt x="4623" y="2607"/>
                    <a:pt x="4525" y="2579"/>
                  </a:cubicBezTo>
                  <a:cubicBezTo>
                    <a:pt x="4454" y="2555"/>
                    <a:pt x="4382" y="2507"/>
                    <a:pt x="4335" y="2460"/>
                  </a:cubicBezTo>
                  <a:cubicBezTo>
                    <a:pt x="4311" y="2436"/>
                    <a:pt x="4263" y="2412"/>
                    <a:pt x="4239" y="2364"/>
                  </a:cubicBezTo>
                  <a:cubicBezTo>
                    <a:pt x="4287" y="2293"/>
                    <a:pt x="4311" y="2198"/>
                    <a:pt x="4311" y="2126"/>
                  </a:cubicBezTo>
                  <a:cubicBezTo>
                    <a:pt x="4311" y="2031"/>
                    <a:pt x="4311" y="1912"/>
                    <a:pt x="4287" y="1817"/>
                  </a:cubicBezTo>
                  <a:cubicBezTo>
                    <a:pt x="4287" y="1769"/>
                    <a:pt x="4263" y="1721"/>
                    <a:pt x="4239" y="1674"/>
                  </a:cubicBezTo>
                  <a:cubicBezTo>
                    <a:pt x="4239" y="1602"/>
                    <a:pt x="4192" y="1555"/>
                    <a:pt x="4239" y="1507"/>
                  </a:cubicBezTo>
                  <a:cubicBezTo>
                    <a:pt x="4335" y="1436"/>
                    <a:pt x="4430" y="1388"/>
                    <a:pt x="4501" y="1317"/>
                  </a:cubicBezTo>
                  <a:cubicBezTo>
                    <a:pt x="4573" y="1245"/>
                    <a:pt x="4644" y="1174"/>
                    <a:pt x="4716" y="1078"/>
                  </a:cubicBezTo>
                  <a:cubicBezTo>
                    <a:pt x="4811" y="959"/>
                    <a:pt x="4882" y="816"/>
                    <a:pt x="4954" y="674"/>
                  </a:cubicBezTo>
                  <a:close/>
                  <a:moveTo>
                    <a:pt x="6073" y="2436"/>
                  </a:moveTo>
                  <a:cubicBezTo>
                    <a:pt x="6097" y="2507"/>
                    <a:pt x="6121" y="2555"/>
                    <a:pt x="6097" y="2603"/>
                  </a:cubicBezTo>
                  <a:cubicBezTo>
                    <a:pt x="6079" y="2637"/>
                    <a:pt x="6049" y="2660"/>
                    <a:pt x="6016" y="2660"/>
                  </a:cubicBezTo>
                  <a:cubicBezTo>
                    <a:pt x="6003" y="2660"/>
                    <a:pt x="5990" y="2657"/>
                    <a:pt x="5978" y="2650"/>
                  </a:cubicBezTo>
                  <a:cubicBezTo>
                    <a:pt x="5906" y="2603"/>
                    <a:pt x="5930" y="2507"/>
                    <a:pt x="5954" y="2436"/>
                  </a:cubicBezTo>
                  <a:cubicBezTo>
                    <a:pt x="5978" y="2436"/>
                    <a:pt x="6002" y="2460"/>
                    <a:pt x="6025" y="2460"/>
                  </a:cubicBezTo>
                  <a:cubicBezTo>
                    <a:pt x="6049" y="2460"/>
                    <a:pt x="6073" y="2460"/>
                    <a:pt x="6073" y="2436"/>
                  </a:cubicBezTo>
                  <a:close/>
                  <a:moveTo>
                    <a:pt x="3811" y="2388"/>
                  </a:moveTo>
                  <a:cubicBezTo>
                    <a:pt x="3811" y="2412"/>
                    <a:pt x="3834" y="2412"/>
                    <a:pt x="3834" y="2436"/>
                  </a:cubicBezTo>
                  <a:cubicBezTo>
                    <a:pt x="3882" y="2460"/>
                    <a:pt x="3930" y="2507"/>
                    <a:pt x="4001" y="2531"/>
                  </a:cubicBezTo>
                  <a:cubicBezTo>
                    <a:pt x="4001" y="2579"/>
                    <a:pt x="4001" y="2626"/>
                    <a:pt x="3977" y="2650"/>
                  </a:cubicBezTo>
                  <a:cubicBezTo>
                    <a:pt x="3959" y="2668"/>
                    <a:pt x="3937" y="2676"/>
                    <a:pt x="3916" y="2676"/>
                  </a:cubicBezTo>
                  <a:cubicBezTo>
                    <a:pt x="3882" y="2676"/>
                    <a:pt x="3849" y="2656"/>
                    <a:pt x="3834" y="2626"/>
                  </a:cubicBezTo>
                  <a:cubicBezTo>
                    <a:pt x="3787" y="2579"/>
                    <a:pt x="3763" y="2531"/>
                    <a:pt x="3787" y="2460"/>
                  </a:cubicBezTo>
                  <a:cubicBezTo>
                    <a:pt x="3787" y="2436"/>
                    <a:pt x="3787" y="2412"/>
                    <a:pt x="3811" y="2388"/>
                  </a:cubicBezTo>
                  <a:close/>
                  <a:moveTo>
                    <a:pt x="7597" y="1864"/>
                  </a:moveTo>
                  <a:cubicBezTo>
                    <a:pt x="7454" y="2126"/>
                    <a:pt x="7311" y="2412"/>
                    <a:pt x="7216" y="2698"/>
                  </a:cubicBezTo>
                  <a:cubicBezTo>
                    <a:pt x="7145" y="2603"/>
                    <a:pt x="7073" y="2483"/>
                    <a:pt x="7002" y="2388"/>
                  </a:cubicBezTo>
                  <a:cubicBezTo>
                    <a:pt x="6906" y="2245"/>
                    <a:pt x="6835" y="2102"/>
                    <a:pt x="6716" y="1983"/>
                  </a:cubicBezTo>
                  <a:lnTo>
                    <a:pt x="6787" y="1983"/>
                  </a:lnTo>
                  <a:cubicBezTo>
                    <a:pt x="6978" y="1936"/>
                    <a:pt x="7168" y="1912"/>
                    <a:pt x="7335" y="1888"/>
                  </a:cubicBezTo>
                  <a:cubicBezTo>
                    <a:pt x="7430" y="1888"/>
                    <a:pt x="7502" y="1864"/>
                    <a:pt x="7597" y="1864"/>
                  </a:cubicBezTo>
                  <a:close/>
                  <a:moveTo>
                    <a:pt x="5787" y="2531"/>
                  </a:moveTo>
                  <a:cubicBezTo>
                    <a:pt x="5787" y="2555"/>
                    <a:pt x="5763" y="2579"/>
                    <a:pt x="5787" y="2603"/>
                  </a:cubicBezTo>
                  <a:cubicBezTo>
                    <a:pt x="5787" y="2650"/>
                    <a:pt x="5811" y="2722"/>
                    <a:pt x="5859" y="2769"/>
                  </a:cubicBezTo>
                  <a:cubicBezTo>
                    <a:pt x="5835" y="2793"/>
                    <a:pt x="5811" y="2817"/>
                    <a:pt x="5787" y="2841"/>
                  </a:cubicBezTo>
                  <a:cubicBezTo>
                    <a:pt x="5740" y="2817"/>
                    <a:pt x="5686" y="2805"/>
                    <a:pt x="5632" y="2805"/>
                  </a:cubicBezTo>
                  <a:cubicBezTo>
                    <a:pt x="5579" y="2805"/>
                    <a:pt x="5525" y="2817"/>
                    <a:pt x="5478" y="2841"/>
                  </a:cubicBezTo>
                  <a:cubicBezTo>
                    <a:pt x="5478" y="2793"/>
                    <a:pt x="5478" y="2745"/>
                    <a:pt x="5454" y="2698"/>
                  </a:cubicBezTo>
                  <a:cubicBezTo>
                    <a:pt x="5478" y="2698"/>
                    <a:pt x="5501" y="2698"/>
                    <a:pt x="5501" y="2674"/>
                  </a:cubicBezTo>
                  <a:cubicBezTo>
                    <a:pt x="5597" y="2650"/>
                    <a:pt x="5692" y="2603"/>
                    <a:pt x="5787" y="2531"/>
                  </a:cubicBezTo>
                  <a:close/>
                  <a:moveTo>
                    <a:pt x="3644" y="2412"/>
                  </a:moveTo>
                  <a:cubicBezTo>
                    <a:pt x="3644" y="2436"/>
                    <a:pt x="3620" y="2460"/>
                    <a:pt x="3620" y="2483"/>
                  </a:cubicBezTo>
                  <a:cubicBezTo>
                    <a:pt x="3620" y="2603"/>
                    <a:pt x="3668" y="2722"/>
                    <a:pt x="3763" y="2793"/>
                  </a:cubicBezTo>
                  <a:lnTo>
                    <a:pt x="3739" y="2793"/>
                  </a:lnTo>
                  <a:cubicBezTo>
                    <a:pt x="3739" y="2817"/>
                    <a:pt x="3715" y="2841"/>
                    <a:pt x="3715" y="2888"/>
                  </a:cubicBezTo>
                  <a:cubicBezTo>
                    <a:pt x="3596" y="2745"/>
                    <a:pt x="3477" y="2603"/>
                    <a:pt x="3382" y="2460"/>
                  </a:cubicBezTo>
                  <a:cubicBezTo>
                    <a:pt x="3453" y="2436"/>
                    <a:pt x="3525" y="2436"/>
                    <a:pt x="3596" y="2412"/>
                  </a:cubicBezTo>
                  <a:close/>
                  <a:moveTo>
                    <a:pt x="4168" y="2579"/>
                  </a:moveTo>
                  <a:cubicBezTo>
                    <a:pt x="4239" y="2650"/>
                    <a:pt x="4335" y="2698"/>
                    <a:pt x="4406" y="2745"/>
                  </a:cubicBezTo>
                  <a:cubicBezTo>
                    <a:pt x="4477" y="2769"/>
                    <a:pt x="4525" y="2793"/>
                    <a:pt x="4596" y="2793"/>
                  </a:cubicBezTo>
                  <a:cubicBezTo>
                    <a:pt x="4596" y="2841"/>
                    <a:pt x="4620" y="2888"/>
                    <a:pt x="4596" y="2960"/>
                  </a:cubicBezTo>
                  <a:cubicBezTo>
                    <a:pt x="4596" y="2960"/>
                    <a:pt x="4596" y="2960"/>
                    <a:pt x="4596" y="2984"/>
                  </a:cubicBezTo>
                  <a:cubicBezTo>
                    <a:pt x="4525" y="2936"/>
                    <a:pt x="4454" y="2888"/>
                    <a:pt x="4382" y="2888"/>
                  </a:cubicBezTo>
                  <a:cubicBezTo>
                    <a:pt x="4335" y="2888"/>
                    <a:pt x="4263" y="2888"/>
                    <a:pt x="4215" y="2912"/>
                  </a:cubicBezTo>
                  <a:cubicBezTo>
                    <a:pt x="4215" y="2841"/>
                    <a:pt x="4215" y="2793"/>
                    <a:pt x="4192" y="2722"/>
                  </a:cubicBezTo>
                  <a:cubicBezTo>
                    <a:pt x="4168" y="2722"/>
                    <a:pt x="4168" y="2698"/>
                    <a:pt x="4144" y="2698"/>
                  </a:cubicBezTo>
                  <a:cubicBezTo>
                    <a:pt x="4168" y="2650"/>
                    <a:pt x="4168" y="2626"/>
                    <a:pt x="4168" y="2579"/>
                  </a:cubicBezTo>
                  <a:close/>
                  <a:moveTo>
                    <a:pt x="4025" y="2817"/>
                  </a:moveTo>
                  <a:cubicBezTo>
                    <a:pt x="4049" y="2865"/>
                    <a:pt x="4073" y="2936"/>
                    <a:pt x="4025" y="2984"/>
                  </a:cubicBezTo>
                  <a:cubicBezTo>
                    <a:pt x="4011" y="3011"/>
                    <a:pt x="3981" y="3023"/>
                    <a:pt x="3953" y="3023"/>
                  </a:cubicBezTo>
                  <a:cubicBezTo>
                    <a:pt x="3934" y="3023"/>
                    <a:pt x="3916" y="3017"/>
                    <a:pt x="3906" y="3007"/>
                  </a:cubicBezTo>
                  <a:cubicBezTo>
                    <a:pt x="3858" y="2984"/>
                    <a:pt x="3834" y="2936"/>
                    <a:pt x="3834" y="2865"/>
                  </a:cubicBezTo>
                  <a:cubicBezTo>
                    <a:pt x="3834" y="2865"/>
                    <a:pt x="3858" y="2841"/>
                    <a:pt x="3858" y="2841"/>
                  </a:cubicBezTo>
                  <a:cubicBezTo>
                    <a:pt x="3872" y="2848"/>
                    <a:pt x="3888" y="2851"/>
                    <a:pt x="3905" y="2851"/>
                  </a:cubicBezTo>
                  <a:cubicBezTo>
                    <a:pt x="3946" y="2851"/>
                    <a:pt x="3991" y="2834"/>
                    <a:pt x="4025" y="2817"/>
                  </a:cubicBezTo>
                  <a:close/>
                  <a:moveTo>
                    <a:pt x="5982" y="2837"/>
                  </a:moveTo>
                  <a:cubicBezTo>
                    <a:pt x="6000" y="2837"/>
                    <a:pt x="6021" y="2841"/>
                    <a:pt x="6049" y="2841"/>
                  </a:cubicBezTo>
                  <a:cubicBezTo>
                    <a:pt x="6073" y="2865"/>
                    <a:pt x="6073" y="2888"/>
                    <a:pt x="6073" y="2912"/>
                  </a:cubicBezTo>
                  <a:cubicBezTo>
                    <a:pt x="6073" y="2936"/>
                    <a:pt x="6073" y="2960"/>
                    <a:pt x="6097" y="2960"/>
                  </a:cubicBezTo>
                  <a:cubicBezTo>
                    <a:pt x="6097" y="3007"/>
                    <a:pt x="6097" y="3055"/>
                    <a:pt x="6073" y="3103"/>
                  </a:cubicBezTo>
                  <a:cubicBezTo>
                    <a:pt x="6049" y="3103"/>
                    <a:pt x="6049" y="3150"/>
                    <a:pt x="6025" y="3150"/>
                  </a:cubicBezTo>
                  <a:cubicBezTo>
                    <a:pt x="5978" y="3150"/>
                    <a:pt x="5978" y="3126"/>
                    <a:pt x="5978" y="3103"/>
                  </a:cubicBezTo>
                  <a:cubicBezTo>
                    <a:pt x="5978" y="3079"/>
                    <a:pt x="5954" y="3055"/>
                    <a:pt x="5930" y="3007"/>
                  </a:cubicBezTo>
                  <a:cubicBezTo>
                    <a:pt x="5922" y="2999"/>
                    <a:pt x="5912" y="2997"/>
                    <a:pt x="5900" y="2997"/>
                  </a:cubicBezTo>
                  <a:cubicBezTo>
                    <a:pt x="5884" y="2997"/>
                    <a:pt x="5866" y="3002"/>
                    <a:pt x="5851" y="3005"/>
                  </a:cubicBezTo>
                  <a:lnTo>
                    <a:pt x="5851" y="3005"/>
                  </a:lnTo>
                  <a:cubicBezTo>
                    <a:pt x="5870" y="2967"/>
                    <a:pt x="5888" y="2907"/>
                    <a:pt x="5906" y="2888"/>
                  </a:cubicBezTo>
                  <a:cubicBezTo>
                    <a:pt x="5935" y="2845"/>
                    <a:pt x="5955" y="2837"/>
                    <a:pt x="5982" y="2837"/>
                  </a:cubicBezTo>
                  <a:close/>
                  <a:moveTo>
                    <a:pt x="1072" y="2317"/>
                  </a:moveTo>
                  <a:cubicBezTo>
                    <a:pt x="1334" y="2412"/>
                    <a:pt x="1596" y="2460"/>
                    <a:pt x="1858" y="2507"/>
                  </a:cubicBezTo>
                  <a:lnTo>
                    <a:pt x="2001" y="2507"/>
                  </a:lnTo>
                  <a:cubicBezTo>
                    <a:pt x="1810" y="2769"/>
                    <a:pt x="1620" y="3007"/>
                    <a:pt x="1429" y="3246"/>
                  </a:cubicBezTo>
                  <a:cubicBezTo>
                    <a:pt x="1382" y="3103"/>
                    <a:pt x="1334" y="2960"/>
                    <a:pt x="1262" y="2841"/>
                  </a:cubicBezTo>
                  <a:cubicBezTo>
                    <a:pt x="1215" y="2650"/>
                    <a:pt x="1143" y="2507"/>
                    <a:pt x="1072" y="2317"/>
                  </a:cubicBezTo>
                  <a:close/>
                  <a:moveTo>
                    <a:pt x="3096" y="2483"/>
                  </a:moveTo>
                  <a:lnTo>
                    <a:pt x="3096" y="2483"/>
                  </a:lnTo>
                  <a:cubicBezTo>
                    <a:pt x="3001" y="2745"/>
                    <a:pt x="2882" y="3007"/>
                    <a:pt x="2763" y="3269"/>
                  </a:cubicBezTo>
                  <a:cubicBezTo>
                    <a:pt x="2620" y="3031"/>
                    <a:pt x="2477" y="2793"/>
                    <a:pt x="2334" y="2531"/>
                  </a:cubicBezTo>
                  <a:cubicBezTo>
                    <a:pt x="2501" y="2531"/>
                    <a:pt x="2667" y="2531"/>
                    <a:pt x="2834" y="2507"/>
                  </a:cubicBezTo>
                  <a:cubicBezTo>
                    <a:pt x="2929" y="2507"/>
                    <a:pt x="3025" y="2507"/>
                    <a:pt x="3096" y="2483"/>
                  </a:cubicBezTo>
                  <a:close/>
                  <a:moveTo>
                    <a:pt x="4073" y="3174"/>
                  </a:moveTo>
                  <a:cubicBezTo>
                    <a:pt x="4073" y="3198"/>
                    <a:pt x="4096" y="3222"/>
                    <a:pt x="4120" y="3246"/>
                  </a:cubicBezTo>
                  <a:cubicBezTo>
                    <a:pt x="4120" y="3269"/>
                    <a:pt x="4144" y="3293"/>
                    <a:pt x="4144" y="3341"/>
                  </a:cubicBezTo>
                  <a:cubicBezTo>
                    <a:pt x="4144" y="3365"/>
                    <a:pt x="4144" y="3388"/>
                    <a:pt x="4144" y="3412"/>
                  </a:cubicBezTo>
                  <a:cubicBezTo>
                    <a:pt x="4134" y="3422"/>
                    <a:pt x="4124" y="3428"/>
                    <a:pt x="4114" y="3428"/>
                  </a:cubicBezTo>
                  <a:cubicBezTo>
                    <a:pt x="4100" y="3428"/>
                    <a:pt x="4086" y="3416"/>
                    <a:pt x="4073" y="3388"/>
                  </a:cubicBezTo>
                  <a:cubicBezTo>
                    <a:pt x="4073" y="3355"/>
                    <a:pt x="4037" y="3321"/>
                    <a:pt x="4007" y="3321"/>
                  </a:cubicBezTo>
                  <a:cubicBezTo>
                    <a:pt x="3995" y="3321"/>
                    <a:pt x="3984" y="3327"/>
                    <a:pt x="3977" y="3341"/>
                  </a:cubicBezTo>
                  <a:cubicBezTo>
                    <a:pt x="3930" y="3388"/>
                    <a:pt x="3906" y="3412"/>
                    <a:pt x="3858" y="3436"/>
                  </a:cubicBezTo>
                  <a:cubicBezTo>
                    <a:pt x="3858" y="3412"/>
                    <a:pt x="3858" y="3388"/>
                    <a:pt x="3858" y="3388"/>
                  </a:cubicBezTo>
                  <a:cubicBezTo>
                    <a:pt x="3882" y="3317"/>
                    <a:pt x="3906" y="3246"/>
                    <a:pt x="3930" y="3198"/>
                  </a:cubicBezTo>
                  <a:cubicBezTo>
                    <a:pt x="3977" y="3198"/>
                    <a:pt x="4025" y="3198"/>
                    <a:pt x="4073" y="3174"/>
                  </a:cubicBezTo>
                  <a:close/>
                  <a:moveTo>
                    <a:pt x="5263" y="2769"/>
                  </a:moveTo>
                  <a:lnTo>
                    <a:pt x="5263" y="2769"/>
                  </a:lnTo>
                  <a:cubicBezTo>
                    <a:pt x="5239" y="2936"/>
                    <a:pt x="5359" y="3126"/>
                    <a:pt x="5430" y="3246"/>
                  </a:cubicBezTo>
                  <a:cubicBezTo>
                    <a:pt x="5501" y="3341"/>
                    <a:pt x="5525" y="3484"/>
                    <a:pt x="5430" y="3579"/>
                  </a:cubicBezTo>
                  <a:cubicBezTo>
                    <a:pt x="5388" y="3635"/>
                    <a:pt x="5322" y="3658"/>
                    <a:pt x="5255" y="3658"/>
                  </a:cubicBezTo>
                  <a:cubicBezTo>
                    <a:pt x="5207" y="3658"/>
                    <a:pt x="5160" y="3646"/>
                    <a:pt x="5120" y="3627"/>
                  </a:cubicBezTo>
                  <a:cubicBezTo>
                    <a:pt x="5025" y="3603"/>
                    <a:pt x="4930" y="3507"/>
                    <a:pt x="4858" y="3436"/>
                  </a:cubicBezTo>
                  <a:cubicBezTo>
                    <a:pt x="4787" y="3365"/>
                    <a:pt x="4668" y="3222"/>
                    <a:pt x="4716" y="3126"/>
                  </a:cubicBezTo>
                  <a:cubicBezTo>
                    <a:pt x="4739" y="3031"/>
                    <a:pt x="4787" y="2984"/>
                    <a:pt x="4787" y="2888"/>
                  </a:cubicBezTo>
                  <a:cubicBezTo>
                    <a:pt x="4787" y="2865"/>
                    <a:pt x="4787" y="2841"/>
                    <a:pt x="4763" y="2817"/>
                  </a:cubicBezTo>
                  <a:lnTo>
                    <a:pt x="4763" y="2817"/>
                  </a:lnTo>
                  <a:cubicBezTo>
                    <a:pt x="4799" y="2829"/>
                    <a:pt x="4835" y="2835"/>
                    <a:pt x="4870" y="2835"/>
                  </a:cubicBezTo>
                  <a:cubicBezTo>
                    <a:pt x="4906" y="2835"/>
                    <a:pt x="4942" y="2829"/>
                    <a:pt x="4977" y="2817"/>
                  </a:cubicBezTo>
                  <a:cubicBezTo>
                    <a:pt x="5073" y="2817"/>
                    <a:pt x="5168" y="2793"/>
                    <a:pt x="5263" y="2769"/>
                  </a:cubicBezTo>
                  <a:close/>
                  <a:moveTo>
                    <a:pt x="9115" y="3097"/>
                  </a:moveTo>
                  <a:cubicBezTo>
                    <a:pt x="9172" y="3097"/>
                    <a:pt x="9216" y="3125"/>
                    <a:pt x="9216" y="3198"/>
                  </a:cubicBezTo>
                  <a:cubicBezTo>
                    <a:pt x="9216" y="3244"/>
                    <a:pt x="9246" y="3270"/>
                    <a:pt x="9280" y="3270"/>
                  </a:cubicBezTo>
                  <a:cubicBezTo>
                    <a:pt x="9299" y="3270"/>
                    <a:pt x="9319" y="3262"/>
                    <a:pt x="9336" y="3246"/>
                  </a:cubicBezTo>
                  <a:cubicBezTo>
                    <a:pt x="9371" y="3222"/>
                    <a:pt x="9407" y="3204"/>
                    <a:pt x="9440" y="3204"/>
                  </a:cubicBezTo>
                  <a:cubicBezTo>
                    <a:pt x="9472" y="3204"/>
                    <a:pt x="9502" y="3222"/>
                    <a:pt x="9526" y="3269"/>
                  </a:cubicBezTo>
                  <a:cubicBezTo>
                    <a:pt x="9550" y="3293"/>
                    <a:pt x="9550" y="3317"/>
                    <a:pt x="9574" y="3365"/>
                  </a:cubicBezTo>
                  <a:cubicBezTo>
                    <a:pt x="9588" y="3379"/>
                    <a:pt x="9603" y="3385"/>
                    <a:pt x="9617" y="3385"/>
                  </a:cubicBezTo>
                  <a:cubicBezTo>
                    <a:pt x="9669" y="3385"/>
                    <a:pt x="9720" y="3314"/>
                    <a:pt x="9771" y="3314"/>
                  </a:cubicBezTo>
                  <a:cubicBezTo>
                    <a:pt x="9777" y="3314"/>
                    <a:pt x="9782" y="3315"/>
                    <a:pt x="9788" y="3317"/>
                  </a:cubicBezTo>
                  <a:cubicBezTo>
                    <a:pt x="9836" y="3341"/>
                    <a:pt x="9836" y="3388"/>
                    <a:pt x="9812" y="3436"/>
                  </a:cubicBezTo>
                  <a:cubicBezTo>
                    <a:pt x="9812" y="3507"/>
                    <a:pt x="9812" y="3531"/>
                    <a:pt x="9859" y="3603"/>
                  </a:cubicBezTo>
                  <a:cubicBezTo>
                    <a:pt x="9907" y="3698"/>
                    <a:pt x="9883" y="3793"/>
                    <a:pt x="9812" y="3841"/>
                  </a:cubicBezTo>
                  <a:cubicBezTo>
                    <a:pt x="9764" y="3865"/>
                    <a:pt x="9717" y="3889"/>
                    <a:pt x="9669" y="3889"/>
                  </a:cubicBezTo>
                  <a:cubicBezTo>
                    <a:pt x="9693" y="3841"/>
                    <a:pt x="9693" y="3769"/>
                    <a:pt x="9693" y="3722"/>
                  </a:cubicBezTo>
                  <a:cubicBezTo>
                    <a:pt x="9717" y="3555"/>
                    <a:pt x="9574" y="3507"/>
                    <a:pt x="9455" y="3460"/>
                  </a:cubicBezTo>
                  <a:cubicBezTo>
                    <a:pt x="9359" y="3412"/>
                    <a:pt x="9240" y="3388"/>
                    <a:pt x="9145" y="3365"/>
                  </a:cubicBezTo>
                  <a:cubicBezTo>
                    <a:pt x="9074" y="3341"/>
                    <a:pt x="9002" y="3317"/>
                    <a:pt x="8931" y="3317"/>
                  </a:cubicBezTo>
                  <a:cubicBezTo>
                    <a:pt x="8931" y="3246"/>
                    <a:pt x="8955" y="3174"/>
                    <a:pt x="9002" y="3126"/>
                  </a:cubicBezTo>
                  <a:cubicBezTo>
                    <a:pt x="9039" y="3108"/>
                    <a:pt x="9080" y="3097"/>
                    <a:pt x="9115" y="3097"/>
                  </a:cubicBezTo>
                  <a:close/>
                  <a:moveTo>
                    <a:pt x="6621" y="3365"/>
                  </a:moveTo>
                  <a:cubicBezTo>
                    <a:pt x="6716" y="3436"/>
                    <a:pt x="6811" y="3484"/>
                    <a:pt x="6906" y="3555"/>
                  </a:cubicBezTo>
                  <a:cubicBezTo>
                    <a:pt x="7097" y="3650"/>
                    <a:pt x="7288" y="3769"/>
                    <a:pt x="7502" y="3841"/>
                  </a:cubicBezTo>
                  <a:cubicBezTo>
                    <a:pt x="7645" y="3894"/>
                    <a:pt x="7801" y="3961"/>
                    <a:pt x="7961" y="3961"/>
                  </a:cubicBezTo>
                  <a:cubicBezTo>
                    <a:pt x="8014" y="3961"/>
                    <a:pt x="8067" y="3954"/>
                    <a:pt x="8121" y="3936"/>
                  </a:cubicBezTo>
                  <a:cubicBezTo>
                    <a:pt x="8216" y="3889"/>
                    <a:pt x="8288" y="3817"/>
                    <a:pt x="8407" y="3817"/>
                  </a:cubicBezTo>
                  <a:cubicBezTo>
                    <a:pt x="8454" y="3817"/>
                    <a:pt x="8550" y="3817"/>
                    <a:pt x="8573" y="3865"/>
                  </a:cubicBezTo>
                  <a:cubicBezTo>
                    <a:pt x="8621" y="3936"/>
                    <a:pt x="8526" y="3960"/>
                    <a:pt x="8502" y="3984"/>
                  </a:cubicBezTo>
                  <a:cubicBezTo>
                    <a:pt x="8431" y="4055"/>
                    <a:pt x="8478" y="4127"/>
                    <a:pt x="8431" y="4198"/>
                  </a:cubicBezTo>
                  <a:cubicBezTo>
                    <a:pt x="8407" y="4246"/>
                    <a:pt x="8335" y="4293"/>
                    <a:pt x="8288" y="4317"/>
                  </a:cubicBezTo>
                  <a:cubicBezTo>
                    <a:pt x="8216" y="4317"/>
                    <a:pt x="8169" y="4293"/>
                    <a:pt x="8121" y="4246"/>
                  </a:cubicBezTo>
                  <a:cubicBezTo>
                    <a:pt x="7978" y="4103"/>
                    <a:pt x="7788" y="4150"/>
                    <a:pt x="7621" y="4127"/>
                  </a:cubicBezTo>
                  <a:cubicBezTo>
                    <a:pt x="7383" y="4103"/>
                    <a:pt x="7168" y="4031"/>
                    <a:pt x="6954" y="3936"/>
                  </a:cubicBezTo>
                  <a:cubicBezTo>
                    <a:pt x="6835" y="3889"/>
                    <a:pt x="6740" y="3841"/>
                    <a:pt x="6645" y="3793"/>
                  </a:cubicBezTo>
                  <a:cubicBezTo>
                    <a:pt x="6597" y="3769"/>
                    <a:pt x="6549" y="3746"/>
                    <a:pt x="6502" y="3722"/>
                  </a:cubicBezTo>
                  <a:cubicBezTo>
                    <a:pt x="6525" y="3650"/>
                    <a:pt x="6549" y="3579"/>
                    <a:pt x="6573" y="3531"/>
                  </a:cubicBezTo>
                  <a:cubicBezTo>
                    <a:pt x="6597" y="3484"/>
                    <a:pt x="6621" y="3436"/>
                    <a:pt x="6621" y="3365"/>
                  </a:cubicBezTo>
                  <a:close/>
                  <a:moveTo>
                    <a:pt x="2739" y="3889"/>
                  </a:moveTo>
                  <a:cubicBezTo>
                    <a:pt x="2810" y="3912"/>
                    <a:pt x="2858" y="3984"/>
                    <a:pt x="2858" y="4055"/>
                  </a:cubicBezTo>
                  <a:cubicBezTo>
                    <a:pt x="2858" y="4094"/>
                    <a:pt x="2890" y="4133"/>
                    <a:pt x="2927" y="4133"/>
                  </a:cubicBezTo>
                  <a:cubicBezTo>
                    <a:pt x="2936" y="4133"/>
                    <a:pt x="2945" y="4131"/>
                    <a:pt x="2953" y="4127"/>
                  </a:cubicBezTo>
                  <a:cubicBezTo>
                    <a:pt x="2991" y="4101"/>
                    <a:pt x="3043" y="4076"/>
                    <a:pt x="3087" y="4076"/>
                  </a:cubicBezTo>
                  <a:cubicBezTo>
                    <a:pt x="3125" y="4076"/>
                    <a:pt x="3157" y="4095"/>
                    <a:pt x="3168" y="4150"/>
                  </a:cubicBezTo>
                  <a:cubicBezTo>
                    <a:pt x="3191" y="4198"/>
                    <a:pt x="3168" y="4246"/>
                    <a:pt x="3144" y="4317"/>
                  </a:cubicBezTo>
                  <a:cubicBezTo>
                    <a:pt x="3049" y="4317"/>
                    <a:pt x="2953" y="4317"/>
                    <a:pt x="2834" y="4341"/>
                  </a:cubicBezTo>
                  <a:cubicBezTo>
                    <a:pt x="2715" y="4341"/>
                    <a:pt x="2596" y="4365"/>
                    <a:pt x="2477" y="4389"/>
                  </a:cubicBezTo>
                  <a:cubicBezTo>
                    <a:pt x="2406" y="4412"/>
                    <a:pt x="2358" y="4436"/>
                    <a:pt x="2334" y="4460"/>
                  </a:cubicBezTo>
                  <a:cubicBezTo>
                    <a:pt x="2286" y="4484"/>
                    <a:pt x="2286" y="4508"/>
                    <a:pt x="2263" y="4532"/>
                  </a:cubicBezTo>
                  <a:cubicBezTo>
                    <a:pt x="2215" y="4532"/>
                    <a:pt x="2191" y="4508"/>
                    <a:pt x="2167" y="4508"/>
                  </a:cubicBezTo>
                  <a:cubicBezTo>
                    <a:pt x="2096" y="4460"/>
                    <a:pt x="2120" y="4365"/>
                    <a:pt x="2191" y="4365"/>
                  </a:cubicBezTo>
                  <a:cubicBezTo>
                    <a:pt x="2239" y="4365"/>
                    <a:pt x="2286" y="4317"/>
                    <a:pt x="2263" y="4270"/>
                  </a:cubicBezTo>
                  <a:cubicBezTo>
                    <a:pt x="2225" y="4156"/>
                    <a:pt x="2292" y="4058"/>
                    <a:pt x="2393" y="4058"/>
                  </a:cubicBezTo>
                  <a:cubicBezTo>
                    <a:pt x="2419" y="4058"/>
                    <a:pt x="2448" y="4064"/>
                    <a:pt x="2477" y="4079"/>
                  </a:cubicBezTo>
                  <a:cubicBezTo>
                    <a:pt x="2489" y="4085"/>
                    <a:pt x="2502" y="4088"/>
                    <a:pt x="2516" y="4088"/>
                  </a:cubicBezTo>
                  <a:cubicBezTo>
                    <a:pt x="2556" y="4088"/>
                    <a:pt x="2596" y="4061"/>
                    <a:pt x="2596" y="4008"/>
                  </a:cubicBezTo>
                  <a:cubicBezTo>
                    <a:pt x="2596" y="3936"/>
                    <a:pt x="2667" y="3889"/>
                    <a:pt x="2739" y="3889"/>
                  </a:cubicBezTo>
                  <a:close/>
                  <a:moveTo>
                    <a:pt x="8886" y="3466"/>
                  </a:moveTo>
                  <a:cubicBezTo>
                    <a:pt x="8895" y="3466"/>
                    <a:pt x="8907" y="3472"/>
                    <a:pt x="8931" y="3484"/>
                  </a:cubicBezTo>
                  <a:cubicBezTo>
                    <a:pt x="8978" y="3484"/>
                    <a:pt x="9026" y="3507"/>
                    <a:pt x="9074" y="3507"/>
                  </a:cubicBezTo>
                  <a:cubicBezTo>
                    <a:pt x="9169" y="3531"/>
                    <a:pt x="9240" y="3555"/>
                    <a:pt x="9336" y="3579"/>
                  </a:cubicBezTo>
                  <a:cubicBezTo>
                    <a:pt x="9407" y="3627"/>
                    <a:pt x="9550" y="3627"/>
                    <a:pt x="9526" y="3746"/>
                  </a:cubicBezTo>
                  <a:cubicBezTo>
                    <a:pt x="9526" y="3841"/>
                    <a:pt x="9502" y="3936"/>
                    <a:pt x="9478" y="4031"/>
                  </a:cubicBezTo>
                  <a:cubicBezTo>
                    <a:pt x="9455" y="4127"/>
                    <a:pt x="9431" y="4198"/>
                    <a:pt x="9431" y="4293"/>
                  </a:cubicBezTo>
                  <a:cubicBezTo>
                    <a:pt x="9383" y="4460"/>
                    <a:pt x="9336" y="4627"/>
                    <a:pt x="9264" y="4793"/>
                  </a:cubicBezTo>
                  <a:cubicBezTo>
                    <a:pt x="9264" y="4817"/>
                    <a:pt x="9264" y="4841"/>
                    <a:pt x="9240" y="4841"/>
                  </a:cubicBezTo>
                  <a:cubicBezTo>
                    <a:pt x="9240" y="4858"/>
                    <a:pt x="9228" y="4875"/>
                    <a:pt x="9221" y="4875"/>
                  </a:cubicBezTo>
                  <a:cubicBezTo>
                    <a:pt x="9219" y="4875"/>
                    <a:pt x="9216" y="4872"/>
                    <a:pt x="9216" y="4865"/>
                  </a:cubicBezTo>
                  <a:cubicBezTo>
                    <a:pt x="9169" y="4865"/>
                    <a:pt x="9121" y="4841"/>
                    <a:pt x="9074" y="4841"/>
                  </a:cubicBezTo>
                  <a:cubicBezTo>
                    <a:pt x="9002" y="4817"/>
                    <a:pt x="8907" y="4793"/>
                    <a:pt x="8812" y="4770"/>
                  </a:cubicBezTo>
                  <a:cubicBezTo>
                    <a:pt x="8788" y="4770"/>
                    <a:pt x="8740" y="4770"/>
                    <a:pt x="8693" y="4746"/>
                  </a:cubicBezTo>
                  <a:cubicBezTo>
                    <a:pt x="8693" y="4746"/>
                    <a:pt x="8597" y="4722"/>
                    <a:pt x="8597" y="4722"/>
                  </a:cubicBezTo>
                  <a:cubicBezTo>
                    <a:pt x="8573" y="4698"/>
                    <a:pt x="8645" y="4484"/>
                    <a:pt x="8669" y="4436"/>
                  </a:cubicBezTo>
                  <a:cubicBezTo>
                    <a:pt x="8693" y="4270"/>
                    <a:pt x="8740" y="4079"/>
                    <a:pt x="8788" y="3889"/>
                  </a:cubicBezTo>
                  <a:cubicBezTo>
                    <a:pt x="8788" y="3793"/>
                    <a:pt x="8812" y="3698"/>
                    <a:pt x="8835" y="3603"/>
                  </a:cubicBezTo>
                  <a:cubicBezTo>
                    <a:pt x="8835" y="3555"/>
                    <a:pt x="8859" y="3507"/>
                    <a:pt x="8859" y="3484"/>
                  </a:cubicBezTo>
                  <a:cubicBezTo>
                    <a:pt x="8871" y="3472"/>
                    <a:pt x="8877" y="3466"/>
                    <a:pt x="8886" y="3466"/>
                  </a:cubicBezTo>
                  <a:close/>
                  <a:moveTo>
                    <a:pt x="3930" y="3936"/>
                  </a:moveTo>
                  <a:cubicBezTo>
                    <a:pt x="4025" y="4008"/>
                    <a:pt x="4144" y="4055"/>
                    <a:pt x="4192" y="4103"/>
                  </a:cubicBezTo>
                  <a:cubicBezTo>
                    <a:pt x="4215" y="4103"/>
                    <a:pt x="4239" y="4127"/>
                    <a:pt x="4263" y="4127"/>
                  </a:cubicBezTo>
                  <a:cubicBezTo>
                    <a:pt x="4215" y="4198"/>
                    <a:pt x="4168" y="4293"/>
                    <a:pt x="4120" y="4365"/>
                  </a:cubicBezTo>
                  <a:cubicBezTo>
                    <a:pt x="4025" y="4460"/>
                    <a:pt x="3930" y="4579"/>
                    <a:pt x="3834" y="4674"/>
                  </a:cubicBezTo>
                  <a:cubicBezTo>
                    <a:pt x="3739" y="4770"/>
                    <a:pt x="3644" y="4865"/>
                    <a:pt x="3549" y="4936"/>
                  </a:cubicBezTo>
                  <a:cubicBezTo>
                    <a:pt x="3501" y="4960"/>
                    <a:pt x="3477" y="4984"/>
                    <a:pt x="3430" y="5008"/>
                  </a:cubicBezTo>
                  <a:cubicBezTo>
                    <a:pt x="3430" y="4936"/>
                    <a:pt x="3430" y="4865"/>
                    <a:pt x="3430" y="4817"/>
                  </a:cubicBezTo>
                  <a:cubicBezTo>
                    <a:pt x="3430" y="4746"/>
                    <a:pt x="3430" y="4651"/>
                    <a:pt x="3430" y="4579"/>
                  </a:cubicBezTo>
                  <a:cubicBezTo>
                    <a:pt x="3549" y="4555"/>
                    <a:pt x="3692" y="4341"/>
                    <a:pt x="3739" y="4270"/>
                  </a:cubicBezTo>
                  <a:cubicBezTo>
                    <a:pt x="3811" y="4198"/>
                    <a:pt x="3906" y="4055"/>
                    <a:pt x="3930" y="3936"/>
                  </a:cubicBezTo>
                  <a:close/>
                  <a:moveTo>
                    <a:pt x="5668" y="2984"/>
                  </a:moveTo>
                  <a:cubicBezTo>
                    <a:pt x="5668" y="3007"/>
                    <a:pt x="5644" y="3055"/>
                    <a:pt x="5668" y="3079"/>
                  </a:cubicBezTo>
                  <a:cubicBezTo>
                    <a:pt x="5668" y="3150"/>
                    <a:pt x="5716" y="3198"/>
                    <a:pt x="5787" y="3222"/>
                  </a:cubicBezTo>
                  <a:cubicBezTo>
                    <a:pt x="5811" y="3222"/>
                    <a:pt x="5835" y="3222"/>
                    <a:pt x="5859" y="3198"/>
                  </a:cubicBezTo>
                  <a:cubicBezTo>
                    <a:pt x="5859" y="3222"/>
                    <a:pt x="5859" y="3222"/>
                    <a:pt x="5859" y="3222"/>
                  </a:cubicBezTo>
                  <a:cubicBezTo>
                    <a:pt x="5882" y="3269"/>
                    <a:pt x="5906" y="3293"/>
                    <a:pt x="5954" y="3293"/>
                  </a:cubicBezTo>
                  <a:cubicBezTo>
                    <a:pt x="5975" y="3307"/>
                    <a:pt x="5998" y="3313"/>
                    <a:pt x="6021" y="3313"/>
                  </a:cubicBezTo>
                  <a:cubicBezTo>
                    <a:pt x="6077" y="3313"/>
                    <a:pt x="6135" y="3279"/>
                    <a:pt x="6168" y="3246"/>
                  </a:cubicBezTo>
                  <a:cubicBezTo>
                    <a:pt x="6216" y="3198"/>
                    <a:pt x="6263" y="3103"/>
                    <a:pt x="6263" y="3007"/>
                  </a:cubicBezTo>
                  <a:cubicBezTo>
                    <a:pt x="6287" y="3007"/>
                    <a:pt x="6287" y="3007"/>
                    <a:pt x="6311" y="3031"/>
                  </a:cubicBezTo>
                  <a:cubicBezTo>
                    <a:pt x="6383" y="3079"/>
                    <a:pt x="6430" y="3174"/>
                    <a:pt x="6430" y="3269"/>
                  </a:cubicBezTo>
                  <a:cubicBezTo>
                    <a:pt x="6430" y="3365"/>
                    <a:pt x="6406" y="3436"/>
                    <a:pt x="6359" y="3531"/>
                  </a:cubicBezTo>
                  <a:cubicBezTo>
                    <a:pt x="6335" y="3555"/>
                    <a:pt x="6311" y="3579"/>
                    <a:pt x="6311" y="3603"/>
                  </a:cubicBezTo>
                  <a:cubicBezTo>
                    <a:pt x="6263" y="3555"/>
                    <a:pt x="6216" y="3531"/>
                    <a:pt x="6168" y="3507"/>
                  </a:cubicBezTo>
                  <a:cubicBezTo>
                    <a:pt x="6157" y="3496"/>
                    <a:pt x="6145" y="3492"/>
                    <a:pt x="6133" y="3492"/>
                  </a:cubicBezTo>
                  <a:cubicBezTo>
                    <a:pt x="6093" y="3492"/>
                    <a:pt x="6055" y="3542"/>
                    <a:pt x="6073" y="3579"/>
                  </a:cubicBezTo>
                  <a:cubicBezTo>
                    <a:pt x="6192" y="3746"/>
                    <a:pt x="6311" y="3889"/>
                    <a:pt x="6287" y="4103"/>
                  </a:cubicBezTo>
                  <a:cubicBezTo>
                    <a:pt x="6287" y="4198"/>
                    <a:pt x="6240" y="4270"/>
                    <a:pt x="6192" y="4365"/>
                  </a:cubicBezTo>
                  <a:cubicBezTo>
                    <a:pt x="6168" y="4460"/>
                    <a:pt x="6168" y="4555"/>
                    <a:pt x="6144" y="4651"/>
                  </a:cubicBezTo>
                  <a:cubicBezTo>
                    <a:pt x="6144" y="4746"/>
                    <a:pt x="6144" y="4841"/>
                    <a:pt x="6121" y="4913"/>
                  </a:cubicBezTo>
                  <a:cubicBezTo>
                    <a:pt x="6073" y="5032"/>
                    <a:pt x="5978" y="5055"/>
                    <a:pt x="5882" y="5103"/>
                  </a:cubicBezTo>
                  <a:cubicBezTo>
                    <a:pt x="5716" y="5151"/>
                    <a:pt x="5525" y="5198"/>
                    <a:pt x="5335" y="5198"/>
                  </a:cubicBezTo>
                  <a:cubicBezTo>
                    <a:pt x="5120" y="5198"/>
                    <a:pt x="4930" y="5151"/>
                    <a:pt x="4763" y="5103"/>
                  </a:cubicBezTo>
                  <a:cubicBezTo>
                    <a:pt x="4668" y="5079"/>
                    <a:pt x="4573" y="5055"/>
                    <a:pt x="4525" y="4960"/>
                  </a:cubicBezTo>
                  <a:cubicBezTo>
                    <a:pt x="4454" y="4889"/>
                    <a:pt x="4477" y="4770"/>
                    <a:pt x="4477" y="4651"/>
                  </a:cubicBezTo>
                  <a:cubicBezTo>
                    <a:pt x="4477" y="4460"/>
                    <a:pt x="4501" y="4246"/>
                    <a:pt x="4549" y="4055"/>
                  </a:cubicBezTo>
                  <a:cubicBezTo>
                    <a:pt x="4596" y="3865"/>
                    <a:pt x="4620" y="3698"/>
                    <a:pt x="4549" y="3531"/>
                  </a:cubicBezTo>
                  <a:cubicBezTo>
                    <a:pt x="4540" y="3514"/>
                    <a:pt x="4526" y="3507"/>
                    <a:pt x="4511" y="3507"/>
                  </a:cubicBezTo>
                  <a:cubicBezTo>
                    <a:pt x="4483" y="3507"/>
                    <a:pt x="4454" y="3533"/>
                    <a:pt x="4454" y="3579"/>
                  </a:cubicBezTo>
                  <a:cubicBezTo>
                    <a:pt x="4454" y="3603"/>
                    <a:pt x="4454" y="3627"/>
                    <a:pt x="4454" y="3650"/>
                  </a:cubicBezTo>
                  <a:cubicBezTo>
                    <a:pt x="4477" y="3722"/>
                    <a:pt x="4454" y="3769"/>
                    <a:pt x="4454" y="3841"/>
                  </a:cubicBezTo>
                  <a:cubicBezTo>
                    <a:pt x="4454" y="3841"/>
                    <a:pt x="4430" y="3841"/>
                    <a:pt x="4430" y="3865"/>
                  </a:cubicBezTo>
                  <a:cubicBezTo>
                    <a:pt x="4406" y="3912"/>
                    <a:pt x="4376" y="3930"/>
                    <a:pt x="4340" y="3930"/>
                  </a:cubicBezTo>
                  <a:cubicBezTo>
                    <a:pt x="4305" y="3930"/>
                    <a:pt x="4263" y="3912"/>
                    <a:pt x="4215" y="3889"/>
                  </a:cubicBezTo>
                  <a:cubicBezTo>
                    <a:pt x="4120" y="3817"/>
                    <a:pt x="3858" y="3722"/>
                    <a:pt x="3882" y="3579"/>
                  </a:cubicBezTo>
                  <a:cubicBezTo>
                    <a:pt x="3930" y="3555"/>
                    <a:pt x="3953" y="3531"/>
                    <a:pt x="4001" y="3507"/>
                  </a:cubicBezTo>
                  <a:cubicBezTo>
                    <a:pt x="4033" y="3550"/>
                    <a:pt x="4080" y="3574"/>
                    <a:pt x="4128" y="3574"/>
                  </a:cubicBezTo>
                  <a:cubicBezTo>
                    <a:pt x="4187" y="3574"/>
                    <a:pt x="4248" y="3539"/>
                    <a:pt x="4287" y="3460"/>
                  </a:cubicBezTo>
                  <a:cubicBezTo>
                    <a:pt x="4335" y="3388"/>
                    <a:pt x="4311" y="3293"/>
                    <a:pt x="4287" y="3198"/>
                  </a:cubicBezTo>
                  <a:cubicBezTo>
                    <a:pt x="4263" y="3174"/>
                    <a:pt x="4263" y="3126"/>
                    <a:pt x="4239" y="3103"/>
                  </a:cubicBezTo>
                  <a:lnTo>
                    <a:pt x="4358" y="3103"/>
                  </a:lnTo>
                  <a:cubicBezTo>
                    <a:pt x="4430" y="3103"/>
                    <a:pt x="4477" y="3150"/>
                    <a:pt x="4525" y="3174"/>
                  </a:cubicBezTo>
                  <a:cubicBezTo>
                    <a:pt x="4549" y="3246"/>
                    <a:pt x="4596" y="3317"/>
                    <a:pt x="4620" y="3388"/>
                  </a:cubicBezTo>
                  <a:cubicBezTo>
                    <a:pt x="4763" y="3603"/>
                    <a:pt x="4954" y="3817"/>
                    <a:pt x="5216" y="3841"/>
                  </a:cubicBezTo>
                  <a:cubicBezTo>
                    <a:pt x="5231" y="3842"/>
                    <a:pt x="5246" y="3843"/>
                    <a:pt x="5261" y="3843"/>
                  </a:cubicBezTo>
                  <a:cubicBezTo>
                    <a:pt x="5480" y="3843"/>
                    <a:pt x="5668" y="3683"/>
                    <a:pt x="5668" y="3460"/>
                  </a:cubicBezTo>
                  <a:cubicBezTo>
                    <a:pt x="5692" y="3317"/>
                    <a:pt x="5620" y="3198"/>
                    <a:pt x="5549" y="3079"/>
                  </a:cubicBezTo>
                  <a:cubicBezTo>
                    <a:pt x="5525" y="3055"/>
                    <a:pt x="5525" y="3031"/>
                    <a:pt x="5501" y="3007"/>
                  </a:cubicBezTo>
                  <a:cubicBezTo>
                    <a:pt x="5549" y="2984"/>
                    <a:pt x="5573" y="2984"/>
                    <a:pt x="5597" y="2984"/>
                  </a:cubicBezTo>
                  <a:close/>
                  <a:moveTo>
                    <a:pt x="4382" y="5127"/>
                  </a:moveTo>
                  <a:cubicBezTo>
                    <a:pt x="4406" y="5151"/>
                    <a:pt x="4430" y="5174"/>
                    <a:pt x="4430" y="5174"/>
                  </a:cubicBezTo>
                  <a:cubicBezTo>
                    <a:pt x="4549" y="5270"/>
                    <a:pt x="4716" y="5317"/>
                    <a:pt x="4882" y="5365"/>
                  </a:cubicBezTo>
                  <a:cubicBezTo>
                    <a:pt x="5016" y="5392"/>
                    <a:pt x="5154" y="5405"/>
                    <a:pt x="5290" y="5405"/>
                  </a:cubicBezTo>
                  <a:cubicBezTo>
                    <a:pt x="5519" y="5405"/>
                    <a:pt x="5746" y="5368"/>
                    <a:pt x="5954" y="5294"/>
                  </a:cubicBezTo>
                  <a:cubicBezTo>
                    <a:pt x="6073" y="5270"/>
                    <a:pt x="6168" y="5222"/>
                    <a:pt x="6240" y="5151"/>
                  </a:cubicBezTo>
                  <a:lnTo>
                    <a:pt x="6240" y="5151"/>
                  </a:lnTo>
                  <a:cubicBezTo>
                    <a:pt x="6216" y="5175"/>
                    <a:pt x="6216" y="5222"/>
                    <a:pt x="6192" y="5246"/>
                  </a:cubicBezTo>
                  <a:cubicBezTo>
                    <a:pt x="6192" y="5270"/>
                    <a:pt x="6192" y="5270"/>
                    <a:pt x="6192" y="5270"/>
                  </a:cubicBezTo>
                  <a:cubicBezTo>
                    <a:pt x="6144" y="5365"/>
                    <a:pt x="6097" y="5436"/>
                    <a:pt x="6002" y="5484"/>
                  </a:cubicBezTo>
                  <a:cubicBezTo>
                    <a:pt x="5835" y="5579"/>
                    <a:pt x="5573" y="5579"/>
                    <a:pt x="5359" y="5603"/>
                  </a:cubicBezTo>
                  <a:cubicBezTo>
                    <a:pt x="5144" y="5603"/>
                    <a:pt x="4930" y="5579"/>
                    <a:pt x="4716" y="5532"/>
                  </a:cubicBezTo>
                  <a:cubicBezTo>
                    <a:pt x="4620" y="5484"/>
                    <a:pt x="4501" y="5460"/>
                    <a:pt x="4430" y="5413"/>
                  </a:cubicBezTo>
                  <a:cubicBezTo>
                    <a:pt x="4311" y="5341"/>
                    <a:pt x="4335" y="5246"/>
                    <a:pt x="4382" y="5127"/>
                  </a:cubicBezTo>
                  <a:close/>
                  <a:moveTo>
                    <a:pt x="3096" y="4508"/>
                  </a:moveTo>
                  <a:cubicBezTo>
                    <a:pt x="3120" y="4508"/>
                    <a:pt x="3191" y="4508"/>
                    <a:pt x="3215" y="4555"/>
                  </a:cubicBezTo>
                  <a:cubicBezTo>
                    <a:pt x="3239" y="4579"/>
                    <a:pt x="3239" y="4674"/>
                    <a:pt x="3239" y="4722"/>
                  </a:cubicBezTo>
                  <a:cubicBezTo>
                    <a:pt x="3239" y="4936"/>
                    <a:pt x="3239" y="5127"/>
                    <a:pt x="3239" y="5341"/>
                  </a:cubicBezTo>
                  <a:cubicBezTo>
                    <a:pt x="3239" y="5460"/>
                    <a:pt x="3239" y="5556"/>
                    <a:pt x="3239" y="5675"/>
                  </a:cubicBezTo>
                  <a:cubicBezTo>
                    <a:pt x="3239" y="5698"/>
                    <a:pt x="3239" y="5722"/>
                    <a:pt x="3215" y="5770"/>
                  </a:cubicBezTo>
                  <a:cubicBezTo>
                    <a:pt x="3191" y="5794"/>
                    <a:pt x="3072" y="5794"/>
                    <a:pt x="3049" y="5794"/>
                  </a:cubicBezTo>
                  <a:cubicBezTo>
                    <a:pt x="2929" y="5817"/>
                    <a:pt x="2834" y="5817"/>
                    <a:pt x="2715" y="5841"/>
                  </a:cubicBezTo>
                  <a:lnTo>
                    <a:pt x="2572" y="5841"/>
                  </a:lnTo>
                  <a:cubicBezTo>
                    <a:pt x="2501" y="5841"/>
                    <a:pt x="2477" y="5841"/>
                    <a:pt x="2477" y="5794"/>
                  </a:cubicBezTo>
                  <a:cubicBezTo>
                    <a:pt x="2453" y="5746"/>
                    <a:pt x="2453" y="5651"/>
                    <a:pt x="2453" y="5603"/>
                  </a:cubicBezTo>
                  <a:cubicBezTo>
                    <a:pt x="2453" y="5556"/>
                    <a:pt x="2429" y="5508"/>
                    <a:pt x="2429" y="5460"/>
                  </a:cubicBezTo>
                  <a:cubicBezTo>
                    <a:pt x="2429" y="5365"/>
                    <a:pt x="2406" y="5246"/>
                    <a:pt x="2406" y="5151"/>
                  </a:cubicBezTo>
                  <a:cubicBezTo>
                    <a:pt x="2406" y="5055"/>
                    <a:pt x="2382" y="4936"/>
                    <a:pt x="2382" y="4841"/>
                  </a:cubicBezTo>
                  <a:cubicBezTo>
                    <a:pt x="2382" y="4722"/>
                    <a:pt x="2358" y="4651"/>
                    <a:pt x="2477" y="4603"/>
                  </a:cubicBezTo>
                  <a:cubicBezTo>
                    <a:pt x="2548" y="4579"/>
                    <a:pt x="2667" y="4555"/>
                    <a:pt x="2739" y="4532"/>
                  </a:cubicBezTo>
                  <a:lnTo>
                    <a:pt x="2810" y="4532"/>
                  </a:lnTo>
                  <a:cubicBezTo>
                    <a:pt x="2906" y="4532"/>
                    <a:pt x="3001" y="4508"/>
                    <a:pt x="3096" y="4508"/>
                  </a:cubicBezTo>
                  <a:close/>
                  <a:moveTo>
                    <a:pt x="5549" y="6008"/>
                  </a:moveTo>
                  <a:cubicBezTo>
                    <a:pt x="5573" y="6103"/>
                    <a:pt x="5597" y="6199"/>
                    <a:pt x="5620" y="6294"/>
                  </a:cubicBezTo>
                  <a:cubicBezTo>
                    <a:pt x="5668" y="6484"/>
                    <a:pt x="5716" y="6651"/>
                    <a:pt x="5787" y="6842"/>
                  </a:cubicBezTo>
                  <a:cubicBezTo>
                    <a:pt x="5716" y="6865"/>
                    <a:pt x="5668" y="6889"/>
                    <a:pt x="5620" y="6889"/>
                  </a:cubicBezTo>
                  <a:cubicBezTo>
                    <a:pt x="5549" y="6770"/>
                    <a:pt x="5549" y="6603"/>
                    <a:pt x="5478" y="6484"/>
                  </a:cubicBezTo>
                  <a:cubicBezTo>
                    <a:pt x="5501" y="6389"/>
                    <a:pt x="5501" y="6294"/>
                    <a:pt x="5525" y="6175"/>
                  </a:cubicBezTo>
                  <a:cubicBezTo>
                    <a:pt x="5525" y="6127"/>
                    <a:pt x="5525" y="6079"/>
                    <a:pt x="5549" y="6008"/>
                  </a:cubicBezTo>
                  <a:close/>
                  <a:moveTo>
                    <a:pt x="5406" y="5746"/>
                  </a:moveTo>
                  <a:cubicBezTo>
                    <a:pt x="5382" y="5841"/>
                    <a:pt x="5382" y="5960"/>
                    <a:pt x="5382" y="6056"/>
                  </a:cubicBezTo>
                  <a:cubicBezTo>
                    <a:pt x="5382" y="6175"/>
                    <a:pt x="5359" y="6294"/>
                    <a:pt x="5359" y="6413"/>
                  </a:cubicBezTo>
                  <a:cubicBezTo>
                    <a:pt x="5335" y="6532"/>
                    <a:pt x="5311" y="6675"/>
                    <a:pt x="5311" y="6794"/>
                  </a:cubicBezTo>
                  <a:cubicBezTo>
                    <a:pt x="5287" y="6842"/>
                    <a:pt x="5311" y="6961"/>
                    <a:pt x="5239" y="6984"/>
                  </a:cubicBezTo>
                  <a:cubicBezTo>
                    <a:pt x="5232" y="6991"/>
                    <a:pt x="5215" y="6994"/>
                    <a:pt x="5194" y="6994"/>
                  </a:cubicBezTo>
                  <a:cubicBezTo>
                    <a:pt x="5142" y="6994"/>
                    <a:pt x="5066" y="6977"/>
                    <a:pt x="5049" y="6961"/>
                  </a:cubicBezTo>
                  <a:cubicBezTo>
                    <a:pt x="5025" y="6937"/>
                    <a:pt x="5097" y="6699"/>
                    <a:pt x="5120" y="6651"/>
                  </a:cubicBezTo>
                  <a:cubicBezTo>
                    <a:pt x="5144" y="6532"/>
                    <a:pt x="5168" y="6413"/>
                    <a:pt x="5192" y="6294"/>
                  </a:cubicBezTo>
                  <a:cubicBezTo>
                    <a:pt x="5216" y="6175"/>
                    <a:pt x="5239" y="6079"/>
                    <a:pt x="5239" y="5960"/>
                  </a:cubicBezTo>
                  <a:cubicBezTo>
                    <a:pt x="5263" y="5889"/>
                    <a:pt x="5263" y="5817"/>
                    <a:pt x="5263" y="5746"/>
                  </a:cubicBezTo>
                  <a:close/>
                  <a:moveTo>
                    <a:pt x="5978" y="5675"/>
                  </a:moveTo>
                  <a:cubicBezTo>
                    <a:pt x="5978" y="5770"/>
                    <a:pt x="6002" y="5841"/>
                    <a:pt x="6025" y="5937"/>
                  </a:cubicBezTo>
                  <a:cubicBezTo>
                    <a:pt x="6025" y="6032"/>
                    <a:pt x="6049" y="6151"/>
                    <a:pt x="6073" y="6246"/>
                  </a:cubicBezTo>
                  <a:cubicBezTo>
                    <a:pt x="6097" y="6460"/>
                    <a:pt x="6121" y="6699"/>
                    <a:pt x="6144" y="6913"/>
                  </a:cubicBezTo>
                  <a:cubicBezTo>
                    <a:pt x="6168" y="7127"/>
                    <a:pt x="6216" y="7342"/>
                    <a:pt x="6216" y="7556"/>
                  </a:cubicBezTo>
                  <a:cubicBezTo>
                    <a:pt x="6216" y="7627"/>
                    <a:pt x="6216" y="7746"/>
                    <a:pt x="6168" y="7818"/>
                  </a:cubicBezTo>
                  <a:cubicBezTo>
                    <a:pt x="6144" y="7913"/>
                    <a:pt x="6049" y="7937"/>
                    <a:pt x="5954" y="7937"/>
                  </a:cubicBezTo>
                  <a:cubicBezTo>
                    <a:pt x="5732" y="7963"/>
                    <a:pt x="5510" y="7982"/>
                    <a:pt x="5288" y="7982"/>
                  </a:cubicBezTo>
                  <a:cubicBezTo>
                    <a:pt x="5105" y="7982"/>
                    <a:pt x="4922" y="7969"/>
                    <a:pt x="4739" y="7937"/>
                  </a:cubicBezTo>
                  <a:cubicBezTo>
                    <a:pt x="4620" y="7937"/>
                    <a:pt x="4525" y="7913"/>
                    <a:pt x="4430" y="7889"/>
                  </a:cubicBezTo>
                  <a:lnTo>
                    <a:pt x="4406" y="7889"/>
                  </a:lnTo>
                  <a:cubicBezTo>
                    <a:pt x="4406" y="7866"/>
                    <a:pt x="4430" y="7866"/>
                    <a:pt x="4430" y="7842"/>
                  </a:cubicBezTo>
                  <a:cubicBezTo>
                    <a:pt x="4430" y="7770"/>
                    <a:pt x="4454" y="7723"/>
                    <a:pt x="4454" y="7651"/>
                  </a:cubicBezTo>
                  <a:cubicBezTo>
                    <a:pt x="4501" y="7461"/>
                    <a:pt x="4549" y="7246"/>
                    <a:pt x="4573" y="7032"/>
                  </a:cubicBezTo>
                  <a:cubicBezTo>
                    <a:pt x="4668" y="6580"/>
                    <a:pt x="4763" y="6151"/>
                    <a:pt x="4787" y="5698"/>
                  </a:cubicBezTo>
                  <a:cubicBezTo>
                    <a:pt x="4906" y="5722"/>
                    <a:pt x="5025" y="5746"/>
                    <a:pt x="5144" y="5746"/>
                  </a:cubicBezTo>
                  <a:cubicBezTo>
                    <a:pt x="5097" y="5841"/>
                    <a:pt x="5097" y="5984"/>
                    <a:pt x="5097" y="6079"/>
                  </a:cubicBezTo>
                  <a:cubicBezTo>
                    <a:pt x="5049" y="6222"/>
                    <a:pt x="5025" y="6389"/>
                    <a:pt x="4977" y="6556"/>
                  </a:cubicBezTo>
                  <a:cubicBezTo>
                    <a:pt x="4954" y="6675"/>
                    <a:pt x="4906" y="6818"/>
                    <a:pt x="4906" y="6961"/>
                  </a:cubicBezTo>
                  <a:cubicBezTo>
                    <a:pt x="4906" y="7103"/>
                    <a:pt x="5001" y="7103"/>
                    <a:pt x="5120" y="7127"/>
                  </a:cubicBezTo>
                  <a:cubicBezTo>
                    <a:pt x="5144" y="7127"/>
                    <a:pt x="5176" y="7130"/>
                    <a:pt x="5210" y="7130"/>
                  </a:cubicBezTo>
                  <a:cubicBezTo>
                    <a:pt x="5279" y="7130"/>
                    <a:pt x="5359" y="7119"/>
                    <a:pt x="5406" y="7056"/>
                  </a:cubicBezTo>
                  <a:cubicBezTo>
                    <a:pt x="5430" y="7032"/>
                    <a:pt x="5430" y="6961"/>
                    <a:pt x="5430" y="6889"/>
                  </a:cubicBezTo>
                  <a:cubicBezTo>
                    <a:pt x="5430" y="6865"/>
                    <a:pt x="5454" y="6842"/>
                    <a:pt x="5454" y="6818"/>
                  </a:cubicBezTo>
                  <a:cubicBezTo>
                    <a:pt x="5454" y="6865"/>
                    <a:pt x="5478" y="6913"/>
                    <a:pt x="5501" y="6937"/>
                  </a:cubicBezTo>
                  <a:cubicBezTo>
                    <a:pt x="5525" y="6984"/>
                    <a:pt x="5525" y="7032"/>
                    <a:pt x="5597" y="7032"/>
                  </a:cubicBezTo>
                  <a:cubicBezTo>
                    <a:pt x="5692" y="7032"/>
                    <a:pt x="5787" y="6984"/>
                    <a:pt x="5882" y="6961"/>
                  </a:cubicBezTo>
                  <a:cubicBezTo>
                    <a:pt x="5930" y="6961"/>
                    <a:pt x="5954" y="6913"/>
                    <a:pt x="5930" y="6865"/>
                  </a:cubicBezTo>
                  <a:cubicBezTo>
                    <a:pt x="5882" y="6675"/>
                    <a:pt x="5811" y="6460"/>
                    <a:pt x="5763" y="6246"/>
                  </a:cubicBezTo>
                  <a:cubicBezTo>
                    <a:pt x="5716" y="6079"/>
                    <a:pt x="5668" y="5889"/>
                    <a:pt x="5597" y="5746"/>
                  </a:cubicBezTo>
                  <a:cubicBezTo>
                    <a:pt x="5716" y="5722"/>
                    <a:pt x="5859" y="5722"/>
                    <a:pt x="5978" y="5675"/>
                  </a:cubicBezTo>
                  <a:close/>
                  <a:moveTo>
                    <a:pt x="6216" y="5532"/>
                  </a:moveTo>
                  <a:cubicBezTo>
                    <a:pt x="6454" y="6103"/>
                    <a:pt x="6692" y="6675"/>
                    <a:pt x="6811" y="7270"/>
                  </a:cubicBezTo>
                  <a:cubicBezTo>
                    <a:pt x="6883" y="7580"/>
                    <a:pt x="6954" y="7913"/>
                    <a:pt x="6906" y="8223"/>
                  </a:cubicBezTo>
                  <a:cubicBezTo>
                    <a:pt x="6906" y="8366"/>
                    <a:pt x="6835" y="8461"/>
                    <a:pt x="6668" y="8509"/>
                  </a:cubicBezTo>
                  <a:cubicBezTo>
                    <a:pt x="6641" y="8509"/>
                    <a:pt x="6604" y="8510"/>
                    <a:pt x="6564" y="8510"/>
                  </a:cubicBezTo>
                  <a:cubicBezTo>
                    <a:pt x="6462" y="8510"/>
                    <a:pt x="6338" y="8498"/>
                    <a:pt x="6287" y="8413"/>
                  </a:cubicBezTo>
                  <a:cubicBezTo>
                    <a:pt x="6261" y="8387"/>
                    <a:pt x="6221" y="8368"/>
                    <a:pt x="6186" y="8368"/>
                  </a:cubicBezTo>
                  <a:cubicBezTo>
                    <a:pt x="6157" y="8368"/>
                    <a:pt x="6131" y="8381"/>
                    <a:pt x="6121" y="8413"/>
                  </a:cubicBezTo>
                  <a:cubicBezTo>
                    <a:pt x="6048" y="8544"/>
                    <a:pt x="5886" y="8640"/>
                    <a:pt x="5728" y="8640"/>
                  </a:cubicBezTo>
                  <a:cubicBezTo>
                    <a:pt x="5627" y="8640"/>
                    <a:pt x="5528" y="8601"/>
                    <a:pt x="5454" y="8509"/>
                  </a:cubicBezTo>
                  <a:cubicBezTo>
                    <a:pt x="5430" y="8473"/>
                    <a:pt x="5400" y="8455"/>
                    <a:pt x="5370" y="8455"/>
                  </a:cubicBezTo>
                  <a:cubicBezTo>
                    <a:pt x="5341" y="8455"/>
                    <a:pt x="5311" y="8473"/>
                    <a:pt x="5287" y="8509"/>
                  </a:cubicBezTo>
                  <a:cubicBezTo>
                    <a:pt x="5230" y="8589"/>
                    <a:pt x="5150" y="8631"/>
                    <a:pt x="5069" y="8631"/>
                  </a:cubicBezTo>
                  <a:cubicBezTo>
                    <a:pt x="4983" y="8631"/>
                    <a:pt x="4896" y="8583"/>
                    <a:pt x="4835" y="8485"/>
                  </a:cubicBezTo>
                  <a:cubicBezTo>
                    <a:pt x="4823" y="8461"/>
                    <a:pt x="4799" y="8449"/>
                    <a:pt x="4772" y="8449"/>
                  </a:cubicBezTo>
                  <a:cubicBezTo>
                    <a:pt x="4745" y="8449"/>
                    <a:pt x="4716" y="8461"/>
                    <a:pt x="4692" y="8485"/>
                  </a:cubicBezTo>
                  <a:cubicBezTo>
                    <a:pt x="4615" y="8548"/>
                    <a:pt x="4505" y="8598"/>
                    <a:pt x="4404" y="8598"/>
                  </a:cubicBezTo>
                  <a:cubicBezTo>
                    <a:pt x="4316" y="8598"/>
                    <a:pt x="4236" y="8561"/>
                    <a:pt x="4192" y="8461"/>
                  </a:cubicBezTo>
                  <a:cubicBezTo>
                    <a:pt x="4181" y="8429"/>
                    <a:pt x="4156" y="8416"/>
                    <a:pt x="4127" y="8416"/>
                  </a:cubicBezTo>
                  <a:cubicBezTo>
                    <a:pt x="4092" y="8416"/>
                    <a:pt x="4051" y="8435"/>
                    <a:pt x="4025" y="8461"/>
                  </a:cubicBezTo>
                  <a:cubicBezTo>
                    <a:pt x="4011" y="8489"/>
                    <a:pt x="3973" y="8500"/>
                    <a:pt x="3929" y="8500"/>
                  </a:cubicBezTo>
                  <a:cubicBezTo>
                    <a:pt x="3898" y="8500"/>
                    <a:pt x="3864" y="8495"/>
                    <a:pt x="3834" y="8485"/>
                  </a:cubicBezTo>
                  <a:cubicBezTo>
                    <a:pt x="3787" y="8461"/>
                    <a:pt x="3763" y="8413"/>
                    <a:pt x="3739" y="8366"/>
                  </a:cubicBezTo>
                  <a:cubicBezTo>
                    <a:pt x="3739" y="8223"/>
                    <a:pt x="3787" y="8056"/>
                    <a:pt x="3811" y="7937"/>
                  </a:cubicBezTo>
                  <a:cubicBezTo>
                    <a:pt x="3882" y="7651"/>
                    <a:pt x="3953" y="7389"/>
                    <a:pt x="4001" y="7103"/>
                  </a:cubicBezTo>
                  <a:cubicBezTo>
                    <a:pt x="4073" y="6842"/>
                    <a:pt x="4144" y="6556"/>
                    <a:pt x="4239" y="6294"/>
                  </a:cubicBezTo>
                  <a:cubicBezTo>
                    <a:pt x="4287" y="6056"/>
                    <a:pt x="4382" y="5794"/>
                    <a:pt x="4406" y="5556"/>
                  </a:cubicBezTo>
                  <a:cubicBezTo>
                    <a:pt x="4430" y="5556"/>
                    <a:pt x="4430" y="5579"/>
                    <a:pt x="4454" y="5579"/>
                  </a:cubicBezTo>
                  <a:cubicBezTo>
                    <a:pt x="4525" y="5627"/>
                    <a:pt x="4596" y="5651"/>
                    <a:pt x="4692" y="5675"/>
                  </a:cubicBezTo>
                  <a:cubicBezTo>
                    <a:pt x="4525" y="6127"/>
                    <a:pt x="4454" y="6603"/>
                    <a:pt x="4358" y="7080"/>
                  </a:cubicBezTo>
                  <a:cubicBezTo>
                    <a:pt x="4287" y="7318"/>
                    <a:pt x="4239" y="7556"/>
                    <a:pt x="4192" y="7794"/>
                  </a:cubicBezTo>
                  <a:cubicBezTo>
                    <a:pt x="4192" y="7889"/>
                    <a:pt x="4168" y="7985"/>
                    <a:pt x="4239" y="8032"/>
                  </a:cubicBezTo>
                  <a:cubicBezTo>
                    <a:pt x="4311" y="8104"/>
                    <a:pt x="4430" y="8104"/>
                    <a:pt x="4525" y="8127"/>
                  </a:cubicBezTo>
                  <a:cubicBezTo>
                    <a:pt x="4787" y="8167"/>
                    <a:pt x="5049" y="8184"/>
                    <a:pt x="5308" y="8184"/>
                  </a:cubicBezTo>
                  <a:cubicBezTo>
                    <a:pt x="5518" y="8184"/>
                    <a:pt x="5727" y="8173"/>
                    <a:pt x="5930" y="8151"/>
                  </a:cubicBezTo>
                  <a:cubicBezTo>
                    <a:pt x="6121" y="8127"/>
                    <a:pt x="6311" y="8104"/>
                    <a:pt x="6383" y="7913"/>
                  </a:cubicBezTo>
                  <a:cubicBezTo>
                    <a:pt x="6454" y="7699"/>
                    <a:pt x="6406" y="7437"/>
                    <a:pt x="6383" y="7223"/>
                  </a:cubicBezTo>
                  <a:cubicBezTo>
                    <a:pt x="6359" y="6961"/>
                    <a:pt x="6335" y="6675"/>
                    <a:pt x="6311" y="6413"/>
                  </a:cubicBezTo>
                  <a:cubicBezTo>
                    <a:pt x="6287" y="6270"/>
                    <a:pt x="6263" y="6127"/>
                    <a:pt x="6240" y="5984"/>
                  </a:cubicBezTo>
                  <a:cubicBezTo>
                    <a:pt x="6216" y="5865"/>
                    <a:pt x="6216" y="5698"/>
                    <a:pt x="6144" y="5579"/>
                  </a:cubicBezTo>
                  <a:cubicBezTo>
                    <a:pt x="6168" y="5579"/>
                    <a:pt x="6192" y="5556"/>
                    <a:pt x="6216" y="5532"/>
                  </a:cubicBezTo>
                  <a:close/>
                  <a:moveTo>
                    <a:pt x="6216" y="8628"/>
                  </a:moveTo>
                  <a:cubicBezTo>
                    <a:pt x="6335" y="8699"/>
                    <a:pt x="6454" y="8723"/>
                    <a:pt x="6597" y="8723"/>
                  </a:cubicBezTo>
                  <a:cubicBezTo>
                    <a:pt x="6573" y="8866"/>
                    <a:pt x="6597" y="9056"/>
                    <a:pt x="6597" y="9199"/>
                  </a:cubicBezTo>
                  <a:cubicBezTo>
                    <a:pt x="6597" y="9271"/>
                    <a:pt x="6597" y="9342"/>
                    <a:pt x="6621" y="9437"/>
                  </a:cubicBezTo>
                  <a:cubicBezTo>
                    <a:pt x="6605" y="9429"/>
                    <a:pt x="6586" y="9427"/>
                    <a:pt x="6568" y="9427"/>
                  </a:cubicBezTo>
                  <a:cubicBezTo>
                    <a:pt x="6531" y="9427"/>
                    <a:pt x="6494" y="9437"/>
                    <a:pt x="6478" y="9437"/>
                  </a:cubicBezTo>
                  <a:cubicBezTo>
                    <a:pt x="6406" y="9437"/>
                    <a:pt x="6335" y="9461"/>
                    <a:pt x="6263" y="9485"/>
                  </a:cubicBezTo>
                  <a:cubicBezTo>
                    <a:pt x="6240" y="9413"/>
                    <a:pt x="6240" y="9342"/>
                    <a:pt x="6240" y="9271"/>
                  </a:cubicBezTo>
                  <a:cubicBezTo>
                    <a:pt x="6192" y="9080"/>
                    <a:pt x="6192" y="8890"/>
                    <a:pt x="6144" y="8699"/>
                  </a:cubicBezTo>
                  <a:cubicBezTo>
                    <a:pt x="6168" y="8675"/>
                    <a:pt x="6192" y="8651"/>
                    <a:pt x="6216" y="8628"/>
                  </a:cubicBezTo>
                  <a:close/>
                  <a:moveTo>
                    <a:pt x="4120" y="8699"/>
                  </a:moveTo>
                  <a:cubicBezTo>
                    <a:pt x="4192" y="8770"/>
                    <a:pt x="4263" y="8794"/>
                    <a:pt x="4358" y="8818"/>
                  </a:cubicBezTo>
                  <a:lnTo>
                    <a:pt x="4406" y="8818"/>
                  </a:lnTo>
                  <a:cubicBezTo>
                    <a:pt x="4358" y="8961"/>
                    <a:pt x="4358" y="9128"/>
                    <a:pt x="4358" y="9271"/>
                  </a:cubicBezTo>
                  <a:cubicBezTo>
                    <a:pt x="4335" y="9342"/>
                    <a:pt x="4335" y="9437"/>
                    <a:pt x="4311" y="9533"/>
                  </a:cubicBezTo>
                  <a:cubicBezTo>
                    <a:pt x="4295" y="9525"/>
                    <a:pt x="4279" y="9522"/>
                    <a:pt x="4263" y="9522"/>
                  </a:cubicBezTo>
                  <a:cubicBezTo>
                    <a:pt x="4231" y="9522"/>
                    <a:pt x="4200" y="9533"/>
                    <a:pt x="4168" y="9533"/>
                  </a:cubicBezTo>
                  <a:cubicBezTo>
                    <a:pt x="4136" y="9533"/>
                    <a:pt x="4104" y="9522"/>
                    <a:pt x="4080" y="9522"/>
                  </a:cubicBezTo>
                  <a:cubicBezTo>
                    <a:pt x="4067" y="9522"/>
                    <a:pt x="4057" y="9525"/>
                    <a:pt x="4049" y="9533"/>
                  </a:cubicBezTo>
                  <a:cubicBezTo>
                    <a:pt x="4049" y="9461"/>
                    <a:pt x="4049" y="9390"/>
                    <a:pt x="4049" y="9342"/>
                  </a:cubicBezTo>
                  <a:cubicBezTo>
                    <a:pt x="4073" y="9128"/>
                    <a:pt x="4120" y="8913"/>
                    <a:pt x="4120" y="8699"/>
                  </a:cubicBezTo>
                  <a:close/>
                  <a:moveTo>
                    <a:pt x="4739" y="8699"/>
                  </a:moveTo>
                  <a:cubicBezTo>
                    <a:pt x="4825" y="8809"/>
                    <a:pt x="4949" y="8863"/>
                    <a:pt x="5071" y="8863"/>
                  </a:cubicBezTo>
                  <a:cubicBezTo>
                    <a:pt x="5187" y="8863"/>
                    <a:pt x="5301" y="8815"/>
                    <a:pt x="5382" y="8723"/>
                  </a:cubicBezTo>
                  <a:cubicBezTo>
                    <a:pt x="5501" y="8802"/>
                    <a:pt x="5619" y="8848"/>
                    <a:pt x="5751" y="8848"/>
                  </a:cubicBezTo>
                  <a:cubicBezTo>
                    <a:pt x="5778" y="8848"/>
                    <a:pt x="5806" y="8846"/>
                    <a:pt x="5835" y="8842"/>
                  </a:cubicBezTo>
                  <a:cubicBezTo>
                    <a:pt x="5906" y="8842"/>
                    <a:pt x="5954" y="8818"/>
                    <a:pt x="6002" y="8794"/>
                  </a:cubicBezTo>
                  <a:cubicBezTo>
                    <a:pt x="6002" y="8961"/>
                    <a:pt x="6025" y="9104"/>
                    <a:pt x="6049" y="9271"/>
                  </a:cubicBezTo>
                  <a:cubicBezTo>
                    <a:pt x="6073" y="9437"/>
                    <a:pt x="6097" y="9604"/>
                    <a:pt x="6121" y="9771"/>
                  </a:cubicBezTo>
                  <a:cubicBezTo>
                    <a:pt x="6073" y="9771"/>
                    <a:pt x="6025" y="9794"/>
                    <a:pt x="5978" y="9818"/>
                  </a:cubicBezTo>
                  <a:cubicBezTo>
                    <a:pt x="5930" y="9842"/>
                    <a:pt x="5859" y="9890"/>
                    <a:pt x="5835" y="9961"/>
                  </a:cubicBezTo>
                  <a:cubicBezTo>
                    <a:pt x="5740" y="9890"/>
                    <a:pt x="5644" y="9842"/>
                    <a:pt x="5525" y="9842"/>
                  </a:cubicBezTo>
                  <a:cubicBezTo>
                    <a:pt x="5454" y="9866"/>
                    <a:pt x="5382" y="9914"/>
                    <a:pt x="5311" y="9985"/>
                  </a:cubicBezTo>
                  <a:cubicBezTo>
                    <a:pt x="5287" y="9890"/>
                    <a:pt x="5216" y="9794"/>
                    <a:pt x="5120" y="9794"/>
                  </a:cubicBezTo>
                  <a:cubicBezTo>
                    <a:pt x="5104" y="9790"/>
                    <a:pt x="5087" y="9788"/>
                    <a:pt x="5072" y="9788"/>
                  </a:cubicBezTo>
                  <a:cubicBezTo>
                    <a:pt x="5000" y="9788"/>
                    <a:pt x="4941" y="9831"/>
                    <a:pt x="4882" y="9890"/>
                  </a:cubicBezTo>
                  <a:cubicBezTo>
                    <a:pt x="4843" y="9772"/>
                    <a:pt x="4788" y="9687"/>
                    <a:pt x="4676" y="9687"/>
                  </a:cubicBezTo>
                  <a:cubicBezTo>
                    <a:pt x="4653" y="9687"/>
                    <a:pt x="4626" y="9691"/>
                    <a:pt x="4596" y="9699"/>
                  </a:cubicBezTo>
                  <a:cubicBezTo>
                    <a:pt x="4549" y="9723"/>
                    <a:pt x="4525" y="9747"/>
                    <a:pt x="4477" y="9771"/>
                  </a:cubicBezTo>
                  <a:cubicBezTo>
                    <a:pt x="4501" y="9699"/>
                    <a:pt x="4501" y="9604"/>
                    <a:pt x="4501" y="9533"/>
                  </a:cubicBezTo>
                  <a:cubicBezTo>
                    <a:pt x="4525" y="9390"/>
                    <a:pt x="4549" y="9247"/>
                    <a:pt x="4573" y="9104"/>
                  </a:cubicBezTo>
                  <a:cubicBezTo>
                    <a:pt x="4596" y="8985"/>
                    <a:pt x="4620" y="8890"/>
                    <a:pt x="4620" y="8770"/>
                  </a:cubicBezTo>
                  <a:cubicBezTo>
                    <a:pt x="4644" y="8747"/>
                    <a:pt x="4692" y="8723"/>
                    <a:pt x="4739" y="8699"/>
                  </a:cubicBezTo>
                  <a:close/>
                  <a:moveTo>
                    <a:pt x="548" y="2102"/>
                  </a:moveTo>
                  <a:cubicBezTo>
                    <a:pt x="667" y="2174"/>
                    <a:pt x="810" y="2245"/>
                    <a:pt x="953" y="2293"/>
                  </a:cubicBezTo>
                  <a:cubicBezTo>
                    <a:pt x="977" y="2483"/>
                    <a:pt x="1024" y="2674"/>
                    <a:pt x="1096" y="2888"/>
                  </a:cubicBezTo>
                  <a:cubicBezTo>
                    <a:pt x="1143" y="3079"/>
                    <a:pt x="1239" y="3269"/>
                    <a:pt x="1310" y="3460"/>
                  </a:cubicBezTo>
                  <a:cubicBezTo>
                    <a:pt x="1324" y="3516"/>
                    <a:pt x="1362" y="3539"/>
                    <a:pt x="1406" y="3539"/>
                  </a:cubicBezTo>
                  <a:cubicBezTo>
                    <a:pt x="1437" y="3539"/>
                    <a:pt x="1471" y="3527"/>
                    <a:pt x="1501" y="3507"/>
                  </a:cubicBezTo>
                  <a:cubicBezTo>
                    <a:pt x="1715" y="3198"/>
                    <a:pt x="1953" y="2912"/>
                    <a:pt x="2167" y="2626"/>
                  </a:cubicBezTo>
                  <a:cubicBezTo>
                    <a:pt x="2334" y="2936"/>
                    <a:pt x="2501" y="3246"/>
                    <a:pt x="2691" y="3531"/>
                  </a:cubicBezTo>
                  <a:cubicBezTo>
                    <a:pt x="2717" y="3557"/>
                    <a:pt x="2758" y="3576"/>
                    <a:pt x="2793" y="3576"/>
                  </a:cubicBezTo>
                  <a:cubicBezTo>
                    <a:pt x="2822" y="3576"/>
                    <a:pt x="2847" y="3564"/>
                    <a:pt x="2858" y="3531"/>
                  </a:cubicBezTo>
                  <a:cubicBezTo>
                    <a:pt x="3001" y="3246"/>
                    <a:pt x="3120" y="2936"/>
                    <a:pt x="3263" y="2650"/>
                  </a:cubicBezTo>
                  <a:cubicBezTo>
                    <a:pt x="3382" y="2841"/>
                    <a:pt x="3549" y="3031"/>
                    <a:pt x="3715" y="3198"/>
                  </a:cubicBezTo>
                  <a:cubicBezTo>
                    <a:pt x="3739" y="3198"/>
                    <a:pt x="3763" y="3222"/>
                    <a:pt x="3787" y="3222"/>
                  </a:cubicBezTo>
                  <a:cubicBezTo>
                    <a:pt x="3715" y="3317"/>
                    <a:pt x="3692" y="3436"/>
                    <a:pt x="3715" y="3507"/>
                  </a:cubicBezTo>
                  <a:cubicBezTo>
                    <a:pt x="3739" y="3531"/>
                    <a:pt x="3739" y="3555"/>
                    <a:pt x="3763" y="3555"/>
                  </a:cubicBezTo>
                  <a:cubicBezTo>
                    <a:pt x="3715" y="3627"/>
                    <a:pt x="3739" y="3722"/>
                    <a:pt x="3787" y="3793"/>
                  </a:cubicBezTo>
                  <a:cubicBezTo>
                    <a:pt x="3763" y="3841"/>
                    <a:pt x="3739" y="3889"/>
                    <a:pt x="3715" y="3960"/>
                  </a:cubicBezTo>
                  <a:cubicBezTo>
                    <a:pt x="3668" y="4055"/>
                    <a:pt x="3596" y="4150"/>
                    <a:pt x="3525" y="4222"/>
                  </a:cubicBezTo>
                  <a:cubicBezTo>
                    <a:pt x="3501" y="4246"/>
                    <a:pt x="3406" y="4317"/>
                    <a:pt x="3358" y="4389"/>
                  </a:cubicBezTo>
                  <a:cubicBezTo>
                    <a:pt x="3334" y="4365"/>
                    <a:pt x="3310" y="4341"/>
                    <a:pt x="3263" y="4341"/>
                  </a:cubicBezTo>
                  <a:cubicBezTo>
                    <a:pt x="3334" y="4246"/>
                    <a:pt x="3358" y="4103"/>
                    <a:pt x="3287" y="4008"/>
                  </a:cubicBezTo>
                  <a:cubicBezTo>
                    <a:pt x="3231" y="3952"/>
                    <a:pt x="3167" y="3929"/>
                    <a:pt x="3104" y="3929"/>
                  </a:cubicBezTo>
                  <a:cubicBezTo>
                    <a:pt x="3060" y="3929"/>
                    <a:pt x="3017" y="3940"/>
                    <a:pt x="2977" y="3960"/>
                  </a:cubicBezTo>
                  <a:cubicBezTo>
                    <a:pt x="2929" y="3841"/>
                    <a:pt x="2834" y="3769"/>
                    <a:pt x="2715" y="3769"/>
                  </a:cubicBezTo>
                  <a:cubicBezTo>
                    <a:pt x="2703" y="3766"/>
                    <a:pt x="2690" y="3765"/>
                    <a:pt x="2678" y="3765"/>
                  </a:cubicBezTo>
                  <a:cubicBezTo>
                    <a:pt x="2596" y="3765"/>
                    <a:pt x="2518" y="3830"/>
                    <a:pt x="2477" y="3912"/>
                  </a:cubicBezTo>
                  <a:cubicBezTo>
                    <a:pt x="2452" y="3907"/>
                    <a:pt x="2427" y="3904"/>
                    <a:pt x="2404" y="3904"/>
                  </a:cubicBezTo>
                  <a:cubicBezTo>
                    <a:pt x="2226" y="3904"/>
                    <a:pt x="2096" y="4054"/>
                    <a:pt x="2096" y="4222"/>
                  </a:cubicBezTo>
                  <a:cubicBezTo>
                    <a:pt x="2001" y="4270"/>
                    <a:pt x="1953" y="4389"/>
                    <a:pt x="1953" y="4508"/>
                  </a:cubicBezTo>
                  <a:cubicBezTo>
                    <a:pt x="1977" y="4627"/>
                    <a:pt x="2096" y="4698"/>
                    <a:pt x="2191" y="4698"/>
                  </a:cubicBezTo>
                  <a:cubicBezTo>
                    <a:pt x="2191" y="4746"/>
                    <a:pt x="2191" y="4793"/>
                    <a:pt x="2191" y="4865"/>
                  </a:cubicBezTo>
                  <a:cubicBezTo>
                    <a:pt x="2215" y="5103"/>
                    <a:pt x="2239" y="5365"/>
                    <a:pt x="2263" y="5627"/>
                  </a:cubicBezTo>
                  <a:cubicBezTo>
                    <a:pt x="2286" y="5794"/>
                    <a:pt x="2286" y="6008"/>
                    <a:pt x="2477" y="6032"/>
                  </a:cubicBezTo>
                  <a:cubicBezTo>
                    <a:pt x="2512" y="6039"/>
                    <a:pt x="2545" y="6042"/>
                    <a:pt x="2577" y="6042"/>
                  </a:cubicBezTo>
                  <a:cubicBezTo>
                    <a:pt x="2654" y="6042"/>
                    <a:pt x="2726" y="6025"/>
                    <a:pt x="2810" y="6008"/>
                  </a:cubicBezTo>
                  <a:cubicBezTo>
                    <a:pt x="2929" y="6008"/>
                    <a:pt x="3049" y="5984"/>
                    <a:pt x="3168" y="5960"/>
                  </a:cubicBezTo>
                  <a:cubicBezTo>
                    <a:pt x="3263" y="5937"/>
                    <a:pt x="3358" y="5937"/>
                    <a:pt x="3406" y="5865"/>
                  </a:cubicBezTo>
                  <a:cubicBezTo>
                    <a:pt x="3453" y="5770"/>
                    <a:pt x="3430" y="5651"/>
                    <a:pt x="3430" y="5556"/>
                  </a:cubicBezTo>
                  <a:cubicBezTo>
                    <a:pt x="3430" y="5436"/>
                    <a:pt x="3430" y="5317"/>
                    <a:pt x="3430" y="5198"/>
                  </a:cubicBezTo>
                  <a:cubicBezTo>
                    <a:pt x="3525" y="5174"/>
                    <a:pt x="3596" y="5127"/>
                    <a:pt x="3668" y="5079"/>
                  </a:cubicBezTo>
                  <a:cubicBezTo>
                    <a:pt x="3787" y="4984"/>
                    <a:pt x="3906" y="4865"/>
                    <a:pt x="4025" y="4770"/>
                  </a:cubicBezTo>
                  <a:cubicBezTo>
                    <a:pt x="4120" y="4651"/>
                    <a:pt x="4215" y="4532"/>
                    <a:pt x="4287" y="4412"/>
                  </a:cubicBezTo>
                  <a:cubicBezTo>
                    <a:pt x="4287" y="4392"/>
                    <a:pt x="4304" y="4389"/>
                    <a:pt x="4309" y="4374"/>
                  </a:cubicBezTo>
                  <a:lnTo>
                    <a:pt x="4309" y="4374"/>
                  </a:lnTo>
                  <a:cubicBezTo>
                    <a:pt x="4287" y="4513"/>
                    <a:pt x="4287" y="4629"/>
                    <a:pt x="4287" y="4746"/>
                  </a:cubicBezTo>
                  <a:cubicBezTo>
                    <a:pt x="4287" y="4841"/>
                    <a:pt x="4287" y="4936"/>
                    <a:pt x="4311" y="5032"/>
                  </a:cubicBezTo>
                  <a:cubicBezTo>
                    <a:pt x="4192" y="5174"/>
                    <a:pt x="4192" y="5341"/>
                    <a:pt x="4311" y="5460"/>
                  </a:cubicBezTo>
                  <a:cubicBezTo>
                    <a:pt x="4215" y="5603"/>
                    <a:pt x="4168" y="5746"/>
                    <a:pt x="4120" y="5889"/>
                  </a:cubicBezTo>
                  <a:cubicBezTo>
                    <a:pt x="4073" y="6079"/>
                    <a:pt x="4025" y="6246"/>
                    <a:pt x="3977" y="6437"/>
                  </a:cubicBezTo>
                  <a:cubicBezTo>
                    <a:pt x="3882" y="6794"/>
                    <a:pt x="3787" y="7151"/>
                    <a:pt x="3692" y="7508"/>
                  </a:cubicBezTo>
                  <a:cubicBezTo>
                    <a:pt x="3644" y="7699"/>
                    <a:pt x="3620" y="7866"/>
                    <a:pt x="3572" y="8032"/>
                  </a:cubicBezTo>
                  <a:cubicBezTo>
                    <a:pt x="3549" y="8175"/>
                    <a:pt x="3477" y="8342"/>
                    <a:pt x="3549" y="8485"/>
                  </a:cubicBezTo>
                  <a:cubicBezTo>
                    <a:pt x="3596" y="8604"/>
                    <a:pt x="3715" y="8699"/>
                    <a:pt x="3834" y="8723"/>
                  </a:cubicBezTo>
                  <a:cubicBezTo>
                    <a:pt x="3882" y="8723"/>
                    <a:pt x="3953" y="8723"/>
                    <a:pt x="3977" y="8699"/>
                  </a:cubicBezTo>
                  <a:lnTo>
                    <a:pt x="3977" y="8699"/>
                  </a:lnTo>
                  <a:cubicBezTo>
                    <a:pt x="3953" y="8913"/>
                    <a:pt x="3930" y="9104"/>
                    <a:pt x="3906" y="9318"/>
                  </a:cubicBezTo>
                  <a:cubicBezTo>
                    <a:pt x="3882" y="9485"/>
                    <a:pt x="3858" y="9675"/>
                    <a:pt x="3834" y="9842"/>
                  </a:cubicBezTo>
                  <a:cubicBezTo>
                    <a:pt x="3749" y="9714"/>
                    <a:pt x="3664" y="9624"/>
                    <a:pt x="3544" y="9624"/>
                  </a:cubicBezTo>
                  <a:cubicBezTo>
                    <a:pt x="3530" y="9624"/>
                    <a:pt x="3516" y="9625"/>
                    <a:pt x="3501" y="9628"/>
                  </a:cubicBezTo>
                  <a:cubicBezTo>
                    <a:pt x="3382" y="9652"/>
                    <a:pt x="3287" y="9771"/>
                    <a:pt x="3239" y="9890"/>
                  </a:cubicBezTo>
                  <a:cubicBezTo>
                    <a:pt x="3191" y="9842"/>
                    <a:pt x="3120" y="9818"/>
                    <a:pt x="3025" y="9818"/>
                  </a:cubicBezTo>
                  <a:cubicBezTo>
                    <a:pt x="2858" y="9842"/>
                    <a:pt x="2810" y="9985"/>
                    <a:pt x="2763" y="10128"/>
                  </a:cubicBezTo>
                  <a:cubicBezTo>
                    <a:pt x="2694" y="10076"/>
                    <a:pt x="2625" y="10037"/>
                    <a:pt x="2548" y="10037"/>
                  </a:cubicBezTo>
                  <a:cubicBezTo>
                    <a:pt x="2518" y="10037"/>
                    <a:pt x="2486" y="10043"/>
                    <a:pt x="2453" y="10056"/>
                  </a:cubicBezTo>
                  <a:cubicBezTo>
                    <a:pt x="2358" y="10080"/>
                    <a:pt x="2310" y="10152"/>
                    <a:pt x="2286" y="10223"/>
                  </a:cubicBezTo>
                  <a:cubicBezTo>
                    <a:pt x="2234" y="10184"/>
                    <a:pt x="2167" y="10166"/>
                    <a:pt x="2098" y="10166"/>
                  </a:cubicBezTo>
                  <a:cubicBezTo>
                    <a:pt x="2041" y="10166"/>
                    <a:pt x="1983" y="10178"/>
                    <a:pt x="1929" y="10199"/>
                  </a:cubicBezTo>
                  <a:cubicBezTo>
                    <a:pt x="1620" y="9080"/>
                    <a:pt x="1405" y="7961"/>
                    <a:pt x="1262" y="6842"/>
                  </a:cubicBezTo>
                  <a:cubicBezTo>
                    <a:pt x="1096" y="5675"/>
                    <a:pt x="1000" y="4508"/>
                    <a:pt x="834" y="3365"/>
                  </a:cubicBezTo>
                  <a:cubicBezTo>
                    <a:pt x="786" y="3079"/>
                    <a:pt x="739" y="2817"/>
                    <a:pt x="667" y="2531"/>
                  </a:cubicBezTo>
                  <a:cubicBezTo>
                    <a:pt x="643" y="2388"/>
                    <a:pt x="596" y="2269"/>
                    <a:pt x="548" y="2126"/>
                  </a:cubicBezTo>
                  <a:cubicBezTo>
                    <a:pt x="548" y="2126"/>
                    <a:pt x="548" y="2126"/>
                    <a:pt x="548" y="2102"/>
                  </a:cubicBezTo>
                  <a:close/>
                  <a:moveTo>
                    <a:pt x="276" y="1955"/>
                  </a:moveTo>
                  <a:cubicBezTo>
                    <a:pt x="286" y="1955"/>
                    <a:pt x="297" y="1956"/>
                    <a:pt x="310" y="1960"/>
                  </a:cubicBezTo>
                  <a:cubicBezTo>
                    <a:pt x="310" y="1983"/>
                    <a:pt x="334" y="2031"/>
                    <a:pt x="334" y="2031"/>
                  </a:cubicBezTo>
                  <a:cubicBezTo>
                    <a:pt x="357" y="2102"/>
                    <a:pt x="357" y="2150"/>
                    <a:pt x="381" y="2198"/>
                  </a:cubicBezTo>
                  <a:cubicBezTo>
                    <a:pt x="429" y="2341"/>
                    <a:pt x="453" y="2483"/>
                    <a:pt x="477" y="2626"/>
                  </a:cubicBezTo>
                  <a:cubicBezTo>
                    <a:pt x="548" y="2888"/>
                    <a:pt x="596" y="3150"/>
                    <a:pt x="643" y="3412"/>
                  </a:cubicBezTo>
                  <a:cubicBezTo>
                    <a:pt x="786" y="4508"/>
                    <a:pt x="881" y="5603"/>
                    <a:pt x="1024" y="6699"/>
                  </a:cubicBezTo>
                  <a:cubicBezTo>
                    <a:pt x="1191" y="7913"/>
                    <a:pt x="1405" y="9128"/>
                    <a:pt x="1739" y="10318"/>
                  </a:cubicBezTo>
                  <a:cubicBezTo>
                    <a:pt x="1715" y="10318"/>
                    <a:pt x="1715" y="10342"/>
                    <a:pt x="1691" y="10366"/>
                  </a:cubicBezTo>
                  <a:cubicBezTo>
                    <a:pt x="1635" y="10338"/>
                    <a:pt x="1571" y="10327"/>
                    <a:pt x="1509" y="10327"/>
                  </a:cubicBezTo>
                  <a:cubicBezTo>
                    <a:pt x="1465" y="10327"/>
                    <a:pt x="1421" y="10332"/>
                    <a:pt x="1382" y="10342"/>
                  </a:cubicBezTo>
                  <a:cubicBezTo>
                    <a:pt x="1358" y="10128"/>
                    <a:pt x="1310" y="9890"/>
                    <a:pt x="1262" y="9652"/>
                  </a:cubicBezTo>
                  <a:cubicBezTo>
                    <a:pt x="1215" y="9390"/>
                    <a:pt x="1167" y="9104"/>
                    <a:pt x="1120" y="8842"/>
                  </a:cubicBezTo>
                  <a:cubicBezTo>
                    <a:pt x="1024" y="8270"/>
                    <a:pt x="953" y="7723"/>
                    <a:pt x="858" y="7151"/>
                  </a:cubicBezTo>
                  <a:cubicBezTo>
                    <a:pt x="667" y="6008"/>
                    <a:pt x="524" y="4865"/>
                    <a:pt x="381" y="3722"/>
                  </a:cubicBezTo>
                  <a:cubicBezTo>
                    <a:pt x="334" y="3436"/>
                    <a:pt x="310" y="3150"/>
                    <a:pt x="286" y="2865"/>
                  </a:cubicBezTo>
                  <a:cubicBezTo>
                    <a:pt x="262" y="2745"/>
                    <a:pt x="262" y="2603"/>
                    <a:pt x="238" y="2460"/>
                  </a:cubicBezTo>
                  <a:cubicBezTo>
                    <a:pt x="215" y="2341"/>
                    <a:pt x="191" y="2174"/>
                    <a:pt x="215" y="2055"/>
                  </a:cubicBezTo>
                  <a:cubicBezTo>
                    <a:pt x="215" y="2014"/>
                    <a:pt x="215" y="1955"/>
                    <a:pt x="276" y="1955"/>
                  </a:cubicBezTo>
                  <a:close/>
                  <a:moveTo>
                    <a:pt x="10669" y="1174"/>
                  </a:moveTo>
                  <a:cubicBezTo>
                    <a:pt x="10669" y="1269"/>
                    <a:pt x="10669" y="1388"/>
                    <a:pt x="10645" y="1483"/>
                  </a:cubicBezTo>
                  <a:cubicBezTo>
                    <a:pt x="10622" y="1650"/>
                    <a:pt x="10598" y="1840"/>
                    <a:pt x="10574" y="2007"/>
                  </a:cubicBezTo>
                  <a:cubicBezTo>
                    <a:pt x="10407" y="3365"/>
                    <a:pt x="10217" y="4698"/>
                    <a:pt x="9979" y="6008"/>
                  </a:cubicBezTo>
                  <a:cubicBezTo>
                    <a:pt x="9859" y="6746"/>
                    <a:pt x="9717" y="7484"/>
                    <a:pt x="9550" y="8223"/>
                  </a:cubicBezTo>
                  <a:cubicBezTo>
                    <a:pt x="9407" y="8913"/>
                    <a:pt x="9240" y="9628"/>
                    <a:pt x="9097" y="10342"/>
                  </a:cubicBezTo>
                  <a:cubicBezTo>
                    <a:pt x="9050" y="10342"/>
                    <a:pt x="9026" y="10390"/>
                    <a:pt x="8978" y="10414"/>
                  </a:cubicBezTo>
                  <a:cubicBezTo>
                    <a:pt x="8955" y="10366"/>
                    <a:pt x="8931" y="10295"/>
                    <a:pt x="8907" y="10271"/>
                  </a:cubicBezTo>
                  <a:cubicBezTo>
                    <a:pt x="8859" y="10199"/>
                    <a:pt x="8764" y="10152"/>
                    <a:pt x="8669" y="10152"/>
                  </a:cubicBezTo>
                  <a:cubicBezTo>
                    <a:pt x="8550" y="10152"/>
                    <a:pt x="8454" y="10223"/>
                    <a:pt x="8407" y="10318"/>
                  </a:cubicBezTo>
                  <a:cubicBezTo>
                    <a:pt x="8359" y="10247"/>
                    <a:pt x="8312" y="10176"/>
                    <a:pt x="8240" y="10176"/>
                  </a:cubicBezTo>
                  <a:cubicBezTo>
                    <a:pt x="8221" y="10169"/>
                    <a:pt x="8204" y="10166"/>
                    <a:pt x="8187" y="10166"/>
                  </a:cubicBezTo>
                  <a:cubicBezTo>
                    <a:pt x="8143" y="10166"/>
                    <a:pt x="8108" y="10188"/>
                    <a:pt x="8073" y="10223"/>
                  </a:cubicBezTo>
                  <a:cubicBezTo>
                    <a:pt x="8050" y="10152"/>
                    <a:pt x="8026" y="10104"/>
                    <a:pt x="7954" y="10056"/>
                  </a:cubicBezTo>
                  <a:cubicBezTo>
                    <a:pt x="7912" y="10029"/>
                    <a:pt x="7871" y="10017"/>
                    <a:pt x="7829" y="10017"/>
                  </a:cubicBezTo>
                  <a:cubicBezTo>
                    <a:pt x="7799" y="10017"/>
                    <a:pt x="7770" y="10023"/>
                    <a:pt x="7740" y="10033"/>
                  </a:cubicBezTo>
                  <a:cubicBezTo>
                    <a:pt x="7740" y="10009"/>
                    <a:pt x="7740" y="10009"/>
                    <a:pt x="7740" y="9985"/>
                  </a:cubicBezTo>
                  <a:cubicBezTo>
                    <a:pt x="7740" y="9890"/>
                    <a:pt x="7692" y="9818"/>
                    <a:pt x="7597" y="9771"/>
                  </a:cubicBezTo>
                  <a:cubicBezTo>
                    <a:pt x="7567" y="9751"/>
                    <a:pt x="7537" y="9743"/>
                    <a:pt x="7507" y="9743"/>
                  </a:cubicBezTo>
                  <a:cubicBezTo>
                    <a:pt x="7465" y="9743"/>
                    <a:pt x="7424" y="9757"/>
                    <a:pt x="7383" y="9771"/>
                  </a:cubicBezTo>
                  <a:cubicBezTo>
                    <a:pt x="7383" y="9643"/>
                    <a:pt x="7325" y="9553"/>
                    <a:pt x="7193" y="9553"/>
                  </a:cubicBezTo>
                  <a:cubicBezTo>
                    <a:pt x="7178" y="9553"/>
                    <a:pt x="7162" y="9554"/>
                    <a:pt x="7145" y="9556"/>
                  </a:cubicBezTo>
                  <a:cubicBezTo>
                    <a:pt x="7026" y="9580"/>
                    <a:pt x="6906" y="9652"/>
                    <a:pt x="6835" y="9747"/>
                  </a:cubicBezTo>
                  <a:cubicBezTo>
                    <a:pt x="6811" y="9628"/>
                    <a:pt x="6811" y="9509"/>
                    <a:pt x="6811" y="9390"/>
                  </a:cubicBezTo>
                  <a:cubicBezTo>
                    <a:pt x="6787" y="9271"/>
                    <a:pt x="6787" y="9151"/>
                    <a:pt x="6787" y="9009"/>
                  </a:cubicBezTo>
                  <a:cubicBezTo>
                    <a:pt x="6787" y="8913"/>
                    <a:pt x="6787" y="8794"/>
                    <a:pt x="6764" y="8699"/>
                  </a:cubicBezTo>
                  <a:cubicBezTo>
                    <a:pt x="6859" y="8675"/>
                    <a:pt x="6906" y="8651"/>
                    <a:pt x="6978" y="8580"/>
                  </a:cubicBezTo>
                  <a:cubicBezTo>
                    <a:pt x="7216" y="8366"/>
                    <a:pt x="7145" y="7937"/>
                    <a:pt x="7097" y="7627"/>
                  </a:cubicBezTo>
                  <a:cubicBezTo>
                    <a:pt x="6978" y="6818"/>
                    <a:pt x="6692" y="6032"/>
                    <a:pt x="6359" y="5294"/>
                  </a:cubicBezTo>
                  <a:cubicBezTo>
                    <a:pt x="6383" y="5270"/>
                    <a:pt x="6383" y="5246"/>
                    <a:pt x="6383" y="5198"/>
                  </a:cubicBezTo>
                  <a:cubicBezTo>
                    <a:pt x="6406" y="5127"/>
                    <a:pt x="6383" y="5032"/>
                    <a:pt x="6311" y="4984"/>
                  </a:cubicBezTo>
                  <a:cubicBezTo>
                    <a:pt x="6383" y="4817"/>
                    <a:pt x="6359" y="4651"/>
                    <a:pt x="6383" y="4484"/>
                  </a:cubicBezTo>
                  <a:cubicBezTo>
                    <a:pt x="6454" y="4293"/>
                    <a:pt x="6525" y="4150"/>
                    <a:pt x="6478" y="3936"/>
                  </a:cubicBezTo>
                  <a:lnTo>
                    <a:pt x="6478" y="3936"/>
                  </a:lnTo>
                  <a:cubicBezTo>
                    <a:pt x="6573" y="3984"/>
                    <a:pt x="6668" y="4031"/>
                    <a:pt x="6764" y="4055"/>
                  </a:cubicBezTo>
                  <a:cubicBezTo>
                    <a:pt x="6930" y="4150"/>
                    <a:pt x="7121" y="4222"/>
                    <a:pt x="7335" y="4246"/>
                  </a:cubicBezTo>
                  <a:cubicBezTo>
                    <a:pt x="7430" y="4270"/>
                    <a:pt x="7526" y="4270"/>
                    <a:pt x="7597" y="4293"/>
                  </a:cubicBezTo>
                  <a:cubicBezTo>
                    <a:pt x="7676" y="4293"/>
                    <a:pt x="7756" y="4283"/>
                    <a:pt x="7828" y="4283"/>
                  </a:cubicBezTo>
                  <a:cubicBezTo>
                    <a:pt x="7864" y="4283"/>
                    <a:pt x="7899" y="4285"/>
                    <a:pt x="7930" y="4293"/>
                  </a:cubicBezTo>
                  <a:cubicBezTo>
                    <a:pt x="8002" y="4317"/>
                    <a:pt x="8026" y="4412"/>
                    <a:pt x="8097" y="4436"/>
                  </a:cubicBezTo>
                  <a:cubicBezTo>
                    <a:pt x="8139" y="4464"/>
                    <a:pt x="8189" y="4476"/>
                    <a:pt x="8238" y="4476"/>
                  </a:cubicBezTo>
                  <a:cubicBezTo>
                    <a:pt x="8272" y="4476"/>
                    <a:pt x="8306" y="4470"/>
                    <a:pt x="8335" y="4460"/>
                  </a:cubicBezTo>
                  <a:cubicBezTo>
                    <a:pt x="8383" y="4436"/>
                    <a:pt x="8454" y="4412"/>
                    <a:pt x="8502" y="4389"/>
                  </a:cubicBezTo>
                  <a:lnTo>
                    <a:pt x="8502" y="4389"/>
                  </a:lnTo>
                  <a:cubicBezTo>
                    <a:pt x="8502" y="4436"/>
                    <a:pt x="8478" y="4484"/>
                    <a:pt x="8478" y="4532"/>
                  </a:cubicBezTo>
                  <a:cubicBezTo>
                    <a:pt x="8431" y="4674"/>
                    <a:pt x="8383" y="4817"/>
                    <a:pt x="8550" y="4865"/>
                  </a:cubicBezTo>
                  <a:cubicBezTo>
                    <a:pt x="8716" y="4936"/>
                    <a:pt x="8907" y="4984"/>
                    <a:pt x="9097" y="5008"/>
                  </a:cubicBezTo>
                  <a:cubicBezTo>
                    <a:pt x="9155" y="5008"/>
                    <a:pt x="9212" y="5038"/>
                    <a:pt x="9269" y="5038"/>
                  </a:cubicBezTo>
                  <a:cubicBezTo>
                    <a:pt x="9283" y="5038"/>
                    <a:pt x="9297" y="5036"/>
                    <a:pt x="9312" y="5032"/>
                  </a:cubicBezTo>
                  <a:cubicBezTo>
                    <a:pt x="9359" y="4984"/>
                    <a:pt x="9383" y="4913"/>
                    <a:pt x="9431" y="4865"/>
                  </a:cubicBezTo>
                  <a:cubicBezTo>
                    <a:pt x="9502" y="4674"/>
                    <a:pt x="9526" y="4508"/>
                    <a:pt x="9574" y="4317"/>
                  </a:cubicBezTo>
                  <a:cubicBezTo>
                    <a:pt x="9598" y="4222"/>
                    <a:pt x="9621" y="4150"/>
                    <a:pt x="9645" y="4055"/>
                  </a:cubicBezTo>
                  <a:cubicBezTo>
                    <a:pt x="9663" y="4059"/>
                    <a:pt x="9681" y="4060"/>
                    <a:pt x="9698" y="4060"/>
                  </a:cubicBezTo>
                  <a:cubicBezTo>
                    <a:pt x="9914" y="4060"/>
                    <a:pt x="10091" y="3799"/>
                    <a:pt x="10002" y="3579"/>
                  </a:cubicBezTo>
                  <a:cubicBezTo>
                    <a:pt x="9979" y="3555"/>
                    <a:pt x="9955" y="3507"/>
                    <a:pt x="9955" y="3460"/>
                  </a:cubicBezTo>
                  <a:cubicBezTo>
                    <a:pt x="9955" y="3436"/>
                    <a:pt x="9979" y="3412"/>
                    <a:pt x="9979" y="3388"/>
                  </a:cubicBezTo>
                  <a:cubicBezTo>
                    <a:pt x="9979" y="3341"/>
                    <a:pt x="9955" y="3269"/>
                    <a:pt x="9907" y="3222"/>
                  </a:cubicBezTo>
                  <a:cubicBezTo>
                    <a:pt x="9868" y="3182"/>
                    <a:pt x="9821" y="3165"/>
                    <a:pt x="9771" y="3165"/>
                  </a:cubicBezTo>
                  <a:cubicBezTo>
                    <a:pt x="9731" y="3165"/>
                    <a:pt x="9688" y="3176"/>
                    <a:pt x="9645" y="3198"/>
                  </a:cubicBezTo>
                  <a:cubicBezTo>
                    <a:pt x="9645" y="3174"/>
                    <a:pt x="9645" y="3150"/>
                    <a:pt x="9621" y="3126"/>
                  </a:cubicBezTo>
                  <a:cubicBezTo>
                    <a:pt x="9598" y="3103"/>
                    <a:pt x="9574" y="3079"/>
                    <a:pt x="9526" y="3055"/>
                  </a:cubicBezTo>
                  <a:cubicBezTo>
                    <a:pt x="9505" y="3048"/>
                    <a:pt x="9484" y="3045"/>
                    <a:pt x="9464" y="3045"/>
                  </a:cubicBezTo>
                  <a:cubicBezTo>
                    <a:pt x="9415" y="3045"/>
                    <a:pt x="9369" y="3062"/>
                    <a:pt x="9336" y="3079"/>
                  </a:cubicBezTo>
                  <a:cubicBezTo>
                    <a:pt x="9283" y="2991"/>
                    <a:pt x="9203" y="2942"/>
                    <a:pt x="9117" y="2942"/>
                  </a:cubicBezTo>
                  <a:cubicBezTo>
                    <a:pt x="9087" y="2942"/>
                    <a:pt x="9057" y="2947"/>
                    <a:pt x="9026" y="2960"/>
                  </a:cubicBezTo>
                  <a:cubicBezTo>
                    <a:pt x="8907" y="3007"/>
                    <a:pt x="8764" y="3150"/>
                    <a:pt x="8812" y="3293"/>
                  </a:cubicBezTo>
                  <a:cubicBezTo>
                    <a:pt x="8740" y="3317"/>
                    <a:pt x="8716" y="3341"/>
                    <a:pt x="8716" y="3412"/>
                  </a:cubicBezTo>
                  <a:cubicBezTo>
                    <a:pt x="8693" y="3507"/>
                    <a:pt x="8669" y="3603"/>
                    <a:pt x="8669" y="3698"/>
                  </a:cubicBezTo>
                  <a:cubicBezTo>
                    <a:pt x="8669" y="3698"/>
                    <a:pt x="8669" y="3722"/>
                    <a:pt x="8645" y="3722"/>
                  </a:cubicBezTo>
                  <a:cubicBezTo>
                    <a:pt x="8573" y="3674"/>
                    <a:pt x="8454" y="3650"/>
                    <a:pt x="8359" y="3650"/>
                  </a:cubicBezTo>
                  <a:cubicBezTo>
                    <a:pt x="8288" y="3674"/>
                    <a:pt x="8216" y="3698"/>
                    <a:pt x="8145" y="3722"/>
                  </a:cubicBezTo>
                  <a:cubicBezTo>
                    <a:pt x="8075" y="3750"/>
                    <a:pt x="8013" y="3761"/>
                    <a:pt x="7951" y="3761"/>
                  </a:cubicBezTo>
                  <a:cubicBezTo>
                    <a:pt x="7906" y="3761"/>
                    <a:pt x="7861" y="3756"/>
                    <a:pt x="7811" y="3746"/>
                  </a:cubicBezTo>
                  <a:cubicBezTo>
                    <a:pt x="7383" y="3650"/>
                    <a:pt x="7002" y="3388"/>
                    <a:pt x="6621" y="3174"/>
                  </a:cubicBezTo>
                  <a:cubicBezTo>
                    <a:pt x="6597" y="3174"/>
                    <a:pt x="6597" y="3150"/>
                    <a:pt x="6597" y="3150"/>
                  </a:cubicBezTo>
                  <a:cubicBezTo>
                    <a:pt x="6573" y="3055"/>
                    <a:pt x="6430" y="2865"/>
                    <a:pt x="6311" y="2841"/>
                  </a:cubicBezTo>
                  <a:cubicBezTo>
                    <a:pt x="6383" y="2745"/>
                    <a:pt x="6430" y="2626"/>
                    <a:pt x="6478" y="2531"/>
                  </a:cubicBezTo>
                  <a:cubicBezTo>
                    <a:pt x="6525" y="2412"/>
                    <a:pt x="6597" y="2293"/>
                    <a:pt x="6645" y="2150"/>
                  </a:cubicBezTo>
                  <a:cubicBezTo>
                    <a:pt x="6692" y="2269"/>
                    <a:pt x="6764" y="2364"/>
                    <a:pt x="6835" y="2483"/>
                  </a:cubicBezTo>
                  <a:cubicBezTo>
                    <a:pt x="6930" y="2650"/>
                    <a:pt x="7026" y="2817"/>
                    <a:pt x="7145" y="2984"/>
                  </a:cubicBezTo>
                  <a:cubicBezTo>
                    <a:pt x="7163" y="3012"/>
                    <a:pt x="7193" y="3025"/>
                    <a:pt x="7224" y="3025"/>
                  </a:cubicBezTo>
                  <a:cubicBezTo>
                    <a:pt x="7271" y="3025"/>
                    <a:pt x="7321" y="2994"/>
                    <a:pt x="7335" y="2936"/>
                  </a:cubicBezTo>
                  <a:cubicBezTo>
                    <a:pt x="7454" y="2626"/>
                    <a:pt x="7597" y="2317"/>
                    <a:pt x="7740" y="2007"/>
                  </a:cubicBezTo>
                  <a:cubicBezTo>
                    <a:pt x="7954" y="2269"/>
                    <a:pt x="8169" y="2507"/>
                    <a:pt x="8383" y="2769"/>
                  </a:cubicBezTo>
                  <a:cubicBezTo>
                    <a:pt x="8400" y="2794"/>
                    <a:pt x="8422" y="2805"/>
                    <a:pt x="8445" y="2805"/>
                  </a:cubicBezTo>
                  <a:cubicBezTo>
                    <a:pt x="8488" y="2805"/>
                    <a:pt x="8534" y="2768"/>
                    <a:pt x="8550" y="2722"/>
                  </a:cubicBezTo>
                  <a:cubicBezTo>
                    <a:pt x="8693" y="2412"/>
                    <a:pt x="8812" y="2102"/>
                    <a:pt x="8955" y="1793"/>
                  </a:cubicBezTo>
                  <a:cubicBezTo>
                    <a:pt x="9169" y="2031"/>
                    <a:pt x="9383" y="2269"/>
                    <a:pt x="9598" y="2531"/>
                  </a:cubicBezTo>
                  <a:cubicBezTo>
                    <a:pt x="9616" y="2549"/>
                    <a:pt x="9641" y="2557"/>
                    <a:pt x="9666" y="2557"/>
                  </a:cubicBezTo>
                  <a:cubicBezTo>
                    <a:pt x="9707" y="2557"/>
                    <a:pt x="9749" y="2537"/>
                    <a:pt x="9764" y="2507"/>
                  </a:cubicBezTo>
                  <a:cubicBezTo>
                    <a:pt x="9859" y="2293"/>
                    <a:pt x="9955" y="2102"/>
                    <a:pt x="10050" y="1888"/>
                  </a:cubicBezTo>
                  <a:cubicBezTo>
                    <a:pt x="10121" y="1721"/>
                    <a:pt x="10240" y="1483"/>
                    <a:pt x="10264" y="1293"/>
                  </a:cubicBezTo>
                  <a:cubicBezTo>
                    <a:pt x="10288" y="1293"/>
                    <a:pt x="10312" y="1269"/>
                    <a:pt x="10360" y="1269"/>
                  </a:cubicBezTo>
                  <a:cubicBezTo>
                    <a:pt x="10455" y="1245"/>
                    <a:pt x="10574" y="1197"/>
                    <a:pt x="10669" y="1174"/>
                  </a:cubicBezTo>
                  <a:close/>
                  <a:moveTo>
                    <a:pt x="6621" y="9604"/>
                  </a:moveTo>
                  <a:cubicBezTo>
                    <a:pt x="6621" y="9652"/>
                    <a:pt x="6621" y="9723"/>
                    <a:pt x="6645" y="9771"/>
                  </a:cubicBezTo>
                  <a:cubicBezTo>
                    <a:pt x="6645" y="9937"/>
                    <a:pt x="6645" y="10128"/>
                    <a:pt x="6740" y="10295"/>
                  </a:cubicBezTo>
                  <a:cubicBezTo>
                    <a:pt x="6740" y="10295"/>
                    <a:pt x="6740" y="10295"/>
                    <a:pt x="6764" y="10318"/>
                  </a:cubicBezTo>
                  <a:cubicBezTo>
                    <a:pt x="6740" y="10318"/>
                    <a:pt x="6740" y="10318"/>
                    <a:pt x="6740" y="10342"/>
                  </a:cubicBezTo>
                  <a:cubicBezTo>
                    <a:pt x="6716" y="10414"/>
                    <a:pt x="6668" y="10485"/>
                    <a:pt x="6573" y="10485"/>
                  </a:cubicBezTo>
                  <a:cubicBezTo>
                    <a:pt x="6549" y="10493"/>
                    <a:pt x="6528" y="10496"/>
                    <a:pt x="6509" y="10496"/>
                  </a:cubicBezTo>
                  <a:cubicBezTo>
                    <a:pt x="6470" y="10496"/>
                    <a:pt x="6438" y="10485"/>
                    <a:pt x="6406" y="10485"/>
                  </a:cubicBezTo>
                  <a:cubicBezTo>
                    <a:pt x="6383" y="10461"/>
                    <a:pt x="6383" y="10437"/>
                    <a:pt x="6359" y="10414"/>
                  </a:cubicBezTo>
                  <a:cubicBezTo>
                    <a:pt x="6335" y="10247"/>
                    <a:pt x="6335" y="10056"/>
                    <a:pt x="6311" y="9890"/>
                  </a:cubicBezTo>
                  <a:cubicBezTo>
                    <a:pt x="6311" y="9794"/>
                    <a:pt x="6287" y="9723"/>
                    <a:pt x="6287" y="9628"/>
                  </a:cubicBezTo>
                  <a:cubicBezTo>
                    <a:pt x="6311" y="9628"/>
                    <a:pt x="6359" y="9628"/>
                    <a:pt x="6383" y="9604"/>
                  </a:cubicBezTo>
                  <a:close/>
                  <a:moveTo>
                    <a:pt x="11003" y="983"/>
                  </a:moveTo>
                  <a:cubicBezTo>
                    <a:pt x="11098" y="1007"/>
                    <a:pt x="11050" y="1102"/>
                    <a:pt x="11050" y="1174"/>
                  </a:cubicBezTo>
                  <a:cubicBezTo>
                    <a:pt x="11026" y="1340"/>
                    <a:pt x="11026" y="1507"/>
                    <a:pt x="11003" y="1650"/>
                  </a:cubicBezTo>
                  <a:cubicBezTo>
                    <a:pt x="10979" y="1983"/>
                    <a:pt x="10931" y="2293"/>
                    <a:pt x="10883" y="2603"/>
                  </a:cubicBezTo>
                  <a:cubicBezTo>
                    <a:pt x="10741" y="3865"/>
                    <a:pt x="10574" y="5127"/>
                    <a:pt x="10360" y="6365"/>
                  </a:cubicBezTo>
                  <a:cubicBezTo>
                    <a:pt x="10121" y="7746"/>
                    <a:pt x="9836" y="9128"/>
                    <a:pt x="9502" y="10485"/>
                  </a:cubicBezTo>
                  <a:cubicBezTo>
                    <a:pt x="9478" y="10509"/>
                    <a:pt x="9455" y="10509"/>
                    <a:pt x="9455" y="10509"/>
                  </a:cubicBezTo>
                  <a:cubicBezTo>
                    <a:pt x="9431" y="10437"/>
                    <a:pt x="9383" y="10390"/>
                    <a:pt x="9312" y="10342"/>
                  </a:cubicBezTo>
                  <a:lnTo>
                    <a:pt x="9288" y="10342"/>
                  </a:lnTo>
                  <a:cubicBezTo>
                    <a:pt x="9455" y="9771"/>
                    <a:pt x="9550" y="9199"/>
                    <a:pt x="9669" y="8628"/>
                  </a:cubicBezTo>
                  <a:cubicBezTo>
                    <a:pt x="9812" y="8008"/>
                    <a:pt x="9931" y="7365"/>
                    <a:pt x="10050" y="6746"/>
                  </a:cubicBezTo>
                  <a:cubicBezTo>
                    <a:pt x="10288" y="5508"/>
                    <a:pt x="10479" y="4246"/>
                    <a:pt x="10645" y="3007"/>
                  </a:cubicBezTo>
                  <a:cubicBezTo>
                    <a:pt x="10693" y="2698"/>
                    <a:pt x="10741" y="2364"/>
                    <a:pt x="10788" y="2055"/>
                  </a:cubicBezTo>
                  <a:cubicBezTo>
                    <a:pt x="10788" y="1912"/>
                    <a:pt x="10812" y="1769"/>
                    <a:pt x="10836" y="1602"/>
                  </a:cubicBezTo>
                  <a:cubicBezTo>
                    <a:pt x="10860" y="1459"/>
                    <a:pt x="10860" y="1293"/>
                    <a:pt x="10883" y="1126"/>
                  </a:cubicBezTo>
                  <a:cubicBezTo>
                    <a:pt x="10907" y="1102"/>
                    <a:pt x="10907" y="1078"/>
                    <a:pt x="10907" y="1055"/>
                  </a:cubicBezTo>
                  <a:lnTo>
                    <a:pt x="10931" y="1055"/>
                  </a:lnTo>
                  <a:cubicBezTo>
                    <a:pt x="10931" y="1007"/>
                    <a:pt x="10979" y="983"/>
                    <a:pt x="11003" y="983"/>
                  </a:cubicBezTo>
                  <a:close/>
                  <a:moveTo>
                    <a:pt x="4287" y="9675"/>
                  </a:moveTo>
                  <a:cubicBezTo>
                    <a:pt x="4287" y="9747"/>
                    <a:pt x="4287" y="9818"/>
                    <a:pt x="4287" y="9890"/>
                  </a:cubicBezTo>
                  <a:cubicBezTo>
                    <a:pt x="4263" y="10104"/>
                    <a:pt x="4263" y="10342"/>
                    <a:pt x="4192" y="10557"/>
                  </a:cubicBezTo>
                  <a:cubicBezTo>
                    <a:pt x="4120" y="10557"/>
                    <a:pt x="4073" y="10604"/>
                    <a:pt x="4001" y="10604"/>
                  </a:cubicBezTo>
                  <a:cubicBezTo>
                    <a:pt x="3953" y="10604"/>
                    <a:pt x="3906" y="10604"/>
                    <a:pt x="3858" y="10580"/>
                  </a:cubicBezTo>
                  <a:cubicBezTo>
                    <a:pt x="3834" y="10557"/>
                    <a:pt x="3811" y="10533"/>
                    <a:pt x="3811" y="10509"/>
                  </a:cubicBezTo>
                  <a:cubicBezTo>
                    <a:pt x="3811" y="10509"/>
                    <a:pt x="3834" y="10485"/>
                    <a:pt x="3834" y="10461"/>
                  </a:cubicBezTo>
                  <a:cubicBezTo>
                    <a:pt x="3930" y="10318"/>
                    <a:pt x="3977" y="10176"/>
                    <a:pt x="3977" y="10009"/>
                  </a:cubicBezTo>
                  <a:cubicBezTo>
                    <a:pt x="4001" y="9890"/>
                    <a:pt x="4025" y="9771"/>
                    <a:pt x="4025" y="9675"/>
                  </a:cubicBezTo>
                  <a:close/>
                  <a:moveTo>
                    <a:pt x="6883" y="10461"/>
                  </a:moveTo>
                  <a:cubicBezTo>
                    <a:pt x="6906" y="10485"/>
                    <a:pt x="6954" y="10533"/>
                    <a:pt x="7002" y="10580"/>
                  </a:cubicBezTo>
                  <a:cubicBezTo>
                    <a:pt x="7073" y="10628"/>
                    <a:pt x="7383" y="10819"/>
                    <a:pt x="7288" y="10914"/>
                  </a:cubicBezTo>
                  <a:cubicBezTo>
                    <a:pt x="7276" y="10925"/>
                    <a:pt x="7258" y="10930"/>
                    <a:pt x="7236" y="10930"/>
                  </a:cubicBezTo>
                  <a:cubicBezTo>
                    <a:pt x="7167" y="10930"/>
                    <a:pt x="7062" y="10884"/>
                    <a:pt x="7026" y="10866"/>
                  </a:cubicBezTo>
                  <a:cubicBezTo>
                    <a:pt x="6930" y="10842"/>
                    <a:pt x="6835" y="10795"/>
                    <a:pt x="6740" y="10747"/>
                  </a:cubicBezTo>
                  <a:cubicBezTo>
                    <a:pt x="6668" y="10723"/>
                    <a:pt x="6621" y="10699"/>
                    <a:pt x="6549" y="10652"/>
                  </a:cubicBezTo>
                  <a:cubicBezTo>
                    <a:pt x="6597" y="10652"/>
                    <a:pt x="6645" y="10652"/>
                    <a:pt x="6668" y="10628"/>
                  </a:cubicBezTo>
                  <a:cubicBezTo>
                    <a:pt x="6764" y="10604"/>
                    <a:pt x="6835" y="10533"/>
                    <a:pt x="6883" y="10461"/>
                  </a:cubicBezTo>
                  <a:close/>
                  <a:moveTo>
                    <a:pt x="3715" y="10628"/>
                  </a:moveTo>
                  <a:cubicBezTo>
                    <a:pt x="3763" y="10699"/>
                    <a:pt x="3858" y="10747"/>
                    <a:pt x="3906" y="10747"/>
                  </a:cubicBezTo>
                  <a:cubicBezTo>
                    <a:pt x="3930" y="10759"/>
                    <a:pt x="3959" y="10765"/>
                    <a:pt x="3989" y="10765"/>
                  </a:cubicBezTo>
                  <a:cubicBezTo>
                    <a:pt x="4019" y="10765"/>
                    <a:pt x="4049" y="10759"/>
                    <a:pt x="4073" y="10747"/>
                  </a:cubicBezTo>
                  <a:lnTo>
                    <a:pt x="4073" y="10747"/>
                  </a:lnTo>
                  <a:cubicBezTo>
                    <a:pt x="4049" y="10795"/>
                    <a:pt x="4001" y="10842"/>
                    <a:pt x="3930" y="10890"/>
                  </a:cubicBezTo>
                  <a:cubicBezTo>
                    <a:pt x="3787" y="11009"/>
                    <a:pt x="3596" y="11080"/>
                    <a:pt x="3430" y="11128"/>
                  </a:cubicBezTo>
                  <a:cubicBezTo>
                    <a:pt x="3402" y="11142"/>
                    <a:pt x="3367" y="11156"/>
                    <a:pt x="3337" y="11156"/>
                  </a:cubicBezTo>
                  <a:cubicBezTo>
                    <a:pt x="3315" y="11156"/>
                    <a:pt x="3297" y="11148"/>
                    <a:pt x="3287" y="11128"/>
                  </a:cubicBezTo>
                  <a:cubicBezTo>
                    <a:pt x="3263" y="11080"/>
                    <a:pt x="3287" y="11033"/>
                    <a:pt x="3310" y="10985"/>
                  </a:cubicBezTo>
                  <a:cubicBezTo>
                    <a:pt x="3382" y="10914"/>
                    <a:pt x="3453" y="10866"/>
                    <a:pt x="3525" y="10795"/>
                  </a:cubicBezTo>
                  <a:cubicBezTo>
                    <a:pt x="3596" y="10747"/>
                    <a:pt x="3644" y="10699"/>
                    <a:pt x="3715" y="10628"/>
                  </a:cubicBezTo>
                  <a:close/>
                  <a:moveTo>
                    <a:pt x="7168" y="9771"/>
                  </a:moveTo>
                  <a:cubicBezTo>
                    <a:pt x="7168" y="9771"/>
                    <a:pt x="7168" y="9771"/>
                    <a:pt x="7168" y="9794"/>
                  </a:cubicBezTo>
                  <a:cubicBezTo>
                    <a:pt x="7168" y="9866"/>
                    <a:pt x="7168" y="9937"/>
                    <a:pt x="7145" y="10033"/>
                  </a:cubicBezTo>
                  <a:cubicBezTo>
                    <a:pt x="7114" y="10109"/>
                    <a:pt x="7171" y="10165"/>
                    <a:pt x="7235" y="10165"/>
                  </a:cubicBezTo>
                  <a:cubicBezTo>
                    <a:pt x="7271" y="10165"/>
                    <a:pt x="7309" y="10147"/>
                    <a:pt x="7335" y="10104"/>
                  </a:cubicBezTo>
                  <a:cubicBezTo>
                    <a:pt x="7359" y="10056"/>
                    <a:pt x="7383" y="10009"/>
                    <a:pt x="7430" y="9985"/>
                  </a:cubicBezTo>
                  <a:cubicBezTo>
                    <a:pt x="7454" y="9973"/>
                    <a:pt x="7478" y="9961"/>
                    <a:pt x="7496" y="9961"/>
                  </a:cubicBezTo>
                  <a:cubicBezTo>
                    <a:pt x="7514" y="9961"/>
                    <a:pt x="7526" y="9973"/>
                    <a:pt x="7526" y="10009"/>
                  </a:cubicBezTo>
                  <a:cubicBezTo>
                    <a:pt x="7526" y="10033"/>
                    <a:pt x="7502" y="10080"/>
                    <a:pt x="7478" y="10128"/>
                  </a:cubicBezTo>
                  <a:cubicBezTo>
                    <a:pt x="7454" y="10176"/>
                    <a:pt x="7454" y="10223"/>
                    <a:pt x="7454" y="10271"/>
                  </a:cubicBezTo>
                  <a:cubicBezTo>
                    <a:pt x="7454" y="10352"/>
                    <a:pt x="7510" y="10389"/>
                    <a:pt x="7568" y="10389"/>
                  </a:cubicBezTo>
                  <a:cubicBezTo>
                    <a:pt x="7595" y="10389"/>
                    <a:pt x="7622" y="10381"/>
                    <a:pt x="7645" y="10366"/>
                  </a:cubicBezTo>
                  <a:cubicBezTo>
                    <a:pt x="7682" y="10329"/>
                    <a:pt x="7748" y="10248"/>
                    <a:pt x="7798" y="10248"/>
                  </a:cubicBezTo>
                  <a:cubicBezTo>
                    <a:pt x="7812" y="10248"/>
                    <a:pt x="7825" y="10255"/>
                    <a:pt x="7835" y="10271"/>
                  </a:cubicBezTo>
                  <a:cubicBezTo>
                    <a:pt x="7883" y="10295"/>
                    <a:pt x="7835" y="10390"/>
                    <a:pt x="7835" y="10437"/>
                  </a:cubicBezTo>
                  <a:cubicBezTo>
                    <a:pt x="7811" y="10533"/>
                    <a:pt x="7883" y="10580"/>
                    <a:pt x="7978" y="10580"/>
                  </a:cubicBezTo>
                  <a:cubicBezTo>
                    <a:pt x="8073" y="10557"/>
                    <a:pt x="8121" y="10485"/>
                    <a:pt x="8169" y="10414"/>
                  </a:cubicBezTo>
                  <a:cubicBezTo>
                    <a:pt x="8169" y="10414"/>
                    <a:pt x="8192" y="10390"/>
                    <a:pt x="8192" y="10390"/>
                  </a:cubicBezTo>
                  <a:cubicBezTo>
                    <a:pt x="8192" y="10390"/>
                    <a:pt x="8216" y="10437"/>
                    <a:pt x="8216" y="10437"/>
                  </a:cubicBezTo>
                  <a:cubicBezTo>
                    <a:pt x="8240" y="10509"/>
                    <a:pt x="8288" y="10557"/>
                    <a:pt x="8312" y="10604"/>
                  </a:cubicBezTo>
                  <a:cubicBezTo>
                    <a:pt x="8323" y="10652"/>
                    <a:pt x="8365" y="10676"/>
                    <a:pt x="8407" y="10676"/>
                  </a:cubicBezTo>
                  <a:cubicBezTo>
                    <a:pt x="8448" y="10676"/>
                    <a:pt x="8490" y="10652"/>
                    <a:pt x="8502" y="10604"/>
                  </a:cubicBezTo>
                  <a:cubicBezTo>
                    <a:pt x="8539" y="10549"/>
                    <a:pt x="8605" y="10393"/>
                    <a:pt x="8677" y="10393"/>
                  </a:cubicBezTo>
                  <a:cubicBezTo>
                    <a:pt x="8698" y="10393"/>
                    <a:pt x="8719" y="10406"/>
                    <a:pt x="8740" y="10437"/>
                  </a:cubicBezTo>
                  <a:cubicBezTo>
                    <a:pt x="8812" y="10533"/>
                    <a:pt x="8812" y="10628"/>
                    <a:pt x="8955" y="10676"/>
                  </a:cubicBezTo>
                  <a:cubicBezTo>
                    <a:pt x="8961" y="10683"/>
                    <a:pt x="8971" y="10685"/>
                    <a:pt x="8980" y="10685"/>
                  </a:cubicBezTo>
                  <a:cubicBezTo>
                    <a:pt x="9004" y="10685"/>
                    <a:pt x="9033" y="10669"/>
                    <a:pt x="9050" y="10652"/>
                  </a:cubicBezTo>
                  <a:cubicBezTo>
                    <a:pt x="9074" y="10628"/>
                    <a:pt x="9121" y="10580"/>
                    <a:pt x="9169" y="10557"/>
                  </a:cubicBezTo>
                  <a:cubicBezTo>
                    <a:pt x="9169" y="10557"/>
                    <a:pt x="9193" y="10557"/>
                    <a:pt x="9193" y="10533"/>
                  </a:cubicBezTo>
                  <a:cubicBezTo>
                    <a:pt x="9216" y="10533"/>
                    <a:pt x="9216" y="10533"/>
                    <a:pt x="9216" y="10557"/>
                  </a:cubicBezTo>
                  <a:cubicBezTo>
                    <a:pt x="9264" y="10580"/>
                    <a:pt x="9240" y="10676"/>
                    <a:pt x="9240" y="10723"/>
                  </a:cubicBezTo>
                  <a:cubicBezTo>
                    <a:pt x="9240" y="10779"/>
                    <a:pt x="9297" y="10834"/>
                    <a:pt x="9367" y="10834"/>
                  </a:cubicBezTo>
                  <a:cubicBezTo>
                    <a:pt x="9388" y="10834"/>
                    <a:pt x="9409" y="10829"/>
                    <a:pt x="9431" y="10819"/>
                  </a:cubicBezTo>
                  <a:cubicBezTo>
                    <a:pt x="9478" y="10795"/>
                    <a:pt x="9526" y="10747"/>
                    <a:pt x="9574" y="10723"/>
                  </a:cubicBezTo>
                  <a:cubicBezTo>
                    <a:pt x="9586" y="10723"/>
                    <a:pt x="9615" y="10717"/>
                    <a:pt x="9642" y="10717"/>
                  </a:cubicBezTo>
                  <a:cubicBezTo>
                    <a:pt x="9669" y="10717"/>
                    <a:pt x="9693" y="10723"/>
                    <a:pt x="9693" y="10747"/>
                  </a:cubicBezTo>
                  <a:cubicBezTo>
                    <a:pt x="9673" y="10845"/>
                    <a:pt x="9750" y="10926"/>
                    <a:pt x="9830" y="10926"/>
                  </a:cubicBezTo>
                  <a:cubicBezTo>
                    <a:pt x="9848" y="10926"/>
                    <a:pt x="9866" y="10922"/>
                    <a:pt x="9883" y="10914"/>
                  </a:cubicBezTo>
                  <a:cubicBezTo>
                    <a:pt x="9928" y="10891"/>
                    <a:pt x="10010" y="10869"/>
                    <a:pt x="10084" y="10869"/>
                  </a:cubicBezTo>
                  <a:cubicBezTo>
                    <a:pt x="10167" y="10869"/>
                    <a:pt x="10240" y="10897"/>
                    <a:pt x="10240" y="10985"/>
                  </a:cubicBezTo>
                  <a:cubicBezTo>
                    <a:pt x="10217" y="11128"/>
                    <a:pt x="10026" y="11176"/>
                    <a:pt x="9907" y="11200"/>
                  </a:cubicBezTo>
                  <a:cubicBezTo>
                    <a:pt x="9598" y="11271"/>
                    <a:pt x="9264" y="11319"/>
                    <a:pt x="8955" y="11366"/>
                  </a:cubicBezTo>
                  <a:cubicBezTo>
                    <a:pt x="8645" y="11390"/>
                    <a:pt x="8335" y="11414"/>
                    <a:pt x="8026" y="11438"/>
                  </a:cubicBezTo>
                  <a:cubicBezTo>
                    <a:pt x="7788" y="11438"/>
                    <a:pt x="7549" y="11461"/>
                    <a:pt x="7311" y="11485"/>
                  </a:cubicBezTo>
                  <a:cubicBezTo>
                    <a:pt x="7002" y="11485"/>
                    <a:pt x="6692" y="11509"/>
                    <a:pt x="6383" y="11509"/>
                  </a:cubicBezTo>
                  <a:cubicBezTo>
                    <a:pt x="5763" y="11533"/>
                    <a:pt x="5120" y="11557"/>
                    <a:pt x="4477" y="11557"/>
                  </a:cubicBezTo>
                  <a:cubicBezTo>
                    <a:pt x="3834" y="11533"/>
                    <a:pt x="3215" y="11509"/>
                    <a:pt x="2572" y="11485"/>
                  </a:cubicBezTo>
                  <a:cubicBezTo>
                    <a:pt x="2263" y="11461"/>
                    <a:pt x="1977" y="11461"/>
                    <a:pt x="1667" y="11414"/>
                  </a:cubicBezTo>
                  <a:cubicBezTo>
                    <a:pt x="1358" y="11390"/>
                    <a:pt x="1048" y="11366"/>
                    <a:pt x="786" y="11271"/>
                  </a:cubicBezTo>
                  <a:cubicBezTo>
                    <a:pt x="596" y="11200"/>
                    <a:pt x="643" y="11033"/>
                    <a:pt x="739" y="10914"/>
                  </a:cubicBezTo>
                  <a:cubicBezTo>
                    <a:pt x="817" y="10835"/>
                    <a:pt x="913" y="10789"/>
                    <a:pt x="1011" y="10789"/>
                  </a:cubicBezTo>
                  <a:cubicBezTo>
                    <a:pt x="1031" y="10789"/>
                    <a:pt x="1051" y="10791"/>
                    <a:pt x="1072" y="10795"/>
                  </a:cubicBezTo>
                  <a:cubicBezTo>
                    <a:pt x="1112" y="10795"/>
                    <a:pt x="1151" y="10797"/>
                    <a:pt x="1188" y="10797"/>
                  </a:cubicBezTo>
                  <a:cubicBezTo>
                    <a:pt x="1262" y="10797"/>
                    <a:pt x="1326" y="10787"/>
                    <a:pt x="1358" y="10723"/>
                  </a:cubicBezTo>
                  <a:cubicBezTo>
                    <a:pt x="1405" y="10652"/>
                    <a:pt x="1405" y="10580"/>
                    <a:pt x="1477" y="10557"/>
                  </a:cubicBezTo>
                  <a:cubicBezTo>
                    <a:pt x="1490" y="10552"/>
                    <a:pt x="1502" y="10550"/>
                    <a:pt x="1514" y="10550"/>
                  </a:cubicBezTo>
                  <a:cubicBezTo>
                    <a:pt x="1566" y="10550"/>
                    <a:pt x="1605" y="10589"/>
                    <a:pt x="1643" y="10628"/>
                  </a:cubicBezTo>
                  <a:cubicBezTo>
                    <a:pt x="1664" y="10670"/>
                    <a:pt x="1704" y="10689"/>
                    <a:pt x="1743" y="10689"/>
                  </a:cubicBezTo>
                  <a:cubicBezTo>
                    <a:pt x="1794" y="10689"/>
                    <a:pt x="1844" y="10658"/>
                    <a:pt x="1858" y="10604"/>
                  </a:cubicBezTo>
                  <a:cubicBezTo>
                    <a:pt x="1882" y="10509"/>
                    <a:pt x="1929" y="10414"/>
                    <a:pt x="2048" y="10390"/>
                  </a:cubicBezTo>
                  <a:cubicBezTo>
                    <a:pt x="2120" y="10390"/>
                    <a:pt x="2215" y="10461"/>
                    <a:pt x="2239" y="10533"/>
                  </a:cubicBezTo>
                  <a:cubicBezTo>
                    <a:pt x="2256" y="10576"/>
                    <a:pt x="2292" y="10594"/>
                    <a:pt x="2331" y="10594"/>
                  </a:cubicBezTo>
                  <a:cubicBezTo>
                    <a:pt x="2399" y="10594"/>
                    <a:pt x="2477" y="10537"/>
                    <a:pt x="2477" y="10461"/>
                  </a:cubicBezTo>
                  <a:cubicBezTo>
                    <a:pt x="2477" y="10414"/>
                    <a:pt x="2453" y="10295"/>
                    <a:pt x="2525" y="10271"/>
                  </a:cubicBezTo>
                  <a:cubicBezTo>
                    <a:pt x="2530" y="10269"/>
                    <a:pt x="2536" y="10268"/>
                    <a:pt x="2541" y="10268"/>
                  </a:cubicBezTo>
                  <a:cubicBezTo>
                    <a:pt x="2610" y="10268"/>
                    <a:pt x="2693" y="10393"/>
                    <a:pt x="2715" y="10437"/>
                  </a:cubicBezTo>
                  <a:cubicBezTo>
                    <a:pt x="2740" y="10462"/>
                    <a:pt x="2771" y="10473"/>
                    <a:pt x="2801" y="10473"/>
                  </a:cubicBezTo>
                  <a:cubicBezTo>
                    <a:pt x="2858" y="10473"/>
                    <a:pt x="2914" y="10436"/>
                    <a:pt x="2929" y="10390"/>
                  </a:cubicBezTo>
                  <a:cubicBezTo>
                    <a:pt x="2977" y="10295"/>
                    <a:pt x="2953" y="10128"/>
                    <a:pt x="3025" y="10056"/>
                  </a:cubicBezTo>
                  <a:cubicBezTo>
                    <a:pt x="3037" y="10044"/>
                    <a:pt x="3049" y="10039"/>
                    <a:pt x="3061" y="10039"/>
                  </a:cubicBezTo>
                  <a:cubicBezTo>
                    <a:pt x="3119" y="10039"/>
                    <a:pt x="3172" y="10164"/>
                    <a:pt x="3191" y="10223"/>
                  </a:cubicBezTo>
                  <a:cubicBezTo>
                    <a:pt x="3213" y="10266"/>
                    <a:pt x="3263" y="10290"/>
                    <a:pt x="3310" y="10290"/>
                  </a:cubicBezTo>
                  <a:cubicBezTo>
                    <a:pt x="3367" y="10290"/>
                    <a:pt x="3419" y="10254"/>
                    <a:pt x="3406" y="10176"/>
                  </a:cubicBezTo>
                  <a:cubicBezTo>
                    <a:pt x="3406" y="10128"/>
                    <a:pt x="3406" y="10056"/>
                    <a:pt x="3430" y="9985"/>
                  </a:cubicBezTo>
                  <a:cubicBezTo>
                    <a:pt x="3451" y="9942"/>
                    <a:pt x="3493" y="9839"/>
                    <a:pt x="3536" y="9839"/>
                  </a:cubicBezTo>
                  <a:cubicBezTo>
                    <a:pt x="3540" y="9839"/>
                    <a:pt x="3544" y="9840"/>
                    <a:pt x="3549" y="9842"/>
                  </a:cubicBezTo>
                  <a:cubicBezTo>
                    <a:pt x="3596" y="9842"/>
                    <a:pt x="3644" y="9937"/>
                    <a:pt x="3668" y="9985"/>
                  </a:cubicBezTo>
                  <a:cubicBezTo>
                    <a:pt x="3715" y="10033"/>
                    <a:pt x="3739" y="10104"/>
                    <a:pt x="3763" y="10152"/>
                  </a:cubicBezTo>
                  <a:cubicBezTo>
                    <a:pt x="3715" y="10318"/>
                    <a:pt x="3644" y="10414"/>
                    <a:pt x="3525" y="10533"/>
                  </a:cubicBezTo>
                  <a:cubicBezTo>
                    <a:pt x="3382" y="10676"/>
                    <a:pt x="3215" y="10795"/>
                    <a:pt x="3144" y="10961"/>
                  </a:cubicBezTo>
                  <a:cubicBezTo>
                    <a:pt x="3072" y="11080"/>
                    <a:pt x="3096" y="11271"/>
                    <a:pt x="3263" y="11295"/>
                  </a:cubicBezTo>
                  <a:cubicBezTo>
                    <a:pt x="3294" y="11304"/>
                    <a:pt x="3327" y="11308"/>
                    <a:pt x="3361" y="11308"/>
                  </a:cubicBezTo>
                  <a:cubicBezTo>
                    <a:pt x="3508" y="11308"/>
                    <a:pt x="3675" y="11234"/>
                    <a:pt x="3811" y="11176"/>
                  </a:cubicBezTo>
                  <a:cubicBezTo>
                    <a:pt x="3977" y="11080"/>
                    <a:pt x="4144" y="10985"/>
                    <a:pt x="4263" y="10842"/>
                  </a:cubicBezTo>
                  <a:cubicBezTo>
                    <a:pt x="4382" y="10676"/>
                    <a:pt x="4406" y="10485"/>
                    <a:pt x="4430" y="10295"/>
                  </a:cubicBezTo>
                  <a:cubicBezTo>
                    <a:pt x="4430" y="10247"/>
                    <a:pt x="4454" y="10199"/>
                    <a:pt x="4454" y="10128"/>
                  </a:cubicBezTo>
                  <a:cubicBezTo>
                    <a:pt x="4501" y="10080"/>
                    <a:pt x="4525" y="10009"/>
                    <a:pt x="4573" y="9937"/>
                  </a:cubicBezTo>
                  <a:cubicBezTo>
                    <a:pt x="4600" y="9910"/>
                    <a:pt x="4628" y="9882"/>
                    <a:pt x="4651" y="9882"/>
                  </a:cubicBezTo>
                  <a:cubicBezTo>
                    <a:pt x="4667" y="9882"/>
                    <a:pt x="4682" y="9897"/>
                    <a:pt x="4692" y="9937"/>
                  </a:cubicBezTo>
                  <a:cubicBezTo>
                    <a:pt x="4739" y="10009"/>
                    <a:pt x="4739" y="10104"/>
                    <a:pt x="4739" y="10176"/>
                  </a:cubicBezTo>
                  <a:cubicBezTo>
                    <a:pt x="4739" y="10231"/>
                    <a:pt x="4795" y="10270"/>
                    <a:pt x="4847" y="10270"/>
                  </a:cubicBezTo>
                  <a:cubicBezTo>
                    <a:pt x="4885" y="10270"/>
                    <a:pt x="4920" y="10249"/>
                    <a:pt x="4930" y="10199"/>
                  </a:cubicBezTo>
                  <a:cubicBezTo>
                    <a:pt x="4954" y="10128"/>
                    <a:pt x="5001" y="10009"/>
                    <a:pt x="5073" y="9985"/>
                  </a:cubicBezTo>
                  <a:cubicBezTo>
                    <a:pt x="5144" y="9985"/>
                    <a:pt x="5168" y="10176"/>
                    <a:pt x="5144" y="10223"/>
                  </a:cubicBezTo>
                  <a:cubicBezTo>
                    <a:pt x="5144" y="10287"/>
                    <a:pt x="5197" y="10329"/>
                    <a:pt x="5254" y="10329"/>
                  </a:cubicBezTo>
                  <a:cubicBezTo>
                    <a:pt x="5282" y="10329"/>
                    <a:pt x="5311" y="10318"/>
                    <a:pt x="5335" y="10295"/>
                  </a:cubicBezTo>
                  <a:cubicBezTo>
                    <a:pt x="5406" y="10223"/>
                    <a:pt x="5430" y="10128"/>
                    <a:pt x="5525" y="10080"/>
                  </a:cubicBezTo>
                  <a:cubicBezTo>
                    <a:pt x="5546" y="10065"/>
                    <a:pt x="5567" y="10058"/>
                    <a:pt x="5587" y="10058"/>
                  </a:cubicBezTo>
                  <a:cubicBezTo>
                    <a:pt x="5660" y="10058"/>
                    <a:pt x="5726" y="10143"/>
                    <a:pt x="5763" y="10199"/>
                  </a:cubicBezTo>
                  <a:cubicBezTo>
                    <a:pt x="5784" y="10241"/>
                    <a:pt x="5819" y="10260"/>
                    <a:pt x="5855" y="10260"/>
                  </a:cubicBezTo>
                  <a:cubicBezTo>
                    <a:pt x="5902" y="10260"/>
                    <a:pt x="5951" y="10229"/>
                    <a:pt x="5978" y="10176"/>
                  </a:cubicBezTo>
                  <a:cubicBezTo>
                    <a:pt x="6002" y="10104"/>
                    <a:pt x="6097" y="10033"/>
                    <a:pt x="6121" y="9961"/>
                  </a:cubicBezTo>
                  <a:lnTo>
                    <a:pt x="6144" y="9961"/>
                  </a:lnTo>
                  <a:cubicBezTo>
                    <a:pt x="6144" y="10152"/>
                    <a:pt x="6144" y="10342"/>
                    <a:pt x="6192" y="10509"/>
                  </a:cubicBezTo>
                  <a:cubicBezTo>
                    <a:pt x="6263" y="10676"/>
                    <a:pt x="6383" y="10795"/>
                    <a:pt x="6549" y="10866"/>
                  </a:cubicBezTo>
                  <a:cubicBezTo>
                    <a:pt x="6672" y="10943"/>
                    <a:pt x="7003" y="11119"/>
                    <a:pt x="7242" y="11119"/>
                  </a:cubicBezTo>
                  <a:cubicBezTo>
                    <a:pt x="7373" y="11119"/>
                    <a:pt x="7476" y="11066"/>
                    <a:pt x="7502" y="10914"/>
                  </a:cubicBezTo>
                  <a:cubicBezTo>
                    <a:pt x="7526" y="10747"/>
                    <a:pt x="7383" y="10628"/>
                    <a:pt x="7264" y="10533"/>
                  </a:cubicBezTo>
                  <a:cubicBezTo>
                    <a:pt x="7121" y="10414"/>
                    <a:pt x="6978" y="10342"/>
                    <a:pt x="6906" y="10176"/>
                  </a:cubicBezTo>
                  <a:cubicBezTo>
                    <a:pt x="6883" y="10128"/>
                    <a:pt x="6859" y="10080"/>
                    <a:pt x="6859" y="10033"/>
                  </a:cubicBezTo>
                  <a:cubicBezTo>
                    <a:pt x="6930" y="9937"/>
                    <a:pt x="7002" y="9842"/>
                    <a:pt x="7097" y="9794"/>
                  </a:cubicBezTo>
                  <a:cubicBezTo>
                    <a:pt x="7121" y="9771"/>
                    <a:pt x="7145" y="9771"/>
                    <a:pt x="7168" y="9771"/>
                  </a:cubicBezTo>
                  <a:close/>
                  <a:moveTo>
                    <a:pt x="4930" y="1"/>
                  </a:moveTo>
                  <a:cubicBezTo>
                    <a:pt x="4716" y="1"/>
                    <a:pt x="4501" y="43"/>
                    <a:pt x="4311" y="126"/>
                  </a:cubicBezTo>
                  <a:cubicBezTo>
                    <a:pt x="4073" y="173"/>
                    <a:pt x="3834" y="293"/>
                    <a:pt x="3692" y="507"/>
                  </a:cubicBezTo>
                  <a:cubicBezTo>
                    <a:pt x="3644" y="602"/>
                    <a:pt x="3596" y="674"/>
                    <a:pt x="3572" y="769"/>
                  </a:cubicBezTo>
                  <a:cubicBezTo>
                    <a:pt x="3525" y="864"/>
                    <a:pt x="3549" y="959"/>
                    <a:pt x="3549" y="1078"/>
                  </a:cubicBezTo>
                  <a:cubicBezTo>
                    <a:pt x="3525" y="1197"/>
                    <a:pt x="3430" y="1269"/>
                    <a:pt x="3382" y="1364"/>
                  </a:cubicBezTo>
                  <a:cubicBezTo>
                    <a:pt x="3334" y="1459"/>
                    <a:pt x="3334" y="1555"/>
                    <a:pt x="3334" y="1650"/>
                  </a:cubicBezTo>
                  <a:cubicBezTo>
                    <a:pt x="3334" y="1864"/>
                    <a:pt x="3430" y="2055"/>
                    <a:pt x="3572" y="2198"/>
                  </a:cubicBezTo>
                  <a:cubicBezTo>
                    <a:pt x="3501" y="2198"/>
                    <a:pt x="3430" y="2222"/>
                    <a:pt x="3382" y="2245"/>
                  </a:cubicBezTo>
                  <a:cubicBezTo>
                    <a:pt x="3215" y="2269"/>
                    <a:pt x="3049" y="2269"/>
                    <a:pt x="2882" y="2293"/>
                  </a:cubicBezTo>
                  <a:cubicBezTo>
                    <a:pt x="2703" y="2307"/>
                    <a:pt x="2524" y="2320"/>
                    <a:pt x="2346" y="2320"/>
                  </a:cubicBezTo>
                  <a:cubicBezTo>
                    <a:pt x="2215" y="2320"/>
                    <a:pt x="2084" y="2313"/>
                    <a:pt x="1953" y="2293"/>
                  </a:cubicBezTo>
                  <a:cubicBezTo>
                    <a:pt x="1667" y="2269"/>
                    <a:pt x="1382" y="2222"/>
                    <a:pt x="1120" y="2150"/>
                  </a:cubicBezTo>
                  <a:cubicBezTo>
                    <a:pt x="977" y="2102"/>
                    <a:pt x="858" y="2055"/>
                    <a:pt x="715" y="1983"/>
                  </a:cubicBezTo>
                  <a:cubicBezTo>
                    <a:pt x="619" y="1936"/>
                    <a:pt x="524" y="1888"/>
                    <a:pt x="429" y="1840"/>
                  </a:cubicBezTo>
                  <a:cubicBezTo>
                    <a:pt x="429" y="1840"/>
                    <a:pt x="405" y="1817"/>
                    <a:pt x="405" y="1817"/>
                  </a:cubicBezTo>
                  <a:cubicBezTo>
                    <a:pt x="361" y="1779"/>
                    <a:pt x="314" y="1763"/>
                    <a:pt x="268" y="1763"/>
                  </a:cubicBezTo>
                  <a:cubicBezTo>
                    <a:pt x="139" y="1763"/>
                    <a:pt x="18" y="1891"/>
                    <a:pt x="0" y="2031"/>
                  </a:cubicBezTo>
                  <a:cubicBezTo>
                    <a:pt x="0" y="2174"/>
                    <a:pt x="24" y="2317"/>
                    <a:pt x="24" y="2460"/>
                  </a:cubicBezTo>
                  <a:cubicBezTo>
                    <a:pt x="48" y="2603"/>
                    <a:pt x="72" y="2769"/>
                    <a:pt x="72" y="2912"/>
                  </a:cubicBezTo>
                  <a:cubicBezTo>
                    <a:pt x="215" y="4127"/>
                    <a:pt x="381" y="5317"/>
                    <a:pt x="548" y="6484"/>
                  </a:cubicBezTo>
                  <a:cubicBezTo>
                    <a:pt x="643" y="7175"/>
                    <a:pt x="762" y="7842"/>
                    <a:pt x="881" y="8509"/>
                  </a:cubicBezTo>
                  <a:cubicBezTo>
                    <a:pt x="929" y="8842"/>
                    <a:pt x="977" y="9175"/>
                    <a:pt x="1048" y="9509"/>
                  </a:cubicBezTo>
                  <a:cubicBezTo>
                    <a:pt x="1096" y="9842"/>
                    <a:pt x="1143" y="10152"/>
                    <a:pt x="1239" y="10485"/>
                  </a:cubicBezTo>
                  <a:cubicBezTo>
                    <a:pt x="1215" y="10509"/>
                    <a:pt x="1215" y="10557"/>
                    <a:pt x="1191" y="10557"/>
                  </a:cubicBezTo>
                  <a:cubicBezTo>
                    <a:pt x="1191" y="10580"/>
                    <a:pt x="1191" y="10580"/>
                    <a:pt x="1191" y="10604"/>
                  </a:cubicBezTo>
                  <a:cubicBezTo>
                    <a:pt x="1175" y="10604"/>
                    <a:pt x="1170" y="10594"/>
                    <a:pt x="1161" y="10594"/>
                  </a:cubicBezTo>
                  <a:cubicBezTo>
                    <a:pt x="1157" y="10594"/>
                    <a:pt x="1151" y="10596"/>
                    <a:pt x="1143" y="10604"/>
                  </a:cubicBezTo>
                  <a:cubicBezTo>
                    <a:pt x="1096" y="10604"/>
                    <a:pt x="1024" y="10580"/>
                    <a:pt x="977" y="10580"/>
                  </a:cubicBezTo>
                  <a:cubicBezTo>
                    <a:pt x="858" y="10604"/>
                    <a:pt x="739" y="10652"/>
                    <a:pt x="643" y="10723"/>
                  </a:cubicBezTo>
                  <a:cubicBezTo>
                    <a:pt x="453" y="10890"/>
                    <a:pt x="357" y="11223"/>
                    <a:pt x="572" y="11390"/>
                  </a:cubicBezTo>
                  <a:cubicBezTo>
                    <a:pt x="667" y="11461"/>
                    <a:pt x="810" y="11485"/>
                    <a:pt x="929" y="11509"/>
                  </a:cubicBezTo>
                  <a:cubicBezTo>
                    <a:pt x="1120" y="11557"/>
                    <a:pt x="1310" y="11581"/>
                    <a:pt x="1477" y="11604"/>
                  </a:cubicBezTo>
                  <a:cubicBezTo>
                    <a:pt x="2639" y="11757"/>
                    <a:pt x="3801" y="11803"/>
                    <a:pt x="4963" y="11803"/>
                  </a:cubicBezTo>
                  <a:cubicBezTo>
                    <a:pt x="5254" y="11803"/>
                    <a:pt x="5544" y="11800"/>
                    <a:pt x="5835" y="11795"/>
                  </a:cubicBezTo>
                  <a:cubicBezTo>
                    <a:pt x="6263" y="11795"/>
                    <a:pt x="6668" y="11771"/>
                    <a:pt x="7097" y="11747"/>
                  </a:cubicBezTo>
                  <a:cubicBezTo>
                    <a:pt x="7430" y="11723"/>
                    <a:pt x="7788" y="11723"/>
                    <a:pt x="8121" y="11652"/>
                  </a:cubicBezTo>
                  <a:lnTo>
                    <a:pt x="8335" y="11652"/>
                  </a:lnTo>
                  <a:cubicBezTo>
                    <a:pt x="8764" y="11628"/>
                    <a:pt x="9169" y="11581"/>
                    <a:pt x="9574" y="11509"/>
                  </a:cubicBezTo>
                  <a:cubicBezTo>
                    <a:pt x="9883" y="11461"/>
                    <a:pt x="10431" y="11438"/>
                    <a:pt x="10479" y="11033"/>
                  </a:cubicBezTo>
                  <a:cubicBezTo>
                    <a:pt x="10479" y="10866"/>
                    <a:pt x="10383" y="10723"/>
                    <a:pt x="10264" y="10652"/>
                  </a:cubicBezTo>
                  <a:cubicBezTo>
                    <a:pt x="10195" y="10624"/>
                    <a:pt x="10125" y="10612"/>
                    <a:pt x="10055" y="10612"/>
                  </a:cubicBezTo>
                  <a:cubicBezTo>
                    <a:pt x="10006" y="10612"/>
                    <a:pt x="9956" y="10618"/>
                    <a:pt x="9907" y="10628"/>
                  </a:cubicBezTo>
                  <a:cubicBezTo>
                    <a:pt x="9883" y="10557"/>
                    <a:pt x="9812" y="10509"/>
                    <a:pt x="9740" y="10485"/>
                  </a:cubicBezTo>
                  <a:lnTo>
                    <a:pt x="9717" y="10485"/>
                  </a:lnTo>
                  <a:cubicBezTo>
                    <a:pt x="10312" y="7913"/>
                    <a:pt x="10788" y="5317"/>
                    <a:pt x="11074" y="2698"/>
                  </a:cubicBezTo>
                  <a:cubicBezTo>
                    <a:pt x="11122" y="2364"/>
                    <a:pt x="11145" y="2031"/>
                    <a:pt x="11169" y="1698"/>
                  </a:cubicBezTo>
                  <a:cubicBezTo>
                    <a:pt x="11193" y="1555"/>
                    <a:pt x="11193" y="1412"/>
                    <a:pt x="11217" y="1245"/>
                  </a:cubicBezTo>
                  <a:cubicBezTo>
                    <a:pt x="11217" y="1126"/>
                    <a:pt x="11265" y="983"/>
                    <a:pt x="11169" y="888"/>
                  </a:cubicBezTo>
                  <a:cubicBezTo>
                    <a:pt x="11121" y="840"/>
                    <a:pt x="11065" y="819"/>
                    <a:pt x="11010" y="819"/>
                  </a:cubicBezTo>
                  <a:cubicBezTo>
                    <a:pt x="10927" y="819"/>
                    <a:pt x="10845" y="865"/>
                    <a:pt x="10788" y="936"/>
                  </a:cubicBezTo>
                  <a:cubicBezTo>
                    <a:pt x="10741" y="936"/>
                    <a:pt x="10669" y="959"/>
                    <a:pt x="10598" y="983"/>
                  </a:cubicBezTo>
                  <a:cubicBezTo>
                    <a:pt x="10502" y="1007"/>
                    <a:pt x="10407" y="1031"/>
                    <a:pt x="10312" y="1055"/>
                  </a:cubicBezTo>
                  <a:cubicBezTo>
                    <a:pt x="10121" y="1102"/>
                    <a:pt x="9931" y="1150"/>
                    <a:pt x="9740" y="1197"/>
                  </a:cubicBezTo>
                  <a:cubicBezTo>
                    <a:pt x="9336" y="1293"/>
                    <a:pt x="8931" y="1388"/>
                    <a:pt x="8550" y="1459"/>
                  </a:cubicBezTo>
                  <a:cubicBezTo>
                    <a:pt x="8145" y="1555"/>
                    <a:pt x="7740" y="1626"/>
                    <a:pt x="7335" y="1698"/>
                  </a:cubicBezTo>
                  <a:cubicBezTo>
                    <a:pt x="7145" y="1721"/>
                    <a:pt x="6954" y="1745"/>
                    <a:pt x="6764" y="1769"/>
                  </a:cubicBezTo>
                  <a:cubicBezTo>
                    <a:pt x="6645" y="1793"/>
                    <a:pt x="6525" y="1793"/>
                    <a:pt x="6406" y="1817"/>
                  </a:cubicBezTo>
                  <a:cubicBezTo>
                    <a:pt x="6406" y="1793"/>
                    <a:pt x="6430" y="1745"/>
                    <a:pt x="6454" y="1721"/>
                  </a:cubicBezTo>
                  <a:cubicBezTo>
                    <a:pt x="6525" y="1507"/>
                    <a:pt x="6525" y="1293"/>
                    <a:pt x="6454" y="1078"/>
                  </a:cubicBezTo>
                  <a:cubicBezTo>
                    <a:pt x="6335" y="650"/>
                    <a:pt x="5954" y="316"/>
                    <a:pt x="5549" y="126"/>
                  </a:cubicBezTo>
                  <a:cubicBezTo>
                    <a:pt x="5359" y="43"/>
                    <a:pt x="5144" y="1"/>
                    <a:pt x="493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6" name="Google Shape;16336;p44"/>
            <p:cNvSpPr/>
            <p:nvPr/>
          </p:nvSpPr>
          <p:spPr>
            <a:xfrm>
              <a:off x="2706447" y="2214964"/>
              <a:ext cx="10083" cy="9074"/>
            </a:xfrm>
            <a:custGeom>
              <a:rect b="b" l="l" r="r" t="t"/>
              <a:pathLst>
                <a:path extrusionOk="0" h="279" w="310">
                  <a:moveTo>
                    <a:pt x="130" y="0"/>
                  </a:moveTo>
                  <a:cubicBezTo>
                    <a:pt x="103" y="0"/>
                    <a:pt x="81" y="17"/>
                    <a:pt x="48" y="34"/>
                  </a:cubicBezTo>
                  <a:cubicBezTo>
                    <a:pt x="48" y="34"/>
                    <a:pt x="48" y="58"/>
                    <a:pt x="24" y="58"/>
                  </a:cubicBezTo>
                  <a:cubicBezTo>
                    <a:pt x="0" y="105"/>
                    <a:pt x="0" y="153"/>
                    <a:pt x="24" y="201"/>
                  </a:cubicBezTo>
                  <a:cubicBezTo>
                    <a:pt x="43" y="239"/>
                    <a:pt x="94" y="278"/>
                    <a:pt x="139" y="278"/>
                  </a:cubicBezTo>
                  <a:cubicBezTo>
                    <a:pt x="148" y="278"/>
                    <a:pt x="158" y="276"/>
                    <a:pt x="167" y="272"/>
                  </a:cubicBezTo>
                  <a:lnTo>
                    <a:pt x="191" y="272"/>
                  </a:lnTo>
                  <a:cubicBezTo>
                    <a:pt x="214" y="248"/>
                    <a:pt x="214" y="248"/>
                    <a:pt x="238" y="224"/>
                  </a:cubicBezTo>
                  <a:cubicBezTo>
                    <a:pt x="310" y="153"/>
                    <a:pt x="262" y="34"/>
                    <a:pt x="167" y="10"/>
                  </a:cubicBezTo>
                  <a:cubicBezTo>
                    <a:pt x="153" y="3"/>
                    <a:pt x="141" y="0"/>
                    <a:pt x="13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7" name="Google Shape;16337;p44"/>
            <p:cNvSpPr/>
            <p:nvPr/>
          </p:nvSpPr>
          <p:spPr>
            <a:xfrm>
              <a:off x="2730451" y="2210769"/>
              <a:ext cx="10083" cy="8424"/>
            </a:xfrm>
            <a:custGeom>
              <a:rect b="b" l="l" r="r" t="t"/>
              <a:pathLst>
                <a:path extrusionOk="0" h="259" w="310">
                  <a:moveTo>
                    <a:pt x="159" y="1"/>
                  </a:moveTo>
                  <a:cubicBezTo>
                    <a:pt x="137" y="1"/>
                    <a:pt x="115" y="7"/>
                    <a:pt x="96" y="20"/>
                  </a:cubicBezTo>
                  <a:cubicBezTo>
                    <a:pt x="24" y="68"/>
                    <a:pt x="0" y="187"/>
                    <a:pt x="72" y="234"/>
                  </a:cubicBezTo>
                  <a:cubicBezTo>
                    <a:pt x="96" y="258"/>
                    <a:pt x="119" y="258"/>
                    <a:pt x="143" y="258"/>
                  </a:cubicBezTo>
                  <a:cubicBezTo>
                    <a:pt x="238" y="258"/>
                    <a:pt x="310" y="187"/>
                    <a:pt x="286" y="91"/>
                  </a:cubicBezTo>
                  <a:cubicBezTo>
                    <a:pt x="269" y="40"/>
                    <a:pt x="215" y="1"/>
                    <a:pt x="15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8" name="Google Shape;16338;p44"/>
            <p:cNvSpPr/>
            <p:nvPr/>
          </p:nvSpPr>
          <p:spPr>
            <a:xfrm>
              <a:off x="2720368" y="2220233"/>
              <a:ext cx="10896" cy="11351"/>
            </a:xfrm>
            <a:custGeom>
              <a:rect b="b" l="l" r="r" t="t"/>
              <a:pathLst>
                <a:path extrusionOk="0" h="349" w="335">
                  <a:moveTo>
                    <a:pt x="149" y="1"/>
                  </a:moveTo>
                  <a:cubicBezTo>
                    <a:pt x="107" y="1"/>
                    <a:pt x="63" y="17"/>
                    <a:pt x="48" y="62"/>
                  </a:cubicBezTo>
                  <a:cubicBezTo>
                    <a:pt x="48" y="86"/>
                    <a:pt x="48" y="86"/>
                    <a:pt x="48" y="110"/>
                  </a:cubicBezTo>
                  <a:cubicBezTo>
                    <a:pt x="96" y="110"/>
                    <a:pt x="215" y="110"/>
                    <a:pt x="215" y="181"/>
                  </a:cubicBezTo>
                  <a:cubicBezTo>
                    <a:pt x="191" y="205"/>
                    <a:pt x="167" y="205"/>
                    <a:pt x="144" y="205"/>
                  </a:cubicBezTo>
                  <a:cubicBezTo>
                    <a:pt x="96" y="205"/>
                    <a:pt x="48" y="205"/>
                    <a:pt x="24" y="229"/>
                  </a:cubicBezTo>
                  <a:cubicBezTo>
                    <a:pt x="1" y="253"/>
                    <a:pt x="1" y="253"/>
                    <a:pt x="1" y="277"/>
                  </a:cubicBezTo>
                  <a:cubicBezTo>
                    <a:pt x="24" y="348"/>
                    <a:pt x="144" y="348"/>
                    <a:pt x="215" y="348"/>
                  </a:cubicBezTo>
                  <a:cubicBezTo>
                    <a:pt x="286" y="324"/>
                    <a:pt x="334" y="253"/>
                    <a:pt x="334" y="181"/>
                  </a:cubicBezTo>
                  <a:cubicBezTo>
                    <a:pt x="334" y="110"/>
                    <a:pt x="286" y="39"/>
                    <a:pt x="215" y="15"/>
                  </a:cubicBezTo>
                  <a:cubicBezTo>
                    <a:pt x="198" y="6"/>
                    <a:pt x="174" y="1"/>
                    <a:pt x="14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9" name="Google Shape;16339;p44"/>
            <p:cNvSpPr/>
            <p:nvPr/>
          </p:nvSpPr>
          <p:spPr>
            <a:xfrm>
              <a:off x="2712757" y="2230023"/>
              <a:ext cx="25467" cy="11611"/>
            </a:xfrm>
            <a:custGeom>
              <a:rect b="b" l="l" r="r" t="t"/>
              <a:pathLst>
                <a:path extrusionOk="0" h="357" w="783">
                  <a:moveTo>
                    <a:pt x="699" y="1"/>
                  </a:moveTo>
                  <a:cubicBezTo>
                    <a:pt x="649" y="1"/>
                    <a:pt x="602" y="84"/>
                    <a:pt x="568" y="119"/>
                  </a:cubicBezTo>
                  <a:cubicBezTo>
                    <a:pt x="497" y="190"/>
                    <a:pt x="413" y="214"/>
                    <a:pt x="327" y="214"/>
                  </a:cubicBezTo>
                  <a:cubicBezTo>
                    <a:pt x="241" y="214"/>
                    <a:pt x="151" y="190"/>
                    <a:pt x="68" y="166"/>
                  </a:cubicBezTo>
                  <a:cubicBezTo>
                    <a:pt x="59" y="162"/>
                    <a:pt x="51" y="160"/>
                    <a:pt x="44" y="160"/>
                  </a:cubicBezTo>
                  <a:cubicBezTo>
                    <a:pt x="13" y="160"/>
                    <a:pt x="1" y="199"/>
                    <a:pt x="20" y="238"/>
                  </a:cubicBezTo>
                  <a:cubicBezTo>
                    <a:pt x="68" y="357"/>
                    <a:pt x="282" y="357"/>
                    <a:pt x="401" y="357"/>
                  </a:cubicBezTo>
                  <a:cubicBezTo>
                    <a:pt x="568" y="333"/>
                    <a:pt x="687" y="238"/>
                    <a:pt x="759" y="119"/>
                  </a:cubicBezTo>
                  <a:cubicBezTo>
                    <a:pt x="782" y="95"/>
                    <a:pt x="782" y="71"/>
                    <a:pt x="759" y="47"/>
                  </a:cubicBezTo>
                  <a:cubicBezTo>
                    <a:pt x="739" y="14"/>
                    <a:pt x="718" y="1"/>
                    <a:pt x="69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40" name="Google Shape;16340;p44"/>
            <p:cNvSpPr/>
            <p:nvPr/>
          </p:nvSpPr>
          <p:spPr>
            <a:xfrm>
              <a:off x="2720368" y="2295724"/>
              <a:ext cx="29468" cy="36103"/>
            </a:xfrm>
            <a:custGeom>
              <a:rect b="b" l="l" r="r" t="t"/>
              <a:pathLst>
                <a:path extrusionOk="0" h="1110" w="906">
                  <a:moveTo>
                    <a:pt x="406" y="432"/>
                  </a:moveTo>
                  <a:cubicBezTo>
                    <a:pt x="477" y="480"/>
                    <a:pt x="548" y="552"/>
                    <a:pt x="620" y="575"/>
                  </a:cubicBezTo>
                  <a:cubicBezTo>
                    <a:pt x="620" y="599"/>
                    <a:pt x="596" y="599"/>
                    <a:pt x="572" y="623"/>
                  </a:cubicBezTo>
                  <a:cubicBezTo>
                    <a:pt x="525" y="647"/>
                    <a:pt x="501" y="694"/>
                    <a:pt x="453" y="718"/>
                  </a:cubicBezTo>
                  <a:cubicBezTo>
                    <a:pt x="382" y="671"/>
                    <a:pt x="310" y="623"/>
                    <a:pt x="239" y="552"/>
                  </a:cubicBezTo>
                  <a:cubicBezTo>
                    <a:pt x="286" y="504"/>
                    <a:pt x="358" y="480"/>
                    <a:pt x="406" y="432"/>
                  </a:cubicBezTo>
                  <a:close/>
                  <a:moveTo>
                    <a:pt x="774" y="0"/>
                  </a:moveTo>
                  <a:cubicBezTo>
                    <a:pt x="746" y="0"/>
                    <a:pt x="719" y="14"/>
                    <a:pt x="691" y="28"/>
                  </a:cubicBezTo>
                  <a:cubicBezTo>
                    <a:pt x="691" y="51"/>
                    <a:pt x="667" y="51"/>
                    <a:pt x="667" y="75"/>
                  </a:cubicBezTo>
                  <a:cubicBezTo>
                    <a:pt x="572" y="99"/>
                    <a:pt x="501" y="170"/>
                    <a:pt x="429" y="242"/>
                  </a:cubicBezTo>
                  <a:cubicBezTo>
                    <a:pt x="406" y="242"/>
                    <a:pt x="406" y="266"/>
                    <a:pt x="382" y="266"/>
                  </a:cubicBezTo>
                  <a:cubicBezTo>
                    <a:pt x="334" y="218"/>
                    <a:pt x="263" y="194"/>
                    <a:pt x="215" y="170"/>
                  </a:cubicBezTo>
                  <a:cubicBezTo>
                    <a:pt x="215" y="147"/>
                    <a:pt x="191" y="123"/>
                    <a:pt x="167" y="99"/>
                  </a:cubicBezTo>
                  <a:lnTo>
                    <a:pt x="72" y="99"/>
                  </a:lnTo>
                  <a:cubicBezTo>
                    <a:pt x="24" y="123"/>
                    <a:pt x="1" y="170"/>
                    <a:pt x="1" y="218"/>
                  </a:cubicBezTo>
                  <a:cubicBezTo>
                    <a:pt x="24" y="266"/>
                    <a:pt x="72" y="290"/>
                    <a:pt x="144" y="290"/>
                  </a:cubicBezTo>
                  <a:lnTo>
                    <a:pt x="167" y="290"/>
                  </a:lnTo>
                  <a:cubicBezTo>
                    <a:pt x="191" y="313"/>
                    <a:pt x="239" y="337"/>
                    <a:pt x="263" y="361"/>
                  </a:cubicBezTo>
                  <a:cubicBezTo>
                    <a:pt x="215" y="409"/>
                    <a:pt x="144" y="456"/>
                    <a:pt x="96" y="504"/>
                  </a:cubicBezTo>
                  <a:cubicBezTo>
                    <a:pt x="48" y="552"/>
                    <a:pt x="72" y="599"/>
                    <a:pt x="96" y="623"/>
                  </a:cubicBezTo>
                  <a:cubicBezTo>
                    <a:pt x="191" y="671"/>
                    <a:pt x="263" y="742"/>
                    <a:pt x="358" y="790"/>
                  </a:cubicBezTo>
                  <a:cubicBezTo>
                    <a:pt x="310" y="837"/>
                    <a:pt x="263" y="861"/>
                    <a:pt x="215" y="909"/>
                  </a:cubicBezTo>
                  <a:lnTo>
                    <a:pt x="191" y="909"/>
                  </a:lnTo>
                  <a:cubicBezTo>
                    <a:pt x="179" y="897"/>
                    <a:pt x="173" y="891"/>
                    <a:pt x="167" y="891"/>
                  </a:cubicBezTo>
                  <a:cubicBezTo>
                    <a:pt x="161" y="891"/>
                    <a:pt x="155" y="897"/>
                    <a:pt x="144" y="909"/>
                  </a:cubicBezTo>
                  <a:cubicBezTo>
                    <a:pt x="120" y="909"/>
                    <a:pt x="96" y="909"/>
                    <a:pt x="96" y="933"/>
                  </a:cubicBezTo>
                  <a:cubicBezTo>
                    <a:pt x="72" y="933"/>
                    <a:pt x="72" y="933"/>
                    <a:pt x="72" y="956"/>
                  </a:cubicBezTo>
                  <a:cubicBezTo>
                    <a:pt x="48" y="980"/>
                    <a:pt x="48" y="1004"/>
                    <a:pt x="48" y="1028"/>
                  </a:cubicBezTo>
                  <a:cubicBezTo>
                    <a:pt x="48" y="1075"/>
                    <a:pt x="72" y="1099"/>
                    <a:pt x="120" y="1099"/>
                  </a:cubicBezTo>
                  <a:cubicBezTo>
                    <a:pt x="127" y="1106"/>
                    <a:pt x="136" y="1109"/>
                    <a:pt x="146" y="1109"/>
                  </a:cubicBezTo>
                  <a:cubicBezTo>
                    <a:pt x="169" y="1109"/>
                    <a:pt x="198" y="1092"/>
                    <a:pt x="215" y="1075"/>
                  </a:cubicBezTo>
                  <a:cubicBezTo>
                    <a:pt x="239" y="1075"/>
                    <a:pt x="239" y="1052"/>
                    <a:pt x="239" y="1028"/>
                  </a:cubicBezTo>
                  <a:cubicBezTo>
                    <a:pt x="310" y="980"/>
                    <a:pt x="382" y="933"/>
                    <a:pt x="453" y="861"/>
                  </a:cubicBezTo>
                  <a:cubicBezTo>
                    <a:pt x="525" y="933"/>
                    <a:pt x="620" y="1004"/>
                    <a:pt x="715" y="1052"/>
                  </a:cubicBezTo>
                  <a:cubicBezTo>
                    <a:pt x="715" y="1075"/>
                    <a:pt x="739" y="1099"/>
                    <a:pt x="763" y="1099"/>
                  </a:cubicBezTo>
                  <a:cubicBezTo>
                    <a:pt x="776" y="1104"/>
                    <a:pt x="788" y="1106"/>
                    <a:pt x="800" y="1106"/>
                  </a:cubicBezTo>
                  <a:cubicBezTo>
                    <a:pt x="851" y="1106"/>
                    <a:pt x="886" y="1067"/>
                    <a:pt x="906" y="1028"/>
                  </a:cubicBezTo>
                  <a:cubicBezTo>
                    <a:pt x="906" y="980"/>
                    <a:pt x="906" y="956"/>
                    <a:pt x="882" y="933"/>
                  </a:cubicBezTo>
                  <a:cubicBezTo>
                    <a:pt x="858" y="909"/>
                    <a:pt x="858" y="909"/>
                    <a:pt x="858" y="909"/>
                  </a:cubicBezTo>
                  <a:cubicBezTo>
                    <a:pt x="834" y="909"/>
                    <a:pt x="810" y="909"/>
                    <a:pt x="810" y="885"/>
                  </a:cubicBezTo>
                  <a:cubicBezTo>
                    <a:pt x="787" y="885"/>
                    <a:pt x="763" y="909"/>
                    <a:pt x="739" y="909"/>
                  </a:cubicBezTo>
                  <a:cubicBezTo>
                    <a:pt x="691" y="861"/>
                    <a:pt x="620" y="813"/>
                    <a:pt x="548" y="790"/>
                  </a:cubicBezTo>
                  <a:cubicBezTo>
                    <a:pt x="548" y="790"/>
                    <a:pt x="572" y="790"/>
                    <a:pt x="572" y="766"/>
                  </a:cubicBezTo>
                  <a:cubicBezTo>
                    <a:pt x="620" y="718"/>
                    <a:pt x="691" y="694"/>
                    <a:pt x="739" y="623"/>
                  </a:cubicBezTo>
                  <a:cubicBezTo>
                    <a:pt x="763" y="599"/>
                    <a:pt x="787" y="599"/>
                    <a:pt x="787" y="552"/>
                  </a:cubicBezTo>
                  <a:cubicBezTo>
                    <a:pt x="787" y="456"/>
                    <a:pt x="620" y="409"/>
                    <a:pt x="548" y="361"/>
                  </a:cubicBezTo>
                  <a:cubicBezTo>
                    <a:pt x="548" y="361"/>
                    <a:pt x="525" y="361"/>
                    <a:pt x="525" y="337"/>
                  </a:cubicBezTo>
                  <a:cubicBezTo>
                    <a:pt x="525" y="337"/>
                    <a:pt x="525" y="337"/>
                    <a:pt x="548" y="313"/>
                  </a:cubicBezTo>
                  <a:cubicBezTo>
                    <a:pt x="596" y="290"/>
                    <a:pt x="644" y="242"/>
                    <a:pt x="691" y="194"/>
                  </a:cubicBezTo>
                  <a:cubicBezTo>
                    <a:pt x="715" y="218"/>
                    <a:pt x="763" y="218"/>
                    <a:pt x="787" y="218"/>
                  </a:cubicBezTo>
                  <a:cubicBezTo>
                    <a:pt x="858" y="170"/>
                    <a:pt x="906" y="75"/>
                    <a:pt x="834" y="28"/>
                  </a:cubicBezTo>
                  <a:cubicBezTo>
                    <a:pt x="814" y="7"/>
                    <a:pt x="794" y="0"/>
                    <a:pt x="77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341" name="Google Shape;16341;p44"/>
          <p:cNvGrpSpPr/>
          <p:nvPr/>
        </p:nvGrpSpPr>
        <p:grpSpPr>
          <a:xfrm>
            <a:off x="3274952" y="2166307"/>
            <a:ext cx="355563" cy="384185"/>
            <a:chOff x="3274952" y="2166307"/>
            <a:chExt cx="355563" cy="384185"/>
          </a:xfrm>
        </p:grpSpPr>
        <p:sp>
          <p:nvSpPr>
            <p:cNvPr id="16342" name="Google Shape;16342;p44"/>
            <p:cNvSpPr/>
            <p:nvPr/>
          </p:nvSpPr>
          <p:spPr>
            <a:xfrm>
              <a:off x="3360167" y="2220103"/>
              <a:ext cx="99169" cy="65538"/>
            </a:xfrm>
            <a:custGeom>
              <a:rect b="b" l="l" r="r" t="t"/>
              <a:pathLst>
                <a:path extrusionOk="0" h="2015" w="3049">
                  <a:moveTo>
                    <a:pt x="2400" y="1"/>
                  </a:moveTo>
                  <a:cubicBezTo>
                    <a:pt x="2275" y="1"/>
                    <a:pt x="2144" y="7"/>
                    <a:pt x="2001" y="19"/>
                  </a:cubicBezTo>
                  <a:cubicBezTo>
                    <a:pt x="1978" y="9"/>
                    <a:pt x="1950" y="6"/>
                    <a:pt x="1919" y="6"/>
                  </a:cubicBezTo>
                  <a:cubicBezTo>
                    <a:pt x="1792" y="6"/>
                    <a:pt x="1616" y="71"/>
                    <a:pt x="1501" y="90"/>
                  </a:cubicBezTo>
                  <a:cubicBezTo>
                    <a:pt x="1358" y="138"/>
                    <a:pt x="1191" y="162"/>
                    <a:pt x="1024" y="209"/>
                  </a:cubicBezTo>
                  <a:cubicBezTo>
                    <a:pt x="905" y="257"/>
                    <a:pt x="858" y="305"/>
                    <a:pt x="882" y="447"/>
                  </a:cubicBezTo>
                  <a:cubicBezTo>
                    <a:pt x="882" y="590"/>
                    <a:pt x="905" y="733"/>
                    <a:pt x="810" y="828"/>
                  </a:cubicBezTo>
                  <a:cubicBezTo>
                    <a:pt x="748" y="890"/>
                    <a:pt x="651" y="952"/>
                    <a:pt x="564" y="952"/>
                  </a:cubicBezTo>
                  <a:cubicBezTo>
                    <a:pt x="550" y="952"/>
                    <a:pt x="537" y="951"/>
                    <a:pt x="524" y="948"/>
                  </a:cubicBezTo>
                  <a:cubicBezTo>
                    <a:pt x="440" y="926"/>
                    <a:pt x="393" y="773"/>
                    <a:pt x="299" y="773"/>
                  </a:cubicBezTo>
                  <a:cubicBezTo>
                    <a:pt x="288" y="773"/>
                    <a:pt x="276" y="776"/>
                    <a:pt x="262" y="781"/>
                  </a:cubicBezTo>
                  <a:cubicBezTo>
                    <a:pt x="191" y="805"/>
                    <a:pt x="72" y="948"/>
                    <a:pt x="48" y="1019"/>
                  </a:cubicBezTo>
                  <a:cubicBezTo>
                    <a:pt x="0" y="1114"/>
                    <a:pt x="48" y="1210"/>
                    <a:pt x="120" y="1281"/>
                  </a:cubicBezTo>
                  <a:cubicBezTo>
                    <a:pt x="171" y="1345"/>
                    <a:pt x="222" y="1368"/>
                    <a:pt x="280" y="1368"/>
                  </a:cubicBezTo>
                  <a:cubicBezTo>
                    <a:pt x="331" y="1368"/>
                    <a:pt x="387" y="1351"/>
                    <a:pt x="453" y="1329"/>
                  </a:cubicBezTo>
                  <a:cubicBezTo>
                    <a:pt x="502" y="1312"/>
                    <a:pt x="563" y="1284"/>
                    <a:pt x="619" y="1284"/>
                  </a:cubicBezTo>
                  <a:cubicBezTo>
                    <a:pt x="644" y="1284"/>
                    <a:pt x="669" y="1290"/>
                    <a:pt x="691" y="1305"/>
                  </a:cubicBezTo>
                  <a:cubicBezTo>
                    <a:pt x="739" y="1352"/>
                    <a:pt x="810" y="1448"/>
                    <a:pt x="882" y="1519"/>
                  </a:cubicBezTo>
                  <a:cubicBezTo>
                    <a:pt x="953" y="1567"/>
                    <a:pt x="1048" y="1614"/>
                    <a:pt x="1144" y="1662"/>
                  </a:cubicBezTo>
                  <a:cubicBezTo>
                    <a:pt x="1215" y="1733"/>
                    <a:pt x="1263" y="1852"/>
                    <a:pt x="1358" y="1924"/>
                  </a:cubicBezTo>
                  <a:cubicBezTo>
                    <a:pt x="1442" y="1994"/>
                    <a:pt x="1544" y="2015"/>
                    <a:pt x="1647" y="2015"/>
                  </a:cubicBezTo>
                  <a:cubicBezTo>
                    <a:pt x="1718" y="2015"/>
                    <a:pt x="1790" y="2005"/>
                    <a:pt x="1858" y="1995"/>
                  </a:cubicBezTo>
                  <a:cubicBezTo>
                    <a:pt x="1953" y="1972"/>
                    <a:pt x="2144" y="1972"/>
                    <a:pt x="2144" y="1852"/>
                  </a:cubicBezTo>
                  <a:cubicBezTo>
                    <a:pt x="2168" y="1757"/>
                    <a:pt x="2072" y="1662"/>
                    <a:pt x="2048" y="1591"/>
                  </a:cubicBezTo>
                  <a:cubicBezTo>
                    <a:pt x="2001" y="1495"/>
                    <a:pt x="1977" y="1424"/>
                    <a:pt x="1977" y="1329"/>
                  </a:cubicBezTo>
                  <a:cubicBezTo>
                    <a:pt x="1977" y="1257"/>
                    <a:pt x="2025" y="1162"/>
                    <a:pt x="2120" y="1138"/>
                  </a:cubicBezTo>
                  <a:cubicBezTo>
                    <a:pt x="2191" y="1138"/>
                    <a:pt x="2263" y="1210"/>
                    <a:pt x="2334" y="1281"/>
                  </a:cubicBezTo>
                  <a:cubicBezTo>
                    <a:pt x="2358" y="1305"/>
                    <a:pt x="2430" y="1424"/>
                    <a:pt x="2501" y="1424"/>
                  </a:cubicBezTo>
                  <a:cubicBezTo>
                    <a:pt x="2505" y="1425"/>
                    <a:pt x="2510" y="1426"/>
                    <a:pt x="2515" y="1426"/>
                  </a:cubicBezTo>
                  <a:cubicBezTo>
                    <a:pt x="2612" y="1426"/>
                    <a:pt x="2766" y="1206"/>
                    <a:pt x="2834" y="1138"/>
                  </a:cubicBezTo>
                  <a:cubicBezTo>
                    <a:pt x="3049" y="900"/>
                    <a:pt x="2953" y="543"/>
                    <a:pt x="2953" y="257"/>
                  </a:cubicBezTo>
                  <a:cubicBezTo>
                    <a:pt x="2930" y="114"/>
                    <a:pt x="2906" y="43"/>
                    <a:pt x="2763" y="19"/>
                  </a:cubicBezTo>
                  <a:cubicBezTo>
                    <a:pt x="2644" y="7"/>
                    <a:pt x="2525" y="1"/>
                    <a:pt x="2400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43" name="Google Shape;16343;p44"/>
            <p:cNvSpPr/>
            <p:nvPr/>
          </p:nvSpPr>
          <p:spPr>
            <a:xfrm>
              <a:off x="3355516" y="2323435"/>
              <a:ext cx="83687" cy="36558"/>
            </a:xfrm>
            <a:custGeom>
              <a:rect b="b" l="l" r="r" t="t"/>
              <a:pathLst>
                <a:path extrusionOk="0" h="1124" w="2573">
                  <a:moveTo>
                    <a:pt x="1479" y="1"/>
                  </a:moveTo>
                  <a:cubicBezTo>
                    <a:pt x="1423" y="1"/>
                    <a:pt x="1367" y="3"/>
                    <a:pt x="1310" y="9"/>
                  </a:cubicBezTo>
                  <a:cubicBezTo>
                    <a:pt x="1096" y="9"/>
                    <a:pt x="882" y="9"/>
                    <a:pt x="667" y="81"/>
                  </a:cubicBezTo>
                  <a:cubicBezTo>
                    <a:pt x="572" y="104"/>
                    <a:pt x="477" y="152"/>
                    <a:pt x="382" y="223"/>
                  </a:cubicBezTo>
                  <a:cubicBezTo>
                    <a:pt x="263" y="319"/>
                    <a:pt x="120" y="438"/>
                    <a:pt x="72" y="581"/>
                  </a:cubicBezTo>
                  <a:cubicBezTo>
                    <a:pt x="1" y="747"/>
                    <a:pt x="191" y="819"/>
                    <a:pt x="358" y="819"/>
                  </a:cubicBezTo>
                  <a:cubicBezTo>
                    <a:pt x="501" y="819"/>
                    <a:pt x="644" y="771"/>
                    <a:pt x="810" y="747"/>
                  </a:cubicBezTo>
                  <a:cubicBezTo>
                    <a:pt x="953" y="700"/>
                    <a:pt x="1072" y="676"/>
                    <a:pt x="1215" y="652"/>
                  </a:cubicBezTo>
                  <a:cubicBezTo>
                    <a:pt x="1313" y="619"/>
                    <a:pt x="1456" y="553"/>
                    <a:pt x="1574" y="553"/>
                  </a:cubicBezTo>
                  <a:cubicBezTo>
                    <a:pt x="1629" y="553"/>
                    <a:pt x="1678" y="567"/>
                    <a:pt x="1715" y="604"/>
                  </a:cubicBezTo>
                  <a:cubicBezTo>
                    <a:pt x="1787" y="652"/>
                    <a:pt x="1810" y="747"/>
                    <a:pt x="1834" y="819"/>
                  </a:cubicBezTo>
                  <a:cubicBezTo>
                    <a:pt x="1882" y="914"/>
                    <a:pt x="1930" y="962"/>
                    <a:pt x="2001" y="1033"/>
                  </a:cubicBezTo>
                  <a:cubicBezTo>
                    <a:pt x="2035" y="1085"/>
                    <a:pt x="2070" y="1124"/>
                    <a:pt x="2131" y="1124"/>
                  </a:cubicBezTo>
                  <a:cubicBezTo>
                    <a:pt x="2154" y="1124"/>
                    <a:pt x="2182" y="1118"/>
                    <a:pt x="2215" y="1105"/>
                  </a:cubicBezTo>
                  <a:cubicBezTo>
                    <a:pt x="2287" y="1081"/>
                    <a:pt x="2334" y="1033"/>
                    <a:pt x="2358" y="938"/>
                  </a:cubicBezTo>
                  <a:cubicBezTo>
                    <a:pt x="2406" y="771"/>
                    <a:pt x="2573" y="509"/>
                    <a:pt x="2382" y="366"/>
                  </a:cubicBezTo>
                  <a:cubicBezTo>
                    <a:pt x="2263" y="271"/>
                    <a:pt x="2144" y="176"/>
                    <a:pt x="2001" y="104"/>
                  </a:cubicBezTo>
                  <a:cubicBezTo>
                    <a:pt x="1837" y="32"/>
                    <a:pt x="1660" y="1"/>
                    <a:pt x="1479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44" name="Google Shape;16344;p44"/>
            <p:cNvSpPr/>
            <p:nvPr/>
          </p:nvSpPr>
          <p:spPr>
            <a:xfrm>
              <a:off x="3453124" y="2353911"/>
              <a:ext cx="27126" cy="28817"/>
            </a:xfrm>
            <a:custGeom>
              <a:rect b="b" l="l" r="r" t="t"/>
              <a:pathLst>
                <a:path extrusionOk="0" h="886" w="834">
                  <a:moveTo>
                    <a:pt x="596" y="1"/>
                  </a:moveTo>
                  <a:cubicBezTo>
                    <a:pt x="500" y="72"/>
                    <a:pt x="429" y="215"/>
                    <a:pt x="357" y="310"/>
                  </a:cubicBezTo>
                  <a:cubicBezTo>
                    <a:pt x="262" y="406"/>
                    <a:pt x="143" y="549"/>
                    <a:pt x="72" y="668"/>
                  </a:cubicBezTo>
                  <a:cubicBezTo>
                    <a:pt x="48" y="691"/>
                    <a:pt x="0" y="787"/>
                    <a:pt x="24" y="834"/>
                  </a:cubicBezTo>
                  <a:cubicBezTo>
                    <a:pt x="24" y="882"/>
                    <a:pt x="119" y="882"/>
                    <a:pt x="167" y="882"/>
                  </a:cubicBezTo>
                  <a:cubicBezTo>
                    <a:pt x="185" y="884"/>
                    <a:pt x="203" y="885"/>
                    <a:pt x="221" y="885"/>
                  </a:cubicBezTo>
                  <a:cubicBezTo>
                    <a:pt x="413" y="885"/>
                    <a:pt x="580" y="772"/>
                    <a:pt x="667" y="620"/>
                  </a:cubicBezTo>
                  <a:cubicBezTo>
                    <a:pt x="786" y="406"/>
                    <a:pt x="834" y="168"/>
                    <a:pt x="596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45" name="Google Shape;16345;p44"/>
            <p:cNvSpPr/>
            <p:nvPr/>
          </p:nvSpPr>
          <p:spPr>
            <a:xfrm>
              <a:off x="3392692" y="2450413"/>
              <a:ext cx="25597" cy="21271"/>
            </a:xfrm>
            <a:custGeom>
              <a:rect b="b" l="l" r="r" t="t"/>
              <a:pathLst>
                <a:path extrusionOk="0" h="654" w="787">
                  <a:moveTo>
                    <a:pt x="421" y="0"/>
                  </a:moveTo>
                  <a:cubicBezTo>
                    <a:pt x="300" y="0"/>
                    <a:pt x="167" y="11"/>
                    <a:pt x="24" y="11"/>
                  </a:cubicBezTo>
                  <a:cubicBezTo>
                    <a:pt x="1" y="177"/>
                    <a:pt x="24" y="344"/>
                    <a:pt x="24" y="511"/>
                  </a:cubicBezTo>
                  <a:cubicBezTo>
                    <a:pt x="24" y="654"/>
                    <a:pt x="48" y="654"/>
                    <a:pt x="167" y="654"/>
                  </a:cubicBezTo>
                  <a:cubicBezTo>
                    <a:pt x="358" y="654"/>
                    <a:pt x="572" y="630"/>
                    <a:pt x="763" y="630"/>
                  </a:cubicBezTo>
                  <a:cubicBezTo>
                    <a:pt x="787" y="535"/>
                    <a:pt x="763" y="439"/>
                    <a:pt x="763" y="368"/>
                  </a:cubicBezTo>
                  <a:cubicBezTo>
                    <a:pt x="739" y="296"/>
                    <a:pt x="763" y="130"/>
                    <a:pt x="715" y="58"/>
                  </a:cubicBezTo>
                  <a:cubicBezTo>
                    <a:pt x="691" y="11"/>
                    <a:pt x="644" y="11"/>
                    <a:pt x="596" y="11"/>
                  </a:cubicBezTo>
                  <a:cubicBezTo>
                    <a:pt x="540" y="3"/>
                    <a:pt x="482" y="0"/>
                    <a:pt x="421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46" name="Google Shape;16346;p44"/>
            <p:cNvSpPr/>
            <p:nvPr/>
          </p:nvSpPr>
          <p:spPr>
            <a:xfrm>
              <a:off x="3446131" y="2445306"/>
              <a:ext cx="24817" cy="25174"/>
            </a:xfrm>
            <a:custGeom>
              <a:rect b="b" l="l" r="r" t="t"/>
              <a:pathLst>
                <a:path extrusionOk="0" h="774" w="763">
                  <a:moveTo>
                    <a:pt x="691" y="1"/>
                  </a:moveTo>
                  <a:cubicBezTo>
                    <a:pt x="644" y="1"/>
                    <a:pt x="596" y="25"/>
                    <a:pt x="549" y="49"/>
                  </a:cubicBezTo>
                  <a:cubicBezTo>
                    <a:pt x="382" y="72"/>
                    <a:pt x="239" y="49"/>
                    <a:pt x="72" y="120"/>
                  </a:cubicBezTo>
                  <a:cubicBezTo>
                    <a:pt x="25" y="263"/>
                    <a:pt x="48" y="430"/>
                    <a:pt x="48" y="549"/>
                  </a:cubicBezTo>
                  <a:cubicBezTo>
                    <a:pt x="48" y="620"/>
                    <a:pt x="1" y="763"/>
                    <a:pt x="120" y="763"/>
                  </a:cubicBezTo>
                  <a:cubicBezTo>
                    <a:pt x="144" y="763"/>
                    <a:pt x="191" y="739"/>
                    <a:pt x="215" y="739"/>
                  </a:cubicBezTo>
                  <a:lnTo>
                    <a:pt x="334" y="739"/>
                  </a:lnTo>
                  <a:cubicBezTo>
                    <a:pt x="406" y="763"/>
                    <a:pt x="477" y="763"/>
                    <a:pt x="549" y="763"/>
                  </a:cubicBezTo>
                  <a:cubicBezTo>
                    <a:pt x="580" y="763"/>
                    <a:pt x="623" y="774"/>
                    <a:pt x="661" y="774"/>
                  </a:cubicBezTo>
                  <a:cubicBezTo>
                    <a:pt x="681" y="774"/>
                    <a:pt x="699" y="771"/>
                    <a:pt x="715" y="763"/>
                  </a:cubicBezTo>
                  <a:cubicBezTo>
                    <a:pt x="763" y="739"/>
                    <a:pt x="739" y="692"/>
                    <a:pt x="739" y="644"/>
                  </a:cubicBezTo>
                  <a:cubicBezTo>
                    <a:pt x="739" y="501"/>
                    <a:pt x="739" y="358"/>
                    <a:pt x="739" y="215"/>
                  </a:cubicBezTo>
                  <a:cubicBezTo>
                    <a:pt x="715" y="144"/>
                    <a:pt x="715" y="72"/>
                    <a:pt x="691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47" name="Google Shape;16347;p44"/>
            <p:cNvSpPr/>
            <p:nvPr/>
          </p:nvSpPr>
          <p:spPr>
            <a:xfrm>
              <a:off x="3357077" y="2221632"/>
              <a:ext cx="90647" cy="62806"/>
            </a:xfrm>
            <a:custGeom>
              <a:rect b="b" l="l" r="r" t="t"/>
              <a:pathLst>
                <a:path extrusionOk="0" h="1931" w="2787">
                  <a:moveTo>
                    <a:pt x="2671" y="1"/>
                  </a:moveTo>
                  <a:cubicBezTo>
                    <a:pt x="2572" y="1"/>
                    <a:pt x="2445" y="43"/>
                    <a:pt x="2382" y="43"/>
                  </a:cubicBezTo>
                  <a:cubicBezTo>
                    <a:pt x="2167" y="43"/>
                    <a:pt x="1953" y="67"/>
                    <a:pt x="1739" y="91"/>
                  </a:cubicBezTo>
                  <a:cubicBezTo>
                    <a:pt x="1548" y="115"/>
                    <a:pt x="1381" y="138"/>
                    <a:pt x="1215" y="162"/>
                  </a:cubicBezTo>
                  <a:cubicBezTo>
                    <a:pt x="1119" y="186"/>
                    <a:pt x="953" y="234"/>
                    <a:pt x="929" y="329"/>
                  </a:cubicBezTo>
                  <a:cubicBezTo>
                    <a:pt x="905" y="377"/>
                    <a:pt x="953" y="472"/>
                    <a:pt x="953" y="520"/>
                  </a:cubicBezTo>
                  <a:cubicBezTo>
                    <a:pt x="953" y="591"/>
                    <a:pt x="953" y="639"/>
                    <a:pt x="953" y="686"/>
                  </a:cubicBezTo>
                  <a:cubicBezTo>
                    <a:pt x="929" y="781"/>
                    <a:pt x="858" y="948"/>
                    <a:pt x="762" y="972"/>
                  </a:cubicBezTo>
                  <a:cubicBezTo>
                    <a:pt x="755" y="973"/>
                    <a:pt x="748" y="973"/>
                    <a:pt x="742" y="973"/>
                  </a:cubicBezTo>
                  <a:cubicBezTo>
                    <a:pt x="575" y="973"/>
                    <a:pt x="465" y="748"/>
                    <a:pt x="315" y="748"/>
                  </a:cubicBezTo>
                  <a:cubicBezTo>
                    <a:pt x="284" y="748"/>
                    <a:pt x="250" y="758"/>
                    <a:pt x="215" y="781"/>
                  </a:cubicBezTo>
                  <a:cubicBezTo>
                    <a:pt x="72" y="853"/>
                    <a:pt x="0" y="1067"/>
                    <a:pt x="143" y="1186"/>
                  </a:cubicBezTo>
                  <a:cubicBezTo>
                    <a:pt x="222" y="1250"/>
                    <a:pt x="312" y="1260"/>
                    <a:pt x="406" y="1260"/>
                  </a:cubicBezTo>
                  <a:cubicBezTo>
                    <a:pt x="453" y="1260"/>
                    <a:pt x="500" y="1258"/>
                    <a:pt x="548" y="1258"/>
                  </a:cubicBezTo>
                  <a:cubicBezTo>
                    <a:pt x="580" y="1258"/>
                    <a:pt x="622" y="1247"/>
                    <a:pt x="654" y="1247"/>
                  </a:cubicBezTo>
                  <a:cubicBezTo>
                    <a:pt x="670" y="1247"/>
                    <a:pt x="683" y="1250"/>
                    <a:pt x="691" y="1258"/>
                  </a:cubicBezTo>
                  <a:cubicBezTo>
                    <a:pt x="738" y="1282"/>
                    <a:pt x="786" y="1353"/>
                    <a:pt x="834" y="1377"/>
                  </a:cubicBezTo>
                  <a:cubicBezTo>
                    <a:pt x="929" y="1472"/>
                    <a:pt x="1072" y="1496"/>
                    <a:pt x="1191" y="1544"/>
                  </a:cubicBezTo>
                  <a:cubicBezTo>
                    <a:pt x="1310" y="1591"/>
                    <a:pt x="1310" y="1734"/>
                    <a:pt x="1381" y="1805"/>
                  </a:cubicBezTo>
                  <a:cubicBezTo>
                    <a:pt x="1480" y="1884"/>
                    <a:pt x="1611" y="1931"/>
                    <a:pt x="1735" y="1931"/>
                  </a:cubicBezTo>
                  <a:cubicBezTo>
                    <a:pt x="1760" y="1931"/>
                    <a:pt x="1786" y="1929"/>
                    <a:pt x="1810" y="1925"/>
                  </a:cubicBezTo>
                  <a:cubicBezTo>
                    <a:pt x="1929" y="1925"/>
                    <a:pt x="2072" y="1925"/>
                    <a:pt x="2167" y="1853"/>
                  </a:cubicBezTo>
                  <a:cubicBezTo>
                    <a:pt x="2215" y="1805"/>
                    <a:pt x="2239" y="1663"/>
                    <a:pt x="2143" y="1615"/>
                  </a:cubicBezTo>
                  <a:cubicBezTo>
                    <a:pt x="2128" y="1607"/>
                    <a:pt x="2106" y="1604"/>
                    <a:pt x="2083" y="1604"/>
                  </a:cubicBezTo>
                  <a:cubicBezTo>
                    <a:pt x="2035" y="1604"/>
                    <a:pt x="1977" y="1615"/>
                    <a:pt x="1929" y="1615"/>
                  </a:cubicBezTo>
                  <a:cubicBezTo>
                    <a:pt x="1834" y="1591"/>
                    <a:pt x="1715" y="1567"/>
                    <a:pt x="1643" y="1520"/>
                  </a:cubicBezTo>
                  <a:cubicBezTo>
                    <a:pt x="1572" y="1448"/>
                    <a:pt x="1524" y="1424"/>
                    <a:pt x="1429" y="1401"/>
                  </a:cubicBezTo>
                  <a:cubicBezTo>
                    <a:pt x="1286" y="1329"/>
                    <a:pt x="1191" y="1210"/>
                    <a:pt x="1191" y="1043"/>
                  </a:cubicBezTo>
                  <a:cubicBezTo>
                    <a:pt x="1191" y="924"/>
                    <a:pt x="1215" y="853"/>
                    <a:pt x="1239" y="758"/>
                  </a:cubicBezTo>
                  <a:cubicBezTo>
                    <a:pt x="1262" y="662"/>
                    <a:pt x="1286" y="543"/>
                    <a:pt x="1334" y="472"/>
                  </a:cubicBezTo>
                  <a:cubicBezTo>
                    <a:pt x="1381" y="329"/>
                    <a:pt x="1477" y="281"/>
                    <a:pt x="1620" y="234"/>
                  </a:cubicBezTo>
                  <a:cubicBezTo>
                    <a:pt x="1762" y="186"/>
                    <a:pt x="1929" y="138"/>
                    <a:pt x="2096" y="138"/>
                  </a:cubicBezTo>
                  <a:cubicBezTo>
                    <a:pt x="2263" y="115"/>
                    <a:pt x="2429" y="91"/>
                    <a:pt x="2596" y="67"/>
                  </a:cubicBezTo>
                  <a:cubicBezTo>
                    <a:pt x="2596" y="67"/>
                    <a:pt x="2786" y="43"/>
                    <a:pt x="2786" y="43"/>
                  </a:cubicBezTo>
                  <a:cubicBezTo>
                    <a:pt x="2763" y="11"/>
                    <a:pt x="2720" y="1"/>
                    <a:pt x="2671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48" name="Google Shape;16348;p44"/>
            <p:cNvSpPr/>
            <p:nvPr/>
          </p:nvSpPr>
          <p:spPr>
            <a:xfrm>
              <a:off x="3412890" y="2236106"/>
              <a:ext cx="10831" cy="8717"/>
            </a:xfrm>
            <a:custGeom>
              <a:rect b="b" l="l" r="r" t="t"/>
              <a:pathLst>
                <a:path extrusionOk="0" h="268" w="333">
                  <a:moveTo>
                    <a:pt x="98" y="0"/>
                  </a:moveTo>
                  <a:cubicBezTo>
                    <a:pt x="19" y="0"/>
                    <a:pt x="1" y="128"/>
                    <a:pt x="23" y="194"/>
                  </a:cubicBezTo>
                  <a:cubicBezTo>
                    <a:pt x="54" y="257"/>
                    <a:pt x="107" y="268"/>
                    <a:pt x="167" y="268"/>
                  </a:cubicBezTo>
                  <a:cubicBezTo>
                    <a:pt x="197" y="268"/>
                    <a:pt x="229" y="265"/>
                    <a:pt x="261" y="265"/>
                  </a:cubicBezTo>
                  <a:cubicBezTo>
                    <a:pt x="285" y="217"/>
                    <a:pt x="332" y="170"/>
                    <a:pt x="332" y="146"/>
                  </a:cubicBezTo>
                  <a:cubicBezTo>
                    <a:pt x="332" y="138"/>
                    <a:pt x="330" y="135"/>
                    <a:pt x="325" y="135"/>
                  </a:cubicBezTo>
                  <a:cubicBezTo>
                    <a:pt x="316" y="135"/>
                    <a:pt x="300" y="146"/>
                    <a:pt x="285" y="146"/>
                  </a:cubicBezTo>
                  <a:cubicBezTo>
                    <a:pt x="261" y="122"/>
                    <a:pt x="237" y="122"/>
                    <a:pt x="189" y="98"/>
                  </a:cubicBezTo>
                  <a:cubicBezTo>
                    <a:pt x="166" y="75"/>
                    <a:pt x="166" y="27"/>
                    <a:pt x="118" y="3"/>
                  </a:cubicBezTo>
                  <a:cubicBezTo>
                    <a:pt x="111" y="1"/>
                    <a:pt x="104" y="0"/>
                    <a:pt x="98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49" name="Google Shape;16349;p44"/>
            <p:cNvSpPr/>
            <p:nvPr/>
          </p:nvSpPr>
          <p:spPr>
            <a:xfrm>
              <a:off x="3356297" y="2328379"/>
              <a:ext cx="74385" cy="30411"/>
            </a:xfrm>
            <a:custGeom>
              <a:rect b="b" l="l" r="r" t="t"/>
              <a:pathLst>
                <a:path extrusionOk="0" h="935" w="2287">
                  <a:moveTo>
                    <a:pt x="477" y="0"/>
                  </a:moveTo>
                  <a:cubicBezTo>
                    <a:pt x="334" y="143"/>
                    <a:pt x="191" y="262"/>
                    <a:pt x="96" y="405"/>
                  </a:cubicBezTo>
                  <a:cubicBezTo>
                    <a:pt x="48" y="500"/>
                    <a:pt x="0" y="619"/>
                    <a:pt x="143" y="643"/>
                  </a:cubicBezTo>
                  <a:cubicBezTo>
                    <a:pt x="167" y="648"/>
                    <a:pt x="191" y="650"/>
                    <a:pt x="215" y="650"/>
                  </a:cubicBezTo>
                  <a:cubicBezTo>
                    <a:pt x="310" y="650"/>
                    <a:pt x="405" y="619"/>
                    <a:pt x="500" y="619"/>
                  </a:cubicBezTo>
                  <a:cubicBezTo>
                    <a:pt x="620" y="619"/>
                    <a:pt x="739" y="619"/>
                    <a:pt x="858" y="572"/>
                  </a:cubicBezTo>
                  <a:cubicBezTo>
                    <a:pt x="1049" y="529"/>
                    <a:pt x="1259" y="449"/>
                    <a:pt x="1454" y="449"/>
                  </a:cubicBezTo>
                  <a:cubicBezTo>
                    <a:pt x="1478" y="449"/>
                    <a:pt x="1501" y="450"/>
                    <a:pt x="1525" y="452"/>
                  </a:cubicBezTo>
                  <a:cubicBezTo>
                    <a:pt x="1691" y="452"/>
                    <a:pt x="1715" y="572"/>
                    <a:pt x="1810" y="667"/>
                  </a:cubicBezTo>
                  <a:cubicBezTo>
                    <a:pt x="1834" y="714"/>
                    <a:pt x="1882" y="762"/>
                    <a:pt x="1929" y="810"/>
                  </a:cubicBezTo>
                  <a:cubicBezTo>
                    <a:pt x="1953" y="857"/>
                    <a:pt x="1977" y="905"/>
                    <a:pt x="2001" y="929"/>
                  </a:cubicBezTo>
                  <a:cubicBezTo>
                    <a:pt x="2013" y="933"/>
                    <a:pt x="2028" y="935"/>
                    <a:pt x="2043" y="935"/>
                  </a:cubicBezTo>
                  <a:cubicBezTo>
                    <a:pt x="2112" y="935"/>
                    <a:pt x="2200" y="892"/>
                    <a:pt x="2239" y="833"/>
                  </a:cubicBezTo>
                  <a:cubicBezTo>
                    <a:pt x="2287" y="738"/>
                    <a:pt x="2215" y="595"/>
                    <a:pt x="2167" y="476"/>
                  </a:cubicBezTo>
                  <a:cubicBezTo>
                    <a:pt x="2102" y="324"/>
                    <a:pt x="1997" y="211"/>
                    <a:pt x="1816" y="211"/>
                  </a:cubicBezTo>
                  <a:cubicBezTo>
                    <a:pt x="1799" y="211"/>
                    <a:pt x="1781" y="212"/>
                    <a:pt x="1763" y="214"/>
                  </a:cubicBezTo>
                  <a:cubicBezTo>
                    <a:pt x="1429" y="214"/>
                    <a:pt x="1072" y="286"/>
                    <a:pt x="715" y="286"/>
                  </a:cubicBezTo>
                  <a:cubicBezTo>
                    <a:pt x="620" y="286"/>
                    <a:pt x="453" y="286"/>
                    <a:pt x="405" y="190"/>
                  </a:cubicBezTo>
                  <a:cubicBezTo>
                    <a:pt x="381" y="119"/>
                    <a:pt x="429" y="48"/>
                    <a:pt x="477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0" name="Google Shape;16350;p44"/>
            <p:cNvSpPr/>
            <p:nvPr/>
          </p:nvSpPr>
          <p:spPr>
            <a:xfrm>
              <a:off x="3450001" y="2368645"/>
              <a:ext cx="26378" cy="15059"/>
            </a:xfrm>
            <a:custGeom>
              <a:rect b="b" l="l" r="r" t="t"/>
              <a:pathLst>
                <a:path extrusionOk="0" h="463" w="811">
                  <a:moveTo>
                    <a:pt x="358" y="0"/>
                  </a:moveTo>
                  <a:lnTo>
                    <a:pt x="358" y="0"/>
                  </a:lnTo>
                  <a:cubicBezTo>
                    <a:pt x="215" y="72"/>
                    <a:pt x="1" y="358"/>
                    <a:pt x="191" y="453"/>
                  </a:cubicBezTo>
                  <a:cubicBezTo>
                    <a:pt x="211" y="459"/>
                    <a:pt x="232" y="462"/>
                    <a:pt x="253" y="462"/>
                  </a:cubicBezTo>
                  <a:cubicBezTo>
                    <a:pt x="385" y="462"/>
                    <a:pt x="538" y="348"/>
                    <a:pt x="620" y="286"/>
                  </a:cubicBezTo>
                  <a:cubicBezTo>
                    <a:pt x="715" y="191"/>
                    <a:pt x="811" y="72"/>
                    <a:pt x="620" y="72"/>
                  </a:cubicBezTo>
                  <a:cubicBezTo>
                    <a:pt x="601" y="81"/>
                    <a:pt x="542" y="91"/>
                    <a:pt x="483" y="91"/>
                  </a:cubicBezTo>
                  <a:cubicBezTo>
                    <a:pt x="399" y="91"/>
                    <a:pt x="316" y="71"/>
                    <a:pt x="358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1" name="Google Shape;16351;p44"/>
            <p:cNvSpPr/>
            <p:nvPr/>
          </p:nvSpPr>
          <p:spPr>
            <a:xfrm>
              <a:off x="3391164" y="2449209"/>
              <a:ext cx="14734" cy="21922"/>
            </a:xfrm>
            <a:custGeom>
              <a:rect b="b" l="l" r="r" t="t"/>
              <a:pathLst>
                <a:path extrusionOk="0" h="674" w="453">
                  <a:moveTo>
                    <a:pt x="71" y="0"/>
                  </a:moveTo>
                  <a:cubicBezTo>
                    <a:pt x="71" y="95"/>
                    <a:pt x="71" y="191"/>
                    <a:pt x="48" y="286"/>
                  </a:cubicBezTo>
                  <a:cubicBezTo>
                    <a:pt x="48" y="381"/>
                    <a:pt x="0" y="524"/>
                    <a:pt x="0" y="643"/>
                  </a:cubicBezTo>
                  <a:cubicBezTo>
                    <a:pt x="36" y="631"/>
                    <a:pt x="66" y="625"/>
                    <a:pt x="95" y="625"/>
                  </a:cubicBezTo>
                  <a:cubicBezTo>
                    <a:pt x="125" y="625"/>
                    <a:pt x="155" y="631"/>
                    <a:pt x="191" y="643"/>
                  </a:cubicBezTo>
                  <a:cubicBezTo>
                    <a:pt x="229" y="643"/>
                    <a:pt x="297" y="673"/>
                    <a:pt x="335" y="673"/>
                  </a:cubicBezTo>
                  <a:cubicBezTo>
                    <a:pt x="345" y="673"/>
                    <a:pt x="352" y="672"/>
                    <a:pt x="357" y="667"/>
                  </a:cubicBezTo>
                  <a:cubicBezTo>
                    <a:pt x="429" y="643"/>
                    <a:pt x="405" y="524"/>
                    <a:pt x="405" y="476"/>
                  </a:cubicBezTo>
                  <a:cubicBezTo>
                    <a:pt x="429" y="333"/>
                    <a:pt x="429" y="214"/>
                    <a:pt x="453" y="71"/>
                  </a:cubicBezTo>
                  <a:cubicBezTo>
                    <a:pt x="381" y="71"/>
                    <a:pt x="286" y="71"/>
                    <a:pt x="191" y="48"/>
                  </a:cubicBezTo>
                  <a:cubicBezTo>
                    <a:pt x="143" y="24"/>
                    <a:pt x="95" y="0"/>
                    <a:pt x="71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2" name="Google Shape;16352;p44"/>
            <p:cNvSpPr/>
            <p:nvPr/>
          </p:nvSpPr>
          <p:spPr>
            <a:xfrm>
              <a:off x="3445383" y="2447518"/>
              <a:ext cx="13173" cy="23385"/>
            </a:xfrm>
            <a:custGeom>
              <a:rect b="b" l="l" r="r" t="t"/>
              <a:pathLst>
                <a:path extrusionOk="0" h="719" w="405">
                  <a:moveTo>
                    <a:pt x="323" y="1"/>
                  </a:moveTo>
                  <a:cubicBezTo>
                    <a:pt x="299" y="1"/>
                    <a:pt x="268" y="8"/>
                    <a:pt x="238" y="28"/>
                  </a:cubicBezTo>
                  <a:cubicBezTo>
                    <a:pt x="191" y="52"/>
                    <a:pt x="95" y="76"/>
                    <a:pt x="48" y="100"/>
                  </a:cubicBezTo>
                  <a:cubicBezTo>
                    <a:pt x="0" y="171"/>
                    <a:pt x="24" y="385"/>
                    <a:pt x="24" y="457"/>
                  </a:cubicBezTo>
                  <a:cubicBezTo>
                    <a:pt x="24" y="481"/>
                    <a:pt x="0" y="624"/>
                    <a:pt x="24" y="671"/>
                  </a:cubicBezTo>
                  <a:cubicBezTo>
                    <a:pt x="32" y="679"/>
                    <a:pt x="42" y="682"/>
                    <a:pt x="55" y="682"/>
                  </a:cubicBezTo>
                  <a:cubicBezTo>
                    <a:pt x="79" y="682"/>
                    <a:pt x="111" y="671"/>
                    <a:pt x="143" y="671"/>
                  </a:cubicBezTo>
                  <a:cubicBezTo>
                    <a:pt x="238" y="671"/>
                    <a:pt x="333" y="695"/>
                    <a:pt x="405" y="719"/>
                  </a:cubicBezTo>
                  <a:cubicBezTo>
                    <a:pt x="405" y="647"/>
                    <a:pt x="405" y="576"/>
                    <a:pt x="405" y="481"/>
                  </a:cubicBezTo>
                  <a:cubicBezTo>
                    <a:pt x="381" y="385"/>
                    <a:pt x="381" y="290"/>
                    <a:pt x="381" y="171"/>
                  </a:cubicBezTo>
                  <a:cubicBezTo>
                    <a:pt x="381" y="123"/>
                    <a:pt x="381" y="52"/>
                    <a:pt x="381" y="28"/>
                  </a:cubicBezTo>
                  <a:cubicBezTo>
                    <a:pt x="381" y="14"/>
                    <a:pt x="357" y="1"/>
                    <a:pt x="323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3" name="Google Shape;16353;p44"/>
            <p:cNvSpPr/>
            <p:nvPr/>
          </p:nvSpPr>
          <p:spPr>
            <a:xfrm>
              <a:off x="3364818" y="2230772"/>
              <a:ext cx="25272" cy="20393"/>
            </a:xfrm>
            <a:custGeom>
              <a:rect b="b" l="l" r="r" t="t"/>
              <a:pathLst>
                <a:path extrusionOk="0" h="627" w="777">
                  <a:moveTo>
                    <a:pt x="643" y="0"/>
                  </a:moveTo>
                  <a:cubicBezTo>
                    <a:pt x="500" y="0"/>
                    <a:pt x="334" y="96"/>
                    <a:pt x="143" y="119"/>
                  </a:cubicBezTo>
                  <a:cubicBezTo>
                    <a:pt x="48" y="143"/>
                    <a:pt x="0" y="143"/>
                    <a:pt x="24" y="262"/>
                  </a:cubicBezTo>
                  <a:cubicBezTo>
                    <a:pt x="72" y="405"/>
                    <a:pt x="96" y="429"/>
                    <a:pt x="215" y="477"/>
                  </a:cubicBezTo>
                  <a:cubicBezTo>
                    <a:pt x="310" y="500"/>
                    <a:pt x="334" y="596"/>
                    <a:pt x="429" y="620"/>
                  </a:cubicBezTo>
                  <a:cubicBezTo>
                    <a:pt x="454" y="624"/>
                    <a:pt x="476" y="627"/>
                    <a:pt x="497" y="627"/>
                  </a:cubicBezTo>
                  <a:cubicBezTo>
                    <a:pt x="776" y="627"/>
                    <a:pt x="710" y="200"/>
                    <a:pt x="643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4" name="Google Shape;16354;p44"/>
            <p:cNvSpPr/>
            <p:nvPr/>
          </p:nvSpPr>
          <p:spPr>
            <a:xfrm>
              <a:off x="3349336" y="2204199"/>
              <a:ext cx="116992" cy="31257"/>
            </a:xfrm>
            <a:custGeom>
              <a:rect b="b" l="l" r="r" t="t"/>
              <a:pathLst>
                <a:path extrusionOk="0" h="961" w="3597">
                  <a:moveTo>
                    <a:pt x="3041" y="1"/>
                  </a:moveTo>
                  <a:cubicBezTo>
                    <a:pt x="2967" y="1"/>
                    <a:pt x="2887" y="15"/>
                    <a:pt x="2805" y="15"/>
                  </a:cubicBezTo>
                  <a:cubicBezTo>
                    <a:pt x="2775" y="15"/>
                    <a:pt x="2745" y="13"/>
                    <a:pt x="2715" y="8"/>
                  </a:cubicBezTo>
                  <a:cubicBezTo>
                    <a:pt x="2676" y="5"/>
                    <a:pt x="2637" y="4"/>
                    <a:pt x="2598" y="4"/>
                  </a:cubicBezTo>
                  <a:cubicBezTo>
                    <a:pt x="2276" y="4"/>
                    <a:pt x="1941" y="84"/>
                    <a:pt x="1643" y="127"/>
                  </a:cubicBezTo>
                  <a:cubicBezTo>
                    <a:pt x="1334" y="174"/>
                    <a:pt x="1048" y="246"/>
                    <a:pt x="738" y="341"/>
                  </a:cubicBezTo>
                  <a:cubicBezTo>
                    <a:pt x="548" y="389"/>
                    <a:pt x="286" y="460"/>
                    <a:pt x="119" y="603"/>
                  </a:cubicBezTo>
                  <a:cubicBezTo>
                    <a:pt x="0" y="698"/>
                    <a:pt x="95" y="794"/>
                    <a:pt x="191" y="865"/>
                  </a:cubicBezTo>
                  <a:cubicBezTo>
                    <a:pt x="286" y="929"/>
                    <a:pt x="381" y="960"/>
                    <a:pt x="483" y="960"/>
                  </a:cubicBezTo>
                  <a:cubicBezTo>
                    <a:pt x="535" y="960"/>
                    <a:pt x="587" y="952"/>
                    <a:pt x="643" y="936"/>
                  </a:cubicBezTo>
                  <a:cubicBezTo>
                    <a:pt x="953" y="865"/>
                    <a:pt x="1262" y="817"/>
                    <a:pt x="1548" y="698"/>
                  </a:cubicBezTo>
                  <a:cubicBezTo>
                    <a:pt x="1881" y="555"/>
                    <a:pt x="2191" y="484"/>
                    <a:pt x="2524" y="484"/>
                  </a:cubicBezTo>
                  <a:cubicBezTo>
                    <a:pt x="2739" y="484"/>
                    <a:pt x="2929" y="532"/>
                    <a:pt x="3144" y="532"/>
                  </a:cubicBezTo>
                  <a:cubicBezTo>
                    <a:pt x="3239" y="532"/>
                    <a:pt x="3358" y="532"/>
                    <a:pt x="3453" y="460"/>
                  </a:cubicBezTo>
                  <a:cubicBezTo>
                    <a:pt x="3501" y="389"/>
                    <a:pt x="3596" y="270"/>
                    <a:pt x="3572" y="174"/>
                  </a:cubicBezTo>
                  <a:cubicBezTo>
                    <a:pt x="3548" y="103"/>
                    <a:pt x="3453" y="79"/>
                    <a:pt x="3382" y="55"/>
                  </a:cubicBezTo>
                  <a:cubicBezTo>
                    <a:pt x="3310" y="31"/>
                    <a:pt x="3215" y="8"/>
                    <a:pt x="3120" y="8"/>
                  </a:cubicBezTo>
                  <a:cubicBezTo>
                    <a:pt x="3095" y="3"/>
                    <a:pt x="3068" y="1"/>
                    <a:pt x="3041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5" name="Google Shape;16355;p44"/>
            <p:cNvSpPr/>
            <p:nvPr/>
          </p:nvSpPr>
          <p:spPr>
            <a:xfrm>
              <a:off x="3374121" y="2169657"/>
              <a:ext cx="68172" cy="32070"/>
            </a:xfrm>
            <a:custGeom>
              <a:rect b="b" l="l" r="r" t="t"/>
              <a:pathLst>
                <a:path extrusionOk="0" h="986" w="2096">
                  <a:moveTo>
                    <a:pt x="1593" y="0"/>
                  </a:moveTo>
                  <a:cubicBezTo>
                    <a:pt x="1556" y="0"/>
                    <a:pt x="1517" y="7"/>
                    <a:pt x="1477" y="22"/>
                  </a:cubicBezTo>
                  <a:cubicBezTo>
                    <a:pt x="1358" y="46"/>
                    <a:pt x="1286" y="165"/>
                    <a:pt x="1167" y="212"/>
                  </a:cubicBezTo>
                  <a:cubicBezTo>
                    <a:pt x="1153" y="216"/>
                    <a:pt x="1141" y="217"/>
                    <a:pt x="1129" y="217"/>
                  </a:cubicBezTo>
                  <a:cubicBezTo>
                    <a:pt x="1074" y="217"/>
                    <a:pt x="1043" y="184"/>
                    <a:pt x="976" y="184"/>
                  </a:cubicBezTo>
                  <a:cubicBezTo>
                    <a:pt x="962" y="184"/>
                    <a:pt x="946" y="185"/>
                    <a:pt x="929" y="189"/>
                  </a:cubicBezTo>
                  <a:cubicBezTo>
                    <a:pt x="849" y="128"/>
                    <a:pt x="701" y="35"/>
                    <a:pt x="586" y="35"/>
                  </a:cubicBezTo>
                  <a:cubicBezTo>
                    <a:pt x="564" y="35"/>
                    <a:pt x="543" y="38"/>
                    <a:pt x="524" y="46"/>
                  </a:cubicBezTo>
                  <a:cubicBezTo>
                    <a:pt x="357" y="117"/>
                    <a:pt x="262" y="308"/>
                    <a:pt x="191" y="474"/>
                  </a:cubicBezTo>
                  <a:cubicBezTo>
                    <a:pt x="143" y="570"/>
                    <a:pt x="95" y="641"/>
                    <a:pt x="48" y="736"/>
                  </a:cubicBezTo>
                  <a:cubicBezTo>
                    <a:pt x="48" y="784"/>
                    <a:pt x="0" y="879"/>
                    <a:pt x="0" y="927"/>
                  </a:cubicBezTo>
                  <a:cubicBezTo>
                    <a:pt x="9" y="971"/>
                    <a:pt x="40" y="985"/>
                    <a:pt x="80" y="985"/>
                  </a:cubicBezTo>
                  <a:cubicBezTo>
                    <a:pt x="148" y="985"/>
                    <a:pt x="241" y="942"/>
                    <a:pt x="286" y="927"/>
                  </a:cubicBezTo>
                  <a:cubicBezTo>
                    <a:pt x="691" y="808"/>
                    <a:pt x="1072" y="665"/>
                    <a:pt x="1477" y="617"/>
                  </a:cubicBezTo>
                  <a:cubicBezTo>
                    <a:pt x="1518" y="610"/>
                    <a:pt x="1558" y="607"/>
                    <a:pt x="1597" y="607"/>
                  </a:cubicBezTo>
                  <a:cubicBezTo>
                    <a:pt x="1691" y="607"/>
                    <a:pt x="1780" y="624"/>
                    <a:pt x="1881" y="641"/>
                  </a:cubicBezTo>
                  <a:cubicBezTo>
                    <a:pt x="1913" y="641"/>
                    <a:pt x="1956" y="652"/>
                    <a:pt x="1994" y="652"/>
                  </a:cubicBezTo>
                  <a:cubicBezTo>
                    <a:pt x="2014" y="652"/>
                    <a:pt x="2032" y="649"/>
                    <a:pt x="2048" y="641"/>
                  </a:cubicBezTo>
                  <a:cubicBezTo>
                    <a:pt x="2096" y="570"/>
                    <a:pt x="2048" y="451"/>
                    <a:pt x="2024" y="403"/>
                  </a:cubicBezTo>
                  <a:cubicBezTo>
                    <a:pt x="1944" y="202"/>
                    <a:pt x="1795" y="0"/>
                    <a:pt x="1593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6" name="Google Shape;16356;p44"/>
            <p:cNvSpPr/>
            <p:nvPr/>
          </p:nvSpPr>
          <p:spPr>
            <a:xfrm>
              <a:off x="3350085" y="2211094"/>
              <a:ext cx="110032" cy="24654"/>
            </a:xfrm>
            <a:custGeom>
              <a:rect b="b" l="l" r="r" t="t"/>
              <a:pathLst>
                <a:path extrusionOk="0" h="758" w="3383">
                  <a:moveTo>
                    <a:pt x="2786" y="1"/>
                  </a:moveTo>
                  <a:cubicBezTo>
                    <a:pt x="2640" y="1"/>
                    <a:pt x="2491" y="21"/>
                    <a:pt x="2335" y="34"/>
                  </a:cubicBezTo>
                  <a:cubicBezTo>
                    <a:pt x="2025" y="81"/>
                    <a:pt x="1716" y="129"/>
                    <a:pt x="1406" y="201"/>
                  </a:cubicBezTo>
                  <a:cubicBezTo>
                    <a:pt x="1252" y="228"/>
                    <a:pt x="1115" y="240"/>
                    <a:pt x="975" y="240"/>
                  </a:cubicBezTo>
                  <a:cubicBezTo>
                    <a:pt x="877" y="240"/>
                    <a:pt x="776" y="234"/>
                    <a:pt x="668" y="224"/>
                  </a:cubicBezTo>
                  <a:cubicBezTo>
                    <a:pt x="477" y="224"/>
                    <a:pt x="263" y="272"/>
                    <a:pt x="120" y="391"/>
                  </a:cubicBezTo>
                  <a:cubicBezTo>
                    <a:pt x="72" y="415"/>
                    <a:pt x="1" y="486"/>
                    <a:pt x="25" y="534"/>
                  </a:cubicBezTo>
                  <a:cubicBezTo>
                    <a:pt x="48" y="558"/>
                    <a:pt x="96" y="582"/>
                    <a:pt x="96" y="605"/>
                  </a:cubicBezTo>
                  <a:cubicBezTo>
                    <a:pt x="172" y="720"/>
                    <a:pt x="294" y="758"/>
                    <a:pt x="421" y="758"/>
                  </a:cubicBezTo>
                  <a:cubicBezTo>
                    <a:pt x="611" y="758"/>
                    <a:pt x="811" y="672"/>
                    <a:pt x="882" y="629"/>
                  </a:cubicBezTo>
                  <a:cubicBezTo>
                    <a:pt x="1144" y="534"/>
                    <a:pt x="1430" y="439"/>
                    <a:pt x="1716" y="367"/>
                  </a:cubicBezTo>
                  <a:cubicBezTo>
                    <a:pt x="2001" y="296"/>
                    <a:pt x="2311" y="296"/>
                    <a:pt x="2620" y="296"/>
                  </a:cubicBezTo>
                  <a:lnTo>
                    <a:pt x="3001" y="296"/>
                  </a:lnTo>
                  <a:cubicBezTo>
                    <a:pt x="3073" y="296"/>
                    <a:pt x="3192" y="296"/>
                    <a:pt x="3263" y="248"/>
                  </a:cubicBezTo>
                  <a:cubicBezTo>
                    <a:pt x="3383" y="177"/>
                    <a:pt x="3240" y="105"/>
                    <a:pt x="3144" y="58"/>
                  </a:cubicBezTo>
                  <a:cubicBezTo>
                    <a:pt x="3026" y="14"/>
                    <a:pt x="2907" y="1"/>
                    <a:pt x="2786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7" name="Google Shape;16357;p44"/>
            <p:cNvSpPr/>
            <p:nvPr/>
          </p:nvSpPr>
          <p:spPr>
            <a:xfrm>
              <a:off x="3373340" y="2171088"/>
              <a:ext cx="31777" cy="31940"/>
            </a:xfrm>
            <a:custGeom>
              <a:rect b="b" l="l" r="r" t="t"/>
              <a:pathLst>
                <a:path extrusionOk="0" h="982" w="977">
                  <a:moveTo>
                    <a:pt x="634" y="1"/>
                  </a:moveTo>
                  <a:cubicBezTo>
                    <a:pt x="579" y="1"/>
                    <a:pt x="522" y="30"/>
                    <a:pt x="500" y="73"/>
                  </a:cubicBezTo>
                  <a:cubicBezTo>
                    <a:pt x="358" y="311"/>
                    <a:pt x="119" y="526"/>
                    <a:pt x="48" y="811"/>
                  </a:cubicBezTo>
                  <a:cubicBezTo>
                    <a:pt x="24" y="835"/>
                    <a:pt x="0" y="978"/>
                    <a:pt x="24" y="978"/>
                  </a:cubicBezTo>
                  <a:cubicBezTo>
                    <a:pt x="27" y="981"/>
                    <a:pt x="32" y="982"/>
                    <a:pt x="39" y="982"/>
                  </a:cubicBezTo>
                  <a:cubicBezTo>
                    <a:pt x="93" y="982"/>
                    <a:pt x="265" y="907"/>
                    <a:pt x="286" y="907"/>
                  </a:cubicBezTo>
                  <a:cubicBezTo>
                    <a:pt x="477" y="835"/>
                    <a:pt x="691" y="811"/>
                    <a:pt x="858" y="716"/>
                  </a:cubicBezTo>
                  <a:cubicBezTo>
                    <a:pt x="905" y="692"/>
                    <a:pt x="977" y="668"/>
                    <a:pt x="977" y="597"/>
                  </a:cubicBezTo>
                  <a:cubicBezTo>
                    <a:pt x="977" y="526"/>
                    <a:pt x="905" y="526"/>
                    <a:pt x="858" y="478"/>
                  </a:cubicBezTo>
                  <a:cubicBezTo>
                    <a:pt x="762" y="383"/>
                    <a:pt x="786" y="287"/>
                    <a:pt x="762" y="145"/>
                  </a:cubicBezTo>
                  <a:cubicBezTo>
                    <a:pt x="762" y="41"/>
                    <a:pt x="699" y="1"/>
                    <a:pt x="634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8" name="Google Shape;16358;p44"/>
            <p:cNvSpPr/>
            <p:nvPr/>
          </p:nvSpPr>
          <p:spPr>
            <a:xfrm>
              <a:off x="3370250" y="2191058"/>
              <a:ext cx="76694" cy="22247"/>
            </a:xfrm>
            <a:custGeom>
              <a:rect b="b" l="l" r="r" t="t"/>
              <a:pathLst>
                <a:path extrusionOk="0" h="684" w="2358">
                  <a:moveTo>
                    <a:pt x="1953" y="1"/>
                  </a:moveTo>
                  <a:cubicBezTo>
                    <a:pt x="1911" y="1"/>
                    <a:pt x="1869" y="7"/>
                    <a:pt x="1834" y="7"/>
                  </a:cubicBezTo>
                  <a:cubicBezTo>
                    <a:pt x="1691" y="7"/>
                    <a:pt x="1524" y="31"/>
                    <a:pt x="1381" y="31"/>
                  </a:cubicBezTo>
                  <a:cubicBezTo>
                    <a:pt x="1143" y="54"/>
                    <a:pt x="905" y="78"/>
                    <a:pt x="667" y="150"/>
                  </a:cubicBezTo>
                  <a:cubicBezTo>
                    <a:pt x="548" y="174"/>
                    <a:pt x="453" y="197"/>
                    <a:pt x="357" y="245"/>
                  </a:cubicBezTo>
                  <a:cubicBezTo>
                    <a:pt x="286" y="269"/>
                    <a:pt x="191" y="269"/>
                    <a:pt x="143" y="316"/>
                  </a:cubicBezTo>
                  <a:cubicBezTo>
                    <a:pt x="95" y="364"/>
                    <a:pt x="95" y="412"/>
                    <a:pt x="71" y="483"/>
                  </a:cubicBezTo>
                  <a:cubicBezTo>
                    <a:pt x="48" y="531"/>
                    <a:pt x="24" y="602"/>
                    <a:pt x="0" y="674"/>
                  </a:cubicBezTo>
                  <a:cubicBezTo>
                    <a:pt x="21" y="681"/>
                    <a:pt x="42" y="684"/>
                    <a:pt x="63" y="684"/>
                  </a:cubicBezTo>
                  <a:cubicBezTo>
                    <a:pt x="113" y="684"/>
                    <a:pt x="164" y="667"/>
                    <a:pt x="214" y="650"/>
                  </a:cubicBezTo>
                  <a:cubicBezTo>
                    <a:pt x="357" y="626"/>
                    <a:pt x="524" y="602"/>
                    <a:pt x="667" y="578"/>
                  </a:cubicBezTo>
                  <a:cubicBezTo>
                    <a:pt x="1048" y="531"/>
                    <a:pt x="1429" y="459"/>
                    <a:pt x="1810" y="435"/>
                  </a:cubicBezTo>
                  <a:cubicBezTo>
                    <a:pt x="1905" y="412"/>
                    <a:pt x="2024" y="388"/>
                    <a:pt x="2120" y="388"/>
                  </a:cubicBezTo>
                  <a:cubicBezTo>
                    <a:pt x="2167" y="388"/>
                    <a:pt x="2262" y="388"/>
                    <a:pt x="2310" y="364"/>
                  </a:cubicBezTo>
                  <a:cubicBezTo>
                    <a:pt x="2358" y="316"/>
                    <a:pt x="2310" y="221"/>
                    <a:pt x="2286" y="174"/>
                  </a:cubicBezTo>
                  <a:cubicBezTo>
                    <a:pt x="2247" y="96"/>
                    <a:pt x="2193" y="18"/>
                    <a:pt x="2122" y="18"/>
                  </a:cubicBezTo>
                  <a:cubicBezTo>
                    <a:pt x="2106" y="18"/>
                    <a:pt x="2089" y="22"/>
                    <a:pt x="2072" y="31"/>
                  </a:cubicBezTo>
                  <a:cubicBezTo>
                    <a:pt x="2036" y="7"/>
                    <a:pt x="1994" y="1"/>
                    <a:pt x="1953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9" name="Google Shape;16359;p44"/>
            <p:cNvSpPr/>
            <p:nvPr/>
          </p:nvSpPr>
          <p:spPr>
            <a:xfrm>
              <a:off x="3364818" y="2234642"/>
              <a:ext cx="18604" cy="17271"/>
            </a:xfrm>
            <a:custGeom>
              <a:rect b="b" l="l" r="r" t="t"/>
              <a:pathLst>
                <a:path extrusionOk="0" h="531" w="572">
                  <a:moveTo>
                    <a:pt x="477" y="0"/>
                  </a:moveTo>
                  <a:lnTo>
                    <a:pt x="477" y="0"/>
                  </a:lnTo>
                  <a:cubicBezTo>
                    <a:pt x="334" y="24"/>
                    <a:pt x="238" y="48"/>
                    <a:pt x="143" y="72"/>
                  </a:cubicBezTo>
                  <a:cubicBezTo>
                    <a:pt x="96" y="72"/>
                    <a:pt x="48" y="96"/>
                    <a:pt x="24" y="143"/>
                  </a:cubicBezTo>
                  <a:cubicBezTo>
                    <a:pt x="0" y="167"/>
                    <a:pt x="24" y="310"/>
                    <a:pt x="72" y="334"/>
                  </a:cubicBezTo>
                  <a:cubicBezTo>
                    <a:pt x="82" y="339"/>
                    <a:pt x="91" y="341"/>
                    <a:pt x="99" y="341"/>
                  </a:cubicBezTo>
                  <a:cubicBezTo>
                    <a:pt x="122" y="341"/>
                    <a:pt x="140" y="327"/>
                    <a:pt x="163" y="327"/>
                  </a:cubicBezTo>
                  <a:cubicBezTo>
                    <a:pt x="172" y="327"/>
                    <a:pt x="181" y="329"/>
                    <a:pt x="191" y="334"/>
                  </a:cubicBezTo>
                  <a:cubicBezTo>
                    <a:pt x="238" y="334"/>
                    <a:pt x="286" y="405"/>
                    <a:pt x="310" y="453"/>
                  </a:cubicBezTo>
                  <a:cubicBezTo>
                    <a:pt x="349" y="492"/>
                    <a:pt x="372" y="531"/>
                    <a:pt x="418" y="531"/>
                  </a:cubicBezTo>
                  <a:cubicBezTo>
                    <a:pt x="428" y="531"/>
                    <a:pt x="440" y="529"/>
                    <a:pt x="453" y="524"/>
                  </a:cubicBezTo>
                  <a:cubicBezTo>
                    <a:pt x="500" y="524"/>
                    <a:pt x="572" y="501"/>
                    <a:pt x="572" y="429"/>
                  </a:cubicBezTo>
                  <a:cubicBezTo>
                    <a:pt x="572" y="381"/>
                    <a:pt x="477" y="310"/>
                    <a:pt x="453" y="262"/>
                  </a:cubicBezTo>
                  <a:cubicBezTo>
                    <a:pt x="405" y="167"/>
                    <a:pt x="429" y="72"/>
                    <a:pt x="477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0" name="Google Shape;16360;p44"/>
            <p:cNvSpPr/>
            <p:nvPr/>
          </p:nvSpPr>
          <p:spPr>
            <a:xfrm>
              <a:off x="3370250" y="2193595"/>
              <a:ext cx="41860" cy="20686"/>
            </a:xfrm>
            <a:custGeom>
              <a:rect b="b" l="l" r="r" t="t"/>
              <a:pathLst>
                <a:path extrusionOk="0" h="636" w="1287">
                  <a:moveTo>
                    <a:pt x="1048" y="0"/>
                  </a:moveTo>
                  <a:cubicBezTo>
                    <a:pt x="762" y="143"/>
                    <a:pt x="500" y="143"/>
                    <a:pt x="286" y="238"/>
                  </a:cubicBezTo>
                  <a:cubicBezTo>
                    <a:pt x="191" y="262"/>
                    <a:pt x="119" y="286"/>
                    <a:pt x="71" y="357"/>
                  </a:cubicBezTo>
                  <a:cubicBezTo>
                    <a:pt x="48" y="429"/>
                    <a:pt x="0" y="572"/>
                    <a:pt x="48" y="619"/>
                  </a:cubicBezTo>
                  <a:cubicBezTo>
                    <a:pt x="60" y="631"/>
                    <a:pt x="74" y="636"/>
                    <a:pt x="91" y="636"/>
                  </a:cubicBezTo>
                  <a:cubicBezTo>
                    <a:pt x="140" y="636"/>
                    <a:pt x="202" y="596"/>
                    <a:pt x="238" y="596"/>
                  </a:cubicBezTo>
                  <a:cubicBezTo>
                    <a:pt x="453" y="500"/>
                    <a:pt x="691" y="453"/>
                    <a:pt x="905" y="429"/>
                  </a:cubicBezTo>
                  <a:cubicBezTo>
                    <a:pt x="976" y="405"/>
                    <a:pt x="1286" y="357"/>
                    <a:pt x="1215" y="215"/>
                  </a:cubicBezTo>
                  <a:cubicBezTo>
                    <a:pt x="1167" y="167"/>
                    <a:pt x="1072" y="191"/>
                    <a:pt x="1048" y="143"/>
                  </a:cubicBezTo>
                  <a:cubicBezTo>
                    <a:pt x="1000" y="96"/>
                    <a:pt x="1024" y="48"/>
                    <a:pt x="1048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1" name="Google Shape;16361;p44"/>
            <p:cNvSpPr/>
            <p:nvPr/>
          </p:nvSpPr>
          <p:spPr>
            <a:xfrm>
              <a:off x="3340034" y="2282519"/>
              <a:ext cx="61993" cy="70091"/>
            </a:xfrm>
            <a:custGeom>
              <a:rect b="b" l="l" r="r" t="t"/>
              <a:pathLst>
                <a:path extrusionOk="0" h="2155" w="1906">
                  <a:moveTo>
                    <a:pt x="1179" y="1"/>
                  </a:moveTo>
                  <a:cubicBezTo>
                    <a:pt x="1167" y="1"/>
                    <a:pt x="1155" y="2"/>
                    <a:pt x="1143" y="5"/>
                  </a:cubicBezTo>
                  <a:cubicBezTo>
                    <a:pt x="953" y="76"/>
                    <a:pt x="715" y="315"/>
                    <a:pt x="596" y="457"/>
                  </a:cubicBezTo>
                  <a:cubicBezTo>
                    <a:pt x="453" y="648"/>
                    <a:pt x="453" y="910"/>
                    <a:pt x="334" y="1124"/>
                  </a:cubicBezTo>
                  <a:cubicBezTo>
                    <a:pt x="215" y="1315"/>
                    <a:pt x="96" y="1434"/>
                    <a:pt x="48" y="1648"/>
                  </a:cubicBezTo>
                  <a:cubicBezTo>
                    <a:pt x="0" y="1839"/>
                    <a:pt x="48" y="2053"/>
                    <a:pt x="238" y="2124"/>
                  </a:cubicBezTo>
                  <a:cubicBezTo>
                    <a:pt x="280" y="2145"/>
                    <a:pt x="316" y="2154"/>
                    <a:pt x="347" y="2154"/>
                  </a:cubicBezTo>
                  <a:cubicBezTo>
                    <a:pt x="495" y="2154"/>
                    <a:pt x="541" y="1952"/>
                    <a:pt x="619" y="1815"/>
                  </a:cubicBezTo>
                  <a:cubicBezTo>
                    <a:pt x="739" y="1648"/>
                    <a:pt x="810" y="1481"/>
                    <a:pt x="1000" y="1362"/>
                  </a:cubicBezTo>
                  <a:cubicBezTo>
                    <a:pt x="1057" y="1327"/>
                    <a:pt x="1155" y="1319"/>
                    <a:pt x="1264" y="1319"/>
                  </a:cubicBezTo>
                  <a:cubicBezTo>
                    <a:pt x="1353" y="1319"/>
                    <a:pt x="1450" y="1324"/>
                    <a:pt x="1540" y="1324"/>
                  </a:cubicBezTo>
                  <a:cubicBezTo>
                    <a:pt x="1712" y="1324"/>
                    <a:pt x="1860" y="1305"/>
                    <a:pt x="1882" y="1196"/>
                  </a:cubicBezTo>
                  <a:cubicBezTo>
                    <a:pt x="1905" y="1100"/>
                    <a:pt x="1858" y="958"/>
                    <a:pt x="1834" y="838"/>
                  </a:cubicBezTo>
                  <a:cubicBezTo>
                    <a:pt x="1786" y="696"/>
                    <a:pt x="1739" y="576"/>
                    <a:pt x="1667" y="434"/>
                  </a:cubicBezTo>
                  <a:cubicBezTo>
                    <a:pt x="1600" y="322"/>
                    <a:pt x="1366" y="1"/>
                    <a:pt x="1179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2" name="Google Shape;16362;p44"/>
            <p:cNvSpPr/>
            <p:nvPr/>
          </p:nvSpPr>
          <p:spPr>
            <a:xfrm>
              <a:off x="3390383" y="2274843"/>
              <a:ext cx="46511" cy="38054"/>
            </a:xfrm>
            <a:custGeom>
              <a:rect b="b" l="l" r="r" t="t"/>
              <a:pathLst>
                <a:path extrusionOk="0" h="1170" w="1430">
                  <a:moveTo>
                    <a:pt x="165" y="1"/>
                  </a:moveTo>
                  <a:cubicBezTo>
                    <a:pt x="158" y="1"/>
                    <a:pt x="151" y="2"/>
                    <a:pt x="143" y="3"/>
                  </a:cubicBezTo>
                  <a:cubicBezTo>
                    <a:pt x="95" y="27"/>
                    <a:pt x="0" y="74"/>
                    <a:pt x="0" y="122"/>
                  </a:cubicBezTo>
                  <a:cubicBezTo>
                    <a:pt x="72" y="169"/>
                    <a:pt x="119" y="265"/>
                    <a:pt x="191" y="336"/>
                  </a:cubicBezTo>
                  <a:cubicBezTo>
                    <a:pt x="310" y="408"/>
                    <a:pt x="405" y="527"/>
                    <a:pt x="500" y="622"/>
                  </a:cubicBezTo>
                  <a:cubicBezTo>
                    <a:pt x="572" y="741"/>
                    <a:pt x="596" y="836"/>
                    <a:pt x="643" y="955"/>
                  </a:cubicBezTo>
                  <a:cubicBezTo>
                    <a:pt x="667" y="1027"/>
                    <a:pt x="667" y="1122"/>
                    <a:pt x="715" y="1170"/>
                  </a:cubicBezTo>
                  <a:cubicBezTo>
                    <a:pt x="834" y="1122"/>
                    <a:pt x="905" y="1003"/>
                    <a:pt x="977" y="932"/>
                  </a:cubicBezTo>
                  <a:cubicBezTo>
                    <a:pt x="1096" y="789"/>
                    <a:pt x="1215" y="646"/>
                    <a:pt x="1334" y="503"/>
                  </a:cubicBezTo>
                  <a:cubicBezTo>
                    <a:pt x="1405" y="431"/>
                    <a:pt x="1429" y="408"/>
                    <a:pt x="1381" y="360"/>
                  </a:cubicBezTo>
                  <a:cubicBezTo>
                    <a:pt x="1381" y="312"/>
                    <a:pt x="1310" y="241"/>
                    <a:pt x="1286" y="217"/>
                  </a:cubicBezTo>
                  <a:cubicBezTo>
                    <a:pt x="1278" y="214"/>
                    <a:pt x="1269" y="213"/>
                    <a:pt x="1258" y="213"/>
                  </a:cubicBezTo>
                  <a:cubicBezTo>
                    <a:pt x="1174" y="213"/>
                    <a:pt x="1016" y="289"/>
                    <a:pt x="953" y="289"/>
                  </a:cubicBezTo>
                  <a:cubicBezTo>
                    <a:pt x="881" y="312"/>
                    <a:pt x="786" y="336"/>
                    <a:pt x="715" y="336"/>
                  </a:cubicBezTo>
                  <a:cubicBezTo>
                    <a:pt x="619" y="336"/>
                    <a:pt x="453" y="312"/>
                    <a:pt x="381" y="265"/>
                  </a:cubicBezTo>
                  <a:cubicBezTo>
                    <a:pt x="314" y="197"/>
                    <a:pt x="289" y="1"/>
                    <a:pt x="165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3" name="Google Shape;16363;p44"/>
            <p:cNvSpPr/>
            <p:nvPr/>
          </p:nvSpPr>
          <p:spPr>
            <a:xfrm>
              <a:off x="3342344" y="2282649"/>
              <a:ext cx="42640" cy="68986"/>
            </a:xfrm>
            <a:custGeom>
              <a:rect b="b" l="l" r="r" t="t"/>
              <a:pathLst>
                <a:path extrusionOk="0" h="2121" w="1311">
                  <a:moveTo>
                    <a:pt x="1120" y="1"/>
                  </a:moveTo>
                  <a:cubicBezTo>
                    <a:pt x="1049" y="1"/>
                    <a:pt x="1001" y="49"/>
                    <a:pt x="953" y="72"/>
                  </a:cubicBezTo>
                  <a:cubicBezTo>
                    <a:pt x="787" y="191"/>
                    <a:pt x="644" y="334"/>
                    <a:pt x="548" y="501"/>
                  </a:cubicBezTo>
                  <a:cubicBezTo>
                    <a:pt x="453" y="668"/>
                    <a:pt x="429" y="834"/>
                    <a:pt x="334" y="1001"/>
                  </a:cubicBezTo>
                  <a:cubicBezTo>
                    <a:pt x="239" y="1192"/>
                    <a:pt x="72" y="1406"/>
                    <a:pt x="25" y="1620"/>
                  </a:cubicBezTo>
                  <a:cubicBezTo>
                    <a:pt x="1" y="1716"/>
                    <a:pt x="25" y="2073"/>
                    <a:pt x="167" y="2120"/>
                  </a:cubicBezTo>
                  <a:cubicBezTo>
                    <a:pt x="239" y="2120"/>
                    <a:pt x="358" y="2025"/>
                    <a:pt x="406" y="1978"/>
                  </a:cubicBezTo>
                  <a:cubicBezTo>
                    <a:pt x="477" y="1882"/>
                    <a:pt x="501" y="1716"/>
                    <a:pt x="596" y="1596"/>
                  </a:cubicBezTo>
                  <a:cubicBezTo>
                    <a:pt x="668" y="1477"/>
                    <a:pt x="739" y="1454"/>
                    <a:pt x="739" y="1311"/>
                  </a:cubicBezTo>
                  <a:cubicBezTo>
                    <a:pt x="715" y="1049"/>
                    <a:pt x="668" y="858"/>
                    <a:pt x="787" y="620"/>
                  </a:cubicBezTo>
                  <a:cubicBezTo>
                    <a:pt x="906" y="406"/>
                    <a:pt x="1120" y="287"/>
                    <a:pt x="1287" y="144"/>
                  </a:cubicBezTo>
                  <a:cubicBezTo>
                    <a:pt x="1311" y="72"/>
                    <a:pt x="1215" y="1"/>
                    <a:pt x="1120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4" name="Google Shape;16364;p44"/>
            <p:cNvSpPr/>
            <p:nvPr/>
          </p:nvSpPr>
          <p:spPr>
            <a:xfrm>
              <a:off x="3377210" y="2305514"/>
              <a:ext cx="17076" cy="19775"/>
            </a:xfrm>
            <a:custGeom>
              <a:rect b="b" l="l" r="r" t="t"/>
              <a:pathLst>
                <a:path extrusionOk="0" h="608" w="525">
                  <a:moveTo>
                    <a:pt x="187" y="0"/>
                  </a:moveTo>
                  <a:cubicBezTo>
                    <a:pt x="160" y="0"/>
                    <a:pt x="137" y="23"/>
                    <a:pt x="119" y="84"/>
                  </a:cubicBezTo>
                  <a:cubicBezTo>
                    <a:pt x="72" y="179"/>
                    <a:pt x="0" y="560"/>
                    <a:pt x="72" y="608"/>
                  </a:cubicBezTo>
                  <a:cubicBezTo>
                    <a:pt x="96" y="584"/>
                    <a:pt x="125" y="578"/>
                    <a:pt x="158" y="578"/>
                  </a:cubicBezTo>
                  <a:cubicBezTo>
                    <a:pt x="191" y="578"/>
                    <a:pt x="227" y="584"/>
                    <a:pt x="262" y="584"/>
                  </a:cubicBezTo>
                  <a:cubicBezTo>
                    <a:pt x="310" y="560"/>
                    <a:pt x="381" y="536"/>
                    <a:pt x="429" y="489"/>
                  </a:cubicBezTo>
                  <a:cubicBezTo>
                    <a:pt x="524" y="370"/>
                    <a:pt x="429" y="227"/>
                    <a:pt x="334" y="131"/>
                  </a:cubicBezTo>
                  <a:cubicBezTo>
                    <a:pt x="288" y="71"/>
                    <a:pt x="233" y="0"/>
                    <a:pt x="187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5" name="Google Shape;16365;p44"/>
            <p:cNvSpPr/>
            <p:nvPr/>
          </p:nvSpPr>
          <p:spPr>
            <a:xfrm>
              <a:off x="3403458" y="2325257"/>
              <a:ext cx="52007" cy="58220"/>
            </a:xfrm>
            <a:custGeom>
              <a:rect b="b" l="l" r="r" t="t"/>
              <a:pathLst>
                <a:path extrusionOk="0" h="1790" w="1599">
                  <a:moveTo>
                    <a:pt x="1503" y="1"/>
                  </a:moveTo>
                  <a:lnTo>
                    <a:pt x="1503" y="1"/>
                  </a:lnTo>
                  <a:cubicBezTo>
                    <a:pt x="1384" y="25"/>
                    <a:pt x="1122" y="215"/>
                    <a:pt x="1075" y="334"/>
                  </a:cubicBezTo>
                  <a:cubicBezTo>
                    <a:pt x="1027" y="406"/>
                    <a:pt x="1027" y="548"/>
                    <a:pt x="979" y="668"/>
                  </a:cubicBezTo>
                  <a:cubicBezTo>
                    <a:pt x="913" y="868"/>
                    <a:pt x="799" y="1021"/>
                    <a:pt x="630" y="1021"/>
                  </a:cubicBezTo>
                  <a:cubicBezTo>
                    <a:pt x="558" y="1021"/>
                    <a:pt x="477" y="994"/>
                    <a:pt x="384" y="929"/>
                  </a:cubicBezTo>
                  <a:cubicBezTo>
                    <a:pt x="241" y="1120"/>
                    <a:pt x="98" y="1358"/>
                    <a:pt x="27" y="1596"/>
                  </a:cubicBezTo>
                  <a:cubicBezTo>
                    <a:pt x="0" y="1730"/>
                    <a:pt x="41" y="1789"/>
                    <a:pt x="112" y="1789"/>
                  </a:cubicBezTo>
                  <a:cubicBezTo>
                    <a:pt x="167" y="1789"/>
                    <a:pt x="240" y="1754"/>
                    <a:pt x="313" y="1692"/>
                  </a:cubicBezTo>
                  <a:cubicBezTo>
                    <a:pt x="694" y="1358"/>
                    <a:pt x="1075" y="1025"/>
                    <a:pt x="1360" y="620"/>
                  </a:cubicBezTo>
                  <a:cubicBezTo>
                    <a:pt x="1480" y="453"/>
                    <a:pt x="1599" y="167"/>
                    <a:pt x="1503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6" name="Google Shape;16366;p44"/>
            <p:cNvSpPr/>
            <p:nvPr/>
          </p:nvSpPr>
          <p:spPr>
            <a:xfrm>
              <a:off x="3375649" y="2381037"/>
              <a:ext cx="101511" cy="68172"/>
            </a:xfrm>
            <a:custGeom>
              <a:rect b="b" l="l" r="r" t="t"/>
              <a:pathLst>
                <a:path extrusionOk="0" h="2096" w="3121">
                  <a:moveTo>
                    <a:pt x="2477" y="0"/>
                  </a:moveTo>
                  <a:cubicBezTo>
                    <a:pt x="2215" y="24"/>
                    <a:pt x="2025" y="310"/>
                    <a:pt x="1858" y="477"/>
                  </a:cubicBezTo>
                  <a:cubicBezTo>
                    <a:pt x="1644" y="715"/>
                    <a:pt x="1358" y="881"/>
                    <a:pt x="1025" y="929"/>
                  </a:cubicBezTo>
                  <a:cubicBezTo>
                    <a:pt x="953" y="929"/>
                    <a:pt x="876" y="935"/>
                    <a:pt x="799" y="935"/>
                  </a:cubicBezTo>
                  <a:cubicBezTo>
                    <a:pt x="721" y="935"/>
                    <a:pt x="644" y="929"/>
                    <a:pt x="572" y="905"/>
                  </a:cubicBezTo>
                  <a:cubicBezTo>
                    <a:pt x="453" y="834"/>
                    <a:pt x="334" y="691"/>
                    <a:pt x="120" y="596"/>
                  </a:cubicBezTo>
                  <a:lnTo>
                    <a:pt x="120" y="596"/>
                  </a:lnTo>
                  <a:cubicBezTo>
                    <a:pt x="191" y="715"/>
                    <a:pt x="144" y="1001"/>
                    <a:pt x="120" y="1143"/>
                  </a:cubicBezTo>
                  <a:cubicBezTo>
                    <a:pt x="120" y="1334"/>
                    <a:pt x="72" y="1548"/>
                    <a:pt x="48" y="1763"/>
                  </a:cubicBezTo>
                  <a:cubicBezTo>
                    <a:pt x="48" y="1834"/>
                    <a:pt x="1" y="2001"/>
                    <a:pt x="72" y="2048"/>
                  </a:cubicBezTo>
                  <a:cubicBezTo>
                    <a:pt x="113" y="2079"/>
                    <a:pt x="171" y="2088"/>
                    <a:pt x="232" y="2088"/>
                  </a:cubicBezTo>
                  <a:cubicBezTo>
                    <a:pt x="313" y="2088"/>
                    <a:pt x="399" y="2072"/>
                    <a:pt x="453" y="2072"/>
                  </a:cubicBezTo>
                  <a:lnTo>
                    <a:pt x="977" y="2072"/>
                  </a:lnTo>
                  <a:cubicBezTo>
                    <a:pt x="993" y="2067"/>
                    <a:pt x="1018" y="2065"/>
                    <a:pt x="1047" y="2065"/>
                  </a:cubicBezTo>
                  <a:cubicBezTo>
                    <a:pt x="1100" y="2065"/>
                    <a:pt x="1167" y="2071"/>
                    <a:pt x="1228" y="2071"/>
                  </a:cubicBezTo>
                  <a:cubicBezTo>
                    <a:pt x="1283" y="2071"/>
                    <a:pt x="1332" y="2066"/>
                    <a:pt x="1358" y="2048"/>
                  </a:cubicBezTo>
                  <a:cubicBezTo>
                    <a:pt x="1430" y="2025"/>
                    <a:pt x="1406" y="1786"/>
                    <a:pt x="1406" y="1691"/>
                  </a:cubicBezTo>
                  <a:cubicBezTo>
                    <a:pt x="1406" y="1524"/>
                    <a:pt x="1406" y="1334"/>
                    <a:pt x="1572" y="1215"/>
                  </a:cubicBezTo>
                  <a:cubicBezTo>
                    <a:pt x="1625" y="1189"/>
                    <a:pt x="1677" y="1170"/>
                    <a:pt x="1729" y="1170"/>
                  </a:cubicBezTo>
                  <a:cubicBezTo>
                    <a:pt x="1772" y="1170"/>
                    <a:pt x="1815" y="1183"/>
                    <a:pt x="1858" y="1215"/>
                  </a:cubicBezTo>
                  <a:cubicBezTo>
                    <a:pt x="1977" y="1286"/>
                    <a:pt x="1977" y="1453"/>
                    <a:pt x="2001" y="1596"/>
                  </a:cubicBezTo>
                  <a:cubicBezTo>
                    <a:pt x="2001" y="1691"/>
                    <a:pt x="1954" y="2025"/>
                    <a:pt x="2025" y="2072"/>
                  </a:cubicBezTo>
                  <a:cubicBezTo>
                    <a:pt x="2047" y="2089"/>
                    <a:pt x="2084" y="2095"/>
                    <a:pt x="2130" y="2095"/>
                  </a:cubicBezTo>
                  <a:cubicBezTo>
                    <a:pt x="2282" y="2095"/>
                    <a:pt x="2529" y="2025"/>
                    <a:pt x="2620" y="2025"/>
                  </a:cubicBezTo>
                  <a:cubicBezTo>
                    <a:pt x="2739" y="2001"/>
                    <a:pt x="2954" y="2048"/>
                    <a:pt x="3025" y="1929"/>
                  </a:cubicBezTo>
                  <a:cubicBezTo>
                    <a:pt x="3120" y="1763"/>
                    <a:pt x="3073" y="1453"/>
                    <a:pt x="3073" y="1286"/>
                  </a:cubicBezTo>
                  <a:cubicBezTo>
                    <a:pt x="3073" y="1024"/>
                    <a:pt x="3049" y="739"/>
                    <a:pt x="3001" y="477"/>
                  </a:cubicBezTo>
                  <a:cubicBezTo>
                    <a:pt x="3001" y="381"/>
                    <a:pt x="3001" y="96"/>
                    <a:pt x="2906" y="24"/>
                  </a:cubicBezTo>
                  <a:cubicBezTo>
                    <a:pt x="2896" y="19"/>
                    <a:pt x="2885" y="17"/>
                    <a:pt x="2873" y="17"/>
                  </a:cubicBezTo>
                  <a:cubicBezTo>
                    <a:pt x="2841" y="17"/>
                    <a:pt x="2804" y="31"/>
                    <a:pt x="2772" y="31"/>
                  </a:cubicBezTo>
                  <a:cubicBezTo>
                    <a:pt x="2761" y="31"/>
                    <a:pt x="2749" y="29"/>
                    <a:pt x="2739" y="24"/>
                  </a:cubicBezTo>
                  <a:cubicBezTo>
                    <a:pt x="2644" y="24"/>
                    <a:pt x="2573" y="0"/>
                    <a:pt x="2477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7" name="Google Shape;16367;p44"/>
            <p:cNvSpPr/>
            <p:nvPr/>
          </p:nvSpPr>
          <p:spPr>
            <a:xfrm>
              <a:off x="3379520" y="2276859"/>
              <a:ext cx="36461" cy="47487"/>
            </a:xfrm>
            <a:custGeom>
              <a:rect b="b" l="l" r="r" t="t"/>
              <a:pathLst>
                <a:path extrusionOk="0" h="1460" w="1121">
                  <a:moveTo>
                    <a:pt x="185" y="0"/>
                  </a:moveTo>
                  <a:cubicBezTo>
                    <a:pt x="108" y="0"/>
                    <a:pt x="37" y="36"/>
                    <a:pt x="1" y="131"/>
                  </a:cubicBezTo>
                  <a:cubicBezTo>
                    <a:pt x="72" y="227"/>
                    <a:pt x="191" y="274"/>
                    <a:pt x="263" y="369"/>
                  </a:cubicBezTo>
                  <a:cubicBezTo>
                    <a:pt x="334" y="465"/>
                    <a:pt x="429" y="560"/>
                    <a:pt x="501" y="679"/>
                  </a:cubicBezTo>
                  <a:cubicBezTo>
                    <a:pt x="620" y="893"/>
                    <a:pt x="644" y="1084"/>
                    <a:pt x="644" y="1322"/>
                  </a:cubicBezTo>
                  <a:cubicBezTo>
                    <a:pt x="661" y="1410"/>
                    <a:pt x="666" y="1459"/>
                    <a:pt x="716" y="1459"/>
                  </a:cubicBezTo>
                  <a:cubicBezTo>
                    <a:pt x="733" y="1459"/>
                    <a:pt x="756" y="1453"/>
                    <a:pt x="787" y="1441"/>
                  </a:cubicBezTo>
                  <a:cubicBezTo>
                    <a:pt x="930" y="1417"/>
                    <a:pt x="1001" y="1274"/>
                    <a:pt x="1049" y="1155"/>
                  </a:cubicBezTo>
                  <a:cubicBezTo>
                    <a:pt x="1120" y="917"/>
                    <a:pt x="858" y="608"/>
                    <a:pt x="739" y="417"/>
                  </a:cubicBezTo>
                  <a:cubicBezTo>
                    <a:pt x="644" y="298"/>
                    <a:pt x="549" y="155"/>
                    <a:pt x="406" y="84"/>
                  </a:cubicBezTo>
                  <a:cubicBezTo>
                    <a:pt x="346" y="36"/>
                    <a:pt x="263" y="0"/>
                    <a:pt x="185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8" name="Google Shape;16368;p44"/>
            <p:cNvSpPr/>
            <p:nvPr/>
          </p:nvSpPr>
          <p:spPr>
            <a:xfrm>
              <a:off x="3376430" y="2380061"/>
              <a:ext cx="82126" cy="69181"/>
            </a:xfrm>
            <a:custGeom>
              <a:rect b="b" l="l" r="r" t="t"/>
              <a:pathLst>
                <a:path extrusionOk="0" h="2127" w="2525">
                  <a:moveTo>
                    <a:pt x="2394" y="0"/>
                  </a:moveTo>
                  <a:cubicBezTo>
                    <a:pt x="2376" y="0"/>
                    <a:pt x="2356" y="9"/>
                    <a:pt x="2334" y="30"/>
                  </a:cubicBezTo>
                  <a:cubicBezTo>
                    <a:pt x="2287" y="54"/>
                    <a:pt x="2263" y="149"/>
                    <a:pt x="2239" y="173"/>
                  </a:cubicBezTo>
                  <a:cubicBezTo>
                    <a:pt x="2144" y="292"/>
                    <a:pt x="2025" y="411"/>
                    <a:pt x="1930" y="507"/>
                  </a:cubicBezTo>
                  <a:cubicBezTo>
                    <a:pt x="1810" y="626"/>
                    <a:pt x="1691" y="697"/>
                    <a:pt x="1548" y="769"/>
                  </a:cubicBezTo>
                  <a:cubicBezTo>
                    <a:pt x="1358" y="864"/>
                    <a:pt x="1167" y="1007"/>
                    <a:pt x="953" y="1031"/>
                  </a:cubicBezTo>
                  <a:cubicBezTo>
                    <a:pt x="932" y="1032"/>
                    <a:pt x="911" y="1033"/>
                    <a:pt x="891" y="1033"/>
                  </a:cubicBezTo>
                  <a:cubicBezTo>
                    <a:pt x="642" y="1033"/>
                    <a:pt x="483" y="901"/>
                    <a:pt x="263" y="769"/>
                  </a:cubicBezTo>
                  <a:cubicBezTo>
                    <a:pt x="210" y="726"/>
                    <a:pt x="172" y="709"/>
                    <a:pt x="146" y="709"/>
                  </a:cubicBezTo>
                  <a:cubicBezTo>
                    <a:pt x="54" y="709"/>
                    <a:pt x="101" y="925"/>
                    <a:pt x="120" y="1054"/>
                  </a:cubicBezTo>
                  <a:cubicBezTo>
                    <a:pt x="143" y="1245"/>
                    <a:pt x="143" y="1459"/>
                    <a:pt x="96" y="1650"/>
                  </a:cubicBezTo>
                  <a:cubicBezTo>
                    <a:pt x="96" y="1721"/>
                    <a:pt x="1" y="1959"/>
                    <a:pt x="48" y="2031"/>
                  </a:cubicBezTo>
                  <a:cubicBezTo>
                    <a:pt x="72" y="2078"/>
                    <a:pt x="239" y="2102"/>
                    <a:pt x="286" y="2126"/>
                  </a:cubicBezTo>
                  <a:lnTo>
                    <a:pt x="572" y="2126"/>
                  </a:lnTo>
                  <a:cubicBezTo>
                    <a:pt x="786" y="2055"/>
                    <a:pt x="715" y="1840"/>
                    <a:pt x="810" y="1674"/>
                  </a:cubicBezTo>
                  <a:cubicBezTo>
                    <a:pt x="977" y="1340"/>
                    <a:pt x="1310" y="1150"/>
                    <a:pt x="1644" y="983"/>
                  </a:cubicBezTo>
                  <a:cubicBezTo>
                    <a:pt x="1882" y="864"/>
                    <a:pt x="2096" y="745"/>
                    <a:pt x="2263" y="530"/>
                  </a:cubicBezTo>
                  <a:cubicBezTo>
                    <a:pt x="2334" y="435"/>
                    <a:pt x="2406" y="340"/>
                    <a:pt x="2453" y="221"/>
                  </a:cubicBezTo>
                  <a:cubicBezTo>
                    <a:pt x="2477" y="173"/>
                    <a:pt x="2477" y="126"/>
                    <a:pt x="2525" y="78"/>
                  </a:cubicBezTo>
                  <a:cubicBezTo>
                    <a:pt x="2475" y="45"/>
                    <a:pt x="2437" y="0"/>
                    <a:pt x="2394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9" name="Google Shape;16369;p44"/>
            <p:cNvSpPr/>
            <p:nvPr/>
          </p:nvSpPr>
          <p:spPr>
            <a:xfrm>
              <a:off x="3437707" y="2418181"/>
              <a:ext cx="20100" cy="28134"/>
            </a:xfrm>
            <a:custGeom>
              <a:rect b="b" l="l" r="r" t="t"/>
              <a:pathLst>
                <a:path extrusionOk="0" h="865" w="618">
                  <a:moveTo>
                    <a:pt x="261" y="0"/>
                  </a:moveTo>
                  <a:cubicBezTo>
                    <a:pt x="0" y="0"/>
                    <a:pt x="47" y="410"/>
                    <a:pt x="93" y="549"/>
                  </a:cubicBezTo>
                  <a:cubicBezTo>
                    <a:pt x="93" y="549"/>
                    <a:pt x="46" y="764"/>
                    <a:pt x="117" y="835"/>
                  </a:cubicBezTo>
                  <a:cubicBezTo>
                    <a:pt x="153" y="859"/>
                    <a:pt x="200" y="865"/>
                    <a:pt x="245" y="865"/>
                  </a:cubicBezTo>
                  <a:cubicBezTo>
                    <a:pt x="290" y="865"/>
                    <a:pt x="331" y="859"/>
                    <a:pt x="355" y="859"/>
                  </a:cubicBezTo>
                  <a:cubicBezTo>
                    <a:pt x="377" y="861"/>
                    <a:pt x="396" y="862"/>
                    <a:pt x="415" y="862"/>
                  </a:cubicBezTo>
                  <a:cubicBezTo>
                    <a:pt x="578" y="862"/>
                    <a:pt x="617" y="766"/>
                    <a:pt x="617" y="573"/>
                  </a:cubicBezTo>
                  <a:cubicBezTo>
                    <a:pt x="617" y="406"/>
                    <a:pt x="498" y="25"/>
                    <a:pt x="284" y="1"/>
                  </a:cubicBezTo>
                  <a:cubicBezTo>
                    <a:pt x="276" y="1"/>
                    <a:pt x="269" y="0"/>
                    <a:pt x="261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0" name="Google Shape;16370;p44"/>
            <p:cNvSpPr/>
            <p:nvPr/>
          </p:nvSpPr>
          <p:spPr>
            <a:xfrm>
              <a:off x="3405865" y="2197206"/>
              <a:ext cx="141776" cy="138361"/>
            </a:xfrm>
            <a:custGeom>
              <a:rect b="b" l="l" r="r" t="t"/>
              <a:pathLst>
                <a:path extrusionOk="0" h="4254" w="4359">
                  <a:moveTo>
                    <a:pt x="2029" y="1"/>
                  </a:moveTo>
                  <a:cubicBezTo>
                    <a:pt x="1978" y="1"/>
                    <a:pt x="1929" y="10"/>
                    <a:pt x="1882" y="32"/>
                  </a:cubicBezTo>
                  <a:cubicBezTo>
                    <a:pt x="1953" y="318"/>
                    <a:pt x="1977" y="675"/>
                    <a:pt x="1977" y="961"/>
                  </a:cubicBezTo>
                  <a:cubicBezTo>
                    <a:pt x="2001" y="1223"/>
                    <a:pt x="1882" y="1485"/>
                    <a:pt x="1787" y="1723"/>
                  </a:cubicBezTo>
                  <a:cubicBezTo>
                    <a:pt x="1715" y="1890"/>
                    <a:pt x="1620" y="2056"/>
                    <a:pt x="1501" y="2199"/>
                  </a:cubicBezTo>
                  <a:cubicBezTo>
                    <a:pt x="1443" y="2276"/>
                    <a:pt x="1323" y="2446"/>
                    <a:pt x="1242" y="2446"/>
                  </a:cubicBezTo>
                  <a:cubicBezTo>
                    <a:pt x="1222" y="2446"/>
                    <a:pt x="1205" y="2437"/>
                    <a:pt x="1191" y="2414"/>
                  </a:cubicBezTo>
                  <a:cubicBezTo>
                    <a:pt x="1144" y="2295"/>
                    <a:pt x="1048" y="2199"/>
                    <a:pt x="1001" y="2104"/>
                  </a:cubicBezTo>
                  <a:cubicBezTo>
                    <a:pt x="938" y="2020"/>
                    <a:pt x="875" y="1881"/>
                    <a:pt x="764" y="1881"/>
                  </a:cubicBezTo>
                  <a:cubicBezTo>
                    <a:pt x="748" y="1881"/>
                    <a:pt x="732" y="1884"/>
                    <a:pt x="715" y="1890"/>
                  </a:cubicBezTo>
                  <a:cubicBezTo>
                    <a:pt x="477" y="1937"/>
                    <a:pt x="667" y="2223"/>
                    <a:pt x="739" y="2342"/>
                  </a:cubicBezTo>
                  <a:cubicBezTo>
                    <a:pt x="810" y="2437"/>
                    <a:pt x="834" y="2533"/>
                    <a:pt x="882" y="2628"/>
                  </a:cubicBezTo>
                  <a:cubicBezTo>
                    <a:pt x="953" y="2890"/>
                    <a:pt x="763" y="3009"/>
                    <a:pt x="596" y="3199"/>
                  </a:cubicBezTo>
                  <a:cubicBezTo>
                    <a:pt x="453" y="3342"/>
                    <a:pt x="310" y="3509"/>
                    <a:pt x="167" y="3652"/>
                  </a:cubicBezTo>
                  <a:cubicBezTo>
                    <a:pt x="120" y="3700"/>
                    <a:pt x="1" y="3819"/>
                    <a:pt x="24" y="3890"/>
                  </a:cubicBezTo>
                  <a:cubicBezTo>
                    <a:pt x="262" y="3938"/>
                    <a:pt x="548" y="3985"/>
                    <a:pt x="715" y="4176"/>
                  </a:cubicBezTo>
                  <a:cubicBezTo>
                    <a:pt x="772" y="4219"/>
                    <a:pt x="786" y="4253"/>
                    <a:pt x="814" y="4253"/>
                  </a:cubicBezTo>
                  <a:cubicBezTo>
                    <a:pt x="833" y="4253"/>
                    <a:pt x="858" y="4238"/>
                    <a:pt x="905" y="4200"/>
                  </a:cubicBezTo>
                  <a:cubicBezTo>
                    <a:pt x="1096" y="4033"/>
                    <a:pt x="1286" y="3866"/>
                    <a:pt x="1477" y="3723"/>
                  </a:cubicBezTo>
                  <a:cubicBezTo>
                    <a:pt x="1739" y="3509"/>
                    <a:pt x="2025" y="3271"/>
                    <a:pt x="2287" y="3057"/>
                  </a:cubicBezTo>
                  <a:cubicBezTo>
                    <a:pt x="2668" y="2771"/>
                    <a:pt x="3096" y="2580"/>
                    <a:pt x="3573" y="2461"/>
                  </a:cubicBezTo>
                  <a:cubicBezTo>
                    <a:pt x="3716" y="2414"/>
                    <a:pt x="4263" y="2318"/>
                    <a:pt x="4311" y="2152"/>
                  </a:cubicBezTo>
                  <a:cubicBezTo>
                    <a:pt x="4359" y="1890"/>
                    <a:pt x="3882" y="1556"/>
                    <a:pt x="3763" y="1390"/>
                  </a:cubicBezTo>
                  <a:cubicBezTo>
                    <a:pt x="3454" y="1056"/>
                    <a:pt x="3215" y="747"/>
                    <a:pt x="2858" y="461"/>
                  </a:cubicBezTo>
                  <a:cubicBezTo>
                    <a:pt x="2636" y="299"/>
                    <a:pt x="2311" y="1"/>
                    <a:pt x="2029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1" name="Google Shape;16371;p44"/>
            <p:cNvSpPr/>
            <p:nvPr/>
          </p:nvSpPr>
          <p:spPr>
            <a:xfrm>
              <a:off x="3369469" y="2305124"/>
              <a:ext cx="114651" cy="104698"/>
            </a:xfrm>
            <a:custGeom>
              <a:rect b="b" l="l" r="r" t="t"/>
              <a:pathLst>
                <a:path extrusionOk="0" h="3219" w="3525">
                  <a:moveTo>
                    <a:pt x="3215" y="1"/>
                  </a:moveTo>
                  <a:cubicBezTo>
                    <a:pt x="3072" y="24"/>
                    <a:pt x="2929" y="167"/>
                    <a:pt x="2834" y="239"/>
                  </a:cubicBezTo>
                  <a:cubicBezTo>
                    <a:pt x="2715" y="334"/>
                    <a:pt x="2644" y="405"/>
                    <a:pt x="2620" y="524"/>
                  </a:cubicBezTo>
                  <a:cubicBezTo>
                    <a:pt x="2525" y="763"/>
                    <a:pt x="2548" y="977"/>
                    <a:pt x="2429" y="1191"/>
                  </a:cubicBezTo>
                  <a:cubicBezTo>
                    <a:pt x="2358" y="1334"/>
                    <a:pt x="2239" y="1453"/>
                    <a:pt x="2144" y="1596"/>
                  </a:cubicBezTo>
                  <a:cubicBezTo>
                    <a:pt x="1929" y="1834"/>
                    <a:pt x="1691" y="2025"/>
                    <a:pt x="1453" y="2239"/>
                  </a:cubicBezTo>
                  <a:cubicBezTo>
                    <a:pt x="1381" y="2311"/>
                    <a:pt x="1262" y="2406"/>
                    <a:pt x="1143" y="2406"/>
                  </a:cubicBezTo>
                  <a:cubicBezTo>
                    <a:pt x="1137" y="2406"/>
                    <a:pt x="1130" y="2407"/>
                    <a:pt x="1124" y="2407"/>
                  </a:cubicBezTo>
                  <a:cubicBezTo>
                    <a:pt x="919" y="2407"/>
                    <a:pt x="1145" y="2022"/>
                    <a:pt x="1191" y="1930"/>
                  </a:cubicBezTo>
                  <a:cubicBezTo>
                    <a:pt x="1262" y="1834"/>
                    <a:pt x="1310" y="1763"/>
                    <a:pt x="1381" y="1668"/>
                  </a:cubicBezTo>
                  <a:cubicBezTo>
                    <a:pt x="1405" y="1644"/>
                    <a:pt x="1477" y="1572"/>
                    <a:pt x="1477" y="1525"/>
                  </a:cubicBezTo>
                  <a:cubicBezTo>
                    <a:pt x="1501" y="1429"/>
                    <a:pt x="1334" y="1167"/>
                    <a:pt x="1239" y="1120"/>
                  </a:cubicBezTo>
                  <a:cubicBezTo>
                    <a:pt x="1220" y="1115"/>
                    <a:pt x="1200" y="1113"/>
                    <a:pt x="1179" y="1113"/>
                  </a:cubicBezTo>
                  <a:cubicBezTo>
                    <a:pt x="1090" y="1113"/>
                    <a:pt x="982" y="1148"/>
                    <a:pt x="905" y="1167"/>
                  </a:cubicBezTo>
                  <a:cubicBezTo>
                    <a:pt x="738" y="1191"/>
                    <a:pt x="548" y="1215"/>
                    <a:pt x="453" y="1310"/>
                  </a:cubicBezTo>
                  <a:cubicBezTo>
                    <a:pt x="215" y="1525"/>
                    <a:pt x="24" y="1906"/>
                    <a:pt x="24" y="2191"/>
                  </a:cubicBezTo>
                  <a:cubicBezTo>
                    <a:pt x="0" y="2477"/>
                    <a:pt x="167" y="2692"/>
                    <a:pt x="334" y="2882"/>
                  </a:cubicBezTo>
                  <a:cubicBezTo>
                    <a:pt x="532" y="3120"/>
                    <a:pt x="781" y="3218"/>
                    <a:pt x="1045" y="3218"/>
                  </a:cubicBezTo>
                  <a:cubicBezTo>
                    <a:pt x="1257" y="3218"/>
                    <a:pt x="1479" y="3155"/>
                    <a:pt x="1691" y="3049"/>
                  </a:cubicBezTo>
                  <a:cubicBezTo>
                    <a:pt x="1882" y="2954"/>
                    <a:pt x="2120" y="2811"/>
                    <a:pt x="2239" y="2620"/>
                  </a:cubicBezTo>
                  <a:cubicBezTo>
                    <a:pt x="2382" y="2430"/>
                    <a:pt x="2477" y="2215"/>
                    <a:pt x="2644" y="2049"/>
                  </a:cubicBezTo>
                  <a:cubicBezTo>
                    <a:pt x="2787" y="1906"/>
                    <a:pt x="2906" y="1739"/>
                    <a:pt x="3025" y="1596"/>
                  </a:cubicBezTo>
                  <a:cubicBezTo>
                    <a:pt x="3191" y="1358"/>
                    <a:pt x="3382" y="1144"/>
                    <a:pt x="3477" y="858"/>
                  </a:cubicBezTo>
                  <a:cubicBezTo>
                    <a:pt x="3525" y="691"/>
                    <a:pt x="3477" y="524"/>
                    <a:pt x="3406" y="334"/>
                  </a:cubicBezTo>
                  <a:cubicBezTo>
                    <a:pt x="3382" y="215"/>
                    <a:pt x="3358" y="1"/>
                    <a:pt x="3215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2" name="Google Shape;16372;p44"/>
            <p:cNvSpPr/>
            <p:nvPr/>
          </p:nvSpPr>
          <p:spPr>
            <a:xfrm>
              <a:off x="3388041" y="2470123"/>
              <a:ext cx="33338" cy="39518"/>
            </a:xfrm>
            <a:custGeom>
              <a:rect b="b" l="l" r="r" t="t"/>
              <a:pathLst>
                <a:path extrusionOk="0" h="1215" w="1025">
                  <a:moveTo>
                    <a:pt x="72" y="0"/>
                  </a:moveTo>
                  <a:cubicBezTo>
                    <a:pt x="48" y="262"/>
                    <a:pt x="72" y="476"/>
                    <a:pt x="48" y="714"/>
                  </a:cubicBezTo>
                  <a:cubicBezTo>
                    <a:pt x="48" y="762"/>
                    <a:pt x="1" y="976"/>
                    <a:pt x="25" y="1000"/>
                  </a:cubicBezTo>
                  <a:cubicBezTo>
                    <a:pt x="40" y="1008"/>
                    <a:pt x="56" y="1011"/>
                    <a:pt x="72" y="1011"/>
                  </a:cubicBezTo>
                  <a:cubicBezTo>
                    <a:pt x="104" y="1011"/>
                    <a:pt x="136" y="1000"/>
                    <a:pt x="167" y="1000"/>
                  </a:cubicBezTo>
                  <a:cubicBezTo>
                    <a:pt x="227" y="980"/>
                    <a:pt x="282" y="969"/>
                    <a:pt x="336" y="969"/>
                  </a:cubicBezTo>
                  <a:cubicBezTo>
                    <a:pt x="413" y="969"/>
                    <a:pt x="489" y="992"/>
                    <a:pt x="572" y="1048"/>
                  </a:cubicBezTo>
                  <a:cubicBezTo>
                    <a:pt x="644" y="1095"/>
                    <a:pt x="715" y="1167"/>
                    <a:pt x="787" y="1215"/>
                  </a:cubicBezTo>
                  <a:cubicBezTo>
                    <a:pt x="858" y="1048"/>
                    <a:pt x="882" y="857"/>
                    <a:pt x="906" y="667"/>
                  </a:cubicBezTo>
                  <a:cubicBezTo>
                    <a:pt x="953" y="524"/>
                    <a:pt x="1025" y="310"/>
                    <a:pt x="1001" y="143"/>
                  </a:cubicBezTo>
                  <a:cubicBezTo>
                    <a:pt x="977" y="95"/>
                    <a:pt x="1001" y="95"/>
                    <a:pt x="930" y="71"/>
                  </a:cubicBezTo>
                  <a:cubicBezTo>
                    <a:pt x="858" y="48"/>
                    <a:pt x="739" y="24"/>
                    <a:pt x="668" y="24"/>
                  </a:cubicBezTo>
                  <a:cubicBezTo>
                    <a:pt x="549" y="0"/>
                    <a:pt x="453" y="0"/>
                    <a:pt x="334" y="0"/>
                  </a:cubicBezTo>
                  <a:cubicBezTo>
                    <a:pt x="287" y="0"/>
                    <a:pt x="218" y="21"/>
                    <a:pt x="156" y="21"/>
                  </a:cubicBezTo>
                  <a:cubicBezTo>
                    <a:pt x="125" y="21"/>
                    <a:pt x="96" y="16"/>
                    <a:pt x="7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3" name="Google Shape;16373;p44"/>
            <p:cNvSpPr/>
            <p:nvPr/>
          </p:nvSpPr>
          <p:spPr>
            <a:xfrm>
              <a:off x="3443041" y="2469342"/>
              <a:ext cx="32558" cy="38087"/>
            </a:xfrm>
            <a:custGeom>
              <a:rect b="b" l="l" r="r" t="t"/>
              <a:pathLst>
                <a:path extrusionOk="0" h="1171" w="1001">
                  <a:moveTo>
                    <a:pt x="781" y="12"/>
                  </a:moveTo>
                  <a:cubicBezTo>
                    <a:pt x="727" y="12"/>
                    <a:pt x="667" y="24"/>
                    <a:pt x="620" y="24"/>
                  </a:cubicBezTo>
                  <a:cubicBezTo>
                    <a:pt x="453" y="48"/>
                    <a:pt x="143" y="0"/>
                    <a:pt x="1" y="167"/>
                  </a:cubicBezTo>
                  <a:cubicBezTo>
                    <a:pt x="72" y="381"/>
                    <a:pt x="72" y="619"/>
                    <a:pt x="96" y="858"/>
                  </a:cubicBezTo>
                  <a:cubicBezTo>
                    <a:pt x="96" y="953"/>
                    <a:pt x="120" y="1143"/>
                    <a:pt x="215" y="1167"/>
                  </a:cubicBezTo>
                  <a:cubicBezTo>
                    <a:pt x="226" y="1169"/>
                    <a:pt x="237" y="1170"/>
                    <a:pt x="249" y="1170"/>
                  </a:cubicBezTo>
                  <a:cubicBezTo>
                    <a:pt x="371" y="1170"/>
                    <a:pt x="557" y="1068"/>
                    <a:pt x="644" y="1024"/>
                  </a:cubicBezTo>
                  <a:cubicBezTo>
                    <a:pt x="727" y="996"/>
                    <a:pt x="786" y="985"/>
                    <a:pt x="850" y="985"/>
                  </a:cubicBezTo>
                  <a:cubicBezTo>
                    <a:pt x="895" y="985"/>
                    <a:pt x="942" y="991"/>
                    <a:pt x="1001" y="1000"/>
                  </a:cubicBezTo>
                  <a:cubicBezTo>
                    <a:pt x="1001" y="810"/>
                    <a:pt x="1001" y="619"/>
                    <a:pt x="953" y="453"/>
                  </a:cubicBezTo>
                  <a:cubicBezTo>
                    <a:pt x="929" y="357"/>
                    <a:pt x="953" y="167"/>
                    <a:pt x="906" y="72"/>
                  </a:cubicBezTo>
                  <a:cubicBezTo>
                    <a:pt x="882" y="24"/>
                    <a:pt x="834" y="12"/>
                    <a:pt x="781" y="1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4" name="Google Shape;16374;p44"/>
            <p:cNvSpPr/>
            <p:nvPr/>
          </p:nvSpPr>
          <p:spPr>
            <a:xfrm>
              <a:off x="3389602" y="2470383"/>
              <a:ext cx="17856" cy="33078"/>
            </a:xfrm>
            <a:custGeom>
              <a:rect b="b" l="l" r="r" t="t"/>
              <a:pathLst>
                <a:path extrusionOk="0" h="1017" w="549">
                  <a:moveTo>
                    <a:pt x="424" y="0"/>
                  </a:moveTo>
                  <a:cubicBezTo>
                    <a:pt x="367" y="0"/>
                    <a:pt x="307" y="16"/>
                    <a:pt x="239" y="16"/>
                  </a:cubicBezTo>
                  <a:cubicBezTo>
                    <a:pt x="207" y="16"/>
                    <a:pt x="164" y="5"/>
                    <a:pt x="126" y="5"/>
                  </a:cubicBezTo>
                  <a:cubicBezTo>
                    <a:pt x="106" y="5"/>
                    <a:pt x="88" y="8"/>
                    <a:pt x="72" y="16"/>
                  </a:cubicBezTo>
                  <a:cubicBezTo>
                    <a:pt x="24" y="63"/>
                    <a:pt x="24" y="135"/>
                    <a:pt x="24" y="183"/>
                  </a:cubicBezTo>
                  <a:cubicBezTo>
                    <a:pt x="0" y="325"/>
                    <a:pt x="0" y="421"/>
                    <a:pt x="24" y="540"/>
                  </a:cubicBezTo>
                  <a:cubicBezTo>
                    <a:pt x="24" y="683"/>
                    <a:pt x="0" y="826"/>
                    <a:pt x="0" y="968"/>
                  </a:cubicBezTo>
                  <a:cubicBezTo>
                    <a:pt x="68" y="952"/>
                    <a:pt x="129" y="944"/>
                    <a:pt x="187" y="944"/>
                  </a:cubicBezTo>
                  <a:cubicBezTo>
                    <a:pt x="292" y="944"/>
                    <a:pt x="384" y="970"/>
                    <a:pt x="477" y="1016"/>
                  </a:cubicBezTo>
                  <a:cubicBezTo>
                    <a:pt x="524" y="873"/>
                    <a:pt x="501" y="659"/>
                    <a:pt x="501" y="516"/>
                  </a:cubicBezTo>
                  <a:cubicBezTo>
                    <a:pt x="501" y="397"/>
                    <a:pt x="477" y="111"/>
                    <a:pt x="548" y="40"/>
                  </a:cubicBezTo>
                  <a:cubicBezTo>
                    <a:pt x="507" y="9"/>
                    <a:pt x="466" y="0"/>
                    <a:pt x="424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5" name="Google Shape;16375;p44"/>
            <p:cNvSpPr/>
            <p:nvPr/>
          </p:nvSpPr>
          <p:spPr>
            <a:xfrm>
              <a:off x="3443041" y="2469375"/>
              <a:ext cx="20165" cy="39485"/>
            </a:xfrm>
            <a:custGeom>
              <a:rect b="b" l="l" r="r" t="t"/>
              <a:pathLst>
                <a:path extrusionOk="0" h="1214" w="620">
                  <a:moveTo>
                    <a:pt x="185" y="0"/>
                  </a:moveTo>
                  <a:cubicBezTo>
                    <a:pt x="108" y="0"/>
                    <a:pt x="45" y="24"/>
                    <a:pt x="24" y="94"/>
                  </a:cubicBezTo>
                  <a:cubicBezTo>
                    <a:pt x="1" y="166"/>
                    <a:pt x="48" y="309"/>
                    <a:pt x="48" y="356"/>
                  </a:cubicBezTo>
                  <a:cubicBezTo>
                    <a:pt x="96" y="642"/>
                    <a:pt x="120" y="952"/>
                    <a:pt x="215" y="1214"/>
                  </a:cubicBezTo>
                  <a:cubicBezTo>
                    <a:pt x="310" y="1142"/>
                    <a:pt x="548" y="1023"/>
                    <a:pt x="596" y="904"/>
                  </a:cubicBezTo>
                  <a:cubicBezTo>
                    <a:pt x="620" y="809"/>
                    <a:pt x="572" y="642"/>
                    <a:pt x="548" y="547"/>
                  </a:cubicBezTo>
                  <a:cubicBezTo>
                    <a:pt x="548" y="380"/>
                    <a:pt x="501" y="237"/>
                    <a:pt x="501" y="71"/>
                  </a:cubicBezTo>
                  <a:cubicBezTo>
                    <a:pt x="419" y="43"/>
                    <a:pt x="289" y="0"/>
                    <a:pt x="185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6" name="Google Shape;16376;p44"/>
            <p:cNvSpPr/>
            <p:nvPr/>
          </p:nvSpPr>
          <p:spPr>
            <a:xfrm>
              <a:off x="3371779" y="2502518"/>
              <a:ext cx="47194" cy="26931"/>
            </a:xfrm>
            <a:custGeom>
              <a:rect b="b" l="l" r="r" t="t"/>
              <a:pathLst>
                <a:path extrusionOk="0" h="828" w="1451">
                  <a:moveTo>
                    <a:pt x="801" y="1"/>
                  </a:moveTo>
                  <a:cubicBezTo>
                    <a:pt x="608" y="1"/>
                    <a:pt x="422" y="77"/>
                    <a:pt x="263" y="219"/>
                  </a:cubicBezTo>
                  <a:cubicBezTo>
                    <a:pt x="167" y="314"/>
                    <a:pt x="1" y="552"/>
                    <a:pt x="72" y="695"/>
                  </a:cubicBezTo>
                  <a:cubicBezTo>
                    <a:pt x="140" y="804"/>
                    <a:pt x="325" y="827"/>
                    <a:pt x="497" y="827"/>
                  </a:cubicBezTo>
                  <a:cubicBezTo>
                    <a:pt x="627" y="827"/>
                    <a:pt x="749" y="814"/>
                    <a:pt x="810" y="814"/>
                  </a:cubicBezTo>
                  <a:cubicBezTo>
                    <a:pt x="840" y="814"/>
                    <a:pt x="872" y="814"/>
                    <a:pt x="906" y="814"/>
                  </a:cubicBezTo>
                  <a:cubicBezTo>
                    <a:pt x="1143" y="814"/>
                    <a:pt x="1450" y="796"/>
                    <a:pt x="1430" y="504"/>
                  </a:cubicBezTo>
                  <a:cubicBezTo>
                    <a:pt x="1382" y="290"/>
                    <a:pt x="1239" y="99"/>
                    <a:pt x="1001" y="28"/>
                  </a:cubicBezTo>
                  <a:cubicBezTo>
                    <a:pt x="934" y="10"/>
                    <a:pt x="867" y="1"/>
                    <a:pt x="801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7" name="Google Shape;16377;p44"/>
            <p:cNvSpPr/>
            <p:nvPr/>
          </p:nvSpPr>
          <p:spPr>
            <a:xfrm>
              <a:off x="3440732" y="2503689"/>
              <a:ext cx="51129" cy="25435"/>
            </a:xfrm>
            <a:custGeom>
              <a:rect b="b" l="l" r="r" t="t"/>
              <a:pathLst>
                <a:path extrusionOk="0" h="782" w="1572">
                  <a:moveTo>
                    <a:pt x="840" y="1"/>
                  </a:moveTo>
                  <a:cubicBezTo>
                    <a:pt x="697" y="1"/>
                    <a:pt x="554" y="36"/>
                    <a:pt x="405" y="111"/>
                  </a:cubicBezTo>
                  <a:cubicBezTo>
                    <a:pt x="214" y="206"/>
                    <a:pt x="0" y="516"/>
                    <a:pt x="214" y="683"/>
                  </a:cubicBezTo>
                  <a:cubicBezTo>
                    <a:pt x="315" y="760"/>
                    <a:pt x="456" y="781"/>
                    <a:pt x="605" y="781"/>
                  </a:cubicBezTo>
                  <a:cubicBezTo>
                    <a:pt x="776" y="781"/>
                    <a:pt x="956" y="754"/>
                    <a:pt x="1096" y="754"/>
                  </a:cubicBezTo>
                  <a:cubicBezTo>
                    <a:pt x="1124" y="754"/>
                    <a:pt x="1157" y="755"/>
                    <a:pt x="1190" y="755"/>
                  </a:cubicBezTo>
                  <a:cubicBezTo>
                    <a:pt x="1326" y="755"/>
                    <a:pt x="1486" y="740"/>
                    <a:pt x="1524" y="587"/>
                  </a:cubicBezTo>
                  <a:cubicBezTo>
                    <a:pt x="1572" y="373"/>
                    <a:pt x="1429" y="87"/>
                    <a:pt x="1239" y="87"/>
                  </a:cubicBezTo>
                  <a:cubicBezTo>
                    <a:pt x="1102" y="30"/>
                    <a:pt x="971" y="1"/>
                    <a:pt x="840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8" name="Google Shape;16378;p44"/>
            <p:cNvSpPr/>
            <p:nvPr/>
          </p:nvSpPr>
          <p:spPr>
            <a:xfrm>
              <a:off x="3373340" y="2502648"/>
              <a:ext cx="41860" cy="27158"/>
            </a:xfrm>
            <a:custGeom>
              <a:rect b="b" l="l" r="r" t="t"/>
              <a:pathLst>
                <a:path extrusionOk="0" h="835" w="1287">
                  <a:moveTo>
                    <a:pt x="739" y="0"/>
                  </a:moveTo>
                  <a:lnTo>
                    <a:pt x="739" y="0"/>
                  </a:lnTo>
                  <a:cubicBezTo>
                    <a:pt x="405" y="72"/>
                    <a:pt x="48" y="191"/>
                    <a:pt x="0" y="596"/>
                  </a:cubicBezTo>
                  <a:cubicBezTo>
                    <a:pt x="0" y="786"/>
                    <a:pt x="96" y="810"/>
                    <a:pt x="262" y="810"/>
                  </a:cubicBezTo>
                  <a:cubicBezTo>
                    <a:pt x="355" y="827"/>
                    <a:pt x="451" y="835"/>
                    <a:pt x="547" y="835"/>
                  </a:cubicBezTo>
                  <a:cubicBezTo>
                    <a:pt x="724" y="835"/>
                    <a:pt x="903" y="808"/>
                    <a:pt x="1072" y="762"/>
                  </a:cubicBezTo>
                  <a:cubicBezTo>
                    <a:pt x="1143" y="762"/>
                    <a:pt x="1286" y="715"/>
                    <a:pt x="1239" y="596"/>
                  </a:cubicBezTo>
                  <a:cubicBezTo>
                    <a:pt x="1215" y="500"/>
                    <a:pt x="953" y="500"/>
                    <a:pt x="881" y="500"/>
                  </a:cubicBezTo>
                  <a:cubicBezTo>
                    <a:pt x="851" y="500"/>
                    <a:pt x="821" y="501"/>
                    <a:pt x="792" y="501"/>
                  </a:cubicBezTo>
                  <a:cubicBezTo>
                    <a:pt x="660" y="501"/>
                    <a:pt x="548" y="485"/>
                    <a:pt x="548" y="310"/>
                  </a:cubicBezTo>
                  <a:cubicBezTo>
                    <a:pt x="572" y="167"/>
                    <a:pt x="667" y="119"/>
                    <a:pt x="739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9" name="Google Shape;16379;p44"/>
            <p:cNvSpPr/>
            <p:nvPr/>
          </p:nvSpPr>
          <p:spPr>
            <a:xfrm>
              <a:off x="3441480" y="2504177"/>
              <a:ext cx="32590" cy="25597"/>
            </a:xfrm>
            <a:custGeom>
              <a:rect b="b" l="l" r="r" t="t"/>
              <a:pathLst>
                <a:path extrusionOk="0" h="787" w="1002">
                  <a:moveTo>
                    <a:pt x="715" y="1"/>
                  </a:moveTo>
                  <a:lnTo>
                    <a:pt x="715" y="1"/>
                  </a:lnTo>
                  <a:cubicBezTo>
                    <a:pt x="501" y="48"/>
                    <a:pt x="382" y="48"/>
                    <a:pt x="287" y="168"/>
                  </a:cubicBezTo>
                  <a:cubicBezTo>
                    <a:pt x="191" y="263"/>
                    <a:pt x="96" y="382"/>
                    <a:pt x="49" y="501"/>
                  </a:cubicBezTo>
                  <a:cubicBezTo>
                    <a:pt x="1" y="715"/>
                    <a:pt x="263" y="739"/>
                    <a:pt x="406" y="739"/>
                  </a:cubicBezTo>
                  <a:cubicBezTo>
                    <a:pt x="465" y="751"/>
                    <a:pt x="620" y="787"/>
                    <a:pt x="754" y="787"/>
                  </a:cubicBezTo>
                  <a:cubicBezTo>
                    <a:pt x="888" y="787"/>
                    <a:pt x="1001" y="751"/>
                    <a:pt x="977" y="620"/>
                  </a:cubicBezTo>
                  <a:cubicBezTo>
                    <a:pt x="954" y="501"/>
                    <a:pt x="763" y="430"/>
                    <a:pt x="692" y="334"/>
                  </a:cubicBezTo>
                  <a:cubicBezTo>
                    <a:pt x="644" y="215"/>
                    <a:pt x="668" y="120"/>
                    <a:pt x="715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0" name="Google Shape;16380;p44"/>
            <p:cNvSpPr/>
            <p:nvPr/>
          </p:nvSpPr>
          <p:spPr>
            <a:xfrm>
              <a:off x="3280383" y="2470253"/>
              <a:ext cx="326128" cy="77247"/>
            </a:xfrm>
            <a:custGeom>
              <a:rect b="b" l="l" r="r" t="t"/>
              <a:pathLst>
                <a:path extrusionOk="0" h="2375" w="10027">
                  <a:moveTo>
                    <a:pt x="2927" y="0"/>
                  </a:moveTo>
                  <a:cubicBezTo>
                    <a:pt x="2807" y="0"/>
                    <a:pt x="2793" y="256"/>
                    <a:pt x="2715" y="353"/>
                  </a:cubicBezTo>
                  <a:cubicBezTo>
                    <a:pt x="2671" y="241"/>
                    <a:pt x="2562" y="65"/>
                    <a:pt x="2430" y="65"/>
                  </a:cubicBezTo>
                  <a:cubicBezTo>
                    <a:pt x="2422" y="65"/>
                    <a:pt x="2414" y="66"/>
                    <a:pt x="2406" y="67"/>
                  </a:cubicBezTo>
                  <a:cubicBezTo>
                    <a:pt x="2239" y="139"/>
                    <a:pt x="2239" y="496"/>
                    <a:pt x="2025" y="496"/>
                  </a:cubicBezTo>
                  <a:cubicBezTo>
                    <a:pt x="1911" y="496"/>
                    <a:pt x="1884" y="280"/>
                    <a:pt x="1738" y="280"/>
                  </a:cubicBezTo>
                  <a:cubicBezTo>
                    <a:pt x="1731" y="280"/>
                    <a:pt x="1723" y="281"/>
                    <a:pt x="1715" y="282"/>
                  </a:cubicBezTo>
                  <a:cubicBezTo>
                    <a:pt x="1525" y="329"/>
                    <a:pt x="1453" y="639"/>
                    <a:pt x="1334" y="782"/>
                  </a:cubicBezTo>
                  <a:cubicBezTo>
                    <a:pt x="1244" y="710"/>
                    <a:pt x="1195" y="638"/>
                    <a:pt x="1104" y="638"/>
                  </a:cubicBezTo>
                  <a:cubicBezTo>
                    <a:pt x="1075" y="638"/>
                    <a:pt x="1041" y="645"/>
                    <a:pt x="1001" y="663"/>
                  </a:cubicBezTo>
                  <a:cubicBezTo>
                    <a:pt x="882" y="710"/>
                    <a:pt x="834" y="806"/>
                    <a:pt x="810" y="949"/>
                  </a:cubicBezTo>
                  <a:cubicBezTo>
                    <a:pt x="786" y="1020"/>
                    <a:pt x="763" y="1139"/>
                    <a:pt x="715" y="1163"/>
                  </a:cubicBezTo>
                  <a:cubicBezTo>
                    <a:pt x="667" y="1187"/>
                    <a:pt x="596" y="1187"/>
                    <a:pt x="548" y="1187"/>
                  </a:cubicBezTo>
                  <a:cubicBezTo>
                    <a:pt x="453" y="1211"/>
                    <a:pt x="382" y="1258"/>
                    <a:pt x="334" y="1353"/>
                  </a:cubicBezTo>
                  <a:cubicBezTo>
                    <a:pt x="286" y="1449"/>
                    <a:pt x="334" y="1615"/>
                    <a:pt x="263" y="1687"/>
                  </a:cubicBezTo>
                  <a:cubicBezTo>
                    <a:pt x="239" y="1699"/>
                    <a:pt x="209" y="1699"/>
                    <a:pt x="179" y="1699"/>
                  </a:cubicBezTo>
                  <a:cubicBezTo>
                    <a:pt x="149" y="1699"/>
                    <a:pt x="120" y="1699"/>
                    <a:pt x="96" y="1711"/>
                  </a:cubicBezTo>
                  <a:cubicBezTo>
                    <a:pt x="24" y="1734"/>
                    <a:pt x="1" y="1830"/>
                    <a:pt x="24" y="1901"/>
                  </a:cubicBezTo>
                  <a:cubicBezTo>
                    <a:pt x="72" y="1996"/>
                    <a:pt x="191" y="2020"/>
                    <a:pt x="286" y="2020"/>
                  </a:cubicBezTo>
                  <a:cubicBezTo>
                    <a:pt x="477" y="2068"/>
                    <a:pt x="667" y="2115"/>
                    <a:pt x="858" y="2139"/>
                  </a:cubicBezTo>
                  <a:cubicBezTo>
                    <a:pt x="1048" y="2163"/>
                    <a:pt x="1215" y="2187"/>
                    <a:pt x="1382" y="2235"/>
                  </a:cubicBezTo>
                  <a:cubicBezTo>
                    <a:pt x="1572" y="2258"/>
                    <a:pt x="1787" y="2282"/>
                    <a:pt x="1977" y="2282"/>
                  </a:cubicBezTo>
                  <a:cubicBezTo>
                    <a:pt x="2239" y="2258"/>
                    <a:pt x="2501" y="2258"/>
                    <a:pt x="2763" y="2258"/>
                  </a:cubicBezTo>
                  <a:cubicBezTo>
                    <a:pt x="3358" y="2258"/>
                    <a:pt x="3954" y="2282"/>
                    <a:pt x="4549" y="2330"/>
                  </a:cubicBezTo>
                  <a:cubicBezTo>
                    <a:pt x="4713" y="2346"/>
                    <a:pt x="4889" y="2374"/>
                    <a:pt x="5060" y="2374"/>
                  </a:cubicBezTo>
                  <a:cubicBezTo>
                    <a:pt x="5137" y="2374"/>
                    <a:pt x="5214" y="2368"/>
                    <a:pt x="5287" y="2354"/>
                  </a:cubicBezTo>
                  <a:cubicBezTo>
                    <a:pt x="5359" y="2354"/>
                    <a:pt x="5430" y="2306"/>
                    <a:pt x="5526" y="2306"/>
                  </a:cubicBezTo>
                  <a:cubicBezTo>
                    <a:pt x="5565" y="2298"/>
                    <a:pt x="5605" y="2295"/>
                    <a:pt x="5645" y="2295"/>
                  </a:cubicBezTo>
                  <a:cubicBezTo>
                    <a:pt x="5727" y="2295"/>
                    <a:pt x="5811" y="2306"/>
                    <a:pt x="5907" y="2306"/>
                  </a:cubicBezTo>
                  <a:cubicBezTo>
                    <a:pt x="6407" y="2282"/>
                    <a:pt x="6907" y="2211"/>
                    <a:pt x="7407" y="2187"/>
                  </a:cubicBezTo>
                  <a:cubicBezTo>
                    <a:pt x="8050" y="2115"/>
                    <a:pt x="8693" y="2068"/>
                    <a:pt x="9312" y="1901"/>
                  </a:cubicBezTo>
                  <a:cubicBezTo>
                    <a:pt x="9598" y="1830"/>
                    <a:pt x="9931" y="1687"/>
                    <a:pt x="9979" y="1377"/>
                  </a:cubicBezTo>
                  <a:cubicBezTo>
                    <a:pt x="10003" y="1330"/>
                    <a:pt x="10026" y="1187"/>
                    <a:pt x="9979" y="1163"/>
                  </a:cubicBezTo>
                  <a:cubicBezTo>
                    <a:pt x="9965" y="1143"/>
                    <a:pt x="9948" y="1136"/>
                    <a:pt x="9929" y="1136"/>
                  </a:cubicBezTo>
                  <a:cubicBezTo>
                    <a:pt x="9889" y="1136"/>
                    <a:pt x="9841" y="1167"/>
                    <a:pt x="9807" y="1167"/>
                  </a:cubicBezTo>
                  <a:cubicBezTo>
                    <a:pt x="9800" y="1167"/>
                    <a:pt x="9794" y="1166"/>
                    <a:pt x="9788" y="1163"/>
                  </a:cubicBezTo>
                  <a:cubicBezTo>
                    <a:pt x="9717" y="1115"/>
                    <a:pt x="9788" y="830"/>
                    <a:pt x="9764" y="758"/>
                  </a:cubicBezTo>
                  <a:cubicBezTo>
                    <a:pt x="9764" y="639"/>
                    <a:pt x="9717" y="472"/>
                    <a:pt x="9598" y="425"/>
                  </a:cubicBezTo>
                  <a:cubicBezTo>
                    <a:pt x="9577" y="417"/>
                    <a:pt x="9556" y="413"/>
                    <a:pt x="9537" y="413"/>
                  </a:cubicBezTo>
                  <a:cubicBezTo>
                    <a:pt x="9388" y="413"/>
                    <a:pt x="9285" y="617"/>
                    <a:pt x="9183" y="617"/>
                  </a:cubicBezTo>
                  <a:cubicBezTo>
                    <a:pt x="9179" y="617"/>
                    <a:pt x="9174" y="616"/>
                    <a:pt x="9169" y="615"/>
                  </a:cubicBezTo>
                  <a:cubicBezTo>
                    <a:pt x="9074" y="591"/>
                    <a:pt x="9122" y="353"/>
                    <a:pt x="9122" y="282"/>
                  </a:cubicBezTo>
                  <a:cubicBezTo>
                    <a:pt x="9108" y="173"/>
                    <a:pt x="9040" y="134"/>
                    <a:pt x="8953" y="134"/>
                  </a:cubicBezTo>
                  <a:cubicBezTo>
                    <a:pt x="8888" y="134"/>
                    <a:pt x="8812" y="156"/>
                    <a:pt x="8740" y="187"/>
                  </a:cubicBezTo>
                  <a:cubicBezTo>
                    <a:pt x="8550" y="258"/>
                    <a:pt x="8455" y="472"/>
                    <a:pt x="8288" y="591"/>
                  </a:cubicBezTo>
                  <a:cubicBezTo>
                    <a:pt x="8217" y="448"/>
                    <a:pt x="8264" y="234"/>
                    <a:pt x="8074" y="187"/>
                  </a:cubicBezTo>
                  <a:cubicBezTo>
                    <a:pt x="8055" y="182"/>
                    <a:pt x="8036" y="180"/>
                    <a:pt x="8018" y="180"/>
                  </a:cubicBezTo>
                  <a:cubicBezTo>
                    <a:pt x="7831" y="180"/>
                    <a:pt x="7686" y="392"/>
                    <a:pt x="7621" y="544"/>
                  </a:cubicBezTo>
                  <a:cubicBezTo>
                    <a:pt x="7597" y="401"/>
                    <a:pt x="7574" y="187"/>
                    <a:pt x="7431" y="115"/>
                  </a:cubicBezTo>
                  <a:cubicBezTo>
                    <a:pt x="7407" y="105"/>
                    <a:pt x="7385" y="100"/>
                    <a:pt x="7364" y="100"/>
                  </a:cubicBezTo>
                  <a:cubicBezTo>
                    <a:pt x="7195" y="100"/>
                    <a:pt x="7111" y="411"/>
                    <a:pt x="7026" y="496"/>
                  </a:cubicBezTo>
                  <a:cubicBezTo>
                    <a:pt x="6931" y="401"/>
                    <a:pt x="6954" y="163"/>
                    <a:pt x="6764" y="115"/>
                  </a:cubicBezTo>
                  <a:cubicBezTo>
                    <a:pt x="6757" y="114"/>
                    <a:pt x="6750" y="114"/>
                    <a:pt x="6743" y="114"/>
                  </a:cubicBezTo>
                  <a:cubicBezTo>
                    <a:pt x="6568" y="114"/>
                    <a:pt x="6498" y="404"/>
                    <a:pt x="6407" y="496"/>
                  </a:cubicBezTo>
                  <a:cubicBezTo>
                    <a:pt x="6288" y="425"/>
                    <a:pt x="6240" y="282"/>
                    <a:pt x="6097" y="210"/>
                  </a:cubicBezTo>
                  <a:cubicBezTo>
                    <a:pt x="6079" y="206"/>
                    <a:pt x="6063" y="204"/>
                    <a:pt x="6049" y="204"/>
                  </a:cubicBezTo>
                  <a:cubicBezTo>
                    <a:pt x="5920" y="204"/>
                    <a:pt x="5978" y="391"/>
                    <a:pt x="5978" y="520"/>
                  </a:cubicBezTo>
                  <a:cubicBezTo>
                    <a:pt x="5954" y="734"/>
                    <a:pt x="5883" y="901"/>
                    <a:pt x="6073" y="1044"/>
                  </a:cubicBezTo>
                  <a:cubicBezTo>
                    <a:pt x="6216" y="1139"/>
                    <a:pt x="6383" y="1258"/>
                    <a:pt x="6430" y="1449"/>
                  </a:cubicBezTo>
                  <a:cubicBezTo>
                    <a:pt x="6478" y="1592"/>
                    <a:pt x="6478" y="1758"/>
                    <a:pt x="6288" y="1806"/>
                  </a:cubicBezTo>
                  <a:cubicBezTo>
                    <a:pt x="6248" y="1814"/>
                    <a:pt x="6206" y="1816"/>
                    <a:pt x="6162" y="1816"/>
                  </a:cubicBezTo>
                  <a:cubicBezTo>
                    <a:pt x="6076" y="1816"/>
                    <a:pt x="5986" y="1806"/>
                    <a:pt x="5907" y="1806"/>
                  </a:cubicBezTo>
                  <a:cubicBezTo>
                    <a:pt x="5645" y="1782"/>
                    <a:pt x="4835" y="1806"/>
                    <a:pt x="5097" y="1353"/>
                  </a:cubicBezTo>
                  <a:cubicBezTo>
                    <a:pt x="5168" y="1234"/>
                    <a:pt x="5192" y="1211"/>
                    <a:pt x="5192" y="1068"/>
                  </a:cubicBezTo>
                  <a:cubicBezTo>
                    <a:pt x="5168" y="925"/>
                    <a:pt x="5097" y="782"/>
                    <a:pt x="5073" y="639"/>
                  </a:cubicBezTo>
                  <a:cubicBezTo>
                    <a:pt x="5049" y="544"/>
                    <a:pt x="5025" y="282"/>
                    <a:pt x="4906" y="282"/>
                  </a:cubicBezTo>
                  <a:cubicBezTo>
                    <a:pt x="4787" y="282"/>
                    <a:pt x="4716" y="520"/>
                    <a:pt x="4668" y="591"/>
                  </a:cubicBezTo>
                  <a:cubicBezTo>
                    <a:pt x="4573" y="472"/>
                    <a:pt x="4525" y="329"/>
                    <a:pt x="4382" y="306"/>
                  </a:cubicBezTo>
                  <a:cubicBezTo>
                    <a:pt x="4311" y="472"/>
                    <a:pt x="4240" y="639"/>
                    <a:pt x="4192" y="830"/>
                  </a:cubicBezTo>
                  <a:cubicBezTo>
                    <a:pt x="4168" y="949"/>
                    <a:pt x="4049" y="1211"/>
                    <a:pt x="4144" y="1330"/>
                  </a:cubicBezTo>
                  <a:cubicBezTo>
                    <a:pt x="4240" y="1425"/>
                    <a:pt x="4382" y="1425"/>
                    <a:pt x="4335" y="1592"/>
                  </a:cubicBezTo>
                  <a:cubicBezTo>
                    <a:pt x="4311" y="1711"/>
                    <a:pt x="4240" y="1734"/>
                    <a:pt x="4120" y="1758"/>
                  </a:cubicBezTo>
                  <a:cubicBezTo>
                    <a:pt x="3906" y="1782"/>
                    <a:pt x="3644" y="1830"/>
                    <a:pt x="3406" y="1830"/>
                  </a:cubicBezTo>
                  <a:cubicBezTo>
                    <a:pt x="3364" y="1830"/>
                    <a:pt x="3317" y="1831"/>
                    <a:pt x="3267" y="1831"/>
                  </a:cubicBezTo>
                  <a:cubicBezTo>
                    <a:pt x="3119" y="1831"/>
                    <a:pt x="2954" y="1818"/>
                    <a:pt x="2882" y="1711"/>
                  </a:cubicBezTo>
                  <a:cubicBezTo>
                    <a:pt x="2787" y="1592"/>
                    <a:pt x="2858" y="1401"/>
                    <a:pt x="2930" y="1282"/>
                  </a:cubicBezTo>
                  <a:cubicBezTo>
                    <a:pt x="3025" y="1139"/>
                    <a:pt x="3168" y="1091"/>
                    <a:pt x="3287" y="972"/>
                  </a:cubicBezTo>
                  <a:cubicBezTo>
                    <a:pt x="3335" y="925"/>
                    <a:pt x="3358" y="853"/>
                    <a:pt x="3358" y="782"/>
                  </a:cubicBezTo>
                  <a:cubicBezTo>
                    <a:pt x="3406" y="591"/>
                    <a:pt x="3382" y="377"/>
                    <a:pt x="3335" y="353"/>
                  </a:cubicBezTo>
                  <a:cubicBezTo>
                    <a:pt x="3216" y="258"/>
                    <a:pt x="3120" y="139"/>
                    <a:pt x="3025" y="44"/>
                  </a:cubicBezTo>
                  <a:cubicBezTo>
                    <a:pt x="2986" y="13"/>
                    <a:pt x="2954" y="0"/>
                    <a:pt x="2927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1" name="Google Shape;16381;p44"/>
            <p:cNvSpPr/>
            <p:nvPr/>
          </p:nvSpPr>
          <p:spPr>
            <a:xfrm>
              <a:off x="3278074" y="2495330"/>
              <a:ext cx="320696" cy="51487"/>
            </a:xfrm>
            <a:custGeom>
              <a:rect b="b" l="l" r="r" t="t"/>
              <a:pathLst>
                <a:path extrusionOk="0" h="1583" w="9860">
                  <a:moveTo>
                    <a:pt x="1124" y="0"/>
                  </a:moveTo>
                  <a:cubicBezTo>
                    <a:pt x="943" y="0"/>
                    <a:pt x="900" y="263"/>
                    <a:pt x="857" y="392"/>
                  </a:cubicBezTo>
                  <a:cubicBezTo>
                    <a:pt x="828" y="367"/>
                    <a:pt x="796" y="357"/>
                    <a:pt x="762" y="357"/>
                  </a:cubicBezTo>
                  <a:cubicBezTo>
                    <a:pt x="632" y="357"/>
                    <a:pt x="486" y="512"/>
                    <a:pt x="429" y="606"/>
                  </a:cubicBezTo>
                  <a:cubicBezTo>
                    <a:pt x="334" y="725"/>
                    <a:pt x="405" y="844"/>
                    <a:pt x="262" y="916"/>
                  </a:cubicBezTo>
                  <a:cubicBezTo>
                    <a:pt x="143" y="963"/>
                    <a:pt x="0" y="1011"/>
                    <a:pt x="95" y="1154"/>
                  </a:cubicBezTo>
                  <a:cubicBezTo>
                    <a:pt x="167" y="1321"/>
                    <a:pt x="405" y="1321"/>
                    <a:pt x="548" y="1321"/>
                  </a:cubicBezTo>
                  <a:cubicBezTo>
                    <a:pt x="691" y="1344"/>
                    <a:pt x="857" y="1321"/>
                    <a:pt x="1024" y="1368"/>
                  </a:cubicBezTo>
                  <a:cubicBezTo>
                    <a:pt x="1091" y="1359"/>
                    <a:pt x="1155" y="1355"/>
                    <a:pt x="1216" y="1355"/>
                  </a:cubicBezTo>
                  <a:cubicBezTo>
                    <a:pt x="1462" y="1355"/>
                    <a:pt x="1672" y="1416"/>
                    <a:pt x="1881" y="1416"/>
                  </a:cubicBezTo>
                  <a:cubicBezTo>
                    <a:pt x="2143" y="1440"/>
                    <a:pt x="2429" y="1464"/>
                    <a:pt x="2691" y="1487"/>
                  </a:cubicBezTo>
                  <a:cubicBezTo>
                    <a:pt x="3001" y="1511"/>
                    <a:pt x="3310" y="1511"/>
                    <a:pt x="3620" y="1535"/>
                  </a:cubicBezTo>
                  <a:cubicBezTo>
                    <a:pt x="3906" y="1535"/>
                    <a:pt x="4215" y="1583"/>
                    <a:pt x="4501" y="1583"/>
                  </a:cubicBezTo>
                  <a:cubicBezTo>
                    <a:pt x="4811" y="1583"/>
                    <a:pt x="5144" y="1559"/>
                    <a:pt x="5454" y="1535"/>
                  </a:cubicBezTo>
                  <a:cubicBezTo>
                    <a:pt x="5587" y="1535"/>
                    <a:pt x="5705" y="1505"/>
                    <a:pt x="5832" y="1505"/>
                  </a:cubicBezTo>
                  <a:cubicBezTo>
                    <a:pt x="5864" y="1505"/>
                    <a:pt x="5897" y="1506"/>
                    <a:pt x="5930" y="1511"/>
                  </a:cubicBezTo>
                  <a:cubicBezTo>
                    <a:pt x="6073" y="1535"/>
                    <a:pt x="6216" y="1559"/>
                    <a:pt x="6359" y="1559"/>
                  </a:cubicBezTo>
                  <a:cubicBezTo>
                    <a:pt x="6395" y="1563"/>
                    <a:pt x="6432" y="1565"/>
                    <a:pt x="6470" y="1565"/>
                  </a:cubicBezTo>
                  <a:cubicBezTo>
                    <a:pt x="6630" y="1565"/>
                    <a:pt x="6800" y="1530"/>
                    <a:pt x="6954" y="1511"/>
                  </a:cubicBezTo>
                  <a:cubicBezTo>
                    <a:pt x="7311" y="1487"/>
                    <a:pt x="7668" y="1464"/>
                    <a:pt x="8026" y="1416"/>
                  </a:cubicBezTo>
                  <a:cubicBezTo>
                    <a:pt x="8359" y="1368"/>
                    <a:pt x="8669" y="1321"/>
                    <a:pt x="9002" y="1249"/>
                  </a:cubicBezTo>
                  <a:cubicBezTo>
                    <a:pt x="9216" y="1202"/>
                    <a:pt x="9574" y="1178"/>
                    <a:pt x="9740" y="1035"/>
                  </a:cubicBezTo>
                  <a:cubicBezTo>
                    <a:pt x="9859" y="940"/>
                    <a:pt x="9835" y="797"/>
                    <a:pt x="9716" y="725"/>
                  </a:cubicBezTo>
                  <a:cubicBezTo>
                    <a:pt x="9648" y="691"/>
                    <a:pt x="9579" y="677"/>
                    <a:pt x="9511" y="677"/>
                  </a:cubicBezTo>
                  <a:cubicBezTo>
                    <a:pt x="9296" y="677"/>
                    <a:pt x="9088" y="814"/>
                    <a:pt x="8907" y="868"/>
                  </a:cubicBezTo>
                  <a:cubicBezTo>
                    <a:pt x="8884" y="873"/>
                    <a:pt x="8866" y="876"/>
                    <a:pt x="8853" y="876"/>
                  </a:cubicBezTo>
                  <a:cubicBezTo>
                    <a:pt x="8745" y="876"/>
                    <a:pt x="8944" y="715"/>
                    <a:pt x="8859" y="630"/>
                  </a:cubicBezTo>
                  <a:cubicBezTo>
                    <a:pt x="8839" y="604"/>
                    <a:pt x="8805" y="594"/>
                    <a:pt x="8763" y="594"/>
                  </a:cubicBezTo>
                  <a:cubicBezTo>
                    <a:pt x="8655" y="594"/>
                    <a:pt x="8499" y="660"/>
                    <a:pt x="8430" y="678"/>
                  </a:cubicBezTo>
                  <a:cubicBezTo>
                    <a:pt x="8335" y="749"/>
                    <a:pt x="8216" y="844"/>
                    <a:pt x="8097" y="892"/>
                  </a:cubicBezTo>
                  <a:cubicBezTo>
                    <a:pt x="8049" y="773"/>
                    <a:pt x="8264" y="511"/>
                    <a:pt x="8049" y="463"/>
                  </a:cubicBezTo>
                  <a:cubicBezTo>
                    <a:pt x="8037" y="460"/>
                    <a:pt x="8026" y="459"/>
                    <a:pt x="8014" y="459"/>
                  </a:cubicBezTo>
                  <a:cubicBezTo>
                    <a:pt x="7850" y="459"/>
                    <a:pt x="7737" y="750"/>
                    <a:pt x="7589" y="750"/>
                  </a:cubicBezTo>
                  <a:cubicBezTo>
                    <a:pt x="7584" y="750"/>
                    <a:pt x="7579" y="750"/>
                    <a:pt x="7573" y="749"/>
                  </a:cubicBezTo>
                  <a:cubicBezTo>
                    <a:pt x="7573" y="657"/>
                    <a:pt x="7684" y="343"/>
                    <a:pt x="7499" y="343"/>
                  </a:cubicBezTo>
                  <a:cubicBezTo>
                    <a:pt x="7492" y="343"/>
                    <a:pt x="7485" y="343"/>
                    <a:pt x="7478" y="344"/>
                  </a:cubicBezTo>
                  <a:cubicBezTo>
                    <a:pt x="7287" y="344"/>
                    <a:pt x="7240" y="654"/>
                    <a:pt x="7097" y="725"/>
                  </a:cubicBezTo>
                  <a:cubicBezTo>
                    <a:pt x="7025" y="630"/>
                    <a:pt x="7073" y="463"/>
                    <a:pt x="7002" y="392"/>
                  </a:cubicBezTo>
                  <a:cubicBezTo>
                    <a:pt x="6974" y="364"/>
                    <a:pt x="6944" y="352"/>
                    <a:pt x="6914" y="352"/>
                  </a:cubicBezTo>
                  <a:cubicBezTo>
                    <a:pt x="6841" y="352"/>
                    <a:pt x="6766" y="420"/>
                    <a:pt x="6716" y="487"/>
                  </a:cubicBezTo>
                  <a:cubicBezTo>
                    <a:pt x="6621" y="630"/>
                    <a:pt x="6668" y="868"/>
                    <a:pt x="6525" y="987"/>
                  </a:cubicBezTo>
                  <a:cubicBezTo>
                    <a:pt x="6430" y="1051"/>
                    <a:pt x="6292" y="1072"/>
                    <a:pt x="6169" y="1072"/>
                  </a:cubicBezTo>
                  <a:cubicBezTo>
                    <a:pt x="6107" y="1072"/>
                    <a:pt x="6049" y="1067"/>
                    <a:pt x="6001" y="1059"/>
                  </a:cubicBezTo>
                  <a:cubicBezTo>
                    <a:pt x="5763" y="1035"/>
                    <a:pt x="5525" y="1035"/>
                    <a:pt x="5311" y="1011"/>
                  </a:cubicBezTo>
                  <a:cubicBezTo>
                    <a:pt x="5073" y="987"/>
                    <a:pt x="4882" y="987"/>
                    <a:pt x="4668" y="987"/>
                  </a:cubicBezTo>
                  <a:cubicBezTo>
                    <a:pt x="4270" y="1005"/>
                    <a:pt x="3872" y="1051"/>
                    <a:pt x="3484" y="1051"/>
                  </a:cubicBezTo>
                  <a:cubicBezTo>
                    <a:pt x="3362" y="1051"/>
                    <a:pt x="3240" y="1046"/>
                    <a:pt x="3120" y="1035"/>
                  </a:cubicBezTo>
                  <a:cubicBezTo>
                    <a:pt x="2929" y="1011"/>
                    <a:pt x="2977" y="940"/>
                    <a:pt x="2882" y="821"/>
                  </a:cubicBezTo>
                  <a:cubicBezTo>
                    <a:pt x="2857" y="790"/>
                    <a:pt x="2839" y="779"/>
                    <a:pt x="2824" y="779"/>
                  </a:cubicBezTo>
                  <a:cubicBezTo>
                    <a:pt x="2780" y="779"/>
                    <a:pt x="2762" y="880"/>
                    <a:pt x="2691" y="916"/>
                  </a:cubicBezTo>
                  <a:cubicBezTo>
                    <a:pt x="2667" y="821"/>
                    <a:pt x="2691" y="702"/>
                    <a:pt x="2572" y="678"/>
                  </a:cubicBezTo>
                  <a:cubicBezTo>
                    <a:pt x="2561" y="674"/>
                    <a:pt x="2550" y="672"/>
                    <a:pt x="2540" y="672"/>
                  </a:cubicBezTo>
                  <a:cubicBezTo>
                    <a:pt x="2420" y="672"/>
                    <a:pt x="2333" y="893"/>
                    <a:pt x="2229" y="893"/>
                  </a:cubicBezTo>
                  <a:cubicBezTo>
                    <a:pt x="2224" y="893"/>
                    <a:pt x="2220" y="893"/>
                    <a:pt x="2215" y="892"/>
                  </a:cubicBezTo>
                  <a:cubicBezTo>
                    <a:pt x="2120" y="868"/>
                    <a:pt x="2143" y="535"/>
                    <a:pt x="2096" y="440"/>
                  </a:cubicBezTo>
                  <a:cubicBezTo>
                    <a:pt x="2061" y="353"/>
                    <a:pt x="2017" y="320"/>
                    <a:pt x="1968" y="320"/>
                  </a:cubicBezTo>
                  <a:cubicBezTo>
                    <a:pt x="1882" y="320"/>
                    <a:pt x="1782" y="420"/>
                    <a:pt x="1691" y="511"/>
                  </a:cubicBezTo>
                  <a:cubicBezTo>
                    <a:pt x="1623" y="579"/>
                    <a:pt x="1571" y="638"/>
                    <a:pt x="1530" y="638"/>
                  </a:cubicBezTo>
                  <a:cubicBezTo>
                    <a:pt x="1498" y="638"/>
                    <a:pt x="1473" y="604"/>
                    <a:pt x="1453" y="511"/>
                  </a:cubicBezTo>
                  <a:cubicBezTo>
                    <a:pt x="1405" y="368"/>
                    <a:pt x="1358" y="59"/>
                    <a:pt x="1191" y="11"/>
                  </a:cubicBezTo>
                  <a:cubicBezTo>
                    <a:pt x="1167" y="4"/>
                    <a:pt x="1145" y="0"/>
                    <a:pt x="1124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2" name="Google Shape;16382;p44"/>
            <p:cNvSpPr/>
            <p:nvPr/>
          </p:nvSpPr>
          <p:spPr>
            <a:xfrm>
              <a:off x="3281945" y="2241635"/>
              <a:ext cx="48820" cy="251548"/>
            </a:xfrm>
            <a:custGeom>
              <a:rect b="b" l="l" r="r" t="t"/>
              <a:pathLst>
                <a:path extrusionOk="0" h="7734" w="1501">
                  <a:moveTo>
                    <a:pt x="254" y="1"/>
                  </a:moveTo>
                  <a:cubicBezTo>
                    <a:pt x="194" y="1"/>
                    <a:pt x="137" y="40"/>
                    <a:pt x="95" y="95"/>
                  </a:cubicBezTo>
                  <a:cubicBezTo>
                    <a:pt x="0" y="214"/>
                    <a:pt x="48" y="405"/>
                    <a:pt x="72" y="548"/>
                  </a:cubicBezTo>
                  <a:cubicBezTo>
                    <a:pt x="119" y="714"/>
                    <a:pt x="119" y="905"/>
                    <a:pt x="119" y="1095"/>
                  </a:cubicBezTo>
                  <a:cubicBezTo>
                    <a:pt x="143" y="1500"/>
                    <a:pt x="238" y="1857"/>
                    <a:pt x="310" y="2262"/>
                  </a:cubicBezTo>
                  <a:cubicBezTo>
                    <a:pt x="357" y="2548"/>
                    <a:pt x="357" y="2881"/>
                    <a:pt x="405" y="3167"/>
                  </a:cubicBezTo>
                  <a:cubicBezTo>
                    <a:pt x="476" y="3477"/>
                    <a:pt x="500" y="3762"/>
                    <a:pt x="524" y="4096"/>
                  </a:cubicBezTo>
                  <a:cubicBezTo>
                    <a:pt x="572" y="4477"/>
                    <a:pt x="619" y="4858"/>
                    <a:pt x="667" y="5215"/>
                  </a:cubicBezTo>
                  <a:cubicBezTo>
                    <a:pt x="691" y="5501"/>
                    <a:pt x="715" y="5787"/>
                    <a:pt x="762" y="6072"/>
                  </a:cubicBezTo>
                  <a:cubicBezTo>
                    <a:pt x="834" y="6406"/>
                    <a:pt x="881" y="6763"/>
                    <a:pt x="929" y="7120"/>
                  </a:cubicBezTo>
                  <a:cubicBezTo>
                    <a:pt x="953" y="7287"/>
                    <a:pt x="953" y="7620"/>
                    <a:pt x="1167" y="7716"/>
                  </a:cubicBezTo>
                  <a:cubicBezTo>
                    <a:pt x="1191" y="7728"/>
                    <a:pt x="1227" y="7733"/>
                    <a:pt x="1265" y="7733"/>
                  </a:cubicBezTo>
                  <a:cubicBezTo>
                    <a:pt x="1304" y="7733"/>
                    <a:pt x="1346" y="7728"/>
                    <a:pt x="1381" y="7716"/>
                  </a:cubicBezTo>
                  <a:cubicBezTo>
                    <a:pt x="1500" y="7620"/>
                    <a:pt x="1453" y="7454"/>
                    <a:pt x="1429" y="7335"/>
                  </a:cubicBezTo>
                  <a:cubicBezTo>
                    <a:pt x="1358" y="7073"/>
                    <a:pt x="1334" y="6787"/>
                    <a:pt x="1286" y="6525"/>
                  </a:cubicBezTo>
                  <a:cubicBezTo>
                    <a:pt x="1167" y="6001"/>
                    <a:pt x="1119" y="5501"/>
                    <a:pt x="1048" y="4977"/>
                  </a:cubicBezTo>
                  <a:cubicBezTo>
                    <a:pt x="977" y="4596"/>
                    <a:pt x="929" y="4215"/>
                    <a:pt x="905" y="3834"/>
                  </a:cubicBezTo>
                  <a:cubicBezTo>
                    <a:pt x="881" y="3453"/>
                    <a:pt x="834" y="3048"/>
                    <a:pt x="810" y="2643"/>
                  </a:cubicBezTo>
                  <a:cubicBezTo>
                    <a:pt x="786" y="2453"/>
                    <a:pt x="738" y="2238"/>
                    <a:pt x="715" y="2024"/>
                  </a:cubicBezTo>
                  <a:cubicBezTo>
                    <a:pt x="667" y="1762"/>
                    <a:pt x="596" y="1500"/>
                    <a:pt x="596" y="1214"/>
                  </a:cubicBezTo>
                  <a:cubicBezTo>
                    <a:pt x="572" y="1048"/>
                    <a:pt x="548" y="857"/>
                    <a:pt x="524" y="690"/>
                  </a:cubicBezTo>
                  <a:cubicBezTo>
                    <a:pt x="500" y="500"/>
                    <a:pt x="500" y="214"/>
                    <a:pt x="381" y="71"/>
                  </a:cubicBezTo>
                  <a:cubicBezTo>
                    <a:pt x="341" y="21"/>
                    <a:pt x="297" y="1"/>
                    <a:pt x="254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3" name="Google Shape;16383;p44"/>
            <p:cNvSpPr/>
            <p:nvPr/>
          </p:nvSpPr>
          <p:spPr>
            <a:xfrm>
              <a:off x="3577825" y="2237211"/>
              <a:ext cx="48820" cy="251581"/>
            </a:xfrm>
            <a:custGeom>
              <a:rect b="b" l="l" r="r" t="t"/>
              <a:pathLst>
                <a:path extrusionOk="0" h="7735" w="1501">
                  <a:moveTo>
                    <a:pt x="1253" y="0"/>
                  </a:moveTo>
                  <a:cubicBezTo>
                    <a:pt x="1206" y="0"/>
                    <a:pt x="1154" y="19"/>
                    <a:pt x="1096" y="64"/>
                  </a:cubicBezTo>
                  <a:cubicBezTo>
                    <a:pt x="977" y="445"/>
                    <a:pt x="953" y="898"/>
                    <a:pt x="929" y="1279"/>
                  </a:cubicBezTo>
                  <a:cubicBezTo>
                    <a:pt x="905" y="1446"/>
                    <a:pt x="929" y="1565"/>
                    <a:pt x="953" y="1731"/>
                  </a:cubicBezTo>
                  <a:cubicBezTo>
                    <a:pt x="1001" y="1898"/>
                    <a:pt x="929" y="2065"/>
                    <a:pt x="905" y="2231"/>
                  </a:cubicBezTo>
                  <a:cubicBezTo>
                    <a:pt x="858" y="2541"/>
                    <a:pt x="834" y="2851"/>
                    <a:pt x="762" y="3160"/>
                  </a:cubicBezTo>
                  <a:cubicBezTo>
                    <a:pt x="619" y="3827"/>
                    <a:pt x="524" y="4494"/>
                    <a:pt x="405" y="5161"/>
                  </a:cubicBezTo>
                  <a:cubicBezTo>
                    <a:pt x="358" y="5446"/>
                    <a:pt x="334" y="5756"/>
                    <a:pt x="262" y="6042"/>
                  </a:cubicBezTo>
                  <a:cubicBezTo>
                    <a:pt x="167" y="6423"/>
                    <a:pt x="119" y="6804"/>
                    <a:pt x="24" y="7185"/>
                  </a:cubicBezTo>
                  <a:cubicBezTo>
                    <a:pt x="0" y="7280"/>
                    <a:pt x="0" y="7399"/>
                    <a:pt x="24" y="7494"/>
                  </a:cubicBezTo>
                  <a:cubicBezTo>
                    <a:pt x="63" y="7591"/>
                    <a:pt x="70" y="7735"/>
                    <a:pt x="135" y="7735"/>
                  </a:cubicBezTo>
                  <a:cubicBezTo>
                    <a:pt x="150" y="7735"/>
                    <a:pt x="168" y="7727"/>
                    <a:pt x="191" y="7709"/>
                  </a:cubicBezTo>
                  <a:cubicBezTo>
                    <a:pt x="477" y="7494"/>
                    <a:pt x="477" y="7137"/>
                    <a:pt x="500" y="6804"/>
                  </a:cubicBezTo>
                  <a:cubicBezTo>
                    <a:pt x="548" y="6351"/>
                    <a:pt x="619" y="5946"/>
                    <a:pt x="715" y="5518"/>
                  </a:cubicBezTo>
                  <a:cubicBezTo>
                    <a:pt x="786" y="5303"/>
                    <a:pt x="810" y="5089"/>
                    <a:pt x="858" y="4875"/>
                  </a:cubicBezTo>
                  <a:cubicBezTo>
                    <a:pt x="905" y="4613"/>
                    <a:pt x="1001" y="4351"/>
                    <a:pt x="1001" y="4089"/>
                  </a:cubicBezTo>
                  <a:cubicBezTo>
                    <a:pt x="977" y="3827"/>
                    <a:pt x="1048" y="3565"/>
                    <a:pt x="1096" y="3327"/>
                  </a:cubicBezTo>
                  <a:cubicBezTo>
                    <a:pt x="1143" y="3041"/>
                    <a:pt x="1191" y="2732"/>
                    <a:pt x="1239" y="2446"/>
                  </a:cubicBezTo>
                  <a:cubicBezTo>
                    <a:pt x="1262" y="2279"/>
                    <a:pt x="1286" y="2112"/>
                    <a:pt x="1310" y="1946"/>
                  </a:cubicBezTo>
                  <a:cubicBezTo>
                    <a:pt x="1310" y="1755"/>
                    <a:pt x="1405" y="1588"/>
                    <a:pt x="1382" y="1422"/>
                  </a:cubicBezTo>
                  <a:cubicBezTo>
                    <a:pt x="1382" y="1279"/>
                    <a:pt x="1382" y="1184"/>
                    <a:pt x="1405" y="1041"/>
                  </a:cubicBezTo>
                  <a:cubicBezTo>
                    <a:pt x="1429" y="803"/>
                    <a:pt x="1501" y="541"/>
                    <a:pt x="1477" y="279"/>
                  </a:cubicBezTo>
                  <a:cubicBezTo>
                    <a:pt x="1459" y="140"/>
                    <a:pt x="1379" y="0"/>
                    <a:pt x="1253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4" name="Google Shape;16384;p44"/>
            <p:cNvSpPr/>
            <p:nvPr/>
          </p:nvSpPr>
          <p:spPr>
            <a:xfrm>
              <a:off x="3343905" y="2283429"/>
              <a:ext cx="24036" cy="32558"/>
            </a:xfrm>
            <a:custGeom>
              <a:rect b="b" l="l" r="r" t="t"/>
              <a:pathLst>
                <a:path extrusionOk="0" h="1001" w="739">
                  <a:moveTo>
                    <a:pt x="24" y="1"/>
                  </a:moveTo>
                  <a:lnTo>
                    <a:pt x="24" y="1"/>
                  </a:lnTo>
                  <a:cubicBezTo>
                    <a:pt x="119" y="310"/>
                    <a:pt x="0" y="715"/>
                    <a:pt x="191" y="1001"/>
                  </a:cubicBezTo>
                  <a:cubicBezTo>
                    <a:pt x="215" y="977"/>
                    <a:pt x="215" y="906"/>
                    <a:pt x="238" y="858"/>
                  </a:cubicBezTo>
                  <a:cubicBezTo>
                    <a:pt x="286" y="763"/>
                    <a:pt x="358" y="691"/>
                    <a:pt x="405" y="596"/>
                  </a:cubicBezTo>
                  <a:cubicBezTo>
                    <a:pt x="477" y="501"/>
                    <a:pt x="524" y="429"/>
                    <a:pt x="596" y="358"/>
                  </a:cubicBezTo>
                  <a:cubicBezTo>
                    <a:pt x="643" y="310"/>
                    <a:pt x="715" y="239"/>
                    <a:pt x="739" y="167"/>
                  </a:cubicBezTo>
                  <a:cubicBezTo>
                    <a:pt x="667" y="167"/>
                    <a:pt x="596" y="120"/>
                    <a:pt x="524" y="96"/>
                  </a:cubicBezTo>
                  <a:cubicBezTo>
                    <a:pt x="381" y="48"/>
                    <a:pt x="238" y="25"/>
                    <a:pt x="24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5" name="Google Shape;16385;p44"/>
            <p:cNvSpPr/>
            <p:nvPr/>
          </p:nvSpPr>
          <p:spPr>
            <a:xfrm>
              <a:off x="3474785" y="2297545"/>
              <a:ext cx="20946" cy="26215"/>
            </a:xfrm>
            <a:custGeom>
              <a:rect b="b" l="l" r="r" t="t"/>
              <a:pathLst>
                <a:path extrusionOk="0" h="806" w="644">
                  <a:moveTo>
                    <a:pt x="305" y="0"/>
                  </a:moveTo>
                  <a:cubicBezTo>
                    <a:pt x="263" y="0"/>
                    <a:pt x="218" y="12"/>
                    <a:pt x="168" y="43"/>
                  </a:cubicBezTo>
                  <a:cubicBezTo>
                    <a:pt x="120" y="67"/>
                    <a:pt x="1" y="186"/>
                    <a:pt x="1" y="234"/>
                  </a:cubicBezTo>
                  <a:cubicBezTo>
                    <a:pt x="1" y="281"/>
                    <a:pt x="96" y="305"/>
                    <a:pt x="120" y="353"/>
                  </a:cubicBezTo>
                  <a:cubicBezTo>
                    <a:pt x="192" y="496"/>
                    <a:pt x="192" y="662"/>
                    <a:pt x="287" y="805"/>
                  </a:cubicBezTo>
                  <a:cubicBezTo>
                    <a:pt x="382" y="757"/>
                    <a:pt x="477" y="472"/>
                    <a:pt x="525" y="376"/>
                  </a:cubicBezTo>
                  <a:cubicBezTo>
                    <a:pt x="573" y="281"/>
                    <a:pt x="620" y="186"/>
                    <a:pt x="644" y="91"/>
                  </a:cubicBezTo>
                  <a:cubicBezTo>
                    <a:pt x="521" y="91"/>
                    <a:pt x="424" y="0"/>
                    <a:pt x="305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6" name="Google Shape;16386;p44"/>
            <p:cNvSpPr/>
            <p:nvPr/>
          </p:nvSpPr>
          <p:spPr>
            <a:xfrm>
              <a:off x="3530566" y="2282551"/>
              <a:ext cx="31809" cy="36558"/>
            </a:xfrm>
            <a:custGeom>
              <a:rect b="b" l="l" r="r" t="t"/>
              <a:pathLst>
                <a:path extrusionOk="0" h="1124" w="978">
                  <a:moveTo>
                    <a:pt x="909" y="0"/>
                  </a:moveTo>
                  <a:cubicBezTo>
                    <a:pt x="841" y="0"/>
                    <a:pt x="686" y="75"/>
                    <a:pt x="644" y="75"/>
                  </a:cubicBezTo>
                  <a:cubicBezTo>
                    <a:pt x="525" y="123"/>
                    <a:pt x="405" y="171"/>
                    <a:pt x="263" y="218"/>
                  </a:cubicBezTo>
                  <a:cubicBezTo>
                    <a:pt x="167" y="242"/>
                    <a:pt x="48" y="266"/>
                    <a:pt x="1" y="385"/>
                  </a:cubicBezTo>
                  <a:cubicBezTo>
                    <a:pt x="48" y="575"/>
                    <a:pt x="286" y="695"/>
                    <a:pt x="405" y="814"/>
                  </a:cubicBezTo>
                  <a:cubicBezTo>
                    <a:pt x="501" y="909"/>
                    <a:pt x="572" y="1028"/>
                    <a:pt x="667" y="1123"/>
                  </a:cubicBezTo>
                  <a:cubicBezTo>
                    <a:pt x="953" y="933"/>
                    <a:pt x="882" y="409"/>
                    <a:pt x="929" y="123"/>
                  </a:cubicBezTo>
                  <a:cubicBezTo>
                    <a:pt x="929" y="75"/>
                    <a:pt x="977" y="28"/>
                    <a:pt x="929" y="4"/>
                  </a:cubicBezTo>
                  <a:cubicBezTo>
                    <a:pt x="924" y="1"/>
                    <a:pt x="917" y="0"/>
                    <a:pt x="909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7" name="Google Shape;16387;p44"/>
            <p:cNvSpPr/>
            <p:nvPr/>
          </p:nvSpPr>
          <p:spPr>
            <a:xfrm>
              <a:off x="3346214" y="2287105"/>
              <a:ext cx="20165" cy="29338"/>
            </a:xfrm>
            <a:custGeom>
              <a:rect b="b" l="l" r="r" t="t"/>
              <a:pathLst>
                <a:path extrusionOk="0" h="902" w="620">
                  <a:moveTo>
                    <a:pt x="445" y="0"/>
                  </a:moveTo>
                  <a:cubicBezTo>
                    <a:pt x="414" y="0"/>
                    <a:pt x="378" y="9"/>
                    <a:pt x="334" y="31"/>
                  </a:cubicBezTo>
                  <a:cubicBezTo>
                    <a:pt x="167" y="126"/>
                    <a:pt x="25" y="435"/>
                    <a:pt x="1" y="626"/>
                  </a:cubicBezTo>
                  <a:cubicBezTo>
                    <a:pt x="1" y="745"/>
                    <a:pt x="1" y="902"/>
                    <a:pt x="62" y="902"/>
                  </a:cubicBezTo>
                  <a:cubicBezTo>
                    <a:pt x="86" y="902"/>
                    <a:pt x="120" y="877"/>
                    <a:pt x="167" y="817"/>
                  </a:cubicBezTo>
                  <a:cubicBezTo>
                    <a:pt x="287" y="626"/>
                    <a:pt x="406" y="412"/>
                    <a:pt x="549" y="221"/>
                  </a:cubicBezTo>
                  <a:cubicBezTo>
                    <a:pt x="572" y="150"/>
                    <a:pt x="620" y="150"/>
                    <a:pt x="572" y="78"/>
                  </a:cubicBezTo>
                  <a:cubicBezTo>
                    <a:pt x="556" y="45"/>
                    <a:pt x="516" y="0"/>
                    <a:pt x="445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8" name="Google Shape;16388;p44"/>
            <p:cNvSpPr/>
            <p:nvPr/>
          </p:nvSpPr>
          <p:spPr>
            <a:xfrm>
              <a:off x="3470167" y="2296602"/>
              <a:ext cx="18604" cy="21727"/>
            </a:xfrm>
            <a:custGeom>
              <a:rect b="b" l="l" r="r" t="t"/>
              <a:pathLst>
                <a:path extrusionOk="0" h="668" w="572">
                  <a:moveTo>
                    <a:pt x="453" y="1"/>
                  </a:moveTo>
                  <a:cubicBezTo>
                    <a:pt x="381" y="1"/>
                    <a:pt x="310" y="48"/>
                    <a:pt x="238" y="96"/>
                  </a:cubicBezTo>
                  <a:cubicBezTo>
                    <a:pt x="143" y="143"/>
                    <a:pt x="48" y="239"/>
                    <a:pt x="0" y="310"/>
                  </a:cubicBezTo>
                  <a:cubicBezTo>
                    <a:pt x="72" y="382"/>
                    <a:pt x="167" y="405"/>
                    <a:pt x="238" y="477"/>
                  </a:cubicBezTo>
                  <a:cubicBezTo>
                    <a:pt x="286" y="548"/>
                    <a:pt x="334" y="620"/>
                    <a:pt x="381" y="667"/>
                  </a:cubicBezTo>
                  <a:cubicBezTo>
                    <a:pt x="524" y="525"/>
                    <a:pt x="429" y="239"/>
                    <a:pt x="572" y="72"/>
                  </a:cubicBezTo>
                  <a:cubicBezTo>
                    <a:pt x="572" y="72"/>
                    <a:pt x="524" y="1"/>
                    <a:pt x="453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9" name="Google Shape;16389;p44"/>
            <p:cNvSpPr/>
            <p:nvPr/>
          </p:nvSpPr>
          <p:spPr>
            <a:xfrm>
              <a:off x="3529037" y="2289284"/>
              <a:ext cx="24817" cy="29045"/>
            </a:xfrm>
            <a:custGeom>
              <a:rect b="b" l="l" r="r" t="t"/>
              <a:pathLst>
                <a:path extrusionOk="0" h="893" w="763">
                  <a:moveTo>
                    <a:pt x="420" y="0"/>
                  </a:moveTo>
                  <a:cubicBezTo>
                    <a:pt x="270" y="0"/>
                    <a:pt x="18" y="84"/>
                    <a:pt x="0" y="154"/>
                  </a:cubicBezTo>
                  <a:cubicBezTo>
                    <a:pt x="0" y="202"/>
                    <a:pt x="119" y="297"/>
                    <a:pt x="167" y="321"/>
                  </a:cubicBezTo>
                  <a:cubicBezTo>
                    <a:pt x="286" y="440"/>
                    <a:pt x="381" y="559"/>
                    <a:pt x="500" y="678"/>
                  </a:cubicBezTo>
                  <a:cubicBezTo>
                    <a:pt x="572" y="726"/>
                    <a:pt x="643" y="892"/>
                    <a:pt x="762" y="892"/>
                  </a:cubicBezTo>
                  <a:cubicBezTo>
                    <a:pt x="762" y="750"/>
                    <a:pt x="691" y="678"/>
                    <a:pt x="643" y="535"/>
                  </a:cubicBezTo>
                  <a:cubicBezTo>
                    <a:pt x="572" y="392"/>
                    <a:pt x="500" y="178"/>
                    <a:pt x="524" y="35"/>
                  </a:cubicBezTo>
                  <a:cubicBezTo>
                    <a:pt x="512" y="10"/>
                    <a:pt x="472" y="0"/>
                    <a:pt x="420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0" name="Google Shape;16390;p44"/>
            <p:cNvSpPr/>
            <p:nvPr/>
          </p:nvSpPr>
          <p:spPr>
            <a:xfrm>
              <a:off x="3496480" y="2293903"/>
              <a:ext cx="33338" cy="35290"/>
            </a:xfrm>
            <a:custGeom>
              <a:rect b="b" l="l" r="r" t="t"/>
              <a:pathLst>
                <a:path extrusionOk="0" h="1085" w="1025">
                  <a:moveTo>
                    <a:pt x="736" y="0"/>
                  </a:moveTo>
                  <a:cubicBezTo>
                    <a:pt x="489" y="0"/>
                    <a:pt x="221" y="30"/>
                    <a:pt x="1" y="131"/>
                  </a:cubicBezTo>
                  <a:cubicBezTo>
                    <a:pt x="72" y="346"/>
                    <a:pt x="191" y="536"/>
                    <a:pt x="310" y="703"/>
                  </a:cubicBezTo>
                  <a:cubicBezTo>
                    <a:pt x="358" y="774"/>
                    <a:pt x="525" y="1084"/>
                    <a:pt x="620" y="1084"/>
                  </a:cubicBezTo>
                  <a:cubicBezTo>
                    <a:pt x="624" y="1084"/>
                    <a:pt x="627" y="1085"/>
                    <a:pt x="631" y="1085"/>
                  </a:cubicBezTo>
                  <a:cubicBezTo>
                    <a:pt x="768" y="1085"/>
                    <a:pt x="859" y="653"/>
                    <a:pt x="906" y="560"/>
                  </a:cubicBezTo>
                  <a:cubicBezTo>
                    <a:pt x="953" y="393"/>
                    <a:pt x="1025" y="179"/>
                    <a:pt x="1025" y="12"/>
                  </a:cubicBezTo>
                  <a:cubicBezTo>
                    <a:pt x="935" y="5"/>
                    <a:pt x="837" y="0"/>
                    <a:pt x="736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1" name="Google Shape;16391;p44"/>
            <p:cNvSpPr/>
            <p:nvPr/>
          </p:nvSpPr>
          <p:spPr>
            <a:xfrm>
              <a:off x="3563871" y="2268728"/>
              <a:ext cx="27906" cy="35647"/>
            </a:xfrm>
            <a:custGeom>
              <a:rect b="b" l="l" r="r" t="t"/>
              <a:pathLst>
                <a:path extrusionOk="0" h="1096" w="858">
                  <a:moveTo>
                    <a:pt x="834" y="0"/>
                  </a:moveTo>
                  <a:cubicBezTo>
                    <a:pt x="810" y="0"/>
                    <a:pt x="763" y="0"/>
                    <a:pt x="763" y="48"/>
                  </a:cubicBezTo>
                  <a:cubicBezTo>
                    <a:pt x="596" y="72"/>
                    <a:pt x="453" y="191"/>
                    <a:pt x="310" y="262"/>
                  </a:cubicBezTo>
                  <a:cubicBezTo>
                    <a:pt x="239" y="310"/>
                    <a:pt x="24" y="381"/>
                    <a:pt x="1" y="453"/>
                  </a:cubicBezTo>
                  <a:cubicBezTo>
                    <a:pt x="48" y="500"/>
                    <a:pt x="72" y="548"/>
                    <a:pt x="120" y="596"/>
                  </a:cubicBezTo>
                  <a:cubicBezTo>
                    <a:pt x="167" y="667"/>
                    <a:pt x="239" y="715"/>
                    <a:pt x="310" y="786"/>
                  </a:cubicBezTo>
                  <a:cubicBezTo>
                    <a:pt x="382" y="834"/>
                    <a:pt x="453" y="905"/>
                    <a:pt x="525" y="953"/>
                  </a:cubicBezTo>
                  <a:cubicBezTo>
                    <a:pt x="572" y="977"/>
                    <a:pt x="620" y="1048"/>
                    <a:pt x="691" y="1072"/>
                  </a:cubicBezTo>
                  <a:cubicBezTo>
                    <a:pt x="715" y="1084"/>
                    <a:pt x="721" y="1096"/>
                    <a:pt x="727" y="1096"/>
                  </a:cubicBezTo>
                  <a:cubicBezTo>
                    <a:pt x="733" y="1096"/>
                    <a:pt x="739" y="1084"/>
                    <a:pt x="763" y="1048"/>
                  </a:cubicBezTo>
                  <a:cubicBezTo>
                    <a:pt x="858" y="977"/>
                    <a:pt x="858" y="715"/>
                    <a:pt x="858" y="619"/>
                  </a:cubicBezTo>
                  <a:cubicBezTo>
                    <a:pt x="858" y="405"/>
                    <a:pt x="834" y="191"/>
                    <a:pt x="834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2" name="Google Shape;16392;p44"/>
            <p:cNvSpPr/>
            <p:nvPr/>
          </p:nvSpPr>
          <p:spPr>
            <a:xfrm>
              <a:off x="3311380" y="2272436"/>
              <a:ext cx="33338" cy="35810"/>
            </a:xfrm>
            <a:custGeom>
              <a:rect b="b" l="l" r="r" t="t"/>
              <a:pathLst>
                <a:path extrusionOk="0" h="1101" w="1025">
                  <a:moveTo>
                    <a:pt x="74" y="1"/>
                  </a:moveTo>
                  <a:cubicBezTo>
                    <a:pt x="57" y="1"/>
                    <a:pt x="41" y="2"/>
                    <a:pt x="24" y="5"/>
                  </a:cubicBezTo>
                  <a:cubicBezTo>
                    <a:pt x="119" y="339"/>
                    <a:pt x="0" y="791"/>
                    <a:pt x="191" y="1101"/>
                  </a:cubicBezTo>
                  <a:cubicBezTo>
                    <a:pt x="262" y="1101"/>
                    <a:pt x="405" y="934"/>
                    <a:pt x="453" y="886"/>
                  </a:cubicBezTo>
                  <a:cubicBezTo>
                    <a:pt x="643" y="696"/>
                    <a:pt x="834" y="529"/>
                    <a:pt x="1024" y="363"/>
                  </a:cubicBezTo>
                  <a:cubicBezTo>
                    <a:pt x="762" y="220"/>
                    <a:pt x="548" y="124"/>
                    <a:pt x="357" y="77"/>
                  </a:cubicBezTo>
                  <a:cubicBezTo>
                    <a:pt x="275" y="56"/>
                    <a:pt x="176" y="1"/>
                    <a:pt x="74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3" name="Google Shape;16393;p44"/>
            <p:cNvSpPr/>
            <p:nvPr/>
          </p:nvSpPr>
          <p:spPr>
            <a:xfrm>
              <a:off x="3562343" y="2278778"/>
              <a:ext cx="25565" cy="23288"/>
            </a:xfrm>
            <a:custGeom>
              <a:rect b="b" l="l" r="r" t="t"/>
              <a:pathLst>
                <a:path extrusionOk="0" h="716" w="786">
                  <a:moveTo>
                    <a:pt x="405" y="1"/>
                  </a:moveTo>
                  <a:cubicBezTo>
                    <a:pt x="357" y="1"/>
                    <a:pt x="0" y="72"/>
                    <a:pt x="0" y="168"/>
                  </a:cubicBezTo>
                  <a:cubicBezTo>
                    <a:pt x="0" y="215"/>
                    <a:pt x="167" y="287"/>
                    <a:pt x="191" y="334"/>
                  </a:cubicBezTo>
                  <a:cubicBezTo>
                    <a:pt x="357" y="477"/>
                    <a:pt x="524" y="691"/>
                    <a:pt x="762" y="715"/>
                  </a:cubicBezTo>
                  <a:cubicBezTo>
                    <a:pt x="786" y="596"/>
                    <a:pt x="714" y="430"/>
                    <a:pt x="643" y="334"/>
                  </a:cubicBezTo>
                  <a:cubicBezTo>
                    <a:pt x="595" y="191"/>
                    <a:pt x="500" y="96"/>
                    <a:pt x="405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4" name="Google Shape;16394;p44"/>
            <p:cNvSpPr/>
            <p:nvPr/>
          </p:nvSpPr>
          <p:spPr>
            <a:xfrm>
              <a:off x="3495699" y="2296602"/>
              <a:ext cx="20946" cy="34119"/>
            </a:xfrm>
            <a:custGeom>
              <a:rect b="b" l="l" r="r" t="t"/>
              <a:pathLst>
                <a:path extrusionOk="0" h="1049" w="644">
                  <a:moveTo>
                    <a:pt x="549" y="1"/>
                  </a:moveTo>
                  <a:cubicBezTo>
                    <a:pt x="334" y="24"/>
                    <a:pt x="168" y="1"/>
                    <a:pt x="1" y="48"/>
                  </a:cubicBezTo>
                  <a:cubicBezTo>
                    <a:pt x="25" y="239"/>
                    <a:pt x="144" y="334"/>
                    <a:pt x="263" y="453"/>
                  </a:cubicBezTo>
                  <a:cubicBezTo>
                    <a:pt x="406" y="644"/>
                    <a:pt x="501" y="858"/>
                    <a:pt x="620" y="1048"/>
                  </a:cubicBezTo>
                  <a:cubicBezTo>
                    <a:pt x="620" y="882"/>
                    <a:pt x="644" y="715"/>
                    <a:pt x="620" y="525"/>
                  </a:cubicBezTo>
                  <a:cubicBezTo>
                    <a:pt x="620" y="358"/>
                    <a:pt x="596" y="167"/>
                    <a:pt x="549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5" name="Google Shape;16395;p44"/>
            <p:cNvSpPr/>
            <p:nvPr/>
          </p:nvSpPr>
          <p:spPr>
            <a:xfrm>
              <a:off x="3312908" y="2278030"/>
              <a:ext cx="30248" cy="30996"/>
            </a:xfrm>
            <a:custGeom>
              <a:rect b="b" l="l" r="r" t="t"/>
              <a:pathLst>
                <a:path extrusionOk="0" h="953" w="930">
                  <a:moveTo>
                    <a:pt x="525" y="0"/>
                  </a:moveTo>
                  <a:cubicBezTo>
                    <a:pt x="453" y="48"/>
                    <a:pt x="429" y="143"/>
                    <a:pt x="382" y="214"/>
                  </a:cubicBezTo>
                  <a:cubicBezTo>
                    <a:pt x="310" y="381"/>
                    <a:pt x="215" y="548"/>
                    <a:pt x="144" y="714"/>
                  </a:cubicBezTo>
                  <a:cubicBezTo>
                    <a:pt x="120" y="786"/>
                    <a:pt x="1" y="953"/>
                    <a:pt x="144" y="953"/>
                  </a:cubicBezTo>
                  <a:cubicBezTo>
                    <a:pt x="215" y="953"/>
                    <a:pt x="287" y="834"/>
                    <a:pt x="334" y="786"/>
                  </a:cubicBezTo>
                  <a:cubicBezTo>
                    <a:pt x="429" y="691"/>
                    <a:pt x="525" y="619"/>
                    <a:pt x="620" y="524"/>
                  </a:cubicBezTo>
                  <a:cubicBezTo>
                    <a:pt x="715" y="429"/>
                    <a:pt x="834" y="357"/>
                    <a:pt x="930" y="238"/>
                  </a:cubicBezTo>
                  <a:cubicBezTo>
                    <a:pt x="834" y="143"/>
                    <a:pt x="763" y="48"/>
                    <a:pt x="525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6" name="Google Shape;16396;p44"/>
            <p:cNvSpPr/>
            <p:nvPr/>
          </p:nvSpPr>
          <p:spPr>
            <a:xfrm>
              <a:off x="3408955" y="2236951"/>
              <a:ext cx="139467" cy="100307"/>
            </a:xfrm>
            <a:custGeom>
              <a:rect b="b" l="l" r="r" t="t"/>
              <a:pathLst>
                <a:path extrusionOk="0" h="3084" w="4288">
                  <a:moveTo>
                    <a:pt x="3621" y="1"/>
                  </a:moveTo>
                  <a:cubicBezTo>
                    <a:pt x="3406" y="72"/>
                    <a:pt x="3240" y="239"/>
                    <a:pt x="3049" y="334"/>
                  </a:cubicBezTo>
                  <a:cubicBezTo>
                    <a:pt x="2716" y="572"/>
                    <a:pt x="2406" y="811"/>
                    <a:pt x="2120" y="1096"/>
                  </a:cubicBezTo>
                  <a:cubicBezTo>
                    <a:pt x="1882" y="1334"/>
                    <a:pt x="1620" y="1573"/>
                    <a:pt x="1382" y="1811"/>
                  </a:cubicBezTo>
                  <a:cubicBezTo>
                    <a:pt x="1191" y="1977"/>
                    <a:pt x="977" y="2192"/>
                    <a:pt x="715" y="2263"/>
                  </a:cubicBezTo>
                  <a:cubicBezTo>
                    <a:pt x="648" y="2280"/>
                    <a:pt x="592" y="2297"/>
                    <a:pt x="524" y="2297"/>
                  </a:cubicBezTo>
                  <a:cubicBezTo>
                    <a:pt x="495" y="2297"/>
                    <a:pt x="464" y="2294"/>
                    <a:pt x="429" y="2287"/>
                  </a:cubicBezTo>
                  <a:cubicBezTo>
                    <a:pt x="388" y="2273"/>
                    <a:pt x="363" y="2260"/>
                    <a:pt x="330" y="2260"/>
                  </a:cubicBezTo>
                  <a:cubicBezTo>
                    <a:pt x="307" y="2260"/>
                    <a:pt x="279" y="2267"/>
                    <a:pt x="239" y="2287"/>
                  </a:cubicBezTo>
                  <a:cubicBezTo>
                    <a:pt x="215" y="2311"/>
                    <a:pt x="1" y="2525"/>
                    <a:pt x="1" y="2573"/>
                  </a:cubicBezTo>
                  <a:cubicBezTo>
                    <a:pt x="1" y="2620"/>
                    <a:pt x="48" y="2620"/>
                    <a:pt x="72" y="2644"/>
                  </a:cubicBezTo>
                  <a:cubicBezTo>
                    <a:pt x="215" y="2692"/>
                    <a:pt x="382" y="2740"/>
                    <a:pt x="501" y="2835"/>
                  </a:cubicBezTo>
                  <a:cubicBezTo>
                    <a:pt x="548" y="2859"/>
                    <a:pt x="620" y="2930"/>
                    <a:pt x="668" y="2954"/>
                  </a:cubicBezTo>
                  <a:cubicBezTo>
                    <a:pt x="691" y="3001"/>
                    <a:pt x="715" y="3073"/>
                    <a:pt x="763" y="3073"/>
                  </a:cubicBezTo>
                  <a:cubicBezTo>
                    <a:pt x="778" y="3081"/>
                    <a:pt x="794" y="3084"/>
                    <a:pt x="809" y="3084"/>
                  </a:cubicBezTo>
                  <a:cubicBezTo>
                    <a:pt x="888" y="3084"/>
                    <a:pt x="965" y="2994"/>
                    <a:pt x="1025" y="2954"/>
                  </a:cubicBezTo>
                  <a:cubicBezTo>
                    <a:pt x="1311" y="2716"/>
                    <a:pt x="1525" y="2359"/>
                    <a:pt x="1858" y="2120"/>
                  </a:cubicBezTo>
                  <a:cubicBezTo>
                    <a:pt x="2263" y="1858"/>
                    <a:pt x="2692" y="1573"/>
                    <a:pt x="3120" y="1358"/>
                  </a:cubicBezTo>
                  <a:cubicBezTo>
                    <a:pt x="3335" y="1287"/>
                    <a:pt x="3525" y="1215"/>
                    <a:pt x="3716" y="1144"/>
                  </a:cubicBezTo>
                  <a:cubicBezTo>
                    <a:pt x="3859" y="1120"/>
                    <a:pt x="4097" y="1096"/>
                    <a:pt x="4144" y="953"/>
                  </a:cubicBezTo>
                  <a:cubicBezTo>
                    <a:pt x="4287" y="572"/>
                    <a:pt x="3859" y="239"/>
                    <a:pt x="3621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7" name="Google Shape;16397;p44"/>
            <p:cNvSpPr/>
            <p:nvPr/>
          </p:nvSpPr>
          <p:spPr>
            <a:xfrm>
              <a:off x="3425998" y="2261735"/>
              <a:ext cx="19417" cy="25044"/>
            </a:xfrm>
            <a:custGeom>
              <a:rect b="b" l="l" r="r" t="t"/>
              <a:pathLst>
                <a:path extrusionOk="0" h="770" w="597">
                  <a:moveTo>
                    <a:pt x="24" y="1"/>
                  </a:moveTo>
                  <a:cubicBezTo>
                    <a:pt x="1" y="215"/>
                    <a:pt x="144" y="382"/>
                    <a:pt x="215" y="596"/>
                  </a:cubicBezTo>
                  <a:cubicBezTo>
                    <a:pt x="239" y="620"/>
                    <a:pt x="263" y="739"/>
                    <a:pt x="263" y="763"/>
                  </a:cubicBezTo>
                  <a:cubicBezTo>
                    <a:pt x="271" y="767"/>
                    <a:pt x="280" y="769"/>
                    <a:pt x="289" y="769"/>
                  </a:cubicBezTo>
                  <a:cubicBezTo>
                    <a:pt x="383" y="769"/>
                    <a:pt x="509" y="566"/>
                    <a:pt x="596" y="501"/>
                  </a:cubicBezTo>
                  <a:cubicBezTo>
                    <a:pt x="572" y="453"/>
                    <a:pt x="548" y="382"/>
                    <a:pt x="501" y="358"/>
                  </a:cubicBezTo>
                  <a:cubicBezTo>
                    <a:pt x="483" y="352"/>
                    <a:pt x="467" y="351"/>
                    <a:pt x="451" y="351"/>
                  </a:cubicBezTo>
                  <a:cubicBezTo>
                    <a:pt x="435" y="351"/>
                    <a:pt x="420" y="352"/>
                    <a:pt x="406" y="352"/>
                  </a:cubicBezTo>
                  <a:cubicBezTo>
                    <a:pt x="376" y="352"/>
                    <a:pt x="346" y="346"/>
                    <a:pt x="310" y="311"/>
                  </a:cubicBezTo>
                  <a:cubicBezTo>
                    <a:pt x="215" y="191"/>
                    <a:pt x="144" y="72"/>
                    <a:pt x="24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8" name="Google Shape;16398;p44"/>
            <p:cNvSpPr/>
            <p:nvPr/>
          </p:nvSpPr>
          <p:spPr>
            <a:xfrm>
              <a:off x="3369469" y="2308214"/>
              <a:ext cx="113122" cy="100600"/>
            </a:xfrm>
            <a:custGeom>
              <a:rect b="b" l="l" r="r" t="t"/>
              <a:pathLst>
                <a:path extrusionOk="0" h="3093" w="3478">
                  <a:moveTo>
                    <a:pt x="3144" y="1"/>
                  </a:moveTo>
                  <a:cubicBezTo>
                    <a:pt x="2977" y="25"/>
                    <a:pt x="3072" y="191"/>
                    <a:pt x="3120" y="263"/>
                  </a:cubicBezTo>
                  <a:cubicBezTo>
                    <a:pt x="3191" y="406"/>
                    <a:pt x="3239" y="596"/>
                    <a:pt x="3239" y="739"/>
                  </a:cubicBezTo>
                  <a:cubicBezTo>
                    <a:pt x="3239" y="906"/>
                    <a:pt x="3096" y="1072"/>
                    <a:pt x="3025" y="1215"/>
                  </a:cubicBezTo>
                  <a:cubicBezTo>
                    <a:pt x="2929" y="1358"/>
                    <a:pt x="2834" y="1477"/>
                    <a:pt x="2715" y="1620"/>
                  </a:cubicBezTo>
                  <a:cubicBezTo>
                    <a:pt x="2572" y="1787"/>
                    <a:pt x="2405" y="1954"/>
                    <a:pt x="2263" y="2120"/>
                  </a:cubicBezTo>
                  <a:cubicBezTo>
                    <a:pt x="2072" y="2382"/>
                    <a:pt x="1953" y="2573"/>
                    <a:pt x="1643" y="2692"/>
                  </a:cubicBezTo>
                  <a:cubicBezTo>
                    <a:pt x="1477" y="2763"/>
                    <a:pt x="1286" y="2859"/>
                    <a:pt x="1096" y="2859"/>
                  </a:cubicBezTo>
                  <a:cubicBezTo>
                    <a:pt x="786" y="2859"/>
                    <a:pt x="429" y="2692"/>
                    <a:pt x="524" y="2311"/>
                  </a:cubicBezTo>
                  <a:cubicBezTo>
                    <a:pt x="594" y="1964"/>
                    <a:pt x="910" y="1572"/>
                    <a:pt x="1300" y="1572"/>
                  </a:cubicBezTo>
                  <a:cubicBezTo>
                    <a:pt x="1311" y="1572"/>
                    <a:pt x="1322" y="1572"/>
                    <a:pt x="1334" y="1573"/>
                  </a:cubicBezTo>
                  <a:cubicBezTo>
                    <a:pt x="1429" y="1477"/>
                    <a:pt x="1477" y="1430"/>
                    <a:pt x="1429" y="1311"/>
                  </a:cubicBezTo>
                  <a:cubicBezTo>
                    <a:pt x="1358" y="1192"/>
                    <a:pt x="1310" y="1144"/>
                    <a:pt x="1215" y="1072"/>
                  </a:cubicBezTo>
                  <a:cubicBezTo>
                    <a:pt x="1155" y="1049"/>
                    <a:pt x="1108" y="1037"/>
                    <a:pt x="1057" y="1037"/>
                  </a:cubicBezTo>
                  <a:cubicBezTo>
                    <a:pt x="1006" y="1037"/>
                    <a:pt x="953" y="1049"/>
                    <a:pt x="881" y="1072"/>
                  </a:cubicBezTo>
                  <a:cubicBezTo>
                    <a:pt x="786" y="1096"/>
                    <a:pt x="691" y="1144"/>
                    <a:pt x="596" y="1192"/>
                  </a:cubicBezTo>
                  <a:cubicBezTo>
                    <a:pt x="524" y="1192"/>
                    <a:pt x="453" y="1215"/>
                    <a:pt x="405" y="1239"/>
                  </a:cubicBezTo>
                  <a:cubicBezTo>
                    <a:pt x="238" y="1406"/>
                    <a:pt x="72" y="1739"/>
                    <a:pt x="48" y="1954"/>
                  </a:cubicBezTo>
                  <a:cubicBezTo>
                    <a:pt x="0" y="2239"/>
                    <a:pt x="72" y="2478"/>
                    <a:pt x="215" y="2716"/>
                  </a:cubicBezTo>
                  <a:cubicBezTo>
                    <a:pt x="310" y="2906"/>
                    <a:pt x="500" y="3049"/>
                    <a:pt x="738" y="3073"/>
                  </a:cubicBezTo>
                  <a:cubicBezTo>
                    <a:pt x="805" y="3086"/>
                    <a:pt x="875" y="3092"/>
                    <a:pt x="947" y="3092"/>
                  </a:cubicBezTo>
                  <a:cubicBezTo>
                    <a:pt x="1132" y="3092"/>
                    <a:pt x="1329" y="3053"/>
                    <a:pt x="1501" y="3001"/>
                  </a:cubicBezTo>
                  <a:cubicBezTo>
                    <a:pt x="1739" y="2906"/>
                    <a:pt x="2001" y="2835"/>
                    <a:pt x="2120" y="2620"/>
                  </a:cubicBezTo>
                  <a:cubicBezTo>
                    <a:pt x="2286" y="2335"/>
                    <a:pt x="2572" y="2120"/>
                    <a:pt x="2787" y="1858"/>
                  </a:cubicBezTo>
                  <a:cubicBezTo>
                    <a:pt x="3025" y="1620"/>
                    <a:pt x="3239" y="1334"/>
                    <a:pt x="3358" y="1025"/>
                  </a:cubicBezTo>
                  <a:cubicBezTo>
                    <a:pt x="3430" y="810"/>
                    <a:pt x="3477" y="596"/>
                    <a:pt x="3406" y="358"/>
                  </a:cubicBezTo>
                  <a:cubicBezTo>
                    <a:pt x="3382" y="263"/>
                    <a:pt x="3287" y="1"/>
                    <a:pt x="3144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9" name="Google Shape;16399;p44"/>
            <p:cNvSpPr/>
            <p:nvPr/>
          </p:nvSpPr>
          <p:spPr>
            <a:xfrm>
              <a:off x="3405084" y="2316670"/>
              <a:ext cx="59683" cy="73897"/>
            </a:xfrm>
            <a:custGeom>
              <a:rect b="b" l="l" r="r" t="t"/>
              <a:pathLst>
                <a:path extrusionOk="0" h="2272" w="1835">
                  <a:moveTo>
                    <a:pt x="1642" y="1"/>
                  </a:moveTo>
                  <a:cubicBezTo>
                    <a:pt x="1635" y="1"/>
                    <a:pt x="1628" y="2"/>
                    <a:pt x="1620" y="3"/>
                  </a:cubicBezTo>
                  <a:cubicBezTo>
                    <a:pt x="1501" y="27"/>
                    <a:pt x="1501" y="289"/>
                    <a:pt x="1501" y="384"/>
                  </a:cubicBezTo>
                  <a:cubicBezTo>
                    <a:pt x="1477" y="550"/>
                    <a:pt x="1477" y="693"/>
                    <a:pt x="1382" y="836"/>
                  </a:cubicBezTo>
                  <a:cubicBezTo>
                    <a:pt x="1191" y="1193"/>
                    <a:pt x="906" y="1455"/>
                    <a:pt x="596" y="1717"/>
                  </a:cubicBezTo>
                  <a:cubicBezTo>
                    <a:pt x="501" y="1789"/>
                    <a:pt x="406" y="1836"/>
                    <a:pt x="334" y="1908"/>
                  </a:cubicBezTo>
                  <a:cubicBezTo>
                    <a:pt x="263" y="1956"/>
                    <a:pt x="144" y="1956"/>
                    <a:pt x="96" y="2003"/>
                  </a:cubicBezTo>
                  <a:cubicBezTo>
                    <a:pt x="1" y="2075"/>
                    <a:pt x="1" y="2194"/>
                    <a:pt x="96" y="2265"/>
                  </a:cubicBezTo>
                  <a:cubicBezTo>
                    <a:pt x="121" y="2269"/>
                    <a:pt x="146" y="2271"/>
                    <a:pt x="171" y="2271"/>
                  </a:cubicBezTo>
                  <a:cubicBezTo>
                    <a:pt x="431" y="2271"/>
                    <a:pt x="684" y="2060"/>
                    <a:pt x="858" y="1908"/>
                  </a:cubicBezTo>
                  <a:cubicBezTo>
                    <a:pt x="1144" y="1646"/>
                    <a:pt x="1453" y="1336"/>
                    <a:pt x="1644" y="1003"/>
                  </a:cubicBezTo>
                  <a:cubicBezTo>
                    <a:pt x="1739" y="789"/>
                    <a:pt x="1834" y="527"/>
                    <a:pt x="1834" y="289"/>
                  </a:cubicBezTo>
                  <a:cubicBezTo>
                    <a:pt x="1834" y="198"/>
                    <a:pt x="1770" y="1"/>
                    <a:pt x="1642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0" name="Google Shape;16400;p44"/>
            <p:cNvSpPr/>
            <p:nvPr/>
          </p:nvSpPr>
          <p:spPr>
            <a:xfrm>
              <a:off x="3398384" y="2233601"/>
              <a:ext cx="12164" cy="10473"/>
            </a:xfrm>
            <a:custGeom>
              <a:rect b="b" l="l" r="r" t="t"/>
              <a:pathLst>
                <a:path extrusionOk="0" h="322" w="374">
                  <a:moveTo>
                    <a:pt x="188" y="0"/>
                  </a:moveTo>
                  <a:cubicBezTo>
                    <a:pt x="86" y="0"/>
                    <a:pt x="1" y="142"/>
                    <a:pt x="64" y="247"/>
                  </a:cubicBezTo>
                  <a:cubicBezTo>
                    <a:pt x="89" y="298"/>
                    <a:pt x="142" y="322"/>
                    <a:pt x="193" y="322"/>
                  </a:cubicBezTo>
                  <a:cubicBezTo>
                    <a:pt x="237" y="322"/>
                    <a:pt x="280" y="304"/>
                    <a:pt x="302" y="271"/>
                  </a:cubicBezTo>
                  <a:cubicBezTo>
                    <a:pt x="373" y="175"/>
                    <a:pt x="326" y="32"/>
                    <a:pt x="231" y="9"/>
                  </a:cubicBezTo>
                  <a:cubicBezTo>
                    <a:pt x="216" y="3"/>
                    <a:pt x="202" y="0"/>
                    <a:pt x="18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1" name="Google Shape;16401;p44"/>
            <p:cNvSpPr/>
            <p:nvPr/>
          </p:nvSpPr>
          <p:spPr>
            <a:xfrm>
              <a:off x="3433739" y="2228787"/>
              <a:ext cx="10896" cy="10050"/>
            </a:xfrm>
            <a:custGeom>
              <a:rect b="b" l="l" r="r" t="t"/>
              <a:pathLst>
                <a:path extrusionOk="0" h="309" w="335">
                  <a:moveTo>
                    <a:pt x="165" y="1"/>
                  </a:moveTo>
                  <a:cubicBezTo>
                    <a:pt x="108" y="1"/>
                    <a:pt x="51" y="32"/>
                    <a:pt x="25" y="85"/>
                  </a:cubicBezTo>
                  <a:cubicBezTo>
                    <a:pt x="1" y="133"/>
                    <a:pt x="1" y="204"/>
                    <a:pt x="25" y="252"/>
                  </a:cubicBezTo>
                  <a:cubicBezTo>
                    <a:pt x="60" y="287"/>
                    <a:pt x="107" y="309"/>
                    <a:pt x="158" y="309"/>
                  </a:cubicBezTo>
                  <a:cubicBezTo>
                    <a:pt x="177" y="309"/>
                    <a:pt x="196" y="306"/>
                    <a:pt x="215" y="300"/>
                  </a:cubicBezTo>
                  <a:cubicBezTo>
                    <a:pt x="310" y="252"/>
                    <a:pt x="334" y="133"/>
                    <a:pt x="287" y="61"/>
                  </a:cubicBezTo>
                  <a:cubicBezTo>
                    <a:pt x="255" y="20"/>
                    <a:pt x="210" y="1"/>
                    <a:pt x="16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2" name="Google Shape;16402;p44"/>
            <p:cNvSpPr/>
            <p:nvPr/>
          </p:nvSpPr>
          <p:spPr>
            <a:xfrm>
              <a:off x="3394676" y="2231975"/>
              <a:ext cx="52821" cy="26085"/>
            </a:xfrm>
            <a:custGeom>
              <a:rect b="b" l="l" r="r" t="t"/>
              <a:pathLst>
                <a:path extrusionOk="0" h="802" w="1624">
                  <a:moveTo>
                    <a:pt x="868" y="0"/>
                  </a:moveTo>
                  <a:cubicBezTo>
                    <a:pt x="860" y="0"/>
                    <a:pt x="853" y="3"/>
                    <a:pt x="845" y="11"/>
                  </a:cubicBezTo>
                  <a:cubicBezTo>
                    <a:pt x="821" y="35"/>
                    <a:pt x="821" y="59"/>
                    <a:pt x="821" y="82"/>
                  </a:cubicBezTo>
                  <a:cubicBezTo>
                    <a:pt x="845" y="106"/>
                    <a:pt x="845" y="106"/>
                    <a:pt x="868" y="130"/>
                  </a:cubicBezTo>
                  <a:cubicBezTo>
                    <a:pt x="892" y="202"/>
                    <a:pt x="868" y="297"/>
                    <a:pt x="797" y="321"/>
                  </a:cubicBezTo>
                  <a:cubicBezTo>
                    <a:pt x="773" y="321"/>
                    <a:pt x="749" y="321"/>
                    <a:pt x="726" y="344"/>
                  </a:cubicBezTo>
                  <a:cubicBezTo>
                    <a:pt x="678" y="344"/>
                    <a:pt x="630" y="368"/>
                    <a:pt x="583" y="368"/>
                  </a:cubicBezTo>
                  <a:cubicBezTo>
                    <a:pt x="457" y="431"/>
                    <a:pt x="331" y="642"/>
                    <a:pt x="188" y="642"/>
                  </a:cubicBezTo>
                  <a:cubicBezTo>
                    <a:pt x="169" y="642"/>
                    <a:pt x="150" y="639"/>
                    <a:pt x="130" y="630"/>
                  </a:cubicBezTo>
                  <a:cubicBezTo>
                    <a:pt x="117" y="621"/>
                    <a:pt x="103" y="617"/>
                    <a:pt x="90" y="617"/>
                  </a:cubicBezTo>
                  <a:cubicBezTo>
                    <a:pt x="37" y="617"/>
                    <a:pt x="1" y="687"/>
                    <a:pt x="59" y="725"/>
                  </a:cubicBezTo>
                  <a:cubicBezTo>
                    <a:pt x="106" y="773"/>
                    <a:pt x="178" y="797"/>
                    <a:pt x="225" y="797"/>
                  </a:cubicBezTo>
                  <a:cubicBezTo>
                    <a:pt x="255" y="800"/>
                    <a:pt x="284" y="801"/>
                    <a:pt x="312" y="801"/>
                  </a:cubicBezTo>
                  <a:cubicBezTo>
                    <a:pt x="515" y="801"/>
                    <a:pt x="695" y="726"/>
                    <a:pt x="821" y="559"/>
                  </a:cubicBezTo>
                  <a:cubicBezTo>
                    <a:pt x="916" y="654"/>
                    <a:pt x="1107" y="654"/>
                    <a:pt x="1249" y="654"/>
                  </a:cubicBezTo>
                  <a:cubicBezTo>
                    <a:pt x="1392" y="630"/>
                    <a:pt x="1535" y="583"/>
                    <a:pt x="1607" y="440"/>
                  </a:cubicBezTo>
                  <a:cubicBezTo>
                    <a:pt x="1624" y="389"/>
                    <a:pt x="1593" y="339"/>
                    <a:pt x="1556" y="339"/>
                  </a:cubicBezTo>
                  <a:cubicBezTo>
                    <a:pt x="1541" y="339"/>
                    <a:pt x="1525" y="347"/>
                    <a:pt x="1511" y="368"/>
                  </a:cubicBezTo>
                  <a:cubicBezTo>
                    <a:pt x="1467" y="407"/>
                    <a:pt x="1420" y="421"/>
                    <a:pt x="1373" y="421"/>
                  </a:cubicBezTo>
                  <a:cubicBezTo>
                    <a:pt x="1242" y="421"/>
                    <a:pt x="1103" y="314"/>
                    <a:pt x="964" y="297"/>
                  </a:cubicBezTo>
                  <a:cubicBezTo>
                    <a:pt x="1011" y="225"/>
                    <a:pt x="1011" y="82"/>
                    <a:pt x="916" y="11"/>
                  </a:cubicBezTo>
                  <a:cubicBezTo>
                    <a:pt x="900" y="11"/>
                    <a:pt x="884" y="0"/>
                    <a:pt x="86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3" name="Google Shape;16403;p44"/>
            <p:cNvSpPr/>
            <p:nvPr/>
          </p:nvSpPr>
          <p:spPr>
            <a:xfrm>
              <a:off x="3274952" y="2166307"/>
              <a:ext cx="355563" cy="384185"/>
            </a:xfrm>
            <a:custGeom>
              <a:rect b="b" l="l" r="r" t="t"/>
              <a:pathLst>
                <a:path extrusionOk="0" h="11812" w="10932">
                  <a:moveTo>
                    <a:pt x="4633" y="210"/>
                  </a:moveTo>
                  <a:cubicBezTo>
                    <a:pt x="4683" y="210"/>
                    <a:pt x="4734" y="233"/>
                    <a:pt x="4788" y="292"/>
                  </a:cubicBezTo>
                  <a:cubicBezTo>
                    <a:pt x="4883" y="387"/>
                    <a:pt x="4954" y="530"/>
                    <a:pt x="5002" y="673"/>
                  </a:cubicBezTo>
                  <a:lnTo>
                    <a:pt x="4621" y="673"/>
                  </a:lnTo>
                  <a:cubicBezTo>
                    <a:pt x="4407" y="696"/>
                    <a:pt x="4216" y="720"/>
                    <a:pt x="4026" y="768"/>
                  </a:cubicBezTo>
                  <a:cubicBezTo>
                    <a:pt x="3811" y="792"/>
                    <a:pt x="3621" y="839"/>
                    <a:pt x="3406" y="911"/>
                  </a:cubicBezTo>
                  <a:cubicBezTo>
                    <a:pt x="3311" y="958"/>
                    <a:pt x="3192" y="1006"/>
                    <a:pt x="3097" y="1054"/>
                  </a:cubicBezTo>
                  <a:cubicBezTo>
                    <a:pt x="3097" y="1054"/>
                    <a:pt x="3097" y="1030"/>
                    <a:pt x="3097" y="1030"/>
                  </a:cubicBezTo>
                  <a:cubicBezTo>
                    <a:pt x="3168" y="863"/>
                    <a:pt x="3216" y="696"/>
                    <a:pt x="3311" y="530"/>
                  </a:cubicBezTo>
                  <a:cubicBezTo>
                    <a:pt x="3383" y="411"/>
                    <a:pt x="3502" y="268"/>
                    <a:pt x="3692" y="244"/>
                  </a:cubicBezTo>
                  <a:cubicBezTo>
                    <a:pt x="3859" y="244"/>
                    <a:pt x="3859" y="411"/>
                    <a:pt x="4002" y="482"/>
                  </a:cubicBezTo>
                  <a:cubicBezTo>
                    <a:pt x="4037" y="506"/>
                    <a:pt x="4072" y="516"/>
                    <a:pt x="4106" y="516"/>
                  </a:cubicBezTo>
                  <a:cubicBezTo>
                    <a:pt x="4291" y="516"/>
                    <a:pt x="4452" y="210"/>
                    <a:pt x="4633" y="210"/>
                  </a:cubicBezTo>
                  <a:close/>
                  <a:moveTo>
                    <a:pt x="5050" y="815"/>
                  </a:moveTo>
                  <a:cubicBezTo>
                    <a:pt x="5073" y="887"/>
                    <a:pt x="5097" y="982"/>
                    <a:pt x="5121" y="1054"/>
                  </a:cubicBezTo>
                  <a:cubicBezTo>
                    <a:pt x="5097" y="1054"/>
                    <a:pt x="5050" y="1054"/>
                    <a:pt x="5026" y="1077"/>
                  </a:cubicBezTo>
                  <a:cubicBezTo>
                    <a:pt x="4692" y="1077"/>
                    <a:pt x="4359" y="1101"/>
                    <a:pt x="4049" y="1149"/>
                  </a:cubicBezTo>
                  <a:cubicBezTo>
                    <a:pt x="3716" y="1196"/>
                    <a:pt x="3383" y="1292"/>
                    <a:pt x="3073" y="1387"/>
                  </a:cubicBezTo>
                  <a:cubicBezTo>
                    <a:pt x="3049" y="1387"/>
                    <a:pt x="3025" y="1387"/>
                    <a:pt x="3001" y="1411"/>
                  </a:cubicBezTo>
                  <a:cubicBezTo>
                    <a:pt x="3025" y="1316"/>
                    <a:pt x="3049" y="1244"/>
                    <a:pt x="3073" y="1173"/>
                  </a:cubicBezTo>
                  <a:cubicBezTo>
                    <a:pt x="3216" y="1125"/>
                    <a:pt x="3335" y="1054"/>
                    <a:pt x="3478" y="1006"/>
                  </a:cubicBezTo>
                  <a:cubicBezTo>
                    <a:pt x="3668" y="958"/>
                    <a:pt x="3859" y="911"/>
                    <a:pt x="4049" y="863"/>
                  </a:cubicBezTo>
                  <a:cubicBezTo>
                    <a:pt x="4240" y="839"/>
                    <a:pt x="4454" y="815"/>
                    <a:pt x="4645" y="815"/>
                  </a:cubicBezTo>
                  <a:close/>
                  <a:moveTo>
                    <a:pt x="4964" y="1263"/>
                  </a:moveTo>
                  <a:cubicBezTo>
                    <a:pt x="5033" y="1263"/>
                    <a:pt x="5101" y="1265"/>
                    <a:pt x="5169" y="1268"/>
                  </a:cubicBezTo>
                  <a:cubicBezTo>
                    <a:pt x="5311" y="1268"/>
                    <a:pt x="5478" y="1268"/>
                    <a:pt x="5621" y="1316"/>
                  </a:cubicBezTo>
                  <a:cubicBezTo>
                    <a:pt x="5788" y="1387"/>
                    <a:pt x="5597" y="1530"/>
                    <a:pt x="5502" y="1554"/>
                  </a:cubicBezTo>
                  <a:cubicBezTo>
                    <a:pt x="5454" y="1578"/>
                    <a:pt x="5383" y="1601"/>
                    <a:pt x="5335" y="1601"/>
                  </a:cubicBezTo>
                  <a:cubicBezTo>
                    <a:pt x="5169" y="1578"/>
                    <a:pt x="4978" y="1578"/>
                    <a:pt x="4811" y="1578"/>
                  </a:cubicBezTo>
                  <a:cubicBezTo>
                    <a:pt x="4573" y="1578"/>
                    <a:pt x="4335" y="1601"/>
                    <a:pt x="4097" y="1649"/>
                  </a:cubicBezTo>
                  <a:cubicBezTo>
                    <a:pt x="3835" y="1697"/>
                    <a:pt x="3597" y="1768"/>
                    <a:pt x="3383" y="1863"/>
                  </a:cubicBezTo>
                  <a:cubicBezTo>
                    <a:pt x="3209" y="1933"/>
                    <a:pt x="3022" y="2028"/>
                    <a:pt x="2842" y="2028"/>
                  </a:cubicBezTo>
                  <a:cubicBezTo>
                    <a:pt x="2775" y="2028"/>
                    <a:pt x="2709" y="2015"/>
                    <a:pt x="2644" y="1982"/>
                  </a:cubicBezTo>
                  <a:cubicBezTo>
                    <a:pt x="2597" y="1982"/>
                    <a:pt x="2549" y="1959"/>
                    <a:pt x="2501" y="1911"/>
                  </a:cubicBezTo>
                  <a:cubicBezTo>
                    <a:pt x="2454" y="1887"/>
                    <a:pt x="2406" y="1863"/>
                    <a:pt x="2478" y="1816"/>
                  </a:cubicBezTo>
                  <a:cubicBezTo>
                    <a:pt x="2597" y="1744"/>
                    <a:pt x="2716" y="1697"/>
                    <a:pt x="2859" y="1649"/>
                  </a:cubicBezTo>
                  <a:cubicBezTo>
                    <a:pt x="3073" y="1578"/>
                    <a:pt x="3335" y="1506"/>
                    <a:pt x="3573" y="1435"/>
                  </a:cubicBezTo>
                  <a:cubicBezTo>
                    <a:pt x="4029" y="1331"/>
                    <a:pt x="4504" y="1263"/>
                    <a:pt x="4964" y="1263"/>
                  </a:cubicBezTo>
                  <a:close/>
                  <a:moveTo>
                    <a:pt x="3359" y="2078"/>
                  </a:moveTo>
                  <a:cubicBezTo>
                    <a:pt x="3359" y="2173"/>
                    <a:pt x="3406" y="2244"/>
                    <a:pt x="3406" y="2340"/>
                  </a:cubicBezTo>
                  <a:cubicBezTo>
                    <a:pt x="3406" y="2411"/>
                    <a:pt x="3359" y="2554"/>
                    <a:pt x="3263" y="2554"/>
                  </a:cubicBezTo>
                  <a:cubicBezTo>
                    <a:pt x="3192" y="2554"/>
                    <a:pt x="3144" y="2482"/>
                    <a:pt x="3097" y="2459"/>
                  </a:cubicBezTo>
                  <a:cubicBezTo>
                    <a:pt x="3097" y="2435"/>
                    <a:pt x="3073" y="2435"/>
                    <a:pt x="3073" y="2435"/>
                  </a:cubicBezTo>
                  <a:cubicBezTo>
                    <a:pt x="3025" y="2387"/>
                    <a:pt x="2954" y="2363"/>
                    <a:pt x="2930" y="2316"/>
                  </a:cubicBezTo>
                  <a:cubicBezTo>
                    <a:pt x="2906" y="2292"/>
                    <a:pt x="2882" y="2268"/>
                    <a:pt x="2882" y="2244"/>
                  </a:cubicBezTo>
                  <a:cubicBezTo>
                    <a:pt x="3049" y="2221"/>
                    <a:pt x="3216" y="2149"/>
                    <a:pt x="3359" y="2078"/>
                  </a:cubicBezTo>
                  <a:close/>
                  <a:moveTo>
                    <a:pt x="4978" y="1768"/>
                  </a:moveTo>
                  <a:cubicBezTo>
                    <a:pt x="5121" y="1768"/>
                    <a:pt x="5288" y="1792"/>
                    <a:pt x="5454" y="1792"/>
                  </a:cubicBezTo>
                  <a:cubicBezTo>
                    <a:pt x="5454" y="1887"/>
                    <a:pt x="5478" y="1982"/>
                    <a:pt x="5502" y="2078"/>
                  </a:cubicBezTo>
                  <a:cubicBezTo>
                    <a:pt x="5502" y="2197"/>
                    <a:pt x="5478" y="2340"/>
                    <a:pt x="5454" y="2459"/>
                  </a:cubicBezTo>
                  <a:cubicBezTo>
                    <a:pt x="5431" y="2578"/>
                    <a:pt x="5383" y="2697"/>
                    <a:pt x="5311" y="2792"/>
                  </a:cubicBezTo>
                  <a:cubicBezTo>
                    <a:pt x="5264" y="2864"/>
                    <a:pt x="5169" y="2911"/>
                    <a:pt x="5097" y="2983"/>
                  </a:cubicBezTo>
                  <a:cubicBezTo>
                    <a:pt x="4983" y="2850"/>
                    <a:pt x="4854" y="2747"/>
                    <a:pt x="4722" y="2747"/>
                  </a:cubicBezTo>
                  <a:cubicBezTo>
                    <a:pt x="4689" y="2747"/>
                    <a:pt x="4655" y="2754"/>
                    <a:pt x="4621" y="2768"/>
                  </a:cubicBezTo>
                  <a:cubicBezTo>
                    <a:pt x="4454" y="2864"/>
                    <a:pt x="4502" y="3078"/>
                    <a:pt x="4549" y="3221"/>
                  </a:cubicBezTo>
                  <a:cubicBezTo>
                    <a:pt x="4526" y="3216"/>
                    <a:pt x="4502" y="3214"/>
                    <a:pt x="4478" y="3214"/>
                  </a:cubicBezTo>
                  <a:cubicBezTo>
                    <a:pt x="4383" y="3214"/>
                    <a:pt x="4287" y="3245"/>
                    <a:pt x="4192" y="3245"/>
                  </a:cubicBezTo>
                  <a:cubicBezTo>
                    <a:pt x="4073" y="3245"/>
                    <a:pt x="3930" y="3221"/>
                    <a:pt x="3811" y="3173"/>
                  </a:cubicBezTo>
                  <a:cubicBezTo>
                    <a:pt x="3716" y="3149"/>
                    <a:pt x="3621" y="3125"/>
                    <a:pt x="3525" y="3054"/>
                  </a:cubicBezTo>
                  <a:cubicBezTo>
                    <a:pt x="3430" y="3006"/>
                    <a:pt x="3359" y="2935"/>
                    <a:pt x="3263" y="2887"/>
                  </a:cubicBezTo>
                  <a:cubicBezTo>
                    <a:pt x="3231" y="2855"/>
                    <a:pt x="3199" y="2842"/>
                    <a:pt x="3164" y="2842"/>
                  </a:cubicBezTo>
                  <a:cubicBezTo>
                    <a:pt x="3123" y="2842"/>
                    <a:pt x="3078" y="2861"/>
                    <a:pt x="3025" y="2887"/>
                  </a:cubicBezTo>
                  <a:cubicBezTo>
                    <a:pt x="2978" y="2899"/>
                    <a:pt x="2912" y="2917"/>
                    <a:pt x="2853" y="2917"/>
                  </a:cubicBezTo>
                  <a:cubicBezTo>
                    <a:pt x="2793" y="2917"/>
                    <a:pt x="2740" y="2899"/>
                    <a:pt x="2716" y="2840"/>
                  </a:cubicBezTo>
                  <a:cubicBezTo>
                    <a:pt x="2644" y="2673"/>
                    <a:pt x="2811" y="2578"/>
                    <a:pt x="2954" y="2530"/>
                  </a:cubicBezTo>
                  <a:cubicBezTo>
                    <a:pt x="3001" y="2554"/>
                    <a:pt x="3025" y="2578"/>
                    <a:pt x="3073" y="2625"/>
                  </a:cubicBezTo>
                  <a:cubicBezTo>
                    <a:pt x="3097" y="2649"/>
                    <a:pt x="3144" y="2673"/>
                    <a:pt x="3192" y="2697"/>
                  </a:cubicBezTo>
                  <a:cubicBezTo>
                    <a:pt x="3205" y="2701"/>
                    <a:pt x="3220" y="2703"/>
                    <a:pt x="3235" y="2703"/>
                  </a:cubicBezTo>
                  <a:cubicBezTo>
                    <a:pt x="3305" y="2703"/>
                    <a:pt x="3391" y="2664"/>
                    <a:pt x="3430" y="2625"/>
                  </a:cubicBezTo>
                  <a:cubicBezTo>
                    <a:pt x="3573" y="2482"/>
                    <a:pt x="3668" y="2173"/>
                    <a:pt x="3525" y="2030"/>
                  </a:cubicBezTo>
                  <a:cubicBezTo>
                    <a:pt x="3835" y="1911"/>
                    <a:pt x="4145" y="1839"/>
                    <a:pt x="4454" y="1792"/>
                  </a:cubicBezTo>
                  <a:cubicBezTo>
                    <a:pt x="4621" y="1768"/>
                    <a:pt x="4811" y="1768"/>
                    <a:pt x="4978" y="1768"/>
                  </a:cubicBezTo>
                  <a:close/>
                  <a:moveTo>
                    <a:pt x="5859" y="1506"/>
                  </a:moveTo>
                  <a:cubicBezTo>
                    <a:pt x="5883" y="1601"/>
                    <a:pt x="5883" y="1697"/>
                    <a:pt x="5883" y="1792"/>
                  </a:cubicBezTo>
                  <a:cubicBezTo>
                    <a:pt x="5907" y="2006"/>
                    <a:pt x="5859" y="2197"/>
                    <a:pt x="5812" y="2411"/>
                  </a:cubicBezTo>
                  <a:cubicBezTo>
                    <a:pt x="5693" y="2721"/>
                    <a:pt x="5478" y="3006"/>
                    <a:pt x="5264" y="3268"/>
                  </a:cubicBezTo>
                  <a:cubicBezTo>
                    <a:pt x="5240" y="3245"/>
                    <a:pt x="5216" y="3197"/>
                    <a:pt x="5192" y="3149"/>
                  </a:cubicBezTo>
                  <a:cubicBezTo>
                    <a:pt x="5431" y="3054"/>
                    <a:pt x="5597" y="2744"/>
                    <a:pt x="5645" y="2530"/>
                  </a:cubicBezTo>
                  <a:cubicBezTo>
                    <a:pt x="5693" y="2363"/>
                    <a:pt x="5693" y="2221"/>
                    <a:pt x="5669" y="2054"/>
                  </a:cubicBezTo>
                  <a:cubicBezTo>
                    <a:pt x="5669" y="1959"/>
                    <a:pt x="5669" y="1839"/>
                    <a:pt x="5597" y="1744"/>
                  </a:cubicBezTo>
                  <a:cubicBezTo>
                    <a:pt x="5693" y="1697"/>
                    <a:pt x="5812" y="1625"/>
                    <a:pt x="5859" y="1506"/>
                  </a:cubicBezTo>
                  <a:close/>
                  <a:moveTo>
                    <a:pt x="4668" y="3387"/>
                  </a:moveTo>
                  <a:cubicBezTo>
                    <a:pt x="4668" y="3411"/>
                    <a:pt x="4692" y="3459"/>
                    <a:pt x="4716" y="3483"/>
                  </a:cubicBezTo>
                  <a:cubicBezTo>
                    <a:pt x="4621" y="3506"/>
                    <a:pt x="4549" y="3554"/>
                    <a:pt x="4454" y="3578"/>
                  </a:cubicBezTo>
                  <a:cubicBezTo>
                    <a:pt x="4407" y="3602"/>
                    <a:pt x="4359" y="3614"/>
                    <a:pt x="4311" y="3614"/>
                  </a:cubicBezTo>
                  <a:cubicBezTo>
                    <a:pt x="4264" y="3614"/>
                    <a:pt x="4216" y="3602"/>
                    <a:pt x="4168" y="3578"/>
                  </a:cubicBezTo>
                  <a:cubicBezTo>
                    <a:pt x="4073" y="3554"/>
                    <a:pt x="3978" y="3506"/>
                    <a:pt x="3906" y="3435"/>
                  </a:cubicBezTo>
                  <a:cubicBezTo>
                    <a:pt x="3883" y="3435"/>
                    <a:pt x="3883" y="3411"/>
                    <a:pt x="3883" y="3411"/>
                  </a:cubicBezTo>
                  <a:lnTo>
                    <a:pt x="3883" y="3411"/>
                  </a:lnTo>
                  <a:cubicBezTo>
                    <a:pt x="4002" y="3435"/>
                    <a:pt x="4127" y="3447"/>
                    <a:pt x="4252" y="3447"/>
                  </a:cubicBezTo>
                  <a:cubicBezTo>
                    <a:pt x="4377" y="3447"/>
                    <a:pt x="4502" y="3435"/>
                    <a:pt x="4621" y="3411"/>
                  </a:cubicBezTo>
                  <a:cubicBezTo>
                    <a:pt x="4645" y="3411"/>
                    <a:pt x="4645" y="3387"/>
                    <a:pt x="4668" y="3387"/>
                  </a:cubicBezTo>
                  <a:close/>
                  <a:moveTo>
                    <a:pt x="4730" y="2907"/>
                  </a:moveTo>
                  <a:cubicBezTo>
                    <a:pt x="4740" y="2907"/>
                    <a:pt x="4751" y="2909"/>
                    <a:pt x="4764" y="2911"/>
                  </a:cubicBezTo>
                  <a:cubicBezTo>
                    <a:pt x="4811" y="2911"/>
                    <a:pt x="4835" y="2959"/>
                    <a:pt x="4859" y="2983"/>
                  </a:cubicBezTo>
                  <a:cubicBezTo>
                    <a:pt x="4930" y="3030"/>
                    <a:pt x="4954" y="3078"/>
                    <a:pt x="5002" y="3149"/>
                  </a:cubicBezTo>
                  <a:cubicBezTo>
                    <a:pt x="5050" y="3221"/>
                    <a:pt x="5073" y="3340"/>
                    <a:pt x="5121" y="3411"/>
                  </a:cubicBezTo>
                  <a:cubicBezTo>
                    <a:pt x="5073" y="3483"/>
                    <a:pt x="5026" y="3530"/>
                    <a:pt x="4978" y="3602"/>
                  </a:cubicBezTo>
                  <a:cubicBezTo>
                    <a:pt x="4954" y="3602"/>
                    <a:pt x="4954" y="3602"/>
                    <a:pt x="4954" y="3626"/>
                  </a:cubicBezTo>
                  <a:cubicBezTo>
                    <a:pt x="4954" y="3554"/>
                    <a:pt x="4907" y="3506"/>
                    <a:pt x="4883" y="3459"/>
                  </a:cubicBezTo>
                  <a:cubicBezTo>
                    <a:pt x="4835" y="3316"/>
                    <a:pt x="4716" y="3197"/>
                    <a:pt x="4692" y="3054"/>
                  </a:cubicBezTo>
                  <a:cubicBezTo>
                    <a:pt x="4671" y="2990"/>
                    <a:pt x="4650" y="2907"/>
                    <a:pt x="4730" y="2907"/>
                  </a:cubicBezTo>
                  <a:close/>
                  <a:moveTo>
                    <a:pt x="9646" y="3245"/>
                  </a:moveTo>
                  <a:cubicBezTo>
                    <a:pt x="9646" y="3387"/>
                    <a:pt x="9646" y="3530"/>
                    <a:pt x="9622" y="3673"/>
                  </a:cubicBezTo>
                  <a:cubicBezTo>
                    <a:pt x="9622" y="3816"/>
                    <a:pt x="9598" y="3959"/>
                    <a:pt x="9550" y="4102"/>
                  </a:cubicBezTo>
                  <a:cubicBezTo>
                    <a:pt x="9336" y="3935"/>
                    <a:pt x="9122" y="3768"/>
                    <a:pt x="8931" y="3602"/>
                  </a:cubicBezTo>
                  <a:cubicBezTo>
                    <a:pt x="9122" y="3530"/>
                    <a:pt x="9312" y="3435"/>
                    <a:pt x="9503" y="3340"/>
                  </a:cubicBezTo>
                  <a:cubicBezTo>
                    <a:pt x="9550" y="3316"/>
                    <a:pt x="9598" y="3292"/>
                    <a:pt x="9646" y="3245"/>
                  </a:cubicBezTo>
                  <a:close/>
                  <a:moveTo>
                    <a:pt x="1168" y="3268"/>
                  </a:moveTo>
                  <a:lnTo>
                    <a:pt x="1168" y="3268"/>
                  </a:lnTo>
                  <a:cubicBezTo>
                    <a:pt x="1358" y="3364"/>
                    <a:pt x="1549" y="3459"/>
                    <a:pt x="1739" y="3530"/>
                  </a:cubicBezTo>
                  <a:cubicBezTo>
                    <a:pt x="1835" y="3554"/>
                    <a:pt x="1906" y="3602"/>
                    <a:pt x="2001" y="3626"/>
                  </a:cubicBezTo>
                  <a:cubicBezTo>
                    <a:pt x="1882" y="3745"/>
                    <a:pt x="1763" y="3864"/>
                    <a:pt x="1644" y="3983"/>
                  </a:cubicBezTo>
                  <a:cubicBezTo>
                    <a:pt x="1596" y="4030"/>
                    <a:pt x="1525" y="4102"/>
                    <a:pt x="1477" y="4149"/>
                  </a:cubicBezTo>
                  <a:cubicBezTo>
                    <a:pt x="1430" y="4173"/>
                    <a:pt x="1406" y="4221"/>
                    <a:pt x="1382" y="4245"/>
                  </a:cubicBezTo>
                  <a:cubicBezTo>
                    <a:pt x="1358" y="4245"/>
                    <a:pt x="1334" y="4269"/>
                    <a:pt x="1311" y="4316"/>
                  </a:cubicBezTo>
                  <a:cubicBezTo>
                    <a:pt x="1311" y="4269"/>
                    <a:pt x="1311" y="4221"/>
                    <a:pt x="1311" y="4197"/>
                  </a:cubicBezTo>
                  <a:cubicBezTo>
                    <a:pt x="1287" y="4149"/>
                    <a:pt x="1287" y="4102"/>
                    <a:pt x="1287" y="4054"/>
                  </a:cubicBezTo>
                  <a:cubicBezTo>
                    <a:pt x="1263" y="3959"/>
                    <a:pt x="1263" y="3840"/>
                    <a:pt x="1239" y="3721"/>
                  </a:cubicBezTo>
                  <a:cubicBezTo>
                    <a:pt x="1215" y="3578"/>
                    <a:pt x="1215" y="3411"/>
                    <a:pt x="1168" y="3268"/>
                  </a:cubicBezTo>
                  <a:close/>
                  <a:moveTo>
                    <a:pt x="3692" y="3411"/>
                  </a:moveTo>
                  <a:cubicBezTo>
                    <a:pt x="3716" y="3483"/>
                    <a:pt x="3787" y="3530"/>
                    <a:pt x="3835" y="3554"/>
                  </a:cubicBezTo>
                  <a:cubicBezTo>
                    <a:pt x="3906" y="3649"/>
                    <a:pt x="4026" y="3721"/>
                    <a:pt x="4145" y="3745"/>
                  </a:cubicBezTo>
                  <a:cubicBezTo>
                    <a:pt x="4214" y="3773"/>
                    <a:pt x="4284" y="3784"/>
                    <a:pt x="4349" y="3784"/>
                  </a:cubicBezTo>
                  <a:cubicBezTo>
                    <a:pt x="4395" y="3784"/>
                    <a:pt x="4439" y="3778"/>
                    <a:pt x="4478" y="3768"/>
                  </a:cubicBezTo>
                  <a:cubicBezTo>
                    <a:pt x="4573" y="3745"/>
                    <a:pt x="4692" y="3697"/>
                    <a:pt x="4788" y="3626"/>
                  </a:cubicBezTo>
                  <a:cubicBezTo>
                    <a:pt x="4811" y="3673"/>
                    <a:pt x="4811" y="3721"/>
                    <a:pt x="4835" y="3745"/>
                  </a:cubicBezTo>
                  <a:cubicBezTo>
                    <a:pt x="4716" y="3888"/>
                    <a:pt x="4597" y="4030"/>
                    <a:pt x="4454" y="4197"/>
                  </a:cubicBezTo>
                  <a:cubicBezTo>
                    <a:pt x="4407" y="4245"/>
                    <a:pt x="4359" y="4292"/>
                    <a:pt x="4311" y="4364"/>
                  </a:cubicBezTo>
                  <a:cubicBezTo>
                    <a:pt x="4287" y="4269"/>
                    <a:pt x="4240" y="4197"/>
                    <a:pt x="4216" y="4126"/>
                  </a:cubicBezTo>
                  <a:cubicBezTo>
                    <a:pt x="4168" y="3983"/>
                    <a:pt x="4073" y="3864"/>
                    <a:pt x="3978" y="3745"/>
                  </a:cubicBezTo>
                  <a:cubicBezTo>
                    <a:pt x="3883" y="3649"/>
                    <a:pt x="3787" y="3554"/>
                    <a:pt x="3668" y="3459"/>
                  </a:cubicBezTo>
                  <a:cubicBezTo>
                    <a:pt x="3644" y="3459"/>
                    <a:pt x="3644" y="3459"/>
                    <a:pt x="3621" y="3435"/>
                  </a:cubicBezTo>
                  <a:cubicBezTo>
                    <a:pt x="3644" y="3435"/>
                    <a:pt x="3668" y="3435"/>
                    <a:pt x="3692" y="3411"/>
                  </a:cubicBezTo>
                  <a:close/>
                  <a:moveTo>
                    <a:pt x="2192" y="3673"/>
                  </a:moveTo>
                  <a:cubicBezTo>
                    <a:pt x="2239" y="3697"/>
                    <a:pt x="2287" y="3721"/>
                    <a:pt x="2358" y="3721"/>
                  </a:cubicBezTo>
                  <a:cubicBezTo>
                    <a:pt x="2454" y="3745"/>
                    <a:pt x="2549" y="3768"/>
                    <a:pt x="2668" y="3792"/>
                  </a:cubicBezTo>
                  <a:cubicBezTo>
                    <a:pt x="2668" y="3792"/>
                    <a:pt x="2692" y="3816"/>
                    <a:pt x="2716" y="3816"/>
                  </a:cubicBezTo>
                  <a:cubicBezTo>
                    <a:pt x="2644" y="3888"/>
                    <a:pt x="2573" y="3959"/>
                    <a:pt x="2501" y="4030"/>
                  </a:cubicBezTo>
                  <a:cubicBezTo>
                    <a:pt x="2406" y="4173"/>
                    <a:pt x="2358" y="4292"/>
                    <a:pt x="2311" y="4435"/>
                  </a:cubicBezTo>
                  <a:cubicBezTo>
                    <a:pt x="2311" y="4340"/>
                    <a:pt x="2263" y="4245"/>
                    <a:pt x="2263" y="4149"/>
                  </a:cubicBezTo>
                  <a:cubicBezTo>
                    <a:pt x="2239" y="4007"/>
                    <a:pt x="2216" y="3840"/>
                    <a:pt x="2192" y="3673"/>
                  </a:cubicBezTo>
                  <a:close/>
                  <a:moveTo>
                    <a:pt x="8717" y="3697"/>
                  </a:moveTo>
                  <a:lnTo>
                    <a:pt x="8717" y="3697"/>
                  </a:lnTo>
                  <a:cubicBezTo>
                    <a:pt x="8669" y="3983"/>
                    <a:pt x="8622" y="4269"/>
                    <a:pt x="8550" y="4554"/>
                  </a:cubicBezTo>
                  <a:cubicBezTo>
                    <a:pt x="8360" y="4364"/>
                    <a:pt x="8169" y="4149"/>
                    <a:pt x="7979" y="3935"/>
                  </a:cubicBezTo>
                  <a:cubicBezTo>
                    <a:pt x="8145" y="3888"/>
                    <a:pt x="8336" y="3840"/>
                    <a:pt x="8503" y="3768"/>
                  </a:cubicBezTo>
                  <a:cubicBezTo>
                    <a:pt x="8574" y="3745"/>
                    <a:pt x="8646" y="3721"/>
                    <a:pt x="8717" y="3697"/>
                  </a:cubicBezTo>
                  <a:close/>
                  <a:moveTo>
                    <a:pt x="6455" y="4102"/>
                  </a:moveTo>
                  <a:cubicBezTo>
                    <a:pt x="6550" y="4102"/>
                    <a:pt x="6621" y="4126"/>
                    <a:pt x="6717" y="4126"/>
                  </a:cubicBezTo>
                  <a:cubicBezTo>
                    <a:pt x="6621" y="4316"/>
                    <a:pt x="6526" y="4507"/>
                    <a:pt x="6455" y="4697"/>
                  </a:cubicBezTo>
                  <a:cubicBezTo>
                    <a:pt x="6431" y="4554"/>
                    <a:pt x="6336" y="4364"/>
                    <a:pt x="6193" y="4269"/>
                  </a:cubicBezTo>
                  <a:cubicBezTo>
                    <a:pt x="6288" y="4221"/>
                    <a:pt x="6383" y="4149"/>
                    <a:pt x="6455" y="4102"/>
                  </a:cubicBezTo>
                  <a:close/>
                  <a:moveTo>
                    <a:pt x="3454" y="3483"/>
                  </a:moveTo>
                  <a:cubicBezTo>
                    <a:pt x="3502" y="3530"/>
                    <a:pt x="3597" y="3578"/>
                    <a:pt x="3621" y="3626"/>
                  </a:cubicBezTo>
                  <a:cubicBezTo>
                    <a:pt x="3716" y="3697"/>
                    <a:pt x="3811" y="3792"/>
                    <a:pt x="3883" y="3888"/>
                  </a:cubicBezTo>
                  <a:cubicBezTo>
                    <a:pt x="3954" y="3983"/>
                    <a:pt x="4026" y="4102"/>
                    <a:pt x="4073" y="4197"/>
                  </a:cubicBezTo>
                  <a:cubicBezTo>
                    <a:pt x="4121" y="4292"/>
                    <a:pt x="4121" y="4411"/>
                    <a:pt x="4168" y="4507"/>
                  </a:cubicBezTo>
                  <a:cubicBezTo>
                    <a:pt x="4121" y="4602"/>
                    <a:pt x="4049" y="4673"/>
                    <a:pt x="4002" y="4745"/>
                  </a:cubicBezTo>
                  <a:lnTo>
                    <a:pt x="3954" y="4745"/>
                  </a:lnTo>
                  <a:cubicBezTo>
                    <a:pt x="3954" y="4650"/>
                    <a:pt x="3930" y="4531"/>
                    <a:pt x="3906" y="4435"/>
                  </a:cubicBezTo>
                  <a:cubicBezTo>
                    <a:pt x="3883" y="4292"/>
                    <a:pt x="3811" y="4173"/>
                    <a:pt x="3740" y="4030"/>
                  </a:cubicBezTo>
                  <a:cubicBezTo>
                    <a:pt x="3668" y="3911"/>
                    <a:pt x="3597" y="3816"/>
                    <a:pt x="3502" y="3721"/>
                  </a:cubicBezTo>
                  <a:cubicBezTo>
                    <a:pt x="3430" y="3649"/>
                    <a:pt x="3383" y="3602"/>
                    <a:pt x="3311" y="3554"/>
                  </a:cubicBezTo>
                  <a:cubicBezTo>
                    <a:pt x="3359" y="3530"/>
                    <a:pt x="3406" y="3506"/>
                    <a:pt x="3454" y="3483"/>
                  </a:cubicBezTo>
                  <a:close/>
                  <a:moveTo>
                    <a:pt x="7717" y="4007"/>
                  </a:moveTo>
                  <a:cubicBezTo>
                    <a:pt x="7669" y="4149"/>
                    <a:pt x="7621" y="4292"/>
                    <a:pt x="7598" y="4459"/>
                  </a:cubicBezTo>
                  <a:cubicBezTo>
                    <a:pt x="7550" y="4531"/>
                    <a:pt x="7526" y="4626"/>
                    <a:pt x="7502" y="4721"/>
                  </a:cubicBezTo>
                  <a:cubicBezTo>
                    <a:pt x="7502" y="4745"/>
                    <a:pt x="7479" y="4792"/>
                    <a:pt x="7479" y="4840"/>
                  </a:cubicBezTo>
                  <a:cubicBezTo>
                    <a:pt x="7479" y="4864"/>
                    <a:pt x="7455" y="4888"/>
                    <a:pt x="7455" y="4912"/>
                  </a:cubicBezTo>
                  <a:cubicBezTo>
                    <a:pt x="7407" y="4840"/>
                    <a:pt x="7383" y="4769"/>
                    <a:pt x="7360" y="4745"/>
                  </a:cubicBezTo>
                  <a:cubicBezTo>
                    <a:pt x="7288" y="4673"/>
                    <a:pt x="7240" y="4602"/>
                    <a:pt x="7193" y="4531"/>
                  </a:cubicBezTo>
                  <a:cubicBezTo>
                    <a:pt x="7098" y="4388"/>
                    <a:pt x="7026" y="4245"/>
                    <a:pt x="6931" y="4126"/>
                  </a:cubicBezTo>
                  <a:cubicBezTo>
                    <a:pt x="7121" y="4102"/>
                    <a:pt x="7288" y="4078"/>
                    <a:pt x="7455" y="4054"/>
                  </a:cubicBezTo>
                  <a:cubicBezTo>
                    <a:pt x="7550" y="4030"/>
                    <a:pt x="7645" y="4007"/>
                    <a:pt x="7717" y="4007"/>
                  </a:cubicBezTo>
                  <a:close/>
                  <a:moveTo>
                    <a:pt x="6002" y="1054"/>
                  </a:moveTo>
                  <a:cubicBezTo>
                    <a:pt x="6050" y="1054"/>
                    <a:pt x="6097" y="1054"/>
                    <a:pt x="6121" y="1077"/>
                  </a:cubicBezTo>
                  <a:cubicBezTo>
                    <a:pt x="6502" y="1196"/>
                    <a:pt x="6788" y="1554"/>
                    <a:pt x="7074" y="1816"/>
                  </a:cubicBezTo>
                  <a:cubicBezTo>
                    <a:pt x="7383" y="2078"/>
                    <a:pt x="7693" y="2363"/>
                    <a:pt x="7955" y="2649"/>
                  </a:cubicBezTo>
                  <a:cubicBezTo>
                    <a:pt x="8026" y="2721"/>
                    <a:pt x="8098" y="2816"/>
                    <a:pt x="8145" y="2887"/>
                  </a:cubicBezTo>
                  <a:cubicBezTo>
                    <a:pt x="8193" y="2935"/>
                    <a:pt x="8217" y="2983"/>
                    <a:pt x="8241" y="3006"/>
                  </a:cubicBezTo>
                  <a:cubicBezTo>
                    <a:pt x="8241" y="3030"/>
                    <a:pt x="8241" y="3030"/>
                    <a:pt x="8264" y="3054"/>
                  </a:cubicBezTo>
                  <a:lnTo>
                    <a:pt x="8217" y="3054"/>
                  </a:lnTo>
                  <a:cubicBezTo>
                    <a:pt x="8050" y="3149"/>
                    <a:pt x="7883" y="3221"/>
                    <a:pt x="7693" y="3268"/>
                  </a:cubicBezTo>
                  <a:cubicBezTo>
                    <a:pt x="7336" y="3387"/>
                    <a:pt x="7002" y="3530"/>
                    <a:pt x="6693" y="3697"/>
                  </a:cubicBezTo>
                  <a:cubicBezTo>
                    <a:pt x="6336" y="3888"/>
                    <a:pt x="6002" y="4126"/>
                    <a:pt x="5693" y="4388"/>
                  </a:cubicBezTo>
                  <a:cubicBezTo>
                    <a:pt x="5550" y="4507"/>
                    <a:pt x="5407" y="4650"/>
                    <a:pt x="5264" y="4792"/>
                  </a:cubicBezTo>
                  <a:cubicBezTo>
                    <a:pt x="5145" y="4912"/>
                    <a:pt x="5026" y="5007"/>
                    <a:pt x="4930" y="5150"/>
                  </a:cubicBezTo>
                  <a:cubicBezTo>
                    <a:pt x="4859" y="5078"/>
                    <a:pt x="4788" y="5031"/>
                    <a:pt x="4716" y="5007"/>
                  </a:cubicBezTo>
                  <a:cubicBezTo>
                    <a:pt x="4573" y="4888"/>
                    <a:pt x="4407" y="4792"/>
                    <a:pt x="4216" y="4769"/>
                  </a:cubicBezTo>
                  <a:cubicBezTo>
                    <a:pt x="4311" y="4650"/>
                    <a:pt x="4430" y="4531"/>
                    <a:pt x="4526" y="4411"/>
                  </a:cubicBezTo>
                  <a:cubicBezTo>
                    <a:pt x="4668" y="4245"/>
                    <a:pt x="4835" y="4078"/>
                    <a:pt x="4978" y="3911"/>
                  </a:cubicBezTo>
                  <a:cubicBezTo>
                    <a:pt x="5240" y="3602"/>
                    <a:pt x="5526" y="3316"/>
                    <a:pt x="5764" y="2959"/>
                  </a:cubicBezTo>
                  <a:cubicBezTo>
                    <a:pt x="5978" y="2673"/>
                    <a:pt x="6097" y="2316"/>
                    <a:pt x="6121" y="1935"/>
                  </a:cubicBezTo>
                  <a:cubicBezTo>
                    <a:pt x="6145" y="1744"/>
                    <a:pt x="6121" y="1554"/>
                    <a:pt x="6074" y="1363"/>
                  </a:cubicBezTo>
                  <a:cubicBezTo>
                    <a:pt x="6050" y="1292"/>
                    <a:pt x="6026" y="1196"/>
                    <a:pt x="6026" y="1101"/>
                  </a:cubicBezTo>
                  <a:cubicBezTo>
                    <a:pt x="6026" y="1101"/>
                    <a:pt x="6026" y="1077"/>
                    <a:pt x="6002" y="1054"/>
                  </a:cubicBezTo>
                  <a:close/>
                  <a:moveTo>
                    <a:pt x="3192" y="3626"/>
                  </a:moveTo>
                  <a:cubicBezTo>
                    <a:pt x="3263" y="3697"/>
                    <a:pt x="3335" y="3745"/>
                    <a:pt x="3406" y="3816"/>
                  </a:cubicBezTo>
                  <a:cubicBezTo>
                    <a:pt x="3478" y="3911"/>
                    <a:pt x="3549" y="4007"/>
                    <a:pt x="3621" y="4126"/>
                  </a:cubicBezTo>
                  <a:cubicBezTo>
                    <a:pt x="3692" y="4221"/>
                    <a:pt x="3740" y="4340"/>
                    <a:pt x="3764" y="4459"/>
                  </a:cubicBezTo>
                  <a:cubicBezTo>
                    <a:pt x="3787" y="4554"/>
                    <a:pt x="3787" y="4673"/>
                    <a:pt x="3811" y="4769"/>
                  </a:cubicBezTo>
                  <a:cubicBezTo>
                    <a:pt x="3716" y="4769"/>
                    <a:pt x="3621" y="4769"/>
                    <a:pt x="3549" y="4792"/>
                  </a:cubicBezTo>
                  <a:cubicBezTo>
                    <a:pt x="3454" y="4792"/>
                    <a:pt x="3383" y="4816"/>
                    <a:pt x="3287" y="4816"/>
                  </a:cubicBezTo>
                  <a:cubicBezTo>
                    <a:pt x="3311" y="4745"/>
                    <a:pt x="3287" y="4673"/>
                    <a:pt x="3287" y="4602"/>
                  </a:cubicBezTo>
                  <a:cubicBezTo>
                    <a:pt x="3287" y="4483"/>
                    <a:pt x="3311" y="4364"/>
                    <a:pt x="3335" y="4269"/>
                  </a:cubicBezTo>
                  <a:cubicBezTo>
                    <a:pt x="3359" y="4245"/>
                    <a:pt x="3311" y="4221"/>
                    <a:pt x="3287" y="4221"/>
                  </a:cubicBezTo>
                  <a:cubicBezTo>
                    <a:pt x="3144" y="4340"/>
                    <a:pt x="3073" y="4507"/>
                    <a:pt x="3097" y="4697"/>
                  </a:cubicBezTo>
                  <a:cubicBezTo>
                    <a:pt x="3097" y="4745"/>
                    <a:pt x="3097" y="4769"/>
                    <a:pt x="3049" y="4816"/>
                  </a:cubicBezTo>
                  <a:cubicBezTo>
                    <a:pt x="3049" y="4816"/>
                    <a:pt x="3001" y="4840"/>
                    <a:pt x="2978" y="4840"/>
                  </a:cubicBezTo>
                  <a:cubicBezTo>
                    <a:pt x="2906" y="4888"/>
                    <a:pt x="2811" y="4935"/>
                    <a:pt x="2763" y="5007"/>
                  </a:cubicBezTo>
                  <a:cubicBezTo>
                    <a:pt x="2620" y="5126"/>
                    <a:pt x="2525" y="5293"/>
                    <a:pt x="2454" y="5459"/>
                  </a:cubicBezTo>
                  <a:cubicBezTo>
                    <a:pt x="2430" y="5507"/>
                    <a:pt x="2406" y="5578"/>
                    <a:pt x="2382" y="5602"/>
                  </a:cubicBezTo>
                  <a:cubicBezTo>
                    <a:pt x="2368" y="5630"/>
                    <a:pt x="2354" y="5642"/>
                    <a:pt x="2336" y="5642"/>
                  </a:cubicBezTo>
                  <a:cubicBezTo>
                    <a:pt x="2322" y="5642"/>
                    <a:pt x="2307" y="5636"/>
                    <a:pt x="2287" y="5626"/>
                  </a:cubicBezTo>
                  <a:cubicBezTo>
                    <a:pt x="2263" y="5602"/>
                    <a:pt x="2263" y="5602"/>
                    <a:pt x="2239" y="5578"/>
                  </a:cubicBezTo>
                  <a:cubicBezTo>
                    <a:pt x="2168" y="5507"/>
                    <a:pt x="2168" y="5412"/>
                    <a:pt x="2168" y="5340"/>
                  </a:cubicBezTo>
                  <a:cubicBezTo>
                    <a:pt x="2168" y="5150"/>
                    <a:pt x="2287" y="5007"/>
                    <a:pt x="2382" y="4864"/>
                  </a:cubicBezTo>
                  <a:cubicBezTo>
                    <a:pt x="2501" y="4697"/>
                    <a:pt x="2525" y="4483"/>
                    <a:pt x="2597" y="4292"/>
                  </a:cubicBezTo>
                  <a:cubicBezTo>
                    <a:pt x="2668" y="4126"/>
                    <a:pt x="2787" y="3983"/>
                    <a:pt x="2906" y="3864"/>
                  </a:cubicBezTo>
                  <a:cubicBezTo>
                    <a:pt x="2978" y="3792"/>
                    <a:pt x="3049" y="3745"/>
                    <a:pt x="3097" y="3697"/>
                  </a:cubicBezTo>
                  <a:cubicBezTo>
                    <a:pt x="3144" y="3673"/>
                    <a:pt x="3168" y="3649"/>
                    <a:pt x="3192" y="3626"/>
                  </a:cubicBezTo>
                  <a:close/>
                  <a:moveTo>
                    <a:pt x="4003" y="4920"/>
                  </a:moveTo>
                  <a:cubicBezTo>
                    <a:pt x="4099" y="4920"/>
                    <a:pt x="4196" y="4929"/>
                    <a:pt x="4287" y="4959"/>
                  </a:cubicBezTo>
                  <a:cubicBezTo>
                    <a:pt x="4454" y="5007"/>
                    <a:pt x="4668" y="5126"/>
                    <a:pt x="4788" y="5269"/>
                  </a:cubicBezTo>
                  <a:cubicBezTo>
                    <a:pt x="4883" y="5364"/>
                    <a:pt x="4859" y="5435"/>
                    <a:pt x="4835" y="5555"/>
                  </a:cubicBezTo>
                  <a:cubicBezTo>
                    <a:pt x="4788" y="5626"/>
                    <a:pt x="4740" y="5793"/>
                    <a:pt x="4645" y="5840"/>
                  </a:cubicBezTo>
                  <a:cubicBezTo>
                    <a:pt x="4625" y="5854"/>
                    <a:pt x="4607" y="5859"/>
                    <a:pt x="4590" y="5859"/>
                  </a:cubicBezTo>
                  <a:cubicBezTo>
                    <a:pt x="4547" y="5859"/>
                    <a:pt x="4512" y="5820"/>
                    <a:pt x="4478" y="5769"/>
                  </a:cubicBezTo>
                  <a:cubicBezTo>
                    <a:pt x="4430" y="5721"/>
                    <a:pt x="4407" y="5697"/>
                    <a:pt x="4383" y="5626"/>
                  </a:cubicBezTo>
                  <a:cubicBezTo>
                    <a:pt x="4335" y="5578"/>
                    <a:pt x="4311" y="5483"/>
                    <a:pt x="4264" y="5412"/>
                  </a:cubicBezTo>
                  <a:cubicBezTo>
                    <a:pt x="4200" y="5348"/>
                    <a:pt x="4122" y="5325"/>
                    <a:pt x="4042" y="5325"/>
                  </a:cubicBezTo>
                  <a:cubicBezTo>
                    <a:pt x="3973" y="5325"/>
                    <a:pt x="3901" y="5342"/>
                    <a:pt x="3835" y="5364"/>
                  </a:cubicBezTo>
                  <a:cubicBezTo>
                    <a:pt x="3621" y="5435"/>
                    <a:pt x="3406" y="5483"/>
                    <a:pt x="3192" y="5507"/>
                  </a:cubicBezTo>
                  <a:cubicBezTo>
                    <a:pt x="3001" y="5531"/>
                    <a:pt x="2835" y="5531"/>
                    <a:pt x="2668" y="5531"/>
                  </a:cubicBezTo>
                  <a:cubicBezTo>
                    <a:pt x="2740" y="5388"/>
                    <a:pt x="2787" y="5245"/>
                    <a:pt x="2859" y="5150"/>
                  </a:cubicBezTo>
                  <a:cubicBezTo>
                    <a:pt x="2906" y="5102"/>
                    <a:pt x="2954" y="5078"/>
                    <a:pt x="3001" y="5031"/>
                  </a:cubicBezTo>
                  <a:cubicBezTo>
                    <a:pt x="3216" y="5007"/>
                    <a:pt x="3406" y="4959"/>
                    <a:pt x="3621" y="4935"/>
                  </a:cubicBezTo>
                  <a:cubicBezTo>
                    <a:pt x="3743" y="4935"/>
                    <a:pt x="3873" y="4920"/>
                    <a:pt x="4003" y="4920"/>
                  </a:cubicBezTo>
                  <a:close/>
                  <a:moveTo>
                    <a:pt x="6121" y="5840"/>
                  </a:moveTo>
                  <a:cubicBezTo>
                    <a:pt x="6145" y="5912"/>
                    <a:pt x="6169" y="5959"/>
                    <a:pt x="6169" y="6031"/>
                  </a:cubicBezTo>
                  <a:cubicBezTo>
                    <a:pt x="6193" y="6150"/>
                    <a:pt x="6074" y="6293"/>
                    <a:pt x="6002" y="6388"/>
                  </a:cubicBezTo>
                  <a:cubicBezTo>
                    <a:pt x="5931" y="6483"/>
                    <a:pt x="5812" y="6531"/>
                    <a:pt x="5693" y="6555"/>
                  </a:cubicBezTo>
                  <a:cubicBezTo>
                    <a:pt x="5645" y="6555"/>
                    <a:pt x="5621" y="6531"/>
                    <a:pt x="5597" y="6531"/>
                  </a:cubicBezTo>
                  <a:cubicBezTo>
                    <a:pt x="5645" y="6436"/>
                    <a:pt x="5716" y="6364"/>
                    <a:pt x="5788" y="6269"/>
                  </a:cubicBezTo>
                  <a:cubicBezTo>
                    <a:pt x="5907" y="6126"/>
                    <a:pt x="6002" y="5983"/>
                    <a:pt x="6121" y="5840"/>
                  </a:cubicBezTo>
                  <a:close/>
                  <a:moveTo>
                    <a:pt x="5431" y="4935"/>
                  </a:moveTo>
                  <a:lnTo>
                    <a:pt x="5431" y="4935"/>
                  </a:lnTo>
                  <a:cubicBezTo>
                    <a:pt x="5407" y="5078"/>
                    <a:pt x="5383" y="5221"/>
                    <a:pt x="5311" y="5364"/>
                  </a:cubicBezTo>
                  <a:cubicBezTo>
                    <a:pt x="5216" y="5555"/>
                    <a:pt x="5073" y="5721"/>
                    <a:pt x="4930" y="5864"/>
                  </a:cubicBezTo>
                  <a:cubicBezTo>
                    <a:pt x="4788" y="6031"/>
                    <a:pt x="4645" y="6174"/>
                    <a:pt x="4478" y="6317"/>
                  </a:cubicBezTo>
                  <a:cubicBezTo>
                    <a:pt x="4335" y="6436"/>
                    <a:pt x="4168" y="6531"/>
                    <a:pt x="4026" y="6650"/>
                  </a:cubicBezTo>
                  <a:cubicBezTo>
                    <a:pt x="4026" y="6483"/>
                    <a:pt x="4121" y="6340"/>
                    <a:pt x="4168" y="6221"/>
                  </a:cubicBezTo>
                  <a:cubicBezTo>
                    <a:pt x="4240" y="6102"/>
                    <a:pt x="4311" y="6007"/>
                    <a:pt x="4383" y="5912"/>
                  </a:cubicBezTo>
                  <a:cubicBezTo>
                    <a:pt x="4430" y="5959"/>
                    <a:pt x="4478" y="6007"/>
                    <a:pt x="4526" y="6007"/>
                  </a:cubicBezTo>
                  <a:cubicBezTo>
                    <a:pt x="4552" y="6020"/>
                    <a:pt x="4578" y="6026"/>
                    <a:pt x="4603" y="6026"/>
                  </a:cubicBezTo>
                  <a:cubicBezTo>
                    <a:pt x="4711" y="6026"/>
                    <a:pt x="4801" y="5913"/>
                    <a:pt x="4859" y="5816"/>
                  </a:cubicBezTo>
                  <a:cubicBezTo>
                    <a:pt x="4954" y="5674"/>
                    <a:pt x="5050" y="5507"/>
                    <a:pt x="5026" y="5340"/>
                  </a:cubicBezTo>
                  <a:cubicBezTo>
                    <a:pt x="5145" y="5221"/>
                    <a:pt x="5264" y="5102"/>
                    <a:pt x="5383" y="4983"/>
                  </a:cubicBezTo>
                  <a:cubicBezTo>
                    <a:pt x="5407" y="4959"/>
                    <a:pt x="5431" y="4935"/>
                    <a:pt x="5431" y="4935"/>
                  </a:cubicBezTo>
                  <a:close/>
                  <a:moveTo>
                    <a:pt x="5693" y="4697"/>
                  </a:moveTo>
                  <a:lnTo>
                    <a:pt x="5693" y="4697"/>
                  </a:lnTo>
                  <a:cubicBezTo>
                    <a:pt x="5835" y="4983"/>
                    <a:pt x="5740" y="5293"/>
                    <a:pt x="5573" y="5555"/>
                  </a:cubicBezTo>
                  <a:cubicBezTo>
                    <a:pt x="5383" y="5864"/>
                    <a:pt x="5121" y="6126"/>
                    <a:pt x="4859" y="6364"/>
                  </a:cubicBezTo>
                  <a:cubicBezTo>
                    <a:pt x="4740" y="6483"/>
                    <a:pt x="4597" y="6602"/>
                    <a:pt x="4478" y="6721"/>
                  </a:cubicBezTo>
                  <a:cubicBezTo>
                    <a:pt x="4386" y="6782"/>
                    <a:pt x="4275" y="6863"/>
                    <a:pt x="4182" y="6863"/>
                  </a:cubicBezTo>
                  <a:cubicBezTo>
                    <a:pt x="4130" y="6863"/>
                    <a:pt x="4084" y="6838"/>
                    <a:pt x="4049" y="6769"/>
                  </a:cubicBezTo>
                  <a:cubicBezTo>
                    <a:pt x="4240" y="6721"/>
                    <a:pt x="4430" y="6555"/>
                    <a:pt x="4573" y="6436"/>
                  </a:cubicBezTo>
                  <a:cubicBezTo>
                    <a:pt x="4764" y="6269"/>
                    <a:pt x="4930" y="6102"/>
                    <a:pt x="5097" y="5936"/>
                  </a:cubicBezTo>
                  <a:cubicBezTo>
                    <a:pt x="5264" y="5769"/>
                    <a:pt x="5383" y="5578"/>
                    <a:pt x="5478" y="5364"/>
                  </a:cubicBezTo>
                  <a:cubicBezTo>
                    <a:pt x="5550" y="5197"/>
                    <a:pt x="5621" y="4959"/>
                    <a:pt x="5597" y="4769"/>
                  </a:cubicBezTo>
                  <a:cubicBezTo>
                    <a:pt x="5645" y="4745"/>
                    <a:pt x="5669" y="4721"/>
                    <a:pt x="5693" y="4697"/>
                  </a:cubicBezTo>
                  <a:close/>
                  <a:moveTo>
                    <a:pt x="6026" y="4411"/>
                  </a:moveTo>
                  <a:cubicBezTo>
                    <a:pt x="6121" y="4554"/>
                    <a:pt x="6240" y="4673"/>
                    <a:pt x="6264" y="4864"/>
                  </a:cubicBezTo>
                  <a:cubicBezTo>
                    <a:pt x="6288" y="5078"/>
                    <a:pt x="6216" y="5293"/>
                    <a:pt x="6097" y="5459"/>
                  </a:cubicBezTo>
                  <a:cubicBezTo>
                    <a:pt x="5883" y="5840"/>
                    <a:pt x="5573" y="6174"/>
                    <a:pt x="5288" y="6531"/>
                  </a:cubicBezTo>
                  <a:cubicBezTo>
                    <a:pt x="5026" y="6864"/>
                    <a:pt x="4740" y="7245"/>
                    <a:pt x="4311" y="7364"/>
                  </a:cubicBezTo>
                  <a:cubicBezTo>
                    <a:pt x="4218" y="7397"/>
                    <a:pt x="4124" y="7412"/>
                    <a:pt x="4031" y="7412"/>
                  </a:cubicBezTo>
                  <a:cubicBezTo>
                    <a:pt x="3719" y="7412"/>
                    <a:pt x="3418" y="7240"/>
                    <a:pt x="3216" y="6983"/>
                  </a:cubicBezTo>
                  <a:cubicBezTo>
                    <a:pt x="3049" y="6793"/>
                    <a:pt x="3025" y="6555"/>
                    <a:pt x="3073" y="6317"/>
                  </a:cubicBezTo>
                  <a:cubicBezTo>
                    <a:pt x="3121" y="6055"/>
                    <a:pt x="3240" y="5864"/>
                    <a:pt x="3359" y="5674"/>
                  </a:cubicBezTo>
                  <a:cubicBezTo>
                    <a:pt x="3478" y="5650"/>
                    <a:pt x="3573" y="5602"/>
                    <a:pt x="3668" y="5578"/>
                  </a:cubicBezTo>
                  <a:cubicBezTo>
                    <a:pt x="3764" y="5555"/>
                    <a:pt x="3859" y="5531"/>
                    <a:pt x="3930" y="5507"/>
                  </a:cubicBezTo>
                  <a:cubicBezTo>
                    <a:pt x="3971" y="5493"/>
                    <a:pt x="4005" y="5479"/>
                    <a:pt x="4039" y="5479"/>
                  </a:cubicBezTo>
                  <a:cubicBezTo>
                    <a:pt x="4065" y="5479"/>
                    <a:pt x="4091" y="5487"/>
                    <a:pt x="4121" y="5507"/>
                  </a:cubicBezTo>
                  <a:cubicBezTo>
                    <a:pt x="4145" y="5531"/>
                    <a:pt x="4168" y="5602"/>
                    <a:pt x="4216" y="5650"/>
                  </a:cubicBezTo>
                  <a:cubicBezTo>
                    <a:pt x="4240" y="5697"/>
                    <a:pt x="4264" y="5745"/>
                    <a:pt x="4287" y="5793"/>
                  </a:cubicBezTo>
                  <a:cubicBezTo>
                    <a:pt x="4192" y="5888"/>
                    <a:pt x="4097" y="6007"/>
                    <a:pt x="4049" y="6126"/>
                  </a:cubicBezTo>
                  <a:cubicBezTo>
                    <a:pt x="3954" y="6245"/>
                    <a:pt x="3883" y="6412"/>
                    <a:pt x="3859" y="6579"/>
                  </a:cubicBezTo>
                  <a:cubicBezTo>
                    <a:pt x="3820" y="6832"/>
                    <a:pt x="3972" y="7069"/>
                    <a:pt x="4198" y="7069"/>
                  </a:cubicBezTo>
                  <a:cubicBezTo>
                    <a:pt x="4248" y="7069"/>
                    <a:pt x="4302" y="7057"/>
                    <a:pt x="4359" y="7031"/>
                  </a:cubicBezTo>
                  <a:cubicBezTo>
                    <a:pt x="4502" y="6960"/>
                    <a:pt x="4645" y="6841"/>
                    <a:pt x="4764" y="6721"/>
                  </a:cubicBezTo>
                  <a:cubicBezTo>
                    <a:pt x="4907" y="6602"/>
                    <a:pt x="5026" y="6483"/>
                    <a:pt x="5169" y="6340"/>
                  </a:cubicBezTo>
                  <a:cubicBezTo>
                    <a:pt x="5407" y="6102"/>
                    <a:pt x="5669" y="5816"/>
                    <a:pt x="5835" y="5507"/>
                  </a:cubicBezTo>
                  <a:cubicBezTo>
                    <a:pt x="5978" y="5221"/>
                    <a:pt x="6050" y="4840"/>
                    <a:pt x="5835" y="4578"/>
                  </a:cubicBezTo>
                  <a:cubicBezTo>
                    <a:pt x="5883" y="4507"/>
                    <a:pt x="5954" y="4459"/>
                    <a:pt x="6026" y="4411"/>
                  </a:cubicBezTo>
                  <a:close/>
                  <a:moveTo>
                    <a:pt x="5859" y="6721"/>
                  </a:moveTo>
                  <a:cubicBezTo>
                    <a:pt x="5883" y="6817"/>
                    <a:pt x="5883" y="6912"/>
                    <a:pt x="5907" y="7031"/>
                  </a:cubicBezTo>
                  <a:cubicBezTo>
                    <a:pt x="5931" y="7150"/>
                    <a:pt x="5931" y="7293"/>
                    <a:pt x="5954" y="7436"/>
                  </a:cubicBezTo>
                  <a:cubicBezTo>
                    <a:pt x="5978" y="7698"/>
                    <a:pt x="6026" y="7960"/>
                    <a:pt x="6002" y="8222"/>
                  </a:cubicBezTo>
                  <a:cubicBezTo>
                    <a:pt x="6002" y="8293"/>
                    <a:pt x="6002" y="8365"/>
                    <a:pt x="5978" y="8412"/>
                  </a:cubicBezTo>
                  <a:cubicBezTo>
                    <a:pt x="5954" y="8484"/>
                    <a:pt x="5883" y="8484"/>
                    <a:pt x="5812" y="8484"/>
                  </a:cubicBezTo>
                  <a:cubicBezTo>
                    <a:pt x="5669" y="8508"/>
                    <a:pt x="5526" y="8531"/>
                    <a:pt x="5407" y="8531"/>
                  </a:cubicBezTo>
                  <a:lnTo>
                    <a:pt x="5264" y="8531"/>
                  </a:lnTo>
                  <a:cubicBezTo>
                    <a:pt x="5240" y="8531"/>
                    <a:pt x="5240" y="8531"/>
                    <a:pt x="5216" y="8508"/>
                  </a:cubicBezTo>
                  <a:cubicBezTo>
                    <a:pt x="5216" y="8508"/>
                    <a:pt x="5216" y="8484"/>
                    <a:pt x="5216" y="8436"/>
                  </a:cubicBezTo>
                  <a:cubicBezTo>
                    <a:pt x="5216" y="8317"/>
                    <a:pt x="5216" y="8198"/>
                    <a:pt x="5192" y="8079"/>
                  </a:cubicBezTo>
                  <a:cubicBezTo>
                    <a:pt x="5169" y="7912"/>
                    <a:pt x="5073" y="7698"/>
                    <a:pt x="4883" y="7674"/>
                  </a:cubicBezTo>
                  <a:cubicBezTo>
                    <a:pt x="4870" y="7672"/>
                    <a:pt x="4858" y="7672"/>
                    <a:pt x="4846" y="7672"/>
                  </a:cubicBezTo>
                  <a:cubicBezTo>
                    <a:pt x="4674" y="7672"/>
                    <a:pt x="4545" y="7826"/>
                    <a:pt x="4478" y="7960"/>
                  </a:cubicBezTo>
                  <a:cubicBezTo>
                    <a:pt x="4430" y="8079"/>
                    <a:pt x="4407" y="8198"/>
                    <a:pt x="4383" y="8293"/>
                  </a:cubicBezTo>
                  <a:cubicBezTo>
                    <a:pt x="4359" y="8365"/>
                    <a:pt x="4359" y="8412"/>
                    <a:pt x="4335" y="8460"/>
                  </a:cubicBezTo>
                  <a:cubicBezTo>
                    <a:pt x="4335" y="8484"/>
                    <a:pt x="4335" y="8508"/>
                    <a:pt x="4311" y="8531"/>
                  </a:cubicBezTo>
                  <a:cubicBezTo>
                    <a:pt x="4311" y="8555"/>
                    <a:pt x="4311" y="8579"/>
                    <a:pt x="4311" y="8579"/>
                  </a:cubicBezTo>
                  <a:lnTo>
                    <a:pt x="3549" y="8579"/>
                  </a:lnTo>
                  <a:cubicBezTo>
                    <a:pt x="3478" y="8555"/>
                    <a:pt x="3406" y="8555"/>
                    <a:pt x="3311" y="8555"/>
                  </a:cubicBezTo>
                  <a:cubicBezTo>
                    <a:pt x="3311" y="8555"/>
                    <a:pt x="3287" y="8531"/>
                    <a:pt x="3263" y="8531"/>
                  </a:cubicBezTo>
                  <a:cubicBezTo>
                    <a:pt x="3263" y="8531"/>
                    <a:pt x="3287" y="8460"/>
                    <a:pt x="3287" y="8460"/>
                  </a:cubicBezTo>
                  <a:cubicBezTo>
                    <a:pt x="3311" y="8317"/>
                    <a:pt x="3335" y="8174"/>
                    <a:pt x="3335" y="8031"/>
                  </a:cubicBezTo>
                  <a:cubicBezTo>
                    <a:pt x="3335" y="7817"/>
                    <a:pt x="3359" y="7603"/>
                    <a:pt x="3335" y="7388"/>
                  </a:cubicBezTo>
                  <a:lnTo>
                    <a:pt x="3335" y="7388"/>
                  </a:lnTo>
                  <a:cubicBezTo>
                    <a:pt x="3549" y="7531"/>
                    <a:pt x="3811" y="7626"/>
                    <a:pt x="4049" y="7626"/>
                  </a:cubicBezTo>
                  <a:cubicBezTo>
                    <a:pt x="4065" y="7627"/>
                    <a:pt x="4081" y="7628"/>
                    <a:pt x="4097" y="7628"/>
                  </a:cubicBezTo>
                  <a:cubicBezTo>
                    <a:pt x="4576" y="7628"/>
                    <a:pt x="4988" y="7281"/>
                    <a:pt x="5288" y="6912"/>
                  </a:cubicBezTo>
                  <a:cubicBezTo>
                    <a:pt x="5335" y="6841"/>
                    <a:pt x="5407" y="6793"/>
                    <a:pt x="5454" y="6721"/>
                  </a:cubicBezTo>
                  <a:cubicBezTo>
                    <a:pt x="5550" y="6745"/>
                    <a:pt x="5669" y="6745"/>
                    <a:pt x="5764" y="6745"/>
                  </a:cubicBezTo>
                  <a:cubicBezTo>
                    <a:pt x="5812" y="6721"/>
                    <a:pt x="5835" y="6721"/>
                    <a:pt x="5859" y="6721"/>
                  </a:cubicBezTo>
                  <a:close/>
                  <a:moveTo>
                    <a:pt x="3766" y="8810"/>
                  </a:moveTo>
                  <a:cubicBezTo>
                    <a:pt x="3816" y="8810"/>
                    <a:pt x="3911" y="8841"/>
                    <a:pt x="3930" y="8841"/>
                  </a:cubicBezTo>
                  <a:lnTo>
                    <a:pt x="4240" y="8841"/>
                  </a:lnTo>
                  <a:cubicBezTo>
                    <a:pt x="4216" y="8936"/>
                    <a:pt x="4216" y="9079"/>
                    <a:pt x="4240" y="9174"/>
                  </a:cubicBezTo>
                  <a:cubicBezTo>
                    <a:pt x="4240" y="9270"/>
                    <a:pt x="4192" y="9270"/>
                    <a:pt x="4097" y="9270"/>
                  </a:cubicBezTo>
                  <a:lnTo>
                    <a:pt x="3930" y="9270"/>
                  </a:lnTo>
                  <a:cubicBezTo>
                    <a:pt x="3883" y="9270"/>
                    <a:pt x="3811" y="9293"/>
                    <a:pt x="3764" y="9293"/>
                  </a:cubicBezTo>
                  <a:cubicBezTo>
                    <a:pt x="3692" y="9270"/>
                    <a:pt x="3716" y="9222"/>
                    <a:pt x="3716" y="9174"/>
                  </a:cubicBezTo>
                  <a:cubicBezTo>
                    <a:pt x="3716" y="9103"/>
                    <a:pt x="3716" y="9031"/>
                    <a:pt x="3716" y="8984"/>
                  </a:cubicBezTo>
                  <a:cubicBezTo>
                    <a:pt x="3716" y="8984"/>
                    <a:pt x="3716" y="8984"/>
                    <a:pt x="3716" y="8960"/>
                  </a:cubicBezTo>
                  <a:cubicBezTo>
                    <a:pt x="3716" y="8936"/>
                    <a:pt x="3692" y="8841"/>
                    <a:pt x="3740" y="8817"/>
                  </a:cubicBezTo>
                  <a:cubicBezTo>
                    <a:pt x="3744" y="8812"/>
                    <a:pt x="3754" y="8810"/>
                    <a:pt x="3766" y="8810"/>
                  </a:cubicBezTo>
                  <a:close/>
                  <a:moveTo>
                    <a:pt x="5790" y="8714"/>
                  </a:moveTo>
                  <a:cubicBezTo>
                    <a:pt x="5846" y="8714"/>
                    <a:pt x="5891" y="8722"/>
                    <a:pt x="5907" y="8746"/>
                  </a:cubicBezTo>
                  <a:cubicBezTo>
                    <a:pt x="5907" y="8769"/>
                    <a:pt x="5883" y="8865"/>
                    <a:pt x="5883" y="8912"/>
                  </a:cubicBezTo>
                  <a:cubicBezTo>
                    <a:pt x="5883" y="8960"/>
                    <a:pt x="5883" y="8984"/>
                    <a:pt x="5883" y="9031"/>
                  </a:cubicBezTo>
                  <a:cubicBezTo>
                    <a:pt x="5883" y="9055"/>
                    <a:pt x="5907" y="9127"/>
                    <a:pt x="5907" y="9198"/>
                  </a:cubicBezTo>
                  <a:cubicBezTo>
                    <a:pt x="5907" y="9246"/>
                    <a:pt x="5907" y="9270"/>
                    <a:pt x="5883" y="9293"/>
                  </a:cubicBezTo>
                  <a:cubicBezTo>
                    <a:pt x="5859" y="9293"/>
                    <a:pt x="5788" y="9293"/>
                    <a:pt x="5764" y="9270"/>
                  </a:cubicBezTo>
                  <a:lnTo>
                    <a:pt x="5526" y="9270"/>
                  </a:lnTo>
                  <a:cubicBezTo>
                    <a:pt x="5478" y="9270"/>
                    <a:pt x="5431" y="9270"/>
                    <a:pt x="5407" y="9198"/>
                  </a:cubicBezTo>
                  <a:cubicBezTo>
                    <a:pt x="5407" y="9150"/>
                    <a:pt x="5407" y="9103"/>
                    <a:pt x="5407" y="9079"/>
                  </a:cubicBezTo>
                  <a:cubicBezTo>
                    <a:pt x="5407" y="9008"/>
                    <a:pt x="5383" y="8936"/>
                    <a:pt x="5383" y="8889"/>
                  </a:cubicBezTo>
                  <a:cubicBezTo>
                    <a:pt x="5383" y="8793"/>
                    <a:pt x="5383" y="8769"/>
                    <a:pt x="5454" y="8746"/>
                  </a:cubicBezTo>
                  <a:cubicBezTo>
                    <a:pt x="5518" y="8746"/>
                    <a:pt x="5677" y="8714"/>
                    <a:pt x="5790" y="8714"/>
                  </a:cubicBezTo>
                  <a:close/>
                  <a:moveTo>
                    <a:pt x="834" y="3054"/>
                  </a:moveTo>
                  <a:lnTo>
                    <a:pt x="834" y="3054"/>
                  </a:lnTo>
                  <a:cubicBezTo>
                    <a:pt x="906" y="3102"/>
                    <a:pt x="977" y="3149"/>
                    <a:pt x="1049" y="3197"/>
                  </a:cubicBezTo>
                  <a:cubicBezTo>
                    <a:pt x="1025" y="3292"/>
                    <a:pt x="1049" y="3387"/>
                    <a:pt x="1049" y="3506"/>
                  </a:cubicBezTo>
                  <a:cubicBezTo>
                    <a:pt x="1073" y="3626"/>
                    <a:pt x="1096" y="3745"/>
                    <a:pt x="1096" y="3864"/>
                  </a:cubicBezTo>
                  <a:cubicBezTo>
                    <a:pt x="1120" y="3983"/>
                    <a:pt x="1120" y="4126"/>
                    <a:pt x="1144" y="4245"/>
                  </a:cubicBezTo>
                  <a:cubicBezTo>
                    <a:pt x="1144" y="4316"/>
                    <a:pt x="1144" y="4435"/>
                    <a:pt x="1215" y="4483"/>
                  </a:cubicBezTo>
                  <a:cubicBezTo>
                    <a:pt x="1230" y="4498"/>
                    <a:pt x="1247" y="4503"/>
                    <a:pt x="1265" y="4503"/>
                  </a:cubicBezTo>
                  <a:cubicBezTo>
                    <a:pt x="1305" y="4503"/>
                    <a:pt x="1349" y="4475"/>
                    <a:pt x="1382" y="4459"/>
                  </a:cubicBezTo>
                  <a:cubicBezTo>
                    <a:pt x="1477" y="4364"/>
                    <a:pt x="1549" y="4292"/>
                    <a:pt x="1644" y="4197"/>
                  </a:cubicBezTo>
                  <a:cubicBezTo>
                    <a:pt x="1787" y="4078"/>
                    <a:pt x="1906" y="3959"/>
                    <a:pt x="2049" y="3816"/>
                  </a:cubicBezTo>
                  <a:cubicBezTo>
                    <a:pt x="2049" y="3935"/>
                    <a:pt x="2073" y="4078"/>
                    <a:pt x="2097" y="4197"/>
                  </a:cubicBezTo>
                  <a:cubicBezTo>
                    <a:pt x="2120" y="4364"/>
                    <a:pt x="2120" y="4554"/>
                    <a:pt x="2192" y="4697"/>
                  </a:cubicBezTo>
                  <a:cubicBezTo>
                    <a:pt x="2120" y="4792"/>
                    <a:pt x="2049" y="4888"/>
                    <a:pt x="2001" y="4983"/>
                  </a:cubicBezTo>
                  <a:cubicBezTo>
                    <a:pt x="1835" y="5269"/>
                    <a:pt x="1930" y="5626"/>
                    <a:pt x="2239" y="5769"/>
                  </a:cubicBezTo>
                  <a:cubicBezTo>
                    <a:pt x="2279" y="5793"/>
                    <a:pt x="2316" y="5803"/>
                    <a:pt x="2351" y="5803"/>
                  </a:cubicBezTo>
                  <a:cubicBezTo>
                    <a:pt x="2422" y="5803"/>
                    <a:pt x="2485" y="5761"/>
                    <a:pt x="2549" y="5697"/>
                  </a:cubicBezTo>
                  <a:cubicBezTo>
                    <a:pt x="2632" y="5709"/>
                    <a:pt x="2722" y="5715"/>
                    <a:pt x="2814" y="5715"/>
                  </a:cubicBezTo>
                  <a:cubicBezTo>
                    <a:pt x="2906" y="5715"/>
                    <a:pt x="3001" y="5709"/>
                    <a:pt x="3097" y="5697"/>
                  </a:cubicBezTo>
                  <a:lnTo>
                    <a:pt x="3097" y="5697"/>
                  </a:lnTo>
                  <a:cubicBezTo>
                    <a:pt x="2859" y="6055"/>
                    <a:pt x="2740" y="6507"/>
                    <a:pt x="2930" y="6912"/>
                  </a:cubicBezTo>
                  <a:cubicBezTo>
                    <a:pt x="2978" y="7007"/>
                    <a:pt x="3049" y="7126"/>
                    <a:pt x="3121" y="7222"/>
                  </a:cubicBezTo>
                  <a:cubicBezTo>
                    <a:pt x="3097" y="7460"/>
                    <a:pt x="3144" y="7745"/>
                    <a:pt x="3097" y="8007"/>
                  </a:cubicBezTo>
                  <a:cubicBezTo>
                    <a:pt x="3097" y="8150"/>
                    <a:pt x="3049" y="8293"/>
                    <a:pt x="3025" y="8436"/>
                  </a:cubicBezTo>
                  <a:cubicBezTo>
                    <a:pt x="3001" y="8555"/>
                    <a:pt x="3001" y="8650"/>
                    <a:pt x="3097" y="8722"/>
                  </a:cubicBezTo>
                  <a:cubicBezTo>
                    <a:pt x="3216" y="8793"/>
                    <a:pt x="3335" y="8793"/>
                    <a:pt x="3454" y="8793"/>
                  </a:cubicBezTo>
                  <a:lnTo>
                    <a:pt x="3525" y="8793"/>
                  </a:lnTo>
                  <a:cubicBezTo>
                    <a:pt x="3549" y="8817"/>
                    <a:pt x="3525" y="8984"/>
                    <a:pt x="3525" y="9008"/>
                  </a:cubicBezTo>
                  <a:cubicBezTo>
                    <a:pt x="3525" y="9031"/>
                    <a:pt x="3525" y="9079"/>
                    <a:pt x="3525" y="9127"/>
                  </a:cubicBezTo>
                  <a:cubicBezTo>
                    <a:pt x="3525" y="9174"/>
                    <a:pt x="3525" y="9246"/>
                    <a:pt x="3525" y="9270"/>
                  </a:cubicBezTo>
                  <a:cubicBezTo>
                    <a:pt x="3502" y="9341"/>
                    <a:pt x="3430" y="9341"/>
                    <a:pt x="3430" y="9412"/>
                  </a:cubicBezTo>
                  <a:lnTo>
                    <a:pt x="3406" y="9412"/>
                  </a:lnTo>
                  <a:cubicBezTo>
                    <a:pt x="3341" y="9282"/>
                    <a:pt x="3216" y="9171"/>
                    <a:pt x="3104" y="9171"/>
                  </a:cubicBezTo>
                  <a:cubicBezTo>
                    <a:pt x="3094" y="9171"/>
                    <a:pt x="3083" y="9172"/>
                    <a:pt x="3073" y="9174"/>
                  </a:cubicBezTo>
                  <a:cubicBezTo>
                    <a:pt x="2954" y="9198"/>
                    <a:pt x="2882" y="9317"/>
                    <a:pt x="2835" y="9436"/>
                  </a:cubicBezTo>
                  <a:cubicBezTo>
                    <a:pt x="2763" y="9341"/>
                    <a:pt x="2668" y="9270"/>
                    <a:pt x="2573" y="9270"/>
                  </a:cubicBezTo>
                  <a:cubicBezTo>
                    <a:pt x="2454" y="9270"/>
                    <a:pt x="2406" y="9365"/>
                    <a:pt x="2358" y="9460"/>
                  </a:cubicBezTo>
                  <a:cubicBezTo>
                    <a:pt x="2335" y="9508"/>
                    <a:pt x="2311" y="9579"/>
                    <a:pt x="2287" y="9627"/>
                  </a:cubicBezTo>
                  <a:cubicBezTo>
                    <a:pt x="2263" y="9651"/>
                    <a:pt x="2263" y="9674"/>
                    <a:pt x="2239" y="9722"/>
                  </a:cubicBezTo>
                  <a:cubicBezTo>
                    <a:pt x="2216" y="9698"/>
                    <a:pt x="2192" y="9651"/>
                    <a:pt x="2168" y="9651"/>
                  </a:cubicBezTo>
                  <a:cubicBezTo>
                    <a:pt x="2144" y="9603"/>
                    <a:pt x="2097" y="9579"/>
                    <a:pt x="2049" y="9579"/>
                  </a:cubicBezTo>
                  <a:cubicBezTo>
                    <a:pt x="2009" y="9559"/>
                    <a:pt x="1968" y="9552"/>
                    <a:pt x="1928" y="9552"/>
                  </a:cubicBezTo>
                  <a:cubicBezTo>
                    <a:pt x="1873" y="9552"/>
                    <a:pt x="1818" y="9565"/>
                    <a:pt x="1763" y="9579"/>
                  </a:cubicBezTo>
                  <a:cubicBezTo>
                    <a:pt x="1763" y="9603"/>
                    <a:pt x="1739" y="9603"/>
                    <a:pt x="1715" y="9603"/>
                  </a:cubicBezTo>
                  <a:cubicBezTo>
                    <a:pt x="1382" y="7531"/>
                    <a:pt x="1096" y="5435"/>
                    <a:pt x="858" y="3364"/>
                  </a:cubicBezTo>
                  <a:cubicBezTo>
                    <a:pt x="834" y="3245"/>
                    <a:pt x="834" y="3149"/>
                    <a:pt x="834" y="3054"/>
                  </a:cubicBezTo>
                  <a:close/>
                  <a:moveTo>
                    <a:pt x="4830" y="7847"/>
                  </a:moveTo>
                  <a:cubicBezTo>
                    <a:pt x="4929" y="7847"/>
                    <a:pt x="4982" y="7976"/>
                    <a:pt x="5002" y="8055"/>
                  </a:cubicBezTo>
                  <a:cubicBezTo>
                    <a:pt x="5026" y="8222"/>
                    <a:pt x="5002" y="8365"/>
                    <a:pt x="4978" y="8508"/>
                  </a:cubicBezTo>
                  <a:cubicBezTo>
                    <a:pt x="4954" y="8698"/>
                    <a:pt x="5050" y="8746"/>
                    <a:pt x="5192" y="8769"/>
                  </a:cubicBezTo>
                  <a:cubicBezTo>
                    <a:pt x="5192" y="8769"/>
                    <a:pt x="5216" y="9127"/>
                    <a:pt x="5216" y="9150"/>
                  </a:cubicBezTo>
                  <a:cubicBezTo>
                    <a:pt x="5216" y="9198"/>
                    <a:pt x="5216" y="9270"/>
                    <a:pt x="5169" y="9293"/>
                  </a:cubicBezTo>
                  <a:cubicBezTo>
                    <a:pt x="5121" y="9341"/>
                    <a:pt x="5097" y="9341"/>
                    <a:pt x="5073" y="9412"/>
                  </a:cubicBezTo>
                  <a:cubicBezTo>
                    <a:pt x="5073" y="9436"/>
                    <a:pt x="5073" y="9436"/>
                    <a:pt x="5073" y="9460"/>
                  </a:cubicBezTo>
                  <a:cubicBezTo>
                    <a:pt x="4954" y="9484"/>
                    <a:pt x="4883" y="9603"/>
                    <a:pt x="4811" y="9722"/>
                  </a:cubicBezTo>
                  <a:cubicBezTo>
                    <a:pt x="4740" y="9627"/>
                    <a:pt x="4668" y="9555"/>
                    <a:pt x="4573" y="9532"/>
                  </a:cubicBezTo>
                  <a:cubicBezTo>
                    <a:pt x="4573" y="9460"/>
                    <a:pt x="4573" y="9365"/>
                    <a:pt x="4502" y="9317"/>
                  </a:cubicBezTo>
                  <a:cubicBezTo>
                    <a:pt x="4478" y="9293"/>
                    <a:pt x="4454" y="9293"/>
                    <a:pt x="4430" y="9270"/>
                  </a:cubicBezTo>
                  <a:cubicBezTo>
                    <a:pt x="4407" y="9246"/>
                    <a:pt x="4407" y="9174"/>
                    <a:pt x="4407" y="9150"/>
                  </a:cubicBezTo>
                  <a:cubicBezTo>
                    <a:pt x="4407" y="9055"/>
                    <a:pt x="4407" y="8960"/>
                    <a:pt x="4430" y="8865"/>
                  </a:cubicBezTo>
                  <a:cubicBezTo>
                    <a:pt x="4430" y="8817"/>
                    <a:pt x="4478" y="8817"/>
                    <a:pt x="4502" y="8769"/>
                  </a:cubicBezTo>
                  <a:cubicBezTo>
                    <a:pt x="4549" y="8746"/>
                    <a:pt x="4549" y="8674"/>
                    <a:pt x="4549" y="8627"/>
                  </a:cubicBezTo>
                  <a:cubicBezTo>
                    <a:pt x="4573" y="8412"/>
                    <a:pt x="4502" y="8007"/>
                    <a:pt x="4764" y="7865"/>
                  </a:cubicBezTo>
                  <a:cubicBezTo>
                    <a:pt x="4788" y="7852"/>
                    <a:pt x="4810" y="7847"/>
                    <a:pt x="4830" y="7847"/>
                  </a:cubicBezTo>
                  <a:close/>
                  <a:moveTo>
                    <a:pt x="10217" y="2911"/>
                  </a:moveTo>
                  <a:cubicBezTo>
                    <a:pt x="10098" y="3983"/>
                    <a:pt x="9979" y="5031"/>
                    <a:pt x="9812" y="6078"/>
                  </a:cubicBezTo>
                  <a:cubicBezTo>
                    <a:pt x="9717" y="6650"/>
                    <a:pt x="9622" y="7245"/>
                    <a:pt x="9527" y="7817"/>
                  </a:cubicBezTo>
                  <a:cubicBezTo>
                    <a:pt x="9431" y="8317"/>
                    <a:pt x="9312" y="8817"/>
                    <a:pt x="9265" y="9317"/>
                  </a:cubicBezTo>
                  <a:cubicBezTo>
                    <a:pt x="9217" y="9317"/>
                    <a:pt x="9169" y="9293"/>
                    <a:pt x="9122" y="9293"/>
                  </a:cubicBezTo>
                  <a:cubicBezTo>
                    <a:pt x="8979" y="9317"/>
                    <a:pt x="8860" y="9412"/>
                    <a:pt x="8765" y="9508"/>
                  </a:cubicBezTo>
                  <a:cubicBezTo>
                    <a:pt x="8669" y="9579"/>
                    <a:pt x="8598" y="9651"/>
                    <a:pt x="8526" y="9722"/>
                  </a:cubicBezTo>
                  <a:cubicBezTo>
                    <a:pt x="8503" y="9651"/>
                    <a:pt x="8479" y="9579"/>
                    <a:pt x="8455" y="9508"/>
                  </a:cubicBezTo>
                  <a:cubicBezTo>
                    <a:pt x="8412" y="9423"/>
                    <a:pt x="8332" y="9337"/>
                    <a:pt x="8230" y="9337"/>
                  </a:cubicBezTo>
                  <a:cubicBezTo>
                    <a:pt x="8218" y="9337"/>
                    <a:pt x="8206" y="9338"/>
                    <a:pt x="8193" y="9341"/>
                  </a:cubicBezTo>
                  <a:cubicBezTo>
                    <a:pt x="8074" y="9365"/>
                    <a:pt x="7931" y="9484"/>
                    <a:pt x="7836" y="9603"/>
                  </a:cubicBezTo>
                  <a:cubicBezTo>
                    <a:pt x="7836" y="9579"/>
                    <a:pt x="7812" y="9532"/>
                    <a:pt x="7812" y="9508"/>
                  </a:cubicBezTo>
                  <a:cubicBezTo>
                    <a:pt x="7764" y="9412"/>
                    <a:pt x="7669" y="9317"/>
                    <a:pt x="7550" y="9317"/>
                  </a:cubicBezTo>
                  <a:cubicBezTo>
                    <a:pt x="7539" y="9315"/>
                    <a:pt x="7529" y="9315"/>
                    <a:pt x="7518" y="9315"/>
                  </a:cubicBezTo>
                  <a:cubicBezTo>
                    <a:pt x="7390" y="9315"/>
                    <a:pt x="7283" y="9445"/>
                    <a:pt x="7217" y="9555"/>
                  </a:cubicBezTo>
                  <a:cubicBezTo>
                    <a:pt x="7145" y="9436"/>
                    <a:pt x="7050" y="9317"/>
                    <a:pt x="6931" y="9293"/>
                  </a:cubicBezTo>
                  <a:cubicBezTo>
                    <a:pt x="6918" y="9290"/>
                    <a:pt x="6906" y="9289"/>
                    <a:pt x="6894" y="9289"/>
                  </a:cubicBezTo>
                  <a:cubicBezTo>
                    <a:pt x="6817" y="9289"/>
                    <a:pt x="6758" y="9351"/>
                    <a:pt x="6717" y="9412"/>
                  </a:cubicBezTo>
                  <a:cubicBezTo>
                    <a:pt x="6645" y="9484"/>
                    <a:pt x="6597" y="9555"/>
                    <a:pt x="6550" y="9651"/>
                  </a:cubicBezTo>
                  <a:cubicBezTo>
                    <a:pt x="6478" y="9579"/>
                    <a:pt x="6383" y="9484"/>
                    <a:pt x="6288" y="9412"/>
                  </a:cubicBezTo>
                  <a:cubicBezTo>
                    <a:pt x="6240" y="9365"/>
                    <a:pt x="6193" y="9341"/>
                    <a:pt x="6121" y="9293"/>
                  </a:cubicBezTo>
                  <a:cubicBezTo>
                    <a:pt x="6097" y="9270"/>
                    <a:pt x="6097" y="9198"/>
                    <a:pt x="6097" y="9150"/>
                  </a:cubicBezTo>
                  <a:cubicBezTo>
                    <a:pt x="6074" y="9008"/>
                    <a:pt x="6097" y="8865"/>
                    <a:pt x="6074" y="8746"/>
                  </a:cubicBezTo>
                  <a:cubicBezTo>
                    <a:pt x="6074" y="8674"/>
                    <a:pt x="6050" y="8674"/>
                    <a:pt x="6097" y="8627"/>
                  </a:cubicBezTo>
                  <a:cubicBezTo>
                    <a:pt x="6145" y="8603"/>
                    <a:pt x="6169" y="8555"/>
                    <a:pt x="6193" y="8508"/>
                  </a:cubicBezTo>
                  <a:cubicBezTo>
                    <a:pt x="6312" y="8246"/>
                    <a:pt x="6240" y="7888"/>
                    <a:pt x="6216" y="7603"/>
                  </a:cubicBezTo>
                  <a:cubicBezTo>
                    <a:pt x="6193" y="7436"/>
                    <a:pt x="6169" y="7269"/>
                    <a:pt x="6169" y="7102"/>
                  </a:cubicBezTo>
                  <a:cubicBezTo>
                    <a:pt x="6145" y="6936"/>
                    <a:pt x="6121" y="6745"/>
                    <a:pt x="6074" y="6579"/>
                  </a:cubicBezTo>
                  <a:cubicBezTo>
                    <a:pt x="6097" y="6555"/>
                    <a:pt x="6121" y="6531"/>
                    <a:pt x="6145" y="6507"/>
                  </a:cubicBezTo>
                  <a:cubicBezTo>
                    <a:pt x="6216" y="6412"/>
                    <a:pt x="6312" y="6245"/>
                    <a:pt x="6336" y="6126"/>
                  </a:cubicBezTo>
                  <a:cubicBezTo>
                    <a:pt x="6336" y="5983"/>
                    <a:pt x="6288" y="5816"/>
                    <a:pt x="6193" y="5721"/>
                  </a:cubicBezTo>
                  <a:cubicBezTo>
                    <a:pt x="6216" y="5697"/>
                    <a:pt x="6240" y="5674"/>
                    <a:pt x="6264" y="5626"/>
                  </a:cubicBezTo>
                  <a:cubicBezTo>
                    <a:pt x="6383" y="5435"/>
                    <a:pt x="6502" y="5197"/>
                    <a:pt x="6502" y="4959"/>
                  </a:cubicBezTo>
                  <a:cubicBezTo>
                    <a:pt x="6621" y="4745"/>
                    <a:pt x="6740" y="4507"/>
                    <a:pt x="6836" y="4292"/>
                  </a:cubicBezTo>
                  <a:cubicBezTo>
                    <a:pt x="6931" y="4435"/>
                    <a:pt x="7026" y="4578"/>
                    <a:pt x="7121" y="4721"/>
                  </a:cubicBezTo>
                  <a:cubicBezTo>
                    <a:pt x="7169" y="4816"/>
                    <a:pt x="7240" y="4912"/>
                    <a:pt x="7312" y="4983"/>
                  </a:cubicBezTo>
                  <a:cubicBezTo>
                    <a:pt x="7354" y="5047"/>
                    <a:pt x="7397" y="5130"/>
                    <a:pt x="7473" y="5130"/>
                  </a:cubicBezTo>
                  <a:cubicBezTo>
                    <a:pt x="7483" y="5130"/>
                    <a:pt x="7492" y="5128"/>
                    <a:pt x="7502" y="5126"/>
                  </a:cubicBezTo>
                  <a:cubicBezTo>
                    <a:pt x="7574" y="5126"/>
                    <a:pt x="7598" y="5054"/>
                    <a:pt x="7621" y="5007"/>
                  </a:cubicBezTo>
                  <a:cubicBezTo>
                    <a:pt x="7645" y="4888"/>
                    <a:pt x="7693" y="4769"/>
                    <a:pt x="7717" y="4650"/>
                  </a:cubicBezTo>
                  <a:cubicBezTo>
                    <a:pt x="7764" y="4459"/>
                    <a:pt x="7836" y="4292"/>
                    <a:pt x="7883" y="4102"/>
                  </a:cubicBezTo>
                  <a:cubicBezTo>
                    <a:pt x="8098" y="4340"/>
                    <a:pt x="8312" y="4578"/>
                    <a:pt x="8526" y="4816"/>
                  </a:cubicBezTo>
                  <a:cubicBezTo>
                    <a:pt x="8543" y="4833"/>
                    <a:pt x="8566" y="4841"/>
                    <a:pt x="8589" y="4841"/>
                  </a:cubicBezTo>
                  <a:cubicBezTo>
                    <a:pt x="8630" y="4841"/>
                    <a:pt x="8669" y="4815"/>
                    <a:pt x="8669" y="4769"/>
                  </a:cubicBezTo>
                  <a:cubicBezTo>
                    <a:pt x="8765" y="4459"/>
                    <a:pt x="8836" y="4126"/>
                    <a:pt x="8884" y="3816"/>
                  </a:cubicBezTo>
                  <a:cubicBezTo>
                    <a:pt x="9098" y="4007"/>
                    <a:pt x="9336" y="4173"/>
                    <a:pt x="9550" y="4340"/>
                  </a:cubicBezTo>
                  <a:cubicBezTo>
                    <a:pt x="9564" y="4354"/>
                    <a:pt x="9582" y="4360"/>
                    <a:pt x="9601" y="4360"/>
                  </a:cubicBezTo>
                  <a:cubicBezTo>
                    <a:pt x="9646" y="4360"/>
                    <a:pt x="9693" y="4326"/>
                    <a:pt x="9693" y="4292"/>
                  </a:cubicBezTo>
                  <a:cubicBezTo>
                    <a:pt x="9812" y="3935"/>
                    <a:pt x="9884" y="3506"/>
                    <a:pt x="9836" y="3149"/>
                  </a:cubicBezTo>
                  <a:cubicBezTo>
                    <a:pt x="9908" y="3125"/>
                    <a:pt x="9955" y="3078"/>
                    <a:pt x="10003" y="3054"/>
                  </a:cubicBezTo>
                  <a:cubicBezTo>
                    <a:pt x="10074" y="3006"/>
                    <a:pt x="10146" y="2959"/>
                    <a:pt x="10217" y="2911"/>
                  </a:cubicBezTo>
                  <a:close/>
                  <a:moveTo>
                    <a:pt x="10592" y="2304"/>
                  </a:moveTo>
                  <a:cubicBezTo>
                    <a:pt x="10663" y="2304"/>
                    <a:pt x="10689" y="2455"/>
                    <a:pt x="10670" y="2530"/>
                  </a:cubicBezTo>
                  <a:cubicBezTo>
                    <a:pt x="10670" y="2649"/>
                    <a:pt x="10646" y="2768"/>
                    <a:pt x="10622" y="2887"/>
                  </a:cubicBezTo>
                  <a:cubicBezTo>
                    <a:pt x="10598" y="3125"/>
                    <a:pt x="10574" y="3364"/>
                    <a:pt x="10551" y="3602"/>
                  </a:cubicBezTo>
                  <a:cubicBezTo>
                    <a:pt x="10408" y="4578"/>
                    <a:pt x="10289" y="5578"/>
                    <a:pt x="10146" y="6555"/>
                  </a:cubicBezTo>
                  <a:cubicBezTo>
                    <a:pt x="9979" y="7626"/>
                    <a:pt x="9789" y="8674"/>
                    <a:pt x="9550" y="9722"/>
                  </a:cubicBezTo>
                  <a:cubicBezTo>
                    <a:pt x="9527" y="9746"/>
                    <a:pt x="9503" y="9770"/>
                    <a:pt x="9455" y="9793"/>
                  </a:cubicBezTo>
                  <a:cubicBezTo>
                    <a:pt x="9455" y="9674"/>
                    <a:pt x="9431" y="9555"/>
                    <a:pt x="9384" y="9460"/>
                  </a:cubicBezTo>
                  <a:cubicBezTo>
                    <a:pt x="9503" y="9031"/>
                    <a:pt x="9574" y="8579"/>
                    <a:pt x="9670" y="8150"/>
                  </a:cubicBezTo>
                  <a:cubicBezTo>
                    <a:pt x="9741" y="7650"/>
                    <a:pt x="9836" y="7174"/>
                    <a:pt x="9908" y="6674"/>
                  </a:cubicBezTo>
                  <a:cubicBezTo>
                    <a:pt x="10051" y="5721"/>
                    <a:pt x="10193" y="4769"/>
                    <a:pt x="10313" y="3792"/>
                  </a:cubicBezTo>
                  <a:cubicBezTo>
                    <a:pt x="10336" y="3554"/>
                    <a:pt x="10360" y="3292"/>
                    <a:pt x="10408" y="3054"/>
                  </a:cubicBezTo>
                  <a:cubicBezTo>
                    <a:pt x="10408" y="2935"/>
                    <a:pt x="10432" y="2816"/>
                    <a:pt x="10432" y="2721"/>
                  </a:cubicBezTo>
                  <a:cubicBezTo>
                    <a:pt x="10455" y="2602"/>
                    <a:pt x="10432" y="2435"/>
                    <a:pt x="10527" y="2340"/>
                  </a:cubicBezTo>
                  <a:cubicBezTo>
                    <a:pt x="10552" y="2315"/>
                    <a:pt x="10573" y="2304"/>
                    <a:pt x="10592" y="2304"/>
                  </a:cubicBezTo>
                  <a:close/>
                  <a:moveTo>
                    <a:pt x="414" y="2424"/>
                  </a:moveTo>
                  <a:cubicBezTo>
                    <a:pt x="425" y="2424"/>
                    <a:pt x="438" y="2427"/>
                    <a:pt x="453" y="2435"/>
                  </a:cubicBezTo>
                  <a:cubicBezTo>
                    <a:pt x="572" y="2482"/>
                    <a:pt x="572" y="2649"/>
                    <a:pt x="596" y="2768"/>
                  </a:cubicBezTo>
                  <a:cubicBezTo>
                    <a:pt x="620" y="3006"/>
                    <a:pt x="644" y="3245"/>
                    <a:pt x="668" y="3483"/>
                  </a:cubicBezTo>
                  <a:cubicBezTo>
                    <a:pt x="787" y="4483"/>
                    <a:pt x="906" y="5459"/>
                    <a:pt x="1049" y="6459"/>
                  </a:cubicBezTo>
                  <a:cubicBezTo>
                    <a:pt x="1192" y="7579"/>
                    <a:pt x="1358" y="8674"/>
                    <a:pt x="1549" y="9793"/>
                  </a:cubicBezTo>
                  <a:cubicBezTo>
                    <a:pt x="1525" y="9841"/>
                    <a:pt x="1501" y="9889"/>
                    <a:pt x="1477" y="9960"/>
                  </a:cubicBezTo>
                  <a:cubicBezTo>
                    <a:pt x="1430" y="9936"/>
                    <a:pt x="1406" y="9913"/>
                    <a:pt x="1358" y="9913"/>
                  </a:cubicBezTo>
                  <a:cubicBezTo>
                    <a:pt x="1263" y="9460"/>
                    <a:pt x="1192" y="8984"/>
                    <a:pt x="1120" y="8531"/>
                  </a:cubicBezTo>
                  <a:cubicBezTo>
                    <a:pt x="1049" y="8031"/>
                    <a:pt x="977" y="7531"/>
                    <a:pt x="930" y="7031"/>
                  </a:cubicBezTo>
                  <a:cubicBezTo>
                    <a:pt x="787" y="6031"/>
                    <a:pt x="668" y="5031"/>
                    <a:pt x="525" y="4030"/>
                  </a:cubicBezTo>
                  <a:cubicBezTo>
                    <a:pt x="501" y="3792"/>
                    <a:pt x="453" y="3530"/>
                    <a:pt x="430" y="3292"/>
                  </a:cubicBezTo>
                  <a:cubicBezTo>
                    <a:pt x="406" y="3054"/>
                    <a:pt x="334" y="2816"/>
                    <a:pt x="334" y="2602"/>
                  </a:cubicBezTo>
                  <a:cubicBezTo>
                    <a:pt x="334" y="2521"/>
                    <a:pt x="351" y="2424"/>
                    <a:pt x="414" y="2424"/>
                  </a:cubicBezTo>
                  <a:close/>
                  <a:moveTo>
                    <a:pt x="3688" y="9426"/>
                  </a:moveTo>
                  <a:cubicBezTo>
                    <a:pt x="3726" y="9426"/>
                    <a:pt x="3779" y="9436"/>
                    <a:pt x="3811" y="9436"/>
                  </a:cubicBezTo>
                  <a:lnTo>
                    <a:pt x="4049" y="9436"/>
                  </a:lnTo>
                  <a:cubicBezTo>
                    <a:pt x="4097" y="9460"/>
                    <a:pt x="4168" y="9460"/>
                    <a:pt x="4216" y="9460"/>
                  </a:cubicBezTo>
                  <a:cubicBezTo>
                    <a:pt x="4264" y="9460"/>
                    <a:pt x="4335" y="9460"/>
                    <a:pt x="4359" y="9484"/>
                  </a:cubicBezTo>
                  <a:cubicBezTo>
                    <a:pt x="4383" y="9508"/>
                    <a:pt x="4359" y="9651"/>
                    <a:pt x="4359" y="9698"/>
                  </a:cubicBezTo>
                  <a:cubicBezTo>
                    <a:pt x="4335" y="9746"/>
                    <a:pt x="4335" y="9817"/>
                    <a:pt x="4311" y="9865"/>
                  </a:cubicBezTo>
                  <a:cubicBezTo>
                    <a:pt x="4287" y="9984"/>
                    <a:pt x="4287" y="10127"/>
                    <a:pt x="4264" y="10246"/>
                  </a:cubicBezTo>
                  <a:cubicBezTo>
                    <a:pt x="4240" y="10270"/>
                    <a:pt x="4240" y="10317"/>
                    <a:pt x="4216" y="10365"/>
                  </a:cubicBezTo>
                  <a:cubicBezTo>
                    <a:pt x="4097" y="10270"/>
                    <a:pt x="3954" y="10222"/>
                    <a:pt x="3787" y="10198"/>
                  </a:cubicBezTo>
                  <a:lnTo>
                    <a:pt x="3597" y="10198"/>
                  </a:lnTo>
                  <a:cubicBezTo>
                    <a:pt x="3621" y="10151"/>
                    <a:pt x="3621" y="10079"/>
                    <a:pt x="3621" y="10008"/>
                  </a:cubicBezTo>
                  <a:cubicBezTo>
                    <a:pt x="3621" y="9889"/>
                    <a:pt x="3621" y="9770"/>
                    <a:pt x="3621" y="9651"/>
                  </a:cubicBezTo>
                  <a:cubicBezTo>
                    <a:pt x="3621" y="9579"/>
                    <a:pt x="3573" y="9460"/>
                    <a:pt x="3644" y="9436"/>
                  </a:cubicBezTo>
                  <a:cubicBezTo>
                    <a:pt x="3652" y="9428"/>
                    <a:pt x="3668" y="9426"/>
                    <a:pt x="3688" y="9426"/>
                  </a:cubicBezTo>
                  <a:close/>
                  <a:moveTo>
                    <a:pt x="5978" y="9436"/>
                  </a:moveTo>
                  <a:cubicBezTo>
                    <a:pt x="6074" y="9436"/>
                    <a:pt x="6026" y="9579"/>
                    <a:pt x="6026" y="9651"/>
                  </a:cubicBezTo>
                  <a:cubicBezTo>
                    <a:pt x="6026" y="9770"/>
                    <a:pt x="6026" y="9889"/>
                    <a:pt x="6026" y="10008"/>
                  </a:cubicBezTo>
                  <a:cubicBezTo>
                    <a:pt x="6026" y="10079"/>
                    <a:pt x="6026" y="10151"/>
                    <a:pt x="6050" y="10198"/>
                  </a:cubicBezTo>
                  <a:lnTo>
                    <a:pt x="5859" y="10198"/>
                  </a:lnTo>
                  <a:cubicBezTo>
                    <a:pt x="5693" y="10222"/>
                    <a:pt x="5550" y="10270"/>
                    <a:pt x="5407" y="10365"/>
                  </a:cubicBezTo>
                  <a:cubicBezTo>
                    <a:pt x="5407" y="10317"/>
                    <a:pt x="5407" y="10270"/>
                    <a:pt x="5383" y="10246"/>
                  </a:cubicBezTo>
                  <a:cubicBezTo>
                    <a:pt x="5359" y="10103"/>
                    <a:pt x="5335" y="9984"/>
                    <a:pt x="5311" y="9865"/>
                  </a:cubicBezTo>
                  <a:cubicBezTo>
                    <a:pt x="5311" y="9817"/>
                    <a:pt x="5288" y="9746"/>
                    <a:pt x="5288" y="9698"/>
                  </a:cubicBezTo>
                  <a:cubicBezTo>
                    <a:pt x="5288" y="9651"/>
                    <a:pt x="5240" y="9508"/>
                    <a:pt x="5264" y="9484"/>
                  </a:cubicBezTo>
                  <a:cubicBezTo>
                    <a:pt x="5311" y="9460"/>
                    <a:pt x="5383" y="9460"/>
                    <a:pt x="5431" y="9460"/>
                  </a:cubicBezTo>
                  <a:cubicBezTo>
                    <a:pt x="5478" y="9460"/>
                    <a:pt x="5550" y="9460"/>
                    <a:pt x="5597" y="9436"/>
                  </a:cubicBezTo>
                  <a:close/>
                  <a:moveTo>
                    <a:pt x="3740" y="10413"/>
                  </a:moveTo>
                  <a:cubicBezTo>
                    <a:pt x="3978" y="10460"/>
                    <a:pt x="4192" y="10556"/>
                    <a:pt x="4311" y="10794"/>
                  </a:cubicBezTo>
                  <a:cubicBezTo>
                    <a:pt x="4335" y="10818"/>
                    <a:pt x="4359" y="10865"/>
                    <a:pt x="4359" y="10913"/>
                  </a:cubicBezTo>
                  <a:cubicBezTo>
                    <a:pt x="4335" y="10984"/>
                    <a:pt x="4264" y="10960"/>
                    <a:pt x="4216" y="10984"/>
                  </a:cubicBezTo>
                  <a:cubicBezTo>
                    <a:pt x="4121" y="10984"/>
                    <a:pt x="4002" y="11008"/>
                    <a:pt x="3906" y="11008"/>
                  </a:cubicBezTo>
                  <a:cubicBezTo>
                    <a:pt x="3716" y="11008"/>
                    <a:pt x="3502" y="11032"/>
                    <a:pt x="3311" y="11032"/>
                  </a:cubicBezTo>
                  <a:cubicBezTo>
                    <a:pt x="3240" y="11032"/>
                    <a:pt x="3097" y="11032"/>
                    <a:pt x="3073" y="10960"/>
                  </a:cubicBezTo>
                  <a:cubicBezTo>
                    <a:pt x="3049" y="10889"/>
                    <a:pt x="3168" y="10770"/>
                    <a:pt x="3192" y="10722"/>
                  </a:cubicBezTo>
                  <a:cubicBezTo>
                    <a:pt x="3287" y="10556"/>
                    <a:pt x="3430" y="10460"/>
                    <a:pt x="3621" y="10436"/>
                  </a:cubicBezTo>
                  <a:cubicBezTo>
                    <a:pt x="3644" y="10413"/>
                    <a:pt x="3692" y="10413"/>
                    <a:pt x="3740" y="10413"/>
                  </a:cubicBezTo>
                  <a:close/>
                  <a:moveTo>
                    <a:pt x="6026" y="10413"/>
                  </a:moveTo>
                  <a:cubicBezTo>
                    <a:pt x="6216" y="10460"/>
                    <a:pt x="6359" y="10556"/>
                    <a:pt x="6455" y="10722"/>
                  </a:cubicBezTo>
                  <a:cubicBezTo>
                    <a:pt x="6478" y="10770"/>
                    <a:pt x="6574" y="10889"/>
                    <a:pt x="6574" y="10960"/>
                  </a:cubicBezTo>
                  <a:cubicBezTo>
                    <a:pt x="6550" y="11032"/>
                    <a:pt x="6383" y="11032"/>
                    <a:pt x="6336" y="11032"/>
                  </a:cubicBezTo>
                  <a:cubicBezTo>
                    <a:pt x="6121" y="11032"/>
                    <a:pt x="5931" y="11008"/>
                    <a:pt x="5740" y="11008"/>
                  </a:cubicBezTo>
                  <a:cubicBezTo>
                    <a:pt x="5621" y="11008"/>
                    <a:pt x="5526" y="10984"/>
                    <a:pt x="5407" y="10984"/>
                  </a:cubicBezTo>
                  <a:cubicBezTo>
                    <a:pt x="5359" y="10960"/>
                    <a:pt x="5311" y="10984"/>
                    <a:pt x="5288" y="10913"/>
                  </a:cubicBezTo>
                  <a:cubicBezTo>
                    <a:pt x="5288" y="10865"/>
                    <a:pt x="5311" y="10818"/>
                    <a:pt x="5335" y="10794"/>
                  </a:cubicBezTo>
                  <a:cubicBezTo>
                    <a:pt x="5454" y="10556"/>
                    <a:pt x="5669" y="10460"/>
                    <a:pt x="5907" y="10413"/>
                  </a:cubicBezTo>
                  <a:close/>
                  <a:moveTo>
                    <a:pt x="3121" y="9412"/>
                  </a:moveTo>
                  <a:cubicBezTo>
                    <a:pt x="3168" y="9412"/>
                    <a:pt x="3240" y="9508"/>
                    <a:pt x="3263" y="9532"/>
                  </a:cubicBezTo>
                  <a:cubicBezTo>
                    <a:pt x="3311" y="9603"/>
                    <a:pt x="3359" y="9674"/>
                    <a:pt x="3406" y="9746"/>
                  </a:cubicBezTo>
                  <a:lnTo>
                    <a:pt x="3430" y="9746"/>
                  </a:lnTo>
                  <a:cubicBezTo>
                    <a:pt x="3430" y="9793"/>
                    <a:pt x="3430" y="9841"/>
                    <a:pt x="3430" y="9889"/>
                  </a:cubicBezTo>
                  <a:cubicBezTo>
                    <a:pt x="3430" y="10008"/>
                    <a:pt x="3406" y="10151"/>
                    <a:pt x="3430" y="10246"/>
                  </a:cubicBezTo>
                  <a:cubicBezTo>
                    <a:pt x="3192" y="10341"/>
                    <a:pt x="3025" y="10556"/>
                    <a:pt x="2954" y="10818"/>
                  </a:cubicBezTo>
                  <a:cubicBezTo>
                    <a:pt x="2930" y="10889"/>
                    <a:pt x="2882" y="10984"/>
                    <a:pt x="2930" y="11056"/>
                  </a:cubicBezTo>
                  <a:cubicBezTo>
                    <a:pt x="2954" y="11151"/>
                    <a:pt x="3025" y="11199"/>
                    <a:pt x="3121" y="11222"/>
                  </a:cubicBezTo>
                  <a:cubicBezTo>
                    <a:pt x="3228" y="11246"/>
                    <a:pt x="3347" y="11252"/>
                    <a:pt x="3466" y="11252"/>
                  </a:cubicBezTo>
                  <a:cubicBezTo>
                    <a:pt x="3585" y="11252"/>
                    <a:pt x="3704" y="11246"/>
                    <a:pt x="3811" y="11246"/>
                  </a:cubicBezTo>
                  <a:cubicBezTo>
                    <a:pt x="3930" y="11246"/>
                    <a:pt x="4049" y="11246"/>
                    <a:pt x="4168" y="11222"/>
                  </a:cubicBezTo>
                  <a:cubicBezTo>
                    <a:pt x="4264" y="11222"/>
                    <a:pt x="4383" y="11199"/>
                    <a:pt x="4454" y="11151"/>
                  </a:cubicBezTo>
                  <a:cubicBezTo>
                    <a:pt x="4645" y="11032"/>
                    <a:pt x="4573" y="10794"/>
                    <a:pt x="4478" y="10651"/>
                  </a:cubicBezTo>
                  <a:cubicBezTo>
                    <a:pt x="4454" y="10651"/>
                    <a:pt x="4454" y="10627"/>
                    <a:pt x="4430" y="10603"/>
                  </a:cubicBezTo>
                  <a:cubicBezTo>
                    <a:pt x="4430" y="10579"/>
                    <a:pt x="4407" y="10556"/>
                    <a:pt x="4383" y="10532"/>
                  </a:cubicBezTo>
                  <a:cubicBezTo>
                    <a:pt x="4430" y="10436"/>
                    <a:pt x="4454" y="10270"/>
                    <a:pt x="4478" y="10151"/>
                  </a:cubicBezTo>
                  <a:cubicBezTo>
                    <a:pt x="4502" y="10008"/>
                    <a:pt x="4526" y="9865"/>
                    <a:pt x="4549" y="9722"/>
                  </a:cubicBezTo>
                  <a:cubicBezTo>
                    <a:pt x="4621" y="9793"/>
                    <a:pt x="4692" y="9865"/>
                    <a:pt x="4692" y="9984"/>
                  </a:cubicBezTo>
                  <a:cubicBezTo>
                    <a:pt x="4692" y="10059"/>
                    <a:pt x="4759" y="10106"/>
                    <a:pt x="4820" y="10106"/>
                  </a:cubicBezTo>
                  <a:cubicBezTo>
                    <a:pt x="4856" y="10106"/>
                    <a:pt x="4889" y="10090"/>
                    <a:pt x="4907" y="10055"/>
                  </a:cubicBezTo>
                  <a:cubicBezTo>
                    <a:pt x="4978" y="9960"/>
                    <a:pt x="5002" y="9865"/>
                    <a:pt x="5073" y="9770"/>
                  </a:cubicBezTo>
                  <a:cubicBezTo>
                    <a:pt x="5073" y="9770"/>
                    <a:pt x="5073" y="9746"/>
                    <a:pt x="5097" y="9746"/>
                  </a:cubicBezTo>
                  <a:cubicBezTo>
                    <a:pt x="5121" y="9889"/>
                    <a:pt x="5145" y="10032"/>
                    <a:pt x="5169" y="10151"/>
                  </a:cubicBezTo>
                  <a:cubicBezTo>
                    <a:pt x="5192" y="10270"/>
                    <a:pt x="5192" y="10436"/>
                    <a:pt x="5240" y="10532"/>
                  </a:cubicBezTo>
                  <a:cubicBezTo>
                    <a:pt x="5240" y="10556"/>
                    <a:pt x="5216" y="10579"/>
                    <a:pt x="5192" y="10603"/>
                  </a:cubicBezTo>
                  <a:cubicBezTo>
                    <a:pt x="5192" y="10627"/>
                    <a:pt x="5169" y="10651"/>
                    <a:pt x="5169" y="10651"/>
                  </a:cubicBezTo>
                  <a:cubicBezTo>
                    <a:pt x="5073" y="10794"/>
                    <a:pt x="5002" y="11032"/>
                    <a:pt x="5192" y="11151"/>
                  </a:cubicBezTo>
                  <a:cubicBezTo>
                    <a:pt x="5264" y="11199"/>
                    <a:pt x="5383" y="11222"/>
                    <a:pt x="5478" y="11222"/>
                  </a:cubicBezTo>
                  <a:cubicBezTo>
                    <a:pt x="5597" y="11246"/>
                    <a:pt x="5716" y="11246"/>
                    <a:pt x="5835" y="11246"/>
                  </a:cubicBezTo>
                  <a:cubicBezTo>
                    <a:pt x="5943" y="11246"/>
                    <a:pt x="6062" y="11252"/>
                    <a:pt x="6181" y="11252"/>
                  </a:cubicBezTo>
                  <a:cubicBezTo>
                    <a:pt x="6300" y="11252"/>
                    <a:pt x="6419" y="11246"/>
                    <a:pt x="6526" y="11222"/>
                  </a:cubicBezTo>
                  <a:cubicBezTo>
                    <a:pt x="6597" y="11199"/>
                    <a:pt x="6669" y="11151"/>
                    <a:pt x="6717" y="11056"/>
                  </a:cubicBezTo>
                  <a:cubicBezTo>
                    <a:pt x="6740" y="10984"/>
                    <a:pt x="6717" y="10889"/>
                    <a:pt x="6693" y="10818"/>
                  </a:cubicBezTo>
                  <a:cubicBezTo>
                    <a:pt x="6621" y="10556"/>
                    <a:pt x="6455" y="10341"/>
                    <a:pt x="6216" y="10246"/>
                  </a:cubicBezTo>
                  <a:cubicBezTo>
                    <a:pt x="6240" y="10151"/>
                    <a:pt x="6216" y="10008"/>
                    <a:pt x="6216" y="9889"/>
                  </a:cubicBezTo>
                  <a:cubicBezTo>
                    <a:pt x="6216" y="9817"/>
                    <a:pt x="6216" y="9746"/>
                    <a:pt x="6216" y="9674"/>
                  </a:cubicBezTo>
                  <a:cubicBezTo>
                    <a:pt x="6312" y="9746"/>
                    <a:pt x="6407" y="9841"/>
                    <a:pt x="6502" y="9913"/>
                  </a:cubicBezTo>
                  <a:cubicBezTo>
                    <a:pt x="6534" y="9934"/>
                    <a:pt x="6571" y="9946"/>
                    <a:pt x="6604" y="9946"/>
                  </a:cubicBezTo>
                  <a:cubicBezTo>
                    <a:pt x="6645" y="9946"/>
                    <a:pt x="6680" y="9928"/>
                    <a:pt x="6693" y="9889"/>
                  </a:cubicBezTo>
                  <a:cubicBezTo>
                    <a:pt x="6740" y="9817"/>
                    <a:pt x="6764" y="9746"/>
                    <a:pt x="6812" y="9698"/>
                  </a:cubicBezTo>
                  <a:cubicBezTo>
                    <a:pt x="6836" y="9651"/>
                    <a:pt x="6836" y="9627"/>
                    <a:pt x="6859" y="9603"/>
                  </a:cubicBezTo>
                  <a:cubicBezTo>
                    <a:pt x="6883" y="9579"/>
                    <a:pt x="6883" y="9579"/>
                    <a:pt x="6907" y="9555"/>
                  </a:cubicBezTo>
                  <a:cubicBezTo>
                    <a:pt x="6931" y="9579"/>
                    <a:pt x="6978" y="9674"/>
                    <a:pt x="7002" y="9698"/>
                  </a:cubicBezTo>
                  <a:cubicBezTo>
                    <a:pt x="7026" y="9770"/>
                    <a:pt x="7050" y="9841"/>
                    <a:pt x="7074" y="9913"/>
                  </a:cubicBezTo>
                  <a:cubicBezTo>
                    <a:pt x="7087" y="9966"/>
                    <a:pt x="7138" y="9997"/>
                    <a:pt x="7189" y="9997"/>
                  </a:cubicBezTo>
                  <a:cubicBezTo>
                    <a:pt x="7228" y="9997"/>
                    <a:pt x="7267" y="9978"/>
                    <a:pt x="7288" y="9936"/>
                  </a:cubicBezTo>
                  <a:cubicBezTo>
                    <a:pt x="7334" y="9868"/>
                    <a:pt x="7468" y="9578"/>
                    <a:pt x="7542" y="9578"/>
                  </a:cubicBezTo>
                  <a:cubicBezTo>
                    <a:pt x="7545" y="9578"/>
                    <a:pt x="7547" y="9578"/>
                    <a:pt x="7550" y="9579"/>
                  </a:cubicBezTo>
                  <a:cubicBezTo>
                    <a:pt x="7598" y="9579"/>
                    <a:pt x="7621" y="9698"/>
                    <a:pt x="7621" y="9746"/>
                  </a:cubicBezTo>
                  <a:cubicBezTo>
                    <a:pt x="7645" y="9817"/>
                    <a:pt x="7669" y="9889"/>
                    <a:pt x="7693" y="9960"/>
                  </a:cubicBezTo>
                  <a:cubicBezTo>
                    <a:pt x="7718" y="9998"/>
                    <a:pt x="7771" y="10023"/>
                    <a:pt x="7818" y="10023"/>
                  </a:cubicBezTo>
                  <a:cubicBezTo>
                    <a:pt x="7859" y="10023"/>
                    <a:pt x="7896" y="10004"/>
                    <a:pt x="7907" y="9960"/>
                  </a:cubicBezTo>
                  <a:cubicBezTo>
                    <a:pt x="7979" y="9841"/>
                    <a:pt x="8050" y="9722"/>
                    <a:pt x="8169" y="9627"/>
                  </a:cubicBezTo>
                  <a:cubicBezTo>
                    <a:pt x="8193" y="9627"/>
                    <a:pt x="8217" y="9627"/>
                    <a:pt x="8217" y="9603"/>
                  </a:cubicBezTo>
                  <a:cubicBezTo>
                    <a:pt x="8241" y="9627"/>
                    <a:pt x="8264" y="9722"/>
                    <a:pt x="8264" y="9722"/>
                  </a:cubicBezTo>
                  <a:cubicBezTo>
                    <a:pt x="8288" y="9817"/>
                    <a:pt x="8336" y="9913"/>
                    <a:pt x="8360" y="9984"/>
                  </a:cubicBezTo>
                  <a:cubicBezTo>
                    <a:pt x="8376" y="10048"/>
                    <a:pt x="8434" y="10090"/>
                    <a:pt x="8485" y="10090"/>
                  </a:cubicBezTo>
                  <a:cubicBezTo>
                    <a:pt x="8511" y="10090"/>
                    <a:pt x="8534" y="10079"/>
                    <a:pt x="8550" y="10055"/>
                  </a:cubicBezTo>
                  <a:cubicBezTo>
                    <a:pt x="8693" y="9889"/>
                    <a:pt x="8836" y="9722"/>
                    <a:pt x="9027" y="9603"/>
                  </a:cubicBezTo>
                  <a:cubicBezTo>
                    <a:pt x="9046" y="9584"/>
                    <a:pt x="9081" y="9549"/>
                    <a:pt x="9118" y="9549"/>
                  </a:cubicBezTo>
                  <a:cubicBezTo>
                    <a:pt x="9127" y="9549"/>
                    <a:pt x="9137" y="9551"/>
                    <a:pt x="9146" y="9555"/>
                  </a:cubicBezTo>
                  <a:cubicBezTo>
                    <a:pt x="9169" y="9579"/>
                    <a:pt x="9193" y="9674"/>
                    <a:pt x="9193" y="9698"/>
                  </a:cubicBezTo>
                  <a:cubicBezTo>
                    <a:pt x="9217" y="9817"/>
                    <a:pt x="9217" y="9960"/>
                    <a:pt x="9217" y="10079"/>
                  </a:cubicBezTo>
                  <a:cubicBezTo>
                    <a:pt x="9217" y="10135"/>
                    <a:pt x="9289" y="10190"/>
                    <a:pt x="9354" y="10190"/>
                  </a:cubicBezTo>
                  <a:cubicBezTo>
                    <a:pt x="9373" y="10190"/>
                    <a:pt x="9391" y="10185"/>
                    <a:pt x="9408" y="10175"/>
                  </a:cubicBezTo>
                  <a:cubicBezTo>
                    <a:pt x="9479" y="10127"/>
                    <a:pt x="9527" y="10079"/>
                    <a:pt x="9574" y="10008"/>
                  </a:cubicBezTo>
                  <a:cubicBezTo>
                    <a:pt x="9598" y="10008"/>
                    <a:pt x="9622" y="9960"/>
                    <a:pt x="9646" y="9936"/>
                  </a:cubicBezTo>
                  <a:cubicBezTo>
                    <a:pt x="9670" y="9936"/>
                    <a:pt x="9693" y="9936"/>
                    <a:pt x="9717" y="9889"/>
                  </a:cubicBezTo>
                  <a:lnTo>
                    <a:pt x="9765" y="9889"/>
                  </a:lnTo>
                  <a:cubicBezTo>
                    <a:pt x="9812" y="9913"/>
                    <a:pt x="9812" y="10079"/>
                    <a:pt x="9836" y="10151"/>
                  </a:cubicBezTo>
                  <a:cubicBezTo>
                    <a:pt x="9836" y="10246"/>
                    <a:pt x="9836" y="10341"/>
                    <a:pt x="9812" y="10460"/>
                  </a:cubicBezTo>
                  <a:cubicBezTo>
                    <a:pt x="9812" y="10541"/>
                    <a:pt x="9878" y="10610"/>
                    <a:pt x="9949" y="10610"/>
                  </a:cubicBezTo>
                  <a:cubicBezTo>
                    <a:pt x="9984" y="10610"/>
                    <a:pt x="10020" y="10594"/>
                    <a:pt x="10051" y="10556"/>
                  </a:cubicBezTo>
                  <a:cubicBezTo>
                    <a:pt x="10051" y="10549"/>
                    <a:pt x="10053" y="10546"/>
                    <a:pt x="10055" y="10546"/>
                  </a:cubicBezTo>
                  <a:cubicBezTo>
                    <a:pt x="10062" y="10546"/>
                    <a:pt x="10074" y="10563"/>
                    <a:pt x="10074" y="10579"/>
                  </a:cubicBezTo>
                  <a:cubicBezTo>
                    <a:pt x="10098" y="10603"/>
                    <a:pt x="10098" y="10651"/>
                    <a:pt x="10098" y="10675"/>
                  </a:cubicBezTo>
                  <a:cubicBezTo>
                    <a:pt x="10074" y="10770"/>
                    <a:pt x="10027" y="10841"/>
                    <a:pt x="9979" y="10913"/>
                  </a:cubicBezTo>
                  <a:cubicBezTo>
                    <a:pt x="9860" y="11032"/>
                    <a:pt x="9693" y="11103"/>
                    <a:pt x="9503" y="11151"/>
                  </a:cubicBezTo>
                  <a:cubicBezTo>
                    <a:pt x="9098" y="11270"/>
                    <a:pt x="8669" y="11294"/>
                    <a:pt x="8241" y="11341"/>
                  </a:cubicBezTo>
                  <a:cubicBezTo>
                    <a:pt x="7383" y="11437"/>
                    <a:pt x="6526" y="11508"/>
                    <a:pt x="5645" y="11556"/>
                  </a:cubicBezTo>
                  <a:cubicBezTo>
                    <a:pt x="5290" y="11566"/>
                    <a:pt x="4935" y="11571"/>
                    <a:pt x="4578" y="11571"/>
                  </a:cubicBezTo>
                  <a:cubicBezTo>
                    <a:pt x="4073" y="11571"/>
                    <a:pt x="3565" y="11560"/>
                    <a:pt x="3049" y="11532"/>
                  </a:cubicBezTo>
                  <a:cubicBezTo>
                    <a:pt x="2620" y="11532"/>
                    <a:pt x="2168" y="11484"/>
                    <a:pt x="1739" y="11460"/>
                  </a:cubicBezTo>
                  <a:cubicBezTo>
                    <a:pt x="1525" y="11437"/>
                    <a:pt x="1311" y="11413"/>
                    <a:pt x="1096" y="11389"/>
                  </a:cubicBezTo>
                  <a:cubicBezTo>
                    <a:pt x="882" y="11365"/>
                    <a:pt x="668" y="11341"/>
                    <a:pt x="453" y="11294"/>
                  </a:cubicBezTo>
                  <a:cubicBezTo>
                    <a:pt x="406" y="11294"/>
                    <a:pt x="239" y="11222"/>
                    <a:pt x="287" y="11151"/>
                  </a:cubicBezTo>
                  <a:cubicBezTo>
                    <a:pt x="310" y="11127"/>
                    <a:pt x="382" y="11127"/>
                    <a:pt x="406" y="11127"/>
                  </a:cubicBezTo>
                  <a:cubicBezTo>
                    <a:pt x="453" y="11103"/>
                    <a:pt x="477" y="11079"/>
                    <a:pt x="501" y="11056"/>
                  </a:cubicBezTo>
                  <a:cubicBezTo>
                    <a:pt x="620" y="10937"/>
                    <a:pt x="549" y="10698"/>
                    <a:pt x="739" y="10675"/>
                  </a:cubicBezTo>
                  <a:cubicBezTo>
                    <a:pt x="834" y="10651"/>
                    <a:pt x="930" y="10675"/>
                    <a:pt x="1001" y="10579"/>
                  </a:cubicBezTo>
                  <a:cubicBezTo>
                    <a:pt x="1049" y="10532"/>
                    <a:pt x="1049" y="10436"/>
                    <a:pt x="1073" y="10341"/>
                  </a:cubicBezTo>
                  <a:cubicBezTo>
                    <a:pt x="1088" y="10220"/>
                    <a:pt x="1190" y="10147"/>
                    <a:pt x="1293" y="10147"/>
                  </a:cubicBezTo>
                  <a:cubicBezTo>
                    <a:pt x="1352" y="10147"/>
                    <a:pt x="1410" y="10170"/>
                    <a:pt x="1454" y="10222"/>
                  </a:cubicBezTo>
                  <a:cubicBezTo>
                    <a:pt x="1482" y="10250"/>
                    <a:pt x="1517" y="10264"/>
                    <a:pt x="1552" y="10264"/>
                  </a:cubicBezTo>
                  <a:cubicBezTo>
                    <a:pt x="1604" y="10264"/>
                    <a:pt x="1653" y="10232"/>
                    <a:pt x="1668" y="10175"/>
                  </a:cubicBezTo>
                  <a:cubicBezTo>
                    <a:pt x="1692" y="10032"/>
                    <a:pt x="1739" y="9793"/>
                    <a:pt x="1930" y="9793"/>
                  </a:cubicBezTo>
                  <a:cubicBezTo>
                    <a:pt x="2001" y="9793"/>
                    <a:pt x="2025" y="9865"/>
                    <a:pt x="2073" y="9913"/>
                  </a:cubicBezTo>
                  <a:cubicBezTo>
                    <a:pt x="2120" y="9960"/>
                    <a:pt x="2192" y="9984"/>
                    <a:pt x="2263" y="10008"/>
                  </a:cubicBezTo>
                  <a:cubicBezTo>
                    <a:pt x="2430" y="10008"/>
                    <a:pt x="2478" y="9841"/>
                    <a:pt x="2501" y="9722"/>
                  </a:cubicBezTo>
                  <a:cubicBezTo>
                    <a:pt x="2525" y="9674"/>
                    <a:pt x="2549" y="9627"/>
                    <a:pt x="2573" y="9579"/>
                  </a:cubicBezTo>
                  <a:cubicBezTo>
                    <a:pt x="2573" y="9579"/>
                    <a:pt x="2573" y="9555"/>
                    <a:pt x="2597" y="9532"/>
                  </a:cubicBezTo>
                  <a:cubicBezTo>
                    <a:pt x="2597" y="9532"/>
                    <a:pt x="2597" y="9555"/>
                    <a:pt x="2597" y="9555"/>
                  </a:cubicBezTo>
                  <a:cubicBezTo>
                    <a:pt x="2644" y="9627"/>
                    <a:pt x="2716" y="9698"/>
                    <a:pt x="2763" y="9793"/>
                  </a:cubicBezTo>
                  <a:cubicBezTo>
                    <a:pt x="2785" y="9859"/>
                    <a:pt x="2832" y="9889"/>
                    <a:pt x="2876" y="9889"/>
                  </a:cubicBezTo>
                  <a:cubicBezTo>
                    <a:pt x="2929" y="9889"/>
                    <a:pt x="2978" y="9847"/>
                    <a:pt x="2978" y="9770"/>
                  </a:cubicBezTo>
                  <a:cubicBezTo>
                    <a:pt x="2978" y="9698"/>
                    <a:pt x="3025" y="9412"/>
                    <a:pt x="3121" y="9412"/>
                  </a:cubicBezTo>
                  <a:close/>
                  <a:moveTo>
                    <a:pt x="4592" y="1"/>
                  </a:moveTo>
                  <a:cubicBezTo>
                    <a:pt x="4526" y="1"/>
                    <a:pt x="4456" y="17"/>
                    <a:pt x="4383" y="53"/>
                  </a:cubicBezTo>
                  <a:cubicBezTo>
                    <a:pt x="4335" y="77"/>
                    <a:pt x="4264" y="125"/>
                    <a:pt x="4216" y="172"/>
                  </a:cubicBezTo>
                  <a:cubicBezTo>
                    <a:pt x="4192" y="196"/>
                    <a:pt x="4168" y="220"/>
                    <a:pt x="4145" y="244"/>
                  </a:cubicBezTo>
                  <a:cubicBezTo>
                    <a:pt x="4117" y="258"/>
                    <a:pt x="4105" y="271"/>
                    <a:pt x="4096" y="271"/>
                  </a:cubicBezTo>
                  <a:cubicBezTo>
                    <a:pt x="4089" y="271"/>
                    <a:pt x="4083" y="264"/>
                    <a:pt x="4073" y="244"/>
                  </a:cubicBezTo>
                  <a:cubicBezTo>
                    <a:pt x="3978" y="125"/>
                    <a:pt x="3883" y="53"/>
                    <a:pt x="3740" y="53"/>
                  </a:cubicBezTo>
                  <a:cubicBezTo>
                    <a:pt x="3715" y="49"/>
                    <a:pt x="3690" y="47"/>
                    <a:pt x="3667" y="47"/>
                  </a:cubicBezTo>
                  <a:cubicBezTo>
                    <a:pt x="3417" y="47"/>
                    <a:pt x="3227" y="265"/>
                    <a:pt x="3097" y="482"/>
                  </a:cubicBezTo>
                  <a:cubicBezTo>
                    <a:pt x="3025" y="649"/>
                    <a:pt x="2954" y="815"/>
                    <a:pt x="2906" y="1006"/>
                  </a:cubicBezTo>
                  <a:cubicBezTo>
                    <a:pt x="2859" y="1149"/>
                    <a:pt x="2811" y="1316"/>
                    <a:pt x="2835" y="1458"/>
                  </a:cubicBezTo>
                  <a:cubicBezTo>
                    <a:pt x="2787" y="1482"/>
                    <a:pt x="2716" y="1506"/>
                    <a:pt x="2668" y="1530"/>
                  </a:cubicBezTo>
                  <a:cubicBezTo>
                    <a:pt x="2549" y="1578"/>
                    <a:pt x="2406" y="1625"/>
                    <a:pt x="2287" y="1720"/>
                  </a:cubicBezTo>
                  <a:cubicBezTo>
                    <a:pt x="2097" y="1935"/>
                    <a:pt x="2430" y="2125"/>
                    <a:pt x="2597" y="2197"/>
                  </a:cubicBezTo>
                  <a:cubicBezTo>
                    <a:pt x="2620" y="2221"/>
                    <a:pt x="2668" y="2221"/>
                    <a:pt x="2692" y="2221"/>
                  </a:cubicBezTo>
                  <a:cubicBezTo>
                    <a:pt x="2692" y="2292"/>
                    <a:pt x="2716" y="2363"/>
                    <a:pt x="2740" y="2411"/>
                  </a:cubicBezTo>
                  <a:lnTo>
                    <a:pt x="2763" y="2411"/>
                  </a:lnTo>
                  <a:cubicBezTo>
                    <a:pt x="2668" y="2459"/>
                    <a:pt x="2597" y="2530"/>
                    <a:pt x="2549" y="2625"/>
                  </a:cubicBezTo>
                  <a:cubicBezTo>
                    <a:pt x="2435" y="2875"/>
                    <a:pt x="2625" y="3103"/>
                    <a:pt x="2870" y="3103"/>
                  </a:cubicBezTo>
                  <a:cubicBezTo>
                    <a:pt x="2882" y="3103"/>
                    <a:pt x="2894" y="3103"/>
                    <a:pt x="2906" y="3102"/>
                  </a:cubicBezTo>
                  <a:cubicBezTo>
                    <a:pt x="2978" y="3102"/>
                    <a:pt x="3049" y="3078"/>
                    <a:pt x="3097" y="3054"/>
                  </a:cubicBezTo>
                  <a:cubicBezTo>
                    <a:pt x="3110" y="3050"/>
                    <a:pt x="3121" y="3048"/>
                    <a:pt x="3132" y="3048"/>
                  </a:cubicBezTo>
                  <a:cubicBezTo>
                    <a:pt x="3179" y="3048"/>
                    <a:pt x="3205" y="3087"/>
                    <a:pt x="3263" y="3125"/>
                  </a:cubicBezTo>
                  <a:cubicBezTo>
                    <a:pt x="3335" y="3197"/>
                    <a:pt x="3430" y="3245"/>
                    <a:pt x="3502" y="3292"/>
                  </a:cubicBezTo>
                  <a:cubicBezTo>
                    <a:pt x="3406" y="3316"/>
                    <a:pt x="3311" y="3364"/>
                    <a:pt x="3216" y="3411"/>
                  </a:cubicBezTo>
                  <a:cubicBezTo>
                    <a:pt x="3144" y="3459"/>
                    <a:pt x="3001" y="3530"/>
                    <a:pt x="2930" y="3626"/>
                  </a:cubicBezTo>
                  <a:cubicBezTo>
                    <a:pt x="2906" y="3649"/>
                    <a:pt x="2882" y="3649"/>
                    <a:pt x="2859" y="3673"/>
                  </a:cubicBezTo>
                  <a:cubicBezTo>
                    <a:pt x="2835" y="3626"/>
                    <a:pt x="2763" y="3626"/>
                    <a:pt x="2692" y="3602"/>
                  </a:cubicBezTo>
                  <a:cubicBezTo>
                    <a:pt x="2597" y="3602"/>
                    <a:pt x="2501" y="3578"/>
                    <a:pt x="2430" y="3554"/>
                  </a:cubicBezTo>
                  <a:cubicBezTo>
                    <a:pt x="2216" y="3506"/>
                    <a:pt x="2025" y="3435"/>
                    <a:pt x="1835" y="3364"/>
                  </a:cubicBezTo>
                  <a:cubicBezTo>
                    <a:pt x="1644" y="3292"/>
                    <a:pt x="1454" y="3221"/>
                    <a:pt x="1263" y="3125"/>
                  </a:cubicBezTo>
                  <a:cubicBezTo>
                    <a:pt x="1168" y="3078"/>
                    <a:pt x="1096" y="3030"/>
                    <a:pt x="1001" y="2983"/>
                  </a:cubicBezTo>
                  <a:cubicBezTo>
                    <a:pt x="930" y="2935"/>
                    <a:pt x="882" y="2887"/>
                    <a:pt x="811" y="2864"/>
                  </a:cubicBezTo>
                  <a:cubicBezTo>
                    <a:pt x="787" y="2768"/>
                    <a:pt x="787" y="2673"/>
                    <a:pt x="763" y="2578"/>
                  </a:cubicBezTo>
                  <a:cubicBezTo>
                    <a:pt x="739" y="2411"/>
                    <a:pt x="620" y="2221"/>
                    <a:pt x="430" y="2221"/>
                  </a:cubicBezTo>
                  <a:cubicBezTo>
                    <a:pt x="239" y="2221"/>
                    <a:pt x="144" y="2387"/>
                    <a:pt x="144" y="2554"/>
                  </a:cubicBezTo>
                  <a:cubicBezTo>
                    <a:pt x="144" y="2673"/>
                    <a:pt x="144" y="2768"/>
                    <a:pt x="168" y="2887"/>
                  </a:cubicBezTo>
                  <a:cubicBezTo>
                    <a:pt x="191" y="3006"/>
                    <a:pt x="215" y="3149"/>
                    <a:pt x="215" y="3292"/>
                  </a:cubicBezTo>
                  <a:cubicBezTo>
                    <a:pt x="358" y="4364"/>
                    <a:pt x="501" y="5435"/>
                    <a:pt x="644" y="6507"/>
                  </a:cubicBezTo>
                  <a:cubicBezTo>
                    <a:pt x="715" y="7102"/>
                    <a:pt x="811" y="7674"/>
                    <a:pt x="882" y="8269"/>
                  </a:cubicBezTo>
                  <a:cubicBezTo>
                    <a:pt x="953" y="8817"/>
                    <a:pt x="1025" y="9389"/>
                    <a:pt x="1168" y="9913"/>
                  </a:cubicBezTo>
                  <a:cubicBezTo>
                    <a:pt x="1144" y="9936"/>
                    <a:pt x="1120" y="9936"/>
                    <a:pt x="1120" y="9936"/>
                  </a:cubicBezTo>
                  <a:cubicBezTo>
                    <a:pt x="930" y="10008"/>
                    <a:pt x="858" y="10175"/>
                    <a:pt x="811" y="10365"/>
                  </a:cubicBezTo>
                  <a:cubicBezTo>
                    <a:pt x="811" y="10413"/>
                    <a:pt x="811" y="10389"/>
                    <a:pt x="763" y="10413"/>
                  </a:cubicBezTo>
                  <a:cubicBezTo>
                    <a:pt x="715" y="10413"/>
                    <a:pt x="668" y="10413"/>
                    <a:pt x="620" y="10436"/>
                  </a:cubicBezTo>
                  <a:cubicBezTo>
                    <a:pt x="525" y="10460"/>
                    <a:pt x="453" y="10532"/>
                    <a:pt x="406" y="10627"/>
                  </a:cubicBezTo>
                  <a:cubicBezTo>
                    <a:pt x="358" y="10698"/>
                    <a:pt x="382" y="10794"/>
                    <a:pt x="334" y="10865"/>
                  </a:cubicBezTo>
                  <a:cubicBezTo>
                    <a:pt x="310" y="10937"/>
                    <a:pt x="191" y="10937"/>
                    <a:pt x="120" y="10984"/>
                  </a:cubicBezTo>
                  <a:cubicBezTo>
                    <a:pt x="1" y="11127"/>
                    <a:pt x="72" y="11341"/>
                    <a:pt x="215" y="11437"/>
                  </a:cubicBezTo>
                  <a:cubicBezTo>
                    <a:pt x="382" y="11556"/>
                    <a:pt x="644" y="11556"/>
                    <a:pt x="834" y="11580"/>
                  </a:cubicBezTo>
                  <a:cubicBezTo>
                    <a:pt x="1358" y="11651"/>
                    <a:pt x="1882" y="11699"/>
                    <a:pt x="2430" y="11722"/>
                  </a:cubicBezTo>
                  <a:cubicBezTo>
                    <a:pt x="3177" y="11782"/>
                    <a:pt x="3927" y="11811"/>
                    <a:pt x="4677" y="11811"/>
                  </a:cubicBezTo>
                  <a:cubicBezTo>
                    <a:pt x="6033" y="11811"/>
                    <a:pt x="7392" y="11716"/>
                    <a:pt x="8741" y="11532"/>
                  </a:cubicBezTo>
                  <a:cubicBezTo>
                    <a:pt x="9217" y="11460"/>
                    <a:pt x="9812" y="11460"/>
                    <a:pt x="10170" y="11079"/>
                  </a:cubicBezTo>
                  <a:cubicBezTo>
                    <a:pt x="10289" y="10913"/>
                    <a:pt x="10408" y="10675"/>
                    <a:pt x="10313" y="10460"/>
                  </a:cubicBezTo>
                  <a:cubicBezTo>
                    <a:pt x="10265" y="10365"/>
                    <a:pt x="10170" y="10317"/>
                    <a:pt x="10074" y="10294"/>
                  </a:cubicBezTo>
                  <a:cubicBezTo>
                    <a:pt x="10074" y="10222"/>
                    <a:pt x="10051" y="10127"/>
                    <a:pt x="10051" y="10032"/>
                  </a:cubicBezTo>
                  <a:cubicBezTo>
                    <a:pt x="10027" y="9913"/>
                    <a:pt x="10003" y="9770"/>
                    <a:pt x="9884" y="9698"/>
                  </a:cubicBezTo>
                  <a:cubicBezTo>
                    <a:pt x="9860" y="9674"/>
                    <a:pt x="9812" y="9651"/>
                    <a:pt x="9765" y="9651"/>
                  </a:cubicBezTo>
                  <a:cubicBezTo>
                    <a:pt x="10193" y="7674"/>
                    <a:pt x="10479" y="5650"/>
                    <a:pt x="10741" y="3626"/>
                  </a:cubicBezTo>
                  <a:cubicBezTo>
                    <a:pt x="10765" y="3364"/>
                    <a:pt x="10789" y="3102"/>
                    <a:pt x="10836" y="2840"/>
                  </a:cubicBezTo>
                  <a:cubicBezTo>
                    <a:pt x="10860" y="2649"/>
                    <a:pt x="10932" y="2387"/>
                    <a:pt x="10789" y="2221"/>
                  </a:cubicBezTo>
                  <a:cubicBezTo>
                    <a:pt x="10734" y="2155"/>
                    <a:pt x="10660" y="2125"/>
                    <a:pt x="10583" y="2125"/>
                  </a:cubicBezTo>
                  <a:cubicBezTo>
                    <a:pt x="10493" y="2125"/>
                    <a:pt x="10401" y="2167"/>
                    <a:pt x="10336" y="2244"/>
                  </a:cubicBezTo>
                  <a:cubicBezTo>
                    <a:pt x="10289" y="2316"/>
                    <a:pt x="10265" y="2411"/>
                    <a:pt x="10265" y="2506"/>
                  </a:cubicBezTo>
                  <a:cubicBezTo>
                    <a:pt x="10265" y="2578"/>
                    <a:pt x="10241" y="2625"/>
                    <a:pt x="10241" y="2697"/>
                  </a:cubicBezTo>
                  <a:cubicBezTo>
                    <a:pt x="10193" y="2721"/>
                    <a:pt x="10170" y="2744"/>
                    <a:pt x="10122" y="2768"/>
                  </a:cubicBezTo>
                  <a:cubicBezTo>
                    <a:pt x="10051" y="2816"/>
                    <a:pt x="9979" y="2864"/>
                    <a:pt x="9908" y="2887"/>
                  </a:cubicBezTo>
                  <a:cubicBezTo>
                    <a:pt x="9765" y="2983"/>
                    <a:pt x="9598" y="3078"/>
                    <a:pt x="9455" y="3149"/>
                  </a:cubicBezTo>
                  <a:cubicBezTo>
                    <a:pt x="9122" y="3316"/>
                    <a:pt x="8788" y="3483"/>
                    <a:pt x="8455" y="3602"/>
                  </a:cubicBezTo>
                  <a:cubicBezTo>
                    <a:pt x="8122" y="3721"/>
                    <a:pt x="7788" y="3816"/>
                    <a:pt x="7431" y="3864"/>
                  </a:cubicBezTo>
                  <a:cubicBezTo>
                    <a:pt x="7264" y="3911"/>
                    <a:pt x="7074" y="3911"/>
                    <a:pt x="6907" y="3935"/>
                  </a:cubicBezTo>
                  <a:cubicBezTo>
                    <a:pt x="6836" y="3935"/>
                    <a:pt x="6764" y="3935"/>
                    <a:pt x="6717" y="3959"/>
                  </a:cubicBezTo>
                  <a:cubicBezTo>
                    <a:pt x="6740" y="3935"/>
                    <a:pt x="6764" y="3935"/>
                    <a:pt x="6764" y="3911"/>
                  </a:cubicBezTo>
                  <a:cubicBezTo>
                    <a:pt x="7121" y="3721"/>
                    <a:pt x="7479" y="3578"/>
                    <a:pt x="7860" y="3459"/>
                  </a:cubicBezTo>
                  <a:cubicBezTo>
                    <a:pt x="8050" y="3387"/>
                    <a:pt x="8241" y="3340"/>
                    <a:pt x="8407" y="3221"/>
                  </a:cubicBezTo>
                  <a:cubicBezTo>
                    <a:pt x="8598" y="3102"/>
                    <a:pt x="8455" y="2911"/>
                    <a:pt x="8360" y="2768"/>
                  </a:cubicBezTo>
                  <a:cubicBezTo>
                    <a:pt x="8098" y="2435"/>
                    <a:pt x="7788" y="2149"/>
                    <a:pt x="7479" y="1863"/>
                  </a:cubicBezTo>
                  <a:cubicBezTo>
                    <a:pt x="7145" y="1578"/>
                    <a:pt x="6836" y="1244"/>
                    <a:pt x="6478" y="1006"/>
                  </a:cubicBezTo>
                  <a:cubicBezTo>
                    <a:pt x="6336" y="911"/>
                    <a:pt x="6145" y="815"/>
                    <a:pt x="5954" y="815"/>
                  </a:cubicBezTo>
                  <a:cubicBezTo>
                    <a:pt x="5764" y="815"/>
                    <a:pt x="5764" y="1030"/>
                    <a:pt x="5788" y="1173"/>
                  </a:cubicBezTo>
                  <a:cubicBezTo>
                    <a:pt x="5716" y="1125"/>
                    <a:pt x="5597" y="1101"/>
                    <a:pt x="5478" y="1101"/>
                  </a:cubicBezTo>
                  <a:cubicBezTo>
                    <a:pt x="5431" y="1077"/>
                    <a:pt x="5383" y="1077"/>
                    <a:pt x="5335" y="1077"/>
                  </a:cubicBezTo>
                  <a:cubicBezTo>
                    <a:pt x="5359" y="958"/>
                    <a:pt x="5311" y="839"/>
                    <a:pt x="5264" y="744"/>
                  </a:cubicBezTo>
                  <a:cubicBezTo>
                    <a:pt x="5216" y="577"/>
                    <a:pt x="5145" y="434"/>
                    <a:pt x="5050" y="315"/>
                  </a:cubicBezTo>
                  <a:cubicBezTo>
                    <a:pt x="4943" y="138"/>
                    <a:pt x="4784" y="1"/>
                    <a:pt x="459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404" name="Google Shape;16404;p44"/>
          <p:cNvGrpSpPr/>
          <p:nvPr/>
        </p:nvGrpSpPr>
        <p:grpSpPr>
          <a:xfrm>
            <a:off x="4053405" y="2174243"/>
            <a:ext cx="374916" cy="368899"/>
            <a:chOff x="4053405" y="2174243"/>
            <a:chExt cx="374916" cy="368899"/>
          </a:xfrm>
        </p:grpSpPr>
        <p:sp>
          <p:nvSpPr>
            <p:cNvPr id="16405" name="Google Shape;16405;p44"/>
            <p:cNvSpPr/>
            <p:nvPr/>
          </p:nvSpPr>
          <p:spPr>
            <a:xfrm>
              <a:off x="4177325" y="2216818"/>
              <a:ext cx="183604" cy="300011"/>
            </a:xfrm>
            <a:custGeom>
              <a:rect b="b" l="l" r="r" t="t"/>
              <a:pathLst>
                <a:path extrusionOk="0" h="9224" w="5645">
                  <a:moveTo>
                    <a:pt x="548" y="1"/>
                  </a:moveTo>
                  <a:cubicBezTo>
                    <a:pt x="501" y="215"/>
                    <a:pt x="501" y="453"/>
                    <a:pt x="477" y="668"/>
                  </a:cubicBezTo>
                  <a:cubicBezTo>
                    <a:pt x="477" y="953"/>
                    <a:pt x="429" y="1263"/>
                    <a:pt x="406" y="1549"/>
                  </a:cubicBezTo>
                  <a:cubicBezTo>
                    <a:pt x="334" y="2168"/>
                    <a:pt x="334" y="2787"/>
                    <a:pt x="287" y="3406"/>
                  </a:cubicBezTo>
                  <a:cubicBezTo>
                    <a:pt x="215" y="4002"/>
                    <a:pt x="167" y="4621"/>
                    <a:pt x="144" y="5240"/>
                  </a:cubicBezTo>
                  <a:cubicBezTo>
                    <a:pt x="144" y="5811"/>
                    <a:pt x="25" y="6383"/>
                    <a:pt x="25" y="6955"/>
                  </a:cubicBezTo>
                  <a:cubicBezTo>
                    <a:pt x="1" y="7145"/>
                    <a:pt x="25" y="7169"/>
                    <a:pt x="191" y="7193"/>
                  </a:cubicBezTo>
                  <a:cubicBezTo>
                    <a:pt x="406" y="7216"/>
                    <a:pt x="644" y="7216"/>
                    <a:pt x="858" y="7264"/>
                  </a:cubicBezTo>
                  <a:cubicBezTo>
                    <a:pt x="1334" y="7336"/>
                    <a:pt x="1787" y="7645"/>
                    <a:pt x="1906" y="8145"/>
                  </a:cubicBezTo>
                  <a:cubicBezTo>
                    <a:pt x="1954" y="8288"/>
                    <a:pt x="1930" y="8431"/>
                    <a:pt x="1906" y="8598"/>
                  </a:cubicBezTo>
                  <a:cubicBezTo>
                    <a:pt x="1882" y="8669"/>
                    <a:pt x="1787" y="9050"/>
                    <a:pt x="1858" y="9122"/>
                  </a:cubicBezTo>
                  <a:cubicBezTo>
                    <a:pt x="1894" y="9134"/>
                    <a:pt x="1971" y="9134"/>
                    <a:pt x="2049" y="9134"/>
                  </a:cubicBezTo>
                  <a:cubicBezTo>
                    <a:pt x="2126" y="9134"/>
                    <a:pt x="2204" y="9134"/>
                    <a:pt x="2239" y="9145"/>
                  </a:cubicBezTo>
                  <a:cubicBezTo>
                    <a:pt x="2454" y="9193"/>
                    <a:pt x="2620" y="9193"/>
                    <a:pt x="2835" y="9193"/>
                  </a:cubicBezTo>
                  <a:cubicBezTo>
                    <a:pt x="3025" y="9193"/>
                    <a:pt x="3216" y="9224"/>
                    <a:pt x="3406" y="9224"/>
                  </a:cubicBezTo>
                  <a:cubicBezTo>
                    <a:pt x="3454" y="9224"/>
                    <a:pt x="3501" y="9222"/>
                    <a:pt x="3549" y="9217"/>
                  </a:cubicBezTo>
                  <a:cubicBezTo>
                    <a:pt x="3668" y="9217"/>
                    <a:pt x="3763" y="9193"/>
                    <a:pt x="3882" y="9193"/>
                  </a:cubicBezTo>
                  <a:cubicBezTo>
                    <a:pt x="3906" y="8979"/>
                    <a:pt x="3978" y="8764"/>
                    <a:pt x="4025" y="8550"/>
                  </a:cubicBezTo>
                  <a:cubicBezTo>
                    <a:pt x="4121" y="8240"/>
                    <a:pt x="4240" y="7907"/>
                    <a:pt x="4502" y="7693"/>
                  </a:cubicBezTo>
                  <a:cubicBezTo>
                    <a:pt x="4692" y="7526"/>
                    <a:pt x="4907" y="7383"/>
                    <a:pt x="5168" y="7312"/>
                  </a:cubicBezTo>
                  <a:cubicBezTo>
                    <a:pt x="5228" y="7288"/>
                    <a:pt x="5294" y="7288"/>
                    <a:pt x="5356" y="7288"/>
                  </a:cubicBezTo>
                  <a:cubicBezTo>
                    <a:pt x="5419" y="7288"/>
                    <a:pt x="5478" y="7288"/>
                    <a:pt x="5526" y="7264"/>
                  </a:cubicBezTo>
                  <a:cubicBezTo>
                    <a:pt x="5550" y="7256"/>
                    <a:pt x="5563" y="7256"/>
                    <a:pt x="5571" y="7256"/>
                  </a:cubicBezTo>
                  <a:cubicBezTo>
                    <a:pt x="5587" y="7256"/>
                    <a:pt x="5581" y="7256"/>
                    <a:pt x="5597" y="7193"/>
                  </a:cubicBezTo>
                  <a:cubicBezTo>
                    <a:pt x="5645" y="7026"/>
                    <a:pt x="5573" y="6740"/>
                    <a:pt x="5550" y="6550"/>
                  </a:cubicBezTo>
                  <a:cubicBezTo>
                    <a:pt x="5502" y="6240"/>
                    <a:pt x="5478" y="5930"/>
                    <a:pt x="5478" y="5597"/>
                  </a:cubicBezTo>
                  <a:cubicBezTo>
                    <a:pt x="5430" y="5145"/>
                    <a:pt x="5383" y="4740"/>
                    <a:pt x="5288" y="4311"/>
                  </a:cubicBezTo>
                  <a:cubicBezTo>
                    <a:pt x="5168" y="3882"/>
                    <a:pt x="5240" y="3430"/>
                    <a:pt x="5192" y="3001"/>
                  </a:cubicBezTo>
                  <a:cubicBezTo>
                    <a:pt x="5145" y="2120"/>
                    <a:pt x="5073" y="1239"/>
                    <a:pt x="4954" y="382"/>
                  </a:cubicBezTo>
                  <a:cubicBezTo>
                    <a:pt x="4859" y="406"/>
                    <a:pt x="4811" y="525"/>
                    <a:pt x="4740" y="596"/>
                  </a:cubicBezTo>
                  <a:cubicBezTo>
                    <a:pt x="4621" y="715"/>
                    <a:pt x="4478" y="810"/>
                    <a:pt x="4335" y="906"/>
                  </a:cubicBezTo>
                  <a:cubicBezTo>
                    <a:pt x="4240" y="953"/>
                    <a:pt x="4121" y="1001"/>
                    <a:pt x="4121" y="1096"/>
                  </a:cubicBezTo>
                  <a:cubicBezTo>
                    <a:pt x="4097" y="1168"/>
                    <a:pt x="4144" y="1287"/>
                    <a:pt x="4168" y="1334"/>
                  </a:cubicBezTo>
                  <a:cubicBezTo>
                    <a:pt x="4335" y="1668"/>
                    <a:pt x="4549" y="2049"/>
                    <a:pt x="4359" y="2430"/>
                  </a:cubicBezTo>
                  <a:cubicBezTo>
                    <a:pt x="4287" y="2549"/>
                    <a:pt x="4097" y="2573"/>
                    <a:pt x="4049" y="2716"/>
                  </a:cubicBezTo>
                  <a:cubicBezTo>
                    <a:pt x="4025" y="2858"/>
                    <a:pt x="4121" y="3025"/>
                    <a:pt x="4121" y="3192"/>
                  </a:cubicBezTo>
                  <a:cubicBezTo>
                    <a:pt x="4073" y="3549"/>
                    <a:pt x="3740" y="3787"/>
                    <a:pt x="3382" y="3882"/>
                  </a:cubicBezTo>
                  <a:cubicBezTo>
                    <a:pt x="3340" y="3892"/>
                    <a:pt x="3300" y="3896"/>
                    <a:pt x="3261" y="3896"/>
                  </a:cubicBezTo>
                  <a:cubicBezTo>
                    <a:pt x="2806" y="3896"/>
                    <a:pt x="2642" y="3278"/>
                    <a:pt x="2620" y="2882"/>
                  </a:cubicBezTo>
                  <a:cubicBezTo>
                    <a:pt x="2597" y="2739"/>
                    <a:pt x="2620" y="2620"/>
                    <a:pt x="2620" y="2477"/>
                  </a:cubicBezTo>
                  <a:cubicBezTo>
                    <a:pt x="2620" y="2382"/>
                    <a:pt x="2668" y="2239"/>
                    <a:pt x="2620" y="2168"/>
                  </a:cubicBezTo>
                  <a:cubicBezTo>
                    <a:pt x="2573" y="2025"/>
                    <a:pt x="2358" y="1953"/>
                    <a:pt x="2263" y="1811"/>
                  </a:cubicBezTo>
                  <a:cubicBezTo>
                    <a:pt x="2096" y="1525"/>
                    <a:pt x="2144" y="1311"/>
                    <a:pt x="2335" y="1025"/>
                  </a:cubicBezTo>
                  <a:cubicBezTo>
                    <a:pt x="2382" y="953"/>
                    <a:pt x="2477" y="882"/>
                    <a:pt x="2454" y="787"/>
                  </a:cubicBezTo>
                  <a:cubicBezTo>
                    <a:pt x="2430" y="691"/>
                    <a:pt x="2192" y="620"/>
                    <a:pt x="2096" y="620"/>
                  </a:cubicBezTo>
                  <a:cubicBezTo>
                    <a:pt x="1977" y="572"/>
                    <a:pt x="1834" y="596"/>
                    <a:pt x="1715" y="525"/>
                  </a:cubicBezTo>
                  <a:cubicBezTo>
                    <a:pt x="1620" y="453"/>
                    <a:pt x="1596" y="334"/>
                    <a:pt x="1477" y="286"/>
                  </a:cubicBezTo>
                  <a:cubicBezTo>
                    <a:pt x="1460" y="283"/>
                    <a:pt x="1442" y="282"/>
                    <a:pt x="1424" y="282"/>
                  </a:cubicBezTo>
                  <a:cubicBezTo>
                    <a:pt x="1311" y="282"/>
                    <a:pt x="1174" y="334"/>
                    <a:pt x="1072" y="334"/>
                  </a:cubicBezTo>
                  <a:cubicBezTo>
                    <a:pt x="787" y="334"/>
                    <a:pt x="620" y="263"/>
                    <a:pt x="548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6" name="Google Shape;16406;p44"/>
            <p:cNvSpPr/>
            <p:nvPr/>
          </p:nvSpPr>
          <p:spPr>
            <a:xfrm>
              <a:off x="4177325" y="2215517"/>
              <a:ext cx="138687" cy="301442"/>
            </a:xfrm>
            <a:custGeom>
              <a:rect b="b" l="l" r="r" t="t"/>
              <a:pathLst>
                <a:path extrusionOk="0" h="9268" w="4264">
                  <a:moveTo>
                    <a:pt x="637" y="1"/>
                  </a:moveTo>
                  <a:cubicBezTo>
                    <a:pt x="481" y="1"/>
                    <a:pt x="501" y="478"/>
                    <a:pt x="501" y="565"/>
                  </a:cubicBezTo>
                  <a:cubicBezTo>
                    <a:pt x="477" y="969"/>
                    <a:pt x="477" y="1351"/>
                    <a:pt x="429" y="1732"/>
                  </a:cubicBezTo>
                  <a:cubicBezTo>
                    <a:pt x="406" y="2136"/>
                    <a:pt x="334" y="2517"/>
                    <a:pt x="310" y="2922"/>
                  </a:cubicBezTo>
                  <a:cubicBezTo>
                    <a:pt x="287" y="3160"/>
                    <a:pt x="287" y="3375"/>
                    <a:pt x="263" y="3613"/>
                  </a:cubicBezTo>
                  <a:cubicBezTo>
                    <a:pt x="239" y="3827"/>
                    <a:pt x="191" y="4042"/>
                    <a:pt x="191" y="4280"/>
                  </a:cubicBezTo>
                  <a:cubicBezTo>
                    <a:pt x="167" y="4708"/>
                    <a:pt x="191" y="5137"/>
                    <a:pt x="167" y="5566"/>
                  </a:cubicBezTo>
                  <a:cubicBezTo>
                    <a:pt x="167" y="5994"/>
                    <a:pt x="120" y="6423"/>
                    <a:pt x="72" y="6852"/>
                  </a:cubicBezTo>
                  <a:cubicBezTo>
                    <a:pt x="72" y="6947"/>
                    <a:pt x="1" y="7137"/>
                    <a:pt x="72" y="7209"/>
                  </a:cubicBezTo>
                  <a:cubicBezTo>
                    <a:pt x="120" y="7256"/>
                    <a:pt x="310" y="7233"/>
                    <a:pt x="382" y="7256"/>
                  </a:cubicBezTo>
                  <a:cubicBezTo>
                    <a:pt x="668" y="7304"/>
                    <a:pt x="929" y="7423"/>
                    <a:pt x="1191" y="7495"/>
                  </a:cubicBezTo>
                  <a:cubicBezTo>
                    <a:pt x="1430" y="7566"/>
                    <a:pt x="1572" y="7614"/>
                    <a:pt x="1715" y="7828"/>
                  </a:cubicBezTo>
                  <a:cubicBezTo>
                    <a:pt x="1930" y="8114"/>
                    <a:pt x="2025" y="8757"/>
                    <a:pt x="1834" y="9090"/>
                  </a:cubicBezTo>
                  <a:cubicBezTo>
                    <a:pt x="1930" y="9138"/>
                    <a:pt x="2049" y="9114"/>
                    <a:pt x="2144" y="9138"/>
                  </a:cubicBezTo>
                  <a:cubicBezTo>
                    <a:pt x="2335" y="9185"/>
                    <a:pt x="2501" y="9209"/>
                    <a:pt x="2692" y="9233"/>
                  </a:cubicBezTo>
                  <a:cubicBezTo>
                    <a:pt x="2860" y="9250"/>
                    <a:pt x="3017" y="9267"/>
                    <a:pt x="3170" y="9267"/>
                  </a:cubicBezTo>
                  <a:cubicBezTo>
                    <a:pt x="3233" y="9267"/>
                    <a:pt x="3296" y="9264"/>
                    <a:pt x="3359" y="9257"/>
                  </a:cubicBezTo>
                  <a:lnTo>
                    <a:pt x="3668" y="9257"/>
                  </a:lnTo>
                  <a:cubicBezTo>
                    <a:pt x="3684" y="9257"/>
                    <a:pt x="3732" y="9267"/>
                    <a:pt x="3769" y="9267"/>
                  </a:cubicBezTo>
                  <a:cubicBezTo>
                    <a:pt x="3787" y="9267"/>
                    <a:pt x="3803" y="9265"/>
                    <a:pt x="3811" y="9257"/>
                  </a:cubicBezTo>
                  <a:cubicBezTo>
                    <a:pt x="3882" y="9209"/>
                    <a:pt x="3859" y="8947"/>
                    <a:pt x="3882" y="8876"/>
                  </a:cubicBezTo>
                  <a:cubicBezTo>
                    <a:pt x="3906" y="8662"/>
                    <a:pt x="3954" y="8447"/>
                    <a:pt x="4025" y="8233"/>
                  </a:cubicBezTo>
                  <a:cubicBezTo>
                    <a:pt x="4073" y="8114"/>
                    <a:pt x="4144" y="7995"/>
                    <a:pt x="4216" y="7876"/>
                  </a:cubicBezTo>
                  <a:cubicBezTo>
                    <a:pt x="4240" y="7804"/>
                    <a:pt x="4264" y="7780"/>
                    <a:pt x="4240" y="7709"/>
                  </a:cubicBezTo>
                  <a:cubicBezTo>
                    <a:pt x="4168" y="7614"/>
                    <a:pt x="4025" y="7566"/>
                    <a:pt x="3930" y="7518"/>
                  </a:cubicBezTo>
                  <a:cubicBezTo>
                    <a:pt x="3740" y="7447"/>
                    <a:pt x="3501" y="7376"/>
                    <a:pt x="3311" y="7328"/>
                  </a:cubicBezTo>
                  <a:cubicBezTo>
                    <a:pt x="2978" y="7256"/>
                    <a:pt x="2692" y="7185"/>
                    <a:pt x="2430" y="6947"/>
                  </a:cubicBezTo>
                  <a:cubicBezTo>
                    <a:pt x="2096" y="6613"/>
                    <a:pt x="1906" y="6185"/>
                    <a:pt x="1787" y="5756"/>
                  </a:cubicBezTo>
                  <a:cubicBezTo>
                    <a:pt x="1572" y="4970"/>
                    <a:pt x="1453" y="3994"/>
                    <a:pt x="1811" y="3232"/>
                  </a:cubicBezTo>
                  <a:cubicBezTo>
                    <a:pt x="1874" y="3122"/>
                    <a:pt x="1957" y="3011"/>
                    <a:pt x="2048" y="3011"/>
                  </a:cubicBezTo>
                  <a:cubicBezTo>
                    <a:pt x="2095" y="3011"/>
                    <a:pt x="2143" y="3040"/>
                    <a:pt x="2192" y="3113"/>
                  </a:cubicBezTo>
                  <a:cubicBezTo>
                    <a:pt x="2335" y="3303"/>
                    <a:pt x="2335" y="3613"/>
                    <a:pt x="2454" y="3851"/>
                  </a:cubicBezTo>
                  <a:cubicBezTo>
                    <a:pt x="2525" y="4042"/>
                    <a:pt x="2620" y="4375"/>
                    <a:pt x="2882" y="4399"/>
                  </a:cubicBezTo>
                  <a:cubicBezTo>
                    <a:pt x="2903" y="4401"/>
                    <a:pt x="2924" y="4402"/>
                    <a:pt x="2946" y="4402"/>
                  </a:cubicBezTo>
                  <a:cubicBezTo>
                    <a:pt x="3173" y="4402"/>
                    <a:pt x="3446" y="4291"/>
                    <a:pt x="3621" y="4161"/>
                  </a:cubicBezTo>
                  <a:cubicBezTo>
                    <a:pt x="3954" y="3922"/>
                    <a:pt x="4168" y="3446"/>
                    <a:pt x="4144" y="3018"/>
                  </a:cubicBezTo>
                  <a:lnTo>
                    <a:pt x="4144" y="3018"/>
                  </a:lnTo>
                  <a:cubicBezTo>
                    <a:pt x="3978" y="3351"/>
                    <a:pt x="3954" y="3589"/>
                    <a:pt x="3787" y="3708"/>
                  </a:cubicBezTo>
                  <a:cubicBezTo>
                    <a:pt x="3692" y="3780"/>
                    <a:pt x="3549" y="3851"/>
                    <a:pt x="3430" y="3851"/>
                  </a:cubicBezTo>
                  <a:cubicBezTo>
                    <a:pt x="3380" y="3861"/>
                    <a:pt x="3332" y="3866"/>
                    <a:pt x="3287" y="3866"/>
                  </a:cubicBezTo>
                  <a:cubicBezTo>
                    <a:pt x="3013" y="3866"/>
                    <a:pt x="2835" y="3685"/>
                    <a:pt x="2692" y="3399"/>
                  </a:cubicBezTo>
                  <a:cubicBezTo>
                    <a:pt x="2620" y="3232"/>
                    <a:pt x="2620" y="3018"/>
                    <a:pt x="2597" y="2851"/>
                  </a:cubicBezTo>
                  <a:cubicBezTo>
                    <a:pt x="2597" y="2660"/>
                    <a:pt x="2668" y="2470"/>
                    <a:pt x="2620" y="2303"/>
                  </a:cubicBezTo>
                  <a:cubicBezTo>
                    <a:pt x="2597" y="2089"/>
                    <a:pt x="2311" y="2041"/>
                    <a:pt x="2215" y="1851"/>
                  </a:cubicBezTo>
                  <a:cubicBezTo>
                    <a:pt x="2073" y="1565"/>
                    <a:pt x="2239" y="1255"/>
                    <a:pt x="2382" y="993"/>
                  </a:cubicBezTo>
                  <a:cubicBezTo>
                    <a:pt x="2501" y="803"/>
                    <a:pt x="2430" y="755"/>
                    <a:pt x="2215" y="708"/>
                  </a:cubicBezTo>
                  <a:cubicBezTo>
                    <a:pt x="2120" y="708"/>
                    <a:pt x="1977" y="684"/>
                    <a:pt x="1882" y="660"/>
                  </a:cubicBezTo>
                  <a:cubicBezTo>
                    <a:pt x="1763" y="612"/>
                    <a:pt x="1715" y="493"/>
                    <a:pt x="1620" y="422"/>
                  </a:cubicBezTo>
                  <a:cubicBezTo>
                    <a:pt x="1568" y="370"/>
                    <a:pt x="1520" y="353"/>
                    <a:pt x="1470" y="353"/>
                  </a:cubicBezTo>
                  <a:cubicBezTo>
                    <a:pt x="1382" y="353"/>
                    <a:pt x="1289" y="407"/>
                    <a:pt x="1168" y="422"/>
                  </a:cubicBezTo>
                  <a:cubicBezTo>
                    <a:pt x="1049" y="422"/>
                    <a:pt x="953" y="350"/>
                    <a:pt x="882" y="279"/>
                  </a:cubicBezTo>
                  <a:cubicBezTo>
                    <a:pt x="810" y="231"/>
                    <a:pt x="739" y="41"/>
                    <a:pt x="691" y="17"/>
                  </a:cubicBezTo>
                  <a:cubicBezTo>
                    <a:pt x="671" y="6"/>
                    <a:pt x="653" y="1"/>
                    <a:pt x="637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7" name="Google Shape;16407;p44"/>
            <p:cNvSpPr/>
            <p:nvPr/>
          </p:nvSpPr>
          <p:spPr>
            <a:xfrm>
              <a:off x="4115365" y="2264272"/>
              <a:ext cx="77507" cy="163308"/>
            </a:xfrm>
            <a:custGeom>
              <a:rect b="b" l="l" r="r" t="t"/>
              <a:pathLst>
                <a:path extrusionOk="0" h="5021" w="2383">
                  <a:moveTo>
                    <a:pt x="1537" y="0"/>
                  </a:moveTo>
                  <a:cubicBezTo>
                    <a:pt x="1447" y="0"/>
                    <a:pt x="1358" y="6"/>
                    <a:pt x="1263" y="18"/>
                  </a:cubicBezTo>
                  <a:cubicBezTo>
                    <a:pt x="977" y="66"/>
                    <a:pt x="477" y="185"/>
                    <a:pt x="334" y="494"/>
                  </a:cubicBezTo>
                  <a:cubicBezTo>
                    <a:pt x="310" y="780"/>
                    <a:pt x="239" y="1090"/>
                    <a:pt x="191" y="1376"/>
                  </a:cubicBezTo>
                  <a:cubicBezTo>
                    <a:pt x="143" y="1709"/>
                    <a:pt x="120" y="2042"/>
                    <a:pt x="96" y="2376"/>
                  </a:cubicBezTo>
                  <a:cubicBezTo>
                    <a:pt x="48" y="2852"/>
                    <a:pt x="24" y="3352"/>
                    <a:pt x="24" y="3852"/>
                  </a:cubicBezTo>
                  <a:cubicBezTo>
                    <a:pt x="48" y="4067"/>
                    <a:pt x="1" y="4329"/>
                    <a:pt x="96" y="4519"/>
                  </a:cubicBezTo>
                  <a:cubicBezTo>
                    <a:pt x="167" y="4686"/>
                    <a:pt x="334" y="4757"/>
                    <a:pt x="477" y="4829"/>
                  </a:cubicBezTo>
                  <a:cubicBezTo>
                    <a:pt x="834" y="4972"/>
                    <a:pt x="1215" y="5019"/>
                    <a:pt x="1620" y="5019"/>
                  </a:cubicBezTo>
                  <a:cubicBezTo>
                    <a:pt x="1650" y="5019"/>
                    <a:pt x="1681" y="5021"/>
                    <a:pt x="1712" y="5021"/>
                  </a:cubicBezTo>
                  <a:cubicBezTo>
                    <a:pt x="1806" y="5021"/>
                    <a:pt x="1900" y="5007"/>
                    <a:pt x="1953" y="4900"/>
                  </a:cubicBezTo>
                  <a:cubicBezTo>
                    <a:pt x="2072" y="4710"/>
                    <a:pt x="2049" y="4329"/>
                    <a:pt x="2049" y="4114"/>
                  </a:cubicBezTo>
                  <a:cubicBezTo>
                    <a:pt x="2049" y="3948"/>
                    <a:pt x="2001" y="3852"/>
                    <a:pt x="1810" y="3829"/>
                  </a:cubicBezTo>
                  <a:cubicBezTo>
                    <a:pt x="1620" y="3781"/>
                    <a:pt x="1429" y="3757"/>
                    <a:pt x="1263" y="3614"/>
                  </a:cubicBezTo>
                  <a:cubicBezTo>
                    <a:pt x="1096" y="3471"/>
                    <a:pt x="1072" y="3233"/>
                    <a:pt x="1048" y="3019"/>
                  </a:cubicBezTo>
                  <a:cubicBezTo>
                    <a:pt x="1025" y="2757"/>
                    <a:pt x="1025" y="2447"/>
                    <a:pt x="1048" y="2161"/>
                  </a:cubicBezTo>
                  <a:cubicBezTo>
                    <a:pt x="1072" y="1971"/>
                    <a:pt x="1096" y="1638"/>
                    <a:pt x="1239" y="1471"/>
                  </a:cubicBezTo>
                  <a:cubicBezTo>
                    <a:pt x="1358" y="1304"/>
                    <a:pt x="1644" y="1257"/>
                    <a:pt x="1834" y="1257"/>
                  </a:cubicBezTo>
                  <a:cubicBezTo>
                    <a:pt x="1896" y="1257"/>
                    <a:pt x="2009" y="1309"/>
                    <a:pt x="2070" y="1309"/>
                  </a:cubicBezTo>
                  <a:cubicBezTo>
                    <a:pt x="2081" y="1309"/>
                    <a:pt x="2089" y="1308"/>
                    <a:pt x="2096" y="1304"/>
                  </a:cubicBezTo>
                  <a:cubicBezTo>
                    <a:pt x="2215" y="1257"/>
                    <a:pt x="2192" y="1042"/>
                    <a:pt x="2215" y="971"/>
                  </a:cubicBezTo>
                  <a:cubicBezTo>
                    <a:pt x="2239" y="756"/>
                    <a:pt x="2382" y="233"/>
                    <a:pt x="2192" y="90"/>
                  </a:cubicBezTo>
                  <a:cubicBezTo>
                    <a:pt x="2096" y="18"/>
                    <a:pt x="1930" y="18"/>
                    <a:pt x="1810" y="18"/>
                  </a:cubicBezTo>
                  <a:cubicBezTo>
                    <a:pt x="1715" y="6"/>
                    <a:pt x="1626" y="0"/>
                    <a:pt x="153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8" name="Google Shape;16408;p44"/>
            <p:cNvSpPr/>
            <p:nvPr/>
          </p:nvSpPr>
          <p:spPr>
            <a:xfrm>
              <a:off x="4192840" y="2177691"/>
              <a:ext cx="146395" cy="164837"/>
            </a:xfrm>
            <a:custGeom>
              <a:rect b="b" l="l" r="r" t="t"/>
              <a:pathLst>
                <a:path extrusionOk="0" h="5068" w="4501">
                  <a:moveTo>
                    <a:pt x="1784" y="1"/>
                  </a:moveTo>
                  <a:cubicBezTo>
                    <a:pt x="1746" y="1"/>
                    <a:pt x="1707" y="5"/>
                    <a:pt x="1667" y="13"/>
                  </a:cubicBezTo>
                  <a:cubicBezTo>
                    <a:pt x="1471" y="52"/>
                    <a:pt x="1372" y="204"/>
                    <a:pt x="1224" y="204"/>
                  </a:cubicBezTo>
                  <a:cubicBezTo>
                    <a:pt x="1192" y="204"/>
                    <a:pt x="1158" y="197"/>
                    <a:pt x="1119" y="180"/>
                  </a:cubicBezTo>
                  <a:cubicBezTo>
                    <a:pt x="1026" y="137"/>
                    <a:pt x="916" y="115"/>
                    <a:pt x="804" y="115"/>
                  </a:cubicBezTo>
                  <a:cubicBezTo>
                    <a:pt x="542" y="115"/>
                    <a:pt x="267" y="232"/>
                    <a:pt x="167" y="465"/>
                  </a:cubicBezTo>
                  <a:cubicBezTo>
                    <a:pt x="0" y="846"/>
                    <a:pt x="119" y="1370"/>
                    <a:pt x="548" y="1537"/>
                  </a:cubicBezTo>
                  <a:cubicBezTo>
                    <a:pt x="643" y="1561"/>
                    <a:pt x="738" y="1585"/>
                    <a:pt x="834" y="1585"/>
                  </a:cubicBezTo>
                  <a:cubicBezTo>
                    <a:pt x="915" y="1585"/>
                    <a:pt x="997" y="1532"/>
                    <a:pt x="1078" y="1532"/>
                  </a:cubicBezTo>
                  <a:cubicBezTo>
                    <a:pt x="1092" y="1532"/>
                    <a:pt x="1106" y="1534"/>
                    <a:pt x="1119" y="1537"/>
                  </a:cubicBezTo>
                  <a:cubicBezTo>
                    <a:pt x="1215" y="1537"/>
                    <a:pt x="1286" y="1656"/>
                    <a:pt x="1357" y="1704"/>
                  </a:cubicBezTo>
                  <a:cubicBezTo>
                    <a:pt x="1477" y="1799"/>
                    <a:pt x="1572" y="1871"/>
                    <a:pt x="1715" y="1894"/>
                  </a:cubicBezTo>
                  <a:cubicBezTo>
                    <a:pt x="1786" y="1894"/>
                    <a:pt x="1953" y="1942"/>
                    <a:pt x="1977" y="1990"/>
                  </a:cubicBezTo>
                  <a:cubicBezTo>
                    <a:pt x="2024" y="2061"/>
                    <a:pt x="1834" y="2275"/>
                    <a:pt x="1810" y="2347"/>
                  </a:cubicBezTo>
                  <a:cubicBezTo>
                    <a:pt x="1715" y="2561"/>
                    <a:pt x="1667" y="2799"/>
                    <a:pt x="1786" y="3014"/>
                  </a:cubicBezTo>
                  <a:cubicBezTo>
                    <a:pt x="1834" y="3085"/>
                    <a:pt x="1881" y="3180"/>
                    <a:pt x="1977" y="3204"/>
                  </a:cubicBezTo>
                  <a:cubicBezTo>
                    <a:pt x="2024" y="3228"/>
                    <a:pt x="2120" y="3204"/>
                    <a:pt x="2167" y="3276"/>
                  </a:cubicBezTo>
                  <a:cubicBezTo>
                    <a:pt x="2191" y="3323"/>
                    <a:pt x="2167" y="3418"/>
                    <a:pt x="2143" y="3466"/>
                  </a:cubicBezTo>
                  <a:cubicBezTo>
                    <a:pt x="2120" y="3633"/>
                    <a:pt x="2096" y="3752"/>
                    <a:pt x="2120" y="3919"/>
                  </a:cubicBezTo>
                  <a:cubicBezTo>
                    <a:pt x="2120" y="4228"/>
                    <a:pt x="2143" y="4681"/>
                    <a:pt x="2381" y="4871"/>
                  </a:cubicBezTo>
                  <a:cubicBezTo>
                    <a:pt x="2522" y="5011"/>
                    <a:pt x="2713" y="5067"/>
                    <a:pt x="2912" y="5067"/>
                  </a:cubicBezTo>
                  <a:cubicBezTo>
                    <a:pt x="2949" y="5067"/>
                    <a:pt x="2987" y="5065"/>
                    <a:pt x="3024" y="5062"/>
                  </a:cubicBezTo>
                  <a:cubicBezTo>
                    <a:pt x="3286" y="5038"/>
                    <a:pt x="3596" y="4657"/>
                    <a:pt x="3667" y="4419"/>
                  </a:cubicBezTo>
                  <a:cubicBezTo>
                    <a:pt x="3715" y="4228"/>
                    <a:pt x="3691" y="4014"/>
                    <a:pt x="3667" y="3823"/>
                  </a:cubicBezTo>
                  <a:cubicBezTo>
                    <a:pt x="3977" y="3728"/>
                    <a:pt x="4025" y="3323"/>
                    <a:pt x="3953" y="3061"/>
                  </a:cubicBezTo>
                  <a:cubicBezTo>
                    <a:pt x="3929" y="2871"/>
                    <a:pt x="3858" y="2704"/>
                    <a:pt x="3739" y="2537"/>
                  </a:cubicBezTo>
                  <a:cubicBezTo>
                    <a:pt x="3620" y="2394"/>
                    <a:pt x="3525" y="2275"/>
                    <a:pt x="3715" y="2156"/>
                  </a:cubicBezTo>
                  <a:cubicBezTo>
                    <a:pt x="3953" y="2013"/>
                    <a:pt x="4191" y="2061"/>
                    <a:pt x="4334" y="1775"/>
                  </a:cubicBezTo>
                  <a:cubicBezTo>
                    <a:pt x="4430" y="1585"/>
                    <a:pt x="4501" y="1347"/>
                    <a:pt x="4501" y="1108"/>
                  </a:cubicBezTo>
                  <a:cubicBezTo>
                    <a:pt x="4501" y="942"/>
                    <a:pt x="4453" y="775"/>
                    <a:pt x="4310" y="656"/>
                  </a:cubicBezTo>
                  <a:cubicBezTo>
                    <a:pt x="4215" y="561"/>
                    <a:pt x="4096" y="561"/>
                    <a:pt x="4025" y="442"/>
                  </a:cubicBezTo>
                  <a:cubicBezTo>
                    <a:pt x="3906" y="251"/>
                    <a:pt x="3787" y="132"/>
                    <a:pt x="3548" y="108"/>
                  </a:cubicBezTo>
                  <a:cubicBezTo>
                    <a:pt x="3507" y="101"/>
                    <a:pt x="3465" y="98"/>
                    <a:pt x="3423" y="98"/>
                  </a:cubicBezTo>
                  <a:cubicBezTo>
                    <a:pt x="3322" y="98"/>
                    <a:pt x="3221" y="115"/>
                    <a:pt x="3120" y="132"/>
                  </a:cubicBezTo>
                  <a:cubicBezTo>
                    <a:pt x="3000" y="172"/>
                    <a:pt x="2830" y="262"/>
                    <a:pt x="2694" y="262"/>
                  </a:cubicBezTo>
                  <a:cubicBezTo>
                    <a:pt x="2668" y="262"/>
                    <a:pt x="2643" y="259"/>
                    <a:pt x="2620" y="251"/>
                  </a:cubicBezTo>
                  <a:cubicBezTo>
                    <a:pt x="2326" y="209"/>
                    <a:pt x="2069" y="1"/>
                    <a:pt x="178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9" name="Google Shape;16409;p44"/>
            <p:cNvSpPr/>
            <p:nvPr/>
          </p:nvSpPr>
          <p:spPr>
            <a:xfrm>
              <a:off x="4139369" y="2280697"/>
              <a:ext cx="51715" cy="46153"/>
            </a:xfrm>
            <a:custGeom>
              <a:rect b="b" l="l" r="r" t="t"/>
              <a:pathLst>
                <a:path extrusionOk="0" h="1419" w="1590">
                  <a:moveTo>
                    <a:pt x="1150" y="1"/>
                  </a:moveTo>
                  <a:cubicBezTo>
                    <a:pt x="876" y="1"/>
                    <a:pt x="615" y="48"/>
                    <a:pt x="406" y="275"/>
                  </a:cubicBezTo>
                  <a:cubicBezTo>
                    <a:pt x="215" y="466"/>
                    <a:pt x="96" y="704"/>
                    <a:pt x="48" y="966"/>
                  </a:cubicBezTo>
                  <a:cubicBezTo>
                    <a:pt x="48" y="1085"/>
                    <a:pt x="1" y="1395"/>
                    <a:pt x="191" y="1418"/>
                  </a:cubicBezTo>
                  <a:cubicBezTo>
                    <a:pt x="310" y="1418"/>
                    <a:pt x="358" y="1204"/>
                    <a:pt x="406" y="1109"/>
                  </a:cubicBezTo>
                  <a:cubicBezTo>
                    <a:pt x="429" y="990"/>
                    <a:pt x="501" y="847"/>
                    <a:pt x="620" y="775"/>
                  </a:cubicBezTo>
                  <a:cubicBezTo>
                    <a:pt x="715" y="716"/>
                    <a:pt x="816" y="692"/>
                    <a:pt x="921" y="692"/>
                  </a:cubicBezTo>
                  <a:cubicBezTo>
                    <a:pt x="1025" y="692"/>
                    <a:pt x="1132" y="716"/>
                    <a:pt x="1239" y="752"/>
                  </a:cubicBezTo>
                  <a:cubicBezTo>
                    <a:pt x="1264" y="758"/>
                    <a:pt x="1288" y="761"/>
                    <a:pt x="1309" y="761"/>
                  </a:cubicBezTo>
                  <a:cubicBezTo>
                    <a:pt x="1589" y="761"/>
                    <a:pt x="1542" y="213"/>
                    <a:pt x="1454" y="13"/>
                  </a:cubicBezTo>
                  <a:cubicBezTo>
                    <a:pt x="1352" y="7"/>
                    <a:pt x="1250" y="1"/>
                    <a:pt x="1150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0" name="Google Shape;16410;p44"/>
            <p:cNvSpPr/>
            <p:nvPr/>
          </p:nvSpPr>
          <p:spPr>
            <a:xfrm>
              <a:off x="4115365" y="2290650"/>
              <a:ext cx="65863" cy="135564"/>
            </a:xfrm>
            <a:custGeom>
              <a:rect b="b" l="l" r="r" t="t"/>
              <a:pathLst>
                <a:path extrusionOk="0" h="4168" w="2025">
                  <a:moveTo>
                    <a:pt x="404" y="0"/>
                  </a:moveTo>
                  <a:cubicBezTo>
                    <a:pt x="377" y="0"/>
                    <a:pt x="346" y="19"/>
                    <a:pt x="310" y="65"/>
                  </a:cubicBezTo>
                  <a:cubicBezTo>
                    <a:pt x="263" y="160"/>
                    <a:pt x="263" y="374"/>
                    <a:pt x="263" y="493"/>
                  </a:cubicBezTo>
                  <a:cubicBezTo>
                    <a:pt x="239" y="636"/>
                    <a:pt x="215" y="779"/>
                    <a:pt x="191" y="922"/>
                  </a:cubicBezTo>
                  <a:cubicBezTo>
                    <a:pt x="167" y="1327"/>
                    <a:pt x="143" y="1732"/>
                    <a:pt x="72" y="2136"/>
                  </a:cubicBezTo>
                  <a:cubicBezTo>
                    <a:pt x="24" y="2422"/>
                    <a:pt x="1" y="2684"/>
                    <a:pt x="1" y="2946"/>
                  </a:cubicBezTo>
                  <a:cubicBezTo>
                    <a:pt x="1" y="3279"/>
                    <a:pt x="72" y="3589"/>
                    <a:pt x="286" y="3827"/>
                  </a:cubicBezTo>
                  <a:cubicBezTo>
                    <a:pt x="543" y="4104"/>
                    <a:pt x="964" y="4167"/>
                    <a:pt x="1345" y="4167"/>
                  </a:cubicBezTo>
                  <a:cubicBezTo>
                    <a:pt x="1423" y="4167"/>
                    <a:pt x="1499" y="4165"/>
                    <a:pt x="1572" y="4161"/>
                  </a:cubicBezTo>
                  <a:cubicBezTo>
                    <a:pt x="1633" y="4161"/>
                    <a:pt x="1694" y="4167"/>
                    <a:pt x="1750" y="4167"/>
                  </a:cubicBezTo>
                  <a:cubicBezTo>
                    <a:pt x="1848" y="4167"/>
                    <a:pt x="1932" y="4148"/>
                    <a:pt x="1977" y="4042"/>
                  </a:cubicBezTo>
                  <a:cubicBezTo>
                    <a:pt x="2025" y="3922"/>
                    <a:pt x="2001" y="3756"/>
                    <a:pt x="2001" y="3637"/>
                  </a:cubicBezTo>
                  <a:cubicBezTo>
                    <a:pt x="2025" y="3518"/>
                    <a:pt x="2025" y="3494"/>
                    <a:pt x="1930" y="3446"/>
                  </a:cubicBezTo>
                  <a:cubicBezTo>
                    <a:pt x="1549" y="3327"/>
                    <a:pt x="1120" y="3470"/>
                    <a:pt x="834" y="3089"/>
                  </a:cubicBezTo>
                  <a:cubicBezTo>
                    <a:pt x="429" y="2565"/>
                    <a:pt x="429" y="1970"/>
                    <a:pt x="477" y="1350"/>
                  </a:cubicBezTo>
                  <a:cubicBezTo>
                    <a:pt x="524" y="1017"/>
                    <a:pt x="572" y="660"/>
                    <a:pt x="548" y="350"/>
                  </a:cubicBezTo>
                  <a:cubicBezTo>
                    <a:pt x="548" y="257"/>
                    <a:pt x="504" y="0"/>
                    <a:pt x="404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1" name="Google Shape;16411;p44"/>
            <p:cNvSpPr/>
            <p:nvPr/>
          </p:nvSpPr>
          <p:spPr>
            <a:xfrm>
              <a:off x="4192059" y="2185692"/>
              <a:ext cx="122392" cy="155860"/>
            </a:xfrm>
            <a:custGeom>
              <a:rect b="b" l="l" r="r" t="t"/>
              <a:pathLst>
                <a:path extrusionOk="0" h="4792" w="3763">
                  <a:moveTo>
                    <a:pt x="596" y="0"/>
                  </a:moveTo>
                  <a:cubicBezTo>
                    <a:pt x="510" y="0"/>
                    <a:pt x="463" y="53"/>
                    <a:pt x="381" y="53"/>
                  </a:cubicBezTo>
                  <a:cubicBezTo>
                    <a:pt x="143" y="315"/>
                    <a:pt x="0" y="720"/>
                    <a:pt x="215" y="1029"/>
                  </a:cubicBezTo>
                  <a:cubicBezTo>
                    <a:pt x="351" y="1243"/>
                    <a:pt x="582" y="1298"/>
                    <a:pt x="805" y="1298"/>
                  </a:cubicBezTo>
                  <a:cubicBezTo>
                    <a:pt x="855" y="1298"/>
                    <a:pt x="905" y="1295"/>
                    <a:pt x="953" y="1291"/>
                  </a:cubicBezTo>
                  <a:cubicBezTo>
                    <a:pt x="964" y="1290"/>
                    <a:pt x="975" y="1289"/>
                    <a:pt x="986" y="1289"/>
                  </a:cubicBezTo>
                  <a:cubicBezTo>
                    <a:pt x="1200" y="1289"/>
                    <a:pt x="1295" y="1508"/>
                    <a:pt x="1477" y="1553"/>
                  </a:cubicBezTo>
                  <a:cubicBezTo>
                    <a:pt x="1596" y="1601"/>
                    <a:pt x="2048" y="1553"/>
                    <a:pt x="2001" y="1767"/>
                  </a:cubicBezTo>
                  <a:cubicBezTo>
                    <a:pt x="1977" y="1839"/>
                    <a:pt x="1882" y="1958"/>
                    <a:pt x="1834" y="2029"/>
                  </a:cubicBezTo>
                  <a:cubicBezTo>
                    <a:pt x="1786" y="2125"/>
                    <a:pt x="1762" y="2220"/>
                    <a:pt x="1739" y="2339"/>
                  </a:cubicBezTo>
                  <a:cubicBezTo>
                    <a:pt x="1715" y="2529"/>
                    <a:pt x="1739" y="2720"/>
                    <a:pt x="1882" y="2863"/>
                  </a:cubicBezTo>
                  <a:cubicBezTo>
                    <a:pt x="1977" y="2934"/>
                    <a:pt x="2120" y="2958"/>
                    <a:pt x="2144" y="3077"/>
                  </a:cubicBezTo>
                  <a:cubicBezTo>
                    <a:pt x="2144" y="3172"/>
                    <a:pt x="2120" y="3339"/>
                    <a:pt x="2120" y="3434"/>
                  </a:cubicBezTo>
                  <a:cubicBezTo>
                    <a:pt x="2120" y="3601"/>
                    <a:pt x="2120" y="3768"/>
                    <a:pt x="2144" y="3935"/>
                  </a:cubicBezTo>
                  <a:cubicBezTo>
                    <a:pt x="2191" y="4339"/>
                    <a:pt x="2382" y="4792"/>
                    <a:pt x="2858" y="4792"/>
                  </a:cubicBezTo>
                  <a:cubicBezTo>
                    <a:pt x="3287" y="4792"/>
                    <a:pt x="3763" y="4292"/>
                    <a:pt x="3691" y="3839"/>
                  </a:cubicBezTo>
                  <a:cubicBezTo>
                    <a:pt x="3644" y="3601"/>
                    <a:pt x="3429" y="3577"/>
                    <a:pt x="3239" y="3458"/>
                  </a:cubicBezTo>
                  <a:cubicBezTo>
                    <a:pt x="2929" y="3292"/>
                    <a:pt x="2739" y="3006"/>
                    <a:pt x="2715" y="2625"/>
                  </a:cubicBezTo>
                  <a:cubicBezTo>
                    <a:pt x="2691" y="2291"/>
                    <a:pt x="2834" y="1958"/>
                    <a:pt x="2787" y="1601"/>
                  </a:cubicBezTo>
                  <a:cubicBezTo>
                    <a:pt x="2763" y="1505"/>
                    <a:pt x="2739" y="1363"/>
                    <a:pt x="2667" y="1291"/>
                  </a:cubicBezTo>
                  <a:cubicBezTo>
                    <a:pt x="2588" y="1228"/>
                    <a:pt x="2509" y="1217"/>
                    <a:pt x="2422" y="1217"/>
                  </a:cubicBezTo>
                  <a:cubicBezTo>
                    <a:pt x="2379" y="1217"/>
                    <a:pt x="2334" y="1220"/>
                    <a:pt x="2286" y="1220"/>
                  </a:cubicBezTo>
                  <a:cubicBezTo>
                    <a:pt x="2167" y="1220"/>
                    <a:pt x="2048" y="1220"/>
                    <a:pt x="1953" y="1148"/>
                  </a:cubicBezTo>
                  <a:cubicBezTo>
                    <a:pt x="1858" y="1077"/>
                    <a:pt x="1834" y="934"/>
                    <a:pt x="1762" y="839"/>
                  </a:cubicBezTo>
                  <a:cubicBezTo>
                    <a:pt x="1686" y="751"/>
                    <a:pt x="1590" y="734"/>
                    <a:pt x="1489" y="734"/>
                  </a:cubicBezTo>
                  <a:cubicBezTo>
                    <a:pt x="1423" y="734"/>
                    <a:pt x="1356" y="742"/>
                    <a:pt x="1291" y="742"/>
                  </a:cubicBezTo>
                  <a:cubicBezTo>
                    <a:pt x="1239" y="742"/>
                    <a:pt x="1189" y="737"/>
                    <a:pt x="1143" y="720"/>
                  </a:cubicBezTo>
                  <a:cubicBezTo>
                    <a:pt x="858" y="672"/>
                    <a:pt x="762" y="481"/>
                    <a:pt x="738" y="219"/>
                  </a:cubicBezTo>
                  <a:cubicBezTo>
                    <a:pt x="715" y="124"/>
                    <a:pt x="715" y="53"/>
                    <a:pt x="643" y="5"/>
                  </a:cubicBezTo>
                  <a:cubicBezTo>
                    <a:pt x="626" y="2"/>
                    <a:pt x="611" y="0"/>
                    <a:pt x="596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2" name="Google Shape;16412;p44"/>
            <p:cNvSpPr/>
            <p:nvPr/>
          </p:nvSpPr>
          <p:spPr>
            <a:xfrm>
              <a:off x="4295977" y="2201727"/>
              <a:ext cx="47909" cy="49503"/>
            </a:xfrm>
            <a:custGeom>
              <a:rect b="b" l="l" r="r" t="t"/>
              <a:pathLst>
                <a:path extrusionOk="0" h="1522" w="1473">
                  <a:moveTo>
                    <a:pt x="1224" y="1"/>
                  </a:moveTo>
                  <a:cubicBezTo>
                    <a:pt x="1086" y="1"/>
                    <a:pt x="983" y="297"/>
                    <a:pt x="925" y="393"/>
                  </a:cubicBezTo>
                  <a:cubicBezTo>
                    <a:pt x="830" y="560"/>
                    <a:pt x="663" y="679"/>
                    <a:pt x="449" y="727"/>
                  </a:cubicBezTo>
                  <a:cubicBezTo>
                    <a:pt x="258" y="774"/>
                    <a:pt x="68" y="822"/>
                    <a:pt x="44" y="1036"/>
                  </a:cubicBezTo>
                  <a:cubicBezTo>
                    <a:pt x="1" y="1210"/>
                    <a:pt x="214" y="1522"/>
                    <a:pt x="397" y="1522"/>
                  </a:cubicBezTo>
                  <a:cubicBezTo>
                    <a:pt x="414" y="1522"/>
                    <a:pt x="432" y="1519"/>
                    <a:pt x="449" y="1513"/>
                  </a:cubicBezTo>
                  <a:cubicBezTo>
                    <a:pt x="616" y="1513"/>
                    <a:pt x="830" y="1298"/>
                    <a:pt x="997" y="1155"/>
                  </a:cubicBezTo>
                  <a:cubicBezTo>
                    <a:pt x="1139" y="1036"/>
                    <a:pt x="1259" y="893"/>
                    <a:pt x="1330" y="727"/>
                  </a:cubicBezTo>
                  <a:cubicBezTo>
                    <a:pt x="1425" y="560"/>
                    <a:pt x="1473" y="227"/>
                    <a:pt x="1330" y="60"/>
                  </a:cubicBezTo>
                  <a:cubicBezTo>
                    <a:pt x="1293" y="18"/>
                    <a:pt x="1258" y="1"/>
                    <a:pt x="1224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3" name="Google Shape;16413;p44"/>
            <p:cNvSpPr/>
            <p:nvPr/>
          </p:nvSpPr>
          <p:spPr>
            <a:xfrm>
              <a:off x="4147890" y="2450510"/>
              <a:ext cx="94550" cy="82158"/>
            </a:xfrm>
            <a:custGeom>
              <a:rect b="b" l="l" r="r" t="t"/>
              <a:pathLst>
                <a:path extrusionOk="0" h="2526" w="2907">
                  <a:moveTo>
                    <a:pt x="1120" y="0"/>
                  </a:moveTo>
                  <a:cubicBezTo>
                    <a:pt x="947" y="0"/>
                    <a:pt x="753" y="31"/>
                    <a:pt x="644" y="31"/>
                  </a:cubicBezTo>
                  <a:cubicBezTo>
                    <a:pt x="606" y="31"/>
                    <a:pt x="575" y="28"/>
                    <a:pt x="552" y="28"/>
                  </a:cubicBezTo>
                  <a:cubicBezTo>
                    <a:pt x="518" y="28"/>
                    <a:pt x="501" y="36"/>
                    <a:pt x="501" y="79"/>
                  </a:cubicBezTo>
                  <a:cubicBezTo>
                    <a:pt x="501" y="151"/>
                    <a:pt x="596" y="341"/>
                    <a:pt x="644" y="412"/>
                  </a:cubicBezTo>
                  <a:cubicBezTo>
                    <a:pt x="739" y="627"/>
                    <a:pt x="834" y="841"/>
                    <a:pt x="953" y="1032"/>
                  </a:cubicBezTo>
                  <a:cubicBezTo>
                    <a:pt x="1025" y="1151"/>
                    <a:pt x="1192" y="1294"/>
                    <a:pt x="1239" y="1437"/>
                  </a:cubicBezTo>
                  <a:cubicBezTo>
                    <a:pt x="1181" y="1415"/>
                    <a:pt x="1119" y="1406"/>
                    <a:pt x="1056" y="1406"/>
                  </a:cubicBezTo>
                  <a:cubicBezTo>
                    <a:pt x="910" y="1406"/>
                    <a:pt x="760" y="1451"/>
                    <a:pt x="644" y="1484"/>
                  </a:cubicBezTo>
                  <a:cubicBezTo>
                    <a:pt x="501" y="1532"/>
                    <a:pt x="167" y="1556"/>
                    <a:pt x="72" y="1698"/>
                  </a:cubicBezTo>
                  <a:cubicBezTo>
                    <a:pt x="1" y="1794"/>
                    <a:pt x="239" y="1960"/>
                    <a:pt x="310" y="2032"/>
                  </a:cubicBezTo>
                  <a:cubicBezTo>
                    <a:pt x="501" y="2222"/>
                    <a:pt x="691" y="2365"/>
                    <a:pt x="953" y="2461"/>
                  </a:cubicBezTo>
                  <a:cubicBezTo>
                    <a:pt x="1085" y="2504"/>
                    <a:pt x="1234" y="2525"/>
                    <a:pt x="1389" y="2525"/>
                  </a:cubicBezTo>
                  <a:cubicBezTo>
                    <a:pt x="1825" y="2525"/>
                    <a:pt x="2309" y="2361"/>
                    <a:pt x="2573" y="2080"/>
                  </a:cubicBezTo>
                  <a:cubicBezTo>
                    <a:pt x="2859" y="1746"/>
                    <a:pt x="2906" y="1222"/>
                    <a:pt x="2716" y="841"/>
                  </a:cubicBezTo>
                  <a:cubicBezTo>
                    <a:pt x="2620" y="627"/>
                    <a:pt x="2454" y="412"/>
                    <a:pt x="2263" y="270"/>
                  </a:cubicBezTo>
                  <a:cubicBezTo>
                    <a:pt x="2144" y="198"/>
                    <a:pt x="2001" y="127"/>
                    <a:pt x="1858" y="79"/>
                  </a:cubicBezTo>
                  <a:cubicBezTo>
                    <a:pt x="1833" y="76"/>
                    <a:pt x="1807" y="74"/>
                    <a:pt x="1781" y="74"/>
                  </a:cubicBezTo>
                  <a:cubicBezTo>
                    <a:pt x="1677" y="74"/>
                    <a:pt x="1568" y="96"/>
                    <a:pt x="1497" y="96"/>
                  </a:cubicBezTo>
                  <a:cubicBezTo>
                    <a:pt x="1466" y="96"/>
                    <a:pt x="1442" y="92"/>
                    <a:pt x="1430" y="79"/>
                  </a:cubicBezTo>
                  <a:cubicBezTo>
                    <a:pt x="1368" y="18"/>
                    <a:pt x="1250" y="0"/>
                    <a:pt x="1120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4" name="Google Shape;16414;p44"/>
            <p:cNvSpPr/>
            <p:nvPr/>
          </p:nvSpPr>
          <p:spPr>
            <a:xfrm>
              <a:off x="4295846" y="2420522"/>
              <a:ext cx="130165" cy="120440"/>
            </a:xfrm>
            <a:custGeom>
              <a:rect b="b" l="l" r="r" t="t"/>
              <a:pathLst>
                <a:path extrusionOk="0" h="3703" w="4002">
                  <a:moveTo>
                    <a:pt x="2634" y="0"/>
                  </a:moveTo>
                  <a:cubicBezTo>
                    <a:pt x="2392" y="0"/>
                    <a:pt x="2109" y="16"/>
                    <a:pt x="1953" y="191"/>
                  </a:cubicBezTo>
                  <a:cubicBezTo>
                    <a:pt x="1834" y="334"/>
                    <a:pt x="1906" y="525"/>
                    <a:pt x="1906" y="692"/>
                  </a:cubicBezTo>
                  <a:cubicBezTo>
                    <a:pt x="1929" y="787"/>
                    <a:pt x="1953" y="882"/>
                    <a:pt x="1858" y="930"/>
                  </a:cubicBezTo>
                  <a:cubicBezTo>
                    <a:pt x="1739" y="1001"/>
                    <a:pt x="1548" y="977"/>
                    <a:pt x="1429" y="1025"/>
                  </a:cubicBezTo>
                  <a:cubicBezTo>
                    <a:pt x="1120" y="1144"/>
                    <a:pt x="739" y="1382"/>
                    <a:pt x="572" y="1644"/>
                  </a:cubicBezTo>
                  <a:cubicBezTo>
                    <a:pt x="191" y="2192"/>
                    <a:pt x="0" y="2930"/>
                    <a:pt x="643" y="3359"/>
                  </a:cubicBezTo>
                  <a:cubicBezTo>
                    <a:pt x="881" y="3502"/>
                    <a:pt x="1120" y="3668"/>
                    <a:pt x="1382" y="3692"/>
                  </a:cubicBezTo>
                  <a:cubicBezTo>
                    <a:pt x="1422" y="3699"/>
                    <a:pt x="1463" y="3703"/>
                    <a:pt x="1503" y="3703"/>
                  </a:cubicBezTo>
                  <a:cubicBezTo>
                    <a:pt x="1724" y="3703"/>
                    <a:pt x="1939" y="3602"/>
                    <a:pt x="2120" y="3502"/>
                  </a:cubicBezTo>
                  <a:cubicBezTo>
                    <a:pt x="2310" y="3383"/>
                    <a:pt x="2501" y="3216"/>
                    <a:pt x="2668" y="3049"/>
                  </a:cubicBezTo>
                  <a:cubicBezTo>
                    <a:pt x="2810" y="2954"/>
                    <a:pt x="3072" y="2811"/>
                    <a:pt x="3144" y="2644"/>
                  </a:cubicBezTo>
                  <a:cubicBezTo>
                    <a:pt x="3191" y="2501"/>
                    <a:pt x="3025" y="2454"/>
                    <a:pt x="2906" y="2382"/>
                  </a:cubicBezTo>
                  <a:cubicBezTo>
                    <a:pt x="2575" y="2206"/>
                    <a:pt x="2203" y="2070"/>
                    <a:pt x="1828" y="2070"/>
                  </a:cubicBezTo>
                  <a:cubicBezTo>
                    <a:pt x="1798" y="2070"/>
                    <a:pt x="1769" y="2071"/>
                    <a:pt x="1739" y="2073"/>
                  </a:cubicBezTo>
                  <a:cubicBezTo>
                    <a:pt x="1763" y="1906"/>
                    <a:pt x="1882" y="1739"/>
                    <a:pt x="1977" y="1620"/>
                  </a:cubicBezTo>
                  <a:cubicBezTo>
                    <a:pt x="2048" y="1501"/>
                    <a:pt x="2120" y="1263"/>
                    <a:pt x="2239" y="1168"/>
                  </a:cubicBezTo>
                  <a:cubicBezTo>
                    <a:pt x="2287" y="1144"/>
                    <a:pt x="2310" y="1144"/>
                    <a:pt x="2358" y="1144"/>
                  </a:cubicBezTo>
                  <a:cubicBezTo>
                    <a:pt x="2374" y="1141"/>
                    <a:pt x="2390" y="1140"/>
                    <a:pt x="2406" y="1140"/>
                  </a:cubicBezTo>
                  <a:cubicBezTo>
                    <a:pt x="2537" y="1140"/>
                    <a:pt x="2681" y="1218"/>
                    <a:pt x="2787" y="1239"/>
                  </a:cubicBezTo>
                  <a:cubicBezTo>
                    <a:pt x="2930" y="1287"/>
                    <a:pt x="3025" y="1382"/>
                    <a:pt x="3049" y="1525"/>
                  </a:cubicBezTo>
                  <a:cubicBezTo>
                    <a:pt x="3049" y="1620"/>
                    <a:pt x="3049" y="1739"/>
                    <a:pt x="3025" y="1835"/>
                  </a:cubicBezTo>
                  <a:cubicBezTo>
                    <a:pt x="3025" y="1906"/>
                    <a:pt x="2953" y="2097"/>
                    <a:pt x="3001" y="2144"/>
                  </a:cubicBezTo>
                  <a:cubicBezTo>
                    <a:pt x="3017" y="2160"/>
                    <a:pt x="3044" y="2167"/>
                    <a:pt x="3077" y="2167"/>
                  </a:cubicBezTo>
                  <a:cubicBezTo>
                    <a:pt x="3190" y="2167"/>
                    <a:pt x="3374" y="2091"/>
                    <a:pt x="3430" y="2073"/>
                  </a:cubicBezTo>
                  <a:cubicBezTo>
                    <a:pt x="3549" y="2025"/>
                    <a:pt x="3715" y="1930"/>
                    <a:pt x="3811" y="1835"/>
                  </a:cubicBezTo>
                  <a:cubicBezTo>
                    <a:pt x="3930" y="1668"/>
                    <a:pt x="4001" y="1477"/>
                    <a:pt x="3763" y="1406"/>
                  </a:cubicBezTo>
                  <a:cubicBezTo>
                    <a:pt x="3620" y="1358"/>
                    <a:pt x="3430" y="1382"/>
                    <a:pt x="3263" y="1334"/>
                  </a:cubicBezTo>
                  <a:cubicBezTo>
                    <a:pt x="3168" y="1311"/>
                    <a:pt x="2977" y="1263"/>
                    <a:pt x="2953" y="1168"/>
                  </a:cubicBezTo>
                  <a:cubicBezTo>
                    <a:pt x="2882" y="1025"/>
                    <a:pt x="3072" y="715"/>
                    <a:pt x="3144" y="596"/>
                  </a:cubicBezTo>
                  <a:cubicBezTo>
                    <a:pt x="3191" y="501"/>
                    <a:pt x="3334" y="287"/>
                    <a:pt x="3334" y="191"/>
                  </a:cubicBezTo>
                  <a:cubicBezTo>
                    <a:pt x="3334" y="16"/>
                    <a:pt x="3063" y="0"/>
                    <a:pt x="2887" y="0"/>
                  </a:cubicBezTo>
                  <a:cubicBezTo>
                    <a:pt x="2847" y="0"/>
                    <a:pt x="2813" y="1"/>
                    <a:pt x="2787" y="1"/>
                  </a:cubicBezTo>
                  <a:cubicBezTo>
                    <a:pt x="2739" y="1"/>
                    <a:pt x="2687" y="0"/>
                    <a:pt x="2634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5" name="Google Shape;16415;p44"/>
            <p:cNvSpPr/>
            <p:nvPr/>
          </p:nvSpPr>
          <p:spPr>
            <a:xfrm>
              <a:off x="4069668" y="2449340"/>
              <a:ext cx="76726" cy="66806"/>
            </a:xfrm>
            <a:custGeom>
              <a:rect b="b" l="l" r="r" t="t"/>
              <a:pathLst>
                <a:path extrusionOk="0" h="2054" w="2359">
                  <a:moveTo>
                    <a:pt x="1417" y="0"/>
                  </a:moveTo>
                  <a:cubicBezTo>
                    <a:pt x="1311" y="0"/>
                    <a:pt x="1207" y="10"/>
                    <a:pt x="1120" y="20"/>
                  </a:cubicBezTo>
                  <a:cubicBezTo>
                    <a:pt x="882" y="67"/>
                    <a:pt x="644" y="139"/>
                    <a:pt x="453" y="282"/>
                  </a:cubicBezTo>
                  <a:cubicBezTo>
                    <a:pt x="358" y="353"/>
                    <a:pt x="1" y="568"/>
                    <a:pt x="24" y="710"/>
                  </a:cubicBezTo>
                  <a:cubicBezTo>
                    <a:pt x="310" y="758"/>
                    <a:pt x="620" y="758"/>
                    <a:pt x="905" y="806"/>
                  </a:cubicBezTo>
                  <a:cubicBezTo>
                    <a:pt x="1025" y="806"/>
                    <a:pt x="1120" y="830"/>
                    <a:pt x="1096" y="949"/>
                  </a:cubicBezTo>
                  <a:cubicBezTo>
                    <a:pt x="1096" y="1068"/>
                    <a:pt x="1001" y="1163"/>
                    <a:pt x="929" y="1258"/>
                  </a:cubicBezTo>
                  <a:cubicBezTo>
                    <a:pt x="858" y="1377"/>
                    <a:pt x="786" y="1520"/>
                    <a:pt x="715" y="1663"/>
                  </a:cubicBezTo>
                  <a:cubicBezTo>
                    <a:pt x="644" y="1806"/>
                    <a:pt x="524" y="1973"/>
                    <a:pt x="715" y="2020"/>
                  </a:cubicBezTo>
                  <a:cubicBezTo>
                    <a:pt x="822" y="2042"/>
                    <a:pt x="924" y="2053"/>
                    <a:pt x="1024" y="2053"/>
                  </a:cubicBezTo>
                  <a:cubicBezTo>
                    <a:pt x="1146" y="2053"/>
                    <a:pt x="1264" y="2036"/>
                    <a:pt x="1382" y="1996"/>
                  </a:cubicBezTo>
                  <a:cubicBezTo>
                    <a:pt x="1620" y="1925"/>
                    <a:pt x="1834" y="1830"/>
                    <a:pt x="2049" y="1687"/>
                  </a:cubicBezTo>
                  <a:cubicBezTo>
                    <a:pt x="2144" y="1639"/>
                    <a:pt x="2311" y="1544"/>
                    <a:pt x="2334" y="1425"/>
                  </a:cubicBezTo>
                  <a:cubicBezTo>
                    <a:pt x="2334" y="1377"/>
                    <a:pt x="2287" y="1282"/>
                    <a:pt x="2263" y="1234"/>
                  </a:cubicBezTo>
                  <a:cubicBezTo>
                    <a:pt x="2239" y="1139"/>
                    <a:pt x="2215" y="1044"/>
                    <a:pt x="2239" y="949"/>
                  </a:cubicBezTo>
                  <a:cubicBezTo>
                    <a:pt x="2239" y="830"/>
                    <a:pt x="2287" y="806"/>
                    <a:pt x="2311" y="710"/>
                  </a:cubicBezTo>
                  <a:cubicBezTo>
                    <a:pt x="2358" y="591"/>
                    <a:pt x="2287" y="568"/>
                    <a:pt x="2239" y="472"/>
                  </a:cubicBezTo>
                  <a:cubicBezTo>
                    <a:pt x="2168" y="353"/>
                    <a:pt x="2001" y="163"/>
                    <a:pt x="1858" y="91"/>
                  </a:cubicBezTo>
                  <a:cubicBezTo>
                    <a:pt x="1731" y="21"/>
                    <a:pt x="1571" y="0"/>
                    <a:pt x="1417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6" name="Google Shape;16416;p44"/>
            <p:cNvSpPr/>
            <p:nvPr/>
          </p:nvSpPr>
          <p:spPr>
            <a:xfrm>
              <a:off x="4147110" y="2461211"/>
              <a:ext cx="97640" cy="71197"/>
            </a:xfrm>
            <a:custGeom>
              <a:rect b="b" l="l" r="r" t="t"/>
              <a:pathLst>
                <a:path extrusionOk="0" h="2189" w="3002">
                  <a:moveTo>
                    <a:pt x="807" y="1"/>
                  </a:moveTo>
                  <a:cubicBezTo>
                    <a:pt x="595" y="1"/>
                    <a:pt x="823" y="507"/>
                    <a:pt x="906" y="631"/>
                  </a:cubicBezTo>
                  <a:cubicBezTo>
                    <a:pt x="1049" y="822"/>
                    <a:pt x="1239" y="988"/>
                    <a:pt x="1358" y="1179"/>
                  </a:cubicBezTo>
                  <a:cubicBezTo>
                    <a:pt x="1300" y="1212"/>
                    <a:pt x="1230" y="1222"/>
                    <a:pt x="1156" y="1222"/>
                  </a:cubicBezTo>
                  <a:cubicBezTo>
                    <a:pt x="1043" y="1222"/>
                    <a:pt x="919" y="1199"/>
                    <a:pt x="809" y="1199"/>
                  </a:cubicBezTo>
                  <a:cubicBezTo>
                    <a:pt x="785" y="1199"/>
                    <a:pt x="762" y="1200"/>
                    <a:pt x="739" y="1203"/>
                  </a:cubicBezTo>
                  <a:cubicBezTo>
                    <a:pt x="549" y="1203"/>
                    <a:pt x="263" y="1274"/>
                    <a:pt x="96" y="1393"/>
                  </a:cubicBezTo>
                  <a:cubicBezTo>
                    <a:pt x="1" y="1489"/>
                    <a:pt x="72" y="1536"/>
                    <a:pt x="168" y="1631"/>
                  </a:cubicBezTo>
                  <a:cubicBezTo>
                    <a:pt x="263" y="1751"/>
                    <a:pt x="382" y="1798"/>
                    <a:pt x="501" y="1893"/>
                  </a:cubicBezTo>
                  <a:cubicBezTo>
                    <a:pt x="729" y="2059"/>
                    <a:pt x="1010" y="2188"/>
                    <a:pt x="1314" y="2188"/>
                  </a:cubicBezTo>
                  <a:cubicBezTo>
                    <a:pt x="1360" y="2188"/>
                    <a:pt x="1407" y="2185"/>
                    <a:pt x="1454" y="2179"/>
                  </a:cubicBezTo>
                  <a:cubicBezTo>
                    <a:pt x="1668" y="2155"/>
                    <a:pt x="1835" y="2108"/>
                    <a:pt x="2049" y="2036"/>
                  </a:cubicBezTo>
                  <a:cubicBezTo>
                    <a:pt x="2240" y="1965"/>
                    <a:pt x="2478" y="1893"/>
                    <a:pt x="2621" y="1751"/>
                  </a:cubicBezTo>
                  <a:cubicBezTo>
                    <a:pt x="2763" y="1608"/>
                    <a:pt x="3002" y="1060"/>
                    <a:pt x="2740" y="917"/>
                  </a:cubicBezTo>
                  <a:cubicBezTo>
                    <a:pt x="2718" y="901"/>
                    <a:pt x="2693" y="894"/>
                    <a:pt x="2666" y="894"/>
                  </a:cubicBezTo>
                  <a:cubicBezTo>
                    <a:pt x="2572" y="894"/>
                    <a:pt x="2451" y="970"/>
                    <a:pt x="2359" y="988"/>
                  </a:cubicBezTo>
                  <a:cubicBezTo>
                    <a:pt x="2299" y="1012"/>
                    <a:pt x="2240" y="1024"/>
                    <a:pt x="2177" y="1024"/>
                  </a:cubicBezTo>
                  <a:cubicBezTo>
                    <a:pt x="2115" y="1024"/>
                    <a:pt x="2049" y="1012"/>
                    <a:pt x="1978" y="988"/>
                  </a:cubicBezTo>
                  <a:cubicBezTo>
                    <a:pt x="1549" y="774"/>
                    <a:pt x="1382" y="226"/>
                    <a:pt x="930" y="36"/>
                  </a:cubicBezTo>
                  <a:cubicBezTo>
                    <a:pt x="878" y="12"/>
                    <a:pt x="838" y="1"/>
                    <a:pt x="807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7" name="Google Shape;16417;p44"/>
            <p:cNvSpPr/>
            <p:nvPr/>
          </p:nvSpPr>
          <p:spPr>
            <a:xfrm>
              <a:off x="4299717" y="2494582"/>
              <a:ext cx="96079" cy="45275"/>
            </a:xfrm>
            <a:custGeom>
              <a:rect b="b" l="l" r="r" t="t"/>
              <a:pathLst>
                <a:path extrusionOk="0" h="1392" w="2954">
                  <a:moveTo>
                    <a:pt x="553" y="0"/>
                  </a:moveTo>
                  <a:cubicBezTo>
                    <a:pt x="502" y="0"/>
                    <a:pt x="446" y="23"/>
                    <a:pt x="381" y="82"/>
                  </a:cubicBezTo>
                  <a:cubicBezTo>
                    <a:pt x="0" y="367"/>
                    <a:pt x="334" y="820"/>
                    <a:pt x="596" y="1034"/>
                  </a:cubicBezTo>
                  <a:cubicBezTo>
                    <a:pt x="810" y="1177"/>
                    <a:pt x="977" y="1391"/>
                    <a:pt x="1286" y="1391"/>
                  </a:cubicBezTo>
                  <a:cubicBezTo>
                    <a:pt x="1525" y="1367"/>
                    <a:pt x="1763" y="1272"/>
                    <a:pt x="1953" y="1153"/>
                  </a:cubicBezTo>
                  <a:cubicBezTo>
                    <a:pt x="2191" y="1034"/>
                    <a:pt x="2429" y="867"/>
                    <a:pt x="2644" y="701"/>
                  </a:cubicBezTo>
                  <a:cubicBezTo>
                    <a:pt x="2787" y="605"/>
                    <a:pt x="2930" y="463"/>
                    <a:pt x="2930" y="296"/>
                  </a:cubicBezTo>
                  <a:cubicBezTo>
                    <a:pt x="2953" y="153"/>
                    <a:pt x="2906" y="129"/>
                    <a:pt x="2763" y="129"/>
                  </a:cubicBezTo>
                  <a:cubicBezTo>
                    <a:pt x="2477" y="129"/>
                    <a:pt x="2215" y="320"/>
                    <a:pt x="1906" y="367"/>
                  </a:cubicBezTo>
                  <a:cubicBezTo>
                    <a:pt x="1767" y="389"/>
                    <a:pt x="1614" y="410"/>
                    <a:pt x="1462" y="410"/>
                  </a:cubicBezTo>
                  <a:cubicBezTo>
                    <a:pt x="1274" y="410"/>
                    <a:pt x="1087" y="377"/>
                    <a:pt x="929" y="272"/>
                  </a:cubicBezTo>
                  <a:cubicBezTo>
                    <a:pt x="790" y="168"/>
                    <a:pt x="689" y="0"/>
                    <a:pt x="553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8" name="Google Shape;16418;p44"/>
            <p:cNvSpPr/>
            <p:nvPr/>
          </p:nvSpPr>
          <p:spPr>
            <a:xfrm>
              <a:off x="4354717" y="2422051"/>
              <a:ext cx="41860" cy="39583"/>
            </a:xfrm>
            <a:custGeom>
              <a:rect b="b" l="l" r="r" t="t"/>
              <a:pathLst>
                <a:path extrusionOk="0" h="1217" w="1287">
                  <a:moveTo>
                    <a:pt x="476" y="1"/>
                  </a:moveTo>
                  <a:cubicBezTo>
                    <a:pt x="346" y="1"/>
                    <a:pt x="205" y="27"/>
                    <a:pt x="143" y="73"/>
                  </a:cubicBezTo>
                  <a:cubicBezTo>
                    <a:pt x="0" y="192"/>
                    <a:pt x="72" y="645"/>
                    <a:pt x="119" y="787"/>
                  </a:cubicBezTo>
                  <a:cubicBezTo>
                    <a:pt x="176" y="853"/>
                    <a:pt x="243" y="867"/>
                    <a:pt x="309" y="867"/>
                  </a:cubicBezTo>
                  <a:cubicBezTo>
                    <a:pt x="356" y="867"/>
                    <a:pt x="403" y="860"/>
                    <a:pt x="444" y="860"/>
                  </a:cubicBezTo>
                  <a:cubicBezTo>
                    <a:pt x="488" y="860"/>
                    <a:pt x="525" y="869"/>
                    <a:pt x="548" y="906"/>
                  </a:cubicBezTo>
                  <a:cubicBezTo>
                    <a:pt x="596" y="1002"/>
                    <a:pt x="453" y="1026"/>
                    <a:pt x="619" y="1097"/>
                  </a:cubicBezTo>
                  <a:cubicBezTo>
                    <a:pt x="691" y="1121"/>
                    <a:pt x="786" y="1192"/>
                    <a:pt x="858" y="1216"/>
                  </a:cubicBezTo>
                  <a:cubicBezTo>
                    <a:pt x="977" y="1216"/>
                    <a:pt x="1048" y="1121"/>
                    <a:pt x="1120" y="1049"/>
                  </a:cubicBezTo>
                  <a:cubicBezTo>
                    <a:pt x="1215" y="978"/>
                    <a:pt x="1286" y="906"/>
                    <a:pt x="1215" y="787"/>
                  </a:cubicBezTo>
                  <a:cubicBezTo>
                    <a:pt x="1167" y="645"/>
                    <a:pt x="1048" y="549"/>
                    <a:pt x="977" y="406"/>
                  </a:cubicBezTo>
                  <a:cubicBezTo>
                    <a:pt x="881" y="240"/>
                    <a:pt x="858" y="73"/>
                    <a:pt x="667" y="25"/>
                  </a:cubicBezTo>
                  <a:cubicBezTo>
                    <a:pt x="616" y="8"/>
                    <a:pt x="548" y="1"/>
                    <a:pt x="476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9" name="Google Shape;16419;p44"/>
            <p:cNvSpPr/>
            <p:nvPr/>
          </p:nvSpPr>
          <p:spPr>
            <a:xfrm>
              <a:off x="4395763" y="2470058"/>
              <a:ext cx="25597" cy="17694"/>
            </a:xfrm>
            <a:custGeom>
              <a:rect b="b" l="l" r="r" t="t"/>
              <a:pathLst>
                <a:path extrusionOk="0" h="544" w="787">
                  <a:moveTo>
                    <a:pt x="373" y="0"/>
                  </a:moveTo>
                  <a:cubicBezTo>
                    <a:pt x="320" y="0"/>
                    <a:pt x="273" y="2"/>
                    <a:pt x="239" y="2"/>
                  </a:cubicBezTo>
                  <a:cubicBezTo>
                    <a:pt x="143" y="26"/>
                    <a:pt x="48" y="26"/>
                    <a:pt x="24" y="145"/>
                  </a:cubicBezTo>
                  <a:cubicBezTo>
                    <a:pt x="0" y="193"/>
                    <a:pt x="24" y="216"/>
                    <a:pt x="24" y="264"/>
                  </a:cubicBezTo>
                  <a:cubicBezTo>
                    <a:pt x="24" y="288"/>
                    <a:pt x="24" y="288"/>
                    <a:pt x="24" y="312"/>
                  </a:cubicBezTo>
                  <a:cubicBezTo>
                    <a:pt x="24" y="383"/>
                    <a:pt x="0" y="431"/>
                    <a:pt x="24" y="502"/>
                  </a:cubicBezTo>
                  <a:cubicBezTo>
                    <a:pt x="42" y="532"/>
                    <a:pt x="78" y="544"/>
                    <a:pt x="123" y="544"/>
                  </a:cubicBezTo>
                  <a:cubicBezTo>
                    <a:pt x="258" y="544"/>
                    <a:pt x="477" y="437"/>
                    <a:pt x="548" y="383"/>
                  </a:cubicBezTo>
                  <a:cubicBezTo>
                    <a:pt x="620" y="335"/>
                    <a:pt x="786" y="193"/>
                    <a:pt x="715" y="97"/>
                  </a:cubicBezTo>
                  <a:cubicBezTo>
                    <a:pt x="664" y="12"/>
                    <a:pt x="503" y="0"/>
                    <a:pt x="373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0" name="Google Shape;16420;p44"/>
            <p:cNvSpPr/>
            <p:nvPr/>
          </p:nvSpPr>
          <p:spPr>
            <a:xfrm>
              <a:off x="4089801" y="2460788"/>
              <a:ext cx="59683" cy="54349"/>
            </a:xfrm>
            <a:custGeom>
              <a:rect b="b" l="l" r="r" t="t"/>
              <a:pathLst>
                <a:path extrusionOk="0" h="1671" w="1835">
                  <a:moveTo>
                    <a:pt x="1454" y="0"/>
                  </a:moveTo>
                  <a:cubicBezTo>
                    <a:pt x="1222" y="0"/>
                    <a:pt x="974" y="340"/>
                    <a:pt x="882" y="501"/>
                  </a:cubicBezTo>
                  <a:cubicBezTo>
                    <a:pt x="763" y="739"/>
                    <a:pt x="668" y="978"/>
                    <a:pt x="477" y="1168"/>
                  </a:cubicBezTo>
                  <a:cubicBezTo>
                    <a:pt x="382" y="1263"/>
                    <a:pt x="286" y="1311"/>
                    <a:pt x="191" y="1382"/>
                  </a:cubicBezTo>
                  <a:cubicBezTo>
                    <a:pt x="167" y="1406"/>
                    <a:pt x="25" y="1478"/>
                    <a:pt x="25" y="1525"/>
                  </a:cubicBezTo>
                  <a:cubicBezTo>
                    <a:pt x="1" y="1644"/>
                    <a:pt x="239" y="1668"/>
                    <a:pt x="310" y="1668"/>
                  </a:cubicBezTo>
                  <a:cubicBezTo>
                    <a:pt x="338" y="1670"/>
                    <a:pt x="366" y="1671"/>
                    <a:pt x="393" y="1671"/>
                  </a:cubicBezTo>
                  <a:cubicBezTo>
                    <a:pt x="740" y="1671"/>
                    <a:pt x="1047" y="1535"/>
                    <a:pt x="1334" y="1359"/>
                  </a:cubicBezTo>
                  <a:cubicBezTo>
                    <a:pt x="1430" y="1287"/>
                    <a:pt x="1572" y="1216"/>
                    <a:pt x="1620" y="1121"/>
                  </a:cubicBezTo>
                  <a:cubicBezTo>
                    <a:pt x="1692" y="978"/>
                    <a:pt x="1620" y="763"/>
                    <a:pt x="1596" y="692"/>
                  </a:cubicBezTo>
                  <a:cubicBezTo>
                    <a:pt x="1525" y="478"/>
                    <a:pt x="1834" y="96"/>
                    <a:pt x="1477" y="1"/>
                  </a:cubicBezTo>
                  <a:cubicBezTo>
                    <a:pt x="1470" y="0"/>
                    <a:pt x="1462" y="0"/>
                    <a:pt x="1454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1" name="Google Shape;16421;p44"/>
            <p:cNvSpPr/>
            <p:nvPr/>
          </p:nvSpPr>
          <p:spPr>
            <a:xfrm>
              <a:off x="4144800" y="2465472"/>
              <a:ext cx="40298" cy="35094"/>
            </a:xfrm>
            <a:custGeom>
              <a:rect b="b" l="l" r="r" t="t"/>
              <a:pathLst>
                <a:path extrusionOk="0" h="1079" w="1239">
                  <a:moveTo>
                    <a:pt x="596" y="0"/>
                  </a:moveTo>
                  <a:cubicBezTo>
                    <a:pt x="405" y="24"/>
                    <a:pt x="24" y="191"/>
                    <a:pt x="1" y="429"/>
                  </a:cubicBezTo>
                  <a:cubicBezTo>
                    <a:pt x="1" y="595"/>
                    <a:pt x="24" y="977"/>
                    <a:pt x="191" y="1072"/>
                  </a:cubicBezTo>
                  <a:cubicBezTo>
                    <a:pt x="205" y="1077"/>
                    <a:pt x="222" y="1078"/>
                    <a:pt x="241" y="1078"/>
                  </a:cubicBezTo>
                  <a:cubicBezTo>
                    <a:pt x="317" y="1078"/>
                    <a:pt x="420" y="1048"/>
                    <a:pt x="477" y="1048"/>
                  </a:cubicBezTo>
                  <a:cubicBezTo>
                    <a:pt x="620" y="1048"/>
                    <a:pt x="739" y="1048"/>
                    <a:pt x="905" y="1024"/>
                  </a:cubicBezTo>
                  <a:cubicBezTo>
                    <a:pt x="1096" y="977"/>
                    <a:pt x="1239" y="1000"/>
                    <a:pt x="1144" y="762"/>
                  </a:cubicBezTo>
                  <a:cubicBezTo>
                    <a:pt x="1072" y="595"/>
                    <a:pt x="953" y="476"/>
                    <a:pt x="858" y="310"/>
                  </a:cubicBezTo>
                  <a:cubicBezTo>
                    <a:pt x="810" y="214"/>
                    <a:pt x="715" y="0"/>
                    <a:pt x="596" y="0"/>
                  </a:cubicBezTo>
                  <a:close/>
                </a:path>
              </a:pathLst>
            </a:custGeom>
            <a:solidFill>
              <a:srgbClr val="7CC5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2" name="Google Shape;16422;p44"/>
            <p:cNvSpPr/>
            <p:nvPr/>
          </p:nvSpPr>
          <p:spPr>
            <a:xfrm>
              <a:off x="4351594" y="2456950"/>
              <a:ext cx="45763" cy="41079"/>
            </a:xfrm>
            <a:custGeom>
              <a:rect b="b" l="l" r="r" t="t"/>
              <a:pathLst>
                <a:path extrusionOk="0" h="1263" w="1407">
                  <a:moveTo>
                    <a:pt x="596" y="0"/>
                  </a:moveTo>
                  <a:lnTo>
                    <a:pt x="596" y="0"/>
                  </a:lnTo>
                  <a:cubicBezTo>
                    <a:pt x="620" y="95"/>
                    <a:pt x="334" y="405"/>
                    <a:pt x="263" y="500"/>
                  </a:cubicBezTo>
                  <a:cubicBezTo>
                    <a:pt x="215" y="619"/>
                    <a:pt x="1" y="762"/>
                    <a:pt x="1" y="881"/>
                  </a:cubicBezTo>
                  <a:cubicBezTo>
                    <a:pt x="215" y="929"/>
                    <a:pt x="430" y="953"/>
                    <a:pt x="644" y="1024"/>
                  </a:cubicBezTo>
                  <a:cubicBezTo>
                    <a:pt x="739" y="1072"/>
                    <a:pt x="858" y="1096"/>
                    <a:pt x="930" y="1167"/>
                  </a:cubicBezTo>
                  <a:cubicBezTo>
                    <a:pt x="977" y="1191"/>
                    <a:pt x="1001" y="1262"/>
                    <a:pt x="1073" y="1262"/>
                  </a:cubicBezTo>
                  <a:cubicBezTo>
                    <a:pt x="1168" y="1239"/>
                    <a:pt x="1263" y="977"/>
                    <a:pt x="1311" y="905"/>
                  </a:cubicBezTo>
                  <a:cubicBezTo>
                    <a:pt x="1358" y="738"/>
                    <a:pt x="1406" y="524"/>
                    <a:pt x="1311" y="381"/>
                  </a:cubicBezTo>
                  <a:cubicBezTo>
                    <a:pt x="1216" y="191"/>
                    <a:pt x="858" y="48"/>
                    <a:pt x="596" y="0"/>
                  </a:cubicBezTo>
                  <a:close/>
                </a:path>
              </a:pathLst>
            </a:custGeom>
            <a:solidFill>
              <a:srgbClr val="7CC5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3" name="Google Shape;16423;p44"/>
            <p:cNvSpPr/>
            <p:nvPr/>
          </p:nvSpPr>
          <p:spPr>
            <a:xfrm>
              <a:off x="4056495" y="2473213"/>
              <a:ext cx="49601" cy="36428"/>
            </a:xfrm>
            <a:custGeom>
              <a:rect b="b" l="l" r="r" t="t"/>
              <a:pathLst>
                <a:path extrusionOk="0" h="1120" w="1525">
                  <a:moveTo>
                    <a:pt x="596" y="0"/>
                  </a:moveTo>
                  <a:cubicBezTo>
                    <a:pt x="406" y="96"/>
                    <a:pt x="239" y="381"/>
                    <a:pt x="144" y="572"/>
                  </a:cubicBezTo>
                  <a:cubicBezTo>
                    <a:pt x="24" y="762"/>
                    <a:pt x="1" y="977"/>
                    <a:pt x="286" y="1048"/>
                  </a:cubicBezTo>
                  <a:cubicBezTo>
                    <a:pt x="429" y="1072"/>
                    <a:pt x="572" y="1096"/>
                    <a:pt x="691" y="1096"/>
                  </a:cubicBezTo>
                  <a:cubicBezTo>
                    <a:pt x="787" y="1096"/>
                    <a:pt x="906" y="1120"/>
                    <a:pt x="977" y="1120"/>
                  </a:cubicBezTo>
                  <a:cubicBezTo>
                    <a:pt x="1096" y="1096"/>
                    <a:pt x="1168" y="929"/>
                    <a:pt x="1215" y="834"/>
                  </a:cubicBezTo>
                  <a:cubicBezTo>
                    <a:pt x="1310" y="667"/>
                    <a:pt x="1525" y="405"/>
                    <a:pt x="1525" y="215"/>
                  </a:cubicBezTo>
                  <a:cubicBezTo>
                    <a:pt x="1525" y="72"/>
                    <a:pt x="1406" y="72"/>
                    <a:pt x="1310" y="72"/>
                  </a:cubicBezTo>
                  <a:cubicBezTo>
                    <a:pt x="1247" y="72"/>
                    <a:pt x="1173" y="74"/>
                    <a:pt x="1093" y="74"/>
                  </a:cubicBezTo>
                  <a:cubicBezTo>
                    <a:pt x="935" y="74"/>
                    <a:pt x="755" y="64"/>
                    <a:pt x="596" y="0"/>
                  </a:cubicBezTo>
                  <a:close/>
                </a:path>
              </a:pathLst>
            </a:custGeom>
            <a:solidFill>
              <a:srgbClr val="7CC5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4" name="Google Shape;16424;p44"/>
            <p:cNvSpPr/>
            <p:nvPr/>
          </p:nvSpPr>
          <p:spPr>
            <a:xfrm>
              <a:off x="4389551" y="2429825"/>
              <a:ext cx="37209" cy="36948"/>
            </a:xfrm>
            <a:custGeom>
              <a:rect b="b" l="l" r="r" t="t"/>
              <a:pathLst>
                <a:path extrusionOk="0" h="1136" w="1144">
                  <a:moveTo>
                    <a:pt x="477" y="1"/>
                  </a:moveTo>
                  <a:cubicBezTo>
                    <a:pt x="453" y="144"/>
                    <a:pt x="310" y="286"/>
                    <a:pt x="263" y="406"/>
                  </a:cubicBezTo>
                  <a:cubicBezTo>
                    <a:pt x="191" y="501"/>
                    <a:pt x="120" y="620"/>
                    <a:pt x="72" y="715"/>
                  </a:cubicBezTo>
                  <a:cubicBezTo>
                    <a:pt x="1" y="834"/>
                    <a:pt x="1" y="834"/>
                    <a:pt x="96" y="906"/>
                  </a:cubicBezTo>
                  <a:cubicBezTo>
                    <a:pt x="215" y="953"/>
                    <a:pt x="334" y="1001"/>
                    <a:pt x="453" y="1048"/>
                  </a:cubicBezTo>
                  <a:cubicBezTo>
                    <a:pt x="541" y="1092"/>
                    <a:pt x="637" y="1136"/>
                    <a:pt x="732" y="1136"/>
                  </a:cubicBezTo>
                  <a:cubicBezTo>
                    <a:pt x="791" y="1136"/>
                    <a:pt x="850" y="1118"/>
                    <a:pt x="906" y="1072"/>
                  </a:cubicBezTo>
                  <a:cubicBezTo>
                    <a:pt x="1096" y="906"/>
                    <a:pt x="1144" y="620"/>
                    <a:pt x="1049" y="382"/>
                  </a:cubicBezTo>
                  <a:cubicBezTo>
                    <a:pt x="977" y="144"/>
                    <a:pt x="763" y="24"/>
                    <a:pt x="477" y="1"/>
                  </a:cubicBezTo>
                  <a:close/>
                </a:path>
              </a:pathLst>
            </a:custGeom>
            <a:solidFill>
              <a:srgbClr val="7CC5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5" name="Google Shape;16425;p44"/>
            <p:cNvSpPr/>
            <p:nvPr/>
          </p:nvSpPr>
          <p:spPr>
            <a:xfrm>
              <a:off x="4143239" y="2475490"/>
              <a:ext cx="41112" cy="26475"/>
            </a:xfrm>
            <a:custGeom>
              <a:rect b="b" l="l" r="r" t="t"/>
              <a:pathLst>
                <a:path extrusionOk="0" h="814" w="1264">
                  <a:moveTo>
                    <a:pt x="193" y="1"/>
                  </a:moveTo>
                  <a:cubicBezTo>
                    <a:pt x="159" y="1"/>
                    <a:pt x="128" y="21"/>
                    <a:pt x="96" y="73"/>
                  </a:cubicBezTo>
                  <a:cubicBezTo>
                    <a:pt x="25" y="192"/>
                    <a:pt x="1" y="359"/>
                    <a:pt x="49" y="478"/>
                  </a:cubicBezTo>
                  <a:cubicBezTo>
                    <a:pt x="93" y="656"/>
                    <a:pt x="221" y="814"/>
                    <a:pt x="413" y="814"/>
                  </a:cubicBezTo>
                  <a:cubicBezTo>
                    <a:pt x="426" y="814"/>
                    <a:pt x="440" y="813"/>
                    <a:pt x="453" y="811"/>
                  </a:cubicBezTo>
                  <a:cubicBezTo>
                    <a:pt x="596" y="788"/>
                    <a:pt x="739" y="740"/>
                    <a:pt x="882" y="740"/>
                  </a:cubicBezTo>
                  <a:cubicBezTo>
                    <a:pt x="1001" y="716"/>
                    <a:pt x="1192" y="740"/>
                    <a:pt x="1239" y="621"/>
                  </a:cubicBezTo>
                  <a:cubicBezTo>
                    <a:pt x="1263" y="526"/>
                    <a:pt x="1192" y="502"/>
                    <a:pt x="1120" y="454"/>
                  </a:cubicBezTo>
                  <a:cubicBezTo>
                    <a:pt x="1025" y="430"/>
                    <a:pt x="906" y="407"/>
                    <a:pt x="858" y="383"/>
                  </a:cubicBezTo>
                  <a:cubicBezTo>
                    <a:pt x="668" y="311"/>
                    <a:pt x="501" y="168"/>
                    <a:pt x="334" y="73"/>
                  </a:cubicBezTo>
                  <a:cubicBezTo>
                    <a:pt x="281" y="33"/>
                    <a:pt x="235" y="1"/>
                    <a:pt x="193" y="1"/>
                  </a:cubicBezTo>
                  <a:close/>
                </a:path>
              </a:pathLst>
            </a:custGeom>
            <a:solidFill>
              <a:srgbClr val="61AF5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6" name="Google Shape;16426;p44"/>
            <p:cNvSpPr/>
            <p:nvPr/>
          </p:nvSpPr>
          <p:spPr>
            <a:xfrm>
              <a:off x="4058837" y="2477571"/>
              <a:ext cx="44950" cy="32948"/>
            </a:xfrm>
            <a:custGeom>
              <a:rect b="b" l="l" r="r" t="t"/>
              <a:pathLst>
                <a:path extrusionOk="0" h="1013" w="1382">
                  <a:moveTo>
                    <a:pt x="1248" y="1"/>
                  </a:moveTo>
                  <a:cubicBezTo>
                    <a:pt x="1151" y="1"/>
                    <a:pt x="1015" y="134"/>
                    <a:pt x="953" y="176"/>
                  </a:cubicBezTo>
                  <a:cubicBezTo>
                    <a:pt x="810" y="319"/>
                    <a:pt x="643" y="462"/>
                    <a:pt x="476" y="557"/>
                  </a:cubicBezTo>
                  <a:cubicBezTo>
                    <a:pt x="381" y="628"/>
                    <a:pt x="262" y="605"/>
                    <a:pt x="167" y="652"/>
                  </a:cubicBezTo>
                  <a:cubicBezTo>
                    <a:pt x="0" y="747"/>
                    <a:pt x="119" y="914"/>
                    <a:pt x="238" y="962"/>
                  </a:cubicBezTo>
                  <a:cubicBezTo>
                    <a:pt x="316" y="995"/>
                    <a:pt x="434" y="1013"/>
                    <a:pt x="553" y="1013"/>
                  </a:cubicBezTo>
                  <a:cubicBezTo>
                    <a:pt x="690" y="1013"/>
                    <a:pt x="828" y="989"/>
                    <a:pt x="905" y="938"/>
                  </a:cubicBezTo>
                  <a:cubicBezTo>
                    <a:pt x="1000" y="866"/>
                    <a:pt x="1119" y="747"/>
                    <a:pt x="1167" y="628"/>
                  </a:cubicBezTo>
                  <a:cubicBezTo>
                    <a:pt x="1238" y="485"/>
                    <a:pt x="1334" y="295"/>
                    <a:pt x="1358" y="152"/>
                  </a:cubicBezTo>
                  <a:cubicBezTo>
                    <a:pt x="1381" y="104"/>
                    <a:pt x="1358" y="33"/>
                    <a:pt x="1286" y="9"/>
                  </a:cubicBezTo>
                  <a:cubicBezTo>
                    <a:pt x="1274" y="3"/>
                    <a:pt x="1262" y="1"/>
                    <a:pt x="1248" y="1"/>
                  </a:cubicBezTo>
                  <a:close/>
                </a:path>
              </a:pathLst>
            </a:custGeom>
            <a:solidFill>
              <a:srgbClr val="61AF5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7" name="Google Shape;16427;p44"/>
            <p:cNvSpPr/>
            <p:nvPr/>
          </p:nvSpPr>
          <p:spPr>
            <a:xfrm>
              <a:off x="4353936" y="2473538"/>
              <a:ext cx="43876" cy="21044"/>
            </a:xfrm>
            <a:custGeom>
              <a:rect b="b" l="l" r="r" t="t"/>
              <a:pathLst>
                <a:path extrusionOk="0" h="647" w="1349">
                  <a:moveTo>
                    <a:pt x="1075" y="1"/>
                  </a:moveTo>
                  <a:cubicBezTo>
                    <a:pt x="1018" y="1"/>
                    <a:pt x="958" y="7"/>
                    <a:pt x="905" y="14"/>
                  </a:cubicBezTo>
                  <a:cubicBezTo>
                    <a:pt x="596" y="86"/>
                    <a:pt x="167" y="157"/>
                    <a:pt x="0" y="467"/>
                  </a:cubicBezTo>
                  <a:cubicBezTo>
                    <a:pt x="32" y="464"/>
                    <a:pt x="63" y="463"/>
                    <a:pt x="94" y="463"/>
                  </a:cubicBezTo>
                  <a:cubicBezTo>
                    <a:pt x="413" y="463"/>
                    <a:pt x="697" y="568"/>
                    <a:pt x="1001" y="633"/>
                  </a:cubicBezTo>
                  <a:cubicBezTo>
                    <a:pt x="1032" y="641"/>
                    <a:pt x="1054" y="646"/>
                    <a:pt x="1069" y="646"/>
                  </a:cubicBezTo>
                  <a:cubicBezTo>
                    <a:pt x="1101" y="646"/>
                    <a:pt x="1112" y="625"/>
                    <a:pt x="1144" y="562"/>
                  </a:cubicBezTo>
                  <a:cubicBezTo>
                    <a:pt x="1191" y="467"/>
                    <a:pt x="1239" y="347"/>
                    <a:pt x="1263" y="252"/>
                  </a:cubicBezTo>
                  <a:cubicBezTo>
                    <a:pt x="1349" y="46"/>
                    <a:pt x="1223" y="1"/>
                    <a:pt x="1075" y="1"/>
                  </a:cubicBezTo>
                  <a:close/>
                </a:path>
              </a:pathLst>
            </a:custGeom>
            <a:solidFill>
              <a:srgbClr val="61AF5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8" name="Google Shape;16428;p44"/>
            <p:cNvSpPr/>
            <p:nvPr/>
          </p:nvSpPr>
          <p:spPr>
            <a:xfrm>
              <a:off x="4391112" y="2443583"/>
              <a:ext cx="32558" cy="21141"/>
            </a:xfrm>
            <a:custGeom>
              <a:rect b="b" l="l" r="r" t="t"/>
              <a:pathLst>
                <a:path extrusionOk="0" h="650" w="1001">
                  <a:moveTo>
                    <a:pt x="340" y="0"/>
                  </a:moveTo>
                  <a:cubicBezTo>
                    <a:pt x="175" y="0"/>
                    <a:pt x="83" y="210"/>
                    <a:pt x="24" y="387"/>
                  </a:cubicBezTo>
                  <a:cubicBezTo>
                    <a:pt x="1" y="554"/>
                    <a:pt x="477" y="649"/>
                    <a:pt x="620" y="649"/>
                  </a:cubicBezTo>
                  <a:cubicBezTo>
                    <a:pt x="786" y="625"/>
                    <a:pt x="977" y="530"/>
                    <a:pt x="1001" y="340"/>
                  </a:cubicBezTo>
                  <a:cubicBezTo>
                    <a:pt x="1001" y="244"/>
                    <a:pt x="953" y="268"/>
                    <a:pt x="858" y="221"/>
                  </a:cubicBezTo>
                  <a:cubicBezTo>
                    <a:pt x="715" y="173"/>
                    <a:pt x="596" y="102"/>
                    <a:pt x="453" y="30"/>
                  </a:cubicBezTo>
                  <a:cubicBezTo>
                    <a:pt x="412" y="10"/>
                    <a:pt x="374" y="0"/>
                    <a:pt x="340" y="0"/>
                  </a:cubicBezTo>
                  <a:close/>
                </a:path>
              </a:pathLst>
            </a:custGeom>
            <a:solidFill>
              <a:srgbClr val="61AF5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9" name="Google Shape;16429;p44"/>
            <p:cNvSpPr/>
            <p:nvPr/>
          </p:nvSpPr>
          <p:spPr>
            <a:xfrm>
              <a:off x="4053405" y="2174243"/>
              <a:ext cx="374916" cy="368899"/>
            </a:xfrm>
            <a:custGeom>
              <a:rect b="b" l="l" r="r" t="t"/>
              <a:pathLst>
                <a:path extrusionOk="0" h="11342" w="11527">
                  <a:moveTo>
                    <a:pt x="6097" y="222"/>
                  </a:moveTo>
                  <a:cubicBezTo>
                    <a:pt x="6172" y="222"/>
                    <a:pt x="6242" y="234"/>
                    <a:pt x="6311" y="262"/>
                  </a:cubicBezTo>
                  <a:cubicBezTo>
                    <a:pt x="6454" y="310"/>
                    <a:pt x="6549" y="357"/>
                    <a:pt x="6668" y="429"/>
                  </a:cubicBezTo>
                  <a:cubicBezTo>
                    <a:pt x="6751" y="470"/>
                    <a:pt x="6833" y="529"/>
                    <a:pt x="6931" y="529"/>
                  </a:cubicBezTo>
                  <a:cubicBezTo>
                    <a:pt x="6946" y="529"/>
                    <a:pt x="6962" y="527"/>
                    <a:pt x="6978" y="524"/>
                  </a:cubicBezTo>
                  <a:cubicBezTo>
                    <a:pt x="7121" y="500"/>
                    <a:pt x="7216" y="381"/>
                    <a:pt x="7359" y="357"/>
                  </a:cubicBezTo>
                  <a:cubicBezTo>
                    <a:pt x="7446" y="322"/>
                    <a:pt x="7546" y="300"/>
                    <a:pt x="7640" y="300"/>
                  </a:cubicBezTo>
                  <a:cubicBezTo>
                    <a:pt x="7675" y="300"/>
                    <a:pt x="7708" y="303"/>
                    <a:pt x="7740" y="310"/>
                  </a:cubicBezTo>
                  <a:cubicBezTo>
                    <a:pt x="7883" y="333"/>
                    <a:pt x="8026" y="405"/>
                    <a:pt x="8145" y="476"/>
                  </a:cubicBezTo>
                  <a:cubicBezTo>
                    <a:pt x="8216" y="571"/>
                    <a:pt x="8240" y="691"/>
                    <a:pt x="8335" y="738"/>
                  </a:cubicBezTo>
                  <a:cubicBezTo>
                    <a:pt x="8431" y="810"/>
                    <a:pt x="8550" y="810"/>
                    <a:pt x="8621" y="929"/>
                  </a:cubicBezTo>
                  <a:cubicBezTo>
                    <a:pt x="8669" y="1024"/>
                    <a:pt x="8693" y="1143"/>
                    <a:pt x="8693" y="1238"/>
                  </a:cubicBezTo>
                  <a:cubicBezTo>
                    <a:pt x="8669" y="1715"/>
                    <a:pt x="8288" y="2143"/>
                    <a:pt x="7812" y="2262"/>
                  </a:cubicBezTo>
                  <a:cubicBezTo>
                    <a:pt x="7740" y="2286"/>
                    <a:pt x="7692" y="2429"/>
                    <a:pt x="7764" y="2477"/>
                  </a:cubicBezTo>
                  <a:cubicBezTo>
                    <a:pt x="7954" y="2643"/>
                    <a:pt x="8074" y="2881"/>
                    <a:pt x="8097" y="3143"/>
                  </a:cubicBezTo>
                  <a:cubicBezTo>
                    <a:pt x="8121" y="3262"/>
                    <a:pt x="8121" y="3382"/>
                    <a:pt x="8097" y="3501"/>
                  </a:cubicBezTo>
                  <a:cubicBezTo>
                    <a:pt x="8074" y="3596"/>
                    <a:pt x="8026" y="3786"/>
                    <a:pt x="7907" y="3810"/>
                  </a:cubicBezTo>
                  <a:cubicBezTo>
                    <a:pt x="7812" y="3810"/>
                    <a:pt x="7740" y="3882"/>
                    <a:pt x="7788" y="3977"/>
                  </a:cubicBezTo>
                  <a:cubicBezTo>
                    <a:pt x="7859" y="4215"/>
                    <a:pt x="7812" y="4477"/>
                    <a:pt x="7692" y="4691"/>
                  </a:cubicBezTo>
                  <a:cubicBezTo>
                    <a:pt x="7569" y="4877"/>
                    <a:pt x="7356" y="5063"/>
                    <a:pt x="7131" y="5063"/>
                  </a:cubicBezTo>
                  <a:cubicBezTo>
                    <a:pt x="7096" y="5063"/>
                    <a:pt x="7061" y="5058"/>
                    <a:pt x="7026" y="5049"/>
                  </a:cubicBezTo>
                  <a:cubicBezTo>
                    <a:pt x="6740" y="4953"/>
                    <a:pt x="6597" y="4668"/>
                    <a:pt x="6549" y="4406"/>
                  </a:cubicBezTo>
                  <a:cubicBezTo>
                    <a:pt x="6478" y="4096"/>
                    <a:pt x="6478" y="3739"/>
                    <a:pt x="6549" y="3429"/>
                  </a:cubicBezTo>
                  <a:cubicBezTo>
                    <a:pt x="6549" y="3358"/>
                    <a:pt x="6526" y="3286"/>
                    <a:pt x="6430" y="3286"/>
                  </a:cubicBezTo>
                  <a:cubicBezTo>
                    <a:pt x="6216" y="3262"/>
                    <a:pt x="6097" y="3048"/>
                    <a:pt x="6097" y="2858"/>
                  </a:cubicBezTo>
                  <a:cubicBezTo>
                    <a:pt x="6073" y="2596"/>
                    <a:pt x="6240" y="2334"/>
                    <a:pt x="6407" y="2143"/>
                  </a:cubicBezTo>
                  <a:cubicBezTo>
                    <a:pt x="6478" y="2048"/>
                    <a:pt x="6430" y="1929"/>
                    <a:pt x="6311" y="1929"/>
                  </a:cubicBezTo>
                  <a:cubicBezTo>
                    <a:pt x="6073" y="1905"/>
                    <a:pt x="5835" y="1857"/>
                    <a:pt x="5644" y="1715"/>
                  </a:cubicBezTo>
                  <a:cubicBezTo>
                    <a:pt x="5549" y="1643"/>
                    <a:pt x="5478" y="1548"/>
                    <a:pt x="5382" y="1524"/>
                  </a:cubicBezTo>
                  <a:cubicBezTo>
                    <a:pt x="5353" y="1512"/>
                    <a:pt x="5321" y="1508"/>
                    <a:pt x="5289" y="1508"/>
                  </a:cubicBezTo>
                  <a:cubicBezTo>
                    <a:pt x="5193" y="1508"/>
                    <a:pt x="5091" y="1548"/>
                    <a:pt x="5001" y="1548"/>
                  </a:cubicBezTo>
                  <a:cubicBezTo>
                    <a:pt x="4549" y="1548"/>
                    <a:pt x="4311" y="1000"/>
                    <a:pt x="4525" y="643"/>
                  </a:cubicBezTo>
                  <a:cubicBezTo>
                    <a:pt x="4644" y="452"/>
                    <a:pt x="4859" y="333"/>
                    <a:pt x="5073" y="333"/>
                  </a:cubicBezTo>
                  <a:cubicBezTo>
                    <a:pt x="5192" y="333"/>
                    <a:pt x="5287" y="357"/>
                    <a:pt x="5382" y="405"/>
                  </a:cubicBezTo>
                  <a:cubicBezTo>
                    <a:pt x="5430" y="417"/>
                    <a:pt x="5478" y="429"/>
                    <a:pt x="5525" y="429"/>
                  </a:cubicBezTo>
                  <a:cubicBezTo>
                    <a:pt x="5573" y="429"/>
                    <a:pt x="5621" y="417"/>
                    <a:pt x="5668" y="381"/>
                  </a:cubicBezTo>
                  <a:cubicBezTo>
                    <a:pt x="5764" y="333"/>
                    <a:pt x="5835" y="262"/>
                    <a:pt x="5930" y="238"/>
                  </a:cubicBezTo>
                  <a:cubicBezTo>
                    <a:pt x="5989" y="228"/>
                    <a:pt x="6045" y="222"/>
                    <a:pt x="6097" y="222"/>
                  </a:cubicBezTo>
                  <a:close/>
                  <a:moveTo>
                    <a:pt x="3620" y="4096"/>
                  </a:moveTo>
                  <a:cubicBezTo>
                    <a:pt x="3715" y="4096"/>
                    <a:pt x="3811" y="4126"/>
                    <a:pt x="3906" y="4126"/>
                  </a:cubicBezTo>
                  <a:cubicBezTo>
                    <a:pt x="3930" y="4126"/>
                    <a:pt x="3954" y="4125"/>
                    <a:pt x="3977" y="4120"/>
                  </a:cubicBezTo>
                  <a:lnTo>
                    <a:pt x="3977" y="4120"/>
                  </a:lnTo>
                  <a:cubicBezTo>
                    <a:pt x="3930" y="4906"/>
                    <a:pt x="3882" y="5692"/>
                    <a:pt x="3835" y="6454"/>
                  </a:cubicBezTo>
                  <a:cubicBezTo>
                    <a:pt x="3715" y="6454"/>
                    <a:pt x="3620" y="6454"/>
                    <a:pt x="3501" y="6430"/>
                  </a:cubicBezTo>
                  <a:cubicBezTo>
                    <a:pt x="3382" y="6382"/>
                    <a:pt x="3239" y="6311"/>
                    <a:pt x="3168" y="6192"/>
                  </a:cubicBezTo>
                  <a:cubicBezTo>
                    <a:pt x="3072" y="6073"/>
                    <a:pt x="3096" y="5882"/>
                    <a:pt x="3096" y="5739"/>
                  </a:cubicBezTo>
                  <a:cubicBezTo>
                    <a:pt x="3096" y="5549"/>
                    <a:pt x="3096" y="5382"/>
                    <a:pt x="3096" y="5191"/>
                  </a:cubicBezTo>
                  <a:cubicBezTo>
                    <a:pt x="3096" y="5025"/>
                    <a:pt x="3120" y="4858"/>
                    <a:pt x="3120" y="4668"/>
                  </a:cubicBezTo>
                  <a:cubicBezTo>
                    <a:pt x="3144" y="4525"/>
                    <a:pt x="3168" y="4358"/>
                    <a:pt x="3263" y="4263"/>
                  </a:cubicBezTo>
                  <a:cubicBezTo>
                    <a:pt x="3358" y="4167"/>
                    <a:pt x="3501" y="4120"/>
                    <a:pt x="3620" y="4096"/>
                  </a:cubicBezTo>
                  <a:close/>
                  <a:moveTo>
                    <a:pt x="3311" y="2929"/>
                  </a:moveTo>
                  <a:cubicBezTo>
                    <a:pt x="3485" y="2929"/>
                    <a:pt x="3660" y="2940"/>
                    <a:pt x="3827" y="2940"/>
                  </a:cubicBezTo>
                  <a:cubicBezTo>
                    <a:pt x="3911" y="2940"/>
                    <a:pt x="3993" y="2937"/>
                    <a:pt x="4073" y="2929"/>
                  </a:cubicBezTo>
                  <a:lnTo>
                    <a:pt x="4073" y="2929"/>
                  </a:lnTo>
                  <a:cubicBezTo>
                    <a:pt x="4049" y="3215"/>
                    <a:pt x="4025" y="3501"/>
                    <a:pt x="4001" y="3810"/>
                  </a:cubicBezTo>
                  <a:lnTo>
                    <a:pt x="4001" y="3905"/>
                  </a:lnTo>
                  <a:cubicBezTo>
                    <a:pt x="3882" y="3858"/>
                    <a:pt x="3715" y="3858"/>
                    <a:pt x="3596" y="3858"/>
                  </a:cubicBezTo>
                  <a:cubicBezTo>
                    <a:pt x="3430" y="3882"/>
                    <a:pt x="3263" y="3929"/>
                    <a:pt x="3144" y="4048"/>
                  </a:cubicBezTo>
                  <a:cubicBezTo>
                    <a:pt x="2834" y="4287"/>
                    <a:pt x="2882" y="4787"/>
                    <a:pt x="2858" y="5144"/>
                  </a:cubicBezTo>
                  <a:cubicBezTo>
                    <a:pt x="2858" y="5358"/>
                    <a:pt x="2834" y="5572"/>
                    <a:pt x="2858" y="5787"/>
                  </a:cubicBezTo>
                  <a:cubicBezTo>
                    <a:pt x="2858" y="5977"/>
                    <a:pt x="2834" y="6168"/>
                    <a:pt x="2953" y="6335"/>
                  </a:cubicBezTo>
                  <a:cubicBezTo>
                    <a:pt x="3049" y="6477"/>
                    <a:pt x="3192" y="6573"/>
                    <a:pt x="3334" y="6644"/>
                  </a:cubicBezTo>
                  <a:cubicBezTo>
                    <a:pt x="3430" y="6668"/>
                    <a:pt x="3549" y="6692"/>
                    <a:pt x="3644" y="6716"/>
                  </a:cubicBezTo>
                  <a:cubicBezTo>
                    <a:pt x="3692" y="6716"/>
                    <a:pt x="3763" y="6739"/>
                    <a:pt x="3811" y="6739"/>
                  </a:cubicBezTo>
                  <a:cubicBezTo>
                    <a:pt x="3811" y="6763"/>
                    <a:pt x="3811" y="6811"/>
                    <a:pt x="3811" y="6858"/>
                  </a:cubicBezTo>
                  <a:cubicBezTo>
                    <a:pt x="3811" y="7097"/>
                    <a:pt x="3787" y="7359"/>
                    <a:pt x="3763" y="7621"/>
                  </a:cubicBezTo>
                  <a:cubicBezTo>
                    <a:pt x="3668" y="7609"/>
                    <a:pt x="3567" y="7609"/>
                    <a:pt x="3462" y="7609"/>
                  </a:cubicBezTo>
                  <a:cubicBezTo>
                    <a:pt x="3358" y="7609"/>
                    <a:pt x="3251" y="7609"/>
                    <a:pt x="3144" y="7597"/>
                  </a:cubicBezTo>
                  <a:cubicBezTo>
                    <a:pt x="3065" y="7597"/>
                    <a:pt x="2980" y="7599"/>
                    <a:pt x="2894" y="7599"/>
                  </a:cubicBezTo>
                  <a:cubicBezTo>
                    <a:pt x="2723" y="7599"/>
                    <a:pt x="2549" y="7589"/>
                    <a:pt x="2406" y="7525"/>
                  </a:cubicBezTo>
                  <a:cubicBezTo>
                    <a:pt x="1929" y="7311"/>
                    <a:pt x="2072" y="6597"/>
                    <a:pt x="2072" y="6168"/>
                  </a:cubicBezTo>
                  <a:cubicBezTo>
                    <a:pt x="2120" y="5620"/>
                    <a:pt x="2144" y="5072"/>
                    <a:pt x="2168" y="4525"/>
                  </a:cubicBezTo>
                  <a:cubicBezTo>
                    <a:pt x="2191" y="4072"/>
                    <a:pt x="2191" y="3477"/>
                    <a:pt x="2525" y="3120"/>
                  </a:cubicBezTo>
                  <a:cubicBezTo>
                    <a:pt x="2739" y="2929"/>
                    <a:pt x="3072" y="2953"/>
                    <a:pt x="3311" y="2929"/>
                  </a:cubicBezTo>
                  <a:close/>
                  <a:moveTo>
                    <a:pt x="10074" y="7719"/>
                  </a:moveTo>
                  <a:cubicBezTo>
                    <a:pt x="10257" y="7719"/>
                    <a:pt x="10442" y="7742"/>
                    <a:pt x="10622" y="7787"/>
                  </a:cubicBezTo>
                  <a:cubicBezTo>
                    <a:pt x="10550" y="7954"/>
                    <a:pt x="10479" y="8121"/>
                    <a:pt x="10407" y="8287"/>
                  </a:cubicBezTo>
                  <a:cubicBezTo>
                    <a:pt x="10360" y="8406"/>
                    <a:pt x="10312" y="8502"/>
                    <a:pt x="10264" y="8597"/>
                  </a:cubicBezTo>
                  <a:cubicBezTo>
                    <a:pt x="10241" y="8621"/>
                    <a:pt x="10217" y="8668"/>
                    <a:pt x="10217" y="8716"/>
                  </a:cubicBezTo>
                  <a:cubicBezTo>
                    <a:pt x="10122" y="8668"/>
                    <a:pt x="10026" y="8621"/>
                    <a:pt x="9907" y="8621"/>
                  </a:cubicBezTo>
                  <a:lnTo>
                    <a:pt x="9931" y="8573"/>
                  </a:lnTo>
                  <a:cubicBezTo>
                    <a:pt x="9979" y="8502"/>
                    <a:pt x="9931" y="8406"/>
                    <a:pt x="9836" y="8406"/>
                  </a:cubicBezTo>
                  <a:lnTo>
                    <a:pt x="9526" y="8406"/>
                  </a:lnTo>
                  <a:cubicBezTo>
                    <a:pt x="9526" y="8383"/>
                    <a:pt x="9526" y="8335"/>
                    <a:pt x="9526" y="8311"/>
                  </a:cubicBezTo>
                  <a:lnTo>
                    <a:pt x="9479" y="7930"/>
                  </a:lnTo>
                  <a:cubicBezTo>
                    <a:pt x="9479" y="7882"/>
                    <a:pt x="9479" y="7835"/>
                    <a:pt x="9479" y="7811"/>
                  </a:cubicBezTo>
                  <a:cubicBezTo>
                    <a:pt x="9667" y="7748"/>
                    <a:pt x="9869" y="7719"/>
                    <a:pt x="10074" y="7719"/>
                  </a:cubicBezTo>
                  <a:close/>
                  <a:moveTo>
                    <a:pt x="10812" y="7978"/>
                  </a:moveTo>
                  <a:cubicBezTo>
                    <a:pt x="10979" y="8049"/>
                    <a:pt x="11169" y="8121"/>
                    <a:pt x="11241" y="8311"/>
                  </a:cubicBezTo>
                  <a:cubicBezTo>
                    <a:pt x="11288" y="8430"/>
                    <a:pt x="11265" y="8549"/>
                    <a:pt x="11217" y="8668"/>
                  </a:cubicBezTo>
                  <a:cubicBezTo>
                    <a:pt x="11193" y="8740"/>
                    <a:pt x="11146" y="8787"/>
                    <a:pt x="11146" y="8859"/>
                  </a:cubicBezTo>
                  <a:lnTo>
                    <a:pt x="11098" y="8859"/>
                  </a:lnTo>
                  <a:cubicBezTo>
                    <a:pt x="11003" y="8835"/>
                    <a:pt x="10884" y="8811"/>
                    <a:pt x="10765" y="8787"/>
                  </a:cubicBezTo>
                  <a:cubicBezTo>
                    <a:pt x="10669" y="8764"/>
                    <a:pt x="10574" y="8740"/>
                    <a:pt x="10479" y="8716"/>
                  </a:cubicBezTo>
                  <a:cubicBezTo>
                    <a:pt x="10526" y="8597"/>
                    <a:pt x="10598" y="8502"/>
                    <a:pt x="10645" y="8383"/>
                  </a:cubicBezTo>
                  <a:cubicBezTo>
                    <a:pt x="10693" y="8264"/>
                    <a:pt x="10765" y="8121"/>
                    <a:pt x="10812" y="7978"/>
                  </a:cubicBezTo>
                  <a:close/>
                  <a:moveTo>
                    <a:pt x="10550" y="8954"/>
                  </a:moveTo>
                  <a:lnTo>
                    <a:pt x="10550" y="8954"/>
                  </a:lnTo>
                  <a:cubicBezTo>
                    <a:pt x="10645" y="8978"/>
                    <a:pt x="10717" y="9002"/>
                    <a:pt x="10788" y="9026"/>
                  </a:cubicBezTo>
                  <a:cubicBezTo>
                    <a:pt x="10884" y="9049"/>
                    <a:pt x="10979" y="9073"/>
                    <a:pt x="11074" y="9097"/>
                  </a:cubicBezTo>
                  <a:cubicBezTo>
                    <a:pt x="11122" y="9097"/>
                    <a:pt x="11169" y="9121"/>
                    <a:pt x="11217" y="9121"/>
                  </a:cubicBezTo>
                  <a:lnTo>
                    <a:pt x="11241" y="9121"/>
                  </a:lnTo>
                  <a:cubicBezTo>
                    <a:pt x="11217" y="9145"/>
                    <a:pt x="11193" y="9216"/>
                    <a:pt x="11193" y="9240"/>
                  </a:cubicBezTo>
                  <a:cubicBezTo>
                    <a:pt x="11169" y="9264"/>
                    <a:pt x="11146" y="9311"/>
                    <a:pt x="11122" y="9335"/>
                  </a:cubicBezTo>
                  <a:cubicBezTo>
                    <a:pt x="11074" y="9407"/>
                    <a:pt x="11003" y="9430"/>
                    <a:pt x="10931" y="9478"/>
                  </a:cubicBezTo>
                  <a:cubicBezTo>
                    <a:pt x="10812" y="9502"/>
                    <a:pt x="10693" y="9502"/>
                    <a:pt x="10598" y="9549"/>
                  </a:cubicBezTo>
                  <a:cubicBezTo>
                    <a:pt x="10598" y="9526"/>
                    <a:pt x="10622" y="9502"/>
                    <a:pt x="10622" y="9478"/>
                  </a:cubicBezTo>
                  <a:cubicBezTo>
                    <a:pt x="10669" y="9335"/>
                    <a:pt x="10693" y="9168"/>
                    <a:pt x="10598" y="9049"/>
                  </a:cubicBezTo>
                  <a:cubicBezTo>
                    <a:pt x="10598" y="9002"/>
                    <a:pt x="10574" y="8978"/>
                    <a:pt x="10550" y="8954"/>
                  </a:cubicBezTo>
                  <a:close/>
                  <a:moveTo>
                    <a:pt x="9812" y="8835"/>
                  </a:moveTo>
                  <a:cubicBezTo>
                    <a:pt x="9836" y="8859"/>
                    <a:pt x="9883" y="8859"/>
                    <a:pt x="9931" y="8859"/>
                  </a:cubicBezTo>
                  <a:cubicBezTo>
                    <a:pt x="10002" y="8883"/>
                    <a:pt x="10074" y="8883"/>
                    <a:pt x="10122" y="8906"/>
                  </a:cubicBezTo>
                  <a:cubicBezTo>
                    <a:pt x="10241" y="8954"/>
                    <a:pt x="10384" y="9049"/>
                    <a:pt x="10431" y="9145"/>
                  </a:cubicBezTo>
                  <a:cubicBezTo>
                    <a:pt x="10479" y="9264"/>
                    <a:pt x="10431" y="9407"/>
                    <a:pt x="10384" y="9502"/>
                  </a:cubicBezTo>
                  <a:cubicBezTo>
                    <a:pt x="10360" y="9597"/>
                    <a:pt x="10312" y="9716"/>
                    <a:pt x="10288" y="9811"/>
                  </a:cubicBezTo>
                  <a:cubicBezTo>
                    <a:pt x="9979" y="9669"/>
                    <a:pt x="9645" y="9549"/>
                    <a:pt x="9312" y="9526"/>
                  </a:cubicBezTo>
                  <a:cubicBezTo>
                    <a:pt x="9407" y="9430"/>
                    <a:pt x="9502" y="9311"/>
                    <a:pt x="9574" y="9192"/>
                  </a:cubicBezTo>
                  <a:cubicBezTo>
                    <a:pt x="9669" y="9073"/>
                    <a:pt x="9741" y="8954"/>
                    <a:pt x="9812" y="8835"/>
                  </a:cubicBezTo>
                  <a:close/>
                  <a:moveTo>
                    <a:pt x="3406" y="8978"/>
                  </a:moveTo>
                  <a:cubicBezTo>
                    <a:pt x="3525" y="9288"/>
                    <a:pt x="3692" y="9621"/>
                    <a:pt x="3906" y="9859"/>
                  </a:cubicBezTo>
                  <a:cubicBezTo>
                    <a:pt x="3787" y="9859"/>
                    <a:pt x="3644" y="9883"/>
                    <a:pt x="3501" y="9907"/>
                  </a:cubicBezTo>
                  <a:cubicBezTo>
                    <a:pt x="3358" y="9931"/>
                    <a:pt x="3215" y="9978"/>
                    <a:pt x="3072" y="10026"/>
                  </a:cubicBezTo>
                  <a:cubicBezTo>
                    <a:pt x="3072" y="9978"/>
                    <a:pt x="3025" y="9954"/>
                    <a:pt x="3001" y="9907"/>
                  </a:cubicBezTo>
                  <a:cubicBezTo>
                    <a:pt x="2977" y="9859"/>
                    <a:pt x="2930" y="9788"/>
                    <a:pt x="2906" y="9740"/>
                  </a:cubicBezTo>
                  <a:cubicBezTo>
                    <a:pt x="2858" y="9621"/>
                    <a:pt x="2811" y="9478"/>
                    <a:pt x="2858" y="9359"/>
                  </a:cubicBezTo>
                  <a:cubicBezTo>
                    <a:pt x="2882" y="9240"/>
                    <a:pt x="3025" y="9168"/>
                    <a:pt x="3120" y="9121"/>
                  </a:cubicBezTo>
                  <a:cubicBezTo>
                    <a:pt x="3215" y="9073"/>
                    <a:pt x="3311" y="9026"/>
                    <a:pt x="3406" y="8978"/>
                  </a:cubicBezTo>
                  <a:close/>
                  <a:moveTo>
                    <a:pt x="643" y="9288"/>
                  </a:moveTo>
                  <a:cubicBezTo>
                    <a:pt x="929" y="9335"/>
                    <a:pt x="1191" y="9359"/>
                    <a:pt x="1477" y="9383"/>
                  </a:cubicBezTo>
                  <a:cubicBezTo>
                    <a:pt x="1334" y="9645"/>
                    <a:pt x="1215" y="9907"/>
                    <a:pt x="1120" y="10192"/>
                  </a:cubicBezTo>
                  <a:cubicBezTo>
                    <a:pt x="1048" y="10192"/>
                    <a:pt x="977" y="10192"/>
                    <a:pt x="905" y="10216"/>
                  </a:cubicBezTo>
                  <a:lnTo>
                    <a:pt x="643" y="10216"/>
                  </a:lnTo>
                  <a:cubicBezTo>
                    <a:pt x="548" y="10192"/>
                    <a:pt x="239" y="10169"/>
                    <a:pt x="239" y="10002"/>
                  </a:cubicBezTo>
                  <a:cubicBezTo>
                    <a:pt x="262" y="9883"/>
                    <a:pt x="358" y="9716"/>
                    <a:pt x="429" y="9597"/>
                  </a:cubicBezTo>
                  <a:cubicBezTo>
                    <a:pt x="477" y="9502"/>
                    <a:pt x="596" y="9407"/>
                    <a:pt x="643" y="9288"/>
                  </a:cubicBezTo>
                  <a:close/>
                  <a:moveTo>
                    <a:pt x="4406" y="1500"/>
                  </a:moveTo>
                  <a:cubicBezTo>
                    <a:pt x="4478" y="1595"/>
                    <a:pt x="4573" y="1643"/>
                    <a:pt x="4668" y="1715"/>
                  </a:cubicBezTo>
                  <a:cubicBezTo>
                    <a:pt x="4787" y="1762"/>
                    <a:pt x="4906" y="1786"/>
                    <a:pt x="5025" y="1786"/>
                  </a:cubicBezTo>
                  <a:cubicBezTo>
                    <a:pt x="5121" y="1786"/>
                    <a:pt x="5192" y="1762"/>
                    <a:pt x="5263" y="1762"/>
                  </a:cubicBezTo>
                  <a:cubicBezTo>
                    <a:pt x="5335" y="1762"/>
                    <a:pt x="5406" y="1857"/>
                    <a:pt x="5478" y="1905"/>
                  </a:cubicBezTo>
                  <a:cubicBezTo>
                    <a:pt x="5644" y="2048"/>
                    <a:pt x="5883" y="2143"/>
                    <a:pt x="6097" y="2167"/>
                  </a:cubicBezTo>
                  <a:cubicBezTo>
                    <a:pt x="5978" y="2429"/>
                    <a:pt x="5835" y="2667"/>
                    <a:pt x="5883" y="2953"/>
                  </a:cubicBezTo>
                  <a:cubicBezTo>
                    <a:pt x="5930" y="3191"/>
                    <a:pt x="6073" y="3405"/>
                    <a:pt x="6311" y="3477"/>
                  </a:cubicBezTo>
                  <a:cubicBezTo>
                    <a:pt x="6192" y="4120"/>
                    <a:pt x="6264" y="5168"/>
                    <a:pt x="7026" y="5287"/>
                  </a:cubicBezTo>
                  <a:cubicBezTo>
                    <a:pt x="7069" y="5295"/>
                    <a:pt x="7112" y="5300"/>
                    <a:pt x="7154" y="5300"/>
                  </a:cubicBezTo>
                  <a:cubicBezTo>
                    <a:pt x="7456" y="5300"/>
                    <a:pt x="7716" y="5085"/>
                    <a:pt x="7883" y="4834"/>
                  </a:cubicBezTo>
                  <a:cubicBezTo>
                    <a:pt x="8050" y="4596"/>
                    <a:pt x="8121" y="4287"/>
                    <a:pt x="8050" y="4001"/>
                  </a:cubicBezTo>
                  <a:cubicBezTo>
                    <a:pt x="8312" y="3882"/>
                    <a:pt x="8383" y="3501"/>
                    <a:pt x="8359" y="3239"/>
                  </a:cubicBezTo>
                  <a:cubicBezTo>
                    <a:pt x="8359" y="2953"/>
                    <a:pt x="8264" y="2667"/>
                    <a:pt x="8074" y="2453"/>
                  </a:cubicBezTo>
                  <a:cubicBezTo>
                    <a:pt x="8335" y="2334"/>
                    <a:pt x="8550" y="2167"/>
                    <a:pt x="8717" y="1929"/>
                  </a:cubicBezTo>
                  <a:lnTo>
                    <a:pt x="8717" y="1929"/>
                  </a:lnTo>
                  <a:cubicBezTo>
                    <a:pt x="8693" y="2215"/>
                    <a:pt x="8717" y="2500"/>
                    <a:pt x="8740" y="2786"/>
                  </a:cubicBezTo>
                  <a:cubicBezTo>
                    <a:pt x="8764" y="3262"/>
                    <a:pt x="8812" y="3739"/>
                    <a:pt x="8859" y="4215"/>
                  </a:cubicBezTo>
                  <a:cubicBezTo>
                    <a:pt x="8955" y="5144"/>
                    <a:pt x="9026" y="6096"/>
                    <a:pt x="9121" y="7049"/>
                  </a:cubicBezTo>
                  <a:cubicBezTo>
                    <a:pt x="9145" y="7311"/>
                    <a:pt x="9169" y="7573"/>
                    <a:pt x="9193" y="7835"/>
                  </a:cubicBezTo>
                  <a:cubicBezTo>
                    <a:pt x="9217" y="7978"/>
                    <a:pt x="9240" y="8097"/>
                    <a:pt x="9240" y="8240"/>
                  </a:cubicBezTo>
                  <a:cubicBezTo>
                    <a:pt x="9240" y="8311"/>
                    <a:pt x="9264" y="8359"/>
                    <a:pt x="9264" y="8430"/>
                  </a:cubicBezTo>
                  <a:cubicBezTo>
                    <a:pt x="9098" y="8454"/>
                    <a:pt x="8907" y="8478"/>
                    <a:pt x="8764" y="8549"/>
                  </a:cubicBezTo>
                  <a:cubicBezTo>
                    <a:pt x="8407" y="8692"/>
                    <a:pt x="8145" y="8930"/>
                    <a:pt x="7931" y="9240"/>
                  </a:cubicBezTo>
                  <a:cubicBezTo>
                    <a:pt x="7740" y="9526"/>
                    <a:pt x="7597" y="9859"/>
                    <a:pt x="7621" y="10192"/>
                  </a:cubicBezTo>
                  <a:cubicBezTo>
                    <a:pt x="7621" y="10240"/>
                    <a:pt x="7621" y="10288"/>
                    <a:pt x="7621" y="10335"/>
                  </a:cubicBezTo>
                  <a:lnTo>
                    <a:pt x="7597" y="10335"/>
                  </a:lnTo>
                  <a:cubicBezTo>
                    <a:pt x="7526" y="10359"/>
                    <a:pt x="7431" y="10359"/>
                    <a:pt x="7335" y="10359"/>
                  </a:cubicBezTo>
                  <a:cubicBezTo>
                    <a:pt x="7240" y="10371"/>
                    <a:pt x="7139" y="10377"/>
                    <a:pt x="7035" y="10377"/>
                  </a:cubicBezTo>
                  <a:cubicBezTo>
                    <a:pt x="6930" y="10377"/>
                    <a:pt x="6823" y="10371"/>
                    <a:pt x="6716" y="10359"/>
                  </a:cubicBezTo>
                  <a:cubicBezTo>
                    <a:pt x="6526" y="10359"/>
                    <a:pt x="6311" y="10335"/>
                    <a:pt x="6097" y="10335"/>
                  </a:cubicBezTo>
                  <a:cubicBezTo>
                    <a:pt x="6002" y="10312"/>
                    <a:pt x="5906" y="10312"/>
                    <a:pt x="5787" y="10288"/>
                  </a:cubicBezTo>
                  <a:lnTo>
                    <a:pt x="5764" y="10288"/>
                  </a:lnTo>
                  <a:cubicBezTo>
                    <a:pt x="5835" y="10145"/>
                    <a:pt x="5859" y="9978"/>
                    <a:pt x="5859" y="9835"/>
                  </a:cubicBezTo>
                  <a:cubicBezTo>
                    <a:pt x="5859" y="9669"/>
                    <a:pt x="5835" y="9502"/>
                    <a:pt x="5764" y="9359"/>
                  </a:cubicBezTo>
                  <a:cubicBezTo>
                    <a:pt x="5692" y="9097"/>
                    <a:pt x="5525" y="8859"/>
                    <a:pt x="5311" y="8692"/>
                  </a:cubicBezTo>
                  <a:cubicBezTo>
                    <a:pt x="5049" y="8525"/>
                    <a:pt x="4739" y="8454"/>
                    <a:pt x="4430" y="8430"/>
                  </a:cubicBezTo>
                  <a:cubicBezTo>
                    <a:pt x="4287" y="8406"/>
                    <a:pt x="4144" y="8406"/>
                    <a:pt x="4001" y="8406"/>
                  </a:cubicBezTo>
                  <a:cubicBezTo>
                    <a:pt x="4001" y="8359"/>
                    <a:pt x="4001" y="8335"/>
                    <a:pt x="4001" y="8287"/>
                  </a:cubicBezTo>
                  <a:cubicBezTo>
                    <a:pt x="4001" y="8168"/>
                    <a:pt x="4001" y="8025"/>
                    <a:pt x="4025" y="7906"/>
                  </a:cubicBezTo>
                  <a:cubicBezTo>
                    <a:pt x="4025" y="7668"/>
                    <a:pt x="4025" y="7430"/>
                    <a:pt x="4049" y="7192"/>
                  </a:cubicBezTo>
                  <a:cubicBezTo>
                    <a:pt x="4073" y="6716"/>
                    <a:pt x="4097" y="6239"/>
                    <a:pt x="4120" y="5763"/>
                  </a:cubicBezTo>
                  <a:cubicBezTo>
                    <a:pt x="4192" y="4810"/>
                    <a:pt x="4239" y="3858"/>
                    <a:pt x="4311" y="2905"/>
                  </a:cubicBezTo>
                  <a:cubicBezTo>
                    <a:pt x="4335" y="2643"/>
                    <a:pt x="4358" y="2381"/>
                    <a:pt x="4382" y="2119"/>
                  </a:cubicBezTo>
                  <a:cubicBezTo>
                    <a:pt x="4382" y="1977"/>
                    <a:pt x="4382" y="1834"/>
                    <a:pt x="4406" y="1715"/>
                  </a:cubicBezTo>
                  <a:cubicBezTo>
                    <a:pt x="4406" y="1667"/>
                    <a:pt x="4406" y="1572"/>
                    <a:pt x="4406" y="1500"/>
                  </a:cubicBezTo>
                  <a:close/>
                  <a:moveTo>
                    <a:pt x="1871" y="8567"/>
                  </a:moveTo>
                  <a:cubicBezTo>
                    <a:pt x="2251" y="8567"/>
                    <a:pt x="2565" y="8796"/>
                    <a:pt x="2739" y="9145"/>
                  </a:cubicBezTo>
                  <a:cubicBezTo>
                    <a:pt x="2691" y="9192"/>
                    <a:pt x="2668" y="9240"/>
                    <a:pt x="2644" y="9311"/>
                  </a:cubicBezTo>
                  <a:cubicBezTo>
                    <a:pt x="2620" y="9478"/>
                    <a:pt x="2644" y="9645"/>
                    <a:pt x="2691" y="9788"/>
                  </a:cubicBezTo>
                  <a:cubicBezTo>
                    <a:pt x="2691" y="9811"/>
                    <a:pt x="2715" y="9835"/>
                    <a:pt x="2715" y="9859"/>
                  </a:cubicBezTo>
                  <a:cubicBezTo>
                    <a:pt x="2620" y="9931"/>
                    <a:pt x="2549" y="10026"/>
                    <a:pt x="2453" y="10073"/>
                  </a:cubicBezTo>
                  <a:cubicBezTo>
                    <a:pt x="2334" y="10169"/>
                    <a:pt x="2191" y="10240"/>
                    <a:pt x="2048" y="10288"/>
                  </a:cubicBezTo>
                  <a:cubicBezTo>
                    <a:pt x="1890" y="10351"/>
                    <a:pt x="1720" y="10383"/>
                    <a:pt x="1547" y="10383"/>
                  </a:cubicBezTo>
                  <a:cubicBezTo>
                    <a:pt x="1461" y="10383"/>
                    <a:pt x="1374" y="10375"/>
                    <a:pt x="1286" y="10359"/>
                  </a:cubicBezTo>
                  <a:cubicBezTo>
                    <a:pt x="1405" y="10002"/>
                    <a:pt x="1572" y="9669"/>
                    <a:pt x="1763" y="9335"/>
                  </a:cubicBezTo>
                  <a:cubicBezTo>
                    <a:pt x="1810" y="9264"/>
                    <a:pt x="1763" y="9168"/>
                    <a:pt x="1667" y="9168"/>
                  </a:cubicBezTo>
                  <a:cubicBezTo>
                    <a:pt x="1358" y="9168"/>
                    <a:pt x="1024" y="9145"/>
                    <a:pt x="715" y="9073"/>
                  </a:cubicBezTo>
                  <a:cubicBezTo>
                    <a:pt x="1001" y="8811"/>
                    <a:pt x="1358" y="8597"/>
                    <a:pt x="1763" y="8573"/>
                  </a:cubicBezTo>
                  <a:cubicBezTo>
                    <a:pt x="1799" y="8569"/>
                    <a:pt x="1835" y="8567"/>
                    <a:pt x="1871" y="8567"/>
                  </a:cubicBezTo>
                  <a:close/>
                  <a:moveTo>
                    <a:pt x="4043" y="8658"/>
                  </a:moveTo>
                  <a:cubicBezTo>
                    <a:pt x="4126" y="8658"/>
                    <a:pt x="4208" y="8660"/>
                    <a:pt x="4287" y="8668"/>
                  </a:cubicBezTo>
                  <a:cubicBezTo>
                    <a:pt x="4573" y="8668"/>
                    <a:pt x="4859" y="8692"/>
                    <a:pt x="5097" y="8859"/>
                  </a:cubicBezTo>
                  <a:cubicBezTo>
                    <a:pt x="5287" y="8978"/>
                    <a:pt x="5454" y="9145"/>
                    <a:pt x="5549" y="9359"/>
                  </a:cubicBezTo>
                  <a:cubicBezTo>
                    <a:pt x="5644" y="9549"/>
                    <a:pt x="5644" y="9740"/>
                    <a:pt x="5644" y="9931"/>
                  </a:cubicBezTo>
                  <a:cubicBezTo>
                    <a:pt x="5597" y="10121"/>
                    <a:pt x="5525" y="10312"/>
                    <a:pt x="5382" y="10454"/>
                  </a:cubicBezTo>
                  <a:cubicBezTo>
                    <a:pt x="5168" y="10669"/>
                    <a:pt x="4859" y="10764"/>
                    <a:pt x="4573" y="10812"/>
                  </a:cubicBezTo>
                  <a:cubicBezTo>
                    <a:pt x="4462" y="10837"/>
                    <a:pt x="4348" y="10851"/>
                    <a:pt x="4234" y="10851"/>
                  </a:cubicBezTo>
                  <a:cubicBezTo>
                    <a:pt x="4030" y="10851"/>
                    <a:pt x="3827" y="10808"/>
                    <a:pt x="3644" y="10716"/>
                  </a:cubicBezTo>
                  <a:cubicBezTo>
                    <a:pt x="3406" y="10621"/>
                    <a:pt x="3215" y="10431"/>
                    <a:pt x="3049" y="10264"/>
                  </a:cubicBezTo>
                  <a:cubicBezTo>
                    <a:pt x="3369" y="10136"/>
                    <a:pt x="3728" y="10046"/>
                    <a:pt x="4090" y="10046"/>
                  </a:cubicBezTo>
                  <a:cubicBezTo>
                    <a:pt x="4132" y="10046"/>
                    <a:pt x="4174" y="10047"/>
                    <a:pt x="4216" y="10050"/>
                  </a:cubicBezTo>
                  <a:cubicBezTo>
                    <a:pt x="4335" y="10050"/>
                    <a:pt x="4358" y="9907"/>
                    <a:pt x="4263" y="9835"/>
                  </a:cubicBezTo>
                  <a:cubicBezTo>
                    <a:pt x="3882" y="9549"/>
                    <a:pt x="3668" y="9121"/>
                    <a:pt x="3549" y="8668"/>
                  </a:cubicBezTo>
                  <a:cubicBezTo>
                    <a:pt x="3708" y="8668"/>
                    <a:pt x="3877" y="8658"/>
                    <a:pt x="4043" y="8658"/>
                  </a:cubicBezTo>
                  <a:close/>
                  <a:moveTo>
                    <a:pt x="9669" y="8621"/>
                  </a:moveTo>
                  <a:cubicBezTo>
                    <a:pt x="9479" y="8978"/>
                    <a:pt x="9264" y="9335"/>
                    <a:pt x="8978" y="9597"/>
                  </a:cubicBezTo>
                  <a:cubicBezTo>
                    <a:pt x="8890" y="9663"/>
                    <a:pt x="8965" y="9790"/>
                    <a:pt x="9052" y="9790"/>
                  </a:cubicBezTo>
                  <a:cubicBezTo>
                    <a:pt x="9059" y="9790"/>
                    <a:pt x="9067" y="9789"/>
                    <a:pt x="9074" y="9788"/>
                  </a:cubicBezTo>
                  <a:cubicBezTo>
                    <a:pt x="9143" y="9777"/>
                    <a:pt x="9212" y="9772"/>
                    <a:pt x="9281" y="9772"/>
                  </a:cubicBezTo>
                  <a:cubicBezTo>
                    <a:pt x="9681" y="9772"/>
                    <a:pt x="10062" y="9938"/>
                    <a:pt x="10407" y="10121"/>
                  </a:cubicBezTo>
                  <a:cubicBezTo>
                    <a:pt x="10241" y="10312"/>
                    <a:pt x="10074" y="10478"/>
                    <a:pt x="9883" y="10645"/>
                  </a:cubicBezTo>
                  <a:cubicBezTo>
                    <a:pt x="9669" y="10835"/>
                    <a:pt x="9431" y="11002"/>
                    <a:pt x="9169" y="11074"/>
                  </a:cubicBezTo>
                  <a:cubicBezTo>
                    <a:pt x="9070" y="11093"/>
                    <a:pt x="8972" y="11105"/>
                    <a:pt x="8875" y="11105"/>
                  </a:cubicBezTo>
                  <a:cubicBezTo>
                    <a:pt x="8738" y="11105"/>
                    <a:pt x="8604" y="11082"/>
                    <a:pt x="8478" y="11026"/>
                  </a:cubicBezTo>
                  <a:cubicBezTo>
                    <a:pt x="8288" y="10955"/>
                    <a:pt x="8145" y="10812"/>
                    <a:pt x="8026" y="10669"/>
                  </a:cubicBezTo>
                  <a:cubicBezTo>
                    <a:pt x="7907" y="10502"/>
                    <a:pt x="7835" y="10312"/>
                    <a:pt x="7835" y="10121"/>
                  </a:cubicBezTo>
                  <a:cubicBezTo>
                    <a:pt x="7859" y="9811"/>
                    <a:pt x="8002" y="9526"/>
                    <a:pt x="8169" y="9288"/>
                  </a:cubicBezTo>
                  <a:cubicBezTo>
                    <a:pt x="8359" y="9049"/>
                    <a:pt x="8597" y="8835"/>
                    <a:pt x="8907" y="8716"/>
                  </a:cubicBezTo>
                  <a:cubicBezTo>
                    <a:pt x="9145" y="8645"/>
                    <a:pt x="9407" y="8621"/>
                    <a:pt x="9669" y="8621"/>
                  </a:cubicBezTo>
                  <a:close/>
                  <a:moveTo>
                    <a:pt x="6132" y="1"/>
                  </a:moveTo>
                  <a:cubicBezTo>
                    <a:pt x="5972" y="1"/>
                    <a:pt x="5808" y="35"/>
                    <a:pt x="5668" y="119"/>
                  </a:cubicBezTo>
                  <a:cubicBezTo>
                    <a:pt x="5644" y="143"/>
                    <a:pt x="5573" y="214"/>
                    <a:pt x="5525" y="238"/>
                  </a:cubicBezTo>
                  <a:cubicBezTo>
                    <a:pt x="5478" y="238"/>
                    <a:pt x="5406" y="190"/>
                    <a:pt x="5359" y="167"/>
                  </a:cubicBezTo>
                  <a:cubicBezTo>
                    <a:pt x="5274" y="150"/>
                    <a:pt x="5178" y="133"/>
                    <a:pt x="5087" y="133"/>
                  </a:cubicBezTo>
                  <a:cubicBezTo>
                    <a:pt x="5049" y="133"/>
                    <a:pt x="5013" y="136"/>
                    <a:pt x="4978" y="143"/>
                  </a:cubicBezTo>
                  <a:cubicBezTo>
                    <a:pt x="4739" y="167"/>
                    <a:pt x="4525" y="286"/>
                    <a:pt x="4382" y="476"/>
                  </a:cubicBezTo>
                  <a:cubicBezTo>
                    <a:pt x="4216" y="738"/>
                    <a:pt x="4192" y="1024"/>
                    <a:pt x="4287" y="1286"/>
                  </a:cubicBezTo>
                  <a:cubicBezTo>
                    <a:pt x="4216" y="1357"/>
                    <a:pt x="4192" y="1453"/>
                    <a:pt x="4192" y="1548"/>
                  </a:cubicBezTo>
                  <a:cubicBezTo>
                    <a:pt x="4144" y="1786"/>
                    <a:pt x="4144" y="2024"/>
                    <a:pt x="4120" y="2286"/>
                  </a:cubicBezTo>
                  <a:cubicBezTo>
                    <a:pt x="4120" y="2429"/>
                    <a:pt x="4097" y="2572"/>
                    <a:pt x="4097" y="2739"/>
                  </a:cubicBezTo>
                  <a:cubicBezTo>
                    <a:pt x="3939" y="2696"/>
                    <a:pt x="3782" y="2687"/>
                    <a:pt x="3625" y="2687"/>
                  </a:cubicBezTo>
                  <a:cubicBezTo>
                    <a:pt x="3520" y="2687"/>
                    <a:pt x="3415" y="2691"/>
                    <a:pt x="3311" y="2691"/>
                  </a:cubicBezTo>
                  <a:cubicBezTo>
                    <a:pt x="3049" y="2691"/>
                    <a:pt x="2739" y="2691"/>
                    <a:pt x="2525" y="2834"/>
                  </a:cubicBezTo>
                  <a:cubicBezTo>
                    <a:pt x="2072" y="3120"/>
                    <a:pt x="2001" y="3763"/>
                    <a:pt x="1977" y="4239"/>
                  </a:cubicBezTo>
                  <a:cubicBezTo>
                    <a:pt x="1929" y="4858"/>
                    <a:pt x="1882" y="5477"/>
                    <a:pt x="1858" y="6096"/>
                  </a:cubicBezTo>
                  <a:cubicBezTo>
                    <a:pt x="1810" y="6597"/>
                    <a:pt x="1691" y="7263"/>
                    <a:pt x="2144" y="7644"/>
                  </a:cubicBezTo>
                  <a:cubicBezTo>
                    <a:pt x="2358" y="7811"/>
                    <a:pt x="2668" y="7835"/>
                    <a:pt x="2953" y="7859"/>
                  </a:cubicBezTo>
                  <a:cubicBezTo>
                    <a:pt x="3103" y="7859"/>
                    <a:pt x="3261" y="7874"/>
                    <a:pt x="3417" y="7874"/>
                  </a:cubicBezTo>
                  <a:cubicBezTo>
                    <a:pt x="3534" y="7874"/>
                    <a:pt x="3651" y="7865"/>
                    <a:pt x="3763" y="7835"/>
                  </a:cubicBezTo>
                  <a:cubicBezTo>
                    <a:pt x="3763" y="7930"/>
                    <a:pt x="3763" y="8025"/>
                    <a:pt x="3763" y="8121"/>
                  </a:cubicBezTo>
                  <a:cubicBezTo>
                    <a:pt x="3739" y="8216"/>
                    <a:pt x="3739" y="8311"/>
                    <a:pt x="3739" y="8406"/>
                  </a:cubicBezTo>
                  <a:cubicBezTo>
                    <a:pt x="3620" y="8406"/>
                    <a:pt x="3501" y="8430"/>
                    <a:pt x="3382" y="8430"/>
                  </a:cubicBezTo>
                  <a:cubicBezTo>
                    <a:pt x="3311" y="8454"/>
                    <a:pt x="3215" y="8502"/>
                    <a:pt x="3263" y="8597"/>
                  </a:cubicBezTo>
                  <a:cubicBezTo>
                    <a:pt x="3287" y="8668"/>
                    <a:pt x="3311" y="8740"/>
                    <a:pt x="3334" y="8811"/>
                  </a:cubicBezTo>
                  <a:cubicBezTo>
                    <a:pt x="3192" y="8835"/>
                    <a:pt x="3049" y="8930"/>
                    <a:pt x="2930" y="9002"/>
                  </a:cubicBezTo>
                  <a:cubicBezTo>
                    <a:pt x="2906" y="9002"/>
                    <a:pt x="2906" y="9026"/>
                    <a:pt x="2882" y="9026"/>
                  </a:cubicBezTo>
                  <a:cubicBezTo>
                    <a:pt x="2787" y="8573"/>
                    <a:pt x="2287" y="8311"/>
                    <a:pt x="1834" y="8311"/>
                  </a:cubicBezTo>
                  <a:cubicBezTo>
                    <a:pt x="1263" y="8311"/>
                    <a:pt x="762" y="8668"/>
                    <a:pt x="381" y="9073"/>
                  </a:cubicBezTo>
                  <a:cubicBezTo>
                    <a:pt x="310" y="9145"/>
                    <a:pt x="358" y="9240"/>
                    <a:pt x="429" y="9264"/>
                  </a:cubicBezTo>
                  <a:cubicBezTo>
                    <a:pt x="334" y="9359"/>
                    <a:pt x="262" y="9478"/>
                    <a:pt x="215" y="9597"/>
                  </a:cubicBezTo>
                  <a:cubicBezTo>
                    <a:pt x="119" y="9740"/>
                    <a:pt x="0" y="9954"/>
                    <a:pt x="48" y="10145"/>
                  </a:cubicBezTo>
                  <a:cubicBezTo>
                    <a:pt x="119" y="10335"/>
                    <a:pt x="381" y="10383"/>
                    <a:pt x="548" y="10407"/>
                  </a:cubicBezTo>
                  <a:cubicBezTo>
                    <a:pt x="649" y="10424"/>
                    <a:pt x="774" y="10440"/>
                    <a:pt x="889" y="10440"/>
                  </a:cubicBezTo>
                  <a:cubicBezTo>
                    <a:pt x="937" y="10440"/>
                    <a:pt x="983" y="10438"/>
                    <a:pt x="1024" y="10431"/>
                  </a:cubicBezTo>
                  <a:cubicBezTo>
                    <a:pt x="1024" y="10478"/>
                    <a:pt x="1072" y="10526"/>
                    <a:pt x="1120" y="10550"/>
                  </a:cubicBezTo>
                  <a:cubicBezTo>
                    <a:pt x="1265" y="10581"/>
                    <a:pt x="1411" y="10598"/>
                    <a:pt x="1556" y="10598"/>
                  </a:cubicBezTo>
                  <a:cubicBezTo>
                    <a:pt x="1744" y="10598"/>
                    <a:pt x="1932" y="10569"/>
                    <a:pt x="2120" y="10502"/>
                  </a:cubicBezTo>
                  <a:cubicBezTo>
                    <a:pt x="2287" y="10454"/>
                    <a:pt x="2429" y="10383"/>
                    <a:pt x="2572" y="10288"/>
                  </a:cubicBezTo>
                  <a:cubicBezTo>
                    <a:pt x="2620" y="10264"/>
                    <a:pt x="2668" y="10216"/>
                    <a:pt x="2715" y="10169"/>
                  </a:cubicBezTo>
                  <a:cubicBezTo>
                    <a:pt x="2715" y="10192"/>
                    <a:pt x="2715" y="10192"/>
                    <a:pt x="2739" y="10192"/>
                  </a:cubicBezTo>
                  <a:cubicBezTo>
                    <a:pt x="2715" y="10216"/>
                    <a:pt x="2715" y="10264"/>
                    <a:pt x="2763" y="10312"/>
                  </a:cubicBezTo>
                  <a:cubicBezTo>
                    <a:pt x="3025" y="10550"/>
                    <a:pt x="3287" y="10812"/>
                    <a:pt x="3644" y="10955"/>
                  </a:cubicBezTo>
                  <a:cubicBezTo>
                    <a:pt x="3839" y="11038"/>
                    <a:pt x="4051" y="11073"/>
                    <a:pt x="4265" y="11073"/>
                  </a:cubicBezTo>
                  <a:cubicBezTo>
                    <a:pt x="4416" y="11073"/>
                    <a:pt x="4568" y="11056"/>
                    <a:pt x="4716" y="11026"/>
                  </a:cubicBezTo>
                  <a:cubicBezTo>
                    <a:pt x="5049" y="10955"/>
                    <a:pt x="5382" y="10812"/>
                    <a:pt x="5621" y="10550"/>
                  </a:cubicBezTo>
                  <a:cubicBezTo>
                    <a:pt x="5621" y="10550"/>
                    <a:pt x="5644" y="10526"/>
                    <a:pt x="5644" y="10502"/>
                  </a:cubicBezTo>
                  <a:cubicBezTo>
                    <a:pt x="5692" y="10526"/>
                    <a:pt x="5740" y="10526"/>
                    <a:pt x="5787" y="10550"/>
                  </a:cubicBezTo>
                  <a:cubicBezTo>
                    <a:pt x="5883" y="10550"/>
                    <a:pt x="6002" y="10574"/>
                    <a:pt x="6097" y="10597"/>
                  </a:cubicBezTo>
                  <a:cubicBezTo>
                    <a:pt x="6311" y="10621"/>
                    <a:pt x="6526" y="10621"/>
                    <a:pt x="6716" y="10645"/>
                  </a:cubicBezTo>
                  <a:cubicBezTo>
                    <a:pt x="6930" y="10645"/>
                    <a:pt x="7145" y="10645"/>
                    <a:pt x="7335" y="10621"/>
                  </a:cubicBezTo>
                  <a:cubicBezTo>
                    <a:pt x="7383" y="10621"/>
                    <a:pt x="7434" y="10625"/>
                    <a:pt x="7487" y="10625"/>
                  </a:cubicBezTo>
                  <a:cubicBezTo>
                    <a:pt x="7565" y="10625"/>
                    <a:pt x="7645" y="10616"/>
                    <a:pt x="7716" y="10574"/>
                  </a:cubicBezTo>
                  <a:cubicBezTo>
                    <a:pt x="7764" y="10693"/>
                    <a:pt x="7835" y="10812"/>
                    <a:pt x="7931" y="10907"/>
                  </a:cubicBezTo>
                  <a:cubicBezTo>
                    <a:pt x="8050" y="11002"/>
                    <a:pt x="8193" y="11097"/>
                    <a:pt x="8335" y="11193"/>
                  </a:cubicBezTo>
                  <a:cubicBezTo>
                    <a:pt x="8534" y="11292"/>
                    <a:pt x="8765" y="11342"/>
                    <a:pt x="8989" y="11342"/>
                  </a:cubicBezTo>
                  <a:cubicBezTo>
                    <a:pt x="9033" y="11342"/>
                    <a:pt x="9078" y="11340"/>
                    <a:pt x="9121" y="11336"/>
                  </a:cubicBezTo>
                  <a:cubicBezTo>
                    <a:pt x="9431" y="11288"/>
                    <a:pt x="9693" y="11121"/>
                    <a:pt x="9931" y="10931"/>
                  </a:cubicBezTo>
                  <a:cubicBezTo>
                    <a:pt x="10217" y="10693"/>
                    <a:pt x="10455" y="10454"/>
                    <a:pt x="10693" y="10169"/>
                  </a:cubicBezTo>
                  <a:cubicBezTo>
                    <a:pt x="10741" y="10121"/>
                    <a:pt x="10741" y="10026"/>
                    <a:pt x="10669" y="9978"/>
                  </a:cubicBezTo>
                  <a:cubicBezTo>
                    <a:pt x="10598" y="9954"/>
                    <a:pt x="10526" y="9907"/>
                    <a:pt x="10455" y="9883"/>
                  </a:cubicBezTo>
                  <a:cubicBezTo>
                    <a:pt x="10479" y="9835"/>
                    <a:pt x="10503" y="9811"/>
                    <a:pt x="10503" y="9764"/>
                  </a:cubicBezTo>
                  <a:cubicBezTo>
                    <a:pt x="10550" y="9776"/>
                    <a:pt x="10598" y="9782"/>
                    <a:pt x="10645" y="9782"/>
                  </a:cubicBezTo>
                  <a:cubicBezTo>
                    <a:pt x="10693" y="9782"/>
                    <a:pt x="10741" y="9776"/>
                    <a:pt x="10788" y="9764"/>
                  </a:cubicBezTo>
                  <a:cubicBezTo>
                    <a:pt x="10884" y="9740"/>
                    <a:pt x="11003" y="9716"/>
                    <a:pt x="11098" y="9669"/>
                  </a:cubicBezTo>
                  <a:cubicBezTo>
                    <a:pt x="11288" y="9573"/>
                    <a:pt x="11408" y="9383"/>
                    <a:pt x="11479" y="9192"/>
                  </a:cubicBezTo>
                  <a:cubicBezTo>
                    <a:pt x="11527" y="9049"/>
                    <a:pt x="11455" y="8978"/>
                    <a:pt x="11360" y="8930"/>
                  </a:cubicBezTo>
                  <a:cubicBezTo>
                    <a:pt x="11408" y="8859"/>
                    <a:pt x="11431" y="8764"/>
                    <a:pt x="11455" y="8692"/>
                  </a:cubicBezTo>
                  <a:cubicBezTo>
                    <a:pt x="11503" y="8549"/>
                    <a:pt x="11503" y="8383"/>
                    <a:pt x="11455" y="8240"/>
                  </a:cubicBezTo>
                  <a:cubicBezTo>
                    <a:pt x="11360" y="8002"/>
                    <a:pt x="11122" y="7859"/>
                    <a:pt x="10884" y="7787"/>
                  </a:cubicBezTo>
                  <a:cubicBezTo>
                    <a:pt x="10884" y="7763"/>
                    <a:pt x="10884" y="7763"/>
                    <a:pt x="10884" y="7740"/>
                  </a:cubicBezTo>
                  <a:cubicBezTo>
                    <a:pt x="10907" y="7668"/>
                    <a:pt x="10860" y="7597"/>
                    <a:pt x="10812" y="7597"/>
                  </a:cubicBezTo>
                  <a:cubicBezTo>
                    <a:pt x="10597" y="7538"/>
                    <a:pt x="10381" y="7495"/>
                    <a:pt x="10152" y="7495"/>
                  </a:cubicBezTo>
                  <a:cubicBezTo>
                    <a:pt x="10103" y="7495"/>
                    <a:pt x="10053" y="7497"/>
                    <a:pt x="10002" y="7501"/>
                  </a:cubicBezTo>
                  <a:cubicBezTo>
                    <a:pt x="9883" y="7501"/>
                    <a:pt x="9764" y="7525"/>
                    <a:pt x="9645" y="7549"/>
                  </a:cubicBezTo>
                  <a:cubicBezTo>
                    <a:pt x="9598" y="7573"/>
                    <a:pt x="9526" y="7573"/>
                    <a:pt x="9455" y="7597"/>
                  </a:cubicBezTo>
                  <a:cubicBezTo>
                    <a:pt x="9431" y="7478"/>
                    <a:pt x="9431" y="7335"/>
                    <a:pt x="9407" y="7216"/>
                  </a:cubicBezTo>
                  <a:cubicBezTo>
                    <a:pt x="9360" y="6739"/>
                    <a:pt x="9312" y="6263"/>
                    <a:pt x="9264" y="5787"/>
                  </a:cubicBezTo>
                  <a:cubicBezTo>
                    <a:pt x="9169" y="4858"/>
                    <a:pt x="9074" y="3905"/>
                    <a:pt x="9002" y="2977"/>
                  </a:cubicBezTo>
                  <a:cubicBezTo>
                    <a:pt x="8978" y="2715"/>
                    <a:pt x="8955" y="2453"/>
                    <a:pt x="8931" y="2191"/>
                  </a:cubicBezTo>
                  <a:cubicBezTo>
                    <a:pt x="8931" y="1953"/>
                    <a:pt x="8931" y="1738"/>
                    <a:pt x="8907" y="1524"/>
                  </a:cubicBezTo>
                  <a:cubicBezTo>
                    <a:pt x="8931" y="1405"/>
                    <a:pt x="8955" y="1310"/>
                    <a:pt x="8955" y="1191"/>
                  </a:cubicBezTo>
                  <a:cubicBezTo>
                    <a:pt x="8931" y="1048"/>
                    <a:pt x="8907" y="905"/>
                    <a:pt x="8836" y="786"/>
                  </a:cubicBezTo>
                  <a:cubicBezTo>
                    <a:pt x="8740" y="643"/>
                    <a:pt x="8645" y="595"/>
                    <a:pt x="8502" y="548"/>
                  </a:cubicBezTo>
                  <a:cubicBezTo>
                    <a:pt x="8407" y="524"/>
                    <a:pt x="8359" y="452"/>
                    <a:pt x="8312" y="381"/>
                  </a:cubicBezTo>
                  <a:cubicBezTo>
                    <a:pt x="8264" y="333"/>
                    <a:pt x="8216" y="262"/>
                    <a:pt x="8145" y="238"/>
                  </a:cubicBezTo>
                  <a:cubicBezTo>
                    <a:pt x="8097" y="190"/>
                    <a:pt x="8050" y="190"/>
                    <a:pt x="8002" y="167"/>
                  </a:cubicBezTo>
                  <a:cubicBezTo>
                    <a:pt x="7874" y="116"/>
                    <a:pt x="7733" y="92"/>
                    <a:pt x="7589" y="92"/>
                  </a:cubicBezTo>
                  <a:cubicBezTo>
                    <a:pt x="7464" y="92"/>
                    <a:pt x="7338" y="110"/>
                    <a:pt x="7216" y="143"/>
                  </a:cubicBezTo>
                  <a:cubicBezTo>
                    <a:pt x="7169" y="167"/>
                    <a:pt x="7121" y="190"/>
                    <a:pt x="7050" y="214"/>
                  </a:cubicBezTo>
                  <a:cubicBezTo>
                    <a:pt x="7000" y="231"/>
                    <a:pt x="6962" y="258"/>
                    <a:pt x="6920" y="258"/>
                  </a:cubicBezTo>
                  <a:cubicBezTo>
                    <a:pt x="6901" y="258"/>
                    <a:pt x="6881" y="253"/>
                    <a:pt x="6859" y="238"/>
                  </a:cubicBezTo>
                  <a:cubicBezTo>
                    <a:pt x="6740" y="167"/>
                    <a:pt x="6597" y="95"/>
                    <a:pt x="6454" y="48"/>
                  </a:cubicBezTo>
                  <a:cubicBezTo>
                    <a:pt x="6355" y="18"/>
                    <a:pt x="6245" y="1"/>
                    <a:pt x="613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430" name="Google Shape;16430;p44"/>
          <p:cNvGrpSpPr/>
          <p:nvPr/>
        </p:nvGrpSpPr>
        <p:grpSpPr>
          <a:xfrm>
            <a:off x="4790779" y="2166470"/>
            <a:ext cx="369517" cy="384218"/>
            <a:chOff x="4790779" y="2166470"/>
            <a:chExt cx="369517" cy="384218"/>
          </a:xfrm>
        </p:grpSpPr>
        <p:sp>
          <p:nvSpPr>
            <p:cNvPr id="16431" name="Google Shape;16431;p44"/>
            <p:cNvSpPr/>
            <p:nvPr/>
          </p:nvSpPr>
          <p:spPr>
            <a:xfrm>
              <a:off x="4794650" y="2170340"/>
              <a:ext cx="362556" cy="376965"/>
            </a:xfrm>
            <a:custGeom>
              <a:rect b="b" l="l" r="r" t="t"/>
              <a:pathLst>
                <a:path extrusionOk="0" h="11590" w="11147">
                  <a:moveTo>
                    <a:pt x="9074" y="1"/>
                  </a:moveTo>
                  <a:cubicBezTo>
                    <a:pt x="8193" y="1"/>
                    <a:pt x="7312" y="72"/>
                    <a:pt x="6431" y="120"/>
                  </a:cubicBezTo>
                  <a:cubicBezTo>
                    <a:pt x="6265" y="125"/>
                    <a:pt x="6100" y="127"/>
                    <a:pt x="5936" y="127"/>
                  </a:cubicBezTo>
                  <a:cubicBezTo>
                    <a:pt x="5487" y="127"/>
                    <a:pt x="5045" y="113"/>
                    <a:pt x="4604" y="113"/>
                  </a:cubicBezTo>
                  <a:cubicBezTo>
                    <a:pt x="4443" y="113"/>
                    <a:pt x="4282" y="115"/>
                    <a:pt x="4121" y="120"/>
                  </a:cubicBezTo>
                  <a:cubicBezTo>
                    <a:pt x="3359" y="144"/>
                    <a:pt x="2597" y="215"/>
                    <a:pt x="1835" y="215"/>
                  </a:cubicBezTo>
                  <a:cubicBezTo>
                    <a:pt x="1563" y="215"/>
                    <a:pt x="1249" y="164"/>
                    <a:pt x="912" y="164"/>
                  </a:cubicBezTo>
                  <a:cubicBezTo>
                    <a:pt x="688" y="164"/>
                    <a:pt x="453" y="187"/>
                    <a:pt x="215" y="263"/>
                  </a:cubicBezTo>
                  <a:cubicBezTo>
                    <a:pt x="72" y="977"/>
                    <a:pt x="96" y="1763"/>
                    <a:pt x="96" y="2501"/>
                  </a:cubicBezTo>
                  <a:cubicBezTo>
                    <a:pt x="96" y="3382"/>
                    <a:pt x="72" y="4240"/>
                    <a:pt x="72" y="5121"/>
                  </a:cubicBezTo>
                  <a:cubicBezTo>
                    <a:pt x="72" y="6526"/>
                    <a:pt x="1" y="7955"/>
                    <a:pt x="49" y="9360"/>
                  </a:cubicBezTo>
                  <a:cubicBezTo>
                    <a:pt x="72" y="9860"/>
                    <a:pt x="96" y="10384"/>
                    <a:pt x="72" y="10884"/>
                  </a:cubicBezTo>
                  <a:cubicBezTo>
                    <a:pt x="72" y="11289"/>
                    <a:pt x="239" y="11456"/>
                    <a:pt x="668" y="11479"/>
                  </a:cubicBezTo>
                  <a:cubicBezTo>
                    <a:pt x="834" y="11490"/>
                    <a:pt x="999" y="11493"/>
                    <a:pt x="1164" y="11493"/>
                  </a:cubicBezTo>
                  <a:cubicBezTo>
                    <a:pt x="1531" y="11493"/>
                    <a:pt x="1894" y="11476"/>
                    <a:pt x="2260" y="11476"/>
                  </a:cubicBezTo>
                  <a:cubicBezTo>
                    <a:pt x="2482" y="11476"/>
                    <a:pt x="2705" y="11482"/>
                    <a:pt x="2930" y="11503"/>
                  </a:cubicBezTo>
                  <a:cubicBezTo>
                    <a:pt x="3707" y="11570"/>
                    <a:pt x="4494" y="11590"/>
                    <a:pt x="5285" y="11590"/>
                  </a:cubicBezTo>
                  <a:cubicBezTo>
                    <a:pt x="6190" y="11590"/>
                    <a:pt x="7100" y="11564"/>
                    <a:pt x="8003" y="11551"/>
                  </a:cubicBezTo>
                  <a:cubicBezTo>
                    <a:pt x="8550" y="11551"/>
                    <a:pt x="9098" y="11527"/>
                    <a:pt x="9622" y="11527"/>
                  </a:cubicBezTo>
                  <a:cubicBezTo>
                    <a:pt x="9714" y="11527"/>
                    <a:pt x="9848" y="11536"/>
                    <a:pt x="9988" y="11536"/>
                  </a:cubicBezTo>
                  <a:cubicBezTo>
                    <a:pt x="10245" y="11536"/>
                    <a:pt x="10521" y="11506"/>
                    <a:pt x="10598" y="11336"/>
                  </a:cubicBezTo>
                  <a:cubicBezTo>
                    <a:pt x="10717" y="11122"/>
                    <a:pt x="10694" y="10717"/>
                    <a:pt x="10670" y="10479"/>
                  </a:cubicBezTo>
                  <a:cubicBezTo>
                    <a:pt x="10622" y="10074"/>
                    <a:pt x="10575" y="9693"/>
                    <a:pt x="10575" y="9288"/>
                  </a:cubicBezTo>
                  <a:cubicBezTo>
                    <a:pt x="10527" y="8741"/>
                    <a:pt x="10575" y="8193"/>
                    <a:pt x="10598" y="7669"/>
                  </a:cubicBezTo>
                  <a:cubicBezTo>
                    <a:pt x="10598" y="7336"/>
                    <a:pt x="10575" y="6907"/>
                    <a:pt x="10836" y="6669"/>
                  </a:cubicBezTo>
                  <a:cubicBezTo>
                    <a:pt x="11027" y="6526"/>
                    <a:pt x="11146" y="6383"/>
                    <a:pt x="11098" y="6145"/>
                  </a:cubicBezTo>
                  <a:cubicBezTo>
                    <a:pt x="11075" y="5883"/>
                    <a:pt x="10860" y="5716"/>
                    <a:pt x="10741" y="5478"/>
                  </a:cubicBezTo>
                  <a:cubicBezTo>
                    <a:pt x="10622" y="5240"/>
                    <a:pt x="10694" y="4930"/>
                    <a:pt x="10717" y="4668"/>
                  </a:cubicBezTo>
                  <a:cubicBezTo>
                    <a:pt x="10813" y="3502"/>
                    <a:pt x="10717" y="2358"/>
                    <a:pt x="10717" y="1215"/>
                  </a:cubicBezTo>
                  <a:cubicBezTo>
                    <a:pt x="10717" y="977"/>
                    <a:pt x="10741" y="763"/>
                    <a:pt x="10741" y="549"/>
                  </a:cubicBezTo>
                  <a:cubicBezTo>
                    <a:pt x="10741" y="334"/>
                    <a:pt x="10836" y="120"/>
                    <a:pt x="10527" y="96"/>
                  </a:cubicBezTo>
                  <a:cubicBezTo>
                    <a:pt x="10051" y="72"/>
                    <a:pt x="9550" y="25"/>
                    <a:pt x="9074" y="1"/>
                  </a:cubicBezTo>
                  <a:close/>
                </a:path>
              </a:pathLst>
            </a:custGeom>
            <a:solidFill>
              <a:srgbClr val="00B3E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2" name="Google Shape;16432;p44"/>
            <p:cNvSpPr/>
            <p:nvPr/>
          </p:nvSpPr>
          <p:spPr>
            <a:xfrm>
              <a:off x="4793902" y="2175154"/>
              <a:ext cx="343919" cy="372249"/>
            </a:xfrm>
            <a:custGeom>
              <a:rect b="b" l="l" r="r" t="t"/>
              <a:pathLst>
                <a:path extrusionOk="0" h="11445" w="10574">
                  <a:moveTo>
                    <a:pt x="926" y="1"/>
                  </a:moveTo>
                  <a:cubicBezTo>
                    <a:pt x="698" y="1"/>
                    <a:pt x="473" y="33"/>
                    <a:pt x="262" y="139"/>
                  </a:cubicBezTo>
                  <a:cubicBezTo>
                    <a:pt x="167" y="2377"/>
                    <a:pt x="0" y="4592"/>
                    <a:pt x="119" y="6830"/>
                  </a:cubicBezTo>
                  <a:cubicBezTo>
                    <a:pt x="143" y="7307"/>
                    <a:pt x="48" y="7783"/>
                    <a:pt x="48" y="8259"/>
                  </a:cubicBezTo>
                  <a:cubicBezTo>
                    <a:pt x="48" y="8712"/>
                    <a:pt x="119" y="9164"/>
                    <a:pt x="95" y="9593"/>
                  </a:cubicBezTo>
                  <a:cubicBezTo>
                    <a:pt x="95" y="9974"/>
                    <a:pt x="24" y="10307"/>
                    <a:pt x="72" y="10665"/>
                  </a:cubicBezTo>
                  <a:cubicBezTo>
                    <a:pt x="72" y="10903"/>
                    <a:pt x="119" y="11236"/>
                    <a:pt x="333" y="11331"/>
                  </a:cubicBezTo>
                  <a:cubicBezTo>
                    <a:pt x="433" y="11374"/>
                    <a:pt x="534" y="11383"/>
                    <a:pt x="634" y="11383"/>
                  </a:cubicBezTo>
                  <a:cubicBezTo>
                    <a:pt x="700" y="11383"/>
                    <a:pt x="767" y="11379"/>
                    <a:pt x="834" y="11379"/>
                  </a:cubicBezTo>
                  <a:cubicBezTo>
                    <a:pt x="929" y="11371"/>
                    <a:pt x="1024" y="11368"/>
                    <a:pt x="1119" y="11368"/>
                  </a:cubicBezTo>
                  <a:cubicBezTo>
                    <a:pt x="1310" y="11368"/>
                    <a:pt x="1500" y="11379"/>
                    <a:pt x="1691" y="11379"/>
                  </a:cubicBezTo>
                  <a:cubicBezTo>
                    <a:pt x="1929" y="11363"/>
                    <a:pt x="2167" y="11358"/>
                    <a:pt x="2405" y="11358"/>
                  </a:cubicBezTo>
                  <a:cubicBezTo>
                    <a:pt x="2882" y="11358"/>
                    <a:pt x="3358" y="11379"/>
                    <a:pt x="3834" y="11379"/>
                  </a:cubicBezTo>
                  <a:cubicBezTo>
                    <a:pt x="4643" y="11395"/>
                    <a:pt x="5452" y="11444"/>
                    <a:pt x="6268" y="11444"/>
                  </a:cubicBezTo>
                  <a:cubicBezTo>
                    <a:pt x="6654" y="11444"/>
                    <a:pt x="7041" y="11433"/>
                    <a:pt x="7430" y="11403"/>
                  </a:cubicBezTo>
                  <a:cubicBezTo>
                    <a:pt x="7692" y="11377"/>
                    <a:pt x="7954" y="11370"/>
                    <a:pt x="8217" y="11370"/>
                  </a:cubicBezTo>
                  <a:cubicBezTo>
                    <a:pt x="8578" y="11370"/>
                    <a:pt x="8940" y="11384"/>
                    <a:pt x="9302" y="11384"/>
                  </a:cubicBezTo>
                  <a:cubicBezTo>
                    <a:pt x="9416" y="11384"/>
                    <a:pt x="9530" y="11383"/>
                    <a:pt x="9645" y="11379"/>
                  </a:cubicBezTo>
                  <a:cubicBezTo>
                    <a:pt x="9677" y="11375"/>
                    <a:pt x="9714" y="11374"/>
                    <a:pt x="9754" y="11374"/>
                  </a:cubicBezTo>
                  <a:cubicBezTo>
                    <a:pt x="9835" y="11374"/>
                    <a:pt x="9930" y="11379"/>
                    <a:pt x="10023" y="11379"/>
                  </a:cubicBezTo>
                  <a:cubicBezTo>
                    <a:pt x="10163" y="11379"/>
                    <a:pt x="10300" y="11367"/>
                    <a:pt x="10383" y="11308"/>
                  </a:cubicBezTo>
                  <a:cubicBezTo>
                    <a:pt x="10574" y="11188"/>
                    <a:pt x="10574" y="10736"/>
                    <a:pt x="10574" y="10546"/>
                  </a:cubicBezTo>
                  <a:cubicBezTo>
                    <a:pt x="10550" y="10141"/>
                    <a:pt x="10336" y="9903"/>
                    <a:pt x="10026" y="9664"/>
                  </a:cubicBezTo>
                  <a:cubicBezTo>
                    <a:pt x="9693" y="9426"/>
                    <a:pt x="9288" y="9212"/>
                    <a:pt x="8930" y="9021"/>
                  </a:cubicBezTo>
                  <a:cubicBezTo>
                    <a:pt x="8359" y="8688"/>
                    <a:pt x="7835" y="8355"/>
                    <a:pt x="7311" y="7997"/>
                  </a:cubicBezTo>
                  <a:cubicBezTo>
                    <a:pt x="6144" y="7140"/>
                    <a:pt x="4953" y="6211"/>
                    <a:pt x="4168" y="4973"/>
                  </a:cubicBezTo>
                  <a:cubicBezTo>
                    <a:pt x="3596" y="4068"/>
                    <a:pt x="3215" y="3044"/>
                    <a:pt x="2929" y="2020"/>
                  </a:cubicBezTo>
                  <a:cubicBezTo>
                    <a:pt x="2739" y="1448"/>
                    <a:pt x="2834" y="734"/>
                    <a:pt x="2453" y="234"/>
                  </a:cubicBezTo>
                  <a:cubicBezTo>
                    <a:pt x="2317" y="60"/>
                    <a:pt x="2161" y="22"/>
                    <a:pt x="1990" y="22"/>
                  </a:cubicBezTo>
                  <a:cubicBezTo>
                    <a:pt x="1855" y="22"/>
                    <a:pt x="1711" y="46"/>
                    <a:pt x="1558" y="46"/>
                  </a:cubicBezTo>
                  <a:cubicBezTo>
                    <a:pt x="1531" y="46"/>
                    <a:pt x="1504" y="45"/>
                    <a:pt x="1477" y="43"/>
                  </a:cubicBezTo>
                  <a:cubicBezTo>
                    <a:pt x="1296" y="22"/>
                    <a:pt x="1110" y="1"/>
                    <a:pt x="926" y="1"/>
                  </a:cubicBezTo>
                  <a:close/>
                </a:path>
              </a:pathLst>
            </a:custGeom>
            <a:solidFill>
              <a:srgbClr val="0E93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3" name="Google Shape;16433;p44"/>
            <p:cNvSpPr/>
            <p:nvPr/>
          </p:nvSpPr>
          <p:spPr>
            <a:xfrm>
              <a:off x="4797772" y="2192034"/>
              <a:ext cx="41079" cy="55032"/>
            </a:xfrm>
            <a:custGeom>
              <a:rect b="b" l="l" r="r" t="t"/>
              <a:pathLst>
                <a:path extrusionOk="0" h="1692" w="1263">
                  <a:moveTo>
                    <a:pt x="453" y="1"/>
                  </a:moveTo>
                  <a:cubicBezTo>
                    <a:pt x="381" y="48"/>
                    <a:pt x="310" y="144"/>
                    <a:pt x="262" y="215"/>
                  </a:cubicBezTo>
                  <a:cubicBezTo>
                    <a:pt x="191" y="286"/>
                    <a:pt x="48" y="382"/>
                    <a:pt x="24" y="477"/>
                  </a:cubicBezTo>
                  <a:cubicBezTo>
                    <a:pt x="0" y="548"/>
                    <a:pt x="48" y="667"/>
                    <a:pt x="48" y="739"/>
                  </a:cubicBezTo>
                  <a:cubicBezTo>
                    <a:pt x="48" y="882"/>
                    <a:pt x="24" y="1025"/>
                    <a:pt x="48" y="1168"/>
                  </a:cubicBezTo>
                  <a:cubicBezTo>
                    <a:pt x="48" y="1310"/>
                    <a:pt x="72" y="1334"/>
                    <a:pt x="214" y="1430"/>
                  </a:cubicBezTo>
                  <a:cubicBezTo>
                    <a:pt x="310" y="1501"/>
                    <a:pt x="381" y="1596"/>
                    <a:pt x="476" y="1691"/>
                  </a:cubicBezTo>
                  <a:cubicBezTo>
                    <a:pt x="524" y="1644"/>
                    <a:pt x="572" y="1572"/>
                    <a:pt x="619" y="1525"/>
                  </a:cubicBezTo>
                  <a:cubicBezTo>
                    <a:pt x="715" y="1406"/>
                    <a:pt x="810" y="1287"/>
                    <a:pt x="905" y="1191"/>
                  </a:cubicBezTo>
                  <a:cubicBezTo>
                    <a:pt x="1024" y="1072"/>
                    <a:pt x="1143" y="953"/>
                    <a:pt x="1262" y="834"/>
                  </a:cubicBezTo>
                  <a:cubicBezTo>
                    <a:pt x="1143" y="763"/>
                    <a:pt x="1048" y="596"/>
                    <a:pt x="953" y="477"/>
                  </a:cubicBezTo>
                  <a:cubicBezTo>
                    <a:pt x="905" y="382"/>
                    <a:pt x="834" y="310"/>
                    <a:pt x="762" y="215"/>
                  </a:cubicBezTo>
                  <a:cubicBezTo>
                    <a:pt x="715" y="167"/>
                    <a:pt x="619" y="1"/>
                    <a:pt x="45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4" name="Google Shape;16434;p44"/>
            <p:cNvSpPr/>
            <p:nvPr/>
          </p:nvSpPr>
          <p:spPr>
            <a:xfrm>
              <a:off x="4840348" y="2193465"/>
              <a:ext cx="51162" cy="45372"/>
            </a:xfrm>
            <a:custGeom>
              <a:rect b="b" l="l" r="r" t="t"/>
              <a:pathLst>
                <a:path extrusionOk="0" h="1395" w="1573">
                  <a:moveTo>
                    <a:pt x="779" y="1"/>
                  </a:moveTo>
                  <a:cubicBezTo>
                    <a:pt x="774" y="1"/>
                    <a:pt x="768" y="2"/>
                    <a:pt x="763" y="4"/>
                  </a:cubicBezTo>
                  <a:cubicBezTo>
                    <a:pt x="715" y="28"/>
                    <a:pt x="644" y="100"/>
                    <a:pt x="596" y="147"/>
                  </a:cubicBezTo>
                  <a:cubicBezTo>
                    <a:pt x="501" y="266"/>
                    <a:pt x="382" y="361"/>
                    <a:pt x="287" y="481"/>
                  </a:cubicBezTo>
                  <a:cubicBezTo>
                    <a:pt x="215" y="552"/>
                    <a:pt x="49" y="671"/>
                    <a:pt x="25" y="766"/>
                  </a:cubicBezTo>
                  <a:cubicBezTo>
                    <a:pt x="1" y="838"/>
                    <a:pt x="96" y="957"/>
                    <a:pt x="120" y="1028"/>
                  </a:cubicBezTo>
                  <a:cubicBezTo>
                    <a:pt x="191" y="1147"/>
                    <a:pt x="287" y="1243"/>
                    <a:pt x="406" y="1338"/>
                  </a:cubicBezTo>
                  <a:cubicBezTo>
                    <a:pt x="441" y="1373"/>
                    <a:pt x="463" y="1395"/>
                    <a:pt x="500" y="1395"/>
                  </a:cubicBezTo>
                  <a:cubicBezTo>
                    <a:pt x="514" y="1395"/>
                    <a:pt x="530" y="1392"/>
                    <a:pt x="549" y="1386"/>
                  </a:cubicBezTo>
                  <a:cubicBezTo>
                    <a:pt x="787" y="1314"/>
                    <a:pt x="1025" y="1243"/>
                    <a:pt x="1263" y="1171"/>
                  </a:cubicBezTo>
                  <a:cubicBezTo>
                    <a:pt x="1382" y="1124"/>
                    <a:pt x="1406" y="1052"/>
                    <a:pt x="1477" y="957"/>
                  </a:cubicBezTo>
                  <a:cubicBezTo>
                    <a:pt x="1525" y="862"/>
                    <a:pt x="1573" y="838"/>
                    <a:pt x="1525" y="743"/>
                  </a:cubicBezTo>
                  <a:cubicBezTo>
                    <a:pt x="1454" y="600"/>
                    <a:pt x="1287" y="481"/>
                    <a:pt x="1168" y="361"/>
                  </a:cubicBezTo>
                  <a:cubicBezTo>
                    <a:pt x="1096" y="290"/>
                    <a:pt x="1001" y="219"/>
                    <a:pt x="930" y="123"/>
                  </a:cubicBezTo>
                  <a:cubicBezTo>
                    <a:pt x="887" y="81"/>
                    <a:pt x="826" y="1"/>
                    <a:pt x="77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5" name="Google Shape;16435;p44"/>
            <p:cNvSpPr/>
            <p:nvPr/>
          </p:nvSpPr>
          <p:spPr>
            <a:xfrm>
              <a:off x="4891477" y="2192034"/>
              <a:ext cx="44201" cy="33078"/>
            </a:xfrm>
            <a:custGeom>
              <a:rect b="b" l="l" r="r" t="t"/>
              <a:pathLst>
                <a:path extrusionOk="0" h="1017" w="1359">
                  <a:moveTo>
                    <a:pt x="882" y="1"/>
                  </a:moveTo>
                  <a:cubicBezTo>
                    <a:pt x="644" y="215"/>
                    <a:pt x="429" y="429"/>
                    <a:pt x="215" y="644"/>
                  </a:cubicBezTo>
                  <a:cubicBezTo>
                    <a:pt x="120" y="739"/>
                    <a:pt x="1" y="834"/>
                    <a:pt x="96" y="977"/>
                  </a:cubicBezTo>
                  <a:cubicBezTo>
                    <a:pt x="124" y="1005"/>
                    <a:pt x="152" y="1017"/>
                    <a:pt x="184" y="1017"/>
                  </a:cubicBezTo>
                  <a:cubicBezTo>
                    <a:pt x="208" y="1017"/>
                    <a:pt x="233" y="1011"/>
                    <a:pt x="263" y="1001"/>
                  </a:cubicBezTo>
                  <a:cubicBezTo>
                    <a:pt x="453" y="953"/>
                    <a:pt x="644" y="882"/>
                    <a:pt x="834" y="810"/>
                  </a:cubicBezTo>
                  <a:cubicBezTo>
                    <a:pt x="977" y="739"/>
                    <a:pt x="1144" y="715"/>
                    <a:pt x="1287" y="644"/>
                  </a:cubicBezTo>
                  <a:cubicBezTo>
                    <a:pt x="1334" y="620"/>
                    <a:pt x="1358" y="620"/>
                    <a:pt x="1358" y="548"/>
                  </a:cubicBezTo>
                  <a:cubicBezTo>
                    <a:pt x="1358" y="477"/>
                    <a:pt x="1239" y="405"/>
                    <a:pt x="1191" y="358"/>
                  </a:cubicBezTo>
                  <a:cubicBezTo>
                    <a:pt x="1072" y="263"/>
                    <a:pt x="1001" y="96"/>
                    <a:pt x="88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6" name="Google Shape;16436;p44"/>
            <p:cNvSpPr/>
            <p:nvPr/>
          </p:nvSpPr>
          <p:spPr>
            <a:xfrm>
              <a:off x="4955779" y="2192945"/>
              <a:ext cx="24817" cy="15059"/>
            </a:xfrm>
            <a:custGeom>
              <a:rect b="b" l="l" r="r" t="t"/>
              <a:pathLst>
                <a:path extrusionOk="0" h="463" w="763">
                  <a:moveTo>
                    <a:pt x="456" y="1"/>
                  </a:moveTo>
                  <a:cubicBezTo>
                    <a:pt x="411" y="1"/>
                    <a:pt x="384" y="34"/>
                    <a:pt x="334" y="68"/>
                  </a:cubicBezTo>
                  <a:cubicBezTo>
                    <a:pt x="215" y="187"/>
                    <a:pt x="119" y="330"/>
                    <a:pt x="0" y="425"/>
                  </a:cubicBezTo>
                  <a:cubicBezTo>
                    <a:pt x="66" y="453"/>
                    <a:pt x="116" y="463"/>
                    <a:pt x="158" y="463"/>
                  </a:cubicBezTo>
                  <a:cubicBezTo>
                    <a:pt x="223" y="463"/>
                    <a:pt x="266" y="440"/>
                    <a:pt x="310" y="425"/>
                  </a:cubicBezTo>
                  <a:cubicBezTo>
                    <a:pt x="381" y="377"/>
                    <a:pt x="477" y="354"/>
                    <a:pt x="548" y="330"/>
                  </a:cubicBezTo>
                  <a:cubicBezTo>
                    <a:pt x="596" y="306"/>
                    <a:pt x="739" y="258"/>
                    <a:pt x="739" y="211"/>
                  </a:cubicBezTo>
                  <a:cubicBezTo>
                    <a:pt x="762" y="116"/>
                    <a:pt x="596" y="44"/>
                    <a:pt x="524" y="20"/>
                  </a:cubicBezTo>
                  <a:cubicBezTo>
                    <a:pt x="496" y="6"/>
                    <a:pt x="475" y="1"/>
                    <a:pt x="45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7" name="Google Shape;16437;p44"/>
            <p:cNvSpPr/>
            <p:nvPr/>
          </p:nvSpPr>
          <p:spPr>
            <a:xfrm>
              <a:off x="4958088" y="2173040"/>
              <a:ext cx="26378" cy="16588"/>
            </a:xfrm>
            <a:custGeom>
              <a:rect b="b" l="l" r="r" t="t"/>
              <a:pathLst>
                <a:path extrusionOk="0" h="510" w="811">
                  <a:moveTo>
                    <a:pt x="531" y="0"/>
                  </a:moveTo>
                  <a:cubicBezTo>
                    <a:pt x="362" y="0"/>
                    <a:pt x="181" y="31"/>
                    <a:pt x="1" y="61"/>
                  </a:cubicBezTo>
                  <a:cubicBezTo>
                    <a:pt x="48" y="156"/>
                    <a:pt x="144" y="204"/>
                    <a:pt x="215" y="275"/>
                  </a:cubicBezTo>
                  <a:cubicBezTo>
                    <a:pt x="263" y="347"/>
                    <a:pt x="310" y="442"/>
                    <a:pt x="382" y="489"/>
                  </a:cubicBezTo>
                  <a:cubicBezTo>
                    <a:pt x="403" y="503"/>
                    <a:pt x="420" y="509"/>
                    <a:pt x="434" y="509"/>
                  </a:cubicBezTo>
                  <a:cubicBezTo>
                    <a:pt x="469" y="509"/>
                    <a:pt x="491" y="475"/>
                    <a:pt x="525" y="442"/>
                  </a:cubicBezTo>
                  <a:cubicBezTo>
                    <a:pt x="596" y="347"/>
                    <a:pt x="668" y="251"/>
                    <a:pt x="739" y="156"/>
                  </a:cubicBezTo>
                  <a:cubicBezTo>
                    <a:pt x="763" y="132"/>
                    <a:pt x="810" y="61"/>
                    <a:pt x="810" y="37"/>
                  </a:cubicBezTo>
                  <a:cubicBezTo>
                    <a:pt x="723" y="11"/>
                    <a:pt x="629" y="0"/>
                    <a:pt x="53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8" name="Google Shape;16438;p44"/>
            <p:cNvSpPr/>
            <p:nvPr/>
          </p:nvSpPr>
          <p:spPr>
            <a:xfrm>
              <a:off x="4906959" y="2173332"/>
              <a:ext cx="24849" cy="17206"/>
            </a:xfrm>
            <a:custGeom>
              <a:rect b="b" l="l" r="r" t="t"/>
              <a:pathLst>
                <a:path extrusionOk="0" h="529" w="764">
                  <a:moveTo>
                    <a:pt x="328" y="1"/>
                  </a:moveTo>
                  <a:cubicBezTo>
                    <a:pt x="210" y="1"/>
                    <a:pt x="100" y="19"/>
                    <a:pt x="1" y="52"/>
                  </a:cubicBezTo>
                  <a:cubicBezTo>
                    <a:pt x="120" y="195"/>
                    <a:pt x="168" y="409"/>
                    <a:pt x="287" y="528"/>
                  </a:cubicBezTo>
                  <a:cubicBezTo>
                    <a:pt x="358" y="457"/>
                    <a:pt x="430" y="385"/>
                    <a:pt x="501" y="338"/>
                  </a:cubicBezTo>
                  <a:cubicBezTo>
                    <a:pt x="573" y="266"/>
                    <a:pt x="668" y="123"/>
                    <a:pt x="763" y="76"/>
                  </a:cubicBezTo>
                  <a:cubicBezTo>
                    <a:pt x="610" y="25"/>
                    <a:pt x="464" y="1"/>
                    <a:pt x="32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9" name="Google Shape;16439;p44"/>
            <p:cNvSpPr/>
            <p:nvPr/>
          </p:nvSpPr>
          <p:spPr>
            <a:xfrm>
              <a:off x="4854301" y="2175772"/>
              <a:ext cx="24817" cy="14766"/>
            </a:xfrm>
            <a:custGeom>
              <a:rect b="b" l="l" r="r" t="t"/>
              <a:pathLst>
                <a:path extrusionOk="0" h="454" w="763">
                  <a:moveTo>
                    <a:pt x="644" y="1"/>
                  </a:moveTo>
                  <a:cubicBezTo>
                    <a:pt x="477" y="1"/>
                    <a:pt x="310" y="24"/>
                    <a:pt x="167" y="48"/>
                  </a:cubicBezTo>
                  <a:lnTo>
                    <a:pt x="1" y="48"/>
                  </a:lnTo>
                  <a:cubicBezTo>
                    <a:pt x="167" y="143"/>
                    <a:pt x="215" y="334"/>
                    <a:pt x="358" y="453"/>
                  </a:cubicBezTo>
                  <a:cubicBezTo>
                    <a:pt x="405" y="429"/>
                    <a:pt x="453" y="382"/>
                    <a:pt x="501" y="334"/>
                  </a:cubicBezTo>
                  <a:cubicBezTo>
                    <a:pt x="548" y="286"/>
                    <a:pt x="572" y="239"/>
                    <a:pt x="596" y="215"/>
                  </a:cubicBezTo>
                  <a:cubicBezTo>
                    <a:pt x="644" y="167"/>
                    <a:pt x="715" y="120"/>
                    <a:pt x="715" y="72"/>
                  </a:cubicBezTo>
                  <a:cubicBezTo>
                    <a:pt x="763" y="1"/>
                    <a:pt x="715" y="1"/>
                    <a:pt x="6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0" name="Google Shape;16440;p44"/>
            <p:cNvSpPr/>
            <p:nvPr/>
          </p:nvSpPr>
          <p:spPr>
            <a:xfrm>
              <a:off x="4803952" y="2177073"/>
              <a:ext cx="20165" cy="12685"/>
            </a:xfrm>
            <a:custGeom>
              <a:rect b="b" l="l" r="r" t="t"/>
              <a:pathLst>
                <a:path extrusionOk="0" h="390" w="620">
                  <a:moveTo>
                    <a:pt x="318" y="1"/>
                  </a:moveTo>
                  <a:cubicBezTo>
                    <a:pt x="196" y="1"/>
                    <a:pt x="98" y="24"/>
                    <a:pt x="1" y="80"/>
                  </a:cubicBezTo>
                  <a:cubicBezTo>
                    <a:pt x="96" y="127"/>
                    <a:pt x="239" y="294"/>
                    <a:pt x="239" y="389"/>
                  </a:cubicBezTo>
                  <a:cubicBezTo>
                    <a:pt x="310" y="389"/>
                    <a:pt x="382" y="294"/>
                    <a:pt x="429" y="246"/>
                  </a:cubicBezTo>
                  <a:cubicBezTo>
                    <a:pt x="477" y="175"/>
                    <a:pt x="548" y="80"/>
                    <a:pt x="620" y="32"/>
                  </a:cubicBezTo>
                  <a:cubicBezTo>
                    <a:pt x="501" y="12"/>
                    <a:pt x="404" y="1"/>
                    <a:pt x="31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1" name="Google Shape;16441;p44"/>
            <p:cNvSpPr/>
            <p:nvPr/>
          </p:nvSpPr>
          <p:spPr>
            <a:xfrm>
              <a:off x="5010258" y="2171641"/>
              <a:ext cx="27646" cy="17498"/>
            </a:xfrm>
            <a:custGeom>
              <a:rect b="b" l="l" r="r" t="t"/>
              <a:pathLst>
                <a:path extrusionOk="0" h="538" w="850">
                  <a:moveTo>
                    <a:pt x="600" y="0"/>
                  </a:moveTo>
                  <a:cubicBezTo>
                    <a:pt x="349" y="0"/>
                    <a:pt x="1" y="65"/>
                    <a:pt x="16" y="80"/>
                  </a:cubicBezTo>
                  <a:cubicBezTo>
                    <a:pt x="111" y="175"/>
                    <a:pt x="183" y="318"/>
                    <a:pt x="278" y="437"/>
                  </a:cubicBezTo>
                  <a:cubicBezTo>
                    <a:pt x="302" y="461"/>
                    <a:pt x="373" y="532"/>
                    <a:pt x="397" y="532"/>
                  </a:cubicBezTo>
                  <a:cubicBezTo>
                    <a:pt x="407" y="536"/>
                    <a:pt x="417" y="537"/>
                    <a:pt x="426" y="537"/>
                  </a:cubicBezTo>
                  <a:cubicBezTo>
                    <a:pt x="482" y="537"/>
                    <a:pt x="523" y="481"/>
                    <a:pt x="564" y="461"/>
                  </a:cubicBezTo>
                  <a:cubicBezTo>
                    <a:pt x="635" y="390"/>
                    <a:pt x="707" y="318"/>
                    <a:pt x="754" y="247"/>
                  </a:cubicBezTo>
                  <a:cubicBezTo>
                    <a:pt x="778" y="223"/>
                    <a:pt x="850" y="104"/>
                    <a:pt x="850" y="80"/>
                  </a:cubicBezTo>
                  <a:cubicBezTo>
                    <a:pt x="850" y="20"/>
                    <a:pt x="740" y="0"/>
                    <a:pt x="6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2" name="Google Shape;16442;p44"/>
            <p:cNvSpPr/>
            <p:nvPr/>
          </p:nvSpPr>
          <p:spPr>
            <a:xfrm>
              <a:off x="5062656" y="2173462"/>
              <a:ext cx="27158" cy="15710"/>
            </a:xfrm>
            <a:custGeom>
              <a:rect b="b" l="l" r="r" t="t"/>
              <a:pathLst>
                <a:path extrusionOk="0" h="483" w="835">
                  <a:moveTo>
                    <a:pt x="334" y="0"/>
                  </a:moveTo>
                  <a:cubicBezTo>
                    <a:pt x="215" y="24"/>
                    <a:pt x="96" y="48"/>
                    <a:pt x="1" y="48"/>
                  </a:cubicBezTo>
                  <a:cubicBezTo>
                    <a:pt x="1" y="143"/>
                    <a:pt x="96" y="214"/>
                    <a:pt x="144" y="286"/>
                  </a:cubicBezTo>
                  <a:cubicBezTo>
                    <a:pt x="239" y="357"/>
                    <a:pt x="286" y="453"/>
                    <a:pt x="406" y="476"/>
                  </a:cubicBezTo>
                  <a:cubicBezTo>
                    <a:pt x="418" y="481"/>
                    <a:pt x="430" y="483"/>
                    <a:pt x="441" y="483"/>
                  </a:cubicBezTo>
                  <a:cubicBezTo>
                    <a:pt x="494" y="483"/>
                    <a:pt x="533" y="440"/>
                    <a:pt x="572" y="381"/>
                  </a:cubicBezTo>
                  <a:cubicBezTo>
                    <a:pt x="620" y="310"/>
                    <a:pt x="667" y="238"/>
                    <a:pt x="739" y="167"/>
                  </a:cubicBezTo>
                  <a:cubicBezTo>
                    <a:pt x="763" y="119"/>
                    <a:pt x="810" y="72"/>
                    <a:pt x="834" y="0"/>
                  </a:cubicBezTo>
                  <a:lnTo>
                    <a:pt x="810" y="0"/>
                  </a:lnTo>
                  <a:cubicBezTo>
                    <a:pt x="771" y="8"/>
                    <a:pt x="723" y="11"/>
                    <a:pt x="671" y="11"/>
                  </a:cubicBezTo>
                  <a:cubicBezTo>
                    <a:pt x="567" y="11"/>
                    <a:pt x="445" y="0"/>
                    <a:pt x="33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3" name="Google Shape;16443;p44"/>
            <p:cNvSpPr/>
            <p:nvPr/>
          </p:nvSpPr>
          <p:spPr>
            <a:xfrm>
              <a:off x="5116094" y="2171901"/>
              <a:ext cx="27158" cy="18539"/>
            </a:xfrm>
            <a:custGeom>
              <a:rect b="b" l="l" r="r" t="t"/>
              <a:pathLst>
                <a:path extrusionOk="0" h="570" w="835">
                  <a:moveTo>
                    <a:pt x="644" y="0"/>
                  </a:moveTo>
                  <a:cubicBezTo>
                    <a:pt x="477" y="0"/>
                    <a:pt x="310" y="24"/>
                    <a:pt x="1" y="96"/>
                  </a:cubicBezTo>
                  <a:cubicBezTo>
                    <a:pt x="1" y="143"/>
                    <a:pt x="49" y="191"/>
                    <a:pt x="96" y="215"/>
                  </a:cubicBezTo>
                  <a:cubicBezTo>
                    <a:pt x="144" y="310"/>
                    <a:pt x="191" y="382"/>
                    <a:pt x="263" y="453"/>
                  </a:cubicBezTo>
                  <a:cubicBezTo>
                    <a:pt x="326" y="516"/>
                    <a:pt x="358" y="569"/>
                    <a:pt x="415" y="569"/>
                  </a:cubicBezTo>
                  <a:cubicBezTo>
                    <a:pt x="443" y="569"/>
                    <a:pt x="477" y="556"/>
                    <a:pt x="525" y="524"/>
                  </a:cubicBezTo>
                  <a:cubicBezTo>
                    <a:pt x="620" y="453"/>
                    <a:pt x="668" y="358"/>
                    <a:pt x="715" y="262"/>
                  </a:cubicBezTo>
                  <a:cubicBezTo>
                    <a:pt x="763" y="215"/>
                    <a:pt x="834" y="143"/>
                    <a:pt x="811" y="96"/>
                  </a:cubicBezTo>
                  <a:cubicBezTo>
                    <a:pt x="787" y="24"/>
                    <a:pt x="692" y="24"/>
                    <a:pt x="64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4" name="Google Shape;16444;p44"/>
            <p:cNvSpPr/>
            <p:nvPr/>
          </p:nvSpPr>
          <p:spPr>
            <a:xfrm>
              <a:off x="5103702" y="2192164"/>
              <a:ext cx="41112" cy="54967"/>
            </a:xfrm>
            <a:custGeom>
              <a:rect b="b" l="l" r="r" t="t"/>
              <a:pathLst>
                <a:path extrusionOk="0" h="1690" w="1264">
                  <a:moveTo>
                    <a:pt x="744" y="1"/>
                  </a:moveTo>
                  <a:cubicBezTo>
                    <a:pt x="709" y="1"/>
                    <a:pt x="671" y="34"/>
                    <a:pt x="620" y="68"/>
                  </a:cubicBezTo>
                  <a:cubicBezTo>
                    <a:pt x="572" y="116"/>
                    <a:pt x="525" y="211"/>
                    <a:pt x="477" y="282"/>
                  </a:cubicBezTo>
                  <a:cubicBezTo>
                    <a:pt x="390" y="370"/>
                    <a:pt x="323" y="437"/>
                    <a:pt x="239" y="521"/>
                  </a:cubicBezTo>
                  <a:lnTo>
                    <a:pt x="239" y="521"/>
                  </a:lnTo>
                  <a:cubicBezTo>
                    <a:pt x="132" y="603"/>
                    <a:pt x="1" y="718"/>
                    <a:pt x="1" y="806"/>
                  </a:cubicBezTo>
                  <a:cubicBezTo>
                    <a:pt x="1" y="925"/>
                    <a:pt x="168" y="1021"/>
                    <a:pt x="215" y="1068"/>
                  </a:cubicBezTo>
                  <a:cubicBezTo>
                    <a:pt x="358" y="1211"/>
                    <a:pt x="525" y="1330"/>
                    <a:pt x="644" y="1497"/>
                  </a:cubicBezTo>
                  <a:cubicBezTo>
                    <a:pt x="691" y="1521"/>
                    <a:pt x="763" y="1687"/>
                    <a:pt x="811" y="1687"/>
                  </a:cubicBezTo>
                  <a:cubicBezTo>
                    <a:pt x="814" y="1689"/>
                    <a:pt x="818" y="1689"/>
                    <a:pt x="822" y="1689"/>
                  </a:cubicBezTo>
                  <a:cubicBezTo>
                    <a:pt x="894" y="1689"/>
                    <a:pt x="1004" y="1496"/>
                    <a:pt x="1049" y="1473"/>
                  </a:cubicBezTo>
                  <a:cubicBezTo>
                    <a:pt x="1096" y="1402"/>
                    <a:pt x="1192" y="1354"/>
                    <a:pt x="1215" y="1283"/>
                  </a:cubicBezTo>
                  <a:cubicBezTo>
                    <a:pt x="1263" y="1164"/>
                    <a:pt x="1263" y="949"/>
                    <a:pt x="1239" y="830"/>
                  </a:cubicBezTo>
                  <a:cubicBezTo>
                    <a:pt x="1239" y="663"/>
                    <a:pt x="1263" y="425"/>
                    <a:pt x="1120" y="306"/>
                  </a:cubicBezTo>
                  <a:cubicBezTo>
                    <a:pt x="1073" y="235"/>
                    <a:pt x="1001" y="211"/>
                    <a:pt x="953" y="163"/>
                  </a:cubicBezTo>
                  <a:cubicBezTo>
                    <a:pt x="906" y="116"/>
                    <a:pt x="858" y="44"/>
                    <a:pt x="787" y="20"/>
                  </a:cubicBezTo>
                  <a:cubicBezTo>
                    <a:pt x="773" y="7"/>
                    <a:pt x="759" y="1"/>
                    <a:pt x="7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5" name="Google Shape;16445;p44"/>
            <p:cNvSpPr/>
            <p:nvPr/>
          </p:nvSpPr>
          <p:spPr>
            <a:xfrm>
              <a:off x="5103702" y="2250059"/>
              <a:ext cx="40331" cy="54317"/>
            </a:xfrm>
            <a:custGeom>
              <a:rect b="b" l="l" r="r" t="t"/>
              <a:pathLst>
                <a:path extrusionOk="0" h="1670" w="1240">
                  <a:moveTo>
                    <a:pt x="802" y="1"/>
                  </a:moveTo>
                  <a:cubicBezTo>
                    <a:pt x="792" y="1"/>
                    <a:pt x="781" y="8"/>
                    <a:pt x="763" y="27"/>
                  </a:cubicBezTo>
                  <a:cubicBezTo>
                    <a:pt x="596" y="146"/>
                    <a:pt x="453" y="312"/>
                    <a:pt x="382" y="384"/>
                  </a:cubicBezTo>
                  <a:cubicBezTo>
                    <a:pt x="310" y="455"/>
                    <a:pt x="263" y="550"/>
                    <a:pt x="191" y="598"/>
                  </a:cubicBezTo>
                  <a:cubicBezTo>
                    <a:pt x="144" y="670"/>
                    <a:pt x="72" y="741"/>
                    <a:pt x="48" y="812"/>
                  </a:cubicBezTo>
                  <a:cubicBezTo>
                    <a:pt x="1" y="908"/>
                    <a:pt x="96" y="1003"/>
                    <a:pt x="168" y="1074"/>
                  </a:cubicBezTo>
                  <a:cubicBezTo>
                    <a:pt x="406" y="1265"/>
                    <a:pt x="644" y="1479"/>
                    <a:pt x="882" y="1670"/>
                  </a:cubicBezTo>
                  <a:cubicBezTo>
                    <a:pt x="977" y="1527"/>
                    <a:pt x="1096" y="1408"/>
                    <a:pt x="1192" y="1265"/>
                  </a:cubicBezTo>
                  <a:cubicBezTo>
                    <a:pt x="1239" y="1170"/>
                    <a:pt x="1215" y="1027"/>
                    <a:pt x="1215" y="931"/>
                  </a:cubicBezTo>
                  <a:cubicBezTo>
                    <a:pt x="1192" y="741"/>
                    <a:pt x="1215" y="479"/>
                    <a:pt x="1120" y="312"/>
                  </a:cubicBezTo>
                  <a:cubicBezTo>
                    <a:pt x="1073" y="217"/>
                    <a:pt x="930" y="146"/>
                    <a:pt x="858" y="50"/>
                  </a:cubicBezTo>
                  <a:cubicBezTo>
                    <a:pt x="829" y="21"/>
                    <a:pt x="817" y="1"/>
                    <a:pt x="80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6" name="Google Shape;16446;p44"/>
            <p:cNvSpPr/>
            <p:nvPr/>
          </p:nvSpPr>
          <p:spPr>
            <a:xfrm>
              <a:off x="5103702" y="2307888"/>
              <a:ext cx="41112" cy="38770"/>
            </a:xfrm>
            <a:custGeom>
              <a:rect b="b" l="l" r="r" t="t"/>
              <a:pathLst>
                <a:path extrusionOk="0" h="1192" w="1264">
                  <a:moveTo>
                    <a:pt x="831" y="1"/>
                  </a:moveTo>
                  <a:cubicBezTo>
                    <a:pt x="824" y="1"/>
                    <a:pt x="818" y="4"/>
                    <a:pt x="811" y="11"/>
                  </a:cubicBezTo>
                  <a:cubicBezTo>
                    <a:pt x="739" y="11"/>
                    <a:pt x="620" y="178"/>
                    <a:pt x="549" y="249"/>
                  </a:cubicBezTo>
                  <a:cubicBezTo>
                    <a:pt x="358" y="416"/>
                    <a:pt x="168" y="606"/>
                    <a:pt x="1" y="820"/>
                  </a:cubicBezTo>
                  <a:cubicBezTo>
                    <a:pt x="72" y="940"/>
                    <a:pt x="191" y="1035"/>
                    <a:pt x="287" y="1130"/>
                  </a:cubicBezTo>
                  <a:cubicBezTo>
                    <a:pt x="317" y="1175"/>
                    <a:pt x="328" y="1192"/>
                    <a:pt x="356" y="1192"/>
                  </a:cubicBezTo>
                  <a:cubicBezTo>
                    <a:pt x="373" y="1192"/>
                    <a:pt x="395" y="1186"/>
                    <a:pt x="430" y="1178"/>
                  </a:cubicBezTo>
                  <a:cubicBezTo>
                    <a:pt x="549" y="1130"/>
                    <a:pt x="691" y="1082"/>
                    <a:pt x="834" y="1082"/>
                  </a:cubicBezTo>
                  <a:cubicBezTo>
                    <a:pt x="872" y="1082"/>
                    <a:pt x="972" y="1113"/>
                    <a:pt x="1046" y="1113"/>
                  </a:cubicBezTo>
                  <a:cubicBezTo>
                    <a:pt x="1065" y="1113"/>
                    <a:pt x="1082" y="1111"/>
                    <a:pt x="1096" y="1106"/>
                  </a:cubicBezTo>
                  <a:cubicBezTo>
                    <a:pt x="1144" y="1059"/>
                    <a:pt x="1168" y="940"/>
                    <a:pt x="1168" y="868"/>
                  </a:cubicBezTo>
                  <a:cubicBezTo>
                    <a:pt x="1192" y="654"/>
                    <a:pt x="1263" y="416"/>
                    <a:pt x="1096" y="273"/>
                  </a:cubicBezTo>
                  <a:cubicBezTo>
                    <a:pt x="1025" y="201"/>
                    <a:pt x="953" y="106"/>
                    <a:pt x="882" y="35"/>
                  </a:cubicBezTo>
                  <a:cubicBezTo>
                    <a:pt x="865" y="18"/>
                    <a:pt x="848" y="1"/>
                    <a:pt x="83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7" name="Google Shape;16447;p44"/>
            <p:cNvSpPr/>
            <p:nvPr/>
          </p:nvSpPr>
          <p:spPr>
            <a:xfrm>
              <a:off x="5049483" y="2308083"/>
              <a:ext cx="54252" cy="52918"/>
            </a:xfrm>
            <a:custGeom>
              <a:rect b="b" l="l" r="r" t="t"/>
              <a:pathLst>
                <a:path extrusionOk="0" h="1627" w="1668">
                  <a:moveTo>
                    <a:pt x="874" y="1"/>
                  </a:moveTo>
                  <a:cubicBezTo>
                    <a:pt x="791" y="1"/>
                    <a:pt x="696" y="59"/>
                    <a:pt x="644" y="124"/>
                  </a:cubicBezTo>
                  <a:cubicBezTo>
                    <a:pt x="453" y="314"/>
                    <a:pt x="310" y="529"/>
                    <a:pt x="96" y="695"/>
                  </a:cubicBezTo>
                  <a:cubicBezTo>
                    <a:pt x="72" y="719"/>
                    <a:pt x="1" y="743"/>
                    <a:pt x="1" y="791"/>
                  </a:cubicBezTo>
                  <a:cubicBezTo>
                    <a:pt x="1" y="814"/>
                    <a:pt x="48" y="957"/>
                    <a:pt x="48" y="981"/>
                  </a:cubicBezTo>
                  <a:cubicBezTo>
                    <a:pt x="96" y="1029"/>
                    <a:pt x="215" y="1053"/>
                    <a:pt x="263" y="1076"/>
                  </a:cubicBezTo>
                  <a:cubicBezTo>
                    <a:pt x="334" y="1124"/>
                    <a:pt x="406" y="1148"/>
                    <a:pt x="477" y="1196"/>
                  </a:cubicBezTo>
                  <a:cubicBezTo>
                    <a:pt x="620" y="1315"/>
                    <a:pt x="739" y="1457"/>
                    <a:pt x="882" y="1600"/>
                  </a:cubicBezTo>
                  <a:cubicBezTo>
                    <a:pt x="905" y="1619"/>
                    <a:pt x="926" y="1626"/>
                    <a:pt x="945" y="1626"/>
                  </a:cubicBezTo>
                  <a:cubicBezTo>
                    <a:pt x="1028" y="1626"/>
                    <a:pt x="1086" y="1487"/>
                    <a:pt x="1144" y="1410"/>
                  </a:cubicBezTo>
                  <a:cubicBezTo>
                    <a:pt x="1263" y="1267"/>
                    <a:pt x="1382" y="1100"/>
                    <a:pt x="1525" y="981"/>
                  </a:cubicBezTo>
                  <a:cubicBezTo>
                    <a:pt x="1573" y="910"/>
                    <a:pt x="1668" y="838"/>
                    <a:pt x="1620" y="743"/>
                  </a:cubicBezTo>
                  <a:cubicBezTo>
                    <a:pt x="1573" y="648"/>
                    <a:pt x="1454" y="553"/>
                    <a:pt x="1382" y="481"/>
                  </a:cubicBezTo>
                  <a:cubicBezTo>
                    <a:pt x="1263" y="386"/>
                    <a:pt x="1144" y="267"/>
                    <a:pt x="1025" y="148"/>
                  </a:cubicBezTo>
                  <a:cubicBezTo>
                    <a:pt x="1003" y="40"/>
                    <a:pt x="943" y="1"/>
                    <a:pt x="87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8" name="Google Shape;16448;p44"/>
            <p:cNvSpPr/>
            <p:nvPr/>
          </p:nvSpPr>
          <p:spPr>
            <a:xfrm>
              <a:off x="5006908" y="2307433"/>
              <a:ext cx="39518" cy="28720"/>
            </a:xfrm>
            <a:custGeom>
              <a:rect b="b" l="l" r="r" t="t"/>
              <a:pathLst>
                <a:path extrusionOk="0" h="883" w="1215">
                  <a:moveTo>
                    <a:pt x="476" y="1"/>
                  </a:moveTo>
                  <a:cubicBezTo>
                    <a:pt x="405" y="144"/>
                    <a:pt x="262" y="287"/>
                    <a:pt x="143" y="406"/>
                  </a:cubicBezTo>
                  <a:cubicBezTo>
                    <a:pt x="119" y="430"/>
                    <a:pt x="0" y="525"/>
                    <a:pt x="24" y="573"/>
                  </a:cubicBezTo>
                  <a:cubicBezTo>
                    <a:pt x="24" y="620"/>
                    <a:pt x="119" y="620"/>
                    <a:pt x="167" y="644"/>
                  </a:cubicBezTo>
                  <a:cubicBezTo>
                    <a:pt x="476" y="715"/>
                    <a:pt x="834" y="739"/>
                    <a:pt x="1143" y="882"/>
                  </a:cubicBezTo>
                  <a:cubicBezTo>
                    <a:pt x="1191" y="834"/>
                    <a:pt x="1215" y="787"/>
                    <a:pt x="1215" y="739"/>
                  </a:cubicBezTo>
                  <a:cubicBezTo>
                    <a:pt x="1191" y="668"/>
                    <a:pt x="1143" y="644"/>
                    <a:pt x="1096" y="596"/>
                  </a:cubicBezTo>
                  <a:cubicBezTo>
                    <a:pt x="1000" y="501"/>
                    <a:pt x="929" y="406"/>
                    <a:pt x="857" y="311"/>
                  </a:cubicBezTo>
                  <a:cubicBezTo>
                    <a:pt x="762" y="215"/>
                    <a:pt x="643" y="144"/>
                    <a:pt x="47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9" name="Google Shape;16449;p44"/>
            <p:cNvSpPr/>
            <p:nvPr/>
          </p:nvSpPr>
          <p:spPr>
            <a:xfrm>
              <a:off x="4945696" y="2308994"/>
              <a:ext cx="46511" cy="35680"/>
            </a:xfrm>
            <a:custGeom>
              <a:rect b="b" l="l" r="r" t="t"/>
              <a:pathLst>
                <a:path extrusionOk="0" h="1097" w="1430">
                  <a:moveTo>
                    <a:pt x="834" y="1"/>
                  </a:moveTo>
                  <a:cubicBezTo>
                    <a:pt x="787" y="72"/>
                    <a:pt x="691" y="120"/>
                    <a:pt x="644" y="167"/>
                  </a:cubicBezTo>
                  <a:cubicBezTo>
                    <a:pt x="525" y="239"/>
                    <a:pt x="406" y="310"/>
                    <a:pt x="310" y="429"/>
                  </a:cubicBezTo>
                  <a:cubicBezTo>
                    <a:pt x="215" y="548"/>
                    <a:pt x="72" y="667"/>
                    <a:pt x="1" y="786"/>
                  </a:cubicBezTo>
                  <a:cubicBezTo>
                    <a:pt x="48" y="834"/>
                    <a:pt x="96" y="882"/>
                    <a:pt x="144" y="953"/>
                  </a:cubicBezTo>
                  <a:cubicBezTo>
                    <a:pt x="167" y="977"/>
                    <a:pt x="239" y="1096"/>
                    <a:pt x="286" y="1096"/>
                  </a:cubicBezTo>
                  <a:cubicBezTo>
                    <a:pt x="310" y="1096"/>
                    <a:pt x="358" y="1048"/>
                    <a:pt x="382" y="1048"/>
                  </a:cubicBezTo>
                  <a:cubicBezTo>
                    <a:pt x="453" y="1001"/>
                    <a:pt x="525" y="977"/>
                    <a:pt x="596" y="929"/>
                  </a:cubicBezTo>
                  <a:cubicBezTo>
                    <a:pt x="834" y="834"/>
                    <a:pt x="1072" y="763"/>
                    <a:pt x="1334" y="715"/>
                  </a:cubicBezTo>
                  <a:cubicBezTo>
                    <a:pt x="1430" y="715"/>
                    <a:pt x="1382" y="667"/>
                    <a:pt x="1430" y="572"/>
                  </a:cubicBezTo>
                  <a:cubicBezTo>
                    <a:pt x="1215" y="429"/>
                    <a:pt x="1072" y="144"/>
                    <a:pt x="83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0" name="Google Shape;16450;p44"/>
            <p:cNvSpPr/>
            <p:nvPr/>
          </p:nvSpPr>
          <p:spPr>
            <a:xfrm>
              <a:off x="5013868" y="2287755"/>
              <a:ext cx="24036" cy="17759"/>
            </a:xfrm>
            <a:custGeom>
              <a:rect b="b" l="l" r="r" t="t"/>
              <a:pathLst>
                <a:path extrusionOk="0" h="546" w="739">
                  <a:moveTo>
                    <a:pt x="592" y="1"/>
                  </a:moveTo>
                  <a:cubicBezTo>
                    <a:pt x="436" y="1"/>
                    <a:pt x="144" y="153"/>
                    <a:pt x="0" y="225"/>
                  </a:cubicBezTo>
                  <a:cubicBezTo>
                    <a:pt x="72" y="273"/>
                    <a:pt x="167" y="368"/>
                    <a:pt x="215" y="439"/>
                  </a:cubicBezTo>
                  <a:cubicBezTo>
                    <a:pt x="246" y="503"/>
                    <a:pt x="257" y="545"/>
                    <a:pt x="289" y="545"/>
                  </a:cubicBezTo>
                  <a:cubicBezTo>
                    <a:pt x="305" y="545"/>
                    <a:pt x="326" y="535"/>
                    <a:pt x="358" y="511"/>
                  </a:cubicBezTo>
                  <a:cubicBezTo>
                    <a:pt x="429" y="439"/>
                    <a:pt x="500" y="344"/>
                    <a:pt x="572" y="273"/>
                  </a:cubicBezTo>
                  <a:cubicBezTo>
                    <a:pt x="596" y="225"/>
                    <a:pt x="739" y="106"/>
                    <a:pt x="691" y="58"/>
                  </a:cubicBezTo>
                  <a:cubicBezTo>
                    <a:pt x="679" y="17"/>
                    <a:pt x="643" y="1"/>
                    <a:pt x="59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1" name="Google Shape;16451;p44"/>
            <p:cNvSpPr/>
            <p:nvPr/>
          </p:nvSpPr>
          <p:spPr>
            <a:xfrm>
              <a:off x="5054915" y="2267817"/>
              <a:ext cx="46511" cy="37436"/>
            </a:xfrm>
            <a:custGeom>
              <a:rect b="b" l="l" r="r" t="t"/>
              <a:pathLst>
                <a:path extrusionOk="0" h="1151" w="1430">
                  <a:moveTo>
                    <a:pt x="1039" y="1"/>
                  </a:moveTo>
                  <a:cubicBezTo>
                    <a:pt x="1026" y="1"/>
                    <a:pt x="1013" y="2"/>
                    <a:pt x="1001" y="4"/>
                  </a:cubicBezTo>
                  <a:cubicBezTo>
                    <a:pt x="858" y="4"/>
                    <a:pt x="715" y="100"/>
                    <a:pt x="596" y="147"/>
                  </a:cubicBezTo>
                  <a:cubicBezTo>
                    <a:pt x="405" y="219"/>
                    <a:pt x="239" y="290"/>
                    <a:pt x="1" y="362"/>
                  </a:cubicBezTo>
                  <a:cubicBezTo>
                    <a:pt x="120" y="576"/>
                    <a:pt x="310" y="790"/>
                    <a:pt x="453" y="981"/>
                  </a:cubicBezTo>
                  <a:cubicBezTo>
                    <a:pt x="477" y="1028"/>
                    <a:pt x="548" y="1148"/>
                    <a:pt x="596" y="1148"/>
                  </a:cubicBezTo>
                  <a:cubicBezTo>
                    <a:pt x="602" y="1150"/>
                    <a:pt x="609" y="1151"/>
                    <a:pt x="616" y="1151"/>
                  </a:cubicBezTo>
                  <a:cubicBezTo>
                    <a:pt x="688" y="1151"/>
                    <a:pt x="791" y="1048"/>
                    <a:pt x="834" y="1005"/>
                  </a:cubicBezTo>
                  <a:cubicBezTo>
                    <a:pt x="1001" y="814"/>
                    <a:pt x="1191" y="647"/>
                    <a:pt x="1334" y="457"/>
                  </a:cubicBezTo>
                  <a:cubicBezTo>
                    <a:pt x="1406" y="362"/>
                    <a:pt x="1429" y="266"/>
                    <a:pt x="1334" y="171"/>
                  </a:cubicBezTo>
                  <a:cubicBezTo>
                    <a:pt x="1270" y="86"/>
                    <a:pt x="1149" y="1"/>
                    <a:pt x="103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2" name="Google Shape;16452;p44"/>
            <p:cNvSpPr/>
            <p:nvPr/>
          </p:nvSpPr>
          <p:spPr>
            <a:xfrm>
              <a:off x="4892257" y="2319857"/>
              <a:ext cx="53471" cy="41372"/>
            </a:xfrm>
            <a:custGeom>
              <a:rect b="b" l="l" r="r" t="t"/>
              <a:pathLst>
                <a:path extrusionOk="0" h="1272" w="1644">
                  <a:moveTo>
                    <a:pt x="1072" y="0"/>
                  </a:moveTo>
                  <a:cubicBezTo>
                    <a:pt x="882" y="48"/>
                    <a:pt x="715" y="95"/>
                    <a:pt x="548" y="143"/>
                  </a:cubicBezTo>
                  <a:cubicBezTo>
                    <a:pt x="453" y="143"/>
                    <a:pt x="334" y="167"/>
                    <a:pt x="262" y="238"/>
                  </a:cubicBezTo>
                  <a:cubicBezTo>
                    <a:pt x="239" y="262"/>
                    <a:pt x="215" y="310"/>
                    <a:pt x="191" y="333"/>
                  </a:cubicBezTo>
                  <a:cubicBezTo>
                    <a:pt x="143" y="405"/>
                    <a:pt x="48" y="452"/>
                    <a:pt x="24" y="524"/>
                  </a:cubicBezTo>
                  <a:cubicBezTo>
                    <a:pt x="1" y="595"/>
                    <a:pt x="1" y="548"/>
                    <a:pt x="24" y="595"/>
                  </a:cubicBezTo>
                  <a:cubicBezTo>
                    <a:pt x="48" y="619"/>
                    <a:pt x="120" y="667"/>
                    <a:pt x="143" y="691"/>
                  </a:cubicBezTo>
                  <a:cubicBezTo>
                    <a:pt x="334" y="881"/>
                    <a:pt x="548" y="1048"/>
                    <a:pt x="739" y="1238"/>
                  </a:cubicBezTo>
                  <a:cubicBezTo>
                    <a:pt x="760" y="1260"/>
                    <a:pt x="777" y="1272"/>
                    <a:pt x="797" y="1272"/>
                  </a:cubicBezTo>
                  <a:cubicBezTo>
                    <a:pt x="822" y="1272"/>
                    <a:pt x="853" y="1254"/>
                    <a:pt x="905" y="1215"/>
                  </a:cubicBezTo>
                  <a:cubicBezTo>
                    <a:pt x="1072" y="1095"/>
                    <a:pt x="1215" y="953"/>
                    <a:pt x="1334" y="786"/>
                  </a:cubicBezTo>
                  <a:cubicBezTo>
                    <a:pt x="1406" y="667"/>
                    <a:pt x="1644" y="548"/>
                    <a:pt x="1572" y="381"/>
                  </a:cubicBezTo>
                  <a:cubicBezTo>
                    <a:pt x="1572" y="381"/>
                    <a:pt x="1548" y="357"/>
                    <a:pt x="1548" y="333"/>
                  </a:cubicBezTo>
                  <a:cubicBezTo>
                    <a:pt x="1525" y="310"/>
                    <a:pt x="1477" y="286"/>
                    <a:pt x="1453" y="262"/>
                  </a:cubicBezTo>
                  <a:cubicBezTo>
                    <a:pt x="1406" y="214"/>
                    <a:pt x="1358" y="167"/>
                    <a:pt x="1310" y="119"/>
                  </a:cubicBezTo>
                  <a:cubicBezTo>
                    <a:pt x="1239" y="48"/>
                    <a:pt x="1167" y="0"/>
                    <a:pt x="107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3" name="Google Shape;16453;p44"/>
            <p:cNvSpPr/>
            <p:nvPr/>
          </p:nvSpPr>
          <p:spPr>
            <a:xfrm>
              <a:off x="4840348" y="2319857"/>
              <a:ext cx="52723" cy="42413"/>
            </a:xfrm>
            <a:custGeom>
              <a:rect b="b" l="l" r="r" t="t"/>
              <a:pathLst>
                <a:path extrusionOk="0" h="1304" w="1621">
                  <a:moveTo>
                    <a:pt x="406" y="0"/>
                  </a:moveTo>
                  <a:cubicBezTo>
                    <a:pt x="263" y="119"/>
                    <a:pt x="72" y="262"/>
                    <a:pt x="1" y="429"/>
                  </a:cubicBezTo>
                  <a:cubicBezTo>
                    <a:pt x="49" y="476"/>
                    <a:pt x="72" y="524"/>
                    <a:pt x="120" y="572"/>
                  </a:cubicBezTo>
                  <a:cubicBezTo>
                    <a:pt x="191" y="667"/>
                    <a:pt x="287" y="762"/>
                    <a:pt x="358" y="881"/>
                  </a:cubicBezTo>
                  <a:cubicBezTo>
                    <a:pt x="453" y="1000"/>
                    <a:pt x="549" y="1191"/>
                    <a:pt x="692" y="1286"/>
                  </a:cubicBezTo>
                  <a:cubicBezTo>
                    <a:pt x="703" y="1298"/>
                    <a:pt x="715" y="1304"/>
                    <a:pt x="730" y="1304"/>
                  </a:cubicBezTo>
                  <a:cubicBezTo>
                    <a:pt x="745" y="1304"/>
                    <a:pt x="763" y="1298"/>
                    <a:pt x="787" y="1286"/>
                  </a:cubicBezTo>
                  <a:cubicBezTo>
                    <a:pt x="811" y="1286"/>
                    <a:pt x="858" y="1215"/>
                    <a:pt x="882" y="1191"/>
                  </a:cubicBezTo>
                  <a:cubicBezTo>
                    <a:pt x="954" y="1143"/>
                    <a:pt x="1001" y="1095"/>
                    <a:pt x="1073" y="1048"/>
                  </a:cubicBezTo>
                  <a:cubicBezTo>
                    <a:pt x="1215" y="905"/>
                    <a:pt x="1358" y="786"/>
                    <a:pt x="1501" y="643"/>
                  </a:cubicBezTo>
                  <a:cubicBezTo>
                    <a:pt x="1549" y="619"/>
                    <a:pt x="1597" y="572"/>
                    <a:pt x="1620" y="524"/>
                  </a:cubicBezTo>
                  <a:cubicBezTo>
                    <a:pt x="1501" y="452"/>
                    <a:pt x="1477" y="286"/>
                    <a:pt x="1335" y="238"/>
                  </a:cubicBezTo>
                  <a:cubicBezTo>
                    <a:pt x="1321" y="235"/>
                    <a:pt x="1306" y="233"/>
                    <a:pt x="1290" y="233"/>
                  </a:cubicBezTo>
                  <a:cubicBezTo>
                    <a:pt x="1214" y="233"/>
                    <a:pt x="1122" y="267"/>
                    <a:pt x="1046" y="267"/>
                  </a:cubicBezTo>
                  <a:cubicBezTo>
                    <a:pt x="1030" y="267"/>
                    <a:pt x="1015" y="265"/>
                    <a:pt x="1001" y="262"/>
                  </a:cubicBezTo>
                  <a:cubicBezTo>
                    <a:pt x="787" y="238"/>
                    <a:pt x="596" y="143"/>
                    <a:pt x="40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4" name="Google Shape;16454;p44"/>
            <p:cNvSpPr/>
            <p:nvPr/>
          </p:nvSpPr>
          <p:spPr>
            <a:xfrm>
              <a:off x="4796992" y="2308214"/>
              <a:ext cx="41079" cy="54252"/>
            </a:xfrm>
            <a:custGeom>
              <a:rect b="b" l="l" r="r" t="t"/>
              <a:pathLst>
                <a:path extrusionOk="0" h="1668" w="1263">
                  <a:moveTo>
                    <a:pt x="453" y="1"/>
                  </a:moveTo>
                  <a:cubicBezTo>
                    <a:pt x="358" y="96"/>
                    <a:pt x="262" y="168"/>
                    <a:pt x="167" y="239"/>
                  </a:cubicBezTo>
                  <a:cubicBezTo>
                    <a:pt x="119" y="310"/>
                    <a:pt x="24" y="358"/>
                    <a:pt x="24" y="429"/>
                  </a:cubicBezTo>
                  <a:cubicBezTo>
                    <a:pt x="24" y="453"/>
                    <a:pt x="48" y="501"/>
                    <a:pt x="48" y="525"/>
                  </a:cubicBezTo>
                  <a:cubicBezTo>
                    <a:pt x="48" y="596"/>
                    <a:pt x="48" y="668"/>
                    <a:pt x="48" y="715"/>
                  </a:cubicBezTo>
                  <a:cubicBezTo>
                    <a:pt x="48" y="858"/>
                    <a:pt x="24" y="1001"/>
                    <a:pt x="24" y="1144"/>
                  </a:cubicBezTo>
                  <a:cubicBezTo>
                    <a:pt x="0" y="1263"/>
                    <a:pt x="96" y="1311"/>
                    <a:pt x="191" y="1382"/>
                  </a:cubicBezTo>
                  <a:cubicBezTo>
                    <a:pt x="310" y="1477"/>
                    <a:pt x="381" y="1596"/>
                    <a:pt x="500" y="1668"/>
                  </a:cubicBezTo>
                  <a:cubicBezTo>
                    <a:pt x="667" y="1430"/>
                    <a:pt x="858" y="1215"/>
                    <a:pt x="1048" y="1025"/>
                  </a:cubicBezTo>
                  <a:cubicBezTo>
                    <a:pt x="1120" y="953"/>
                    <a:pt x="1167" y="858"/>
                    <a:pt x="1262" y="810"/>
                  </a:cubicBezTo>
                  <a:cubicBezTo>
                    <a:pt x="1215" y="691"/>
                    <a:pt x="1072" y="549"/>
                    <a:pt x="977" y="477"/>
                  </a:cubicBezTo>
                  <a:cubicBezTo>
                    <a:pt x="881" y="358"/>
                    <a:pt x="810" y="263"/>
                    <a:pt x="715" y="168"/>
                  </a:cubicBezTo>
                  <a:cubicBezTo>
                    <a:pt x="691" y="120"/>
                    <a:pt x="548" y="48"/>
                    <a:pt x="45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5" name="Google Shape;16455;p44"/>
            <p:cNvSpPr/>
            <p:nvPr/>
          </p:nvSpPr>
          <p:spPr>
            <a:xfrm>
              <a:off x="4796211" y="2247815"/>
              <a:ext cx="41860" cy="58903"/>
            </a:xfrm>
            <a:custGeom>
              <a:rect b="b" l="l" r="r" t="t"/>
              <a:pathLst>
                <a:path extrusionOk="0" h="1811" w="1287">
                  <a:moveTo>
                    <a:pt x="524" y="0"/>
                  </a:moveTo>
                  <a:cubicBezTo>
                    <a:pt x="477" y="24"/>
                    <a:pt x="429" y="72"/>
                    <a:pt x="382" y="119"/>
                  </a:cubicBezTo>
                  <a:cubicBezTo>
                    <a:pt x="310" y="215"/>
                    <a:pt x="191" y="310"/>
                    <a:pt x="143" y="405"/>
                  </a:cubicBezTo>
                  <a:cubicBezTo>
                    <a:pt x="96" y="453"/>
                    <a:pt x="120" y="453"/>
                    <a:pt x="120" y="524"/>
                  </a:cubicBezTo>
                  <a:cubicBezTo>
                    <a:pt x="120" y="619"/>
                    <a:pt x="96" y="739"/>
                    <a:pt x="72" y="834"/>
                  </a:cubicBezTo>
                  <a:cubicBezTo>
                    <a:pt x="48" y="977"/>
                    <a:pt x="1" y="1120"/>
                    <a:pt x="48" y="1239"/>
                  </a:cubicBezTo>
                  <a:cubicBezTo>
                    <a:pt x="96" y="1358"/>
                    <a:pt x="191" y="1453"/>
                    <a:pt x="262" y="1548"/>
                  </a:cubicBezTo>
                  <a:cubicBezTo>
                    <a:pt x="310" y="1596"/>
                    <a:pt x="429" y="1810"/>
                    <a:pt x="501" y="1810"/>
                  </a:cubicBezTo>
                  <a:cubicBezTo>
                    <a:pt x="548" y="1810"/>
                    <a:pt x="572" y="1739"/>
                    <a:pt x="596" y="1715"/>
                  </a:cubicBezTo>
                  <a:cubicBezTo>
                    <a:pt x="691" y="1596"/>
                    <a:pt x="786" y="1501"/>
                    <a:pt x="858" y="1405"/>
                  </a:cubicBezTo>
                  <a:cubicBezTo>
                    <a:pt x="977" y="1286"/>
                    <a:pt x="1096" y="1167"/>
                    <a:pt x="1191" y="1048"/>
                  </a:cubicBezTo>
                  <a:cubicBezTo>
                    <a:pt x="1239" y="1000"/>
                    <a:pt x="1286" y="953"/>
                    <a:pt x="1286" y="881"/>
                  </a:cubicBezTo>
                  <a:cubicBezTo>
                    <a:pt x="1263" y="786"/>
                    <a:pt x="1096" y="667"/>
                    <a:pt x="1048" y="572"/>
                  </a:cubicBezTo>
                  <a:cubicBezTo>
                    <a:pt x="882" y="358"/>
                    <a:pt x="691" y="191"/>
                    <a:pt x="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6" name="Google Shape;16456;p44"/>
            <p:cNvSpPr/>
            <p:nvPr/>
          </p:nvSpPr>
          <p:spPr>
            <a:xfrm>
              <a:off x="4840348" y="2365555"/>
              <a:ext cx="49633" cy="52690"/>
            </a:xfrm>
            <a:custGeom>
              <a:rect b="b" l="l" r="r" t="t"/>
              <a:pathLst>
                <a:path extrusionOk="0" h="1620" w="1526">
                  <a:moveTo>
                    <a:pt x="739" y="0"/>
                  </a:moveTo>
                  <a:cubicBezTo>
                    <a:pt x="692" y="24"/>
                    <a:pt x="644" y="72"/>
                    <a:pt x="596" y="95"/>
                  </a:cubicBezTo>
                  <a:cubicBezTo>
                    <a:pt x="549" y="167"/>
                    <a:pt x="477" y="238"/>
                    <a:pt x="430" y="286"/>
                  </a:cubicBezTo>
                  <a:cubicBezTo>
                    <a:pt x="287" y="429"/>
                    <a:pt x="144" y="572"/>
                    <a:pt x="1" y="738"/>
                  </a:cubicBezTo>
                  <a:cubicBezTo>
                    <a:pt x="96" y="881"/>
                    <a:pt x="168" y="1048"/>
                    <a:pt x="311" y="1191"/>
                  </a:cubicBezTo>
                  <a:cubicBezTo>
                    <a:pt x="406" y="1286"/>
                    <a:pt x="525" y="1405"/>
                    <a:pt x="644" y="1500"/>
                  </a:cubicBezTo>
                  <a:cubicBezTo>
                    <a:pt x="668" y="1548"/>
                    <a:pt x="739" y="1572"/>
                    <a:pt x="763" y="1619"/>
                  </a:cubicBezTo>
                  <a:cubicBezTo>
                    <a:pt x="834" y="1548"/>
                    <a:pt x="906" y="1477"/>
                    <a:pt x="1001" y="1381"/>
                  </a:cubicBezTo>
                  <a:cubicBezTo>
                    <a:pt x="1144" y="1238"/>
                    <a:pt x="1335" y="1096"/>
                    <a:pt x="1454" y="929"/>
                  </a:cubicBezTo>
                  <a:cubicBezTo>
                    <a:pt x="1525" y="810"/>
                    <a:pt x="1477" y="786"/>
                    <a:pt x="1430" y="691"/>
                  </a:cubicBezTo>
                  <a:cubicBezTo>
                    <a:pt x="1358" y="548"/>
                    <a:pt x="1263" y="429"/>
                    <a:pt x="1144" y="310"/>
                  </a:cubicBezTo>
                  <a:cubicBezTo>
                    <a:pt x="1096" y="238"/>
                    <a:pt x="1025" y="191"/>
                    <a:pt x="954" y="143"/>
                  </a:cubicBezTo>
                  <a:cubicBezTo>
                    <a:pt x="906" y="95"/>
                    <a:pt x="858" y="48"/>
                    <a:pt x="811" y="24"/>
                  </a:cubicBezTo>
                  <a:cubicBezTo>
                    <a:pt x="787" y="0"/>
                    <a:pt x="763" y="0"/>
                    <a:pt x="73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7" name="Google Shape;16457;p44"/>
            <p:cNvSpPr/>
            <p:nvPr/>
          </p:nvSpPr>
          <p:spPr>
            <a:xfrm>
              <a:off x="4796992" y="2363213"/>
              <a:ext cx="41079" cy="56301"/>
            </a:xfrm>
            <a:custGeom>
              <a:rect b="b" l="l" r="r" t="t"/>
              <a:pathLst>
                <a:path extrusionOk="0" h="1731" w="1263">
                  <a:moveTo>
                    <a:pt x="429" y="1"/>
                  </a:moveTo>
                  <a:cubicBezTo>
                    <a:pt x="358" y="120"/>
                    <a:pt x="238" y="215"/>
                    <a:pt x="143" y="310"/>
                  </a:cubicBezTo>
                  <a:cubicBezTo>
                    <a:pt x="48" y="405"/>
                    <a:pt x="72" y="429"/>
                    <a:pt x="48" y="548"/>
                  </a:cubicBezTo>
                  <a:cubicBezTo>
                    <a:pt x="48" y="739"/>
                    <a:pt x="24" y="906"/>
                    <a:pt x="0" y="1072"/>
                  </a:cubicBezTo>
                  <a:cubicBezTo>
                    <a:pt x="0" y="1191"/>
                    <a:pt x="24" y="1239"/>
                    <a:pt x="96" y="1334"/>
                  </a:cubicBezTo>
                  <a:cubicBezTo>
                    <a:pt x="191" y="1429"/>
                    <a:pt x="262" y="1549"/>
                    <a:pt x="358" y="1668"/>
                  </a:cubicBezTo>
                  <a:cubicBezTo>
                    <a:pt x="384" y="1712"/>
                    <a:pt x="411" y="1730"/>
                    <a:pt x="439" y="1730"/>
                  </a:cubicBezTo>
                  <a:cubicBezTo>
                    <a:pt x="486" y="1730"/>
                    <a:pt x="536" y="1680"/>
                    <a:pt x="596" y="1620"/>
                  </a:cubicBezTo>
                  <a:cubicBezTo>
                    <a:pt x="762" y="1453"/>
                    <a:pt x="881" y="1215"/>
                    <a:pt x="1072" y="1025"/>
                  </a:cubicBezTo>
                  <a:cubicBezTo>
                    <a:pt x="1143" y="953"/>
                    <a:pt x="1262" y="929"/>
                    <a:pt x="1191" y="810"/>
                  </a:cubicBezTo>
                  <a:cubicBezTo>
                    <a:pt x="1024" y="477"/>
                    <a:pt x="739" y="144"/>
                    <a:pt x="42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8" name="Google Shape;16458;p44"/>
            <p:cNvSpPr/>
            <p:nvPr/>
          </p:nvSpPr>
          <p:spPr>
            <a:xfrm>
              <a:off x="4892257" y="2364775"/>
              <a:ext cx="39550" cy="54675"/>
            </a:xfrm>
            <a:custGeom>
              <a:rect b="b" l="l" r="r" t="t"/>
              <a:pathLst>
                <a:path extrusionOk="0" h="1681" w="1216">
                  <a:moveTo>
                    <a:pt x="763" y="0"/>
                  </a:moveTo>
                  <a:cubicBezTo>
                    <a:pt x="739" y="48"/>
                    <a:pt x="691" y="96"/>
                    <a:pt x="667" y="119"/>
                  </a:cubicBezTo>
                  <a:cubicBezTo>
                    <a:pt x="548" y="238"/>
                    <a:pt x="429" y="334"/>
                    <a:pt x="334" y="429"/>
                  </a:cubicBezTo>
                  <a:cubicBezTo>
                    <a:pt x="239" y="524"/>
                    <a:pt x="167" y="596"/>
                    <a:pt x="96" y="691"/>
                  </a:cubicBezTo>
                  <a:cubicBezTo>
                    <a:pt x="72" y="739"/>
                    <a:pt x="24" y="762"/>
                    <a:pt x="1" y="810"/>
                  </a:cubicBezTo>
                  <a:cubicBezTo>
                    <a:pt x="72" y="834"/>
                    <a:pt x="143" y="953"/>
                    <a:pt x="191" y="1000"/>
                  </a:cubicBezTo>
                  <a:cubicBezTo>
                    <a:pt x="262" y="1096"/>
                    <a:pt x="334" y="1191"/>
                    <a:pt x="429" y="1286"/>
                  </a:cubicBezTo>
                  <a:cubicBezTo>
                    <a:pt x="477" y="1358"/>
                    <a:pt x="572" y="1429"/>
                    <a:pt x="620" y="1501"/>
                  </a:cubicBezTo>
                  <a:cubicBezTo>
                    <a:pt x="667" y="1548"/>
                    <a:pt x="691" y="1620"/>
                    <a:pt x="739" y="1643"/>
                  </a:cubicBezTo>
                  <a:cubicBezTo>
                    <a:pt x="769" y="1670"/>
                    <a:pt x="796" y="1681"/>
                    <a:pt x="819" y="1681"/>
                  </a:cubicBezTo>
                  <a:cubicBezTo>
                    <a:pt x="922" y="1681"/>
                    <a:pt x="957" y="1459"/>
                    <a:pt x="977" y="1381"/>
                  </a:cubicBezTo>
                  <a:cubicBezTo>
                    <a:pt x="1001" y="1239"/>
                    <a:pt x="1001" y="1120"/>
                    <a:pt x="1048" y="977"/>
                  </a:cubicBezTo>
                  <a:cubicBezTo>
                    <a:pt x="1072" y="834"/>
                    <a:pt x="1120" y="715"/>
                    <a:pt x="1167" y="572"/>
                  </a:cubicBezTo>
                  <a:cubicBezTo>
                    <a:pt x="1215" y="334"/>
                    <a:pt x="1025" y="96"/>
                    <a:pt x="76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9" name="Google Shape;16459;p44"/>
            <p:cNvSpPr/>
            <p:nvPr/>
          </p:nvSpPr>
          <p:spPr>
            <a:xfrm>
              <a:off x="4839599" y="2422084"/>
              <a:ext cx="52690" cy="54349"/>
            </a:xfrm>
            <a:custGeom>
              <a:rect b="b" l="l" r="r" t="t"/>
              <a:pathLst>
                <a:path extrusionOk="0" h="1671" w="1620">
                  <a:moveTo>
                    <a:pt x="738" y="1"/>
                  </a:moveTo>
                  <a:cubicBezTo>
                    <a:pt x="572" y="143"/>
                    <a:pt x="429" y="310"/>
                    <a:pt x="286" y="477"/>
                  </a:cubicBezTo>
                  <a:cubicBezTo>
                    <a:pt x="214" y="548"/>
                    <a:pt x="0" y="715"/>
                    <a:pt x="0" y="834"/>
                  </a:cubicBezTo>
                  <a:cubicBezTo>
                    <a:pt x="24" y="929"/>
                    <a:pt x="143" y="1072"/>
                    <a:pt x="191" y="1144"/>
                  </a:cubicBezTo>
                  <a:cubicBezTo>
                    <a:pt x="310" y="1286"/>
                    <a:pt x="453" y="1382"/>
                    <a:pt x="595" y="1525"/>
                  </a:cubicBezTo>
                  <a:cubicBezTo>
                    <a:pt x="617" y="1568"/>
                    <a:pt x="678" y="1671"/>
                    <a:pt x="725" y="1671"/>
                  </a:cubicBezTo>
                  <a:cubicBezTo>
                    <a:pt x="730" y="1671"/>
                    <a:pt x="734" y="1670"/>
                    <a:pt x="738" y="1668"/>
                  </a:cubicBezTo>
                  <a:cubicBezTo>
                    <a:pt x="786" y="1668"/>
                    <a:pt x="834" y="1572"/>
                    <a:pt x="857" y="1548"/>
                  </a:cubicBezTo>
                  <a:cubicBezTo>
                    <a:pt x="953" y="1453"/>
                    <a:pt x="1072" y="1382"/>
                    <a:pt x="1143" y="1286"/>
                  </a:cubicBezTo>
                  <a:cubicBezTo>
                    <a:pt x="1286" y="1191"/>
                    <a:pt x="1405" y="1072"/>
                    <a:pt x="1524" y="929"/>
                  </a:cubicBezTo>
                  <a:cubicBezTo>
                    <a:pt x="1548" y="882"/>
                    <a:pt x="1620" y="810"/>
                    <a:pt x="1620" y="786"/>
                  </a:cubicBezTo>
                  <a:cubicBezTo>
                    <a:pt x="1596" y="763"/>
                    <a:pt x="1524" y="739"/>
                    <a:pt x="1524" y="715"/>
                  </a:cubicBezTo>
                  <a:cubicBezTo>
                    <a:pt x="1429" y="644"/>
                    <a:pt x="1381" y="572"/>
                    <a:pt x="1310" y="501"/>
                  </a:cubicBezTo>
                  <a:cubicBezTo>
                    <a:pt x="1143" y="310"/>
                    <a:pt x="953" y="120"/>
                    <a:pt x="73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0" name="Google Shape;16460;p44"/>
            <p:cNvSpPr/>
            <p:nvPr/>
          </p:nvSpPr>
          <p:spPr>
            <a:xfrm>
              <a:off x="4794650" y="2419774"/>
              <a:ext cx="43421" cy="56561"/>
            </a:xfrm>
            <a:custGeom>
              <a:rect b="b" l="l" r="r" t="t"/>
              <a:pathLst>
                <a:path extrusionOk="0" h="1739" w="1335">
                  <a:moveTo>
                    <a:pt x="525" y="0"/>
                  </a:moveTo>
                  <a:cubicBezTo>
                    <a:pt x="406" y="48"/>
                    <a:pt x="287" y="214"/>
                    <a:pt x="191" y="310"/>
                  </a:cubicBezTo>
                  <a:cubicBezTo>
                    <a:pt x="144" y="357"/>
                    <a:pt x="72" y="381"/>
                    <a:pt x="72" y="429"/>
                  </a:cubicBezTo>
                  <a:cubicBezTo>
                    <a:pt x="49" y="476"/>
                    <a:pt x="72" y="476"/>
                    <a:pt x="72" y="500"/>
                  </a:cubicBezTo>
                  <a:cubicBezTo>
                    <a:pt x="72" y="667"/>
                    <a:pt x="49" y="810"/>
                    <a:pt x="25" y="953"/>
                  </a:cubicBezTo>
                  <a:cubicBezTo>
                    <a:pt x="25" y="1024"/>
                    <a:pt x="1" y="1143"/>
                    <a:pt x="25" y="1215"/>
                  </a:cubicBezTo>
                  <a:cubicBezTo>
                    <a:pt x="49" y="1286"/>
                    <a:pt x="96" y="1310"/>
                    <a:pt x="144" y="1357"/>
                  </a:cubicBezTo>
                  <a:cubicBezTo>
                    <a:pt x="239" y="1453"/>
                    <a:pt x="287" y="1548"/>
                    <a:pt x="382" y="1619"/>
                  </a:cubicBezTo>
                  <a:cubicBezTo>
                    <a:pt x="406" y="1667"/>
                    <a:pt x="477" y="1739"/>
                    <a:pt x="525" y="1739"/>
                  </a:cubicBezTo>
                  <a:cubicBezTo>
                    <a:pt x="549" y="1715"/>
                    <a:pt x="572" y="1691"/>
                    <a:pt x="596" y="1667"/>
                  </a:cubicBezTo>
                  <a:cubicBezTo>
                    <a:pt x="620" y="1619"/>
                    <a:pt x="668" y="1572"/>
                    <a:pt x="715" y="1548"/>
                  </a:cubicBezTo>
                  <a:cubicBezTo>
                    <a:pt x="953" y="1334"/>
                    <a:pt x="1120" y="1048"/>
                    <a:pt x="1334" y="834"/>
                  </a:cubicBezTo>
                  <a:cubicBezTo>
                    <a:pt x="1263" y="715"/>
                    <a:pt x="1168" y="643"/>
                    <a:pt x="1073" y="524"/>
                  </a:cubicBezTo>
                  <a:cubicBezTo>
                    <a:pt x="1001" y="405"/>
                    <a:pt x="906" y="333"/>
                    <a:pt x="811" y="238"/>
                  </a:cubicBezTo>
                  <a:cubicBezTo>
                    <a:pt x="739" y="167"/>
                    <a:pt x="668" y="72"/>
                    <a:pt x="5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1" name="Google Shape;16461;p44"/>
            <p:cNvSpPr/>
            <p:nvPr/>
          </p:nvSpPr>
          <p:spPr>
            <a:xfrm>
              <a:off x="4891477" y="2420522"/>
              <a:ext cx="38770" cy="54252"/>
            </a:xfrm>
            <a:custGeom>
              <a:rect b="b" l="l" r="r" t="t"/>
              <a:pathLst>
                <a:path extrusionOk="0" h="1668" w="1192">
                  <a:moveTo>
                    <a:pt x="929" y="1"/>
                  </a:moveTo>
                  <a:cubicBezTo>
                    <a:pt x="882" y="1"/>
                    <a:pt x="834" y="25"/>
                    <a:pt x="787" y="49"/>
                  </a:cubicBezTo>
                  <a:cubicBezTo>
                    <a:pt x="715" y="96"/>
                    <a:pt x="667" y="168"/>
                    <a:pt x="644" y="191"/>
                  </a:cubicBezTo>
                  <a:cubicBezTo>
                    <a:pt x="525" y="310"/>
                    <a:pt x="406" y="406"/>
                    <a:pt x="286" y="525"/>
                  </a:cubicBezTo>
                  <a:cubicBezTo>
                    <a:pt x="239" y="596"/>
                    <a:pt x="1" y="763"/>
                    <a:pt x="25" y="882"/>
                  </a:cubicBezTo>
                  <a:cubicBezTo>
                    <a:pt x="25" y="906"/>
                    <a:pt x="144" y="977"/>
                    <a:pt x="167" y="1001"/>
                  </a:cubicBezTo>
                  <a:cubicBezTo>
                    <a:pt x="263" y="1120"/>
                    <a:pt x="358" y="1239"/>
                    <a:pt x="453" y="1358"/>
                  </a:cubicBezTo>
                  <a:cubicBezTo>
                    <a:pt x="525" y="1430"/>
                    <a:pt x="596" y="1501"/>
                    <a:pt x="667" y="1573"/>
                  </a:cubicBezTo>
                  <a:cubicBezTo>
                    <a:pt x="691" y="1620"/>
                    <a:pt x="739" y="1668"/>
                    <a:pt x="810" y="1668"/>
                  </a:cubicBezTo>
                  <a:cubicBezTo>
                    <a:pt x="882" y="1668"/>
                    <a:pt x="953" y="1549"/>
                    <a:pt x="1001" y="1501"/>
                  </a:cubicBezTo>
                  <a:cubicBezTo>
                    <a:pt x="1072" y="1430"/>
                    <a:pt x="1191" y="1334"/>
                    <a:pt x="1191" y="1239"/>
                  </a:cubicBezTo>
                  <a:cubicBezTo>
                    <a:pt x="1191" y="1192"/>
                    <a:pt x="1144" y="1120"/>
                    <a:pt x="1120" y="1073"/>
                  </a:cubicBezTo>
                  <a:cubicBezTo>
                    <a:pt x="1072" y="930"/>
                    <a:pt x="1049" y="787"/>
                    <a:pt x="1025" y="644"/>
                  </a:cubicBezTo>
                  <a:cubicBezTo>
                    <a:pt x="1025" y="572"/>
                    <a:pt x="1001" y="501"/>
                    <a:pt x="977" y="430"/>
                  </a:cubicBezTo>
                  <a:cubicBezTo>
                    <a:pt x="977" y="382"/>
                    <a:pt x="1001" y="334"/>
                    <a:pt x="1001" y="287"/>
                  </a:cubicBezTo>
                  <a:cubicBezTo>
                    <a:pt x="1001" y="215"/>
                    <a:pt x="1001" y="49"/>
                    <a:pt x="92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2" name="Google Shape;16462;p44"/>
            <p:cNvSpPr/>
            <p:nvPr/>
          </p:nvSpPr>
          <p:spPr>
            <a:xfrm>
              <a:off x="4838819" y="2477083"/>
              <a:ext cx="51910" cy="55162"/>
            </a:xfrm>
            <a:custGeom>
              <a:rect b="b" l="l" r="r" t="t"/>
              <a:pathLst>
                <a:path extrusionOk="0" h="1696" w="1596">
                  <a:moveTo>
                    <a:pt x="810" y="0"/>
                  </a:moveTo>
                  <a:cubicBezTo>
                    <a:pt x="691" y="96"/>
                    <a:pt x="572" y="238"/>
                    <a:pt x="477" y="334"/>
                  </a:cubicBezTo>
                  <a:cubicBezTo>
                    <a:pt x="334" y="477"/>
                    <a:pt x="215" y="620"/>
                    <a:pt x="96" y="739"/>
                  </a:cubicBezTo>
                  <a:cubicBezTo>
                    <a:pt x="0" y="858"/>
                    <a:pt x="119" y="953"/>
                    <a:pt x="191" y="1048"/>
                  </a:cubicBezTo>
                  <a:cubicBezTo>
                    <a:pt x="358" y="1263"/>
                    <a:pt x="524" y="1453"/>
                    <a:pt x="715" y="1620"/>
                  </a:cubicBezTo>
                  <a:cubicBezTo>
                    <a:pt x="735" y="1640"/>
                    <a:pt x="773" y="1696"/>
                    <a:pt x="814" y="1696"/>
                  </a:cubicBezTo>
                  <a:cubicBezTo>
                    <a:pt x="821" y="1696"/>
                    <a:pt x="827" y="1694"/>
                    <a:pt x="834" y="1691"/>
                  </a:cubicBezTo>
                  <a:cubicBezTo>
                    <a:pt x="881" y="1691"/>
                    <a:pt x="929" y="1596"/>
                    <a:pt x="953" y="1548"/>
                  </a:cubicBezTo>
                  <a:cubicBezTo>
                    <a:pt x="1001" y="1501"/>
                    <a:pt x="1048" y="1477"/>
                    <a:pt x="1096" y="1429"/>
                  </a:cubicBezTo>
                  <a:cubicBezTo>
                    <a:pt x="1215" y="1286"/>
                    <a:pt x="1334" y="1143"/>
                    <a:pt x="1453" y="1024"/>
                  </a:cubicBezTo>
                  <a:cubicBezTo>
                    <a:pt x="1501" y="977"/>
                    <a:pt x="1572" y="929"/>
                    <a:pt x="1596" y="881"/>
                  </a:cubicBezTo>
                  <a:cubicBezTo>
                    <a:pt x="1501" y="762"/>
                    <a:pt x="1405" y="620"/>
                    <a:pt x="1310" y="524"/>
                  </a:cubicBezTo>
                  <a:cubicBezTo>
                    <a:pt x="1215" y="429"/>
                    <a:pt x="1143" y="358"/>
                    <a:pt x="1048" y="262"/>
                  </a:cubicBezTo>
                  <a:cubicBezTo>
                    <a:pt x="977" y="191"/>
                    <a:pt x="834" y="96"/>
                    <a:pt x="81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3" name="Google Shape;16463;p44"/>
            <p:cNvSpPr/>
            <p:nvPr/>
          </p:nvSpPr>
          <p:spPr>
            <a:xfrm>
              <a:off x="4796992" y="2476303"/>
              <a:ext cx="41079" cy="55032"/>
            </a:xfrm>
            <a:custGeom>
              <a:rect b="b" l="l" r="r" t="t"/>
              <a:pathLst>
                <a:path extrusionOk="0" h="1692" w="1263">
                  <a:moveTo>
                    <a:pt x="477" y="1"/>
                  </a:moveTo>
                  <a:cubicBezTo>
                    <a:pt x="381" y="48"/>
                    <a:pt x="334" y="120"/>
                    <a:pt x="262" y="191"/>
                  </a:cubicBezTo>
                  <a:cubicBezTo>
                    <a:pt x="215" y="239"/>
                    <a:pt x="72" y="310"/>
                    <a:pt x="48" y="382"/>
                  </a:cubicBezTo>
                  <a:cubicBezTo>
                    <a:pt x="24" y="405"/>
                    <a:pt x="48" y="429"/>
                    <a:pt x="48" y="477"/>
                  </a:cubicBezTo>
                  <a:cubicBezTo>
                    <a:pt x="72" y="548"/>
                    <a:pt x="72" y="644"/>
                    <a:pt x="72" y="739"/>
                  </a:cubicBezTo>
                  <a:cubicBezTo>
                    <a:pt x="72" y="882"/>
                    <a:pt x="0" y="1072"/>
                    <a:pt x="48" y="1215"/>
                  </a:cubicBezTo>
                  <a:cubicBezTo>
                    <a:pt x="72" y="1287"/>
                    <a:pt x="167" y="1358"/>
                    <a:pt x="215" y="1429"/>
                  </a:cubicBezTo>
                  <a:cubicBezTo>
                    <a:pt x="262" y="1501"/>
                    <a:pt x="334" y="1691"/>
                    <a:pt x="429" y="1691"/>
                  </a:cubicBezTo>
                  <a:cubicBezTo>
                    <a:pt x="453" y="1668"/>
                    <a:pt x="524" y="1596"/>
                    <a:pt x="548" y="1572"/>
                  </a:cubicBezTo>
                  <a:cubicBezTo>
                    <a:pt x="643" y="1501"/>
                    <a:pt x="739" y="1406"/>
                    <a:pt x="834" y="1334"/>
                  </a:cubicBezTo>
                  <a:cubicBezTo>
                    <a:pt x="953" y="1215"/>
                    <a:pt x="1096" y="1096"/>
                    <a:pt x="1215" y="953"/>
                  </a:cubicBezTo>
                  <a:cubicBezTo>
                    <a:pt x="1239" y="905"/>
                    <a:pt x="1262" y="882"/>
                    <a:pt x="1239" y="810"/>
                  </a:cubicBezTo>
                  <a:cubicBezTo>
                    <a:pt x="1191" y="715"/>
                    <a:pt x="1072" y="596"/>
                    <a:pt x="977" y="501"/>
                  </a:cubicBezTo>
                  <a:cubicBezTo>
                    <a:pt x="905" y="405"/>
                    <a:pt x="810" y="310"/>
                    <a:pt x="739" y="215"/>
                  </a:cubicBezTo>
                  <a:cubicBezTo>
                    <a:pt x="667" y="143"/>
                    <a:pt x="596" y="48"/>
                    <a:pt x="47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4" name="Google Shape;16464;p44"/>
            <p:cNvSpPr/>
            <p:nvPr/>
          </p:nvSpPr>
          <p:spPr>
            <a:xfrm>
              <a:off x="4892257" y="2478612"/>
              <a:ext cx="51942" cy="55032"/>
            </a:xfrm>
            <a:custGeom>
              <a:rect b="b" l="l" r="r" t="t"/>
              <a:pathLst>
                <a:path extrusionOk="0" h="1692" w="1597">
                  <a:moveTo>
                    <a:pt x="786" y="1"/>
                  </a:moveTo>
                  <a:cubicBezTo>
                    <a:pt x="643" y="120"/>
                    <a:pt x="524" y="287"/>
                    <a:pt x="382" y="430"/>
                  </a:cubicBezTo>
                  <a:cubicBezTo>
                    <a:pt x="286" y="525"/>
                    <a:pt x="191" y="620"/>
                    <a:pt x="120" y="715"/>
                  </a:cubicBezTo>
                  <a:cubicBezTo>
                    <a:pt x="96" y="739"/>
                    <a:pt x="1" y="787"/>
                    <a:pt x="1" y="834"/>
                  </a:cubicBezTo>
                  <a:cubicBezTo>
                    <a:pt x="1" y="858"/>
                    <a:pt x="48" y="906"/>
                    <a:pt x="72" y="906"/>
                  </a:cubicBezTo>
                  <a:cubicBezTo>
                    <a:pt x="120" y="977"/>
                    <a:pt x="167" y="1025"/>
                    <a:pt x="215" y="1073"/>
                  </a:cubicBezTo>
                  <a:cubicBezTo>
                    <a:pt x="334" y="1216"/>
                    <a:pt x="477" y="1358"/>
                    <a:pt x="620" y="1501"/>
                  </a:cubicBezTo>
                  <a:cubicBezTo>
                    <a:pt x="667" y="1525"/>
                    <a:pt x="715" y="1573"/>
                    <a:pt x="763" y="1620"/>
                  </a:cubicBezTo>
                  <a:cubicBezTo>
                    <a:pt x="786" y="1620"/>
                    <a:pt x="810" y="1692"/>
                    <a:pt x="834" y="1692"/>
                  </a:cubicBezTo>
                  <a:cubicBezTo>
                    <a:pt x="882" y="1692"/>
                    <a:pt x="882" y="1644"/>
                    <a:pt x="905" y="1620"/>
                  </a:cubicBezTo>
                  <a:cubicBezTo>
                    <a:pt x="977" y="1573"/>
                    <a:pt x="1025" y="1501"/>
                    <a:pt x="1096" y="1430"/>
                  </a:cubicBezTo>
                  <a:cubicBezTo>
                    <a:pt x="1263" y="1287"/>
                    <a:pt x="1406" y="1144"/>
                    <a:pt x="1525" y="977"/>
                  </a:cubicBezTo>
                  <a:cubicBezTo>
                    <a:pt x="1572" y="930"/>
                    <a:pt x="1596" y="882"/>
                    <a:pt x="1572" y="834"/>
                  </a:cubicBezTo>
                  <a:cubicBezTo>
                    <a:pt x="1548" y="715"/>
                    <a:pt x="1429" y="596"/>
                    <a:pt x="1334" y="501"/>
                  </a:cubicBezTo>
                  <a:cubicBezTo>
                    <a:pt x="1263" y="406"/>
                    <a:pt x="1167" y="334"/>
                    <a:pt x="1096" y="263"/>
                  </a:cubicBezTo>
                  <a:cubicBezTo>
                    <a:pt x="1025" y="191"/>
                    <a:pt x="905" y="96"/>
                    <a:pt x="78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5" name="Google Shape;16465;p44"/>
            <p:cNvSpPr/>
            <p:nvPr/>
          </p:nvSpPr>
          <p:spPr>
            <a:xfrm>
              <a:off x="4944915" y="2492565"/>
              <a:ext cx="50381" cy="41404"/>
            </a:xfrm>
            <a:custGeom>
              <a:rect b="b" l="l" r="r" t="t"/>
              <a:pathLst>
                <a:path extrusionOk="0" h="1273" w="1549">
                  <a:moveTo>
                    <a:pt x="334" y="1"/>
                  </a:moveTo>
                  <a:cubicBezTo>
                    <a:pt x="287" y="72"/>
                    <a:pt x="215" y="144"/>
                    <a:pt x="144" y="215"/>
                  </a:cubicBezTo>
                  <a:cubicBezTo>
                    <a:pt x="96" y="239"/>
                    <a:pt x="1" y="310"/>
                    <a:pt x="25" y="382"/>
                  </a:cubicBezTo>
                  <a:cubicBezTo>
                    <a:pt x="25" y="405"/>
                    <a:pt x="96" y="477"/>
                    <a:pt x="96" y="501"/>
                  </a:cubicBezTo>
                  <a:cubicBezTo>
                    <a:pt x="144" y="572"/>
                    <a:pt x="215" y="644"/>
                    <a:pt x="263" y="715"/>
                  </a:cubicBezTo>
                  <a:cubicBezTo>
                    <a:pt x="382" y="834"/>
                    <a:pt x="501" y="953"/>
                    <a:pt x="620" y="1072"/>
                  </a:cubicBezTo>
                  <a:cubicBezTo>
                    <a:pt x="668" y="1144"/>
                    <a:pt x="739" y="1215"/>
                    <a:pt x="811" y="1263"/>
                  </a:cubicBezTo>
                  <a:cubicBezTo>
                    <a:pt x="827" y="1269"/>
                    <a:pt x="842" y="1272"/>
                    <a:pt x="856" y="1272"/>
                  </a:cubicBezTo>
                  <a:cubicBezTo>
                    <a:pt x="943" y="1272"/>
                    <a:pt x="984" y="1158"/>
                    <a:pt x="1025" y="1096"/>
                  </a:cubicBezTo>
                  <a:cubicBezTo>
                    <a:pt x="1215" y="882"/>
                    <a:pt x="1382" y="667"/>
                    <a:pt x="1549" y="477"/>
                  </a:cubicBezTo>
                  <a:cubicBezTo>
                    <a:pt x="1406" y="429"/>
                    <a:pt x="1287" y="334"/>
                    <a:pt x="1144" y="263"/>
                  </a:cubicBezTo>
                  <a:cubicBezTo>
                    <a:pt x="1025" y="215"/>
                    <a:pt x="906" y="167"/>
                    <a:pt x="787" y="120"/>
                  </a:cubicBezTo>
                  <a:cubicBezTo>
                    <a:pt x="644" y="72"/>
                    <a:pt x="525" y="72"/>
                    <a:pt x="33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6" name="Google Shape;16466;p44"/>
            <p:cNvSpPr/>
            <p:nvPr/>
          </p:nvSpPr>
          <p:spPr>
            <a:xfrm>
              <a:off x="5003786" y="2506518"/>
              <a:ext cx="42640" cy="24947"/>
            </a:xfrm>
            <a:custGeom>
              <a:rect b="b" l="l" r="r" t="t"/>
              <a:pathLst>
                <a:path extrusionOk="0" h="767" w="1311">
                  <a:moveTo>
                    <a:pt x="1311" y="0"/>
                  </a:moveTo>
                  <a:cubicBezTo>
                    <a:pt x="1001" y="0"/>
                    <a:pt x="691" y="48"/>
                    <a:pt x="406" y="72"/>
                  </a:cubicBezTo>
                  <a:cubicBezTo>
                    <a:pt x="342" y="72"/>
                    <a:pt x="236" y="51"/>
                    <a:pt x="152" y="51"/>
                  </a:cubicBezTo>
                  <a:cubicBezTo>
                    <a:pt x="109" y="51"/>
                    <a:pt x="72" y="56"/>
                    <a:pt x="48" y="72"/>
                  </a:cubicBezTo>
                  <a:cubicBezTo>
                    <a:pt x="1" y="119"/>
                    <a:pt x="48" y="191"/>
                    <a:pt x="96" y="238"/>
                  </a:cubicBezTo>
                  <a:cubicBezTo>
                    <a:pt x="144" y="334"/>
                    <a:pt x="239" y="405"/>
                    <a:pt x="310" y="477"/>
                  </a:cubicBezTo>
                  <a:cubicBezTo>
                    <a:pt x="382" y="524"/>
                    <a:pt x="453" y="596"/>
                    <a:pt x="525" y="667"/>
                  </a:cubicBezTo>
                  <a:cubicBezTo>
                    <a:pt x="584" y="726"/>
                    <a:pt x="624" y="767"/>
                    <a:pt x="675" y="767"/>
                  </a:cubicBezTo>
                  <a:cubicBezTo>
                    <a:pt x="706" y="767"/>
                    <a:pt x="741" y="751"/>
                    <a:pt x="787" y="715"/>
                  </a:cubicBezTo>
                  <a:cubicBezTo>
                    <a:pt x="882" y="667"/>
                    <a:pt x="977" y="524"/>
                    <a:pt x="1049" y="405"/>
                  </a:cubicBezTo>
                  <a:cubicBezTo>
                    <a:pt x="1144" y="262"/>
                    <a:pt x="1263" y="143"/>
                    <a:pt x="13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7" name="Google Shape;16467;p44"/>
            <p:cNvSpPr/>
            <p:nvPr/>
          </p:nvSpPr>
          <p:spPr>
            <a:xfrm>
              <a:off x="5053354" y="2480173"/>
              <a:ext cx="51942" cy="52690"/>
            </a:xfrm>
            <a:custGeom>
              <a:rect b="b" l="l" r="r" t="t"/>
              <a:pathLst>
                <a:path extrusionOk="0" h="1620" w="1597">
                  <a:moveTo>
                    <a:pt x="882" y="1"/>
                  </a:moveTo>
                  <a:cubicBezTo>
                    <a:pt x="739" y="143"/>
                    <a:pt x="572" y="239"/>
                    <a:pt x="430" y="358"/>
                  </a:cubicBezTo>
                  <a:cubicBezTo>
                    <a:pt x="311" y="429"/>
                    <a:pt x="215" y="525"/>
                    <a:pt x="96" y="620"/>
                  </a:cubicBezTo>
                  <a:cubicBezTo>
                    <a:pt x="72" y="644"/>
                    <a:pt x="1" y="667"/>
                    <a:pt x="1" y="715"/>
                  </a:cubicBezTo>
                  <a:cubicBezTo>
                    <a:pt x="1" y="763"/>
                    <a:pt x="120" y="882"/>
                    <a:pt x="168" y="929"/>
                  </a:cubicBezTo>
                  <a:cubicBezTo>
                    <a:pt x="239" y="1025"/>
                    <a:pt x="334" y="1144"/>
                    <a:pt x="430" y="1239"/>
                  </a:cubicBezTo>
                  <a:cubicBezTo>
                    <a:pt x="501" y="1334"/>
                    <a:pt x="596" y="1429"/>
                    <a:pt x="668" y="1525"/>
                  </a:cubicBezTo>
                  <a:cubicBezTo>
                    <a:pt x="709" y="1580"/>
                    <a:pt x="735" y="1619"/>
                    <a:pt x="772" y="1619"/>
                  </a:cubicBezTo>
                  <a:cubicBezTo>
                    <a:pt x="799" y="1619"/>
                    <a:pt x="832" y="1599"/>
                    <a:pt x="882" y="1549"/>
                  </a:cubicBezTo>
                  <a:cubicBezTo>
                    <a:pt x="1049" y="1429"/>
                    <a:pt x="1192" y="1263"/>
                    <a:pt x="1311" y="1096"/>
                  </a:cubicBezTo>
                  <a:cubicBezTo>
                    <a:pt x="1382" y="1001"/>
                    <a:pt x="1477" y="929"/>
                    <a:pt x="1549" y="810"/>
                  </a:cubicBezTo>
                  <a:cubicBezTo>
                    <a:pt x="1596" y="715"/>
                    <a:pt x="1525" y="691"/>
                    <a:pt x="1454" y="620"/>
                  </a:cubicBezTo>
                  <a:cubicBezTo>
                    <a:pt x="1358" y="525"/>
                    <a:pt x="1263" y="453"/>
                    <a:pt x="1168" y="358"/>
                  </a:cubicBezTo>
                  <a:cubicBezTo>
                    <a:pt x="1073" y="263"/>
                    <a:pt x="953" y="167"/>
                    <a:pt x="88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8" name="Google Shape;16468;p44"/>
            <p:cNvSpPr/>
            <p:nvPr/>
          </p:nvSpPr>
          <p:spPr>
            <a:xfrm>
              <a:off x="5103702" y="2477083"/>
              <a:ext cx="37989" cy="53829"/>
            </a:xfrm>
            <a:custGeom>
              <a:rect b="b" l="l" r="r" t="t"/>
              <a:pathLst>
                <a:path extrusionOk="0" h="1655" w="1168">
                  <a:moveTo>
                    <a:pt x="858" y="0"/>
                  </a:moveTo>
                  <a:cubicBezTo>
                    <a:pt x="763" y="167"/>
                    <a:pt x="572" y="286"/>
                    <a:pt x="406" y="429"/>
                  </a:cubicBezTo>
                  <a:cubicBezTo>
                    <a:pt x="310" y="524"/>
                    <a:pt x="168" y="643"/>
                    <a:pt x="96" y="762"/>
                  </a:cubicBezTo>
                  <a:cubicBezTo>
                    <a:pt x="1" y="929"/>
                    <a:pt x="310" y="1143"/>
                    <a:pt x="406" y="1263"/>
                  </a:cubicBezTo>
                  <a:cubicBezTo>
                    <a:pt x="501" y="1334"/>
                    <a:pt x="596" y="1429"/>
                    <a:pt x="691" y="1501"/>
                  </a:cubicBezTo>
                  <a:cubicBezTo>
                    <a:pt x="739" y="1548"/>
                    <a:pt x="787" y="1620"/>
                    <a:pt x="858" y="1644"/>
                  </a:cubicBezTo>
                  <a:cubicBezTo>
                    <a:pt x="869" y="1651"/>
                    <a:pt x="881" y="1654"/>
                    <a:pt x="892" y="1654"/>
                  </a:cubicBezTo>
                  <a:cubicBezTo>
                    <a:pt x="951" y="1654"/>
                    <a:pt x="1009" y="1557"/>
                    <a:pt x="1049" y="1477"/>
                  </a:cubicBezTo>
                  <a:cubicBezTo>
                    <a:pt x="1144" y="1334"/>
                    <a:pt x="1144" y="1191"/>
                    <a:pt x="1168" y="1024"/>
                  </a:cubicBezTo>
                  <a:cubicBezTo>
                    <a:pt x="1168" y="810"/>
                    <a:pt x="1120" y="596"/>
                    <a:pt x="1120" y="358"/>
                  </a:cubicBezTo>
                  <a:cubicBezTo>
                    <a:pt x="1096" y="191"/>
                    <a:pt x="1049" y="119"/>
                    <a:pt x="8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9" name="Google Shape;16469;p44"/>
            <p:cNvSpPr/>
            <p:nvPr/>
          </p:nvSpPr>
          <p:spPr>
            <a:xfrm>
              <a:off x="5103702" y="2420522"/>
              <a:ext cx="41860" cy="54609"/>
            </a:xfrm>
            <a:custGeom>
              <a:rect b="b" l="l" r="r" t="t"/>
              <a:pathLst>
                <a:path extrusionOk="0" h="1679" w="1287">
                  <a:moveTo>
                    <a:pt x="787" y="1"/>
                  </a:moveTo>
                  <a:cubicBezTo>
                    <a:pt x="739" y="49"/>
                    <a:pt x="691" y="96"/>
                    <a:pt x="644" y="144"/>
                  </a:cubicBezTo>
                  <a:cubicBezTo>
                    <a:pt x="549" y="239"/>
                    <a:pt x="453" y="358"/>
                    <a:pt x="358" y="453"/>
                  </a:cubicBezTo>
                  <a:cubicBezTo>
                    <a:pt x="287" y="525"/>
                    <a:pt x="191" y="572"/>
                    <a:pt x="120" y="644"/>
                  </a:cubicBezTo>
                  <a:cubicBezTo>
                    <a:pt x="96" y="692"/>
                    <a:pt x="25" y="763"/>
                    <a:pt x="25" y="787"/>
                  </a:cubicBezTo>
                  <a:cubicBezTo>
                    <a:pt x="1" y="858"/>
                    <a:pt x="191" y="953"/>
                    <a:pt x="215" y="1001"/>
                  </a:cubicBezTo>
                  <a:cubicBezTo>
                    <a:pt x="334" y="1120"/>
                    <a:pt x="477" y="1263"/>
                    <a:pt x="572" y="1406"/>
                  </a:cubicBezTo>
                  <a:cubicBezTo>
                    <a:pt x="648" y="1520"/>
                    <a:pt x="724" y="1679"/>
                    <a:pt x="848" y="1679"/>
                  </a:cubicBezTo>
                  <a:cubicBezTo>
                    <a:pt x="880" y="1679"/>
                    <a:pt x="915" y="1668"/>
                    <a:pt x="953" y="1644"/>
                  </a:cubicBezTo>
                  <a:cubicBezTo>
                    <a:pt x="1025" y="1596"/>
                    <a:pt x="1073" y="1477"/>
                    <a:pt x="1144" y="1430"/>
                  </a:cubicBezTo>
                  <a:cubicBezTo>
                    <a:pt x="1192" y="1382"/>
                    <a:pt x="1239" y="1334"/>
                    <a:pt x="1263" y="1263"/>
                  </a:cubicBezTo>
                  <a:cubicBezTo>
                    <a:pt x="1287" y="1120"/>
                    <a:pt x="1239" y="930"/>
                    <a:pt x="1239" y="787"/>
                  </a:cubicBezTo>
                  <a:cubicBezTo>
                    <a:pt x="1239" y="644"/>
                    <a:pt x="1215" y="382"/>
                    <a:pt x="1120" y="263"/>
                  </a:cubicBezTo>
                  <a:cubicBezTo>
                    <a:pt x="1096" y="215"/>
                    <a:pt x="1049" y="191"/>
                    <a:pt x="1025" y="168"/>
                  </a:cubicBezTo>
                  <a:cubicBezTo>
                    <a:pt x="953" y="120"/>
                    <a:pt x="906" y="25"/>
                    <a:pt x="78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0" name="Google Shape;16470;p44"/>
            <p:cNvSpPr/>
            <p:nvPr/>
          </p:nvSpPr>
          <p:spPr>
            <a:xfrm>
              <a:off x="5117656" y="2395250"/>
              <a:ext cx="26378" cy="22995"/>
            </a:xfrm>
            <a:custGeom>
              <a:rect b="b" l="l" r="r" t="t"/>
              <a:pathLst>
                <a:path extrusionOk="0" h="707" w="811">
                  <a:moveTo>
                    <a:pt x="596" y="0"/>
                  </a:moveTo>
                  <a:cubicBezTo>
                    <a:pt x="455" y="0"/>
                    <a:pt x="272" y="146"/>
                    <a:pt x="191" y="206"/>
                  </a:cubicBezTo>
                  <a:cubicBezTo>
                    <a:pt x="120" y="230"/>
                    <a:pt x="1" y="254"/>
                    <a:pt x="48" y="302"/>
                  </a:cubicBezTo>
                  <a:cubicBezTo>
                    <a:pt x="120" y="421"/>
                    <a:pt x="167" y="540"/>
                    <a:pt x="262" y="635"/>
                  </a:cubicBezTo>
                  <a:cubicBezTo>
                    <a:pt x="310" y="683"/>
                    <a:pt x="334" y="706"/>
                    <a:pt x="382" y="706"/>
                  </a:cubicBezTo>
                  <a:cubicBezTo>
                    <a:pt x="453" y="706"/>
                    <a:pt x="548" y="587"/>
                    <a:pt x="596" y="540"/>
                  </a:cubicBezTo>
                  <a:cubicBezTo>
                    <a:pt x="667" y="492"/>
                    <a:pt x="786" y="444"/>
                    <a:pt x="786" y="325"/>
                  </a:cubicBezTo>
                  <a:cubicBezTo>
                    <a:pt x="810" y="278"/>
                    <a:pt x="763" y="206"/>
                    <a:pt x="739" y="159"/>
                  </a:cubicBezTo>
                  <a:cubicBezTo>
                    <a:pt x="715" y="111"/>
                    <a:pt x="715" y="40"/>
                    <a:pt x="667" y="16"/>
                  </a:cubicBezTo>
                  <a:cubicBezTo>
                    <a:pt x="645" y="5"/>
                    <a:pt x="621" y="0"/>
                    <a:pt x="59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1" name="Google Shape;16471;p44"/>
            <p:cNvSpPr/>
            <p:nvPr/>
          </p:nvSpPr>
          <p:spPr>
            <a:xfrm>
              <a:off x="5092091" y="2443778"/>
              <a:ext cx="12425" cy="12392"/>
            </a:xfrm>
            <a:custGeom>
              <a:rect b="b" l="l" r="r" t="t"/>
              <a:pathLst>
                <a:path extrusionOk="0" h="381" w="382">
                  <a:moveTo>
                    <a:pt x="191" y="0"/>
                  </a:moveTo>
                  <a:cubicBezTo>
                    <a:pt x="144" y="96"/>
                    <a:pt x="1" y="286"/>
                    <a:pt x="48" y="358"/>
                  </a:cubicBezTo>
                  <a:cubicBezTo>
                    <a:pt x="59" y="374"/>
                    <a:pt x="72" y="380"/>
                    <a:pt x="87" y="380"/>
                  </a:cubicBezTo>
                  <a:cubicBezTo>
                    <a:pt x="136" y="380"/>
                    <a:pt x="202" y="305"/>
                    <a:pt x="239" y="286"/>
                  </a:cubicBezTo>
                  <a:cubicBezTo>
                    <a:pt x="382" y="143"/>
                    <a:pt x="310" y="96"/>
                    <a:pt x="19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2" name="Google Shape;16472;p44"/>
            <p:cNvSpPr/>
            <p:nvPr/>
          </p:nvSpPr>
          <p:spPr>
            <a:xfrm>
              <a:off x="5070397" y="2534653"/>
              <a:ext cx="16295" cy="11319"/>
            </a:xfrm>
            <a:custGeom>
              <a:rect b="b" l="l" r="r" t="t"/>
              <a:pathLst>
                <a:path extrusionOk="0" h="348" w="501">
                  <a:moveTo>
                    <a:pt x="200" y="1"/>
                  </a:moveTo>
                  <a:cubicBezTo>
                    <a:pt x="179" y="1"/>
                    <a:pt x="160" y="5"/>
                    <a:pt x="144" y="16"/>
                  </a:cubicBezTo>
                  <a:cubicBezTo>
                    <a:pt x="48" y="40"/>
                    <a:pt x="25" y="231"/>
                    <a:pt x="1" y="326"/>
                  </a:cubicBezTo>
                  <a:cubicBezTo>
                    <a:pt x="66" y="326"/>
                    <a:pt x="173" y="347"/>
                    <a:pt x="269" y="347"/>
                  </a:cubicBezTo>
                  <a:cubicBezTo>
                    <a:pt x="349" y="347"/>
                    <a:pt x="421" y="332"/>
                    <a:pt x="453" y="278"/>
                  </a:cubicBezTo>
                  <a:cubicBezTo>
                    <a:pt x="501" y="231"/>
                    <a:pt x="429" y="135"/>
                    <a:pt x="382" y="88"/>
                  </a:cubicBezTo>
                  <a:cubicBezTo>
                    <a:pt x="345" y="51"/>
                    <a:pt x="267" y="1"/>
                    <a:pt x="20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3" name="Google Shape;16473;p44"/>
            <p:cNvSpPr/>
            <p:nvPr/>
          </p:nvSpPr>
          <p:spPr>
            <a:xfrm>
              <a:off x="5122307" y="2533677"/>
              <a:ext cx="19385" cy="11904"/>
            </a:xfrm>
            <a:custGeom>
              <a:rect b="b" l="l" r="r" t="t"/>
              <a:pathLst>
                <a:path extrusionOk="0" h="366" w="596">
                  <a:moveTo>
                    <a:pt x="363" y="1"/>
                  </a:moveTo>
                  <a:cubicBezTo>
                    <a:pt x="202" y="1"/>
                    <a:pt x="39" y="241"/>
                    <a:pt x="0" y="356"/>
                  </a:cubicBezTo>
                  <a:cubicBezTo>
                    <a:pt x="14" y="363"/>
                    <a:pt x="34" y="366"/>
                    <a:pt x="59" y="366"/>
                  </a:cubicBezTo>
                  <a:cubicBezTo>
                    <a:pt x="118" y="366"/>
                    <a:pt x="202" y="349"/>
                    <a:pt x="286" y="332"/>
                  </a:cubicBezTo>
                  <a:cubicBezTo>
                    <a:pt x="358" y="332"/>
                    <a:pt x="453" y="308"/>
                    <a:pt x="524" y="261"/>
                  </a:cubicBezTo>
                  <a:cubicBezTo>
                    <a:pt x="596" y="189"/>
                    <a:pt x="524" y="118"/>
                    <a:pt x="477" y="46"/>
                  </a:cubicBezTo>
                  <a:cubicBezTo>
                    <a:pt x="440" y="14"/>
                    <a:pt x="402" y="1"/>
                    <a:pt x="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4" name="Google Shape;16474;p44"/>
            <p:cNvSpPr/>
            <p:nvPr/>
          </p:nvSpPr>
          <p:spPr>
            <a:xfrm>
              <a:off x="5014649" y="2533254"/>
              <a:ext cx="18604" cy="14148"/>
            </a:xfrm>
            <a:custGeom>
              <a:rect b="b" l="l" r="r" t="t"/>
              <a:pathLst>
                <a:path extrusionOk="0" h="435" w="572">
                  <a:moveTo>
                    <a:pt x="312" y="1"/>
                  </a:moveTo>
                  <a:cubicBezTo>
                    <a:pt x="297" y="1"/>
                    <a:pt x="281" y="4"/>
                    <a:pt x="262" y="12"/>
                  </a:cubicBezTo>
                  <a:cubicBezTo>
                    <a:pt x="191" y="59"/>
                    <a:pt x="0" y="274"/>
                    <a:pt x="48" y="345"/>
                  </a:cubicBezTo>
                  <a:cubicBezTo>
                    <a:pt x="84" y="417"/>
                    <a:pt x="155" y="434"/>
                    <a:pt x="232" y="434"/>
                  </a:cubicBezTo>
                  <a:cubicBezTo>
                    <a:pt x="310" y="434"/>
                    <a:pt x="393" y="417"/>
                    <a:pt x="453" y="417"/>
                  </a:cubicBezTo>
                  <a:cubicBezTo>
                    <a:pt x="548" y="417"/>
                    <a:pt x="500" y="369"/>
                    <a:pt x="572" y="321"/>
                  </a:cubicBezTo>
                  <a:cubicBezTo>
                    <a:pt x="524" y="274"/>
                    <a:pt x="476" y="250"/>
                    <a:pt x="429" y="178"/>
                  </a:cubicBezTo>
                  <a:cubicBezTo>
                    <a:pt x="409" y="98"/>
                    <a:pt x="389" y="1"/>
                    <a:pt x="31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5" name="Google Shape;16475;p44"/>
            <p:cNvSpPr/>
            <p:nvPr/>
          </p:nvSpPr>
          <p:spPr>
            <a:xfrm>
              <a:off x="4961958" y="2535140"/>
              <a:ext cx="17856" cy="10896"/>
            </a:xfrm>
            <a:custGeom>
              <a:rect b="b" l="l" r="r" t="t"/>
              <a:pathLst>
                <a:path extrusionOk="0" h="335" w="549">
                  <a:moveTo>
                    <a:pt x="272" y="0"/>
                  </a:moveTo>
                  <a:cubicBezTo>
                    <a:pt x="214" y="0"/>
                    <a:pt x="174" y="72"/>
                    <a:pt x="120" y="144"/>
                  </a:cubicBezTo>
                  <a:cubicBezTo>
                    <a:pt x="96" y="168"/>
                    <a:pt x="1" y="240"/>
                    <a:pt x="25" y="287"/>
                  </a:cubicBezTo>
                  <a:cubicBezTo>
                    <a:pt x="48" y="335"/>
                    <a:pt x="168" y="335"/>
                    <a:pt x="191" y="335"/>
                  </a:cubicBezTo>
                  <a:cubicBezTo>
                    <a:pt x="334" y="335"/>
                    <a:pt x="525" y="335"/>
                    <a:pt x="549" y="240"/>
                  </a:cubicBezTo>
                  <a:cubicBezTo>
                    <a:pt x="477" y="168"/>
                    <a:pt x="429" y="73"/>
                    <a:pt x="334" y="25"/>
                  </a:cubicBezTo>
                  <a:cubicBezTo>
                    <a:pt x="311" y="8"/>
                    <a:pt x="291" y="0"/>
                    <a:pt x="27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6" name="Google Shape;16476;p44"/>
            <p:cNvSpPr/>
            <p:nvPr/>
          </p:nvSpPr>
          <p:spPr>
            <a:xfrm>
              <a:off x="4906211" y="2534392"/>
              <a:ext cx="21694" cy="13010"/>
            </a:xfrm>
            <a:custGeom>
              <a:rect b="b" l="l" r="r" t="t"/>
              <a:pathLst>
                <a:path extrusionOk="0" h="400" w="667">
                  <a:moveTo>
                    <a:pt x="357" y="1"/>
                  </a:moveTo>
                  <a:cubicBezTo>
                    <a:pt x="262" y="48"/>
                    <a:pt x="0" y="239"/>
                    <a:pt x="72" y="334"/>
                  </a:cubicBezTo>
                  <a:cubicBezTo>
                    <a:pt x="103" y="381"/>
                    <a:pt x="169" y="399"/>
                    <a:pt x="247" y="399"/>
                  </a:cubicBezTo>
                  <a:cubicBezTo>
                    <a:pt x="408" y="399"/>
                    <a:pt x="619" y="319"/>
                    <a:pt x="667" y="239"/>
                  </a:cubicBezTo>
                  <a:cubicBezTo>
                    <a:pt x="548" y="167"/>
                    <a:pt x="453" y="96"/>
                    <a:pt x="35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7" name="Google Shape;16477;p44"/>
            <p:cNvSpPr/>
            <p:nvPr/>
          </p:nvSpPr>
          <p:spPr>
            <a:xfrm>
              <a:off x="4854301" y="2534230"/>
              <a:ext cx="20165" cy="12294"/>
            </a:xfrm>
            <a:custGeom>
              <a:rect b="b" l="l" r="r" t="t"/>
              <a:pathLst>
                <a:path extrusionOk="0" h="378" w="620">
                  <a:moveTo>
                    <a:pt x="239" y="0"/>
                  </a:moveTo>
                  <a:cubicBezTo>
                    <a:pt x="186" y="0"/>
                    <a:pt x="147" y="56"/>
                    <a:pt x="96" y="125"/>
                  </a:cubicBezTo>
                  <a:cubicBezTo>
                    <a:pt x="1" y="268"/>
                    <a:pt x="72" y="315"/>
                    <a:pt x="215" y="363"/>
                  </a:cubicBezTo>
                  <a:cubicBezTo>
                    <a:pt x="267" y="372"/>
                    <a:pt x="320" y="377"/>
                    <a:pt x="371" y="377"/>
                  </a:cubicBezTo>
                  <a:cubicBezTo>
                    <a:pt x="459" y="377"/>
                    <a:pt x="544" y="360"/>
                    <a:pt x="620" y="315"/>
                  </a:cubicBezTo>
                  <a:cubicBezTo>
                    <a:pt x="501" y="220"/>
                    <a:pt x="429" y="101"/>
                    <a:pt x="310" y="29"/>
                  </a:cubicBezTo>
                  <a:cubicBezTo>
                    <a:pt x="283" y="9"/>
                    <a:pt x="260" y="0"/>
                    <a:pt x="23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8" name="Google Shape;16478;p44"/>
            <p:cNvSpPr/>
            <p:nvPr/>
          </p:nvSpPr>
          <p:spPr>
            <a:xfrm>
              <a:off x="4804733" y="2534685"/>
              <a:ext cx="13986" cy="8066"/>
            </a:xfrm>
            <a:custGeom>
              <a:rect b="b" l="l" r="r" t="t"/>
              <a:pathLst>
                <a:path extrusionOk="0" h="248" w="430">
                  <a:moveTo>
                    <a:pt x="216" y="1"/>
                  </a:moveTo>
                  <a:cubicBezTo>
                    <a:pt x="195" y="1"/>
                    <a:pt x="171" y="12"/>
                    <a:pt x="143" y="39"/>
                  </a:cubicBezTo>
                  <a:cubicBezTo>
                    <a:pt x="96" y="87"/>
                    <a:pt x="0" y="134"/>
                    <a:pt x="72" y="206"/>
                  </a:cubicBezTo>
                  <a:cubicBezTo>
                    <a:pt x="100" y="234"/>
                    <a:pt x="139" y="247"/>
                    <a:pt x="185" y="247"/>
                  </a:cubicBezTo>
                  <a:cubicBezTo>
                    <a:pt x="256" y="247"/>
                    <a:pt x="343" y="216"/>
                    <a:pt x="429" y="158"/>
                  </a:cubicBezTo>
                  <a:cubicBezTo>
                    <a:pt x="338" y="122"/>
                    <a:pt x="288" y="1"/>
                    <a:pt x="21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9" name="Google Shape;16479;p44"/>
            <p:cNvSpPr/>
            <p:nvPr/>
          </p:nvSpPr>
          <p:spPr>
            <a:xfrm>
              <a:off x="4848869" y="2233861"/>
              <a:ext cx="253337" cy="89899"/>
            </a:xfrm>
            <a:custGeom>
              <a:rect b="b" l="l" r="r" t="t"/>
              <a:pathLst>
                <a:path extrusionOk="0" h="2764" w="7789">
                  <a:moveTo>
                    <a:pt x="7502" y="1"/>
                  </a:moveTo>
                  <a:cubicBezTo>
                    <a:pt x="7312" y="1"/>
                    <a:pt x="7145" y="96"/>
                    <a:pt x="7002" y="191"/>
                  </a:cubicBezTo>
                  <a:cubicBezTo>
                    <a:pt x="6788" y="310"/>
                    <a:pt x="6598" y="429"/>
                    <a:pt x="6288" y="525"/>
                  </a:cubicBezTo>
                  <a:cubicBezTo>
                    <a:pt x="6193" y="525"/>
                    <a:pt x="6121" y="548"/>
                    <a:pt x="6026" y="572"/>
                  </a:cubicBezTo>
                  <a:cubicBezTo>
                    <a:pt x="5812" y="644"/>
                    <a:pt x="5597" y="691"/>
                    <a:pt x="5383" y="739"/>
                  </a:cubicBezTo>
                  <a:cubicBezTo>
                    <a:pt x="4883" y="858"/>
                    <a:pt x="4359" y="1025"/>
                    <a:pt x="3859" y="1168"/>
                  </a:cubicBezTo>
                  <a:cubicBezTo>
                    <a:pt x="3144" y="1382"/>
                    <a:pt x="2430" y="1596"/>
                    <a:pt x="1716" y="1787"/>
                  </a:cubicBezTo>
                  <a:cubicBezTo>
                    <a:pt x="1501" y="1858"/>
                    <a:pt x="1311" y="1882"/>
                    <a:pt x="1096" y="1953"/>
                  </a:cubicBezTo>
                  <a:cubicBezTo>
                    <a:pt x="930" y="1977"/>
                    <a:pt x="763" y="2025"/>
                    <a:pt x="596" y="2072"/>
                  </a:cubicBezTo>
                  <a:cubicBezTo>
                    <a:pt x="477" y="2096"/>
                    <a:pt x="358" y="2144"/>
                    <a:pt x="215" y="2168"/>
                  </a:cubicBezTo>
                  <a:cubicBezTo>
                    <a:pt x="120" y="2192"/>
                    <a:pt x="1" y="2215"/>
                    <a:pt x="49" y="2334"/>
                  </a:cubicBezTo>
                  <a:cubicBezTo>
                    <a:pt x="96" y="2454"/>
                    <a:pt x="144" y="2573"/>
                    <a:pt x="239" y="2644"/>
                  </a:cubicBezTo>
                  <a:cubicBezTo>
                    <a:pt x="406" y="2763"/>
                    <a:pt x="620" y="2763"/>
                    <a:pt x="811" y="2763"/>
                  </a:cubicBezTo>
                  <a:cubicBezTo>
                    <a:pt x="1525" y="2763"/>
                    <a:pt x="2239" y="2644"/>
                    <a:pt x="2906" y="2430"/>
                  </a:cubicBezTo>
                  <a:cubicBezTo>
                    <a:pt x="3216" y="2358"/>
                    <a:pt x="3502" y="2311"/>
                    <a:pt x="3811" y="2215"/>
                  </a:cubicBezTo>
                  <a:cubicBezTo>
                    <a:pt x="4145" y="2144"/>
                    <a:pt x="4478" y="2049"/>
                    <a:pt x="4811" y="1953"/>
                  </a:cubicBezTo>
                  <a:cubicBezTo>
                    <a:pt x="5192" y="1834"/>
                    <a:pt x="5550" y="1691"/>
                    <a:pt x="5931" y="1549"/>
                  </a:cubicBezTo>
                  <a:cubicBezTo>
                    <a:pt x="6216" y="1429"/>
                    <a:pt x="6526" y="1382"/>
                    <a:pt x="6812" y="1263"/>
                  </a:cubicBezTo>
                  <a:cubicBezTo>
                    <a:pt x="6955" y="1191"/>
                    <a:pt x="7098" y="1120"/>
                    <a:pt x="7240" y="1025"/>
                  </a:cubicBezTo>
                  <a:cubicBezTo>
                    <a:pt x="7312" y="977"/>
                    <a:pt x="7407" y="953"/>
                    <a:pt x="7502" y="882"/>
                  </a:cubicBezTo>
                  <a:cubicBezTo>
                    <a:pt x="7693" y="763"/>
                    <a:pt x="7741" y="596"/>
                    <a:pt x="7764" y="382"/>
                  </a:cubicBezTo>
                  <a:cubicBezTo>
                    <a:pt x="7788" y="286"/>
                    <a:pt x="7788" y="191"/>
                    <a:pt x="7764" y="96"/>
                  </a:cubicBezTo>
                  <a:cubicBezTo>
                    <a:pt x="7717" y="1"/>
                    <a:pt x="7598" y="1"/>
                    <a:pt x="7502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0" name="Google Shape;16480;p44"/>
            <p:cNvSpPr/>
            <p:nvPr/>
          </p:nvSpPr>
          <p:spPr>
            <a:xfrm>
              <a:off x="4840348" y="2187188"/>
              <a:ext cx="240165" cy="85541"/>
            </a:xfrm>
            <a:custGeom>
              <a:rect b="b" l="l" r="r" t="t"/>
              <a:pathLst>
                <a:path extrusionOk="0" h="2630" w="7384">
                  <a:moveTo>
                    <a:pt x="6601" y="0"/>
                  </a:moveTo>
                  <a:cubicBezTo>
                    <a:pt x="6012" y="0"/>
                    <a:pt x="5392" y="190"/>
                    <a:pt x="4811" y="340"/>
                  </a:cubicBezTo>
                  <a:cubicBezTo>
                    <a:pt x="4407" y="435"/>
                    <a:pt x="4002" y="554"/>
                    <a:pt x="3597" y="674"/>
                  </a:cubicBezTo>
                  <a:cubicBezTo>
                    <a:pt x="3216" y="769"/>
                    <a:pt x="2835" y="888"/>
                    <a:pt x="2454" y="1007"/>
                  </a:cubicBezTo>
                  <a:cubicBezTo>
                    <a:pt x="2120" y="1126"/>
                    <a:pt x="1763" y="1174"/>
                    <a:pt x="1430" y="1293"/>
                  </a:cubicBezTo>
                  <a:cubicBezTo>
                    <a:pt x="1120" y="1388"/>
                    <a:pt x="858" y="1531"/>
                    <a:pt x="549" y="1650"/>
                  </a:cubicBezTo>
                  <a:cubicBezTo>
                    <a:pt x="239" y="1793"/>
                    <a:pt x="72" y="2126"/>
                    <a:pt x="25" y="2460"/>
                  </a:cubicBezTo>
                  <a:cubicBezTo>
                    <a:pt x="1" y="2531"/>
                    <a:pt x="1" y="2626"/>
                    <a:pt x="96" y="2626"/>
                  </a:cubicBezTo>
                  <a:cubicBezTo>
                    <a:pt x="105" y="2628"/>
                    <a:pt x="114" y="2629"/>
                    <a:pt x="123" y="2629"/>
                  </a:cubicBezTo>
                  <a:cubicBezTo>
                    <a:pt x="217" y="2629"/>
                    <a:pt x="343" y="2529"/>
                    <a:pt x="430" y="2507"/>
                  </a:cubicBezTo>
                  <a:cubicBezTo>
                    <a:pt x="620" y="2388"/>
                    <a:pt x="811" y="2293"/>
                    <a:pt x="1001" y="2198"/>
                  </a:cubicBezTo>
                  <a:cubicBezTo>
                    <a:pt x="1192" y="2126"/>
                    <a:pt x="1358" y="2031"/>
                    <a:pt x="1549" y="1960"/>
                  </a:cubicBezTo>
                  <a:cubicBezTo>
                    <a:pt x="2239" y="1698"/>
                    <a:pt x="2954" y="1507"/>
                    <a:pt x="3645" y="1293"/>
                  </a:cubicBezTo>
                  <a:cubicBezTo>
                    <a:pt x="4216" y="1150"/>
                    <a:pt x="4811" y="1031"/>
                    <a:pt x="5383" y="888"/>
                  </a:cubicBezTo>
                  <a:cubicBezTo>
                    <a:pt x="5621" y="816"/>
                    <a:pt x="5859" y="793"/>
                    <a:pt x="6097" y="745"/>
                  </a:cubicBezTo>
                  <a:cubicBezTo>
                    <a:pt x="6288" y="721"/>
                    <a:pt x="6478" y="674"/>
                    <a:pt x="6669" y="650"/>
                  </a:cubicBezTo>
                  <a:cubicBezTo>
                    <a:pt x="6836" y="602"/>
                    <a:pt x="7026" y="602"/>
                    <a:pt x="7193" y="554"/>
                  </a:cubicBezTo>
                  <a:cubicBezTo>
                    <a:pt x="7264" y="531"/>
                    <a:pt x="7383" y="483"/>
                    <a:pt x="7360" y="388"/>
                  </a:cubicBezTo>
                  <a:cubicBezTo>
                    <a:pt x="7360" y="316"/>
                    <a:pt x="7241" y="173"/>
                    <a:pt x="7169" y="126"/>
                  </a:cubicBezTo>
                  <a:cubicBezTo>
                    <a:pt x="7050" y="54"/>
                    <a:pt x="6931" y="7"/>
                    <a:pt x="6788" y="7"/>
                  </a:cubicBezTo>
                  <a:cubicBezTo>
                    <a:pt x="6726" y="2"/>
                    <a:pt x="6664" y="0"/>
                    <a:pt x="6601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1" name="Google Shape;16481;p44"/>
            <p:cNvSpPr/>
            <p:nvPr/>
          </p:nvSpPr>
          <p:spPr>
            <a:xfrm>
              <a:off x="4848869" y="2252693"/>
              <a:ext cx="252557" cy="75133"/>
            </a:xfrm>
            <a:custGeom>
              <a:rect b="b" l="l" r="r" t="t"/>
              <a:pathLst>
                <a:path extrusionOk="0" h="2310" w="7765">
                  <a:moveTo>
                    <a:pt x="7638" y="1"/>
                  </a:moveTo>
                  <a:cubicBezTo>
                    <a:pt x="7378" y="1"/>
                    <a:pt x="6724" y="283"/>
                    <a:pt x="6645" y="303"/>
                  </a:cubicBezTo>
                  <a:cubicBezTo>
                    <a:pt x="5883" y="541"/>
                    <a:pt x="5145" y="755"/>
                    <a:pt x="4407" y="970"/>
                  </a:cubicBezTo>
                  <a:cubicBezTo>
                    <a:pt x="3525" y="1208"/>
                    <a:pt x="2644" y="1493"/>
                    <a:pt x="1739" y="1613"/>
                  </a:cubicBezTo>
                  <a:cubicBezTo>
                    <a:pt x="1239" y="1660"/>
                    <a:pt x="739" y="1660"/>
                    <a:pt x="263" y="1684"/>
                  </a:cubicBezTo>
                  <a:cubicBezTo>
                    <a:pt x="236" y="1684"/>
                    <a:pt x="206" y="1682"/>
                    <a:pt x="178" y="1682"/>
                  </a:cubicBezTo>
                  <a:cubicBezTo>
                    <a:pt x="107" y="1682"/>
                    <a:pt x="42" y="1694"/>
                    <a:pt x="25" y="1779"/>
                  </a:cubicBezTo>
                  <a:cubicBezTo>
                    <a:pt x="1" y="1827"/>
                    <a:pt x="25" y="1922"/>
                    <a:pt x="72" y="1994"/>
                  </a:cubicBezTo>
                  <a:lnTo>
                    <a:pt x="168" y="2089"/>
                  </a:lnTo>
                  <a:cubicBezTo>
                    <a:pt x="292" y="2258"/>
                    <a:pt x="490" y="2310"/>
                    <a:pt x="703" y="2310"/>
                  </a:cubicBezTo>
                  <a:cubicBezTo>
                    <a:pt x="940" y="2310"/>
                    <a:pt x="1194" y="2246"/>
                    <a:pt x="1382" y="2208"/>
                  </a:cubicBezTo>
                  <a:cubicBezTo>
                    <a:pt x="1644" y="2184"/>
                    <a:pt x="1906" y="2136"/>
                    <a:pt x="2144" y="2065"/>
                  </a:cubicBezTo>
                  <a:cubicBezTo>
                    <a:pt x="2454" y="1994"/>
                    <a:pt x="2763" y="1851"/>
                    <a:pt x="3073" y="1755"/>
                  </a:cubicBezTo>
                  <a:cubicBezTo>
                    <a:pt x="3716" y="1565"/>
                    <a:pt x="4359" y="1351"/>
                    <a:pt x="5002" y="1160"/>
                  </a:cubicBezTo>
                  <a:cubicBezTo>
                    <a:pt x="5621" y="993"/>
                    <a:pt x="6264" y="898"/>
                    <a:pt x="6859" y="660"/>
                  </a:cubicBezTo>
                  <a:cubicBezTo>
                    <a:pt x="7098" y="565"/>
                    <a:pt x="7312" y="469"/>
                    <a:pt x="7502" y="303"/>
                  </a:cubicBezTo>
                  <a:cubicBezTo>
                    <a:pt x="7550" y="279"/>
                    <a:pt x="7764" y="112"/>
                    <a:pt x="7741" y="41"/>
                  </a:cubicBezTo>
                  <a:cubicBezTo>
                    <a:pt x="7728" y="12"/>
                    <a:pt x="7692" y="1"/>
                    <a:pt x="7638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2" name="Google Shape;16482;p44"/>
            <p:cNvSpPr/>
            <p:nvPr/>
          </p:nvSpPr>
          <p:spPr>
            <a:xfrm>
              <a:off x="4838819" y="2193856"/>
              <a:ext cx="241693" cy="78971"/>
            </a:xfrm>
            <a:custGeom>
              <a:rect b="b" l="l" r="r" t="t"/>
              <a:pathLst>
                <a:path extrusionOk="0" h="2428" w="7431">
                  <a:moveTo>
                    <a:pt x="7130" y="0"/>
                  </a:moveTo>
                  <a:cubicBezTo>
                    <a:pt x="7008" y="0"/>
                    <a:pt x="6872" y="46"/>
                    <a:pt x="6764" y="64"/>
                  </a:cubicBezTo>
                  <a:cubicBezTo>
                    <a:pt x="6502" y="111"/>
                    <a:pt x="6287" y="207"/>
                    <a:pt x="6049" y="254"/>
                  </a:cubicBezTo>
                  <a:cubicBezTo>
                    <a:pt x="5763" y="326"/>
                    <a:pt x="5454" y="373"/>
                    <a:pt x="5168" y="445"/>
                  </a:cubicBezTo>
                  <a:cubicBezTo>
                    <a:pt x="3882" y="707"/>
                    <a:pt x="2668" y="1159"/>
                    <a:pt x="1405" y="1516"/>
                  </a:cubicBezTo>
                  <a:cubicBezTo>
                    <a:pt x="1143" y="1588"/>
                    <a:pt x="905" y="1683"/>
                    <a:pt x="667" y="1755"/>
                  </a:cubicBezTo>
                  <a:cubicBezTo>
                    <a:pt x="500" y="1802"/>
                    <a:pt x="358" y="1826"/>
                    <a:pt x="215" y="1897"/>
                  </a:cubicBezTo>
                  <a:cubicBezTo>
                    <a:pt x="119" y="1969"/>
                    <a:pt x="48" y="2040"/>
                    <a:pt x="24" y="2159"/>
                  </a:cubicBezTo>
                  <a:cubicBezTo>
                    <a:pt x="24" y="2231"/>
                    <a:pt x="0" y="2374"/>
                    <a:pt x="48" y="2421"/>
                  </a:cubicBezTo>
                  <a:cubicBezTo>
                    <a:pt x="74" y="2426"/>
                    <a:pt x="97" y="2428"/>
                    <a:pt x="118" y="2428"/>
                  </a:cubicBezTo>
                  <a:cubicBezTo>
                    <a:pt x="208" y="2428"/>
                    <a:pt x="247" y="2389"/>
                    <a:pt x="286" y="2350"/>
                  </a:cubicBezTo>
                  <a:cubicBezTo>
                    <a:pt x="358" y="2278"/>
                    <a:pt x="453" y="2231"/>
                    <a:pt x="524" y="2159"/>
                  </a:cubicBezTo>
                  <a:cubicBezTo>
                    <a:pt x="762" y="1993"/>
                    <a:pt x="1024" y="1897"/>
                    <a:pt x="1310" y="1826"/>
                  </a:cubicBezTo>
                  <a:cubicBezTo>
                    <a:pt x="2144" y="1564"/>
                    <a:pt x="2977" y="1326"/>
                    <a:pt x="3834" y="1112"/>
                  </a:cubicBezTo>
                  <a:cubicBezTo>
                    <a:pt x="4644" y="897"/>
                    <a:pt x="5478" y="731"/>
                    <a:pt x="6287" y="564"/>
                  </a:cubicBezTo>
                  <a:cubicBezTo>
                    <a:pt x="6597" y="492"/>
                    <a:pt x="6930" y="445"/>
                    <a:pt x="7216" y="373"/>
                  </a:cubicBezTo>
                  <a:cubicBezTo>
                    <a:pt x="7311" y="326"/>
                    <a:pt x="7430" y="326"/>
                    <a:pt x="7430" y="207"/>
                  </a:cubicBezTo>
                  <a:cubicBezTo>
                    <a:pt x="7430" y="111"/>
                    <a:pt x="7335" y="40"/>
                    <a:pt x="7240" y="16"/>
                  </a:cubicBezTo>
                  <a:cubicBezTo>
                    <a:pt x="7206" y="5"/>
                    <a:pt x="7168" y="0"/>
                    <a:pt x="7130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3" name="Google Shape;16483;p44"/>
            <p:cNvSpPr/>
            <p:nvPr/>
          </p:nvSpPr>
          <p:spPr>
            <a:xfrm>
              <a:off x="4836477" y="2205077"/>
              <a:ext cx="264168" cy="99396"/>
            </a:xfrm>
            <a:custGeom>
              <a:rect b="b" l="l" r="r" t="t"/>
              <a:pathLst>
                <a:path extrusionOk="0" h="3056" w="8122">
                  <a:moveTo>
                    <a:pt x="7575" y="1"/>
                  </a:moveTo>
                  <a:cubicBezTo>
                    <a:pt x="7513" y="1"/>
                    <a:pt x="7450" y="4"/>
                    <a:pt x="7383" y="4"/>
                  </a:cubicBezTo>
                  <a:cubicBezTo>
                    <a:pt x="7050" y="4"/>
                    <a:pt x="6693" y="76"/>
                    <a:pt x="6383" y="147"/>
                  </a:cubicBezTo>
                  <a:cubicBezTo>
                    <a:pt x="5526" y="338"/>
                    <a:pt x="4645" y="528"/>
                    <a:pt x="3787" y="767"/>
                  </a:cubicBezTo>
                  <a:cubicBezTo>
                    <a:pt x="3359" y="909"/>
                    <a:pt x="2930" y="1029"/>
                    <a:pt x="2501" y="1195"/>
                  </a:cubicBezTo>
                  <a:cubicBezTo>
                    <a:pt x="2144" y="1338"/>
                    <a:pt x="1739" y="1481"/>
                    <a:pt x="1334" y="1576"/>
                  </a:cubicBezTo>
                  <a:cubicBezTo>
                    <a:pt x="906" y="1695"/>
                    <a:pt x="430" y="1838"/>
                    <a:pt x="168" y="2267"/>
                  </a:cubicBezTo>
                  <a:cubicBezTo>
                    <a:pt x="72" y="2434"/>
                    <a:pt x="1" y="2719"/>
                    <a:pt x="144" y="2886"/>
                  </a:cubicBezTo>
                  <a:cubicBezTo>
                    <a:pt x="263" y="3053"/>
                    <a:pt x="549" y="3053"/>
                    <a:pt x="715" y="3053"/>
                  </a:cubicBezTo>
                  <a:cubicBezTo>
                    <a:pt x="745" y="3055"/>
                    <a:pt x="776" y="3055"/>
                    <a:pt x="806" y="3055"/>
                  </a:cubicBezTo>
                  <a:cubicBezTo>
                    <a:pt x="1180" y="3055"/>
                    <a:pt x="1553" y="2925"/>
                    <a:pt x="1906" y="2815"/>
                  </a:cubicBezTo>
                  <a:cubicBezTo>
                    <a:pt x="2454" y="2672"/>
                    <a:pt x="3025" y="2481"/>
                    <a:pt x="3573" y="2219"/>
                  </a:cubicBezTo>
                  <a:cubicBezTo>
                    <a:pt x="4311" y="2053"/>
                    <a:pt x="5050" y="1838"/>
                    <a:pt x="5788" y="1624"/>
                  </a:cubicBezTo>
                  <a:cubicBezTo>
                    <a:pt x="6312" y="1481"/>
                    <a:pt x="6859" y="1362"/>
                    <a:pt x="7383" y="1195"/>
                  </a:cubicBezTo>
                  <a:cubicBezTo>
                    <a:pt x="7645" y="1100"/>
                    <a:pt x="7931" y="981"/>
                    <a:pt x="8050" y="695"/>
                  </a:cubicBezTo>
                  <a:cubicBezTo>
                    <a:pt x="8122" y="457"/>
                    <a:pt x="8098" y="171"/>
                    <a:pt x="7860" y="52"/>
                  </a:cubicBezTo>
                  <a:cubicBezTo>
                    <a:pt x="7760" y="9"/>
                    <a:pt x="7668" y="1"/>
                    <a:pt x="7575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4" name="Google Shape;16484;p44"/>
            <p:cNvSpPr/>
            <p:nvPr/>
          </p:nvSpPr>
          <p:spPr>
            <a:xfrm>
              <a:off x="4841128" y="2217469"/>
              <a:ext cx="261338" cy="87687"/>
            </a:xfrm>
            <a:custGeom>
              <a:rect b="b" l="l" r="r" t="t"/>
              <a:pathLst>
                <a:path extrusionOk="0" h="2696" w="8035">
                  <a:moveTo>
                    <a:pt x="7717" y="1"/>
                  </a:moveTo>
                  <a:cubicBezTo>
                    <a:pt x="7514" y="1"/>
                    <a:pt x="7257" y="84"/>
                    <a:pt x="7169" y="147"/>
                  </a:cubicBezTo>
                  <a:cubicBezTo>
                    <a:pt x="7050" y="243"/>
                    <a:pt x="6931" y="290"/>
                    <a:pt x="6788" y="338"/>
                  </a:cubicBezTo>
                  <a:cubicBezTo>
                    <a:pt x="6407" y="505"/>
                    <a:pt x="6026" y="648"/>
                    <a:pt x="5645" y="790"/>
                  </a:cubicBezTo>
                  <a:cubicBezTo>
                    <a:pt x="4740" y="1076"/>
                    <a:pt x="3835" y="1338"/>
                    <a:pt x="2930" y="1576"/>
                  </a:cubicBezTo>
                  <a:cubicBezTo>
                    <a:pt x="2335" y="1719"/>
                    <a:pt x="1715" y="1838"/>
                    <a:pt x="1120" y="1957"/>
                  </a:cubicBezTo>
                  <a:cubicBezTo>
                    <a:pt x="930" y="2005"/>
                    <a:pt x="715" y="1981"/>
                    <a:pt x="525" y="2005"/>
                  </a:cubicBezTo>
                  <a:cubicBezTo>
                    <a:pt x="382" y="2005"/>
                    <a:pt x="239" y="2005"/>
                    <a:pt x="120" y="2100"/>
                  </a:cubicBezTo>
                  <a:cubicBezTo>
                    <a:pt x="1" y="2195"/>
                    <a:pt x="1" y="2291"/>
                    <a:pt x="48" y="2410"/>
                  </a:cubicBezTo>
                  <a:cubicBezTo>
                    <a:pt x="72" y="2505"/>
                    <a:pt x="96" y="2600"/>
                    <a:pt x="191" y="2648"/>
                  </a:cubicBezTo>
                  <a:cubicBezTo>
                    <a:pt x="263" y="2684"/>
                    <a:pt x="346" y="2696"/>
                    <a:pt x="429" y="2696"/>
                  </a:cubicBezTo>
                  <a:cubicBezTo>
                    <a:pt x="513" y="2696"/>
                    <a:pt x="596" y="2684"/>
                    <a:pt x="668" y="2672"/>
                  </a:cubicBezTo>
                  <a:cubicBezTo>
                    <a:pt x="977" y="2624"/>
                    <a:pt x="1263" y="2553"/>
                    <a:pt x="1549" y="2457"/>
                  </a:cubicBezTo>
                  <a:cubicBezTo>
                    <a:pt x="2930" y="1957"/>
                    <a:pt x="4359" y="1624"/>
                    <a:pt x="5788" y="1243"/>
                  </a:cubicBezTo>
                  <a:cubicBezTo>
                    <a:pt x="6145" y="1124"/>
                    <a:pt x="6502" y="1005"/>
                    <a:pt x="6883" y="886"/>
                  </a:cubicBezTo>
                  <a:cubicBezTo>
                    <a:pt x="7097" y="814"/>
                    <a:pt x="7336" y="719"/>
                    <a:pt x="7550" y="624"/>
                  </a:cubicBezTo>
                  <a:cubicBezTo>
                    <a:pt x="7717" y="552"/>
                    <a:pt x="7907" y="457"/>
                    <a:pt x="7979" y="266"/>
                  </a:cubicBezTo>
                  <a:cubicBezTo>
                    <a:pt x="8034" y="66"/>
                    <a:pt x="7897" y="1"/>
                    <a:pt x="7717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5" name="Google Shape;16485;p44"/>
            <p:cNvSpPr/>
            <p:nvPr/>
          </p:nvSpPr>
          <p:spPr>
            <a:xfrm>
              <a:off x="4862822" y="2218477"/>
              <a:ext cx="214600" cy="67652"/>
            </a:xfrm>
            <a:custGeom>
              <a:rect b="b" l="l" r="r" t="t"/>
              <a:pathLst>
                <a:path extrusionOk="0" h="2080" w="6598">
                  <a:moveTo>
                    <a:pt x="6156" y="0"/>
                  </a:moveTo>
                  <a:cubicBezTo>
                    <a:pt x="5914" y="0"/>
                    <a:pt x="5660" y="51"/>
                    <a:pt x="5454" y="188"/>
                  </a:cubicBezTo>
                  <a:cubicBezTo>
                    <a:pt x="5335" y="259"/>
                    <a:pt x="5192" y="307"/>
                    <a:pt x="5073" y="355"/>
                  </a:cubicBezTo>
                  <a:cubicBezTo>
                    <a:pt x="4835" y="450"/>
                    <a:pt x="4597" y="569"/>
                    <a:pt x="4335" y="593"/>
                  </a:cubicBezTo>
                  <a:cubicBezTo>
                    <a:pt x="4264" y="610"/>
                    <a:pt x="4197" y="615"/>
                    <a:pt x="4131" y="615"/>
                  </a:cubicBezTo>
                  <a:cubicBezTo>
                    <a:pt x="4059" y="615"/>
                    <a:pt x="3987" y="609"/>
                    <a:pt x="3913" y="609"/>
                  </a:cubicBezTo>
                  <a:cubicBezTo>
                    <a:pt x="3872" y="609"/>
                    <a:pt x="3830" y="611"/>
                    <a:pt x="3787" y="617"/>
                  </a:cubicBezTo>
                  <a:cubicBezTo>
                    <a:pt x="3573" y="617"/>
                    <a:pt x="3406" y="736"/>
                    <a:pt x="3216" y="855"/>
                  </a:cubicBezTo>
                  <a:cubicBezTo>
                    <a:pt x="2911" y="1028"/>
                    <a:pt x="2568" y="1242"/>
                    <a:pt x="2202" y="1242"/>
                  </a:cubicBezTo>
                  <a:cubicBezTo>
                    <a:pt x="2167" y="1242"/>
                    <a:pt x="2132" y="1240"/>
                    <a:pt x="2096" y="1236"/>
                  </a:cubicBezTo>
                  <a:cubicBezTo>
                    <a:pt x="1970" y="1218"/>
                    <a:pt x="1829" y="1172"/>
                    <a:pt x="1706" y="1172"/>
                  </a:cubicBezTo>
                  <a:cubicBezTo>
                    <a:pt x="1668" y="1172"/>
                    <a:pt x="1630" y="1177"/>
                    <a:pt x="1596" y="1188"/>
                  </a:cubicBezTo>
                  <a:cubicBezTo>
                    <a:pt x="1406" y="1260"/>
                    <a:pt x="1239" y="1355"/>
                    <a:pt x="1096" y="1474"/>
                  </a:cubicBezTo>
                  <a:cubicBezTo>
                    <a:pt x="968" y="1559"/>
                    <a:pt x="821" y="1644"/>
                    <a:pt x="672" y="1644"/>
                  </a:cubicBezTo>
                  <a:cubicBezTo>
                    <a:pt x="655" y="1644"/>
                    <a:pt x="637" y="1643"/>
                    <a:pt x="620" y="1641"/>
                  </a:cubicBezTo>
                  <a:cubicBezTo>
                    <a:pt x="548" y="1641"/>
                    <a:pt x="477" y="1617"/>
                    <a:pt x="382" y="1593"/>
                  </a:cubicBezTo>
                  <a:cubicBezTo>
                    <a:pt x="346" y="1593"/>
                    <a:pt x="304" y="1587"/>
                    <a:pt x="263" y="1587"/>
                  </a:cubicBezTo>
                  <a:cubicBezTo>
                    <a:pt x="221" y="1587"/>
                    <a:pt x="179" y="1593"/>
                    <a:pt x="143" y="1617"/>
                  </a:cubicBezTo>
                  <a:cubicBezTo>
                    <a:pt x="1" y="1712"/>
                    <a:pt x="72" y="1879"/>
                    <a:pt x="167" y="1950"/>
                  </a:cubicBezTo>
                  <a:cubicBezTo>
                    <a:pt x="286" y="2022"/>
                    <a:pt x="405" y="1998"/>
                    <a:pt x="524" y="2045"/>
                  </a:cubicBezTo>
                  <a:cubicBezTo>
                    <a:pt x="575" y="2062"/>
                    <a:pt x="602" y="2079"/>
                    <a:pt x="647" y="2079"/>
                  </a:cubicBezTo>
                  <a:cubicBezTo>
                    <a:pt x="665" y="2079"/>
                    <a:pt x="687" y="2076"/>
                    <a:pt x="715" y="2069"/>
                  </a:cubicBezTo>
                  <a:cubicBezTo>
                    <a:pt x="834" y="2045"/>
                    <a:pt x="977" y="1974"/>
                    <a:pt x="1072" y="1902"/>
                  </a:cubicBezTo>
                  <a:cubicBezTo>
                    <a:pt x="1191" y="1807"/>
                    <a:pt x="1334" y="1736"/>
                    <a:pt x="1453" y="1664"/>
                  </a:cubicBezTo>
                  <a:cubicBezTo>
                    <a:pt x="1548" y="1593"/>
                    <a:pt x="1620" y="1545"/>
                    <a:pt x="1739" y="1521"/>
                  </a:cubicBezTo>
                  <a:cubicBezTo>
                    <a:pt x="1858" y="1521"/>
                    <a:pt x="1977" y="1569"/>
                    <a:pt x="2096" y="1569"/>
                  </a:cubicBezTo>
                  <a:cubicBezTo>
                    <a:pt x="2150" y="1577"/>
                    <a:pt x="2203" y="1581"/>
                    <a:pt x="2256" y="1581"/>
                  </a:cubicBezTo>
                  <a:cubicBezTo>
                    <a:pt x="2505" y="1581"/>
                    <a:pt x="2737" y="1492"/>
                    <a:pt x="2954" y="1355"/>
                  </a:cubicBezTo>
                  <a:cubicBezTo>
                    <a:pt x="3216" y="1188"/>
                    <a:pt x="3477" y="926"/>
                    <a:pt x="3787" y="855"/>
                  </a:cubicBezTo>
                  <a:cubicBezTo>
                    <a:pt x="3930" y="831"/>
                    <a:pt x="4073" y="831"/>
                    <a:pt x="4216" y="831"/>
                  </a:cubicBezTo>
                  <a:cubicBezTo>
                    <a:pt x="4359" y="855"/>
                    <a:pt x="4501" y="902"/>
                    <a:pt x="4644" y="926"/>
                  </a:cubicBezTo>
                  <a:cubicBezTo>
                    <a:pt x="4811" y="926"/>
                    <a:pt x="4978" y="902"/>
                    <a:pt x="5121" y="831"/>
                  </a:cubicBezTo>
                  <a:cubicBezTo>
                    <a:pt x="5240" y="759"/>
                    <a:pt x="5359" y="664"/>
                    <a:pt x="5478" y="593"/>
                  </a:cubicBezTo>
                  <a:cubicBezTo>
                    <a:pt x="5597" y="521"/>
                    <a:pt x="5692" y="378"/>
                    <a:pt x="5811" y="355"/>
                  </a:cubicBezTo>
                  <a:cubicBezTo>
                    <a:pt x="5873" y="337"/>
                    <a:pt x="5931" y="332"/>
                    <a:pt x="5989" y="332"/>
                  </a:cubicBezTo>
                  <a:cubicBezTo>
                    <a:pt x="6052" y="332"/>
                    <a:pt x="6113" y="338"/>
                    <a:pt x="6177" y="338"/>
                  </a:cubicBezTo>
                  <a:cubicBezTo>
                    <a:pt x="6213" y="338"/>
                    <a:pt x="6250" y="336"/>
                    <a:pt x="6288" y="331"/>
                  </a:cubicBezTo>
                  <a:cubicBezTo>
                    <a:pt x="6383" y="307"/>
                    <a:pt x="6478" y="307"/>
                    <a:pt x="6526" y="212"/>
                  </a:cubicBezTo>
                  <a:cubicBezTo>
                    <a:pt x="6597" y="116"/>
                    <a:pt x="6550" y="45"/>
                    <a:pt x="6430" y="21"/>
                  </a:cubicBezTo>
                  <a:cubicBezTo>
                    <a:pt x="6344" y="8"/>
                    <a:pt x="6251" y="0"/>
                    <a:pt x="6156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6" name="Google Shape;16486;p44"/>
            <p:cNvSpPr/>
            <p:nvPr/>
          </p:nvSpPr>
          <p:spPr>
            <a:xfrm>
              <a:off x="4924002" y="2327566"/>
              <a:ext cx="174334" cy="181424"/>
            </a:xfrm>
            <a:custGeom>
              <a:rect b="b" l="l" r="r" t="t"/>
              <a:pathLst>
                <a:path extrusionOk="0" h="5578" w="5360">
                  <a:moveTo>
                    <a:pt x="2380" y="0"/>
                  </a:moveTo>
                  <a:cubicBezTo>
                    <a:pt x="2210" y="0"/>
                    <a:pt x="2044" y="27"/>
                    <a:pt x="1882" y="96"/>
                  </a:cubicBezTo>
                  <a:cubicBezTo>
                    <a:pt x="1763" y="96"/>
                    <a:pt x="1620" y="168"/>
                    <a:pt x="1525" y="239"/>
                  </a:cubicBezTo>
                  <a:cubicBezTo>
                    <a:pt x="1335" y="311"/>
                    <a:pt x="1168" y="430"/>
                    <a:pt x="1001" y="573"/>
                  </a:cubicBezTo>
                  <a:cubicBezTo>
                    <a:pt x="763" y="787"/>
                    <a:pt x="549" y="1025"/>
                    <a:pt x="358" y="1311"/>
                  </a:cubicBezTo>
                  <a:cubicBezTo>
                    <a:pt x="1" y="1835"/>
                    <a:pt x="1" y="2502"/>
                    <a:pt x="49" y="3121"/>
                  </a:cubicBezTo>
                  <a:cubicBezTo>
                    <a:pt x="72" y="3407"/>
                    <a:pt x="120" y="3669"/>
                    <a:pt x="215" y="3931"/>
                  </a:cubicBezTo>
                  <a:cubicBezTo>
                    <a:pt x="287" y="4169"/>
                    <a:pt x="334" y="4407"/>
                    <a:pt x="477" y="4621"/>
                  </a:cubicBezTo>
                  <a:cubicBezTo>
                    <a:pt x="596" y="4764"/>
                    <a:pt x="715" y="4907"/>
                    <a:pt x="882" y="5002"/>
                  </a:cubicBezTo>
                  <a:cubicBezTo>
                    <a:pt x="1049" y="5097"/>
                    <a:pt x="1263" y="5145"/>
                    <a:pt x="1430" y="5264"/>
                  </a:cubicBezTo>
                  <a:cubicBezTo>
                    <a:pt x="1573" y="5359"/>
                    <a:pt x="1739" y="5383"/>
                    <a:pt x="1906" y="5431"/>
                  </a:cubicBezTo>
                  <a:cubicBezTo>
                    <a:pt x="2192" y="5526"/>
                    <a:pt x="2478" y="5526"/>
                    <a:pt x="2763" y="5574"/>
                  </a:cubicBezTo>
                  <a:cubicBezTo>
                    <a:pt x="2796" y="5576"/>
                    <a:pt x="2828" y="5577"/>
                    <a:pt x="2861" y="5577"/>
                  </a:cubicBezTo>
                  <a:cubicBezTo>
                    <a:pt x="3134" y="5577"/>
                    <a:pt x="3391" y="5492"/>
                    <a:pt x="3668" y="5407"/>
                  </a:cubicBezTo>
                  <a:cubicBezTo>
                    <a:pt x="3930" y="5336"/>
                    <a:pt x="4192" y="5240"/>
                    <a:pt x="4383" y="5050"/>
                  </a:cubicBezTo>
                  <a:cubicBezTo>
                    <a:pt x="4811" y="4669"/>
                    <a:pt x="5145" y="4073"/>
                    <a:pt x="5288" y="3526"/>
                  </a:cubicBezTo>
                  <a:cubicBezTo>
                    <a:pt x="5359" y="3311"/>
                    <a:pt x="5335" y="3073"/>
                    <a:pt x="5312" y="2859"/>
                  </a:cubicBezTo>
                  <a:cubicBezTo>
                    <a:pt x="5312" y="2383"/>
                    <a:pt x="5192" y="1930"/>
                    <a:pt x="5002" y="1501"/>
                  </a:cubicBezTo>
                  <a:cubicBezTo>
                    <a:pt x="4907" y="1287"/>
                    <a:pt x="4788" y="1097"/>
                    <a:pt x="4597" y="954"/>
                  </a:cubicBezTo>
                  <a:cubicBezTo>
                    <a:pt x="4264" y="644"/>
                    <a:pt x="3930" y="335"/>
                    <a:pt x="3478" y="215"/>
                  </a:cubicBezTo>
                  <a:cubicBezTo>
                    <a:pt x="3107" y="119"/>
                    <a:pt x="2736" y="0"/>
                    <a:pt x="2380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7" name="Google Shape;16487;p44"/>
            <p:cNvSpPr/>
            <p:nvPr/>
          </p:nvSpPr>
          <p:spPr>
            <a:xfrm>
              <a:off x="4921693" y="2355700"/>
              <a:ext cx="173521" cy="151957"/>
            </a:xfrm>
            <a:custGeom>
              <a:rect b="b" l="l" r="r" t="t"/>
              <a:pathLst>
                <a:path extrusionOk="0" h="4672" w="5335">
                  <a:moveTo>
                    <a:pt x="836" y="0"/>
                  </a:moveTo>
                  <a:cubicBezTo>
                    <a:pt x="814" y="0"/>
                    <a:pt x="790" y="6"/>
                    <a:pt x="763" y="17"/>
                  </a:cubicBezTo>
                  <a:cubicBezTo>
                    <a:pt x="548" y="136"/>
                    <a:pt x="381" y="422"/>
                    <a:pt x="286" y="636"/>
                  </a:cubicBezTo>
                  <a:cubicBezTo>
                    <a:pt x="167" y="898"/>
                    <a:pt x="96" y="1184"/>
                    <a:pt x="48" y="1494"/>
                  </a:cubicBezTo>
                  <a:cubicBezTo>
                    <a:pt x="48" y="1613"/>
                    <a:pt x="0" y="1708"/>
                    <a:pt x="24" y="1851"/>
                  </a:cubicBezTo>
                  <a:cubicBezTo>
                    <a:pt x="24" y="1994"/>
                    <a:pt x="72" y="2137"/>
                    <a:pt x="72" y="2280"/>
                  </a:cubicBezTo>
                  <a:cubicBezTo>
                    <a:pt x="72" y="2399"/>
                    <a:pt x="72" y="2518"/>
                    <a:pt x="96" y="2661"/>
                  </a:cubicBezTo>
                  <a:cubicBezTo>
                    <a:pt x="143" y="2923"/>
                    <a:pt x="239" y="3185"/>
                    <a:pt x="358" y="3423"/>
                  </a:cubicBezTo>
                  <a:cubicBezTo>
                    <a:pt x="453" y="3589"/>
                    <a:pt x="548" y="3756"/>
                    <a:pt x="643" y="3899"/>
                  </a:cubicBezTo>
                  <a:cubicBezTo>
                    <a:pt x="763" y="3994"/>
                    <a:pt x="882" y="4090"/>
                    <a:pt x="977" y="4185"/>
                  </a:cubicBezTo>
                  <a:cubicBezTo>
                    <a:pt x="1167" y="4352"/>
                    <a:pt x="1429" y="4518"/>
                    <a:pt x="1691" y="4542"/>
                  </a:cubicBezTo>
                  <a:cubicBezTo>
                    <a:pt x="1953" y="4590"/>
                    <a:pt x="2239" y="4637"/>
                    <a:pt x="2501" y="4661"/>
                  </a:cubicBezTo>
                  <a:cubicBezTo>
                    <a:pt x="2660" y="4661"/>
                    <a:pt x="2808" y="4672"/>
                    <a:pt x="2960" y="4672"/>
                  </a:cubicBezTo>
                  <a:cubicBezTo>
                    <a:pt x="3035" y="4672"/>
                    <a:pt x="3112" y="4669"/>
                    <a:pt x="3192" y="4661"/>
                  </a:cubicBezTo>
                  <a:cubicBezTo>
                    <a:pt x="3334" y="4637"/>
                    <a:pt x="3477" y="4590"/>
                    <a:pt x="3620" y="4566"/>
                  </a:cubicBezTo>
                  <a:cubicBezTo>
                    <a:pt x="3739" y="4542"/>
                    <a:pt x="3858" y="4542"/>
                    <a:pt x="3977" y="4494"/>
                  </a:cubicBezTo>
                  <a:cubicBezTo>
                    <a:pt x="4573" y="4304"/>
                    <a:pt x="4930" y="3756"/>
                    <a:pt x="5192" y="3208"/>
                  </a:cubicBezTo>
                  <a:cubicBezTo>
                    <a:pt x="5263" y="3042"/>
                    <a:pt x="5335" y="2827"/>
                    <a:pt x="5216" y="2661"/>
                  </a:cubicBezTo>
                  <a:cubicBezTo>
                    <a:pt x="5160" y="2577"/>
                    <a:pt x="5078" y="2547"/>
                    <a:pt x="4988" y="2547"/>
                  </a:cubicBezTo>
                  <a:cubicBezTo>
                    <a:pt x="4848" y="2547"/>
                    <a:pt x="4689" y="2617"/>
                    <a:pt x="4573" y="2661"/>
                  </a:cubicBezTo>
                  <a:cubicBezTo>
                    <a:pt x="4239" y="2827"/>
                    <a:pt x="3906" y="3018"/>
                    <a:pt x="3525" y="3066"/>
                  </a:cubicBezTo>
                  <a:cubicBezTo>
                    <a:pt x="3484" y="3069"/>
                    <a:pt x="3442" y="3070"/>
                    <a:pt x="3399" y="3070"/>
                  </a:cubicBezTo>
                  <a:cubicBezTo>
                    <a:pt x="3127" y="3070"/>
                    <a:pt x="2844" y="3008"/>
                    <a:pt x="2596" y="2946"/>
                  </a:cubicBezTo>
                  <a:cubicBezTo>
                    <a:pt x="2263" y="2851"/>
                    <a:pt x="1977" y="2708"/>
                    <a:pt x="1739" y="2470"/>
                  </a:cubicBezTo>
                  <a:cubicBezTo>
                    <a:pt x="1501" y="2280"/>
                    <a:pt x="1358" y="1994"/>
                    <a:pt x="1215" y="1732"/>
                  </a:cubicBezTo>
                  <a:cubicBezTo>
                    <a:pt x="1096" y="1494"/>
                    <a:pt x="1001" y="1208"/>
                    <a:pt x="977" y="946"/>
                  </a:cubicBezTo>
                  <a:cubicBezTo>
                    <a:pt x="977" y="708"/>
                    <a:pt x="1001" y="470"/>
                    <a:pt x="977" y="255"/>
                  </a:cubicBezTo>
                  <a:cubicBezTo>
                    <a:pt x="977" y="136"/>
                    <a:pt x="944" y="0"/>
                    <a:pt x="836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8" name="Google Shape;16488;p44"/>
            <p:cNvSpPr/>
            <p:nvPr/>
          </p:nvSpPr>
          <p:spPr>
            <a:xfrm>
              <a:off x="4944915" y="2344479"/>
              <a:ext cx="133255" cy="143956"/>
            </a:xfrm>
            <a:custGeom>
              <a:rect b="b" l="l" r="r" t="t"/>
              <a:pathLst>
                <a:path extrusionOk="0" h="4426" w="4097">
                  <a:moveTo>
                    <a:pt x="1684" y="0"/>
                  </a:moveTo>
                  <a:cubicBezTo>
                    <a:pt x="1564" y="0"/>
                    <a:pt x="1455" y="65"/>
                    <a:pt x="1311" y="148"/>
                  </a:cubicBezTo>
                  <a:cubicBezTo>
                    <a:pt x="1301" y="145"/>
                    <a:pt x="1290" y="143"/>
                    <a:pt x="1279" y="143"/>
                  </a:cubicBezTo>
                  <a:cubicBezTo>
                    <a:pt x="1208" y="143"/>
                    <a:pt x="1110" y="202"/>
                    <a:pt x="1049" y="243"/>
                  </a:cubicBezTo>
                  <a:cubicBezTo>
                    <a:pt x="930" y="315"/>
                    <a:pt x="858" y="458"/>
                    <a:pt x="811" y="600"/>
                  </a:cubicBezTo>
                  <a:cubicBezTo>
                    <a:pt x="787" y="672"/>
                    <a:pt x="763" y="791"/>
                    <a:pt x="715" y="839"/>
                  </a:cubicBezTo>
                  <a:cubicBezTo>
                    <a:pt x="692" y="910"/>
                    <a:pt x="620" y="934"/>
                    <a:pt x="549" y="958"/>
                  </a:cubicBezTo>
                  <a:cubicBezTo>
                    <a:pt x="358" y="1053"/>
                    <a:pt x="168" y="1220"/>
                    <a:pt x="144" y="1434"/>
                  </a:cubicBezTo>
                  <a:cubicBezTo>
                    <a:pt x="120" y="1529"/>
                    <a:pt x="144" y="1624"/>
                    <a:pt x="168" y="1720"/>
                  </a:cubicBezTo>
                  <a:cubicBezTo>
                    <a:pt x="215" y="1791"/>
                    <a:pt x="263" y="1863"/>
                    <a:pt x="263" y="1934"/>
                  </a:cubicBezTo>
                  <a:cubicBezTo>
                    <a:pt x="287" y="2077"/>
                    <a:pt x="120" y="2172"/>
                    <a:pt x="72" y="2315"/>
                  </a:cubicBezTo>
                  <a:cubicBezTo>
                    <a:pt x="1" y="2506"/>
                    <a:pt x="25" y="2744"/>
                    <a:pt x="144" y="2887"/>
                  </a:cubicBezTo>
                  <a:cubicBezTo>
                    <a:pt x="239" y="3006"/>
                    <a:pt x="430" y="3077"/>
                    <a:pt x="453" y="3220"/>
                  </a:cubicBezTo>
                  <a:cubicBezTo>
                    <a:pt x="477" y="3291"/>
                    <a:pt x="453" y="3387"/>
                    <a:pt x="453" y="3458"/>
                  </a:cubicBezTo>
                  <a:cubicBezTo>
                    <a:pt x="453" y="3577"/>
                    <a:pt x="453" y="3720"/>
                    <a:pt x="501" y="3839"/>
                  </a:cubicBezTo>
                  <a:cubicBezTo>
                    <a:pt x="549" y="4030"/>
                    <a:pt x="787" y="4101"/>
                    <a:pt x="977" y="4101"/>
                  </a:cubicBezTo>
                  <a:cubicBezTo>
                    <a:pt x="1028" y="4084"/>
                    <a:pt x="1126" y="4067"/>
                    <a:pt x="1196" y="4067"/>
                  </a:cubicBezTo>
                  <a:cubicBezTo>
                    <a:pt x="1225" y="4067"/>
                    <a:pt x="1249" y="4070"/>
                    <a:pt x="1263" y="4077"/>
                  </a:cubicBezTo>
                  <a:cubicBezTo>
                    <a:pt x="1334" y="4101"/>
                    <a:pt x="1334" y="4149"/>
                    <a:pt x="1358" y="4196"/>
                  </a:cubicBezTo>
                  <a:cubicBezTo>
                    <a:pt x="1415" y="4349"/>
                    <a:pt x="1549" y="4425"/>
                    <a:pt x="1697" y="4425"/>
                  </a:cubicBezTo>
                  <a:cubicBezTo>
                    <a:pt x="1735" y="4425"/>
                    <a:pt x="1773" y="4420"/>
                    <a:pt x="1811" y="4411"/>
                  </a:cubicBezTo>
                  <a:cubicBezTo>
                    <a:pt x="1930" y="4363"/>
                    <a:pt x="2001" y="4339"/>
                    <a:pt x="2097" y="4268"/>
                  </a:cubicBezTo>
                  <a:cubicBezTo>
                    <a:pt x="2144" y="4220"/>
                    <a:pt x="2216" y="4149"/>
                    <a:pt x="2263" y="4149"/>
                  </a:cubicBezTo>
                  <a:cubicBezTo>
                    <a:pt x="2287" y="4173"/>
                    <a:pt x="2335" y="4196"/>
                    <a:pt x="2359" y="4220"/>
                  </a:cubicBezTo>
                  <a:cubicBezTo>
                    <a:pt x="2426" y="4237"/>
                    <a:pt x="2505" y="4245"/>
                    <a:pt x="2588" y="4245"/>
                  </a:cubicBezTo>
                  <a:cubicBezTo>
                    <a:pt x="2740" y="4245"/>
                    <a:pt x="2902" y="4219"/>
                    <a:pt x="3025" y="4173"/>
                  </a:cubicBezTo>
                  <a:cubicBezTo>
                    <a:pt x="3263" y="4077"/>
                    <a:pt x="3406" y="3815"/>
                    <a:pt x="3502" y="3601"/>
                  </a:cubicBezTo>
                  <a:cubicBezTo>
                    <a:pt x="3549" y="3482"/>
                    <a:pt x="3549" y="3363"/>
                    <a:pt x="3645" y="3268"/>
                  </a:cubicBezTo>
                  <a:cubicBezTo>
                    <a:pt x="3716" y="3172"/>
                    <a:pt x="3835" y="3101"/>
                    <a:pt x="3906" y="3006"/>
                  </a:cubicBezTo>
                  <a:cubicBezTo>
                    <a:pt x="4002" y="2910"/>
                    <a:pt x="4097" y="2744"/>
                    <a:pt x="4097" y="2601"/>
                  </a:cubicBezTo>
                  <a:cubicBezTo>
                    <a:pt x="4097" y="2458"/>
                    <a:pt x="4026" y="2339"/>
                    <a:pt x="3954" y="2220"/>
                  </a:cubicBezTo>
                  <a:cubicBezTo>
                    <a:pt x="3764" y="1886"/>
                    <a:pt x="4049" y="1482"/>
                    <a:pt x="3811" y="1172"/>
                  </a:cubicBezTo>
                  <a:cubicBezTo>
                    <a:pt x="3740" y="1101"/>
                    <a:pt x="3692" y="1053"/>
                    <a:pt x="3597" y="1029"/>
                  </a:cubicBezTo>
                  <a:cubicBezTo>
                    <a:pt x="3525" y="1005"/>
                    <a:pt x="3454" y="1005"/>
                    <a:pt x="3383" y="958"/>
                  </a:cubicBezTo>
                  <a:cubicBezTo>
                    <a:pt x="3240" y="886"/>
                    <a:pt x="3192" y="743"/>
                    <a:pt x="3168" y="577"/>
                  </a:cubicBezTo>
                  <a:cubicBezTo>
                    <a:pt x="3121" y="434"/>
                    <a:pt x="3121" y="338"/>
                    <a:pt x="2978" y="243"/>
                  </a:cubicBezTo>
                  <a:cubicBezTo>
                    <a:pt x="2835" y="148"/>
                    <a:pt x="2668" y="100"/>
                    <a:pt x="2478" y="100"/>
                  </a:cubicBezTo>
                  <a:cubicBezTo>
                    <a:pt x="2362" y="115"/>
                    <a:pt x="2264" y="138"/>
                    <a:pt x="2162" y="138"/>
                  </a:cubicBezTo>
                  <a:cubicBezTo>
                    <a:pt x="2096" y="138"/>
                    <a:pt x="2028" y="128"/>
                    <a:pt x="1954" y="100"/>
                  </a:cubicBezTo>
                  <a:cubicBezTo>
                    <a:pt x="1882" y="53"/>
                    <a:pt x="1811" y="5"/>
                    <a:pt x="1739" y="5"/>
                  </a:cubicBezTo>
                  <a:cubicBezTo>
                    <a:pt x="1721" y="2"/>
                    <a:pt x="1702" y="0"/>
                    <a:pt x="168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9" name="Google Shape;16489;p44"/>
            <p:cNvSpPr/>
            <p:nvPr/>
          </p:nvSpPr>
          <p:spPr>
            <a:xfrm>
              <a:off x="5082041" y="2343015"/>
              <a:ext cx="75913" cy="66058"/>
            </a:xfrm>
            <a:custGeom>
              <a:rect b="b" l="l" r="r" t="t"/>
              <a:pathLst>
                <a:path extrusionOk="0" h="2031" w="2334">
                  <a:moveTo>
                    <a:pt x="1525" y="1"/>
                  </a:moveTo>
                  <a:cubicBezTo>
                    <a:pt x="1415" y="1"/>
                    <a:pt x="1315" y="26"/>
                    <a:pt x="1215" y="26"/>
                  </a:cubicBezTo>
                  <a:cubicBezTo>
                    <a:pt x="1119" y="98"/>
                    <a:pt x="1000" y="122"/>
                    <a:pt x="881" y="145"/>
                  </a:cubicBezTo>
                  <a:cubicBezTo>
                    <a:pt x="714" y="217"/>
                    <a:pt x="548" y="288"/>
                    <a:pt x="381" y="383"/>
                  </a:cubicBezTo>
                  <a:cubicBezTo>
                    <a:pt x="286" y="431"/>
                    <a:pt x="24" y="503"/>
                    <a:pt x="0" y="645"/>
                  </a:cubicBezTo>
                  <a:cubicBezTo>
                    <a:pt x="0" y="693"/>
                    <a:pt x="24" y="741"/>
                    <a:pt x="24" y="788"/>
                  </a:cubicBezTo>
                  <a:cubicBezTo>
                    <a:pt x="71" y="884"/>
                    <a:pt x="119" y="979"/>
                    <a:pt x="143" y="1074"/>
                  </a:cubicBezTo>
                  <a:cubicBezTo>
                    <a:pt x="262" y="1265"/>
                    <a:pt x="381" y="1455"/>
                    <a:pt x="476" y="1646"/>
                  </a:cubicBezTo>
                  <a:cubicBezTo>
                    <a:pt x="500" y="1741"/>
                    <a:pt x="500" y="1955"/>
                    <a:pt x="572" y="2003"/>
                  </a:cubicBezTo>
                  <a:cubicBezTo>
                    <a:pt x="582" y="2023"/>
                    <a:pt x="609" y="2030"/>
                    <a:pt x="640" y="2030"/>
                  </a:cubicBezTo>
                  <a:cubicBezTo>
                    <a:pt x="683" y="2030"/>
                    <a:pt x="735" y="2017"/>
                    <a:pt x="762" y="2003"/>
                  </a:cubicBezTo>
                  <a:cubicBezTo>
                    <a:pt x="929" y="1979"/>
                    <a:pt x="1072" y="1884"/>
                    <a:pt x="1238" y="1789"/>
                  </a:cubicBezTo>
                  <a:cubicBezTo>
                    <a:pt x="1405" y="1693"/>
                    <a:pt x="1596" y="1598"/>
                    <a:pt x="1786" y="1527"/>
                  </a:cubicBezTo>
                  <a:cubicBezTo>
                    <a:pt x="1929" y="1455"/>
                    <a:pt x="2072" y="1408"/>
                    <a:pt x="2191" y="1312"/>
                  </a:cubicBezTo>
                  <a:cubicBezTo>
                    <a:pt x="2334" y="1193"/>
                    <a:pt x="2262" y="979"/>
                    <a:pt x="2215" y="836"/>
                  </a:cubicBezTo>
                  <a:cubicBezTo>
                    <a:pt x="2167" y="645"/>
                    <a:pt x="2143" y="407"/>
                    <a:pt x="2024" y="241"/>
                  </a:cubicBezTo>
                  <a:cubicBezTo>
                    <a:pt x="1977" y="145"/>
                    <a:pt x="1881" y="74"/>
                    <a:pt x="1762" y="50"/>
                  </a:cubicBezTo>
                  <a:cubicBezTo>
                    <a:pt x="1677" y="12"/>
                    <a:pt x="1598" y="1"/>
                    <a:pt x="152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0" name="Google Shape;16490;p44"/>
            <p:cNvSpPr/>
            <p:nvPr/>
          </p:nvSpPr>
          <p:spPr>
            <a:xfrm>
              <a:off x="4944167" y="2355310"/>
              <a:ext cx="120082" cy="132604"/>
            </a:xfrm>
            <a:custGeom>
              <a:rect b="b" l="l" r="r" t="t"/>
              <a:pathLst>
                <a:path extrusionOk="0" h="4077" w="3692">
                  <a:moveTo>
                    <a:pt x="1057" y="1"/>
                  </a:moveTo>
                  <a:cubicBezTo>
                    <a:pt x="1048" y="1"/>
                    <a:pt x="1037" y="2"/>
                    <a:pt x="1024" y="5"/>
                  </a:cubicBezTo>
                  <a:cubicBezTo>
                    <a:pt x="953" y="5"/>
                    <a:pt x="881" y="148"/>
                    <a:pt x="857" y="220"/>
                  </a:cubicBezTo>
                  <a:cubicBezTo>
                    <a:pt x="786" y="315"/>
                    <a:pt x="786" y="458"/>
                    <a:pt x="691" y="529"/>
                  </a:cubicBezTo>
                  <a:cubicBezTo>
                    <a:pt x="667" y="577"/>
                    <a:pt x="595" y="648"/>
                    <a:pt x="548" y="672"/>
                  </a:cubicBezTo>
                  <a:cubicBezTo>
                    <a:pt x="536" y="684"/>
                    <a:pt x="518" y="684"/>
                    <a:pt x="500" y="684"/>
                  </a:cubicBezTo>
                  <a:cubicBezTo>
                    <a:pt x="482" y="684"/>
                    <a:pt x="464" y="684"/>
                    <a:pt x="453" y="696"/>
                  </a:cubicBezTo>
                  <a:cubicBezTo>
                    <a:pt x="333" y="744"/>
                    <a:pt x="262" y="887"/>
                    <a:pt x="191" y="982"/>
                  </a:cubicBezTo>
                  <a:cubicBezTo>
                    <a:pt x="119" y="1101"/>
                    <a:pt x="95" y="1244"/>
                    <a:pt x="143" y="1387"/>
                  </a:cubicBezTo>
                  <a:cubicBezTo>
                    <a:pt x="167" y="1482"/>
                    <a:pt x="238" y="1530"/>
                    <a:pt x="238" y="1601"/>
                  </a:cubicBezTo>
                  <a:cubicBezTo>
                    <a:pt x="238" y="1696"/>
                    <a:pt x="143" y="1815"/>
                    <a:pt x="95" y="1911"/>
                  </a:cubicBezTo>
                  <a:cubicBezTo>
                    <a:pt x="0" y="2054"/>
                    <a:pt x="0" y="2244"/>
                    <a:pt x="72" y="2387"/>
                  </a:cubicBezTo>
                  <a:cubicBezTo>
                    <a:pt x="95" y="2506"/>
                    <a:pt x="167" y="2601"/>
                    <a:pt x="262" y="2673"/>
                  </a:cubicBezTo>
                  <a:cubicBezTo>
                    <a:pt x="310" y="2720"/>
                    <a:pt x="405" y="2744"/>
                    <a:pt x="453" y="2792"/>
                  </a:cubicBezTo>
                  <a:cubicBezTo>
                    <a:pt x="643" y="2982"/>
                    <a:pt x="381" y="3268"/>
                    <a:pt x="476" y="3482"/>
                  </a:cubicBezTo>
                  <a:cubicBezTo>
                    <a:pt x="548" y="3601"/>
                    <a:pt x="643" y="3673"/>
                    <a:pt x="762" y="3721"/>
                  </a:cubicBezTo>
                  <a:cubicBezTo>
                    <a:pt x="794" y="3728"/>
                    <a:pt x="820" y="3731"/>
                    <a:pt x="844" y="3731"/>
                  </a:cubicBezTo>
                  <a:cubicBezTo>
                    <a:pt x="892" y="3731"/>
                    <a:pt x="929" y="3721"/>
                    <a:pt x="976" y="3721"/>
                  </a:cubicBezTo>
                  <a:cubicBezTo>
                    <a:pt x="994" y="3716"/>
                    <a:pt x="1009" y="3714"/>
                    <a:pt x="1024" y="3714"/>
                  </a:cubicBezTo>
                  <a:cubicBezTo>
                    <a:pt x="1176" y="3714"/>
                    <a:pt x="1227" y="3917"/>
                    <a:pt x="1357" y="3982"/>
                  </a:cubicBezTo>
                  <a:cubicBezTo>
                    <a:pt x="1468" y="4038"/>
                    <a:pt x="1586" y="4077"/>
                    <a:pt x="1704" y="4077"/>
                  </a:cubicBezTo>
                  <a:cubicBezTo>
                    <a:pt x="1789" y="4077"/>
                    <a:pt x="1873" y="4056"/>
                    <a:pt x="1953" y="4006"/>
                  </a:cubicBezTo>
                  <a:cubicBezTo>
                    <a:pt x="2082" y="3933"/>
                    <a:pt x="2168" y="3802"/>
                    <a:pt x="2311" y="3802"/>
                  </a:cubicBezTo>
                  <a:cubicBezTo>
                    <a:pt x="2353" y="3802"/>
                    <a:pt x="2399" y="3813"/>
                    <a:pt x="2453" y="3840"/>
                  </a:cubicBezTo>
                  <a:cubicBezTo>
                    <a:pt x="2540" y="3897"/>
                    <a:pt x="2625" y="3922"/>
                    <a:pt x="2709" y="3922"/>
                  </a:cubicBezTo>
                  <a:cubicBezTo>
                    <a:pt x="3037" y="3922"/>
                    <a:pt x="3325" y="3539"/>
                    <a:pt x="3477" y="3292"/>
                  </a:cubicBezTo>
                  <a:cubicBezTo>
                    <a:pt x="3548" y="3173"/>
                    <a:pt x="3691" y="2887"/>
                    <a:pt x="3620" y="2744"/>
                  </a:cubicBezTo>
                  <a:cubicBezTo>
                    <a:pt x="3610" y="2716"/>
                    <a:pt x="3592" y="2704"/>
                    <a:pt x="3567" y="2704"/>
                  </a:cubicBezTo>
                  <a:cubicBezTo>
                    <a:pt x="3466" y="2704"/>
                    <a:pt x="3268" y="2892"/>
                    <a:pt x="3191" y="2911"/>
                  </a:cubicBezTo>
                  <a:cubicBezTo>
                    <a:pt x="3080" y="2967"/>
                    <a:pt x="2947" y="3007"/>
                    <a:pt x="2821" y="3007"/>
                  </a:cubicBezTo>
                  <a:cubicBezTo>
                    <a:pt x="2677" y="3007"/>
                    <a:pt x="2542" y="2955"/>
                    <a:pt x="2453" y="2816"/>
                  </a:cubicBezTo>
                  <a:cubicBezTo>
                    <a:pt x="2382" y="2720"/>
                    <a:pt x="2382" y="2601"/>
                    <a:pt x="2286" y="2530"/>
                  </a:cubicBezTo>
                  <a:cubicBezTo>
                    <a:pt x="2246" y="2510"/>
                    <a:pt x="2197" y="2502"/>
                    <a:pt x="2147" y="2502"/>
                  </a:cubicBezTo>
                  <a:cubicBezTo>
                    <a:pt x="2079" y="2502"/>
                    <a:pt x="2008" y="2516"/>
                    <a:pt x="1953" y="2530"/>
                  </a:cubicBezTo>
                  <a:cubicBezTo>
                    <a:pt x="1898" y="2537"/>
                    <a:pt x="1845" y="2541"/>
                    <a:pt x="1793" y="2541"/>
                  </a:cubicBezTo>
                  <a:cubicBezTo>
                    <a:pt x="1508" y="2541"/>
                    <a:pt x="1282" y="2420"/>
                    <a:pt x="1262" y="2077"/>
                  </a:cubicBezTo>
                  <a:cubicBezTo>
                    <a:pt x="1238" y="1863"/>
                    <a:pt x="1310" y="1696"/>
                    <a:pt x="1381" y="1482"/>
                  </a:cubicBezTo>
                  <a:cubicBezTo>
                    <a:pt x="1429" y="1363"/>
                    <a:pt x="1453" y="1244"/>
                    <a:pt x="1405" y="1125"/>
                  </a:cubicBezTo>
                  <a:cubicBezTo>
                    <a:pt x="1334" y="982"/>
                    <a:pt x="1215" y="887"/>
                    <a:pt x="1119" y="791"/>
                  </a:cubicBezTo>
                  <a:cubicBezTo>
                    <a:pt x="1024" y="648"/>
                    <a:pt x="1000" y="506"/>
                    <a:pt x="1024" y="339"/>
                  </a:cubicBezTo>
                  <a:cubicBezTo>
                    <a:pt x="1046" y="294"/>
                    <a:pt x="1193" y="1"/>
                    <a:pt x="1057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1" name="Google Shape;16491;p44"/>
            <p:cNvSpPr/>
            <p:nvPr/>
          </p:nvSpPr>
          <p:spPr>
            <a:xfrm>
              <a:off x="5089782" y="2359245"/>
              <a:ext cx="65083" cy="49113"/>
            </a:xfrm>
            <a:custGeom>
              <a:rect b="b" l="l" r="r" t="t"/>
              <a:pathLst>
                <a:path extrusionOk="0" h="1510" w="2001">
                  <a:moveTo>
                    <a:pt x="1810" y="1"/>
                  </a:moveTo>
                  <a:cubicBezTo>
                    <a:pt x="1615" y="1"/>
                    <a:pt x="1440" y="128"/>
                    <a:pt x="1286" y="194"/>
                  </a:cubicBezTo>
                  <a:cubicBezTo>
                    <a:pt x="1000" y="313"/>
                    <a:pt x="715" y="432"/>
                    <a:pt x="429" y="551"/>
                  </a:cubicBezTo>
                  <a:cubicBezTo>
                    <a:pt x="337" y="570"/>
                    <a:pt x="202" y="645"/>
                    <a:pt x="90" y="645"/>
                  </a:cubicBezTo>
                  <a:cubicBezTo>
                    <a:pt x="58" y="645"/>
                    <a:pt x="27" y="639"/>
                    <a:pt x="0" y="623"/>
                  </a:cubicBezTo>
                  <a:lnTo>
                    <a:pt x="0" y="623"/>
                  </a:lnTo>
                  <a:cubicBezTo>
                    <a:pt x="48" y="789"/>
                    <a:pt x="119" y="885"/>
                    <a:pt x="167" y="980"/>
                  </a:cubicBezTo>
                  <a:cubicBezTo>
                    <a:pt x="215" y="1099"/>
                    <a:pt x="215" y="1218"/>
                    <a:pt x="238" y="1337"/>
                  </a:cubicBezTo>
                  <a:cubicBezTo>
                    <a:pt x="258" y="1457"/>
                    <a:pt x="312" y="1510"/>
                    <a:pt x="412" y="1510"/>
                  </a:cubicBezTo>
                  <a:cubicBezTo>
                    <a:pt x="432" y="1510"/>
                    <a:pt x="453" y="1508"/>
                    <a:pt x="476" y="1504"/>
                  </a:cubicBezTo>
                  <a:cubicBezTo>
                    <a:pt x="691" y="1432"/>
                    <a:pt x="881" y="1337"/>
                    <a:pt x="1072" y="1242"/>
                  </a:cubicBezTo>
                  <a:cubicBezTo>
                    <a:pt x="1286" y="1123"/>
                    <a:pt x="1501" y="1028"/>
                    <a:pt x="1715" y="909"/>
                  </a:cubicBezTo>
                  <a:cubicBezTo>
                    <a:pt x="2001" y="766"/>
                    <a:pt x="2001" y="504"/>
                    <a:pt x="2001" y="218"/>
                  </a:cubicBezTo>
                  <a:cubicBezTo>
                    <a:pt x="2001" y="99"/>
                    <a:pt x="1977" y="4"/>
                    <a:pt x="1858" y="4"/>
                  </a:cubicBezTo>
                  <a:cubicBezTo>
                    <a:pt x="1842" y="2"/>
                    <a:pt x="1825" y="1"/>
                    <a:pt x="1810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2" name="Google Shape;16492;p44"/>
            <p:cNvSpPr/>
            <p:nvPr/>
          </p:nvSpPr>
          <p:spPr>
            <a:xfrm>
              <a:off x="4790779" y="2166470"/>
              <a:ext cx="369517" cy="384218"/>
            </a:xfrm>
            <a:custGeom>
              <a:rect b="b" l="l" r="r" t="t"/>
              <a:pathLst>
                <a:path extrusionOk="0" h="11813" w="11361">
                  <a:moveTo>
                    <a:pt x="8264" y="310"/>
                  </a:moveTo>
                  <a:cubicBezTo>
                    <a:pt x="8288" y="358"/>
                    <a:pt x="8336" y="382"/>
                    <a:pt x="8384" y="429"/>
                  </a:cubicBezTo>
                  <a:cubicBezTo>
                    <a:pt x="8264" y="406"/>
                    <a:pt x="8122" y="406"/>
                    <a:pt x="8026" y="406"/>
                  </a:cubicBezTo>
                  <a:cubicBezTo>
                    <a:pt x="7836" y="429"/>
                    <a:pt x="7669" y="453"/>
                    <a:pt x="7502" y="501"/>
                  </a:cubicBezTo>
                  <a:cubicBezTo>
                    <a:pt x="7574" y="429"/>
                    <a:pt x="7621" y="358"/>
                    <a:pt x="7669" y="310"/>
                  </a:cubicBezTo>
                  <a:close/>
                  <a:moveTo>
                    <a:pt x="7455" y="310"/>
                  </a:moveTo>
                  <a:cubicBezTo>
                    <a:pt x="7431" y="334"/>
                    <a:pt x="7407" y="382"/>
                    <a:pt x="7359" y="406"/>
                  </a:cubicBezTo>
                  <a:lnTo>
                    <a:pt x="7217" y="572"/>
                  </a:lnTo>
                  <a:cubicBezTo>
                    <a:pt x="7193" y="572"/>
                    <a:pt x="7169" y="596"/>
                    <a:pt x="7121" y="596"/>
                  </a:cubicBezTo>
                  <a:cubicBezTo>
                    <a:pt x="7050" y="501"/>
                    <a:pt x="6955" y="406"/>
                    <a:pt x="6859" y="310"/>
                  </a:cubicBezTo>
                  <a:close/>
                  <a:moveTo>
                    <a:pt x="9074" y="310"/>
                  </a:moveTo>
                  <a:lnTo>
                    <a:pt x="8812" y="596"/>
                  </a:lnTo>
                  <a:cubicBezTo>
                    <a:pt x="8765" y="572"/>
                    <a:pt x="8741" y="549"/>
                    <a:pt x="8693" y="525"/>
                  </a:cubicBezTo>
                  <a:cubicBezTo>
                    <a:pt x="8622" y="453"/>
                    <a:pt x="8550" y="382"/>
                    <a:pt x="8479" y="310"/>
                  </a:cubicBezTo>
                  <a:close/>
                  <a:moveTo>
                    <a:pt x="882" y="429"/>
                  </a:moveTo>
                  <a:cubicBezTo>
                    <a:pt x="810" y="501"/>
                    <a:pt x="763" y="572"/>
                    <a:pt x="691" y="620"/>
                  </a:cubicBezTo>
                  <a:cubicBezTo>
                    <a:pt x="644" y="572"/>
                    <a:pt x="596" y="501"/>
                    <a:pt x="549" y="453"/>
                  </a:cubicBezTo>
                  <a:cubicBezTo>
                    <a:pt x="584" y="441"/>
                    <a:pt x="626" y="441"/>
                    <a:pt x="671" y="441"/>
                  </a:cubicBezTo>
                  <a:cubicBezTo>
                    <a:pt x="715" y="441"/>
                    <a:pt x="763" y="441"/>
                    <a:pt x="810" y="429"/>
                  </a:cubicBezTo>
                  <a:close/>
                  <a:moveTo>
                    <a:pt x="2549" y="382"/>
                  </a:moveTo>
                  <a:cubicBezTo>
                    <a:pt x="2454" y="477"/>
                    <a:pt x="2382" y="549"/>
                    <a:pt x="2311" y="620"/>
                  </a:cubicBezTo>
                  <a:cubicBezTo>
                    <a:pt x="2239" y="549"/>
                    <a:pt x="2168" y="477"/>
                    <a:pt x="2096" y="406"/>
                  </a:cubicBezTo>
                  <a:cubicBezTo>
                    <a:pt x="2239" y="406"/>
                    <a:pt x="2406" y="382"/>
                    <a:pt x="2549" y="382"/>
                  </a:cubicBezTo>
                  <a:close/>
                  <a:moveTo>
                    <a:pt x="10289" y="287"/>
                  </a:moveTo>
                  <a:cubicBezTo>
                    <a:pt x="10384" y="287"/>
                    <a:pt x="10479" y="287"/>
                    <a:pt x="10574" y="310"/>
                  </a:cubicBezTo>
                  <a:cubicBezTo>
                    <a:pt x="10606" y="310"/>
                    <a:pt x="10638" y="300"/>
                    <a:pt x="10656" y="300"/>
                  </a:cubicBezTo>
                  <a:cubicBezTo>
                    <a:pt x="10664" y="300"/>
                    <a:pt x="10670" y="302"/>
                    <a:pt x="10670" y="310"/>
                  </a:cubicBezTo>
                  <a:cubicBezTo>
                    <a:pt x="10646" y="358"/>
                    <a:pt x="10622" y="382"/>
                    <a:pt x="10574" y="429"/>
                  </a:cubicBezTo>
                  <a:cubicBezTo>
                    <a:pt x="10527" y="477"/>
                    <a:pt x="10455" y="549"/>
                    <a:pt x="10408" y="620"/>
                  </a:cubicBezTo>
                  <a:lnTo>
                    <a:pt x="10193" y="382"/>
                  </a:lnTo>
                  <a:cubicBezTo>
                    <a:pt x="10146" y="358"/>
                    <a:pt x="10122" y="334"/>
                    <a:pt x="10098" y="287"/>
                  </a:cubicBezTo>
                  <a:close/>
                  <a:moveTo>
                    <a:pt x="4192" y="358"/>
                  </a:moveTo>
                  <a:lnTo>
                    <a:pt x="3930" y="644"/>
                  </a:lnTo>
                  <a:cubicBezTo>
                    <a:pt x="3859" y="549"/>
                    <a:pt x="3787" y="477"/>
                    <a:pt x="3716" y="406"/>
                  </a:cubicBezTo>
                  <a:cubicBezTo>
                    <a:pt x="3716" y="382"/>
                    <a:pt x="3692" y="382"/>
                    <a:pt x="3692" y="358"/>
                  </a:cubicBezTo>
                  <a:close/>
                  <a:moveTo>
                    <a:pt x="5835" y="310"/>
                  </a:moveTo>
                  <a:cubicBezTo>
                    <a:pt x="5740" y="429"/>
                    <a:pt x="5645" y="525"/>
                    <a:pt x="5550" y="644"/>
                  </a:cubicBezTo>
                  <a:cubicBezTo>
                    <a:pt x="5454" y="525"/>
                    <a:pt x="5359" y="429"/>
                    <a:pt x="5264" y="334"/>
                  </a:cubicBezTo>
                  <a:cubicBezTo>
                    <a:pt x="5454" y="334"/>
                    <a:pt x="5645" y="334"/>
                    <a:pt x="5835" y="310"/>
                  </a:cubicBezTo>
                  <a:close/>
                  <a:moveTo>
                    <a:pt x="429" y="549"/>
                  </a:moveTo>
                  <a:cubicBezTo>
                    <a:pt x="453" y="596"/>
                    <a:pt x="501" y="644"/>
                    <a:pt x="525" y="668"/>
                  </a:cubicBezTo>
                  <a:cubicBezTo>
                    <a:pt x="549" y="691"/>
                    <a:pt x="572" y="715"/>
                    <a:pt x="596" y="739"/>
                  </a:cubicBezTo>
                  <a:cubicBezTo>
                    <a:pt x="525" y="810"/>
                    <a:pt x="477" y="882"/>
                    <a:pt x="406" y="930"/>
                  </a:cubicBezTo>
                  <a:cubicBezTo>
                    <a:pt x="406" y="810"/>
                    <a:pt x="406" y="668"/>
                    <a:pt x="429" y="549"/>
                  </a:cubicBezTo>
                  <a:close/>
                  <a:moveTo>
                    <a:pt x="6645" y="310"/>
                  </a:moveTo>
                  <a:cubicBezTo>
                    <a:pt x="6740" y="429"/>
                    <a:pt x="6859" y="525"/>
                    <a:pt x="6955" y="644"/>
                  </a:cubicBezTo>
                  <a:cubicBezTo>
                    <a:pt x="6645" y="739"/>
                    <a:pt x="6335" y="810"/>
                    <a:pt x="6050" y="906"/>
                  </a:cubicBezTo>
                  <a:cubicBezTo>
                    <a:pt x="5978" y="906"/>
                    <a:pt x="5907" y="930"/>
                    <a:pt x="5835" y="953"/>
                  </a:cubicBezTo>
                  <a:cubicBezTo>
                    <a:pt x="5788" y="882"/>
                    <a:pt x="5716" y="834"/>
                    <a:pt x="5669" y="763"/>
                  </a:cubicBezTo>
                  <a:cubicBezTo>
                    <a:pt x="5788" y="620"/>
                    <a:pt x="5931" y="477"/>
                    <a:pt x="6050" y="310"/>
                  </a:cubicBezTo>
                  <a:close/>
                  <a:moveTo>
                    <a:pt x="10694" y="525"/>
                  </a:moveTo>
                  <a:cubicBezTo>
                    <a:pt x="10717" y="668"/>
                    <a:pt x="10694" y="810"/>
                    <a:pt x="10694" y="953"/>
                  </a:cubicBezTo>
                  <a:cubicBezTo>
                    <a:pt x="10646" y="882"/>
                    <a:pt x="10574" y="810"/>
                    <a:pt x="10503" y="739"/>
                  </a:cubicBezTo>
                  <a:cubicBezTo>
                    <a:pt x="10527" y="715"/>
                    <a:pt x="10551" y="691"/>
                    <a:pt x="10574" y="668"/>
                  </a:cubicBezTo>
                  <a:cubicBezTo>
                    <a:pt x="10622" y="620"/>
                    <a:pt x="10670" y="572"/>
                    <a:pt x="10694" y="525"/>
                  </a:cubicBezTo>
                  <a:close/>
                  <a:moveTo>
                    <a:pt x="5550" y="882"/>
                  </a:moveTo>
                  <a:cubicBezTo>
                    <a:pt x="5597" y="930"/>
                    <a:pt x="5621" y="953"/>
                    <a:pt x="5669" y="1001"/>
                  </a:cubicBezTo>
                  <a:cubicBezTo>
                    <a:pt x="5573" y="1025"/>
                    <a:pt x="5454" y="1049"/>
                    <a:pt x="5359" y="1072"/>
                  </a:cubicBezTo>
                  <a:cubicBezTo>
                    <a:pt x="5431" y="1001"/>
                    <a:pt x="5478" y="953"/>
                    <a:pt x="5550" y="882"/>
                  </a:cubicBezTo>
                  <a:close/>
                  <a:moveTo>
                    <a:pt x="5049" y="334"/>
                  </a:moveTo>
                  <a:cubicBezTo>
                    <a:pt x="5192" y="477"/>
                    <a:pt x="5311" y="620"/>
                    <a:pt x="5431" y="763"/>
                  </a:cubicBezTo>
                  <a:cubicBezTo>
                    <a:pt x="5311" y="882"/>
                    <a:pt x="5192" y="1025"/>
                    <a:pt x="5073" y="1168"/>
                  </a:cubicBezTo>
                  <a:cubicBezTo>
                    <a:pt x="4907" y="1215"/>
                    <a:pt x="4716" y="1263"/>
                    <a:pt x="4526" y="1311"/>
                  </a:cubicBezTo>
                  <a:cubicBezTo>
                    <a:pt x="4383" y="1120"/>
                    <a:pt x="4216" y="930"/>
                    <a:pt x="4049" y="763"/>
                  </a:cubicBezTo>
                  <a:cubicBezTo>
                    <a:pt x="4168" y="620"/>
                    <a:pt x="4287" y="477"/>
                    <a:pt x="4430" y="334"/>
                  </a:cubicBezTo>
                  <a:close/>
                  <a:moveTo>
                    <a:pt x="9884" y="287"/>
                  </a:moveTo>
                  <a:cubicBezTo>
                    <a:pt x="10003" y="453"/>
                    <a:pt x="10146" y="596"/>
                    <a:pt x="10289" y="739"/>
                  </a:cubicBezTo>
                  <a:cubicBezTo>
                    <a:pt x="10051" y="1001"/>
                    <a:pt x="9836" y="1239"/>
                    <a:pt x="9598" y="1501"/>
                  </a:cubicBezTo>
                  <a:cubicBezTo>
                    <a:pt x="9574" y="1334"/>
                    <a:pt x="9503" y="1215"/>
                    <a:pt x="9360" y="1120"/>
                  </a:cubicBezTo>
                  <a:cubicBezTo>
                    <a:pt x="9288" y="1072"/>
                    <a:pt x="9241" y="1049"/>
                    <a:pt x="9169" y="1049"/>
                  </a:cubicBezTo>
                  <a:cubicBezTo>
                    <a:pt x="9122" y="906"/>
                    <a:pt x="9050" y="787"/>
                    <a:pt x="8931" y="691"/>
                  </a:cubicBezTo>
                  <a:cubicBezTo>
                    <a:pt x="9050" y="572"/>
                    <a:pt x="9169" y="429"/>
                    <a:pt x="9288" y="310"/>
                  </a:cubicBezTo>
                  <a:cubicBezTo>
                    <a:pt x="9479" y="310"/>
                    <a:pt x="9693" y="310"/>
                    <a:pt x="9884" y="287"/>
                  </a:cubicBezTo>
                  <a:close/>
                  <a:moveTo>
                    <a:pt x="1906" y="406"/>
                  </a:moveTo>
                  <a:cubicBezTo>
                    <a:pt x="2001" y="525"/>
                    <a:pt x="2096" y="644"/>
                    <a:pt x="2216" y="739"/>
                  </a:cubicBezTo>
                  <a:cubicBezTo>
                    <a:pt x="2120" y="858"/>
                    <a:pt x="2025" y="953"/>
                    <a:pt x="1930" y="1049"/>
                  </a:cubicBezTo>
                  <a:cubicBezTo>
                    <a:pt x="1787" y="1191"/>
                    <a:pt x="1644" y="1358"/>
                    <a:pt x="1501" y="1525"/>
                  </a:cubicBezTo>
                  <a:cubicBezTo>
                    <a:pt x="1263" y="1263"/>
                    <a:pt x="1049" y="1001"/>
                    <a:pt x="810" y="739"/>
                  </a:cubicBezTo>
                  <a:cubicBezTo>
                    <a:pt x="906" y="644"/>
                    <a:pt x="1001" y="525"/>
                    <a:pt x="1096" y="429"/>
                  </a:cubicBezTo>
                  <a:cubicBezTo>
                    <a:pt x="1334" y="429"/>
                    <a:pt x="1596" y="406"/>
                    <a:pt x="1835" y="406"/>
                  </a:cubicBezTo>
                  <a:close/>
                  <a:moveTo>
                    <a:pt x="3478" y="358"/>
                  </a:moveTo>
                  <a:cubicBezTo>
                    <a:pt x="3597" y="501"/>
                    <a:pt x="3692" y="620"/>
                    <a:pt x="3811" y="763"/>
                  </a:cubicBezTo>
                  <a:cubicBezTo>
                    <a:pt x="3597" y="1001"/>
                    <a:pt x="3359" y="1263"/>
                    <a:pt x="3121" y="1525"/>
                  </a:cubicBezTo>
                  <a:cubicBezTo>
                    <a:pt x="2978" y="1358"/>
                    <a:pt x="2835" y="1215"/>
                    <a:pt x="2692" y="1072"/>
                  </a:cubicBezTo>
                  <a:cubicBezTo>
                    <a:pt x="2620" y="953"/>
                    <a:pt x="2525" y="858"/>
                    <a:pt x="2430" y="763"/>
                  </a:cubicBezTo>
                  <a:cubicBezTo>
                    <a:pt x="2549" y="620"/>
                    <a:pt x="2644" y="501"/>
                    <a:pt x="2763" y="382"/>
                  </a:cubicBezTo>
                  <a:cubicBezTo>
                    <a:pt x="3001" y="382"/>
                    <a:pt x="3240" y="358"/>
                    <a:pt x="3478" y="358"/>
                  </a:cubicBezTo>
                  <a:close/>
                  <a:moveTo>
                    <a:pt x="3930" y="882"/>
                  </a:moveTo>
                  <a:cubicBezTo>
                    <a:pt x="4073" y="1025"/>
                    <a:pt x="4216" y="1191"/>
                    <a:pt x="4359" y="1358"/>
                  </a:cubicBezTo>
                  <a:cubicBezTo>
                    <a:pt x="4002" y="1453"/>
                    <a:pt x="3621" y="1573"/>
                    <a:pt x="3263" y="1692"/>
                  </a:cubicBezTo>
                  <a:cubicBezTo>
                    <a:pt x="3263" y="1668"/>
                    <a:pt x="3240" y="1668"/>
                    <a:pt x="3240" y="1644"/>
                  </a:cubicBezTo>
                  <a:cubicBezTo>
                    <a:pt x="3454" y="1382"/>
                    <a:pt x="3692" y="1144"/>
                    <a:pt x="3930" y="882"/>
                  </a:cubicBezTo>
                  <a:close/>
                  <a:moveTo>
                    <a:pt x="2311" y="882"/>
                  </a:moveTo>
                  <a:cubicBezTo>
                    <a:pt x="2501" y="1072"/>
                    <a:pt x="2668" y="1287"/>
                    <a:pt x="2859" y="1477"/>
                  </a:cubicBezTo>
                  <a:cubicBezTo>
                    <a:pt x="2906" y="1525"/>
                    <a:pt x="2954" y="1596"/>
                    <a:pt x="3001" y="1644"/>
                  </a:cubicBezTo>
                  <a:cubicBezTo>
                    <a:pt x="3001" y="1668"/>
                    <a:pt x="2978" y="1668"/>
                    <a:pt x="2954" y="1692"/>
                  </a:cubicBezTo>
                  <a:cubicBezTo>
                    <a:pt x="2930" y="1739"/>
                    <a:pt x="2882" y="1787"/>
                    <a:pt x="2835" y="1834"/>
                  </a:cubicBezTo>
                  <a:cubicBezTo>
                    <a:pt x="2620" y="1906"/>
                    <a:pt x="2430" y="1977"/>
                    <a:pt x="2216" y="2073"/>
                  </a:cubicBezTo>
                  <a:cubicBezTo>
                    <a:pt x="2168" y="2096"/>
                    <a:pt x="2120" y="2120"/>
                    <a:pt x="2073" y="2144"/>
                  </a:cubicBezTo>
                  <a:cubicBezTo>
                    <a:pt x="1930" y="2001"/>
                    <a:pt x="1811" y="1858"/>
                    <a:pt x="1692" y="1715"/>
                  </a:cubicBezTo>
                  <a:cubicBezTo>
                    <a:pt x="1668" y="1692"/>
                    <a:pt x="1644" y="1668"/>
                    <a:pt x="1620" y="1644"/>
                  </a:cubicBezTo>
                  <a:cubicBezTo>
                    <a:pt x="1858" y="1382"/>
                    <a:pt x="2073" y="1120"/>
                    <a:pt x="2311" y="882"/>
                  </a:cubicBezTo>
                  <a:close/>
                  <a:moveTo>
                    <a:pt x="691" y="858"/>
                  </a:moveTo>
                  <a:cubicBezTo>
                    <a:pt x="930" y="1120"/>
                    <a:pt x="1168" y="1382"/>
                    <a:pt x="1382" y="1644"/>
                  </a:cubicBezTo>
                  <a:cubicBezTo>
                    <a:pt x="1144" y="1882"/>
                    <a:pt x="930" y="2144"/>
                    <a:pt x="691" y="2406"/>
                  </a:cubicBezTo>
                  <a:cubicBezTo>
                    <a:pt x="668" y="2382"/>
                    <a:pt x="668" y="2382"/>
                    <a:pt x="668" y="2358"/>
                  </a:cubicBezTo>
                  <a:cubicBezTo>
                    <a:pt x="572" y="2263"/>
                    <a:pt x="477" y="2144"/>
                    <a:pt x="358" y="2049"/>
                  </a:cubicBezTo>
                  <a:cubicBezTo>
                    <a:pt x="382" y="1763"/>
                    <a:pt x="382" y="1477"/>
                    <a:pt x="406" y="1191"/>
                  </a:cubicBezTo>
                  <a:cubicBezTo>
                    <a:pt x="501" y="1072"/>
                    <a:pt x="596" y="977"/>
                    <a:pt x="691" y="858"/>
                  </a:cubicBezTo>
                  <a:close/>
                  <a:moveTo>
                    <a:pt x="10408" y="858"/>
                  </a:moveTo>
                  <a:cubicBezTo>
                    <a:pt x="10503" y="977"/>
                    <a:pt x="10598" y="1096"/>
                    <a:pt x="10694" y="1191"/>
                  </a:cubicBezTo>
                  <a:cubicBezTo>
                    <a:pt x="10694" y="1311"/>
                    <a:pt x="10694" y="1430"/>
                    <a:pt x="10694" y="1525"/>
                  </a:cubicBezTo>
                  <a:cubicBezTo>
                    <a:pt x="10694" y="1715"/>
                    <a:pt x="10694" y="1906"/>
                    <a:pt x="10694" y="2073"/>
                  </a:cubicBezTo>
                  <a:cubicBezTo>
                    <a:pt x="10622" y="2168"/>
                    <a:pt x="10527" y="2263"/>
                    <a:pt x="10432" y="2358"/>
                  </a:cubicBezTo>
                  <a:cubicBezTo>
                    <a:pt x="10432" y="2382"/>
                    <a:pt x="10432" y="2382"/>
                    <a:pt x="10408" y="2406"/>
                  </a:cubicBezTo>
                  <a:cubicBezTo>
                    <a:pt x="10170" y="2144"/>
                    <a:pt x="9931" y="1882"/>
                    <a:pt x="9717" y="1644"/>
                  </a:cubicBezTo>
                  <a:cubicBezTo>
                    <a:pt x="9931" y="1382"/>
                    <a:pt x="10170" y="1120"/>
                    <a:pt x="10408" y="858"/>
                  </a:cubicBezTo>
                  <a:close/>
                  <a:moveTo>
                    <a:pt x="10694" y="2311"/>
                  </a:moveTo>
                  <a:lnTo>
                    <a:pt x="10694" y="2692"/>
                  </a:lnTo>
                  <a:lnTo>
                    <a:pt x="10694" y="2716"/>
                  </a:lnTo>
                  <a:cubicBezTo>
                    <a:pt x="10646" y="2644"/>
                    <a:pt x="10574" y="2573"/>
                    <a:pt x="10527" y="2525"/>
                  </a:cubicBezTo>
                  <a:cubicBezTo>
                    <a:pt x="10574" y="2454"/>
                    <a:pt x="10646" y="2382"/>
                    <a:pt x="10694" y="2311"/>
                  </a:cubicBezTo>
                  <a:close/>
                  <a:moveTo>
                    <a:pt x="358" y="2287"/>
                  </a:moveTo>
                  <a:cubicBezTo>
                    <a:pt x="429" y="2358"/>
                    <a:pt x="501" y="2430"/>
                    <a:pt x="572" y="2525"/>
                  </a:cubicBezTo>
                  <a:cubicBezTo>
                    <a:pt x="501" y="2597"/>
                    <a:pt x="429" y="2668"/>
                    <a:pt x="358" y="2763"/>
                  </a:cubicBezTo>
                  <a:cubicBezTo>
                    <a:pt x="358" y="2597"/>
                    <a:pt x="358" y="2430"/>
                    <a:pt x="358" y="2287"/>
                  </a:cubicBezTo>
                  <a:close/>
                  <a:moveTo>
                    <a:pt x="1501" y="1763"/>
                  </a:moveTo>
                  <a:cubicBezTo>
                    <a:pt x="1620" y="1882"/>
                    <a:pt x="1715" y="2001"/>
                    <a:pt x="1835" y="2120"/>
                  </a:cubicBezTo>
                  <a:cubicBezTo>
                    <a:pt x="1858" y="2168"/>
                    <a:pt x="1882" y="2192"/>
                    <a:pt x="1930" y="2216"/>
                  </a:cubicBezTo>
                  <a:cubicBezTo>
                    <a:pt x="1739" y="2311"/>
                    <a:pt x="1596" y="2454"/>
                    <a:pt x="1501" y="2620"/>
                  </a:cubicBezTo>
                  <a:cubicBezTo>
                    <a:pt x="1406" y="2763"/>
                    <a:pt x="1334" y="2978"/>
                    <a:pt x="1382" y="3168"/>
                  </a:cubicBezTo>
                  <a:cubicBezTo>
                    <a:pt x="1192" y="2954"/>
                    <a:pt x="1001" y="2739"/>
                    <a:pt x="787" y="2525"/>
                  </a:cubicBezTo>
                  <a:cubicBezTo>
                    <a:pt x="1025" y="2263"/>
                    <a:pt x="1263" y="2001"/>
                    <a:pt x="1501" y="1763"/>
                  </a:cubicBezTo>
                  <a:close/>
                  <a:moveTo>
                    <a:pt x="8100" y="687"/>
                  </a:moveTo>
                  <a:cubicBezTo>
                    <a:pt x="8218" y="687"/>
                    <a:pt x="8337" y="703"/>
                    <a:pt x="8455" y="739"/>
                  </a:cubicBezTo>
                  <a:cubicBezTo>
                    <a:pt x="8622" y="787"/>
                    <a:pt x="8765" y="882"/>
                    <a:pt x="8836" y="1025"/>
                  </a:cubicBezTo>
                  <a:cubicBezTo>
                    <a:pt x="8645" y="1049"/>
                    <a:pt x="8455" y="1096"/>
                    <a:pt x="8288" y="1120"/>
                  </a:cubicBezTo>
                  <a:cubicBezTo>
                    <a:pt x="7860" y="1191"/>
                    <a:pt x="7455" y="1287"/>
                    <a:pt x="7050" y="1382"/>
                  </a:cubicBezTo>
                  <a:cubicBezTo>
                    <a:pt x="6859" y="1430"/>
                    <a:pt x="6669" y="1501"/>
                    <a:pt x="6478" y="1549"/>
                  </a:cubicBezTo>
                  <a:cubicBezTo>
                    <a:pt x="5764" y="1715"/>
                    <a:pt x="5073" y="1906"/>
                    <a:pt x="4383" y="2096"/>
                  </a:cubicBezTo>
                  <a:cubicBezTo>
                    <a:pt x="3668" y="2311"/>
                    <a:pt x="2954" y="2501"/>
                    <a:pt x="2287" y="2787"/>
                  </a:cubicBezTo>
                  <a:cubicBezTo>
                    <a:pt x="2049" y="2882"/>
                    <a:pt x="1811" y="3001"/>
                    <a:pt x="1620" y="3192"/>
                  </a:cubicBezTo>
                  <a:cubicBezTo>
                    <a:pt x="1596" y="3001"/>
                    <a:pt x="1644" y="2835"/>
                    <a:pt x="1763" y="2668"/>
                  </a:cubicBezTo>
                  <a:cubicBezTo>
                    <a:pt x="1930" y="2477"/>
                    <a:pt x="2192" y="2358"/>
                    <a:pt x="2406" y="2263"/>
                  </a:cubicBezTo>
                  <a:cubicBezTo>
                    <a:pt x="2954" y="2049"/>
                    <a:pt x="3502" y="1882"/>
                    <a:pt x="4049" y="1715"/>
                  </a:cubicBezTo>
                  <a:cubicBezTo>
                    <a:pt x="5216" y="1406"/>
                    <a:pt x="6359" y="1072"/>
                    <a:pt x="7526" y="787"/>
                  </a:cubicBezTo>
                  <a:cubicBezTo>
                    <a:pt x="7718" y="728"/>
                    <a:pt x="7909" y="687"/>
                    <a:pt x="8100" y="687"/>
                  </a:cubicBezTo>
                  <a:close/>
                  <a:moveTo>
                    <a:pt x="9598" y="1763"/>
                  </a:moveTo>
                  <a:cubicBezTo>
                    <a:pt x="9836" y="2025"/>
                    <a:pt x="10074" y="2263"/>
                    <a:pt x="10312" y="2525"/>
                  </a:cubicBezTo>
                  <a:cubicBezTo>
                    <a:pt x="10074" y="2787"/>
                    <a:pt x="9836" y="3025"/>
                    <a:pt x="9598" y="3287"/>
                  </a:cubicBezTo>
                  <a:cubicBezTo>
                    <a:pt x="9550" y="3216"/>
                    <a:pt x="9479" y="3144"/>
                    <a:pt x="9408" y="3073"/>
                  </a:cubicBezTo>
                  <a:cubicBezTo>
                    <a:pt x="9479" y="3025"/>
                    <a:pt x="9527" y="2978"/>
                    <a:pt x="9574" y="2906"/>
                  </a:cubicBezTo>
                  <a:cubicBezTo>
                    <a:pt x="9789" y="2620"/>
                    <a:pt x="9741" y="2239"/>
                    <a:pt x="9598" y="1930"/>
                  </a:cubicBezTo>
                  <a:cubicBezTo>
                    <a:pt x="9598" y="1930"/>
                    <a:pt x="9574" y="1906"/>
                    <a:pt x="9574" y="1906"/>
                  </a:cubicBezTo>
                  <a:cubicBezTo>
                    <a:pt x="9574" y="1858"/>
                    <a:pt x="9598" y="1811"/>
                    <a:pt x="9598" y="1763"/>
                  </a:cubicBezTo>
                  <a:close/>
                  <a:moveTo>
                    <a:pt x="691" y="2644"/>
                  </a:moveTo>
                  <a:cubicBezTo>
                    <a:pt x="739" y="2692"/>
                    <a:pt x="763" y="2739"/>
                    <a:pt x="810" y="2787"/>
                  </a:cubicBezTo>
                  <a:cubicBezTo>
                    <a:pt x="1001" y="2978"/>
                    <a:pt x="1192" y="3192"/>
                    <a:pt x="1382" y="3406"/>
                  </a:cubicBezTo>
                  <a:cubicBezTo>
                    <a:pt x="1144" y="3644"/>
                    <a:pt x="906" y="3906"/>
                    <a:pt x="668" y="4168"/>
                  </a:cubicBezTo>
                  <a:cubicBezTo>
                    <a:pt x="549" y="4025"/>
                    <a:pt x="429" y="3906"/>
                    <a:pt x="334" y="3787"/>
                  </a:cubicBezTo>
                  <a:cubicBezTo>
                    <a:pt x="334" y="3573"/>
                    <a:pt x="334" y="3359"/>
                    <a:pt x="334" y="3144"/>
                  </a:cubicBezTo>
                  <a:cubicBezTo>
                    <a:pt x="334" y="3097"/>
                    <a:pt x="334" y="3049"/>
                    <a:pt x="334" y="3001"/>
                  </a:cubicBezTo>
                  <a:cubicBezTo>
                    <a:pt x="453" y="2882"/>
                    <a:pt x="572" y="2763"/>
                    <a:pt x="691" y="2644"/>
                  </a:cubicBezTo>
                  <a:close/>
                  <a:moveTo>
                    <a:pt x="7479" y="3835"/>
                  </a:moveTo>
                  <a:cubicBezTo>
                    <a:pt x="7383" y="3954"/>
                    <a:pt x="7264" y="4073"/>
                    <a:pt x="7169" y="4168"/>
                  </a:cubicBezTo>
                  <a:cubicBezTo>
                    <a:pt x="7121" y="4121"/>
                    <a:pt x="7074" y="4049"/>
                    <a:pt x="7026" y="4002"/>
                  </a:cubicBezTo>
                  <a:cubicBezTo>
                    <a:pt x="7169" y="3954"/>
                    <a:pt x="7312" y="3906"/>
                    <a:pt x="7479" y="3835"/>
                  </a:cubicBezTo>
                  <a:close/>
                  <a:moveTo>
                    <a:pt x="9265" y="3168"/>
                  </a:moveTo>
                  <a:cubicBezTo>
                    <a:pt x="9360" y="3240"/>
                    <a:pt x="9431" y="3335"/>
                    <a:pt x="9503" y="3406"/>
                  </a:cubicBezTo>
                  <a:cubicBezTo>
                    <a:pt x="9265" y="3668"/>
                    <a:pt x="9026" y="3906"/>
                    <a:pt x="8812" y="4168"/>
                  </a:cubicBezTo>
                  <a:cubicBezTo>
                    <a:pt x="8622" y="3978"/>
                    <a:pt x="8431" y="3763"/>
                    <a:pt x="8241" y="3573"/>
                  </a:cubicBezTo>
                  <a:cubicBezTo>
                    <a:pt x="8455" y="3501"/>
                    <a:pt x="8669" y="3430"/>
                    <a:pt x="8884" y="3359"/>
                  </a:cubicBezTo>
                  <a:cubicBezTo>
                    <a:pt x="9026" y="3287"/>
                    <a:pt x="9146" y="3240"/>
                    <a:pt x="9265" y="3168"/>
                  </a:cubicBezTo>
                  <a:close/>
                  <a:moveTo>
                    <a:pt x="10408" y="2644"/>
                  </a:moveTo>
                  <a:cubicBezTo>
                    <a:pt x="10503" y="2739"/>
                    <a:pt x="10598" y="2859"/>
                    <a:pt x="10694" y="2954"/>
                  </a:cubicBezTo>
                  <a:cubicBezTo>
                    <a:pt x="10694" y="3263"/>
                    <a:pt x="10694" y="3549"/>
                    <a:pt x="10694" y="3859"/>
                  </a:cubicBezTo>
                  <a:cubicBezTo>
                    <a:pt x="10598" y="3954"/>
                    <a:pt x="10527" y="4049"/>
                    <a:pt x="10432" y="4168"/>
                  </a:cubicBezTo>
                  <a:cubicBezTo>
                    <a:pt x="10193" y="3906"/>
                    <a:pt x="9955" y="3644"/>
                    <a:pt x="9717" y="3406"/>
                  </a:cubicBezTo>
                  <a:cubicBezTo>
                    <a:pt x="9908" y="3192"/>
                    <a:pt x="10098" y="2978"/>
                    <a:pt x="10289" y="2787"/>
                  </a:cubicBezTo>
                  <a:cubicBezTo>
                    <a:pt x="10336" y="2739"/>
                    <a:pt x="10360" y="2692"/>
                    <a:pt x="10408" y="2644"/>
                  </a:cubicBezTo>
                  <a:close/>
                  <a:moveTo>
                    <a:pt x="9098" y="1311"/>
                  </a:moveTo>
                  <a:cubicBezTo>
                    <a:pt x="9146" y="1334"/>
                    <a:pt x="9193" y="1358"/>
                    <a:pt x="9241" y="1382"/>
                  </a:cubicBezTo>
                  <a:cubicBezTo>
                    <a:pt x="9336" y="1453"/>
                    <a:pt x="9360" y="1620"/>
                    <a:pt x="9312" y="1715"/>
                  </a:cubicBezTo>
                  <a:cubicBezTo>
                    <a:pt x="9241" y="2001"/>
                    <a:pt x="8931" y="2144"/>
                    <a:pt x="8693" y="2239"/>
                  </a:cubicBezTo>
                  <a:cubicBezTo>
                    <a:pt x="8360" y="2335"/>
                    <a:pt x="8050" y="2430"/>
                    <a:pt x="7717" y="2525"/>
                  </a:cubicBezTo>
                  <a:cubicBezTo>
                    <a:pt x="7050" y="2716"/>
                    <a:pt x="6383" y="2930"/>
                    <a:pt x="5692" y="3120"/>
                  </a:cubicBezTo>
                  <a:lnTo>
                    <a:pt x="3692" y="3716"/>
                  </a:lnTo>
                  <a:cubicBezTo>
                    <a:pt x="3359" y="3811"/>
                    <a:pt x="3025" y="3906"/>
                    <a:pt x="2716" y="4002"/>
                  </a:cubicBezTo>
                  <a:cubicBezTo>
                    <a:pt x="2509" y="4070"/>
                    <a:pt x="2254" y="4176"/>
                    <a:pt x="2020" y="4176"/>
                  </a:cubicBezTo>
                  <a:cubicBezTo>
                    <a:pt x="1930" y="4176"/>
                    <a:pt x="1843" y="4160"/>
                    <a:pt x="1763" y="4121"/>
                  </a:cubicBezTo>
                  <a:cubicBezTo>
                    <a:pt x="1501" y="3978"/>
                    <a:pt x="1573" y="3644"/>
                    <a:pt x="1715" y="3454"/>
                  </a:cubicBezTo>
                  <a:cubicBezTo>
                    <a:pt x="1906" y="3216"/>
                    <a:pt x="2216" y="3097"/>
                    <a:pt x="2478" y="2978"/>
                  </a:cubicBezTo>
                  <a:cubicBezTo>
                    <a:pt x="3097" y="2716"/>
                    <a:pt x="3740" y="2549"/>
                    <a:pt x="4359" y="2358"/>
                  </a:cubicBezTo>
                  <a:cubicBezTo>
                    <a:pt x="4978" y="2168"/>
                    <a:pt x="5597" y="2001"/>
                    <a:pt x="6216" y="1834"/>
                  </a:cubicBezTo>
                  <a:cubicBezTo>
                    <a:pt x="6455" y="1787"/>
                    <a:pt x="6693" y="1715"/>
                    <a:pt x="6931" y="1668"/>
                  </a:cubicBezTo>
                  <a:cubicBezTo>
                    <a:pt x="7240" y="1596"/>
                    <a:pt x="7574" y="1525"/>
                    <a:pt x="7883" y="1477"/>
                  </a:cubicBezTo>
                  <a:cubicBezTo>
                    <a:pt x="8217" y="1406"/>
                    <a:pt x="8550" y="1334"/>
                    <a:pt x="8884" y="1311"/>
                  </a:cubicBezTo>
                  <a:lnTo>
                    <a:pt x="9003" y="1311"/>
                  </a:lnTo>
                  <a:cubicBezTo>
                    <a:pt x="9015" y="1322"/>
                    <a:pt x="9026" y="1328"/>
                    <a:pt x="9041" y="1328"/>
                  </a:cubicBezTo>
                  <a:cubicBezTo>
                    <a:pt x="9056" y="1328"/>
                    <a:pt x="9074" y="1322"/>
                    <a:pt x="9098" y="1311"/>
                  </a:cubicBezTo>
                  <a:close/>
                  <a:moveTo>
                    <a:pt x="10694" y="4097"/>
                  </a:moveTo>
                  <a:cubicBezTo>
                    <a:pt x="10694" y="4216"/>
                    <a:pt x="10694" y="4335"/>
                    <a:pt x="10694" y="4430"/>
                  </a:cubicBezTo>
                  <a:cubicBezTo>
                    <a:pt x="10646" y="4383"/>
                    <a:pt x="10598" y="4335"/>
                    <a:pt x="10551" y="4287"/>
                  </a:cubicBezTo>
                  <a:cubicBezTo>
                    <a:pt x="10598" y="4216"/>
                    <a:pt x="10646" y="4168"/>
                    <a:pt x="10694" y="4097"/>
                  </a:cubicBezTo>
                  <a:close/>
                  <a:moveTo>
                    <a:pt x="310" y="4002"/>
                  </a:moveTo>
                  <a:cubicBezTo>
                    <a:pt x="406" y="4097"/>
                    <a:pt x="477" y="4192"/>
                    <a:pt x="549" y="4287"/>
                  </a:cubicBezTo>
                  <a:cubicBezTo>
                    <a:pt x="477" y="4359"/>
                    <a:pt x="382" y="4454"/>
                    <a:pt x="310" y="4549"/>
                  </a:cubicBezTo>
                  <a:cubicBezTo>
                    <a:pt x="310" y="4359"/>
                    <a:pt x="310" y="4192"/>
                    <a:pt x="310" y="4002"/>
                  </a:cubicBezTo>
                  <a:close/>
                  <a:moveTo>
                    <a:pt x="9384" y="2168"/>
                  </a:moveTo>
                  <a:lnTo>
                    <a:pt x="9384" y="2168"/>
                  </a:lnTo>
                  <a:cubicBezTo>
                    <a:pt x="9431" y="2382"/>
                    <a:pt x="9503" y="2597"/>
                    <a:pt x="9312" y="2787"/>
                  </a:cubicBezTo>
                  <a:cubicBezTo>
                    <a:pt x="9169" y="2930"/>
                    <a:pt x="8955" y="3025"/>
                    <a:pt x="8741" y="3097"/>
                  </a:cubicBezTo>
                  <a:cubicBezTo>
                    <a:pt x="8145" y="3311"/>
                    <a:pt x="7550" y="3525"/>
                    <a:pt x="6955" y="3716"/>
                  </a:cubicBezTo>
                  <a:cubicBezTo>
                    <a:pt x="5788" y="4121"/>
                    <a:pt x="4621" y="4502"/>
                    <a:pt x="3406" y="4716"/>
                  </a:cubicBezTo>
                  <a:cubicBezTo>
                    <a:pt x="3097" y="4764"/>
                    <a:pt x="2763" y="4811"/>
                    <a:pt x="2430" y="4811"/>
                  </a:cubicBezTo>
                  <a:cubicBezTo>
                    <a:pt x="2287" y="4811"/>
                    <a:pt x="2144" y="4787"/>
                    <a:pt x="2025" y="4692"/>
                  </a:cubicBezTo>
                  <a:cubicBezTo>
                    <a:pt x="1954" y="4621"/>
                    <a:pt x="1906" y="4526"/>
                    <a:pt x="1882" y="4430"/>
                  </a:cubicBezTo>
                  <a:lnTo>
                    <a:pt x="2144" y="4430"/>
                  </a:lnTo>
                  <a:cubicBezTo>
                    <a:pt x="2525" y="4383"/>
                    <a:pt x="2882" y="4240"/>
                    <a:pt x="3240" y="4144"/>
                  </a:cubicBezTo>
                  <a:cubicBezTo>
                    <a:pt x="4002" y="3906"/>
                    <a:pt x="4740" y="3692"/>
                    <a:pt x="5502" y="3478"/>
                  </a:cubicBezTo>
                  <a:cubicBezTo>
                    <a:pt x="6240" y="3240"/>
                    <a:pt x="7002" y="3025"/>
                    <a:pt x="7741" y="2811"/>
                  </a:cubicBezTo>
                  <a:cubicBezTo>
                    <a:pt x="8098" y="2692"/>
                    <a:pt x="8479" y="2620"/>
                    <a:pt x="8812" y="2477"/>
                  </a:cubicBezTo>
                  <a:cubicBezTo>
                    <a:pt x="9026" y="2406"/>
                    <a:pt x="9217" y="2311"/>
                    <a:pt x="9384" y="2168"/>
                  </a:cubicBezTo>
                  <a:close/>
                  <a:moveTo>
                    <a:pt x="6836" y="4049"/>
                  </a:moveTo>
                  <a:cubicBezTo>
                    <a:pt x="6907" y="4144"/>
                    <a:pt x="6978" y="4216"/>
                    <a:pt x="7074" y="4287"/>
                  </a:cubicBezTo>
                  <a:lnTo>
                    <a:pt x="7050" y="4311"/>
                  </a:lnTo>
                  <a:cubicBezTo>
                    <a:pt x="6883" y="4478"/>
                    <a:pt x="6740" y="4645"/>
                    <a:pt x="6574" y="4835"/>
                  </a:cubicBezTo>
                  <a:cubicBezTo>
                    <a:pt x="6431" y="4835"/>
                    <a:pt x="6312" y="4859"/>
                    <a:pt x="6193" y="4859"/>
                  </a:cubicBezTo>
                  <a:cubicBezTo>
                    <a:pt x="6050" y="4716"/>
                    <a:pt x="5907" y="4573"/>
                    <a:pt x="5764" y="4406"/>
                  </a:cubicBezTo>
                  <a:cubicBezTo>
                    <a:pt x="6121" y="4311"/>
                    <a:pt x="6478" y="4192"/>
                    <a:pt x="6836" y="4049"/>
                  </a:cubicBezTo>
                  <a:close/>
                  <a:moveTo>
                    <a:pt x="1334" y="3692"/>
                  </a:moveTo>
                  <a:cubicBezTo>
                    <a:pt x="1311" y="3835"/>
                    <a:pt x="1334" y="3978"/>
                    <a:pt x="1406" y="4121"/>
                  </a:cubicBezTo>
                  <a:cubicBezTo>
                    <a:pt x="1477" y="4240"/>
                    <a:pt x="1573" y="4311"/>
                    <a:pt x="1715" y="4383"/>
                  </a:cubicBezTo>
                  <a:cubicBezTo>
                    <a:pt x="1692" y="4502"/>
                    <a:pt x="1715" y="4621"/>
                    <a:pt x="1763" y="4716"/>
                  </a:cubicBezTo>
                  <a:lnTo>
                    <a:pt x="1477" y="5049"/>
                  </a:lnTo>
                  <a:cubicBezTo>
                    <a:pt x="1239" y="4787"/>
                    <a:pt x="1025" y="4526"/>
                    <a:pt x="787" y="4287"/>
                  </a:cubicBezTo>
                  <a:cubicBezTo>
                    <a:pt x="977" y="4097"/>
                    <a:pt x="1144" y="3883"/>
                    <a:pt x="1334" y="3692"/>
                  </a:cubicBezTo>
                  <a:close/>
                  <a:moveTo>
                    <a:pt x="3144" y="5002"/>
                  </a:moveTo>
                  <a:cubicBezTo>
                    <a:pt x="3121" y="5026"/>
                    <a:pt x="3121" y="5026"/>
                    <a:pt x="3097" y="5049"/>
                  </a:cubicBezTo>
                  <a:cubicBezTo>
                    <a:pt x="3097" y="5049"/>
                    <a:pt x="3097" y="5026"/>
                    <a:pt x="3073" y="5026"/>
                  </a:cubicBezTo>
                  <a:cubicBezTo>
                    <a:pt x="3097" y="5026"/>
                    <a:pt x="3121" y="5002"/>
                    <a:pt x="3144" y="5002"/>
                  </a:cubicBezTo>
                  <a:close/>
                  <a:moveTo>
                    <a:pt x="5169" y="4597"/>
                  </a:moveTo>
                  <a:lnTo>
                    <a:pt x="5169" y="4597"/>
                  </a:lnTo>
                  <a:cubicBezTo>
                    <a:pt x="5026" y="4740"/>
                    <a:pt x="4883" y="4907"/>
                    <a:pt x="4740" y="5049"/>
                  </a:cubicBezTo>
                  <a:cubicBezTo>
                    <a:pt x="4645" y="4954"/>
                    <a:pt x="4549" y="4859"/>
                    <a:pt x="4478" y="4764"/>
                  </a:cubicBezTo>
                  <a:cubicBezTo>
                    <a:pt x="4621" y="4740"/>
                    <a:pt x="4764" y="4692"/>
                    <a:pt x="4907" y="4645"/>
                  </a:cubicBezTo>
                  <a:cubicBezTo>
                    <a:pt x="5002" y="4645"/>
                    <a:pt x="5073" y="4621"/>
                    <a:pt x="5169" y="4597"/>
                  </a:cubicBezTo>
                  <a:close/>
                  <a:moveTo>
                    <a:pt x="7169" y="4406"/>
                  </a:moveTo>
                  <a:cubicBezTo>
                    <a:pt x="7359" y="4621"/>
                    <a:pt x="7550" y="4835"/>
                    <a:pt x="7764" y="5049"/>
                  </a:cubicBezTo>
                  <a:cubicBezTo>
                    <a:pt x="7550" y="4954"/>
                    <a:pt x="7359" y="4907"/>
                    <a:pt x="7169" y="4883"/>
                  </a:cubicBezTo>
                  <a:cubicBezTo>
                    <a:pt x="7026" y="4859"/>
                    <a:pt x="6907" y="4835"/>
                    <a:pt x="6788" y="4835"/>
                  </a:cubicBezTo>
                  <a:cubicBezTo>
                    <a:pt x="6907" y="4692"/>
                    <a:pt x="7050" y="4549"/>
                    <a:pt x="7169" y="4406"/>
                  </a:cubicBezTo>
                  <a:close/>
                  <a:moveTo>
                    <a:pt x="8074" y="3644"/>
                  </a:moveTo>
                  <a:cubicBezTo>
                    <a:pt x="8288" y="3859"/>
                    <a:pt x="8479" y="4073"/>
                    <a:pt x="8693" y="4287"/>
                  </a:cubicBezTo>
                  <a:cubicBezTo>
                    <a:pt x="8479" y="4526"/>
                    <a:pt x="8288" y="4740"/>
                    <a:pt x="8074" y="4954"/>
                  </a:cubicBezTo>
                  <a:cubicBezTo>
                    <a:pt x="8050" y="4978"/>
                    <a:pt x="8026" y="5026"/>
                    <a:pt x="8002" y="5049"/>
                  </a:cubicBezTo>
                  <a:cubicBezTo>
                    <a:pt x="7764" y="4787"/>
                    <a:pt x="7526" y="4549"/>
                    <a:pt x="7288" y="4287"/>
                  </a:cubicBezTo>
                  <a:cubicBezTo>
                    <a:pt x="7455" y="4097"/>
                    <a:pt x="7621" y="3930"/>
                    <a:pt x="7788" y="3740"/>
                  </a:cubicBezTo>
                  <a:cubicBezTo>
                    <a:pt x="7883" y="3692"/>
                    <a:pt x="7979" y="3668"/>
                    <a:pt x="8074" y="3644"/>
                  </a:cubicBezTo>
                  <a:close/>
                  <a:moveTo>
                    <a:pt x="9598" y="3525"/>
                  </a:moveTo>
                  <a:cubicBezTo>
                    <a:pt x="9836" y="3787"/>
                    <a:pt x="10074" y="4025"/>
                    <a:pt x="10312" y="4287"/>
                  </a:cubicBezTo>
                  <a:cubicBezTo>
                    <a:pt x="10074" y="4549"/>
                    <a:pt x="9860" y="4787"/>
                    <a:pt x="9622" y="5049"/>
                  </a:cubicBezTo>
                  <a:cubicBezTo>
                    <a:pt x="9384" y="4787"/>
                    <a:pt x="9146" y="4549"/>
                    <a:pt x="8907" y="4287"/>
                  </a:cubicBezTo>
                  <a:cubicBezTo>
                    <a:pt x="9146" y="4025"/>
                    <a:pt x="9384" y="3787"/>
                    <a:pt x="9598" y="3525"/>
                  </a:cubicBezTo>
                  <a:close/>
                  <a:moveTo>
                    <a:pt x="5597" y="4454"/>
                  </a:moveTo>
                  <a:cubicBezTo>
                    <a:pt x="5740" y="4621"/>
                    <a:pt x="5859" y="4764"/>
                    <a:pt x="6002" y="4907"/>
                  </a:cubicBezTo>
                  <a:cubicBezTo>
                    <a:pt x="5740" y="4978"/>
                    <a:pt x="5502" y="5073"/>
                    <a:pt x="5264" y="5216"/>
                  </a:cubicBezTo>
                  <a:cubicBezTo>
                    <a:pt x="5192" y="5264"/>
                    <a:pt x="5097" y="5311"/>
                    <a:pt x="5026" y="5359"/>
                  </a:cubicBezTo>
                  <a:cubicBezTo>
                    <a:pt x="4978" y="5311"/>
                    <a:pt x="4907" y="5240"/>
                    <a:pt x="4859" y="5168"/>
                  </a:cubicBezTo>
                  <a:cubicBezTo>
                    <a:pt x="5049" y="4954"/>
                    <a:pt x="5264" y="4716"/>
                    <a:pt x="5478" y="4502"/>
                  </a:cubicBezTo>
                  <a:cubicBezTo>
                    <a:pt x="5502" y="4478"/>
                    <a:pt x="5550" y="4478"/>
                    <a:pt x="5597" y="4454"/>
                  </a:cubicBezTo>
                  <a:close/>
                  <a:moveTo>
                    <a:pt x="10432" y="4406"/>
                  </a:moveTo>
                  <a:cubicBezTo>
                    <a:pt x="10503" y="4502"/>
                    <a:pt x="10598" y="4597"/>
                    <a:pt x="10670" y="4668"/>
                  </a:cubicBezTo>
                  <a:cubicBezTo>
                    <a:pt x="10694" y="4692"/>
                    <a:pt x="10694" y="4692"/>
                    <a:pt x="10694" y="4692"/>
                  </a:cubicBezTo>
                  <a:cubicBezTo>
                    <a:pt x="10694" y="4883"/>
                    <a:pt x="10694" y="5097"/>
                    <a:pt x="10694" y="5288"/>
                  </a:cubicBezTo>
                  <a:lnTo>
                    <a:pt x="10598" y="5288"/>
                  </a:lnTo>
                  <a:cubicBezTo>
                    <a:pt x="10555" y="5277"/>
                    <a:pt x="10512" y="5272"/>
                    <a:pt x="10470" y="5272"/>
                  </a:cubicBezTo>
                  <a:cubicBezTo>
                    <a:pt x="10323" y="5272"/>
                    <a:pt x="10180" y="5327"/>
                    <a:pt x="10051" y="5383"/>
                  </a:cubicBezTo>
                  <a:cubicBezTo>
                    <a:pt x="10027" y="5407"/>
                    <a:pt x="10003" y="5407"/>
                    <a:pt x="9979" y="5430"/>
                  </a:cubicBezTo>
                  <a:cubicBezTo>
                    <a:pt x="9908" y="5335"/>
                    <a:pt x="9812" y="5240"/>
                    <a:pt x="9741" y="5168"/>
                  </a:cubicBezTo>
                  <a:cubicBezTo>
                    <a:pt x="9955" y="4907"/>
                    <a:pt x="10193" y="4668"/>
                    <a:pt x="10432" y="4406"/>
                  </a:cubicBezTo>
                  <a:close/>
                  <a:moveTo>
                    <a:pt x="8788" y="4406"/>
                  </a:moveTo>
                  <a:cubicBezTo>
                    <a:pt x="9026" y="4668"/>
                    <a:pt x="9265" y="4907"/>
                    <a:pt x="9503" y="5168"/>
                  </a:cubicBezTo>
                  <a:cubicBezTo>
                    <a:pt x="9360" y="5311"/>
                    <a:pt x="9241" y="5454"/>
                    <a:pt x="9098" y="5621"/>
                  </a:cubicBezTo>
                  <a:cubicBezTo>
                    <a:pt x="9026" y="5692"/>
                    <a:pt x="8955" y="5764"/>
                    <a:pt x="8860" y="5859"/>
                  </a:cubicBezTo>
                  <a:cubicBezTo>
                    <a:pt x="8836" y="5835"/>
                    <a:pt x="8836" y="5788"/>
                    <a:pt x="8812" y="5764"/>
                  </a:cubicBezTo>
                  <a:cubicBezTo>
                    <a:pt x="8741" y="5692"/>
                    <a:pt x="8669" y="5597"/>
                    <a:pt x="8574" y="5526"/>
                  </a:cubicBezTo>
                  <a:cubicBezTo>
                    <a:pt x="8455" y="5430"/>
                    <a:pt x="8312" y="5335"/>
                    <a:pt x="8169" y="5240"/>
                  </a:cubicBezTo>
                  <a:cubicBezTo>
                    <a:pt x="8145" y="5216"/>
                    <a:pt x="8122" y="5192"/>
                    <a:pt x="8098" y="5168"/>
                  </a:cubicBezTo>
                  <a:cubicBezTo>
                    <a:pt x="8336" y="4907"/>
                    <a:pt x="8574" y="4668"/>
                    <a:pt x="8788" y="4406"/>
                  </a:cubicBezTo>
                  <a:close/>
                  <a:moveTo>
                    <a:pt x="668" y="4406"/>
                  </a:moveTo>
                  <a:cubicBezTo>
                    <a:pt x="906" y="4668"/>
                    <a:pt x="1144" y="4907"/>
                    <a:pt x="1358" y="5168"/>
                  </a:cubicBezTo>
                  <a:cubicBezTo>
                    <a:pt x="1120" y="5407"/>
                    <a:pt x="882" y="5669"/>
                    <a:pt x="644" y="5907"/>
                  </a:cubicBezTo>
                  <a:cubicBezTo>
                    <a:pt x="525" y="5788"/>
                    <a:pt x="406" y="5645"/>
                    <a:pt x="287" y="5526"/>
                  </a:cubicBezTo>
                  <a:cubicBezTo>
                    <a:pt x="287" y="5288"/>
                    <a:pt x="310" y="5049"/>
                    <a:pt x="310" y="4811"/>
                  </a:cubicBezTo>
                  <a:cubicBezTo>
                    <a:pt x="334" y="4764"/>
                    <a:pt x="382" y="4716"/>
                    <a:pt x="429" y="4668"/>
                  </a:cubicBezTo>
                  <a:cubicBezTo>
                    <a:pt x="501" y="4597"/>
                    <a:pt x="596" y="4502"/>
                    <a:pt x="668" y="4406"/>
                  </a:cubicBezTo>
                  <a:close/>
                  <a:moveTo>
                    <a:pt x="1882" y="4859"/>
                  </a:moveTo>
                  <a:cubicBezTo>
                    <a:pt x="1906" y="4907"/>
                    <a:pt x="1954" y="4930"/>
                    <a:pt x="2001" y="4954"/>
                  </a:cubicBezTo>
                  <a:cubicBezTo>
                    <a:pt x="2164" y="5043"/>
                    <a:pt x="2346" y="5067"/>
                    <a:pt x="2528" y="5067"/>
                  </a:cubicBezTo>
                  <a:cubicBezTo>
                    <a:pt x="2639" y="5067"/>
                    <a:pt x="2751" y="5058"/>
                    <a:pt x="2859" y="5049"/>
                  </a:cubicBezTo>
                  <a:lnTo>
                    <a:pt x="2882" y="5049"/>
                  </a:lnTo>
                  <a:cubicBezTo>
                    <a:pt x="2906" y="5073"/>
                    <a:pt x="2954" y="5121"/>
                    <a:pt x="3001" y="5168"/>
                  </a:cubicBezTo>
                  <a:cubicBezTo>
                    <a:pt x="2763" y="5430"/>
                    <a:pt x="2525" y="5669"/>
                    <a:pt x="2287" y="5931"/>
                  </a:cubicBezTo>
                  <a:cubicBezTo>
                    <a:pt x="2192" y="5811"/>
                    <a:pt x="2096" y="5716"/>
                    <a:pt x="2001" y="5621"/>
                  </a:cubicBezTo>
                  <a:cubicBezTo>
                    <a:pt x="1858" y="5454"/>
                    <a:pt x="1715" y="5311"/>
                    <a:pt x="1596" y="5168"/>
                  </a:cubicBezTo>
                  <a:cubicBezTo>
                    <a:pt x="1692" y="5073"/>
                    <a:pt x="1787" y="4954"/>
                    <a:pt x="1882" y="4859"/>
                  </a:cubicBezTo>
                  <a:close/>
                  <a:moveTo>
                    <a:pt x="4287" y="4811"/>
                  </a:moveTo>
                  <a:cubicBezTo>
                    <a:pt x="4406" y="4930"/>
                    <a:pt x="4502" y="5049"/>
                    <a:pt x="4621" y="5168"/>
                  </a:cubicBezTo>
                  <a:cubicBezTo>
                    <a:pt x="4383" y="5430"/>
                    <a:pt x="4145" y="5669"/>
                    <a:pt x="3906" y="5931"/>
                  </a:cubicBezTo>
                  <a:cubicBezTo>
                    <a:pt x="3692" y="5669"/>
                    <a:pt x="3454" y="5430"/>
                    <a:pt x="3216" y="5168"/>
                  </a:cubicBezTo>
                  <a:cubicBezTo>
                    <a:pt x="3287" y="5097"/>
                    <a:pt x="3335" y="5049"/>
                    <a:pt x="3406" y="4978"/>
                  </a:cubicBezTo>
                  <a:cubicBezTo>
                    <a:pt x="3692" y="4930"/>
                    <a:pt x="4002" y="4883"/>
                    <a:pt x="4287" y="4811"/>
                  </a:cubicBezTo>
                  <a:close/>
                  <a:moveTo>
                    <a:pt x="9622" y="5288"/>
                  </a:moveTo>
                  <a:cubicBezTo>
                    <a:pt x="9622" y="5311"/>
                    <a:pt x="9646" y="5311"/>
                    <a:pt x="9646" y="5335"/>
                  </a:cubicBezTo>
                  <a:cubicBezTo>
                    <a:pt x="9717" y="5383"/>
                    <a:pt x="9765" y="5454"/>
                    <a:pt x="9812" y="5502"/>
                  </a:cubicBezTo>
                  <a:cubicBezTo>
                    <a:pt x="9693" y="5573"/>
                    <a:pt x="9574" y="5621"/>
                    <a:pt x="9431" y="5692"/>
                  </a:cubicBezTo>
                  <a:cubicBezTo>
                    <a:pt x="9265" y="5788"/>
                    <a:pt x="9122" y="5883"/>
                    <a:pt x="8979" y="6002"/>
                  </a:cubicBezTo>
                  <a:cubicBezTo>
                    <a:pt x="9193" y="5764"/>
                    <a:pt x="9408" y="5526"/>
                    <a:pt x="9622" y="5288"/>
                  </a:cubicBezTo>
                  <a:close/>
                  <a:moveTo>
                    <a:pt x="4740" y="5288"/>
                  </a:moveTo>
                  <a:cubicBezTo>
                    <a:pt x="4788" y="5359"/>
                    <a:pt x="4835" y="5407"/>
                    <a:pt x="4907" y="5478"/>
                  </a:cubicBezTo>
                  <a:cubicBezTo>
                    <a:pt x="4621" y="5692"/>
                    <a:pt x="4406" y="5978"/>
                    <a:pt x="4240" y="6288"/>
                  </a:cubicBezTo>
                  <a:cubicBezTo>
                    <a:pt x="4168" y="6216"/>
                    <a:pt x="4097" y="6121"/>
                    <a:pt x="4025" y="6050"/>
                  </a:cubicBezTo>
                  <a:cubicBezTo>
                    <a:pt x="4264" y="5811"/>
                    <a:pt x="4502" y="5550"/>
                    <a:pt x="4740" y="5288"/>
                  </a:cubicBezTo>
                  <a:close/>
                  <a:moveTo>
                    <a:pt x="287" y="5764"/>
                  </a:moveTo>
                  <a:cubicBezTo>
                    <a:pt x="382" y="5859"/>
                    <a:pt x="453" y="5931"/>
                    <a:pt x="549" y="6026"/>
                  </a:cubicBezTo>
                  <a:cubicBezTo>
                    <a:pt x="453" y="6121"/>
                    <a:pt x="382" y="6216"/>
                    <a:pt x="287" y="6312"/>
                  </a:cubicBezTo>
                  <a:cubicBezTo>
                    <a:pt x="287" y="6121"/>
                    <a:pt x="287" y="5931"/>
                    <a:pt x="287" y="5764"/>
                  </a:cubicBezTo>
                  <a:close/>
                  <a:moveTo>
                    <a:pt x="1477" y="5288"/>
                  </a:moveTo>
                  <a:cubicBezTo>
                    <a:pt x="1715" y="5550"/>
                    <a:pt x="1954" y="5788"/>
                    <a:pt x="2168" y="6050"/>
                  </a:cubicBezTo>
                  <a:cubicBezTo>
                    <a:pt x="1930" y="6288"/>
                    <a:pt x="1692" y="6550"/>
                    <a:pt x="1453" y="6788"/>
                  </a:cubicBezTo>
                  <a:cubicBezTo>
                    <a:pt x="1311" y="6621"/>
                    <a:pt x="1144" y="6431"/>
                    <a:pt x="977" y="6264"/>
                  </a:cubicBezTo>
                  <a:cubicBezTo>
                    <a:pt x="906" y="6193"/>
                    <a:pt x="834" y="6121"/>
                    <a:pt x="763" y="6050"/>
                  </a:cubicBezTo>
                  <a:cubicBezTo>
                    <a:pt x="1001" y="5811"/>
                    <a:pt x="1215" y="5573"/>
                    <a:pt x="1430" y="5335"/>
                  </a:cubicBezTo>
                  <a:cubicBezTo>
                    <a:pt x="1453" y="5311"/>
                    <a:pt x="1477" y="5311"/>
                    <a:pt x="1477" y="5288"/>
                  </a:cubicBezTo>
                  <a:close/>
                  <a:moveTo>
                    <a:pt x="3097" y="5288"/>
                  </a:moveTo>
                  <a:cubicBezTo>
                    <a:pt x="3335" y="5550"/>
                    <a:pt x="3573" y="5788"/>
                    <a:pt x="3811" y="6050"/>
                  </a:cubicBezTo>
                  <a:cubicBezTo>
                    <a:pt x="3573" y="6288"/>
                    <a:pt x="3335" y="6550"/>
                    <a:pt x="3097" y="6788"/>
                  </a:cubicBezTo>
                  <a:cubicBezTo>
                    <a:pt x="2859" y="6550"/>
                    <a:pt x="2644" y="6288"/>
                    <a:pt x="2406" y="6050"/>
                  </a:cubicBezTo>
                  <a:cubicBezTo>
                    <a:pt x="2430" y="6026"/>
                    <a:pt x="2454" y="6002"/>
                    <a:pt x="2454" y="5978"/>
                  </a:cubicBezTo>
                  <a:cubicBezTo>
                    <a:pt x="2668" y="5764"/>
                    <a:pt x="2882" y="5526"/>
                    <a:pt x="3097" y="5288"/>
                  </a:cubicBezTo>
                  <a:close/>
                  <a:moveTo>
                    <a:pt x="10489" y="5547"/>
                  </a:moveTo>
                  <a:cubicBezTo>
                    <a:pt x="10560" y="5547"/>
                    <a:pt x="10630" y="5567"/>
                    <a:pt x="10694" y="5621"/>
                  </a:cubicBezTo>
                  <a:cubicBezTo>
                    <a:pt x="10836" y="5716"/>
                    <a:pt x="10908" y="5907"/>
                    <a:pt x="10979" y="6050"/>
                  </a:cubicBezTo>
                  <a:cubicBezTo>
                    <a:pt x="11051" y="6240"/>
                    <a:pt x="11122" y="6454"/>
                    <a:pt x="10979" y="6621"/>
                  </a:cubicBezTo>
                  <a:cubicBezTo>
                    <a:pt x="10884" y="6740"/>
                    <a:pt x="10717" y="6812"/>
                    <a:pt x="10574" y="6883"/>
                  </a:cubicBezTo>
                  <a:cubicBezTo>
                    <a:pt x="10384" y="6978"/>
                    <a:pt x="10170" y="7074"/>
                    <a:pt x="9979" y="7145"/>
                  </a:cubicBezTo>
                  <a:cubicBezTo>
                    <a:pt x="9884" y="7193"/>
                    <a:pt x="9765" y="7240"/>
                    <a:pt x="9669" y="7288"/>
                  </a:cubicBezTo>
                  <a:cubicBezTo>
                    <a:pt x="9646" y="7288"/>
                    <a:pt x="9598" y="7312"/>
                    <a:pt x="9574" y="7312"/>
                  </a:cubicBezTo>
                  <a:cubicBezTo>
                    <a:pt x="9503" y="6907"/>
                    <a:pt x="9336" y="6502"/>
                    <a:pt x="9098" y="6169"/>
                  </a:cubicBezTo>
                  <a:cubicBezTo>
                    <a:pt x="9265" y="6121"/>
                    <a:pt x="9408" y="6002"/>
                    <a:pt x="9574" y="5931"/>
                  </a:cubicBezTo>
                  <a:cubicBezTo>
                    <a:pt x="9765" y="5835"/>
                    <a:pt x="9955" y="5740"/>
                    <a:pt x="10146" y="5645"/>
                  </a:cubicBezTo>
                  <a:cubicBezTo>
                    <a:pt x="10249" y="5600"/>
                    <a:pt x="10371" y="5547"/>
                    <a:pt x="10489" y="5547"/>
                  </a:cubicBezTo>
                  <a:close/>
                  <a:moveTo>
                    <a:pt x="668" y="6169"/>
                  </a:moveTo>
                  <a:cubicBezTo>
                    <a:pt x="882" y="6407"/>
                    <a:pt x="1120" y="6669"/>
                    <a:pt x="1358" y="6907"/>
                  </a:cubicBezTo>
                  <a:cubicBezTo>
                    <a:pt x="1120" y="7169"/>
                    <a:pt x="882" y="7407"/>
                    <a:pt x="644" y="7669"/>
                  </a:cubicBezTo>
                  <a:cubicBezTo>
                    <a:pt x="525" y="7526"/>
                    <a:pt x="406" y="7407"/>
                    <a:pt x="287" y="7264"/>
                  </a:cubicBezTo>
                  <a:cubicBezTo>
                    <a:pt x="287" y="7026"/>
                    <a:pt x="287" y="6788"/>
                    <a:pt x="287" y="6550"/>
                  </a:cubicBezTo>
                  <a:cubicBezTo>
                    <a:pt x="406" y="6431"/>
                    <a:pt x="525" y="6288"/>
                    <a:pt x="668" y="6169"/>
                  </a:cubicBezTo>
                  <a:close/>
                  <a:moveTo>
                    <a:pt x="2287" y="6169"/>
                  </a:moveTo>
                  <a:cubicBezTo>
                    <a:pt x="2525" y="6431"/>
                    <a:pt x="2763" y="6669"/>
                    <a:pt x="2978" y="6931"/>
                  </a:cubicBezTo>
                  <a:cubicBezTo>
                    <a:pt x="2739" y="7169"/>
                    <a:pt x="2501" y="7431"/>
                    <a:pt x="2287" y="7669"/>
                  </a:cubicBezTo>
                  <a:cubicBezTo>
                    <a:pt x="2049" y="7431"/>
                    <a:pt x="1811" y="7169"/>
                    <a:pt x="1573" y="6931"/>
                  </a:cubicBezTo>
                  <a:cubicBezTo>
                    <a:pt x="1811" y="6669"/>
                    <a:pt x="2049" y="6431"/>
                    <a:pt x="2287" y="6169"/>
                  </a:cubicBezTo>
                  <a:close/>
                  <a:moveTo>
                    <a:pt x="3930" y="6169"/>
                  </a:moveTo>
                  <a:lnTo>
                    <a:pt x="4168" y="6454"/>
                  </a:lnTo>
                  <a:cubicBezTo>
                    <a:pt x="4145" y="6502"/>
                    <a:pt x="4121" y="6574"/>
                    <a:pt x="4097" y="6645"/>
                  </a:cubicBezTo>
                  <a:cubicBezTo>
                    <a:pt x="4002" y="6955"/>
                    <a:pt x="3954" y="7288"/>
                    <a:pt x="3954" y="7645"/>
                  </a:cubicBezTo>
                  <a:cubicBezTo>
                    <a:pt x="3930" y="7645"/>
                    <a:pt x="3930" y="7669"/>
                    <a:pt x="3906" y="7669"/>
                  </a:cubicBezTo>
                  <a:cubicBezTo>
                    <a:pt x="3668" y="7431"/>
                    <a:pt x="3454" y="7169"/>
                    <a:pt x="3216" y="6931"/>
                  </a:cubicBezTo>
                  <a:cubicBezTo>
                    <a:pt x="3311" y="6836"/>
                    <a:pt x="3406" y="6740"/>
                    <a:pt x="3478" y="6645"/>
                  </a:cubicBezTo>
                  <a:cubicBezTo>
                    <a:pt x="3621" y="6478"/>
                    <a:pt x="3787" y="6335"/>
                    <a:pt x="3930" y="6169"/>
                  </a:cubicBezTo>
                  <a:close/>
                  <a:moveTo>
                    <a:pt x="10670" y="7145"/>
                  </a:moveTo>
                  <a:cubicBezTo>
                    <a:pt x="10670" y="7240"/>
                    <a:pt x="10670" y="7312"/>
                    <a:pt x="10670" y="7383"/>
                  </a:cubicBezTo>
                  <a:lnTo>
                    <a:pt x="10670" y="7431"/>
                  </a:lnTo>
                  <a:cubicBezTo>
                    <a:pt x="10598" y="7526"/>
                    <a:pt x="10527" y="7598"/>
                    <a:pt x="10455" y="7669"/>
                  </a:cubicBezTo>
                  <a:cubicBezTo>
                    <a:pt x="10360" y="7574"/>
                    <a:pt x="10265" y="7478"/>
                    <a:pt x="10193" y="7383"/>
                  </a:cubicBezTo>
                  <a:cubicBezTo>
                    <a:pt x="10336" y="7312"/>
                    <a:pt x="10455" y="7240"/>
                    <a:pt x="10598" y="7193"/>
                  </a:cubicBezTo>
                  <a:cubicBezTo>
                    <a:pt x="10622" y="7169"/>
                    <a:pt x="10646" y="7169"/>
                    <a:pt x="10670" y="7145"/>
                  </a:cubicBezTo>
                  <a:close/>
                  <a:moveTo>
                    <a:pt x="10646" y="7693"/>
                  </a:moveTo>
                  <a:cubicBezTo>
                    <a:pt x="10646" y="7740"/>
                    <a:pt x="10646" y="7812"/>
                    <a:pt x="10646" y="7860"/>
                  </a:cubicBezTo>
                  <a:cubicBezTo>
                    <a:pt x="10622" y="7836"/>
                    <a:pt x="10598" y="7812"/>
                    <a:pt x="10574" y="7788"/>
                  </a:cubicBezTo>
                  <a:cubicBezTo>
                    <a:pt x="10598" y="7740"/>
                    <a:pt x="10622" y="7717"/>
                    <a:pt x="10646" y="7693"/>
                  </a:cubicBezTo>
                  <a:close/>
                  <a:moveTo>
                    <a:pt x="287" y="7526"/>
                  </a:moveTo>
                  <a:cubicBezTo>
                    <a:pt x="358" y="7598"/>
                    <a:pt x="453" y="7693"/>
                    <a:pt x="525" y="7788"/>
                  </a:cubicBezTo>
                  <a:cubicBezTo>
                    <a:pt x="453" y="7860"/>
                    <a:pt x="358" y="7955"/>
                    <a:pt x="287" y="8026"/>
                  </a:cubicBezTo>
                  <a:cubicBezTo>
                    <a:pt x="287" y="7860"/>
                    <a:pt x="287" y="7693"/>
                    <a:pt x="287" y="7526"/>
                  </a:cubicBezTo>
                  <a:close/>
                  <a:moveTo>
                    <a:pt x="1477" y="7050"/>
                  </a:moveTo>
                  <a:cubicBezTo>
                    <a:pt x="1692" y="7288"/>
                    <a:pt x="1930" y="7550"/>
                    <a:pt x="2168" y="7788"/>
                  </a:cubicBezTo>
                  <a:cubicBezTo>
                    <a:pt x="1930" y="8026"/>
                    <a:pt x="1692" y="8288"/>
                    <a:pt x="1453" y="8526"/>
                  </a:cubicBezTo>
                  <a:cubicBezTo>
                    <a:pt x="1215" y="8288"/>
                    <a:pt x="1001" y="8026"/>
                    <a:pt x="763" y="7788"/>
                  </a:cubicBezTo>
                  <a:cubicBezTo>
                    <a:pt x="1001" y="7550"/>
                    <a:pt x="1239" y="7288"/>
                    <a:pt x="1477" y="7050"/>
                  </a:cubicBezTo>
                  <a:close/>
                  <a:moveTo>
                    <a:pt x="10003" y="7455"/>
                  </a:moveTo>
                  <a:cubicBezTo>
                    <a:pt x="10122" y="7550"/>
                    <a:pt x="10217" y="7669"/>
                    <a:pt x="10336" y="7788"/>
                  </a:cubicBezTo>
                  <a:cubicBezTo>
                    <a:pt x="10098" y="8026"/>
                    <a:pt x="9884" y="8288"/>
                    <a:pt x="9646" y="8526"/>
                  </a:cubicBezTo>
                  <a:cubicBezTo>
                    <a:pt x="9622" y="8503"/>
                    <a:pt x="9574" y="8455"/>
                    <a:pt x="9550" y="8431"/>
                  </a:cubicBezTo>
                  <a:cubicBezTo>
                    <a:pt x="9598" y="8145"/>
                    <a:pt x="9622" y="7883"/>
                    <a:pt x="9598" y="7598"/>
                  </a:cubicBezTo>
                  <a:cubicBezTo>
                    <a:pt x="9646" y="7598"/>
                    <a:pt x="9693" y="7574"/>
                    <a:pt x="9741" y="7550"/>
                  </a:cubicBezTo>
                  <a:cubicBezTo>
                    <a:pt x="9836" y="7526"/>
                    <a:pt x="9908" y="7478"/>
                    <a:pt x="10003" y="7455"/>
                  </a:cubicBezTo>
                  <a:close/>
                  <a:moveTo>
                    <a:pt x="3097" y="7050"/>
                  </a:moveTo>
                  <a:cubicBezTo>
                    <a:pt x="3335" y="7288"/>
                    <a:pt x="3573" y="7550"/>
                    <a:pt x="3787" y="7788"/>
                  </a:cubicBezTo>
                  <a:cubicBezTo>
                    <a:pt x="3573" y="8050"/>
                    <a:pt x="3335" y="8288"/>
                    <a:pt x="3097" y="8550"/>
                  </a:cubicBezTo>
                  <a:cubicBezTo>
                    <a:pt x="2859" y="8288"/>
                    <a:pt x="2620" y="8050"/>
                    <a:pt x="2406" y="7788"/>
                  </a:cubicBezTo>
                  <a:cubicBezTo>
                    <a:pt x="2620" y="7550"/>
                    <a:pt x="2859" y="7288"/>
                    <a:pt x="3097" y="7050"/>
                  </a:cubicBezTo>
                  <a:close/>
                  <a:moveTo>
                    <a:pt x="9503" y="8622"/>
                  </a:moveTo>
                  <a:cubicBezTo>
                    <a:pt x="9503" y="8645"/>
                    <a:pt x="9503" y="8645"/>
                    <a:pt x="9527" y="8669"/>
                  </a:cubicBezTo>
                  <a:cubicBezTo>
                    <a:pt x="9503" y="8693"/>
                    <a:pt x="9479" y="8717"/>
                    <a:pt x="9455" y="8717"/>
                  </a:cubicBezTo>
                  <a:cubicBezTo>
                    <a:pt x="9479" y="8693"/>
                    <a:pt x="9479" y="8669"/>
                    <a:pt x="9503" y="8622"/>
                  </a:cubicBezTo>
                  <a:close/>
                  <a:moveTo>
                    <a:pt x="644" y="7907"/>
                  </a:moveTo>
                  <a:cubicBezTo>
                    <a:pt x="882" y="8169"/>
                    <a:pt x="1096" y="8407"/>
                    <a:pt x="1334" y="8645"/>
                  </a:cubicBezTo>
                  <a:cubicBezTo>
                    <a:pt x="1311" y="8693"/>
                    <a:pt x="1287" y="8717"/>
                    <a:pt x="1239" y="8741"/>
                  </a:cubicBezTo>
                  <a:cubicBezTo>
                    <a:pt x="1049" y="8955"/>
                    <a:pt x="834" y="9169"/>
                    <a:pt x="620" y="9407"/>
                  </a:cubicBezTo>
                  <a:cubicBezTo>
                    <a:pt x="525" y="9288"/>
                    <a:pt x="406" y="9169"/>
                    <a:pt x="310" y="9050"/>
                  </a:cubicBezTo>
                  <a:cubicBezTo>
                    <a:pt x="287" y="8788"/>
                    <a:pt x="287" y="8526"/>
                    <a:pt x="287" y="8288"/>
                  </a:cubicBezTo>
                  <a:cubicBezTo>
                    <a:pt x="406" y="8169"/>
                    <a:pt x="525" y="8026"/>
                    <a:pt x="644" y="7907"/>
                  </a:cubicBezTo>
                  <a:close/>
                  <a:moveTo>
                    <a:pt x="2287" y="7907"/>
                  </a:moveTo>
                  <a:cubicBezTo>
                    <a:pt x="2501" y="8169"/>
                    <a:pt x="2739" y="8407"/>
                    <a:pt x="2978" y="8669"/>
                  </a:cubicBezTo>
                  <a:cubicBezTo>
                    <a:pt x="2739" y="8907"/>
                    <a:pt x="2501" y="9145"/>
                    <a:pt x="2263" y="9407"/>
                  </a:cubicBezTo>
                  <a:cubicBezTo>
                    <a:pt x="2025" y="9169"/>
                    <a:pt x="1811" y="8907"/>
                    <a:pt x="1573" y="8669"/>
                  </a:cubicBezTo>
                  <a:cubicBezTo>
                    <a:pt x="1811" y="8407"/>
                    <a:pt x="2049" y="8169"/>
                    <a:pt x="2287" y="7907"/>
                  </a:cubicBezTo>
                  <a:close/>
                  <a:moveTo>
                    <a:pt x="3906" y="7931"/>
                  </a:moveTo>
                  <a:cubicBezTo>
                    <a:pt x="3930" y="7931"/>
                    <a:pt x="3930" y="7955"/>
                    <a:pt x="3954" y="7955"/>
                  </a:cubicBezTo>
                  <a:cubicBezTo>
                    <a:pt x="3954" y="8241"/>
                    <a:pt x="4002" y="8526"/>
                    <a:pt x="4073" y="8788"/>
                  </a:cubicBezTo>
                  <a:cubicBezTo>
                    <a:pt x="4097" y="8907"/>
                    <a:pt x="4145" y="9003"/>
                    <a:pt x="4192" y="9122"/>
                  </a:cubicBezTo>
                  <a:cubicBezTo>
                    <a:pt x="4097" y="9217"/>
                    <a:pt x="4002" y="9312"/>
                    <a:pt x="3906" y="9407"/>
                  </a:cubicBezTo>
                  <a:cubicBezTo>
                    <a:pt x="3668" y="9169"/>
                    <a:pt x="3454" y="8907"/>
                    <a:pt x="3216" y="8669"/>
                  </a:cubicBezTo>
                  <a:cubicBezTo>
                    <a:pt x="3454" y="8431"/>
                    <a:pt x="3692" y="8169"/>
                    <a:pt x="3906" y="7931"/>
                  </a:cubicBezTo>
                  <a:close/>
                  <a:moveTo>
                    <a:pt x="10455" y="7907"/>
                  </a:moveTo>
                  <a:cubicBezTo>
                    <a:pt x="10527" y="7979"/>
                    <a:pt x="10574" y="8050"/>
                    <a:pt x="10646" y="8121"/>
                  </a:cubicBezTo>
                  <a:cubicBezTo>
                    <a:pt x="10646" y="8479"/>
                    <a:pt x="10622" y="8860"/>
                    <a:pt x="10622" y="9241"/>
                  </a:cubicBezTo>
                  <a:cubicBezTo>
                    <a:pt x="10574" y="9288"/>
                    <a:pt x="10527" y="9336"/>
                    <a:pt x="10479" y="9407"/>
                  </a:cubicBezTo>
                  <a:cubicBezTo>
                    <a:pt x="10265" y="9169"/>
                    <a:pt x="10051" y="8955"/>
                    <a:pt x="9836" y="8741"/>
                  </a:cubicBezTo>
                  <a:cubicBezTo>
                    <a:pt x="9812" y="8717"/>
                    <a:pt x="9789" y="8693"/>
                    <a:pt x="9765" y="8645"/>
                  </a:cubicBezTo>
                  <a:cubicBezTo>
                    <a:pt x="9979" y="8407"/>
                    <a:pt x="10217" y="8169"/>
                    <a:pt x="10455" y="7907"/>
                  </a:cubicBezTo>
                  <a:close/>
                  <a:moveTo>
                    <a:pt x="10622" y="9479"/>
                  </a:moveTo>
                  <a:cubicBezTo>
                    <a:pt x="10622" y="9503"/>
                    <a:pt x="10622" y="9527"/>
                    <a:pt x="10622" y="9550"/>
                  </a:cubicBezTo>
                  <a:cubicBezTo>
                    <a:pt x="10598" y="9550"/>
                    <a:pt x="10598" y="9527"/>
                    <a:pt x="10598" y="9527"/>
                  </a:cubicBezTo>
                  <a:cubicBezTo>
                    <a:pt x="10598" y="9503"/>
                    <a:pt x="10598" y="9503"/>
                    <a:pt x="10622" y="9479"/>
                  </a:cubicBezTo>
                  <a:close/>
                  <a:moveTo>
                    <a:pt x="310" y="9288"/>
                  </a:moveTo>
                  <a:cubicBezTo>
                    <a:pt x="382" y="9360"/>
                    <a:pt x="453" y="9455"/>
                    <a:pt x="501" y="9527"/>
                  </a:cubicBezTo>
                  <a:cubicBezTo>
                    <a:pt x="453" y="9598"/>
                    <a:pt x="382" y="9646"/>
                    <a:pt x="310" y="9717"/>
                  </a:cubicBezTo>
                  <a:cubicBezTo>
                    <a:pt x="310" y="9574"/>
                    <a:pt x="310" y="9431"/>
                    <a:pt x="310" y="9288"/>
                  </a:cubicBezTo>
                  <a:close/>
                  <a:moveTo>
                    <a:pt x="1453" y="8788"/>
                  </a:moveTo>
                  <a:cubicBezTo>
                    <a:pt x="1692" y="9026"/>
                    <a:pt x="1930" y="9288"/>
                    <a:pt x="2144" y="9527"/>
                  </a:cubicBezTo>
                  <a:cubicBezTo>
                    <a:pt x="1906" y="9765"/>
                    <a:pt x="1668" y="10027"/>
                    <a:pt x="1430" y="10265"/>
                  </a:cubicBezTo>
                  <a:cubicBezTo>
                    <a:pt x="1215" y="10027"/>
                    <a:pt x="977" y="9765"/>
                    <a:pt x="739" y="9527"/>
                  </a:cubicBezTo>
                  <a:cubicBezTo>
                    <a:pt x="858" y="9407"/>
                    <a:pt x="977" y="9288"/>
                    <a:pt x="1096" y="9169"/>
                  </a:cubicBezTo>
                  <a:cubicBezTo>
                    <a:pt x="1215" y="9026"/>
                    <a:pt x="1334" y="8907"/>
                    <a:pt x="1453" y="8788"/>
                  </a:cubicBezTo>
                  <a:close/>
                  <a:moveTo>
                    <a:pt x="3097" y="8788"/>
                  </a:moveTo>
                  <a:cubicBezTo>
                    <a:pt x="3240" y="8931"/>
                    <a:pt x="3382" y="9098"/>
                    <a:pt x="3525" y="9241"/>
                  </a:cubicBezTo>
                  <a:cubicBezTo>
                    <a:pt x="3597" y="9336"/>
                    <a:pt x="3692" y="9431"/>
                    <a:pt x="3787" y="9527"/>
                  </a:cubicBezTo>
                  <a:cubicBezTo>
                    <a:pt x="3621" y="9717"/>
                    <a:pt x="3454" y="9884"/>
                    <a:pt x="3287" y="10050"/>
                  </a:cubicBezTo>
                  <a:cubicBezTo>
                    <a:pt x="3216" y="10122"/>
                    <a:pt x="3144" y="10193"/>
                    <a:pt x="3073" y="10265"/>
                  </a:cubicBezTo>
                  <a:cubicBezTo>
                    <a:pt x="2859" y="10027"/>
                    <a:pt x="2620" y="9788"/>
                    <a:pt x="2382" y="9527"/>
                  </a:cubicBezTo>
                  <a:cubicBezTo>
                    <a:pt x="2620" y="9288"/>
                    <a:pt x="2859" y="9050"/>
                    <a:pt x="3097" y="8788"/>
                  </a:cubicBezTo>
                  <a:close/>
                  <a:moveTo>
                    <a:pt x="9646" y="8788"/>
                  </a:moveTo>
                  <a:cubicBezTo>
                    <a:pt x="9765" y="8907"/>
                    <a:pt x="9884" y="9026"/>
                    <a:pt x="10003" y="9169"/>
                  </a:cubicBezTo>
                  <a:cubicBezTo>
                    <a:pt x="10122" y="9288"/>
                    <a:pt x="10241" y="9407"/>
                    <a:pt x="10360" y="9527"/>
                  </a:cubicBezTo>
                  <a:cubicBezTo>
                    <a:pt x="10122" y="9765"/>
                    <a:pt x="9884" y="10027"/>
                    <a:pt x="9646" y="10265"/>
                  </a:cubicBezTo>
                  <a:cubicBezTo>
                    <a:pt x="9431" y="10050"/>
                    <a:pt x="9241" y="9836"/>
                    <a:pt x="9026" y="9598"/>
                  </a:cubicBezTo>
                  <a:cubicBezTo>
                    <a:pt x="9122" y="9455"/>
                    <a:pt x="9217" y="9312"/>
                    <a:pt x="9288" y="9169"/>
                  </a:cubicBezTo>
                  <a:cubicBezTo>
                    <a:pt x="9408" y="9050"/>
                    <a:pt x="9527" y="8907"/>
                    <a:pt x="9646" y="8788"/>
                  </a:cubicBezTo>
                  <a:close/>
                  <a:moveTo>
                    <a:pt x="4264" y="9288"/>
                  </a:moveTo>
                  <a:cubicBezTo>
                    <a:pt x="4406" y="9598"/>
                    <a:pt x="4645" y="9884"/>
                    <a:pt x="4907" y="10074"/>
                  </a:cubicBezTo>
                  <a:cubicBezTo>
                    <a:pt x="4859" y="10146"/>
                    <a:pt x="4788" y="10217"/>
                    <a:pt x="4716" y="10289"/>
                  </a:cubicBezTo>
                  <a:cubicBezTo>
                    <a:pt x="4502" y="10027"/>
                    <a:pt x="4264" y="9788"/>
                    <a:pt x="4025" y="9527"/>
                  </a:cubicBezTo>
                  <a:cubicBezTo>
                    <a:pt x="4097" y="9455"/>
                    <a:pt x="4192" y="9384"/>
                    <a:pt x="4264" y="9288"/>
                  </a:cubicBezTo>
                  <a:close/>
                  <a:moveTo>
                    <a:pt x="6679" y="5116"/>
                  </a:moveTo>
                  <a:cubicBezTo>
                    <a:pt x="6859" y="5116"/>
                    <a:pt x="7039" y="5134"/>
                    <a:pt x="7217" y="5168"/>
                  </a:cubicBezTo>
                  <a:cubicBezTo>
                    <a:pt x="7526" y="5264"/>
                    <a:pt x="7812" y="5383"/>
                    <a:pt x="8074" y="5550"/>
                  </a:cubicBezTo>
                  <a:cubicBezTo>
                    <a:pt x="8622" y="5883"/>
                    <a:pt x="9003" y="6431"/>
                    <a:pt x="9193" y="7026"/>
                  </a:cubicBezTo>
                  <a:cubicBezTo>
                    <a:pt x="9574" y="8217"/>
                    <a:pt x="9026" y="9669"/>
                    <a:pt x="7860" y="10193"/>
                  </a:cubicBezTo>
                  <a:cubicBezTo>
                    <a:pt x="7578" y="10317"/>
                    <a:pt x="7260" y="10366"/>
                    <a:pt x="6934" y="10366"/>
                  </a:cubicBezTo>
                  <a:cubicBezTo>
                    <a:pt x="6570" y="10366"/>
                    <a:pt x="6198" y="10305"/>
                    <a:pt x="5859" y="10217"/>
                  </a:cubicBezTo>
                  <a:cubicBezTo>
                    <a:pt x="5240" y="10050"/>
                    <a:pt x="4740" y="9693"/>
                    <a:pt x="4478" y="9098"/>
                  </a:cubicBezTo>
                  <a:cubicBezTo>
                    <a:pt x="4216" y="8526"/>
                    <a:pt x="4192" y="7860"/>
                    <a:pt x="4240" y="7240"/>
                  </a:cubicBezTo>
                  <a:cubicBezTo>
                    <a:pt x="4311" y="6621"/>
                    <a:pt x="4597" y="6097"/>
                    <a:pt x="5073" y="5692"/>
                  </a:cubicBezTo>
                  <a:cubicBezTo>
                    <a:pt x="5544" y="5294"/>
                    <a:pt x="6110" y="5116"/>
                    <a:pt x="6679" y="5116"/>
                  </a:cubicBezTo>
                  <a:close/>
                  <a:moveTo>
                    <a:pt x="620" y="9646"/>
                  </a:moveTo>
                  <a:cubicBezTo>
                    <a:pt x="858" y="9908"/>
                    <a:pt x="1096" y="10146"/>
                    <a:pt x="1334" y="10384"/>
                  </a:cubicBezTo>
                  <a:cubicBezTo>
                    <a:pt x="1192" y="10527"/>
                    <a:pt x="1049" y="10670"/>
                    <a:pt x="930" y="10813"/>
                  </a:cubicBezTo>
                  <a:cubicBezTo>
                    <a:pt x="810" y="10908"/>
                    <a:pt x="715" y="11027"/>
                    <a:pt x="620" y="11122"/>
                  </a:cubicBezTo>
                  <a:cubicBezTo>
                    <a:pt x="525" y="11027"/>
                    <a:pt x="429" y="10932"/>
                    <a:pt x="334" y="10836"/>
                  </a:cubicBezTo>
                  <a:cubicBezTo>
                    <a:pt x="334" y="10551"/>
                    <a:pt x="310" y="10265"/>
                    <a:pt x="310" y="9979"/>
                  </a:cubicBezTo>
                  <a:cubicBezTo>
                    <a:pt x="429" y="9860"/>
                    <a:pt x="525" y="9765"/>
                    <a:pt x="620" y="9646"/>
                  </a:cubicBezTo>
                  <a:close/>
                  <a:moveTo>
                    <a:pt x="10455" y="9646"/>
                  </a:moveTo>
                  <a:cubicBezTo>
                    <a:pt x="10503" y="9693"/>
                    <a:pt x="10574" y="9741"/>
                    <a:pt x="10622" y="9812"/>
                  </a:cubicBezTo>
                  <a:cubicBezTo>
                    <a:pt x="10598" y="10170"/>
                    <a:pt x="10598" y="10527"/>
                    <a:pt x="10574" y="10908"/>
                  </a:cubicBezTo>
                  <a:cubicBezTo>
                    <a:pt x="10574" y="10955"/>
                    <a:pt x="10574" y="10979"/>
                    <a:pt x="10574" y="11027"/>
                  </a:cubicBezTo>
                  <a:cubicBezTo>
                    <a:pt x="10551" y="11051"/>
                    <a:pt x="10527" y="11098"/>
                    <a:pt x="10479" y="11122"/>
                  </a:cubicBezTo>
                  <a:cubicBezTo>
                    <a:pt x="10384" y="11027"/>
                    <a:pt x="10289" y="10908"/>
                    <a:pt x="10170" y="10813"/>
                  </a:cubicBezTo>
                  <a:cubicBezTo>
                    <a:pt x="10051" y="10670"/>
                    <a:pt x="9908" y="10527"/>
                    <a:pt x="9765" y="10384"/>
                  </a:cubicBezTo>
                  <a:cubicBezTo>
                    <a:pt x="10003" y="10146"/>
                    <a:pt x="10241" y="9908"/>
                    <a:pt x="10455" y="9646"/>
                  </a:cubicBezTo>
                  <a:close/>
                  <a:moveTo>
                    <a:pt x="2263" y="9646"/>
                  </a:moveTo>
                  <a:cubicBezTo>
                    <a:pt x="2335" y="9741"/>
                    <a:pt x="2430" y="9812"/>
                    <a:pt x="2501" y="9908"/>
                  </a:cubicBezTo>
                  <a:cubicBezTo>
                    <a:pt x="2644" y="10074"/>
                    <a:pt x="2811" y="10241"/>
                    <a:pt x="2954" y="10408"/>
                  </a:cubicBezTo>
                  <a:cubicBezTo>
                    <a:pt x="2739" y="10646"/>
                    <a:pt x="2501" y="10884"/>
                    <a:pt x="2263" y="11146"/>
                  </a:cubicBezTo>
                  <a:cubicBezTo>
                    <a:pt x="2025" y="10884"/>
                    <a:pt x="1787" y="10646"/>
                    <a:pt x="1573" y="10408"/>
                  </a:cubicBezTo>
                  <a:cubicBezTo>
                    <a:pt x="1739" y="10193"/>
                    <a:pt x="1930" y="10003"/>
                    <a:pt x="2120" y="9812"/>
                  </a:cubicBezTo>
                  <a:cubicBezTo>
                    <a:pt x="2168" y="9765"/>
                    <a:pt x="2216" y="9717"/>
                    <a:pt x="2263" y="9646"/>
                  </a:cubicBezTo>
                  <a:close/>
                  <a:moveTo>
                    <a:pt x="3906" y="9669"/>
                  </a:moveTo>
                  <a:cubicBezTo>
                    <a:pt x="4145" y="9908"/>
                    <a:pt x="4383" y="10146"/>
                    <a:pt x="4597" y="10408"/>
                  </a:cubicBezTo>
                  <a:cubicBezTo>
                    <a:pt x="4502" y="10503"/>
                    <a:pt x="4406" y="10598"/>
                    <a:pt x="4311" y="10693"/>
                  </a:cubicBezTo>
                  <a:cubicBezTo>
                    <a:pt x="4192" y="10860"/>
                    <a:pt x="4049" y="11003"/>
                    <a:pt x="3906" y="11146"/>
                  </a:cubicBezTo>
                  <a:cubicBezTo>
                    <a:pt x="3668" y="10884"/>
                    <a:pt x="3430" y="10646"/>
                    <a:pt x="3216" y="10408"/>
                  </a:cubicBezTo>
                  <a:cubicBezTo>
                    <a:pt x="3430" y="10146"/>
                    <a:pt x="3668" y="9908"/>
                    <a:pt x="3906" y="9669"/>
                  </a:cubicBezTo>
                  <a:close/>
                  <a:moveTo>
                    <a:pt x="5049" y="10193"/>
                  </a:moveTo>
                  <a:cubicBezTo>
                    <a:pt x="5145" y="10217"/>
                    <a:pt x="5216" y="10265"/>
                    <a:pt x="5288" y="10312"/>
                  </a:cubicBezTo>
                  <a:cubicBezTo>
                    <a:pt x="5550" y="10431"/>
                    <a:pt x="5812" y="10503"/>
                    <a:pt x="6097" y="10551"/>
                  </a:cubicBezTo>
                  <a:cubicBezTo>
                    <a:pt x="5907" y="10765"/>
                    <a:pt x="5740" y="10955"/>
                    <a:pt x="5550" y="11146"/>
                  </a:cubicBezTo>
                  <a:cubicBezTo>
                    <a:pt x="5311" y="10884"/>
                    <a:pt x="5073" y="10646"/>
                    <a:pt x="4859" y="10408"/>
                  </a:cubicBezTo>
                  <a:cubicBezTo>
                    <a:pt x="4907" y="10336"/>
                    <a:pt x="4978" y="10265"/>
                    <a:pt x="5049" y="10193"/>
                  </a:cubicBezTo>
                  <a:close/>
                  <a:moveTo>
                    <a:pt x="7764" y="10527"/>
                  </a:moveTo>
                  <a:cubicBezTo>
                    <a:pt x="7574" y="10741"/>
                    <a:pt x="7383" y="10932"/>
                    <a:pt x="7193" y="11146"/>
                  </a:cubicBezTo>
                  <a:cubicBezTo>
                    <a:pt x="7050" y="11003"/>
                    <a:pt x="6907" y="10860"/>
                    <a:pt x="6788" y="10693"/>
                  </a:cubicBezTo>
                  <a:cubicBezTo>
                    <a:pt x="6764" y="10693"/>
                    <a:pt x="6740" y="10670"/>
                    <a:pt x="6716" y="10646"/>
                  </a:cubicBezTo>
                  <a:cubicBezTo>
                    <a:pt x="6955" y="10646"/>
                    <a:pt x="7193" y="10646"/>
                    <a:pt x="7431" y="10598"/>
                  </a:cubicBezTo>
                  <a:cubicBezTo>
                    <a:pt x="7550" y="10598"/>
                    <a:pt x="7669" y="10551"/>
                    <a:pt x="7764" y="10527"/>
                  </a:cubicBezTo>
                  <a:close/>
                  <a:moveTo>
                    <a:pt x="8907" y="9741"/>
                  </a:moveTo>
                  <a:cubicBezTo>
                    <a:pt x="8931" y="9765"/>
                    <a:pt x="8955" y="9788"/>
                    <a:pt x="8979" y="9812"/>
                  </a:cubicBezTo>
                  <a:cubicBezTo>
                    <a:pt x="9169" y="10003"/>
                    <a:pt x="9360" y="10193"/>
                    <a:pt x="9527" y="10408"/>
                  </a:cubicBezTo>
                  <a:cubicBezTo>
                    <a:pt x="9312" y="10646"/>
                    <a:pt x="9074" y="10884"/>
                    <a:pt x="8836" y="11146"/>
                  </a:cubicBezTo>
                  <a:cubicBezTo>
                    <a:pt x="8598" y="10884"/>
                    <a:pt x="8360" y="10646"/>
                    <a:pt x="8122" y="10408"/>
                  </a:cubicBezTo>
                  <a:lnTo>
                    <a:pt x="8169" y="10360"/>
                  </a:lnTo>
                  <a:cubicBezTo>
                    <a:pt x="8455" y="10193"/>
                    <a:pt x="8693" y="9979"/>
                    <a:pt x="8907" y="9741"/>
                  </a:cubicBezTo>
                  <a:close/>
                  <a:moveTo>
                    <a:pt x="334" y="11074"/>
                  </a:moveTo>
                  <a:lnTo>
                    <a:pt x="453" y="11194"/>
                  </a:lnTo>
                  <a:cubicBezTo>
                    <a:pt x="453" y="11217"/>
                    <a:pt x="477" y="11241"/>
                    <a:pt x="501" y="11241"/>
                  </a:cubicBezTo>
                  <a:cubicBezTo>
                    <a:pt x="453" y="11289"/>
                    <a:pt x="406" y="11360"/>
                    <a:pt x="358" y="11408"/>
                  </a:cubicBezTo>
                  <a:lnTo>
                    <a:pt x="334" y="11408"/>
                  </a:lnTo>
                  <a:cubicBezTo>
                    <a:pt x="334" y="11289"/>
                    <a:pt x="334" y="11194"/>
                    <a:pt x="334" y="11074"/>
                  </a:cubicBezTo>
                  <a:close/>
                  <a:moveTo>
                    <a:pt x="620" y="11384"/>
                  </a:moveTo>
                  <a:cubicBezTo>
                    <a:pt x="620" y="11408"/>
                    <a:pt x="644" y="11408"/>
                    <a:pt x="668" y="11432"/>
                  </a:cubicBezTo>
                  <a:lnTo>
                    <a:pt x="572" y="11432"/>
                  </a:lnTo>
                  <a:cubicBezTo>
                    <a:pt x="596" y="11408"/>
                    <a:pt x="596" y="11384"/>
                    <a:pt x="620" y="11384"/>
                  </a:cubicBezTo>
                  <a:close/>
                  <a:moveTo>
                    <a:pt x="1453" y="10527"/>
                  </a:moveTo>
                  <a:cubicBezTo>
                    <a:pt x="1453" y="10527"/>
                    <a:pt x="1453" y="10551"/>
                    <a:pt x="1477" y="10551"/>
                  </a:cubicBezTo>
                  <a:cubicBezTo>
                    <a:pt x="1692" y="10789"/>
                    <a:pt x="1906" y="11027"/>
                    <a:pt x="2144" y="11265"/>
                  </a:cubicBezTo>
                  <a:lnTo>
                    <a:pt x="1954" y="11455"/>
                  </a:lnTo>
                  <a:cubicBezTo>
                    <a:pt x="1930" y="11479"/>
                    <a:pt x="1906" y="11503"/>
                    <a:pt x="1906" y="11503"/>
                  </a:cubicBezTo>
                  <a:cubicBezTo>
                    <a:pt x="1573" y="11503"/>
                    <a:pt x="1239" y="11479"/>
                    <a:pt x="930" y="11455"/>
                  </a:cubicBezTo>
                  <a:cubicBezTo>
                    <a:pt x="858" y="11384"/>
                    <a:pt x="787" y="11313"/>
                    <a:pt x="739" y="11265"/>
                  </a:cubicBezTo>
                  <a:cubicBezTo>
                    <a:pt x="787" y="11194"/>
                    <a:pt x="834" y="11146"/>
                    <a:pt x="906" y="11098"/>
                  </a:cubicBezTo>
                  <a:cubicBezTo>
                    <a:pt x="1072" y="10908"/>
                    <a:pt x="1263" y="10717"/>
                    <a:pt x="1453" y="10527"/>
                  </a:cubicBezTo>
                  <a:close/>
                  <a:moveTo>
                    <a:pt x="10479" y="11384"/>
                  </a:moveTo>
                  <a:cubicBezTo>
                    <a:pt x="10503" y="11408"/>
                    <a:pt x="10527" y="11432"/>
                    <a:pt x="10574" y="11455"/>
                  </a:cubicBezTo>
                  <a:cubicBezTo>
                    <a:pt x="10560" y="11498"/>
                    <a:pt x="10529" y="11507"/>
                    <a:pt x="10496" y="11507"/>
                  </a:cubicBezTo>
                  <a:cubicBezTo>
                    <a:pt x="10473" y="11507"/>
                    <a:pt x="10451" y="11503"/>
                    <a:pt x="10432" y="11503"/>
                  </a:cubicBezTo>
                  <a:lnTo>
                    <a:pt x="10360" y="11503"/>
                  </a:lnTo>
                  <a:cubicBezTo>
                    <a:pt x="10408" y="11479"/>
                    <a:pt x="10432" y="11432"/>
                    <a:pt x="10479" y="11384"/>
                  </a:cubicBezTo>
                  <a:close/>
                  <a:moveTo>
                    <a:pt x="2263" y="11384"/>
                  </a:moveTo>
                  <a:cubicBezTo>
                    <a:pt x="2311" y="11432"/>
                    <a:pt x="2335" y="11479"/>
                    <a:pt x="2382" y="11527"/>
                  </a:cubicBezTo>
                  <a:lnTo>
                    <a:pt x="2144" y="11527"/>
                  </a:lnTo>
                  <a:cubicBezTo>
                    <a:pt x="2168" y="11479"/>
                    <a:pt x="2216" y="11432"/>
                    <a:pt x="2263" y="11384"/>
                  </a:cubicBezTo>
                  <a:close/>
                  <a:moveTo>
                    <a:pt x="4716" y="10527"/>
                  </a:moveTo>
                  <a:cubicBezTo>
                    <a:pt x="4954" y="10765"/>
                    <a:pt x="5192" y="11027"/>
                    <a:pt x="5431" y="11265"/>
                  </a:cubicBezTo>
                  <a:cubicBezTo>
                    <a:pt x="5407" y="11289"/>
                    <a:pt x="5359" y="11336"/>
                    <a:pt x="5335" y="11360"/>
                  </a:cubicBezTo>
                  <a:cubicBezTo>
                    <a:pt x="5288" y="11408"/>
                    <a:pt x="5240" y="11479"/>
                    <a:pt x="5169" y="11527"/>
                  </a:cubicBezTo>
                  <a:lnTo>
                    <a:pt x="4287" y="11527"/>
                  </a:lnTo>
                  <a:cubicBezTo>
                    <a:pt x="4192" y="11455"/>
                    <a:pt x="4121" y="11360"/>
                    <a:pt x="4025" y="11265"/>
                  </a:cubicBezTo>
                  <a:cubicBezTo>
                    <a:pt x="4073" y="11217"/>
                    <a:pt x="4121" y="11170"/>
                    <a:pt x="4168" y="11122"/>
                  </a:cubicBezTo>
                  <a:cubicBezTo>
                    <a:pt x="4359" y="10932"/>
                    <a:pt x="4549" y="10717"/>
                    <a:pt x="4716" y="10527"/>
                  </a:cubicBezTo>
                  <a:close/>
                  <a:moveTo>
                    <a:pt x="5550" y="11384"/>
                  </a:moveTo>
                  <a:cubicBezTo>
                    <a:pt x="5597" y="11432"/>
                    <a:pt x="5645" y="11479"/>
                    <a:pt x="5669" y="11527"/>
                  </a:cubicBezTo>
                  <a:lnTo>
                    <a:pt x="5431" y="11527"/>
                  </a:lnTo>
                  <a:cubicBezTo>
                    <a:pt x="5454" y="11479"/>
                    <a:pt x="5502" y="11432"/>
                    <a:pt x="5550" y="11384"/>
                  </a:cubicBezTo>
                  <a:close/>
                  <a:moveTo>
                    <a:pt x="6312" y="10598"/>
                  </a:moveTo>
                  <a:cubicBezTo>
                    <a:pt x="6359" y="10598"/>
                    <a:pt x="6407" y="10598"/>
                    <a:pt x="6455" y="10622"/>
                  </a:cubicBezTo>
                  <a:cubicBezTo>
                    <a:pt x="6621" y="10789"/>
                    <a:pt x="6764" y="10955"/>
                    <a:pt x="6931" y="11122"/>
                  </a:cubicBezTo>
                  <a:cubicBezTo>
                    <a:pt x="6978" y="11170"/>
                    <a:pt x="7026" y="11217"/>
                    <a:pt x="7074" y="11265"/>
                  </a:cubicBezTo>
                  <a:cubicBezTo>
                    <a:pt x="6978" y="11360"/>
                    <a:pt x="6907" y="11432"/>
                    <a:pt x="6836" y="11527"/>
                  </a:cubicBezTo>
                  <a:lnTo>
                    <a:pt x="5931" y="11527"/>
                  </a:lnTo>
                  <a:cubicBezTo>
                    <a:pt x="5859" y="11479"/>
                    <a:pt x="5812" y="11408"/>
                    <a:pt x="5764" y="11360"/>
                  </a:cubicBezTo>
                  <a:cubicBezTo>
                    <a:pt x="5716" y="11336"/>
                    <a:pt x="5692" y="11289"/>
                    <a:pt x="5669" y="11265"/>
                  </a:cubicBezTo>
                  <a:cubicBezTo>
                    <a:pt x="5883" y="11051"/>
                    <a:pt x="6097" y="10813"/>
                    <a:pt x="6312" y="10598"/>
                  </a:cubicBezTo>
                  <a:close/>
                  <a:moveTo>
                    <a:pt x="7193" y="11384"/>
                  </a:moveTo>
                  <a:cubicBezTo>
                    <a:pt x="7240" y="11432"/>
                    <a:pt x="7264" y="11479"/>
                    <a:pt x="7312" y="11527"/>
                  </a:cubicBezTo>
                  <a:lnTo>
                    <a:pt x="7074" y="11527"/>
                  </a:lnTo>
                  <a:cubicBezTo>
                    <a:pt x="7121" y="11479"/>
                    <a:pt x="7145" y="11432"/>
                    <a:pt x="7193" y="11384"/>
                  </a:cubicBezTo>
                  <a:close/>
                  <a:moveTo>
                    <a:pt x="8002" y="10527"/>
                  </a:moveTo>
                  <a:cubicBezTo>
                    <a:pt x="8241" y="10765"/>
                    <a:pt x="8479" y="11027"/>
                    <a:pt x="8717" y="11265"/>
                  </a:cubicBezTo>
                  <a:cubicBezTo>
                    <a:pt x="8645" y="11360"/>
                    <a:pt x="8550" y="11432"/>
                    <a:pt x="8479" y="11527"/>
                  </a:cubicBezTo>
                  <a:lnTo>
                    <a:pt x="7574" y="11527"/>
                  </a:lnTo>
                  <a:cubicBezTo>
                    <a:pt x="7479" y="11432"/>
                    <a:pt x="7407" y="11360"/>
                    <a:pt x="7312" y="11265"/>
                  </a:cubicBezTo>
                  <a:cubicBezTo>
                    <a:pt x="7550" y="11027"/>
                    <a:pt x="7788" y="10765"/>
                    <a:pt x="8002" y="10527"/>
                  </a:cubicBezTo>
                  <a:close/>
                  <a:moveTo>
                    <a:pt x="8836" y="11384"/>
                  </a:moveTo>
                  <a:cubicBezTo>
                    <a:pt x="8884" y="11432"/>
                    <a:pt x="8931" y="11479"/>
                    <a:pt x="8955" y="11527"/>
                  </a:cubicBezTo>
                  <a:lnTo>
                    <a:pt x="8717" y="11527"/>
                  </a:lnTo>
                  <a:cubicBezTo>
                    <a:pt x="8765" y="11479"/>
                    <a:pt x="8788" y="11432"/>
                    <a:pt x="8836" y="11384"/>
                  </a:cubicBezTo>
                  <a:close/>
                  <a:moveTo>
                    <a:pt x="9646" y="10527"/>
                  </a:moveTo>
                  <a:cubicBezTo>
                    <a:pt x="9836" y="10717"/>
                    <a:pt x="10027" y="10908"/>
                    <a:pt x="10193" y="11098"/>
                  </a:cubicBezTo>
                  <a:cubicBezTo>
                    <a:pt x="10265" y="11146"/>
                    <a:pt x="10312" y="11194"/>
                    <a:pt x="10360" y="11265"/>
                  </a:cubicBezTo>
                  <a:cubicBezTo>
                    <a:pt x="10289" y="11336"/>
                    <a:pt x="10193" y="11432"/>
                    <a:pt x="10122" y="11503"/>
                  </a:cubicBezTo>
                  <a:lnTo>
                    <a:pt x="10098" y="11503"/>
                  </a:lnTo>
                  <a:cubicBezTo>
                    <a:pt x="9789" y="11527"/>
                    <a:pt x="9503" y="11527"/>
                    <a:pt x="9217" y="11527"/>
                  </a:cubicBezTo>
                  <a:lnTo>
                    <a:pt x="9146" y="11455"/>
                  </a:lnTo>
                  <a:cubicBezTo>
                    <a:pt x="9098" y="11384"/>
                    <a:pt x="9026" y="11336"/>
                    <a:pt x="8955" y="11265"/>
                  </a:cubicBezTo>
                  <a:cubicBezTo>
                    <a:pt x="9193" y="11027"/>
                    <a:pt x="9408" y="10789"/>
                    <a:pt x="9622" y="10551"/>
                  </a:cubicBezTo>
                  <a:cubicBezTo>
                    <a:pt x="9646" y="10551"/>
                    <a:pt x="9646" y="10527"/>
                    <a:pt x="9646" y="10527"/>
                  </a:cubicBezTo>
                  <a:close/>
                  <a:moveTo>
                    <a:pt x="3097" y="10527"/>
                  </a:moveTo>
                  <a:cubicBezTo>
                    <a:pt x="3311" y="10765"/>
                    <a:pt x="3549" y="11027"/>
                    <a:pt x="3787" y="11265"/>
                  </a:cubicBezTo>
                  <a:cubicBezTo>
                    <a:pt x="3692" y="11360"/>
                    <a:pt x="3597" y="11455"/>
                    <a:pt x="3525" y="11551"/>
                  </a:cubicBezTo>
                  <a:cubicBezTo>
                    <a:pt x="3216" y="11551"/>
                    <a:pt x="2930" y="11527"/>
                    <a:pt x="2644" y="11527"/>
                  </a:cubicBezTo>
                  <a:lnTo>
                    <a:pt x="2382" y="11265"/>
                  </a:lnTo>
                  <a:cubicBezTo>
                    <a:pt x="2620" y="11027"/>
                    <a:pt x="2859" y="10765"/>
                    <a:pt x="3097" y="10527"/>
                  </a:cubicBezTo>
                  <a:close/>
                  <a:moveTo>
                    <a:pt x="3906" y="11384"/>
                  </a:moveTo>
                  <a:cubicBezTo>
                    <a:pt x="3954" y="11432"/>
                    <a:pt x="4002" y="11479"/>
                    <a:pt x="4049" y="11527"/>
                  </a:cubicBezTo>
                  <a:cubicBezTo>
                    <a:pt x="3954" y="11551"/>
                    <a:pt x="3859" y="11551"/>
                    <a:pt x="3763" y="11551"/>
                  </a:cubicBezTo>
                  <a:cubicBezTo>
                    <a:pt x="3811" y="11479"/>
                    <a:pt x="3859" y="11432"/>
                    <a:pt x="3906" y="11384"/>
                  </a:cubicBezTo>
                  <a:close/>
                  <a:moveTo>
                    <a:pt x="9146" y="1"/>
                  </a:moveTo>
                  <a:cubicBezTo>
                    <a:pt x="8241" y="1"/>
                    <a:pt x="7336" y="48"/>
                    <a:pt x="6431" y="48"/>
                  </a:cubicBezTo>
                  <a:cubicBezTo>
                    <a:pt x="4978" y="72"/>
                    <a:pt x="3549" y="96"/>
                    <a:pt x="2120" y="120"/>
                  </a:cubicBezTo>
                  <a:cubicBezTo>
                    <a:pt x="1763" y="120"/>
                    <a:pt x="1406" y="144"/>
                    <a:pt x="1049" y="144"/>
                  </a:cubicBezTo>
                  <a:cubicBezTo>
                    <a:pt x="882" y="144"/>
                    <a:pt x="715" y="144"/>
                    <a:pt x="525" y="167"/>
                  </a:cubicBezTo>
                  <a:cubicBezTo>
                    <a:pt x="453" y="167"/>
                    <a:pt x="382" y="167"/>
                    <a:pt x="334" y="215"/>
                  </a:cubicBezTo>
                  <a:cubicBezTo>
                    <a:pt x="310" y="215"/>
                    <a:pt x="310" y="191"/>
                    <a:pt x="310" y="191"/>
                  </a:cubicBezTo>
                  <a:cubicBezTo>
                    <a:pt x="310" y="191"/>
                    <a:pt x="310" y="215"/>
                    <a:pt x="310" y="215"/>
                  </a:cubicBezTo>
                  <a:cubicBezTo>
                    <a:pt x="263" y="239"/>
                    <a:pt x="239" y="263"/>
                    <a:pt x="191" y="310"/>
                  </a:cubicBezTo>
                  <a:cubicBezTo>
                    <a:pt x="120" y="429"/>
                    <a:pt x="144" y="620"/>
                    <a:pt x="144" y="739"/>
                  </a:cubicBezTo>
                  <a:cubicBezTo>
                    <a:pt x="120" y="930"/>
                    <a:pt x="120" y="1096"/>
                    <a:pt x="120" y="1287"/>
                  </a:cubicBezTo>
                  <a:cubicBezTo>
                    <a:pt x="96" y="1644"/>
                    <a:pt x="96" y="2001"/>
                    <a:pt x="72" y="2358"/>
                  </a:cubicBezTo>
                  <a:cubicBezTo>
                    <a:pt x="25" y="3811"/>
                    <a:pt x="1" y="5240"/>
                    <a:pt x="1" y="6693"/>
                  </a:cubicBezTo>
                  <a:cubicBezTo>
                    <a:pt x="1" y="8312"/>
                    <a:pt x="1" y="9908"/>
                    <a:pt x="72" y="11527"/>
                  </a:cubicBezTo>
                  <a:cubicBezTo>
                    <a:pt x="72" y="11598"/>
                    <a:pt x="120" y="11646"/>
                    <a:pt x="191" y="11646"/>
                  </a:cubicBezTo>
                  <a:cubicBezTo>
                    <a:pt x="1811" y="11789"/>
                    <a:pt x="3430" y="11813"/>
                    <a:pt x="5026" y="11813"/>
                  </a:cubicBezTo>
                  <a:cubicBezTo>
                    <a:pt x="6669" y="11789"/>
                    <a:pt x="8312" y="11789"/>
                    <a:pt x="9955" y="11789"/>
                  </a:cubicBezTo>
                  <a:cubicBezTo>
                    <a:pt x="10082" y="11789"/>
                    <a:pt x="10220" y="11799"/>
                    <a:pt x="10347" y="11799"/>
                  </a:cubicBezTo>
                  <a:cubicBezTo>
                    <a:pt x="10410" y="11799"/>
                    <a:pt x="10471" y="11797"/>
                    <a:pt x="10527" y="11789"/>
                  </a:cubicBezTo>
                  <a:cubicBezTo>
                    <a:pt x="10694" y="11765"/>
                    <a:pt x="10813" y="11670"/>
                    <a:pt x="10836" y="11527"/>
                  </a:cubicBezTo>
                  <a:cubicBezTo>
                    <a:pt x="10884" y="11336"/>
                    <a:pt x="10860" y="11146"/>
                    <a:pt x="10860" y="10955"/>
                  </a:cubicBezTo>
                  <a:cubicBezTo>
                    <a:pt x="10860" y="10741"/>
                    <a:pt x="10884" y="10551"/>
                    <a:pt x="10884" y="10336"/>
                  </a:cubicBezTo>
                  <a:cubicBezTo>
                    <a:pt x="10908" y="9527"/>
                    <a:pt x="10908" y="8693"/>
                    <a:pt x="10932" y="7883"/>
                  </a:cubicBezTo>
                  <a:cubicBezTo>
                    <a:pt x="10932" y="7598"/>
                    <a:pt x="10932" y="7288"/>
                    <a:pt x="10932" y="7002"/>
                  </a:cubicBezTo>
                  <a:cubicBezTo>
                    <a:pt x="11122" y="6907"/>
                    <a:pt x="11289" y="6764"/>
                    <a:pt x="11336" y="6550"/>
                  </a:cubicBezTo>
                  <a:cubicBezTo>
                    <a:pt x="11360" y="6359"/>
                    <a:pt x="11313" y="6169"/>
                    <a:pt x="11241" y="5978"/>
                  </a:cubicBezTo>
                  <a:cubicBezTo>
                    <a:pt x="11170" y="5835"/>
                    <a:pt x="11098" y="5669"/>
                    <a:pt x="11003" y="5526"/>
                  </a:cubicBezTo>
                  <a:cubicBezTo>
                    <a:pt x="10979" y="5502"/>
                    <a:pt x="10979" y="5502"/>
                    <a:pt x="10955" y="5478"/>
                  </a:cubicBezTo>
                  <a:cubicBezTo>
                    <a:pt x="10979" y="4645"/>
                    <a:pt x="10979" y="3811"/>
                    <a:pt x="10979" y="2978"/>
                  </a:cubicBezTo>
                  <a:cubicBezTo>
                    <a:pt x="10979" y="2144"/>
                    <a:pt x="10979" y="1334"/>
                    <a:pt x="10979" y="501"/>
                  </a:cubicBezTo>
                  <a:cubicBezTo>
                    <a:pt x="10979" y="358"/>
                    <a:pt x="10979" y="191"/>
                    <a:pt x="10860" y="96"/>
                  </a:cubicBezTo>
                  <a:cubicBezTo>
                    <a:pt x="10765" y="33"/>
                    <a:pt x="10649" y="22"/>
                    <a:pt x="10539" y="22"/>
                  </a:cubicBezTo>
                  <a:cubicBezTo>
                    <a:pt x="10484" y="22"/>
                    <a:pt x="10432" y="25"/>
                    <a:pt x="10384" y="25"/>
                  </a:cubicBezTo>
                  <a:cubicBezTo>
                    <a:pt x="9979" y="1"/>
                    <a:pt x="9574" y="1"/>
                    <a:pt x="914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3" name="Google Shape;16493;p44"/>
            <p:cNvSpPr/>
            <p:nvPr/>
          </p:nvSpPr>
          <p:spPr>
            <a:xfrm>
              <a:off x="4940264" y="2342300"/>
              <a:ext cx="142557" cy="149192"/>
            </a:xfrm>
            <a:custGeom>
              <a:rect b="b" l="l" r="r" t="t"/>
              <a:pathLst>
                <a:path extrusionOk="0" h="4587" w="4383">
                  <a:moveTo>
                    <a:pt x="1882" y="263"/>
                  </a:moveTo>
                  <a:cubicBezTo>
                    <a:pt x="1954" y="286"/>
                    <a:pt x="2049" y="310"/>
                    <a:pt x="2144" y="334"/>
                  </a:cubicBezTo>
                  <a:cubicBezTo>
                    <a:pt x="2182" y="344"/>
                    <a:pt x="2219" y="347"/>
                    <a:pt x="2254" y="347"/>
                  </a:cubicBezTo>
                  <a:cubicBezTo>
                    <a:pt x="2394" y="347"/>
                    <a:pt x="2516" y="286"/>
                    <a:pt x="2668" y="286"/>
                  </a:cubicBezTo>
                  <a:cubicBezTo>
                    <a:pt x="2859" y="286"/>
                    <a:pt x="3025" y="382"/>
                    <a:pt x="3121" y="525"/>
                  </a:cubicBezTo>
                  <a:cubicBezTo>
                    <a:pt x="3168" y="596"/>
                    <a:pt x="3216" y="667"/>
                    <a:pt x="3216" y="763"/>
                  </a:cubicBezTo>
                  <a:cubicBezTo>
                    <a:pt x="3240" y="858"/>
                    <a:pt x="3216" y="929"/>
                    <a:pt x="3264" y="1025"/>
                  </a:cubicBezTo>
                  <a:cubicBezTo>
                    <a:pt x="3383" y="1144"/>
                    <a:pt x="3573" y="1096"/>
                    <a:pt x="3716" y="1215"/>
                  </a:cubicBezTo>
                  <a:cubicBezTo>
                    <a:pt x="3859" y="1334"/>
                    <a:pt x="3930" y="1525"/>
                    <a:pt x="3930" y="1715"/>
                  </a:cubicBezTo>
                  <a:cubicBezTo>
                    <a:pt x="3930" y="1906"/>
                    <a:pt x="3835" y="2072"/>
                    <a:pt x="3930" y="2263"/>
                  </a:cubicBezTo>
                  <a:cubicBezTo>
                    <a:pt x="4026" y="2454"/>
                    <a:pt x="4097" y="2644"/>
                    <a:pt x="4049" y="2858"/>
                  </a:cubicBezTo>
                  <a:cubicBezTo>
                    <a:pt x="3978" y="3049"/>
                    <a:pt x="3835" y="3216"/>
                    <a:pt x="3668" y="3287"/>
                  </a:cubicBezTo>
                  <a:cubicBezTo>
                    <a:pt x="3597" y="3311"/>
                    <a:pt x="3549" y="3358"/>
                    <a:pt x="3549" y="3406"/>
                  </a:cubicBezTo>
                  <a:cubicBezTo>
                    <a:pt x="3549" y="3832"/>
                    <a:pt x="3203" y="4158"/>
                    <a:pt x="2825" y="4158"/>
                  </a:cubicBezTo>
                  <a:cubicBezTo>
                    <a:pt x="2718" y="4158"/>
                    <a:pt x="2607" y="4131"/>
                    <a:pt x="2502" y="4073"/>
                  </a:cubicBezTo>
                  <a:cubicBezTo>
                    <a:pt x="2482" y="4063"/>
                    <a:pt x="2454" y="4057"/>
                    <a:pt x="2426" y="4057"/>
                  </a:cubicBezTo>
                  <a:cubicBezTo>
                    <a:pt x="2387" y="4057"/>
                    <a:pt x="2349" y="4069"/>
                    <a:pt x="2335" y="4097"/>
                  </a:cubicBezTo>
                  <a:cubicBezTo>
                    <a:pt x="2218" y="4249"/>
                    <a:pt x="2044" y="4326"/>
                    <a:pt x="1871" y="4326"/>
                  </a:cubicBezTo>
                  <a:cubicBezTo>
                    <a:pt x="1692" y="4326"/>
                    <a:pt x="1515" y="4243"/>
                    <a:pt x="1406" y="4073"/>
                  </a:cubicBezTo>
                  <a:cubicBezTo>
                    <a:pt x="1371" y="4038"/>
                    <a:pt x="1336" y="4016"/>
                    <a:pt x="1301" y="4016"/>
                  </a:cubicBezTo>
                  <a:cubicBezTo>
                    <a:pt x="1289" y="4016"/>
                    <a:pt x="1276" y="4019"/>
                    <a:pt x="1263" y="4025"/>
                  </a:cubicBezTo>
                  <a:cubicBezTo>
                    <a:pt x="1239" y="4029"/>
                    <a:pt x="1214" y="4031"/>
                    <a:pt x="1188" y="4031"/>
                  </a:cubicBezTo>
                  <a:cubicBezTo>
                    <a:pt x="1059" y="4031"/>
                    <a:pt x="914" y="3982"/>
                    <a:pt x="835" y="3882"/>
                  </a:cubicBezTo>
                  <a:cubicBezTo>
                    <a:pt x="715" y="3763"/>
                    <a:pt x="715" y="3597"/>
                    <a:pt x="763" y="3430"/>
                  </a:cubicBezTo>
                  <a:cubicBezTo>
                    <a:pt x="811" y="3263"/>
                    <a:pt x="715" y="3192"/>
                    <a:pt x="596" y="3097"/>
                  </a:cubicBezTo>
                  <a:cubicBezTo>
                    <a:pt x="453" y="3001"/>
                    <a:pt x="358" y="2858"/>
                    <a:pt x="311" y="2692"/>
                  </a:cubicBezTo>
                  <a:cubicBezTo>
                    <a:pt x="287" y="2525"/>
                    <a:pt x="334" y="2358"/>
                    <a:pt x="430" y="2215"/>
                  </a:cubicBezTo>
                  <a:cubicBezTo>
                    <a:pt x="453" y="2144"/>
                    <a:pt x="525" y="2096"/>
                    <a:pt x="525" y="2025"/>
                  </a:cubicBezTo>
                  <a:cubicBezTo>
                    <a:pt x="525" y="1930"/>
                    <a:pt x="453" y="1858"/>
                    <a:pt x="430" y="1787"/>
                  </a:cubicBezTo>
                  <a:cubicBezTo>
                    <a:pt x="311" y="1430"/>
                    <a:pt x="644" y="1144"/>
                    <a:pt x="954" y="1048"/>
                  </a:cubicBezTo>
                  <a:cubicBezTo>
                    <a:pt x="1001" y="1025"/>
                    <a:pt x="1049" y="977"/>
                    <a:pt x="1049" y="929"/>
                  </a:cubicBezTo>
                  <a:cubicBezTo>
                    <a:pt x="1001" y="667"/>
                    <a:pt x="1216" y="429"/>
                    <a:pt x="1430" y="334"/>
                  </a:cubicBezTo>
                  <a:cubicBezTo>
                    <a:pt x="1573" y="286"/>
                    <a:pt x="1739" y="263"/>
                    <a:pt x="1882" y="263"/>
                  </a:cubicBezTo>
                  <a:close/>
                  <a:moveTo>
                    <a:pt x="1620" y="1"/>
                  </a:moveTo>
                  <a:cubicBezTo>
                    <a:pt x="1406" y="48"/>
                    <a:pt x="1192" y="144"/>
                    <a:pt x="1049" y="310"/>
                  </a:cubicBezTo>
                  <a:cubicBezTo>
                    <a:pt x="906" y="453"/>
                    <a:pt x="811" y="620"/>
                    <a:pt x="787" y="834"/>
                  </a:cubicBezTo>
                  <a:cubicBezTo>
                    <a:pt x="525" y="929"/>
                    <a:pt x="287" y="1096"/>
                    <a:pt x="192" y="1382"/>
                  </a:cubicBezTo>
                  <a:cubicBezTo>
                    <a:pt x="144" y="1525"/>
                    <a:pt x="120" y="1668"/>
                    <a:pt x="168" y="1834"/>
                  </a:cubicBezTo>
                  <a:cubicBezTo>
                    <a:pt x="168" y="1882"/>
                    <a:pt x="239" y="2001"/>
                    <a:pt x="239" y="2001"/>
                  </a:cubicBezTo>
                  <a:cubicBezTo>
                    <a:pt x="239" y="2001"/>
                    <a:pt x="192" y="2072"/>
                    <a:pt x="168" y="2096"/>
                  </a:cubicBezTo>
                  <a:cubicBezTo>
                    <a:pt x="144" y="2120"/>
                    <a:pt x="120" y="2168"/>
                    <a:pt x="120" y="2215"/>
                  </a:cubicBezTo>
                  <a:cubicBezTo>
                    <a:pt x="1" y="2501"/>
                    <a:pt x="25" y="2858"/>
                    <a:pt x="239" y="3120"/>
                  </a:cubicBezTo>
                  <a:cubicBezTo>
                    <a:pt x="287" y="3168"/>
                    <a:pt x="334" y="3216"/>
                    <a:pt x="382" y="3263"/>
                  </a:cubicBezTo>
                  <a:cubicBezTo>
                    <a:pt x="406" y="3287"/>
                    <a:pt x="430" y="3311"/>
                    <a:pt x="477" y="3335"/>
                  </a:cubicBezTo>
                  <a:cubicBezTo>
                    <a:pt x="525" y="3358"/>
                    <a:pt x="501" y="3335"/>
                    <a:pt x="501" y="3382"/>
                  </a:cubicBezTo>
                  <a:cubicBezTo>
                    <a:pt x="453" y="3549"/>
                    <a:pt x="453" y="3692"/>
                    <a:pt x="501" y="3835"/>
                  </a:cubicBezTo>
                  <a:cubicBezTo>
                    <a:pt x="607" y="4109"/>
                    <a:pt x="862" y="4271"/>
                    <a:pt x="1134" y="4271"/>
                  </a:cubicBezTo>
                  <a:cubicBezTo>
                    <a:pt x="1169" y="4271"/>
                    <a:pt x="1204" y="4269"/>
                    <a:pt x="1239" y="4263"/>
                  </a:cubicBezTo>
                  <a:cubicBezTo>
                    <a:pt x="1404" y="4478"/>
                    <a:pt x="1642" y="4586"/>
                    <a:pt x="1880" y="4586"/>
                  </a:cubicBezTo>
                  <a:cubicBezTo>
                    <a:pt x="2089" y="4586"/>
                    <a:pt x="2298" y="4502"/>
                    <a:pt x="2454" y="4335"/>
                  </a:cubicBezTo>
                  <a:cubicBezTo>
                    <a:pt x="2591" y="4387"/>
                    <a:pt x="2732" y="4417"/>
                    <a:pt x="2872" y="4417"/>
                  </a:cubicBezTo>
                  <a:cubicBezTo>
                    <a:pt x="3049" y="4417"/>
                    <a:pt x="3223" y="4370"/>
                    <a:pt x="3383" y="4263"/>
                  </a:cubicBezTo>
                  <a:cubicBezTo>
                    <a:pt x="3645" y="4097"/>
                    <a:pt x="3811" y="3811"/>
                    <a:pt x="3835" y="3501"/>
                  </a:cubicBezTo>
                  <a:cubicBezTo>
                    <a:pt x="4192" y="3311"/>
                    <a:pt x="4383" y="2930"/>
                    <a:pt x="4335" y="2525"/>
                  </a:cubicBezTo>
                  <a:cubicBezTo>
                    <a:pt x="4311" y="2430"/>
                    <a:pt x="4288" y="2311"/>
                    <a:pt x="4240" y="2215"/>
                  </a:cubicBezTo>
                  <a:cubicBezTo>
                    <a:pt x="4216" y="2192"/>
                    <a:pt x="4169" y="2144"/>
                    <a:pt x="4169" y="2096"/>
                  </a:cubicBezTo>
                  <a:cubicBezTo>
                    <a:pt x="4145" y="2049"/>
                    <a:pt x="4169" y="1953"/>
                    <a:pt x="4192" y="1906"/>
                  </a:cubicBezTo>
                  <a:cubicBezTo>
                    <a:pt x="4216" y="1691"/>
                    <a:pt x="4192" y="1453"/>
                    <a:pt x="4097" y="1239"/>
                  </a:cubicBezTo>
                  <a:cubicBezTo>
                    <a:pt x="4002" y="1072"/>
                    <a:pt x="3835" y="929"/>
                    <a:pt x="3645" y="858"/>
                  </a:cubicBezTo>
                  <a:cubicBezTo>
                    <a:pt x="3597" y="858"/>
                    <a:pt x="3549" y="858"/>
                    <a:pt x="3502" y="834"/>
                  </a:cubicBezTo>
                  <a:cubicBezTo>
                    <a:pt x="3502" y="810"/>
                    <a:pt x="3502" y="787"/>
                    <a:pt x="3502" y="763"/>
                  </a:cubicBezTo>
                  <a:cubicBezTo>
                    <a:pt x="3478" y="644"/>
                    <a:pt x="3454" y="548"/>
                    <a:pt x="3406" y="453"/>
                  </a:cubicBezTo>
                  <a:cubicBezTo>
                    <a:pt x="3311" y="263"/>
                    <a:pt x="3145" y="120"/>
                    <a:pt x="2954" y="48"/>
                  </a:cubicBezTo>
                  <a:cubicBezTo>
                    <a:pt x="2859" y="24"/>
                    <a:pt x="2740" y="1"/>
                    <a:pt x="2644" y="1"/>
                  </a:cubicBezTo>
                  <a:cubicBezTo>
                    <a:pt x="2525" y="1"/>
                    <a:pt x="2430" y="48"/>
                    <a:pt x="2311" y="72"/>
                  </a:cubicBezTo>
                  <a:cubicBezTo>
                    <a:pt x="2294" y="75"/>
                    <a:pt x="2278" y="77"/>
                    <a:pt x="2261" y="77"/>
                  </a:cubicBezTo>
                  <a:cubicBezTo>
                    <a:pt x="2159" y="77"/>
                    <a:pt x="2056" y="21"/>
                    <a:pt x="195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4" name="Google Shape;16494;p44"/>
            <p:cNvSpPr/>
            <p:nvPr/>
          </p:nvSpPr>
          <p:spPr>
            <a:xfrm>
              <a:off x="4858952" y="2215029"/>
              <a:ext cx="222341" cy="73084"/>
            </a:xfrm>
            <a:custGeom>
              <a:rect b="b" l="l" r="r" t="t"/>
              <a:pathLst>
                <a:path extrusionOk="0" h="2247" w="6836">
                  <a:moveTo>
                    <a:pt x="6303" y="135"/>
                  </a:moveTo>
                  <a:cubicBezTo>
                    <a:pt x="6385" y="135"/>
                    <a:pt x="6467" y="147"/>
                    <a:pt x="6549" y="175"/>
                  </a:cubicBezTo>
                  <a:cubicBezTo>
                    <a:pt x="6573" y="199"/>
                    <a:pt x="6621" y="199"/>
                    <a:pt x="6621" y="222"/>
                  </a:cubicBezTo>
                  <a:cubicBezTo>
                    <a:pt x="6692" y="270"/>
                    <a:pt x="6621" y="318"/>
                    <a:pt x="6573" y="341"/>
                  </a:cubicBezTo>
                  <a:cubicBezTo>
                    <a:pt x="6526" y="365"/>
                    <a:pt x="6454" y="365"/>
                    <a:pt x="6383" y="365"/>
                  </a:cubicBezTo>
                  <a:lnTo>
                    <a:pt x="6002" y="365"/>
                  </a:lnTo>
                  <a:cubicBezTo>
                    <a:pt x="5764" y="413"/>
                    <a:pt x="5621" y="580"/>
                    <a:pt x="5430" y="723"/>
                  </a:cubicBezTo>
                  <a:cubicBezTo>
                    <a:pt x="5264" y="847"/>
                    <a:pt x="5043" y="918"/>
                    <a:pt x="4831" y="918"/>
                  </a:cubicBezTo>
                  <a:cubicBezTo>
                    <a:pt x="4800" y="918"/>
                    <a:pt x="4770" y="916"/>
                    <a:pt x="4740" y="913"/>
                  </a:cubicBezTo>
                  <a:cubicBezTo>
                    <a:pt x="4575" y="897"/>
                    <a:pt x="4422" y="869"/>
                    <a:pt x="4265" y="869"/>
                  </a:cubicBezTo>
                  <a:cubicBezTo>
                    <a:pt x="4194" y="869"/>
                    <a:pt x="4123" y="874"/>
                    <a:pt x="4049" y="889"/>
                  </a:cubicBezTo>
                  <a:cubicBezTo>
                    <a:pt x="3668" y="984"/>
                    <a:pt x="3335" y="1246"/>
                    <a:pt x="2977" y="1437"/>
                  </a:cubicBezTo>
                  <a:cubicBezTo>
                    <a:pt x="2791" y="1520"/>
                    <a:pt x="2605" y="1584"/>
                    <a:pt x="2403" y="1584"/>
                  </a:cubicBezTo>
                  <a:cubicBezTo>
                    <a:pt x="2373" y="1584"/>
                    <a:pt x="2342" y="1583"/>
                    <a:pt x="2310" y="1580"/>
                  </a:cubicBezTo>
                  <a:cubicBezTo>
                    <a:pt x="2197" y="1570"/>
                    <a:pt x="2089" y="1555"/>
                    <a:pt x="1983" y="1555"/>
                  </a:cubicBezTo>
                  <a:cubicBezTo>
                    <a:pt x="1843" y="1555"/>
                    <a:pt x="1708" y="1580"/>
                    <a:pt x="1572" y="1675"/>
                  </a:cubicBezTo>
                  <a:cubicBezTo>
                    <a:pt x="1358" y="1794"/>
                    <a:pt x="1191" y="1985"/>
                    <a:pt x="953" y="2056"/>
                  </a:cubicBezTo>
                  <a:cubicBezTo>
                    <a:pt x="882" y="2080"/>
                    <a:pt x="810" y="2091"/>
                    <a:pt x="739" y="2091"/>
                  </a:cubicBezTo>
                  <a:cubicBezTo>
                    <a:pt x="596" y="2091"/>
                    <a:pt x="453" y="2048"/>
                    <a:pt x="310" y="1985"/>
                  </a:cubicBezTo>
                  <a:cubicBezTo>
                    <a:pt x="239" y="1913"/>
                    <a:pt x="191" y="1866"/>
                    <a:pt x="286" y="1794"/>
                  </a:cubicBezTo>
                  <a:cubicBezTo>
                    <a:pt x="315" y="1783"/>
                    <a:pt x="346" y="1778"/>
                    <a:pt x="379" y="1778"/>
                  </a:cubicBezTo>
                  <a:cubicBezTo>
                    <a:pt x="483" y="1778"/>
                    <a:pt x="601" y="1824"/>
                    <a:pt x="691" y="1842"/>
                  </a:cubicBezTo>
                  <a:cubicBezTo>
                    <a:pt x="719" y="1846"/>
                    <a:pt x="747" y="1848"/>
                    <a:pt x="774" y="1848"/>
                  </a:cubicBezTo>
                  <a:cubicBezTo>
                    <a:pt x="913" y="1848"/>
                    <a:pt x="1048" y="1798"/>
                    <a:pt x="1167" y="1699"/>
                  </a:cubicBezTo>
                  <a:cubicBezTo>
                    <a:pt x="1310" y="1604"/>
                    <a:pt x="1453" y="1485"/>
                    <a:pt x="1596" y="1413"/>
                  </a:cubicBezTo>
                  <a:cubicBezTo>
                    <a:pt x="1675" y="1373"/>
                    <a:pt x="1752" y="1360"/>
                    <a:pt x="1828" y="1360"/>
                  </a:cubicBezTo>
                  <a:cubicBezTo>
                    <a:pt x="1980" y="1360"/>
                    <a:pt x="2128" y="1413"/>
                    <a:pt x="2287" y="1413"/>
                  </a:cubicBezTo>
                  <a:cubicBezTo>
                    <a:pt x="2787" y="1413"/>
                    <a:pt x="3168" y="1032"/>
                    <a:pt x="3596" y="818"/>
                  </a:cubicBezTo>
                  <a:cubicBezTo>
                    <a:pt x="3755" y="752"/>
                    <a:pt x="3899" y="737"/>
                    <a:pt x="4049" y="737"/>
                  </a:cubicBezTo>
                  <a:cubicBezTo>
                    <a:pt x="4169" y="737"/>
                    <a:pt x="4292" y="746"/>
                    <a:pt x="4430" y="746"/>
                  </a:cubicBezTo>
                  <a:cubicBezTo>
                    <a:pt x="4461" y="749"/>
                    <a:pt x="4492" y="751"/>
                    <a:pt x="4523" y="751"/>
                  </a:cubicBezTo>
                  <a:cubicBezTo>
                    <a:pt x="4724" y="751"/>
                    <a:pt x="4911" y="686"/>
                    <a:pt x="5097" y="603"/>
                  </a:cubicBezTo>
                  <a:cubicBezTo>
                    <a:pt x="5475" y="444"/>
                    <a:pt x="5886" y="135"/>
                    <a:pt x="6303" y="135"/>
                  </a:cubicBezTo>
                  <a:close/>
                  <a:moveTo>
                    <a:pt x="6353" y="1"/>
                  </a:moveTo>
                  <a:cubicBezTo>
                    <a:pt x="6310" y="1"/>
                    <a:pt x="6271" y="4"/>
                    <a:pt x="6240" y="8"/>
                  </a:cubicBezTo>
                  <a:cubicBezTo>
                    <a:pt x="5978" y="8"/>
                    <a:pt x="5740" y="127"/>
                    <a:pt x="5502" y="246"/>
                  </a:cubicBezTo>
                  <a:cubicBezTo>
                    <a:pt x="5240" y="365"/>
                    <a:pt x="5002" y="508"/>
                    <a:pt x="4716" y="580"/>
                  </a:cubicBezTo>
                  <a:cubicBezTo>
                    <a:pt x="4648" y="590"/>
                    <a:pt x="4581" y="594"/>
                    <a:pt x="4513" y="594"/>
                  </a:cubicBezTo>
                  <a:cubicBezTo>
                    <a:pt x="4362" y="594"/>
                    <a:pt x="4212" y="576"/>
                    <a:pt x="4061" y="576"/>
                  </a:cubicBezTo>
                  <a:cubicBezTo>
                    <a:pt x="3970" y="576"/>
                    <a:pt x="3878" y="582"/>
                    <a:pt x="3787" y="603"/>
                  </a:cubicBezTo>
                  <a:cubicBezTo>
                    <a:pt x="3261" y="718"/>
                    <a:pt x="2845" y="1249"/>
                    <a:pt x="2307" y="1249"/>
                  </a:cubicBezTo>
                  <a:cubicBezTo>
                    <a:pt x="2284" y="1249"/>
                    <a:pt x="2262" y="1248"/>
                    <a:pt x="2239" y="1246"/>
                  </a:cubicBezTo>
                  <a:cubicBezTo>
                    <a:pt x="2104" y="1227"/>
                    <a:pt x="1985" y="1192"/>
                    <a:pt x="1869" y="1192"/>
                  </a:cubicBezTo>
                  <a:cubicBezTo>
                    <a:pt x="1841" y="1192"/>
                    <a:pt x="1814" y="1194"/>
                    <a:pt x="1787" y="1199"/>
                  </a:cubicBezTo>
                  <a:cubicBezTo>
                    <a:pt x="1667" y="1199"/>
                    <a:pt x="1572" y="1246"/>
                    <a:pt x="1477" y="1294"/>
                  </a:cubicBezTo>
                  <a:cubicBezTo>
                    <a:pt x="1286" y="1413"/>
                    <a:pt x="1120" y="1604"/>
                    <a:pt x="905" y="1675"/>
                  </a:cubicBezTo>
                  <a:cubicBezTo>
                    <a:pt x="869" y="1685"/>
                    <a:pt x="832" y="1689"/>
                    <a:pt x="796" y="1689"/>
                  </a:cubicBezTo>
                  <a:cubicBezTo>
                    <a:pt x="656" y="1689"/>
                    <a:pt x="518" y="1631"/>
                    <a:pt x="384" y="1631"/>
                  </a:cubicBezTo>
                  <a:cubicBezTo>
                    <a:pt x="302" y="1631"/>
                    <a:pt x="221" y="1653"/>
                    <a:pt x="143" y="1723"/>
                  </a:cubicBezTo>
                  <a:cubicBezTo>
                    <a:pt x="0" y="1842"/>
                    <a:pt x="96" y="2008"/>
                    <a:pt x="239" y="2104"/>
                  </a:cubicBezTo>
                  <a:cubicBezTo>
                    <a:pt x="382" y="2223"/>
                    <a:pt x="572" y="2247"/>
                    <a:pt x="763" y="2247"/>
                  </a:cubicBezTo>
                  <a:cubicBezTo>
                    <a:pt x="1025" y="2247"/>
                    <a:pt x="1215" y="2128"/>
                    <a:pt x="1406" y="1985"/>
                  </a:cubicBezTo>
                  <a:cubicBezTo>
                    <a:pt x="1501" y="1913"/>
                    <a:pt x="1596" y="1842"/>
                    <a:pt x="1691" y="1794"/>
                  </a:cubicBezTo>
                  <a:cubicBezTo>
                    <a:pt x="1787" y="1731"/>
                    <a:pt x="1882" y="1709"/>
                    <a:pt x="1984" y="1709"/>
                  </a:cubicBezTo>
                  <a:cubicBezTo>
                    <a:pt x="2035" y="1709"/>
                    <a:pt x="2088" y="1715"/>
                    <a:pt x="2144" y="1723"/>
                  </a:cubicBezTo>
                  <a:cubicBezTo>
                    <a:pt x="2250" y="1733"/>
                    <a:pt x="2352" y="1744"/>
                    <a:pt x="2453" y="1744"/>
                  </a:cubicBezTo>
                  <a:cubicBezTo>
                    <a:pt x="2578" y="1744"/>
                    <a:pt x="2703" y="1728"/>
                    <a:pt x="2834" y="1675"/>
                  </a:cubicBezTo>
                  <a:cubicBezTo>
                    <a:pt x="3263" y="1508"/>
                    <a:pt x="3620" y="1175"/>
                    <a:pt x="4073" y="1056"/>
                  </a:cubicBezTo>
                  <a:cubicBezTo>
                    <a:pt x="4135" y="1039"/>
                    <a:pt x="4197" y="1033"/>
                    <a:pt x="4259" y="1033"/>
                  </a:cubicBezTo>
                  <a:cubicBezTo>
                    <a:pt x="4435" y="1033"/>
                    <a:pt x="4614" y="1083"/>
                    <a:pt x="4803" y="1083"/>
                  </a:cubicBezTo>
                  <a:cubicBezTo>
                    <a:pt x="4829" y="1083"/>
                    <a:pt x="4856" y="1082"/>
                    <a:pt x="4882" y="1080"/>
                  </a:cubicBezTo>
                  <a:cubicBezTo>
                    <a:pt x="5121" y="1056"/>
                    <a:pt x="5359" y="984"/>
                    <a:pt x="5549" y="818"/>
                  </a:cubicBezTo>
                  <a:cubicBezTo>
                    <a:pt x="5668" y="746"/>
                    <a:pt x="5764" y="651"/>
                    <a:pt x="5883" y="580"/>
                  </a:cubicBezTo>
                  <a:cubicBezTo>
                    <a:pt x="5968" y="537"/>
                    <a:pt x="6054" y="528"/>
                    <a:pt x="6140" y="528"/>
                  </a:cubicBezTo>
                  <a:cubicBezTo>
                    <a:pt x="6197" y="528"/>
                    <a:pt x="6254" y="532"/>
                    <a:pt x="6311" y="532"/>
                  </a:cubicBezTo>
                  <a:cubicBezTo>
                    <a:pt x="6502" y="532"/>
                    <a:pt x="6835" y="484"/>
                    <a:pt x="6811" y="246"/>
                  </a:cubicBezTo>
                  <a:cubicBezTo>
                    <a:pt x="6792" y="53"/>
                    <a:pt x="6537" y="1"/>
                    <a:pt x="635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495" name="Google Shape;16495;p44"/>
          <p:cNvGrpSpPr/>
          <p:nvPr/>
        </p:nvGrpSpPr>
        <p:grpSpPr>
          <a:xfrm>
            <a:off x="5512672" y="2173528"/>
            <a:ext cx="374168" cy="369582"/>
            <a:chOff x="5512672" y="2173528"/>
            <a:chExt cx="374168" cy="369582"/>
          </a:xfrm>
        </p:grpSpPr>
        <p:sp>
          <p:nvSpPr>
            <p:cNvPr id="16496" name="Google Shape;16496;p44"/>
            <p:cNvSpPr/>
            <p:nvPr/>
          </p:nvSpPr>
          <p:spPr>
            <a:xfrm>
              <a:off x="5519665" y="2175869"/>
              <a:ext cx="202175" cy="201004"/>
            </a:xfrm>
            <a:custGeom>
              <a:rect b="b" l="l" r="r" t="t"/>
              <a:pathLst>
                <a:path extrusionOk="0" h="6180" w="6216">
                  <a:moveTo>
                    <a:pt x="3108" y="995"/>
                  </a:moveTo>
                  <a:cubicBezTo>
                    <a:pt x="3127" y="995"/>
                    <a:pt x="3147" y="996"/>
                    <a:pt x="3168" y="998"/>
                  </a:cubicBezTo>
                  <a:cubicBezTo>
                    <a:pt x="3334" y="998"/>
                    <a:pt x="3477" y="1045"/>
                    <a:pt x="3620" y="1141"/>
                  </a:cubicBezTo>
                  <a:cubicBezTo>
                    <a:pt x="3882" y="1307"/>
                    <a:pt x="4001" y="1665"/>
                    <a:pt x="4073" y="1950"/>
                  </a:cubicBezTo>
                  <a:cubicBezTo>
                    <a:pt x="4120" y="2188"/>
                    <a:pt x="4120" y="2427"/>
                    <a:pt x="4120" y="2689"/>
                  </a:cubicBezTo>
                  <a:cubicBezTo>
                    <a:pt x="4049" y="2784"/>
                    <a:pt x="4001" y="2903"/>
                    <a:pt x="3953" y="2974"/>
                  </a:cubicBezTo>
                  <a:cubicBezTo>
                    <a:pt x="3892" y="3053"/>
                    <a:pt x="3841" y="3084"/>
                    <a:pt x="3793" y="3084"/>
                  </a:cubicBezTo>
                  <a:cubicBezTo>
                    <a:pt x="3710" y="3084"/>
                    <a:pt x="3639" y="2993"/>
                    <a:pt x="3549" y="2903"/>
                  </a:cubicBezTo>
                  <a:cubicBezTo>
                    <a:pt x="3452" y="2822"/>
                    <a:pt x="3323" y="2753"/>
                    <a:pt x="3191" y="2753"/>
                  </a:cubicBezTo>
                  <a:cubicBezTo>
                    <a:pt x="3127" y="2753"/>
                    <a:pt x="3063" y="2769"/>
                    <a:pt x="3001" y="2808"/>
                  </a:cubicBezTo>
                  <a:cubicBezTo>
                    <a:pt x="2810" y="2903"/>
                    <a:pt x="2596" y="3189"/>
                    <a:pt x="2644" y="3403"/>
                  </a:cubicBezTo>
                  <a:cubicBezTo>
                    <a:pt x="2691" y="3617"/>
                    <a:pt x="3001" y="3665"/>
                    <a:pt x="2929" y="3927"/>
                  </a:cubicBezTo>
                  <a:cubicBezTo>
                    <a:pt x="2858" y="4189"/>
                    <a:pt x="2548" y="4284"/>
                    <a:pt x="2334" y="4308"/>
                  </a:cubicBezTo>
                  <a:cubicBezTo>
                    <a:pt x="2268" y="4319"/>
                    <a:pt x="2204" y="4324"/>
                    <a:pt x="2142" y="4324"/>
                  </a:cubicBezTo>
                  <a:cubicBezTo>
                    <a:pt x="1797" y="4324"/>
                    <a:pt x="1504" y="4162"/>
                    <a:pt x="1262" y="3879"/>
                  </a:cubicBezTo>
                  <a:cubicBezTo>
                    <a:pt x="1120" y="3689"/>
                    <a:pt x="1048" y="3522"/>
                    <a:pt x="1048" y="3284"/>
                  </a:cubicBezTo>
                  <a:cubicBezTo>
                    <a:pt x="1048" y="3022"/>
                    <a:pt x="1072" y="2736"/>
                    <a:pt x="1239" y="2522"/>
                  </a:cubicBezTo>
                  <a:cubicBezTo>
                    <a:pt x="1381" y="2355"/>
                    <a:pt x="1643" y="2331"/>
                    <a:pt x="1858" y="2260"/>
                  </a:cubicBezTo>
                  <a:cubicBezTo>
                    <a:pt x="2072" y="2188"/>
                    <a:pt x="2215" y="2117"/>
                    <a:pt x="2334" y="1927"/>
                  </a:cubicBezTo>
                  <a:cubicBezTo>
                    <a:pt x="2477" y="1712"/>
                    <a:pt x="2501" y="1450"/>
                    <a:pt x="2667" y="1260"/>
                  </a:cubicBezTo>
                  <a:cubicBezTo>
                    <a:pt x="2776" y="1107"/>
                    <a:pt x="2905" y="995"/>
                    <a:pt x="3108" y="995"/>
                  </a:cubicBezTo>
                  <a:close/>
                  <a:moveTo>
                    <a:pt x="3136" y="1"/>
                  </a:moveTo>
                  <a:cubicBezTo>
                    <a:pt x="2795" y="1"/>
                    <a:pt x="2435" y="111"/>
                    <a:pt x="2167" y="283"/>
                  </a:cubicBezTo>
                  <a:cubicBezTo>
                    <a:pt x="1929" y="402"/>
                    <a:pt x="1715" y="569"/>
                    <a:pt x="1524" y="736"/>
                  </a:cubicBezTo>
                  <a:cubicBezTo>
                    <a:pt x="1501" y="760"/>
                    <a:pt x="1477" y="760"/>
                    <a:pt x="1453" y="783"/>
                  </a:cubicBezTo>
                  <a:cubicBezTo>
                    <a:pt x="1262" y="950"/>
                    <a:pt x="1096" y="1093"/>
                    <a:pt x="953" y="1260"/>
                  </a:cubicBezTo>
                  <a:cubicBezTo>
                    <a:pt x="762" y="1450"/>
                    <a:pt x="619" y="1688"/>
                    <a:pt x="453" y="1903"/>
                  </a:cubicBezTo>
                  <a:cubicBezTo>
                    <a:pt x="262" y="2212"/>
                    <a:pt x="72" y="2546"/>
                    <a:pt x="48" y="2927"/>
                  </a:cubicBezTo>
                  <a:cubicBezTo>
                    <a:pt x="0" y="3379"/>
                    <a:pt x="119" y="3998"/>
                    <a:pt x="381" y="4379"/>
                  </a:cubicBezTo>
                  <a:cubicBezTo>
                    <a:pt x="691" y="4808"/>
                    <a:pt x="1143" y="4927"/>
                    <a:pt x="1596" y="5094"/>
                  </a:cubicBezTo>
                  <a:cubicBezTo>
                    <a:pt x="1695" y="5130"/>
                    <a:pt x="1804" y="5142"/>
                    <a:pt x="1915" y="5142"/>
                  </a:cubicBezTo>
                  <a:cubicBezTo>
                    <a:pt x="2099" y="5142"/>
                    <a:pt x="2290" y="5109"/>
                    <a:pt x="2453" y="5094"/>
                  </a:cubicBezTo>
                  <a:cubicBezTo>
                    <a:pt x="2536" y="5087"/>
                    <a:pt x="2617" y="5084"/>
                    <a:pt x="2697" y="5084"/>
                  </a:cubicBezTo>
                  <a:cubicBezTo>
                    <a:pt x="2916" y="5084"/>
                    <a:pt x="3125" y="5107"/>
                    <a:pt x="3334" y="5141"/>
                  </a:cubicBezTo>
                  <a:cubicBezTo>
                    <a:pt x="3763" y="5189"/>
                    <a:pt x="4049" y="5427"/>
                    <a:pt x="4334" y="5737"/>
                  </a:cubicBezTo>
                  <a:cubicBezTo>
                    <a:pt x="4454" y="5856"/>
                    <a:pt x="4525" y="6023"/>
                    <a:pt x="4644" y="6118"/>
                  </a:cubicBezTo>
                  <a:cubicBezTo>
                    <a:pt x="4735" y="6163"/>
                    <a:pt x="4864" y="6180"/>
                    <a:pt x="4982" y="6180"/>
                  </a:cubicBezTo>
                  <a:cubicBezTo>
                    <a:pt x="5051" y="6180"/>
                    <a:pt x="5116" y="6174"/>
                    <a:pt x="5168" y="6165"/>
                  </a:cubicBezTo>
                  <a:cubicBezTo>
                    <a:pt x="5525" y="6070"/>
                    <a:pt x="5882" y="5665"/>
                    <a:pt x="6073" y="5332"/>
                  </a:cubicBezTo>
                  <a:cubicBezTo>
                    <a:pt x="6144" y="5237"/>
                    <a:pt x="6216" y="5094"/>
                    <a:pt x="6144" y="4975"/>
                  </a:cubicBezTo>
                  <a:cubicBezTo>
                    <a:pt x="6121" y="4879"/>
                    <a:pt x="6025" y="4832"/>
                    <a:pt x="5954" y="4784"/>
                  </a:cubicBezTo>
                  <a:cubicBezTo>
                    <a:pt x="5906" y="4760"/>
                    <a:pt x="5882" y="4713"/>
                    <a:pt x="5835" y="4689"/>
                  </a:cubicBezTo>
                  <a:cubicBezTo>
                    <a:pt x="5882" y="4665"/>
                    <a:pt x="5906" y="4641"/>
                    <a:pt x="5906" y="4594"/>
                  </a:cubicBezTo>
                  <a:cubicBezTo>
                    <a:pt x="5882" y="4522"/>
                    <a:pt x="5811" y="4475"/>
                    <a:pt x="5787" y="4451"/>
                  </a:cubicBezTo>
                  <a:cubicBezTo>
                    <a:pt x="5644" y="4332"/>
                    <a:pt x="5501" y="4189"/>
                    <a:pt x="5382" y="4070"/>
                  </a:cubicBezTo>
                  <a:cubicBezTo>
                    <a:pt x="5216" y="3903"/>
                    <a:pt x="5049" y="3689"/>
                    <a:pt x="4977" y="3451"/>
                  </a:cubicBezTo>
                  <a:cubicBezTo>
                    <a:pt x="4906" y="3260"/>
                    <a:pt x="4930" y="3046"/>
                    <a:pt x="4906" y="2831"/>
                  </a:cubicBezTo>
                  <a:cubicBezTo>
                    <a:pt x="4906" y="2427"/>
                    <a:pt x="4882" y="1974"/>
                    <a:pt x="4763" y="1569"/>
                  </a:cubicBezTo>
                  <a:cubicBezTo>
                    <a:pt x="4668" y="1188"/>
                    <a:pt x="4525" y="736"/>
                    <a:pt x="4239" y="474"/>
                  </a:cubicBezTo>
                  <a:cubicBezTo>
                    <a:pt x="4025" y="283"/>
                    <a:pt x="3644" y="69"/>
                    <a:pt x="3382" y="21"/>
                  </a:cubicBezTo>
                  <a:cubicBezTo>
                    <a:pt x="3302" y="7"/>
                    <a:pt x="3219" y="1"/>
                    <a:pt x="3136" y="1"/>
                  </a:cubicBezTo>
                  <a:close/>
                </a:path>
              </a:pathLst>
            </a:custGeom>
            <a:solidFill>
              <a:srgbClr val="D8E2E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7" name="Google Shape;16497;p44"/>
            <p:cNvSpPr/>
            <p:nvPr/>
          </p:nvSpPr>
          <p:spPr>
            <a:xfrm>
              <a:off x="5515794" y="2242676"/>
              <a:ext cx="192873" cy="136377"/>
            </a:xfrm>
            <a:custGeom>
              <a:rect b="b" l="l" r="r" t="t"/>
              <a:pathLst>
                <a:path extrusionOk="0" h="4193" w="5930">
                  <a:moveTo>
                    <a:pt x="597" y="0"/>
                  </a:moveTo>
                  <a:cubicBezTo>
                    <a:pt x="451" y="0"/>
                    <a:pt x="307" y="218"/>
                    <a:pt x="238" y="373"/>
                  </a:cubicBezTo>
                  <a:cubicBezTo>
                    <a:pt x="0" y="897"/>
                    <a:pt x="143" y="1611"/>
                    <a:pt x="405" y="2111"/>
                  </a:cubicBezTo>
                  <a:cubicBezTo>
                    <a:pt x="643" y="2540"/>
                    <a:pt x="1096" y="2945"/>
                    <a:pt x="1596" y="3040"/>
                  </a:cubicBezTo>
                  <a:cubicBezTo>
                    <a:pt x="1705" y="3063"/>
                    <a:pt x="1815" y="3071"/>
                    <a:pt x="1925" y="3071"/>
                  </a:cubicBezTo>
                  <a:cubicBezTo>
                    <a:pt x="2295" y="3071"/>
                    <a:pt x="2666" y="2971"/>
                    <a:pt x="3037" y="2971"/>
                  </a:cubicBezTo>
                  <a:cubicBezTo>
                    <a:pt x="3128" y="2971"/>
                    <a:pt x="3219" y="2977"/>
                    <a:pt x="3310" y="2992"/>
                  </a:cubicBezTo>
                  <a:cubicBezTo>
                    <a:pt x="3572" y="3040"/>
                    <a:pt x="3810" y="3159"/>
                    <a:pt x="4025" y="3302"/>
                  </a:cubicBezTo>
                  <a:cubicBezTo>
                    <a:pt x="4215" y="3445"/>
                    <a:pt x="4358" y="3611"/>
                    <a:pt x="4525" y="3778"/>
                  </a:cubicBezTo>
                  <a:cubicBezTo>
                    <a:pt x="4644" y="3897"/>
                    <a:pt x="4787" y="4016"/>
                    <a:pt x="4930" y="4111"/>
                  </a:cubicBezTo>
                  <a:cubicBezTo>
                    <a:pt x="5005" y="4168"/>
                    <a:pt x="5083" y="4193"/>
                    <a:pt x="5164" y="4193"/>
                  </a:cubicBezTo>
                  <a:cubicBezTo>
                    <a:pt x="5394" y="4193"/>
                    <a:pt x="5649" y="3994"/>
                    <a:pt x="5930" y="3730"/>
                  </a:cubicBezTo>
                  <a:cubicBezTo>
                    <a:pt x="5882" y="3611"/>
                    <a:pt x="5811" y="3516"/>
                    <a:pt x="5739" y="3397"/>
                  </a:cubicBezTo>
                  <a:cubicBezTo>
                    <a:pt x="5573" y="3159"/>
                    <a:pt x="5430" y="2897"/>
                    <a:pt x="5239" y="2683"/>
                  </a:cubicBezTo>
                  <a:cubicBezTo>
                    <a:pt x="5025" y="2468"/>
                    <a:pt x="4715" y="2278"/>
                    <a:pt x="4430" y="2206"/>
                  </a:cubicBezTo>
                  <a:cubicBezTo>
                    <a:pt x="4369" y="2191"/>
                    <a:pt x="4308" y="2185"/>
                    <a:pt x="4247" y="2185"/>
                  </a:cubicBezTo>
                  <a:cubicBezTo>
                    <a:pt x="4023" y="2185"/>
                    <a:pt x="3802" y="2274"/>
                    <a:pt x="3596" y="2349"/>
                  </a:cubicBezTo>
                  <a:cubicBezTo>
                    <a:pt x="3228" y="2525"/>
                    <a:pt x="2795" y="2674"/>
                    <a:pt x="2364" y="2674"/>
                  </a:cubicBezTo>
                  <a:cubicBezTo>
                    <a:pt x="2210" y="2674"/>
                    <a:pt x="2056" y="2655"/>
                    <a:pt x="1905" y="2611"/>
                  </a:cubicBezTo>
                  <a:cubicBezTo>
                    <a:pt x="1620" y="2516"/>
                    <a:pt x="1334" y="2468"/>
                    <a:pt x="1119" y="2230"/>
                  </a:cubicBezTo>
                  <a:cubicBezTo>
                    <a:pt x="881" y="1968"/>
                    <a:pt x="881" y="1540"/>
                    <a:pt x="857" y="1206"/>
                  </a:cubicBezTo>
                  <a:cubicBezTo>
                    <a:pt x="834" y="873"/>
                    <a:pt x="953" y="420"/>
                    <a:pt x="762" y="111"/>
                  </a:cubicBezTo>
                  <a:cubicBezTo>
                    <a:pt x="710" y="32"/>
                    <a:pt x="653" y="0"/>
                    <a:pt x="597" y="0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8" name="Google Shape;16498;p44"/>
            <p:cNvSpPr/>
            <p:nvPr/>
          </p:nvSpPr>
          <p:spPr>
            <a:xfrm>
              <a:off x="5559931" y="2196685"/>
              <a:ext cx="105381" cy="68368"/>
            </a:xfrm>
            <a:custGeom>
              <a:rect b="b" l="l" r="r" t="t"/>
              <a:pathLst>
                <a:path extrusionOk="0" h="2102" w="3240">
                  <a:moveTo>
                    <a:pt x="1858" y="1"/>
                  </a:moveTo>
                  <a:cubicBezTo>
                    <a:pt x="1477" y="1"/>
                    <a:pt x="1287" y="286"/>
                    <a:pt x="1120" y="572"/>
                  </a:cubicBezTo>
                  <a:cubicBezTo>
                    <a:pt x="1001" y="739"/>
                    <a:pt x="906" y="905"/>
                    <a:pt x="786" y="1048"/>
                  </a:cubicBezTo>
                  <a:cubicBezTo>
                    <a:pt x="644" y="1191"/>
                    <a:pt x="596" y="1191"/>
                    <a:pt x="429" y="1215"/>
                  </a:cubicBezTo>
                  <a:cubicBezTo>
                    <a:pt x="167" y="1287"/>
                    <a:pt x="1" y="1620"/>
                    <a:pt x="96" y="1882"/>
                  </a:cubicBezTo>
                  <a:lnTo>
                    <a:pt x="405" y="1810"/>
                  </a:lnTo>
                  <a:cubicBezTo>
                    <a:pt x="644" y="1691"/>
                    <a:pt x="810" y="1644"/>
                    <a:pt x="1001" y="1429"/>
                  </a:cubicBezTo>
                  <a:cubicBezTo>
                    <a:pt x="1120" y="1287"/>
                    <a:pt x="1191" y="1096"/>
                    <a:pt x="1287" y="929"/>
                  </a:cubicBezTo>
                  <a:cubicBezTo>
                    <a:pt x="1358" y="786"/>
                    <a:pt x="1429" y="548"/>
                    <a:pt x="1549" y="429"/>
                  </a:cubicBezTo>
                  <a:cubicBezTo>
                    <a:pt x="1628" y="366"/>
                    <a:pt x="1739" y="355"/>
                    <a:pt x="1840" y="355"/>
                  </a:cubicBezTo>
                  <a:cubicBezTo>
                    <a:pt x="1890" y="355"/>
                    <a:pt x="1937" y="358"/>
                    <a:pt x="1977" y="358"/>
                  </a:cubicBezTo>
                  <a:cubicBezTo>
                    <a:pt x="2311" y="405"/>
                    <a:pt x="2525" y="548"/>
                    <a:pt x="2668" y="834"/>
                  </a:cubicBezTo>
                  <a:cubicBezTo>
                    <a:pt x="2858" y="1144"/>
                    <a:pt x="2858" y="1429"/>
                    <a:pt x="2858" y="1763"/>
                  </a:cubicBezTo>
                  <a:cubicBezTo>
                    <a:pt x="2858" y="1829"/>
                    <a:pt x="2838" y="2101"/>
                    <a:pt x="2930" y="2101"/>
                  </a:cubicBezTo>
                  <a:cubicBezTo>
                    <a:pt x="2937" y="2101"/>
                    <a:pt x="2945" y="2100"/>
                    <a:pt x="2954" y="2096"/>
                  </a:cubicBezTo>
                  <a:cubicBezTo>
                    <a:pt x="3073" y="2072"/>
                    <a:pt x="3120" y="1715"/>
                    <a:pt x="3144" y="1620"/>
                  </a:cubicBezTo>
                  <a:cubicBezTo>
                    <a:pt x="3239" y="1191"/>
                    <a:pt x="3120" y="763"/>
                    <a:pt x="2835" y="429"/>
                  </a:cubicBezTo>
                  <a:cubicBezTo>
                    <a:pt x="2620" y="167"/>
                    <a:pt x="2215" y="1"/>
                    <a:pt x="1858" y="1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9" name="Google Shape;16499;p44"/>
            <p:cNvSpPr/>
            <p:nvPr/>
          </p:nvSpPr>
          <p:spPr>
            <a:xfrm>
              <a:off x="5673801" y="2332737"/>
              <a:ext cx="208388" cy="204712"/>
            </a:xfrm>
            <a:custGeom>
              <a:rect b="b" l="l" r="r" t="t"/>
              <a:pathLst>
                <a:path extrusionOk="0" h="6294" w="6407">
                  <a:moveTo>
                    <a:pt x="1717" y="0"/>
                  </a:moveTo>
                  <a:cubicBezTo>
                    <a:pt x="1646" y="0"/>
                    <a:pt x="1581" y="24"/>
                    <a:pt x="1524" y="80"/>
                  </a:cubicBezTo>
                  <a:cubicBezTo>
                    <a:pt x="1501" y="580"/>
                    <a:pt x="1120" y="1081"/>
                    <a:pt x="643" y="1247"/>
                  </a:cubicBezTo>
                  <a:cubicBezTo>
                    <a:pt x="548" y="1271"/>
                    <a:pt x="453" y="1295"/>
                    <a:pt x="358" y="1342"/>
                  </a:cubicBezTo>
                  <a:cubicBezTo>
                    <a:pt x="310" y="1342"/>
                    <a:pt x="191" y="1342"/>
                    <a:pt x="143" y="1390"/>
                  </a:cubicBezTo>
                  <a:cubicBezTo>
                    <a:pt x="24" y="1462"/>
                    <a:pt x="24" y="1747"/>
                    <a:pt x="24" y="1890"/>
                  </a:cubicBezTo>
                  <a:cubicBezTo>
                    <a:pt x="0" y="2176"/>
                    <a:pt x="191" y="2414"/>
                    <a:pt x="381" y="2628"/>
                  </a:cubicBezTo>
                  <a:cubicBezTo>
                    <a:pt x="596" y="2938"/>
                    <a:pt x="905" y="3200"/>
                    <a:pt x="1143" y="3486"/>
                  </a:cubicBezTo>
                  <a:cubicBezTo>
                    <a:pt x="1262" y="3629"/>
                    <a:pt x="1358" y="3748"/>
                    <a:pt x="1501" y="3891"/>
                  </a:cubicBezTo>
                  <a:cubicBezTo>
                    <a:pt x="1620" y="3986"/>
                    <a:pt x="1763" y="4081"/>
                    <a:pt x="1858" y="4200"/>
                  </a:cubicBezTo>
                  <a:cubicBezTo>
                    <a:pt x="2048" y="4438"/>
                    <a:pt x="2167" y="4676"/>
                    <a:pt x="2334" y="4915"/>
                  </a:cubicBezTo>
                  <a:cubicBezTo>
                    <a:pt x="2620" y="5343"/>
                    <a:pt x="2977" y="5677"/>
                    <a:pt x="3382" y="5962"/>
                  </a:cubicBezTo>
                  <a:cubicBezTo>
                    <a:pt x="3549" y="6082"/>
                    <a:pt x="3692" y="6177"/>
                    <a:pt x="3858" y="6248"/>
                  </a:cubicBezTo>
                  <a:cubicBezTo>
                    <a:pt x="3955" y="6280"/>
                    <a:pt x="4061" y="6293"/>
                    <a:pt x="4171" y="6293"/>
                  </a:cubicBezTo>
                  <a:cubicBezTo>
                    <a:pt x="4304" y="6293"/>
                    <a:pt x="4442" y="6274"/>
                    <a:pt x="4573" y="6248"/>
                  </a:cubicBezTo>
                  <a:cubicBezTo>
                    <a:pt x="4954" y="6177"/>
                    <a:pt x="5192" y="5962"/>
                    <a:pt x="5454" y="5677"/>
                  </a:cubicBezTo>
                  <a:cubicBezTo>
                    <a:pt x="5668" y="5486"/>
                    <a:pt x="5859" y="5296"/>
                    <a:pt x="6025" y="5058"/>
                  </a:cubicBezTo>
                  <a:cubicBezTo>
                    <a:pt x="6168" y="4843"/>
                    <a:pt x="6335" y="4629"/>
                    <a:pt x="6383" y="4367"/>
                  </a:cubicBezTo>
                  <a:cubicBezTo>
                    <a:pt x="6406" y="4057"/>
                    <a:pt x="6264" y="3748"/>
                    <a:pt x="6097" y="3486"/>
                  </a:cubicBezTo>
                  <a:cubicBezTo>
                    <a:pt x="5835" y="3081"/>
                    <a:pt x="5454" y="2748"/>
                    <a:pt x="5049" y="2462"/>
                  </a:cubicBezTo>
                  <a:cubicBezTo>
                    <a:pt x="4644" y="2128"/>
                    <a:pt x="4239" y="1819"/>
                    <a:pt x="3834" y="1485"/>
                  </a:cubicBezTo>
                  <a:cubicBezTo>
                    <a:pt x="3406" y="1104"/>
                    <a:pt x="2953" y="723"/>
                    <a:pt x="2477" y="438"/>
                  </a:cubicBezTo>
                  <a:cubicBezTo>
                    <a:pt x="2290" y="307"/>
                    <a:pt x="1972" y="0"/>
                    <a:pt x="1717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0" name="Google Shape;16500;p44"/>
            <p:cNvSpPr/>
            <p:nvPr/>
          </p:nvSpPr>
          <p:spPr>
            <a:xfrm>
              <a:off x="5669150" y="2372353"/>
              <a:ext cx="211478" cy="165552"/>
            </a:xfrm>
            <a:custGeom>
              <a:rect b="b" l="l" r="r" t="t"/>
              <a:pathLst>
                <a:path extrusionOk="0" h="5090" w="6502">
                  <a:moveTo>
                    <a:pt x="890" y="1"/>
                  </a:moveTo>
                  <a:cubicBezTo>
                    <a:pt x="717" y="1"/>
                    <a:pt x="521" y="79"/>
                    <a:pt x="381" y="148"/>
                  </a:cubicBezTo>
                  <a:cubicBezTo>
                    <a:pt x="0" y="315"/>
                    <a:pt x="167" y="863"/>
                    <a:pt x="358" y="1125"/>
                  </a:cubicBezTo>
                  <a:cubicBezTo>
                    <a:pt x="1096" y="2077"/>
                    <a:pt x="1953" y="2935"/>
                    <a:pt x="2691" y="3887"/>
                  </a:cubicBezTo>
                  <a:cubicBezTo>
                    <a:pt x="2858" y="4125"/>
                    <a:pt x="3001" y="4340"/>
                    <a:pt x="3192" y="4530"/>
                  </a:cubicBezTo>
                  <a:cubicBezTo>
                    <a:pt x="3358" y="4697"/>
                    <a:pt x="3525" y="4840"/>
                    <a:pt x="3739" y="4959"/>
                  </a:cubicBezTo>
                  <a:cubicBezTo>
                    <a:pt x="3922" y="5057"/>
                    <a:pt x="4121" y="5089"/>
                    <a:pt x="4327" y="5089"/>
                  </a:cubicBezTo>
                  <a:cubicBezTo>
                    <a:pt x="4470" y="5089"/>
                    <a:pt x="4617" y="5074"/>
                    <a:pt x="4763" y="5054"/>
                  </a:cubicBezTo>
                  <a:cubicBezTo>
                    <a:pt x="5335" y="4959"/>
                    <a:pt x="5644" y="4554"/>
                    <a:pt x="6049" y="4173"/>
                  </a:cubicBezTo>
                  <a:cubicBezTo>
                    <a:pt x="6216" y="4006"/>
                    <a:pt x="6502" y="3697"/>
                    <a:pt x="6335" y="3458"/>
                  </a:cubicBezTo>
                  <a:cubicBezTo>
                    <a:pt x="6216" y="3292"/>
                    <a:pt x="5954" y="3268"/>
                    <a:pt x="5764" y="3244"/>
                  </a:cubicBezTo>
                  <a:cubicBezTo>
                    <a:pt x="5478" y="3197"/>
                    <a:pt x="5168" y="3197"/>
                    <a:pt x="4716" y="3101"/>
                  </a:cubicBezTo>
                  <a:cubicBezTo>
                    <a:pt x="4573" y="3101"/>
                    <a:pt x="4406" y="3006"/>
                    <a:pt x="4311" y="2935"/>
                  </a:cubicBezTo>
                  <a:cubicBezTo>
                    <a:pt x="4120" y="2839"/>
                    <a:pt x="3930" y="2720"/>
                    <a:pt x="3739" y="2601"/>
                  </a:cubicBezTo>
                  <a:cubicBezTo>
                    <a:pt x="3311" y="2363"/>
                    <a:pt x="2906" y="2077"/>
                    <a:pt x="2525" y="1744"/>
                  </a:cubicBezTo>
                  <a:cubicBezTo>
                    <a:pt x="2191" y="1458"/>
                    <a:pt x="1834" y="1148"/>
                    <a:pt x="1572" y="815"/>
                  </a:cubicBezTo>
                  <a:cubicBezTo>
                    <a:pt x="1477" y="696"/>
                    <a:pt x="1405" y="577"/>
                    <a:pt x="1334" y="458"/>
                  </a:cubicBezTo>
                  <a:cubicBezTo>
                    <a:pt x="1286" y="363"/>
                    <a:pt x="1263" y="244"/>
                    <a:pt x="1191" y="148"/>
                  </a:cubicBezTo>
                  <a:cubicBezTo>
                    <a:pt x="1122" y="40"/>
                    <a:pt x="1012" y="1"/>
                    <a:pt x="890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1" name="Google Shape;16501;p44"/>
            <p:cNvSpPr/>
            <p:nvPr/>
          </p:nvSpPr>
          <p:spPr>
            <a:xfrm>
              <a:off x="5734980" y="2400389"/>
              <a:ext cx="106942" cy="96859"/>
            </a:xfrm>
            <a:custGeom>
              <a:rect b="b" l="l" r="r" t="t"/>
              <a:pathLst>
                <a:path extrusionOk="0" h="2978" w="3288">
                  <a:moveTo>
                    <a:pt x="2573" y="1"/>
                  </a:moveTo>
                  <a:cubicBezTo>
                    <a:pt x="2525" y="620"/>
                    <a:pt x="1977" y="1144"/>
                    <a:pt x="1501" y="1477"/>
                  </a:cubicBezTo>
                  <a:cubicBezTo>
                    <a:pt x="1310" y="1644"/>
                    <a:pt x="1072" y="1763"/>
                    <a:pt x="834" y="1906"/>
                  </a:cubicBezTo>
                  <a:cubicBezTo>
                    <a:pt x="644" y="2001"/>
                    <a:pt x="429" y="2073"/>
                    <a:pt x="215" y="2168"/>
                  </a:cubicBezTo>
                  <a:cubicBezTo>
                    <a:pt x="1" y="2311"/>
                    <a:pt x="215" y="2525"/>
                    <a:pt x="334" y="2692"/>
                  </a:cubicBezTo>
                  <a:cubicBezTo>
                    <a:pt x="453" y="2858"/>
                    <a:pt x="525" y="2978"/>
                    <a:pt x="739" y="2978"/>
                  </a:cubicBezTo>
                  <a:cubicBezTo>
                    <a:pt x="1001" y="2978"/>
                    <a:pt x="1310" y="2858"/>
                    <a:pt x="1525" y="2739"/>
                  </a:cubicBezTo>
                  <a:cubicBezTo>
                    <a:pt x="1906" y="2501"/>
                    <a:pt x="2239" y="2239"/>
                    <a:pt x="2525" y="1906"/>
                  </a:cubicBezTo>
                  <a:cubicBezTo>
                    <a:pt x="2787" y="1572"/>
                    <a:pt x="3025" y="1215"/>
                    <a:pt x="3192" y="834"/>
                  </a:cubicBezTo>
                  <a:cubicBezTo>
                    <a:pt x="3239" y="668"/>
                    <a:pt x="3287" y="548"/>
                    <a:pt x="3192" y="406"/>
                  </a:cubicBezTo>
                  <a:cubicBezTo>
                    <a:pt x="3097" y="263"/>
                    <a:pt x="2858" y="48"/>
                    <a:pt x="2573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2" name="Google Shape;16502;p44"/>
            <p:cNvSpPr/>
            <p:nvPr/>
          </p:nvSpPr>
          <p:spPr>
            <a:xfrm>
              <a:off x="5758236" y="2418213"/>
              <a:ext cx="112341" cy="101868"/>
            </a:xfrm>
            <a:custGeom>
              <a:rect b="b" l="l" r="r" t="t"/>
              <a:pathLst>
                <a:path extrusionOk="0" h="3132" w="3454">
                  <a:moveTo>
                    <a:pt x="2691" y="0"/>
                  </a:moveTo>
                  <a:cubicBezTo>
                    <a:pt x="2524" y="0"/>
                    <a:pt x="2453" y="286"/>
                    <a:pt x="2429" y="405"/>
                  </a:cubicBezTo>
                  <a:cubicBezTo>
                    <a:pt x="2358" y="596"/>
                    <a:pt x="2286" y="763"/>
                    <a:pt x="2167" y="929"/>
                  </a:cubicBezTo>
                  <a:cubicBezTo>
                    <a:pt x="1977" y="1191"/>
                    <a:pt x="1715" y="1405"/>
                    <a:pt x="1548" y="1667"/>
                  </a:cubicBezTo>
                  <a:cubicBezTo>
                    <a:pt x="1381" y="1929"/>
                    <a:pt x="1048" y="2072"/>
                    <a:pt x="762" y="2191"/>
                  </a:cubicBezTo>
                  <a:cubicBezTo>
                    <a:pt x="595" y="2263"/>
                    <a:pt x="405" y="2406"/>
                    <a:pt x="214" y="2453"/>
                  </a:cubicBezTo>
                  <a:cubicBezTo>
                    <a:pt x="119" y="2477"/>
                    <a:pt x="0" y="2453"/>
                    <a:pt x="0" y="2596"/>
                  </a:cubicBezTo>
                  <a:cubicBezTo>
                    <a:pt x="24" y="2715"/>
                    <a:pt x="214" y="2906"/>
                    <a:pt x="286" y="2977"/>
                  </a:cubicBezTo>
                  <a:cubicBezTo>
                    <a:pt x="407" y="3098"/>
                    <a:pt x="540" y="3131"/>
                    <a:pt x="686" y="3131"/>
                  </a:cubicBezTo>
                  <a:cubicBezTo>
                    <a:pt x="742" y="3131"/>
                    <a:pt x="799" y="3127"/>
                    <a:pt x="857" y="3120"/>
                  </a:cubicBezTo>
                  <a:cubicBezTo>
                    <a:pt x="1119" y="3120"/>
                    <a:pt x="1358" y="2977"/>
                    <a:pt x="1572" y="2811"/>
                  </a:cubicBezTo>
                  <a:cubicBezTo>
                    <a:pt x="1858" y="2620"/>
                    <a:pt x="2120" y="2453"/>
                    <a:pt x="2382" y="2239"/>
                  </a:cubicBezTo>
                  <a:cubicBezTo>
                    <a:pt x="2644" y="2001"/>
                    <a:pt x="2858" y="1691"/>
                    <a:pt x="3048" y="1405"/>
                  </a:cubicBezTo>
                  <a:cubicBezTo>
                    <a:pt x="3144" y="1263"/>
                    <a:pt x="3191" y="1144"/>
                    <a:pt x="3263" y="1001"/>
                  </a:cubicBezTo>
                  <a:cubicBezTo>
                    <a:pt x="3286" y="905"/>
                    <a:pt x="3358" y="810"/>
                    <a:pt x="3358" y="739"/>
                  </a:cubicBezTo>
                  <a:cubicBezTo>
                    <a:pt x="3453" y="643"/>
                    <a:pt x="3215" y="381"/>
                    <a:pt x="3048" y="286"/>
                  </a:cubicBezTo>
                  <a:cubicBezTo>
                    <a:pt x="2977" y="215"/>
                    <a:pt x="2786" y="24"/>
                    <a:pt x="2691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3" name="Google Shape;16503;p44"/>
            <p:cNvSpPr/>
            <p:nvPr/>
          </p:nvSpPr>
          <p:spPr>
            <a:xfrm>
              <a:off x="5734200" y="2452299"/>
              <a:ext cx="79036" cy="46120"/>
            </a:xfrm>
            <a:custGeom>
              <a:rect b="b" l="l" r="r" t="t"/>
              <a:pathLst>
                <a:path extrusionOk="0" h="1418" w="2430">
                  <a:moveTo>
                    <a:pt x="1430" y="0"/>
                  </a:moveTo>
                  <a:cubicBezTo>
                    <a:pt x="1192" y="167"/>
                    <a:pt x="953" y="286"/>
                    <a:pt x="787" y="381"/>
                  </a:cubicBezTo>
                  <a:cubicBezTo>
                    <a:pt x="596" y="477"/>
                    <a:pt x="406" y="500"/>
                    <a:pt x="215" y="572"/>
                  </a:cubicBezTo>
                  <a:cubicBezTo>
                    <a:pt x="1" y="667"/>
                    <a:pt x="120" y="786"/>
                    <a:pt x="215" y="953"/>
                  </a:cubicBezTo>
                  <a:cubicBezTo>
                    <a:pt x="310" y="1096"/>
                    <a:pt x="430" y="1286"/>
                    <a:pt x="572" y="1382"/>
                  </a:cubicBezTo>
                  <a:cubicBezTo>
                    <a:pt x="607" y="1408"/>
                    <a:pt x="639" y="1418"/>
                    <a:pt x="671" y="1418"/>
                  </a:cubicBezTo>
                  <a:cubicBezTo>
                    <a:pt x="727" y="1418"/>
                    <a:pt x="783" y="1388"/>
                    <a:pt x="858" y="1358"/>
                  </a:cubicBezTo>
                  <a:cubicBezTo>
                    <a:pt x="1215" y="1191"/>
                    <a:pt x="1573" y="977"/>
                    <a:pt x="1906" y="762"/>
                  </a:cubicBezTo>
                  <a:cubicBezTo>
                    <a:pt x="2049" y="691"/>
                    <a:pt x="2430" y="548"/>
                    <a:pt x="2168" y="381"/>
                  </a:cubicBezTo>
                  <a:cubicBezTo>
                    <a:pt x="2049" y="310"/>
                    <a:pt x="1906" y="262"/>
                    <a:pt x="1763" y="191"/>
                  </a:cubicBezTo>
                  <a:cubicBezTo>
                    <a:pt x="1668" y="119"/>
                    <a:pt x="1501" y="72"/>
                    <a:pt x="1430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4" name="Google Shape;16504;p44"/>
            <p:cNvSpPr/>
            <p:nvPr/>
          </p:nvSpPr>
          <p:spPr>
            <a:xfrm>
              <a:off x="5756674" y="2469863"/>
              <a:ext cx="92989" cy="50609"/>
            </a:xfrm>
            <a:custGeom>
              <a:rect b="b" l="l" r="r" t="t"/>
              <a:pathLst>
                <a:path extrusionOk="0" h="1556" w="2859">
                  <a:moveTo>
                    <a:pt x="1691" y="1"/>
                  </a:moveTo>
                  <a:cubicBezTo>
                    <a:pt x="1664" y="1"/>
                    <a:pt x="1636" y="15"/>
                    <a:pt x="1596" y="56"/>
                  </a:cubicBezTo>
                  <a:cubicBezTo>
                    <a:pt x="1429" y="175"/>
                    <a:pt x="1286" y="270"/>
                    <a:pt x="1120" y="389"/>
                  </a:cubicBezTo>
                  <a:cubicBezTo>
                    <a:pt x="953" y="508"/>
                    <a:pt x="786" y="603"/>
                    <a:pt x="596" y="675"/>
                  </a:cubicBezTo>
                  <a:cubicBezTo>
                    <a:pt x="477" y="722"/>
                    <a:pt x="381" y="770"/>
                    <a:pt x="286" y="794"/>
                  </a:cubicBezTo>
                  <a:cubicBezTo>
                    <a:pt x="215" y="818"/>
                    <a:pt x="72" y="842"/>
                    <a:pt x="24" y="913"/>
                  </a:cubicBezTo>
                  <a:cubicBezTo>
                    <a:pt x="0" y="1008"/>
                    <a:pt x="239" y="1246"/>
                    <a:pt x="286" y="1294"/>
                  </a:cubicBezTo>
                  <a:cubicBezTo>
                    <a:pt x="381" y="1413"/>
                    <a:pt x="524" y="1532"/>
                    <a:pt x="691" y="1556"/>
                  </a:cubicBezTo>
                  <a:cubicBezTo>
                    <a:pt x="858" y="1556"/>
                    <a:pt x="1048" y="1461"/>
                    <a:pt x="1191" y="1413"/>
                  </a:cubicBezTo>
                  <a:cubicBezTo>
                    <a:pt x="1453" y="1342"/>
                    <a:pt x="1667" y="1223"/>
                    <a:pt x="1906" y="1080"/>
                  </a:cubicBezTo>
                  <a:cubicBezTo>
                    <a:pt x="2310" y="865"/>
                    <a:pt x="2692" y="627"/>
                    <a:pt x="2858" y="222"/>
                  </a:cubicBezTo>
                  <a:cubicBezTo>
                    <a:pt x="2501" y="222"/>
                    <a:pt x="2144" y="222"/>
                    <a:pt x="1834" y="56"/>
                  </a:cubicBezTo>
                  <a:cubicBezTo>
                    <a:pt x="1765" y="28"/>
                    <a:pt x="1728" y="1"/>
                    <a:pt x="1691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5" name="Google Shape;16505;p44"/>
            <p:cNvSpPr/>
            <p:nvPr/>
          </p:nvSpPr>
          <p:spPr>
            <a:xfrm>
              <a:off x="5512672" y="2173528"/>
              <a:ext cx="374168" cy="369582"/>
            </a:xfrm>
            <a:custGeom>
              <a:rect b="b" l="l" r="r" t="t"/>
              <a:pathLst>
                <a:path extrusionOk="0" h="11363" w="11504">
                  <a:moveTo>
                    <a:pt x="3382" y="275"/>
                  </a:moveTo>
                  <a:cubicBezTo>
                    <a:pt x="3568" y="275"/>
                    <a:pt x="3753" y="307"/>
                    <a:pt x="3930" y="379"/>
                  </a:cubicBezTo>
                  <a:cubicBezTo>
                    <a:pt x="4454" y="593"/>
                    <a:pt x="4740" y="1117"/>
                    <a:pt x="4835" y="1641"/>
                  </a:cubicBezTo>
                  <a:cubicBezTo>
                    <a:pt x="4954" y="2260"/>
                    <a:pt x="4788" y="2951"/>
                    <a:pt x="5050" y="3546"/>
                  </a:cubicBezTo>
                  <a:cubicBezTo>
                    <a:pt x="5192" y="3832"/>
                    <a:pt x="5407" y="4094"/>
                    <a:pt x="5597" y="4332"/>
                  </a:cubicBezTo>
                  <a:cubicBezTo>
                    <a:pt x="5764" y="4523"/>
                    <a:pt x="5931" y="4690"/>
                    <a:pt x="6121" y="4856"/>
                  </a:cubicBezTo>
                  <a:cubicBezTo>
                    <a:pt x="6193" y="4928"/>
                    <a:pt x="6240" y="4999"/>
                    <a:pt x="6264" y="5094"/>
                  </a:cubicBezTo>
                  <a:cubicBezTo>
                    <a:pt x="6336" y="5333"/>
                    <a:pt x="6074" y="5571"/>
                    <a:pt x="5931" y="5714"/>
                  </a:cubicBezTo>
                  <a:cubicBezTo>
                    <a:pt x="5764" y="5880"/>
                    <a:pt x="5550" y="6071"/>
                    <a:pt x="5335" y="6142"/>
                  </a:cubicBezTo>
                  <a:cubicBezTo>
                    <a:pt x="5306" y="6149"/>
                    <a:pt x="5280" y="6152"/>
                    <a:pt x="5256" y="6152"/>
                  </a:cubicBezTo>
                  <a:cubicBezTo>
                    <a:pt x="5101" y="6152"/>
                    <a:pt x="5033" y="6031"/>
                    <a:pt x="4931" y="5928"/>
                  </a:cubicBezTo>
                  <a:cubicBezTo>
                    <a:pt x="4835" y="5833"/>
                    <a:pt x="4716" y="5737"/>
                    <a:pt x="4621" y="5642"/>
                  </a:cubicBezTo>
                  <a:cubicBezTo>
                    <a:pt x="4407" y="5428"/>
                    <a:pt x="4168" y="5261"/>
                    <a:pt x="3883" y="5142"/>
                  </a:cubicBezTo>
                  <a:cubicBezTo>
                    <a:pt x="3668" y="5058"/>
                    <a:pt x="3454" y="5033"/>
                    <a:pt x="3238" y="5033"/>
                  </a:cubicBezTo>
                  <a:cubicBezTo>
                    <a:pt x="2903" y="5033"/>
                    <a:pt x="2564" y="5094"/>
                    <a:pt x="2216" y="5094"/>
                  </a:cubicBezTo>
                  <a:cubicBezTo>
                    <a:pt x="1192" y="5094"/>
                    <a:pt x="144" y="3999"/>
                    <a:pt x="382" y="2951"/>
                  </a:cubicBezTo>
                  <a:cubicBezTo>
                    <a:pt x="501" y="2451"/>
                    <a:pt x="787" y="1951"/>
                    <a:pt x="1144" y="1546"/>
                  </a:cubicBezTo>
                  <a:cubicBezTo>
                    <a:pt x="1477" y="1165"/>
                    <a:pt x="1882" y="832"/>
                    <a:pt x="2335" y="570"/>
                  </a:cubicBezTo>
                  <a:cubicBezTo>
                    <a:pt x="2650" y="396"/>
                    <a:pt x="3017" y="275"/>
                    <a:pt x="3382" y="275"/>
                  </a:cubicBezTo>
                  <a:close/>
                  <a:moveTo>
                    <a:pt x="6696" y="5103"/>
                  </a:moveTo>
                  <a:cubicBezTo>
                    <a:pt x="6845" y="5103"/>
                    <a:pt x="6990" y="5167"/>
                    <a:pt x="7121" y="5261"/>
                  </a:cubicBezTo>
                  <a:cubicBezTo>
                    <a:pt x="7336" y="5404"/>
                    <a:pt x="7550" y="5571"/>
                    <a:pt x="7764" y="5714"/>
                  </a:cubicBezTo>
                  <a:cubicBezTo>
                    <a:pt x="8193" y="6047"/>
                    <a:pt x="8622" y="6380"/>
                    <a:pt x="9050" y="6714"/>
                  </a:cubicBezTo>
                  <a:cubicBezTo>
                    <a:pt x="9146" y="6785"/>
                    <a:pt x="9241" y="6880"/>
                    <a:pt x="9360" y="6952"/>
                  </a:cubicBezTo>
                  <a:cubicBezTo>
                    <a:pt x="9312" y="7023"/>
                    <a:pt x="9289" y="7119"/>
                    <a:pt x="9241" y="7190"/>
                  </a:cubicBezTo>
                  <a:cubicBezTo>
                    <a:pt x="9193" y="7333"/>
                    <a:pt x="9122" y="7476"/>
                    <a:pt x="9050" y="7595"/>
                  </a:cubicBezTo>
                  <a:cubicBezTo>
                    <a:pt x="8884" y="7857"/>
                    <a:pt x="8669" y="8071"/>
                    <a:pt x="8455" y="8286"/>
                  </a:cubicBezTo>
                  <a:cubicBezTo>
                    <a:pt x="8193" y="8476"/>
                    <a:pt x="7931" y="8643"/>
                    <a:pt x="7645" y="8809"/>
                  </a:cubicBezTo>
                  <a:cubicBezTo>
                    <a:pt x="7502" y="8881"/>
                    <a:pt x="7383" y="8952"/>
                    <a:pt x="7241" y="9024"/>
                  </a:cubicBezTo>
                  <a:cubicBezTo>
                    <a:pt x="7121" y="9071"/>
                    <a:pt x="7002" y="9095"/>
                    <a:pt x="6883" y="9119"/>
                  </a:cubicBezTo>
                  <a:cubicBezTo>
                    <a:pt x="6526" y="8690"/>
                    <a:pt x="6193" y="8262"/>
                    <a:pt x="5859" y="7833"/>
                  </a:cubicBezTo>
                  <a:cubicBezTo>
                    <a:pt x="5669" y="7595"/>
                    <a:pt x="5478" y="7333"/>
                    <a:pt x="5288" y="7095"/>
                  </a:cubicBezTo>
                  <a:cubicBezTo>
                    <a:pt x="5145" y="6904"/>
                    <a:pt x="4978" y="6666"/>
                    <a:pt x="5121" y="6452"/>
                  </a:cubicBezTo>
                  <a:lnTo>
                    <a:pt x="5192" y="6452"/>
                  </a:lnTo>
                  <a:cubicBezTo>
                    <a:pt x="5550" y="6452"/>
                    <a:pt x="5859" y="6190"/>
                    <a:pt x="6097" y="5952"/>
                  </a:cubicBezTo>
                  <a:cubicBezTo>
                    <a:pt x="6336" y="5737"/>
                    <a:pt x="6621" y="5452"/>
                    <a:pt x="6574" y="5118"/>
                  </a:cubicBezTo>
                  <a:cubicBezTo>
                    <a:pt x="6614" y="5108"/>
                    <a:pt x="6655" y="5103"/>
                    <a:pt x="6696" y="5103"/>
                  </a:cubicBezTo>
                  <a:close/>
                  <a:moveTo>
                    <a:pt x="9503" y="7095"/>
                  </a:moveTo>
                  <a:cubicBezTo>
                    <a:pt x="9693" y="7238"/>
                    <a:pt x="9860" y="7381"/>
                    <a:pt x="10027" y="7523"/>
                  </a:cubicBezTo>
                  <a:cubicBezTo>
                    <a:pt x="9979" y="7619"/>
                    <a:pt x="9932" y="7738"/>
                    <a:pt x="9908" y="7809"/>
                  </a:cubicBezTo>
                  <a:cubicBezTo>
                    <a:pt x="9836" y="7952"/>
                    <a:pt x="9765" y="8095"/>
                    <a:pt x="9693" y="8238"/>
                  </a:cubicBezTo>
                  <a:cubicBezTo>
                    <a:pt x="9527" y="8500"/>
                    <a:pt x="9312" y="8762"/>
                    <a:pt x="9074" y="8976"/>
                  </a:cubicBezTo>
                  <a:cubicBezTo>
                    <a:pt x="8860" y="9190"/>
                    <a:pt x="8574" y="9381"/>
                    <a:pt x="8312" y="9548"/>
                  </a:cubicBezTo>
                  <a:cubicBezTo>
                    <a:pt x="8145" y="9643"/>
                    <a:pt x="7979" y="9714"/>
                    <a:pt x="7788" y="9786"/>
                  </a:cubicBezTo>
                  <a:cubicBezTo>
                    <a:pt x="7693" y="9810"/>
                    <a:pt x="7598" y="9833"/>
                    <a:pt x="7502" y="9857"/>
                  </a:cubicBezTo>
                  <a:cubicBezTo>
                    <a:pt x="7336" y="9667"/>
                    <a:pt x="7193" y="9500"/>
                    <a:pt x="7050" y="9310"/>
                  </a:cubicBezTo>
                  <a:cubicBezTo>
                    <a:pt x="7264" y="9286"/>
                    <a:pt x="7479" y="9143"/>
                    <a:pt x="7622" y="9071"/>
                  </a:cubicBezTo>
                  <a:cubicBezTo>
                    <a:pt x="7955" y="8905"/>
                    <a:pt x="8265" y="8714"/>
                    <a:pt x="8526" y="8500"/>
                  </a:cubicBezTo>
                  <a:cubicBezTo>
                    <a:pt x="8788" y="8286"/>
                    <a:pt x="9027" y="8047"/>
                    <a:pt x="9217" y="7762"/>
                  </a:cubicBezTo>
                  <a:cubicBezTo>
                    <a:pt x="9312" y="7619"/>
                    <a:pt x="9384" y="7476"/>
                    <a:pt x="9455" y="7309"/>
                  </a:cubicBezTo>
                  <a:cubicBezTo>
                    <a:pt x="9479" y="7261"/>
                    <a:pt x="9503" y="7166"/>
                    <a:pt x="9503" y="7095"/>
                  </a:cubicBezTo>
                  <a:close/>
                  <a:moveTo>
                    <a:pt x="10194" y="7666"/>
                  </a:moveTo>
                  <a:cubicBezTo>
                    <a:pt x="10217" y="7690"/>
                    <a:pt x="10241" y="7714"/>
                    <a:pt x="10265" y="7738"/>
                  </a:cubicBezTo>
                  <a:cubicBezTo>
                    <a:pt x="10432" y="7904"/>
                    <a:pt x="10622" y="8071"/>
                    <a:pt x="10789" y="8262"/>
                  </a:cubicBezTo>
                  <a:cubicBezTo>
                    <a:pt x="10741" y="8357"/>
                    <a:pt x="10717" y="8476"/>
                    <a:pt x="10694" y="8571"/>
                  </a:cubicBezTo>
                  <a:cubicBezTo>
                    <a:pt x="10622" y="8714"/>
                    <a:pt x="10551" y="8857"/>
                    <a:pt x="10455" y="9000"/>
                  </a:cubicBezTo>
                  <a:cubicBezTo>
                    <a:pt x="10265" y="9286"/>
                    <a:pt x="10051" y="9524"/>
                    <a:pt x="9812" y="9762"/>
                  </a:cubicBezTo>
                  <a:cubicBezTo>
                    <a:pt x="9574" y="10000"/>
                    <a:pt x="9312" y="10191"/>
                    <a:pt x="9003" y="10357"/>
                  </a:cubicBezTo>
                  <a:cubicBezTo>
                    <a:pt x="8741" y="10476"/>
                    <a:pt x="8455" y="10524"/>
                    <a:pt x="8169" y="10548"/>
                  </a:cubicBezTo>
                  <a:cubicBezTo>
                    <a:pt x="8122" y="10524"/>
                    <a:pt x="8098" y="10500"/>
                    <a:pt x="8074" y="10453"/>
                  </a:cubicBezTo>
                  <a:cubicBezTo>
                    <a:pt x="7931" y="10334"/>
                    <a:pt x="7788" y="10191"/>
                    <a:pt x="7669" y="10048"/>
                  </a:cubicBezTo>
                  <a:cubicBezTo>
                    <a:pt x="7907" y="10000"/>
                    <a:pt x="8145" y="9881"/>
                    <a:pt x="8336" y="9786"/>
                  </a:cubicBezTo>
                  <a:cubicBezTo>
                    <a:pt x="8646" y="9619"/>
                    <a:pt x="8955" y="9405"/>
                    <a:pt x="9217" y="9167"/>
                  </a:cubicBezTo>
                  <a:cubicBezTo>
                    <a:pt x="9455" y="8928"/>
                    <a:pt x="9693" y="8667"/>
                    <a:pt x="9860" y="8357"/>
                  </a:cubicBezTo>
                  <a:cubicBezTo>
                    <a:pt x="9955" y="8214"/>
                    <a:pt x="10027" y="8071"/>
                    <a:pt x="10098" y="7904"/>
                  </a:cubicBezTo>
                  <a:cubicBezTo>
                    <a:pt x="10122" y="7857"/>
                    <a:pt x="10170" y="7762"/>
                    <a:pt x="10194" y="7666"/>
                  </a:cubicBezTo>
                  <a:close/>
                  <a:moveTo>
                    <a:pt x="10979" y="8476"/>
                  </a:moveTo>
                  <a:cubicBezTo>
                    <a:pt x="11075" y="8595"/>
                    <a:pt x="11146" y="8738"/>
                    <a:pt x="11170" y="8905"/>
                  </a:cubicBezTo>
                  <a:cubicBezTo>
                    <a:pt x="11265" y="9405"/>
                    <a:pt x="10908" y="9881"/>
                    <a:pt x="10575" y="10214"/>
                  </a:cubicBezTo>
                  <a:cubicBezTo>
                    <a:pt x="10241" y="10548"/>
                    <a:pt x="9860" y="10905"/>
                    <a:pt x="9384" y="11024"/>
                  </a:cubicBezTo>
                  <a:cubicBezTo>
                    <a:pt x="9295" y="11051"/>
                    <a:pt x="9202" y="11064"/>
                    <a:pt x="9110" y="11064"/>
                  </a:cubicBezTo>
                  <a:cubicBezTo>
                    <a:pt x="8956" y="11064"/>
                    <a:pt x="8803" y="11027"/>
                    <a:pt x="8669" y="10953"/>
                  </a:cubicBezTo>
                  <a:cubicBezTo>
                    <a:pt x="8574" y="10905"/>
                    <a:pt x="8455" y="10834"/>
                    <a:pt x="8384" y="10762"/>
                  </a:cubicBezTo>
                  <a:cubicBezTo>
                    <a:pt x="8598" y="10738"/>
                    <a:pt x="8812" y="10667"/>
                    <a:pt x="9027" y="10596"/>
                  </a:cubicBezTo>
                  <a:cubicBezTo>
                    <a:pt x="9360" y="10429"/>
                    <a:pt x="9670" y="10214"/>
                    <a:pt x="9932" y="9953"/>
                  </a:cubicBezTo>
                  <a:cubicBezTo>
                    <a:pt x="10194" y="9714"/>
                    <a:pt x="10455" y="9429"/>
                    <a:pt x="10646" y="9143"/>
                  </a:cubicBezTo>
                  <a:cubicBezTo>
                    <a:pt x="10741" y="8976"/>
                    <a:pt x="10836" y="8833"/>
                    <a:pt x="10908" y="8667"/>
                  </a:cubicBezTo>
                  <a:cubicBezTo>
                    <a:pt x="10932" y="8595"/>
                    <a:pt x="10956" y="8547"/>
                    <a:pt x="10979" y="8476"/>
                  </a:cubicBezTo>
                  <a:close/>
                  <a:moveTo>
                    <a:pt x="3380" y="1"/>
                  </a:moveTo>
                  <a:cubicBezTo>
                    <a:pt x="3101" y="1"/>
                    <a:pt x="2816" y="60"/>
                    <a:pt x="2549" y="165"/>
                  </a:cubicBezTo>
                  <a:cubicBezTo>
                    <a:pt x="1549" y="570"/>
                    <a:pt x="692" y="1451"/>
                    <a:pt x="263" y="2451"/>
                  </a:cubicBezTo>
                  <a:cubicBezTo>
                    <a:pt x="49" y="2975"/>
                    <a:pt x="1" y="3523"/>
                    <a:pt x="263" y="4070"/>
                  </a:cubicBezTo>
                  <a:cubicBezTo>
                    <a:pt x="501" y="4547"/>
                    <a:pt x="906" y="4975"/>
                    <a:pt x="1382" y="5213"/>
                  </a:cubicBezTo>
                  <a:cubicBezTo>
                    <a:pt x="1692" y="5356"/>
                    <a:pt x="2001" y="5404"/>
                    <a:pt x="2311" y="5404"/>
                  </a:cubicBezTo>
                  <a:cubicBezTo>
                    <a:pt x="2618" y="5383"/>
                    <a:pt x="2908" y="5328"/>
                    <a:pt x="3210" y="5328"/>
                  </a:cubicBezTo>
                  <a:cubicBezTo>
                    <a:pt x="3259" y="5328"/>
                    <a:pt x="3309" y="5329"/>
                    <a:pt x="3359" y="5333"/>
                  </a:cubicBezTo>
                  <a:cubicBezTo>
                    <a:pt x="3692" y="5356"/>
                    <a:pt x="4002" y="5523"/>
                    <a:pt x="4264" y="5737"/>
                  </a:cubicBezTo>
                  <a:cubicBezTo>
                    <a:pt x="4430" y="5880"/>
                    <a:pt x="4621" y="6023"/>
                    <a:pt x="4740" y="6190"/>
                  </a:cubicBezTo>
                  <a:cubicBezTo>
                    <a:pt x="4811" y="6285"/>
                    <a:pt x="4859" y="6380"/>
                    <a:pt x="4859" y="6476"/>
                  </a:cubicBezTo>
                  <a:cubicBezTo>
                    <a:pt x="4835" y="6595"/>
                    <a:pt x="4811" y="6690"/>
                    <a:pt x="4835" y="6809"/>
                  </a:cubicBezTo>
                  <a:cubicBezTo>
                    <a:pt x="4931" y="7095"/>
                    <a:pt x="5145" y="7309"/>
                    <a:pt x="5312" y="7547"/>
                  </a:cubicBezTo>
                  <a:cubicBezTo>
                    <a:pt x="5693" y="8047"/>
                    <a:pt x="6074" y="8524"/>
                    <a:pt x="6478" y="9024"/>
                  </a:cubicBezTo>
                  <a:cubicBezTo>
                    <a:pt x="6859" y="9500"/>
                    <a:pt x="7241" y="9976"/>
                    <a:pt x="7645" y="10429"/>
                  </a:cubicBezTo>
                  <a:cubicBezTo>
                    <a:pt x="8003" y="10834"/>
                    <a:pt x="8431" y="11310"/>
                    <a:pt x="9003" y="11358"/>
                  </a:cubicBezTo>
                  <a:cubicBezTo>
                    <a:pt x="9040" y="11361"/>
                    <a:pt x="9076" y="11362"/>
                    <a:pt x="9112" y="11362"/>
                  </a:cubicBezTo>
                  <a:cubicBezTo>
                    <a:pt x="9638" y="11362"/>
                    <a:pt x="10101" y="11049"/>
                    <a:pt x="10479" y="10715"/>
                  </a:cubicBezTo>
                  <a:cubicBezTo>
                    <a:pt x="10884" y="10357"/>
                    <a:pt x="11313" y="9953"/>
                    <a:pt x="11456" y="9405"/>
                  </a:cubicBezTo>
                  <a:cubicBezTo>
                    <a:pt x="11503" y="9143"/>
                    <a:pt x="11503" y="8857"/>
                    <a:pt x="11384" y="8595"/>
                  </a:cubicBezTo>
                  <a:cubicBezTo>
                    <a:pt x="11289" y="8333"/>
                    <a:pt x="11098" y="8143"/>
                    <a:pt x="10908" y="7952"/>
                  </a:cubicBezTo>
                  <a:cubicBezTo>
                    <a:pt x="10503" y="7523"/>
                    <a:pt x="10027" y="7119"/>
                    <a:pt x="9574" y="6738"/>
                  </a:cubicBezTo>
                  <a:cubicBezTo>
                    <a:pt x="9027" y="6309"/>
                    <a:pt x="8479" y="5904"/>
                    <a:pt x="7955" y="5499"/>
                  </a:cubicBezTo>
                  <a:cubicBezTo>
                    <a:pt x="7669" y="5285"/>
                    <a:pt x="7407" y="5047"/>
                    <a:pt x="7098" y="4904"/>
                  </a:cubicBezTo>
                  <a:cubicBezTo>
                    <a:pt x="7002" y="4832"/>
                    <a:pt x="6883" y="4809"/>
                    <a:pt x="6764" y="4809"/>
                  </a:cubicBezTo>
                  <a:cubicBezTo>
                    <a:pt x="6748" y="4801"/>
                    <a:pt x="6732" y="4798"/>
                    <a:pt x="6716" y="4798"/>
                  </a:cubicBezTo>
                  <a:cubicBezTo>
                    <a:pt x="6682" y="4798"/>
                    <a:pt x="6645" y="4809"/>
                    <a:pt x="6598" y="4809"/>
                  </a:cubicBezTo>
                  <a:cubicBezTo>
                    <a:pt x="6578" y="4809"/>
                    <a:pt x="6514" y="4839"/>
                    <a:pt x="6476" y="4839"/>
                  </a:cubicBezTo>
                  <a:cubicBezTo>
                    <a:pt x="6467" y="4839"/>
                    <a:pt x="6459" y="4837"/>
                    <a:pt x="6455" y="4832"/>
                  </a:cubicBezTo>
                  <a:cubicBezTo>
                    <a:pt x="6383" y="4713"/>
                    <a:pt x="6240" y="4642"/>
                    <a:pt x="6145" y="4547"/>
                  </a:cubicBezTo>
                  <a:cubicBezTo>
                    <a:pt x="6026" y="4404"/>
                    <a:pt x="5907" y="4285"/>
                    <a:pt x="5788" y="4142"/>
                  </a:cubicBezTo>
                  <a:cubicBezTo>
                    <a:pt x="5597" y="3927"/>
                    <a:pt x="5407" y="3689"/>
                    <a:pt x="5288" y="3404"/>
                  </a:cubicBezTo>
                  <a:cubicBezTo>
                    <a:pt x="5169" y="3118"/>
                    <a:pt x="5169" y="2784"/>
                    <a:pt x="5169" y="2451"/>
                  </a:cubicBezTo>
                  <a:cubicBezTo>
                    <a:pt x="5169" y="2141"/>
                    <a:pt x="5169" y="1832"/>
                    <a:pt x="5097" y="1522"/>
                  </a:cubicBezTo>
                  <a:cubicBezTo>
                    <a:pt x="5002" y="998"/>
                    <a:pt x="4716" y="474"/>
                    <a:pt x="4216" y="212"/>
                  </a:cubicBezTo>
                  <a:cubicBezTo>
                    <a:pt x="3960" y="66"/>
                    <a:pt x="3673" y="1"/>
                    <a:pt x="338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6" name="Google Shape;16506;p44"/>
            <p:cNvSpPr/>
            <p:nvPr/>
          </p:nvSpPr>
          <p:spPr>
            <a:xfrm>
              <a:off x="5545229" y="2205044"/>
              <a:ext cx="117740" cy="115952"/>
            </a:xfrm>
            <a:custGeom>
              <a:rect b="b" l="l" r="r" t="t"/>
              <a:pathLst>
                <a:path extrusionOk="0" h="3565" w="3620">
                  <a:moveTo>
                    <a:pt x="2347" y="280"/>
                  </a:moveTo>
                  <a:cubicBezTo>
                    <a:pt x="2447" y="280"/>
                    <a:pt x="2550" y="316"/>
                    <a:pt x="2644" y="363"/>
                  </a:cubicBezTo>
                  <a:cubicBezTo>
                    <a:pt x="2953" y="506"/>
                    <a:pt x="3120" y="839"/>
                    <a:pt x="3167" y="1172"/>
                  </a:cubicBezTo>
                  <a:cubicBezTo>
                    <a:pt x="3215" y="1339"/>
                    <a:pt x="3191" y="1530"/>
                    <a:pt x="3144" y="1696"/>
                  </a:cubicBezTo>
                  <a:cubicBezTo>
                    <a:pt x="3144" y="1792"/>
                    <a:pt x="3120" y="1863"/>
                    <a:pt x="3072" y="1934"/>
                  </a:cubicBezTo>
                  <a:cubicBezTo>
                    <a:pt x="3072" y="1958"/>
                    <a:pt x="3048" y="2006"/>
                    <a:pt x="3025" y="2030"/>
                  </a:cubicBezTo>
                  <a:cubicBezTo>
                    <a:pt x="3001" y="2030"/>
                    <a:pt x="2929" y="1934"/>
                    <a:pt x="2905" y="1911"/>
                  </a:cubicBezTo>
                  <a:cubicBezTo>
                    <a:pt x="2794" y="1799"/>
                    <a:pt x="2683" y="1659"/>
                    <a:pt x="2537" y="1659"/>
                  </a:cubicBezTo>
                  <a:cubicBezTo>
                    <a:pt x="2496" y="1659"/>
                    <a:pt x="2453" y="1670"/>
                    <a:pt x="2405" y="1696"/>
                  </a:cubicBezTo>
                  <a:cubicBezTo>
                    <a:pt x="2215" y="1768"/>
                    <a:pt x="2072" y="1934"/>
                    <a:pt x="1953" y="2077"/>
                  </a:cubicBezTo>
                  <a:cubicBezTo>
                    <a:pt x="1834" y="2220"/>
                    <a:pt x="1667" y="2411"/>
                    <a:pt x="1739" y="2577"/>
                  </a:cubicBezTo>
                  <a:cubicBezTo>
                    <a:pt x="1762" y="2673"/>
                    <a:pt x="1858" y="2744"/>
                    <a:pt x="1929" y="2839"/>
                  </a:cubicBezTo>
                  <a:cubicBezTo>
                    <a:pt x="1953" y="2863"/>
                    <a:pt x="1977" y="2887"/>
                    <a:pt x="2001" y="2935"/>
                  </a:cubicBezTo>
                  <a:cubicBezTo>
                    <a:pt x="2024" y="2982"/>
                    <a:pt x="2048" y="3054"/>
                    <a:pt x="2001" y="3125"/>
                  </a:cubicBezTo>
                  <a:cubicBezTo>
                    <a:pt x="1881" y="3244"/>
                    <a:pt x="1691" y="3292"/>
                    <a:pt x="1548" y="3292"/>
                  </a:cubicBezTo>
                  <a:cubicBezTo>
                    <a:pt x="1503" y="3298"/>
                    <a:pt x="1458" y="3301"/>
                    <a:pt x="1412" y="3301"/>
                  </a:cubicBezTo>
                  <a:cubicBezTo>
                    <a:pt x="1097" y="3301"/>
                    <a:pt x="783" y="3158"/>
                    <a:pt x="595" y="2887"/>
                  </a:cubicBezTo>
                  <a:cubicBezTo>
                    <a:pt x="405" y="2625"/>
                    <a:pt x="334" y="2244"/>
                    <a:pt x="500" y="1958"/>
                  </a:cubicBezTo>
                  <a:cubicBezTo>
                    <a:pt x="595" y="1815"/>
                    <a:pt x="691" y="1696"/>
                    <a:pt x="834" y="1625"/>
                  </a:cubicBezTo>
                  <a:cubicBezTo>
                    <a:pt x="977" y="1530"/>
                    <a:pt x="1143" y="1506"/>
                    <a:pt x="1310" y="1458"/>
                  </a:cubicBezTo>
                  <a:cubicBezTo>
                    <a:pt x="1643" y="1315"/>
                    <a:pt x="1739" y="1006"/>
                    <a:pt x="1858" y="720"/>
                  </a:cubicBezTo>
                  <a:cubicBezTo>
                    <a:pt x="1929" y="553"/>
                    <a:pt x="2024" y="387"/>
                    <a:pt x="2191" y="315"/>
                  </a:cubicBezTo>
                  <a:cubicBezTo>
                    <a:pt x="2241" y="290"/>
                    <a:pt x="2294" y="280"/>
                    <a:pt x="2347" y="280"/>
                  </a:cubicBezTo>
                  <a:close/>
                  <a:moveTo>
                    <a:pt x="2390" y="1"/>
                  </a:moveTo>
                  <a:cubicBezTo>
                    <a:pt x="2010" y="1"/>
                    <a:pt x="1753" y="292"/>
                    <a:pt x="1619" y="625"/>
                  </a:cubicBezTo>
                  <a:cubicBezTo>
                    <a:pt x="1548" y="791"/>
                    <a:pt x="1477" y="1006"/>
                    <a:pt x="1334" y="1149"/>
                  </a:cubicBezTo>
                  <a:cubicBezTo>
                    <a:pt x="1191" y="1268"/>
                    <a:pt x="953" y="1268"/>
                    <a:pt x="762" y="1339"/>
                  </a:cubicBezTo>
                  <a:cubicBezTo>
                    <a:pt x="24" y="1696"/>
                    <a:pt x="0" y="2744"/>
                    <a:pt x="595" y="3268"/>
                  </a:cubicBezTo>
                  <a:cubicBezTo>
                    <a:pt x="834" y="3459"/>
                    <a:pt x="1146" y="3564"/>
                    <a:pt x="1448" y="3564"/>
                  </a:cubicBezTo>
                  <a:cubicBezTo>
                    <a:pt x="1598" y="3564"/>
                    <a:pt x="1747" y="3538"/>
                    <a:pt x="1881" y="3482"/>
                  </a:cubicBezTo>
                  <a:cubicBezTo>
                    <a:pt x="2048" y="3411"/>
                    <a:pt x="2286" y="3316"/>
                    <a:pt x="2334" y="3125"/>
                  </a:cubicBezTo>
                  <a:cubicBezTo>
                    <a:pt x="2358" y="2911"/>
                    <a:pt x="2143" y="2697"/>
                    <a:pt x="2024" y="2554"/>
                  </a:cubicBezTo>
                  <a:cubicBezTo>
                    <a:pt x="1908" y="2414"/>
                    <a:pt x="2361" y="1910"/>
                    <a:pt x="2514" y="1910"/>
                  </a:cubicBezTo>
                  <a:cubicBezTo>
                    <a:pt x="2518" y="1910"/>
                    <a:pt x="2521" y="1910"/>
                    <a:pt x="2524" y="1911"/>
                  </a:cubicBezTo>
                  <a:cubicBezTo>
                    <a:pt x="2596" y="1911"/>
                    <a:pt x="2691" y="2054"/>
                    <a:pt x="2739" y="2101"/>
                  </a:cubicBezTo>
                  <a:cubicBezTo>
                    <a:pt x="2816" y="2178"/>
                    <a:pt x="2909" y="2287"/>
                    <a:pt x="3031" y="2287"/>
                  </a:cubicBezTo>
                  <a:cubicBezTo>
                    <a:pt x="3059" y="2287"/>
                    <a:pt x="3088" y="2281"/>
                    <a:pt x="3120" y="2268"/>
                  </a:cubicBezTo>
                  <a:cubicBezTo>
                    <a:pt x="3263" y="2220"/>
                    <a:pt x="3310" y="2030"/>
                    <a:pt x="3358" y="1911"/>
                  </a:cubicBezTo>
                  <a:cubicBezTo>
                    <a:pt x="3620" y="1196"/>
                    <a:pt x="3310" y="125"/>
                    <a:pt x="2477" y="5"/>
                  </a:cubicBezTo>
                  <a:cubicBezTo>
                    <a:pt x="2447" y="2"/>
                    <a:pt x="2419" y="1"/>
                    <a:pt x="239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507" name="Google Shape;16507;p44"/>
          <p:cNvGrpSpPr/>
          <p:nvPr/>
        </p:nvGrpSpPr>
        <p:grpSpPr>
          <a:xfrm>
            <a:off x="6276391" y="2174113"/>
            <a:ext cx="409034" cy="368899"/>
            <a:chOff x="6276391" y="2174113"/>
            <a:chExt cx="409034" cy="368899"/>
          </a:xfrm>
        </p:grpSpPr>
        <p:sp>
          <p:nvSpPr>
            <p:cNvPr id="16508" name="Google Shape;16508;p44"/>
            <p:cNvSpPr/>
            <p:nvPr/>
          </p:nvSpPr>
          <p:spPr>
            <a:xfrm>
              <a:off x="6297305" y="2200263"/>
              <a:ext cx="361776" cy="321054"/>
            </a:xfrm>
            <a:custGeom>
              <a:rect b="b" l="l" r="r" t="t"/>
              <a:pathLst>
                <a:path extrusionOk="0" h="9871" w="11123">
                  <a:moveTo>
                    <a:pt x="3283" y="1"/>
                  </a:moveTo>
                  <a:cubicBezTo>
                    <a:pt x="2882" y="1"/>
                    <a:pt x="2471" y="114"/>
                    <a:pt x="2073" y="295"/>
                  </a:cubicBezTo>
                  <a:cubicBezTo>
                    <a:pt x="1549" y="534"/>
                    <a:pt x="1096" y="795"/>
                    <a:pt x="763" y="1272"/>
                  </a:cubicBezTo>
                  <a:cubicBezTo>
                    <a:pt x="430" y="1700"/>
                    <a:pt x="215" y="2153"/>
                    <a:pt x="96" y="2701"/>
                  </a:cubicBezTo>
                  <a:cubicBezTo>
                    <a:pt x="1" y="3225"/>
                    <a:pt x="49" y="3748"/>
                    <a:pt x="215" y="4272"/>
                  </a:cubicBezTo>
                  <a:cubicBezTo>
                    <a:pt x="382" y="4868"/>
                    <a:pt x="596" y="5439"/>
                    <a:pt x="1001" y="5916"/>
                  </a:cubicBezTo>
                  <a:cubicBezTo>
                    <a:pt x="1216" y="6130"/>
                    <a:pt x="1454" y="6320"/>
                    <a:pt x="1644" y="6559"/>
                  </a:cubicBezTo>
                  <a:cubicBezTo>
                    <a:pt x="1859" y="6797"/>
                    <a:pt x="2049" y="7059"/>
                    <a:pt x="2287" y="7273"/>
                  </a:cubicBezTo>
                  <a:cubicBezTo>
                    <a:pt x="2454" y="7464"/>
                    <a:pt x="2668" y="7654"/>
                    <a:pt x="2859" y="7821"/>
                  </a:cubicBezTo>
                  <a:cubicBezTo>
                    <a:pt x="3216" y="8178"/>
                    <a:pt x="3597" y="8535"/>
                    <a:pt x="3978" y="8845"/>
                  </a:cubicBezTo>
                  <a:cubicBezTo>
                    <a:pt x="4359" y="9154"/>
                    <a:pt x="4812" y="9369"/>
                    <a:pt x="5216" y="9583"/>
                  </a:cubicBezTo>
                  <a:cubicBezTo>
                    <a:pt x="5441" y="9695"/>
                    <a:pt x="5707" y="9871"/>
                    <a:pt x="5957" y="9871"/>
                  </a:cubicBezTo>
                  <a:cubicBezTo>
                    <a:pt x="5972" y="9871"/>
                    <a:pt x="5987" y="9870"/>
                    <a:pt x="6002" y="9869"/>
                  </a:cubicBezTo>
                  <a:cubicBezTo>
                    <a:pt x="6264" y="9845"/>
                    <a:pt x="6526" y="9583"/>
                    <a:pt x="6693" y="9440"/>
                  </a:cubicBezTo>
                  <a:cubicBezTo>
                    <a:pt x="7026" y="9107"/>
                    <a:pt x="7336" y="8749"/>
                    <a:pt x="7645" y="8392"/>
                  </a:cubicBezTo>
                  <a:cubicBezTo>
                    <a:pt x="8360" y="7559"/>
                    <a:pt x="9027" y="6701"/>
                    <a:pt x="9646" y="5820"/>
                  </a:cubicBezTo>
                  <a:cubicBezTo>
                    <a:pt x="10170" y="5034"/>
                    <a:pt x="10765" y="4225"/>
                    <a:pt x="10908" y="3296"/>
                  </a:cubicBezTo>
                  <a:cubicBezTo>
                    <a:pt x="11003" y="2558"/>
                    <a:pt x="11122" y="1820"/>
                    <a:pt x="10837" y="1105"/>
                  </a:cubicBezTo>
                  <a:cubicBezTo>
                    <a:pt x="10646" y="581"/>
                    <a:pt x="10098" y="343"/>
                    <a:pt x="9622" y="176"/>
                  </a:cubicBezTo>
                  <a:cubicBezTo>
                    <a:pt x="9378" y="81"/>
                    <a:pt x="9120" y="37"/>
                    <a:pt x="8861" y="37"/>
                  </a:cubicBezTo>
                  <a:cubicBezTo>
                    <a:pt x="8537" y="37"/>
                    <a:pt x="8211" y="105"/>
                    <a:pt x="7907" y="224"/>
                  </a:cubicBezTo>
                  <a:cubicBezTo>
                    <a:pt x="7312" y="462"/>
                    <a:pt x="6598" y="819"/>
                    <a:pt x="6145" y="1272"/>
                  </a:cubicBezTo>
                  <a:cubicBezTo>
                    <a:pt x="6026" y="1415"/>
                    <a:pt x="5955" y="1700"/>
                    <a:pt x="5788" y="1772"/>
                  </a:cubicBezTo>
                  <a:cubicBezTo>
                    <a:pt x="5738" y="1802"/>
                    <a:pt x="5697" y="1815"/>
                    <a:pt x="5662" y="1815"/>
                  </a:cubicBezTo>
                  <a:cubicBezTo>
                    <a:pt x="5613" y="1815"/>
                    <a:pt x="5577" y="1790"/>
                    <a:pt x="5550" y="1748"/>
                  </a:cubicBezTo>
                  <a:cubicBezTo>
                    <a:pt x="5454" y="1653"/>
                    <a:pt x="5431" y="1462"/>
                    <a:pt x="5359" y="1367"/>
                  </a:cubicBezTo>
                  <a:cubicBezTo>
                    <a:pt x="5264" y="1224"/>
                    <a:pt x="5169" y="1105"/>
                    <a:pt x="5050" y="962"/>
                  </a:cubicBezTo>
                  <a:cubicBezTo>
                    <a:pt x="4883" y="748"/>
                    <a:pt x="4645" y="557"/>
                    <a:pt x="4407" y="367"/>
                  </a:cubicBezTo>
                  <a:cubicBezTo>
                    <a:pt x="4054" y="108"/>
                    <a:pt x="3673" y="1"/>
                    <a:pt x="3283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9" name="Google Shape;16509;p44"/>
            <p:cNvSpPr/>
            <p:nvPr/>
          </p:nvSpPr>
          <p:spPr>
            <a:xfrm>
              <a:off x="6294215" y="2202410"/>
              <a:ext cx="329999" cy="317574"/>
            </a:xfrm>
            <a:custGeom>
              <a:rect b="b" l="l" r="r" t="t"/>
              <a:pathLst>
                <a:path extrusionOk="0" h="9764" w="10146">
                  <a:moveTo>
                    <a:pt x="3236" y="0"/>
                  </a:moveTo>
                  <a:cubicBezTo>
                    <a:pt x="2857" y="0"/>
                    <a:pt x="2495" y="77"/>
                    <a:pt x="2192" y="206"/>
                  </a:cubicBezTo>
                  <a:cubicBezTo>
                    <a:pt x="1311" y="563"/>
                    <a:pt x="501" y="1444"/>
                    <a:pt x="263" y="2373"/>
                  </a:cubicBezTo>
                  <a:cubicBezTo>
                    <a:pt x="1" y="3421"/>
                    <a:pt x="286" y="4349"/>
                    <a:pt x="787" y="5254"/>
                  </a:cubicBezTo>
                  <a:cubicBezTo>
                    <a:pt x="1287" y="6183"/>
                    <a:pt x="2025" y="6993"/>
                    <a:pt x="2835" y="7636"/>
                  </a:cubicBezTo>
                  <a:cubicBezTo>
                    <a:pt x="3239" y="7969"/>
                    <a:pt x="3644" y="8255"/>
                    <a:pt x="4025" y="8588"/>
                  </a:cubicBezTo>
                  <a:cubicBezTo>
                    <a:pt x="4335" y="8850"/>
                    <a:pt x="4621" y="9231"/>
                    <a:pt x="5002" y="9374"/>
                  </a:cubicBezTo>
                  <a:cubicBezTo>
                    <a:pt x="5145" y="9422"/>
                    <a:pt x="5264" y="9469"/>
                    <a:pt x="5383" y="9541"/>
                  </a:cubicBezTo>
                  <a:cubicBezTo>
                    <a:pt x="5502" y="9636"/>
                    <a:pt x="5621" y="9731"/>
                    <a:pt x="5764" y="9755"/>
                  </a:cubicBezTo>
                  <a:cubicBezTo>
                    <a:pt x="5801" y="9761"/>
                    <a:pt x="5839" y="9764"/>
                    <a:pt x="5878" y="9764"/>
                  </a:cubicBezTo>
                  <a:cubicBezTo>
                    <a:pt x="6302" y="9764"/>
                    <a:pt x="6764" y="9420"/>
                    <a:pt x="7026" y="9136"/>
                  </a:cubicBezTo>
                  <a:cubicBezTo>
                    <a:pt x="7336" y="8731"/>
                    <a:pt x="7669" y="8374"/>
                    <a:pt x="7955" y="7945"/>
                  </a:cubicBezTo>
                  <a:cubicBezTo>
                    <a:pt x="8193" y="7588"/>
                    <a:pt x="8502" y="7278"/>
                    <a:pt x="8788" y="6945"/>
                  </a:cubicBezTo>
                  <a:cubicBezTo>
                    <a:pt x="9122" y="6540"/>
                    <a:pt x="9503" y="6159"/>
                    <a:pt x="9788" y="5707"/>
                  </a:cubicBezTo>
                  <a:cubicBezTo>
                    <a:pt x="9908" y="5540"/>
                    <a:pt x="10146" y="5207"/>
                    <a:pt x="10122" y="5016"/>
                  </a:cubicBezTo>
                  <a:cubicBezTo>
                    <a:pt x="10116" y="5016"/>
                    <a:pt x="10110" y="5015"/>
                    <a:pt x="10104" y="5015"/>
                  </a:cubicBezTo>
                  <a:cubicBezTo>
                    <a:pt x="9819" y="5015"/>
                    <a:pt x="9405" y="5568"/>
                    <a:pt x="9265" y="5754"/>
                  </a:cubicBezTo>
                  <a:cubicBezTo>
                    <a:pt x="8884" y="6231"/>
                    <a:pt x="8526" y="6707"/>
                    <a:pt x="8002" y="7040"/>
                  </a:cubicBezTo>
                  <a:cubicBezTo>
                    <a:pt x="7550" y="7326"/>
                    <a:pt x="7050" y="7540"/>
                    <a:pt x="6526" y="7659"/>
                  </a:cubicBezTo>
                  <a:cubicBezTo>
                    <a:pt x="6434" y="7677"/>
                    <a:pt x="6343" y="7686"/>
                    <a:pt x="6252" y="7686"/>
                  </a:cubicBezTo>
                  <a:cubicBezTo>
                    <a:pt x="5386" y="7686"/>
                    <a:pt x="4610" y="6908"/>
                    <a:pt x="4049" y="6326"/>
                  </a:cubicBezTo>
                  <a:cubicBezTo>
                    <a:pt x="3359" y="5635"/>
                    <a:pt x="2811" y="4802"/>
                    <a:pt x="2501" y="3873"/>
                  </a:cubicBezTo>
                  <a:cubicBezTo>
                    <a:pt x="2382" y="3492"/>
                    <a:pt x="2215" y="3039"/>
                    <a:pt x="2215" y="2611"/>
                  </a:cubicBezTo>
                  <a:cubicBezTo>
                    <a:pt x="2239" y="2087"/>
                    <a:pt x="2525" y="1634"/>
                    <a:pt x="2835" y="1230"/>
                  </a:cubicBezTo>
                  <a:cubicBezTo>
                    <a:pt x="3120" y="872"/>
                    <a:pt x="3454" y="563"/>
                    <a:pt x="3882" y="396"/>
                  </a:cubicBezTo>
                  <a:cubicBezTo>
                    <a:pt x="3994" y="340"/>
                    <a:pt x="4165" y="255"/>
                    <a:pt x="4313" y="255"/>
                  </a:cubicBezTo>
                  <a:cubicBezTo>
                    <a:pt x="4355" y="255"/>
                    <a:pt x="4394" y="262"/>
                    <a:pt x="4430" y="277"/>
                  </a:cubicBezTo>
                  <a:cubicBezTo>
                    <a:pt x="4042" y="83"/>
                    <a:pt x="3629" y="0"/>
                    <a:pt x="3236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0" name="Google Shape;16510;p44"/>
            <p:cNvSpPr/>
            <p:nvPr/>
          </p:nvSpPr>
          <p:spPr>
            <a:xfrm>
              <a:off x="6337603" y="2234707"/>
              <a:ext cx="89867" cy="80402"/>
            </a:xfrm>
            <a:custGeom>
              <a:rect b="b" l="l" r="r" t="t"/>
              <a:pathLst>
                <a:path extrusionOk="0" h="2472" w="2763">
                  <a:moveTo>
                    <a:pt x="1934" y="1"/>
                  </a:moveTo>
                  <a:cubicBezTo>
                    <a:pt x="1669" y="1"/>
                    <a:pt x="1388" y="130"/>
                    <a:pt x="1215" y="451"/>
                  </a:cubicBezTo>
                  <a:cubicBezTo>
                    <a:pt x="1144" y="443"/>
                    <a:pt x="1071" y="438"/>
                    <a:pt x="997" y="438"/>
                  </a:cubicBezTo>
                  <a:cubicBezTo>
                    <a:pt x="652" y="438"/>
                    <a:pt x="300" y="542"/>
                    <a:pt x="143" y="856"/>
                  </a:cubicBezTo>
                  <a:cubicBezTo>
                    <a:pt x="0" y="1142"/>
                    <a:pt x="215" y="1380"/>
                    <a:pt x="500" y="1475"/>
                  </a:cubicBezTo>
                  <a:cubicBezTo>
                    <a:pt x="500" y="1570"/>
                    <a:pt x="405" y="1665"/>
                    <a:pt x="405" y="1761"/>
                  </a:cubicBezTo>
                  <a:cubicBezTo>
                    <a:pt x="381" y="1904"/>
                    <a:pt x="358" y="2070"/>
                    <a:pt x="453" y="2213"/>
                  </a:cubicBezTo>
                  <a:cubicBezTo>
                    <a:pt x="541" y="2355"/>
                    <a:pt x="736" y="2431"/>
                    <a:pt x="918" y="2431"/>
                  </a:cubicBezTo>
                  <a:cubicBezTo>
                    <a:pt x="980" y="2431"/>
                    <a:pt x="1041" y="2422"/>
                    <a:pt x="1096" y="2404"/>
                  </a:cubicBezTo>
                  <a:cubicBezTo>
                    <a:pt x="1204" y="2360"/>
                    <a:pt x="1273" y="2258"/>
                    <a:pt x="1357" y="2258"/>
                  </a:cubicBezTo>
                  <a:cubicBezTo>
                    <a:pt x="1365" y="2258"/>
                    <a:pt x="1373" y="2259"/>
                    <a:pt x="1382" y="2261"/>
                  </a:cubicBezTo>
                  <a:cubicBezTo>
                    <a:pt x="1477" y="2285"/>
                    <a:pt x="1572" y="2404"/>
                    <a:pt x="1691" y="2451"/>
                  </a:cubicBezTo>
                  <a:cubicBezTo>
                    <a:pt x="1741" y="2465"/>
                    <a:pt x="1796" y="2472"/>
                    <a:pt x="1853" y="2472"/>
                  </a:cubicBezTo>
                  <a:cubicBezTo>
                    <a:pt x="2091" y="2472"/>
                    <a:pt x="2362" y="2353"/>
                    <a:pt x="2477" y="2142"/>
                  </a:cubicBezTo>
                  <a:cubicBezTo>
                    <a:pt x="2644" y="1880"/>
                    <a:pt x="2620" y="1546"/>
                    <a:pt x="2406" y="1332"/>
                  </a:cubicBezTo>
                  <a:cubicBezTo>
                    <a:pt x="2572" y="999"/>
                    <a:pt x="2763" y="665"/>
                    <a:pt x="2525" y="284"/>
                  </a:cubicBezTo>
                  <a:cubicBezTo>
                    <a:pt x="2410" y="112"/>
                    <a:pt x="2179" y="1"/>
                    <a:pt x="1934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1" name="Google Shape;16511;p44"/>
            <p:cNvSpPr/>
            <p:nvPr/>
          </p:nvSpPr>
          <p:spPr>
            <a:xfrm>
              <a:off x="6339880" y="2262613"/>
              <a:ext cx="79068" cy="52463"/>
            </a:xfrm>
            <a:custGeom>
              <a:rect b="b" l="l" r="r" t="t"/>
              <a:pathLst>
                <a:path extrusionOk="0" h="1613" w="2431">
                  <a:moveTo>
                    <a:pt x="284" y="1"/>
                  </a:moveTo>
                  <a:cubicBezTo>
                    <a:pt x="110" y="1"/>
                    <a:pt x="1" y="343"/>
                    <a:pt x="168" y="426"/>
                  </a:cubicBezTo>
                  <a:cubicBezTo>
                    <a:pt x="621" y="641"/>
                    <a:pt x="383" y="927"/>
                    <a:pt x="359" y="1188"/>
                  </a:cubicBezTo>
                  <a:cubicBezTo>
                    <a:pt x="311" y="1403"/>
                    <a:pt x="383" y="1427"/>
                    <a:pt x="550" y="1522"/>
                  </a:cubicBezTo>
                  <a:cubicBezTo>
                    <a:pt x="635" y="1573"/>
                    <a:pt x="696" y="1612"/>
                    <a:pt x="786" y="1612"/>
                  </a:cubicBezTo>
                  <a:cubicBezTo>
                    <a:pt x="821" y="1612"/>
                    <a:pt x="860" y="1607"/>
                    <a:pt x="907" y="1593"/>
                  </a:cubicBezTo>
                  <a:cubicBezTo>
                    <a:pt x="1079" y="1555"/>
                    <a:pt x="1159" y="1424"/>
                    <a:pt x="1308" y="1424"/>
                  </a:cubicBezTo>
                  <a:cubicBezTo>
                    <a:pt x="1344" y="1424"/>
                    <a:pt x="1384" y="1432"/>
                    <a:pt x="1431" y="1450"/>
                  </a:cubicBezTo>
                  <a:cubicBezTo>
                    <a:pt x="1567" y="1489"/>
                    <a:pt x="1687" y="1528"/>
                    <a:pt x="1817" y="1528"/>
                  </a:cubicBezTo>
                  <a:cubicBezTo>
                    <a:pt x="1847" y="1528"/>
                    <a:pt x="1876" y="1526"/>
                    <a:pt x="1907" y="1522"/>
                  </a:cubicBezTo>
                  <a:cubicBezTo>
                    <a:pt x="2121" y="1522"/>
                    <a:pt x="2431" y="1355"/>
                    <a:pt x="2407" y="1117"/>
                  </a:cubicBezTo>
                  <a:cubicBezTo>
                    <a:pt x="2383" y="986"/>
                    <a:pt x="2306" y="956"/>
                    <a:pt x="2214" y="956"/>
                  </a:cubicBezTo>
                  <a:cubicBezTo>
                    <a:pt x="2137" y="956"/>
                    <a:pt x="2049" y="977"/>
                    <a:pt x="1974" y="977"/>
                  </a:cubicBezTo>
                  <a:cubicBezTo>
                    <a:pt x="1959" y="977"/>
                    <a:pt x="1945" y="976"/>
                    <a:pt x="1931" y="974"/>
                  </a:cubicBezTo>
                  <a:cubicBezTo>
                    <a:pt x="1597" y="950"/>
                    <a:pt x="1574" y="545"/>
                    <a:pt x="1335" y="379"/>
                  </a:cubicBezTo>
                  <a:cubicBezTo>
                    <a:pt x="1262" y="333"/>
                    <a:pt x="1206" y="319"/>
                    <a:pt x="1155" y="319"/>
                  </a:cubicBezTo>
                  <a:cubicBezTo>
                    <a:pt x="1072" y="319"/>
                    <a:pt x="1000" y="355"/>
                    <a:pt x="883" y="355"/>
                  </a:cubicBezTo>
                  <a:cubicBezTo>
                    <a:pt x="621" y="355"/>
                    <a:pt x="550" y="117"/>
                    <a:pt x="359" y="22"/>
                  </a:cubicBezTo>
                  <a:cubicBezTo>
                    <a:pt x="333" y="7"/>
                    <a:pt x="308" y="1"/>
                    <a:pt x="284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2" name="Google Shape;16512;p44"/>
            <p:cNvSpPr/>
            <p:nvPr/>
          </p:nvSpPr>
          <p:spPr>
            <a:xfrm>
              <a:off x="6369315" y="2264077"/>
              <a:ext cx="33273" cy="25077"/>
            </a:xfrm>
            <a:custGeom>
              <a:rect b="b" l="l" r="r" t="t"/>
              <a:pathLst>
                <a:path extrusionOk="0" h="771" w="1023">
                  <a:moveTo>
                    <a:pt x="468" y="0"/>
                  </a:moveTo>
                  <a:cubicBezTo>
                    <a:pt x="433" y="0"/>
                    <a:pt x="396" y="8"/>
                    <a:pt x="359" y="24"/>
                  </a:cubicBezTo>
                  <a:cubicBezTo>
                    <a:pt x="1" y="114"/>
                    <a:pt x="105" y="771"/>
                    <a:pt x="475" y="771"/>
                  </a:cubicBezTo>
                  <a:cubicBezTo>
                    <a:pt x="499" y="771"/>
                    <a:pt x="524" y="768"/>
                    <a:pt x="549" y="762"/>
                  </a:cubicBezTo>
                  <a:cubicBezTo>
                    <a:pt x="1022" y="634"/>
                    <a:pt x="797" y="0"/>
                    <a:pt x="468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3" name="Google Shape;16513;p44"/>
            <p:cNvSpPr/>
            <p:nvPr/>
          </p:nvSpPr>
          <p:spPr>
            <a:xfrm>
              <a:off x="6538998" y="2236268"/>
              <a:ext cx="89867" cy="80337"/>
            </a:xfrm>
            <a:custGeom>
              <a:rect b="b" l="l" r="r" t="t"/>
              <a:pathLst>
                <a:path extrusionOk="0" h="2470" w="2763">
                  <a:moveTo>
                    <a:pt x="1934" y="1"/>
                  </a:moveTo>
                  <a:cubicBezTo>
                    <a:pt x="1669" y="1"/>
                    <a:pt x="1387" y="130"/>
                    <a:pt x="1215" y="451"/>
                  </a:cubicBezTo>
                  <a:cubicBezTo>
                    <a:pt x="1135" y="441"/>
                    <a:pt x="1053" y="435"/>
                    <a:pt x="970" y="435"/>
                  </a:cubicBezTo>
                  <a:cubicBezTo>
                    <a:pt x="633" y="435"/>
                    <a:pt x="296" y="530"/>
                    <a:pt x="143" y="855"/>
                  </a:cubicBezTo>
                  <a:cubicBezTo>
                    <a:pt x="0" y="1141"/>
                    <a:pt x="214" y="1379"/>
                    <a:pt x="500" y="1475"/>
                  </a:cubicBezTo>
                  <a:cubicBezTo>
                    <a:pt x="500" y="1570"/>
                    <a:pt x="405" y="1665"/>
                    <a:pt x="405" y="1760"/>
                  </a:cubicBezTo>
                  <a:cubicBezTo>
                    <a:pt x="381" y="1903"/>
                    <a:pt x="381" y="2070"/>
                    <a:pt x="453" y="2189"/>
                  </a:cubicBezTo>
                  <a:cubicBezTo>
                    <a:pt x="537" y="2341"/>
                    <a:pt x="717" y="2421"/>
                    <a:pt x="891" y="2421"/>
                  </a:cubicBezTo>
                  <a:cubicBezTo>
                    <a:pt x="962" y="2421"/>
                    <a:pt x="1033" y="2407"/>
                    <a:pt x="1096" y="2380"/>
                  </a:cubicBezTo>
                  <a:cubicBezTo>
                    <a:pt x="1204" y="2358"/>
                    <a:pt x="1273" y="2257"/>
                    <a:pt x="1356" y="2257"/>
                  </a:cubicBezTo>
                  <a:cubicBezTo>
                    <a:pt x="1364" y="2257"/>
                    <a:pt x="1373" y="2258"/>
                    <a:pt x="1381" y="2260"/>
                  </a:cubicBezTo>
                  <a:cubicBezTo>
                    <a:pt x="1477" y="2284"/>
                    <a:pt x="1572" y="2403"/>
                    <a:pt x="1691" y="2451"/>
                  </a:cubicBezTo>
                  <a:cubicBezTo>
                    <a:pt x="1736" y="2463"/>
                    <a:pt x="1785" y="2469"/>
                    <a:pt x="1836" y="2469"/>
                  </a:cubicBezTo>
                  <a:cubicBezTo>
                    <a:pt x="2078" y="2469"/>
                    <a:pt x="2359" y="2334"/>
                    <a:pt x="2477" y="2118"/>
                  </a:cubicBezTo>
                  <a:cubicBezTo>
                    <a:pt x="2644" y="1856"/>
                    <a:pt x="2620" y="1546"/>
                    <a:pt x="2405" y="1332"/>
                  </a:cubicBezTo>
                  <a:cubicBezTo>
                    <a:pt x="2572" y="998"/>
                    <a:pt x="2763" y="665"/>
                    <a:pt x="2524" y="284"/>
                  </a:cubicBezTo>
                  <a:cubicBezTo>
                    <a:pt x="2410" y="112"/>
                    <a:pt x="2179" y="1"/>
                    <a:pt x="1934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4" name="Google Shape;16514;p44"/>
            <p:cNvSpPr/>
            <p:nvPr/>
          </p:nvSpPr>
          <p:spPr>
            <a:xfrm>
              <a:off x="6541275" y="2264175"/>
              <a:ext cx="79068" cy="52463"/>
            </a:xfrm>
            <a:custGeom>
              <a:rect b="b" l="l" r="r" t="t"/>
              <a:pathLst>
                <a:path extrusionOk="0" h="1613" w="2431">
                  <a:moveTo>
                    <a:pt x="284" y="0"/>
                  </a:moveTo>
                  <a:cubicBezTo>
                    <a:pt x="109" y="0"/>
                    <a:pt x="1" y="342"/>
                    <a:pt x="168" y="426"/>
                  </a:cubicBezTo>
                  <a:cubicBezTo>
                    <a:pt x="621" y="640"/>
                    <a:pt x="383" y="926"/>
                    <a:pt x="359" y="1188"/>
                  </a:cubicBezTo>
                  <a:cubicBezTo>
                    <a:pt x="311" y="1402"/>
                    <a:pt x="383" y="1426"/>
                    <a:pt x="549" y="1522"/>
                  </a:cubicBezTo>
                  <a:cubicBezTo>
                    <a:pt x="635" y="1573"/>
                    <a:pt x="696" y="1612"/>
                    <a:pt x="786" y="1612"/>
                  </a:cubicBezTo>
                  <a:cubicBezTo>
                    <a:pt x="821" y="1612"/>
                    <a:pt x="860" y="1606"/>
                    <a:pt x="906" y="1593"/>
                  </a:cubicBezTo>
                  <a:cubicBezTo>
                    <a:pt x="1088" y="1553"/>
                    <a:pt x="1167" y="1410"/>
                    <a:pt x="1331" y="1410"/>
                  </a:cubicBezTo>
                  <a:cubicBezTo>
                    <a:pt x="1361" y="1410"/>
                    <a:pt x="1394" y="1415"/>
                    <a:pt x="1430" y="1426"/>
                  </a:cubicBezTo>
                  <a:cubicBezTo>
                    <a:pt x="1568" y="1485"/>
                    <a:pt x="1689" y="1528"/>
                    <a:pt x="1820" y="1528"/>
                  </a:cubicBezTo>
                  <a:cubicBezTo>
                    <a:pt x="1848" y="1528"/>
                    <a:pt x="1877" y="1526"/>
                    <a:pt x="1907" y="1522"/>
                  </a:cubicBezTo>
                  <a:cubicBezTo>
                    <a:pt x="2121" y="1522"/>
                    <a:pt x="2431" y="1355"/>
                    <a:pt x="2407" y="1117"/>
                  </a:cubicBezTo>
                  <a:cubicBezTo>
                    <a:pt x="2395" y="986"/>
                    <a:pt x="2317" y="956"/>
                    <a:pt x="2222" y="956"/>
                  </a:cubicBezTo>
                  <a:cubicBezTo>
                    <a:pt x="2143" y="956"/>
                    <a:pt x="2051" y="977"/>
                    <a:pt x="1974" y="977"/>
                  </a:cubicBezTo>
                  <a:cubicBezTo>
                    <a:pt x="1959" y="977"/>
                    <a:pt x="1944" y="976"/>
                    <a:pt x="1931" y="974"/>
                  </a:cubicBezTo>
                  <a:cubicBezTo>
                    <a:pt x="1597" y="950"/>
                    <a:pt x="1573" y="545"/>
                    <a:pt x="1335" y="378"/>
                  </a:cubicBezTo>
                  <a:cubicBezTo>
                    <a:pt x="1262" y="333"/>
                    <a:pt x="1206" y="319"/>
                    <a:pt x="1155" y="319"/>
                  </a:cubicBezTo>
                  <a:cubicBezTo>
                    <a:pt x="1072" y="319"/>
                    <a:pt x="1000" y="355"/>
                    <a:pt x="883" y="355"/>
                  </a:cubicBezTo>
                  <a:cubicBezTo>
                    <a:pt x="621" y="355"/>
                    <a:pt x="549" y="116"/>
                    <a:pt x="359" y="21"/>
                  </a:cubicBezTo>
                  <a:cubicBezTo>
                    <a:pt x="333" y="7"/>
                    <a:pt x="308" y="0"/>
                    <a:pt x="284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5" name="Google Shape;16515;p44"/>
            <p:cNvSpPr/>
            <p:nvPr/>
          </p:nvSpPr>
          <p:spPr>
            <a:xfrm>
              <a:off x="6570873" y="2265638"/>
              <a:ext cx="33078" cy="24459"/>
            </a:xfrm>
            <a:custGeom>
              <a:rect b="b" l="l" r="r" t="t"/>
              <a:pathLst>
                <a:path extrusionOk="0" h="752" w="1017">
                  <a:moveTo>
                    <a:pt x="463" y="0"/>
                  </a:moveTo>
                  <a:cubicBezTo>
                    <a:pt x="428" y="0"/>
                    <a:pt x="391" y="8"/>
                    <a:pt x="354" y="24"/>
                  </a:cubicBezTo>
                  <a:cubicBezTo>
                    <a:pt x="1" y="112"/>
                    <a:pt x="97" y="751"/>
                    <a:pt x="454" y="751"/>
                  </a:cubicBezTo>
                  <a:cubicBezTo>
                    <a:pt x="482" y="751"/>
                    <a:pt x="512" y="747"/>
                    <a:pt x="544" y="738"/>
                  </a:cubicBezTo>
                  <a:cubicBezTo>
                    <a:pt x="1017" y="631"/>
                    <a:pt x="792" y="0"/>
                    <a:pt x="463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6" name="Google Shape;16516;p44"/>
            <p:cNvSpPr/>
            <p:nvPr/>
          </p:nvSpPr>
          <p:spPr>
            <a:xfrm>
              <a:off x="6437520" y="2381102"/>
              <a:ext cx="89867" cy="80695"/>
            </a:xfrm>
            <a:custGeom>
              <a:rect b="b" l="l" r="r" t="t"/>
              <a:pathLst>
                <a:path extrusionOk="0" h="2481" w="2763">
                  <a:moveTo>
                    <a:pt x="1934" y="1"/>
                  </a:moveTo>
                  <a:cubicBezTo>
                    <a:pt x="1669" y="1"/>
                    <a:pt x="1388" y="130"/>
                    <a:pt x="1215" y="451"/>
                  </a:cubicBezTo>
                  <a:cubicBezTo>
                    <a:pt x="1144" y="442"/>
                    <a:pt x="1071" y="438"/>
                    <a:pt x="997" y="438"/>
                  </a:cubicBezTo>
                  <a:cubicBezTo>
                    <a:pt x="652" y="438"/>
                    <a:pt x="300" y="541"/>
                    <a:pt x="143" y="856"/>
                  </a:cubicBezTo>
                  <a:cubicBezTo>
                    <a:pt x="0" y="1141"/>
                    <a:pt x="215" y="1380"/>
                    <a:pt x="501" y="1475"/>
                  </a:cubicBezTo>
                  <a:cubicBezTo>
                    <a:pt x="501" y="1570"/>
                    <a:pt x="405" y="1665"/>
                    <a:pt x="405" y="1784"/>
                  </a:cubicBezTo>
                  <a:cubicBezTo>
                    <a:pt x="381" y="1927"/>
                    <a:pt x="358" y="2094"/>
                    <a:pt x="453" y="2213"/>
                  </a:cubicBezTo>
                  <a:cubicBezTo>
                    <a:pt x="538" y="2367"/>
                    <a:pt x="721" y="2435"/>
                    <a:pt x="897" y="2435"/>
                  </a:cubicBezTo>
                  <a:cubicBezTo>
                    <a:pt x="966" y="2435"/>
                    <a:pt x="1035" y="2424"/>
                    <a:pt x="1096" y="2404"/>
                  </a:cubicBezTo>
                  <a:cubicBezTo>
                    <a:pt x="1202" y="2361"/>
                    <a:pt x="1270" y="2281"/>
                    <a:pt x="1351" y="2281"/>
                  </a:cubicBezTo>
                  <a:cubicBezTo>
                    <a:pt x="1361" y="2281"/>
                    <a:pt x="1371" y="2282"/>
                    <a:pt x="1382" y="2285"/>
                  </a:cubicBezTo>
                  <a:cubicBezTo>
                    <a:pt x="1477" y="2308"/>
                    <a:pt x="1572" y="2427"/>
                    <a:pt x="1691" y="2451"/>
                  </a:cubicBezTo>
                  <a:cubicBezTo>
                    <a:pt x="1747" y="2471"/>
                    <a:pt x="1807" y="2481"/>
                    <a:pt x="1870" y="2481"/>
                  </a:cubicBezTo>
                  <a:cubicBezTo>
                    <a:pt x="2103" y="2481"/>
                    <a:pt x="2364" y="2348"/>
                    <a:pt x="2477" y="2142"/>
                  </a:cubicBezTo>
                  <a:cubicBezTo>
                    <a:pt x="2644" y="1880"/>
                    <a:pt x="2620" y="1546"/>
                    <a:pt x="2406" y="1356"/>
                  </a:cubicBezTo>
                  <a:cubicBezTo>
                    <a:pt x="2572" y="999"/>
                    <a:pt x="2763" y="665"/>
                    <a:pt x="2525" y="284"/>
                  </a:cubicBezTo>
                  <a:cubicBezTo>
                    <a:pt x="2410" y="112"/>
                    <a:pt x="2179" y="1"/>
                    <a:pt x="1934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7" name="Google Shape;16517;p44"/>
            <p:cNvSpPr/>
            <p:nvPr/>
          </p:nvSpPr>
          <p:spPr>
            <a:xfrm>
              <a:off x="6439699" y="2409236"/>
              <a:ext cx="79166" cy="52593"/>
            </a:xfrm>
            <a:custGeom>
              <a:rect b="b" l="l" r="r" t="t"/>
              <a:pathLst>
                <a:path extrusionOk="0" h="1617" w="2434">
                  <a:moveTo>
                    <a:pt x="297" y="0"/>
                  </a:moveTo>
                  <a:cubicBezTo>
                    <a:pt x="117" y="0"/>
                    <a:pt x="1" y="334"/>
                    <a:pt x="172" y="419"/>
                  </a:cubicBezTo>
                  <a:cubicBezTo>
                    <a:pt x="624" y="634"/>
                    <a:pt x="386" y="943"/>
                    <a:pt x="362" y="1205"/>
                  </a:cubicBezTo>
                  <a:cubicBezTo>
                    <a:pt x="314" y="1396"/>
                    <a:pt x="386" y="1420"/>
                    <a:pt x="553" y="1515"/>
                  </a:cubicBezTo>
                  <a:cubicBezTo>
                    <a:pt x="651" y="1574"/>
                    <a:pt x="716" y="1616"/>
                    <a:pt x="829" y="1616"/>
                  </a:cubicBezTo>
                  <a:cubicBezTo>
                    <a:pt x="854" y="1616"/>
                    <a:pt x="880" y="1614"/>
                    <a:pt x="910" y="1610"/>
                  </a:cubicBezTo>
                  <a:cubicBezTo>
                    <a:pt x="1083" y="1552"/>
                    <a:pt x="1163" y="1417"/>
                    <a:pt x="1312" y="1417"/>
                  </a:cubicBezTo>
                  <a:cubicBezTo>
                    <a:pt x="1348" y="1417"/>
                    <a:pt x="1388" y="1425"/>
                    <a:pt x="1434" y="1443"/>
                  </a:cubicBezTo>
                  <a:cubicBezTo>
                    <a:pt x="1600" y="1491"/>
                    <a:pt x="1743" y="1539"/>
                    <a:pt x="1910" y="1539"/>
                  </a:cubicBezTo>
                  <a:cubicBezTo>
                    <a:pt x="2124" y="1515"/>
                    <a:pt x="2434" y="1348"/>
                    <a:pt x="2410" y="1110"/>
                  </a:cubicBezTo>
                  <a:cubicBezTo>
                    <a:pt x="2399" y="985"/>
                    <a:pt x="2327" y="952"/>
                    <a:pt x="2238" y="952"/>
                  </a:cubicBezTo>
                  <a:cubicBezTo>
                    <a:pt x="2140" y="952"/>
                    <a:pt x="2021" y="991"/>
                    <a:pt x="1934" y="991"/>
                  </a:cubicBezTo>
                  <a:cubicBezTo>
                    <a:pt x="1600" y="967"/>
                    <a:pt x="1577" y="538"/>
                    <a:pt x="1338" y="372"/>
                  </a:cubicBezTo>
                  <a:cubicBezTo>
                    <a:pt x="1268" y="328"/>
                    <a:pt x="1214" y="313"/>
                    <a:pt x="1165" y="313"/>
                  </a:cubicBezTo>
                  <a:cubicBezTo>
                    <a:pt x="1079" y="313"/>
                    <a:pt x="1006" y="357"/>
                    <a:pt x="886" y="372"/>
                  </a:cubicBezTo>
                  <a:cubicBezTo>
                    <a:pt x="624" y="372"/>
                    <a:pt x="553" y="110"/>
                    <a:pt x="362" y="14"/>
                  </a:cubicBezTo>
                  <a:cubicBezTo>
                    <a:pt x="340" y="5"/>
                    <a:pt x="318" y="0"/>
                    <a:pt x="297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8" name="Google Shape;16518;p44"/>
            <p:cNvSpPr/>
            <p:nvPr/>
          </p:nvSpPr>
          <p:spPr>
            <a:xfrm>
              <a:off x="6469265" y="2411025"/>
              <a:ext cx="33013" cy="24524"/>
            </a:xfrm>
            <a:custGeom>
              <a:rect b="b" l="l" r="r" t="t"/>
              <a:pathLst>
                <a:path extrusionOk="0" h="754" w="1015">
                  <a:moveTo>
                    <a:pt x="481" y="1"/>
                  </a:moveTo>
                  <a:cubicBezTo>
                    <a:pt x="441" y="1"/>
                    <a:pt x="400" y="10"/>
                    <a:pt x="358" y="31"/>
                  </a:cubicBezTo>
                  <a:cubicBezTo>
                    <a:pt x="0" y="98"/>
                    <a:pt x="105" y="754"/>
                    <a:pt x="474" y="754"/>
                  </a:cubicBezTo>
                  <a:cubicBezTo>
                    <a:pt x="498" y="754"/>
                    <a:pt x="523" y="751"/>
                    <a:pt x="549" y="745"/>
                  </a:cubicBezTo>
                  <a:cubicBezTo>
                    <a:pt x="1015" y="618"/>
                    <a:pt x="802" y="1"/>
                    <a:pt x="481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9" name="Google Shape;16519;p44"/>
            <p:cNvSpPr/>
            <p:nvPr/>
          </p:nvSpPr>
          <p:spPr>
            <a:xfrm>
              <a:off x="6415045" y="2261735"/>
              <a:ext cx="138687" cy="44201"/>
            </a:xfrm>
            <a:custGeom>
              <a:rect b="b" l="l" r="r" t="t"/>
              <a:pathLst>
                <a:path extrusionOk="0" h="1359" w="4264">
                  <a:moveTo>
                    <a:pt x="96" y="1"/>
                  </a:moveTo>
                  <a:lnTo>
                    <a:pt x="96" y="1"/>
                  </a:lnTo>
                  <a:cubicBezTo>
                    <a:pt x="215" y="239"/>
                    <a:pt x="72" y="311"/>
                    <a:pt x="48" y="406"/>
                  </a:cubicBezTo>
                  <a:cubicBezTo>
                    <a:pt x="1" y="525"/>
                    <a:pt x="48" y="477"/>
                    <a:pt x="96" y="549"/>
                  </a:cubicBezTo>
                  <a:cubicBezTo>
                    <a:pt x="144" y="644"/>
                    <a:pt x="191" y="668"/>
                    <a:pt x="215" y="763"/>
                  </a:cubicBezTo>
                  <a:cubicBezTo>
                    <a:pt x="239" y="811"/>
                    <a:pt x="263" y="930"/>
                    <a:pt x="287" y="954"/>
                  </a:cubicBezTo>
                  <a:cubicBezTo>
                    <a:pt x="334" y="1025"/>
                    <a:pt x="525" y="1073"/>
                    <a:pt x="596" y="1120"/>
                  </a:cubicBezTo>
                  <a:cubicBezTo>
                    <a:pt x="787" y="1192"/>
                    <a:pt x="1001" y="1287"/>
                    <a:pt x="1192" y="1311"/>
                  </a:cubicBezTo>
                  <a:cubicBezTo>
                    <a:pt x="1418" y="1346"/>
                    <a:pt x="1656" y="1358"/>
                    <a:pt x="1894" y="1358"/>
                  </a:cubicBezTo>
                  <a:cubicBezTo>
                    <a:pt x="2132" y="1358"/>
                    <a:pt x="2370" y="1346"/>
                    <a:pt x="2597" y="1335"/>
                  </a:cubicBezTo>
                  <a:cubicBezTo>
                    <a:pt x="2882" y="1335"/>
                    <a:pt x="3144" y="1215"/>
                    <a:pt x="3406" y="1168"/>
                  </a:cubicBezTo>
                  <a:cubicBezTo>
                    <a:pt x="3621" y="1120"/>
                    <a:pt x="3835" y="1049"/>
                    <a:pt x="4002" y="930"/>
                  </a:cubicBezTo>
                  <a:cubicBezTo>
                    <a:pt x="4121" y="858"/>
                    <a:pt x="4264" y="787"/>
                    <a:pt x="4216" y="668"/>
                  </a:cubicBezTo>
                  <a:cubicBezTo>
                    <a:pt x="4192" y="572"/>
                    <a:pt x="4025" y="501"/>
                    <a:pt x="3978" y="430"/>
                  </a:cubicBezTo>
                  <a:cubicBezTo>
                    <a:pt x="3883" y="334"/>
                    <a:pt x="3906" y="287"/>
                    <a:pt x="3787" y="287"/>
                  </a:cubicBezTo>
                  <a:cubicBezTo>
                    <a:pt x="3692" y="311"/>
                    <a:pt x="3573" y="406"/>
                    <a:pt x="3478" y="453"/>
                  </a:cubicBezTo>
                  <a:cubicBezTo>
                    <a:pt x="3149" y="626"/>
                    <a:pt x="2718" y="685"/>
                    <a:pt x="2305" y="685"/>
                  </a:cubicBezTo>
                  <a:cubicBezTo>
                    <a:pt x="2090" y="685"/>
                    <a:pt x="1880" y="668"/>
                    <a:pt x="1692" y="644"/>
                  </a:cubicBezTo>
                  <a:cubicBezTo>
                    <a:pt x="1334" y="596"/>
                    <a:pt x="1001" y="501"/>
                    <a:pt x="691" y="358"/>
                  </a:cubicBezTo>
                  <a:cubicBezTo>
                    <a:pt x="477" y="263"/>
                    <a:pt x="287" y="96"/>
                    <a:pt x="9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0" name="Google Shape;16520;p44"/>
            <p:cNvSpPr/>
            <p:nvPr/>
          </p:nvSpPr>
          <p:spPr>
            <a:xfrm>
              <a:off x="6415891" y="2271005"/>
              <a:ext cx="134751" cy="34607"/>
            </a:xfrm>
            <a:custGeom>
              <a:rect b="b" l="l" r="r" t="t"/>
              <a:pathLst>
                <a:path extrusionOk="0" h="1064" w="4143">
                  <a:moveTo>
                    <a:pt x="146" y="0"/>
                  </a:moveTo>
                  <a:cubicBezTo>
                    <a:pt x="1" y="0"/>
                    <a:pt x="24" y="267"/>
                    <a:pt x="70" y="359"/>
                  </a:cubicBezTo>
                  <a:cubicBezTo>
                    <a:pt x="213" y="526"/>
                    <a:pt x="261" y="645"/>
                    <a:pt x="332" y="692"/>
                  </a:cubicBezTo>
                  <a:cubicBezTo>
                    <a:pt x="427" y="788"/>
                    <a:pt x="570" y="811"/>
                    <a:pt x="689" y="859"/>
                  </a:cubicBezTo>
                  <a:cubicBezTo>
                    <a:pt x="1070" y="978"/>
                    <a:pt x="1475" y="1026"/>
                    <a:pt x="1856" y="1050"/>
                  </a:cubicBezTo>
                  <a:cubicBezTo>
                    <a:pt x="1969" y="1058"/>
                    <a:pt x="2086" y="1064"/>
                    <a:pt x="2203" y="1064"/>
                  </a:cubicBezTo>
                  <a:cubicBezTo>
                    <a:pt x="2407" y="1064"/>
                    <a:pt x="2612" y="1047"/>
                    <a:pt x="2809" y="1002"/>
                  </a:cubicBezTo>
                  <a:cubicBezTo>
                    <a:pt x="3023" y="954"/>
                    <a:pt x="3237" y="883"/>
                    <a:pt x="3452" y="811"/>
                  </a:cubicBezTo>
                  <a:cubicBezTo>
                    <a:pt x="3642" y="740"/>
                    <a:pt x="3880" y="692"/>
                    <a:pt x="4047" y="573"/>
                  </a:cubicBezTo>
                  <a:cubicBezTo>
                    <a:pt x="4118" y="526"/>
                    <a:pt x="4142" y="549"/>
                    <a:pt x="4118" y="430"/>
                  </a:cubicBezTo>
                  <a:cubicBezTo>
                    <a:pt x="4071" y="335"/>
                    <a:pt x="3976" y="240"/>
                    <a:pt x="3904" y="240"/>
                  </a:cubicBezTo>
                  <a:cubicBezTo>
                    <a:pt x="3833" y="240"/>
                    <a:pt x="3737" y="311"/>
                    <a:pt x="3690" y="335"/>
                  </a:cubicBezTo>
                  <a:cubicBezTo>
                    <a:pt x="3523" y="407"/>
                    <a:pt x="3380" y="478"/>
                    <a:pt x="3237" y="526"/>
                  </a:cubicBezTo>
                  <a:cubicBezTo>
                    <a:pt x="2809" y="669"/>
                    <a:pt x="2380" y="669"/>
                    <a:pt x="1928" y="669"/>
                  </a:cubicBezTo>
                  <a:cubicBezTo>
                    <a:pt x="1547" y="669"/>
                    <a:pt x="1094" y="645"/>
                    <a:pt x="737" y="478"/>
                  </a:cubicBezTo>
                  <a:cubicBezTo>
                    <a:pt x="594" y="383"/>
                    <a:pt x="475" y="287"/>
                    <a:pt x="380" y="168"/>
                  </a:cubicBezTo>
                  <a:cubicBezTo>
                    <a:pt x="332" y="145"/>
                    <a:pt x="237" y="2"/>
                    <a:pt x="165" y="2"/>
                  </a:cubicBezTo>
                  <a:cubicBezTo>
                    <a:pt x="159" y="1"/>
                    <a:pt x="152" y="0"/>
                    <a:pt x="146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1" name="Google Shape;16521;p44"/>
            <p:cNvSpPr/>
            <p:nvPr/>
          </p:nvSpPr>
          <p:spPr>
            <a:xfrm>
              <a:off x="6279514" y="2177170"/>
              <a:ext cx="402790" cy="361743"/>
            </a:xfrm>
            <a:custGeom>
              <a:rect b="b" l="l" r="r" t="t"/>
              <a:pathLst>
                <a:path extrusionOk="0" h="11122" w="12384">
                  <a:moveTo>
                    <a:pt x="9700" y="0"/>
                  </a:moveTo>
                  <a:cubicBezTo>
                    <a:pt x="9416" y="0"/>
                    <a:pt x="9161" y="285"/>
                    <a:pt x="9050" y="529"/>
                  </a:cubicBezTo>
                  <a:cubicBezTo>
                    <a:pt x="8988" y="344"/>
                    <a:pt x="8846" y="218"/>
                    <a:pt x="8689" y="218"/>
                  </a:cubicBezTo>
                  <a:cubicBezTo>
                    <a:pt x="8604" y="218"/>
                    <a:pt x="8514" y="255"/>
                    <a:pt x="8431" y="339"/>
                  </a:cubicBezTo>
                  <a:cubicBezTo>
                    <a:pt x="8359" y="386"/>
                    <a:pt x="8311" y="481"/>
                    <a:pt x="8264" y="577"/>
                  </a:cubicBezTo>
                  <a:cubicBezTo>
                    <a:pt x="8240" y="648"/>
                    <a:pt x="8216" y="767"/>
                    <a:pt x="8121" y="767"/>
                  </a:cubicBezTo>
                  <a:cubicBezTo>
                    <a:pt x="8111" y="770"/>
                    <a:pt x="8102" y="772"/>
                    <a:pt x="8094" y="772"/>
                  </a:cubicBezTo>
                  <a:cubicBezTo>
                    <a:pt x="8043" y="772"/>
                    <a:pt x="8022" y="713"/>
                    <a:pt x="8002" y="672"/>
                  </a:cubicBezTo>
                  <a:cubicBezTo>
                    <a:pt x="7932" y="602"/>
                    <a:pt x="7837" y="558"/>
                    <a:pt x="7735" y="558"/>
                  </a:cubicBezTo>
                  <a:cubicBezTo>
                    <a:pt x="7697" y="558"/>
                    <a:pt x="7659" y="564"/>
                    <a:pt x="7621" y="577"/>
                  </a:cubicBezTo>
                  <a:cubicBezTo>
                    <a:pt x="7454" y="624"/>
                    <a:pt x="7383" y="743"/>
                    <a:pt x="7335" y="910"/>
                  </a:cubicBezTo>
                  <a:cubicBezTo>
                    <a:pt x="7287" y="1053"/>
                    <a:pt x="7216" y="1196"/>
                    <a:pt x="7168" y="1363"/>
                  </a:cubicBezTo>
                  <a:cubicBezTo>
                    <a:pt x="7059" y="1331"/>
                    <a:pt x="6888" y="1228"/>
                    <a:pt x="6750" y="1228"/>
                  </a:cubicBezTo>
                  <a:cubicBezTo>
                    <a:pt x="6678" y="1228"/>
                    <a:pt x="6614" y="1257"/>
                    <a:pt x="6573" y="1339"/>
                  </a:cubicBezTo>
                  <a:cubicBezTo>
                    <a:pt x="6525" y="1434"/>
                    <a:pt x="6525" y="1529"/>
                    <a:pt x="6502" y="1625"/>
                  </a:cubicBezTo>
                  <a:cubicBezTo>
                    <a:pt x="6478" y="1744"/>
                    <a:pt x="6430" y="1887"/>
                    <a:pt x="6406" y="2029"/>
                  </a:cubicBezTo>
                  <a:cubicBezTo>
                    <a:pt x="6388" y="2138"/>
                    <a:pt x="6370" y="2371"/>
                    <a:pt x="6468" y="2371"/>
                  </a:cubicBezTo>
                  <a:cubicBezTo>
                    <a:pt x="6498" y="2371"/>
                    <a:pt x="6540" y="2348"/>
                    <a:pt x="6597" y="2291"/>
                  </a:cubicBezTo>
                  <a:cubicBezTo>
                    <a:pt x="6859" y="2006"/>
                    <a:pt x="7168" y="1720"/>
                    <a:pt x="7478" y="1482"/>
                  </a:cubicBezTo>
                  <a:cubicBezTo>
                    <a:pt x="7962" y="1061"/>
                    <a:pt x="8724" y="826"/>
                    <a:pt x="9387" y="826"/>
                  </a:cubicBezTo>
                  <a:cubicBezTo>
                    <a:pt x="9475" y="826"/>
                    <a:pt x="9562" y="830"/>
                    <a:pt x="9645" y="839"/>
                  </a:cubicBezTo>
                  <a:cubicBezTo>
                    <a:pt x="9907" y="862"/>
                    <a:pt x="10145" y="910"/>
                    <a:pt x="10407" y="982"/>
                  </a:cubicBezTo>
                  <a:cubicBezTo>
                    <a:pt x="10526" y="1005"/>
                    <a:pt x="10717" y="1029"/>
                    <a:pt x="10812" y="1124"/>
                  </a:cubicBezTo>
                  <a:cubicBezTo>
                    <a:pt x="10883" y="1196"/>
                    <a:pt x="10955" y="1315"/>
                    <a:pt x="11026" y="1386"/>
                  </a:cubicBezTo>
                  <a:cubicBezTo>
                    <a:pt x="11193" y="1577"/>
                    <a:pt x="11336" y="1791"/>
                    <a:pt x="11407" y="2053"/>
                  </a:cubicBezTo>
                  <a:cubicBezTo>
                    <a:pt x="11503" y="2339"/>
                    <a:pt x="11598" y="2601"/>
                    <a:pt x="11598" y="2911"/>
                  </a:cubicBezTo>
                  <a:cubicBezTo>
                    <a:pt x="11574" y="3315"/>
                    <a:pt x="11526" y="3720"/>
                    <a:pt x="11407" y="4101"/>
                  </a:cubicBezTo>
                  <a:cubicBezTo>
                    <a:pt x="11336" y="4316"/>
                    <a:pt x="11312" y="4530"/>
                    <a:pt x="11217" y="4720"/>
                  </a:cubicBezTo>
                  <a:cubicBezTo>
                    <a:pt x="11145" y="4887"/>
                    <a:pt x="11050" y="5030"/>
                    <a:pt x="10979" y="5173"/>
                  </a:cubicBezTo>
                  <a:cubicBezTo>
                    <a:pt x="10836" y="5435"/>
                    <a:pt x="10669" y="5673"/>
                    <a:pt x="10526" y="5911"/>
                  </a:cubicBezTo>
                  <a:cubicBezTo>
                    <a:pt x="10407" y="6197"/>
                    <a:pt x="10240" y="6483"/>
                    <a:pt x="10098" y="6745"/>
                  </a:cubicBezTo>
                  <a:cubicBezTo>
                    <a:pt x="9621" y="7531"/>
                    <a:pt x="9026" y="8269"/>
                    <a:pt x="8383" y="8936"/>
                  </a:cubicBezTo>
                  <a:cubicBezTo>
                    <a:pt x="8073" y="9269"/>
                    <a:pt x="7692" y="9555"/>
                    <a:pt x="7359" y="9888"/>
                  </a:cubicBezTo>
                  <a:cubicBezTo>
                    <a:pt x="7073" y="10174"/>
                    <a:pt x="6787" y="10484"/>
                    <a:pt x="6359" y="10507"/>
                  </a:cubicBezTo>
                  <a:cubicBezTo>
                    <a:pt x="6097" y="10507"/>
                    <a:pt x="5811" y="10388"/>
                    <a:pt x="5597" y="10245"/>
                  </a:cubicBezTo>
                  <a:cubicBezTo>
                    <a:pt x="5311" y="10079"/>
                    <a:pt x="4977" y="9912"/>
                    <a:pt x="4763" y="9674"/>
                  </a:cubicBezTo>
                  <a:cubicBezTo>
                    <a:pt x="4525" y="9459"/>
                    <a:pt x="4334" y="9245"/>
                    <a:pt x="4096" y="9055"/>
                  </a:cubicBezTo>
                  <a:cubicBezTo>
                    <a:pt x="3715" y="8769"/>
                    <a:pt x="3310" y="8459"/>
                    <a:pt x="2929" y="8150"/>
                  </a:cubicBezTo>
                  <a:cubicBezTo>
                    <a:pt x="2763" y="8007"/>
                    <a:pt x="2596" y="7864"/>
                    <a:pt x="2453" y="7673"/>
                  </a:cubicBezTo>
                  <a:cubicBezTo>
                    <a:pt x="2286" y="7459"/>
                    <a:pt x="2072" y="7245"/>
                    <a:pt x="1882" y="7054"/>
                  </a:cubicBezTo>
                  <a:cubicBezTo>
                    <a:pt x="1763" y="6935"/>
                    <a:pt x="1691" y="6792"/>
                    <a:pt x="1596" y="6649"/>
                  </a:cubicBezTo>
                  <a:cubicBezTo>
                    <a:pt x="1477" y="6459"/>
                    <a:pt x="1334" y="6292"/>
                    <a:pt x="1215" y="6102"/>
                  </a:cubicBezTo>
                  <a:cubicBezTo>
                    <a:pt x="1000" y="5768"/>
                    <a:pt x="905" y="5411"/>
                    <a:pt x="810" y="5054"/>
                  </a:cubicBezTo>
                  <a:cubicBezTo>
                    <a:pt x="762" y="4839"/>
                    <a:pt x="715" y="4649"/>
                    <a:pt x="691" y="4458"/>
                  </a:cubicBezTo>
                  <a:cubicBezTo>
                    <a:pt x="643" y="4197"/>
                    <a:pt x="643" y="3935"/>
                    <a:pt x="691" y="3673"/>
                  </a:cubicBezTo>
                  <a:cubicBezTo>
                    <a:pt x="715" y="3506"/>
                    <a:pt x="715" y="3339"/>
                    <a:pt x="762" y="3172"/>
                  </a:cubicBezTo>
                  <a:cubicBezTo>
                    <a:pt x="834" y="2887"/>
                    <a:pt x="977" y="2601"/>
                    <a:pt x="1143" y="2363"/>
                  </a:cubicBezTo>
                  <a:cubicBezTo>
                    <a:pt x="1334" y="2053"/>
                    <a:pt x="1572" y="1791"/>
                    <a:pt x="1858" y="1553"/>
                  </a:cubicBezTo>
                  <a:cubicBezTo>
                    <a:pt x="1977" y="1458"/>
                    <a:pt x="2096" y="1339"/>
                    <a:pt x="2239" y="1244"/>
                  </a:cubicBezTo>
                  <a:cubicBezTo>
                    <a:pt x="2310" y="1196"/>
                    <a:pt x="2406" y="1148"/>
                    <a:pt x="2501" y="1101"/>
                  </a:cubicBezTo>
                  <a:cubicBezTo>
                    <a:pt x="2572" y="1077"/>
                    <a:pt x="2667" y="982"/>
                    <a:pt x="2763" y="958"/>
                  </a:cubicBezTo>
                  <a:cubicBezTo>
                    <a:pt x="2798" y="946"/>
                    <a:pt x="2840" y="946"/>
                    <a:pt x="2885" y="946"/>
                  </a:cubicBezTo>
                  <a:cubicBezTo>
                    <a:pt x="2929" y="946"/>
                    <a:pt x="2977" y="946"/>
                    <a:pt x="3025" y="934"/>
                  </a:cubicBezTo>
                  <a:cubicBezTo>
                    <a:pt x="3096" y="910"/>
                    <a:pt x="3191" y="886"/>
                    <a:pt x="3287" y="862"/>
                  </a:cubicBezTo>
                  <a:cubicBezTo>
                    <a:pt x="3520" y="820"/>
                    <a:pt x="3754" y="740"/>
                    <a:pt x="3987" y="740"/>
                  </a:cubicBezTo>
                  <a:cubicBezTo>
                    <a:pt x="4016" y="740"/>
                    <a:pt x="4044" y="741"/>
                    <a:pt x="4073" y="743"/>
                  </a:cubicBezTo>
                  <a:cubicBezTo>
                    <a:pt x="4334" y="791"/>
                    <a:pt x="4549" y="934"/>
                    <a:pt x="4787" y="1053"/>
                  </a:cubicBezTo>
                  <a:cubicBezTo>
                    <a:pt x="5120" y="1196"/>
                    <a:pt x="5454" y="1434"/>
                    <a:pt x="5668" y="1744"/>
                  </a:cubicBezTo>
                  <a:cubicBezTo>
                    <a:pt x="5787" y="1934"/>
                    <a:pt x="5859" y="2387"/>
                    <a:pt x="6097" y="2387"/>
                  </a:cubicBezTo>
                  <a:cubicBezTo>
                    <a:pt x="6216" y="2148"/>
                    <a:pt x="6430" y="1863"/>
                    <a:pt x="6335" y="1601"/>
                  </a:cubicBezTo>
                  <a:cubicBezTo>
                    <a:pt x="6277" y="1451"/>
                    <a:pt x="6175" y="1407"/>
                    <a:pt x="6058" y="1407"/>
                  </a:cubicBezTo>
                  <a:cubicBezTo>
                    <a:pt x="5933" y="1407"/>
                    <a:pt x="5791" y="1457"/>
                    <a:pt x="5668" y="1482"/>
                  </a:cubicBezTo>
                  <a:cubicBezTo>
                    <a:pt x="5692" y="1267"/>
                    <a:pt x="5787" y="1029"/>
                    <a:pt x="5644" y="839"/>
                  </a:cubicBezTo>
                  <a:cubicBezTo>
                    <a:pt x="5583" y="757"/>
                    <a:pt x="5490" y="723"/>
                    <a:pt x="5393" y="723"/>
                  </a:cubicBezTo>
                  <a:cubicBezTo>
                    <a:pt x="5265" y="723"/>
                    <a:pt x="5130" y="781"/>
                    <a:pt x="5049" y="862"/>
                  </a:cubicBezTo>
                  <a:cubicBezTo>
                    <a:pt x="5049" y="696"/>
                    <a:pt x="4977" y="434"/>
                    <a:pt x="4835" y="339"/>
                  </a:cubicBezTo>
                  <a:cubicBezTo>
                    <a:pt x="4787" y="303"/>
                    <a:pt x="4733" y="291"/>
                    <a:pt x="4677" y="291"/>
                  </a:cubicBezTo>
                  <a:cubicBezTo>
                    <a:pt x="4620" y="291"/>
                    <a:pt x="4561" y="303"/>
                    <a:pt x="4501" y="315"/>
                  </a:cubicBezTo>
                  <a:cubicBezTo>
                    <a:pt x="4406" y="339"/>
                    <a:pt x="4287" y="434"/>
                    <a:pt x="4215" y="434"/>
                  </a:cubicBezTo>
                  <a:cubicBezTo>
                    <a:pt x="4144" y="434"/>
                    <a:pt x="4025" y="339"/>
                    <a:pt x="3977" y="315"/>
                  </a:cubicBezTo>
                  <a:cubicBezTo>
                    <a:pt x="3886" y="249"/>
                    <a:pt x="3772" y="213"/>
                    <a:pt x="3661" y="213"/>
                  </a:cubicBezTo>
                  <a:cubicBezTo>
                    <a:pt x="3570" y="213"/>
                    <a:pt x="3481" y="237"/>
                    <a:pt x="3406" y="291"/>
                  </a:cubicBezTo>
                  <a:cubicBezTo>
                    <a:pt x="3358" y="339"/>
                    <a:pt x="3310" y="434"/>
                    <a:pt x="3239" y="434"/>
                  </a:cubicBezTo>
                  <a:cubicBezTo>
                    <a:pt x="3230" y="436"/>
                    <a:pt x="3222" y="437"/>
                    <a:pt x="3213" y="437"/>
                  </a:cubicBezTo>
                  <a:cubicBezTo>
                    <a:pt x="3126" y="437"/>
                    <a:pt x="3040" y="339"/>
                    <a:pt x="2953" y="339"/>
                  </a:cubicBezTo>
                  <a:cubicBezTo>
                    <a:pt x="2932" y="334"/>
                    <a:pt x="2913" y="332"/>
                    <a:pt x="2895" y="332"/>
                  </a:cubicBezTo>
                  <a:cubicBezTo>
                    <a:pt x="2725" y="332"/>
                    <a:pt x="2656" y="517"/>
                    <a:pt x="2548" y="624"/>
                  </a:cubicBezTo>
                  <a:cubicBezTo>
                    <a:pt x="2497" y="667"/>
                    <a:pt x="2439" y="679"/>
                    <a:pt x="2379" y="679"/>
                  </a:cubicBezTo>
                  <a:cubicBezTo>
                    <a:pt x="2302" y="679"/>
                    <a:pt x="2221" y="660"/>
                    <a:pt x="2142" y="660"/>
                  </a:cubicBezTo>
                  <a:cubicBezTo>
                    <a:pt x="2110" y="660"/>
                    <a:pt x="2079" y="663"/>
                    <a:pt x="2048" y="672"/>
                  </a:cubicBezTo>
                  <a:cubicBezTo>
                    <a:pt x="1810" y="743"/>
                    <a:pt x="1715" y="910"/>
                    <a:pt x="1667" y="1148"/>
                  </a:cubicBezTo>
                  <a:cubicBezTo>
                    <a:pt x="1643" y="1244"/>
                    <a:pt x="1620" y="1291"/>
                    <a:pt x="1501" y="1315"/>
                  </a:cubicBezTo>
                  <a:cubicBezTo>
                    <a:pt x="1381" y="1363"/>
                    <a:pt x="1262" y="1339"/>
                    <a:pt x="1143" y="1410"/>
                  </a:cubicBezTo>
                  <a:cubicBezTo>
                    <a:pt x="1048" y="1482"/>
                    <a:pt x="977" y="1577"/>
                    <a:pt x="953" y="1696"/>
                  </a:cubicBezTo>
                  <a:cubicBezTo>
                    <a:pt x="929" y="1815"/>
                    <a:pt x="977" y="1958"/>
                    <a:pt x="953" y="2053"/>
                  </a:cubicBezTo>
                  <a:cubicBezTo>
                    <a:pt x="905" y="2220"/>
                    <a:pt x="643" y="2196"/>
                    <a:pt x="548" y="2363"/>
                  </a:cubicBezTo>
                  <a:cubicBezTo>
                    <a:pt x="500" y="2434"/>
                    <a:pt x="477" y="2601"/>
                    <a:pt x="500" y="2696"/>
                  </a:cubicBezTo>
                  <a:cubicBezTo>
                    <a:pt x="524" y="2768"/>
                    <a:pt x="596" y="2863"/>
                    <a:pt x="596" y="2934"/>
                  </a:cubicBezTo>
                  <a:cubicBezTo>
                    <a:pt x="596" y="3149"/>
                    <a:pt x="286" y="3196"/>
                    <a:pt x="215" y="3387"/>
                  </a:cubicBezTo>
                  <a:cubicBezTo>
                    <a:pt x="167" y="3554"/>
                    <a:pt x="262" y="3744"/>
                    <a:pt x="334" y="3887"/>
                  </a:cubicBezTo>
                  <a:cubicBezTo>
                    <a:pt x="405" y="4054"/>
                    <a:pt x="310" y="4149"/>
                    <a:pt x="191" y="4268"/>
                  </a:cubicBezTo>
                  <a:cubicBezTo>
                    <a:pt x="72" y="4435"/>
                    <a:pt x="0" y="4744"/>
                    <a:pt x="143" y="4911"/>
                  </a:cubicBezTo>
                  <a:cubicBezTo>
                    <a:pt x="286" y="5078"/>
                    <a:pt x="524" y="5006"/>
                    <a:pt x="429" y="5268"/>
                  </a:cubicBezTo>
                  <a:cubicBezTo>
                    <a:pt x="357" y="5482"/>
                    <a:pt x="262" y="5768"/>
                    <a:pt x="477" y="5935"/>
                  </a:cubicBezTo>
                  <a:cubicBezTo>
                    <a:pt x="619" y="6054"/>
                    <a:pt x="858" y="5959"/>
                    <a:pt x="834" y="6197"/>
                  </a:cubicBezTo>
                  <a:cubicBezTo>
                    <a:pt x="810" y="6435"/>
                    <a:pt x="643" y="6816"/>
                    <a:pt x="1024" y="6840"/>
                  </a:cubicBezTo>
                  <a:cubicBezTo>
                    <a:pt x="1096" y="6840"/>
                    <a:pt x="1167" y="6814"/>
                    <a:pt x="1228" y="6814"/>
                  </a:cubicBezTo>
                  <a:cubicBezTo>
                    <a:pt x="1269" y="6814"/>
                    <a:pt x="1305" y="6826"/>
                    <a:pt x="1334" y="6864"/>
                  </a:cubicBezTo>
                  <a:cubicBezTo>
                    <a:pt x="1381" y="6959"/>
                    <a:pt x="1310" y="7197"/>
                    <a:pt x="1310" y="7316"/>
                  </a:cubicBezTo>
                  <a:cubicBezTo>
                    <a:pt x="1330" y="7493"/>
                    <a:pt x="1510" y="7621"/>
                    <a:pt x="1693" y="7621"/>
                  </a:cubicBezTo>
                  <a:cubicBezTo>
                    <a:pt x="1733" y="7621"/>
                    <a:pt x="1772" y="7615"/>
                    <a:pt x="1810" y="7602"/>
                  </a:cubicBezTo>
                  <a:cubicBezTo>
                    <a:pt x="1851" y="7574"/>
                    <a:pt x="1885" y="7547"/>
                    <a:pt x="1919" y="7547"/>
                  </a:cubicBezTo>
                  <a:cubicBezTo>
                    <a:pt x="1945" y="7547"/>
                    <a:pt x="1970" y="7562"/>
                    <a:pt x="2001" y="7602"/>
                  </a:cubicBezTo>
                  <a:cubicBezTo>
                    <a:pt x="2048" y="7673"/>
                    <a:pt x="2048" y="7769"/>
                    <a:pt x="2048" y="7864"/>
                  </a:cubicBezTo>
                  <a:cubicBezTo>
                    <a:pt x="2048" y="8054"/>
                    <a:pt x="2048" y="8293"/>
                    <a:pt x="2286" y="8364"/>
                  </a:cubicBezTo>
                  <a:cubicBezTo>
                    <a:pt x="2297" y="8365"/>
                    <a:pt x="2306" y="8366"/>
                    <a:pt x="2316" y="8366"/>
                  </a:cubicBezTo>
                  <a:cubicBezTo>
                    <a:pt x="2413" y="8366"/>
                    <a:pt x="2492" y="8302"/>
                    <a:pt x="2554" y="8302"/>
                  </a:cubicBezTo>
                  <a:cubicBezTo>
                    <a:pt x="2589" y="8302"/>
                    <a:pt x="2619" y="8323"/>
                    <a:pt x="2644" y="8388"/>
                  </a:cubicBezTo>
                  <a:cubicBezTo>
                    <a:pt x="2691" y="8555"/>
                    <a:pt x="2667" y="8840"/>
                    <a:pt x="2834" y="8959"/>
                  </a:cubicBezTo>
                  <a:cubicBezTo>
                    <a:pt x="2862" y="8978"/>
                    <a:pt x="2891" y="8985"/>
                    <a:pt x="2921" y="8985"/>
                  </a:cubicBezTo>
                  <a:cubicBezTo>
                    <a:pt x="3012" y="8985"/>
                    <a:pt x="3111" y="8922"/>
                    <a:pt x="3195" y="8922"/>
                  </a:cubicBezTo>
                  <a:cubicBezTo>
                    <a:pt x="3228" y="8922"/>
                    <a:pt x="3259" y="8932"/>
                    <a:pt x="3287" y="8959"/>
                  </a:cubicBezTo>
                  <a:cubicBezTo>
                    <a:pt x="3430" y="9102"/>
                    <a:pt x="3334" y="9459"/>
                    <a:pt x="3525" y="9555"/>
                  </a:cubicBezTo>
                  <a:cubicBezTo>
                    <a:pt x="3553" y="9569"/>
                    <a:pt x="3580" y="9574"/>
                    <a:pt x="3607" y="9574"/>
                  </a:cubicBezTo>
                  <a:cubicBezTo>
                    <a:pt x="3743" y="9574"/>
                    <a:pt x="3866" y="9428"/>
                    <a:pt x="3959" y="9428"/>
                  </a:cubicBezTo>
                  <a:cubicBezTo>
                    <a:pt x="4005" y="9428"/>
                    <a:pt x="4044" y="9465"/>
                    <a:pt x="4073" y="9579"/>
                  </a:cubicBezTo>
                  <a:cubicBezTo>
                    <a:pt x="4120" y="9745"/>
                    <a:pt x="4073" y="9936"/>
                    <a:pt x="4215" y="10031"/>
                  </a:cubicBezTo>
                  <a:cubicBezTo>
                    <a:pt x="4268" y="10070"/>
                    <a:pt x="4328" y="10088"/>
                    <a:pt x="4390" y="10088"/>
                  </a:cubicBezTo>
                  <a:cubicBezTo>
                    <a:pt x="4442" y="10088"/>
                    <a:pt x="4495" y="10076"/>
                    <a:pt x="4549" y="10055"/>
                  </a:cubicBezTo>
                  <a:cubicBezTo>
                    <a:pt x="4595" y="10024"/>
                    <a:pt x="4661" y="9974"/>
                    <a:pt x="4715" y="9974"/>
                  </a:cubicBezTo>
                  <a:cubicBezTo>
                    <a:pt x="4744" y="9974"/>
                    <a:pt x="4770" y="9989"/>
                    <a:pt x="4787" y="10031"/>
                  </a:cubicBezTo>
                  <a:cubicBezTo>
                    <a:pt x="4882" y="10150"/>
                    <a:pt x="4811" y="10364"/>
                    <a:pt x="4835" y="10507"/>
                  </a:cubicBezTo>
                  <a:cubicBezTo>
                    <a:pt x="4858" y="10650"/>
                    <a:pt x="4906" y="10698"/>
                    <a:pt x="5049" y="10745"/>
                  </a:cubicBezTo>
                  <a:cubicBezTo>
                    <a:pt x="5092" y="10758"/>
                    <a:pt x="5132" y="10764"/>
                    <a:pt x="5170" y="10764"/>
                  </a:cubicBezTo>
                  <a:cubicBezTo>
                    <a:pt x="5279" y="10764"/>
                    <a:pt x="5372" y="10715"/>
                    <a:pt x="5478" y="10626"/>
                  </a:cubicBezTo>
                  <a:cubicBezTo>
                    <a:pt x="5523" y="10581"/>
                    <a:pt x="5552" y="10558"/>
                    <a:pt x="5580" y="10558"/>
                  </a:cubicBezTo>
                  <a:cubicBezTo>
                    <a:pt x="5611" y="10558"/>
                    <a:pt x="5642" y="10587"/>
                    <a:pt x="5692" y="10650"/>
                  </a:cubicBezTo>
                  <a:cubicBezTo>
                    <a:pt x="5763" y="10793"/>
                    <a:pt x="5787" y="10984"/>
                    <a:pt x="5930" y="11079"/>
                  </a:cubicBezTo>
                  <a:cubicBezTo>
                    <a:pt x="5980" y="11109"/>
                    <a:pt x="6042" y="11122"/>
                    <a:pt x="6107" y="11122"/>
                  </a:cubicBezTo>
                  <a:cubicBezTo>
                    <a:pt x="6196" y="11122"/>
                    <a:pt x="6290" y="11097"/>
                    <a:pt x="6359" y="11055"/>
                  </a:cubicBezTo>
                  <a:cubicBezTo>
                    <a:pt x="6454" y="10984"/>
                    <a:pt x="6478" y="10865"/>
                    <a:pt x="6573" y="10793"/>
                  </a:cubicBezTo>
                  <a:cubicBezTo>
                    <a:pt x="6601" y="10765"/>
                    <a:pt x="6604" y="10754"/>
                    <a:pt x="6617" y="10754"/>
                  </a:cubicBezTo>
                  <a:cubicBezTo>
                    <a:pt x="6625" y="10754"/>
                    <a:pt x="6639" y="10759"/>
                    <a:pt x="6668" y="10769"/>
                  </a:cubicBezTo>
                  <a:cubicBezTo>
                    <a:pt x="6840" y="10801"/>
                    <a:pt x="7002" y="10914"/>
                    <a:pt x="7160" y="10914"/>
                  </a:cubicBezTo>
                  <a:cubicBezTo>
                    <a:pt x="7243" y="10914"/>
                    <a:pt x="7325" y="10883"/>
                    <a:pt x="7407" y="10793"/>
                  </a:cubicBezTo>
                  <a:cubicBezTo>
                    <a:pt x="7549" y="10650"/>
                    <a:pt x="7669" y="10484"/>
                    <a:pt x="7645" y="10245"/>
                  </a:cubicBezTo>
                  <a:lnTo>
                    <a:pt x="7645" y="10245"/>
                  </a:lnTo>
                  <a:cubicBezTo>
                    <a:pt x="7717" y="10272"/>
                    <a:pt x="7803" y="10289"/>
                    <a:pt x="7889" y="10289"/>
                  </a:cubicBezTo>
                  <a:cubicBezTo>
                    <a:pt x="8028" y="10289"/>
                    <a:pt x="8166" y="10244"/>
                    <a:pt x="8240" y="10126"/>
                  </a:cubicBezTo>
                  <a:cubicBezTo>
                    <a:pt x="8288" y="10031"/>
                    <a:pt x="8311" y="9912"/>
                    <a:pt x="8264" y="9817"/>
                  </a:cubicBezTo>
                  <a:cubicBezTo>
                    <a:pt x="8240" y="9745"/>
                    <a:pt x="8169" y="9721"/>
                    <a:pt x="8288" y="9674"/>
                  </a:cubicBezTo>
                  <a:cubicBezTo>
                    <a:pt x="8309" y="9668"/>
                    <a:pt x="8333" y="9667"/>
                    <a:pt x="8359" y="9667"/>
                  </a:cubicBezTo>
                  <a:cubicBezTo>
                    <a:pt x="8404" y="9667"/>
                    <a:pt x="8453" y="9672"/>
                    <a:pt x="8501" y="9672"/>
                  </a:cubicBezTo>
                  <a:cubicBezTo>
                    <a:pt x="8544" y="9672"/>
                    <a:pt x="8586" y="9668"/>
                    <a:pt x="8621" y="9650"/>
                  </a:cubicBezTo>
                  <a:cubicBezTo>
                    <a:pt x="8716" y="9626"/>
                    <a:pt x="8812" y="9531"/>
                    <a:pt x="8859" y="9459"/>
                  </a:cubicBezTo>
                  <a:cubicBezTo>
                    <a:pt x="8978" y="9245"/>
                    <a:pt x="8954" y="9102"/>
                    <a:pt x="8931" y="8888"/>
                  </a:cubicBezTo>
                  <a:cubicBezTo>
                    <a:pt x="9145" y="8840"/>
                    <a:pt x="9407" y="8793"/>
                    <a:pt x="9478" y="8555"/>
                  </a:cubicBezTo>
                  <a:cubicBezTo>
                    <a:pt x="9550" y="8388"/>
                    <a:pt x="9407" y="8054"/>
                    <a:pt x="9669" y="8054"/>
                  </a:cubicBezTo>
                  <a:cubicBezTo>
                    <a:pt x="9788" y="8054"/>
                    <a:pt x="9883" y="8031"/>
                    <a:pt x="9979" y="7959"/>
                  </a:cubicBezTo>
                  <a:cubicBezTo>
                    <a:pt x="10169" y="7864"/>
                    <a:pt x="10383" y="7269"/>
                    <a:pt x="10145" y="7126"/>
                  </a:cubicBezTo>
                  <a:cubicBezTo>
                    <a:pt x="10360" y="7126"/>
                    <a:pt x="10598" y="7030"/>
                    <a:pt x="10693" y="6864"/>
                  </a:cubicBezTo>
                  <a:cubicBezTo>
                    <a:pt x="10788" y="6697"/>
                    <a:pt x="10860" y="6411"/>
                    <a:pt x="10741" y="6268"/>
                  </a:cubicBezTo>
                  <a:lnTo>
                    <a:pt x="10741" y="6268"/>
                  </a:lnTo>
                  <a:cubicBezTo>
                    <a:pt x="10772" y="6275"/>
                    <a:pt x="10803" y="6278"/>
                    <a:pt x="10834" y="6278"/>
                  </a:cubicBezTo>
                  <a:cubicBezTo>
                    <a:pt x="11159" y="6278"/>
                    <a:pt x="11456" y="5953"/>
                    <a:pt x="11217" y="5649"/>
                  </a:cubicBezTo>
                  <a:lnTo>
                    <a:pt x="11217" y="5649"/>
                  </a:lnTo>
                  <a:cubicBezTo>
                    <a:pt x="11247" y="5653"/>
                    <a:pt x="11276" y="5655"/>
                    <a:pt x="11304" y="5655"/>
                  </a:cubicBezTo>
                  <a:cubicBezTo>
                    <a:pt x="11451" y="5655"/>
                    <a:pt x="11565" y="5599"/>
                    <a:pt x="11646" y="5459"/>
                  </a:cubicBezTo>
                  <a:cubicBezTo>
                    <a:pt x="11741" y="5268"/>
                    <a:pt x="11741" y="5149"/>
                    <a:pt x="11669" y="4935"/>
                  </a:cubicBezTo>
                  <a:cubicBezTo>
                    <a:pt x="11598" y="4816"/>
                    <a:pt x="11526" y="4768"/>
                    <a:pt x="11646" y="4673"/>
                  </a:cubicBezTo>
                  <a:cubicBezTo>
                    <a:pt x="11788" y="4578"/>
                    <a:pt x="12003" y="4506"/>
                    <a:pt x="12098" y="4339"/>
                  </a:cubicBezTo>
                  <a:cubicBezTo>
                    <a:pt x="12193" y="4173"/>
                    <a:pt x="12050" y="4030"/>
                    <a:pt x="11955" y="3911"/>
                  </a:cubicBezTo>
                  <a:cubicBezTo>
                    <a:pt x="11907" y="3839"/>
                    <a:pt x="11788" y="3673"/>
                    <a:pt x="11812" y="3577"/>
                  </a:cubicBezTo>
                  <a:cubicBezTo>
                    <a:pt x="11836" y="3530"/>
                    <a:pt x="11979" y="3506"/>
                    <a:pt x="12027" y="3482"/>
                  </a:cubicBezTo>
                  <a:cubicBezTo>
                    <a:pt x="12169" y="3387"/>
                    <a:pt x="12312" y="3292"/>
                    <a:pt x="12336" y="3125"/>
                  </a:cubicBezTo>
                  <a:cubicBezTo>
                    <a:pt x="12384" y="2887"/>
                    <a:pt x="12169" y="2553"/>
                    <a:pt x="11955" y="2506"/>
                  </a:cubicBezTo>
                  <a:cubicBezTo>
                    <a:pt x="12146" y="2387"/>
                    <a:pt x="12336" y="2125"/>
                    <a:pt x="12241" y="1887"/>
                  </a:cubicBezTo>
                  <a:cubicBezTo>
                    <a:pt x="12122" y="1648"/>
                    <a:pt x="11884" y="1553"/>
                    <a:pt x="11622" y="1529"/>
                  </a:cubicBezTo>
                  <a:cubicBezTo>
                    <a:pt x="11693" y="1363"/>
                    <a:pt x="11884" y="1172"/>
                    <a:pt x="11741" y="1005"/>
                  </a:cubicBezTo>
                  <a:cubicBezTo>
                    <a:pt x="11646" y="886"/>
                    <a:pt x="11503" y="839"/>
                    <a:pt x="11360" y="815"/>
                  </a:cubicBezTo>
                  <a:cubicBezTo>
                    <a:pt x="11308" y="815"/>
                    <a:pt x="11227" y="836"/>
                    <a:pt x="11157" y="836"/>
                  </a:cubicBezTo>
                  <a:cubicBezTo>
                    <a:pt x="11099" y="836"/>
                    <a:pt x="11048" y="821"/>
                    <a:pt x="11026" y="767"/>
                  </a:cubicBezTo>
                  <a:cubicBezTo>
                    <a:pt x="11003" y="743"/>
                    <a:pt x="11026" y="648"/>
                    <a:pt x="11026" y="601"/>
                  </a:cubicBezTo>
                  <a:cubicBezTo>
                    <a:pt x="11026" y="458"/>
                    <a:pt x="10979" y="339"/>
                    <a:pt x="10860" y="243"/>
                  </a:cubicBezTo>
                  <a:cubicBezTo>
                    <a:pt x="10802" y="196"/>
                    <a:pt x="10741" y="177"/>
                    <a:pt x="10679" y="177"/>
                  </a:cubicBezTo>
                  <a:cubicBezTo>
                    <a:pt x="10459" y="177"/>
                    <a:pt x="10228" y="423"/>
                    <a:pt x="10098" y="553"/>
                  </a:cubicBezTo>
                  <a:cubicBezTo>
                    <a:pt x="10002" y="315"/>
                    <a:pt x="10121" y="29"/>
                    <a:pt x="9764" y="5"/>
                  </a:cubicBezTo>
                  <a:cubicBezTo>
                    <a:pt x="9743" y="2"/>
                    <a:pt x="9721" y="0"/>
                    <a:pt x="9700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2" name="Google Shape;16522;p44"/>
            <p:cNvSpPr/>
            <p:nvPr/>
          </p:nvSpPr>
          <p:spPr>
            <a:xfrm>
              <a:off x="6276391" y="2174113"/>
              <a:ext cx="409034" cy="368899"/>
            </a:xfrm>
            <a:custGeom>
              <a:rect b="b" l="l" r="r" t="t"/>
              <a:pathLst>
                <a:path extrusionOk="0" h="11342" w="12576">
                  <a:moveTo>
                    <a:pt x="3787" y="401"/>
                  </a:moveTo>
                  <a:cubicBezTo>
                    <a:pt x="3810" y="401"/>
                    <a:pt x="3834" y="403"/>
                    <a:pt x="3859" y="409"/>
                  </a:cubicBezTo>
                  <a:cubicBezTo>
                    <a:pt x="3930" y="433"/>
                    <a:pt x="4002" y="456"/>
                    <a:pt x="4073" y="528"/>
                  </a:cubicBezTo>
                  <a:cubicBezTo>
                    <a:pt x="4097" y="575"/>
                    <a:pt x="4121" y="647"/>
                    <a:pt x="4121" y="718"/>
                  </a:cubicBezTo>
                  <a:cubicBezTo>
                    <a:pt x="4097" y="718"/>
                    <a:pt x="4049" y="695"/>
                    <a:pt x="4026" y="695"/>
                  </a:cubicBezTo>
                  <a:lnTo>
                    <a:pt x="3573" y="695"/>
                  </a:lnTo>
                  <a:cubicBezTo>
                    <a:pt x="3531" y="548"/>
                    <a:pt x="3619" y="401"/>
                    <a:pt x="3787" y="401"/>
                  </a:cubicBezTo>
                  <a:close/>
                  <a:moveTo>
                    <a:pt x="9837" y="242"/>
                  </a:moveTo>
                  <a:cubicBezTo>
                    <a:pt x="10056" y="242"/>
                    <a:pt x="10071" y="537"/>
                    <a:pt x="10051" y="742"/>
                  </a:cubicBezTo>
                  <a:cubicBezTo>
                    <a:pt x="10027" y="742"/>
                    <a:pt x="10003" y="718"/>
                    <a:pt x="9979" y="718"/>
                  </a:cubicBezTo>
                  <a:cubicBezTo>
                    <a:pt x="9872" y="706"/>
                    <a:pt x="9765" y="700"/>
                    <a:pt x="9658" y="700"/>
                  </a:cubicBezTo>
                  <a:cubicBezTo>
                    <a:pt x="9551" y="700"/>
                    <a:pt x="9443" y="706"/>
                    <a:pt x="9336" y="718"/>
                  </a:cubicBezTo>
                  <a:cubicBezTo>
                    <a:pt x="9360" y="504"/>
                    <a:pt x="9527" y="314"/>
                    <a:pt x="9717" y="266"/>
                  </a:cubicBezTo>
                  <a:cubicBezTo>
                    <a:pt x="9763" y="250"/>
                    <a:pt x="9803" y="242"/>
                    <a:pt x="9837" y="242"/>
                  </a:cubicBezTo>
                  <a:close/>
                  <a:moveTo>
                    <a:pt x="2963" y="518"/>
                  </a:moveTo>
                  <a:cubicBezTo>
                    <a:pt x="3038" y="518"/>
                    <a:pt x="3116" y="541"/>
                    <a:pt x="3168" y="575"/>
                  </a:cubicBezTo>
                  <a:cubicBezTo>
                    <a:pt x="3240" y="623"/>
                    <a:pt x="3311" y="671"/>
                    <a:pt x="3335" y="742"/>
                  </a:cubicBezTo>
                  <a:cubicBezTo>
                    <a:pt x="3144" y="766"/>
                    <a:pt x="2978" y="814"/>
                    <a:pt x="2811" y="885"/>
                  </a:cubicBezTo>
                  <a:cubicBezTo>
                    <a:pt x="2763" y="766"/>
                    <a:pt x="2740" y="552"/>
                    <a:pt x="2883" y="528"/>
                  </a:cubicBezTo>
                  <a:cubicBezTo>
                    <a:pt x="2908" y="521"/>
                    <a:pt x="2935" y="518"/>
                    <a:pt x="2963" y="518"/>
                  </a:cubicBezTo>
                  <a:close/>
                  <a:moveTo>
                    <a:pt x="8751" y="372"/>
                  </a:moveTo>
                  <a:cubicBezTo>
                    <a:pt x="8901" y="372"/>
                    <a:pt x="8992" y="609"/>
                    <a:pt x="9050" y="766"/>
                  </a:cubicBezTo>
                  <a:cubicBezTo>
                    <a:pt x="8836" y="790"/>
                    <a:pt x="8622" y="837"/>
                    <a:pt x="8431" y="909"/>
                  </a:cubicBezTo>
                  <a:cubicBezTo>
                    <a:pt x="8455" y="718"/>
                    <a:pt x="8503" y="504"/>
                    <a:pt x="8646" y="409"/>
                  </a:cubicBezTo>
                  <a:cubicBezTo>
                    <a:pt x="8684" y="383"/>
                    <a:pt x="8719" y="372"/>
                    <a:pt x="8751" y="372"/>
                  </a:cubicBezTo>
                  <a:close/>
                  <a:moveTo>
                    <a:pt x="4736" y="461"/>
                  </a:moveTo>
                  <a:cubicBezTo>
                    <a:pt x="4769" y="461"/>
                    <a:pt x="4802" y="467"/>
                    <a:pt x="4835" y="480"/>
                  </a:cubicBezTo>
                  <a:cubicBezTo>
                    <a:pt x="5050" y="575"/>
                    <a:pt x="5026" y="814"/>
                    <a:pt x="4954" y="1004"/>
                  </a:cubicBezTo>
                  <a:cubicBezTo>
                    <a:pt x="4788" y="885"/>
                    <a:pt x="4573" y="814"/>
                    <a:pt x="4359" y="766"/>
                  </a:cubicBezTo>
                  <a:cubicBezTo>
                    <a:pt x="4359" y="742"/>
                    <a:pt x="4359" y="742"/>
                    <a:pt x="4359" y="742"/>
                  </a:cubicBezTo>
                  <a:cubicBezTo>
                    <a:pt x="4359" y="695"/>
                    <a:pt x="4454" y="599"/>
                    <a:pt x="4502" y="552"/>
                  </a:cubicBezTo>
                  <a:cubicBezTo>
                    <a:pt x="4571" y="500"/>
                    <a:pt x="4652" y="461"/>
                    <a:pt x="4736" y="461"/>
                  </a:cubicBezTo>
                  <a:close/>
                  <a:moveTo>
                    <a:pt x="10789" y="385"/>
                  </a:moveTo>
                  <a:cubicBezTo>
                    <a:pt x="10932" y="409"/>
                    <a:pt x="10956" y="552"/>
                    <a:pt x="10956" y="671"/>
                  </a:cubicBezTo>
                  <a:cubicBezTo>
                    <a:pt x="10956" y="790"/>
                    <a:pt x="10908" y="909"/>
                    <a:pt x="10837" y="1028"/>
                  </a:cubicBezTo>
                  <a:cubicBezTo>
                    <a:pt x="10813" y="980"/>
                    <a:pt x="10765" y="956"/>
                    <a:pt x="10718" y="933"/>
                  </a:cubicBezTo>
                  <a:cubicBezTo>
                    <a:pt x="10598" y="861"/>
                    <a:pt x="10456" y="814"/>
                    <a:pt x="10313" y="790"/>
                  </a:cubicBezTo>
                  <a:cubicBezTo>
                    <a:pt x="10408" y="599"/>
                    <a:pt x="10575" y="385"/>
                    <a:pt x="10789" y="385"/>
                  </a:cubicBezTo>
                  <a:close/>
                  <a:moveTo>
                    <a:pt x="7817" y="783"/>
                  </a:moveTo>
                  <a:cubicBezTo>
                    <a:pt x="7945" y="783"/>
                    <a:pt x="8052" y="900"/>
                    <a:pt x="8122" y="1004"/>
                  </a:cubicBezTo>
                  <a:cubicBezTo>
                    <a:pt x="7907" y="1099"/>
                    <a:pt x="7717" y="1218"/>
                    <a:pt x="7526" y="1338"/>
                  </a:cubicBezTo>
                  <a:lnTo>
                    <a:pt x="7503" y="1338"/>
                  </a:lnTo>
                  <a:cubicBezTo>
                    <a:pt x="7479" y="1147"/>
                    <a:pt x="7503" y="933"/>
                    <a:pt x="7669" y="837"/>
                  </a:cubicBezTo>
                  <a:cubicBezTo>
                    <a:pt x="7721" y="799"/>
                    <a:pt x="7770" y="783"/>
                    <a:pt x="7817" y="783"/>
                  </a:cubicBezTo>
                  <a:close/>
                  <a:moveTo>
                    <a:pt x="2307" y="858"/>
                  </a:moveTo>
                  <a:cubicBezTo>
                    <a:pt x="2404" y="858"/>
                    <a:pt x="2498" y="893"/>
                    <a:pt x="2573" y="980"/>
                  </a:cubicBezTo>
                  <a:cubicBezTo>
                    <a:pt x="2549" y="980"/>
                    <a:pt x="2549" y="1004"/>
                    <a:pt x="2525" y="1004"/>
                  </a:cubicBezTo>
                  <a:cubicBezTo>
                    <a:pt x="2311" y="1123"/>
                    <a:pt x="2097" y="1266"/>
                    <a:pt x="1906" y="1433"/>
                  </a:cubicBezTo>
                  <a:cubicBezTo>
                    <a:pt x="1811" y="1242"/>
                    <a:pt x="1859" y="1052"/>
                    <a:pt x="2049" y="933"/>
                  </a:cubicBezTo>
                  <a:cubicBezTo>
                    <a:pt x="2129" y="887"/>
                    <a:pt x="2219" y="858"/>
                    <a:pt x="2307" y="858"/>
                  </a:cubicBezTo>
                  <a:close/>
                  <a:moveTo>
                    <a:pt x="5528" y="951"/>
                  </a:moveTo>
                  <a:cubicBezTo>
                    <a:pt x="5596" y="951"/>
                    <a:pt x="5657" y="991"/>
                    <a:pt x="5693" y="1099"/>
                  </a:cubicBezTo>
                  <a:cubicBezTo>
                    <a:pt x="5740" y="1218"/>
                    <a:pt x="5693" y="1385"/>
                    <a:pt x="5621" y="1504"/>
                  </a:cubicBezTo>
                  <a:cubicBezTo>
                    <a:pt x="5550" y="1457"/>
                    <a:pt x="5478" y="1385"/>
                    <a:pt x="5407" y="1338"/>
                  </a:cubicBezTo>
                  <a:cubicBezTo>
                    <a:pt x="5335" y="1266"/>
                    <a:pt x="5264" y="1195"/>
                    <a:pt x="5193" y="1147"/>
                  </a:cubicBezTo>
                  <a:cubicBezTo>
                    <a:pt x="5281" y="1058"/>
                    <a:pt x="5416" y="951"/>
                    <a:pt x="5528" y="951"/>
                  </a:cubicBezTo>
                  <a:close/>
                  <a:moveTo>
                    <a:pt x="11433" y="1039"/>
                  </a:moveTo>
                  <a:cubicBezTo>
                    <a:pt x="11507" y="1039"/>
                    <a:pt x="11579" y="1058"/>
                    <a:pt x="11646" y="1099"/>
                  </a:cubicBezTo>
                  <a:cubicBezTo>
                    <a:pt x="11813" y="1195"/>
                    <a:pt x="11575" y="1504"/>
                    <a:pt x="11432" y="1647"/>
                  </a:cubicBezTo>
                  <a:cubicBezTo>
                    <a:pt x="11408" y="1576"/>
                    <a:pt x="11360" y="1528"/>
                    <a:pt x="11313" y="1457"/>
                  </a:cubicBezTo>
                  <a:cubicBezTo>
                    <a:pt x="11241" y="1361"/>
                    <a:pt x="11146" y="1266"/>
                    <a:pt x="11051" y="1195"/>
                  </a:cubicBezTo>
                  <a:cubicBezTo>
                    <a:pt x="11159" y="1102"/>
                    <a:pt x="11297" y="1039"/>
                    <a:pt x="11433" y="1039"/>
                  </a:cubicBezTo>
                  <a:close/>
                  <a:moveTo>
                    <a:pt x="1574" y="1616"/>
                  </a:moveTo>
                  <a:cubicBezTo>
                    <a:pt x="1614" y="1616"/>
                    <a:pt x="1654" y="1619"/>
                    <a:pt x="1692" y="1623"/>
                  </a:cubicBezTo>
                  <a:cubicBezTo>
                    <a:pt x="1573" y="1742"/>
                    <a:pt x="1477" y="1885"/>
                    <a:pt x="1382" y="2004"/>
                  </a:cubicBezTo>
                  <a:cubicBezTo>
                    <a:pt x="1335" y="2076"/>
                    <a:pt x="1287" y="2123"/>
                    <a:pt x="1239" y="2195"/>
                  </a:cubicBezTo>
                  <a:cubicBezTo>
                    <a:pt x="1168" y="2100"/>
                    <a:pt x="1144" y="1909"/>
                    <a:pt x="1192" y="1814"/>
                  </a:cubicBezTo>
                  <a:cubicBezTo>
                    <a:pt x="1249" y="1661"/>
                    <a:pt x="1413" y="1616"/>
                    <a:pt x="1574" y="1616"/>
                  </a:cubicBezTo>
                  <a:close/>
                  <a:moveTo>
                    <a:pt x="6087" y="1653"/>
                  </a:moveTo>
                  <a:cubicBezTo>
                    <a:pt x="6148" y="1653"/>
                    <a:pt x="6202" y="1670"/>
                    <a:pt x="6240" y="1719"/>
                  </a:cubicBezTo>
                  <a:cubicBezTo>
                    <a:pt x="6383" y="1885"/>
                    <a:pt x="6264" y="2100"/>
                    <a:pt x="6193" y="2290"/>
                  </a:cubicBezTo>
                  <a:cubicBezTo>
                    <a:pt x="6121" y="2195"/>
                    <a:pt x="6074" y="2076"/>
                    <a:pt x="6026" y="1981"/>
                  </a:cubicBezTo>
                  <a:cubicBezTo>
                    <a:pt x="5955" y="1885"/>
                    <a:pt x="5883" y="1814"/>
                    <a:pt x="5812" y="1719"/>
                  </a:cubicBezTo>
                  <a:cubicBezTo>
                    <a:pt x="5897" y="1690"/>
                    <a:pt x="5999" y="1653"/>
                    <a:pt x="6087" y="1653"/>
                  </a:cubicBezTo>
                  <a:close/>
                  <a:moveTo>
                    <a:pt x="6883" y="1385"/>
                  </a:moveTo>
                  <a:cubicBezTo>
                    <a:pt x="7002" y="1385"/>
                    <a:pt x="7169" y="1457"/>
                    <a:pt x="7264" y="1552"/>
                  </a:cubicBezTo>
                  <a:cubicBezTo>
                    <a:pt x="7122" y="1671"/>
                    <a:pt x="7002" y="1814"/>
                    <a:pt x="6883" y="1933"/>
                  </a:cubicBezTo>
                  <a:cubicBezTo>
                    <a:pt x="6764" y="2028"/>
                    <a:pt x="6669" y="2123"/>
                    <a:pt x="6574" y="2219"/>
                  </a:cubicBezTo>
                  <a:cubicBezTo>
                    <a:pt x="6550" y="2242"/>
                    <a:pt x="6526" y="2266"/>
                    <a:pt x="6526" y="2290"/>
                  </a:cubicBezTo>
                  <a:cubicBezTo>
                    <a:pt x="6526" y="2219"/>
                    <a:pt x="6550" y="2147"/>
                    <a:pt x="6574" y="2100"/>
                  </a:cubicBezTo>
                  <a:cubicBezTo>
                    <a:pt x="6598" y="1957"/>
                    <a:pt x="6645" y="1790"/>
                    <a:pt x="6693" y="1647"/>
                  </a:cubicBezTo>
                  <a:cubicBezTo>
                    <a:pt x="6717" y="1528"/>
                    <a:pt x="6764" y="1409"/>
                    <a:pt x="6883" y="1385"/>
                  </a:cubicBezTo>
                  <a:close/>
                  <a:moveTo>
                    <a:pt x="11849" y="1815"/>
                  </a:moveTo>
                  <a:cubicBezTo>
                    <a:pt x="12014" y="1815"/>
                    <a:pt x="12183" y="1881"/>
                    <a:pt x="12242" y="2028"/>
                  </a:cubicBezTo>
                  <a:cubicBezTo>
                    <a:pt x="12337" y="2290"/>
                    <a:pt x="12003" y="2433"/>
                    <a:pt x="11789" y="2504"/>
                  </a:cubicBezTo>
                  <a:cubicBezTo>
                    <a:pt x="11742" y="2290"/>
                    <a:pt x="11670" y="2076"/>
                    <a:pt x="11575" y="1885"/>
                  </a:cubicBezTo>
                  <a:cubicBezTo>
                    <a:pt x="11647" y="1840"/>
                    <a:pt x="11747" y="1815"/>
                    <a:pt x="11849" y="1815"/>
                  </a:cubicBezTo>
                  <a:close/>
                  <a:moveTo>
                    <a:pt x="1073" y="2385"/>
                  </a:moveTo>
                  <a:cubicBezTo>
                    <a:pt x="1073" y="2409"/>
                    <a:pt x="1096" y="2409"/>
                    <a:pt x="1096" y="2409"/>
                  </a:cubicBezTo>
                  <a:cubicBezTo>
                    <a:pt x="1001" y="2600"/>
                    <a:pt x="906" y="2790"/>
                    <a:pt x="834" y="2981"/>
                  </a:cubicBezTo>
                  <a:cubicBezTo>
                    <a:pt x="692" y="2862"/>
                    <a:pt x="596" y="2671"/>
                    <a:pt x="739" y="2504"/>
                  </a:cubicBezTo>
                  <a:cubicBezTo>
                    <a:pt x="811" y="2409"/>
                    <a:pt x="954" y="2385"/>
                    <a:pt x="1073" y="2385"/>
                  </a:cubicBezTo>
                  <a:close/>
                  <a:moveTo>
                    <a:pt x="11813" y="2766"/>
                  </a:moveTo>
                  <a:cubicBezTo>
                    <a:pt x="12051" y="2790"/>
                    <a:pt x="12313" y="2885"/>
                    <a:pt x="12313" y="3147"/>
                  </a:cubicBezTo>
                  <a:cubicBezTo>
                    <a:pt x="12313" y="3409"/>
                    <a:pt x="12027" y="3505"/>
                    <a:pt x="11789" y="3528"/>
                  </a:cubicBezTo>
                  <a:cubicBezTo>
                    <a:pt x="11837" y="3338"/>
                    <a:pt x="11837" y="3147"/>
                    <a:pt x="11837" y="2957"/>
                  </a:cubicBezTo>
                  <a:cubicBezTo>
                    <a:pt x="11837" y="2885"/>
                    <a:pt x="11837" y="2838"/>
                    <a:pt x="11813" y="2766"/>
                  </a:cubicBezTo>
                  <a:close/>
                  <a:moveTo>
                    <a:pt x="739" y="3314"/>
                  </a:moveTo>
                  <a:lnTo>
                    <a:pt x="739" y="3314"/>
                  </a:lnTo>
                  <a:cubicBezTo>
                    <a:pt x="692" y="3528"/>
                    <a:pt x="644" y="3743"/>
                    <a:pt x="620" y="3957"/>
                  </a:cubicBezTo>
                  <a:cubicBezTo>
                    <a:pt x="430" y="3909"/>
                    <a:pt x="287" y="3695"/>
                    <a:pt x="430" y="3505"/>
                  </a:cubicBezTo>
                  <a:cubicBezTo>
                    <a:pt x="501" y="3409"/>
                    <a:pt x="620" y="3362"/>
                    <a:pt x="739" y="3314"/>
                  </a:cubicBezTo>
                  <a:close/>
                  <a:moveTo>
                    <a:pt x="11742" y="3838"/>
                  </a:moveTo>
                  <a:cubicBezTo>
                    <a:pt x="11932" y="3957"/>
                    <a:pt x="12146" y="4195"/>
                    <a:pt x="12051" y="4410"/>
                  </a:cubicBezTo>
                  <a:cubicBezTo>
                    <a:pt x="11956" y="4624"/>
                    <a:pt x="11718" y="4648"/>
                    <a:pt x="11503" y="4648"/>
                  </a:cubicBezTo>
                  <a:cubicBezTo>
                    <a:pt x="11599" y="4386"/>
                    <a:pt x="11694" y="4124"/>
                    <a:pt x="11742" y="3838"/>
                  </a:cubicBezTo>
                  <a:close/>
                  <a:moveTo>
                    <a:pt x="620" y="4314"/>
                  </a:moveTo>
                  <a:cubicBezTo>
                    <a:pt x="620" y="4552"/>
                    <a:pt x="644" y="4767"/>
                    <a:pt x="692" y="5005"/>
                  </a:cubicBezTo>
                  <a:cubicBezTo>
                    <a:pt x="692" y="5005"/>
                    <a:pt x="692" y="5029"/>
                    <a:pt x="715" y="5029"/>
                  </a:cubicBezTo>
                  <a:cubicBezTo>
                    <a:pt x="665" y="5046"/>
                    <a:pt x="626" y="5062"/>
                    <a:pt x="591" y="5062"/>
                  </a:cubicBezTo>
                  <a:cubicBezTo>
                    <a:pt x="577" y="5062"/>
                    <a:pt x="563" y="5060"/>
                    <a:pt x="549" y="5053"/>
                  </a:cubicBezTo>
                  <a:cubicBezTo>
                    <a:pt x="453" y="5029"/>
                    <a:pt x="358" y="4957"/>
                    <a:pt x="311" y="4862"/>
                  </a:cubicBezTo>
                  <a:cubicBezTo>
                    <a:pt x="263" y="4743"/>
                    <a:pt x="334" y="4600"/>
                    <a:pt x="406" y="4505"/>
                  </a:cubicBezTo>
                  <a:cubicBezTo>
                    <a:pt x="477" y="4410"/>
                    <a:pt x="549" y="4362"/>
                    <a:pt x="620" y="4314"/>
                  </a:cubicBezTo>
                  <a:close/>
                  <a:moveTo>
                    <a:pt x="11360" y="4957"/>
                  </a:moveTo>
                  <a:cubicBezTo>
                    <a:pt x="11408" y="4957"/>
                    <a:pt x="11456" y="4981"/>
                    <a:pt x="11480" y="5005"/>
                  </a:cubicBezTo>
                  <a:cubicBezTo>
                    <a:pt x="11599" y="5053"/>
                    <a:pt x="11670" y="5148"/>
                    <a:pt x="11670" y="5267"/>
                  </a:cubicBezTo>
                  <a:cubicBezTo>
                    <a:pt x="11670" y="5362"/>
                    <a:pt x="11646" y="5457"/>
                    <a:pt x="11551" y="5505"/>
                  </a:cubicBezTo>
                  <a:cubicBezTo>
                    <a:pt x="11521" y="5523"/>
                    <a:pt x="11488" y="5530"/>
                    <a:pt x="11455" y="5530"/>
                  </a:cubicBezTo>
                  <a:cubicBezTo>
                    <a:pt x="11353" y="5530"/>
                    <a:pt x="11241" y="5463"/>
                    <a:pt x="11170" y="5410"/>
                  </a:cubicBezTo>
                  <a:lnTo>
                    <a:pt x="11146" y="5410"/>
                  </a:lnTo>
                  <a:cubicBezTo>
                    <a:pt x="11218" y="5267"/>
                    <a:pt x="11289" y="5100"/>
                    <a:pt x="11360" y="4957"/>
                  </a:cubicBezTo>
                  <a:close/>
                  <a:moveTo>
                    <a:pt x="787" y="5315"/>
                  </a:moveTo>
                  <a:cubicBezTo>
                    <a:pt x="858" y="5553"/>
                    <a:pt x="930" y="5767"/>
                    <a:pt x="1049" y="5981"/>
                  </a:cubicBezTo>
                  <a:lnTo>
                    <a:pt x="1025" y="5981"/>
                  </a:lnTo>
                  <a:cubicBezTo>
                    <a:pt x="977" y="6037"/>
                    <a:pt x="919" y="6061"/>
                    <a:pt x="860" y="6061"/>
                  </a:cubicBezTo>
                  <a:cubicBezTo>
                    <a:pt x="742" y="6061"/>
                    <a:pt x="620" y="5965"/>
                    <a:pt x="573" y="5838"/>
                  </a:cubicBezTo>
                  <a:cubicBezTo>
                    <a:pt x="525" y="5648"/>
                    <a:pt x="620" y="5457"/>
                    <a:pt x="787" y="5315"/>
                  </a:cubicBezTo>
                  <a:close/>
                  <a:moveTo>
                    <a:pt x="11027" y="5624"/>
                  </a:moveTo>
                  <a:cubicBezTo>
                    <a:pt x="11146" y="5743"/>
                    <a:pt x="11337" y="5934"/>
                    <a:pt x="11194" y="6077"/>
                  </a:cubicBezTo>
                  <a:cubicBezTo>
                    <a:pt x="11122" y="6162"/>
                    <a:pt x="11025" y="6205"/>
                    <a:pt x="10928" y="6205"/>
                  </a:cubicBezTo>
                  <a:cubicBezTo>
                    <a:pt x="10863" y="6205"/>
                    <a:pt x="10798" y="6186"/>
                    <a:pt x="10741" y="6148"/>
                  </a:cubicBezTo>
                  <a:cubicBezTo>
                    <a:pt x="10837" y="5981"/>
                    <a:pt x="10932" y="5815"/>
                    <a:pt x="11027" y="5624"/>
                  </a:cubicBezTo>
                  <a:close/>
                  <a:moveTo>
                    <a:pt x="1168" y="6219"/>
                  </a:moveTo>
                  <a:cubicBezTo>
                    <a:pt x="1263" y="6386"/>
                    <a:pt x="1358" y="6553"/>
                    <a:pt x="1477" y="6720"/>
                  </a:cubicBezTo>
                  <a:cubicBezTo>
                    <a:pt x="1395" y="6775"/>
                    <a:pt x="1281" y="6830"/>
                    <a:pt x="1181" y="6830"/>
                  </a:cubicBezTo>
                  <a:cubicBezTo>
                    <a:pt x="1107" y="6830"/>
                    <a:pt x="1041" y="6800"/>
                    <a:pt x="1001" y="6720"/>
                  </a:cubicBezTo>
                  <a:cubicBezTo>
                    <a:pt x="930" y="6577"/>
                    <a:pt x="1049" y="6362"/>
                    <a:pt x="1168" y="6219"/>
                  </a:cubicBezTo>
                  <a:close/>
                  <a:moveTo>
                    <a:pt x="10575" y="6458"/>
                  </a:moveTo>
                  <a:cubicBezTo>
                    <a:pt x="10694" y="6529"/>
                    <a:pt x="10765" y="6720"/>
                    <a:pt x="10694" y="6862"/>
                  </a:cubicBezTo>
                  <a:cubicBezTo>
                    <a:pt x="10622" y="6989"/>
                    <a:pt x="10481" y="7047"/>
                    <a:pt x="10334" y="7047"/>
                  </a:cubicBezTo>
                  <a:cubicBezTo>
                    <a:pt x="10287" y="7047"/>
                    <a:pt x="10240" y="7041"/>
                    <a:pt x="10194" y="7029"/>
                  </a:cubicBezTo>
                  <a:cubicBezTo>
                    <a:pt x="10336" y="6839"/>
                    <a:pt x="10456" y="6648"/>
                    <a:pt x="10575" y="6458"/>
                  </a:cubicBezTo>
                  <a:close/>
                  <a:moveTo>
                    <a:pt x="1644" y="6934"/>
                  </a:moveTo>
                  <a:cubicBezTo>
                    <a:pt x="1763" y="7124"/>
                    <a:pt x="1906" y="7291"/>
                    <a:pt x="2049" y="7458"/>
                  </a:cubicBezTo>
                  <a:cubicBezTo>
                    <a:pt x="1964" y="7514"/>
                    <a:pt x="1854" y="7562"/>
                    <a:pt x="1754" y="7562"/>
                  </a:cubicBezTo>
                  <a:cubicBezTo>
                    <a:pt x="1685" y="7562"/>
                    <a:pt x="1621" y="7540"/>
                    <a:pt x="1573" y="7482"/>
                  </a:cubicBezTo>
                  <a:cubicBezTo>
                    <a:pt x="1477" y="7315"/>
                    <a:pt x="1549" y="7101"/>
                    <a:pt x="1644" y="6934"/>
                  </a:cubicBezTo>
                  <a:close/>
                  <a:moveTo>
                    <a:pt x="10027" y="7291"/>
                  </a:moveTo>
                  <a:cubicBezTo>
                    <a:pt x="10170" y="7458"/>
                    <a:pt x="10241" y="7672"/>
                    <a:pt x="10098" y="7863"/>
                  </a:cubicBezTo>
                  <a:cubicBezTo>
                    <a:pt x="10039" y="7958"/>
                    <a:pt x="9955" y="7994"/>
                    <a:pt x="9866" y="7994"/>
                  </a:cubicBezTo>
                  <a:cubicBezTo>
                    <a:pt x="9777" y="7994"/>
                    <a:pt x="9682" y="7958"/>
                    <a:pt x="9598" y="7910"/>
                  </a:cubicBezTo>
                  <a:cubicBezTo>
                    <a:pt x="9622" y="7863"/>
                    <a:pt x="9646" y="7839"/>
                    <a:pt x="9670" y="7815"/>
                  </a:cubicBezTo>
                  <a:cubicBezTo>
                    <a:pt x="9789" y="7648"/>
                    <a:pt x="9908" y="7482"/>
                    <a:pt x="10027" y="7291"/>
                  </a:cubicBezTo>
                  <a:close/>
                  <a:moveTo>
                    <a:pt x="2263" y="7696"/>
                  </a:moveTo>
                  <a:lnTo>
                    <a:pt x="2263" y="7696"/>
                  </a:lnTo>
                  <a:cubicBezTo>
                    <a:pt x="2359" y="7767"/>
                    <a:pt x="2454" y="7863"/>
                    <a:pt x="2549" y="7958"/>
                  </a:cubicBezTo>
                  <a:cubicBezTo>
                    <a:pt x="2621" y="8029"/>
                    <a:pt x="2668" y="8077"/>
                    <a:pt x="2740" y="8148"/>
                  </a:cubicBezTo>
                  <a:cubicBezTo>
                    <a:pt x="2691" y="8229"/>
                    <a:pt x="2588" y="8288"/>
                    <a:pt x="2490" y="8288"/>
                  </a:cubicBezTo>
                  <a:cubicBezTo>
                    <a:pt x="2443" y="8288"/>
                    <a:pt x="2397" y="8274"/>
                    <a:pt x="2359" y="8244"/>
                  </a:cubicBezTo>
                  <a:cubicBezTo>
                    <a:pt x="2192" y="8125"/>
                    <a:pt x="2216" y="7886"/>
                    <a:pt x="2263" y="7696"/>
                  </a:cubicBezTo>
                  <a:close/>
                  <a:moveTo>
                    <a:pt x="9408" y="8148"/>
                  </a:moveTo>
                  <a:cubicBezTo>
                    <a:pt x="9503" y="8291"/>
                    <a:pt x="9574" y="8458"/>
                    <a:pt x="9503" y="8625"/>
                  </a:cubicBezTo>
                  <a:cubicBezTo>
                    <a:pt x="9458" y="8748"/>
                    <a:pt x="9382" y="8792"/>
                    <a:pt x="9294" y="8792"/>
                  </a:cubicBezTo>
                  <a:cubicBezTo>
                    <a:pt x="9195" y="8792"/>
                    <a:pt x="9080" y="8736"/>
                    <a:pt x="8979" y="8672"/>
                  </a:cubicBezTo>
                  <a:cubicBezTo>
                    <a:pt x="9122" y="8506"/>
                    <a:pt x="9265" y="8315"/>
                    <a:pt x="9408" y="8148"/>
                  </a:cubicBezTo>
                  <a:close/>
                  <a:moveTo>
                    <a:pt x="2954" y="8339"/>
                  </a:moveTo>
                  <a:cubicBezTo>
                    <a:pt x="3121" y="8482"/>
                    <a:pt x="3287" y="8649"/>
                    <a:pt x="3454" y="8791"/>
                  </a:cubicBezTo>
                  <a:cubicBezTo>
                    <a:pt x="3357" y="8888"/>
                    <a:pt x="3228" y="9007"/>
                    <a:pt x="3110" y="9007"/>
                  </a:cubicBezTo>
                  <a:cubicBezTo>
                    <a:pt x="3054" y="9007"/>
                    <a:pt x="3000" y="8980"/>
                    <a:pt x="2954" y="8910"/>
                  </a:cubicBezTo>
                  <a:cubicBezTo>
                    <a:pt x="2811" y="8744"/>
                    <a:pt x="2883" y="8529"/>
                    <a:pt x="2954" y="8339"/>
                  </a:cubicBezTo>
                  <a:close/>
                  <a:moveTo>
                    <a:pt x="3668" y="8982"/>
                  </a:moveTo>
                  <a:cubicBezTo>
                    <a:pt x="3787" y="9077"/>
                    <a:pt x="3930" y="9196"/>
                    <a:pt x="4049" y="9292"/>
                  </a:cubicBezTo>
                  <a:cubicBezTo>
                    <a:pt x="3982" y="9376"/>
                    <a:pt x="3854" y="9521"/>
                    <a:pt x="3752" y="9521"/>
                  </a:cubicBezTo>
                  <a:cubicBezTo>
                    <a:pt x="3710" y="9521"/>
                    <a:pt x="3672" y="9497"/>
                    <a:pt x="3645" y="9434"/>
                  </a:cubicBezTo>
                  <a:cubicBezTo>
                    <a:pt x="3573" y="9292"/>
                    <a:pt x="3621" y="9125"/>
                    <a:pt x="3668" y="8982"/>
                  </a:cubicBezTo>
                  <a:close/>
                  <a:moveTo>
                    <a:pt x="8812" y="8863"/>
                  </a:moveTo>
                  <a:cubicBezTo>
                    <a:pt x="8979" y="9053"/>
                    <a:pt x="9027" y="9315"/>
                    <a:pt x="8860" y="9506"/>
                  </a:cubicBezTo>
                  <a:cubicBezTo>
                    <a:pt x="8786" y="9592"/>
                    <a:pt x="8681" y="9640"/>
                    <a:pt x="8579" y="9640"/>
                  </a:cubicBezTo>
                  <a:cubicBezTo>
                    <a:pt x="8485" y="9640"/>
                    <a:pt x="8394" y="9598"/>
                    <a:pt x="8336" y="9506"/>
                  </a:cubicBezTo>
                  <a:cubicBezTo>
                    <a:pt x="8336" y="9482"/>
                    <a:pt x="8312" y="9482"/>
                    <a:pt x="8312" y="9482"/>
                  </a:cubicBezTo>
                  <a:cubicBezTo>
                    <a:pt x="8360" y="9411"/>
                    <a:pt x="8407" y="9339"/>
                    <a:pt x="8479" y="9292"/>
                  </a:cubicBezTo>
                  <a:cubicBezTo>
                    <a:pt x="8598" y="9149"/>
                    <a:pt x="8717" y="9006"/>
                    <a:pt x="8812" y="8863"/>
                  </a:cubicBezTo>
                  <a:close/>
                  <a:moveTo>
                    <a:pt x="4264" y="9458"/>
                  </a:moveTo>
                  <a:lnTo>
                    <a:pt x="4264" y="9458"/>
                  </a:lnTo>
                  <a:cubicBezTo>
                    <a:pt x="4430" y="9601"/>
                    <a:pt x="4621" y="9744"/>
                    <a:pt x="4812" y="9887"/>
                  </a:cubicBezTo>
                  <a:cubicBezTo>
                    <a:pt x="4727" y="9954"/>
                    <a:pt x="4619" y="10022"/>
                    <a:pt x="4513" y="10022"/>
                  </a:cubicBezTo>
                  <a:cubicBezTo>
                    <a:pt x="4469" y="10022"/>
                    <a:pt x="4425" y="10010"/>
                    <a:pt x="4383" y="9982"/>
                  </a:cubicBezTo>
                  <a:cubicBezTo>
                    <a:pt x="4216" y="9887"/>
                    <a:pt x="4216" y="9649"/>
                    <a:pt x="4264" y="9458"/>
                  </a:cubicBezTo>
                  <a:close/>
                  <a:moveTo>
                    <a:pt x="8146" y="9649"/>
                  </a:moveTo>
                  <a:lnTo>
                    <a:pt x="8146" y="9649"/>
                  </a:lnTo>
                  <a:cubicBezTo>
                    <a:pt x="8217" y="9839"/>
                    <a:pt x="8312" y="10101"/>
                    <a:pt x="8098" y="10244"/>
                  </a:cubicBezTo>
                  <a:cubicBezTo>
                    <a:pt x="8055" y="10268"/>
                    <a:pt x="8015" y="10279"/>
                    <a:pt x="7976" y="10279"/>
                  </a:cubicBezTo>
                  <a:cubicBezTo>
                    <a:pt x="7862" y="10279"/>
                    <a:pt x="7764" y="10190"/>
                    <a:pt x="7693" y="10101"/>
                  </a:cubicBezTo>
                  <a:cubicBezTo>
                    <a:pt x="7860" y="9958"/>
                    <a:pt x="8003" y="9815"/>
                    <a:pt x="8146" y="9649"/>
                  </a:cubicBezTo>
                  <a:close/>
                  <a:moveTo>
                    <a:pt x="3855" y="975"/>
                  </a:moveTo>
                  <a:cubicBezTo>
                    <a:pt x="4149" y="975"/>
                    <a:pt x="4442" y="1034"/>
                    <a:pt x="4716" y="1171"/>
                  </a:cubicBezTo>
                  <a:cubicBezTo>
                    <a:pt x="4954" y="1290"/>
                    <a:pt x="5169" y="1480"/>
                    <a:pt x="5359" y="1671"/>
                  </a:cubicBezTo>
                  <a:cubicBezTo>
                    <a:pt x="5550" y="1838"/>
                    <a:pt x="5716" y="2028"/>
                    <a:pt x="5859" y="2266"/>
                  </a:cubicBezTo>
                  <a:cubicBezTo>
                    <a:pt x="5955" y="2409"/>
                    <a:pt x="6026" y="2624"/>
                    <a:pt x="6193" y="2743"/>
                  </a:cubicBezTo>
                  <a:cubicBezTo>
                    <a:pt x="6262" y="2789"/>
                    <a:pt x="6320" y="2808"/>
                    <a:pt x="6371" y="2808"/>
                  </a:cubicBezTo>
                  <a:cubicBezTo>
                    <a:pt x="6528" y="2808"/>
                    <a:pt x="6609" y="2619"/>
                    <a:pt x="6717" y="2457"/>
                  </a:cubicBezTo>
                  <a:cubicBezTo>
                    <a:pt x="6812" y="2338"/>
                    <a:pt x="6931" y="2242"/>
                    <a:pt x="7050" y="2147"/>
                  </a:cubicBezTo>
                  <a:cubicBezTo>
                    <a:pt x="7241" y="1981"/>
                    <a:pt x="7407" y="1742"/>
                    <a:pt x="7645" y="1599"/>
                  </a:cubicBezTo>
                  <a:cubicBezTo>
                    <a:pt x="8098" y="1266"/>
                    <a:pt x="8693" y="1076"/>
                    <a:pt x="9265" y="1028"/>
                  </a:cubicBezTo>
                  <a:cubicBezTo>
                    <a:pt x="9400" y="1014"/>
                    <a:pt x="9542" y="1004"/>
                    <a:pt x="9685" y="1004"/>
                  </a:cubicBezTo>
                  <a:cubicBezTo>
                    <a:pt x="10020" y="1004"/>
                    <a:pt x="10362" y="1059"/>
                    <a:pt x="10646" y="1242"/>
                  </a:cubicBezTo>
                  <a:cubicBezTo>
                    <a:pt x="11051" y="1504"/>
                    <a:pt x="11337" y="1957"/>
                    <a:pt x="11456" y="2409"/>
                  </a:cubicBezTo>
                  <a:cubicBezTo>
                    <a:pt x="11742" y="3481"/>
                    <a:pt x="11241" y="4600"/>
                    <a:pt x="10741" y="5529"/>
                  </a:cubicBezTo>
                  <a:cubicBezTo>
                    <a:pt x="10479" y="6005"/>
                    <a:pt x="10217" y="6505"/>
                    <a:pt x="9908" y="6958"/>
                  </a:cubicBezTo>
                  <a:cubicBezTo>
                    <a:pt x="9574" y="7458"/>
                    <a:pt x="9193" y="7934"/>
                    <a:pt x="8812" y="8410"/>
                  </a:cubicBezTo>
                  <a:cubicBezTo>
                    <a:pt x="8431" y="8863"/>
                    <a:pt x="8074" y="9315"/>
                    <a:pt x="7645" y="9696"/>
                  </a:cubicBezTo>
                  <a:cubicBezTo>
                    <a:pt x="7455" y="9887"/>
                    <a:pt x="7241" y="10077"/>
                    <a:pt x="7026" y="10244"/>
                  </a:cubicBezTo>
                  <a:cubicBezTo>
                    <a:pt x="6860" y="10355"/>
                    <a:pt x="6666" y="10465"/>
                    <a:pt x="6465" y="10465"/>
                  </a:cubicBezTo>
                  <a:cubicBezTo>
                    <a:pt x="6406" y="10465"/>
                    <a:pt x="6347" y="10456"/>
                    <a:pt x="6288" y="10435"/>
                  </a:cubicBezTo>
                  <a:cubicBezTo>
                    <a:pt x="6026" y="10363"/>
                    <a:pt x="5764" y="10173"/>
                    <a:pt x="5550" y="10006"/>
                  </a:cubicBezTo>
                  <a:cubicBezTo>
                    <a:pt x="5312" y="9863"/>
                    <a:pt x="5050" y="9696"/>
                    <a:pt x="4835" y="9530"/>
                  </a:cubicBezTo>
                  <a:cubicBezTo>
                    <a:pt x="4335" y="9149"/>
                    <a:pt x="3859" y="8744"/>
                    <a:pt x="3406" y="8339"/>
                  </a:cubicBezTo>
                  <a:cubicBezTo>
                    <a:pt x="2549" y="7601"/>
                    <a:pt x="1716" y="6791"/>
                    <a:pt x="1239" y="5767"/>
                  </a:cubicBezTo>
                  <a:cubicBezTo>
                    <a:pt x="811" y="4814"/>
                    <a:pt x="763" y="3719"/>
                    <a:pt x="1216" y="2766"/>
                  </a:cubicBezTo>
                  <a:cubicBezTo>
                    <a:pt x="1644" y="1909"/>
                    <a:pt x="2406" y="1218"/>
                    <a:pt x="3359" y="1028"/>
                  </a:cubicBezTo>
                  <a:cubicBezTo>
                    <a:pt x="3522" y="994"/>
                    <a:pt x="3689" y="975"/>
                    <a:pt x="3855" y="975"/>
                  </a:cubicBezTo>
                  <a:close/>
                  <a:moveTo>
                    <a:pt x="5073" y="10077"/>
                  </a:moveTo>
                  <a:cubicBezTo>
                    <a:pt x="5240" y="10173"/>
                    <a:pt x="5407" y="10292"/>
                    <a:pt x="5550" y="10411"/>
                  </a:cubicBezTo>
                  <a:cubicBezTo>
                    <a:pt x="5574" y="10411"/>
                    <a:pt x="5597" y="10435"/>
                    <a:pt x="5621" y="10435"/>
                  </a:cubicBezTo>
                  <a:cubicBezTo>
                    <a:pt x="5544" y="10551"/>
                    <a:pt x="5403" y="10698"/>
                    <a:pt x="5251" y="10698"/>
                  </a:cubicBezTo>
                  <a:cubicBezTo>
                    <a:pt x="5216" y="10698"/>
                    <a:pt x="5181" y="10691"/>
                    <a:pt x="5145" y="10673"/>
                  </a:cubicBezTo>
                  <a:cubicBezTo>
                    <a:pt x="5050" y="10601"/>
                    <a:pt x="5050" y="10482"/>
                    <a:pt x="5050" y="10363"/>
                  </a:cubicBezTo>
                  <a:cubicBezTo>
                    <a:pt x="5050" y="10268"/>
                    <a:pt x="5073" y="10173"/>
                    <a:pt x="5073" y="10077"/>
                  </a:cubicBezTo>
                  <a:close/>
                  <a:moveTo>
                    <a:pt x="7479" y="10268"/>
                  </a:moveTo>
                  <a:lnTo>
                    <a:pt x="7479" y="10268"/>
                  </a:lnTo>
                  <a:cubicBezTo>
                    <a:pt x="7574" y="10458"/>
                    <a:pt x="7574" y="10673"/>
                    <a:pt x="7407" y="10816"/>
                  </a:cubicBezTo>
                  <a:cubicBezTo>
                    <a:pt x="7346" y="10859"/>
                    <a:pt x="7269" y="10881"/>
                    <a:pt x="7190" y="10881"/>
                  </a:cubicBezTo>
                  <a:cubicBezTo>
                    <a:pt x="7053" y="10881"/>
                    <a:pt x="6911" y="10817"/>
                    <a:pt x="6836" y="10697"/>
                  </a:cubicBezTo>
                  <a:cubicBezTo>
                    <a:pt x="6931" y="10649"/>
                    <a:pt x="7050" y="10601"/>
                    <a:pt x="7145" y="10530"/>
                  </a:cubicBezTo>
                  <a:cubicBezTo>
                    <a:pt x="7264" y="10458"/>
                    <a:pt x="7383" y="10363"/>
                    <a:pt x="7479" y="10268"/>
                  </a:cubicBezTo>
                  <a:close/>
                  <a:moveTo>
                    <a:pt x="5907" y="10601"/>
                  </a:moveTo>
                  <a:lnTo>
                    <a:pt x="5907" y="10601"/>
                  </a:lnTo>
                  <a:cubicBezTo>
                    <a:pt x="6050" y="10697"/>
                    <a:pt x="6217" y="10744"/>
                    <a:pt x="6359" y="10768"/>
                  </a:cubicBezTo>
                  <a:lnTo>
                    <a:pt x="6526" y="10768"/>
                  </a:lnTo>
                  <a:cubicBezTo>
                    <a:pt x="6482" y="10924"/>
                    <a:pt x="6375" y="11080"/>
                    <a:pt x="6205" y="11080"/>
                  </a:cubicBezTo>
                  <a:cubicBezTo>
                    <a:pt x="6193" y="11080"/>
                    <a:pt x="6181" y="11079"/>
                    <a:pt x="6169" y="11078"/>
                  </a:cubicBezTo>
                  <a:cubicBezTo>
                    <a:pt x="5978" y="11030"/>
                    <a:pt x="5907" y="10792"/>
                    <a:pt x="5907" y="10601"/>
                  </a:cubicBezTo>
                  <a:close/>
                  <a:moveTo>
                    <a:pt x="9822" y="0"/>
                  </a:moveTo>
                  <a:cubicBezTo>
                    <a:pt x="9804" y="0"/>
                    <a:pt x="9784" y="1"/>
                    <a:pt x="9765" y="4"/>
                  </a:cubicBezTo>
                  <a:cubicBezTo>
                    <a:pt x="9527" y="52"/>
                    <a:pt x="9289" y="218"/>
                    <a:pt x="9193" y="456"/>
                  </a:cubicBezTo>
                  <a:cubicBezTo>
                    <a:pt x="9093" y="276"/>
                    <a:pt x="8960" y="130"/>
                    <a:pt x="8764" y="130"/>
                  </a:cubicBezTo>
                  <a:cubicBezTo>
                    <a:pt x="8727" y="130"/>
                    <a:pt x="8688" y="135"/>
                    <a:pt x="8646" y="147"/>
                  </a:cubicBezTo>
                  <a:cubicBezTo>
                    <a:pt x="8407" y="218"/>
                    <a:pt x="8265" y="456"/>
                    <a:pt x="8193" y="718"/>
                  </a:cubicBezTo>
                  <a:cubicBezTo>
                    <a:pt x="8085" y="625"/>
                    <a:pt x="7956" y="552"/>
                    <a:pt x="7813" y="552"/>
                  </a:cubicBezTo>
                  <a:cubicBezTo>
                    <a:pt x="7737" y="552"/>
                    <a:pt x="7657" y="573"/>
                    <a:pt x="7574" y="623"/>
                  </a:cubicBezTo>
                  <a:cubicBezTo>
                    <a:pt x="7336" y="742"/>
                    <a:pt x="7264" y="1004"/>
                    <a:pt x="7241" y="1266"/>
                  </a:cubicBezTo>
                  <a:cubicBezTo>
                    <a:pt x="7126" y="1209"/>
                    <a:pt x="7005" y="1168"/>
                    <a:pt x="6892" y="1168"/>
                  </a:cubicBezTo>
                  <a:cubicBezTo>
                    <a:pt x="6772" y="1168"/>
                    <a:pt x="6660" y="1214"/>
                    <a:pt x="6574" y="1338"/>
                  </a:cubicBezTo>
                  <a:cubicBezTo>
                    <a:pt x="6502" y="1409"/>
                    <a:pt x="6479" y="1504"/>
                    <a:pt x="6455" y="1623"/>
                  </a:cubicBezTo>
                  <a:cubicBezTo>
                    <a:pt x="6431" y="1599"/>
                    <a:pt x="6431" y="1576"/>
                    <a:pt x="6431" y="1576"/>
                  </a:cubicBezTo>
                  <a:cubicBezTo>
                    <a:pt x="6342" y="1458"/>
                    <a:pt x="6235" y="1413"/>
                    <a:pt x="6121" y="1413"/>
                  </a:cubicBezTo>
                  <a:cubicBezTo>
                    <a:pt x="6052" y="1413"/>
                    <a:pt x="5979" y="1429"/>
                    <a:pt x="5907" y="1457"/>
                  </a:cubicBezTo>
                  <a:cubicBezTo>
                    <a:pt x="5955" y="1242"/>
                    <a:pt x="5978" y="1028"/>
                    <a:pt x="5836" y="861"/>
                  </a:cubicBezTo>
                  <a:cubicBezTo>
                    <a:pt x="5752" y="754"/>
                    <a:pt x="5651" y="712"/>
                    <a:pt x="5547" y="712"/>
                  </a:cubicBezTo>
                  <a:cubicBezTo>
                    <a:pt x="5443" y="712"/>
                    <a:pt x="5335" y="754"/>
                    <a:pt x="5240" y="814"/>
                  </a:cubicBezTo>
                  <a:cubicBezTo>
                    <a:pt x="5240" y="528"/>
                    <a:pt x="5097" y="266"/>
                    <a:pt x="4764" y="218"/>
                  </a:cubicBezTo>
                  <a:cubicBezTo>
                    <a:pt x="4573" y="218"/>
                    <a:pt x="4407" y="290"/>
                    <a:pt x="4288" y="433"/>
                  </a:cubicBezTo>
                  <a:cubicBezTo>
                    <a:pt x="4192" y="290"/>
                    <a:pt x="4002" y="171"/>
                    <a:pt x="3835" y="147"/>
                  </a:cubicBezTo>
                  <a:cubicBezTo>
                    <a:pt x="3815" y="145"/>
                    <a:pt x="3795" y="144"/>
                    <a:pt x="3776" y="144"/>
                  </a:cubicBezTo>
                  <a:cubicBezTo>
                    <a:pt x="3569" y="144"/>
                    <a:pt x="3424" y="258"/>
                    <a:pt x="3359" y="433"/>
                  </a:cubicBezTo>
                  <a:cubicBezTo>
                    <a:pt x="3235" y="344"/>
                    <a:pt x="3098" y="295"/>
                    <a:pt x="2968" y="295"/>
                  </a:cubicBezTo>
                  <a:cubicBezTo>
                    <a:pt x="2923" y="295"/>
                    <a:pt x="2878" y="301"/>
                    <a:pt x="2835" y="314"/>
                  </a:cubicBezTo>
                  <a:cubicBezTo>
                    <a:pt x="2644" y="337"/>
                    <a:pt x="2573" y="504"/>
                    <a:pt x="2549" y="671"/>
                  </a:cubicBezTo>
                  <a:cubicBezTo>
                    <a:pt x="2475" y="638"/>
                    <a:pt x="2396" y="623"/>
                    <a:pt x="2316" y="623"/>
                  </a:cubicBezTo>
                  <a:cubicBezTo>
                    <a:pt x="1935" y="623"/>
                    <a:pt x="1542" y="968"/>
                    <a:pt x="1620" y="1361"/>
                  </a:cubicBezTo>
                  <a:cubicBezTo>
                    <a:pt x="1597" y="1359"/>
                    <a:pt x="1573" y="1358"/>
                    <a:pt x="1549" y="1358"/>
                  </a:cubicBezTo>
                  <a:cubicBezTo>
                    <a:pt x="1282" y="1358"/>
                    <a:pt x="995" y="1482"/>
                    <a:pt x="930" y="1766"/>
                  </a:cubicBezTo>
                  <a:cubicBezTo>
                    <a:pt x="906" y="1885"/>
                    <a:pt x="906" y="2028"/>
                    <a:pt x="954" y="2171"/>
                  </a:cubicBezTo>
                  <a:cubicBezTo>
                    <a:pt x="763" y="2171"/>
                    <a:pt x="573" y="2290"/>
                    <a:pt x="501" y="2433"/>
                  </a:cubicBezTo>
                  <a:cubicBezTo>
                    <a:pt x="382" y="2671"/>
                    <a:pt x="453" y="2909"/>
                    <a:pt x="620" y="3100"/>
                  </a:cubicBezTo>
                  <a:cubicBezTo>
                    <a:pt x="406" y="3195"/>
                    <a:pt x="192" y="3314"/>
                    <a:pt x="144" y="3552"/>
                  </a:cubicBezTo>
                  <a:cubicBezTo>
                    <a:pt x="72" y="3767"/>
                    <a:pt x="215" y="4005"/>
                    <a:pt x="382" y="4124"/>
                  </a:cubicBezTo>
                  <a:cubicBezTo>
                    <a:pt x="358" y="4148"/>
                    <a:pt x="334" y="4148"/>
                    <a:pt x="334" y="4171"/>
                  </a:cubicBezTo>
                  <a:cubicBezTo>
                    <a:pt x="239" y="4243"/>
                    <a:pt x="168" y="4362"/>
                    <a:pt x="120" y="4457"/>
                  </a:cubicBezTo>
                  <a:cubicBezTo>
                    <a:pt x="25" y="4648"/>
                    <a:pt x="1" y="4862"/>
                    <a:pt x="96" y="5029"/>
                  </a:cubicBezTo>
                  <a:cubicBezTo>
                    <a:pt x="192" y="5172"/>
                    <a:pt x="334" y="5267"/>
                    <a:pt x="477" y="5315"/>
                  </a:cubicBezTo>
                  <a:cubicBezTo>
                    <a:pt x="453" y="5362"/>
                    <a:pt x="406" y="5410"/>
                    <a:pt x="382" y="5481"/>
                  </a:cubicBezTo>
                  <a:cubicBezTo>
                    <a:pt x="311" y="5648"/>
                    <a:pt x="311" y="5815"/>
                    <a:pt x="382" y="5981"/>
                  </a:cubicBezTo>
                  <a:cubicBezTo>
                    <a:pt x="477" y="6172"/>
                    <a:pt x="644" y="6291"/>
                    <a:pt x="834" y="6291"/>
                  </a:cubicBezTo>
                  <a:cubicBezTo>
                    <a:pt x="739" y="6481"/>
                    <a:pt x="692" y="6720"/>
                    <a:pt x="834" y="6910"/>
                  </a:cubicBezTo>
                  <a:cubicBezTo>
                    <a:pt x="924" y="7017"/>
                    <a:pt x="1053" y="7071"/>
                    <a:pt x="1193" y="7071"/>
                  </a:cubicBezTo>
                  <a:cubicBezTo>
                    <a:pt x="1239" y="7071"/>
                    <a:pt x="1287" y="7065"/>
                    <a:pt x="1335" y="7053"/>
                  </a:cubicBezTo>
                  <a:lnTo>
                    <a:pt x="1335" y="7053"/>
                  </a:lnTo>
                  <a:cubicBezTo>
                    <a:pt x="1263" y="7267"/>
                    <a:pt x="1239" y="7482"/>
                    <a:pt x="1406" y="7648"/>
                  </a:cubicBezTo>
                  <a:cubicBezTo>
                    <a:pt x="1495" y="7766"/>
                    <a:pt x="1620" y="7811"/>
                    <a:pt x="1753" y="7811"/>
                  </a:cubicBezTo>
                  <a:cubicBezTo>
                    <a:pt x="1835" y="7811"/>
                    <a:pt x="1920" y="7795"/>
                    <a:pt x="2001" y="7767"/>
                  </a:cubicBezTo>
                  <a:lnTo>
                    <a:pt x="2001" y="7767"/>
                  </a:lnTo>
                  <a:cubicBezTo>
                    <a:pt x="1954" y="8053"/>
                    <a:pt x="1978" y="8339"/>
                    <a:pt x="2263" y="8506"/>
                  </a:cubicBezTo>
                  <a:cubicBezTo>
                    <a:pt x="2335" y="8541"/>
                    <a:pt x="2406" y="8559"/>
                    <a:pt x="2478" y="8559"/>
                  </a:cubicBezTo>
                  <a:cubicBezTo>
                    <a:pt x="2549" y="8559"/>
                    <a:pt x="2621" y="8541"/>
                    <a:pt x="2692" y="8506"/>
                  </a:cubicBezTo>
                  <a:lnTo>
                    <a:pt x="2692" y="8506"/>
                  </a:lnTo>
                  <a:cubicBezTo>
                    <a:pt x="2621" y="8720"/>
                    <a:pt x="2644" y="8934"/>
                    <a:pt x="2811" y="9101"/>
                  </a:cubicBezTo>
                  <a:cubicBezTo>
                    <a:pt x="2898" y="9200"/>
                    <a:pt x="2997" y="9241"/>
                    <a:pt x="3099" y="9241"/>
                  </a:cubicBezTo>
                  <a:cubicBezTo>
                    <a:pt x="3194" y="9241"/>
                    <a:pt x="3291" y="9206"/>
                    <a:pt x="3383" y="9149"/>
                  </a:cubicBezTo>
                  <a:lnTo>
                    <a:pt x="3383" y="9149"/>
                  </a:lnTo>
                  <a:cubicBezTo>
                    <a:pt x="3335" y="9339"/>
                    <a:pt x="3335" y="9530"/>
                    <a:pt x="3502" y="9673"/>
                  </a:cubicBezTo>
                  <a:cubicBezTo>
                    <a:pt x="3581" y="9741"/>
                    <a:pt x="3661" y="9771"/>
                    <a:pt x="3740" y="9771"/>
                  </a:cubicBezTo>
                  <a:cubicBezTo>
                    <a:pt x="3828" y="9771"/>
                    <a:pt x="3915" y="9735"/>
                    <a:pt x="4002" y="9673"/>
                  </a:cubicBezTo>
                  <a:lnTo>
                    <a:pt x="4002" y="9673"/>
                  </a:lnTo>
                  <a:cubicBezTo>
                    <a:pt x="3978" y="9887"/>
                    <a:pt x="4049" y="10101"/>
                    <a:pt x="4264" y="10220"/>
                  </a:cubicBezTo>
                  <a:cubicBezTo>
                    <a:pt x="4337" y="10262"/>
                    <a:pt x="4415" y="10281"/>
                    <a:pt x="4495" y="10281"/>
                  </a:cubicBezTo>
                  <a:cubicBezTo>
                    <a:pt x="4598" y="10281"/>
                    <a:pt x="4705" y="10250"/>
                    <a:pt x="4812" y="10196"/>
                  </a:cubicBezTo>
                  <a:lnTo>
                    <a:pt x="4812" y="10196"/>
                  </a:lnTo>
                  <a:cubicBezTo>
                    <a:pt x="4764" y="10482"/>
                    <a:pt x="4788" y="10792"/>
                    <a:pt x="5050" y="10911"/>
                  </a:cubicBezTo>
                  <a:cubicBezTo>
                    <a:pt x="5122" y="10940"/>
                    <a:pt x="5193" y="10954"/>
                    <a:pt x="5261" y="10954"/>
                  </a:cubicBezTo>
                  <a:cubicBezTo>
                    <a:pt x="5414" y="10954"/>
                    <a:pt x="5553" y="10884"/>
                    <a:pt x="5669" y="10768"/>
                  </a:cubicBezTo>
                  <a:cubicBezTo>
                    <a:pt x="5716" y="11030"/>
                    <a:pt x="5859" y="11292"/>
                    <a:pt x="6169" y="11340"/>
                  </a:cubicBezTo>
                  <a:cubicBezTo>
                    <a:pt x="6186" y="11341"/>
                    <a:pt x="6202" y="11342"/>
                    <a:pt x="6218" y="11342"/>
                  </a:cubicBezTo>
                  <a:cubicBezTo>
                    <a:pt x="6455" y="11342"/>
                    <a:pt x="6627" y="11181"/>
                    <a:pt x="6717" y="10959"/>
                  </a:cubicBezTo>
                  <a:cubicBezTo>
                    <a:pt x="6850" y="11066"/>
                    <a:pt x="7022" y="11127"/>
                    <a:pt x="7188" y="11127"/>
                  </a:cubicBezTo>
                  <a:cubicBezTo>
                    <a:pt x="7318" y="11127"/>
                    <a:pt x="7446" y="11090"/>
                    <a:pt x="7550" y="11006"/>
                  </a:cubicBezTo>
                  <a:cubicBezTo>
                    <a:pt x="7717" y="10887"/>
                    <a:pt x="7812" y="10673"/>
                    <a:pt x="7812" y="10482"/>
                  </a:cubicBezTo>
                  <a:cubicBezTo>
                    <a:pt x="7872" y="10506"/>
                    <a:pt x="7937" y="10518"/>
                    <a:pt x="8000" y="10518"/>
                  </a:cubicBezTo>
                  <a:cubicBezTo>
                    <a:pt x="8062" y="10518"/>
                    <a:pt x="8122" y="10506"/>
                    <a:pt x="8169" y="10482"/>
                  </a:cubicBezTo>
                  <a:cubicBezTo>
                    <a:pt x="8455" y="10339"/>
                    <a:pt x="8503" y="10101"/>
                    <a:pt x="8455" y="9863"/>
                  </a:cubicBezTo>
                  <a:lnTo>
                    <a:pt x="8455" y="9863"/>
                  </a:lnTo>
                  <a:cubicBezTo>
                    <a:pt x="8501" y="9875"/>
                    <a:pt x="8549" y="9881"/>
                    <a:pt x="8597" y="9881"/>
                  </a:cubicBezTo>
                  <a:cubicBezTo>
                    <a:pt x="8745" y="9881"/>
                    <a:pt x="8895" y="9823"/>
                    <a:pt x="9003" y="9696"/>
                  </a:cubicBezTo>
                  <a:cubicBezTo>
                    <a:pt x="9193" y="9506"/>
                    <a:pt x="9241" y="9244"/>
                    <a:pt x="9170" y="9006"/>
                  </a:cubicBezTo>
                  <a:lnTo>
                    <a:pt x="9170" y="9006"/>
                  </a:lnTo>
                  <a:cubicBezTo>
                    <a:pt x="9221" y="9019"/>
                    <a:pt x="9273" y="9026"/>
                    <a:pt x="9324" y="9026"/>
                  </a:cubicBezTo>
                  <a:cubicBezTo>
                    <a:pt x="9460" y="9026"/>
                    <a:pt x="9589" y="8971"/>
                    <a:pt x="9693" y="8815"/>
                  </a:cubicBezTo>
                  <a:cubicBezTo>
                    <a:pt x="9813" y="8625"/>
                    <a:pt x="9813" y="8434"/>
                    <a:pt x="9741" y="8220"/>
                  </a:cubicBezTo>
                  <a:lnTo>
                    <a:pt x="9741" y="8220"/>
                  </a:lnTo>
                  <a:cubicBezTo>
                    <a:pt x="9789" y="8244"/>
                    <a:pt x="9860" y="8244"/>
                    <a:pt x="9932" y="8244"/>
                  </a:cubicBezTo>
                  <a:cubicBezTo>
                    <a:pt x="10075" y="8220"/>
                    <a:pt x="10217" y="8148"/>
                    <a:pt x="10313" y="8006"/>
                  </a:cubicBezTo>
                  <a:cubicBezTo>
                    <a:pt x="10456" y="7791"/>
                    <a:pt x="10456" y="7529"/>
                    <a:pt x="10360" y="7315"/>
                  </a:cubicBezTo>
                  <a:cubicBezTo>
                    <a:pt x="10598" y="7291"/>
                    <a:pt x="10837" y="7172"/>
                    <a:pt x="10932" y="6934"/>
                  </a:cubicBezTo>
                  <a:cubicBezTo>
                    <a:pt x="11003" y="6767"/>
                    <a:pt x="10979" y="6577"/>
                    <a:pt x="10908" y="6434"/>
                  </a:cubicBezTo>
                  <a:cubicBezTo>
                    <a:pt x="11051" y="6434"/>
                    <a:pt x="11241" y="6386"/>
                    <a:pt x="11337" y="6291"/>
                  </a:cubicBezTo>
                  <a:cubicBezTo>
                    <a:pt x="11527" y="6148"/>
                    <a:pt x="11527" y="5958"/>
                    <a:pt x="11456" y="5791"/>
                  </a:cubicBezTo>
                  <a:cubicBezTo>
                    <a:pt x="11503" y="5791"/>
                    <a:pt x="11575" y="5767"/>
                    <a:pt x="11646" y="5743"/>
                  </a:cubicBezTo>
                  <a:cubicBezTo>
                    <a:pt x="11789" y="5672"/>
                    <a:pt x="11908" y="5529"/>
                    <a:pt x="11932" y="5362"/>
                  </a:cubicBezTo>
                  <a:cubicBezTo>
                    <a:pt x="11956" y="5172"/>
                    <a:pt x="11884" y="5029"/>
                    <a:pt x="11765" y="4910"/>
                  </a:cubicBezTo>
                  <a:cubicBezTo>
                    <a:pt x="12027" y="4838"/>
                    <a:pt x="12242" y="4695"/>
                    <a:pt x="12313" y="4433"/>
                  </a:cubicBezTo>
                  <a:cubicBezTo>
                    <a:pt x="12385" y="4171"/>
                    <a:pt x="12242" y="3909"/>
                    <a:pt x="12027" y="3743"/>
                  </a:cubicBezTo>
                  <a:cubicBezTo>
                    <a:pt x="12313" y="3648"/>
                    <a:pt x="12575" y="3481"/>
                    <a:pt x="12575" y="3147"/>
                  </a:cubicBezTo>
                  <a:cubicBezTo>
                    <a:pt x="12551" y="2885"/>
                    <a:pt x="12408" y="2719"/>
                    <a:pt x="12194" y="2624"/>
                  </a:cubicBezTo>
                  <a:cubicBezTo>
                    <a:pt x="12242" y="2576"/>
                    <a:pt x="12313" y="2528"/>
                    <a:pt x="12361" y="2481"/>
                  </a:cubicBezTo>
                  <a:cubicBezTo>
                    <a:pt x="12504" y="2338"/>
                    <a:pt x="12551" y="2100"/>
                    <a:pt x="12456" y="1909"/>
                  </a:cubicBezTo>
                  <a:cubicBezTo>
                    <a:pt x="12361" y="1695"/>
                    <a:pt x="12099" y="1576"/>
                    <a:pt x="11837" y="1576"/>
                  </a:cubicBezTo>
                  <a:cubicBezTo>
                    <a:pt x="11980" y="1338"/>
                    <a:pt x="12051" y="1076"/>
                    <a:pt x="11837" y="933"/>
                  </a:cubicBezTo>
                  <a:cubicBezTo>
                    <a:pt x="11715" y="841"/>
                    <a:pt x="11573" y="798"/>
                    <a:pt x="11430" y="798"/>
                  </a:cubicBezTo>
                  <a:cubicBezTo>
                    <a:pt x="11351" y="798"/>
                    <a:pt x="11271" y="812"/>
                    <a:pt x="11194" y="837"/>
                  </a:cubicBezTo>
                  <a:cubicBezTo>
                    <a:pt x="11241" y="575"/>
                    <a:pt x="11170" y="266"/>
                    <a:pt x="10932" y="171"/>
                  </a:cubicBezTo>
                  <a:cubicBezTo>
                    <a:pt x="10884" y="156"/>
                    <a:pt x="10837" y="150"/>
                    <a:pt x="10790" y="150"/>
                  </a:cubicBezTo>
                  <a:cubicBezTo>
                    <a:pt x="10601" y="150"/>
                    <a:pt x="10422" y="256"/>
                    <a:pt x="10289" y="409"/>
                  </a:cubicBezTo>
                  <a:cubicBezTo>
                    <a:pt x="10265" y="337"/>
                    <a:pt x="10265" y="290"/>
                    <a:pt x="10217" y="242"/>
                  </a:cubicBezTo>
                  <a:cubicBezTo>
                    <a:pt x="10132" y="92"/>
                    <a:pt x="9989" y="0"/>
                    <a:pt x="982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3" name="Google Shape;16523;p44"/>
            <p:cNvSpPr/>
            <p:nvPr/>
          </p:nvSpPr>
          <p:spPr>
            <a:xfrm>
              <a:off x="6370128" y="2262548"/>
              <a:ext cx="32623" cy="30086"/>
            </a:xfrm>
            <a:custGeom>
              <a:rect b="b" l="l" r="r" t="t"/>
              <a:pathLst>
                <a:path extrusionOk="0" h="925" w="1003">
                  <a:moveTo>
                    <a:pt x="478" y="202"/>
                  </a:moveTo>
                  <a:cubicBezTo>
                    <a:pt x="654" y="202"/>
                    <a:pt x="773" y="424"/>
                    <a:pt x="667" y="571"/>
                  </a:cubicBezTo>
                  <a:cubicBezTo>
                    <a:pt x="620" y="667"/>
                    <a:pt x="524" y="738"/>
                    <a:pt x="453" y="738"/>
                  </a:cubicBezTo>
                  <a:cubicBezTo>
                    <a:pt x="432" y="747"/>
                    <a:pt x="411" y="751"/>
                    <a:pt x="391" y="751"/>
                  </a:cubicBezTo>
                  <a:cubicBezTo>
                    <a:pt x="301" y="751"/>
                    <a:pt x="230" y="669"/>
                    <a:pt x="191" y="571"/>
                  </a:cubicBezTo>
                  <a:cubicBezTo>
                    <a:pt x="191" y="500"/>
                    <a:pt x="215" y="405"/>
                    <a:pt x="215" y="405"/>
                  </a:cubicBezTo>
                  <a:cubicBezTo>
                    <a:pt x="239" y="309"/>
                    <a:pt x="310" y="238"/>
                    <a:pt x="405" y="214"/>
                  </a:cubicBezTo>
                  <a:cubicBezTo>
                    <a:pt x="430" y="206"/>
                    <a:pt x="454" y="202"/>
                    <a:pt x="478" y="202"/>
                  </a:cubicBezTo>
                  <a:close/>
                  <a:moveTo>
                    <a:pt x="452" y="0"/>
                  </a:moveTo>
                  <a:cubicBezTo>
                    <a:pt x="406" y="0"/>
                    <a:pt x="358" y="8"/>
                    <a:pt x="310" y="24"/>
                  </a:cubicBezTo>
                  <a:cubicBezTo>
                    <a:pt x="167" y="95"/>
                    <a:pt x="48" y="238"/>
                    <a:pt x="24" y="381"/>
                  </a:cubicBezTo>
                  <a:cubicBezTo>
                    <a:pt x="1" y="452"/>
                    <a:pt x="1" y="595"/>
                    <a:pt x="48" y="667"/>
                  </a:cubicBezTo>
                  <a:cubicBezTo>
                    <a:pt x="72" y="690"/>
                    <a:pt x="72" y="690"/>
                    <a:pt x="72" y="714"/>
                  </a:cubicBezTo>
                  <a:cubicBezTo>
                    <a:pt x="151" y="862"/>
                    <a:pt x="279" y="924"/>
                    <a:pt x="410" y="924"/>
                  </a:cubicBezTo>
                  <a:cubicBezTo>
                    <a:pt x="596" y="924"/>
                    <a:pt x="788" y="800"/>
                    <a:pt x="858" y="619"/>
                  </a:cubicBezTo>
                  <a:cubicBezTo>
                    <a:pt x="1002" y="310"/>
                    <a:pt x="754" y="0"/>
                    <a:pt x="45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4" name="Google Shape;16524;p44"/>
            <p:cNvSpPr/>
            <p:nvPr/>
          </p:nvSpPr>
          <p:spPr>
            <a:xfrm>
              <a:off x="6336042" y="2230349"/>
              <a:ext cx="295164" cy="90289"/>
            </a:xfrm>
            <a:custGeom>
              <a:rect b="b" l="l" r="r" t="t"/>
              <a:pathLst>
                <a:path extrusionOk="0" h="2776" w="9075">
                  <a:moveTo>
                    <a:pt x="2692" y="1204"/>
                  </a:moveTo>
                  <a:cubicBezTo>
                    <a:pt x="2787" y="1276"/>
                    <a:pt x="2906" y="1323"/>
                    <a:pt x="3001" y="1371"/>
                  </a:cubicBezTo>
                  <a:cubicBezTo>
                    <a:pt x="3168" y="1442"/>
                    <a:pt x="3311" y="1490"/>
                    <a:pt x="3454" y="1561"/>
                  </a:cubicBezTo>
                  <a:cubicBezTo>
                    <a:pt x="3787" y="1657"/>
                    <a:pt x="4121" y="1704"/>
                    <a:pt x="4478" y="1728"/>
                  </a:cubicBezTo>
                  <a:cubicBezTo>
                    <a:pt x="4561" y="1734"/>
                    <a:pt x="4645" y="1737"/>
                    <a:pt x="4728" y="1737"/>
                  </a:cubicBezTo>
                  <a:cubicBezTo>
                    <a:pt x="4979" y="1737"/>
                    <a:pt x="5234" y="1710"/>
                    <a:pt x="5502" y="1657"/>
                  </a:cubicBezTo>
                  <a:cubicBezTo>
                    <a:pt x="5740" y="1609"/>
                    <a:pt x="6026" y="1537"/>
                    <a:pt x="6264" y="1395"/>
                  </a:cubicBezTo>
                  <a:cubicBezTo>
                    <a:pt x="6312" y="1537"/>
                    <a:pt x="6407" y="1633"/>
                    <a:pt x="6550" y="1704"/>
                  </a:cubicBezTo>
                  <a:cubicBezTo>
                    <a:pt x="6288" y="1847"/>
                    <a:pt x="6026" y="1966"/>
                    <a:pt x="5716" y="2038"/>
                  </a:cubicBezTo>
                  <a:cubicBezTo>
                    <a:pt x="5383" y="2109"/>
                    <a:pt x="5026" y="2157"/>
                    <a:pt x="4668" y="2180"/>
                  </a:cubicBezTo>
                  <a:cubicBezTo>
                    <a:pt x="4538" y="2189"/>
                    <a:pt x="4404" y="2195"/>
                    <a:pt x="4269" y="2195"/>
                  </a:cubicBezTo>
                  <a:cubicBezTo>
                    <a:pt x="4035" y="2195"/>
                    <a:pt x="3799" y="2178"/>
                    <a:pt x="3573" y="2133"/>
                  </a:cubicBezTo>
                  <a:cubicBezTo>
                    <a:pt x="3406" y="2109"/>
                    <a:pt x="3263" y="2061"/>
                    <a:pt x="3097" y="1990"/>
                  </a:cubicBezTo>
                  <a:cubicBezTo>
                    <a:pt x="3025" y="1966"/>
                    <a:pt x="2930" y="1895"/>
                    <a:pt x="2811" y="1871"/>
                  </a:cubicBezTo>
                  <a:cubicBezTo>
                    <a:pt x="2811" y="1704"/>
                    <a:pt x="2739" y="1537"/>
                    <a:pt x="2596" y="1418"/>
                  </a:cubicBezTo>
                  <a:cubicBezTo>
                    <a:pt x="2644" y="1371"/>
                    <a:pt x="2668" y="1276"/>
                    <a:pt x="2692" y="1204"/>
                  </a:cubicBezTo>
                  <a:close/>
                  <a:moveTo>
                    <a:pt x="1890" y="271"/>
                  </a:moveTo>
                  <a:cubicBezTo>
                    <a:pt x="2003" y="271"/>
                    <a:pt x="2119" y="303"/>
                    <a:pt x="2215" y="371"/>
                  </a:cubicBezTo>
                  <a:cubicBezTo>
                    <a:pt x="2525" y="609"/>
                    <a:pt x="2596" y="1085"/>
                    <a:pt x="2287" y="1371"/>
                  </a:cubicBezTo>
                  <a:cubicBezTo>
                    <a:pt x="2215" y="1442"/>
                    <a:pt x="2263" y="1561"/>
                    <a:pt x="2358" y="1585"/>
                  </a:cubicBezTo>
                  <a:cubicBezTo>
                    <a:pt x="2668" y="1704"/>
                    <a:pt x="2573" y="2109"/>
                    <a:pt x="2382" y="2276"/>
                  </a:cubicBezTo>
                  <a:cubicBezTo>
                    <a:pt x="2265" y="2392"/>
                    <a:pt x="2085" y="2474"/>
                    <a:pt x="1918" y="2474"/>
                  </a:cubicBezTo>
                  <a:cubicBezTo>
                    <a:pt x="1779" y="2474"/>
                    <a:pt x="1648" y="2417"/>
                    <a:pt x="1572" y="2276"/>
                  </a:cubicBezTo>
                  <a:cubicBezTo>
                    <a:pt x="1537" y="2240"/>
                    <a:pt x="1489" y="2222"/>
                    <a:pt x="1444" y="2222"/>
                  </a:cubicBezTo>
                  <a:cubicBezTo>
                    <a:pt x="1400" y="2222"/>
                    <a:pt x="1358" y="2240"/>
                    <a:pt x="1334" y="2276"/>
                  </a:cubicBezTo>
                  <a:cubicBezTo>
                    <a:pt x="1260" y="2409"/>
                    <a:pt x="1113" y="2487"/>
                    <a:pt x="966" y="2487"/>
                  </a:cubicBezTo>
                  <a:cubicBezTo>
                    <a:pt x="876" y="2487"/>
                    <a:pt x="787" y="2458"/>
                    <a:pt x="715" y="2395"/>
                  </a:cubicBezTo>
                  <a:cubicBezTo>
                    <a:pt x="501" y="2228"/>
                    <a:pt x="525" y="1919"/>
                    <a:pt x="691" y="1752"/>
                  </a:cubicBezTo>
                  <a:cubicBezTo>
                    <a:pt x="763" y="1680"/>
                    <a:pt x="739" y="1561"/>
                    <a:pt x="644" y="1537"/>
                  </a:cubicBezTo>
                  <a:cubicBezTo>
                    <a:pt x="501" y="1514"/>
                    <a:pt x="358" y="1442"/>
                    <a:pt x="310" y="1299"/>
                  </a:cubicBezTo>
                  <a:cubicBezTo>
                    <a:pt x="215" y="1156"/>
                    <a:pt x="286" y="1014"/>
                    <a:pt x="429" y="918"/>
                  </a:cubicBezTo>
                  <a:cubicBezTo>
                    <a:pt x="577" y="803"/>
                    <a:pt x="759" y="722"/>
                    <a:pt x="944" y="722"/>
                  </a:cubicBezTo>
                  <a:cubicBezTo>
                    <a:pt x="1027" y="722"/>
                    <a:pt x="1110" y="739"/>
                    <a:pt x="1191" y="775"/>
                  </a:cubicBezTo>
                  <a:cubicBezTo>
                    <a:pt x="1210" y="814"/>
                    <a:pt x="1249" y="833"/>
                    <a:pt x="1287" y="833"/>
                  </a:cubicBezTo>
                  <a:cubicBezTo>
                    <a:pt x="1346" y="833"/>
                    <a:pt x="1406" y="790"/>
                    <a:pt x="1406" y="704"/>
                  </a:cubicBezTo>
                  <a:cubicBezTo>
                    <a:pt x="1406" y="426"/>
                    <a:pt x="1642" y="271"/>
                    <a:pt x="1890" y="271"/>
                  </a:cubicBezTo>
                  <a:close/>
                  <a:moveTo>
                    <a:pt x="8078" y="296"/>
                  </a:moveTo>
                  <a:cubicBezTo>
                    <a:pt x="8186" y="296"/>
                    <a:pt x="8295" y="328"/>
                    <a:pt x="8383" y="394"/>
                  </a:cubicBezTo>
                  <a:cubicBezTo>
                    <a:pt x="8717" y="633"/>
                    <a:pt x="8764" y="1133"/>
                    <a:pt x="8479" y="1395"/>
                  </a:cubicBezTo>
                  <a:cubicBezTo>
                    <a:pt x="8407" y="1466"/>
                    <a:pt x="8455" y="1585"/>
                    <a:pt x="8526" y="1609"/>
                  </a:cubicBezTo>
                  <a:cubicBezTo>
                    <a:pt x="8860" y="1728"/>
                    <a:pt x="8764" y="2133"/>
                    <a:pt x="8574" y="2323"/>
                  </a:cubicBezTo>
                  <a:cubicBezTo>
                    <a:pt x="8454" y="2430"/>
                    <a:pt x="8269" y="2513"/>
                    <a:pt x="8094" y="2513"/>
                  </a:cubicBezTo>
                  <a:cubicBezTo>
                    <a:pt x="7956" y="2513"/>
                    <a:pt x="7825" y="2460"/>
                    <a:pt x="7740" y="2323"/>
                  </a:cubicBezTo>
                  <a:cubicBezTo>
                    <a:pt x="7718" y="2279"/>
                    <a:pt x="7681" y="2261"/>
                    <a:pt x="7642" y="2261"/>
                  </a:cubicBezTo>
                  <a:cubicBezTo>
                    <a:pt x="7598" y="2261"/>
                    <a:pt x="7552" y="2285"/>
                    <a:pt x="7526" y="2323"/>
                  </a:cubicBezTo>
                  <a:cubicBezTo>
                    <a:pt x="7438" y="2455"/>
                    <a:pt x="7287" y="2524"/>
                    <a:pt x="7139" y="2524"/>
                  </a:cubicBezTo>
                  <a:cubicBezTo>
                    <a:pt x="7047" y="2524"/>
                    <a:pt x="6956" y="2497"/>
                    <a:pt x="6883" y="2442"/>
                  </a:cubicBezTo>
                  <a:cubicBezTo>
                    <a:pt x="6693" y="2276"/>
                    <a:pt x="6693" y="1942"/>
                    <a:pt x="6883" y="1776"/>
                  </a:cubicBezTo>
                  <a:cubicBezTo>
                    <a:pt x="6931" y="1728"/>
                    <a:pt x="6907" y="1609"/>
                    <a:pt x="6812" y="1585"/>
                  </a:cubicBezTo>
                  <a:cubicBezTo>
                    <a:pt x="6693" y="1537"/>
                    <a:pt x="6550" y="1490"/>
                    <a:pt x="6478" y="1347"/>
                  </a:cubicBezTo>
                  <a:cubicBezTo>
                    <a:pt x="6407" y="1180"/>
                    <a:pt x="6478" y="1061"/>
                    <a:pt x="6597" y="942"/>
                  </a:cubicBezTo>
                  <a:cubicBezTo>
                    <a:pt x="6745" y="827"/>
                    <a:pt x="6927" y="746"/>
                    <a:pt x="7112" y="746"/>
                  </a:cubicBezTo>
                  <a:cubicBezTo>
                    <a:pt x="7195" y="746"/>
                    <a:pt x="7278" y="762"/>
                    <a:pt x="7359" y="799"/>
                  </a:cubicBezTo>
                  <a:cubicBezTo>
                    <a:pt x="7381" y="842"/>
                    <a:pt x="7431" y="866"/>
                    <a:pt x="7480" y="866"/>
                  </a:cubicBezTo>
                  <a:cubicBezTo>
                    <a:pt x="7540" y="866"/>
                    <a:pt x="7598" y="830"/>
                    <a:pt x="7598" y="752"/>
                  </a:cubicBezTo>
                  <a:cubicBezTo>
                    <a:pt x="7598" y="456"/>
                    <a:pt x="7836" y="296"/>
                    <a:pt x="8078" y="296"/>
                  </a:cubicBezTo>
                  <a:close/>
                  <a:moveTo>
                    <a:pt x="1922" y="0"/>
                  </a:moveTo>
                  <a:cubicBezTo>
                    <a:pt x="1585" y="0"/>
                    <a:pt x="1260" y="220"/>
                    <a:pt x="1191" y="561"/>
                  </a:cubicBezTo>
                  <a:cubicBezTo>
                    <a:pt x="1119" y="519"/>
                    <a:pt x="1035" y="501"/>
                    <a:pt x="946" y="501"/>
                  </a:cubicBezTo>
                  <a:cubicBezTo>
                    <a:pt x="682" y="501"/>
                    <a:pt x="375" y="657"/>
                    <a:pt x="215" y="799"/>
                  </a:cubicBezTo>
                  <a:cubicBezTo>
                    <a:pt x="48" y="942"/>
                    <a:pt x="1" y="1156"/>
                    <a:pt x="72" y="1371"/>
                  </a:cubicBezTo>
                  <a:cubicBezTo>
                    <a:pt x="144" y="1514"/>
                    <a:pt x="263" y="1633"/>
                    <a:pt x="429" y="1704"/>
                  </a:cubicBezTo>
                  <a:cubicBezTo>
                    <a:pt x="263" y="1990"/>
                    <a:pt x="286" y="2371"/>
                    <a:pt x="548" y="2585"/>
                  </a:cubicBezTo>
                  <a:cubicBezTo>
                    <a:pt x="665" y="2681"/>
                    <a:pt x="810" y="2724"/>
                    <a:pt x="956" y="2724"/>
                  </a:cubicBezTo>
                  <a:cubicBezTo>
                    <a:pt x="1138" y="2724"/>
                    <a:pt x="1321" y="2657"/>
                    <a:pt x="1453" y="2538"/>
                  </a:cubicBezTo>
                  <a:cubicBezTo>
                    <a:pt x="1586" y="2681"/>
                    <a:pt x="1764" y="2745"/>
                    <a:pt x="1947" y="2745"/>
                  </a:cubicBezTo>
                  <a:cubicBezTo>
                    <a:pt x="2190" y="2745"/>
                    <a:pt x="2444" y="2632"/>
                    <a:pt x="2620" y="2442"/>
                  </a:cubicBezTo>
                  <a:cubicBezTo>
                    <a:pt x="2716" y="2347"/>
                    <a:pt x="2787" y="2204"/>
                    <a:pt x="2811" y="2085"/>
                  </a:cubicBezTo>
                  <a:cubicBezTo>
                    <a:pt x="2858" y="2109"/>
                    <a:pt x="2930" y="2133"/>
                    <a:pt x="2978" y="2157"/>
                  </a:cubicBezTo>
                  <a:cubicBezTo>
                    <a:pt x="3144" y="2252"/>
                    <a:pt x="3311" y="2300"/>
                    <a:pt x="3501" y="2347"/>
                  </a:cubicBezTo>
                  <a:cubicBezTo>
                    <a:pt x="3747" y="2393"/>
                    <a:pt x="4003" y="2420"/>
                    <a:pt x="4257" y="2420"/>
                  </a:cubicBezTo>
                  <a:cubicBezTo>
                    <a:pt x="4395" y="2420"/>
                    <a:pt x="4533" y="2412"/>
                    <a:pt x="4668" y="2395"/>
                  </a:cubicBezTo>
                  <a:cubicBezTo>
                    <a:pt x="5049" y="2371"/>
                    <a:pt x="5430" y="2347"/>
                    <a:pt x="5788" y="2252"/>
                  </a:cubicBezTo>
                  <a:cubicBezTo>
                    <a:pt x="6026" y="2204"/>
                    <a:pt x="6288" y="2133"/>
                    <a:pt x="6502" y="2014"/>
                  </a:cubicBezTo>
                  <a:lnTo>
                    <a:pt x="6502" y="2014"/>
                  </a:lnTo>
                  <a:cubicBezTo>
                    <a:pt x="6478" y="2228"/>
                    <a:pt x="6550" y="2490"/>
                    <a:pt x="6740" y="2633"/>
                  </a:cubicBezTo>
                  <a:cubicBezTo>
                    <a:pt x="6857" y="2728"/>
                    <a:pt x="6997" y="2772"/>
                    <a:pt x="7138" y="2772"/>
                  </a:cubicBezTo>
                  <a:cubicBezTo>
                    <a:pt x="7313" y="2772"/>
                    <a:pt x="7489" y="2704"/>
                    <a:pt x="7621" y="2585"/>
                  </a:cubicBezTo>
                  <a:cubicBezTo>
                    <a:pt x="7753" y="2717"/>
                    <a:pt x="7927" y="2775"/>
                    <a:pt x="8108" y="2775"/>
                  </a:cubicBezTo>
                  <a:cubicBezTo>
                    <a:pt x="8353" y="2775"/>
                    <a:pt x="8610" y="2668"/>
                    <a:pt x="8788" y="2490"/>
                  </a:cubicBezTo>
                  <a:cubicBezTo>
                    <a:pt x="9074" y="2180"/>
                    <a:pt x="9074" y="1704"/>
                    <a:pt x="8764" y="1466"/>
                  </a:cubicBezTo>
                  <a:cubicBezTo>
                    <a:pt x="9074" y="1061"/>
                    <a:pt x="8931" y="442"/>
                    <a:pt x="8502" y="156"/>
                  </a:cubicBezTo>
                  <a:cubicBezTo>
                    <a:pt x="8376" y="72"/>
                    <a:pt x="8234" y="33"/>
                    <a:pt x="8093" y="33"/>
                  </a:cubicBezTo>
                  <a:cubicBezTo>
                    <a:pt x="7755" y="33"/>
                    <a:pt x="7427" y="256"/>
                    <a:pt x="7359" y="609"/>
                  </a:cubicBezTo>
                  <a:cubicBezTo>
                    <a:pt x="7288" y="557"/>
                    <a:pt x="7199" y="535"/>
                    <a:pt x="7103" y="535"/>
                  </a:cubicBezTo>
                  <a:cubicBezTo>
                    <a:pt x="6846" y="535"/>
                    <a:pt x="6539" y="691"/>
                    <a:pt x="6383" y="847"/>
                  </a:cubicBezTo>
                  <a:cubicBezTo>
                    <a:pt x="6288" y="942"/>
                    <a:pt x="6240" y="1061"/>
                    <a:pt x="6216" y="1180"/>
                  </a:cubicBezTo>
                  <a:cubicBezTo>
                    <a:pt x="5978" y="1252"/>
                    <a:pt x="5716" y="1371"/>
                    <a:pt x="5478" y="1418"/>
                  </a:cubicBezTo>
                  <a:cubicBezTo>
                    <a:pt x="5228" y="1472"/>
                    <a:pt x="4978" y="1499"/>
                    <a:pt x="4728" y="1499"/>
                  </a:cubicBezTo>
                  <a:cubicBezTo>
                    <a:pt x="4645" y="1499"/>
                    <a:pt x="4561" y="1496"/>
                    <a:pt x="4478" y="1490"/>
                  </a:cubicBezTo>
                  <a:cubicBezTo>
                    <a:pt x="4168" y="1490"/>
                    <a:pt x="3859" y="1442"/>
                    <a:pt x="3549" y="1347"/>
                  </a:cubicBezTo>
                  <a:cubicBezTo>
                    <a:pt x="3382" y="1299"/>
                    <a:pt x="3239" y="1228"/>
                    <a:pt x="3073" y="1180"/>
                  </a:cubicBezTo>
                  <a:cubicBezTo>
                    <a:pt x="2978" y="1109"/>
                    <a:pt x="2858" y="1061"/>
                    <a:pt x="2739" y="1014"/>
                  </a:cubicBezTo>
                  <a:cubicBezTo>
                    <a:pt x="2787" y="656"/>
                    <a:pt x="2620" y="299"/>
                    <a:pt x="2311" y="109"/>
                  </a:cubicBezTo>
                  <a:cubicBezTo>
                    <a:pt x="2189" y="35"/>
                    <a:pt x="2055" y="0"/>
                    <a:pt x="192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5" name="Google Shape;16525;p44"/>
            <p:cNvSpPr/>
            <p:nvPr/>
          </p:nvSpPr>
          <p:spPr>
            <a:xfrm>
              <a:off x="6571523" y="2263849"/>
              <a:ext cx="31874" cy="29793"/>
            </a:xfrm>
            <a:custGeom>
              <a:rect b="b" l="l" r="r" t="t"/>
              <a:pathLst>
                <a:path extrusionOk="0" h="916" w="980">
                  <a:moveTo>
                    <a:pt x="459" y="209"/>
                  </a:moveTo>
                  <a:cubicBezTo>
                    <a:pt x="633" y="209"/>
                    <a:pt x="748" y="412"/>
                    <a:pt x="643" y="579"/>
                  </a:cubicBezTo>
                  <a:cubicBezTo>
                    <a:pt x="619" y="650"/>
                    <a:pt x="524" y="722"/>
                    <a:pt x="429" y="746"/>
                  </a:cubicBezTo>
                  <a:cubicBezTo>
                    <a:pt x="416" y="748"/>
                    <a:pt x="404" y="749"/>
                    <a:pt x="392" y="749"/>
                  </a:cubicBezTo>
                  <a:cubicBezTo>
                    <a:pt x="291" y="749"/>
                    <a:pt x="212" y="664"/>
                    <a:pt x="191" y="579"/>
                  </a:cubicBezTo>
                  <a:cubicBezTo>
                    <a:pt x="167" y="579"/>
                    <a:pt x="167" y="555"/>
                    <a:pt x="167" y="555"/>
                  </a:cubicBezTo>
                  <a:cubicBezTo>
                    <a:pt x="191" y="484"/>
                    <a:pt x="191" y="412"/>
                    <a:pt x="215" y="388"/>
                  </a:cubicBezTo>
                  <a:cubicBezTo>
                    <a:pt x="238" y="317"/>
                    <a:pt x="310" y="246"/>
                    <a:pt x="381" y="222"/>
                  </a:cubicBezTo>
                  <a:cubicBezTo>
                    <a:pt x="408" y="213"/>
                    <a:pt x="434" y="209"/>
                    <a:pt x="459" y="209"/>
                  </a:cubicBezTo>
                  <a:close/>
                  <a:moveTo>
                    <a:pt x="443" y="0"/>
                  </a:moveTo>
                  <a:cubicBezTo>
                    <a:pt x="392" y="0"/>
                    <a:pt x="339" y="10"/>
                    <a:pt x="286" y="31"/>
                  </a:cubicBezTo>
                  <a:cubicBezTo>
                    <a:pt x="143" y="79"/>
                    <a:pt x="48" y="222"/>
                    <a:pt x="0" y="388"/>
                  </a:cubicBezTo>
                  <a:cubicBezTo>
                    <a:pt x="0" y="460"/>
                    <a:pt x="0" y="603"/>
                    <a:pt x="48" y="674"/>
                  </a:cubicBezTo>
                  <a:cubicBezTo>
                    <a:pt x="48" y="674"/>
                    <a:pt x="48" y="698"/>
                    <a:pt x="72" y="698"/>
                  </a:cubicBezTo>
                  <a:cubicBezTo>
                    <a:pt x="143" y="850"/>
                    <a:pt x="269" y="915"/>
                    <a:pt x="402" y="915"/>
                  </a:cubicBezTo>
                  <a:cubicBezTo>
                    <a:pt x="583" y="915"/>
                    <a:pt x="775" y="795"/>
                    <a:pt x="858" y="603"/>
                  </a:cubicBezTo>
                  <a:cubicBezTo>
                    <a:pt x="979" y="319"/>
                    <a:pt x="738" y="0"/>
                    <a:pt x="443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6" name="Google Shape;16526;p44"/>
            <p:cNvSpPr/>
            <p:nvPr/>
          </p:nvSpPr>
          <p:spPr>
            <a:xfrm>
              <a:off x="6435178" y="2376256"/>
              <a:ext cx="94550" cy="89216"/>
            </a:xfrm>
            <a:custGeom>
              <a:rect b="b" l="l" r="r" t="t"/>
              <a:pathLst>
                <a:path extrusionOk="0" h="2743" w="2907">
                  <a:moveTo>
                    <a:pt x="1894" y="263"/>
                  </a:moveTo>
                  <a:cubicBezTo>
                    <a:pt x="2006" y="263"/>
                    <a:pt x="2120" y="295"/>
                    <a:pt x="2216" y="362"/>
                  </a:cubicBezTo>
                  <a:cubicBezTo>
                    <a:pt x="2525" y="600"/>
                    <a:pt x="2597" y="1100"/>
                    <a:pt x="2287" y="1362"/>
                  </a:cubicBezTo>
                  <a:cubicBezTo>
                    <a:pt x="2216" y="1433"/>
                    <a:pt x="2263" y="1552"/>
                    <a:pt x="2359" y="1576"/>
                  </a:cubicBezTo>
                  <a:cubicBezTo>
                    <a:pt x="2668" y="1695"/>
                    <a:pt x="2573" y="2100"/>
                    <a:pt x="2382" y="2291"/>
                  </a:cubicBezTo>
                  <a:cubicBezTo>
                    <a:pt x="2263" y="2397"/>
                    <a:pt x="2077" y="2481"/>
                    <a:pt x="1903" y="2481"/>
                  </a:cubicBezTo>
                  <a:cubicBezTo>
                    <a:pt x="1764" y="2481"/>
                    <a:pt x="1633" y="2428"/>
                    <a:pt x="1549" y="2291"/>
                  </a:cubicBezTo>
                  <a:cubicBezTo>
                    <a:pt x="1527" y="2246"/>
                    <a:pt x="1489" y="2228"/>
                    <a:pt x="1451" y="2228"/>
                  </a:cubicBezTo>
                  <a:cubicBezTo>
                    <a:pt x="1406" y="2228"/>
                    <a:pt x="1360" y="2252"/>
                    <a:pt x="1335" y="2291"/>
                  </a:cubicBezTo>
                  <a:cubicBezTo>
                    <a:pt x="1261" y="2423"/>
                    <a:pt x="1116" y="2491"/>
                    <a:pt x="970" y="2491"/>
                  </a:cubicBezTo>
                  <a:cubicBezTo>
                    <a:pt x="879" y="2491"/>
                    <a:pt x="789" y="2465"/>
                    <a:pt x="715" y="2410"/>
                  </a:cubicBezTo>
                  <a:cubicBezTo>
                    <a:pt x="501" y="2243"/>
                    <a:pt x="525" y="1910"/>
                    <a:pt x="692" y="1743"/>
                  </a:cubicBezTo>
                  <a:cubicBezTo>
                    <a:pt x="763" y="1695"/>
                    <a:pt x="715" y="1576"/>
                    <a:pt x="644" y="1552"/>
                  </a:cubicBezTo>
                  <a:cubicBezTo>
                    <a:pt x="501" y="1505"/>
                    <a:pt x="358" y="1457"/>
                    <a:pt x="287" y="1314"/>
                  </a:cubicBezTo>
                  <a:cubicBezTo>
                    <a:pt x="215" y="1148"/>
                    <a:pt x="287" y="1028"/>
                    <a:pt x="430" y="909"/>
                  </a:cubicBezTo>
                  <a:cubicBezTo>
                    <a:pt x="578" y="794"/>
                    <a:pt x="760" y="713"/>
                    <a:pt x="944" y="713"/>
                  </a:cubicBezTo>
                  <a:cubicBezTo>
                    <a:pt x="1027" y="713"/>
                    <a:pt x="1111" y="730"/>
                    <a:pt x="1192" y="767"/>
                  </a:cubicBezTo>
                  <a:cubicBezTo>
                    <a:pt x="1213" y="809"/>
                    <a:pt x="1259" y="833"/>
                    <a:pt x="1302" y="833"/>
                  </a:cubicBezTo>
                  <a:cubicBezTo>
                    <a:pt x="1355" y="833"/>
                    <a:pt x="1406" y="798"/>
                    <a:pt x="1406" y="719"/>
                  </a:cubicBezTo>
                  <a:cubicBezTo>
                    <a:pt x="1406" y="423"/>
                    <a:pt x="1644" y="263"/>
                    <a:pt x="1894" y="263"/>
                  </a:cubicBezTo>
                  <a:close/>
                  <a:moveTo>
                    <a:pt x="1906" y="1"/>
                  </a:moveTo>
                  <a:cubicBezTo>
                    <a:pt x="1575" y="1"/>
                    <a:pt x="1259" y="223"/>
                    <a:pt x="1192" y="576"/>
                  </a:cubicBezTo>
                  <a:cubicBezTo>
                    <a:pt x="1114" y="524"/>
                    <a:pt x="1022" y="502"/>
                    <a:pt x="925" y="502"/>
                  </a:cubicBezTo>
                  <a:cubicBezTo>
                    <a:pt x="666" y="502"/>
                    <a:pt x="371" y="658"/>
                    <a:pt x="215" y="814"/>
                  </a:cubicBezTo>
                  <a:cubicBezTo>
                    <a:pt x="49" y="957"/>
                    <a:pt x="1" y="1171"/>
                    <a:pt x="72" y="1362"/>
                  </a:cubicBezTo>
                  <a:cubicBezTo>
                    <a:pt x="144" y="1529"/>
                    <a:pt x="263" y="1648"/>
                    <a:pt x="430" y="1719"/>
                  </a:cubicBezTo>
                  <a:cubicBezTo>
                    <a:pt x="263" y="1981"/>
                    <a:pt x="287" y="2386"/>
                    <a:pt x="549" y="2600"/>
                  </a:cubicBezTo>
                  <a:cubicBezTo>
                    <a:pt x="665" y="2696"/>
                    <a:pt x="805" y="2739"/>
                    <a:pt x="948" y="2739"/>
                  </a:cubicBezTo>
                  <a:cubicBezTo>
                    <a:pt x="1126" y="2739"/>
                    <a:pt x="1308" y="2672"/>
                    <a:pt x="1454" y="2553"/>
                  </a:cubicBezTo>
                  <a:cubicBezTo>
                    <a:pt x="1585" y="2684"/>
                    <a:pt x="1760" y="2743"/>
                    <a:pt x="1941" y="2743"/>
                  </a:cubicBezTo>
                  <a:cubicBezTo>
                    <a:pt x="2186" y="2743"/>
                    <a:pt x="2442" y="2635"/>
                    <a:pt x="2621" y="2457"/>
                  </a:cubicBezTo>
                  <a:cubicBezTo>
                    <a:pt x="2883" y="2148"/>
                    <a:pt x="2906" y="1671"/>
                    <a:pt x="2573" y="1433"/>
                  </a:cubicBezTo>
                  <a:cubicBezTo>
                    <a:pt x="2883" y="1028"/>
                    <a:pt x="2740" y="409"/>
                    <a:pt x="2311" y="124"/>
                  </a:cubicBezTo>
                  <a:cubicBezTo>
                    <a:pt x="2185" y="39"/>
                    <a:pt x="2044" y="1"/>
                    <a:pt x="190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7" name="Google Shape;16527;p44"/>
            <p:cNvSpPr/>
            <p:nvPr/>
          </p:nvSpPr>
          <p:spPr>
            <a:xfrm>
              <a:off x="6469265" y="2408683"/>
              <a:ext cx="32558" cy="29793"/>
            </a:xfrm>
            <a:custGeom>
              <a:rect b="b" l="l" r="r" t="t"/>
              <a:pathLst>
                <a:path extrusionOk="0" h="916" w="1001">
                  <a:moveTo>
                    <a:pt x="483" y="209"/>
                  </a:moveTo>
                  <a:cubicBezTo>
                    <a:pt x="657" y="209"/>
                    <a:pt x="772" y="412"/>
                    <a:pt x="668" y="579"/>
                  </a:cubicBezTo>
                  <a:cubicBezTo>
                    <a:pt x="620" y="651"/>
                    <a:pt x="525" y="722"/>
                    <a:pt x="453" y="746"/>
                  </a:cubicBezTo>
                  <a:cubicBezTo>
                    <a:pt x="441" y="748"/>
                    <a:pt x="428" y="750"/>
                    <a:pt x="416" y="750"/>
                  </a:cubicBezTo>
                  <a:cubicBezTo>
                    <a:pt x="310" y="750"/>
                    <a:pt x="213" y="664"/>
                    <a:pt x="191" y="579"/>
                  </a:cubicBezTo>
                  <a:cubicBezTo>
                    <a:pt x="191" y="555"/>
                    <a:pt x="191" y="555"/>
                    <a:pt x="191" y="555"/>
                  </a:cubicBezTo>
                  <a:cubicBezTo>
                    <a:pt x="191" y="484"/>
                    <a:pt x="215" y="413"/>
                    <a:pt x="215" y="389"/>
                  </a:cubicBezTo>
                  <a:cubicBezTo>
                    <a:pt x="239" y="317"/>
                    <a:pt x="310" y="246"/>
                    <a:pt x="406" y="222"/>
                  </a:cubicBezTo>
                  <a:cubicBezTo>
                    <a:pt x="432" y="213"/>
                    <a:pt x="458" y="209"/>
                    <a:pt x="483" y="209"/>
                  </a:cubicBezTo>
                  <a:close/>
                  <a:moveTo>
                    <a:pt x="468" y="1"/>
                  </a:moveTo>
                  <a:cubicBezTo>
                    <a:pt x="416" y="1"/>
                    <a:pt x="363" y="10"/>
                    <a:pt x="310" y="31"/>
                  </a:cubicBezTo>
                  <a:cubicBezTo>
                    <a:pt x="167" y="79"/>
                    <a:pt x="48" y="222"/>
                    <a:pt x="25" y="389"/>
                  </a:cubicBezTo>
                  <a:cubicBezTo>
                    <a:pt x="1" y="460"/>
                    <a:pt x="1" y="603"/>
                    <a:pt x="48" y="674"/>
                  </a:cubicBezTo>
                  <a:cubicBezTo>
                    <a:pt x="72" y="674"/>
                    <a:pt x="72" y="698"/>
                    <a:pt x="72" y="698"/>
                  </a:cubicBezTo>
                  <a:cubicBezTo>
                    <a:pt x="153" y="850"/>
                    <a:pt x="281" y="916"/>
                    <a:pt x="413" y="916"/>
                  </a:cubicBezTo>
                  <a:cubicBezTo>
                    <a:pt x="591" y="916"/>
                    <a:pt x="776" y="795"/>
                    <a:pt x="858" y="603"/>
                  </a:cubicBezTo>
                  <a:cubicBezTo>
                    <a:pt x="1000" y="319"/>
                    <a:pt x="762" y="1"/>
                    <a:pt x="46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528" name="Google Shape;16528;p44"/>
          <p:cNvGrpSpPr/>
          <p:nvPr/>
        </p:nvGrpSpPr>
        <p:grpSpPr>
          <a:xfrm>
            <a:off x="7032370" y="2187741"/>
            <a:ext cx="359434" cy="341252"/>
            <a:chOff x="7032370" y="2187741"/>
            <a:chExt cx="359434" cy="341252"/>
          </a:xfrm>
        </p:grpSpPr>
        <p:sp>
          <p:nvSpPr>
            <p:cNvPr id="16529" name="Google Shape;16529;p44"/>
            <p:cNvSpPr/>
            <p:nvPr/>
          </p:nvSpPr>
          <p:spPr>
            <a:xfrm>
              <a:off x="7033150" y="2353911"/>
              <a:ext cx="358653" cy="170724"/>
            </a:xfrm>
            <a:custGeom>
              <a:rect b="b" l="l" r="r" t="t"/>
              <a:pathLst>
                <a:path extrusionOk="0" h="5249" w="11027">
                  <a:moveTo>
                    <a:pt x="310" y="1"/>
                  </a:moveTo>
                  <a:cubicBezTo>
                    <a:pt x="239" y="406"/>
                    <a:pt x="239" y="834"/>
                    <a:pt x="239" y="1239"/>
                  </a:cubicBezTo>
                  <a:cubicBezTo>
                    <a:pt x="239" y="1644"/>
                    <a:pt x="167" y="2025"/>
                    <a:pt x="167" y="2430"/>
                  </a:cubicBezTo>
                  <a:cubicBezTo>
                    <a:pt x="167" y="2930"/>
                    <a:pt x="1" y="3502"/>
                    <a:pt x="215" y="3978"/>
                  </a:cubicBezTo>
                  <a:cubicBezTo>
                    <a:pt x="429" y="4454"/>
                    <a:pt x="1144" y="4740"/>
                    <a:pt x="1644" y="4859"/>
                  </a:cubicBezTo>
                  <a:cubicBezTo>
                    <a:pt x="2025" y="4954"/>
                    <a:pt x="2454" y="4978"/>
                    <a:pt x="2858" y="5050"/>
                  </a:cubicBezTo>
                  <a:cubicBezTo>
                    <a:pt x="3335" y="5145"/>
                    <a:pt x="3882" y="5192"/>
                    <a:pt x="4383" y="5216"/>
                  </a:cubicBezTo>
                  <a:cubicBezTo>
                    <a:pt x="4726" y="5238"/>
                    <a:pt x="5071" y="5248"/>
                    <a:pt x="5417" y="5248"/>
                  </a:cubicBezTo>
                  <a:cubicBezTo>
                    <a:pt x="6224" y="5248"/>
                    <a:pt x="7036" y="5190"/>
                    <a:pt x="7836" y="5073"/>
                  </a:cubicBezTo>
                  <a:cubicBezTo>
                    <a:pt x="8360" y="4978"/>
                    <a:pt x="8907" y="4954"/>
                    <a:pt x="9431" y="4811"/>
                  </a:cubicBezTo>
                  <a:cubicBezTo>
                    <a:pt x="9741" y="4740"/>
                    <a:pt x="10146" y="4621"/>
                    <a:pt x="10384" y="4383"/>
                  </a:cubicBezTo>
                  <a:cubicBezTo>
                    <a:pt x="11027" y="3740"/>
                    <a:pt x="10932" y="2835"/>
                    <a:pt x="10860" y="2001"/>
                  </a:cubicBezTo>
                  <a:cubicBezTo>
                    <a:pt x="10836" y="1501"/>
                    <a:pt x="10836" y="1001"/>
                    <a:pt x="10813" y="477"/>
                  </a:cubicBezTo>
                  <a:cubicBezTo>
                    <a:pt x="10813" y="382"/>
                    <a:pt x="10836" y="72"/>
                    <a:pt x="10741" y="48"/>
                  </a:cubicBezTo>
                  <a:cubicBezTo>
                    <a:pt x="10728" y="43"/>
                    <a:pt x="10713" y="40"/>
                    <a:pt x="10698" y="40"/>
                  </a:cubicBezTo>
                  <a:cubicBezTo>
                    <a:pt x="10526" y="40"/>
                    <a:pt x="10257" y="388"/>
                    <a:pt x="10170" y="453"/>
                  </a:cubicBezTo>
                  <a:cubicBezTo>
                    <a:pt x="9633" y="722"/>
                    <a:pt x="9061" y="740"/>
                    <a:pt x="8483" y="740"/>
                  </a:cubicBezTo>
                  <a:cubicBezTo>
                    <a:pt x="8395" y="740"/>
                    <a:pt x="8306" y="739"/>
                    <a:pt x="8217" y="739"/>
                  </a:cubicBezTo>
                  <a:cubicBezTo>
                    <a:pt x="7217" y="739"/>
                    <a:pt x="6216" y="763"/>
                    <a:pt x="5216" y="787"/>
                  </a:cubicBezTo>
                  <a:cubicBezTo>
                    <a:pt x="5065" y="795"/>
                    <a:pt x="4917" y="797"/>
                    <a:pt x="4770" y="797"/>
                  </a:cubicBezTo>
                  <a:cubicBezTo>
                    <a:pt x="4475" y="797"/>
                    <a:pt x="4184" y="787"/>
                    <a:pt x="3882" y="787"/>
                  </a:cubicBezTo>
                  <a:cubicBezTo>
                    <a:pt x="3613" y="804"/>
                    <a:pt x="3344" y="820"/>
                    <a:pt x="3066" y="820"/>
                  </a:cubicBezTo>
                  <a:cubicBezTo>
                    <a:pt x="2951" y="820"/>
                    <a:pt x="2834" y="818"/>
                    <a:pt x="2716" y="811"/>
                  </a:cubicBezTo>
                  <a:cubicBezTo>
                    <a:pt x="2144" y="763"/>
                    <a:pt x="1453" y="715"/>
                    <a:pt x="882" y="501"/>
                  </a:cubicBezTo>
                  <a:cubicBezTo>
                    <a:pt x="691" y="406"/>
                    <a:pt x="310" y="191"/>
                    <a:pt x="310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0" name="Google Shape;16530;p44"/>
            <p:cNvSpPr/>
            <p:nvPr/>
          </p:nvSpPr>
          <p:spPr>
            <a:xfrm>
              <a:off x="7034712" y="2355472"/>
              <a:ext cx="349351" cy="169423"/>
            </a:xfrm>
            <a:custGeom>
              <a:rect b="b" l="l" r="r" t="t"/>
              <a:pathLst>
                <a:path extrusionOk="0" h="5209" w="10741">
                  <a:moveTo>
                    <a:pt x="191" y="0"/>
                  </a:moveTo>
                  <a:cubicBezTo>
                    <a:pt x="239" y="72"/>
                    <a:pt x="167" y="239"/>
                    <a:pt x="167" y="334"/>
                  </a:cubicBezTo>
                  <a:cubicBezTo>
                    <a:pt x="119" y="548"/>
                    <a:pt x="96" y="786"/>
                    <a:pt x="72" y="1001"/>
                  </a:cubicBezTo>
                  <a:cubicBezTo>
                    <a:pt x="48" y="1263"/>
                    <a:pt x="48" y="1548"/>
                    <a:pt x="72" y="1810"/>
                  </a:cubicBezTo>
                  <a:cubicBezTo>
                    <a:pt x="96" y="2239"/>
                    <a:pt x="0" y="2668"/>
                    <a:pt x="24" y="3073"/>
                  </a:cubicBezTo>
                  <a:cubicBezTo>
                    <a:pt x="48" y="3525"/>
                    <a:pt x="262" y="4001"/>
                    <a:pt x="596" y="4311"/>
                  </a:cubicBezTo>
                  <a:cubicBezTo>
                    <a:pt x="1096" y="4740"/>
                    <a:pt x="1786" y="4835"/>
                    <a:pt x="2429" y="4930"/>
                  </a:cubicBezTo>
                  <a:cubicBezTo>
                    <a:pt x="3215" y="5073"/>
                    <a:pt x="3977" y="5144"/>
                    <a:pt x="4787" y="5192"/>
                  </a:cubicBezTo>
                  <a:cubicBezTo>
                    <a:pt x="4965" y="5203"/>
                    <a:pt x="5144" y="5208"/>
                    <a:pt x="5323" y="5208"/>
                  </a:cubicBezTo>
                  <a:cubicBezTo>
                    <a:pt x="5890" y="5208"/>
                    <a:pt x="6465" y="5162"/>
                    <a:pt x="7026" y="5144"/>
                  </a:cubicBezTo>
                  <a:cubicBezTo>
                    <a:pt x="7692" y="5144"/>
                    <a:pt x="8431" y="5073"/>
                    <a:pt x="9074" y="4882"/>
                  </a:cubicBezTo>
                  <a:cubicBezTo>
                    <a:pt x="9550" y="4740"/>
                    <a:pt x="10741" y="4430"/>
                    <a:pt x="10741" y="3763"/>
                  </a:cubicBezTo>
                  <a:cubicBezTo>
                    <a:pt x="10741" y="3412"/>
                    <a:pt x="10135" y="3381"/>
                    <a:pt x="9758" y="3381"/>
                  </a:cubicBezTo>
                  <a:cubicBezTo>
                    <a:pt x="9674" y="3381"/>
                    <a:pt x="9602" y="3382"/>
                    <a:pt x="9550" y="3382"/>
                  </a:cubicBezTo>
                  <a:cubicBezTo>
                    <a:pt x="8645" y="3382"/>
                    <a:pt x="7764" y="3334"/>
                    <a:pt x="6835" y="3287"/>
                  </a:cubicBezTo>
                  <a:cubicBezTo>
                    <a:pt x="5906" y="3215"/>
                    <a:pt x="4954" y="3096"/>
                    <a:pt x="4025" y="2930"/>
                  </a:cubicBezTo>
                  <a:cubicBezTo>
                    <a:pt x="3263" y="2787"/>
                    <a:pt x="2549" y="2453"/>
                    <a:pt x="2001" y="1882"/>
                  </a:cubicBezTo>
                  <a:cubicBezTo>
                    <a:pt x="1715" y="1572"/>
                    <a:pt x="1405" y="1215"/>
                    <a:pt x="1286" y="786"/>
                  </a:cubicBezTo>
                  <a:cubicBezTo>
                    <a:pt x="1239" y="620"/>
                    <a:pt x="1215" y="572"/>
                    <a:pt x="1072" y="501"/>
                  </a:cubicBezTo>
                  <a:cubicBezTo>
                    <a:pt x="929" y="429"/>
                    <a:pt x="810" y="405"/>
                    <a:pt x="691" y="310"/>
                  </a:cubicBezTo>
                  <a:cubicBezTo>
                    <a:pt x="596" y="239"/>
                    <a:pt x="453" y="0"/>
                    <a:pt x="191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1" name="Google Shape;16531;p44"/>
            <p:cNvSpPr/>
            <p:nvPr/>
          </p:nvSpPr>
          <p:spPr>
            <a:xfrm>
              <a:off x="7036240" y="2405821"/>
              <a:ext cx="24068" cy="48820"/>
            </a:xfrm>
            <a:custGeom>
              <a:rect b="b" l="l" r="r" t="t"/>
              <a:pathLst>
                <a:path extrusionOk="0" h="1501" w="740">
                  <a:moveTo>
                    <a:pt x="192" y="0"/>
                  </a:moveTo>
                  <a:cubicBezTo>
                    <a:pt x="96" y="48"/>
                    <a:pt x="96" y="239"/>
                    <a:pt x="120" y="334"/>
                  </a:cubicBezTo>
                  <a:cubicBezTo>
                    <a:pt x="120" y="477"/>
                    <a:pt x="120" y="620"/>
                    <a:pt x="96" y="762"/>
                  </a:cubicBezTo>
                  <a:cubicBezTo>
                    <a:pt x="72" y="929"/>
                    <a:pt x="1" y="1096"/>
                    <a:pt x="72" y="1215"/>
                  </a:cubicBezTo>
                  <a:cubicBezTo>
                    <a:pt x="192" y="1405"/>
                    <a:pt x="525" y="1501"/>
                    <a:pt x="715" y="1501"/>
                  </a:cubicBezTo>
                  <a:cubicBezTo>
                    <a:pt x="739" y="1501"/>
                    <a:pt x="525" y="882"/>
                    <a:pt x="501" y="810"/>
                  </a:cubicBezTo>
                  <a:cubicBezTo>
                    <a:pt x="453" y="715"/>
                    <a:pt x="406" y="643"/>
                    <a:pt x="406" y="548"/>
                  </a:cubicBezTo>
                  <a:cubicBezTo>
                    <a:pt x="382" y="429"/>
                    <a:pt x="311" y="334"/>
                    <a:pt x="311" y="239"/>
                  </a:cubicBezTo>
                  <a:cubicBezTo>
                    <a:pt x="287" y="119"/>
                    <a:pt x="263" y="72"/>
                    <a:pt x="192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2" name="Google Shape;16532;p44"/>
            <p:cNvSpPr/>
            <p:nvPr/>
          </p:nvSpPr>
          <p:spPr>
            <a:xfrm>
              <a:off x="7061805" y="2419124"/>
              <a:ext cx="31484" cy="44982"/>
            </a:xfrm>
            <a:custGeom>
              <a:rect b="b" l="l" r="r" t="t"/>
              <a:pathLst>
                <a:path extrusionOk="0" h="1383" w="968">
                  <a:moveTo>
                    <a:pt x="875" y="1"/>
                  </a:moveTo>
                  <a:cubicBezTo>
                    <a:pt x="864" y="1"/>
                    <a:pt x="850" y="7"/>
                    <a:pt x="834" y="20"/>
                  </a:cubicBezTo>
                  <a:cubicBezTo>
                    <a:pt x="668" y="187"/>
                    <a:pt x="477" y="425"/>
                    <a:pt x="334" y="639"/>
                  </a:cubicBezTo>
                  <a:cubicBezTo>
                    <a:pt x="263" y="711"/>
                    <a:pt x="215" y="806"/>
                    <a:pt x="144" y="901"/>
                  </a:cubicBezTo>
                  <a:cubicBezTo>
                    <a:pt x="120" y="925"/>
                    <a:pt x="1" y="1020"/>
                    <a:pt x="1" y="1068"/>
                  </a:cubicBezTo>
                  <a:cubicBezTo>
                    <a:pt x="1" y="1211"/>
                    <a:pt x="406" y="1330"/>
                    <a:pt x="525" y="1354"/>
                  </a:cubicBezTo>
                  <a:cubicBezTo>
                    <a:pt x="620" y="1377"/>
                    <a:pt x="715" y="1377"/>
                    <a:pt x="811" y="1377"/>
                  </a:cubicBezTo>
                  <a:cubicBezTo>
                    <a:pt x="826" y="1381"/>
                    <a:pt x="839" y="1382"/>
                    <a:pt x="849" y="1382"/>
                  </a:cubicBezTo>
                  <a:cubicBezTo>
                    <a:pt x="924" y="1382"/>
                    <a:pt x="906" y="1312"/>
                    <a:pt x="906" y="1187"/>
                  </a:cubicBezTo>
                  <a:cubicBezTo>
                    <a:pt x="906" y="925"/>
                    <a:pt x="906" y="663"/>
                    <a:pt x="930" y="401"/>
                  </a:cubicBezTo>
                  <a:cubicBezTo>
                    <a:pt x="930" y="380"/>
                    <a:pt x="967" y="1"/>
                    <a:pt x="875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3" name="Google Shape;16533;p44"/>
            <p:cNvSpPr/>
            <p:nvPr/>
          </p:nvSpPr>
          <p:spPr>
            <a:xfrm>
              <a:off x="7110625" y="2420783"/>
              <a:ext cx="45730" cy="51877"/>
            </a:xfrm>
            <a:custGeom>
              <a:rect b="b" l="l" r="r" t="t"/>
              <a:pathLst>
                <a:path extrusionOk="0" h="1595" w="1406">
                  <a:moveTo>
                    <a:pt x="84" y="1"/>
                  </a:moveTo>
                  <a:cubicBezTo>
                    <a:pt x="71" y="1"/>
                    <a:pt x="59" y="6"/>
                    <a:pt x="48" y="17"/>
                  </a:cubicBezTo>
                  <a:cubicBezTo>
                    <a:pt x="95" y="112"/>
                    <a:pt x="72" y="326"/>
                    <a:pt x="72" y="422"/>
                  </a:cubicBezTo>
                  <a:cubicBezTo>
                    <a:pt x="72" y="636"/>
                    <a:pt x="72" y="826"/>
                    <a:pt x="72" y="1041"/>
                  </a:cubicBezTo>
                  <a:cubicBezTo>
                    <a:pt x="72" y="1184"/>
                    <a:pt x="0" y="1422"/>
                    <a:pt x="191" y="1446"/>
                  </a:cubicBezTo>
                  <a:cubicBezTo>
                    <a:pt x="429" y="1469"/>
                    <a:pt x="667" y="1517"/>
                    <a:pt x="905" y="1565"/>
                  </a:cubicBezTo>
                  <a:cubicBezTo>
                    <a:pt x="965" y="1577"/>
                    <a:pt x="1066" y="1594"/>
                    <a:pt x="1164" y="1594"/>
                  </a:cubicBezTo>
                  <a:cubicBezTo>
                    <a:pt x="1262" y="1594"/>
                    <a:pt x="1358" y="1577"/>
                    <a:pt x="1405" y="1517"/>
                  </a:cubicBezTo>
                  <a:cubicBezTo>
                    <a:pt x="1334" y="1446"/>
                    <a:pt x="1239" y="1350"/>
                    <a:pt x="1167" y="1279"/>
                  </a:cubicBezTo>
                  <a:cubicBezTo>
                    <a:pt x="1024" y="1112"/>
                    <a:pt x="905" y="922"/>
                    <a:pt x="762" y="779"/>
                  </a:cubicBezTo>
                  <a:cubicBezTo>
                    <a:pt x="619" y="660"/>
                    <a:pt x="500" y="493"/>
                    <a:pt x="381" y="350"/>
                  </a:cubicBezTo>
                  <a:cubicBezTo>
                    <a:pt x="318" y="287"/>
                    <a:pt x="181" y="1"/>
                    <a:pt x="84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4" name="Google Shape;16534;p44"/>
            <p:cNvSpPr/>
            <p:nvPr/>
          </p:nvSpPr>
          <p:spPr>
            <a:xfrm>
              <a:off x="7160453" y="2422084"/>
              <a:ext cx="41599" cy="50381"/>
            </a:xfrm>
            <a:custGeom>
              <a:rect b="b" l="l" r="r" t="t"/>
              <a:pathLst>
                <a:path extrusionOk="0" h="1549" w="1279">
                  <a:moveTo>
                    <a:pt x="1183" y="1"/>
                  </a:moveTo>
                  <a:cubicBezTo>
                    <a:pt x="1159" y="1"/>
                    <a:pt x="1159" y="24"/>
                    <a:pt x="1183" y="72"/>
                  </a:cubicBezTo>
                  <a:cubicBezTo>
                    <a:pt x="1159" y="167"/>
                    <a:pt x="1064" y="262"/>
                    <a:pt x="993" y="334"/>
                  </a:cubicBezTo>
                  <a:cubicBezTo>
                    <a:pt x="850" y="501"/>
                    <a:pt x="683" y="667"/>
                    <a:pt x="540" y="834"/>
                  </a:cubicBezTo>
                  <a:cubicBezTo>
                    <a:pt x="421" y="929"/>
                    <a:pt x="326" y="1048"/>
                    <a:pt x="207" y="1167"/>
                  </a:cubicBezTo>
                  <a:cubicBezTo>
                    <a:pt x="135" y="1215"/>
                    <a:pt x="16" y="1334"/>
                    <a:pt x="16" y="1406"/>
                  </a:cubicBezTo>
                  <a:cubicBezTo>
                    <a:pt x="0" y="1533"/>
                    <a:pt x="185" y="1543"/>
                    <a:pt x="346" y="1543"/>
                  </a:cubicBezTo>
                  <a:cubicBezTo>
                    <a:pt x="378" y="1543"/>
                    <a:pt x="409" y="1543"/>
                    <a:pt x="438" y="1543"/>
                  </a:cubicBezTo>
                  <a:cubicBezTo>
                    <a:pt x="480" y="1543"/>
                    <a:pt x="516" y="1544"/>
                    <a:pt x="540" y="1548"/>
                  </a:cubicBezTo>
                  <a:cubicBezTo>
                    <a:pt x="778" y="1548"/>
                    <a:pt x="993" y="1548"/>
                    <a:pt x="1254" y="1525"/>
                  </a:cubicBezTo>
                  <a:cubicBezTo>
                    <a:pt x="1278" y="1310"/>
                    <a:pt x="1254" y="1096"/>
                    <a:pt x="1254" y="858"/>
                  </a:cubicBezTo>
                  <a:cubicBezTo>
                    <a:pt x="1254" y="715"/>
                    <a:pt x="1278" y="548"/>
                    <a:pt x="1254" y="405"/>
                  </a:cubicBezTo>
                  <a:cubicBezTo>
                    <a:pt x="1254" y="310"/>
                    <a:pt x="1231" y="72"/>
                    <a:pt x="1183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5" name="Google Shape;16535;p44"/>
            <p:cNvSpPr/>
            <p:nvPr/>
          </p:nvSpPr>
          <p:spPr>
            <a:xfrm>
              <a:off x="7220592" y="2423645"/>
              <a:ext cx="41860" cy="49731"/>
            </a:xfrm>
            <a:custGeom>
              <a:rect b="b" l="l" r="r" t="t"/>
              <a:pathLst>
                <a:path extrusionOk="0" h="1529" w="1287">
                  <a:moveTo>
                    <a:pt x="25" y="0"/>
                  </a:moveTo>
                  <a:cubicBezTo>
                    <a:pt x="25" y="381"/>
                    <a:pt x="25" y="786"/>
                    <a:pt x="25" y="1167"/>
                  </a:cubicBezTo>
                  <a:cubicBezTo>
                    <a:pt x="25" y="1286"/>
                    <a:pt x="1" y="1429"/>
                    <a:pt x="120" y="1477"/>
                  </a:cubicBezTo>
                  <a:cubicBezTo>
                    <a:pt x="164" y="1494"/>
                    <a:pt x="214" y="1499"/>
                    <a:pt x="267" y="1499"/>
                  </a:cubicBezTo>
                  <a:cubicBezTo>
                    <a:pt x="324" y="1499"/>
                    <a:pt x="383" y="1493"/>
                    <a:pt x="438" y="1493"/>
                  </a:cubicBezTo>
                  <a:cubicBezTo>
                    <a:pt x="468" y="1493"/>
                    <a:pt x="498" y="1495"/>
                    <a:pt x="525" y="1500"/>
                  </a:cubicBezTo>
                  <a:cubicBezTo>
                    <a:pt x="691" y="1500"/>
                    <a:pt x="858" y="1500"/>
                    <a:pt x="1025" y="1524"/>
                  </a:cubicBezTo>
                  <a:cubicBezTo>
                    <a:pt x="1053" y="1524"/>
                    <a:pt x="1090" y="1528"/>
                    <a:pt x="1124" y="1528"/>
                  </a:cubicBezTo>
                  <a:cubicBezTo>
                    <a:pt x="1176" y="1528"/>
                    <a:pt x="1225" y="1520"/>
                    <a:pt x="1239" y="1477"/>
                  </a:cubicBezTo>
                  <a:cubicBezTo>
                    <a:pt x="1287" y="1405"/>
                    <a:pt x="1215" y="1262"/>
                    <a:pt x="1168" y="1215"/>
                  </a:cubicBezTo>
                  <a:cubicBezTo>
                    <a:pt x="1072" y="1096"/>
                    <a:pt x="953" y="977"/>
                    <a:pt x="858" y="857"/>
                  </a:cubicBezTo>
                  <a:cubicBezTo>
                    <a:pt x="739" y="715"/>
                    <a:pt x="596" y="619"/>
                    <a:pt x="477" y="476"/>
                  </a:cubicBezTo>
                  <a:cubicBezTo>
                    <a:pt x="406" y="381"/>
                    <a:pt x="358" y="310"/>
                    <a:pt x="287" y="238"/>
                  </a:cubicBezTo>
                  <a:cubicBezTo>
                    <a:pt x="215" y="167"/>
                    <a:pt x="120" y="95"/>
                    <a:pt x="25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6" name="Google Shape;16536;p44"/>
            <p:cNvSpPr/>
            <p:nvPr/>
          </p:nvSpPr>
          <p:spPr>
            <a:xfrm>
              <a:off x="7265542" y="2422084"/>
              <a:ext cx="45730" cy="50511"/>
            </a:xfrm>
            <a:custGeom>
              <a:rect b="b" l="l" r="r" t="t"/>
              <a:pathLst>
                <a:path extrusionOk="0" h="1553" w="1406">
                  <a:moveTo>
                    <a:pt x="1310" y="1"/>
                  </a:moveTo>
                  <a:cubicBezTo>
                    <a:pt x="1024" y="334"/>
                    <a:pt x="715" y="644"/>
                    <a:pt x="429" y="977"/>
                  </a:cubicBezTo>
                  <a:cubicBezTo>
                    <a:pt x="381" y="1048"/>
                    <a:pt x="0" y="1429"/>
                    <a:pt x="95" y="1525"/>
                  </a:cubicBezTo>
                  <a:cubicBezTo>
                    <a:pt x="115" y="1545"/>
                    <a:pt x="165" y="1552"/>
                    <a:pt x="222" y="1552"/>
                  </a:cubicBezTo>
                  <a:cubicBezTo>
                    <a:pt x="299" y="1552"/>
                    <a:pt x="387" y="1538"/>
                    <a:pt x="429" y="1525"/>
                  </a:cubicBezTo>
                  <a:cubicBezTo>
                    <a:pt x="619" y="1525"/>
                    <a:pt x="810" y="1501"/>
                    <a:pt x="1000" y="1477"/>
                  </a:cubicBezTo>
                  <a:cubicBezTo>
                    <a:pt x="1072" y="1477"/>
                    <a:pt x="1238" y="1477"/>
                    <a:pt x="1310" y="1429"/>
                  </a:cubicBezTo>
                  <a:cubicBezTo>
                    <a:pt x="1381" y="1406"/>
                    <a:pt x="1358" y="1334"/>
                    <a:pt x="1381" y="1263"/>
                  </a:cubicBezTo>
                  <a:cubicBezTo>
                    <a:pt x="1405" y="1072"/>
                    <a:pt x="1405" y="858"/>
                    <a:pt x="1381" y="667"/>
                  </a:cubicBezTo>
                  <a:cubicBezTo>
                    <a:pt x="1381" y="548"/>
                    <a:pt x="1358" y="405"/>
                    <a:pt x="1358" y="286"/>
                  </a:cubicBezTo>
                  <a:cubicBezTo>
                    <a:pt x="1334" y="215"/>
                    <a:pt x="1381" y="24"/>
                    <a:pt x="1310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7" name="Google Shape;16537;p44"/>
            <p:cNvSpPr/>
            <p:nvPr/>
          </p:nvSpPr>
          <p:spPr>
            <a:xfrm>
              <a:off x="7329811" y="2419709"/>
              <a:ext cx="34119" cy="45568"/>
            </a:xfrm>
            <a:custGeom>
              <a:rect b="b" l="l" r="r" t="t"/>
              <a:pathLst>
                <a:path extrusionOk="0" h="1401" w="1049">
                  <a:moveTo>
                    <a:pt x="95" y="0"/>
                  </a:moveTo>
                  <a:cubicBezTo>
                    <a:pt x="88" y="0"/>
                    <a:pt x="80" y="1"/>
                    <a:pt x="72" y="2"/>
                  </a:cubicBezTo>
                  <a:cubicBezTo>
                    <a:pt x="120" y="121"/>
                    <a:pt x="96" y="312"/>
                    <a:pt x="96" y="431"/>
                  </a:cubicBezTo>
                  <a:cubicBezTo>
                    <a:pt x="96" y="621"/>
                    <a:pt x="96" y="812"/>
                    <a:pt x="72" y="978"/>
                  </a:cubicBezTo>
                  <a:cubicBezTo>
                    <a:pt x="72" y="1074"/>
                    <a:pt x="1" y="1288"/>
                    <a:pt x="48" y="1359"/>
                  </a:cubicBezTo>
                  <a:cubicBezTo>
                    <a:pt x="71" y="1390"/>
                    <a:pt x="99" y="1401"/>
                    <a:pt x="129" y="1401"/>
                  </a:cubicBezTo>
                  <a:cubicBezTo>
                    <a:pt x="191" y="1401"/>
                    <a:pt x="262" y="1352"/>
                    <a:pt x="310" y="1336"/>
                  </a:cubicBezTo>
                  <a:cubicBezTo>
                    <a:pt x="453" y="1288"/>
                    <a:pt x="620" y="1264"/>
                    <a:pt x="763" y="1240"/>
                  </a:cubicBezTo>
                  <a:cubicBezTo>
                    <a:pt x="858" y="1217"/>
                    <a:pt x="929" y="1217"/>
                    <a:pt x="953" y="1145"/>
                  </a:cubicBezTo>
                  <a:cubicBezTo>
                    <a:pt x="1049" y="955"/>
                    <a:pt x="763" y="764"/>
                    <a:pt x="667" y="669"/>
                  </a:cubicBezTo>
                  <a:cubicBezTo>
                    <a:pt x="572" y="550"/>
                    <a:pt x="477" y="455"/>
                    <a:pt x="406" y="335"/>
                  </a:cubicBezTo>
                  <a:cubicBezTo>
                    <a:pt x="315" y="222"/>
                    <a:pt x="246" y="0"/>
                    <a:pt x="95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8" name="Google Shape;16538;p44"/>
            <p:cNvSpPr/>
            <p:nvPr/>
          </p:nvSpPr>
          <p:spPr>
            <a:xfrm>
              <a:off x="7362108" y="2404260"/>
              <a:ext cx="23516" cy="50804"/>
            </a:xfrm>
            <a:custGeom>
              <a:rect b="b" l="l" r="r" t="t"/>
              <a:pathLst>
                <a:path extrusionOk="0" h="1562" w="723">
                  <a:moveTo>
                    <a:pt x="556" y="1"/>
                  </a:moveTo>
                  <a:cubicBezTo>
                    <a:pt x="579" y="120"/>
                    <a:pt x="484" y="263"/>
                    <a:pt x="437" y="382"/>
                  </a:cubicBezTo>
                  <a:cubicBezTo>
                    <a:pt x="365" y="549"/>
                    <a:pt x="294" y="715"/>
                    <a:pt x="294" y="906"/>
                  </a:cubicBezTo>
                  <a:cubicBezTo>
                    <a:pt x="294" y="1025"/>
                    <a:pt x="222" y="1168"/>
                    <a:pt x="151" y="1263"/>
                  </a:cubicBezTo>
                  <a:cubicBezTo>
                    <a:pt x="127" y="1334"/>
                    <a:pt x="8" y="1406"/>
                    <a:pt x="8" y="1477"/>
                  </a:cubicBezTo>
                  <a:cubicBezTo>
                    <a:pt x="0" y="1540"/>
                    <a:pt x="28" y="1561"/>
                    <a:pt x="71" y="1561"/>
                  </a:cubicBezTo>
                  <a:cubicBezTo>
                    <a:pt x="161" y="1561"/>
                    <a:pt x="317" y="1469"/>
                    <a:pt x="365" y="1453"/>
                  </a:cubicBezTo>
                  <a:cubicBezTo>
                    <a:pt x="484" y="1358"/>
                    <a:pt x="675" y="1334"/>
                    <a:pt x="699" y="1144"/>
                  </a:cubicBezTo>
                  <a:cubicBezTo>
                    <a:pt x="722" y="977"/>
                    <a:pt x="699" y="810"/>
                    <a:pt x="699" y="644"/>
                  </a:cubicBezTo>
                  <a:cubicBezTo>
                    <a:pt x="699" y="453"/>
                    <a:pt x="651" y="215"/>
                    <a:pt x="556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9" name="Google Shape;16539;p44"/>
            <p:cNvSpPr/>
            <p:nvPr/>
          </p:nvSpPr>
          <p:spPr>
            <a:xfrm>
              <a:off x="7224463" y="2418668"/>
              <a:ext cx="83687" cy="50154"/>
            </a:xfrm>
            <a:custGeom>
              <a:rect b="b" l="l" r="r" t="t"/>
              <a:pathLst>
                <a:path extrusionOk="0" h="1542" w="2573">
                  <a:moveTo>
                    <a:pt x="2402" y="1"/>
                  </a:moveTo>
                  <a:cubicBezTo>
                    <a:pt x="2237" y="1"/>
                    <a:pt x="2008" y="58"/>
                    <a:pt x="1978" y="58"/>
                  </a:cubicBezTo>
                  <a:cubicBezTo>
                    <a:pt x="1430" y="58"/>
                    <a:pt x="858" y="58"/>
                    <a:pt x="287" y="82"/>
                  </a:cubicBezTo>
                  <a:cubicBezTo>
                    <a:pt x="168" y="82"/>
                    <a:pt x="1" y="82"/>
                    <a:pt x="96" y="225"/>
                  </a:cubicBezTo>
                  <a:cubicBezTo>
                    <a:pt x="215" y="391"/>
                    <a:pt x="358" y="534"/>
                    <a:pt x="501" y="701"/>
                  </a:cubicBezTo>
                  <a:cubicBezTo>
                    <a:pt x="620" y="844"/>
                    <a:pt x="787" y="963"/>
                    <a:pt x="906" y="1130"/>
                  </a:cubicBezTo>
                  <a:cubicBezTo>
                    <a:pt x="953" y="1201"/>
                    <a:pt x="1001" y="1272"/>
                    <a:pt x="1025" y="1344"/>
                  </a:cubicBezTo>
                  <a:cubicBezTo>
                    <a:pt x="1073" y="1391"/>
                    <a:pt x="1096" y="1487"/>
                    <a:pt x="1144" y="1534"/>
                  </a:cubicBezTo>
                  <a:cubicBezTo>
                    <a:pt x="1157" y="1540"/>
                    <a:pt x="1171" y="1542"/>
                    <a:pt x="1185" y="1542"/>
                  </a:cubicBezTo>
                  <a:cubicBezTo>
                    <a:pt x="1303" y="1542"/>
                    <a:pt x="1461" y="1384"/>
                    <a:pt x="1525" y="1320"/>
                  </a:cubicBezTo>
                  <a:cubicBezTo>
                    <a:pt x="1739" y="1130"/>
                    <a:pt x="1930" y="891"/>
                    <a:pt x="2097" y="677"/>
                  </a:cubicBezTo>
                  <a:cubicBezTo>
                    <a:pt x="2168" y="534"/>
                    <a:pt x="2263" y="415"/>
                    <a:pt x="2382" y="296"/>
                  </a:cubicBezTo>
                  <a:cubicBezTo>
                    <a:pt x="2430" y="248"/>
                    <a:pt x="2549" y="177"/>
                    <a:pt x="2573" y="82"/>
                  </a:cubicBezTo>
                  <a:cubicBezTo>
                    <a:pt x="2573" y="20"/>
                    <a:pt x="2499" y="1"/>
                    <a:pt x="2402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0" name="Google Shape;16540;p44"/>
            <p:cNvSpPr/>
            <p:nvPr/>
          </p:nvSpPr>
          <p:spPr>
            <a:xfrm>
              <a:off x="7332901" y="2405203"/>
              <a:ext cx="48072" cy="48462"/>
            </a:xfrm>
            <a:custGeom>
              <a:rect b="b" l="l" r="r" t="t"/>
              <a:pathLst>
                <a:path extrusionOk="0" h="1490" w="1478">
                  <a:moveTo>
                    <a:pt x="1404" y="0"/>
                  </a:moveTo>
                  <a:cubicBezTo>
                    <a:pt x="1310" y="0"/>
                    <a:pt x="1168" y="91"/>
                    <a:pt x="1168" y="91"/>
                  </a:cubicBezTo>
                  <a:cubicBezTo>
                    <a:pt x="1155" y="88"/>
                    <a:pt x="1141" y="86"/>
                    <a:pt x="1127" y="86"/>
                  </a:cubicBezTo>
                  <a:cubicBezTo>
                    <a:pt x="1040" y="86"/>
                    <a:pt x="940" y="142"/>
                    <a:pt x="858" y="162"/>
                  </a:cubicBezTo>
                  <a:cubicBezTo>
                    <a:pt x="715" y="186"/>
                    <a:pt x="549" y="234"/>
                    <a:pt x="406" y="258"/>
                  </a:cubicBezTo>
                  <a:cubicBezTo>
                    <a:pt x="311" y="281"/>
                    <a:pt x="120" y="305"/>
                    <a:pt x="72" y="377"/>
                  </a:cubicBezTo>
                  <a:cubicBezTo>
                    <a:pt x="1" y="520"/>
                    <a:pt x="358" y="829"/>
                    <a:pt x="453" y="948"/>
                  </a:cubicBezTo>
                  <a:cubicBezTo>
                    <a:pt x="572" y="1115"/>
                    <a:pt x="620" y="1305"/>
                    <a:pt x="811" y="1448"/>
                  </a:cubicBezTo>
                  <a:cubicBezTo>
                    <a:pt x="846" y="1472"/>
                    <a:pt x="876" y="1490"/>
                    <a:pt x="906" y="1490"/>
                  </a:cubicBezTo>
                  <a:cubicBezTo>
                    <a:pt x="936" y="1490"/>
                    <a:pt x="965" y="1472"/>
                    <a:pt x="1001" y="1424"/>
                  </a:cubicBezTo>
                  <a:cubicBezTo>
                    <a:pt x="1096" y="1258"/>
                    <a:pt x="1168" y="1043"/>
                    <a:pt x="1215" y="853"/>
                  </a:cubicBezTo>
                  <a:cubicBezTo>
                    <a:pt x="1263" y="662"/>
                    <a:pt x="1335" y="448"/>
                    <a:pt x="1382" y="258"/>
                  </a:cubicBezTo>
                  <a:cubicBezTo>
                    <a:pt x="1406" y="210"/>
                    <a:pt x="1477" y="91"/>
                    <a:pt x="1477" y="43"/>
                  </a:cubicBezTo>
                  <a:cubicBezTo>
                    <a:pt x="1465" y="12"/>
                    <a:pt x="1438" y="0"/>
                    <a:pt x="1404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1" name="Google Shape;16541;p44"/>
            <p:cNvSpPr/>
            <p:nvPr/>
          </p:nvSpPr>
          <p:spPr>
            <a:xfrm>
              <a:off x="7117195" y="2418603"/>
              <a:ext cx="83297" cy="51585"/>
            </a:xfrm>
            <a:custGeom>
              <a:rect b="b" l="l" r="r" t="t"/>
              <a:pathLst>
                <a:path extrusionOk="0" h="1586" w="2561">
                  <a:moveTo>
                    <a:pt x="84" y="0"/>
                  </a:moveTo>
                  <a:cubicBezTo>
                    <a:pt x="30" y="0"/>
                    <a:pt x="1" y="24"/>
                    <a:pt x="36" y="108"/>
                  </a:cubicBezTo>
                  <a:cubicBezTo>
                    <a:pt x="84" y="250"/>
                    <a:pt x="203" y="417"/>
                    <a:pt x="298" y="536"/>
                  </a:cubicBezTo>
                  <a:cubicBezTo>
                    <a:pt x="536" y="798"/>
                    <a:pt x="727" y="1084"/>
                    <a:pt x="965" y="1346"/>
                  </a:cubicBezTo>
                  <a:cubicBezTo>
                    <a:pt x="1013" y="1393"/>
                    <a:pt x="1060" y="1417"/>
                    <a:pt x="1108" y="1465"/>
                  </a:cubicBezTo>
                  <a:cubicBezTo>
                    <a:pt x="1108" y="1489"/>
                    <a:pt x="1156" y="1560"/>
                    <a:pt x="1156" y="1584"/>
                  </a:cubicBezTo>
                  <a:cubicBezTo>
                    <a:pt x="1159" y="1585"/>
                    <a:pt x="1163" y="1585"/>
                    <a:pt x="1168" y="1585"/>
                  </a:cubicBezTo>
                  <a:cubicBezTo>
                    <a:pt x="1268" y="1585"/>
                    <a:pt x="1467" y="1319"/>
                    <a:pt x="1513" y="1251"/>
                  </a:cubicBezTo>
                  <a:cubicBezTo>
                    <a:pt x="1727" y="1036"/>
                    <a:pt x="1918" y="798"/>
                    <a:pt x="2132" y="584"/>
                  </a:cubicBezTo>
                  <a:cubicBezTo>
                    <a:pt x="2227" y="489"/>
                    <a:pt x="2561" y="274"/>
                    <a:pt x="2537" y="131"/>
                  </a:cubicBezTo>
                  <a:cubicBezTo>
                    <a:pt x="2513" y="131"/>
                    <a:pt x="2489" y="108"/>
                    <a:pt x="2370" y="108"/>
                  </a:cubicBezTo>
                  <a:cubicBezTo>
                    <a:pt x="1680" y="84"/>
                    <a:pt x="965" y="108"/>
                    <a:pt x="274" y="36"/>
                  </a:cubicBezTo>
                  <a:cubicBezTo>
                    <a:pt x="215" y="24"/>
                    <a:pt x="138" y="0"/>
                    <a:pt x="84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2" name="Google Shape;16542;p44"/>
            <p:cNvSpPr/>
            <p:nvPr/>
          </p:nvSpPr>
          <p:spPr>
            <a:xfrm>
              <a:off x="7043233" y="2403479"/>
              <a:ext cx="46511" cy="49666"/>
            </a:xfrm>
            <a:custGeom>
              <a:rect b="b" l="l" r="r" t="t"/>
              <a:pathLst>
                <a:path extrusionOk="0" h="1527" w="1430">
                  <a:moveTo>
                    <a:pt x="0" y="1"/>
                  </a:moveTo>
                  <a:cubicBezTo>
                    <a:pt x="24" y="191"/>
                    <a:pt x="119" y="382"/>
                    <a:pt x="167" y="573"/>
                  </a:cubicBezTo>
                  <a:cubicBezTo>
                    <a:pt x="215" y="787"/>
                    <a:pt x="262" y="1001"/>
                    <a:pt x="310" y="1192"/>
                  </a:cubicBezTo>
                  <a:cubicBezTo>
                    <a:pt x="334" y="1287"/>
                    <a:pt x="405" y="1501"/>
                    <a:pt x="500" y="1525"/>
                  </a:cubicBezTo>
                  <a:cubicBezTo>
                    <a:pt x="506" y="1526"/>
                    <a:pt x="511" y="1526"/>
                    <a:pt x="517" y="1526"/>
                  </a:cubicBezTo>
                  <a:cubicBezTo>
                    <a:pt x="703" y="1526"/>
                    <a:pt x="907" y="1141"/>
                    <a:pt x="977" y="1049"/>
                  </a:cubicBezTo>
                  <a:cubicBezTo>
                    <a:pt x="1072" y="906"/>
                    <a:pt x="1167" y="763"/>
                    <a:pt x="1286" y="644"/>
                  </a:cubicBezTo>
                  <a:cubicBezTo>
                    <a:pt x="1334" y="573"/>
                    <a:pt x="1405" y="501"/>
                    <a:pt x="1429" y="406"/>
                  </a:cubicBezTo>
                  <a:cubicBezTo>
                    <a:pt x="1262" y="287"/>
                    <a:pt x="1024" y="263"/>
                    <a:pt x="810" y="215"/>
                  </a:cubicBezTo>
                  <a:cubicBezTo>
                    <a:pt x="691" y="191"/>
                    <a:pt x="548" y="168"/>
                    <a:pt x="405" y="120"/>
                  </a:cubicBezTo>
                  <a:cubicBezTo>
                    <a:pt x="310" y="96"/>
                    <a:pt x="215" y="25"/>
                    <a:pt x="0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3" name="Google Shape;16543;p44"/>
            <p:cNvSpPr/>
            <p:nvPr/>
          </p:nvSpPr>
          <p:spPr>
            <a:xfrm>
              <a:off x="7091240" y="2376809"/>
              <a:ext cx="28687" cy="141419"/>
            </a:xfrm>
            <a:custGeom>
              <a:rect b="b" l="l" r="r" t="t"/>
              <a:pathLst>
                <a:path extrusionOk="0" h="4348" w="882">
                  <a:moveTo>
                    <a:pt x="376" y="0"/>
                  </a:moveTo>
                  <a:cubicBezTo>
                    <a:pt x="281" y="0"/>
                    <a:pt x="188" y="16"/>
                    <a:pt x="120" y="35"/>
                  </a:cubicBezTo>
                  <a:cubicBezTo>
                    <a:pt x="120" y="416"/>
                    <a:pt x="48" y="821"/>
                    <a:pt x="25" y="1226"/>
                  </a:cubicBezTo>
                  <a:cubicBezTo>
                    <a:pt x="1" y="1583"/>
                    <a:pt x="72" y="1940"/>
                    <a:pt x="72" y="2297"/>
                  </a:cubicBezTo>
                  <a:cubicBezTo>
                    <a:pt x="72" y="2869"/>
                    <a:pt x="48" y="3441"/>
                    <a:pt x="48" y="4036"/>
                  </a:cubicBezTo>
                  <a:cubicBezTo>
                    <a:pt x="72" y="4179"/>
                    <a:pt x="96" y="4226"/>
                    <a:pt x="239" y="4274"/>
                  </a:cubicBezTo>
                  <a:cubicBezTo>
                    <a:pt x="309" y="4292"/>
                    <a:pt x="495" y="4348"/>
                    <a:pt x="617" y="4348"/>
                  </a:cubicBezTo>
                  <a:cubicBezTo>
                    <a:pt x="661" y="4348"/>
                    <a:pt x="696" y="4341"/>
                    <a:pt x="715" y="4322"/>
                  </a:cubicBezTo>
                  <a:cubicBezTo>
                    <a:pt x="763" y="4250"/>
                    <a:pt x="691" y="3941"/>
                    <a:pt x="691" y="3869"/>
                  </a:cubicBezTo>
                  <a:cubicBezTo>
                    <a:pt x="668" y="3607"/>
                    <a:pt x="668" y="3369"/>
                    <a:pt x="668" y="3107"/>
                  </a:cubicBezTo>
                  <a:cubicBezTo>
                    <a:pt x="668" y="2655"/>
                    <a:pt x="668" y="2178"/>
                    <a:pt x="691" y="1726"/>
                  </a:cubicBezTo>
                  <a:cubicBezTo>
                    <a:pt x="691" y="1440"/>
                    <a:pt x="739" y="1131"/>
                    <a:pt x="715" y="845"/>
                  </a:cubicBezTo>
                  <a:cubicBezTo>
                    <a:pt x="715" y="630"/>
                    <a:pt x="882" y="321"/>
                    <a:pt x="739" y="130"/>
                  </a:cubicBezTo>
                  <a:cubicBezTo>
                    <a:pt x="655" y="32"/>
                    <a:pt x="513" y="0"/>
                    <a:pt x="376" y="0"/>
                  </a:cubicBezTo>
                  <a:close/>
                </a:path>
              </a:pathLst>
            </a:custGeom>
            <a:solidFill>
              <a:srgbClr val="CAD6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4" name="Google Shape;16544;p44"/>
            <p:cNvSpPr/>
            <p:nvPr/>
          </p:nvSpPr>
          <p:spPr>
            <a:xfrm>
              <a:off x="7202020" y="2379834"/>
              <a:ext cx="20946" cy="143630"/>
            </a:xfrm>
            <a:custGeom>
              <a:rect b="b" l="l" r="r" t="t"/>
              <a:pathLst>
                <a:path extrusionOk="0" h="4416" w="644">
                  <a:moveTo>
                    <a:pt x="321" y="1"/>
                  </a:moveTo>
                  <a:cubicBezTo>
                    <a:pt x="226" y="1"/>
                    <a:pt x="124" y="32"/>
                    <a:pt x="48" y="109"/>
                  </a:cubicBezTo>
                  <a:cubicBezTo>
                    <a:pt x="24" y="895"/>
                    <a:pt x="119" y="1704"/>
                    <a:pt x="72" y="2490"/>
                  </a:cubicBezTo>
                  <a:cubicBezTo>
                    <a:pt x="48" y="3062"/>
                    <a:pt x="0" y="3657"/>
                    <a:pt x="72" y="4205"/>
                  </a:cubicBezTo>
                  <a:cubicBezTo>
                    <a:pt x="89" y="4310"/>
                    <a:pt x="133" y="4416"/>
                    <a:pt x="212" y="4416"/>
                  </a:cubicBezTo>
                  <a:cubicBezTo>
                    <a:pt x="240" y="4416"/>
                    <a:pt x="273" y="4403"/>
                    <a:pt x="310" y="4372"/>
                  </a:cubicBezTo>
                  <a:cubicBezTo>
                    <a:pt x="429" y="4276"/>
                    <a:pt x="524" y="4276"/>
                    <a:pt x="548" y="4110"/>
                  </a:cubicBezTo>
                  <a:cubicBezTo>
                    <a:pt x="596" y="3991"/>
                    <a:pt x="572" y="3848"/>
                    <a:pt x="572" y="3705"/>
                  </a:cubicBezTo>
                  <a:cubicBezTo>
                    <a:pt x="548" y="3395"/>
                    <a:pt x="524" y="3062"/>
                    <a:pt x="524" y="2728"/>
                  </a:cubicBezTo>
                  <a:cubicBezTo>
                    <a:pt x="500" y="2419"/>
                    <a:pt x="572" y="2109"/>
                    <a:pt x="572" y="1800"/>
                  </a:cubicBezTo>
                  <a:cubicBezTo>
                    <a:pt x="596" y="1371"/>
                    <a:pt x="596" y="942"/>
                    <a:pt x="619" y="514"/>
                  </a:cubicBezTo>
                  <a:cubicBezTo>
                    <a:pt x="619" y="395"/>
                    <a:pt x="643" y="204"/>
                    <a:pt x="572" y="109"/>
                  </a:cubicBezTo>
                  <a:cubicBezTo>
                    <a:pt x="533" y="44"/>
                    <a:pt x="432" y="1"/>
                    <a:pt x="321" y="1"/>
                  </a:cubicBezTo>
                  <a:close/>
                </a:path>
              </a:pathLst>
            </a:custGeom>
            <a:solidFill>
              <a:srgbClr val="CAD6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5" name="Google Shape;16545;p44"/>
            <p:cNvSpPr/>
            <p:nvPr/>
          </p:nvSpPr>
          <p:spPr>
            <a:xfrm>
              <a:off x="7308897" y="2376711"/>
              <a:ext cx="27158" cy="142362"/>
            </a:xfrm>
            <a:custGeom>
              <a:rect b="b" l="l" r="r" t="t"/>
              <a:pathLst>
                <a:path extrusionOk="0" h="4377" w="835">
                  <a:moveTo>
                    <a:pt x="465" y="1"/>
                  </a:moveTo>
                  <a:cubicBezTo>
                    <a:pt x="347" y="1"/>
                    <a:pt x="186" y="41"/>
                    <a:pt x="58" y="41"/>
                  </a:cubicBezTo>
                  <a:cubicBezTo>
                    <a:pt x="38" y="41"/>
                    <a:pt x="19" y="40"/>
                    <a:pt x="1" y="38"/>
                  </a:cubicBezTo>
                  <a:lnTo>
                    <a:pt x="1" y="38"/>
                  </a:lnTo>
                  <a:cubicBezTo>
                    <a:pt x="72" y="181"/>
                    <a:pt x="25" y="395"/>
                    <a:pt x="48" y="538"/>
                  </a:cubicBezTo>
                  <a:cubicBezTo>
                    <a:pt x="48" y="776"/>
                    <a:pt x="72" y="1014"/>
                    <a:pt x="72" y="1276"/>
                  </a:cubicBezTo>
                  <a:cubicBezTo>
                    <a:pt x="72" y="1705"/>
                    <a:pt x="96" y="2134"/>
                    <a:pt x="96" y="2586"/>
                  </a:cubicBezTo>
                  <a:cubicBezTo>
                    <a:pt x="96" y="2991"/>
                    <a:pt x="72" y="3396"/>
                    <a:pt x="72" y="3801"/>
                  </a:cubicBezTo>
                  <a:cubicBezTo>
                    <a:pt x="96" y="3967"/>
                    <a:pt x="96" y="4110"/>
                    <a:pt x="96" y="4253"/>
                  </a:cubicBezTo>
                  <a:cubicBezTo>
                    <a:pt x="120" y="4349"/>
                    <a:pt x="120" y="4372"/>
                    <a:pt x="215" y="4372"/>
                  </a:cubicBezTo>
                  <a:cubicBezTo>
                    <a:pt x="234" y="4376"/>
                    <a:pt x="253" y="4377"/>
                    <a:pt x="271" y="4377"/>
                  </a:cubicBezTo>
                  <a:cubicBezTo>
                    <a:pt x="390" y="4377"/>
                    <a:pt x="496" y="4315"/>
                    <a:pt x="620" y="4253"/>
                  </a:cubicBezTo>
                  <a:cubicBezTo>
                    <a:pt x="667" y="4253"/>
                    <a:pt x="787" y="4229"/>
                    <a:pt x="810" y="4182"/>
                  </a:cubicBezTo>
                  <a:cubicBezTo>
                    <a:pt x="834" y="4110"/>
                    <a:pt x="787" y="3967"/>
                    <a:pt x="763" y="3920"/>
                  </a:cubicBezTo>
                  <a:cubicBezTo>
                    <a:pt x="739" y="3753"/>
                    <a:pt x="715" y="3586"/>
                    <a:pt x="715" y="3444"/>
                  </a:cubicBezTo>
                  <a:cubicBezTo>
                    <a:pt x="691" y="3063"/>
                    <a:pt x="715" y="2681"/>
                    <a:pt x="691" y="2324"/>
                  </a:cubicBezTo>
                  <a:cubicBezTo>
                    <a:pt x="691" y="1967"/>
                    <a:pt x="644" y="1634"/>
                    <a:pt x="644" y="1300"/>
                  </a:cubicBezTo>
                  <a:cubicBezTo>
                    <a:pt x="644" y="943"/>
                    <a:pt x="644" y="610"/>
                    <a:pt x="620" y="252"/>
                  </a:cubicBezTo>
                  <a:cubicBezTo>
                    <a:pt x="620" y="205"/>
                    <a:pt x="620" y="62"/>
                    <a:pt x="596" y="38"/>
                  </a:cubicBezTo>
                  <a:cubicBezTo>
                    <a:pt x="568" y="10"/>
                    <a:pt x="521" y="1"/>
                    <a:pt x="465" y="1"/>
                  </a:cubicBezTo>
                  <a:close/>
                </a:path>
              </a:pathLst>
            </a:custGeom>
            <a:solidFill>
              <a:srgbClr val="CAD6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6" name="Google Shape;16546;p44"/>
            <p:cNvSpPr/>
            <p:nvPr/>
          </p:nvSpPr>
          <p:spPr>
            <a:xfrm>
              <a:off x="7091240" y="2378045"/>
              <a:ext cx="13986" cy="133905"/>
            </a:xfrm>
            <a:custGeom>
              <a:rect b="b" l="l" r="r" t="t"/>
              <a:pathLst>
                <a:path extrusionOk="0" h="4117" w="430">
                  <a:moveTo>
                    <a:pt x="234" y="1"/>
                  </a:moveTo>
                  <a:cubicBezTo>
                    <a:pt x="153" y="1"/>
                    <a:pt x="111" y="46"/>
                    <a:pt x="96" y="164"/>
                  </a:cubicBezTo>
                  <a:cubicBezTo>
                    <a:pt x="72" y="307"/>
                    <a:pt x="72" y="497"/>
                    <a:pt x="96" y="640"/>
                  </a:cubicBezTo>
                  <a:cubicBezTo>
                    <a:pt x="96" y="950"/>
                    <a:pt x="72" y="1283"/>
                    <a:pt x="48" y="1593"/>
                  </a:cubicBezTo>
                  <a:cubicBezTo>
                    <a:pt x="48" y="1902"/>
                    <a:pt x="48" y="2212"/>
                    <a:pt x="48" y="2545"/>
                  </a:cubicBezTo>
                  <a:cubicBezTo>
                    <a:pt x="48" y="2998"/>
                    <a:pt x="1" y="3450"/>
                    <a:pt x="1" y="3926"/>
                  </a:cubicBezTo>
                  <a:cubicBezTo>
                    <a:pt x="1" y="4117"/>
                    <a:pt x="96" y="4046"/>
                    <a:pt x="239" y="4117"/>
                  </a:cubicBezTo>
                  <a:cubicBezTo>
                    <a:pt x="310" y="3998"/>
                    <a:pt x="287" y="3831"/>
                    <a:pt x="287" y="3712"/>
                  </a:cubicBezTo>
                  <a:cubicBezTo>
                    <a:pt x="287" y="3426"/>
                    <a:pt x="263" y="3141"/>
                    <a:pt x="263" y="2855"/>
                  </a:cubicBezTo>
                  <a:cubicBezTo>
                    <a:pt x="263" y="2426"/>
                    <a:pt x="310" y="1974"/>
                    <a:pt x="334" y="1521"/>
                  </a:cubicBezTo>
                  <a:cubicBezTo>
                    <a:pt x="358" y="1045"/>
                    <a:pt x="429" y="521"/>
                    <a:pt x="429" y="45"/>
                  </a:cubicBezTo>
                  <a:cubicBezTo>
                    <a:pt x="348" y="18"/>
                    <a:pt x="284" y="1"/>
                    <a:pt x="234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7" name="Google Shape;16547;p44"/>
            <p:cNvSpPr/>
            <p:nvPr/>
          </p:nvSpPr>
          <p:spPr>
            <a:xfrm>
              <a:off x="7198735" y="2380809"/>
              <a:ext cx="15710" cy="142882"/>
            </a:xfrm>
            <a:custGeom>
              <a:rect b="b" l="l" r="r" t="t"/>
              <a:pathLst>
                <a:path extrusionOk="0" h="4393" w="483">
                  <a:moveTo>
                    <a:pt x="333" y="0"/>
                  </a:moveTo>
                  <a:cubicBezTo>
                    <a:pt x="1" y="0"/>
                    <a:pt x="127" y="449"/>
                    <a:pt x="149" y="627"/>
                  </a:cubicBezTo>
                  <a:cubicBezTo>
                    <a:pt x="173" y="1008"/>
                    <a:pt x="125" y="1389"/>
                    <a:pt x="149" y="1770"/>
                  </a:cubicBezTo>
                  <a:cubicBezTo>
                    <a:pt x="173" y="2127"/>
                    <a:pt x="125" y="2508"/>
                    <a:pt x="149" y="2889"/>
                  </a:cubicBezTo>
                  <a:cubicBezTo>
                    <a:pt x="173" y="3198"/>
                    <a:pt x="173" y="3508"/>
                    <a:pt x="149" y="3818"/>
                  </a:cubicBezTo>
                  <a:cubicBezTo>
                    <a:pt x="149" y="3961"/>
                    <a:pt x="101" y="4199"/>
                    <a:pt x="197" y="4342"/>
                  </a:cubicBezTo>
                  <a:cubicBezTo>
                    <a:pt x="221" y="4378"/>
                    <a:pt x="245" y="4393"/>
                    <a:pt x="267" y="4393"/>
                  </a:cubicBezTo>
                  <a:cubicBezTo>
                    <a:pt x="334" y="4393"/>
                    <a:pt x="387" y="4264"/>
                    <a:pt x="387" y="4175"/>
                  </a:cubicBezTo>
                  <a:cubicBezTo>
                    <a:pt x="482" y="3675"/>
                    <a:pt x="482" y="3103"/>
                    <a:pt x="482" y="2579"/>
                  </a:cubicBezTo>
                  <a:cubicBezTo>
                    <a:pt x="482" y="2174"/>
                    <a:pt x="411" y="1746"/>
                    <a:pt x="411" y="1317"/>
                  </a:cubicBezTo>
                  <a:cubicBezTo>
                    <a:pt x="435" y="888"/>
                    <a:pt x="411" y="436"/>
                    <a:pt x="411" y="7"/>
                  </a:cubicBezTo>
                  <a:cubicBezTo>
                    <a:pt x="383" y="3"/>
                    <a:pt x="357" y="0"/>
                    <a:pt x="333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8" name="Google Shape;16548;p44"/>
            <p:cNvSpPr/>
            <p:nvPr/>
          </p:nvSpPr>
          <p:spPr>
            <a:xfrm>
              <a:off x="7306783" y="2379801"/>
              <a:ext cx="15319" cy="135304"/>
            </a:xfrm>
            <a:custGeom>
              <a:rect b="b" l="l" r="r" t="t"/>
              <a:pathLst>
                <a:path extrusionOk="0" h="4160" w="471">
                  <a:moveTo>
                    <a:pt x="300" y="0"/>
                  </a:moveTo>
                  <a:cubicBezTo>
                    <a:pt x="1" y="0"/>
                    <a:pt x="93" y="183"/>
                    <a:pt x="113" y="348"/>
                  </a:cubicBezTo>
                  <a:cubicBezTo>
                    <a:pt x="137" y="681"/>
                    <a:pt x="113" y="1015"/>
                    <a:pt x="113" y="1348"/>
                  </a:cubicBezTo>
                  <a:cubicBezTo>
                    <a:pt x="113" y="2015"/>
                    <a:pt x="66" y="2706"/>
                    <a:pt x="90" y="3372"/>
                  </a:cubicBezTo>
                  <a:cubicBezTo>
                    <a:pt x="113" y="3539"/>
                    <a:pt x="113" y="3682"/>
                    <a:pt x="113" y="3849"/>
                  </a:cubicBezTo>
                  <a:cubicBezTo>
                    <a:pt x="113" y="3896"/>
                    <a:pt x="90" y="4039"/>
                    <a:pt x="137" y="4087"/>
                  </a:cubicBezTo>
                  <a:cubicBezTo>
                    <a:pt x="153" y="4133"/>
                    <a:pt x="227" y="4159"/>
                    <a:pt x="291" y="4159"/>
                  </a:cubicBezTo>
                  <a:cubicBezTo>
                    <a:pt x="327" y="4159"/>
                    <a:pt x="358" y="4151"/>
                    <a:pt x="375" y="4134"/>
                  </a:cubicBezTo>
                  <a:cubicBezTo>
                    <a:pt x="447" y="4087"/>
                    <a:pt x="423" y="3753"/>
                    <a:pt x="423" y="3658"/>
                  </a:cubicBezTo>
                  <a:cubicBezTo>
                    <a:pt x="423" y="3372"/>
                    <a:pt x="447" y="3087"/>
                    <a:pt x="447" y="2801"/>
                  </a:cubicBezTo>
                  <a:cubicBezTo>
                    <a:pt x="423" y="2372"/>
                    <a:pt x="399" y="1944"/>
                    <a:pt x="399" y="1515"/>
                  </a:cubicBezTo>
                  <a:cubicBezTo>
                    <a:pt x="399" y="1015"/>
                    <a:pt x="447" y="515"/>
                    <a:pt x="471" y="15"/>
                  </a:cubicBezTo>
                  <a:cubicBezTo>
                    <a:pt x="403" y="5"/>
                    <a:pt x="347" y="0"/>
                    <a:pt x="300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9" name="Google Shape;16549;p44"/>
            <p:cNvSpPr/>
            <p:nvPr/>
          </p:nvSpPr>
          <p:spPr>
            <a:xfrm>
              <a:off x="7044762" y="2313775"/>
              <a:ext cx="333869" cy="68660"/>
            </a:xfrm>
            <a:custGeom>
              <a:rect b="b" l="l" r="r" t="t"/>
              <a:pathLst>
                <a:path extrusionOk="0" h="2111" w="10265">
                  <a:moveTo>
                    <a:pt x="5356" y="0"/>
                  </a:moveTo>
                  <a:cubicBezTo>
                    <a:pt x="4927" y="0"/>
                    <a:pt x="4498" y="17"/>
                    <a:pt x="4073" y="44"/>
                  </a:cubicBezTo>
                  <a:cubicBezTo>
                    <a:pt x="3692" y="68"/>
                    <a:pt x="3335" y="44"/>
                    <a:pt x="2883" y="139"/>
                  </a:cubicBezTo>
                  <a:cubicBezTo>
                    <a:pt x="2382" y="139"/>
                    <a:pt x="1906" y="258"/>
                    <a:pt x="1406" y="354"/>
                  </a:cubicBezTo>
                  <a:cubicBezTo>
                    <a:pt x="1215" y="401"/>
                    <a:pt x="1049" y="449"/>
                    <a:pt x="858" y="497"/>
                  </a:cubicBezTo>
                  <a:cubicBezTo>
                    <a:pt x="668" y="568"/>
                    <a:pt x="453" y="592"/>
                    <a:pt x="287" y="687"/>
                  </a:cubicBezTo>
                  <a:cubicBezTo>
                    <a:pt x="25" y="854"/>
                    <a:pt x="1" y="1306"/>
                    <a:pt x="239" y="1497"/>
                  </a:cubicBezTo>
                  <a:cubicBezTo>
                    <a:pt x="692" y="1902"/>
                    <a:pt x="1311" y="1925"/>
                    <a:pt x="1906" y="1973"/>
                  </a:cubicBezTo>
                  <a:cubicBezTo>
                    <a:pt x="2311" y="2021"/>
                    <a:pt x="2740" y="2068"/>
                    <a:pt x="3144" y="2068"/>
                  </a:cubicBezTo>
                  <a:cubicBezTo>
                    <a:pt x="3347" y="2080"/>
                    <a:pt x="3555" y="2080"/>
                    <a:pt x="3764" y="2080"/>
                  </a:cubicBezTo>
                  <a:cubicBezTo>
                    <a:pt x="3972" y="2080"/>
                    <a:pt x="4180" y="2080"/>
                    <a:pt x="4383" y="2092"/>
                  </a:cubicBezTo>
                  <a:cubicBezTo>
                    <a:pt x="4728" y="2104"/>
                    <a:pt x="5079" y="2110"/>
                    <a:pt x="5434" y="2110"/>
                  </a:cubicBezTo>
                  <a:cubicBezTo>
                    <a:pt x="5788" y="2110"/>
                    <a:pt x="6145" y="2104"/>
                    <a:pt x="6502" y="2092"/>
                  </a:cubicBezTo>
                  <a:cubicBezTo>
                    <a:pt x="6812" y="2092"/>
                    <a:pt x="7145" y="2092"/>
                    <a:pt x="7455" y="2068"/>
                  </a:cubicBezTo>
                  <a:cubicBezTo>
                    <a:pt x="7526" y="2062"/>
                    <a:pt x="7599" y="2061"/>
                    <a:pt x="7673" y="2061"/>
                  </a:cubicBezTo>
                  <a:cubicBezTo>
                    <a:pt x="7747" y="2061"/>
                    <a:pt x="7821" y="2062"/>
                    <a:pt x="7895" y="2062"/>
                  </a:cubicBezTo>
                  <a:cubicBezTo>
                    <a:pt x="8044" y="2062"/>
                    <a:pt x="8193" y="2056"/>
                    <a:pt x="8336" y="2021"/>
                  </a:cubicBezTo>
                  <a:cubicBezTo>
                    <a:pt x="8407" y="1997"/>
                    <a:pt x="8479" y="1949"/>
                    <a:pt x="8550" y="1925"/>
                  </a:cubicBezTo>
                  <a:cubicBezTo>
                    <a:pt x="8669" y="1902"/>
                    <a:pt x="8812" y="1902"/>
                    <a:pt x="8931" y="1878"/>
                  </a:cubicBezTo>
                  <a:cubicBezTo>
                    <a:pt x="9431" y="1806"/>
                    <a:pt x="10265" y="1640"/>
                    <a:pt x="10194" y="997"/>
                  </a:cubicBezTo>
                  <a:cubicBezTo>
                    <a:pt x="10170" y="854"/>
                    <a:pt x="10074" y="782"/>
                    <a:pt x="9955" y="711"/>
                  </a:cubicBezTo>
                  <a:cubicBezTo>
                    <a:pt x="9717" y="592"/>
                    <a:pt x="9408" y="520"/>
                    <a:pt x="9170" y="449"/>
                  </a:cubicBezTo>
                  <a:cubicBezTo>
                    <a:pt x="8598" y="330"/>
                    <a:pt x="8026" y="258"/>
                    <a:pt x="7455" y="163"/>
                  </a:cubicBezTo>
                  <a:cubicBezTo>
                    <a:pt x="6761" y="45"/>
                    <a:pt x="6057" y="0"/>
                    <a:pt x="5356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0" name="Google Shape;16550;p44"/>
            <p:cNvSpPr/>
            <p:nvPr/>
          </p:nvSpPr>
          <p:spPr>
            <a:xfrm>
              <a:off x="7068798" y="2324476"/>
              <a:ext cx="288920" cy="43941"/>
            </a:xfrm>
            <a:custGeom>
              <a:rect b="b" l="l" r="r" t="t"/>
              <a:pathLst>
                <a:path extrusionOk="0" h="1351" w="8883">
                  <a:moveTo>
                    <a:pt x="4144" y="1"/>
                  </a:moveTo>
                  <a:cubicBezTo>
                    <a:pt x="3834" y="1"/>
                    <a:pt x="3525" y="1"/>
                    <a:pt x="3215" y="25"/>
                  </a:cubicBezTo>
                  <a:cubicBezTo>
                    <a:pt x="3150" y="31"/>
                    <a:pt x="3078" y="32"/>
                    <a:pt x="3003" y="32"/>
                  </a:cubicBezTo>
                  <a:cubicBezTo>
                    <a:pt x="2929" y="32"/>
                    <a:pt x="2850" y="31"/>
                    <a:pt x="2772" y="31"/>
                  </a:cubicBezTo>
                  <a:cubicBezTo>
                    <a:pt x="2614" y="31"/>
                    <a:pt x="2453" y="37"/>
                    <a:pt x="2310" y="72"/>
                  </a:cubicBezTo>
                  <a:cubicBezTo>
                    <a:pt x="2239" y="96"/>
                    <a:pt x="2144" y="96"/>
                    <a:pt x="2072" y="96"/>
                  </a:cubicBezTo>
                  <a:cubicBezTo>
                    <a:pt x="1929" y="96"/>
                    <a:pt x="1810" y="144"/>
                    <a:pt x="1667" y="144"/>
                  </a:cubicBezTo>
                  <a:cubicBezTo>
                    <a:pt x="1501" y="168"/>
                    <a:pt x="1334" y="191"/>
                    <a:pt x="1167" y="215"/>
                  </a:cubicBezTo>
                  <a:cubicBezTo>
                    <a:pt x="881" y="263"/>
                    <a:pt x="524" y="263"/>
                    <a:pt x="286" y="406"/>
                  </a:cubicBezTo>
                  <a:cubicBezTo>
                    <a:pt x="95" y="501"/>
                    <a:pt x="0" y="739"/>
                    <a:pt x="143" y="930"/>
                  </a:cubicBezTo>
                  <a:cubicBezTo>
                    <a:pt x="238" y="1025"/>
                    <a:pt x="429" y="1073"/>
                    <a:pt x="548" y="1096"/>
                  </a:cubicBezTo>
                  <a:cubicBezTo>
                    <a:pt x="929" y="1168"/>
                    <a:pt x="1310" y="1144"/>
                    <a:pt x="1667" y="1215"/>
                  </a:cubicBezTo>
                  <a:cubicBezTo>
                    <a:pt x="1834" y="1239"/>
                    <a:pt x="1977" y="1239"/>
                    <a:pt x="2120" y="1239"/>
                  </a:cubicBezTo>
                  <a:cubicBezTo>
                    <a:pt x="2477" y="1263"/>
                    <a:pt x="2834" y="1287"/>
                    <a:pt x="3191" y="1311"/>
                  </a:cubicBezTo>
                  <a:cubicBezTo>
                    <a:pt x="3568" y="1339"/>
                    <a:pt x="3945" y="1350"/>
                    <a:pt x="4321" y="1350"/>
                  </a:cubicBezTo>
                  <a:cubicBezTo>
                    <a:pt x="4588" y="1350"/>
                    <a:pt x="4854" y="1344"/>
                    <a:pt x="5120" y="1335"/>
                  </a:cubicBezTo>
                  <a:cubicBezTo>
                    <a:pt x="5620" y="1311"/>
                    <a:pt x="6121" y="1287"/>
                    <a:pt x="6644" y="1239"/>
                  </a:cubicBezTo>
                  <a:cubicBezTo>
                    <a:pt x="6702" y="1235"/>
                    <a:pt x="6761" y="1234"/>
                    <a:pt x="6821" y="1234"/>
                  </a:cubicBezTo>
                  <a:cubicBezTo>
                    <a:pt x="6974" y="1234"/>
                    <a:pt x="7135" y="1243"/>
                    <a:pt x="7295" y="1243"/>
                  </a:cubicBezTo>
                  <a:cubicBezTo>
                    <a:pt x="7465" y="1243"/>
                    <a:pt x="7633" y="1233"/>
                    <a:pt x="7788" y="1192"/>
                  </a:cubicBezTo>
                  <a:cubicBezTo>
                    <a:pt x="7930" y="1144"/>
                    <a:pt x="8049" y="1096"/>
                    <a:pt x="8192" y="1073"/>
                  </a:cubicBezTo>
                  <a:cubicBezTo>
                    <a:pt x="8359" y="1025"/>
                    <a:pt x="8526" y="1001"/>
                    <a:pt x="8692" y="906"/>
                  </a:cubicBezTo>
                  <a:cubicBezTo>
                    <a:pt x="8764" y="882"/>
                    <a:pt x="8883" y="787"/>
                    <a:pt x="8883" y="692"/>
                  </a:cubicBezTo>
                  <a:cubicBezTo>
                    <a:pt x="8859" y="596"/>
                    <a:pt x="8740" y="572"/>
                    <a:pt x="8669" y="525"/>
                  </a:cubicBezTo>
                  <a:cubicBezTo>
                    <a:pt x="8264" y="358"/>
                    <a:pt x="7764" y="310"/>
                    <a:pt x="7335" y="263"/>
                  </a:cubicBezTo>
                  <a:cubicBezTo>
                    <a:pt x="6811" y="191"/>
                    <a:pt x="6263" y="144"/>
                    <a:pt x="5716" y="96"/>
                  </a:cubicBezTo>
                  <a:cubicBezTo>
                    <a:pt x="5192" y="49"/>
                    <a:pt x="4668" y="1"/>
                    <a:pt x="4144" y="1"/>
                  </a:cubicBezTo>
                  <a:close/>
                </a:path>
              </a:pathLst>
            </a:custGeom>
            <a:solidFill>
              <a:srgbClr val="E1EAE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1" name="Google Shape;16551;p44"/>
            <p:cNvSpPr/>
            <p:nvPr/>
          </p:nvSpPr>
          <p:spPr>
            <a:xfrm>
              <a:off x="7044762" y="2189725"/>
              <a:ext cx="115464" cy="128051"/>
            </a:xfrm>
            <a:custGeom>
              <a:rect b="b" l="l" r="r" t="t"/>
              <a:pathLst>
                <a:path extrusionOk="0" h="3937" w="3550">
                  <a:moveTo>
                    <a:pt x="298" y="0"/>
                  </a:moveTo>
                  <a:cubicBezTo>
                    <a:pt x="131" y="0"/>
                    <a:pt x="21" y="288"/>
                    <a:pt x="1" y="453"/>
                  </a:cubicBezTo>
                  <a:cubicBezTo>
                    <a:pt x="168" y="858"/>
                    <a:pt x="525" y="1215"/>
                    <a:pt x="811" y="1548"/>
                  </a:cubicBezTo>
                  <a:cubicBezTo>
                    <a:pt x="1096" y="1882"/>
                    <a:pt x="1358" y="2215"/>
                    <a:pt x="1644" y="2525"/>
                  </a:cubicBezTo>
                  <a:cubicBezTo>
                    <a:pt x="1906" y="2786"/>
                    <a:pt x="2120" y="3096"/>
                    <a:pt x="2382" y="3382"/>
                  </a:cubicBezTo>
                  <a:cubicBezTo>
                    <a:pt x="2549" y="3549"/>
                    <a:pt x="2740" y="3715"/>
                    <a:pt x="2954" y="3858"/>
                  </a:cubicBezTo>
                  <a:cubicBezTo>
                    <a:pt x="3024" y="3913"/>
                    <a:pt x="3089" y="3937"/>
                    <a:pt x="3149" y="3937"/>
                  </a:cubicBezTo>
                  <a:cubicBezTo>
                    <a:pt x="3272" y="3937"/>
                    <a:pt x="3374" y="3836"/>
                    <a:pt x="3454" y="3691"/>
                  </a:cubicBezTo>
                  <a:cubicBezTo>
                    <a:pt x="3549" y="3501"/>
                    <a:pt x="3406" y="3382"/>
                    <a:pt x="3287" y="3263"/>
                  </a:cubicBezTo>
                  <a:cubicBezTo>
                    <a:pt x="2668" y="2644"/>
                    <a:pt x="2049" y="2024"/>
                    <a:pt x="1501" y="1334"/>
                  </a:cubicBezTo>
                  <a:cubicBezTo>
                    <a:pt x="1215" y="977"/>
                    <a:pt x="930" y="643"/>
                    <a:pt x="644" y="310"/>
                  </a:cubicBezTo>
                  <a:cubicBezTo>
                    <a:pt x="573" y="215"/>
                    <a:pt x="477" y="48"/>
                    <a:pt x="382" y="24"/>
                  </a:cubicBezTo>
                  <a:cubicBezTo>
                    <a:pt x="352" y="8"/>
                    <a:pt x="324" y="0"/>
                    <a:pt x="298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2" name="Google Shape;16552;p44"/>
            <p:cNvSpPr/>
            <p:nvPr/>
          </p:nvSpPr>
          <p:spPr>
            <a:xfrm>
              <a:off x="7249247" y="2191124"/>
              <a:ext cx="111593" cy="127400"/>
            </a:xfrm>
            <a:custGeom>
              <a:rect b="b" l="l" r="r" t="t"/>
              <a:pathLst>
                <a:path extrusionOk="0" h="3917" w="3431">
                  <a:moveTo>
                    <a:pt x="3163" y="0"/>
                  </a:moveTo>
                  <a:cubicBezTo>
                    <a:pt x="3040" y="0"/>
                    <a:pt x="2934" y="125"/>
                    <a:pt x="2859" y="219"/>
                  </a:cubicBezTo>
                  <a:cubicBezTo>
                    <a:pt x="2644" y="624"/>
                    <a:pt x="2263" y="957"/>
                    <a:pt x="1978" y="1315"/>
                  </a:cubicBezTo>
                  <a:cubicBezTo>
                    <a:pt x="1739" y="1600"/>
                    <a:pt x="1501" y="1839"/>
                    <a:pt x="1239" y="2124"/>
                  </a:cubicBezTo>
                  <a:cubicBezTo>
                    <a:pt x="1001" y="2362"/>
                    <a:pt x="763" y="2624"/>
                    <a:pt x="525" y="2886"/>
                  </a:cubicBezTo>
                  <a:cubicBezTo>
                    <a:pt x="406" y="3005"/>
                    <a:pt x="311" y="3125"/>
                    <a:pt x="191" y="3244"/>
                  </a:cubicBezTo>
                  <a:cubicBezTo>
                    <a:pt x="120" y="3339"/>
                    <a:pt x="25" y="3386"/>
                    <a:pt x="25" y="3506"/>
                  </a:cubicBezTo>
                  <a:cubicBezTo>
                    <a:pt x="1" y="3648"/>
                    <a:pt x="144" y="3887"/>
                    <a:pt x="287" y="3910"/>
                  </a:cubicBezTo>
                  <a:cubicBezTo>
                    <a:pt x="300" y="3915"/>
                    <a:pt x="313" y="3917"/>
                    <a:pt x="326" y="3917"/>
                  </a:cubicBezTo>
                  <a:cubicBezTo>
                    <a:pt x="463" y="3917"/>
                    <a:pt x="629" y="3711"/>
                    <a:pt x="715" y="3625"/>
                  </a:cubicBezTo>
                  <a:cubicBezTo>
                    <a:pt x="882" y="3458"/>
                    <a:pt x="1096" y="3315"/>
                    <a:pt x="1263" y="3148"/>
                  </a:cubicBezTo>
                  <a:cubicBezTo>
                    <a:pt x="1573" y="2767"/>
                    <a:pt x="1906" y="2434"/>
                    <a:pt x="2192" y="2053"/>
                  </a:cubicBezTo>
                  <a:cubicBezTo>
                    <a:pt x="2382" y="1767"/>
                    <a:pt x="2621" y="1529"/>
                    <a:pt x="2811" y="1243"/>
                  </a:cubicBezTo>
                  <a:cubicBezTo>
                    <a:pt x="2978" y="1029"/>
                    <a:pt x="3216" y="838"/>
                    <a:pt x="3335" y="576"/>
                  </a:cubicBezTo>
                  <a:cubicBezTo>
                    <a:pt x="3383" y="481"/>
                    <a:pt x="3430" y="314"/>
                    <a:pt x="3383" y="195"/>
                  </a:cubicBezTo>
                  <a:cubicBezTo>
                    <a:pt x="3359" y="148"/>
                    <a:pt x="3311" y="52"/>
                    <a:pt x="3264" y="29"/>
                  </a:cubicBezTo>
                  <a:cubicBezTo>
                    <a:pt x="3229" y="9"/>
                    <a:pt x="3196" y="0"/>
                    <a:pt x="3163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3" name="Google Shape;16553;p44"/>
            <p:cNvSpPr/>
            <p:nvPr/>
          </p:nvSpPr>
          <p:spPr>
            <a:xfrm>
              <a:off x="7143931" y="2304701"/>
              <a:ext cx="49601" cy="43844"/>
            </a:xfrm>
            <a:custGeom>
              <a:rect b="b" l="l" r="r" t="t"/>
              <a:pathLst>
                <a:path extrusionOk="0" h="1348" w="1525">
                  <a:moveTo>
                    <a:pt x="858" y="0"/>
                  </a:moveTo>
                  <a:cubicBezTo>
                    <a:pt x="706" y="0"/>
                    <a:pt x="534" y="71"/>
                    <a:pt x="357" y="204"/>
                  </a:cubicBezTo>
                  <a:cubicBezTo>
                    <a:pt x="119" y="395"/>
                    <a:pt x="0" y="823"/>
                    <a:pt x="143" y="1109"/>
                  </a:cubicBezTo>
                  <a:cubicBezTo>
                    <a:pt x="262" y="1300"/>
                    <a:pt x="500" y="1347"/>
                    <a:pt x="715" y="1347"/>
                  </a:cubicBezTo>
                  <a:cubicBezTo>
                    <a:pt x="1215" y="1347"/>
                    <a:pt x="1524" y="728"/>
                    <a:pt x="1286" y="299"/>
                  </a:cubicBezTo>
                  <a:cubicBezTo>
                    <a:pt x="1184" y="95"/>
                    <a:pt x="1034" y="0"/>
                    <a:pt x="858" y="0"/>
                  </a:cubicBezTo>
                  <a:close/>
                </a:path>
              </a:pathLst>
            </a:custGeom>
            <a:solidFill>
              <a:srgbClr val="7C8B9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4" name="Google Shape;16554;p44"/>
            <p:cNvSpPr/>
            <p:nvPr/>
          </p:nvSpPr>
          <p:spPr>
            <a:xfrm>
              <a:off x="7212851" y="2305124"/>
              <a:ext cx="47291" cy="43974"/>
            </a:xfrm>
            <a:custGeom>
              <a:rect b="b" l="l" r="r" t="t"/>
              <a:pathLst>
                <a:path extrusionOk="0" h="1352" w="1454">
                  <a:moveTo>
                    <a:pt x="752" y="1"/>
                  </a:moveTo>
                  <a:cubicBezTo>
                    <a:pt x="710" y="1"/>
                    <a:pt x="666" y="8"/>
                    <a:pt x="620" y="24"/>
                  </a:cubicBezTo>
                  <a:cubicBezTo>
                    <a:pt x="1" y="143"/>
                    <a:pt x="48" y="1120"/>
                    <a:pt x="596" y="1287"/>
                  </a:cubicBezTo>
                  <a:cubicBezTo>
                    <a:pt x="701" y="1325"/>
                    <a:pt x="806" y="1351"/>
                    <a:pt x="904" y="1351"/>
                  </a:cubicBezTo>
                  <a:cubicBezTo>
                    <a:pt x="1052" y="1351"/>
                    <a:pt x="1187" y="1291"/>
                    <a:pt x="1287" y="1120"/>
                  </a:cubicBezTo>
                  <a:cubicBezTo>
                    <a:pt x="1406" y="905"/>
                    <a:pt x="1453" y="691"/>
                    <a:pt x="1334" y="477"/>
                  </a:cubicBezTo>
                  <a:cubicBezTo>
                    <a:pt x="1211" y="292"/>
                    <a:pt x="1017" y="1"/>
                    <a:pt x="752" y="1"/>
                  </a:cubicBezTo>
                  <a:close/>
                </a:path>
              </a:pathLst>
            </a:custGeom>
            <a:solidFill>
              <a:srgbClr val="7C8B9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5" name="Google Shape;16555;p44"/>
            <p:cNvSpPr/>
            <p:nvPr/>
          </p:nvSpPr>
          <p:spPr>
            <a:xfrm>
              <a:off x="7147183" y="2317386"/>
              <a:ext cx="43258" cy="29988"/>
            </a:xfrm>
            <a:custGeom>
              <a:rect b="b" l="l" r="r" t="t"/>
              <a:pathLst>
                <a:path extrusionOk="0" h="922" w="1330">
                  <a:moveTo>
                    <a:pt x="325" y="1"/>
                  </a:moveTo>
                  <a:cubicBezTo>
                    <a:pt x="155" y="1"/>
                    <a:pt x="1" y="272"/>
                    <a:pt x="19" y="457"/>
                  </a:cubicBezTo>
                  <a:cubicBezTo>
                    <a:pt x="186" y="648"/>
                    <a:pt x="162" y="838"/>
                    <a:pt x="353" y="886"/>
                  </a:cubicBezTo>
                  <a:cubicBezTo>
                    <a:pt x="412" y="910"/>
                    <a:pt x="478" y="921"/>
                    <a:pt x="543" y="921"/>
                  </a:cubicBezTo>
                  <a:cubicBezTo>
                    <a:pt x="609" y="921"/>
                    <a:pt x="674" y="910"/>
                    <a:pt x="734" y="886"/>
                  </a:cubicBezTo>
                  <a:cubicBezTo>
                    <a:pt x="900" y="862"/>
                    <a:pt x="1329" y="695"/>
                    <a:pt x="1210" y="433"/>
                  </a:cubicBezTo>
                  <a:cubicBezTo>
                    <a:pt x="1162" y="338"/>
                    <a:pt x="1019" y="338"/>
                    <a:pt x="924" y="338"/>
                  </a:cubicBezTo>
                  <a:cubicBezTo>
                    <a:pt x="829" y="314"/>
                    <a:pt x="734" y="314"/>
                    <a:pt x="638" y="290"/>
                  </a:cubicBezTo>
                  <a:cubicBezTo>
                    <a:pt x="567" y="243"/>
                    <a:pt x="543" y="147"/>
                    <a:pt x="472" y="76"/>
                  </a:cubicBezTo>
                  <a:cubicBezTo>
                    <a:pt x="424" y="23"/>
                    <a:pt x="374" y="1"/>
                    <a:pt x="325" y="1"/>
                  </a:cubicBezTo>
                  <a:close/>
                </a:path>
              </a:pathLst>
            </a:custGeom>
            <a:solidFill>
              <a:srgbClr val="63707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6" name="Google Shape;16556;p44"/>
            <p:cNvSpPr/>
            <p:nvPr/>
          </p:nvSpPr>
          <p:spPr>
            <a:xfrm>
              <a:off x="7214412" y="2314426"/>
              <a:ext cx="42640" cy="34542"/>
            </a:xfrm>
            <a:custGeom>
              <a:rect b="b" l="l" r="r" t="t"/>
              <a:pathLst>
                <a:path extrusionOk="0" h="1062" w="1311">
                  <a:moveTo>
                    <a:pt x="262" y="0"/>
                  </a:moveTo>
                  <a:cubicBezTo>
                    <a:pt x="0" y="0"/>
                    <a:pt x="0" y="715"/>
                    <a:pt x="262" y="786"/>
                  </a:cubicBezTo>
                  <a:cubicBezTo>
                    <a:pt x="384" y="962"/>
                    <a:pt x="599" y="1061"/>
                    <a:pt x="800" y="1061"/>
                  </a:cubicBezTo>
                  <a:cubicBezTo>
                    <a:pt x="953" y="1061"/>
                    <a:pt x="1099" y="1005"/>
                    <a:pt x="1191" y="881"/>
                  </a:cubicBezTo>
                  <a:cubicBezTo>
                    <a:pt x="1286" y="762"/>
                    <a:pt x="1310" y="405"/>
                    <a:pt x="1143" y="334"/>
                  </a:cubicBezTo>
                  <a:cubicBezTo>
                    <a:pt x="1113" y="324"/>
                    <a:pt x="1081" y="320"/>
                    <a:pt x="1047" y="320"/>
                  </a:cubicBezTo>
                  <a:cubicBezTo>
                    <a:pt x="955" y="320"/>
                    <a:pt x="852" y="347"/>
                    <a:pt x="752" y="347"/>
                  </a:cubicBezTo>
                  <a:cubicBezTo>
                    <a:pt x="715" y="347"/>
                    <a:pt x="679" y="344"/>
                    <a:pt x="643" y="334"/>
                  </a:cubicBezTo>
                  <a:cubicBezTo>
                    <a:pt x="548" y="310"/>
                    <a:pt x="477" y="215"/>
                    <a:pt x="429" y="143"/>
                  </a:cubicBezTo>
                  <a:cubicBezTo>
                    <a:pt x="381" y="96"/>
                    <a:pt x="334" y="0"/>
                    <a:pt x="262" y="0"/>
                  </a:cubicBezTo>
                  <a:close/>
                </a:path>
              </a:pathLst>
            </a:custGeom>
            <a:solidFill>
              <a:srgbClr val="63707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7" name="Google Shape;16557;p44"/>
            <p:cNvSpPr/>
            <p:nvPr/>
          </p:nvSpPr>
          <p:spPr>
            <a:xfrm>
              <a:off x="7044014" y="2194376"/>
              <a:ext cx="108471" cy="123205"/>
            </a:xfrm>
            <a:custGeom>
              <a:rect b="b" l="l" r="r" t="t"/>
              <a:pathLst>
                <a:path extrusionOk="0" h="3788" w="3335">
                  <a:moveTo>
                    <a:pt x="167" y="0"/>
                  </a:moveTo>
                  <a:cubicBezTo>
                    <a:pt x="48" y="143"/>
                    <a:pt x="0" y="214"/>
                    <a:pt x="48" y="429"/>
                  </a:cubicBezTo>
                  <a:cubicBezTo>
                    <a:pt x="95" y="548"/>
                    <a:pt x="191" y="715"/>
                    <a:pt x="286" y="810"/>
                  </a:cubicBezTo>
                  <a:cubicBezTo>
                    <a:pt x="476" y="1072"/>
                    <a:pt x="738" y="1286"/>
                    <a:pt x="953" y="1524"/>
                  </a:cubicBezTo>
                  <a:cubicBezTo>
                    <a:pt x="1191" y="1810"/>
                    <a:pt x="1429" y="2120"/>
                    <a:pt x="1667" y="2405"/>
                  </a:cubicBezTo>
                  <a:cubicBezTo>
                    <a:pt x="1881" y="2667"/>
                    <a:pt x="2143" y="2882"/>
                    <a:pt x="2405" y="3120"/>
                  </a:cubicBezTo>
                  <a:cubicBezTo>
                    <a:pt x="2596" y="3286"/>
                    <a:pt x="2763" y="3501"/>
                    <a:pt x="2977" y="3668"/>
                  </a:cubicBezTo>
                  <a:cubicBezTo>
                    <a:pt x="3042" y="3700"/>
                    <a:pt x="3162" y="3788"/>
                    <a:pt x="3239" y="3788"/>
                  </a:cubicBezTo>
                  <a:cubicBezTo>
                    <a:pt x="3276" y="3788"/>
                    <a:pt x="3303" y="3768"/>
                    <a:pt x="3310" y="3715"/>
                  </a:cubicBezTo>
                  <a:cubicBezTo>
                    <a:pt x="3334" y="3548"/>
                    <a:pt x="3096" y="3382"/>
                    <a:pt x="3001" y="3263"/>
                  </a:cubicBezTo>
                  <a:cubicBezTo>
                    <a:pt x="2739" y="3001"/>
                    <a:pt x="2524" y="2691"/>
                    <a:pt x="2263" y="2429"/>
                  </a:cubicBezTo>
                  <a:cubicBezTo>
                    <a:pt x="1858" y="2001"/>
                    <a:pt x="1429" y="1619"/>
                    <a:pt x="1048" y="1143"/>
                  </a:cubicBezTo>
                  <a:cubicBezTo>
                    <a:pt x="857" y="905"/>
                    <a:pt x="643" y="643"/>
                    <a:pt x="453" y="405"/>
                  </a:cubicBezTo>
                  <a:cubicBezTo>
                    <a:pt x="357" y="262"/>
                    <a:pt x="262" y="119"/>
                    <a:pt x="167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8" name="Google Shape;16558;p44"/>
            <p:cNvSpPr/>
            <p:nvPr/>
          </p:nvSpPr>
          <p:spPr>
            <a:xfrm>
              <a:off x="7251588" y="2199548"/>
              <a:ext cx="111561" cy="118944"/>
            </a:xfrm>
            <a:custGeom>
              <a:rect b="b" l="l" r="r" t="t"/>
              <a:pathLst>
                <a:path extrusionOk="0" h="3657" w="3430">
                  <a:moveTo>
                    <a:pt x="3312" y="1"/>
                  </a:moveTo>
                  <a:cubicBezTo>
                    <a:pt x="3251" y="1"/>
                    <a:pt x="3183" y="40"/>
                    <a:pt x="3144" y="79"/>
                  </a:cubicBezTo>
                  <a:cubicBezTo>
                    <a:pt x="2977" y="246"/>
                    <a:pt x="2858" y="460"/>
                    <a:pt x="2715" y="627"/>
                  </a:cubicBezTo>
                  <a:cubicBezTo>
                    <a:pt x="2406" y="984"/>
                    <a:pt x="2072" y="1318"/>
                    <a:pt x="1763" y="1651"/>
                  </a:cubicBezTo>
                  <a:cubicBezTo>
                    <a:pt x="1429" y="2032"/>
                    <a:pt x="1096" y="2389"/>
                    <a:pt x="739" y="2723"/>
                  </a:cubicBezTo>
                  <a:cubicBezTo>
                    <a:pt x="501" y="2937"/>
                    <a:pt x="262" y="3247"/>
                    <a:pt x="0" y="3437"/>
                  </a:cubicBezTo>
                  <a:cubicBezTo>
                    <a:pt x="20" y="3602"/>
                    <a:pt x="102" y="3656"/>
                    <a:pt x="203" y="3656"/>
                  </a:cubicBezTo>
                  <a:cubicBezTo>
                    <a:pt x="350" y="3656"/>
                    <a:pt x="535" y="3541"/>
                    <a:pt x="620" y="3485"/>
                  </a:cubicBezTo>
                  <a:cubicBezTo>
                    <a:pt x="905" y="3247"/>
                    <a:pt x="1120" y="2985"/>
                    <a:pt x="1358" y="2675"/>
                  </a:cubicBezTo>
                  <a:cubicBezTo>
                    <a:pt x="1596" y="2389"/>
                    <a:pt x="1906" y="2127"/>
                    <a:pt x="2168" y="1842"/>
                  </a:cubicBezTo>
                  <a:cubicBezTo>
                    <a:pt x="2477" y="1556"/>
                    <a:pt x="2691" y="1199"/>
                    <a:pt x="2953" y="865"/>
                  </a:cubicBezTo>
                  <a:cubicBezTo>
                    <a:pt x="3025" y="722"/>
                    <a:pt x="3144" y="603"/>
                    <a:pt x="3239" y="460"/>
                  </a:cubicBezTo>
                  <a:cubicBezTo>
                    <a:pt x="3287" y="389"/>
                    <a:pt x="3430" y="222"/>
                    <a:pt x="3430" y="103"/>
                  </a:cubicBezTo>
                  <a:cubicBezTo>
                    <a:pt x="3408" y="28"/>
                    <a:pt x="3362" y="1"/>
                    <a:pt x="3312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9" name="Google Shape;16559;p44"/>
            <p:cNvSpPr/>
            <p:nvPr/>
          </p:nvSpPr>
          <p:spPr>
            <a:xfrm>
              <a:off x="7051755" y="2203646"/>
              <a:ext cx="20946" cy="21727"/>
            </a:xfrm>
            <a:custGeom>
              <a:rect b="b" l="l" r="r" t="t"/>
              <a:pathLst>
                <a:path extrusionOk="0" h="668" w="644">
                  <a:moveTo>
                    <a:pt x="500" y="1"/>
                  </a:moveTo>
                  <a:cubicBezTo>
                    <a:pt x="310" y="25"/>
                    <a:pt x="167" y="310"/>
                    <a:pt x="0" y="406"/>
                  </a:cubicBezTo>
                  <a:cubicBezTo>
                    <a:pt x="48" y="430"/>
                    <a:pt x="143" y="549"/>
                    <a:pt x="191" y="668"/>
                  </a:cubicBezTo>
                  <a:cubicBezTo>
                    <a:pt x="358" y="549"/>
                    <a:pt x="477" y="358"/>
                    <a:pt x="643" y="239"/>
                  </a:cubicBezTo>
                  <a:cubicBezTo>
                    <a:pt x="596" y="168"/>
                    <a:pt x="548" y="72"/>
                    <a:pt x="500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0" name="Google Shape;16560;p44"/>
            <p:cNvSpPr/>
            <p:nvPr/>
          </p:nvSpPr>
          <p:spPr>
            <a:xfrm>
              <a:off x="7333681" y="2202898"/>
              <a:ext cx="20946" cy="23255"/>
            </a:xfrm>
            <a:custGeom>
              <a:rect b="b" l="l" r="r" t="t"/>
              <a:pathLst>
                <a:path extrusionOk="0" h="715" w="644">
                  <a:moveTo>
                    <a:pt x="191" y="0"/>
                  </a:moveTo>
                  <a:cubicBezTo>
                    <a:pt x="120" y="119"/>
                    <a:pt x="25" y="191"/>
                    <a:pt x="1" y="357"/>
                  </a:cubicBezTo>
                  <a:cubicBezTo>
                    <a:pt x="144" y="405"/>
                    <a:pt x="334" y="572"/>
                    <a:pt x="382" y="714"/>
                  </a:cubicBezTo>
                  <a:cubicBezTo>
                    <a:pt x="501" y="643"/>
                    <a:pt x="572" y="500"/>
                    <a:pt x="644" y="405"/>
                  </a:cubicBezTo>
                  <a:cubicBezTo>
                    <a:pt x="548" y="286"/>
                    <a:pt x="310" y="214"/>
                    <a:pt x="191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1" name="Google Shape;16561;p44"/>
            <p:cNvSpPr/>
            <p:nvPr/>
          </p:nvSpPr>
          <p:spPr>
            <a:xfrm>
              <a:off x="7059496" y="2213175"/>
              <a:ext cx="19385" cy="19157"/>
            </a:xfrm>
            <a:custGeom>
              <a:rect b="b" l="l" r="r" t="t"/>
              <a:pathLst>
                <a:path extrusionOk="0" h="589" w="596">
                  <a:moveTo>
                    <a:pt x="404" y="0"/>
                  </a:moveTo>
                  <a:cubicBezTo>
                    <a:pt x="389" y="0"/>
                    <a:pt x="374" y="5"/>
                    <a:pt x="358" y="17"/>
                  </a:cubicBezTo>
                  <a:cubicBezTo>
                    <a:pt x="239" y="65"/>
                    <a:pt x="72" y="303"/>
                    <a:pt x="0" y="398"/>
                  </a:cubicBezTo>
                  <a:cubicBezTo>
                    <a:pt x="72" y="470"/>
                    <a:pt x="72" y="565"/>
                    <a:pt x="191" y="589"/>
                  </a:cubicBezTo>
                  <a:cubicBezTo>
                    <a:pt x="334" y="470"/>
                    <a:pt x="477" y="327"/>
                    <a:pt x="596" y="184"/>
                  </a:cubicBezTo>
                  <a:cubicBezTo>
                    <a:pt x="537" y="125"/>
                    <a:pt x="477" y="0"/>
                    <a:pt x="404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2" name="Google Shape;16562;p44"/>
            <p:cNvSpPr/>
            <p:nvPr/>
          </p:nvSpPr>
          <p:spPr>
            <a:xfrm>
              <a:off x="7326721" y="2212948"/>
              <a:ext cx="19385" cy="20263"/>
            </a:xfrm>
            <a:custGeom>
              <a:rect b="b" l="l" r="r" t="t"/>
              <a:pathLst>
                <a:path extrusionOk="0" h="623" w="596">
                  <a:moveTo>
                    <a:pt x="191" y="1"/>
                  </a:moveTo>
                  <a:cubicBezTo>
                    <a:pt x="143" y="48"/>
                    <a:pt x="0" y="120"/>
                    <a:pt x="0" y="191"/>
                  </a:cubicBezTo>
                  <a:cubicBezTo>
                    <a:pt x="0" y="215"/>
                    <a:pt x="0" y="215"/>
                    <a:pt x="24" y="215"/>
                  </a:cubicBezTo>
                  <a:cubicBezTo>
                    <a:pt x="48" y="310"/>
                    <a:pt x="167" y="405"/>
                    <a:pt x="215" y="453"/>
                  </a:cubicBezTo>
                  <a:cubicBezTo>
                    <a:pt x="280" y="518"/>
                    <a:pt x="345" y="623"/>
                    <a:pt x="428" y="623"/>
                  </a:cubicBezTo>
                  <a:cubicBezTo>
                    <a:pt x="436" y="623"/>
                    <a:pt x="444" y="622"/>
                    <a:pt x="453" y="620"/>
                  </a:cubicBezTo>
                  <a:cubicBezTo>
                    <a:pt x="572" y="572"/>
                    <a:pt x="596" y="382"/>
                    <a:pt x="524" y="310"/>
                  </a:cubicBezTo>
                  <a:cubicBezTo>
                    <a:pt x="477" y="239"/>
                    <a:pt x="405" y="167"/>
                    <a:pt x="334" y="120"/>
                  </a:cubicBezTo>
                  <a:cubicBezTo>
                    <a:pt x="286" y="72"/>
                    <a:pt x="215" y="72"/>
                    <a:pt x="191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3" name="Google Shape;16563;p44"/>
            <p:cNvSpPr/>
            <p:nvPr/>
          </p:nvSpPr>
          <p:spPr>
            <a:xfrm>
              <a:off x="7119895" y="2341519"/>
              <a:ext cx="89118" cy="17336"/>
            </a:xfrm>
            <a:custGeom>
              <a:rect b="b" l="l" r="r" t="t"/>
              <a:pathLst>
                <a:path extrusionOk="0" h="533" w="2740">
                  <a:moveTo>
                    <a:pt x="930" y="1"/>
                  </a:moveTo>
                  <a:cubicBezTo>
                    <a:pt x="787" y="1"/>
                    <a:pt x="1" y="263"/>
                    <a:pt x="120" y="429"/>
                  </a:cubicBezTo>
                  <a:cubicBezTo>
                    <a:pt x="163" y="515"/>
                    <a:pt x="326" y="532"/>
                    <a:pt x="475" y="532"/>
                  </a:cubicBezTo>
                  <a:cubicBezTo>
                    <a:pt x="574" y="532"/>
                    <a:pt x="668" y="525"/>
                    <a:pt x="715" y="525"/>
                  </a:cubicBezTo>
                  <a:cubicBezTo>
                    <a:pt x="858" y="513"/>
                    <a:pt x="1007" y="507"/>
                    <a:pt x="1156" y="507"/>
                  </a:cubicBezTo>
                  <a:cubicBezTo>
                    <a:pt x="1305" y="507"/>
                    <a:pt x="1454" y="513"/>
                    <a:pt x="1597" y="525"/>
                  </a:cubicBezTo>
                  <a:cubicBezTo>
                    <a:pt x="1716" y="525"/>
                    <a:pt x="2740" y="453"/>
                    <a:pt x="2382" y="215"/>
                  </a:cubicBezTo>
                  <a:cubicBezTo>
                    <a:pt x="2294" y="160"/>
                    <a:pt x="2190" y="140"/>
                    <a:pt x="2084" y="140"/>
                  </a:cubicBezTo>
                  <a:cubicBezTo>
                    <a:pt x="1963" y="140"/>
                    <a:pt x="1841" y="166"/>
                    <a:pt x="1739" y="191"/>
                  </a:cubicBezTo>
                  <a:cubicBezTo>
                    <a:pt x="1651" y="221"/>
                    <a:pt x="1572" y="241"/>
                    <a:pt x="1491" y="241"/>
                  </a:cubicBezTo>
                  <a:cubicBezTo>
                    <a:pt x="1440" y="241"/>
                    <a:pt x="1389" y="233"/>
                    <a:pt x="1335" y="215"/>
                  </a:cubicBezTo>
                  <a:cubicBezTo>
                    <a:pt x="1263" y="191"/>
                    <a:pt x="1192" y="168"/>
                    <a:pt x="1144" y="120"/>
                  </a:cubicBezTo>
                  <a:cubicBezTo>
                    <a:pt x="1049" y="48"/>
                    <a:pt x="977" y="25"/>
                    <a:pt x="930" y="1"/>
                  </a:cubicBezTo>
                  <a:close/>
                </a:path>
              </a:pathLst>
            </a:custGeom>
            <a:solidFill>
              <a:srgbClr val="CAD6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4" name="Google Shape;16564;p44"/>
            <p:cNvSpPr/>
            <p:nvPr/>
          </p:nvSpPr>
          <p:spPr>
            <a:xfrm>
              <a:off x="7201858" y="2340966"/>
              <a:ext cx="79979" cy="17791"/>
            </a:xfrm>
            <a:custGeom>
              <a:rect b="b" l="l" r="r" t="t"/>
              <a:pathLst>
                <a:path extrusionOk="0" h="547" w="2459">
                  <a:moveTo>
                    <a:pt x="507" y="1"/>
                  </a:moveTo>
                  <a:cubicBezTo>
                    <a:pt x="315" y="1"/>
                    <a:pt x="0" y="140"/>
                    <a:pt x="220" y="280"/>
                  </a:cubicBezTo>
                  <a:cubicBezTo>
                    <a:pt x="513" y="468"/>
                    <a:pt x="861" y="546"/>
                    <a:pt x="1199" y="546"/>
                  </a:cubicBezTo>
                  <a:cubicBezTo>
                    <a:pt x="1246" y="546"/>
                    <a:pt x="1293" y="545"/>
                    <a:pt x="1339" y="542"/>
                  </a:cubicBezTo>
                  <a:cubicBezTo>
                    <a:pt x="1458" y="542"/>
                    <a:pt x="2458" y="399"/>
                    <a:pt x="2149" y="89"/>
                  </a:cubicBezTo>
                  <a:cubicBezTo>
                    <a:pt x="2092" y="32"/>
                    <a:pt x="2018" y="12"/>
                    <a:pt x="1940" y="12"/>
                  </a:cubicBezTo>
                  <a:cubicBezTo>
                    <a:pt x="1788" y="12"/>
                    <a:pt x="1616" y="90"/>
                    <a:pt x="1506" y="137"/>
                  </a:cubicBezTo>
                  <a:cubicBezTo>
                    <a:pt x="1387" y="185"/>
                    <a:pt x="1244" y="208"/>
                    <a:pt x="1101" y="208"/>
                  </a:cubicBezTo>
                  <a:cubicBezTo>
                    <a:pt x="910" y="185"/>
                    <a:pt x="767" y="65"/>
                    <a:pt x="601" y="18"/>
                  </a:cubicBezTo>
                  <a:cubicBezTo>
                    <a:pt x="577" y="6"/>
                    <a:pt x="544" y="1"/>
                    <a:pt x="507" y="1"/>
                  </a:cubicBezTo>
                  <a:close/>
                </a:path>
              </a:pathLst>
            </a:custGeom>
            <a:solidFill>
              <a:srgbClr val="CAD6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5" name="Google Shape;16565;p44"/>
            <p:cNvSpPr/>
            <p:nvPr/>
          </p:nvSpPr>
          <p:spPr>
            <a:xfrm>
              <a:off x="7032370" y="2187741"/>
              <a:ext cx="358686" cy="341252"/>
            </a:xfrm>
            <a:custGeom>
              <a:rect b="b" l="l" r="r" t="t"/>
              <a:pathLst>
                <a:path extrusionOk="0" h="10492" w="11028">
                  <a:moveTo>
                    <a:pt x="663" y="219"/>
                  </a:moveTo>
                  <a:cubicBezTo>
                    <a:pt x="710" y="219"/>
                    <a:pt x="760" y="249"/>
                    <a:pt x="811" y="299"/>
                  </a:cubicBezTo>
                  <a:cubicBezTo>
                    <a:pt x="882" y="371"/>
                    <a:pt x="930" y="418"/>
                    <a:pt x="977" y="490"/>
                  </a:cubicBezTo>
                  <a:cubicBezTo>
                    <a:pt x="930" y="537"/>
                    <a:pt x="858" y="609"/>
                    <a:pt x="811" y="657"/>
                  </a:cubicBezTo>
                  <a:cubicBezTo>
                    <a:pt x="763" y="680"/>
                    <a:pt x="668" y="728"/>
                    <a:pt x="620" y="776"/>
                  </a:cubicBezTo>
                  <a:cubicBezTo>
                    <a:pt x="572" y="728"/>
                    <a:pt x="549" y="680"/>
                    <a:pt x="525" y="657"/>
                  </a:cubicBezTo>
                  <a:cubicBezTo>
                    <a:pt x="477" y="537"/>
                    <a:pt x="453" y="418"/>
                    <a:pt x="549" y="299"/>
                  </a:cubicBezTo>
                  <a:cubicBezTo>
                    <a:pt x="582" y="243"/>
                    <a:pt x="621" y="219"/>
                    <a:pt x="663" y="219"/>
                  </a:cubicBezTo>
                  <a:close/>
                  <a:moveTo>
                    <a:pt x="9841" y="219"/>
                  </a:moveTo>
                  <a:cubicBezTo>
                    <a:pt x="9883" y="219"/>
                    <a:pt x="9922" y="243"/>
                    <a:pt x="9955" y="299"/>
                  </a:cubicBezTo>
                  <a:cubicBezTo>
                    <a:pt x="10051" y="418"/>
                    <a:pt x="10051" y="537"/>
                    <a:pt x="9979" y="657"/>
                  </a:cubicBezTo>
                  <a:cubicBezTo>
                    <a:pt x="9955" y="680"/>
                    <a:pt x="9932" y="728"/>
                    <a:pt x="9908" y="776"/>
                  </a:cubicBezTo>
                  <a:cubicBezTo>
                    <a:pt x="9860" y="728"/>
                    <a:pt x="9765" y="680"/>
                    <a:pt x="9693" y="657"/>
                  </a:cubicBezTo>
                  <a:cubicBezTo>
                    <a:pt x="9646" y="609"/>
                    <a:pt x="9574" y="537"/>
                    <a:pt x="9527" y="490"/>
                  </a:cubicBezTo>
                  <a:cubicBezTo>
                    <a:pt x="9574" y="418"/>
                    <a:pt x="9622" y="371"/>
                    <a:pt x="9693" y="299"/>
                  </a:cubicBezTo>
                  <a:cubicBezTo>
                    <a:pt x="9744" y="249"/>
                    <a:pt x="9794" y="219"/>
                    <a:pt x="9841" y="219"/>
                  </a:cubicBezTo>
                  <a:close/>
                  <a:moveTo>
                    <a:pt x="1049" y="585"/>
                  </a:moveTo>
                  <a:cubicBezTo>
                    <a:pt x="1096" y="633"/>
                    <a:pt x="1144" y="680"/>
                    <a:pt x="1192" y="752"/>
                  </a:cubicBezTo>
                  <a:cubicBezTo>
                    <a:pt x="1120" y="776"/>
                    <a:pt x="1073" y="847"/>
                    <a:pt x="1025" y="895"/>
                  </a:cubicBezTo>
                  <a:cubicBezTo>
                    <a:pt x="977" y="942"/>
                    <a:pt x="930" y="990"/>
                    <a:pt x="882" y="1038"/>
                  </a:cubicBezTo>
                  <a:cubicBezTo>
                    <a:pt x="858" y="1061"/>
                    <a:pt x="858" y="1061"/>
                    <a:pt x="858" y="1061"/>
                  </a:cubicBezTo>
                  <a:cubicBezTo>
                    <a:pt x="787" y="1014"/>
                    <a:pt x="715" y="942"/>
                    <a:pt x="668" y="871"/>
                  </a:cubicBezTo>
                  <a:cubicBezTo>
                    <a:pt x="692" y="847"/>
                    <a:pt x="715" y="823"/>
                    <a:pt x="739" y="823"/>
                  </a:cubicBezTo>
                  <a:cubicBezTo>
                    <a:pt x="787" y="776"/>
                    <a:pt x="834" y="752"/>
                    <a:pt x="882" y="728"/>
                  </a:cubicBezTo>
                  <a:cubicBezTo>
                    <a:pt x="930" y="680"/>
                    <a:pt x="1001" y="633"/>
                    <a:pt x="1049" y="585"/>
                  </a:cubicBezTo>
                  <a:close/>
                  <a:moveTo>
                    <a:pt x="9455" y="585"/>
                  </a:moveTo>
                  <a:cubicBezTo>
                    <a:pt x="9503" y="633"/>
                    <a:pt x="9574" y="680"/>
                    <a:pt x="9622" y="728"/>
                  </a:cubicBezTo>
                  <a:cubicBezTo>
                    <a:pt x="9670" y="752"/>
                    <a:pt x="9717" y="776"/>
                    <a:pt x="9765" y="823"/>
                  </a:cubicBezTo>
                  <a:cubicBezTo>
                    <a:pt x="9812" y="823"/>
                    <a:pt x="9812" y="847"/>
                    <a:pt x="9836" y="871"/>
                  </a:cubicBezTo>
                  <a:cubicBezTo>
                    <a:pt x="9789" y="942"/>
                    <a:pt x="9717" y="1014"/>
                    <a:pt x="9670" y="1061"/>
                  </a:cubicBezTo>
                  <a:cubicBezTo>
                    <a:pt x="9646" y="1061"/>
                    <a:pt x="9646" y="1061"/>
                    <a:pt x="9622" y="1038"/>
                  </a:cubicBezTo>
                  <a:cubicBezTo>
                    <a:pt x="9574" y="990"/>
                    <a:pt x="9527" y="942"/>
                    <a:pt x="9503" y="895"/>
                  </a:cubicBezTo>
                  <a:cubicBezTo>
                    <a:pt x="9455" y="847"/>
                    <a:pt x="9384" y="776"/>
                    <a:pt x="9312" y="752"/>
                  </a:cubicBezTo>
                  <a:cubicBezTo>
                    <a:pt x="9360" y="680"/>
                    <a:pt x="9408" y="633"/>
                    <a:pt x="9455" y="585"/>
                  </a:cubicBezTo>
                  <a:close/>
                  <a:moveTo>
                    <a:pt x="1263" y="823"/>
                  </a:moveTo>
                  <a:cubicBezTo>
                    <a:pt x="1311" y="871"/>
                    <a:pt x="1358" y="919"/>
                    <a:pt x="1406" y="966"/>
                  </a:cubicBezTo>
                  <a:cubicBezTo>
                    <a:pt x="1311" y="1014"/>
                    <a:pt x="1263" y="1085"/>
                    <a:pt x="1192" y="1157"/>
                  </a:cubicBezTo>
                  <a:cubicBezTo>
                    <a:pt x="1144" y="1180"/>
                    <a:pt x="1096" y="1228"/>
                    <a:pt x="1025" y="1276"/>
                  </a:cubicBezTo>
                  <a:cubicBezTo>
                    <a:pt x="1001" y="1228"/>
                    <a:pt x="954" y="1204"/>
                    <a:pt x="930" y="1157"/>
                  </a:cubicBezTo>
                  <a:cubicBezTo>
                    <a:pt x="977" y="1109"/>
                    <a:pt x="1025" y="1038"/>
                    <a:pt x="1073" y="1014"/>
                  </a:cubicBezTo>
                  <a:cubicBezTo>
                    <a:pt x="1096" y="966"/>
                    <a:pt x="1144" y="919"/>
                    <a:pt x="1192" y="871"/>
                  </a:cubicBezTo>
                  <a:cubicBezTo>
                    <a:pt x="1215" y="847"/>
                    <a:pt x="1239" y="847"/>
                    <a:pt x="1263" y="823"/>
                  </a:cubicBezTo>
                  <a:close/>
                  <a:moveTo>
                    <a:pt x="9241" y="823"/>
                  </a:moveTo>
                  <a:cubicBezTo>
                    <a:pt x="9265" y="847"/>
                    <a:pt x="9289" y="847"/>
                    <a:pt x="9312" y="871"/>
                  </a:cubicBezTo>
                  <a:cubicBezTo>
                    <a:pt x="9360" y="919"/>
                    <a:pt x="9408" y="966"/>
                    <a:pt x="9455" y="1014"/>
                  </a:cubicBezTo>
                  <a:cubicBezTo>
                    <a:pt x="9479" y="1038"/>
                    <a:pt x="9527" y="1109"/>
                    <a:pt x="9598" y="1157"/>
                  </a:cubicBezTo>
                  <a:cubicBezTo>
                    <a:pt x="9551" y="1180"/>
                    <a:pt x="9503" y="1228"/>
                    <a:pt x="9479" y="1276"/>
                  </a:cubicBezTo>
                  <a:cubicBezTo>
                    <a:pt x="9431" y="1228"/>
                    <a:pt x="9360" y="1180"/>
                    <a:pt x="9312" y="1157"/>
                  </a:cubicBezTo>
                  <a:cubicBezTo>
                    <a:pt x="9241" y="1085"/>
                    <a:pt x="9193" y="1014"/>
                    <a:pt x="9122" y="966"/>
                  </a:cubicBezTo>
                  <a:cubicBezTo>
                    <a:pt x="9169" y="919"/>
                    <a:pt x="9193" y="871"/>
                    <a:pt x="9241" y="823"/>
                  </a:cubicBezTo>
                  <a:close/>
                  <a:moveTo>
                    <a:pt x="1454" y="1038"/>
                  </a:moveTo>
                  <a:cubicBezTo>
                    <a:pt x="1501" y="1085"/>
                    <a:pt x="1549" y="1133"/>
                    <a:pt x="1596" y="1180"/>
                  </a:cubicBezTo>
                  <a:cubicBezTo>
                    <a:pt x="1906" y="1514"/>
                    <a:pt x="2192" y="1871"/>
                    <a:pt x="2478" y="2228"/>
                  </a:cubicBezTo>
                  <a:cubicBezTo>
                    <a:pt x="2740" y="2514"/>
                    <a:pt x="3025" y="2824"/>
                    <a:pt x="3311" y="3109"/>
                  </a:cubicBezTo>
                  <a:cubicBezTo>
                    <a:pt x="3430" y="3252"/>
                    <a:pt x="3573" y="3371"/>
                    <a:pt x="3692" y="3538"/>
                  </a:cubicBezTo>
                  <a:cubicBezTo>
                    <a:pt x="3764" y="3610"/>
                    <a:pt x="3740" y="3729"/>
                    <a:pt x="3692" y="3824"/>
                  </a:cubicBezTo>
                  <a:cubicBezTo>
                    <a:pt x="3642" y="3887"/>
                    <a:pt x="3605" y="3916"/>
                    <a:pt x="3564" y="3916"/>
                  </a:cubicBezTo>
                  <a:cubicBezTo>
                    <a:pt x="3527" y="3916"/>
                    <a:pt x="3486" y="3893"/>
                    <a:pt x="3430" y="3848"/>
                  </a:cubicBezTo>
                  <a:cubicBezTo>
                    <a:pt x="3383" y="3824"/>
                    <a:pt x="3335" y="3800"/>
                    <a:pt x="3311" y="3776"/>
                  </a:cubicBezTo>
                  <a:cubicBezTo>
                    <a:pt x="3216" y="3705"/>
                    <a:pt x="3144" y="3657"/>
                    <a:pt x="3073" y="3586"/>
                  </a:cubicBezTo>
                  <a:cubicBezTo>
                    <a:pt x="2930" y="3443"/>
                    <a:pt x="2811" y="3324"/>
                    <a:pt x="2668" y="3181"/>
                  </a:cubicBezTo>
                  <a:cubicBezTo>
                    <a:pt x="2406" y="2895"/>
                    <a:pt x="2144" y="2586"/>
                    <a:pt x="1882" y="2300"/>
                  </a:cubicBezTo>
                  <a:cubicBezTo>
                    <a:pt x="1620" y="2014"/>
                    <a:pt x="1358" y="1704"/>
                    <a:pt x="1120" y="1395"/>
                  </a:cubicBezTo>
                  <a:cubicBezTo>
                    <a:pt x="1120" y="1395"/>
                    <a:pt x="1120" y="1395"/>
                    <a:pt x="1120" y="1371"/>
                  </a:cubicBezTo>
                  <a:cubicBezTo>
                    <a:pt x="1120" y="1371"/>
                    <a:pt x="1120" y="1371"/>
                    <a:pt x="1144" y="1347"/>
                  </a:cubicBezTo>
                  <a:cubicBezTo>
                    <a:pt x="1192" y="1323"/>
                    <a:pt x="1239" y="1276"/>
                    <a:pt x="1287" y="1228"/>
                  </a:cubicBezTo>
                  <a:cubicBezTo>
                    <a:pt x="1335" y="1180"/>
                    <a:pt x="1430" y="1109"/>
                    <a:pt x="1454" y="1038"/>
                  </a:cubicBezTo>
                  <a:close/>
                  <a:moveTo>
                    <a:pt x="9050" y="1038"/>
                  </a:moveTo>
                  <a:cubicBezTo>
                    <a:pt x="9098" y="1109"/>
                    <a:pt x="9169" y="1180"/>
                    <a:pt x="9241" y="1228"/>
                  </a:cubicBezTo>
                  <a:cubicBezTo>
                    <a:pt x="9265" y="1276"/>
                    <a:pt x="9336" y="1323"/>
                    <a:pt x="9384" y="1347"/>
                  </a:cubicBezTo>
                  <a:cubicBezTo>
                    <a:pt x="9384" y="1371"/>
                    <a:pt x="9384" y="1371"/>
                    <a:pt x="9408" y="1371"/>
                  </a:cubicBezTo>
                  <a:cubicBezTo>
                    <a:pt x="9384" y="1395"/>
                    <a:pt x="9384" y="1395"/>
                    <a:pt x="9384" y="1395"/>
                  </a:cubicBezTo>
                  <a:cubicBezTo>
                    <a:pt x="9146" y="1704"/>
                    <a:pt x="8884" y="2014"/>
                    <a:pt x="8622" y="2300"/>
                  </a:cubicBezTo>
                  <a:cubicBezTo>
                    <a:pt x="8360" y="2586"/>
                    <a:pt x="8098" y="2895"/>
                    <a:pt x="7836" y="3181"/>
                  </a:cubicBezTo>
                  <a:cubicBezTo>
                    <a:pt x="7717" y="3324"/>
                    <a:pt x="7574" y="3443"/>
                    <a:pt x="7431" y="3586"/>
                  </a:cubicBezTo>
                  <a:cubicBezTo>
                    <a:pt x="7360" y="3657"/>
                    <a:pt x="7288" y="3705"/>
                    <a:pt x="7193" y="3776"/>
                  </a:cubicBezTo>
                  <a:cubicBezTo>
                    <a:pt x="7169" y="3800"/>
                    <a:pt x="7121" y="3824"/>
                    <a:pt x="7098" y="3848"/>
                  </a:cubicBezTo>
                  <a:cubicBezTo>
                    <a:pt x="7041" y="3893"/>
                    <a:pt x="6996" y="3916"/>
                    <a:pt x="6953" y="3916"/>
                  </a:cubicBezTo>
                  <a:cubicBezTo>
                    <a:pt x="6906" y="3916"/>
                    <a:pt x="6862" y="3887"/>
                    <a:pt x="6812" y="3824"/>
                  </a:cubicBezTo>
                  <a:cubicBezTo>
                    <a:pt x="6764" y="3729"/>
                    <a:pt x="6764" y="3610"/>
                    <a:pt x="6812" y="3538"/>
                  </a:cubicBezTo>
                  <a:cubicBezTo>
                    <a:pt x="6931" y="3371"/>
                    <a:pt x="7074" y="3252"/>
                    <a:pt x="7193" y="3109"/>
                  </a:cubicBezTo>
                  <a:cubicBezTo>
                    <a:pt x="7479" y="2824"/>
                    <a:pt x="7764" y="2514"/>
                    <a:pt x="8026" y="2228"/>
                  </a:cubicBezTo>
                  <a:cubicBezTo>
                    <a:pt x="8336" y="1871"/>
                    <a:pt x="8622" y="1514"/>
                    <a:pt x="8908" y="1180"/>
                  </a:cubicBezTo>
                  <a:cubicBezTo>
                    <a:pt x="8955" y="1133"/>
                    <a:pt x="9003" y="1085"/>
                    <a:pt x="9050" y="1038"/>
                  </a:cubicBezTo>
                  <a:close/>
                  <a:moveTo>
                    <a:pt x="5621" y="3991"/>
                  </a:moveTo>
                  <a:cubicBezTo>
                    <a:pt x="5597" y="4038"/>
                    <a:pt x="5597" y="4086"/>
                    <a:pt x="5574" y="4133"/>
                  </a:cubicBezTo>
                  <a:lnTo>
                    <a:pt x="4931" y="4133"/>
                  </a:lnTo>
                  <a:cubicBezTo>
                    <a:pt x="4931" y="4086"/>
                    <a:pt x="4907" y="4038"/>
                    <a:pt x="4883" y="3991"/>
                  </a:cubicBezTo>
                  <a:close/>
                  <a:moveTo>
                    <a:pt x="4244" y="3725"/>
                  </a:moveTo>
                  <a:cubicBezTo>
                    <a:pt x="4388" y="3725"/>
                    <a:pt x="4512" y="3812"/>
                    <a:pt x="4597" y="3919"/>
                  </a:cubicBezTo>
                  <a:cubicBezTo>
                    <a:pt x="4811" y="4181"/>
                    <a:pt x="4740" y="4562"/>
                    <a:pt x="4454" y="4753"/>
                  </a:cubicBezTo>
                  <a:cubicBezTo>
                    <a:pt x="4368" y="4807"/>
                    <a:pt x="4270" y="4834"/>
                    <a:pt x="4172" y="4834"/>
                  </a:cubicBezTo>
                  <a:cubicBezTo>
                    <a:pt x="3971" y="4834"/>
                    <a:pt x="3772" y="4723"/>
                    <a:pt x="3692" y="4514"/>
                  </a:cubicBezTo>
                  <a:cubicBezTo>
                    <a:pt x="3573" y="4181"/>
                    <a:pt x="3835" y="3729"/>
                    <a:pt x="4192" y="3729"/>
                  </a:cubicBezTo>
                  <a:cubicBezTo>
                    <a:pt x="4210" y="3726"/>
                    <a:pt x="4227" y="3725"/>
                    <a:pt x="4244" y="3725"/>
                  </a:cubicBezTo>
                  <a:close/>
                  <a:moveTo>
                    <a:pt x="6260" y="3725"/>
                  </a:moveTo>
                  <a:cubicBezTo>
                    <a:pt x="6277" y="3725"/>
                    <a:pt x="6294" y="3726"/>
                    <a:pt x="6312" y="3729"/>
                  </a:cubicBezTo>
                  <a:cubicBezTo>
                    <a:pt x="6669" y="3729"/>
                    <a:pt x="6931" y="4181"/>
                    <a:pt x="6812" y="4514"/>
                  </a:cubicBezTo>
                  <a:cubicBezTo>
                    <a:pt x="6732" y="4723"/>
                    <a:pt x="6534" y="4834"/>
                    <a:pt x="6333" y="4834"/>
                  </a:cubicBezTo>
                  <a:cubicBezTo>
                    <a:pt x="6234" y="4834"/>
                    <a:pt x="6136" y="4807"/>
                    <a:pt x="6050" y="4753"/>
                  </a:cubicBezTo>
                  <a:cubicBezTo>
                    <a:pt x="5788" y="4562"/>
                    <a:pt x="5693" y="4181"/>
                    <a:pt x="5907" y="3919"/>
                  </a:cubicBezTo>
                  <a:cubicBezTo>
                    <a:pt x="5992" y="3812"/>
                    <a:pt x="6116" y="3725"/>
                    <a:pt x="6260" y="3725"/>
                  </a:cubicBezTo>
                  <a:close/>
                  <a:moveTo>
                    <a:pt x="5574" y="4253"/>
                  </a:moveTo>
                  <a:cubicBezTo>
                    <a:pt x="5574" y="4300"/>
                    <a:pt x="5574" y="4348"/>
                    <a:pt x="5574" y="4372"/>
                  </a:cubicBezTo>
                  <a:cubicBezTo>
                    <a:pt x="5645" y="4729"/>
                    <a:pt x="5931" y="5015"/>
                    <a:pt x="6264" y="5062"/>
                  </a:cubicBezTo>
                  <a:cubicBezTo>
                    <a:pt x="6295" y="5066"/>
                    <a:pt x="6325" y="5068"/>
                    <a:pt x="6356" y="5068"/>
                  </a:cubicBezTo>
                  <a:cubicBezTo>
                    <a:pt x="6680" y="5068"/>
                    <a:pt x="6985" y="4841"/>
                    <a:pt x="7050" y="4514"/>
                  </a:cubicBezTo>
                  <a:cubicBezTo>
                    <a:pt x="7050" y="4467"/>
                    <a:pt x="7074" y="4419"/>
                    <a:pt x="7050" y="4372"/>
                  </a:cubicBezTo>
                  <a:lnTo>
                    <a:pt x="7169" y="4372"/>
                  </a:lnTo>
                  <a:cubicBezTo>
                    <a:pt x="7479" y="4419"/>
                    <a:pt x="7788" y="4467"/>
                    <a:pt x="8098" y="4491"/>
                  </a:cubicBezTo>
                  <a:cubicBezTo>
                    <a:pt x="8431" y="4538"/>
                    <a:pt x="8765" y="4586"/>
                    <a:pt x="9098" y="4657"/>
                  </a:cubicBezTo>
                  <a:cubicBezTo>
                    <a:pt x="9241" y="4681"/>
                    <a:pt x="9384" y="4705"/>
                    <a:pt x="9527" y="4753"/>
                  </a:cubicBezTo>
                  <a:cubicBezTo>
                    <a:pt x="9598" y="4776"/>
                    <a:pt x="9860" y="4800"/>
                    <a:pt x="9884" y="4896"/>
                  </a:cubicBezTo>
                  <a:cubicBezTo>
                    <a:pt x="9908" y="5015"/>
                    <a:pt x="9693" y="5086"/>
                    <a:pt x="9622" y="5110"/>
                  </a:cubicBezTo>
                  <a:cubicBezTo>
                    <a:pt x="9479" y="5157"/>
                    <a:pt x="9312" y="5181"/>
                    <a:pt x="9146" y="5229"/>
                  </a:cubicBezTo>
                  <a:cubicBezTo>
                    <a:pt x="8836" y="5277"/>
                    <a:pt x="8503" y="5324"/>
                    <a:pt x="8169" y="5348"/>
                  </a:cubicBezTo>
                  <a:cubicBezTo>
                    <a:pt x="7502" y="5419"/>
                    <a:pt x="6836" y="5443"/>
                    <a:pt x="6169" y="5443"/>
                  </a:cubicBezTo>
                  <a:cubicBezTo>
                    <a:pt x="5502" y="5443"/>
                    <a:pt x="4835" y="5443"/>
                    <a:pt x="4168" y="5419"/>
                  </a:cubicBezTo>
                  <a:cubicBezTo>
                    <a:pt x="3502" y="5372"/>
                    <a:pt x="2859" y="5324"/>
                    <a:pt x="2192" y="5300"/>
                  </a:cubicBezTo>
                  <a:cubicBezTo>
                    <a:pt x="1930" y="5277"/>
                    <a:pt x="1644" y="5277"/>
                    <a:pt x="1430" y="5181"/>
                  </a:cubicBezTo>
                  <a:cubicBezTo>
                    <a:pt x="1311" y="5134"/>
                    <a:pt x="1144" y="4991"/>
                    <a:pt x="1215" y="4848"/>
                  </a:cubicBezTo>
                  <a:cubicBezTo>
                    <a:pt x="1263" y="4753"/>
                    <a:pt x="1430" y="4681"/>
                    <a:pt x="1525" y="4634"/>
                  </a:cubicBezTo>
                  <a:cubicBezTo>
                    <a:pt x="1835" y="4491"/>
                    <a:pt x="2239" y="4467"/>
                    <a:pt x="2573" y="4419"/>
                  </a:cubicBezTo>
                  <a:cubicBezTo>
                    <a:pt x="2859" y="4395"/>
                    <a:pt x="3144" y="4372"/>
                    <a:pt x="3454" y="4348"/>
                  </a:cubicBezTo>
                  <a:cubicBezTo>
                    <a:pt x="3454" y="4395"/>
                    <a:pt x="3454" y="4467"/>
                    <a:pt x="3454" y="4514"/>
                  </a:cubicBezTo>
                  <a:cubicBezTo>
                    <a:pt x="3519" y="4841"/>
                    <a:pt x="3824" y="5068"/>
                    <a:pt x="4148" y="5068"/>
                  </a:cubicBezTo>
                  <a:cubicBezTo>
                    <a:pt x="4179" y="5068"/>
                    <a:pt x="4209" y="5066"/>
                    <a:pt x="4240" y="5062"/>
                  </a:cubicBezTo>
                  <a:cubicBezTo>
                    <a:pt x="4573" y="5015"/>
                    <a:pt x="4883" y="4729"/>
                    <a:pt x="4931" y="4372"/>
                  </a:cubicBezTo>
                  <a:cubicBezTo>
                    <a:pt x="4931" y="4348"/>
                    <a:pt x="4954" y="4300"/>
                    <a:pt x="4931" y="4253"/>
                  </a:cubicBezTo>
                  <a:close/>
                  <a:moveTo>
                    <a:pt x="7145" y="4014"/>
                  </a:moveTo>
                  <a:cubicBezTo>
                    <a:pt x="7336" y="4038"/>
                    <a:pt x="7526" y="4062"/>
                    <a:pt x="7717" y="4086"/>
                  </a:cubicBezTo>
                  <a:cubicBezTo>
                    <a:pt x="8265" y="4157"/>
                    <a:pt x="8812" y="4229"/>
                    <a:pt x="9360" y="4372"/>
                  </a:cubicBezTo>
                  <a:cubicBezTo>
                    <a:pt x="9551" y="4419"/>
                    <a:pt x="9765" y="4467"/>
                    <a:pt x="9955" y="4538"/>
                  </a:cubicBezTo>
                  <a:cubicBezTo>
                    <a:pt x="10217" y="4610"/>
                    <a:pt x="10646" y="4800"/>
                    <a:pt x="10455" y="5181"/>
                  </a:cubicBezTo>
                  <a:cubicBezTo>
                    <a:pt x="10384" y="5300"/>
                    <a:pt x="10265" y="5396"/>
                    <a:pt x="10122" y="5467"/>
                  </a:cubicBezTo>
                  <a:cubicBezTo>
                    <a:pt x="9836" y="5610"/>
                    <a:pt x="9503" y="5658"/>
                    <a:pt x="9193" y="5705"/>
                  </a:cubicBezTo>
                  <a:lnTo>
                    <a:pt x="9169" y="5705"/>
                  </a:lnTo>
                  <a:cubicBezTo>
                    <a:pt x="8788" y="5777"/>
                    <a:pt x="8431" y="5800"/>
                    <a:pt x="8050" y="5800"/>
                  </a:cubicBezTo>
                  <a:cubicBezTo>
                    <a:pt x="7693" y="5824"/>
                    <a:pt x="7336" y="5824"/>
                    <a:pt x="6979" y="5824"/>
                  </a:cubicBezTo>
                  <a:cubicBezTo>
                    <a:pt x="6217" y="5824"/>
                    <a:pt x="5439" y="5855"/>
                    <a:pt x="4659" y="5855"/>
                  </a:cubicBezTo>
                  <a:cubicBezTo>
                    <a:pt x="4464" y="5855"/>
                    <a:pt x="4268" y="5853"/>
                    <a:pt x="4073" y="5848"/>
                  </a:cubicBezTo>
                  <a:cubicBezTo>
                    <a:pt x="3716" y="5848"/>
                    <a:pt x="3359" y="5848"/>
                    <a:pt x="2978" y="5824"/>
                  </a:cubicBezTo>
                  <a:cubicBezTo>
                    <a:pt x="2597" y="5800"/>
                    <a:pt x="2216" y="5777"/>
                    <a:pt x="1835" y="5705"/>
                  </a:cubicBezTo>
                  <a:cubicBezTo>
                    <a:pt x="1525" y="5658"/>
                    <a:pt x="1192" y="5610"/>
                    <a:pt x="906" y="5467"/>
                  </a:cubicBezTo>
                  <a:cubicBezTo>
                    <a:pt x="787" y="5396"/>
                    <a:pt x="644" y="5300"/>
                    <a:pt x="572" y="5181"/>
                  </a:cubicBezTo>
                  <a:cubicBezTo>
                    <a:pt x="382" y="4800"/>
                    <a:pt x="834" y="4610"/>
                    <a:pt x="1096" y="4538"/>
                  </a:cubicBezTo>
                  <a:cubicBezTo>
                    <a:pt x="1287" y="4467"/>
                    <a:pt x="1477" y="4419"/>
                    <a:pt x="1668" y="4372"/>
                  </a:cubicBezTo>
                  <a:cubicBezTo>
                    <a:pt x="2216" y="4229"/>
                    <a:pt x="2763" y="4157"/>
                    <a:pt x="3311" y="4086"/>
                  </a:cubicBezTo>
                  <a:cubicBezTo>
                    <a:pt x="3359" y="4062"/>
                    <a:pt x="3406" y="4062"/>
                    <a:pt x="3430" y="4062"/>
                  </a:cubicBezTo>
                  <a:cubicBezTo>
                    <a:pt x="3454" y="4062"/>
                    <a:pt x="3478" y="4086"/>
                    <a:pt x="3502" y="4086"/>
                  </a:cubicBezTo>
                  <a:cubicBezTo>
                    <a:pt x="3478" y="4133"/>
                    <a:pt x="3478" y="4181"/>
                    <a:pt x="3454" y="4205"/>
                  </a:cubicBezTo>
                  <a:cubicBezTo>
                    <a:pt x="3192" y="4229"/>
                    <a:pt x="2930" y="4253"/>
                    <a:pt x="2668" y="4276"/>
                  </a:cubicBezTo>
                  <a:cubicBezTo>
                    <a:pt x="2335" y="4324"/>
                    <a:pt x="2001" y="4348"/>
                    <a:pt x="1668" y="4443"/>
                  </a:cubicBezTo>
                  <a:cubicBezTo>
                    <a:pt x="1477" y="4491"/>
                    <a:pt x="1144" y="4610"/>
                    <a:pt x="1073" y="4848"/>
                  </a:cubicBezTo>
                  <a:cubicBezTo>
                    <a:pt x="1025" y="5110"/>
                    <a:pt x="1287" y="5277"/>
                    <a:pt x="1501" y="5348"/>
                  </a:cubicBezTo>
                  <a:cubicBezTo>
                    <a:pt x="1763" y="5419"/>
                    <a:pt x="2049" y="5419"/>
                    <a:pt x="2335" y="5443"/>
                  </a:cubicBezTo>
                  <a:cubicBezTo>
                    <a:pt x="2716" y="5467"/>
                    <a:pt x="3073" y="5491"/>
                    <a:pt x="3430" y="5515"/>
                  </a:cubicBezTo>
                  <a:cubicBezTo>
                    <a:pt x="4168" y="5562"/>
                    <a:pt x="4907" y="5586"/>
                    <a:pt x="5645" y="5586"/>
                  </a:cubicBezTo>
                  <a:cubicBezTo>
                    <a:pt x="6383" y="5586"/>
                    <a:pt x="7121" y="5586"/>
                    <a:pt x="7860" y="5539"/>
                  </a:cubicBezTo>
                  <a:cubicBezTo>
                    <a:pt x="8217" y="5515"/>
                    <a:pt x="8550" y="5467"/>
                    <a:pt x="8908" y="5419"/>
                  </a:cubicBezTo>
                  <a:cubicBezTo>
                    <a:pt x="9074" y="5396"/>
                    <a:pt x="9265" y="5348"/>
                    <a:pt x="9431" y="5324"/>
                  </a:cubicBezTo>
                  <a:cubicBezTo>
                    <a:pt x="9574" y="5277"/>
                    <a:pt x="9717" y="5253"/>
                    <a:pt x="9836" y="5181"/>
                  </a:cubicBezTo>
                  <a:cubicBezTo>
                    <a:pt x="10027" y="5086"/>
                    <a:pt x="10122" y="4824"/>
                    <a:pt x="9884" y="4705"/>
                  </a:cubicBezTo>
                  <a:cubicBezTo>
                    <a:pt x="9765" y="4657"/>
                    <a:pt x="9622" y="4610"/>
                    <a:pt x="9479" y="4586"/>
                  </a:cubicBezTo>
                  <a:cubicBezTo>
                    <a:pt x="9312" y="4538"/>
                    <a:pt x="9146" y="4514"/>
                    <a:pt x="8979" y="4491"/>
                  </a:cubicBezTo>
                  <a:cubicBezTo>
                    <a:pt x="8669" y="4419"/>
                    <a:pt x="8384" y="4372"/>
                    <a:pt x="8074" y="4348"/>
                  </a:cubicBezTo>
                  <a:cubicBezTo>
                    <a:pt x="7741" y="4300"/>
                    <a:pt x="7383" y="4253"/>
                    <a:pt x="7050" y="4229"/>
                  </a:cubicBezTo>
                  <a:cubicBezTo>
                    <a:pt x="7026" y="4181"/>
                    <a:pt x="7026" y="4133"/>
                    <a:pt x="7002" y="4086"/>
                  </a:cubicBezTo>
                  <a:cubicBezTo>
                    <a:pt x="7050" y="4062"/>
                    <a:pt x="7098" y="4038"/>
                    <a:pt x="7145" y="4014"/>
                  </a:cubicBezTo>
                  <a:close/>
                  <a:moveTo>
                    <a:pt x="382" y="5253"/>
                  </a:moveTo>
                  <a:cubicBezTo>
                    <a:pt x="406" y="5300"/>
                    <a:pt x="430" y="5372"/>
                    <a:pt x="477" y="5419"/>
                  </a:cubicBezTo>
                  <a:cubicBezTo>
                    <a:pt x="692" y="5658"/>
                    <a:pt x="1025" y="5753"/>
                    <a:pt x="1311" y="5824"/>
                  </a:cubicBezTo>
                  <a:cubicBezTo>
                    <a:pt x="1477" y="5872"/>
                    <a:pt x="1644" y="5896"/>
                    <a:pt x="1811" y="5943"/>
                  </a:cubicBezTo>
                  <a:cubicBezTo>
                    <a:pt x="1787" y="6182"/>
                    <a:pt x="1763" y="6443"/>
                    <a:pt x="1763" y="6682"/>
                  </a:cubicBezTo>
                  <a:cubicBezTo>
                    <a:pt x="1763" y="6753"/>
                    <a:pt x="1739" y="6824"/>
                    <a:pt x="1739" y="6872"/>
                  </a:cubicBezTo>
                  <a:lnTo>
                    <a:pt x="1692" y="6872"/>
                  </a:lnTo>
                  <a:cubicBezTo>
                    <a:pt x="1596" y="6872"/>
                    <a:pt x="1501" y="6848"/>
                    <a:pt x="1430" y="6848"/>
                  </a:cubicBezTo>
                  <a:cubicBezTo>
                    <a:pt x="1263" y="6824"/>
                    <a:pt x="1096" y="6777"/>
                    <a:pt x="930" y="6729"/>
                  </a:cubicBezTo>
                  <a:cubicBezTo>
                    <a:pt x="811" y="6682"/>
                    <a:pt x="692" y="6658"/>
                    <a:pt x="572" y="6610"/>
                  </a:cubicBezTo>
                  <a:cubicBezTo>
                    <a:pt x="477" y="6586"/>
                    <a:pt x="406" y="6539"/>
                    <a:pt x="334" y="6491"/>
                  </a:cubicBezTo>
                  <a:cubicBezTo>
                    <a:pt x="334" y="6301"/>
                    <a:pt x="334" y="6110"/>
                    <a:pt x="334" y="5943"/>
                  </a:cubicBezTo>
                  <a:cubicBezTo>
                    <a:pt x="334" y="5729"/>
                    <a:pt x="334" y="5491"/>
                    <a:pt x="382" y="5253"/>
                  </a:cubicBezTo>
                  <a:close/>
                  <a:moveTo>
                    <a:pt x="10646" y="5253"/>
                  </a:moveTo>
                  <a:cubicBezTo>
                    <a:pt x="10694" y="5491"/>
                    <a:pt x="10694" y="5729"/>
                    <a:pt x="10694" y="5943"/>
                  </a:cubicBezTo>
                  <a:cubicBezTo>
                    <a:pt x="10694" y="6110"/>
                    <a:pt x="10694" y="6301"/>
                    <a:pt x="10694" y="6491"/>
                  </a:cubicBezTo>
                  <a:cubicBezTo>
                    <a:pt x="10622" y="6539"/>
                    <a:pt x="10551" y="6586"/>
                    <a:pt x="10455" y="6610"/>
                  </a:cubicBezTo>
                  <a:cubicBezTo>
                    <a:pt x="10336" y="6658"/>
                    <a:pt x="10217" y="6682"/>
                    <a:pt x="10098" y="6729"/>
                  </a:cubicBezTo>
                  <a:cubicBezTo>
                    <a:pt x="9955" y="6777"/>
                    <a:pt x="9789" y="6824"/>
                    <a:pt x="9622" y="6848"/>
                  </a:cubicBezTo>
                  <a:cubicBezTo>
                    <a:pt x="9527" y="6848"/>
                    <a:pt x="9431" y="6872"/>
                    <a:pt x="9360" y="6872"/>
                  </a:cubicBezTo>
                  <a:lnTo>
                    <a:pt x="9289" y="6872"/>
                  </a:lnTo>
                  <a:cubicBezTo>
                    <a:pt x="9289" y="6824"/>
                    <a:pt x="9289" y="6753"/>
                    <a:pt x="9289" y="6682"/>
                  </a:cubicBezTo>
                  <a:cubicBezTo>
                    <a:pt x="9265" y="6443"/>
                    <a:pt x="9241" y="6182"/>
                    <a:pt x="9217" y="5943"/>
                  </a:cubicBezTo>
                  <a:cubicBezTo>
                    <a:pt x="9384" y="5896"/>
                    <a:pt x="9551" y="5872"/>
                    <a:pt x="9717" y="5824"/>
                  </a:cubicBezTo>
                  <a:cubicBezTo>
                    <a:pt x="10003" y="5753"/>
                    <a:pt x="10336" y="5658"/>
                    <a:pt x="10551" y="5419"/>
                  </a:cubicBezTo>
                  <a:cubicBezTo>
                    <a:pt x="10598" y="5372"/>
                    <a:pt x="10622" y="5300"/>
                    <a:pt x="10646" y="5253"/>
                  </a:cubicBezTo>
                  <a:close/>
                  <a:moveTo>
                    <a:pt x="2597" y="6039"/>
                  </a:moveTo>
                  <a:lnTo>
                    <a:pt x="2597" y="6039"/>
                  </a:lnTo>
                  <a:cubicBezTo>
                    <a:pt x="3002" y="6062"/>
                    <a:pt x="3430" y="6086"/>
                    <a:pt x="3835" y="6086"/>
                  </a:cubicBezTo>
                  <a:cubicBezTo>
                    <a:pt x="3994" y="6086"/>
                    <a:pt x="4142" y="6097"/>
                    <a:pt x="4294" y="6097"/>
                  </a:cubicBezTo>
                  <a:cubicBezTo>
                    <a:pt x="4370" y="6097"/>
                    <a:pt x="4446" y="6094"/>
                    <a:pt x="4526" y="6086"/>
                  </a:cubicBezTo>
                  <a:cubicBezTo>
                    <a:pt x="4645" y="6086"/>
                    <a:pt x="4764" y="6062"/>
                    <a:pt x="4859" y="6062"/>
                  </a:cubicBezTo>
                  <a:cubicBezTo>
                    <a:pt x="5002" y="6062"/>
                    <a:pt x="5097" y="6062"/>
                    <a:pt x="5121" y="6205"/>
                  </a:cubicBezTo>
                  <a:cubicBezTo>
                    <a:pt x="5121" y="6420"/>
                    <a:pt x="5121" y="6610"/>
                    <a:pt x="5121" y="6824"/>
                  </a:cubicBezTo>
                  <a:cubicBezTo>
                    <a:pt x="5121" y="6896"/>
                    <a:pt x="5121" y="6991"/>
                    <a:pt x="5121" y="7086"/>
                  </a:cubicBezTo>
                  <a:lnTo>
                    <a:pt x="3811" y="7086"/>
                  </a:lnTo>
                  <a:cubicBezTo>
                    <a:pt x="3597" y="7063"/>
                    <a:pt x="3359" y="7063"/>
                    <a:pt x="3144" y="7039"/>
                  </a:cubicBezTo>
                  <a:cubicBezTo>
                    <a:pt x="3025" y="7039"/>
                    <a:pt x="2906" y="7015"/>
                    <a:pt x="2787" y="7015"/>
                  </a:cubicBezTo>
                  <a:cubicBezTo>
                    <a:pt x="2716" y="6991"/>
                    <a:pt x="2668" y="6967"/>
                    <a:pt x="2597" y="6967"/>
                  </a:cubicBezTo>
                  <a:cubicBezTo>
                    <a:pt x="2597" y="6896"/>
                    <a:pt x="2597" y="6824"/>
                    <a:pt x="2597" y="6753"/>
                  </a:cubicBezTo>
                  <a:cubicBezTo>
                    <a:pt x="2621" y="6610"/>
                    <a:pt x="2621" y="6467"/>
                    <a:pt x="2621" y="6324"/>
                  </a:cubicBezTo>
                  <a:cubicBezTo>
                    <a:pt x="2621" y="6229"/>
                    <a:pt x="2621" y="6134"/>
                    <a:pt x="2597" y="6039"/>
                  </a:cubicBezTo>
                  <a:close/>
                  <a:moveTo>
                    <a:pt x="8431" y="6039"/>
                  </a:moveTo>
                  <a:cubicBezTo>
                    <a:pt x="8407" y="6134"/>
                    <a:pt x="8407" y="6229"/>
                    <a:pt x="8407" y="6324"/>
                  </a:cubicBezTo>
                  <a:cubicBezTo>
                    <a:pt x="8407" y="6467"/>
                    <a:pt x="8431" y="6610"/>
                    <a:pt x="8431" y="6753"/>
                  </a:cubicBezTo>
                  <a:cubicBezTo>
                    <a:pt x="8431" y="6824"/>
                    <a:pt x="8431" y="6896"/>
                    <a:pt x="8431" y="6967"/>
                  </a:cubicBezTo>
                  <a:cubicBezTo>
                    <a:pt x="8384" y="6967"/>
                    <a:pt x="8312" y="6991"/>
                    <a:pt x="8265" y="7015"/>
                  </a:cubicBezTo>
                  <a:cubicBezTo>
                    <a:pt x="8145" y="7015"/>
                    <a:pt x="8026" y="7039"/>
                    <a:pt x="7907" y="7039"/>
                  </a:cubicBezTo>
                  <a:cubicBezTo>
                    <a:pt x="7669" y="7063"/>
                    <a:pt x="7431" y="7063"/>
                    <a:pt x="7217" y="7086"/>
                  </a:cubicBezTo>
                  <a:lnTo>
                    <a:pt x="5907" y="7086"/>
                  </a:lnTo>
                  <a:cubicBezTo>
                    <a:pt x="5907" y="6991"/>
                    <a:pt x="5907" y="6896"/>
                    <a:pt x="5907" y="6824"/>
                  </a:cubicBezTo>
                  <a:cubicBezTo>
                    <a:pt x="5907" y="6682"/>
                    <a:pt x="5907" y="6563"/>
                    <a:pt x="5907" y="6420"/>
                  </a:cubicBezTo>
                  <a:cubicBezTo>
                    <a:pt x="5907" y="6348"/>
                    <a:pt x="5883" y="6158"/>
                    <a:pt x="5978" y="6086"/>
                  </a:cubicBezTo>
                  <a:cubicBezTo>
                    <a:pt x="6002" y="6062"/>
                    <a:pt x="6050" y="6062"/>
                    <a:pt x="6097" y="6062"/>
                  </a:cubicBezTo>
                  <a:cubicBezTo>
                    <a:pt x="6478" y="6062"/>
                    <a:pt x="6836" y="6086"/>
                    <a:pt x="7193" y="6086"/>
                  </a:cubicBezTo>
                  <a:cubicBezTo>
                    <a:pt x="7622" y="6086"/>
                    <a:pt x="8026" y="6062"/>
                    <a:pt x="8431" y="6039"/>
                  </a:cubicBezTo>
                  <a:close/>
                  <a:moveTo>
                    <a:pt x="334" y="6848"/>
                  </a:moveTo>
                  <a:cubicBezTo>
                    <a:pt x="334" y="6896"/>
                    <a:pt x="358" y="6944"/>
                    <a:pt x="358" y="6991"/>
                  </a:cubicBezTo>
                  <a:cubicBezTo>
                    <a:pt x="406" y="7134"/>
                    <a:pt x="453" y="7277"/>
                    <a:pt x="477" y="7420"/>
                  </a:cubicBezTo>
                  <a:cubicBezTo>
                    <a:pt x="549" y="7634"/>
                    <a:pt x="620" y="7872"/>
                    <a:pt x="715" y="8087"/>
                  </a:cubicBezTo>
                  <a:cubicBezTo>
                    <a:pt x="620" y="8039"/>
                    <a:pt x="549" y="7991"/>
                    <a:pt x="453" y="7944"/>
                  </a:cubicBezTo>
                  <a:cubicBezTo>
                    <a:pt x="406" y="7920"/>
                    <a:pt x="334" y="7896"/>
                    <a:pt x="263" y="7872"/>
                  </a:cubicBezTo>
                  <a:cubicBezTo>
                    <a:pt x="287" y="7706"/>
                    <a:pt x="287" y="7563"/>
                    <a:pt x="311" y="7396"/>
                  </a:cubicBezTo>
                  <a:cubicBezTo>
                    <a:pt x="311" y="7206"/>
                    <a:pt x="334" y="7015"/>
                    <a:pt x="334" y="6848"/>
                  </a:cubicBezTo>
                  <a:close/>
                  <a:moveTo>
                    <a:pt x="10694" y="6848"/>
                  </a:moveTo>
                  <a:cubicBezTo>
                    <a:pt x="10717" y="7015"/>
                    <a:pt x="10717" y="7206"/>
                    <a:pt x="10717" y="7396"/>
                  </a:cubicBezTo>
                  <a:cubicBezTo>
                    <a:pt x="10741" y="7563"/>
                    <a:pt x="10741" y="7706"/>
                    <a:pt x="10765" y="7872"/>
                  </a:cubicBezTo>
                  <a:cubicBezTo>
                    <a:pt x="10694" y="7896"/>
                    <a:pt x="10646" y="7920"/>
                    <a:pt x="10575" y="7944"/>
                  </a:cubicBezTo>
                  <a:cubicBezTo>
                    <a:pt x="10503" y="7991"/>
                    <a:pt x="10408" y="8039"/>
                    <a:pt x="10313" y="8087"/>
                  </a:cubicBezTo>
                  <a:cubicBezTo>
                    <a:pt x="10408" y="7872"/>
                    <a:pt x="10479" y="7634"/>
                    <a:pt x="10551" y="7420"/>
                  </a:cubicBezTo>
                  <a:cubicBezTo>
                    <a:pt x="10598" y="7277"/>
                    <a:pt x="10622" y="7134"/>
                    <a:pt x="10670" y="6991"/>
                  </a:cubicBezTo>
                  <a:cubicBezTo>
                    <a:pt x="10694" y="6944"/>
                    <a:pt x="10694" y="6896"/>
                    <a:pt x="10694" y="6848"/>
                  </a:cubicBezTo>
                  <a:close/>
                  <a:moveTo>
                    <a:pt x="406" y="6753"/>
                  </a:moveTo>
                  <a:cubicBezTo>
                    <a:pt x="549" y="6824"/>
                    <a:pt x="715" y="6872"/>
                    <a:pt x="834" y="6896"/>
                  </a:cubicBezTo>
                  <a:cubicBezTo>
                    <a:pt x="1001" y="6944"/>
                    <a:pt x="1192" y="7015"/>
                    <a:pt x="1358" y="7039"/>
                  </a:cubicBezTo>
                  <a:cubicBezTo>
                    <a:pt x="1454" y="7063"/>
                    <a:pt x="1573" y="7086"/>
                    <a:pt x="1668" y="7086"/>
                  </a:cubicBezTo>
                  <a:cubicBezTo>
                    <a:pt x="1549" y="7206"/>
                    <a:pt x="1430" y="7372"/>
                    <a:pt x="1335" y="7515"/>
                  </a:cubicBezTo>
                  <a:cubicBezTo>
                    <a:pt x="1263" y="7634"/>
                    <a:pt x="1168" y="7777"/>
                    <a:pt x="1096" y="7872"/>
                  </a:cubicBezTo>
                  <a:cubicBezTo>
                    <a:pt x="1025" y="7944"/>
                    <a:pt x="954" y="8039"/>
                    <a:pt x="882" y="8110"/>
                  </a:cubicBezTo>
                  <a:cubicBezTo>
                    <a:pt x="787" y="7849"/>
                    <a:pt x="692" y="7587"/>
                    <a:pt x="620" y="7301"/>
                  </a:cubicBezTo>
                  <a:cubicBezTo>
                    <a:pt x="572" y="7182"/>
                    <a:pt x="525" y="7039"/>
                    <a:pt x="453" y="6896"/>
                  </a:cubicBezTo>
                  <a:cubicBezTo>
                    <a:pt x="453" y="6848"/>
                    <a:pt x="430" y="6801"/>
                    <a:pt x="406" y="6753"/>
                  </a:cubicBezTo>
                  <a:close/>
                  <a:moveTo>
                    <a:pt x="10622" y="6753"/>
                  </a:moveTo>
                  <a:lnTo>
                    <a:pt x="10622" y="6753"/>
                  </a:lnTo>
                  <a:cubicBezTo>
                    <a:pt x="10598" y="6801"/>
                    <a:pt x="10575" y="6848"/>
                    <a:pt x="10575" y="6896"/>
                  </a:cubicBezTo>
                  <a:cubicBezTo>
                    <a:pt x="10527" y="7039"/>
                    <a:pt x="10455" y="7182"/>
                    <a:pt x="10432" y="7301"/>
                  </a:cubicBezTo>
                  <a:cubicBezTo>
                    <a:pt x="10336" y="7587"/>
                    <a:pt x="10241" y="7849"/>
                    <a:pt x="10146" y="8110"/>
                  </a:cubicBezTo>
                  <a:cubicBezTo>
                    <a:pt x="10074" y="8039"/>
                    <a:pt x="10003" y="7944"/>
                    <a:pt x="9955" y="7872"/>
                  </a:cubicBezTo>
                  <a:cubicBezTo>
                    <a:pt x="9860" y="7777"/>
                    <a:pt x="9789" y="7634"/>
                    <a:pt x="9693" y="7515"/>
                  </a:cubicBezTo>
                  <a:cubicBezTo>
                    <a:pt x="9598" y="7372"/>
                    <a:pt x="9479" y="7206"/>
                    <a:pt x="9360" y="7086"/>
                  </a:cubicBezTo>
                  <a:cubicBezTo>
                    <a:pt x="9455" y="7086"/>
                    <a:pt x="9598" y="7063"/>
                    <a:pt x="9670" y="7039"/>
                  </a:cubicBezTo>
                  <a:cubicBezTo>
                    <a:pt x="9836" y="7015"/>
                    <a:pt x="10027" y="6944"/>
                    <a:pt x="10194" y="6896"/>
                  </a:cubicBezTo>
                  <a:cubicBezTo>
                    <a:pt x="10313" y="6872"/>
                    <a:pt x="10479" y="6824"/>
                    <a:pt x="10622" y="6753"/>
                  </a:cubicBezTo>
                  <a:close/>
                  <a:moveTo>
                    <a:pt x="1739" y="7253"/>
                  </a:moveTo>
                  <a:cubicBezTo>
                    <a:pt x="1739" y="7467"/>
                    <a:pt x="1716" y="7658"/>
                    <a:pt x="1739" y="7849"/>
                  </a:cubicBezTo>
                  <a:cubicBezTo>
                    <a:pt x="1739" y="8039"/>
                    <a:pt x="1739" y="8206"/>
                    <a:pt x="1739" y="8372"/>
                  </a:cubicBezTo>
                  <a:cubicBezTo>
                    <a:pt x="1644" y="8372"/>
                    <a:pt x="1549" y="8372"/>
                    <a:pt x="1477" y="8349"/>
                  </a:cubicBezTo>
                  <a:cubicBezTo>
                    <a:pt x="1311" y="8325"/>
                    <a:pt x="1144" y="8253"/>
                    <a:pt x="1001" y="8206"/>
                  </a:cubicBezTo>
                  <a:cubicBezTo>
                    <a:pt x="1049" y="8134"/>
                    <a:pt x="1120" y="8087"/>
                    <a:pt x="1168" y="8015"/>
                  </a:cubicBezTo>
                  <a:cubicBezTo>
                    <a:pt x="1263" y="7920"/>
                    <a:pt x="1335" y="7801"/>
                    <a:pt x="1406" y="7706"/>
                  </a:cubicBezTo>
                  <a:cubicBezTo>
                    <a:pt x="1525" y="7563"/>
                    <a:pt x="1620" y="7396"/>
                    <a:pt x="1739" y="7253"/>
                  </a:cubicBezTo>
                  <a:close/>
                  <a:moveTo>
                    <a:pt x="9289" y="7253"/>
                  </a:moveTo>
                  <a:cubicBezTo>
                    <a:pt x="9408" y="7396"/>
                    <a:pt x="9503" y="7563"/>
                    <a:pt x="9622" y="7706"/>
                  </a:cubicBezTo>
                  <a:cubicBezTo>
                    <a:pt x="9693" y="7801"/>
                    <a:pt x="9765" y="7920"/>
                    <a:pt x="9860" y="8015"/>
                  </a:cubicBezTo>
                  <a:cubicBezTo>
                    <a:pt x="9932" y="8087"/>
                    <a:pt x="9979" y="8134"/>
                    <a:pt x="10027" y="8206"/>
                  </a:cubicBezTo>
                  <a:cubicBezTo>
                    <a:pt x="9884" y="8277"/>
                    <a:pt x="9717" y="8325"/>
                    <a:pt x="9551" y="8349"/>
                  </a:cubicBezTo>
                  <a:cubicBezTo>
                    <a:pt x="9479" y="8372"/>
                    <a:pt x="9384" y="8372"/>
                    <a:pt x="9312" y="8396"/>
                  </a:cubicBezTo>
                  <a:cubicBezTo>
                    <a:pt x="9312" y="8206"/>
                    <a:pt x="9312" y="8039"/>
                    <a:pt x="9312" y="7849"/>
                  </a:cubicBezTo>
                  <a:cubicBezTo>
                    <a:pt x="9312" y="7658"/>
                    <a:pt x="9312" y="7467"/>
                    <a:pt x="9289" y="7253"/>
                  </a:cubicBezTo>
                  <a:close/>
                  <a:moveTo>
                    <a:pt x="2692" y="7206"/>
                  </a:moveTo>
                  <a:lnTo>
                    <a:pt x="2692" y="7206"/>
                  </a:lnTo>
                  <a:cubicBezTo>
                    <a:pt x="2811" y="7229"/>
                    <a:pt x="2930" y="7229"/>
                    <a:pt x="3025" y="7229"/>
                  </a:cubicBezTo>
                  <a:cubicBezTo>
                    <a:pt x="3264" y="7253"/>
                    <a:pt x="3525" y="7277"/>
                    <a:pt x="3764" y="7301"/>
                  </a:cubicBezTo>
                  <a:lnTo>
                    <a:pt x="5002" y="7301"/>
                  </a:lnTo>
                  <a:cubicBezTo>
                    <a:pt x="4978" y="7325"/>
                    <a:pt x="4954" y="7348"/>
                    <a:pt x="4931" y="7372"/>
                  </a:cubicBezTo>
                  <a:cubicBezTo>
                    <a:pt x="4883" y="7444"/>
                    <a:pt x="4811" y="7491"/>
                    <a:pt x="4764" y="7563"/>
                  </a:cubicBezTo>
                  <a:cubicBezTo>
                    <a:pt x="4621" y="7706"/>
                    <a:pt x="4502" y="7849"/>
                    <a:pt x="4359" y="7991"/>
                  </a:cubicBezTo>
                  <a:cubicBezTo>
                    <a:pt x="4240" y="8110"/>
                    <a:pt x="4121" y="8230"/>
                    <a:pt x="4026" y="8372"/>
                  </a:cubicBezTo>
                  <a:cubicBezTo>
                    <a:pt x="3978" y="8420"/>
                    <a:pt x="3954" y="8468"/>
                    <a:pt x="3906" y="8515"/>
                  </a:cubicBezTo>
                  <a:cubicBezTo>
                    <a:pt x="3906" y="8539"/>
                    <a:pt x="3883" y="8539"/>
                    <a:pt x="3859" y="8563"/>
                  </a:cubicBezTo>
                  <a:lnTo>
                    <a:pt x="3835" y="8563"/>
                  </a:lnTo>
                  <a:cubicBezTo>
                    <a:pt x="3621" y="8325"/>
                    <a:pt x="3383" y="8087"/>
                    <a:pt x="3192" y="7825"/>
                  </a:cubicBezTo>
                  <a:cubicBezTo>
                    <a:pt x="3073" y="7682"/>
                    <a:pt x="2930" y="7539"/>
                    <a:pt x="2835" y="7372"/>
                  </a:cubicBezTo>
                  <a:cubicBezTo>
                    <a:pt x="2787" y="7325"/>
                    <a:pt x="2740" y="7253"/>
                    <a:pt x="2692" y="7206"/>
                  </a:cubicBezTo>
                  <a:close/>
                  <a:moveTo>
                    <a:pt x="8336" y="7206"/>
                  </a:moveTo>
                  <a:lnTo>
                    <a:pt x="8336" y="7206"/>
                  </a:lnTo>
                  <a:cubicBezTo>
                    <a:pt x="8288" y="7253"/>
                    <a:pt x="8265" y="7325"/>
                    <a:pt x="8217" y="7372"/>
                  </a:cubicBezTo>
                  <a:cubicBezTo>
                    <a:pt x="8098" y="7539"/>
                    <a:pt x="7979" y="7682"/>
                    <a:pt x="7836" y="7825"/>
                  </a:cubicBezTo>
                  <a:cubicBezTo>
                    <a:pt x="7645" y="8087"/>
                    <a:pt x="7407" y="8325"/>
                    <a:pt x="7193" y="8563"/>
                  </a:cubicBezTo>
                  <a:lnTo>
                    <a:pt x="7169" y="8563"/>
                  </a:lnTo>
                  <a:cubicBezTo>
                    <a:pt x="7145" y="8539"/>
                    <a:pt x="7145" y="8539"/>
                    <a:pt x="7121" y="8515"/>
                  </a:cubicBezTo>
                  <a:cubicBezTo>
                    <a:pt x="7074" y="8468"/>
                    <a:pt x="7050" y="8420"/>
                    <a:pt x="7026" y="8372"/>
                  </a:cubicBezTo>
                  <a:cubicBezTo>
                    <a:pt x="6907" y="8230"/>
                    <a:pt x="6788" y="8110"/>
                    <a:pt x="6669" y="7991"/>
                  </a:cubicBezTo>
                  <a:cubicBezTo>
                    <a:pt x="6526" y="7849"/>
                    <a:pt x="6407" y="7706"/>
                    <a:pt x="6264" y="7563"/>
                  </a:cubicBezTo>
                  <a:cubicBezTo>
                    <a:pt x="6217" y="7491"/>
                    <a:pt x="6145" y="7444"/>
                    <a:pt x="6097" y="7372"/>
                  </a:cubicBezTo>
                  <a:cubicBezTo>
                    <a:pt x="6074" y="7348"/>
                    <a:pt x="6050" y="7325"/>
                    <a:pt x="6026" y="7301"/>
                  </a:cubicBezTo>
                  <a:lnTo>
                    <a:pt x="7264" y="7301"/>
                  </a:lnTo>
                  <a:cubicBezTo>
                    <a:pt x="7526" y="7277"/>
                    <a:pt x="7764" y="7253"/>
                    <a:pt x="8003" y="7229"/>
                  </a:cubicBezTo>
                  <a:cubicBezTo>
                    <a:pt x="8098" y="7229"/>
                    <a:pt x="8217" y="7229"/>
                    <a:pt x="8336" y="7206"/>
                  </a:cubicBezTo>
                  <a:close/>
                  <a:moveTo>
                    <a:pt x="2597" y="7325"/>
                  </a:moveTo>
                  <a:cubicBezTo>
                    <a:pt x="2644" y="7396"/>
                    <a:pt x="2692" y="7467"/>
                    <a:pt x="2740" y="7515"/>
                  </a:cubicBezTo>
                  <a:cubicBezTo>
                    <a:pt x="2859" y="7682"/>
                    <a:pt x="2978" y="7849"/>
                    <a:pt x="3121" y="8015"/>
                  </a:cubicBezTo>
                  <a:cubicBezTo>
                    <a:pt x="3264" y="8182"/>
                    <a:pt x="3406" y="8325"/>
                    <a:pt x="3549" y="8491"/>
                  </a:cubicBezTo>
                  <a:cubicBezTo>
                    <a:pt x="3573" y="8539"/>
                    <a:pt x="3621" y="8587"/>
                    <a:pt x="3645" y="8611"/>
                  </a:cubicBezTo>
                  <a:cubicBezTo>
                    <a:pt x="3454" y="8611"/>
                    <a:pt x="3287" y="8587"/>
                    <a:pt x="3097" y="8587"/>
                  </a:cubicBezTo>
                  <a:cubicBezTo>
                    <a:pt x="2978" y="8563"/>
                    <a:pt x="2859" y="8563"/>
                    <a:pt x="2740" y="8563"/>
                  </a:cubicBezTo>
                  <a:cubicBezTo>
                    <a:pt x="2692" y="8563"/>
                    <a:pt x="2644" y="8539"/>
                    <a:pt x="2597" y="8539"/>
                  </a:cubicBezTo>
                  <a:cubicBezTo>
                    <a:pt x="2597" y="8325"/>
                    <a:pt x="2597" y="8134"/>
                    <a:pt x="2597" y="7920"/>
                  </a:cubicBezTo>
                  <a:cubicBezTo>
                    <a:pt x="2573" y="7729"/>
                    <a:pt x="2597" y="7515"/>
                    <a:pt x="2597" y="7325"/>
                  </a:cubicBezTo>
                  <a:close/>
                  <a:moveTo>
                    <a:pt x="8431" y="7325"/>
                  </a:moveTo>
                  <a:cubicBezTo>
                    <a:pt x="8455" y="7515"/>
                    <a:pt x="8455" y="7729"/>
                    <a:pt x="8455" y="7920"/>
                  </a:cubicBezTo>
                  <a:cubicBezTo>
                    <a:pt x="8455" y="8134"/>
                    <a:pt x="8455" y="8325"/>
                    <a:pt x="8455" y="8539"/>
                  </a:cubicBezTo>
                  <a:cubicBezTo>
                    <a:pt x="8384" y="8539"/>
                    <a:pt x="8336" y="8539"/>
                    <a:pt x="8288" y="8563"/>
                  </a:cubicBezTo>
                  <a:cubicBezTo>
                    <a:pt x="8169" y="8563"/>
                    <a:pt x="8050" y="8563"/>
                    <a:pt x="7931" y="8587"/>
                  </a:cubicBezTo>
                  <a:cubicBezTo>
                    <a:pt x="7764" y="8587"/>
                    <a:pt x="7574" y="8611"/>
                    <a:pt x="7383" y="8611"/>
                  </a:cubicBezTo>
                  <a:cubicBezTo>
                    <a:pt x="7431" y="8587"/>
                    <a:pt x="7455" y="8539"/>
                    <a:pt x="7479" y="8491"/>
                  </a:cubicBezTo>
                  <a:cubicBezTo>
                    <a:pt x="7622" y="8325"/>
                    <a:pt x="7764" y="8182"/>
                    <a:pt x="7907" y="8015"/>
                  </a:cubicBezTo>
                  <a:cubicBezTo>
                    <a:pt x="8050" y="7849"/>
                    <a:pt x="8169" y="7682"/>
                    <a:pt x="8312" y="7515"/>
                  </a:cubicBezTo>
                  <a:cubicBezTo>
                    <a:pt x="8360" y="7467"/>
                    <a:pt x="8407" y="7396"/>
                    <a:pt x="8431" y="7325"/>
                  </a:cubicBezTo>
                  <a:close/>
                  <a:moveTo>
                    <a:pt x="5145" y="7444"/>
                  </a:moveTo>
                  <a:cubicBezTo>
                    <a:pt x="5145" y="7682"/>
                    <a:pt x="5145" y="7944"/>
                    <a:pt x="5145" y="8206"/>
                  </a:cubicBezTo>
                  <a:cubicBezTo>
                    <a:pt x="5145" y="8349"/>
                    <a:pt x="5145" y="8491"/>
                    <a:pt x="5145" y="8611"/>
                  </a:cubicBezTo>
                  <a:cubicBezTo>
                    <a:pt x="5073" y="8611"/>
                    <a:pt x="5002" y="8634"/>
                    <a:pt x="4931" y="8634"/>
                  </a:cubicBezTo>
                  <a:lnTo>
                    <a:pt x="4049" y="8634"/>
                  </a:lnTo>
                  <a:cubicBezTo>
                    <a:pt x="4049" y="8611"/>
                    <a:pt x="4073" y="8587"/>
                    <a:pt x="4097" y="8563"/>
                  </a:cubicBezTo>
                  <a:cubicBezTo>
                    <a:pt x="4192" y="8444"/>
                    <a:pt x="4311" y="8301"/>
                    <a:pt x="4430" y="8182"/>
                  </a:cubicBezTo>
                  <a:cubicBezTo>
                    <a:pt x="4597" y="8015"/>
                    <a:pt x="4740" y="7849"/>
                    <a:pt x="4883" y="7682"/>
                  </a:cubicBezTo>
                  <a:cubicBezTo>
                    <a:pt x="4954" y="7610"/>
                    <a:pt x="5026" y="7539"/>
                    <a:pt x="5097" y="7491"/>
                  </a:cubicBezTo>
                  <a:cubicBezTo>
                    <a:pt x="5097" y="7467"/>
                    <a:pt x="5121" y="7444"/>
                    <a:pt x="5145" y="7444"/>
                  </a:cubicBezTo>
                  <a:close/>
                  <a:moveTo>
                    <a:pt x="5883" y="7444"/>
                  </a:moveTo>
                  <a:cubicBezTo>
                    <a:pt x="5907" y="7444"/>
                    <a:pt x="5931" y="7467"/>
                    <a:pt x="5931" y="7467"/>
                  </a:cubicBezTo>
                  <a:cubicBezTo>
                    <a:pt x="6002" y="7539"/>
                    <a:pt x="6074" y="7610"/>
                    <a:pt x="6145" y="7682"/>
                  </a:cubicBezTo>
                  <a:cubicBezTo>
                    <a:pt x="6288" y="7849"/>
                    <a:pt x="6431" y="8015"/>
                    <a:pt x="6598" y="8182"/>
                  </a:cubicBezTo>
                  <a:cubicBezTo>
                    <a:pt x="6717" y="8301"/>
                    <a:pt x="6836" y="8444"/>
                    <a:pt x="6931" y="8563"/>
                  </a:cubicBezTo>
                  <a:cubicBezTo>
                    <a:pt x="6955" y="8587"/>
                    <a:pt x="6979" y="8611"/>
                    <a:pt x="7002" y="8634"/>
                  </a:cubicBezTo>
                  <a:lnTo>
                    <a:pt x="6097" y="8634"/>
                  </a:lnTo>
                  <a:cubicBezTo>
                    <a:pt x="6026" y="8634"/>
                    <a:pt x="5955" y="8611"/>
                    <a:pt x="5883" y="8611"/>
                  </a:cubicBezTo>
                  <a:cubicBezTo>
                    <a:pt x="5883" y="8491"/>
                    <a:pt x="5883" y="8349"/>
                    <a:pt x="5883" y="8206"/>
                  </a:cubicBezTo>
                  <a:cubicBezTo>
                    <a:pt x="5883" y="7944"/>
                    <a:pt x="5883" y="7682"/>
                    <a:pt x="5883" y="7444"/>
                  </a:cubicBezTo>
                  <a:close/>
                  <a:moveTo>
                    <a:pt x="263" y="8087"/>
                  </a:moveTo>
                  <a:cubicBezTo>
                    <a:pt x="334" y="8134"/>
                    <a:pt x="406" y="8158"/>
                    <a:pt x="477" y="8182"/>
                  </a:cubicBezTo>
                  <a:cubicBezTo>
                    <a:pt x="620" y="8253"/>
                    <a:pt x="763" y="8349"/>
                    <a:pt x="906" y="8396"/>
                  </a:cubicBezTo>
                  <a:cubicBezTo>
                    <a:pt x="1073" y="8468"/>
                    <a:pt x="1239" y="8539"/>
                    <a:pt x="1406" y="8563"/>
                  </a:cubicBezTo>
                  <a:cubicBezTo>
                    <a:pt x="1454" y="8587"/>
                    <a:pt x="1525" y="8587"/>
                    <a:pt x="1596" y="8587"/>
                  </a:cubicBezTo>
                  <a:cubicBezTo>
                    <a:pt x="1644" y="8611"/>
                    <a:pt x="1692" y="8611"/>
                    <a:pt x="1716" y="8611"/>
                  </a:cubicBezTo>
                  <a:cubicBezTo>
                    <a:pt x="1716" y="8753"/>
                    <a:pt x="1716" y="8896"/>
                    <a:pt x="1716" y="9015"/>
                  </a:cubicBezTo>
                  <a:cubicBezTo>
                    <a:pt x="1716" y="9206"/>
                    <a:pt x="1692" y="9373"/>
                    <a:pt x="1692" y="9563"/>
                  </a:cubicBezTo>
                  <a:cubicBezTo>
                    <a:pt x="1692" y="9658"/>
                    <a:pt x="1668" y="9754"/>
                    <a:pt x="1668" y="9849"/>
                  </a:cubicBezTo>
                  <a:cubicBezTo>
                    <a:pt x="1644" y="9825"/>
                    <a:pt x="1620" y="9825"/>
                    <a:pt x="1596" y="9825"/>
                  </a:cubicBezTo>
                  <a:cubicBezTo>
                    <a:pt x="1215" y="9706"/>
                    <a:pt x="787" y="9563"/>
                    <a:pt x="525" y="9277"/>
                  </a:cubicBezTo>
                  <a:cubicBezTo>
                    <a:pt x="311" y="9015"/>
                    <a:pt x="263" y="8682"/>
                    <a:pt x="263" y="8372"/>
                  </a:cubicBezTo>
                  <a:cubicBezTo>
                    <a:pt x="263" y="8277"/>
                    <a:pt x="263" y="8182"/>
                    <a:pt x="263" y="8087"/>
                  </a:cubicBezTo>
                  <a:close/>
                  <a:moveTo>
                    <a:pt x="10765" y="8087"/>
                  </a:moveTo>
                  <a:cubicBezTo>
                    <a:pt x="10765" y="8182"/>
                    <a:pt x="10789" y="8277"/>
                    <a:pt x="10765" y="8372"/>
                  </a:cubicBezTo>
                  <a:cubicBezTo>
                    <a:pt x="10765" y="8682"/>
                    <a:pt x="10717" y="9015"/>
                    <a:pt x="10503" y="9277"/>
                  </a:cubicBezTo>
                  <a:cubicBezTo>
                    <a:pt x="10265" y="9563"/>
                    <a:pt x="9812" y="9706"/>
                    <a:pt x="9431" y="9825"/>
                  </a:cubicBezTo>
                  <a:cubicBezTo>
                    <a:pt x="9408" y="9825"/>
                    <a:pt x="9384" y="9825"/>
                    <a:pt x="9360" y="9849"/>
                  </a:cubicBezTo>
                  <a:cubicBezTo>
                    <a:pt x="9360" y="9754"/>
                    <a:pt x="9336" y="9658"/>
                    <a:pt x="9336" y="9563"/>
                  </a:cubicBezTo>
                  <a:cubicBezTo>
                    <a:pt x="9336" y="9373"/>
                    <a:pt x="9312" y="9206"/>
                    <a:pt x="9312" y="9015"/>
                  </a:cubicBezTo>
                  <a:cubicBezTo>
                    <a:pt x="9312" y="8896"/>
                    <a:pt x="9312" y="8753"/>
                    <a:pt x="9312" y="8611"/>
                  </a:cubicBezTo>
                  <a:cubicBezTo>
                    <a:pt x="9360" y="8611"/>
                    <a:pt x="9384" y="8611"/>
                    <a:pt x="9431" y="8587"/>
                  </a:cubicBezTo>
                  <a:cubicBezTo>
                    <a:pt x="9503" y="8587"/>
                    <a:pt x="9574" y="8587"/>
                    <a:pt x="9646" y="8563"/>
                  </a:cubicBezTo>
                  <a:cubicBezTo>
                    <a:pt x="9812" y="8515"/>
                    <a:pt x="9955" y="8468"/>
                    <a:pt x="10122" y="8396"/>
                  </a:cubicBezTo>
                  <a:cubicBezTo>
                    <a:pt x="10265" y="8349"/>
                    <a:pt x="10432" y="8253"/>
                    <a:pt x="10575" y="8182"/>
                  </a:cubicBezTo>
                  <a:cubicBezTo>
                    <a:pt x="10622" y="8158"/>
                    <a:pt x="10694" y="8134"/>
                    <a:pt x="10765" y="8087"/>
                  </a:cubicBezTo>
                  <a:close/>
                  <a:moveTo>
                    <a:pt x="1978" y="5967"/>
                  </a:moveTo>
                  <a:lnTo>
                    <a:pt x="1978" y="5967"/>
                  </a:lnTo>
                  <a:cubicBezTo>
                    <a:pt x="2120" y="5991"/>
                    <a:pt x="2287" y="6015"/>
                    <a:pt x="2430" y="6015"/>
                  </a:cubicBezTo>
                  <a:cubicBezTo>
                    <a:pt x="2406" y="6134"/>
                    <a:pt x="2430" y="6253"/>
                    <a:pt x="2406" y="6372"/>
                  </a:cubicBezTo>
                  <a:cubicBezTo>
                    <a:pt x="2406" y="6491"/>
                    <a:pt x="2406" y="6634"/>
                    <a:pt x="2382" y="6777"/>
                  </a:cubicBezTo>
                  <a:cubicBezTo>
                    <a:pt x="2359" y="7182"/>
                    <a:pt x="2359" y="7563"/>
                    <a:pt x="2359" y="7944"/>
                  </a:cubicBezTo>
                  <a:cubicBezTo>
                    <a:pt x="2359" y="8325"/>
                    <a:pt x="2359" y="8706"/>
                    <a:pt x="2359" y="9087"/>
                  </a:cubicBezTo>
                  <a:cubicBezTo>
                    <a:pt x="2359" y="9277"/>
                    <a:pt x="2359" y="9444"/>
                    <a:pt x="2359" y="9635"/>
                  </a:cubicBezTo>
                  <a:cubicBezTo>
                    <a:pt x="2359" y="9730"/>
                    <a:pt x="2359" y="9825"/>
                    <a:pt x="2359" y="9920"/>
                  </a:cubicBezTo>
                  <a:cubicBezTo>
                    <a:pt x="2359" y="9944"/>
                    <a:pt x="2359" y="9968"/>
                    <a:pt x="2359" y="9992"/>
                  </a:cubicBezTo>
                  <a:cubicBezTo>
                    <a:pt x="2216" y="9968"/>
                    <a:pt x="2049" y="9944"/>
                    <a:pt x="1906" y="9897"/>
                  </a:cubicBezTo>
                  <a:cubicBezTo>
                    <a:pt x="1906" y="9777"/>
                    <a:pt x="1906" y="9658"/>
                    <a:pt x="1906" y="9563"/>
                  </a:cubicBezTo>
                  <a:cubicBezTo>
                    <a:pt x="1906" y="9373"/>
                    <a:pt x="1930" y="9182"/>
                    <a:pt x="1930" y="8968"/>
                  </a:cubicBezTo>
                  <a:cubicBezTo>
                    <a:pt x="1930" y="8587"/>
                    <a:pt x="1930" y="8206"/>
                    <a:pt x="1930" y="7801"/>
                  </a:cubicBezTo>
                  <a:cubicBezTo>
                    <a:pt x="1930" y="7420"/>
                    <a:pt x="1930" y="7039"/>
                    <a:pt x="1954" y="6634"/>
                  </a:cubicBezTo>
                  <a:cubicBezTo>
                    <a:pt x="1954" y="6491"/>
                    <a:pt x="1978" y="6348"/>
                    <a:pt x="1978" y="6205"/>
                  </a:cubicBezTo>
                  <a:cubicBezTo>
                    <a:pt x="1978" y="6110"/>
                    <a:pt x="2001" y="6039"/>
                    <a:pt x="1978" y="5967"/>
                  </a:cubicBezTo>
                  <a:close/>
                  <a:moveTo>
                    <a:pt x="9050" y="5967"/>
                  </a:moveTo>
                  <a:cubicBezTo>
                    <a:pt x="9050" y="6039"/>
                    <a:pt x="9050" y="6110"/>
                    <a:pt x="9050" y="6205"/>
                  </a:cubicBezTo>
                  <a:cubicBezTo>
                    <a:pt x="9050" y="6348"/>
                    <a:pt x="9074" y="6491"/>
                    <a:pt x="9074" y="6634"/>
                  </a:cubicBezTo>
                  <a:cubicBezTo>
                    <a:pt x="9098" y="7039"/>
                    <a:pt x="9098" y="7420"/>
                    <a:pt x="9098" y="7801"/>
                  </a:cubicBezTo>
                  <a:cubicBezTo>
                    <a:pt x="9098" y="8206"/>
                    <a:pt x="9098" y="8587"/>
                    <a:pt x="9098" y="8968"/>
                  </a:cubicBezTo>
                  <a:cubicBezTo>
                    <a:pt x="9098" y="9182"/>
                    <a:pt x="9122" y="9373"/>
                    <a:pt x="9122" y="9563"/>
                  </a:cubicBezTo>
                  <a:cubicBezTo>
                    <a:pt x="9122" y="9658"/>
                    <a:pt x="9122" y="9777"/>
                    <a:pt x="9122" y="9897"/>
                  </a:cubicBezTo>
                  <a:cubicBezTo>
                    <a:pt x="8979" y="9944"/>
                    <a:pt x="8836" y="9968"/>
                    <a:pt x="8669" y="9992"/>
                  </a:cubicBezTo>
                  <a:cubicBezTo>
                    <a:pt x="8669" y="9968"/>
                    <a:pt x="8669" y="9944"/>
                    <a:pt x="8669" y="9920"/>
                  </a:cubicBezTo>
                  <a:cubicBezTo>
                    <a:pt x="8669" y="9825"/>
                    <a:pt x="8669" y="9730"/>
                    <a:pt x="8669" y="9635"/>
                  </a:cubicBezTo>
                  <a:cubicBezTo>
                    <a:pt x="8669" y="9444"/>
                    <a:pt x="8669" y="9277"/>
                    <a:pt x="8669" y="9087"/>
                  </a:cubicBezTo>
                  <a:cubicBezTo>
                    <a:pt x="8669" y="8706"/>
                    <a:pt x="8669" y="8325"/>
                    <a:pt x="8669" y="7944"/>
                  </a:cubicBezTo>
                  <a:cubicBezTo>
                    <a:pt x="8669" y="7563"/>
                    <a:pt x="8669" y="7182"/>
                    <a:pt x="8646" y="6777"/>
                  </a:cubicBezTo>
                  <a:cubicBezTo>
                    <a:pt x="8646" y="6634"/>
                    <a:pt x="8622" y="6491"/>
                    <a:pt x="8622" y="6372"/>
                  </a:cubicBezTo>
                  <a:cubicBezTo>
                    <a:pt x="8622" y="6253"/>
                    <a:pt x="8622" y="6134"/>
                    <a:pt x="8598" y="6015"/>
                  </a:cubicBezTo>
                  <a:cubicBezTo>
                    <a:pt x="8765" y="6015"/>
                    <a:pt x="8908" y="5991"/>
                    <a:pt x="9050" y="5967"/>
                  </a:cubicBezTo>
                  <a:close/>
                  <a:moveTo>
                    <a:pt x="8455" y="8730"/>
                  </a:moveTo>
                  <a:cubicBezTo>
                    <a:pt x="8455" y="8849"/>
                    <a:pt x="8455" y="8968"/>
                    <a:pt x="8455" y="9087"/>
                  </a:cubicBezTo>
                  <a:cubicBezTo>
                    <a:pt x="8455" y="9277"/>
                    <a:pt x="8455" y="9444"/>
                    <a:pt x="8455" y="9635"/>
                  </a:cubicBezTo>
                  <a:cubicBezTo>
                    <a:pt x="8455" y="9730"/>
                    <a:pt x="8455" y="9825"/>
                    <a:pt x="8455" y="9920"/>
                  </a:cubicBezTo>
                  <a:cubicBezTo>
                    <a:pt x="8455" y="9968"/>
                    <a:pt x="8455" y="10016"/>
                    <a:pt x="8455" y="10039"/>
                  </a:cubicBezTo>
                  <a:cubicBezTo>
                    <a:pt x="8312" y="10063"/>
                    <a:pt x="8193" y="10087"/>
                    <a:pt x="8074" y="10087"/>
                  </a:cubicBezTo>
                  <a:cubicBezTo>
                    <a:pt x="7741" y="10135"/>
                    <a:pt x="7383" y="10159"/>
                    <a:pt x="7050" y="10182"/>
                  </a:cubicBezTo>
                  <a:cubicBezTo>
                    <a:pt x="6812" y="10206"/>
                    <a:pt x="6621" y="10230"/>
                    <a:pt x="6383" y="10230"/>
                  </a:cubicBezTo>
                  <a:cubicBezTo>
                    <a:pt x="6193" y="10206"/>
                    <a:pt x="6002" y="10254"/>
                    <a:pt x="5931" y="10039"/>
                  </a:cubicBezTo>
                  <a:cubicBezTo>
                    <a:pt x="5883" y="9897"/>
                    <a:pt x="5907" y="9730"/>
                    <a:pt x="5907" y="9587"/>
                  </a:cubicBezTo>
                  <a:cubicBezTo>
                    <a:pt x="5907" y="9349"/>
                    <a:pt x="5883" y="9111"/>
                    <a:pt x="5883" y="8873"/>
                  </a:cubicBezTo>
                  <a:lnTo>
                    <a:pt x="5883" y="8873"/>
                  </a:lnTo>
                  <a:cubicBezTo>
                    <a:pt x="5939" y="8880"/>
                    <a:pt x="5997" y="8883"/>
                    <a:pt x="6055" y="8883"/>
                  </a:cubicBezTo>
                  <a:cubicBezTo>
                    <a:pt x="6172" y="8883"/>
                    <a:pt x="6288" y="8873"/>
                    <a:pt x="6383" y="8873"/>
                  </a:cubicBezTo>
                  <a:lnTo>
                    <a:pt x="7193" y="8873"/>
                  </a:lnTo>
                  <a:cubicBezTo>
                    <a:pt x="7455" y="8849"/>
                    <a:pt x="7717" y="8825"/>
                    <a:pt x="7979" y="8801"/>
                  </a:cubicBezTo>
                  <a:cubicBezTo>
                    <a:pt x="8098" y="8801"/>
                    <a:pt x="8217" y="8777"/>
                    <a:pt x="8336" y="8753"/>
                  </a:cubicBezTo>
                  <a:cubicBezTo>
                    <a:pt x="8384" y="8753"/>
                    <a:pt x="8407" y="8753"/>
                    <a:pt x="8455" y="8730"/>
                  </a:cubicBezTo>
                  <a:close/>
                  <a:moveTo>
                    <a:pt x="5482" y="6037"/>
                  </a:moveTo>
                  <a:cubicBezTo>
                    <a:pt x="5598" y="6037"/>
                    <a:pt x="5716" y="6130"/>
                    <a:pt x="5716" y="6253"/>
                  </a:cubicBezTo>
                  <a:cubicBezTo>
                    <a:pt x="5716" y="6563"/>
                    <a:pt x="5693" y="6896"/>
                    <a:pt x="5693" y="7206"/>
                  </a:cubicBezTo>
                  <a:cubicBezTo>
                    <a:pt x="5669" y="7682"/>
                    <a:pt x="5645" y="8182"/>
                    <a:pt x="5669" y="8682"/>
                  </a:cubicBezTo>
                  <a:cubicBezTo>
                    <a:pt x="5669" y="8920"/>
                    <a:pt x="5669" y="9158"/>
                    <a:pt x="5669" y="9396"/>
                  </a:cubicBezTo>
                  <a:cubicBezTo>
                    <a:pt x="5669" y="9504"/>
                    <a:pt x="5727" y="10233"/>
                    <a:pt x="5493" y="10233"/>
                  </a:cubicBezTo>
                  <a:cubicBezTo>
                    <a:pt x="5468" y="10233"/>
                    <a:pt x="5439" y="10225"/>
                    <a:pt x="5407" y="10206"/>
                  </a:cubicBezTo>
                  <a:cubicBezTo>
                    <a:pt x="5383" y="10206"/>
                    <a:pt x="5359" y="10182"/>
                    <a:pt x="5359" y="10182"/>
                  </a:cubicBezTo>
                  <a:cubicBezTo>
                    <a:pt x="5312" y="10111"/>
                    <a:pt x="5359" y="9992"/>
                    <a:pt x="5359" y="9897"/>
                  </a:cubicBezTo>
                  <a:cubicBezTo>
                    <a:pt x="5359" y="9730"/>
                    <a:pt x="5359" y="9563"/>
                    <a:pt x="5359" y="9396"/>
                  </a:cubicBezTo>
                  <a:cubicBezTo>
                    <a:pt x="5359" y="9158"/>
                    <a:pt x="5359" y="8920"/>
                    <a:pt x="5359" y="8682"/>
                  </a:cubicBezTo>
                  <a:cubicBezTo>
                    <a:pt x="5383" y="8182"/>
                    <a:pt x="5359" y="7682"/>
                    <a:pt x="5335" y="7206"/>
                  </a:cubicBezTo>
                  <a:cubicBezTo>
                    <a:pt x="5335" y="6944"/>
                    <a:pt x="5335" y="6682"/>
                    <a:pt x="5312" y="6420"/>
                  </a:cubicBezTo>
                  <a:cubicBezTo>
                    <a:pt x="5312" y="6324"/>
                    <a:pt x="5264" y="6205"/>
                    <a:pt x="5312" y="6134"/>
                  </a:cubicBezTo>
                  <a:cubicBezTo>
                    <a:pt x="5354" y="6066"/>
                    <a:pt x="5418" y="6037"/>
                    <a:pt x="5482" y="6037"/>
                  </a:cubicBezTo>
                  <a:close/>
                  <a:moveTo>
                    <a:pt x="2597" y="8730"/>
                  </a:moveTo>
                  <a:cubicBezTo>
                    <a:pt x="2621" y="8753"/>
                    <a:pt x="2668" y="8753"/>
                    <a:pt x="2692" y="8753"/>
                  </a:cubicBezTo>
                  <a:cubicBezTo>
                    <a:pt x="2811" y="8777"/>
                    <a:pt x="2930" y="8801"/>
                    <a:pt x="3049" y="8801"/>
                  </a:cubicBezTo>
                  <a:cubicBezTo>
                    <a:pt x="3311" y="8825"/>
                    <a:pt x="3573" y="8849"/>
                    <a:pt x="3835" y="8873"/>
                  </a:cubicBezTo>
                  <a:lnTo>
                    <a:pt x="4669" y="8873"/>
                  </a:lnTo>
                  <a:cubicBezTo>
                    <a:pt x="4748" y="8873"/>
                    <a:pt x="4870" y="8883"/>
                    <a:pt x="4984" y="8883"/>
                  </a:cubicBezTo>
                  <a:cubicBezTo>
                    <a:pt x="5042" y="8883"/>
                    <a:pt x="5097" y="8880"/>
                    <a:pt x="5145" y="8873"/>
                  </a:cubicBezTo>
                  <a:cubicBezTo>
                    <a:pt x="5145" y="9111"/>
                    <a:pt x="5145" y="9349"/>
                    <a:pt x="5145" y="9587"/>
                  </a:cubicBezTo>
                  <a:cubicBezTo>
                    <a:pt x="5121" y="9754"/>
                    <a:pt x="5192" y="10135"/>
                    <a:pt x="4954" y="10206"/>
                  </a:cubicBezTo>
                  <a:cubicBezTo>
                    <a:pt x="4863" y="10237"/>
                    <a:pt x="4761" y="10248"/>
                    <a:pt x="4656" y="10248"/>
                  </a:cubicBezTo>
                  <a:cubicBezTo>
                    <a:pt x="4434" y="10248"/>
                    <a:pt x="4196" y="10198"/>
                    <a:pt x="4002" y="10182"/>
                  </a:cubicBezTo>
                  <a:cubicBezTo>
                    <a:pt x="3645" y="10159"/>
                    <a:pt x="3311" y="10135"/>
                    <a:pt x="2954" y="10087"/>
                  </a:cubicBezTo>
                  <a:cubicBezTo>
                    <a:pt x="2835" y="10087"/>
                    <a:pt x="2716" y="10063"/>
                    <a:pt x="2573" y="10039"/>
                  </a:cubicBezTo>
                  <a:cubicBezTo>
                    <a:pt x="2597" y="10016"/>
                    <a:pt x="2597" y="9968"/>
                    <a:pt x="2597" y="9920"/>
                  </a:cubicBezTo>
                  <a:cubicBezTo>
                    <a:pt x="2597" y="9825"/>
                    <a:pt x="2597" y="9730"/>
                    <a:pt x="2597" y="9635"/>
                  </a:cubicBezTo>
                  <a:cubicBezTo>
                    <a:pt x="2597" y="9444"/>
                    <a:pt x="2597" y="9277"/>
                    <a:pt x="2597" y="9087"/>
                  </a:cubicBezTo>
                  <a:cubicBezTo>
                    <a:pt x="2597" y="8968"/>
                    <a:pt x="2597" y="8849"/>
                    <a:pt x="2597" y="8730"/>
                  </a:cubicBezTo>
                  <a:close/>
                  <a:moveTo>
                    <a:pt x="673" y="1"/>
                  </a:moveTo>
                  <a:cubicBezTo>
                    <a:pt x="388" y="1"/>
                    <a:pt x="202" y="395"/>
                    <a:pt x="311" y="633"/>
                  </a:cubicBezTo>
                  <a:cubicBezTo>
                    <a:pt x="430" y="990"/>
                    <a:pt x="739" y="1228"/>
                    <a:pt x="977" y="1514"/>
                  </a:cubicBezTo>
                  <a:cubicBezTo>
                    <a:pt x="1239" y="1871"/>
                    <a:pt x="1525" y="2205"/>
                    <a:pt x="1835" y="2514"/>
                  </a:cubicBezTo>
                  <a:cubicBezTo>
                    <a:pt x="2144" y="2847"/>
                    <a:pt x="2430" y="3205"/>
                    <a:pt x="2763" y="3538"/>
                  </a:cubicBezTo>
                  <a:cubicBezTo>
                    <a:pt x="2882" y="3657"/>
                    <a:pt x="3025" y="3776"/>
                    <a:pt x="3168" y="3895"/>
                  </a:cubicBezTo>
                  <a:cubicBezTo>
                    <a:pt x="2740" y="3943"/>
                    <a:pt x="2311" y="4014"/>
                    <a:pt x="1906" y="4086"/>
                  </a:cubicBezTo>
                  <a:cubicBezTo>
                    <a:pt x="1668" y="4133"/>
                    <a:pt x="1430" y="4205"/>
                    <a:pt x="1192" y="4276"/>
                  </a:cubicBezTo>
                  <a:cubicBezTo>
                    <a:pt x="1001" y="4324"/>
                    <a:pt x="811" y="4372"/>
                    <a:pt x="644" y="4467"/>
                  </a:cubicBezTo>
                  <a:cubicBezTo>
                    <a:pt x="263" y="4681"/>
                    <a:pt x="168" y="5110"/>
                    <a:pt x="120" y="5515"/>
                  </a:cubicBezTo>
                  <a:cubicBezTo>
                    <a:pt x="120" y="5753"/>
                    <a:pt x="120" y="5991"/>
                    <a:pt x="120" y="6205"/>
                  </a:cubicBezTo>
                  <a:cubicBezTo>
                    <a:pt x="120" y="6491"/>
                    <a:pt x="96" y="6753"/>
                    <a:pt x="96" y="7015"/>
                  </a:cubicBezTo>
                  <a:cubicBezTo>
                    <a:pt x="72" y="7420"/>
                    <a:pt x="25" y="7801"/>
                    <a:pt x="25" y="8182"/>
                  </a:cubicBezTo>
                  <a:cubicBezTo>
                    <a:pt x="1" y="8515"/>
                    <a:pt x="25" y="8873"/>
                    <a:pt x="191" y="9206"/>
                  </a:cubicBezTo>
                  <a:cubicBezTo>
                    <a:pt x="358" y="9563"/>
                    <a:pt x="715" y="9754"/>
                    <a:pt x="1073" y="9897"/>
                  </a:cubicBezTo>
                  <a:cubicBezTo>
                    <a:pt x="1596" y="10111"/>
                    <a:pt x="2144" y="10230"/>
                    <a:pt x="2692" y="10301"/>
                  </a:cubicBezTo>
                  <a:cubicBezTo>
                    <a:pt x="3002" y="10373"/>
                    <a:pt x="3287" y="10397"/>
                    <a:pt x="3597" y="10420"/>
                  </a:cubicBezTo>
                  <a:cubicBezTo>
                    <a:pt x="3883" y="10444"/>
                    <a:pt x="4192" y="10420"/>
                    <a:pt x="4478" y="10468"/>
                  </a:cubicBezTo>
                  <a:cubicBezTo>
                    <a:pt x="4788" y="10492"/>
                    <a:pt x="5121" y="10492"/>
                    <a:pt x="5431" y="10492"/>
                  </a:cubicBezTo>
                  <a:cubicBezTo>
                    <a:pt x="5764" y="10492"/>
                    <a:pt x="6097" y="10468"/>
                    <a:pt x="6431" y="10444"/>
                  </a:cubicBezTo>
                  <a:cubicBezTo>
                    <a:pt x="6598" y="10432"/>
                    <a:pt x="6764" y="10432"/>
                    <a:pt x="6931" y="10432"/>
                  </a:cubicBezTo>
                  <a:cubicBezTo>
                    <a:pt x="7098" y="10432"/>
                    <a:pt x="7264" y="10432"/>
                    <a:pt x="7431" y="10420"/>
                  </a:cubicBezTo>
                  <a:cubicBezTo>
                    <a:pt x="7741" y="10397"/>
                    <a:pt x="8050" y="10373"/>
                    <a:pt x="8336" y="10301"/>
                  </a:cubicBezTo>
                  <a:cubicBezTo>
                    <a:pt x="8884" y="10230"/>
                    <a:pt x="9431" y="10111"/>
                    <a:pt x="9955" y="9897"/>
                  </a:cubicBezTo>
                  <a:cubicBezTo>
                    <a:pt x="10313" y="9754"/>
                    <a:pt x="10670" y="9563"/>
                    <a:pt x="10837" y="9206"/>
                  </a:cubicBezTo>
                  <a:cubicBezTo>
                    <a:pt x="11003" y="8873"/>
                    <a:pt x="11027" y="8515"/>
                    <a:pt x="11027" y="8182"/>
                  </a:cubicBezTo>
                  <a:cubicBezTo>
                    <a:pt x="11003" y="7801"/>
                    <a:pt x="10956" y="7420"/>
                    <a:pt x="10956" y="7015"/>
                  </a:cubicBezTo>
                  <a:cubicBezTo>
                    <a:pt x="10932" y="6753"/>
                    <a:pt x="10908" y="6491"/>
                    <a:pt x="10908" y="6205"/>
                  </a:cubicBezTo>
                  <a:cubicBezTo>
                    <a:pt x="10908" y="5991"/>
                    <a:pt x="10908" y="5753"/>
                    <a:pt x="10908" y="5515"/>
                  </a:cubicBezTo>
                  <a:cubicBezTo>
                    <a:pt x="10884" y="5110"/>
                    <a:pt x="10765" y="4681"/>
                    <a:pt x="10384" y="4467"/>
                  </a:cubicBezTo>
                  <a:cubicBezTo>
                    <a:pt x="10217" y="4372"/>
                    <a:pt x="10027" y="4324"/>
                    <a:pt x="9860" y="4276"/>
                  </a:cubicBezTo>
                  <a:cubicBezTo>
                    <a:pt x="9622" y="4205"/>
                    <a:pt x="9384" y="4133"/>
                    <a:pt x="9122" y="4086"/>
                  </a:cubicBezTo>
                  <a:cubicBezTo>
                    <a:pt x="8812" y="4014"/>
                    <a:pt x="8479" y="3967"/>
                    <a:pt x="8145" y="3919"/>
                  </a:cubicBezTo>
                  <a:cubicBezTo>
                    <a:pt x="7979" y="3872"/>
                    <a:pt x="7788" y="3848"/>
                    <a:pt x="7598" y="3824"/>
                  </a:cubicBezTo>
                  <a:cubicBezTo>
                    <a:pt x="7550" y="3824"/>
                    <a:pt x="7502" y="3824"/>
                    <a:pt x="7455" y="3800"/>
                  </a:cubicBezTo>
                  <a:cubicBezTo>
                    <a:pt x="7550" y="3729"/>
                    <a:pt x="7645" y="3633"/>
                    <a:pt x="7741" y="3538"/>
                  </a:cubicBezTo>
                  <a:cubicBezTo>
                    <a:pt x="8074" y="3205"/>
                    <a:pt x="8360" y="2847"/>
                    <a:pt x="8669" y="2514"/>
                  </a:cubicBezTo>
                  <a:cubicBezTo>
                    <a:pt x="8979" y="2205"/>
                    <a:pt x="9265" y="1871"/>
                    <a:pt x="9527" y="1514"/>
                  </a:cubicBezTo>
                  <a:cubicBezTo>
                    <a:pt x="9765" y="1228"/>
                    <a:pt x="10074" y="990"/>
                    <a:pt x="10217" y="633"/>
                  </a:cubicBezTo>
                  <a:cubicBezTo>
                    <a:pt x="10304" y="395"/>
                    <a:pt x="10116" y="1"/>
                    <a:pt x="9849" y="1"/>
                  </a:cubicBezTo>
                  <a:cubicBezTo>
                    <a:pt x="9822" y="1"/>
                    <a:pt x="9794" y="5"/>
                    <a:pt x="9765" y="14"/>
                  </a:cubicBezTo>
                  <a:cubicBezTo>
                    <a:pt x="9551" y="61"/>
                    <a:pt x="9455" y="276"/>
                    <a:pt x="9336" y="418"/>
                  </a:cubicBezTo>
                  <a:cubicBezTo>
                    <a:pt x="9265" y="514"/>
                    <a:pt x="9193" y="585"/>
                    <a:pt x="9146" y="680"/>
                  </a:cubicBezTo>
                  <a:cubicBezTo>
                    <a:pt x="9027" y="799"/>
                    <a:pt x="8908" y="919"/>
                    <a:pt x="8788" y="1061"/>
                  </a:cubicBezTo>
                  <a:cubicBezTo>
                    <a:pt x="8479" y="1395"/>
                    <a:pt x="8169" y="1776"/>
                    <a:pt x="7860" y="2133"/>
                  </a:cubicBezTo>
                  <a:cubicBezTo>
                    <a:pt x="7550" y="2466"/>
                    <a:pt x="7217" y="2800"/>
                    <a:pt x="6907" y="3133"/>
                  </a:cubicBezTo>
                  <a:cubicBezTo>
                    <a:pt x="6788" y="3252"/>
                    <a:pt x="6598" y="3395"/>
                    <a:pt x="6574" y="3562"/>
                  </a:cubicBezTo>
                  <a:cubicBezTo>
                    <a:pt x="6490" y="3526"/>
                    <a:pt x="6401" y="3508"/>
                    <a:pt x="6309" y="3508"/>
                  </a:cubicBezTo>
                  <a:cubicBezTo>
                    <a:pt x="6217" y="3508"/>
                    <a:pt x="6121" y="3526"/>
                    <a:pt x="6026" y="3562"/>
                  </a:cubicBezTo>
                  <a:cubicBezTo>
                    <a:pt x="5931" y="3610"/>
                    <a:pt x="5835" y="3681"/>
                    <a:pt x="5764" y="3752"/>
                  </a:cubicBezTo>
                  <a:cubicBezTo>
                    <a:pt x="5431" y="3752"/>
                    <a:pt x="5097" y="3776"/>
                    <a:pt x="4764" y="3776"/>
                  </a:cubicBezTo>
                  <a:cubicBezTo>
                    <a:pt x="4692" y="3681"/>
                    <a:pt x="4573" y="3610"/>
                    <a:pt x="4478" y="3562"/>
                  </a:cubicBezTo>
                  <a:cubicBezTo>
                    <a:pt x="4383" y="3526"/>
                    <a:pt x="4288" y="3508"/>
                    <a:pt x="4195" y="3508"/>
                  </a:cubicBezTo>
                  <a:cubicBezTo>
                    <a:pt x="4103" y="3508"/>
                    <a:pt x="4014" y="3526"/>
                    <a:pt x="3930" y="3562"/>
                  </a:cubicBezTo>
                  <a:cubicBezTo>
                    <a:pt x="3906" y="3395"/>
                    <a:pt x="3716" y="3252"/>
                    <a:pt x="3597" y="3133"/>
                  </a:cubicBezTo>
                  <a:cubicBezTo>
                    <a:pt x="3287" y="2800"/>
                    <a:pt x="2954" y="2466"/>
                    <a:pt x="2644" y="2133"/>
                  </a:cubicBezTo>
                  <a:cubicBezTo>
                    <a:pt x="2335" y="1776"/>
                    <a:pt x="2025" y="1395"/>
                    <a:pt x="1716" y="1061"/>
                  </a:cubicBezTo>
                  <a:cubicBezTo>
                    <a:pt x="1596" y="919"/>
                    <a:pt x="1477" y="799"/>
                    <a:pt x="1382" y="680"/>
                  </a:cubicBezTo>
                  <a:cubicBezTo>
                    <a:pt x="1311" y="585"/>
                    <a:pt x="1239" y="514"/>
                    <a:pt x="1168" y="418"/>
                  </a:cubicBezTo>
                  <a:cubicBezTo>
                    <a:pt x="1049" y="276"/>
                    <a:pt x="954" y="61"/>
                    <a:pt x="763" y="14"/>
                  </a:cubicBezTo>
                  <a:cubicBezTo>
                    <a:pt x="732" y="5"/>
                    <a:pt x="702" y="1"/>
                    <a:pt x="67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566" name="Google Shape;16566;p44"/>
          <p:cNvGrpSpPr/>
          <p:nvPr/>
        </p:nvGrpSpPr>
        <p:grpSpPr>
          <a:xfrm>
            <a:off x="7791471" y="2174015"/>
            <a:ext cx="333869" cy="369224"/>
            <a:chOff x="7791471" y="2174015"/>
            <a:chExt cx="333869" cy="369224"/>
          </a:xfrm>
        </p:grpSpPr>
        <p:sp>
          <p:nvSpPr>
            <p:cNvPr id="16567" name="Google Shape;16567;p44"/>
            <p:cNvSpPr/>
            <p:nvPr/>
          </p:nvSpPr>
          <p:spPr>
            <a:xfrm>
              <a:off x="7871255" y="2179122"/>
              <a:ext cx="252524" cy="272950"/>
            </a:xfrm>
            <a:custGeom>
              <a:rect b="b" l="l" r="r" t="t"/>
              <a:pathLst>
                <a:path extrusionOk="0" h="8392" w="7764">
                  <a:moveTo>
                    <a:pt x="5165" y="0"/>
                  </a:moveTo>
                  <a:cubicBezTo>
                    <a:pt x="4994" y="0"/>
                    <a:pt x="4837" y="37"/>
                    <a:pt x="4644" y="112"/>
                  </a:cubicBezTo>
                  <a:cubicBezTo>
                    <a:pt x="4287" y="231"/>
                    <a:pt x="3977" y="326"/>
                    <a:pt x="3620" y="350"/>
                  </a:cubicBezTo>
                  <a:cubicBezTo>
                    <a:pt x="3263" y="374"/>
                    <a:pt x="3048" y="445"/>
                    <a:pt x="2762" y="683"/>
                  </a:cubicBezTo>
                  <a:cubicBezTo>
                    <a:pt x="2334" y="993"/>
                    <a:pt x="1810" y="1160"/>
                    <a:pt x="1500" y="1469"/>
                  </a:cubicBezTo>
                  <a:cubicBezTo>
                    <a:pt x="1048" y="1850"/>
                    <a:pt x="572" y="2303"/>
                    <a:pt x="405" y="2898"/>
                  </a:cubicBezTo>
                  <a:cubicBezTo>
                    <a:pt x="310" y="3232"/>
                    <a:pt x="286" y="3565"/>
                    <a:pt x="143" y="3851"/>
                  </a:cubicBezTo>
                  <a:cubicBezTo>
                    <a:pt x="24" y="4137"/>
                    <a:pt x="167" y="4422"/>
                    <a:pt x="167" y="4684"/>
                  </a:cubicBezTo>
                  <a:cubicBezTo>
                    <a:pt x="167" y="5018"/>
                    <a:pt x="0" y="5327"/>
                    <a:pt x="24" y="5661"/>
                  </a:cubicBezTo>
                  <a:cubicBezTo>
                    <a:pt x="48" y="5970"/>
                    <a:pt x="167" y="6280"/>
                    <a:pt x="310" y="6518"/>
                  </a:cubicBezTo>
                  <a:cubicBezTo>
                    <a:pt x="357" y="6589"/>
                    <a:pt x="405" y="6708"/>
                    <a:pt x="500" y="6708"/>
                  </a:cubicBezTo>
                  <a:cubicBezTo>
                    <a:pt x="595" y="6708"/>
                    <a:pt x="762" y="6447"/>
                    <a:pt x="834" y="6375"/>
                  </a:cubicBezTo>
                  <a:cubicBezTo>
                    <a:pt x="1031" y="6128"/>
                    <a:pt x="1456" y="5631"/>
                    <a:pt x="1795" y="5631"/>
                  </a:cubicBezTo>
                  <a:cubicBezTo>
                    <a:pt x="1945" y="5631"/>
                    <a:pt x="2079" y="5730"/>
                    <a:pt x="2167" y="5994"/>
                  </a:cubicBezTo>
                  <a:cubicBezTo>
                    <a:pt x="2286" y="6327"/>
                    <a:pt x="2310" y="6732"/>
                    <a:pt x="2119" y="7042"/>
                  </a:cubicBezTo>
                  <a:cubicBezTo>
                    <a:pt x="2024" y="7209"/>
                    <a:pt x="1810" y="7351"/>
                    <a:pt x="1762" y="7542"/>
                  </a:cubicBezTo>
                  <a:cubicBezTo>
                    <a:pt x="1691" y="7709"/>
                    <a:pt x="1834" y="7899"/>
                    <a:pt x="1953" y="8018"/>
                  </a:cubicBezTo>
                  <a:cubicBezTo>
                    <a:pt x="2262" y="8304"/>
                    <a:pt x="2691" y="8352"/>
                    <a:pt x="3120" y="8375"/>
                  </a:cubicBezTo>
                  <a:cubicBezTo>
                    <a:pt x="3199" y="8385"/>
                    <a:pt x="3286" y="8391"/>
                    <a:pt x="3374" y="8391"/>
                  </a:cubicBezTo>
                  <a:cubicBezTo>
                    <a:pt x="3499" y="8391"/>
                    <a:pt x="3627" y="8380"/>
                    <a:pt x="3739" y="8352"/>
                  </a:cubicBezTo>
                  <a:cubicBezTo>
                    <a:pt x="3929" y="8304"/>
                    <a:pt x="4072" y="8161"/>
                    <a:pt x="4239" y="8090"/>
                  </a:cubicBezTo>
                  <a:cubicBezTo>
                    <a:pt x="4739" y="7852"/>
                    <a:pt x="5382" y="7994"/>
                    <a:pt x="5763" y="7566"/>
                  </a:cubicBezTo>
                  <a:cubicBezTo>
                    <a:pt x="6025" y="7280"/>
                    <a:pt x="6263" y="6947"/>
                    <a:pt x="6501" y="6661"/>
                  </a:cubicBezTo>
                  <a:cubicBezTo>
                    <a:pt x="6763" y="6399"/>
                    <a:pt x="6978" y="6113"/>
                    <a:pt x="7144" y="5780"/>
                  </a:cubicBezTo>
                  <a:cubicBezTo>
                    <a:pt x="7287" y="5518"/>
                    <a:pt x="7263" y="5208"/>
                    <a:pt x="7335" y="4922"/>
                  </a:cubicBezTo>
                  <a:cubicBezTo>
                    <a:pt x="7454" y="4375"/>
                    <a:pt x="7764" y="3875"/>
                    <a:pt x="7597" y="3279"/>
                  </a:cubicBezTo>
                  <a:cubicBezTo>
                    <a:pt x="7430" y="2708"/>
                    <a:pt x="7692" y="2065"/>
                    <a:pt x="7287" y="1565"/>
                  </a:cubicBezTo>
                  <a:cubicBezTo>
                    <a:pt x="7097" y="1350"/>
                    <a:pt x="7001" y="1112"/>
                    <a:pt x="6835" y="898"/>
                  </a:cubicBezTo>
                  <a:cubicBezTo>
                    <a:pt x="6740" y="779"/>
                    <a:pt x="6620" y="683"/>
                    <a:pt x="6549" y="541"/>
                  </a:cubicBezTo>
                  <a:cubicBezTo>
                    <a:pt x="6478" y="421"/>
                    <a:pt x="6406" y="326"/>
                    <a:pt x="6287" y="255"/>
                  </a:cubicBezTo>
                  <a:cubicBezTo>
                    <a:pt x="6073" y="136"/>
                    <a:pt x="5763" y="88"/>
                    <a:pt x="5501" y="40"/>
                  </a:cubicBezTo>
                  <a:cubicBezTo>
                    <a:pt x="5376" y="14"/>
                    <a:pt x="5268" y="0"/>
                    <a:pt x="5165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8" name="Google Shape;16568;p44"/>
            <p:cNvSpPr/>
            <p:nvPr/>
          </p:nvSpPr>
          <p:spPr>
            <a:xfrm>
              <a:off x="7795341" y="2365035"/>
              <a:ext cx="149517" cy="175342"/>
            </a:xfrm>
            <a:custGeom>
              <a:rect b="b" l="l" r="r" t="t"/>
              <a:pathLst>
                <a:path extrusionOk="0" h="5391" w="4597">
                  <a:moveTo>
                    <a:pt x="3972" y="0"/>
                  </a:moveTo>
                  <a:cubicBezTo>
                    <a:pt x="3662" y="0"/>
                    <a:pt x="3453" y="308"/>
                    <a:pt x="3263" y="540"/>
                  </a:cubicBezTo>
                  <a:cubicBezTo>
                    <a:pt x="3001" y="897"/>
                    <a:pt x="2763" y="1278"/>
                    <a:pt x="2453" y="1612"/>
                  </a:cubicBezTo>
                  <a:cubicBezTo>
                    <a:pt x="2215" y="1850"/>
                    <a:pt x="2001" y="2112"/>
                    <a:pt x="1786" y="2350"/>
                  </a:cubicBezTo>
                  <a:cubicBezTo>
                    <a:pt x="1596" y="2540"/>
                    <a:pt x="1381" y="2731"/>
                    <a:pt x="1262" y="2945"/>
                  </a:cubicBezTo>
                  <a:cubicBezTo>
                    <a:pt x="1249" y="2943"/>
                    <a:pt x="1235" y="2941"/>
                    <a:pt x="1219" y="2941"/>
                  </a:cubicBezTo>
                  <a:cubicBezTo>
                    <a:pt x="1096" y="2941"/>
                    <a:pt x="905" y="3017"/>
                    <a:pt x="715" y="3017"/>
                  </a:cubicBezTo>
                  <a:cubicBezTo>
                    <a:pt x="548" y="3017"/>
                    <a:pt x="453" y="3040"/>
                    <a:pt x="310" y="3136"/>
                  </a:cubicBezTo>
                  <a:cubicBezTo>
                    <a:pt x="48" y="3326"/>
                    <a:pt x="0" y="3826"/>
                    <a:pt x="262" y="4041"/>
                  </a:cubicBezTo>
                  <a:cubicBezTo>
                    <a:pt x="381" y="4112"/>
                    <a:pt x="500" y="4184"/>
                    <a:pt x="643" y="4184"/>
                  </a:cubicBezTo>
                  <a:cubicBezTo>
                    <a:pt x="738" y="4207"/>
                    <a:pt x="834" y="4184"/>
                    <a:pt x="881" y="4255"/>
                  </a:cubicBezTo>
                  <a:cubicBezTo>
                    <a:pt x="929" y="4326"/>
                    <a:pt x="834" y="4493"/>
                    <a:pt x="834" y="4565"/>
                  </a:cubicBezTo>
                  <a:cubicBezTo>
                    <a:pt x="810" y="4731"/>
                    <a:pt x="810" y="4946"/>
                    <a:pt x="858" y="5136"/>
                  </a:cubicBezTo>
                  <a:cubicBezTo>
                    <a:pt x="894" y="5321"/>
                    <a:pt x="1060" y="5391"/>
                    <a:pt x="1233" y="5391"/>
                  </a:cubicBezTo>
                  <a:cubicBezTo>
                    <a:pt x="1283" y="5391"/>
                    <a:pt x="1333" y="5385"/>
                    <a:pt x="1381" y="5374"/>
                  </a:cubicBezTo>
                  <a:cubicBezTo>
                    <a:pt x="1548" y="5327"/>
                    <a:pt x="1691" y="5184"/>
                    <a:pt x="1810" y="5065"/>
                  </a:cubicBezTo>
                  <a:cubicBezTo>
                    <a:pt x="2239" y="4612"/>
                    <a:pt x="2167" y="3898"/>
                    <a:pt x="2572" y="3445"/>
                  </a:cubicBezTo>
                  <a:cubicBezTo>
                    <a:pt x="2786" y="3207"/>
                    <a:pt x="2977" y="2921"/>
                    <a:pt x="3215" y="2707"/>
                  </a:cubicBezTo>
                  <a:cubicBezTo>
                    <a:pt x="3310" y="2612"/>
                    <a:pt x="3429" y="2564"/>
                    <a:pt x="3525" y="2493"/>
                  </a:cubicBezTo>
                  <a:cubicBezTo>
                    <a:pt x="3644" y="2374"/>
                    <a:pt x="3739" y="2207"/>
                    <a:pt x="3834" y="2064"/>
                  </a:cubicBezTo>
                  <a:cubicBezTo>
                    <a:pt x="4168" y="1659"/>
                    <a:pt x="4596" y="1326"/>
                    <a:pt x="4549" y="754"/>
                  </a:cubicBezTo>
                  <a:cubicBezTo>
                    <a:pt x="4525" y="469"/>
                    <a:pt x="4430" y="64"/>
                    <a:pt x="4096" y="16"/>
                  </a:cubicBezTo>
                  <a:cubicBezTo>
                    <a:pt x="4053" y="5"/>
                    <a:pt x="4012" y="0"/>
                    <a:pt x="397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9" name="Google Shape;16569;p44"/>
            <p:cNvSpPr/>
            <p:nvPr/>
          </p:nvSpPr>
          <p:spPr>
            <a:xfrm>
              <a:off x="7863481" y="2209858"/>
              <a:ext cx="257988" cy="242279"/>
            </a:xfrm>
            <a:custGeom>
              <a:rect b="b" l="l" r="r" t="t"/>
              <a:pathLst>
                <a:path extrusionOk="0" h="7449" w="7932">
                  <a:moveTo>
                    <a:pt x="7098" y="0"/>
                  </a:moveTo>
                  <a:cubicBezTo>
                    <a:pt x="7169" y="143"/>
                    <a:pt x="7145" y="334"/>
                    <a:pt x="7145" y="477"/>
                  </a:cubicBezTo>
                  <a:cubicBezTo>
                    <a:pt x="7121" y="882"/>
                    <a:pt x="7002" y="1334"/>
                    <a:pt x="6812" y="1691"/>
                  </a:cubicBezTo>
                  <a:cubicBezTo>
                    <a:pt x="6574" y="2096"/>
                    <a:pt x="6193" y="2215"/>
                    <a:pt x="5788" y="2358"/>
                  </a:cubicBezTo>
                  <a:cubicBezTo>
                    <a:pt x="5311" y="2525"/>
                    <a:pt x="4978" y="2739"/>
                    <a:pt x="4597" y="3001"/>
                  </a:cubicBezTo>
                  <a:cubicBezTo>
                    <a:pt x="4160" y="3307"/>
                    <a:pt x="3670" y="3444"/>
                    <a:pt x="3169" y="3444"/>
                  </a:cubicBezTo>
                  <a:cubicBezTo>
                    <a:pt x="2852" y="3444"/>
                    <a:pt x="2530" y="3388"/>
                    <a:pt x="2216" y="3287"/>
                  </a:cubicBezTo>
                  <a:cubicBezTo>
                    <a:pt x="1835" y="3144"/>
                    <a:pt x="1573" y="2858"/>
                    <a:pt x="1287" y="2596"/>
                  </a:cubicBezTo>
                  <a:cubicBezTo>
                    <a:pt x="1144" y="2469"/>
                    <a:pt x="1001" y="2395"/>
                    <a:pt x="844" y="2395"/>
                  </a:cubicBezTo>
                  <a:cubicBezTo>
                    <a:pt x="766" y="2395"/>
                    <a:pt x="684" y="2414"/>
                    <a:pt x="596" y="2453"/>
                  </a:cubicBezTo>
                  <a:cubicBezTo>
                    <a:pt x="1" y="2668"/>
                    <a:pt x="382" y="3525"/>
                    <a:pt x="358" y="3977"/>
                  </a:cubicBezTo>
                  <a:cubicBezTo>
                    <a:pt x="334" y="4120"/>
                    <a:pt x="239" y="4263"/>
                    <a:pt x="215" y="4406"/>
                  </a:cubicBezTo>
                  <a:cubicBezTo>
                    <a:pt x="215" y="4620"/>
                    <a:pt x="239" y="4859"/>
                    <a:pt x="287" y="5073"/>
                  </a:cubicBezTo>
                  <a:cubicBezTo>
                    <a:pt x="358" y="5240"/>
                    <a:pt x="525" y="5644"/>
                    <a:pt x="715" y="5716"/>
                  </a:cubicBezTo>
                  <a:cubicBezTo>
                    <a:pt x="731" y="5721"/>
                    <a:pt x="746" y="5723"/>
                    <a:pt x="760" y="5723"/>
                  </a:cubicBezTo>
                  <a:cubicBezTo>
                    <a:pt x="879" y="5723"/>
                    <a:pt x="961" y="5563"/>
                    <a:pt x="1025" y="5478"/>
                  </a:cubicBezTo>
                  <a:cubicBezTo>
                    <a:pt x="1144" y="5263"/>
                    <a:pt x="1287" y="5097"/>
                    <a:pt x="1454" y="4930"/>
                  </a:cubicBezTo>
                  <a:cubicBezTo>
                    <a:pt x="1605" y="4812"/>
                    <a:pt x="1792" y="4694"/>
                    <a:pt x="1982" y="4694"/>
                  </a:cubicBezTo>
                  <a:cubicBezTo>
                    <a:pt x="2060" y="4694"/>
                    <a:pt x="2139" y="4714"/>
                    <a:pt x="2216" y="4763"/>
                  </a:cubicBezTo>
                  <a:cubicBezTo>
                    <a:pt x="2406" y="4906"/>
                    <a:pt x="2501" y="5311"/>
                    <a:pt x="2525" y="5549"/>
                  </a:cubicBezTo>
                  <a:cubicBezTo>
                    <a:pt x="2573" y="5883"/>
                    <a:pt x="2335" y="6168"/>
                    <a:pt x="2120" y="6383"/>
                  </a:cubicBezTo>
                  <a:cubicBezTo>
                    <a:pt x="1977" y="6549"/>
                    <a:pt x="1906" y="6645"/>
                    <a:pt x="2025" y="6859"/>
                  </a:cubicBezTo>
                  <a:cubicBezTo>
                    <a:pt x="2120" y="7049"/>
                    <a:pt x="2311" y="7192"/>
                    <a:pt x="2501" y="7288"/>
                  </a:cubicBezTo>
                  <a:cubicBezTo>
                    <a:pt x="2712" y="7410"/>
                    <a:pt x="2907" y="7449"/>
                    <a:pt x="3104" y="7449"/>
                  </a:cubicBezTo>
                  <a:cubicBezTo>
                    <a:pt x="3329" y="7449"/>
                    <a:pt x="3557" y="7397"/>
                    <a:pt x="3811" y="7359"/>
                  </a:cubicBezTo>
                  <a:cubicBezTo>
                    <a:pt x="3954" y="7335"/>
                    <a:pt x="4121" y="7288"/>
                    <a:pt x="4264" y="7240"/>
                  </a:cubicBezTo>
                  <a:cubicBezTo>
                    <a:pt x="4454" y="7169"/>
                    <a:pt x="4621" y="7026"/>
                    <a:pt x="4811" y="6978"/>
                  </a:cubicBezTo>
                  <a:cubicBezTo>
                    <a:pt x="5002" y="6907"/>
                    <a:pt x="5216" y="6930"/>
                    <a:pt x="5407" y="6883"/>
                  </a:cubicBezTo>
                  <a:cubicBezTo>
                    <a:pt x="5645" y="6787"/>
                    <a:pt x="5907" y="6645"/>
                    <a:pt x="6097" y="6454"/>
                  </a:cubicBezTo>
                  <a:cubicBezTo>
                    <a:pt x="6478" y="6073"/>
                    <a:pt x="6693" y="5549"/>
                    <a:pt x="7121" y="5216"/>
                  </a:cubicBezTo>
                  <a:cubicBezTo>
                    <a:pt x="7550" y="4882"/>
                    <a:pt x="7550" y="4287"/>
                    <a:pt x="7669" y="3787"/>
                  </a:cubicBezTo>
                  <a:cubicBezTo>
                    <a:pt x="7764" y="3501"/>
                    <a:pt x="7907" y="3239"/>
                    <a:pt x="7907" y="2953"/>
                  </a:cubicBezTo>
                  <a:cubicBezTo>
                    <a:pt x="7931" y="2691"/>
                    <a:pt x="7836" y="2382"/>
                    <a:pt x="7788" y="2120"/>
                  </a:cubicBezTo>
                  <a:cubicBezTo>
                    <a:pt x="7717" y="1644"/>
                    <a:pt x="7860" y="1072"/>
                    <a:pt x="7550" y="667"/>
                  </a:cubicBezTo>
                  <a:cubicBezTo>
                    <a:pt x="7407" y="477"/>
                    <a:pt x="7264" y="262"/>
                    <a:pt x="7098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0" name="Google Shape;16570;p44"/>
            <p:cNvSpPr/>
            <p:nvPr/>
          </p:nvSpPr>
          <p:spPr>
            <a:xfrm>
              <a:off x="7795569" y="2479197"/>
              <a:ext cx="38510" cy="22084"/>
            </a:xfrm>
            <a:custGeom>
              <a:rect b="b" l="l" r="r" t="t"/>
              <a:pathLst>
                <a:path extrusionOk="0" h="679" w="1184">
                  <a:moveTo>
                    <a:pt x="228" y="0"/>
                  </a:moveTo>
                  <a:cubicBezTo>
                    <a:pt x="0" y="0"/>
                    <a:pt x="57" y="462"/>
                    <a:pt x="303" y="507"/>
                  </a:cubicBezTo>
                  <a:cubicBezTo>
                    <a:pt x="453" y="563"/>
                    <a:pt x="647" y="678"/>
                    <a:pt x="816" y="678"/>
                  </a:cubicBezTo>
                  <a:cubicBezTo>
                    <a:pt x="862" y="678"/>
                    <a:pt x="905" y="670"/>
                    <a:pt x="946" y="650"/>
                  </a:cubicBezTo>
                  <a:cubicBezTo>
                    <a:pt x="1041" y="578"/>
                    <a:pt x="1184" y="221"/>
                    <a:pt x="1065" y="126"/>
                  </a:cubicBezTo>
                  <a:cubicBezTo>
                    <a:pt x="1044" y="105"/>
                    <a:pt x="1019" y="96"/>
                    <a:pt x="992" y="96"/>
                  </a:cubicBezTo>
                  <a:cubicBezTo>
                    <a:pt x="898" y="96"/>
                    <a:pt x="776" y="197"/>
                    <a:pt x="684" y="197"/>
                  </a:cubicBezTo>
                  <a:cubicBezTo>
                    <a:pt x="673" y="199"/>
                    <a:pt x="662" y="199"/>
                    <a:pt x="652" y="199"/>
                  </a:cubicBezTo>
                  <a:cubicBezTo>
                    <a:pt x="487" y="199"/>
                    <a:pt x="436" y="29"/>
                    <a:pt x="279" y="7"/>
                  </a:cubicBezTo>
                  <a:cubicBezTo>
                    <a:pt x="261" y="2"/>
                    <a:pt x="244" y="0"/>
                    <a:pt x="228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1" name="Google Shape;16571;p44"/>
            <p:cNvSpPr/>
            <p:nvPr/>
          </p:nvSpPr>
          <p:spPr>
            <a:xfrm>
              <a:off x="7817784" y="2378630"/>
              <a:ext cx="128604" cy="159112"/>
            </a:xfrm>
            <a:custGeom>
              <a:rect b="b" l="l" r="r" t="t"/>
              <a:pathLst>
                <a:path extrusionOk="0" h="4892" w="3954">
                  <a:moveTo>
                    <a:pt x="3761" y="0"/>
                  </a:moveTo>
                  <a:cubicBezTo>
                    <a:pt x="3634" y="0"/>
                    <a:pt x="3476" y="202"/>
                    <a:pt x="3406" y="289"/>
                  </a:cubicBezTo>
                  <a:cubicBezTo>
                    <a:pt x="2954" y="765"/>
                    <a:pt x="2478" y="1194"/>
                    <a:pt x="2049" y="1670"/>
                  </a:cubicBezTo>
                  <a:cubicBezTo>
                    <a:pt x="1882" y="1884"/>
                    <a:pt x="1692" y="2075"/>
                    <a:pt x="1573" y="2337"/>
                  </a:cubicBezTo>
                  <a:cubicBezTo>
                    <a:pt x="1477" y="2599"/>
                    <a:pt x="1382" y="2861"/>
                    <a:pt x="1311" y="3123"/>
                  </a:cubicBezTo>
                  <a:cubicBezTo>
                    <a:pt x="1144" y="3647"/>
                    <a:pt x="858" y="3908"/>
                    <a:pt x="406" y="4147"/>
                  </a:cubicBezTo>
                  <a:cubicBezTo>
                    <a:pt x="191" y="4266"/>
                    <a:pt x="1" y="4671"/>
                    <a:pt x="287" y="4790"/>
                  </a:cubicBezTo>
                  <a:cubicBezTo>
                    <a:pt x="522" y="4848"/>
                    <a:pt x="596" y="4891"/>
                    <a:pt x="694" y="4891"/>
                  </a:cubicBezTo>
                  <a:cubicBezTo>
                    <a:pt x="715" y="4891"/>
                    <a:pt x="738" y="4889"/>
                    <a:pt x="763" y="4885"/>
                  </a:cubicBezTo>
                  <a:cubicBezTo>
                    <a:pt x="834" y="4837"/>
                    <a:pt x="930" y="4790"/>
                    <a:pt x="977" y="4718"/>
                  </a:cubicBezTo>
                  <a:cubicBezTo>
                    <a:pt x="1168" y="4575"/>
                    <a:pt x="1311" y="4361"/>
                    <a:pt x="1406" y="4147"/>
                  </a:cubicBezTo>
                  <a:cubicBezTo>
                    <a:pt x="1549" y="3789"/>
                    <a:pt x="1596" y="3385"/>
                    <a:pt x="1811" y="3075"/>
                  </a:cubicBezTo>
                  <a:cubicBezTo>
                    <a:pt x="2073" y="2742"/>
                    <a:pt x="2406" y="2432"/>
                    <a:pt x="2668" y="2099"/>
                  </a:cubicBezTo>
                  <a:cubicBezTo>
                    <a:pt x="2978" y="1741"/>
                    <a:pt x="3287" y="1408"/>
                    <a:pt x="3597" y="1051"/>
                  </a:cubicBezTo>
                  <a:cubicBezTo>
                    <a:pt x="3716" y="908"/>
                    <a:pt x="3811" y="741"/>
                    <a:pt x="3835" y="574"/>
                  </a:cubicBezTo>
                  <a:cubicBezTo>
                    <a:pt x="3859" y="455"/>
                    <a:pt x="3954" y="217"/>
                    <a:pt x="3883" y="98"/>
                  </a:cubicBezTo>
                  <a:cubicBezTo>
                    <a:pt x="3851" y="28"/>
                    <a:pt x="3808" y="0"/>
                    <a:pt x="3761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2" name="Google Shape;16572;p44"/>
            <p:cNvSpPr/>
            <p:nvPr/>
          </p:nvSpPr>
          <p:spPr>
            <a:xfrm>
              <a:off x="7791471" y="2174015"/>
              <a:ext cx="333869" cy="369224"/>
            </a:xfrm>
            <a:custGeom>
              <a:rect b="b" l="l" r="r" t="t"/>
              <a:pathLst>
                <a:path extrusionOk="0" h="11352" w="10265">
                  <a:moveTo>
                    <a:pt x="7701" y="288"/>
                  </a:moveTo>
                  <a:cubicBezTo>
                    <a:pt x="7729" y="288"/>
                    <a:pt x="7758" y="289"/>
                    <a:pt x="7787" y="293"/>
                  </a:cubicBezTo>
                  <a:cubicBezTo>
                    <a:pt x="7978" y="317"/>
                    <a:pt x="8168" y="388"/>
                    <a:pt x="8335" y="459"/>
                  </a:cubicBezTo>
                  <a:cubicBezTo>
                    <a:pt x="8621" y="555"/>
                    <a:pt x="8931" y="721"/>
                    <a:pt x="9097" y="1007"/>
                  </a:cubicBezTo>
                  <a:cubicBezTo>
                    <a:pt x="9193" y="1174"/>
                    <a:pt x="9240" y="1364"/>
                    <a:pt x="9359" y="1507"/>
                  </a:cubicBezTo>
                  <a:cubicBezTo>
                    <a:pt x="9478" y="1674"/>
                    <a:pt x="9597" y="1817"/>
                    <a:pt x="9693" y="1984"/>
                  </a:cubicBezTo>
                  <a:cubicBezTo>
                    <a:pt x="9788" y="2174"/>
                    <a:pt x="9812" y="2388"/>
                    <a:pt x="9812" y="2603"/>
                  </a:cubicBezTo>
                  <a:cubicBezTo>
                    <a:pt x="9788" y="2817"/>
                    <a:pt x="9788" y="3031"/>
                    <a:pt x="9835" y="3246"/>
                  </a:cubicBezTo>
                  <a:cubicBezTo>
                    <a:pt x="9907" y="3674"/>
                    <a:pt x="10026" y="4079"/>
                    <a:pt x="9883" y="4484"/>
                  </a:cubicBezTo>
                  <a:cubicBezTo>
                    <a:pt x="9812" y="4675"/>
                    <a:pt x="9740" y="4841"/>
                    <a:pt x="9669" y="5032"/>
                  </a:cubicBezTo>
                  <a:cubicBezTo>
                    <a:pt x="9621" y="5198"/>
                    <a:pt x="9597" y="5389"/>
                    <a:pt x="9550" y="5579"/>
                  </a:cubicBezTo>
                  <a:cubicBezTo>
                    <a:pt x="9502" y="5770"/>
                    <a:pt x="9431" y="5961"/>
                    <a:pt x="9335" y="6127"/>
                  </a:cubicBezTo>
                  <a:cubicBezTo>
                    <a:pt x="9240" y="6294"/>
                    <a:pt x="9121" y="6413"/>
                    <a:pt x="8978" y="6532"/>
                  </a:cubicBezTo>
                  <a:cubicBezTo>
                    <a:pt x="8835" y="6675"/>
                    <a:pt x="8716" y="6818"/>
                    <a:pt x="8621" y="6985"/>
                  </a:cubicBezTo>
                  <a:cubicBezTo>
                    <a:pt x="8502" y="7127"/>
                    <a:pt x="8407" y="7294"/>
                    <a:pt x="8288" y="7437"/>
                  </a:cubicBezTo>
                  <a:cubicBezTo>
                    <a:pt x="8049" y="7699"/>
                    <a:pt x="7740" y="7842"/>
                    <a:pt x="7383" y="7889"/>
                  </a:cubicBezTo>
                  <a:cubicBezTo>
                    <a:pt x="7168" y="7913"/>
                    <a:pt x="6978" y="7937"/>
                    <a:pt x="6787" y="8032"/>
                  </a:cubicBezTo>
                  <a:cubicBezTo>
                    <a:pt x="6668" y="8080"/>
                    <a:pt x="6549" y="8175"/>
                    <a:pt x="6406" y="8247"/>
                  </a:cubicBezTo>
                  <a:cubicBezTo>
                    <a:pt x="6430" y="8199"/>
                    <a:pt x="6454" y="8128"/>
                    <a:pt x="6478" y="8080"/>
                  </a:cubicBezTo>
                  <a:cubicBezTo>
                    <a:pt x="6549" y="7818"/>
                    <a:pt x="6501" y="7508"/>
                    <a:pt x="6454" y="7246"/>
                  </a:cubicBezTo>
                  <a:cubicBezTo>
                    <a:pt x="6382" y="6985"/>
                    <a:pt x="6240" y="6723"/>
                    <a:pt x="6049" y="6532"/>
                  </a:cubicBezTo>
                  <a:cubicBezTo>
                    <a:pt x="5882" y="6365"/>
                    <a:pt x="5668" y="6270"/>
                    <a:pt x="5573" y="6056"/>
                  </a:cubicBezTo>
                  <a:cubicBezTo>
                    <a:pt x="5477" y="5841"/>
                    <a:pt x="5406" y="5627"/>
                    <a:pt x="5239" y="5460"/>
                  </a:cubicBezTo>
                  <a:cubicBezTo>
                    <a:pt x="5025" y="5246"/>
                    <a:pt x="4811" y="5198"/>
                    <a:pt x="4549" y="5151"/>
                  </a:cubicBezTo>
                  <a:cubicBezTo>
                    <a:pt x="4430" y="5127"/>
                    <a:pt x="4334" y="5079"/>
                    <a:pt x="4263" y="5008"/>
                  </a:cubicBezTo>
                  <a:cubicBezTo>
                    <a:pt x="4168" y="4936"/>
                    <a:pt x="4096" y="4865"/>
                    <a:pt x="4001" y="4794"/>
                  </a:cubicBezTo>
                  <a:cubicBezTo>
                    <a:pt x="3886" y="4730"/>
                    <a:pt x="3764" y="4707"/>
                    <a:pt x="3643" y="4707"/>
                  </a:cubicBezTo>
                  <a:cubicBezTo>
                    <a:pt x="3538" y="4707"/>
                    <a:pt x="3433" y="4724"/>
                    <a:pt x="3334" y="4746"/>
                  </a:cubicBezTo>
                  <a:cubicBezTo>
                    <a:pt x="3048" y="4817"/>
                    <a:pt x="2834" y="4960"/>
                    <a:pt x="2667" y="5151"/>
                  </a:cubicBezTo>
                  <a:cubicBezTo>
                    <a:pt x="2691" y="5032"/>
                    <a:pt x="2739" y="4889"/>
                    <a:pt x="2763" y="4746"/>
                  </a:cubicBezTo>
                  <a:cubicBezTo>
                    <a:pt x="2763" y="4532"/>
                    <a:pt x="2667" y="4341"/>
                    <a:pt x="2667" y="4151"/>
                  </a:cubicBezTo>
                  <a:cubicBezTo>
                    <a:pt x="2691" y="3936"/>
                    <a:pt x="2763" y="3746"/>
                    <a:pt x="2834" y="3579"/>
                  </a:cubicBezTo>
                  <a:cubicBezTo>
                    <a:pt x="2929" y="3412"/>
                    <a:pt x="3025" y="3246"/>
                    <a:pt x="3096" y="3079"/>
                  </a:cubicBezTo>
                  <a:cubicBezTo>
                    <a:pt x="3191" y="2912"/>
                    <a:pt x="3263" y="2722"/>
                    <a:pt x="3358" y="2555"/>
                  </a:cubicBezTo>
                  <a:cubicBezTo>
                    <a:pt x="3525" y="2198"/>
                    <a:pt x="3763" y="1912"/>
                    <a:pt x="4096" y="1722"/>
                  </a:cubicBezTo>
                  <a:cubicBezTo>
                    <a:pt x="4406" y="1531"/>
                    <a:pt x="4739" y="1364"/>
                    <a:pt x="5049" y="1126"/>
                  </a:cubicBezTo>
                  <a:cubicBezTo>
                    <a:pt x="5335" y="912"/>
                    <a:pt x="5644" y="674"/>
                    <a:pt x="6001" y="626"/>
                  </a:cubicBezTo>
                  <a:cubicBezTo>
                    <a:pt x="6216" y="602"/>
                    <a:pt x="6406" y="626"/>
                    <a:pt x="6621" y="555"/>
                  </a:cubicBezTo>
                  <a:cubicBezTo>
                    <a:pt x="6811" y="507"/>
                    <a:pt x="7002" y="436"/>
                    <a:pt x="7216" y="388"/>
                  </a:cubicBezTo>
                  <a:cubicBezTo>
                    <a:pt x="7360" y="347"/>
                    <a:pt x="7521" y="288"/>
                    <a:pt x="7701" y="288"/>
                  </a:cubicBezTo>
                  <a:close/>
                  <a:moveTo>
                    <a:pt x="3615" y="4957"/>
                  </a:moveTo>
                  <a:cubicBezTo>
                    <a:pt x="3711" y="4957"/>
                    <a:pt x="3804" y="4976"/>
                    <a:pt x="3882" y="5032"/>
                  </a:cubicBezTo>
                  <a:cubicBezTo>
                    <a:pt x="4025" y="5151"/>
                    <a:pt x="4120" y="5294"/>
                    <a:pt x="4311" y="5365"/>
                  </a:cubicBezTo>
                  <a:cubicBezTo>
                    <a:pt x="4525" y="5437"/>
                    <a:pt x="4763" y="5437"/>
                    <a:pt x="4954" y="5579"/>
                  </a:cubicBezTo>
                  <a:cubicBezTo>
                    <a:pt x="5120" y="5699"/>
                    <a:pt x="5215" y="5889"/>
                    <a:pt x="5287" y="6056"/>
                  </a:cubicBezTo>
                  <a:cubicBezTo>
                    <a:pt x="5358" y="6270"/>
                    <a:pt x="5477" y="6413"/>
                    <a:pt x="5644" y="6556"/>
                  </a:cubicBezTo>
                  <a:cubicBezTo>
                    <a:pt x="5811" y="6699"/>
                    <a:pt x="5978" y="6842"/>
                    <a:pt x="6073" y="7032"/>
                  </a:cubicBezTo>
                  <a:cubicBezTo>
                    <a:pt x="6192" y="7270"/>
                    <a:pt x="6240" y="7604"/>
                    <a:pt x="6240" y="7866"/>
                  </a:cubicBezTo>
                  <a:cubicBezTo>
                    <a:pt x="6216" y="7985"/>
                    <a:pt x="6192" y="8080"/>
                    <a:pt x="6144" y="8151"/>
                  </a:cubicBezTo>
                  <a:cubicBezTo>
                    <a:pt x="6073" y="8223"/>
                    <a:pt x="6025" y="8294"/>
                    <a:pt x="5978" y="8366"/>
                  </a:cubicBezTo>
                  <a:cubicBezTo>
                    <a:pt x="5882" y="8378"/>
                    <a:pt x="5787" y="8384"/>
                    <a:pt x="5692" y="8384"/>
                  </a:cubicBezTo>
                  <a:cubicBezTo>
                    <a:pt x="5597" y="8384"/>
                    <a:pt x="5501" y="8378"/>
                    <a:pt x="5406" y="8366"/>
                  </a:cubicBezTo>
                  <a:cubicBezTo>
                    <a:pt x="5120" y="8318"/>
                    <a:pt x="4811" y="8223"/>
                    <a:pt x="4549" y="8056"/>
                  </a:cubicBezTo>
                  <a:cubicBezTo>
                    <a:pt x="4453" y="7985"/>
                    <a:pt x="4311" y="7866"/>
                    <a:pt x="4263" y="7747"/>
                  </a:cubicBezTo>
                  <a:cubicBezTo>
                    <a:pt x="4501" y="7508"/>
                    <a:pt x="4739" y="7246"/>
                    <a:pt x="4834" y="6913"/>
                  </a:cubicBezTo>
                  <a:cubicBezTo>
                    <a:pt x="4930" y="6627"/>
                    <a:pt x="4858" y="6318"/>
                    <a:pt x="4692" y="6080"/>
                  </a:cubicBezTo>
                  <a:cubicBezTo>
                    <a:pt x="4556" y="5876"/>
                    <a:pt x="4356" y="5673"/>
                    <a:pt x="4092" y="5673"/>
                  </a:cubicBezTo>
                  <a:cubicBezTo>
                    <a:pt x="4078" y="5673"/>
                    <a:pt x="4063" y="5674"/>
                    <a:pt x="4049" y="5675"/>
                  </a:cubicBezTo>
                  <a:cubicBezTo>
                    <a:pt x="3810" y="5722"/>
                    <a:pt x="3620" y="5889"/>
                    <a:pt x="3453" y="6080"/>
                  </a:cubicBezTo>
                  <a:cubicBezTo>
                    <a:pt x="3287" y="6270"/>
                    <a:pt x="3120" y="6461"/>
                    <a:pt x="2977" y="6675"/>
                  </a:cubicBezTo>
                  <a:cubicBezTo>
                    <a:pt x="2882" y="6627"/>
                    <a:pt x="2810" y="6508"/>
                    <a:pt x="2763" y="6413"/>
                  </a:cubicBezTo>
                  <a:cubicBezTo>
                    <a:pt x="2667" y="6270"/>
                    <a:pt x="2596" y="6103"/>
                    <a:pt x="2572" y="5937"/>
                  </a:cubicBezTo>
                  <a:cubicBezTo>
                    <a:pt x="2572" y="5913"/>
                    <a:pt x="2572" y="5889"/>
                    <a:pt x="2572" y="5865"/>
                  </a:cubicBezTo>
                  <a:cubicBezTo>
                    <a:pt x="2572" y="5818"/>
                    <a:pt x="2596" y="5770"/>
                    <a:pt x="2596" y="5722"/>
                  </a:cubicBezTo>
                  <a:cubicBezTo>
                    <a:pt x="2620" y="5603"/>
                    <a:pt x="2691" y="5484"/>
                    <a:pt x="2763" y="5389"/>
                  </a:cubicBezTo>
                  <a:cubicBezTo>
                    <a:pt x="2882" y="5198"/>
                    <a:pt x="3072" y="5056"/>
                    <a:pt x="3287" y="5008"/>
                  </a:cubicBezTo>
                  <a:cubicBezTo>
                    <a:pt x="3388" y="4982"/>
                    <a:pt x="3504" y="4957"/>
                    <a:pt x="3615" y="4957"/>
                  </a:cubicBezTo>
                  <a:close/>
                  <a:moveTo>
                    <a:pt x="4113" y="5944"/>
                  </a:moveTo>
                  <a:cubicBezTo>
                    <a:pt x="4182" y="5944"/>
                    <a:pt x="4249" y="5970"/>
                    <a:pt x="4311" y="6032"/>
                  </a:cubicBezTo>
                  <a:cubicBezTo>
                    <a:pt x="4501" y="6222"/>
                    <a:pt x="4644" y="6484"/>
                    <a:pt x="4572" y="6770"/>
                  </a:cubicBezTo>
                  <a:cubicBezTo>
                    <a:pt x="4525" y="7080"/>
                    <a:pt x="4287" y="7318"/>
                    <a:pt x="4096" y="7532"/>
                  </a:cubicBezTo>
                  <a:cubicBezTo>
                    <a:pt x="3644" y="8032"/>
                    <a:pt x="3167" y="8509"/>
                    <a:pt x="2739" y="9033"/>
                  </a:cubicBezTo>
                  <a:cubicBezTo>
                    <a:pt x="2572" y="9271"/>
                    <a:pt x="2382" y="9485"/>
                    <a:pt x="2262" y="9771"/>
                  </a:cubicBezTo>
                  <a:cubicBezTo>
                    <a:pt x="2143" y="10009"/>
                    <a:pt x="2120" y="10295"/>
                    <a:pt x="2001" y="10557"/>
                  </a:cubicBezTo>
                  <a:cubicBezTo>
                    <a:pt x="1881" y="10771"/>
                    <a:pt x="1715" y="11009"/>
                    <a:pt x="1453" y="11057"/>
                  </a:cubicBezTo>
                  <a:cubicBezTo>
                    <a:pt x="1427" y="11063"/>
                    <a:pt x="1400" y="11066"/>
                    <a:pt x="1372" y="11066"/>
                  </a:cubicBezTo>
                  <a:cubicBezTo>
                    <a:pt x="1295" y="11066"/>
                    <a:pt x="1213" y="11044"/>
                    <a:pt x="1143" y="11009"/>
                  </a:cubicBezTo>
                  <a:cubicBezTo>
                    <a:pt x="1024" y="10914"/>
                    <a:pt x="1024" y="10771"/>
                    <a:pt x="1048" y="10628"/>
                  </a:cubicBezTo>
                  <a:cubicBezTo>
                    <a:pt x="1072" y="10438"/>
                    <a:pt x="1191" y="10128"/>
                    <a:pt x="1072" y="9938"/>
                  </a:cubicBezTo>
                  <a:cubicBezTo>
                    <a:pt x="1012" y="9866"/>
                    <a:pt x="917" y="9854"/>
                    <a:pt x="819" y="9854"/>
                  </a:cubicBezTo>
                  <a:cubicBezTo>
                    <a:pt x="770" y="9854"/>
                    <a:pt x="720" y="9857"/>
                    <a:pt x="673" y="9857"/>
                  </a:cubicBezTo>
                  <a:cubicBezTo>
                    <a:pt x="627" y="9857"/>
                    <a:pt x="584" y="9854"/>
                    <a:pt x="548" y="9842"/>
                  </a:cubicBezTo>
                  <a:cubicBezTo>
                    <a:pt x="286" y="9747"/>
                    <a:pt x="167" y="9437"/>
                    <a:pt x="381" y="9223"/>
                  </a:cubicBezTo>
                  <a:cubicBezTo>
                    <a:pt x="453" y="9152"/>
                    <a:pt x="572" y="9080"/>
                    <a:pt x="691" y="9033"/>
                  </a:cubicBezTo>
                  <a:cubicBezTo>
                    <a:pt x="762" y="9009"/>
                    <a:pt x="840" y="9003"/>
                    <a:pt x="917" y="9003"/>
                  </a:cubicBezTo>
                  <a:cubicBezTo>
                    <a:pt x="994" y="9003"/>
                    <a:pt x="1072" y="9009"/>
                    <a:pt x="1143" y="9009"/>
                  </a:cubicBezTo>
                  <a:cubicBezTo>
                    <a:pt x="1477" y="8961"/>
                    <a:pt x="1667" y="8747"/>
                    <a:pt x="1858" y="8485"/>
                  </a:cubicBezTo>
                  <a:cubicBezTo>
                    <a:pt x="2048" y="8223"/>
                    <a:pt x="2286" y="7961"/>
                    <a:pt x="2501" y="7699"/>
                  </a:cubicBezTo>
                  <a:cubicBezTo>
                    <a:pt x="2953" y="7151"/>
                    <a:pt x="3406" y="6604"/>
                    <a:pt x="3834" y="6056"/>
                  </a:cubicBezTo>
                  <a:cubicBezTo>
                    <a:pt x="3929" y="5988"/>
                    <a:pt x="4023" y="5944"/>
                    <a:pt x="4113" y="5944"/>
                  </a:cubicBezTo>
                  <a:close/>
                  <a:moveTo>
                    <a:pt x="7649" y="1"/>
                  </a:moveTo>
                  <a:cubicBezTo>
                    <a:pt x="7259" y="1"/>
                    <a:pt x="6870" y="206"/>
                    <a:pt x="6501" y="293"/>
                  </a:cubicBezTo>
                  <a:cubicBezTo>
                    <a:pt x="6287" y="340"/>
                    <a:pt x="6049" y="317"/>
                    <a:pt x="5811" y="364"/>
                  </a:cubicBezTo>
                  <a:cubicBezTo>
                    <a:pt x="5620" y="412"/>
                    <a:pt x="5430" y="507"/>
                    <a:pt x="5263" y="626"/>
                  </a:cubicBezTo>
                  <a:cubicBezTo>
                    <a:pt x="5096" y="721"/>
                    <a:pt x="4954" y="840"/>
                    <a:pt x="4787" y="959"/>
                  </a:cubicBezTo>
                  <a:cubicBezTo>
                    <a:pt x="4620" y="1079"/>
                    <a:pt x="4453" y="1174"/>
                    <a:pt x="4263" y="1293"/>
                  </a:cubicBezTo>
                  <a:cubicBezTo>
                    <a:pt x="3906" y="1483"/>
                    <a:pt x="3572" y="1674"/>
                    <a:pt x="3334" y="2031"/>
                  </a:cubicBezTo>
                  <a:cubicBezTo>
                    <a:pt x="3072" y="2365"/>
                    <a:pt x="2929" y="2793"/>
                    <a:pt x="2739" y="3150"/>
                  </a:cubicBezTo>
                  <a:cubicBezTo>
                    <a:pt x="2524" y="3531"/>
                    <a:pt x="2334" y="3912"/>
                    <a:pt x="2405" y="4341"/>
                  </a:cubicBezTo>
                  <a:cubicBezTo>
                    <a:pt x="2405" y="4460"/>
                    <a:pt x="2453" y="4579"/>
                    <a:pt x="2453" y="4675"/>
                  </a:cubicBezTo>
                  <a:cubicBezTo>
                    <a:pt x="2477" y="4794"/>
                    <a:pt x="2429" y="4913"/>
                    <a:pt x="2405" y="5032"/>
                  </a:cubicBezTo>
                  <a:cubicBezTo>
                    <a:pt x="2334" y="5222"/>
                    <a:pt x="2286" y="5460"/>
                    <a:pt x="2286" y="5675"/>
                  </a:cubicBezTo>
                  <a:cubicBezTo>
                    <a:pt x="2286" y="6032"/>
                    <a:pt x="2405" y="6437"/>
                    <a:pt x="2644" y="6699"/>
                  </a:cubicBezTo>
                  <a:cubicBezTo>
                    <a:pt x="2715" y="6770"/>
                    <a:pt x="2763" y="6818"/>
                    <a:pt x="2834" y="6842"/>
                  </a:cubicBezTo>
                  <a:cubicBezTo>
                    <a:pt x="2644" y="7104"/>
                    <a:pt x="2429" y="7342"/>
                    <a:pt x="2239" y="7604"/>
                  </a:cubicBezTo>
                  <a:cubicBezTo>
                    <a:pt x="2215" y="7651"/>
                    <a:pt x="2191" y="7699"/>
                    <a:pt x="2143" y="7747"/>
                  </a:cubicBezTo>
                  <a:cubicBezTo>
                    <a:pt x="2001" y="7937"/>
                    <a:pt x="1834" y="8104"/>
                    <a:pt x="1691" y="8294"/>
                  </a:cubicBezTo>
                  <a:cubicBezTo>
                    <a:pt x="1596" y="8413"/>
                    <a:pt x="1500" y="8532"/>
                    <a:pt x="1381" y="8628"/>
                  </a:cubicBezTo>
                  <a:cubicBezTo>
                    <a:pt x="1262" y="8723"/>
                    <a:pt x="1096" y="8723"/>
                    <a:pt x="953" y="8723"/>
                  </a:cubicBezTo>
                  <a:cubicBezTo>
                    <a:pt x="643" y="8723"/>
                    <a:pt x="357" y="8818"/>
                    <a:pt x="167" y="9080"/>
                  </a:cubicBezTo>
                  <a:cubicBezTo>
                    <a:pt x="0" y="9318"/>
                    <a:pt x="0" y="9604"/>
                    <a:pt x="191" y="9818"/>
                  </a:cubicBezTo>
                  <a:cubicBezTo>
                    <a:pt x="286" y="9914"/>
                    <a:pt x="405" y="10009"/>
                    <a:pt x="524" y="10033"/>
                  </a:cubicBezTo>
                  <a:cubicBezTo>
                    <a:pt x="619" y="10080"/>
                    <a:pt x="738" y="10080"/>
                    <a:pt x="834" y="10080"/>
                  </a:cubicBezTo>
                  <a:cubicBezTo>
                    <a:pt x="834" y="10080"/>
                    <a:pt x="857" y="10104"/>
                    <a:pt x="857" y="10104"/>
                  </a:cubicBezTo>
                  <a:cubicBezTo>
                    <a:pt x="881" y="10152"/>
                    <a:pt x="857" y="10223"/>
                    <a:pt x="834" y="10271"/>
                  </a:cubicBezTo>
                  <a:cubicBezTo>
                    <a:pt x="810" y="10438"/>
                    <a:pt x="762" y="10581"/>
                    <a:pt x="762" y="10747"/>
                  </a:cubicBezTo>
                  <a:cubicBezTo>
                    <a:pt x="762" y="11033"/>
                    <a:pt x="953" y="11271"/>
                    <a:pt x="1238" y="11343"/>
                  </a:cubicBezTo>
                  <a:cubicBezTo>
                    <a:pt x="1276" y="11349"/>
                    <a:pt x="1313" y="11352"/>
                    <a:pt x="1350" y="11352"/>
                  </a:cubicBezTo>
                  <a:cubicBezTo>
                    <a:pt x="1592" y="11352"/>
                    <a:pt x="1811" y="11222"/>
                    <a:pt x="1977" y="11057"/>
                  </a:cubicBezTo>
                  <a:cubicBezTo>
                    <a:pt x="2191" y="10842"/>
                    <a:pt x="2310" y="10533"/>
                    <a:pt x="2405" y="10247"/>
                  </a:cubicBezTo>
                  <a:cubicBezTo>
                    <a:pt x="2453" y="10104"/>
                    <a:pt x="2477" y="9938"/>
                    <a:pt x="2548" y="9795"/>
                  </a:cubicBezTo>
                  <a:cubicBezTo>
                    <a:pt x="2620" y="9676"/>
                    <a:pt x="2715" y="9533"/>
                    <a:pt x="2786" y="9414"/>
                  </a:cubicBezTo>
                  <a:cubicBezTo>
                    <a:pt x="3191" y="8913"/>
                    <a:pt x="3644" y="8461"/>
                    <a:pt x="4072" y="7985"/>
                  </a:cubicBezTo>
                  <a:cubicBezTo>
                    <a:pt x="4120" y="8080"/>
                    <a:pt x="4215" y="8151"/>
                    <a:pt x="4311" y="8223"/>
                  </a:cubicBezTo>
                  <a:cubicBezTo>
                    <a:pt x="4430" y="8318"/>
                    <a:pt x="4549" y="8390"/>
                    <a:pt x="4715" y="8461"/>
                  </a:cubicBezTo>
                  <a:cubicBezTo>
                    <a:pt x="5025" y="8604"/>
                    <a:pt x="5382" y="8675"/>
                    <a:pt x="5739" y="8675"/>
                  </a:cubicBezTo>
                  <a:cubicBezTo>
                    <a:pt x="6097" y="8675"/>
                    <a:pt x="6430" y="8580"/>
                    <a:pt x="6740" y="8390"/>
                  </a:cubicBezTo>
                  <a:cubicBezTo>
                    <a:pt x="6835" y="8342"/>
                    <a:pt x="6930" y="8271"/>
                    <a:pt x="7049" y="8223"/>
                  </a:cubicBezTo>
                  <a:cubicBezTo>
                    <a:pt x="7144" y="8199"/>
                    <a:pt x="7264" y="8175"/>
                    <a:pt x="7383" y="8175"/>
                  </a:cubicBezTo>
                  <a:cubicBezTo>
                    <a:pt x="7573" y="8151"/>
                    <a:pt x="7764" y="8104"/>
                    <a:pt x="7954" y="8032"/>
                  </a:cubicBezTo>
                  <a:cubicBezTo>
                    <a:pt x="8311" y="7866"/>
                    <a:pt x="8573" y="7580"/>
                    <a:pt x="8788" y="7246"/>
                  </a:cubicBezTo>
                  <a:cubicBezTo>
                    <a:pt x="8907" y="7056"/>
                    <a:pt x="9026" y="6889"/>
                    <a:pt x="9169" y="6746"/>
                  </a:cubicBezTo>
                  <a:cubicBezTo>
                    <a:pt x="9335" y="6604"/>
                    <a:pt x="9478" y="6461"/>
                    <a:pt x="9574" y="6294"/>
                  </a:cubicBezTo>
                  <a:cubicBezTo>
                    <a:pt x="9693" y="6103"/>
                    <a:pt x="9764" y="5913"/>
                    <a:pt x="9812" y="5722"/>
                  </a:cubicBezTo>
                  <a:cubicBezTo>
                    <a:pt x="9859" y="5508"/>
                    <a:pt x="9883" y="5294"/>
                    <a:pt x="9955" y="5103"/>
                  </a:cubicBezTo>
                  <a:cubicBezTo>
                    <a:pt x="10026" y="4913"/>
                    <a:pt x="10121" y="4722"/>
                    <a:pt x="10169" y="4508"/>
                  </a:cubicBezTo>
                  <a:cubicBezTo>
                    <a:pt x="10240" y="4294"/>
                    <a:pt x="10264" y="4055"/>
                    <a:pt x="10240" y="3841"/>
                  </a:cubicBezTo>
                  <a:cubicBezTo>
                    <a:pt x="10193" y="3603"/>
                    <a:pt x="10145" y="3389"/>
                    <a:pt x="10097" y="3150"/>
                  </a:cubicBezTo>
                  <a:cubicBezTo>
                    <a:pt x="10074" y="2912"/>
                    <a:pt x="10097" y="2674"/>
                    <a:pt x="10097" y="2436"/>
                  </a:cubicBezTo>
                  <a:cubicBezTo>
                    <a:pt x="10074" y="2222"/>
                    <a:pt x="10050" y="2007"/>
                    <a:pt x="9931" y="1793"/>
                  </a:cubicBezTo>
                  <a:cubicBezTo>
                    <a:pt x="9812" y="1626"/>
                    <a:pt x="9645" y="1460"/>
                    <a:pt x="9550" y="1293"/>
                  </a:cubicBezTo>
                  <a:cubicBezTo>
                    <a:pt x="9454" y="1126"/>
                    <a:pt x="9407" y="912"/>
                    <a:pt x="9288" y="769"/>
                  </a:cubicBezTo>
                  <a:cubicBezTo>
                    <a:pt x="9169" y="626"/>
                    <a:pt x="9050" y="507"/>
                    <a:pt x="8883" y="412"/>
                  </a:cubicBezTo>
                  <a:cubicBezTo>
                    <a:pt x="8740" y="293"/>
                    <a:pt x="8550" y="221"/>
                    <a:pt x="8383" y="174"/>
                  </a:cubicBezTo>
                  <a:cubicBezTo>
                    <a:pt x="8192" y="102"/>
                    <a:pt x="7978" y="31"/>
                    <a:pt x="7764" y="7"/>
                  </a:cubicBezTo>
                  <a:cubicBezTo>
                    <a:pt x="7725" y="3"/>
                    <a:pt x="7687" y="1"/>
                    <a:pt x="764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573" name="Google Shape;16573;p44"/>
          <p:cNvGrpSpPr/>
          <p:nvPr/>
        </p:nvGrpSpPr>
        <p:grpSpPr>
          <a:xfrm>
            <a:off x="1006268" y="2749708"/>
            <a:ext cx="398919" cy="353319"/>
            <a:chOff x="1006268" y="2749708"/>
            <a:chExt cx="398919" cy="353319"/>
          </a:xfrm>
        </p:grpSpPr>
        <p:sp>
          <p:nvSpPr>
            <p:cNvPr id="16574" name="Google Shape;16574;p44"/>
            <p:cNvSpPr/>
            <p:nvPr/>
          </p:nvSpPr>
          <p:spPr>
            <a:xfrm>
              <a:off x="1031833" y="2859155"/>
              <a:ext cx="342391" cy="103787"/>
            </a:xfrm>
            <a:custGeom>
              <a:rect b="b" l="l" r="r" t="t"/>
              <a:pathLst>
                <a:path extrusionOk="0" h="3191" w="10527">
                  <a:moveTo>
                    <a:pt x="9722" y="1"/>
                  </a:moveTo>
                  <a:cubicBezTo>
                    <a:pt x="9540" y="1"/>
                    <a:pt x="9364" y="18"/>
                    <a:pt x="9264" y="18"/>
                  </a:cubicBezTo>
                  <a:cubicBezTo>
                    <a:pt x="8788" y="18"/>
                    <a:pt x="8335" y="18"/>
                    <a:pt x="7883" y="41"/>
                  </a:cubicBezTo>
                  <a:cubicBezTo>
                    <a:pt x="7383" y="65"/>
                    <a:pt x="6882" y="113"/>
                    <a:pt x="6382" y="137"/>
                  </a:cubicBezTo>
                  <a:cubicBezTo>
                    <a:pt x="5454" y="161"/>
                    <a:pt x="4549" y="184"/>
                    <a:pt x="3620" y="232"/>
                  </a:cubicBezTo>
                  <a:cubicBezTo>
                    <a:pt x="2858" y="256"/>
                    <a:pt x="2120" y="256"/>
                    <a:pt x="1358" y="256"/>
                  </a:cubicBezTo>
                  <a:cubicBezTo>
                    <a:pt x="1072" y="256"/>
                    <a:pt x="786" y="280"/>
                    <a:pt x="500" y="303"/>
                  </a:cubicBezTo>
                  <a:cubicBezTo>
                    <a:pt x="459" y="303"/>
                    <a:pt x="409" y="301"/>
                    <a:pt x="355" y="301"/>
                  </a:cubicBezTo>
                  <a:cubicBezTo>
                    <a:pt x="221" y="301"/>
                    <a:pt x="68" y="314"/>
                    <a:pt x="0" y="399"/>
                  </a:cubicBezTo>
                  <a:cubicBezTo>
                    <a:pt x="72" y="732"/>
                    <a:pt x="48" y="1113"/>
                    <a:pt x="24" y="1446"/>
                  </a:cubicBezTo>
                  <a:cubicBezTo>
                    <a:pt x="24" y="1756"/>
                    <a:pt x="72" y="2042"/>
                    <a:pt x="48" y="2351"/>
                  </a:cubicBezTo>
                  <a:cubicBezTo>
                    <a:pt x="48" y="2542"/>
                    <a:pt x="0" y="2780"/>
                    <a:pt x="48" y="2971"/>
                  </a:cubicBezTo>
                  <a:cubicBezTo>
                    <a:pt x="95" y="3137"/>
                    <a:pt x="214" y="3161"/>
                    <a:pt x="405" y="3161"/>
                  </a:cubicBezTo>
                  <a:cubicBezTo>
                    <a:pt x="516" y="3169"/>
                    <a:pt x="630" y="3172"/>
                    <a:pt x="745" y="3172"/>
                  </a:cubicBezTo>
                  <a:cubicBezTo>
                    <a:pt x="974" y="3172"/>
                    <a:pt x="1207" y="3161"/>
                    <a:pt x="1429" y="3161"/>
                  </a:cubicBezTo>
                  <a:cubicBezTo>
                    <a:pt x="1510" y="3156"/>
                    <a:pt x="1592" y="3154"/>
                    <a:pt x="1674" y="3154"/>
                  </a:cubicBezTo>
                  <a:cubicBezTo>
                    <a:pt x="2004" y="3154"/>
                    <a:pt x="2343" y="3185"/>
                    <a:pt x="2667" y="3185"/>
                  </a:cubicBezTo>
                  <a:cubicBezTo>
                    <a:pt x="3156" y="3185"/>
                    <a:pt x="3638" y="3191"/>
                    <a:pt x="4120" y="3191"/>
                  </a:cubicBezTo>
                  <a:cubicBezTo>
                    <a:pt x="4602" y="3191"/>
                    <a:pt x="5084" y="3185"/>
                    <a:pt x="5573" y="3161"/>
                  </a:cubicBezTo>
                  <a:cubicBezTo>
                    <a:pt x="5909" y="3144"/>
                    <a:pt x="6222" y="3127"/>
                    <a:pt x="6545" y="3127"/>
                  </a:cubicBezTo>
                  <a:cubicBezTo>
                    <a:pt x="6679" y="3127"/>
                    <a:pt x="6814" y="3130"/>
                    <a:pt x="6954" y="3137"/>
                  </a:cubicBezTo>
                  <a:cubicBezTo>
                    <a:pt x="7215" y="3151"/>
                    <a:pt x="7468" y="3165"/>
                    <a:pt x="7723" y="3165"/>
                  </a:cubicBezTo>
                  <a:cubicBezTo>
                    <a:pt x="7909" y="3165"/>
                    <a:pt x="8096" y="3157"/>
                    <a:pt x="8288" y="3137"/>
                  </a:cubicBezTo>
                  <a:cubicBezTo>
                    <a:pt x="8466" y="3125"/>
                    <a:pt x="8639" y="3125"/>
                    <a:pt x="8811" y="3125"/>
                  </a:cubicBezTo>
                  <a:cubicBezTo>
                    <a:pt x="8984" y="3125"/>
                    <a:pt x="9157" y="3125"/>
                    <a:pt x="9335" y="3114"/>
                  </a:cubicBezTo>
                  <a:cubicBezTo>
                    <a:pt x="9597" y="3090"/>
                    <a:pt x="9907" y="3114"/>
                    <a:pt x="10145" y="3066"/>
                  </a:cubicBezTo>
                  <a:cubicBezTo>
                    <a:pt x="10359" y="3042"/>
                    <a:pt x="10431" y="2828"/>
                    <a:pt x="10431" y="2637"/>
                  </a:cubicBezTo>
                  <a:cubicBezTo>
                    <a:pt x="10455" y="2399"/>
                    <a:pt x="10526" y="2161"/>
                    <a:pt x="10526" y="1923"/>
                  </a:cubicBezTo>
                  <a:cubicBezTo>
                    <a:pt x="10526" y="1613"/>
                    <a:pt x="10455" y="1304"/>
                    <a:pt x="10383" y="1018"/>
                  </a:cubicBezTo>
                  <a:cubicBezTo>
                    <a:pt x="10336" y="780"/>
                    <a:pt x="10431" y="399"/>
                    <a:pt x="10312" y="184"/>
                  </a:cubicBezTo>
                  <a:cubicBezTo>
                    <a:pt x="10229" y="33"/>
                    <a:pt x="9971" y="1"/>
                    <a:pt x="9722" y="1"/>
                  </a:cubicBezTo>
                  <a:close/>
                </a:path>
              </a:pathLst>
            </a:custGeom>
            <a:solidFill>
              <a:srgbClr val="00B3E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5" name="Google Shape;16575;p44"/>
            <p:cNvSpPr/>
            <p:nvPr/>
          </p:nvSpPr>
          <p:spPr>
            <a:xfrm>
              <a:off x="1029491" y="2866863"/>
              <a:ext cx="339301" cy="98681"/>
            </a:xfrm>
            <a:custGeom>
              <a:rect b="b" l="l" r="r" t="t"/>
              <a:pathLst>
                <a:path extrusionOk="0" h="3034" w="10432">
                  <a:moveTo>
                    <a:pt x="620" y="1"/>
                  </a:moveTo>
                  <a:cubicBezTo>
                    <a:pt x="554" y="1"/>
                    <a:pt x="489" y="7"/>
                    <a:pt x="429" y="19"/>
                  </a:cubicBezTo>
                  <a:cubicBezTo>
                    <a:pt x="283" y="82"/>
                    <a:pt x="247" y="218"/>
                    <a:pt x="159" y="218"/>
                  </a:cubicBezTo>
                  <a:cubicBezTo>
                    <a:pt x="147" y="218"/>
                    <a:pt x="134" y="215"/>
                    <a:pt x="120" y="209"/>
                  </a:cubicBezTo>
                  <a:cubicBezTo>
                    <a:pt x="120" y="805"/>
                    <a:pt x="24" y="1424"/>
                    <a:pt x="24" y="2019"/>
                  </a:cubicBezTo>
                  <a:cubicBezTo>
                    <a:pt x="24" y="2257"/>
                    <a:pt x="1" y="2519"/>
                    <a:pt x="72" y="2757"/>
                  </a:cubicBezTo>
                  <a:cubicBezTo>
                    <a:pt x="120" y="2924"/>
                    <a:pt x="239" y="2972"/>
                    <a:pt x="382" y="2996"/>
                  </a:cubicBezTo>
                  <a:cubicBezTo>
                    <a:pt x="484" y="3024"/>
                    <a:pt x="602" y="3033"/>
                    <a:pt x="723" y="3033"/>
                  </a:cubicBezTo>
                  <a:cubicBezTo>
                    <a:pt x="909" y="3033"/>
                    <a:pt x="1104" y="3010"/>
                    <a:pt x="1263" y="2996"/>
                  </a:cubicBezTo>
                  <a:cubicBezTo>
                    <a:pt x="1620" y="2972"/>
                    <a:pt x="1977" y="2972"/>
                    <a:pt x="2334" y="2972"/>
                  </a:cubicBezTo>
                  <a:cubicBezTo>
                    <a:pt x="2739" y="2948"/>
                    <a:pt x="3144" y="2924"/>
                    <a:pt x="3549" y="2924"/>
                  </a:cubicBezTo>
                  <a:cubicBezTo>
                    <a:pt x="3751" y="2912"/>
                    <a:pt x="3954" y="2912"/>
                    <a:pt x="4156" y="2912"/>
                  </a:cubicBezTo>
                  <a:cubicBezTo>
                    <a:pt x="4359" y="2912"/>
                    <a:pt x="4561" y="2912"/>
                    <a:pt x="4764" y="2900"/>
                  </a:cubicBezTo>
                  <a:cubicBezTo>
                    <a:pt x="5109" y="2888"/>
                    <a:pt x="5454" y="2888"/>
                    <a:pt x="5802" y="2888"/>
                  </a:cubicBezTo>
                  <a:cubicBezTo>
                    <a:pt x="6151" y="2888"/>
                    <a:pt x="6502" y="2888"/>
                    <a:pt x="6859" y="2877"/>
                  </a:cubicBezTo>
                  <a:cubicBezTo>
                    <a:pt x="7272" y="2877"/>
                    <a:pt x="7685" y="2866"/>
                    <a:pt x="8098" y="2866"/>
                  </a:cubicBezTo>
                  <a:cubicBezTo>
                    <a:pt x="8304" y="2866"/>
                    <a:pt x="8510" y="2869"/>
                    <a:pt x="8717" y="2877"/>
                  </a:cubicBezTo>
                  <a:cubicBezTo>
                    <a:pt x="8800" y="2881"/>
                    <a:pt x="8882" y="2883"/>
                    <a:pt x="8964" y="2883"/>
                  </a:cubicBezTo>
                  <a:cubicBezTo>
                    <a:pt x="9327" y="2883"/>
                    <a:pt x="9681" y="2844"/>
                    <a:pt x="10050" y="2805"/>
                  </a:cubicBezTo>
                  <a:cubicBezTo>
                    <a:pt x="10241" y="2781"/>
                    <a:pt x="10408" y="2734"/>
                    <a:pt x="10408" y="2495"/>
                  </a:cubicBezTo>
                  <a:cubicBezTo>
                    <a:pt x="10431" y="1924"/>
                    <a:pt x="9431" y="1781"/>
                    <a:pt x="9050" y="1686"/>
                  </a:cubicBezTo>
                  <a:cubicBezTo>
                    <a:pt x="8360" y="1543"/>
                    <a:pt x="7621" y="1591"/>
                    <a:pt x="6907" y="1567"/>
                  </a:cubicBezTo>
                  <a:cubicBezTo>
                    <a:pt x="6192" y="1519"/>
                    <a:pt x="5502" y="1519"/>
                    <a:pt x="4787" y="1495"/>
                  </a:cubicBezTo>
                  <a:cubicBezTo>
                    <a:pt x="4144" y="1448"/>
                    <a:pt x="3525" y="1400"/>
                    <a:pt x="2906" y="1305"/>
                  </a:cubicBezTo>
                  <a:cubicBezTo>
                    <a:pt x="2430" y="1257"/>
                    <a:pt x="1858" y="1209"/>
                    <a:pt x="1477" y="852"/>
                  </a:cubicBezTo>
                  <a:cubicBezTo>
                    <a:pt x="1215" y="638"/>
                    <a:pt x="1168" y="114"/>
                    <a:pt x="810" y="19"/>
                  </a:cubicBezTo>
                  <a:cubicBezTo>
                    <a:pt x="751" y="7"/>
                    <a:pt x="685" y="1"/>
                    <a:pt x="620" y="1"/>
                  </a:cubicBezTo>
                  <a:close/>
                </a:path>
              </a:pathLst>
            </a:custGeom>
            <a:solidFill>
              <a:srgbClr val="0E93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6" name="Google Shape;16576;p44"/>
            <p:cNvSpPr/>
            <p:nvPr/>
          </p:nvSpPr>
          <p:spPr>
            <a:xfrm>
              <a:off x="1035703" y="2896103"/>
              <a:ext cx="31777" cy="31322"/>
            </a:xfrm>
            <a:custGeom>
              <a:rect b="b" l="l" r="r" t="t"/>
              <a:pathLst>
                <a:path extrusionOk="0" h="963" w="977">
                  <a:moveTo>
                    <a:pt x="548" y="1"/>
                  </a:moveTo>
                  <a:cubicBezTo>
                    <a:pt x="405" y="144"/>
                    <a:pt x="262" y="287"/>
                    <a:pt x="119" y="453"/>
                  </a:cubicBezTo>
                  <a:cubicBezTo>
                    <a:pt x="0" y="596"/>
                    <a:pt x="72" y="668"/>
                    <a:pt x="191" y="787"/>
                  </a:cubicBezTo>
                  <a:cubicBezTo>
                    <a:pt x="215" y="834"/>
                    <a:pt x="286" y="930"/>
                    <a:pt x="334" y="953"/>
                  </a:cubicBezTo>
                  <a:cubicBezTo>
                    <a:pt x="351" y="959"/>
                    <a:pt x="363" y="962"/>
                    <a:pt x="372" y="962"/>
                  </a:cubicBezTo>
                  <a:cubicBezTo>
                    <a:pt x="399" y="962"/>
                    <a:pt x="399" y="936"/>
                    <a:pt x="453" y="882"/>
                  </a:cubicBezTo>
                  <a:cubicBezTo>
                    <a:pt x="596" y="763"/>
                    <a:pt x="810" y="620"/>
                    <a:pt x="881" y="453"/>
                  </a:cubicBezTo>
                  <a:cubicBezTo>
                    <a:pt x="977" y="215"/>
                    <a:pt x="596" y="144"/>
                    <a:pt x="54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7" name="Google Shape;16577;p44"/>
            <p:cNvSpPr/>
            <p:nvPr/>
          </p:nvSpPr>
          <p:spPr>
            <a:xfrm>
              <a:off x="1077758" y="2869367"/>
              <a:ext cx="24589" cy="15157"/>
            </a:xfrm>
            <a:custGeom>
              <a:rect b="b" l="l" r="r" t="t"/>
              <a:pathLst>
                <a:path extrusionOk="0" h="466" w="756">
                  <a:moveTo>
                    <a:pt x="301" y="0"/>
                  </a:moveTo>
                  <a:cubicBezTo>
                    <a:pt x="151" y="0"/>
                    <a:pt x="0" y="28"/>
                    <a:pt x="41" y="108"/>
                  </a:cubicBezTo>
                  <a:cubicBezTo>
                    <a:pt x="112" y="156"/>
                    <a:pt x="136" y="251"/>
                    <a:pt x="207" y="323"/>
                  </a:cubicBezTo>
                  <a:cubicBezTo>
                    <a:pt x="255" y="370"/>
                    <a:pt x="350" y="418"/>
                    <a:pt x="422" y="466"/>
                  </a:cubicBezTo>
                  <a:cubicBezTo>
                    <a:pt x="541" y="370"/>
                    <a:pt x="755" y="108"/>
                    <a:pt x="565" y="37"/>
                  </a:cubicBezTo>
                  <a:cubicBezTo>
                    <a:pt x="534" y="16"/>
                    <a:pt x="417" y="0"/>
                    <a:pt x="30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8" name="Google Shape;16578;p44"/>
            <p:cNvSpPr/>
            <p:nvPr/>
          </p:nvSpPr>
          <p:spPr>
            <a:xfrm>
              <a:off x="1067448" y="2886020"/>
              <a:ext cx="37989" cy="39550"/>
            </a:xfrm>
            <a:custGeom>
              <a:rect b="b" l="l" r="r" t="t"/>
              <a:pathLst>
                <a:path extrusionOk="0" h="1216" w="1168">
                  <a:moveTo>
                    <a:pt x="725" y="0"/>
                  </a:moveTo>
                  <a:cubicBezTo>
                    <a:pt x="584" y="0"/>
                    <a:pt x="402" y="337"/>
                    <a:pt x="286" y="406"/>
                  </a:cubicBezTo>
                  <a:cubicBezTo>
                    <a:pt x="215" y="454"/>
                    <a:pt x="48" y="597"/>
                    <a:pt x="24" y="692"/>
                  </a:cubicBezTo>
                  <a:cubicBezTo>
                    <a:pt x="1" y="787"/>
                    <a:pt x="48" y="811"/>
                    <a:pt x="120" y="882"/>
                  </a:cubicBezTo>
                  <a:cubicBezTo>
                    <a:pt x="239" y="1002"/>
                    <a:pt x="382" y="1097"/>
                    <a:pt x="453" y="1216"/>
                  </a:cubicBezTo>
                  <a:cubicBezTo>
                    <a:pt x="667" y="1073"/>
                    <a:pt x="810" y="859"/>
                    <a:pt x="977" y="692"/>
                  </a:cubicBezTo>
                  <a:cubicBezTo>
                    <a:pt x="1144" y="525"/>
                    <a:pt x="1167" y="501"/>
                    <a:pt x="1025" y="335"/>
                  </a:cubicBezTo>
                  <a:cubicBezTo>
                    <a:pt x="977" y="287"/>
                    <a:pt x="810" y="1"/>
                    <a:pt x="739" y="1"/>
                  </a:cubicBezTo>
                  <a:cubicBezTo>
                    <a:pt x="734" y="1"/>
                    <a:pt x="730" y="0"/>
                    <a:pt x="7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9" name="Google Shape;16579;p44"/>
            <p:cNvSpPr/>
            <p:nvPr/>
          </p:nvSpPr>
          <p:spPr>
            <a:xfrm>
              <a:off x="1038012" y="2869010"/>
              <a:ext cx="35680" cy="25597"/>
            </a:xfrm>
            <a:custGeom>
              <a:rect b="b" l="l" r="r" t="t"/>
              <a:pathLst>
                <a:path extrusionOk="0" h="787" w="1097">
                  <a:moveTo>
                    <a:pt x="596" y="0"/>
                  </a:moveTo>
                  <a:cubicBezTo>
                    <a:pt x="429" y="0"/>
                    <a:pt x="167" y="24"/>
                    <a:pt x="1" y="119"/>
                  </a:cubicBezTo>
                  <a:cubicBezTo>
                    <a:pt x="120" y="334"/>
                    <a:pt x="310" y="524"/>
                    <a:pt x="501" y="786"/>
                  </a:cubicBezTo>
                  <a:cubicBezTo>
                    <a:pt x="572" y="643"/>
                    <a:pt x="715" y="524"/>
                    <a:pt x="810" y="429"/>
                  </a:cubicBezTo>
                  <a:cubicBezTo>
                    <a:pt x="906" y="334"/>
                    <a:pt x="1048" y="215"/>
                    <a:pt x="1096" y="96"/>
                  </a:cubicBezTo>
                  <a:cubicBezTo>
                    <a:pt x="1048" y="72"/>
                    <a:pt x="1001" y="48"/>
                    <a:pt x="953" y="48"/>
                  </a:cubicBezTo>
                  <a:cubicBezTo>
                    <a:pt x="858" y="0"/>
                    <a:pt x="715" y="24"/>
                    <a:pt x="59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0" name="Google Shape;16580;p44"/>
            <p:cNvSpPr/>
            <p:nvPr/>
          </p:nvSpPr>
          <p:spPr>
            <a:xfrm>
              <a:off x="1027182" y="2931750"/>
              <a:ext cx="36428" cy="34607"/>
            </a:xfrm>
            <a:custGeom>
              <a:rect b="b" l="l" r="r" t="t"/>
              <a:pathLst>
                <a:path extrusionOk="0" h="1064" w="1120">
                  <a:moveTo>
                    <a:pt x="667" y="0"/>
                  </a:moveTo>
                  <a:cubicBezTo>
                    <a:pt x="572" y="96"/>
                    <a:pt x="572" y="96"/>
                    <a:pt x="477" y="167"/>
                  </a:cubicBezTo>
                  <a:cubicBezTo>
                    <a:pt x="357" y="286"/>
                    <a:pt x="0" y="548"/>
                    <a:pt x="119" y="762"/>
                  </a:cubicBezTo>
                  <a:cubicBezTo>
                    <a:pt x="143" y="834"/>
                    <a:pt x="215" y="834"/>
                    <a:pt x="262" y="858"/>
                  </a:cubicBezTo>
                  <a:cubicBezTo>
                    <a:pt x="334" y="905"/>
                    <a:pt x="429" y="953"/>
                    <a:pt x="500" y="1024"/>
                  </a:cubicBezTo>
                  <a:cubicBezTo>
                    <a:pt x="528" y="1052"/>
                    <a:pt x="532" y="1064"/>
                    <a:pt x="544" y="1064"/>
                  </a:cubicBezTo>
                  <a:cubicBezTo>
                    <a:pt x="553" y="1064"/>
                    <a:pt x="566" y="1058"/>
                    <a:pt x="596" y="1048"/>
                  </a:cubicBezTo>
                  <a:cubicBezTo>
                    <a:pt x="715" y="1001"/>
                    <a:pt x="810" y="882"/>
                    <a:pt x="881" y="786"/>
                  </a:cubicBezTo>
                  <a:cubicBezTo>
                    <a:pt x="929" y="762"/>
                    <a:pt x="1096" y="667"/>
                    <a:pt x="1119" y="620"/>
                  </a:cubicBezTo>
                  <a:cubicBezTo>
                    <a:pt x="1119" y="596"/>
                    <a:pt x="1048" y="500"/>
                    <a:pt x="1024" y="477"/>
                  </a:cubicBezTo>
                  <a:cubicBezTo>
                    <a:pt x="905" y="310"/>
                    <a:pt x="762" y="167"/>
                    <a:pt x="66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1" name="Google Shape;16581;p44"/>
            <p:cNvSpPr/>
            <p:nvPr/>
          </p:nvSpPr>
          <p:spPr>
            <a:xfrm>
              <a:off x="1065138" y="2928660"/>
              <a:ext cx="35647" cy="33533"/>
            </a:xfrm>
            <a:custGeom>
              <a:rect b="b" l="l" r="r" t="t"/>
              <a:pathLst>
                <a:path extrusionOk="0" h="1031" w="1096">
                  <a:moveTo>
                    <a:pt x="548" y="0"/>
                  </a:moveTo>
                  <a:cubicBezTo>
                    <a:pt x="405" y="72"/>
                    <a:pt x="286" y="262"/>
                    <a:pt x="191" y="381"/>
                  </a:cubicBezTo>
                  <a:cubicBezTo>
                    <a:pt x="143" y="453"/>
                    <a:pt x="48" y="524"/>
                    <a:pt x="24" y="619"/>
                  </a:cubicBezTo>
                  <a:cubicBezTo>
                    <a:pt x="0" y="715"/>
                    <a:pt x="48" y="738"/>
                    <a:pt x="95" y="786"/>
                  </a:cubicBezTo>
                  <a:cubicBezTo>
                    <a:pt x="167" y="857"/>
                    <a:pt x="238" y="953"/>
                    <a:pt x="310" y="1000"/>
                  </a:cubicBezTo>
                  <a:cubicBezTo>
                    <a:pt x="357" y="1024"/>
                    <a:pt x="405" y="1030"/>
                    <a:pt x="450" y="1030"/>
                  </a:cubicBezTo>
                  <a:cubicBezTo>
                    <a:pt x="494" y="1030"/>
                    <a:pt x="536" y="1024"/>
                    <a:pt x="572" y="1024"/>
                  </a:cubicBezTo>
                  <a:cubicBezTo>
                    <a:pt x="643" y="1000"/>
                    <a:pt x="691" y="1000"/>
                    <a:pt x="762" y="977"/>
                  </a:cubicBezTo>
                  <a:cubicBezTo>
                    <a:pt x="786" y="977"/>
                    <a:pt x="857" y="1000"/>
                    <a:pt x="881" y="1000"/>
                  </a:cubicBezTo>
                  <a:cubicBezTo>
                    <a:pt x="953" y="977"/>
                    <a:pt x="977" y="857"/>
                    <a:pt x="1000" y="810"/>
                  </a:cubicBezTo>
                  <a:cubicBezTo>
                    <a:pt x="1024" y="738"/>
                    <a:pt x="1096" y="643"/>
                    <a:pt x="1072" y="572"/>
                  </a:cubicBezTo>
                  <a:cubicBezTo>
                    <a:pt x="1048" y="500"/>
                    <a:pt x="953" y="429"/>
                    <a:pt x="905" y="405"/>
                  </a:cubicBezTo>
                  <a:cubicBezTo>
                    <a:pt x="762" y="286"/>
                    <a:pt x="643" y="167"/>
                    <a:pt x="54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2" name="Google Shape;16582;p44"/>
            <p:cNvSpPr/>
            <p:nvPr/>
          </p:nvSpPr>
          <p:spPr>
            <a:xfrm>
              <a:off x="1109275" y="2880621"/>
              <a:ext cx="35680" cy="39876"/>
            </a:xfrm>
            <a:custGeom>
              <a:rect b="b" l="l" r="r" t="t"/>
              <a:pathLst>
                <a:path extrusionOk="0" h="1226" w="1097">
                  <a:moveTo>
                    <a:pt x="524" y="1"/>
                  </a:moveTo>
                  <a:cubicBezTo>
                    <a:pt x="429" y="120"/>
                    <a:pt x="358" y="215"/>
                    <a:pt x="263" y="310"/>
                  </a:cubicBezTo>
                  <a:cubicBezTo>
                    <a:pt x="191" y="382"/>
                    <a:pt x="96" y="477"/>
                    <a:pt x="48" y="572"/>
                  </a:cubicBezTo>
                  <a:cubicBezTo>
                    <a:pt x="1" y="739"/>
                    <a:pt x="191" y="882"/>
                    <a:pt x="286" y="1001"/>
                  </a:cubicBezTo>
                  <a:cubicBezTo>
                    <a:pt x="340" y="1073"/>
                    <a:pt x="448" y="1225"/>
                    <a:pt x="559" y="1225"/>
                  </a:cubicBezTo>
                  <a:cubicBezTo>
                    <a:pt x="595" y="1225"/>
                    <a:pt x="632" y="1209"/>
                    <a:pt x="667" y="1168"/>
                  </a:cubicBezTo>
                  <a:cubicBezTo>
                    <a:pt x="715" y="1120"/>
                    <a:pt x="715" y="1025"/>
                    <a:pt x="763" y="977"/>
                  </a:cubicBezTo>
                  <a:cubicBezTo>
                    <a:pt x="834" y="858"/>
                    <a:pt x="906" y="786"/>
                    <a:pt x="1001" y="691"/>
                  </a:cubicBezTo>
                  <a:cubicBezTo>
                    <a:pt x="1025" y="667"/>
                    <a:pt x="1096" y="596"/>
                    <a:pt x="1096" y="572"/>
                  </a:cubicBezTo>
                  <a:cubicBezTo>
                    <a:pt x="1096" y="525"/>
                    <a:pt x="1001" y="429"/>
                    <a:pt x="953" y="382"/>
                  </a:cubicBezTo>
                  <a:cubicBezTo>
                    <a:pt x="834" y="263"/>
                    <a:pt x="691" y="144"/>
                    <a:pt x="52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3" name="Google Shape;16583;p44"/>
            <p:cNvSpPr/>
            <p:nvPr/>
          </p:nvSpPr>
          <p:spPr>
            <a:xfrm>
              <a:off x="1118577" y="2867058"/>
              <a:ext cx="16295" cy="10506"/>
            </a:xfrm>
            <a:custGeom>
              <a:rect b="b" l="l" r="r" t="t"/>
              <a:pathLst>
                <a:path extrusionOk="0" h="323" w="501">
                  <a:moveTo>
                    <a:pt x="283" y="0"/>
                  </a:moveTo>
                  <a:cubicBezTo>
                    <a:pt x="197" y="0"/>
                    <a:pt x="116" y="26"/>
                    <a:pt x="0" y="108"/>
                  </a:cubicBezTo>
                  <a:cubicBezTo>
                    <a:pt x="72" y="156"/>
                    <a:pt x="143" y="251"/>
                    <a:pt x="215" y="322"/>
                  </a:cubicBezTo>
                  <a:cubicBezTo>
                    <a:pt x="286" y="299"/>
                    <a:pt x="477" y="156"/>
                    <a:pt x="500" y="60"/>
                  </a:cubicBezTo>
                  <a:cubicBezTo>
                    <a:pt x="500" y="13"/>
                    <a:pt x="453" y="13"/>
                    <a:pt x="405" y="13"/>
                  </a:cubicBezTo>
                  <a:cubicBezTo>
                    <a:pt x="361" y="5"/>
                    <a:pt x="321" y="0"/>
                    <a:pt x="28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4" name="Google Shape;16584;p44"/>
            <p:cNvSpPr/>
            <p:nvPr/>
          </p:nvSpPr>
          <p:spPr>
            <a:xfrm>
              <a:off x="1102314" y="2920887"/>
              <a:ext cx="42640" cy="41307"/>
            </a:xfrm>
            <a:custGeom>
              <a:rect b="b" l="l" r="r" t="t"/>
              <a:pathLst>
                <a:path extrusionOk="0" h="1270" w="1311">
                  <a:moveTo>
                    <a:pt x="691" y="1"/>
                  </a:moveTo>
                  <a:cubicBezTo>
                    <a:pt x="572" y="144"/>
                    <a:pt x="453" y="287"/>
                    <a:pt x="334" y="430"/>
                  </a:cubicBezTo>
                  <a:cubicBezTo>
                    <a:pt x="286" y="525"/>
                    <a:pt x="215" y="596"/>
                    <a:pt x="143" y="668"/>
                  </a:cubicBezTo>
                  <a:cubicBezTo>
                    <a:pt x="119" y="715"/>
                    <a:pt x="0" y="811"/>
                    <a:pt x="0" y="858"/>
                  </a:cubicBezTo>
                  <a:cubicBezTo>
                    <a:pt x="0" y="906"/>
                    <a:pt x="95" y="977"/>
                    <a:pt x="143" y="1025"/>
                  </a:cubicBezTo>
                  <a:cubicBezTo>
                    <a:pt x="215" y="1096"/>
                    <a:pt x="286" y="1192"/>
                    <a:pt x="357" y="1239"/>
                  </a:cubicBezTo>
                  <a:cubicBezTo>
                    <a:pt x="393" y="1263"/>
                    <a:pt x="435" y="1269"/>
                    <a:pt x="477" y="1269"/>
                  </a:cubicBezTo>
                  <a:cubicBezTo>
                    <a:pt x="518" y="1269"/>
                    <a:pt x="560" y="1263"/>
                    <a:pt x="596" y="1263"/>
                  </a:cubicBezTo>
                  <a:cubicBezTo>
                    <a:pt x="643" y="1263"/>
                    <a:pt x="680" y="1253"/>
                    <a:pt x="721" y="1253"/>
                  </a:cubicBezTo>
                  <a:cubicBezTo>
                    <a:pt x="741" y="1253"/>
                    <a:pt x="762" y="1255"/>
                    <a:pt x="786" y="1263"/>
                  </a:cubicBezTo>
                  <a:cubicBezTo>
                    <a:pt x="834" y="1263"/>
                    <a:pt x="881" y="1263"/>
                    <a:pt x="905" y="1239"/>
                  </a:cubicBezTo>
                  <a:cubicBezTo>
                    <a:pt x="929" y="1216"/>
                    <a:pt x="929" y="1192"/>
                    <a:pt x="953" y="1168"/>
                  </a:cubicBezTo>
                  <a:cubicBezTo>
                    <a:pt x="1000" y="1096"/>
                    <a:pt x="1072" y="1025"/>
                    <a:pt x="1143" y="954"/>
                  </a:cubicBezTo>
                  <a:cubicBezTo>
                    <a:pt x="1191" y="882"/>
                    <a:pt x="1239" y="787"/>
                    <a:pt x="1286" y="692"/>
                  </a:cubicBezTo>
                  <a:cubicBezTo>
                    <a:pt x="1310" y="620"/>
                    <a:pt x="1262" y="573"/>
                    <a:pt x="1215" y="501"/>
                  </a:cubicBezTo>
                  <a:cubicBezTo>
                    <a:pt x="1072" y="334"/>
                    <a:pt x="905" y="191"/>
                    <a:pt x="69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5" name="Google Shape;16585;p44"/>
            <p:cNvSpPr/>
            <p:nvPr/>
          </p:nvSpPr>
          <p:spPr>
            <a:xfrm>
              <a:off x="1148012" y="2875189"/>
              <a:ext cx="40298" cy="45015"/>
            </a:xfrm>
            <a:custGeom>
              <a:rect b="b" l="l" r="r" t="t"/>
              <a:pathLst>
                <a:path extrusionOk="0" h="1384" w="1239">
                  <a:moveTo>
                    <a:pt x="548" y="1"/>
                  </a:moveTo>
                  <a:cubicBezTo>
                    <a:pt x="500" y="96"/>
                    <a:pt x="429" y="168"/>
                    <a:pt x="357" y="239"/>
                  </a:cubicBezTo>
                  <a:cubicBezTo>
                    <a:pt x="215" y="406"/>
                    <a:pt x="48" y="549"/>
                    <a:pt x="0" y="763"/>
                  </a:cubicBezTo>
                  <a:cubicBezTo>
                    <a:pt x="119" y="882"/>
                    <a:pt x="238" y="1025"/>
                    <a:pt x="357" y="1144"/>
                  </a:cubicBezTo>
                  <a:cubicBezTo>
                    <a:pt x="403" y="1189"/>
                    <a:pt x="533" y="1384"/>
                    <a:pt x="608" y="1384"/>
                  </a:cubicBezTo>
                  <a:cubicBezTo>
                    <a:pt x="612" y="1384"/>
                    <a:pt x="616" y="1383"/>
                    <a:pt x="619" y="1382"/>
                  </a:cubicBezTo>
                  <a:cubicBezTo>
                    <a:pt x="643" y="1382"/>
                    <a:pt x="691" y="1311"/>
                    <a:pt x="691" y="1311"/>
                  </a:cubicBezTo>
                  <a:cubicBezTo>
                    <a:pt x="762" y="1239"/>
                    <a:pt x="810" y="1168"/>
                    <a:pt x="858" y="1120"/>
                  </a:cubicBezTo>
                  <a:cubicBezTo>
                    <a:pt x="953" y="1001"/>
                    <a:pt x="1096" y="882"/>
                    <a:pt x="1167" y="763"/>
                  </a:cubicBezTo>
                  <a:cubicBezTo>
                    <a:pt x="1239" y="644"/>
                    <a:pt x="1048" y="501"/>
                    <a:pt x="977" y="430"/>
                  </a:cubicBezTo>
                  <a:cubicBezTo>
                    <a:pt x="881" y="334"/>
                    <a:pt x="786" y="239"/>
                    <a:pt x="691" y="144"/>
                  </a:cubicBezTo>
                  <a:cubicBezTo>
                    <a:pt x="643" y="96"/>
                    <a:pt x="596" y="1"/>
                    <a:pt x="54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6" name="Google Shape;16586;p44"/>
            <p:cNvSpPr/>
            <p:nvPr/>
          </p:nvSpPr>
          <p:spPr>
            <a:xfrm>
              <a:off x="1189058" y="2875775"/>
              <a:ext cx="43421" cy="45015"/>
            </a:xfrm>
            <a:custGeom>
              <a:rect b="b" l="l" r="r" t="t"/>
              <a:pathLst>
                <a:path extrusionOk="0" h="1384" w="1335">
                  <a:moveTo>
                    <a:pt x="711" y="0"/>
                  </a:moveTo>
                  <a:cubicBezTo>
                    <a:pt x="693" y="0"/>
                    <a:pt x="671" y="2"/>
                    <a:pt x="643" y="7"/>
                  </a:cubicBezTo>
                  <a:cubicBezTo>
                    <a:pt x="596" y="54"/>
                    <a:pt x="548" y="102"/>
                    <a:pt x="524" y="150"/>
                  </a:cubicBezTo>
                  <a:cubicBezTo>
                    <a:pt x="429" y="245"/>
                    <a:pt x="334" y="340"/>
                    <a:pt x="239" y="435"/>
                  </a:cubicBezTo>
                  <a:cubicBezTo>
                    <a:pt x="167" y="483"/>
                    <a:pt x="120" y="554"/>
                    <a:pt x="72" y="602"/>
                  </a:cubicBezTo>
                  <a:cubicBezTo>
                    <a:pt x="24" y="674"/>
                    <a:pt x="0" y="697"/>
                    <a:pt x="48" y="769"/>
                  </a:cubicBezTo>
                  <a:cubicBezTo>
                    <a:pt x="96" y="864"/>
                    <a:pt x="191" y="959"/>
                    <a:pt x="286" y="1055"/>
                  </a:cubicBezTo>
                  <a:cubicBezTo>
                    <a:pt x="381" y="1150"/>
                    <a:pt x="453" y="1221"/>
                    <a:pt x="524" y="1317"/>
                  </a:cubicBezTo>
                  <a:cubicBezTo>
                    <a:pt x="580" y="1358"/>
                    <a:pt x="611" y="1383"/>
                    <a:pt x="646" y="1383"/>
                  </a:cubicBezTo>
                  <a:cubicBezTo>
                    <a:pt x="671" y="1383"/>
                    <a:pt x="699" y="1370"/>
                    <a:pt x="739" y="1340"/>
                  </a:cubicBezTo>
                  <a:cubicBezTo>
                    <a:pt x="905" y="1174"/>
                    <a:pt x="1048" y="983"/>
                    <a:pt x="1215" y="816"/>
                  </a:cubicBezTo>
                  <a:cubicBezTo>
                    <a:pt x="1310" y="745"/>
                    <a:pt x="1334" y="721"/>
                    <a:pt x="1286" y="626"/>
                  </a:cubicBezTo>
                  <a:cubicBezTo>
                    <a:pt x="1215" y="507"/>
                    <a:pt x="1120" y="340"/>
                    <a:pt x="1001" y="221"/>
                  </a:cubicBezTo>
                  <a:cubicBezTo>
                    <a:pt x="953" y="173"/>
                    <a:pt x="882" y="126"/>
                    <a:pt x="810" y="54"/>
                  </a:cubicBezTo>
                  <a:cubicBezTo>
                    <a:pt x="791" y="35"/>
                    <a:pt x="787" y="0"/>
                    <a:pt x="7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7" name="Google Shape;16587;p44"/>
            <p:cNvSpPr/>
            <p:nvPr/>
          </p:nvSpPr>
          <p:spPr>
            <a:xfrm>
              <a:off x="1232447" y="2873661"/>
              <a:ext cx="47259" cy="50869"/>
            </a:xfrm>
            <a:custGeom>
              <a:rect b="b" l="l" r="r" t="t"/>
              <a:pathLst>
                <a:path extrusionOk="0" h="1564" w="1453">
                  <a:moveTo>
                    <a:pt x="810" y="0"/>
                  </a:moveTo>
                  <a:cubicBezTo>
                    <a:pt x="762" y="24"/>
                    <a:pt x="714" y="72"/>
                    <a:pt x="667" y="119"/>
                  </a:cubicBezTo>
                  <a:cubicBezTo>
                    <a:pt x="548" y="215"/>
                    <a:pt x="453" y="310"/>
                    <a:pt x="333" y="405"/>
                  </a:cubicBezTo>
                  <a:cubicBezTo>
                    <a:pt x="262" y="477"/>
                    <a:pt x="143" y="572"/>
                    <a:pt x="95" y="667"/>
                  </a:cubicBezTo>
                  <a:cubicBezTo>
                    <a:pt x="0" y="881"/>
                    <a:pt x="262" y="1048"/>
                    <a:pt x="357" y="1191"/>
                  </a:cubicBezTo>
                  <a:cubicBezTo>
                    <a:pt x="453" y="1286"/>
                    <a:pt x="524" y="1405"/>
                    <a:pt x="619" y="1501"/>
                  </a:cubicBezTo>
                  <a:cubicBezTo>
                    <a:pt x="657" y="1539"/>
                    <a:pt x="689" y="1563"/>
                    <a:pt x="721" y="1563"/>
                  </a:cubicBezTo>
                  <a:cubicBezTo>
                    <a:pt x="748" y="1563"/>
                    <a:pt x="777" y="1545"/>
                    <a:pt x="810" y="1501"/>
                  </a:cubicBezTo>
                  <a:cubicBezTo>
                    <a:pt x="953" y="1310"/>
                    <a:pt x="1119" y="1143"/>
                    <a:pt x="1310" y="953"/>
                  </a:cubicBezTo>
                  <a:cubicBezTo>
                    <a:pt x="1357" y="905"/>
                    <a:pt x="1453" y="834"/>
                    <a:pt x="1453" y="739"/>
                  </a:cubicBezTo>
                  <a:cubicBezTo>
                    <a:pt x="1453" y="643"/>
                    <a:pt x="1310" y="524"/>
                    <a:pt x="1262" y="429"/>
                  </a:cubicBezTo>
                  <a:cubicBezTo>
                    <a:pt x="1191" y="358"/>
                    <a:pt x="1119" y="286"/>
                    <a:pt x="1048" y="215"/>
                  </a:cubicBezTo>
                  <a:cubicBezTo>
                    <a:pt x="1000" y="143"/>
                    <a:pt x="905" y="96"/>
                    <a:pt x="81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8" name="Google Shape;16588;p44"/>
            <p:cNvSpPr/>
            <p:nvPr/>
          </p:nvSpPr>
          <p:spPr>
            <a:xfrm>
              <a:off x="1282015" y="2872880"/>
              <a:ext cx="44169" cy="49601"/>
            </a:xfrm>
            <a:custGeom>
              <a:rect b="b" l="l" r="r" t="t"/>
              <a:pathLst>
                <a:path extrusionOk="0" h="1525" w="1358">
                  <a:moveTo>
                    <a:pt x="643" y="0"/>
                  </a:moveTo>
                  <a:cubicBezTo>
                    <a:pt x="548" y="96"/>
                    <a:pt x="429" y="191"/>
                    <a:pt x="334" y="286"/>
                  </a:cubicBezTo>
                  <a:cubicBezTo>
                    <a:pt x="238" y="405"/>
                    <a:pt x="143" y="524"/>
                    <a:pt x="48" y="643"/>
                  </a:cubicBezTo>
                  <a:cubicBezTo>
                    <a:pt x="24" y="715"/>
                    <a:pt x="0" y="715"/>
                    <a:pt x="24" y="786"/>
                  </a:cubicBezTo>
                  <a:cubicBezTo>
                    <a:pt x="48" y="905"/>
                    <a:pt x="143" y="1001"/>
                    <a:pt x="215" y="1096"/>
                  </a:cubicBezTo>
                  <a:cubicBezTo>
                    <a:pt x="310" y="1191"/>
                    <a:pt x="381" y="1310"/>
                    <a:pt x="476" y="1429"/>
                  </a:cubicBezTo>
                  <a:cubicBezTo>
                    <a:pt x="500" y="1477"/>
                    <a:pt x="548" y="1525"/>
                    <a:pt x="619" y="1525"/>
                  </a:cubicBezTo>
                  <a:cubicBezTo>
                    <a:pt x="667" y="1501"/>
                    <a:pt x="691" y="1453"/>
                    <a:pt x="738" y="1429"/>
                  </a:cubicBezTo>
                  <a:cubicBezTo>
                    <a:pt x="834" y="1310"/>
                    <a:pt x="953" y="1215"/>
                    <a:pt x="1048" y="1096"/>
                  </a:cubicBezTo>
                  <a:cubicBezTo>
                    <a:pt x="1119" y="1001"/>
                    <a:pt x="1191" y="905"/>
                    <a:pt x="1262" y="810"/>
                  </a:cubicBezTo>
                  <a:cubicBezTo>
                    <a:pt x="1286" y="786"/>
                    <a:pt x="1358" y="715"/>
                    <a:pt x="1358" y="667"/>
                  </a:cubicBezTo>
                  <a:cubicBezTo>
                    <a:pt x="1358" y="596"/>
                    <a:pt x="1215" y="524"/>
                    <a:pt x="1167" y="477"/>
                  </a:cubicBezTo>
                  <a:cubicBezTo>
                    <a:pt x="1096" y="405"/>
                    <a:pt x="1048" y="334"/>
                    <a:pt x="977" y="262"/>
                  </a:cubicBezTo>
                  <a:cubicBezTo>
                    <a:pt x="881" y="191"/>
                    <a:pt x="762" y="120"/>
                    <a:pt x="64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9" name="Google Shape;16589;p44"/>
            <p:cNvSpPr/>
            <p:nvPr/>
          </p:nvSpPr>
          <p:spPr>
            <a:xfrm>
              <a:off x="1327713" y="2875157"/>
              <a:ext cx="37989" cy="43551"/>
            </a:xfrm>
            <a:custGeom>
              <a:rect b="b" l="l" r="r" t="t"/>
              <a:pathLst>
                <a:path extrusionOk="0" h="1339" w="1168">
                  <a:moveTo>
                    <a:pt x="519" y="0"/>
                  </a:moveTo>
                  <a:cubicBezTo>
                    <a:pt x="513" y="0"/>
                    <a:pt x="506" y="1"/>
                    <a:pt x="500" y="2"/>
                  </a:cubicBezTo>
                  <a:cubicBezTo>
                    <a:pt x="381" y="216"/>
                    <a:pt x="143" y="335"/>
                    <a:pt x="24" y="550"/>
                  </a:cubicBezTo>
                  <a:cubicBezTo>
                    <a:pt x="0" y="621"/>
                    <a:pt x="0" y="621"/>
                    <a:pt x="24" y="693"/>
                  </a:cubicBezTo>
                  <a:cubicBezTo>
                    <a:pt x="95" y="812"/>
                    <a:pt x="215" y="907"/>
                    <a:pt x="310" y="1002"/>
                  </a:cubicBezTo>
                  <a:cubicBezTo>
                    <a:pt x="405" y="1097"/>
                    <a:pt x="477" y="1193"/>
                    <a:pt x="572" y="1288"/>
                  </a:cubicBezTo>
                  <a:cubicBezTo>
                    <a:pt x="605" y="1321"/>
                    <a:pt x="628" y="1339"/>
                    <a:pt x="650" y="1339"/>
                  </a:cubicBezTo>
                  <a:cubicBezTo>
                    <a:pt x="676" y="1339"/>
                    <a:pt x="700" y="1315"/>
                    <a:pt x="738" y="1264"/>
                  </a:cubicBezTo>
                  <a:cubicBezTo>
                    <a:pt x="834" y="1097"/>
                    <a:pt x="977" y="954"/>
                    <a:pt x="1096" y="788"/>
                  </a:cubicBezTo>
                  <a:cubicBezTo>
                    <a:pt x="1120" y="740"/>
                    <a:pt x="1167" y="693"/>
                    <a:pt x="1167" y="621"/>
                  </a:cubicBezTo>
                  <a:cubicBezTo>
                    <a:pt x="1143" y="526"/>
                    <a:pt x="977" y="431"/>
                    <a:pt x="929" y="359"/>
                  </a:cubicBezTo>
                  <a:cubicBezTo>
                    <a:pt x="838" y="245"/>
                    <a:pt x="659" y="0"/>
                    <a:pt x="51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0" name="Google Shape;16590;p44"/>
            <p:cNvSpPr/>
            <p:nvPr/>
          </p:nvSpPr>
          <p:spPr>
            <a:xfrm>
              <a:off x="1278144" y="2920887"/>
              <a:ext cx="91428" cy="42087"/>
            </a:xfrm>
            <a:custGeom>
              <a:rect b="b" l="l" r="r" t="t"/>
              <a:pathLst>
                <a:path extrusionOk="0" h="1294" w="2811">
                  <a:moveTo>
                    <a:pt x="2215" y="1"/>
                  </a:moveTo>
                  <a:cubicBezTo>
                    <a:pt x="2024" y="49"/>
                    <a:pt x="1858" y="311"/>
                    <a:pt x="1715" y="453"/>
                  </a:cubicBezTo>
                  <a:cubicBezTo>
                    <a:pt x="1667" y="501"/>
                    <a:pt x="1619" y="573"/>
                    <a:pt x="1548" y="644"/>
                  </a:cubicBezTo>
                  <a:cubicBezTo>
                    <a:pt x="1500" y="692"/>
                    <a:pt x="1453" y="787"/>
                    <a:pt x="1381" y="834"/>
                  </a:cubicBezTo>
                  <a:cubicBezTo>
                    <a:pt x="1368" y="838"/>
                    <a:pt x="1357" y="839"/>
                    <a:pt x="1347" y="839"/>
                  </a:cubicBezTo>
                  <a:cubicBezTo>
                    <a:pt x="1286" y="839"/>
                    <a:pt x="1283" y="780"/>
                    <a:pt x="1262" y="739"/>
                  </a:cubicBezTo>
                  <a:cubicBezTo>
                    <a:pt x="1238" y="644"/>
                    <a:pt x="1167" y="573"/>
                    <a:pt x="1096" y="501"/>
                  </a:cubicBezTo>
                  <a:cubicBezTo>
                    <a:pt x="1000" y="406"/>
                    <a:pt x="881" y="191"/>
                    <a:pt x="691" y="144"/>
                  </a:cubicBezTo>
                  <a:cubicBezTo>
                    <a:pt x="548" y="239"/>
                    <a:pt x="429" y="406"/>
                    <a:pt x="310" y="525"/>
                  </a:cubicBezTo>
                  <a:cubicBezTo>
                    <a:pt x="214" y="620"/>
                    <a:pt x="119" y="739"/>
                    <a:pt x="48" y="858"/>
                  </a:cubicBezTo>
                  <a:cubicBezTo>
                    <a:pt x="0" y="930"/>
                    <a:pt x="48" y="977"/>
                    <a:pt x="95" y="1049"/>
                  </a:cubicBezTo>
                  <a:cubicBezTo>
                    <a:pt x="143" y="1120"/>
                    <a:pt x="238" y="1263"/>
                    <a:pt x="334" y="1287"/>
                  </a:cubicBezTo>
                  <a:cubicBezTo>
                    <a:pt x="357" y="1292"/>
                    <a:pt x="383" y="1294"/>
                    <a:pt x="410" y="1294"/>
                  </a:cubicBezTo>
                  <a:cubicBezTo>
                    <a:pt x="517" y="1294"/>
                    <a:pt x="643" y="1263"/>
                    <a:pt x="738" y="1263"/>
                  </a:cubicBezTo>
                  <a:cubicBezTo>
                    <a:pt x="765" y="1258"/>
                    <a:pt x="796" y="1256"/>
                    <a:pt x="829" y="1256"/>
                  </a:cubicBezTo>
                  <a:cubicBezTo>
                    <a:pt x="887" y="1256"/>
                    <a:pt x="951" y="1262"/>
                    <a:pt x="1013" y="1262"/>
                  </a:cubicBezTo>
                  <a:cubicBezTo>
                    <a:pt x="1069" y="1262"/>
                    <a:pt x="1123" y="1257"/>
                    <a:pt x="1167" y="1239"/>
                  </a:cubicBezTo>
                  <a:cubicBezTo>
                    <a:pt x="1238" y="1216"/>
                    <a:pt x="1262" y="1049"/>
                    <a:pt x="1286" y="954"/>
                  </a:cubicBezTo>
                  <a:cubicBezTo>
                    <a:pt x="1286" y="954"/>
                    <a:pt x="1321" y="901"/>
                    <a:pt x="1331" y="901"/>
                  </a:cubicBezTo>
                  <a:cubicBezTo>
                    <a:pt x="1333" y="901"/>
                    <a:pt x="1334" y="903"/>
                    <a:pt x="1334" y="906"/>
                  </a:cubicBezTo>
                  <a:cubicBezTo>
                    <a:pt x="1405" y="977"/>
                    <a:pt x="1453" y="1049"/>
                    <a:pt x="1500" y="1120"/>
                  </a:cubicBezTo>
                  <a:cubicBezTo>
                    <a:pt x="1548" y="1168"/>
                    <a:pt x="1572" y="1216"/>
                    <a:pt x="1643" y="1216"/>
                  </a:cubicBezTo>
                  <a:cubicBezTo>
                    <a:pt x="1679" y="1227"/>
                    <a:pt x="1721" y="1233"/>
                    <a:pt x="1762" y="1233"/>
                  </a:cubicBezTo>
                  <a:cubicBezTo>
                    <a:pt x="1804" y="1233"/>
                    <a:pt x="1846" y="1227"/>
                    <a:pt x="1881" y="1216"/>
                  </a:cubicBezTo>
                  <a:cubicBezTo>
                    <a:pt x="2024" y="1216"/>
                    <a:pt x="2143" y="1216"/>
                    <a:pt x="2262" y="1192"/>
                  </a:cubicBezTo>
                  <a:cubicBezTo>
                    <a:pt x="2429" y="1144"/>
                    <a:pt x="2572" y="1049"/>
                    <a:pt x="2691" y="930"/>
                  </a:cubicBezTo>
                  <a:cubicBezTo>
                    <a:pt x="2715" y="882"/>
                    <a:pt x="2810" y="811"/>
                    <a:pt x="2786" y="763"/>
                  </a:cubicBezTo>
                  <a:cubicBezTo>
                    <a:pt x="2786" y="715"/>
                    <a:pt x="2715" y="644"/>
                    <a:pt x="2691" y="620"/>
                  </a:cubicBezTo>
                  <a:cubicBezTo>
                    <a:pt x="2620" y="549"/>
                    <a:pt x="2572" y="453"/>
                    <a:pt x="2501" y="382"/>
                  </a:cubicBezTo>
                  <a:cubicBezTo>
                    <a:pt x="2429" y="239"/>
                    <a:pt x="2310" y="120"/>
                    <a:pt x="221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1" name="Google Shape;16591;p44"/>
            <p:cNvSpPr/>
            <p:nvPr/>
          </p:nvSpPr>
          <p:spPr>
            <a:xfrm>
              <a:off x="1234756" y="2927522"/>
              <a:ext cx="42640" cy="36005"/>
            </a:xfrm>
            <a:custGeom>
              <a:rect b="b" l="l" r="r" t="t"/>
              <a:pathLst>
                <a:path extrusionOk="0" h="1107" w="1311">
                  <a:moveTo>
                    <a:pt x="644" y="0"/>
                  </a:moveTo>
                  <a:cubicBezTo>
                    <a:pt x="560" y="0"/>
                    <a:pt x="469" y="94"/>
                    <a:pt x="429" y="154"/>
                  </a:cubicBezTo>
                  <a:cubicBezTo>
                    <a:pt x="310" y="273"/>
                    <a:pt x="215" y="392"/>
                    <a:pt x="96" y="535"/>
                  </a:cubicBezTo>
                  <a:cubicBezTo>
                    <a:pt x="48" y="607"/>
                    <a:pt x="0" y="630"/>
                    <a:pt x="72" y="702"/>
                  </a:cubicBezTo>
                  <a:cubicBezTo>
                    <a:pt x="143" y="821"/>
                    <a:pt x="262" y="892"/>
                    <a:pt x="358" y="988"/>
                  </a:cubicBezTo>
                  <a:cubicBezTo>
                    <a:pt x="443" y="1073"/>
                    <a:pt x="528" y="1085"/>
                    <a:pt x="630" y="1085"/>
                  </a:cubicBezTo>
                  <a:cubicBezTo>
                    <a:pt x="671" y="1085"/>
                    <a:pt x="715" y="1083"/>
                    <a:pt x="763" y="1083"/>
                  </a:cubicBezTo>
                  <a:cubicBezTo>
                    <a:pt x="905" y="1059"/>
                    <a:pt x="1120" y="1107"/>
                    <a:pt x="1191" y="988"/>
                  </a:cubicBezTo>
                  <a:cubicBezTo>
                    <a:pt x="1239" y="916"/>
                    <a:pt x="1310" y="797"/>
                    <a:pt x="1286" y="726"/>
                  </a:cubicBezTo>
                  <a:cubicBezTo>
                    <a:pt x="1286" y="654"/>
                    <a:pt x="1191" y="559"/>
                    <a:pt x="1144" y="511"/>
                  </a:cubicBezTo>
                  <a:cubicBezTo>
                    <a:pt x="1048" y="392"/>
                    <a:pt x="977" y="249"/>
                    <a:pt x="905" y="249"/>
                  </a:cubicBezTo>
                  <a:cubicBezTo>
                    <a:pt x="810" y="202"/>
                    <a:pt x="763" y="59"/>
                    <a:pt x="691" y="11"/>
                  </a:cubicBezTo>
                  <a:cubicBezTo>
                    <a:pt x="676" y="4"/>
                    <a:pt x="660" y="0"/>
                    <a:pt x="64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2" name="Google Shape;16592;p44"/>
            <p:cNvSpPr/>
            <p:nvPr/>
          </p:nvSpPr>
          <p:spPr>
            <a:xfrm>
              <a:off x="1190620" y="2925538"/>
              <a:ext cx="41860" cy="35257"/>
            </a:xfrm>
            <a:custGeom>
              <a:rect b="b" l="l" r="r" t="t"/>
              <a:pathLst>
                <a:path extrusionOk="0" h="1084" w="1287">
                  <a:moveTo>
                    <a:pt x="524" y="1"/>
                  </a:moveTo>
                  <a:cubicBezTo>
                    <a:pt x="381" y="120"/>
                    <a:pt x="238" y="263"/>
                    <a:pt x="119" y="382"/>
                  </a:cubicBezTo>
                  <a:cubicBezTo>
                    <a:pt x="72" y="453"/>
                    <a:pt x="0" y="501"/>
                    <a:pt x="48" y="572"/>
                  </a:cubicBezTo>
                  <a:cubicBezTo>
                    <a:pt x="95" y="691"/>
                    <a:pt x="191" y="787"/>
                    <a:pt x="262" y="858"/>
                  </a:cubicBezTo>
                  <a:cubicBezTo>
                    <a:pt x="310" y="930"/>
                    <a:pt x="357" y="1025"/>
                    <a:pt x="429" y="1073"/>
                  </a:cubicBezTo>
                  <a:cubicBezTo>
                    <a:pt x="453" y="1080"/>
                    <a:pt x="482" y="1083"/>
                    <a:pt x="513" y="1083"/>
                  </a:cubicBezTo>
                  <a:cubicBezTo>
                    <a:pt x="577" y="1083"/>
                    <a:pt x="651" y="1073"/>
                    <a:pt x="715" y="1073"/>
                  </a:cubicBezTo>
                  <a:cubicBezTo>
                    <a:pt x="778" y="1073"/>
                    <a:pt x="831" y="1083"/>
                    <a:pt x="880" y="1083"/>
                  </a:cubicBezTo>
                  <a:cubicBezTo>
                    <a:pt x="905" y="1083"/>
                    <a:pt x="929" y="1080"/>
                    <a:pt x="953" y="1073"/>
                  </a:cubicBezTo>
                  <a:cubicBezTo>
                    <a:pt x="1048" y="1025"/>
                    <a:pt x="1119" y="930"/>
                    <a:pt x="1191" y="858"/>
                  </a:cubicBezTo>
                  <a:cubicBezTo>
                    <a:pt x="1238" y="811"/>
                    <a:pt x="1286" y="787"/>
                    <a:pt x="1238" y="691"/>
                  </a:cubicBezTo>
                  <a:cubicBezTo>
                    <a:pt x="1191" y="572"/>
                    <a:pt x="1072" y="430"/>
                    <a:pt x="976" y="334"/>
                  </a:cubicBezTo>
                  <a:cubicBezTo>
                    <a:pt x="905" y="287"/>
                    <a:pt x="834" y="215"/>
                    <a:pt x="762" y="144"/>
                  </a:cubicBezTo>
                  <a:cubicBezTo>
                    <a:pt x="738" y="120"/>
                    <a:pt x="691" y="96"/>
                    <a:pt x="667" y="72"/>
                  </a:cubicBezTo>
                  <a:cubicBezTo>
                    <a:pt x="619" y="48"/>
                    <a:pt x="595" y="48"/>
                    <a:pt x="52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3" name="Google Shape;16593;p44"/>
            <p:cNvSpPr/>
            <p:nvPr/>
          </p:nvSpPr>
          <p:spPr>
            <a:xfrm>
              <a:off x="1146451" y="2921635"/>
              <a:ext cx="42640" cy="39030"/>
            </a:xfrm>
            <a:custGeom>
              <a:rect b="b" l="l" r="r" t="t"/>
              <a:pathLst>
                <a:path extrusionOk="0" h="1200" w="1311">
                  <a:moveTo>
                    <a:pt x="616" y="0"/>
                  </a:moveTo>
                  <a:cubicBezTo>
                    <a:pt x="576" y="0"/>
                    <a:pt x="357" y="241"/>
                    <a:pt x="334" y="264"/>
                  </a:cubicBezTo>
                  <a:cubicBezTo>
                    <a:pt x="263" y="335"/>
                    <a:pt x="191" y="407"/>
                    <a:pt x="120" y="478"/>
                  </a:cubicBezTo>
                  <a:cubicBezTo>
                    <a:pt x="96" y="502"/>
                    <a:pt x="24" y="550"/>
                    <a:pt x="24" y="597"/>
                  </a:cubicBezTo>
                  <a:cubicBezTo>
                    <a:pt x="1" y="692"/>
                    <a:pt x="96" y="764"/>
                    <a:pt x="120" y="811"/>
                  </a:cubicBezTo>
                  <a:cubicBezTo>
                    <a:pt x="215" y="907"/>
                    <a:pt x="286" y="1026"/>
                    <a:pt x="382" y="1121"/>
                  </a:cubicBezTo>
                  <a:cubicBezTo>
                    <a:pt x="453" y="1169"/>
                    <a:pt x="477" y="1169"/>
                    <a:pt x="572" y="1169"/>
                  </a:cubicBezTo>
                  <a:cubicBezTo>
                    <a:pt x="629" y="1169"/>
                    <a:pt x="717" y="1199"/>
                    <a:pt x="799" y="1199"/>
                  </a:cubicBezTo>
                  <a:cubicBezTo>
                    <a:pt x="819" y="1199"/>
                    <a:pt x="839" y="1197"/>
                    <a:pt x="858" y="1193"/>
                  </a:cubicBezTo>
                  <a:cubicBezTo>
                    <a:pt x="929" y="1193"/>
                    <a:pt x="1025" y="1050"/>
                    <a:pt x="1072" y="1002"/>
                  </a:cubicBezTo>
                  <a:cubicBezTo>
                    <a:pt x="1144" y="931"/>
                    <a:pt x="1191" y="859"/>
                    <a:pt x="1215" y="788"/>
                  </a:cubicBezTo>
                  <a:cubicBezTo>
                    <a:pt x="1239" y="764"/>
                    <a:pt x="1310" y="716"/>
                    <a:pt x="1310" y="692"/>
                  </a:cubicBezTo>
                  <a:cubicBezTo>
                    <a:pt x="1310" y="621"/>
                    <a:pt x="1120" y="430"/>
                    <a:pt x="1072" y="383"/>
                  </a:cubicBezTo>
                  <a:cubicBezTo>
                    <a:pt x="1001" y="311"/>
                    <a:pt x="929" y="240"/>
                    <a:pt x="858" y="168"/>
                  </a:cubicBezTo>
                  <a:cubicBezTo>
                    <a:pt x="834" y="145"/>
                    <a:pt x="763" y="49"/>
                    <a:pt x="620" y="2"/>
                  </a:cubicBezTo>
                  <a:cubicBezTo>
                    <a:pt x="619" y="1"/>
                    <a:pt x="617" y="0"/>
                    <a:pt x="61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4" name="Google Shape;16594;p44"/>
            <p:cNvSpPr/>
            <p:nvPr/>
          </p:nvSpPr>
          <p:spPr>
            <a:xfrm>
              <a:off x="1072879" y="2784575"/>
              <a:ext cx="75946" cy="82809"/>
            </a:xfrm>
            <a:custGeom>
              <a:rect b="b" l="l" r="r" t="t"/>
              <a:pathLst>
                <a:path extrusionOk="0" h="2546" w="2335">
                  <a:moveTo>
                    <a:pt x="1953" y="1"/>
                  </a:moveTo>
                  <a:cubicBezTo>
                    <a:pt x="1929" y="1"/>
                    <a:pt x="1786" y="72"/>
                    <a:pt x="1763" y="96"/>
                  </a:cubicBezTo>
                  <a:cubicBezTo>
                    <a:pt x="1739" y="144"/>
                    <a:pt x="1810" y="286"/>
                    <a:pt x="1834" y="358"/>
                  </a:cubicBezTo>
                  <a:cubicBezTo>
                    <a:pt x="1858" y="477"/>
                    <a:pt x="1834" y="596"/>
                    <a:pt x="1810" y="715"/>
                  </a:cubicBezTo>
                  <a:cubicBezTo>
                    <a:pt x="1786" y="858"/>
                    <a:pt x="1691" y="1072"/>
                    <a:pt x="1501" y="1096"/>
                  </a:cubicBezTo>
                  <a:cubicBezTo>
                    <a:pt x="1491" y="1097"/>
                    <a:pt x="1482" y="1098"/>
                    <a:pt x="1474" y="1098"/>
                  </a:cubicBezTo>
                  <a:cubicBezTo>
                    <a:pt x="1272" y="1098"/>
                    <a:pt x="1382" y="829"/>
                    <a:pt x="1382" y="715"/>
                  </a:cubicBezTo>
                  <a:cubicBezTo>
                    <a:pt x="1373" y="635"/>
                    <a:pt x="1340" y="615"/>
                    <a:pt x="1296" y="615"/>
                  </a:cubicBezTo>
                  <a:cubicBezTo>
                    <a:pt x="1251" y="615"/>
                    <a:pt x="1195" y="635"/>
                    <a:pt x="1137" y="635"/>
                  </a:cubicBezTo>
                  <a:cubicBezTo>
                    <a:pt x="1099" y="635"/>
                    <a:pt x="1060" y="626"/>
                    <a:pt x="1024" y="596"/>
                  </a:cubicBezTo>
                  <a:cubicBezTo>
                    <a:pt x="977" y="525"/>
                    <a:pt x="977" y="358"/>
                    <a:pt x="905" y="310"/>
                  </a:cubicBezTo>
                  <a:cubicBezTo>
                    <a:pt x="895" y="307"/>
                    <a:pt x="884" y="305"/>
                    <a:pt x="872" y="305"/>
                  </a:cubicBezTo>
                  <a:cubicBezTo>
                    <a:pt x="801" y="305"/>
                    <a:pt x="704" y="358"/>
                    <a:pt x="643" y="358"/>
                  </a:cubicBezTo>
                  <a:cubicBezTo>
                    <a:pt x="500" y="358"/>
                    <a:pt x="357" y="334"/>
                    <a:pt x="286" y="215"/>
                  </a:cubicBezTo>
                  <a:cubicBezTo>
                    <a:pt x="262" y="167"/>
                    <a:pt x="262" y="96"/>
                    <a:pt x="215" y="96"/>
                  </a:cubicBezTo>
                  <a:cubicBezTo>
                    <a:pt x="209" y="94"/>
                    <a:pt x="204" y="93"/>
                    <a:pt x="199" y="93"/>
                  </a:cubicBezTo>
                  <a:cubicBezTo>
                    <a:pt x="139" y="93"/>
                    <a:pt x="110" y="215"/>
                    <a:pt x="0" y="215"/>
                  </a:cubicBezTo>
                  <a:cubicBezTo>
                    <a:pt x="0" y="929"/>
                    <a:pt x="24" y="1668"/>
                    <a:pt x="72" y="2382"/>
                  </a:cubicBezTo>
                  <a:cubicBezTo>
                    <a:pt x="72" y="2477"/>
                    <a:pt x="72" y="2501"/>
                    <a:pt x="167" y="2525"/>
                  </a:cubicBezTo>
                  <a:cubicBezTo>
                    <a:pt x="204" y="2540"/>
                    <a:pt x="245" y="2545"/>
                    <a:pt x="289" y="2545"/>
                  </a:cubicBezTo>
                  <a:cubicBezTo>
                    <a:pt x="387" y="2545"/>
                    <a:pt x="497" y="2518"/>
                    <a:pt x="596" y="2501"/>
                  </a:cubicBezTo>
                  <a:cubicBezTo>
                    <a:pt x="905" y="2501"/>
                    <a:pt x="1239" y="2477"/>
                    <a:pt x="1572" y="2477"/>
                  </a:cubicBezTo>
                  <a:cubicBezTo>
                    <a:pt x="1715" y="2477"/>
                    <a:pt x="1858" y="2467"/>
                    <a:pt x="1994" y="2467"/>
                  </a:cubicBezTo>
                  <a:cubicBezTo>
                    <a:pt x="2062" y="2467"/>
                    <a:pt x="2128" y="2469"/>
                    <a:pt x="2191" y="2477"/>
                  </a:cubicBezTo>
                  <a:cubicBezTo>
                    <a:pt x="2334" y="1787"/>
                    <a:pt x="2167" y="1025"/>
                    <a:pt x="2167" y="334"/>
                  </a:cubicBezTo>
                  <a:cubicBezTo>
                    <a:pt x="2167" y="239"/>
                    <a:pt x="2167" y="96"/>
                    <a:pt x="2096" y="48"/>
                  </a:cubicBezTo>
                  <a:cubicBezTo>
                    <a:pt x="2072" y="1"/>
                    <a:pt x="2001" y="1"/>
                    <a:pt x="1953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5" name="Google Shape;16595;p44"/>
            <p:cNvSpPr/>
            <p:nvPr/>
          </p:nvSpPr>
          <p:spPr>
            <a:xfrm>
              <a:off x="1069009" y="2788868"/>
              <a:ext cx="75165" cy="80304"/>
            </a:xfrm>
            <a:custGeom>
              <a:rect b="b" l="l" r="r" t="t"/>
              <a:pathLst>
                <a:path extrusionOk="0" h="2469" w="2311">
                  <a:moveTo>
                    <a:pt x="299" y="0"/>
                  </a:moveTo>
                  <a:cubicBezTo>
                    <a:pt x="280" y="0"/>
                    <a:pt x="260" y="4"/>
                    <a:pt x="238" y="12"/>
                  </a:cubicBezTo>
                  <a:cubicBezTo>
                    <a:pt x="0" y="107"/>
                    <a:pt x="119" y="678"/>
                    <a:pt x="143" y="893"/>
                  </a:cubicBezTo>
                  <a:cubicBezTo>
                    <a:pt x="167" y="1321"/>
                    <a:pt x="191" y="1750"/>
                    <a:pt x="119" y="2202"/>
                  </a:cubicBezTo>
                  <a:cubicBezTo>
                    <a:pt x="72" y="2369"/>
                    <a:pt x="95" y="2345"/>
                    <a:pt x="238" y="2417"/>
                  </a:cubicBezTo>
                  <a:cubicBezTo>
                    <a:pt x="367" y="2460"/>
                    <a:pt x="478" y="2468"/>
                    <a:pt x="593" y="2468"/>
                  </a:cubicBezTo>
                  <a:cubicBezTo>
                    <a:pt x="670" y="2468"/>
                    <a:pt x="748" y="2464"/>
                    <a:pt x="834" y="2464"/>
                  </a:cubicBezTo>
                  <a:cubicBezTo>
                    <a:pt x="1119" y="2464"/>
                    <a:pt x="1405" y="2417"/>
                    <a:pt x="1691" y="2369"/>
                  </a:cubicBezTo>
                  <a:cubicBezTo>
                    <a:pt x="1762" y="2369"/>
                    <a:pt x="1864" y="2381"/>
                    <a:pt x="1962" y="2381"/>
                  </a:cubicBezTo>
                  <a:cubicBezTo>
                    <a:pt x="2060" y="2381"/>
                    <a:pt x="2155" y="2369"/>
                    <a:pt x="2215" y="2322"/>
                  </a:cubicBezTo>
                  <a:cubicBezTo>
                    <a:pt x="2286" y="2274"/>
                    <a:pt x="2310" y="2155"/>
                    <a:pt x="2263" y="2083"/>
                  </a:cubicBezTo>
                  <a:cubicBezTo>
                    <a:pt x="2191" y="1988"/>
                    <a:pt x="2024" y="1988"/>
                    <a:pt x="1929" y="1988"/>
                  </a:cubicBezTo>
                  <a:cubicBezTo>
                    <a:pt x="1786" y="1988"/>
                    <a:pt x="1633" y="2020"/>
                    <a:pt x="1483" y="2020"/>
                  </a:cubicBezTo>
                  <a:cubicBezTo>
                    <a:pt x="1408" y="2020"/>
                    <a:pt x="1334" y="2012"/>
                    <a:pt x="1262" y="1988"/>
                  </a:cubicBezTo>
                  <a:cubicBezTo>
                    <a:pt x="1072" y="1917"/>
                    <a:pt x="1048" y="1726"/>
                    <a:pt x="1072" y="1536"/>
                  </a:cubicBezTo>
                  <a:cubicBezTo>
                    <a:pt x="1119" y="1274"/>
                    <a:pt x="1262" y="1131"/>
                    <a:pt x="1501" y="1059"/>
                  </a:cubicBezTo>
                  <a:cubicBezTo>
                    <a:pt x="1620" y="1036"/>
                    <a:pt x="1715" y="988"/>
                    <a:pt x="1739" y="845"/>
                  </a:cubicBezTo>
                  <a:lnTo>
                    <a:pt x="1739" y="845"/>
                  </a:lnTo>
                  <a:cubicBezTo>
                    <a:pt x="1695" y="853"/>
                    <a:pt x="1658" y="856"/>
                    <a:pt x="1628" y="856"/>
                  </a:cubicBezTo>
                  <a:cubicBezTo>
                    <a:pt x="1376" y="856"/>
                    <a:pt x="1533" y="615"/>
                    <a:pt x="1405" y="488"/>
                  </a:cubicBezTo>
                  <a:cubicBezTo>
                    <a:pt x="1334" y="440"/>
                    <a:pt x="1239" y="488"/>
                    <a:pt x="1191" y="416"/>
                  </a:cubicBezTo>
                  <a:cubicBezTo>
                    <a:pt x="1143" y="369"/>
                    <a:pt x="1167" y="273"/>
                    <a:pt x="1072" y="226"/>
                  </a:cubicBezTo>
                  <a:cubicBezTo>
                    <a:pt x="1038" y="206"/>
                    <a:pt x="1004" y="199"/>
                    <a:pt x="971" y="199"/>
                  </a:cubicBezTo>
                  <a:cubicBezTo>
                    <a:pt x="901" y="199"/>
                    <a:pt x="833" y="230"/>
                    <a:pt x="773" y="230"/>
                  </a:cubicBezTo>
                  <a:cubicBezTo>
                    <a:pt x="761" y="230"/>
                    <a:pt x="750" y="229"/>
                    <a:pt x="738" y="226"/>
                  </a:cubicBezTo>
                  <a:cubicBezTo>
                    <a:pt x="569" y="226"/>
                    <a:pt x="456" y="0"/>
                    <a:pt x="299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6" name="Google Shape;16596;p44"/>
            <p:cNvSpPr/>
            <p:nvPr/>
          </p:nvSpPr>
          <p:spPr>
            <a:xfrm>
              <a:off x="1079840" y="2754261"/>
              <a:ext cx="60464" cy="65408"/>
            </a:xfrm>
            <a:custGeom>
              <a:rect b="b" l="l" r="r" t="t"/>
              <a:pathLst>
                <a:path extrusionOk="0" h="2011" w="1859">
                  <a:moveTo>
                    <a:pt x="901" y="1"/>
                  </a:moveTo>
                  <a:cubicBezTo>
                    <a:pt x="806" y="1"/>
                    <a:pt x="706" y="17"/>
                    <a:pt x="596" y="28"/>
                  </a:cubicBezTo>
                  <a:cubicBezTo>
                    <a:pt x="589" y="27"/>
                    <a:pt x="582" y="26"/>
                    <a:pt x="574" y="26"/>
                  </a:cubicBezTo>
                  <a:cubicBezTo>
                    <a:pt x="409" y="26"/>
                    <a:pt x="192" y="272"/>
                    <a:pt x="215" y="409"/>
                  </a:cubicBezTo>
                  <a:cubicBezTo>
                    <a:pt x="239" y="504"/>
                    <a:pt x="310" y="552"/>
                    <a:pt x="286" y="623"/>
                  </a:cubicBezTo>
                  <a:cubicBezTo>
                    <a:pt x="263" y="694"/>
                    <a:pt x="143" y="742"/>
                    <a:pt x="96" y="814"/>
                  </a:cubicBezTo>
                  <a:cubicBezTo>
                    <a:pt x="1" y="980"/>
                    <a:pt x="72" y="1195"/>
                    <a:pt x="263" y="1242"/>
                  </a:cubicBezTo>
                  <a:cubicBezTo>
                    <a:pt x="358" y="1266"/>
                    <a:pt x="453" y="1266"/>
                    <a:pt x="548" y="1266"/>
                  </a:cubicBezTo>
                  <a:cubicBezTo>
                    <a:pt x="580" y="1266"/>
                    <a:pt x="622" y="1245"/>
                    <a:pt x="668" y="1245"/>
                  </a:cubicBezTo>
                  <a:cubicBezTo>
                    <a:pt x="691" y="1245"/>
                    <a:pt x="715" y="1250"/>
                    <a:pt x="739" y="1266"/>
                  </a:cubicBezTo>
                  <a:cubicBezTo>
                    <a:pt x="810" y="1290"/>
                    <a:pt x="786" y="1385"/>
                    <a:pt x="810" y="1433"/>
                  </a:cubicBezTo>
                  <a:cubicBezTo>
                    <a:pt x="858" y="1528"/>
                    <a:pt x="906" y="1528"/>
                    <a:pt x="977" y="1552"/>
                  </a:cubicBezTo>
                  <a:cubicBezTo>
                    <a:pt x="1168" y="1623"/>
                    <a:pt x="1025" y="1909"/>
                    <a:pt x="1215" y="1980"/>
                  </a:cubicBezTo>
                  <a:cubicBezTo>
                    <a:pt x="1257" y="2001"/>
                    <a:pt x="1294" y="2011"/>
                    <a:pt x="1329" y="2011"/>
                  </a:cubicBezTo>
                  <a:cubicBezTo>
                    <a:pt x="1571" y="2011"/>
                    <a:pt x="1644" y="1549"/>
                    <a:pt x="1644" y="1361"/>
                  </a:cubicBezTo>
                  <a:cubicBezTo>
                    <a:pt x="1644" y="1242"/>
                    <a:pt x="1549" y="1171"/>
                    <a:pt x="1549" y="1076"/>
                  </a:cubicBezTo>
                  <a:cubicBezTo>
                    <a:pt x="1525" y="980"/>
                    <a:pt x="1644" y="909"/>
                    <a:pt x="1691" y="837"/>
                  </a:cubicBezTo>
                  <a:cubicBezTo>
                    <a:pt x="1811" y="647"/>
                    <a:pt x="1858" y="147"/>
                    <a:pt x="1572" y="123"/>
                  </a:cubicBezTo>
                  <a:cubicBezTo>
                    <a:pt x="1559" y="120"/>
                    <a:pt x="1546" y="118"/>
                    <a:pt x="1533" y="118"/>
                  </a:cubicBezTo>
                  <a:cubicBezTo>
                    <a:pt x="1457" y="118"/>
                    <a:pt x="1395" y="171"/>
                    <a:pt x="1334" y="171"/>
                  </a:cubicBezTo>
                  <a:cubicBezTo>
                    <a:pt x="1263" y="171"/>
                    <a:pt x="1287" y="147"/>
                    <a:pt x="1215" y="99"/>
                  </a:cubicBezTo>
                  <a:cubicBezTo>
                    <a:pt x="1113" y="22"/>
                    <a:pt x="1010" y="1"/>
                    <a:pt x="90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7" name="Google Shape;16597;p44"/>
            <p:cNvSpPr/>
            <p:nvPr/>
          </p:nvSpPr>
          <p:spPr>
            <a:xfrm>
              <a:off x="1048095" y="2805651"/>
              <a:ext cx="24817" cy="44787"/>
            </a:xfrm>
            <a:custGeom>
              <a:rect b="b" l="l" r="r" t="t"/>
              <a:pathLst>
                <a:path extrusionOk="0" h="1377" w="763">
                  <a:moveTo>
                    <a:pt x="604" y="0"/>
                  </a:moveTo>
                  <a:cubicBezTo>
                    <a:pt x="545" y="0"/>
                    <a:pt x="469" y="29"/>
                    <a:pt x="381" y="91"/>
                  </a:cubicBezTo>
                  <a:cubicBezTo>
                    <a:pt x="238" y="234"/>
                    <a:pt x="95" y="281"/>
                    <a:pt x="48" y="496"/>
                  </a:cubicBezTo>
                  <a:cubicBezTo>
                    <a:pt x="0" y="662"/>
                    <a:pt x="24" y="805"/>
                    <a:pt x="48" y="972"/>
                  </a:cubicBezTo>
                  <a:cubicBezTo>
                    <a:pt x="95" y="1234"/>
                    <a:pt x="238" y="1353"/>
                    <a:pt x="476" y="1377"/>
                  </a:cubicBezTo>
                  <a:cubicBezTo>
                    <a:pt x="596" y="1377"/>
                    <a:pt x="667" y="1353"/>
                    <a:pt x="715" y="1258"/>
                  </a:cubicBezTo>
                  <a:cubicBezTo>
                    <a:pt x="738" y="1186"/>
                    <a:pt x="762" y="924"/>
                    <a:pt x="691" y="877"/>
                  </a:cubicBezTo>
                  <a:cubicBezTo>
                    <a:pt x="686" y="872"/>
                    <a:pt x="679" y="870"/>
                    <a:pt x="670" y="870"/>
                  </a:cubicBezTo>
                  <a:cubicBezTo>
                    <a:pt x="646" y="870"/>
                    <a:pt x="612" y="884"/>
                    <a:pt x="581" y="884"/>
                  </a:cubicBezTo>
                  <a:cubicBezTo>
                    <a:pt x="569" y="884"/>
                    <a:pt x="558" y="882"/>
                    <a:pt x="548" y="877"/>
                  </a:cubicBezTo>
                  <a:cubicBezTo>
                    <a:pt x="500" y="877"/>
                    <a:pt x="476" y="829"/>
                    <a:pt x="453" y="782"/>
                  </a:cubicBezTo>
                  <a:cubicBezTo>
                    <a:pt x="405" y="686"/>
                    <a:pt x="453" y="520"/>
                    <a:pt x="572" y="496"/>
                  </a:cubicBezTo>
                  <a:cubicBezTo>
                    <a:pt x="575" y="492"/>
                    <a:pt x="580" y="491"/>
                    <a:pt x="585" y="491"/>
                  </a:cubicBezTo>
                  <a:cubicBezTo>
                    <a:pt x="607" y="491"/>
                    <a:pt x="641" y="513"/>
                    <a:pt x="674" y="513"/>
                  </a:cubicBezTo>
                  <a:cubicBezTo>
                    <a:pt x="688" y="513"/>
                    <a:pt x="702" y="508"/>
                    <a:pt x="715" y="496"/>
                  </a:cubicBezTo>
                  <a:cubicBezTo>
                    <a:pt x="762" y="472"/>
                    <a:pt x="762" y="281"/>
                    <a:pt x="762" y="234"/>
                  </a:cubicBezTo>
                  <a:cubicBezTo>
                    <a:pt x="762" y="84"/>
                    <a:pt x="706" y="0"/>
                    <a:pt x="60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8" name="Google Shape;16598;p44"/>
            <p:cNvSpPr/>
            <p:nvPr/>
          </p:nvSpPr>
          <p:spPr>
            <a:xfrm>
              <a:off x="1079059" y="2757742"/>
              <a:ext cx="48072" cy="60594"/>
            </a:xfrm>
            <a:custGeom>
              <a:rect b="b" l="l" r="r" t="t"/>
              <a:pathLst>
                <a:path extrusionOk="0" h="1863" w="1478">
                  <a:moveTo>
                    <a:pt x="593" y="1"/>
                  </a:moveTo>
                  <a:cubicBezTo>
                    <a:pt x="575" y="1"/>
                    <a:pt x="553" y="5"/>
                    <a:pt x="525" y="16"/>
                  </a:cubicBezTo>
                  <a:cubicBezTo>
                    <a:pt x="406" y="87"/>
                    <a:pt x="215" y="159"/>
                    <a:pt x="239" y="349"/>
                  </a:cubicBezTo>
                  <a:cubicBezTo>
                    <a:pt x="239" y="397"/>
                    <a:pt x="310" y="421"/>
                    <a:pt x="310" y="468"/>
                  </a:cubicBezTo>
                  <a:cubicBezTo>
                    <a:pt x="310" y="516"/>
                    <a:pt x="215" y="564"/>
                    <a:pt x="191" y="611"/>
                  </a:cubicBezTo>
                  <a:cubicBezTo>
                    <a:pt x="96" y="707"/>
                    <a:pt x="1" y="849"/>
                    <a:pt x="96" y="1016"/>
                  </a:cubicBezTo>
                  <a:cubicBezTo>
                    <a:pt x="157" y="1122"/>
                    <a:pt x="246" y="1142"/>
                    <a:pt x="346" y="1142"/>
                  </a:cubicBezTo>
                  <a:cubicBezTo>
                    <a:pt x="403" y="1142"/>
                    <a:pt x="464" y="1135"/>
                    <a:pt x="525" y="1135"/>
                  </a:cubicBezTo>
                  <a:cubicBezTo>
                    <a:pt x="563" y="1135"/>
                    <a:pt x="597" y="1131"/>
                    <a:pt x="629" y="1131"/>
                  </a:cubicBezTo>
                  <a:cubicBezTo>
                    <a:pt x="677" y="1131"/>
                    <a:pt x="720" y="1140"/>
                    <a:pt x="763" y="1183"/>
                  </a:cubicBezTo>
                  <a:cubicBezTo>
                    <a:pt x="858" y="1302"/>
                    <a:pt x="787" y="1397"/>
                    <a:pt x="930" y="1421"/>
                  </a:cubicBezTo>
                  <a:cubicBezTo>
                    <a:pt x="1072" y="1469"/>
                    <a:pt x="1096" y="1492"/>
                    <a:pt x="1120" y="1635"/>
                  </a:cubicBezTo>
                  <a:cubicBezTo>
                    <a:pt x="1144" y="1707"/>
                    <a:pt x="1144" y="1826"/>
                    <a:pt x="1192" y="1850"/>
                  </a:cubicBezTo>
                  <a:cubicBezTo>
                    <a:pt x="1205" y="1859"/>
                    <a:pt x="1219" y="1862"/>
                    <a:pt x="1234" y="1862"/>
                  </a:cubicBezTo>
                  <a:cubicBezTo>
                    <a:pt x="1297" y="1862"/>
                    <a:pt x="1367" y="1789"/>
                    <a:pt x="1406" y="1731"/>
                  </a:cubicBezTo>
                  <a:cubicBezTo>
                    <a:pt x="1477" y="1588"/>
                    <a:pt x="1406" y="1350"/>
                    <a:pt x="1358" y="1207"/>
                  </a:cubicBezTo>
                  <a:cubicBezTo>
                    <a:pt x="1287" y="992"/>
                    <a:pt x="1168" y="873"/>
                    <a:pt x="1001" y="730"/>
                  </a:cubicBezTo>
                  <a:cubicBezTo>
                    <a:pt x="810" y="587"/>
                    <a:pt x="596" y="564"/>
                    <a:pt x="620" y="302"/>
                  </a:cubicBezTo>
                  <a:cubicBezTo>
                    <a:pt x="640" y="160"/>
                    <a:pt x="695" y="1"/>
                    <a:pt x="593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9" name="Google Shape;16599;p44"/>
            <p:cNvSpPr/>
            <p:nvPr/>
          </p:nvSpPr>
          <p:spPr>
            <a:xfrm>
              <a:off x="1048095" y="2818466"/>
              <a:ext cx="24817" cy="30736"/>
            </a:xfrm>
            <a:custGeom>
              <a:rect b="b" l="l" r="r" t="t"/>
              <a:pathLst>
                <a:path extrusionOk="0" h="945" w="763">
                  <a:moveTo>
                    <a:pt x="135" y="0"/>
                  </a:moveTo>
                  <a:cubicBezTo>
                    <a:pt x="41" y="0"/>
                    <a:pt x="21" y="306"/>
                    <a:pt x="0" y="388"/>
                  </a:cubicBezTo>
                  <a:cubicBezTo>
                    <a:pt x="72" y="554"/>
                    <a:pt x="24" y="745"/>
                    <a:pt x="191" y="888"/>
                  </a:cubicBezTo>
                  <a:cubicBezTo>
                    <a:pt x="243" y="927"/>
                    <a:pt x="310" y="945"/>
                    <a:pt x="375" y="945"/>
                  </a:cubicBezTo>
                  <a:cubicBezTo>
                    <a:pt x="429" y="945"/>
                    <a:pt x="481" y="933"/>
                    <a:pt x="524" y="911"/>
                  </a:cubicBezTo>
                  <a:cubicBezTo>
                    <a:pt x="619" y="888"/>
                    <a:pt x="762" y="792"/>
                    <a:pt x="619" y="673"/>
                  </a:cubicBezTo>
                  <a:cubicBezTo>
                    <a:pt x="572" y="626"/>
                    <a:pt x="453" y="649"/>
                    <a:pt x="357" y="626"/>
                  </a:cubicBezTo>
                  <a:cubicBezTo>
                    <a:pt x="238" y="602"/>
                    <a:pt x="238" y="530"/>
                    <a:pt x="215" y="411"/>
                  </a:cubicBezTo>
                  <a:cubicBezTo>
                    <a:pt x="215" y="292"/>
                    <a:pt x="262" y="102"/>
                    <a:pt x="191" y="30"/>
                  </a:cubicBezTo>
                  <a:cubicBezTo>
                    <a:pt x="170" y="9"/>
                    <a:pt x="151" y="0"/>
                    <a:pt x="135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0" name="Google Shape;16600;p44"/>
            <p:cNvSpPr/>
            <p:nvPr/>
          </p:nvSpPr>
          <p:spPr>
            <a:xfrm>
              <a:off x="1124008" y="2765613"/>
              <a:ext cx="15514" cy="20556"/>
            </a:xfrm>
            <a:custGeom>
              <a:rect b="b" l="l" r="r" t="t"/>
              <a:pathLst>
                <a:path extrusionOk="0" h="632" w="477">
                  <a:moveTo>
                    <a:pt x="401" y="1"/>
                  </a:moveTo>
                  <a:cubicBezTo>
                    <a:pt x="385" y="1"/>
                    <a:pt x="363" y="20"/>
                    <a:pt x="333" y="60"/>
                  </a:cubicBezTo>
                  <a:cubicBezTo>
                    <a:pt x="286" y="107"/>
                    <a:pt x="262" y="155"/>
                    <a:pt x="191" y="203"/>
                  </a:cubicBezTo>
                  <a:cubicBezTo>
                    <a:pt x="143" y="250"/>
                    <a:pt x="71" y="274"/>
                    <a:pt x="24" y="345"/>
                  </a:cubicBezTo>
                  <a:cubicBezTo>
                    <a:pt x="0" y="441"/>
                    <a:pt x="48" y="584"/>
                    <a:pt x="143" y="631"/>
                  </a:cubicBezTo>
                  <a:cubicBezTo>
                    <a:pt x="333" y="512"/>
                    <a:pt x="476" y="274"/>
                    <a:pt x="453" y="107"/>
                  </a:cubicBezTo>
                  <a:cubicBezTo>
                    <a:pt x="439" y="38"/>
                    <a:pt x="425" y="1"/>
                    <a:pt x="401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1" name="Google Shape;16601;p44"/>
            <p:cNvSpPr/>
            <p:nvPr/>
          </p:nvSpPr>
          <p:spPr>
            <a:xfrm>
              <a:off x="1165836" y="2829264"/>
              <a:ext cx="170431" cy="36688"/>
            </a:xfrm>
            <a:custGeom>
              <a:rect b="b" l="l" r="r" t="t"/>
              <a:pathLst>
                <a:path extrusionOk="0" h="1128" w="5240">
                  <a:moveTo>
                    <a:pt x="4652" y="1"/>
                  </a:moveTo>
                  <a:cubicBezTo>
                    <a:pt x="4474" y="1"/>
                    <a:pt x="4305" y="28"/>
                    <a:pt x="4168" y="56"/>
                  </a:cubicBezTo>
                  <a:cubicBezTo>
                    <a:pt x="3679" y="56"/>
                    <a:pt x="3191" y="50"/>
                    <a:pt x="2703" y="50"/>
                  </a:cubicBezTo>
                  <a:cubicBezTo>
                    <a:pt x="2215" y="50"/>
                    <a:pt x="1727" y="56"/>
                    <a:pt x="1238" y="79"/>
                  </a:cubicBezTo>
                  <a:lnTo>
                    <a:pt x="619" y="79"/>
                  </a:lnTo>
                  <a:cubicBezTo>
                    <a:pt x="500" y="79"/>
                    <a:pt x="333" y="79"/>
                    <a:pt x="214" y="127"/>
                  </a:cubicBezTo>
                  <a:cubicBezTo>
                    <a:pt x="0" y="246"/>
                    <a:pt x="262" y="556"/>
                    <a:pt x="357" y="675"/>
                  </a:cubicBezTo>
                  <a:cubicBezTo>
                    <a:pt x="476" y="865"/>
                    <a:pt x="572" y="1008"/>
                    <a:pt x="810" y="1032"/>
                  </a:cubicBezTo>
                  <a:cubicBezTo>
                    <a:pt x="1334" y="1127"/>
                    <a:pt x="1905" y="1103"/>
                    <a:pt x="2429" y="1127"/>
                  </a:cubicBezTo>
                  <a:cubicBezTo>
                    <a:pt x="2929" y="1127"/>
                    <a:pt x="3429" y="1080"/>
                    <a:pt x="3929" y="1056"/>
                  </a:cubicBezTo>
                  <a:cubicBezTo>
                    <a:pt x="4096" y="1056"/>
                    <a:pt x="4263" y="1032"/>
                    <a:pt x="4453" y="1008"/>
                  </a:cubicBezTo>
                  <a:cubicBezTo>
                    <a:pt x="4549" y="1008"/>
                    <a:pt x="4691" y="1008"/>
                    <a:pt x="4787" y="984"/>
                  </a:cubicBezTo>
                  <a:cubicBezTo>
                    <a:pt x="4882" y="937"/>
                    <a:pt x="4953" y="794"/>
                    <a:pt x="5001" y="698"/>
                  </a:cubicBezTo>
                  <a:cubicBezTo>
                    <a:pt x="5072" y="556"/>
                    <a:pt x="5144" y="413"/>
                    <a:pt x="5192" y="270"/>
                  </a:cubicBezTo>
                  <a:cubicBezTo>
                    <a:pt x="5239" y="103"/>
                    <a:pt x="5192" y="79"/>
                    <a:pt x="5049" y="56"/>
                  </a:cubicBezTo>
                  <a:cubicBezTo>
                    <a:pt x="4918" y="15"/>
                    <a:pt x="4783" y="1"/>
                    <a:pt x="4652" y="1"/>
                  </a:cubicBezTo>
                  <a:close/>
                </a:path>
              </a:pathLst>
            </a:custGeom>
            <a:solidFill>
              <a:srgbClr val="D8E2E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2" name="Google Shape;16602;p44"/>
            <p:cNvSpPr/>
            <p:nvPr/>
          </p:nvSpPr>
          <p:spPr>
            <a:xfrm>
              <a:off x="1168926" y="2832094"/>
              <a:ext cx="110780" cy="34672"/>
            </a:xfrm>
            <a:custGeom>
              <a:rect b="b" l="l" r="r" t="t"/>
              <a:pathLst>
                <a:path extrusionOk="0" h="1066" w="3406">
                  <a:moveTo>
                    <a:pt x="1624" y="1"/>
                  </a:moveTo>
                  <a:cubicBezTo>
                    <a:pt x="1479" y="1"/>
                    <a:pt x="1327" y="16"/>
                    <a:pt x="1191" y="16"/>
                  </a:cubicBezTo>
                  <a:cubicBezTo>
                    <a:pt x="1016" y="16"/>
                    <a:pt x="842" y="6"/>
                    <a:pt x="660" y="6"/>
                  </a:cubicBezTo>
                  <a:cubicBezTo>
                    <a:pt x="569" y="6"/>
                    <a:pt x="477" y="8"/>
                    <a:pt x="381" y="16"/>
                  </a:cubicBezTo>
                  <a:cubicBezTo>
                    <a:pt x="238" y="40"/>
                    <a:pt x="0" y="64"/>
                    <a:pt x="96" y="254"/>
                  </a:cubicBezTo>
                  <a:cubicBezTo>
                    <a:pt x="167" y="421"/>
                    <a:pt x="286" y="611"/>
                    <a:pt x="405" y="731"/>
                  </a:cubicBezTo>
                  <a:cubicBezTo>
                    <a:pt x="548" y="897"/>
                    <a:pt x="643" y="945"/>
                    <a:pt x="858" y="969"/>
                  </a:cubicBezTo>
                  <a:cubicBezTo>
                    <a:pt x="1239" y="1040"/>
                    <a:pt x="1620" y="1016"/>
                    <a:pt x="2001" y="1040"/>
                  </a:cubicBezTo>
                  <a:cubicBezTo>
                    <a:pt x="2155" y="1050"/>
                    <a:pt x="2327" y="1065"/>
                    <a:pt x="2499" y="1065"/>
                  </a:cubicBezTo>
                  <a:cubicBezTo>
                    <a:pt x="2726" y="1065"/>
                    <a:pt x="2954" y="1040"/>
                    <a:pt x="3144" y="945"/>
                  </a:cubicBezTo>
                  <a:cubicBezTo>
                    <a:pt x="3406" y="802"/>
                    <a:pt x="3025" y="683"/>
                    <a:pt x="2858" y="635"/>
                  </a:cubicBezTo>
                  <a:cubicBezTo>
                    <a:pt x="2667" y="564"/>
                    <a:pt x="2477" y="516"/>
                    <a:pt x="2310" y="421"/>
                  </a:cubicBezTo>
                  <a:cubicBezTo>
                    <a:pt x="2167" y="302"/>
                    <a:pt x="2096" y="111"/>
                    <a:pt x="1929" y="40"/>
                  </a:cubicBezTo>
                  <a:cubicBezTo>
                    <a:pt x="1837" y="9"/>
                    <a:pt x="1732" y="1"/>
                    <a:pt x="1624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3" name="Google Shape;16603;p44"/>
            <p:cNvSpPr/>
            <p:nvPr/>
          </p:nvSpPr>
          <p:spPr>
            <a:xfrm>
              <a:off x="1244253" y="2789941"/>
              <a:ext cx="78060" cy="40396"/>
            </a:xfrm>
            <a:custGeom>
              <a:rect b="b" l="l" r="r" t="t"/>
              <a:pathLst>
                <a:path extrusionOk="0" h="1242" w="2400">
                  <a:moveTo>
                    <a:pt x="1879" y="0"/>
                  </a:moveTo>
                  <a:cubicBezTo>
                    <a:pt x="1679" y="0"/>
                    <a:pt x="1454" y="94"/>
                    <a:pt x="1304" y="169"/>
                  </a:cubicBezTo>
                  <a:cubicBezTo>
                    <a:pt x="875" y="407"/>
                    <a:pt x="471" y="717"/>
                    <a:pt x="42" y="955"/>
                  </a:cubicBezTo>
                  <a:cubicBezTo>
                    <a:pt x="1" y="1223"/>
                    <a:pt x="532" y="1241"/>
                    <a:pt x="767" y="1241"/>
                  </a:cubicBezTo>
                  <a:cubicBezTo>
                    <a:pt x="803" y="1241"/>
                    <a:pt x="833" y="1241"/>
                    <a:pt x="852" y="1241"/>
                  </a:cubicBezTo>
                  <a:cubicBezTo>
                    <a:pt x="1018" y="1217"/>
                    <a:pt x="1161" y="1145"/>
                    <a:pt x="1304" y="1074"/>
                  </a:cubicBezTo>
                  <a:cubicBezTo>
                    <a:pt x="1518" y="1003"/>
                    <a:pt x="1733" y="907"/>
                    <a:pt x="1899" y="764"/>
                  </a:cubicBezTo>
                  <a:cubicBezTo>
                    <a:pt x="2066" y="622"/>
                    <a:pt x="2400" y="312"/>
                    <a:pt x="2185" y="121"/>
                  </a:cubicBezTo>
                  <a:cubicBezTo>
                    <a:pt x="2106" y="33"/>
                    <a:pt x="1997" y="0"/>
                    <a:pt x="1879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4" name="Google Shape;16604;p44"/>
            <p:cNvSpPr/>
            <p:nvPr/>
          </p:nvSpPr>
          <p:spPr>
            <a:xfrm>
              <a:off x="1168145" y="2776899"/>
              <a:ext cx="58903" cy="55292"/>
            </a:xfrm>
            <a:custGeom>
              <a:rect b="b" l="l" r="r" t="t"/>
              <a:pathLst>
                <a:path extrusionOk="0" h="1700" w="1811">
                  <a:moveTo>
                    <a:pt x="318" y="0"/>
                  </a:moveTo>
                  <a:cubicBezTo>
                    <a:pt x="199" y="0"/>
                    <a:pt x="48" y="181"/>
                    <a:pt x="48" y="260"/>
                  </a:cubicBezTo>
                  <a:cubicBezTo>
                    <a:pt x="0" y="380"/>
                    <a:pt x="48" y="570"/>
                    <a:pt x="72" y="689"/>
                  </a:cubicBezTo>
                  <a:cubicBezTo>
                    <a:pt x="143" y="903"/>
                    <a:pt x="215" y="1070"/>
                    <a:pt x="381" y="1237"/>
                  </a:cubicBezTo>
                  <a:cubicBezTo>
                    <a:pt x="501" y="1380"/>
                    <a:pt x="596" y="1642"/>
                    <a:pt x="786" y="1689"/>
                  </a:cubicBezTo>
                  <a:cubicBezTo>
                    <a:pt x="814" y="1696"/>
                    <a:pt x="848" y="1699"/>
                    <a:pt x="885" y="1699"/>
                  </a:cubicBezTo>
                  <a:cubicBezTo>
                    <a:pt x="973" y="1699"/>
                    <a:pt x="1076" y="1682"/>
                    <a:pt x="1144" y="1666"/>
                  </a:cubicBezTo>
                  <a:lnTo>
                    <a:pt x="1596" y="1666"/>
                  </a:lnTo>
                  <a:cubicBezTo>
                    <a:pt x="1715" y="1642"/>
                    <a:pt x="1810" y="1642"/>
                    <a:pt x="1810" y="1523"/>
                  </a:cubicBezTo>
                  <a:cubicBezTo>
                    <a:pt x="1810" y="1475"/>
                    <a:pt x="1739" y="1427"/>
                    <a:pt x="1691" y="1380"/>
                  </a:cubicBezTo>
                  <a:cubicBezTo>
                    <a:pt x="1596" y="1284"/>
                    <a:pt x="1525" y="1165"/>
                    <a:pt x="1429" y="1070"/>
                  </a:cubicBezTo>
                  <a:cubicBezTo>
                    <a:pt x="1263" y="856"/>
                    <a:pt x="1096" y="641"/>
                    <a:pt x="905" y="451"/>
                  </a:cubicBezTo>
                  <a:cubicBezTo>
                    <a:pt x="834" y="356"/>
                    <a:pt x="763" y="284"/>
                    <a:pt x="691" y="189"/>
                  </a:cubicBezTo>
                  <a:cubicBezTo>
                    <a:pt x="596" y="46"/>
                    <a:pt x="572" y="46"/>
                    <a:pt x="381" y="22"/>
                  </a:cubicBezTo>
                  <a:cubicBezTo>
                    <a:pt x="362" y="7"/>
                    <a:pt x="341" y="0"/>
                    <a:pt x="318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5" name="Google Shape;16605;p44"/>
            <p:cNvSpPr/>
            <p:nvPr/>
          </p:nvSpPr>
          <p:spPr>
            <a:xfrm>
              <a:off x="1249457" y="2793096"/>
              <a:ext cx="68205" cy="38607"/>
            </a:xfrm>
            <a:custGeom>
              <a:rect b="b" l="l" r="r" t="t"/>
              <a:pathLst>
                <a:path extrusionOk="0" h="1187" w="2097">
                  <a:moveTo>
                    <a:pt x="1930" y="1"/>
                  </a:moveTo>
                  <a:cubicBezTo>
                    <a:pt x="1549" y="334"/>
                    <a:pt x="1096" y="596"/>
                    <a:pt x="644" y="786"/>
                  </a:cubicBezTo>
                  <a:cubicBezTo>
                    <a:pt x="549" y="810"/>
                    <a:pt x="1" y="953"/>
                    <a:pt x="144" y="1144"/>
                  </a:cubicBezTo>
                  <a:cubicBezTo>
                    <a:pt x="168" y="1175"/>
                    <a:pt x="210" y="1186"/>
                    <a:pt x="259" y="1186"/>
                  </a:cubicBezTo>
                  <a:cubicBezTo>
                    <a:pt x="358" y="1186"/>
                    <a:pt x="485" y="1144"/>
                    <a:pt x="549" y="1144"/>
                  </a:cubicBezTo>
                  <a:cubicBezTo>
                    <a:pt x="715" y="1120"/>
                    <a:pt x="858" y="1096"/>
                    <a:pt x="1001" y="1025"/>
                  </a:cubicBezTo>
                  <a:cubicBezTo>
                    <a:pt x="1239" y="882"/>
                    <a:pt x="1525" y="786"/>
                    <a:pt x="1739" y="596"/>
                  </a:cubicBezTo>
                  <a:cubicBezTo>
                    <a:pt x="1811" y="525"/>
                    <a:pt x="1906" y="453"/>
                    <a:pt x="1954" y="358"/>
                  </a:cubicBezTo>
                  <a:cubicBezTo>
                    <a:pt x="2025" y="286"/>
                    <a:pt x="2097" y="48"/>
                    <a:pt x="1930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6" name="Google Shape;16606;p44"/>
            <p:cNvSpPr/>
            <p:nvPr/>
          </p:nvSpPr>
          <p:spPr>
            <a:xfrm>
              <a:off x="1166584" y="2779924"/>
              <a:ext cx="42640" cy="52138"/>
            </a:xfrm>
            <a:custGeom>
              <a:rect b="b" l="l" r="r" t="t"/>
              <a:pathLst>
                <a:path extrusionOk="0" h="1603" w="1311">
                  <a:moveTo>
                    <a:pt x="334" y="1"/>
                  </a:moveTo>
                  <a:cubicBezTo>
                    <a:pt x="1" y="263"/>
                    <a:pt x="96" y="548"/>
                    <a:pt x="239" y="810"/>
                  </a:cubicBezTo>
                  <a:cubicBezTo>
                    <a:pt x="334" y="1025"/>
                    <a:pt x="477" y="1215"/>
                    <a:pt x="620" y="1406"/>
                  </a:cubicBezTo>
                  <a:cubicBezTo>
                    <a:pt x="700" y="1546"/>
                    <a:pt x="763" y="1602"/>
                    <a:pt x="895" y="1602"/>
                  </a:cubicBezTo>
                  <a:cubicBezTo>
                    <a:pt x="920" y="1602"/>
                    <a:pt x="947" y="1600"/>
                    <a:pt x="977" y="1596"/>
                  </a:cubicBezTo>
                  <a:cubicBezTo>
                    <a:pt x="1049" y="1596"/>
                    <a:pt x="1263" y="1596"/>
                    <a:pt x="1287" y="1525"/>
                  </a:cubicBezTo>
                  <a:cubicBezTo>
                    <a:pt x="1311" y="1453"/>
                    <a:pt x="1072" y="1239"/>
                    <a:pt x="1049" y="1191"/>
                  </a:cubicBezTo>
                  <a:cubicBezTo>
                    <a:pt x="763" y="834"/>
                    <a:pt x="382" y="453"/>
                    <a:pt x="334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7" name="Google Shape;16607;p44"/>
            <p:cNvSpPr/>
            <p:nvPr/>
          </p:nvSpPr>
          <p:spPr>
            <a:xfrm>
              <a:off x="1192148" y="2776996"/>
              <a:ext cx="100730" cy="53113"/>
            </a:xfrm>
            <a:custGeom>
              <a:rect b="b" l="l" r="r" t="t"/>
              <a:pathLst>
                <a:path extrusionOk="0" h="1633" w="3097">
                  <a:moveTo>
                    <a:pt x="207" y="1"/>
                  </a:moveTo>
                  <a:cubicBezTo>
                    <a:pt x="134" y="1"/>
                    <a:pt x="66" y="45"/>
                    <a:pt x="48" y="115"/>
                  </a:cubicBezTo>
                  <a:cubicBezTo>
                    <a:pt x="1" y="210"/>
                    <a:pt x="48" y="210"/>
                    <a:pt x="120" y="281"/>
                  </a:cubicBezTo>
                  <a:cubicBezTo>
                    <a:pt x="263" y="496"/>
                    <a:pt x="382" y="734"/>
                    <a:pt x="525" y="924"/>
                  </a:cubicBezTo>
                  <a:cubicBezTo>
                    <a:pt x="644" y="1115"/>
                    <a:pt x="763" y="1329"/>
                    <a:pt x="929" y="1520"/>
                  </a:cubicBezTo>
                  <a:cubicBezTo>
                    <a:pt x="1018" y="1608"/>
                    <a:pt x="1126" y="1633"/>
                    <a:pt x="1240" y="1633"/>
                  </a:cubicBezTo>
                  <a:cubicBezTo>
                    <a:pt x="1309" y="1633"/>
                    <a:pt x="1381" y="1624"/>
                    <a:pt x="1453" y="1615"/>
                  </a:cubicBezTo>
                  <a:cubicBezTo>
                    <a:pt x="1501" y="1615"/>
                    <a:pt x="1620" y="1615"/>
                    <a:pt x="1644" y="1591"/>
                  </a:cubicBezTo>
                  <a:cubicBezTo>
                    <a:pt x="1692" y="1567"/>
                    <a:pt x="1668" y="1496"/>
                    <a:pt x="1668" y="1448"/>
                  </a:cubicBezTo>
                  <a:cubicBezTo>
                    <a:pt x="1668" y="1329"/>
                    <a:pt x="1644" y="1353"/>
                    <a:pt x="1715" y="1305"/>
                  </a:cubicBezTo>
                  <a:cubicBezTo>
                    <a:pt x="1834" y="1186"/>
                    <a:pt x="2001" y="1162"/>
                    <a:pt x="2120" y="1067"/>
                  </a:cubicBezTo>
                  <a:cubicBezTo>
                    <a:pt x="2287" y="948"/>
                    <a:pt x="2430" y="853"/>
                    <a:pt x="2596" y="758"/>
                  </a:cubicBezTo>
                  <a:cubicBezTo>
                    <a:pt x="2739" y="662"/>
                    <a:pt x="2906" y="615"/>
                    <a:pt x="3001" y="519"/>
                  </a:cubicBezTo>
                  <a:cubicBezTo>
                    <a:pt x="3097" y="448"/>
                    <a:pt x="3097" y="400"/>
                    <a:pt x="3049" y="329"/>
                  </a:cubicBezTo>
                  <a:cubicBezTo>
                    <a:pt x="3007" y="258"/>
                    <a:pt x="2939" y="238"/>
                    <a:pt x="2867" y="238"/>
                  </a:cubicBezTo>
                  <a:cubicBezTo>
                    <a:pt x="2817" y="238"/>
                    <a:pt x="2764" y="248"/>
                    <a:pt x="2716" y="257"/>
                  </a:cubicBezTo>
                  <a:cubicBezTo>
                    <a:pt x="2382" y="281"/>
                    <a:pt x="2001" y="543"/>
                    <a:pt x="1739" y="734"/>
                  </a:cubicBezTo>
                  <a:cubicBezTo>
                    <a:pt x="1620" y="805"/>
                    <a:pt x="1549" y="877"/>
                    <a:pt x="1430" y="924"/>
                  </a:cubicBezTo>
                  <a:cubicBezTo>
                    <a:pt x="1358" y="948"/>
                    <a:pt x="1263" y="948"/>
                    <a:pt x="1191" y="996"/>
                  </a:cubicBezTo>
                  <a:cubicBezTo>
                    <a:pt x="1096" y="829"/>
                    <a:pt x="977" y="662"/>
                    <a:pt x="858" y="496"/>
                  </a:cubicBezTo>
                  <a:cubicBezTo>
                    <a:pt x="746" y="361"/>
                    <a:pt x="528" y="15"/>
                    <a:pt x="324" y="15"/>
                  </a:cubicBezTo>
                  <a:cubicBezTo>
                    <a:pt x="311" y="15"/>
                    <a:pt x="299" y="17"/>
                    <a:pt x="286" y="19"/>
                  </a:cubicBezTo>
                  <a:cubicBezTo>
                    <a:pt x="261" y="7"/>
                    <a:pt x="234" y="1"/>
                    <a:pt x="207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8" name="Google Shape;16608;p44"/>
            <p:cNvSpPr/>
            <p:nvPr/>
          </p:nvSpPr>
          <p:spPr>
            <a:xfrm>
              <a:off x="1191368" y="2779143"/>
              <a:ext cx="53504" cy="51422"/>
            </a:xfrm>
            <a:custGeom>
              <a:rect b="b" l="l" r="r" t="t"/>
              <a:pathLst>
                <a:path extrusionOk="0" h="1581" w="1645">
                  <a:moveTo>
                    <a:pt x="239" y="1"/>
                  </a:moveTo>
                  <a:cubicBezTo>
                    <a:pt x="72" y="72"/>
                    <a:pt x="1" y="96"/>
                    <a:pt x="72" y="239"/>
                  </a:cubicBezTo>
                  <a:cubicBezTo>
                    <a:pt x="120" y="334"/>
                    <a:pt x="191" y="382"/>
                    <a:pt x="239" y="453"/>
                  </a:cubicBezTo>
                  <a:cubicBezTo>
                    <a:pt x="453" y="668"/>
                    <a:pt x="572" y="930"/>
                    <a:pt x="763" y="1144"/>
                  </a:cubicBezTo>
                  <a:cubicBezTo>
                    <a:pt x="858" y="1239"/>
                    <a:pt x="977" y="1311"/>
                    <a:pt x="1049" y="1430"/>
                  </a:cubicBezTo>
                  <a:cubicBezTo>
                    <a:pt x="1073" y="1477"/>
                    <a:pt x="1073" y="1525"/>
                    <a:pt x="1144" y="1549"/>
                  </a:cubicBezTo>
                  <a:cubicBezTo>
                    <a:pt x="1203" y="1569"/>
                    <a:pt x="1279" y="1580"/>
                    <a:pt x="1355" y="1580"/>
                  </a:cubicBezTo>
                  <a:cubicBezTo>
                    <a:pt x="1464" y="1580"/>
                    <a:pt x="1574" y="1557"/>
                    <a:pt x="1644" y="1501"/>
                  </a:cubicBezTo>
                  <a:cubicBezTo>
                    <a:pt x="1573" y="1406"/>
                    <a:pt x="1596" y="1287"/>
                    <a:pt x="1477" y="1239"/>
                  </a:cubicBezTo>
                  <a:cubicBezTo>
                    <a:pt x="1334" y="1192"/>
                    <a:pt x="1215" y="1215"/>
                    <a:pt x="1096" y="1120"/>
                  </a:cubicBezTo>
                  <a:cubicBezTo>
                    <a:pt x="739" y="811"/>
                    <a:pt x="525" y="358"/>
                    <a:pt x="239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9" name="Google Shape;16609;p44"/>
            <p:cNvSpPr/>
            <p:nvPr/>
          </p:nvSpPr>
          <p:spPr>
            <a:xfrm>
              <a:off x="1238627" y="2785550"/>
              <a:ext cx="54642" cy="34054"/>
            </a:xfrm>
            <a:custGeom>
              <a:rect b="b" l="l" r="r" t="t"/>
              <a:pathLst>
                <a:path extrusionOk="0" h="1047" w="1680">
                  <a:moveTo>
                    <a:pt x="1557" y="0"/>
                  </a:moveTo>
                  <a:cubicBezTo>
                    <a:pt x="1489" y="0"/>
                    <a:pt x="1406" y="30"/>
                    <a:pt x="1358" y="42"/>
                  </a:cubicBezTo>
                  <a:cubicBezTo>
                    <a:pt x="1048" y="256"/>
                    <a:pt x="715" y="447"/>
                    <a:pt x="429" y="661"/>
                  </a:cubicBezTo>
                  <a:cubicBezTo>
                    <a:pt x="334" y="709"/>
                    <a:pt x="239" y="780"/>
                    <a:pt x="143" y="828"/>
                  </a:cubicBezTo>
                  <a:cubicBezTo>
                    <a:pt x="72" y="852"/>
                    <a:pt x="1" y="852"/>
                    <a:pt x="24" y="947"/>
                  </a:cubicBezTo>
                  <a:cubicBezTo>
                    <a:pt x="33" y="1021"/>
                    <a:pt x="75" y="1047"/>
                    <a:pt x="130" y="1047"/>
                  </a:cubicBezTo>
                  <a:cubicBezTo>
                    <a:pt x="234" y="1047"/>
                    <a:pt x="382" y="954"/>
                    <a:pt x="429" y="923"/>
                  </a:cubicBezTo>
                  <a:cubicBezTo>
                    <a:pt x="739" y="757"/>
                    <a:pt x="1048" y="542"/>
                    <a:pt x="1358" y="375"/>
                  </a:cubicBezTo>
                  <a:cubicBezTo>
                    <a:pt x="1429" y="328"/>
                    <a:pt x="1644" y="233"/>
                    <a:pt x="1668" y="137"/>
                  </a:cubicBezTo>
                  <a:cubicBezTo>
                    <a:pt x="1679" y="30"/>
                    <a:pt x="1626" y="0"/>
                    <a:pt x="1557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0" name="Google Shape;16610;p44"/>
            <p:cNvSpPr/>
            <p:nvPr/>
          </p:nvSpPr>
          <p:spPr>
            <a:xfrm>
              <a:off x="1048095" y="2964080"/>
              <a:ext cx="24036" cy="32753"/>
            </a:xfrm>
            <a:custGeom>
              <a:rect b="b" l="l" r="r" t="t"/>
              <a:pathLst>
                <a:path extrusionOk="0" h="1007" w="739">
                  <a:moveTo>
                    <a:pt x="486" y="0"/>
                  </a:moveTo>
                  <a:cubicBezTo>
                    <a:pt x="332" y="0"/>
                    <a:pt x="178" y="35"/>
                    <a:pt x="24" y="54"/>
                  </a:cubicBezTo>
                  <a:cubicBezTo>
                    <a:pt x="24" y="364"/>
                    <a:pt x="0" y="697"/>
                    <a:pt x="24" y="1007"/>
                  </a:cubicBezTo>
                  <a:cubicBezTo>
                    <a:pt x="65" y="976"/>
                    <a:pt x="110" y="967"/>
                    <a:pt x="158" y="967"/>
                  </a:cubicBezTo>
                  <a:cubicBezTo>
                    <a:pt x="221" y="967"/>
                    <a:pt x="289" y="983"/>
                    <a:pt x="357" y="983"/>
                  </a:cubicBezTo>
                  <a:cubicBezTo>
                    <a:pt x="383" y="988"/>
                    <a:pt x="408" y="990"/>
                    <a:pt x="433" y="990"/>
                  </a:cubicBezTo>
                  <a:cubicBezTo>
                    <a:pt x="502" y="990"/>
                    <a:pt x="574" y="976"/>
                    <a:pt x="651" y="976"/>
                  </a:cubicBezTo>
                  <a:cubicBezTo>
                    <a:pt x="679" y="976"/>
                    <a:pt x="708" y="978"/>
                    <a:pt x="738" y="983"/>
                  </a:cubicBezTo>
                  <a:cubicBezTo>
                    <a:pt x="738" y="840"/>
                    <a:pt x="738" y="721"/>
                    <a:pt x="738" y="578"/>
                  </a:cubicBezTo>
                  <a:cubicBezTo>
                    <a:pt x="715" y="435"/>
                    <a:pt x="738" y="292"/>
                    <a:pt x="715" y="149"/>
                  </a:cubicBezTo>
                  <a:cubicBezTo>
                    <a:pt x="691" y="54"/>
                    <a:pt x="667" y="30"/>
                    <a:pt x="596" y="7"/>
                  </a:cubicBezTo>
                  <a:cubicBezTo>
                    <a:pt x="559" y="2"/>
                    <a:pt x="523" y="0"/>
                    <a:pt x="486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1" name="Google Shape;16611;p44"/>
            <p:cNvSpPr/>
            <p:nvPr/>
          </p:nvSpPr>
          <p:spPr>
            <a:xfrm>
              <a:off x="1051966" y="3020511"/>
              <a:ext cx="24036" cy="43844"/>
            </a:xfrm>
            <a:custGeom>
              <a:rect b="b" l="l" r="r" t="t"/>
              <a:pathLst>
                <a:path extrusionOk="0" h="1348" w="739">
                  <a:moveTo>
                    <a:pt x="568" y="0"/>
                  </a:moveTo>
                  <a:cubicBezTo>
                    <a:pt x="520" y="0"/>
                    <a:pt x="463" y="17"/>
                    <a:pt x="429" y="34"/>
                  </a:cubicBezTo>
                  <a:cubicBezTo>
                    <a:pt x="310" y="58"/>
                    <a:pt x="167" y="81"/>
                    <a:pt x="48" y="81"/>
                  </a:cubicBezTo>
                  <a:cubicBezTo>
                    <a:pt x="72" y="296"/>
                    <a:pt x="24" y="510"/>
                    <a:pt x="24" y="724"/>
                  </a:cubicBezTo>
                  <a:cubicBezTo>
                    <a:pt x="24" y="844"/>
                    <a:pt x="0" y="1034"/>
                    <a:pt x="48" y="1153"/>
                  </a:cubicBezTo>
                  <a:cubicBezTo>
                    <a:pt x="48" y="1248"/>
                    <a:pt x="96" y="1272"/>
                    <a:pt x="167" y="1272"/>
                  </a:cubicBezTo>
                  <a:cubicBezTo>
                    <a:pt x="238" y="1296"/>
                    <a:pt x="334" y="1344"/>
                    <a:pt x="405" y="1344"/>
                  </a:cubicBezTo>
                  <a:cubicBezTo>
                    <a:pt x="420" y="1346"/>
                    <a:pt x="434" y="1347"/>
                    <a:pt x="448" y="1347"/>
                  </a:cubicBezTo>
                  <a:cubicBezTo>
                    <a:pt x="567" y="1347"/>
                    <a:pt x="643" y="1260"/>
                    <a:pt x="643" y="1153"/>
                  </a:cubicBezTo>
                  <a:cubicBezTo>
                    <a:pt x="715" y="844"/>
                    <a:pt x="739" y="462"/>
                    <a:pt x="667" y="153"/>
                  </a:cubicBezTo>
                  <a:cubicBezTo>
                    <a:pt x="667" y="105"/>
                    <a:pt x="643" y="34"/>
                    <a:pt x="619" y="10"/>
                  </a:cubicBezTo>
                  <a:cubicBezTo>
                    <a:pt x="606" y="3"/>
                    <a:pt x="587" y="0"/>
                    <a:pt x="568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2" name="Google Shape;16612;p44"/>
            <p:cNvSpPr/>
            <p:nvPr/>
          </p:nvSpPr>
          <p:spPr>
            <a:xfrm>
              <a:off x="1336234" y="2960437"/>
              <a:ext cx="24036" cy="33761"/>
            </a:xfrm>
            <a:custGeom>
              <a:rect b="b" l="l" r="r" t="t"/>
              <a:pathLst>
                <a:path extrusionOk="0" h="1038" w="739">
                  <a:moveTo>
                    <a:pt x="504" y="0"/>
                  </a:moveTo>
                  <a:cubicBezTo>
                    <a:pt x="388" y="0"/>
                    <a:pt x="239" y="40"/>
                    <a:pt x="72" y="71"/>
                  </a:cubicBezTo>
                  <a:cubicBezTo>
                    <a:pt x="72" y="333"/>
                    <a:pt x="0" y="642"/>
                    <a:pt x="24" y="952"/>
                  </a:cubicBezTo>
                  <a:cubicBezTo>
                    <a:pt x="127" y="981"/>
                    <a:pt x="302" y="1038"/>
                    <a:pt x="449" y="1038"/>
                  </a:cubicBezTo>
                  <a:cubicBezTo>
                    <a:pt x="541" y="1038"/>
                    <a:pt x="621" y="1016"/>
                    <a:pt x="667" y="952"/>
                  </a:cubicBezTo>
                  <a:cubicBezTo>
                    <a:pt x="715" y="881"/>
                    <a:pt x="715" y="738"/>
                    <a:pt x="715" y="642"/>
                  </a:cubicBezTo>
                  <a:cubicBezTo>
                    <a:pt x="738" y="476"/>
                    <a:pt x="738" y="333"/>
                    <a:pt x="738" y="190"/>
                  </a:cubicBezTo>
                  <a:cubicBezTo>
                    <a:pt x="738" y="95"/>
                    <a:pt x="738" y="71"/>
                    <a:pt x="667" y="47"/>
                  </a:cubicBezTo>
                  <a:cubicBezTo>
                    <a:pt x="624" y="13"/>
                    <a:pt x="569" y="0"/>
                    <a:pt x="504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3" name="Google Shape;16613;p44"/>
            <p:cNvSpPr/>
            <p:nvPr/>
          </p:nvSpPr>
          <p:spPr>
            <a:xfrm>
              <a:off x="1333892" y="3021942"/>
              <a:ext cx="26378" cy="44657"/>
            </a:xfrm>
            <a:custGeom>
              <a:rect b="b" l="l" r="r" t="t"/>
              <a:pathLst>
                <a:path extrusionOk="0" h="1373" w="811">
                  <a:moveTo>
                    <a:pt x="659" y="0"/>
                  </a:moveTo>
                  <a:cubicBezTo>
                    <a:pt x="633" y="0"/>
                    <a:pt x="604" y="6"/>
                    <a:pt x="572" y="14"/>
                  </a:cubicBezTo>
                  <a:cubicBezTo>
                    <a:pt x="406" y="14"/>
                    <a:pt x="215" y="14"/>
                    <a:pt x="48" y="109"/>
                  </a:cubicBezTo>
                  <a:cubicBezTo>
                    <a:pt x="48" y="442"/>
                    <a:pt x="1" y="752"/>
                    <a:pt x="25" y="1061"/>
                  </a:cubicBezTo>
                  <a:cubicBezTo>
                    <a:pt x="48" y="1276"/>
                    <a:pt x="144" y="1347"/>
                    <a:pt x="358" y="1371"/>
                  </a:cubicBezTo>
                  <a:cubicBezTo>
                    <a:pt x="370" y="1372"/>
                    <a:pt x="382" y="1373"/>
                    <a:pt x="393" y="1373"/>
                  </a:cubicBezTo>
                  <a:cubicBezTo>
                    <a:pt x="644" y="1373"/>
                    <a:pt x="646" y="1124"/>
                    <a:pt x="691" y="919"/>
                  </a:cubicBezTo>
                  <a:cubicBezTo>
                    <a:pt x="715" y="752"/>
                    <a:pt x="739" y="585"/>
                    <a:pt x="739" y="418"/>
                  </a:cubicBezTo>
                  <a:cubicBezTo>
                    <a:pt x="763" y="347"/>
                    <a:pt x="810" y="157"/>
                    <a:pt x="763" y="85"/>
                  </a:cubicBezTo>
                  <a:cubicBezTo>
                    <a:pt x="747" y="22"/>
                    <a:pt x="710" y="0"/>
                    <a:pt x="659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4" name="Google Shape;16614;p44"/>
            <p:cNvSpPr/>
            <p:nvPr/>
          </p:nvSpPr>
          <p:spPr>
            <a:xfrm>
              <a:off x="1047315" y="2962714"/>
              <a:ext cx="13986" cy="33338"/>
            </a:xfrm>
            <a:custGeom>
              <a:rect b="b" l="l" r="r" t="t"/>
              <a:pathLst>
                <a:path extrusionOk="0" h="1025" w="430">
                  <a:moveTo>
                    <a:pt x="358" y="49"/>
                  </a:moveTo>
                  <a:cubicBezTo>
                    <a:pt x="119" y="72"/>
                    <a:pt x="48" y="1"/>
                    <a:pt x="48" y="239"/>
                  </a:cubicBezTo>
                  <a:cubicBezTo>
                    <a:pt x="24" y="501"/>
                    <a:pt x="24" y="763"/>
                    <a:pt x="0" y="1025"/>
                  </a:cubicBezTo>
                  <a:lnTo>
                    <a:pt x="239" y="1025"/>
                  </a:lnTo>
                  <a:cubicBezTo>
                    <a:pt x="286" y="1001"/>
                    <a:pt x="358" y="977"/>
                    <a:pt x="405" y="977"/>
                  </a:cubicBezTo>
                  <a:cubicBezTo>
                    <a:pt x="429" y="811"/>
                    <a:pt x="405" y="668"/>
                    <a:pt x="381" y="501"/>
                  </a:cubicBezTo>
                  <a:cubicBezTo>
                    <a:pt x="381" y="382"/>
                    <a:pt x="381" y="263"/>
                    <a:pt x="381" y="144"/>
                  </a:cubicBezTo>
                  <a:cubicBezTo>
                    <a:pt x="381" y="120"/>
                    <a:pt x="381" y="49"/>
                    <a:pt x="358" y="49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5" name="Google Shape;16615;p44"/>
            <p:cNvSpPr/>
            <p:nvPr/>
          </p:nvSpPr>
          <p:spPr>
            <a:xfrm>
              <a:off x="1050404" y="3022105"/>
              <a:ext cx="13986" cy="41339"/>
            </a:xfrm>
            <a:custGeom>
              <a:rect b="b" l="l" r="r" t="t"/>
              <a:pathLst>
                <a:path extrusionOk="0" h="1271" w="430">
                  <a:moveTo>
                    <a:pt x="219" y="1"/>
                  </a:moveTo>
                  <a:cubicBezTo>
                    <a:pt x="173" y="1"/>
                    <a:pt x="128" y="9"/>
                    <a:pt x="96" y="32"/>
                  </a:cubicBezTo>
                  <a:cubicBezTo>
                    <a:pt x="24" y="80"/>
                    <a:pt x="48" y="80"/>
                    <a:pt x="72" y="152"/>
                  </a:cubicBezTo>
                  <a:cubicBezTo>
                    <a:pt x="72" y="318"/>
                    <a:pt x="72" y="461"/>
                    <a:pt x="72" y="628"/>
                  </a:cubicBezTo>
                  <a:cubicBezTo>
                    <a:pt x="72" y="771"/>
                    <a:pt x="1" y="1080"/>
                    <a:pt x="96" y="1199"/>
                  </a:cubicBezTo>
                  <a:cubicBezTo>
                    <a:pt x="167" y="1271"/>
                    <a:pt x="334" y="1271"/>
                    <a:pt x="405" y="1271"/>
                  </a:cubicBezTo>
                  <a:cubicBezTo>
                    <a:pt x="429" y="1104"/>
                    <a:pt x="382" y="937"/>
                    <a:pt x="382" y="771"/>
                  </a:cubicBezTo>
                  <a:cubicBezTo>
                    <a:pt x="358" y="533"/>
                    <a:pt x="382" y="271"/>
                    <a:pt x="405" y="32"/>
                  </a:cubicBezTo>
                  <a:cubicBezTo>
                    <a:pt x="405" y="32"/>
                    <a:pt x="310" y="1"/>
                    <a:pt x="219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6" name="Google Shape;16616;p44"/>
            <p:cNvSpPr/>
            <p:nvPr/>
          </p:nvSpPr>
          <p:spPr>
            <a:xfrm>
              <a:off x="1337015" y="2961868"/>
              <a:ext cx="12425" cy="31094"/>
            </a:xfrm>
            <a:custGeom>
              <a:rect b="b" l="l" r="r" t="t"/>
              <a:pathLst>
                <a:path extrusionOk="0" h="956" w="382">
                  <a:moveTo>
                    <a:pt x="281" y="1"/>
                  </a:moveTo>
                  <a:cubicBezTo>
                    <a:pt x="200" y="1"/>
                    <a:pt x="92" y="21"/>
                    <a:pt x="48" y="51"/>
                  </a:cubicBezTo>
                  <a:cubicBezTo>
                    <a:pt x="0" y="98"/>
                    <a:pt x="24" y="217"/>
                    <a:pt x="24" y="289"/>
                  </a:cubicBezTo>
                  <a:cubicBezTo>
                    <a:pt x="24" y="503"/>
                    <a:pt x="0" y="741"/>
                    <a:pt x="0" y="956"/>
                  </a:cubicBezTo>
                  <a:cubicBezTo>
                    <a:pt x="79" y="956"/>
                    <a:pt x="159" y="913"/>
                    <a:pt x="238" y="913"/>
                  </a:cubicBezTo>
                  <a:cubicBezTo>
                    <a:pt x="278" y="913"/>
                    <a:pt x="318" y="924"/>
                    <a:pt x="357" y="956"/>
                  </a:cubicBezTo>
                  <a:cubicBezTo>
                    <a:pt x="381" y="646"/>
                    <a:pt x="381" y="337"/>
                    <a:pt x="381" y="27"/>
                  </a:cubicBezTo>
                  <a:cubicBezTo>
                    <a:pt x="372" y="9"/>
                    <a:pt x="332" y="1"/>
                    <a:pt x="281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7" name="Google Shape;16617;p44"/>
            <p:cNvSpPr/>
            <p:nvPr/>
          </p:nvSpPr>
          <p:spPr>
            <a:xfrm>
              <a:off x="1330022" y="3021292"/>
              <a:ext cx="16295" cy="42152"/>
            </a:xfrm>
            <a:custGeom>
              <a:rect b="b" l="l" r="r" t="t"/>
              <a:pathLst>
                <a:path extrusionOk="0" h="1296" w="501">
                  <a:moveTo>
                    <a:pt x="292" y="0"/>
                  </a:moveTo>
                  <a:cubicBezTo>
                    <a:pt x="203" y="0"/>
                    <a:pt x="112" y="15"/>
                    <a:pt x="72" y="81"/>
                  </a:cubicBezTo>
                  <a:cubicBezTo>
                    <a:pt x="1" y="224"/>
                    <a:pt x="96" y="558"/>
                    <a:pt x="120" y="700"/>
                  </a:cubicBezTo>
                  <a:cubicBezTo>
                    <a:pt x="120" y="820"/>
                    <a:pt x="24" y="1177"/>
                    <a:pt x="120" y="1272"/>
                  </a:cubicBezTo>
                  <a:cubicBezTo>
                    <a:pt x="167" y="1296"/>
                    <a:pt x="334" y="1296"/>
                    <a:pt x="406" y="1296"/>
                  </a:cubicBezTo>
                  <a:cubicBezTo>
                    <a:pt x="429" y="1105"/>
                    <a:pt x="429" y="915"/>
                    <a:pt x="453" y="724"/>
                  </a:cubicBezTo>
                  <a:cubicBezTo>
                    <a:pt x="477" y="486"/>
                    <a:pt x="501" y="248"/>
                    <a:pt x="477" y="10"/>
                  </a:cubicBezTo>
                  <a:cubicBezTo>
                    <a:pt x="435" y="10"/>
                    <a:pt x="364" y="0"/>
                    <a:pt x="292" y="0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8" name="Google Shape;16618;p44"/>
            <p:cNvSpPr/>
            <p:nvPr/>
          </p:nvSpPr>
          <p:spPr>
            <a:xfrm>
              <a:off x="1009358" y="2991857"/>
              <a:ext cx="392739" cy="107593"/>
            </a:xfrm>
            <a:custGeom>
              <a:rect b="b" l="l" r="r" t="t"/>
              <a:pathLst>
                <a:path extrusionOk="0" h="3308" w="12075">
                  <a:moveTo>
                    <a:pt x="9244" y="0"/>
                  </a:moveTo>
                  <a:cubicBezTo>
                    <a:pt x="9018" y="0"/>
                    <a:pt x="8787" y="3"/>
                    <a:pt x="8550" y="10"/>
                  </a:cubicBezTo>
                  <a:cubicBezTo>
                    <a:pt x="8050" y="10"/>
                    <a:pt x="7573" y="34"/>
                    <a:pt x="7073" y="34"/>
                  </a:cubicBezTo>
                  <a:cubicBezTo>
                    <a:pt x="6097" y="58"/>
                    <a:pt x="5097" y="34"/>
                    <a:pt x="4120" y="81"/>
                  </a:cubicBezTo>
                  <a:cubicBezTo>
                    <a:pt x="3263" y="105"/>
                    <a:pt x="2430" y="81"/>
                    <a:pt x="1572" y="129"/>
                  </a:cubicBezTo>
                  <a:cubicBezTo>
                    <a:pt x="1239" y="153"/>
                    <a:pt x="882" y="153"/>
                    <a:pt x="524" y="177"/>
                  </a:cubicBezTo>
                  <a:cubicBezTo>
                    <a:pt x="310" y="200"/>
                    <a:pt x="72" y="153"/>
                    <a:pt x="24" y="415"/>
                  </a:cubicBezTo>
                  <a:cubicBezTo>
                    <a:pt x="0" y="605"/>
                    <a:pt x="48" y="772"/>
                    <a:pt x="239" y="820"/>
                  </a:cubicBezTo>
                  <a:cubicBezTo>
                    <a:pt x="358" y="843"/>
                    <a:pt x="382" y="843"/>
                    <a:pt x="429" y="939"/>
                  </a:cubicBezTo>
                  <a:cubicBezTo>
                    <a:pt x="453" y="1034"/>
                    <a:pt x="453" y="1129"/>
                    <a:pt x="453" y="1224"/>
                  </a:cubicBezTo>
                  <a:cubicBezTo>
                    <a:pt x="453" y="1486"/>
                    <a:pt x="405" y="1748"/>
                    <a:pt x="382" y="1986"/>
                  </a:cubicBezTo>
                  <a:cubicBezTo>
                    <a:pt x="382" y="2225"/>
                    <a:pt x="358" y="2463"/>
                    <a:pt x="334" y="2677"/>
                  </a:cubicBezTo>
                  <a:cubicBezTo>
                    <a:pt x="310" y="2820"/>
                    <a:pt x="239" y="3011"/>
                    <a:pt x="334" y="3130"/>
                  </a:cubicBezTo>
                  <a:cubicBezTo>
                    <a:pt x="412" y="3239"/>
                    <a:pt x="584" y="3308"/>
                    <a:pt x="739" y="3308"/>
                  </a:cubicBezTo>
                  <a:cubicBezTo>
                    <a:pt x="820" y="3308"/>
                    <a:pt x="896" y="3289"/>
                    <a:pt x="953" y="3249"/>
                  </a:cubicBezTo>
                  <a:cubicBezTo>
                    <a:pt x="1048" y="3201"/>
                    <a:pt x="1048" y="3058"/>
                    <a:pt x="1048" y="2963"/>
                  </a:cubicBezTo>
                  <a:cubicBezTo>
                    <a:pt x="1048" y="2725"/>
                    <a:pt x="1025" y="2487"/>
                    <a:pt x="1001" y="2248"/>
                  </a:cubicBezTo>
                  <a:cubicBezTo>
                    <a:pt x="1001" y="1963"/>
                    <a:pt x="1001" y="1701"/>
                    <a:pt x="1001" y="1415"/>
                  </a:cubicBezTo>
                  <a:cubicBezTo>
                    <a:pt x="1001" y="1296"/>
                    <a:pt x="953" y="1177"/>
                    <a:pt x="977" y="1082"/>
                  </a:cubicBezTo>
                  <a:cubicBezTo>
                    <a:pt x="1025" y="796"/>
                    <a:pt x="1525" y="867"/>
                    <a:pt x="1715" y="843"/>
                  </a:cubicBezTo>
                  <a:cubicBezTo>
                    <a:pt x="1953" y="828"/>
                    <a:pt x="2194" y="822"/>
                    <a:pt x="2436" y="822"/>
                  </a:cubicBezTo>
                  <a:cubicBezTo>
                    <a:pt x="2919" y="822"/>
                    <a:pt x="3406" y="843"/>
                    <a:pt x="3882" y="843"/>
                  </a:cubicBezTo>
                  <a:lnTo>
                    <a:pt x="5359" y="843"/>
                  </a:lnTo>
                  <a:cubicBezTo>
                    <a:pt x="5676" y="843"/>
                    <a:pt x="6004" y="822"/>
                    <a:pt x="6329" y="822"/>
                  </a:cubicBezTo>
                  <a:cubicBezTo>
                    <a:pt x="6491" y="822"/>
                    <a:pt x="6653" y="828"/>
                    <a:pt x="6811" y="843"/>
                  </a:cubicBezTo>
                  <a:cubicBezTo>
                    <a:pt x="7179" y="873"/>
                    <a:pt x="7538" y="893"/>
                    <a:pt x="7899" y="893"/>
                  </a:cubicBezTo>
                  <a:cubicBezTo>
                    <a:pt x="8122" y="893"/>
                    <a:pt x="8346" y="885"/>
                    <a:pt x="8574" y="867"/>
                  </a:cubicBezTo>
                  <a:cubicBezTo>
                    <a:pt x="8927" y="850"/>
                    <a:pt x="9269" y="834"/>
                    <a:pt x="9616" y="834"/>
                  </a:cubicBezTo>
                  <a:cubicBezTo>
                    <a:pt x="9759" y="834"/>
                    <a:pt x="9904" y="836"/>
                    <a:pt x="10050" y="843"/>
                  </a:cubicBezTo>
                  <a:cubicBezTo>
                    <a:pt x="10181" y="855"/>
                    <a:pt x="10312" y="855"/>
                    <a:pt x="10443" y="855"/>
                  </a:cubicBezTo>
                  <a:cubicBezTo>
                    <a:pt x="10574" y="855"/>
                    <a:pt x="10705" y="855"/>
                    <a:pt x="10836" y="867"/>
                  </a:cubicBezTo>
                  <a:cubicBezTo>
                    <a:pt x="11003" y="867"/>
                    <a:pt x="11074" y="915"/>
                    <a:pt x="11098" y="1058"/>
                  </a:cubicBezTo>
                  <a:cubicBezTo>
                    <a:pt x="11122" y="1320"/>
                    <a:pt x="11027" y="1582"/>
                    <a:pt x="11003" y="1820"/>
                  </a:cubicBezTo>
                  <a:cubicBezTo>
                    <a:pt x="10979" y="2106"/>
                    <a:pt x="10931" y="2391"/>
                    <a:pt x="10884" y="2653"/>
                  </a:cubicBezTo>
                  <a:cubicBezTo>
                    <a:pt x="10884" y="2796"/>
                    <a:pt x="10812" y="3011"/>
                    <a:pt x="10836" y="3130"/>
                  </a:cubicBezTo>
                  <a:cubicBezTo>
                    <a:pt x="10876" y="3263"/>
                    <a:pt x="11021" y="3307"/>
                    <a:pt x="11170" y="3307"/>
                  </a:cubicBezTo>
                  <a:cubicBezTo>
                    <a:pt x="11287" y="3307"/>
                    <a:pt x="11406" y="3280"/>
                    <a:pt x="11479" y="3249"/>
                  </a:cubicBezTo>
                  <a:cubicBezTo>
                    <a:pt x="11622" y="3201"/>
                    <a:pt x="11622" y="3153"/>
                    <a:pt x="11622" y="3011"/>
                  </a:cubicBezTo>
                  <a:cubicBezTo>
                    <a:pt x="11646" y="2725"/>
                    <a:pt x="11598" y="2439"/>
                    <a:pt x="11574" y="2177"/>
                  </a:cubicBezTo>
                  <a:cubicBezTo>
                    <a:pt x="11574" y="1915"/>
                    <a:pt x="11574" y="1653"/>
                    <a:pt x="11574" y="1391"/>
                  </a:cubicBezTo>
                  <a:cubicBezTo>
                    <a:pt x="11574" y="1296"/>
                    <a:pt x="11551" y="1201"/>
                    <a:pt x="11574" y="1105"/>
                  </a:cubicBezTo>
                  <a:cubicBezTo>
                    <a:pt x="11598" y="962"/>
                    <a:pt x="11765" y="939"/>
                    <a:pt x="11860" y="843"/>
                  </a:cubicBezTo>
                  <a:cubicBezTo>
                    <a:pt x="11979" y="701"/>
                    <a:pt x="12074" y="391"/>
                    <a:pt x="11979" y="200"/>
                  </a:cubicBezTo>
                  <a:cubicBezTo>
                    <a:pt x="11932" y="81"/>
                    <a:pt x="11765" y="105"/>
                    <a:pt x="11646" y="81"/>
                  </a:cubicBezTo>
                  <a:cubicBezTo>
                    <a:pt x="11360" y="58"/>
                    <a:pt x="11098" y="34"/>
                    <a:pt x="10812" y="34"/>
                  </a:cubicBezTo>
                  <a:cubicBezTo>
                    <a:pt x="10307" y="17"/>
                    <a:pt x="9790" y="0"/>
                    <a:pt x="9244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9" name="Google Shape;16619;p44"/>
            <p:cNvSpPr/>
            <p:nvPr/>
          </p:nvSpPr>
          <p:spPr>
            <a:xfrm>
              <a:off x="1009358" y="3006883"/>
              <a:ext cx="395049" cy="90680"/>
            </a:xfrm>
            <a:custGeom>
              <a:rect b="b" l="l" r="r" t="t"/>
              <a:pathLst>
                <a:path extrusionOk="0" h="2788" w="12146">
                  <a:moveTo>
                    <a:pt x="9264" y="0"/>
                  </a:moveTo>
                  <a:cubicBezTo>
                    <a:pt x="7740" y="0"/>
                    <a:pt x="6216" y="24"/>
                    <a:pt x="4668" y="72"/>
                  </a:cubicBezTo>
                  <a:cubicBezTo>
                    <a:pt x="4446" y="88"/>
                    <a:pt x="4224" y="93"/>
                    <a:pt x="4002" y="93"/>
                  </a:cubicBezTo>
                  <a:cubicBezTo>
                    <a:pt x="3559" y="93"/>
                    <a:pt x="3120" y="72"/>
                    <a:pt x="2692" y="72"/>
                  </a:cubicBezTo>
                  <a:cubicBezTo>
                    <a:pt x="2330" y="72"/>
                    <a:pt x="1983" y="133"/>
                    <a:pt x="1639" y="133"/>
                  </a:cubicBezTo>
                  <a:cubicBezTo>
                    <a:pt x="1553" y="133"/>
                    <a:pt x="1467" y="129"/>
                    <a:pt x="1382" y="119"/>
                  </a:cubicBezTo>
                  <a:cubicBezTo>
                    <a:pt x="929" y="96"/>
                    <a:pt x="501" y="119"/>
                    <a:pt x="48" y="24"/>
                  </a:cubicBezTo>
                  <a:cubicBezTo>
                    <a:pt x="24" y="24"/>
                    <a:pt x="0" y="119"/>
                    <a:pt x="0" y="143"/>
                  </a:cubicBezTo>
                  <a:cubicBezTo>
                    <a:pt x="0" y="191"/>
                    <a:pt x="48" y="239"/>
                    <a:pt x="96" y="262"/>
                  </a:cubicBezTo>
                  <a:cubicBezTo>
                    <a:pt x="191" y="310"/>
                    <a:pt x="310" y="310"/>
                    <a:pt x="405" y="358"/>
                  </a:cubicBezTo>
                  <a:cubicBezTo>
                    <a:pt x="572" y="477"/>
                    <a:pt x="453" y="762"/>
                    <a:pt x="453" y="905"/>
                  </a:cubicBezTo>
                  <a:cubicBezTo>
                    <a:pt x="429" y="1286"/>
                    <a:pt x="382" y="1667"/>
                    <a:pt x="334" y="2048"/>
                  </a:cubicBezTo>
                  <a:cubicBezTo>
                    <a:pt x="286" y="2239"/>
                    <a:pt x="239" y="2572"/>
                    <a:pt x="429" y="2739"/>
                  </a:cubicBezTo>
                  <a:cubicBezTo>
                    <a:pt x="463" y="2773"/>
                    <a:pt x="491" y="2787"/>
                    <a:pt x="515" y="2787"/>
                  </a:cubicBezTo>
                  <a:cubicBezTo>
                    <a:pt x="607" y="2787"/>
                    <a:pt x="629" y="2572"/>
                    <a:pt x="667" y="2477"/>
                  </a:cubicBezTo>
                  <a:cubicBezTo>
                    <a:pt x="739" y="2144"/>
                    <a:pt x="739" y="1810"/>
                    <a:pt x="715" y="1477"/>
                  </a:cubicBezTo>
                  <a:cubicBezTo>
                    <a:pt x="691" y="1191"/>
                    <a:pt x="572" y="810"/>
                    <a:pt x="739" y="548"/>
                  </a:cubicBezTo>
                  <a:cubicBezTo>
                    <a:pt x="793" y="439"/>
                    <a:pt x="902" y="416"/>
                    <a:pt x="1016" y="416"/>
                  </a:cubicBezTo>
                  <a:cubicBezTo>
                    <a:pt x="1102" y="416"/>
                    <a:pt x="1191" y="429"/>
                    <a:pt x="1263" y="429"/>
                  </a:cubicBezTo>
                  <a:cubicBezTo>
                    <a:pt x="1596" y="429"/>
                    <a:pt x="1906" y="405"/>
                    <a:pt x="2239" y="405"/>
                  </a:cubicBezTo>
                  <a:cubicBezTo>
                    <a:pt x="2953" y="405"/>
                    <a:pt x="3644" y="358"/>
                    <a:pt x="4359" y="358"/>
                  </a:cubicBezTo>
                  <a:cubicBezTo>
                    <a:pt x="5168" y="358"/>
                    <a:pt x="5954" y="405"/>
                    <a:pt x="6764" y="405"/>
                  </a:cubicBezTo>
                  <a:cubicBezTo>
                    <a:pt x="7145" y="429"/>
                    <a:pt x="7550" y="429"/>
                    <a:pt x="7955" y="429"/>
                  </a:cubicBezTo>
                  <a:cubicBezTo>
                    <a:pt x="8145" y="429"/>
                    <a:pt x="8359" y="405"/>
                    <a:pt x="8550" y="405"/>
                  </a:cubicBezTo>
                  <a:cubicBezTo>
                    <a:pt x="8704" y="386"/>
                    <a:pt x="8858" y="351"/>
                    <a:pt x="9012" y="351"/>
                  </a:cubicBezTo>
                  <a:cubicBezTo>
                    <a:pt x="9049" y="351"/>
                    <a:pt x="9085" y="353"/>
                    <a:pt x="9121" y="358"/>
                  </a:cubicBezTo>
                  <a:cubicBezTo>
                    <a:pt x="9693" y="381"/>
                    <a:pt x="10265" y="477"/>
                    <a:pt x="10836" y="477"/>
                  </a:cubicBezTo>
                  <a:cubicBezTo>
                    <a:pt x="11241" y="477"/>
                    <a:pt x="11050" y="929"/>
                    <a:pt x="11027" y="1191"/>
                  </a:cubicBezTo>
                  <a:cubicBezTo>
                    <a:pt x="11003" y="1572"/>
                    <a:pt x="10955" y="1953"/>
                    <a:pt x="10884" y="2310"/>
                  </a:cubicBezTo>
                  <a:cubicBezTo>
                    <a:pt x="10861" y="2444"/>
                    <a:pt x="10797" y="2767"/>
                    <a:pt x="10986" y="2767"/>
                  </a:cubicBezTo>
                  <a:cubicBezTo>
                    <a:pt x="10998" y="2767"/>
                    <a:pt x="11012" y="2766"/>
                    <a:pt x="11027" y="2763"/>
                  </a:cubicBezTo>
                  <a:cubicBezTo>
                    <a:pt x="11384" y="2691"/>
                    <a:pt x="11265" y="2025"/>
                    <a:pt x="11289" y="1763"/>
                  </a:cubicBezTo>
                  <a:cubicBezTo>
                    <a:pt x="11289" y="1501"/>
                    <a:pt x="11289" y="1215"/>
                    <a:pt x="11265" y="953"/>
                  </a:cubicBezTo>
                  <a:cubicBezTo>
                    <a:pt x="11265" y="786"/>
                    <a:pt x="11289" y="548"/>
                    <a:pt x="11455" y="477"/>
                  </a:cubicBezTo>
                  <a:cubicBezTo>
                    <a:pt x="11505" y="458"/>
                    <a:pt x="11560" y="454"/>
                    <a:pt x="11616" y="454"/>
                  </a:cubicBezTo>
                  <a:cubicBezTo>
                    <a:pt x="11658" y="454"/>
                    <a:pt x="11700" y="456"/>
                    <a:pt x="11741" y="456"/>
                  </a:cubicBezTo>
                  <a:cubicBezTo>
                    <a:pt x="11856" y="456"/>
                    <a:pt x="11962" y="439"/>
                    <a:pt x="12027" y="310"/>
                  </a:cubicBezTo>
                  <a:cubicBezTo>
                    <a:pt x="12146" y="119"/>
                    <a:pt x="11884" y="72"/>
                    <a:pt x="11741" y="72"/>
                  </a:cubicBezTo>
                  <a:cubicBezTo>
                    <a:pt x="11484" y="27"/>
                    <a:pt x="11218" y="10"/>
                    <a:pt x="10954" y="10"/>
                  </a:cubicBezTo>
                  <a:cubicBezTo>
                    <a:pt x="10802" y="10"/>
                    <a:pt x="10651" y="15"/>
                    <a:pt x="10503" y="24"/>
                  </a:cubicBezTo>
                  <a:cubicBezTo>
                    <a:pt x="10422" y="29"/>
                    <a:pt x="10340" y="31"/>
                    <a:pt x="10257" y="31"/>
                  </a:cubicBezTo>
                  <a:cubicBezTo>
                    <a:pt x="9927" y="31"/>
                    <a:pt x="9588" y="0"/>
                    <a:pt x="9264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0" name="Google Shape;16620;p44"/>
            <p:cNvSpPr/>
            <p:nvPr/>
          </p:nvSpPr>
          <p:spPr>
            <a:xfrm>
              <a:off x="1006268" y="2749708"/>
              <a:ext cx="398919" cy="353319"/>
            </a:xfrm>
            <a:custGeom>
              <a:rect b="b" l="l" r="r" t="t"/>
              <a:pathLst>
                <a:path extrusionOk="0" h="10863" w="12265">
                  <a:moveTo>
                    <a:pt x="3151" y="229"/>
                  </a:moveTo>
                  <a:cubicBezTo>
                    <a:pt x="3186" y="229"/>
                    <a:pt x="3223" y="231"/>
                    <a:pt x="3263" y="239"/>
                  </a:cubicBezTo>
                  <a:cubicBezTo>
                    <a:pt x="3334" y="263"/>
                    <a:pt x="3430" y="287"/>
                    <a:pt x="3453" y="358"/>
                  </a:cubicBezTo>
                  <a:cubicBezTo>
                    <a:pt x="3484" y="405"/>
                    <a:pt x="3536" y="441"/>
                    <a:pt x="3581" y="441"/>
                  </a:cubicBezTo>
                  <a:cubicBezTo>
                    <a:pt x="3605" y="441"/>
                    <a:pt x="3627" y="431"/>
                    <a:pt x="3644" y="406"/>
                  </a:cubicBezTo>
                  <a:cubicBezTo>
                    <a:pt x="3691" y="358"/>
                    <a:pt x="3739" y="311"/>
                    <a:pt x="3811" y="311"/>
                  </a:cubicBezTo>
                  <a:cubicBezTo>
                    <a:pt x="3821" y="308"/>
                    <a:pt x="3830" y="307"/>
                    <a:pt x="3839" y="307"/>
                  </a:cubicBezTo>
                  <a:cubicBezTo>
                    <a:pt x="3916" y="307"/>
                    <a:pt x="3956" y="392"/>
                    <a:pt x="3977" y="477"/>
                  </a:cubicBezTo>
                  <a:cubicBezTo>
                    <a:pt x="4001" y="620"/>
                    <a:pt x="3953" y="882"/>
                    <a:pt x="3834" y="977"/>
                  </a:cubicBezTo>
                  <a:cubicBezTo>
                    <a:pt x="3787" y="1025"/>
                    <a:pt x="3715" y="1025"/>
                    <a:pt x="3691" y="1096"/>
                  </a:cubicBezTo>
                  <a:cubicBezTo>
                    <a:pt x="3668" y="1144"/>
                    <a:pt x="3691" y="1216"/>
                    <a:pt x="3715" y="1263"/>
                  </a:cubicBezTo>
                  <a:cubicBezTo>
                    <a:pt x="3739" y="1311"/>
                    <a:pt x="3763" y="1358"/>
                    <a:pt x="3787" y="1430"/>
                  </a:cubicBezTo>
                  <a:cubicBezTo>
                    <a:pt x="3811" y="1525"/>
                    <a:pt x="3811" y="1620"/>
                    <a:pt x="3787" y="1716"/>
                  </a:cubicBezTo>
                  <a:cubicBezTo>
                    <a:pt x="3763" y="1811"/>
                    <a:pt x="3715" y="1954"/>
                    <a:pt x="3620" y="2025"/>
                  </a:cubicBezTo>
                  <a:cubicBezTo>
                    <a:pt x="3597" y="2039"/>
                    <a:pt x="3577" y="2044"/>
                    <a:pt x="3562" y="2044"/>
                  </a:cubicBezTo>
                  <a:cubicBezTo>
                    <a:pt x="3466" y="2044"/>
                    <a:pt x="3501" y="1825"/>
                    <a:pt x="3501" y="1763"/>
                  </a:cubicBezTo>
                  <a:cubicBezTo>
                    <a:pt x="3477" y="1716"/>
                    <a:pt x="3453" y="1644"/>
                    <a:pt x="3406" y="1620"/>
                  </a:cubicBezTo>
                  <a:cubicBezTo>
                    <a:pt x="3334" y="1573"/>
                    <a:pt x="3215" y="1620"/>
                    <a:pt x="3168" y="1525"/>
                  </a:cubicBezTo>
                  <a:cubicBezTo>
                    <a:pt x="3096" y="1430"/>
                    <a:pt x="3120" y="1287"/>
                    <a:pt x="2977" y="1287"/>
                  </a:cubicBezTo>
                  <a:cubicBezTo>
                    <a:pt x="2882" y="1287"/>
                    <a:pt x="2787" y="1311"/>
                    <a:pt x="2691" y="1311"/>
                  </a:cubicBezTo>
                  <a:cubicBezTo>
                    <a:pt x="2620" y="1287"/>
                    <a:pt x="2548" y="1263"/>
                    <a:pt x="2477" y="1216"/>
                  </a:cubicBezTo>
                  <a:cubicBezTo>
                    <a:pt x="2286" y="1096"/>
                    <a:pt x="2477" y="930"/>
                    <a:pt x="2620" y="858"/>
                  </a:cubicBezTo>
                  <a:cubicBezTo>
                    <a:pt x="2667" y="834"/>
                    <a:pt x="2691" y="739"/>
                    <a:pt x="2644" y="692"/>
                  </a:cubicBezTo>
                  <a:cubicBezTo>
                    <a:pt x="2620" y="644"/>
                    <a:pt x="2572" y="596"/>
                    <a:pt x="2572" y="549"/>
                  </a:cubicBezTo>
                  <a:cubicBezTo>
                    <a:pt x="2572" y="477"/>
                    <a:pt x="2620" y="406"/>
                    <a:pt x="2667" y="358"/>
                  </a:cubicBezTo>
                  <a:cubicBezTo>
                    <a:pt x="2763" y="287"/>
                    <a:pt x="2858" y="263"/>
                    <a:pt x="2953" y="239"/>
                  </a:cubicBezTo>
                  <a:cubicBezTo>
                    <a:pt x="3017" y="239"/>
                    <a:pt x="3080" y="229"/>
                    <a:pt x="3151" y="229"/>
                  </a:cubicBezTo>
                  <a:close/>
                  <a:moveTo>
                    <a:pt x="8454" y="1152"/>
                  </a:moveTo>
                  <a:cubicBezTo>
                    <a:pt x="8509" y="1152"/>
                    <a:pt x="8565" y="1164"/>
                    <a:pt x="8621" y="1192"/>
                  </a:cubicBezTo>
                  <a:cubicBezTo>
                    <a:pt x="8645" y="1192"/>
                    <a:pt x="8669" y="1216"/>
                    <a:pt x="8693" y="1239"/>
                  </a:cubicBezTo>
                  <a:cubicBezTo>
                    <a:pt x="8573" y="1287"/>
                    <a:pt x="8454" y="1335"/>
                    <a:pt x="8335" y="1406"/>
                  </a:cubicBezTo>
                  <a:cubicBezTo>
                    <a:pt x="8145" y="1525"/>
                    <a:pt x="7978" y="1692"/>
                    <a:pt x="7764" y="1811"/>
                  </a:cubicBezTo>
                  <a:cubicBezTo>
                    <a:pt x="7668" y="1882"/>
                    <a:pt x="7573" y="1930"/>
                    <a:pt x="7454" y="2001"/>
                  </a:cubicBezTo>
                  <a:cubicBezTo>
                    <a:pt x="7407" y="2025"/>
                    <a:pt x="7359" y="2049"/>
                    <a:pt x="7311" y="2073"/>
                  </a:cubicBezTo>
                  <a:cubicBezTo>
                    <a:pt x="7264" y="2049"/>
                    <a:pt x="7216" y="2001"/>
                    <a:pt x="7192" y="1954"/>
                  </a:cubicBezTo>
                  <a:cubicBezTo>
                    <a:pt x="7168" y="1930"/>
                    <a:pt x="7145" y="1906"/>
                    <a:pt x="7121" y="1859"/>
                  </a:cubicBezTo>
                  <a:cubicBezTo>
                    <a:pt x="7216" y="1835"/>
                    <a:pt x="7335" y="1763"/>
                    <a:pt x="7430" y="1716"/>
                  </a:cubicBezTo>
                  <a:cubicBezTo>
                    <a:pt x="7573" y="1644"/>
                    <a:pt x="7716" y="1549"/>
                    <a:pt x="7859" y="1430"/>
                  </a:cubicBezTo>
                  <a:cubicBezTo>
                    <a:pt x="8002" y="1311"/>
                    <a:pt x="8145" y="1192"/>
                    <a:pt x="8335" y="1168"/>
                  </a:cubicBezTo>
                  <a:cubicBezTo>
                    <a:pt x="8375" y="1158"/>
                    <a:pt x="8414" y="1152"/>
                    <a:pt x="8454" y="1152"/>
                  </a:cubicBezTo>
                  <a:close/>
                  <a:moveTo>
                    <a:pt x="5360" y="909"/>
                  </a:moveTo>
                  <a:cubicBezTo>
                    <a:pt x="5414" y="909"/>
                    <a:pt x="5471" y="931"/>
                    <a:pt x="5525" y="977"/>
                  </a:cubicBezTo>
                  <a:cubicBezTo>
                    <a:pt x="5668" y="1096"/>
                    <a:pt x="5763" y="1263"/>
                    <a:pt x="5859" y="1406"/>
                  </a:cubicBezTo>
                  <a:cubicBezTo>
                    <a:pt x="5954" y="1573"/>
                    <a:pt x="6049" y="1716"/>
                    <a:pt x="6144" y="1882"/>
                  </a:cubicBezTo>
                  <a:cubicBezTo>
                    <a:pt x="6263" y="2025"/>
                    <a:pt x="6406" y="2240"/>
                    <a:pt x="6597" y="2382"/>
                  </a:cubicBezTo>
                  <a:lnTo>
                    <a:pt x="5787" y="2382"/>
                  </a:lnTo>
                  <a:cubicBezTo>
                    <a:pt x="5787" y="2359"/>
                    <a:pt x="5763" y="2335"/>
                    <a:pt x="5740" y="2311"/>
                  </a:cubicBezTo>
                  <a:cubicBezTo>
                    <a:pt x="5716" y="2287"/>
                    <a:pt x="5668" y="2263"/>
                    <a:pt x="5644" y="2240"/>
                  </a:cubicBezTo>
                  <a:cubicBezTo>
                    <a:pt x="5573" y="2192"/>
                    <a:pt x="5501" y="2120"/>
                    <a:pt x="5454" y="2049"/>
                  </a:cubicBezTo>
                  <a:cubicBezTo>
                    <a:pt x="5358" y="1930"/>
                    <a:pt x="5263" y="1787"/>
                    <a:pt x="5192" y="1644"/>
                  </a:cubicBezTo>
                  <a:cubicBezTo>
                    <a:pt x="5144" y="1501"/>
                    <a:pt x="5097" y="1311"/>
                    <a:pt x="5120" y="1144"/>
                  </a:cubicBezTo>
                  <a:cubicBezTo>
                    <a:pt x="5152" y="1000"/>
                    <a:pt x="5249" y="909"/>
                    <a:pt x="5360" y="909"/>
                  </a:cubicBezTo>
                  <a:close/>
                  <a:moveTo>
                    <a:pt x="5978" y="954"/>
                  </a:moveTo>
                  <a:cubicBezTo>
                    <a:pt x="6097" y="954"/>
                    <a:pt x="6192" y="1025"/>
                    <a:pt x="6263" y="1096"/>
                  </a:cubicBezTo>
                  <a:cubicBezTo>
                    <a:pt x="6454" y="1263"/>
                    <a:pt x="6573" y="1477"/>
                    <a:pt x="6716" y="1692"/>
                  </a:cubicBezTo>
                  <a:cubicBezTo>
                    <a:pt x="6835" y="1882"/>
                    <a:pt x="6978" y="2073"/>
                    <a:pt x="7145" y="2240"/>
                  </a:cubicBezTo>
                  <a:cubicBezTo>
                    <a:pt x="7192" y="2287"/>
                    <a:pt x="7240" y="2335"/>
                    <a:pt x="7287" y="2382"/>
                  </a:cubicBezTo>
                  <a:lnTo>
                    <a:pt x="6978" y="2382"/>
                  </a:lnTo>
                  <a:cubicBezTo>
                    <a:pt x="6811" y="2240"/>
                    <a:pt x="6644" y="2120"/>
                    <a:pt x="6502" y="1954"/>
                  </a:cubicBezTo>
                  <a:cubicBezTo>
                    <a:pt x="6359" y="1763"/>
                    <a:pt x="6216" y="1573"/>
                    <a:pt x="6097" y="1382"/>
                  </a:cubicBezTo>
                  <a:cubicBezTo>
                    <a:pt x="6025" y="1263"/>
                    <a:pt x="5930" y="1120"/>
                    <a:pt x="5811" y="977"/>
                  </a:cubicBezTo>
                  <a:cubicBezTo>
                    <a:pt x="5859" y="977"/>
                    <a:pt x="5930" y="954"/>
                    <a:pt x="5978" y="954"/>
                  </a:cubicBezTo>
                  <a:close/>
                  <a:moveTo>
                    <a:pt x="9176" y="1350"/>
                  </a:moveTo>
                  <a:cubicBezTo>
                    <a:pt x="9214" y="1350"/>
                    <a:pt x="9251" y="1353"/>
                    <a:pt x="9288" y="1358"/>
                  </a:cubicBezTo>
                  <a:cubicBezTo>
                    <a:pt x="9669" y="1406"/>
                    <a:pt x="9240" y="1835"/>
                    <a:pt x="9097" y="1930"/>
                  </a:cubicBezTo>
                  <a:cubicBezTo>
                    <a:pt x="8954" y="2025"/>
                    <a:pt x="8788" y="2120"/>
                    <a:pt x="8621" y="2192"/>
                  </a:cubicBezTo>
                  <a:cubicBezTo>
                    <a:pt x="8526" y="2240"/>
                    <a:pt x="8407" y="2287"/>
                    <a:pt x="8288" y="2335"/>
                  </a:cubicBezTo>
                  <a:cubicBezTo>
                    <a:pt x="8192" y="2359"/>
                    <a:pt x="8097" y="2359"/>
                    <a:pt x="7978" y="2359"/>
                  </a:cubicBezTo>
                  <a:cubicBezTo>
                    <a:pt x="7859" y="2359"/>
                    <a:pt x="7740" y="2359"/>
                    <a:pt x="7621" y="2382"/>
                  </a:cubicBezTo>
                  <a:cubicBezTo>
                    <a:pt x="7573" y="2335"/>
                    <a:pt x="7526" y="2287"/>
                    <a:pt x="7478" y="2240"/>
                  </a:cubicBezTo>
                  <a:cubicBezTo>
                    <a:pt x="7502" y="2216"/>
                    <a:pt x="7526" y="2216"/>
                    <a:pt x="7549" y="2192"/>
                  </a:cubicBezTo>
                  <a:cubicBezTo>
                    <a:pt x="7645" y="2144"/>
                    <a:pt x="7740" y="2097"/>
                    <a:pt x="7811" y="2049"/>
                  </a:cubicBezTo>
                  <a:cubicBezTo>
                    <a:pt x="8002" y="1930"/>
                    <a:pt x="8192" y="1787"/>
                    <a:pt x="8359" y="1644"/>
                  </a:cubicBezTo>
                  <a:cubicBezTo>
                    <a:pt x="8590" y="1497"/>
                    <a:pt x="8895" y="1350"/>
                    <a:pt x="9176" y="1350"/>
                  </a:cubicBezTo>
                  <a:close/>
                  <a:moveTo>
                    <a:pt x="1889" y="2250"/>
                  </a:moveTo>
                  <a:cubicBezTo>
                    <a:pt x="1902" y="2250"/>
                    <a:pt x="1916" y="2254"/>
                    <a:pt x="1929" y="2263"/>
                  </a:cubicBezTo>
                  <a:cubicBezTo>
                    <a:pt x="1977" y="2287"/>
                    <a:pt x="1953" y="2454"/>
                    <a:pt x="1929" y="2502"/>
                  </a:cubicBezTo>
                  <a:cubicBezTo>
                    <a:pt x="1929" y="2549"/>
                    <a:pt x="1882" y="2549"/>
                    <a:pt x="1834" y="2549"/>
                  </a:cubicBezTo>
                  <a:cubicBezTo>
                    <a:pt x="1762" y="2525"/>
                    <a:pt x="1762" y="2430"/>
                    <a:pt x="1762" y="2359"/>
                  </a:cubicBezTo>
                  <a:cubicBezTo>
                    <a:pt x="1782" y="2320"/>
                    <a:pt x="1832" y="2250"/>
                    <a:pt x="1889" y="2250"/>
                  </a:cubicBezTo>
                  <a:close/>
                  <a:moveTo>
                    <a:pt x="1953" y="1835"/>
                  </a:moveTo>
                  <a:cubicBezTo>
                    <a:pt x="1953" y="1930"/>
                    <a:pt x="1953" y="2025"/>
                    <a:pt x="1953" y="2144"/>
                  </a:cubicBezTo>
                  <a:cubicBezTo>
                    <a:pt x="1905" y="2120"/>
                    <a:pt x="1882" y="2120"/>
                    <a:pt x="1834" y="2120"/>
                  </a:cubicBezTo>
                  <a:cubicBezTo>
                    <a:pt x="1786" y="2144"/>
                    <a:pt x="1762" y="2144"/>
                    <a:pt x="1715" y="2192"/>
                  </a:cubicBezTo>
                  <a:cubicBezTo>
                    <a:pt x="1643" y="2240"/>
                    <a:pt x="1596" y="2359"/>
                    <a:pt x="1620" y="2454"/>
                  </a:cubicBezTo>
                  <a:cubicBezTo>
                    <a:pt x="1643" y="2644"/>
                    <a:pt x="1786" y="2716"/>
                    <a:pt x="1953" y="2716"/>
                  </a:cubicBezTo>
                  <a:cubicBezTo>
                    <a:pt x="1953" y="2787"/>
                    <a:pt x="1953" y="2859"/>
                    <a:pt x="1953" y="2930"/>
                  </a:cubicBezTo>
                  <a:cubicBezTo>
                    <a:pt x="1810" y="2930"/>
                    <a:pt x="1572" y="2930"/>
                    <a:pt x="1453" y="2811"/>
                  </a:cubicBezTo>
                  <a:cubicBezTo>
                    <a:pt x="1381" y="2716"/>
                    <a:pt x="1381" y="2549"/>
                    <a:pt x="1405" y="2406"/>
                  </a:cubicBezTo>
                  <a:cubicBezTo>
                    <a:pt x="1429" y="2263"/>
                    <a:pt x="1453" y="2097"/>
                    <a:pt x="1548" y="1978"/>
                  </a:cubicBezTo>
                  <a:cubicBezTo>
                    <a:pt x="1643" y="1882"/>
                    <a:pt x="1810" y="1835"/>
                    <a:pt x="1953" y="1835"/>
                  </a:cubicBezTo>
                  <a:close/>
                  <a:moveTo>
                    <a:pt x="9904" y="2557"/>
                  </a:moveTo>
                  <a:cubicBezTo>
                    <a:pt x="9951" y="2557"/>
                    <a:pt x="9992" y="2566"/>
                    <a:pt x="10002" y="2597"/>
                  </a:cubicBezTo>
                  <a:cubicBezTo>
                    <a:pt x="10026" y="2644"/>
                    <a:pt x="9955" y="2740"/>
                    <a:pt x="9931" y="2787"/>
                  </a:cubicBezTo>
                  <a:cubicBezTo>
                    <a:pt x="9836" y="2978"/>
                    <a:pt x="9740" y="3144"/>
                    <a:pt x="9621" y="3335"/>
                  </a:cubicBezTo>
                  <a:lnTo>
                    <a:pt x="9455" y="3335"/>
                  </a:lnTo>
                  <a:cubicBezTo>
                    <a:pt x="8859" y="3335"/>
                    <a:pt x="8240" y="3359"/>
                    <a:pt x="7645" y="3383"/>
                  </a:cubicBezTo>
                  <a:lnTo>
                    <a:pt x="5644" y="3430"/>
                  </a:lnTo>
                  <a:cubicBezTo>
                    <a:pt x="5620" y="3359"/>
                    <a:pt x="5573" y="3335"/>
                    <a:pt x="5525" y="3287"/>
                  </a:cubicBezTo>
                  <a:cubicBezTo>
                    <a:pt x="5430" y="3216"/>
                    <a:pt x="5358" y="3121"/>
                    <a:pt x="5287" y="3025"/>
                  </a:cubicBezTo>
                  <a:cubicBezTo>
                    <a:pt x="5239" y="2954"/>
                    <a:pt x="5192" y="2859"/>
                    <a:pt x="5144" y="2763"/>
                  </a:cubicBezTo>
                  <a:cubicBezTo>
                    <a:pt x="5144" y="2692"/>
                    <a:pt x="5120" y="2692"/>
                    <a:pt x="5168" y="2668"/>
                  </a:cubicBezTo>
                  <a:cubicBezTo>
                    <a:pt x="5216" y="2644"/>
                    <a:pt x="5287" y="2621"/>
                    <a:pt x="5335" y="2621"/>
                  </a:cubicBezTo>
                  <a:cubicBezTo>
                    <a:pt x="5414" y="2613"/>
                    <a:pt x="5493" y="2610"/>
                    <a:pt x="5572" y="2610"/>
                  </a:cubicBezTo>
                  <a:cubicBezTo>
                    <a:pt x="5729" y="2610"/>
                    <a:pt x="5882" y="2621"/>
                    <a:pt x="6025" y="2621"/>
                  </a:cubicBezTo>
                  <a:lnTo>
                    <a:pt x="7740" y="2621"/>
                  </a:lnTo>
                  <a:cubicBezTo>
                    <a:pt x="8407" y="2621"/>
                    <a:pt x="9074" y="2621"/>
                    <a:pt x="9740" y="2573"/>
                  </a:cubicBezTo>
                  <a:cubicBezTo>
                    <a:pt x="9768" y="2573"/>
                    <a:pt x="9841" y="2557"/>
                    <a:pt x="9904" y="2557"/>
                  </a:cubicBezTo>
                  <a:close/>
                  <a:moveTo>
                    <a:pt x="4001" y="1144"/>
                  </a:moveTo>
                  <a:cubicBezTo>
                    <a:pt x="4049" y="1144"/>
                    <a:pt x="4096" y="1144"/>
                    <a:pt x="4120" y="1168"/>
                  </a:cubicBezTo>
                  <a:cubicBezTo>
                    <a:pt x="4192" y="1239"/>
                    <a:pt x="4168" y="1382"/>
                    <a:pt x="4168" y="1454"/>
                  </a:cubicBezTo>
                  <a:cubicBezTo>
                    <a:pt x="4168" y="1692"/>
                    <a:pt x="4144" y="1930"/>
                    <a:pt x="4144" y="2168"/>
                  </a:cubicBezTo>
                  <a:cubicBezTo>
                    <a:pt x="4144" y="2406"/>
                    <a:pt x="4144" y="2668"/>
                    <a:pt x="4144" y="2930"/>
                  </a:cubicBezTo>
                  <a:cubicBezTo>
                    <a:pt x="4144" y="3025"/>
                    <a:pt x="4144" y="3144"/>
                    <a:pt x="4144" y="3264"/>
                  </a:cubicBezTo>
                  <a:cubicBezTo>
                    <a:pt x="4144" y="3335"/>
                    <a:pt x="4144" y="3406"/>
                    <a:pt x="4168" y="3454"/>
                  </a:cubicBezTo>
                  <a:lnTo>
                    <a:pt x="2929" y="3478"/>
                  </a:lnTo>
                  <a:cubicBezTo>
                    <a:pt x="2691" y="3502"/>
                    <a:pt x="2429" y="3502"/>
                    <a:pt x="2191" y="3526"/>
                  </a:cubicBezTo>
                  <a:cubicBezTo>
                    <a:pt x="2215" y="3406"/>
                    <a:pt x="2191" y="3287"/>
                    <a:pt x="2191" y="3192"/>
                  </a:cubicBezTo>
                  <a:cubicBezTo>
                    <a:pt x="2191" y="3073"/>
                    <a:pt x="2191" y="2930"/>
                    <a:pt x="2191" y="2811"/>
                  </a:cubicBezTo>
                  <a:cubicBezTo>
                    <a:pt x="2167" y="2549"/>
                    <a:pt x="2167" y="2287"/>
                    <a:pt x="2167" y="2025"/>
                  </a:cubicBezTo>
                  <a:cubicBezTo>
                    <a:pt x="2144" y="1859"/>
                    <a:pt x="2144" y="1692"/>
                    <a:pt x="2144" y="1549"/>
                  </a:cubicBezTo>
                  <a:cubicBezTo>
                    <a:pt x="2144" y="1430"/>
                    <a:pt x="2167" y="1358"/>
                    <a:pt x="2215" y="1287"/>
                  </a:cubicBezTo>
                  <a:cubicBezTo>
                    <a:pt x="2286" y="1382"/>
                    <a:pt x="2405" y="1454"/>
                    <a:pt x="2548" y="1477"/>
                  </a:cubicBezTo>
                  <a:cubicBezTo>
                    <a:pt x="2620" y="1501"/>
                    <a:pt x="2715" y="1501"/>
                    <a:pt x="2810" y="1501"/>
                  </a:cubicBezTo>
                  <a:cubicBezTo>
                    <a:pt x="2834" y="1501"/>
                    <a:pt x="2858" y="1477"/>
                    <a:pt x="2906" y="1477"/>
                  </a:cubicBezTo>
                  <a:lnTo>
                    <a:pt x="2953" y="1477"/>
                  </a:lnTo>
                  <a:cubicBezTo>
                    <a:pt x="2953" y="1525"/>
                    <a:pt x="2953" y="1573"/>
                    <a:pt x="2977" y="1597"/>
                  </a:cubicBezTo>
                  <a:cubicBezTo>
                    <a:pt x="3001" y="1692"/>
                    <a:pt x="3072" y="1787"/>
                    <a:pt x="3168" y="1811"/>
                  </a:cubicBezTo>
                  <a:lnTo>
                    <a:pt x="3263" y="1811"/>
                  </a:lnTo>
                  <a:cubicBezTo>
                    <a:pt x="3263" y="1859"/>
                    <a:pt x="3239" y="1930"/>
                    <a:pt x="3263" y="1978"/>
                  </a:cubicBezTo>
                  <a:cubicBezTo>
                    <a:pt x="3283" y="2137"/>
                    <a:pt x="3403" y="2280"/>
                    <a:pt x="3554" y="2280"/>
                  </a:cubicBezTo>
                  <a:cubicBezTo>
                    <a:pt x="3583" y="2280"/>
                    <a:pt x="3613" y="2275"/>
                    <a:pt x="3644" y="2263"/>
                  </a:cubicBezTo>
                  <a:cubicBezTo>
                    <a:pt x="3811" y="2216"/>
                    <a:pt x="3906" y="2025"/>
                    <a:pt x="3953" y="1882"/>
                  </a:cubicBezTo>
                  <a:cubicBezTo>
                    <a:pt x="4025" y="1692"/>
                    <a:pt x="4049" y="1454"/>
                    <a:pt x="3953" y="1287"/>
                  </a:cubicBezTo>
                  <a:cubicBezTo>
                    <a:pt x="3930" y="1263"/>
                    <a:pt x="3930" y="1216"/>
                    <a:pt x="3906" y="1192"/>
                  </a:cubicBezTo>
                  <a:cubicBezTo>
                    <a:pt x="3930" y="1168"/>
                    <a:pt x="3953" y="1144"/>
                    <a:pt x="4001" y="1144"/>
                  </a:cubicBezTo>
                  <a:close/>
                  <a:moveTo>
                    <a:pt x="10479" y="3573"/>
                  </a:moveTo>
                  <a:cubicBezTo>
                    <a:pt x="10431" y="3621"/>
                    <a:pt x="10383" y="3668"/>
                    <a:pt x="10360" y="3716"/>
                  </a:cubicBezTo>
                  <a:cubicBezTo>
                    <a:pt x="10336" y="3692"/>
                    <a:pt x="10336" y="3692"/>
                    <a:pt x="10312" y="3668"/>
                  </a:cubicBezTo>
                  <a:cubicBezTo>
                    <a:pt x="10288" y="3645"/>
                    <a:pt x="10264" y="3597"/>
                    <a:pt x="10240" y="3573"/>
                  </a:cubicBezTo>
                  <a:close/>
                  <a:moveTo>
                    <a:pt x="3762" y="3741"/>
                  </a:moveTo>
                  <a:cubicBezTo>
                    <a:pt x="3739" y="3788"/>
                    <a:pt x="3715" y="3811"/>
                    <a:pt x="3691" y="3835"/>
                  </a:cubicBezTo>
                  <a:cubicBezTo>
                    <a:pt x="3668" y="3811"/>
                    <a:pt x="3620" y="3787"/>
                    <a:pt x="3596" y="3764"/>
                  </a:cubicBezTo>
                  <a:cubicBezTo>
                    <a:pt x="3638" y="3764"/>
                    <a:pt x="3699" y="3745"/>
                    <a:pt x="3762" y="3741"/>
                  </a:cubicBezTo>
                  <a:close/>
                  <a:moveTo>
                    <a:pt x="2787" y="3787"/>
                  </a:moveTo>
                  <a:cubicBezTo>
                    <a:pt x="2787" y="3787"/>
                    <a:pt x="2763" y="3811"/>
                    <a:pt x="2763" y="3835"/>
                  </a:cubicBezTo>
                  <a:cubicBezTo>
                    <a:pt x="2691" y="3883"/>
                    <a:pt x="2644" y="3954"/>
                    <a:pt x="2572" y="4026"/>
                  </a:cubicBezTo>
                  <a:cubicBezTo>
                    <a:pt x="2548" y="4002"/>
                    <a:pt x="2525" y="3978"/>
                    <a:pt x="2501" y="3954"/>
                  </a:cubicBezTo>
                  <a:cubicBezTo>
                    <a:pt x="2453" y="3907"/>
                    <a:pt x="2382" y="3835"/>
                    <a:pt x="2310" y="3787"/>
                  </a:cubicBezTo>
                  <a:close/>
                  <a:moveTo>
                    <a:pt x="1213" y="3777"/>
                  </a:moveTo>
                  <a:cubicBezTo>
                    <a:pt x="1289" y="3777"/>
                    <a:pt x="1358" y="3787"/>
                    <a:pt x="1405" y="3787"/>
                  </a:cubicBezTo>
                  <a:lnTo>
                    <a:pt x="1929" y="3787"/>
                  </a:lnTo>
                  <a:cubicBezTo>
                    <a:pt x="1858" y="3859"/>
                    <a:pt x="1810" y="3907"/>
                    <a:pt x="1762" y="3954"/>
                  </a:cubicBezTo>
                  <a:cubicBezTo>
                    <a:pt x="1667" y="4073"/>
                    <a:pt x="1572" y="4169"/>
                    <a:pt x="1477" y="4264"/>
                  </a:cubicBezTo>
                  <a:cubicBezTo>
                    <a:pt x="1381" y="4169"/>
                    <a:pt x="1286" y="4049"/>
                    <a:pt x="1191" y="3930"/>
                  </a:cubicBezTo>
                  <a:cubicBezTo>
                    <a:pt x="1167" y="3883"/>
                    <a:pt x="1143" y="3835"/>
                    <a:pt x="1096" y="3787"/>
                  </a:cubicBezTo>
                  <a:cubicBezTo>
                    <a:pt x="1135" y="3780"/>
                    <a:pt x="1175" y="3777"/>
                    <a:pt x="1213" y="3777"/>
                  </a:cubicBezTo>
                  <a:close/>
                  <a:moveTo>
                    <a:pt x="10717" y="3573"/>
                  </a:moveTo>
                  <a:cubicBezTo>
                    <a:pt x="10788" y="3597"/>
                    <a:pt x="10836" y="3597"/>
                    <a:pt x="10907" y="3621"/>
                  </a:cubicBezTo>
                  <a:cubicBezTo>
                    <a:pt x="11074" y="3692"/>
                    <a:pt x="11026" y="3811"/>
                    <a:pt x="11003" y="3954"/>
                  </a:cubicBezTo>
                  <a:cubicBezTo>
                    <a:pt x="11003" y="4073"/>
                    <a:pt x="11003" y="4192"/>
                    <a:pt x="11003" y="4288"/>
                  </a:cubicBezTo>
                  <a:lnTo>
                    <a:pt x="10979" y="4288"/>
                  </a:lnTo>
                  <a:cubicBezTo>
                    <a:pt x="10883" y="4192"/>
                    <a:pt x="10764" y="4073"/>
                    <a:pt x="10669" y="3978"/>
                  </a:cubicBezTo>
                  <a:cubicBezTo>
                    <a:pt x="10598" y="3930"/>
                    <a:pt x="10550" y="3883"/>
                    <a:pt x="10502" y="3835"/>
                  </a:cubicBezTo>
                  <a:cubicBezTo>
                    <a:pt x="10574" y="3764"/>
                    <a:pt x="10645" y="3668"/>
                    <a:pt x="10717" y="3573"/>
                  </a:cubicBezTo>
                  <a:close/>
                  <a:moveTo>
                    <a:pt x="10050" y="3573"/>
                  </a:moveTo>
                  <a:cubicBezTo>
                    <a:pt x="10098" y="3645"/>
                    <a:pt x="10145" y="3692"/>
                    <a:pt x="10193" y="3740"/>
                  </a:cubicBezTo>
                  <a:cubicBezTo>
                    <a:pt x="10217" y="3764"/>
                    <a:pt x="10240" y="3811"/>
                    <a:pt x="10264" y="3835"/>
                  </a:cubicBezTo>
                  <a:cubicBezTo>
                    <a:pt x="10169" y="3954"/>
                    <a:pt x="10074" y="4049"/>
                    <a:pt x="9978" y="4169"/>
                  </a:cubicBezTo>
                  <a:cubicBezTo>
                    <a:pt x="9931" y="4216"/>
                    <a:pt x="9883" y="4264"/>
                    <a:pt x="9836" y="4311"/>
                  </a:cubicBezTo>
                  <a:cubicBezTo>
                    <a:pt x="9740" y="4216"/>
                    <a:pt x="9645" y="4121"/>
                    <a:pt x="9550" y="4026"/>
                  </a:cubicBezTo>
                  <a:cubicBezTo>
                    <a:pt x="9455" y="3930"/>
                    <a:pt x="9359" y="3835"/>
                    <a:pt x="9264" y="3740"/>
                  </a:cubicBezTo>
                  <a:cubicBezTo>
                    <a:pt x="9288" y="3692"/>
                    <a:pt x="9336" y="3645"/>
                    <a:pt x="9383" y="3597"/>
                  </a:cubicBezTo>
                  <a:lnTo>
                    <a:pt x="10050" y="3573"/>
                  </a:lnTo>
                  <a:close/>
                  <a:moveTo>
                    <a:pt x="8931" y="3597"/>
                  </a:moveTo>
                  <a:cubicBezTo>
                    <a:pt x="8954" y="3645"/>
                    <a:pt x="8978" y="3692"/>
                    <a:pt x="9002" y="3716"/>
                  </a:cubicBezTo>
                  <a:cubicBezTo>
                    <a:pt x="8931" y="3811"/>
                    <a:pt x="8835" y="3907"/>
                    <a:pt x="8764" y="4002"/>
                  </a:cubicBezTo>
                  <a:cubicBezTo>
                    <a:pt x="8645" y="4121"/>
                    <a:pt x="8526" y="4264"/>
                    <a:pt x="8431" y="4383"/>
                  </a:cubicBezTo>
                  <a:cubicBezTo>
                    <a:pt x="8359" y="4311"/>
                    <a:pt x="8311" y="4240"/>
                    <a:pt x="8240" y="4169"/>
                  </a:cubicBezTo>
                  <a:cubicBezTo>
                    <a:pt x="8121" y="4026"/>
                    <a:pt x="8002" y="3883"/>
                    <a:pt x="7883" y="3764"/>
                  </a:cubicBezTo>
                  <a:cubicBezTo>
                    <a:pt x="7930" y="3716"/>
                    <a:pt x="7954" y="3668"/>
                    <a:pt x="8002" y="3645"/>
                  </a:cubicBezTo>
                  <a:lnTo>
                    <a:pt x="8931" y="3597"/>
                  </a:lnTo>
                  <a:close/>
                  <a:moveTo>
                    <a:pt x="4715" y="3716"/>
                  </a:moveTo>
                  <a:cubicBezTo>
                    <a:pt x="4763" y="3764"/>
                    <a:pt x="4787" y="3787"/>
                    <a:pt x="4811" y="3835"/>
                  </a:cubicBezTo>
                  <a:cubicBezTo>
                    <a:pt x="4692" y="3954"/>
                    <a:pt x="4596" y="4097"/>
                    <a:pt x="4477" y="4216"/>
                  </a:cubicBezTo>
                  <a:cubicBezTo>
                    <a:pt x="4430" y="4288"/>
                    <a:pt x="4358" y="4359"/>
                    <a:pt x="4311" y="4430"/>
                  </a:cubicBezTo>
                  <a:cubicBezTo>
                    <a:pt x="4144" y="4288"/>
                    <a:pt x="4001" y="4121"/>
                    <a:pt x="3834" y="3978"/>
                  </a:cubicBezTo>
                  <a:cubicBezTo>
                    <a:pt x="3858" y="3954"/>
                    <a:pt x="3858" y="3954"/>
                    <a:pt x="3882" y="3930"/>
                  </a:cubicBezTo>
                  <a:cubicBezTo>
                    <a:pt x="3930" y="3883"/>
                    <a:pt x="4001" y="3811"/>
                    <a:pt x="4073" y="3740"/>
                  </a:cubicBezTo>
                  <a:lnTo>
                    <a:pt x="4358" y="3740"/>
                  </a:lnTo>
                  <a:lnTo>
                    <a:pt x="4715" y="3716"/>
                  </a:lnTo>
                  <a:close/>
                  <a:moveTo>
                    <a:pt x="7597" y="3645"/>
                  </a:moveTo>
                  <a:cubicBezTo>
                    <a:pt x="7597" y="3668"/>
                    <a:pt x="7621" y="3692"/>
                    <a:pt x="7645" y="3716"/>
                  </a:cubicBezTo>
                  <a:cubicBezTo>
                    <a:pt x="7621" y="3740"/>
                    <a:pt x="7597" y="3764"/>
                    <a:pt x="7573" y="3764"/>
                  </a:cubicBezTo>
                  <a:cubicBezTo>
                    <a:pt x="7454" y="3907"/>
                    <a:pt x="7335" y="4026"/>
                    <a:pt x="7216" y="4145"/>
                  </a:cubicBezTo>
                  <a:cubicBezTo>
                    <a:pt x="7145" y="4240"/>
                    <a:pt x="7049" y="4335"/>
                    <a:pt x="6954" y="4430"/>
                  </a:cubicBezTo>
                  <a:cubicBezTo>
                    <a:pt x="6883" y="4335"/>
                    <a:pt x="6811" y="4264"/>
                    <a:pt x="6764" y="4192"/>
                  </a:cubicBezTo>
                  <a:cubicBezTo>
                    <a:pt x="6644" y="4049"/>
                    <a:pt x="6549" y="3930"/>
                    <a:pt x="6430" y="3835"/>
                  </a:cubicBezTo>
                  <a:cubicBezTo>
                    <a:pt x="6478" y="3764"/>
                    <a:pt x="6525" y="3716"/>
                    <a:pt x="6573" y="3668"/>
                  </a:cubicBezTo>
                  <a:lnTo>
                    <a:pt x="7502" y="3645"/>
                  </a:lnTo>
                  <a:close/>
                  <a:moveTo>
                    <a:pt x="6073" y="3692"/>
                  </a:moveTo>
                  <a:cubicBezTo>
                    <a:pt x="6097" y="3716"/>
                    <a:pt x="6144" y="3764"/>
                    <a:pt x="6168" y="3787"/>
                  </a:cubicBezTo>
                  <a:cubicBezTo>
                    <a:pt x="6049" y="3907"/>
                    <a:pt x="5954" y="4049"/>
                    <a:pt x="5835" y="4169"/>
                  </a:cubicBezTo>
                  <a:cubicBezTo>
                    <a:pt x="5763" y="4264"/>
                    <a:pt x="5668" y="4359"/>
                    <a:pt x="5573" y="4454"/>
                  </a:cubicBezTo>
                  <a:cubicBezTo>
                    <a:pt x="5501" y="4359"/>
                    <a:pt x="5430" y="4264"/>
                    <a:pt x="5358" y="4169"/>
                  </a:cubicBezTo>
                  <a:cubicBezTo>
                    <a:pt x="5263" y="4073"/>
                    <a:pt x="5144" y="3954"/>
                    <a:pt x="5049" y="3859"/>
                  </a:cubicBezTo>
                  <a:cubicBezTo>
                    <a:pt x="5097" y="3811"/>
                    <a:pt x="5144" y="3764"/>
                    <a:pt x="5168" y="3716"/>
                  </a:cubicBezTo>
                  <a:lnTo>
                    <a:pt x="6073" y="3692"/>
                  </a:lnTo>
                  <a:close/>
                  <a:moveTo>
                    <a:pt x="3406" y="3764"/>
                  </a:moveTo>
                  <a:cubicBezTo>
                    <a:pt x="3453" y="3835"/>
                    <a:pt x="3501" y="3907"/>
                    <a:pt x="3572" y="3978"/>
                  </a:cubicBezTo>
                  <a:cubicBezTo>
                    <a:pt x="3525" y="4026"/>
                    <a:pt x="3501" y="4073"/>
                    <a:pt x="3453" y="4121"/>
                  </a:cubicBezTo>
                  <a:cubicBezTo>
                    <a:pt x="3334" y="4264"/>
                    <a:pt x="3215" y="4383"/>
                    <a:pt x="3072" y="4526"/>
                  </a:cubicBezTo>
                  <a:cubicBezTo>
                    <a:pt x="3001" y="4454"/>
                    <a:pt x="2929" y="4359"/>
                    <a:pt x="2858" y="4288"/>
                  </a:cubicBezTo>
                  <a:cubicBezTo>
                    <a:pt x="2810" y="4240"/>
                    <a:pt x="2763" y="4192"/>
                    <a:pt x="2715" y="4145"/>
                  </a:cubicBezTo>
                  <a:cubicBezTo>
                    <a:pt x="2787" y="4097"/>
                    <a:pt x="2834" y="4026"/>
                    <a:pt x="2882" y="3954"/>
                  </a:cubicBezTo>
                  <a:cubicBezTo>
                    <a:pt x="2953" y="3907"/>
                    <a:pt x="3025" y="3835"/>
                    <a:pt x="3072" y="3764"/>
                  </a:cubicBezTo>
                  <a:close/>
                  <a:moveTo>
                    <a:pt x="2144" y="3811"/>
                  </a:moveTo>
                  <a:cubicBezTo>
                    <a:pt x="2215" y="3930"/>
                    <a:pt x="2310" y="4002"/>
                    <a:pt x="2405" y="4097"/>
                  </a:cubicBezTo>
                  <a:cubicBezTo>
                    <a:pt x="2429" y="4097"/>
                    <a:pt x="2429" y="4121"/>
                    <a:pt x="2453" y="4145"/>
                  </a:cubicBezTo>
                  <a:cubicBezTo>
                    <a:pt x="2453" y="4169"/>
                    <a:pt x="2429" y="4169"/>
                    <a:pt x="2429" y="4192"/>
                  </a:cubicBezTo>
                  <a:cubicBezTo>
                    <a:pt x="2239" y="4383"/>
                    <a:pt x="2072" y="4573"/>
                    <a:pt x="1882" y="4764"/>
                  </a:cubicBezTo>
                  <a:cubicBezTo>
                    <a:pt x="1786" y="4645"/>
                    <a:pt x="1691" y="4526"/>
                    <a:pt x="1596" y="4407"/>
                  </a:cubicBezTo>
                  <a:cubicBezTo>
                    <a:pt x="1691" y="4311"/>
                    <a:pt x="1786" y="4192"/>
                    <a:pt x="1882" y="4097"/>
                  </a:cubicBezTo>
                  <a:cubicBezTo>
                    <a:pt x="1953" y="4026"/>
                    <a:pt x="2024" y="3954"/>
                    <a:pt x="2072" y="3883"/>
                  </a:cubicBezTo>
                  <a:cubicBezTo>
                    <a:pt x="2096" y="3859"/>
                    <a:pt x="2120" y="3835"/>
                    <a:pt x="2144" y="3811"/>
                  </a:cubicBezTo>
                  <a:close/>
                  <a:moveTo>
                    <a:pt x="953" y="3835"/>
                  </a:moveTo>
                  <a:cubicBezTo>
                    <a:pt x="1000" y="3907"/>
                    <a:pt x="1048" y="4002"/>
                    <a:pt x="1096" y="4073"/>
                  </a:cubicBezTo>
                  <a:cubicBezTo>
                    <a:pt x="1191" y="4169"/>
                    <a:pt x="1286" y="4288"/>
                    <a:pt x="1358" y="4407"/>
                  </a:cubicBezTo>
                  <a:cubicBezTo>
                    <a:pt x="1239" y="4550"/>
                    <a:pt x="1120" y="4692"/>
                    <a:pt x="1000" y="4859"/>
                  </a:cubicBezTo>
                  <a:cubicBezTo>
                    <a:pt x="953" y="4883"/>
                    <a:pt x="929" y="4931"/>
                    <a:pt x="905" y="4978"/>
                  </a:cubicBezTo>
                  <a:cubicBezTo>
                    <a:pt x="905" y="4811"/>
                    <a:pt x="905" y="4669"/>
                    <a:pt x="905" y="4502"/>
                  </a:cubicBezTo>
                  <a:cubicBezTo>
                    <a:pt x="929" y="4383"/>
                    <a:pt x="929" y="4264"/>
                    <a:pt x="929" y="4145"/>
                  </a:cubicBezTo>
                  <a:cubicBezTo>
                    <a:pt x="929" y="4073"/>
                    <a:pt x="905" y="3978"/>
                    <a:pt x="929" y="3907"/>
                  </a:cubicBezTo>
                  <a:cubicBezTo>
                    <a:pt x="929" y="3883"/>
                    <a:pt x="953" y="3859"/>
                    <a:pt x="953" y="3835"/>
                  </a:cubicBezTo>
                  <a:close/>
                  <a:moveTo>
                    <a:pt x="10383" y="3978"/>
                  </a:moveTo>
                  <a:cubicBezTo>
                    <a:pt x="10431" y="4002"/>
                    <a:pt x="10455" y="4049"/>
                    <a:pt x="10502" y="4097"/>
                  </a:cubicBezTo>
                  <a:cubicBezTo>
                    <a:pt x="10598" y="4192"/>
                    <a:pt x="10693" y="4311"/>
                    <a:pt x="10812" y="4407"/>
                  </a:cubicBezTo>
                  <a:cubicBezTo>
                    <a:pt x="10860" y="4454"/>
                    <a:pt x="10883" y="4502"/>
                    <a:pt x="10931" y="4526"/>
                  </a:cubicBezTo>
                  <a:cubicBezTo>
                    <a:pt x="10788" y="4716"/>
                    <a:pt x="10645" y="4907"/>
                    <a:pt x="10502" y="5097"/>
                  </a:cubicBezTo>
                  <a:cubicBezTo>
                    <a:pt x="10383" y="4954"/>
                    <a:pt x="10264" y="4811"/>
                    <a:pt x="10169" y="4692"/>
                  </a:cubicBezTo>
                  <a:cubicBezTo>
                    <a:pt x="10098" y="4597"/>
                    <a:pt x="10026" y="4526"/>
                    <a:pt x="9978" y="4454"/>
                  </a:cubicBezTo>
                  <a:cubicBezTo>
                    <a:pt x="10026" y="4407"/>
                    <a:pt x="10074" y="4335"/>
                    <a:pt x="10121" y="4288"/>
                  </a:cubicBezTo>
                  <a:cubicBezTo>
                    <a:pt x="10217" y="4192"/>
                    <a:pt x="10312" y="4073"/>
                    <a:pt x="10383" y="3978"/>
                  </a:cubicBezTo>
                  <a:close/>
                  <a:moveTo>
                    <a:pt x="4954" y="3978"/>
                  </a:moveTo>
                  <a:cubicBezTo>
                    <a:pt x="5120" y="4169"/>
                    <a:pt x="5287" y="4383"/>
                    <a:pt x="5454" y="4573"/>
                  </a:cubicBezTo>
                  <a:cubicBezTo>
                    <a:pt x="5335" y="4716"/>
                    <a:pt x="5192" y="4859"/>
                    <a:pt x="5073" y="5002"/>
                  </a:cubicBezTo>
                  <a:cubicBezTo>
                    <a:pt x="5025" y="5050"/>
                    <a:pt x="4977" y="5073"/>
                    <a:pt x="4954" y="5121"/>
                  </a:cubicBezTo>
                  <a:cubicBezTo>
                    <a:pt x="4906" y="5073"/>
                    <a:pt x="4858" y="5026"/>
                    <a:pt x="4811" y="4978"/>
                  </a:cubicBezTo>
                  <a:cubicBezTo>
                    <a:pt x="4692" y="4835"/>
                    <a:pt x="4573" y="4716"/>
                    <a:pt x="4430" y="4573"/>
                  </a:cubicBezTo>
                  <a:cubicBezTo>
                    <a:pt x="4501" y="4502"/>
                    <a:pt x="4549" y="4430"/>
                    <a:pt x="4620" y="4359"/>
                  </a:cubicBezTo>
                  <a:cubicBezTo>
                    <a:pt x="4715" y="4240"/>
                    <a:pt x="4835" y="4097"/>
                    <a:pt x="4954" y="3978"/>
                  </a:cubicBezTo>
                  <a:close/>
                  <a:moveTo>
                    <a:pt x="3715" y="4121"/>
                  </a:moveTo>
                  <a:cubicBezTo>
                    <a:pt x="3787" y="4192"/>
                    <a:pt x="3882" y="4288"/>
                    <a:pt x="3953" y="4359"/>
                  </a:cubicBezTo>
                  <a:cubicBezTo>
                    <a:pt x="4025" y="4430"/>
                    <a:pt x="4096" y="4502"/>
                    <a:pt x="4168" y="4573"/>
                  </a:cubicBezTo>
                  <a:cubicBezTo>
                    <a:pt x="4049" y="4716"/>
                    <a:pt x="3930" y="4883"/>
                    <a:pt x="3787" y="5026"/>
                  </a:cubicBezTo>
                  <a:cubicBezTo>
                    <a:pt x="3763" y="5073"/>
                    <a:pt x="3715" y="5097"/>
                    <a:pt x="3691" y="5145"/>
                  </a:cubicBezTo>
                  <a:cubicBezTo>
                    <a:pt x="3644" y="5121"/>
                    <a:pt x="3620" y="5073"/>
                    <a:pt x="3572" y="5050"/>
                  </a:cubicBezTo>
                  <a:cubicBezTo>
                    <a:pt x="3453" y="4931"/>
                    <a:pt x="3334" y="4788"/>
                    <a:pt x="3215" y="4669"/>
                  </a:cubicBezTo>
                  <a:cubicBezTo>
                    <a:pt x="3334" y="4550"/>
                    <a:pt x="3453" y="4407"/>
                    <a:pt x="3549" y="4288"/>
                  </a:cubicBezTo>
                  <a:cubicBezTo>
                    <a:pt x="3620" y="4240"/>
                    <a:pt x="3668" y="4169"/>
                    <a:pt x="3715" y="4121"/>
                  </a:cubicBezTo>
                  <a:close/>
                  <a:moveTo>
                    <a:pt x="6311" y="3954"/>
                  </a:moveTo>
                  <a:cubicBezTo>
                    <a:pt x="6406" y="4049"/>
                    <a:pt x="6502" y="4169"/>
                    <a:pt x="6597" y="4264"/>
                  </a:cubicBezTo>
                  <a:cubicBezTo>
                    <a:pt x="6668" y="4359"/>
                    <a:pt x="6764" y="4454"/>
                    <a:pt x="6835" y="4550"/>
                  </a:cubicBezTo>
                  <a:cubicBezTo>
                    <a:pt x="6716" y="4692"/>
                    <a:pt x="6597" y="4811"/>
                    <a:pt x="6478" y="4954"/>
                  </a:cubicBezTo>
                  <a:cubicBezTo>
                    <a:pt x="6383" y="5026"/>
                    <a:pt x="6311" y="5121"/>
                    <a:pt x="6240" y="5193"/>
                  </a:cubicBezTo>
                  <a:cubicBezTo>
                    <a:pt x="6168" y="5145"/>
                    <a:pt x="6121" y="5073"/>
                    <a:pt x="6049" y="5002"/>
                  </a:cubicBezTo>
                  <a:cubicBezTo>
                    <a:pt x="5930" y="4883"/>
                    <a:pt x="5811" y="4740"/>
                    <a:pt x="5716" y="4597"/>
                  </a:cubicBezTo>
                  <a:cubicBezTo>
                    <a:pt x="5787" y="4502"/>
                    <a:pt x="5882" y="4407"/>
                    <a:pt x="5978" y="4311"/>
                  </a:cubicBezTo>
                  <a:cubicBezTo>
                    <a:pt x="6097" y="4192"/>
                    <a:pt x="6192" y="4073"/>
                    <a:pt x="6311" y="3954"/>
                  </a:cubicBezTo>
                  <a:close/>
                  <a:moveTo>
                    <a:pt x="9145" y="3883"/>
                  </a:moveTo>
                  <a:cubicBezTo>
                    <a:pt x="9216" y="3954"/>
                    <a:pt x="9312" y="4049"/>
                    <a:pt x="9407" y="4121"/>
                  </a:cubicBezTo>
                  <a:cubicBezTo>
                    <a:pt x="9502" y="4240"/>
                    <a:pt x="9597" y="4359"/>
                    <a:pt x="9717" y="4478"/>
                  </a:cubicBezTo>
                  <a:cubicBezTo>
                    <a:pt x="9550" y="4645"/>
                    <a:pt x="9383" y="4835"/>
                    <a:pt x="9240" y="5026"/>
                  </a:cubicBezTo>
                  <a:cubicBezTo>
                    <a:pt x="9193" y="5097"/>
                    <a:pt x="9145" y="5145"/>
                    <a:pt x="9097" y="5216"/>
                  </a:cubicBezTo>
                  <a:cubicBezTo>
                    <a:pt x="9026" y="5121"/>
                    <a:pt x="8954" y="5050"/>
                    <a:pt x="8883" y="4954"/>
                  </a:cubicBezTo>
                  <a:cubicBezTo>
                    <a:pt x="8788" y="4811"/>
                    <a:pt x="8669" y="4669"/>
                    <a:pt x="8550" y="4526"/>
                  </a:cubicBezTo>
                  <a:cubicBezTo>
                    <a:pt x="8669" y="4407"/>
                    <a:pt x="8764" y="4288"/>
                    <a:pt x="8883" y="4169"/>
                  </a:cubicBezTo>
                  <a:cubicBezTo>
                    <a:pt x="8978" y="4073"/>
                    <a:pt x="9050" y="3978"/>
                    <a:pt x="9145" y="3883"/>
                  </a:cubicBezTo>
                  <a:close/>
                  <a:moveTo>
                    <a:pt x="7764" y="3883"/>
                  </a:moveTo>
                  <a:cubicBezTo>
                    <a:pt x="7859" y="4002"/>
                    <a:pt x="7954" y="4121"/>
                    <a:pt x="8073" y="4240"/>
                  </a:cubicBezTo>
                  <a:cubicBezTo>
                    <a:pt x="8145" y="4335"/>
                    <a:pt x="8216" y="4430"/>
                    <a:pt x="8288" y="4526"/>
                  </a:cubicBezTo>
                  <a:cubicBezTo>
                    <a:pt x="8192" y="4645"/>
                    <a:pt x="8097" y="4764"/>
                    <a:pt x="7978" y="4883"/>
                  </a:cubicBezTo>
                  <a:cubicBezTo>
                    <a:pt x="7859" y="5002"/>
                    <a:pt x="7764" y="5145"/>
                    <a:pt x="7645" y="5264"/>
                  </a:cubicBezTo>
                  <a:cubicBezTo>
                    <a:pt x="7549" y="5169"/>
                    <a:pt x="7454" y="5050"/>
                    <a:pt x="7359" y="4931"/>
                  </a:cubicBezTo>
                  <a:cubicBezTo>
                    <a:pt x="7264" y="4811"/>
                    <a:pt x="7168" y="4692"/>
                    <a:pt x="7073" y="4573"/>
                  </a:cubicBezTo>
                  <a:cubicBezTo>
                    <a:pt x="7168" y="4502"/>
                    <a:pt x="7240" y="4407"/>
                    <a:pt x="7335" y="4311"/>
                  </a:cubicBezTo>
                  <a:cubicBezTo>
                    <a:pt x="7454" y="4192"/>
                    <a:pt x="7573" y="4073"/>
                    <a:pt x="7668" y="3954"/>
                  </a:cubicBezTo>
                  <a:cubicBezTo>
                    <a:pt x="7692" y="3930"/>
                    <a:pt x="7740" y="3907"/>
                    <a:pt x="7764" y="3883"/>
                  </a:cubicBezTo>
                  <a:close/>
                  <a:moveTo>
                    <a:pt x="2596" y="4288"/>
                  </a:moveTo>
                  <a:cubicBezTo>
                    <a:pt x="2644" y="4335"/>
                    <a:pt x="2715" y="4407"/>
                    <a:pt x="2763" y="4454"/>
                  </a:cubicBezTo>
                  <a:cubicBezTo>
                    <a:pt x="2834" y="4526"/>
                    <a:pt x="2882" y="4597"/>
                    <a:pt x="2953" y="4669"/>
                  </a:cubicBezTo>
                  <a:cubicBezTo>
                    <a:pt x="2882" y="4740"/>
                    <a:pt x="2810" y="4835"/>
                    <a:pt x="2715" y="4907"/>
                  </a:cubicBezTo>
                  <a:cubicBezTo>
                    <a:pt x="2596" y="5050"/>
                    <a:pt x="2477" y="5193"/>
                    <a:pt x="2358" y="5335"/>
                  </a:cubicBezTo>
                  <a:cubicBezTo>
                    <a:pt x="2286" y="5240"/>
                    <a:pt x="2215" y="5145"/>
                    <a:pt x="2144" y="5073"/>
                  </a:cubicBezTo>
                  <a:cubicBezTo>
                    <a:pt x="2096" y="5026"/>
                    <a:pt x="2048" y="4978"/>
                    <a:pt x="2024" y="4931"/>
                  </a:cubicBezTo>
                  <a:cubicBezTo>
                    <a:pt x="2191" y="4716"/>
                    <a:pt x="2382" y="4526"/>
                    <a:pt x="2572" y="4335"/>
                  </a:cubicBezTo>
                  <a:lnTo>
                    <a:pt x="2596" y="4288"/>
                  </a:lnTo>
                  <a:close/>
                  <a:moveTo>
                    <a:pt x="1477" y="4550"/>
                  </a:moveTo>
                  <a:cubicBezTo>
                    <a:pt x="1572" y="4669"/>
                    <a:pt x="1667" y="4788"/>
                    <a:pt x="1762" y="4907"/>
                  </a:cubicBezTo>
                  <a:cubicBezTo>
                    <a:pt x="1762" y="4907"/>
                    <a:pt x="1762" y="4931"/>
                    <a:pt x="1739" y="4931"/>
                  </a:cubicBezTo>
                  <a:cubicBezTo>
                    <a:pt x="1596" y="5097"/>
                    <a:pt x="1453" y="5264"/>
                    <a:pt x="1286" y="5454"/>
                  </a:cubicBezTo>
                  <a:cubicBezTo>
                    <a:pt x="1191" y="5335"/>
                    <a:pt x="1096" y="5216"/>
                    <a:pt x="1000" y="5097"/>
                  </a:cubicBezTo>
                  <a:cubicBezTo>
                    <a:pt x="1048" y="5050"/>
                    <a:pt x="1072" y="5002"/>
                    <a:pt x="1120" y="4954"/>
                  </a:cubicBezTo>
                  <a:cubicBezTo>
                    <a:pt x="1239" y="4811"/>
                    <a:pt x="1358" y="4669"/>
                    <a:pt x="1477" y="4550"/>
                  </a:cubicBezTo>
                  <a:close/>
                  <a:moveTo>
                    <a:pt x="11026" y="4716"/>
                  </a:moveTo>
                  <a:cubicBezTo>
                    <a:pt x="11050" y="4883"/>
                    <a:pt x="11050" y="5073"/>
                    <a:pt x="11050" y="5240"/>
                  </a:cubicBezTo>
                  <a:cubicBezTo>
                    <a:pt x="11074" y="5383"/>
                    <a:pt x="11074" y="5550"/>
                    <a:pt x="11074" y="5716"/>
                  </a:cubicBezTo>
                  <a:cubicBezTo>
                    <a:pt x="10955" y="5597"/>
                    <a:pt x="10860" y="5478"/>
                    <a:pt x="10764" y="5383"/>
                  </a:cubicBezTo>
                  <a:cubicBezTo>
                    <a:pt x="10717" y="5335"/>
                    <a:pt x="10669" y="5288"/>
                    <a:pt x="10621" y="5240"/>
                  </a:cubicBezTo>
                  <a:cubicBezTo>
                    <a:pt x="10764" y="5073"/>
                    <a:pt x="10883" y="4883"/>
                    <a:pt x="11026" y="4716"/>
                  </a:cubicBezTo>
                  <a:close/>
                  <a:moveTo>
                    <a:pt x="4311" y="4716"/>
                  </a:moveTo>
                  <a:cubicBezTo>
                    <a:pt x="4430" y="4835"/>
                    <a:pt x="4549" y="4978"/>
                    <a:pt x="4668" y="5097"/>
                  </a:cubicBezTo>
                  <a:cubicBezTo>
                    <a:pt x="4715" y="5145"/>
                    <a:pt x="4763" y="5216"/>
                    <a:pt x="4811" y="5264"/>
                  </a:cubicBezTo>
                  <a:cubicBezTo>
                    <a:pt x="4644" y="5431"/>
                    <a:pt x="4477" y="5621"/>
                    <a:pt x="4311" y="5788"/>
                  </a:cubicBezTo>
                  <a:cubicBezTo>
                    <a:pt x="4144" y="5621"/>
                    <a:pt x="3977" y="5454"/>
                    <a:pt x="3811" y="5288"/>
                  </a:cubicBezTo>
                  <a:lnTo>
                    <a:pt x="3906" y="5169"/>
                  </a:lnTo>
                  <a:cubicBezTo>
                    <a:pt x="4049" y="5026"/>
                    <a:pt x="4168" y="4859"/>
                    <a:pt x="4311" y="4716"/>
                  </a:cubicBezTo>
                  <a:close/>
                  <a:moveTo>
                    <a:pt x="5573" y="4740"/>
                  </a:moveTo>
                  <a:cubicBezTo>
                    <a:pt x="5692" y="4883"/>
                    <a:pt x="5811" y="5026"/>
                    <a:pt x="5930" y="5169"/>
                  </a:cubicBezTo>
                  <a:cubicBezTo>
                    <a:pt x="5978" y="5216"/>
                    <a:pt x="6049" y="5288"/>
                    <a:pt x="6097" y="5335"/>
                  </a:cubicBezTo>
                  <a:cubicBezTo>
                    <a:pt x="5978" y="5478"/>
                    <a:pt x="5859" y="5597"/>
                    <a:pt x="5740" y="5716"/>
                  </a:cubicBezTo>
                  <a:cubicBezTo>
                    <a:pt x="5716" y="5764"/>
                    <a:pt x="5668" y="5812"/>
                    <a:pt x="5644" y="5836"/>
                  </a:cubicBezTo>
                  <a:cubicBezTo>
                    <a:pt x="5597" y="5812"/>
                    <a:pt x="5573" y="5788"/>
                    <a:pt x="5549" y="5740"/>
                  </a:cubicBezTo>
                  <a:cubicBezTo>
                    <a:pt x="5382" y="5574"/>
                    <a:pt x="5216" y="5431"/>
                    <a:pt x="5073" y="5264"/>
                  </a:cubicBezTo>
                  <a:cubicBezTo>
                    <a:pt x="5120" y="5216"/>
                    <a:pt x="5168" y="5145"/>
                    <a:pt x="5216" y="5097"/>
                  </a:cubicBezTo>
                  <a:cubicBezTo>
                    <a:pt x="5335" y="4978"/>
                    <a:pt x="5454" y="4859"/>
                    <a:pt x="5573" y="4740"/>
                  </a:cubicBezTo>
                  <a:close/>
                  <a:moveTo>
                    <a:pt x="881" y="5216"/>
                  </a:moveTo>
                  <a:cubicBezTo>
                    <a:pt x="977" y="5335"/>
                    <a:pt x="1072" y="5478"/>
                    <a:pt x="1167" y="5597"/>
                  </a:cubicBezTo>
                  <a:lnTo>
                    <a:pt x="1120" y="5669"/>
                  </a:lnTo>
                  <a:cubicBezTo>
                    <a:pt x="1024" y="5764"/>
                    <a:pt x="929" y="5883"/>
                    <a:pt x="858" y="5978"/>
                  </a:cubicBezTo>
                  <a:cubicBezTo>
                    <a:pt x="858" y="5955"/>
                    <a:pt x="858" y="5955"/>
                    <a:pt x="858" y="5931"/>
                  </a:cubicBezTo>
                  <a:cubicBezTo>
                    <a:pt x="858" y="5693"/>
                    <a:pt x="858" y="5454"/>
                    <a:pt x="881" y="5216"/>
                  </a:cubicBezTo>
                  <a:close/>
                  <a:moveTo>
                    <a:pt x="1905" y="5050"/>
                  </a:moveTo>
                  <a:cubicBezTo>
                    <a:pt x="1953" y="5121"/>
                    <a:pt x="2001" y="5193"/>
                    <a:pt x="2072" y="5264"/>
                  </a:cubicBezTo>
                  <a:cubicBezTo>
                    <a:pt x="2120" y="5335"/>
                    <a:pt x="2191" y="5407"/>
                    <a:pt x="2239" y="5454"/>
                  </a:cubicBezTo>
                  <a:cubicBezTo>
                    <a:pt x="2167" y="5550"/>
                    <a:pt x="2096" y="5621"/>
                    <a:pt x="2024" y="5716"/>
                  </a:cubicBezTo>
                  <a:cubicBezTo>
                    <a:pt x="1929" y="5812"/>
                    <a:pt x="1858" y="5907"/>
                    <a:pt x="1762" y="6002"/>
                  </a:cubicBezTo>
                  <a:cubicBezTo>
                    <a:pt x="1739" y="5955"/>
                    <a:pt x="1691" y="5907"/>
                    <a:pt x="1643" y="5836"/>
                  </a:cubicBezTo>
                  <a:cubicBezTo>
                    <a:pt x="1572" y="5764"/>
                    <a:pt x="1501" y="5669"/>
                    <a:pt x="1405" y="5597"/>
                  </a:cubicBezTo>
                  <a:cubicBezTo>
                    <a:pt x="1572" y="5407"/>
                    <a:pt x="1739" y="5240"/>
                    <a:pt x="1905" y="5050"/>
                  </a:cubicBezTo>
                  <a:close/>
                  <a:moveTo>
                    <a:pt x="3096" y="4811"/>
                  </a:moveTo>
                  <a:cubicBezTo>
                    <a:pt x="3215" y="4954"/>
                    <a:pt x="3358" y="5097"/>
                    <a:pt x="3501" y="5240"/>
                  </a:cubicBezTo>
                  <a:cubicBezTo>
                    <a:pt x="3525" y="5264"/>
                    <a:pt x="3525" y="5264"/>
                    <a:pt x="3549" y="5288"/>
                  </a:cubicBezTo>
                  <a:cubicBezTo>
                    <a:pt x="3406" y="5478"/>
                    <a:pt x="3263" y="5645"/>
                    <a:pt x="3120" y="5812"/>
                  </a:cubicBezTo>
                  <a:cubicBezTo>
                    <a:pt x="3048" y="5883"/>
                    <a:pt x="3001" y="5931"/>
                    <a:pt x="2953" y="6002"/>
                  </a:cubicBezTo>
                  <a:cubicBezTo>
                    <a:pt x="2906" y="5931"/>
                    <a:pt x="2834" y="5883"/>
                    <a:pt x="2787" y="5836"/>
                  </a:cubicBezTo>
                  <a:cubicBezTo>
                    <a:pt x="2691" y="5716"/>
                    <a:pt x="2596" y="5597"/>
                    <a:pt x="2477" y="5478"/>
                  </a:cubicBezTo>
                  <a:cubicBezTo>
                    <a:pt x="2596" y="5335"/>
                    <a:pt x="2715" y="5216"/>
                    <a:pt x="2834" y="5073"/>
                  </a:cubicBezTo>
                  <a:cubicBezTo>
                    <a:pt x="2929" y="4978"/>
                    <a:pt x="3001" y="4883"/>
                    <a:pt x="3096" y="4811"/>
                  </a:cubicBezTo>
                  <a:close/>
                  <a:moveTo>
                    <a:pt x="9836" y="4621"/>
                  </a:moveTo>
                  <a:cubicBezTo>
                    <a:pt x="9883" y="4669"/>
                    <a:pt x="9931" y="4716"/>
                    <a:pt x="9978" y="4788"/>
                  </a:cubicBezTo>
                  <a:cubicBezTo>
                    <a:pt x="10121" y="4931"/>
                    <a:pt x="10240" y="5097"/>
                    <a:pt x="10360" y="5240"/>
                  </a:cubicBezTo>
                  <a:cubicBezTo>
                    <a:pt x="10312" y="5288"/>
                    <a:pt x="10288" y="5335"/>
                    <a:pt x="10240" y="5383"/>
                  </a:cubicBezTo>
                  <a:cubicBezTo>
                    <a:pt x="10098" y="5574"/>
                    <a:pt x="9955" y="5740"/>
                    <a:pt x="9812" y="5907"/>
                  </a:cubicBezTo>
                  <a:cubicBezTo>
                    <a:pt x="9788" y="5931"/>
                    <a:pt x="9764" y="5955"/>
                    <a:pt x="9740" y="6002"/>
                  </a:cubicBezTo>
                  <a:cubicBezTo>
                    <a:pt x="9669" y="5931"/>
                    <a:pt x="9621" y="5859"/>
                    <a:pt x="9574" y="5788"/>
                  </a:cubicBezTo>
                  <a:cubicBezTo>
                    <a:pt x="9431" y="5645"/>
                    <a:pt x="9336" y="5502"/>
                    <a:pt x="9216" y="5359"/>
                  </a:cubicBezTo>
                  <a:cubicBezTo>
                    <a:pt x="9288" y="5264"/>
                    <a:pt x="9359" y="5193"/>
                    <a:pt x="9407" y="5097"/>
                  </a:cubicBezTo>
                  <a:cubicBezTo>
                    <a:pt x="9550" y="4931"/>
                    <a:pt x="9693" y="4764"/>
                    <a:pt x="9836" y="4621"/>
                  </a:cubicBezTo>
                  <a:close/>
                  <a:moveTo>
                    <a:pt x="6954" y="4716"/>
                  </a:moveTo>
                  <a:cubicBezTo>
                    <a:pt x="7049" y="4811"/>
                    <a:pt x="7121" y="4931"/>
                    <a:pt x="7216" y="5050"/>
                  </a:cubicBezTo>
                  <a:cubicBezTo>
                    <a:pt x="7311" y="5169"/>
                    <a:pt x="7430" y="5288"/>
                    <a:pt x="7526" y="5431"/>
                  </a:cubicBezTo>
                  <a:cubicBezTo>
                    <a:pt x="7430" y="5526"/>
                    <a:pt x="7335" y="5645"/>
                    <a:pt x="7240" y="5740"/>
                  </a:cubicBezTo>
                  <a:cubicBezTo>
                    <a:pt x="7145" y="5836"/>
                    <a:pt x="7073" y="5931"/>
                    <a:pt x="7002" y="6026"/>
                  </a:cubicBezTo>
                  <a:cubicBezTo>
                    <a:pt x="6930" y="5955"/>
                    <a:pt x="6883" y="5883"/>
                    <a:pt x="6811" y="5812"/>
                  </a:cubicBezTo>
                  <a:cubicBezTo>
                    <a:pt x="6668" y="5669"/>
                    <a:pt x="6502" y="5502"/>
                    <a:pt x="6359" y="5335"/>
                  </a:cubicBezTo>
                  <a:cubicBezTo>
                    <a:pt x="6454" y="5264"/>
                    <a:pt x="6525" y="5169"/>
                    <a:pt x="6597" y="5097"/>
                  </a:cubicBezTo>
                  <a:cubicBezTo>
                    <a:pt x="6716" y="4954"/>
                    <a:pt x="6835" y="4835"/>
                    <a:pt x="6954" y="4716"/>
                  </a:cubicBezTo>
                  <a:close/>
                  <a:moveTo>
                    <a:pt x="8407" y="4692"/>
                  </a:moveTo>
                  <a:cubicBezTo>
                    <a:pt x="8502" y="4811"/>
                    <a:pt x="8597" y="4931"/>
                    <a:pt x="8693" y="5050"/>
                  </a:cubicBezTo>
                  <a:cubicBezTo>
                    <a:pt x="8788" y="5169"/>
                    <a:pt x="8859" y="5264"/>
                    <a:pt x="8954" y="5383"/>
                  </a:cubicBezTo>
                  <a:cubicBezTo>
                    <a:pt x="8812" y="5550"/>
                    <a:pt x="8669" y="5716"/>
                    <a:pt x="8526" y="5859"/>
                  </a:cubicBezTo>
                  <a:cubicBezTo>
                    <a:pt x="8478" y="5931"/>
                    <a:pt x="8407" y="6002"/>
                    <a:pt x="8335" y="6074"/>
                  </a:cubicBezTo>
                  <a:cubicBezTo>
                    <a:pt x="8240" y="5955"/>
                    <a:pt x="8121" y="5836"/>
                    <a:pt x="8002" y="5693"/>
                  </a:cubicBezTo>
                  <a:cubicBezTo>
                    <a:pt x="7930" y="5621"/>
                    <a:pt x="7859" y="5526"/>
                    <a:pt x="7764" y="5431"/>
                  </a:cubicBezTo>
                  <a:cubicBezTo>
                    <a:pt x="7883" y="5288"/>
                    <a:pt x="8002" y="5145"/>
                    <a:pt x="8121" y="5026"/>
                  </a:cubicBezTo>
                  <a:cubicBezTo>
                    <a:pt x="8216" y="4907"/>
                    <a:pt x="8311" y="4788"/>
                    <a:pt x="8407" y="4692"/>
                  </a:cubicBezTo>
                  <a:close/>
                  <a:moveTo>
                    <a:pt x="10479" y="5407"/>
                  </a:moveTo>
                  <a:cubicBezTo>
                    <a:pt x="10502" y="5407"/>
                    <a:pt x="10526" y="5431"/>
                    <a:pt x="10550" y="5454"/>
                  </a:cubicBezTo>
                  <a:cubicBezTo>
                    <a:pt x="10645" y="5574"/>
                    <a:pt x="10741" y="5693"/>
                    <a:pt x="10836" y="5788"/>
                  </a:cubicBezTo>
                  <a:cubicBezTo>
                    <a:pt x="10907" y="5859"/>
                    <a:pt x="10979" y="5978"/>
                    <a:pt x="11050" y="6050"/>
                  </a:cubicBezTo>
                  <a:cubicBezTo>
                    <a:pt x="11026" y="6097"/>
                    <a:pt x="11003" y="6169"/>
                    <a:pt x="10979" y="6217"/>
                  </a:cubicBezTo>
                  <a:cubicBezTo>
                    <a:pt x="10883" y="6383"/>
                    <a:pt x="10645" y="6336"/>
                    <a:pt x="10502" y="6359"/>
                  </a:cubicBezTo>
                  <a:lnTo>
                    <a:pt x="10074" y="6359"/>
                  </a:lnTo>
                  <a:cubicBezTo>
                    <a:pt x="10026" y="6288"/>
                    <a:pt x="9931" y="6217"/>
                    <a:pt x="9859" y="6145"/>
                  </a:cubicBezTo>
                  <a:cubicBezTo>
                    <a:pt x="9859" y="6121"/>
                    <a:pt x="9859" y="6121"/>
                    <a:pt x="9859" y="6121"/>
                  </a:cubicBezTo>
                  <a:cubicBezTo>
                    <a:pt x="10002" y="5955"/>
                    <a:pt x="10145" y="5812"/>
                    <a:pt x="10264" y="5645"/>
                  </a:cubicBezTo>
                  <a:cubicBezTo>
                    <a:pt x="10336" y="5574"/>
                    <a:pt x="10407" y="5478"/>
                    <a:pt x="10479" y="5407"/>
                  </a:cubicBezTo>
                  <a:close/>
                  <a:moveTo>
                    <a:pt x="4287" y="6074"/>
                  </a:moveTo>
                  <a:cubicBezTo>
                    <a:pt x="4358" y="6169"/>
                    <a:pt x="4430" y="6240"/>
                    <a:pt x="4501" y="6336"/>
                  </a:cubicBezTo>
                  <a:cubicBezTo>
                    <a:pt x="4525" y="6336"/>
                    <a:pt x="4549" y="6359"/>
                    <a:pt x="4549" y="6383"/>
                  </a:cubicBezTo>
                  <a:lnTo>
                    <a:pt x="4001" y="6383"/>
                  </a:lnTo>
                  <a:cubicBezTo>
                    <a:pt x="4025" y="6359"/>
                    <a:pt x="4049" y="6312"/>
                    <a:pt x="4096" y="6288"/>
                  </a:cubicBezTo>
                  <a:cubicBezTo>
                    <a:pt x="4144" y="6217"/>
                    <a:pt x="4215" y="6145"/>
                    <a:pt x="4287" y="6074"/>
                  </a:cubicBezTo>
                  <a:close/>
                  <a:moveTo>
                    <a:pt x="4930" y="5407"/>
                  </a:moveTo>
                  <a:cubicBezTo>
                    <a:pt x="5073" y="5550"/>
                    <a:pt x="5239" y="5716"/>
                    <a:pt x="5382" y="5883"/>
                  </a:cubicBezTo>
                  <a:cubicBezTo>
                    <a:pt x="5430" y="5907"/>
                    <a:pt x="5454" y="5955"/>
                    <a:pt x="5501" y="6002"/>
                  </a:cubicBezTo>
                  <a:cubicBezTo>
                    <a:pt x="5478" y="6026"/>
                    <a:pt x="5454" y="6074"/>
                    <a:pt x="5430" y="6097"/>
                  </a:cubicBezTo>
                  <a:cubicBezTo>
                    <a:pt x="5358" y="6193"/>
                    <a:pt x="5263" y="6264"/>
                    <a:pt x="5216" y="6383"/>
                  </a:cubicBezTo>
                  <a:cubicBezTo>
                    <a:pt x="5176" y="6375"/>
                    <a:pt x="5136" y="6373"/>
                    <a:pt x="5097" y="6373"/>
                  </a:cubicBezTo>
                  <a:cubicBezTo>
                    <a:pt x="5017" y="6373"/>
                    <a:pt x="4938" y="6383"/>
                    <a:pt x="4858" y="6383"/>
                  </a:cubicBezTo>
                  <a:cubicBezTo>
                    <a:pt x="4835" y="6336"/>
                    <a:pt x="4811" y="6312"/>
                    <a:pt x="4763" y="6288"/>
                  </a:cubicBezTo>
                  <a:cubicBezTo>
                    <a:pt x="4715" y="6240"/>
                    <a:pt x="4668" y="6193"/>
                    <a:pt x="4620" y="6145"/>
                  </a:cubicBezTo>
                  <a:cubicBezTo>
                    <a:pt x="4549" y="6074"/>
                    <a:pt x="4501" y="6002"/>
                    <a:pt x="4430" y="5931"/>
                  </a:cubicBezTo>
                  <a:cubicBezTo>
                    <a:pt x="4430" y="5907"/>
                    <a:pt x="4454" y="5907"/>
                    <a:pt x="4454" y="5883"/>
                  </a:cubicBezTo>
                  <a:cubicBezTo>
                    <a:pt x="4620" y="5716"/>
                    <a:pt x="4787" y="5574"/>
                    <a:pt x="4930" y="5407"/>
                  </a:cubicBezTo>
                  <a:close/>
                  <a:moveTo>
                    <a:pt x="5644" y="6145"/>
                  </a:moveTo>
                  <a:cubicBezTo>
                    <a:pt x="5668" y="6169"/>
                    <a:pt x="5716" y="6217"/>
                    <a:pt x="5740" y="6240"/>
                  </a:cubicBezTo>
                  <a:cubicBezTo>
                    <a:pt x="5787" y="6288"/>
                    <a:pt x="5835" y="6336"/>
                    <a:pt x="5859" y="6383"/>
                  </a:cubicBezTo>
                  <a:lnTo>
                    <a:pt x="5406" y="6383"/>
                  </a:lnTo>
                  <a:cubicBezTo>
                    <a:pt x="5454" y="6336"/>
                    <a:pt x="5525" y="6288"/>
                    <a:pt x="5573" y="6217"/>
                  </a:cubicBezTo>
                  <a:cubicBezTo>
                    <a:pt x="5597" y="6193"/>
                    <a:pt x="5620" y="6169"/>
                    <a:pt x="5644" y="6145"/>
                  </a:cubicBezTo>
                  <a:close/>
                  <a:moveTo>
                    <a:pt x="9717" y="6288"/>
                  </a:moveTo>
                  <a:cubicBezTo>
                    <a:pt x="9740" y="6312"/>
                    <a:pt x="9764" y="6359"/>
                    <a:pt x="9764" y="6383"/>
                  </a:cubicBezTo>
                  <a:lnTo>
                    <a:pt x="9621" y="6383"/>
                  </a:lnTo>
                  <a:cubicBezTo>
                    <a:pt x="9645" y="6359"/>
                    <a:pt x="9693" y="6336"/>
                    <a:pt x="9717" y="6288"/>
                  </a:cubicBezTo>
                  <a:close/>
                  <a:moveTo>
                    <a:pt x="2953" y="6288"/>
                  </a:moveTo>
                  <a:cubicBezTo>
                    <a:pt x="2977" y="6312"/>
                    <a:pt x="3001" y="6359"/>
                    <a:pt x="3048" y="6383"/>
                  </a:cubicBezTo>
                  <a:cubicBezTo>
                    <a:pt x="3048" y="6407"/>
                    <a:pt x="3048" y="6407"/>
                    <a:pt x="3072" y="6407"/>
                  </a:cubicBezTo>
                  <a:lnTo>
                    <a:pt x="2834" y="6407"/>
                  </a:lnTo>
                  <a:cubicBezTo>
                    <a:pt x="2834" y="6407"/>
                    <a:pt x="2858" y="6383"/>
                    <a:pt x="2882" y="6359"/>
                  </a:cubicBezTo>
                  <a:cubicBezTo>
                    <a:pt x="2906" y="6336"/>
                    <a:pt x="2929" y="6312"/>
                    <a:pt x="2953" y="6288"/>
                  </a:cubicBezTo>
                  <a:close/>
                  <a:moveTo>
                    <a:pt x="3691" y="5431"/>
                  </a:moveTo>
                  <a:cubicBezTo>
                    <a:pt x="3858" y="5597"/>
                    <a:pt x="4001" y="5764"/>
                    <a:pt x="4168" y="5955"/>
                  </a:cubicBezTo>
                  <a:cubicBezTo>
                    <a:pt x="4096" y="6026"/>
                    <a:pt x="4025" y="6097"/>
                    <a:pt x="3953" y="6193"/>
                  </a:cubicBezTo>
                  <a:cubicBezTo>
                    <a:pt x="3906" y="6240"/>
                    <a:pt x="3834" y="6312"/>
                    <a:pt x="3787" y="6407"/>
                  </a:cubicBezTo>
                  <a:lnTo>
                    <a:pt x="3310" y="6407"/>
                  </a:lnTo>
                  <a:cubicBezTo>
                    <a:pt x="3239" y="6359"/>
                    <a:pt x="3168" y="6240"/>
                    <a:pt x="3096" y="6169"/>
                  </a:cubicBezTo>
                  <a:lnTo>
                    <a:pt x="3072" y="6145"/>
                  </a:lnTo>
                  <a:cubicBezTo>
                    <a:pt x="3120" y="6074"/>
                    <a:pt x="3168" y="6026"/>
                    <a:pt x="3215" y="5978"/>
                  </a:cubicBezTo>
                  <a:cubicBezTo>
                    <a:pt x="3382" y="5788"/>
                    <a:pt x="3525" y="5621"/>
                    <a:pt x="3691" y="5431"/>
                  </a:cubicBezTo>
                  <a:close/>
                  <a:moveTo>
                    <a:pt x="6216" y="5478"/>
                  </a:moveTo>
                  <a:cubicBezTo>
                    <a:pt x="6359" y="5645"/>
                    <a:pt x="6525" y="5812"/>
                    <a:pt x="6668" y="5978"/>
                  </a:cubicBezTo>
                  <a:cubicBezTo>
                    <a:pt x="6716" y="6050"/>
                    <a:pt x="6787" y="6121"/>
                    <a:pt x="6859" y="6169"/>
                  </a:cubicBezTo>
                  <a:cubicBezTo>
                    <a:pt x="6859" y="6193"/>
                    <a:pt x="6859" y="6193"/>
                    <a:pt x="6859" y="6193"/>
                  </a:cubicBezTo>
                  <a:cubicBezTo>
                    <a:pt x="6787" y="6240"/>
                    <a:pt x="6692" y="6312"/>
                    <a:pt x="6644" y="6407"/>
                  </a:cubicBezTo>
                  <a:cubicBezTo>
                    <a:pt x="6478" y="6407"/>
                    <a:pt x="6335" y="6383"/>
                    <a:pt x="6192" y="6383"/>
                  </a:cubicBezTo>
                  <a:cubicBezTo>
                    <a:pt x="6097" y="6288"/>
                    <a:pt x="6001" y="6217"/>
                    <a:pt x="5906" y="6121"/>
                  </a:cubicBezTo>
                  <a:cubicBezTo>
                    <a:pt x="5859" y="6074"/>
                    <a:pt x="5811" y="6026"/>
                    <a:pt x="5787" y="5978"/>
                  </a:cubicBezTo>
                  <a:cubicBezTo>
                    <a:pt x="5811" y="5931"/>
                    <a:pt x="5859" y="5883"/>
                    <a:pt x="5882" y="5836"/>
                  </a:cubicBezTo>
                  <a:cubicBezTo>
                    <a:pt x="6001" y="5716"/>
                    <a:pt x="6121" y="5597"/>
                    <a:pt x="6216" y="5478"/>
                  </a:cubicBezTo>
                  <a:close/>
                  <a:moveTo>
                    <a:pt x="6978" y="6312"/>
                  </a:moveTo>
                  <a:cubicBezTo>
                    <a:pt x="6978" y="6312"/>
                    <a:pt x="7002" y="6336"/>
                    <a:pt x="7002" y="6336"/>
                  </a:cubicBezTo>
                  <a:cubicBezTo>
                    <a:pt x="7025" y="6359"/>
                    <a:pt x="7049" y="6383"/>
                    <a:pt x="7097" y="6407"/>
                  </a:cubicBezTo>
                  <a:lnTo>
                    <a:pt x="6883" y="6407"/>
                  </a:lnTo>
                  <a:cubicBezTo>
                    <a:pt x="6906" y="6383"/>
                    <a:pt x="6954" y="6336"/>
                    <a:pt x="6978" y="6312"/>
                  </a:cubicBezTo>
                  <a:close/>
                  <a:moveTo>
                    <a:pt x="7645" y="5574"/>
                  </a:moveTo>
                  <a:cubicBezTo>
                    <a:pt x="7716" y="5645"/>
                    <a:pt x="7788" y="5740"/>
                    <a:pt x="7859" y="5812"/>
                  </a:cubicBezTo>
                  <a:cubicBezTo>
                    <a:pt x="7978" y="5955"/>
                    <a:pt x="8073" y="6074"/>
                    <a:pt x="8192" y="6217"/>
                  </a:cubicBezTo>
                  <a:cubicBezTo>
                    <a:pt x="8145" y="6264"/>
                    <a:pt x="8097" y="6336"/>
                    <a:pt x="8050" y="6407"/>
                  </a:cubicBezTo>
                  <a:lnTo>
                    <a:pt x="7407" y="6407"/>
                  </a:lnTo>
                  <a:cubicBezTo>
                    <a:pt x="7359" y="6312"/>
                    <a:pt x="7240" y="6264"/>
                    <a:pt x="7192" y="6193"/>
                  </a:cubicBezTo>
                  <a:cubicBezTo>
                    <a:pt x="7168" y="6193"/>
                    <a:pt x="7145" y="6169"/>
                    <a:pt x="7121" y="6145"/>
                  </a:cubicBezTo>
                  <a:cubicBezTo>
                    <a:pt x="7216" y="6074"/>
                    <a:pt x="7287" y="5978"/>
                    <a:pt x="7383" y="5883"/>
                  </a:cubicBezTo>
                  <a:cubicBezTo>
                    <a:pt x="7454" y="5788"/>
                    <a:pt x="7549" y="5669"/>
                    <a:pt x="7645" y="5574"/>
                  </a:cubicBezTo>
                  <a:close/>
                  <a:moveTo>
                    <a:pt x="8311" y="6359"/>
                  </a:moveTo>
                  <a:cubicBezTo>
                    <a:pt x="8335" y="6359"/>
                    <a:pt x="8359" y="6383"/>
                    <a:pt x="8359" y="6407"/>
                  </a:cubicBezTo>
                  <a:lnTo>
                    <a:pt x="8264" y="6407"/>
                  </a:lnTo>
                  <a:cubicBezTo>
                    <a:pt x="8288" y="6383"/>
                    <a:pt x="8311" y="6359"/>
                    <a:pt x="8311" y="6359"/>
                  </a:cubicBezTo>
                  <a:close/>
                  <a:moveTo>
                    <a:pt x="9074" y="5526"/>
                  </a:moveTo>
                  <a:cubicBezTo>
                    <a:pt x="9169" y="5645"/>
                    <a:pt x="9264" y="5740"/>
                    <a:pt x="9359" y="5859"/>
                  </a:cubicBezTo>
                  <a:cubicBezTo>
                    <a:pt x="9431" y="5955"/>
                    <a:pt x="9526" y="6050"/>
                    <a:pt x="9597" y="6145"/>
                  </a:cubicBezTo>
                  <a:cubicBezTo>
                    <a:pt x="9526" y="6217"/>
                    <a:pt x="9478" y="6312"/>
                    <a:pt x="9407" y="6383"/>
                  </a:cubicBezTo>
                  <a:cubicBezTo>
                    <a:pt x="9169" y="6383"/>
                    <a:pt x="8907" y="6407"/>
                    <a:pt x="8645" y="6407"/>
                  </a:cubicBezTo>
                  <a:cubicBezTo>
                    <a:pt x="8597" y="6336"/>
                    <a:pt x="8526" y="6264"/>
                    <a:pt x="8478" y="6193"/>
                  </a:cubicBezTo>
                  <a:cubicBezTo>
                    <a:pt x="8550" y="6121"/>
                    <a:pt x="8645" y="6026"/>
                    <a:pt x="8716" y="5931"/>
                  </a:cubicBezTo>
                  <a:cubicBezTo>
                    <a:pt x="8835" y="5788"/>
                    <a:pt x="8954" y="5669"/>
                    <a:pt x="9074" y="5526"/>
                  </a:cubicBezTo>
                  <a:close/>
                  <a:moveTo>
                    <a:pt x="1286" y="5740"/>
                  </a:moveTo>
                  <a:cubicBezTo>
                    <a:pt x="1310" y="5788"/>
                    <a:pt x="1358" y="5812"/>
                    <a:pt x="1381" y="5859"/>
                  </a:cubicBezTo>
                  <a:cubicBezTo>
                    <a:pt x="1477" y="5955"/>
                    <a:pt x="1572" y="6050"/>
                    <a:pt x="1643" y="6169"/>
                  </a:cubicBezTo>
                  <a:cubicBezTo>
                    <a:pt x="1572" y="6240"/>
                    <a:pt x="1501" y="6336"/>
                    <a:pt x="1453" y="6431"/>
                  </a:cubicBezTo>
                  <a:lnTo>
                    <a:pt x="1191" y="6431"/>
                  </a:lnTo>
                  <a:cubicBezTo>
                    <a:pt x="1120" y="6431"/>
                    <a:pt x="1000" y="6431"/>
                    <a:pt x="929" y="6407"/>
                  </a:cubicBezTo>
                  <a:cubicBezTo>
                    <a:pt x="881" y="6383"/>
                    <a:pt x="858" y="6359"/>
                    <a:pt x="858" y="6312"/>
                  </a:cubicBezTo>
                  <a:cubicBezTo>
                    <a:pt x="858" y="6264"/>
                    <a:pt x="858" y="6240"/>
                    <a:pt x="858" y="6217"/>
                  </a:cubicBezTo>
                  <a:cubicBezTo>
                    <a:pt x="977" y="6050"/>
                    <a:pt x="1120" y="5907"/>
                    <a:pt x="1262" y="5764"/>
                  </a:cubicBezTo>
                  <a:cubicBezTo>
                    <a:pt x="1262" y="5740"/>
                    <a:pt x="1286" y="5740"/>
                    <a:pt x="1286" y="5740"/>
                  </a:cubicBezTo>
                  <a:close/>
                  <a:moveTo>
                    <a:pt x="1762" y="6312"/>
                  </a:moveTo>
                  <a:cubicBezTo>
                    <a:pt x="1786" y="6359"/>
                    <a:pt x="1810" y="6383"/>
                    <a:pt x="1858" y="6431"/>
                  </a:cubicBezTo>
                  <a:lnTo>
                    <a:pt x="1643" y="6431"/>
                  </a:lnTo>
                  <a:cubicBezTo>
                    <a:pt x="1691" y="6383"/>
                    <a:pt x="1715" y="6359"/>
                    <a:pt x="1762" y="6312"/>
                  </a:cubicBezTo>
                  <a:close/>
                  <a:moveTo>
                    <a:pt x="2358" y="5621"/>
                  </a:moveTo>
                  <a:cubicBezTo>
                    <a:pt x="2501" y="5764"/>
                    <a:pt x="2620" y="5907"/>
                    <a:pt x="2739" y="6050"/>
                  </a:cubicBezTo>
                  <a:cubicBezTo>
                    <a:pt x="2763" y="6074"/>
                    <a:pt x="2810" y="6121"/>
                    <a:pt x="2834" y="6145"/>
                  </a:cubicBezTo>
                  <a:cubicBezTo>
                    <a:pt x="2810" y="6169"/>
                    <a:pt x="2810" y="6169"/>
                    <a:pt x="2787" y="6193"/>
                  </a:cubicBezTo>
                  <a:cubicBezTo>
                    <a:pt x="2739" y="6264"/>
                    <a:pt x="2667" y="6336"/>
                    <a:pt x="2596" y="6431"/>
                  </a:cubicBezTo>
                  <a:lnTo>
                    <a:pt x="2144" y="6431"/>
                  </a:lnTo>
                  <a:cubicBezTo>
                    <a:pt x="2120" y="6359"/>
                    <a:pt x="2024" y="6312"/>
                    <a:pt x="1977" y="6264"/>
                  </a:cubicBezTo>
                  <a:cubicBezTo>
                    <a:pt x="1953" y="6217"/>
                    <a:pt x="1929" y="6193"/>
                    <a:pt x="1905" y="6169"/>
                  </a:cubicBezTo>
                  <a:cubicBezTo>
                    <a:pt x="1977" y="6074"/>
                    <a:pt x="2072" y="5955"/>
                    <a:pt x="2144" y="5859"/>
                  </a:cubicBezTo>
                  <a:cubicBezTo>
                    <a:pt x="2215" y="5788"/>
                    <a:pt x="2286" y="5693"/>
                    <a:pt x="2358" y="5621"/>
                  </a:cubicBezTo>
                  <a:close/>
                  <a:moveTo>
                    <a:pt x="10717" y="6621"/>
                  </a:moveTo>
                  <a:cubicBezTo>
                    <a:pt x="10717" y="6717"/>
                    <a:pt x="10717" y="6836"/>
                    <a:pt x="10717" y="6931"/>
                  </a:cubicBezTo>
                  <a:cubicBezTo>
                    <a:pt x="10717" y="7026"/>
                    <a:pt x="10717" y="7121"/>
                    <a:pt x="10717" y="7241"/>
                  </a:cubicBezTo>
                  <a:cubicBezTo>
                    <a:pt x="10717" y="7288"/>
                    <a:pt x="10693" y="7336"/>
                    <a:pt x="10693" y="7360"/>
                  </a:cubicBezTo>
                  <a:cubicBezTo>
                    <a:pt x="10574" y="7383"/>
                    <a:pt x="10455" y="7383"/>
                    <a:pt x="10336" y="7383"/>
                  </a:cubicBezTo>
                  <a:cubicBezTo>
                    <a:pt x="10360" y="7288"/>
                    <a:pt x="10336" y="7169"/>
                    <a:pt x="10336" y="7098"/>
                  </a:cubicBezTo>
                  <a:cubicBezTo>
                    <a:pt x="10336" y="7002"/>
                    <a:pt x="10336" y="6907"/>
                    <a:pt x="10336" y="6788"/>
                  </a:cubicBezTo>
                  <a:cubicBezTo>
                    <a:pt x="10336" y="6740"/>
                    <a:pt x="10336" y="6693"/>
                    <a:pt x="10336" y="6621"/>
                  </a:cubicBezTo>
                  <a:close/>
                  <a:moveTo>
                    <a:pt x="10098" y="6621"/>
                  </a:moveTo>
                  <a:lnTo>
                    <a:pt x="10098" y="6621"/>
                  </a:lnTo>
                  <a:cubicBezTo>
                    <a:pt x="10074" y="6764"/>
                    <a:pt x="10074" y="6931"/>
                    <a:pt x="10074" y="7050"/>
                  </a:cubicBezTo>
                  <a:cubicBezTo>
                    <a:pt x="10074" y="7121"/>
                    <a:pt x="10074" y="7217"/>
                    <a:pt x="10074" y="7288"/>
                  </a:cubicBezTo>
                  <a:cubicBezTo>
                    <a:pt x="10074" y="7312"/>
                    <a:pt x="10074" y="7336"/>
                    <a:pt x="10074" y="7383"/>
                  </a:cubicBezTo>
                  <a:cubicBezTo>
                    <a:pt x="9740" y="7360"/>
                    <a:pt x="9383" y="7360"/>
                    <a:pt x="9050" y="7360"/>
                  </a:cubicBezTo>
                  <a:lnTo>
                    <a:pt x="8883" y="7360"/>
                  </a:lnTo>
                  <a:cubicBezTo>
                    <a:pt x="8159" y="7343"/>
                    <a:pt x="7435" y="7326"/>
                    <a:pt x="6711" y="7326"/>
                  </a:cubicBezTo>
                  <a:cubicBezTo>
                    <a:pt x="6411" y="7326"/>
                    <a:pt x="6111" y="7329"/>
                    <a:pt x="5811" y="7336"/>
                  </a:cubicBezTo>
                  <a:cubicBezTo>
                    <a:pt x="4787" y="7360"/>
                    <a:pt x="3763" y="7383"/>
                    <a:pt x="2715" y="7431"/>
                  </a:cubicBezTo>
                  <a:cubicBezTo>
                    <a:pt x="2525" y="7431"/>
                    <a:pt x="2334" y="7431"/>
                    <a:pt x="2144" y="7455"/>
                  </a:cubicBezTo>
                  <a:cubicBezTo>
                    <a:pt x="2144" y="7336"/>
                    <a:pt x="2120" y="7241"/>
                    <a:pt x="2120" y="7121"/>
                  </a:cubicBezTo>
                  <a:cubicBezTo>
                    <a:pt x="2120" y="7026"/>
                    <a:pt x="2120" y="6931"/>
                    <a:pt x="2120" y="6836"/>
                  </a:cubicBezTo>
                  <a:cubicBezTo>
                    <a:pt x="2120" y="6812"/>
                    <a:pt x="2120" y="6740"/>
                    <a:pt x="2120" y="6693"/>
                  </a:cubicBezTo>
                  <a:cubicBezTo>
                    <a:pt x="2405" y="6693"/>
                    <a:pt x="2715" y="6693"/>
                    <a:pt x="3001" y="6669"/>
                  </a:cubicBezTo>
                  <a:cubicBezTo>
                    <a:pt x="3525" y="6669"/>
                    <a:pt x="4073" y="6645"/>
                    <a:pt x="4596" y="6645"/>
                  </a:cubicBezTo>
                  <a:cubicBezTo>
                    <a:pt x="4779" y="6637"/>
                    <a:pt x="4959" y="6635"/>
                    <a:pt x="5138" y="6635"/>
                  </a:cubicBezTo>
                  <a:cubicBezTo>
                    <a:pt x="5496" y="6635"/>
                    <a:pt x="5851" y="6645"/>
                    <a:pt x="6216" y="6645"/>
                  </a:cubicBezTo>
                  <a:cubicBezTo>
                    <a:pt x="6740" y="6669"/>
                    <a:pt x="7287" y="6669"/>
                    <a:pt x="7811" y="6669"/>
                  </a:cubicBezTo>
                  <a:cubicBezTo>
                    <a:pt x="8359" y="6669"/>
                    <a:pt x="8907" y="6645"/>
                    <a:pt x="9431" y="6645"/>
                  </a:cubicBezTo>
                  <a:cubicBezTo>
                    <a:pt x="9669" y="6645"/>
                    <a:pt x="9883" y="6645"/>
                    <a:pt x="10098" y="6621"/>
                  </a:cubicBezTo>
                  <a:close/>
                  <a:moveTo>
                    <a:pt x="1858" y="6693"/>
                  </a:moveTo>
                  <a:cubicBezTo>
                    <a:pt x="1858" y="6788"/>
                    <a:pt x="1858" y="6883"/>
                    <a:pt x="1858" y="6931"/>
                  </a:cubicBezTo>
                  <a:cubicBezTo>
                    <a:pt x="1858" y="7121"/>
                    <a:pt x="1882" y="7288"/>
                    <a:pt x="1905" y="7455"/>
                  </a:cubicBezTo>
                  <a:cubicBezTo>
                    <a:pt x="1739" y="7455"/>
                    <a:pt x="1596" y="7479"/>
                    <a:pt x="1429" y="7479"/>
                  </a:cubicBezTo>
                  <a:cubicBezTo>
                    <a:pt x="1453" y="7312"/>
                    <a:pt x="1429" y="7145"/>
                    <a:pt x="1429" y="6979"/>
                  </a:cubicBezTo>
                  <a:cubicBezTo>
                    <a:pt x="1405" y="6907"/>
                    <a:pt x="1405" y="6788"/>
                    <a:pt x="1405" y="6693"/>
                  </a:cubicBezTo>
                  <a:close/>
                  <a:moveTo>
                    <a:pt x="7061" y="7580"/>
                  </a:moveTo>
                  <a:cubicBezTo>
                    <a:pt x="7532" y="7580"/>
                    <a:pt x="8002" y="7586"/>
                    <a:pt x="8478" y="7598"/>
                  </a:cubicBezTo>
                  <a:cubicBezTo>
                    <a:pt x="8859" y="7598"/>
                    <a:pt x="9240" y="7598"/>
                    <a:pt x="9621" y="7622"/>
                  </a:cubicBezTo>
                  <a:cubicBezTo>
                    <a:pt x="9978" y="7622"/>
                    <a:pt x="10336" y="7598"/>
                    <a:pt x="10693" y="7598"/>
                  </a:cubicBezTo>
                  <a:lnTo>
                    <a:pt x="11360" y="7598"/>
                  </a:lnTo>
                  <a:cubicBezTo>
                    <a:pt x="11455" y="7598"/>
                    <a:pt x="11550" y="7622"/>
                    <a:pt x="11669" y="7622"/>
                  </a:cubicBezTo>
                  <a:cubicBezTo>
                    <a:pt x="11741" y="7622"/>
                    <a:pt x="11884" y="7622"/>
                    <a:pt x="11955" y="7669"/>
                  </a:cubicBezTo>
                  <a:cubicBezTo>
                    <a:pt x="12027" y="7741"/>
                    <a:pt x="12003" y="7931"/>
                    <a:pt x="11979" y="8003"/>
                  </a:cubicBezTo>
                  <a:cubicBezTo>
                    <a:pt x="11955" y="8098"/>
                    <a:pt x="11955" y="8241"/>
                    <a:pt x="11860" y="8288"/>
                  </a:cubicBezTo>
                  <a:cubicBezTo>
                    <a:pt x="11823" y="8303"/>
                    <a:pt x="11781" y="8309"/>
                    <a:pt x="11738" y="8309"/>
                  </a:cubicBezTo>
                  <a:cubicBezTo>
                    <a:pt x="11642" y="8309"/>
                    <a:pt x="11537" y="8281"/>
                    <a:pt x="11455" y="8265"/>
                  </a:cubicBezTo>
                  <a:cubicBezTo>
                    <a:pt x="11241" y="8265"/>
                    <a:pt x="11026" y="8241"/>
                    <a:pt x="10812" y="8241"/>
                  </a:cubicBezTo>
                  <a:cubicBezTo>
                    <a:pt x="9883" y="8193"/>
                    <a:pt x="8931" y="8146"/>
                    <a:pt x="7978" y="8122"/>
                  </a:cubicBezTo>
                  <a:cubicBezTo>
                    <a:pt x="7796" y="8117"/>
                    <a:pt x="7615" y="8115"/>
                    <a:pt x="7435" y="8115"/>
                  </a:cubicBezTo>
                  <a:cubicBezTo>
                    <a:pt x="6670" y="8115"/>
                    <a:pt x="5915" y="8150"/>
                    <a:pt x="5144" y="8169"/>
                  </a:cubicBezTo>
                  <a:cubicBezTo>
                    <a:pt x="4192" y="8169"/>
                    <a:pt x="3239" y="8193"/>
                    <a:pt x="2286" y="8217"/>
                  </a:cubicBezTo>
                  <a:cubicBezTo>
                    <a:pt x="2060" y="8229"/>
                    <a:pt x="1828" y="8235"/>
                    <a:pt x="1596" y="8235"/>
                  </a:cubicBezTo>
                  <a:cubicBezTo>
                    <a:pt x="1364" y="8235"/>
                    <a:pt x="1131" y="8229"/>
                    <a:pt x="905" y="8217"/>
                  </a:cubicBezTo>
                  <a:cubicBezTo>
                    <a:pt x="715" y="8193"/>
                    <a:pt x="500" y="8193"/>
                    <a:pt x="334" y="8146"/>
                  </a:cubicBezTo>
                  <a:cubicBezTo>
                    <a:pt x="262" y="8122"/>
                    <a:pt x="262" y="8098"/>
                    <a:pt x="262" y="8026"/>
                  </a:cubicBezTo>
                  <a:cubicBezTo>
                    <a:pt x="262" y="7979"/>
                    <a:pt x="238" y="7860"/>
                    <a:pt x="286" y="7812"/>
                  </a:cubicBezTo>
                  <a:cubicBezTo>
                    <a:pt x="315" y="7769"/>
                    <a:pt x="420" y="7761"/>
                    <a:pt x="521" y="7761"/>
                  </a:cubicBezTo>
                  <a:cubicBezTo>
                    <a:pt x="588" y="7761"/>
                    <a:pt x="653" y="7764"/>
                    <a:pt x="691" y="7764"/>
                  </a:cubicBezTo>
                  <a:cubicBezTo>
                    <a:pt x="905" y="7741"/>
                    <a:pt x="1143" y="7741"/>
                    <a:pt x="1358" y="7717"/>
                  </a:cubicBezTo>
                  <a:cubicBezTo>
                    <a:pt x="1834" y="7717"/>
                    <a:pt x="2310" y="7693"/>
                    <a:pt x="2810" y="7669"/>
                  </a:cubicBezTo>
                  <a:cubicBezTo>
                    <a:pt x="3739" y="7645"/>
                    <a:pt x="4692" y="7622"/>
                    <a:pt x="5644" y="7598"/>
                  </a:cubicBezTo>
                  <a:cubicBezTo>
                    <a:pt x="6121" y="7586"/>
                    <a:pt x="6591" y="7580"/>
                    <a:pt x="7061" y="7580"/>
                  </a:cubicBezTo>
                  <a:close/>
                  <a:moveTo>
                    <a:pt x="1929" y="8455"/>
                  </a:moveTo>
                  <a:cubicBezTo>
                    <a:pt x="1929" y="8527"/>
                    <a:pt x="1953" y="8598"/>
                    <a:pt x="1953" y="8646"/>
                  </a:cubicBezTo>
                  <a:cubicBezTo>
                    <a:pt x="1953" y="8788"/>
                    <a:pt x="1977" y="8908"/>
                    <a:pt x="1977" y="9050"/>
                  </a:cubicBezTo>
                  <a:cubicBezTo>
                    <a:pt x="1977" y="9170"/>
                    <a:pt x="2048" y="9479"/>
                    <a:pt x="1905" y="9574"/>
                  </a:cubicBezTo>
                  <a:cubicBezTo>
                    <a:pt x="1875" y="9595"/>
                    <a:pt x="1836" y="9602"/>
                    <a:pt x="1796" y="9602"/>
                  </a:cubicBezTo>
                  <a:cubicBezTo>
                    <a:pt x="1742" y="9602"/>
                    <a:pt x="1685" y="9588"/>
                    <a:pt x="1643" y="9574"/>
                  </a:cubicBezTo>
                  <a:cubicBezTo>
                    <a:pt x="1524" y="9527"/>
                    <a:pt x="1548" y="9336"/>
                    <a:pt x="1548" y="9217"/>
                  </a:cubicBezTo>
                  <a:cubicBezTo>
                    <a:pt x="1548" y="9074"/>
                    <a:pt x="1548" y="8908"/>
                    <a:pt x="1548" y="8765"/>
                  </a:cubicBezTo>
                  <a:cubicBezTo>
                    <a:pt x="1548" y="8669"/>
                    <a:pt x="1548" y="8574"/>
                    <a:pt x="1524" y="8479"/>
                  </a:cubicBezTo>
                  <a:lnTo>
                    <a:pt x="1643" y="8479"/>
                  </a:lnTo>
                  <a:cubicBezTo>
                    <a:pt x="1739" y="8479"/>
                    <a:pt x="1834" y="8479"/>
                    <a:pt x="1929" y="8455"/>
                  </a:cubicBezTo>
                  <a:close/>
                  <a:moveTo>
                    <a:pt x="10193" y="8455"/>
                  </a:moveTo>
                  <a:cubicBezTo>
                    <a:pt x="10336" y="8455"/>
                    <a:pt x="10502" y="8479"/>
                    <a:pt x="10645" y="8479"/>
                  </a:cubicBezTo>
                  <a:cubicBezTo>
                    <a:pt x="10645" y="8550"/>
                    <a:pt x="10669" y="8646"/>
                    <a:pt x="10669" y="8717"/>
                  </a:cubicBezTo>
                  <a:cubicBezTo>
                    <a:pt x="10669" y="8860"/>
                    <a:pt x="10669" y="9003"/>
                    <a:pt x="10645" y="9122"/>
                  </a:cubicBezTo>
                  <a:cubicBezTo>
                    <a:pt x="10645" y="9265"/>
                    <a:pt x="10645" y="9408"/>
                    <a:pt x="10598" y="9527"/>
                  </a:cubicBezTo>
                  <a:cubicBezTo>
                    <a:pt x="10574" y="9598"/>
                    <a:pt x="10502" y="9622"/>
                    <a:pt x="10407" y="9622"/>
                  </a:cubicBezTo>
                  <a:cubicBezTo>
                    <a:pt x="10336" y="9622"/>
                    <a:pt x="10240" y="9622"/>
                    <a:pt x="10217" y="9551"/>
                  </a:cubicBezTo>
                  <a:cubicBezTo>
                    <a:pt x="10145" y="9455"/>
                    <a:pt x="10193" y="9289"/>
                    <a:pt x="10193" y="9170"/>
                  </a:cubicBezTo>
                  <a:cubicBezTo>
                    <a:pt x="10193" y="9050"/>
                    <a:pt x="10193" y="8908"/>
                    <a:pt x="10193" y="8765"/>
                  </a:cubicBezTo>
                  <a:cubicBezTo>
                    <a:pt x="10193" y="8669"/>
                    <a:pt x="10193" y="8550"/>
                    <a:pt x="10193" y="8455"/>
                  </a:cubicBezTo>
                  <a:close/>
                  <a:moveTo>
                    <a:pt x="619" y="8431"/>
                  </a:moveTo>
                  <a:cubicBezTo>
                    <a:pt x="715" y="8431"/>
                    <a:pt x="786" y="8431"/>
                    <a:pt x="881" y="8455"/>
                  </a:cubicBezTo>
                  <a:lnTo>
                    <a:pt x="977" y="8455"/>
                  </a:lnTo>
                  <a:cubicBezTo>
                    <a:pt x="953" y="8598"/>
                    <a:pt x="1000" y="8765"/>
                    <a:pt x="1000" y="8884"/>
                  </a:cubicBezTo>
                  <a:cubicBezTo>
                    <a:pt x="1000" y="9122"/>
                    <a:pt x="1000" y="9360"/>
                    <a:pt x="1000" y="9598"/>
                  </a:cubicBezTo>
                  <a:cubicBezTo>
                    <a:pt x="1000" y="9813"/>
                    <a:pt x="1000" y="10027"/>
                    <a:pt x="1024" y="10241"/>
                  </a:cubicBezTo>
                  <a:cubicBezTo>
                    <a:pt x="1024" y="10336"/>
                    <a:pt x="1024" y="10408"/>
                    <a:pt x="1024" y="10479"/>
                  </a:cubicBezTo>
                  <a:cubicBezTo>
                    <a:pt x="1000" y="10575"/>
                    <a:pt x="929" y="10575"/>
                    <a:pt x="834" y="10575"/>
                  </a:cubicBezTo>
                  <a:cubicBezTo>
                    <a:pt x="762" y="10575"/>
                    <a:pt x="691" y="10575"/>
                    <a:pt x="619" y="10551"/>
                  </a:cubicBezTo>
                  <a:cubicBezTo>
                    <a:pt x="524" y="10527"/>
                    <a:pt x="524" y="10479"/>
                    <a:pt x="524" y="10408"/>
                  </a:cubicBezTo>
                  <a:cubicBezTo>
                    <a:pt x="500" y="10170"/>
                    <a:pt x="548" y="9955"/>
                    <a:pt x="572" y="9717"/>
                  </a:cubicBezTo>
                  <a:cubicBezTo>
                    <a:pt x="596" y="9479"/>
                    <a:pt x="619" y="9265"/>
                    <a:pt x="619" y="9027"/>
                  </a:cubicBezTo>
                  <a:cubicBezTo>
                    <a:pt x="643" y="8812"/>
                    <a:pt x="619" y="8622"/>
                    <a:pt x="619" y="8431"/>
                  </a:cubicBezTo>
                  <a:close/>
                  <a:moveTo>
                    <a:pt x="11241" y="8503"/>
                  </a:moveTo>
                  <a:cubicBezTo>
                    <a:pt x="11312" y="8527"/>
                    <a:pt x="11384" y="8527"/>
                    <a:pt x="11479" y="8527"/>
                  </a:cubicBezTo>
                  <a:cubicBezTo>
                    <a:pt x="11503" y="8527"/>
                    <a:pt x="11526" y="8527"/>
                    <a:pt x="11550" y="8550"/>
                  </a:cubicBezTo>
                  <a:cubicBezTo>
                    <a:pt x="11550" y="8669"/>
                    <a:pt x="11550" y="8788"/>
                    <a:pt x="11526" y="8908"/>
                  </a:cubicBezTo>
                  <a:cubicBezTo>
                    <a:pt x="11526" y="9122"/>
                    <a:pt x="11526" y="9360"/>
                    <a:pt x="11526" y="9598"/>
                  </a:cubicBezTo>
                  <a:cubicBezTo>
                    <a:pt x="11550" y="9813"/>
                    <a:pt x="11550" y="10051"/>
                    <a:pt x="11550" y="10289"/>
                  </a:cubicBezTo>
                  <a:cubicBezTo>
                    <a:pt x="11550" y="10336"/>
                    <a:pt x="11574" y="10503"/>
                    <a:pt x="11550" y="10575"/>
                  </a:cubicBezTo>
                  <a:cubicBezTo>
                    <a:pt x="11503" y="10622"/>
                    <a:pt x="11407" y="10622"/>
                    <a:pt x="11360" y="10622"/>
                  </a:cubicBezTo>
                  <a:cubicBezTo>
                    <a:pt x="11288" y="10622"/>
                    <a:pt x="11169" y="10622"/>
                    <a:pt x="11074" y="10598"/>
                  </a:cubicBezTo>
                  <a:cubicBezTo>
                    <a:pt x="11074" y="10598"/>
                    <a:pt x="11074" y="10598"/>
                    <a:pt x="11074" y="10575"/>
                  </a:cubicBezTo>
                  <a:cubicBezTo>
                    <a:pt x="11074" y="10527"/>
                    <a:pt x="11074" y="10456"/>
                    <a:pt x="11074" y="10408"/>
                  </a:cubicBezTo>
                  <a:cubicBezTo>
                    <a:pt x="11098" y="10194"/>
                    <a:pt x="11122" y="9979"/>
                    <a:pt x="11145" y="9765"/>
                  </a:cubicBezTo>
                  <a:cubicBezTo>
                    <a:pt x="11169" y="9551"/>
                    <a:pt x="11193" y="9312"/>
                    <a:pt x="11217" y="9074"/>
                  </a:cubicBezTo>
                  <a:cubicBezTo>
                    <a:pt x="11217" y="8979"/>
                    <a:pt x="11217" y="8860"/>
                    <a:pt x="11241" y="8741"/>
                  </a:cubicBezTo>
                  <a:cubicBezTo>
                    <a:pt x="11241" y="8669"/>
                    <a:pt x="11241" y="8598"/>
                    <a:pt x="11241" y="8503"/>
                  </a:cubicBezTo>
                  <a:close/>
                  <a:moveTo>
                    <a:pt x="3168" y="1"/>
                  </a:moveTo>
                  <a:cubicBezTo>
                    <a:pt x="3072" y="1"/>
                    <a:pt x="2977" y="1"/>
                    <a:pt x="2882" y="25"/>
                  </a:cubicBezTo>
                  <a:cubicBezTo>
                    <a:pt x="2834" y="49"/>
                    <a:pt x="2787" y="49"/>
                    <a:pt x="2739" y="72"/>
                  </a:cubicBezTo>
                  <a:cubicBezTo>
                    <a:pt x="2691" y="120"/>
                    <a:pt x="2667" y="144"/>
                    <a:pt x="2596" y="168"/>
                  </a:cubicBezTo>
                  <a:cubicBezTo>
                    <a:pt x="2548" y="215"/>
                    <a:pt x="2501" y="239"/>
                    <a:pt x="2477" y="287"/>
                  </a:cubicBezTo>
                  <a:cubicBezTo>
                    <a:pt x="2358" y="430"/>
                    <a:pt x="2358" y="573"/>
                    <a:pt x="2405" y="715"/>
                  </a:cubicBezTo>
                  <a:cubicBezTo>
                    <a:pt x="2263" y="787"/>
                    <a:pt x="2144" y="930"/>
                    <a:pt x="2167" y="1120"/>
                  </a:cubicBezTo>
                  <a:cubicBezTo>
                    <a:pt x="1953" y="1168"/>
                    <a:pt x="1953" y="1454"/>
                    <a:pt x="1953" y="1668"/>
                  </a:cubicBezTo>
                  <a:cubicBezTo>
                    <a:pt x="1922" y="1659"/>
                    <a:pt x="1888" y="1655"/>
                    <a:pt x="1853" y="1655"/>
                  </a:cubicBezTo>
                  <a:cubicBezTo>
                    <a:pt x="1702" y="1655"/>
                    <a:pt x="1530" y="1729"/>
                    <a:pt x="1453" y="1787"/>
                  </a:cubicBezTo>
                  <a:cubicBezTo>
                    <a:pt x="1262" y="1954"/>
                    <a:pt x="1215" y="2192"/>
                    <a:pt x="1191" y="2406"/>
                  </a:cubicBezTo>
                  <a:cubicBezTo>
                    <a:pt x="1167" y="2621"/>
                    <a:pt x="1167" y="2859"/>
                    <a:pt x="1334" y="3002"/>
                  </a:cubicBezTo>
                  <a:cubicBezTo>
                    <a:pt x="1429" y="3097"/>
                    <a:pt x="1572" y="3144"/>
                    <a:pt x="1691" y="3144"/>
                  </a:cubicBezTo>
                  <a:cubicBezTo>
                    <a:pt x="1739" y="3156"/>
                    <a:pt x="1786" y="3162"/>
                    <a:pt x="1831" y="3162"/>
                  </a:cubicBezTo>
                  <a:cubicBezTo>
                    <a:pt x="1876" y="3162"/>
                    <a:pt x="1917" y="3156"/>
                    <a:pt x="1953" y="3144"/>
                  </a:cubicBezTo>
                  <a:lnTo>
                    <a:pt x="1953" y="3144"/>
                  </a:lnTo>
                  <a:cubicBezTo>
                    <a:pt x="1953" y="3264"/>
                    <a:pt x="1929" y="3406"/>
                    <a:pt x="1977" y="3526"/>
                  </a:cubicBezTo>
                  <a:lnTo>
                    <a:pt x="1501" y="3526"/>
                  </a:lnTo>
                  <a:cubicBezTo>
                    <a:pt x="1413" y="3516"/>
                    <a:pt x="1318" y="3506"/>
                    <a:pt x="1222" y="3506"/>
                  </a:cubicBezTo>
                  <a:cubicBezTo>
                    <a:pt x="1084" y="3506"/>
                    <a:pt x="946" y="3527"/>
                    <a:pt x="834" y="3597"/>
                  </a:cubicBezTo>
                  <a:cubicBezTo>
                    <a:pt x="667" y="3668"/>
                    <a:pt x="643" y="3859"/>
                    <a:pt x="643" y="4002"/>
                  </a:cubicBezTo>
                  <a:cubicBezTo>
                    <a:pt x="667" y="4240"/>
                    <a:pt x="643" y="4478"/>
                    <a:pt x="643" y="4716"/>
                  </a:cubicBezTo>
                  <a:cubicBezTo>
                    <a:pt x="619" y="5240"/>
                    <a:pt x="572" y="5740"/>
                    <a:pt x="596" y="6264"/>
                  </a:cubicBezTo>
                  <a:cubicBezTo>
                    <a:pt x="596" y="6431"/>
                    <a:pt x="643" y="6574"/>
                    <a:pt x="810" y="6645"/>
                  </a:cubicBezTo>
                  <a:cubicBezTo>
                    <a:pt x="929" y="6669"/>
                    <a:pt x="1048" y="6693"/>
                    <a:pt x="1167" y="6693"/>
                  </a:cubicBezTo>
                  <a:cubicBezTo>
                    <a:pt x="1167" y="6788"/>
                    <a:pt x="1191" y="6907"/>
                    <a:pt x="1191" y="6979"/>
                  </a:cubicBezTo>
                  <a:cubicBezTo>
                    <a:pt x="1191" y="7145"/>
                    <a:pt x="1191" y="7312"/>
                    <a:pt x="1215" y="7479"/>
                  </a:cubicBezTo>
                  <a:lnTo>
                    <a:pt x="1191" y="7479"/>
                  </a:lnTo>
                  <a:cubicBezTo>
                    <a:pt x="977" y="7503"/>
                    <a:pt x="762" y="7503"/>
                    <a:pt x="524" y="7526"/>
                  </a:cubicBezTo>
                  <a:cubicBezTo>
                    <a:pt x="488" y="7526"/>
                    <a:pt x="451" y="7525"/>
                    <a:pt x="414" y="7525"/>
                  </a:cubicBezTo>
                  <a:cubicBezTo>
                    <a:pt x="301" y="7525"/>
                    <a:pt x="185" y="7538"/>
                    <a:pt x="95" y="7645"/>
                  </a:cubicBezTo>
                  <a:cubicBezTo>
                    <a:pt x="0" y="7741"/>
                    <a:pt x="0" y="7931"/>
                    <a:pt x="24" y="8074"/>
                  </a:cubicBezTo>
                  <a:cubicBezTo>
                    <a:pt x="24" y="8241"/>
                    <a:pt x="119" y="8336"/>
                    <a:pt x="286" y="8384"/>
                  </a:cubicBezTo>
                  <a:cubicBezTo>
                    <a:pt x="334" y="8384"/>
                    <a:pt x="381" y="8407"/>
                    <a:pt x="429" y="8407"/>
                  </a:cubicBezTo>
                  <a:cubicBezTo>
                    <a:pt x="381" y="8550"/>
                    <a:pt x="405" y="8693"/>
                    <a:pt x="405" y="8860"/>
                  </a:cubicBezTo>
                  <a:cubicBezTo>
                    <a:pt x="405" y="9074"/>
                    <a:pt x="405" y="9289"/>
                    <a:pt x="381" y="9503"/>
                  </a:cubicBezTo>
                  <a:cubicBezTo>
                    <a:pt x="357" y="9741"/>
                    <a:pt x="310" y="9955"/>
                    <a:pt x="310" y="10170"/>
                  </a:cubicBezTo>
                  <a:cubicBezTo>
                    <a:pt x="286" y="10336"/>
                    <a:pt x="262" y="10503"/>
                    <a:pt x="357" y="10646"/>
                  </a:cubicBezTo>
                  <a:cubicBezTo>
                    <a:pt x="429" y="10765"/>
                    <a:pt x="572" y="10789"/>
                    <a:pt x="715" y="10789"/>
                  </a:cubicBezTo>
                  <a:cubicBezTo>
                    <a:pt x="762" y="10797"/>
                    <a:pt x="813" y="10802"/>
                    <a:pt x="863" y="10802"/>
                  </a:cubicBezTo>
                  <a:cubicBezTo>
                    <a:pt x="963" y="10802"/>
                    <a:pt x="1064" y="10781"/>
                    <a:pt x="1143" y="10717"/>
                  </a:cubicBezTo>
                  <a:cubicBezTo>
                    <a:pt x="1239" y="10622"/>
                    <a:pt x="1239" y="10456"/>
                    <a:pt x="1239" y="10336"/>
                  </a:cubicBezTo>
                  <a:cubicBezTo>
                    <a:pt x="1239" y="10146"/>
                    <a:pt x="1239" y="9955"/>
                    <a:pt x="1239" y="9765"/>
                  </a:cubicBezTo>
                  <a:cubicBezTo>
                    <a:pt x="1239" y="9503"/>
                    <a:pt x="1215" y="9241"/>
                    <a:pt x="1215" y="9003"/>
                  </a:cubicBezTo>
                  <a:cubicBezTo>
                    <a:pt x="1215" y="8884"/>
                    <a:pt x="1215" y="8765"/>
                    <a:pt x="1215" y="8669"/>
                  </a:cubicBezTo>
                  <a:cubicBezTo>
                    <a:pt x="1191" y="8598"/>
                    <a:pt x="1215" y="8527"/>
                    <a:pt x="1215" y="8455"/>
                  </a:cubicBezTo>
                  <a:lnTo>
                    <a:pt x="1334" y="8455"/>
                  </a:lnTo>
                  <a:cubicBezTo>
                    <a:pt x="1310" y="8598"/>
                    <a:pt x="1334" y="8741"/>
                    <a:pt x="1334" y="8836"/>
                  </a:cubicBezTo>
                  <a:cubicBezTo>
                    <a:pt x="1334" y="9027"/>
                    <a:pt x="1310" y="9217"/>
                    <a:pt x="1334" y="9408"/>
                  </a:cubicBezTo>
                  <a:cubicBezTo>
                    <a:pt x="1334" y="9551"/>
                    <a:pt x="1381" y="9670"/>
                    <a:pt x="1524" y="9765"/>
                  </a:cubicBezTo>
                  <a:cubicBezTo>
                    <a:pt x="1580" y="9793"/>
                    <a:pt x="1652" y="9804"/>
                    <a:pt x="1726" y="9804"/>
                  </a:cubicBezTo>
                  <a:cubicBezTo>
                    <a:pt x="1779" y="9804"/>
                    <a:pt x="1832" y="9799"/>
                    <a:pt x="1882" y="9789"/>
                  </a:cubicBezTo>
                  <a:cubicBezTo>
                    <a:pt x="2167" y="9765"/>
                    <a:pt x="2215" y="9479"/>
                    <a:pt x="2215" y="9241"/>
                  </a:cubicBezTo>
                  <a:cubicBezTo>
                    <a:pt x="2215" y="9122"/>
                    <a:pt x="2215" y="8979"/>
                    <a:pt x="2191" y="8860"/>
                  </a:cubicBezTo>
                  <a:cubicBezTo>
                    <a:pt x="2191" y="8765"/>
                    <a:pt x="2167" y="8669"/>
                    <a:pt x="2167" y="8574"/>
                  </a:cubicBezTo>
                  <a:cubicBezTo>
                    <a:pt x="2167" y="8527"/>
                    <a:pt x="2167" y="8503"/>
                    <a:pt x="2191" y="8455"/>
                  </a:cubicBezTo>
                  <a:cubicBezTo>
                    <a:pt x="2501" y="8455"/>
                    <a:pt x="2810" y="8431"/>
                    <a:pt x="3144" y="8431"/>
                  </a:cubicBezTo>
                  <a:cubicBezTo>
                    <a:pt x="3394" y="8419"/>
                    <a:pt x="3650" y="8419"/>
                    <a:pt x="3906" y="8419"/>
                  </a:cubicBezTo>
                  <a:cubicBezTo>
                    <a:pt x="4162" y="8419"/>
                    <a:pt x="4418" y="8419"/>
                    <a:pt x="4668" y="8407"/>
                  </a:cubicBezTo>
                  <a:cubicBezTo>
                    <a:pt x="5487" y="8407"/>
                    <a:pt x="6306" y="8377"/>
                    <a:pt x="7126" y="8377"/>
                  </a:cubicBezTo>
                  <a:cubicBezTo>
                    <a:pt x="7330" y="8377"/>
                    <a:pt x="7535" y="8379"/>
                    <a:pt x="7740" y="8384"/>
                  </a:cubicBezTo>
                  <a:cubicBezTo>
                    <a:pt x="8502" y="8384"/>
                    <a:pt x="9264" y="8407"/>
                    <a:pt x="10002" y="8455"/>
                  </a:cubicBezTo>
                  <a:cubicBezTo>
                    <a:pt x="9978" y="8574"/>
                    <a:pt x="9978" y="8717"/>
                    <a:pt x="9978" y="8860"/>
                  </a:cubicBezTo>
                  <a:cubicBezTo>
                    <a:pt x="9978" y="9027"/>
                    <a:pt x="9955" y="9217"/>
                    <a:pt x="9955" y="9384"/>
                  </a:cubicBezTo>
                  <a:cubicBezTo>
                    <a:pt x="9955" y="9527"/>
                    <a:pt x="9978" y="9670"/>
                    <a:pt x="10098" y="9765"/>
                  </a:cubicBezTo>
                  <a:cubicBezTo>
                    <a:pt x="10169" y="9836"/>
                    <a:pt x="10288" y="9860"/>
                    <a:pt x="10407" y="9860"/>
                  </a:cubicBezTo>
                  <a:cubicBezTo>
                    <a:pt x="10502" y="9860"/>
                    <a:pt x="10645" y="9836"/>
                    <a:pt x="10717" y="9765"/>
                  </a:cubicBezTo>
                  <a:cubicBezTo>
                    <a:pt x="10812" y="9693"/>
                    <a:pt x="10836" y="9551"/>
                    <a:pt x="10860" y="9431"/>
                  </a:cubicBezTo>
                  <a:cubicBezTo>
                    <a:pt x="10883" y="9241"/>
                    <a:pt x="10883" y="9074"/>
                    <a:pt x="10883" y="8908"/>
                  </a:cubicBezTo>
                  <a:cubicBezTo>
                    <a:pt x="10907" y="8788"/>
                    <a:pt x="10907" y="8693"/>
                    <a:pt x="10907" y="8598"/>
                  </a:cubicBezTo>
                  <a:cubicBezTo>
                    <a:pt x="10907" y="8550"/>
                    <a:pt x="10907" y="8527"/>
                    <a:pt x="10907" y="8503"/>
                  </a:cubicBezTo>
                  <a:lnTo>
                    <a:pt x="11003" y="8503"/>
                  </a:lnTo>
                  <a:cubicBezTo>
                    <a:pt x="10955" y="8503"/>
                    <a:pt x="10979" y="8955"/>
                    <a:pt x="10979" y="8979"/>
                  </a:cubicBezTo>
                  <a:cubicBezTo>
                    <a:pt x="10955" y="9217"/>
                    <a:pt x="10931" y="9431"/>
                    <a:pt x="10907" y="9646"/>
                  </a:cubicBezTo>
                  <a:cubicBezTo>
                    <a:pt x="10907" y="9860"/>
                    <a:pt x="10883" y="10074"/>
                    <a:pt x="10860" y="10289"/>
                  </a:cubicBezTo>
                  <a:cubicBezTo>
                    <a:pt x="10836" y="10432"/>
                    <a:pt x="10788" y="10646"/>
                    <a:pt x="10883" y="10765"/>
                  </a:cubicBezTo>
                  <a:cubicBezTo>
                    <a:pt x="10951" y="10850"/>
                    <a:pt x="11080" y="10862"/>
                    <a:pt x="11200" y="10862"/>
                  </a:cubicBezTo>
                  <a:cubicBezTo>
                    <a:pt x="11248" y="10862"/>
                    <a:pt x="11295" y="10860"/>
                    <a:pt x="11336" y="10860"/>
                  </a:cubicBezTo>
                  <a:cubicBezTo>
                    <a:pt x="11455" y="10860"/>
                    <a:pt x="11622" y="10860"/>
                    <a:pt x="11717" y="10765"/>
                  </a:cubicBezTo>
                  <a:cubicBezTo>
                    <a:pt x="11836" y="10622"/>
                    <a:pt x="11788" y="10408"/>
                    <a:pt x="11788" y="10265"/>
                  </a:cubicBezTo>
                  <a:cubicBezTo>
                    <a:pt x="11788" y="10051"/>
                    <a:pt x="11765" y="9836"/>
                    <a:pt x="11765" y="9622"/>
                  </a:cubicBezTo>
                  <a:cubicBezTo>
                    <a:pt x="11765" y="9360"/>
                    <a:pt x="11741" y="9098"/>
                    <a:pt x="11765" y="8860"/>
                  </a:cubicBezTo>
                  <a:cubicBezTo>
                    <a:pt x="11765" y="8765"/>
                    <a:pt x="11788" y="8646"/>
                    <a:pt x="11765" y="8550"/>
                  </a:cubicBezTo>
                  <a:cubicBezTo>
                    <a:pt x="11812" y="8550"/>
                    <a:pt x="11884" y="8550"/>
                    <a:pt x="11931" y="8527"/>
                  </a:cubicBezTo>
                  <a:cubicBezTo>
                    <a:pt x="12193" y="8431"/>
                    <a:pt x="12265" y="8050"/>
                    <a:pt x="12241" y="7812"/>
                  </a:cubicBezTo>
                  <a:cubicBezTo>
                    <a:pt x="12241" y="7693"/>
                    <a:pt x="12193" y="7550"/>
                    <a:pt x="12098" y="7455"/>
                  </a:cubicBezTo>
                  <a:cubicBezTo>
                    <a:pt x="12003" y="7383"/>
                    <a:pt x="11860" y="7383"/>
                    <a:pt x="11741" y="7360"/>
                  </a:cubicBezTo>
                  <a:lnTo>
                    <a:pt x="10955" y="7360"/>
                  </a:lnTo>
                  <a:cubicBezTo>
                    <a:pt x="10955" y="7312"/>
                    <a:pt x="10955" y="7264"/>
                    <a:pt x="10955" y="7241"/>
                  </a:cubicBezTo>
                  <a:cubicBezTo>
                    <a:pt x="10955" y="7121"/>
                    <a:pt x="10955" y="7026"/>
                    <a:pt x="10955" y="6931"/>
                  </a:cubicBezTo>
                  <a:cubicBezTo>
                    <a:pt x="10955" y="6836"/>
                    <a:pt x="10979" y="6693"/>
                    <a:pt x="10955" y="6574"/>
                  </a:cubicBezTo>
                  <a:cubicBezTo>
                    <a:pt x="11312" y="6455"/>
                    <a:pt x="11336" y="5978"/>
                    <a:pt x="11360" y="5669"/>
                  </a:cubicBezTo>
                  <a:cubicBezTo>
                    <a:pt x="11360" y="5050"/>
                    <a:pt x="11288" y="4430"/>
                    <a:pt x="11288" y="3811"/>
                  </a:cubicBezTo>
                  <a:cubicBezTo>
                    <a:pt x="11288" y="3645"/>
                    <a:pt x="11288" y="3478"/>
                    <a:pt x="11193" y="3335"/>
                  </a:cubicBezTo>
                  <a:cubicBezTo>
                    <a:pt x="11157" y="3281"/>
                    <a:pt x="11058" y="3265"/>
                    <a:pt x="10939" y="3265"/>
                  </a:cubicBezTo>
                  <a:cubicBezTo>
                    <a:pt x="10741" y="3265"/>
                    <a:pt x="10488" y="3311"/>
                    <a:pt x="10383" y="3311"/>
                  </a:cubicBezTo>
                  <a:lnTo>
                    <a:pt x="9931" y="3311"/>
                  </a:lnTo>
                  <a:cubicBezTo>
                    <a:pt x="10026" y="3192"/>
                    <a:pt x="10074" y="3049"/>
                    <a:pt x="10145" y="2906"/>
                  </a:cubicBezTo>
                  <a:cubicBezTo>
                    <a:pt x="10193" y="2787"/>
                    <a:pt x="10288" y="2573"/>
                    <a:pt x="10169" y="2454"/>
                  </a:cubicBezTo>
                  <a:cubicBezTo>
                    <a:pt x="10092" y="2346"/>
                    <a:pt x="9935" y="2318"/>
                    <a:pt x="9783" y="2318"/>
                  </a:cubicBezTo>
                  <a:cubicBezTo>
                    <a:pt x="9699" y="2318"/>
                    <a:pt x="9617" y="2326"/>
                    <a:pt x="9550" y="2335"/>
                  </a:cubicBezTo>
                  <a:cubicBezTo>
                    <a:pt x="9288" y="2359"/>
                    <a:pt x="9026" y="2359"/>
                    <a:pt x="8764" y="2359"/>
                  </a:cubicBezTo>
                  <a:cubicBezTo>
                    <a:pt x="8859" y="2311"/>
                    <a:pt x="8978" y="2263"/>
                    <a:pt x="9074" y="2192"/>
                  </a:cubicBezTo>
                  <a:cubicBezTo>
                    <a:pt x="9336" y="2049"/>
                    <a:pt x="9621" y="1835"/>
                    <a:pt x="9669" y="1501"/>
                  </a:cubicBezTo>
                  <a:cubicBezTo>
                    <a:pt x="9693" y="1239"/>
                    <a:pt x="9455" y="1144"/>
                    <a:pt x="9240" y="1120"/>
                  </a:cubicBezTo>
                  <a:cubicBezTo>
                    <a:pt x="9121" y="1120"/>
                    <a:pt x="9002" y="1144"/>
                    <a:pt x="8907" y="1168"/>
                  </a:cubicBezTo>
                  <a:cubicBezTo>
                    <a:pt x="8779" y="1005"/>
                    <a:pt x="8611" y="939"/>
                    <a:pt x="8436" y="939"/>
                  </a:cubicBezTo>
                  <a:cubicBezTo>
                    <a:pt x="8254" y="939"/>
                    <a:pt x="8065" y="1011"/>
                    <a:pt x="7907" y="1120"/>
                  </a:cubicBezTo>
                  <a:cubicBezTo>
                    <a:pt x="7740" y="1239"/>
                    <a:pt x="7597" y="1382"/>
                    <a:pt x="7407" y="1501"/>
                  </a:cubicBezTo>
                  <a:cubicBezTo>
                    <a:pt x="7335" y="1549"/>
                    <a:pt x="7240" y="1597"/>
                    <a:pt x="7145" y="1644"/>
                  </a:cubicBezTo>
                  <a:cubicBezTo>
                    <a:pt x="7097" y="1668"/>
                    <a:pt x="7049" y="1692"/>
                    <a:pt x="7002" y="1716"/>
                  </a:cubicBezTo>
                  <a:cubicBezTo>
                    <a:pt x="6883" y="1573"/>
                    <a:pt x="6764" y="1430"/>
                    <a:pt x="6644" y="1263"/>
                  </a:cubicBezTo>
                  <a:cubicBezTo>
                    <a:pt x="6525" y="1096"/>
                    <a:pt x="6383" y="882"/>
                    <a:pt x="6168" y="787"/>
                  </a:cubicBezTo>
                  <a:cubicBezTo>
                    <a:pt x="6115" y="772"/>
                    <a:pt x="6060" y="764"/>
                    <a:pt x="6006" y="764"/>
                  </a:cubicBezTo>
                  <a:cubicBezTo>
                    <a:pt x="5888" y="764"/>
                    <a:pt x="5773" y="801"/>
                    <a:pt x="5692" y="882"/>
                  </a:cubicBezTo>
                  <a:cubicBezTo>
                    <a:pt x="5595" y="801"/>
                    <a:pt x="5498" y="753"/>
                    <a:pt x="5386" y="753"/>
                  </a:cubicBezTo>
                  <a:cubicBezTo>
                    <a:pt x="5333" y="753"/>
                    <a:pt x="5277" y="764"/>
                    <a:pt x="5216" y="787"/>
                  </a:cubicBezTo>
                  <a:cubicBezTo>
                    <a:pt x="4858" y="930"/>
                    <a:pt x="4858" y="1430"/>
                    <a:pt x="5001" y="1739"/>
                  </a:cubicBezTo>
                  <a:cubicBezTo>
                    <a:pt x="5073" y="1930"/>
                    <a:pt x="5192" y="2097"/>
                    <a:pt x="5311" y="2240"/>
                  </a:cubicBezTo>
                  <a:cubicBezTo>
                    <a:pt x="5358" y="2287"/>
                    <a:pt x="5406" y="2335"/>
                    <a:pt x="5478" y="2382"/>
                  </a:cubicBezTo>
                  <a:cubicBezTo>
                    <a:pt x="5358" y="2382"/>
                    <a:pt x="5239" y="2406"/>
                    <a:pt x="5120" y="2430"/>
                  </a:cubicBezTo>
                  <a:cubicBezTo>
                    <a:pt x="4811" y="2525"/>
                    <a:pt x="4882" y="2787"/>
                    <a:pt x="5001" y="3002"/>
                  </a:cubicBezTo>
                  <a:cubicBezTo>
                    <a:pt x="5073" y="3168"/>
                    <a:pt x="5192" y="3311"/>
                    <a:pt x="5335" y="3430"/>
                  </a:cubicBezTo>
                  <a:lnTo>
                    <a:pt x="4501" y="3454"/>
                  </a:lnTo>
                  <a:lnTo>
                    <a:pt x="4406" y="3454"/>
                  </a:lnTo>
                  <a:cubicBezTo>
                    <a:pt x="4406" y="3406"/>
                    <a:pt x="4406" y="3335"/>
                    <a:pt x="4406" y="3287"/>
                  </a:cubicBezTo>
                  <a:cubicBezTo>
                    <a:pt x="4406" y="3144"/>
                    <a:pt x="4406" y="3002"/>
                    <a:pt x="4406" y="2883"/>
                  </a:cubicBezTo>
                  <a:cubicBezTo>
                    <a:pt x="4382" y="2549"/>
                    <a:pt x="4406" y="2240"/>
                    <a:pt x="4382" y="1930"/>
                  </a:cubicBezTo>
                  <a:cubicBezTo>
                    <a:pt x="4382" y="1787"/>
                    <a:pt x="4382" y="1644"/>
                    <a:pt x="4382" y="1501"/>
                  </a:cubicBezTo>
                  <a:cubicBezTo>
                    <a:pt x="4382" y="1406"/>
                    <a:pt x="4382" y="1287"/>
                    <a:pt x="4358" y="1192"/>
                  </a:cubicBezTo>
                  <a:cubicBezTo>
                    <a:pt x="4311" y="1073"/>
                    <a:pt x="4215" y="977"/>
                    <a:pt x="4120" y="954"/>
                  </a:cubicBezTo>
                  <a:cubicBezTo>
                    <a:pt x="4120" y="930"/>
                    <a:pt x="4144" y="906"/>
                    <a:pt x="4168" y="882"/>
                  </a:cubicBezTo>
                  <a:cubicBezTo>
                    <a:pt x="4239" y="644"/>
                    <a:pt x="4239" y="334"/>
                    <a:pt x="4049" y="168"/>
                  </a:cubicBezTo>
                  <a:cubicBezTo>
                    <a:pt x="3984" y="103"/>
                    <a:pt x="3915" y="78"/>
                    <a:pt x="3845" y="78"/>
                  </a:cubicBezTo>
                  <a:cubicBezTo>
                    <a:pt x="3760" y="78"/>
                    <a:pt x="3675" y="115"/>
                    <a:pt x="3596" y="168"/>
                  </a:cubicBezTo>
                  <a:cubicBezTo>
                    <a:pt x="3477" y="72"/>
                    <a:pt x="3310" y="25"/>
                    <a:pt x="316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621" name="Google Shape;16621;p44"/>
          <p:cNvGrpSpPr/>
          <p:nvPr/>
        </p:nvGrpSpPr>
        <p:grpSpPr>
          <a:xfrm>
            <a:off x="1786250" y="2749708"/>
            <a:ext cx="296693" cy="353742"/>
            <a:chOff x="1786250" y="2749708"/>
            <a:chExt cx="296693" cy="353742"/>
          </a:xfrm>
        </p:grpSpPr>
        <p:sp>
          <p:nvSpPr>
            <p:cNvPr id="16622" name="Google Shape;16622;p44"/>
            <p:cNvSpPr/>
            <p:nvPr/>
          </p:nvSpPr>
          <p:spPr>
            <a:xfrm>
              <a:off x="1950469" y="2831053"/>
              <a:ext cx="129384" cy="260102"/>
            </a:xfrm>
            <a:custGeom>
              <a:rect b="b" l="l" r="r" t="t"/>
              <a:pathLst>
                <a:path extrusionOk="0" h="7997" w="3978">
                  <a:moveTo>
                    <a:pt x="0" y="1"/>
                  </a:moveTo>
                  <a:cubicBezTo>
                    <a:pt x="0" y="1167"/>
                    <a:pt x="48" y="2334"/>
                    <a:pt x="95" y="3501"/>
                  </a:cubicBezTo>
                  <a:cubicBezTo>
                    <a:pt x="143" y="4120"/>
                    <a:pt x="119" y="4740"/>
                    <a:pt x="95" y="5383"/>
                  </a:cubicBezTo>
                  <a:cubicBezTo>
                    <a:pt x="95" y="5692"/>
                    <a:pt x="119" y="6026"/>
                    <a:pt x="119" y="6359"/>
                  </a:cubicBezTo>
                  <a:cubicBezTo>
                    <a:pt x="119" y="6621"/>
                    <a:pt x="143" y="6907"/>
                    <a:pt x="238" y="7169"/>
                  </a:cubicBezTo>
                  <a:cubicBezTo>
                    <a:pt x="381" y="7526"/>
                    <a:pt x="738" y="7764"/>
                    <a:pt x="1096" y="7883"/>
                  </a:cubicBezTo>
                  <a:cubicBezTo>
                    <a:pt x="1362" y="7972"/>
                    <a:pt x="1629" y="7996"/>
                    <a:pt x="1895" y="7996"/>
                  </a:cubicBezTo>
                  <a:cubicBezTo>
                    <a:pt x="2057" y="7996"/>
                    <a:pt x="2220" y="7987"/>
                    <a:pt x="2382" y="7978"/>
                  </a:cubicBezTo>
                  <a:cubicBezTo>
                    <a:pt x="2548" y="7978"/>
                    <a:pt x="2763" y="7978"/>
                    <a:pt x="2905" y="7931"/>
                  </a:cubicBezTo>
                  <a:cubicBezTo>
                    <a:pt x="3120" y="7859"/>
                    <a:pt x="3239" y="7693"/>
                    <a:pt x="3334" y="7526"/>
                  </a:cubicBezTo>
                  <a:cubicBezTo>
                    <a:pt x="3501" y="7264"/>
                    <a:pt x="3572" y="6930"/>
                    <a:pt x="3620" y="6621"/>
                  </a:cubicBezTo>
                  <a:cubicBezTo>
                    <a:pt x="3668" y="6145"/>
                    <a:pt x="3715" y="5645"/>
                    <a:pt x="3787" y="5168"/>
                  </a:cubicBezTo>
                  <a:cubicBezTo>
                    <a:pt x="3906" y="4192"/>
                    <a:pt x="3977" y="3192"/>
                    <a:pt x="3953" y="2215"/>
                  </a:cubicBezTo>
                  <a:cubicBezTo>
                    <a:pt x="3929" y="1906"/>
                    <a:pt x="3953" y="1596"/>
                    <a:pt x="3953" y="1286"/>
                  </a:cubicBezTo>
                  <a:cubicBezTo>
                    <a:pt x="3953" y="1001"/>
                    <a:pt x="3977" y="715"/>
                    <a:pt x="3953" y="429"/>
                  </a:cubicBezTo>
                  <a:cubicBezTo>
                    <a:pt x="3953" y="358"/>
                    <a:pt x="3953" y="215"/>
                    <a:pt x="3906" y="191"/>
                  </a:cubicBezTo>
                  <a:cubicBezTo>
                    <a:pt x="3879" y="165"/>
                    <a:pt x="3860" y="155"/>
                    <a:pt x="3841" y="155"/>
                  </a:cubicBezTo>
                  <a:cubicBezTo>
                    <a:pt x="3810" y="155"/>
                    <a:pt x="3784" y="185"/>
                    <a:pt x="3739" y="215"/>
                  </a:cubicBezTo>
                  <a:cubicBezTo>
                    <a:pt x="3596" y="286"/>
                    <a:pt x="3525" y="358"/>
                    <a:pt x="3406" y="453"/>
                  </a:cubicBezTo>
                  <a:cubicBezTo>
                    <a:pt x="3334" y="501"/>
                    <a:pt x="3239" y="524"/>
                    <a:pt x="3167" y="572"/>
                  </a:cubicBezTo>
                  <a:cubicBezTo>
                    <a:pt x="3072" y="620"/>
                    <a:pt x="3072" y="667"/>
                    <a:pt x="3096" y="763"/>
                  </a:cubicBezTo>
                  <a:cubicBezTo>
                    <a:pt x="3144" y="905"/>
                    <a:pt x="3191" y="1048"/>
                    <a:pt x="3167" y="1215"/>
                  </a:cubicBezTo>
                  <a:cubicBezTo>
                    <a:pt x="3120" y="1406"/>
                    <a:pt x="2858" y="1429"/>
                    <a:pt x="2763" y="1596"/>
                  </a:cubicBezTo>
                  <a:cubicBezTo>
                    <a:pt x="2715" y="1668"/>
                    <a:pt x="2739" y="1763"/>
                    <a:pt x="2691" y="1834"/>
                  </a:cubicBezTo>
                  <a:cubicBezTo>
                    <a:pt x="2643" y="1906"/>
                    <a:pt x="2572" y="2001"/>
                    <a:pt x="2501" y="2049"/>
                  </a:cubicBezTo>
                  <a:cubicBezTo>
                    <a:pt x="2421" y="2108"/>
                    <a:pt x="2317" y="2139"/>
                    <a:pt x="2214" y="2139"/>
                  </a:cubicBezTo>
                  <a:cubicBezTo>
                    <a:pt x="2070" y="2139"/>
                    <a:pt x="1927" y="2078"/>
                    <a:pt x="1858" y="1953"/>
                  </a:cubicBezTo>
                  <a:cubicBezTo>
                    <a:pt x="1739" y="1715"/>
                    <a:pt x="2048" y="1406"/>
                    <a:pt x="1881" y="1239"/>
                  </a:cubicBezTo>
                  <a:cubicBezTo>
                    <a:pt x="1786" y="1120"/>
                    <a:pt x="1667" y="1144"/>
                    <a:pt x="1619" y="977"/>
                  </a:cubicBezTo>
                  <a:cubicBezTo>
                    <a:pt x="1596" y="834"/>
                    <a:pt x="1643" y="691"/>
                    <a:pt x="1572" y="572"/>
                  </a:cubicBezTo>
                  <a:cubicBezTo>
                    <a:pt x="1526" y="464"/>
                    <a:pt x="1470" y="436"/>
                    <a:pt x="1391" y="436"/>
                  </a:cubicBezTo>
                  <a:cubicBezTo>
                    <a:pt x="1347" y="436"/>
                    <a:pt x="1297" y="445"/>
                    <a:pt x="1238" y="453"/>
                  </a:cubicBezTo>
                  <a:cubicBezTo>
                    <a:pt x="1215" y="457"/>
                    <a:pt x="1189" y="459"/>
                    <a:pt x="1162" y="459"/>
                  </a:cubicBezTo>
                  <a:cubicBezTo>
                    <a:pt x="1027" y="459"/>
                    <a:pt x="865" y="409"/>
                    <a:pt x="786" y="310"/>
                  </a:cubicBezTo>
                  <a:cubicBezTo>
                    <a:pt x="691" y="191"/>
                    <a:pt x="691" y="96"/>
                    <a:pt x="524" y="96"/>
                  </a:cubicBezTo>
                  <a:cubicBezTo>
                    <a:pt x="421" y="109"/>
                    <a:pt x="332" y="156"/>
                    <a:pt x="243" y="156"/>
                  </a:cubicBezTo>
                  <a:cubicBezTo>
                    <a:pt x="166" y="156"/>
                    <a:pt x="88" y="121"/>
                    <a:pt x="0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3" name="Google Shape;16623;p44"/>
            <p:cNvSpPr/>
            <p:nvPr/>
          </p:nvSpPr>
          <p:spPr>
            <a:xfrm>
              <a:off x="1948127" y="2830955"/>
              <a:ext cx="113122" cy="260395"/>
            </a:xfrm>
            <a:custGeom>
              <a:rect b="b" l="l" r="r" t="t"/>
              <a:pathLst>
                <a:path extrusionOk="0" h="8006" w="3478">
                  <a:moveTo>
                    <a:pt x="140" y="0"/>
                  </a:moveTo>
                  <a:cubicBezTo>
                    <a:pt x="133" y="0"/>
                    <a:pt x="126" y="1"/>
                    <a:pt x="120" y="4"/>
                  </a:cubicBezTo>
                  <a:cubicBezTo>
                    <a:pt x="1" y="27"/>
                    <a:pt x="1" y="337"/>
                    <a:pt x="1" y="408"/>
                  </a:cubicBezTo>
                  <a:cubicBezTo>
                    <a:pt x="1" y="789"/>
                    <a:pt x="1" y="1170"/>
                    <a:pt x="48" y="1528"/>
                  </a:cubicBezTo>
                  <a:cubicBezTo>
                    <a:pt x="72" y="1956"/>
                    <a:pt x="96" y="2409"/>
                    <a:pt x="96" y="2837"/>
                  </a:cubicBezTo>
                  <a:cubicBezTo>
                    <a:pt x="96" y="3480"/>
                    <a:pt x="120" y="4123"/>
                    <a:pt x="120" y="4766"/>
                  </a:cubicBezTo>
                  <a:cubicBezTo>
                    <a:pt x="120" y="5124"/>
                    <a:pt x="120" y="5505"/>
                    <a:pt x="167" y="5862"/>
                  </a:cubicBezTo>
                  <a:cubicBezTo>
                    <a:pt x="215" y="6362"/>
                    <a:pt x="167" y="6838"/>
                    <a:pt x="334" y="7291"/>
                  </a:cubicBezTo>
                  <a:cubicBezTo>
                    <a:pt x="405" y="7434"/>
                    <a:pt x="477" y="7576"/>
                    <a:pt x="596" y="7672"/>
                  </a:cubicBezTo>
                  <a:cubicBezTo>
                    <a:pt x="739" y="7815"/>
                    <a:pt x="882" y="7815"/>
                    <a:pt x="1072" y="7886"/>
                  </a:cubicBezTo>
                  <a:cubicBezTo>
                    <a:pt x="1430" y="8005"/>
                    <a:pt x="1858" y="8005"/>
                    <a:pt x="2239" y="8005"/>
                  </a:cubicBezTo>
                  <a:cubicBezTo>
                    <a:pt x="2300" y="8005"/>
                    <a:pt x="2361" y="8006"/>
                    <a:pt x="2423" y="8006"/>
                  </a:cubicBezTo>
                  <a:cubicBezTo>
                    <a:pt x="2700" y="8006"/>
                    <a:pt x="2982" y="7990"/>
                    <a:pt x="3216" y="7815"/>
                  </a:cubicBezTo>
                  <a:cubicBezTo>
                    <a:pt x="3358" y="7696"/>
                    <a:pt x="3478" y="7434"/>
                    <a:pt x="3358" y="7267"/>
                  </a:cubicBezTo>
                  <a:cubicBezTo>
                    <a:pt x="3192" y="7029"/>
                    <a:pt x="2906" y="6886"/>
                    <a:pt x="2620" y="6814"/>
                  </a:cubicBezTo>
                  <a:cubicBezTo>
                    <a:pt x="2406" y="6743"/>
                    <a:pt x="2096" y="6648"/>
                    <a:pt x="1882" y="6529"/>
                  </a:cubicBezTo>
                  <a:cubicBezTo>
                    <a:pt x="1572" y="6338"/>
                    <a:pt x="1334" y="5957"/>
                    <a:pt x="1263" y="5600"/>
                  </a:cubicBezTo>
                  <a:cubicBezTo>
                    <a:pt x="1191" y="5147"/>
                    <a:pt x="1239" y="4647"/>
                    <a:pt x="1287" y="4171"/>
                  </a:cubicBezTo>
                  <a:cubicBezTo>
                    <a:pt x="1310" y="3814"/>
                    <a:pt x="1334" y="3457"/>
                    <a:pt x="1406" y="3099"/>
                  </a:cubicBezTo>
                  <a:cubicBezTo>
                    <a:pt x="1430" y="2837"/>
                    <a:pt x="1525" y="2599"/>
                    <a:pt x="1763" y="2456"/>
                  </a:cubicBezTo>
                  <a:cubicBezTo>
                    <a:pt x="1870" y="2409"/>
                    <a:pt x="1977" y="2403"/>
                    <a:pt x="2084" y="2403"/>
                  </a:cubicBezTo>
                  <a:cubicBezTo>
                    <a:pt x="2120" y="2403"/>
                    <a:pt x="2156" y="2403"/>
                    <a:pt x="2192" y="2403"/>
                  </a:cubicBezTo>
                  <a:cubicBezTo>
                    <a:pt x="2263" y="2403"/>
                    <a:pt x="2334" y="2401"/>
                    <a:pt x="2406" y="2385"/>
                  </a:cubicBezTo>
                  <a:cubicBezTo>
                    <a:pt x="2596" y="2337"/>
                    <a:pt x="2882" y="1932"/>
                    <a:pt x="2763" y="1766"/>
                  </a:cubicBezTo>
                  <a:lnTo>
                    <a:pt x="2763" y="1766"/>
                  </a:lnTo>
                  <a:cubicBezTo>
                    <a:pt x="2590" y="2008"/>
                    <a:pt x="2379" y="2175"/>
                    <a:pt x="2204" y="2175"/>
                  </a:cubicBezTo>
                  <a:cubicBezTo>
                    <a:pt x="2138" y="2175"/>
                    <a:pt x="2077" y="2151"/>
                    <a:pt x="2025" y="2099"/>
                  </a:cubicBezTo>
                  <a:cubicBezTo>
                    <a:pt x="1882" y="1956"/>
                    <a:pt x="1858" y="1742"/>
                    <a:pt x="1953" y="1551"/>
                  </a:cubicBezTo>
                  <a:cubicBezTo>
                    <a:pt x="2049" y="1313"/>
                    <a:pt x="1930" y="1289"/>
                    <a:pt x="1787" y="1099"/>
                  </a:cubicBezTo>
                  <a:cubicBezTo>
                    <a:pt x="1715" y="1004"/>
                    <a:pt x="1691" y="885"/>
                    <a:pt x="1691" y="766"/>
                  </a:cubicBezTo>
                  <a:cubicBezTo>
                    <a:pt x="1691" y="694"/>
                    <a:pt x="1691" y="599"/>
                    <a:pt x="1668" y="551"/>
                  </a:cubicBezTo>
                  <a:cubicBezTo>
                    <a:pt x="1624" y="498"/>
                    <a:pt x="1557" y="485"/>
                    <a:pt x="1483" y="485"/>
                  </a:cubicBezTo>
                  <a:cubicBezTo>
                    <a:pt x="1402" y="485"/>
                    <a:pt x="1313" y="501"/>
                    <a:pt x="1235" y="501"/>
                  </a:cubicBezTo>
                  <a:cubicBezTo>
                    <a:pt x="1192" y="501"/>
                    <a:pt x="1152" y="496"/>
                    <a:pt x="1120" y="480"/>
                  </a:cubicBezTo>
                  <a:cubicBezTo>
                    <a:pt x="977" y="408"/>
                    <a:pt x="929" y="194"/>
                    <a:pt x="763" y="170"/>
                  </a:cubicBezTo>
                  <a:cubicBezTo>
                    <a:pt x="691" y="170"/>
                    <a:pt x="626" y="182"/>
                    <a:pt x="560" y="182"/>
                  </a:cubicBezTo>
                  <a:cubicBezTo>
                    <a:pt x="495" y="182"/>
                    <a:pt x="429" y="170"/>
                    <a:pt x="358" y="123"/>
                  </a:cubicBezTo>
                  <a:cubicBezTo>
                    <a:pt x="315" y="101"/>
                    <a:pt x="212" y="0"/>
                    <a:pt x="140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4" name="Google Shape;16624;p44"/>
            <p:cNvSpPr/>
            <p:nvPr/>
          </p:nvSpPr>
          <p:spPr>
            <a:xfrm>
              <a:off x="1945818" y="2789584"/>
              <a:ext cx="127823" cy="111951"/>
            </a:xfrm>
            <a:custGeom>
              <a:rect b="b" l="l" r="r" t="t"/>
              <a:pathLst>
                <a:path extrusionOk="0" h="3442" w="3930">
                  <a:moveTo>
                    <a:pt x="2254" y="1"/>
                  </a:moveTo>
                  <a:cubicBezTo>
                    <a:pt x="2077" y="1"/>
                    <a:pt x="1862" y="90"/>
                    <a:pt x="1762" y="156"/>
                  </a:cubicBezTo>
                  <a:cubicBezTo>
                    <a:pt x="1691" y="204"/>
                    <a:pt x="1620" y="275"/>
                    <a:pt x="1548" y="299"/>
                  </a:cubicBezTo>
                  <a:cubicBezTo>
                    <a:pt x="1527" y="306"/>
                    <a:pt x="1514" y="309"/>
                    <a:pt x="1505" y="309"/>
                  </a:cubicBezTo>
                  <a:cubicBezTo>
                    <a:pt x="1482" y="309"/>
                    <a:pt x="1480" y="292"/>
                    <a:pt x="1429" y="275"/>
                  </a:cubicBezTo>
                  <a:cubicBezTo>
                    <a:pt x="1328" y="242"/>
                    <a:pt x="1227" y="208"/>
                    <a:pt x="1118" y="208"/>
                  </a:cubicBezTo>
                  <a:cubicBezTo>
                    <a:pt x="1072" y="208"/>
                    <a:pt x="1025" y="214"/>
                    <a:pt x="977" y="228"/>
                  </a:cubicBezTo>
                  <a:cubicBezTo>
                    <a:pt x="762" y="275"/>
                    <a:pt x="738" y="537"/>
                    <a:pt x="572" y="609"/>
                  </a:cubicBezTo>
                  <a:cubicBezTo>
                    <a:pt x="548" y="617"/>
                    <a:pt x="527" y="619"/>
                    <a:pt x="507" y="619"/>
                  </a:cubicBezTo>
                  <a:cubicBezTo>
                    <a:pt x="469" y="619"/>
                    <a:pt x="437" y="609"/>
                    <a:pt x="405" y="609"/>
                  </a:cubicBezTo>
                  <a:cubicBezTo>
                    <a:pt x="310" y="609"/>
                    <a:pt x="262" y="656"/>
                    <a:pt x="191" y="704"/>
                  </a:cubicBezTo>
                  <a:cubicBezTo>
                    <a:pt x="48" y="847"/>
                    <a:pt x="0" y="1037"/>
                    <a:pt x="72" y="1204"/>
                  </a:cubicBezTo>
                  <a:cubicBezTo>
                    <a:pt x="143" y="1395"/>
                    <a:pt x="310" y="1466"/>
                    <a:pt x="500" y="1490"/>
                  </a:cubicBezTo>
                  <a:cubicBezTo>
                    <a:pt x="596" y="1490"/>
                    <a:pt x="701" y="1469"/>
                    <a:pt x="804" y="1469"/>
                  </a:cubicBezTo>
                  <a:cubicBezTo>
                    <a:pt x="855" y="1469"/>
                    <a:pt x="905" y="1474"/>
                    <a:pt x="953" y="1490"/>
                  </a:cubicBezTo>
                  <a:cubicBezTo>
                    <a:pt x="1048" y="1514"/>
                    <a:pt x="1072" y="1657"/>
                    <a:pt x="1191" y="1704"/>
                  </a:cubicBezTo>
                  <a:cubicBezTo>
                    <a:pt x="1334" y="1776"/>
                    <a:pt x="1477" y="1728"/>
                    <a:pt x="1620" y="1799"/>
                  </a:cubicBezTo>
                  <a:cubicBezTo>
                    <a:pt x="1762" y="1847"/>
                    <a:pt x="1715" y="1966"/>
                    <a:pt x="1739" y="2109"/>
                  </a:cubicBezTo>
                  <a:cubicBezTo>
                    <a:pt x="1739" y="2204"/>
                    <a:pt x="1762" y="2300"/>
                    <a:pt x="1810" y="2371"/>
                  </a:cubicBezTo>
                  <a:cubicBezTo>
                    <a:pt x="1858" y="2466"/>
                    <a:pt x="1953" y="2466"/>
                    <a:pt x="2001" y="2538"/>
                  </a:cubicBezTo>
                  <a:cubicBezTo>
                    <a:pt x="2048" y="2585"/>
                    <a:pt x="2048" y="2657"/>
                    <a:pt x="2024" y="2728"/>
                  </a:cubicBezTo>
                  <a:cubicBezTo>
                    <a:pt x="2001" y="2871"/>
                    <a:pt x="1953" y="2990"/>
                    <a:pt x="1977" y="3133"/>
                  </a:cubicBezTo>
                  <a:cubicBezTo>
                    <a:pt x="1993" y="3341"/>
                    <a:pt x="2127" y="3442"/>
                    <a:pt x="2286" y="3442"/>
                  </a:cubicBezTo>
                  <a:cubicBezTo>
                    <a:pt x="2364" y="3442"/>
                    <a:pt x="2447" y="3418"/>
                    <a:pt x="2525" y="3371"/>
                  </a:cubicBezTo>
                  <a:cubicBezTo>
                    <a:pt x="2620" y="3300"/>
                    <a:pt x="2691" y="3252"/>
                    <a:pt x="2739" y="3157"/>
                  </a:cubicBezTo>
                  <a:cubicBezTo>
                    <a:pt x="2786" y="3062"/>
                    <a:pt x="2786" y="2966"/>
                    <a:pt x="2834" y="2895"/>
                  </a:cubicBezTo>
                  <a:cubicBezTo>
                    <a:pt x="2882" y="2800"/>
                    <a:pt x="2977" y="2823"/>
                    <a:pt x="3072" y="2776"/>
                  </a:cubicBezTo>
                  <a:cubicBezTo>
                    <a:pt x="3215" y="2704"/>
                    <a:pt x="3358" y="2538"/>
                    <a:pt x="3358" y="2395"/>
                  </a:cubicBezTo>
                  <a:cubicBezTo>
                    <a:pt x="3382" y="2157"/>
                    <a:pt x="3072" y="1966"/>
                    <a:pt x="3358" y="1823"/>
                  </a:cubicBezTo>
                  <a:cubicBezTo>
                    <a:pt x="3525" y="1752"/>
                    <a:pt x="3691" y="1680"/>
                    <a:pt x="3811" y="1561"/>
                  </a:cubicBezTo>
                  <a:cubicBezTo>
                    <a:pt x="3930" y="1466"/>
                    <a:pt x="3906" y="1323"/>
                    <a:pt x="3906" y="1180"/>
                  </a:cubicBezTo>
                  <a:cubicBezTo>
                    <a:pt x="3930" y="894"/>
                    <a:pt x="3811" y="609"/>
                    <a:pt x="3596" y="418"/>
                  </a:cubicBezTo>
                  <a:cubicBezTo>
                    <a:pt x="3501" y="323"/>
                    <a:pt x="3358" y="251"/>
                    <a:pt x="3239" y="251"/>
                  </a:cubicBezTo>
                  <a:cubicBezTo>
                    <a:pt x="3223" y="249"/>
                    <a:pt x="3207" y="248"/>
                    <a:pt x="3191" y="248"/>
                  </a:cubicBezTo>
                  <a:cubicBezTo>
                    <a:pt x="3080" y="248"/>
                    <a:pt x="2971" y="303"/>
                    <a:pt x="2875" y="303"/>
                  </a:cubicBezTo>
                  <a:cubicBezTo>
                    <a:pt x="2861" y="303"/>
                    <a:pt x="2848" y="302"/>
                    <a:pt x="2834" y="299"/>
                  </a:cubicBezTo>
                  <a:cubicBezTo>
                    <a:pt x="2763" y="299"/>
                    <a:pt x="2739" y="251"/>
                    <a:pt x="2691" y="228"/>
                  </a:cubicBezTo>
                  <a:cubicBezTo>
                    <a:pt x="2620" y="156"/>
                    <a:pt x="2548" y="156"/>
                    <a:pt x="2453" y="61"/>
                  </a:cubicBezTo>
                  <a:cubicBezTo>
                    <a:pt x="2402" y="18"/>
                    <a:pt x="2332" y="1"/>
                    <a:pt x="225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5" name="Google Shape;16625;p44"/>
            <p:cNvSpPr/>
            <p:nvPr/>
          </p:nvSpPr>
          <p:spPr>
            <a:xfrm>
              <a:off x="1944354" y="2807667"/>
              <a:ext cx="95981" cy="93965"/>
            </a:xfrm>
            <a:custGeom>
              <a:rect b="b" l="l" r="r" t="t"/>
              <a:pathLst>
                <a:path extrusionOk="0" h="2889" w="2951">
                  <a:moveTo>
                    <a:pt x="446" y="1"/>
                  </a:moveTo>
                  <a:cubicBezTo>
                    <a:pt x="187" y="1"/>
                    <a:pt x="0" y="331"/>
                    <a:pt x="45" y="577"/>
                  </a:cubicBezTo>
                  <a:cubicBezTo>
                    <a:pt x="117" y="886"/>
                    <a:pt x="402" y="886"/>
                    <a:pt x="664" y="886"/>
                  </a:cubicBezTo>
                  <a:cubicBezTo>
                    <a:pt x="736" y="886"/>
                    <a:pt x="855" y="886"/>
                    <a:pt x="926" y="910"/>
                  </a:cubicBezTo>
                  <a:cubicBezTo>
                    <a:pt x="974" y="958"/>
                    <a:pt x="1045" y="1029"/>
                    <a:pt x="1093" y="1077"/>
                  </a:cubicBezTo>
                  <a:cubicBezTo>
                    <a:pt x="1206" y="1147"/>
                    <a:pt x="1302" y="1168"/>
                    <a:pt x="1406" y="1168"/>
                  </a:cubicBezTo>
                  <a:cubicBezTo>
                    <a:pt x="1478" y="1168"/>
                    <a:pt x="1553" y="1158"/>
                    <a:pt x="1641" y="1148"/>
                  </a:cubicBezTo>
                  <a:cubicBezTo>
                    <a:pt x="1760" y="1148"/>
                    <a:pt x="1784" y="1172"/>
                    <a:pt x="1784" y="1291"/>
                  </a:cubicBezTo>
                  <a:cubicBezTo>
                    <a:pt x="1807" y="1434"/>
                    <a:pt x="1784" y="1577"/>
                    <a:pt x="1831" y="1720"/>
                  </a:cubicBezTo>
                  <a:cubicBezTo>
                    <a:pt x="1879" y="1863"/>
                    <a:pt x="1998" y="1910"/>
                    <a:pt x="2069" y="2029"/>
                  </a:cubicBezTo>
                  <a:cubicBezTo>
                    <a:pt x="2165" y="2148"/>
                    <a:pt x="2093" y="2244"/>
                    <a:pt x="2069" y="2363"/>
                  </a:cubicBezTo>
                  <a:cubicBezTo>
                    <a:pt x="1979" y="2658"/>
                    <a:pt x="2083" y="2888"/>
                    <a:pt x="2382" y="2888"/>
                  </a:cubicBezTo>
                  <a:cubicBezTo>
                    <a:pt x="2396" y="2888"/>
                    <a:pt x="2411" y="2888"/>
                    <a:pt x="2427" y="2887"/>
                  </a:cubicBezTo>
                  <a:cubicBezTo>
                    <a:pt x="2689" y="2887"/>
                    <a:pt x="2808" y="2601"/>
                    <a:pt x="2903" y="2387"/>
                  </a:cubicBezTo>
                  <a:cubicBezTo>
                    <a:pt x="2927" y="2315"/>
                    <a:pt x="2951" y="2220"/>
                    <a:pt x="2951" y="2148"/>
                  </a:cubicBezTo>
                  <a:cubicBezTo>
                    <a:pt x="2927" y="1982"/>
                    <a:pt x="2784" y="1982"/>
                    <a:pt x="2665" y="1934"/>
                  </a:cubicBezTo>
                  <a:cubicBezTo>
                    <a:pt x="2403" y="1839"/>
                    <a:pt x="2379" y="1601"/>
                    <a:pt x="2379" y="1339"/>
                  </a:cubicBezTo>
                  <a:cubicBezTo>
                    <a:pt x="2355" y="1101"/>
                    <a:pt x="2379" y="862"/>
                    <a:pt x="2189" y="672"/>
                  </a:cubicBezTo>
                  <a:cubicBezTo>
                    <a:pt x="2100" y="559"/>
                    <a:pt x="1990" y="525"/>
                    <a:pt x="1869" y="525"/>
                  </a:cubicBezTo>
                  <a:cubicBezTo>
                    <a:pt x="1687" y="525"/>
                    <a:pt x="1481" y="602"/>
                    <a:pt x="1288" y="602"/>
                  </a:cubicBezTo>
                  <a:cubicBezTo>
                    <a:pt x="1229" y="602"/>
                    <a:pt x="1172" y="595"/>
                    <a:pt x="1117" y="577"/>
                  </a:cubicBezTo>
                  <a:cubicBezTo>
                    <a:pt x="950" y="505"/>
                    <a:pt x="950" y="362"/>
                    <a:pt x="855" y="219"/>
                  </a:cubicBezTo>
                  <a:cubicBezTo>
                    <a:pt x="783" y="100"/>
                    <a:pt x="617" y="53"/>
                    <a:pt x="498" y="5"/>
                  </a:cubicBezTo>
                  <a:cubicBezTo>
                    <a:pt x="480" y="2"/>
                    <a:pt x="463" y="1"/>
                    <a:pt x="446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6" name="Google Shape;16626;p44"/>
            <p:cNvSpPr/>
            <p:nvPr/>
          </p:nvSpPr>
          <p:spPr>
            <a:xfrm>
              <a:off x="2038839" y="2811603"/>
              <a:ext cx="38672" cy="40429"/>
            </a:xfrm>
            <a:custGeom>
              <a:rect b="b" l="l" r="r" t="t"/>
              <a:pathLst>
                <a:path extrusionOk="0" h="1243" w="1189">
                  <a:moveTo>
                    <a:pt x="992" y="1"/>
                  </a:moveTo>
                  <a:cubicBezTo>
                    <a:pt x="894" y="1"/>
                    <a:pt x="814" y="193"/>
                    <a:pt x="760" y="265"/>
                  </a:cubicBezTo>
                  <a:cubicBezTo>
                    <a:pt x="569" y="479"/>
                    <a:pt x="212" y="408"/>
                    <a:pt x="93" y="694"/>
                  </a:cubicBezTo>
                  <a:cubicBezTo>
                    <a:pt x="1" y="901"/>
                    <a:pt x="65" y="1243"/>
                    <a:pt x="307" y="1243"/>
                  </a:cubicBezTo>
                  <a:cubicBezTo>
                    <a:pt x="315" y="1243"/>
                    <a:pt x="323" y="1242"/>
                    <a:pt x="331" y="1241"/>
                  </a:cubicBezTo>
                  <a:cubicBezTo>
                    <a:pt x="736" y="1099"/>
                    <a:pt x="903" y="980"/>
                    <a:pt x="1046" y="670"/>
                  </a:cubicBezTo>
                  <a:cubicBezTo>
                    <a:pt x="1117" y="503"/>
                    <a:pt x="1189" y="241"/>
                    <a:pt x="1093" y="75"/>
                  </a:cubicBezTo>
                  <a:cubicBezTo>
                    <a:pt x="1058" y="21"/>
                    <a:pt x="1024" y="1"/>
                    <a:pt x="992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7" name="Google Shape;16627;p44"/>
            <p:cNvSpPr/>
            <p:nvPr/>
          </p:nvSpPr>
          <p:spPr>
            <a:xfrm>
              <a:off x="1795552" y="2872880"/>
              <a:ext cx="120863" cy="80890"/>
            </a:xfrm>
            <a:custGeom>
              <a:rect b="b" l="l" r="r" t="t"/>
              <a:pathLst>
                <a:path extrusionOk="0" h="2487" w="3716">
                  <a:moveTo>
                    <a:pt x="2786" y="0"/>
                  </a:moveTo>
                  <a:cubicBezTo>
                    <a:pt x="2667" y="0"/>
                    <a:pt x="2501" y="262"/>
                    <a:pt x="2382" y="334"/>
                  </a:cubicBezTo>
                  <a:cubicBezTo>
                    <a:pt x="2191" y="429"/>
                    <a:pt x="2024" y="477"/>
                    <a:pt x="1810" y="501"/>
                  </a:cubicBezTo>
                  <a:cubicBezTo>
                    <a:pt x="1747" y="501"/>
                    <a:pt x="1680" y="503"/>
                    <a:pt x="1614" y="503"/>
                  </a:cubicBezTo>
                  <a:cubicBezTo>
                    <a:pt x="1482" y="503"/>
                    <a:pt x="1350" y="493"/>
                    <a:pt x="1239" y="429"/>
                  </a:cubicBezTo>
                  <a:cubicBezTo>
                    <a:pt x="1167" y="382"/>
                    <a:pt x="1072" y="310"/>
                    <a:pt x="1000" y="239"/>
                  </a:cubicBezTo>
                  <a:cubicBezTo>
                    <a:pt x="960" y="198"/>
                    <a:pt x="903" y="56"/>
                    <a:pt x="829" y="56"/>
                  </a:cubicBezTo>
                  <a:cubicBezTo>
                    <a:pt x="815" y="56"/>
                    <a:pt x="801" y="61"/>
                    <a:pt x="786" y="72"/>
                  </a:cubicBezTo>
                  <a:cubicBezTo>
                    <a:pt x="643" y="72"/>
                    <a:pt x="453" y="382"/>
                    <a:pt x="381" y="477"/>
                  </a:cubicBezTo>
                  <a:cubicBezTo>
                    <a:pt x="262" y="691"/>
                    <a:pt x="191" y="905"/>
                    <a:pt x="143" y="1120"/>
                  </a:cubicBezTo>
                  <a:cubicBezTo>
                    <a:pt x="95" y="1334"/>
                    <a:pt x="72" y="1525"/>
                    <a:pt x="48" y="1739"/>
                  </a:cubicBezTo>
                  <a:cubicBezTo>
                    <a:pt x="48" y="1858"/>
                    <a:pt x="0" y="2025"/>
                    <a:pt x="48" y="2120"/>
                  </a:cubicBezTo>
                  <a:cubicBezTo>
                    <a:pt x="95" y="2239"/>
                    <a:pt x="215" y="2263"/>
                    <a:pt x="334" y="2287"/>
                  </a:cubicBezTo>
                  <a:cubicBezTo>
                    <a:pt x="524" y="2334"/>
                    <a:pt x="738" y="2358"/>
                    <a:pt x="929" y="2358"/>
                  </a:cubicBezTo>
                  <a:cubicBezTo>
                    <a:pt x="1358" y="2406"/>
                    <a:pt x="1786" y="2453"/>
                    <a:pt x="2215" y="2477"/>
                  </a:cubicBezTo>
                  <a:cubicBezTo>
                    <a:pt x="2304" y="2484"/>
                    <a:pt x="2392" y="2487"/>
                    <a:pt x="2479" y="2487"/>
                  </a:cubicBezTo>
                  <a:cubicBezTo>
                    <a:pt x="2716" y="2487"/>
                    <a:pt x="2947" y="2464"/>
                    <a:pt x="3191" y="2430"/>
                  </a:cubicBezTo>
                  <a:cubicBezTo>
                    <a:pt x="3358" y="2406"/>
                    <a:pt x="3620" y="2453"/>
                    <a:pt x="3668" y="2215"/>
                  </a:cubicBezTo>
                  <a:cubicBezTo>
                    <a:pt x="3715" y="1906"/>
                    <a:pt x="3620" y="1477"/>
                    <a:pt x="3525" y="1191"/>
                  </a:cubicBezTo>
                  <a:cubicBezTo>
                    <a:pt x="3453" y="1024"/>
                    <a:pt x="3382" y="882"/>
                    <a:pt x="3287" y="715"/>
                  </a:cubicBezTo>
                  <a:cubicBezTo>
                    <a:pt x="3191" y="572"/>
                    <a:pt x="3120" y="429"/>
                    <a:pt x="3025" y="262"/>
                  </a:cubicBezTo>
                  <a:cubicBezTo>
                    <a:pt x="2977" y="191"/>
                    <a:pt x="2906" y="24"/>
                    <a:pt x="2786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8" name="Google Shape;16628;p44"/>
            <p:cNvSpPr/>
            <p:nvPr/>
          </p:nvSpPr>
          <p:spPr>
            <a:xfrm>
              <a:off x="1789340" y="3036611"/>
              <a:ext cx="130165" cy="62871"/>
            </a:xfrm>
            <a:custGeom>
              <a:rect b="b" l="l" r="r" t="t"/>
              <a:pathLst>
                <a:path extrusionOk="0" h="1933" w="4002">
                  <a:moveTo>
                    <a:pt x="152" y="1"/>
                  </a:moveTo>
                  <a:cubicBezTo>
                    <a:pt x="123" y="1"/>
                    <a:pt x="96" y="5"/>
                    <a:pt x="72" y="15"/>
                  </a:cubicBezTo>
                  <a:cubicBezTo>
                    <a:pt x="1" y="110"/>
                    <a:pt x="24" y="420"/>
                    <a:pt x="24" y="539"/>
                  </a:cubicBezTo>
                  <a:cubicBezTo>
                    <a:pt x="24" y="777"/>
                    <a:pt x="48" y="1039"/>
                    <a:pt x="144" y="1230"/>
                  </a:cubicBezTo>
                  <a:cubicBezTo>
                    <a:pt x="286" y="1563"/>
                    <a:pt x="620" y="1682"/>
                    <a:pt x="929" y="1754"/>
                  </a:cubicBezTo>
                  <a:cubicBezTo>
                    <a:pt x="1334" y="1873"/>
                    <a:pt x="1715" y="1873"/>
                    <a:pt x="2120" y="1920"/>
                  </a:cubicBezTo>
                  <a:cubicBezTo>
                    <a:pt x="2223" y="1928"/>
                    <a:pt x="2322" y="1933"/>
                    <a:pt x="2418" y="1933"/>
                  </a:cubicBezTo>
                  <a:cubicBezTo>
                    <a:pt x="2632" y="1933"/>
                    <a:pt x="2835" y="1907"/>
                    <a:pt x="3049" y="1825"/>
                  </a:cubicBezTo>
                  <a:cubicBezTo>
                    <a:pt x="3263" y="1777"/>
                    <a:pt x="3525" y="1706"/>
                    <a:pt x="3668" y="1515"/>
                  </a:cubicBezTo>
                  <a:cubicBezTo>
                    <a:pt x="3763" y="1420"/>
                    <a:pt x="3763" y="1277"/>
                    <a:pt x="3787" y="1134"/>
                  </a:cubicBezTo>
                  <a:cubicBezTo>
                    <a:pt x="3835" y="968"/>
                    <a:pt x="3882" y="825"/>
                    <a:pt x="3906" y="658"/>
                  </a:cubicBezTo>
                  <a:cubicBezTo>
                    <a:pt x="3930" y="468"/>
                    <a:pt x="4002" y="229"/>
                    <a:pt x="3787" y="206"/>
                  </a:cubicBezTo>
                  <a:cubicBezTo>
                    <a:pt x="3760" y="201"/>
                    <a:pt x="3733" y="199"/>
                    <a:pt x="3705" y="199"/>
                  </a:cubicBezTo>
                  <a:cubicBezTo>
                    <a:pt x="3591" y="199"/>
                    <a:pt x="3479" y="234"/>
                    <a:pt x="3382" y="253"/>
                  </a:cubicBezTo>
                  <a:cubicBezTo>
                    <a:pt x="3168" y="277"/>
                    <a:pt x="2954" y="325"/>
                    <a:pt x="2739" y="349"/>
                  </a:cubicBezTo>
                  <a:cubicBezTo>
                    <a:pt x="2535" y="349"/>
                    <a:pt x="2314" y="401"/>
                    <a:pt x="2104" y="401"/>
                  </a:cubicBezTo>
                  <a:cubicBezTo>
                    <a:pt x="2070" y="401"/>
                    <a:pt x="2035" y="400"/>
                    <a:pt x="2001" y="396"/>
                  </a:cubicBezTo>
                  <a:cubicBezTo>
                    <a:pt x="1787" y="396"/>
                    <a:pt x="1572" y="325"/>
                    <a:pt x="1334" y="301"/>
                  </a:cubicBezTo>
                  <a:cubicBezTo>
                    <a:pt x="1120" y="277"/>
                    <a:pt x="906" y="253"/>
                    <a:pt x="667" y="182"/>
                  </a:cubicBezTo>
                  <a:cubicBezTo>
                    <a:pt x="586" y="161"/>
                    <a:pt x="329" y="1"/>
                    <a:pt x="152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9" name="Google Shape;16629;p44"/>
            <p:cNvSpPr/>
            <p:nvPr/>
          </p:nvSpPr>
          <p:spPr>
            <a:xfrm>
              <a:off x="1828077" y="2771174"/>
              <a:ext cx="50381" cy="21467"/>
            </a:xfrm>
            <a:custGeom>
              <a:rect b="b" l="l" r="r" t="t"/>
              <a:pathLst>
                <a:path extrusionOk="0" h="660" w="1549">
                  <a:moveTo>
                    <a:pt x="1223" y="1"/>
                  </a:moveTo>
                  <a:cubicBezTo>
                    <a:pt x="1117" y="1"/>
                    <a:pt x="1003" y="15"/>
                    <a:pt x="897" y="15"/>
                  </a:cubicBezTo>
                  <a:cubicBezTo>
                    <a:pt x="859" y="15"/>
                    <a:pt x="822" y="13"/>
                    <a:pt x="786" y="8"/>
                  </a:cubicBezTo>
                  <a:cubicBezTo>
                    <a:pt x="749" y="8"/>
                    <a:pt x="704" y="7"/>
                    <a:pt x="654" y="7"/>
                  </a:cubicBezTo>
                  <a:cubicBezTo>
                    <a:pt x="478" y="7"/>
                    <a:pt x="244" y="21"/>
                    <a:pt x="96" y="151"/>
                  </a:cubicBezTo>
                  <a:cubicBezTo>
                    <a:pt x="96" y="222"/>
                    <a:pt x="0" y="603"/>
                    <a:pt x="72" y="651"/>
                  </a:cubicBezTo>
                  <a:cubicBezTo>
                    <a:pt x="78" y="657"/>
                    <a:pt x="86" y="659"/>
                    <a:pt x="97" y="659"/>
                  </a:cubicBezTo>
                  <a:cubicBezTo>
                    <a:pt x="170" y="659"/>
                    <a:pt x="340" y="529"/>
                    <a:pt x="381" y="508"/>
                  </a:cubicBezTo>
                  <a:cubicBezTo>
                    <a:pt x="511" y="427"/>
                    <a:pt x="640" y="379"/>
                    <a:pt x="770" y="379"/>
                  </a:cubicBezTo>
                  <a:cubicBezTo>
                    <a:pt x="831" y="379"/>
                    <a:pt x="892" y="390"/>
                    <a:pt x="953" y="413"/>
                  </a:cubicBezTo>
                  <a:cubicBezTo>
                    <a:pt x="1072" y="436"/>
                    <a:pt x="1120" y="460"/>
                    <a:pt x="1215" y="532"/>
                  </a:cubicBezTo>
                  <a:cubicBezTo>
                    <a:pt x="1257" y="553"/>
                    <a:pt x="1356" y="631"/>
                    <a:pt x="1411" y="631"/>
                  </a:cubicBezTo>
                  <a:cubicBezTo>
                    <a:pt x="1418" y="631"/>
                    <a:pt x="1424" y="630"/>
                    <a:pt x="1429" y="627"/>
                  </a:cubicBezTo>
                  <a:cubicBezTo>
                    <a:pt x="1548" y="579"/>
                    <a:pt x="1477" y="270"/>
                    <a:pt x="1453" y="198"/>
                  </a:cubicBezTo>
                  <a:cubicBezTo>
                    <a:pt x="1429" y="103"/>
                    <a:pt x="1429" y="32"/>
                    <a:pt x="1334" y="8"/>
                  </a:cubicBezTo>
                  <a:cubicBezTo>
                    <a:pt x="1299" y="3"/>
                    <a:pt x="1261" y="1"/>
                    <a:pt x="1223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0" name="Google Shape;16630;p44"/>
            <p:cNvSpPr/>
            <p:nvPr/>
          </p:nvSpPr>
          <p:spPr>
            <a:xfrm>
              <a:off x="1796333" y="2877303"/>
              <a:ext cx="69734" cy="76174"/>
            </a:xfrm>
            <a:custGeom>
              <a:rect b="b" l="l" r="r" t="t"/>
              <a:pathLst>
                <a:path extrusionOk="0" h="2342" w="2144">
                  <a:moveTo>
                    <a:pt x="832" y="0"/>
                  </a:moveTo>
                  <a:cubicBezTo>
                    <a:pt x="797" y="0"/>
                    <a:pt x="758" y="9"/>
                    <a:pt x="714" y="31"/>
                  </a:cubicBezTo>
                  <a:cubicBezTo>
                    <a:pt x="548" y="126"/>
                    <a:pt x="405" y="412"/>
                    <a:pt x="310" y="555"/>
                  </a:cubicBezTo>
                  <a:cubicBezTo>
                    <a:pt x="119" y="865"/>
                    <a:pt x="48" y="1270"/>
                    <a:pt x="48" y="1627"/>
                  </a:cubicBezTo>
                  <a:cubicBezTo>
                    <a:pt x="48" y="1793"/>
                    <a:pt x="0" y="2008"/>
                    <a:pt x="167" y="2103"/>
                  </a:cubicBezTo>
                  <a:cubicBezTo>
                    <a:pt x="310" y="2151"/>
                    <a:pt x="452" y="2198"/>
                    <a:pt x="595" y="2222"/>
                  </a:cubicBezTo>
                  <a:cubicBezTo>
                    <a:pt x="810" y="2270"/>
                    <a:pt x="1024" y="2341"/>
                    <a:pt x="1262" y="2341"/>
                  </a:cubicBezTo>
                  <a:cubicBezTo>
                    <a:pt x="1357" y="2341"/>
                    <a:pt x="1453" y="2294"/>
                    <a:pt x="1572" y="2270"/>
                  </a:cubicBezTo>
                  <a:cubicBezTo>
                    <a:pt x="1596" y="2270"/>
                    <a:pt x="1625" y="2276"/>
                    <a:pt x="1652" y="2276"/>
                  </a:cubicBezTo>
                  <a:cubicBezTo>
                    <a:pt x="1679" y="2276"/>
                    <a:pt x="1703" y="2270"/>
                    <a:pt x="1715" y="2246"/>
                  </a:cubicBezTo>
                  <a:cubicBezTo>
                    <a:pt x="1762" y="2174"/>
                    <a:pt x="1715" y="2055"/>
                    <a:pt x="1715" y="1984"/>
                  </a:cubicBezTo>
                  <a:cubicBezTo>
                    <a:pt x="1691" y="1841"/>
                    <a:pt x="1667" y="1674"/>
                    <a:pt x="1691" y="1508"/>
                  </a:cubicBezTo>
                  <a:cubicBezTo>
                    <a:pt x="1715" y="1055"/>
                    <a:pt x="1905" y="650"/>
                    <a:pt x="2143" y="269"/>
                  </a:cubicBezTo>
                  <a:lnTo>
                    <a:pt x="2143" y="269"/>
                  </a:lnTo>
                  <a:cubicBezTo>
                    <a:pt x="1937" y="315"/>
                    <a:pt x="1764" y="350"/>
                    <a:pt x="1606" y="350"/>
                  </a:cubicBezTo>
                  <a:cubicBezTo>
                    <a:pt x="1435" y="350"/>
                    <a:pt x="1280" y="309"/>
                    <a:pt x="1119" y="198"/>
                  </a:cubicBezTo>
                  <a:cubicBezTo>
                    <a:pt x="1027" y="106"/>
                    <a:pt x="950" y="0"/>
                    <a:pt x="832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1" name="Google Shape;16631;p44"/>
            <p:cNvSpPr/>
            <p:nvPr/>
          </p:nvSpPr>
          <p:spPr>
            <a:xfrm>
              <a:off x="1829638" y="2773549"/>
              <a:ext cx="24817" cy="21141"/>
            </a:xfrm>
            <a:custGeom>
              <a:rect b="b" l="l" r="r" t="t"/>
              <a:pathLst>
                <a:path extrusionOk="0" h="650" w="763">
                  <a:moveTo>
                    <a:pt x="307" y="0"/>
                  </a:moveTo>
                  <a:cubicBezTo>
                    <a:pt x="196" y="0"/>
                    <a:pt x="107" y="6"/>
                    <a:pt x="24" y="30"/>
                  </a:cubicBezTo>
                  <a:cubicBezTo>
                    <a:pt x="71" y="221"/>
                    <a:pt x="0" y="459"/>
                    <a:pt x="95" y="649"/>
                  </a:cubicBezTo>
                  <a:cubicBezTo>
                    <a:pt x="262" y="363"/>
                    <a:pt x="762" y="435"/>
                    <a:pt x="714" y="6"/>
                  </a:cubicBezTo>
                  <a:cubicBezTo>
                    <a:pt x="548" y="6"/>
                    <a:pt x="417" y="0"/>
                    <a:pt x="307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2" name="Google Shape;16632;p44"/>
            <p:cNvSpPr/>
            <p:nvPr/>
          </p:nvSpPr>
          <p:spPr>
            <a:xfrm>
              <a:off x="1787811" y="3037294"/>
              <a:ext cx="78255" cy="62578"/>
            </a:xfrm>
            <a:custGeom>
              <a:rect b="b" l="l" r="r" t="t"/>
              <a:pathLst>
                <a:path extrusionOk="0" h="1924" w="2406">
                  <a:moveTo>
                    <a:pt x="190" y="0"/>
                  </a:moveTo>
                  <a:cubicBezTo>
                    <a:pt x="160" y="0"/>
                    <a:pt x="136" y="5"/>
                    <a:pt x="119" y="18"/>
                  </a:cubicBezTo>
                  <a:cubicBezTo>
                    <a:pt x="0" y="89"/>
                    <a:pt x="48" y="470"/>
                    <a:pt x="48" y="566"/>
                  </a:cubicBezTo>
                  <a:cubicBezTo>
                    <a:pt x="71" y="875"/>
                    <a:pt x="119" y="1185"/>
                    <a:pt x="381" y="1375"/>
                  </a:cubicBezTo>
                  <a:cubicBezTo>
                    <a:pt x="691" y="1614"/>
                    <a:pt x="1119" y="1780"/>
                    <a:pt x="1500" y="1828"/>
                  </a:cubicBezTo>
                  <a:cubicBezTo>
                    <a:pt x="1667" y="1852"/>
                    <a:pt x="1858" y="1923"/>
                    <a:pt x="2024" y="1923"/>
                  </a:cubicBezTo>
                  <a:cubicBezTo>
                    <a:pt x="2120" y="1923"/>
                    <a:pt x="2381" y="1875"/>
                    <a:pt x="2405" y="1756"/>
                  </a:cubicBezTo>
                  <a:cubicBezTo>
                    <a:pt x="2405" y="1566"/>
                    <a:pt x="2072" y="1423"/>
                    <a:pt x="1977" y="1280"/>
                  </a:cubicBezTo>
                  <a:cubicBezTo>
                    <a:pt x="1810" y="971"/>
                    <a:pt x="1905" y="661"/>
                    <a:pt x="1905" y="328"/>
                  </a:cubicBezTo>
                  <a:lnTo>
                    <a:pt x="1905" y="328"/>
                  </a:lnTo>
                  <a:cubicBezTo>
                    <a:pt x="1870" y="330"/>
                    <a:pt x="1834" y="331"/>
                    <a:pt x="1798" y="331"/>
                  </a:cubicBezTo>
                  <a:cubicBezTo>
                    <a:pt x="1421" y="331"/>
                    <a:pt x="1014" y="224"/>
                    <a:pt x="667" y="137"/>
                  </a:cubicBezTo>
                  <a:cubicBezTo>
                    <a:pt x="588" y="117"/>
                    <a:pt x="331" y="0"/>
                    <a:pt x="190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3" name="Google Shape;16633;p44"/>
            <p:cNvSpPr/>
            <p:nvPr/>
          </p:nvSpPr>
          <p:spPr>
            <a:xfrm>
              <a:off x="1788559" y="2945671"/>
              <a:ext cx="129384" cy="103234"/>
            </a:xfrm>
            <a:custGeom>
              <a:rect b="b" l="l" r="r" t="t"/>
              <a:pathLst>
                <a:path extrusionOk="0" h="3174" w="3978">
                  <a:moveTo>
                    <a:pt x="412" y="1"/>
                  </a:moveTo>
                  <a:cubicBezTo>
                    <a:pt x="330" y="1"/>
                    <a:pt x="296" y="56"/>
                    <a:pt x="263" y="239"/>
                  </a:cubicBezTo>
                  <a:cubicBezTo>
                    <a:pt x="191" y="596"/>
                    <a:pt x="168" y="977"/>
                    <a:pt x="120" y="1358"/>
                  </a:cubicBezTo>
                  <a:cubicBezTo>
                    <a:pt x="96" y="1644"/>
                    <a:pt x="120" y="1930"/>
                    <a:pt x="96" y="2216"/>
                  </a:cubicBezTo>
                  <a:cubicBezTo>
                    <a:pt x="72" y="2359"/>
                    <a:pt x="1" y="2668"/>
                    <a:pt x="96" y="2787"/>
                  </a:cubicBezTo>
                  <a:cubicBezTo>
                    <a:pt x="191" y="2883"/>
                    <a:pt x="477" y="2906"/>
                    <a:pt x="596" y="2930"/>
                  </a:cubicBezTo>
                  <a:cubicBezTo>
                    <a:pt x="882" y="2978"/>
                    <a:pt x="1144" y="3025"/>
                    <a:pt x="1430" y="3073"/>
                  </a:cubicBezTo>
                  <a:cubicBezTo>
                    <a:pt x="1861" y="3114"/>
                    <a:pt x="2293" y="3173"/>
                    <a:pt x="2740" y="3173"/>
                  </a:cubicBezTo>
                  <a:cubicBezTo>
                    <a:pt x="2811" y="3173"/>
                    <a:pt x="2882" y="3172"/>
                    <a:pt x="2954" y="3168"/>
                  </a:cubicBezTo>
                  <a:cubicBezTo>
                    <a:pt x="3168" y="3145"/>
                    <a:pt x="3383" y="3145"/>
                    <a:pt x="3597" y="3073"/>
                  </a:cubicBezTo>
                  <a:cubicBezTo>
                    <a:pt x="3692" y="3049"/>
                    <a:pt x="3883" y="3025"/>
                    <a:pt x="3954" y="2930"/>
                  </a:cubicBezTo>
                  <a:cubicBezTo>
                    <a:pt x="3978" y="2883"/>
                    <a:pt x="3954" y="2787"/>
                    <a:pt x="3978" y="2716"/>
                  </a:cubicBezTo>
                  <a:cubicBezTo>
                    <a:pt x="3978" y="2549"/>
                    <a:pt x="3978" y="2359"/>
                    <a:pt x="3978" y="2192"/>
                  </a:cubicBezTo>
                  <a:cubicBezTo>
                    <a:pt x="3954" y="1763"/>
                    <a:pt x="3954" y="1358"/>
                    <a:pt x="3930" y="930"/>
                  </a:cubicBezTo>
                  <a:cubicBezTo>
                    <a:pt x="3906" y="739"/>
                    <a:pt x="3906" y="549"/>
                    <a:pt x="3883" y="358"/>
                  </a:cubicBezTo>
                  <a:cubicBezTo>
                    <a:pt x="3883" y="311"/>
                    <a:pt x="3883" y="192"/>
                    <a:pt x="3811" y="168"/>
                  </a:cubicBezTo>
                  <a:cubicBezTo>
                    <a:pt x="3774" y="140"/>
                    <a:pt x="3722" y="130"/>
                    <a:pt x="3668" y="130"/>
                  </a:cubicBezTo>
                  <a:cubicBezTo>
                    <a:pt x="3585" y="130"/>
                    <a:pt x="3497" y="153"/>
                    <a:pt x="3454" y="168"/>
                  </a:cubicBezTo>
                  <a:cubicBezTo>
                    <a:pt x="3168" y="215"/>
                    <a:pt x="2906" y="215"/>
                    <a:pt x="2620" y="239"/>
                  </a:cubicBezTo>
                  <a:cubicBezTo>
                    <a:pt x="2487" y="239"/>
                    <a:pt x="2354" y="270"/>
                    <a:pt x="2220" y="270"/>
                  </a:cubicBezTo>
                  <a:cubicBezTo>
                    <a:pt x="2187" y="270"/>
                    <a:pt x="2154" y="268"/>
                    <a:pt x="2120" y="263"/>
                  </a:cubicBezTo>
                  <a:cubicBezTo>
                    <a:pt x="1906" y="239"/>
                    <a:pt x="1668" y="192"/>
                    <a:pt x="1454" y="168"/>
                  </a:cubicBezTo>
                  <a:cubicBezTo>
                    <a:pt x="1168" y="120"/>
                    <a:pt x="834" y="120"/>
                    <a:pt x="549" y="25"/>
                  </a:cubicBezTo>
                  <a:cubicBezTo>
                    <a:pt x="492" y="11"/>
                    <a:pt x="447" y="1"/>
                    <a:pt x="412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4" name="Google Shape;16634;p44"/>
            <p:cNvSpPr/>
            <p:nvPr/>
          </p:nvSpPr>
          <p:spPr>
            <a:xfrm>
              <a:off x="1789340" y="2946647"/>
              <a:ext cx="65863" cy="101706"/>
            </a:xfrm>
            <a:custGeom>
              <a:rect b="b" l="l" r="r" t="t"/>
              <a:pathLst>
                <a:path extrusionOk="0" h="3127" w="2025">
                  <a:moveTo>
                    <a:pt x="372" y="0"/>
                  </a:moveTo>
                  <a:cubicBezTo>
                    <a:pt x="326" y="0"/>
                    <a:pt x="286" y="11"/>
                    <a:pt x="263" y="42"/>
                  </a:cubicBezTo>
                  <a:cubicBezTo>
                    <a:pt x="215" y="90"/>
                    <a:pt x="239" y="257"/>
                    <a:pt x="239" y="328"/>
                  </a:cubicBezTo>
                  <a:cubicBezTo>
                    <a:pt x="215" y="471"/>
                    <a:pt x="191" y="590"/>
                    <a:pt x="167" y="733"/>
                  </a:cubicBezTo>
                  <a:cubicBezTo>
                    <a:pt x="144" y="1019"/>
                    <a:pt x="144" y="1305"/>
                    <a:pt x="120" y="1590"/>
                  </a:cubicBezTo>
                  <a:cubicBezTo>
                    <a:pt x="96" y="1829"/>
                    <a:pt x="96" y="2067"/>
                    <a:pt x="72" y="2329"/>
                  </a:cubicBezTo>
                  <a:cubicBezTo>
                    <a:pt x="72" y="2424"/>
                    <a:pt x="1" y="2591"/>
                    <a:pt x="72" y="2686"/>
                  </a:cubicBezTo>
                  <a:cubicBezTo>
                    <a:pt x="167" y="2781"/>
                    <a:pt x="429" y="2829"/>
                    <a:pt x="548" y="2853"/>
                  </a:cubicBezTo>
                  <a:cubicBezTo>
                    <a:pt x="810" y="2924"/>
                    <a:pt x="1072" y="3043"/>
                    <a:pt x="1358" y="3091"/>
                  </a:cubicBezTo>
                  <a:cubicBezTo>
                    <a:pt x="1446" y="3091"/>
                    <a:pt x="1597" y="3127"/>
                    <a:pt x="1722" y="3127"/>
                  </a:cubicBezTo>
                  <a:cubicBezTo>
                    <a:pt x="1801" y="3127"/>
                    <a:pt x="1869" y="3113"/>
                    <a:pt x="1906" y="3067"/>
                  </a:cubicBezTo>
                  <a:cubicBezTo>
                    <a:pt x="2025" y="2900"/>
                    <a:pt x="1953" y="2567"/>
                    <a:pt x="1930" y="2376"/>
                  </a:cubicBezTo>
                  <a:cubicBezTo>
                    <a:pt x="1906" y="2210"/>
                    <a:pt x="1858" y="2019"/>
                    <a:pt x="1834" y="1829"/>
                  </a:cubicBezTo>
                  <a:cubicBezTo>
                    <a:pt x="1811" y="1662"/>
                    <a:pt x="1834" y="1471"/>
                    <a:pt x="1834" y="1305"/>
                  </a:cubicBezTo>
                  <a:cubicBezTo>
                    <a:pt x="1811" y="924"/>
                    <a:pt x="1763" y="566"/>
                    <a:pt x="1930" y="185"/>
                  </a:cubicBezTo>
                  <a:lnTo>
                    <a:pt x="1930" y="185"/>
                  </a:lnTo>
                  <a:cubicBezTo>
                    <a:pt x="1896" y="187"/>
                    <a:pt x="1861" y="188"/>
                    <a:pt x="1826" y="188"/>
                  </a:cubicBezTo>
                  <a:cubicBezTo>
                    <a:pt x="1468" y="188"/>
                    <a:pt x="1056" y="86"/>
                    <a:pt x="644" y="42"/>
                  </a:cubicBezTo>
                  <a:cubicBezTo>
                    <a:pt x="580" y="42"/>
                    <a:pt x="464" y="0"/>
                    <a:pt x="372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5" name="Google Shape;16635;p44"/>
            <p:cNvSpPr/>
            <p:nvPr/>
          </p:nvSpPr>
          <p:spPr>
            <a:xfrm>
              <a:off x="1791682" y="2971593"/>
              <a:ext cx="39518" cy="38802"/>
            </a:xfrm>
            <a:custGeom>
              <a:rect b="b" l="l" r="r" t="t"/>
              <a:pathLst>
                <a:path extrusionOk="0" h="1193" w="1215">
                  <a:moveTo>
                    <a:pt x="194" y="1"/>
                  </a:moveTo>
                  <a:cubicBezTo>
                    <a:pt x="158" y="1"/>
                    <a:pt x="127" y="22"/>
                    <a:pt x="95" y="85"/>
                  </a:cubicBezTo>
                  <a:cubicBezTo>
                    <a:pt x="24" y="276"/>
                    <a:pt x="48" y="514"/>
                    <a:pt x="48" y="704"/>
                  </a:cubicBezTo>
                  <a:cubicBezTo>
                    <a:pt x="48" y="847"/>
                    <a:pt x="0" y="1014"/>
                    <a:pt x="143" y="1085"/>
                  </a:cubicBezTo>
                  <a:cubicBezTo>
                    <a:pt x="310" y="1157"/>
                    <a:pt x="500" y="1181"/>
                    <a:pt x="667" y="1181"/>
                  </a:cubicBezTo>
                  <a:lnTo>
                    <a:pt x="953" y="1181"/>
                  </a:lnTo>
                  <a:cubicBezTo>
                    <a:pt x="987" y="1188"/>
                    <a:pt x="1010" y="1192"/>
                    <a:pt x="1024" y="1192"/>
                  </a:cubicBezTo>
                  <a:cubicBezTo>
                    <a:pt x="1058" y="1192"/>
                    <a:pt x="1041" y="1163"/>
                    <a:pt x="1024" y="1062"/>
                  </a:cubicBezTo>
                  <a:cubicBezTo>
                    <a:pt x="977" y="823"/>
                    <a:pt x="1048" y="419"/>
                    <a:pt x="1215" y="228"/>
                  </a:cubicBezTo>
                  <a:cubicBezTo>
                    <a:pt x="834" y="157"/>
                    <a:pt x="595" y="157"/>
                    <a:pt x="357" y="61"/>
                  </a:cubicBezTo>
                  <a:cubicBezTo>
                    <a:pt x="291" y="35"/>
                    <a:pt x="239" y="1"/>
                    <a:pt x="194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6" name="Google Shape;16636;p44"/>
            <p:cNvSpPr/>
            <p:nvPr/>
          </p:nvSpPr>
          <p:spPr>
            <a:xfrm>
              <a:off x="1877645" y="2975887"/>
              <a:ext cx="39550" cy="39388"/>
            </a:xfrm>
            <a:custGeom>
              <a:rect b="b" l="l" r="r" t="t"/>
              <a:pathLst>
                <a:path extrusionOk="0" h="1211" w="1216">
                  <a:moveTo>
                    <a:pt x="1072" y="1"/>
                  </a:moveTo>
                  <a:cubicBezTo>
                    <a:pt x="834" y="48"/>
                    <a:pt x="596" y="48"/>
                    <a:pt x="358" y="96"/>
                  </a:cubicBezTo>
                  <a:cubicBezTo>
                    <a:pt x="215" y="120"/>
                    <a:pt x="1" y="72"/>
                    <a:pt x="72" y="263"/>
                  </a:cubicBezTo>
                  <a:cubicBezTo>
                    <a:pt x="143" y="477"/>
                    <a:pt x="215" y="572"/>
                    <a:pt x="215" y="810"/>
                  </a:cubicBezTo>
                  <a:cubicBezTo>
                    <a:pt x="191" y="906"/>
                    <a:pt x="167" y="1025"/>
                    <a:pt x="167" y="1120"/>
                  </a:cubicBezTo>
                  <a:cubicBezTo>
                    <a:pt x="167" y="1191"/>
                    <a:pt x="167" y="1211"/>
                    <a:pt x="192" y="1211"/>
                  </a:cubicBezTo>
                  <a:cubicBezTo>
                    <a:pt x="209" y="1211"/>
                    <a:pt x="238" y="1201"/>
                    <a:pt x="286" y="1192"/>
                  </a:cubicBezTo>
                  <a:cubicBezTo>
                    <a:pt x="417" y="1168"/>
                    <a:pt x="560" y="1168"/>
                    <a:pt x="703" y="1168"/>
                  </a:cubicBezTo>
                  <a:cubicBezTo>
                    <a:pt x="846" y="1168"/>
                    <a:pt x="989" y="1168"/>
                    <a:pt x="1120" y="1144"/>
                  </a:cubicBezTo>
                  <a:cubicBezTo>
                    <a:pt x="1144" y="1096"/>
                    <a:pt x="1167" y="1049"/>
                    <a:pt x="1191" y="977"/>
                  </a:cubicBezTo>
                  <a:cubicBezTo>
                    <a:pt x="1215" y="858"/>
                    <a:pt x="1191" y="739"/>
                    <a:pt x="1167" y="596"/>
                  </a:cubicBezTo>
                  <a:cubicBezTo>
                    <a:pt x="1144" y="382"/>
                    <a:pt x="1167" y="167"/>
                    <a:pt x="1072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7" name="Google Shape;16637;p44"/>
            <p:cNvSpPr/>
            <p:nvPr/>
          </p:nvSpPr>
          <p:spPr>
            <a:xfrm>
              <a:off x="1824987" y="2967463"/>
              <a:ext cx="60431" cy="64237"/>
            </a:xfrm>
            <a:custGeom>
              <a:rect b="b" l="l" r="r" t="t"/>
              <a:pathLst>
                <a:path extrusionOk="0" h="1975" w="1858">
                  <a:moveTo>
                    <a:pt x="1014" y="1"/>
                  </a:moveTo>
                  <a:cubicBezTo>
                    <a:pt x="977" y="1"/>
                    <a:pt x="948" y="7"/>
                    <a:pt x="929" y="22"/>
                  </a:cubicBezTo>
                  <a:cubicBezTo>
                    <a:pt x="909" y="12"/>
                    <a:pt x="885" y="7"/>
                    <a:pt x="858" y="7"/>
                  </a:cubicBezTo>
                  <a:cubicBezTo>
                    <a:pt x="692" y="7"/>
                    <a:pt x="412" y="178"/>
                    <a:pt x="310" y="260"/>
                  </a:cubicBezTo>
                  <a:cubicBezTo>
                    <a:pt x="119" y="403"/>
                    <a:pt x="24" y="665"/>
                    <a:pt x="24" y="903"/>
                  </a:cubicBezTo>
                  <a:cubicBezTo>
                    <a:pt x="0" y="1284"/>
                    <a:pt x="143" y="1641"/>
                    <a:pt x="500" y="1808"/>
                  </a:cubicBezTo>
                  <a:cubicBezTo>
                    <a:pt x="677" y="1903"/>
                    <a:pt x="877" y="1975"/>
                    <a:pt x="1073" y="1975"/>
                  </a:cubicBezTo>
                  <a:cubicBezTo>
                    <a:pt x="1221" y="1975"/>
                    <a:pt x="1367" y="1934"/>
                    <a:pt x="1500" y="1832"/>
                  </a:cubicBezTo>
                  <a:cubicBezTo>
                    <a:pt x="1786" y="1593"/>
                    <a:pt x="1858" y="1141"/>
                    <a:pt x="1786" y="808"/>
                  </a:cubicBezTo>
                  <a:cubicBezTo>
                    <a:pt x="1762" y="617"/>
                    <a:pt x="1667" y="403"/>
                    <a:pt x="1548" y="260"/>
                  </a:cubicBezTo>
                  <a:cubicBezTo>
                    <a:pt x="1415" y="107"/>
                    <a:pt x="1159" y="1"/>
                    <a:pt x="1014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8" name="Google Shape;16638;p44"/>
            <p:cNvSpPr/>
            <p:nvPr/>
          </p:nvSpPr>
          <p:spPr>
            <a:xfrm>
              <a:off x="1821117" y="2782265"/>
              <a:ext cx="66644" cy="108276"/>
            </a:xfrm>
            <a:custGeom>
              <a:rect b="b" l="l" r="r" t="t"/>
              <a:pathLst>
                <a:path extrusionOk="0" h="3329" w="2049">
                  <a:moveTo>
                    <a:pt x="1072" y="0"/>
                  </a:moveTo>
                  <a:cubicBezTo>
                    <a:pt x="738" y="0"/>
                    <a:pt x="595" y="238"/>
                    <a:pt x="310" y="334"/>
                  </a:cubicBezTo>
                  <a:cubicBezTo>
                    <a:pt x="191" y="1072"/>
                    <a:pt x="333" y="1858"/>
                    <a:pt x="95" y="2572"/>
                  </a:cubicBezTo>
                  <a:cubicBezTo>
                    <a:pt x="72" y="2667"/>
                    <a:pt x="0" y="2739"/>
                    <a:pt x="24" y="2834"/>
                  </a:cubicBezTo>
                  <a:cubicBezTo>
                    <a:pt x="48" y="2929"/>
                    <a:pt x="143" y="2977"/>
                    <a:pt x="214" y="3025"/>
                  </a:cubicBezTo>
                  <a:cubicBezTo>
                    <a:pt x="357" y="3144"/>
                    <a:pt x="524" y="3287"/>
                    <a:pt x="714" y="3310"/>
                  </a:cubicBezTo>
                  <a:cubicBezTo>
                    <a:pt x="788" y="3323"/>
                    <a:pt x="864" y="3329"/>
                    <a:pt x="939" y="3329"/>
                  </a:cubicBezTo>
                  <a:cubicBezTo>
                    <a:pt x="1155" y="3329"/>
                    <a:pt x="1371" y="3280"/>
                    <a:pt x="1548" y="3191"/>
                  </a:cubicBezTo>
                  <a:cubicBezTo>
                    <a:pt x="1762" y="3072"/>
                    <a:pt x="2048" y="2906"/>
                    <a:pt x="2024" y="2644"/>
                  </a:cubicBezTo>
                  <a:cubicBezTo>
                    <a:pt x="2000" y="2548"/>
                    <a:pt x="1953" y="2453"/>
                    <a:pt x="1929" y="2358"/>
                  </a:cubicBezTo>
                  <a:cubicBezTo>
                    <a:pt x="1858" y="2120"/>
                    <a:pt x="1786" y="1882"/>
                    <a:pt x="1739" y="1667"/>
                  </a:cubicBezTo>
                  <a:cubicBezTo>
                    <a:pt x="1691" y="1334"/>
                    <a:pt x="1715" y="977"/>
                    <a:pt x="1691" y="643"/>
                  </a:cubicBezTo>
                  <a:cubicBezTo>
                    <a:pt x="1691" y="405"/>
                    <a:pt x="1643" y="262"/>
                    <a:pt x="1429" y="119"/>
                  </a:cubicBezTo>
                  <a:cubicBezTo>
                    <a:pt x="1334" y="48"/>
                    <a:pt x="1191" y="0"/>
                    <a:pt x="1072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9" name="Google Shape;16639;p44"/>
            <p:cNvSpPr/>
            <p:nvPr/>
          </p:nvSpPr>
          <p:spPr>
            <a:xfrm>
              <a:off x="1822645" y="2782200"/>
              <a:ext cx="31809" cy="108341"/>
            </a:xfrm>
            <a:custGeom>
              <a:rect b="b" l="l" r="r" t="t"/>
              <a:pathLst>
                <a:path extrusionOk="0" h="3331" w="978">
                  <a:moveTo>
                    <a:pt x="893" y="1"/>
                  </a:moveTo>
                  <a:cubicBezTo>
                    <a:pt x="618" y="1"/>
                    <a:pt x="330" y="250"/>
                    <a:pt x="239" y="478"/>
                  </a:cubicBezTo>
                  <a:cubicBezTo>
                    <a:pt x="167" y="693"/>
                    <a:pt x="263" y="979"/>
                    <a:pt x="263" y="1217"/>
                  </a:cubicBezTo>
                  <a:cubicBezTo>
                    <a:pt x="263" y="1503"/>
                    <a:pt x="239" y="1812"/>
                    <a:pt x="191" y="2098"/>
                  </a:cubicBezTo>
                  <a:cubicBezTo>
                    <a:pt x="144" y="2312"/>
                    <a:pt x="25" y="2527"/>
                    <a:pt x="25" y="2717"/>
                  </a:cubicBezTo>
                  <a:cubicBezTo>
                    <a:pt x="1" y="2908"/>
                    <a:pt x="48" y="2931"/>
                    <a:pt x="215" y="3003"/>
                  </a:cubicBezTo>
                  <a:cubicBezTo>
                    <a:pt x="382" y="3074"/>
                    <a:pt x="477" y="3241"/>
                    <a:pt x="667" y="3289"/>
                  </a:cubicBezTo>
                  <a:cubicBezTo>
                    <a:pt x="715" y="3312"/>
                    <a:pt x="769" y="3330"/>
                    <a:pt x="816" y="3330"/>
                  </a:cubicBezTo>
                  <a:cubicBezTo>
                    <a:pt x="864" y="3330"/>
                    <a:pt x="906" y="3312"/>
                    <a:pt x="929" y="3265"/>
                  </a:cubicBezTo>
                  <a:cubicBezTo>
                    <a:pt x="977" y="3098"/>
                    <a:pt x="906" y="2812"/>
                    <a:pt x="882" y="2646"/>
                  </a:cubicBezTo>
                  <a:cubicBezTo>
                    <a:pt x="882" y="2193"/>
                    <a:pt x="882" y="1717"/>
                    <a:pt x="882" y="1264"/>
                  </a:cubicBezTo>
                  <a:cubicBezTo>
                    <a:pt x="882" y="836"/>
                    <a:pt x="882" y="431"/>
                    <a:pt x="929" y="2"/>
                  </a:cubicBezTo>
                  <a:cubicBezTo>
                    <a:pt x="917" y="1"/>
                    <a:pt x="905" y="1"/>
                    <a:pt x="893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40" name="Google Shape;16640;p44"/>
            <p:cNvSpPr/>
            <p:nvPr/>
          </p:nvSpPr>
          <p:spPr>
            <a:xfrm>
              <a:off x="1821117" y="2753871"/>
              <a:ext cx="61570" cy="17563"/>
            </a:xfrm>
            <a:custGeom>
              <a:rect b="b" l="l" r="r" t="t"/>
              <a:pathLst>
                <a:path extrusionOk="0" h="540" w="1893">
                  <a:moveTo>
                    <a:pt x="1475" y="1"/>
                  </a:moveTo>
                  <a:cubicBezTo>
                    <a:pt x="1299" y="1"/>
                    <a:pt x="1106" y="29"/>
                    <a:pt x="983" y="29"/>
                  </a:cubicBezTo>
                  <a:cubicBezTo>
                    <a:pt x="939" y="29"/>
                    <a:pt x="904" y="26"/>
                    <a:pt x="881" y="16"/>
                  </a:cubicBezTo>
                  <a:cubicBezTo>
                    <a:pt x="818" y="16"/>
                    <a:pt x="741" y="12"/>
                    <a:pt x="660" y="12"/>
                  </a:cubicBezTo>
                  <a:cubicBezTo>
                    <a:pt x="436" y="12"/>
                    <a:pt x="183" y="38"/>
                    <a:pt x="95" y="230"/>
                  </a:cubicBezTo>
                  <a:cubicBezTo>
                    <a:pt x="0" y="468"/>
                    <a:pt x="286" y="540"/>
                    <a:pt x="476" y="540"/>
                  </a:cubicBezTo>
                  <a:cubicBezTo>
                    <a:pt x="810" y="540"/>
                    <a:pt x="1143" y="516"/>
                    <a:pt x="1477" y="492"/>
                  </a:cubicBezTo>
                  <a:cubicBezTo>
                    <a:pt x="1619" y="468"/>
                    <a:pt x="1858" y="445"/>
                    <a:pt x="1881" y="254"/>
                  </a:cubicBezTo>
                  <a:cubicBezTo>
                    <a:pt x="1893" y="47"/>
                    <a:pt x="1698" y="1"/>
                    <a:pt x="1475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41" name="Google Shape;16641;p44"/>
            <p:cNvSpPr/>
            <p:nvPr/>
          </p:nvSpPr>
          <p:spPr>
            <a:xfrm>
              <a:off x="1821117" y="2761547"/>
              <a:ext cx="64302" cy="11351"/>
            </a:xfrm>
            <a:custGeom>
              <a:rect b="b" l="l" r="r" t="t"/>
              <a:pathLst>
                <a:path extrusionOk="0" h="349" w="1977">
                  <a:moveTo>
                    <a:pt x="1684" y="0"/>
                  </a:moveTo>
                  <a:cubicBezTo>
                    <a:pt x="1495" y="0"/>
                    <a:pt x="1216" y="49"/>
                    <a:pt x="1167" y="66"/>
                  </a:cubicBezTo>
                  <a:cubicBezTo>
                    <a:pt x="929" y="89"/>
                    <a:pt x="691" y="89"/>
                    <a:pt x="476" y="89"/>
                  </a:cubicBezTo>
                  <a:cubicBezTo>
                    <a:pt x="333" y="89"/>
                    <a:pt x="214" y="42"/>
                    <a:pt x="95" y="42"/>
                  </a:cubicBezTo>
                  <a:cubicBezTo>
                    <a:pt x="0" y="209"/>
                    <a:pt x="214" y="328"/>
                    <a:pt x="286" y="328"/>
                  </a:cubicBezTo>
                  <a:cubicBezTo>
                    <a:pt x="318" y="343"/>
                    <a:pt x="349" y="349"/>
                    <a:pt x="381" y="349"/>
                  </a:cubicBezTo>
                  <a:cubicBezTo>
                    <a:pt x="445" y="349"/>
                    <a:pt x="508" y="328"/>
                    <a:pt x="572" y="328"/>
                  </a:cubicBezTo>
                  <a:cubicBezTo>
                    <a:pt x="691" y="304"/>
                    <a:pt x="1977" y="280"/>
                    <a:pt x="1858" y="42"/>
                  </a:cubicBezTo>
                  <a:cubicBezTo>
                    <a:pt x="1842" y="11"/>
                    <a:pt x="1773" y="0"/>
                    <a:pt x="1684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42" name="Google Shape;16642;p44"/>
            <p:cNvSpPr/>
            <p:nvPr/>
          </p:nvSpPr>
          <p:spPr>
            <a:xfrm>
              <a:off x="1824207" y="2967365"/>
              <a:ext cx="35647" cy="63554"/>
            </a:xfrm>
            <a:custGeom>
              <a:rect b="b" l="l" r="r" t="t"/>
              <a:pathLst>
                <a:path extrusionOk="0" h="1954" w="1096">
                  <a:moveTo>
                    <a:pt x="858" y="1"/>
                  </a:moveTo>
                  <a:cubicBezTo>
                    <a:pt x="572" y="144"/>
                    <a:pt x="381" y="191"/>
                    <a:pt x="238" y="382"/>
                  </a:cubicBezTo>
                  <a:cubicBezTo>
                    <a:pt x="143" y="525"/>
                    <a:pt x="72" y="668"/>
                    <a:pt x="48" y="834"/>
                  </a:cubicBezTo>
                  <a:cubicBezTo>
                    <a:pt x="0" y="1144"/>
                    <a:pt x="72" y="1406"/>
                    <a:pt x="262" y="1644"/>
                  </a:cubicBezTo>
                  <a:cubicBezTo>
                    <a:pt x="358" y="1763"/>
                    <a:pt x="596" y="1930"/>
                    <a:pt x="762" y="1954"/>
                  </a:cubicBezTo>
                  <a:cubicBezTo>
                    <a:pt x="1096" y="1954"/>
                    <a:pt x="953" y="1573"/>
                    <a:pt x="905" y="1382"/>
                  </a:cubicBezTo>
                  <a:cubicBezTo>
                    <a:pt x="834" y="1144"/>
                    <a:pt x="762" y="930"/>
                    <a:pt x="786" y="668"/>
                  </a:cubicBezTo>
                  <a:cubicBezTo>
                    <a:pt x="786" y="453"/>
                    <a:pt x="834" y="239"/>
                    <a:pt x="858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43" name="Google Shape;16643;p44"/>
            <p:cNvSpPr/>
            <p:nvPr/>
          </p:nvSpPr>
          <p:spPr>
            <a:xfrm>
              <a:off x="1786250" y="2749708"/>
              <a:ext cx="136345" cy="353742"/>
            </a:xfrm>
            <a:custGeom>
              <a:rect b="b" l="l" r="r" t="t"/>
              <a:pathLst>
                <a:path extrusionOk="0" h="10876" w="4192">
                  <a:moveTo>
                    <a:pt x="2248" y="209"/>
                  </a:moveTo>
                  <a:cubicBezTo>
                    <a:pt x="2382" y="209"/>
                    <a:pt x="2513" y="215"/>
                    <a:pt x="2644" y="239"/>
                  </a:cubicBezTo>
                  <a:cubicBezTo>
                    <a:pt x="2763" y="263"/>
                    <a:pt x="2953" y="311"/>
                    <a:pt x="2858" y="477"/>
                  </a:cubicBezTo>
                  <a:cubicBezTo>
                    <a:pt x="2787" y="573"/>
                    <a:pt x="2620" y="573"/>
                    <a:pt x="2525" y="573"/>
                  </a:cubicBezTo>
                  <a:cubicBezTo>
                    <a:pt x="2191" y="620"/>
                    <a:pt x="1858" y="620"/>
                    <a:pt x="1525" y="620"/>
                  </a:cubicBezTo>
                  <a:cubicBezTo>
                    <a:pt x="1405" y="596"/>
                    <a:pt x="1215" y="596"/>
                    <a:pt x="1191" y="430"/>
                  </a:cubicBezTo>
                  <a:cubicBezTo>
                    <a:pt x="1167" y="287"/>
                    <a:pt x="1310" y="263"/>
                    <a:pt x="1429" y="263"/>
                  </a:cubicBezTo>
                  <a:cubicBezTo>
                    <a:pt x="1572" y="239"/>
                    <a:pt x="1715" y="215"/>
                    <a:pt x="1834" y="215"/>
                  </a:cubicBezTo>
                  <a:cubicBezTo>
                    <a:pt x="1977" y="215"/>
                    <a:pt x="2114" y="209"/>
                    <a:pt x="2248" y="209"/>
                  </a:cubicBezTo>
                  <a:close/>
                  <a:moveTo>
                    <a:pt x="2620" y="763"/>
                  </a:moveTo>
                  <a:cubicBezTo>
                    <a:pt x="2620" y="882"/>
                    <a:pt x="2644" y="1001"/>
                    <a:pt x="2644" y="1144"/>
                  </a:cubicBezTo>
                  <a:cubicBezTo>
                    <a:pt x="2596" y="1096"/>
                    <a:pt x="2525" y="1049"/>
                    <a:pt x="2477" y="1025"/>
                  </a:cubicBezTo>
                  <a:cubicBezTo>
                    <a:pt x="2359" y="946"/>
                    <a:pt x="2224" y="900"/>
                    <a:pt x="2087" y="900"/>
                  </a:cubicBezTo>
                  <a:cubicBezTo>
                    <a:pt x="2058" y="900"/>
                    <a:pt x="2029" y="902"/>
                    <a:pt x="2001" y="906"/>
                  </a:cubicBezTo>
                  <a:cubicBezTo>
                    <a:pt x="1834" y="930"/>
                    <a:pt x="1691" y="1001"/>
                    <a:pt x="1572" y="1096"/>
                  </a:cubicBezTo>
                  <a:cubicBezTo>
                    <a:pt x="1548" y="1120"/>
                    <a:pt x="1501" y="1168"/>
                    <a:pt x="1453" y="1192"/>
                  </a:cubicBezTo>
                  <a:cubicBezTo>
                    <a:pt x="1453" y="1073"/>
                    <a:pt x="1453" y="954"/>
                    <a:pt x="1453" y="811"/>
                  </a:cubicBezTo>
                  <a:cubicBezTo>
                    <a:pt x="1509" y="819"/>
                    <a:pt x="1562" y="821"/>
                    <a:pt x="1613" y="821"/>
                  </a:cubicBezTo>
                  <a:cubicBezTo>
                    <a:pt x="1715" y="821"/>
                    <a:pt x="1810" y="811"/>
                    <a:pt x="1906" y="811"/>
                  </a:cubicBezTo>
                  <a:cubicBezTo>
                    <a:pt x="2120" y="811"/>
                    <a:pt x="2334" y="787"/>
                    <a:pt x="2549" y="763"/>
                  </a:cubicBezTo>
                  <a:close/>
                  <a:moveTo>
                    <a:pt x="2072" y="1077"/>
                  </a:moveTo>
                  <a:cubicBezTo>
                    <a:pt x="2174" y="1077"/>
                    <a:pt x="2272" y="1116"/>
                    <a:pt x="2358" y="1168"/>
                  </a:cubicBezTo>
                  <a:cubicBezTo>
                    <a:pt x="2477" y="1239"/>
                    <a:pt x="2572" y="1358"/>
                    <a:pt x="2668" y="1430"/>
                  </a:cubicBezTo>
                  <a:cubicBezTo>
                    <a:pt x="2691" y="1597"/>
                    <a:pt x="2691" y="1763"/>
                    <a:pt x="2715" y="1954"/>
                  </a:cubicBezTo>
                  <a:cubicBezTo>
                    <a:pt x="2715" y="2168"/>
                    <a:pt x="2739" y="2382"/>
                    <a:pt x="2739" y="2597"/>
                  </a:cubicBezTo>
                  <a:cubicBezTo>
                    <a:pt x="2763" y="2811"/>
                    <a:pt x="2763" y="3002"/>
                    <a:pt x="2787" y="3216"/>
                  </a:cubicBezTo>
                  <a:cubicBezTo>
                    <a:pt x="2834" y="3383"/>
                    <a:pt x="2906" y="3573"/>
                    <a:pt x="2977" y="3740"/>
                  </a:cubicBezTo>
                  <a:cubicBezTo>
                    <a:pt x="2953" y="3764"/>
                    <a:pt x="2906" y="3811"/>
                    <a:pt x="2882" y="3859"/>
                  </a:cubicBezTo>
                  <a:cubicBezTo>
                    <a:pt x="2811" y="3930"/>
                    <a:pt x="2739" y="4002"/>
                    <a:pt x="2644" y="4049"/>
                  </a:cubicBezTo>
                  <a:cubicBezTo>
                    <a:pt x="2453" y="4169"/>
                    <a:pt x="2263" y="4240"/>
                    <a:pt x="2048" y="4240"/>
                  </a:cubicBezTo>
                  <a:cubicBezTo>
                    <a:pt x="2024" y="4243"/>
                    <a:pt x="2000" y="4245"/>
                    <a:pt x="1976" y="4245"/>
                  </a:cubicBezTo>
                  <a:cubicBezTo>
                    <a:pt x="1815" y="4245"/>
                    <a:pt x="1673" y="4177"/>
                    <a:pt x="1548" y="4073"/>
                  </a:cubicBezTo>
                  <a:cubicBezTo>
                    <a:pt x="1429" y="4002"/>
                    <a:pt x="1334" y="3907"/>
                    <a:pt x="1215" y="3835"/>
                  </a:cubicBezTo>
                  <a:cubicBezTo>
                    <a:pt x="1239" y="3811"/>
                    <a:pt x="1239" y="3787"/>
                    <a:pt x="1239" y="3764"/>
                  </a:cubicBezTo>
                  <a:cubicBezTo>
                    <a:pt x="1429" y="3430"/>
                    <a:pt x="1405" y="3049"/>
                    <a:pt x="1405" y="2668"/>
                  </a:cubicBezTo>
                  <a:cubicBezTo>
                    <a:pt x="1429" y="2263"/>
                    <a:pt x="1453" y="1835"/>
                    <a:pt x="1453" y="1430"/>
                  </a:cubicBezTo>
                  <a:cubicBezTo>
                    <a:pt x="1501" y="1406"/>
                    <a:pt x="1548" y="1358"/>
                    <a:pt x="1596" y="1311"/>
                  </a:cubicBezTo>
                  <a:cubicBezTo>
                    <a:pt x="1691" y="1216"/>
                    <a:pt x="1810" y="1120"/>
                    <a:pt x="1953" y="1096"/>
                  </a:cubicBezTo>
                  <a:cubicBezTo>
                    <a:pt x="1993" y="1083"/>
                    <a:pt x="2033" y="1077"/>
                    <a:pt x="2072" y="1077"/>
                  </a:cubicBezTo>
                  <a:close/>
                  <a:moveTo>
                    <a:pt x="3096" y="3954"/>
                  </a:moveTo>
                  <a:cubicBezTo>
                    <a:pt x="3311" y="4335"/>
                    <a:pt x="3573" y="4669"/>
                    <a:pt x="3692" y="5097"/>
                  </a:cubicBezTo>
                  <a:cubicBezTo>
                    <a:pt x="3787" y="5407"/>
                    <a:pt x="3835" y="5740"/>
                    <a:pt x="3858" y="6074"/>
                  </a:cubicBezTo>
                  <a:cubicBezTo>
                    <a:pt x="3739" y="6074"/>
                    <a:pt x="3620" y="6121"/>
                    <a:pt x="3501" y="6121"/>
                  </a:cubicBezTo>
                  <a:cubicBezTo>
                    <a:pt x="3358" y="6145"/>
                    <a:pt x="3215" y="6145"/>
                    <a:pt x="3072" y="6145"/>
                  </a:cubicBezTo>
                  <a:cubicBezTo>
                    <a:pt x="2763" y="6169"/>
                    <a:pt x="2453" y="6169"/>
                    <a:pt x="2144" y="6169"/>
                  </a:cubicBezTo>
                  <a:cubicBezTo>
                    <a:pt x="1834" y="6145"/>
                    <a:pt x="1525" y="6145"/>
                    <a:pt x="1215" y="6097"/>
                  </a:cubicBezTo>
                  <a:cubicBezTo>
                    <a:pt x="1048" y="6074"/>
                    <a:pt x="905" y="6050"/>
                    <a:pt x="762" y="6026"/>
                  </a:cubicBezTo>
                  <a:cubicBezTo>
                    <a:pt x="691" y="6002"/>
                    <a:pt x="620" y="5978"/>
                    <a:pt x="548" y="5978"/>
                  </a:cubicBezTo>
                  <a:cubicBezTo>
                    <a:pt x="429" y="5955"/>
                    <a:pt x="477" y="5812"/>
                    <a:pt x="477" y="5716"/>
                  </a:cubicBezTo>
                  <a:cubicBezTo>
                    <a:pt x="501" y="5335"/>
                    <a:pt x="501" y="4931"/>
                    <a:pt x="667" y="4597"/>
                  </a:cubicBezTo>
                  <a:cubicBezTo>
                    <a:pt x="762" y="4359"/>
                    <a:pt x="977" y="4169"/>
                    <a:pt x="1120" y="3954"/>
                  </a:cubicBezTo>
                  <a:cubicBezTo>
                    <a:pt x="1191" y="4073"/>
                    <a:pt x="1334" y="4169"/>
                    <a:pt x="1453" y="4240"/>
                  </a:cubicBezTo>
                  <a:cubicBezTo>
                    <a:pt x="1644" y="4359"/>
                    <a:pt x="1834" y="4454"/>
                    <a:pt x="2072" y="4454"/>
                  </a:cubicBezTo>
                  <a:cubicBezTo>
                    <a:pt x="2310" y="4430"/>
                    <a:pt x="2549" y="4335"/>
                    <a:pt x="2763" y="4216"/>
                  </a:cubicBezTo>
                  <a:cubicBezTo>
                    <a:pt x="2858" y="4145"/>
                    <a:pt x="3001" y="4049"/>
                    <a:pt x="3096" y="3954"/>
                  </a:cubicBezTo>
                  <a:close/>
                  <a:moveTo>
                    <a:pt x="453" y="6097"/>
                  </a:moveTo>
                  <a:cubicBezTo>
                    <a:pt x="477" y="6097"/>
                    <a:pt x="524" y="6121"/>
                    <a:pt x="572" y="6121"/>
                  </a:cubicBezTo>
                  <a:cubicBezTo>
                    <a:pt x="643" y="6145"/>
                    <a:pt x="715" y="6169"/>
                    <a:pt x="786" y="6193"/>
                  </a:cubicBezTo>
                  <a:cubicBezTo>
                    <a:pt x="929" y="6217"/>
                    <a:pt x="1072" y="6240"/>
                    <a:pt x="1239" y="6264"/>
                  </a:cubicBezTo>
                  <a:cubicBezTo>
                    <a:pt x="1548" y="6312"/>
                    <a:pt x="1858" y="6336"/>
                    <a:pt x="2168" y="6336"/>
                  </a:cubicBezTo>
                  <a:cubicBezTo>
                    <a:pt x="2279" y="6344"/>
                    <a:pt x="2387" y="6346"/>
                    <a:pt x="2494" y="6346"/>
                  </a:cubicBezTo>
                  <a:cubicBezTo>
                    <a:pt x="2707" y="6346"/>
                    <a:pt x="2914" y="6336"/>
                    <a:pt x="3120" y="6336"/>
                  </a:cubicBezTo>
                  <a:cubicBezTo>
                    <a:pt x="3263" y="6312"/>
                    <a:pt x="3406" y="6312"/>
                    <a:pt x="3549" y="6288"/>
                  </a:cubicBezTo>
                  <a:cubicBezTo>
                    <a:pt x="3644" y="6288"/>
                    <a:pt x="3763" y="6288"/>
                    <a:pt x="3858" y="6240"/>
                  </a:cubicBezTo>
                  <a:cubicBezTo>
                    <a:pt x="3858" y="6455"/>
                    <a:pt x="3858" y="6645"/>
                    <a:pt x="3858" y="6860"/>
                  </a:cubicBezTo>
                  <a:cubicBezTo>
                    <a:pt x="3811" y="6883"/>
                    <a:pt x="3763" y="6907"/>
                    <a:pt x="3692" y="6907"/>
                  </a:cubicBezTo>
                  <a:cubicBezTo>
                    <a:pt x="3596" y="6931"/>
                    <a:pt x="3477" y="6955"/>
                    <a:pt x="3382" y="6955"/>
                  </a:cubicBezTo>
                  <a:cubicBezTo>
                    <a:pt x="3215" y="6979"/>
                    <a:pt x="3025" y="6955"/>
                    <a:pt x="2882" y="7002"/>
                  </a:cubicBezTo>
                  <a:cubicBezTo>
                    <a:pt x="2787" y="6836"/>
                    <a:pt x="2668" y="6740"/>
                    <a:pt x="2501" y="6669"/>
                  </a:cubicBezTo>
                  <a:cubicBezTo>
                    <a:pt x="2388" y="6618"/>
                    <a:pt x="2270" y="6593"/>
                    <a:pt x="2154" y="6593"/>
                  </a:cubicBezTo>
                  <a:cubicBezTo>
                    <a:pt x="2001" y="6593"/>
                    <a:pt x="1850" y="6636"/>
                    <a:pt x="1715" y="6717"/>
                  </a:cubicBezTo>
                  <a:cubicBezTo>
                    <a:pt x="1596" y="6764"/>
                    <a:pt x="1477" y="6860"/>
                    <a:pt x="1405" y="6955"/>
                  </a:cubicBezTo>
                  <a:cubicBezTo>
                    <a:pt x="1358" y="6943"/>
                    <a:pt x="1310" y="6943"/>
                    <a:pt x="1266" y="6943"/>
                  </a:cubicBezTo>
                  <a:cubicBezTo>
                    <a:pt x="1221" y="6943"/>
                    <a:pt x="1179" y="6943"/>
                    <a:pt x="1144" y="6931"/>
                  </a:cubicBezTo>
                  <a:cubicBezTo>
                    <a:pt x="1024" y="6931"/>
                    <a:pt x="929" y="6883"/>
                    <a:pt x="834" y="6860"/>
                  </a:cubicBezTo>
                  <a:cubicBezTo>
                    <a:pt x="691" y="6836"/>
                    <a:pt x="548" y="6764"/>
                    <a:pt x="381" y="6764"/>
                  </a:cubicBezTo>
                  <a:cubicBezTo>
                    <a:pt x="405" y="6550"/>
                    <a:pt x="429" y="6312"/>
                    <a:pt x="453" y="6097"/>
                  </a:cubicBezTo>
                  <a:close/>
                  <a:moveTo>
                    <a:pt x="381" y="6907"/>
                  </a:moveTo>
                  <a:cubicBezTo>
                    <a:pt x="429" y="6907"/>
                    <a:pt x="477" y="6931"/>
                    <a:pt x="524" y="6955"/>
                  </a:cubicBezTo>
                  <a:cubicBezTo>
                    <a:pt x="643" y="6979"/>
                    <a:pt x="739" y="7002"/>
                    <a:pt x="858" y="7026"/>
                  </a:cubicBezTo>
                  <a:cubicBezTo>
                    <a:pt x="977" y="7074"/>
                    <a:pt x="1144" y="7121"/>
                    <a:pt x="1286" y="7121"/>
                  </a:cubicBezTo>
                  <a:cubicBezTo>
                    <a:pt x="1286" y="7121"/>
                    <a:pt x="1286" y="7145"/>
                    <a:pt x="1263" y="7169"/>
                  </a:cubicBezTo>
                  <a:cubicBezTo>
                    <a:pt x="1263" y="7169"/>
                    <a:pt x="1263" y="7169"/>
                    <a:pt x="1263" y="7193"/>
                  </a:cubicBezTo>
                  <a:cubicBezTo>
                    <a:pt x="1120" y="7431"/>
                    <a:pt x="1072" y="7717"/>
                    <a:pt x="1144" y="7979"/>
                  </a:cubicBezTo>
                  <a:cubicBezTo>
                    <a:pt x="1096" y="7955"/>
                    <a:pt x="1048" y="7955"/>
                    <a:pt x="1001" y="7955"/>
                  </a:cubicBezTo>
                  <a:cubicBezTo>
                    <a:pt x="882" y="7955"/>
                    <a:pt x="786" y="7931"/>
                    <a:pt x="691" y="7907"/>
                  </a:cubicBezTo>
                  <a:cubicBezTo>
                    <a:pt x="572" y="7907"/>
                    <a:pt x="477" y="7884"/>
                    <a:pt x="381" y="7860"/>
                  </a:cubicBezTo>
                  <a:cubicBezTo>
                    <a:pt x="358" y="7836"/>
                    <a:pt x="334" y="7836"/>
                    <a:pt x="310" y="7836"/>
                  </a:cubicBezTo>
                  <a:cubicBezTo>
                    <a:pt x="334" y="7526"/>
                    <a:pt x="358" y="7217"/>
                    <a:pt x="381" y="6907"/>
                  </a:cubicBezTo>
                  <a:close/>
                  <a:moveTo>
                    <a:pt x="3858" y="7026"/>
                  </a:moveTo>
                  <a:cubicBezTo>
                    <a:pt x="3858" y="7145"/>
                    <a:pt x="3858" y="7264"/>
                    <a:pt x="3858" y="7383"/>
                  </a:cubicBezTo>
                  <a:cubicBezTo>
                    <a:pt x="3882" y="7598"/>
                    <a:pt x="3882" y="7788"/>
                    <a:pt x="3906" y="8003"/>
                  </a:cubicBezTo>
                  <a:lnTo>
                    <a:pt x="3739" y="8003"/>
                  </a:lnTo>
                  <a:cubicBezTo>
                    <a:pt x="3644" y="8026"/>
                    <a:pt x="3549" y="8026"/>
                    <a:pt x="3454" y="8026"/>
                  </a:cubicBezTo>
                  <a:cubicBezTo>
                    <a:pt x="3394" y="8026"/>
                    <a:pt x="3323" y="8020"/>
                    <a:pt x="3248" y="8020"/>
                  </a:cubicBezTo>
                  <a:cubicBezTo>
                    <a:pt x="3174" y="8020"/>
                    <a:pt x="3096" y="8026"/>
                    <a:pt x="3025" y="8050"/>
                  </a:cubicBezTo>
                  <a:cubicBezTo>
                    <a:pt x="3096" y="7741"/>
                    <a:pt x="3072" y="7407"/>
                    <a:pt x="2953" y="7121"/>
                  </a:cubicBezTo>
                  <a:lnTo>
                    <a:pt x="2953" y="7121"/>
                  </a:lnTo>
                  <a:cubicBezTo>
                    <a:pt x="2982" y="7126"/>
                    <a:pt x="3012" y="7128"/>
                    <a:pt x="3044" y="7128"/>
                  </a:cubicBezTo>
                  <a:cubicBezTo>
                    <a:pt x="3170" y="7128"/>
                    <a:pt x="3311" y="7098"/>
                    <a:pt x="3406" y="7098"/>
                  </a:cubicBezTo>
                  <a:cubicBezTo>
                    <a:pt x="3525" y="7074"/>
                    <a:pt x="3620" y="7074"/>
                    <a:pt x="3715" y="7050"/>
                  </a:cubicBezTo>
                  <a:cubicBezTo>
                    <a:pt x="3763" y="7026"/>
                    <a:pt x="3811" y="7026"/>
                    <a:pt x="3858" y="7026"/>
                  </a:cubicBezTo>
                  <a:close/>
                  <a:moveTo>
                    <a:pt x="2132" y="6778"/>
                  </a:moveTo>
                  <a:cubicBezTo>
                    <a:pt x="2202" y="6778"/>
                    <a:pt x="2271" y="6788"/>
                    <a:pt x="2334" y="6812"/>
                  </a:cubicBezTo>
                  <a:cubicBezTo>
                    <a:pt x="2644" y="6883"/>
                    <a:pt x="2811" y="7193"/>
                    <a:pt x="2858" y="7503"/>
                  </a:cubicBezTo>
                  <a:cubicBezTo>
                    <a:pt x="2906" y="7788"/>
                    <a:pt x="2858" y="8146"/>
                    <a:pt x="2644" y="8360"/>
                  </a:cubicBezTo>
                  <a:cubicBezTo>
                    <a:pt x="2512" y="8502"/>
                    <a:pt x="2337" y="8562"/>
                    <a:pt x="2158" y="8562"/>
                  </a:cubicBezTo>
                  <a:cubicBezTo>
                    <a:pt x="1915" y="8562"/>
                    <a:pt x="1665" y="8453"/>
                    <a:pt x="1501" y="8288"/>
                  </a:cubicBezTo>
                  <a:cubicBezTo>
                    <a:pt x="1263" y="8050"/>
                    <a:pt x="1215" y="7693"/>
                    <a:pt x="1334" y="7383"/>
                  </a:cubicBezTo>
                  <a:cubicBezTo>
                    <a:pt x="1382" y="7264"/>
                    <a:pt x="1453" y="7121"/>
                    <a:pt x="1548" y="7026"/>
                  </a:cubicBezTo>
                  <a:cubicBezTo>
                    <a:pt x="1596" y="6979"/>
                    <a:pt x="1667" y="6931"/>
                    <a:pt x="1739" y="6883"/>
                  </a:cubicBezTo>
                  <a:cubicBezTo>
                    <a:pt x="1850" y="6820"/>
                    <a:pt x="1993" y="6778"/>
                    <a:pt x="2132" y="6778"/>
                  </a:cubicBezTo>
                  <a:close/>
                  <a:moveTo>
                    <a:pt x="286" y="7955"/>
                  </a:moveTo>
                  <a:cubicBezTo>
                    <a:pt x="310" y="7979"/>
                    <a:pt x="358" y="7979"/>
                    <a:pt x="381" y="7979"/>
                  </a:cubicBezTo>
                  <a:cubicBezTo>
                    <a:pt x="477" y="8026"/>
                    <a:pt x="572" y="8050"/>
                    <a:pt x="691" y="8074"/>
                  </a:cubicBezTo>
                  <a:cubicBezTo>
                    <a:pt x="762" y="8098"/>
                    <a:pt x="858" y="8098"/>
                    <a:pt x="953" y="8122"/>
                  </a:cubicBezTo>
                  <a:cubicBezTo>
                    <a:pt x="1016" y="8122"/>
                    <a:pt x="1069" y="8132"/>
                    <a:pt x="1119" y="8132"/>
                  </a:cubicBezTo>
                  <a:cubicBezTo>
                    <a:pt x="1144" y="8132"/>
                    <a:pt x="1167" y="8130"/>
                    <a:pt x="1191" y="8122"/>
                  </a:cubicBezTo>
                  <a:cubicBezTo>
                    <a:pt x="1367" y="8492"/>
                    <a:pt x="1779" y="8745"/>
                    <a:pt x="2183" y="8745"/>
                  </a:cubicBezTo>
                  <a:cubicBezTo>
                    <a:pt x="2325" y="8745"/>
                    <a:pt x="2466" y="8714"/>
                    <a:pt x="2596" y="8646"/>
                  </a:cubicBezTo>
                  <a:cubicBezTo>
                    <a:pt x="2691" y="8574"/>
                    <a:pt x="2763" y="8503"/>
                    <a:pt x="2834" y="8431"/>
                  </a:cubicBezTo>
                  <a:cubicBezTo>
                    <a:pt x="2858" y="8384"/>
                    <a:pt x="2906" y="8336"/>
                    <a:pt x="2930" y="8288"/>
                  </a:cubicBezTo>
                  <a:cubicBezTo>
                    <a:pt x="2977" y="8193"/>
                    <a:pt x="3072" y="8193"/>
                    <a:pt x="3168" y="8193"/>
                  </a:cubicBezTo>
                  <a:lnTo>
                    <a:pt x="3477" y="8193"/>
                  </a:lnTo>
                  <a:cubicBezTo>
                    <a:pt x="3596" y="8193"/>
                    <a:pt x="3763" y="8193"/>
                    <a:pt x="3906" y="8146"/>
                  </a:cubicBezTo>
                  <a:cubicBezTo>
                    <a:pt x="3906" y="8336"/>
                    <a:pt x="3930" y="8527"/>
                    <a:pt x="3930" y="8717"/>
                  </a:cubicBezTo>
                  <a:cubicBezTo>
                    <a:pt x="3930" y="8741"/>
                    <a:pt x="3930" y="8788"/>
                    <a:pt x="3930" y="8836"/>
                  </a:cubicBezTo>
                  <a:cubicBezTo>
                    <a:pt x="3882" y="8860"/>
                    <a:pt x="3835" y="8884"/>
                    <a:pt x="3787" y="8908"/>
                  </a:cubicBezTo>
                  <a:cubicBezTo>
                    <a:pt x="3715" y="8931"/>
                    <a:pt x="3644" y="8955"/>
                    <a:pt x="3573" y="8979"/>
                  </a:cubicBezTo>
                  <a:cubicBezTo>
                    <a:pt x="3430" y="9003"/>
                    <a:pt x="3287" y="9027"/>
                    <a:pt x="3144" y="9050"/>
                  </a:cubicBezTo>
                  <a:cubicBezTo>
                    <a:pt x="2935" y="9078"/>
                    <a:pt x="2734" y="9090"/>
                    <a:pt x="2531" y="9090"/>
                  </a:cubicBezTo>
                  <a:cubicBezTo>
                    <a:pt x="2388" y="9090"/>
                    <a:pt x="2244" y="9084"/>
                    <a:pt x="2096" y="9074"/>
                  </a:cubicBezTo>
                  <a:cubicBezTo>
                    <a:pt x="1763" y="9074"/>
                    <a:pt x="1405" y="9027"/>
                    <a:pt x="1072" y="8955"/>
                  </a:cubicBezTo>
                  <a:cubicBezTo>
                    <a:pt x="786" y="8908"/>
                    <a:pt x="524" y="8812"/>
                    <a:pt x="262" y="8717"/>
                  </a:cubicBezTo>
                  <a:cubicBezTo>
                    <a:pt x="262" y="8598"/>
                    <a:pt x="262" y="8455"/>
                    <a:pt x="262" y="8312"/>
                  </a:cubicBezTo>
                  <a:cubicBezTo>
                    <a:pt x="286" y="8193"/>
                    <a:pt x="286" y="8074"/>
                    <a:pt x="286" y="7955"/>
                  </a:cubicBezTo>
                  <a:close/>
                  <a:moveTo>
                    <a:pt x="239" y="8884"/>
                  </a:moveTo>
                  <a:cubicBezTo>
                    <a:pt x="501" y="9027"/>
                    <a:pt x="786" y="9098"/>
                    <a:pt x="1072" y="9146"/>
                  </a:cubicBezTo>
                  <a:cubicBezTo>
                    <a:pt x="1405" y="9217"/>
                    <a:pt x="1763" y="9241"/>
                    <a:pt x="2120" y="9265"/>
                  </a:cubicBezTo>
                  <a:cubicBezTo>
                    <a:pt x="2216" y="9271"/>
                    <a:pt x="2311" y="9274"/>
                    <a:pt x="2408" y="9274"/>
                  </a:cubicBezTo>
                  <a:cubicBezTo>
                    <a:pt x="2670" y="9274"/>
                    <a:pt x="2936" y="9252"/>
                    <a:pt x="3215" y="9217"/>
                  </a:cubicBezTo>
                  <a:cubicBezTo>
                    <a:pt x="3358" y="9217"/>
                    <a:pt x="3501" y="9193"/>
                    <a:pt x="3644" y="9146"/>
                  </a:cubicBezTo>
                  <a:cubicBezTo>
                    <a:pt x="3739" y="9122"/>
                    <a:pt x="3858" y="9098"/>
                    <a:pt x="3930" y="9027"/>
                  </a:cubicBezTo>
                  <a:lnTo>
                    <a:pt x="3930" y="9027"/>
                  </a:lnTo>
                  <a:cubicBezTo>
                    <a:pt x="3930" y="9312"/>
                    <a:pt x="3930" y="9598"/>
                    <a:pt x="3882" y="9884"/>
                  </a:cubicBezTo>
                  <a:cubicBezTo>
                    <a:pt x="3858" y="10003"/>
                    <a:pt x="3811" y="10146"/>
                    <a:pt x="3715" y="10241"/>
                  </a:cubicBezTo>
                  <a:cubicBezTo>
                    <a:pt x="3596" y="10360"/>
                    <a:pt x="3430" y="10432"/>
                    <a:pt x="3263" y="10479"/>
                  </a:cubicBezTo>
                  <a:cubicBezTo>
                    <a:pt x="2965" y="10579"/>
                    <a:pt x="2668" y="10628"/>
                    <a:pt x="2370" y="10628"/>
                  </a:cubicBezTo>
                  <a:cubicBezTo>
                    <a:pt x="2310" y="10628"/>
                    <a:pt x="2251" y="10626"/>
                    <a:pt x="2191" y="10622"/>
                  </a:cubicBezTo>
                  <a:cubicBezTo>
                    <a:pt x="1644" y="10598"/>
                    <a:pt x="1048" y="10575"/>
                    <a:pt x="596" y="10241"/>
                  </a:cubicBezTo>
                  <a:cubicBezTo>
                    <a:pt x="334" y="10074"/>
                    <a:pt x="239" y="9813"/>
                    <a:pt x="239" y="9479"/>
                  </a:cubicBezTo>
                  <a:cubicBezTo>
                    <a:pt x="239" y="9289"/>
                    <a:pt x="239" y="9098"/>
                    <a:pt x="239" y="8884"/>
                  </a:cubicBezTo>
                  <a:close/>
                  <a:moveTo>
                    <a:pt x="2358" y="1"/>
                  </a:moveTo>
                  <a:cubicBezTo>
                    <a:pt x="2168" y="1"/>
                    <a:pt x="2001" y="1"/>
                    <a:pt x="1810" y="25"/>
                  </a:cubicBezTo>
                  <a:cubicBezTo>
                    <a:pt x="1644" y="25"/>
                    <a:pt x="1429" y="25"/>
                    <a:pt x="1263" y="72"/>
                  </a:cubicBezTo>
                  <a:cubicBezTo>
                    <a:pt x="882" y="144"/>
                    <a:pt x="882" y="668"/>
                    <a:pt x="1239" y="787"/>
                  </a:cubicBezTo>
                  <a:lnTo>
                    <a:pt x="1263" y="787"/>
                  </a:lnTo>
                  <a:cubicBezTo>
                    <a:pt x="1239" y="1216"/>
                    <a:pt x="1215" y="1644"/>
                    <a:pt x="1191" y="2073"/>
                  </a:cubicBezTo>
                  <a:cubicBezTo>
                    <a:pt x="1191" y="2287"/>
                    <a:pt x="1167" y="2525"/>
                    <a:pt x="1167" y="2740"/>
                  </a:cubicBezTo>
                  <a:cubicBezTo>
                    <a:pt x="1167" y="2954"/>
                    <a:pt x="1167" y="3144"/>
                    <a:pt x="1120" y="3335"/>
                  </a:cubicBezTo>
                  <a:cubicBezTo>
                    <a:pt x="1072" y="3716"/>
                    <a:pt x="786" y="3954"/>
                    <a:pt x="572" y="4264"/>
                  </a:cubicBezTo>
                  <a:cubicBezTo>
                    <a:pt x="358" y="4573"/>
                    <a:pt x="310" y="4954"/>
                    <a:pt x="262" y="5335"/>
                  </a:cubicBezTo>
                  <a:cubicBezTo>
                    <a:pt x="191" y="6217"/>
                    <a:pt x="119" y="7098"/>
                    <a:pt x="48" y="7979"/>
                  </a:cubicBezTo>
                  <a:cubicBezTo>
                    <a:pt x="24" y="8407"/>
                    <a:pt x="24" y="8836"/>
                    <a:pt x="0" y="9265"/>
                  </a:cubicBezTo>
                  <a:cubicBezTo>
                    <a:pt x="0" y="9598"/>
                    <a:pt x="0" y="9932"/>
                    <a:pt x="215" y="10217"/>
                  </a:cubicBezTo>
                  <a:cubicBezTo>
                    <a:pt x="572" y="10670"/>
                    <a:pt x="1239" y="10789"/>
                    <a:pt x="1786" y="10837"/>
                  </a:cubicBezTo>
                  <a:cubicBezTo>
                    <a:pt x="1968" y="10864"/>
                    <a:pt x="2157" y="10876"/>
                    <a:pt x="2345" y="10876"/>
                  </a:cubicBezTo>
                  <a:cubicBezTo>
                    <a:pt x="2479" y="10876"/>
                    <a:pt x="2611" y="10870"/>
                    <a:pt x="2739" y="10860"/>
                  </a:cubicBezTo>
                  <a:cubicBezTo>
                    <a:pt x="3096" y="10813"/>
                    <a:pt x="3525" y="10717"/>
                    <a:pt x="3811" y="10479"/>
                  </a:cubicBezTo>
                  <a:cubicBezTo>
                    <a:pt x="4049" y="10289"/>
                    <a:pt x="4120" y="9979"/>
                    <a:pt x="4144" y="9670"/>
                  </a:cubicBezTo>
                  <a:cubicBezTo>
                    <a:pt x="4192" y="9241"/>
                    <a:pt x="4192" y="8788"/>
                    <a:pt x="4168" y="8360"/>
                  </a:cubicBezTo>
                  <a:cubicBezTo>
                    <a:pt x="4144" y="7907"/>
                    <a:pt x="4120" y="7455"/>
                    <a:pt x="4120" y="7002"/>
                  </a:cubicBezTo>
                  <a:cubicBezTo>
                    <a:pt x="4097" y="6621"/>
                    <a:pt x="4120" y="6217"/>
                    <a:pt x="4073" y="5836"/>
                  </a:cubicBezTo>
                  <a:cubicBezTo>
                    <a:pt x="4049" y="5454"/>
                    <a:pt x="3977" y="5073"/>
                    <a:pt x="3811" y="4716"/>
                  </a:cubicBezTo>
                  <a:cubicBezTo>
                    <a:pt x="3644" y="4383"/>
                    <a:pt x="3430" y="4097"/>
                    <a:pt x="3263" y="3764"/>
                  </a:cubicBezTo>
                  <a:cubicBezTo>
                    <a:pt x="3168" y="3621"/>
                    <a:pt x="3096" y="3454"/>
                    <a:pt x="3049" y="3264"/>
                  </a:cubicBezTo>
                  <a:cubicBezTo>
                    <a:pt x="3001" y="3073"/>
                    <a:pt x="3001" y="2883"/>
                    <a:pt x="2977" y="2668"/>
                  </a:cubicBezTo>
                  <a:cubicBezTo>
                    <a:pt x="2953" y="2216"/>
                    <a:pt x="2930" y="1763"/>
                    <a:pt x="2882" y="1311"/>
                  </a:cubicBezTo>
                  <a:cubicBezTo>
                    <a:pt x="2882" y="1192"/>
                    <a:pt x="2882" y="1096"/>
                    <a:pt x="2858" y="977"/>
                  </a:cubicBezTo>
                  <a:cubicBezTo>
                    <a:pt x="2858" y="882"/>
                    <a:pt x="2834" y="811"/>
                    <a:pt x="2834" y="715"/>
                  </a:cubicBezTo>
                  <a:cubicBezTo>
                    <a:pt x="2906" y="692"/>
                    <a:pt x="2953" y="668"/>
                    <a:pt x="2977" y="620"/>
                  </a:cubicBezTo>
                  <a:cubicBezTo>
                    <a:pt x="3096" y="501"/>
                    <a:pt x="3120" y="311"/>
                    <a:pt x="3001" y="168"/>
                  </a:cubicBezTo>
                  <a:cubicBezTo>
                    <a:pt x="2834" y="1"/>
                    <a:pt x="2572" y="25"/>
                    <a:pt x="235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44" name="Google Shape;16644;p44"/>
            <p:cNvSpPr/>
            <p:nvPr/>
          </p:nvSpPr>
          <p:spPr>
            <a:xfrm>
              <a:off x="1836599" y="2816222"/>
              <a:ext cx="31777" cy="31484"/>
            </a:xfrm>
            <a:custGeom>
              <a:rect b="b" l="l" r="r" t="t"/>
              <a:pathLst>
                <a:path extrusionOk="0" h="968" w="977">
                  <a:moveTo>
                    <a:pt x="542" y="155"/>
                  </a:moveTo>
                  <a:cubicBezTo>
                    <a:pt x="599" y="155"/>
                    <a:pt x="658" y="174"/>
                    <a:pt x="715" y="218"/>
                  </a:cubicBezTo>
                  <a:cubicBezTo>
                    <a:pt x="977" y="409"/>
                    <a:pt x="667" y="838"/>
                    <a:pt x="405" y="838"/>
                  </a:cubicBezTo>
                  <a:cubicBezTo>
                    <a:pt x="191" y="814"/>
                    <a:pt x="143" y="623"/>
                    <a:pt x="191" y="457"/>
                  </a:cubicBezTo>
                  <a:cubicBezTo>
                    <a:pt x="243" y="299"/>
                    <a:pt x="385" y="155"/>
                    <a:pt x="542" y="155"/>
                  </a:cubicBezTo>
                  <a:close/>
                  <a:moveTo>
                    <a:pt x="544" y="0"/>
                  </a:moveTo>
                  <a:cubicBezTo>
                    <a:pt x="399" y="0"/>
                    <a:pt x="274" y="88"/>
                    <a:pt x="167" y="195"/>
                  </a:cubicBezTo>
                  <a:cubicBezTo>
                    <a:pt x="72" y="314"/>
                    <a:pt x="0" y="457"/>
                    <a:pt x="48" y="599"/>
                  </a:cubicBezTo>
                  <a:cubicBezTo>
                    <a:pt x="72" y="718"/>
                    <a:pt x="96" y="814"/>
                    <a:pt x="191" y="885"/>
                  </a:cubicBezTo>
                  <a:cubicBezTo>
                    <a:pt x="263" y="943"/>
                    <a:pt x="342" y="968"/>
                    <a:pt x="421" y="968"/>
                  </a:cubicBezTo>
                  <a:cubicBezTo>
                    <a:pt x="602" y="968"/>
                    <a:pt x="782" y="837"/>
                    <a:pt x="881" y="671"/>
                  </a:cubicBezTo>
                  <a:cubicBezTo>
                    <a:pt x="953" y="552"/>
                    <a:pt x="977" y="385"/>
                    <a:pt x="929" y="242"/>
                  </a:cubicBezTo>
                  <a:cubicBezTo>
                    <a:pt x="858" y="123"/>
                    <a:pt x="739" y="28"/>
                    <a:pt x="596" y="4"/>
                  </a:cubicBezTo>
                  <a:cubicBezTo>
                    <a:pt x="578" y="2"/>
                    <a:pt x="561" y="0"/>
                    <a:pt x="54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45" name="Google Shape;16645;p44"/>
            <p:cNvSpPr/>
            <p:nvPr/>
          </p:nvSpPr>
          <p:spPr>
            <a:xfrm>
              <a:off x="1941947" y="2787112"/>
              <a:ext cx="140996" cy="307524"/>
            </a:xfrm>
            <a:custGeom>
              <a:rect b="b" l="l" r="r" t="t"/>
              <a:pathLst>
                <a:path extrusionOk="0" h="9455" w="4335">
                  <a:moveTo>
                    <a:pt x="2334" y="208"/>
                  </a:moveTo>
                  <a:cubicBezTo>
                    <a:pt x="2453" y="208"/>
                    <a:pt x="2572" y="256"/>
                    <a:pt x="2691" y="304"/>
                  </a:cubicBezTo>
                  <a:cubicBezTo>
                    <a:pt x="2786" y="351"/>
                    <a:pt x="2834" y="423"/>
                    <a:pt x="2929" y="494"/>
                  </a:cubicBezTo>
                  <a:cubicBezTo>
                    <a:pt x="2969" y="524"/>
                    <a:pt x="3009" y="537"/>
                    <a:pt x="3049" y="537"/>
                  </a:cubicBezTo>
                  <a:cubicBezTo>
                    <a:pt x="3104" y="537"/>
                    <a:pt x="3160" y="512"/>
                    <a:pt x="3215" y="470"/>
                  </a:cubicBezTo>
                  <a:cubicBezTo>
                    <a:pt x="3287" y="423"/>
                    <a:pt x="3358" y="423"/>
                    <a:pt x="3429" y="423"/>
                  </a:cubicBezTo>
                  <a:cubicBezTo>
                    <a:pt x="3715" y="566"/>
                    <a:pt x="3953" y="828"/>
                    <a:pt x="3953" y="1137"/>
                  </a:cubicBezTo>
                  <a:cubicBezTo>
                    <a:pt x="3977" y="1328"/>
                    <a:pt x="3882" y="1494"/>
                    <a:pt x="3763" y="1613"/>
                  </a:cubicBezTo>
                  <a:cubicBezTo>
                    <a:pt x="3620" y="1756"/>
                    <a:pt x="3453" y="1780"/>
                    <a:pt x="3287" y="1852"/>
                  </a:cubicBezTo>
                  <a:cubicBezTo>
                    <a:pt x="3120" y="1923"/>
                    <a:pt x="3167" y="2090"/>
                    <a:pt x="3263" y="2209"/>
                  </a:cubicBezTo>
                  <a:cubicBezTo>
                    <a:pt x="3358" y="2352"/>
                    <a:pt x="3310" y="2518"/>
                    <a:pt x="3215" y="2661"/>
                  </a:cubicBezTo>
                  <a:cubicBezTo>
                    <a:pt x="3167" y="2709"/>
                    <a:pt x="3120" y="2757"/>
                    <a:pt x="3048" y="2780"/>
                  </a:cubicBezTo>
                  <a:cubicBezTo>
                    <a:pt x="3001" y="2804"/>
                    <a:pt x="2953" y="2804"/>
                    <a:pt x="2905" y="2852"/>
                  </a:cubicBezTo>
                  <a:cubicBezTo>
                    <a:pt x="2786" y="2995"/>
                    <a:pt x="2858" y="3185"/>
                    <a:pt x="2715" y="3328"/>
                  </a:cubicBezTo>
                  <a:cubicBezTo>
                    <a:pt x="2651" y="3366"/>
                    <a:pt x="2567" y="3391"/>
                    <a:pt x="2488" y="3391"/>
                  </a:cubicBezTo>
                  <a:cubicBezTo>
                    <a:pt x="2419" y="3391"/>
                    <a:pt x="2354" y="3372"/>
                    <a:pt x="2310" y="3328"/>
                  </a:cubicBezTo>
                  <a:cubicBezTo>
                    <a:pt x="2096" y="3161"/>
                    <a:pt x="2191" y="2899"/>
                    <a:pt x="2310" y="2709"/>
                  </a:cubicBezTo>
                  <a:cubicBezTo>
                    <a:pt x="2334" y="2661"/>
                    <a:pt x="2310" y="2614"/>
                    <a:pt x="2263" y="2566"/>
                  </a:cubicBezTo>
                  <a:cubicBezTo>
                    <a:pt x="2024" y="2423"/>
                    <a:pt x="1953" y="2137"/>
                    <a:pt x="2001" y="1875"/>
                  </a:cubicBezTo>
                  <a:cubicBezTo>
                    <a:pt x="2024" y="1804"/>
                    <a:pt x="1977" y="1709"/>
                    <a:pt x="1881" y="1709"/>
                  </a:cubicBezTo>
                  <a:cubicBezTo>
                    <a:pt x="1780" y="1726"/>
                    <a:pt x="1691" y="1742"/>
                    <a:pt x="1597" y="1742"/>
                  </a:cubicBezTo>
                  <a:cubicBezTo>
                    <a:pt x="1558" y="1742"/>
                    <a:pt x="1518" y="1740"/>
                    <a:pt x="1477" y="1733"/>
                  </a:cubicBezTo>
                  <a:cubicBezTo>
                    <a:pt x="1358" y="1709"/>
                    <a:pt x="1262" y="1661"/>
                    <a:pt x="1167" y="1566"/>
                  </a:cubicBezTo>
                  <a:cubicBezTo>
                    <a:pt x="1119" y="1518"/>
                    <a:pt x="1048" y="1447"/>
                    <a:pt x="953" y="1447"/>
                  </a:cubicBezTo>
                  <a:cubicBezTo>
                    <a:pt x="921" y="1439"/>
                    <a:pt x="889" y="1436"/>
                    <a:pt x="857" y="1436"/>
                  </a:cubicBezTo>
                  <a:cubicBezTo>
                    <a:pt x="791" y="1436"/>
                    <a:pt x="722" y="1447"/>
                    <a:pt x="643" y="1447"/>
                  </a:cubicBezTo>
                  <a:cubicBezTo>
                    <a:pt x="453" y="1423"/>
                    <a:pt x="191" y="1280"/>
                    <a:pt x="214" y="1042"/>
                  </a:cubicBezTo>
                  <a:cubicBezTo>
                    <a:pt x="238" y="947"/>
                    <a:pt x="334" y="875"/>
                    <a:pt x="405" y="828"/>
                  </a:cubicBezTo>
                  <a:cubicBezTo>
                    <a:pt x="524" y="804"/>
                    <a:pt x="643" y="828"/>
                    <a:pt x="738" y="756"/>
                  </a:cubicBezTo>
                  <a:cubicBezTo>
                    <a:pt x="810" y="709"/>
                    <a:pt x="857" y="613"/>
                    <a:pt x="905" y="566"/>
                  </a:cubicBezTo>
                  <a:cubicBezTo>
                    <a:pt x="1000" y="494"/>
                    <a:pt x="1096" y="447"/>
                    <a:pt x="1215" y="423"/>
                  </a:cubicBezTo>
                  <a:cubicBezTo>
                    <a:pt x="1254" y="413"/>
                    <a:pt x="1294" y="407"/>
                    <a:pt x="1333" y="407"/>
                  </a:cubicBezTo>
                  <a:cubicBezTo>
                    <a:pt x="1389" y="407"/>
                    <a:pt x="1445" y="419"/>
                    <a:pt x="1500" y="447"/>
                  </a:cubicBezTo>
                  <a:cubicBezTo>
                    <a:pt x="1582" y="467"/>
                    <a:pt x="1629" y="523"/>
                    <a:pt x="1716" y="523"/>
                  </a:cubicBezTo>
                  <a:cubicBezTo>
                    <a:pt x="1731" y="523"/>
                    <a:pt x="1746" y="521"/>
                    <a:pt x="1762" y="518"/>
                  </a:cubicBezTo>
                  <a:cubicBezTo>
                    <a:pt x="1858" y="470"/>
                    <a:pt x="1881" y="375"/>
                    <a:pt x="1953" y="304"/>
                  </a:cubicBezTo>
                  <a:cubicBezTo>
                    <a:pt x="2048" y="232"/>
                    <a:pt x="2215" y="208"/>
                    <a:pt x="2334" y="208"/>
                  </a:cubicBezTo>
                  <a:close/>
                  <a:moveTo>
                    <a:pt x="286" y="1542"/>
                  </a:moveTo>
                  <a:cubicBezTo>
                    <a:pt x="405" y="1613"/>
                    <a:pt x="548" y="1637"/>
                    <a:pt x="691" y="1637"/>
                  </a:cubicBezTo>
                  <a:cubicBezTo>
                    <a:pt x="786" y="1637"/>
                    <a:pt x="857" y="1613"/>
                    <a:pt x="929" y="1613"/>
                  </a:cubicBezTo>
                  <a:cubicBezTo>
                    <a:pt x="977" y="1613"/>
                    <a:pt x="1000" y="1661"/>
                    <a:pt x="1024" y="1709"/>
                  </a:cubicBezTo>
                  <a:cubicBezTo>
                    <a:pt x="1119" y="1804"/>
                    <a:pt x="1238" y="1899"/>
                    <a:pt x="1358" y="1947"/>
                  </a:cubicBezTo>
                  <a:cubicBezTo>
                    <a:pt x="1500" y="1971"/>
                    <a:pt x="1620" y="1971"/>
                    <a:pt x="1739" y="1971"/>
                  </a:cubicBezTo>
                  <a:cubicBezTo>
                    <a:pt x="1739" y="2090"/>
                    <a:pt x="1739" y="2233"/>
                    <a:pt x="1786" y="2352"/>
                  </a:cubicBezTo>
                  <a:cubicBezTo>
                    <a:pt x="1858" y="2495"/>
                    <a:pt x="1953" y="2614"/>
                    <a:pt x="2072" y="2685"/>
                  </a:cubicBezTo>
                  <a:cubicBezTo>
                    <a:pt x="1977" y="2876"/>
                    <a:pt x="1929" y="3066"/>
                    <a:pt x="2001" y="3257"/>
                  </a:cubicBezTo>
                  <a:cubicBezTo>
                    <a:pt x="2072" y="3447"/>
                    <a:pt x="2215" y="3590"/>
                    <a:pt x="2405" y="3614"/>
                  </a:cubicBezTo>
                  <a:cubicBezTo>
                    <a:pt x="2430" y="3617"/>
                    <a:pt x="2454" y="3618"/>
                    <a:pt x="2478" y="3618"/>
                  </a:cubicBezTo>
                  <a:cubicBezTo>
                    <a:pt x="2643" y="3618"/>
                    <a:pt x="2802" y="3548"/>
                    <a:pt x="2905" y="3423"/>
                  </a:cubicBezTo>
                  <a:cubicBezTo>
                    <a:pt x="2977" y="3352"/>
                    <a:pt x="3025" y="3257"/>
                    <a:pt x="3048" y="3161"/>
                  </a:cubicBezTo>
                  <a:cubicBezTo>
                    <a:pt x="3048" y="3138"/>
                    <a:pt x="3048" y="3114"/>
                    <a:pt x="3048" y="3066"/>
                  </a:cubicBezTo>
                  <a:cubicBezTo>
                    <a:pt x="3048" y="3066"/>
                    <a:pt x="3072" y="3019"/>
                    <a:pt x="3072" y="3019"/>
                  </a:cubicBezTo>
                  <a:cubicBezTo>
                    <a:pt x="3096" y="3019"/>
                    <a:pt x="3144" y="2995"/>
                    <a:pt x="3167" y="2995"/>
                  </a:cubicBezTo>
                  <a:cubicBezTo>
                    <a:pt x="3358" y="2923"/>
                    <a:pt x="3477" y="2733"/>
                    <a:pt x="3548" y="2566"/>
                  </a:cubicBezTo>
                  <a:cubicBezTo>
                    <a:pt x="3572" y="2471"/>
                    <a:pt x="3572" y="2376"/>
                    <a:pt x="3548" y="2280"/>
                  </a:cubicBezTo>
                  <a:cubicBezTo>
                    <a:pt x="3548" y="2209"/>
                    <a:pt x="3525" y="2161"/>
                    <a:pt x="3501" y="2114"/>
                  </a:cubicBezTo>
                  <a:cubicBezTo>
                    <a:pt x="3477" y="2114"/>
                    <a:pt x="3477" y="2090"/>
                    <a:pt x="3453" y="2066"/>
                  </a:cubicBezTo>
                  <a:cubicBezTo>
                    <a:pt x="3453" y="2066"/>
                    <a:pt x="3453" y="2066"/>
                    <a:pt x="3453" y="2042"/>
                  </a:cubicBezTo>
                  <a:lnTo>
                    <a:pt x="3501" y="2042"/>
                  </a:lnTo>
                  <a:cubicBezTo>
                    <a:pt x="3548" y="2018"/>
                    <a:pt x="3620" y="1994"/>
                    <a:pt x="3668" y="1971"/>
                  </a:cubicBezTo>
                  <a:cubicBezTo>
                    <a:pt x="3763" y="1923"/>
                    <a:pt x="3858" y="1875"/>
                    <a:pt x="3953" y="1780"/>
                  </a:cubicBezTo>
                  <a:cubicBezTo>
                    <a:pt x="4001" y="1733"/>
                    <a:pt x="4049" y="1685"/>
                    <a:pt x="4072" y="1613"/>
                  </a:cubicBezTo>
                  <a:cubicBezTo>
                    <a:pt x="4072" y="1780"/>
                    <a:pt x="4072" y="1947"/>
                    <a:pt x="4072" y="2114"/>
                  </a:cubicBezTo>
                  <a:cubicBezTo>
                    <a:pt x="4072" y="2423"/>
                    <a:pt x="4049" y="2733"/>
                    <a:pt x="4049" y="3042"/>
                  </a:cubicBezTo>
                  <a:cubicBezTo>
                    <a:pt x="4049" y="3661"/>
                    <a:pt x="4025" y="4304"/>
                    <a:pt x="3977" y="4924"/>
                  </a:cubicBezTo>
                  <a:cubicBezTo>
                    <a:pt x="3930" y="5543"/>
                    <a:pt x="3882" y="6138"/>
                    <a:pt x="3834" y="6757"/>
                  </a:cubicBezTo>
                  <a:cubicBezTo>
                    <a:pt x="3787" y="7377"/>
                    <a:pt x="3715" y="7996"/>
                    <a:pt x="3572" y="8591"/>
                  </a:cubicBezTo>
                  <a:cubicBezTo>
                    <a:pt x="3548" y="8782"/>
                    <a:pt x="3501" y="8996"/>
                    <a:pt x="3287" y="9091"/>
                  </a:cubicBezTo>
                  <a:cubicBezTo>
                    <a:pt x="3048" y="9210"/>
                    <a:pt x="2715" y="9210"/>
                    <a:pt x="2453" y="9210"/>
                  </a:cubicBezTo>
                  <a:cubicBezTo>
                    <a:pt x="2329" y="9210"/>
                    <a:pt x="2209" y="9214"/>
                    <a:pt x="2090" y="9214"/>
                  </a:cubicBezTo>
                  <a:cubicBezTo>
                    <a:pt x="1911" y="9214"/>
                    <a:pt x="1734" y="9205"/>
                    <a:pt x="1548" y="9163"/>
                  </a:cubicBezTo>
                  <a:cubicBezTo>
                    <a:pt x="1310" y="9115"/>
                    <a:pt x="977" y="9044"/>
                    <a:pt x="810" y="8877"/>
                  </a:cubicBezTo>
                  <a:cubicBezTo>
                    <a:pt x="619" y="8686"/>
                    <a:pt x="619" y="8377"/>
                    <a:pt x="572" y="8139"/>
                  </a:cubicBezTo>
                  <a:cubicBezTo>
                    <a:pt x="548" y="7853"/>
                    <a:pt x="524" y="7543"/>
                    <a:pt x="524" y="7257"/>
                  </a:cubicBezTo>
                  <a:cubicBezTo>
                    <a:pt x="500" y="6638"/>
                    <a:pt x="476" y="6019"/>
                    <a:pt x="453" y="5376"/>
                  </a:cubicBezTo>
                  <a:cubicBezTo>
                    <a:pt x="429" y="4686"/>
                    <a:pt x="405" y="3971"/>
                    <a:pt x="381" y="3280"/>
                  </a:cubicBezTo>
                  <a:cubicBezTo>
                    <a:pt x="381" y="2923"/>
                    <a:pt x="381" y="2590"/>
                    <a:pt x="334" y="2233"/>
                  </a:cubicBezTo>
                  <a:cubicBezTo>
                    <a:pt x="334" y="2090"/>
                    <a:pt x="310" y="1923"/>
                    <a:pt x="310" y="1780"/>
                  </a:cubicBezTo>
                  <a:cubicBezTo>
                    <a:pt x="286" y="1709"/>
                    <a:pt x="286" y="1613"/>
                    <a:pt x="286" y="1542"/>
                  </a:cubicBezTo>
                  <a:close/>
                  <a:moveTo>
                    <a:pt x="2292" y="1"/>
                  </a:moveTo>
                  <a:cubicBezTo>
                    <a:pt x="2094" y="1"/>
                    <a:pt x="1902" y="63"/>
                    <a:pt x="1739" y="208"/>
                  </a:cubicBezTo>
                  <a:cubicBezTo>
                    <a:pt x="1739" y="232"/>
                    <a:pt x="1715" y="232"/>
                    <a:pt x="1691" y="256"/>
                  </a:cubicBezTo>
                  <a:cubicBezTo>
                    <a:pt x="1643" y="232"/>
                    <a:pt x="1572" y="208"/>
                    <a:pt x="1524" y="185"/>
                  </a:cubicBezTo>
                  <a:cubicBezTo>
                    <a:pt x="1464" y="164"/>
                    <a:pt x="1403" y="157"/>
                    <a:pt x="1345" y="157"/>
                  </a:cubicBezTo>
                  <a:cubicBezTo>
                    <a:pt x="1265" y="157"/>
                    <a:pt x="1188" y="171"/>
                    <a:pt x="1119" y="185"/>
                  </a:cubicBezTo>
                  <a:cubicBezTo>
                    <a:pt x="1000" y="208"/>
                    <a:pt x="905" y="256"/>
                    <a:pt x="810" y="327"/>
                  </a:cubicBezTo>
                  <a:cubicBezTo>
                    <a:pt x="762" y="375"/>
                    <a:pt x="715" y="399"/>
                    <a:pt x="667" y="447"/>
                  </a:cubicBezTo>
                  <a:cubicBezTo>
                    <a:pt x="643" y="494"/>
                    <a:pt x="619" y="542"/>
                    <a:pt x="572" y="566"/>
                  </a:cubicBezTo>
                  <a:cubicBezTo>
                    <a:pt x="524" y="589"/>
                    <a:pt x="453" y="589"/>
                    <a:pt x="381" y="589"/>
                  </a:cubicBezTo>
                  <a:cubicBezTo>
                    <a:pt x="334" y="613"/>
                    <a:pt x="286" y="637"/>
                    <a:pt x="238" y="661"/>
                  </a:cubicBezTo>
                  <a:cubicBezTo>
                    <a:pt x="143" y="732"/>
                    <a:pt x="48" y="851"/>
                    <a:pt x="24" y="970"/>
                  </a:cubicBezTo>
                  <a:cubicBezTo>
                    <a:pt x="0" y="1113"/>
                    <a:pt x="24" y="1256"/>
                    <a:pt x="95" y="1375"/>
                  </a:cubicBezTo>
                  <a:cubicBezTo>
                    <a:pt x="72" y="1613"/>
                    <a:pt x="95" y="1899"/>
                    <a:pt x="119" y="2161"/>
                  </a:cubicBezTo>
                  <a:cubicBezTo>
                    <a:pt x="143" y="2471"/>
                    <a:pt x="143" y="2804"/>
                    <a:pt x="143" y="3138"/>
                  </a:cubicBezTo>
                  <a:cubicBezTo>
                    <a:pt x="167" y="3804"/>
                    <a:pt x="191" y="4471"/>
                    <a:pt x="214" y="5114"/>
                  </a:cubicBezTo>
                  <a:cubicBezTo>
                    <a:pt x="214" y="5781"/>
                    <a:pt x="262" y="6448"/>
                    <a:pt x="286" y="7138"/>
                  </a:cubicBezTo>
                  <a:cubicBezTo>
                    <a:pt x="286" y="7448"/>
                    <a:pt x="310" y="7758"/>
                    <a:pt x="334" y="8067"/>
                  </a:cubicBezTo>
                  <a:cubicBezTo>
                    <a:pt x="357" y="8329"/>
                    <a:pt x="381" y="8639"/>
                    <a:pt x="500" y="8877"/>
                  </a:cubicBezTo>
                  <a:cubicBezTo>
                    <a:pt x="643" y="9115"/>
                    <a:pt x="905" y="9234"/>
                    <a:pt x="1143" y="9306"/>
                  </a:cubicBezTo>
                  <a:cubicBezTo>
                    <a:pt x="1429" y="9401"/>
                    <a:pt x="1739" y="9448"/>
                    <a:pt x="2048" y="9448"/>
                  </a:cubicBezTo>
                  <a:cubicBezTo>
                    <a:pt x="2203" y="9448"/>
                    <a:pt x="2364" y="9454"/>
                    <a:pt x="2524" y="9454"/>
                  </a:cubicBezTo>
                  <a:cubicBezTo>
                    <a:pt x="2685" y="9454"/>
                    <a:pt x="2846" y="9448"/>
                    <a:pt x="3001" y="9425"/>
                  </a:cubicBezTo>
                  <a:cubicBezTo>
                    <a:pt x="3239" y="9377"/>
                    <a:pt x="3477" y="9329"/>
                    <a:pt x="3620" y="9139"/>
                  </a:cubicBezTo>
                  <a:cubicBezTo>
                    <a:pt x="3787" y="8948"/>
                    <a:pt x="3834" y="8663"/>
                    <a:pt x="3882" y="8401"/>
                  </a:cubicBezTo>
                  <a:cubicBezTo>
                    <a:pt x="3930" y="8115"/>
                    <a:pt x="3977" y="7805"/>
                    <a:pt x="4001" y="7496"/>
                  </a:cubicBezTo>
                  <a:cubicBezTo>
                    <a:pt x="4096" y="6829"/>
                    <a:pt x="4120" y="6162"/>
                    <a:pt x="4191" y="5495"/>
                  </a:cubicBezTo>
                  <a:cubicBezTo>
                    <a:pt x="4239" y="4733"/>
                    <a:pt x="4287" y="3995"/>
                    <a:pt x="4311" y="3257"/>
                  </a:cubicBezTo>
                  <a:cubicBezTo>
                    <a:pt x="4311" y="2899"/>
                    <a:pt x="4311" y="2518"/>
                    <a:pt x="4334" y="2161"/>
                  </a:cubicBezTo>
                  <a:cubicBezTo>
                    <a:pt x="4334" y="1971"/>
                    <a:pt x="4334" y="1756"/>
                    <a:pt x="4311" y="1566"/>
                  </a:cubicBezTo>
                  <a:cubicBezTo>
                    <a:pt x="4311" y="1209"/>
                    <a:pt x="4168" y="780"/>
                    <a:pt x="3930" y="518"/>
                  </a:cubicBezTo>
                  <a:cubicBezTo>
                    <a:pt x="3906" y="494"/>
                    <a:pt x="3882" y="470"/>
                    <a:pt x="3858" y="447"/>
                  </a:cubicBezTo>
                  <a:cubicBezTo>
                    <a:pt x="3810" y="423"/>
                    <a:pt x="3763" y="375"/>
                    <a:pt x="3739" y="351"/>
                  </a:cubicBezTo>
                  <a:cubicBezTo>
                    <a:pt x="3644" y="280"/>
                    <a:pt x="3548" y="232"/>
                    <a:pt x="3453" y="208"/>
                  </a:cubicBezTo>
                  <a:lnTo>
                    <a:pt x="3263" y="208"/>
                  </a:lnTo>
                  <a:cubicBezTo>
                    <a:pt x="3191" y="208"/>
                    <a:pt x="3144" y="256"/>
                    <a:pt x="3072" y="280"/>
                  </a:cubicBezTo>
                  <a:lnTo>
                    <a:pt x="3048" y="280"/>
                  </a:lnTo>
                  <a:cubicBezTo>
                    <a:pt x="3025" y="256"/>
                    <a:pt x="3001" y="232"/>
                    <a:pt x="3001" y="232"/>
                  </a:cubicBezTo>
                  <a:cubicBezTo>
                    <a:pt x="2953" y="185"/>
                    <a:pt x="2905" y="161"/>
                    <a:pt x="2858" y="137"/>
                  </a:cubicBezTo>
                  <a:cubicBezTo>
                    <a:pt x="2739" y="66"/>
                    <a:pt x="2620" y="18"/>
                    <a:pt x="2477" y="18"/>
                  </a:cubicBezTo>
                  <a:cubicBezTo>
                    <a:pt x="2415" y="7"/>
                    <a:pt x="2353" y="1"/>
                    <a:pt x="229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646" name="Google Shape;16646;p44"/>
          <p:cNvGrpSpPr/>
          <p:nvPr/>
        </p:nvGrpSpPr>
        <p:grpSpPr>
          <a:xfrm>
            <a:off x="2602628" y="2749871"/>
            <a:ext cx="278902" cy="353547"/>
            <a:chOff x="2602628" y="2749871"/>
            <a:chExt cx="278902" cy="353547"/>
          </a:xfrm>
        </p:grpSpPr>
        <p:sp>
          <p:nvSpPr>
            <p:cNvPr id="16647" name="Google Shape;16647;p44"/>
            <p:cNvSpPr/>
            <p:nvPr/>
          </p:nvSpPr>
          <p:spPr>
            <a:xfrm>
              <a:off x="2677012" y="2816612"/>
              <a:ext cx="200647" cy="257891"/>
            </a:xfrm>
            <a:custGeom>
              <a:rect b="b" l="l" r="r" t="t"/>
              <a:pathLst>
                <a:path extrusionOk="0" h="7929" w="6169">
                  <a:moveTo>
                    <a:pt x="5348" y="1"/>
                  </a:moveTo>
                  <a:cubicBezTo>
                    <a:pt x="5260" y="1"/>
                    <a:pt x="5215" y="65"/>
                    <a:pt x="5215" y="159"/>
                  </a:cubicBezTo>
                  <a:cubicBezTo>
                    <a:pt x="5239" y="349"/>
                    <a:pt x="5406" y="492"/>
                    <a:pt x="5454" y="683"/>
                  </a:cubicBezTo>
                  <a:cubicBezTo>
                    <a:pt x="5501" y="873"/>
                    <a:pt x="5501" y="1111"/>
                    <a:pt x="5430" y="1326"/>
                  </a:cubicBezTo>
                  <a:cubicBezTo>
                    <a:pt x="5382" y="1492"/>
                    <a:pt x="5311" y="1564"/>
                    <a:pt x="5192" y="1683"/>
                  </a:cubicBezTo>
                  <a:cubicBezTo>
                    <a:pt x="5096" y="1802"/>
                    <a:pt x="5120" y="1850"/>
                    <a:pt x="5168" y="1969"/>
                  </a:cubicBezTo>
                  <a:cubicBezTo>
                    <a:pt x="5239" y="2231"/>
                    <a:pt x="5120" y="2659"/>
                    <a:pt x="4930" y="2850"/>
                  </a:cubicBezTo>
                  <a:cubicBezTo>
                    <a:pt x="4750" y="3074"/>
                    <a:pt x="4443" y="3257"/>
                    <a:pt x="4169" y="3257"/>
                  </a:cubicBezTo>
                  <a:cubicBezTo>
                    <a:pt x="4153" y="3257"/>
                    <a:pt x="4136" y="3256"/>
                    <a:pt x="4120" y="3255"/>
                  </a:cubicBezTo>
                  <a:cubicBezTo>
                    <a:pt x="3644" y="3207"/>
                    <a:pt x="3691" y="2588"/>
                    <a:pt x="3858" y="2302"/>
                  </a:cubicBezTo>
                  <a:cubicBezTo>
                    <a:pt x="3953" y="2159"/>
                    <a:pt x="3977" y="2088"/>
                    <a:pt x="3906" y="1921"/>
                  </a:cubicBezTo>
                  <a:cubicBezTo>
                    <a:pt x="3787" y="1683"/>
                    <a:pt x="3644" y="1564"/>
                    <a:pt x="3739" y="1302"/>
                  </a:cubicBezTo>
                  <a:cubicBezTo>
                    <a:pt x="3787" y="1064"/>
                    <a:pt x="4025" y="921"/>
                    <a:pt x="3834" y="706"/>
                  </a:cubicBezTo>
                  <a:cubicBezTo>
                    <a:pt x="3765" y="630"/>
                    <a:pt x="3694" y="602"/>
                    <a:pt x="3621" y="602"/>
                  </a:cubicBezTo>
                  <a:cubicBezTo>
                    <a:pt x="3444" y="602"/>
                    <a:pt x="3258" y="768"/>
                    <a:pt x="3072" y="802"/>
                  </a:cubicBezTo>
                  <a:cubicBezTo>
                    <a:pt x="3042" y="809"/>
                    <a:pt x="3015" y="813"/>
                    <a:pt x="2991" y="813"/>
                  </a:cubicBezTo>
                  <a:cubicBezTo>
                    <a:pt x="2864" y="813"/>
                    <a:pt x="2811" y="719"/>
                    <a:pt x="2691" y="659"/>
                  </a:cubicBezTo>
                  <a:cubicBezTo>
                    <a:pt x="2630" y="628"/>
                    <a:pt x="2551" y="619"/>
                    <a:pt x="2468" y="619"/>
                  </a:cubicBezTo>
                  <a:cubicBezTo>
                    <a:pt x="2357" y="619"/>
                    <a:pt x="2239" y="635"/>
                    <a:pt x="2143" y="635"/>
                  </a:cubicBezTo>
                  <a:cubicBezTo>
                    <a:pt x="1966" y="635"/>
                    <a:pt x="1696" y="676"/>
                    <a:pt x="1423" y="676"/>
                  </a:cubicBezTo>
                  <a:cubicBezTo>
                    <a:pt x="1075" y="676"/>
                    <a:pt x="721" y="609"/>
                    <a:pt x="548" y="302"/>
                  </a:cubicBezTo>
                  <a:cubicBezTo>
                    <a:pt x="310" y="445"/>
                    <a:pt x="286" y="778"/>
                    <a:pt x="286" y="1016"/>
                  </a:cubicBezTo>
                  <a:cubicBezTo>
                    <a:pt x="262" y="1349"/>
                    <a:pt x="238" y="1683"/>
                    <a:pt x="238" y="2040"/>
                  </a:cubicBezTo>
                  <a:cubicBezTo>
                    <a:pt x="214" y="2754"/>
                    <a:pt x="238" y="3469"/>
                    <a:pt x="143" y="4183"/>
                  </a:cubicBezTo>
                  <a:cubicBezTo>
                    <a:pt x="95" y="4826"/>
                    <a:pt x="72" y="5446"/>
                    <a:pt x="24" y="6065"/>
                  </a:cubicBezTo>
                  <a:cubicBezTo>
                    <a:pt x="24" y="6303"/>
                    <a:pt x="0" y="6565"/>
                    <a:pt x="24" y="6803"/>
                  </a:cubicBezTo>
                  <a:cubicBezTo>
                    <a:pt x="24" y="6922"/>
                    <a:pt x="48" y="6946"/>
                    <a:pt x="167" y="7017"/>
                  </a:cubicBezTo>
                  <a:cubicBezTo>
                    <a:pt x="453" y="7160"/>
                    <a:pt x="738" y="7398"/>
                    <a:pt x="1072" y="7517"/>
                  </a:cubicBezTo>
                  <a:cubicBezTo>
                    <a:pt x="1215" y="7565"/>
                    <a:pt x="1381" y="7565"/>
                    <a:pt x="1500" y="7613"/>
                  </a:cubicBezTo>
                  <a:cubicBezTo>
                    <a:pt x="1667" y="7684"/>
                    <a:pt x="1834" y="7756"/>
                    <a:pt x="2000" y="7803"/>
                  </a:cubicBezTo>
                  <a:cubicBezTo>
                    <a:pt x="2277" y="7882"/>
                    <a:pt x="2569" y="7928"/>
                    <a:pt x="2865" y="7928"/>
                  </a:cubicBezTo>
                  <a:cubicBezTo>
                    <a:pt x="2926" y="7928"/>
                    <a:pt x="2987" y="7926"/>
                    <a:pt x="3048" y="7922"/>
                  </a:cubicBezTo>
                  <a:cubicBezTo>
                    <a:pt x="3525" y="7922"/>
                    <a:pt x="4049" y="7875"/>
                    <a:pt x="4525" y="7756"/>
                  </a:cubicBezTo>
                  <a:cubicBezTo>
                    <a:pt x="4787" y="7684"/>
                    <a:pt x="5001" y="7613"/>
                    <a:pt x="5263" y="7494"/>
                  </a:cubicBezTo>
                  <a:cubicBezTo>
                    <a:pt x="5596" y="7351"/>
                    <a:pt x="5978" y="7184"/>
                    <a:pt x="6073" y="6803"/>
                  </a:cubicBezTo>
                  <a:cubicBezTo>
                    <a:pt x="6168" y="6470"/>
                    <a:pt x="6073" y="6112"/>
                    <a:pt x="6097" y="5779"/>
                  </a:cubicBezTo>
                  <a:cubicBezTo>
                    <a:pt x="6120" y="5612"/>
                    <a:pt x="6097" y="5469"/>
                    <a:pt x="6097" y="5303"/>
                  </a:cubicBezTo>
                  <a:cubicBezTo>
                    <a:pt x="6073" y="5064"/>
                    <a:pt x="6097" y="4826"/>
                    <a:pt x="6097" y="4564"/>
                  </a:cubicBezTo>
                  <a:cubicBezTo>
                    <a:pt x="6073" y="4279"/>
                    <a:pt x="6049" y="3969"/>
                    <a:pt x="6001" y="3659"/>
                  </a:cubicBezTo>
                  <a:cubicBezTo>
                    <a:pt x="5906" y="3016"/>
                    <a:pt x="5954" y="2350"/>
                    <a:pt x="5930" y="1683"/>
                  </a:cubicBezTo>
                  <a:cubicBezTo>
                    <a:pt x="5906" y="1397"/>
                    <a:pt x="5978" y="1135"/>
                    <a:pt x="5930" y="849"/>
                  </a:cubicBezTo>
                  <a:cubicBezTo>
                    <a:pt x="5906" y="683"/>
                    <a:pt x="5930" y="397"/>
                    <a:pt x="5811" y="254"/>
                  </a:cubicBezTo>
                  <a:cubicBezTo>
                    <a:pt x="5739" y="159"/>
                    <a:pt x="5525" y="63"/>
                    <a:pt x="5430" y="16"/>
                  </a:cubicBezTo>
                  <a:cubicBezTo>
                    <a:pt x="5399" y="6"/>
                    <a:pt x="5372" y="1"/>
                    <a:pt x="5348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48" name="Google Shape;16648;p44"/>
            <p:cNvSpPr/>
            <p:nvPr/>
          </p:nvSpPr>
          <p:spPr>
            <a:xfrm>
              <a:off x="2677012" y="2826402"/>
              <a:ext cx="133255" cy="243092"/>
            </a:xfrm>
            <a:custGeom>
              <a:rect b="b" l="l" r="r" t="t"/>
              <a:pathLst>
                <a:path extrusionOk="0" h="7474" w="4097">
                  <a:moveTo>
                    <a:pt x="580" y="1"/>
                  </a:moveTo>
                  <a:cubicBezTo>
                    <a:pt x="537" y="1"/>
                    <a:pt x="516" y="32"/>
                    <a:pt x="453" y="96"/>
                  </a:cubicBezTo>
                  <a:cubicBezTo>
                    <a:pt x="381" y="191"/>
                    <a:pt x="333" y="310"/>
                    <a:pt x="310" y="429"/>
                  </a:cubicBezTo>
                  <a:cubicBezTo>
                    <a:pt x="214" y="858"/>
                    <a:pt x="262" y="1334"/>
                    <a:pt x="238" y="1787"/>
                  </a:cubicBezTo>
                  <a:cubicBezTo>
                    <a:pt x="191" y="2763"/>
                    <a:pt x="167" y="3739"/>
                    <a:pt x="95" y="4716"/>
                  </a:cubicBezTo>
                  <a:cubicBezTo>
                    <a:pt x="72" y="5097"/>
                    <a:pt x="48" y="5478"/>
                    <a:pt x="48" y="5859"/>
                  </a:cubicBezTo>
                  <a:cubicBezTo>
                    <a:pt x="24" y="6121"/>
                    <a:pt x="0" y="6407"/>
                    <a:pt x="167" y="6597"/>
                  </a:cubicBezTo>
                  <a:cubicBezTo>
                    <a:pt x="500" y="7026"/>
                    <a:pt x="1072" y="7216"/>
                    <a:pt x="1596" y="7359"/>
                  </a:cubicBezTo>
                  <a:cubicBezTo>
                    <a:pt x="1805" y="7429"/>
                    <a:pt x="2027" y="7473"/>
                    <a:pt x="2252" y="7473"/>
                  </a:cubicBezTo>
                  <a:cubicBezTo>
                    <a:pt x="2335" y="7473"/>
                    <a:pt x="2418" y="7467"/>
                    <a:pt x="2501" y="7455"/>
                  </a:cubicBezTo>
                  <a:cubicBezTo>
                    <a:pt x="2786" y="7431"/>
                    <a:pt x="2667" y="7169"/>
                    <a:pt x="2596" y="6978"/>
                  </a:cubicBezTo>
                  <a:cubicBezTo>
                    <a:pt x="2524" y="6812"/>
                    <a:pt x="2382" y="6716"/>
                    <a:pt x="2262" y="6597"/>
                  </a:cubicBezTo>
                  <a:cubicBezTo>
                    <a:pt x="2096" y="6430"/>
                    <a:pt x="1977" y="6192"/>
                    <a:pt x="1905" y="5978"/>
                  </a:cubicBezTo>
                  <a:cubicBezTo>
                    <a:pt x="1691" y="5359"/>
                    <a:pt x="1810" y="4573"/>
                    <a:pt x="2000" y="3978"/>
                  </a:cubicBezTo>
                  <a:cubicBezTo>
                    <a:pt x="2080" y="3699"/>
                    <a:pt x="2510" y="2518"/>
                    <a:pt x="2970" y="2518"/>
                  </a:cubicBezTo>
                  <a:cubicBezTo>
                    <a:pt x="3059" y="2518"/>
                    <a:pt x="3150" y="2563"/>
                    <a:pt x="3239" y="2668"/>
                  </a:cubicBezTo>
                  <a:cubicBezTo>
                    <a:pt x="3382" y="2835"/>
                    <a:pt x="3382" y="3096"/>
                    <a:pt x="3644" y="3144"/>
                  </a:cubicBezTo>
                  <a:cubicBezTo>
                    <a:pt x="3658" y="3146"/>
                    <a:pt x="3672" y="3147"/>
                    <a:pt x="3685" y="3147"/>
                  </a:cubicBezTo>
                  <a:cubicBezTo>
                    <a:pt x="3857" y="3147"/>
                    <a:pt x="3994" y="3013"/>
                    <a:pt x="3906" y="2858"/>
                  </a:cubicBezTo>
                  <a:cubicBezTo>
                    <a:pt x="3834" y="2763"/>
                    <a:pt x="3739" y="2644"/>
                    <a:pt x="3739" y="2525"/>
                  </a:cubicBezTo>
                  <a:cubicBezTo>
                    <a:pt x="3763" y="2406"/>
                    <a:pt x="3834" y="2406"/>
                    <a:pt x="3882" y="2334"/>
                  </a:cubicBezTo>
                  <a:cubicBezTo>
                    <a:pt x="3882" y="2311"/>
                    <a:pt x="3906" y="2311"/>
                    <a:pt x="3906" y="2311"/>
                  </a:cubicBezTo>
                  <a:cubicBezTo>
                    <a:pt x="3977" y="2168"/>
                    <a:pt x="4096" y="1834"/>
                    <a:pt x="4025" y="1691"/>
                  </a:cubicBezTo>
                  <a:cubicBezTo>
                    <a:pt x="4001" y="1668"/>
                    <a:pt x="3929" y="1596"/>
                    <a:pt x="3906" y="1572"/>
                  </a:cubicBezTo>
                  <a:cubicBezTo>
                    <a:pt x="3668" y="1239"/>
                    <a:pt x="3572" y="953"/>
                    <a:pt x="3858" y="620"/>
                  </a:cubicBezTo>
                  <a:cubicBezTo>
                    <a:pt x="3929" y="525"/>
                    <a:pt x="3953" y="501"/>
                    <a:pt x="3882" y="429"/>
                  </a:cubicBezTo>
                  <a:cubicBezTo>
                    <a:pt x="3834" y="382"/>
                    <a:pt x="3787" y="382"/>
                    <a:pt x="3739" y="358"/>
                  </a:cubicBezTo>
                  <a:cubicBezTo>
                    <a:pt x="3691" y="334"/>
                    <a:pt x="3668" y="263"/>
                    <a:pt x="3620" y="239"/>
                  </a:cubicBezTo>
                  <a:cubicBezTo>
                    <a:pt x="3601" y="231"/>
                    <a:pt x="3582" y="228"/>
                    <a:pt x="3563" y="228"/>
                  </a:cubicBezTo>
                  <a:cubicBezTo>
                    <a:pt x="3385" y="228"/>
                    <a:pt x="3231" y="541"/>
                    <a:pt x="3057" y="541"/>
                  </a:cubicBezTo>
                  <a:cubicBezTo>
                    <a:pt x="3023" y="541"/>
                    <a:pt x="2989" y="529"/>
                    <a:pt x="2953" y="501"/>
                  </a:cubicBezTo>
                  <a:cubicBezTo>
                    <a:pt x="2882" y="453"/>
                    <a:pt x="2882" y="382"/>
                    <a:pt x="2810" y="358"/>
                  </a:cubicBezTo>
                  <a:cubicBezTo>
                    <a:pt x="2786" y="350"/>
                    <a:pt x="2757" y="347"/>
                    <a:pt x="2726" y="347"/>
                  </a:cubicBezTo>
                  <a:cubicBezTo>
                    <a:pt x="2665" y="347"/>
                    <a:pt x="2596" y="358"/>
                    <a:pt x="2548" y="358"/>
                  </a:cubicBezTo>
                  <a:cubicBezTo>
                    <a:pt x="2475" y="362"/>
                    <a:pt x="2403" y="364"/>
                    <a:pt x="2330" y="364"/>
                  </a:cubicBezTo>
                  <a:cubicBezTo>
                    <a:pt x="2022" y="364"/>
                    <a:pt x="1713" y="329"/>
                    <a:pt x="1405" y="310"/>
                  </a:cubicBezTo>
                  <a:cubicBezTo>
                    <a:pt x="1262" y="286"/>
                    <a:pt x="1096" y="263"/>
                    <a:pt x="953" y="215"/>
                  </a:cubicBezTo>
                  <a:cubicBezTo>
                    <a:pt x="834" y="191"/>
                    <a:pt x="762" y="96"/>
                    <a:pt x="667" y="24"/>
                  </a:cubicBezTo>
                  <a:cubicBezTo>
                    <a:pt x="627" y="9"/>
                    <a:pt x="601" y="1"/>
                    <a:pt x="580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49" name="Google Shape;16649;p44"/>
            <p:cNvSpPr/>
            <p:nvPr/>
          </p:nvSpPr>
          <p:spPr>
            <a:xfrm>
              <a:off x="2784670" y="2963527"/>
              <a:ext cx="63554" cy="82223"/>
            </a:xfrm>
            <a:custGeom>
              <a:rect b="b" l="l" r="r" t="t"/>
              <a:pathLst>
                <a:path extrusionOk="0" h="2528" w="1954">
                  <a:moveTo>
                    <a:pt x="542" y="1"/>
                  </a:moveTo>
                  <a:cubicBezTo>
                    <a:pt x="415" y="1"/>
                    <a:pt x="279" y="78"/>
                    <a:pt x="143" y="95"/>
                  </a:cubicBezTo>
                  <a:cubicBezTo>
                    <a:pt x="143" y="381"/>
                    <a:pt x="72" y="667"/>
                    <a:pt x="72" y="952"/>
                  </a:cubicBezTo>
                  <a:cubicBezTo>
                    <a:pt x="72" y="1214"/>
                    <a:pt x="0" y="1500"/>
                    <a:pt x="24" y="1762"/>
                  </a:cubicBezTo>
                  <a:cubicBezTo>
                    <a:pt x="24" y="2072"/>
                    <a:pt x="48" y="2405"/>
                    <a:pt x="405" y="2476"/>
                  </a:cubicBezTo>
                  <a:cubicBezTo>
                    <a:pt x="596" y="2502"/>
                    <a:pt x="787" y="2527"/>
                    <a:pt x="978" y="2527"/>
                  </a:cubicBezTo>
                  <a:cubicBezTo>
                    <a:pt x="1144" y="2527"/>
                    <a:pt x="1311" y="2508"/>
                    <a:pt x="1477" y="2453"/>
                  </a:cubicBezTo>
                  <a:cubicBezTo>
                    <a:pt x="1548" y="2429"/>
                    <a:pt x="1643" y="2429"/>
                    <a:pt x="1691" y="2357"/>
                  </a:cubicBezTo>
                  <a:cubicBezTo>
                    <a:pt x="1834" y="2214"/>
                    <a:pt x="1953" y="1810"/>
                    <a:pt x="1834" y="1643"/>
                  </a:cubicBezTo>
                  <a:cubicBezTo>
                    <a:pt x="1739" y="1476"/>
                    <a:pt x="1405" y="1524"/>
                    <a:pt x="1239" y="1452"/>
                  </a:cubicBezTo>
                  <a:cubicBezTo>
                    <a:pt x="905" y="1310"/>
                    <a:pt x="834" y="1024"/>
                    <a:pt x="834" y="690"/>
                  </a:cubicBezTo>
                  <a:cubicBezTo>
                    <a:pt x="834" y="500"/>
                    <a:pt x="881" y="143"/>
                    <a:pt x="691" y="47"/>
                  </a:cubicBezTo>
                  <a:cubicBezTo>
                    <a:pt x="643" y="13"/>
                    <a:pt x="593" y="1"/>
                    <a:pt x="542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0" name="Google Shape;16650;p44"/>
            <p:cNvSpPr/>
            <p:nvPr/>
          </p:nvSpPr>
          <p:spPr>
            <a:xfrm>
              <a:off x="2604969" y="2861919"/>
              <a:ext cx="82126" cy="158202"/>
            </a:xfrm>
            <a:custGeom>
              <a:rect b="b" l="l" r="r" t="t"/>
              <a:pathLst>
                <a:path extrusionOk="0" h="4864" w="2525">
                  <a:moveTo>
                    <a:pt x="1611" y="0"/>
                  </a:moveTo>
                  <a:cubicBezTo>
                    <a:pt x="1574" y="0"/>
                    <a:pt x="1538" y="1"/>
                    <a:pt x="1501" y="4"/>
                  </a:cubicBezTo>
                  <a:cubicBezTo>
                    <a:pt x="1167" y="28"/>
                    <a:pt x="762" y="123"/>
                    <a:pt x="500" y="314"/>
                  </a:cubicBezTo>
                  <a:cubicBezTo>
                    <a:pt x="215" y="528"/>
                    <a:pt x="215" y="861"/>
                    <a:pt x="215" y="1195"/>
                  </a:cubicBezTo>
                  <a:cubicBezTo>
                    <a:pt x="238" y="1766"/>
                    <a:pt x="167" y="2338"/>
                    <a:pt x="96" y="2886"/>
                  </a:cubicBezTo>
                  <a:cubicBezTo>
                    <a:pt x="24" y="3267"/>
                    <a:pt x="0" y="3695"/>
                    <a:pt x="119" y="4053"/>
                  </a:cubicBezTo>
                  <a:cubicBezTo>
                    <a:pt x="191" y="4267"/>
                    <a:pt x="381" y="4576"/>
                    <a:pt x="596" y="4696"/>
                  </a:cubicBezTo>
                  <a:cubicBezTo>
                    <a:pt x="739" y="4767"/>
                    <a:pt x="977" y="4767"/>
                    <a:pt x="1143" y="4767"/>
                  </a:cubicBezTo>
                  <a:cubicBezTo>
                    <a:pt x="1334" y="4791"/>
                    <a:pt x="1548" y="4791"/>
                    <a:pt x="1739" y="4815"/>
                  </a:cubicBezTo>
                  <a:cubicBezTo>
                    <a:pt x="1832" y="4828"/>
                    <a:pt x="1939" y="4863"/>
                    <a:pt x="2033" y="4863"/>
                  </a:cubicBezTo>
                  <a:cubicBezTo>
                    <a:pt x="2107" y="4863"/>
                    <a:pt x="2173" y="4841"/>
                    <a:pt x="2215" y="4767"/>
                  </a:cubicBezTo>
                  <a:cubicBezTo>
                    <a:pt x="2263" y="4672"/>
                    <a:pt x="2239" y="4505"/>
                    <a:pt x="2263" y="4410"/>
                  </a:cubicBezTo>
                  <a:cubicBezTo>
                    <a:pt x="2263" y="4267"/>
                    <a:pt x="2287" y="4124"/>
                    <a:pt x="2287" y="4005"/>
                  </a:cubicBezTo>
                  <a:cubicBezTo>
                    <a:pt x="2287" y="3886"/>
                    <a:pt x="2263" y="3671"/>
                    <a:pt x="2144" y="3624"/>
                  </a:cubicBezTo>
                  <a:cubicBezTo>
                    <a:pt x="2096" y="3600"/>
                    <a:pt x="2013" y="3594"/>
                    <a:pt x="1929" y="3594"/>
                  </a:cubicBezTo>
                  <a:cubicBezTo>
                    <a:pt x="1846" y="3594"/>
                    <a:pt x="1763" y="3600"/>
                    <a:pt x="1715" y="3600"/>
                  </a:cubicBezTo>
                  <a:cubicBezTo>
                    <a:pt x="1651" y="3611"/>
                    <a:pt x="1592" y="3621"/>
                    <a:pt x="1535" y="3621"/>
                  </a:cubicBezTo>
                  <a:cubicBezTo>
                    <a:pt x="1466" y="3621"/>
                    <a:pt x="1400" y="3605"/>
                    <a:pt x="1334" y="3552"/>
                  </a:cubicBezTo>
                  <a:cubicBezTo>
                    <a:pt x="977" y="3267"/>
                    <a:pt x="1001" y="2719"/>
                    <a:pt x="1001" y="2314"/>
                  </a:cubicBezTo>
                  <a:cubicBezTo>
                    <a:pt x="1001" y="2076"/>
                    <a:pt x="977" y="1862"/>
                    <a:pt x="1096" y="1671"/>
                  </a:cubicBezTo>
                  <a:cubicBezTo>
                    <a:pt x="1167" y="1504"/>
                    <a:pt x="1286" y="1314"/>
                    <a:pt x="1429" y="1266"/>
                  </a:cubicBezTo>
                  <a:cubicBezTo>
                    <a:pt x="1596" y="1219"/>
                    <a:pt x="1810" y="1219"/>
                    <a:pt x="1953" y="1219"/>
                  </a:cubicBezTo>
                  <a:cubicBezTo>
                    <a:pt x="2025" y="1219"/>
                    <a:pt x="2120" y="1242"/>
                    <a:pt x="2191" y="1242"/>
                  </a:cubicBezTo>
                  <a:cubicBezTo>
                    <a:pt x="2215" y="1242"/>
                    <a:pt x="2334" y="1290"/>
                    <a:pt x="2358" y="1290"/>
                  </a:cubicBezTo>
                  <a:cubicBezTo>
                    <a:pt x="2453" y="1266"/>
                    <a:pt x="2429" y="1004"/>
                    <a:pt x="2453" y="909"/>
                  </a:cubicBezTo>
                  <a:cubicBezTo>
                    <a:pt x="2453" y="623"/>
                    <a:pt x="2525" y="337"/>
                    <a:pt x="2501" y="76"/>
                  </a:cubicBezTo>
                  <a:cubicBezTo>
                    <a:pt x="2183" y="76"/>
                    <a:pt x="1903" y="0"/>
                    <a:pt x="16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1" name="Google Shape;16651;p44"/>
            <p:cNvSpPr/>
            <p:nvPr/>
          </p:nvSpPr>
          <p:spPr>
            <a:xfrm>
              <a:off x="2673890" y="3043701"/>
              <a:ext cx="202208" cy="54024"/>
            </a:xfrm>
            <a:custGeom>
              <a:rect b="b" l="l" r="r" t="t"/>
              <a:pathLst>
                <a:path extrusionOk="0" h="1661" w="6217">
                  <a:moveTo>
                    <a:pt x="280" y="1"/>
                  </a:moveTo>
                  <a:cubicBezTo>
                    <a:pt x="259" y="1"/>
                    <a:pt x="238" y="4"/>
                    <a:pt x="215" y="11"/>
                  </a:cubicBezTo>
                  <a:cubicBezTo>
                    <a:pt x="215" y="321"/>
                    <a:pt x="1" y="940"/>
                    <a:pt x="382" y="1131"/>
                  </a:cubicBezTo>
                  <a:cubicBezTo>
                    <a:pt x="596" y="1250"/>
                    <a:pt x="858" y="1274"/>
                    <a:pt x="1096" y="1345"/>
                  </a:cubicBezTo>
                  <a:cubicBezTo>
                    <a:pt x="1358" y="1417"/>
                    <a:pt x="1644" y="1464"/>
                    <a:pt x="1930" y="1512"/>
                  </a:cubicBezTo>
                  <a:cubicBezTo>
                    <a:pt x="2366" y="1611"/>
                    <a:pt x="2803" y="1661"/>
                    <a:pt x="3240" y="1661"/>
                  </a:cubicBezTo>
                  <a:cubicBezTo>
                    <a:pt x="3327" y="1661"/>
                    <a:pt x="3414" y="1659"/>
                    <a:pt x="3502" y="1655"/>
                  </a:cubicBezTo>
                  <a:cubicBezTo>
                    <a:pt x="4025" y="1655"/>
                    <a:pt x="4526" y="1607"/>
                    <a:pt x="5002" y="1417"/>
                  </a:cubicBezTo>
                  <a:cubicBezTo>
                    <a:pt x="5288" y="1297"/>
                    <a:pt x="5621" y="1202"/>
                    <a:pt x="5859" y="1012"/>
                  </a:cubicBezTo>
                  <a:cubicBezTo>
                    <a:pt x="6050" y="845"/>
                    <a:pt x="6121" y="726"/>
                    <a:pt x="6145" y="464"/>
                  </a:cubicBezTo>
                  <a:cubicBezTo>
                    <a:pt x="6145" y="392"/>
                    <a:pt x="6216" y="131"/>
                    <a:pt x="6145" y="83"/>
                  </a:cubicBezTo>
                  <a:cubicBezTo>
                    <a:pt x="6134" y="74"/>
                    <a:pt x="6118" y="71"/>
                    <a:pt x="6100" y="71"/>
                  </a:cubicBezTo>
                  <a:cubicBezTo>
                    <a:pt x="5964" y="71"/>
                    <a:pt x="5660" y="279"/>
                    <a:pt x="5597" y="321"/>
                  </a:cubicBezTo>
                  <a:cubicBezTo>
                    <a:pt x="5026" y="559"/>
                    <a:pt x="4478" y="726"/>
                    <a:pt x="3883" y="797"/>
                  </a:cubicBezTo>
                  <a:cubicBezTo>
                    <a:pt x="3687" y="825"/>
                    <a:pt x="3492" y="837"/>
                    <a:pt x="3297" y="837"/>
                  </a:cubicBezTo>
                  <a:cubicBezTo>
                    <a:pt x="3159" y="837"/>
                    <a:pt x="3020" y="831"/>
                    <a:pt x="2882" y="821"/>
                  </a:cubicBezTo>
                  <a:cubicBezTo>
                    <a:pt x="2525" y="821"/>
                    <a:pt x="2192" y="750"/>
                    <a:pt x="1835" y="702"/>
                  </a:cubicBezTo>
                  <a:cubicBezTo>
                    <a:pt x="1477" y="654"/>
                    <a:pt x="1263" y="535"/>
                    <a:pt x="953" y="345"/>
                  </a:cubicBezTo>
                  <a:cubicBezTo>
                    <a:pt x="858" y="273"/>
                    <a:pt x="715" y="226"/>
                    <a:pt x="596" y="154"/>
                  </a:cubicBezTo>
                  <a:cubicBezTo>
                    <a:pt x="476" y="94"/>
                    <a:pt x="390" y="1"/>
                    <a:pt x="28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2" name="Google Shape;16652;p44"/>
            <p:cNvSpPr/>
            <p:nvPr/>
          </p:nvSpPr>
          <p:spPr>
            <a:xfrm>
              <a:off x="2677012" y="3039896"/>
              <a:ext cx="94160" cy="57277"/>
            </a:xfrm>
            <a:custGeom>
              <a:rect b="b" l="l" r="r" t="t"/>
              <a:pathLst>
                <a:path extrusionOk="0" h="1761" w="2895">
                  <a:moveTo>
                    <a:pt x="137" y="0"/>
                  </a:moveTo>
                  <a:cubicBezTo>
                    <a:pt x="81" y="0"/>
                    <a:pt x="36" y="41"/>
                    <a:pt x="24" y="152"/>
                  </a:cubicBezTo>
                  <a:cubicBezTo>
                    <a:pt x="0" y="271"/>
                    <a:pt x="48" y="438"/>
                    <a:pt x="48" y="581"/>
                  </a:cubicBezTo>
                  <a:cubicBezTo>
                    <a:pt x="48" y="724"/>
                    <a:pt x="72" y="843"/>
                    <a:pt x="143" y="986"/>
                  </a:cubicBezTo>
                  <a:cubicBezTo>
                    <a:pt x="238" y="1200"/>
                    <a:pt x="310" y="1319"/>
                    <a:pt x="572" y="1391"/>
                  </a:cubicBezTo>
                  <a:cubicBezTo>
                    <a:pt x="1191" y="1557"/>
                    <a:pt x="1834" y="1605"/>
                    <a:pt x="2477" y="1724"/>
                  </a:cubicBezTo>
                  <a:cubicBezTo>
                    <a:pt x="2553" y="1735"/>
                    <a:pt x="2648" y="1761"/>
                    <a:pt x="2728" y="1761"/>
                  </a:cubicBezTo>
                  <a:cubicBezTo>
                    <a:pt x="2823" y="1761"/>
                    <a:pt x="2895" y="1724"/>
                    <a:pt x="2882" y="1581"/>
                  </a:cubicBezTo>
                  <a:cubicBezTo>
                    <a:pt x="2882" y="1438"/>
                    <a:pt x="2810" y="1343"/>
                    <a:pt x="2763" y="1224"/>
                  </a:cubicBezTo>
                  <a:cubicBezTo>
                    <a:pt x="2739" y="1152"/>
                    <a:pt x="2739" y="1033"/>
                    <a:pt x="2715" y="962"/>
                  </a:cubicBezTo>
                  <a:cubicBezTo>
                    <a:pt x="2167" y="938"/>
                    <a:pt x="1381" y="843"/>
                    <a:pt x="786" y="486"/>
                  </a:cubicBezTo>
                  <a:cubicBezTo>
                    <a:pt x="595" y="367"/>
                    <a:pt x="476" y="224"/>
                    <a:pt x="310" y="81"/>
                  </a:cubicBezTo>
                  <a:cubicBezTo>
                    <a:pt x="252" y="35"/>
                    <a:pt x="190" y="0"/>
                    <a:pt x="137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3" name="Google Shape;16653;p44"/>
            <p:cNvSpPr/>
            <p:nvPr/>
          </p:nvSpPr>
          <p:spPr>
            <a:xfrm>
              <a:off x="2605750" y="2927067"/>
              <a:ext cx="80564" cy="91005"/>
            </a:xfrm>
            <a:custGeom>
              <a:rect b="b" l="l" r="r" t="t"/>
              <a:pathLst>
                <a:path extrusionOk="0" h="2798" w="2477">
                  <a:moveTo>
                    <a:pt x="318" y="0"/>
                  </a:moveTo>
                  <a:cubicBezTo>
                    <a:pt x="294" y="0"/>
                    <a:pt x="268" y="8"/>
                    <a:pt x="238" y="25"/>
                  </a:cubicBezTo>
                  <a:cubicBezTo>
                    <a:pt x="72" y="121"/>
                    <a:pt x="72" y="406"/>
                    <a:pt x="48" y="573"/>
                  </a:cubicBezTo>
                  <a:cubicBezTo>
                    <a:pt x="24" y="764"/>
                    <a:pt x="0" y="954"/>
                    <a:pt x="0" y="1145"/>
                  </a:cubicBezTo>
                  <a:cubicBezTo>
                    <a:pt x="24" y="1478"/>
                    <a:pt x="24" y="1811"/>
                    <a:pt x="95" y="2145"/>
                  </a:cubicBezTo>
                  <a:cubicBezTo>
                    <a:pt x="143" y="2311"/>
                    <a:pt x="191" y="2407"/>
                    <a:pt x="310" y="2478"/>
                  </a:cubicBezTo>
                  <a:cubicBezTo>
                    <a:pt x="405" y="2526"/>
                    <a:pt x="524" y="2573"/>
                    <a:pt x="619" y="2597"/>
                  </a:cubicBezTo>
                  <a:cubicBezTo>
                    <a:pt x="810" y="2693"/>
                    <a:pt x="1024" y="2716"/>
                    <a:pt x="1215" y="2740"/>
                  </a:cubicBezTo>
                  <a:cubicBezTo>
                    <a:pt x="1427" y="2759"/>
                    <a:pt x="1639" y="2794"/>
                    <a:pt x="1850" y="2794"/>
                  </a:cubicBezTo>
                  <a:cubicBezTo>
                    <a:pt x="1900" y="2794"/>
                    <a:pt x="1951" y="2792"/>
                    <a:pt x="2001" y="2788"/>
                  </a:cubicBezTo>
                  <a:cubicBezTo>
                    <a:pt x="2053" y="2788"/>
                    <a:pt x="2097" y="2797"/>
                    <a:pt x="2135" y="2797"/>
                  </a:cubicBezTo>
                  <a:cubicBezTo>
                    <a:pt x="2183" y="2797"/>
                    <a:pt x="2223" y="2782"/>
                    <a:pt x="2263" y="2716"/>
                  </a:cubicBezTo>
                  <a:cubicBezTo>
                    <a:pt x="2334" y="2573"/>
                    <a:pt x="2477" y="2264"/>
                    <a:pt x="2382" y="2121"/>
                  </a:cubicBezTo>
                  <a:cubicBezTo>
                    <a:pt x="2353" y="2070"/>
                    <a:pt x="2293" y="2053"/>
                    <a:pt x="2219" y="2053"/>
                  </a:cubicBezTo>
                  <a:cubicBezTo>
                    <a:pt x="2052" y="2053"/>
                    <a:pt x="1814" y="2145"/>
                    <a:pt x="1715" y="2145"/>
                  </a:cubicBezTo>
                  <a:cubicBezTo>
                    <a:pt x="1662" y="2149"/>
                    <a:pt x="1606" y="2152"/>
                    <a:pt x="1548" y="2152"/>
                  </a:cubicBezTo>
                  <a:cubicBezTo>
                    <a:pt x="1288" y="2152"/>
                    <a:pt x="989" y="2097"/>
                    <a:pt x="834" y="1883"/>
                  </a:cubicBezTo>
                  <a:cubicBezTo>
                    <a:pt x="596" y="1573"/>
                    <a:pt x="572" y="1097"/>
                    <a:pt x="524" y="716"/>
                  </a:cubicBezTo>
                  <a:cubicBezTo>
                    <a:pt x="524" y="588"/>
                    <a:pt x="524" y="0"/>
                    <a:pt x="318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4" name="Google Shape;16654;p44"/>
            <p:cNvSpPr/>
            <p:nvPr/>
          </p:nvSpPr>
          <p:spPr>
            <a:xfrm>
              <a:off x="2635933" y="2879840"/>
              <a:ext cx="49633" cy="33338"/>
            </a:xfrm>
            <a:custGeom>
              <a:rect b="b" l="l" r="r" t="t"/>
              <a:pathLst>
                <a:path extrusionOk="0" h="1025" w="1526">
                  <a:moveTo>
                    <a:pt x="1174" y="0"/>
                  </a:moveTo>
                  <a:cubicBezTo>
                    <a:pt x="1143" y="0"/>
                    <a:pt x="1109" y="1"/>
                    <a:pt x="1073" y="1"/>
                  </a:cubicBezTo>
                  <a:cubicBezTo>
                    <a:pt x="811" y="1"/>
                    <a:pt x="501" y="72"/>
                    <a:pt x="263" y="239"/>
                  </a:cubicBezTo>
                  <a:cubicBezTo>
                    <a:pt x="49" y="429"/>
                    <a:pt x="1" y="620"/>
                    <a:pt x="120" y="1025"/>
                  </a:cubicBezTo>
                  <a:cubicBezTo>
                    <a:pt x="96" y="930"/>
                    <a:pt x="239" y="834"/>
                    <a:pt x="310" y="787"/>
                  </a:cubicBezTo>
                  <a:cubicBezTo>
                    <a:pt x="453" y="715"/>
                    <a:pt x="596" y="691"/>
                    <a:pt x="739" y="691"/>
                  </a:cubicBezTo>
                  <a:cubicBezTo>
                    <a:pt x="835" y="705"/>
                    <a:pt x="993" y="734"/>
                    <a:pt x="1138" y="734"/>
                  </a:cubicBezTo>
                  <a:cubicBezTo>
                    <a:pt x="1245" y="734"/>
                    <a:pt x="1345" y="718"/>
                    <a:pt x="1406" y="668"/>
                  </a:cubicBezTo>
                  <a:cubicBezTo>
                    <a:pt x="1525" y="549"/>
                    <a:pt x="1501" y="358"/>
                    <a:pt x="1477" y="239"/>
                  </a:cubicBezTo>
                  <a:cubicBezTo>
                    <a:pt x="1437" y="17"/>
                    <a:pt x="1346" y="0"/>
                    <a:pt x="1174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5" name="Google Shape;16655;p44"/>
            <p:cNvSpPr/>
            <p:nvPr/>
          </p:nvSpPr>
          <p:spPr>
            <a:xfrm>
              <a:off x="2695584" y="2753839"/>
              <a:ext cx="164251" cy="169846"/>
            </a:xfrm>
            <a:custGeom>
              <a:rect b="b" l="l" r="r" t="t"/>
              <a:pathLst>
                <a:path extrusionOk="0" h="5222" w="5050">
                  <a:moveTo>
                    <a:pt x="2935" y="0"/>
                  </a:moveTo>
                  <a:cubicBezTo>
                    <a:pt x="2853" y="0"/>
                    <a:pt x="2772" y="6"/>
                    <a:pt x="2692" y="17"/>
                  </a:cubicBezTo>
                  <a:cubicBezTo>
                    <a:pt x="2501" y="41"/>
                    <a:pt x="2287" y="136"/>
                    <a:pt x="2144" y="279"/>
                  </a:cubicBezTo>
                  <a:cubicBezTo>
                    <a:pt x="2001" y="422"/>
                    <a:pt x="1930" y="660"/>
                    <a:pt x="1715" y="707"/>
                  </a:cubicBezTo>
                  <a:cubicBezTo>
                    <a:pt x="1613" y="642"/>
                    <a:pt x="1489" y="614"/>
                    <a:pt x="1357" y="614"/>
                  </a:cubicBezTo>
                  <a:cubicBezTo>
                    <a:pt x="1059" y="614"/>
                    <a:pt x="723" y="757"/>
                    <a:pt x="525" y="922"/>
                  </a:cubicBezTo>
                  <a:cubicBezTo>
                    <a:pt x="382" y="1041"/>
                    <a:pt x="334" y="1255"/>
                    <a:pt x="334" y="1446"/>
                  </a:cubicBezTo>
                  <a:cubicBezTo>
                    <a:pt x="334" y="1517"/>
                    <a:pt x="382" y="1612"/>
                    <a:pt x="358" y="1708"/>
                  </a:cubicBezTo>
                  <a:cubicBezTo>
                    <a:pt x="310" y="1898"/>
                    <a:pt x="1" y="1993"/>
                    <a:pt x="144" y="2279"/>
                  </a:cubicBezTo>
                  <a:cubicBezTo>
                    <a:pt x="215" y="2446"/>
                    <a:pt x="429" y="2470"/>
                    <a:pt x="572" y="2494"/>
                  </a:cubicBezTo>
                  <a:cubicBezTo>
                    <a:pt x="834" y="2541"/>
                    <a:pt x="1096" y="2541"/>
                    <a:pt x="1334" y="2565"/>
                  </a:cubicBezTo>
                  <a:cubicBezTo>
                    <a:pt x="1458" y="2565"/>
                    <a:pt x="1634" y="2544"/>
                    <a:pt x="1808" y="2544"/>
                  </a:cubicBezTo>
                  <a:cubicBezTo>
                    <a:pt x="2004" y="2544"/>
                    <a:pt x="2197" y="2571"/>
                    <a:pt x="2311" y="2684"/>
                  </a:cubicBezTo>
                  <a:cubicBezTo>
                    <a:pt x="2358" y="2756"/>
                    <a:pt x="2334" y="2827"/>
                    <a:pt x="2454" y="2827"/>
                  </a:cubicBezTo>
                  <a:cubicBezTo>
                    <a:pt x="2466" y="2829"/>
                    <a:pt x="2478" y="2829"/>
                    <a:pt x="2490" y="2829"/>
                  </a:cubicBezTo>
                  <a:cubicBezTo>
                    <a:pt x="2659" y="2829"/>
                    <a:pt x="2768" y="2675"/>
                    <a:pt x="2835" y="2541"/>
                  </a:cubicBezTo>
                  <a:cubicBezTo>
                    <a:pt x="2892" y="2450"/>
                    <a:pt x="2949" y="2413"/>
                    <a:pt x="3009" y="2413"/>
                  </a:cubicBezTo>
                  <a:cubicBezTo>
                    <a:pt x="3074" y="2413"/>
                    <a:pt x="3141" y="2456"/>
                    <a:pt x="3216" y="2517"/>
                  </a:cubicBezTo>
                  <a:cubicBezTo>
                    <a:pt x="3263" y="2589"/>
                    <a:pt x="3454" y="2636"/>
                    <a:pt x="3454" y="2708"/>
                  </a:cubicBezTo>
                  <a:cubicBezTo>
                    <a:pt x="3454" y="2756"/>
                    <a:pt x="3335" y="2875"/>
                    <a:pt x="3311" y="2922"/>
                  </a:cubicBezTo>
                  <a:cubicBezTo>
                    <a:pt x="3239" y="3017"/>
                    <a:pt x="3144" y="3137"/>
                    <a:pt x="3120" y="3256"/>
                  </a:cubicBezTo>
                  <a:cubicBezTo>
                    <a:pt x="3049" y="3518"/>
                    <a:pt x="3168" y="3613"/>
                    <a:pt x="3335" y="3756"/>
                  </a:cubicBezTo>
                  <a:cubicBezTo>
                    <a:pt x="3454" y="3875"/>
                    <a:pt x="3501" y="3994"/>
                    <a:pt x="3454" y="4137"/>
                  </a:cubicBezTo>
                  <a:cubicBezTo>
                    <a:pt x="3358" y="4375"/>
                    <a:pt x="3097" y="4684"/>
                    <a:pt x="3216" y="4946"/>
                  </a:cubicBezTo>
                  <a:cubicBezTo>
                    <a:pt x="3307" y="5147"/>
                    <a:pt x="3457" y="5222"/>
                    <a:pt x="3622" y="5222"/>
                  </a:cubicBezTo>
                  <a:cubicBezTo>
                    <a:pt x="3887" y="5222"/>
                    <a:pt x="4188" y="5028"/>
                    <a:pt x="4335" y="4851"/>
                  </a:cubicBezTo>
                  <a:cubicBezTo>
                    <a:pt x="4502" y="4708"/>
                    <a:pt x="4573" y="4518"/>
                    <a:pt x="4597" y="4303"/>
                  </a:cubicBezTo>
                  <a:cubicBezTo>
                    <a:pt x="4621" y="4184"/>
                    <a:pt x="4597" y="4042"/>
                    <a:pt x="4573" y="3922"/>
                  </a:cubicBezTo>
                  <a:cubicBezTo>
                    <a:pt x="4525" y="3827"/>
                    <a:pt x="4478" y="3780"/>
                    <a:pt x="4525" y="3660"/>
                  </a:cubicBezTo>
                  <a:cubicBezTo>
                    <a:pt x="4573" y="3565"/>
                    <a:pt x="4692" y="3494"/>
                    <a:pt x="4764" y="3422"/>
                  </a:cubicBezTo>
                  <a:cubicBezTo>
                    <a:pt x="4859" y="3327"/>
                    <a:pt x="4930" y="3232"/>
                    <a:pt x="4954" y="3089"/>
                  </a:cubicBezTo>
                  <a:cubicBezTo>
                    <a:pt x="4978" y="2851"/>
                    <a:pt x="5049" y="2541"/>
                    <a:pt x="4883" y="2351"/>
                  </a:cubicBezTo>
                  <a:cubicBezTo>
                    <a:pt x="4811" y="2279"/>
                    <a:pt x="4692" y="2208"/>
                    <a:pt x="4668" y="2113"/>
                  </a:cubicBezTo>
                  <a:cubicBezTo>
                    <a:pt x="4621" y="1946"/>
                    <a:pt x="4764" y="1803"/>
                    <a:pt x="4811" y="1660"/>
                  </a:cubicBezTo>
                  <a:cubicBezTo>
                    <a:pt x="4930" y="1422"/>
                    <a:pt x="4978" y="1112"/>
                    <a:pt x="4883" y="850"/>
                  </a:cubicBezTo>
                  <a:cubicBezTo>
                    <a:pt x="4787" y="612"/>
                    <a:pt x="4549" y="374"/>
                    <a:pt x="4287" y="350"/>
                  </a:cubicBezTo>
                  <a:cubicBezTo>
                    <a:pt x="4185" y="350"/>
                    <a:pt x="4066" y="403"/>
                    <a:pt x="3959" y="403"/>
                  </a:cubicBezTo>
                  <a:cubicBezTo>
                    <a:pt x="3941" y="403"/>
                    <a:pt x="3923" y="401"/>
                    <a:pt x="3906" y="398"/>
                  </a:cubicBezTo>
                  <a:cubicBezTo>
                    <a:pt x="3811" y="398"/>
                    <a:pt x="3763" y="303"/>
                    <a:pt x="3716" y="255"/>
                  </a:cubicBezTo>
                  <a:cubicBezTo>
                    <a:pt x="3494" y="70"/>
                    <a:pt x="3215" y="0"/>
                    <a:pt x="293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6" name="Google Shape;16656;p44"/>
            <p:cNvSpPr/>
            <p:nvPr/>
          </p:nvSpPr>
          <p:spPr>
            <a:xfrm>
              <a:off x="2688786" y="2775045"/>
              <a:ext cx="140053" cy="145907"/>
            </a:xfrm>
            <a:custGeom>
              <a:rect b="b" l="l" r="r" t="t"/>
              <a:pathLst>
                <a:path extrusionOk="0" h="4486" w="4306">
                  <a:moveTo>
                    <a:pt x="1206" y="1"/>
                  </a:moveTo>
                  <a:cubicBezTo>
                    <a:pt x="1136" y="1"/>
                    <a:pt x="1070" y="32"/>
                    <a:pt x="1043" y="32"/>
                  </a:cubicBezTo>
                  <a:cubicBezTo>
                    <a:pt x="734" y="103"/>
                    <a:pt x="519" y="389"/>
                    <a:pt x="543" y="698"/>
                  </a:cubicBezTo>
                  <a:cubicBezTo>
                    <a:pt x="567" y="913"/>
                    <a:pt x="543" y="984"/>
                    <a:pt x="400" y="1175"/>
                  </a:cubicBezTo>
                  <a:cubicBezTo>
                    <a:pt x="0" y="1775"/>
                    <a:pt x="782" y="1939"/>
                    <a:pt x="1256" y="1939"/>
                  </a:cubicBezTo>
                  <a:cubicBezTo>
                    <a:pt x="1290" y="1939"/>
                    <a:pt x="1322" y="1938"/>
                    <a:pt x="1353" y="1937"/>
                  </a:cubicBezTo>
                  <a:cubicBezTo>
                    <a:pt x="1638" y="1913"/>
                    <a:pt x="1924" y="1913"/>
                    <a:pt x="2210" y="1889"/>
                  </a:cubicBezTo>
                  <a:cubicBezTo>
                    <a:pt x="2305" y="1889"/>
                    <a:pt x="2329" y="1889"/>
                    <a:pt x="2424" y="1937"/>
                  </a:cubicBezTo>
                  <a:cubicBezTo>
                    <a:pt x="2496" y="1984"/>
                    <a:pt x="2567" y="2056"/>
                    <a:pt x="2663" y="2080"/>
                  </a:cubicBezTo>
                  <a:cubicBezTo>
                    <a:pt x="2698" y="2092"/>
                    <a:pt x="2730" y="2097"/>
                    <a:pt x="2759" y="2097"/>
                  </a:cubicBezTo>
                  <a:cubicBezTo>
                    <a:pt x="2963" y="2097"/>
                    <a:pt x="3023" y="1839"/>
                    <a:pt x="3210" y="1818"/>
                  </a:cubicBezTo>
                  <a:cubicBezTo>
                    <a:pt x="3329" y="1818"/>
                    <a:pt x="3377" y="1913"/>
                    <a:pt x="3425" y="1984"/>
                  </a:cubicBezTo>
                  <a:cubicBezTo>
                    <a:pt x="3496" y="2032"/>
                    <a:pt x="3544" y="2032"/>
                    <a:pt x="3544" y="2127"/>
                  </a:cubicBezTo>
                  <a:cubicBezTo>
                    <a:pt x="3520" y="2270"/>
                    <a:pt x="3377" y="2389"/>
                    <a:pt x="3329" y="2532"/>
                  </a:cubicBezTo>
                  <a:cubicBezTo>
                    <a:pt x="3258" y="2675"/>
                    <a:pt x="3282" y="2842"/>
                    <a:pt x="3377" y="2961"/>
                  </a:cubicBezTo>
                  <a:cubicBezTo>
                    <a:pt x="3472" y="3032"/>
                    <a:pt x="3567" y="3080"/>
                    <a:pt x="3639" y="3175"/>
                  </a:cubicBezTo>
                  <a:cubicBezTo>
                    <a:pt x="3758" y="3413"/>
                    <a:pt x="3472" y="3747"/>
                    <a:pt x="3448" y="3985"/>
                  </a:cubicBezTo>
                  <a:cubicBezTo>
                    <a:pt x="3401" y="4199"/>
                    <a:pt x="3544" y="4461"/>
                    <a:pt x="3782" y="4485"/>
                  </a:cubicBezTo>
                  <a:cubicBezTo>
                    <a:pt x="3788" y="4485"/>
                    <a:pt x="3794" y="4486"/>
                    <a:pt x="3801" y="4486"/>
                  </a:cubicBezTo>
                  <a:cubicBezTo>
                    <a:pt x="4100" y="4486"/>
                    <a:pt x="4305" y="3932"/>
                    <a:pt x="4282" y="3699"/>
                  </a:cubicBezTo>
                  <a:cubicBezTo>
                    <a:pt x="4282" y="3509"/>
                    <a:pt x="4139" y="3390"/>
                    <a:pt x="4068" y="3247"/>
                  </a:cubicBezTo>
                  <a:cubicBezTo>
                    <a:pt x="3972" y="3080"/>
                    <a:pt x="3901" y="2961"/>
                    <a:pt x="3925" y="2770"/>
                  </a:cubicBezTo>
                  <a:cubicBezTo>
                    <a:pt x="3948" y="2604"/>
                    <a:pt x="4020" y="2461"/>
                    <a:pt x="4044" y="2294"/>
                  </a:cubicBezTo>
                  <a:cubicBezTo>
                    <a:pt x="4044" y="2032"/>
                    <a:pt x="3901" y="1818"/>
                    <a:pt x="3829" y="1603"/>
                  </a:cubicBezTo>
                  <a:cubicBezTo>
                    <a:pt x="3734" y="1389"/>
                    <a:pt x="3663" y="1199"/>
                    <a:pt x="3472" y="1080"/>
                  </a:cubicBezTo>
                  <a:cubicBezTo>
                    <a:pt x="3359" y="991"/>
                    <a:pt x="3226" y="963"/>
                    <a:pt x="3087" y="963"/>
                  </a:cubicBezTo>
                  <a:cubicBezTo>
                    <a:pt x="2962" y="963"/>
                    <a:pt x="2834" y="986"/>
                    <a:pt x="2710" y="1008"/>
                  </a:cubicBezTo>
                  <a:cubicBezTo>
                    <a:pt x="2546" y="1033"/>
                    <a:pt x="2340" y="1063"/>
                    <a:pt x="2139" y="1063"/>
                  </a:cubicBezTo>
                  <a:cubicBezTo>
                    <a:pt x="1754" y="1063"/>
                    <a:pt x="1384" y="953"/>
                    <a:pt x="1353" y="484"/>
                  </a:cubicBezTo>
                  <a:cubicBezTo>
                    <a:pt x="1329" y="365"/>
                    <a:pt x="1400" y="198"/>
                    <a:pt x="1353" y="79"/>
                  </a:cubicBezTo>
                  <a:cubicBezTo>
                    <a:pt x="1312" y="18"/>
                    <a:pt x="1258" y="1"/>
                    <a:pt x="1206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7" name="Google Shape;16657;p44"/>
            <p:cNvSpPr/>
            <p:nvPr/>
          </p:nvSpPr>
          <p:spPr>
            <a:xfrm>
              <a:off x="2829685" y="2776313"/>
              <a:ext cx="26280" cy="46381"/>
            </a:xfrm>
            <a:custGeom>
              <a:rect b="b" l="l" r="r" t="t"/>
              <a:pathLst>
                <a:path extrusionOk="0" h="1426" w="808">
                  <a:moveTo>
                    <a:pt x="679" y="1"/>
                  </a:moveTo>
                  <a:cubicBezTo>
                    <a:pt x="655" y="1"/>
                    <a:pt x="627" y="19"/>
                    <a:pt x="593" y="64"/>
                  </a:cubicBezTo>
                  <a:cubicBezTo>
                    <a:pt x="402" y="302"/>
                    <a:pt x="45" y="612"/>
                    <a:pt x="21" y="921"/>
                  </a:cubicBezTo>
                  <a:cubicBezTo>
                    <a:pt x="1" y="1066"/>
                    <a:pt x="159" y="1425"/>
                    <a:pt x="357" y="1425"/>
                  </a:cubicBezTo>
                  <a:cubicBezTo>
                    <a:pt x="387" y="1425"/>
                    <a:pt x="418" y="1417"/>
                    <a:pt x="450" y="1398"/>
                  </a:cubicBezTo>
                  <a:cubicBezTo>
                    <a:pt x="736" y="1041"/>
                    <a:pt x="807" y="636"/>
                    <a:pt x="783" y="302"/>
                  </a:cubicBezTo>
                  <a:cubicBezTo>
                    <a:pt x="783" y="193"/>
                    <a:pt x="756" y="1"/>
                    <a:pt x="679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8" name="Google Shape;16658;p44"/>
            <p:cNvSpPr/>
            <p:nvPr/>
          </p:nvSpPr>
          <p:spPr>
            <a:xfrm>
              <a:off x="2602628" y="2749871"/>
              <a:ext cx="278902" cy="353547"/>
            </a:xfrm>
            <a:custGeom>
              <a:rect b="b" l="l" r="r" t="t"/>
              <a:pathLst>
                <a:path extrusionOk="0" h="10870" w="8575">
                  <a:moveTo>
                    <a:pt x="5859" y="306"/>
                  </a:moveTo>
                  <a:cubicBezTo>
                    <a:pt x="6026" y="306"/>
                    <a:pt x="6193" y="353"/>
                    <a:pt x="6359" y="425"/>
                  </a:cubicBezTo>
                  <a:cubicBezTo>
                    <a:pt x="6431" y="448"/>
                    <a:pt x="6502" y="472"/>
                    <a:pt x="6550" y="520"/>
                  </a:cubicBezTo>
                  <a:cubicBezTo>
                    <a:pt x="6621" y="591"/>
                    <a:pt x="6693" y="663"/>
                    <a:pt x="6788" y="663"/>
                  </a:cubicBezTo>
                  <a:cubicBezTo>
                    <a:pt x="6859" y="639"/>
                    <a:pt x="6907" y="591"/>
                    <a:pt x="6979" y="591"/>
                  </a:cubicBezTo>
                  <a:cubicBezTo>
                    <a:pt x="7004" y="585"/>
                    <a:pt x="7031" y="582"/>
                    <a:pt x="7059" y="582"/>
                  </a:cubicBezTo>
                  <a:cubicBezTo>
                    <a:pt x="7134" y="582"/>
                    <a:pt x="7212" y="604"/>
                    <a:pt x="7264" y="639"/>
                  </a:cubicBezTo>
                  <a:cubicBezTo>
                    <a:pt x="7431" y="710"/>
                    <a:pt x="7550" y="853"/>
                    <a:pt x="7598" y="996"/>
                  </a:cubicBezTo>
                  <a:cubicBezTo>
                    <a:pt x="7645" y="1163"/>
                    <a:pt x="7669" y="1330"/>
                    <a:pt x="7622" y="1496"/>
                  </a:cubicBezTo>
                  <a:cubicBezTo>
                    <a:pt x="7598" y="1615"/>
                    <a:pt x="7550" y="1711"/>
                    <a:pt x="7502" y="1806"/>
                  </a:cubicBezTo>
                  <a:cubicBezTo>
                    <a:pt x="7455" y="1901"/>
                    <a:pt x="7383" y="2020"/>
                    <a:pt x="7360" y="2115"/>
                  </a:cubicBezTo>
                  <a:cubicBezTo>
                    <a:pt x="7312" y="2306"/>
                    <a:pt x="7479" y="2377"/>
                    <a:pt x="7574" y="2497"/>
                  </a:cubicBezTo>
                  <a:cubicBezTo>
                    <a:pt x="7669" y="2616"/>
                    <a:pt x="7693" y="2782"/>
                    <a:pt x="7693" y="2925"/>
                  </a:cubicBezTo>
                  <a:cubicBezTo>
                    <a:pt x="7693" y="3092"/>
                    <a:pt x="7645" y="3259"/>
                    <a:pt x="7574" y="3401"/>
                  </a:cubicBezTo>
                  <a:cubicBezTo>
                    <a:pt x="7550" y="3473"/>
                    <a:pt x="7502" y="3521"/>
                    <a:pt x="7455" y="3568"/>
                  </a:cubicBezTo>
                  <a:cubicBezTo>
                    <a:pt x="7407" y="3640"/>
                    <a:pt x="7336" y="3640"/>
                    <a:pt x="7264" y="3687"/>
                  </a:cubicBezTo>
                  <a:cubicBezTo>
                    <a:pt x="7145" y="3806"/>
                    <a:pt x="7288" y="3997"/>
                    <a:pt x="7312" y="4140"/>
                  </a:cubicBezTo>
                  <a:cubicBezTo>
                    <a:pt x="7336" y="4354"/>
                    <a:pt x="7288" y="4568"/>
                    <a:pt x="7169" y="4759"/>
                  </a:cubicBezTo>
                  <a:cubicBezTo>
                    <a:pt x="7045" y="4954"/>
                    <a:pt x="6750" y="5188"/>
                    <a:pt x="6490" y="5188"/>
                  </a:cubicBezTo>
                  <a:cubicBezTo>
                    <a:pt x="6400" y="5188"/>
                    <a:pt x="6314" y="5160"/>
                    <a:pt x="6240" y="5092"/>
                  </a:cubicBezTo>
                  <a:cubicBezTo>
                    <a:pt x="6074" y="4926"/>
                    <a:pt x="6145" y="4711"/>
                    <a:pt x="6240" y="4521"/>
                  </a:cubicBezTo>
                  <a:cubicBezTo>
                    <a:pt x="6336" y="4378"/>
                    <a:pt x="6550" y="4187"/>
                    <a:pt x="6431" y="3997"/>
                  </a:cubicBezTo>
                  <a:cubicBezTo>
                    <a:pt x="6336" y="3830"/>
                    <a:pt x="6121" y="3759"/>
                    <a:pt x="6074" y="3521"/>
                  </a:cubicBezTo>
                  <a:cubicBezTo>
                    <a:pt x="6026" y="3259"/>
                    <a:pt x="6240" y="3092"/>
                    <a:pt x="6407" y="2949"/>
                  </a:cubicBezTo>
                  <a:cubicBezTo>
                    <a:pt x="6502" y="2878"/>
                    <a:pt x="6431" y="2782"/>
                    <a:pt x="6359" y="2758"/>
                  </a:cubicBezTo>
                  <a:cubicBezTo>
                    <a:pt x="6264" y="2711"/>
                    <a:pt x="6169" y="2663"/>
                    <a:pt x="6097" y="2592"/>
                  </a:cubicBezTo>
                  <a:cubicBezTo>
                    <a:pt x="6050" y="2544"/>
                    <a:pt x="6002" y="2473"/>
                    <a:pt x="5907" y="2449"/>
                  </a:cubicBezTo>
                  <a:cubicBezTo>
                    <a:pt x="5889" y="2444"/>
                    <a:pt x="5871" y="2441"/>
                    <a:pt x="5853" y="2441"/>
                  </a:cubicBezTo>
                  <a:cubicBezTo>
                    <a:pt x="5709" y="2441"/>
                    <a:pt x="5584" y="2600"/>
                    <a:pt x="5478" y="2663"/>
                  </a:cubicBezTo>
                  <a:cubicBezTo>
                    <a:pt x="5413" y="2700"/>
                    <a:pt x="5356" y="2714"/>
                    <a:pt x="5303" y="2714"/>
                  </a:cubicBezTo>
                  <a:cubicBezTo>
                    <a:pt x="5184" y="2714"/>
                    <a:pt x="5086" y="2641"/>
                    <a:pt x="4954" y="2592"/>
                  </a:cubicBezTo>
                  <a:cubicBezTo>
                    <a:pt x="4883" y="2568"/>
                    <a:pt x="4811" y="2568"/>
                    <a:pt x="4740" y="2568"/>
                  </a:cubicBezTo>
                  <a:cubicBezTo>
                    <a:pt x="4633" y="2562"/>
                    <a:pt x="4524" y="2561"/>
                    <a:pt x="4415" y="2561"/>
                  </a:cubicBezTo>
                  <a:cubicBezTo>
                    <a:pt x="4305" y="2561"/>
                    <a:pt x="4195" y="2562"/>
                    <a:pt x="4085" y="2562"/>
                  </a:cubicBezTo>
                  <a:cubicBezTo>
                    <a:pt x="3865" y="2562"/>
                    <a:pt x="3644" y="2556"/>
                    <a:pt x="3430" y="2520"/>
                  </a:cubicBezTo>
                  <a:cubicBezTo>
                    <a:pt x="3335" y="2497"/>
                    <a:pt x="3240" y="2473"/>
                    <a:pt x="3168" y="2449"/>
                  </a:cubicBezTo>
                  <a:cubicBezTo>
                    <a:pt x="3049" y="2377"/>
                    <a:pt x="3002" y="2235"/>
                    <a:pt x="3073" y="2115"/>
                  </a:cubicBezTo>
                  <a:cubicBezTo>
                    <a:pt x="3073" y="2092"/>
                    <a:pt x="3097" y="2092"/>
                    <a:pt x="3097" y="2068"/>
                  </a:cubicBezTo>
                  <a:cubicBezTo>
                    <a:pt x="3192" y="1973"/>
                    <a:pt x="3359" y="1973"/>
                    <a:pt x="3406" y="1830"/>
                  </a:cubicBezTo>
                  <a:cubicBezTo>
                    <a:pt x="3430" y="1663"/>
                    <a:pt x="3287" y="1520"/>
                    <a:pt x="3335" y="1377"/>
                  </a:cubicBezTo>
                  <a:cubicBezTo>
                    <a:pt x="3383" y="1211"/>
                    <a:pt x="3525" y="1115"/>
                    <a:pt x="3644" y="1044"/>
                  </a:cubicBezTo>
                  <a:cubicBezTo>
                    <a:pt x="3811" y="949"/>
                    <a:pt x="4002" y="877"/>
                    <a:pt x="4168" y="877"/>
                  </a:cubicBezTo>
                  <a:cubicBezTo>
                    <a:pt x="4264" y="877"/>
                    <a:pt x="4335" y="877"/>
                    <a:pt x="4407" y="925"/>
                  </a:cubicBezTo>
                  <a:cubicBezTo>
                    <a:pt x="4502" y="949"/>
                    <a:pt x="4573" y="972"/>
                    <a:pt x="4669" y="972"/>
                  </a:cubicBezTo>
                  <a:cubicBezTo>
                    <a:pt x="4883" y="949"/>
                    <a:pt x="4907" y="710"/>
                    <a:pt x="5026" y="568"/>
                  </a:cubicBezTo>
                  <a:cubicBezTo>
                    <a:pt x="5169" y="329"/>
                    <a:pt x="5597" y="306"/>
                    <a:pt x="5859" y="306"/>
                  </a:cubicBezTo>
                  <a:close/>
                  <a:moveTo>
                    <a:pt x="5931" y="3782"/>
                  </a:moveTo>
                  <a:cubicBezTo>
                    <a:pt x="5978" y="3830"/>
                    <a:pt x="6002" y="3878"/>
                    <a:pt x="6050" y="3925"/>
                  </a:cubicBezTo>
                  <a:cubicBezTo>
                    <a:pt x="6074" y="3973"/>
                    <a:pt x="6121" y="3997"/>
                    <a:pt x="6169" y="4044"/>
                  </a:cubicBezTo>
                  <a:cubicBezTo>
                    <a:pt x="6193" y="4068"/>
                    <a:pt x="6240" y="4092"/>
                    <a:pt x="6240" y="4116"/>
                  </a:cubicBezTo>
                  <a:cubicBezTo>
                    <a:pt x="6264" y="4187"/>
                    <a:pt x="6097" y="4354"/>
                    <a:pt x="6074" y="4402"/>
                  </a:cubicBezTo>
                  <a:cubicBezTo>
                    <a:pt x="5931" y="4592"/>
                    <a:pt x="5859" y="4783"/>
                    <a:pt x="5907" y="4997"/>
                  </a:cubicBezTo>
                  <a:cubicBezTo>
                    <a:pt x="5955" y="5188"/>
                    <a:pt x="6097" y="5354"/>
                    <a:pt x="6288" y="5426"/>
                  </a:cubicBezTo>
                  <a:cubicBezTo>
                    <a:pt x="6359" y="5449"/>
                    <a:pt x="6431" y="5460"/>
                    <a:pt x="6501" y="5460"/>
                  </a:cubicBezTo>
                  <a:cubicBezTo>
                    <a:pt x="6642" y="5460"/>
                    <a:pt x="6780" y="5418"/>
                    <a:pt x="6907" y="5354"/>
                  </a:cubicBezTo>
                  <a:cubicBezTo>
                    <a:pt x="7074" y="5283"/>
                    <a:pt x="7217" y="5164"/>
                    <a:pt x="7312" y="5021"/>
                  </a:cubicBezTo>
                  <a:cubicBezTo>
                    <a:pt x="7336" y="5068"/>
                    <a:pt x="7336" y="5116"/>
                    <a:pt x="7336" y="5164"/>
                  </a:cubicBezTo>
                  <a:cubicBezTo>
                    <a:pt x="7336" y="5330"/>
                    <a:pt x="7336" y="5473"/>
                    <a:pt x="7312" y="5640"/>
                  </a:cubicBezTo>
                  <a:cubicBezTo>
                    <a:pt x="7288" y="5759"/>
                    <a:pt x="7264" y="5878"/>
                    <a:pt x="7121" y="5950"/>
                  </a:cubicBezTo>
                  <a:cubicBezTo>
                    <a:pt x="7002" y="5997"/>
                    <a:pt x="6836" y="5997"/>
                    <a:pt x="6693" y="5997"/>
                  </a:cubicBezTo>
                  <a:cubicBezTo>
                    <a:pt x="6574" y="5997"/>
                    <a:pt x="6431" y="5997"/>
                    <a:pt x="6288" y="5973"/>
                  </a:cubicBezTo>
                  <a:cubicBezTo>
                    <a:pt x="6121" y="5973"/>
                    <a:pt x="5907" y="5973"/>
                    <a:pt x="5788" y="5831"/>
                  </a:cubicBezTo>
                  <a:cubicBezTo>
                    <a:pt x="5669" y="5711"/>
                    <a:pt x="5716" y="5473"/>
                    <a:pt x="5716" y="5330"/>
                  </a:cubicBezTo>
                  <a:cubicBezTo>
                    <a:pt x="5716" y="5116"/>
                    <a:pt x="5716" y="4902"/>
                    <a:pt x="5740" y="4687"/>
                  </a:cubicBezTo>
                  <a:cubicBezTo>
                    <a:pt x="5740" y="4497"/>
                    <a:pt x="5740" y="4283"/>
                    <a:pt x="5764" y="4068"/>
                  </a:cubicBezTo>
                  <a:cubicBezTo>
                    <a:pt x="5788" y="3997"/>
                    <a:pt x="5788" y="3878"/>
                    <a:pt x="5859" y="3830"/>
                  </a:cubicBezTo>
                  <a:cubicBezTo>
                    <a:pt x="5883" y="3806"/>
                    <a:pt x="5907" y="3806"/>
                    <a:pt x="5931" y="3782"/>
                  </a:cubicBezTo>
                  <a:close/>
                  <a:moveTo>
                    <a:pt x="1835" y="4806"/>
                  </a:moveTo>
                  <a:cubicBezTo>
                    <a:pt x="1968" y="4806"/>
                    <a:pt x="2101" y="4837"/>
                    <a:pt x="2247" y="4837"/>
                  </a:cubicBezTo>
                  <a:cubicBezTo>
                    <a:pt x="2283" y="4837"/>
                    <a:pt x="2320" y="4835"/>
                    <a:pt x="2359" y="4830"/>
                  </a:cubicBezTo>
                  <a:lnTo>
                    <a:pt x="2359" y="4830"/>
                  </a:lnTo>
                  <a:cubicBezTo>
                    <a:pt x="2335" y="5426"/>
                    <a:pt x="2311" y="5997"/>
                    <a:pt x="2263" y="6593"/>
                  </a:cubicBezTo>
                  <a:cubicBezTo>
                    <a:pt x="2263" y="6712"/>
                    <a:pt x="2263" y="6855"/>
                    <a:pt x="2263" y="6974"/>
                  </a:cubicBezTo>
                  <a:cubicBezTo>
                    <a:pt x="2232" y="6966"/>
                    <a:pt x="2197" y="6963"/>
                    <a:pt x="2162" y="6963"/>
                  </a:cubicBezTo>
                  <a:cubicBezTo>
                    <a:pt x="2091" y="6963"/>
                    <a:pt x="2017" y="6974"/>
                    <a:pt x="1954" y="6974"/>
                  </a:cubicBezTo>
                  <a:cubicBezTo>
                    <a:pt x="1862" y="6987"/>
                    <a:pt x="1764" y="7007"/>
                    <a:pt x="1670" y="7007"/>
                  </a:cubicBezTo>
                  <a:cubicBezTo>
                    <a:pt x="1593" y="7007"/>
                    <a:pt x="1518" y="6993"/>
                    <a:pt x="1454" y="6950"/>
                  </a:cubicBezTo>
                  <a:cubicBezTo>
                    <a:pt x="1358" y="6855"/>
                    <a:pt x="1287" y="6735"/>
                    <a:pt x="1263" y="6616"/>
                  </a:cubicBezTo>
                  <a:cubicBezTo>
                    <a:pt x="1215" y="6426"/>
                    <a:pt x="1192" y="6212"/>
                    <a:pt x="1192" y="6021"/>
                  </a:cubicBezTo>
                  <a:cubicBezTo>
                    <a:pt x="1192" y="5783"/>
                    <a:pt x="1192" y="5569"/>
                    <a:pt x="1239" y="5330"/>
                  </a:cubicBezTo>
                  <a:cubicBezTo>
                    <a:pt x="1239" y="5211"/>
                    <a:pt x="1263" y="5068"/>
                    <a:pt x="1334" y="4949"/>
                  </a:cubicBezTo>
                  <a:cubicBezTo>
                    <a:pt x="1454" y="4806"/>
                    <a:pt x="1668" y="4806"/>
                    <a:pt x="1835" y="4806"/>
                  </a:cubicBezTo>
                  <a:close/>
                  <a:moveTo>
                    <a:pt x="1733" y="3609"/>
                  </a:moveTo>
                  <a:cubicBezTo>
                    <a:pt x="1902" y="3609"/>
                    <a:pt x="2076" y="3623"/>
                    <a:pt x="2246" y="3623"/>
                  </a:cubicBezTo>
                  <a:cubicBezTo>
                    <a:pt x="2308" y="3623"/>
                    <a:pt x="2370" y="3621"/>
                    <a:pt x="2430" y="3616"/>
                  </a:cubicBezTo>
                  <a:lnTo>
                    <a:pt x="2430" y="3616"/>
                  </a:lnTo>
                  <a:cubicBezTo>
                    <a:pt x="2406" y="3759"/>
                    <a:pt x="2406" y="3902"/>
                    <a:pt x="2382" y="4068"/>
                  </a:cubicBezTo>
                  <a:cubicBezTo>
                    <a:pt x="2382" y="4235"/>
                    <a:pt x="2359" y="4402"/>
                    <a:pt x="2359" y="4568"/>
                  </a:cubicBezTo>
                  <a:lnTo>
                    <a:pt x="2192" y="4568"/>
                  </a:lnTo>
                  <a:cubicBezTo>
                    <a:pt x="2073" y="4568"/>
                    <a:pt x="1977" y="4545"/>
                    <a:pt x="1882" y="4545"/>
                  </a:cubicBezTo>
                  <a:cubicBezTo>
                    <a:pt x="1692" y="4545"/>
                    <a:pt x="1501" y="4568"/>
                    <a:pt x="1334" y="4640"/>
                  </a:cubicBezTo>
                  <a:cubicBezTo>
                    <a:pt x="1073" y="4759"/>
                    <a:pt x="1001" y="5045"/>
                    <a:pt x="977" y="5307"/>
                  </a:cubicBezTo>
                  <a:cubicBezTo>
                    <a:pt x="930" y="5688"/>
                    <a:pt x="906" y="6092"/>
                    <a:pt x="977" y="6474"/>
                  </a:cubicBezTo>
                  <a:cubicBezTo>
                    <a:pt x="1001" y="6735"/>
                    <a:pt x="1096" y="7045"/>
                    <a:pt x="1334" y="7164"/>
                  </a:cubicBezTo>
                  <a:cubicBezTo>
                    <a:pt x="1430" y="7228"/>
                    <a:pt x="1536" y="7249"/>
                    <a:pt x="1645" y="7249"/>
                  </a:cubicBezTo>
                  <a:cubicBezTo>
                    <a:pt x="1700" y="7249"/>
                    <a:pt x="1755" y="7244"/>
                    <a:pt x="1811" y="7236"/>
                  </a:cubicBezTo>
                  <a:cubicBezTo>
                    <a:pt x="1930" y="7212"/>
                    <a:pt x="2025" y="7212"/>
                    <a:pt x="2120" y="7188"/>
                  </a:cubicBezTo>
                  <a:lnTo>
                    <a:pt x="2239" y="7188"/>
                  </a:lnTo>
                  <a:cubicBezTo>
                    <a:pt x="2239" y="7474"/>
                    <a:pt x="2239" y="7783"/>
                    <a:pt x="2239" y="8069"/>
                  </a:cubicBezTo>
                  <a:lnTo>
                    <a:pt x="1954" y="8069"/>
                  </a:lnTo>
                  <a:cubicBezTo>
                    <a:pt x="1787" y="8069"/>
                    <a:pt x="1644" y="8045"/>
                    <a:pt x="1477" y="8021"/>
                  </a:cubicBezTo>
                  <a:cubicBezTo>
                    <a:pt x="1215" y="7998"/>
                    <a:pt x="906" y="7998"/>
                    <a:pt x="644" y="7879"/>
                  </a:cubicBezTo>
                  <a:cubicBezTo>
                    <a:pt x="406" y="7783"/>
                    <a:pt x="310" y="7545"/>
                    <a:pt x="287" y="7307"/>
                  </a:cubicBezTo>
                  <a:cubicBezTo>
                    <a:pt x="287" y="6997"/>
                    <a:pt x="287" y="6688"/>
                    <a:pt x="287" y="6378"/>
                  </a:cubicBezTo>
                  <a:cubicBezTo>
                    <a:pt x="310" y="5854"/>
                    <a:pt x="310" y="5307"/>
                    <a:pt x="382" y="4759"/>
                  </a:cubicBezTo>
                  <a:cubicBezTo>
                    <a:pt x="406" y="4425"/>
                    <a:pt x="477" y="3997"/>
                    <a:pt x="763" y="3782"/>
                  </a:cubicBezTo>
                  <a:cubicBezTo>
                    <a:pt x="977" y="3640"/>
                    <a:pt x="1287" y="3616"/>
                    <a:pt x="1549" y="3616"/>
                  </a:cubicBezTo>
                  <a:cubicBezTo>
                    <a:pt x="1609" y="3611"/>
                    <a:pt x="1671" y="3609"/>
                    <a:pt x="1733" y="3609"/>
                  </a:cubicBezTo>
                  <a:close/>
                  <a:moveTo>
                    <a:pt x="7645" y="2187"/>
                  </a:moveTo>
                  <a:cubicBezTo>
                    <a:pt x="7764" y="2211"/>
                    <a:pt x="7907" y="2306"/>
                    <a:pt x="7979" y="2377"/>
                  </a:cubicBezTo>
                  <a:cubicBezTo>
                    <a:pt x="8074" y="2449"/>
                    <a:pt x="8098" y="2568"/>
                    <a:pt x="8098" y="2687"/>
                  </a:cubicBezTo>
                  <a:cubicBezTo>
                    <a:pt x="8098" y="3044"/>
                    <a:pt x="8098" y="3378"/>
                    <a:pt x="8122" y="3735"/>
                  </a:cubicBezTo>
                  <a:cubicBezTo>
                    <a:pt x="8122" y="4521"/>
                    <a:pt x="8193" y="5283"/>
                    <a:pt x="8217" y="6069"/>
                  </a:cubicBezTo>
                  <a:cubicBezTo>
                    <a:pt x="8241" y="6831"/>
                    <a:pt x="8288" y="7617"/>
                    <a:pt x="8288" y="8379"/>
                  </a:cubicBezTo>
                  <a:cubicBezTo>
                    <a:pt x="8288" y="8545"/>
                    <a:pt x="8288" y="8688"/>
                    <a:pt x="8288" y="8855"/>
                  </a:cubicBezTo>
                  <a:cubicBezTo>
                    <a:pt x="8217" y="8903"/>
                    <a:pt x="8169" y="8926"/>
                    <a:pt x="8145" y="8974"/>
                  </a:cubicBezTo>
                  <a:cubicBezTo>
                    <a:pt x="8074" y="9045"/>
                    <a:pt x="8003" y="9093"/>
                    <a:pt x="7907" y="9141"/>
                  </a:cubicBezTo>
                  <a:cubicBezTo>
                    <a:pt x="7764" y="9260"/>
                    <a:pt x="7598" y="9355"/>
                    <a:pt x="7407" y="9450"/>
                  </a:cubicBezTo>
                  <a:cubicBezTo>
                    <a:pt x="7002" y="9617"/>
                    <a:pt x="6550" y="9688"/>
                    <a:pt x="6097" y="9736"/>
                  </a:cubicBezTo>
                  <a:cubicBezTo>
                    <a:pt x="5893" y="9754"/>
                    <a:pt x="5685" y="9763"/>
                    <a:pt x="5474" y="9763"/>
                  </a:cubicBezTo>
                  <a:cubicBezTo>
                    <a:pt x="4825" y="9763"/>
                    <a:pt x="4155" y="9678"/>
                    <a:pt x="3525" y="9498"/>
                  </a:cubicBezTo>
                  <a:cubicBezTo>
                    <a:pt x="3311" y="9426"/>
                    <a:pt x="3097" y="9331"/>
                    <a:pt x="2906" y="9188"/>
                  </a:cubicBezTo>
                  <a:cubicBezTo>
                    <a:pt x="2787" y="9141"/>
                    <a:pt x="2692" y="9045"/>
                    <a:pt x="2620" y="8974"/>
                  </a:cubicBezTo>
                  <a:cubicBezTo>
                    <a:pt x="2573" y="8903"/>
                    <a:pt x="2525" y="8855"/>
                    <a:pt x="2501" y="8807"/>
                  </a:cubicBezTo>
                  <a:cubicBezTo>
                    <a:pt x="2501" y="8688"/>
                    <a:pt x="2501" y="8545"/>
                    <a:pt x="2501" y="8402"/>
                  </a:cubicBezTo>
                  <a:cubicBezTo>
                    <a:pt x="2525" y="8021"/>
                    <a:pt x="2525" y="7617"/>
                    <a:pt x="2525" y="7236"/>
                  </a:cubicBezTo>
                  <a:cubicBezTo>
                    <a:pt x="2525" y="6855"/>
                    <a:pt x="2549" y="6450"/>
                    <a:pt x="2573" y="6069"/>
                  </a:cubicBezTo>
                  <a:cubicBezTo>
                    <a:pt x="2597" y="5664"/>
                    <a:pt x="2597" y="5283"/>
                    <a:pt x="2620" y="4878"/>
                  </a:cubicBezTo>
                  <a:cubicBezTo>
                    <a:pt x="2620" y="4497"/>
                    <a:pt x="2644" y="4116"/>
                    <a:pt x="2668" y="3711"/>
                  </a:cubicBezTo>
                  <a:cubicBezTo>
                    <a:pt x="2692" y="3521"/>
                    <a:pt x="2692" y="3330"/>
                    <a:pt x="2692" y="3163"/>
                  </a:cubicBezTo>
                  <a:cubicBezTo>
                    <a:pt x="2692" y="2973"/>
                    <a:pt x="2692" y="2782"/>
                    <a:pt x="2740" y="2616"/>
                  </a:cubicBezTo>
                  <a:cubicBezTo>
                    <a:pt x="2763" y="2568"/>
                    <a:pt x="2787" y="2497"/>
                    <a:pt x="2835" y="2473"/>
                  </a:cubicBezTo>
                  <a:cubicBezTo>
                    <a:pt x="2882" y="2544"/>
                    <a:pt x="2930" y="2616"/>
                    <a:pt x="3025" y="2663"/>
                  </a:cubicBezTo>
                  <a:cubicBezTo>
                    <a:pt x="3240" y="2758"/>
                    <a:pt x="3478" y="2782"/>
                    <a:pt x="3716" y="2806"/>
                  </a:cubicBezTo>
                  <a:lnTo>
                    <a:pt x="4478" y="2806"/>
                  </a:lnTo>
                  <a:cubicBezTo>
                    <a:pt x="4542" y="2806"/>
                    <a:pt x="4616" y="2796"/>
                    <a:pt x="4686" y="2796"/>
                  </a:cubicBezTo>
                  <a:cubicBezTo>
                    <a:pt x="4721" y="2796"/>
                    <a:pt x="4756" y="2798"/>
                    <a:pt x="4788" y="2806"/>
                  </a:cubicBezTo>
                  <a:cubicBezTo>
                    <a:pt x="4907" y="2830"/>
                    <a:pt x="5050" y="2949"/>
                    <a:pt x="5192" y="2973"/>
                  </a:cubicBezTo>
                  <a:cubicBezTo>
                    <a:pt x="5237" y="2986"/>
                    <a:pt x="5279" y="2992"/>
                    <a:pt x="5321" y="2992"/>
                  </a:cubicBezTo>
                  <a:cubicBezTo>
                    <a:pt x="5501" y="2992"/>
                    <a:pt x="5657" y="2879"/>
                    <a:pt x="5812" y="2782"/>
                  </a:cubicBezTo>
                  <a:cubicBezTo>
                    <a:pt x="5812" y="2758"/>
                    <a:pt x="5835" y="2758"/>
                    <a:pt x="5859" y="2735"/>
                  </a:cubicBezTo>
                  <a:cubicBezTo>
                    <a:pt x="5883" y="2758"/>
                    <a:pt x="5931" y="2806"/>
                    <a:pt x="5955" y="2806"/>
                  </a:cubicBezTo>
                  <a:cubicBezTo>
                    <a:pt x="6002" y="2854"/>
                    <a:pt x="6050" y="2878"/>
                    <a:pt x="6121" y="2901"/>
                  </a:cubicBezTo>
                  <a:cubicBezTo>
                    <a:pt x="6002" y="3020"/>
                    <a:pt x="5883" y="3163"/>
                    <a:pt x="5859" y="3330"/>
                  </a:cubicBezTo>
                  <a:cubicBezTo>
                    <a:pt x="5835" y="3449"/>
                    <a:pt x="5859" y="3568"/>
                    <a:pt x="5883" y="3663"/>
                  </a:cubicBezTo>
                  <a:cubicBezTo>
                    <a:pt x="5812" y="3687"/>
                    <a:pt x="5764" y="3711"/>
                    <a:pt x="5716" y="3782"/>
                  </a:cubicBezTo>
                  <a:cubicBezTo>
                    <a:pt x="5621" y="3925"/>
                    <a:pt x="5621" y="4116"/>
                    <a:pt x="5621" y="4259"/>
                  </a:cubicBezTo>
                  <a:cubicBezTo>
                    <a:pt x="5597" y="4521"/>
                    <a:pt x="5573" y="4783"/>
                    <a:pt x="5573" y="5045"/>
                  </a:cubicBezTo>
                  <a:cubicBezTo>
                    <a:pt x="5573" y="5283"/>
                    <a:pt x="5526" y="5521"/>
                    <a:pt x="5573" y="5735"/>
                  </a:cubicBezTo>
                  <a:cubicBezTo>
                    <a:pt x="5669" y="6164"/>
                    <a:pt x="6145" y="6116"/>
                    <a:pt x="6478" y="6164"/>
                  </a:cubicBezTo>
                  <a:cubicBezTo>
                    <a:pt x="6564" y="6171"/>
                    <a:pt x="6659" y="6177"/>
                    <a:pt x="6756" y="6177"/>
                  </a:cubicBezTo>
                  <a:cubicBezTo>
                    <a:pt x="7007" y="6177"/>
                    <a:pt x="7270" y="6132"/>
                    <a:pt x="7407" y="5926"/>
                  </a:cubicBezTo>
                  <a:cubicBezTo>
                    <a:pt x="7502" y="5759"/>
                    <a:pt x="7502" y="5569"/>
                    <a:pt x="7502" y="5378"/>
                  </a:cubicBezTo>
                  <a:cubicBezTo>
                    <a:pt x="7526" y="5259"/>
                    <a:pt x="7502" y="5164"/>
                    <a:pt x="7502" y="5045"/>
                  </a:cubicBezTo>
                  <a:cubicBezTo>
                    <a:pt x="7502" y="4973"/>
                    <a:pt x="7502" y="4878"/>
                    <a:pt x="7455" y="4806"/>
                  </a:cubicBezTo>
                  <a:cubicBezTo>
                    <a:pt x="7550" y="4640"/>
                    <a:pt x="7598" y="4425"/>
                    <a:pt x="7598" y="4187"/>
                  </a:cubicBezTo>
                  <a:cubicBezTo>
                    <a:pt x="7574" y="4092"/>
                    <a:pt x="7574" y="3973"/>
                    <a:pt x="7526" y="3878"/>
                  </a:cubicBezTo>
                  <a:cubicBezTo>
                    <a:pt x="7550" y="3854"/>
                    <a:pt x="7574" y="3854"/>
                    <a:pt x="7574" y="3830"/>
                  </a:cubicBezTo>
                  <a:cubicBezTo>
                    <a:pt x="7717" y="3735"/>
                    <a:pt x="7836" y="3544"/>
                    <a:pt x="7883" y="3378"/>
                  </a:cubicBezTo>
                  <a:cubicBezTo>
                    <a:pt x="8003" y="3020"/>
                    <a:pt x="8003" y="2568"/>
                    <a:pt x="7741" y="2282"/>
                  </a:cubicBezTo>
                  <a:cubicBezTo>
                    <a:pt x="7717" y="2258"/>
                    <a:pt x="7693" y="2235"/>
                    <a:pt x="7669" y="2211"/>
                  </a:cubicBezTo>
                  <a:cubicBezTo>
                    <a:pt x="7669" y="2211"/>
                    <a:pt x="7645" y="2187"/>
                    <a:pt x="7645" y="2187"/>
                  </a:cubicBezTo>
                  <a:close/>
                  <a:moveTo>
                    <a:pt x="2478" y="9117"/>
                  </a:moveTo>
                  <a:cubicBezTo>
                    <a:pt x="2525" y="9188"/>
                    <a:pt x="2597" y="9236"/>
                    <a:pt x="2668" y="9284"/>
                  </a:cubicBezTo>
                  <a:cubicBezTo>
                    <a:pt x="2835" y="9426"/>
                    <a:pt x="3025" y="9546"/>
                    <a:pt x="3240" y="9617"/>
                  </a:cubicBezTo>
                  <a:cubicBezTo>
                    <a:pt x="3644" y="9784"/>
                    <a:pt x="4121" y="9879"/>
                    <a:pt x="4549" y="9950"/>
                  </a:cubicBezTo>
                  <a:cubicBezTo>
                    <a:pt x="4898" y="9985"/>
                    <a:pt x="5260" y="10007"/>
                    <a:pt x="5615" y="10007"/>
                  </a:cubicBezTo>
                  <a:cubicBezTo>
                    <a:pt x="5745" y="10007"/>
                    <a:pt x="5875" y="10004"/>
                    <a:pt x="6002" y="9998"/>
                  </a:cubicBezTo>
                  <a:cubicBezTo>
                    <a:pt x="6478" y="9950"/>
                    <a:pt x="6979" y="9879"/>
                    <a:pt x="7431" y="9712"/>
                  </a:cubicBezTo>
                  <a:cubicBezTo>
                    <a:pt x="7645" y="9641"/>
                    <a:pt x="7860" y="9498"/>
                    <a:pt x="8050" y="9379"/>
                  </a:cubicBezTo>
                  <a:cubicBezTo>
                    <a:pt x="8122" y="9331"/>
                    <a:pt x="8193" y="9284"/>
                    <a:pt x="8265" y="9212"/>
                  </a:cubicBezTo>
                  <a:lnTo>
                    <a:pt x="8265" y="9212"/>
                  </a:lnTo>
                  <a:cubicBezTo>
                    <a:pt x="8265" y="9307"/>
                    <a:pt x="8241" y="9379"/>
                    <a:pt x="8241" y="9474"/>
                  </a:cubicBezTo>
                  <a:cubicBezTo>
                    <a:pt x="8217" y="9617"/>
                    <a:pt x="8169" y="9784"/>
                    <a:pt x="8074" y="9927"/>
                  </a:cubicBezTo>
                  <a:cubicBezTo>
                    <a:pt x="8003" y="10022"/>
                    <a:pt x="7860" y="10117"/>
                    <a:pt x="7741" y="10189"/>
                  </a:cubicBezTo>
                  <a:cubicBezTo>
                    <a:pt x="7169" y="10474"/>
                    <a:pt x="6502" y="10570"/>
                    <a:pt x="5859" y="10593"/>
                  </a:cubicBezTo>
                  <a:cubicBezTo>
                    <a:pt x="5145" y="10593"/>
                    <a:pt x="4430" y="10522"/>
                    <a:pt x="3740" y="10379"/>
                  </a:cubicBezTo>
                  <a:cubicBezTo>
                    <a:pt x="3406" y="10308"/>
                    <a:pt x="3073" y="10260"/>
                    <a:pt x="2763" y="10093"/>
                  </a:cubicBezTo>
                  <a:cubicBezTo>
                    <a:pt x="2668" y="10046"/>
                    <a:pt x="2573" y="9974"/>
                    <a:pt x="2525" y="9879"/>
                  </a:cubicBezTo>
                  <a:cubicBezTo>
                    <a:pt x="2478" y="9760"/>
                    <a:pt x="2478" y="9641"/>
                    <a:pt x="2478" y="9546"/>
                  </a:cubicBezTo>
                  <a:cubicBezTo>
                    <a:pt x="2478" y="9403"/>
                    <a:pt x="2478" y="9260"/>
                    <a:pt x="2478" y="9117"/>
                  </a:cubicBezTo>
                  <a:close/>
                  <a:moveTo>
                    <a:pt x="5684" y="1"/>
                  </a:moveTo>
                  <a:cubicBezTo>
                    <a:pt x="5282" y="1"/>
                    <a:pt x="4897" y="158"/>
                    <a:pt x="4716" y="520"/>
                  </a:cubicBezTo>
                  <a:cubicBezTo>
                    <a:pt x="4692" y="568"/>
                    <a:pt x="4669" y="591"/>
                    <a:pt x="4669" y="639"/>
                  </a:cubicBezTo>
                  <a:cubicBezTo>
                    <a:pt x="4645" y="663"/>
                    <a:pt x="4645" y="663"/>
                    <a:pt x="4645" y="687"/>
                  </a:cubicBezTo>
                  <a:cubicBezTo>
                    <a:pt x="4549" y="687"/>
                    <a:pt x="4478" y="639"/>
                    <a:pt x="4407" y="615"/>
                  </a:cubicBezTo>
                  <a:cubicBezTo>
                    <a:pt x="4347" y="602"/>
                    <a:pt x="4285" y="596"/>
                    <a:pt x="4223" y="596"/>
                  </a:cubicBezTo>
                  <a:cubicBezTo>
                    <a:pt x="4063" y="596"/>
                    <a:pt x="3901" y="635"/>
                    <a:pt x="3764" y="687"/>
                  </a:cubicBezTo>
                  <a:cubicBezTo>
                    <a:pt x="3454" y="806"/>
                    <a:pt x="3073" y="1044"/>
                    <a:pt x="3049" y="1425"/>
                  </a:cubicBezTo>
                  <a:cubicBezTo>
                    <a:pt x="3049" y="1520"/>
                    <a:pt x="3073" y="1615"/>
                    <a:pt x="3121" y="1687"/>
                  </a:cubicBezTo>
                  <a:cubicBezTo>
                    <a:pt x="3121" y="1711"/>
                    <a:pt x="3121" y="1711"/>
                    <a:pt x="3121" y="1734"/>
                  </a:cubicBezTo>
                  <a:cubicBezTo>
                    <a:pt x="3097" y="1758"/>
                    <a:pt x="3049" y="1758"/>
                    <a:pt x="3049" y="1782"/>
                  </a:cubicBezTo>
                  <a:cubicBezTo>
                    <a:pt x="2906" y="1854"/>
                    <a:pt x="2811" y="1996"/>
                    <a:pt x="2787" y="2163"/>
                  </a:cubicBezTo>
                  <a:cubicBezTo>
                    <a:pt x="2787" y="2187"/>
                    <a:pt x="2787" y="2211"/>
                    <a:pt x="2763" y="2258"/>
                  </a:cubicBezTo>
                  <a:cubicBezTo>
                    <a:pt x="2573" y="2354"/>
                    <a:pt x="2501" y="2544"/>
                    <a:pt x="2478" y="2782"/>
                  </a:cubicBezTo>
                  <a:cubicBezTo>
                    <a:pt x="2454" y="2997"/>
                    <a:pt x="2454" y="3211"/>
                    <a:pt x="2430" y="3401"/>
                  </a:cubicBezTo>
                  <a:cubicBezTo>
                    <a:pt x="2249" y="3356"/>
                    <a:pt x="2058" y="3340"/>
                    <a:pt x="1870" y="3340"/>
                  </a:cubicBezTo>
                  <a:cubicBezTo>
                    <a:pt x="1761" y="3340"/>
                    <a:pt x="1653" y="3345"/>
                    <a:pt x="1549" y="3354"/>
                  </a:cubicBezTo>
                  <a:cubicBezTo>
                    <a:pt x="1263" y="3354"/>
                    <a:pt x="977" y="3378"/>
                    <a:pt x="715" y="3497"/>
                  </a:cubicBezTo>
                  <a:cubicBezTo>
                    <a:pt x="334" y="3711"/>
                    <a:pt x="191" y="4140"/>
                    <a:pt x="120" y="4545"/>
                  </a:cubicBezTo>
                  <a:cubicBezTo>
                    <a:pt x="49" y="5116"/>
                    <a:pt x="25" y="5711"/>
                    <a:pt x="25" y="6307"/>
                  </a:cubicBezTo>
                  <a:cubicBezTo>
                    <a:pt x="25" y="6640"/>
                    <a:pt x="1" y="6974"/>
                    <a:pt x="25" y="7307"/>
                  </a:cubicBezTo>
                  <a:cubicBezTo>
                    <a:pt x="49" y="7569"/>
                    <a:pt x="120" y="7855"/>
                    <a:pt x="358" y="8045"/>
                  </a:cubicBezTo>
                  <a:cubicBezTo>
                    <a:pt x="620" y="8212"/>
                    <a:pt x="953" y="8236"/>
                    <a:pt x="1263" y="8283"/>
                  </a:cubicBezTo>
                  <a:cubicBezTo>
                    <a:pt x="1454" y="8307"/>
                    <a:pt x="1644" y="8331"/>
                    <a:pt x="1858" y="8355"/>
                  </a:cubicBezTo>
                  <a:cubicBezTo>
                    <a:pt x="1977" y="8355"/>
                    <a:pt x="2097" y="8355"/>
                    <a:pt x="2239" y="8331"/>
                  </a:cubicBezTo>
                  <a:lnTo>
                    <a:pt x="2239" y="8331"/>
                  </a:lnTo>
                  <a:cubicBezTo>
                    <a:pt x="2216" y="8593"/>
                    <a:pt x="2216" y="8879"/>
                    <a:pt x="2192" y="9141"/>
                  </a:cubicBezTo>
                  <a:cubicBezTo>
                    <a:pt x="2192" y="9426"/>
                    <a:pt x="2144" y="9784"/>
                    <a:pt x="2287" y="10046"/>
                  </a:cubicBezTo>
                  <a:cubicBezTo>
                    <a:pt x="2454" y="10308"/>
                    <a:pt x="2811" y="10427"/>
                    <a:pt x="3097" y="10522"/>
                  </a:cubicBezTo>
                  <a:cubicBezTo>
                    <a:pt x="3835" y="10736"/>
                    <a:pt x="4621" y="10832"/>
                    <a:pt x="5383" y="10855"/>
                  </a:cubicBezTo>
                  <a:cubicBezTo>
                    <a:pt x="5521" y="10865"/>
                    <a:pt x="5659" y="10869"/>
                    <a:pt x="5798" y="10869"/>
                  </a:cubicBezTo>
                  <a:cubicBezTo>
                    <a:pt x="6380" y="10869"/>
                    <a:pt x="6969" y="10786"/>
                    <a:pt x="7526" y="10593"/>
                  </a:cubicBezTo>
                  <a:cubicBezTo>
                    <a:pt x="7812" y="10474"/>
                    <a:pt x="8098" y="10331"/>
                    <a:pt x="8312" y="10093"/>
                  </a:cubicBezTo>
                  <a:cubicBezTo>
                    <a:pt x="8526" y="9808"/>
                    <a:pt x="8526" y="9403"/>
                    <a:pt x="8550" y="9045"/>
                  </a:cubicBezTo>
                  <a:cubicBezTo>
                    <a:pt x="8574" y="8236"/>
                    <a:pt x="8550" y="7402"/>
                    <a:pt x="8526" y="6569"/>
                  </a:cubicBezTo>
                  <a:cubicBezTo>
                    <a:pt x="8479" y="5711"/>
                    <a:pt x="8407" y="4878"/>
                    <a:pt x="8384" y="4021"/>
                  </a:cubicBezTo>
                  <a:cubicBezTo>
                    <a:pt x="8384" y="3616"/>
                    <a:pt x="8384" y="3211"/>
                    <a:pt x="8384" y="2806"/>
                  </a:cubicBezTo>
                  <a:cubicBezTo>
                    <a:pt x="8384" y="2520"/>
                    <a:pt x="8336" y="2258"/>
                    <a:pt x="8074" y="2092"/>
                  </a:cubicBezTo>
                  <a:cubicBezTo>
                    <a:pt x="7979" y="2020"/>
                    <a:pt x="7860" y="1973"/>
                    <a:pt x="7741" y="1925"/>
                  </a:cubicBezTo>
                  <a:cubicBezTo>
                    <a:pt x="7764" y="1877"/>
                    <a:pt x="7788" y="1854"/>
                    <a:pt x="7812" y="1806"/>
                  </a:cubicBezTo>
                  <a:cubicBezTo>
                    <a:pt x="7883" y="1592"/>
                    <a:pt x="7931" y="1377"/>
                    <a:pt x="7907" y="1163"/>
                  </a:cubicBezTo>
                  <a:cubicBezTo>
                    <a:pt x="7860" y="734"/>
                    <a:pt x="7574" y="377"/>
                    <a:pt x="7145" y="329"/>
                  </a:cubicBezTo>
                  <a:cubicBezTo>
                    <a:pt x="7096" y="320"/>
                    <a:pt x="7047" y="314"/>
                    <a:pt x="6999" y="314"/>
                  </a:cubicBezTo>
                  <a:cubicBezTo>
                    <a:pt x="6932" y="314"/>
                    <a:pt x="6868" y="325"/>
                    <a:pt x="6812" y="353"/>
                  </a:cubicBezTo>
                  <a:lnTo>
                    <a:pt x="6788" y="353"/>
                  </a:lnTo>
                  <a:cubicBezTo>
                    <a:pt x="6788" y="353"/>
                    <a:pt x="6788" y="377"/>
                    <a:pt x="6764" y="377"/>
                  </a:cubicBezTo>
                  <a:cubicBezTo>
                    <a:pt x="6764" y="353"/>
                    <a:pt x="6740" y="329"/>
                    <a:pt x="6717" y="306"/>
                  </a:cubicBezTo>
                  <a:cubicBezTo>
                    <a:pt x="6693" y="282"/>
                    <a:pt x="6645" y="258"/>
                    <a:pt x="6597" y="234"/>
                  </a:cubicBezTo>
                  <a:cubicBezTo>
                    <a:pt x="6478" y="163"/>
                    <a:pt x="6359" y="115"/>
                    <a:pt x="6216" y="91"/>
                  </a:cubicBezTo>
                  <a:cubicBezTo>
                    <a:pt x="6047" y="32"/>
                    <a:pt x="5864" y="1"/>
                    <a:pt x="568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9" name="Google Shape;16659;p44"/>
            <p:cNvSpPr/>
            <p:nvPr/>
          </p:nvSpPr>
          <p:spPr>
            <a:xfrm>
              <a:off x="2701796" y="2867188"/>
              <a:ext cx="68953" cy="80825"/>
            </a:xfrm>
            <a:custGeom>
              <a:rect b="b" l="l" r="r" t="t"/>
              <a:pathLst>
                <a:path extrusionOk="0" h="2485" w="2120">
                  <a:moveTo>
                    <a:pt x="1218" y="175"/>
                  </a:moveTo>
                  <a:cubicBezTo>
                    <a:pt x="1334" y="175"/>
                    <a:pt x="1453" y="187"/>
                    <a:pt x="1572" y="223"/>
                  </a:cubicBezTo>
                  <a:cubicBezTo>
                    <a:pt x="1834" y="318"/>
                    <a:pt x="1905" y="580"/>
                    <a:pt x="1929" y="842"/>
                  </a:cubicBezTo>
                  <a:cubicBezTo>
                    <a:pt x="1929" y="1176"/>
                    <a:pt x="1905" y="1533"/>
                    <a:pt x="1810" y="1866"/>
                  </a:cubicBezTo>
                  <a:cubicBezTo>
                    <a:pt x="1786" y="1985"/>
                    <a:pt x="1739" y="2104"/>
                    <a:pt x="1643" y="2200"/>
                  </a:cubicBezTo>
                  <a:cubicBezTo>
                    <a:pt x="1524" y="2295"/>
                    <a:pt x="1381" y="2319"/>
                    <a:pt x="1215" y="2319"/>
                  </a:cubicBezTo>
                  <a:cubicBezTo>
                    <a:pt x="1048" y="2319"/>
                    <a:pt x="857" y="2295"/>
                    <a:pt x="691" y="2247"/>
                  </a:cubicBezTo>
                  <a:cubicBezTo>
                    <a:pt x="548" y="2224"/>
                    <a:pt x="381" y="2200"/>
                    <a:pt x="286" y="2081"/>
                  </a:cubicBezTo>
                  <a:cubicBezTo>
                    <a:pt x="167" y="1890"/>
                    <a:pt x="214" y="1581"/>
                    <a:pt x="238" y="1366"/>
                  </a:cubicBezTo>
                  <a:cubicBezTo>
                    <a:pt x="262" y="1080"/>
                    <a:pt x="238" y="795"/>
                    <a:pt x="310" y="533"/>
                  </a:cubicBezTo>
                  <a:cubicBezTo>
                    <a:pt x="334" y="485"/>
                    <a:pt x="357" y="414"/>
                    <a:pt x="381" y="390"/>
                  </a:cubicBezTo>
                  <a:cubicBezTo>
                    <a:pt x="500" y="247"/>
                    <a:pt x="691" y="223"/>
                    <a:pt x="881" y="199"/>
                  </a:cubicBezTo>
                  <a:cubicBezTo>
                    <a:pt x="988" y="187"/>
                    <a:pt x="1102" y="175"/>
                    <a:pt x="1218" y="175"/>
                  </a:cubicBezTo>
                  <a:close/>
                  <a:moveTo>
                    <a:pt x="1239" y="1"/>
                  </a:moveTo>
                  <a:cubicBezTo>
                    <a:pt x="1182" y="1"/>
                    <a:pt x="1126" y="4"/>
                    <a:pt x="1072" y="9"/>
                  </a:cubicBezTo>
                  <a:cubicBezTo>
                    <a:pt x="881" y="9"/>
                    <a:pt x="691" y="9"/>
                    <a:pt x="500" y="104"/>
                  </a:cubicBezTo>
                  <a:cubicBezTo>
                    <a:pt x="405" y="128"/>
                    <a:pt x="310" y="199"/>
                    <a:pt x="238" y="295"/>
                  </a:cubicBezTo>
                  <a:cubicBezTo>
                    <a:pt x="143" y="437"/>
                    <a:pt x="119" y="604"/>
                    <a:pt x="119" y="747"/>
                  </a:cubicBezTo>
                  <a:cubicBezTo>
                    <a:pt x="95" y="914"/>
                    <a:pt x="95" y="1080"/>
                    <a:pt x="95" y="1247"/>
                  </a:cubicBezTo>
                  <a:cubicBezTo>
                    <a:pt x="48" y="1509"/>
                    <a:pt x="0" y="1795"/>
                    <a:pt x="95" y="2057"/>
                  </a:cubicBezTo>
                  <a:cubicBezTo>
                    <a:pt x="238" y="2390"/>
                    <a:pt x="619" y="2414"/>
                    <a:pt x="905" y="2462"/>
                  </a:cubicBezTo>
                  <a:cubicBezTo>
                    <a:pt x="1006" y="2475"/>
                    <a:pt x="1110" y="2485"/>
                    <a:pt x="1212" y="2485"/>
                  </a:cubicBezTo>
                  <a:cubicBezTo>
                    <a:pt x="1473" y="2485"/>
                    <a:pt x="1721" y="2422"/>
                    <a:pt x="1858" y="2200"/>
                  </a:cubicBezTo>
                  <a:cubicBezTo>
                    <a:pt x="2048" y="1914"/>
                    <a:pt x="2096" y="1485"/>
                    <a:pt x="2096" y="1152"/>
                  </a:cubicBezTo>
                  <a:cubicBezTo>
                    <a:pt x="2120" y="842"/>
                    <a:pt x="2120" y="414"/>
                    <a:pt x="1858" y="175"/>
                  </a:cubicBezTo>
                  <a:cubicBezTo>
                    <a:pt x="1688" y="43"/>
                    <a:pt x="1458" y="1"/>
                    <a:pt x="123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0" name="Google Shape;16660;p44"/>
            <p:cNvSpPr/>
            <p:nvPr/>
          </p:nvSpPr>
          <p:spPr>
            <a:xfrm>
              <a:off x="2702544" y="2959299"/>
              <a:ext cx="66644" cy="89346"/>
            </a:xfrm>
            <a:custGeom>
              <a:rect b="b" l="l" r="r" t="t"/>
              <a:pathLst>
                <a:path extrusionOk="0" h="2747" w="2049">
                  <a:moveTo>
                    <a:pt x="930" y="177"/>
                  </a:moveTo>
                  <a:cubicBezTo>
                    <a:pt x="1049" y="177"/>
                    <a:pt x="1192" y="201"/>
                    <a:pt x="1335" y="225"/>
                  </a:cubicBezTo>
                  <a:cubicBezTo>
                    <a:pt x="1454" y="249"/>
                    <a:pt x="1620" y="273"/>
                    <a:pt x="1716" y="368"/>
                  </a:cubicBezTo>
                  <a:cubicBezTo>
                    <a:pt x="1858" y="535"/>
                    <a:pt x="1835" y="773"/>
                    <a:pt x="1811" y="963"/>
                  </a:cubicBezTo>
                  <a:cubicBezTo>
                    <a:pt x="1811" y="1297"/>
                    <a:pt x="1763" y="1606"/>
                    <a:pt x="1716" y="1916"/>
                  </a:cubicBezTo>
                  <a:cubicBezTo>
                    <a:pt x="1668" y="2106"/>
                    <a:pt x="1644" y="2344"/>
                    <a:pt x="1501" y="2487"/>
                  </a:cubicBezTo>
                  <a:cubicBezTo>
                    <a:pt x="1428" y="2551"/>
                    <a:pt x="1321" y="2572"/>
                    <a:pt x="1209" y="2572"/>
                  </a:cubicBezTo>
                  <a:cubicBezTo>
                    <a:pt x="1068" y="2572"/>
                    <a:pt x="917" y="2538"/>
                    <a:pt x="811" y="2511"/>
                  </a:cubicBezTo>
                  <a:cubicBezTo>
                    <a:pt x="596" y="2464"/>
                    <a:pt x="334" y="2392"/>
                    <a:pt x="263" y="2154"/>
                  </a:cubicBezTo>
                  <a:cubicBezTo>
                    <a:pt x="215" y="2035"/>
                    <a:pt x="215" y="1892"/>
                    <a:pt x="215" y="1749"/>
                  </a:cubicBezTo>
                  <a:cubicBezTo>
                    <a:pt x="215" y="1606"/>
                    <a:pt x="239" y="1440"/>
                    <a:pt x="239" y="1273"/>
                  </a:cubicBezTo>
                  <a:lnTo>
                    <a:pt x="263" y="1273"/>
                  </a:lnTo>
                  <a:cubicBezTo>
                    <a:pt x="287" y="1130"/>
                    <a:pt x="311" y="987"/>
                    <a:pt x="311" y="820"/>
                  </a:cubicBezTo>
                  <a:cubicBezTo>
                    <a:pt x="334" y="677"/>
                    <a:pt x="334" y="535"/>
                    <a:pt x="358" y="392"/>
                  </a:cubicBezTo>
                  <a:cubicBezTo>
                    <a:pt x="382" y="273"/>
                    <a:pt x="453" y="201"/>
                    <a:pt x="572" y="177"/>
                  </a:cubicBezTo>
                  <a:close/>
                  <a:moveTo>
                    <a:pt x="772" y="1"/>
                  </a:moveTo>
                  <a:cubicBezTo>
                    <a:pt x="720" y="1"/>
                    <a:pt x="669" y="4"/>
                    <a:pt x="620" y="11"/>
                  </a:cubicBezTo>
                  <a:cubicBezTo>
                    <a:pt x="501" y="11"/>
                    <a:pt x="358" y="35"/>
                    <a:pt x="287" y="154"/>
                  </a:cubicBezTo>
                  <a:cubicBezTo>
                    <a:pt x="191" y="273"/>
                    <a:pt x="168" y="439"/>
                    <a:pt x="168" y="582"/>
                  </a:cubicBezTo>
                  <a:cubicBezTo>
                    <a:pt x="168" y="630"/>
                    <a:pt x="168" y="677"/>
                    <a:pt x="168" y="725"/>
                  </a:cubicBezTo>
                  <a:cubicBezTo>
                    <a:pt x="144" y="868"/>
                    <a:pt x="120" y="1011"/>
                    <a:pt x="120" y="1130"/>
                  </a:cubicBezTo>
                  <a:cubicBezTo>
                    <a:pt x="72" y="1463"/>
                    <a:pt x="1" y="1821"/>
                    <a:pt x="96" y="2130"/>
                  </a:cubicBezTo>
                  <a:cubicBezTo>
                    <a:pt x="144" y="2392"/>
                    <a:pt x="334" y="2559"/>
                    <a:pt x="596" y="2630"/>
                  </a:cubicBezTo>
                  <a:cubicBezTo>
                    <a:pt x="771" y="2694"/>
                    <a:pt x="988" y="2747"/>
                    <a:pt x="1191" y="2747"/>
                  </a:cubicBezTo>
                  <a:cubicBezTo>
                    <a:pt x="1292" y="2747"/>
                    <a:pt x="1390" y="2733"/>
                    <a:pt x="1477" y="2702"/>
                  </a:cubicBezTo>
                  <a:cubicBezTo>
                    <a:pt x="1692" y="2606"/>
                    <a:pt x="1763" y="2392"/>
                    <a:pt x="1835" y="2202"/>
                  </a:cubicBezTo>
                  <a:cubicBezTo>
                    <a:pt x="1906" y="1844"/>
                    <a:pt x="1954" y="1487"/>
                    <a:pt x="1978" y="1130"/>
                  </a:cubicBezTo>
                  <a:cubicBezTo>
                    <a:pt x="2001" y="892"/>
                    <a:pt x="2049" y="582"/>
                    <a:pt x="1930" y="368"/>
                  </a:cubicBezTo>
                  <a:cubicBezTo>
                    <a:pt x="1787" y="106"/>
                    <a:pt x="1406" y="58"/>
                    <a:pt x="1144" y="35"/>
                  </a:cubicBezTo>
                  <a:cubicBezTo>
                    <a:pt x="1026" y="18"/>
                    <a:pt x="896" y="1"/>
                    <a:pt x="77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1" name="Google Shape;16661;p44"/>
            <p:cNvSpPr/>
            <p:nvPr/>
          </p:nvSpPr>
          <p:spPr>
            <a:xfrm>
              <a:off x="2780799" y="2959494"/>
              <a:ext cx="71295" cy="89151"/>
            </a:xfrm>
            <a:custGeom>
              <a:rect b="b" l="l" r="r" t="t"/>
              <a:pathLst>
                <a:path extrusionOk="0" h="2741" w="2192">
                  <a:moveTo>
                    <a:pt x="1476" y="156"/>
                  </a:moveTo>
                  <a:cubicBezTo>
                    <a:pt x="1608" y="156"/>
                    <a:pt x="1734" y="176"/>
                    <a:pt x="1834" y="243"/>
                  </a:cubicBezTo>
                  <a:cubicBezTo>
                    <a:pt x="2024" y="338"/>
                    <a:pt x="2001" y="648"/>
                    <a:pt x="2024" y="838"/>
                  </a:cubicBezTo>
                  <a:cubicBezTo>
                    <a:pt x="2024" y="1148"/>
                    <a:pt x="2024" y="1457"/>
                    <a:pt x="1977" y="1767"/>
                  </a:cubicBezTo>
                  <a:cubicBezTo>
                    <a:pt x="1953" y="1910"/>
                    <a:pt x="1929" y="2029"/>
                    <a:pt x="1905" y="2172"/>
                  </a:cubicBezTo>
                  <a:cubicBezTo>
                    <a:pt x="1858" y="2315"/>
                    <a:pt x="1834" y="2458"/>
                    <a:pt x="1691" y="2505"/>
                  </a:cubicBezTo>
                  <a:cubicBezTo>
                    <a:pt x="1548" y="2553"/>
                    <a:pt x="1405" y="2553"/>
                    <a:pt x="1262" y="2553"/>
                  </a:cubicBezTo>
                  <a:cubicBezTo>
                    <a:pt x="1179" y="2565"/>
                    <a:pt x="1096" y="2571"/>
                    <a:pt x="1009" y="2571"/>
                  </a:cubicBezTo>
                  <a:cubicBezTo>
                    <a:pt x="923" y="2571"/>
                    <a:pt x="834" y="2565"/>
                    <a:pt x="738" y="2553"/>
                  </a:cubicBezTo>
                  <a:cubicBezTo>
                    <a:pt x="500" y="2553"/>
                    <a:pt x="238" y="2505"/>
                    <a:pt x="215" y="2196"/>
                  </a:cubicBezTo>
                  <a:cubicBezTo>
                    <a:pt x="167" y="1862"/>
                    <a:pt x="215" y="1505"/>
                    <a:pt x="262" y="1148"/>
                  </a:cubicBezTo>
                  <a:cubicBezTo>
                    <a:pt x="286" y="1053"/>
                    <a:pt x="286" y="957"/>
                    <a:pt x="286" y="838"/>
                  </a:cubicBezTo>
                  <a:cubicBezTo>
                    <a:pt x="310" y="671"/>
                    <a:pt x="286" y="505"/>
                    <a:pt x="310" y="338"/>
                  </a:cubicBezTo>
                  <a:cubicBezTo>
                    <a:pt x="334" y="219"/>
                    <a:pt x="453" y="219"/>
                    <a:pt x="524" y="219"/>
                  </a:cubicBezTo>
                  <a:cubicBezTo>
                    <a:pt x="691" y="195"/>
                    <a:pt x="858" y="195"/>
                    <a:pt x="1024" y="195"/>
                  </a:cubicBezTo>
                  <a:cubicBezTo>
                    <a:pt x="1164" y="182"/>
                    <a:pt x="1324" y="156"/>
                    <a:pt x="1476" y="156"/>
                  </a:cubicBezTo>
                  <a:close/>
                  <a:moveTo>
                    <a:pt x="1484" y="1"/>
                  </a:moveTo>
                  <a:cubicBezTo>
                    <a:pt x="1398" y="1"/>
                    <a:pt x="1313" y="5"/>
                    <a:pt x="1239" y="5"/>
                  </a:cubicBezTo>
                  <a:cubicBezTo>
                    <a:pt x="1143" y="17"/>
                    <a:pt x="1042" y="17"/>
                    <a:pt x="941" y="17"/>
                  </a:cubicBezTo>
                  <a:cubicBezTo>
                    <a:pt x="840" y="17"/>
                    <a:pt x="738" y="17"/>
                    <a:pt x="643" y="29"/>
                  </a:cubicBezTo>
                  <a:cubicBezTo>
                    <a:pt x="524" y="52"/>
                    <a:pt x="334" y="52"/>
                    <a:pt x="215" y="148"/>
                  </a:cubicBezTo>
                  <a:cubicBezTo>
                    <a:pt x="119" y="243"/>
                    <a:pt x="119" y="410"/>
                    <a:pt x="143" y="529"/>
                  </a:cubicBezTo>
                  <a:cubicBezTo>
                    <a:pt x="119" y="552"/>
                    <a:pt x="119" y="600"/>
                    <a:pt x="119" y="624"/>
                  </a:cubicBezTo>
                  <a:cubicBezTo>
                    <a:pt x="119" y="791"/>
                    <a:pt x="119" y="957"/>
                    <a:pt x="95" y="1124"/>
                  </a:cubicBezTo>
                  <a:cubicBezTo>
                    <a:pt x="72" y="1481"/>
                    <a:pt x="0" y="1862"/>
                    <a:pt x="48" y="2243"/>
                  </a:cubicBezTo>
                  <a:cubicBezTo>
                    <a:pt x="72" y="2505"/>
                    <a:pt x="238" y="2648"/>
                    <a:pt x="500" y="2696"/>
                  </a:cubicBezTo>
                  <a:cubicBezTo>
                    <a:pt x="662" y="2728"/>
                    <a:pt x="828" y="2741"/>
                    <a:pt x="994" y="2741"/>
                  </a:cubicBezTo>
                  <a:cubicBezTo>
                    <a:pt x="1197" y="2741"/>
                    <a:pt x="1400" y="2722"/>
                    <a:pt x="1596" y="2696"/>
                  </a:cubicBezTo>
                  <a:cubicBezTo>
                    <a:pt x="1739" y="2672"/>
                    <a:pt x="1858" y="2624"/>
                    <a:pt x="1953" y="2505"/>
                  </a:cubicBezTo>
                  <a:cubicBezTo>
                    <a:pt x="2024" y="2386"/>
                    <a:pt x="2048" y="2243"/>
                    <a:pt x="2096" y="2100"/>
                  </a:cubicBezTo>
                  <a:cubicBezTo>
                    <a:pt x="2167" y="1719"/>
                    <a:pt x="2191" y="1338"/>
                    <a:pt x="2191" y="933"/>
                  </a:cubicBezTo>
                  <a:cubicBezTo>
                    <a:pt x="2167" y="695"/>
                    <a:pt x="2191" y="410"/>
                    <a:pt x="2048" y="195"/>
                  </a:cubicBezTo>
                  <a:cubicBezTo>
                    <a:pt x="1929" y="25"/>
                    <a:pt x="1701" y="1"/>
                    <a:pt x="148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662" name="Google Shape;16662;p44"/>
          <p:cNvGrpSpPr/>
          <p:nvPr/>
        </p:nvGrpSpPr>
        <p:grpSpPr>
          <a:xfrm>
            <a:off x="3275732" y="2755042"/>
            <a:ext cx="353254" cy="343301"/>
            <a:chOff x="3275732" y="2755042"/>
            <a:chExt cx="353254" cy="343301"/>
          </a:xfrm>
        </p:grpSpPr>
        <p:sp>
          <p:nvSpPr>
            <p:cNvPr id="16663" name="Google Shape;16663;p44"/>
            <p:cNvSpPr/>
            <p:nvPr/>
          </p:nvSpPr>
          <p:spPr>
            <a:xfrm>
              <a:off x="3333822" y="2815864"/>
              <a:ext cx="292823" cy="279780"/>
            </a:xfrm>
            <a:custGeom>
              <a:rect b="b" l="l" r="r" t="t"/>
              <a:pathLst>
                <a:path extrusionOk="0" h="8602" w="9003">
                  <a:moveTo>
                    <a:pt x="7318" y="1"/>
                  </a:moveTo>
                  <a:cubicBezTo>
                    <a:pt x="7085" y="1"/>
                    <a:pt x="6846" y="61"/>
                    <a:pt x="6645" y="182"/>
                  </a:cubicBezTo>
                  <a:cubicBezTo>
                    <a:pt x="6454" y="277"/>
                    <a:pt x="6359" y="468"/>
                    <a:pt x="6193" y="563"/>
                  </a:cubicBezTo>
                  <a:cubicBezTo>
                    <a:pt x="6002" y="706"/>
                    <a:pt x="5835" y="849"/>
                    <a:pt x="5692" y="991"/>
                  </a:cubicBezTo>
                  <a:cubicBezTo>
                    <a:pt x="5264" y="1444"/>
                    <a:pt x="4859" y="1944"/>
                    <a:pt x="4454" y="2420"/>
                  </a:cubicBezTo>
                  <a:cubicBezTo>
                    <a:pt x="4025" y="2920"/>
                    <a:pt x="3549" y="3349"/>
                    <a:pt x="3073" y="3825"/>
                  </a:cubicBezTo>
                  <a:cubicBezTo>
                    <a:pt x="2382" y="4516"/>
                    <a:pt x="1644" y="5159"/>
                    <a:pt x="930" y="5850"/>
                  </a:cubicBezTo>
                  <a:cubicBezTo>
                    <a:pt x="596" y="6159"/>
                    <a:pt x="310" y="6373"/>
                    <a:pt x="167" y="6802"/>
                  </a:cubicBezTo>
                  <a:cubicBezTo>
                    <a:pt x="1" y="7421"/>
                    <a:pt x="239" y="8064"/>
                    <a:pt x="810" y="8374"/>
                  </a:cubicBezTo>
                  <a:cubicBezTo>
                    <a:pt x="977" y="8469"/>
                    <a:pt x="1120" y="8541"/>
                    <a:pt x="1287" y="8588"/>
                  </a:cubicBezTo>
                  <a:cubicBezTo>
                    <a:pt x="1338" y="8598"/>
                    <a:pt x="1388" y="8601"/>
                    <a:pt x="1438" y="8601"/>
                  </a:cubicBezTo>
                  <a:cubicBezTo>
                    <a:pt x="1642" y="8601"/>
                    <a:pt x="1833" y="8536"/>
                    <a:pt x="2025" y="8517"/>
                  </a:cubicBezTo>
                  <a:cubicBezTo>
                    <a:pt x="2263" y="8493"/>
                    <a:pt x="2454" y="8493"/>
                    <a:pt x="2692" y="8422"/>
                  </a:cubicBezTo>
                  <a:cubicBezTo>
                    <a:pt x="3144" y="8255"/>
                    <a:pt x="3549" y="7993"/>
                    <a:pt x="3978" y="7755"/>
                  </a:cubicBezTo>
                  <a:cubicBezTo>
                    <a:pt x="4526" y="7445"/>
                    <a:pt x="4978" y="6993"/>
                    <a:pt x="5430" y="6588"/>
                  </a:cubicBezTo>
                  <a:cubicBezTo>
                    <a:pt x="6288" y="5802"/>
                    <a:pt x="7145" y="4945"/>
                    <a:pt x="7740" y="3944"/>
                  </a:cubicBezTo>
                  <a:cubicBezTo>
                    <a:pt x="8050" y="3444"/>
                    <a:pt x="8431" y="3016"/>
                    <a:pt x="8669" y="2468"/>
                  </a:cubicBezTo>
                  <a:cubicBezTo>
                    <a:pt x="8836" y="2111"/>
                    <a:pt x="9003" y="1682"/>
                    <a:pt x="8907" y="1301"/>
                  </a:cubicBezTo>
                  <a:cubicBezTo>
                    <a:pt x="8812" y="753"/>
                    <a:pt x="8336" y="325"/>
                    <a:pt x="7836" y="110"/>
                  </a:cubicBezTo>
                  <a:cubicBezTo>
                    <a:pt x="7679" y="37"/>
                    <a:pt x="7500" y="1"/>
                    <a:pt x="7318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4" name="Google Shape;16664;p44"/>
            <p:cNvSpPr/>
            <p:nvPr/>
          </p:nvSpPr>
          <p:spPr>
            <a:xfrm>
              <a:off x="3286596" y="2765157"/>
              <a:ext cx="263355" cy="252296"/>
            </a:xfrm>
            <a:custGeom>
              <a:rect b="b" l="l" r="r" t="t"/>
              <a:pathLst>
                <a:path extrusionOk="0" h="7757" w="8097">
                  <a:moveTo>
                    <a:pt x="7452" y="1"/>
                  </a:moveTo>
                  <a:cubicBezTo>
                    <a:pt x="7111" y="1"/>
                    <a:pt x="6775" y="227"/>
                    <a:pt x="6525" y="431"/>
                  </a:cubicBezTo>
                  <a:cubicBezTo>
                    <a:pt x="6216" y="693"/>
                    <a:pt x="5954" y="1002"/>
                    <a:pt x="5644" y="1288"/>
                  </a:cubicBezTo>
                  <a:cubicBezTo>
                    <a:pt x="5358" y="1550"/>
                    <a:pt x="5025" y="1812"/>
                    <a:pt x="4763" y="2098"/>
                  </a:cubicBezTo>
                  <a:cubicBezTo>
                    <a:pt x="4001" y="2836"/>
                    <a:pt x="3191" y="3503"/>
                    <a:pt x="2477" y="4289"/>
                  </a:cubicBezTo>
                  <a:cubicBezTo>
                    <a:pt x="1834" y="4979"/>
                    <a:pt x="1143" y="5575"/>
                    <a:pt x="548" y="6313"/>
                  </a:cubicBezTo>
                  <a:cubicBezTo>
                    <a:pt x="238" y="6694"/>
                    <a:pt x="0" y="7218"/>
                    <a:pt x="214" y="7718"/>
                  </a:cubicBezTo>
                  <a:cubicBezTo>
                    <a:pt x="252" y="7745"/>
                    <a:pt x="287" y="7756"/>
                    <a:pt x="319" y="7756"/>
                  </a:cubicBezTo>
                  <a:cubicBezTo>
                    <a:pt x="430" y="7756"/>
                    <a:pt x="506" y="7625"/>
                    <a:pt x="524" y="7551"/>
                  </a:cubicBezTo>
                  <a:cubicBezTo>
                    <a:pt x="572" y="7385"/>
                    <a:pt x="524" y="7242"/>
                    <a:pt x="595" y="7075"/>
                  </a:cubicBezTo>
                  <a:cubicBezTo>
                    <a:pt x="667" y="6908"/>
                    <a:pt x="834" y="6766"/>
                    <a:pt x="976" y="6670"/>
                  </a:cubicBezTo>
                  <a:cubicBezTo>
                    <a:pt x="1310" y="6432"/>
                    <a:pt x="1715" y="6361"/>
                    <a:pt x="2000" y="6051"/>
                  </a:cubicBezTo>
                  <a:cubicBezTo>
                    <a:pt x="2310" y="5718"/>
                    <a:pt x="2358" y="5194"/>
                    <a:pt x="2763" y="4932"/>
                  </a:cubicBezTo>
                  <a:cubicBezTo>
                    <a:pt x="3096" y="4741"/>
                    <a:pt x="3477" y="4598"/>
                    <a:pt x="3787" y="4360"/>
                  </a:cubicBezTo>
                  <a:cubicBezTo>
                    <a:pt x="4072" y="4146"/>
                    <a:pt x="4191" y="3741"/>
                    <a:pt x="4334" y="3432"/>
                  </a:cubicBezTo>
                  <a:cubicBezTo>
                    <a:pt x="4430" y="3241"/>
                    <a:pt x="4525" y="3074"/>
                    <a:pt x="4692" y="2931"/>
                  </a:cubicBezTo>
                  <a:cubicBezTo>
                    <a:pt x="4858" y="2812"/>
                    <a:pt x="5073" y="2741"/>
                    <a:pt x="5239" y="2646"/>
                  </a:cubicBezTo>
                  <a:cubicBezTo>
                    <a:pt x="5596" y="2455"/>
                    <a:pt x="5835" y="2360"/>
                    <a:pt x="5954" y="1955"/>
                  </a:cubicBezTo>
                  <a:cubicBezTo>
                    <a:pt x="6073" y="1598"/>
                    <a:pt x="6168" y="1217"/>
                    <a:pt x="6454" y="955"/>
                  </a:cubicBezTo>
                  <a:cubicBezTo>
                    <a:pt x="6716" y="764"/>
                    <a:pt x="7097" y="621"/>
                    <a:pt x="7430" y="526"/>
                  </a:cubicBezTo>
                  <a:cubicBezTo>
                    <a:pt x="7525" y="502"/>
                    <a:pt x="8097" y="383"/>
                    <a:pt x="8002" y="169"/>
                  </a:cubicBezTo>
                  <a:cubicBezTo>
                    <a:pt x="7978" y="98"/>
                    <a:pt x="7597" y="2"/>
                    <a:pt x="7502" y="2"/>
                  </a:cubicBezTo>
                  <a:cubicBezTo>
                    <a:pt x="7485" y="1"/>
                    <a:pt x="7468" y="1"/>
                    <a:pt x="7452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5" name="Google Shape;16665;p44"/>
            <p:cNvSpPr/>
            <p:nvPr/>
          </p:nvSpPr>
          <p:spPr>
            <a:xfrm>
              <a:off x="3330732" y="2844226"/>
              <a:ext cx="295132" cy="248393"/>
            </a:xfrm>
            <a:custGeom>
              <a:rect b="b" l="l" r="r" t="t"/>
              <a:pathLst>
                <a:path extrusionOk="0" h="7637" w="9074">
                  <a:moveTo>
                    <a:pt x="8859" y="0"/>
                  </a:moveTo>
                  <a:cubicBezTo>
                    <a:pt x="8669" y="0"/>
                    <a:pt x="8431" y="191"/>
                    <a:pt x="8312" y="310"/>
                  </a:cubicBezTo>
                  <a:cubicBezTo>
                    <a:pt x="8097" y="477"/>
                    <a:pt x="7931" y="667"/>
                    <a:pt x="7740" y="881"/>
                  </a:cubicBezTo>
                  <a:cubicBezTo>
                    <a:pt x="7288" y="1453"/>
                    <a:pt x="6835" y="2025"/>
                    <a:pt x="6359" y="2572"/>
                  </a:cubicBezTo>
                  <a:cubicBezTo>
                    <a:pt x="5787" y="3215"/>
                    <a:pt x="5263" y="3858"/>
                    <a:pt x="4621" y="4430"/>
                  </a:cubicBezTo>
                  <a:cubicBezTo>
                    <a:pt x="4144" y="4858"/>
                    <a:pt x="3573" y="5406"/>
                    <a:pt x="2953" y="5621"/>
                  </a:cubicBezTo>
                  <a:cubicBezTo>
                    <a:pt x="2804" y="5680"/>
                    <a:pt x="2636" y="5731"/>
                    <a:pt x="2479" y="5731"/>
                  </a:cubicBezTo>
                  <a:cubicBezTo>
                    <a:pt x="2385" y="5731"/>
                    <a:pt x="2295" y="5713"/>
                    <a:pt x="2215" y="5668"/>
                  </a:cubicBezTo>
                  <a:cubicBezTo>
                    <a:pt x="2025" y="5597"/>
                    <a:pt x="1929" y="5430"/>
                    <a:pt x="1834" y="5287"/>
                  </a:cubicBezTo>
                  <a:cubicBezTo>
                    <a:pt x="1706" y="5112"/>
                    <a:pt x="1544" y="5046"/>
                    <a:pt x="1372" y="5046"/>
                  </a:cubicBezTo>
                  <a:cubicBezTo>
                    <a:pt x="1193" y="5046"/>
                    <a:pt x="1004" y="5118"/>
                    <a:pt x="834" y="5216"/>
                  </a:cubicBezTo>
                  <a:cubicBezTo>
                    <a:pt x="382" y="5501"/>
                    <a:pt x="0" y="6383"/>
                    <a:pt x="239" y="6907"/>
                  </a:cubicBezTo>
                  <a:cubicBezTo>
                    <a:pt x="453" y="7073"/>
                    <a:pt x="477" y="7288"/>
                    <a:pt x="667" y="7430"/>
                  </a:cubicBezTo>
                  <a:cubicBezTo>
                    <a:pt x="786" y="7502"/>
                    <a:pt x="953" y="7573"/>
                    <a:pt x="1072" y="7597"/>
                  </a:cubicBezTo>
                  <a:cubicBezTo>
                    <a:pt x="1215" y="7628"/>
                    <a:pt x="1354" y="7636"/>
                    <a:pt x="1491" y="7636"/>
                  </a:cubicBezTo>
                  <a:cubicBezTo>
                    <a:pt x="1675" y="7636"/>
                    <a:pt x="1858" y="7621"/>
                    <a:pt x="2049" y="7621"/>
                  </a:cubicBezTo>
                  <a:cubicBezTo>
                    <a:pt x="2787" y="7621"/>
                    <a:pt x="3430" y="7383"/>
                    <a:pt x="4025" y="6978"/>
                  </a:cubicBezTo>
                  <a:cubicBezTo>
                    <a:pt x="5406" y="6073"/>
                    <a:pt x="6430" y="4763"/>
                    <a:pt x="7454" y="3501"/>
                  </a:cubicBezTo>
                  <a:cubicBezTo>
                    <a:pt x="7740" y="3144"/>
                    <a:pt x="7931" y="2739"/>
                    <a:pt x="8169" y="2358"/>
                  </a:cubicBezTo>
                  <a:cubicBezTo>
                    <a:pt x="8407" y="2025"/>
                    <a:pt x="8598" y="1644"/>
                    <a:pt x="8764" y="1286"/>
                  </a:cubicBezTo>
                  <a:cubicBezTo>
                    <a:pt x="8907" y="1001"/>
                    <a:pt x="9074" y="643"/>
                    <a:pt x="9026" y="334"/>
                  </a:cubicBezTo>
                  <a:cubicBezTo>
                    <a:pt x="9026" y="191"/>
                    <a:pt x="9026" y="0"/>
                    <a:pt x="8859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6" name="Google Shape;16666;p44"/>
            <p:cNvSpPr/>
            <p:nvPr/>
          </p:nvSpPr>
          <p:spPr>
            <a:xfrm>
              <a:off x="3288124" y="2806236"/>
              <a:ext cx="204517" cy="212518"/>
            </a:xfrm>
            <a:custGeom>
              <a:rect b="b" l="l" r="r" t="t"/>
              <a:pathLst>
                <a:path extrusionOk="0" h="6534" w="6288">
                  <a:moveTo>
                    <a:pt x="6130" y="0"/>
                  </a:moveTo>
                  <a:cubicBezTo>
                    <a:pt x="5966" y="0"/>
                    <a:pt x="5761" y="385"/>
                    <a:pt x="5669" y="478"/>
                  </a:cubicBezTo>
                  <a:cubicBezTo>
                    <a:pt x="5478" y="692"/>
                    <a:pt x="5240" y="954"/>
                    <a:pt x="5002" y="1121"/>
                  </a:cubicBezTo>
                  <a:cubicBezTo>
                    <a:pt x="4692" y="1335"/>
                    <a:pt x="4406" y="1526"/>
                    <a:pt x="4168" y="1788"/>
                  </a:cubicBezTo>
                  <a:cubicBezTo>
                    <a:pt x="3930" y="2026"/>
                    <a:pt x="3763" y="2335"/>
                    <a:pt x="3501" y="2573"/>
                  </a:cubicBezTo>
                  <a:cubicBezTo>
                    <a:pt x="3311" y="2740"/>
                    <a:pt x="3073" y="2835"/>
                    <a:pt x="2882" y="3002"/>
                  </a:cubicBezTo>
                  <a:cubicBezTo>
                    <a:pt x="2573" y="3240"/>
                    <a:pt x="2335" y="3597"/>
                    <a:pt x="2049" y="3859"/>
                  </a:cubicBezTo>
                  <a:cubicBezTo>
                    <a:pt x="1811" y="4098"/>
                    <a:pt x="1572" y="4336"/>
                    <a:pt x="1334" y="4550"/>
                  </a:cubicBezTo>
                  <a:cubicBezTo>
                    <a:pt x="1096" y="4717"/>
                    <a:pt x="858" y="4812"/>
                    <a:pt x="644" y="5002"/>
                  </a:cubicBezTo>
                  <a:cubicBezTo>
                    <a:pt x="286" y="5336"/>
                    <a:pt x="1" y="5979"/>
                    <a:pt x="96" y="6455"/>
                  </a:cubicBezTo>
                  <a:cubicBezTo>
                    <a:pt x="140" y="6512"/>
                    <a:pt x="186" y="6533"/>
                    <a:pt x="229" y="6533"/>
                  </a:cubicBezTo>
                  <a:cubicBezTo>
                    <a:pt x="350" y="6533"/>
                    <a:pt x="453" y="6365"/>
                    <a:pt x="453" y="6312"/>
                  </a:cubicBezTo>
                  <a:cubicBezTo>
                    <a:pt x="477" y="6193"/>
                    <a:pt x="453" y="6050"/>
                    <a:pt x="477" y="5931"/>
                  </a:cubicBezTo>
                  <a:cubicBezTo>
                    <a:pt x="548" y="5645"/>
                    <a:pt x="882" y="5431"/>
                    <a:pt x="1120" y="5288"/>
                  </a:cubicBezTo>
                  <a:cubicBezTo>
                    <a:pt x="1382" y="5145"/>
                    <a:pt x="1739" y="5050"/>
                    <a:pt x="1930" y="4812"/>
                  </a:cubicBezTo>
                  <a:cubicBezTo>
                    <a:pt x="2192" y="4526"/>
                    <a:pt x="2287" y="4145"/>
                    <a:pt x="2549" y="3859"/>
                  </a:cubicBezTo>
                  <a:cubicBezTo>
                    <a:pt x="2811" y="3621"/>
                    <a:pt x="3073" y="3502"/>
                    <a:pt x="3382" y="3359"/>
                  </a:cubicBezTo>
                  <a:cubicBezTo>
                    <a:pt x="3501" y="3288"/>
                    <a:pt x="3668" y="3216"/>
                    <a:pt x="3787" y="3121"/>
                  </a:cubicBezTo>
                  <a:cubicBezTo>
                    <a:pt x="3930" y="3002"/>
                    <a:pt x="3978" y="2859"/>
                    <a:pt x="4049" y="2692"/>
                  </a:cubicBezTo>
                  <a:cubicBezTo>
                    <a:pt x="4192" y="2407"/>
                    <a:pt x="4287" y="1954"/>
                    <a:pt x="4549" y="1764"/>
                  </a:cubicBezTo>
                  <a:cubicBezTo>
                    <a:pt x="4835" y="1573"/>
                    <a:pt x="5192" y="1454"/>
                    <a:pt x="5502" y="1287"/>
                  </a:cubicBezTo>
                  <a:cubicBezTo>
                    <a:pt x="5788" y="1121"/>
                    <a:pt x="5859" y="954"/>
                    <a:pt x="5931" y="644"/>
                  </a:cubicBezTo>
                  <a:cubicBezTo>
                    <a:pt x="5978" y="525"/>
                    <a:pt x="6026" y="382"/>
                    <a:pt x="6073" y="263"/>
                  </a:cubicBezTo>
                  <a:cubicBezTo>
                    <a:pt x="6121" y="192"/>
                    <a:pt x="6288" y="1"/>
                    <a:pt x="6145" y="1"/>
                  </a:cubicBezTo>
                  <a:cubicBezTo>
                    <a:pt x="6140" y="1"/>
                    <a:pt x="6135" y="0"/>
                    <a:pt x="6130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7" name="Google Shape;16667;p44"/>
            <p:cNvSpPr/>
            <p:nvPr/>
          </p:nvSpPr>
          <p:spPr>
            <a:xfrm>
              <a:off x="3281164" y="2758717"/>
              <a:ext cx="333869" cy="329771"/>
            </a:xfrm>
            <a:custGeom>
              <a:rect b="b" l="l" r="r" t="t"/>
              <a:pathLst>
                <a:path extrusionOk="0" h="10139" w="10265">
                  <a:moveTo>
                    <a:pt x="9007" y="0"/>
                  </a:moveTo>
                  <a:cubicBezTo>
                    <a:pt x="8880" y="0"/>
                    <a:pt x="8750" y="23"/>
                    <a:pt x="8645" y="57"/>
                  </a:cubicBezTo>
                  <a:cubicBezTo>
                    <a:pt x="8407" y="129"/>
                    <a:pt x="8240" y="319"/>
                    <a:pt x="8050" y="462"/>
                  </a:cubicBezTo>
                  <a:cubicBezTo>
                    <a:pt x="7859" y="629"/>
                    <a:pt x="7716" y="724"/>
                    <a:pt x="7454" y="772"/>
                  </a:cubicBezTo>
                  <a:cubicBezTo>
                    <a:pt x="7026" y="843"/>
                    <a:pt x="6549" y="1058"/>
                    <a:pt x="6335" y="1510"/>
                  </a:cubicBezTo>
                  <a:cubicBezTo>
                    <a:pt x="6145" y="1939"/>
                    <a:pt x="6192" y="2439"/>
                    <a:pt x="5740" y="2677"/>
                  </a:cubicBezTo>
                  <a:cubicBezTo>
                    <a:pt x="5502" y="2796"/>
                    <a:pt x="5311" y="2963"/>
                    <a:pt x="5097" y="3082"/>
                  </a:cubicBezTo>
                  <a:cubicBezTo>
                    <a:pt x="4811" y="3225"/>
                    <a:pt x="4668" y="3320"/>
                    <a:pt x="4525" y="3606"/>
                  </a:cubicBezTo>
                  <a:cubicBezTo>
                    <a:pt x="4406" y="3820"/>
                    <a:pt x="4382" y="4034"/>
                    <a:pt x="4239" y="4249"/>
                  </a:cubicBezTo>
                  <a:cubicBezTo>
                    <a:pt x="4120" y="4439"/>
                    <a:pt x="3930" y="4654"/>
                    <a:pt x="3715" y="4796"/>
                  </a:cubicBezTo>
                  <a:cubicBezTo>
                    <a:pt x="3501" y="4939"/>
                    <a:pt x="3239" y="5011"/>
                    <a:pt x="3025" y="5154"/>
                  </a:cubicBezTo>
                  <a:cubicBezTo>
                    <a:pt x="2810" y="5273"/>
                    <a:pt x="2620" y="5439"/>
                    <a:pt x="2477" y="5654"/>
                  </a:cubicBezTo>
                  <a:cubicBezTo>
                    <a:pt x="2334" y="5868"/>
                    <a:pt x="2239" y="6106"/>
                    <a:pt x="2072" y="6297"/>
                  </a:cubicBezTo>
                  <a:cubicBezTo>
                    <a:pt x="1953" y="6463"/>
                    <a:pt x="1786" y="6559"/>
                    <a:pt x="1620" y="6630"/>
                  </a:cubicBezTo>
                  <a:cubicBezTo>
                    <a:pt x="1239" y="6821"/>
                    <a:pt x="810" y="7059"/>
                    <a:pt x="643" y="7487"/>
                  </a:cubicBezTo>
                  <a:cubicBezTo>
                    <a:pt x="596" y="7630"/>
                    <a:pt x="691" y="7749"/>
                    <a:pt x="643" y="7892"/>
                  </a:cubicBezTo>
                  <a:cubicBezTo>
                    <a:pt x="620" y="8035"/>
                    <a:pt x="477" y="8107"/>
                    <a:pt x="381" y="8202"/>
                  </a:cubicBezTo>
                  <a:cubicBezTo>
                    <a:pt x="143" y="8440"/>
                    <a:pt x="48" y="8750"/>
                    <a:pt x="0" y="9035"/>
                  </a:cubicBezTo>
                  <a:cubicBezTo>
                    <a:pt x="48" y="9583"/>
                    <a:pt x="191" y="9988"/>
                    <a:pt x="762" y="10107"/>
                  </a:cubicBezTo>
                  <a:cubicBezTo>
                    <a:pt x="850" y="10127"/>
                    <a:pt x="950" y="10138"/>
                    <a:pt x="1052" y="10138"/>
                  </a:cubicBezTo>
                  <a:cubicBezTo>
                    <a:pt x="1312" y="10138"/>
                    <a:pt x="1592" y="10070"/>
                    <a:pt x="1763" y="9917"/>
                  </a:cubicBezTo>
                  <a:cubicBezTo>
                    <a:pt x="1953" y="9774"/>
                    <a:pt x="1786" y="9488"/>
                    <a:pt x="1763" y="9297"/>
                  </a:cubicBezTo>
                  <a:cubicBezTo>
                    <a:pt x="1691" y="9012"/>
                    <a:pt x="1715" y="8702"/>
                    <a:pt x="1834" y="8416"/>
                  </a:cubicBezTo>
                  <a:cubicBezTo>
                    <a:pt x="2048" y="7869"/>
                    <a:pt x="2644" y="7416"/>
                    <a:pt x="3049" y="7011"/>
                  </a:cubicBezTo>
                  <a:cubicBezTo>
                    <a:pt x="3692" y="6392"/>
                    <a:pt x="4382" y="5820"/>
                    <a:pt x="5049" y="5249"/>
                  </a:cubicBezTo>
                  <a:cubicBezTo>
                    <a:pt x="5192" y="5130"/>
                    <a:pt x="5406" y="4987"/>
                    <a:pt x="5525" y="4820"/>
                  </a:cubicBezTo>
                  <a:cubicBezTo>
                    <a:pt x="5621" y="4701"/>
                    <a:pt x="5668" y="4558"/>
                    <a:pt x="5763" y="4415"/>
                  </a:cubicBezTo>
                  <a:cubicBezTo>
                    <a:pt x="6025" y="4058"/>
                    <a:pt x="6335" y="3749"/>
                    <a:pt x="6645" y="3415"/>
                  </a:cubicBezTo>
                  <a:cubicBezTo>
                    <a:pt x="6883" y="3153"/>
                    <a:pt x="7145" y="2891"/>
                    <a:pt x="7430" y="2653"/>
                  </a:cubicBezTo>
                  <a:cubicBezTo>
                    <a:pt x="7669" y="2439"/>
                    <a:pt x="7835" y="2177"/>
                    <a:pt x="8073" y="2010"/>
                  </a:cubicBezTo>
                  <a:cubicBezTo>
                    <a:pt x="8216" y="1915"/>
                    <a:pt x="8383" y="1843"/>
                    <a:pt x="8550" y="1796"/>
                  </a:cubicBezTo>
                  <a:cubicBezTo>
                    <a:pt x="8645" y="1772"/>
                    <a:pt x="8740" y="1761"/>
                    <a:pt x="8836" y="1761"/>
                  </a:cubicBezTo>
                  <a:cubicBezTo>
                    <a:pt x="9026" y="1761"/>
                    <a:pt x="9217" y="1804"/>
                    <a:pt x="9407" y="1867"/>
                  </a:cubicBezTo>
                  <a:cubicBezTo>
                    <a:pt x="9519" y="1905"/>
                    <a:pt x="9690" y="2015"/>
                    <a:pt x="9827" y="2015"/>
                  </a:cubicBezTo>
                  <a:cubicBezTo>
                    <a:pt x="9865" y="2015"/>
                    <a:pt x="9900" y="2007"/>
                    <a:pt x="9931" y="1986"/>
                  </a:cubicBezTo>
                  <a:cubicBezTo>
                    <a:pt x="10074" y="1939"/>
                    <a:pt x="10098" y="1701"/>
                    <a:pt x="10145" y="1582"/>
                  </a:cubicBezTo>
                  <a:cubicBezTo>
                    <a:pt x="10217" y="1200"/>
                    <a:pt x="10264" y="677"/>
                    <a:pt x="9979" y="343"/>
                  </a:cubicBezTo>
                  <a:cubicBezTo>
                    <a:pt x="9812" y="129"/>
                    <a:pt x="9407" y="10"/>
                    <a:pt x="9145" y="10"/>
                  </a:cubicBezTo>
                  <a:cubicBezTo>
                    <a:pt x="9100" y="3"/>
                    <a:pt x="9054" y="0"/>
                    <a:pt x="9007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8" name="Google Shape;16668;p44"/>
            <p:cNvSpPr/>
            <p:nvPr/>
          </p:nvSpPr>
          <p:spPr>
            <a:xfrm>
              <a:off x="3280383" y="2780444"/>
              <a:ext cx="336211" cy="307849"/>
            </a:xfrm>
            <a:custGeom>
              <a:rect b="b" l="l" r="r" t="t"/>
              <a:pathLst>
                <a:path extrusionOk="0" h="9465" w="10337">
                  <a:moveTo>
                    <a:pt x="9735" y="0"/>
                  </a:moveTo>
                  <a:cubicBezTo>
                    <a:pt x="9623" y="0"/>
                    <a:pt x="9506" y="29"/>
                    <a:pt x="9383" y="80"/>
                  </a:cubicBezTo>
                  <a:cubicBezTo>
                    <a:pt x="8717" y="294"/>
                    <a:pt x="8240" y="747"/>
                    <a:pt x="7740" y="1199"/>
                  </a:cubicBezTo>
                  <a:cubicBezTo>
                    <a:pt x="7478" y="1437"/>
                    <a:pt x="7216" y="1699"/>
                    <a:pt x="7002" y="1961"/>
                  </a:cubicBezTo>
                  <a:cubicBezTo>
                    <a:pt x="6788" y="2199"/>
                    <a:pt x="6621" y="2485"/>
                    <a:pt x="6383" y="2700"/>
                  </a:cubicBezTo>
                  <a:cubicBezTo>
                    <a:pt x="6026" y="2985"/>
                    <a:pt x="5692" y="3295"/>
                    <a:pt x="5406" y="3676"/>
                  </a:cubicBezTo>
                  <a:cubicBezTo>
                    <a:pt x="5168" y="4009"/>
                    <a:pt x="4906" y="4248"/>
                    <a:pt x="4573" y="4509"/>
                  </a:cubicBezTo>
                  <a:cubicBezTo>
                    <a:pt x="4287" y="4748"/>
                    <a:pt x="4049" y="5081"/>
                    <a:pt x="3787" y="5343"/>
                  </a:cubicBezTo>
                  <a:cubicBezTo>
                    <a:pt x="3525" y="5605"/>
                    <a:pt x="3216" y="5772"/>
                    <a:pt x="2977" y="6034"/>
                  </a:cubicBezTo>
                  <a:cubicBezTo>
                    <a:pt x="2763" y="6224"/>
                    <a:pt x="2525" y="6438"/>
                    <a:pt x="2311" y="6653"/>
                  </a:cubicBezTo>
                  <a:cubicBezTo>
                    <a:pt x="1908" y="7078"/>
                    <a:pt x="1485" y="7733"/>
                    <a:pt x="843" y="7733"/>
                  </a:cubicBezTo>
                  <a:cubicBezTo>
                    <a:pt x="802" y="7733"/>
                    <a:pt x="759" y="7730"/>
                    <a:pt x="715" y="7724"/>
                  </a:cubicBezTo>
                  <a:cubicBezTo>
                    <a:pt x="671" y="7718"/>
                    <a:pt x="630" y="7714"/>
                    <a:pt x="592" y="7714"/>
                  </a:cubicBezTo>
                  <a:cubicBezTo>
                    <a:pt x="359" y="7714"/>
                    <a:pt x="222" y="7840"/>
                    <a:pt x="120" y="8105"/>
                  </a:cubicBezTo>
                  <a:cubicBezTo>
                    <a:pt x="1" y="8367"/>
                    <a:pt x="24" y="8606"/>
                    <a:pt x="72" y="8891"/>
                  </a:cubicBezTo>
                  <a:cubicBezTo>
                    <a:pt x="343" y="9253"/>
                    <a:pt x="679" y="9465"/>
                    <a:pt x="1018" y="9465"/>
                  </a:cubicBezTo>
                  <a:cubicBezTo>
                    <a:pt x="1036" y="9465"/>
                    <a:pt x="1054" y="9464"/>
                    <a:pt x="1072" y="9463"/>
                  </a:cubicBezTo>
                  <a:cubicBezTo>
                    <a:pt x="1310" y="9439"/>
                    <a:pt x="1668" y="9391"/>
                    <a:pt x="1834" y="9249"/>
                  </a:cubicBezTo>
                  <a:cubicBezTo>
                    <a:pt x="2025" y="9082"/>
                    <a:pt x="1858" y="8915"/>
                    <a:pt x="1810" y="8701"/>
                  </a:cubicBezTo>
                  <a:cubicBezTo>
                    <a:pt x="1715" y="8391"/>
                    <a:pt x="1715" y="8082"/>
                    <a:pt x="1834" y="7748"/>
                  </a:cubicBezTo>
                  <a:cubicBezTo>
                    <a:pt x="1930" y="7462"/>
                    <a:pt x="2215" y="7248"/>
                    <a:pt x="2453" y="7034"/>
                  </a:cubicBezTo>
                  <a:cubicBezTo>
                    <a:pt x="2763" y="6772"/>
                    <a:pt x="3049" y="6486"/>
                    <a:pt x="3358" y="6224"/>
                  </a:cubicBezTo>
                  <a:cubicBezTo>
                    <a:pt x="4192" y="5486"/>
                    <a:pt x="4954" y="4676"/>
                    <a:pt x="5692" y="3866"/>
                  </a:cubicBezTo>
                  <a:cubicBezTo>
                    <a:pt x="6192" y="3343"/>
                    <a:pt x="6692" y="2842"/>
                    <a:pt x="7169" y="2295"/>
                  </a:cubicBezTo>
                  <a:cubicBezTo>
                    <a:pt x="7550" y="1890"/>
                    <a:pt x="7978" y="1461"/>
                    <a:pt x="8455" y="1199"/>
                  </a:cubicBezTo>
                  <a:cubicBezTo>
                    <a:pt x="8601" y="1120"/>
                    <a:pt x="8726" y="1095"/>
                    <a:pt x="8850" y="1095"/>
                  </a:cubicBezTo>
                  <a:cubicBezTo>
                    <a:pt x="8988" y="1095"/>
                    <a:pt x="9125" y="1127"/>
                    <a:pt x="9288" y="1152"/>
                  </a:cubicBezTo>
                  <a:cubicBezTo>
                    <a:pt x="9431" y="1175"/>
                    <a:pt x="9574" y="1223"/>
                    <a:pt x="9717" y="1295"/>
                  </a:cubicBezTo>
                  <a:cubicBezTo>
                    <a:pt x="9755" y="1314"/>
                    <a:pt x="9825" y="1349"/>
                    <a:pt x="9876" y="1349"/>
                  </a:cubicBezTo>
                  <a:cubicBezTo>
                    <a:pt x="9887" y="1349"/>
                    <a:pt x="9898" y="1347"/>
                    <a:pt x="9907" y="1342"/>
                  </a:cubicBezTo>
                  <a:cubicBezTo>
                    <a:pt x="9955" y="1318"/>
                    <a:pt x="10026" y="1128"/>
                    <a:pt x="10050" y="1080"/>
                  </a:cubicBezTo>
                  <a:cubicBezTo>
                    <a:pt x="10098" y="961"/>
                    <a:pt x="10146" y="842"/>
                    <a:pt x="10169" y="747"/>
                  </a:cubicBezTo>
                  <a:cubicBezTo>
                    <a:pt x="10265" y="509"/>
                    <a:pt x="10336" y="342"/>
                    <a:pt x="10146" y="175"/>
                  </a:cubicBezTo>
                  <a:cubicBezTo>
                    <a:pt x="10023" y="52"/>
                    <a:pt x="9884" y="0"/>
                    <a:pt x="9735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9" name="Google Shape;16669;p44"/>
            <p:cNvSpPr/>
            <p:nvPr/>
          </p:nvSpPr>
          <p:spPr>
            <a:xfrm>
              <a:off x="3302858" y="2778655"/>
              <a:ext cx="253305" cy="235806"/>
            </a:xfrm>
            <a:custGeom>
              <a:rect b="b" l="l" r="r" t="t"/>
              <a:pathLst>
                <a:path extrusionOk="0" h="7250" w="7788">
                  <a:moveTo>
                    <a:pt x="7302" y="1"/>
                  </a:moveTo>
                  <a:cubicBezTo>
                    <a:pt x="7088" y="1"/>
                    <a:pt x="6815" y="165"/>
                    <a:pt x="6621" y="230"/>
                  </a:cubicBezTo>
                  <a:cubicBezTo>
                    <a:pt x="6382" y="302"/>
                    <a:pt x="6120" y="397"/>
                    <a:pt x="5906" y="540"/>
                  </a:cubicBezTo>
                  <a:cubicBezTo>
                    <a:pt x="5644" y="707"/>
                    <a:pt x="5620" y="1088"/>
                    <a:pt x="5549" y="1373"/>
                  </a:cubicBezTo>
                  <a:cubicBezTo>
                    <a:pt x="5501" y="1564"/>
                    <a:pt x="5454" y="1683"/>
                    <a:pt x="5311" y="1826"/>
                  </a:cubicBezTo>
                  <a:cubicBezTo>
                    <a:pt x="5096" y="1993"/>
                    <a:pt x="4858" y="2135"/>
                    <a:pt x="4620" y="2254"/>
                  </a:cubicBezTo>
                  <a:cubicBezTo>
                    <a:pt x="4406" y="2374"/>
                    <a:pt x="4096" y="2540"/>
                    <a:pt x="3953" y="2778"/>
                  </a:cubicBezTo>
                  <a:cubicBezTo>
                    <a:pt x="3763" y="3064"/>
                    <a:pt x="3668" y="3445"/>
                    <a:pt x="3501" y="3755"/>
                  </a:cubicBezTo>
                  <a:cubicBezTo>
                    <a:pt x="3191" y="4326"/>
                    <a:pt x="2382" y="4326"/>
                    <a:pt x="1953" y="4803"/>
                  </a:cubicBezTo>
                  <a:cubicBezTo>
                    <a:pt x="1739" y="5041"/>
                    <a:pt x="1643" y="5327"/>
                    <a:pt x="1453" y="5589"/>
                  </a:cubicBezTo>
                  <a:cubicBezTo>
                    <a:pt x="1262" y="5874"/>
                    <a:pt x="929" y="5946"/>
                    <a:pt x="643" y="6112"/>
                  </a:cubicBezTo>
                  <a:cubicBezTo>
                    <a:pt x="334" y="6303"/>
                    <a:pt x="95" y="6517"/>
                    <a:pt x="48" y="6898"/>
                  </a:cubicBezTo>
                  <a:cubicBezTo>
                    <a:pt x="24" y="6994"/>
                    <a:pt x="0" y="7184"/>
                    <a:pt x="119" y="7232"/>
                  </a:cubicBezTo>
                  <a:cubicBezTo>
                    <a:pt x="140" y="7244"/>
                    <a:pt x="162" y="7249"/>
                    <a:pt x="185" y="7249"/>
                  </a:cubicBezTo>
                  <a:cubicBezTo>
                    <a:pt x="300" y="7249"/>
                    <a:pt x="441" y="7124"/>
                    <a:pt x="500" y="7065"/>
                  </a:cubicBezTo>
                  <a:cubicBezTo>
                    <a:pt x="762" y="6827"/>
                    <a:pt x="905" y="6493"/>
                    <a:pt x="1215" y="6351"/>
                  </a:cubicBezTo>
                  <a:cubicBezTo>
                    <a:pt x="1596" y="6208"/>
                    <a:pt x="1905" y="6160"/>
                    <a:pt x="2167" y="5803"/>
                  </a:cubicBezTo>
                  <a:cubicBezTo>
                    <a:pt x="2405" y="5446"/>
                    <a:pt x="2548" y="4946"/>
                    <a:pt x="2953" y="4779"/>
                  </a:cubicBezTo>
                  <a:cubicBezTo>
                    <a:pt x="3406" y="4588"/>
                    <a:pt x="3763" y="4445"/>
                    <a:pt x="4025" y="3993"/>
                  </a:cubicBezTo>
                  <a:cubicBezTo>
                    <a:pt x="4263" y="3564"/>
                    <a:pt x="4263" y="3112"/>
                    <a:pt x="4739" y="2874"/>
                  </a:cubicBezTo>
                  <a:cubicBezTo>
                    <a:pt x="5239" y="2636"/>
                    <a:pt x="5716" y="2397"/>
                    <a:pt x="6049" y="1921"/>
                  </a:cubicBezTo>
                  <a:cubicBezTo>
                    <a:pt x="6168" y="1754"/>
                    <a:pt x="6263" y="1635"/>
                    <a:pt x="6335" y="1445"/>
                  </a:cubicBezTo>
                  <a:cubicBezTo>
                    <a:pt x="6406" y="1254"/>
                    <a:pt x="6454" y="1040"/>
                    <a:pt x="6597" y="897"/>
                  </a:cubicBezTo>
                  <a:cubicBezTo>
                    <a:pt x="6763" y="707"/>
                    <a:pt x="7788" y="540"/>
                    <a:pt x="7549" y="135"/>
                  </a:cubicBezTo>
                  <a:cubicBezTo>
                    <a:pt x="7489" y="37"/>
                    <a:pt x="7402" y="1"/>
                    <a:pt x="7302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0" name="Google Shape;16670;p44"/>
            <p:cNvSpPr/>
            <p:nvPr/>
          </p:nvSpPr>
          <p:spPr>
            <a:xfrm>
              <a:off x="3305948" y="2787762"/>
              <a:ext cx="240295" cy="226114"/>
            </a:xfrm>
            <a:custGeom>
              <a:rect b="b" l="l" r="r" t="t"/>
              <a:pathLst>
                <a:path extrusionOk="0" h="6952" w="7388">
                  <a:moveTo>
                    <a:pt x="7268" y="0"/>
                  </a:moveTo>
                  <a:cubicBezTo>
                    <a:pt x="7089" y="0"/>
                    <a:pt x="6703" y="179"/>
                    <a:pt x="6621" y="212"/>
                  </a:cubicBezTo>
                  <a:cubicBezTo>
                    <a:pt x="6240" y="403"/>
                    <a:pt x="6002" y="665"/>
                    <a:pt x="5859" y="1070"/>
                  </a:cubicBezTo>
                  <a:cubicBezTo>
                    <a:pt x="5764" y="1379"/>
                    <a:pt x="5621" y="1593"/>
                    <a:pt x="5406" y="1832"/>
                  </a:cubicBezTo>
                  <a:cubicBezTo>
                    <a:pt x="5192" y="2070"/>
                    <a:pt x="4859" y="2189"/>
                    <a:pt x="4573" y="2379"/>
                  </a:cubicBezTo>
                  <a:cubicBezTo>
                    <a:pt x="4311" y="2570"/>
                    <a:pt x="4097" y="2737"/>
                    <a:pt x="3930" y="3022"/>
                  </a:cubicBezTo>
                  <a:cubicBezTo>
                    <a:pt x="3763" y="3308"/>
                    <a:pt x="3668" y="3618"/>
                    <a:pt x="3454" y="3856"/>
                  </a:cubicBezTo>
                  <a:cubicBezTo>
                    <a:pt x="3239" y="4094"/>
                    <a:pt x="3025" y="4189"/>
                    <a:pt x="2739" y="4308"/>
                  </a:cubicBezTo>
                  <a:cubicBezTo>
                    <a:pt x="2477" y="4427"/>
                    <a:pt x="2287" y="4570"/>
                    <a:pt x="2120" y="4808"/>
                  </a:cubicBezTo>
                  <a:cubicBezTo>
                    <a:pt x="1953" y="4999"/>
                    <a:pt x="1882" y="5237"/>
                    <a:pt x="1667" y="5428"/>
                  </a:cubicBezTo>
                  <a:cubicBezTo>
                    <a:pt x="1477" y="5618"/>
                    <a:pt x="1286" y="5785"/>
                    <a:pt x="1024" y="5904"/>
                  </a:cubicBezTo>
                  <a:cubicBezTo>
                    <a:pt x="834" y="5999"/>
                    <a:pt x="643" y="6047"/>
                    <a:pt x="477" y="6190"/>
                  </a:cubicBezTo>
                  <a:cubicBezTo>
                    <a:pt x="286" y="6356"/>
                    <a:pt x="167" y="6594"/>
                    <a:pt x="48" y="6809"/>
                  </a:cubicBezTo>
                  <a:cubicBezTo>
                    <a:pt x="0" y="6833"/>
                    <a:pt x="0" y="6904"/>
                    <a:pt x="24" y="6952"/>
                  </a:cubicBezTo>
                  <a:cubicBezTo>
                    <a:pt x="215" y="6952"/>
                    <a:pt x="310" y="6880"/>
                    <a:pt x="429" y="6714"/>
                  </a:cubicBezTo>
                  <a:cubicBezTo>
                    <a:pt x="691" y="6404"/>
                    <a:pt x="882" y="6071"/>
                    <a:pt x="1286" y="5951"/>
                  </a:cubicBezTo>
                  <a:cubicBezTo>
                    <a:pt x="1477" y="5904"/>
                    <a:pt x="1620" y="5904"/>
                    <a:pt x="1787" y="5785"/>
                  </a:cubicBezTo>
                  <a:cubicBezTo>
                    <a:pt x="1929" y="5690"/>
                    <a:pt x="2025" y="5570"/>
                    <a:pt x="2120" y="5428"/>
                  </a:cubicBezTo>
                  <a:cubicBezTo>
                    <a:pt x="2239" y="5213"/>
                    <a:pt x="2382" y="5023"/>
                    <a:pt x="2501" y="4832"/>
                  </a:cubicBezTo>
                  <a:cubicBezTo>
                    <a:pt x="2644" y="4570"/>
                    <a:pt x="2739" y="4546"/>
                    <a:pt x="3001" y="4427"/>
                  </a:cubicBezTo>
                  <a:cubicBezTo>
                    <a:pt x="3406" y="4261"/>
                    <a:pt x="3715" y="4118"/>
                    <a:pt x="3954" y="3737"/>
                  </a:cubicBezTo>
                  <a:cubicBezTo>
                    <a:pt x="4073" y="3522"/>
                    <a:pt x="4097" y="3308"/>
                    <a:pt x="4192" y="3094"/>
                  </a:cubicBezTo>
                  <a:cubicBezTo>
                    <a:pt x="4287" y="2856"/>
                    <a:pt x="4430" y="2713"/>
                    <a:pt x="4668" y="2594"/>
                  </a:cubicBezTo>
                  <a:cubicBezTo>
                    <a:pt x="4882" y="2475"/>
                    <a:pt x="5121" y="2427"/>
                    <a:pt x="5335" y="2308"/>
                  </a:cubicBezTo>
                  <a:cubicBezTo>
                    <a:pt x="5549" y="2189"/>
                    <a:pt x="5764" y="2022"/>
                    <a:pt x="5930" y="1832"/>
                  </a:cubicBezTo>
                  <a:cubicBezTo>
                    <a:pt x="6049" y="1713"/>
                    <a:pt x="6168" y="1498"/>
                    <a:pt x="6216" y="1332"/>
                  </a:cubicBezTo>
                  <a:cubicBezTo>
                    <a:pt x="6264" y="1165"/>
                    <a:pt x="6264" y="903"/>
                    <a:pt x="6359" y="760"/>
                  </a:cubicBezTo>
                  <a:cubicBezTo>
                    <a:pt x="6573" y="474"/>
                    <a:pt x="7145" y="498"/>
                    <a:pt x="7335" y="141"/>
                  </a:cubicBezTo>
                  <a:cubicBezTo>
                    <a:pt x="7387" y="37"/>
                    <a:pt x="7349" y="0"/>
                    <a:pt x="7268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1" name="Google Shape;16671;p44"/>
            <p:cNvSpPr/>
            <p:nvPr/>
          </p:nvSpPr>
          <p:spPr>
            <a:xfrm>
              <a:off x="3275732" y="2755042"/>
              <a:ext cx="353254" cy="343301"/>
            </a:xfrm>
            <a:custGeom>
              <a:rect b="b" l="l" r="r" t="t"/>
              <a:pathLst>
                <a:path extrusionOk="0" h="10555" w="10861">
                  <a:moveTo>
                    <a:pt x="8178" y="855"/>
                  </a:moveTo>
                  <a:cubicBezTo>
                    <a:pt x="8223" y="855"/>
                    <a:pt x="8264" y="861"/>
                    <a:pt x="8288" y="885"/>
                  </a:cubicBezTo>
                  <a:cubicBezTo>
                    <a:pt x="8360" y="956"/>
                    <a:pt x="8288" y="1052"/>
                    <a:pt x="8217" y="1123"/>
                  </a:cubicBezTo>
                  <a:cubicBezTo>
                    <a:pt x="8002" y="1313"/>
                    <a:pt x="7669" y="1337"/>
                    <a:pt x="7431" y="1504"/>
                  </a:cubicBezTo>
                  <a:cubicBezTo>
                    <a:pt x="7121" y="1718"/>
                    <a:pt x="7121" y="2123"/>
                    <a:pt x="6931" y="2433"/>
                  </a:cubicBezTo>
                  <a:cubicBezTo>
                    <a:pt x="6716" y="2838"/>
                    <a:pt x="6312" y="3123"/>
                    <a:pt x="5930" y="3338"/>
                  </a:cubicBezTo>
                  <a:cubicBezTo>
                    <a:pt x="5573" y="3504"/>
                    <a:pt x="5216" y="3647"/>
                    <a:pt x="5049" y="4052"/>
                  </a:cubicBezTo>
                  <a:cubicBezTo>
                    <a:pt x="4859" y="4433"/>
                    <a:pt x="4740" y="4862"/>
                    <a:pt x="4359" y="5124"/>
                  </a:cubicBezTo>
                  <a:cubicBezTo>
                    <a:pt x="3978" y="5362"/>
                    <a:pt x="3525" y="5457"/>
                    <a:pt x="3239" y="5814"/>
                  </a:cubicBezTo>
                  <a:cubicBezTo>
                    <a:pt x="3120" y="5981"/>
                    <a:pt x="3049" y="6172"/>
                    <a:pt x="2954" y="6338"/>
                  </a:cubicBezTo>
                  <a:cubicBezTo>
                    <a:pt x="2858" y="6505"/>
                    <a:pt x="2739" y="6648"/>
                    <a:pt x="2549" y="6743"/>
                  </a:cubicBezTo>
                  <a:cubicBezTo>
                    <a:pt x="2192" y="6934"/>
                    <a:pt x="1763" y="7005"/>
                    <a:pt x="1525" y="7315"/>
                  </a:cubicBezTo>
                  <a:cubicBezTo>
                    <a:pt x="1453" y="7410"/>
                    <a:pt x="1382" y="7505"/>
                    <a:pt x="1310" y="7600"/>
                  </a:cubicBezTo>
                  <a:cubicBezTo>
                    <a:pt x="1263" y="7672"/>
                    <a:pt x="1144" y="7839"/>
                    <a:pt x="1049" y="7839"/>
                  </a:cubicBezTo>
                  <a:cubicBezTo>
                    <a:pt x="906" y="7815"/>
                    <a:pt x="977" y="7553"/>
                    <a:pt x="1001" y="7481"/>
                  </a:cubicBezTo>
                  <a:cubicBezTo>
                    <a:pt x="1072" y="7315"/>
                    <a:pt x="1239" y="7196"/>
                    <a:pt x="1406" y="7077"/>
                  </a:cubicBezTo>
                  <a:cubicBezTo>
                    <a:pt x="1763" y="6838"/>
                    <a:pt x="2192" y="6672"/>
                    <a:pt x="2477" y="6338"/>
                  </a:cubicBezTo>
                  <a:cubicBezTo>
                    <a:pt x="2620" y="6148"/>
                    <a:pt x="2692" y="5933"/>
                    <a:pt x="2811" y="5743"/>
                  </a:cubicBezTo>
                  <a:cubicBezTo>
                    <a:pt x="2954" y="5552"/>
                    <a:pt x="3144" y="5433"/>
                    <a:pt x="3335" y="5314"/>
                  </a:cubicBezTo>
                  <a:cubicBezTo>
                    <a:pt x="3716" y="5100"/>
                    <a:pt x="4121" y="4957"/>
                    <a:pt x="4383" y="4600"/>
                  </a:cubicBezTo>
                  <a:cubicBezTo>
                    <a:pt x="4644" y="4266"/>
                    <a:pt x="4668" y="3814"/>
                    <a:pt x="4978" y="3528"/>
                  </a:cubicBezTo>
                  <a:cubicBezTo>
                    <a:pt x="5335" y="3219"/>
                    <a:pt x="5788" y="3100"/>
                    <a:pt x="6145" y="2790"/>
                  </a:cubicBezTo>
                  <a:cubicBezTo>
                    <a:pt x="6288" y="2623"/>
                    <a:pt x="6454" y="2433"/>
                    <a:pt x="6502" y="2218"/>
                  </a:cubicBezTo>
                  <a:cubicBezTo>
                    <a:pt x="6526" y="2099"/>
                    <a:pt x="6526" y="1956"/>
                    <a:pt x="6550" y="1837"/>
                  </a:cubicBezTo>
                  <a:cubicBezTo>
                    <a:pt x="6573" y="1742"/>
                    <a:pt x="6645" y="1671"/>
                    <a:pt x="6693" y="1599"/>
                  </a:cubicBezTo>
                  <a:cubicBezTo>
                    <a:pt x="6954" y="1313"/>
                    <a:pt x="7312" y="1147"/>
                    <a:pt x="7645" y="980"/>
                  </a:cubicBezTo>
                  <a:cubicBezTo>
                    <a:pt x="7693" y="956"/>
                    <a:pt x="7740" y="932"/>
                    <a:pt x="7788" y="909"/>
                  </a:cubicBezTo>
                  <a:cubicBezTo>
                    <a:pt x="7883" y="885"/>
                    <a:pt x="7979" y="861"/>
                    <a:pt x="8050" y="861"/>
                  </a:cubicBezTo>
                  <a:cubicBezTo>
                    <a:pt x="8086" y="861"/>
                    <a:pt x="8133" y="855"/>
                    <a:pt x="8178" y="855"/>
                  </a:cubicBezTo>
                  <a:close/>
                  <a:moveTo>
                    <a:pt x="7916" y="474"/>
                  </a:moveTo>
                  <a:cubicBezTo>
                    <a:pt x="7973" y="474"/>
                    <a:pt x="8026" y="480"/>
                    <a:pt x="8074" y="504"/>
                  </a:cubicBezTo>
                  <a:cubicBezTo>
                    <a:pt x="8121" y="504"/>
                    <a:pt x="8145" y="504"/>
                    <a:pt x="8193" y="528"/>
                  </a:cubicBezTo>
                  <a:cubicBezTo>
                    <a:pt x="8169" y="647"/>
                    <a:pt x="8002" y="647"/>
                    <a:pt x="7883" y="670"/>
                  </a:cubicBezTo>
                  <a:cubicBezTo>
                    <a:pt x="7764" y="694"/>
                    <a:pt x="7669" y="742"/>
                    <a:pt x="7550" y="790"/>
                  </a:cubicBezTo>
                  <a:cubicBezTo>
                    <a:pt x="7312" y="885"/>
                    <a:pt x="7050" y="1004"/>
                    <a:pt x="6835" y="1147"/>
                  </a:cubicBezTo>
                  <a:cubicBezTo>
                    <a:pt x="6693" y="1218"/>
                    <a:pt x="6573" y="1337"/>
                    <a:pt x="6478" y="1480"/>
                  </a:cubicBezTo>
                  <a:cubicBezTo>
                    <a:pt x="6383" y="1599"/>
                    <a:pt x="6312" y="1718"/>
                    <a:pt x="6288" y="1861"/>
                  </a:cubicBezTo>
                  <a:cubicBezTo>
                    <a:pt x="6264" y="2004"/>
                    <a:pt x="6264" y="2123"/>
                    <a:pt x="6216" y="2242"/>
                  </a:cubicBezTo>
                  <a:cubicBezTo>
                    <a:pt x="6169" y="2361"/>
                    <a:pt x="6073" y="2457"/>
                    <a:pt x="5978" y="2552"/>
                  </a:cubicBezTo>
                  <a:cubicBezTo>
                    <a:pt x="5811" y="2719"/>
                    <a:pt x="5573" y="2838"/>
                    <a:pt x="5359" y="2957"/>
                  </a:cubicBezTo>
                  <a:cubicBezTo>
                    <a:pt x="5145" y="3076"/>
                    <a:pt x="4930" y="3195"/>
                    <a:pt x="4764" y="3362"/>
                  </a:cubicBezTo>
                  <a:cubicBezTo>
                    <a:pt x="4597" y="3528"/>
                    <a:pt x="4502" y="3719"/>
                    <a:pt x="4430" y="3933"/>
                  </a:cubicBezTo>
                  <a:cubicBezTo>
                    <a:pt x="4335" y="4147"/>
                    <a:pt x="4240" y="4362"/>
                    <a:pt x="4073" y="4528"/>
                  </a:cubicBezTo>
                  <a:cubicBezTo>
                    <a:pt x="3930" y="4695"/>
                    <a:pt x="3716" y="4814"/>
                    <a:pt x="3501" y="4909"/>
                  </a:cubicBezTo>
                  <a:cubicBezTo>
                    <a:pt x="3311" y="5029"/>
                    <a:pt x="3097" y="5124"/>
                    <a:pt x="2906" y="5267"/>
                  </a:cubicBezTo>
                  <a:cubicBezTo>
                    <a:pt x="2716" y="5410"/>
                    <a:pt x="2573" y="5600"/>
                    <a:pt x="2454" y="5814"/>
                  </a:cubicBezTo>
                  <a:cubicBezTo>
                    <a:pt x="2358" y="6053"/>
                    <a:pt x="2239" y="6243"/>
                    <a:pt x="2025" y="6386"/>
                  </a:cubicBezTo>
                  <a:cubicBezTo>
                    <a:pt x="1834" y="6529"/>
                    <a:pt x="1596" y="6624"/>
                    <a:pt x="1406" y="6743"/>
                  </a:cubicBezTo>
                  <a:cubicBezTo>
                    <a:pt x="1096" y="6934"/>
                    <a:pt x="620" y="7315"/>
                    <a:pt x="739" y="7743"/>
                  </a:cubicBezTo>
                  <a:cubicBezTo>
                    <a:pt x="739" y="7767"/>
                    <a:pt x="763" y="7815"/>
                    <a:pt x="787" y="7839"/>
                  </a:cubicBezTo>
                  <a:cubicBezTo>
                    <a:pt x="787" y="7839"/>
                    <a:pt x="645" y="7960"/>
                    <a:pt x="604" y="7960"/>
                  </a:cubicBezTo>
                  <a:cubicBezTo>
                    <a:pt x="601" y="7960"/>
                    <a:pt x="598" y="7960"/>
                    <a:pt x="596" y="7958"/>
                  </a:cubicBezTo>
                  <a:cubicBezTo>
                    <a:pt x="572" y="7958"/>
                    <a:pt x="572" y="7839"/>
                    <a:pt x="572" y="7815"/>
                  </a:cubicBezTo>
                  <a:cubicBezTo>
                    <a:pt x="548" y="7720"/>
                    <a:pt x="572" y="7600"/>
                    <a:pt x="572" y="7505"/>
                  </a:cubicBezTo>
                  <a:cubicBezTo>
                    <a:pt x="596" y="7124"/>
                    <a:pt x="834" y="6838"/>
                    <a:pt x="1072" y="6576"/>
                  </a:cubicBezTo>
                  <a:cubicBezTo>
                    <a:pt x="1572" y="5981"/>
                    <a:pt x="2168" y="5457"/>
                    <a:pt x="2716" y="4886"/>
                  </a:cubicBezTo>
                  <a:cubicBezTo>
                    <a:pt x="3311" y="4314"/>
                    <a:pt x="3906" y="3719"/>
                    <a:pt x="4525" y="3171"/>
                  </a:cubicBezTo>
                  <a:cubicBezTo>
                    <a:pt x="5145" y="2647"/>
                    <a:pt x="5716" y="2076"/>
                    <a:pt x="6288" y="1504"/>
                  </a:cubicBezTo>
                  <a:cubicBezTo>
                    <a:pt x="6573" y="1218"/>
                    <a:pt x="6835" y="885"/>
                    <a:pt x="7193" y="694"/>
                  </a:cubicBezTo>
                  <a:cubicBezTo>
                    <a:pt x="7359" y="575"/>
                    <a:pt x="7550" y="528"/>
                    <a:pt x="7740" y="480"/>
                  </a:cubicBezTo>
                  <a:cubicBezTo>
                    <a:pt x="7800" y="480"/>
                    <a:pt x="7859" y="474"/>
                    <a:pt x="7916" y="474"/>
                  </a:cubicBezTo>
                  <a:close/>
                  <a:moveTo>
                    <a:pt x="9387" y="252"/>
                  </a:moveTo>
                  <a:cubicBezTo>
                    <a:pt x="9595" y="252"/>
                    <a:pt x="9796" y="305"/>
                    <a:pt x="9955" y="432"/>
                  </a:cubicBezTo>
                  <a:cubicBezTo>
                    <a:pt x="10169" y="623"/>
                    <a:pt x="10265" y="932"/>
                    <a:pt x="10265" y="1194"/>
                  </a:cubicBezTo>
                  <a:cubicBezTo>
                    <a:pt x="10265" y="1361"/>
                    <a:pt x="10265" y="1528"/>
                    <a:pt x="10217" y="1695"/>
                  </a:cubicBezTo>
                  <a:cubicBezTo>
                    <a:pt x="10193" y="1790"/>
                    <a:pt x="10146" y="1885"/>
                    <a:pt x="10098" y="1980"/>
                  </a:cubicBezTo>
                  <a:cubicBezTo>
                    <a:pt x="10098" y="2004"/>
                    <a:pt x="10098" y="2004"/>
                    <a:pt x="10098" y="2004"/>
                  </a:cubicBezTo>
                  <a:cubicBezTo>
                    <a:pt x="9812" y="1837"/>
                    <a:pt x="9503" y="1718"/>
                    <a:pt x="9169" y="1718"/>
                  </a:cubicBezTo>
                  <a:cubicBezTo>
                    <a:pt x="8693" y="1718"/>
                    <a:pt x="8336" y="1956"/>
                    <a:pt x="7979" y="2242"/>
                  </a:cubicBezTo>
                  <a:cubicBezTo>
                    <a:pt x="7240" y="2814"/>
                    <a:pt x="6669" y="3576"/>
                    <a:pt x="6050" y="4266"/>
                  </a:cubicBezTo>
                  <a:cubicBezTo>
                    <a:pt x="5883" y="4457"/>
                    <a:pt x="5716" y="4647"/>
                    <a:pt x="5549" y="4814"/>
                  </a:cubicBezTo>
                  <a:cubicBezTo>
                    <a:pt x="5121" y="5267"/>
                    <a:pt x="4692" y="5695"/>
                    <a:pt x="4263" y="6124"/>
                  </a:cubicBezTo>
                  <a:cubicBezTo>
                    <a:pt x="3835" y="6529"/>
                    <a:pt x="3406" y="6934"/>
                    <a:pt x="2930" y="7291"/>
                  </a:cubicBezTo>
                  <a:cubicBezTo>
                    <a:pt x="2525" y="7624"/>
                    <a:pt x="2096" y="7958"/>
                    <a:pt x="1882" y="8458"/>
                  </a:cubicBezTo>
                  <a:cubicBezTo>
                    <a:pt x="1715" y="8839"/>
                    <a:pt x="1691" y="9267"/>
                    <a:pt x="1858" y="9649"/>
                  </a:cubicBezTo>
                  <a:cubicBezTo>
                    <a:pt x="1882" y="9720"/>
                    <a:pt x="1930" y="9791"/>
                    <a:pt x="1953" y="9863"/>
                  </a:cubicBezTo>
                  <a:cubicBezTo>
                    <a:pt x="1906" y="9910"/>
                    <a:pt x="1858" y="9934"/>
                    <a:pt x="1811" y="9958"/>
                  </a:cubicBezTo>
                  <a:cubicBezTo>
                    <a:pt x="1648" y="10039"/>
                    <a:pt x="1461" y="10082"/>
                    <a:pt x="1275" y="10082"/>
                  </a:cubicBezTo>
                  <a:cubicBezTo>
                    <a:pt x="914" y="10082"/>
                    <a:pt x="554" y="9923"/>
                    <a:pt x="382" y="9577"/>
                  </a:cubicBezTo>
                  <a:cubicBezTo>
                    <a:pt x="215" y="9267"/>
                    <a:pt x="310" y="8910"/>
                    <a:pt x="477" y="8601"/>
                  </a:cubicBezTo>
                  <a:cubicBezTo>
                    <a:pt x="548" y="8434"/>
                    <a:pt x="667" y="8291"/>
                    <a:pt x="787" y="8148"/>
                  </a:cubicBezTo>
                  <a:cubicBezTo>
                    <a:pt x="810" y="8124"/>
                    <a:pt x="858" y="8053"/>
                    <a:pt x="906" y="8005"/>
                  </a:cubicBezTo>
                  <a:cubicBezTo>
                    <a:pt x="929" y="8029"/>
                    <a:pt x="977" y="8029"/>
                    <a:pt x="1025" y="8029"/>
                  </a:cubicBezTo>
                  <a:cubicBezTo>
                    <a:pt x="1037" y="8031"/>
                    <a:pt x="1050" y="8032"/>
                    <a:pt x="1062" y="8032"/>
                  </a:cubicBezTo>
                  <a:cubicBezTo>
                    <a:pt x="1188" y="8032"/>
                    <a:pt x="1293" y="7928"/>
                    <a:pt x="1358" y="7862"/>
                  </a:cubicBezTo>
                  <a:cubicBezTo>
                    <a:pt x="1477" y="7743"/>
                    <a:pt x="1549" y="7648"/>
                    <a:pt x="1644" y="7529"/>
                  </a:cubicBezTo>
                  <a:cubicBezTo>
                    <a:pt x="1739" y="7386"/>
                    <a:pt x="1882" y="7291"/>
                    <a:pt x="2049" y="7219"/>
                  </a:cubicBezTo>
                  <a:cubicBezTo>
                    <a:pt x="2430" y="7029"/>
                    <a:pt x="2882" y="6934"/>
                    <a:pt x="3144" y="6553"/>
                  </a:cubicBezTo>
                  <a:cubicBezTo>
                    <a:pt x="3239" y="6362"/>
                    <a:pt x="3311" y="6148"/>
                    <a:pt x="3454" y="5981"/>
                  </a:cubicBezTo>
                  <a:cubicBezTo>
                    <a:pt x="3597" y="5791"/>
                    <a:pt x="3811" y="5672"/>
                    <a:pt x="4025" y="5576"/>
                  </a:cubicBezTo>
                  <a:cubicBezTo>
                    <a:pt x="4240" y="5481"/>
                    <a:pt x="4478" y="5362"/>
                    <a:pt x="4644" y="5219"/>
                  </a:cubicBezTo>
                  <a:cubicBezTo>
                    <a:pt x="4835" y="5076"/>
                    <a:pt x="4954" y="4862"/>
                    <a:pt x="5049" y="4671"/>
                  </a:cubicBezTo>
                  <a:cubicBezTo>
                    <a:pt x="5145" y="4457"/>
                    <a:pt x="5216" y="4243"/>
                    <a:pt x="5335" y="4052"/>
                  </a:cubicBezTo>
                  <a:cubicBezTo>
                    <a:pt x="5430" y="3862"/>
                    <a:pt x="5621" y="3766"/>
                    <a:pt x="5788" y="3671"/>
                  </a:cubicBezTo>
                  <a:cubicBezTo>
                    <a:pt x="6216" y="3457"/>
                    <a:pt x="6645" y="3219"/>
                    <a:pt x="6954" y="2861"/>
                  </a:cubicBezTo>
                  <a:cubicBezTo>
                    <a:pt x="7097" y="2671"/>
                    <a:pt x="7216" y="2480"/>
                    <a:pt x="7288" y="2290"/>
                  </a:cubicBezTo>
                  <a:cubicBezTo>
                    <a:pt x="7336" y="2099"/>
                    <a:pt x="7383" y="1909"/>
                    <a:pt x="7526" y="1766"/>
                  </a:cubicBezTo>
                  <a:cubicBezTo>
                    <a:pt x="7621" y="1647"/>
                    <a:pt x="7788" y="1623"/>
                    <a:pt x="7907" y="1552"/>
                  </a:cubicBezTo>
                  <a:cubicBezTo>
                    <a:pt x="8074" y="1504"/>
                    <a:pt x="8240" y="1433"/>
                    <a:pt x="8360" y="1313"/>
                  </a:cubicBezTo>
                  <a:cubicBezTo>
                    <a:pt x="8479" y="1218"/>
                    <a:pt x="8574" y="1099"/>
                    <a:pt x="8550" y="932"/>
                  </a:cubicBezTo>
                  <a:cubicBezTo>
                    <a:pt x="8550" y="813"/>
                    <a:pt x="8479" y="718"/>
                    <a:pt x="8360" y="670"/>
                  </a:cubicBezTo>
                  <a:cubicBezTo>
                    <a:pt x="8455" y="599"/>
                    <a:pt x="8526" y="504"/>
                    <a:pt x="8645" y="456"/>
                  </a:cubicBezTo>
                  <a:cubicBezTo>
                    <a:pt x="8764" y="361"/>
                    <a:pt x="8931" y="313"/>
                    <a:pt x="9074" y="289"/>
                  </a:cubicBezTo>
                  <a:cubicBezTo>
                    <a:pt x="9177" y="266"/>
                    <a:pt x="9283" y="252"/>
                    <a:pt x="9387" y="252"/>
                  </a:cubicBezTo>
                  <a:close/>
                  <a:moveTo>
                    <a:pt x="9186" y="2008"/>
                  </a:moveTo>
                  <a:cubicBezTo>
                    <a:pt x="9339" y="2008"/>
                    <a:pt x="9492" y="2038"/>
                    <a:pt x="9646" y="2099"/>
                  </a:cubicBezTo>
                  <a:cubicBezTo>
                    <a:pt x="10003" y="2242"/>
                    <a:pt x="10360" y="2528"/>
                    <a:pt x="10479" y="2885"/>
                  </a:cubicBezTo>
                  <a:cubicBezTo>
                    <a:pt x="10646" y="3314"/>
                    <a:pt x="10455" y="3766"/>
                    <a:pt x="10289" y="4147"/>
                  </a:cubicBezTo>
                  <a:cubicBezTo>
                    <a:pt x="9860" y="5100"/>
                    <a:pt x="9217" y="5933"/>
                    <a:pt x="8574" y="6767"/>
                  </a:cubicBezTo>
                  <a:cubicBezTo>
                    <a:pt x="7955" y="7577"/>
                    <a:pt x="7264" y="8386"/>
                    <a:pt x="6478" y="9029"/>
                  </a:cubicBezTo>
                  <a:cubicBezTo>
                    <a:pt x="6073" y="9387"/>
                    <a:pt x="5621" y="9672"/>
                    <a:pt x="5145" y="9887"/>
                  </a:cubicBezTo>
                  <a:cubicBezTo>
                    <a:pt x="4668" y="10101"/>
                    <a:pt x="4168" y="10220"/>
                    <a:pt x="3644" y="10268"/>
                  </a:cubicBezTo>
                  <a:cubicBezTo>
                    <a:pt x="3551" y="10278"/>
                    <a:pt x="3456" y="10283"/>
                    <a:pt x="3361" y="10283"/>
                  </a:cubicBezTo>
                  <a:cubicBezTo>
                    <a:pt x="3000" y="10283"/>
                    <a:pt x="2642" y="10199"/>
                    <a:pt x="2358" y="9934"/>
                  </a:cubicBezTo>
                  <a:cubicBezTo>
                    <a:pt x="2096" y="9672"/>
                    <a:pt x="1977" y="9291"/>
                    <a:pt x="2025" y="8934"/>
                  </a:cubicBezTo>
                  <a:cubicBezTo>
                    <a:pt x="2096" y="8458"/>
                    <a:pt x="2406" y="8101"/>
                    <a:pt x="2739" y="7815"/>
                  </a:cubicBezTo>
                  <a:cubicBezTo>
                    <a:pt x="2930" y="7648"/>
                    <a:pt x="3144" y="7505"/>
                    <a:pt x="3335" y="7339"/>
                  </a:cubicBezTo>
                  <a:cubicBezTo>
                    <a:pt x="3549" y="7148"/>
                    <a:pt x="3763" y="6981"/>
                    <a:pt x="3954" y="6791"/>
                  </a:cubicBezTo>
                  <a:cubicBezTo>
                    <a:pt x="4359" y="6410"/>
                    <a:pt x="4764" y="6005"/>
                    <a:pt x="5145" y="5624"/>
                  </a:cubicBezTo>
                  <a:cubicBezTo>
                    <a:pt x="5549" y="5195"/>
                    <a:pt x="5954" y="4790"/>
                    <a:pt x="6312" y="4362"/>
                  </a:cubicBezTo>
                  <a:cubicBezTo>
                    <a:pt x="7002" y="3552"/>
                    <a:pt x="7621" y="2671"/>
                    <a:pt x="8574" y="2171"/>
                  </a:cubicBezTo>
                  <a:cubicBezTo>
                    <a:pt x="8778" y="2062"/>
                    <a:pt x="8982" y="2008"/>
                    <a:pt x="9186" y="2008"/>
                  </a:cubicBezTo>
                  <a:close/>
                  <a:moveTo>
                    <a:pt x="9351" y="1"/>
                  </a:moveTo>
                  <a:cubicBezTo>
                    <a:pt x="9185" y="1"/>
                    <a:pt x="9017" y="27"/>
                    <a:pt x="8860" y="75"/>
                  </a:cubicBezTo>
                  <a:cubicBezTo>
                    <a:pt x="8717" y="123"/>
                    <a:pt x="8598" y="218"/>
                    <a:pt x="8455" y="266"/>
                  </a:cubicBezTo>
                  <a:cubicBezTo>
                    <a:pt x="8432" y="277"/>
                    <a:pt x="8406" y="282"/>
                    <a:pt x="8379" y="282"/>
                  </a:cubicBezTo>
                  <a:cubicBezTo>
                    <a:pt x="8292" y="282"/>
                    <a:pt x="8188" y="236"/>
                    <a:pt x="8098" y="218"/>
                  </a:cubicBezTo>
                  <a:lnTo>
                    <a:pt x="7788" y="218"/>
                  </a:lnTo>
                  <a:cubicBezTo>
                    <a:pt x="7597" y="242"/>
                    <a:pt x="7431" y="289"/>
                    <a:pt x="7240" y="361"/>
                  </a:cubicBezTo>
                  <a:cubicBezTo>
                    <a:pt x="6907" y="504"/>
                    <a:pt x="6645" y="766"/>
                    <a:pt x="6383" y="1028"/>
                  </a:cubicBezTo>
                  <a:cubicBezTo>
                    <a:pt x="6097" y="1337"/>
                    <a:pt x="5788" y="1623"/>
                    <a:pt x="5478" y="1909"/>
                  </a:cubicBezTo>
                  <a:cubicBezTo>
                    <a:pt x="5192" y="2218"/>
                    <a:pt x="4883" y="2528"/>
                    <a:pt x="4549" y="2814"/>
                  </a:cubicBezTo>
                  <a:cubicBezTo>
                    <a:pt x="3906" y="3385"/>
                    <a:pt x="3287" y="3981"/>
                    <a:pt x="2668" y="4600"/>
                  </a:cubicBezTo>
                  <a:cubicBezTo>
                    <a:pt x="2073" y="5171"/>
                    <a:pt x="1453" y="5743"/>
                    <a:pt x="906" y="6386"/>
                  </a:cubicBezTo>
                  <a:cubicBezTo>
                    <a:pt x="620" y="6696"/>
                    <a:pt x="382" y="7029"/>
                    <a:pt x="334" y="7458"/>
                  </a:cubicBezTo>
                  <a:cubicBezTo>
                    <a:pt x="334" y="7600"/>
                    <a:pt x="334" y="7743"/>
                    <a:pt x="358" y="7910"/>
                  </a:cubicBezTo>
                  <a:cubicBezTo>
                    <a:pt x="382" y="7982"/>
                    <a:pt x="382" y="8124"/>
                    <a:pt x="453" y="8196"/>
                  </a:cubicBezTo>
                  <a:cubicBezTo>
                    <a:pt x="382" y="8267"/>
                    <a:pt x="334" y="8339"/>
                    <a:pt x="286" y="8434"/>
                  </a:cubicBezTo>
                  <a:cubicBezTo>
                    <a:pt x="120" y="8696"/>
                    <a:pt x="1" y="9006"/>
                    <a:pt x="48" y="9339"/>
                  </a:cubicBezTo>
                  <a:cubicBezTo>
                    <a:pt x="96" y="9887"/>
                    <a:pt x="572" y="10292"/>
                    <a:pt x="1120" y="10339"/>
                  </a:cubicBezTo>
                  <a:cubicBezTo>
                    <a:pt x="1180" y="10349"/>
                    <a:pt x="1241" y="10354"/>
                    <a:pt x="1304" y="10354"/>
                  </a:cubicBezTo>
                  <a:cubicBezTo>
                    <a:pt x="1542" y="10354"/>
                    <a:pt x="1794" y="10285"/>
                    <a:pt x="2001" y="10172"/>
                  </a:cubicBezTo>
                  <a:cubicBezTo>
                    <a:pt x="2049" y="10172"/>
                    <a:pt x="2096" y="10125"/>
                    <a:pt x="2120" y="10101"/>
                  </a:cubicBezTo>
                  <a:cubicBezTo>
                    <a:pt x="2311" y="10268"/>
                    <a:pt x="2525" y="10387"/>
                    <a:pt x="2763" y="10482"/>
                  </a:cubicBezTo>
                  <a:cubicBezTo>
                    <a:pt x="2947" y="10535"/>
                    <a:pt x="3140" y="10555"/>
                    <a:pt x="3338" y="10555"/>
                  </a:cubicBezTo>
                  <a:cubicBezTo>
                    <a:pt x="3677" y="10555"/>
                    <a:pt x="4027" y="10495"/>
                    <a:pt x="4359" y="10434"/>
                  </a:cubicBezTo>
                  <a:cubicBezTo>
                    <a:pt x="4906" y="10315"/>
                    <a:pt x="5430" y="10101"/>
                    <a:pt x="5907" y="9791"/>
                  </a:cubicBezTo>
                  <a:cubicBezTo>
                    <a:pt x="6859" y="9220"/>
                    <a:pt x="7645" y="8386"/>
                    <a:pt x="8336" y="7529"/>
                  </a:cubicBezTo>
                  <a:cubicBezTo>
                    <a:pt x="8693" y="7100"/>
                    <a:pt x="9026" y="6648"/>
                    <a:pt x="9360" y="6195"/>
                  </a:cubicBezTo>
                  <a:cubicBezTo>
                    <a:pt x="9693" y="5767"/>
                    <a:pt x="10003" y="5314"/>
                    <a:pt x="10265" y="4838"/>
                  </a:cubicBezTo>
                  <a:cubicBezTo>
                    <a:pt x="10408" y="4600"/>
                    <a:pt x="10527" y="4338"/>
                    <a:pt x="10622" y="4076"/>
                  </a:cubicBezTo>
                  <a:cubicBezTo>
                    <a:pt x="10717" y="3838"/>
                    <a:pt x="10812" y="3600"/>
                    <a:pt x="10836" y="3338"/>
                  </a:cubicBezTo>
                  <a:cubicBezTo>
                    <a:pt x="10860" y="2909"/>
                    <a:pt x="10693" y="2528"/>
                    <a:pt x="10384" y="2242"/>
                  </a:cubicBezTo>
                  <a:cubicBezTo>
                    <a:pt x="10360" y="2218"/>
                    <a:pt x="10336" y="2195"/>
                    <a:pt x="10312" y="2195"/>
                  </a:cubicBezTo>
                  <a:cubicBezTo>
                    <a:pt x="10336" y="2147"/>
                    <a:pt x="10336" y="2123"/>
                    <a:pt x="10360" y="2099"/>
                  </a:cubicBezTo>
                  <a:cubicBezTo>
                    <a:pt x="10384" y="2004"/>
                    <a:pt x="10431" y="1933"/>
                    <a:pt x="10455" y="1837"/>
                  </a:cubicBezTo>
                  <a:cubicBezTo>
                    <a:pt x="10503" y="1671"/>
                    <a:pt x="10527" y="1504"/>
                    <a:pt x="10527" y="1337"/>
                  </a:cubicBezTo>
                  <a:cubicBezTo>
                    <a:pt x="10550" y="1075"/>
                    <a:pt x="10479" y="790"/>
                    <a:pt x="10360" y="551"/>
                  </a:cubicBezTo>
                  <a:cubicBezTo>
                    <a:pt x="10157" y="161"/>
                    <a:pt x="9760" y="1"/>
                    <a:pt x="935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672" name="Google Shape;16672;p44"/>
          <p:cNvGrpSpPr/>
          <p:nvPr/>
        </p:nvGrpSpPr>
        <p:grpSpPr>
          <a:xfrm>
            <a:off x="4042574" y="2749578"/>
            <a:ext cx="397358" cy="353677"/>
            <a:chOff x="4042574" y="2749578"/>
            <a:chExt cx="397358" cy="353677"/>
          </a:xfrm>
        </p:grpSpPr>
        <p:sp>
          <p:nvSpPr>
            <p:cNvPr id="16673" name="Google Shape;16673;p44"/>
            <p:cNvSpPr/>
            <p:nvPr/>
          </p:nvSpPr>
          <p:spPr>
            <a:xfrm>
              <a:off x="4047193" y="2754522"/>
              <a:ext cx="387340" cy="345350"/>
            </a:xfrm>
            <a:custGeom>
              <a:rect b="b" l="l" r="r" t="t"/>
              <a:pathLst>
                <a:path extrusionOk="0" h="10618" w="11909">
                  <a:moveTo>
                    <a:pt x="6050" y="2735"/>
                  </a:moveTo>
                  <a:cubicBezTo>
                    <a:pt x="6145" y="2854"/>
                    <a:pt x="6216" y="2996"/>
                    <a:pt x="6264" y="3139"/>
                  </a:cubicBezTo>
                  <a:cubicBezTo>
                    <a:pt x="6383" y="3425"/>
                    <a:pt x="6359" y="3711"/>
                    <a:pt x="6336" y="4021"/>
                  </a:cubicBezTo>
                  <a:cubicBezTo>
                    <a:pt x="6312" y="4402"/>
                    <a:pt x="6074" y="4735"/>
                    <a:pt x="6169" y="5045"/>
                  </a:cubicBezTo>
                  <a:cubicBezTo>
                    <a:pt x="5907" y="4830"/>
                    <a:pt x="5669" y="4568"/>
                    <a:pt x="5550" y="4235"/>
                  </a:cubicBezTo>
                  <a:cubicBezTo>
                    <a:pt x="5478" y="3997"/>
                    <a:pt x="5454" y="3687"/>
                    <a:pt x="5526" y="3449"/>
                  </a:cubicBezTo>
                  <a:cubicBezTo>
                    <a:pt x="5597" y="3235"/>
                    <a:pt x="5740" y="3116"/>
                    <a:pt x="5883" y="2973"/>
                  </a:cubicBezTo>
                  <a:cubicBezTo>
                    <a:pt x="5955" y="2901"/>
                    <a:pt x="6002" y="2806"/>
                    <a:pt x="6050" y="2735"/>
                  </a:cubicBezTo>
                  <a:close/>
                  <a:moveTo>
                    <a:pt x="8196" y="1761"/>
                  </a:moveTo>
                  <a:cubicBezTo>
                    <a:pt x="8630" y="1761"/>
                    <a:pt x="9042" y="1814"/>
                    <a:pt x="9455" y="2068"/>
                  </a:cubicBezTo>
                  <a:cubicBezTo>
                    <a:pt x="9836" y="2306"/>
                    <a:pt x="9955" y="2735"/>
                    <a:pt x="10074" y="3139"/>
                  </a:cubicBezTo>
                  <a:cubicBezTo>
                    <a:pt x="10217" y="3687"/>
                    <a:pt x="10074" y="4425"/>
                    <a:pt x="9979" y="4997"/>
                  </a:cubicBezTo>
                  <a:cubicBezTo>
                    <a:pt x="9932" y="5259"/>
                    <a:pt x="9860" y="5640"/>
                    <a:pt x="9670" y="5830"/>
                  </a:cubicBezTo>
                  <a:cubicBezTo>
                    <a:pt x="9503" y="5997"/>
                    <a:pt x="9146" y="5997"/>
                    <a:pt x="8908" y="5997"/>
                  </a:cubicBezTo>
                  <a:cubicBezTo>
                    <a:pt x="8598" y="5973"/>
                    <a:pt x="8265" y="5949"/>
                    <a:pt x="7955" y="5926"/>
                  </a:cubicBezTo>
                  <a:cubicBezTo>
                    <a:pt x="7741" y="5878"/>
                    <a:pt x="7550" y="5830"/>
                    <a:pt x="7383" y="5759"/>
                  </a:cubicBezTo>
                  <a:cubicBezTo>
                    <a:pt x="7431" y="5759"/>
                    <a:pt x="7479" y="5759"/>
                    <a:pt x="7526" y="5735"/>
                  </a:cubicBezTo>
                  <a:cubicBezTo>
                    <a:pt x="7812" y="5640"/>
                    <a:pt x="7955" y="5068"/>
                    <a:pt x="8026" y="4806"/>
                  </a:cubicBezTo>
                  <a:cubicBezTo>
                    <a:pt x="8122" y="4402"/>
                    <a:pt x="8145" y="3949"/>
                    <a:pt x="8074" y="3544"/>
                  </a:cubicBezTo>
                  <a:cubicBezTo>
                    <a:pt x="8003" y="3139"/>
                    <a:pt x="7931" y="2735"/>
                    <a:pt x="7741" y="2354"/>
                  </a:cubicBezTo>
                  <a:cubicBezTo>
                    <a:pt x="7669" y="2163"/>
                    <a:pt x="7502" y="1996"/>
                    <a:pt x="7407" y="1806"/>
                  </a:cubicBezTo>
                  <a:cubicBezTo>
                    <a:pt x="7455" y="1806"/>
                    <a:pt x="7479" y="1782"/>
                    <a:pt x="7526" y="1782"/>
                  </a:cubicBezTo>
                  <a:cubicBezTo>
                    <a:pt x="7756" y="1774"/>
                    <a:pt x="7979" y="1761"/>
                    <a:pt x="8196" y="1761"/>
                  </a:cubicBezTo>
                  <a:close/>
                  <a:moveTo>
                    <a:pt x="4139" y="1647"/>
                  </a:moveTo>
                  <a:cubicBezTo>
                    <a:pt x="4392" y="1647"/>
                    <a:pt x="4644" y="1683"/>
                    <a:pt x="4883" y="1758"/>
                  </a:cubicBezTo>
                  <a:cubicBezTo>
                    <a:pt x="4764" y="1830"/>
                    <a:pt x="4669" y="1925"/>
                    <a:pt x="4597" y="2020"/>
                  </a:cubicBezTo>
                  <a:cubicBezTo>
                    <a:pt x="4454" y="2163"/>
                    <a:pt x="4335" y="2377"/>
                    <a:pt x="4264" y="2568"/>
                  </a:cubicBezTo>
                  <a:cubicBezTo>
                    <a:pt x="4073" y="2973"/>
                    <a:pt x="3954" y="3425"/>
                    <a:pt x="3930" y="3878"/>
                  </a:cubicBezTo>
                  <a:cubicBezTo>
                    <a:pt x="3906" y="4306"/>
                    <a:pt x="3954" y="4759"/>
                    <a:pt x="4097" y="5187"/>
                  </a:cubicBezTo>
                  <a:cubicBezTo>
                    <a:pt x="4145" y="5354"/>
                    <a:pt x="4192" y="5545"/>
                    <a:pt x="4311" y="5688"/>
                  </a:cubicBezTo>
                  <a:cubicBezTo>
                    <a:pt x="4407" y="5783"/>
                    <a:pt x="4573" y="5878"/>
                    <a:pt x="4502" y="6045"/>
                  </a:cubicBezTo>
                  <a:cubicBezTo>
                    <a:pt x="4430" y="6259"/>
                    <a:pt x="3764" y="6283"/>
                    <a:pt x="3573" y="6307"/>
                  </a:cubicBezTo>
                  <a:cubicBezTo>
                    <a:pt x="3494" y="6315"/>
                    <a:pt x="3412" y="6319"/>
                    <a:pt x="3329" y="6319"/>
                  </a:cubicBezTo>
                  <a:cubicBezTo>
                    <a:pt x="2916" y="6319"/>
                    <a:pt x="2490" y="6203"/>
                    <a:pt x="2311" y="5807"/>
                  </a:cubicBezTo>
                  <a:cubicBezTo>
                    <a:pt x="2001" y="5116"/>
                    <a:pt x="1716" y="4425"/>
                    <a:pt x="1763" y="3639"/>
                  </a:cubicBezTo>
                  <a:cubicBezTo>
                    <a:pt x="1763" y="3449"/>
                    <a:pt x="1787" y="3258"/>
                    <a:pt x="1858" y="3068"/>
                  </a:cubicBezTo>
                  <a:cubicBezTo>
                    <a:pt x="2216" y="2164"/>
                    <a:pt x="3185" y="1647"/>
                    <a:pt x="4139" y="1647"/>
                  </a:cubicBezTo>
                  <a:close/>
                  <a:moveTo>
                    <a:pt x="5872" y="7355"/>
                  </a:moveTo>
                  <a:cubicBezTo>
                    <a:pt x="5925" y="7355"/>
                    <a:pt x="5983" y="7369"/>
                    <a:pt x="6050" y="7402"/>
                  </a:cubicBezTo>
                  <a:cubicBezTo>
                    <a:pt x="6359" y="7545"/>
                    <a:pt x="6645" y="7736"/>
                    <a:pt x="6979" y="7807"/>
                  </a:cubicBezTo>
                  <a:cubicBezTo>
                    <a:pt x="7360" y="7878"/>
                    <a:pt x="7741" y="7855"/>
                    <a:pt x="8122" y="7878"/>
                  </a:cubicBezTo>
                  <a:cubicBezTo>
                    <a:pt x="7979" y="8069"/>
                    <a:pt x="7836" y="8283"/>
                    <a:pt x="7645" y="8450"/>
                  </a:cubicBezTo>
                  <a:cubicBezTo>
                    <a:pt x="7360" y="8688"/>
                    <a:pt x="7074" y="8736"/>
                    <a:pt x="6717" y="8760"/>
                  </a:cubicBezTo>
                  <a:cubicBezTo>
                    <a:pt x="6336" y="8783"/>
                    <a:pt x="5955" y="8855"/>
                    <a:pt x="5573" y="8855"/>
                  </a:cubicBezTo>
                  <a:cubicBezTo>
                    <a:pt x="5512" y="8858"/>
                    <a:pt x="5448" y="8859"/>
                    <a:pt x="5383" y="8859"/>
                  </a:cubicBezTo>
                  <a:cubicBezTo>
                    <a:pt x="4895" y="8859"/>
                    <a:pt x="4332" y="8776"/>
                    <a:pt x="3954" y="8545"/>
                  </a:cubicBezTo>
                  <a:cubicBezTo>
                    <a:pt x="3764" y="8426"/>
                    <a:pt x="3383" y="8045"/>
                    <a:pt x="3740" y="7926"/>
                  </a:cubicBezTo>
                  <a:cubicBezTo>
                    <a:pt x="3833" y="7885"/>
                    <a:pt x="3943" y="7875"/>
                    <a:pt x="4058" y="7875"/>
                  </a:cubicBezTo>
                  <a:cubicBezTo>
                    <a:pt x="4166" y="7875"/>
                    <a:pt x="4278" y="7884"/>
                    <a:pt x="4382" y="7884"/>
                  </a:cubicBezTo>
                  <a:cubicBezTo>
                    <a:pt x="4424" y="7884"/>
                    <a:pt x="4464" y="7882"/>
                    <a:pt x="4502" y="7878"/>
                  </a:cubicBezTo>
                  <a:cubicBezTo>
                    <a:pt x="4788" y="7831"/>
                    <a:pt x="5097" y="7712"/>
                    <a:pt x="5359" y="7593"/>
                  </a:cubicBezTo>
                  <a:cubicBezTo>
                    <a:pt x="5578" y="7502"/>
                    <a:pt x="5699" y="7355"/>
                    <a:pt x="5872" y="7355"/>
                  </a:cubicBezTo>
                  <a:close/>
                  <a:moveTo>
                    <a:pt x="8515" y="1"/>
                  </a:moveTo>
                  <a:cubicBezTo>
                    <a:pt x="7964" y="1"/>
                    <a:pt x="7404" y="117"/>
                    <a:pt x="6859" y="234"/>
                  </a:cubicBezTo>
                  <a:cubicBezTo>
                    <a:pt x="6598" y="282"/>
                    <a:pt x="6216" y="401"/>
                    <a:pt x="6026" y="639"/>
                  </a:cubicBezTo>
                  <a:cubicBezTo>
                    <a:pt x="5788" y="520"/>
                    <a:pt x="5550" y="425"/>
                    <a:pt x="5288" y="353"/>
                  </a:cubicBezTo>
                  <a:cubicBezTo>
                    <a:pt x="4893" y="226"/>
                    <a:pt x="4472" y="158"/>
                    <a:pt x="4052" y="158"/>
                  </a:cubicBezTo>
                  <a:cubicBezTo>
                    <a:pt x="3763" y="158"/>
                    <a:pt x="3473" y="190"/>
                    <a:pt x="3192" y="258"/>
                  </a:cubicBezTo>
                  <a:cubicBezTo>
                    <a:pt x="2478" y="401"/>
                    <a:pt x="1906" y="758"/>
                    <a:pt x="1311" y="1187"/>
                  </a:cubicBezTo>
                  <a:cubicBezTo>
                    <a:pt x="49" y="2068"/>
                    <a:pt x="1" y="3949"/>
                    <a:pt x="96" y="5306"/>
                  </a:cubicBezTo>
                  <a:cubicBezTo>
                    <a:pt x="144" y="6092"/>
                    <a:pt x="382" y="6831"/>
                    <a:pt x="763" y="7497"/>
                  </a:cubicBezTo>
                  <a:cubicBezTo>
                    <a:pt x="1096" y="8140"/>
                    <a:pt x="1573" y="8664"/>
                    <a:pt x="2073" y="9212"/>
                  </a:cubicBezTo>
                  <a:cubicBezTo>
                    <a:pt x="2501" y="9688"/>
                    <a:pt x="2906" y="10069"/>
                    <a:pt x="3525" y="10284"/>
                  </a:cubicBezTo>
                  <a:cubicBezTo>
                    <a:pt x="4145" y="10498"/>
                    <a:pt x="4859" y="10593"/>
                    <a:pt x="5502" y="10617"/>
                  </a:cubicBezTo>
                  <a:cubicBezTo>
                    <a:pt x="5835" y="10617"/>
                    <a:pt x="6169" y="10569"/>
                    <a:pt x="6502" y="10569"/>
                  </a:cubicBezTo>
                  <a:cubicBezTo>
                    <a:pt x="6788" y="10546"/>
                    <a:pt x="7074" y="10569"/>
                    <a:pt x="7383" y="10522"/>
                  </a:cubicBezTo>
                  <a:cubicBezTo>
                    <a:pt x="7717" y="10474"/>
                    <a:pt x="8026" y="10236"/>
                    <a:pt x="8312" y="10046"/>
                  </a:cubicBezTo>
                  <a:cubicBezTo>
                    <a:pt x="8646" y="9855"/>
                    <a:pt x="8931" y="9641"/>
                    <a:pt x="9241" y="9426"/>
                  </a:cubicBezTo>
                  <a:cubicBezTo>
                    <a:pt x="9693" y="9117"/>
                    <a:pt x="10098" y="8783"/>
                    <a:pt x="10408" y="8379"/>
                  </a:cubicBezTo>
                  <a:cubicBezTo>
                    <a:pt x="10432" y="8331"/>
                    <a:pt x="10479" y="8307"/>
                    <a:pt x="10503" y="8259"/>
                  </a:cubicBezTo>
                  <a:cubicBezTo>
                    <a:pt x="10575" y="8236"/>
                    <a:pt x="10622" y="8188"/>
                    <a:pt x="10694" y="8164"/>
                  </a:cubicBezTo>
                  <a:cubicBezTo>
                    <a:pt x="10932" y="7998"/>
                    <a:pt x="11051" y="7712"/>
                    <a:pt x="11170" y="7450"/>
                  </a:cubicBezTo>
                  <a:cubicBezTo>
                    <a:pt x="11360" y="7045"/>
                    <a:pt x="11479" y="6592"/>
                    <a:pt x="11575" y="6164"/>
                  </a:cubicBezTo>
                  <a:cubicBezTo>
                    <a:pt x="11694" y="5616"/>
                    <a:pt x="11813" y="5092"/>
                    <a:pt x="11861" y="4544"/>
                  </a:cubicBezTo>
                  <a:cubicBezTo>
                    <a:pt x="11908" y="3449"/>
                    <a:pt x="11884" y="2330"/>
                    <a:pt x="11265" y="1401"/>
                  </a:cubicBezTo>
                  <a:cubicBezTo>
                    <a:pt x="10741" y="615"/>
                    <a:pt x="9812" y="115"/>
                    <a:pt x="8884" y="20"/>
                  </a:cubicBezTo>
                  <a:cubicBezTo>
                    <a:pt x="8761" y="7"/>
                    <a:pt x="8638" y="1"/>
                    <a:pt x="8515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4" name="Google Shape;16674;p44"/>
            <p:cNvSpPr/>
            <p:nvPr/>
          </p:nvSpPr>
          <p:spPr>
            <a:xfrm>
              <a:off x="4174236" y="2814693"/>
              <a:ext cx="193166" cy="193751"/>
            </a:xfrm>
            <a:custGeom>
              <a:rect b="b" l="l" r="r" t="t"/>
              <a:pathLst>
                <a:path extrusionOk="0" h="5957" w="5939">
                  <a:moveTo>
                    <a:pt x="1134" y="0"/>
                  </a:moveTo>
                  <a:cubicBezTo>
                    <a:pt x="989" y="0"/>
                    <a:pt x="858" y="61"/>
                    <a:pt x="834" y="122"/>
                  </a:cubicBezTo>
                  <a:cubicBezTo>
                    <a:pt x="429" y="408"/>
                    <a:pt x="262" y="1027"/>
                    <a:pt x="120" y="1456"/>
                  </a:cubicBezTo>
                  <a:cubicBezTo>
                    <a:pt x="0" y="1932"/>
                    <a:pt x="72" y="2409"/>
                    <a:pt x="191" y="2861"/>
                  </a:cubicBezTo>
                  <a:cubicBezTo>
                    <a:pt x="286" y="3290"/>
                    <a:pt x="405" y="3766"/>
                    <a:pt x="643" y="4123"/>
                  </a:cubicBezTo>
                  <a:cubicBezTo>
                    <a:pt x="858" y="4528"/>
                    <a:pt x="1191" y="4838"/>
                    <a:pt x="1501" y="5147"/>
                  </a:cubicBezTo>
                  <a:cubicBezTo>
                    <a:pt x="2096" y="5719"/>
                    <a:pt x="2977" y="5933"/>
                    <a:pt x="3811" y="5957"/>
                  </a:cubicBezTo>
                  <a:cubicBezTo>
                    <a:pt x="4049" y="5957"/>
                    <a:pt x="4263" y="5957"/>
                    <a:pt x="4501" y="5933"/>
                  </a:cubicBezTo>
                  <a:cubicBezTo>
                    <a:pt x="4716" y="5909"/>
                    <a:pt x="4930" y="5933"/>
                    <a:pt x="5144" y="5886"/>
                  </a:cubicBezTo>
                  <a:cubicBezTo>
                    <a:pt x="5454" y="5814"/>
                    <a:pt x="5859" y="5695"/>
                    <a:pt x="5906" y="5314"/>
                  </a:cubicBezTo>
                  <a:cubicBezTo>
                    <a:pt x="5938" y="4869"/>
                    <a:pt x="5430" y="4795"/>
                    <a:pt x="4968" y="4795"/>
                  </a:cubicBezTo>
                  <a:cubicBezTo>
                    <a:pt x="4737" y="4795"/>
                    <a:pt x="4517" y="4814"/>
                    <a:pt x="4382" y="4814"/>
                  </a:cubicBezTo>
                  <a:cubicBezTo>
                    <a:pt x="4277" y="4819"/>
                    <a:pt x="4172" y="4821"/>
                    <a:pt x="4067" y="4821"/>
                  </a:cubicBezTo>
                  <a:cubicBezTo>
                    <a:pt x="3117" y="4821"/>
                    <a:pt x="2245" y="4603"/>
                    <a:pt x="1644" y="3766"/>
                  </a:cubicBezTo>
                  <a:cubicBezTo>
                    <a:pt x="1167" y="3099"/>
                    <a:pt x="882" y="1885"/>
                    <a:pt x="1167" y="1099"/>
                  </a:cubicBezTo>
                  <a:cubicBezTo>
                    <a:pt x="1286" y="837"/>
                    <a:pt x="1644" y="527"/>
                    <a:pt x="1501" y="218"/>
                  </a:cubicBezTo>
                  <a:cubicBezTo>
                    <a:pt x="1420" y="55"/>
                    <a:pt x="1271" y="0"/>
                    <a:pt x="1134" y="0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5" name="Google Shape;16675;p44"/>
            <p:cNvSpPr/>
            <p:nvPr/>
          </p:nvSpPr>
          <p:spPr>
            <a:xfrm>
              <a:off x="4114780" y="2790267"/>
              <a:ext cx="196581" cy="151436"/>
            </a:xfrm>
            <a:custGeom>
              <a:rect b="b" l="l" r="r" t="t"/>
              <a:pathLst>
                <a:path extrusionOk="0" h="4656" w="6044">
                  <a:moveTo>
                    <a:pt x="2356" y="0"/>
                  </a:moveTo>
                  <a:cubicBezTo>
                    <a:pt x="1788" y="0"/>
                    <a:pt x="1223" y="139"/>
                    <a:pt x="757" y="421"/>
                  </a:cubicBezTo>
                  <a:cubicBezTo>
                    <a:pt x="664" y="468"/>
                    <a:pt x="0" y="993"/>
                    <a:pt x="418" y="993"/>
                  </a:cubicBezTo>
                  <a:cubicBezTo>
                    <a:pt x="428" y="993"/>
                    <a:pt x="437" y="993"/>
                    <a:pt x="447" y="993"/>
                  </a:cubicBezTo>
                  <a:cubicBezTo>
                    <a:pt x="709" y="969"/>
                    <a:pt x="1019" y="754"/>
                    <a:pt x="1257" y="683"/>
                  </a:cubicBezTo>
                  <a:cubicBezTo>
                    <a:pt x="1462" y="603"/>
                    <a:pt x="1677" y="573"/>
                    <a:pt x="1893" y="573"/>
                  </a:cubicBezTo>
                  <a:cubicBezTo>
                    <a:pt x="2130" y="573"/>
                    <a:pt x="2367" y="609"/>
                    <a:pt x="2591" y="659"/>
                  </a:cubicBezTo>
                  <a:cubicBezTo>
                    <a:pt x="3281" y="826"/>
                    <a:pt x="3757" y="1207"/>
                    <a:pt x="4091" y="1802"/>
                  </a:cubicBezTo>
                  <a:cubicBezTo>
                    <a:pt x="4424" y="2421"/>
                    <a:pt x="4305" y="3136"/>
                    <a:pt x="4019" y="3755"/>
                  </a:cubicBezTo>
                  <a:cubicBezTo>
                    <a:pt x="4281" y="4041"/>
                    <a:pt x="4377" y="4327"/>
                    <a:pt x="4639" y="4446"/>
                  </a:cubicBezTo>
                  <a:cubicBezTo>
                    <a:pt x="4781" y="4493"/>
                    <a:pt x="4948" y="4565"/>
                    <a:pt x="5115" y="4612"/>
                  </a:cubicBezTo>
                  <a:cubicBezTo>
                    <a:pt x="5197" y="4626"/>
                    <a:pt x="5295" y="4655"/>
                    <a:pt x="5381" y="4655"/>
                  </a:cubicBezTo>
                  <a:cubicBezTo>
                    <a:pt x="5445" y="4655"/>
                    <a:pt x="5503" y="4639"/>
                    <a:pt x="5544" y="4589"/>
                  </a:cubicBezTo>
                  <a:cubicBezTo>
                    <a:pt x="5710" y="4446"/>
                    <a:pt x="5782" y="4112"/>
                    <a:pt x="5877" y="3946"/>
                  </a:cubicBezTo>
                  <a:cubicBezTo>
                    <a:pt x="5948" y="3803"/>
                    <a:pt x="6044" y="3636"/>
                    <a:pt x="6020" y="3493"/>
                  </a:cubicBezTo>
                  <a:cubicBezTo>
                    <a:pt x="5996" y="3326"/>
                    <a:pt x="5853" y="3279"/>
                    <a:pt x="5734" y="3160"/>
                  </a:cubicBezTo>
                  <a:cubicBezTo>
                    <a:pt x="5401" y="2826"/>
                    <a:pt x="5448" y="2207"/>
                    <a:pt x="5234" y="1778"/>
                  </a:cubicBezTo>
                  <a:cubicBezTo>
                    <a:pt x="5020" y="1302"/>
                    <a:pt x="4662" y="921"/>
                    <a:pt x="4234" y="588"/>
                  </a:cubicBezTo>
                  <a:cubicBezTo>
                    <a:pt x="3715" y="199"/>
                    <a:pt x="3034" y="0"/>
                    <a:pt x="2356" y="0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6" name="Google Shape;16676;p44"/>
            <p:cNvSpPr/>
            <p:nvPr/>
          </p:nvSpPr>
          <p:spPr>
            <a:xfrm>
              <a:off x="4102193" y="2970292"/>
              <a:ext cx="131726" cy="45307"/>
            </a:xfrm>
            <a:custGeom>
              <a:rect b="b" l="l" r="r" t="t"/>
              <a:pathLst>
                <a:path extrusionOk="0" h="1393" w="4050">
                  <a:moveTo>
                    <a:pt x="349" y="1"/>
                  </a:moveTo>
                  <a:cubicBezTo>
                    <a:pt x="259" y="1"/>
                    <a:pt x="178" y="34"/>
                    <a:pt x="120" y="125"/>
                  </a:cubicBezTo>
                  <a:cubicBezTo>
                    <a:pt x="1" y="292"/>
                    <a:pt x="48" y="554"/>
                    <a:pt x="120" y="721"/>
                  </a:cubicBezTo>
                  <a:cubicBezTo>
                    <a:pt x="334" y="1149"/>
                    <a:pt x="1025" y="1244"/>
                    <a:pt x="1453" y="1340"/>
                  </a:cubicBezTo>
                  <a:cubicBezTo>
                    <a:pt x="1638" y="1377"/>
                    <a:pt x="1820" y="1393"/>
                    <a:pt x="2001" y="1393"/>
                  </a:cubicBezTo>
                  <a:cubicBezTo>
                    <a:pt x="2403" y="1393"/>
                    <a:pt x="2797" y="1312"/>
                    <a:pt x="3192" y="1197"/>
                  </a:cubicBezTo>
                  <a:cubicBezTo>
                    <a:pt x="3406" y="1149"/>
                    <a:pt x="3930" y="1030"/>
                    <a:pt x="3978" y="768"/>
                  </a:cubicBezTo>
                  <a:cubicBezTo>
                    <a:pt x="4049" y="482"/>
                    <a:pt x="3573" y="220"/>
                    <a:pt x="3311" y="30"/>
                  </a:cubicBezTo>
                  <a:cubicBezTo>
                    <a:pt x="3049" y="339"/>
                    <a:pt x="2597" y="435"/>
                    <a:pt x="2215" y="506"/>
                  </a:cubicBezTo>
                  <a:cubicBezTo>
                    <a:pt x="2112" y="530"/>
                    <a:pt x="2013" y="540"/>
                    <a:pt x="1919" y="540"/>
                  </a:cubicBezTo>
                  <a:cubicBezTo>
                    <a:pt x="1538" y="540"/>
                    <a:pt x="1221" y="368"/>
                    <a:pt x="858" y="197"/>
                  </a:cubicBezTo>
                  <a:cubicBezTo>
                    <a:pt x="718" y="119"/>
                    <a:pt x="517" y="1"/>
                    <a:pt x="349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7" name="Google Shape;16677;p44"/>
            <p:cNvSpPr/>
            <p:nvPr/>
          </p:nvSpPr>
          <p:spPr>
            <a:xfrm>
              <a:off x="4044884" y="2863513"/>
              <a:ext cx="388088" cy="235253"/>
            </a:xfrm>
            <a:custGeom>
              <a:rect b="b" l="l" r="r" t="t"/>
              <a:pathLst>
                <a:path extrusionOk="0" h="7233" w="11932">
                  <a:moveTo>
                    <a:pt x="285" y="1"/>
                  </a:moveTo>
                  <a:cubicBezTo>
                    <a:pt x="190" y="1"/>
                    <a:pt x="139" y="149"/>
                    <a:pt x="120" y="265"/>
                  </a:cubicBezTo>
                  <a:cubicBezTo>
                    <a:pt x="120" y="431"/>
                    <a:pt x="120" y="479"/>
                    <a:pt x="120" y="622"/>
                  </a:cubicBezTo>
                  <a:cubicBezTo>
                    <a:pt x="0" y="1598"/>
                    <a:pt x="215" y="2622"/>
                    <a:pt x="524" y="3527"/>
                  </a:cubicBezTo>
                  <a:cubicBezTo>
                    <a:pt x="763" y="4218"/>
                    <a:pt x="1263" y="4670"/>
                    <a:pt x="1667" y="5242"/>
                  </a:cubicBezTo>
                  <a:cubicBezTo>
                    <a:pt x="1906" y="5575"/>
                    <a:pt x="2120" y="5980"/>
                    <a:pt x="2453" y="6242"/>
                  </a:cubicBezTo>
                  <a:cubicBezTo>
                    <a:pt x="3073" y="6766"/>
                    <a:pt x="3763" y="6980"/>
                    <a:pt x="4573" y="7099"/>
                  </a:cubicBezTo>
                  <a:cubicBezTo>
                    <a:pt x="5039" y="7166"/>
                    <a:pt x="5527" y="7233"/>
                    <a:pt x="6013" y="7233"/>
                  </a:cubicBezTo>
                  <a:cubicBezTo>
                    <a:pt x="6396" y="7233"/>
                    <a:pt x="6777" y="7191"/>
                    <a:pt x="7145" y="7076"/>
                  </a:cubicBezTo>
                  <a:cubicBezTo>
                    <a:pt x="7669" y="6909"/>
                    <a:pt x="8193" y="6742"/>
                    <a:pt x="8693" y="6480"/>
                  </a:cubicBezTo>
                  <a:cubicBezTo>
                    <a:pt x="8931" y="6361"/>
                    <a:pt x="9145" y="6218"/>
                    <a:pt x="9360" y="6123"/>
                  </a:cubicBezTo>
                  <a:cubicBezTo>
                    <a:pt x="9526" y="6052"/>
                    <a:pt x="9669" y="6004"/>
                    <a:pt x="9812" y="5909"/>
                  </a:cubicBezTo>
                  <a:cubicBezTo>
                    <a:pt x="10217" y="5599"/>
                    <a:pt x="10503" y="5147"/>
                    <a:pt x="10788" y="4742"/>
                  </a:cubicBezTo>
                  <a:cubicBezTo>
                    <a:pt x="11003" y="4432"/>
                    <a:pt x="11146" y="4099"/>
                    <a:pt x="11312" y="3742"/>
                  </a:cubicBezTo>
                  <a:cubicBezTo>
                    <a:pt x="11455" y="3456"/>
                    <a:pt x="11574" y="3146"/>
                    <a:pt x="11693" y="2860"/>
                  </a:cubicBezTo>
                  <a:cubicBezTo>
                    <a:pt x="11765" y="2670"/>
                    <a:pt x="11932" y="2265"/>
                    <a:pt x="11789" y="2098"/>
                  </a:cubicBezTo>
                  <a:cubicBezTo>
                    <a:pt x="11745" y="2039"/>
                    <a:pt x="11695" y="2013"/>
                    <a:pt x="11642" y="2013"/>
                  </a:cubicBezTo>
                  <a:cubicBezTo>
                    <a:pt x="11289" y="2013"/>
                    <a:pt x="10776" y="3147"/>
                    <a:pt x="10693" y="3313"/>
                  </a:cubicBezTo>
                  <a:cubicBezTo>
                    <a:pt x="10431" y="3861"/>
                    <a:pt x="10169" y="4480"/>
                    <a:pt x="9764" y="4932"/>
                  </a:cubicBezTo>
                  <a:cubicBezTo>
                    <a:pt x="9574" y="5170"/>
                    <a:pt x="9336" y="5361"/>
                    <a:pt x="9121" y="5551"/>
                  </a:cubicBezTo>
                  <a:cubicBezTo>
                    <a:pt x="8931" y="5694"/>
                    <a:pt x="8836" y="5837"/>
                    <a:pt x="8597" y="5861"/>
                  </a:cubicBezTo>
                  <a:cubicBezTo>
                    <a:pt x="8097" y="5909"/>
                    <a:pt x="7645" y="6218"/>
                    <a:pt x="7145" y="6314"/>
                  </a:cubicBezTo>
                  <a:cubicBezTo>
                    <a:pt x="6851" y="6375"/>
                    <a:pt x="6559" y="6403"/>
                    <a:pt x="6269" y="6403"/>
                  </a:cubicBezTo>
                  <a:cubicBezTo>
                    <a:pt x="5431" y="6403"/>
                    <a:pt x="4613" y="6167"/>
                    <a:pt x="3835" y="5813"/>
                  </a:cubicBezTo>
                  <a:cubicBezTo>
                    <a:pt x="2953" y="5409"/>
                    <a:pt x="2025" y="4932"/>
                    <a:pt x="1548" y="4051"/>
                  </a:cubicBezTo>
                  <a:cubicBezTo>
                    <a:pt x="1072" y="3194"/>
                    <a:pt x="858" y="2217"/>
                    <a:pt x="691" y="1265"/>
                  </a:cubicBezTo>
                  <a:cubicBezTo>
                    <a:pt x="643" y="1003"/>
                    <a:pt x="596" y="741"/>
                    <a:pt x="524" y="479"/>
                  </a:cubicBezTo>
                  <a:cubicBezTo>
                    <a:pt x="501" y="384"/>
                    <a:pt x="453" y="98"/>
                    <a:pt x="358" y="27"/>
                  </a:cubicBezTo>
                  <a:cubicBezTo>
                    <a:pt x="331" y="9"/>
                    <a:pt x="307" y="1"/>
                    <a:pt x="285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8" name="Google Shape;16678;p44"/>
            <p:cNvSpPr/>
            <p:nvPr/>
          </p:nvSpPr>
          <p:spPr>
            <a:xfrm>
              <a:off x="4246278" y="2761027"/>
              <a:ext cx="147956" cy="152933"/>
            </a:xfrm>
            <a:custGeom>
              <a:rect b="b" l="l" r="r" t="t"/>
              <a:pathLst>
                <a:path extrusionOk="0" h="4702" w="4549">
                  <a:moveTo>
                    <a:pt x="757" y="1"/>
                  </a:moveTo>
                  <a:cubicBezTo>
                    <a:pt x="719" y="1"/>
                    <a:pt x="681" y="4"/>
                    <a:pt x="643" y="10"/>
                  </a:cubicBezTo>
                  <a:cubicBezTo>
                    <a:pt x="500" y="34"/>
                    <a:pt x="95" y="153"/>
                    <a:pt x="48" y="296"/>
                  </a:cubicBezTo>
                  <a:cubicBezTo>
                    <a:pt x="0" y="463"/>
                    <a:pt x="215" y="582"/>
                    <a:pt x="334" y="653"/>
                  </a:cubicBezTo>
                  <a:cubicBezTo>
                    <a:pt x="500" y="748"/>
                    <a:pt x="691" y="796"/>
                    <a:pt x="858" y="891"/>
                  </a:cubicBezTo>
                  <a:cubicBezTo>
                    <a:pt x="977" y="963"/>
                    <a:pt x="1000" y="1058"/>
                    <a:pt x="1048" y="1177"/>
                  </a:cubicBezTo>
                  <a:cubicBezTo>
                    <a:pt x="1120" y="1320"/>
                    <a:pt x="1262" y="1582"/>
                    <a:pt x="1429" y="1630"/>
                  </a:cubicBezTo>
                  <a:cubicBezTo>
                    <a:pt x="1501" y="1630"/>
                    <a:pt x="1691" y="1582"/>
                    <a:pt x="1762" y="1582"/>
                  </a:cubicBezTo>
                  <a:cubicBezTo>
                    <a:pt x="1905" y="1558"/>
                    <a:pt x="2048" y="1558"/>
                    <a:pt x="2167" y="1558"/>
                  </a:cubicBezTo>
                  <a:cubicBezTo>
                    <a:pt x="2405" y="1558"/>
                    <a:pt x="2644" y="1606"/>
                    <a:pt x="2882" y="1653"/>
                  </a:cubicBezTo>
                  <a:cubicBezTo>
                    <a:pt x="3287" y="1725"/>
                    <a:pt x="3811" y="2034"/>
                    <a:pt x="3787" y="2511"/>
                  </a:cubicBezTo>
                  <a:cubicBezTo>
                    <a:pt x="3930" y="2820"/>
                    <a:pt x="3977" y="3273"/>
                    <a:pt x="3977" y="3678"/>
                  </a:cubicBezTo>
                  <a:cubicBezTo>
                    <a:pt x="3977" y="4035"/>
                    <a:pt x="3834" y="4368"/>
                    <a:pt x="3834" y="4702"/>
                  </a:cubicBezTo>
                  <a:cubicBezTo>
                    <a:pt x="4120" y="4630"/>
                    <a:pt x="4311" y="4011"/>
                    <a:pt x="4358" y="3773"/>
                  </a:cubicBezTo>
                  <a:cubicBezTo>
                    <a:pt x="4477" y="3320"/>
                    <a:pt x="4549" y="2868"/>
                    <a:pt x="4454" y="2415"/>
                  </a:cubicBezTo>
                  <a:cubicBezTo>
                    <a:pt x="4263" y="1463"/>
                    <a:pt x="3382" y="987"/>
                    <a:pt x="2525" y="748"/>
                  </a:cubicBezTo>
                  <a:cubicBezTo>
                    <a:pt x="2120" y="653"/>
                    <a:pt x="1786" y="439"/>
                    <a:pt x="1429" y="248"/>
                  </a:cubicBezTo>
                  <a:cubicBezTo>
                    <a:pt x="1223" y="125"/>
                    <a:pt x="999" y="1"/>
                    <a:pt x="757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9" name="Google Shape;16679;p44"/>
            <p:cNvSpPr/>
            <p:nvPr/>
          </p:nvSpPr>
          <p:spPr>
            <a:xfrm>
              <a:off x="4042574" y="2749578"/>
              <a:ext cx="397358" cy="353677"/>
            </a:xfrm>
            <a:custGeom>
              <a:rect b="b" l="l" r="r" t="t"/>
              <a:pathLst>
                <a:path extrusionOk="0" h="10874" w="12217">
                  <a:moveTo>
                    <a:pt x="6168" y="3148"/>
                  </a:moveTo>
                  <a:cubicBezTo>
                    <a:pt x="6216" y="3268"/>
                    <a:pt x="6287" y="3387"/>
                    <a:pt x="6335" y="3530"/>
                  </a:cubicBezTo>
                  <a:cubicBezTo>
                    <a:pt x="6335" y="3530"/>
                    <a:pt x="6335" y="3553"/>
                    <a:pt x="6335" y="3553"/>
                  </a:cubicBezTo>
                  <a:cubicBezTo>
                    <a:pt x="6382" y="3863"/>
                    <a:pt x="6382" y="4173"/>
                    <a:pt x="6311" y="4482"/>
                  </a:cubicBezTo>
                  <a:cubicBezTo>
                    <a:pt x="6263" y="4577"/>
                    <a:pt x="6239" y="4696"/>
                    <a:pt x="6192" y="4792"/>
                  </a:cubicBezTo>
                  <a:cubicBezTo>
                    <a:pt x="5906" y="4387"/>
                    <a:pt x="5763" y="3887"/>
                    <a:pt x="5930" y="3410"/>
                  </a:cubicBezTo>
                  <a:cubicBezTo>
                    <a:pt x="5954" y="3339"/>
                    <a:pt x="6049" y="3148"/>
                    <a:pt x="6168" y="3148"/>
                  </a:cubicBezTo>
                  <a:close/>
                  <a:moveTo>
                    <a:pt x="8502" y="2005"/>
                  </a:moveTo>
                  <a:cubicBezTo>
                    <a:pt x="8788" y="2005"/>
                    <a:pt x="9073" y="2077"/>
                    <a:pt x="9359" y="2244"/>
                  </a:cubicBezTo>
                  <a:cubicBezTo>
                    <a:pt x="9693" y="2434"/>
                    <a:pt x="9859" y="2696"/>
                    <a:pt x="9954" y="3053"/>
                  </a:cubicBezTo>
                  <a:cubicBezTo>
                    <a:pt x="10026" y="3291"/>
                    <a:pt x="10097" y="3506"/>
                    <a:pt x="10121" y="3744"/>
                  </a:cubicBezTo>
                  <a:cubicBezTo>
                    <a:pt x="10145" y="4149"/>
                    <a:pt x="10050" y="4554"/>
                    <a:pt x="9954" y="4958"/>
                  </a:cubicBezTo>
                  <a:cubicBezTo>
                    <a:pt x="9931" y="5030"/>
                    <a:pt x="9788" y="5649"/>
                    <a:pt x="9669" y="5911"/>
                  </a:cubicBezTo>
                  <a:cubicBezTo>
                    <a:pt x="9645" y="5982"/>
                    <a:pt x="9621" y="6030"/>
                    <a:pt x="9597" y="6030"/>
                  </a:cubicBezTo>
                  <a:cubicBezTo>
                    <a:pt x="9502" y="6006"/>
                    <a:pt x="9431" y="6006"/>
                    <a:pt x="9335" y="6006"/>
                  </a:cubicBezTo>
                  <a:cubicBezTo>
                    <a:pt x="9107" y="6006"/>
                    <a:pt x="8869" y="6032"/>
                    <a:pt x="8634" y="6032"/>
                  </a:cubicBezTo>
                  <a:cubicBezTo>
                    <a:pt x="8477" y="6032"/>
                    <a:pt x="8321" y="6021"/>
                    <a:pt x="8168" y="5982"/>
                  </a:cubicBezTo>
                  <a:cubicBezTo>
                    <a:pt x="8073" y="5959"/>
                    <a:pt x="7954" y="5935"/>
                    <a:pt x="7859" y="5887"/>
                  </a:cubicBezTo>
                  <a:cubicBezTo>
                    <a:pt x="8192" y="5292"/>
                    <a:pt x="8430" y="4577"/>
                    <a:pt x="8407" y="3887"/>
                  </a:cubicBezTo>
                  <a:cubicBezTo>
                    <a:pt x="8383" y="3506"/>
                    <a:pt x="8287" y="3148"/>
                    <a:pt x="8192" y="2815"/>
                  </a:cubicBezTo>
                  <a:cubicBezTo>
                    <a:pt x="8121" y="2553"/>
                    <a:pt x="7978" y="2315"/>
                    <a:pt x="7859" y="2053"/>
                  </a:cubicBezTo>
                  <a:cubicBezTo>
                    <a:pt x="7906" y="2029"/>
                    <a:pt x="8025" y="2005"/>
                    <a:pt x="8097" y="2005"/>
                  </a:cubicBezTo>
                  <a:close/>
                  <a:moveTo>
                    <a:pt x="4213" y="1970"/>
                  </a:moveTo>
                  <a:cubicBezTo>
                    <a:pt x="4391" y="1970"/>
                    <a:pt x="4568" y="1989"/>
                    <a:pt x="4739" y="2029"/>
                  </a:cubicBezTo>
                  <a:cubicBezTo>
                    <a:pt x="4715" y="2029"/>
                    <a:pt x="4691" y="2053"/>
                    <a:pt x="4668" y="2077"/>
                  </a:cubicBezTo>
                  <a:cubicBezTo>
                    <a:pt x="4168" y="2553"/>
                    <a:pt x="4001" y="3268"/>
                    <a:pt x="4001" y="3958"/>
                  </a:cubicBezTo>
                  <a:cubicBezTo>
                    <a:pt x="3977" y="4101"/>
                    <a:pt x="4001" y="4244"/>
                    <a:pt x="4001" y="4387"/>
                  </a:cubicBezTo>
                  <a:cubicBezTo>
                    <a:pt x="4048" y="4958"/>
                    <a:pt x="4168" y="5578"/>
                    <a:pt x="4453" y="6030"/>
                  </a:cubicBezTo>
                  <a:cubicBezTo>
                    <a:pt x="4453" y="6030"/>
                    <a:pt x="4453" y="6030"/>
                    <a:pt x="4453" y="6054"/>
                  </a:cubicBezTo>
                  <a:cubicBezTo>
                    <a:pt x="4477" y="6078"/>
                    <a:pt x="4501" y="6101"/>
                    <a:pt x="4525" y="6149"/>
                  </a:cubicBezTo>
                  <a:cubicBezTo>
                    <a:pt x="4299" y="6209"/>
                    <a:pt x="4072" y="6226"/>
                    <a:pt x="3843" y="6226"/>
                  </a:cubicBezTo>
                  <a:cubicBezTo>
                    <a:pt x="3614" y="6226"/>
                    <a:pt x="3382" y="6209"/>
                    <a:pt x="3144" y="6197"/>
                  </a:cubicBezTo>
                  <a:lnTo>
                    <a:pt x="2739" y="6197"/>
                  </a:lnTo>
                  <a:cubicBezTo>
                    <a:pt x="2620" y="5982"/>
                    <a:pt x="2548" y="5768"/>
                    <a:pt x="2429" y="5530"/>
                  </a:cubicBezTo>
                  <a:cubicBezTo>
                    <a:pt x="2286" y="5197"/>
                    <a:pt x="2191" y="4839"/>
                    <a:pt x="2143" y="4482"/>
                  </a:cubicBezTo>
                  <a:cubicBezTo>
                    <a:pt x="2096" y="4125"/>
                    <a:pt x="2048" y="3696"/>
                    <a:pt x="2167" y="3339"/>
                  </a:cubicBezTo>
                  <a:cubicBezTo>
                    <a:pt x="2239" y="3029"/>
                    <a:pt x="2453" y="2744"/>
                    <a:pt x="2691" y="2529"/>
                  </a:cubicBezTo>
                  <a:cubicBezTo>
                    <a:pt x="3072" y="2167"/>
                    <a:pt x="3645" y="1970"/>
                    <a:pt x="4213" y="1970"/>
                  </a:cubicBezTo>
                  <a:close/>
                  <a:moveTo>
                    <a:pt x="5093" y="2154"/>
                  </a:moveTo>
                  <a:cubicBezTo>
                    <a:pt x="5205" y="2154"/>
                    <a:pt x="5317" y="2235"/>
                    <a:pt x="5430" y="2315"/>
                  </a:cubicBezTo>
                  <a:cubicBezTo>
                    <a:pt x="5692" y="2482"/>
                    <a:pt x="5906" y="2744"/>
                    <a:pt x="6073" y="3006"/>
                  </a:cubicBezTo>
                  <a:cubicBezTo>
                    <a:pt x="6025" y="3006"/>
                    <a:pt x="6001" y="3029"/>
                    <a:pt x="5954" y="3053"/>
                  </a:cubicBezTo>
                  <a:cubicBezTo>
                    <a:pt x="5739" y="3196"/>
                    <a:pt x="5668" y="3482"/>
                    <a:pt x="5620" y="3720"/>
                  </a:cubicBezTo>
                  <a:cubicBezTo>
                    <a:pt x="5573" y="4006"/>
                    <a:pt x="5573" y="4268"/>
                    <a:pt x="5692" y="4554"/>
                  </a:cubicBezTo>
                  <a:cubicBezTo>
                    <a:pt x="5811" y="4839"/>
                    <a:pt x="6001" y="5125"/>
                    <a:pt x="6239" y="5339"/>
                  </a:cubicBezTo>
                  <a:cubicBezTo>
                    <a:pt x="6763" y="5840"/>
                    <a:pt x="7406" y="6101"/>
                    <a:pt x="8097" y="6268"/>
                  </a:cubicBezTo>
                  <a:cubicBezTo>
                    <a:pt x="8249" y="6306"/>
                    <a:pt x="8406" y="6318"/>
                    <a:pt x="8563" y="6318"/>
                  </a:cubicBezTo>
                  <a:cubicBezTo>
                    <a:pt x="8798" y="6318"/>
                    <a:pt x="9035" y="6292"/>
                    <a:pt x="9264" y="6292"/>
                  </a:cubicBezTo>
                  <a:cubicBezTo>
                    <a:pt x="9305" y="6289"/>
                    <a:pt x="9347" y="6287"/>
                    <a:pt x="9391" y="6287"/>
                  </a:cubicBezTo>
                  <a:cubicBezTo>
                    <a:pt x="9654" y="6287"/>
                    <a:pt x="9951" y="6357"/>
                    <a:pt x="10074" y="6602"/>
                  </a:cubicBezTo>
                  <a:cubicBezTo>
                    <a:pt x="10240" y="6935"/>
                    <a:pt x="9978" y="7292"/>
                    <a:pt x="9740" y="7483"/>
                  </a:cubicBezTo>
                  <a:cubicBezTo>
                    <a:pt x="9526" y="7673"/>
                    <a:pt x="9240" y="7768"/>
                    <a:pt x="8930" y="7792"/>
                  </a:cubicBezTo>
                  <a:cubicBezTo>
                    <a:pt x="8788" y="7816"/>
                    <a:pt x="8633" y="7822"/>
                    <a:pt x="8478" y="7822"/>
                  </a:cubicBezTo>
                  <a:cubicBezTo>
                    <a:pt x="8323" y="7822"/>
                    <a:pt x="8168" y="7816"/>
                    <a:pt x="8025" y="7816"/>
                  </a:cubicBezTo>
                  <a:cubicBezTo>
                    <a:pt x="7950" y="7811"/>
                    <a:pt x="7873" y="7809"/>
                    <a:pt x="7796" y="7809"/>
                  </a:cubicBezTo>
                  <a:cubicBezTo>
                    <a:pt x="7658" y="7809"/>
                    <a:pt x="7520" y="7814"/>
                    <a:pt x="7384" y="7814"/>
                  </a:cubicBezTo>
                  <a:cubicBezTo>
                    <a:pt x="7261" y="7814"/>
                    <a:pt x="7140" y="7810"/>
                    <a:pt x="7025" y="7792"/>
                  </a:cubicBezTo>
                  <a:cubicBezTo>
                    <a:pt x="6525" y="7697"/>
                    <a:pt x="6049" y="7483"/>
                    <a:pt x="5668" y="7149"/>
                  </a:cubicBezTo>
                  <a:cubicBezTo>
                    <a:pt x="5358" y="6864"/>
                    <a:pt x="5120" y="6530"/>
                    <a:pt x="4906" y="6173"/>
                  </a:cubicBezTo>
                  <a:cubicBezTo>
                    <a:pt x="4691" y="5792"/>
                    <a:pt x="4501" y="5387"/>
                    <a:pt x="4382" y="4982"/>
                  </a:cubicBezTo>
                  <a:cubicBezTo>
                    <a:pt x="4334" y="4839"/>
                    <a:pt x="4310" y="4696"/>
                    <a:pt x="4287" y="4577"/>
                  </a:cubicBezTo>
                  <a:cubicBezTo>
                    <a:pt x="4215" y="4173"/>
                    <a:pt x="4215" y="3744"/>
                    <a:pt x="4287" y="3363"/>
                  </a:cubicBezTo>
                  <a:cubicBezTo>
                    <a:pt x="4334" y="3148"/>
                    <a:pt x="4382" y="2958"/>
                    <a:pt x="4477" y="2767"/>
                  </a:cubicBezTo>
                  <a:cubicBezTo>
                    <a:pt x="4549" y="2625"/>
                    <a:pt x="4620" y="2458"/>
                    <a:pt x="4763" y="2339"/>
                  </a:cubicBezTo>
                  <a:cubicBezTo>
                    <a:pt x="4811" y="2315"/>
                    <a:pt x="4858" y="2244"/>
                    <a:pt x="4930" y="2220"/>
                  </a:cubicBezTo>
                  <a:cubicBezTo>
                    <a:pt x="4984" y="2173"/>
                    <a:pt x="5038" y="2154"/>
                    <a:pt x="5093" y="2154"/>
                  </a:cubicBezTo>
                  <a:close/>
                  <a:moveTo>
                    <a:pt x="4644" y="6316"/>
                  </a:moveTo>
                  <a:cubicBezTo>
                    <a:pt x="4691" y="6363"/>
                    <a:pt x="4715" y="6411"/>
                    <a:pt x="4739" y="6459"/>
                  </a:cubicBezTo>
                  <a:cubicBezTo>
                    <a:pt x="4834" y="6602"/>
                    <a:pt x="4930" y="6768"/>
                    <a:pt x="5049" y="6911"/>
                  </a:cubicBezTo>
                  <a:cubicBezTo>
                    <a:pt x="5215" y="7125"/>
                    <a:pt x="5430" y="7316"/>
                    <a:pt x="5668" y="7483"/>
                  </a:cubicBezTo>
                  <a:cubicBezTo>
                    <a:pt x="5287" y="7745"/>
                    <a:pt x="4834" y="7864"/>
                    <a:pt x="4406" y="7935"/>
                  </a:cubicBezTo>
                  <a:cubicBezTo>
                    <a:pt x="4186" y="7972"/>
                    <a:pt x="3969" y="7991"/>
                    <a:pt x="3755" y="7991"/>
                  </a:cubicBezTo>
                  <a:cubicBezTo>
                    <a:pt x="3412" y="7991"/>
                    <a:pt x="3075" y="7942"/>
                    <a:pt x="2739" y="7840"/>
                  </a:cubicBezTo>
                  <a:cubicBezTo>
                    <a:pt x="2501" y="7745"/>
                    <a:pt x="2215" y="7649"/>
                    <a:pt x="2048" y="7459"/>
                  </a:cubicBezTo>
                  <a:cubicBezTo>
                    <a:pt x="1905" y="7268"/>
                    <a:pt x="1858" y="7006"/>
                    <a:pt x="2024" y="6816"/>
                  </a:cubicBezTo>
                  <a:cubicBezTo>
                    <a:pt x="2247" y="6562"/>
                    <a:pt x="2575" y="6509"/>
                    <a:pt x="2896" y="6509"/>
                  </a:cubicBezTo>
                  <a:cubicBezTo>
                    <a:pt x="3056" y="6509"/>
                    <a:pt x="3215" y="6522"/>
                    <a:pt x="3358" y="6530"/>
                  </a:cubicBezTo>
                  <a:cubicBezTo>
                    <a:pt x="3475" y="6537"/>
                    <a:pt x="3603" y="6544"/>
                    <a:pt x="3736" y="6544"/>
                  </a:cubicBezTo>
                  <a:cubicBezTo>
                    <a:pt x="4061" y="6544"/>
                    <a:pt x="4407" y="6502"/>
                    <a:pt x="4644" y="6316"/>
                  </a:cubicBezTo>
                  <a:close/>
                  <a:moveTo>
                    <a:pt x="5930" y="7673"/>
                  </a:moveTo>
                  <a:cubicBezTo>
                    <a:pt x="6216" y="7840"/>
                    <a:pt x="6501" y="7959"/>
                    <a:pt x="6835" y="8030"/>
                  </a:cubicBezTo>
                  <a:cubicBezTo>
                    <a:pt x="7057" y="8094"/>
                    <a:pt x="7279" y="8105"/>
                    <a:pt x="7502" y="8105"/>
                  </a:cubicBezTo>
                  <a:cubicBezTo>
                    <a:pt x="7613" y="8105"/>
                    <a:pt x="7724" y="8102"/>
                    <a:pt x="7835" y="8102"/>
                  </a:cubicBezTo>
                  <a:lnTo>
                    <a:pt x="8121" y="8102"/>
                  </a:lnTo>
                  <a:cubicBezTo>
                    <a:pt x="8049" y="8150"/>
                    <a:pt x="8002" y="8197"/>
                    <a:pt x="7954" y="8245"/>
                  </a:cubicBezTo>
                  <a:cubicBezTo>
                    <a:pt x="7811" y="8435"/>
                    <a:pt x="7597" y="8531"/>
                    <a:pt x="7383" y="8626"/>
                  </a:cubicBezTo>
                  <a:cubicBezTo>
                    <a:pt x="6978" y="8792"/>
                    <a:pt x="6549" y="8888"/>
                    <a:pt x="6120" y="8935"/>
                  </a:cubicBezTo>
                  <a:cubicBezTo>
                    <a:pt x="6019" y="8941"/>
                    <a:pt x="5916" y="8944"/>
                    <a:pt x="5813" y="8944"/>
                  </a:cubicBezTo>
                  <a:cubicBezTo>
                    <a:pt x="5503" y="8944"/>
                    <a:pt x="5186" y="8918"/>
                    <a:pt x="4882" y="8864"/>
                  </a:cubicBezTo>
                  <a:cubicBezTo>
                    <a:pt x="4739" y="8816"/>
                    <a:pt x="4572" y="8792"/>
                    <a:pt x="4453" y="8697"/>
                  </a:cubicBezTo>
                  <a:cubicBezTo>
                    <a:pt x="4263" y="8578"/>
                    <a:pt x="4072" y="8435"/>
                    <a:pt x="3906" y="8269"/>
                  </a:cubicBezTo>
                  <a:cubicBezTo>
                    <a:pt x="4025" y="8269"/>
                    <a:pt x="4144" y="8269"/>
                    <a:pt x="4263" y="8245"/>
                  </a:cubicBezTo>
                  <a:cubicBezTo>
                    <a:pt x="4834" y="8173"/>
                    <a:pt x="5454" y="8007"/>
                    <a:pt x="5930" y="7673"/>
                  </a:cubicBezTo>
                  <a:close/>
                  <a:moveTo>
                    <a:pt x="8547" y="317"/>
                  </a:moveTo>
                  <a:cubicBezTo>
                    <a:pt x="9115" y="317"/>
                    <a:pt x="9686" y="421"/>
                    <a:pt x="10216" y="672"/>
                  </a:cubicBezTo>
                  <a:cubicBezTo>
                    <a:pt x="11217" y="1148"/>
                    <a:pt x="11669" y="2244"/>
                    <a:pt x="11812" y="3315"/>
                  </a:cubicBezTo>
                  <a:cubicBezTo>
                    <a:pt x="11907" y="3911"/>
                    <a:pt x="11883" y="4554"/>
                    <a:pt x="11788" y="5173"/>
                  </a:cubicBezTo>
                  <a:cubicBezTo>
                    <a:pt x="11693" y="5887"/>
                    <a:pt x="11502" y="6602"/>
                    <a:pt x="11217" y="7268"/>
                  </a:cubicBezTo>
                  <a:cubicBezTo>
                    <a:pt x="10955" y="7911"/>
                    <a:pt x="10574" y="8483"/>
                    <a:pt x="10050" y="8935"/>
                  </a:cubicBezTo>
                  <a:cubicBezTo>
                    <a:pt x="9216" y="9674"/>
                    <a:pt x="8240" y="10245"/>
                    <a:pt x="7144" y="10460"/>
                  </a:cubicBezTo>
                  <a:cubicBezTo>
                    <a:pt x="6752" y="10550"/>
                    <a:pt x="6350" y="10583"/>
                    <a:pt x="5950" y="10583"/>
                  </a:cubicBezTo>
                  <a:cubicBezTo>
                    <a:pt x="5719" y="10583"/>
                    <a:pt x="5490" y="10572"/>
                    <a:pt x="5263" y="10555"/>
                  </a:cubicBezTo>
                  <a:cubicBezTo>
                    <a:pt x="4787" y="10531"/>
                    <a:pt x="4310" y="10483"/>
                    <a:pt x="3858" y="10340"/>
                  </a:cubicBezTo>
                  <a:cubicBezTo>
                    <a:pt x="3120" y="10102"/>
                    <a:pt x="2548" y="9602"/>
                    <a:pt x="2048" y="9007"/>
                  </a:cubicBezTo>
                  <a:cubicBezTo>
                    <a:pt x="1667" y="8531"/>
                    <a:pt x="1310" y="8054"/>
                    <a:pt x="1024" y="7530"/>
                  </a:cubicBezTo>
                  <a:cubicBezTo>
                    <a:pt x="691" y="6911"/>
                    <a:pt x="476" y="6244"/>
                    <a:pt x="381" y="5554"/>
                  </a:cubicBezTo>
                  <a:cubicBezTo>
                    <a:pt x="333" y="5197"/>
                    <a:pt x="357" y="4839"/>
                    <a:pt x="333" y="4506"/>
                  </a:cubicBezTo>
                  <a:cubicBezTo>
                    <a:pt x="310" y="4149"/>
                    <a:pt x="333" y="3791"/>
                    <a:pt x="405" y="3458"/>
                  </a:cubicBezTo>
                  <a:cubicBezTo>
                    <a:pt x="476" y="3101"/>
                    <a:pt x="572" y="2767"/>
                    <a:pt x="691" y="2434"/>
                  </a:cubicBezTo>
                  <a:cubicBezTo>
                    <a:pt x="810" y="2101"/>
                    <a:pt x="1024" y="1839"/>
                    <a:pt x="1262" y="1601"/>
                  </a:cubicBezTo>
                  <a:cubicBezTo>
                    <a:pt x="1762" y="1124"/>
                    <a:pt x="2453" y="696"/>
                    <a:pt x="3167" y="624"/>
                  </a:cubicBezTo>
                  <a:cubicBezTo>
                    <a:pt x="3466" y="591"/>
                    <a:pt x="3764" y="573"/>
                    <a:pt x="4063" y="573"/>
                  </a:cubicBezTo>
                  <a:cubicBezTo>
                    <a:pt x="4407" y="573"/>
                    <a:pt x="4752" y="597"/>
                    <a:pt x="5096" y="648"/>
                  </a:cubicBezTo>
                  <a:cubicBezTo>
                    <a:pt x="5715" y="719"/>
                    <a:pt x="6263" y="1029"/>
                    <a:pt x="6763" y="1362"/>
                  </a:cubicBezTo>
                  <a:cubicBezTo>
                    <a:pt x="7383" y="1743"/>
                    <a:pt x="7740" y="2315"/>
                    <a:pt x="7930" y="3006"/>
                  </a:cubicBezTo>
                  <a:cubicBezTo>
                    <a:pt x="8025" y="3339"/>
                    <a:pt x="8121" y="3672"/>
                    <a:pt x="8097" y="4030"/>
                  </a:cubicBezTo>
                  <a:cubicBezTo>
                    <a:pt x="8097" y="4387"/>
                    <a:pt x="8025" y="4720"/>
                    <a:pt x="7906" y="5054"/>
                  </a:cubicBezTo>
                  <a:cubicBezTo>
                    <a:pt x="7859" y="5220"/>
                    <a:pt x="7787" y="5387"/>
                    <a:pt x="7716" y="5554"/>
                  </a:cubicBezTo>
                  <a:cubicBezTo>
                    <a:pt x="7692" y="5649"/>
                    <a:pt x="7644" y="5720"/>
                    <a:pt x="7621" y="5816"/>
                  </a:cubicBezTo>
                  <a:cubicBezTo>
                    <a:pt x="7144" y="5625"/>
                    <a:pt x="6716" y="5387"/>
                    <a:pt x="6358" y="5006"/>
                  </a:cubicBezTo>
                  <a:cubicBezTo>
                    <a:pt x="6549" y="4768"/>
                    <a:pt x="6620" y="4458"/>
                    <a:pt x="6644" y="4149"/>
                  </a:cubicBezTo>
                  <a:cubicBezTo>
                    <a:pt x="6644" y="3863"/>
                    <a:pt x="6620" y="3577"/>
                    <a:pt x="6501" y="3315"/>
                  </a:cubicBezTo>
                  <a:cubicBezTo>
                    <a:pt x="6478" y="3172"/>
                    <a:pt x="6406" y="3053"/>
                    <a:pt x="6335" y="2934"/>
                  </a:cubicBezTo>
                  <a:cubicBezTo>
                    <a:pt x="6168" y="2648"/>
                    <a:pt x="5977" y="2386"/>
                    <a:pt x="5715" y="2172"/>
                  </a:cubicBezTo>
                  <a:cubicBezTo>
                    <a:pt x="5287" y="1839"/>
                    <a:pt x="4691" y="1696"/>
                    <a:pt x="4144" y="1696"/>
                  </a:cubicBezTo>
                  <a:cubicBezTo>
                    <a:pt x="3596" y="1720"/>
                    <a:pt x="3024" y="1910"/>
                    <a:pt x="2596" y="2267"/>
                  </a:cubicBezTo>
                  <a:cubicBezTo>
                    <a:pt x="2334" y="2482"/>
                    <a:pt x="2120" y="2767"/>
                    <a:pt x="1977" y="3053"/>
                  </a:cubicBezTo>
                  <a:cubicBezTo>
                    <a:pt x="1810" y="3410"/>
                    <a:pt x="1786" y="3839"/>
                    <a:pt x="1810" y="4244"/>
                  </a:cubicBezTo>
                  <a:cubicBezTo>
                    <a:pt x="1858" y="4696"/>
                    <a:pt x="1953" y="5149"/>
                    <a:pt x="2143" y="5554"/>
                  </a:cubicBezTo>
                  <a:cubicBezTo>
                    <a:pt x="2215" y="5720"/>
                    <a:pt x="2310" y="5887"/>
                    <a:pt x="2405" y="6054"/>
                  </a:cubicBezTo>
                  <a:cubicBezTo>
                    <a:pt x="2429" y="6125"/>
                    <a:pt x="2453" y="6173"/>
                    <a:pt x="2501" y="6244"/>
                  </a:cubicBezTo>
                  <a:cubicBezTo>
                    <a:pt x="2191" y="6292"/>
                    <a:pt x="1929" y="6459"/>
                    <a:pt x="1762" y="6744"/>
                  </a:cubicBezTo>
                  <a:cubicBezTo>
                    <a:pt x="1667" y="6983"/>
                    <a:pt x="1691" y="7245"/>
                    <a:pt x="1810" y="7459"/>
                  </a:cubicBezTo>
                  <a:cubicBezTo>
                    <a:pt x="1953" y="7697"/>
                    <a:pt x="2167" y="7840"/>
                    <a:pt x="2405" y="7959"/>
                  </a:cubicBezTo>
                  <a:cubicBezTo>
                    <a:pt x="2786" y="8126"/>
                    <a:pt x="3167" y="8221"/>
                    <a:pt x="3572" y="8269"/>
                  </a:cubicBezTo>
                  <a:cubicBezTo>
                    <a:pt x="3620" y="8411"/>
                    <a:pt x="3763" y="8483"/>
                    <a:pt x="3858" y="8602"/>
                  </a:cubicBezTo>
                  <a:cubicBezTo>
                    <a:pt x="3977" y="8697"/>
                    <a:pt x="4096" y="8792"/>
                    <a:pt x="4215" y="8888"/>
                  </a:cubicBezTo>
                  <a:cubicBezTo>
                    <a:pt x="4477" y="9031"/>
                    <a:pt x="4787" y="9150"/>
                    <a:pt x="5096" y="9197"/>
                  </a:cubicBezTo>
                  <a:cubicBezTo>
                    <a:pt x="5264" y="9220"/>
                    <a:pt x="5432" y="9231"/>
                    <a:pt x="5599" y="9231"/>
                  </a:cubicBezTo>
                  <a:cubicBezTo>
                    <a:pt x="5954" y="9231"/>
                    <a:pt x="6304" y="9183"/>
                    <a:pt x="6644" y="9102"/>
                  </a:cubicBezTo>
                  <a:cubicBezTo>
                    <a:pt x="6978" y="9054"/>
                    <a:pt x="7335" y="8959"/>
                    <a:pt x="7621" y="8792"/>
                  </a:cubicBezTo>
                  <a:cubicBezTo>
                    <a:pt x="7764" y="8721"/>
                    <a:pt x="7883" y="8650"/>
                    <a:pt x="7978" y="8554"/>
                  </a:cubicBezTo>
                  <a:cubicBezTo>
                    <a:pt x="8097" y="8435"/>
                    <a:pt x="8216" y="8340"/>
                    <a:pt x="8335" y="8245"/>
                  </a:cubicBezTo>
                  <a:cubicBezTo>
                    <a:pt x="8430" y="8173"/>
                    <a:pt x="8549" y="8126"/>
                    <a:pt x="8645" y="8126"/>
                  </a:cubicBezTo>
                  <a:cubicBezTo>
                    <a:pt x="8788" y="8102"/>
                    <a:pt x="8907" y="8102"/>
                    <a:pt x="9026" y="8102"/>
                  </a:cubicBezTo>
                  <a:cubicBezTo>
                    <a:pt x="9240" y="8054"/>
                    <a:pt x="9454" y="8007"/>
                    <a:pt x="9645" y="7911"/>
                  </a:cubicBezTo>
                  <a:cubicBezTo>
                    <a:pt x="10216" y="7626"/>
                    <a:pt x="10764" y="6816"/>
                    <a:pt x="10193" y="6268"/>
                  </a:cubicBezTo>
                  <a:cubicBezTo>
                    <a:pt x="10145" y="6221"/>
                    <a:pt x="9954" y="6149"/>
                    <a:pt x="9931" y="6101"/>
                  </a:cubicBezTo>
                  <a:cubicBezTo>
                    <a:pt x="9907" y="6030"/>
                    <a:pt x="10026" y="5792"/>
                    <a:pt x="10050" y="5720"/>
                  </a:cubicBezTo>
                  <a:cubicBezTo>
                    <a:pt x="10097" y="5435"/>
                    <a:pt x="10169" y="5173"/>
                    <a:pt x="10240" y="4911"/>
                  </a:cubicBezTo>
                  <a:cubicBezTo>
                    <a:pt x="10335" y="4554"/>
                    <a:pt x="10431" y="4196"/>
                    <a:pt x="10431" y="3839"/>
                  </a:cubicBezTo>
                  <a:cubicBezTo>
                    <a:pt x="10431" y="3577"/>
                    <a:pt x="10359" y="3315"/>
                    <a:pt x="10288" y="3077"/>
                  </a:cubicBezTo>
                  <a:cubicBezTo>
                    <a:pt x="10216" y="2839"/>
                    <a:pt x="10121" y="2601"/>
                    <a:pt x="9978" y="2386"/>
                  </a:cubicBezTo>
                  <a:cubicBezTo>
                    <a:pt x="9764" y="2101"/>
                    <a:pt x="9454" y="1910"/>
                    <a:pt x="9097" y="1815"/>
                  </a:cubicBezTo>
                  <a:cubicBezTo>
                    <a:pt x="8907" y="1767"/>
                    <a:pt x="8692" y="1743"/>
                    <a:pt x="8502" y="1720"/>
                  </a:cubicBezTo>
                  <a:cubicBezTo>
                    <a:pt x="8311" y="1720"/>
                    <a:pt x="8145" y="1791"/>
                    <a:pt x="7954" y="1791"/>
                  </a:cubicBezTo>
                  <a:cubicBezTo>
                    <a:pt x="7934" y="1794"/>
                    <a:pt x="7914" y="1796"/>
                    <a:pt x="7894" y="1796"/>
                  </a:cubicBezTo>
                  <a:cubicBezTo>
                    <a:pt x="7617" y="1796"/>
                    <a:pt x="7418" y="1493"/>
                    <a:pt x="7240" y="1315"/>
                  </a:cubicBezTo>
                  <a:cubicBezTo>
                    <a:pt x="7073" y="1172"/>
                    <a:pt x="6906" y="1053"/>
                    <a:pt x="6740" y="934"/>
                  </a:cubicBezTo>
                  <a:cubicBezTo>
                    <a:pt x="6695" y="934"/>
                    <a:pt x="6422" y="789"/>
                    <a:pt x="6367" y="789"/>
                  </a:cubicBezTo>
                  <a:cubicBezTo>
                    <a:pt x="6364" y="789"/>
                    <a:pt x="6362" y="789"/>
                    <a:pt x="6360" y="790"/>
                  </a:cubicBezTo>
                  <a:lnTo>
                    <a:pt x="6360" y="790"/>
                  </a:lnTo>
                  <a:cubicBezTo>
                    <a:pt x="6622" y="600"/>
                    <a:pt x="7050" y="529"/>
                    <a:pt x="7359" y="457"/>
                  </a:cubicBezTo>
                  <a:cubicBezTo>
                    <a:pt x="7743" y="369"/>
                    <a:pt x="8144" y="317"/>
                    <a:pt x="8547" y="317"/>
                  </a:cubicBezTo>
                  <a:close/>
                  <a:moveTo>
                    <a:pt x="8495" y="1"/>
                  </a:moveTo>
                  <a:cubicBezTo>
                    <a:pt x="7969" y="1"/>
                    <a:pt x="7456" y="93"/>
                    <a:pt x="6954" y="243"/>
                  </a:cubicBezTo>
                  <a:cubicBezTo>
                    <a:pt x="6668" y="338"/>
                    <a:pt x="6311" y="410"/>
                    <a:pt x="6073" y="624"/>
                  </a:cubicBezTo>
                  <a:cubicBezTo>
                    <a:pt x="5535" y="366"/>
                    <a:pt x="4939" y="263"/>
                    <a:pt x="4338" y="263"/>
                  </a:cubicBezTo>
                  <a:cubicBezTo>
                    <a:pt x="4273" y="263"/>
                    <a:pt x="4209" y="265"/>
                    <a:pt x="4144" y="267"/>
                  </a:cubicBezTo>
                  <a:cubicBezTo>
                    <a:pt x="3763" y="291"/>
                    <a:pt x="3382" y="291"/>
                    <a:pt x="3001" y="338"/>
                  </a:cubicBezTo>
                  <a:cubicBezTo>
                    <a:pt x="2643" y="410"/>
                    <a:pt x="2286" y="553"/>
                    <a:pt x="1977" y="719"/>
                  </a:cubicBezTo>
                  <a:cubicBezTo>
                    <a:pt x="1334" y="1053"/>
                    <a:pt x="714" y="1577"/>
                    <a:pt x="429" y="2267"/>
                  </a:cubicBezTo>
                  <a:cubicBezTo>
                    <a:pt x="310" y="2601"/>
                    <a:pt x="214" y="2982"/>
                    <a:pt x="119" y="3339"/>
                  </a:cubicBezTo>
                  <a:cubicBezTo>
                    <a:pt x="48" y="3744"/>
                    <a:pt x="0" y="4125"/>
                    <a:pt x="24" y="4506"/>
                  </a:cubicBezTo>
                  <a:cubicBezTo>
                    <a:pt x="48" y="4911"/>
                    <a:pt x="71" y="5339"/>
                    <a:pt x="119" y="5744"/>
                  </a:cubicBezTo>
                  <a:cubicBezTo>
                    <a:pt x="167" y="6101"/>
                    <a:pt x="238" y="6483"/>
                    <a:pt x="381" y="6840"/>
                  </a:cubicBezTo>
                  <a:cubicBezTo>
                    <a:pt x="667" y="7530"/>
                    <a:pt x="1048" y="8126"/>
                    <a:pt x="1500" y="8745"/>
                  </a:cubicBezTo>
                  <a:cubicBezTo>
                    <a:pt x="1691" y="9007"/>
                    <a:pt x="1858" y="9293"/>
                    <a:pt x="2096" y="9555"/>
                  </a:cubicBezTo>
                  <a:cubicBezTo>
                    <a:pt x="2334" y="9793"/>
                    <a:pt x="2620" y="10007"/>
                    <a:pt x="2905" y="10198"/>
                  </a:cubicBezTo>
                  <a:cubicBezTo>
                    <a:pt x="3215" y="10388"/>
                    <a:pt x="3501" y="10531"/>
                    <a:pt x="3834" y="10650"/>
                  </a:cubicBezTo>
                  <a:cubicBezTo>
                    <a:pt x="4191" y="10769"/>
                    <a:pt x="4525" y="10793"/>
                    <a:pt x="4882" y="10817"/>
                  </a:cubicBezTo>
                  <a:cubicBezTo>
                    <a:pt x="5242" y="10850"/>
                    <a:pt x="5601" y="10874"/>
                    <a:pt x="5958" y="10874"/>
                  </a:cubicBezTo>
                  <a:cubicBezTo>
                    <a:pt x="6358" y="10874"/>
                    <a:pt x="6754" y="10845"/>
                    <a:pt x="7144" y="10769"/>
                  </a:cubicBezTo>
                  <a:cubicBezTo>
                    <a:pt x="8692" y="10483"/>
                    <a:pt x="10074" y="9555"/>
                    <a:pt x="11002" y="8340"/>
                  </a:cubicBezTo>
                  <a:cubicBezTo>
                    <a:pt x="11455" y="7745"/>
                    <a:pt x="11717" y="6959"/>
                    <a:pt x="11883" y="6244"/>
                  </a:cubicBezTo>
                  <a:cubicBezTo>
                    <a:pt x="12074" y="5506"/>
                    <a:pt x="12217" y="4720"/>
                    <a:pt x="12193" y="3958"/>
                  </a:cubicBezTo>
                  <a:cubicBezTo>
                    <a:pt x="12145" y="2839"/>
                    <a:pt x="11836" y="1577"/>
                    <a:pt x="10978" y="815"/>
                  </a:cubicBezTo>
                  <a:cubicBezTo>
                    <a:pt x="10478" y="362"/>
                    <a:pt x="9812" y="148"/>
                    <a:pt x="9169" y="53"/>
                  </a:cubicBezTo>
                  <a:cubicBezTo>
                    <a:pt x="8942" y="17"/>
                    <a:pt x="8717" y="1"/>
                    <a:pt x="849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680" name="Google Shape;16680;p44"/>
          <p:cNvGrpSpPr/>
          <p:nvPr/>
        </p:nvGrpSpPr>
        <p:grpSpPr>
          <a:xfrm>
            <a:off x="4802423" y="2749968"/>
            <a:ext cx="352441" cy="353222"/>
            <a:chOff x="4802423" y="2749968"/>
            <a:chExt cx="352441" cy="353222"/>
          </a:xfrm>
        </p:grpSpPr>
        <p:sp>
          <p:nvSpPr>
            <p:cNvPr id="16681" name="Google Shape;16681;p44"/>
            <p:cNvSpPr/>
            <p:nvPr/>
          </p:nvSpPr>
          <p:spPr>
            <a:xfrm>
              <a:off x="4806294" y="2752505"/>
              <a:ext cx="196744" cy="208745"/>
            </a:xfrm>
            <a:custGeom>
              <a:rect b="b" l="l" r="r" t="t"/>
              <a:pathLst>
                <a:path extrusionOk="0" h="6418" w="6049">
                  <a:moveTo>
                    <a:pt x="5962" y="1"/>
                  </a:moveTo>
                  <a:cubicBezTo>
                    <a:pt x="5896" y="1"/>
                    <a:pt x="5801" y="86"/>
                    <a:pt x="5716" y="129"/>
                  </a:cubicBezTo>
                  <a:cubicBezTo>
                    <a:pt x="5684" y="149"/>
                    <a:pt x="5660" y="157"/>
                    <a:pt x="5640" y="157"/>
                  </a:cubicBezTo>
                  <a:cubicBezTo>
                    <a:pt x="5558" y="157"/>
                    <a:pt x="5561" y="16"/>
                    <a:pt x="5471" y="16"/>
                  </a:cubicBezTo>
                  <a:cubicBezTo>
                    <a:pt x="5453" y="16"/>
                    <a:pt x="5432" y="21"/>
                    <a:pt x="5406" y="34"/>
                  </a:cubicBezTo>
                  <a:cubicBezTo>
                    <a:pt x="5287" y="106"/>
                    <a:pt x="5311" y="320"/>
                    <a:pt x="5144" y="391"/>
                  </a:cubicBezTo>
                  <a:cubicBezTo>
                    <a:pt x="4977" y="487"/>
                    <a:pt x="4787" y="487"/>
                    <a:pt x="4620" y="606"/>
                  </a:cubicBezTo>
                  <a:cubicBezTo>
                    <a:pt x="4453" y="748"/>
                    <a:pt x="4311" y="963"/>
                    <a:pt x="4215" y="1153"/>
                  </a:cubicBezTo>
                  <a:cubicBezTo>
                    <a:pt x="3668" y="2082"/>
                    <a:pt x="3120" y="3035"/>
                    <a:pt x="2239" y="3701"/>
                  </a:cubicBezTo>
                  <a:cubicBezTo>
                    <a:pt x="1834" y="3987"/>
                    <a:pt x="1358" y="4011"/>
                    <a:pt x="953" y="4273"/>
                  </a:cubicBezTo>
                  <a:cubicBezTo>
                    <a:pt x="715" y="4392"/>
                    <a:pt x="572" y="4630"/>
                    <a:pt x="500" y="4868"/>
                  </a:cubicBezTo>
                  <a:cubicBezTo>
                    <a:pt x="453" y="4987"/>
                    <a:pt x="453" y="5154"/>
                    <a:pt x="429" y="5321"/>
                  </a:cubicBezTo>
                  <a:cubicBezTo>
                    <a:pt x="405" y="5392"/>
                    <a:pt x="381" y="5488"/>
                    <a:pt x="333" y="5535"/>
                  </a:cubicBezTo>
                  <a:cubicBezTo>
                    <a:pt x="286" y="5607"/>
                    <a:pt x="48" y="5559"/>
                    <a:pt x="24" y="5702"/>
                  </a:cubicBezTo>
                  <a:cubicBezTo>
                    <a:pt x="0" y="5797"/>
                    <a:pt x="119" y="5821"/>
                    <a:pt x="143" y="5869"/>
                  </a:cubicBezTo>
                  <a:cubicBezTo>
                    <a:pt x="167" y="5940"/>
                    <a:pt x="143" y="6011"/>
                    <a:pt x="119" y="6083"/>
                  </a:cubicBezTo>
                  <a:cubicBezTo>
                    <a:pt x="72" y="6226"/>
                    <a:pt x="48" y="6393"/>
                    <a:pt x="262" y="6416"/>
                  </a:cubicBezTo>
                  <a:cubicBezTo>
                    <a:pt x="271" y="6417"/>
                    <a:pt x="280" y="6418"/>
                    <a:pt x="289" y="6418"/>
                  </a:cubicBezTo>
                  <a:cubicBezTo>
                    <a:pt x="453" y="6418"/>
                    <a:pt x="546" y="6224"/>
                    <a:pt x="691" y="6224"/>
                  </a:cubicBezTo>
                  <a:cubicBezTo>
                    <a:pt x="699" y="6224"/>
                    <a:pt x="707" y="6225"/>
                    <a:pt x="715" y="6226"/>
                  </a:cubicBezTo>
                  <a:cubicBezTo>
                    <a:pt x="947" y="6259"/>
                    <a:pt x="1156" y="6304"/>
                    <a:pt x="1374" y="6304"/>
                  </a:cubicBezTo>
                  <a:cubicBezTo>
                    <a:pt x="1469" y="6304"/>
                    <a:pt x="1566" y="6295"/>
                    <a:pt x="1667" y="6273"/>
                  </a:cubicBezTo>
                  <a:cubicBezTo>
                    <a:pt x="2358" y="6131"/>
                    <a:pt x="2905" y="5607"/>
                    <a:pt x="3453" y="5202"/>
                  </a:cubicBezTo>
                  <a:cubicBezTo>
                    <a:pt x="4096" y="4773"/>
                    <a:pt x="4596" y="4273"/>
                    <a:pt x="5049" y="3630"/>
                  </a:cubicBezTo>
                  <a:cubicBezTo>
                    <a:pt x="5263" y="3320"/>
                    <a:pt x="5477" y="3011"/>
                    <a:pt x="5620" y="2654"/>
                  </a:cubicBezTo>
                  <a:cubicBezTo>
                    <a:pt x="5716" y="2344"/>
                    <a:pt x="5906" y="1939"/>
                    <a:pt x="5906" y="1630"/>
                  </a:cubicBezTo>
                  <a:cubicBezTo>
                    <a:pt x="5930" y="1463"/>
                    <a:pt x="5930" y="1249"/>
                    <a:pt x="5882" y="1082"/>
                  </a:cubicBezTo>
                  <a:cubicBezTo>
                    <a:pt x="5858" y="987"/>
                    <a:pt x="5763" y="915"/>
                    <a:pt x="5763" y="796"/>
                  </a:cubicBezTo>
                  <a:cubicBezTo>
                    <a:pt x="5716" y="534"/>
                    <a:pt x="6049" y="415"/>
                    <a:pt x="6049" y="153"/>
                  </a:cubicBezTo>
                  <a:cubicBezTo>
                    <a:pt x="6039" y="39"/>
                    <a:pt x="6007" y="1"/>
                    <a:pt x="5962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2" name="Google Shape;16682;p44"/>
            <p:cNvSpPr/>
            <p:nvPr/>
          </p:nvSpPr>
          <p:spPr>
            <a:xfrm>
              <a:off x="4809384" y="2753546"/>
              <a:ext cx="194272" cy="205395"/>
            </a:xfrm>
            <a:custGeom>
              <a:rect b="b" l="l" r="r" t="t"/>
              <a:pathLst>
                <a:path extrusionOk="0" h="6315" w="5973">
                  <a:moveTo>
                    <a:pt x="5815" y="0"/>
                  </a:moveTo>
                  <a:cubicBezTo>
                    <a:pt x="5806" y="0"/>
                    <a:pt x="5797" y="1"/>
                    <a:pt x="5787" y="2"/>
                  </a:cubicBezTo>
                  <a:cubicBezTo>
                    <a:pt x="5573" y="26"/>
                    <a:pt x="5501" y="264"/>
                    <a:pt x="5454" y="478"/>
                  </a:cubicBezTo>
                  <a:cubicBezTo>
                    <a:pt x="5454" y="526"/>
                    <a:pt x="5430" y="550"/>
                    <a:pt x="5430" y="597"/>
                  </a:cubicBezTo>
                  <a:cubicBezTo>
                    <a:pt x="5382" y="883"/>
                    <a:pt x="5287" y="1145"/>
                    <a:pt x="5144" y="1431"/>
                  </a:cubicBezTo>
                  <a:cubicBezTo>
                    <a:pt x="4930" y="1931"/>
                    <a:pt x="4573" y="2360"/>
                    <a:pt x="4239" y="2788"/>
                  </a:cubicBezTo>
                  <a:cubicBezTo>
                    <a:pt x="3882" y="3265"/>
                    <a:pt x="3549" y="3860"/>
                    <a:pt x="3096" y="4241"/>
                  </a:cubicBezTo>
                  <a:cubicBezTo>
                    <a:pt x="2763" y="4527"/>
                    <a:pt x="2334" y="4741"/>
                    <a:pt x="2001" y="4979"/>
                  </a:cubicBezTo>
                  <a:cubicBezTo>
                    <a:pt x="1667" y="5217"/>
                    <a:pt x="1334" y="5479"/>
                    <a:pt x="929" y="5527"/>
                  </a:cubicBezTo>
                  <a:cubicBezTo>
                    <a:pt x="620" y="5551"/>
                    <a:pt x="0" y="5741"/>
                    <a:pt x="0" y="6122"/>
                  </a:cubicBezTo>
                  <a:cubicBezTo>
                    <a:pt x="0" y="6259"/>
                    <a:pt x="74" y="6310"/>
                    <a:pt x="169" y="6310"/>
                  </a:cubicBezTo>
                  <a:cubicBezTo>
                    <a:pt x="206" y="6310"/>
                    <a:pt x="246" y="6302"/>
                    <a:pt x="286" y="6289"/>
                  </a:cubicBezTo>
                  <a:cubicBezTo>
                    <a:pt x="334" y="6265"/>
                    <a:pt x="358" y="6194"/>
                    <a:pt x="429" y="6194"/>
                  </a:cubicBezTo>
                  <a:cubicBezTo>
                    <a:pt x="442" y="6192"/>
                    <a:pt x="455" y="6191"/>
                    <a:pt x="468" y="6191"/>
                  </a:cubicBezTo>
                  <a:cubicBezTo>
                    <a:pt x="625" y="6191"/>
                    <a:pt x="799" y="6313"/>
                    <a:pt x="953" y="6313"/>
                  </a:cubicBezTo>
                  <a:cubicBezTo>
                    <a:pt x="979" y="6314"/>
                    <a:pt x="1004" y="6315"/>
                    <a:pt x="1029" y="6315"/>
                  </a:cubicBezTo>
                  <a:cubicBezTo>
                    <a:pt x="1495" y="6315"/>
                    <a:pt x="1880" y="6111"/>
                    <a:pt x="2287" y="5908"/>
                  </a:cubicBezTo>
                  <a:cubicBezTo>
                    <a:pt x="2787" y="5646"/>
                    <a:pt x="3311" y="5479"/>
                    <a:pt x="3668" y="5075"/>
                  </a:cubicBezTo>
                  <a:cubicBezTo>
                    <a:pt x="3930" y="4765"/>
                    <a:pt x="4216" y="4527"/>
                    <a:pt x="4477" y="4241"/>
                  </a:cubicBezTo>
                  <a:cubicBezTo>
                    <a:pt x="4763" y="3931"/>
                    <a:pt x="4954" y="3574"/>
                    <a:pt x="5192" y="3241"/>
                  </a:cubicBezTo>
                  <a:cubicBezTo>
                    <a:pt x="5525" y="2717"/>
                    <a:pt x="5811" y="2098"/>
                    <a:pt x="5859" y="1455"/>
                  </a:cubicBezTo>
                  <a:cubicBezTo>
                    <a:pt x="5883" y="1240"/>
                    <a:pt x="5883" y="1002"/>
                    <a:pt x="5811" y="788"/>
                  </a:cubicBezTo>
                  <a:cubicBezTo>
                    <a:pt x="5716" y="550"/>
                    <a:pt x="5740" y="526"/>
                    <a:pt x="5859" y="312"/>
                  </a:cubicBezTo>
                  <a:cubicBezTo>
                    <a:pt x="5926" y="199"/>
                    <a:pt x="5973" y="0"/>
                    <a:pt x="5815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3" name="Google Shape;16683;p44"/>
            <p:cNvSpPr/>
            <p:nvPr/>
          </p:nvSpPr>
          <p:spPr>
            <a:xfrm>
              <a:off x="4837258" y="2841103"/>
              <a:ext cx="37209" cy="38314"/>
            </a:xfrm>
            <a:custGeom>
              <a:rect b="b" l="l" r="r" t="t"/>
              <a:pathLst>
                <a:path extrusionOk="0" h="1178" w="1144">
                  <a:moveTo>
                    <a:pt x="154" y="1"/>
                  </a:moveTo>
                  <a:cubicBezTo>
                    <a:pt x="94" y="1"/>
                    <a:pt x="41" y="35"/>
                    <a:pt x="1" y="120"/>
                  </a:cubicBezTo>
                  <a:cubicBezTo>
                    <a:pt x="41" y="364"/>
                    <a:pt x="393" y="1178"/>
                    <a:pt x="761" y="1178"/>
                  </a:cubicBezTo>
                  <a:cubicBezTo>
                    <a:pt x="825" y="1178"/>
                    <a:pt x="890" y="1153"/>
                    <a:pt x="953" y="1097"/>
                  </a:cubicBezTo>
                  <a:cubicBezTo>
                    <a:pt x="1144" y="930"/>
                    <a:pt x="810" y="573"/>
                    <a:pt x="691" y="430"/>
                  </a:cubicBezTo>
                  <a:cubicBezTo>
                    <a:pt x="601" y="339"/>
                    <a:pt x="345" y="1"/>
                    <a:pt x="154" y="1"/>
                  </a:cubicBezTo>
                  <a:close/>
                </a:path>
              </a:pathLst>
            </a:custGeom>
            <a:solidFill>
              <a:srgbClr val="CAD6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4" name="Google Shape;16684;p44"/>
            <p:cNvSpPr/>
            <p:nvPr/>
          </p:nvSpPr>
          <p:spPr>
            <a:xfrm>
              <a:off x="4889948" y="2790202"/>
              <a:ext cx="37176" cy="37827"/>
            </a:xfrm>
            <a:custGeom>
              <a:rect b="b" l="l" r="r" t="t"/>
              <a:pathLst>
                <a:path extrusionOk="0" h="1163" w="1143">
                  <a:moveTo>
                    <a:pt x="158" y="0"/>
                  </a:moveTo>
                  <a:cubicBezTo>
                    <a:pt x="89" y="0"/>
                    <a:pt x="30" y="31"/>
                    <a:pt x="0" y="113"/>
                  </a:cubicBezTo>
                  <a:cubicBezTo>
                    <a:pt x="119" y="304"/>
                    <a:pt x="262" y="566"/>
                    <a:pt x="453" y="733"/>
                  </a:cubicBezTo>
                  <a:cubicBezTo>
                    <a:pt x="524" y="804"/>
                    <a:pt x="786" y="1161"/>
                    <a:pt x="857" y="1161"/>
                  </a:cubicBezTo>
                  <a:cubicBezTo>
                    <a:pt x="860" y="1162"/>
                    <a:pt x="864" y="1162"/>
                    <a:pt x="867" y="1162"/>
                  </a:cubicBezTo>
                  <a:cubicBezTo>
                    <a:pt x="965" y="1162"/>
                    <a:pt x="1142" y="825"/>
                    <a:pt x="1119" y="733"/>
                  </a:cubicBezTo>
                  <a:cubicBezTo>
                    <a:pt x="1072" y="518"/>
                    <a:pt x="762" y="328"/>
                    <a:pt x="595" y="209"/>
                  </a:cubicBezTo>
                  <a:cubicBezTo>
                    <a:pt x="514" y="143"/>
                    <a:pt x="310" y="0"/>
                    <a:pt x="158" y="0"/>
                  </a:cubicBezTo>
                  <a:close/>
                </a:path>
              </a:pathLst>
            </a:custGeom>
            <a:solidFill>
              <a:srgbClr val="CAD6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5" name="Google Shape;16685;p44"/>
            <p:cNvSpPr/>
            <p:nvPr/>
          </p:nvSpPr>
          <p:spPr>
            <a:xfrm>
              <a:off x="4910081" y="2865920"/>
              <a:ext cx="113870" cy="110618"/>
            </a:xfrm>
            <a:custGeom>
              <a:rect b="b" l="l" r="r" t="t"/>
              <a:pathLst>
                <a:path extrusionOk="0" h="3401" w="3501">
                  <a:moveTo>
                    <a:pt x="2072" y="0"/>
                  </a:moveTo>
                  <a:cubicBezTo>
                    <a:pt x="2024" y="0"/>
                    <a:pt x="1763" y="238"/>
                    <a:pt x="1739" y="286"/>
                  </a:cubicBezTo>
                  <a:cubicBezTo>
                    <a:pt x="1596" y="429"/>
                    <a:pt x="1667" y="405"/>
                    <a:pt x="1739" y="572"/>
                  </a:cubicBezTo>
                  <a:cubicBezTo>
                    <a:pt x="1834" y="738"/>
                    <a:pt x="1858" y="929"/>
                    <a:pt x="1858" y="1119"/>
                  </a:cubicBezTo>
                  <a:cubicBezTo>
                    <a:pt x="1834" y="1429"/>
                    <a:pt x="1739" y="1643"/>
                    <a:pt x="1477" y="1834"/>
                  </a:cubicBezTo>
                  <a:cubicBezTo>
                    <a:pt x="1352" y="1941"/>
                    <a:pt x="1186" y="1995"/>
                    <a:pt x="1011" y="1995"/>
                  </a:cubicBezTo>
                  <a:cubicBezTo>
                    <a:pt x="953" y="1995"/>
                    <a:pt x="893" y="1989"/>
                    <a:pt x="834" y="1977"/>
                  </a:cubicBezTo>
                  <a:cubicBezTo>
                    <a:pt x="667" y="1953"/>
                    <a:pt x="524" y="1762"/>
                    <a:pt x="381" y="1762"/>
                  </a:cubicBezTo>
                  <a:cubicBezTo>
                    <a:pt x="262" y="1762"/>
                    <a:pt x="95" y="2001"/>
                    <a:pt x="0" y="2072"/>
                  </a:cubicBezTo>
                  <a:cubicBezTo>
                    <a:pt x="215" y="2286"/>
                    <a:pt x="453" y="2477"/>
                    <a:pt x="738" y="2501"/>
                  </a:cubicBezTo>
                  <a:cubicBezTo>
                    <a:pt x="762" y="2503"/>
                    <a:pt x="785" y="2504"/>
                    <a:pt x="808" y="2504"/>
                  </a:cubicBezTo>
                  <a:cubicBezTo>
                    <a:pt x="1043" y="2504"/>
                    <a:pt x="1262" y="2399"/>
                    <a:pt x="1501" y="2334"/>
                  </a:cubicBezTo>
                  <a:cubicBezTo>
                    <a:pt x="1577" y="2308"/>
                    <a:pt x="1650" y="2297"/>
                    <a:pt x="1719" y="2297"/>
                  </a:cubicBezTo>
                  <a:cubicBezTo>
                    <a:pt x="2229" y="2297"/>
                    <a:pt x="2546" y="2930"/>
                    <a:pt x="2882" y="3287"/>
                  </a:cubicBezTo>
                  <a:cubicBezTo>
                    <a:pt x="2959" y="3364"/>
                    <a:pt x="3011" y="3400"/>
                    <a:pt x="3061" y="3400"/>
                  </a:cubicBezTo>
                  <a:cubicBezTo>
                    <a:pt x="3118" y="3400"/>
                    <a:pt x="3174" y="3352"/>
                    <a:pt x="3263" y="3263"/>
                  </a:cubicBezTo>
                  <a:cubicBezTo>
                    <a:pt x="3382" y="3144"/>
                    <a:pt x="3501" y="3025"/>
                    <a:pt x="3453" y="2882"/>
                  </a:cubicBezTo>
                  <a:cubicBezTo>
                    <a:pt x="3382" y="2739"/>
                    <a:pt x="3168" y="2596"/>
                    <a:pt x="3048" y="2524"/>
                  </a:cubicBezTo>
                  <a:cubicBezTo>
                    <a:pt x="2882" y="2382"/>
                    <a:pt x="2691" y="2286"/>
                    <a:pt x="2548" y="2096"/>
                  </a:cubicBezTo>
                  <a:cubicBezTo>
                    <a:pt x="2310" y="1762"/>
                    <a:pt x="2572" y="1262"/>
                    <a:pt x="2548" y="881"/>
                  </a:cubicBezTo>
                  <a:cubicBezTo>
                    <a:pt x="2548" y="572"/>
                    <a:pt x="2453" y="405"/>
                    <a:pt x="2263" y="191"/>
                  </a:cubicBezTo>
                  <a:cubicBezTo>
                    <a:pt x="2215" y="143"/>
                    <a:pt x="2144" y="0"/>
                    <a:pt x="2072" y="0"/>
                  </a:cubicBezTo>
                  <a:close/>
                </a:path>
              </a:pathLst>
            </a:custGeom>
            <a:solidFill>
              <a:srgbClr val="CAD6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6" name="Google Shape;16686;p44"/>
            <p:cNvSpPr/>
            <p:nvPr/>
          </p:nvSpPr>
          <p:spPr>
            <a:xfrm>
              <a:off x="4830297" y="2843445"/>
              <a:ext cx="33338" cy="36688"/>
            </a:xfrm>
            <a:custGeom>
              <a:rect b="b" l="l" r="r" t="t"/>
              <a:pathLst>
                <a:path extrusionOk="0" h="1128" w="1025">
                  <a:moveTo>
                    <a:pt x="215" y="1"/>
                  </a:moveTo>
                  <a:lnTo>
                    <a:pt x="215" y="1"/>
                  </a:lnTo>
                  <a:cubicBezTo>
                    <a:pt x="0" y="215"/>
                    <a:pt x="405" y="596"/>
                    <a:pt x="548" y="739"/>
                  </a:cubicBezTo>
                  <a:cubicBezTo>
                    <a:pt x="621" y="829"/>
                    <a:pt x="804" y="1127"/>
                    <a:pt x="929" y="1127"/>
                  </a:cubicBezTo>
                  <a:cubicBezTo>
                    <a:pt x="968" y="1127"/>
                    <a:pt x="1002" y="1098"/>
                    <a:pt x="1024" y="1025"/>
                  </a:cubicBezTo>
                  <a:cubicBezTo>
                    <a:pt x="715" y="739"/>
                    <a:pt x="548" y="286"/>
                    <a:pt x="215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7" name="Google Shape;16687;p44"/>
            <p:cNvSpPr/>
            <p:nvPr/>
          </p:nvSpPr>
          <p:spPr>
            <a:xfrm>
              <a:off x="4891477" y="2793259"/>
              <a:ext cx="32558" cy="34737"/>
            </a:xfrm>
            <a:custGeom>
              <a:rect b="b" l="l" r="r" t="t"/>
              <a:pathLst>
                <a:path extrusionOk="0" h="1068" w="1001">
                  <a:moveTo>
                    <a:pt x="70" y="0"/>
                  </a:moveTo>
                  <a:cubicBezTo>
                    <a:pt x="31" y="0"/>
                    <a:pt x="5" y="27"/>
                    <a:pt x="1" y="91"/>
                  </a:cubicBezTo>
                  <a:cubicBezTo>
                    <a:pt x="167" y="305"/>
                    <a:pt x="358" y="543"/>
                    <a:pt x="572" y="734"/>
                  </a:cubicBezTo>
                  <a:cubicBezTo>
                    <a:pt x="667" y="853"/>
                    <a:pt x="739" y="1043"/>
                    <a:pt x="906" y="1067"/>
                  </a:cubicBezTo>
                  <a:cubicBezTo>
                    <a:pt x="929" y="972"/>
                    <a:pt x="1001" y="901"/>
                    <a:pt x="977" y="805"/>
                  </a:cubicBezTo>
                  <a:cubicBezTo>
                    <a:pt x="953" y="686"/>
                    <a:pt x="739" y="591"/>
                    <a:pt x="667" y="520"/>
                  </a:cubicBezTo>
                  <a:cubicBezTo>
                    <a:pt x="629" y="462"/>
                    <a:pt x="233" y="0"/>
                    <a:pt x="70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8" name="Google Shape;16688;p44"/>
            <p:cNvSpPr/>
            <p:nvPr/>
          </p:nvSpPr>
          <p:spPr>
            <a:xfrm>
              <a:off x="4911610" y="2928530"/>
              <a:ext cx="102291" cy="45145"/>
            </a:xfrm>
            <a:custGeom>
              <a:rect b="b" l="l" r="r" t="t"/>
              <a:pathLst>
                <a:path extrusionOk="0" h="1388" w="3145">
                  <a:moveTo>
                    <a:pt x="102" y="0"/>
                  </a:moveTo>
                  <a:cubicBezTo>
                    <a:pt x="69" y="0"/>
                    <a:pt x="36" y="40"/>
                    <a:pt x="1" y="147"/>
                  </a:cubicBezTo>
                  <a:cubicBezTo>
                    <a:pt x="63" y="437"/>
                    <a:pt x="504" y="637"/>
                    <a:pt x="790" y="637"/>
                  </a:cubicBezTo>
                  <a:cubicBezTo>
                    <a:pt x="833" y="637"/>
                    <a:pt x="872" y="633"/>
                    <a:pt x="906" y="623"/>
                  </a:cubicBezTo>
                  <a:cubicBezTo>
                    <a:pt x="1176" y="540"/>
                    <a:pt x="1464" y="348"/>
                    <a:pt x="1739" y="348"/>
                  </a:cubicBezTo>
                  <a:cubicBezTo>
                    <a:pt x="1779" y="348"/>
                    <a:pt x="1819" y="352"/>
                    <a:pt x="1858" y="361"/>
                  </a:cubicBezTo>
                  <a:cubicBezTo>
                    <a:pt x="2287" y="480"/>
                    <a:pt x="2478" y="1123"/>
                    <a:pt x="2835" y="1338"/>
                  </a:cubicBezTo>
                  <a:cubicBezTo>
                    <a:pt x="2879" y="1367"/>
                    <a:pt x="2932" y="1387"/>
                    <a:pt x="2978" y="1387"/>
                  </a:cubicBezTo>
                  <a:cubicBezTo>
                    <a:pt x="3006" y="1387"/>
                    <a:pt x="3031" y="1380"/>
                    <a:pt x="3049" y="1362"/>
                  </a:cubicBezTo>
                  <a:cubicBezTo>
                    <a:pt x="3144" y="1266"/>
                    <a:pt x="3001" y="1028"/>
                    <a:pt x="2930" y="933"/>
                  </a:cubicBezTo>
                  <a:cubicBezTo>
                    <a:pt x="2787" y="742"/>
                    <a:pt x="2620" y="599"/>
                    <a:pt x="2406" y="457"/>
                  </a:cubicBezTo>
                  <a:cubicBezTo>
                    <a:pt x="2263" y="361"/>
                    <a:pt x="2073" y="171"/>
                    <a:pt x="1882" y="147"/>
                  </a:cubicBezTo>
                  <a:cubicBezTo>
                    <a:pt x="1854" y="143"/>
                    <a:pt x="1826" y="141"/>
                    <a:pt x="1797" y="141"/>
                  </a:cubicBezTo>
                  <a:cubicBezTo>
                    <a:pt x="1508" y="141"/>
                    <a:pt x="1187" y="340"/>
                    <a:pt x="906" y="361"/>
                  </a:cubicBezTo>
                  <a:cubicBezTo>
                    <a:pt x="860" y="366"/>
                    <a:pt x="814" y="369"/>
                    <a:pt x="768" y="369"/>
                  </a:cubicBezTo>
                  <a:cubicBezTo>
                    <a:pt x="601" y="369"/>
                    <a:pt x="441" y="331"/>
                    <a:pt x="310" y="218"/>
                  </a:cubicBezTo>
                  <a:cubicBezTo>
                    <a:pt x="221" y="114"/>
                    <a:pt x="159" y="0"/>
                    <a:pt x="102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9" name="Google Shape;16689;p44"/>
            <p:cNvSpPr/>
            <p:nvPr/>
          </p:nvSpPr>
          <p:spPr>
            <a:xfrm>
              <a:off x="4965081" y="2874832"/>
              <a:ext cx="18604" cy="40819"/>
            </a:xfrm>
            <a:custGeom>
              <a:rect b="b" l="l" r="r" t="t"/>
              <a:pathLst>
                <a:path extrusionOk="0" h="1255" w="572">
                  <a:moveTo>
                    <a:pt x="176" y="1"/>
                  </a:moveTo>
                  <a:cubicBezTo>
                    <a:pt x="118" y="1"/>
                    <a:pt x="58" y="49"/>
                    <a:pt x="0" y="179"/>
                  </a:cubicBezTo>
                  <a:cubicBezTo>
                    <a:pt x="143" y="322"/>
                    <a:pt x="191" y="560"/>
                    <a:pt x="214" y="750"/>
                  </a:cubicBezTo>
                  <a:cubicBezTo>
                    <a:pt x="214" y="885"/>
                    <a:pt x="108" y="1254"/>
                    <a:pt x="257" y="1254"/>
                  </a:cubicBezTo>
                  <a:cubicBezTo>
                    <a:pt x="266" y="1254"/>
                    <a:pt x="275" y="1253"/>
                    <a:pt x="286" y="1250"/>
                  </a:cubicBezTo>
                  <a:cubicBezTo>
                    <a:pt x="572" y="1155"/>
                    <a:pt x="524" y="607"/>
                    <a:pt x="476" y="417"/>
                  </a:cubicBezTo>
                  <a:cubicBezTo>
                    <a:pt x="459" y="347"/>
                    <a:pt x="328" y="1"/>
                    <a:pt x="176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0" name="Google Shape;16690;p44"/>
            <p:cNvSpPr/>
            <p:nvPr/>
          </p:nvSpPr>
          <p:spPr>
            <a:xfrm>
              <a:off x="5003005" y="2956112"/>
              <a:ext cx="151859" cy="142980"/>
            </a:xfrm>
            <a:custGeom>
              <a:rect b="b" l="l" r="r" t="t"/>
              <a:pathLst>
                <a:path extrusionOk="0" h="4396" w="4669">
                  <a:moveTo>
                    <a:pt x="1135" y="0"/>
                  </a:moveTo>
                  <a:cubicBezTo>
                    <a:pt x="973" y="0"/>
                    <a:pt x="838" y="114"/>
                    <a:pt x="692" y="228"/>
                  </a:cubicBezTo>
                  <a:cubicBezTo>
                    <a:pt x="453" y="347"/>
                    <a:pt x="1" y="823"/>
                    <a:pt x="49" y="1133"/>
                  </a:cubicBezTo>
                  <a:cubicBezTo>
                    <a:pt x="72" y="1490"/>
                    <a:pt x="525" y="1871"/>
                    <a:pt x="739" y="2133"/>
                  </a:cubicBezTo>
                  <a:cubicBezTo>
                    <a:pt x="1001" y="2490"/>
                    <a:pt x="1311" y="2824"/>
                    <a:pt x="1597" y="3157"/>
                  </a:cubicBezTo>
                  <a:cubicBezTo>
                    <a:pt x="1859" y="3443"/>
                    <a:pt x="2073" y="3752"/>
                    <a:pt x="2382" y="4014"/>
                  </a:cubicBezTo>
                  <a:cubicBezTo>
                    <a:pt x="2597" y="4205"/>
                    <a:pt x="2811" y="4395"/>
                    <a:pt x="3121" y="4395"/>
                  </a:cubicBezTo>
                  <a:cubicBezTo>
                    <a:pt x="3454" y="4395"/>
                    <a:pt x="3859" y="4157"/>
                    <a:pt x="4049" y="3919"/>
                  </a:cubicBezTo>
                  <a:cubicBezTo>
                    <a:pt x="4669" y="3109"/>
                    <a:pt x="3883" y="2371"/>
                    <a:pt x="3311" y="1800"/>
                  </a:cubicBezTo>
                  <a:cubicBezTo>
                    <a:pt x="2906" y="1395"/>
                    <a:pt x="2406" y="1061"/>
                    <a:pt x="2001" y="656"/>
                  </a:cubicBezTo>
                  <a:cubicBezTo>
                    <a:pt x="1787" y="466"/>
                    <a:pt x="1620" y="228"/>
                    <a:pt x="1382" y="85"/>
                  </a:cubicBezTo>
                  <a:cubicBezTo>
                    <a:pt x="1292" y="25"/>
                    <a:pt x="1211" y="0"/>
                    <a:pt x="1135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1" name="Google Shape;16691;p44"/>
            <p:cNvSpPr/>
            <p:nvPr/>
          </p:nvSpPr>
          <p:spPr>
            <a:xfrm>
              <a:off x="5003005" y="2966617"/>
              <a:ext cx="139467" cy="132377"/>
            </a:xfrm>
            <a:custGeom>
              <a:rect b="b" l="l" r="r" t="t"/>
              <a:pathLst>
                <a:path extrusionOk="0" h="4070" w="4288">
                  <a:moveTo>
                    <a:pt x="668" y="0"/>
                  </a:moveTo>
                  <a:cubicBezTo>
                    <a:pt x="668" y="24"/>
                    <a:pt x="191" y="357"/>
                    <a:pt x="144" y="429"/>
                  </a:cubicBezTo>
                  <a:cubicBezTo>
                    <a:pt x="1" y="643"/>
                    <a:pt x="49" y="905"/>
                    <a:pt x="168" y="1143"/>
                  </a:cubicBezTo>
                  <a:cubicBezTo>
                    <a:pt x="406" y="1643"/>
                    <a:pt x="954" y="1881"/>
                    <a:pt x="1192" y="2358"/>
                  </a:cubicBezTo>
                  <a:cubicBezTo>
                    <a:pt x="1406" y="2786"/>
                    <a:pt x="1835" y="3144"/>
                    <a:pt x="2168" y="3501"/>
                  </a:cubicBezTo>
                  <a:cubicBezTo>
                    <a:pt x="2382" y="3739"/>
                    <a:pt x="2573" y="3977"/>
                    <a:pt x="2906" y="4048"/>
                  </a:cubicBezTo>
                  <a:cubicBezTo>
                    <a:pt x="2964" y="4063"/>
                    <a:pt x="3027" y="4070"/>
                    <a:pt x="3093" y="4070"/>
                  </a:cubicBezTo>
                  <a:cubicBezTo>
                    <a:pt x="3350" y="4070"/>
                    <a:pt x="3645" y="3967"/>
                    <a:pt x="3835" y="3834"/>
                  </a:cubicBezTo>
                  <a:cubicBezTo>
                    <a:pt x="4073" y="3667"/>
                    <a:pt x="4288" y="3477"/>
                    <a:pt x="4121" y="3215"/>
                  </a:cubicBezTo>
                  <a:cubicBezTo>
                    <a:pt x="3954" y="2953"/>
                    <a:pt x="3692" y="2929"/>
                    <a:pt x="3406" y="2834"/>
                  </a:cubicBezTo>
                  <a:cubicBezTo>
                    <a:pt x="2716" y="2620"/>
                    <a:pt x="2144" y="2119"/>
                    <a:pt x="1644" y="1619"/>
                  </a:cubicBezTo>
                  <a:cubicBezTo>
                    <a:pt x="1192" y="1191"/>
                    <a:pt x="668" y="667"/>
                    <a:pt x="668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2" name="Google Shape;16692;p44"/>
            <p:cNvSpPr/>
            <p:nvPr/>
          </p:nvSpPr>
          <p:spPr>
            <a:xfrm>
              <a:off x="5061127" y="3020544"/>
              <a:ext cx="64302" cy="57634"/>
            </a:xfrm>
            <a:custGeom>
              <a:rect b="b" l="l" r="r" t="t"/>
              <a:pathLst>
                <a:path extrusionOk="0" h="1772" w="1977">
                  <a:moveTo>
                    <a:pt x="1666" y="1"/>
                  </a:moveTo>
                  <a:cubicBezTo>
                    <a:pt x="1468" y="1"/>
                    <a:pt x="1156" y="354"/>
                    <a:pt x="1024" y="485"/>
                  </a:cubicBezTo>
                  <a:cubicBezTo>
                    <a:pt x="691" y="747"/>
                    <a:pt x="357" y="1128"/>
                    <a:pt x="0" y="1366"/>
                  </a:cubicBezTo>
                  <a:cubicBezTo>
                    <a:pt x="143" y="1486"/>
                    <a:pt x="262" y="1628"/>
                    <a:pt x="310" y="1771"/>
                  </a:cubicBezTo>
                  <a:cubicBezTo>
                    <a:pt x="548" y="1581"/>
                    <a:pt x="786" y="1414"/>
                    <a:pt x="1024" y="1224"/>
                  </a:cubicBezTo>
                  <a:cubicBezTo>
                    <a:pt x="1310" y="1009"/>
                    <a:pt x="1572" y="747"/>
                    <a:pt x="1810" y="509"/>
                  </a:cubicBezTo>
                  <a:cubicBezTo>
                    <a:pt x="1905" y="414"/>
                    <a:pt x="1977" y="390"/>
                    <a:pt x="1929" y="271"/>
                  </a:cubicBezTo>
                  <a:cubicBezTo>
                    <a:pt x="1905" y="200"/>
                    <a:pt x="1762" y="33"/>
                    <a:pt x="1715" y="9"/>
                  </a:cubicBezTo>
                  <a:cubicBezTo>
                    <a:pt x="1699" y="3"/>
                    <a:pt x="1683" y="1"/>
                    <a:pt x="1666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3" name="Google Shape;16693;p44"/>
            <p:cNvSpPr/>
            <p:nvPr/>
          </p:nvSpPr>
          <p:spPr>
            <a:xfrm>
              <a:off x="5071958" y="3033228"/>
              <a:ext cx="64334" cy="56594"/>
            </a:xfrm>
            <a:custGeom>
              <a:rect b="b" l="l" r="r" t="t"/>
              <a:pathLst>
                <a:path extrusionOk="0" h="1740" w="1978">
                  <a:moveTo>
                    <a:pt x="1739" y="0"/>
                  </a:moveTo>
                  <a:cubicBezTo>
                    <a:pt x="1644" y="0"/>
                    <a:pt x="1525" y="119"/>
                    <a:pt x="1453" y="191"/>
                  </a:cubicBezTo>
                  <a:cubicBezTo>
                    <a:pt x="1286" y="333"/>
                    <a:pt x="1096" y="453"/>
                    <a:pt x="953" y="595"/>
                  </a:cubicBezTo>
                  <a:cubicBezTo>
                    <a:pt x="643" y="857"/>
                    <a:pt x="310" y="1119"/>
                    <a:pt x="0" y="1381"/>
                  </a:cubicBezTo>
                  <a:cubicBezTo>
                    <a:pt x="72" y="1477"/>
                    <a:pt x="262" y="1715"/>
                    <a:pt x="381" y="1739"/>
                  </a:cubicBezTo>
                  <a:cubicBezTo>
                    <a:pt x="385" y="1739"/>
                    <a:pt x="389" y="1740"/>
                    <a:pt x="394" y="1740"/>
                  </a:cubicBezTo>
                  <a:cubicBezTo>
                    <a:pt x="499" y="1740"/>
                    <a:pt x="767" y="1473"/>
                    <a:pt x="882" y="1381"/>
                  </a:cubicBezTo>
                  <a:cubicBezTo>
                    <a:pt x="1263" y="1072"/>
                    <a:pt x="1620" y="691"/>
                    <a:pt x="1977" y="381"/>
                  </a:cubicBezTo>
                  <a:cubicBezTo>
                    <a:pt x="1882" y="286"/>
                    <a:pt x="1810" y="119"/>
                    <a:pt x="1739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4" name="Google Shape;16694;p44"/>
            <p:cNvSpPr/>
            <p:nvPr/>
          </p:nvSpPr>
          <p:spPr>
            <a:xfrm>
              <a:off x="5064217" y="3044840"/>
              <a:ext cx="34867" cy="31777"/>
            </a:xfrm>
            <a:custGeom>
              <a:rect b="b" l="l" r="r" t="t"/>
              <a:pathLst>
                <a:path extrusionOk="0" h="977" w="1072">
                  <a:moveTo>
                    <a:pt x="667" y="0"/>
                  </a:moveTo>
                  <a:cubicBezTo>
                    <a:pt x="524" y="191"/>
                    <a:pt x="0" y="453"/>
                    <a:pt x="0" y="667"/>
                  </a:cubicBezTo>
                  <a:cubicBezTo>
                    <a:pt x="0" y="762"/>
                    <a:pt x="167" y="977"/>
                    <a:pt x="238" y="977"/>
                  </a:cubicBezTo>
                  <a:cubicBezTo>
                    <a:pt x="381" y="977"/>
                    <a:pt x="500" y="810"/>
                    <a:pt x="596" y="715"/>
                  </a:cubicBezTo>
                  <a:cubicBezTo>
                    <a:pt x="739" y="572"/>
                    <a:pt x="953" y="477"/>
                    <a:pt x="1072" y="310"/>
                  </a:cubicBezTo>
                  <a:cubicBezTo>
                    <a:pt x="953" y="215"/>
                    <a:pt x="762" y="119"/>
                    <a:pt x="667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5" name="Google Shape;16695;p44"/>
            <p:cNvSpPr/>
            <p:nvPr/>
          </p:nvSpPr>
          <p:spPr>
            <a:xfrm>
              <a:off x="5070397" y="3055671"/>
              <a:ext cx="48072" cy="34899"/>
            </a:xfrm>
            <a:custGeom>
              <a:rect b="b" l="l" r="r" t="t"/>
              <a:pathLst>
                <a:path extrusionOk="0" h="1073" w="1478">
                  <a:moveTo>
                    <a:pt x="906" y="1"/>
                  </a:moveTo>
                  <a:cubicBezTo>
                    <a:pt x="787" y="72"/>
                    <a:pt x="1" y="572"/>
                    <a:pt x="48" y="739"/>
                  </a:cubicBezTo>
                  <a:cubicBezTo>
                    <a:pt x="48" y="787"/>
                    <a:pt x="334" y="1025"/>
                    <a:pt x="406" y="1072"/>
                  </a:cubicBezTo>
                  <a:cubicBezTo>
                    <a:pt x="739" y="739"/>
                    <a:pt x="1168" y="525"/>
                    <a:pt x="1477" y="191"/>
                  </a:cubicBezTo>
                  <a:cubicBezTo>
                    <a:pt x="1311" y="72"/>
                    <a:pt x="1072" y="72"/>
                    <a:pt x="906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6" name="Google Shape;16696;p44"/>
            <p:cNvSpPr/>
            <p:nvPr/>
          </p:nvSpPr>
          <p:spPr>
            <a:xfrm>
              <a:off x="4802423" y="2749968"/>
              <a:ext cx="348570" cy="353222"/>
            </a:xfrm>
            <a:custGeom>
              <a:rect b="b" l="l" r="r" t="t"/>
              <a:pathLst>
                <a:path extrusionOk="0" h="10860" w="10717">
                  <a:moveTo>
                    <a:pt x="6020" y="188"/>
                  </a:moveTo>
                  <a:cubicBezTo>
                    <a:pt x="6066" y="188"/>
                    <a:pt x="6104" y="206"/>
                    <a:pt x="6120" y="255"/>
                  </a:cubicBezTo>
                  <a:cubicBezTo>
                    <a:pt x="6144" y="326"/>
                    <a:pt x="6073" y="374"/>
                    <a:pt x="6025" y="422"/>
                  </a:cubicBezTo>
                  <a:cubicBezTo>
                    <a:pt x="5977" y="469"/>
                    <a:pt x="5930" y="493"/>
                    <a:pt x="5882" y="541"/>
                  </a:cubicBezTo>
                  <a:cubicBezTo>
                    <a:pt x="5787" y="445"/>
                    <a:pt x="5668" y="374"/>
                    <a:pt x="5525" y="350"/>
                  </a:cubicBezTo>
                  <a:cubicBezTo>
                    <a:pt x="5525" y="326"/>
                    <a:pt x="5525" y="279"/>
                    <a:pt x="5549" y="255"/>
                  </a:cubicBezTo>
                  <a:cubicBezTo>
                    <a:pt x="5571" y="222"/>
                    <a:pt x="5588" y="204"/>
                    <a:pt x="5600" y="204"/>
                  </a:cubicBezTo>
                  <a:cubicBezTo>
                    <a:pt x="5613" y="204"/>
                    <a:pt x="5620" y="228"/>
                    <a:pt x="5620" y="279"/>
                  </a:cubicBezTo>
                  <a:cubicBezTo>
                    <a:pt x="5635" y="309"/>
                    <a:pt x="5679" y="339"/>
                    <a:pt x="5721" y="339"/>
                  </a:cubicBezTo>
                  <a:cubicBezTo>
                    <a:pt x="5745" y="339"/>
                    <a:pt x="5769" y="329"/>
                    <a:pt x="5787" y="303"/>
                  </a:cubicBezTo>
                  <a:cubicBezTo>
                    <a:pt x="5818" y="256"/>
                    <a:pt x="5932" y="188"/>
                    <a:pt x="6020" y="188"/>
                  </a:cubicBezTo>
                  <a:close/>
                  <a:moveTo>
                    <a:pt x="2887" y="1343"/>
                  </a:moveTo>
                  <a:cubicBezTo>
                    <a:pt x="2921" y="1343"/>
                    <a:pt x="2957" y="1354"/>
                    <a:pt x="2977" y="1374"/>
                  </a:cubicBezTo>
                  <a:cubicBezTo>
                    <a:pt x="3072" y="1398"/>
                    <a:pt x="3167" y="1469"/>
                    <a:pt x="3239" y="1541"/>
                  </a:cubicBezTo>
                  <a:cubicBezTo>
                    <a:pt x="3334" y="1612"/>
                    <a:pt x="3429" y="1708"/>
                    <a:pt x="3525" y="1779"/>
                  </a:cubicBezTo>
                  <a:cubicBezTo>
                    <a:pt x="3596" y="1851"/>
                    <a:pt x="3644" y="1898"/>
                    <a:pt x="3715" y="1946"/>
                  </a:cubicBezTo>
                  <a:cubicBezTo>
                    <a:pt x="3667" y="2041"/>
                    <a:pt x="3596" y="2136"/>
                    <a:pt x="3548" y="2232"/>
                  </a:cubicBezTo>
                  <a:cubicBezTo>
                    <a:pt x="3501" y="2184"/>
                    <a:pt x="3429" y="2136"/>
                    <a:pt x="3358" y="2089"/>
                  </a:cubicBezTo>
                  <a:cubicBezTo>
                    <a:pt x="3286" y="2017"/>
                    <a:pt x="3215" y="1946"/>
                    <a:pt x="3120" y="1874"/>
                  </a:cubicBezTo>
                  <a:cubicBezTo>
                    <a:pt x="3072" y="1779"/>
                    <a:pt x="3001" y="1708"/>
                    <a:pt x="2953" y="1636"/>
                  </a:cubicBezTo>
                  <a:cubicBezTo>
                    <a:pt x="2905" y="1565"/>
                    <a:pt x="2834" y="1493"/>
                    <a:pt x="2810" y="1422"/>
                  </a:cubicBezTo>
                  <a:cubicBezTo>
                    <a:pt x="2796" y="1366"/>
                    <a:pt x="2839" y="1343"/>
                    <a:pt x="2887" y="1343"/>
                  </a:cubicBezTo>
                  <a:close/>
                  <a:moveTo>
                    <a:pt x="1189" y="2890"/>
                  </a:moveTo>
                  <a:cubicBezTo>
                    <a:pt x="1249" y="2890"/>
                    <a:pt x="1363" y="3020"/>
                    <a:pt x="1405" y="3041"/>
                  </a:cubicBezTo>
                  <a:cubicBezTo>
                    <a:pt x="1477" y="3136"/>
                    <a:pt x="1548" y="3232"/>
                    <a:pt x="1619" y="3327"/>
                  </a:cubicBezTo>
                  <a:cubicBezTo>
                    <a:pt x="1691" y="3446"/>
                    <a:pt x="1810" y="3541"/>
                    <a:pt x="1905" y="3660"/>
                  </a:cubicBezTo>
                  <a:cubicBezTo>
                    <a:pt x="1953" y="3684"/>
                    <a:pt x="1977" y="3732"/>
                    <a:pt x="2024" y="3779"/>
                  </a:cubicBezTo>
                  <a:cubicBezTo>
                    <a:pt x="1929" y="3827"/>
                    <a:pt x="1858" y="3875"/>
                    <a:pt x="1762" y="3922"/>
                  </a:cubicBezTo>
                  <a:cubicBezTo>
                    <a:pt x="1715" y="3851"/>
                    <a:pt x="1643" y="3803"/>
                    <a:pt x="1596" y="3732"/>
                  </a:cubicBezTo>
                  <a:cubicBezTo>
                    <a:pt x="1524" y="3637"/>
                    <a:pt x="1429" y="3541"/>
                    <a:pt x="1357" y="3422"/>
                  </a:cubicBezTo>
                  <a:cubicBezTo>
                    <a:pt x="1286" y="3327"/>
                    <a:pt x="1191" y="3208"/>
                    <a:pt x="1167" y="3089"/>
                  </a:cubicBezTo>
                  <a:cubicBezTo>
                    <a:pt x="1143" y="3041"/>
                    <a:pt x="1119" y="2922"/>
                    <a:pt x="1167" y="2898"/>
                  </a:cubicBezTo>
                  <a:cubicBezTo>
                    <a:pt x="1173" y="2892"/>
                    <a:pt x="1180" y="2890"/>
                    <a:pt x="1189" y="2890"/>
                  </a:cubicBezTo>
                  <a:close/>
                  <a:moveTo>
                    <a:pt x="4953" y="4208"/>
                  </a:moveTo>
                  <a:cubicBezTo>
                    <a:pt x="5001" y="4256"/>
                    <a:pt x="5025" y="4303"/>
                    <a:pt x="5049" y="4375"/>
                  </a:cubicBezTo>
                  <a:cubicBezTo>
                    <a:pt x="5096" y="4470"/>
                    <a:pt x="5120" y="4565"/>
                    <a:pt x="5096" y="4684"/>
                  </a:cubicBezTo>
                  <a:cubicBezTo>
                    <a:pt x="5096" y="4875"/>
                    <a:pt x="5025" y="5065"/>
                    <a:pt x="4882" y="5208"/>
                  </a:cubicBezTo>
                  <a:cubicBezTo>
                    <a:pt x="4739" y="5375"/>
                    <a:pt x="4549" y="5470"/>
                    <a:pt x="4310" y="5470"/>
                  </a:cubicBezTo>
                  <a:cubicBezTo>
                    <a:pt x="4191" y="5446"/>
                    <a:pt x="4072" y="5423"/>
                    <a:pt x="3977" y="5375"/>
                  </a:cubicBezTo>
                  <a:cubicBezTo>
                    <a:pt x="3906" y="5351"/>
                    <a:pt x="3882" y="5327"/>
                    <a:pt x="3834" y="5304"/>
                  </a:cubicBezTo>
                  <a:cubicBezTo>
                    <a:pt x="4001" y="5161"/>
                    <a:pt x="4168" y="4994"/>
                    <a:pt x="4334" y="4851"/>
                  </a:cubicBezTo>
                  <a:cubicBezTo>
                    <a:pt x="4549" y="4637"/>
                    <a:pt x="4763" y="4422"/>
                    <a:pt x="4953" y="4208"/>
                  </a:cubicBezTo>
                  <a:close/>
                  <a:moveTo>
                    <a:pt x="5426" y="609"/>
                  </a:moveTo>
                  <a:cubicBezTo>
                    <a:pt x="5444" y="609"/>
                    <a:pt x="5461" y="610"/>
                    <a:pt x="5477" y="612"/>
                  </a:cubicBezTo>
                  <a:cubicBezTo>
                    <a:pt x="5692" y="636"/>
                    <a:pt x="5858" y="850"/>
                    <a:pt x="5930" y="1041"/>
                  </a:cubicBezTo>
                  <a:cubicBezTo>
                    <a:pt x="6144" y="1612"/>
                    <a:pt x="5882" y="2279"/>
                    <a:pt x="5620" y="2779"/>
                  </a:cubicBezTo>
                  <a:cubicBezTo>
                    <a:pt x="5334" y="3351"/>
                    <a:pt x="4953" y="3851"/>
                    <a:pt x="4501" y="4327"/>
                  </a:cubicBezTo>
                  <a:cubicBezTo>
                    <a:pt x="4048" y="4780"/>
                    <a:pt x="3548" y="5232"/>
                    <a:pt x="3001" y="5589"/>
                  </a:cubicBezTo>
                  <a:cubicBezTo>
                    <a:pt x="2715" y="5780"/>
                    <a:pt x="2429" y="5947"/>
                    <a:pt x="2120" y="6066"/>
                  </a:cubicBezTo>
                  <a:cubicBezTo>
                    <a:pt x="1886" y="6182"/>
                    <a:pt x="1605" y="6299"/>
                    <a:pt x="1328" y="6299"/>
                  </a:cubicBezTo>
                  <a:cubicBezTo>
                    <a:pt x="1266" y="6299"/>
                    <a:pt x="1204" y="6293"/>
                    <a:pt x="1143" y="6280"/>
                  </a:cubicBezTo>
                  <a:cubicBezTo>
                    <a:pt x="834" y="6232"/>
                    <a:pt x="691" y="5994"/>
                    <a:pt x="643" y="5708"/>
                  </a:cubicBezTo>
                  <a:cubicBezTo>
                    <a:pt x="572" y="5399"/>
                    <a:pt x="667" y="5065"/>
                    <a:pt x="834" y="4803"/>
                  </a:cubicBezTo>
                  <a:cubicBezTo>
                    <a:pt x="1024" y="4565"/>
                    <a:pt x="1310" y="4422"/>
                    <a:pt x="1596" y="4280"/>
                  </a:cubicBezTo>
                  <a:cubicBezTo>
                    <a:pt x="1905" y="4137"/>
                    <a:pt x="2191" y="4018"/>
                    <a:pt x="2477" y="3803"/>
                  </a:cubicBezTo>
                  <a:cubicBezTo>
                    <a:pt x="2739" y="3613"/>
                    <a:pt x="2977" y="3351"/>
                    <a:pt x="3191" y="3089"/>
                  </a:cubicBezTo>
                  <a:cubicBezTo>
                    <a:pt x="3429" y="2827"/>
                    <a:pt x="3644" y="2565"/>
                    <a:pt x="3834" y="2279"/>
                  </a:cubicBezTo>
                  <a:cubicBezTo>
                    <a:pt x="3977" y="2041"/>
                    <a:pt x="4096" y="1779"/>
                    <a:pt x="4215" y="1541"/>
                  </a:cubicBezTo>
                  <a:cubicBezTo>
                    <a:pt x="4287" y="1469"/>
                    <a:pt x="4334" y="1374"/>
                    <a:pt x="4406" y="1303"/>
                  </a:cubicBezTo>
                  <a:cubicBezTo>
                    <a:pt x="4549" y="1112"/>
                    <a:pt x="4715" y="946"/>
                    <a:pt x="4906" y="803"/>
                  </a:cubicBezTo>
                  <a:cubicBezTo>
                    <a:pt x="5036" y="716"/>
                    <a:pt x="5246" y="609"/>
                    <a:pt x="5426" y="609"/>
                  </a:cubicBezTo>
                  <a:close/>
                  <a:moveTo>
                    <a:pt x="405" y="5756"/>
                  </a:moveTo>
                  <a:cubicBezTo>
                    <a:pt x="429" y="5923"/>
                    <a:pt x="500" y="6066"/>
                    <a:pt x="595" y="6209"/>
                  </a:cubicBezTo>
                  <a:cubicBezTo>
                    <a:pt x="572" y="6232"/>
                    <a:pt x="548" y="6256"/>
                    <a:pt x="548" y="6256"/>
                  </a:cubicBezTo>
                  <a:cubicBezTo>
                    <a:pt x="498" y="6306"/>
                    <a:pt x="426" y="6378"/>
                    <a:pt x="362" y="6378"/>
                  </a:cubicBezTo>
                  <a:cubicBezTo>
                    <a:pt x="334" y="6378"/>
                    <a:pt x="308" y="6364"/>
                    <a:pt x="286" y="6328"/>
                  </a:cubicBezTo>
                  <a:cubicBezTo>
                    <a:pt x="214" y="6256"/>
                    <a:pt x="333" y="6113"/>
                    <a:pt x="357" y="6018"/>
                  </a:cubicBezTo>
                  <a:cubicBezTo>
                    <a:pt x="381" y="5970"/>
                    <a:pt x="357" y="5923"/>
                    <a:pt x="310" y="5899"/>
                  </a:cubicBezTo>
                  <a:cubicBezTo>
                    <a:pt x="191" y="5851"/>
                    <a:pt x="238" y="5780"/>
                    <a:pt x="333" y="5756"/>
                  </a:cubicBezTo>
                  <a:close/>
                  <a:moveTo>
                    <a:pt x="5382" y="3684"/>
                  </a:moveTo>
                  <a:cubicBezTo>
                    <a:pt x="5549" y="3827"/>
                    <a:pt x="5668" y="4065"/>
                    <a:pt x="5739" y="4280"/>
                  </a:cubicBezTo>
                  <a:cubicBezTo>
                    <a:pt x="5811" y="4542"/>
                    <a:pt x="5668" y="4803"/>
                    <a:pt x="5596" y="5065"/>
                  </a:cubicBezTo>
                  <a:cubicBezTo>
                    <a:pt x="5525" y="5304"/>
                    <a:pt x="5525" y="5518"/>
                    <a:pt x="5715" y="5685"/>
                  </a:cubicBezTo>
                  <a:cubicBezTo>
                    <a:pt x="5882" y="5875"/>
                    <a:pt x="6120" y="6018"/>
                    <a:pt x="6311" y="6185"/>
                  </a:cubicBezTo>
                  <a:cubicBezTo>
                    <a:pt x="6430" y="6256"/>
                    <a:pt x="6549" y="6351"/>
                    <a:pt x="6620" y="6471"/>
                  </a:cubicBezTo>
                  <a:cubicBezTo>
                    <a:pt x="6644" y="6494"/>
                    <a:pt x="6668" y="6518"/>
                    <a:pt x="6668" y="6518"/>
                  </a:cubicBezTo>
                  <a:cubicBezTo>
                    <a:pt x="6597" y="6590"/>
                    <a:pt x="6525" y="6661"/>
                    <a:pt x="6454" y="6756"/>
                  </a:cubicBezTo>
                  <a:lnTo>
                    <a:pt x="6430" y="6756"/>
                  </a:lnTo>
                  <a:cubicBezTo>
                    <a:pt x="6394" y="6792"/>
                    <a:pt x="6364" y="6810"/>
                    <a:pt x="6335" y="6810"/>
                  </a:cubicBezTo>
                  <a:cubicBezTo>
                    <a:pt x="6305" y="6810"/>
                    <a:pt x="6275" y="6792"/>
                    <a:pt x="6239" y="6756"/>
                  </a:cubicBezTo>
                  <a:cubicBezTo>
                    <a:pt x="6168" y="6685"/>
                    <a:pt x="6120" y="6613"/>
                    <a:pt x="6073" y="6518"/>
                  </a:cubicBezTo>
                  <a:cubicBezTo>
                    <a:pt x="5930" y="6328"/>
                    <a:pt x="5763" y="6113"/>
                    <a:pt x="5573" y="5947"/>
                  </a:cubicBezTo>
                  <a:cubicBezTo>
                    <a:pt x="5439" y="5813"/>
                    <a:pt x="5294" y="5738"/>
                    <a:pt x="5128" y="5738"/>
                  </a:cubicBezTo>
                  <a:cubicBezTo>
                    <a:pt x="5058" y="5738"/>
                    <a:pt x="4984" y="5751"/>
                    <a:pt x="4906" y="5780"/>
                  </a:cubicBezTo>
                  <a:cubicBezTo>
                    <a:pt x="4787" y="5828"/>
                    <a:pt x="4644" y="5899"/>
                    <a:pt x="4525" y="5947"/>
                  </a:cubicBezTo>
                  <a:cubicBezTo>
                    <a:pt x="4441" y="5974"/>
                    <a:pt x="4357" y="5986"/>
                    <a:pt x="4278" y="5986"/>
                  </a:cubicBezTo>
                  <a:cubicBezTo>
                    <a:pt x="4223" y="5986"/>
                    <a:pt x="4169" y="5980"/>
                    <a:pt x="4120" y="5970"/>
                  </a:cubicBezTo>
                  <a:cubicBezTo>
                    <a:pt x="3834" y="5923"/>
                    <a:pt x="3620" y="5780"/>
                    <a:pt x="3405" y="5613"/>
                  </a:cubicBezTo>
                  <a:cubicBezTo>
                    <a:pt x="3501" y="5542"/>
                    <a:pt x="3596" y="5470"/>
                    <a:pt x="3691" y="5399"/>
                  </a:cubicBezTo>
                  <a:cubicBezTo>
                    <a:pt x="3882" y="5589"/>
                    <a:pt x="4120" y="5685"/>
                    <a:pt x="4406" y="5685"/>
                  </a:cubicBezTo>
                  <a:cubicBezTo>
                    <a:pt x="4644" y="5685"/>
                    <a:pt x="4906" y="5518"/>
                    <a:pt x="5073" y="5327"/>
                  </a:cubicBezTo>
                  <a:cubicBezTo>
                    <a:pt x="5239" y="5161"/>
                    <a:pt x="5334" y="4923"/>
                    <a:pt x="5334" y="4661"/>
                  </a:cubicBezTo>
                  <a:cubicBezTo>
                    <a:pt x="5334" y="4542"/>
                    <a:pt x="5311" y="4399"/>
                    <a:pt x="5263" y="4280"/>
                  </a:cubicBezTo>
                  <a:cubicBezTo>
                    <a:pt x="5239" y="4184"/>
                    <a:pt x="5192" y="4089"/>
                    <a:pt x="5120" y="4018"/>
                  </a:cubicBezTo>
                  <a:cubicBezTo>
                    <a:pt x="5215" y="3899"/>
                    <a:pt x="5287" y="3803"/>
                    <a:pt x="5382" y="3684"/>
                  </a:cubicBezTo>
                  <a:close/>
                  <a:moveTo>
                    <a:pt x="7292" y="6467"/>
                  </a:moveTo>
                  <a:cubicBezTo>
                    <a:pt x="7441" y="6467"/>
                    <a:pt x="7586" y="6552"/>
                    <a:pt x="7692" y="6637"/>
                  </a:cubicBezTo>
                  <a:cubicBezTo>
                    <a:pt x="7811" y="6756"/>
                    <a:pt x="7930" y="6875"/>
                    <a:pt x="8073" y="6994"/>
                  </a:cubicBezTo>
                  <a:cubicBezTo>
                    <a:pt x="8430" y="7304"/>
                    <a:pt x="8788" y="7637"/>
                    <a:pt x="9121" y="7971"/>
                  </a:cubicBezTo>
                  <a:cubicBezTo>
                    <a:pt x="9240" y="8066"/>
                    <a:pt x="9359" y="8185"/>
                    <a:pt x="9454" y="8280"/>
                  </a:cubicBezTo>
                  <a:cubicBezTo>
                    <a:pt x="9335" y="8376"/>
                    <a:pt x="9240" y="8495"/>
                    <a:pt x="9121" y="8614"/>
                  </a:cubicBezTo>
                  <a:cubicBezTo>
                    <a:pt x="8978" y="8733"/>
                    <a:pt x="8835" y="8876"/>
                    <a:pt x="8692" y="8995"/>
                  </a:cubicBezTo>
                  <a:cubicBezTo>
                    <a:pt x="8549" y="9138"/>
                    <a:pt x="8383" y="9257"/>
                    <a:pt x="8240" y="9376"/>
                  </a:cubicBezTo>
                  <a:cubicBezTo>
                    <a:pt x="8168" y="9447"/>
                    <a:pt x="8073" y="9519"/>
                    <a:pt x="8002" y="9590"/>
                  </a:cubicBezTo>
                  <a:cubicBezTo>
                    <a:pt x="7835" y="9423"/>
                    <a:pt x="7692" y="9233"/>
                    <a:pt x="7549" y="9066"/>
                  </a:cubicBezTo>
                  <a:cubicBezTo>
                    <a:pt x="7359" y="8852"/>
                    <a:pt x="7192" y="8638"/>
                    <a:pt x="7001" y="8423"/>
                  </a:cubicBezTo>
                  <a:cubicBezTo>
                    <a:pt x="6835" y="8233"/>
                    <a:pt x="6668" y="8066"/>
                    <a:pt x="6525" y="7852"/>
                  </a:cubicBezTo>
                  <a:cubicBezTo>
                    <a:pt x="6430" y="7709"/>
                    <a:pt x="6263" y="7471"/>
                    <a:pt x="6335" y="7280"/>
                  </a:cubicBezTo>
                  <a:cubicBezTo>
                    <a:pt x="6358" y="7185"/>
                    <a:pt x="6430" y="7113"/>
                    <a:pt x="6501" y="7042"/>
                  </a:cubicBezTo>
                  <a:cubicBezTo>
                    <a:pt x="6525" y="7042"/>
                    <a:pt x="6525" y="7018"/>
                    <a:pt x="6525" y="7018"/>
                  </a:cubicBezTo>
                  <a:cubicBezTo>
                    <a:pt x="6549" y="6994"/>
                    <a:pt x="6573" y="6994"/>
                    <a:pt x="6597" y="6971"/>
                  </a:cubicBezTo>
                  <a:cubicBezTo>
                    <a:pt x="6668" y="6899"/>
                    <a:pt x="6716" y="6828"/>
                    <a:pt x="6787" y="6756"/>
                  </a:cubicBezTo>
                  <a:cubicBezTo>
                    <a:pt x="6906" y="6637"/>
                    <a:pt x="7073" y="6494"/>
                    <a:pt x="7240" y="6471"/>
                  </a:cubicBezTo>
                  <a:cubicBezTo>
                    <a:pt x="7257" y="6468"/>
                    <a:pt x="7275" y="6467"/>
                    <a:pt x="7292" y="6467"/>
                  </a:cubicBezTo>
                  <a:close/>
                  <a:moveTo>
                    <a:pt x="9573" y="8399"/>
                  </a:moveTo>
                  <a:cubicBezTo>
                    <a:pt x="9669" y="8471"/>
                    <a:pt x="9740" y="8566"/>
                    <a:pt x="9835" y="8661"/>
                  </a:cubicBezTo>
                  <a:cubicBezTo>
                    <a:pt x="9788" y="8685"/>
                    <a:pt x="9764" y="8733"/>
                    <a:pt x="9716" y="8757"/>
                  </a:cubicBezTo>
                  <a:cubicBezTo>
                    <a:pt x="9645" y="8828"/>
                    <a:pt x="9573" y="8900"/>
                    <a:pt x="9502" y="8971"/>
                  </a:cubicBezTo>
                  <a:cubicBezTo>
                    <a:pt x="9359" y="9090"/>
                    <a:pt x="9192" y="9233"/>
                    <a:pt x="9050" y="9376"/>
                  </a:cubicBezTo>
                  <a:cubicBezTo>
                    <a:pt x="8907" y="9495"/>
                    <a:pt x="8764" y="9614"/>
                    <a:pt x="8597" y="9733"/>
                  </a:cubicBezTo>
                  <a:cubicBezTo>
                    <a:pt x="8502" y="9805"/>
                    <a:pt x="8407" y="9876"/>
                    <a:pt x="8311" y="9971"/>
                  </a:cubicBezTo>
                  <a:cubicBezTo>
                    <a:pt x="8240" y="9876"/>
                    <a:pt x="8168" y="9781"/>
                    <a:pt x="8073" y="9685"/>
                  </a:cubicBezTo>
                  <a:cubicBezTo>
                    <a:pt x="8121" y="9685"/>
                    <a:pt x="8145" y="9662"/>
                    <a:pt x="8168" y="9638"/>
                  </a:cubicBezTo>
                  <a:cubicBezTo>
                    <a:pt x="8240" y="9590"/>
                    <a:pt x="8287" y="9543"/>
                    <a:pt x="8359" y="9495"/>
                  </a:cubicBezTo>
                  <a:cubicBezTo>
                    <a:pt x="8526" y="9352"/>
                    <a:pt x="8668" y="9233"/>
                    <a:pt x="8811" y="9090"/>
                  </a:cubicBezTo>
                  <a:cubicBezTo>
                    <a:pt x="8954" y="8971"/>
                    <a:pt x="9121" y="8828"/>
                    <a:pt x="9264" y="8709"/>
                  </a:cubicBezTo>
                  <a:cubicBezTo>
                    <a:pt x="9359" y="8614"/>
                    <a:pt x="9478" y="8519"/>
                    <a:pt x="9573" y="8399"/>
                  </a:cubicBezTo>
                  <a:close/>
                  <a:moveTo>
                    <a:pt x="9931" y="8780"/>
                  </a:moveTo>
                  <a:cubicBezTo>
                    <a:pt x="9954" y="8828"/>
                    <a:pt x="10002" y="8852"/>
                    <a:pt x="10026" y="8900"/>
                  </a:cubicBezTo>
                  <a:cubicBezTo>
                    <a:pt x="10074" y="8971"/>
                    <a:pt x="10097" y="9019"/>
                    <a:pt x="10145" y="9090"/>
                  </a:cubicBezTo>
                  <a:cubicBezTo>
                    <a:pt x="10097" y="9138"/>
                    <a:pt x="10026" y="9185"/>
                    <a:pt x="9954" y="9233"/>
                  </a:cubicBezTo>
                  <a:cubicBezTo>
                    <a:pt x="9812" y="9352"/>
                    <a:pt x="9669" y="9495"/>
                    <a:pt x="9526" y="9638"/>
                  </a:cubicBezTo>
                  <a:cubicBezTo>
                    <a:pt x="9335" y="9781"/>
                    <a:pt x="9169" y="9947"/>
                    <a:pt x="8978" y="10090"/>
                  </a:cubicBezTo>
                  <a:cubicBezTo>
                    <a:pt x="8907" y="10162"/>
                    <a:pt x="8811" y="10233"/>
                    <a:pt x="8740" y="10305"/>
                  </a:cubicBezTo>
                  <a:cubicBezTo>
                    <a:pt x="8716" y="10328"/>
                    <a:pt x="8692" y="10328"/>
                    <a:pt x="8668" y="10352"/>
                  </a:cubicBezTo>
                  <a:cubicBezTo>
                    <a:pt x="8573" y="10257"/>
                    <a:pt x="8478" y="10162"/>
                    <a:pt x="8407" y="10066"/>
                  </a:cubicBezTo>
                  <a:cubicBezTo>
                    <a:pt x="8502" y="9995"/>
                    <a:pt x="8597" y="9924"/>
                    <a:pt x="8692" y="9852"/>
                  </a:cubicBezTo>
                  <a:cubicBezTo>
                    <a:pt x="8859" y="9709"/>
                    <a:pt x="9002" y="9614"/>
                    <a:pt x="9169" y="9471"/>
                  </a:cubicBezTo>
                  <a:cubicBezTo>
                    <a:pt x="9311" y="9352"/>
                    <a:pt x="9454" y="9209"/>
                    <a:pt x="9597" y="9090"/>
                  </a:cubicBezTo>
                  <a:cubicBezTo>
                    <a:pt x="9669" y="9019"/>
                    <a:pt x="9740" y="8947"/>
                    <a:pt x="9812" y="8876"/>
                  </a:cubicBezTo>
                  <a:cubicBezTo>
                    <a:pt x="9859" y="8852"/>
                    <a:pt x="9883" y="8804"/>
                    <a:pt x="9931" y="8780"/>
                  </a:cubicBezTo>
                  <a:close/>
                  <a:moveTo>
                    <a:pt x="10240" y="9233"/>
                  </a:moveTo>
                  <a:cubicBezTo>
                    <a:pt x="10264" y="9304"/>
                    <a:pt x="10288" y="9376"/>
                    <a:pt x="10312" y="9447"/>
                  </a:cubicBezTo>
                  <a:cubicBezTo>
                    <a:pt x="10359" y="9614"/>
                    <a:pt x="10312" y="9805"/>
                    <a:pt x="10216" y="9971"/>
                  </a:cubicBezTo>
                  <a:cubicBezTo>
                    <a:pt x="10026" y="10305"/>
                    <a:pt x="9621" y="10590"/>
                    <a:pt x="9240" y="10614"/>
                  </a:cubicBezTo>
                  <a:cubicBezTo>
                    <a:pt x="9073" y="10614"/>
                    <a:pt x="8930" y="10543"/>
                    <a:pt x="8788" y="10448"/>
                  </a:cubicBezTo>
                  <a:cubicBezTo>
                    <a:pt x="8835" y="10424"/>
                    <a:pt x="8859" y="10400"/>
                    <a:pt x="8907" y="10376"/>
                  </a:cubicBezTo>
                  <a:cubicBezTo>
                    <a:pt x="9002" y="10305"/>
                    <a:pt x="9073" y="10233"/>
                    <a:pt x="9145" y="10162"/>
                  </a:cubicBezTo>
                  <a:cubicBezTo>
                    <a:pt x="9335" y="10019"/>
                    <a:pt x="9526" y="9828"/>
                    <a:pt x="9716" y="9662"/>
                  </a:cubicBezTo>
                  <a:cubicBezTo>
                    <a:pt x="9859" y="9543"/>
                    <a:pt x="9978" y="9423"/>
                    <a:pt x="10121" y="9328"/>
                  </a:cubicBezTo>
                  <a:cubicBezTo>
                    <a:pt x="10145" y="9281"/>
                    <a:pt x="10193" y="9257"/>
                    <a:pt x="10240" y="9233"/>
                  </a:cubicBezTo>
                  <a:close/>
                  <a:moveTo>
                    <a:pt x="6028" y="1"/>
                  </a:moveTo>
                  <a:cubicBezTo>
                    <a:pt x="5929" y="1"/>
                    <a:pt x="5825" y="35"/>
                    <a:pt x="5739" y="88"/>
                  </a:cubicBezTo>
                  <a:cubicBezTo>
                    <a:pt x="5699" y="35"/>
                    <a:pt x="5652" y="4"/>
                    <a:pt x="5596" y="4"/>
                  </a:cubicBezTo>
                  <a:cubicBezTo>
                    <a:pt x="5553" y="4"/>
                    <a:pt x="5506" y="23"/>
                    <a:pt x="5454" y="64"/>
                  </a:cubicBezTo>
                  <a:cubicBezTo>
                    <a:pt x="5406" y="136"/>
                    <a:pt x="5334" y="231"/>
                    <a:pt x="5334" y="326"/>
                  </a:cubicBezTo>
                  <a:cubicBezTo>
                    <a:pt x="5287" y="350"/>
                    <a:pt x="5215" y="350"/>
                    <a:pt x="5144" y="374"/>
                  </a:cubicBezTo>
                  <a:cubicBezTo>
                    <a:pt x="4977" y="445"/>
                    <a:pt x="4811" y="541"/>
                    <a:pt x="4668" y="660"/>
                  </a:cubicBezTo>
                  <a:cubicBezTo>
                    <a:pt x="4406" y="874"/>
                    <a:pt x="4168" y="1160"/>
                    <a:pt x="4001" y="1446"/>
                  </a:cubicBezTo>
                  <a:cubicBezTo>
                    <a:pt x="3953" y="1541"/>
                    <a:pt x="3882" y="1636"/>
                    <a:pt x="3834" y="1755"/>
                  </a:cubicBezTo>
                  <a:cubicBezTo>
                    <a:pt x="3763" y="1660"/>
                    <a:pt x="3667" y="1612"/>
                    <a:pt x="3596" y="1541"/>
                  </a:cubicBezTo>
                  <a:cubicBezTo>
                    <a:pt x="3477" y="1446"/>
                    <a:pt x="3358" y="1350"/>
                    <a:pt x="3215" y="1255"/>
                  </a:cubicBezTo>
                  <a:cubicBezTo>
                    <a:pt x="3129" y="1194"/>
                    <a:pt x="2987" y="1139"/>
                    <a:pt x="2859" y="1139"/>
                  </a:cubicBezTo>
                  <a:cubicBezTo>
                    <a:pt x="2738" y="1139"/>
                    <a:pt x="2630" y="1188"/>
                    <a:pt x="2596" y="1327"/>
                  </a:cubicBezTo>
                  <a:cubicBezTo>
                    <a:pt x="2548" y="1541"/>
                    <a:pt x="2763" y="1779"/>
                    <a:pt x="2882" y="1922"/>
                  </a:cubicBezTo>
                  <a:cubicBezTo>
                    <a:pt x="2977" y="2041"/>
                    <a:pt x="3096" y="2160"/>
                    <a:pt x="3215" y="2255"/>
                  </a:cubicBezTo>
                  <a:cubicBezTo>
                    <a:pt x="3263" y="2279"/>
                    <a:pt x="3405" y="2327"/>
                    <a:pt x="3405" y="2422"/>
                  </a:cubicBezTo>
                  <a:cubicBezTo>
                    <a:pt x="3405" y="2470"/>
                    <a:pt x="3358" y="2517"/>
                    <a:pt x="3310" y="2541"/>
                  </a:cubicBezTo>
                  <a:cubicBezTo>
                    <a:pt x="3286" y="2589"/>
                    <a:pt x="3239" y="2660"/>
                    <a:pt x="3191" y="2708"/>
                  </a:cubicBezTo>
                  <a:cubicBezTo>
                    <a:pt x="3024" y="2922"/>
                    <a:pt x="2834" y="3136"/>
                    <a:pt x="2643" y="3327"/>
                  </a:cubicBezTo>
                  <a:cubicBezTo>
                    <a:pt x="2501" y="3446"/>
                    <a:pt x="2358" y="3565"/>
                    <a:pt x="2215" y="3660"/>
                  </a:cubicBezTo>
                  <a:cubicBezTo>
                    <a:pt x="2167" y="3589"/>
                    <a:pt x="2096" y="3541"/>
                    <a:pt x="2048" y="3470"/>
                  </a:cubicBezTo>
                  <a:cubicBezTo>
                    <a:pt x="1929" y="3351"/>
                    <a:pt x="1786" y="3208"/>
                    <a:pt x="1691" y="3065"/>
                  </a:cubicBezTo>
                  <a:cubicBezTo>
                    <a:pt x="1597" y="2933"/>
                    <a:pt x="1399" y="2668"/>
                    <a:pt x="1190" y="2668"/>
                  </a:cubicBezTo>
                  <a:cubicBezTo>
                    <a:pt x="1135" y="2668"/>
                    <a:pt x="1079" y="2687"/>
                    <a:pt x="1024" y="2732"/>
                  </a:cubicBezTo>
                  <a:cubicBezTo>
                    <a:pt x="810" y="2922"/>
                    <a:pt x="1000" y="3279"/>
                    <a:pt x="1119" y="3446"/>
                  </a:cubicBezTo>
                  <a:cubicBezTo>
                    <a:pt x="1215" y="3589"/>
                    <a:pt x="1334" y="3732"/>
                    <a:pt x="1429" y="3851"/>
                  </a:cubicBezTo>
                  <a:cubicBezTo>
                    <a:pt x="1477" y="3899"/>
                    <a:pt x="1524" y="3970"/>
                    <a:pt x="1572" y="4018"/>
                  </a:cubicBezTo>
                  <a:cubicBezTo>
                    <a:pt x="1310" y="4137"/>
                    <a:pt x="1048" y="4256"/>
                    <a:pt x="834" y="4446"/>
                  </a:cubicBezTo>
                  <a:cubicBezTo>
                    <a:pt x="524" y="4732"/>
                    <a:pt x="357" y="5161"/>
                    <a:pt x="381" y="5589"/>
                  </a:cubicBezTo>
                  <a:lnTo>
                    <a:pt x="333" y="5589"/>
                  </a:lnTo>
                  <a:cubicBezTo>
                    <a:pt x="262" y="5589"/>
                    <a:pt x="167" y="5613"/>
                    <a:pt x="119" y="5685"/>
                  </a:cubicBezTo>
                  <a:cubicBezTo>
                    <a:pt x="0" y="5804"/>
                    <a:pt x="48" y="5947"/>
                    <a:pt x="167" y="6018"/>
                  </a:cubicBezTo>
                  <a:cubicBezTo>
                    <a:pt x="95" y="6185"/>
                    <a:pt x="24" y="6351"/>
                    <a:pt x="167" y="6494"/>
                  </a:cubicBezTo>
                  <a:cubicBezTo>
                    <a:pt x="229" y="6557"/>
                    <a:pt x="299" y="6583"/>
                    <a:pt x="369" y="6583"/>
                  </a:cubicBezTo>
                  <a:cubicBezTo>
                    <a:pt x="485" y="6583"/>
                    <a:pt x="601" y="6512"/>
                    <a:pt x="691" y="6423"/>
                  </a:cubicBezTo>
                  <a:cubicBezTo>
                    <a:pt x="691" y="6399"/>
                    <a:pt x="714" y="6375"/>
                    <a:pt x="738" y="6375"/>
                  </a:cubicBezTo>
                  <a:cubicBezTo>
                    <a:pt x="888" y="6510"/>
                    <a:pt x="1079" y="6563"/>
                    <a:pt x="1284" y="6563"/>
                  </a:cubicBezTo>
                  <a:cubicBezTo>
                    <a:pt x="1730" y="6563"/>
                    <a:pt x="2246" y="6316"/>
                    <a:pt x="2572" y="6137"/>
                  </a:cubicBezTo>
                  <a:cubicBezTo>
                    <a:pt x="2810" y="6018"/>
                    <a:pt x="3048" y="5875"/>
                    <a:pt x="3263" y="5732"/>
                  </a:cubicBezTo>
                  <a:cubicBezTo>
                    <a:pt x="3490" y="6030"/>
                    <a:pt x="3897" y="6211"/>
                    <a:pt x="4286" y="6211"/>
                  </a:cubicBezTo>
                  <a:cubicBezTo>
                    <a:pt x="4427" y="6211"/>
                    <a:pt x="4565" y="6188"/>
                    <a:pt x="4691" y="6137"/>
                  </a:cubicBezTo>
                  <a:cubicBezTo>
                    <a:pt x="4811" y="6089"/>
                    <a:pt x="4930" y="6018"/>
                    <a:pt x="5073" y="5994"/>
                  </a:cubicBezTo>
                  <a:cubicBezTo>
                    <a:pt x="5098" y="5986"/>
                    <a:pt x="5123" y="5982"/>
                    <a:pt x="5148" y="5982"/>
                  </a:cubicBezTo>
                  <a:cubicBezTo>
                    <a:pt x="5258" y="5982"/>
                    <a:pt x="5356" y="6063"/>
                    <a:pt x="5454" y="6161"/>
                  </a:cubicBezTo>
                  <a:cubicBezTo>
                    <a:pt x="5644" y="6328"/>
                    <a:pt x="5787" y="6566"/>
                    <a:pt x="5930" y="6756"/>
                  </a:cubicBezTo>
                  <a:cubicBezTo>
                    <a:pt x="6001" y="6852"/>
                    <a:pt x="6097" y="6971"/>
                    <a:pt x="6192" y="7018"/>
                  </a:cubicBezTo>
                  <a:cubicBezTo>
                    <a:pt x="6192" y="7042"/>
                    <a:pt x="6168" y="7066"/>
                    <a:pt x="6168" y="7090"/>
                  </a:cubicBezTo>
                  <a:cubicBezTo>
                    <a:pt x="6025" y="7280"/>
                    <a:pt x="6073" y="7471"/>
                    <a:pt x="6168" y="7685"/>
                  </a:cubicBezTo>
                  <a:cubicBezTo>
                    <a:pt x="6358" y="8138"/>
                    <a:pt x="6740" y="8471"/>
                    <a:pt x="7049" y="8852"/>
                  </a:cubicBezTo>
                  <a:cubicBezTo>
                    <a:pt x="7383" y="9257"/>
                    <a:pt x="7740" y="9662"/>
                    <a:pt x="8049" y="10066"/>
                  </a:cubicBezTo>
                  <a:cubicBezTo>
                    <a:pt x="8311" y="10376"/>
                    <a:pt x="8597" y="10733"/>
                    <a:pt x="9002" y="10829"/>
                  </a:cubicBezTo>
                  <a:cubicBezTo>
                    <a:pt x="9079" y="10850"/>
                    <a:pt x="9158" y="10860"/>
                    <a:pt x="9238" y="10860"/>
                  </a:cubicBezTo>
                  <a:cubicBezTo>
                    <a:pt x="9597" y="10860"/>
                    <a:pt x="9963" y="10658"/>
                    <a:pt x="10216" y="10424"/>
                  </a:cubicBezTo>
                  <a:cubicBezTo>
                    <a:pt x="10550" y="10090"/>
                    <a:pt x="10717" y="9614"/>
                    <a:pt x="10502" y="9185"/>
                  </a:cubicBezTo>
                  <a:cubicBezTo>
                    <a:pt x="10312" y="8733"/>
                    <a:pt x="9954" y="8376"/>
                    <a:pt x="9621" y="8066"/>
                  </a:cubicBezTo>
                  <a:cubicBezTo>
                    <a:pt x="9216" y="7685"/>
                    <a:pt x="8835" y="7328"/>
                    <a:pt x="8430" y="6971"/>
                  </a:cubicBezTo>
                  <a:cubicBezTo>
                    <a:pt x="8264" y="6804"/>
                    <a:pt x="8073" y="6613"/>
                    <a:pt x="7883" y="6471"/>
                  </a:cubicBezTo>
                  <a:cubicBezTo>
                    <a:pt x="7716" y="6328"/>
                    <a:pt x="7525" y="6209"/>
                    <a:pt x="7311" y="6185"/>
                  </a:cubicBezTo>
                  <a:cubicBezTo>
                    <a:pt x="7121" y="6185"/>
                    <a:pt x="6978" y="6256"/>
                    <a:pt x="6835" y="6375"/>
                  </a:cubicBezTo>
                  <a:cubicBezTo>
                    <a:pt x="6668" y="6137"/>
                    <a:pt x="6382" y="5947"/>
                    <a:pt x="6168" y="5780"/>
                  </a:cubicBezTo>
                  <a:cubicBezTo>
                    <a:pt x="5977" y="5637"/>
                    <a:pt x="5739" y="5470"/>
                    <a:pt x="5811" y="5208"/>
                  </a:cubicBezTo>
                  <a:cubicBezTo>
                    <a:pt x="5882" y="4875"/>
                    <a:pt x="6073" y="4565"/>
                    <a:pt x="5954" y="4184"/>
                  </a:cubicBezTo>
                  <a:cubicBezTo>
                    <a:pt x="5882" y="3922"/>
                    <a:pt x="5739" y="3660"/>
                    <a:pt x="5501" y="3494"/>
                  </a:cubicBezTo>
                  <a:cubicBezTo>
                    <a:pt x="5573" y="3398"/>
                    <a:pt x="5644" y="3303"/>
                    <a:pt x="5692" y="3208"/>
                  </a:cubicBezTo>
                  <a:cubicBezTo>
                    <a:pt x="6025" y="2636"/>
                    <a:pt x="6335" y="1922"/>
                    <a:pt x="6239" y="1279"/>
                  </a:cubicBezTo>
                  <a:cubicBezTo>
                    <a:pt x="6216" y="1065"/>
                    <a:pt x="6144" y="850"/>
                    <a:pt x="6025" y="684"/>
                  </a:cubicBezTo>
                  <a:cubicBezTo>
                    <a:pt x="6073" y="660"/>
                    <a:pt x="6120" y="612"/>
                    <a:pt x="6144" y="588"/>
                  </a:cubicBezTo>
                  <a:cubicBezTo>
                    <a:pt x="6263" y="469"/>
                    <a:pt x="6358" y="326"/>
                    <a:pt x="6311" y="184"/>
                  </a:cubicBezTo>
                  <a:cubicBezTo>
                    <a:pt x="6258" y="52"/>
                    <a:pt x="6148" y="1"/>
                    <a:pt x="602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697" name="Google Shape;16697;p44"/>
          <p:cNvGrpSpPr/>
          <p:nvPr/>
        </p:nvGrpSpPr>
        <p:grpSpPr>
          <a:xfrm>
            <a:off x="5524316" y="2755140"/>
            <a:ext cx="352441" cy="343171"/>
            <a:chOff x="5524316" y="2755140"/>
            <a:chExt cx="352441" cy="343171"/>
          </a:xfrm>
        </p:grpSpPr>
        <p:sp>
          <p:nvSpPr>
            <p:cNvPr id="16698" name="Google Shape;16698;p44"/>
            <p:cNvSpPr/>
            <p:nvPr/>
          </p:nvSpPr>
          <p:spPr>
            <a:xfrm>
              <a:off x="5527406" y="2758425"/>
              <a:ext cx="345481" cy="336081"/>
            </a:xfrm>
            <a:custGeom>
              <a:rect b="b" l="l" r="r" t="t"/>
              <a:pathLst>
                <a:path extrusionOk="0" h="10333" w="10622">
                  <a:moveTo>
                    <a:pt x="339" y="1"/>
                  </a:moveTo>
                  <a:cubicBezTo>
                    <a:pt x="189" y="1"/>
                    <a:pt x="328" y="242"/>
                    <a:pt x="286" y="305"/>
                  </a:cubicBezTo>
                  <a:cubicBezTo>
                    <a:pt x="272" y="333"/>
                    <a:pt x="256" y="342"/>
                    <a:pt x="239" y="342"/>
                  </a:cubicBezTo>
                  <a:cubicBezTo>
                    <a:pt x="204" y="342"/>
                    <a:pt x="165" y="301"/>
                    <a:pt x="134" y="301"/>
                  </a:cubicBezTo>
                  <a:cubicBezTo>
                    <a:pt x="129" y="301"/>
                    <a:pt x="124" y="302"/>
                    <a:pt x="119" y="305"/>
                  </a:cubicBezTo>
                  <a:cubicBezTo>
                    <a:pt x="24" y="352"/>
                    <a:pt x="119" y="471"/>
                    <a:pt x="143" y="519"/>
                  </a:cubicBezTo>
                  <a:cubicBezTo>
                    <a:pt x="167" y="590"/>
                    <a:pt x="167" y="566"/>
                    <a:pt x="143" y="662"/>
                  </a:cubicBezTo>
                  <a:cubicBezTo>
                    <a:pt x="96" y="709"/>
                    <a:pt x="0" y="757"/>
                    <a:pt x="24" y="852"/>
                  </a:cubicBezTo>
                  <a:cubicBezTo>
                    <a:pt x="44" y="901"/>
                    <a:pt x="71" y="914"/>
                    <a:pt x="103" y="914"/>
                  </a:cubicBezTo>
                  <a:cubicBezTo>
                    <a:pt x="140" y="914"/>
                    <a:pt x="183" y="896"/>
                    <a:pt x="228" y="896"/>
                  </a:cubicBezTo>
                  <a:cubicBezTo>
                    <a:pt x="239" y="896"/>
                    <a:pt x="251" y="897"/>
                    <a:pt x="262" y="900"/>
                  </a:cubicBezTo>
                  <a:cubicBezTo>
                    <a:pt x="381" y="900"/>
                    <a:pt x="453" y="1138"/>
                    <a:pt x="500" y="1233"/>
                  </a:cubicBezTo>
                  <a:cubicBezTo>
                    <a:pt x="620" y="1424"/>
                    <a:pt x="691" y="1614"/>
                    <a:pt x="858" y="1805"/>
                  </a:cubicBezTo>
                  <a:cubicBezTo>
                    <a:pt x="1263" y="2281"/>
                    <a:pt x="1786" y="2448"/>
                    <a:pt x="2406" y="2495"/>
                  </a:cubicBezTo>
                  <a:cubicBezTo>
                    <a:pt x="2521" y="2510"/>
                    <a:pt x="2664" y="2533"/>
                    <a:pt x="2805" y="2533"/>
                  </a:cubicBezTo>
                  <a:cubicBezTo>
                    <a:pt x="2897" y="2533"/>
                    <a:pt x="2988" y="2523"/>
                    <a:pt x="3072" y="2495"/>
                  </a:cubicBezTo>
                  <a:cubicBezTo>
                    <a:pt x="3263" y="2448"/>
                    <a:pt x="3453" y="2257"/>
                    <a:pt x="3620" y="2138"/>
                  </a:cubicBezTo>
                  <a:cubicBezTo>
                    <a:pt x="3684" y="2096"/>
                    <a:pt x="3767" y="2015"/>
                    <a:pt x="3851" y="2015"/>
                  </a:cubicBezTo>
                  <a:cubicBezTo>
                    <a:pt x="3862" y="2015"/>
                    <a:pt x="3872" y="2017"/>
                    <a:pt x="3882" y="2019"/>
                  </a:cubicBezTo>
                  <a:cubicBezTo>
                    <a:pt x="3954" y="2043"/>
                    <a:pt x="4049" y="2162"/>
                    <a:pt x="4096" y="2210"/>
                  </a:cubicBezTo>
                  <a:cubicBezTo>
                    <a:pt x="4287" y="2376"/>
                    <a:pt x="4430" y="2591"/>
                    <a:pt x="4692" y="2662"/>
                  </a:cubicBezTo>
                  <a:cubicBezTo>
                    <a:pt x="5013" y="2769"/>
                    <a:pt x="5388" y="2823"/>
                    <a:pt x="5747" y="2823"/>
                  </a:cubicBezTo>
                  <a:cubicBezTo>
                    <a:pt x="5866" y="2823"/>
                    <a:pt x="5984" y="2817"/>
                    <a:pt x="6097" y="2805"/>
                  </a:cubicBezTo>
                  <a:cubicBezTo>
                    <a:pt x="6430" y="2757"/>
                    <a:pt x="6764" y="2686"/>
                    <a:pt x="7097" y="2567"/>
                  </a:cubicBezTo>
                  <a:cubicBezTo>
                    <a:pt x="7264" y="2495"/>
                    <a:pt x="7407" y="2424"/>
                    <a:pt x="7550" y="2305"/>
                  </a:cubicBezTo>
                  <a:cubicBezTo>
                    <a:pt x="7640" y="2237"/>
                    <a:pt x="7731" y="2018"/>
                    <a:pt x="7863" y="2018"/>
                  </a:cubicBezTo>
                  <a:cubicBezTo>
                    <a:pt x="7870" y="2018"/>
                    <a:pt x="7876" y="2018"/>
                    <a:pt x="7883" y="2019"/>
                  </a:cubicBezTo>
                  <a:cubicBezTo>
                    <a:pt x="7954" y="2019"/>
                    <a:pt x="8050" y="2138"/>
                    <a:pt x="8097" y="2186"/>
                  </a:cubicBezTo>
                  <a:cubicBezTo>
                    <a:pt x="8264" y="2353"/>
                    <a:pt x="8478" y="2495"/>
                    <a:pt x="8359" y="2757"/>
                  </a:cubicBezTo>
                  <a:cubicBezTo>
                    <a:pt x="8288" y="2924"/>
                    <a:pt x="8145" y="3043"/>
                    <a:pt x="7978" y="3138"/>
                  </a:cubicBezTo>
                  <a:cubicBezTo>
                    <a:pt x="7859" y="3186"/>
                    <a:pt x="7788" y="3186"/>
                    <a:pt x="7645" y="3186"/>
                  </a:cubicBezTo>
                  <a:cubicBezTo>
                    <a:pt x="7526" y="3210"/>
                    <a:pt x="7407" y="3258"/>
                    <a:pt x="7311" y="3329"/>
                  </a:cubicBezTo>
                  <a:cubicBezTo>
                    <a:pt x="7240" y="3400"/>
                    <a:pt x="7192" y="3496"/>
                    <a:pt x="7073" y="3519"/>
                  </a:cubicBezTo>
                  <a:cubicBezTo>
                    <a:pt x="7053" y="3523"/>
                    <a:pt x="7031" y="3524"/>
                    <a:pt x="7009" y="3524"/>
                  </a:cubicBezTo>
                  <a:cubicBezTo>
                    <a:pt x="6877" y="3524"/>
                    <a:pt x="6719" y="3472"/>
                    <a:pt x="6597" y="3472"/>
                  </a:cubicBezTo>
                  <a:cubicBezTo>
                    <a:pt x="6002" y="3472"/>
                    <a:pt x="5430" y="3639"/>
                    <a:pt x="4835" y="3710"/>
                  </a:cubicBezTo>
                  <a:cubicBezTo>
                    <a:pt x="4793" y="3714"/>
                    <a:pt x="4750" y="3715"/>
                    <a:pt x="4707" y="3715"/>
                  </a:cubicBezTo>
                  <a:cubicBezTo>
                    <a:pt x="4598" y="3715"/>
                    <a:pt x="4487" y="3706"/>
                    <a:pt x="4379" y="3706"/>
                  </a:cubicBezTo>
                  <a:cubicBezTo>
                    <a:pt x="4264" y="3706"/>
                    <a:pt x="4152" y="3716"/>
                    <a:pt x="4049" y="3758"/>
                  </a:cubicBezTo>
                  <a:cubicBezTo>
                    <a:pt x="3882" y="3853"/>
                    <a:pt x="3715" y="4020"/>
                    <a:pt x="3620" y="4162"/>
                  </a:cubicBezTo>
                  <a:cubicBezTo>
                    <a:pt x="3549" y="4282"/>
                    <a:pt x="3501" y="4377"/>
                    <a:pt x="3358" y="4401"/>
                  </a:cubicBezTo>
                  <a:cubicBezTo>
                    <a:pt x="3342" y="4402"/>
                    <a:pt x="3325" y="4403"/>
                    <a:pt x="3309" y="4403"/>
                  </a:cubicBezTo>
                  <a:cubicBezTo>
                    <a:pt x="3111" y="4403"/>
                    <a:pt x="2911" y="4282"/>
                    <a:pt x="2691" y="4282"/>
                  </a:cubicBezTo>
                  <a:cubicBezTo>
                    <a:pt x="1906" y="4282"/>
                    <a:pt x="1263" y="4972"/>
                    <a:pt x="810" y="5568"/>
                  </a:cubicBezTo>
                  <a:cubicBezTo>
                    <a:pt x="405" y="6115"/>
                    <a:pt x="191" y="6901"/>
                    <a:pt x="477" y="7544"/>
                  </a:cubicBezTo>
                  <a:cubicBezTo>
                    <a:pt x="548" y="7735"/>
                    <a:pt x="691" y="7925"/>
                    <a:pt x="882" y="7997"/>
                  </a:cubicBezTo>
                  <a:cubicBezTo>
                    <a:pt x="1048" y="8044"/>
                    <a:pt x="1191" y="8020"/>
                    <a:pt x="1191" y="8211"/>
                  </a:cubicBezTo>
                  <a:cubicBezTo>
                    <a:pt x="1215" y="8378"/>
                    <a:pt x="1143" y="8520"/>
                    <a:pt x="1143" y="8663"/>
                  </a:cubicBezTo>
                  <a:cubicBezTo>
                    <a:pt x="1096" y="9092"/>
                    <a:pt x="1358" y="9378"/>
                    <a:pt x="1691" y="9616"/>
                  </a:cubicBezTo>
                  <a:cubicBezTo>
                    <a:pt x="2096" y="9902"/>
                    <a:pt x="2596" y="10116"/>
                    <a:pt x="3096" y="10188"/>
                  </a:cubicBezTo>
                  <a:cubicBezTo>
                    <a:pt x="3463" y="10254"/>
                    <a:pt x="3854" y="10333"/>
                    <a:pt x="4235" y="10333"/>
                  </a:cubicBezTo>
                  <a:cubicBezTo>
                    <a:pt x="4398" y="10333"/>
                    <a:pt x="4559" y="10318"/>
                    <a:pt x="4716" y="10283"/>
                  </a:cubicBezTo>
                  <a:cubicBezTo>
                    <a:pt x="5001" y="10211"/>
                    <a:pt x="5120" y="10116"/>
                    <a:pt x="5311" y="9902"/>
                  </a:cubicBezTo>
                  <a:cubicBezTo>
                    <a:pt x="5406" y="9806"/>
                    <a:pt x="5478" y="9735"/>
                    <a:pt x="5549" y="9640"/>
                  </a:cubicBezTo>
                  <a:cubicBezTo>
                    <a:pt x="5597" y="9568"/>
                    <a:pt x="5621" y="9497"/>
                    <a:pt x="5692" y="9449"/>
                  </a:cubicBezTo>
                  <a:cubicBezTo>
                    <a:pt x="5859" y="9711"/>
                    <a:pt x="6073" y="9783"/>
                    <a:pt x="6359" y="9806"/>
                  </a:cubicBezTo>
                  <a:cubicBezTo>
                    <a:pt x="6502" y="9830"/>
                    <a:pt x="6639" y="9836"/>
                    <a:pt x="6773" y="9836"/>
                  </a:cubicBezTo>
                  <a:cubicBezTo>
                    <a:pt x="6907" y="9836"/>
                    <a:pt x="7038" y="9830"/>
                    <a:pt x="7169" y="9830"/>
                  </a:cubicBezTo>
                  <a:cubicBezTo>
                    <a:pt x="7430" y="9830"/>
                    <a:pt x="7669" y="9830"/>
                    <a:pt x="7954" y="9783"/>
                  </a:cubicBezTo>
                  <a:cubicBezTo>
                    <a:pt x="8431" y="9687"/>
                    <a:pt x="9002" y="9473"/>
                    <a:pt x="9431" y="9187"/>
                  </a:cubicBezTo>
                  <a:cubicBezTo>
                    <a:pt x="9598" y="9068"/>
                    <a:pt x="9741" y="8925"/>
                    <a:pt x="9812" y="8735"/>
                  </a:cubicBezTo>
                  <a:cubicBezTo>
                    <a:pt x="9883" y="8592"/>
                    <a:pt x="9931" y="8378"/>
                    <a:pt x="10074" y="8306"/>
                  </a:cubicBezTo>
                  <a:cubicBezTo>
                    <a:pt x="10122" y="8259"/>
                    <a:pt x="10241" y="8259"/>
                    <a:pt x="10312" y="8235"/>
                  </a:cubicBezTo>
                  <a:cubicBezTo>
                    <a:pt x="10407" y="8187"/>
                    <a:pt x="10622" y="8116"/>
                    <a:pt x="10622" y="7997"/>
                  </a:cubicBezTo>
                  <a:cubicBezTo>
                    <a:pt x="10622" y="7782"/>
                    <a:pt x="10264" y="7901"/>
                    <a:pt x="10383" y="7687"/>
                  </a:cubicBezTo>
                  <a:cubicBezTo>
                    <a:pt x="10431" y="7616"/>
                    <a:pt x="10550" y="7568"/>
                    <a:pt x="10526" y="7473"/>
                  </a:cubicBezTo>
                  <a:cubicBezTo>
                    <a:pt x="10509" y="7419"/>
                    <a:pt x="10481" y="7402"/>
                    <a:pt x="10448" y="7402"/>
                  </a:cubicBezTo>
                  <a:cubicBezTo>
                    <a:pt x="10393" y="7402"/>
                    <a:pt x="10324" y="7449"/>
                    <a:pt x="10264" y="7449"/>
                  </a:cubicBezTo>
                  <a:cubicBezTo>
                    <a:pt x="10145" y="7449"/>
                    <a:pt x="10241" y="7401"/>
                    <a:pt x="10217" y="7306"/>
                  </a:cubicBezTo>
                  <a:cubicBezTo>
                    <a:pt x="10217" y="7235"/>
                    <a:pt x="10169" y="7163"/>
                    <a:pt x="10074" y="7163"/>
                  </a:cubicBezTo>
                  <a:cubicBezTo>
                    <a:pt x="10060" y="7160"/>
                    <a:pt x="10047" y="7159"/>
                    <a:pt x="10034" y="7159"/>
                  </a:cubicBezTo>
                  <a:cubicBezTo>
                    <a:pt x="9844" y="7159"/>
                    <a:pt x="9848" y="7474"/>
                    <a:pt x="9686" y="7474"/>
                  </a:cubicBezTo>
                  <a:cubicBezTo>
                    <a:pt x="9680" y="7474"/>
                    <a:pt x="9675" y="7473"/>
                    <a:pt x="9669" y="7473"/>
                  </a:cubicBezTo>
                  <a:cubicBezTo>
                    <a:pt x="9621" y="7473"/>
                    <a:pt x="9550" y="7401"/>
                    <a:pt x="9502" y="7401"/>
                  </a:cubicBezTo>
                  <a:cubicBezTo>
                    <a:pt x="9467" y="7389"/>
                    <a:pt x="9437" y="7383"/>
                    <a:pt x="9407" y="7383"/>
                  </a:cubicBezTo>
                  <a:cubicBezTo>
                    <a:pt x="9377" y="7383"/>
                    <a:pt x="9348" y="7389"/>
                    <a:pt x="9312" y="7401"/>
                  </a:cubicBezTo>
                  <a:cubicBezTo>
                    <a:pt x="9169" y="7425"/>
                    <a:pt x="9050" y="7473"/>
                    <a:pt x="8931" y="7496"/>
                  </a:cubicBezTo>
                  <a:cubicBezTo>
                    <a:pt x="8621" y="7592"/>
                    <a:pt x="8335" y="7711"/>
                    <a:pt x="8002" y="7758"/>
                  </a:cubicBezTo>
                  <a:cubicBezTo>
                    <a:pt x="7894" y="7768"/>
                    <a:pt x="7781" y="7774"/>
                    <a:pt x="7668" y="7774"/>
                  </a:cubicBezTo>
                  <a:cubicBezTo>
                    <a:pt x="7507" y="7774"/>
                    <a:pt x="7346" y="7763"/>
                    <a:pt x="7192" y="7735"/>
                  </a:cubicBezTo>
                  <a:cubicBezTo>
                    <a:pt x="7062" y="7708"/>
                    <a:pt x="6917" y="7690"/>
                    <a:pt x="6773" y="7690"/>
                  </a:cubicBezTo>
                  <a:cubicBezTo>
                    <a:pt x="6655" y="7690"/>
                    <a:pt x="6538" y="7702"/>
                    <a:pt x="6430" y="7735"/>
                  </a:cubicBezTo>
                  <a:cubicBezTo>
                    <a:pt x="6168" y="7806"/>
                    <a:pt x="5930" y="7973"/>
                    <a:pt x="5763" y="8163"/>
                  </a:cubicBezTo>
                  <a:cubicBezTo>
                    <a:pt x="5668" y="8282"/>
                    <a:pt x="5597" y="8520"/>
                    <a:pt x="5430" y="8520"/>
                  </a:cubicBezTo>
                  <a:cubicBezTo>
                    <a:pt x="5420" y="8523"/>
                    <a:pt x="5410" y="8524"/>
                    <a:pt x="5400" y="8524"/>
                  </a:cubicBezTo>
                  <a:cubicBezTo>
                    <a:pt x="5319" y="8524"/>
                    <a:pt x="5256" y="8444"/>
                    <a:pt x="5192" y="8401"/>
                  </a:cubicBezTo>
                  <a:cubicBezTo>
                    <a:pt x="5049" y="8306"/>
                    <a:pt x="4882" y="8282"/>
                    <a:pt x="4716" y="8235"/>
                  </a:cubicBezTo>
                  <a:cubicBezTo>
                    <a:pt x="4525" y="8211"/>
                    <a:pt x="4335" y="8211"/>
                    <a:pt x="4144" y="8211"/>
                  </a:cubicBezTo>
                  <a:cubicBezTo>
                    <a:pt x="3954" y="8211"/>
                    <a:pt x="3763" y="8211"/>
                    <a:pt x="3573" y="8187"/>
                  </a:cubicBezTo>
                  <a:cubicBezTo>
                    <a:pt x="3263" y="8163"/>
                    <a:pt x="3001" y="7997"/>
                    <a:pt x="2763" y="7806"/>
                  </a:cubicBezTo>
                  <a:cubicBezTo>
                    <a:pt x="2596" y="7687"/>
                    <a:pt x="1882" y="7687"/>
                    <a:pt x="2120" y="7377"/>
                  </a:cubicBezTo>
                  <a:cubicBezTo>
                    <a:pt x="2287" y="7139"/>
                    <a:pt x="2263" y="6901"/>
                    <a:pt x="2382" y="6663"/>
                  </a:cubicBezTo>
                  <a:cubicBezTo>
                    <a:pt x="2453" y="6496"/>
                    <a:pt x="2596" y="6449"/>
                    <a:pt x="2739" y="6353"/>
                  </a:cubicBezTo>
                  <a:cubicBezTo>
                    <a:pt x="2810" y="6330"/>
                    <a:pt x="2906" y="6306"/>
                    <a:pt x="2977" y="6258"/>
                  </a:cubicBezTo>
                  <a:cubicBezTo>
                    <a:pt x="3096" y="6211"/>
                    <a:pt x="3168" y="6115"/>
                    <a:pt x="3263" y="6020"/>
                  </a:cubicBezTo>
                  <a:cubicBezTo>
                    <a:pt x="3406" y="5853"/>
                    <a:pt x="3525" y="5687"/>
                    <a:pt x="3668" y="5520"/>
                  </a:cubicBezTo>
                  <a:cubicBezTo>
                    <a:pt x="3727" y="5460"/>
                    <a:pt x="3787" y="5437"/>
                    <a:pt x="3846" y="5437"/>
                  </a:cubicBezTo>
                  <a:cubicBezTo>
                    <a:pt x="3906" y="5437"/>
                    <a:pt x="3965" y="5460"/>
                    <a:pt x="4025" y="5496"/>
                  </a:cubicBezTo>
                  <a:cubicBezTo>
                    <a:pt x="4239" y="5615"/>
                    <a:pt x="4406" y="5687"/>
                    <a:pt x="4644" y="5710"/>
                  </a:cubicBezTo>
                  <a:cubicBezTo>
                    <a:pt x="4687" y="5712"/>
                    <a:pt x="4730" y="5713"/>
                    <a:pt x="4773" y="5713"/>
                  </a:cubicBezTo>
                  <a:cubicBezTo>
                    <a:pt x="5308" y="5713"/>
                    <a:pt x="5876" y="5582"/>
                    <a:pt x="6383" y="5472"/>
                  </a:cubicBezTo>
                  <a:cubicBezTo>
                    <a:pt x="6788" y="5377"/>
                    <a:pt x="7288" y="5163"/>
                    <a:pt x="7478" y="4782"/>
                  </a:cubicBezTo>
                  <a:cubicBezTo>
                    <a:pt x="7542" y="4654"/>
                    <a:pt x="7572" y="4608"/>
                    <a:pt x="7618" y="4608"/>
                  </a:cubicBezTo>
                  <a:cubicBezTo>
                    <a:pt x="7659" y="4608"/>
                    <a:pt x="7712" y="4642"/>
                    <a:pt x="7812" y="4686"/>
                  </a:cubicBezTo>
                  <a:cubicBezTo>
                    <a:pt x="7919" y="4734"/>
                    <a:pt x="8044" y="4752"/>
                    <a:pt x="8169" y="4752"/>
                  </a:cubicBezTo>
                  <a:cubicBezTo>
                    <a:pt x="8294" y="4752"/>
                    <a:pt x="8419" y="4734"/>
                    <a:pt x="8526" y="4710"/>
                  </a:cubicBezTo>
                  <a:cubicBezTo>
                    <a:pt x="9193" y="4543"/>
                    <a:pt x="9621" y="4043"/>
                    <a:pt x="10026" y="3543"/>
                  </a:cubicBezTo>
                  <a:cubicBezTo>
                    <a:pt x="10312" y="3162"/>
                    <a:pt x="10455" y="2567"/>
                    <a:pt x="10264" y="2114"/>
                  </a:cubicBezTo>
                  <a:cubicBezTo>
                    <a:pt x="10098" y="1686"/>
                    <a:pt x="9764" y="1257"/>
                    <a:pt x="9336" y="1090"/>
                  </a:cubicBezTo>
                  <a:cubicBezTo>
                    <a:pt x="9205" y="1043"/>
                    <a:pt x="9056" y="1013"/>
                    <a:pt x="8910" y="1013"/>
                  </a:cubicBezTo>
                  <a:cubicBezTo>
                    <a:pt x="8764" y="1013"/>
                    <a:pt x="8621" y="1043"/>
                    <a:pt x="8502" y="1114"/>
                  </a:cubicBezTo>
                  <a:cubicBezTo>
                    <a:pt x="8400" y="1176"/>
                    <a:pt x="8227" y="1395"/>
                    <a:pt x="8090" y="1395"/>
                  </a:cubicBezTo>
                  <a:cubicBezTo>
                    <a:pt x="8067" y="1395"/>
                    <a:pt x="8046" y="1390"/>
                    <a:pt x="8026" y="1376"/>
                  </a:cubicBezTo>
                  <a:cubicBezTo>
                    <a:pt x="7931" y="1329"/>
                    <a:pt x="7978" y="1233"/>
                    <a:pt x="7954" y="1138"/>
                  </a:cubicBezTo>
                  <a:cubicBezTo>
                    <a:pt x="7931" y="1067"/>
                    <a:pt x="7883" y="995"/>
                    <a:pt x="7835" y="924"/>
                  </a:cubicBezTo>
                  <a:cubicBezTo>
                    <a:pt x="7716" y="805"/>
                    <a:pt x="7573" y="709"/>
                    <a:pt x="7407" y="686"/>
                  </a:cubicBezTo>
                  <a:cubicBezTo>
                    <a:pt x="7337" y="672"/>
                    <a:pt x="7267" y="666"/>
                    <a:pt x="7197" y="666"/>
                  </a:cubicBezTo>
                  <a:cubicBezTo>
                    <a:pt x="7029" y="666"/>
                    <a:pt x="6861" y="700"/>
                    <a:pt x="6692" y="733"/>
                  </a:cubicBezTo>
                  <a:cubicBezTo>
                    <a:pt x="6316" y="827"/>
                    <a:pt x="5895" y="921"/>
                    <a:pt x="5488" y="921"/>
                  </a:cubicBezTo>
                  <a:cubicBezTo>
                    <a:pt x="5380" y="921"/>
                    <a:pt x="5273" y="915"/>
                    <a:pt x="5168" y="900"/>
                  </a:cubicBezTo>
                  <a:cubicBezTo>
                    <a:pt x="4984" y="881"/>
                    <a:pt x="4799" y="806"/>
                    <a:pt x="4615" y="806"/>
                  </a:cubicBezTo>
                  <a:cubicBezTo>
                    <a:pt x="4561" y="806"/>
                    <a:pt x="4507" y="812"/>
                    <a:pt x="4454" y="828"/>
                  </a:cubicBezTo>
                  <a:cubicBezTo>
                    <a:pt x="4335" y="876"/>
                    <a:pt x="4263" y="995"/>
                    <a:pt x="4168" y="1019"/>
                  </a:cubicBezTo>
                  <a:cubicBezTo>
                    <a:pt x="4136" y="1031"/>
                    <a:pt x="4108" y="1036"/>
                    <a:pt x="4082" y="1036"/>
                  </a:cubicBezTo>
                  <a:cubicBezTo>
                    <a:pt x="3954" y="1036"/>
                    <a:pt x="3894" y="904"/>
                    <a:pt x="3835" y="805"/>
                  </a:cubicBezTo>
                  <a:cubicBezTo>
                    <a:pt x="3739" y="662"/>
                    <a:pt x="3573" y="566"/>
                    <a:pt x="3382" y="543"/>
                  </a:cubicBezTo>
                  <a:cubicBezTo>
                    <a:pt x="2977" y="471"/>
                    <a:pt x="2549" y="495"/>
                    <a:pt x="2144" y="376"/>
                  </a:cubicBezTo>
                  <a:cubicBezTo>
                    <a:pt x="1906" y="328"/>
                    <a:pt x="1691" y="233"/>
                    <a:pt x="1477" y="138"/>
                  </a:cubicBezTo>
                  <a:cubicBezTo>
                    <a:pt x="1424" y="122"/>
                    <a:pt x="1375" y="116"/>
                    <a:pt x="1328" y="116"/>
                  </a:cubicBezTo>
                  <a:cubicBezTo>
                    <a:pt x="1163" y="116"/>
                    <a:pt x="1025" y="196"/>
                    <a:pt x="858" y="233"/>
                  </a:cubicBezTo>
                  <a:lnTo>
                    <a:pt x="715" y="233"/>
                  </a:lnTo>
                  <a:cubicBezTo>
                    <a:pt x="620" y="185"/>
                    <a:pt x="548" y="66"/>
                    <a:pt x="429" y="19"/>
                  </a:cubicBezTo>
                  <a:cubicBezTo>
                    <a:pt x="392" y="6"/>
                    <a:pt x="362" y="1"/>
                    <a:pt x="339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9" name="Google Shape;16699;p44"/>
            <p:cNvSpPr/>
            <p:nvPr/>
          </p:nvSpPr>
          <p:spPr>
            <a:xfrm>
              <a:off x="5539798" y="2780444"/>
              <a:ext cx="279650" cy="70937"/>
            </a:xfrm>
            <a:custGeom>
              <a:rect b="b" l="l" r="r" t="t"/>
              <a:pathLst>
                <a:path extrusionOk="0" h="2181" w="8598">
                  <a:moveTo>
                    <a:pt x="374" y="0"/>
                  </a:moveTo>
                  <a:cubicBezTo>
                    <a:pt x="301" y="0"/>
                    <a:pt x="231" y="35"/>
                    <a:pt x="167" y="128"/>
                  </a:cubicBezTo>
                  <a:cubicBezTo>
                    <a:pt x="0" y="342"/>
                    <a:pt x="167" y="652"/>
                    <a:pt x="167" y="890"/>
                  </a:cubicBezTo>
                  <a:cubicBezTo>
                    <a:pt x="191" y="1128"/>
                    <a:pt x="524" y="1295"/>
                    <a:pt x="715" y="1366"/>
                  </a:cubicBezTo>
                  <a:cubicBezTo>
                    <a:pt x="977" y="1485"/>
                    <a:pt x="1239" y="1699"/>
                    <a:pt x="1525" y="1818"/>
                  </a:cubicBezTo>
                  <a:cubicBezTo>
                    <a:pt x="1709" y="1911"/>
                    <a:pt x="1894" y="1946"/>
                    <a:pt x="2090" y="1946"/>
                  </a:cubicBezTo>
                  <a:cubicBezTo>
                    <a:pt x="2146" y="1946"/>
                    <a:pt x="2204" y="1943"/>
                    <a:pt x="2263" y="1938"/>
                  </a:cubicBezTo>
                  <a:cubicBezTo>
                    <a:pt x="2477" y="1914"/>
                    <a:pt x="2787" y="1914"/>
                    <a:pt x="2977" y="1795"/>
                  </a:cubicBezTo>
                  <a:cubicBezTo>
                    <a:pt x="3114" y="1697"/>
                    <a:pt x="3298" y="1328"/>
                    <a:pt x="3491" y="1328"/>
                  </a:cubicBezTo>
                  <a:cubicBezTo>
                    <a:pt x="3534" y="1328"/>
                    <a:pt x="3577" y="1347"/>
                    <a:pt x="3620" y="1390"/>
                  </a:cubicBezTo>
                  <a:cubicBezTo>
                    <a:pt x="3668" y="1437"/>
                    <a:pt x="3668" y="1533"/>
                    <a:pt x="3692" y="1580"/>
                  </a:cubicBezTo>
                  <a:cubicBezTo>
                    <a:pt x="3787" y="1699"/>
                    <a:pt x="3930" y="1842"/>
                    <a:pt x="4073" y="1890"/>
                  </a:cubicBezTo>
                  <a:cubicBezTo>
                    <a:pt x="4406" y="2033"/>
                    <a:pt x="4787" y="2057"/>
                    <a:pt x="5121" y="2080"/>
                  </a:cubicBezTo>
                  <a:cubicBezTo>
                    <a:pt x="5287" y="2099"/>
                    <a:pt x="5462" y="2111"/>
                    <a:pt x="5640" y="2111"/>
                  </a:cubicBezTo>
                  <a:cubicBezTo>
                    <a:pt x="6150" y="2111"/>
                    <a:pt x="6679" y="2011"/>
                    <a:pt x="7049" y="1676"/>
                  </a:cubicBezTo>
                  <a:cubicBezTo>
                    <a:pt x="7195" y="1567"/>
                    <a:pt x="7340" y="1334"/>
                    <a:pt x="7506" y="1334"/>
                  </a:cubicBezTo>
                  <a:cubicBezTo>
                    <a:pt x="7558" y="1334"/>
                    <a:pt x="7612" y="1357"/>
                    <a:pt x="7669" y="1414"/>
                  </a:cubicBezTo>
                  <a:cubicBezTo>
                    <a:pt x="7764" y="1509"/>
                    <a:pt x="7931" y="1604"/>
                    <a:pt x="8002" y="1723"/>
                  </a:cubicBezTo>
                  <a:cubicBezTo>
                    <a:pt x="8074" y="1842"/>
                    <a:pt x="8026" y="1938"/>
                    <a:pt x="8002" y="2057"/>
                  </a:cubicBezTo>
                  <a:cubicBezTo>
                    <a:pt x="7981" y="2118"/>
                    <a:pt x="7997" y="2180"/>
                    <a:pt x="8078" y="2180"/>
                  </a:cubicBezTo>
                  <a:cubicBezTo>
                    <a:pt x="8091" y="2180"/>
                    <a:pt x="8105" y="2179"/>
                    <a:pt x="8121" y="2176"/>
                  </a:cubicBezTo>
                  <a:cubicBezTo>
                    <a:pt x="8312" y="2152"/>
                    <a:pt x="8478" y="1866"/>
                    <a:pt x="8526" y="1699"/>
                  </a:cubicBezTo>
                  <a:cubicBezTo>
                    <a:pt x="8597" y="1414"/>
                    <a:pt x="8478" y="1175"/>
                    <a:pt x="8288" y="961"/>
                  </a:cubicBezTo>
                  <a:cubicBezTo>
                    <a:pt x="8098" y="756"/>
                    <a:pt x="7882" y="682"/>
                    <a:pt x="7656" y="682"/>
                  </a:cubicBezTo>
                  <a:cubicBezTo>
                    <a:pt x="7173" y="682"/>
                    <a:pt x="6645" y="1022"/>
                    <a:pt x="6240" y="1152"/>
                  </a:cubicBezTo>
                  <a:cubicBezTo>
                    <a:pt x="6002" y="1223"/>
                    <a:pt x="5740" y="1223"/>
                    <a:pt x="5478" y="1247"/>
                  </a:cubicBezTo>
                  <a:cubicBezTo>
                    <a:pt x="5404" y="1254"/>
                    <a:pt x="5328" y="1259"/>
                    <a:pt x="5252" y="1259"/>
                  </a:cubicBezTo>
                  <a:cubicBezTo>
                    <a:pt x="5080" y="1259"/>
                    <a:pt x="4904" y="1234"/>
                    <a:pt x="4739" y="1152"/>
                  </a:cubicBezTo>
                  <a:cubicBezTo>
                    <a:pt x="4430" y="1033"/>
                    <a:pt x="4192" y="675"/>
                    <a:pt x="3835" y="675"/>
                  </a:cubicBezTo>
                  <a:cubicBezTo>
                    <a:pt x="3620" y="675"/>
                    <a:pt x="3454" y="818"/>
                    <a:pt x="3263" y="842"/>
                  </a:cubicBezTo>
                  <a:cubicBezTo>
                    <a:pt x="3072" y="866"/>
                    <a:pt x="2882" y="985"/>
                    <a:pt x="2691" y="985"/>
                  </a:cubicBezTo>
                  <a:cubicBezTo>
                    <a:pt x="2638" y="988"/>
                    <a:pt x="2585" y="990"/>
                    <a:pt x="2533" y="990"/>
                  </a:cubicBezTo>
                  <a:cubicBezTo>
                    <a:pt x="1874" y="990"/>
                    <a:pt x="1366" y="714"/>
                    <a:pt x="858" y="294"/>
                  </a:cubicBezTo>
                  <a:cubicBezTo>
                    <a:pt x="724" y="194"/>
                    <a:pt x="544" y="0"/>
                    <a:pt x="374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0" name="Google Shape;16700;p44"/>
            <p:cNvSpPr/>
            <p:nvPr/>
          </p:nvSpPr>
          <p:spPr>
            <a:xfrm>
              <a:off x="5587805" y="2828321"/>
              <a:ext cx="275779" cy="160934"/>
            </a:xfrm>
            <a:custGeom>
              <a:rect b="b" l="l" r="r" t="t"/>
              <a:pathLst>
                <a:path extrusionOk="0" h="4948" w="8479">
                  <a:moveTo>
                    <a:pt x="8309" y="0"/>
                  </a:moveTo>
                  <a:cubicBezTo>
                    <a:pt x="8271" y="0"/>
                    <a:pt x="8218" y="25"/>
                    <a:pt x="8145" y="85"/>
                  </a:cubicBezTo>
                  <a:cubicBezTo>
                    <a:pt x="7860" y="299"/>
                    <a:pt x="7836" y="775"/>
                    <a:pt x="7622" y="1061"/>
                  </a:cubicBezTo>
                  <a:cubicBezTo>
                    <a:pt x="7372" y="1414"/>
                    <a:pt x="7032" y="1622"/>
                    <a:pt x="6618" y="1622"/>
                  </a:cubicBezTo>
                  <a:cubicBezTo>
                    <a:pt x="6557" y="1622"/>
                    <a:pt x="6495" y="1618"/>
                    <a:pt x="6431" y="1609"/>
                  </a:cubicBezTo>
                  <a:cubicBezTo>
                    <a:pt x="6300" y="1591"/>
                    <a:pt x="6173" y="1580"/>
                    <a:pt x="6046" y="1580"/>
                  </a:cubicBezTo>
                  <a:cubicBezTo>
                    <a:pt x="5826" y="1580"/>
                    <a:pt x="5609" y="1613"/>
                    <a:pt x="5383" y="1704"/>
                  </a:cubicBezTo>
                  <a:cubicBezTo>
                    <a:pt x="5026" y="1847"/>
                    <a:pt x="4764" y="2133"/>
                    <a:pt x="4454" y="2323"/>
                  </a:cubicBezTo>
                  <a:cubicBezTo>
                    <a:pt x="4176" y="2494"/>
                    <a:pt x="3898" y="2589"/>
                    <a:pt x="3602" y="2589"/>
                  </a:cubicBezTo>
                  <a:cubicBezTo>
                    <a:pt x="3569" y="2589"/>
                    <a:pt x="3535" y="2587"/>
                    <a:pt x="3502" y="2585"/>
                  </a:cubicBezTo>
                  <a:cubicBezTo>
                    <a:pt x="3216" y="2561"/>
                    <a:pt x="2954" y="2442"/>
                    <a:pt x="2692" y="2394"/>
                  </a:cubicBezTo>
                  <a:cubicBezTo>
                    <a:pt x="2624" y="2390"/>
                    <a:pt x="2560" y="2388"/>
                    <a:pt x="2499" y="2388"/>
                  </a:cubicBezTo>
                  <a:cubicBezTo>
                    <a:pt x="2217" y="2388"/>
                    <a:pt x="2002" y="2445"/>
                    <a:pt x="1787" y="2680"/>
                  </a:cubicBezTo>
                  <a:cubicBezTo>
                    <a:pt x="1525" y="2918"/>
                    <a:pt x="1239" y="2942"/>
                    <a:pt x="930" y="3085"/>
                  </a:cubicBezTo>
                  <a:cubicBezTo>
                    <a:pt x="382" y="3323"/>
                    <a:pt x="1" y="4085"/>
                    <a:pt x="72" y="4681"/>
                  </a:cubicBezTo>
                  <a:cubicBezTo>
                    <a:pt x="88" y="4825"/>
                    <a:pt x="158" y="4947"/>
                    <a:pt x="253" y="4947"/>
                  </a:cubicBezTo>
                  <a:cubicBezTo>
                    <a:pt x="299" y="4947"/>
                    <a:pt x="351" y="4918"/>
                    <a:pt x="406" y="4847"/>
                  </a:cubicBezTo>
                  <a:cubicBezTo>
                    <a:pt x="549" y="4633"/>
                    <a:pt x="692" y="4419"/>
                    <a:pt x="858" y="4228"/>
                  </a:cubicBezTo>
                  <a:cubicBezTo>
                    <a:pt x="1049" y="4062"/>
                    <a:pt x="1263" y="3966"/>
                    <a:pt x="1477" y="3823"/>
                  </a:cubicBezTo>
                  <a:cubicBezTo>
                    <a:pt x="1620" y="3680"/>
                    <a:pt x="1716" y="3466"/>
                    <a:pt x="1858" y="3347"/>
                  </a:cubicBezTo>
                  <a:cubicBezTo>
                    <a:pt x="1893" y="3324"/>
                    <a:pt x="1922" y="3315"/>
                    <a:pt x="1947" y="3315"/>
                  </a:cubicBezTo>
                  <a:cubicBezTo>
                    <a:pt x="2028" y="3315"/>
                    <a:pt x="2078" y="3406"/>
                    <a:pt x="2168" y="3442"/>
                  </a:cubicBezTo>
                  <a:cubicBezTo>
                    <a:pt x="2359" y="3561"/>
                    <a:pt x="2644" y="3561"/>
                    <a:pt x="2859" y="3561"/>
                  </a:cubicBezTo>
                  <a:cubicBezTo>
                    <a:pt x="3240" y="3561"/>
                    <a:pt x="3668" y="3490"/>
                    <a:pt x="4049" y="3442"/>
                  </a:cubicBezTo>
                  <a:cubicBezTo>
                    <a:pt x="4311" y="3419"/>
                    <a:pt x="4597" y="3395"/>
                    <a:pt x="4811" y="3299"/>
                  </a:cubicBezTo>
                  <a:cubicBezTo>
                    <a:pt x="5073" y="3204"/>
                    <a:pt x="5312" y="3014"/>
                    <a:pt x="5478" y="2799"/>
                  </a:cubicBezTo>
                  <a:cubicBezTo>
                    <a:pt x="5526" y="2728"/>
                    <a:pt x="5550" y="2633"/>
                    <a:pt x="5621" y="2561"/>
                  </a:cubicBezTo>
                  <a:cubicBezTo>
                    <a:pt x="5621" y="2561"/>
                    <a:pt x="5669" y="2537"/>
                    <a:pt x="5693" y="2514"/>
                  </a:cubicBezTo>
                  <a:cubicBezTo>
                    <a:pt x="5788" y="2490"/>
                    <a:pt x="5907" y="2490"/>
                    <a:pt x="5955" y="2490"/>
                  </a:cubicBezTo>
                  <a:cubicBezTo>
                    <a:pt x="5978" y="2486"/>
                    <a:pt x="6003" y="2485"/>
                    <a:pt x="6027" y="2485"/>
                  </a:cubicBezTo>
                  <a:cubicBezTo>
                    <a:pt x="6175" y="2485"/>
                    <a:pt x="6336" y="2537"/>
                    <a:pt x="6478" y="2537"/>
                  </a:cubicBezTo>
                  <a:cubicBezTo>
                    <a:pt x="6567" y="2545"/>
                    <a:pt x="6646" y="2550"/>
                    <a:pt x="6721" y="2550"/>
                  </a:cubicBezTo>
                  <a:cubicBezTo>
                    <a:pt x="6889" y="2550"/>
                    <a:pt x="7036" y="2524"/>
                    <a:pt x="7217" y="2442"/>
                  </a:cubicBezTo>
                  <a:cubicBezTo>
                    <a:pt x="7788" y="2204"/>
                    <a:pt x="8122" y="1609"/>
                    <a:pt x="8336" y="1085"/>
                  </a:cubicBezTo>
                  <a:cubicBezTo>
                    <a:pt x="8455" y="799"/>
                    <a:pt x="8479" y="585"/>
                    <a:pt x="8431" y="323"/>
                  </a:cubicBezTo>
                  <a:cubicBezTo>
                    <a:pt x="8414" y="168"/>
                    <a:pt x="8409" y="0"/>
                    <a:pt x="8309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1" name="Google Shape;16701;p44"/>
            <p:cNvSpPr/>
            <p:nvPr/>
          </p:nvSpPr>
          <p:spPr>
            <a:xfrm>
              <a:off x="5539798" y="2981741"/>
              <a:ext cx="333869" cy="113089"/>
            </a:xfrm>
            <a:custGeom>
              <a:rect b="b" l="l" r="r" t="t"/>
              <a:pathLst>
                <a:path extrusionOk="0" h="3477" w="10265">
                  <a:moveTo>
                    <a:pt x="168" y="0"/>
                  </a:moveTo>
                  <a:cubicBezTo>
                    <a:pt x="34" y="0"/>
                    <a:pt x="4" y="258"/>
                    <a:pt x="24" y="416"/>
                  </a:cubicBezTo>
                  <a:cubicBezTo>
                    <a:pt x="0" y="654"/>
                    <a:pt x="191" y="988"/>
                    <a:pt x="405" y="1083"/>
                  </a:cubicBezTo>
                  <a:cubicBezTo>
                    <a:pt x="548" y="1154"/>
                    <a:pt x="834" y="1059"/>
                    <a:pt x="882" y="1226"/>
                  </a:cubicBezTo>
                  <a:cubicBezTo>
                    <a:pt x="929" y="1321"/>
                    <a:pt x="882" y="1512"/>
                    <a:pt x="858" y="1607"/>
                  </a:cubicBezTo>
                  <a:cubicBezTo>
                    <a:pt x="834" y="1774"/>
                    <a:pt x="786" y="1940"/>
                    <a:pt x="810" y="2107"/>
                  </a:cubicBezTo>
                  <a:cubicBezTo>
                    <a:pt x="858" y="2464"/>
                    <a:pt x="1144" y="2750"/>
                    <a:pt x="1453" y="2893"/>
                  </a:cubicBezTo>
                  <a:cubicBezTo>
                    <a:pt x="1882" y="3083"/>
                    <a:pt x="2310" y="3250"/>
                    <a:pt x="2739" y="3369"/>
                  </a:cubicBezTo>
                  <a:cubicBezTo>
                    <a:pt x="3002" y="3451"/>
                    <a:pt x="3323" y="3477"/>
                    <a:pt x="3621" y="3477"/>
                  </a:cubicBezTo>
                  <a:cubicBezTo>
                    <a:pt x="3754" y="3477"/>
                    <a:pt x="3883" y="3472"/>
                    <a:pt x="4001" y="3464"/>
                  </a:cubicBezTo>
                  <a:cubicBezTo>
                    <a:pt x="4168" y="3464"/>
                    <a:pt x="4358" y="3417"/>
                    <a:pt x="4525" y="3369"/>
                  </a:cubicBezTo>
                  <a:cubicBezTo>
                    <a:pt x="4739" y="3298"/>
                    <a:pt x="4978" y="3107"/>
                    <a:pt x="5097" y="2917"/>
                  </a:cubicBezTo>
                  <a:cubicBezTo>
                    <a:pt x="5170" y="2788"/>
                    <a:pt x="5173" y="2601"/>
                    <a:pt x="5281" y="2601"/>
                  </a:cubicBezTo>
                  <a:cubicBezTo>
                    <a:pt x="5312" y="2601"/>
                    <a:pt x="5353" y="2617"/>
                    <a:pt x="5406" y="2655"/>
                  </a:cubicBezTo>
                  <a:cubicBezTo>
                    <a:pt x="5478" y="2702"/>
                    <a:pt x="5549" y="2726"/>
                    <a:pt x="5621" y="2774"/>
                  </a:cubicBezTo>
                  <a:cubicBezTo>
                    <a:pt x="5740" y="2821"/>
                    <a:pt x="5811" y="2917"/>
                    <a:pt x="5930" y="2940"/>
                  </a:cubicBezTo>
                  <a:cubicBezTo>
                    <a:pt x="6121" y="2988"/>
                    <a:pt x="6335" y="2988"/>
                    <a:pt x="6526" y="2988"/>
                  </a:cubicBezTo>
                  <a:cubicBezTo>
                    <a:pt x="6954" y="2988"/>
                    <a:pt x="7407" y="2917"/>
                    <a:pt x="7812" y="2798"/>
                  </a:cubicBezTo>
                  <a:cubicBezTo>
                    <a:pt x="8026" y="2750"/>
                    <a:pt x="8216" y="2655"/>
                    <a:pt x="8407" y="2583"/>
                  </a:cubicBezTo>
                  <a:cubicBezTo>
                    <a:pt x="8597" y="2512"/>
                    <a:pt x="8764" y="2488"/>
                    <a:pt x="8931" y="2369"/>
                  </a:cubicBezTo>
                  <a:cubicBezTo>
                    <a:pt x="9145" y="2226"/>
                    <a:pt x="9360" y="2059"/>
                    <a:pt x="9455" y="1821"/>
                  </a:cubicBezTo>
                  <a:cubicBezTo>
                    <a:pt x="9502" y="1678"/>
                    <a:pt x="9550" y="1488"/>
                    <a:pt x="9741" y="1440"/>
                  </a:cubicBezTo>
                  <a:cubicBezTo>
                    <a:pt x="9860" y="1416"/>
                    <a:pt x="10002" y="1345"/>
                    <a:pt x="10122" y="1250"/>
                  </a:cubicBezTo>
                  <a:cubicBezTo>
                    <a:pt x="10145" y="1226"/>
                    <a:pt x="10264" y="1131"/>
                    <a:pt x="10241" y="1083"/>
                  </a:cubicBezTo>
                  <a:cubicBezTo>
                    <a:pt x="10241" y="1035"/>
                    <a:pt x="10122" y="1035"/>
                    <a:pt x="10098" y="1035"/>
                  </a:cubicBezTo>
                  <a:cubicBezTo>
                    <a:pt x="9907" y="940"/>
                    <a:pt x="10074" y="869"/>
                    <a:pt x="10098" y="726"/>
                  </a:cubicBezTo>
                  <a:cubicBezTo>
                    <a:pt x="10117" y="657"/>
                    <a:pt x="10093" y="633"/>
                    <a:pt x="10051" y="633"/>
                  </a:cubicBezTo>
                  <a:cubicBezTo>
                    <a:pt x="9990" y="633"/>
                    <a:pt x="9892" y="684"/>
                    <a:pt x="9836" y="726"/>
                  </a:cubicBezTo>
                  <a:cubicBezTo>
                    <a:pt x="9669" y="869"/>
                    <a:pt x="9598" y="1059"/>
                    <a:pt x="9407" y="1154"/>
                  </a:cubicBezTo>
                  <a:cubicBezTo>
                    <a:pt x="9193" y="1250"/>
                    <a:pt x="9026" y="1416"/>
                    <a:pt x="8836" y="1512"/>
                  </a:cubicBezTo>
                  <a:cubicBezTo>
                    <a:pt x="8335" y="1797"/>
                    <a:pt x="7764" y="1964"/>
                    <a:pt x="7192" y="1988"/>
                  </a:cubicBezTo>
                  <a:cubicBezTo>
                    <a:pt x="6930" y="1988"/>
                    <a:pt x="6716" y="1940"/>
                    <a:pt x="6478" y="1893"/>
                  </a:cubicBezTo>
                  <a:cubicBezTo>
                    <a:pt x="6417" y="1877"/>
                    <a:pt x="6359" y="1871"/>
                    <a:pt x="6304" y="1871"/>
                  </a:cubicBezTo>
                  <a:cubicBezTo>
                    <a:pt x="6099" y="1871"/>
                    <a:pt x="5922" y="1961"/>
                    <a:pt x="5716" y="2036"/>
                  </a:cubicBezTo>
                  <a:cubicBezTo>
                    <a:pt x="5502" y="2107"/>
                    <a:pt x="5263" y="2226"/>
                    <a:pt x="5025" y="2226"/>
                  </a:cubicBezTo>
                  <a:cubicBezTo>
                    <a:pt x="4811" y="2226"/>
                    <a:pt x="4620" y="2226"/>
                    <a:pt x="4430" y="2250"/>
                  </a:cubicBezTo>
                  <a:cubicBezTo>
                    <a:pt x="4073" y="2297"/>
                    <a:pt x="3715" y="2369"/>
                    <a:pt x="3358" y="2417"/>
                  </a:cubicBezTo>
                  <a:cubicBezTo>
                    <a:pt x="3211" y="2442"/>
                    <a:pt x="3072" y="2455"/>
                    <a:pt x="2939" y="2455"/>
                  </a:cubicBezTo>
                  <a:cubicBezTo>
                    <a:pt x="2450" y="2455"/>
                    <a:pt x="2058" y="2271"/>
                    <a:pt x="1739" y="1821"/>
                  </a:cubicBezTo>
                  <a:cubicBezTo>
                    <a:pt x="1620" y="1631"/>
                    <a:pt x="1548" y="1416"/>
                    <a:pt x="1429" y="1250"/>
                  </a:cubicBezTo>
                  <a:cubicBezTo>
                    <a:pt x="1358" y="1131"/>
                    <a:pt x="1239" y="1107"/>
                    <a:pt x="1120" y="1059"/>
                  </a:cubicBezTo>
                  <a:cubicBezTo>
                    <a:pt x="786" y="916"/>
                    <a:pt x="691" y="702"/>
                    <a:pt x="548" y="369"/>
                  </a:cubicBezTo>
                  <a:cubicBezTo>
                    <a:pt x="477" y="249"/>
                    <a:pt x="381" y="107"/>
                    <a:pt x="262" y="35"/>
                  </a:cubicBezTo>
                  <a:cubicBezTo>
                    <a:pt x="226" y="11"/>
                    <a:pt x="195" y="0"/>
                    <a:pt x="168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2" name="Google Shape;16702;p44"/>
            <p:cNvSpPr/>
            <p:nvPr/>
          </p:nvSpPr>
          <p:spPr>
            <a:xfrm>
              <a:off x="5524316" y="2755140"/>
              <a:ext cx="352441" cy="343171"/>
            </a:xfrm>
            <a:custGeom>
              <a:rect b="b" l="l" r="r" t="t"/>
              <a:pathLst>
                <a:path extrusionOk="0" h="10551" w="10836">
                  <a:moveTo>
                    <a:pt x="443" y="199"/>
                  </a:moveTo>
                  <a:cubicBezTo>
                    <a:pt x="501" y="199"/>
                    <a:pt x="601" y="245"/>
                    <a:pt x="619" y="263"/>
                  </a:cubicBezTo>
                  <a:cubicBezTo>
                    <a:pt x="643" y="263"/>
                    <a:pt x="691" y="310"/>
                    <a:pt x="738" y="334"/>
                  </a:cubicBezTo>
                  <a:cubicBezTo>
                    <a:pt x="572" y="501"/>
                    <a:pt x="476" y="739"/>
                    <a:pt x="453" y="977"/>
                  </a:cubicBezTo>
                  <a:cubicBezTo>
                    <a:pt x="405" y="977"/>
                    <a:pt x="381" y="977"/>
                    <a:pt x="357" y="953"/>
                  </a:cubicBezTo>
                  <a:cubicBezTo>
                    <a:pt x="334" y="953"/>
                    <a:pt x="286" y="953"/>
                    <a:pt x="262" y="929"/>
                  </a:cubicBezTo>
                  <a:cubicBezTo>
                    <a:pt x="191" y="882"/>
                    <a:pt x="262" y="810"/>
                    <a:pt x="310" y="787"/>
                  </a:cubicBezTo>
                  <a:cubicBezTo>
                    <a:pt x="357" y="739"/>
                    <a:pt x="334" y="691"/>
                    <a:pt x="310" y="644"/>
                  </a:cubicBezTo>
                  <a:cubicBezTo>
                    <a:pt x="286" y="620"/>
                    <a:pt x="238" y="596"/>
                    <a:pt x="262" y="548"/>
                  </a:cubicBezTo>
                  <a:cubicBezTo>
                    <a:pt x="286" y="501"/>
                    <a:pt x="334" y="501"/>
                    <a:pt x="381" y="501"/>
                  </a:cubicBezTo>
                  <a:cubicBezTo>
                    <a:pt x="429" y="501"/>
                    <a:pt x="476" y="429"/>
                    <a:pt x="476" y="382"/>
                  </a:cubicBezTo>
                  <a:cubicBezTo>
                    <a:pt x="453" y="334"/>
                    <a:pt x="381" y="239"/>
                    <a:pt x="405" y="215"/>
                  </a:cubicBezTo>
                  <a:cubicBezTo>
                    <a:pt x="411" y="204"/>
                    <a:pt x="425" y="199"/>
                    <a:pt x="443" y="199"/>
                  </a:cubicBezTo>
                  <a:close/>
                  <a:moveTo>
                    <a:pt x="1238" y="358"/>
                  </a:moveTo>
                  <a:cubicBezTo>
                    <a:pt x="1304" y="358"/>
                    <a:pt x="1369" y="370"/>
                    <a:pt x="1429" y="382"/>
                  </a:cubicBezTo>
                  <a:cubicBezTo>
                    <a:pt x="1762" y="477"/>
                    <a:pt x="2072" y="596"/>
                    <a:pt x="2405" y="644"/>
                  </a:cubicBezTo>
                  <a:cubicBezTo>
                    <a:pt x="2596" y="691"/>
                    <a:pt x="2786" y="715"/>
                    <a:pt x="2977" y="715"/>
                  </a:cubicBezTo>
                  <a:cubicBezTo>
                    <a:pt x="3144" y="739"/>
                    <a:pt x="3310" y="715"/>
                    <a:pt x="3453" y="763"/>
                  </a:cubicBezTo>
                  <a:cubicBezTo>
                    <a:pt x="3596" y="787"/>
                    <a:pt x="3715" y="858"/>
                    <a:pt x="3787" y="977"/>
                  </a:cubicBezTo>
                  <a:cubicBezTo>
                    <a:pt x="3930" y="1215"/>
                    <a:pt x="3858" y="1501"/>
                    <a:pt x="3810" y="1739"/>
                  </a:cubicBezTo>
                  <a:cubicBezTo>
                    <a:pt x="3810" y="1763"/>
                    <a:pt x="3810" y="1763"/>
                    <a:pt x="3810" y="1787"/>
                  </a:cubicBezTo>
                  <a:cubicBezTo>
                    <a:pt x="3763" y="1977"/>
                    <a:pt x="3668" y="2239"/>
                    <a:pt x="3501" y="2382"/>
                  </a:cubicBezTo>
                  <a:cubicBezTo>
                    <a:pt x="3369" y="2514"/>
                    <a:pt x="3147" y="2557"/>
                    <a:pt x="2954" y="2557"/>
                  </a:cubicBezTo>
                  <a:cubicBezTo>
                    <a:pt x="2903" y="2557"/>
                    <a:pt x="2855" y="2554"/>
                    <a:pt x="2810" y="2549"/>
                  </a:cubicBezTo>
                  <a:cubicBezTo>
                    <a:pt x="2262" y="2525"/>
                    <a:pt x="1691" y="2358"/>
                    <a:pt x="1238" y="2049"/>
                  </a:cubicBezTo>
                  <a:cubicBezTo>
                    <a:pt x="1000" y="1882"/>
                    <a:pt x="786" y="1692"/>
                    <a:pt x="691" y="1430"/>
                  </a:cubicBezTo>
                  <a:cubicBezTo>
                    <a:pt x="619" y="1168"/>
                    <a:pt x="667" y="882"/>
                    <a:pt x="810" y="644"/>
                  </a:cubicBezTo>
                  <a:cubicBezTo>
                    <a:pt x="857" y="548"/>
                    <a:pt x="929" y="453"/>
                    <a:pt x="1048" y="406"/>
                  </a:cubicBezTo>
                  <a:cubicBezTo>
                    <a:pt x="1107" y="370"/>
                    <a:pt x="1173" y="358"/>
                    <a:pt x="1238" y="358"/>
                  </a:cubicBezTo>
                  <a:close/>
                  <a:moveTo>
                    <a:pt x="7270" y="856"/>
                  </a:moveTo>
                  <a:cubicBezTo>
                    <a:pt x="7347" y="856"/>
                    <a:pt x="7424" y="864"/>
                    <a:pt x="7502" y="882"/>
                  </a:cubicBezTo>
                  <a:cubicBezTo>
                    <a:pt x="7645" y="906"/>
                    <a:pt x="7787" y="977"/>
                    <a:pt x="7859" y="1120"/>
                  </a:cubicBezTo>
                  <a:cubicBezTo>
                    <a:pt x="8121" y="1525"/>
                    <a:pt x="7787" y="2073"/>
                    <a:pt x="7478" y="2335"/>
                  </a:cubicBezTo>
                  <a:cubicBezTo>
                    <a:pt x="7216" y="2549"/>
                    <a:pt x="6883" y="2644"/>
                    <a:pt x="6573" y="2692"/>
                  </a:cubicBezTo>
                  <a:cubicBezTo>
                    <a:pt x="6304" y="2733"/>
                    <a:pt x="6017" y="2765"/>
                    <a:pt x="5730" y="2765"/>
                  </a:cubicBezTo>
                  <a:cubicBezTo>
                    <a:pt x="5356" y="2765"/>
                    <a:pt x="4981" y="2711"/>
                    <a:pt x="4644" y="2549"/>
                  </a:cubicBezTo>
                  <a:cubicBezTo>
                    <a:pt x="4358" y="2406"/>
                    <a:pt x="4120" y="2215"/>
                    <a:pt x="4072" y="1906"/>
                  </a:cubicBezTo>
                  <a:cubicBezTo>
                    <a:pt x="4001" y="1620"/>
                    <a:pt x="4096" y="1310"/>
                    <a:pt x="4358" y="1168"/>
                  </a:cubicBezTo>
                  <a:cubicBezTo>
                    <a:pt x="4489" y="1084"/>
                    <a:pt x="4626" y="1060"/>
                    <a:pt x="4769" y="1060"/>
                  </a:cubicBezTo>
                  <a:cubicBezTo>
                    <a:pt x="4912" y="1060"/>
                    <a:pt x="5061" y="1084"/>
                    <a:pt x="5215" y="1096"/>
                  </a:cubicBezTo>
                  <a:cubicBezTo>
                    <a:pt x="5406" y="1120"/>
                    <a:pt x="5591" y="1138"/>
                    <a:pt x="5775" y="1138"/>
                  </a:cubicBezTo>
                  <a:cubicBezTo>
                    <a:pt x="5960" y="1138"/>
                    <a:pt x="6144" y="1120"/>
                    <a:pt x="6335" y="1072"/>
                  </a:cubicBezTo>
                  <a:cubicBezTo>
                    <a:pt x="6624" y="995"/>
                    <a:pt x="6944" y="856"/>
                    <a:pt x="7270" y="856"/>
                  </a:cubicBezTo>
                  <a:close/>
                  <a:moveTo>
                    <a:pt x="8997" y="1206"/>
                  </a:moveTo>
                  <a:cubicBezTo>
                    <a:pt x="9249" y="1206"/>
                    <a:pt x="9510" y="1336"/>
                    <a:pt x="9716" y="1501"/>
                  </a:cubicBezTo>
                  <a:cubicBezTo>
                    <a:pt x="9955" y="1692"/>
                    <a:pt x="10169" y="1953"/>
                    <a:pt x="10264" y="2239"/>
                  </a:cubicBezTo>
                  <a:cubicBezTo>
                    <a:pt x="10455" y="2882"/>
                    <a:pt x="10097" y="3597"/>
                    <a:pt x="9645" y="4049"/>
                  </a:cubicBezTo>
                  <a:cubicBezTo>
                    <a:pt x="9383" y="4311"/>
                    <a:pt x="9097" y="4525"/>
                    <a:pt x="8716" y="4644"/>
                  </a:cubicBezTo>
                  <a:cubicBezTo>
                    <a:pt x="8582" y="4678"/>
                    <a:pt x="8447" y="4712"/>
                    <a:pt x="8312" y="4712"/>
                  </a:cubicBezTo>
                  <a:cubicBezTo>
                    <a:pt x="8256" y="4712"/>
                    <a:pt x="8200" y="4706"/>
                    <a:pt x="8145" y="4692"/>
                  </a:cubicBezTo>
                  <a:cubicBezTo>
                    <a:pt x="8073" y="4692"/>
                    <a:pt x="7978" y="4668"/>
                    <a:pt x="7907" y="4644"/>
                  </a:cubicBezTo>
                  <a:cubicBezTo>
                    <a:pt x="7835" y="4621"/>
                    <a:pt x="7764" y="4597"/>
                    <a:pt x="7716" y="4549"/>
                  </a:cubicBezTo>
                  <a:cubicBezTo>
                    <a:pt x="7716" y="4525"/>
                    <a:pt x="7716" y="4502"/>
                    <a:pt x="7716" y="4478"/>
                  </a:cubicBezTo>
                  <a:cubicBezTo>
                    <a:pt x="7716" y="4192"/>
                    <a:pt x="7621" y="3882"/>
                    <a:pt x="7430" y="3668"/>
                  </a:cubicBezTo>
                  <a:cubicBezTo>
                    <a:pt x="7478" y="3382"/>
                    <a:pt x="7978" y="3430"/>
                    <a:pt x="8168" y="3335"/>
                  </a:cubicBezTo>
                  <a:cubicBezTo>
                    <a:pt x="8454" y="3216"/>
                    <a:pt x="8764" y="2906"/>
                    <a:pt x="8645" y="2596"/>
                  </a:cubicBezTo>
                  <a:cubicBezTo>
                    <a:pt x="8573" y="2430"/>
                    <a:pt x="8430" y="2335"/>
                    <a:pt x="8288" y="2239"/>
                  </a:cubicBezTo>
                  <a:cubicBezTo>
                    <a:pt x="8240" y="2215"/>
                    <a:pt x="8168" y="2168"/>
                    <a:pt x="8145" y="2096"/>
                  </a:cubicBezTo>
                  <a:cubicBezTo>
                    <a:pt x="8121" y="2025"/>
                    <a:pt x="8145" y="1953"/>
                    <a:pt x="8168" y="1882"/>
                  </a:cubicBezTo>
                  <a:cubicBezTo>
                    <a:pt x="8288" y="1572"/>
                    <a:pt x="8526" y="1287"/>
                    <a:pt x="8883" y="1215"/>
                  </a:cubicBezTo>
                  <a:cubicBezTo>
                    <a:pt x="8920" y="1209"/>
                    <a:pt x="8958" y="1206"/>
                    <a:pt x="8997" y="1206"/>
                  </a:cubicBezTo>
                  <a:close/>
                  <a:moveTo>
                    <a:pt x="6831" y="3675"/>
                  </a:moveTo>
                  <a:cubicBezTo>
                    <a:pt x="6925" y="3675"/>
                    <a:pt x="7016" y="3686"/>
                    <a:pt x="7097" y="3716"/>
                  </a:cubicBezTo>
                  <a:cubicBezTo>
                    <a:pt x="7359" y="3835"/>
                    <a:pt x="7430" y="4168"/>
                    <a:pt x="7454" y="4406"/>
                  </a:cubicBezTo>
                  <a:cubicBezTo>
                    <a:pt x="7454" y="4644"/>
                    <a:pt x="7383" y="4883"/>
                    <a:pt x="7216" y="5049"/>
                  </a:cubicBezTo>
                  <a:cubicBezTo>
                    <a:pt x="6906" y="5359"/>
                    <a:pt x="6406" y="5478"/>
                    <a:pt x="5978" y="5549"/>
                  </a:cubicBezTo>
                  <a:cubicBezTo>
                    <a:pt x="5632" y="5621"/>
                    <a:pt x="5275" y="5680"/>
                    <a:pt x="4927" y="5680"/>
                  </a:cubicBezTo>
                  <a:cubicBezTo>
                    <a:pt x="4578" y="5680"/>
                    <a:pt x="4239" y="5621"/>
                    <a:pt x="3930" y="5454"/>
                  </a:cubicBezTo>
                  <a:cubicBezTo>
                    <a:pt x="3930" y="5430"/>
                    <a:pt x="3930" y="5430"/>
                    <a:pt x="3930" y="5407"/>
                  </a:cubicBezTo>
                  <a:cubicBezTo>
                    <a:pt x="3977" y="5216"/>
                    <a:pt x="3953" y="5026"/>
                    <a:pt x="3882" y="4859"/>
                  </a:cubicBezTo>
                  <a:cubicBezTo>
                    <a:pt x="3834" y="4716"/>
                    <a:pt x="3668" y="4597"/>
                    <a:pt x="3739" y="4430"/>
                  </a:cubicBezTo>
                  <a:cubicBezTo>
                    <a:pt x="3763" y="4383"/>
                    <a:pt x="3787" y="4335"/>
                    <a:pt x="3834" y="4263"/>
                  </a:cubicBezTo>
                  <a:cubicBezTo>
                    <a:pt x="3906" y="4168"/>
                    <a:pt x="4025" y="4073"/>
                    <a:pt x="4168" y="4025"/>
                  </a:cubicBezTo>
                  <a:cubicBezTo>
                    <a:pt x="4453" y="3882"/>
                    <a:pt x="4811" y="3882"/>
                    <a:pt x="5144" y="3882"/>
                  </a:cubicBezTo>
                  <a:cubicBezTo>
                    <a:pt x="5501" y="3882"/>
                    <a:pt x="5858" y="3835"/>
                    <a:pt x="6192" y="3763"/>
                  </a:cubicBezTo>
                  <a:cubicBezTo>
                    <a:pt x="6389" y="3731"/>
                    <a:pt x="6620" y="3675"/>
                    <a:pt x="6831" y="3675"/>
                  </a:cubicBezTo>
                  <a:close/>
                  <a:moveTo>
                    <a:pt x="2947" y="4513"/>
                  </a:moveTo>
                  <a:cubicBezTo>
                    <a:pt x="3084" y="4513"/>
                    <a:pt x="3216" y="4538"/>
                    <a:pt x="3334" y="4597"/>
                  </a:cubicBezTo>
                  <a:cubicBezTo>
                    <a:pt x="3596" y="4740"/>
                    <a:pt x="3739" y="5026"/>
                    <a:pt x="3691" y="5311"/>
                  </a:cubicBezTo>
                  <a:cubicBezTo>
                    <a:pt x="3644" y="5716"/>
                    <a:pt x="3382" y="6002"/>
                    <a:pt x="3048" y="6192"/>
                  </a:cubicBezTo>
                  <a:cubicBezTo>
                    <a:pt x="2882" y="6312"/>
                    <a:pt x="2715" y="6383"/>
                    <a:pt x="2572" y="6502"/>
                  </a:cubicBezTo>
                  <a:cubicBezTo>
                    <a:pt x="2405" y="6645"/>
                    <a:pt x="2310" y="6788"/>
                    <a:pt x="2262" y="6978"/>
                  </a:cubicBezTo>
                  <a:cubicBezTo>
                    <a:pt x="2215" y="7169"/>
                    <a:pt x="2215" y="7359"/>
                    <a:pt x="2072" y="7502"/>
                  </a:cubicBezTo>
                  <a:cubicBezTo>
                    <a:pt x="2001" y="7574"/>
                    <a:pt x="1905" y="7621"/>
                    <a:pt x="1834" y="7693"/>
                  </a:cubicBezTo>
                  <a:cubicBezTo>
                    <a:pt x="1691" y="7740"/>
                    <a:pt x="1572" y="7836"/>
                    <a:pt x="1477" y="7931"/>
                  </a:cubicBezTo>
                  <a:cubicBezTo>
                    <a:pt x="1453" y="7979"/>
                    <a:pt x="1405" y="8026"/>
                    <a:pt x="1381" y="8074"/>
                  </a:cubicBezTo>
                  <a:cubicBezTo>
                    <a:pt x="1215" y="8074"/>
                    <a:pt x="1000" y="8026"/>
                    <a:pt x="857" y="7931"/>
                  </a:cubicBezTo>
                  <a:cubicBezTo>
                    <a:pt x="715" y="7859"/>
                    <a:pt x="643" y="7717"/>
                    <a:pt x="619" y="7574"/>
                  </a:cubicBezTo>
                  <a:cubicBezTo>
                    <a:pt x="524" y="7216"/>
                    <a:pt x="572" y="6812"/>
                    <a:pt x="691" y="6478"/>
                  </a:cubicBezTo>
                  <a:cubicBezTo>
                    <a:pt x="881" y="5835"/>
                    <a:pt x="1334" y="5216"/>
                    <a:pt x="1905" y="4859"/>
                  </a:cubicBezTo>
                  <a:cubicBezTo>
                    <a:pt x="2182" y="4686"/>
                    <a:pt x="2583" y="4513"/>
                    <a:pt x="2947" y="4513"/>
                  </a:cubicBezTo>
                  <a:close/>
                  <a:moveTo>
                    <a:pt x="10141" y="7321"/>
                  </a:moveTo>
                  <a:cubicBezTo>
                    <a:pt x="10216" y="7321"/>
                    <a:pt x="10213" y="7488"/>
                    <a:pt x="10193" y="7550"/>
                  </a:cubicBezTo>
                  <a:cubicBezTo>
                    <a:pt x="10174" y="7605"/>
                    <a:pt x="10227" y="7661"/>
                    <a:pt x="10285" y="7661"/>
                  </a:cubicBezTo>
                  <a:cubicBezTo>
                    <a:pt x="10302" y="7661"/>
                    <a:pt x="10320" y="7656"/>
                    <a:pt x="10336" y="7645"/>
                  </a:cubicBezTo>
                  <a:cubicBezTo>
                    <a:pt x="10351" y="7645"/>
                    <a:pt x="10420" y="7624"/>
                    <a:pt x="10464" y="7624"/>
                  </a:cubicBezTo>
                  <a:cubicBezTo>
                    <a:pt x="10486" y="7624"/>
                    <a:pt x="10502" y="7629"/>
                    <a:pt x="10502" y="7645"/>
                  </a:cubicBezTo>
                  <a:cubicBezTo>
                    <a:pt x="10502" y="7693"/>
                    <a:pt x="10407" y="7764"/>
                    <a:pt x="10383" y="7812"/>
                  </a:cubicBezTo>
                  <a:cubicBezTo>
                    <a:pt x="10336" y="7859"/>
                    <a:pt x="10336" y="7931"/>
                    <a:pt x="10407" y="7955"/>
                  </a:cubicBezTo>
                  <a:cubicBezTo>
                    <a:pt x="10455" y="8002"/>
                    <a:pt x="10621" y="8002"/>
                    <a:pt x="10621" y="8098"/>
                  </a:cubicBezTo>
                  <a:cubicBezTo>
                    <a:pt x="10621" y="8169"/>
                    <a:pt x="10502" y="8240"/>
                    <a:pt x="10431" y="8240"/>
                  </a:cubicBezTo>
                  <a:cubicBezTo>
                    <a:pt x="10359" y="8288"/>
                    <a:pt x="10240" y="8288"/>
                    <a:pt x="10145" y="8312"/>
                  </a:cubicBezTo>
                  <a:cubicBezTo>
                    <a:pt x="10145" y="8050"/>
                    <a:pt x="10074" y="7788"/>
                    <a:pt x="9907" y="7597"/>
                  </a:cubicBezTo>
                  <a:cubicBezTo>
                    <a:pt x="9978" y="7502"/>
                    <a:pt x="10002" y="7407"/>
                    <a:pt x="10097" y="7336"/>
                  </a:cubicBezTo>
                  <a:cubicBezTo>
                    <a:pt x="10114" y="7326"/>
                    <a:pt x="10128" y="7321"/>
                    <a:pt x="10141" y="7321"/>
                  </a:cubicBezTo>
                  <a:close/>
                  <a:moveTo>
                    <a:pt x="9406" y="7585"/>
                  </a:moveTo>
                  <a:cubicBezTo>
                    <a:pt x="9446" y="7585"/>
                    <a:pt x="9487" y="7589"/>
                    <a:pt x="9526" y="7597"/>
                  </a:cubicBezTo>
                  <a:cubicBezTo>
                    <a:pt x="9812" y="7693"/>
                    <a:pt x="9907" y="8074"/>
                    <a:pt x="9907" y="8336"/>
                  </a:cubicBezTo>
                  <a:cubicBezTo>
                    <a:pt x="9883" y="8717"/>
                    <a:pt x="9669" y="9098"/>
                    <a:pt x="9335" y="9264"/>
                  </a:cubicBezTo>
                  <a:cubicBezTo>
                    <a:pt x="8931" y="9503"/>
                    <a:pt x="8454" y="9646"/>
                    <a:pt x="7978" y="9741"/>
                  </a:cubicBezTo>
                  <a:cubicBezTo>
                    <a:pt x="7660" y="9804"/>
                    <a:pt x="7332" y="9847"/>
                    <a:pt x="7001" y="9847"/>
                  </a:cubicBezTo>
                  <a:cubicBezTo>
                    <a:pt x="6835" y="9847"/>
                    <a:pt x="6668" y="9836"/>
                    <a:pt x="6501" y="9812"/>
                  </a:cubicBezTo>
                  <a:cubicBezTo>
                    <a:pt x="6406" y="9788"/>
                    <a:pt x="6287" y="9765"/>
                    <a:pt x="6192" y="9717"/>
                  </a:cubicBezTo>
                  <a:cubicBezTo>
                    <a:pt x="6073" y="9669"/>
                    <a:pt x="6001" y="9550"/>
                    <a:pt x="5930" y="9455"/>
                  </a:cubicBezTo>
                  <a:cubicBezTo>
                    <a:pt x="5811" y="9312"/>
                    <a:pt x="5739" y="9122"/>
                    <a:pt x="5739" y="8931"/>
                  </a:cubicBezTo>
                  <a:cubicBezTo>
                    <a:pt x="5716" y="8788"/>
                    <a:pt x="5739" y="8621"/>
                    <a:pt x="5811" y="8479"/>
                  </a:cubicBezTo>
                  <a:cubicBezTo>
                    <a:pt x="5978" y="8169"/>
                    <a:pt x="6359" y="7979"/>
                    <a:pt x="6716" y="7955"/>
                  </a:cubicBezTo>
                  <a:cubicBezTo>
                    <a:pt x="6773" y="7943"/>
                    <a:pt x="6830" y="7939"/>
                    <a:pt x="6888" y="7939"/>
                  </a:cubicBezTo>
                  <a:cubicBezTo>
                    <a:pt x="7070" y="7939"/>
                    <a:pt x="7255" y="7984"/>
                    <a:pt x="7454" y="8002"/>
                  </a:cubicBezTo>
                  <a:cubicBezTo>
                    <a:pt x="7716" y="8002"/>
                    <a:pt x="7954" y="8002"/>
                    <a:pt x="8216" y="7955"/>
                  </a:cubicBezTo>
                  <a:cubicBezTo>
                    <a:pt x="8454" y="7931"/>
                    <a:pt x="8669" y="7836"/>
                    <a:pt x="8883" y="7740"/>
                  </a:cubicBezTo>
                  <a:cubicBezTo>
                    <a:pt x="9038" y="7663"/>
                    <a:pt x="9226" y="7585"/>
                    <a:pt x="9406" y="7585"/>
                  </a:cubicBezTo>
                  <a:close/>
                  <a:moveTo>
                    <a:pt x="2269" y="7851"/>
                  </a:moveTo>
                  <a:cubicBezTo>
                    <a:pt x="2306" y="7851"/>
                    <a:pt x="2344" y="7854"/>
                    <a:pt x="2382" y="7859"/>
                  </a:cubicBezTo>
                  <a:cubicBezTo>
                    <a:pt x="2572" y="7859"/>
                    <a:pt x="2739" y="7955"/>
                    <a:pt x="2882" y="8026"/>
                  </a:cubicBezTo>
                  <a:cubicBezTo>
                    <a:pt x="3025" y="8145"/>
                    <a:pt x="3167" y="8264"/>
                    <a:pt x="3334" y="8336"/>
                  </a:cubicBezTo>
                  <a:cubicBezTo>
                    <a:pt x="3539" y="8425"/>
                    <a:pt x="3758" y="8446"/>
                    <a:pt x="3980" y="8446"/>
                  </a:cubicBezTo>
                  <a:cubicBezTo>
                    <a:pt x="4170" y="8446"/>
                    <a:pt x="4362" y="8431"/>
                    <a:pt x="4549" y="8431"/>
                  </a:cubicBezTo>
                  <a:cubicBezTo>
                    <a:pt x="4787" y="8431"/>
                    <a:pt x="4977" y="8479"/>
                    <a:pt x="5168" y="8574"/>
                  </a:cubicBezTo>
                  <a:cubicBezTo>
                    <a:pt x="5406" y="8717"/>
                    <a:pt x="5501" y="8931"/>
                    <a:pt x="5501" y="9169"/>
                  </a:cubicBezTo>
                  <a:cubicBezTo>
                    <a:pt x="5501" y="9431"/>
                    <a:pt x="5525" y="9717"/>
                    <a:pt x="5335" y="9931"/>
                  </a:cubicBezTo>
                  <a:cubicBezTo>
                    <a:pt x="5144" y="10169"/>
                    <a:pt x="4763" y="10265"/>
                    <a:pt x="4453" y="10289"/>
                  </a:cubicBezTo>
                  <a:cubicBezTo>
                    <a:pt x="4398" y="10292"/>
                    <a:pt x="4343" y="10293"/>
                    <a:pt x="4287" y="10293"/>
                  </a:cubicBezTo>
                  <a:cubicBezTo>
                    <a:pt x="3938" y="10293"/>
                    <a:pt x="3588" y="10234"/>
                    <a:pt x="3239" y="10193"/>
                  </a:cubicBezTo>
                  <a:cubicBezTo>
                    <a:pt x="2882" y="10122"/>
                    <a:pt x="2501" y="10003"/>
                    <a:pt x="2167" y="9836"/>
                  </a:cubicBezTo>
                  <a:cubicBezTo>
                    <a:pt x="1858" y="9693"/>
                    <a:pt x="1548" y="9503"/>
                    <a:pt x="1429" y="9193"/>
                  </a:cubicBezTo>
                  <a:cubicBezTo>
                    <a:pt x="1286" y="8907"/>
                    <a:pt x="1381" y="8550"/>
                    <a:pt x="1524" y="8288"/>
                  </a:cubicBezTo>
                  <a:cubicBezTo>
                    <a:pt x="1693" y="8014"/>
                    <a:pt x="1974" y="7851"/>
                    <a:pt x="2269" y="7851"/>
                  </a:cubicBezTo>
                  <a:close/>
                  <a:moveTo>
                    <a:pt x="429" y="1"/>
                  </a:moveTo>
                  <a:cubicBezTo>
                    <a:pt x="334" y="1"/>
                    <a:pt x="238" y="48"/>
                    <a:pt x="214" y="144"/>
                  </a:cubicBezTo>
                  <a:cubicBezTo>
                    <a:pt x="191" y="215"/>
                    <a:pt x="214" y="263"/>
                    <a:pt x="238" y="334"/>
                  </a:cubicBezTo>
                  <a:cubicBezTo>
                    <a:pt x="167" y="358"/>
                    <a:pt x="119" y="406"/>
                    <a:pt x="72" y="477"/>
                  </a:cubicBezTo>
                  <a:cubicBezTo>
                    <a:pt x="48" y="572"/>
                    <a:pt x="72" y="644"/>
                    <a:pt x="119" y="715"/>
                  </a:cubicBezTo>
                  <a:cubicBezTo>
                    <a:pt x="24" y="810"/>
                    <a:pt x="0" y="977"/>
                    <a:pt x="143" y="1072"/>
                  </a:cubicBezTo>
                  <a:cubicBezTo>
                    <a:pt x="214" y="1144"/>
                    <a:pt x="310" y="1168"/>
                    <a:pt x="429" y="1168"/>
                  </a:cubicBezTo>
                  <a:cubicBezTo>
                    <a:pt x="429" y="1477"/>
                    <a:pt x="572" y="1763"/>
                    <a:pt x="786" y="1977"/>
                  </a:cubicBezTo>
                  <a:cubicBezTo>
                    <a:pt x="1262" y="2454"/>
                    <a:pt x="1929" y="2716"/>
                    <a:pt x="2572" y="2787"/>
                  </a:cubicBezTo>
                  <a:cubicBezTo>
                    <a:pt x="2688" y="2804"/>
                    <a:pt x="2810" y="2814"/>
                    <a:pt x="2932" y="2814"/>
                  </a:cubicBezTo>
                  <a:cubicBezTo>
                    <a:pt x="3159" y="2814"/>
                    <a:pt x="3386" y="2777"/>
                    <a:pt x="3572" y="2668"/>
                  </a:cubicBezTo>
                  <a:cubicBezTo>
                    <a:pt x="3715" y="2549"/>
                    <a:pt x="3810" y="2406"/>
                    <a:pt x="3882" y="2239"/>
                  </a:cubicBezTo>
                  <a:cubicBezTo>
                    <a:pt x="3906" y="2215"/>
                    <a:pt x="3906" y="2215"/>
                    <a:pt x="3906" y="2192"/>
                  </a:cubicBezTo>
                  <a:cubicBezTo>
                    <a:pt x="3977" y="2311"/>
                    <a:pt x="4049" y="2430"/>
                    <a:pt x="4168" y="2525"/>
                  </a:cubicBezTo>
                  <a:cubicBezTo>
                    <a:pt x="4596" y="2884"/>
                    <a:pt x="5159" y="2998"/>
                    <a:pt x="5707" y="2998"/>
                  </a:cubicBezTo>
                  <a:cubicBezTo>
                    <a:pt x="5922" y="2998"/>
                    <a:pt x="6134" y="2980"/>
                    <a:pt x="6335" y="2954"/>
                  </a:cubicBezTo>
                  <a:cubicBezTo>
                    <a:pt x="6740" y="2930"/>
                    <a:pt x="7168" y="2858"/>
                    <a:pt x="7525" y="2620"/>
                  </a:cubicBezTo>
                  <a:cubicBezTo>
                    <a:pt x="7645" y="2525"/>
                    <a:pt x="7787" y="2382"/>
                    <a:pt x="7907" y="2239"/>
                  </a:cubicBezTo>
                  <a:cubicBezTo>
                    <a:pt x="7930" y="2239"/>
                    <a:pt x="7930" y="2263"/>
                    <a:pt x="7954" y="2287"/>
                  </a:cubicBezTo>
                  <a:cubicBezTo>
                    <a:pt x="8049" y="2454"/>
                    <a:pt x="8335" y="2501"/>
                    <a:pt x="8383" y="2692"/>
                  </a:cubicBezTo>
                  <a:cubicBezTo>
                    <a:pt x="8454" y="2882"/>
                    <a:pt x="8168" y="3097"/>
                    <a:pt x="8002" y="3144"/>
                  </a:cubicBezTo>
                  <a:cubicBezTo>
                    <a:pt x="7883" y="3168"/>
                    <a:pt x="7764" y="3168"/>
                    <a:pt x="7668" y="3192"/>
                  </a:cubicBezTo>
                  <a:cubicBezTo>
                    <a:pt x="7573" y="3216"/>
                    <a:pt x="7478" y="3263"/>
                    <a:pt x="7430" y="3311"/>
                  </a:cubicBezTo>
                  <a:cubicBezTo>
                    <a:pt x="7359" y="3382"/>
                    <a:pt x="7287" y="3454"/>
                    <a:pt x="7264" y="3525"/>
                  </a:cubicBezTo>
                  <a:cubicBezTo>
                    <a:pt x="7133" y="3454"/>
                    <a:pt x="6990" y="3430"/>
                    <a:pt x="6844" y="3430"/>
                  </a:cubicBezTo>
                  <a:cubicBezTo>
                    <a:pt x="6698" y="3430"/>
                    <a:pt x="6549" y="3454"/>
                    <a:pt x="6406" y="3478"/>
                  </a:cubicBezTo>
                  <a:cubicBezTo>
                    <a:pt x="6192" y="3501"/>
                    <a:pt x="5978" y="3573"/>
                    <a:pt x="5763" y="3597"/>
                  </a:cubicBezTo>
                  <a:cubicBezTo>
                    <a:pt x="5549" y="3620"/>
                    <a:pt x="5335" y="3644"/>
                    <a:pt x="5120" y="3644"/>
                  </a:cubicBezTo>
                  <a:cubicBezTo>
                    <a:pt x="4715" y="3644"/>
                    <a:pt x="4263" y="3644"/>
                    <a:pt x="3906" y="3882"/>
                  </a:cubicBezTo>
                  <a:cubicBezTo>
                    <a:pt x="3763" y="3978"/>
                    <a:pt x="3644" y="4097"/>
                    <a:pt x="3572" y="4263"/>
                  </a:cubicBezTo>
                  <a:cubicBezTo>
                    <a:pt x="3548" y="4311"/>
                    <a:pt x="3525" y="4359"/>
                    <a:pt x="3501" y="4406"/>
                  </a:cubicBezTo>
                  <a:cubicBezTo>
                    <a:pt x="3340" y="4310"/>
                    <a:pt x="3155" y="4271"/>
                    <a:pt x="2963" y="4271"/>
                  </a:cubicBezTo>
                  <a:cubicBezTo>
                    <a:pt x="2586" y="4271"/>
                    <a:pt x="2181" y="4423"/>
                    <a:pt x="1881" y="4597"/>
                  </a:cubicBezTo>
                  <a:cubicBezTo>
                    <a:pt x="1215" y="4954"/>
                    <a:pt x="715" y="5621"/>
                    <a:pt x="476" y="6335"/>
                  </a:cubicBezTo>
                  <a:cubicBezTo>
                    <a:pt x="334" y="6764"/>
                    <a:pt x="262" y="7288"/>
                    <a:pt x="405" y="7717"/>
                  </a:cubicBezTo>
                  <a:cubicBezTo>
                    <a:pt x="453" y="7907"/>
                    <a:pt x="595" y="8074"/>
                    <a:pt x="762" y="8169"/>
                  </a:cubicBezTo>
                  <a:cubicBezTo>
                    <a:pt x="880" y="8228"/>
                    <a:pt x="1030" y="8270"/>
                    <a:pt x="1172" y="8270"/>
                  </a:cubicBezTo>
                  <a:cubicBezTo>
                    <a:pt x="1202" y="8270"/>
                    <a:pt x="1233" y="8268"/>
                    <a:pt x="1262" y="8264"/>
                  </a:cubicBezTo>
                  <a:lnTo>
                    <a:pt x="1262" y="8264"/>
                  </a:lnTo>
                  <a:cubicBezTo>
                    <a:pt x="1143" y="8479"/>
                    <a:pt x="1096" y="8717"/>
                    <a:pt x="1119" y="8955"/>
                  </a:cubicBezTo>
                  <a:cubicBezTo>
                    <a:pt x="1143" y="9336"/>
                    <a:pt x="1381" y="9646"/>
                    <a:pt x="1691" y="9860"/>
                  </a:cubicBezTo>
                  <a:cubicBezTo>
                    <a:pt x="2024" y="10098"/>
                    <a:pt x="2453" y="10265"/>
                    <a:pt x="2858" y="10360"/>
                  </a:cubicBezTo>
                  <a:cubicBezTo>
                    <a:pt x="3310" y="10479"/>
                    <a:pt x="3763" y="10550"/>
                    <a:pt x="4215" y="10550"/>
                  </a:cubicBezTo>
                  <a:cubicBezTo>
                    <a:pt x="4644" y="10550"/>
                    <a:pt x="5144" y="10479"/>
                    <a:pt x="5477" y="10193"/>
                  </a:cubicBezTo>
                  <a:cubicBezTo>
                    <a:pt x="5620" y="10027"/>
                    <a:pt x="5716" y="9860"/>
                    <a:pt x="5739" y="9669"/>
                  </a:cubicBezTo>
                  <a:cubicBezTo>
                    <a:pt x="5811" y="9765"/>
                    <a:pt x="5906" y="9836"/>
                    <a:pt x="6001" y="9907"/>
                  </a:cubicBezTo>
                  <a:cubicBezTo>
                    <a:pt x="6192" y="10050"/>
                    <a:pt x="6478" y="10074"/>
                    <a:pt x="6692" y="10098"/>
                  </a:cubicBezTo>
                  <a:cubicBezTo>
                    <a:pt x="6783" y="10105"/>
                    <a:pt x="6871" y="10108"/>
                    <a:pt x="6958" y="10108"/>
                  </a:cubicBezTo>
                  <a:cubicBezTo>
                    <a:pt x="7169" y="10108"/>
                    <a:pt x="7371" y="10091"/>
                    <a:pt x="7573" y="10074"/>
                  </a:cubicBezTo>
                  <a:cubicBezTo>
                    <a:pt x="8121" y="10003"/>
                    <a:pt x="8692" y="9860"/>
                    <a:pt x="9216" y="9622"/>
                  </a:cubicBezTo>
                  <a:cubicBezTo>
                    <a:pt x="9454" y="9526"/>
                    <a:pt x="9669" y="9384"/>
                    <a:pt x="9836" y="9169"/>
                  </a:cubicBezTo>
                  <a:cubicBezTo>
                    <a:pt x="9955" y="9003"/>
                    <a:pt x="10050" y="8764"/>
                    <a:pt x="10097" y="8550"/>
                  </a:cubicBezTo>
                  <a:cubicBezTo>
                    <a:pt x="10193" y="8550"/>
                    <a:pt x="10312" y="8502"/>
                    <a:pt x="10383" y="8502"/>
                  </a:cubicBezTo>
                  <a:cubicBezTo>
                    <a:pt x="10526" y="8455"/>
                    <a:pt x="10621" y="8407"/>
                    <a:pt x="10717" y="8312"/>
                  </a:cubicBezTo>
                  <a:cubicBezTo>
                    <a:pt x="10788" y="8240"/>
                    <a:pt x="10836" y="8121"/>
                    <a:pt x="10788" y="8002"/>
                  </a:cubicBezTo>
                  <a:cubicBezTo>
                    <a:pt x="10764" y="7907"/>
                    <a:pt x="10693" y="7883"/>
                    <a:pt x="10598" y="7836"/>
                  </a:cubicBezTo>
                  <a:cubicBezTo>
                    <a:pt x="10693" y="7740"/>
                    <a:pt x="10740" y="7645"/>
                    <a:pt x="10669" y="7526"/>
                  </a:cubicBezTo>
                  <a:cubicBezTo>
                    <a:pt x="10598" y="7431"/>
                    <a:pt x="10502" y="7431"/>
                    <a:pt x="10407" y="7431"/>
                  </a:cubicBezTo>
                  <a:cubicBezTo>
                    <a:pt x="10383" y="7288"/>
                    <a:pt x="10336" y="7121"/>
                    <a:pt x="10169" y="7121"/>
                  </a:cubicBezTo>
                  <a:cubicBezTo>
                    <a:pt x="10158" y="7120"/>
                    <a:pt x="10147" y="7119"/>
                    <a:pt x="10137" y="7119"/>
                  </a:cubicBezTo>
                  <a:cubicBezTo>
                    <a:pt x="9962" y="7119"/>
                    <a:pt x="9833" y="7299"/>
                    <a:pt x="9788" y="7478"/>
                  </a:cubicBezTo>
                  <a:cubicBezTo>
                    <a:pt x="9669" y="7383"/>
                    <a:pt x="9502" y="7336"/>
                    <a:pt x="9335" y="7336"/>
                  </a:cubicBezTo>
                  <a:cubicBezTo>
                    <a:pt x="9050" y="7359"/>
                    <a:pt x="8811" y="7502"/>
                    <a:pt x="8550" y="7597"/>
                  </a:cubicBezTo>
                  <a:cubicBezTo>
                    <a:pt x="8264" y="7717"/>
                    <a:pt x="7978" y="7740"/>
                    <a:pt x="7668" y="7740"/>
                  </a:cubicBezTo>
                  <a:cubicBezTo>
                    <a:pt x="7423" y="7740"/>
                    <a:pt x="7161" y="7688"/>
                    <a:pt x="6911" y="7688"/>
                  </a:cubicBezTo>
                  <a:cubicBezTo>
                    <a:pt x="6869" y="7688"/>
                    <a:pt x="6828" y="7689"/>
                    <a:pt x="6787" y="7693"/>
                  </a:cubicBezTo>
                  <a:cubicBezTo>
                    <a:pt x="6478" y="7717"/>
                    <a:pt x="6168" y="7812"/>
                    <a:pt x="5906" y="8002"/>
                  </a:cubicBezTo>
                  <a:cubicBezTo>
                    <a:pt x="5835" y="8074"/>
                    <a:pt x="5763" y="8121"/>
                    <a:pt x="5716" y="8217"/>
                  </a:cubicBezTo>
                  <a:cubicBezTo>
                    <a:pt x="5620" y="8312"/>
                    <a:pt x="5573" y="8431"/>
                    <a:pt x="5525" y="8550"/>
                  </a:cubicBezTo>
                  <a:cubicBezTo>
                    <a:pt x="5382" y="8383"/>
                    <a:pt x="5144" y="8264"/>
                    <a:pt x="4930" y="8217"/>
                  </a:cubicBezTo>
                  <a:cubicBezTo>
                    <a:pt x="4787" y="8193"/>
                    <a:pt x="4644" y="8188"/>
                    <a:pt x="4501" y="8188"/>
                  </a:cubicBezTo>
                  <a:cubicBezTo>
                    <a:pt x="4387" y="8188"/>
                    <a:pt x="4272" y="8191"/>
                    <a:pt x="4158" y="8191"/>
                  </a:cubicBezTo>
                  <a:cubicBezTo>
                    <a:pt x="3987" y="8191"/>
                    <a:pt x="3815" y="8183"/>
                    <a:pt x="3644" y="8145"/>
                  </a:cubicBezTo>
                  <a:cubicBezTo>
                    <a:pt x="3429" y="8098"/>
                    <a:pt x="3287" y="7979"/>
                    <a:pt x="3120" y="7859"/>
                  </a:cubicBezTo>
                  <a:cubicBezTo>
                    <a:pt x="2953" y="7740"/>
                    <a:pt x="2763" y="7645"/>
                    <a:pt x="2548" y="7597"/>
                  </a:cubicBezTo>
                  <a:cubicBezTo>
                    <a:pt x="2477" y="7597"/>
                    <a:pt x="2382" y="7574"/>
                    <a:pt x="2310" y="7574"/>
                  </a:cubicBezTo>
                  <a:cubicBezTo>
                    <a:pt x="2382" y="7478"/>
                    <a:pt x="2453" y="7359"/>
                    <a:pt x="2477" y="7216"/>
                  </a:cubicBezTo>
                  <a:cubicBezTo>
                    <a:pt x="2524" y="7026"/>
                    <a:pt x="2548" y="6859"/>
                    <a:pt x="2691" y="6716"/>
                  </a:cubicBezTo>
                  <a:cubicBezTo>
                    <a:pt x="2858" y="6597"/>
                    <a:pt x="3048" y="6502"/>
                    <a:pt x="3215" y="6383"/>
                  </a:cubicBezTo>
                  <a:cubicBezTo>
                    <a:pt x="3501" y="6216"/>
                    <a:pt x="3715" y="5978"/>
                    <a:pt x="3834" y="5716"/>
                  </a:cubicBezTo>
                  <a:cubicBezTo>
                    <a:pt x="4096" y="5883"/>
                    <a:pt x="4477" y="5930"/>
                    <a:pt x="4763" y="5930"/>
                  </a:cubicBezTo>
                  <a:cubicBezTo>
                    <a:pt x="4831" y="5935"/>
                    <a:pt x="4899" y="5937"/>
                    <a:pt x="4967" y="5937"/>
                  </a:cubicBezTo>
                  <a:cubicBezTo>
                    <a:pt x="5287" y="5937"/>
                    <a:pt x="5616" y="5894"/>
                    <a:pt x="5930" y="5835"/>
                  </a:cubicBezTo>
                  <a:cubicBezTo>
                    <a:pt x="6454" y="5740"/>
                    <a:pt x="7025" y="5597"/>
                    <a:pt x="7406" y="5216"/>
                  </a:cubicBezTo>
                  <a:cubicBezTo>
                    <a:pt x="7525" y="5097"/>
                    <a:pt x="7597" y="4978"/>
                    <a:pt x="7645" y="4835"/>
                  </a:cubicBezTo>
                  <a:cubicBezTo>
                    <a:pt x="7740" y="4883"/>
                    <a:pt x="7835" y="4906"/>
                    <a:pt x="7930" y="4930"/>
                  </a:cubicBezTo>
                  <a:cubicBezTo>
                    <a:pt x="8056" y="4958"/>
                    <a:pt x="8173" y="4970"/>
                    <a:pt x="8287" y="4970"/>
                  </a:cubicBezTo>
                  <a:cubicBezTo>
                    <a:pt x="8368" y="4970"/>
                    <a:pt x="8447" y="4964"/>
                    <a:pt x="8526" y="4954"/>
                  </a:cubicBezTo>
                  <a:cubicBezTo>
                    <a:pt x="8907" y="4906"/>
                    <a:pt x="9264" y="4716"/>
                    <a:pt x="9574" y="4478"/>
                  </a:cubicBezTo>
                  <a:cubicBezTo>
                    <a:pt x="10145" y="3978"/>
                    <a:pt x="10598" y="3311"/>
                    <a:pt x="10550" y="2525"/>
                  </a:cubicBezTo>
                  <a:cubicBezTo>
                    <a:pt x="10550" y="2144"/>
                    <a:pt x="10359" y="1811"/>
                    <a:pt x="10121" y="1549"/>
                  </a:cubicBezTo>
                  <a:cubicBezTo>
                    <a:pt x="9883" y="1287"/>
                    <a:pt x="9574" y="1072"/>
                    <a:pt x="9240" y="1001"/>
                  </a:cubicBezTo>
                  <a:cubicBezTo>
                    <a:pt x="9158" y="979"/>
                    <a:pt x="9074" y="968"/>
                    <a:pt x="8990" y="968"/>
                  </a:cubicBezTo>
                  <a:cubicBezTo>
                    <a:pt x="8713" y="968"/>
                    <a:pt x="8441" y="1085"/>
                    <a:pt x="8240" y="1287"/>
                  </a:cubicBezTo>
                  <a:cubicBezTo>
                    <a:pt x="8216" y="1310"/>
                    <a:pt x="8192" y="1334"/>
                    <a:pt x="8168" y="1358"/>
                  </a:cubicBezTo>
                  <a:cubicBezTo>
                    <a:pt x="8168" y="1144"/>
                    <a:pt x="8049" y="906"/>
                    <a:pt x="7859" y="763"/>
                  </a:cubicBezTo>
                  <a:cubicBezTo>
                    <a:pt x="7691" y="659"/>
                    <a:pt x="7495" y="619"/>
                    <a:pt x="7294" y="619"/>
                  </a:cubicBezTo>
                  <a:cubicBezTo>
                    <a:pt x="7124" y="619"/>
                    <a:pt x="6951" y="648"/>
                    <a:pt x="6787" y="691"/>
                  </a:cubicBezTo>
                  <a:cubicBezTo>
                    <a:pt x="6573" y="739"/>
                    <a:pt x="6382" y="810"/>
                    <a:pt x="6168" y="858"/>
                  </a:cubicBezTo>
                  <a:cubicBezTo>
                    <a:pt x="6029" y="886"/>
                    <a:pt x="5897" y="897"/>
                    <a:pt x="5765" y="897"/>
                  </a:cubicBezTo>
                  <a:cubicBezTo>
                    <a:pt x="5671" y="897"/>
                    <a:pt x="5576" y="892"/>
                    <a:pt x="5477" y="882"/>
                  </a:cubicBezTo>
                  <a:cubicBezTo>
                    <a:pt x="5257" y="852"/>
                    <a:pt x="5028" y="796"/>
                    <a:pt x="4801" y="796"/>
                  </a:cubicBezTo>
                  <a:cubicBezTo>
                    <a:pt x="4660" y="796"/>
                    <a:pt x="4519" y="818"/>
                    <a:pt x="4382" y="882"/>
                  </a:cubicBezTo>
                  <a:cubicBezTo>
                    <a:pt x="4263" y="929"/>
                    <a:pt x="4168" y="977"/>
                    <a:pt x="4072" y="1072"/>
                  </a:cubicBezTo>
                  <a:cubicBezTo>
                    <a:pt x="4049" y="906"/>
                    <a:pt x="3953" y="763"/>
                    <a:pt x="3834" y="667"/>
                  </a:cubicBezTo>
                  <a:cubicBezTo>
                    <a:pt x="3572" y="453"/>
                    <a:pt x="3215" y="477"/>
                    <a:pt x="2905" y="453"/>
                  </a:cubicBezTo>
                  <a:cubicBezTo>
                    <a:pt x="2691" y="429"/>
                    <a:pt x="2477" y="406"/>
                    <a:pt x="2286" y="358"/>
                  </a:cubicBezTo>
                  <a:cubicBezTo>
                    <a:pt x="2096" y="334"/>
                    <a:pt x="1905" y="263"/>
                    <a:pt x="1715" y="191"/>
                  </a:cubicBezTo>
                  <a:cubicBezTo>
                    <a:pt x="1553" y="141"/>
                    <a:pt x="1398" y="105"/>
                    <a:pt x="1249" y="105"/>
                  </a:cubicBezTo>
                  <a:cubicBezTo>
                    <a:pt x="1113" y="105"/>
                    <a:pt x="983" y="135"/>
                    <a:pt x="857" y="215"/>
                  </a:cubicBezTo>
                  <a:cubicBezTo>
                    <a:pt x="834" y="167"/>
                    <a:pt x="762" y="144"/>
                    <a:pt x="738" y="120"/>
                  </a:cubicBezTo>
                  <a:cubicBezTo>
                    <a:pt x="643" y="48"/>
                    <a:pt x="548" y="1"/>
                    <a:pt x="42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703" name="Google Shape;16703;p44"/>
          <p:cNvGrpSpPr/>
          <p:nvPr/>
        </p:nvGrpSpPr>
        <p:grpSpPr>
          <a:xfrm>
            <a:off x="6280294" y="2750293"/>
            <a:ext cx="402790" cy="352896"/>
            <a:chOff x="6280294" y="2750293"/>
            <a:chExt cx="402790" cy="352896"/>
          </a:xfrm>
        </p:grpSpPr>
        <p:sp>
          <p:nvSpPr>
            <p:cNvPr id="16704" name="Google Shape;16704;p44"/>
            <p:cNvSpPr/>
            <p:nvPr/>
          </p:nvSpPr>
          <p:spPr>
            <a:xfrm>
              <a:off x="6284165" y="2764702"/>
              <a:ext cx="80564" cy="325478"/>
            </a:xfrm>
            <a:custGeom>
              <a:rect b="b" l="l" r="r" t="t"/>
              <a:pathLst>
                <a:path extrusionOk="0" h="10007" w="2477">
                  <a:moveTo>
                    <a:pt x="2198" y="1"/>
                  </a:moveTo>
                  <a:cubicBezTo>
                    <a:pt x="2108" y="1"/>
                    <a:pt x="2007" y="16"/>
                    <a:pt x="1953" y="16"/>
                  </a:cubicBezTo>
                  <a:cubicBezTo>
                    <a:pt x="1596" y="40"/>
                    <a:pt x="1262" y="88"/>
                    <a:pt x="905" y="135"/>
                  </a:cubicBezTo>
                  <a:cubicBezTo>
                    <a:pt x="738" y="183"/>
                    <a:pt x="334" y="183"/>
                    <a:pt x="167" y="421"/>
                  </a:cubicBezTo>
                  <a:cubicBezTo>
                    <a:pt x="119" y="993"/>
                    <a:pt x="167" y="1564"/>
                    <a:pt x="119" y="2136"/>
                  </a:cubicBezTo>
                  <a:cubicBezTo>
                    <a:pt x="72" y="2683"/>
                    <a:pt x="24" y="3207"/>
                    <a:pt x="24" y="3755"/>
                  </a:cubicBezTo>
                  <a:lnTo>
                    <a:pt x="24" y="5279"/>
                  </a:lnTo>
                  <a:cubicBezTo>
                    <a:pt x="24" y="5827"/>
                    <a:pt x="0" y="6351"/>
                    <a:pt x="24" y="6899"/>
                  </a:cubicBezTo>
                  <a:cubicBezTo>
                    <a:pt x="72" y="7613"/>
                    <a:pt x="72" y="8351"/>
                    <a:pt x="191" y="9090"/>
                  </a:cubicBezTo>
                  <a:cubicBezTo>
                    <a:pt x="214" y="9328"/>
                    <a:pt x="214" y="9566"/>
                    <a:pt x="405" y="9733"/>
                  </a:cubicBezTo>
                  <a:cubicBezTo>
                    <a:pt x="595" y="9875"/>
                    <a:pt x="905" y="9923"/>
                    <a:pt x="1119" y="9947"/>
                  </a:cubicBezTo>
                  <a:cubicBezTo>
                    <a:pt x="1381" y="9971"/>
                    <a:pt x="1643" y="9995"/>
                    <a:pt x="1905" y="9995"/>
                  </a:cubicBezTo>
                  <a:cubicBezTo>
                    <a:pt x="1953" y="9995"/>
                    <a:pt x="2054" y="10006"/>
                    <a:pt x="2155" y="10006"/>
                  </a:cubicBezTo>
                  <a:cubicBezTo>
                    <a:pt x="2257" y="10006"/>
                    <a:pt x="2358" y="9995"/>
                    <a:pt x="2405" y="9947"/>
                  </a:cubicBezTo>
                  <a:cubicBezTo>
                    <a:pt x="2477" y="9875"/>
                    <a:pt x="2429" y="9733"/>
                    <a:pt x="2429" y="9661"/>
                  </a:cubicBezTo>
                  <a:cubicBezTo>
                    <a:pt x="2382" y="9447"/>
                    <a:pt x="2358" y="9232"/>
                    <a:pt x="2358" y="8994"/>
                  </a:cubicBezTo>
                  <a:cubicBezTo>
                    <a:pt x="2334" y="8542"/>
                    <a:pt x="2286" y="8066"/>
                    <a:pt x="2310" y="7589"/>
                  </a:cubicBezTo>
                  <a:cubicBezTo>
                    <a:pt x="2334" y="7089"/>
                    <a:pt x="2334" y="6589"/>
                    <a:pt x="2334" y="6065"/>
                  </a:cubicBezTo>
                  <a:cubicBezTo>
                    <a:pt x="2334" y="5851"/>
                    <a:pt x="2310" y="5613"/>
                    <a:pt x="2310" y="5375"/>
                  </a:cubicBezTo>
                  <a:cubicBezTo>
                    <a:pt x="2239" y="4493"/>
                    <a:pt x="2310" y="3612"/>
                    <a:pt x="2358" y="2731"/>
                  </a:cubicBezTo>
                  <a:cubicBezTo>
                    <a:pt x="2382" y="2064"/>
                    <a:pt x="2358" y="1398"/>
                    <a:pt x="2382" y="707"/>
                  </a:cubicBezTo>
                  <a:cubicBezTo>
                    <a:pt x="2382" y="588"/>
                    <a:pt x="2477" y="159"/>
                    <a:pt x="2358" y="40"/>
                  </a:cubicBezTo>
                  <a:cubicBezTo>
                    <a:pt x="2327" y="9"/>
                    <a:pt x="2266" y="1"/>
                    <a:pt x="2198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5" name="Google Shape;16705;p44"/>
            <p:cNvSpPr/>
            <p:nvPr/>
          </p:nvSpPr>
          <p:spPr>
            <a:xfrm>
              <a:off x="6538218" y="2756343"/>
              <a:ext cx="144086" cy="341545"/>
            </a:xfrm>
            <a:custGeom>
              <a:rect b="b" l="l" r="r" t="t"/>
              <a:pathLst>
                <a:path extrusionOk="0" h="10501" w="4430">
                  <a:moveTo>
                    <a:pt x="566" y="1"/>
                  </a:moveTo>
                  <a:cubicBezTo>
                    <a:pt x="359" y="1"/>
                    <a:pt x="295" y="108"/>
                    <a:pt x="215" y="249"/>
                  </a:cubicBezTo>
                  <a:cubicBezTo>
                    <a:pt x="215" y="654"/>
                    <a:pt x="143" y="1059"/>
                    <a:pt x="96" y="1488"/>
                  </a:cubicBezTo>
                  <a:cubicBezTo>
                    <a:pt x="72" y="1916"/>
                    <a:pt x="72" y="2345"/>
                    <a:pt x="72" y="2774"/>
                  </a:cubicBezTo>
                  <a:cubicBezTo>
                    <a:pt x="72" y="3726"/>
                    <a:pt x="72" y="4679"/>
                    <a:pt x="24" y="5632"/>
                  </a:cubicBezTo>
                  <a:cubicBezTo>
                    <a:pt x="0" y="6084"/>
                    <a:pt x="24" y="6536"/>
                    <a:pt x="24" y="6989"/>
                  </a:cubicBezTo>
                  <a:cubicBezTo>
                    <a:pt x="24" y="7418"/>
                    <a:pt x="0" y="7822"/>
                    <a:pt x="24" y="8227"/>
                  </a:cubicBezTo>
                  <a:cubicBezTo>
                    <a:pt x="48" y="8632"/>
                    <a:pt x="96" y="9037"/>
                    <a:pt x="72" y="9442"/>
                  </a:cubicBezTo>
                  <a:cubicBezTo>
                    <a:pt x="72" y="9728"/>
                    <a:pt x="48" y="10061"/>
                    <a:pt x="215" y="10299"/>
                  </a:cubicBezTo>
                  <a:cubicBezTo>
                    <a:pt x="340" y="10460"/>
                    <a:pt x="491" y="10500"/>
                    <a:pt x="670" y="10500"/>
                  </a:cubicBezTo>
                  <a:cubicBezTo>
                    <a:pt x="730" y="10500"/>
                    <a:pt x="792" y="10496"/>
                    <a:pt x="858" y="10490"/>
                  </a:cubicBezTo>
                  <a:cubicBezTo>
                    <a:pt x="1239" y="10466"/>
                    <a:pt x="1620" y="10442"/>
                    <a:pt x="2025" y="10394"/>
                  </a:cubicBezTo>
                  <a:cubicBezTo>
                    <a:pt x="2596" y="10347"/>
                    <a:pt x="3168" y="10228"/>
                    <a:pt x="3739" y="10037"/>
                  </a:cubicBezTo>
                  <a:cubicBezTo>
                    <a:pt x="3906" y="9990"/>
                    <a:pt x="4025" y="10013"/>
                    <a:pt x="4144" y="9870"/>
                  </a:cubicBezTo>
                  <a:cubicBezTo>
                    <a:pt x="4287" y="9680"/>
                    <a:pt x="4406" y="9442"/>
                    <a:pt x="4287" y="9204"/>
                  </a:cubicBezTo>
                  <a:cubicBezTo>
                    <a:pt x="4192" y="8966"/>
                    <a:pt x="3882" y="8918"/>
                    <a:pt x="3668" y="8870"/>
                  </a:cubicBezTo>
                  <a:cubicBezTo>
                    <a:pt x="3191" y="8823"/>
                    <a:pt x="2691" y="8894"/>
                    <a:pt x="2215" y="8775"/>
                  </a:cubicBezTo>
                  <a:cubicBezTo>
                    <a:pt x="1643" y="8632"/>
                    <a:pt x="1739" y="8108"/>
                    <a:pt x="1643" y="7656"/>
                  </a:cubicBezTo>
                  <a:cubicBezTo>
                    <a:pt x="1524" y="7013"/>
                    <a:pt x="1548" y="6346"/>
                    <a:pt x="1501" y="5679"/>
                  </a:cubicBezTo>
                  <a:cubicBezTo>
                    <a:pt x="1477" y="4727"/>
                    <a:pt x="1429" y="3703"/>
                    <a:pt x="1596" y="2750"/>
                  </a:cubicBezTo>
                  <a:cubicBezTo>
                    <a:pt x="1667" y="2440"/>
                    <a:pt x="1691" y="2036"/>
                    <a:pt x="1905" y="1797"/>
                  </a:cubicBezTo>
                  <a:cubicBezTo>
                    <a:pt x="2048" y="1655"/>
                    <a:pt x="2239" y="1631"/>
                    <a:pt x="2406" y="1631"/>
                  </a:cubicBezTo>
                  <a:cubicBezTo>
                    <a:pt x="2787" y="1583"/>
                    <a:pt x="3168" y="1559"/>
                    <a:pt x="3549" y="1559"/>
                  </a:cubicBezTo>
                  <a:cubicBezTo>
                    <a:pt x="3763" y="1559"/>
                    <a:pt x="4025" y="1488"/>
                    <a:pt x="4192" y="1345"/>
                  </a:cubicBezTo>
                  <a:cubicBezTo>
                    <a:pt x="4430" y="1154"/>
                    <a:pt x="4239" y="845"/>
                    <a:pt x="4073" y="654"/>
                  </a:cubicBezTo>
                  <a:cubicBezTo>
                    <a:pt x="3834" y="392"/>
                    <a:pt x="3430" y="321"/>
                    <a:pt x="3096" y="273"/>
                  </a:cubicBezTo>
                  <a:cubicBezTo>
                    <a:pt x="2525" y="178"/>
                    <a:pt x="1977" y="130"/>
                    <a:pt x="1429" y="83"/>
                  </a:cubicBezTo>
                  <a:cubicBezTo>
                    <a:pt x="1191" y="59"/>
                    <a:pt x="929" y="35"/>
                    <a:pt x="691" y="11"/>
                  </a:cubicBezTo>
                  <a:cubicBezTo>
                    <a:pt x="644" y="4"/>
                    <a:pt x="603" y="1"/>
                    <a:pt x="566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6" name="Google Shape;16706;p44"/>
            <p:cNvSpPr/>
            <p:nvPr/>
          </p:nvSpPr>
          <p:spPr>
            <a:xfrm>
              <a:off x="6284913" y="2772703"/>
              <a:ext cx="80597" cy="316436"/>
            </a:xfrm>
            <a:custGeom>
              <a:rect b="b" l="l" r="r" t="t"/>
              <a:pathLst>
                <a:path extrusionOk="0" h="9729" w="2478">
                  <a:moveTo>
                    <a:pt x="460" y="1"/>
                  </a:moveTo>
                  <a:cubicBezTo>
                    <a:pt x="385" y="1"/>
                    <a:pt x="295" y="80"/>
                    <a:pt x="191" y="294"/>
                  </a:cubicBezTo>
                  <a:cubicBezTo>
                    <a:pt x="120" y="1628"/>
                    <a:pt x="25" y="2985"/>
                    <a:pt x="25" y="4319"/>
                  </a:cubicBezTo>
                  <a:cubicBezTo>
                    <a:pt x="25" y="4938"/>
                    <a:pt x="1" y="5557"/>
                    <a:pt x="25" y="6176"/>
                  </a:cubicBezTo>
                  <a:cubicBezTo>
                    <a:pt x="49" y="6772"/>
                    <a:pt x="25" y="7367"/>
                    <a:pt x="72" y="7939"/>
                  </a:cubicBezTo>
                  <a:cubicBezTo>
                    <a:pt x="120" y="8343"/>
                    <a:pt x="72" y="8844"/>
                    <a:pt x="239" y="9225"/>
                  </a:cubicBezTo>
                  <a:cubicBezTo>
                    <a:pt x="382" y="9582"/>
                    <a:pt x="692" y="9653"/>
                    <a:pt x="1049" y="9701"/>
                  </a:cubicBezTo>
                  <a:cubicBezTo>
                    <a:pt x="1200" y="9715"/>
                    <a:pt x="1391" y="9728"/>
                    <a:pt x="1576" y="9728"/>
                  </a:cubicBezTo>
                  <a:cubicBezTo>
                    <a:pt x="1711" y="9728"/>
                    <a:pt x="1843" y="9721"/>
                    <a:pt x="1954" y="9701"/>
                  </a:cubicBezTo>
                  <a:cubicBezTo>
                    <a:pt x="2478" y="9582"/>
                    <a:pt x="2478" y="8891"/>
                    <a:pt x="2430" y="8463"/>
                  </a:cubicBezTo>
                  <a:cubicBezTo>
                    <a:pt x="2359" y="7772"/>
                    <a:pt x="1882" y="7153"/>
                    <a:pt x="1597" y="6534"/>
                  </a:cubicBezTo>
                  <a:cubicBezTo>
                    <a:pt x="1144" y="5510"/>
                    <a:pt x="930" y="4366"/>
                    <a:pt x="811" y="3271"/>
                  </a:cubicBezTo>
                  <a:cubicBezTo>
                    <a:pt x="715" y="2366"/>
                    <a:pt x="787" y="1461"/>
                    <a:pt x="739" y="556"/>
                  </a:cubicBezTo>
                  <a:cubicBezTo>
                    <a:pt x="723" y="392"/>
                    <a:pt x="627" y="1"/>
                    <a:pt x="460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7" name="Google Shape;16707;p44"/>
            <p:cNvSpPr/>
            <p:nvPr/>
          </p:nvSpPr>
          <p:spPr>
            <a:xfrm>
              <a:off x="6538998" y="2759465"/>
              <a:ext cx="139435" cy="338488"/>
            </a:xfrm>
            <a:custGeom>
              <a:rect b="b" l="l" r="r" t="t"/>
              <a:pathLst>
                <a:path extrusionOk="0" h="10407" w="4287">
                  <a:moveTo>
                    <a:pt x="516" y="0"/>
                  </a:moveTo>
                  <a:cubicBezTo>
                    <a:pt x="414" y="0"/>
                    <a:pt x="297" y="37"/>
                    <a:pt x="167" y="130"/>
                  </a:cubicBezTo>
                  <a:cubicBezTo>
                    <a:pt x="143" y="153"/>
                    <a:pt x="167" y="487"/>
                    <a:pt x="167" y="534"/>
                  </a:cubicBezTo>
                  <a:cubicBezTo>
                    <a:pt x="167" y="701"/>
                    <a:pt x="143" y="844"/>
                    <a:pt x="143" y="987"/>
                  </a:cubicBezTo>
                  <a:cubicBezTo>
                    <a:pt x="119" y="1297"/>
                    <a:pt x="95" y="1606"/>
                    <a:pt x="72" y="1916"/>
                  </a:cubicBezTo>
                  <a:cubicBezTo>
                    <a:pt x="24" y="2416"/>
                    <a:pt x="72" y="2940"/>
                    <a:pt x="72" y="3464"/>
                  </a:cubicBezTo>
                  <a:cubicBezTo>
                    <a:pt x="72" y="3773"/>
                    <a:pt x="72" y="4059"/>
                    <a:pt x="72" y="4369"/>
                  </a:cubicBezTo>
                  <a:cubicBezTo>
                    <a:pt x="72" y="4821"/>
                    <a:pt x="72" y="5297"/>
                    <a:pt x="48" y="5750"/>
                  </a:cubicBezTo>
                  <a:cubicBezTo>
                    <a:pt x="0" y="6536"/>
                    <a:pt x="48" y="7322"/>
                    <a:pt x="72" y="8107"/>
                  </a:cubicBezTo>
                  <a:cubicBezTo>
                    <a:pt x="72" y="8346"/>
                    <a:pt x="72" y="8608"/>
                    <a:pt x="95" y="8846"/>
                  </a:cubicBezTo>
                  <a:cubicBezTo>
                    <a:pt x="95" y="9131"/>
                    <a:pt x="119" y="9417"/>
                    <a:pt x="167" y="9703"/>
                  </a:cubicBezTo>
                  <a:cubicBezTo>
                    <a:pt x="191" y="9894"/>
                    <a:pt x="191" y="10156"/>
                    <a:pt x="333" y="10298"/>
                  </a:cubicBezTo>
                  <a:cubicBezTo>
                    <a:pt x="449" y="10381"/>
                    <a:pt x="621" y="10406"/>
                    <a:pt x="787" y="10406"/>
                  </a:cubicBezTo>
                  <a:cubicBezTo>
                    <a:pt x="861" y="10406"/>
                    <a:pt x="934" y="10401"/>
                    <a:pt x="1000" y="10394"/>
                  </a:cubicBezTo>
                  <a:cubicBezTo>
                    <a:pt x="1572" y="10370"/>
                    <a:pt x="2215" y="10275"/>
                    <a:pt x="2786" y="10132"/>
                  </a:cubicBezTo>
                  <a:cubicBezTo>
                    <a:pt x="3072" y="10060"/>
                    <a:pt x="3358" y="9965"/>
                    <a:pt x="3668" y="9894"/>
                  </a:cubicBezTo>
                  <a:cubicBezTo>
                    <a:pt x="3858" y="9846"/>
                    <a:pt x="4072" y="9798"/>
                    <a:pt x="4191" y="9584"/>
                  </a:cubicBezTo>
                  <a:cubicBezTo>
                    <a:pt x="4287" y="9346"/>
                    <a:pt x="4049" y="9251"/>
                    <a:pt x="3834" y="9203"/>
                  </a:cubicBezTo>
                  <a:cubicBezTo>
                    <a:pt x="3727" y="9191"/>
                    <a:pt x="3614" y="9185"/>
                    <a:pt x="3498" y="9185"/>
                  </a:cubicBezTo>
                  <a:cubicBezTo>
                    <a:pt x="3382" y="9185"/>
                    <a:pt x="3263" y="9191"/>
                    <a:pt x="3144" y="9203"/>
                  </a:cubicBezTo>
                  <a:cubicBezTo>
                    <a:pt x="2810" y="9203"/>
                    <a:pt x="2548" y="9179"/>
                    <a:pt x="2239" y="9036"/>
                  </a:cubicBezTo>
                  <a:cubicBezTo>
                    <a:pt x="1905" y="8893"/>
                    <a:pt x="1619" y="8727"/>
                    <a:pt x="1381" y="8441"/>
                  </a:cubicBezTo>
                  <a:cubicBezTo>
                    <a:pt x="1072" y="8060"/>
                    <a:pt x="1000" y="7560"/>
                    <a:pt x="953" y="7083"/>
                  </a:cubicBezTo>
                  <a:cubicBezTo>
                    <a:pt x="857" y="6440"/>
                    <a:pt x="881" y="5774"/>
                    <a:pt x="881" y="5131"/>
                  </a:cubicBezTo>
                  <a:cubicBezTo>
                    <a:pt x="905" y="4511"/>
                    <a:pt x="905" y="3869"/>
                    <a:pt x="929" y="3226"/>
                  </a:cubicBezTo>
                  <a:cubicBezTo>
                    <a:pt x="976" y="2678"/>
                    <a:pt x="976" y="2154"/>
                    <a:pt x="1048" y="1606"/>
                  </a:cubicBezTo>
                  <a:cubicBezTo>
                    <a:pt x="1072" y="1225"/>
                    <a:pt x="1143" y="820"/>
                    <a:pt x="1024" y="439"/>
                  </a:cubicBezTo>
                  <a:cubicBezTo>
                    <a:pt x="989" y="298"/>
                    <a:pt x="810" y="0"/>
                    <a:pt x="516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8" name="Google Shape;16708;p44"/>
            <p:cNvSpPr/>
            <p:nvPr/>
          </p:nvSpPr>
          <p:spPr>
            <a:xfrm>
              <a:off x="6594746" y="2787957"/>
              <a:ext cx="85248" cy="26085"/>
            </a:xfrm>
            <a:custGeom>
              <a:rect b="b" l="l" r="r" t="t"/>
              <a:pathLst>
                <a:path extrusionOk="0" h="802" w="2621">
                  <a:moveTo>
                    <a:pt x="1820" y="1"/>
                  </a:moveTo>
                  <a:cubicBezTo>
                    <a:pt x="1472" y="1"/>
                    <a:pt x="1093" y="74"/>
                    <a:pt x="787" y="159"/>
                  </a:cubicBezTo>
                  <a:cubicBezTo>
                    <a:pt x="429" y="254"/>
                    <a:pt x="96" y="421"/>
                    <a:pt x="1" y="802"/>
                  </a:cubicBezTo>
                  <a:cubicBezTo>
                    <a:pt x="525" y="563"/>
                    <a:pt x="1096" y="635"/>
                    <a:pt x="1572" y="587"/>
                  </a:cubicBezTo>
                  <a:cubicBezTo>
                    <a:pt x="1787" y="540"/>
                    <a:pt x="2001" y="540"/>
                    <a:pt x="2215" y="516"/>
                  </a:cubicBezTo>
                  <a:cubicBezTo>
                    <a:pt x="2311" y="516"/>
                    <a:pt x="2477" y="492"/>
                    <a:pt x="2525" y="397"/>
                  </a:cubicBezTo>
                  <a:cubicBezTo>
                    <a:pt x="2620" y="206"/>
                    <a:pt x="2358" y="87"/>
                    <a:pt x="2215" y="40"/>
                  </a:cubicBezTo>
                  <a:cubicBezTo>
                    <a:pt x="2093" y="12"/>
                    <a:pt x="1959" y="1"/>
                    <a:pt x="1820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9" name="Google Shape;16709;p44"/>
            <p:cNvSpPr/>
            <p:nvPr/>
          </p:nvSpPr>
          <p:spPr>
            <a:xfrm>
              <a:off x="6357736" y="2756213"/>
              <a:ext cx="24036" cy="344635"/>
            </a:xfrm>
            <a:custGeom>
              <a:rect b="b" l="l" r="r" t="t"/>
              <a:pathLst>
                <a:path extrusionOk="0" h="10596" w="739">
                  <a:moveTo>
                    <a:pt x="397" y="0"/>
                  </a:moveTo>
                  <a:cubicBezTo>
                    <a:pt x="338" y="0"/>
                    <a:pt x="268" y="23"/>
                    <a:pt x="191" y="87"/>
                  </a:cubicBezTo>
                  <a:cubicBezTo>
                    <a:pt x="191" y="349"/>
                    <a:pt x="143" y="634"/>
                    <a:pt x="120" y="920"/>
                  </a:cubicBezTo>
                  <a:cubicBezTo>
                    <a:pt x="120" y="1325"/>
                    <a:pt x="143" y="1706"/>
                    <a:pt x="120" y="2111"/>
                  </a:cubicBezTo>
                  <a:cubicBezTo>
                    <a:pt x="48" y="3016"/>
                    <a:pt x="1" y="3945"/>
                    <a:pt x="24" y="4850"/>
                  </a:cubicBezTo>
                  <a:cubicBezTo>
                    <a:pt x="24" y="5707"/>
                    <a:pt x="48" y="6540"/>
                    <a:pt x="48" y="7398"/>
                  </a:cubicBezTo>
                  <a:cubicBezTo>
                    <a:pt x="48" y="8065"/>
                    <a:pt x="96" y="8755"/>
                    <a:pt x="120" y="9446"/>
                  </a:cubicBezTo>
                  <a:cubicBezTo>
                    <a:pt x="142" y="9651"/>
                    <a:pt x="78" y="10595"/>
                    <a:pt x="384" y="10595"/>
                  </a:cubicBezTo>
                  <a:cubicBezTo>
                    <a:pt x="398" y="10595"/>
                    <a:pt x="413" y="10593"/>
                    <a:pt x="429" y="10589"/>
                  </a:cubicBezTo>
                  <a:cubicBezTo>
                    <a:pt x="643" y="10541"/>
                    <a:pt x="667" y="10351"/>
                    <a:pt x="691" y="10160"/>
                  </a:cubicBezTo>
                  <a:cubicBezTo>
                    <a:pt x="715" y="9803"/>
                    <a:pt x="667" y="9470"/>
                    <a:pt x="643" y="9112"/>
                  </a:cubicBezTo>
                  <a:cubicBezTo>
                    <a:pt x="596" y="8327"/>
                    <a:pt x="572" y="7541"/>
                    <a:pt x="572" y="6731"/>
                  </a:cubicBezTo>
                  <a:cubicBezTo>
                    <a:pt x="572" y="5921"/>
                    <a:pt x="548" y="5112"/>
                    <a:pt x="596" y="4302"/>
                  </a:cubicBezTo>
                  <a:cubicBezTo>
                    <a:pt x="667" y="3278"/>
                    <a:pt x="739" y="2230"/>
                    <a:pt x="643" y="1206"/>
                  </a:cubicBezTo>
                  <a:cubicBezTo>
                    <a:pt x="620" y="896"/>
                    <a:pt x="620" y="587"/>
                    <a:pt x="596" y="253"/>
                  </a:cubicBezTo>
                  <a:cubicBezTo>
                    <a:pt x="596" y="182"/>
                    <a:pt x="596" y="87"/>
                    <a:pt x="524" y="39"/>
                  </a:cubicBezTo>
                  <a:cubicBezTo>
                    <a:pt x="491" y="17"/>
                    <a:pt x="448" y="0"/>
                    <a:pt x="397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0" name="Google Shape;16710;p44"/>
            <p:cNvSpPr/>
            <p:nvPr/>
          </p:nvSpPr>
          <p:spPr>
            <a:xfrm>
              <a:off x="6357736" y="2756213"/>
              <a:ext cx="13205" cy="344635"/>
            </a:xfrm>
            <a:custGeom>
              <a:rect b="b" l="l" r="r" t="t"/>
              <a:pathLst>
                <a:path extrusionOk="0" h="10596" w="406">
                  <a:moveTo>
                    <a:pt x="225" y="0"/>
                  </a:moveTo>
                  <a:cubicBezTo>
                    <a:pt x="191" y="0"/>
                    <a:pt x="147" y="23"/>
                    <a:pt x="96" y="87"/>
                  </a:cubicBezTo>
                  <a:cubicBezTo>
                    <a:pt x="120" y="349"/>
                    <a:pt x="72" y="634"/>
                    <a:pt x="72" y="920"/>
                  </a:cubicBezTo>
                  <a:cubicBezTo>
                    <a:pt x="72" y="1325"/>
                    <a:pt x="96" y="1706"/>
                    <a:pt x="72" y="2111"/>
                  </a:cubicBezTo>
                  <a:cubicBezTo>
                    <a:pt x="24" y="3016"/>
                    <a:pt x="1" y="3945"/>
                    <a:pt x="24" y="4850"/>
                  </a:cubicBezTo>
                  <a:cubicBezTo>
                    <a:pt x="24" y="5707"/>
                    <a:pt x="24" y="6540"/>
                    <a:pt x="24" y="7398"/>
                  </a:cubicBezTo>
                  <a:cubicBezTo>
                    <a:pt x="24" y="8065"/>
                    <a:pt x="72" y="8755"/>
                    <a:pt x="72" y="9446"/>
                  </a:cubicBezTo>
                  <a:cubicBezTo>
                    <a:pt x="72" y="9651"/>
                    <a:pt x="50" y="10595"/>
                    <a:pt x="215" y="10595"/>
                  </a:cubicBezTo>
                  <a:cubicBezTo>
                    <a:pt x="222" y="10595"/>
                    <a:pt x="230" y="10593"/>
                    <a:pt x="239" y="10589"/>
                  </a:cubicBezTo>
                  <a:cubicBezTo>
                    <a:pt x="358" y="10541"/>
                    <a:pt x="358" y="10351"/>
                    <a:pt x="382" y="10160"/>
                  </a:cubicBezTo>
                  <a:cubicBezTo>
                    <a:pt x="405" y="9803"/>
                    <a:pt x="358" y="9470"/>
                    <a:pt x="358" y="9112"/>
                  </a:cubicBezTo>
                  <a:cubicBezTo>
                    <a:pt x="334" y="8327"/>
                    <a:pt x="310" y="7541"/>
                    <a:pt x="310" y="6731"/>
                  </a:cubicBezTo>
                  <a:cubicBezTo>
                    <a:pt x="310" y="5921"/>
                    <a:pt x="310" y="5112"/>
                    <a:pt x="334" y="4302"/>
                  </a:cubicBezTo>
                  <a:cubicBezTo>
                    <a:pt x="358" y="3278"/>
                    <a:pt x="405" y="2230"/>
                    <a:pt x="358" y="1206"/>
                  </a:cubicBezTo>
                  <a:cubicBezTo>
                    <a:pt x="334" y="896"/>
                    <a:pt x="334" y="587"/>
                    <a:pt x="334" y="253"/>
                  </a:cubicBezTo>
                  <a:cubicBezTo>
                    <a:pt x="334" y="182"/>
                    <a:pt x="334" y="87"/>
                    <a:pt x="286" y="39"/>
                  </a:cubicBezTo>
                  <a:cubicBezTo>
                    <a:pt x="275" y="17"/>
                    <a:pt x="254" y="0"/>
                    <a:pt x="225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1" name="Google Shape;16711;p44"/>
            <p:cNvSpPr/>
            <p:nvPr/>
          </p:nvSpPr>
          <p:spPr>
            <a:xfrm>
              <a:off x="6373999" y="2767532"/>
              <a:ext cx="165780" cy="319168"/>
            </a:xfrm>
            <a:custGeom>
              <a:rect b="b" l="l" r="r" t="t"/>
              <a:pathLst>
                <a:path extrusionOk="0" h="9813" w="5097">
                  <a:moveTo>
                    <a:pt x="4549" y="1"/>
                  </a:moveTo>
                  <a:cubicBezTo>
                    <a:pt x="4478" y="1"/>
                    <a:pt x="4382" y="167"/>
                    <a:pt x="4359" y="191"/>
                  </a:cubicBezTo>
                  <a:cubicBezTo>
                    <a:pt x="4227" y="379"/>
                    <a:pt x="4155" y="699"/>
                    <a:pt x="3956" y="699"/>
                  </a:cubicBezTo>
                  <a:cubicBezTo>
                    <a:pt x="3902" y="699"/>
                    <a:pt x="3839" y="676"/>
                    <a:pt x="3763" y="620"/>
                  </a:cubicBezTo>
                  <a:cubicBezTo>
                    <a:pt x="3650" y="552"/>
                    <a:pt x="3384" y="93"/>
                    <a:pt x="3215" y="93"/>
                  </a:cubicBezTo>
                  <a:cubicBezTo>
                    <a:pt x="3207" y="93"/>
                    <a:pt x="3199" y="94"/>
                    <a:pt x="3192" y="96"/>
                  </a:cubicBezTo>
                  <a:cubicBezTo>
                    <a:pt x="3144" y="120"/>
                    <a:pt x="3096" y="286"/>
                    <a:pt x="3049" y="334"/>
                  </a:cubicBezTo>
                  <a:cubicBezTo>
                    <a:pt x="3001" y="429"/>
                    <a:pt x="2954" y="477"/>
                    <a:pt x="2882" y="548"/>
                  </a:cubicBezTo>
                  <a:cubicBezTo>
                    <a:pt x="2787" y="620"/>
                    <a:pt x="2668" y="715"/>
                    <a:pt x="2573" y="763"/>
                  </a:cubicBezTo>
                  <a:cubicBezTo>
                    <a:pt x="2382" y="644"/>
                    <a:pt x="2239" y="525"/>
                    <a:pt x="2072" y="358"/>
                  </a:cubicBezTo>
                  <a:cubicBezTo>
                    <a:pt x="1948" y="202"/>
                    <a:pt x="1864" y="118"/>
                    <a:pt x="1741" y="118"/>
                  </a:cubicBezTo>
                  <a:cubicBezTo>
                    <a:pt x="1676" y="118"/>
                    <a:pt x="1600" y="142"/>
                    <a:pt x="1501" y="191"/>
                  </a:cubicBezTo>
                  <a:cubicBezTo>
                    <a:pt x="1316" y="284"/>
                    <a:pt x="1085" y="692"/>
                    <a:pt x="831" y="692"/>
                  </a:cubicBezTo>
                  <a:cubicBezTo>
                    <a:pt x="824" y="692"/>
                    <a:pt x="817" y="692"/>
                    <a:pt x="810" y="691"/>
                  </a:cubicBezTo>
                  <a:cubicBezTo>
                    <a:pt x="644" y="668"/>
                    <a:pt x="310" y="406"/>
                    <a:pt x="239" y="215"/>
                  </a:cubicBezTo>
                  <a:cubicBezTo>
                    <a:pt x="238" y="215"/>
                    <a:pt x="237" y="215"/>
                    <a:pt x="236" y="215"/>
                  </a:cubicBezTo>
                  <a:cubicBezTo>
                    <a:pt x="142" y="215"/>
                    <a:pt x="24" y="1669"/>
                    <a:pt x="24" y="1858"/>
                  </a:cubicBezTo>
                  <a:cubicBezTo>
                    <a:pt x="1" y="2477"/>
                    <a:pt x="1" y="3073"/>
                    <a:pt x="24" y="3692"/>
                  </a:cubicBezTo>
                  <a:cubicBezTo>
                    <a:pt x="72" y="4573"/>
                    <a:pt x="96" y="5454"/>
                    <a:pt x="96" y="6359"/>
                  </a:cubicBezTo>
                  <a:cubicBezTo>
                    <a:pt x="96" y="6907"/>
                    <a:pt x="96" y="7455"/>
                    <a:pt x="120" y="8002"/>
                  </a:cubicBezTo>
                  <a:cubicBezTo>
                    <a:pt x="143" y="8288"/>
                    <a:pt x="120" y="8574"/>
                    <a:pt x="120" y="8860"/>
                  </a:cubicBezTo>
                  <a:cubicBezTo>
                    <a:pt x="120" y="8955"/>
                    <a:pt x="24" y="9526"/>
                    <a:pt x="167" y="9574"/>
                  </a:cubicBezTo>
                  <a:cubicBezTo>
                    <a:pt x="171" y="9575"/>
                    <a:pt x="176" y="9575"/>
                    <a:pt x="180" y="9575"/>
                  </a:cubicBezTo>
                  <a:cubicBezTo>
                    <a:pt x="303" y="9575"/>
                    <a:pt x="528" y="9262"/>
                    <a:pt x="620" y="9193"/>
                  </a:cubicBezTo>
                  <a:cubicBezTo>
                    <a:pt x="649" y="9173"/>
                    <a:pt x="681" y="9164"/>
                    <a:pt x="715" y="9164"/>
                  </a:cubicBezTo>
                  <a:cubicBezTo>
                    <a:pt x="965" y="9164"/>
                    <a:pt x="1339" y="9633"/>
                    <a:pt x="1549" y="9717"/>
                  </a:cubicBezTo>
                  <a:cubicBezTo>
                    <a:pt x="1608" y="9744"/>
                    <a:pt x="1659" y="9755"/>
                    <a:pt x="1704" y="9755"/>
                  </a:cubicBezTo>
                  <a:cubicBezTo>
                    <a:pt x="1822" y="9755"/>
                    <a:pt x="1905" y="9677"/>
                    <a:pt x="2025" y="9574"/>
                  </a:cubicBezTo>
                  <a:cubicBezTo>
                    <a:pt x="2141" y="9458"/>
                    <a:pt x="2391" y="9073"/>
                    <a:pt x="2558" y="9073"/>
                  </a:cubicBezTo>
                  <a:cubicBezTo>
                    <a:pt x="2563" y="9073"/>
                    <a:pt x="2568" y="9073"/>
                    <a:pt x="2573" y="9074"/>
                  </a:cubicBezTo>
                  <a:cubicBezTo>
                    <a:pt x="2763" y="9122"/>
                    <a:pt x="2906" y="9431"/>
                    <a:pt x="3001" y="9550"/>
                  </a:cubicBezTo>
                  <a:cubicBezTo>
                    <a:pt x="3094" y="9689"/>
                    <a:pt x="3172" y="9745"/>
                    <a:pt x="3248" y="9745"/>
                  </a:cubicBezTo>
                  <a:cubicBezTo>
                    <a:pt x="3368" y="9745"/>
                    <a:pt x="3484" y="9606"/>
                    <a:pt x="3644" y="9431"/>
                  </a:cubicBezTo>
                  <a:cubicBezTo>
                    <a:pt x="3692" y="9360"/>
                    <a:pt x="3859" y="9026"/>
                    <a:pt x="3954" y="9026"/>
                  </a:cubicBezTo>
                  <a:cubicBezTo>
                    <a:pt x="4049" y="9026"/>
                    <a:pt x="4049" y="9122"/>
                    <a:pt x="4073" y="9193"/>
                  </a:cubicBezTo>
                  <a:cubicBezTo>
                    <a:pt x="4168" y="9431"/>
                    <a:pt x="4263" y="9622"/>
                    <a:pt x="4478" y="9765"/>
                  </a:cubicBezTo>
                  <a:cubicBezTo>
                    <a:pt x="4530" y="9798"/>
                    <a:pt x="4572" y="9812"/>
                    <a:pt x="4608" y="9812"/>
                  </a:cubicBezTo>
                  <a:cubicBezTo>
                    <a:pt x="4753" y="9812"/>
                    <a:pt x="4787" y="9579"/>
                    <a:pt x="4883" y="9407"/>
                  </a:cubicBezTo>
                  <a:cubicBezTo>
                    <a:pt x="4930" y="9312"/>
                    <a:pt x="5002" y="9241"/>
                    <a:pt x="5025" y="9122"/>
                  </a:cubicBezTo>
                  <a:cubicBezTo>
                    <a:pt x="5049" y="8979"/>
                    <a:pt x="5025" y="8788"/>
                    <a:pt x="5025" y="8645"/>
                  </a:cubicBezTo>
                  <a:cubicBezTo>
                    <a:pt x="4954" y="7264"/>
                    <a:pt x="4954" y="5907"/>
                    <a:pt x="5002" y="4549"/>
                  </a:cubicBezTo>
                  <a:cubicBezTo>
                    <a:pt x="5025" y="3763"/>
                    <a:pt x="5049" y="2978"/>
                    <a:pt x="5049" y="2192"/>
                  </a:cubicBezTo>
                  <a:cubicBezTo>
                    <a:pt x="5049" y="1715"/>
                    <a:pt x="5097" y="1215"/>
                    <a:pt x="5002" y="763"/>
                  </a:cubicBezTo>
                  <a:cubicBezTo>
                    <a:pt x="5002" y="620"/>
                    <a:pt x="4954" y="548"/>
                    <a:pt x="4883" y="429"/>
                  </a:cubicBezTo>
                  <a:cubicBezTo>
                    <a:pt x="4811" y="334"/>
                    <a:pt x="4716" y="120"/>
                    <a:pt x="4621" y="48"/>
                  </a:cubicBezTo>
                  <a:cubicBezTo>
                    <a:pt x="4573" y="25"/>
                    <a:pt x="4573" y="1"/>
                    <a:pt x="4549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2" name="Google Shape;16712;p44"/>
            <p:cNvSpPr/>
            <p:nvPr/>
          </p:nvSpPr>
          <p:spPr>
            <a:xfrm>
              <a:off x="6374779" y="2769093"/>
              <a:ext cx="165780" cy="321477"/>
            </a:xfrm>
            <a:custGeom>
              <a:rect b="b" l="l" r="r" t="t"/>
              <a:pathLst>
                <a:path extrusionOk="0" h="9884" w="5097">
                  <a:moveTo>
                    <a:pt x="4478" y="0"/>
                  </a:moveTo>
                  <a:cubicBezTo>
                    <a:pt x="4287" y="0"/>
                    <a:pt x="4144" y="334"/>
                    <a:pt x="4073" y="453"/>
                  </a:cubicBezTo>
                  <a:cubicBezTo>
                    <a:pt x="3977" y="667"/>
                    <a:pt x="4025" y="905"/>
                    <a:pt x="4001" y="1120"/>
                  </a:cubicBezTo>
                  <a:cubicBezTo>
                    <a:pt x="3977" y="1667"/>
                    <a:pt x="3977" y="2239"/>
                    <a:pt x="3930" y="2787"/>
                  </a:cubicBezTo>
                  <a:cubicBezTo>
                    <a:pt x="3882" y="3453"/>
                    <a:pt x="3954" y="4120"/>
                    <a:pt x="3977" y="4811"/>
                  </a:cubicBezTo>
                  <a:cubicBezTo>
                    <a:pt x="3977" y="5478"/>
                    <a:pt x="3977" y="6168"/>
                    <a:pt x="3977" y="6859"/>
                  </a:cubicBezTo>
                  <a:cubicBezTo>
                    <a:pt x="3977" y="7002"/>
                    <a:pt x="4073" y="7264"/>
                    <a:pt x="4001" y="7430"/>
                  </a:cubicBezTo>
                  <a:cubicBezTo>
                    <a:pt x="3976" y="7497"/>
                    <a:pt x="3940" y="7520"/>
                    <a:pt x="3898" y="7520"/>
                  </a:cubicBezTo>
                  <a:cubicBezTo>
                    <a:pt x="3820" y="7520"/>
                    <a:pt x="3722" y="7438"/>
                    <a:pt x="3644" y="7407"/>
                  </a:cubicBezTo>
                  <a:cubicBezTo>
                    <a:pt x="3501" y="7383"/>
                    <a:pt x="3287" y="7383"/>
                    <a:pt x="3239" y="7216"/>
                  </a:cubicBezTo>
                  <a:cubicBezTo>
                    <a:pt x="3192" y="7097"/>
                    <a:pt x="3239" y="6907"/>
                    <a:pt x="3263" y="6764"/>
                  </a:cubicBezTo>
                  <a:cubicBezTo>
                    <a:pt x="3263" y="6454"/>
                    <a:pt x="3215" y="6121"/>
                    <a:pt x="3215" y="5811"/>
                  </a:cubicBezTo>
                  <a:cubicBezTo>
                    <a:pt x="3215" y="4882"/>
                    <a:pt x="3239" y="3977"/>
                    <a:pt x="3215" y="3072"/>
                  </a:cubicBezTo>
                  <a:cubicBezTo>
                    <a:pt x="3168" y="2215"/>
                    <a:pt x="3215" y="1358"/>
                    <a:pt x="3215" y="524"/>
                  </a:cubicBezTo>
                  <a:cubicBezTo>
                    <a:pt x="3215" y="405"/>
                    <a:pt x="3263" y="143"/>
                    <a:pt x="3144" y="143"/>
                  </a:cubicBezTo>
                  <a:cubicBezTo>
                    <a:pt x="3072" y="143"/>
                    <a:pt x="2930" y="310"/>
                    <a:pt x="2882" y="334"/>
                  </a:cubicBezTo>
                  <a:cubicBezTo>
                    <a:pt x="2668" y="524"/>
                    <a:pt x="2549" y="715"/>
                    <a:pt x="2525" y="977"/>
                  </a:cubicBezTo>
                  <a:cubicBezTo>
                    <a:pt x="2501" y="1286"/>
                    <a:pt x="2477" y="1620"/>
                    <a:pt x="2453" y="1929"/>
                  </a:cubicBezTo>
                  <a:cubicBezTo>
                    <a:pt x="2430" y="2334"/>
                    <a:pt x="2477" y="2739"/>
                    <a:pt x="2477" y="3144"/>
                  </a:cubicBezTo>
                  <a:cubicBezTo>
                    <a:pt x="2501" y="3692"/>
                    <a:pt x="2501" y="4239"/>
                    <a:pt x="2525" y="4787"/>
                  </a:cubicBezTo>
                  <a:cubicBezTo>
                    <a:pt x="2549" y="5311"/>
                    <a:pt x="2549" y="5835"/>
                    <a:pt x="2572" y="6383"/>
                  </a:cubicBezTo>
                  <a:cubicBezTo>
                    <a:pt x="2572" y="6478"/>
                    <a:pt x="2596" y="6883"/>
                    <a:pt x="2501" y="6954"/>
                  </a:cubicBezTo>
                  <a:cubicBezTo>
                    <a:pt x="2489" y="6960"/>
                    <a:pt x="2476" y="6963"/>
                    <a:pt x="2462" y="6963"/>
                  </a:cubicBezTo>
                  <a:cubicBezTo>
                    <a:pt x="2360" y="6963"/>
                    <a:pt x="2206" y="6832"/>
                    <a:pt x="2144" y="6811"/>
                  </a:cubicBezTo>
                  <a:cubicBezTo>
                    <a:pt x="1906" y="6645"/>
                    <a:pt x="1667" y="6525"/>
                    <a:pt x="1620" y="6216"/>
                  </a:cubicBezTo>
                  <a:cubicBezTo>
                    <a:pt x="1596" y="5906"/>
                    <a:pt x="1620" y="5573"/>
                    <a:pt x="1620" y="5240"/>
                  </a:cubicBezTo>
                  <a:cubicBezTo>
                    <a:pt x="1620" y="4620"/>
                    <a:pt x="1596" y="4001"/>
                    <a:pt x="1572" y="3382"/>
                  </a:cubicBezTo>
                  <a:cubicBezTo>
                    <a:pt x="1572" y="2715"/>
                    <a:pt x="1620" y="2048"/>
                    <a:pt x="1620" y="1382"/>
                  </a:cubicBezTo>
                  <a:cubicBezTo>
                    <a:pt x="1620" y="953"/>
                    <a:pt x="1691" y="500"/>
                    <a:pt x="1620" y="72"/>
                  </a:cubicBezTo>
                  <a:cubicBezTo>
                    <a:pt x="1477" y="72"/>
                    <a:pt x="1334" y="238"/>
                    <a:pt x="1239" y="310"/>
                  </a:cubicBezTo>
                  <a:cubicBezTo>
                    <a:pt x="1120" y="381"/>
                    <a:pt x="929" y="500"/>
                    <a:pt x="882" y="620"/>
                  </a:cubicBezTo>
                  <a:cubicBezTo>
                    <a:pt x="786" y="834"/>
                    <a:pt x="810" y="1191"/>
                    <a:pt x="810" y="1429"/>
                  </a:cubicBezTo>
                  <a:cubicBezTo>
                    <a:pt x="786" y="1786"/>
                    <a:pt x="810" y="2167"/>
                    <a:pt x="834" y="2525"/>
                  </a:cubicBezTo>
                  <a:cubicBezTo>
                    <a:pt x="834" y="2930"/>
                    <a:pt x="834" y="3311"/>
                    <a:pt x="810" y="3692"/>
                  </a:cubicBezTo>
                  <a:cubicBezTo>
                    <a:pt x="810" y="3692"/>
                    <a:pt x="810" y="3692"/>
                    <a:pt x="810" y="3715"/>
                  </a:cubicBezTo>
                  <a:cubicBezTo>
                    <a:pt x="810" y="3930"/>
                    <a:pt x="810" y="4168"/>
                    <a:pt x="810" y="4382"/>
                  </a:cubicBezTo>
                  <a:cubicBezTo>
                    <a:pt x="810" y="4525"/>
                    <a:pt x="858" y="4716"/>
                    <a:pt x="810" y="4858"/>
                  </a:cubicBezTo>
                  <a:cubicBezTo>
                    <a:pt x="772" y="4851"/>
                    <a:pt x="742" y="4831"/>
                    <a:pt x="717" y="4802"/>
                  </a:cubicBezTo>
                  <a:lnTo>
                    <a:pt x="717" y="4802"/>
                  </a:lnTo>
                  <a:cubicBezTo>
                    <a:pt x="716" y="4805"/>
                    <a:pt x="716" y="4808"/>
                    <a:pt x="715" y="4811"/>
                  </a:cubicBezTo>
                  <a:lnTo>
                    <a:pt x="716" y="4800"/>
                  </a:lnTo>
                  <a:lnTo>
                    <a:pt x="716" y="4800"/>
                  </a:lnTo>
                  <a:cubicBezTo>
                    <a:pt x="716" y="4801"/>
                    <a:pt x="717" y="4801"/>
                    <a:pt x="717" y="4802"/>
                  </a:cubicBezTo>
                  <a:lnTo>
                    <a:pt x="717" y="4802"/>
                  </a:lnTo>
                  <a:cubicBezTo>
                    <a:pt x="810" y="4424"/>
                    <a:pt x="810" y="4070"/>
                    <a:pt x="810" y="3692"/>
                  </a:cubicBezTo>
                  <a:lnTo>
                    <a:pt x="810" y="3692"/>
                  </a:lnTo>
                  <a:lnTo>
                    <a:pt x="716" y="4800"/>
                  </a:lnTo>
                  <a:lnTo>
                    <a:pt x="716" y="4800"/>
                  </a:lnTo>
                  <a:cubicBezTo>
                    <a:pt x="585" y="4645"/>
                    <a:pt x="612" y="4240"/>
                    <a:pt x="572" y="4120"/>
                  </a:cubicBezTo>
                  <a:cubicBezTo>
                    <a:pt x="501" y="3715"/>
                    <a:pt x="453" y="3334"/>
                    <a:pt x="429" y="2930"/>
                  </a:cubicBezTo>
                  <a:cubicBezTo>
                    <a:pt x="358" y="2310"/>
                    <a:pt x="286" y="1667"/>
                    <a:pt x="286" y="1048"/>
                  </a:cubicBezTo>
                  <a:cubicBezTo>
                    <a:pt x="286" y="1001"/>
                    <a:pt x="310" y="429"/>
                    <a:pt x="239" y="262"/>
                  </a:cubicBezTo>
                  <a:cubicBezTo>
                    <a:pt x="215" y="238"/>
                    <a:pt x="191" y="215"/>
                    <a:pt x="167" y="215"/>
                  </a:cubicBezTo>
                  <a:cubicBezTo>
                    <a:pt x="0" y="286"/>
                    <a:pt x="96" y="881"/>
                    <a:pt x="96" y="1024"/>
                  </a:cubicBezTo>
                  <a:cubicBezTo>
                    <a:pt x="48" y="1429"/>
                    <a:pt x="0" y="1834"/>
                    <a:pt x="0" y="2239"/>
                  </a:cubicBezTo>
                  <a:cubicBezTo>
                    <a:pt x="24" y="3882"/>
                    <a:pt x="24" y="5501"/>
                    <a:pt x="96" y="7145"/>
                  </a:cubicBezTo>
                  <a:cubicBezTo>
                    <a:pt x="96" y="7597"/>
                    <a:pt x="143" y="8026"/>
                    <a:pt x="143" y="8478"/>
                  </a:cubicBezTo>
                  <a:cubicBezTo>
                    <a:pt x="167" y="8740"/>
                    <a:pt x="143" y="8978"/>
                    <a:pt x="143" y="9240"/>
                  </a:cubicBezTo>
                  <a:cubicBezTo>
                    <a:pt x="143" y="9336"/>
                    <a:pt x="119" y="9526"/>
                    <a:pt x="215" y="9598"/>
                  </a:cubicBezTo>
                  <a:cubicBezTo>
                    <a:pt x="310" y="9550"/>
                    <a:pt x="381" y="9431"/>
                    <a:pt x="477" y="9359"/>
                  </a:cubicBezTo>
                  <a:cubicBezTo>
                    <a:pt x="572" y="9288"/>
                    <a:pt x="691" y="9240"/>
                    <a:pt x="786" y="9169"/>
                  </a:cubicBezTo>
                  <a:cubicBezTo>
                    <a:pt x="848" y="9123"/>
                    <a:pt x="870" y="9096"/>
                    <a:pt x="909" y="9096"/>
                  </a:cubicBezTo>
                  <a:cubicBezTo>
                    <a:pt x="931" y="9096"/>
                    <a:pt x="958" y="9104"/>
                    <a:pt x="1001" y="9121"/>
                  </a:cubicBezTo>
                  <a:cubicBezTo>
                    <a:pt x="1144" y="9193"/>
                    <a:pt x="1215" y="9336"/>
                    <a:pt x="1334" y="9431"/>
                  </a:cubicBezTo>
                  <a:cubicBezTo>
                    <a:pt x="1417" y="9535"/>
                    <a:pt x="1573" y="9730"/>
                    <a:pt x="1738" y="9730"/>
                  </a:cubicBezTo>
                  <a:cubicBezTo>
                    <a:pt x="1762" y="9730"/>
                    <a:pt x="1786" y="9726"/>
                    <a:pt x="1810" y="9717"/>
                  </a:cubicBezTo>
                  <a:cubicBezTo>
                    <a:pt x="1953" y="9669"/>
                    <a:pt x="2120" y="9383"/>
                    <a:pt x="2239" y="9288"/>
                  </a:cubicBezTo>
                  <a:cubicBezTo>
                    <a:pt x="2374" y="9172"/>
                    <a:pt x="2479" y="9024"/>
                    <a:pt x="2628" y="9024"/>
                  </a:cubicBezTo>
                  <a:cubicBezTo>
                    <a:pt x="2662" y="9024"/>
                    <a:pt x="2699" y="9032"/>
                    <a:pt x="2739" y="9050"/>
                  </a:cubicBezTo>
                  <a:cubicBezTo>
                    <a:pt x="2953" y="9145"/>
                    <a:pt x="3049" y="9455"/>
                    <a:pt x="3192" y="9621"/>
                  </a:cubicBezTo>
                  <a:cubicBezTo>
                    <a:pt x="3239" y="9685"/>
                    <a:pt x="3234" y="9717"/>
                    <a:pt x="3260" y="9717"/>
                  </a:cubicBezTo>
                  <a:cubicBezTo>
                    <a:pt x="3274" y="9717"/>
                    <a:pt x="3295" y="9709"/>
                    <a:pt x="3334" y="9693"/>
                  </a:cubicBezTo>
                  <a:cubicBezTo>
                    <a:pt x="3382" y="9645"/>
                    <a:pt x="3430" y="9550"/>
                    <a:pt x="3477" y="9526"/>
                  </a:cubicBezTo>
                  <a:cubicBezTo>
                    <a:pt x="3573" y="9431"/>
                    <a:pt x="3644" y="9383"/>
                    <a:pt x="3715" y="9264"/>
                  </a:cubicBezTo>
                  <a:cubicBezTo>
                    <a:pt x="3763" y="9193"/>
                    <a:pt x="3763" y="9145"/>
                    <a:pt x="3858" y="9121"/>
                  </a:cubicBezTo>
                  <a:cubicBezTo>
                    <a:pt x="3880" y="9115"/>
                    <a:pt x="3900" y="9112"/>
                    <a:pt x="3921" y="9112"/>
                  </a:cubicBezTo>
                  <a:cubicBezTo>
                    <a:pt x="4216" y="9112"/>
                    <a:pt x="4391" y="9727"/>
                    <a:pt x="4525" y="9883"/>
                  </a:cubicBezTo>
                  <a:cubicBezTo>
                    <a:pt x="4644" y="9788"/>
                    <a:pt x="4692" y="9621"/>
                    <a:pt x="4811" y="9526"/>
                  </a:cubicBezTo>
                  <a:cubicBezTo>
                    <a:pt x="4930" y="9431"/>
                    <a:pt x="4978" y="9407"/>
                    <a:pt x="5025" y="9240"/>
                  </a:cubicBezTo>
                  <a:cubicBezTo>
                    <a:pt x="5097" y="8812"/>
                    <a:pt x="5097" y="8240"/>
                    <a:pt x="4716" y="7931"/>
                  </a:cubicBezTo>
                  <a:cubicBezTo>
                    <a:pt x="4644" y="7883"/>
                    <a:pt x="4549" y="7859"/>
                    <a:pt x="4501" y="7788"/>
                  </a:cubicBezTo>
                  <a:cubicBezTo>
                    <a:pt x="4430" y="7692"/>
                    <a:pt x="4406" y="7550"/>
                    <a:pt x="4406" y="7454"/>
                  </a:cubicBezTo>
                  <a:cubicBezTo>
                    <a:pt x="4358" y="7240"/>
                    <a:pt x="4382" y="7002"/>
                    <a:pt x="4358" y="6764"/>
                  </a:cubicBezTo>
                  <a:cubicBezTo>
                    <a:pt x="4358" y="6335"/>
                    <a:pt x="4311" y="5930"/>
                    <a:pt x="4311" y="5501"/>
                  </a:cubicBezTo>
                  <a:cubicBezTo>
                    <a:pt x="4311" y="4858"/>
                    <a:pt x="4382" y="4239"/>
                    <a:pt x="4382" y="3620"/>
                  </a:cubicBezTo>
                  <a:cubicBezTo>
                    <a:pt x="4406" y="2406"/>
                    <a:pt x="4549" y="1191"/>
                    <a:pt x="4478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3" name="Google Shape;16713;p44"/>
            <p:cNvSpPr/>
            <p:nvPr/>
          </p:nvSpPr>
          <p:spPr>
            <a:xfrm>
              <a:off x="6586224" y="2808220"/>
              <a:ext cx="89899" cy="239482"/>
            </a:xfrm>
            <a:custGeom>
              <a:rect b="b" l="l" r="r" t="t"/>
              <a:pathLst>
                <a:path extrusionOk="0" h="7363" w="2764">
                  <a:moveTo>
                    <a:pt x="1392" y="0"/>
                  </a:moveTo>
                  <a:cubicBezTo>
                    <a:pt x="1079" y="0"/>
                    <a:pt x="739" y="26"/>
                    <a:pt x="382" y="155"/>
                  </a:cubicBezTo>
                  <a:cubicBezTo>
                    <a:pt x="48" y="726"/>
                    <a:pt x="120" y="1560"/>
                    <a:pt x="144" y="2203"/>
                  </a:cubicBezTo>
                  <a:cubicBezTo>
                    <a:pt x="167" y="2870"/>
                    <a:pt x="144" y="3560"/>
                    <a:pt x="96" y="4227"/>
                  </a:cubicBezTo>
                  <a:cubicBezTo>
                    <a:pt x="72" y="4584"/>
                    <a:pt x="1" y="4918"/>
                    <a:pt x="48" y="5275"/>
                  </a:cubicBezTo>
                  <a:cubicBezTo>
                    <a:pt x="48" y="5513"/>
                    <a:pt x="72" y="5751"/>
                    <a:pt x="96" y="5989"/>
                  </a:cubicBezTo>
                  <a:cubicBezTo>
                    <a:pt x="144" y="6323"/>
                    <a:pt x="191" y="6704"/>
                    <a:pt x="406" y="6989"/>
                  </a:cubicBezTo>
                  <a:cubicBezTo>
                    <a:pt x="620" y="7228"/>
                    <a:pt x="977" y="7299"/>
                    <a:pt x="1287" y="7323"/>
                  </a:cubicBezTo>
                  <a:cubicBezTo>
                    <a:pt x="1394" y="7335"/>
                    <a:pt x="1507" y="7335"/>
                    <a:pt x="1620" y="7335"/>
                  </a:cubicBezTo>
                  <a:cubicBezTo>
                    <a:pt x="1733" y="7335"/>
                    <a:pt x="1846" y="7335"/>
                    <a:pt x="1954" y="7347"/>
                  </a:cubicBezTo>
                  <a:cubicBezTo>
                    <a:pt x="2049" y="7347"/>
                    <a:pt x="2152" y="7362"/>
                    <a:pt x="2249" y="7362"/>
                  </a:cubicBezTo>
                  <a:cubicBezTo>
                    <a:pt x="2322" y="7362"/>
                    <a:pt x="2392" y="7354"/>
                    <a:pt x="2454" y="7323"/>
                  </a:cubicBezTo>
                  <a:cubicBezTo>
                    <a:pt x="2597" y="7275"/>
                    <a:pt x="2644" y="7204"/>
                    <a:pt x="2668" y="7085"/>
                  </a:cubicBezTo>
                  <a:cubicBezTo>
                    <a:pt x="2763" y="6704"/>
                    <a:pt x="2716" y="6251"/>
                    <a:pt x="2716" y="5870"/>
                  </a:cubicBezTo>
                  <a:cubicBezTo>
                    <a:pt x="2716" y="4822"/>
                    <a:pt x="2692" y="3798"/>
                    <a:pt x="2692" y="2751"/>
                  </a:cubicBezTo>
                  <a:cubicBezTo>
                    <a:pt x="2692" y="2250"/>
                    <a:pt x="2716" y="1750"/>
                    <a:pt x="2692" y="1226"/>
                  </a:cubicBezTo>
                  <a:cubicBezTo>
                    <a:pt x="2692" y="988"/>
                    <a:pt x="2692" y="750"/>
                    <a:pt x="2692" y="488"/>
                  </a:cubicBezTo>
                  <a:cubicBezTo>
                    <a:pt x="2692" y="369"/>
                    <a:pt x="2716" y="202"/>
                    <a:pt x="2644" y="107"/>
                  </a:cubicBezTo>
                  <a:cubicBezTo>
                    <a:pt x="2573" y="21"/>
                    <a:pt x="2407" y="4"/>
                    <a:pt x="2250" y="4"/>
                  </a:cubicBezTo>
                  <a:cubicBezTo>
                    <a:pt x="2145" y="4"/>
                    <a:pt x="2044" y="12"/>
                    <a:pt x="1977" y="12"/>
                  </a:cubicBezTo>
                  <a:cubicBezTo>
                    <a:pt x="1796" y="12"/>
                    <a:pt x="1600" y="0"/>
                    <a:pt x="139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4" name="Google Shape;16714;p44"/>
            <p:cNvSpPr/>
            <p:nvPr/>
          </p:nvSpPr>
          <p:spPr>
            <a:xfrm>
              <a:off x="6587786" y="2810074"/>
              <a:ext cx="89118" cy="235774"/>
            </a:xfrm>
            <a:custGeom>
              <a:rect b="b" l="l" r="r" t="t"/>
              <a:pathLst>
                <a:path extrusionOk="0" h="7249" w="2740">
                  <a:moveTo>
                    <a:pt x="946" y="1"/>
                  </a:moveTo>
                  <a:cubicBezTo>
                    <a:pt x="648" y="1"/>
                    <a:pt x="427" y="98"/>
                    <a:pt x="262" y="336"/>
                  </a:cubicBezTo>
                  <a:cubicBezTo>
                    <a:pt x="72" y="598"/>
                    <a:pt x="96" y="979"/>
                    <a:pt x="96" y="1288"/>
                  </a:cubicBezTo>
                  <a:cubicBezTo>
                    <a:pt x="119" y="1908"/>
                    <a:pt x="119" y="2503"/>
                    <a:pt x="72" y="3122"/>
                  </a:cubicBezTo>
                  <a:cubicBezTo>
                    <a:pt x="48" y="3622"/>
                    <a:pt x="0" y="4146"/>
                    <a:pt x="48" y="4670"/>
                  </a:cubicBezTo>
                  <a:cubicBezTo>
                    <a:pt x="96" y="5170"/>
                    <a:pt x="0" y="5670"/>
                    <a:pt x="96" y="6170"/>
                  </a:cubicBezTo>
                  <a:cubicBezTo>
                    <a:pt x="167" y="6456"/>
                    <a:pt x="191" y="6790"/>
                    <a:pt x="381" y="7028"/>
                  </a:cubicBezTo>
                  <a:cubicBezTo>
                    <a:pt x="503" y="7195"/>
                    <a:pt x="654" y="7217"/>
                    <a:pt x="827" y="7217"/>
                  </a:cubicBezTo>
                  <a:cubicBezTo>
                    <a:pt x="888" y="7217"/>
                    <a:pt x="952" y="7214"/>
                    <a:pt x="1018" y="7214"/>
                  </a:cubicBezTo>
                  <a:cubicBezTo>
                    <a:pt x="1059" y="7214"/>
                    <a:pt x="1101" y="7215"/>
                    <a:pt x="1144" y="7218"/>
                  </a:cubicBezTo>
                  <a:cubicBezTo>
                    <a:pt x="1310" y="7242"/>
                    <a:pt x="1483" y="7248"/>
                    <a:pt x="1658" y="7248"/>
                  </a:cubicBezTo>
                  <a:cubicBezTo>
                    <a:pt x="1834" y="7248"/>
                    <a:pt x="2013" y="7242"/>
                    <a:pt x="2191" y="7242"/>
                  </a:cubicBezTo>
                  <a:cubicBezTo>
                    <a:pt x="2358" y="7242"/>
                    <a:pt x="2501" y="7171"/>
                    <a:pt x="2668" y="7171"/>
                  </a:cubicBezTo>
                  <a:cubicBezTo>
                    <a:pt x="2668" y="6909"/>
                    <a:pt x="2739" y="6647"/>
                    <a:pt x="2668" y="6385"/>
                  </a:cubicBezTo>
                  <a:cubicBezTo>
                    <a:pt x="2620" y="6170"/>
                    <a:pt x="2477" y="6075"/>
                    <a:pt x="2310" y="5980"/>
                  </a:cubicBezTo>
                  <a:cubicBezTo>
                    <a:pt x="2025" y="5837"/>
                    <a:pt x="1786" y="5670"/>
                    <a:pt x="1572" y="5432"/>
                  </a:cubicBezTo>
                  <a:cubicBezTo>
                    <a:pt x="1239" y="5075"/>
                    <a:pt x="1144" y="4623"/>
                    <a:pt x="1048" y="4146"/>
                  </a:cubicBezTo>
                  <a:cubicBezTo>
                    <a:pt x="929" y="3551"/>
                    <a:pt x="905" y="2908"/>
                    <a:pt x="905" y="2289"/>
                  </a:cubicBezTo>
                  <a:cubicBezTo>
                    <a:pt x="905" y="1812"/>
                    <a:pt x="905" y="1312"/>
                    <a:pt x="1024" y="836"/>
                  </a:cubicBezTo>
                  <a:cubicBezTo>
                    <a:pt x="1072" y="550"/>
                    <a:pt x="1167" y="288"/>
                    <a:pt x="1239" y="26"/>
                  </a:cubicBezTo>
                  <a:cubicBezTo>
                    <a:pt x="1134" y="10"/>
                    <a:pt x="1036" y="1"/>
                    <a:pt x="946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5" name="Google Shape;16715;p44"/>
            <p:cNvSpPr/>
            <p:nvPr/>
          </p:nvSpPr>
          <p:spPr>
            <a:xfrm>
              <a:off x="6280294" y="2750293"/>
              <a:ext cx="402790" cy="352896"/>
            </a:xfrm>
            <a:custGeom>
              <a:rect b="b" l="l" r="r" t="t"/>
              <a:pathLst>
                <a:path extrusionOk="0" h="10850" w="12384">
                  <a:moveTo>
                    <a:pt x="11931" y="1888"/>
                  </a:moveTo>
                  <a:cubicBezTo>
                    <a:pt x="11931" y="2007"/>
                    <a:pt x="11931" y="2126"/>
                    <a:pt x="11931" y="2222"/>
                  </a:cubicBezTo>
                  <a:lnTo>
                    <a:pt x="11931" y="2245"/>
                  </a:lnTo>
                  <a:cubicBezTo>
                    <a:pt x="11836" y="2222"/>
                    <a:pt x="11717" y="2222"/>
                    <a:pt x="11622" y="2222"/>
                  </a:cubicBezTo>
                  <a:lnTo>
                    <a:pt x="11002" y="2222"/>
                  </a:lnTo>
                  <a:cubicBezTo>
                    <a:pt x="10788" y="2198"/>
                    <a:pt x="10574" y="2198"/>
                    <a:pt x="10359" y="2198"/>
                  </a:cubicBezTo>
                  <a:cubicBezTo>
                    <a:pt x="10193" y="2222"/>
                    <a:pt x="10002" y="2222"/>
                    <a:pt x="9835" y="2245"/>
                  </a:cubicBezTo>
                  <a:cubicBezTo>
                    <a:pt x="9859" y="2174"/>
                    <a:pt x="9883" y="2126"/>
                    <a:pt x="9955" y="2055"/>
                  </a:cubicBezTo>
                  <a:cubicBezTo>
                    <a:pt x="10057" y="1970"/>
                    <a:pt x="10219" y="1958"/>
                    <a:pt x="10374" y="1958"/>
                  </a:cubicBezTo>
                  <a:cubicBezTo>
                    <a:pt x="10435" y="1958"/>
                    <a:pt x="10495" y="1960"/>
                    <a:pt x="10550" y="1960"/>
                  </a:cubicBezTo>
                  <a:cubicBezTo>
                    <a:pt x="10681" y="1948"/>
                    <a:pt x="10818" y="1948"/>
                    <a:pt x="10955" y="1948"/>
                  </a:cubicBezTo>
                  <a:cubicBezTo>
                    <a:pt x="11092" y="1948"/>
                    <a:pt x="11229" y="1948"/>
                    <a:pt x="11360" y="1936"/>
                  </a:cubicBezTo>
                  <a:cubicBezTo>
                    <a:pt x="11526" y="1912"/>
                    <a:pt x="11741" y="1912"/>
                    <a:pt x="11931" y="1888"/>
                  </a:cubicBezTo>
                  <a:close/>
                  <a:moveTo>
                    <a:pt x="9788" y="2364"/>
                  </a:moveTo>
                  <a:cubicBezTo>
                    <a:pt x="9978" y="2388"/>
                    <a:pt x="10145" y="2388"/>
                    <a:pt x="10336" y="2388"/>
                  </a:cubicBezTo>
                  <a:lnTo>
                    <a:pt x="11574" y="2388"/>
                  </a:lnTo>
                  <a:cubicBezTo>
                    <a:pt x="11693" y="2412"/>
                    <a:pt x="11812" y="2436"/>
                    <a:pt x="11931" y="2436"/>
                  </a:cubicBezTo>
                  <a:cubicBezTo>
                    <a:pt x="11931" y="2555"/>
                    <a:pt x="11931" y="2698"/>
                    <a:pt x="11931" y="2817"/>
                  </a:cubicBezTo>
                  <a:lnTo>
                    <a:pt x="11050" y="2817"/>
                  </a:lnTo>
                  <a:cubicBezTo>
                    <a:pt x="11002" y="2769"/>
                    <a:pt x="10955" y="2722"/>
                    <a:pt x="10859" y="2722"/>
                  </a:cubicBezTo>
                  <a:cubicBezTo>
                    <a:pt x="10645" y="2698"/>
                    <a:pt x="10455" y="2674"/>
                    <a:pt x="10240" y="2674"/>
                  </a:cubicBezTo>
                  <a:cubicBezTo>
                    <a:pt x="10097" y="2674"/>
                    <a:pt x="9907" y="2650"/>
                    <a:pt x="9764" y="2650"/>
                  </a:cubicBezTo>
                  <a:cubicBezTo>
                    <a:pt x="9764" y="2555"/>
                    <a:pt x="9764" y="2460"/>
                    <a:pt x="9788" y="2364"/>
                  </a:cubicBezTo>
                  <a:close/>
                  <a:moveTo>
                    <a:pt x="11907" y="3007"/>
                  </a:moveTo>
                  <a:cubicBezTo>
                    <a:pt x="11907" y="3174"/>
                    <a:pt x="11907" y="3317"/>
                    <a:pt x="11907" y="3460"/>
                  </a:cubicBezTo>
                  <a:cubicBezTo>
                    <a:pt x="11788" y="3460"/>
                    <a:pt x="11669" y="3484"/>
                    <a:pt x="11574" y="3484"/>
                  </a:cubicBezTo>
                  <a:cubicBezTo>
                    <a:pt x="11407" y="3484"/>
                    <a:pt x="11264" y="3484"/>
                    <a:pt x="11098" y="3460"/>
                  </a:cubicBezTo>
                  <a:cubicBezTo>
                    <a:pt x="11050" y="3412"/>
                    <a:pt x="10979" y="3388"/>
                    <a:pt x="10907" y="3365"/>
                  </a:cubicBezTo>
                  <a:cubicBezTo>
                    <a:pt x="10693" y="3365"/>
                    <a:pt x="10478" y="3365"/>
                    <a:pt x="10264" y="3341"/>
                  </a:cubicBezTo>
                  <a:cubicBezTo>
                    <a:pt x="10169" y="3341"/>
                    <a:pt x="10074" y="3317"/>
                    <a:pt x="9978" y="3317"/>
                  </a:cubicBezTo>
                  <a:cubicBezTo>
                    <a:pt x="9907" y="3317"/>
                    <a:pt x="9835" y="3317"/>
                    <a:pt x="9764" y="3293"/>
                  </a:cubicBezTo>
                  <a:lnTo>
                    <a:pt x="9716" y="3293"/>
                  </a:lnTo>
                  <a:cubicBezTo>
                    <a:pt x="9716" y="3222"/>
                    <a:pt x="9716" y="3174"/>
                    <a:pt x="9740" y="3103"/>
                  </a:cubicBezTo>
                  <a:cubicBezTo>
                    <a:pt x="9812" y="3126"/>
                    <a:pt x="9895" y="3132"/>
                    <a:pt x="9978" y="3132"/>
                  </a:cubicBezTo>
                  <a:cubicBezTo>
                    <a:pt x="10062" y="3132"/>
                    <a:pt x="10145" y="3126"/>
                    <a:pt x="10216" y="3126"/>
                  </a:cubicBezTo>
                  <a:cubicBezTo>
                    <a:pt x="10368" y="3143"/>
                    <a:pt x="10520" y="3160"/>
                    <a:pt x="10671" y="3160"/>
                  </a:cubicBezTo>
                  <a:cubicBezTo>
                    <a:pt x="10734" y="3160"/>
                    <a:pt x="10797" y="3157"/>
                    <a:pt x="10859" y="3150"/>
                  </a:cubicBezTo>
                  <a:cubicBezTo>
                    <a:pt x="10979" y="3150"/>
                    <a:pt x="11026" y="3079"/>
                    <a:pt x="11074" y="3007"/>
                  </a:cubicBezTo>
                  <a:lnTo>
                    <a:pt x="11383" y="3007"/>
                  </a:lnTo>
                  <a:cubicBezTo>
                    <a:pt x="11495" y="3007"/>
                    <a:pt x="11616" y="3018"/>
                    <a:pt x="11734" y="3018"/>
                  </a:cubicBezTo>
                  <a:cubicBezTo>
                    <a:pt x="11794" y="3018"/>
                    <a:pt x="11852" y="3015"/>
                    <a:pt x="11907" y="3007"/>
                  </a:cubicBezTo>
                  <a:close/>
                  <a:moveTo>
                    <a:pt x="11907" y="3674"/>
                  </a:moveTo>
                  <a:cubicBezTo>
                    <a:pt x="11907" y="3722"/>
                    <a:pt x="11907" y="3769"/>
                    <a:pt x="11907" y="3841"/>
                  </a:cubicBezTo>
                  <a:cubicBezTo>
                    <a:pt x="11907" y="3912"/>
                    <a:pt x="11907" y="4008"/>
                    <a:pt x="11907" y="4103"/>
                  </a:cubicBezTo>
                  <a:cubicBezTo>
                    <a:pt x="11858" y="4096"/>
                    <a:pt x="11810" y="4093"/>
                    <a:pt x="11761" y="4093"/>
                  </a:cubicBezTo>
                  <a:cubicBezTo>
                    <a:pt x="11643" y="4093"/>
                    <a:pt x="11525" y="4110"/>
                    <a:pt x="11407" y="4127"/>
                  </a:cubicBezTo>
                  <a:lnTo>
                    <a:pt x="10979" y="4127"/>
                  </a:lnTo>
                  <a:cubicBezTo>
                    <a:pt x="10907" y="4031"/>
                    <a:pt x="10812" y="4031"/>
                    <a:pt x="10693" y="4031"/>
                  </a:cubicBezTo>
                  <a:cubicBezTo>
                    <a:pt x="10574" y="4008"/>
                    <a:pt x="10455" y="4008"/>
                    <a:pt x="10312" y="4008"/>
                  </a:cubicBezTo>
                  <a:cubicBezTo>
                    <a:pt x="10205" y="3996"/>
                    <a:pt x="10091" y="3996"/>
                    <a:pt x="9978" y="3996"/>
                  </a:cubicBezTo>
                  <a:cubicBezTo>
                    <a:pt x="9865" y="3996"/>
                    <a:pt x="9752" y="3996"/>
                    <a:pt x="9645" y="3984"/>
                  </a:cubicBezTo>
                  <a:cubicBezTo>
                    <a:pt x="9645" y="3912"/>
                    <a:pt x="9645" y="3865"/>
                    <a:pt x="9669" y="3793"/>
                  </a:cubicBezTo>
                  <a:cubicBezTo>
                    <a:pt x="9812" y="3841"/>
                    <a:pt x="10026" y="3817"/>
                    <a:pt x="10193" y="3841"/>
                  </a:cubicBezTo>
                  <a:lnTo>
                    <a:pt x="10907" y="3841"/>
                  </a:lnTo>
                  <a:cubicBezTo>
                    <a:pt x="11002" y="3841"/>
                    <a:pt x="11121" y="3769"/>
                    <a:pt x="11145" y="3674"/>
                  </a:cubicBezTo>
                  <a:close/>
                  <a:moveTo>
                    <a:pt x="11836" y="4293"/>
                  </a:moveTo>
                  <a:cubicBezTo>
                    <a:pt x="11907" y="4317"/>
                    <a:pt x="11931" y="4341"/>
                    <a:pt x="11931" y="4412"/>
                  </a:cubicBezTo>
                  <a:cubicBezTo>
                    <a:pt x="11931" y="4508"/>
                    <a:pt x="11931" y="4603"/>
                    <a:pt x="11931" y="4698"/>
                  </a:cubicBezTo>
                  <a:cubicBezTo>
                    <a:pt x="11788" y="4674"/>
                    <a:pt x="11622" y="4674"/>
                    <a:pt x="11479" y="4674"/>
                  </a:cubicBezTo>
                  <a:lnTo>
                    <a:pt x="11002" y="4674"/>
                  </a:lnTo>
                  <a:cubicBezTo>
                    <a:pt x="10979" y="4627"/>
                    <a:pt x="10931" y="4603"/>
                    <a:pt x="10883" y="4603"/>
                  </a:cubicBezTo>
                  <a:lnTo>
                    <a:pt x="10240" y="4603"/>
                  </a:lnTo>
                  <a:cubicBezTo>
                    <a:pt x="10050" y="4603"/>
                    <a:pt x="9835" y="4579"/>
                    <a:pt x="9645" y="4579"/>
                  </a:cubicBezTo>
                  <a:cubicBezTo>
                    <a:pt x="9629" y="4579"/>
                    <a:pt x="9624" y="4590"/>
                    <a:pt x="9622" y="4590"/>
                  </a:cubicBezTo>
                  <a:cubicBezTo>
                    <a:pt x="9621" y="4590"/>
                    <a:pt x="9621" y="4587"/>
                    <a:pt x="9621" y="4579"/>
                  </a:cubicBezTo>
                  <a:cubicBezTo>
                    <a:pt x="9597" y="4555"/>
                    <a:pt x="9621" y="4460"/>
                    <a:pt x="9621" y="4460"/>
                  </a:cubicBezTo>
                  <a:cubicBezTo>
                    <a:pt x="9693" y="4468"/>
                    <a:pt x="9767" y="4471"/>
                    <a:pt x="9842" y="4471"/>
                  </a:cubicBezTo>
                  <a:cubicBezTo>
                    <a:pt x="9992" y="4471"/>
                    <a:pt x="10145" y="4460"/>
                    <a:pt x="10288" y="4460"/>
                  </a:cubicBezTo>
                  <a:cubicBezTo>
                    <a:pt x="10400" y="4460"/>
                    <a:pt x="10533" y="4481"/>
                    <a:pt x="10658" y="4481"/>
                  </a:cubicBezTo>
                  <a:cubicBezTo>
                    <a:pt x="10798" y="4481"/>
                    <a:pt x="10927" y="4454"/>
                    <a:pt x="11002" y="4341"/>
                  </a:cubicBezTo>
                  <a:cubicBezTo>
                    <a:pt x="11002" y="4341"/>
                    <a:pt x="11026" y="4317"/>
                    <a:pt x="11026" y="4317"/>
                  </a:cubicBezTo>
                  <a:lnTo>
                    <a:pt x="11479" y="4317"/>
                  </a:lnTo>
                  <a:cubicBezTo>
                    <a:pt x="11598" y="4293"/>
                    <a:pt x="11717" y="4293"/>
                    <a:pt x="11836" y="4293"/>
                  </a:cubicBezTo>
                  <a:close/>
                  <a:moveTo>
                    <a:pt x="11931" y="4817"/>
                  </a:moveTo>
                  <a:cubicBezTo>
                    <a:pt x="11931" y="4936"/>
                    <a:pt x="11931" y="5032"/>
                    <a:pt x="11931" y="5127"/>
                  </a:cubicBezTo>
                  <a:cubicBezTo>
                    <a:pt x="11931" y="5222"/>
                    <a:pt x="11931" y="5294"/>
                    <a:pt x="11931" y="5365"/>
                  </a:cubicBezTo>
                  <a:lnTo>
                    <a:pt x="11717" y="5365"/>
                  </a:lnTo>
                  <a:cubicBezTo>
                    <a:pt x="11502" y="5341"/>
                    <a:pt x="11288" y="5317"/>
                    <a:pt x="11074" y="5317"/>
                  </a:cubicBezTo>
                  <a:cubicBezTo>
                    <a:pt x="11050" y="5294"/>
                    <a:pt x="11050" y="5270"/>
                    <a:pt x="11002" y="5246"/>
                  </a:cubicBezTo>
                  <a:cubicBezTo>
                    <a:pt x="10955" y="5222"/>
                    <a:pt x="10901" y="5216"/>
                    <a:pt x="10845" y="5216"/>
                  </a:cubicBezTo>
                  <a:cubicBezTo>
                    <a:pt x="10788" y="5216"/>
                    <a:pt x="10728" y="5222"/>
                    <a:pt x="10669" y="5222"/>
                  </a:cubicBezTo>
                  <a:cubicBezTo>
                    <a:pt x="10550" y="5222"/>
                    <a:pt x="10431" y="5222"/>
                    <a:pt x="10312" y="5198"/>
                  </a:cubicBezTo>
                  <a:cubicBezTo>
                    <a:pt x="10193" y="5198"/>
                    <a:pt x="10074" y="5175"/>
                    <a:pt x="9955" y="5175"/>
                  </a:cubicBezTo>
                  <a:cubicBezTo>
                    <a:pt x="9859" y="5175"/>
                    <a:pt x="9764" y="5198"/>
                    <a:pt x="9669" y="5198"/>
                  </a:cubicBezTo>
                  <a:lnTo>
                    <a:pt x="9621" y="5198"/>
                  </a:lnTo>
                  <a:cubicBezTo>
                    <a:pt x="9621" y="5103"/>
                    <a:pt x="9621" y="5032"/>
                    <a:pt x="9621" y="4936"/>
                  </a:cubicBezTo>
                  <a:cubicBezTo>
                    <a:pt x="9707" y="4979"/>
                    <a:pt x="9818" y="4988"/>
                    <a:pt x="9925" y="4988"/>
                  </a:cubicBezTo>
                  <a:cubicBezTo>
                    <a:pt x="9995" y="4988"/>
                    <a:pt x="10064" y="4984"/>
                    <a:pt x="10121" y="4984"/>
                  </a:cubicBezTo>
                  <a:lnTo>
                    <a:pt x="10574" y="4984"/>
                  </a:lnTo>
                  <a:cubicBezTo>
                    <a:pt x="10717" y="4984"/>
                    <a:pt x="10859" y="4960"/>
                    <a:pt x="10979" y="4889"/>
                  </a:cubicBezTo>
                  <a:cubicBezTo>
                    <a:pt x="11050" y="4841"/>
                    <a:pt x="11145" y="4829"/>
                    <a:pt x="11240" y="4829"/>
                  </a:cubicBezTo>
                  <a:cubicBezTo>
                    <a:pt x="11336" y="4829"/>
                    <a:pt x="11431" y="4841"/>
                    <a:pt x="11502" y="4841"/>
                  </a:cubicBezTo>
                  <a:cubicBezTo>
                    <a:pt x="11645" y="4841"/>
                    <a:pt x="11788" y="4841"/>
                    <a:pt x="11931" y="4817"/>
                  </a:cubicBezTo>
                  <a:close/>
                  <a:moveTo>
                    <a:pt x="11074" y="5484"/>
                  </a:moveTo>
                  <a:cubicBezTo>
                    <a:pt x="11288" y="5484"/>
                    <a:pt x="11502" y="5508"/>
                    <a:pt x="11717" y="5532"/>
                  </a:cubicBezTo>
                  <a:cubicBezTo>
                    <a:pt x="11741" y="5532"/>
                    <a:pt x="11836" y="5556"/>
                    <a:pt x="11931" y="5556"/>
                  </a:cubicBezTo>
                  <a:cubicBezTo>
                    <a:pt x="11907" y="5675"/>
                    <a:pt x="11907" y="5794"/>
                    <a:pt x="11907" y="5913"/>
                  </a:cubicBezTo>
                  <a:cubicBezTo>
                    <a:pt x="11907" y="5960"/>
                    <a:pt x="11907" y="5984"/>
                    <a:pt x="11907" y="6032"/>
                  </a:cubicBezTo>
                  <a:cubicBezTo>
                    <a:pt x="11883" y="6024"/>
                    <a:pt x="11860" y="6021"/>
                    <a:pt x="11836" y="6021"/>
                  </a:cubicBezTo>
                  <a:cubicBezTo>
                    <a:pt x="11788" y="6021"/>
                    <a:pt x="11741" y="6032"/>
                    <a:pt x="11693" y="6032"/>
                  </a:cubicBezTo>
                  <a:cubicBezTo>
                    <a:pt x="11574" y="6008"/>
                    <a:pt x="11455" y="6008"/>
                    <a:pt x="11312" y="6008"/>
                  </a:cubicBezTo>
                  <a:cubicBezTo>
                    <a:pt x="11193" y="6008"/>
                    <a:pt x="11050" y="5984"/>
                    <a:pt x="10931" y="5984"/>
                  </a:cubicBezTo>
                  <a:cubicBezTo>
                    <a:pt x="10907" y="5984"/>
                    <a:pt x="10907" y="5960"/>
                    <a:pt x="10883" y="5960"/>
                  </a:cubicBezTo>
                  <a:cubicBezTo>
                    <a:pt x="10812" y="5889"/>
                    <a:pt x="10717" y="5889"/>
                    <a:pt x="10621" y="5889"/>
                  </a:cubicBezTo>
                  <a:lnTo>
                    <a:pt x="10288" y="5889"/>
                  </a:lnTo>
                  <a:cubicBezTo>
                    <a:pt x="10248" y="5897"/>
                    <a:pt x="10209" y="5900"/>
                    <a:pt x="10169" y="5900"/>
                  </a:cubicBezTo>
                  <a:cubicBezTo>
                    <a:pt x="10089" y="5900"/>
                    <a:pt x="10010" y="5889"/>
                    <a:pt x="9931" y="5889"/>
                  </a:cubicBezTo>
                  <a:lnTo>
                    <a:pt x="9645" y="5889"/>
                  </a:lnTo>
                  <a:cubicBezTo>
                    <a:pt x="9621" y="5770"/>
                    <a:pt x="9621" y="5675"/>
                    <a:pt x="9621" y="5556"/>
                  </a:cubicBezTo>
                  <a:lnTo>
                    <a:pt x="9621" y="5556"/>
                  </a:lnTo>
                  <a:cubicBezTo>
                    <a:pt x="9653" y="5563"/>
                    <a:pt x="9685" y="5566"/>
                    <a:pt x="9716" y="5566"/>
                  </a:cubicBezTo>
                  <a:cubicBezTo>
                    <a:pt x="9780" y="5566"/>
                    <a:pt x="9843" y="5556"/>
                    <a:pt x="9907" y="5556"/>
                  </a:cubicBezTo>
                  <a:cubicBezTo>
                    <a:pt x="10026" y="5556"/>
                    <a:pt x="10145" y="5579"/>
                    <a:pt x="10288" y="5579"/>
                  </a:cubicBezTo>
                  <a:cubicBezTo>
                    <a:pt x="10407" y="5603"/>
                    <a:pt x="10526" y="5603"/>
                    <a:pt x="10645" y="5603"/>
                  </a:cubicBezTo>
                  <a:cubicBezTo>
                    <a:pt x="10764" y="5603"/>
                    <a:pt x="10907" y="5603"/>
                    <a:pt x="11002" y="5556"/>
                  </a:cubicBezTo>
                  <a:cubicBezTo>
                    <a:pt x="11026" y="5532"/>
                    <a:pt x="11050" y="5508"/>
                    <a:pt x="11074" y="5484"/>
                  </a:cubicBezTo>
                  <a:close/>
                  <a:moveTo>
                    <a:pt x="10907" y="6151"/>
                  </a:moveTo>
                  <a:cubicBezTo>
                    <a:pt x="11074" y="6151"/>
                    <a:pt x="11217" y="6175"/>
                    <a:pt x="11383" y="6175"/>
                  </a:cubicBezTo>
                  <a:cubicBezTo>
                    <a:pt x="11479" y="6175"/>
                    <a:pt x="11598" y="6175"/>
                    <a:pt x="11693" y="6199"/>
                  </a:cubicBezTo>
                  <a:lnTo>
                    <a:pt x="11907" y="6199"/>
                  </a:lnTo>
                  <a:cubicBezTo>
                    <a:pt x="11907" y="6294"/>
                    <a:pt x="11907" y="6389"/>
                    <a:pt x="11931" y="6508"/>
                  </a:cubicBezTo>
                  <a:cubicBezTo>
                    <a:pt x="11907" y="6508"/>
                    <a:pt x="11907" y="6532"/>
                    <a:pt x="11907" y="6556"/>
                  </a:cubicBezTo>
                  <a:lnTo>
                    <a:pt x="11479" y="6556"/>
                  </a:lnTo>
                  <a:cubicBezTo>
                    <a:pt x="11288" y="6532"/>
                    <a:pt x="11098" y="6532"/>
                    <a:pt x="10907" y="6532"/>
                  </a:cubicBezTo>
                  <a:cubicBezTo>
                    <a:pt x="10782" y="6425"/>
                    <a:pt x="10617" y="6411"/>
                    <a:pt x="10462" y="6411"/>
                  </a:cubicBezTo>
                  <a:cubicBezTo>
                    <a:pt x="10410" y="6411"/>
                    <a:pt x="10359" y="6413"/>
                    <a:pt x="10312" y="6413"/>
                  </a:cubicBezTo>
                  <a:lnTo>
                    <a:pt x="9621" y="6413"/>
                  </a:lnTo>
                  <a:cubicBezTo>
                    <a:pt x="9621" y="6341"/>
                    <a:pt x="9621" y="6270"/>
                    <a:pt x="9621" y="6222"/>
                  </a:cubicBezTo>
                  <a:lnTo>
                    <a:pt x="10193" y="6222"/>
                  </a:lnTo>
                  <a:cubicBezTo>
                    <a:pt x="10272" y="6222"/>
                    <a:pt x="10351" y="6233"/>
                    <a:pt x="10424" y="6233"/>
                  </a:cubicBezTo>
                  <a:cubicBezTo>
                    <a:pt x="10460" y="6233"/>
                    <a:pt x="10494" y="6230"/>
                    <a:pt x="10526" y="6222"/>
                  </a:cubicBezTo>
                  <a:cubicBezTo>
                    <a:pt x="10590" y="6222"/>
                    <a:pt x="10664" y="6233"/>
                    <a:pt x="10734" y="6233"/>
                  </a:cubicBezTo>
                  <a:cubicBezTo>
                    <a:pt x="10769" y="6233"/>
                    <a:pt x="10804" y="6230"/>
                    <a:pt x="10836" y="6222"/>
                  </a:cubicBezTo>
                  <a:cubicBezTo>
                    <a:pt x="10859" y="6199"/>
                    <a:pt x="10883" y="6175"/>
                    <a:pt x="10907" y="6151"/>
                  </a:cubicBezTo>
                  <a:close/>
                  <a:moveTo>
                    <a:pt x="10931" y="6722"/>
                  </a:moveTo>
                  <a:cubicBezTo>
                    <a:pt x="11098" y="6722"/>
                    <a:pt x="11264" y="6722"/>
                    <a:pt x="11407" y="6746"/>
                  </a:cubicBezTo>
                  <a:cubicBezTo>
                    <a:pt x="11574" y="6746"/>
                    <a:pt x="11741" y="6770"/>
                    <a:pt x="11907" y="6770"/>
                  </a:cubicBezTo>
                  <a:cubicBezTo>
                    <a:pt x="11907" y="6865"/>
                    <a:pt x="11907" y="6961"/>
                    <a:pt x="11907" y="7032"/>
                  </a:cubicBezTo>
                  <a:cubicBezTo>
                    <a:pt x="11907" y="7080"/>
                    <a:pt x="11907" y="7127"/>
                    <a:pt x="11907" y="7199"/>
                  </a:cubicBezTo>
                  <a:lnTo>
                    <a:pt x="10955" y="7199"/>
                  </a:lnTo>
                  <a:cubicBezTo>
                    <a:pt x="10931" y="7175"/>
                    <a:pt x="10883" y="7127"/>
                    <a:pt x="10859" y="7127"/>
                  </a:cubicBezTo>
                  <a:cubicBezTo>
                    <a:pt x="10693" y="7080"/>
                    <a:pt x="10502" y="7080"/>
                    <a:pt x="10336" y="7056"/>
                  </a:cubicBezTo>
                  <a:cubicBezTo>
                    <a:pt x="10212" y="7042"/>
                    <a:pt x="10080" y="7028"/>
                    <a:pt x="9950" y="7028"/>
                  </a:cubicBezTo>
                  <a:cubicBezTo>
                    <a:pt x="9854" y="7028"/>
                    <a:pt x="9759" y="7036"/>
                    <a:pt x="9669" y="7056"/>
                  </a:cubicBezTo>
                  <a:cubicBezTo>
                    <a:pt x="9645" y="6984"/>
                    <a:pt x="9645" y="6913"/>
                    <a:pt x="9645" y="6842"/>
                  </a:cubicBezTo>
                  <a:lnTo>
                    <a:pt x="9645" y="6842"/>
                  </a:lnTo>
                  <a:cubicBezTo>
                    <a:pt x="9859" y="6865"/>
                    <a:pt x="10097" y="6865"/>
                    <a:pt x="10336" y="6889"/>
                  </a:cubicBezTo>
                  <a:cubicBezTo>
                    <a:pt x="10401" y="6889"/>
                    <a:pt x="10470" y="6894"/>
                    <a:pt x="10537" y="6894"/>
                  </a:cubicBezTo>
                  <a:cubicBezTo>
                    <a:pt x="10687" y="6894"/>
                    <a:pt x="10832" y="6871"/>
                    <a:pt x="10931" y="6722"/>
                  </a:cubicBezTo>
                  <a:close/>
                  <a:moveTo>
                    <a:pt x="11907" y="7389"/>
                  </a:moveTo>
                  <a:cubicBezTo>
                    <a:pt x="11907" y="7532"/>
                    <a:pt x="11907" y="7699"/>
                    <a:pt x="11907" y="7842"/>
                  </a:cubicBezTo>
                  <a:lnTo>
                    <a:pt x="11098" y="7842"/>
                  </a:lnTo>
                  <a:cubicBezTo>
                    <a:pt x="11074" y="7842"/>
                    <a:pt x="11074" y="7842"/>
                    <a:pt x="11074" y="7818"/>
                  </a:cubicBezTo>
                  <a:cubicBezTo>
                    <a:pt x="10979" y="7754"/>
                    <a:pt x="10894" y="7744"/>
                    <a:pt x="10806" y="7744"/>
                  </a:cubicBezTo>
                  <a:cubicBezTo>
                    <a:pt x="10762" y="7744"/>
                    <a:pt x="10717" y="7746"/>
                    <a:pt x="10669" y="7746"/>
                  </a:cubicBezTo>
                  <a:cubicBezTo>
                    <a:pt x="10526" y="7746"/>
                    <a:pt x="10407" y="7723"/>
                    <a:pt x="10288" y="7723"/>
                  </a:cubicBezTo>
                  <a:cubicBezTo>
                    <a:pt x="10169" y="7723"/>
                    <a:pt x="10074" y="7746"/>
                    <a:pt x="9955" y="7746"/>
                  </a:cubicBezTo>
                  <a:cubicBezTo>
                    <a:pt x="9904" y="7730"/>
                    <a:pt x="9853" y="7713"/>
                    <a:pt x="9803" y="7713"/>
                  </a:cubicBezTo>
                  <a:cubicBezTo>
                    <a:pt x="9782" y="7713"/>
                    <a:pt x="9761" y="7716"/>
                    <a:pt x="9740" y="7723"/>
                  </a:cubicBezTo>
                  <a:cubicBezTo>
                    <a:pt x="9716" y="7651"/>
                    <a:pt x="9716" y="7580"/>
                    <a:pt x="9716" y="7508"/>
                  </a:cubicBezTo>
                  <a:lnTo>
                    <a:pt x="9716" y="7508"/>
                  </a:lnTo>
                  <a:cubicBezTo>
                    <a:pt x="9824" y="7520"/>
                    <a:pt x="9937" y="7520"/>
                    <a:pt x="10050" y="7520"/>
                  </a:cubicBezTo>
                  <a:cubicBezTo>
                    <a:pt x="10163" y="7520"/>
                    <a:pt x="10276" y="7520"/>
                    <a:pt x="10383" y="7532"/>
                  </a:cubicBezTo>
                  <a:cubicBezTo>
                    <a:pt x="10437" y="7532"/>
                    <a:pt x="10487" y="7534"/>
                    <a:pt x="10536" y="7534"/>
                  </a:cubicBezTo>
                  <a:cubicBezTo>
                    <a:pt x="10681" y="7534"/>
                    <a:pt x="10806" y="7520"/>
                    <a:pt x="10931" y="7413"/>
                  </a:cubicBezTo>
                  <a:cubicBezTo>
                    <a:pt x="10931" y="7413"/>
                    <a:pt x="10931" y="7389"/>
                    <a:pt x="10955" y="7389"/>
                  </a:cubicBezTo>
                  <a:lnTo>
                    <a:pt x="11574" y="7389"/>
                  </a:lnTo>
                  <a:cubicBezTo>
                    <a:pt x="11637" y="7389"/>
                    <a:pt x="11711" y="7400"/>
                    <a:pt x="11789" y="7400"/>
                  </a:cubicBezTo>
                  <a:cubicBezTo>
                    <a:pt x="11828" y="7400"/>
                    <a:pt x="11868" y="7397"/>
                    <a:pt x="11907" y="7389"/>
                  </a:cubicBezTo>
                  <a:close/>
                  <a:moveTo>
                    <a:pt x="11931" y="8032"/>
                  </a:moveTo>
                  <a:cubicBezTo>
                    <a:pt x="11931" y="8175"/>
                    <a:pt x="11931" y="8294"/>
                    <a:pt x="11931" y="8437"/>
                  </a:cubicBezTo>
                  <a:cubicBezTo>
                    <a:pt x="11812" y="8437"/>
                    <a:pt x="11693" y="8461"/>
                    <a:pt x="11574" y="8461"/>
                  </a:cubicBezTo>
                  <a:lnTo>
                    <a:pt x="10979" y="8461"/>
                  </a:lnTo>
                  <a:cubicBezTo>
                    <a:pt x="10764" y="8485"/>
                    <a:pt x="10550" y="8485"/>
                    <a:pt x="10336" y="8485"/>
                  </a:cubicBezTo>
                  <a:cubicBezTo>
                    <a:pt x="10209" y="8485"/>
                    <a:pt x="10092" y="8474"/>
                    <a:pt x="9972" y="8474"/>
                  </a:cubicBezTo>
                  <a:cubicBezTo>
                    <a:pt x="9912" y="8474"/>
                    <a:pt x="9851" y="8477"/>
                    <a:pt x="9788" y="8485"/>
                  </a:cubicBezTo>
                  <a:cubicBezTo>
                    <a:pt x="9764" y="8389"/>
                    <a:pt x="9764" y="8294"/>
                    <a:pt x="9764" y="8199"/>
                  </a:cubicBezTo>
                  <a:lnTo>
                    <a:pt x="9764" y="8199"/>
                  </a:lnTo>
                  <a:cubicBezTo>
                    <a:pt x="9847" y="8223"/>
                    <a:pt x="9937" y="8229"/>
                    <a:pt x="10029" y="8229"/>
                  </a:cubicBezTo>
                  <a:cubicBezTo>
                    <a:pt x="10121" y="8229"/>
                    <a:pt x="10216" y="8223"/>
                    <a:pt x="10312" y="8223"/>
                  </a:cubicBezTo>
                  <a:cubicBezTo>
                    <a:pt x="10336" y="8220"/>
                    <a:pt x="10362" y="8219"/>
                    <a:pt x="10389" y="8219"/>
                  </a:cubicBezTo>
                  <a:cubicBezTo>
                    <a:pt x="10487" y="8219"/>
                    <a:pt x="10603" y="8232"/>
                    <a:pt x="10714" y="8232"/>
                  </a:cubicBezTo>
                  <a:cubicBezTo>
                    <a:pt x="10873" y="8232"/>
                    <a:pt x="11022" y="8206"/>
                    <a:pt x="11098" y="8080"/>
                  </a:cubicBezTo>
                  <a:cubicBezTo>
                    <a:pt x="11098" y="8056"/>
                    <a:pt x="11098" y="8056"/>
                    <a:pt x="11121" y="8032"/>
                  </a:cubicBezTo>
                  <a:lnTo>
                    <a:pt x="11407" y="8032"/>
                  </a:lnTo>
                  <a:cubicBezTo>
                    <a:pt x="11518" y="8032"/>
                    <a:pt x="11640" y="8043"/>
                    <a:pt x="11758" y="8043"/>
                  </a:cubicBezTo>
                  <a:cubicBezTo>
                    <a:pt x="11817" y="8043"/>
                    <a:pt x="11876" y="8040"/>
                    <a:pt x="11931" y="8032"/>
                  </a:cubicBezTo>
                  <a:close/>
                  <a:moveTo>
                    <a:pt x="9835" y="8604"/>
                  </a:moveTo>
                  <a:lnTo>
                    <a:pt x="9835" y="8604"/>
                  </a:lnTo>
                  <a:cubicBezTo>
                    <a:pt x="10002" y="8651"/>
                    <a:pt x="10193" y="8651"/>
                    <a:pt x="10359" y="8651"/>
                  </a:cubicBezTo>
                  <a:lnTo>
                    <a:pt x="11002" y="8651"/>
                  </a:lnTo>
                  <a:cubicBezTo>
                    <a:pt x="11217" y="8651"/>
                    <a:pt x="11431" y="8651"/>
                    <a:pt x="11622" y="8628"/>
                  </a:cubicBezTo>
                  <a:lnTo>
                    <a:pt x="11931" y="8628"/>
                  </a:lnTo>
                  <a:cubicBezTo>
                    <a:pt x="11931" y="8723"/>
                    <a:pt x="11931" y="8866"/>
                    <a:pt x="11931" y="8985"/>
                  </a:cubicBezTo>
                  <a:cubicBezTo>
                    <a:pt x="11741" y="8937"/>
                    <a:pt x="11526" y="8937"/>
                    <a:pt x="11360" y="8937"/>
                  </a:cubicBezTo>
                  <a:cubicBezTo>
                    <a:pt x="11098" y="8913"/>
                    <a:pt x="10812" y="8913"/>
                    <a:pt x="10550" y="8913"/>
                  </a:cubicBezTo>
                  <a:cubicBezTo>
                    <a:pt x="10502" y="8913"/>
                    <a:pt x="10450" y="8915"/>
                    <a:pt x="10397" y="8915"/>
                  </a:cubicBezTo>
                  <a:cubicBezTo>
                    <a:pt x="10236" y="8915"/>
                    <a:pt x="10062" y="8901"/>
                    <a:pt x="9955" y="8794"/>
                  </a:cubicBezTo>
                  <a:cubicBezTo>
                    <a:pt x="9883" y="8747"/>
                    <a:pt x="9859" y="8675"/>
                    <a:pt x="9835" y="8604"/>
                  </a:cubicBezTo>
                  <a:close/>
                  <a:moveTo>
                    <a:pt x="3167" y="959"/>
                  </a:moveTo>
                  <a:cubicBezTo>
                    <a:pt x="3191" y="1007"/>
                    <a:pt x="3215" y="1055"/>
                    <a:pt x="3263" y="1102"/>
                  </a:cubicBezTo>
                  <a:cubicBezTo>
                    <a:pt x="3310" y="1174"/>
                    <a:pt x="3382" y="1245"/>
                    <a:pt x="3453" y="1293"/>
                  </a:cubicBezTo>
                  <a:cubicBezTo>
                    <a:pt x="3477" y="1317"/>
                    <a:pt x="3501" y="1340"/>
                    <a:pt x="3525" y="1364"/>
                  </a:cubicBezTo>
                  <a:cubicBezTo>
                    <a:pt x="3596" y="1436"/>
                    <a:pt x="3548" y="1555"/>
                    <a:pt x="3548" y="1650"/>
                  </a:cubicBezTo>
                  <a:cubicBezTo>
                    <a:pt x="3548" y="1793"/>
                    <a:pt x="3572" y="1912"/>
                    <a:pt x="3572" y="2055"/>
                  </a:cubicBezTo>
                  <a:cubicBezTo>
                    <a:pt x="3572" y="2317"/>
                    <a:pt x="3572" y="2603"/>
                    <a:pt x="3548" y="2865"/>
                  </a:cubicBezTo>
                  <a:cubicBezTo>
                    <a:pt x="3548" y="3150"/>
                    <a:pt x="3548" y="3412"/>
                    <a:pt x="3525" y="3698"/>
                  </a:cubicBezTo>
                  <a:cubicBezTo>
                    <a:pt x="3525" y="3936"/>
                    <a:pt x="3525" y="4174"/>
                    <a:pt x="3525" y="4412"/>
                  </a:cubicBezTo>
                  <a:cubicBezTo>
                    <a:pt x="3525" y="5103"/>
                    <a:pt x="3548" y="5794"/>
                    <a:pt x="3548" y="6508"/>
                  </a:cubicBezTo>
                  <a:cubicBezTo>
                    <a:pt x="3548" y="6984"/>
                    <a:pt x="3548" y="7485"/>
                    <a:pt x="3548" y="7985"/>
                  </a:cubicBezTo>
                  <a:cubicBezTo>
                    <a:pt x="3572" y="8270"/>
                    <a:pt x="3572" y="8532"/>
                    <a:pt x="3572" y="8818"/>
                  </a:cubicBezTo>
                  <a:cubicBezTo>
                    <a:pt x="3572" y="8937"/>
                    <a:pt x="3548" y="9080"/>
                    <a:pt x="3548" y="9199"/>
                  </a:cubicBezTo>
                  <a:cubicBezTo>
                    <a:pt x="3548" y="9294"/>
                    <a:pt x="3596" y="9413"/>
                    <a:pt x="3525" y="9509"/>
                  </a:cubicBezTo>
                  <a:cubicBezTo>
                    <a:pt x="3501" y="9533"/>
                    <a:pt x="3477" y="9533"/>
                    <a:pt x="3453" y="9556"/>
                  </a:cubicBezTo>
                  <a:cubicBezTo>
                    <a:pt x="3382" y="9604"/>
                    <a:pt x="3310" y="9699"/>
                    <a:pt x="3263" y="9771"/>
                  </a:cubicBezTo>
                  <a:cubicBezTo>
                    <a:pt x="3215" y="9818"/>
                    <a:pt x="3191" y="9866"/>
                    <a:pt x="3167" y="9914"/>
                  </a:cubicBezTo>
                  <a:cubicBezTo>
                    <a:pt x="3167" y="9509"/>
                    <a:pt x="3167" y="9104"/>
                    <a:pt x="3144" y="8699"/>
                  </a:cubicBezTo>
                  <a:cubicBezTo>
                    <a:pt x="3120" y="8270"/>
                    <a:pt x="3096" y="7842"/>
                    <a:pt x="3120" y="7437"/>
                  </a:cubicBezTo>
                  <a:cubicBezTo>
                    <a:pt x="3120" y="7223"/>
                    <a:pt x="3120" y="6984"/>
                    <a:pt x="3120" y="6770"/>
                  </a:cubicBezTo>
                  <a:cubicBezTo>
                    <a:pt x="3120" y="6556"/>
                    <a:pt x="3096" y="6365"/>
                    <a:pt x="3096" y="6151"/>
                  </a:cubicBezTo>
                  <a:lnTo>
                    <a:pt x="3096" y="4984"/>
                  </a:lnTo>
                  <a:cubicBezTo>
                    <a:pt x="3120" y="4055"/>
                    <a:pt x="3096" y="3103"/>
                    <a:pt x="3144" y="2174"/>
                  </a:cubicBezTo>
                  <a:cubicBezTo>
                    <a:pt x="3167" y="1769"/>
                    <a:pt x="3167" y="1364"/>
                    <a:pt x="3167" y="959"/>
                  </a:cubicBezTo>
                  <a:close/>
                  <a:moveTo>
                    <a:pt x="6239" y="864"/>
                  </a:moveTo>
                  <a:cubicBezTo>
                    <a:pt x="6239" y="912"/>
                    <a:pt x="6359" y="1007"/>
                    <a:pt x="6382" y="1031"/>
                  </a:cubicBezTo>
                  <a:cubicBezTo>
                    <a:pt x="6430" y="1102"/>
                    <a:pt x="6478" y="1174"/>
                    <a:pt x="6549" y="1221"/>
                  </a:cubicBezTo>
                  <a:cubicBezTo>
                    <a:pt x="6597" y="1269"/>
                    <a:pt x="6668" y="1317"/>
                    <a:pt x="6716" y="1364"/>
                  </a:cubicBezTo>
                  <a:cubicBezTo>
                    <a:pt x="6763" y="1412"/>
                    <a:pt x="6763" y="1507"/>
                    <a:pt x="6787" y="1555"/>
                  </a:cubicBezTo>
                  <a:cubicBezTo>
                    <a:pt x="6787" y="1674"/>
                    <a:pt x="6787" y="1793"/>
                    <a:pt x="6787" y="1912"/>
                  </a:cubicBezTo>
                  <a:cubicBezTo>
                    <a:pt x="6787" y="2198"/>
                    <a:pt x="6787" y="2460"/>
                    <a:pt x="6763" y="2722"/>
                  </a:cubicBezTo>
                  <a:cubicBezTo>
                    <a:pt x="6763" y="3007"/>
                    <a:pt x="6740" y="3269"/>
                    <a:pt x="6740" y="3555"/>
                  </a:cubicBezTo>
                  <a:cubicBezTo>
                    <a:pt x="6716" y="3698"/>
                    <a:pt x="6716" y="3817"/>
                    <a:pt x="6716" y="3960"/>
                  </a:cubicBezTo>
                  <a:cubicBezTo>
                    <a:pt x="6716" y="4127"/>
                    <a:pt x="6716" y="4293"/>
                    <a:pt x="6716" y="4436"/>
                  </a:cubicBezTo>
                  <a:cubicBezTo>
                    <a:pt x="6716" y="4698"/>
                    <a:pt x="6716" y="4984"/>
                    <a:pt x="6716" y="5246"/>
                  </a:cubicBezTo>
                  <a:cubicBezTo>
                    <a:pt x="6716" y="5508"/>
                    <a:pt x="6716" y="5770"/>
                    <a:pt x="6716" y="6032"/>
                  </a:cubicBezTo>
                  <a:cubicBezTo>
                    <a:pt x="6716" y="6461"/>
                    <a:pt x="6716" y="6889"/>
                    <a:pt x="6740" y="7294"/>
                  </a:cubicBezTo>
                  <a:cubicBezTo>
                    <a:pt x="6740" y="7580"/>
                    <a:pt x="6740" y="7842"/>
                    <a:pt x="6763" y="8128"/>
                  </a:cubicBezTo>
                  <a:cubicBezTo>
                    <a:pt x="6787" y="8389"/>
                    <a:pt x="6787" y="8675"/>
                    <a:pt x="6787" y="8937"/>
                  </a:cubicBezTo>
                  <a:cubicBezTo>
                    <a:pt x="6787" y="9056"/>
                    <a:pt x="6787" y="9175"/>
                    <a:pt x="6787" y="9294"/>
                  </a:cubicBezTo>
                  <a:cubicBezTo>
                    <a:pt x="6763" y="9366"/>
                    <a:pt x="6763" y="9461"/>
                    <a:pt x="6716" y="9509"/>
                  </a:cubicBezTo>
                  <a:cubicBezTo>
                    <a:pt x="6668" y="9556"/>
                    <a:pt x="6597" y="9580"/>
                    <a:pt x="6549" y="9628"/>
                  </a:cubicBezTo>
                  <a:cubicBezTo>
                    <a:pt x="6478" y="9675"/>
                    <a:pt x="6430" y="9747"/>
                    <a:pt x="6382" y="9818"/>
                  </a:cubicBezTo>
                  <a:cubicBezTo>
                    <a:pt x="6359" y="9842"/>
                    <a:pt x="6239" y="9961"/>
                    <a:pt x="6239" y="9985"/>
                  </a:cubicBezTo>
                  <a:cubicBezTo>
                    <a:pt x="6239" y="9937"/>
                    <a:pt x="6239" y="9890"/>
                    <a:pt x="6239" y="9866"/>
                  </a:cubicBezTo>
                  <a:cubicBezTo>
                    <a:pt x="6239" y="9556"/>
                    <a:pt x="6239" y="9247"/>
                    <a:pt x="6239" y="8937"/>
                  </a:cubicBezTo>
                  <a:cubicBezTo>
                    <a:pt x="6216" y="8151"/>
                    <a:pt x="6192" y="7365"/>
                    <a:pt x="6192" y="6556"/>
                  </a:cubicBezTo>
                  <a:cubicBezTo>
                    <a:pt x="6216" y="6151"/>
                    <a:pt x="6216" y="5722"/>
                    <a:pt x="6216" y="5317"/>
                  </a:cubicBezTo>
                  <a:cubicBezTo>
                    <a:pt x="6192" y="5008"/>
                    <a:pt x="6192" y="4698"/>
                    <a:pt x="6192" y="4365"/>
                  </a:cubicBezTo>
                  <a:cubicBezTo>
                    <a:pt x="6168" y="3960"/>
                    <a:pt x="6168" y="3531"/>
                    <a:pt x="6192" y="3103"/>
                  </a:cubicBezTo>
                  <a:cubicBezTo>
                    <a:pt x="6216" y="2722"/>
                    <a:pt x="6216" y="2317"/>
                    <a:pt x="6239" y="1936"/>
                  </a:cubicBezTo>
                  <a:cubicBezTo>
                    <a:pt x="6239" y="1626"/>
                    <a:pt x="6239" y="1317"/>
                    <a:pt x="6239" y="1007"/>
                  </a:cubicBezTo>
                  <a:cubicBezTo>
                    <a:pt x="6239" y="959"/>
                    <a:pt x="6239" y="912"/>
                    <a:pt x="6239" y="864"/>
                  </a:cubicBezTo>
                  <a:close/>
                  <a:moveTo>
                    <a:pt x="6049" y="816"/>
                  </a:moveTo>
                  <a:cubicBezTo>
                    <a:pt x="6049" y="912"/>
                    <a:pt x="6049" y="1007"/>
                    <a:pt x="6049" y="1102"/>
                  </a:cubicBezTo>
                  <a:cubicBezTo>
                    <a:pt x="6049" y="1412"/>
                    <a:pt x="6049" y="1721"/>
                    <a:pt x="6025" y="2031"/>
                  </a:cubicBezTo>
                  <a:cubicBezTo>
                    <a:pt x="6025" y="2388"/>
                    <a:pt x="6025" y="2745"/>
                    <a:pt x="6001" y="3103"/>
                  </a:cubicBezTo>
                  <a:cubicBezTo>
                    <a:pt x="6001" y="3293"/>
                    <a:pt x="6001" y="3460"/>
                    <a:pt x="6001" y="3650"/>
                  </a:cubicBezTo>
                  <a:cubicBezTo>
                    <a:pt x="5977" y="3889"/>
                    <a:pt x="6001" y="4127"/>
                    <a:pt x="6001" y="4341"/>
                  </a:cubicBezTo>
                  <a:cubicBezTo>
                    <a:pt x="6001" y="4674"/>
                    <a:pt x="6001" y="5008"/>
                    <a:pt x="6001" y="5317"/>
                  </a:cubicBezTo>
                  <a:cubicBezTo>
                    <a:pt x="6001" y="5627"/>
                    <a:pt x="6025" y="5960"/>
                    <a:pt x="6001" y="6270"/>
                  </a:cubicBezTo>
                  <a:cubicBezTo>
                    <a:pt x="6001" y="6770"/>
                    <a:pt x="5977" y="7270"/>
                    <a:pt x="6001" y="7746"/>
                  </a:cubicBezTo>
                  <a:cubicBezTo>
                    <a:pt x="6025" y="8104"/>
                    <a:pt x="6025" y="8461"/>
                    <a:pt x="6025" y="8818"/>
                  </a:cubicBezTo>
                  <a:cubicBezTo>
                    <a:pt x="6049" y="9128"/>
                    <a:pt x="6049" y="9437"/>
                    <a:pt x="6049" y="9747"/>
                  </a:cubicBezTo>
                  <a:cubicBezTo>
                    <a:pt x="6049" y="9842"/>
                    <a:pt x="6049" y="9937"/>
                    <a:pt x="6049" y="10033"/>
                  </a:cubicBezTo>
                  <a:cubicBezTo>
                    <a:pt x="5954" y="9866"/>
                    <a:pt x="5858" y="9699"/>
                    <a:pt x="5716" y="9580"/>
                  </a:cubicBezTo>
                  <a:cubicBezTo>
                    <a:pt x="5668" y="9533"/>
                    <a:pt x="5620" y="9485"/>
                    <a:pt x="5549" y="9461"/>
                  </a:cubicBezTo>
                  <a:cubicBezTo>
                    <a:pt x="5596" y="9294"/>
                    <a:pt x="5573" y="9104"/>
                    <a:pt x="5573" y="8913"/>
                  </a:cubicBezTo>
                  <a:cubicBezTo>
                    <a:pt x="5573" y="8675"/>
                    <a:pt x="5573" y="8413"/>
                    <a:pt x="5573" y="8151"/>
                  </a:cubicBezTo>
                  <a:cubicBezTo>
                    <a:pt x="5549" y="7294"/>
                    <a:pt x="5549" y="6437"/>
                    <a:pt x="5549" y="5556"/>
                  </a:cubicBezTo>
                  <a:lnTo>
                    <a:pt x="5525" y="4722"/>
                  </a:lnTo>
                  <a:cubicBezTo>
                    <a:pt x="5525" y="4484"/>
                    <a:pt x="5549" y="4222"/>
                    <a:pt x="5525" y="3984"/>
                  </a:cubicBezTo>
                  <a:cubicBezTo>
                    <a:pt x="5549" y="3555"/>
                    <a:pt x="5573" y="3126"/>
                    <a:pt x="5573" y="2698"/>
                  </a:cubicBezTo>
                  <a:cubicBezTo>
                    <a:pt x="5573" y="2460"/>
                    <a:pt x="5573" y="2198"/>
                    <a:pt x="5573" y="1936"/>
                  </a:cubicBezTo>
                  <a:cubicBezTo>
                    <a:pt x="5573" y="1769"/>
                    <a:pt x="5596" y="1579"/>
                    <a:pt x="5549" y="1388"/>
                  </a:cubicBezTo>
                  <a:cubicBezTo>
                    <a:pt x="5620" y="1364"/>
                    <a:pt x="5668" y="1317"/>
                    <a:pt x="5716" y="1293"/>
                  </a:cubicBezTo>
                  <a:cubicBezTo>
                    <a:pt x="5858" y="1150"/>
                    <a:pt x="5954" y="983"/>
                    <a:pt x="6049" y="816"/>
                  </a:cubicBezTo>
                  <a:close/>
                  <a:moveTo>
                    <a:pt x="4477" y="769"/>
                  </a:moveTo>
                  <a:lnTo>
                    <a:pt x="4477" y="769"/>
                  </a:lnTo>
                  <a:cubicBezTo>
                    <a:pt x="4453" y="983"/>
                    <a:pt x="4477" y="1198"/>
                    <a:pt x="4477" y="1412"/>
                  </a:cubicBezTo>
                  <a:cubicBezTo>
                    <a:pt x="4477" y="1721"/>
                    <a:pt x="4453" y="2031"/>
                    <a:pt x="4430" y="2341"/>
                  </a:cubicBezTo>
                  <a:cubicBezTo>
                    <a:pt x="4430" y="2626"/>
                    <a:pt x="4406" y="2936"/>
                    <a:pt x="4406" y="3222"/>
                  </a:cubicBezTo>
                  <a:cubicBezTo>
                    <a:pt x="4406" y="3388"/>
                    <a:pt x="4406" y="3555"/>
                    <a:pt x="4406" y="3698"/>
                  </a:cubicBezTo>
                  <a:cubicBezTo>
                    <a:pt x="4406" y="3912"/>
                    <a:pt x="4406" y="4127"/>
                    <a:pt x="4406" y="4317"/>
                  </a:cubicBezTo>
                  <a:cubicBezTo>
                    <a:pt x="4406" y="4651"/>
                    <a:pt x="4406" y="4984"/>
                    <a:pt x="4406" y="5294"/>
                  </a:cubicBezTo>
                  <a:cubicBezTo>
                    <a:pt x="4406" y="5627"/>
                    <a:pt x="4406" y="5937"/>
                    <a:pt x="4406" y="6246"/>
                  </a:cubicBezTo>
                  <a:cubicBezTo>
                    <a:pt x="4430" y="6556"/>
                    <a:pt x="4430" y="6842"/>
                    <a:pt x="4406" y="7151"/>
                  </a:cubicBezTo>
                  <a:cubicBezTo>
                    <a:pt x="4406" y="7318"/>
                    <a:pt x="4406" y="7461"/>
                    <a:pt x="4406" y="7627"/>
                  </a:cubicBezTo>
                  <a:cubicBezTo>
                    <a:pt x="4406" y="7937"/>
                    <a:pt x="4430" y="8223"/>
                    <a:pt x="4430" y="8532"/>
                  </a:cubicBezTo>
                  <a:cubicBezTo>
                    <a:pt x="4453" y="8842"/>
                    <a:pt x="4477" y="9152"/>
                    <a:pt x="4477" y="9461"/>
                  </a:cubicBezTo>
                  <a:cubicBezTo>
                    <a:pt x="4477" y="9652"/>
                    <a:pt x="4453" y="9890"/>
                    <a:pt x="4477" y="10080"/>
                  </a:cubicBezTo>
                  <a:cubicBezTo>
                    <a:pt x="4453" y="10080"/>
                    <a:pt x="4430" y="10056"/>
                    <a:pt x="4406" y="10033"/>
                  </a:cubicBezTo>
                  <a:cubicBezTo>
                    <a:pt x="4287" y="9914"/>
                    <a:pt x="4144" y="9795"/>
                    <a:pt x="4025" y="9675"/>
                  </a:cubicBezTo>
                  <a:cubicBezTo>
                    <a:pt x="3929" y="9580"/>
                    <a:pt x="3787" y="9509"/>
                    <a:pt x="3763" y="9390"/>
                  </a:cubicBezTo>
                  <a:cubicBezTo>
                    <a:pt x="3763" y="9294"/>
                    <a:pt x="3787" y="9223"/>
                    <a:pt x="3787" y="9128"/>
                  </a:cubicBezTo>
                  <a:cubicBezTo>
                    <a:pt x="3787" y="9032"/>
                    <a:pt x="3787" y="8913"/>
                    <a:pt x="3787" y="8818"/>
                  </a:cubicBezTo>
                  <a:cubicBezTo>
                    <a:pt x="3787" y="8532"/>
                    <a:pt x="3787" y="8270"/>
                    <a:pt x="3787" y="7985"/>
                  </a:cubicBezTo>
                  <a:cubicBezTo>
                    <a:pt x="3763" y="7699"/>
                    <a:pt x="3763" y="7437"/>
                    <a:pt x="3739" y="7151"/>
                  </a:cubicBezTo>
                  <a:cubicBezTo>
                    <a:pt x="3739" y="6913"/>
                    <a:pt x="3763" y="6675"/>
                    <a:pt x="3763" y="6413"/>
                  </a:cubicBezTo>
                  <a:cubicBezTo>
                    <a:pt x="3763" y="6270"/>
                    <a:pt x="3763" y="6127"/>
                    <a:pt x="3763" y="5984"/>
                  </a:cubicBezTo>
                  <a:cubicBezTo>
                    <a:pt x="3763" y="5651"/>
                    <a:pt x="3739" y="5341"/>
                    <a:pt x="3739" y="5008"/>
                  </a:cubicBezTo>
                  <a:cubicBezTo>
                    <a:pt x="3739" y="4579"/>
                    <a:pt x="3715" y="4127"/>
                    <a:pt x="3739" y="3698"/>
                  </a:cubicBezTo>
                  <a:cubicBezTo>
                    <a:pt x="3763" y="3412"/>
                    <a:pt x="3763" y="3150"/>
                    <a:pt x="3787" y="2865"/>
                  </a:cubicBezTo>
                  <a:cubicBezTo>
                    <a:pt x="3787" y="2603"/>
                    <a:pt x="3787" y="2317"/>
                    <a:pt x="3787" y="2055"/>
                  </a:cubicBezTo>
                  <a:cubicBezTo>
                    <a:pt x="3787" y="1936"/>
                    <a:pt x="3787" y="1841"/>
                    <a:pt x="3787" y="1721"/>
                  </a:cubicBezTo>
                  <a:cubicBezTo>
                    <a:pt x="3787" y="1650"/>
                    <a:pt x="3763" y="1555"/>
                    <a:pt x="3763" y="1483"/>
                  </a:cubicBezTo>
                  <a:cubicBezTo>
                    <a:pt x="3787" y="1340"/>
                    <a:pt x="3929" y="1269"/>
                    <a:pt x="4025" y="1174"/>
                  </a:cubicBezTo>
                  <a:cubicBezTo>
                    <a:pt x="4144" y="1055"/>
                    <a:pt x="4287" y="936"/>
                    <a:pt x="4406" y="816"/>
                  </a:cubicBezTo>
                  <a:cubicBezTo>
                    <a:pt x="4430" y="793"/>
                    <a:pt x="4453" y="793"/>
                    <a:pt x="4477" y="769"/>
                  </a:cubicBezTo>
                  <a:close/>
                  <a:moveTo>
                    <a:pt x="7502" y="745"/>
                  </a:moveTo>
                  <a:lnTo>
                    <a:pt x="7502" y="745"/>
                  </a:lnTo>
                  <a:cubicBezTo>
                    <a:pt x="7549" y="816"/>
                    <a:pt x="7573" y="888"/>
                    <a:pt x="7597" y="959"/>
                  </a:cubicBezTo>
                  <a:cubicBezTo>
                    <a:pt x="7668" y="1078"/>
                    <a:pt x="7716" y="1198"/>
                    <a:pt x="7787" y="1340"/>
                  </a:cubicBezTo>
                  <a:cubicBezTo>
                    <a:pt x="7835" y="1459"/>
                    <a:pt x="7811" y="1579"/>
                    <a:pt x="7811" y="1698"/>
                  </a:cubicBezTo>
                  <a:cubicBezTo>
                    <a:pt x="7811" y="1983"/>
                    <a:pt x="7811" y="2269"/>
                    <a:pt x="7811" y="2555"/>
                  </a:cubicBezTo>
                  <a:cubicBezTo>
                    <a:pt x="7811" y="2912"/>
                    <a:pt x="7787" y="3269"/>
                    <a:pt x="7787" y="3603"/>
                  </a:cubicBezTo>
                  <a:cubicBezTo>
                    <a:pt x="7787" y="3698"/>
                    <a:pt x="7787" y="3793"/>
                    <a:pt x="7787" y="3912"/>
                  </a:cubicBezTo>
                  <a:cubicBezTo>
                    <a:pt x="7740" y="4317"/>
                    <a:pt x="7764" y="4722"/>
                    <a:pt x="7740" y="5127"/>
                  </a:cubicBezTo>
                  <a:cubicBezTo>
                    <a:pt x="7740" y="5436"/>
                    <a:pt x="7740" y="5746"/>
                    <a:pt x="7740" y="6056"/>
                  </a:cubicBezTo>
                  <a:cubicBezTo>
                    <a:pt x="7764" y="6270"/>
                    <a:pt x="7764" y="6508"/>
                    <a:pt x="7764" y="6722"/>
                  </a:cubicBezTo>
                  <a:cubicBezTo>
                    <a:pt x="7787" y="6913"/>
                    <a:pt x="7787" y="7080"/>
                    <a:pt x="7787" y="7246"/>
                  </a:cubicBezTo>
                  <a:cubicBezTo>
                    <a:pt x="7787" y="7604"/>
                    <a:pt x="7811" y="7961"/>
                    <a:pt x="7811" y="8294"/>
                  </a:cubicBezTo>
                  <a:cubicBezTo>
                    <a:pt x="7811" y="8580"/>
                    <a:pt x="7811" y="8866"/>
                    <a:pt x="7811" y="9152"/>
                  </a:cubicBezTo>
                  <a:cubicBezTo>
                    <a:pt x="7811" y="9294"/>
                    <a:pt x="7835" y="9413"/>
                    <a:pt x="7787" y="9533"/>
                  </a:cubicBezTo>
                  <a:cubicBezTo>
                    <a:pt x="7716" y="9652"/>
                    <a:pt x="7668" y="9771"/>
                    <a:pt x="7597" y="9890"/>
                  </a:cubicBezTo>
                  <a:cubicBezTo>
                    <a:pt x="7573" y="9985"/>
                    <a:pt x="7549" y="10056"/>
                    <a:pt x="7502" y="10128"/>
                  </a:cubicBezTo>
                  <a:cubicBezTo>
                    <a:pt x="7525" y="9866"/>
                    <a:pt x="7502" y="9604"/>
                    <a:pt x="7502" y="9342"/>
                  </a:cubicBezTo>
                  <a:cubicBezTo>
                    <a:pt x="7502" y="9032"/>
                    <a:pt x="7478" y="8699"/>
                    <a:pt x="7454" y="8389"/>
                  </a:cubicBezTo>
                  <a:cubicBezTo>
                    <a:pt x="7454" y="8080"/>
                    <a:pt x="7430" y="7746"/>
                    <a:pt x="7430" y="7437"/>
                  </a:cubicBezTo>
                  <a:cubicBezTo>
                    <a:pt x="7430" y="6984"/>
                    <a:pt x="7430" y="6556"/>
                    <a:pt x="7430" y="6103"/>
                  </a:cubicBezTo>
                  <a:cubicBezTo>
                    <a:pt x="7430" y="5794"/>
                    <a:pt x="7406" y="5460"/>
                    <a:pt x="7430" y="5151"/>
                  </a:cubicBezTo>
                  <a:cubicBezTo>
                    <a:pt x="7430" y="4841"/>
                    <a:pt x="7430" y="4532"/>
                    <a:pt x="7430" y="4198"/>
                  </a:cubicBezTo>
                  <a:cubicBezTo>
                    <a:pt x="7406" y="4055"/>
                    <a:pt x="7454" y="3865"/>
                    <a:pt x="7430" y="3698"/>
                  </a:cubicBezTo>
                  <a:cubicBezTo>
                    <a:pt x="7430" y="3603"/>
                    <a:pt x="7430" y="3508"/>
                    <a:pt x="7430" y="3412"/>
                  </a:cubicBezTo>
                  <a:cubicBezTo>
                    <a:pt x="7430" y="3103"/>
                    <a:pt x="7454" y="2793"/>
                    <a:pt x="7454" y="2484"/>
                  </a:cubicBezTo>
                  <a:cubicBezTo>
                    <a:pt x="7478" y="2150"/>
                    <a:pt x="7502" y="1841"/>
                    <a:pt x="7502" y="1507"/>
                  </a:cubicBezTo>
                  <a:cubicBezTo>
                    <a:pt x="7502" y="1245"/>
                    <a:pt x="7525" y="983"/>
                    <a:pt x="7502" y="745"/>
                  </a:cubicBezTo>
                  <a:close/>
                  <a:moveTo>
                    <a:pt x="4668" y="721"/>
                  </a:moveTo>
                  <a:cubicBezTo>
                    <a:pt x="4692" y="745"/>
                    <a:pt x="4692" y="769"/>
                    <a:pt x="4715" y="793"/>
                  </a:cubicBezTo>
                  <a:cubicBezTo>
                    <a:pt x="4930" y="959"/>
                    <a:pt x="5096" y="1174"/>
                    <a:pt x="5287" y="1364"/>
                  </a:cubicBezTo>
                  <a:cubicBezTo>
                    <a:pt x="5406" y="1507"/>
                    <a:pt x="5382" y="1793"/>
                    <a:pt x="5382" y="1960"/>
                  </a:cubicBezTo>
                  <a:cubicBezTo>
                    <a:pt x="5358" y="2222"/>
                    <a:pt x="5358" y="2484"/>
                    <a:pt x="5358" y="2769"/>
                  </a:cubicBezTo>
                  <a:cubicBezTo>
                    <a:pt x="5335" y="3293"/>
                    <a:pt x="5311" y="3817"/>
                    <a:pt x="5311" y="4365"/>
                  </a:cubicBezTo>
                  <a:cubicBezTo>
                    <a:pt x="5311" y="4484"/>
                    <a:pt x="5311" y="4627"/>
                    <a:pt x="5311" y="4770"/>
                  </a:cubicBezTo>
                  <a:cubicBezTo>
                    <a:pt x="5311" y="5317"/>
                    <a:pt x="5311" y="5889"/>
                    <a:pt x="5311" y="6461"/>
                  </a:cubicBezTo>
                  <a:cubicBezTo>
                    <a:pt x="5311" y="7008"/>
                    <a:pt x="5335" y="7556"/>
                    <a:pt x="5358" y="8104"/>
                  </a:cubicBezTo>
                  <a:cubicBezTo>
                    <a:pt x="5358" y="8366"/>
                    <a:pt x="5358" y="8628"/>
                    <a:pt x="5382" y="8890"/>
                  </a:cubicBezTo>
                  <a:cubicBezTo>
                    <a:pt x="5382" y="9080"/>
                    <a:pt x="5406" y="9342"/>
                    <a:pt x="5287" y="9509"/>
                  </a:cubicBezTo>
                  <a:cubicBezTo>
                    <a:pt x="5096" y="9699"/>
                    <a:pt x="4930" y="9890"/>
                    <a:pt x="4715" y="10080"/>
                  </a:cubicBezTo>
                  <a:cubicBezTo>
                    <a:pt x="4692" y="10104"/>
                    <a:pt x="4692" y="10128"/>
                    <a:pt x="4668" y="10152"/>
                  </a:cubicBezTo>
                  <a:cubicBezTo>
                    <a:pt x="4692" y="9914"/>
                    <a:pt x="4692" y="9652"/>
                    <a:pt x="4692" y="9437"/>
                  </a:cubicBezTo>
                  <a:cubicBezTo>
                    <a:pt x="4692" y="9128"/>
                    <a:pt x="4668" y="8818"/>
                    <a:pt x="4668" y="8532"/>
                  </a:cubicBezTo>
                  <a:cubicBezTo>
                    <a:pt x="4644" y="8104"/>
                    <a:pt x="4596" y="7675"/>
                    <a:pt x="4596" y="7246"/>
                  </a:cubicBezTo>
                  <a:cubicBezTo>
                    <a:pt x="4620" y="5603"/>
                    <a:pt x="4596" y="3984"/>
                    <a:pt x="4668" y="2341"/>
                  </a:cubicBezTo>
                  <a:cubicBezTo>
                    <a:pt x="4668" y="2031"/>
                    <a:pt x="4692" y="1721"/>
                    <a:pt x="4692" y="1436"/>
                  </a:cubicBezTo>
                  <a:cubicBezTo>
                    <a:pt x="4692" y="1198"/>
                    <a:pt x="4692" y="959"/>
                    <a:pt x="4668" y="721"/>
                  </a:cubicBezTo>
                  <a:close/>
                  <a:moveTo>
                    <a:pt x="7335" y="721"/>
                  </a:moveTo>
                  <a:lnTo>
                    <a:pt x="7335" y="721"/>
                  </a:lnTo>
                  <a:cubicBezTo>
                    <a:pt x="7311" y="936"/>
                    <a:pt x="7311" y="1174"/>
                    <a:pt x="7311" y="1412"/>
                  </a:cubicBezTo>
                  <a:cubicBezTo>
                    <a:pt x="7287" y="1721"/>
                    <a:pt x="7287" y="2055"/>
                    <a:pt x="7263" y="2388"/>
                  </a:cubicBezTo>
                  <a:cubicBezTo>
                    <a:pt x="7240" y="2984"/>
                    <a:pt x="7216" y="3555"/>
                    <a:pt x="7240" y="4127"/>
                  </a:cubicBezTo>
                  <a:cubicBezTo>
                    <a:pt x="7240" y="4174"/>
                    <a:pt x="7240" y="4222"/>
                    <a:pt x="7240" y="4270"/>
                  </a:cubicBezTo>
                  <a:cubicBezTo>
                    <a:pt x="7240" y="4579"/>
                    <a:pt x="7240" y="4889"/>
                    <a:pt x="7216" y="5198"/>
                  </a:cubicBezTo>
                  <a:cubicBezTo>
                    <a:pt x="7216" y="5508"/>
                    <a:pt x="7216" y="5818"/>
                    <a:pt x="7216" y="6103"/>
                  </a:cubicBezTo>
                  <a:cubicBezTo>
                    <a:pt x="7216" y="6270"/>
                    <a:pt x="7216" y="6437"/>
                    <a:pt x="7216" y="6580"/>
                  </a:cubicBezTo>
                  <a:cubicBezTo>
                    <a:pt x="7240" y="7223"/>
                    <a:pt x="7216" y="7842"/>
                    <a:pt x="7263" y="8461"/>
                  </a:cubicBezTo>
                  <a:cubicBezTo>
                    <a:pt x="7287" y="8794"/>
                    <a:pt x="7287" y="9128"/>
                    <a:pt x="7311" y="9461"/>
                  </a:cubicBezTo>
                  <a:cubicBezTo>
                    <a:pt x="7311" y="9675"/>
                    <a:pt x="7311" y="9914"/>
                    <a:pt x="7335" y="10152"/>
                  </a:cubicBezTo>
                  <a:cubicBezTo>
                    <a:pt x="7240" y="10009"/>
                    <a:pt x="7168" y="9866"/>
                    <a:pt x="7097" y="9747"/>
                  </a:cubicBezTo>
                  <a:cubicBezTo>
                    <a:pt x="7002" y="9604"/>
                    <a:pt x="7002" y="9509"/>
                    <a:pt x="7002" y="9366"/>
                  </a:cubicBezTo>
                  <a:cubicBezTo>
                    <a:pt x="7002" y="9247"/>
                    <a:pt x="6978" y="9152"/>
                    <a:pt x="6978" y="9056"/>
                  </a:cubicBezTo>
                  <a:cubicBezTo>
                    <a:pt x="6978" y="8770"/>
                    <a:pt x="7002" y="8485"/>
                    <a:pt x="6978" y="8199"/>
                  </a:cubicBezTo>
                  <a:cubicBezTo>
                    <a:pt x="6978" y="7913"/>
                    <a:pt x="6954" y="7627"/>
                    <a:pt x="6930" y="7318"/>
                  </a:cubicBezTo>
                  <a:cubicBezTo>
                    <a:pt x="6930" y="6889"/>
                    <a:pt x="6930" y="6461"/>
                    <a:pt x="6906" y="6032"/>
                  </a:cubicBezTo>
                  <a:cubicBezTo>
                    <a:pt x="6906" y="5770"/>
                    <a:pt x="6906" y="5508"/>
                    <a:pt x="6906" y="5246"/>
                  </a:cubicBezTo>
                  <a:cubicBezTo>
                    <a:pt x="6906" y="4984"/>
                    <a:pt x="6906" y="4698"/>
                    <a:pt x="6906" y="4436"/>
                  </a:cubicBezTo>
                  <a:cubicBezTo>
                    <a:pt x="6906" y="4341"/>
                    <a:pt x="6906" y="4246"/>
                    <a:pt x="6906" y="4151"/>
                  </a:cubicBezTo>
                  <a:cubicBezTo>
                    <a:pt x="6930" y="3936"/>
                    <a:pt x="6930" y="3722"/>
                    <a:pt x="6930" y="3531"/>
                  </a:cubicBezTo>
                  <a:cubicBezTo>
                    <a:pt x="6954" y="3246"/>
                    <a:pt x="6978" y="2936"/>
                    <a:pt x="6978" y="2650"/>
                  </a:cubicBezTo>
                  <a:cubicBezTo>
                    <a:pt x="7002" y="2364"/>
                    <a:pt x="6978" y="2102"/>
                    <a:pt x="6978" y="1817"/>
                  </a:cubicBezTo>
                  <a:cubicBezTo>
                    <a:pt x="6978" y="1698"/>
                    <a:pt x="7002" y="1602"/>
                    <a:pt x="7002" y="1507"/>
                  </a:cubicBezTo>
                  <a:cubicBezTo>
                    <a:pt x="7002" y="1340"/>
                    <a:pt x="7002" y="1245"/>
                    <a:pt x="7097" y="1126"/>
                  </a:cubicBezTo>
                  <a:cubicBezTo>
                    <a:pt x="7168" y="983"/>
                    <a:pt x="7240" y="840"/>
                    <a:pt x="7335" y="721"/>
                  </a:cubicBezTo>
                  <a:close/>
                  <a:moveTo>
                    <a:pt x="2215" y="602"/>
                  </a:moveTo>
                  <a:cubicBezTo>
                    <a:pt x="2334" y="602"/>
                    <a:pt x="2382" y="602"/>
                    <a:pt x="2358" y="745"/>
                  </a:cubicBezTo>
                  <a:cubicBezTo>
                    <a:pt x="2358" y="888"/>
                    <a:pt x="2334" y="1031"/>
                    <a:pt x="2334" y="1198"/>
                  </a:cubicBezTo>
                  <a:cubicBezTo>
                    <a:pt x="2334" y="1579"/>
                    <a:pt x="2358" y="1960"/>
                    <a:pt x="2334" y="2317"/>
                  </a:cubicBezTo>
                  <a:cubicBezTo>
                    <a:pt x="2334" y="2769"/>
                    <a:pt x="2310" y="3198"/>
                    <a:pt x="2310" y="3627"/>
                  </a:cubicBezTo>
                  <a:cubicBezTo>
                    <a:pt x="2310" y="3841"/>
                    <a:pt x="2310" y="4079"/>
                    <a:pt x="2310" y="4293"/>
                  </a:cubicBezTo>
                  <a:cubicBezTo>
                    <a:pt x="2310" y="4341"/>
                    <a:pt x="2310" y="4412"/>
                    <a:pt x="2310" y="4484"/>
                  </a:cubicBezTo>
                  <a:cubicBezTo>
                    <a:pt x="2310" y="4651"/>
                    <a:pt x="2286" y="4817"/>
                    <a:pt x="2286" y="4984"/>
                  </a:cubicBezTo>
                  <a:cubicBezTo>
                    <a:pt x="2262" y="5294"/>
                    <a:pt x="2262" y="5579"/>
                    <a:pt x="2262" y="5889"/>
                  </a:cubicBezTo>
                  <a:cubicBezTo>
                    <a:pt x="2286" y="6056"/>
                    <a:pt x="2286" y="6199"/>
                    <a:pt x="2310" y="6365"/>
                  </a:cubicBezTo>
                  <a:cubicBezTo>
                    <a:pt x="2310" y="6389"/>
                    <a:pt x="2310" y="6389"/>
                    <a:pt x="2310" y="6413"/>
                  </a:cubicBezTo>
                  <a:cubicBezTo>
                    <a:pt x="2310" y="6461"/>
                    <a:pt x="2310" y="6532"/>
                    <a:pt x="2310" y="6580"/>
                  </a:cubicBezTo>
                  <a:cubicBezTo>
                    <a:pt x="2310" y="6794"/>
                    <a:pt x="2310" y="7008"/>
                    <a:pt x="2310" y="7223"/>
                  </a:cubicBezTo>
                  <a:cubicBezTo>
                    <a:pt x="2310" y="7651"/>
                    <a:pt x="2334" y="8104"/>
                    <a:pt x="2334" y="8532"/>
                  </a:cubicBezTo>
                  <a:cubicBezTo>
                    <a:pt x="2358" y="8913"/>
                    <a:pt x="2334" y="9294"/>
                    <a:pt x="2334" y="9652"/>
                  </a:cubicBezTo>
                  <a:cubicBezTo>
                    <a:pt x="2334" y="9818"/>
                    <a:pt x="2358" y="9961"/>
                    <a:pt x="2358" y="10128"/>
                  </a:cubicBezTo>
                  <a:cubicBezTo>
                    <a:pt x="2376" y="10220"/>
                    <a:pt x="2352" y="10255"/>
                    <a:pt x="2284" y="10255"/>
                  </a:cubicBezTo>
                  <a:cubicBezTo>
                    <a:pt x="2265" y="10255"/>
                    <a:pt x="2242" y="10252"/>
                    <a:pt x="2215" y="10247"/>
                  </a:cubicBezTo>
                  <a:cubicBezTo>
                    <a:pt x="1858" y="10223"/>
                    <a:pt x="1524" y="10176"/>
                    <a:pt x="1191" y="10152"/>
                  </a:cubicBezTo>
                  <a:cubicBezTo>
                    <a:pt x="976" y="10128"/>
                    <a:pt x="643" y="10152"/>
                    <a:pt x="476" y="9961"/>
                  </a:cubicBezTo>
                  <a:cubicBezTo>
                    <a:pt x="405" y="9842"/>
                    <a:pt x="405" y="9652"/>
                    <a:pt x="405" y="9509"/>
                  </a:cubicBezTo>
                  <a:cubicBezTo>
                    <a:pt x="381" y="9366"/>
                    <a:pt x="405" y="9223"/>
                    <a:pt x="381" y="9056"/>
                  </a:cubicBezTo>
                  <a:cubicBezTo>
                    <a:pt x="381" y="8699"/>
                    <a:pt x="333" y="8342"/>
                    <a:pt x="286" y="7961"/>
                  </a:cubicBezTo>
                  <a:cubicBezTo>
                    <a:pt x="262" y="7389"/>
                    <a:pt x="310" y="6842"/>
                    <a:pt x="310" y="6270"/>
                  </a:cubicBezTo>
                  <a:cubicBezTo>
                    <a:pt x="286" y="5651"/>
                    <a:pt x="286" y="5032"/>
                    <a:pt x="262" y="4412"/>
                  </a:cubicBezTo>
                  <a:cubicBezTo>
                    <a:pt x="286" y="4293"/>
                    <a:pt x="286" y="4174"/>
                    <a:pt x="286" y="4055"/>
                  </a:cubicBezTo>
                  <a:cubicBezTo>
                    <a:pt x="286" y="3650"/>
                    <a:pt x="262" y="3269"/>
                    <a:pt x="286" y="2888"/>
                  </a:cubicBezTo>
                  <a:cubicBezTo>
                    <a:pt x="333" y="2531"/>
                    <a:pt x="381" y="2150"/>
                    <a:pt x="381" y="1793"/>
                  </a:cubicBezTo>
                  <a:cubicBezTo>
                    <a:pt x="405" y="1650"/>
                    <a:pt x="381" y="1507"/>
                    <a:pt x="405" y="1340"/>
                  </a:cubicBezTo>
                  <a:cubicBezTo>
                    <a:pt x="405" y="1198"/>
                    <a:pt x="405" y="1031"/>
                    <a:pt x="500" y="912"/>
                  </a:cubicBezTo>
                  <a:cubicBezTo>
                    <a:pt x="643" y="697"/>
                    <a:pt x="976" y="721"/>
                    <a:pt x="1191" y="697"/>
                  </a:cubicBezTo>
                  <a:cubicBezTo>
                    <a:pt x="1524" y="674"/>
                    <a:pt x="1858" y="626"/>
                    <a:pt x="2215" y="602"/>
                  </a:cubicBezTo>
                  <a:close/>
                  <a:moveTo>
                    <a:pt x="8788" y="340"/>
                  </a:moveTo>
                  <a:cubicBezTo>
                    <a:pt x="9216" y="364"/>
                    <a:pt x="9645" y="435"/>
                    <a:pt x="10074" y="507"/>
                  </a:cubicBezTo>
                  <a:cubicBezTo>
                    <a:pt x="10383" y="555"/>
                    <a:pt x="10693" y="578"/>
                    <a:pt x="11002" y="626"/>
                  </a:cubicBezTo>
                  <a:cubicBezTo>
                    <a:pt x="11288" y="650"/>
                    <a:pt x="11574" y="697"/>
                    <a:pt x="11812" y="864"/>
                  </a:cubicBezTo>
                  <a:cubicBezTo>
                    <a:pt x="11907" y="936"/>
                    <a:pt x="11979" y="1007"/>
                    <a:pt x="12003" y="1126"/>
                  </a:cubicBezTo>
                  <a:cubicBezTo>
                    <a:pt x="12050" y="1221"/>
                    <a:pt x="12098" y="1483"/>
                    <a:pt x="11979" y="1531"/>
                  </a:cubicBezTo>
                  <a:cubicBezTo>
                    <a:pt x="11883" y="1594"/>
                    <a:pt x="11756" y="1605"/>
                    <a:pt x="11633" y="1605"/>
                  </a:cubicBezTo>
                  <a:cubicBezTo>
                    <a:pt x="11571" y="1605"/>
                    <a:pt x="11510" y="1602"/>
                    <a:pt x="11455" y="1602"/>
                  </a:cubicBezTo>
                  <a:cubicBezTo>
                    <a:pt x="11193" y="1626"/>
                    <a:pt x="10955" y="1626"/>
                    <a:pt x="10693" y="1626"/>
                  </a:cubicBezTo>
                  <a:cubicBezTo>
                    <a:pt x="10648" y="1626"/>
                    <a:pt x="10602" y="1626"/>
                    <a:pt x="10555" y="1626"/>
                  </a:cubicBezTo>
                  <a:cubicBezTo>
                    <a:pt x="10226" y="1626"/>
                    <a:pt x="9853" y="1644"/>
                    <a:pt x="9645" y="1936"/>
                  </a:cubicBezTo>
                  <a:cubicBezTo>
                    <a:pt x="9454" y="2198"/>
                    <a:pt x="9478" y="2579"/>
                    <a:pt x="9454" y="2888"/>
                  </a:cubicBezTo>
                  <a:cubicBezTo>
                    <a:pt x="9431" y="3174"/>
                    <a:pt x="9383" y="3484"/>
                    <a:pt x="9359" y="3769"/>
                  </a:cubicBezTo>
                  <a:cubicBezTo>
                    <a:pt x="9359" y="3912"/>
                    <a:pt x="9335" y="4031"/>
                    <a:pt x="9335" y="4174"/>
                  </a:cubicBezTo>
                  <a:cubicBezTo>
                    <a:pt x="9335" y="4198"/>
                    <a:pt x="9335" y="4198"/>
                    <a:pt x="9335" y="4198"/>
                  </a:cubicBezTo>
                  <a:cubicBezTo>
                    <a:pt x="9312" y="4532"/>
                    <a:pt x="9312" y="4865"/>
                    <a:pt x="9312" y="5198"/>
                  </a:cubicBezTo>
                  <a:cubicBezTo>
                    <a:pt x="9312" y="5436"/>
                    <a:pt x="9312" y="5698"/>
                    <a:pt x="9312" y="5960"/>
                  </a:cubicBezTo>
                  <a:cubicBezTo>
                    <a:pt x="9335" y="6341"/>
                    <a:pt x="9335" y="6722"/>
                    <a:pt x="9359" y="7103"/>
                  </a:cubicBezTo>
                  <a:cubicBezTo>
                    <a:pt x="9383" y="7389"/>
                    <a:pt x="9431" y="7675"/>
                    <a:pt x="9454" y="7961"/>
                  </a:cubicBezTo>
                  <a:cubicBezTo>
                    <a:pt x="9478" y="8294"/>
                    <a:pt x="9454" y="8651"/>
                    <a:pt x="9645" y="8937"/>
                  </a:cubicBezTo>
                  <a:cubicBezTo>
                    <a:pt x="9851" y="9206"/>
                    <a:pt x="10219" y="9223"/>
                    <a:pt x="10546" y="9223"/>
                  </a:cubicBezTo>
                  <a:cubicBezTo>
                    <a:pt x="10596" y="9223"/>
                    <a:pt x="10645" y="9223"/>
                    <a:pt x="10693" y="9223"/>
                  </a:cubicBezTo>
                  <a:cubicBezTo>
                    <a:pt x="10955" y="9223"/>
                    <a:pt x="11193" y="9223"/>
                    <a:pt x="11455" y="9247"/>
                  </a:cubicBezTo>
                  <a:cubicBezTo>
                    <a:pt x="11622" y="9271"/>
                    <a:pt x="11836" y="9247"/>
                    <a:pt x="11979" y="9318"/>
                  </a:cubicBezTo>
                  <a:cubicBezTo>
                    <a:pt x="12098" y="9390"/>
                    <a:pt x="12050" y="9628"/>
                    <a:pt x="12003" y="9747"/>
                  </a:cubicBezTo>
                  <a:cubicBezTo>
                    <a:pt x="11979" y="9842"/>
                    <a:pt x="11907" y="9937"/>
                    <a:pt x="11812" y="10009"/>
                  </a:cubicBezTo>
                  <a:cubicBezTo>
                    <a:pt x="11574" y="10152"/>
                    <a:pt x="11288" y="10199"/>
                    <a:pt x="11002" y="10247"/>
                  </a:cubicBezTo>
                  <a:cubicBezTo>
                    <a:pt x="10693" y="10271"/>
                    <a:pt x="10383" y="10318"/>
                    <a:pt x="10074" y="10366"/>
                  </a:cubicBezTo>
                  <a:cubicBezTo>
                    <a:pt x="9645" y="10414"/>
                    <a:pt x="9216" y="10485"/>
                    <a:pt x="8788" y="10509"/>
                  </a:cubicBezTo>
                  <a:cubicBezTo>
                    <a:pt x="8732" y="10517"/>
                    <a:pt x="8674" y="10522"/>
                    <a:pt x="8616" y="10522"/>
                  </a:cubicBezTo>
                  <a:cubicBezTo>
                    <a:pt x="8502" y="10522"/>
                    <a:pt x="8391" y="10501"/>
                    <a:pt x="8311" y="10438"/>
                  </a:cubicBezTo>
                  <a:cubicBezTo>
                    <a:pt x="8168" y="10318"/>
                    <a:pt x="8168" y="10104"/>
                    <a:pt x="8168" y="9937"/>
                  </a:cubicBezTo>
                  <a:cubicBezTo>
                    <a:pt x="8145" y="9675"/>
                    <a:pt x="8097" y="9413"/>
                    <a:pt x="8121" y="9152"/>
                  </a:cubicBezTo>
                  <a:cubicBezTo>
                    <a:pt x="8121" y="8913"/>
                    <a:pt x="8121" y="8675"/>
                    <a:pt x="8121" y="8437"/>
                  </a:cubicBezTo>
                  <a:cubicBezTo>
                    <a:pt x="8121" y="8056"/>
                    <a:pt x="8097" y="7675"/>
                    <a:pt x="8097" y="7294"/>
                  </a:cubicBezTo>
                  <a:cubicBezTo>
                    <a:pt x="8097" y="7127"/>
                    <a:pt x="8097" y="6937"/>
                    <a:pt x="8097" y="6746"/>
                  </a:cubicBezTo>
                  <a:cubicBezTo>
                    <a:pt x="8073" y="6675"/>
                    <a:pt x="8073" y="6603"/>
                    <a:pt x="8073" y="6532"/>
                  </a:cubicBezTo>
                  <a:cubicBezTo>
                    <a:pt x="8097" y="6365"/>
                    <a:pt x="8073" y="6222"/>
                    <a:pt x="8073" y="6079"/>
                  </a:cubicBezTo>
                  <a:cubicBezTo>
                    <a:pt x="8049" y="5746"/>
                    <a:pt x="8049" y="5436"/>
                    <a:pt x="8073" y="5103"/>
                  </a:cubicBezTo>
                  <a:cubicBezTo>
                    <a:pt x="8073" y="4889"/>
                    <a:pt x="8073" y="4651"/>
                    <a:pt x="8073" y="4436"/>
                  </a:cubicBezTo>
                  <a:cubicBezTo>
                    <a:pt x="8073" y="4317"/>
                    <a:pt x="8073" y="4198"/>
                    <a:pt x="8097" y="4103"/>
                  </a:cubicBezTo>
                  <a:cubicBezTo>
                    <a:pt x="8097" y="3912"/>
                    <a:pt x="8097" y="3746"/>
                    <a:pt x="8097" y="3555"/>
                  </a:cubicBezTo>
                  <a:cubicBezTo>
                    <a:pt x="8097" y="3174"/>
                    <a:pt x="8121" y="2793"/>
                    <a:pt x="8121" y="2436"/>
                  </a:cubicBezTo>
                  <a:cubicBezTo>
                    <a:pt x="8121" y="2174"/>
                    <a:pt x="8121" y="1936"/>
                    <a:pt x="8121" y="1698"/>
                  </a:cubicBezTo>
                  <a:cubicBezTo>
                    <a:pt x="8097" y="1436"/>
                    <a:pt x="8145" y="1174"/>
                    <a:pt x="8168" y="912"/>
                  </a:cubicBezTo>
                  <a:cubicBezTo>
                    <a:pt x="8168" y="745"/>
                    <a:pt x="8168" y="531"/>
                    <a:pt x="8311" y="435"/>
                  </a:cubicBezTo>
                  <a:cubicBezTo>
                    <a:pt x="8430" y="340"/>
                    <a:pt x="8621" y="340"/>
                    <a:pt x="8788" y="340"/>
                  </a:cubicBezTo>
                  <a:close/>
                  <a:moveTo>
                    <a:pt x="2768" y="277"/>
                  </a:moveTo>
                  <a:cubicBezTo>
                    <a:pt x="2797" y="277"/>
                    <a:pt x="2816" y="332"/>
                    <a:pt x="2834" y="388"/>
                  </a:cubicBezTo>
                  <a:cubicBezTo>
                    <a:pt x="2905" y="578"/>
                    <a:pt x="2905" y="840"/>
                    <a:pt x="2905" y="1055"/>
                  </a:cubicBezTo>
                  <a:cubicBezTo>
                    <a:pt x="2905" y="1317"/>
                    <a:pt x="2905" y="1579"/>
                    <a:pt x="2882" y="1864"/>
                  </a:cubicBezTo>
                  <a:cubicBezTo>
                    <a:pt x="2858" y="2388"/>
                    <a:pt x="2834" y="2936"/>
                    <a:pt x="2834" y="3460"/>
                  </a:cubicBezTo>
                  <a:cubicBezTo>
                    <a:pt x="2858" y="3722"/>
                    <a:pt x="2858" y="3984"/>
                    <a:pt x="2858" y="4246"/>
                  </a:cubicBezTo>
                  <a:cubicBezTo>
                    <a:pt x="2858" y="4484"/>
                    <a:pt x="2834" y="4722"/>
                    <a:pt x="2858" y="4936"/>
                  </a:cubicBezTo>
                  <a:cubicBezTo>
                    <a:pt x="2858" y="5032"/>
                    <a:pt x="2858" y="5103"/>
                    <a:pt x="2834" y="5175"/>
                  </a:cubicBezTo>
                  <a:cubicBezTo>
                    <a:pt x="2834" y="5413"/>
                    <a:pt x="2834" y="5627"/>
                    <a:pt x="2834" y="5865"/>
                  </a:cubicBezTo>
                  <a:cubicBezTo>
                    <a:pt x="2834" y="5960"/>
                    <a:pt x="2834" y="6032"/>
                    <a:pt x="2858" y="6127"/>
                  </a:cubicBezTo>
                  <a:cubicBezTo>
                    <a:pt x="2858" y="6294"/>
                    <a:pt x="2858" y="6437"/>
                    <a:pt x="2858" y="6603"/>
                  </a:cubicBezTo>
                  <a:cubicBezTo>
                    <a:pt x="2858" y="6865"/>
                    <a:pt x="2858" y="7127"/>
                    <a:pt x="2834" y="7389"/>
                  </a:cubicBezTo>
                  <a:cubicBezTo>
                    <a:pt x="2834" y="7937"/>
                    <a:pt x="2858" y="8461"/>
                    <a:pt x="2882" y="9009"/>
                  </a:cubicBezTo>
                  <a:cubicBezTo>
                    <a:pt x="2905" y="9271"/>
                    <a:pt x="2905" y="9533"/>
                    <a:pt x="2905" y="9818"/>
                  </a:cubicBezTo>
                  <a:cubicBezTo>
                    <a:pt x="2905" y="10033"/>
                    <a:pt x="2905" y="10271"/>
                    <a:pt x="2834" y="10485"/>
                  </a:cubicBezTo>
                  <a:cubicBezTo>
                    <a:pt x="2813" y="10526"/>
                    <a:pt x="2793" y="10585"/>
                    <a:pt x="2757" y="10585"/>
                  </a:cubicBezTo>
                  <a:cubicBezTo>
                    <a:pt x="2751" y="10585"/>
                    <a:pt x="2745" y="10584"/>
                    <a:pt x="2739" y="10580"/>
                  </a:cubicBezTo>
                  <a:cubicBezTo>
                    <a:pt x="2691" y="10533"/>
                    <a:pt x="2667" y="10414"/>
                    <a:pt x="2667" y="10366"/>
                  </a:cubicBezTo>
                  <a:cubicBezTo>
                    <a:pt x="2667" y="10318"/>
                    <a:pt x="2643" y="10271"/>
                    <a:pt x="2643" y="10223"/>
                  </a:cubicBezTo>
                  <a:cubicBezTo>
                    <a:pt x="2667" y="10104"/>
                    <a:pt x="2643" y="9937"/>
                    <a:pt x="2620" y="9818"/>
                  </a:cubicBezTo>
                  <a:cubicBezTo>
                    <a:pt x="2620" y="9390"/>
                    <a:pt x="2643" y="8961"/>
                    <a:pt x="2643" y="8532"/>
                  </a:cubicBezTo>
                  <a:cubicBezTo>
                    <a:pt x="2620" y="8104"/>
                    <a:pt x="2620" y="7651"/>
                    <a:pt x="2596" y="7223"/>
                  </a:cubicBezTo>
                  <a:cubicBezTo>
                    <a:pt x="2596" y="7008"/>
                    <a:pt x="2596" y="6794"/>
                    <a:pt x="2596" y="6580"/>
                  </a:cubicBezTo>
                  <a:cubicBezTo>
                    <a:pt x="2596" y="6461"/>
                    <a:pt x="2596" y="6365"/>
                    <a:pt x="2572" y="6246"/>
                  </a:cubicBezTo>
                  <a:cubicBezTo>
                    <a:pt x="2572" y="6127"/>
                    <a:pt x="2572" y="6008"/>
                    <a:pt x="2572" y="5889"/>
                  </a:cubicBezTo>
                  <a:cubicBezTo>
                    <a:pt x="2548" y="5556"/>
                    <a:pt x="2572" y="5246"/>
                    <a:pt x="2572" y="4936"/>
                  </a:cubicBezTo>
                  <a:cubicBezTo>
                    <a:pt x="2596" y="4627"/>
                    <a:pt x="2620" y="4317"/>
                    <a:pt x="2596" y="4008"/>
                  </a:cubicBezTo>
                  <a:cubicBezTo>
                    <a:pt x="2596" y="3722"/>
                    <a:pt x="2620" y="3460"/>
                    <a:pt x="2620" y="3174"/>
                  </a:cubicBezTo>
                  <a:cubicBezTo>
                    <a:pt x="2620" y="2888"/>
                    <a:pt x="2620" y="2603"/>
                    <a:pt x="2643" y="2317"/>
                  </a:cubicBezTo>
                  <a:cubicBezTo>
                    <a:pt x="2643" y="2102"/>
                    <a:pt x="2643" y="1888"/>
                    <a:pt x="2620" y="1674"/>
                  </a:cubicBezTo>
                  <a:cubicBezTo>
                    <a:pt x="2620" y="1579"/>
                    <a:pt x="2620" y="1459"/>
                    <a:pt x="2620" y="1364"/>
                  </a:cubicBezTo>
                  <a:cubicBezTo>
                    <a:pt x="2620" y="1174"/>
                    <a:pt x="2643" y="983"/>
                    <a:pt x="2643" y="793"/>
                  </a:cubicBezTo>
                  <a:cubicBezTo>
                    <a:pt x="2643" y="721"/>
                    <a:pt x="2643" y="674"/>
                    <a:pt x="2643" y="602"/>
                  </a:cubicBezTo>
                  <a:cubicBezTo>
                    <a:pt x="2643" y="555"/>
                    <a:pt x="2667" y="483"/>
                    <a:pt x="2667" y="435"/>
                  </a:cubicBezTo>
                  <a:cubicBezTo>
                    <a:pt x="2691" y="388"/>
                    <a:pt x="2691" y="316"/>
                    <a:pt x="2739" y="293"/>
                  </a:cubicBezTo>
                  <a:cubicBezTo>
                    <a:pt x="2749" y="282"/>
                    <a:pt x="2759" y="277"/>
                    <a:pt x="2768" y="277"/>
                  </a:cubicBezTo>
                  <a:close/>
                  <a:moveTo>
                    <a:pt x="2767" y="1"/>
                  </a:moveTo>
                  <a:cubicBezTo>
                    <a:pt x="2729" y="1"/>
                    <a:pt x="2688" y="10"/>
                    <a:pt x="2643" y="31"/>
                  </a:cubicBezTo>
                  <a:cubicBezTo>
                    <a:pt x="2524" y="102"/>
                    <a:pt x="2477" y="221"/>
                    <a:pt x="2453" y="340"/>
                  </a:cubicBezTo>
                  <a:lnTo>
                    <a:pt x="2429" y="340"/>
                  </a:lnTo>
                  <a:cubicBezTo>
                    <a:pt x="2379" y="320"/>
                    <a:pt x="2320" y="313"/>
                    <a:pt x="2260" y="313"/>
                  </a:cubicBezTo>
                  <a:cubicBezTo>
                    <a:pt x="2178" y="313"/>
                    <a:pt x="2093" y="326"/>
                    <a:pt x="2024" y="340"/>
                  </a:cubicBezTo>
                  <a:cubicBezTo>
                    <a:pt x="1834" y="364"/>
                    <a:pt x="1643" y="364"/>
                    <a:pt x="1453" y="388"/>
                  </a:cubicBezTo>
                  <a:cubicBezTo>
                    <a:pt x="1143" y="435"/>
                    <a:pt x="786" y="412"/>
                    <a:pt x="500" y="555"/>
                  </a:cubicBezTo>
                  <a:cubicBezTo>
                    <a:pt x="191" y="697"/>
                    <a:pt x="143" y="1007"/>
                    <a:pt x="119" y="1293"/>
                  </a:cubicBezTo>
                  <a:cubicBezTo>
                    <a:pt x="119" y="1674"/>
                    <a:pt x="119" y="2031"/>
                    <a:pt x="95" y="2412"/>
                  </a:cubicBezTo>
                  <a:cubicBezTo>
                    <a:pt x="48" y="2888"/>
                    <a:pt x="24" y="3365"/>
                    <a:pt x="48" y="3865"/>
                  </a:cubicBezTo>
                  <a:cubicBezTo>
                    <a:pt x="48" y="3865"/>
                    <a:pt x="48" y="3889"/>
                    <a:pt x="48" y="3889"/>
                  </a:cubicBezTo>
                  <a:cubicBezTo>
                    <a:pt x="24" y="4008"/>
                    <a:pt x="24" y="4127"/>
                    <a:pt x="24" y="4246"/>
                  </a:cubicBezTo>
                  <a:cubicBezTo>
                    <a:pt x="0" y="4555"/>
                    <a:pt x="24" y="4841"/>
                    <a:pt x="24" y="5127"/>
                  </a:cubicBezTo>
                  <a:cubicBezTo>
                    <a:pt x="24" y="5413"/>
                    <a:pt x="0" y="5698"/>
                    <a:pt x="24" y="6008"/>
                  </a:cubicBezTo>
                  <a:cubicBezTo>
                    <a:pt x="24" y="6103"/>
                    <a:pt x="24" y="6222"/>
                    <a:pt x="24" y="6318"/>
                  </a:cubicBezTo>
                  <a:cubicBezTo>
                    <a:pt x="24" y="6365"/>
                    <a:pt x="24" y="6389"/>
                    <a:pt x="24" y="6413"/>
                  </a:cubicBezTo>
                  <a:cubicBezTo>
                    <a:pt x="48" y="6603"/>
                    <a:pt x="48" y="6794"/>
                    <a:pt x="48" y="7008"/>
                  </a:cubicBezTo>
                  <a:cubicBezTo>
                    <a:pt x="24" y="7485"/>
                    <a:pt x="48" y="7961"/>
                    <a:pt x="95" y="8437"/>
                  </a:cubicBezTo>
                  <a:cubicBezTo>
                    <a:pt x="119" y="8818"/>
                    <a:pt x="119" y="9175"/>
                    <a:pt x="119" y="9556"/>
                  </a:cubicBezTo>
                  <a:cubicBezTo>
                    <a:pt x="143" y="9866"/>
                    <a:pt x="191" y="10176"/>
                    <a:pt x="500" y="10318"/>
                  </a:cubicBezTo>
                  <a:cubicBezTo>
                    <a:pt x="786" y="10461"/>
                    <a:pt x="1143" y="10438"/>
                    <a:pt x="1453" y="10461"/>
                  </a:cubicBezTo>
                  <a:cubicBezTo>
                    <a:pt x="1643" y="10485"/>
                    <a:pt x="1834" y="10485"/>
                    <a:pt x="2024" y="10509"/>
                  </a:cubicBezTo>
                  <a:cubicBezTo>
                    <a:pt x="2093" y="10523"/>
                    <a:pt x="2178" y="10536"/>
                    <a:pt x="2260" y="10536"/>
                  </a:cubicBezTo>
                  <a:cubicBezTo>
                    <a:pt x="2320" y="10536"/>
                    <a:pt x="2379" y="10529"/>
                    <a:pt x="2429" y="10509"/>
                  </a:cubicBezTo>
                  <a:lnTo>
                    <a:pt x="2453" y="10509"/>
                  </a:lnTo>
                  <a:cubicBezTo>
                    <a:pt x="2477" y="10628"/>
                    <a:pt x="2524" y="10771"/>
                    <a:pt x="2643" y="10819"/>
                  </a:cubicBezTo>
                  <a:cubicBezTo>
                    <a:pt x="2690" y="10840"/>
                    <a:pt x="2733" y="10850"/>
                    <a:pt x="2772" y="10850"/>
                  </a:cubicBezTo>
                  <a:cubicBezTo>
                    <a:pt x="2994" y="10850"/>
                    <a:pt x="3103" y="10541"/>
                    <a:pt x="3144" y="10318"/>
                  </a:cubicBezTo>
                  <a:cubicBezTo>
                    <a:pt x="3286" y="10199"/>
                    <a:pt x="3382" y="10033"/>
                    <a:pt x="3501" y="9890"/>
                  </a:cubicBezTo>
                  <a:cubicBezTo>
                    <a:pt x="3564" y="9847"/>
                    <a:pt x="3609" y="9767"/>
                    <a:pt x="3669" y="9767"/>
                  </a:cubicBezTo>
                  <a:cubicBezTo>
                    <a:pt x="3676" y="9767"/>
                    <a:pt x="3684" y="9768"/>
                    <a:pt x="3691" y="9771"/>
                  </a:cubicBezTo>
                  <a:cubicBezTo>
                    <a:pt x="3763" y="9818"/>
                    <a:pt x="3834" y="9914"/>
                    <a:pt x="3882" y="9961"/>
                  </a:cubicBezTo>
                  <a:cubicBezTo>
                    <a:pt x="4049" y="10128"/>
                    <a:pt x="4215" y="10247"/>
                    <a:pt x="4382" y="10414"/>
                  </a:cubicBezTo>
                  <a:cubicBezTo>
                    <a:pt x="4457" y="10476"/>
                    <a:pt x="4525" y="10512"/>
                    <a:pt x="4593" y="10512"/>
                  </a:cubicBezTo>
                  <a:cubicBezTo>
                    <a:pt x="4656" y="10512"/>
                    <a:pt x="4719" y="10482"/>
                    <a:pt x="4787" y="10414"/>
                  </a:cubicBezTo>
                  <a:cubicBezTo>
                    <a:pt x="4930" y="10271"/>
                    <a:pt x="5120" y="10128"/>
                    <a:pt x="5239" y="9937"/>
                  </a:cubicBezTo>
                  <a:cubicBezTo>
                    <a:pt x="5287" y="9890"/>
                    <a:pt x="5335" y="9842"/>
                    <a:pt x="5382" y="9771"/>
                  </a:cubicBezTo>
                  <a:cubicBezTo>
                    <a:pt x="5412" y="9741"/>
                    <a:pt x="5423" y="9721"/>
                    <a:pt x="5438" y="9721"/>
                  </a:cubicBezTo>
                  <a:cubicBezTo>
                    <a:pt x="5448" y="9721"/>
                    <a:pt x="5459" y="9729"/>
                    <a:pt x="5477" y="9747"/>
                  </a:cubicBezTo>
                  <a:cubicBezTo>
                    <a:pt x="5716" y="9914"/>
                    <a:pt x="5835" y="10223"/>
                    <a:pt x="6001" y="10438"/>
                  </a:cubicBezTo>
                  <a:cubicBezTo>
                    <a:pt x="6023" y="10470"/>
                    <a:pt x="6054" y="10483"/>
                    <a:pt x="6086" y="10483"/>
                  </a:cubicBezTo>
                  <a:cubicBezTo>
                    <a:pt x="6125" y="10483"/>
                    <a:pt x="6166" y="10464"/>
                    <a:pt x="6192" y="10438"/>
                  </a:cubicBezTo>
                  <a:cubicBezTo>
                    <a:pt x="6406" y="10223"/>
                    <a:pt x="6549" y="9961"/>
                    <a:pt x="6787" y="9747"/>
                  </a:cubicBezTo>
                  <a:cubicBezTo>
                    <a:pt x="7002" y="10033"/>
                    <a:pt x="7097" y="10390"/>
                    <a:pt x="7406" y="10580"/>
                  </a:cubicBezTo>
                  <a:cubicBezTo>
                    <a:pt x="7426" y="10587"/>
                    <a:pt x="7445" y="10590"/>
                    <a:pt x="7463" y="10590"/>
                  </a:cubicBezTo>
                  <a:cubicBezTo>
                    <a:pt x="7513" y="10590"/>
                    <a:pt x="7556" y="10568"/>
                    <a:pt x="7573" y="10533"/>
                  </a:cubicBezTo>
                  <a:cubicBezTo>
                    <a:pt x="7668" y="10366"/>
                    <a:pt x="7740" y="10223"/>
                    <a:pt x="7811" y="10056"/>
                  </a:cubicBezTo>
                  <a:cubicBezTo>
                    <a:pt x="7835" y="9985"/>
                    <a:pt x="7859" y="9937"/>
                    <a:pt x="7883" y="9890"/>
                  </a:cubicBezTo>
                  <a:cubicBezTo>
                    <a:pt x="7883" y="9961"/>
                    <a:pt x="7906" y="10033"/>
                    <a:pt x="7906" y="10104"/>
                  </a:cubicBezTo>
                  <a:cubicBezTo>
                    <a:pt x="7906" y="10318"/>
                    <a:pt x="7954" y="10533"/>
                    <a:pt x="8145" y="10652"/>
                  </a:cubicBezTo>
                  <a:cubicBezTo>
                    <a:pt x="8284" y="10751"/>
                    <a:pt x="8439" y="10801"/>
                    <a:pt x="8611" y="10801"/>
                  </a:cubicBezTo>
                  <a:cubicBezTo>
                    <a:pt x="8645" y="10801"/>
                    <a:pt x="8680" y="10799"/>
                    <a:pt x="8716" y="10795"/>
                  </a:cubicBezTo>
                  <a:cubicBezTo>
                    <a:pt x="8907" y="10795"/>
                    <a:pt x="9097" y="10771"/>
                    <a:pt x="9288" y="10747"/>
                  </a:cubicBezTo>
                  <a:cubicBezTo>
                    <a:pt x="9550" y="10723"/>
                    <a:pt x="9835" y="10676"/>
                    <a:pt x="10097" y="10652"/>
                  </a:cubicBezTo>
                  <a:cubicBezTo>
                    <a:pt x="10455" y="10604"/>
                    <a:pt x="10788" y="10557"/>
                    <a:pt x="11121" y="10509"/>
                  </a:cubicBezTo>
                  <a:cubicBezTo>
                    <a:pt x="11431" y="10461"/>
                    <a:pt x="11741" y="10414"/>
                    <a:pt x="12003" y="10223"/>
                  </a:cubicBezTo>
                  <a:cubicBezTo>
                    <a:pt x="12265" y="10033"/>
                    <a:pt x="12384" y="9723"/>
                    <a:pt x="12336" y="9390"/>
                  </a:cubicBezTo>
                  <a:cubicBezTo>
                    <a:pt x="12336" y="9271"/>
                    <a:pt x="12288" y="9175"/>
                    <a:pt x="12217" y="9104"/>
                  </a:cubicBezTo>
                  <a:cubicBezTo>
                    <a:pt x="12217" y="9032"/>
                    <a:pt x="12193" y="8961"/>
                    <a:pt x="12193" y="8890"/>
                  </a:cubicBezTo>
                  <a:cubicBezTo>
                    <a:pt x="12217" y="8794"/>
                    <a:pt x="12217" y="8675"/>
                    <a:pt x="12217" y="8580"/>
                  </a:cubicBezTo>
                  <a:cubicBezTo>
                    <a:pt x="12241" y="8318"/>
                    <a:pt x="12217" y="8056"/>
                    <a:pt x="12217" y="7818"/>
                  </a:cubicBezTo>
                  <a:cubicBezTo>
                    <a:pt x="12217" y="7532"/>
                    <a:pt x="12217" y="7246"/>
                    <a:pt x="12217" y="6984"/>
                  </a:cubicBezTo>
                  <a:cubicBezTo>
                    <a:pt x="12217" y="6603"/>
                    <a:pt x="12217" y="6246"/>
                    <a:pt x="12217" y="5889"/>
                  </a:cubicBezTo>
                  <a:cubicBezTo>
                    <a:pt x="12241" y="5627"/>
                    <a:pt x="12241" y="5365"/>
                    <a:pt x="12241" y="5103"/>
                  </a:cubicBezTo>
                  <a:cubicBezTo>
                    <a:pt x="12241" y="4770"/>
                    <a:pt x="12241" y="4412"/>
                    <a:pt x="12241" y="4079"/>
                  </a:cubicBezTo>
                  <a:cubicBezTo>
                    <a:pt x="12241" y="3722"/>
                    <a:pt x="12217" y="3388"/>
                    <a:pt x="12217" y="3055"/>
                  </a:cubicBezTo>
                  <a:cubicBezTo>
                    <a:pt x="12217" y="2793"/>
                    <a:pt x="12241" y="2555"/>
                    <a:pt x="12217" y="2293"/>
                  </a:cubicBezTo>
                  <a:cubicBezTo>
                    <a:pt x="12217" y="2174"/>
                    <a:pt x="12217" y="2079"/>
                    <a:pt x="12193" y="1960"/>
                  </a:cubicBezTo>
                  <a:cubicBezTo>
                    <a:pt x="12193" y="1888"/>
                    <a:pt x="12217" y="1817"/>
                    <a:pt x="12217" y="1745"/>
                  </a:cubicBezTo>
                  <a:cubicBezTo>
                    <a:pt x="12288" y="1674"/>
                    <a:pt x="12336" y="1579"/>
                    <a:pt x="12336" y="1459"/>
                  </a:cubicBezTo>
                  <a:cubicBezTo>
                    <a:pt x="12360" y="1150"/>
                    <a:pt x="12265" y="816"/>
                    <a:pt x="12003" y="626"/>
                  </a:cubicBezTo>
                  <a:cubicBezTo>
                    <a:pt x="11741" y="459"/>
                    <a:pt x="11431" y="388"/>
                    <a:pt x="11121" y="340"/>
                  </a:cubicBezTo>
                  <a:cubicBezTo>
                    <a:pt x="10788" y="293"/>
                    <a:pt x="10455" y="269"/>
                    <a:pt x="10097" y="221"/>
                  </a:cubicBezTo>
                  <a:cubicBezTo>
                    <a:pt x="9835" y="174"/>
                    <a:pt x="9550" y="150"/>
                    <a:pt x="9288" y="102"/>
                  </a:cubicBezTo>
                  <a:cubicBezTo>
                    <a:pt x="9097" y="78"/>
                    <a:pt x="8907" y="54"/>
                    <a:pt x="8716" y="54"/>
                  </a:cubicBezTo>
                  <a:cubicBezTo>
                    <a:pt x="8502" y="54"/>
                    <a:pt x="8311" y="78"/>
                    <a:pt x="8145" y="197"/>
                  </a:cubicBezTo>
                  <a:cubicBezTo>
                    <a:pt x="7954" y="340"/>
                    <a:pt x="7906" y="555"/>
                    <a:pt x="7906" y="745"/>
                  </a:cubicBezTo>
                  <a:cubicBezTo>
                    <a:pt x="7906" y="840"/>
                    <a:pt x="7883" y="912"/>
                    <a:pt x="7883" y="983"/>
                  </a:cubicBezTo>
                  <a:cubicBezTo>
                    <a:pt x="7859" y="912"/>
                    <a:pt x="7835" y="864"/>
                    <a:pt x="7811" y="816"/>
                  </a:cubicBezTo>
                  <a:cubicBezTo>
                    <a:pt x="7740" y="650"/>
                    <a:pt x="7668" y="483"/>
                    <a:pt x="7573" y="340"/>
                  </a:cubicBezTo>
                  <a:cubicBezTo>
                    <a:pt x="7558" y="294"/>
                    <a:pt x="7522" y="268"/>
                    <a:pt x="7480" y="268"/>
                  </a:cubicBezTo>
                  <a:cubicBezTo>
                    <a:pt x="7457" y="268"/>
                    <a:pt x="7432" y="276"/>
                    <a:pt x="7406" y="293"/>
                  </a:cubicBezTo>
                  <a:cubicBezTo>
                    <a:pt x="7097" y="483"/>
                    <a:pt x="7002" y="840"/>
                    <a:pt x="6787" y="1102"/>
                  </a:cubicBezTo>
                  <a:cubicBezTo>
                    <a:pt x="6549" y="912"/>
                    <a:pt x="6406" y="626"/>
                    <a:pt x="6192" y="412"/>
                  </a:cubicBezTo>
                  <a:cubicBezTo>
                    <a:pt x="6168" y="388"/>
                    <a:pt x="6132" y="376"/>
                    <a:pt x="6097" y="376"/>
                  </a:cubicBezTo>
                  <a:cubicBezTo>
                    <a:pt x="6061" y="376"/>
                    <a:pt x="6025" y="388"/>
                    <a:pt x="6001" y="412"/>
                  </a:cubicBezTo>
                  <a:cubicBezTo>
                    <a:pt x="5835" y="626"/>
                    <a:pt x="5716" y="936"/>
                    <a:pt x="5477" y="1102"/>
                  </a:cubicBezTo>
                  <a:cubicBezTo>
                    <a:pt x="5459" y="1120"/>
                    <a:pt x="5448" y="1128"/>
                    <a:pt x="5438" y="1128"/>
                  </a:cubicBezTo>
                  <a:cubicBezTo>
                    <a:pt x="5423" y="1128"/>
                    <a:pt x="5412" y="1108"/>
                    <a:pt x="5382" y="1078"/>
                  </a:cubicBezTo>
                  <a:cubicBezTo>
                    <a:pt x="5335" y="1031"/>
                    <a:pt x="5287" y="959"/>
                    <a:pt x="5239" y="912"/>
                  </a:cubicBezTo>
                  <a:cubicBezTo>
                    <a:pt x="5120" y="745"/>
                    <a:pt x="4930" y="602"/>
                    <a:pt x="4787" y="435"/>
                  </a:cubicBezTo>
                  <a:cubicBezTo>
                    <a:pt x="4722" y="382"/>
                    <a:pt x="4663" y="357"/>
                    <a:pt x="4604" y="357"/>
                  </a:cubicBezTo>
                  <a:cubicBezTo>
                    <a:pt x="4532" y="357"/>
                    <a:pt x="4460" y="394"/>
                    <a:pt x="4382" y="459"/>
                  </a:cubicBezTo>
                  <a:cubicBezTo>
                    <a:pt x="4215" y="602"/>
                    <a:pt x="4049" y="745"/>
                    <a:pt x="3882" y="888"/>
                  </a:cubicBezTo>
                  <a:cubicBezTo>
                    <a:pt x="3834" y="959"/>
                    <a:pt x="3763" y="1031"/>
                    <a:pt x="3691" y="1078"/>
                  </a:cubicBezTo>
                  <a:cubicBezTo>
                    <a:pt x="3678" y="1087"/>
                    <a:pt x="3665" y="1091"/>
                    <a:pt x="3653" y="1091"/>
                  </a:cubicBezTo>
                  <a:cubicBezTo>
                    <a:pt x="3601" y="1091"/>
                    <a:pt x="3559" y="1017"/>
                    <a:pt x="3501" y="959"/>
                  </a:cubicBezTo>
                  <a:cubicBezTo>
                    <a:pt x="3382" y="816"/>
                    <a:pt x="3286" y="674"/>
                    <a:pt x="3144" y="531"/>
                  </a:cubicBezTo>
                  <a:cubicBezTo>
                    <a:pt x="3103" y="327"/>
                    <a:pt x="2992" y="1"/>
                    <a:pt x="276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6" name="Google Shape;16716;p44"/>
            <p:cNvSpPr/>
            <p:nvPr/>
          </p:nvSpPr>
          <p:spPr>
            <a:xfrm>
              <a:off x="6325992" y="2809717"/>
              <a:ext cx="23158" cy="24524"/>
            </a:xfrm>
            <a:custGeom>
              <a:rect b="b" l="l" r="r" t="t"/>
              <a:pathLst>
                <a:path extrusionOk="0" h="754" w="712">
                  <a:moveTo>
                    <a:pt x="347" y="165"/>
                  </a:moveTo>
                  <a:cubicBezTo>
                    <a:pt x="364" y="165"/>
                    <a:pt x="383" y="169"/>
                    <a:pt x="405" y="180"/>
                  </a:cubicBezTo>
                  <a:cubicBezTo>
                    <a:pt x="524" y="228"/>
                    <a:pt x="595" y="466"/>
                    <a:pt x="476" y="561"/>
                  </a:cubicBezTo>
                  <a:cubicBezTo>
                    <a:pt x="441" y="585"/>
                    <a:pt x="399" y="597"/>
                    <a:pt x="360" y="597"/>
                  </a:cubicBezTo>
                  <a:cubicBezTo>
                    <a:pt x="322" y="597"/>
                    <a:pt x="286" y="585"/>
                    <a:pt x="262" y="561"/>
                  </a:cubicBezTo>
                  <a:cubicBezTo>
                    <a:pt x="143" y="490"/>
                    <a:pt x="143" y="371"/>
                    <a:pt x="214" y="275"/>
                  </a:cubicBezTo>
                  <a:cubicBezTo>
                    <a:pt x="251" y="220"/>
                    <a:pt x="288" y="165"/>
                    <a:pt x="347" y="165"/>
                  </a:cubicBezTo>
                  <a:close/>
                  <a:moveTo>
                    <a:pt x="356" y="0"/>
                  </a:moveTo>
                  <a:cubicBezTo>
                    <a:pt x="333" y="0"/>
                    <a:pt x="310" y="5"/>
                    <a:pt x="286" y="14"/>
                  </a:cubicBezTo>
                  <a:cubicBezTo>
                    <a:pt x="214" y="37"/>
                    <a:pt x="167" y="85"/>
                    <a:pt x="143" y="133"/>
                  </a:cubicBezTo>
                  <a:cubicBezTo>
                    <a:pt x="119" y="180"/>
                    <a:pt x="95" y="204"/>
                    <a:pt x="72" y="252"/>
                  </a:cubicBezTo>
                  <a:cubicBezTo>
                    <a:pt x="24" y="371"/>
                    <a:pt x="0" y="514"/>
                    <a:pt x="72" y="609"/>
                  </a:cubicBezTo>
                  <a:cubicBezTo>
                    <a:pt x="119" y="680"/>
                    <a:pt x="191" y="752"/>
                    <a:pt x="286" y="752"/>
                  </a:cubicBezTo>
                  <a:cubicBezTo>
                    <a:pt x="299" y="753"/>
                    <a:pt x="313" y="754"/>
                    <a:pt x="326" y="754"/>
                  </a:cubicBezTo>
                  <a:cubicBezTo>
                    <a:pt x="545" y="754"/>
                    <a:pt x="712" y="572"/>
                    <a:pt x="667" y="347"/>
                  </a:cubicBezTo>
                  <a:cubicBezTo>
                    <a:pt x="646" y="201"/>
                    <a:pt x="516" y="0"/>
                    <a:pt x="35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7" name="Google Shape;16717;p44"/>
            <p:cNvSpPr/>
            <p:nvPr/>
          </p:nvSpPr>
          <p:spPr>
            <a:xfrm>
              <a:off x="6326740" y="2844291"/>
              <a:ext cx="22475" cy="24817"/>
            </a:xfrm>
            <a:custGeom>
              <a:rect b="b" l="l" r="r" t="t"/>
              <a:pathLst>
                <a:path extrusionOk="0" h="763" w="691">
                  <a:moveTo>
                    <a:pt x="353" y="160"/>
                  </a:moveTo>
                  <a:cubicBezTo>
                    <a:pt x="362" y="160"/>
                    <a:pt x="372" y="162"/>
                    <a:pt x="382" y="165"/>
                  </a:cubicBezTo>
                  <a:cubicBezTo>
                    <a:pt x="525" y="236"/>
                    <a:pt x="572" y="475"/>
                    <a:pt x="453" y="546"/>
                  </a:cubicBezTo>
                  <a:cubicBezTo>
                    <a:pt x="409" y="576"/>
                    <a:pt x="365" y="596"/>
                    <a:pt x="321" y="596"/>
                  </a:cubicBezTo>
                  <a:cubicBezTo>
                    <a:pt x="294" y="596"/>
                    <a:pt x="266" y="588"/>
                    <a:pt x="239" y="570"/>
                  </a:cubicBezTo>
                  <a:cubicBezTo>
                    <a:pt x="144" y="498"/>
                    <a:pt x="144" y="379"/>
                    <a:pt x="191" y="260"/>
                  </a:cubicBezTo>
                  <a:cubicBezTo>
                    <a:pt x="233" y="219"/>
                    <a:pt x="291" y="160"/>
                    <a:pt x="353" y="160"/>
                  </a:cubicBezTo>
                  <a:close/>
                  <a:moveTo>
                    <a:pt x="360" y="0"/>
                  </a:moveTo>
                  <a:cubicBezTo>
                    <a:pt x="329" y="0"/>
                    <a:pt x="297" y="7"/>
                    <a:pt x="263" y="22"/>
                  </a:cubicBezTo>
                  <a:cubicBezTo>
                    <a:pt x="215" y="46"/>
                    <a:pt x="168" y="94"/>
                    <a:pt x="120" y="141"/>
                  </a:cubicBezTo>
                  <a:cubicBezTo>
                    <a:pt x="96" y="165"/>
                    <a:pt x="72" y="213"/>
                    <a:pt x="72" y="236"/>
                  </a:cubicBezTo>
                  <a:cubicBezTo>
                    <a:pt x="1" y="379"/>
                    <a:pt x="1" y="522"/>
                    <a:pt x="72" y="618"/>
                  </a:cubicBezTo>
                  <a:cubicBezTo>
                    <a:pt x="96" y="689"/>
                    <a:pt x="168" y="737"/>
                    <a:pt x="287" y="760"/>
                  </a:cubicBezTo>
                  <a:cubicBezTo>
                    <a:pt x="299" y="762"/>
                    <a:pt x="311" y="762"/>
                    <a:pt x="323" y="762"/>
                  </a:cubicBezTo>
                  <a:cubicBezTo>
                    <a:pt x="541" y="762"/>
                    <a:pt x="690" y="559"/>
                    <a:pt x="668" y="356"/>
                  </a:cubicBezTo>
                  <a:cubicBezTo>
                    <a:pt x="648" y="195"/>
                    <a:pt x="526" y="0"/>
                    <a:pt x="36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8" name="Google Shape;16718;p44"/>
            <p:cNvSpPr/>
            <p:nvPr/>
          </p:nvSpPr>
          <p:spPr>
            <a:xfrm>
              <a:off x="6326740" y="2879157"/>
              <a:ext cx="23190" cy="24784"/>
            </a:xfrm>
            <a:custGeom>
              <a:rect b="b" l="l" r="r" t="t"/>
              <a:pathLst>
                <a:path extrusionOk="0" h="762" w="713">
                  <a:moveTo>
                    <a:pt x="358" y="159"/>
                  </a:moveTo>
                  <a:cubicBezTo>
                    <a:pt x="373" y="159"/>
                    <a:pt x="389" y="160"/>
                    <a:pt x="406" y="165"/>
                  </a:cubicBezTo>
                  <a:cubicBezTo>
                    <a:pt x="525" y="212"/>
                    <a:pt x="596" y="450"/>
                    <a:pt x="453" y="546"/>
                  </a:cubicBezTo>
                  <a:cubicBezTo>
                    <a:pt x="424" y="575"/>
                    <a:pt x="376" y="596"/>
                    <a:pt x="327" y="596"/>
                  </a:cubicBezTo>
                  <a:cubicBezTo>
                    <a:pt x="297" y="596"/>
                    <a:pt x="266" y="588"/>
                    <a:pt x="239" y="570"/>
                  </a:cubicBezTo>
                  <a:cubicBezTo>
                    <a:pt x="144" y="498"/>
                    <a:pt x="144" y="355"/>
                    <a:pt x="215" y="260"/>
                  </a:cubicBezTo>
                  <a:cubicBezTo>
                    <a:pt x="235" y="201"/>
                    <a:pt x="287" y="159"/>
                    <a:pt x="358" y="159"/>
                  </a:cubicBezTo>
                  <a:close/>
                  <a:moveTo>
                    <a:pt x="361" y="0"/>
                  </a:moveTo>
                  <a:cubicBezTo>
                    <a:pt x="329" y="0"/>
                    <a:pt x="297" y="7"/>
                    <a:pt x="263" y="22"/>
                  </a:cubicBezTo>
                  <a:cubicBezTo>
                    <a:pt x="215" y="46"/>
                    <a:pt x="168" y="69"/>
                    <a:pt x="144" y="141"/>
                  </a:cubicBezTo>
                  <a:cubicBezTo>
                    <a:pt x="120" y="165"/>
                    <a:pt x="96" y="189"/>
                    <a:pt x="72" y="236"/>
                  </a:cubicBezTo>
                  <a:cubicBezTo>
                    <a:pt x="25" y="355"/>
                    <a:pt x="1" y="498"/>
                    <a:pt x="72" y="593"/>
                  </a:cubicBezTo>
                  <a:cubicBezTo>
                    <a:pt x="120" y="689"/>
                    <a:pt x="191" y="736"/>
                    <a:pt x="287" y="760"/>
                  </a:cubicBezTo>
                  <a:cubicBezTo>
                    <a:pt x="299" y="761"/>
                    <a:pt x="311" y="762"/>
                    <a:pt x="323" y="762"/>
                  </a:cubicBezTo>
                  <a:cubicBezTo>
                    <a:pt x="544" y="762"/>
                    <a:pt x="713" y="557"/>
                    <a:pt x="668" y="331"/>
                  </a:cubicBezTo>
                  <a:cubicBezTo>
                    <a:pt x="648" y="191"/>
                    <a:pt x="526" y="0"/>
                    <a:pt x="36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9" name="Google Shape;16719;p44"/>
            <p:cNvSpPr/>
            <p:nvPr/>
          </p:nvSpPr>
          <p:spPr>
            <a:xfrm>
              <a:off x="6327521" y="2913504"/>
              <a:ext cx="22442" cy="24524"/>
            </a:xfrm>
            <a:custGeom>
              <a:rect b="b" l="l" r="r" t="t"/>
              <a:pathLst>
                <a:path extrusionOk="0" h="754" w="690">
                  <a:moveTo>
                    <a:pt x="334" y="165"/>
                  </a:moveTo>
                  <a:cubicBezTo>
                    <a:pt x="350" y="165"/>
                    <a:pt x="366" y="170"/>
                    <a:pt x="382" y="180"/>
                  </a:cubicBezTo>
                  <a:cubicBezTo>
                    <a:pt x="525" y="228"/>
                    <a:pt x="572" y="466"/>
                    <a:pt x="453" y="561"/>
                  </a:cubicBezTo>
                  <a:cubicBezTo>
                    <a:pt x="417" y="585"/>
                    <a:pt x="382" y="597"/>
                    <a:pt x="346" y="597"/>
                  </a:cubicBezTo>
                  <a:cubicBezTo>
                    <a:pt x="310" y="597"/>
                    <a:pt x="275" y="585"/>
                    <a:pt x="239" y="561"/>
                  </a:cubicBezTo>
                  <a:cubicBezTo>
                    <a:pt x="120" y="490"/>
                    <a:pt x="144" y="371"/>
                    <a:pt x="191" y="276"/>
                  </a:cubicBezTo>
                  <a:cubicBezTo>
                    <a:pt x="228" y="220"/>
                    <a:pt x="279" y="165"/>
                    <a:pt x="334" y="165"/>
                  </a:cubicBezTo>
                  <a:close/>
                  <a:moveTo>
                    <a:pt x="341" y="1"/>
                  </a:moveTo>
                  <a:cubicBezTo>
                    <a:pt x="316" y="1"/>
                    <a:pt x="289" y="5"/>
                    <a:pt x="263" y="14"/>
                  </a:cubicBezTo>
                  <a:cubicBezTo>
                    <a:pt x="215" y="37"/>
                    <a:pt x="167" y="85"/>
                    <a:pt x="120" y="133"/>
                  </a:cubicBezTo>
                  <a:cubicBezTo>
                    <a:pt x="96" y="180"/>
                    <a:pt x="72" y="204"/>
                    <a:pt x="48" y="252"/>
                  </a:cubicBezTo>
                  <a:cubicBezTo>
                    <a:pt x="1" y="371"/>
                    <a:pt x="1" y="514"/>
                    <a:pt x="72" y="609"/>
                  </a:cubicBezTo>
                  <a:cubicBezTo>
                    <a:pt x="96" y="680"/>
                    <a:pt x="167" y="752"/>
                    <a:pt x="287" y="752"/>
                  </a:cubicBezTo>
                  <a:cubicBezTo>
                    <a:pt x="299" y="753"/>
                    <a:pt x="311" y="754"/>
                    <a:pt x="323" y="754"/>
                  </a:cubicBezTo>
                  <a:cubicBezTo>
                    <a:pt x="522" y="754"/>
                    <a:pt x="690" y="572"/>
                    <a:pt x="668" y="347"/>
                  </a:cubicBezTo>
                  <a:cubicBezTo>
                    <a:pt x="647" y="201"/>
                    <a:pt x="516" y="1"/>
                    <a:pt x="34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0" name="Google Shape;16720;p44"/>
            <p:cNvSpPr/>
            <p:nvPr/>
          </p:nvSpPr>
          <p:spPr>
            <a:xfrm>
              <a:off x="6327521" y="2948078"/>
              <a:ext cx="22475" cy="24817"/>
            </a:xfrm>
            <a:custGeom>
              <a:rect b="b" l="l" r="r" t="t"/>
              <a:pathLst>
                <a:path extrusionOk="0" h="763" w="691">
                  <a:moveTo>
                    <a:pt x="353" y="160"/>
                  </a:moveTo>
                  <a:cubicBezTo>
                    <a:pt x="362" y="160"/>
                    <a:pt x="372" y="162"/>
                    <a:pt x="382" y="165"/>
                  </a:cubicBezTo>
                  <a:cubicBezTo>
                    <a:pt x="525" y="237"/>
                    <a:pt x="572" y="475"/>
                    <a:pt x="453" y="546"/>
                  </a:cubicBezTo>
                  <a:cubicBezTo>
                    <a:pt x="424" y="576"/>
                    <a:pt x="376" y="596"/>
                    <a:pt x="327" y="596"/>
                  </a:cubicBezTo>
                  <a:cubicBezTo>
                    <a:pt x="297" y="596"/>
                    <a:pt x="266" y="588"/>
                    <a:pt x="239" y="570"/>
                  </a:cubicBezTo>
                  <a:cubicBezTo>
                    <a:pt x="144" y="499"/>
                    <a:pt x="144" y="356"/>
                    <a:pt x="215" y="260"/>
                  </a:cubicBezTo>
                  <a:cubicBezTo>
                    <a:pt x="236" y="219"/>
                    <a:pt x="292" y="160"/>
                    <a:pt x="353" y="160"/>
                  </a:cubicBezTo>
                  <a:close/>
                  <a:moveTo>
                    <a:pt x="360" y="1"/>
                  </a:moveTo>
                  <a:cubicBezTo>
                    <a:pt x="329" y="1"/>
                    <a:pt x="296" y="7"/>
                    <a:pt x="263" y="22"/>
                  </a:cubicBezTo>
                  <a:cubicBezTo>
                    <a:pt x="215" y="46"/>
                    <a:pt x="167" y="94"/>
                    <a:pt x="120" y="141"/>
                  </a:cubicBezTo>
                  <a:cubicBezTo>
                    <a:pt x="96" y="165"/>
                    <a:pt x="96" y="213"/>
                    <a:pt x="72" y="237"/>
                  </a:cubicBezTo>
                  <a:cubicBezTo>
                    <a:pt x="1" y="380"/>
                    <a:pt x="1" y="522"/>
                    <a:pt x="72" y="618"/>
                  </a:cubicBezTo>
                  <a:cubicBezTo>
                    <a:pt x="120" y="689"/>
                    <a:pt x="191" y="737"/>
                    <a:pt x="287" y="761"/>
                  </a:cubicBezTo>
                  <a:cubicBezTo>
                    <a:pt x="299" y="762"/>
                    <a:pt x="311" y="762"/>
                    <a:pt x="323" y="762"/>
                  </a:cubicBezTo>
                  <a:cubicBezTo>
                    <a:pt x="541" y="762"/>
                    <a:pt x="690" y="559"/>
                    <a:pt x="668" y="356"/>
                  </a:cubicBezTo>
                  <a:cubicBezTo>
                    <a:pt x="647" y="195"/>
                    <a:pt x="526" y="1"/>
                    <a:pt x="36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1" name="Google Shape;16721;p44"/>
            <p:cNvSpPr/>
            <p:nvPr/>
          </p:nvSpPr>
          <p:spPr>
            <a:xfrm>
              <a:off x="6327521" y="2982945"/>
              <a:ext cx="23190" cy="24199"/>
            </a:xfrm>
            <a:custGeom>
              <a:rect b="b" l="l" r="r" t="t"/>
              <a:pathLst>
                <a:path extrusionOk="0" h="744" w="713">
                  <a:moveTo>
                    <a:pt x="359" y="159"/>
                  </a:moveTo>
                  <a:cubicBezTo>
                    <a:pt x="373" y="159"/>
                    <a:pt x="389" y="161"/>
                    <a:pt x="406" y="165"/>
                  </a:cubicBezTo>
                  <a:cubicBezTo>
                    <a:pt x="525" y="212"/>
                    <a:pt x="596" y="451"/>
                    <a:pt x="477" y="546"/>
                  </a:cubicBezTo>
                  <a:cubicBezTo>
                    <a:pt x="433" y="575"/>
                    <a:pt x="380" y="596"/>
                    <a:pt x="334" y="596"/>
                  </a:cubicBezTo>
                  <a:cubicBezTo>
                    <a:pt x="306" y="596"/>
                    <a:pt x="281" y="588"/>
                    <a:pt x="263" y="570"/>
                  </a:cubicBezTo>
                  <a:cubicBezTo>
                    <a:pt x="144" y="498"/>
                    <a:pt x="144" y="355"/>
                    <a:pt x="215" y="260"/>
                  </a:cubicBezTo>
                  <a:cubicBezTo>
                    <a:pt x="254" y="201"/>
                    <a:pt x="293" y="159"/>
                    <a:pt x="359" y="159"/>
                  </a:cubicBezTo>
                  <a:close/>
                  <a:moveTo>
                    <a:pt x="375" y="0"/>
                  </a:moveTo>
                  <a:cubicBezTo>
                    <a:pt x="346" y="0"/>
                    <a:pt x="317" y="7"/>
                    <a:pt x="287" y="22"/>
                  </a:cubicBezTo>
                  <a:cubicBezTo>
                    <a:pt x="215" y="46"/>
                    <a:pt x="167" y="70"/>
                    <a:pt x="144" y="141"/>
                  </a:cubicBezTo>
                  <a:cubicBezTo>
                    <a:pt x="120" y="165"/>
                    <a:pt x="96" y="189"/>
                    <a:pt x="72" y="236"/>
                  </a:cubicBezTo>
                  <a:cubicBezTo>
                    <a:pt x="25" y="355"/>
                    <a:pt x="1" y="498"/>
                    <a:pt x="72" y="593"/>
                  </a:cubicBezTo>
                  <a:cubicBezTo>
                    <a:pt x="120" y="689"/>
                    <a:pt x="191" y="736"/>
                    <a:pt x="287" y="736"/>
                  </a:cubicBezTo>
                  <a:cubicBezTo>
                    <a:pt x="309" y="741"/>
                    <a:pt x="331" y="743"/>
                    <a:pt x="353" y="743"/>
                  </a:cubicBezTo>
                  <a:cubicBezTo>
                    <a:pt x="559" y="743"/>
                    <a:pt x="713" y="547"/>
                    <a:pt x="691" y="332"/>
                  </a:cubicBezTo>
                  <a:cubicBezTo>
                    <a:pt x="651" y="191"/>
                    <a:pt x="527" y="0"/>
                    <a:pt x="37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2" name="Google Shape;16722;p44"/>
            <p:cNvSpPr/>
            <p:nvPr/>
          </p:nvSpPr>
          <p:spPr>
            <a:xfrm>
              <a:off x="6328301" y="3017063"/>
              <a:ext cx="22442" cy="24752"/>
            </a:xfrm>
            <a:custGeom>
              <a:rect b="b" l="l" r="r" t="t"/>
              <a:pathLst>
                <a:path extrusionOk="0" h="761" w="690">
                  <a:moveTo>
                    <a:pt x="334" y="172"/>
                  </a:moveTo>
                  <a:cubicBezTo>
                    <a:pt x="349" y="172"/>
                    <a:pt x="365" y="177"/>
                    <a:pt x="382" y="187"/>
                  </a:cubicBezTo>
                  <a:cubicBezTo>
                    <a:pt x="524" y="235"/>
                    <a:pt x="572" y="473"/>
                    <a:pt x="453" y="568"/>
                  </a:cubicBezTo>
                  <a:cubicBezTo>
                    <a:pt x="417" y="592"/>
                    <a:pt x="382" y="604"/>
                    <a:pt x="346" y="604"/>
                  </a:cubicBezTo>
                  <a:cubicBezTo>
                    <a:pt x="310" y="604"/>
                    <a:pt x="274" y="592"/>
                    <a:pt x="239" y="568"/>
                  </a:cubicBezTo>
                  <a:cubicBezTo>
                    <a:pt x="143" y="497"/>
                    <a:pt x="143" y="378"/>
                    <a:pt x="191" y="283"/>
                  </a:cubicBezTo>
                  <a:cubicBezTo>
                    <a:pt x="228" y="227"/>
                    <a:pt x="279" y="172"/>
                    <a:pt x="334" y="172"/>
                  </a:cubicBezTo>
                  <a:close/>
                  <a:moveTo>
                    <a:pt x="354" y="0"/>
                  </a:moveTo>
                  <a:cubicBezTo>
                    <a:pt x="325" y="0"/>
                    <a:pt x="294" y="7"/>
                    <a:pt x="263" y="21"/>
                  </a:cubicBezTo>
                  <a:cubicBezTo>
                    <a:pt x="215" y="45"/>
                    <a:pt x="167" y="92"/>
                    <a:pt x="120" y="140"/>
                  </a:cubicBezTo>
                  <a:cubicBezTo>
                    <a:pt x="96" y="164"/>
                    <a:pt x="72" y="211"/>
                    <a:pt x="72" y="259"/>
                  </a:cubicBezTo>
                  <a:cubicBezTo>
                    <a:pt x="1" y="378"/>
                    <a:pt x="1" y="521"/>
                    <a:pt x="72" y="616"/>
                  </a:cubicBezTo>
                  <a:cubicBezTo>
                    <a:pt x="120" y="688"/>
                    <a:pt x="167" y="759"/>
                    <a:pt x="286" y="759"/>
                  </a:cubicBezTo>
                  <a:cubicBezTo>
                    <a:pt x="299" y="760"/>
                    <a:pt x="311" y="761"/>
                    <a:pt x="322" y="761"/>
                  </a:cubicBezTo>
                  <a:cubicBezTo>
                    <a:pt x="541" y="761"/>
                    <a:pt x="690" y="557"/>
                    <a:pt x="667" y="354"/>
                  </a:cubicBezTo>
                  <a:cubicBezTo>
                    <a:pt x="647" y="212"/>
                    <a:pt x="523" y="0"/>
                    <a:pt x="35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3" name="Google Shape;16723;p44"/>
            <p:cNvSpPr/>
            <p:nvPr/>
          </p:nvSpPr>
          <p:spPr>
            <a:xfrm>
              <a:off x="6298085" y="2810204"/>
              <a:ext cx="22475" cy="24817"/>
            </a:xfrm>
            <a:custGeom>
              <a:rect b="b" l="l" r="r" t="t"/>
              <a:pathLst>
                <a:path extrusionOk="0" h="763" w="691">
                  <a:moveTo>
                    <a:pt x="334" y="174"/>
                  </a:moveTo>
                  <a:cubicBezTo>
                    <a:pt x="350" y="174"/>
                    <a:pt x="366" y="178"/>
                    <a:pt x="382" y="189"/>
                  </a:cubicBezTo>
                  <a:cubicBezTo>
                    <a:pt x="525" y="237"/>
                    <a:pt x="572" y="475"/>
                    <a:pt x="453" y="570"/>
                  </a:cubicBezTo>
                  <a:cubicBezTo>
                    <a:pt x="412" y="584"/>
                    <a:pt x="371" y="598"/>
                    <a:pt x="330" y="598"/>
                  </a:cubicBezTo>
                  <a:cubicBezTo>
                    <a:pt x="299" y="598"/>
                    <a:pt x="269" y="590"/>
                    <a:pt x="239" y="570"/>
                  </a:cubicBezTo>
                  <a:cubicBezTo>
                    <a:pt x="120" y="499"/>
                    <a:pt x="144" y="380"/>
                    <a:pt x="191" y="284"/>
                  </a:cubicBezTo>
                  <a:cubicBezTo>
                    <a:pt x="228" y="229"/>
                    <a:pt x="279" y="174"/>
                    <a:pt x="334" y="174"/>
                  </a:cubicBezTo>
                  <a:close/>
                  <a:moveTo>
                    <a:pt x="352" y="1"/>
                  </a:moveTo>
                  <a:cubicBezTo>
                    <a:pt x="323" y="1"/>
                    <a:pt x="293" y="7"/>
                    <a:pt x="263" y="22"/>
                  </a:cubicBezTo>
                  <a:cubicBezTo>
                    <a:pt x="215" y="46"/>
                    <a:pt x="167" y="94"/>
                    <a:pt x="120" y="141"/>
                  </a:cubicBezTo>
                  <a:cubicBezTo>
                    <a:pt x="96" y="165"/>
                    <a:pt x="72" y="213"/>
                    <a:pt x="48" y="237"/>
                  </a:cubicBezTo>
                  <a:cubicBezTo>
                    <a:pt x="1" y="380"/>
                    <a:pt x="1" y="522"/>
                    <a:pt x="72" y="618"/>
                  </a:cubicBezTo>
                  <a:cubicBezTo>
                    <a:pt x="96" y="689"/>
                    <a:pt x="167" y="761"/>
                    <a:pt x="287" y="761"/>
                  </a:cubicBezTo>
                  <a:cubicBezTo>
                    <a:pt x="298" y="762"/>
                    <a:pt x="308" y="762"/>
                    <a:pt x="319" y="762"/>
                  </a:cubicBezTo>
                  <a:cubicBezTo>
                    <a:pt x="520" y="762"/>
                    <a:pt x="690" y="559"/>
                    <a:pt x="668" y="356"/>
                  </a:cubicBezTo>
                  <a:cubicBezTo>
                    <a:pt x="648" y="195"/>
                    <a:pt x="509" y="1"/>
                    <a:pt x="35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4" name="Google Shape;16724;p44"/>
            <p:cNvSpPr/>
            <p:nvPr/>
          </p:nvSpPr>
          <p:spPr>
            <a:xfrm>
              <a:off x="6298085" y="2845071"/>
              <a:ext cx="22475" cy="24817"/>
            </a:xfrm>
            <a:custGeom>
              <a:rect b="b" l="l" r="r" t="t"/>
              <a:pathLst>
                <a:path extrusionOk="0" h="763" w="691">
                  <a:moveTo>
                    <a:pt x="344" y="159"/>
                  </a:moveTo>
                  <a:cubicBezTo>
                    <a:pt x="357" y="159"/>
                    <a:pt x="369" y="161"/>
                    <a:pt x="382" y="165"/>
                  </a:cubicBezTo>
                  <a:cubicBezTo>
                    <a:pt x="525" y="212"/>
                    <a:pt x="572" y="451"/>
                    <a:pt x="453" y="546"/>
                  </a:cubicBezTo>
                  <a:cubicBezTo>
                    <a:pt x="424" y="575"/>
                    <a:pt x="376" y="596"/>
                    <a:pt x="327" y="596"/>
                  </a:cubicBezTo>
                  <a:cubicBezTo>
                    <a:pt x="297" y="596"/>
                    <a:pt x="266" y="588"/>
                    <a:pt x="239" y="570"/>
                  </a:cubicBezTo>
                  <a:cubicBezTo>
                    <a:pt x="144" y="498"/>
                    <a:pt x="144" y="355"/>
                    <a:pt x="191" y="260"/>
                  </a:cubicBezTo>
                  <a:cubicBezTo>
                    <a:pt x="230" y="201"/>
                    <a:pt x="286" y="159"/>
                    <a:pt x="344" y="159"/>
                  </a:cubicBezTo>
                  <a:close/>
                  <a:moveTo>
                    <a:pt x="360" y="0"/>
                  </a:moveTo>
                  <a:cubicBezTo>
                    <a:pt x="329" y="0"/>
                    <a:pt x="296" y="7"/>
                    <a:pt x="263" y="22"/>
                  </a:cubicBezTo>
                  <a:cubicBezTo>
                    <a:pt x="215" y="46"/>
                    <a:pt x="167" y="93"/>
                    <a:pt x="120" y="141"/>
                  </a:cubicBezTo>
                  <a:cubicBezTo>
                    <a:pt x="96" y="165"/>
                    <a:pt x="72" y="189"/>
                    <a:pt x="72" y="236"/>
                  </a:cubicBezTo>
                  <a:cubicBezTo>
                    <a:pt x="1" y="355"/>
                    <a:pt x="1" y="522"/>
                    <a:pt x="72" y="617"/>
                  </a:cubicBezTo>
                  <a:cubicBezTo>
                    <a:pt x="120" y="689"/>
                    <a:pt x="191" y="736"/>
                    <a:pt x="287" y="760"/>
                  </a:cubicBezTo>
                  <a:cubicBezTo>
                    <a:pt x="299" y="761"/>
                    <a:pt x="311" y="762"/>
                    <a:pt x="323" y="762"/>
                  </a:cubicBezTo>
                  <a:cubicBezTo>
                    <a:pt x="541" y="762"/>
                    <a:pt x="690" y="559"/>
                    <a:pt x="668" y="355"/>
                  </a:cubicBezTo>
                  <a:cubicBezTo>
                    <a:pt x="648" y="195"/>
                    <a:pt x="526" y="0"/>
                    <a:pt x="36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5" name="Google Shape;16725;p44"/>
            <p:cNvSpPr/>
            <p:nvPr/>
          </p:nvSpPr>
          <p:spPr>
            <a:xfrm>
              <a:off x="6298085" y="2879905"/>
              <a:ext cx="23190" cy="24069"/>
            </a:xfrm>
            <a:custGeom>
              <a:rect b="b" l="l" r="r" t="t"/>
              <a:pathLst>
                <a:path extrusionOk="0" h="740" w="713">
                  <a:moveTo>
                    <a:pt x="348" y="150"/>
                  </a:moveTo>
                  <a:cubicBezTo>
                    <a:pt x="365" y="150"/>
                    <a:pt x="384" y="155"/>
                    <a:pt x="406" y="166"/>
                  </a:cubicBezTo>
                  <a:cubicBezTo>
                    <a:pt x="525" y="213"/>
                    <a:pt x="596" y="451"/>
                    <a:pt x="477" y="547"/>
                  </a:cubicBezTo>
                  <a:cubicBezTo>
                    <a:pt x="435" y="574"/>
                    <a:pt x="385" y="586"/>
                    <a:pt x="341" y="586"/>
                  </a:cubicBezTo>
                  <a:cubicBezTo>
                    <a:pt x="310" y="586"/>
                    <a:pt x="282" y="580"/>
                    <a:pt x="263" y="570"/>
                  </a:cubicBezTo>
                  <a:cubicBezTo>
                    <a:pt x="144" y="499"/>
                    <a:pt x="144" y="356"/>
                    <a:pt x="215" y="261"/>
                  </a:cubicBezTo>
                  <a:cubicBezTo>
                    <a:pt x="252" y="205"/>
                    <a:pt x="289" y="150"/>
                    <a:pt x="348" y="150"/>
                  </a:cubicBezTo>
                  <a:close/>
                  <a:moveTo>
                    <a:pt x="375" y="1"/>
                  </a:moveTo>
                  <a:cubicBezTo>
                    <a:pt x="346" y="1"/>
                    <a:pt x="317" y="8"/>
                    <a:pt x="287" y="23"/>
                  </a:cubicBezTo>
                  <a:cubicBezTo>
                    <a:pt x="215" y="23"/>
                    <a:pt x="167" y="70"/>
                    <a:pt x="144" y="118"/>
                  </a:cubicBezTo>
                  <a:cubicBezTo>
                    <a:pt x="120" y="166"/>
                    <a:pt x="96" y="189"/>
                    <a:pt x="72" y="237"/>
                  </a:cubicBezTo>
                  <a:cubicBezTo>
                    <a:pt x="25" y="356"/>
                    <a:pt x="1" y="499"/>
                    <a:pt x="72" y="594"/>
                  </a:cubicBezTo>
                  <a:cubicBezTo>
                    <a:pt x="120" y="666"/>
                    <a:pt x="191" y="737"/>
                    <a:pt x="287" y="737"/>
                  </a:cubicBezTo>
                  <a:cubicBezTo>
                    <a:pt x="300" y="738"/>
                    <a:pt x="313" y="739"/>
                    <a:pt x="327" y="739"/>
                  </a:cubicBezTo>
                  <a:cubicBezTo>
                    <a:pt x="546" y="739"/>
                    <a:pt x="713" y="557"/>
                    <a:pt x="668" y="332"/>
                  </a:cubicBezTo>
                  <a:cubicBezTo>
                    <a:pt x="648" y="192"/>
                    <a:pt x="526" y="1"/>
                    <a:pt x="37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6" name="Google Shape;16726;p44"/>
            <p:cNvSpPr/>
            <p:nvPr/>
          </p:nvSpPr>
          <p:spPr>
            <a:xfrm>
              <a:off x="6298866" y="2913992"/>
              <a:ext cx="22442" cy="24817"/>
            </a:xfrm>
            <a:custGeom>
              <a:rect b="b" l="l" r="r" t="t"/>
              <a:pathLst>
                <a:path extrusionOk="0" h="763" w="690">
                  <a:moveTo>
                    <a:pt x="353" y="161"/>
                  </a:moveTo>
                  <a:cubicBezTo>
                    <a:pt x="362" y="161"/>
                    <a:pt x="372" y="162"/>
                    <a:pt x="382" y="165"/>
                  </a:cubicBezTo>
                  <a:cubicBezTo>
                    <a:pt x="525" y="237"/>
                    <a:pt x="572" y="475"/>
                    <a:pt x="453" y="546"/>
                  </a:cubicBezTo>
                  <a:cubicBezTo>
                    <a:pt x="409" y="576"/>
                    <a:pt x="365" y="596"/>
                    <a:pt x="321" y="596"/>
                  </a:cubicBezTo>
                  <a:cubicBezTo>
                    <a:pt x="293" y="596"/>
                    <a:pt x="266" y="588"/>
                    <a:pt x="239" y="570"/>
                  </a:cubicBezTo>
                  <a:cubicBezTo>
                    <a:pt x="143" y="499"/>
                    <a:pt x="143" y="380"/>
                    <a:pt x="191" y="284"/>
                  </a:cubicBezTo>
                  <a:cubicBezTo>
                    <a:pt x="232" y="223"/>
                    <a:pt x="291" y="161"/>
                    <a:pt x="353" y="161"/>
                  </a:cubicBezTo>
                  <a:close/>
                  <a:moveTo>
                    <a:pt x="360" y="1"/>
                  </a:moveTo>
                  <a:cubicBezTo>
                    <a:pt x="329" y="1"/>
                    <a:pt x="296" y="8"/>
                    <a:pt x="263" y="22"/>
                  </a:cubicBezTo>
                  <a:cubicBezTo>
                    <a:pt x="215" y="46"/>
                    <a:pt x="167" y="94"/>
                    <a:pt x="120" y="142"/>
                  </a:cubicBezTo>
                  <a:cubicBezTo>
                    <a:pt x="96" y="165"/>
                    <a:pt x="72" y="213"/>
                    <a:pt x="72" y="237"/>
                  </a:cubicBezTo>
                  <a:cubicBezTo>
                    <a:pt x="1" y="380"/>
                    <a:pt x="1" y="523"/>
                    <a:pt x="72" y="618"/>
                  </a:cubicBezTo>
                  <a:cubicBezTo>
                    <a:pt x="96" y="689"/>
                    <a:pt x="167" y="737"/>
                    <a:pt x="286" y="761"/>
                  </a:cubicBezTo>
                  <a:cubicBezTo>
                    <a:pt x="299" y="762"/>
                    <a:pt x="311" y="763"/>
                    <a:pt x="322" y="763"/>
                  </a:cubicBezTo>
                  <a:cubicBezTo>
                    <a:pt x="541" y="763"/>
                    <a:pt x="690" y="559"/>
                    <a:pt x="667" y="356"/>
                  </a:cubicBezTo>
                  <a:cubicBezTo>
                    <a:pt x="647" y="195"/>
                    <a:pt x="526" y="1"/>
                    <a:pt x="36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7" name="Google Shape;16727;p44"/>
            <p:cNvSpPr/>
            <p:nvPr/>
          </p:nvSpPr>
          <p:spPr>
            <a:xfrm>
              <a:off x="6298866" y="2948858"/>
              <a:ext cx="23190" cy="24817"/>
            </a:xfrm>
            <a:custGeom>
              <a:rect b="b" l="l" r="r" t="t"/>
              <a:pathLst>
                <a:path extrusionOk="0" h="763" w="713">
                  <a:moveTo>
                    <a:pt x="357" y="159"/>
                  </a:moveTo>
                  <a:cubicBezTo>
                    <a:pt x="372" y="159"/>
                    <a:pt x="389" y="161"/>
                    <a:pt x="405" y="165"/>
                  </a:cubicBezTo>
                  <a:cubicBezTo>
                    <a:pt x="525" y="213"/>
                    <a:pt x="596" y="451"/>
                    <a:pt x="453" y="546"/>
                  </a:cubicBezTo>
                  <a:cubicBezTo>
                    <a:pt x="424" y="575"/>
                    <a:pt x="376" y="596"/>
                    <a:pt x="327" y="596"/>
                  </a:cubicBezTo>
                  <a:cubicBezTo>
                    <a:pt x="297" y="596"/>
                    <a:pt x="266" y="588"/>
                    <a:pt x="239" y="570"/>
                  </a:cubicBezTo>
                  <a:cubicBezTo>
                    <a:pt x="143" y="498"/>
                    <a:pt x="143" y="356"/>
                    <a:pt x="215" y="260"/>
                  </a:cubicBezTo>
                  <a:cubicBezTo>
                    <a:pt x="235" y="201"/>
                    <a:pt x="286" y="159"/>
                    <a:pt x="357" y="159"/>
                  </a:cubicBezTo>
                  <a:close/>
                  <a:moveTo>
                    <a:pt x="360" y="0"/>
                  </a:moveTo>
                  <a:cubicBezTo>
                    <a:pt x="329" y="0"/>
                    <a:pt x="296" y="7"/>
                    <a:pt x="263" y="22"/>
                  </a:cubicBezTo>
                  <a:cubicBezTo>
                    <a:pt x="215" y="46"/>
                    <a:pt x="167" y="94"/>
                    <a:pt x="143" y="141"/>
                  </a:cubicBezTo>
                  <a:cubicBezTo>
                    <a:pt x="120" y="165"/>
                    <a:pt x="96" y="189"/>
                    <a:pt x="72" y="236"/>
                  </a:cubicBezTo>
                  <a:cubicBezTo>
                    <a:pt x="24" y="356"/>
                    <a:pt x="1" y="522"/>
                    <a:pt x="72" y="617"/>
                  </a:cubicBezTo>
                  <a:cubicBezTo>
                    <a:pt x="120" y="689"/>
                    <a:pt x="191" y="737"/>
                    <a:pt x="286" y="760"/>
                  </a:cubicBezTo>
                  <a:cubicBezTo>
                    <a:pt x="299" y="762"/>
                    <a:pt x="311" y="762"/>
                    <a:pt x="323" y="762"/>
                  </a:cubicBezTo>
                  <a:cubicBezTo>
                    <a:pt x="543" y="762"/>
                    <a:pt x="713" y="559"/>
                    <a:pt x="667" y="356"/>
                  </a:cubicBezTo>
                  <a:cubicBezTo>
                    <a:pt x="647" y="195"/>
                    <a:pt x="526" y="0"/>
                    <a:pt x="36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8" name="Google Shape;16728;p44"/>
            <p:cNvSpPr/>
            <p:nvPr/>
          </p:nvSpPr>
          <p:spPr>
            <a:xfrm>
              <a:off x="6299647" y="2983205"/>
              <a:ext cx="22442" cy="24556"/>
            </a:xfrm>
            <a:custGeom>
              <a:rect b="b" l="l" r="r" t="t"/>
              <a:pathLst>
                <a:path extrusionOk="0" h="755" w="690">
                  <a:moveTo>
                    <a:pt x="333" y="165"/>
                  </a:moveTo>
                  <a:cubicBezTo>
                    <a:pt x="349" y="165"/>
                    <a:pt x="365" y="170"/>
                    <a:pt x="381" y="181"/>
                  </a:cubicBezTo>
                  <a:cubicBezTo>
                    <a:pt x="524" y="228"/>
                    <a:pt x="572" y="466"/>
                    <a:pt x="453" y="562"/>
                  </a:cubicBezTo>
                  <a:cubicBezTo>
                    <a:pt x="417" y="585"/>
                    <a:pt x="381" y="597"/>
                    <a:pt x="346" y="597"/>
                  </a:cubicBezTo>
                  <a:cubicBezTo>
                    <a:pt x="310" y="597"/>
                    <a:pt x="274" y="585"/>
                    <a:pt x="239" y="562"/>
                  </a:cubicBezTo>
                  <a:cubicBezTo>
                    <a:pt x="119" y="490"/>
                    <a:pt x="143" y="371"/>
                    <a:pt x="191" y="276"/>
                  </a:cubicBezTo>
                  <a:cubicBezTo>
                    <a:pt x="228" y="221"/>
                    <a:pt x="279" y="165"/>
                    <a:pt x="333" y="165"/>
                  </a:cubicBezTo>
                  <a:close/>
                  <a:moveTo>
                    <a:pt x="340" y="1"/>
                  </a:moveTo>
                  <a:cubicBezTo>
                    <a:pt x="315" y="1"/>
                    <a:pt x="289" y="5"/>
                    <a:pt x="262" y="14"/>
                  </a:cubicBezTo>
                  <a:cubicBezTo>
                    <a:pt x="215" y="38"/>
                    <a:pt x="167" y="85"/>
                    <a:pt x="119" y="133"/>
                  </a:cubicBezTo>
                  <a:cubicBezTo>
                    <a:pt x="96" y="181"/>
                    <a:pt x="72" y="204"/>
                    <a:pt x="48" y="252"/>
                  </a:cubicBezTo>
                  <a:cubicBezTo>
                    <a:pt x="0" y="371"/>
                    <a:pt x="0" y="514"/>
                    <a:pt x="72" y="609"/>
                  </a:cubicBezTo>
                  <a:cubicBezTo>
                    <a:pt x="96" y="681"/>
                    <a:pt x="167" y="752"/>
                    <a:pt x="286" y="752"/>
                  </a:cubicBezTo>
                  <a:cubicBezTo>
                    <a:pt x="298" y="754"/>
                    <a:pt x="310" y="754"/>
                    <a:pt x="322" y="754"/>
                  </a:cubicBezTo>
                  <a:cubicBezTo>
                    <a:pt x="521" y="754"/>
                    <a:pt x="690" y="572"/>
                    <a:pt x="667" y="347"/>
                  </a:cubicBezTo>
                  <a:cubicBezTo>
                    <a:pt x="646" y="201"/>
                    <a:pt x="516" y="1"/>
                    <a:pt x="34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9" name="Google Shape;16729;p44"/>
            <p:cNvSpPr/>
            <p:nvPr/>
          </p:nvSpPr>
          <p:spPr>
            <a:xfrm>
              <a:off x="6299647" y="3017779"/>
              <a:ext cx="22442" cy="24817"/>
            </a:xfrm>
            <a:custGeom>
              <a:rect b="b" l="l" r="r" t="t"/>
              <a:pathLst>
                <a:path extrusionOk="0" h="763" w="690">
                  <a:moveTo>
                    <a:pt x="352" y="161"/>
                  </a:moveTo>
                  <a:cubicBezTo>
                    <a:pt x="362" y="161"/>
                    <a:pt x="372" y="162"/>
                    <a:pt x="381" y="165"/>
                  </a:cubicBezTo>
                  <a:cubicBezTo>
                    <a:pt x="524" y="237"/>
                    <a:pt x="572" y="475"/>
                    <a:pt x="453" y="546"/>
                  </a:cubicBezTo>
                  <a:cubicBezTo>
                    <a:pt x="423" y="576"/>
                    <a:pt x="376" y="596"/>
                    <a:pt x="327" y="596"/>
                  </a:cubicBezTo>
                  <a:cubicBezTo>
                    <a:pt x="297" y="596"/>
                    <a:pt x="266" y="589"/>
                    <a:pt x="239" y="570"/>
                  </a:cubicBezTo>
                  <a:cubicBezTo>
                    <a:pt x="143" y="499"/>
                    <a:pt x="143" y="380"/>
                    <a:pt x="215" y="261"/>
                  </a:cubicBezTo>
                  <a:cubicBezTo>
                    <a:pt x="235" y="220"/>
                    <a:pt x="291" y="161"/>
                    <a:pt x="352" y="161"/>
                  </a:cubicBezTo>
                  <a:close/>
                  <a:moveTo>
                    <a:pt x="359" y="1"/>
                  </a:moveTo>
                  <a:cubicBezTo>
                    <a:pt x="328" y="1"/>
                    <a:pt x="296" y="8"/>
                    <a:pt x="262" y="23"/>
                  </a:cubicBezTo>
                  <a:cubicBezTo>
                    <a:pt x="215" y="46"/>
                    <a:pt x="167" y="94"/>
                    <a:pt x="119" y="142"/>
                  </a:cubicBezTo>
                  <a:cubicBezTo>
                    <a:pt x="96" y="165"/>
                    <a:pt x="96" y="213"/>
                    <a:pt x="72" y="237"/>
                  </a:cubicBezTo>
                  <a:cubicBezTo>
                    <a:pt x="24" y="380"/>
                    <a:pt x="0" y="523"/>
                    <a:pt x="72" y="618"/>
                  </a:cubicBezTo>
                  <a:cubicBezTo>
                    <a:pt x="119" y="689"/>
                    <a:pt x="191" y="737"/>
                    <a:pt x="286" y="761"/>
                  </a:cubicBezTo>
                  <a:cubicBezTo>
                    <a:pt x="298" y="762"/>
                    <a:pt x="310" y="763"/>
                    <a:pt x="322" y="763"/>
                  </a:cubicBezTo>
                  <a:cubicBezTo>
                    <a:pt x="541" y="763"/>
                    <a:pt x="690" y="559"/>
                    <a:pt x="667" y="356"/>
                  </a:cubicBezTo>
                  <a:cubicBezTo>
                    <a:pt x="647" y="195"/>
                    <a:pt x="526" y="1"/>
                    <a:pt x="35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730" name="Google Shape;16730;p44"/>
          <p:cNvGrpSpPr/>
          <p:nvPr/>
        </p:nvGrpSpPr>
        <p:grpSpPr>
          <a:xfrm>
            <a:off x="7043233" y="2755042"/>
            <a:ext cx="336959" cy="343269"/>
            <a:chOff x="7043233" y="2755042"/>
            <a:chExt cx="336959" cy="343269"/>
          </a:xfrm>
        </p:grpSpPr>
        <p:sp>
          <p:nvSpPr>
            <p:cNvPr id="16731" name="Google Shape;16731;p44"/>
            <p:cNvSpPr/>
            <p:nvPr/>
          </p:nvSpPr>
          <p:spPr>
            <a:xfrm>
              <a:off x="7048665" y="2831053"/>
              <a:ext cx="161909" cy="262151"/>
            </a:xfrm>
            <a:custGeom>
              <a:rect b="b" l="l" r="r" t="t"/>
              <a:pathLst>
                <a:path extrusionOk="0" h="8060" w="4978">
                  <a:moveTo>
                    <a:pt x="1177" y="1"/>
                  </a:moveTo>
                  <a:cubicBezTo>
                    <a:pt x="1003" y="1"/>
                    <a:pt x="845" y="172"/>
                    <a:pt x="786" y="310"/>
                  </a:cubicBezTo>
                  <a:cubicBezTo>
                    <a:pt x="714" y="501"/>
                    <a:pt x="714" y="715"/>
                    <a:pt x="691" y="905"/>
                  </a:cubicBezTo>
                  <a:cubicBezTo>
                    <a:pt x="667" y="1144"/>
                    <a:pt x="643" y="1382"/>
                    <a:pt x="643" y="1620"/>
                  </a:cubicBezTo>
                  <a:cubicBezTo>
                    <a:pt x="619" y="2144"/>
                    <a:pt x="548" y="2644"/>
                    <a:pt x="500" y="3144"/>
                  </a:cubicBezTo>
                  <a:cubicBezTo>
                    <a:pt x="476" y="3596"/>
                    <a:pt x="429" y="4049"/>
                    <a:pt x="333" y="4501"/>
                  </a:cubicBezTo>
                  <a:cubicBezTo>
                    <a:pt x="238" y="4978"/>
                    <a:pt x="167" y="5478"/>
                    <a:pt x="119" y="5954"/>
                  </a:cubicBezTo>
                  <a:cubicBezTo>
                    <a:pt x="71" y="6335"/>
                    <a:pt x="0" y="6716"/>
                    <a:pt x="48" y="7097"/>
                  </a:cubicBezTo>
                  <a:cubicBezTo>
                    <a:pt x="119" y="7788"/>
                    <a:pt x="1000" y="8050"/>
                    <a:pt x="1572" y="8050"/>
                  </a:cubicBezTo>
                  <a:cubicBezTo>
                    <a:pt x="1648" y="8056"/>
                    <a:pt x="1723" y="8059"/>
                    <a:pt x="1797" y="8059"/>
                  </a:cubicBezTo>
                  <a:cubicBezTo>
                    <a:pt x="1998" y="8059"/>
                    <a:pt x="2190" y="8037"/>
                    <a:pt x="2381" y="8002"/>
                  </a:cubicBezTo>
                  <a:cubicBezTo>
                    <a:pt x="2524" y="8002"/>
                    <a:pt x="2667" y="7978"/>
                    <a:pt x="2786" y="7931"/>
                  </a:cubicBezTo>
                  <a:cubicBezTo>
                    <a:pt x="2953" y="7859"/>
                    <a:pt x="3048" y="7693"/>
                    <a:pt x="3120" y="7526"/>
                  </a:cubicBezTo>
                  <a:cubicBezTo>
                    <a:pt x="3405" y="7002"/>
                    <a:pt x="3572" y="6430"/>
                    <a:pt x="3715" y="5859"/>
                  </a:cubicBezTo>
                  <a:cubicBezTo>
                    <a:pt x="3858" y="5240"/>
                    <a:pt x="4072" y="4620"/>
                    <a:pt x="4215" y="4001"/>
                  </a:cubicBezTo>
                  <a:cubicBezTo>
                    <a:pt x="4334" y="3430"/>
                    <a:pt x="4501" y="2858"/>
                    <a:pt x="4644" y="2287"/>
                  </a:cubicBezTo>
                  <a:cubicBezTo>
                    <a:pt x="4739" y="1882"/>
                    <a:pt x="4977" y="1477"/>
                    <a:pt x="4834" y="1072"/>
                  </a:cubicBezTo>
                  <a:cubicBezTo>
                    <a:pt x="4817" y="969"/>
                    <a:pt x="4800" y="891"/>
                    <a:pt x="4738" y="891"/>
                  </a:cubicBezTo>
                  <a:cubicBezTo>
                    <a:pt x="4714" y="891"/>
                    <a:pt x="4684" y="903"/>
                    <a:pt x="4644" y="929"/>
                  </a:cubicBezTo>
                  <a:cubicBezTo>
                    <a:pt x="4549" y="1001"/>
                    <a:pt x="4477" y="1096"/>
                    <a:pt x="4382" y="1144"/>
                  </a:cubicBezTo>
                  <a:cubicBezTo>
                    <a:pt x="4310" y="1215"/>
                    <a:pt x="4215" y="1239"/>
                    <a:pt x="4144" y="1286"/>
                  </a:cubicBezTo>
                  <a:cubicBezTo>
                    <a:pt x="4096" y="1310"/>
                    <a:pt x="4096" y="1310"/>
                    <a:pt x="4072" y="1358"/>
                  </a:cubicBezTo>
                  <a:cubicBezTo>
                    <a:pt x="4025" y="1429"/>
                    <a:pt x="4072" y="1644"/>
                    <a:pt x="4072" y="1739"/>
                  </a:cubicBezTo>
                  <a:cubicBezTo>
                    <a:pt x="4048" y="2072"/>
                    <a:pt x="4025" y="2453"/>
                    <a:pt x="3834" y="2715"/>
                  </a:cubicBezTo>
                  <a:cubicBezTo>
                    <a:pt x="3688" y="2927"/>
                    <a:pt x="3387" y="3127"/>
                    <a:pt x="3096" y="3127"/>
                  </a:cubicBezTo>
                  <a:cubicBezTo>
                    <a:pt x="2961" y="3127"/>
                    <a:pt x="2828" y="3083"/>
                    <a:pt x="2715" y="2977"/>
                  </a:cubicBezTo>
                  <a:cubicBezTo>
                    <a:pt x="2524" y="2811"/>
                    <a:pt x="2667" y="2382"/>
                    <a:pt x="2739" y="2168"/>
                  </a:cubicBezTo>
                  <a:cubicBezTo>
                    <a:pt x="2810" y="2049"/>
                    <a:pt x="2882" y="1906"/>
                    <a:pt x="2953" y="1787"/>
                  </a:cubicBezTo>
                  <a:cubicBezTo>
                    <a:pt x="3001" y="1668"/>
                    <a:pt x="3096" y="1548"/>
                    <a:pt x="3120" y="1429"/>
                  </a:cubicBezTo>
                  <a:cubicBezTo>
                    <a:pt x="3144" y="1239"/>
                    <a:pt x="2953" y="1239"/>
                    <a:pt x="2810" y="1239"/>
                  </a:cubicBezTo>
                  <a:cubicBezTo>
                    <a:pt x="2787" y="1241"/>
                    <a:pt x="2764" y="1242"/>
                    <a:pt x="2744" y="1242"/>
                  </a:cubicBezTo>
                  <a:cubicBezTo>
                    <a:pt x="2554" y="1242"/>
                    <a:pt x="2477" y="1144"/>
                    <a:pt x="2477" y="929"/>
                  </a:cubicBezTo>
                  <a:cubicBezTo>
                    <a:pt x="2477" y="763"/>
                    <a:pt x="2524" y="572"/>
                    <a:pt x="2334" y="501"/>
                  </a:cubicBezTo>
                  <a:cubicBezTo>
                    <a:pt x="2310" y="496"/>
                    <a:pt x="2284" y="494"/>
                    <a:pt x="2257" y="494"/>
                  </a:cubicBezTo>
                  <a:cubicBezTo>
                    <a:pt x="2150" y="494"/>
                    <a:pt x="2024" y="524"/>
                    <a:pt x="1929" y="524"/>
                  </a:cubicBezTo>
                  <a:cubicBezTo>
                    <a:pt x="1894" y="531"/>
                    <a:pt x="1861" y="534"/>
                    <a:pt x="1829" y="534"/>
                  </a:cubicBezTo>
                  <a:cubicBezTo>
                    <a:pt x="1752" y="534"/>
                    <a:pt x="1680" y="517"/>
                    <a:pt x="1596" y="501"/>
                  </a:cubicBezTo>
                  <a:cubicBezTo>
                    <a:pt x="1310" y="429"/>
                    <a:pt x="1334" y="262"/>
                    <a:pt x="1286" y="24"/>
                  </a:cubicBezTo>
                  <a:cubicBezTo>
                    <a:pt x="1249" y="8"/>
                    <a:pt x="1213" y="1"/>
                    <a:pt x="1177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2" name="Google Shape;16732;p44"/>
            <p:cNvSpPr/>
            <p:nvPr/>
          </p:nvSpPr>
          <p:spPr>
            <a:xfrm>
              <a:off x="7211322" y="2831053"/>
              <a:ext cx="162690" cy="262151"/>
            </a:xfrm>
            <a:custGeom>
              <a:rect b="b" l="l" r="r" t="t"/>
              <a:pathLst>
                <a:path extrusionOk="0" h="8060" w="5002">
                  <a:moveTo>
                    <a:pt x="3802" y="1"/>
                  </a:moveTo>
                  <a:cubicBezTo>
                    <a:pt x="3765" y="1"/>
                    <a:pt x="3728" y="8"/>
                    <a:pt x="3691" y="24"/>
                  </a:cubicBezTo>
                  <a:cubicBezTo>
                    <a:pt x="3644" y="262"/>
                    <a:pt x="3667" y="429"/>
                    <a:pt x="3406" y="501"/>
                  </a:cubicBezTo>
                  <a:cubicBezTo>
                    <a:pt x="3305" y="517"/>
                    <a:pt x="3239" y="534"/>
                    <a:pt x="3159" y="534"/>
                  </a:cubicBezTo>
                  <a:cubicBezTo>
                    <a:pt x="3126" y="534"/>
                    <a:pt x="3090" y="531"/>
                    <a:pt x="3048" y="524"/>
                  </a:cubicBezTo>
                  <a:cubicBezTo>
                    <a:pt x="2953" y="524"/>
                    <a:pt x="2827" y="494"/>
                    <a:pt x="2732" y="494"/>
                  </a:cubicBezTo>
                  <a:cubicBezTo>
                    <a:pt x="2708" y="494"/>
                    <a:pt x="2686" y="496"/>
                    <a:pt x="2667" y="501"/>
                  </a:cubicBezTo>
                  <a:cubicBezTo>
                    <a:pt x="2477" y="572"/>
                    <a:pt x="2524" y="763"/>
                    <a:pt x="2524" y="929"/>
                  </a:cubicBezTo>
                  <a:cubicBezTo>
                    <a:pt x="2524" y="1144"/>
                    <a:pt x="2428" y="1242"/>
                    <a:pt x="2252" y="1242"/>
                  </a:cubicBezTo>
                  <a:cubicBezTo>
                    <a:pt x="2233" y="1242"/>
                    <a:pt x="2212" y="1241"/>
                    <a:pt x="2191" y="1239"/>
                  </a:cubicBezTo>
                  <a:cubicBezTo>
                    <a:pt x="2024" y="1239"/>
                    <a:pt x="1858" y="1239"/>
                    <a:pt x="1881" y="1429"/>
                  </a:cubicBezTo>
                  <a:cubicBezTo>
                    <a:pt x="1881" y="1548"/>
                    <a:pt x="1977" y="1668"/>
                    <a:pt x="2048" y="1787"/>
                  </a:cubicBezTo>
                  <a:cubicBezTo>
                    <a:pt x="2120" y="1906"/>
                    <a:pt x="2191" y="2049"/>
                    <a:pt x="2239" y="2168"/>
                  </a:cubicBezTo>
                  <a:cubicBezTo>
                    <a:pt x="2334" y="2382"/>
                    <a:pt x="2477" y="2811"/>
                    <a:pt x="2262" y="2977"/>
                  </a:cubicBezTo>
                  <a:cubicBezTo>
                    <a:pt x="2156" y="3083"/>
                    <a:pt x="2029" y="3127"/>
                    <a:pt x="1896" y="3127"/>
                  </a:cubicBezTo>
                  <a:cubicBezTo>
                    <a:pt x="1612" y="3127"/>
                    <a:pt x="1306" y="2927"/>
                    <a:pt x="1143" y="2715"/>
                  </a:cubicBezTo>
                  <a:cubicBezTo>
                    <a:pt x="953" y="2453"/>
                    <a:pt x="953" y="2072"/>
                    <a:pt x="929" y="1739"/>
                  </a:cubicBezTo>
                  <a:cubicBezTo>
                    <a:pt x="929" y="1644"/>
                    <a:pt x="953" y="1429"/>
                    <a:pt x="905" y="1358"/>
                  </a:cubicBezTo>
                  <a:cubicBezTo>
                    <a:pt x="881" y="1310"/>
                    <a:pt x="881" y="1310"/>
                    <a:pt x="834" y="1286"/>
                  </a:cubicBezTo>
                  <a:cubicBezTo>
                    <a:pt x="762" y="1239"/>
                    <a:pt x="691" y="1215"/>
                    <a:pt x="595" y="1144"/>
                  </a:cubicBezTo>
                  <a:cubicBezTo>
                    <a:pt x="500" y="1096"/>
                    <a:pt x="453" y="1001"/>
                    <a:pt x="357" y="929"/>
                  </a:cubicBezTo>
                  <a:cubicBezTo>
                    <a:pt x="317" y="903"/>
                    <a:pt x="287" y="891"/>
                    <a:pt x="262" y="891"/>
                  </a:cubicBezTo>
                  <a:cubicBezTo>
                    <a:pt x="199" y="891"/>
                    <a:pt x="177" y="969"/>
                    <a:pt x="143" y="1072"/>
                  </a:cubicBezTo>
                  <a:cubicBezTo>
                    <a:pt x="0" y="1477"/>
                    <a:pt x="238" y="1882"/>
                    <a:pt x="333" y="2287"/>
                  </a:cubicBezTo>
                  <a:cubicBezTo>
                    <a:pt x="476" y="2858"/>
                    <a:pt x="643" y="3430"/>
                    <a:pt x="786" y="4001"/>
                  </a:cubicBezTo>
                  <a:cubicBezTo>
                    <a:pt x="929" y="4620"/>
                    <a:pt x="1119" y="5240"/>
                    <a:pt x="1262" y="5859"/>
                  </a:cubicBezTo>
                  <a:cubicBezTo>
                    <a:pt x="1405" y="6430"/>
                    <a:pt x="1596" y="7002"/>
                    <a:pt x="1858" y="7526"/>
                  </a:cubicBezTo>
                  <a:cubicBezTo>
                    <a:pt x="1953" y="7693"/>
                    <a:pt x="2024" y="7859"/>
                    <a:pt x="2215" y="7931"/>
                  </a:cubicBezTo>
                  <a:cubicBezTo>
                    <a:pt x="2334" y="7978"/>
                    <a:pt x="2477" y="8002"/>
                    <a:pt x="2596" y="8002"/>
                  </a:cubicBezTo>
                  <a:cubicBezTo>
                    <a:pt x="2805" y="8037"/>
                    <a:pt x="3001" y="8059"/>
                    <a:pt x="3204" y="8059"/>
                  </a:cubicBezTo>
                  <a:cubicBezTo>
                    <a:pt x="3278" y="8059"/>
                    <a:pt x="3353" y="8056"/>
                    <a:pt x="3429" y="8050"/>
                  </a:cubicBezTo>
                  <a:cubicBezTo>
                    <a:pt x="3977" y="8050"/>
                    <a:pt x="4882" y="7788"/>
                    <a:pt x="4953" y="7097"/>
                  </a:cubicBezTo>
                  <a:cubicBezTo>
                    <a:pt x="5001" y="6716"/>
                    <a:pt x="4906" y="6335"/>
                    <a:pt x="4882" y="5954"/>
                  </a:cubicBezTo>
                  <a:cubicBezTo>
                    <a:pt x="4811" y="5478"/>
                    <a:pt x="4739" y="4978"/>
                    <a:pt x="4644" y="4501"/>
                  </a:cubicBezTo>
                  <a:cubicBezTo>
                    <a:pt x="4572" y="4049"/>
                    <a:pt x="4501" y="3596"/>
                    <a:pt x="4477" y="3144"/>
                  </a:cubicBezTo>
                  <a:cubicBezTo>
                    <a:pt x="4453" y="2644"/>
                    <a:pt x="4382" y="2144"/>
                    <a:pt x="4358" y="1620"/>
                  </a:cubicBezTo>
                  <a:cubicBezTo>
                    <a:pt x="4334" y="1382"/>
                    <a:pt x="4310" y="1144"/>
                    <a:pt x="4287" y="905"/>
                  </a:cubicBezTo>
                  <a:cubicBezTo>
                    <a:pt x="4287" y="715"/>
                    <a:pt x="4287" y="501"/>
                    <a:pt x="4215" y="310"/>
                  </a:cubicBezTo>
                  <a:cubicBezTo>
                    <a:pt x="4156" y="172"/>
                    <a:pt x="3982" y="1"/>
                    <a:pt x="3802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3" name="Google Shape;16733;p44"/>
            <p:cNvSpPr/>
            <p:nvPr/>
          </p:nvSpPr>
          <p:spPr>
            <a:xfrm>
              <a:off x="7178017" y="2862049"/>
              <a:ext cx="28687" cy="31614"/>
            </a:xfrm>
            <a:custGeom>
              <a:rect b="b" l="l" r="r" t="t"/>
              <a:pathLst>
                <a:path extrusionOk="0" h="972" w="882">
                  <a:moveTo>
                    <a:pt x="834" y="0"/>
                  </a:moveTo>
                  <a:cubicBezTo>
                    <a:pt x="738" y="0"/>
                    <a:pt x="548" y="167"/>
                    <a:pt x="453" y="238"/>
                  </a:cubicBezTo>
                  <a:cubicBezTo>
                    <a:pt x="357" y="286"/>
                    <a:pt x="286" y="333"/>
                    <a:pt x="214" y="381"/>
                  </a:cubicBezTo>
                  <a:cubicBezTo>
                    <a:pt x="167" y="381"/>
                    <a:pt x="95" y="405"/>
                    <a:pt x="71" y="429"/>
                  </a:cubicBezTo>
                  <a:cubicBezTo>
                    <a:pt x="0" y="524"/>
                    <a:pt x="48" y="929"/>
                    <a:pt x="167" y="953"/>
                  </a:cubicBezTo>
                  <a:cubicBezTo>
                    <a:pt x="193" y="966"/>
                    <a:pt x="221" y="972"/>
                    <a:pt x="250" y="972"/>
                  </a:cubicBezTo>
                  <a:cubicBezTo>
                    <a:pt x="432" y="972"/>
                    <a:pt x="656" y="739"/>
                    <a:pt x="738" y="595"/>
                  </a:cubicBezTo>
                  <a:cubicBezTo>
                    <a:pt x="810" y="453"/>
                    <a:pt x="881" y="214"/>
                    <a:pt x="834" y="48"/>
                  </a:cubicBezTo>
                  <a:cubicBezTo>
                    <a:pt x="857" y="24"/>
                    <a:pt x="834" y="24"/>
                    <a:pt x="834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4" name="Google Shape;16734;p44"/>
            <p:cNvSpPr/>
            <p:nvPr/>
          </p:nvSpPr>
          <p:spPr>
            <a:xfrm>
              <a:off x="7046323" y="2830175"/>
              <a:ext cx="106910" cy="262835"/>
            </a:xfrm>
            <a:custGeom>
              <a:rect b="b" l="l" r="r" t="t"/>
              <a:pathLst>
                <a:path extrusionOk="0" h="8081" w="3287">
                  <a:moveTo>
                    <a:pt x="1227" y="1"/>
                  </a:moveTo>
                  <a:cubicBezTo>
                    <a:pt x="1216" y="1"/>
                    <a:pt x="1204" y="2"/>
                    <a:pt x="1191" y="4"/>
                  </a:cubicBezTo>
                  <a:cubicBezTo>
                    <a:pt x="1048" y="28"/>
                    <a:pt x="953" y="170"/>
                    <a:pt x="906" y="313"/>
                  </a:cubicBezTo>
                  <a:cubicBezTo>
                    <a:pt x="786" y="599"/>
                    <a:pt x="810" y="932"/>
                    <a:pt x="763" y="1242"/>
                  </a:cubicBezTo>
                  <a:cubicBezTo>
                    <a:pt x="691" y="1695"/>
                    <a:pt x="572" y="2171"/>
                    <a:pt x="548" y="2623"/>
                  </a:cubicBezTo>
                  <a:cubicBezTo>
                    <a:pt x="525" y="3100"/>
                    <a:pt x="501" y="3576"/>
                    <a:pt x="453" y="4052"/>
                  </a:cubicBezTo>
                  <a:cubicBezTo>
                    <a:pt x="405" y="4600"/>
                    <a:pt x="310" y="5148"/>
                    <a:pt x="215" y="5719"/>
                  </a:cubicBezTo>
                  <a:cubicBezTo>
                    <a:pt x="143" y="6172"/>
                    <a:pt x="1" y="6672"/>
                    <a:pt x="72" y="7124"/>
                  </a:cubicBezTo>
                  <a:cubicBezTo>
                    <a:pt x="143" y="7505"/>
                    <a:pt x="405" y="7791"/>
                    <a:pt x="763" y="7886"/>
                  </a:cubicBezTo>
                  <a:cubicBezTo>
                    <a:pt x="929" y="7934"/>
                    <a:pt x="1096" y="7958"/>
                    <a:pt x="1263" y="7982"/>
                  </a:cubicBezTo>
                  <a:cubicBezTo>
                    <a:pt x="1429" y="8005"/>
                    <a:pt x="1620" y="8053"/>
                    <a:pt x="1810" y="8053"/>
                  </a:cubicBezTo>
                  <a:cubicBezTo>
                    <a:pt x="1954" y="8064"/>
                    <a:pt x="2117" y="8080"/>
                    <a:pt x="2280" y="8080"/>
                  </a:cubicBezTo>
                  <a:cubicBezTo>
                    <a:pt x="2469" y="8080"/>
                    <a:pt x="2657" y="8058"/>
                    <a:pt x="2811" y="7982"/>
                  </a:cubicBezTo>
                  <a:cubicBezTo>
                    <a:pt x="3001" y="7910"/>
                    <a:pt x="3287" y="7720"/>
                    <a:pt x="3168" y="7481"/>
                  </a:cubicBezTo>
                  <a:cubicBezTo>
                    <a:pt x="3112" y="7352"/>
                    <a:pt x="2956" y="7337"/>
                    <a:pt x="2822" y="7337"/>
                  </a:cubicBezTo>
                  <a:cubicBezTo>
                    <a:pt x="2784" y="7337"/>
                    <a:pt x="2747" y="7339"/>
                    <a:pt x="2715" y="7339"/>
                  </a:cubicBezTo>
                  <a:cubicBezTo>
                    <a:pt x="2680" y="7341"/>
                    <a:pt x="2644" y="7343"/>
                    <a:pt x="2609" y="7343"/>
                  </a:cubicBezTo>
                  <a:cubicBezTo>
                    <a:pt x="2365" y="7343"/>
                    <a:pt x="2138" y="7270"/>
                    <a:pt x="1930" y="7124"/>
                  </a:cubicBezTo>
                  <a:cubicBezTo>
                    <a:pt x="1358" y="6719"/>
                    <a:pt x="1382" y="5910"/>
                    <a:pt x="1382" y="5290"/>
                  </a:cubicBezTo>
                  <a:cubicBezTo>
                    <a:pt x="1382" y="4528"/>
                    <a:pt x="1501" y="3743"/>
                    <a:pt x="1644" y="3028"/>
                  </a:cubicBezTo>
                  <a:cubicBezTo>
                    <a:pt x="1686" y="2881"/>
                    <a:pt x="1932" y="1900"/>
                    <a:pt x="2218" y="1900"/>
                  </a:cubicBezTo>
                  <a:cubicBezTo>
                    <a:pt x="2256" y="1900"/>
                    <a:pt x="2295" y="1917"/>
                    <a:pt x="2334" y="1956"/>
                  </a:cubicBezTo>
                  <a:cubicBezTo>
                    <a:pt x="2453" y="2099"/>
                    <a:pt x="2358" y="2314"/>
                    <a:pt x="2334" y="2457"/>
                  </a:cubicBezTo>
                  <a:cubicBezTo>
                    <a:pt x="2311" y="2671"/>
                    <a:pt x="2334" y="2838"/>
                    <a:pt x="2453" y="3004"/>
                  </a:cubicBezTo>
                  <a:cubicBezTo>
                    <a:pt x="2552" y="3128"/>
                    <a:pt x="2639" y="3168"/>
                    <a:pt x="2732" y="3168"/>
                  </a:cubicBezTo>
                  <a:cubicBezTo>
                    <a:pt x="2818" y="3168"/>
                    <a:pt x="2911" y="3134"/>
                    <a:pt x="3025" y="3100"/>
                  </a:cubicBezTo>
                  <a:cubicBezTo>
                    <a:pt x="2811" y="2909"/>
                    <a:pt x="2763" y="2552"/>
                    <a:pt x="2811" y="2290"/>
                  </a:cubicBezTo>
                  <a:cubicBezTo>
                    <a:pt x="2858" y="2052"/>
                    <a:pt x="3001" y="1814"/>
                    <a:pt x="3120" y="1599"/>
                  </a:cubicBezTo>
                  <a:cubicBezTo>
                    <a:pt x="3168" y="1528"/>
                    <a:pt x="3287" y="1409"/>
                    <a:pt x="3192" y="1313"/>
                  </a:cubicBezTo>
                  <a:cubicBezTo>
                    <a:pt x="3161" y="1272"/>
                    <a:pt x="3108" y="1262"/>
                    <a:pt x="3049" y="1262"/>
                  </a:cubicBezTo>
                  <a:cubicBezTo>
                    <a:pt x="2995" y="1262"/>
                    <a:pt x="2936" y="1271"/>
                    <a:pt x="2887" y="1271"/>
                  </a:cubicBezTo>
                  <a:cubicBezTo>
                    <a:pt x="2868" y="1271"/>
                    <a:pt x="2850" y="1270"/>
                    <a:pt x="2835" y="1266"/>
                  </a:cubicBezTo>
                  <a:cubicBezTo>
                    <a:pt x="2668" y="1242"/>
                    <a:pt x="2644" y="1123"/>
                    <a:pt x="2596" y="980"/>
                  </a:cubicBezTo>
                  <a:cubicBezTo>
                    <a:pt x="2573" y="861"/>
                    <a:pt x="2525" y="742"/>
                    <a:pt x="2453" y="647"/>
                  </a:cubicBezTo>
                  <a:cubicBezTo>
                    <a:pt x="2390" y="583"/>
                    <a:pt x="2326" y="573"/>
                    <a:pt x="2249" y="573"/>
                  </a:cubicBezTo>
                  <a:cubicBezTo>
                    <a:pt x="2210" y="573"/>
                    <a:pt x="2168" y="575"/>
                    <a:pt x="2120" y="575"/>
                  </a:cubicBezTo>
                  <a:cubicBezTo>
                    <a:pt x="2074" y="579"/>
                    <a:pt x="2029" y="580"/>
                    <a:pt x="1986" y="580"/>
                  </a:cubicBezTo>
                  <a:cubicBezTo>
                    <a:pt x="1718" y="580"/>
                    <a:pt x="1512" y="505"/>
                    <a:pt x="1429" y="218"/>
                  </a:cubicBezTo>
                  <a:cubicBezTo>
                    <a:pt x="1408" y="109"/>
                    <a:pt x="1346" y="1"/>
                    <a:pt x="1227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5" name="Google Shape;16735;p44"/>
            <p:cNvSpPr/>
            <p:nvPr/>
          </p:nvSpPr>
          <p:spPr>
            <a:xfrm>
              <a:off x="7270941" y="2842664"/>
              <a:ext cx="58122" cy="52821"/>
            </a:xfrm>
            <a:custGeom>
              <a:rect b="b" l="l" r="r" t="t"/>
              <a:pathLst>
                <a:path extrusionOk="0" h="1624" w="1787">
                  <a:moveTo>
                    <a:pt x="1787" y="1"/>
                  </a:moveTo>
                  <a:lnTo>
                    <a:pt x="1787" y="1"/>
                  </a:lnTo>
                  <a:cubicBezTo>
                    <a:pt x="1525" y="162"/>
                    <a:pt x="1349" y="221"/>
                    <a:pt x="1185" y="221"/>
                  </a:cubicBezTo>
                  <a:cubicBezTo>
                    <a:pt x="1155" y="221"/>
                    <a:pt x="1126" y="219"/>
                    <a:pt x="1096" y="215"/>
                  </a:cubicBezTo>
                  <a:cubicBezTo>
                    <a:pt x="1038" y="201"/>
                    <a:pt x="963" y="177"/>
                    <a:pt x="897" y="177"/>
                  </a:cubicBezTo>
                  <a:cubicBezTo>
                    <a:pt x="854" y="177"/>
                    <a:pt x="815" y="187"/>
                    <a:pt x="787" y="215"/>
                  </a:cubicBezTo>
                  <a:cubicBezTo>
                    <a:pt x="668" y="310"/>
                    <a:pt x="810" y="477"/>
                    <a:pt x="763" y="596"/>
                  </a:cubicBezTo>
                  <a:cubicBezTo>
                    <a:pt x="668" y="810"/>
                    <a:pt x="477" y="882"/>
                    <a:pt x="287" y="906"/>
                  </a:cubicBezTo>
                  <a:cubicBezTo>
                    <a:pt x="144" y="929"/>
                    <a:pt x="1" y="906"/>
                    <a:pt x="48" y="1072"/>
                  </a:cubicBezTo>
                  <a:cubicBezTo>
                    <a:pt x="96" y="1191"/>
                    <a:pt x="167" y="1287"/>
                    <a:pt x="239" y="1358"/>
                  </a:cubicBezTo>
                  <a:cubicBezTo>
                    <a:pt x="358" y="1453"/>
                    <a:pt x="406" y="1596"/>
                    <a:pt x="572" y="1620"/>
                  </a:cubicBezTo>
                  <a:cubicBezTo>
                    <a:pt x="587" y="1623"/>
                    <a:pt x="603" y="1624"/>
                    <a:pt x="620" y="1624"/>
                  </a:cubicBezTo>
                  <a:cubicBezTo>
                    <a:pt x="763" y="1624"/>
                    <a:pt x="961" y="1536"/>
                    <a:pt x="1025" y="1430"/>
                  </a:cubicBezTo>
                  <a:cubicBezTo>
                    <a:pt x="1120" y="1263"/>
                    <a:pt x="977" y="1049"/>
                    <a:pt x="1025" y="882"/>
                  </a:cubicBezTo>
                  <a:cubicBezTo>
                    <a:pt x="1096" y="620"/>
                    <a:pt x="1406" y="715"/>
                    <a:pt x="1573" y="572"/>
                  </a:cubicBezTo>
                  <a:cubicBezTo>
                    <a:pt x="1715" y="429"/>
                    <a:pt x="1787" y="191"/>
                    <a:pt x="1787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6" name="Google Shape;16736;p44"/>
            <p:cNvSpPr/>
            <p:nvPr/>
          </p:nvSpPr>
          <p:spPr>
            <a:xfrm>
              <a:off x="7213989" y="2859642"/>
              <a:ext cx="155372" cy="233757"/>
            </a:xfrm>
            <a:custGeom>
              <a:rect b="b" l="l" r="r" t="t"/>
              <a:pathLst>
                <a:path extrusionOk="0" h="7187" w="4777">
                  <a:moveTo>
                    <a:pt x="210" y="1"/>
                  </a:moveTo>
                  <a:cubicBezTo>
                    <a:pt x="0" y="1"/>
                    <a:pt x="85" y="178"/>
                    <a:pt x="85" y="312"/>
                  </a:cubicBezTo>
                  <a:cubicBezTo>
                    <a:pt x="109" y="479"/>
                    <a:pt x="85" y="646"/>
                    <a:pt x="132" y="812"/>
                  </a:cubicBezTo>
                  <a:cubicBezTo>
                    <a:pt x="180" y="955"/>
                    <a:pt x="204" y="1050"/>
                    <a:pt x="228" y="1193"/>
                  </a:cubicBezTo>
                  <a:cubicBezTo>
                    <a:pt x="275" y="1455"/>
                    <a:pt x="323" y="1741"/>
                    <a:pt x="371" y="2027"/>
                  </a:cubicBezTo>
                  <a:cubicBezTo>
                    <a:pt x="442" y="2384"/>
                    <a:pt x="561" y="2741"/>
                    <a:pt x="656" y="3099"/>
                  </a:cubicBezTo>
                  <a:cubicBezTo>
                    <a:pt x="823" y="3908"/>
                    <a:pt x="1085" y="4694"/>
                    <a:pt x="1323" y="5480"/>
                  </a:cubicBezTo>
                  <a:cubicBezTo>
                    <a:pt x="1490" y="6123"/>
                    <a:pt x="1657" y="7004"/>
                    <a:pt x="2419" y="7171"/>
                  </a:cubicBezTo>
                  <a:cubicBezTo>
                    <a:pt x="2482" y="7182"/>
                    <a:pt x="2546" y="7187"/>
                    <a:pt x="2611" y="7187"/>
                  </a:cubicBezTo>
                  <a:cubicBezTo>
                    <a:pt x="2817" y="7187"/>
                    <a:pt x="3029" y="7141"/>
                    <a:pt x="3228" y="7123"/>
                  </a:cubicBezTo>
                  <a:cubicBezTo>
                    <a:pt x="3585" y="7076"/>
                    <a:pt x="3871" y="7052"/>
                    <a:pt x="4205" y="6933"/>
                  </a:cubicBezTo>
                  <a:cubicBezTo>
                    <a:pt x="4443" y="6885"/>
                    <a:pt x="4729" y="6766"/>
                    <a:pt x="4752" y="6480"/>
                  </a:cubicBezTo>
                  <a:cubicBezTo>
                    <a:pt x="4776" y="6361"/>
                    <a:pt x="4729" y="6123"/>
                    <a:pt x="4633" y="6051"/>
                  </a:cubicBezTo>
                  <a:cubicBezTo>
                    <a:pt x="4562" y="5980"/>
                    <a:pt x="4443" y="5980"/>
                    <a:pt x="4324" y="5980"/>
                  </a:cubicBezTo>
                  <a:cubicBezTo>
                    <a:pt x="4286" y="5976"/>
                    <a:pt x="4247" y="5975"/>
                    <a:pt x="4209" y="5975"/>
                  </a:cubicBezTo>
                  <a:cubicBezTo>
                    <a:pt x="4112" y="5975"/>
                    <a:pt x="4016" y="5984"/>
                    <a:pt x="3919" y="5984"/>
                  </a:cubicBezTo>
                  <a:cubicBezTo>
                    <a:pt x="3816" y="5984"/>
                    <a:pt x="3712" y="5974"/>
                    <a:pt x="3609" y="5932"/>
                  </a:cubicBezTo>
                  <a:cubicBezTo>
                    <a:pt x="3324" y="5813"/>
                    <a:pt x="3133" y="5551"/>
                    <a:pt x="2943" y="5313"/>
                  </a:cubicBezTo>
                  <a:cubicBezTo>
                    <a:pt x="2728" y="5075"/>
                    <a:pt x="2561" y="4813"/>
                    <a:pt x="2419" y="4504"/>
                  </a:cubicBezTo>
                  <a:cubicBezTo>
                    <a:pt x="2133" y="3932"/>
                    <a:pt x="2014" y="3265"/>
                    <a:pt x="2085" y="2622"/>
                  </a:cubicBezTo>
                  <a:cubicBezTo>
                    <a:pt x="2109" y="2527"/>
                    <a:pt x="2109" y="2432"/>
                    <a:pt x="2133" y="2360"/>
                  </a:cubicBezTo>
                  <a:cubicBezTo>
                    <a:pt x="2133" y="2313"/>
                    <a:pt x="2180" y="2265"/>
                    <a:pt x="2180" y="2241"/>
                  </a:cubicBezTo>
                  <a:cubicBezTo>
                    <a:pt x="2170" y="2198"/>
                    <a:pt x="2134" y="2184"/>
                    <a:pt x="2095" y="2184"/>
                  </a:cubicBezTo>
                  <a:cubicBezTo>
                    <a:pt x="2047" y="2184"/>
                    <a:pt x="1992" y="2204"/>
                    <a:pt x="1966" y="2217"/>
                  </a:cubicBezTo>
                  <a:cubicBezTo>
                    <a:pt x="1859" y="2248"/>
                    <a:pt x="1731" y="2299"/>
                    <a:pt x="1609" y="2299"/>
                  </a:cubicBezTo>
                  <a:cubicBezTo>
                    <a:pt x="1543" y="2299"/>
                    <a:pt x="1477" y="2283"/>
                    <a:pt x="1418" y="2241"/>
                  </a:cubicBezTo>
                  <a:cubicBezTo>
                    <a:pt x="1109" y="2003"/>
                    <a:pt x="990" y="1574"/>
                    <a:pt x="918" y="1193"/>
                  </a:cubicBezTo>
                  <a:cubicBezTo>
                    <a:pt x="894" y="955"/>
                    <a:pt x="990" y="550"/>
                    <a:pt x="775" y="407"/>
                  </a:cubicBezTo>
                  <a:cubicBezTo>
                    <a:pt x="680" y="360"/>
                    <a:pt x="561" y="336"/>
                    <a:pt x="490" y="241"/>
                  </a:cubicBezTo>
                  <a:cubicBezTo>
                    <a:pt x="418" y="169"/>
                    <a:pt x="371" y="3"/>
                    <a:pt x="251" y="3"/>
                  </a:cubicBezTo>
                  <a:cubicBezTo>
                    <a:pt x="236" y="1"/>
                    <a:pt x="222" y="1"/>
                    <a:pt x="210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7" name="Google Shape;16737;p44"/>
            <p:cNvSpPr/>
            <p:nvPr/>
          </p:nvSpPr>
          <p:spPr>
            <a:xfrm>
              <a:off x="7086589" y="2795308"/>
              <a:ext cx="120863" cy="138036"/>
            </a:xfrm>
            <a:custGeom>
              <a:rect b="b" l="l" r="r" t="t"/>
              <a:pathLst>
                <a:path extrusionOk="0" h="4244" w="3716">
                  <a:moveTo>
                    <a:pt x="1606" y="1"/>
                  </a:moveTo>
                  <a:cubicBezTo>
                    <a:pt x="1476" y="1"/>
                    <a:pt x="1346" y="106"/>
                    <a:pt x="1215" y="171"/>
                  </a:cubicBezTo>
                  <a:cubicBezTo>
                    <a:pt x="1096" y="266"/>
                    <a:pt x="1073" y="409"/>
                    <a:pt x="977" y="528"/>
                  </a:cubicBezTo>
                  <a:cubicBezTo>
                    <a:pt x="930" y="599"/>
                    <a:pt x="930" y="623"/>
                    <a:pt x="834" y="623"/>
                  </a:cubicBezTo>
                  <a:cubicBezTo>
                    <a:pt x="644" y="647"/>
                    <a:pt x="525" y="623"/>
                    <a:pt x="358" y="742"/>
                  </a:cubicBezTo>
                  <a:cubicBezTo>
                    <a:pt x="72" y="933"/>
                    <a:pt x="1" y="1409"/>
                    <a:pt x="358" y="1576"/>
                  </a:cubicBezTo>
                  <a:cubicBezTo>
                    <a:pt x="512" y="1659"/>
                    <a:pt x="714" y="1694"/>
                    <a:pt x="918" y="1694"/>
                  </a:cubicBezTo>
                  <a:cubicBezTo>
                    <a:pt x="1062" y="1694"/>
                    <a:pt x="1206" y="1677"/>
                    <a:pt x="1335" y="1647"/>
                  </a:cubicBezTo>
                  <a:lnTo>
                    <a:pt x="1335" y="1647"/>
                  </a:lnTo>
                  <a:cubicBezTo>
                    <a:pt x="1335" y="1838"/>
                    <a:pt x="1263" y="2028"/>
                    <a:pt x="1430" y="2219"/>
                  </a:cubicBezTo>
                  <a:cubicBezTo>
                    <a:pt x="1573" y="2385"/>
                    <a:pt x="1787" y="2362"/>
                    <a:pt x="1978" y="2385"/>
                  </a:cubicBezTo>
                  <a:cubicBezTo>
                    <a:pt x="1954" y="2505"/>
                    <a:pt x="1858" y="2600"/>
                    <a:pt x="1811" y="2695"/>
                  </a:cubicBezTo>
                  <a:cubicBezTo>
                    <a:pt x="1716" y="2862"/>
                    <a:pt x="1644" y="3052"/>
                    <a:pt x="1597" y="3243"/>
                  </a:cubicBezTo>
                  <a:cubicBezTo>
                    <a:pt x="1525" y="3529"/>
                    <a:pt x="1454" y="4029"/>
                    <a:pt x="1739" y="4195"/>
                  </a:cubicBezTo>
                  <a:cubicBezTo>
                    <a:pt x="1800" y="4229"/>
                    <a:pt x="1872" y="4244"/>
                    <a:pt x="1947" y="4244"/>
                  </a:cubicBezTo>
                  <a:cubicBezTo>
                    <a:pt x="2138" y="4244"/>
                    <a:pt x="2351" y="4148"/>
                    <a:pt x="2454" y="4029"/>
                  </a:cubicBezTo>
                  <a:cubicBezTo>
                    <a:pt x="2692" y="3767"/>
                    <a:pt x="2882" y="3409"/>
                    <a:pt x="2930" y="3052"/>
                  </a:cubicBezTo>
                  <a:cubicBezTo>
                    <a:pt x="2930" y="2886"/>
                    <a:pt x="2906" y="2719"/>
                    <a:pt x="2906" y="2576"/>
                  </a:cubicBezTo>
                  <a:cubicBezTo>
                    <a:pt x="2882" y="2457"/>
                    <a:pt x="2859" y="2385"/>
                    <a:pt x="2930" y="2338"/>
                  </a:cubicBezTo>
                  <a:cubicBezTo>
                    <a:pt x="3025" y="2243"/>
                    <a:pt x="3216" y="2243"/>
                    <a:pt x="3335" y="2171"/>
                  </a:cubicBezTo>
                  <a:cubicBezTo>
                    <a:pt x="3406" y="2124"/>
                    <a:pt x="3621" y="1981"/>
                    <a:pt x="3645" y="1885"/>
                  </a:cubicBezTo>
                  <a:cubicBezTo>
                    <a:pt x="3668" y="1766"/>
                    <a:pt x="3573" y="1719"/>
                    <a:pt x="3502" y="1647"/>
                  </a:cubicBezTo>
                  <a:cubicBezTo>
                    <a:pt x="3430" y="1552"/>
                    <a:pt x="3454" y="1552"/>
                    <a:pt x="3525" y="1481"/>
                  </a:cubicBezTo>
                  <a:cubicBezTo>
                    <a:pt x="3645" y="1314"/>
                    <a:pt x="3716" y="1076"/>
                    <a:pt x="3549" y="909"/>
                  </a:cubicBezTo>
                  <a:cubicBezTo>
                    <a:pt x="3502" y="885"/>
                    <a:pt x="3478" y="838"/>
                    <a:pt x="3430" y="838"/>
                  </a:cubicBezTo>
                  <a:cubicBezTo>
                    <a:pt x="3416" y="833"/>
                    <a:pt x="3403" y="831"/>
                    <a:pt x="3390" y="831"/>
                  </a:cubicBezTo>
                  <a:cubicBezTo>
                    <a:pt x="3340" y="831"/>
                    <a:pt x="3302" y="861"/>
                    <a:pt x="3264" y="861"/>
                  </a:cubicBezTo>
                  <a:cubicBezTo>
                    <a:pt x="3192" y="838"/>
                    <a:pt x="3168" y="718"/>
                    <a:pt x="3121" y="647"/>
                  </a:cubicBezTo>
                  <a:cubicBezTo>
                    <a:pt x="3049" y="504"/>
                    <a:pt x="2954" y="385"/>
                    <a:pt x="2787" y="361"/>
                  </a:cubicBezTo>
                  <a:cubicBezTo>
                    <a:pt x="2683" y="361"/>
                    <a:pt x="2428" y="462"/>
                    <a:pt x="2279" y="462"/>
                  </a:cubicBezTo>
                  <a:cubicBezTo>
                    <a:pt x="2222" y="462"/>
                    <a:pt x="2181" y="448"/>
                    <a:pt x="2168" y="409"/>
                  </a:cubicBezTo>
                  <a:cubicBezTo>
                    <a:pt x="2073" y="242"/>
                    <a:pt x="1858" y="4"/>
                    <a:pt x="1644" y="4"/>
                  </a:cubicBezTo>
                  <a:cubicBezTo>
                    <a:pt x="1631" y="2"/>
                    <a:pt x="1619" y="1"/>
                    <a:pt x="160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8" name="Google Shape;16738;p44"/>
            <p:cNvSpPr/>
            <p:nvPr/>
          </p:nvSpPr>
          <p:spPr>
            <a:xfrm>
              <a:off x="7216722" y="2795308"/>
              <a:ext cx="120863" cy="138036"/>
            </a:xfrm>
            <a:custGeom>
              <a:rect b="b" l="l" r="r" t="t"/>
              <a:pathLst>
                <a:path extrusionOk="0" h="4244" w="3716">
                  <a:moveTo>
                    <a:pt x="2111" y="1"/>
                  </a:moveTo>
                  <a:cubicBezTo>
                    <a:pt x="2098" y="1"/>
                    <a:pt x="2085" y="2"/>
                    <a:pt x="2073" y="4"/>
                  </a:cubicBezTo>
                  <a:cubicBezTo>
                    <a:pt x="1834" y="4"/>
                    <a:pt x="1644" y="242"/>
                    <a:pt x="1549" y="409"/>
                  </a:cubicBezTo>
                  <a:cubicBezTo>
                    <a:pt x="1529" y="448"/>
                    <a:pt x="1485" y="462"/>
                    <a:pt x="1428" y="462"/>
                  </a:cubicBezTo>
                  <a:cubicBezTo>
                    <a:pt x="1276" y="462"/>
                    <a:pt x="1033" y="361"/>
                    <a:pt x="930" y="361"/>
                  </a:cubicBezTo>
                  <a:cubicBezTo>
                    <a:pt x="739" y="385"/>
                    <a:pt x="668" y="504"/>
                    <a:pt x="572" y="647"/>
                  </a:cubicBezTo>
                  <a:cubicBezTo>
                    <a:pt x="525" y="718"/>
                    <a:pt x="525" y="838"/>
                    <a:pt x="453" y="861"/>
                  </a:cubicBezTo>
                  <a:cubicBezTo>
                    <a:pt x="415" y="861"/>
                    <a:pt x="362" y="831"/>
                    <a:pt x="318" y="831"/>
                  </a:cubicBezTo>
                  <a:cubicBezTo>
                    <a:pt x="307" y="831"/>
                    <a:pt x="296" y="833"/>
                    <a:pt x="287" y="838"/>
                  </a:cubicBezTo>
                  <a:cubicBezTo>
                    <a:pt x="239" y="838"/>
                    <a:pt x="191" y="885"/>
                    <a:pt x="167" y="909"/>
                  </a:cubicBezTo>
                  <a:cubicBezTo>
                    <a:pt x="1" y="1076"/>
                    <a:pt x="72" y="1314"/>
                    <a:pt x="191" y="1481"/>
                  </a:cubicBezTo>
                  <a:cubicBezTo>
                    <a:pt x="263" y="1552"/>
                    <a:pt x="263" y="1552"/>
                    <a:pt x="191" y="1647"/>
                  </a:cubicBezTo>
                  <a:cubicBezTo>
                    <a:pt x="144" y="1719"/>
                    <a:pt x="48" y="1766"/>
                    <a:pt x="72" y="1885"/>
                  </a:cubicBezTo>
                  <a:cubicBezTo>
                    <a:pt x="96" y="1981"/>
                    <a:pt x="287" y="2124"/>
                    <a:pt x="382" y="2171"/>
                  </a:cubicBezTo>
                  <a:cubicBezTo>
                    <a:pt x="501" y="2243"/>
                    <a:pt x="691" y="2243"/>
                    <a:pt x="787" y="2338"/>
                  </a:cubicBezTo>
                  <a:cubicBezTo>
                    <a:pt x="858" y="2385"/>
                    <a:pt x="810" y="2457"/>
                    <a:pt x="810" y="2576"/>
                  </a:cubicBezTo>
                  <a:cubicBezTo>
                    <a:pt x="787" y="2719"/>
                    <a:pt x="787" y="2886"/>
                    <a:pt x="787" y="3052"/>
                  </a:cubicBezTo>
                  <a:cubicBezTo>
                    <a:pt x="810" y="3409"/>
                    <a:pt x="1025" y="3767"/>
                    <a:pt x="1263" y="4029"/>
                  </a:cubicBezTo>
                  <a:cubicBezTo>
                    <a:pt x="1366" y="4148"/>
                    <a:pt x="1579" y="4244"/>
                    <a:pt x="1770" y="4244"/>
                  </a:cubicBezTo>
                  <a:cubicBezTo>
                    <a:pt x="1845" y="4244"/>
                    <a:pt x="1917" y="4229"/>
                    <a:pt x="1977" y="4195"/>
                  </a:cubicBezTo>
                  <a:cubicBezTo>
                    <a:pt x="2263" y="4029"/>
                    <a:pt x="2168" y="3529"/>
                    <a:pt x="2120" y="3243"/>
                  </a:cubicBezTo>
                  <a:cubicBezTo>
                    <a:pt x="2073" y="3052"/>
                    <a:pt x="2001" y="2862"/>
                    <a:pt x="1906" y="2695"/>
                  </a:cubicBezTo>
                  <a:cubicBezTo>
                    <a:pt x="1858" y="2600"/>
                    <a:pt x="1763" y="2505"/>
                    <a:pt x="1739" y="2385"/>
                  </a:cubicBezTo>
                  <a:cubicBezTo>
                    <a:pt x="1930" y="2362"/>
                    <a:pt x="2144" y="2385"/>
                    <a:pt x="2287" y="2219"/>
                  </a:cubicBezTo>
                  <a:cubicBezTo>
                    <a:pt x="2430" y="2028"/>
                    <a:pt x="2382" y="1838"/>
                    <a:pt x="2382" y="1647"/>
                  </a:cubicBezTo>
                  <a:lnTo>
                    <a:pt x="2382" y="1647"/>
                  </a:lnTo>
                  <a:cubicBezTo>
                    <a:pt x="2501" y="1677"/>
                    <a:pt x="2643" y="1694"/>
                    <a:pt x="2789" y="1694"/>
                  </a:cubicBezTo>
                  <a:cubicBezTo>
                    <a:pt x="2995" y="1694"/>
                    <a:pt x="3205" y="1659"/>
                    <a:pt x="3359" y="1576"/>
                  </a:cubicBezTo>
                  <a:cubicBezTo>
                    <a:pt x="3716" y="1409"/>
                    <a:pt x="3621" y="933"/>
                    <a:pt x="3335" y="742"/>
                  </a:cubicBezTo>
                  <a:cubicBezTo>
                    <a:pt x="3192" y="623"/>
                    <a:pt x="3073" y="647"/>
                    <a:pt x="2882" y="623"/>
                  </a:cubicBezTo>
                  <a:cubicBezTo>
                    <a:pt x="2787" y="623"/>
                    <a:pt x="2787" y="599"/>
                    <a:pt x="2739" y="528"/>
                  </a:cubicBezTo>
                  <a:cubicBezTo>
                    <a:pt x="2644" y="409"/>
                    <a:pt x="2620" y="266"/>
                    <a:pt x="2477" y="171"/>
                  </a:cubicBezTo>
                  <a:cubicBezTo>
                    <a:pt x="2369" y="106"/>
                    <a:pt x="2241" y="1"/>
                    <a:pt x="211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9" name="Google Shape;16739;p44"/>
            <p:cNvSpPr/>
            <p:nvPr/>
          </p:nvSpPr>
          <p:spPr>
            <a:xfrm>
              <a:off x="7088215" y="2814823"/>
              <a:ext cx="78971" cy="118781"/>
            </a:xfrm>
            <a:custGeom>
              <a:rect b="b" l="l" r="r" t="t"/>
              <a:pathLst>
                <a:path extrusionOk="0" h="3652" w="2428">
                  <a:moveTo>
                    <a:pt x="605" y="1"/>
                  </a:moveTo>
                  <a:cubicBezTo>
                    <a:pt x="567" y="1"/>
                    <a:pt x="518" y="27"/>
                    <a:pt x="451" y="95"/>
                  </a:cubicBezTo>
                  <a:cubicBezTo>
                    <a:pt x="444" y="94"/>
                    <a:pt x="436" y="94"/>
                    <a:pt x="429" y="94"/>
                  </a:cubicBezTo>
                  <a:cubicBezTo>
                    <a:pt x="135" y="94"/>
                    <a:pt x="1" y="552"/>
                    <a:pt x="94" y="761"/>
                  </a:cubicBezTo>
                  <a:cubicBezTo>
                    <a:pt x="165" y="952"/>
                    <a:pt x="403" y="1023"/>
                    <a:pt x="594" y="1047"/>
                  </a:cubicBezTo>
                  <a:cubicBezTo>
                    <a:pt x="679" y="1047"/>
                    <a:pt x="910" y="986"/>
                    <a:pt x="1070" y="986"/>
                  </a:cubicBezTo>
                  <a:cubicBezTo>
                    <a:pt x="1133" y="986"/>
                    <a:pt x="1186" y="996"/>
                    <a:pt x="1213" y="1023"/>
                  </a:cubicBezTo>
                  <a:cubicBezTo>
                    <a:pt x="1261" y="1071"/>
                    <a:pt x="1213" y="1214"/>
                    <a:pt x="1213" y="1285"/>
                  </a:cubicBezTo>
                  <a:cubicBezTo>
                    <a:pt x="1213" y="1381"/>
                    <a:pt x="1261" y="1500"/>
                    <a:pt x="1332" y="1595"/>
                  </a:cubicBezTo>
                  <a:cubicBezTo>
                    <a:pt x="1499" y="1762"/>
                    <a:pt x="1785" y="1666"/>
                    <a:pt x="1928" y="1809"/>
                  </a:cubicBezTo>
                  <a:cubicBezTo>
                    <a:pt x="1832" y="2095"/>
                    <a:pt x="1618" y="2357"/>
                    <a:pt x="1547" y="2667"/>
                  </a:cubicBezTo>
                  <a:cubicBezTo>
                    <a:pt x="1475" y="2881"/>
                    <a:pt x="1451" y="3143"/>
                    <a:pt x="1547" y="3357"/>
                  </a:cubicBezTo>
                  <a:cubicBezTo>
                    <a:pt x="1585" y="3473"/>
                    <a:pt x="1718" y="3651"/>
                    <a:pt x="1855" y="3651"/>
                  </a:cubicBezTo>
                  <a:cubicBezTo>
                    <a:pt x="1887" y="3651"/>
                    <a:pt x="1920" y="3642"/>
                    <a:pt x="1951" y="3619"/>
                  </a:cubicBezTo>
                  <a:cubicBezTo>
                    <a:pt x="2047" y="3572"/>
                    <a:pt x="2070" y="3405"/>
                    <a:pt x="2070" y="3286"/>
                  </a:cubicBezTo>
                  <a:cubicBezTo>
                    <a:pt x="2070" y="3095"/>
                    <a:pt x="2023" y="2905"/>
                    <a:pt x="2070" y="2714"/>
                  </a:cubicBezTo>
                  <a:cubicBezTo>
                    <a:pt x="2166" y="2357"/>
                    <a:pt x="2428" y="2047"/>
                    <a:pt x="2428" y="1666"/>
                  </a:cubicBezTo>
                  <a:cubicBezTo>
                    <a:pt x="2428" y="1547"/>
                    <a:pt x="2404" y="1428"/>
                    <a:pt x="2309" y="1333"/>
                  </a:cubicBezTo>
                  <a:cubicBezTo>
                    <a:pt x="2213" y="1238"/>
                    <a:pt x="2070" y="1238"/>
                    <a:pt x="1951" y="1142"/>
                  </a:cubicBezTo>
                  <a:cubicBezTo>
                    <a:pt x="1713" y="928"/>
                    <a:pt x="1904" y="523"/>
                    <a:pt x="1618" y="309"/>
                  </a:cubicBezTo>
                  <a:cubicBezTo>
                    <a:pt x="1562" y="264"/>
                    <a:pt x="1508" y="248"/>
                    <a:pt x="1454" y="248"/>
                  </a:cubicBezTo>
                  <a:cubicBezTo>
                    <a:pt x="1320" y="248"/>
                    <a:pt x="1189" y="346"/>
                    <a:pt x="1046" y="346"/>
                  </a:cubicBezTo>
                  <a:cubicBezTo>
                    <a:pt x="1000" y="346"/>
                    <a:pt x="952" y="336"/>
                    <a:pt x="904" y="309"/>
                  </a:cubicBezTo>
                  <a:cubicBezTo>
                    <a:pt x="744" y="221"/>
                    <a:pt x="717" y="1"/>
                    <a:pt x="605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0" name="Google Shape;16740;p44"/>
            <p:cNvSpPr/>
            <p:nvPr/>
          </p:nvSpPr>
          <p:spPr>
            <a:xfrm>
              <a:off x="7174894" y="2846535"/>
              <a:ext cx="32558" cy="25597"/>
            </a:xfrm>
            <a:custGeom>
              <a:rect b="b" l="l" r="r" t="t"/>
              <a:pathLst>
                <a:path extrusionOk="0" h="787" w="1001">
                  <a:moveTo>
                    <a:pt x="763" y="1"/>
                  </a:moveTo>
                  <a:cubicBezTo>
                    <a:pt x="691" y="25"/>
                    <a:pt x="644" y="96"/>
                    <a:pt x="596" y="144"/>
                  </a:cubicBezTo>
                  <a:cubicBezTo>
                    <a:pt x="453" y="239"/>
                    <a:pt x="334" y="191"/>
                    <a:pt x="191" y="239"/>
                  </a:cubicBezTo>
                  <a:cubicBezTo>
                    <a:pt x="1" y="310"/>
                    <a:pt x="72" y="644"/>
                    <a:pt x="144" y="787"/>
                  </a:cubicBezTo>
                  <a:cubicBezTo>
                    <a:pt x="620" y="668"/>
                    <a:pt x="1001" y="406"/>
                    <a:pt x="763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1" name="Google Shape;16741;p44"/>
            <p:cNvSpPr/>
            <p:nvPr/>
          </p:nvSpPr>
          <p:spPr>
            <a:xfrm>
              <a:off x="7218283" y="2814303"/>
              <a:ext cx="69734" cy="117383"/>
            </a:xfrm>
            <a:custGeom>
              <a:rect b="b" l="l" r="r" t="t"/>
              <a:pathLst>
                <a:path extrusionOk="0" h="3609" w="2144">
                  <a:moveTo>
                    <a:pt x="665" y="1"/>
                  </a:moveTo>
                  <a:cubicBezTo>
                    <a:pt x="568" y="1"/>
                    <a:pt x="552" y="69"/>
                    <a:pt x="477" y="182"/>
                  </a:cubicBezTo>
                  <a:cubicBezTo>
                    <a:pt x="429" y="230"/>
                    <a:pt x="334" y="277"/>
                    <a:pt x="286" y="277"/>
                  </a:cubicBezTo>
                  <a:cubicBezTo>
                    <a:pt x="227" y="277"/>
                    <a:pt x="195" y="231"/>
                    <a:pt x="168" y="231"/>
                  </a:cubicBezTo>
                  <a:cubicBezTo>
                    <a:pt x="152" y="231"/>
                    <a:pt x="137" y="248"/>
                    <a:pt x="119" y="301"/>
                  </a:cubicBezTo>
                  <a:cubicBezTo>
                    <a:pt x="24" y="396"/>
                    <a:pt x="0" y="563"/>
                    <a:pt x="24" y="706"/>
                  </a:cubicBezTo>
                  <a:cubicBezTo>
                    <a:pt x="48" y="849"/>
                    <a:pt x="143" y="849"/>
                    <a:pt x="215" y="968"/>
                  </a:cubicBezTo>
                  <a:cubicBezTo>
                    <a:pt x="286" y="1087"/>
                    <a:pt x="48" y="1230"/>
                    <a:pt x="72" y="1397"/>
                  </a:cubicBezTo>
                  <a:cubicBezTo>
                    <a:pt x="96" y="1682"/>
                    <a:pt x="381" y="1611"/>
                    <a:pt x="572" y="1706"/>
                  </a:cubicBezTo>
                  <a:cubicBezTo>
                    <a:pt x="715" y="1778"/>
                    <a:pt x="715" y="1992"/>
                    <a:pt x="715" y="2159"/>
                  </a:cubicBezTo>
                  <a:cubicBezTo>
                    <a:pt x="762" y="2516"/>
                    <a:pt x="810" y="2968"/>
                    <a:pt x="1024" y="3278"/>
                  </a:cubicBezTo>
                  <a:cubicBezTo>
                    <a:pt x="1133" y="3448"/>
                    <a:pt x="1361" y="3608"/>
                    <a:pt x="1574" y="3608"/>
                  </a:cubicBezTo>
                  <a:cubicBezTo>
                    <a:pt x="1688" y="3608"/>
                    <a:pt x="1798" y="3562"/>
                    <a:pt x="1882" y="3445"/>
                  </a:cubicBezTo>
                  <a:cubicBezTo>
                    <a:pt x="2144" y="3040"/>
                    <a:pt x="1501" y="2683"/>
                    <a:pt x="1286" y="2397"/>
                  </a:cubicBezTo>
                  <a:cubicBezTo>
                    <a:pt x="1143" y="2206"/>
                    <a:pt x="1072" y="1921"/>
                    <a:pt x="1143" y="1682"/>
                  </a:cubicBezTo>
                  <a:cubicBezTo>
                    <a:pt x="1167" y="1540"/>
                    <a:pt x="1286" y="1468"/>
                    <a:pt x="1358" y="1349"/>
                  </a:cubicBezTo>
                  <a:cubicBezTo>
                    <a:pt x="1572" y="897"/>
                    <a:pt x="1239" y="158"/>
                    <a:pt x="762" y="15"/>
                  </a:cubicBezTo>
                  <a:cubicBezTo>
                    <a:pt x="723" y="5"/>
                    <a:pt x="691" y="1"/>
                    <a:pt x="665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2" name="Google Shape;16742;p44"/>
            <p:cNvSpPr/>
            <p:nvPr/>
          </p:nvSpPr>
          <p:spPr>
            <a:xfrm>
              <a:off x="7267070" y="2829784"/>
              <a:ext cx="63554" cy="43128"/>
            </a:xfrm>
            <a:custGeom>
              <a:rect b="b" l="l" r="r" t="t"/>
              <a:pathLst>
                <a:path extrusionOk="0" h="1326" w="1954">
                  <a:moveTo>
                    <a:pt x="981" y="0"/>
                  </a:moveTo>
                  <a:cubicBezTo>
                    <a:pt x="941" y="0"/>
                    <a:pt x="901" y="5"/>
                    <a:pt x="858" y="16"/>
                  </a:cubicBezTo>
                  <a:cubicBezTo>
                    <a:pt x="691" y="40"/>
                    <a:pt x="477" y="182"/>
                    <a:pt x="453" y="373"/>
                  </a:cubicBezTo>
                  <a:cubicBezTo>
                    <a:pt x="453" y="540"/>
                    <a:pt x="501" y="682"/>
                    <a:pt x="358" y="802"/>
                  </a:cubicBezTo>
                  <a:cubicBezTo>
                    <a:pt x="263" y="897"/>
                    <a:pt x="1" y="897"/>
                    <a:pt x="1" y="1087"/>
                  </a:cubicBezTo>
                  <a:cubicBezTo>
                    <a:pt x="1" y="1183"/>
                    <a:pt x="120" y="1325"/>
                    <a:pt x="215" y="1325"/>
                  </a:cubicBezTo>
                  <a:cubicBezTo>
                    <a:pt x="501" y="1278"/>
                    <a:pt x="715" y="1206"/>
                    <a:pt x="810" y="1040"/>
                  </a:cubicBezTo>
                  <a:cubicBezTo>
                    <a:pt x="882" y="897"/>
                    <a:pt x="858" y="754"/>
                    <a:pt x="882" y="587"/>
                  </a:cubicBezTo>
                  <a:cubicBezTo>
                    <a:pt x="1191" y="516"/>
                    <a:pt x="1525" y="635"/>
                    <a:pt x="1811" y="421"/>
                  </a:cubicBezTo>
                  <a:cubicBezTo>
                    <a:pt x="1930" y="349"/>
                    <a:pt x="1953" y="254"/>
                    <a:pt x="1953" y="135"/>
                  </a:cubicBezTo>
                  <a:cubicBezTo>
                    <a:pt x="1934" y="56"/>
                    <a:pt x="1930" y="10"/>
                    <a:pt x="1876" y="10"/>
                  </a:cubicBezTo>
                  <a:cubicBezTo>
                    <a:pt x="1864" y="10"/>
                    <a:pt x="1851" y="12"/>
                    <a:pt x="1834" y="16"/>
                  </a:cubicBezTo>
                  <a:cubicBezTo>
                    <a:pt x="1690" y="52"/>
                    <a:pt x="1614" y="143"/>
                    <a:pt x="1502" y="143"/>
                  </a:cubicBezTo>
                  <a:cubicBezTo>
                    <a:pt x="1467" y="143"/>
                    <a:pt x="1428" y="134"/>
                    <a:pt x="1382" y="111"/>
                  </a:cubicBezTo>
                  <a:cubicBezTo>
                    <a:pt x="1234" y="56"/>
                    <a:pt x="1115" y="0"/>
                    <a:pt x="981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3" name="Google Shape;16743;p44"/>
            <p:cNvSpPr/>
            <p:nvPr/>
          </p:nvSpPr>
          <p:spPr>
            <a:xfrm>
              <a:off x="7157851" y="2758067"/>
              <a:ext cx="23288" cy="24361"/>
            </a:xfrm>
            <a:custGeom>
              <a:rect b="b" l="l" r="r" t="t"/>
              <a:pathLst>
                <a:path extrusionOk="0" h="749" w="716">
                  <a:moveTo>
                    <a:pt x="496" y="0"/>
                  </a:moveTo>
                  <a:cubicBezTo>
                    <a:pt x="424" y="0"/>
                    <a:pt x="347" y="39"/>
                    <a:pt x="263" y="54"/>
                  </a:cubicBezTo>
                  <a:cubicBezTo>
                    <a:pt x="96" y="125"/>
                    <a:pt x="1" y="339"/>
                    <a:pt x="25" y="506"/>
                  </a:cubicBezTo>
                  <a:cubicBezTo>
                    <a:pt x="46" y="673"/>
                    <a:pt x="176" y="749"/>
                    <a:pt x="321" y="749"/>
                  </a:cubicBezTo>
                  <a:cubicBezTo>
                    <a:pt x="341" y="749"/>
                    <a:pt x="361" y="747"/>
                    <a:pt x="382" y="744"/>
                  </a:cubicBezTo>
                  <a:cubicBezTo>
                    <a:pt x="596" y="720"/>
                    <a:pt x="644" y="554"/>
                    <a:pt x="691" y="387"/>
                  </a:cubicBezTo>
                  <a:cubicBezTo>
                    <a:pt x="715" y="268"/>
                    <a:pt x="715" y="173"/>
                    <a:pt x="644" y="77"/>
                  </a:cubicBezTo>
                  <a:cubicBezTo>
                    <a:pt x="595" y="19"/>
                    <a:pt x="547" y="0"/>
                    <a:pt x="49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4" name="Google Shape;16744;p44"/>
            <p:cNvSpPr/>
            <p:nvPr/>
          </p:nvSpPr>
          <p:spPr>
            <a:xfrm>
              <a:off x="7192068" y="2772508"/>
              <a:ext cx="37079" cy="40949"/>
            </a:xfrm>
            <a:custGeom>
              <a:rect b="b" l="l" r="r" t="t"/>
              <a:pathLst>
                <a:path extrusionOk="0" h="1259" w="1140">
                  <a:moveTo>
                    <a:pt x="503" y="0"/>
                  </a:moveTo>
                  <a:cubicBezTo>
                    <a:pt x="438" y="0"/>
                    <a:pt x="372" y="12"/>
                    <a:pt x="306" y="38"/>
                  </a:cubicBezTo>
                  <a:cubicBezTo>
                    <a:pt x="295" y="33"/>
                    <a:pt x="283" y="30"/>
                    <a:pt x="272" y="30"/>
                  </a:cubicBezTo>
                  <a:cubicBezTo>
                    <a:pt x="138" y="30"/>
                    <a:pt x="1" y="381"/>
                    <a:pt x="44" y="491"/>
                  </a:cubicBezTo>
                  <a:cubicBezTo>
                    <a:pt x="44" y="586"/>
                    <a:pt x="163" y="634"/>
                    <a:pt x="187" y="705"/>
                  </a:cubicBezTo>
                  <a:cubicBezTo>
                    <a:pt x="259" y="800"/>
                    <a:pt x="259" y="872"/>
                    <a:pt x="259" y="991"/>
                  </a:cubicBezTo>
                  <a:cubicBezTo>
                    <a:pt x="241" y="1182"/>
                    <a:pt x="338" y="1259"/>
                    <a:pt x="493" y="1259"/>
                  </a:cubicBezTo>
                  <a:cubicBezTo>
                    <a:pt x="551" y="1259"/>
                    <a:pt x="616" y="1248"/>
                    <a:pt x="687" y="1229"/>
                  </a:cubicBezTo>
                  <a:cubicBezTo>
                    <a:pt x="997" y="1110"/>
                    <a:pt x="1140" y="776"/>
                    <a:pt x="1092" y="467"/>
                  </a:cubicBezTo>
                  <a:cubicBezTo>
                    <a:pt x="1053" y="234"/>
                    <a:pt x="792" y="0"/>
                    <a:pt x="50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5" name="Google Shape;16745;p44"/>
            <p:cNvSpPr/>
            <p:nvPr/>
          </p:nvSpPr>
          <p:spPr>
            <a:xfrm>
              <a:off x="7236855" y="2762035"/>
              <a:ext cx="30248" cy="28362"/>
            </a:xfrm>
            <a:custGeom>
              <a:rect b="b" l="l" r="r" t="t"/>
              <a:pathLst>
                <a:path extrusionOk="0" h="872" w="930">
                  <a:moveTo>
                    <a:pt x="310" y="0"/>
                  </a:moveTo>
                  <a:cubicBezTo>
                    <a:pt x="286" y="0"/>
                    <a:pt x="263" y="1"/>
                    <a:pt x="239" y="3"/>
                  </a:cubicBezTo>
                  <a:cubicBezTo>
                    <a:pt x="25" y="27"/>
                    <a:pt x="1" y="146"/>
                    <a:pt x="72" y="289"/>
                  </a:cubicBezTo>
                  <a:cubicBezTo>
                    <a:pt x="120" y="360"/>
                    <a:pt x="168" y="432"/>
                    <a:pt x="191" y="503"/>
                  </a:cubicBezTo>
                  <a:cubicBezTo>
                    <a:pt x="215" y="575"/>
                    <a:pt x="191" y="646"/>
                    <a:pt x="191" y="717"/>
                  </a:cubicBezTo>
                  <a:cubicBezTo>
                    <a:pt x="209" y="838"/>
                    <a:pt x="314" y="872"/>
                    <a:pt x="425" y="872"/>
                  </a:cubicBezTo>
                  <a:cubicBezTo>
                    <a:pt x="467" y="872"/>
                    <a:pt x="509" y="867"/>
                    <a:pt x="549" y="860"/>
                  </a:cubicBezTo>
                  <a:cubicBezTo>
                    <a:pt x="763" y="813"/>
                    <a:pt x="930" y="717"/>
                    <a:pt x="930" y="455"/>
                  </a:cubicBezTo>
                  <a:cubicBezTo>
                    <a:pt x="908" y="146"/>
                    <a:pt x="618" y="0"/>
                    <a:pt x="31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6" name="Google Shape;16746;p44"/>
            <p:cNvSpPr/>
            <p:nvPr/>
          </p:nvSpPr>
          <p:spPr>
            <a:xfrm>
              <a:off x="7154761" y="2763661"/>
              <a:ext cx="20946" cy="20100"/>
            </a:xfrm>
            <a:custGeom>
              <a:rect b="b" l="l" r="r" t="t"/>
              <a:pathLst>
                <a:path extrusionOk="0" h="618" w="644">
                  <a:moveTo>
                    <a:pt x="215" y="1"/>
                  </a:moveTo>
                  <a:cubicBezTo>
                    <a:pt x="1" y="1"/>
                    <a:pt x="191" y="477"/>
                    <a:pt x="239" y="548"/>
                  </a:cubicBezTo>
                  <a:cubicBezTo>
                    <a:pt x="287" y="596"/>
                    <a:pt x="339" y="617"/>
                    <a:pt x="388" y="617"/>
                  </a:cubicBezTo>
                  <a:cubicBezTo>
                    <a:pt x="462" y="617"/>
                    <a:pt x="530" y="572"/>
                    <a:pt x="572" y="501"/>
                  </a:cubicBezTo>
                  <a:cubicBezTo>
                    <a:pt x="596" y="477"/>
                    <a:pt x="644" y="382"/>
                    <a:pt x="620" y="358"/>
                  </a:cubicBezTo>
                  <a:cubicBezTo>
                    <a:pt x="572" y="286"/>
                    <a:pt x="405" y="358"/>
                    <a:pt x="334" y="263"/>
                  </a:cubicBezTo>
                  <a:cubicBezTo>
                    <a:pt x="310" y="215"/>
                    <a:pt x="310" y="72"/>
                    <a:pt x="263" y="24"/>
                  </a:cubicBezTo>
                  <a:cubicBezTo>
                    <a:pt x="239" y="1"/>
                    <a:pt x="239" y="1"/>
                    <a:pt x="215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7" name="Google Shape;16747;p44"/>
            <p:cNvSpPr/>
            <p:nvPr/>
          </p:nvSpPr>
          <p:spPr>
            <a:xfrm>
              <a:off x="7192718" y="2776639"/>
              <a:ext cx="22507" cy="35908"/>
            </a:xfrm>
            <a:custGeom>
              <a:rect b="b" l="l" r="r" t="t"/>
              <a:pathLst>
                <a:path extrusionOk="0" h="1104" w="692">
                  <a:moveTo>
                    <a:pt x="312" y="1"/>
                  </a:moveTo>
                  <a:cubicBezTo>
                    <a:pt x="261" y="1"/>
                    <a:pt x="205" y="23"/>
                    <a:pt x="143" y="78"/>
                  </a:cubicBezTo>
                  <a:cubicBezTo>
                    <a:pt x="72" y="102"/>
                    <a:pt x="1" y="245"/>
                    <a:pt x="1" y="316"/>
                  </a:cubicBezTo>
                  <a:cubicBezTo>
                    <a:pt x="1" y="435"/>
                    <a:pt x="96" y="483"/>
                    <a:pt x="143" y="554"/>
                  </a:cubicBezTo>
                  <a:cubicBezTo>
                    <a:pt x="286" y="697"/>
                    <a:pt x="167" y="816"/>
                    <a:pt x="239" y="983"/>
                  </a:cubicBezTo>
                  <a:cubicBezTo>
                    <a:pt x="275" y="1070"/>
                    <a:pt x="326" y="1104"/>
                    <a:pt x="381" y="1104"/>
                  </a:cubicBezTo>
                  <a:cubicBezTo>
                    <a:pt x="505" y="1104"/>
                    <a:pt x="644" y="925"/>
                    <a:pt x="644" y="792"/>
                  </a:cubicBezTo>
                  <a:cubicBezTo>
                    <a:pt x="667" y="626"/>
                    <a:pt x="691" y="435"/>
                    <a:pt x="620" y="292"/>
                  </a:cubicBezTo>
                  <a:cubicBezTo>
                    <a:pt x="567" y="186"/>
                    <a:pt x="461" y="1"/>
                    <a:pt x="312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8" name="Google Shape;16748;p44"/>
            <p:cNvSpPr/>
            <p:nvPr/>
          </p:nvSpPr>
          <p:spPr>
            <a:xfrm>
              <a:off x="7237635" y="2762881"/>
              <a:ext cx="21727" cy="26280"/>
            </a:xfrm>
            <a:custGeom>
              <a:rect b="b" l="l" r="r" t="t"/>
              <a:pathLst>
                <a:path extrusionOk="0" h="808" w="668">
                  <a:moveTo>
                    <a:pt x="263" y="1"/>
                  </a:moveTo>
                  <a:cubicBezTo>
                    <a:pt x="144" y="1"/>
                    <a:pt x="1" y="48"/>
                    <a:pt x="25" y="191"/>
                  </a:cubicBezTo>
                  <a:cubicBezTo>
                    <a:pt x="25" y="263"/>
                    <a:pt x="96" y="334"/>
                    <a:pt x="120" y="406"/>
                  </a:cubicBezTo>
                  <a:cubicBezTo>
                    <a:pt x="167" y="477"/>
                    <a:pt x="144" y="572"/>
                    <a:pt x="167" y="668"/>
                  </a:cubicBezTo>
                  <a:cubicBezTo>
                    <a:pt x="184" y="748"/>
                    <a:pt x="254" y="807"/>
                    <a:pt x="328" y="807"/>
                  </a:cubicBezTo>
                  <a:cubicBezTo>
                    <a:pt x="363" y="807"/>
                    <a:pt x="399" y="794"/>
                    <a:pt x="429" y="763"/>
                  </a:cubicBezTo>
                  <a:cubicBezTo>
                    <a:pt x="668" y="620"/>
                    <a:pt x="596" y="72"/>
                    <a:pt x="263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9" name="Google Shape;16749;p44"/>
            <p:cNvSpPr/>
            <p:nvPr/>
          </p:nvSpPr>
          <p:spPr>
            <a:xfrm>
              <a:off x="7043233" y="2792804"/>
              <a:ext cx="336959" cy="305507"/>
            </a:xfrm>
            <a:custGeom>
              <a:rect b="b" l="l" r="r" t="t"/>
              <a:pathLst>
                <a:path extrusionOk="0" h="9393" w="10360">
                  <a:moveTo>
                    <a:pt x="2923" y="239"/>
                  </a:moveTo>
                  <a:cubicBezTo>
                    <a:pt x="3011" y="239"/>
                    <a:pt x="3096" y="266"/>
                    <a:pt x="3168" y="319"/>
                  </a:cubicBezTo>
                  <a:cubicBezTo>
                    <a:pt x="3287" y="414"/>
                    <a:pt x="3311" y="534"/>
                    <a:pt x="3382" y="653"/>
                  </a:cubicBezTo>
                  <a:cubicBezTo>
                    <a:pt x="3417" y="687"/>
                    <a:pt x="3464" y="710"/>
                    <a:pt x="3516" y="710"/>
                  </a:cubicBezTo>
                  <a:cubicBezTo>
                    <a:pt x="3534" y="710"/>
                    <a:pt x="3553" y="707"/>
                    <a:pt x="3572" y="700"/>
                  </a:cubicBezTo>
                  <a:cubicBezTo>
                    <a:pt x="3704" y="625"/>
                    <a:pt x="3879" y="536"/>
                    <a:pt x="4052" y="536"/>
                  </a:cubicBezTo>
                  <a:cubicBezTo>
                    <a:pt x="4099" y="536"/>
                    <a:pt x="4146" y="542"/>
                    <a:pt x="4192" y="557"/>
                  </a:cubicBezTo>
                  <a:cubicBezTo>
                    <a:pt x="4287" y="581"/>
                    <a:pt x="4358" y="676"/>
                    <a:pt x="4406" y="772"/>
                  </a:cubicBezTo>
                  <a:cubicBezTo>
                    <a:pt x="4454" y="867"/>
                    <a:pt x="4454" y="1057"/>
                    <a:pt x="4573" y="1081"/>
                  </a:cubicBezTo>
                  <a:cubicBezTo>
                    <a:pt x="4644" y="1081"/>
                    <a:pt x="4668" y="1010"/>
                    <a:pt x="4739" y="1010"/>
                  </a:cubicBezTo>
                  <a:cubicBezTo>
                    <a:pt x="4811" y="1010"/>
                    <a:pt x="4858" y="1081"/>
                    <a:pt x="4858" y="1153"/>
                  </a:cubicBezTo>
                  <a:cubicBezTo>
                    <a:pt x="4882" y="1319"/>
                    <a:pt x="4787" y="1462"/>
                    <a:pt x="4668" y="1534"/>
                  </a:cubicBezTo>
                  <a:cubicBezTo>
                    <a:pt x="4597" y="1558"/>
                    <a:pt x="4597" y="1653"/>
                    <a:pt x="4644" y="1724"/>
                  </a:cubicBezTo>
                  <a:cubicBezTo>
                    <a:pt x="4692" y="1772"/>
                    <a:pt x="4763" y="1819"/>
                    <a:pt x="4787" y="1867"/>
                  </a:cubicBezTo>
                  <a:cubicBezTo>
                    <a:pt x="4811" y="1962"/>
                    <a:pt x="4716" y="2058"/>
                    <a:pt x="4668" y="2105"/>
                  </a:cubicBezTo>
                  <a:cubicBezTo>
                    <a:pt x="4573" y="2224"/>
                    <a:pt x="4454" y="2296"/>
                    <a:pt x="4287" y="2296"/>
                  </a:cubicBezTo>
                  <a:cubicBezTo>
                    <a:pt x="4144" y="2320"/>
                    <a:pt x="4073" y="2391"/>
                    <a:pt x="4073" y="2534"/>
                  </a:cubicBezTo>
                  <a:cubicBezTo>
                    <a:pt x="4096" y="2748"/>
                    <a:pt x="4144" y="2963"/>
                    <a:pt x="4120" y="3153"/>
                  </a:cubicBezTo>
                  <a:cubicBezTo>
                    <a:pt x="4073" y="3510"/>
                    <a:pt x="3906" y="3891"/>
                    <a:pt x="3620" y="4106"/>
                  </a:cubicBezTo>
                  <a:cubicBezTo>
                    <a:pt x="3530" y="4181"/>
                    <a:pt x="3430" y="4228"/>
                    <a:pt x="3332" y="4228"/>
                  </a:cubicBezTo>
                  <a:cubicBezTo>
                    <a:pt x="3276" y="4228"/>
                    <a:pt x="3220" y="4212"/>
                    <a:pt x="3168" y="4177"/>
                  </a:cubicBezTo>
                  <a:cubicBezTo>
                    <a:pt x="3025" y="4082"/>
                    <a:pt x="2953" y="3915"/>
                    <a:pt x="2930" y="3772"/>
                  </a:cubicBezTo>
                  <a:cubicBezTo>
                    <a:pt x="2930" y="3534"/>
                    <a:pt x="3049" y="3320"/>
                    <a:pt x="3168" y="3105"/>
                  </a:cubicBezTo>
                  <a:cubicBezTo>
                    <a:pt x="3215" y="3034"/>
                    <a:pt x="3263" y="2939"/>
                    <a:pt x="3311" y="2844"/>
                  </a:cubicBezTo>
                  <a:cubicBezTo>
                    <a:pt x="3358" y="2748"/>
                    <a:pt x="3382" y="2653"/>
                    <a:pt x="3453" y="2605"/>
                  </a:cubicBezTo>
                  <a:cubicBezTo>
                    <a:pt x="3525" y="2558"/>
                    <a:pt x="3549" y="2462"/>
                    <a:pt x="3477" y="2415"/>
                  </a:cubicBezTo>
                  <a:cubicBezTo>
                    <a:pt x="3382" y="2343"/>
                    <a:pt x="3311" y="2343"/>
                    <a:pt x="3215" y="2343"/>
                  </a:cubicBezTo>
                  <a:cubicBezTo>
                    <a:pt x="3193" y="2348"/>
                    <a:pt x="3172" y="2350"/>
                    <a:pt x="3152" y="2350"/>
                  </a:cubicBezTo>
                  <a:cubicBezTo>
                    <a:pt x="3061" y="2350"/>
                    <a:pt x="2983" y="2311"/>
                    <a:pt x="2906" y="2272"/>
                  </a:cubicBezTo>
                  <a:cubicBezTo>
                    <a:pt x="2739" y="2177"/>
                    <a:pt x="2668" y="1939"/>
                    <a:pt x="2787" y="1772"/>
                  </a:cubicBezTo>
                  <a:cubicBezTo>
                    <a:pt x="2858" y="1700"/>
                    <a:pt x="2763" y="1605"/>
                    <a:pt x="2691" y="1605"/>
                  </a:cubicBezTo>
                  <a:cubicBezTo>
                    <a:pt x="2636" y="1597"/>
                    <a:pt x="2580" y="1595"/>
                    <a:pt x="2526" y="1595"/>
                  </a:cubicBezTo>
                  <a:cubicBezTo>
                    <a:pt x="2416" y="1595"/>
                    <a:pt x="2310" y="1605"/>
                    <a:pt x="2215" y="1605"/>
                  </a:cubicBezTo>
                  <a:cubicBezTo>
                    <a:pt x="2048" y="1605"/>
                    <a:pt x="1858" y="1605"/>
                    <a:pt x="1739" y="1534"/>
                  </a:cubicBezTo>
                  <a:cubicBezTo>
                    <a:pt x="1548" y="1415"/>
                    <a:pt x="1548" y="1177"/>
                    <a:pt x="1644" y="1034"/>
                  </a:cubicBezTo>
                  <a:cubicBezTo>
                    <a:pt x="1715" y="915"/>
                    <a:pt x="1834" y="819"/>
                    <a:pt x="1953" y="772"/>
                  </a:cubicBezTo>
                  <a:cubicBezTo>
                    <a:pt x="1977" y="767"/>
                    <a:pt x="2001" y="765"/>
                    <a:pt x="2025" y="765"/>
                  </a:cubicBezTo>
                  <a:cubicBezTo>
                    <a:pt x="2120" y="765"/>
                    <a:pt x="2215" y="795"/>
                    <a:pt x="2310" y="795"/>
                  </a:cubicBezTo>
                  <a:cubicBezTo>
                    <a:pt x="2358" y="795"/>
                    <a:pt x="2406" y="748"/>
                    <a:pt x="2429" y="700"/>
                  </a:cubicBezTo>
                  <a:cubicBezTo>
                    <a:pt x="2453" y="462"/>
                    <a:pt x="2620" y="272"/>
                    <a:pt x="2834" y="248"/>
                  </a:cubicBezTo>
                  <a:cubicBezTo>
                    <a:pt x="2864" y="242"/>
                    <a:pt x="2894" y="239"/>
                    <a:pt x="2923" y="239"/>
                  </a:cubicBezTo>
                  <a:close/>
                  <a:moveTo>
                    <a:pt x="7423" y="239"/>
                  </a:moveTo>
                  <a:cubicBezTo>
                    <a:pt x="7451" y="239"/>
                    <a:pt x="7478" y="242"/>
                    <a:pt x="7502" y="248"/>
                  </a:cubicBezTo>
                  <a:cubicBezTo>
                    <a:pt x="7740" y="272"/>
                    <a:pt x="7907" y="462"/>
                    <a:pt x="7931" y="700"/>
                  </a:cubicBezTo>
                  <a:cubicBezTo>
                    <a:pt x="7931" y="748"/>
                    <a:pt x="8002" y="795"/>
                    <a:pt x="8050" y="795"/>
                  </a:cubicBezTo>
                  <a:cubicBezTo>
                    <a:pt x="8145" y="795"/>
                    <a:pt x="8240" y="765"/>
                    <a:pt x="8335" y="765"/>
                  </a:cubicBezTo>
                  <a:cubicBezTo>
                    <a:pt x="8359" y="765"/>
                    <a:pt x="8383" y="767"/>
                    <a:pt x="8407" y="772"/>
                  </a:cubicBezTo>
                  <a:cubicBezTo>
                    <a:pt x="8526" y="819"/>
                    <a:pt x="8645" y="915"/>
                    <a:pt x="8693" y="1034"/>
                  </a:cubicBezTo>
                  <a:cubicBezTo>
                    <a:pt x="8812" y="1177"/>
                    <a:pt x="8812" y="1415"/>
                    <a:pt x="8621" y="1534"/>
                  </a:cubicBezTo>
                  <a:cubicBezTo>
                    <a:pt x="8478" y="1605"/>
                    <a:pt x="8312" y="1605"/>
                    <a:pt x="8145" y="1605"/>
                  </a:cubicBezTo>
                  <a:cubicBezTo>
                    <a:pt x="8034" y="1605"/>
                    <a:pt x="7933" y="1595"/>
                    <a:pt x="7829" y="1595"/>
                  </a:cubicBezTo>
                  <a:cubicBezTo>
                    <a:pt x="7777" y="1595"/>
                    <a:pt x="7724" y="1597"/>
                    <a:pt x="7669" y="1605"/>
                  </a:cubicBezTo>
                  <a:cubicBezTo>
                    <a:pt x="7573" y="1605"/>
                    <a:pt x="7502" y="1700"/>
                    <a:pt x="7550" y="1772"/>
                  </a:cubicBezTo>
                  <a:cubicBezTo>
                    <a:pt x="7669" y="1939"/>
                    <a:pt x="7621" y="2177"/>
                    <a:pt x="7454" y="2272"/>
                  </a:cubicBezTo>
                  <a:cubicBezTo>
                    <a:pt x="7376" y="2311"/>
                    <a:pt x="7283" y="2350"/>
                    <a:pt x="7199" y="2350"/>
                  </a:cubicBezTo>
                  <a:cubicBezTo>
                    <a:pt x="7180" y="2350"/>
                    <a:pt x="7162" y="2348"/>
                    <a:pt x="7145" y="2343"/>
                  </a:cubicBezTo>
                  <a:cubicBezTo>
                    <a:pt x="7026" y="2343"/>
                    <a:pt x="6954" y="2343"/>
                    <a:pt x="6883" y="2415"/>
                  </a:cubicBezTo>
                  <a:cubicBezTo>
                    <a:pt x="6811" y="2462"/>
                    <a:pt x="6835" y="2558"/>
                    <a:pt x="6907" y="2605"/>
                  </a:cubicBezTo>
                  <a:cubicBezTo>
                    <a:pt x="6978" y="2653"/>
                    <a:pt x="7002" y="2748"/>
                    <a:pt x="7049" y="2844"/>
                  </a:cubicBezTo>
                  <a:cubicBezTo>
                    <a:pt x="7097" y="2939"/>
                    <a:pt x="7145" y="3034"/>
                    <a:pt x="7192" y="3105"/>
                  </a:cubicBezTo>
                  <a:cubicBezTo>
                    <a:pt x="7311" y="3320"/>
                    <a:pt x="7430" y="3534"/>
                    <a:pt x="7407" y="3772"/>
                  </a:cubicBezTo>
                  <a:cubicBezTo>
                    <a:pt x="7407" y="3915"/>
                    <a:pt x="7335" y="4082"/>
                    <a:pt x="7192" y="4177"/>
                  </a:cubicBezTo>
                  <a:cubicBezTo>
                    <a:pt x="7140" y="4212"/>
                    <a:pt x="7081" y="4228"/>
                    <a:pt x="7022" y="4228"/>
                  </a:cubicBezTo>
                  <a:cubicBezTo>
                    <a:pt x="6919" y="4228"/>
                    <a:pt x="6815" y="4181"/>
                    <a:pt x="6740" y="4106"/>
                  </a:cubicBezTo>
                  <a:cubicBezTo>
                    <a:pt x="6454" y="3891"/>
                    <a:pt x="6287" y="3510"/>
                    <a:pt x="6240" y="3153"/>
                  </a:cubicBezTo>
                  <a:cubicBezTo>
                    <a:pt x="6216" y="2963"/>
                    <a:pt x="6264" y="2748"/>
                    <a:pt x="6264" y="2534"/>
                  </a:cubicBezTo>
                  <a:cubicBezTo>
                    <a:pt x="6287" y="2391"/>
                    <a:pt x="6216" y="2320"/>
                    <a:pt x="6073" y="2320"/>
                  </a:cubicBezTo>
                  <a:cubicBezTo>
                    <a:pt x="5906" y="2296"/>
                    <a:pt x="5787" y="2224"/>
                    <a:pt x="5692" y="2105"/>
                  </a:cubicBezTo>
                  <a:cubicBezTo>
                    <a:pt x="5644" y="2058"/>
                    <a:pt x="5549" y="1962"/>
                    <a:pt x="5573" y="1867"/>
                  </a:cubicBezTo>
                  <a:cubicBezTo>
                    <a:pt x="5597" y="1819"/>
                    <a:pt x="5668" y="1772"/>
                    <a:pt x="5716" y="1724"/>
                  </a:cubicBezTo>
                  <a:cubicBezTo>
                    <a:pt x="5763" y="1653"/>
                    <a:pt x="5763" y="1558"/>
                    <a:pt x="5692" y="1534"/>
                  </a:cubicBezTo>
                  <a:cubicBezTo>
                    <a:pt x="5573" y="1462"/>
                    <a:pt x="5478" y="1319"/>
                    <a:pt x="5478" y="1177"/>
                  </a:cubicBezTo>
                  <a:cubicBezTo>
                    <a:pt x="5501" y="1081"/>
                    <a:pt x="5525" y="1010"/>
                    <a:pt x="5621" y="1010"/>
                  </a:cubicBezTo>
                  <a:cubicBezTo>
                    <a:pt x="5668" y="1010"/>
                    <a:pt x="5716" y="1081"/>
                    <a:pt x="5763" y="1081"/>
                  </a:cubicBezTo>
                  <a:cubicBezTo>
                    <a:pt x="5906" y="1057"/>
                    <a:pt x="5906" y="867"/>
                    <a:pt x="5954" y="772"/>
                  </a:cubicBezTo>
                  <a:cubicBezTo>
                    <a:pt x="6002" y="676"/>
                    <a:pt x="6073" y="581"/>
                    <a:pt x="6168" y="557"/>
                  </a:cubicBezTo>
                  <a:cubicBezTo>
                    <a:pt x="6209" y="542"/>
                    <a:pt x="6253" y="536"/>
                    <a:pt x="6298" y="536"/>
                  </a:cubicBezTo>
                  <a:cubicBezTo>
                    <a:pt x="6466" y="536"/>
                    <a:pt x="6656" y="625"/>
                    <a:pt x="6787" y="700"/>
                  </a:cubicBezTo>
                  <a:cubicBezTo>
                    <a:pt x="6807" y="707"/>
                    <a:pt x="6826" y="710"/>
                    <a:pt x="6844" y="710"/>
                  </a:cubicBezTo>
                  <a:cubicBezTo>
                    <a:pt x="6895" y="710"/>
                    <a:pt x="6943" y="687"/>
                    <a:pt x="6978" y="653"/>
                  </a:cubicBezTo>
                  <a:cubicBezTo>
                    <a:pt x="7049" y="534"/>
                    <a:pt x="7073" y="414"/>
                    <a:pt x="7168" y="319"/>
                  </a:cubicBezTo>
                  <a:cubicBezTo>
                    <a:pt x="7240" y="266"/>
                    <a:pt x="7338" y="239"/>
                    <a:pt x="7423" y="239"/>
                  </a:cubicBezTo>
                  <a:close/>
                  <a:moveTo>
                    <a:pt x="1358" y="1319"/>
                  </a:moveTo>
                  <a:cubicBezTo>
                    <a:pt x="1382" y="1415"/>
                    <a:pt x="1405" y="1510"/>
                    <a:pt x="1477" y="1605"/>
                  </a:cubicBezTo>
                  <a:cubicBezTo>
                    <a:pt x="1640" y="1817"/>
                    <a:pt x="1892" y="1850"/>
                    <a:pt x="2149" y="1850"/>
                  </a:cubicBezTo>
                  <a:cubicBezTo>
                    <a:pt x="2268" y="1850"/>
                    <a:pt x="2388" y="1843"/>
                    <a:pt x="2501" y="1843"/>
                  </a:cubicBezTo>
                  <a:cubicBezTo>
                    <a:pt x="2453" y="2010"/>
                    <a:pt x="2501" y="2201"/>
                    <a:pt x="2620" y="2343"/>
                  </a:cubicBezTo>
                  <a:cubicBezTo>
                    <a:pt x="2715" y="2462"/>
                    <a:pt x="2834" y="2510"/>
                    <a:pt x="2953" y="2558"/>
                  </a:cubicBezTo>
                  <a:cubicBezTo>
                    <a:pt x="3025" y="2558"/>
                    <a:pt x="3072" y="2582"/>
                    <a:pt x="3144" y="2582"/>
                  </a:cubicBezTo>
                  <a:lnTo>
                    <a:pt x="3168" y="2582"/>
                  </a:lnTo>
                  <a:cubicBezTo>
                    <a:pt x="3096" y="2677"/>
                    <a:pt x="3049" y="2796"/>
                    <a:pt x="3001" y="2891"/>
                  </a:cubicBezTo>
                  <a:cubicBezTo>
                    <a:pt x="2858" y="3105"/>
                    <a:pt x="2739" y="3344"/>
                    <a:pt x="2691" y="3606"/>
                  </a:cubicBezTo>
                  <a:cubicBezTo>
                    <a:pt x="2644" y="4010"/>
                    <a:pt x="2906" y="4463"/>
                    <a:pt x="3334" y="4463"/>
                  </a:cubicBezTo>
                  <a:cubicBezTo>
                    <a:pt x="3787" y="4463"/>
                    <a:pt x="4096" y="3987"/>
                    <a:pt x="4239" y="3606"/>
                  </a:cubicBezTo>
                  <a:cubicBezTo>
                    <a:pt x="4335" y="3391"/>
                    <a:pt x="4382" y="3177"/>
                    <a:pt x="4382" y="2939"/>
                  </a:cubicBezTo>
                  <a:cubicBezTo>
                    <a:pt x="4358" y="2820"/>
                    <a:pt x="4358" y="2701"/>
                    <a:pt x="4335" y="2558"/>
                  </a:cubicBezTo>
                  <a:lnTo>
                    <a:pt x="4406" y="2558"/>
                  </a:lnTo>
                  <a:cubicBezTo>
                    <a:pt x="4620" y="2510"/>
                    <a:pt x="4811" y="2343"/>
                    <a:pt x="4930" y="2153"/>
                  </a:cubicBezTo>
                  <a:lnTo>
                    <a:pt x="4930" y="2153"/>
                  </a:lnTo>
                  <a:cubicBezTo>
                    <a:pt x="4978" y="2296"/>
                    <a:pt x="4930" y="2439"/>
                    <a:pt x="4906" y="2558"/>
                  </a:cubicBezTo>
                  <a:cubicBezTo>
                    <a:pt x="4858" y="2867"/>
                    <a:pt x="4787" y="3177"/>
                    <a:pt x="4716" y="3486"/>
                  </a:cubicBezTo>
                  <a:cubicBezTo>
                    <a:pt x="4573" y="4106"/>
                    <a:pt x="4454" y="4725"/>
                    <a:pt x="4263" y="5320"/>
                  </a:cubicBezTo>
                  <a:cubicBezTo>
                    <a:pt x="4073" y="5916"/>
                    <a:pt x="3930" y="6535"/>
                    <a:pt x="3739" y="7154"/>
                  </a:cubicBezTo>
                  <a:cubicBezTo>
                    <a:pt x="3572" y="7725"/>
                    <a:pt x="3358" y="8321"/>
                    <a:pt x="3096" y="8869"/>
                  </a:cubicBezTo>
                  <a:cubicBezTo>
                    <a:pt x="3001" y="9083"/>
                    <a:pt x="2739" y="9083"/>
                    <a:pt x="2525" y="9107"/>
                  </a:cubicBezTo>
                  <a:cubicBezTo>
                    <a:pt x="2370" y="9119"/>
                    <a:pt x="2221" y="9125"/>
                    <a:pt x="2075" y="9125"/>
                  </a:cubicBezTo>
                  <a:cubicBezTo>
                    <a:pt x="1929" y="9125"/>
                    <a:pt x="1786" y="9119"/>
                    <a:pt x="1644" y="9107"/>
                  </a:cubicBezTo>
                  <a:cubicBezTo>
                    <a:pt x="1215" y="9059"/>
                    <a:pt x="715" y="8916"/>
                    <a:pt x="453" y="8559"/>
                  </a:cubicBezTo>
                  <a:cubicBezTo>
                    <a:pt x="286" y="8345"/>
                    <a:pt x="310" y="8083"/>
                    <a:pt x="334" y="7821"/>
                  </a:cubicBezTo>
                  <a:cubicBezTo>
                    <a:pt x="358" y="7511"/>
                    <a:pt x="429" y="7202"/>
                    <a:pt x="453" y="6868"/>
                  </a:cubicBezTo>
                  <a:cubicBezTo>
                    <a:pt x="548" y="6225"/>
                    <a:pt x="643" y="5558"/>
                    <a:pt x="715" y="4915"/>
                  </a:cubicBezTo>
                  <a:cubicBezTo>
                    <a:pt x="810" y="4177"/>
                    <a:pt x="881" y="3439"/>
                    <a:pt x="953" y="2724"/>
                  </a:cubicBezTo>
                  <a:cubicBezTo>
                    <a:pt x="977" y="2391"/>
                    <a:pt x="977" y="2058"/>
                    <a:pt x="1048" y="1748"/>
                  </a:cubicBezTo>
                  <a:cubicBezTo>
                    <a:pt x="1048" y="1629"/>
                    <a:pt x="1072" y="1438"/>
                    <a:pt x="1191" y="1367"/>
                  </a:cubicBezTo>
                  <a:cubicBezTo>
                    <a:pt x="1215" y="1343"/>
                    <a:pt x="1286" y="1319"/>
                    <a:pt x="1358" y="1319"/>
                  </a:cubicBezTo>
                  <a:close/>
                  <a:moveTo>
                    <a:pt x="9002" y="1319"/>
                  </a:moveTo>
                  <a:cubicBezTo>
                    <a:pt x="9050" y="1319"/>
                    <a:pt x="9121" y="1343"/>
                    <a:pt x="9169" y="1367"/>
                  </a:cubicBezTo>
                  <a:cubicBezTo>
                    <a:pt x="9264" y="1438"/>
                    <a:pt x="9288" y="1629"/>
                    <a:pt x="9312" y="1748"/>
                  </a:cubicBezTo>
                  <a:cubicBezTo>
                    <a:pt x="9359" y="2058"/>
                    <a:pt x="9383" y="2391"/>
                    <a:pt x="9407" y="2724"/>
                  </a:cubicBezTo>
                  <a:cubicBezTo>
                    <a:pt x="9478" y="3439"/>
                    <a:pt x="9550" y="4177"/>
                    <a:pt x="9621" y="4915"/>
                  </a:cubicBezTo>
                  <a:cubicBezTo>
                    <a:pt x="9717" y="5558"/>
                    <a:pt x="9812" y="6225"/>
                    <a:pt x="9883" y="6868"/>
                  </a:cubicBezTo>
                  <a:cubicBezTo>
                    <a:pt x="9931" y="7202"/>
                    <a:pt x="9979" y="7511"/>
                    <a:pt x="10026" y="7821"/>
                  </a:cubicBezTo>
                  <a:cubicBezTo>
                    <a:pt x="10050" y="8059"/>
                    <a:pt x="10074" y="8345"/>
                    <a:pt x="9907" y="8559"/>
                  </a:cubicBezTo>
                  <a:cubicBezTo>
                    <a:pt x="9645" y="8916"/>
                    <a:pt x="9145" y="9059"/>
                    <a:pt x="8716" y="9107"/>
                  </a:cubicBezTo>
                  <a:cubicBezTo>
                    <a:pt x="8574" y="9119"/>
                    <a:pt x="8425" y="9125"/>
                    <a:pt x="8276" y="9125"/>
                  </a:cubicBezTo>
                  <a:cubicBezTo>
                    <a:pt x="8127" y="9125"/>
                    <a:pt x="7978" y="9119"/>
                    <a:pt x="7835" y="9107"/>
                  </a:cubicBezTo>
                  <a:cubicBezTo>
                    <a:pt x="7621" y="9083"/>
                    <a:pt x="7359" y="9083"/>
                    <a:pt x="7264" y="8869"/>
                  </a:cubicBezTo>
                  <a:cubicBezTo>
                    <a:pt x="7002" y="8321"/>
                    <a:pt x="6787" y="7725"/>
                    <a:pt x="6621" y="7154"/>
                  </a:cubicBezTo>
                  <a:cubicBezTo>
                    <a:pt x="6430" y="6535"/>
                    <a:pt x="6264" y="5916"/>
                    <a:pt x="6073" y="5320"/>
                  </a:cubicBezTo>
                  <a:cubicBezTo>
                    <a:pt x="5906" y="4725"/>
                    <a:pt x="5787" y="4106"/>
                    <a:pt x="5644" y="3486"/>
                  </a:cubicBezTo>
                  <a:cubicBezTo>
                    <a:pt x="5573" y="3177"/>
                    <a:pt x="5501" y="2867"/>
                    <a:pt x="5430" y="2558"/>
                  </a:cubicBezTo>
                  <a:cubicBezTo>
                    <a:pt x="5406" y="2439"/>
                    <a:pt x="5382" y="2296"/>
                    <a:pt x="5406" y="2153"/>
                  </a:cubicBezTo>
                  <a:lnTo>
                    <a:pt x="5406" y="2153"/>
                  </a:lnTo>
                  <a:cubicBezTo>
                    <a:pt x="5525" y="2343"/>
                    <a:pt x="5740" y="2510"/>
                    <a:pt x="5954" y="2558"/>
                  </a:cubicBezTo>
                  <a:lnTo>
                    <a:pt x="6025" y="2558"/>
                  </a:lnTo>
                  <a:cubicBezTo>
                    <a:pt x="6002" y="2701"/>
                    <a:pt x="5978" y="2820"/>
                    <a:pt x="5978" y="2939"/>
                  </a:cubicBezTo>
                  <a:cubicBezTo>
                    <a:pt x="5978" y="3177"/>
                    <a:pt x="6025" y="3391"/>
                    <a:pt x="6097" y="3606"/>
                  </a:cubicBezTo>
                  <a:cubicBezTo>
                    <a:pt x="6240" y="3987"/>
                    <a:pt x="6573" y="4463"/>
                    <a:pt x="7026" y="4463"/>
                  </a:cubicBezTo>
                  <a:cubicBezTo>
                    <a:pt x="7454" y="4463"/>
                    <a:pt x="7716" y="4010"/>
                    <a:pt x="7645" y="3606"/>
                  </a:cubicBezTo>
                  <a:cubicBezTo>
                    <a:pt x="7621" y="3344"/>
                    <a:pt x="7478" y="3105"/>
                    <a:pt x="7359" y="2891"/>
                  </a:cubicBezTo>
                  <a:cubicBezTo>
                    <a:pt x="7288" y="2796"/>
                    <a:pt x="7264" y="2677"/>
                    <a:pt x="7192" y="2582"/>
                  </a:cubicBezTo>
                  <a:lnTo>
                    <a:pt x="7216" y="2582"/>
                  </a:lnTo>
                  <a:cubicBezTo>
                    <a:pt x="7264" y="2582"/>
                    <a:pt x="7335" y="2582"/>
                    <a:pt x="7407" y="2558"/>
                  </a:cubicBezTo>
                  <a:cubicBezTo>
                    <a:pt x="7526" y="2510"/>
                    <a:pt x="7645" y="2462"/>
                    <a:pt x="7716" y="2343"/>
                  </a:cubicBezTo>
                  <a:cubicBezTo>
                    <a:pt x="7835" y="2201"/>
                    <a:pt x="7883" y="2010"/>
                    <a:pt x="7859" y="1843"/>
                  </a:cubicBezTo>
                  <a:cubicBezTo>
                    <a:pt x="7972" y="1843"/>
                    <a:pt x="8092" y="1850"/>
                    <a:pt x="8211" y="1850"/>
                  </a:cubicBezTo>
                  <a:cubicBezTo>
                    <a:pt x="8468" y="1850"/>
                    <a:pt x="8720" y="1817"/>
                    <a:pt x="8883" y="1605"/>
                  </a:cubicBezTo>
                  <a:cubicBezTo>
                    <a:pt x="8955" y="1510"/>
                    <a:pt x="8978" y="1415"/>
                    <a:pt x="9002" y="1319"/>
                  </a:cubicBezTo>
                  <a:close/>
                  <a:moveTo>
                    <a:pt x="2935" y="1"/>
                  </a:moveTo>
                  <a:cubicBezTo>
                    <a:pt x="2894" y="1"/>
                    <a:pt x="2852" y="4"/>
                    <a:pt x="2810" y="10"/>
                  </a:cubicBezTo>
                  <a:cubicBezTo>
                    <a:pt x="2525" y="33"/>
                    <a:pt x="2287" y="248"/>
                    <a:pt x="2215" y="534"/>
                  </a:cubicBezTo>
                  <a:cubicBezTo>
                    <a:pt x="2166" y="524"/>
                    <a:pt x="2116" y="518"/>
                    <a:pt x="2067" y="518"/>
                  </a:cubicBezTo>
                  <a:cubicBezTo>
                    <a:pt x="1997" y="518"/>
                    <a:pt x="1928" y="529"/>
                    <a:pt x="1858" y="557"/>
                  </a:cubicBezTo>
                  <a:cubicBezTo>
                    <a:pt x="1715" y="605"/>
                    <a:pt x="1596" y="724"/>
                    <a:pt x="1501" y="843"/>
                  </a:cubicBezTo>
                  <a:cubicBezTo>
                    <a:pt x="1453" y="915"/>
                    <a:pt x="1405" y="1010"/>
                    <a:pt x="1382" y="1105"/>
                  </a:cubicBezTo>
                  <a:cubicBezTo>
                    <a:pt x="1286" y="1105"/>
                    <a:pt x="1215" y="1105"/>
                    <a:pt x="1143" y="1129"/>
                  </a:cubicBezTo>
                  <a:cubicBezTo>
                    <a:pt x="1024" y="1177"/>
                    <a:pt x="953" y="1248"/>
                    <a:pt x="905" y="1367"/>
                  </a:cubicBezTo>
                  <a:cubicBezTo>
                    <a:pt x="786" y="1629"/>
                    <a:pt x="786" y="1939"/>
                    <a:pt x="762" y="2201"/>
                  </a:cubicBezTo>
                  <a:cubicBezTo>
                    <a:pt x="691" y="2915"/>
                    <a:pt x="620" y="3629"/>
                    <a:pt x="548" y="4320"/>
                  </a:cubicBezTo>
                  <a:cubicBezTo>
                    <a:pt x="453" y="5034"/>
                    <a:pt x="358" y="5725"/>
                    <a:pt x="262" y="6439"/>
                  </a:cubicBezTo>
                  <a:cubicBezTo>
                    <a:pt x="215" y="6773"/>
                    <a:pt x="167" y="7130"/>
                    <a:pt x="119" y="7463"/>
                  </a:cubicBezTo>
                  <a:cubicBezTo>
                    <a:pt x="72" y="7773"/>
                    <a:pt x="0" y="8130"/>
                    <a:pt x="96" y="8416"/>
                  </a:cubicBezTo>
                  <a:cubicBezTo>
                    <a:pt x="215" y="8892"/>
                    <a:pt x="691" y="9154"/>
                    <a:pt x="1120" y="9273"/>
                  </a:cubicBezTo>
                  <a:cubicBezTo>
                    <a:pt x="1405" y="9369"/>
                    <a:pt x="1691" y="9392"/>
                    <a:pt x="1977" y="9392"/>
                  </a:cubicBezTo>
                  <a:cubicBezTo>
                    <a:pt x="2263" y="9392"/>
                    <a:pt x="2572" y="9392"/>
                    <a:pt x="2858" y="9321"/>
                  </a:cubicBezTo>
                  <a:cubicBezTo>
                    <a:pt x="2953" y="9297"/>
                    <a:pt x="3072" y="9273"/>
                    <a:pt x="3168" y="9202"/>
                  </a:cubicBezTo>
                  <a:cubicBezTo>
                    <a:pt x="3263" y="9107"/>
                    <a:pt x="3334" y="8988"/>
                    <a:pt x="3382" y="8869"/>
                  </a:cubicBezTo>
                  <a:cubicBezTo>
                    <a:pt x="3430" y="8726"/>
                    <a:pt x="3501" y="8607"/>
                    <a:pt x="3572" y="8464"/>
                  </a:cubicBezTo>
                  <a:cubicBezTo>
                    <a:pt x="3620" y="8297"/>
                    <a:pt x="3692" y="8130"/>
                    <a:pt x="3739" y="7987"/>
                  </a:cubicBezTo>
                  <a:cubicBezTo>
                    <a:pt x="3977" y="7321"/>
                    <a:pt x="4168" y="6654"/>
                    <a:pt x="4358" y="5987"/>
                  </a:cubicBezTo>
                  <a:cubicBezTo>
                    <a:pt x="4454" y="5630"/>
                    <a:pt x="4573" y="5273"/>
                    <a:pt x="4668" y="4915"/>
                  </a:cubicBezTo>
                  <a:cubicBezTo>
                    <a:pt x="4763" y="4534"/>
                    <a:pt x="4835" y="4153"/>
                    <a:pt x="4930" y="3772"/>
                  </a:cubicBezTo>
                  <a:cubicBezTo>
                    <a:pt x="5001" y="3415"/>
                    <a:pt x="5097" y="3034"/>
                    <a:pt x="5168" y="2677"/>
                  </a:cubicBezTo>
                  <a:cubicBezTo>
                    <a:pt x="5168" y="2629"/>
                    <a:pt x="5168" y="2605"/>
                    <a:pt x="5168" y="2558"/>
                  </a:cubicBezTo>
                  <a:cubicBezTo>
                    <a:pt x="5192" y="2605"/>
                    <a:pt x="5192" y="2629"/>
                    <a:pt x="5192" y="2677"/>
                  </a:cubicBezTo>
                  <a:cubicBezTo>
                    <a:pt x="5263" y="3034"/>
                    <a:pt x="5359" y="3415"/>
                    <a:pt x="5430" y="3772"/>
                  </a:cubicBezTo>
                  <a:cubicBezTo>
                    <a:pt x="5525" y="4153"/>
                    <a:pt x="5597" y="4534"/>
                    <a:pt x="5692" y="4915"/>
                  </a:cubicBezTo>
                  <a:cubicBezTo>
                    <a:pt x="5787" y="5273"/>
                    <a:pt x="5906" y="5630"/>
                    <a:pt x="6002" y="5987"/>
                  </a:cubicBezTo>
                  <a:cubicBezTo>
                    <a:pt x="6192" y="6654"/>
                    <a:pt x="6359" y="7321"/>
                    <a:pt x="6597" y="7987"/>
                  </a:cubicBezTo>
                  <a:cubicBezTo>
                    <a:pt x="6668" y="8130"/>
                    <a:pt x="6716" y="8297"/>
                    <a:pt x="6787" y="8464"/>
                  </a:cubicBezTo>
                  <a:cubicBezTo>
                    <a:pt x="6859" y="8607"/>
                    <a:pt x="6930" y="8726"/>
                    <a:pt x="6978" y="8869"/>
                  </a:cubicBezTo>
                  <a:cubicBezTo>
                    <a:pt x="7026" y="8988"/>
                    <a:pt x="7073" y="9107"/>
                    <a:pt x="7192" y="9202"/>
                  </a:cubicBezTo>
                  <a:cubicBezTo>
                    <a:pt x="7288" y="9273"/>
                    <a:pt x="7407" y="9297"/>
                    <a:pt x="7502" y="9321"/>
                  </a:cubicBezTo>
                  <a:cubicBezTo>
                    <a:pt x="7788" y="9392"/>
                    <a:pt x="8097" y="9392"/>
                    <a:pt x="8359" y="9392"/>
                  </a:cubicBezTo>
                  <a:cubicBezTo>
                    <a:pt x="8669" y="9392"/>
                    <a:pt x="8955" y="9369"/>
                    <a:pt x="9240" y="9273"/>
                  </a:cubicBezTo>
                  <a:cubicBezTo>
                    <a:pt x="9669" y="9154"/>
                    <a:pt x="10145" y="8892"/>
                    <a:pt x="10264" y="8416"/>
                  </a:cubicBezTo>
                  <a:cubicBezTo>
                    <a:pt x="10360" y="8130"/>
                    <a:pt x="10288" y="7773"/>
                    <a:pt x="10241" y="7463"/>
                  </a:cubicBezTo>
                  <a:cubicBezTo>
                    <a:pt x="10193" y="7130"/>
                    <a:pt x="10145" y="6773"/>
                    <a:pt x="10098" y="6439"/>
                  </a:cubicBezTo>
                  <a:cubicBezTo>
                    <a:pt x="10002" y="5725"/>
                    <a:pt x="9907" y="5034"/>
                    <a:pt x="9812" y="4320"/>
                  </a:cubicBezTo>
                  <a:cubicBezTo>
                    <a:pt x="9740" y="3629"/>
                    <a:pt x="9669" y="2915"/>
                    <a:pt x="9598" y="2224"/>
                  </a:cubicBezTo>
                  <a:cubicBezTo>
                    <a:pt x="9574" y="1939"/>
                    <a:pt x="9574" y="1629"/>
                    <a:pt x="9455" y="1367"/>
                  </a:cubicBezTo>
                  <a:cubicBezTo>
                    <a:pt x="9407" y="1272"/>
                    <a:pt x="9336" y="1177"/>
                    <a:pt x="9217" y="1129"/>
                  </a:cubicBezTo>
                  <a:cubicBezTo>
                    <a:pt x="9145" y="1105"/>
                    <a:pt x="9050" y="1105"/>
                    <a:pt x="8978" y="1105"/>
                  </a:cubicBezTo>
                  <a:cubicBezTo>
                    <a:pt x="8955" y="1010"/>
                    <a:pt x="8907" y="915"/>
                    <a:pt x="8859" y="843"/>
                  </a:cubicBezTo>
                  <a:cubicBezTo>
                    <a:pt x="8764" y="724"/>
                    <a:pt x="8645" y="605"/>
                    <a:pt x="8502" y="557"/>
                  </a:cubicBezTo>
                  <a:cubicBezTo>
                    <a:pt x="8432" y="529"/>
                    <a:pt x="8363" y="518"/>
                    <a:pt x="8293" y="518"/>
                  </a:cubicBezTo>
                  <a:cubicBezTo>
                    <a:pt x="8244" y="518"/>
                    <a:pt x="8194" y="524"/>
                    <a:pt x="8145" y="534"/>
                  </a:cubicBezTo>
                  <a:cubicBezTo>
                    <a:pt x="8073" y="248"/>
                    <a:pt x="7835" y="33"/>
                    <a:pt x="7550" y="10"/>
                  </a:cubicBezTo>
                  <a:cubicBezTo>
                    <a:pt x="7508" y="4"/>
                    <a:pt x="7466" y="1"/>
                    <a:pt x="7425" y="1"/>
                  </a:cubicBezTo>
                  <a:cubicBezTo>
                    <a:pt x="7301" y="1"/>
                    <a:pt x="7180" y="27"/>
                    <a:pt x="7073" y="81"/>
                  </a:cubicBezTo>
                  <a:cubicBezTo>
                    <a:pt x="7002" y="129"/>
                    <a:pt x="6930" y="200"/>
                    <a:pt x="6883" y="272"/>
                  </a:cubicBezTo>
                  <a:cubicBezTo>
                    <a:pt x="6835" y="319"/>
                    <a:pt x="6811" y="367"/>
                    <a:pt x="6787" y="414"/>
                  </a:cubicBezTo>
                  <a:cubicBezTo>
                    <a:pt x="6645" y="351"/>
                    <a:pt x="6481" y="298"/>
                    <a:pt x="6324" y="298"/>
                  </a:cubicBezTo>
                  <a:cubicBezTo>
                    <a:pt x="6245" y="298"/>
                    <a:pt x="6168" y="311"/>
                    <a:pt x="6097" y="343"/>
                  </a:cubicBezTo>
                  <a:cubicBezTo>
                    <a:pt x="5883" y="414"/>
                    <a:pt x="5787" y="605"/>
                    <a:pt x="5740" y="819"/>
                  </a:cubicBezTo>
                  <a:cubicBezTo>
                    <a:pt x="5691" y="791"/>
                    <a:pt x="5638" y="778"/>
                    <a:pt x="5586" y="778"/>
                  </a:cubicBezTo>
                  <a:cubicBezTo>
                    <a:pt x="5460" y="778"/>
                    <a:pt x="5338" y="858"/>
                    <a:pt x="5287" y="1010"/>
                  </a:cubicBezTo>
                  <a:cubicBezTo>
                    <a:pt x="5192" y="1224"/>
                    <a:pt x="5287" y="1486"/>
                    <a:pt x="5454" y="1653"/>
                  </a:cubicBezTo>
                  <a:cubicBezTo>
                    <a:pt x="5453" y="1652"/>
                    <a:pt x="5451" y="1651"/>
                    <a:pt x="5450" y="1651"/>
                  </a:cubicBezTo>
                  <a:cubicBezTo>
                    <a:pt x="5417" y="1651"/>
                    <a:pt x="5287" y="1868"/>
                    <a:pt x="5287" y="1891"/>
                  </a:cubicBezTo>
                  <a:cubicBezTo>
                    <a:pt x="5263" y="1915"/>
                    <a:pt x="5216" y="1939"/>
                    <a:pt x="5192" y="1939"/>
                  </a:cubicBezTo>
                  <a:cubicBezTo>
                    <a:pt x="5144" y="1939"/>
                    <a:pt x="5097" y="1915"/>
                    <a:pt x="5073" y="1891"/>
                  </a:cubicBezTo>
                  <a:cubicBezTo>
                    <a:pt x="5050" y="1868"/>
                    <a:pt x="4941" y="1651"/>
                    <a:pt x="4910" y="1651"/>
                  </a:cubicBezTo>
                  <a:cubicBezTo>
                    <a:pt x="4909" y="1651"/>
                    <a:pt x="4907" y="1652"/>
                    <a:pt x="4906" y="1653"/>
                  </a:cubicBezTo>
                  <a:cubicBezTo>
                    <a:pt x="5073" y="1486"/>
                    <a:pt x="5168" y="1224"/>
                    <a:pt x="5073" y="1010"/>
                  </a:cubicBezTo>
                  <a:cubicBezTo>
                    <a:pt x="5022" y="858"/>
                    <a:pt x="4900" y="778"/>
                    <a:pt x="4774" y="778"/>
                  </a:cubicBezTo>
                  <a:cubicBezTo>
                    <a:pt x="4722" y="778"/>
                    <a:pt x="4669" y="791"/>
                    <a:pt x="4620" y="819"/>
                  </a:cubicBezTo>
                  <a:cubicBezTo>
                    <a:pt x="4573" y="605"/>
                    <a:pt x="4477" y="414"/>
                    <a:pt x="4263" y="343"/>
                  </a:cubicBezTo>
                  <a:cubicBezTo>
                    <a:pt x="4184" y="311"/>
                    <a:pt x="4104" y="298"/>
                    <a:pt x="4025" y="298"/>
                  </a:cubicBezTo>
                  <a:cubicBezTo>
                    <a:pt x="3866" y="298"/>
                    <a:pt x="3707" y="351"/>
                    <a:pt x="3549" y="414"/>
                  </a:cubicBezTo>
                  <a:cubicBezTo>
                    <a:pt x="3525" y="367"/>
                    <a:pt x="3501" y="319"/>
                    <a:pt x="3477" y="272"/>
                  </a:cubicBezTo>
                  <a:cubicBezTo>
                    <a:pt x="3430" y="200"/>
                    <a:pt x="3358" y="129"/>
                    <a:pt x="3287" y="81"/>
                  </a:cubicBezTo>
                  <a:cubicBezTo>
                    <a:pt x="3180" y="27"/>
                    <a:pt x="3059" y="1"/>
                    <a:pt x="293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50" name="Google Shape;16750;p44"/>
            <p:cNvSpPr/>
            <p:nvPr/>
          </p:nvSpPr>
          <p:spPr>
            <a:xfrm>
              <a:off x="7188067" y="2769678"/>
              <a:ext cx="41860" cy="46055"/>
            </a:xfrm>
            <a:custGeom>
              <a:rect b="b" l="l" r="r" t="t"/>
              <a:pathLst>
                <a:path extrusionOk="0" h="1416" w="1287">
                  <a:moveTo>
                    <a:pt x="525" y="220"/>
                  </a:moveTo>
                  <a:cubicBezTo>
                    <a:pt x="620" y="220"/>
                    <a:pt x="715" y="220"/>
                    <a:pt x="787" y="268"/>
                  </a:cubicBezTo>
                  <a:cubicBezTo>
                    <a:pt x="1096" y="387"/>
                    <a:pt x="1096" y="768"/>
                    <a:pt x="929" y="1006"/>
                  </a:cubicBezTo>
                  <a:cubicBezTo>
                    <a:pt x="865" y="1113"/>
                    <a:pt x="744" y="1201"/>
                    <a:pt x="617" y="1201"/>
                  </a:cubicBezTo>
                  <a:cubicBezTo>
                    <a:pt x="602" y="1201"/>
                    <a:pt x="587" y="1199"/>
                    <a:pt x="572" y="1197"/>
                  </a:cubicBezTo>
                  <a:cubicBezTo>
                    <a:pt x="382" y="1173"/>
                    <a:pt x="477" y="1030"/>
                    <a:pt x="453" y="887"/>
                  </a:cubicBezTo>
                  <a:cubicBezTo>
                    <a:pt x="405" y="721"/>
                    <a:pt x="191" y="649"/>
                    <a:pt x="239" y="459"/>
                  </a:cubicBezTo>
                  <a:cubicBezTo>
                    <a:pt x="286" y="363"/>
                    <a:pt x="405" y="268"/>
                    <a:pt x="525" y="220"/>
                  </a:cubicBezTo>
                  <a:close/>
                  <a:moveTo>
                    <a:pt x="591" y="0"/>
                  </a:moveTo>
                  <a:cubicBezTo>
                    <a:pt x="418" y="0"/>
                    <a:pt x="264" y="56"/>
                    <a:pt x="144" y="197"/>
                  </a:cubicBezTo>
                  <a:cubicBezTo>
                    <a:pt x="72" y="268"/>
                    <a:pt x="24" y="387"/>
                    <a:pt x="24" y="482"/>
                  </a:cubicBezTo>
                  <a:cubicBezTo>
                    <a:pt x="1" y="578"/>
                    <a:pt x="48" y="649"/>
                    <a:pt x="72" y="721"/>
                  </a:cubicBezTo>
                  <a:cubicBezTo>
                    <a:pt x="120" y="792"/>
                    <a:pt x="191" y="840"/>
                    <a:pt x="239" y="911"/>
                  </a:cubicBezTo>
                  <a:cubicBezTo>
                    <a:pt x="263" y="983"/>
                    <a:pt x="239" y="1078"/>
                    <a:pt x="239" y="1149"/>
                  </a:cubicBezTo>
                  <a:cubicBezTo>
                    <a:pt x="286" y="1316"/>
                    <a:pt x="429" y="1411"/>
                    <a:pt x="572" y="1411"/>
                  </a:cubicBezTo>
                  <a:cubicBezTo>
                    <a:pt x="594" y="1414"/>
                    <a:pt x="615" y="1415"/>
                    <a:pt x="636" y="1415"/>
                  </a:cubicBezTo>
                  <a:cubicBezTo>
                    <a:pt x="982" y="1415"/>
                    <a:pt x="1217" y="1057"/>
                    <a:pt x="1239" y="721"/>
                  </a:cubicBezTo>
                  <a:cubicBezTo>
                    <a:pt x="1287" y="363"/>
                    <a:pt x="1048" y="54"/>
                    <a:pt x="691" y="6"/>
                  </a:cubicBezTo>
                  <a:cubicBezTo>
                    <a:pt x="657" y="2"/>
                    <a:pt x="624" y="0"/>
                    <a:pt x="59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51" name="Google Shape;16751;p44"/>
            <p:cNvSpPr/>
            <p:nvPr/>
          </p:nvSpPr>
          <p:spPr>
            <a:xfrm>
              <a:off x="7153981" y="2755042"/>
              <a:ext cx="29468" cy="31126"/>
            </a:xfrm>
            <a:custGeom>
              <a:rect b="b" l="l" r="r" t="t"/>
              <a:pathLst>
                <a:path extrusionOk="0" h="957" w="906">
                  <a:moveTo>
                    <a:pt x="494" y="212"/>
                  </a:moveTo>
                  <a:cubicBezTo>
                    <a:pt x="513" y="212"/>
                    <a:pt x="531" y="214"/>
                    <a:pt x="549" y="218"/>
                  </a:cubicBezTo>
                  <a:cubicBezTo>
                    <a:pt x="668" y="289"/>
                    <a:pt x="691" y="504"/>
                    <a:pt x="620" y="623"/>
                  </a:cubicBezTo>
                  <a:cubicBezTo>
                    <a:pt x="571" y="697"/>
                    <a:pt x="489" y="739"/>
                    <a:pt x="412" y="739"/>
                  </a:cubicBezTo>
                  <a:cubicBezTo>
                    <a:pt x="341" y="739"/>
                    <a:pt x="273" y="703"/>
                    <a:pt x="239" y="623"/>
                  </a:cubicBezTo>
                  <a:cubicBezTo>
                    <a:pt x="191" y="528"/>
                    <a:pt x="215" y="385"/>
                    <a:pt x="263" y="289"/>
                  </a:cubicBezTo>
                  <a:cubicBezTo>
                    <a:pt x="321" y="251"/>
                    <a:pt x="411" y="212"/>
                    <a:pt x="494" y="212"/>
                  </a:cubicBezTo>
                  <a:close/>
                  <a:moveTo>
                    <a:pt x="476" y="1"/>
                  </a:moveTo>
                  <a:cubicBezTo>
                    <a:pt x="310" y="1"/>
                    <a:pt x="183" y="111"/>
                    <a:pt x="96" y="242"/>
                  </a:cubicBezTo>
                  <a:cubicBezTo>
                    <a:pt x="48" y="313"/>
                    <a:pt x="25" y="409"/>
                    <a:pt x="25" y="504"/>
                  </a:cubicBezTo>
                  <a:cubicBezTo>
                    <a:pt x="1" y="551"/>
                    <a:pt x="25" y="647"/>
                    <a:pt x="72" y="718"/>
                  </a:cubicBezTo>
                  <a:cubicBezTo>
                    <a:pt x="72" y="766"/>
                    <a:pt x="96" y="813"/>
                    <a:pt x="144" y="837"/>
                  </a:cubicBezTo>
                  <a:cubicBezTo>
                    <a:pt x="215" y="932"/>
                    <a:pt x="310" y="956"/>
                    <a:pt x="429" y="956"/>
                  </a:cubicBezTo>
                  <a:cubicBezTo>
                    <a:pt x="691" y="932"/>
                    <a:pt x="882" y="742"/>
                    <a:pt x="882" y="480"/>
                  </a:cubicBezTo>
                  <a:cubicBezTo>
                    <a:pt x="906" y="242"/>
                    <a:pt x="763" y="4"/>
                    <a:pt x="525" y="4"/>
                  </a:cubicBezTo>
                  <a:cubicBezTo>
                    <a:pt x="508" y="2"/>
                    <a:pt x="492" y="1"/>
                    <a:pt x="47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52" name="Google Shape;16752;p44"/>
            <p:cNvSpPr/>
            <p:nvPr/>
          </p:nvSpPr>
          <p:spPr>
            <a:xfrm>
              <a:off x="7232984" y="2757742"/>
              <a:ext cx="37989" cy="36168"/>
            </a:xfrm>
            <a:custGeom>
              <a:rect b="b" l="l" r="r" t="t"/>
              <a:pathLst>
                <a:path extrusionOk="0" h="1112" w="1168">
                  <a:moveTo>
                    <a:pt x="382" y="183"/>
                  </a:moveTo>
                  <a:cubicBezTo>
                    <a:pt x="477" y="183"/>
                    <a:pt x="596" y="206"/>
                    <a:pt x="668" y="230"/>
                  </a:cubicBezTo>
                  <a:cubicBezTo>
                    <a:pt x="739" y="278"/>
                    <a:pt x="787" y="326"/>
                    <a:pt x="834" y="421"/>
                  </a:cubicBezTo>
                  <a:cubicBezTo>
                    <a:pt x="882" y="516"/>
                    <a:pt x="882" y="659"/>
                    <a:pt x="834" y="754"/>
                  </a:cubicBezTo>
                  <a:cubicBezTo>
                    <a:pt x="811" y="849"/>
                    <a:pt x="691" y="897"/>
                    <a:pt x="596" y="897"/>
                  </a:cubicBezTo>
                  <a:cubicBezTo>
                    <a:pt x="576" y="901"/>
                    <a:pt x="557" y="903"/>
                    <a:pt x="539" y="903"/>
                  </a:cubicBezTo>
                  <a:cubicBezTo>
                    <a:pt x="447" y="903"/>
                    <a:pt x="378" y="853"/>
                    <a:pt x="358" y="754"/>
                  </a:cubicBezTo>
                  <a:cubicBezTo>
                    <a:pt x="334" y="611"/>
                    <a:pt x="334" y="516"/>
                    <a:pt x="263" y="421"/>
                  </a:cubicBezTo>
                  <a:cubicBezTo>
                    <a:pt x="215" y="349"/>
                    <a:pt x="191" y="302"/>
                    <a:pt x="263" y="230"/>
                  </a:cubicBezTo>
                  <a:cubicBezTo>
                    <a:pt x="287" y="206"/>
                    <a:pt x="334" y="183"/>
                    <a:pt x="382" y="183"/>
                  </a:cubicBezTo>
                  <a:close/>
                  <a:moveTo>
                    <a:pt x="421" y="0"/>
                  </a:moveTo>
                  <a:cubicBezTo>
                    <a:pt x="359" y="0"/>
                    <a:pt x="295" y="12"/>
                    <a:pt x="239" y="40"/>
                  </a:cubicBezTo>
                  <a:cubicBezTo>
                    <a:pt x="168" y="64"/>
                    <a:pt x="144" y="87"/>
                    <a:pt x="96" y="159"/>
                  </a:cubicBezTo>
                  <a:cubicBezTo>
                    <a:pt x="1" y="278"/>
                    <a:pt x="49" y="397"/>
                    <a:pt x="120" y="516"/>
                  </a:cubicBezTo>
                  <a:cubicBezTo>
                    <a:pt x="191" y="659"/>
                    <a:pt x="144" y="826"/>
                    <a:pt x="239" y="945"/>
                  </a:cubicBezTo>
                  <a:cubicBezTo>
                    <a:pt x="310" y="1064"/>
                    <a:pt x="435" y="1111"/>
                    <a:pt x="566" y="1111"/>
                  </a:cubicBezTo>
                  <a:cubicBezTo>
                    <a:pt x="697" y="1111"/>
                    <a:pt x="834" y="1064"/>
                    <a:pt x="930" y="992"/>
                  </a:cubicBezTo>
                  <a:cubicBezTo>
                    <a:pt x="1168" y="826"/>
                    <a:pt x="1144" y="445"/>
                    <a:pt x="977" y="230"/>
                  </a:cubicBezTo>
                  <a:cubicBezTo>
                    <a:pt x="882" y="87"/>
                    <a:pt x="715" y="40"/>
                    <a:pt x="549" y="16"/>
                  </a:cubicBezTo>
                  <a:cubicBezTo>
                    <a:pt x="509" y="6"/>
                    <a:pt x="466" y="0"/>
                    <a:pt x="42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753" name="Google Shape;16753;p44"/>
          <p:cNvGrpSpPr/>
          <p:nvPr/>
        </p:nvGrpSpPr>
        <p:grpSpPr>
          <a:xfrm>
            <a:off x="7785259" y="2760506"/>
            <a:ext cx="348603" cy="332373"/>
            <a:chOff x="7785259" y="2760506"/>
            <a:chExt cx="348603" cy="332373"/>
          </a:xfrm>
        </p:grpSpPr>
        <p:sp>
          <p:nvSpPr>
            <p:cNvPr id="16754" name="Google Shape;16754;p44"/>
            <p:cNvSpPr/>
            <p:nvPr/>
          </p:nvSpPr>
          <p:spPr>
            <a:xfrm>
              <a:off x="7790690" y="2761254"/>
              <a:ext cx="339301" cy="328763"/>
            </a:xfrm>
            <a:custGeom>
              <a:rect b="b" l="l" r="r" t="t"/>
              <a:pathLst>
                <a:path extrusionOk="0" h="10108" w="10432">
                  <a:moveTo>
                    <a:pt x="689" y="1"/>
                  </a:moveTo>
                  <a:cubicBezTo>
                    <a:pt x="682" y="1"/>
                    <a:pt x="674" y="1"/>
                    <a:pt x="667" y="3"/>
                  </a:cubicBezTo>
                  <a:cubicBezTo>
                    <a:pt x="429" y="51"/>
                    <a:pt x="881" y="646"/>
                    <a:pt x="977" y="741"/>
                  </a:cubicBezTo>
                  <a:cubicBezTo>
                    <a:pt x="1072" y="861"/>
                    <a:pt x="1191" y="956"/>
                    <a:pt x="1310" y="1051"/>
                  </a:cubicBezTo>
                  <a:cubicBezTo>
                    <a:pt x="1405" y="1122"/>
                    <a:pt x="1524" y="1194"/>
                    <a:pt x="1596" y="1265"/>
                  </a:cubicBezTo>
                  <a:cubicBezTo>
                    <a:pt x="1645" y="1347"/>
                    <a:pt x="1638" y="1384"/>
                    <a:pt x="1583" y="1384"/>
                  </a:cubicBezTo>
                  <a:cubicBezTo>
                    <a:pt x="1558" y="1384"/>
                    <a:pt x="1522" y="1376"/>
                    <a:pt x="1477" y="1361"/>
                  </a:cubicBezTo>
                  <a:cubicBezTo>
                    <a:pt x="1382" y="1313"/>
                    <a:pt x="1286" y="1242"/>
                    <a:pt x="1167" y="1194"/>
                  </a:cubicBezTo>
                  <a:cubicBezTo>
                    <a:pt x="905" y="1044"/>
                    <a:pt x="554" y="865"/>
                    <a:pt x="242" y="865"/>
                  </a:cubicBezTo>
                  <a:cubicBezTo>
                    <a:pt x="158" y="865"/>
                    <a:pt x="76" y="878"/>
                    <a:pt x="0" y="908"/>
                  </a:cubicBezTo>
                  <a:cubicBezTo>
                    <a:pt x="24" y="1051"/>
                    <a:pt x="405" y="1218"/>
                    <a:pt x="524" y="1265"/>
                  </a:cubicBezTo>
                  <a:cubicBezTo>
                    <a:pt x="977" y="1504"/>
                    <a:pt x="1429" y="1718"/>
                    <a:pt x="1858" y="1956"/>
                  </a:cubicBezTo>
                  <a:cubicBezTo>
                    <a:pt x="2048" y="2051"/>
                    <a:pt x="2239" y="2170"/>
                    <a:pt x="2358" y="2361"/>
                  </a:cubicBezTo>
                  <a:cubicBezTo>
                    <a:pt x="2406" y="2408"/>
                    <a:pt x="2501" y="2551"/>
                    <a:pt x="2453" y="2623"/>
                  </a:cubicBezTo>
                  <a:cubicBezTo>
                    <a:pt x="2439" y="2644"/>
                    <a:pt x="2425" y="2650"/>
                    <a:pt x="2410" y="2650"/>
                  </a:cubicBezTo>
                  <a:cubicBezTo>
                    <a:pt x="2386" y="2650"/>
                    <a:pt x="2360" y="2633"/>
                    <a:pt x="2330" y="2633"/>
                  </a:cubicBezTo>
                  <a:cubicBezTo>
                    <a:pt x="2317" y="2633"/>
                    <a:pt x="2302" y="2636"/>
                    <a:pt x="2286" y="2647"/>
                  </a:cubicBezTo>
                  <a:cubicBezTo>
                    <a:pt x="2263" y="2647"/>
                    <a:pt x="2239" y="2670"/>
                    <a:pt x="2239" y="2694"/>
                  </a:cubicBezTo>
                  <a:cubicBezTo>
                    <a:pt x="2239" y="2742"/>
                    <a:pt x="2334" y="2861"/>
                    <a:pt x="2382" y="2932"/>
                  </a:cubicBezTo>
                  <a:cubicBezTo>
                    <a:pt x="2429" y="3028"/>
                    <a:pt x="2501" y="3147"/>
                    <a:pt x="2501" y="3266"/>
                  </a:cubicBezTo>
                  <a:cubicBezTo>
                    <a:pt x="2334" y="3290"/>
                    <a:pt x="2525" y="3480"/>
                    <a:pt x="2572" y="3528"/>
                  </a:cubicBezTo>
                  <a:cubicBezTo>
                    <a:pt x="2691" y="3671"/>
                    <a:pt x="2787" y="3837"/>
                    <a:pt x="2906" y="3980"/>
                  </a:cubicBezTo>
                  <a:cubicBezTo>
                    <a:pt x="2977" y="4099"/>
                    <a:pt x="3120" y="4218"/>
                    <a:pt x="3191" y="4361"/>
                  </a:cubicBezTo>
                  <a:cubicBezTo>
                    <a:pt x="3215" y="4409"/>
                    <a:pt x="3239" y="4480"/>
                    <a:pt x="3215" y="4552"/>
                  </a:cubicBezTo>
                  <a:cubicBezTo>
                    <a:pt x="3215" y="4576"/>
                    <a:pt x="3049" y="4671"/>
                    <a:pt x="3049" y="4695"/>
                  </a:cubicBezTo>
                  <a:cubicBezTo>
                    <a:pt x="3334" y="5028"/>
                    <a:pt x="3549" y="5433"/>
                    <a:pt x="3763" y="5814"/>
                  </a:cubicBezTo>
                  <a:cubicBezTo>
                    <a:pt x="3811" y="5909"/>
                    <a:pt x="3882" y="6004"/>
                    <a:pt x="3977" y="6076"/>
                  </a:cubicBezTo>
                  <a:cubicBezTo>
                    <a:pt x="4025" y="6147"/>
                    <a:pt x="4120" y="6195"/>
                    <a:pt x="4168" y="6266"/>
                  </a:cubicBezTo>
                  <a:cubicBezTo>
                    <a:pt x="4263" y="6433"/>
                    <a:pt x="4025" y="6481"/>
                    <a:pt x="4001" y="6647"/>
                  </a:cubicBezTo>
                  <a:cubicBezTo>
                    <a:pt x="4096" y="6695"/>
                    <a:pt x="4215" y="6719"/>
                    <a:pt x="4311" y="6790"/>
                  </a:cubicBezTo>
                  <a:cubicBezTo>
                    <a:pt x="4644" y="6981"/>
                    <a:pt x="4858" y="7267"/>
                    <a:pt x="5120" y="7529"/>
                  </a:cubicBezTo>
                  <a:cubicBezTo>
                    <a:pt x="5192" y="7600"/>
                    <a:pt x="5359" y="7719"/>
                    <a:pt x="5335" y="7814"/>
                  </a:cubicBezTo>
                  <a:cubicBezTo>
                    <a:pt x="5311" y="7957"/>
                    <a:pt x="5192" y="7910"/>
                    <a:pt x="5335" y="8076"/>
                  </a:cubicBezTo>
                  <a:cubicBezTo>
                    <a:pt x="5478" y="8267"/>
                    <a:pt x="5668" y="8386"/>
                    <a:pt x="5859" y="8529"/>
                  </a:cubicBezTo>
                  <a:cubicBezTo>
                    <a:pt x="6097" y="8695"/>
                    <a:pt x="6264" y="8791"/>
                    <a:pt x="6573" y="8862"/>
                  </a:cubicBezTo>
                  <a:cubicBezTo>
                    <a:pt x="6811" y="8910"/>
                    <a:pt x="7049" y="8910"/>
                    <a:pt x="7311" y="8910"/>
                  </a:cubicBezTo>
                  <a:cubicBezTo>
                    <a:pt x="7645" y="8910"/>
                    <a:pt x="7907" y="8791"/>
                    <a:pt x="8216" y="8672"/>
                  </a:cubicBezTo>
                  <a:cubicBezTo>
                    <a:pt x="8256" y="8655"/>
                    <a:pt x="8288" y="8647"/>
                    <a:pt x="8314" y="8647"/>
                  </a:cubicBezTo>
                  <a:cubicBezTo>
                    <a:pt x="8400" y="8647"/>
                    <a:pt x="8435" y="8724"/>
                    <a:pt x="8526" y="8815"/>
                  </a:cubicBezTo>
                  <a:cubicBezTo>
                    <a:pt x="8669" y="8957"/>
                    <a:pt x="8812" y="9076"/>
                    <a:pt x="8955" y="9243"/>
                  </a:cubicBezTo>
                  <a:cubicBezTo>
                    <a:pt x="9097" y="9410"/>
                    <a:pt x="9264" y="9553"/>
                    <a:pt x="9431" y="9719"/>
                  </a:cubicBezTo>
                  <a:cubicBezTo>
                    <a:pt x="9526" y="9839"/>
                    <a:pt x="9621" y="10005"/>
                    <a:pt x="9764" y="10077"/>
                  </a:cubicBezTo>
                  <a:cubicBezTo>
                    <a:pt x="9808" y="10098"/>
                    <a:pt x="9849" y="10108"/>
                    <a:pt x="9888" y="10108"/>
                  </a:cubicBezTo>
                  <a:cubicBezTo>
                    <a:pt x="10019" y="10108"/>
                    <a:pt x="10125" y="10002"/>
                    <a:pt x="10217" y="9910"/>
                  </a:cubicBezTo>
                  <a:cubicBezTo>
                    <a:pt x="10360" y="9767"/>
                    <a:pt x="10431" y="9648"/>
                    <a:pt x="10336" y="9458"/>
                  </a:cubicBezTo>
                  <a:cubicBezTo>
                    <a:pt x="10241" y="9291"/>
                    <a:pt x="10098" y="9148"/>
                    <a:pt x="9931" y="9053"/>
                  </a:cubicBezTo>
                  <a:cubicBezTo>
                    <a:pt x="9693" y="8886"/>
                    <a:pt x="9455" y="8695"/>
                    <a:pt x="9193" y="8576"/>
                  </a:cubicBezTo>
                  <a:cubicBezTo>
                    <a:pt x="9097" y="8529"/>
                    <a:pt x="8883" y="8457"/>
                    <a:pt x="8835" y="8338"/>
                  </a:cubicBezTo>
                  <a:cubicBezTo>
                    <a:pt x="8812" y="8195"/>
                    <a:pt x="8955" y="8052"/>
                    <a:pt x="9026" y="7933"/>
                  </a:cubicBezTo>
                  <a:cubicBezTo>
                    <a:pt x="9193" y="7624"/>
                    <a:pt x="9193" y="7148"/>
                    <a:pt x="9145" y="6814"/>
                  </a:cubicBezTo>
                  <a:cubicBezTo>
                    <a:pt x="9050" y="6338"/>
                    <a:pt x="8835" y="5933"/>
                    <a:pt x="8550" y="5528"/>
                  </a:cubicBezTo>
                  <a:cubicBezTo>
                    <a:pt x="8502" y="5457"/>
                    <a:pt x="8335" y="5171"/>
                    <a:pt x="8240" y="5147"/>
                  </a:cubicBezTo>
                  <a:cubicBezTo>
                    <a:pt x="8233" y="5146"/>
                    <a:pt x="8227" y="5145"/>
                    <a:pt x="8220" y="5145"/>
                  </a:cubicBezTo>
                  <a:cubicBezTo>
                    <a:pt x="8090" y="5145"/>
                    <a:pt x="8021" y="5365"/>
                    <a:pt x="7931" y="5433"/>
                  </a:cubicBezTo>
                  <a:cubicBezTo>
                    <a:pt x="7716" y="5052"/>
                    <a:pt x="7597" y="4599"/>
                    <a:pt x="7288" y="4266"/>
                  </a:cubicBezTo>
                  <a:cubicBezTo>
                    <a:pt x="7145" y="4099"/>
                    <a:pt x="6978" y="3956"/>
                    <a:pt x="6787" y="3861"/>
                  </a:cubicBezTo>
                  <a:cubicBezTo>
                    <a:pt x="6738" y="3830"/>
                    <a:pt x="6705" y="3817"/>
                    <a:pt x="6681" y="3817"/>
                  </a:cubicBezTo>
                  <a:cubicBezTo>
                    <a:pt x="6612" y="3817"/>
                    <a:pt x="6620" y="3928"/>
                    <a:pt x="6549" y="4052"/>
                  </a:cubicBezTo>
                  <a:cubicBezTo>
                    <a:pt x="6406" y="3956"/>
                    <a:pt x="6287" y="3694"/>
                    <a:pt x="6168" y="3552"/>
                  </a:cubicBezTo>
                  <a:cubicBezTo>
                    <a:pt x="6025" y="3385"/>
                    <a:pt x="5811" y="3194"/>
                    <a:pt x="5644" y="3051"/>
                  </a:cubicBezTo>
                  <a:cubicBezTo>
                    <a:pt x="5478" y="2932"/>
                    <a:pt x="5263" y="2789"/>
                    <a:pt x="5073" y="2766"/>
                  </a:cubicBezTo>
                  <a:cubicBezTo>
                    <a:pt x="5060" y="2764"/>
                    <a:pt x="5049" y="2764"/>
                    <a:pt x="5039" y="2764"/>
                  </a:cubicBezTo>
                  <a:cubicBezTo>
                    <a:pt x="4871" y="2764"/>
                    <a:pt x="4969" y="2939"/>
                    <a:pt x="4835" y="3051"/>
                  </a:cubicBezTo>
                  <a:cubicBezTo>
                    <a:pt x="4763" y="3004"/>
                    <a:pt x="4716" y="2909"/>
                    <a:pt x="4644" y="2837"/>
                  </a:cubicBezTo>
                  <a:cubicBezTo>
                    <a:pt x="4549" y="2742"/>
                    <a:pt x="4477" y="2623"/>
                    <a:pt x="4382" y="2528"/>
                  </a:cubicBezTo>
                  <a:cubicBezTo>
                    <a:pt x="4272" y="2436"/>
                    <a:pt x="3795" y="2048"/>
                    <a:pt x="3527" y="2048"/>
                  </a:cubicBezTo>
                  <a:cubicBezTo>
                    <a:pt x="3447" y="2048"/>
                    <a:pt x="3386" y="2083"/>
                    <a:pt x="3358" y="2170"/>
                  </a:cubicBezTo>
                  <a:cubicBezTo>
                    <a:pt x="3239" y="2123"/>
                    <a:pt x="3168" y="1980"/>
                    <a:pt x="3049" y="1956"/>
                  </a:cubicBezTo>
                  <a:cubicBezTo>
                    <a:pt x="3035" y="1954"/>
                    <a:pt x="3023" y="1953"/>
                    <a:pt x="3011" y="1953"/>
                  </a:cubicBezTo>
                  <a:cubicBezTo>
                    <a:pt x="2919" y="1953"/>
                    <a:pt x="2865" y="2004"/>
                    <a:pt x="2801" y="2004"/>
                  </a:cubicBezTo>
                  <a:cubicBezTo>
                    <a:pt x="2769" y="2004"/>
                    <a:pt x="2734" y="1992"/>
                    <a:pt x="2691" y="1956"/>
                  </a:cubicBezTo>
                  <a:cubicBezTo>
                    <a:pt x="2620" y="1885"/>
                    <a:pt x="2572" y="1742"/>
                    <a:pt x="2525" y="1623"/>
                  </a:cubicBezTo>
                  <a:cubicBezTo>
                    <a:pt x="2453" y="1408"/>
                    <a:pt x="2406" y="1170"/>
                    <a:pt x="2310" y="956"/>
                  </a:cubicBezTo>
                  <a:cubicBezTo>
                    <a:pt x="2239" y="741"/>
                    <a:pt x="2144" y="456"/>
                    <a:pt x="1977" y="289"/>
                  </a:cubicBezTo>
                  <a:cubicBezTo>
                    <a:pt x="1933" y="254"/>
                    <a:pt x="1899" y="238"/>
                    <a:pt x="1873" y="238"/>
                  </a:cubicBezTo>
                  <a:cubicBezTo>
                    <a:pt x="1829" y="238"/>
                    <a:pt x="1810" y="285"/>
                    <a:pt x="1810" y="360"/>
                  </a:cubicBezTo>
                  <a:cubicBezTo>
                    <a:pt x="1786" y="527"/>
                    <a:pt x="1810" y="718"/>
                    <a:pt x="1882" y="884"/>
                  </a:cubicBezTo>
                  <a:cubicBezTo>
                    <a:pt x="1929" y="980"/>
                    <a:pt x="2144" y="1313"/>
                    <a:pt x="2025" y="1408"/>
                  </a:cubicBezTo>
                  <a:cubicBezTo>
                    <a:pt x="2021" y="1411"/>
                    <a:pt x="2018" y="1413"/>
                    <a:pt x="2013" y="1413"/>
                  </a:cubicBezTo>
                  <a:cubicBezTo>
                    <a:pt x="1910" y="1413"/>
                    <a:pt x="1450" y="691"/>
                    <a:pt x="1382" y="622"/>
                  </a:cubicBezTo>
                  <a:cubicBezTo>
                    <a:pt x="1262" y="456"/>
                    <a:pt x="1120" y="313"/>
                    <a:pt x="977" y="194"/>
                  </a:cubicBezTo>
                  <a:cubicBezTo>
                    <a:pt x="911" y="128"/>
                    <a:pt x="784" y="1"/>
                    <a:pt x="689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55" name="Google Shape;16755;p44"/>
            <p:cNvSpPr/>
            <p:nvPr/>
          </p:nvSpPr>
          <p:spPr>
            <a:xfrm>
              <a:off x="7868132" y="2868782"/>
              <a:ext cx="80597" cy="47779"/>
            </a:xfrm>
            <a:custGeom>
              <a:rect b="b" l="l" r="r" t="t"/>
              <a:pathLst>
                <a:path extrusionOk="0" h="1469" w="2478">
                  <a:moveTo>
                    <a:pt x="150" y="1"/>
                  </a:moveTo>
                  <a:cubicBezTo>
                    <a:pt x="100" y="1"/>
                    <a:pt x="51" y="23"/>
                    <a:pt x="1" y="79"/>
                  </a:cubicBezTo>
                  <a:cubicBezTo>
                    <a:pt x="96" y="246"/>
                    <a:pt x="287" y="388"/>
                    <a:pt x="429" y="531"/>
                  </a:cubicBezTo>
                  <a:cubicBezTo>
                    <a:pt x="572" y="698"/>
                    <a:pt x="620" y="912"/>
                    <a:pt x="763" y="1055"/>
                  </a:cubicBezTo>
                  <a:cubicBezTo>
                    <a:pt x="1049" y="1365"/>
                    <a:pt x="1525" y="1270"/>
                    <a:pt x="1882" y="1341"/>
                  </a:cubicBezTo>
                  <a:cubicBezTo>
                    <a:pt x="2009" y="1377"/>
                    <a:pt x="2218" y="1468"/>
                    <a:pt x="2363" y="1468"/>
                  </a:cubicBezTo>
                  <a:cubicBezTo>
                    <a:pt x="2409" y="1468"/>
                    <a:pt x="2449" y="1459"/>
                    <a:pt x="2477" y="1436"/>
                  </a:cubicBezTo>
                  <a:cubicBezTo>
                    <a:pt x="2358" y="1031"/>
                    <a:pt x="1858" y="722"/>
                    <a:pt x="1453" y="650"/>
                  </a:cubicBezTo>
                  <a:cubicBezTo>
                    <a:pt x="1120" y="603"/>
                    <a:pt x="810" y="412"/>
                    <a:pt x="548" y="246"/>
                  </a:cubicBezTo>
                  <a:cubicBezTo>
                    <a:pt x="425" y="175"/>
                    <a:pt x="289" y="1"/>
                    <a:pt x="150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56" name="Google Shape;16756;p44"/>
            <p:cNvSpPr/>
            <p:nvPr/>
          </p:nvSpPr>
          <p:spPr>
            <a:xfrm>
              <a:off x="7892136" y="2910121"/>
              <a:ext cx="92046" cy="52625"/>
            </a:xfrm>
            <a:custGeom>
              <a:rect b="b" l="l" r="r" t="t"/>
              <a:pathLst>
                <a:path extrusionOk="0" h="1618" w="2830">
                  <a:moveTo>
                    <a:pt x="145" y="1"/>
                  </a:moveTo>
                  <a:cubicBezTo>
                    <a:pt x="85" y="1"/>
                    <a:pt x="30" y="41"/>
                    <a:pt x="1" y="141"/>
                  </a:cubicBezTo>
                  <a:cubicBezTo>
                    <a:pt x="239" y="594"/>
                    <a:pt x="477" y="1094"/>
                    <a:pt x="835" y="1451"/>
                  </a:cubicBezTo>
                  <a:cubicBezTo>
                    <a:pt x="954" y="1570"/>
                    <a:pt x="1067" y="1618"/>
                    <a:pt x="1183" y="1618"/>
                  </a:cubicBezTo>
                  <a:cubicBezTo>
                    <a:pt x="1299" y="1618"/>
                    <a:pt x="1418" y="1570"/>
                    <a:pt x="1549" y="1499"/>
                  </a:cubicBezTo>
                  <a:cubicBezTo>
                    <a:pt x="1817" y="1392"/>
                    <a:pt x="2085" y="1298"/>
                    <a:pt x="2353" y="1298"/>
                  </a:cubicBezTo>
                  <a:cubicBezTo>
                    <a:pt x="2442" y="1298"/>
                    <a:pt x="2531" y="1308"/>
                    <a:pt x="2621" y="1332"/>
                  </a:cubicBezTo>
                  <a:cubicBezTo>
                    <a:pt x="2667" y="1344"/>
                    <a:pt x="2705" y="1350"/>
                    <a:pt x="2734" y="1350"/>
                  </a:cubicBezTo>
                  <a:cubicBezTo>
                    <a:pt x="2824" y="1350"/>
                    <a:pt x="2830" y="1292"/>
                    <a:pt x="2740" y="1165"/>
                  </a:cubicBezTo>
                  <a:cubicBezTo>
                    <a:pt x="2573" y="880"/>
                    <a:pt x="2216" y="784"/>
                    <a:pt x="1906" y="761"/>
                  </a:cubicBezTo>
                  <a:cubicBezTo>
                    <a:pt x="1668" y="761"/>
                    <a:pt x="1454" y="737"/>
                    <a:pt x="1239" y="689"/>
                  </a:cubicBezTo>
                  <a:cubicBezTo>
                    <a:pt x="1001" y="642"/>
                    <a:pt x="811" y="499"/>
                    <a:pt x="620" y="380"/>
                  </a:cubicBezTo>
                  <a:cubicBezTo>
                    <a:pt x="453" y="284"/>
                    <a:pt x="382" y="165"/>
                    <a:pt x="263" y="46"/>
                  </a:cubicBezTo>
                  <a:cubicBezTo>
                    <a:pt x="225" y="18"/>
                    <a:pt x="184" y="1"/>
                    <a:pt x="145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57" name="Google Shape;16757;p44"/>
            <p:cNvSpPr/>
            <p:nvPr/>
          </p:nvSpPr>
          <p:spPr>
            <a:xfrm>
              <a:off x="7920953" y="2973155"/>
              <a:ext cx="105999" cy="35192"/>
            </a:xfrm>
            <a:custGeom>
              <a:rect b="b" l="l" r="r" t="t"/>
              <a:pathLst>
                <a:path extrusionOk="0" h="1082" w="3259">
                  <a:moveTo>
                    <a:pt x="262" y="1"/>
                  </a:moveTo>
                  <a:cubicBezTo>
                    <a:pt x="122" y="1"/>
                    <a:pt x="1" y="37"/>
                    <a:pt x="91" y="180"/>
                  </a:cubicBezTo>
                  <a:cubicBezTo>
                    <a:pt x="401" y="299"/>
                    <a:pt x="734" y="537"/>
                    <a:pt x="949" y="775"/>
                  </a:cubicBezTo>
                  <a:cubicBezTo>
                    <a:pt x="1141" y="967"/>
                    <a:pt x="1271" y="1082"/>
                    <a:pt x="1500" y="1082"/>
                  </a:cubicBezTo>
                  <a:cubicBezTo>
                    <a:pt x="1556" y="1082"/>
                    <a:pt x="1617" y="1075"/>
                    <a:pt x="1687" y="1061"/>
                  </a:cubicBezTo>
                  <a:cubicBezTo>
                    <a:pt x="1901" y="1014"/>
                    <a:pt x="2116" y="871"/>
                    <a:pt x="2354" y="823"/>
                  </a:cubicBezTo>
                  <a:cubicBezTo>
                    <a:pt x="2461" y="799"/>
                    <a:pt x="2568" y="799"/>
                    <a:pt x="2675" y="799"/>
                  </a:cubicBezTo>
                  <a:cubicBezTo>
                    <a:pt x="2782" y="799"/>
                    <a:pt x="2890" y="799"/>
                    <a:pt x="2997" y="775"/>
                  </a:cubicBezTo>
                  <a:cubicBezTo>
                    <a:pt x="3235" y="728"/>
                    <a:pt x="3259" y="656"/>
                    <a:pt x="3092" y="513"/>
                  </a:cubicBezTo>
                  <a:cubicBezTo>
                    <a:pt x="2925" y="394"/>
                    <a:pt x="2735" y="371"/>
                    <a:pt x="2544" y="347"/>
                  </a:cubicBezTo>
                  <a:cubicBezTo>
                    <a:pt x="2354" y="347"/>
                    <a:pt x="2174" y="336"/>
                    <a:pt x="1990" y="336"/>
                  </a:cubicBezTo>
                  <a:cubicBezTo>
                    <a:pt x="1899" y="336"/>
                    <a:pt x="1806" y="339"/>
                    <a:pt x="1711" y="347"/>
                  </a:cubicBezTo>
                  <a:cubicBezTo>
                    <a:pt x="1636" y="347"/>
                    <a:pt x="1563" y="349"/>
                    <a:pt x="1492" y="349"/>
                  </a:cubicBezTo>
                  <a:cubicBezTo>
                    <a:pt x="1313" y="349"/>
                    <a:pt x="1143" y="337"/>
                    <a:pt x="973" y="251"/>
                  </a:cubicBezTo>
                  <a:cubicBezTo>
                    <a:pt x="830" y="180"/>
                    <a:pt x="711" y="85"/>
                    <a:pt x="544" y="37"/>
                  </a:cubicBezTo>
                  <a:cubicBezTo>
                    <a:pt x="511" y="26"/>
                    <a:pt x="380" y="1"/>
                    <a:pt x="262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58" name="Google Shape;16758;p44"/>
            <p:cNvSpPr/>
            <p:nvPr/>
          </p:nvSpPr>
          <p:spPr>
            <a:xfrm>
              <a:off x="7962650" y="2952469"/>
              <a:ext cx="128604" cy="98421"/>
            </a:xfrm>
            <a:custGeom>
              <a:rect b="b" l="l" r="r" t="t"/>
              <a:pathLst>
                <a:path extrusionOk="0" h="3026" w="3954">
                  <a:moveTo>
                    <a:pt x="2564" y="0"/>
                  </a:moveTo>
                  <a:cubicBezTo>
                    <a:pt x="2540" y="0"/>
                    <a:pt x="2512" y="9"/>
                    <a:pt x="2477" y="30"/>
                  </a:cubicBezTo>
                  <a:cubicBezTo>
                    <a:pt x="2215" y="197"/>
                    <a:pt x="2167" y="602"/>
                    <a:pt x="2191" y="864"/>
                  </a:cubicBezTo>
                  <a:cubicBezTo>
                    <a:pt x="2215" y="1102"/>
                    <a:pt x="2262" y="1340"/>
                    <a:pt x="2358" y="1530"/>
                  </a:cubicBezTo>
                  <a:cubicBezTo>
                    <a:pt x="2405" y="1650"/>
                    <a:pt x="2477" y="1697"/>
                    <a:pt x="2572" y="1769"/>
                  </a:cubicBezTo>
                  <a:cubicBezTo>
                    <a:pt x="2667" y="1840"/>
                    <a:pt x="2929" y="2173"/>
                    <a:pt x="2691" y="2197"/>
                  </a:cubicBezTo>
                  <a:cubicBezTo>
                    <a:pt x="2644" y="2197"/>
                    <a:pt x="2548" y="2126"/>
                    <a:pt x="2477" y="2126"/>
                  </a:cubicBezTo>
                  <a:lnTo>
                    <a:pt x="2215" y="2126"/>
                  </a:lnTo>
                  <a:cubicBezTo>
                    <a:pt x="2024" y="2126"/>
                    <a:pt x="1858" y="2150"/>
                    <a:pt x="1691" y="2173"/>
                  </a:cubicBezTo>
                  <a:cubicBezTo>
                    <a:pt x="1527" y="2190"/>
                    <a:pt x="1351" y="2218"/>
                    <a:pt x="1180" y="2218"/>
                  </a:cubicBezTo>
                  <a:cubicBezTo>
                    <a:pt x="1103" y="2218"/>
                    <a:pt x="1027" y="2212"/>
                    <a:pt x="953" y="2197"/>
                  </a:cubicBezTo>
                  <a:cubicBezTo>
                    <a:pt x="786" y="2173"/>
                    <a:pt x="667" y="2102"/>
                    <a:pt x="524" y="2054"/>
                  </a:cubicBezTo>
                  <a:cubicBezTo>
                    <a:pt x="401" y="2005"/>
                    <a:pt x="303" y="1956"/>
                    <a:pt x="218" y="1956"/>
                  </a:cubicBezTo>
                  <a:cubicBezTo>
                    <a:pt x="138" y="1956"/>
                    <a:pt x="69" y="1999"/>
                    <a:pt x="0" y="2126"/>
                  </a:cubicBezTo>
                  <a:cubicBezTo>
                    <a:pt x="238" y="2483"/>
                    <a:pt x="738" y="2721"/>
                    <a:pt x="1119" y="2888"/>
                  </a:cubicBezTo>
                  <a:cubicBezTo>
                    <a:pt x="1384" y="2976"/>
                    <a:pt x="1649" y="3025"/>
                    <a:pt x="1924" y="3025"/>
                  </a:cubicBezTo>
                  <a:cubicBezTo>
                    <a:pt x="2020" y="3025"/>
                    <a:pt x="2116" y="3019"/>
                    <a:pt x="2215" y="3007"/>
                  </a:cubicBezTo>
                  <a:cubicBezTo>
                    <a:pt x="2477" y="2959"/>
                    <a:pt x="2882" y="2959"/>
                    <a:pt x="3120" y="2745"/>
                  </a:cubicBezTo>
                  <a:cubicBezTo>
                    <a:pt x="3167" y="2697"/>
                    <a:pt x="3167" y="2626"/>
                    <a:pt x="3215" y="2578"/>
                  </a:cubicBezTo>
                  <a:cubicBezTo>
                    <a:pt x="3263" y="2507"/>
                    <a:pt x="3358" y="2459"/>
                    <a:pt x="3453" y="2388"/>
                  </a:cubicBezTo>
                  <a:cubicBezTo>
                    <a:pt x="3620" y="2245"/>
                    <a:pt x="3739" y="2078"/>
                    <a:pt x="3834" y="1864"/>
                  </a:cubicBezTo>
                  <a:cubicBezTo>
                    <a:pt x="3906" y="1745"/>
                    <a:pt x="3953" y="1483"/>
                    <a:pt x="3834" y="1364"/>
                  </a:cubicBezTo>
                  <a:cubicBezTo>
                    <a:pt x="3793" y="1323"/>
                    <a:pt x="3732" y="1310"/>
                    <a:pt x="3663" y="1310"/>
                  </a:cubicBezTo>
                  <a:cubicBezTo>
                    <a:pt x="3551" y="1310"/>
                    <a:pt x="3418" y="1343"/>
                    <a:pt x="3313" y="1343"/>
                  </a:cubicBezTo>
                  <a:cubicBezTo>
                    <a:pt x="3296" y="1343"/>
                    <a:pt x="3279" y="1342"/>
                    <a:pt x="3263" y="1340"/>
                  </a:cubicBezTo>
                  <a:cubicBezTo>
                    <a:pt x="2905" y="1245"/>
                    <a:pt x="2786" y="768"/>
                    <a:pt x="2715" y="435"/>
                  </a:cubicBezTo>
                  <a:cubicBezTo>
                    <a:pt x="2674" y="313"/>
                    <a:pt x="2703" y="0"/>
                    <a:pt x="2564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59" name="Google Shape;16759;p44"/>
            <p:cNvSpPr/>
            <p:nvPr/>
          </p:nvSpPr>
          <p:spPr>
            <a:xfrm>
              <a:off x="7901438" y="2851186"/>
              <a:ext cx="137125" cy="148769"/>
            </a:xfrm>
            <a:custGeom>
              <a:rect b="b" l="l" r="r" t="t"/>
              <a:pathLst>
                <a:path extrusionOk="0" h="4574" w="4216">
                  <a:moveTo>
                    <a:pt x="191" y="1"/>
                  </a:moveTo>
                  <a:cubicBezTo>
                    <a:pt x="1" y="1"/>
                    <a:pt x="48" y="263"/>
                    <a:pt x="96" y="358"/>
                  </a:cubicBezTo>
                  <a:cubicBezTo>
                    <a:pt x="191" y="620"/>
                    <a:pt x="406" y="667"/>
                    <a:pt x="596" y="810"/>
                  </a:cubicBezTo>
                  <a:cubicBezTo>
                    <a:pt x="810" y="977"/>
                    <a:pt x="953" y="1191"/>
                    <a:pt x="1096" y="1382"/>
                  </a:cubicBezTo>
                  <a:cubicBezTo>
                    <a:pt x="1215" y="1549"/>
                    <a:pt x="1382" y="1691"/>
                    <a:pt x="1501" y="1834"/>
                  </a:cubicBezTo>
                  <a:cubicBezTo>
                    <a:pt x="1620" y="1977"/>
                    <a:pt x="1668" y="2144"/>
                    <a:pt x="1811" y="2263"/>
                  </a:cubicBezTo>
                  <a:cubicBezTo>
                    <a:pt x="2025" y="2454"/>
                    <a:pt x="2239" y="2668"/>
                    <a:pt x="2454" y="2882"/>
                  </a:cubicBezTo>
                  <a:cubicBezTo>
                    <a:pt x="2597" y="3049"/>
                    <a:pt x="2835" y="3168"/>
                    <a:pt x="2954" y="3359"/>
                  </a:cubicBezTo>
                  <a:cubicBezTo>
                    <a:pt x="3045" y="3472"/>
                    <a:pt x="3071" y="3717"/>
                    <a:pt x="3261" y="3717"/>
                  </a:cubicBezTo>
                  <a:cubicBezTo>
                    <a:pt x="3269" y="3717"/>
                    <a:pt x="3278" y="3717"/>
                    <a:pt x="3287" y="3716"/>
                  </a:cubicBezTo>
                  <a:cubicBezTo>
                    <a:pt x="3573" y="3954"/>
                    <a:pt x="3692" y="4192"/>
                    <a:pt x="3835" y="4359"/>
                  </a:cubicBezTo>
                  <a:cubicBezTo>
                    <a:pt x="3906" y="4430"/>
                    <a:pt x="4002" y="4525"/>
                    <a:pt x="4097" y="4573"/>
                  </a:cubicBezTo>
                  <a:cubicBezTo>
                    <a:pt x="4144" y="4502"/>
                    <a:pt x="4121" y="4406"/>
                    <a:pt x="4097" y="4311"/>
                  </a:cubicBezTo>
                  <a:cubicBezTo>
                    <a:pt x="4097" y="4168"/>
                    <a:pt x="4073" y="4025"/>
                    <a:pt x="4097" y="3882"/>
                  </a:cubicBezTo>
                  <a:cubicBezTo>
                    <a:pt x="4097" y="3716"/>
                    <a:pt x="4216" y="3454"/>
                    <a:pt x="4073" y="3311"/>
                  </a:cubicBezTo>
                  <a:cubicBezTo>
                    <a:pt x="4002" y="3216"/>
                    <a:pt x="3883" y="3216"/>
                    <a:pt x="3811" y="3144"/>
                  </a:cubicBezTo>
                  <a:cubicBezTo>
                    <a:pt x="3668" y="3001"/>
                    <a:pt x="3692" y="2739"/>
                    <a:pt x="3668" y="2549"/>
                  </a:cubicBezTo>
                  <a:cubicBezTo>
                    <a:pt x="3644" y="2168"/>
                    <a:pt x="3478" y="1906"/>
                    <a:pt x="3120" y="1739"/>
                  </a:cubicBezTo>
                  <a:cubicBezTo>
                    <a:pt x="3120" y="1996"/>
                    <a:pt x="2973" y="2417"/>
                    <a:pt x="2692" y="2417"/>
                  </a:cubicBezTo>
                  <a:cubicBezTo>
                    <a:pt x="2634" y="2417"/>
                    <a:pt x="2570" y="2399"/>
                    <a:pt x="2501" y="2358"/>
                  </a:cubicBezTo>
                  <a:cubicBezTo>
                    <a:pt x="2311" y="2215"/>
                    <a:pt x="2216" y="2001"/>
                    <a:pt x="2096" y="1787"/>
                  </a:cubicBezTo>
                  <a:cubicBezTo>
                    <a:pt x="2025" y="1644"/>
                    <a:pt x="1906" y="1477"/>
                    <a:pt x="1858" y="1310"/>
                  </a:cubicBezTo>
                  <a:cubicBezTo>
                    <a:pt x="1787" y="1191"/>
                    <a:pt x="1811" y="977"/>
                    <a:pt x="1692" y="882"/>
                  </a:cubicBezTo>
                  <a:cubicBezTo>
                    <a:pt x="1658" y="857"/>
                    <a:pt x="1632" y="846"/>
                    <a:pt x="1610" y="846"/>
                  </a:cubicBezTo>
                  <a:cubicBezTo>
                    <a:pt x="1505" y="846"/>
                    <a:pt x="1504" y="1081"/>
                    <a:pt x="1406" y="1120"/>
                  </a:cubicBezTo>
                  <a:cubicBezTo>
                    <a:pt x="1387" y="1127"/>
                    <a:pt x="1368" y="1130"/>
                    <a:pt x="1348" y="1130"/>
                  </a:cubicBezTo>
                  <a:cubicBezTo>
                    <a:pt x="1088" y="1130"/>
                    <a:pt x="729" y="586"/>
                    <a:pt x="596" y="453"/>
                  </a:cubicBezTo>
                  <a:cubicBezTo>
                    <a:pt x="501" y="358"/>
                    <a:pt x="334" y="1"/>
                    <a:pt x="191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0" name="Google Shape;16760;p44"/>
            <p:cNvSpPr/>
            <p:nvPr/>
          </p:nvSpPr>
          <p:spPr>
            <a:xfrm>
              <a:off x="7880524" y="2834143"/>
              <a:ext cx="22507" cy="21011"/>
            </a:xfrm>
            <a:custGeom>
              <a:rect b="b" l="l" r="r" t="t"/>
              <a:pathLst>
                <a:path extrusionOk="0" h="646" w="692">
                  <a:moveTo>
                    <a:pt x="72" y="1"/>
                  </a:moveTo>
                  <a:lnTo>
                    <a:pt x="72" y="1"/>
                  </a:lnTo>
                  <a:cubicBezTo>
                    <a:pt x="1" y="72"/>
                    <a:pt x="1" y="334"/>
                    <a:pt x="96" y="406"/>
                  </a:cubicBezTo>
                  <a:lnTo>
                    <a:pt x="120" y="382"/>
                  </a:lnTo>
                  <a:cubicBezTo>
                    <a:pt x="142" y="472"/>
                    <a:pt x="439" y="646"/>
                    <a:pt x="573" y="646"/>
                  </a:cubicBezTo>
                  <a:cubicBezTo>
                    <a:pt x="582" y="646"/>
                    <a:pt x="589" y="645"/>
                    <a:pt x="596" y="644"/>
                  </a:cubicBezTo>
                  <a:cubicBezTo>
                    <a:pt x="644" y="620"/>
                    <a:pt x="691" y="453"/>
                    <a:pt x="668" y="406"/>
                  </a:cubicBezTo>
                  <a:cubicBezTo>
                    <a:pt x="620" y="310"/>
                    <a:pt x="477" y="334"/>
                    <a:pt x="382" y="287"/>
                  </a:cubicBezTo>
                  <a:cubicBezTo>
                    <a:pt x="263" y="239"/>
                    <a:pt x="167" y="96"/>
                    <a:pt x="72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1" name="Google Shape;16761;p44"/>
            <p:cNvSpPr/>
            <p:nvPr/>
          </p:nvSpPr>
          <p:spPr>
            <a:xfrm>
              <a:off x="7865823" y="2852747"/>
              <a:ext cx="37209" cy="17076"/>
            </a:xfrm>
            <a:custGeom>
              <a:rect b="b" l="l" r="r" t="t"/>
              <a:pathLst>
                <a:path extrusionOk="0" h="525" w="1144">
                  <a:moveTo>
                    <a:pt x="0" y="0"/>
                  </a:moveTo>
                  <a:cubicBezTo>
                    <a:pt x="24" y="143"/>
                    <a:pt x="143" y="310"/>
                    <a:pt x="238" y="429"/>
                  </a:cubicBezTo>
                  <a:lnTo>
                    <a:pt x="762" y="429"/>
                  </a:lnTo>
                  <a:cubicBezTo>
                    <a:pt x="881" y="453"/>
                    <a:pt x="1001" y="500"/>
                    <a:pt x="1120" y="524"/>
                  </a:cubicBezTo>
                  <a:cubicBezTo>
                    <a:pt x="1143" y="310"/>
                    <a:pt x="881" y="238"/>
                    <a:pt x="715" y="215"/>
                  </a:cubicBezTo>
                  <a:cubicBezTo>
                    <a:pt x="572" y="167"/>
                    <a:pt x="405" y="143"/>
                    <a:pt x="262" y="96"/>
                  </a:cubicBezTo>
                  <a:cubicBezTo>
                    <a:pt x="167" y="72"/>
                    <a:pt x="72" y="0"/>
                    <a:pt x="0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2" name="Google Shape;16762;p44"/>
            <p:cNvSpPr/>
            <p:nvPr/>
          </p:nvSpPr>
          <p:spPr>
            <a:xfrm>
              <a:off x="8062892" y="3031927"/>
              <a:ext cx="58578" cy="56854"/>
            </a:xfrm>
            <a:custGeom>
              <a:rect b="b" l="l" r="r" t="t"/>
              <a:pathLst>
                <a:path extrusionOk="0" h="1748" w="1801">
                  <a:moveTo>
                    <a:pt x="484" y="0"/>
                  </a:moveTo>
                  <a:cubicBezTo>
                    <a:pt x="290" y="0"/>
                    <a:pt x="0" y="270"/>
                    <a:pt x="38" y="421"/>
                  </a:cubicBezTo>
                  <a:cubicBezTo>
                    <a:pt x="62" y="540"/>
                    <a:pt x="252" y="659"/>
                    <a:pt x="347" y="731"/>
                  </a:cubicBezTo>
                  <a:cubicBezTo>
                    <a:pt x="466" y="802"/>
                    <a:pt x="562" y="850"/>
                    <a:pt x="657" y="969"/>
                  </a:cubicBezTo>
                  <a:cubicBezTo>
                    <a:pt x="776" y="1088"/>
                    <a:pt x="824" y="1255"/>
                    <a:pt x="967" y="1397"/>
                  </a:cubicBezTo>
                  <a:cubicBezTo>
                    <a:pt x="1060" y="1491"/>
                    <a:pt x="1287" y="1747"/>
                    <a:pt x="1461" y="1747"/>
                  </a:cubicBezTo>
                  <a:cubicBezTo>
                    <a:pt x="1507" y="1747"/>
                    <a:pt x="1550" y="1729"/>
                    <a:pt x="1586" y="1683"/>
                  </a:cubicBezTo>
                  <a:cubicBezTo>
                    <a:pt x="1800" y="1469"/>
                    <a:pt x="1371" y="1159"/>
                    <a:pt x="1229" y="1040"/>
                  </a:cubicBezTo>
                  <a:cubicBezTo>
                    <a:pt x="1062" y="897"/>
                    <a:pt x="895" y="778"/>
                    <a:pt x="776" y="612"/>
                  </a:cubicBezTo>
                  <a:cubicBezTo>
                    <a:pt x="705" y="516"/>
                    <a:pt x="657" y="421"/>
                    <a:pt x="633" y="326"/>
                  </a:cubicBezTo>
                  <a:cubicBezTo>
                    <a:pt x="609" y="254"/>
                    <a:pt x="633" y="159"/>
                    <a:pt x="609" y="88"/>
                  </a:cubicBezTo>
                  <a:cubicBezTo>
                    <a:pt x="609" y="64"/>
                    <a:pt x="609" y="64"/>
                    <a:pt x="609" y="64"/>
                  </a:cubicBezTo>
                  <a:cubicBezTo>
                    <a:pt x="580" y="19"/>
                    <a:pt x="535" y="0"/>
                    <a:pt x="484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3" name="Google Shape;16763;p44"/>
            <p:cNvSpPr/>
            <p:nvPr/>
          </p:nvSpPr>
          <p:spPr>
            <a:xfrm>
              <a:off x="7785259" y="2760506"/>
              <a:ext cx="348603" cy="332373"/>
            </a:xfrm>
            <a:custGeom>
              <a:rect b="b" l="l" r="r" t="t"/>
              <a:pathLst>
                <a:path extrusionOk="0" h="10219" w="10718">
                  <a:moveTo>
                    <a:pt x="834" y="145"/>
                  </a:moveTo>
                  <a:cubicBezTo>
                    <a:pt x="953" y="169"/>
                    <a:pt x="1072" y="312"/>
                    <a:pt x="1120" y="336"/>
                  </a:cubicBezTo>
                  <a:cubicBezTo>
                    <a:pt x="1263" y="479"/>
                    <a:pt x="1382" y="598"/>
                    <a:pt x="1501" y="741"/>
                  </a:cubicBezTo>
                  <a:cubicBezTo>
                    <a:pt x="1644" y="907"/>
                    <a:pt x="1787" y="1098"/>
                    <a:pt x="1906" y="1288"/>
                  </a:cubicBezTo>
                  <a:cubicBezTo>
                    <a:pt x="1906" y="1288"/>
                    <a:pt x="1930" y="1288"/>
                    <a:pt x="1930" y="1312"/>
                  </a:cubicBezTo>
                  <a:cubicBezTo>
                    <a:pt x="1787" y="1193"/>
                    <a:pt x="1620" y="1074"/>
                    <a:pt x="1477" y="931"/>
                  </a:cubicBezTo>
                  <a:cubicBezTo>
                    <a:pt x="1215" y="717"/>
                    <a:pt x="977" y="455"/>
                    <a:pt x="834" y="145"/>
                  </a:cubicBezTo>
                  <a:close/>
                  <a:moveTo>
                    <a:pt x="2001" y="312"/>
                  </a:moveTo>
                  <a:cubicBezTo>
                    <a:pt x="2239" y="598"/>
                    <a:pt x="2358" y="955"/>
                    <a:pt x="2477" y="1288"/>
                  </a:cubicBezTo>
                  <a:cubicBezTo>
                    <a:pt x="2549" y="1503"/>
                    <a:pt x="2620" y="1693"/>
                    <a:pt x="2668" y="1908"/>
                  </a:cubicBezTo>
                  <a:cubicBezTo>
                    <a:pt x="2692" y="1955"/>
                    <a:pt x="2692" y="2027"/>
                    <a:pt x="2715" y="2074"/>
                  </a:cubicBezTo>
                  <a:cubicBezTo>
                    <a:pt x="2644" y="1955"/>
                    <a:pt x="2596" y="1836"/>
                    <a:pt x="2525" y="1717"/>
                  </a:cubicBezTo>
                  <a:cubicBezTo>
                    <a:pt x="2453" y="1527"/>
                    <a:pt x="2358" y="1336"/>
                    <a:pt x="2287" y="1169"/>
                  </a:cubicBezTo>
                  <a:cubicBezTo>
                    <a:pt x="2168" y="907"/>
                    <a:pt x="2001" y="598"/>
                    <a:pt x="2001" y="312"/>
                  </a:cubicBezTo>
                  <a:close/>
                  <a:moveTo>
                    <a:pt x="358" y="979"/>
                  </a:moveTo>
                  <a:lnTo>
                    <a:pt x="358" y="979"/>
                  </a:lnTo>
                  <a:cubicBezTo>
                    <a:pt x="858" y="1026"/>
                    <a:pt x="1334" y="1288"/>
                    <a:pt x="1763" y="1550"/>
                  </a:cubicBezTo>
                  <a:cubicBezTo>
                    <a:pt x="2001" y="1693"/>
                    <a:pt x="2287" y="1836"/>
                    <a:pt x="2453" y="2074"/>
                  </a:cubicBezTo>
                  <a:cubicBezTo>
                    <a:pt x="2549" y="2193"/>
                    <a:pt x="2620" y="2336"/>
                    <a:pt x="2715" y="2455"/>
                  </a:cubicBezTo>
                  <a:cubicBezTo>
                    <a:pt x="2596" y="2336"/>
                    <a:pt x="2477" y="2217"/>
                    <a:pt x="2334" y="2098"/>
                  </a:cubicBezTo>
                  <a:cubicBezTo>
                    <a:pt x="2096" y="1931"/>
                    <a:pt x="1834" y="1765"/>
                    <a:pt x="1596" y="1622"/>
                  </a:cubicBezTo>
                  <a:cubicBezTo>
                    <a:pt x="1334" y="1455"/>
                    <a:pt x="1072" y="1312"/>
                    <a:pt x="810" y="1169"/>
                  </a:cubicBezTo>
                  <a:cubicBezTo>
                    <a:pt x="667" y="1098"/>
                    <a:pt x="501" y="1050"/>
                    <a:pt x="358" y="979"/>
                  </a:cubicBezTo>
                  <a:close/>
                  <a:moveTo>
                    <a:pt x="3078" y="2050"/>
                  </a:moveTo>
                  <a:cubicBezTo>
                    <a:pt x="3185" y="2050"/>
                    <a:pt x="3383" y="2210"/>
                    <a:pt x="3501" y="2289"/>
                  </a:cubicBezTo>
                  <a:cubicBezTo>
                    <a:pt x="3501" y="2336"/>
                    <a:pt x="3501" y="2408"/>
                    <a:pt x="3501" y="2455"/>
                  </a:cubicBezTo>
                  <a:cubicBezTo>
                    <a:pt x="3501" y="2574"/>
                    <a:pt x="3501" y="2717"/>
                    <a:pt x="3501" y="2836"/>
                  </a:cubicBezTo>
                  <a:cubicBezTo>
                    <a:pt x="3478" y="2812"/>
                    <a:pt x="3430" y="2789"/>
                    <a:pt x="3382" y="2765"/>
                  </a:cubicBezTo>
                  <a:cubicBezTo>
                    <a:pt x="3287" y="2717"/>
                    <a:pt x="3168" y="2670"/>
                    <a:pt x="3073" y="2622"/>
                  </a:cubicBezTo>
                  <a:cubicBezTo>
                    <a:pt x="3073" y="2551"/>
                    <a:pt x="3049" y="2479"/>
                    <a:pt x="3025" y="2408"/>
                  </a:cubicBezTo>
                  <a:cubicBezTo>
                    <a:pt x="3025" y="2336"/>
                    <a:pt x="2954" y="2146"/>
                    <a:pt x="3025" y="2074"/>
                  </a:cubicBezTo>
                  <a:cubicBezTo>
                    <a:pt x="3038" y="2058"/>
                    <a:pt x="3056" y="2050"/>
                    <a:pt x="3078" y="2050"/>
                  </a:cubicBezTo>
                  <a:close/>
                  <a:moveTo>
                    <a:pt x="2613" y="2749"/>
                  </a:moveTo>
                  <a:cubicBezTo>
                    <a:pt x="2764" y="2749"/>
                    <a:pt x="2915" y="2800"/>
                    <a:pt x="3025" y="2836"/>
                  </a:cubicBezTo>
                  <a:cubicBezTo>
                    <a:pt x="3144" y="2884"/>
                    <a:pt x="3239" y="2932"/>
                    <a:pt x="3335" y="2979"/>
                  </a:cubicBezTo>
                  <a:cubicBezTo>
                    <a:pt x="3406" y="3003"/>
                    <a:pt x="3478" y="3027"/>
                    <a:pt x="3525" y="3074"/>
                  </a:cubicBezTo>
                  <a:cubicBezTo>
                    <a:pt x="3549" y="3122"/>
                    <a:pt x="3573" y="3265"/>
                    <a:pt x="3620" y="3289"/>
                  </a:cubicBezTo>
                  <a:cubicBezTo>
                    <a:pt x="3501" y="3241"/>
                    <a:pt x="3382" y="3217"/>
                    <a:pt x="3263" y="3194"/>
                  </a:cubicBezTo>
                  <a:cubicBezTo>
                    <a:pt x="3180" y="3182"/>
                    <a:pt x="3102" y="3176"/>
                    <a:pt x="3025" y="3176"/>
                  </a:cubicBezTo>
                  <a:cubicBezTo>
                    <a:pt x="2948" y="3176"/>
                    <a:pt x="2870" y="3182"/>
                    <a:pt x="2787" y="3194"/>
                  </a:cubicBezTo>
                  <a:cubicBezTo>
                    <a:pt x="2787" y="3098"/>
                    <a:pt x="2692" y="3027"/>
                    <a:pt x="2644" y="2979"/>
                  </a:cubicBezTo>
                  <a:cubicBezTo>
                    <a:pt x="2596" y="2908"/>
                    <a:pt x="2525" y="2836"/>
                    <a:pt x="2477" y="2765"/>
                  </a:cubicBezTo>
                  <a:cubicBezTo>
                    <a:pt x="2522" y="2754"/>
                    <a:pt x="2567" y="2749"/>
                    <a:pt x="2613" y="2749"/>
                  </a:cubicBezTo>
                  <a:close/>
                  <a:moveTo>
                    <a:pt x="3739" y="2265"/>
                  </a:moveTo>
                  <a:cubicBezTo>
                    <a:pt x="3954" y="2384"/>
                    <a:pt x="4192" y="2527"/>
                    <a:pt x="4382" y="2670"/>
                  </a:cubicBezTo>
                  <a:cubicBezTo>
                    <a:pt x="4502" y="2765"/>
                    <a:pt x="4621" y="2884"/>
                    <a:pt x="4716" y="3003"/>
                  </a:cubicBezTo>
                  <a:cubicBezTo>
                    <a:pt x="4835" y="3146"/>
                    <a:pt x="4930" y="3313"/>
                    <a:pt x="4906" y="3503"/>
                  </a:cubicBezTo>
                  <a:cubicBezTo>
                    <a:pt x="4906" y="3741"/>
                    <a:pt x="4883" y="3979"/>
                    <a:pt x="4906" y="4194"/>
                  </a:cubicBezTo>
                  <a:cubicBezTo>
                    <a:pt x="4930" y="4265"/>
                    <a:pt x="4930" y="4337"/>
                    <a:pt x="4954" y="4408"/>
                  </a:cubicBezTo>
                  <a:cubicBezTo>
                    <a:pt x="4859" y="4313"/>
                    <a:pt x="4787" y="4218"/>
                    <a:pt x="4716" y="4122"/>
                  </a:cubicBezTo>
                  <a:cubicBezTo>
                    <a:pt x="4502" y="3884"/>
                    <a:pt x="4287" y="3670"/>
                    <a:pt x="4025" y="3479"/>
                  </a:cubicBezTo>
                  <a:cubicBezTo>
                    <a:pt x="4001" y="3455"/>
                    <a:pt x="3978" y="3455"/>
                    <a:pt x="3954" y="3432"/>
                  </a:cubicBezTo>
                  <a:cubicBezTo>
                    <a:pt x="3906" y="3360"/>
                    <a:pt x="3835" y="3265"/>
                    <a:pt x="3811" y="3170"/>
                  </a:cubicBezTo>
                  <a:cubicBezTo>
                    <a:pt x="3763" y="3051"/>
                    <a:pt x="3739" y="2932"/>
                    <a:pt x="3716" y="2789"/>
                  </a:cubicBezTo>
                  <a:cubicBezTo>
                    <a:pt x="3716" y="2670"/>
                    <a:pt x="3716" y="2551"/>
                    <a:pt x="3716" y="2408"/>
                  </a:cubicBezTo>
                  <a:cubicBezTo>
                    <a:pt x="3716" y="2360"/>
                    <a:pt x="3739" y="2312"/>
                    <a:pt x="3739" y="2265"/>
                  </a:cubicBezTo>
                  <a:close/>
                  <a:moveTo>
                    <a:pt x="2869" y="3340"/>
                  </a:moveTo>
                  <a:cubicBezTo>
                    <a:pt x="3018" y="3340"/>
                    <a:pt x="3176" y="3374"/>
                    <a:pt x="3311" y="3408"/>
                  </a:cubicBezTo>
                  <a:cubicBezTo>
                    <a:pt x="3549" y="3455"/>
                    <a:pt x="3787" y="3551"/>
                    <a:pt x="3978" y="3717"/>
                  </a:cubicBezTo>
                  <a:cubicBezTo>
                    <a:pt x="4216" y="3884"/>
                    <a:pt x="4406" y="4098"/>
                    <a:pt x="4573" y="4313"/>
                  </a:cubicBezTo>
                  <a:cubicBezTo>
                    <a:pt x="4668" y="4432"/>
                    <a:pt x="4763" y="4575"/>
                    <a:pt x="4883" y="4694"/>
                  </a:cubicBezTo>
                  <a:cubicBezTo>
                    <a:pt x="4644" y="4575"/>
                    <a:pt x="4382" y="4503"/>
                    <a:pt x="4121" y="4479"/>
                  </a:cubicBezTo>
                  <a:lnTo>
                    <a:pt x="3597" y="4479"/>
                  </a:lnTo>
                  <a:cubicBezTo>
                    <a:pt x="3501" y="4408"/>
                    <a:pt x="3406" y="4337"/>
                    <a:pt x="3358" y="4241"/>
                  </a:cubicBezTo>
                  <a:cubicBezTo>
                    <a:pt x="3287" y="4122"/>
                    <a:pt x="3239" y="4027"/>
                    <a:pt x="3168" y="3908"/>
                  </a:cubicBezTo>
                  <a:cubicBezTo>
                    <a:pt x="3049" y="3717"/>
                    <a:pt x="2882" y="3527"/>
                    <a:pt x="2692" y="3360"/>
                  </a:cubicBezTo>
                  <a:cubicBezTo>
                    <a:pt x="2747" y="3346"/>
                    <a:pt x="2807" y="3340"/>
                    <a:pt x="2869" y="3340"/>
                  </a:cubicBezTo>
                  <a:close/>
                  <a:moveTo>
                    <a:pt x="5168" y="2884"/>
                  </a:moveTo>
                  <a:lnTo>
                    <a:pt x="5168" y="2884"/>
                  </a:lnTo>
                  <a:cubicBezTo>
                    <a:pt x="5287" y="2932"/>
                    <a:pt x="5383" y="3003"/>
                    <a:pt x="5502" y="3051"/>
                  </a:cubicBezTo>
                  <a:cubicBezTo>
                    <a:pt x="5692" y="3146"/>
                    <a:pt x="5859" y="3265"/>
                    <a:pt x="6026" y="3408"/>
                  </a:cubicBezTo>
                  <a:cubicBezTo>
                    <a:pt x="6145" y="3527"/>
                    <a:pt x="6264" y="3694"/>
                    <a:pt x="6383" y="3837"/>
                  </a:cubicBezTo>
                  <a:cubicBezTo>
                    <a:pt x="6454" y="3956"/>
                    <a:pt x="6502" y="4051"/>
                    <a:pt x="6597" y="4146"/>
                  </a:cubicBezTo>
                  <a:cubicBezTo>
                    <a:pt x="6573" y="4289"/>
                    <a:pt x="6526" y="4432"/>
                    <a:pt x="6478" y="4551"/>
                  </a:cubicBezTo>
                  <a:cubicBezTo>
                    <a:pt x="6383" y="4813"/>
                    <a:pt x="6288" y="5051"/>
                    <a:pt x="6264" y="5313"/>
                  </a:cubicBezTo>
                  <a:cubicBezTo>
                    <a:pt x="6240" y="5456"/>
                    <a:pt x="6240" y="5623"/>
                    <a:pt x="6240" y="5789"/>
                  </a:cubicBezTo>
                  <a:cubicBezTo>
                    <a:pt x="6145" y="5646"/>
                    <a:pt x="6002" y="5527"/>
                    <a:pt x="5883" y="5408"/>
                  </a:cubicBezTo>
                  <a:cubicBezTo>
                    <a:pt x="5764" y="5265"/>
                    <a:pt x="5597" y="5170"/>
                    <a:pt x="5478" y="5051"/>
                  </a:cubicBezTo>
                  <a:cubicBezTo>
                    <a:pt x="5359" y="4932"/>
                    <a:pt x="5311" y="4765"/>
                    <a:pt x="5264" y="4646"/>
                  </a:cubicBezTo>
                  <a:cubicBezTo>
                    <a:pt x="5192" y="4456"/>
                    <a:pt x="5168" y="4265"/>
                    <a:pt x="5145" y="4075"/>
                  </a:cubicBezTo>
                  <a:cubicBezTo>
                    <a:pt x="5121" y="3694"/>
                    <a:pt x="5192" y="3289"/>
                    <a:pt x="5168" y="2884"/>
                  </a:cubicBezTo>
                  <a:close/>
                  <a:moveTo>
                    <a:pt x="3955" y="4707"/>
                  </a:moveTo>
                  <a:cubicBezTo>
                    <a:pt x="4009" y="4707"/>
                    <a:pt x="4065" y="4710"/>
                    <a:pt x="4121" y="4718"/>
                  </a:cubicBezTo>
                  <a:cubicBezTo>
                    <a:pt x="4454" y="4741"/>
                    <a:pt x="4763" y="4884"/>
                    <a:pt x="5049" y="5027"/>
                  </a:cubicBezTo>
                  <a:cubicBezTo>
                    <a:pt x="5311" y="5194"/>
                    <a:pt x="5549" y="5384"/>
                    <a:pt x="5788" y="5623"/>
                  </a:cubicBezTo>
                  <a:cubicBezTo>
                    <a:pt x="5859" y="5694"/>
                    <a:pt x="5930" y="5789"/>
                    <a:pt x="6002" y="5885"/>
                  </a:cubicBezTo>
                  <a:cubicBezTo>
                    <a:pt x="5835" y="5837"/>
                    <a:pt x="5668" y="5813"/>
                    <a:pt x="5478" y="5813"/>
                  </a:cubicBezTo>
                  <a:cubicBezTo>
                    <a:pt x="5216" y="5837"/>
                    <a:pt x="4930" y="5908"/>
                    <a:pt x="4692" y="6027"/>
                  </a:cubicBezTo>
                  <a:cubicBezTo>
                    <a:pt x="4597" y="6051"/>
                    <a:pt x="4525" y="6099"/>
                    <a:pt x="4430" y="6147"/>
                  </a:cubicBezTo>
                  <a:cubicBezTo>
                    <a:pt x="4359" y="6123"/>
                    <a:pt x="4287" y="6027"/>
                    <a:pt x="4216" y="5956"/>
                  </a:cubicBezTo>
                  <a:cubicBezTo>
                    <a:pt x="4121" y="5861"/>
                    <a:pt x="4049" y="5718"/>
                    <a:pt x="3978" y="5599"/>
                  </a:cubicBezTo>
                  <a:cubicBezTo>
                    <a:pt x="3859" y="5456"/>
                    <a:pt x="3787" y="5289"/>
                    <a:pt x="3668" y="5146"/>
                  </a:cubicBezTo>
                  <a:cubicBezTo>
                    <a:pt x="3573" y="5003"/>
                    <a:pt x="3478" y="4861"/>
                    <a:pt x="3382" y="4718"/>
                  </a:cubicBezTo>
                  <a:lnTo>
                    <a:pt x="3644" y="4718"/>
                  </a:lnTo>
                  <a:cubicBezTo>
                    <a:pt x="3739" y="4718"/>
                    <a:pt x="3845" y="4707"/>
                    <a:pt x="3955" y="4707"/>
                  </a:cubicBezTo>
                  <a:close/>
                  <a:moveTo>
                    <a:pt x="6883" y="3956"/>
                  </a:moveTo>
                  <a:cubicBezTo>
                    <a:pt x="7145" y="4098"/>
                    <a:pt x="7383" y="4337"/>
                    <a:pt x="7574" y="4575"/>
                  </a:cubicBezTo>
                  <a:cubicBezTo>
                    <a:pt x="7669" y="4718"/>
                    <a:pt x="7764" y="4884"/>
                    <a:pt x="7836" y="5051"/>
                  </a:cubicBezTo>
                  <a:cubicBezTo>
                    <a:pt x="7907" y="5194"/>
                    <a:pt x="7955" y="5337"/>
                    <a:pt x="8026" y="5480"/>
                  </a:cubicBezTo>
                  <a:cubicBezTo>
                    <a:pt x="7907" y="5670"/>
                    <a:pt x="7788" y="5861"/>
                    <a:pt x="7669" y="6051"/>
                  </a:cubicBezTo>
                  <a:cubicBezTo>
                    <a:pt x="7478" y="6432"/>
                    <a:pt x="7478" y="6837"/>
                    <a:pt x="7621" y="7218"/>
                  </a:cubicBezTo>
                  <a:cubicBezTo>
                    <a:pt x="7550" y="7171"/>
                    <a:pt x="7478" y="7147"/>
                    <a:pt x="7431" y="7099"/>
                  </a:cubicBezTo>
                  <a:cubicBezTo>
                    <a:pt x="7312" y="6956"/>
                    <a:pt x="7216" y="6813"/>
                    <a:pt x="7097" y="6670"/>
                  </a:cubicBezTo>
                  <a:cubicBezTo>
                    <a:pt x="6954" y="6528"/>
                    <a:pt x="6812" y="6385"/>
                    <a:pt x="6669" y="6266"/>
                  </a:cubicBezTo>
                  <a:cubicBezTo>
                    <a:pt x="6621" y="6194"/>
                    <a:pt x="6573" y="6147"/>
                    <a:pt x="6550" y="6075"/>
                  </a:cubicBezTo>
                  <a:cubicBezTo>
                    <a:pt x="6526" y="5980"/>
                    <a:pt x="6478" y="5885"/>
                    <a:pt x="6478" y="5789"/>
                  </a:cubicBezTo>
                  <a:cubicBezTo>
                    <a:pt x="6454" y="5599"/>
                    <a:pt x="6454" y="5384"/>
                    <a:pt x="6502" y="5218"/>
                  </a:cubicBezTo>
                  <a:cubicBezTo>
                    <a:pt x="6597" y="4789"/>
                    <a:pt x="6859" y="4384"/>
                    <a:pt x="6883" y="3956"/>
                  </a:cubicBezTo>
                  <a:close/>
                  <a:moveTo>
                    <a:pt x="5561" y="6054"/>
                  </a:moveTo>
                  <a:cubicBezTo>
                    <a:pt x="5663" y="6054"/>
                    <a:pt x="5764" y="6067"/>
                    <a:pt x="5859" y="6099"/>
                  </a:cubicBezTo>
                  <a:cubicBezTo>
                    <a:pt x="6240" y="6194"/>
                    <a:pt x="6550" y="6480"/>
                    <a:pt x="6835" y="6742"/>
                  </a:cubicBezTo>
                  <a:cubicBezTo>
                    <a:pt x="6978" y="6885"/>
                    <a:pt x="7097" y="7051"/>
                    <a:pt x="7240" y="7194"/>
                  </a:cubicBezTo>
                  <a:cubicBezTo>
                    <a:pt x="7240" y="7215"/>
                    <a:pt x="7258" y="7235"/>
                    <a:pt x="7278" y="7241"/>
                  </a:cubicBezTo>
                  <a:lnTo>
                    <a:pt x="7278" y="7241"/>
                  </a:lnTo>
                  <a:cubicBezTo>
                    <a:pt x="7186" y="7229"/>
                    <a:pt x="7095" y="7223"/>
                    <a:pt x="7005" y="7223"/>
                  </a:cubicBezTo>
                  <a:cubicBezTo>
                    <a:pt x="6752" y="7223"/>
                    <a:pt x="6508" y="7267"/>
                    <a:pt x="6264" y="7337"/>
                  </a:cubicBezTo>
                  <a:cubicBezTo>
                    <a:pt x="6097" y="7409"/>
                    <a:pt x="5930" y="7480"/>
                    <a:pt x="5788" y="7575"/>
                  </a:cubicBezTo>
                  <a:cubicBezTo>
                    <a:pt x="5788" y="7575"/>
                    <a:pt x="5764" y="7575"/>
                    <a:pt x="5740" y="7599"/>
                  </a:cubicBezTo>
                  <a:cubicBezTo>
                    <a:pt x="5454" y="7575"/>
                    <a:pt x="5216" y="7337"/>
                    <a:pt x="5025" y="7147"/>
                  </a:cubicBezTo>
                  <a:cubicBezTo>
                    <a:pt x="4787" y="6932"/>
                    <a:pt x="4573" y="6694"/>
                    <a:pt x="4287" y="6575"/>
                  </a:cubicBezTo>
                  <a:cubicBezTo>
                    <a:pt x="4454" y="6385"/>
                    <a:pt x="4716" y="6266"/>
                    <a:pt x="4954" y="6170"/>
                  </a:cubicBezTo>
                  <a:cubicBezTo>
                    <a:pt x="5145" y="6107"/>
                    <a:pt x="5356" y="6054"/>
                    <a:pt x="5561" y="6054"/>
                  </a:cubicBezTo>
                  <a:close/>
                  <a:moveTo>
                    <a:pt x="8407" y="5218"/>
                  </a:moveTo>
                  <a:cubicBezTo>
                    <a:pt x="8621" y="5670"/>
                    <a:pt x="8955" y="6027"/>
                    <a:pt x="9122" y="6480"/>
                  </a:cubicBezTo>
                  <a:cubicBezTo>
                    <a:pt x="9288" y="6885"/>
                    <a:pt x="9264" y="7313"/>
                    <a:pt x="9122" y="7694"/>
                  </a:cubicBezTo>
                  <a:cubicBezTo>
                    <a:pt x="9050" y="7909"/>
                    <a:pt x="8907" y="8123"/>
                    <a:pt x="8764" y="8290"/>
                  </a:cubicBezTo>
                  <a:cubicBezTo>
                    <a:pt x="8550" y="7980"/>
                    <a:pt x="8288" y="7694"/>
                    <a:pt x="7978" y="7504"/>
                  </a:cubicBezTo>
                  <a:cubicBezTo>
                    <a:pt x="7883" y="7290"/>
                    <a:pt x="7788" y="7051"/>
                    <a:pt x="7764" y="6837"/>
                  </a:cubicBezTo>
                  <a:cubicBezTo>
                    <a:pt x="7716" y="6575"/>
                    <a:pt x="7788" y="6337"/>
                    <a:pt x="7907" y="6099"/>
                  </a:cubicBezTo>
                  <a:cubicBezTo>
                    <a:pt x="8002" y="5932"/>
                    <a:pt x="8145" y="5765"/>
                    <a:pt x="8240" y="5575"/>
                  </a:cubicBezTo>
                  <a:cubicBezTo>
                    <a:pt x="8288" y="5480"/>
                    <a:pt x="8336" y="5337"/>
                    <a:pt x="8407" y="5218"/>
                  </a:cubicBezTo>
                  <a:close/>
                  <a:moveTo>
                    <a:pt x="6996" y="7462"/>
                  </a:moveTo>
                  <a:cubicBezTo>
                    <a:pt x="7079" y="7462"/>
                    <a:pt x="7160" y="7468"/>
                    <a:pt x="7240" y="7480"/>
                  </a:cubicBezTo>
                  <a:cubicBezTo>
                    <a:pt x="7550" y="7528"/>
                    <a:pt x="7836" y="7647"/>
                    <a:pt x="8074" y="7861"/>
                  </a:cubicBezTo>
                  <a:cubicBezTo>
                    <a:pt x="8288" y="8028"/>
                    <a:pt x="8431" y="8242"/>
                    <a:pt x="8621" y="8433"/>
                  </a:cubicBezTo>
                  <a:cubicBezTo>
                    <a:pt x="8526" y="8480"/>
                    <a:pt x="8455" y="8528"/>
                    <a:pt x="8383" y="8576"/>
                  </a:cubicBezTo>
                  <a:cubicBezTo>
                    <a:pt x="8169" y="8695"/>
                    <a:pt x="7931" y="8742"/>
                    <a:pt x="7693" y="8766"/>
                  </a:cubicBezTo>
                  <a:cubicBezTo>
                    <a:pt x="7528" y="8780"/>
                    <a:pt x="7355" y="8794"/>
                    <a:pt x="7178" y="8794"/>
                  </a:cubicBezTo>
                  <a:cubicBezTo>
                    <a:pt x="7049" y="8794"/>
                    <a:pt x="6919" y="8786"/>
                    <a:pt x="6788" y="8766"/>
                  </a:cubicBezTo>
                  <a:cubicBezTo>
                    <a:pt x="6264" y="8695"/>
                    <a:pt x="5835" y="8385"/>
                    <a:pt x="5526" y="7956"/>
                  </a:cubicBezTo>
                  <a:cubicBezTo>
                    <a:pt x="5645" y="7909"/>
                    <a:pt x="5740" y="7885"/>
                    <a:pt x="5835" y="7814"/>
                  </a:cubicBezTo>
                  <a:cubicBezTo>
                    <a:pt x="5978" y="7742"/>
                    <a:pt x="6121" y="7647"/>
                    <a:pt x="6288" y="7599"/>
                  </a:cubicBezTo>
                  <a:cubicBezTo>
                    <a:pt x="6517" y="7511"/>
                    <a:pt x="6760" y="7462"/>
                    <a:pt x="6996" y="7462"/>
                  </a:cubicBezTo>
                  <a:close/>
                  <a:moveTo>
                    <a:pt x="8979" y="8433"/>
                  </a:moveTo>
                  <a:cubicBezTo>
                    <a:pt x="9002" y="8480"/>
                    <a:pt x="9074" y="8528"/>
                    <a:pt x="9122" y="8576"/>
                  </a:cubicBezTo>
                  <a:cubicBezTo>
                    <a:pt x="9264" y="8671"/>
                    <a:pt x="9407" y="8742"/>
                    <a:pt x="9550" y="8814"/>
                  </a:cubicBezTo>
                  <a:cubicBezTo>
                    <a:pt x="9812" y="8980"/>
                    <a:pt x="10146" y="9123"/>
                    <a:pt x="10336" y="9385"/>
                  </a:cubicBezTo>
                  <a:cubicBezTo>
                    <a:pt x="10431" y="9504"/>
                    <a:pt x="10431" y="9623"/>
                    <a:pt x="10360" y="9742"/>
                  </a:cubicBezTo>
                  <a:cubicBezTo>
                    <a:pt x="10265" y="9862"/>
                    <a:pt x="10146" y="10004"/>
                    <a:pt x="9979" y="10004"/>
                  </a:cubicBezTo>
                  <a:cubicBezTo>
                    <a:pt x="9836" y="9981"/>
                    <a:pt x="9693" y="9742"/>
                    <a:pt x="9598" y="9647"/>
                  </a:cubicBezTo>
                  <a:cubicBezTo>
                    <a:pt x="9479" y="9481"/>
                    <a:pt x="9360" y="9338"/>
                    <a:pt x="9241" y="9195"/>
                  </a:cubicBezTo>
                  <a:cubicBezTo>
                    <a:pt x="9145" y="9076"/>
                    <a:pt x="9026" y="8980"/>
                    <a:pt x="8907" y="8885"/>
                  </a:cubicBezTo>
                  <a:cubicBezTo>
                    <a:pt x="8860" y="8838"/>
                    <a:pt x="8812" y="8790"/>
                    <a:pt x="8741" y="8742"/>
                  </a:cubicBezTo>
                  <a:cubicBezTo>
                    <a:pt x="8717" y="8718"/>
                    <a:pt x="8693" y="8718"/>
                    <a:pt x="8669" y="8695"/>
                  </a:cubicBezTo>
                  <a:cubicBezTo>
                    <a:pt x="8788" y="8623"/>
                    <a:pt x="8883" y="8528"/>
                    <a:pt x="8979" y="8433"/>
                  </a:cubicBezTo>
                  <a:close/>
                  <a:moveTo>
                    <a:pt x="798" y="1"/>
                  </a:moveTo>
                  <a:cubicBezTo>
                    <a:pt x="763" y="1"/>
                    <a:pt x="727" y="8"/>
                    <a:pt x="691" y="26"/>
                  </a:cubicBezTo>
                  <a:cubicBezTo>
                    <a:pt x="667" y="26"/>
                    <a:pt x="644" y="74"/>
                    <a:pt x="667" y="98"/>
                  </a:cubicBezTo>
                  <a:cubicBezTo>
                    <a:pt x="763" y="455"/>
                    <a:pt x="1048" y="764"/>
                    <a:pt x="1310" y="1003"/>
                  </a:cubicBezTo>
                  <a:cubicBezTo>
                    <a:pt x="1406" y="1098"/>
                    <a:pt x="1501" y="1169"/>
                    <a:pt x="1596" y="1241"/>
                  </a:cubicBezTo>
                  <a:cubicBezTo>
                    <a:pt x="1144" y="1015"/>
                    <a:pt x="671" y="810"/>
                    <a:pt x="176" y="810"/>
                  </a:cubicBezTo>
                  <a:cubicBezTo>
                    <a:pt x="149" y="810"/>
                    <a:pt x="123" y="811"/>
                    <a:pt x="96" y="812"/>
                  </a:cubicBezTo>
                  <a:cubicBezTo>
                    <a:pt x="48" y="812"/>
                    <a:pt x="1" y="884"/>
                    <a:pt x="48" y="931"/>
                  </a:cubicBezTo>
                  <a:cubicBezTo>
                    <a:pt x="215" y="1098"/>
                    <a:pt x="453" y="1193"/>
                    <a:pt x="644" y="1288"/>
                  </a:cubicBezTo>
                  <a:cubicBezTo>
                    <a:pt x="906" y="1431"/>
                    <a:pt x="1168" y="1598"/>
                    <a:pt x="1429" y="1741"/>
                  </a:cubicBezTo>
                  <a:cubicBezTo>
                    <a:pt x="1691" y="1884"/>
                    <a:pt x="1930" y="2050"/>
                    <a:pt x="2168" y="2217"/>
                  </a:cubicBezTo>
                  <a:cubicBezTo>
                    <a:pt x="2287" y="2289"/>
                    <a:pt x="2406" y="2384"/>
                    <a:pt x="2525" y="2479"/>
                  </a:cubicBezTo>
                  <a:cubicBezTo>
                    <a:pt x="2549" y="2503"/>
                    <a:pt x="2573" y="2527"/>
                    <a:pt x="2596" y="2551"/>
                  </a:cubicBezTo>
                  <a:cubicBezTo>
                    <a:pt x="2501" y="2551"/>
                    <a:pt x="2406" y="2574"/>
                    <a:pt x="2311" y="2598"/>
                  </a:cubicBezTo>
                  <a:cubicBezTo>
                    <a:pt x="2263" y="2622"/>
                    <a:pt x="2239" y="2670"/>
                    <a:pt x="2239" y="2717"/>
                  </a:cubicBezTo>
                  <a:cubicBezTo>
                    <a:pt x="2287" y="2884"/>
                    <a:pt x="2406" y="3027"/>
                    <a:pt x="2501" y="3146"/>
                  </a:cubicBezTo>
                  <a:cubicBezTo>
                    <a:pt x="2525" y="3146"/>
                    <a:pt x="2549" y="3170"/>
                    <a:pt x="2573" y="3217"/>
                  </a:cubicBezTo>
                  <a:cubicBezTo>
                    <a:pt x="2549" y="3217"/>
                    <a:pt x="2501" y="3217"/>
                    <a:pt x="2477" y="3241"/>
                  </a:cubicBezTo>
                  <a:cubicBezTo>
                    <a:pt x="2406" y="3241"/>
                    <a:pt x="2358" y="3336"/>
                    <a:pt x="2406" y="3384"/>
                  </a:cubicBezTo>
                  <a:cubicBezTo>
                    <a:pt x="2501" y="3527"/>
                    <a:pt x="2620" y="3646"/>
                    <a:pt x="2739" y="3765"/>
                  </a:cubicBezTo>
                  <a:cubicBezTo>
                    <a:pt x="2858" y="3884"/>
                    <a:pt x="2930" y="4003"/>
                    <a:pt x="3025" y="4146"/>
                  </a:cubicBezTo>
                  <a:cubicBezTo>
                    <a:pt x="3096" y="4265"/>
                    <a:pt x="3168" y="4432"/>
                    <a:pt x="3287" y="4527"/>
                  </a:cubicBezTo>
                  <a:cubicBezTo>
                    <a:pt x="3239" y="4527"/>
                    <a:pt x="3192" y="4527"/>
                    <a:pt x="3144" y="4551"/>
                  </a:cubicBezTo>
                  <a:cubicBezTo>
                    <a:pt x="3049" y="4551"/>
                    <a:pt x="2977" y="4646"/>
                    <a:pt x="3025" y="4718"/>
                  </a:cubicBezTo>
                  <a:cubicBezTo>
                    <a:pt x="3096" y="4837"/>
                    <a:pt x="3192" y="4932"/>
                    <a:pt x="3287" y="5051"/>
                  </a:cubicBezTo>
                  <a:cubicBezTo>
                    <a:pt x="3358" y="5146"/>
                    <a:pt x="3430" y="5265"/>
                    <a:pt x="3525" y="5361"/>
                  </a:cubicBezTo>
                  <a:cubicBezTo>
                    <a:pt x="3620" y="5527"/>
                    <a:pt x="3716" y="5670"/>
                    <a:pt x="3811" y="5837"/>
                  </a:cubicBezTo>
                  <a:cubicBezTo>
                    <a:pt x="3906" y="5980"/>
                    <a:pt x="4001" y="6123"/>
                    <a:pt x="4144" y="6218"/>
                  </a:cubicBezTo>
                  <a:cubicBezTo>
                    <a:pt x="4168" y="6242"/>
                    <a:pt x="4216" y="6266"/>
                    <a:pt x="4240" y="6289"/>
                  </a:cubicBezTo>
                  <a:cubicBezTo>
                    <a:pt x="4144" y="6361"/>
                    <a:pt x="4049" y="6456"/>
                    <a:pt x="4001" y="6575"/>
                  </a:cubicBezTo>
                  <a:cubicBezTo>
                    <a:pt x="3954" y="6647"/>
                    <a:pt x="4001" y="6718"/>
                    <a:pt x="4073" y="6742"/>
                  </a:cubicBezTo>
                  <a:cubicBezTo>
                    <a:pt x="4454" y="6861"/>
                    <a:pt x="4716" y="7194"/>
                    <a:pt x="4978" y="7432"/>
                  </a:cubicBezTo>
                  <a:cubicBezTo>
                    <a:pt x="5097" y="7528"/>
                    <a:pt x="5240" y="7671"/>
                    <a:pt x="5406" y="7742"/>
                  </a:cubicBezTo>
                  <a:cubicBezTo>
                    <a:pt x="5359" y="7742"/>
                    <a:pt x="5335" y="7766"/>
                    <a:pt x="5287" y="7790"/>
                  </a:cubicBezTo>
                  <a:cubicBezTo>
                    <a:pt x="5240" y="7837"/>
                    <a:pt x="5216" y="7909"/>
                    <a:pt x="5240" y="7956"/>
                  </a:cubicBezTo>
                  <a:cubicBezTo>
                    <a:pt x="5549" y="8409"/>
                    <a:pt x="5930" y="8790"/>
                    <a:pt x="6454" y="8957"/>
                  </a:cubicBezTo>
                  <a:cubicBezTo>
                    <a:pt x="6709" y="9029"/>
                    <a:pt x="6964" y="9060"/>
                    <a:pt x="7218" y="9060"/>
                  </a:cubicBezTo>
                  <a:cubicBezTo>
                    <a:pt x="7297" y="9060"/>
                    <a:pt x="7376" y="9057"/>
                    <a:pt x="7455" y="9052"/>
                  </a:cubicBezTo>
                  <a:cubicBezTo>
                    <a:pt x="7716" y="9028"/>
                    <a:pt x="8026" y="9004"/>
                    <a:pt x="8288" y="8909"/>
                  </a:cubicBezTo>
                  <a:cubicBezTo>
                    <a:pt x="8359" y="8885"/>
                    <a:pt x="8431" y="8790"/>
                    <a:pt x="8502" y="8790"/>
                  </a:cubicBezTo>
                  <a:cubicBezTo>
                    <a:pt x="8574" y="8790"/>
                    <a:pt x="8621" y="8885"/>
                    <a:pt x="8645" y="8933"/>
                  </a:cubicBezTo>
                  <a:cubicBezTo>
                    <a:pt x="8764" y="9052"/>
                    <a:pt x="8907" y="9147"/>
                    <a:pt x="9026" y="9290"/>
                  </a:cubicBezTo>
                  <a:cubicBezTo>
                    <a:pt x="9169" y="9433"/>
                    <a:pt x="9288" y="9623"/>
                    <a:pt x="9431" y="9790"/>
                  </a:cubicBezTo>
                  <a:cubicBezTo>
                    <a:pt x="9550" y="9957"/>
                    <a:pt x="9693" y="10147"/>
                    <a:pt x="9884" y="10195"/>
                  </a:cubicBezTo>
                  <a:cubicBezTo>
                    <a:pt x="9929" y="10211"/>
                    <a:pt x="9975" y="10218"/>
                    <a:pt x="10020" y="10218"/>
                  </a:cubicBezTo>
                  <a:cubicBezTo>
                    <a:pt x="10314" y="10218"/>
                    <a:pt x="10604" y="9915"/>
                    <a:pt x="10646" y="9647"/>
                  </a:cubicBezTo>
                  <a:cubicBezTo>
                    <a:pt x="10717" y="9314"/>
                    <a:pt x="10360" y="9052"/>
                    <a:pt x="10122" y="8885"/>
                  </a:cubicBezTo>
                  <a:cubicBezTo>
                    <a:pt x="9931" y="8742"/>
                    <a:pt x="9741" y="8647"/>
                    <a:pt x="9526" y="8528"/>
                  </a:cubicBezTo>
                  <a:cubicBezTo>
                    <a:pt x="9431" y="8480"/>
                    <a:pt x="9336" y="8409"/>
                    <a:pt x="9264" y="8361"/>
                  </a:cubicBezTo>
                  <a:cubicBezTo>
                    <a:pt x="9217" y="8314"/>
                    <a:pt x="9169" y="8266"/>
                    <a:pt x="9122" y="8242"/>
                  </a:cubicBezTo>
                  <a:cubicBezTo>
                    <a:pt x="9431" y="7790"/>
                    <a:pt x="9574" y="7218"/>
                    <a:pt x="9455" y="6670"/>
                  </a:cubicBezTo>
                  <a:cubicBezTo>
                    <a:pt x="9336" y="6027"/>
                    <a:pt x="8812" y="5551"/>
                    <a:pt x="8550" y="4956"/>
                  </a:cubicBezTo>
                  <a:cubicBezTo>
                    <a:pt x="8535" y="4926"/>
                    <a:pt x="8502" y="4906"/>
                    <a:pt x="8468" y="4906"/>
                  </a:cubicBezTo>
                  <a:cubicBezTo>
                    <a:pt x="8447" y="4906"/>
                    <a:pt x="8425" y="4914"/>
                    <a:pt x="8407" y="4932"/>
                  </a:cubicBezTo>
                  <a:cubicBezTo>
                    <a:pt x="8288" y="5003"/>
                    <a:pt x="8217" y="5099"/>
                    <a:pt x="8145" y="5218"/>
                  </a:cubicBezTo>
                  <a:cubicBezTo>
                    <a:pt x="8121" y="5146"/>
                    <a:pt x="8098" y="5051"/>
                    <a:pt x="8074" y="4980"/>
                  </a:cubicBezTo>
                  <a:cubicBezTo>
                    <a:pt x="7978" y="4789"/>
                    <a:pt x="7883" y="4599"/>
                    <a:pt x="7740" y="4432"/>
                  </a:cubicBezTo>
                  <a:cubicBezTo>
                    <a:pt x="7502" y="4122"/>
                    <a:pt x="7193" y="3813"/>
                    <a:pt x="6835" y="3670"/>
                  </a:cubicBezTo>
                  <a:cubicBezTo>
                    <a:pt x="6810" y="3657"/>
                    <a:pt x="6784" y="3651"/>
                    <a:pt x="6761" y="3651"/>
                  </a:cubicBezTo>
                  <a:cubicBezTo>
                    <a:pt x="6696" y="3651"/>
                    <a:pt x="6645" y="3695"/>
                    <a:pt x="6645" y="3765"/>
                  </a:cubicBezTo>
                  <a:cubicBezTo>
                    <a:pt x="6645" y="3789"/>
                    <a:pt x="6645" y="3813"/>
                    <a:pt x="6645" y="3837"/>
                  </a:cubicBezTo>
                  <a:cubicBezTo>
                    <a:pt x="6621" y="3789"/>
                    <a:pt x="6573" y="3717"/>
                    <a:pt x="6550" y="3670"/>
                  </a:cubicBezTo>
                  <a:cubicBezTo>
                    <a:pt x="6431" y="3503"/>
                    <a:pt x="6311" y="3336"/>
                    <a:pt x="6145" y="3217"/>
                  </a:cubicBezTo>
                  <a:cubicBezTo>
                    <a:pt x="5978" y="3074"/>
                    <a:pt x="5811" y="2955"/>
                    <a:pt x="5621" y="2860"/>
                  </a:cubicBezTo>
                  <a:cubicBezTo>
                    <a:pt x="5430" y="2789"/>
                    <a:pt x="5264" y="2646"/>
                    <a:pt x="5073" y="2598"/>
                  </a:cubicBezTo>
                  <a:cubicBezTo>
                    <a:pt x="5064" y="2595"/>
                    <a:pt x="5054" y="2593"/>
                    <a:pt x="5043" y="2593"/>
                  </a:cubicBezTo>
                  <a:cubicBezTo>
                    <a:pt x="4978" y="2593"/>
                    <a:pt x="4906" y="2655"/>
                    <a:pt x="4906" y="2717"/>
                  </a:cubicBezTo>
                  <a:cubicBezTo>
                    <a:pt x="4930" y="2765"/>
                    <a:pt x="4930" y="2836"/>
                    <a:pt x="4930" y="2908"/>
                  </a:cubicBezTo>
                  <a:cubicBezTo>
                    <a:pt x="4835" y="2765"/>
                    <a:pt x="4692" y="2646"/>
                    <a:pt x="4549" y="2527"/>
                  </a:cubicBezTo>
                  <a:cubicBezTo>
                    <a:pt x="4287" y="2312"/>
                    <a:pt x="3954" y="2193"/>
                    <a:pt x="3668" y="2003"/>
                  </a:cubicBezTo>
                  <a:cubicBezTo>
                    <a:pt x="3650" y="1985"/>
                    <a:pt x="3625" y="1977"/>
                    <a:pt x="3599" y="1977"/>
                  </a:cubicBezTo>
                  <a:cubicBezTo>
                    <a:pt x="3558" y="1977"/>
                    <a:pt x="3516" y="1997"/>
                    <a:pt x="3501" y="2027"/>
                  </a:cubicBezTo>
                  <a:cubicBezTo>
                    <a:pt x="3403" y="1929"/>
                    <a:pt x="3238" y="1864"/>
                    <a:pt x="3098" y="1864"/>
                  </a:cubicBezTo>
                  <a:cubicBezTo>
                    <a:pt x="3034" y="1864"/>
                    <a:pt x="2975" y="1878"/>
                    <a:pt x="2930" y="1908"/>
                  </a:cubicBezTo>
                  <a:cubicBezTo>
                    <a:pt x="2906" y="1931"/>
                    <a:pt x="2882" y="1931"/>
                    <a:pt x="2858" y="1955"/>
                  </a:cubicBezTo>
                  <a:cubicBezTo>
                    <a:pt x="2858" y="1931"/>
                    <a:pt x="2858" y="1884"/>
                    <a:pt x="2835" y="1860"/>
                  </a:cubicBezTo>
                  <a:cubicBezTo>
                    <a:pt x="2787" y="1622"/>
                    <a:pt x="2692" y="1407"/>
                    <a:pt x="2620" y="1193"/>
                  </a:cubicBezTo>
                  <a:cubicBezTo>
                    <a:pt x="2477" y="788"/>
                    <a:pt x="2311" y="407"/>
                    <a:pt x="2025" y="74"/>
                  </a:cubicBezTo>
                  <a:cubicBezTo>
                    <a:pt x="2013" y="62"/>
                    <a:pt x="1989" y="56"/>
                    <a:pt x="1965" y="56"/>
                  </a:cubicBezTo>
                  <a:cubicBezTo>
                    <a:pt x="1941" y="56"/>
                    <a:pt x="1918" y="62"/>
                    <a:pt x="1906" y="74"/>
                  </a:cubicBezTo>
                  <a:cubicBezTo>
                    <a:pt x="1668" y="360"/>
                    <a:pt x="1930" y="884"/>
                    <a:pt x="2049" y="1145"/>
                  </a:cubicBezTo>
                  <a:cubicBezTo>
                    <a:pt x="2072" y="1193"/>
                    <a:pt x="2072" y="1217"/>
                    <a:pt x="2096" y="1265"/>
                  </a:cubicBezTo>
                  <a:cubicBezTo>
                    <a:pt x="2049" y="1193"/>
                    <a:pt x="2025" y="1122"/>
                    <a:pt x="1977" y="1074"/>
                  </a:cubicBezTo>
                  <a:cubicBezTo>
                    <a:pt x="1834" y="907"/>
                    <a:pt x="1715" y="717"/>
                    <a:pt x="1572" y="550"/>
                  </a:cubicBezTo>
                  <a:cubicBezTo>
                    <a:pt x="1429" y="407"/>
                    <a:pt x="1263" y="264"/>
                    <a:pt x="1096" y="121"/>
                  </a:cubicBezTo>
                  <a:cubicBezTo>
                    <a:pt x="1007" y="68"/>
                    <a:pt x="904" y="1"/>
                    <a:pt x="79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764" name="Google Shape;16764;p44"/>
          <p:cNvGrpSpPr/>
          <p:nvPr/>
        </p:nvGrpSpPr>
        <p:grpSpPr>
          <a:xfrm>
            <a:off x="1003146" y="3322896"/>
            <a:ext cx="407473" cy="347074"/>
            <a:chOff x="1003146" y="3322896"/>
            <a:chExt cx="407473" cy="347074"/>
          </a:xfrm>
        </p:grpSpPr>
        <p:sp>
          <p:nvSpPr>
            <p:cNvPr id="16765" name="Google Shape;16765;p44"/>
            <p:cNvSpPr/>
            <p:nvPr/>
          </p:nvSpPr>
          <p:spPr>
            <a:xfrm>
              <a:off x="1008577" y="3350770"/>
              <a:ext cx="340081" cy="250215"/>
            </a:xfrm>
            <a:custGeom>
              <a:rect b="b" l="l" r="r" t="t"/>
              <a:pathLst>
                <a:path extrusionOk="0" h="7693" w="10456">
                  <a:moveTo>
                    <a:pt x="5430" y="1"/>
                  </a:moveTo>
                  <a:cubicBezTo>
                    <a:pt x="5097" y="1"/>
                    <a:pt x="4764" y="25"/>
                    <a:pt x="4430" y="25"/>
                  </a:cubicBezTo>
                  <a:cubicBezTo>
                    <a:pt x="4224" y="25"/>
                    <a:pt x="4017" y="14"/>
                    <a:pt x="3818" y="14"/>
                  </a:cubicBezTo>
                  <a:cubicBezTo>
                    <a:pt x="3718" y="14"/>
                    <a:pt x="3620" y="17"/>
                    <a:pt x="3525" y="25"/>
                  </a:cubicBezTo>
                  <a:cubicBezTo>
                    <a:pt x="2906" y="120"/>
                    <a:pt x="2263" y="168"/>
                    <a:pt x="1668" y="334"/>
                  </a:cubicBezTo>
                  <a:cubicBezTo>
                    <a:pt x="1191" y="501"/>
                    <a:pt x="453" y="572"/>
                    <a:pt x="96" y="1025"/>
                  </a:cubicBezTo>
                  <a:cubicBezTo>
                    <a:pt x="96" y="1358"/>
                    <a:pt x="48" y="1716"/>
                    <a:pt x="24" y="2025"/>
                  </a:cubicBezTo>
                  <a:cubicBezTo>
                    <a:pt x="24" y="2430"/>
                    <a:pt x="48" y="2859"/>
                    <a:pt x="72" y="3264"/>
                  </a:cubicBezTo>
                  <a:cubicBezTo>
                    <a:pt x="120" y="3930"/>
                    <a:pt x="72" y="4597"/>
                    <a:pt x="24" y="5264"/>
                  </a:cubicBezTo>
                  <a:cubicBezTo>
                    <a:pt x="24" y="5693"/>
                    <a:pt x="1" y="6169"/>
                    <a:pt x="144" y="6574"/>
                  </a:cubicBezTo>
                  <a:cubicBezTo>
                    <a:pt x="239" y="6859"/>
                    <a:pt x="525" y="6979"/>
                    <a:pt x="787" y="7050"/>
                  </a:cubicBezTo>
                  <a:cubicBezTo>
                    <a:pt x="929" y="7074"/>
                    <a:pt x="1072" y="7098"/>
                    <a:pt x="1215" y="7145"/>
                  </a:cubicBezTo>
                  <a:cubicBezTo>
                    <a:pt x="1358" y="7169"/>
                    <a:pt x="1477" y="7217"/>
                    <a:pt x="1620" y="7264"/>
                  </a:cubicBezTo>
                  <a:cubicBezTo>
                    <a:pt x="1858" y="7360"/>
                    <a:pt x="2096" y="7431"/>
                    <a:pt x="2334" y="7502"/>
                  </a:cubicBezTo>
                  <a:cubicBezTo>
                    <a:pt x="2906" y="7645"/>
                    <a:pt x="3525" y="7693"/>
                    <a:pt x="4121" y="7693"/>
                  </a:cubicBezTo>
                  <a:cubicBezTo>
                    <a:pt x="5335" y="7669"/>
                    <a:pt x="6526" y="7598"/>
                    <a:pt x="7740" y="7479"/>
                  </a:cubicBezTo>
                  <a:cubicBezTo>
                    <a:pt x="8502" y="7407"/>
                    <a:pt x="9431" y="7312"/>
                    <a:pt x="10050" y="6788"/>
                  </a:cubicBezTo>
                  <a:cubicBezTo>
                    <a:pt x="10312" y="6574"/>
                    <a:pt x="10360" y="6288"/>
                    <a:pt x="10408" y="5978"/>
                  </a:cubicBezTo>
                  <a:cubicBezTo>
                    <a:pt x="10455" y="5407"/>
                    <a:pt x="10384" y="4835"/>
                    <a:pt x="10360" y="4264"/>
                  </a:cubicBezTo>
                  <a:cubicBezTo>
                    <a:pt x="10336" y="3668"/>
                    <a:pt x="10289" y="3073"/>
                    <a:pt x="10312" y="2454"/>
                  </a:cubicBezTo>
                  <a:cubicBezTo>
                    <a:pt x="10312" y="2216"/>
                    <a:pt x="10312" y="1978"/>
                    <a:pt x="10289" y="1739"/>
                  </a:cubicBezTo>
                  <a:cubicBezTo>
                    <a:pt x="10265" y="1335"/>
                    <a:pt x="10289" y="954"/>
                    <a:pt x="9884" y="739"/>
                  </a:cubicBezTo>
                  <a:cubicBezTo>
                    <a:pt x="9503" y="549"/>
                    <a:pt x="9050" y="453"/>
                    <a:pt x="8622" y="334"/>
                  </a:cubicBezTo>
                  <a:cubicBezTo>
                    <a:pt x="7574" y="72"/>
                    <a:pt x="6526" y="1"/>
                    <a:pt x="5430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6" name="Google Shape;16766;p44"/>
            <p:cNvSpPr/>
            <p:nvPr/>
          </p:nvSpPr>
          <p:spPr>
            <a:xfrm>
              <a:off x="1006268" y="3359356"/>
              <a:ext cx="346261" cy="243970"/>
            </a:xfrm>
            <a:custGeom>
              <a:rect b="b" l="l" r="r" t="t"/>
              <a:pathLst>
                <a:path extrusionOk="0" h="7501" w="10646">
                  <a:moveTo>
                    <a:pt x="2194" y="1"/>
                  </a:moveTo>
                  <a:cubicBezTo>
                    <a:pt x="1907" y="1"/>
                    <a:pt x="1609" y="113"/>
                    <a:pt x="1358" y="213"/>
                  </a:cubicBezTo>
                  <a:cubicBezTo>
                    <a:pt x="1048" y="356"/>
                    <a:pt x="738" y="499"/>
                    <a:pt x="453" y="642"/>
                  </a:cubicBezTo>
                  <a:cubicBezTo>
                    <a:pt x="191" y="785"/>
                    <a:pt x="72" y="809"/>
                    <a:pt x="72" y="975"/>
                  </a:cubicBezTo>
                  <a:cubicBezTo>
                    <a:pt x="95" y="2547"/>
                    <a:pt x="0" y="4119"/>
                    <a:pt x="95" y="5714"/>
                  </a:cubicBezTo>
                  <a:cubicBezTo>
                    <a:pt x="143" y="6857"/>
                    <a:pt x="1596" y="6953"/>
                    <a:pt x="2501" y="7167"/>
                  </a:cubicBezTo>
                  <a:cubicBezTo>
                    <a:pt x="3310" y="7358"/>
                    <a:pt x="4096" y="7500"/>
                    <a:pt x="4930" y="7500"/>
                  </a:cubicBezTo>
                  <a:cubicBezTo>
                    <a:pt x="5882" y="7500"/>
                    <a:pt x="6811" y="7405"/>
                    <a:pt x="7740" y="7286"/>
                  </a:cubicBezTo>
                  <a:cubicBezTo>
                    <a:pt x="8478" y="7191"/>
                    <a:pt x="9502" y="7119"/>
                    <a:pt x="10050" y="6548"/>
                  </a:cubicBezTo>
                  <a:cubicBezTo>
                    <a:pt x="10145" y="6453"/>
                    <a:pt x="10264" y="6357"/>
                    <a:pt x="10336" y="6214"/>
                  </a:cubicBezTo>
                  <a:cubicBezTo>
                    <a:pt x="10645" y="5619"/>
                    <a:pt x="9788" y="5286"/>
                    <a:pt x="9336" y="5119"/>
                  </a:cubicBezTo>
                  <a:cubicBezTo>
                    <a:pt x="8693" y="4881"/>
                    <a:pt x="8002" y="4714"/>
                    <a:pt x="7311" y="4571"/>
                  </a:cubicBezTo>
                  <a:cubicBezTo>
                    <a:pt x="7121" y="4524"/>
                    <a:pt x="6906" y="4452"/>
                    <a:pt x="6716" y="4405"/>
                  </a:cubicBezTo>
                  <a:cubicBezTo>
                    <a:pt x="6621" y="4405"/>
                    <a:pt x="6383" y="4309"/>
                    <a:pt x="6549" y="4214"/>
                  </a:cubicBezTo>
                  <a:cubicBezTo>
                    <a:pt x="6616" y="4176"/>
                    <a:pt x="6686" y="4165"/>
                    <a:pt x="6759" y="4165"/>
                  </a:cubicBezTo>
                  <a:cubicBezTo>
                    <a:pt x="6868" y="4165"/>
                    <a:pt x="6983" y="4190"/>
                    <a:pt x="7097" y="4190"/>
                  </a:cubicBezTo>
                  <a:lnTo>
                    <a:pt x="7835" y="4190"/>
                  </a:lnTo>
                  <a:cubicBezTo>
                    <a:pt x="7942" y="4202"/>
                    <a:pt x="8050" y="4208"/>
                    <a:pt x="8157" y="4208"/>
                  </a:cubicBezTo>
                  <a:cubicBezTo>
                    <a:pt x="8264" y="4208"/>
                    <a:pt x="8371" y="4202"/>
                    <a:pt x="8478" y="4190"/>
                  </a:cubicBezTo>
                  <a:cubicBezTo>
                    <a:pt x="8573" y="4166"/>
                    <a:pt x="8740" y="4143"/>
                    <a:pt x="8764" y="4024"/>
                  </a:cubicBezTo>
                  <a:cubicBezTo>
                    <a:pt x="8778" y="3915"/>
                    <a:pt x="8581" y="3891"/>
                    <a:pt x="8388" y="3891"/>
                  </a:cubicBezTo>
                  <a:cubicBezTo>
                    <a:pt x="8243" y="3891"/>
                    <a:pt x="8101" y="3904"/>
                    <a:pt x="8050" y="3904"/>
                  </a:cubicBezTo>
                  <a:cubicBezTo>
                    <a:pt x="7478" y="3904"/>
                    <a:pt x="6906" y="3952"/>
                    <a:pt x="6311" y="4000"/>
                  </a:cubicBezTo>
                  <a:cubicBezTo>
                    <a:pt x="6206" y="4008"/>
                    <a:pt x="6099" y="4014"/>
                    <a:pt x="5990" y="4014"/>
                  </a:cubicBezTo>
                  <a:cubicBezTo>
                    <a:pt x="5802" y="4014"/>
                    <a:pt x="5611" y="3997"/>
                    <a:pt x="5430" y="3952"/>
                  </a:cubicBezTo>
                  <a:cubicBezTo>
                    <a:pt x="5263" y="3928"/>
                    <a:pt x="5097" y="3928"/>
                    <a:pt x="4954" y="3833"/>
                  </a:cubicBezTo>
                  <a:cubicBezTo>
                    <a:pt x="4811" y="3762"/>
                    <a:pt x="4644" y="3642"/>
                    <a:pt x="4477" y="3547"/>
                  </a:cubicBezTo>
                  <a:cubicBezTo>
                    <a:pt x="4334" y="3452"/>
                    <a:pt x="4215" y="3357"/>
                    <a:pt x="4073" y="3261"/>
                  </a:cubicBezTo>
                  <a:cubicBezTo>
                    <a:pt x="4001" y="3214"/>
                    <a:pt x="3763" y="3095"/>
                    <a:pt x="3953" y="3047"/>
                  </a:cubicBezTo>
                  <a:cubicBezTo>
                    <a:pt x="4073" y="3000"/>
                    <a:pt x="4239" y="3023"/>
                    <a:pt x="4382" y="3000"/>
                  </a:cubicBezTo>
                  <a:cubicBezTo>
                    <a:pt x="4858" y="3000"/>
                    <a:pt x="5335" y="2976"/>
                    <a:pt x="5811" y="2976"/>
                  </a:cubicBezTo>
                  <a:cubicBezTo>
                    <a:pt x="6621" y="2976"/>
                    <a:pt x="7454" y="3023"/>
                    <a:pt x="8288" y="3047"/>
                  </a:cubicBezTo>
                  <a:cubicBezTo>
                    <a:pt x="8335" y="3047"/>
                    <a:pt x="8388" y="3052"/>
                    <a:pt x="8438" y="3052"/>
                  </a:cubicBezTo>
                  <a:cubicBezTo>
                    <a:pt x="8539" y="3052"/>
                    <a:pt x="8629" y="3031"/>
                    <a:pt x="8645" y="2904"/>
                  </a:cubicBezTo>
                  <a:cubicBezTo>
                    <a:pt x="8669" y="2761"/>
                    <a:pt x="8550" y="2785"/>
                    <a:pt x="8431" y="2761"/>
                  </a:cubicBezTo>
                  <a:cubicBezTo>
                    <a:pt x="8145" y="2761"/>
                    <a:pt x="7883" y="2785"/>
                    <a:pt x="7597" y="2785"/>
                  </a:cubicBezTo>
                  <a:cubicBezTo>
                    <a:pt x="7025" y="2809"/>
                    <a:pt x="6478" y="2809"/>
                    <a:pt x="5906" y="2809"/>
                  </a:cubicBezTo>
                  <a:cubicBezTo>
                    <a:pt x="5358" y="2809"/>
                    <a:pt x="4811" y="2809"/>
                    <a:pt x="4263" y="2785"/>
                  </a:cubicBezTo>
                  <a:cubicBezTo>
                    <a:pt x="4232" y="2782"/>
                    <a:pt x="4197" y="2781"/>
                    <a:pt x="4160" y="2781"/>
                  </a:cubicBezTo>
                  <a:cubicBezTo>
                    <a:pt x="4076" y="2781"/>
                    <a:pt x="3979" y="2786"/>
                    <a:pt x="3884" y="2786"/>
                  </a:cubicBezTo>
                  <a:cubicBezTo>
                    <a:pt x="3696" y="2786"/>
                    <a:pt x="3512" y="2766"/>
                    <a:pt x="3430" y="2642"/>
                  </a:cubicBezTo>
                  <a:cubicBezTo>
                    <a:pt x="3382" y="2571"/>
                    <a:pt x="3382" y="2499"/>
                    <a:pt x="3334" y="2428"/>
                  </a:cubicBezTo>
                  <a:cubicBezTo>
                    <a:pt x="3287" y="2357"/>
                    <a:pt x="3239" y="2285"/>
                    <a:pt x="3215" y="2214"/>
                  </a:cubicBezTo>
                  <a:cubicBezTo>
                    <a:pt x="3168" y="2071"/>
                    <a:pt x="3191" y="1928"/>
                    <a:pt x="3358" y="1904"/>
                  </a:cubicBezTo>
                  <a:cubicBezTo>
                    <a:pt x="3493" y="1887"/>
                    <a:pt x="3616" y="1870"/>
                    <a:pt x="3735" y="1870"/>
                  </a:cubicBezTo>
                  <a:cubicBezTo>
                    <a:pt x="3784" y="1870"/>
                    <a:pt x="3833" y="1873"/>
                    <a:pt x="3882" y="1880"/>
                  </a:cubicBezTo>
                  <a:cubicBezTo>
                    <a:pt x="4311" y="1880"/>
                    <a:pt x="4715" y="1928"/>
                    <a:pt x="5120" y="1928"/>
                  </a:cubicBezTo>
                  <a:cubicBezTo>
                    <a:pt x="5644" y="1928"/>
                    <a:pt x="6180" y="1904"/>
                    <a:pt x="6713" y="1904"/>
                  </a:cubicBezTo>
                  <a:cubicBezTo>
                    <a:pt x="7246" y="1904"/>
                    <a:pt x="7776" y="1928"/>
                    <a:pt x="8288" y="2023"/>
                  </a:cubicBezTo>
                  <a:cubicBezTo>
                    <a:pt x="8345" y="2023"/>
                    <a:pt x="8509" y="2084"/>
                    <a:pt x="8596" y="2084"/>
                  </a:cubicBezTo>
                  <a:cubicBezTo>
                    <a:pt x="8618" y="2084"/>
                    <a:pt x="8635" y="2080"/>
                    <a:pt x="8645" y="2071"/>
                  </a:cubicBezTo>
                  <a:cubicBezTo>
                    <a:pt x="8669" y="2023"/>
                    <a:pt x="8645" y="1928"/>
                    <a:pt x="8621" y="1904"/>
                  </a:cubicBezTo>
                  <a:cubicBezTo>
                    <a:pt x="8573" y="1737"/>
                    <a:pt x="8502" y="1737"/>
                    <a:pt x="8335" y="1737"/>
                  </a:cubicBezTo>
                  <a:cubicBezTo>
                    <a:pt x="7359" y="1737"/>
                    <a:pt x="6383" y="1737"/>
                    <a:pt x="5406" y="1714"/>
                  </a:cubicBezTo>
                  <a:cubicBezTo>
                    <a:pt x="4835" y="1690"/>
                    <a:pt x="4287" y="1642"/>
                    <a:pt x="3739" y="1642"/>
                  </a:cubicBezTo>
                  <a:cubicBezTo>
                    <a:pt x="3644" y="1642"/>
                    <a:pt x="3539" y="1651"/>
                    <a:pt x="3438" y="1651"/>
                  </a:cubicBezTo>
                  <a:cubicBezTo>
                    <a:pt x="3311" y="1651"/>
                    <a:pt x="3189" y="1637"/>
                    <a:pt x="3096" y="1571"/>
                  </a:cubicBezTo>
                  <a:cubicBezTo>
                    <a:pt x="2977" y="1499"/>
                    <a:pt x="3001" y="1452"/>
                    <a:pt x="3001" y="1333"/>
                  </a:cubicBezTo>
                  <a:cubicBezTo>
                    <a:pt x="3001" y="1213"/>
                    <a:pt x="2929" y="1071"/>
                    <a:pt x="3001" y="951"/>
                  </a:cubicBezTo>
                  <a:cubicBezTo>
                    <a:pt x="3072" y="809"/>
                    <a:pt x="3239" y="785"/>
                    <a:pt x="3382" y="785"/>
                  </a:cubicBezTo>
                  <a:cubicBezTo>
                    <a:pt x="3572" y="761"/>
                    <a:pt x="3763" y="761"/>
                    <a:pt x="3953" y="761"/>
                  </a:cubicBezTo>
                  <a:cubicBezTo>
                    <a:pt x="4192" y="749"/>
                    <a:pt x="4436" y="743"/>
                    <a:pt x="4677" y="743"/>
                  </a:cubicBezTo>
                  <a:cubicBezTo>
                    <a:pt x="4918" y="743"/>
                    <a:pt x="5156" y="749"/>
                    <a:pt x="5382" y="761"/>
                  </a:cubicBezTo>
                  <a:cubicBezTo>
                    <a:pt x="6168" y="785"/>
                    <a:pt x="6906" y="856"/>
                    <a:pt x="7692" y="880"/>
                  </a:cubicBezTo>
                  <a:cubicBezTo>
                    <a:pt x="7907" y="880"/>
                    <a:pt x="8121" y="904"/>
                    <a:pt x="8335" y="928"/>
                  </a:cubicBezTo>
                  <a:cubicBezTo>
                    <a:pt x="8354" y="928"/>
                    <a:pt x="8495" y="958"/>
                    <a:pt x="8563" y="958"/>
                  </a:cubicBezTo>
                  <a:cubicBezTo>
                    <a:pt x="8580" y="958"/>
                    <a:pt x="8592" y="956"/>
                    <a:pt x="8597" y="951"/>
                  </a:cubicBezTo>
                  <a:cubicBezTo>
                    <a:pt x="8716" y="880"/>
                    <a:pt x="8478" y="737"/>
                    <a:pt x="8407" y="690"/>
                  </a:cubicBezTo>
                  <a:cubicBezTo>
                    <a:pt x="8232" y="626"/>
                    <a:pt x="8015" y="626"/>
                    <a:pt x="7805" y="626"/>
                  </a:cubicBezTo>
                  <a:lnTo>
                    <a:pt x="7805" y="626"/>
                  </a:lnTo>
                  <a:cubicBezTo>
                    <a:pt x="7700" y="626"/>
                    <a:pt x="7597" y="626"/>
                    <a:pt x="7502" y="618"/>
                  </a:cubicBezTo>
                  <a:cubicBezTo>
                    <a:pt x="6835" y="618"/>
                    <a:pt x="6168" y="594"/>
                    <a:pt x="5501" y="594"/>
                  </a:cubicBezTo>
                  <a:cubicBezTo>
                    <a:pt x="5073" y="594"/>
                    <a:pt x="4623" y="626"/>
                    <a:pt x="4173" y="626"/>
                  </a:cubicBezTo>
                  <a:cubicBezTo>
                    <a:pt x="3948" y="626"/>
                    <a:pt x="3723" y="618"/>
                    <a:pt x="3501" y="594"/>
                  </a:cubicBezTo>
                  <a:cubicBezTo>
                    <a:pt x="3334" y="570"/>
                    <a:pt x="3144" y="547"/>
                    <a:pt x="2953" y="475"/>
                  </a:cubicBezTo>
                  <a:cubicBezTo>
                    <a:pt x="2739" y="404"/>
                    <a:pt x="2763" y="189"/>
                    <a:pt x="2548" y="70"/>
                  </a:cubicBezTo>
                  <a:cubicBezTo>
                    <a:pt x="2435" y="21"/>
                    <a:pt x="2315" y="1"/>
                    <a:pt x="2194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7" name="Google Shape;16767;p44"/>
            <p:cNvSpPr/>
            <p:nvPr/>
          </p:nvSpPr>
          <p:spPr>
            <a:xfrm>
              <a:off x="1307580" y="3388531"/>
              <a:ext cx="37957" cy="12750"/>
            </a:xfrm>
            <a:custGeom>
              <a:rect b="b" l="l" r="r" t="t"/>
              <a:pathLst>
                <a:path extrusionOk="0" h="392" w="1167">
                  <a:moveTo>
                    <a:pt x="281" y="0"/>
                  </a:moveTo>
                  <a:cubicBezTo>
                    <a:pt x="266" y="0"/>
                    <a:pt x="252" y="2"/>
                    <a:pt x="238" y="7"/>
                  </a:cubicBezTo>
                  <a:cubicBezTo>
                    <a:pt x="0" y="197"/>
                    <a:pt x="310" y="316"/>
                    <a:pt x="405" y="340"/>
                  </a:cubicBezTo>
                  <a:cubicBezTo>
                    <a:pt x="534" y="383"/>
                    <a:pt x="662" y="392"/>
                    <a:pt x="786" y="392"/>
                  </a:cubicBezTo>
                  <a:cubicBezTo>
                    <a:pt x="868" y="392"/>
                    <a:pt x="948" y="388"/>
                    <a:pt x="1024" y="388"/>
                  </a:cubicBezTo>
                  <a:cubicBezTo>
                    <a:pt x="1072" y="221"/>
                    <a:pt x="1167" y="174"/>
                    <a:pt x="953" y="126"/>
                  </a:cubicBezTo>
                  <a:cubicBezTo>
                    <a:pt x="810" y="78"/>
                    <a:pt x="643" y="78"/>
                    <a:pt x="476" y="54"/>
                  </a:cubicBezTo>
                  <a:cubicBezTo>
                    <a:pt x="419" y="35"/>
                    <a:pt x="345" y="0"/>
                    <a:pt x="281" y="0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8" name="Google Shape;16768;p44"/>
            <p:cNvSpPr/>
            <p:nvPr/>
          </p:nvSpPr>
          <p:spPr>
            <a:xfrm>
              <a:off x="1316849" y="3421024"/>
              <a:ext cx="26378" cy="12880"/>
            </a:xfrm>
            <a:custGeom>
              <a:rect b="b" l="l" r="r" t="t"/>
              <a:pathLst>
                <a:path extrusionOk="0" h="396" w="811">
                  <a:moveTo>
                    <a:pt x="293" y="0"/>
                  </a:moveTo>
                  <a:cubicBezTo>
                    <a:pt x="184" y="0"/>
                    <a:pt x="77" y="8"/>
                    <a:pt x="1" y="8"/>
                  </a:cubicBezTo>
                  <a:cubicBezTo>
                    <a:pt x="48" y="246"/>
                    <a:pt x="25" y="294"/>
                    <a:pt x="191" y="318"/>
                  </a:cubicBezTo>
                  <a:cubicBezTo>
                    <a:pt x="287" y="341"/>
                    <a:pt x="406" y="341"/>
                    <a:pt x="525" y="341"/>
                  </a:cubicBezTo>
                  <a:cubicBezTo>
                    <a:pt x="563" y="361"/>
                    <a:pt x="649" y="396"/>
                    <a:pt x="705" y="396"/>
                  </a:cubicBezTo>
                  <a:cubicBezTo>
                    <a:pt x="718" y="396"/>
                    <a:pt x="730" y="394"/>
                    <a:pt x="739" y="389"/>
                  </a:cubicBezTo>
                  <a:cubicBezTo>
                    <a:pt x="811" y="341"/>
                    <a:pt x="763" y="151"/>
                    <a:pt x="715" y="103"/>
                  </a:cubicBezTo>
                  <a:cubicBezTo>
                    <a:pt x="630" y="18"/>
                    <a:pt x="458" y="0"/>
                    <a:pt x="293" y="0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9" name="Google Shape;16769;p44"/>
            <p:cNvSpPr/>
            <p:nvPr/>
          </p:nvSpPr>
          <p:spPr>
            <a:xfrm>
              <a:off x="1316849" y="3450622"/>
              <a:ext cx="26378" cy="10115"/>
            </a:xfrm>
            <a:custGeom>
              <a:rect b="b" l="l" r="r" t="t"/>
              <a:pathLst>
                <a:path extrusionOk="0" h="311" w="811">
                  <a:moveTo>
                    <a:pt x="353" y="1"/>
                  </a:moveTo>
                  <a:cubicBezTo>
                    <a:pt x="259" y="1"/>
                    <a:pt x="169" y="9"/>
                    <a:pt x="96" y="27"/>
                  </a:cubicBezTo>
                  <a:cubicBezTo>
                    <a:pt x="48" y="51"/>
                    <a:pt x="25" y="27"/>
                    <a:pt x="1" y="74"/>
                  </a:cubicBezTo>
                  <a:cubicBezTo>
                    <a:pt x="1" y="98"/>
                    <a:pt x="1" y="217"/>
                    <a:pt x="1" y="241"/>
                  </a:cubicBezTo>
                  <a:cubicBezTo>
                    <a:pt x="33" y="295"/>
                    <a:pt x="140" y="310"/>
                    <a:pt x="257" y="310"/>
                  </a:cubicBezTo>
                  <a:cubicBezTo>
                    <a:pt x="398" y="310"/>
                    <a:pt x="555" y="289"/>
                    <a:pt x="620" y="289"/>
                  </a:cubicBezTo>
                  <a:cubicBezTo>
                    <a:pt x="649" y="289"/>
                    <a:pt x="670" y="293"/>
                    <a:pt x="687" y="293"/>
                  </a:cubicBezTo>
                  <a:cubicBezTo>
                    <a:pt x="714" y="293"/>
                    <a:pt x="734" y="284"/>
                    <a:pt x="763" y="241"/>
                  </a:cubicBezTo>
                  <a:cubicBezTo>
                    <a:pt x="787" y="194"/>
                    <a:pt x="811" y="98"/>
                    <a:pt x="787" y="51"/>
                  </a:cubicBezTo>
                  <a:cubicBezTo>
                    <a:pt x="669" y="21"/>
                    <a:pt x="506" y="1"/>
                    <a:pt x="353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0" name="Google Shape;16770;p44"/>
            <p:cNvSpPr/>
            <p:nvPr/>
          </p:nvSpPr>
          <p:spPr>
            <a:xfrm>
              <a:off x="1312979" y="3481228"/>
              <a:ext cx="32558" cy="12425"/>
            </a:xfrm>
            <a:custGeom>
              <a:rect b="b" l="l" r="r" t="t"/>
              <a:pathLst>
                <a:path extrusionOk="0" h="382" w="1001">
                  <a:moveTo>
                    <a:pt x="419" y="1"/>
                  </a:moveTo>
                  <a:cubicBezTo>
                    <a:pt x="323" y="1"/>
                    <a:pt x="228" y="10"/>
                    <a:pt x="144" y="38"/>
                  </a:cubicBezTo>
                  <a:cubicBezTo>
                    <a:pt x="1" y="86"/>
                    <a:pt x="48" y="253"/>
                    <a:pt x="167" y="324"/>
                  </a:cubicBezTo>
                  <a:cubicBezTo>
                    <a:pt x="232" y="367"/>
                    <a:pt x="321" y="381"/>
                    <a:pt x="415" y="381"/>
                  </a:cubicBezTo>
                  <a:cubicBezTo>
                    <a:pt x="528" y="381"/>
                    <a:pt x="648" y="361"/>
                    <a:pt x="739" y="348"/>
                  </a:cubicBezTo>
                  <a:cubicBezTo>
                    <a:pt x="906" y="324"/>
                    <a:pt x="1001" y="277"/>
                    <a:pt x="834" y="38"/>
                  </a:cubicBezTo>
                  <a:cubicBezTo>
                    <a:pt x="719" y="24"/>
                    <a:pt x="568" y="1"/>
                    <a:pt x="419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1" name="Google Shape;16771;p44"/>
            <p:cNvSpPr/>
            <p:nvPr/>
          </p:nvSpPr>
          <p:spPr>
            <a:xfrm>
              <a:off x="1316849" y="3505686"/>
              <a:ext cx="26378" cy="16263"/>
            </a:xfrm>
            <a:custGeom>
              <a:rect b="b" l="l" r="r" t="t"/>
              <a:pathLst>
                <a:path extrusionOk="0" h="500" w="811">
                  <a:moveTo>
                    <a:pt x="811" y="1"/>
                  </a:moveTo>
                  <a:lnTo>
                    <a:pt x="811" y="1"/>
                  </a:lnTo>
                  <a:cubicBezTo>
                    <a:pt x="691" y="25"/>
                    <a:pt x="572" y="48"/>
                    <a:pt x="429" y="72"/>
                  </a:cubicBezTo>
                  <a:cubicBezTo>
                    <a:pt x="358" y="96"/>
                    <a:pt x="191" y="72"/>
                    <a:pt x="120" y="120"/>
                  </a:cubicBezTo>
                  <a:cubicBezTo>
                    <a:pt x="25" y="191"/>
                    <a:pt x="1" y="382"/>
                    <a:pt x="72" y="477"/>
                  </a:cubicBezTo>
                  <a:cubicBezTo>
                    <a:pt x="88" y="493"/>
                    <a:pt x="118" y="499"/>
                    <a:pt x="156" y="499"/>
                  </a:cubicBezTo>
                  <a:cubicBezTo>
                    <a:pt x="290" y="499"/>
                    <a:pt x="527" y="419"/>
                    <a:pt x="620" y="382"/>
                  </a:cubicBezTo>
                  <a:cubicBezTo>
                    <a:pt x="811" y="334"/>
                    <a:pt x="811" y="310"/>
                    <a:pt x="811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2" name="Google Shape;16772;p44"/>
            <p:cNvSpPr/>
            <p:nvPr/>
          </p:nvSpPr>
          <p:spPr>
            <a:xfrm>
              <a:off x="1034923" y="3364463"/>
              <a:ext cx="32558" cy="222569"/>
            </a:xfrm>
            <a:custGeom>
              <a:rect b="b" l="l" r="r" t="t"/>
              <a:pathLst>
                <a:path extrusionOk="0" h="6843" w="1001">
                  <a:moveTo>
                    <a:pt x="886" y="0"/>
                  </a:moveTo>
                  <a:cubicBezTo>
                    <a:pt x="871" y="0"/>
                    <a:pt x="854" y="3"/>
                    <a:pt x="834" y="9"/>
                  </a:cubicBezTo>
                  <a:cubicBezTo>
                    <a:pt x="715" y="9"/>
                    <a:pt x="596" y="80"/>
                    <a:pt x="500" y="128"/>
                  </a:cubicBezTo>
                  <a:cubicBezTo>
                    <a:pt x="381" y="151"/>
                    <a:pt x="239" y="151"/>
                    <a:pt x="143" y="199"/>
                  </a:cubicBezTo>
                  <a:cubicBezTo>
                    <a:pt x="48" y="818"/>
                    <a:pt x="96" y="1461"/>
                    <a:pt x="48" y="2104"/>
                  </a:cubicBezTo>
                  <a:cubicBezTo>
                    <a:pt x="48" y="2390"/>
                    <a:pt x="0" y="2676"/>
                    <a:pt x="0" y="2962"/>
                  </a:cubicBezTo>
                  <a:cubicBezTo>
                    <a:pt x="24" y="3295"/>
                    <a:pt x="48" y="3628"/>
                    <a:pt x="48" y="3986"/>
                  </a:cubicBezTo>
                  <a:cubicBezTo>
                    <a:pt x="48" y="4248"/>
                    <a:pt x="24" y="4533"/>
                    <a:pt x="48" y="4819"/>
                  </a:cubicBezTo>
                  <a:cubicBezTo>
                    <a:pt x="72" y="5272"/>
                    <a:pt x="96" y="5748"/>
                    <a:pt x="96" y="6224"/>
                  </a:cubicBezTo>
                  <a:cubicBezTo>
                    <a:pt x="119" y="6343"/>
                    <a:pt x="96" y="6510"/>
                    <a:pt x="191" y="6605"/>
                  </a:cubicBezTo>
                  <a:cubicBezTo>
                    <a:pt x="286" y="6748"/>
                    <a:pt x="429" y="6724"/>
                    <a:pt x="572" y="6748"/>
                  </a:cubicBezTo>
                  <a:cubicBezTo>
                    <a:pt x="627" y="6767"/>
                    <a:pt x="797" y="6842"/>
                    <a:pt x="904" y="6842"/>
                  </a:cubicBezTo>
                  <a:cubicBezTo>
                    <a:pt x="935" y="6842"/>
                    <a:pt x="961" y="6836"/>
                    <a:pt x="977" y="6820"/>
                  </a:cubicBezTo>
                  <a:cubicBezTo>
                    <a:pt x="1001" y="6772"/>
                    <a:pt x="953" y="6653"/>
                    <a:pt x="953" y="6605"/>
                  </a:cubicBezTo>
                  <a:cubicBezTo>
                    <a:pt x="905" y="6415"/>
                    <a:pt x="881" y="6248"/>
                    <a:pt x="881" y="6081"/>
                  </a:cubicBezTo>
                  <a:cubicBezTo>
                    <a:pt x="810" y="5319"/>
                    <a:pt x="834" y="4557"/>
                    <a:pt x="834" y="3819"/>
                  </a:cubicBezTo>
                  <a:cubicBezTo>
                    <a:pt x="834" y="3628"/>
                    <a:pt x="858" y="3438"/>
                    <a:pt x="834" y="3247"/>
                  </a:cubicBezTo>
                  <a:cubicBezTo>
                    <a:pt x="834" y="3128"/>
                    <a:pt x="786" y="3033"/>
                    <a:pt x="786" y="2914"/>
                  </a:cubicBezTo>
                  <a:cubicBezTo>
                    <a:pt x="762" y="2557"/>
                    <a:pt x="858" y="2152"/>
                    <a:pt x="905" y="1795"/>
                  </a:cubicBezTo>
                  <a:cubicBezTo>
                    <a:pt x="953" y="1271"/>
                    <a:pt x="1001" y="771"/>
                    <a:pt x="977" y="247"/>
                  </a:cubicBezTo>
                  <a:cubicBezTo>
                    <a:pt x="977" y="142"/>
                    <a:pt x="995" y="0"/>
                    <a:pt x="886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3" name="Google Shape;16773;p44"/>
            <p:cNvSpPr/>
            <p:nvPr/>
          </p:nvSpPr>
          <p:spPr>
            <a:xfrm>
              <a:off x="1285885" y="3365504"/>
              <a:ext cx="28687" cy="219706"/>
            </a:xfrm>
            <a:custGeom>
              <a:rect b="b" l="l" r="r" t="t"/>
              <a:pathLst>
                <a:path extrusionOk="0" h="6755" w="882">
                  <a:moveTo>
                    <a:pt x="72" y="0"/>
                  </a:moveTo>
                  <a:cubicBezTo>
                    <a:pt x="96" y="0"/>
                    <a:pt x="48" y="834"/>
                    <a:pt x="48" y="905"/>
                  </a:cubicBezTo>
                  <a:cubicBezTo>
                    <a:pt x="48" y="1358"/>
                    <a:pt x="119" y="1834"/>
                    <a:pt x="48" y="2287"/>
                  </a:cubicBezTo>
                  <a:cubicBezTo>
                    <a:pt x="24" y="2477"/>
                    <a:pt x="72" y="2668"/>
                    <a:pt x="72" y="2882"/>
                  </a:cubicBezTo>
                  <a:cubicBezTo>
                    <a:pt x="96" y="3120"/>
                    <a:pt x="96" y="3358"/>
                    <a:pt x="96" y="3620"/>
                  </a:cubicBezTo>
                  <a:cubicBezTo>
                    <a:pt x="72" y="3930"/>
                    <a:pt x="72" y="4216"/>
                    <a:pt x="72" y="4525"/>
                  </a:cubicBezTo>
                  <a:cubicBezTo>
                    <a:pt x="72" y="4835"/>
                    <a:pt x="48" y="5121"/>
                    <a:pt x="24" y="5406"/>
                  </a:cubicBezTo>
                  <a:cubicBezTo>
                    <a:pt x="0" y="5716"/>
                    <a:pt x="24" y="6002"/>
                    <a:pt x="48" y="6287"/>
                  </a:cubicBezTo>
                  <a:cubicBezTo>
                    <a:pt x="48" y="6383"/>
                    <a:pt x="0" y="6621"/>
                    <a:pt x="72" y="6692"/>
                  </a:cubicBezTo>
                  <a:cubicBezTo>
                    <a:pt x="102" y="6738"/>
                    <a:pt x="170" y="6754"/>
                    <a:pt x="235" y="6754"/>
                  </a:cubicBezTo>
                  <a:cubicBezTo>
                    <a:pt x="272" y="6754"/>
                    <a:pt x="308" y="6749"/>
                    <a:pt x="334" y="6740"/>
                  </a:cubicBezTo>
                  <a:cubicBezTo>
                    <a:pt x="405" y="6740"/>
                    <a:pt x="453" y="6668"/>
                    <a:pt x="524" y="6645"/>
                  </a:cubicBezTo>
                  <a:cubicBezTo>
                    <a:pt x="548" y="6633"/>
                    <a:pt x="572" y="6633"/>
                    <a:pt x="596" y="6633"/>
                  </a:cubicBezTo>
                  <a:cubicBezTo>
                    <a:pt x="619" y="6633"/>
                    <a:pt x="643" y="6633"/>
                    <a:pt x="667" y="6621"/>
                  </a:cubicBezTo>
                  <a:cubicBezTo>
                    <a:pt x="786" y="6573"/>
                    <a:pt x="786" y="6526"/>
                    <a:pt x="786" y="6430"/>
                  </a:cubicBezTo>
                  <a:cubicBezTo>
                    <a:pt x="834" y="5835"/>
                    <a:pt x="834" y="5240"/>
                    <a:pt x="858" y="4644"/>
                  </a:cubicBezTo>
                  <a:cubicBezTo>
                    <a:pt x="858" y="4025"/>
                    <a:pt x="881" y="3430"/>
                    <a:pt x="858" y="2811"/>
                  </a:cubicBezTo>
                  <a:cubicBezTo>
                    <a:pt x="834" y="2144"/>
                    <a:pt x="810" y="1453"/>
                    <a:pt x="810" y="762"/>
                  </a:cubicBezTo>
                  <a:cubicBezTo>
                    <a:pt x="810" y="620"/>
                    <a:pt x="881" y="286"/>
                    <a:pt x="786" y="167"/>
                  </a:cubicBezTo>
                  <a:cubicBezTo>
                    <a:pt x="667" y="0"/>
                    <a:pt x="334" y="0"/>
                    <a:pt x="72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4" name="Google Shape;16774;p44"/>
            <p:cNvSpPr/>
            <p:nvPr/>
          </p:nvSpPr>
          <p:spPr>
            <a:xfrm>
              <a:off x="1036451" y="3367813"/>
              <a:ext cx="17856" cy="215966"/>
            </a:xfrm>
            <a:custGeom>
              <a:rect b="b" l="l" r="r" t="t"/>
              <a:pathLst>
                <a:path extrusionOk="0" h="6640" w="549">
                  <a:moveTo>
                    <a:pt x="501" y="1"/>
                  </a:moveTo>
                  <a:cubicBezTo>
                    <a:pt x="263" y="72"/>
                    <a:pt x="49" y="144"/>
                    <a:pt x="25" y="334"/>
                  </a:cubicBezTo>
                  <a:cubicBezTo>
                    <a:pt x="1" y="430"/>
                    <a:pt x="49" y="596"/>
                    <a:pt x="49" y="715"/>
                  </a:cubicBezTo>
                  <a:cubicBezTo>
                    <a:pt x="72" y="1192"/>
                    <a:pt x="72" y="1668"/>
                    <a:pt x="49" y="2144"/>
                  </a:cubicBezTo>
                  <a:cubicBezTo>
                    <a:pt x="25" y="3192"/>
                    <a:pt x="49" y="4240"/>
                    <a:pt x="49" y="5288"/>
                  </a:cubicBezTo>
                  <a:cubicBezTo>
                    <a:pt x="49" y="5692"/>
                    <a:pt x="25" y="6074"/>
                    <a:pt x="120" y="6455"/>
                  </a:cubicBezTo>
                  <a:cubicBezTo>
                    <a:pt x="144" y="6597"/>
                    <a:pt x="144" y="6597"/>
                    <a:pt x="239" y="6621"/>
                  </a:cubicBezTo>
                  <a:cubicBezTo>
                    <a:pt x="263" y="6633"/>
                    <a:pt x="293" y="6639"/>
                    <a:pt x="322" y="6639"/>
                  </a:cubicBezTo>
                  <a:cubicBezTo>
                    <a:pt x="352" y="6639"/>
                    <a:pt x="382" y="6633"/>
                    <a:pt x="406" y="6621"/>
                  </a:cubicBezTo>
                  <a:cubicBezTo>
                    <a:pt x="453" y="6550"/>
                    <a:pt x="430" y="6359"/>
                    <a:pt x="430" y="6288"/>
                  </a:cubicBezTo>
                  <a:cubicBezTo>
                    <a:pt x="430" y="6145"/>
                    <a:pt x="406" y="5978"/>
                    <a:pt x="382" y="5812"/>
                  </a:cubicBezTo>
                  <a:cubicBezTo>
                    <a:pt x="334" y="5240"/>
                    <a:pt x="430" y="4668"/>
                    <a:pt x="430" y="4097"/>
                  </a:cubicBezTo>
                  <a:cubicBezTo>
                    <a:pt x="453" y="3382"/>
                    <a:pt x="453" y="2668"/>
                    <a:pt x="453" y="1954"/>
                  </a:cubicBezTo>
                  <a:cubicBezTo>
                    <a:pt x="453" y="1525"/>
                    <a:pt x="477" y="1073"/>
                    <a:pt x="501" y="644"/>
                  </a:cubicBezTo>
                  <a:cubicBezTo>
                    <a:pt x="501" y="430"/>
                    <a:pt x="549" y="191"/>
                    <a:pt x="501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5" name="Google Shape;16775;p44"/>
            <p:cNvSpPr/>
            <p:nvPr/>
          </p:nvSpPr>
          <p:spPr>
            <a:xfrm>
              <a:off x="1286666" y="3363552"/>
              <a:ext cx="16295" cy="223609"/>
            </a:xfrm>
            <a:custGeom>
              <a:rect b="b" l="l" r="r" t="t"/>
              <a:pathLst>
                <a:path extrusionOk="0" h="6875" w="501">
                  <a:moveTo>
                    <a:pt x="217" y="1"/>
                  </a:moveTo>
                  <a:cubicBezTo>
                    <a:pt x="117" y="1"/>
                    <a:pt x="48" y="74"/>
                    <a:pt x="48" y="156"/>
                  </a:cubicBezTo>
                  <a:cubicBezTo>
                    <a:pt x="48" y="370"/>
                    <a:pt x="72" y="561"/>
                    <a:pt x="72" y="775"/>
                  </a:cubicBezTo>
                  <a:cubicBezTo>
                    <a:pt x="95" y="1227"/>
                    <a:pt x="143" y="1704"/>
                    <a:pt x="167" y="2156"/>
                  </a:cubicBezTo>
                  <a:cubicBezTo>
                    <a:pt x="167" y="2728"/>
                    <a:pt x="119" y="3252"/>
                    <a:pt x="72" y="3823"/>
                  </a:cubicBezTo>
                  <a:cubicBezTo>
                    <a:pt x="48" y="4323"/>
                    <a:pt x="0" y="4871"/>
                    <a:pt x="48" y="5371"/>
                  </a:cubicBezTo>
                  <a:cubicBezTo>
                    <a:pt x="72" y="5776"/>
                    <a:pt x="48" y="6205"/>
                    <a:pt x="24" y="6609"/>
                  </a:cubicBezTo>
                  <a:cubicBezTo>
                    <a:pt x="2" y="6781"/>
                    <a:pt x="20" y="6875"/>
                    <a:pt x="179" y="6875"/>
                  </a:cubicBezTo>
                  <a:cubicBezTo>
                    <a:pt x="197" y="6875"/>
                    <a:pt x="217" y="6874"/>
                    <a:pt x="238" y="6871"/>
                  </a:cubicBezTo>
                  <a:cubicBezTo>
                    <a:pt x="262" y="6871"/>
                    <a:pt x="453" y="6848"/>
                    <a:pt x="453" y="6848"/>
                  </a:cubicBezTo>
                  <a:cubicBezTo>
                    <a:pt x="500" y="6800"/>
                    <a:pt x="453" y="6609"/>
                    <a:pt x="453" y="6562"/>
                  </a:cubicBezTo>
                  <a:cubicBezTo>
                    <a:pt x="429" y="6014"/>
                    <a:pt x="405" y="5442"/>
                    <a:pt x="405" y="4895"/>
                  </a:cubicBezTo>
                  <a:cubicBezTo>
                    <a:pt x="405" y="4085"/>
                    <a:pt x="381" y="3252"/>
                    <a:pt x="405" y="2418"/>
                  </a:cubicBezTo>
                  <a:cubicBezTo>
                    <a:pt x="429" y="1942"/>
                    <a:pt x="453" y="1489"/>
                    <a:pt x="453" y="1013"/>
                  </a:cubicBezTo>
                  <a:cubicBezTo>
                    <a:pt x="453" y="727"/>
                    <a:pt x="476" y="441"/>
                    <a:pt x="476" y="156"/>
                  </a:cubicBezTo>
                  <a:cubicBezTo>
                    <a:pt x="384" y="43"/>
                    <a:pt x="292" y="1"/>
                    <a:pt x="217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6" name="Google Shape;16776;p44"/>
            <p:cNvSpPr/>
            <p:nvPr/>
          </p:nvSpPr>
          <p:spPr>
            <a:xfrm>
              <a:off x="1149541" y="3327710"/>
              <a:ext cx="42640" cy="24589"/>
            </a:xfrm>
            <a:custGeom>
              <a:rect b="b" l="l" r="r" t="t"/>
              <a:pathLst>
                <a:path extrusionOk="0" h="756" w="1311">
                  <a:moveTo>
                    <a:pt x="653" y="1"/>
                  </a:moveTo>
                  <a:cubicBezTo>
                    <a:pt x="603" y="1"/>
                    <a:pt x="552" y="7"/>
                    <a:pt x="501" y="19"/>
                  </a:cubicBezTo>
                  <a:cubicBezTo>
                    <a:pt x="310" y="43"/>
                    <a:pt x="144" y="162"/>
                    <a:pt x="96" y="329"/>
                  </a:cubicBezTo>
                  <a:cubicBezTo>
                    <a:pt x="72" y="424"/>
                    <a:pt x="1" y="591"/>
                    <a:pt x="25" y="686"/>
                  </a:cubicBezTo>
                  <a:cubicBezTo>
                    <a:pt x="38" y="739"/>
                    <a:pt x="51" y="755"/>
                    <a:pt x="76" y="755"/>
                  </a:cubicBezTo>
                  <a:cubicBezTo>
                    <a:pt x="97" y="755"/>
                    <a:pt x="125" y="744"/>
                    <a:pt x="168" y="734"/>
                  </a:cubicBezTo>
                  <a:cubicBezTo>
                    <a:pt x="310" y="710"/>
                    <a:pt x="465" y="704"/>
                    <a:pt x="620" y="704"/>
                  </a:cubicBezTo>
                  <a:cubicBezTo>
                    <a:pt x="775" y="704"/>
                    <a:pt x="930" y="710"/>
                    <a:pt x="1073" y="710"/>
                  </a:cubicBezTo>
                  <a:cubicBezTo>
                    <a:pt x="1287" y="710"/>
                    <a:pt x="1311" y="615"/>
                    <a:pt x="1239" y="424"/>
                  </a:cubicBezTo>
                  <a:cubicBezTo>
                    <a:pt x="1215" y="281"/>
                    <a:pt x="1144" y="210"/>
                    <a:pt x="1025" y="115"/>
                  </a:cubicBezTo>
                  <a:cubicBezTo>
                    <a:pt x="920" y="45"/>
                    <a:pt x="790" y="1"/>
                    <a:pt x="653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7" name="Google Shape;16777;p44"/>
            <p:cNvSpPr/>
            <p:nvPr/>
          </p:nvSpPr>
          <p:spPr>
            <a:xfrm>
              <a:off x="1151882" y="3327547"/>
              <a:ext cx="35647" cy="21987"/>
            </a:xfrm>
            <a:custGeom>
              <a:rect b="b" l="l" r="r" t="t"/>
              <a:pathLst>
                <a:path extrusionOk="0" h="676" w="1096">
                  <a:moveTo>
                    <a:pt x="572" y="1"/>
                  </a:moveTo>
                  <a:lnTo>
                    <a:pt x="572" y="1"/>
                  </a:lnTo>
                  <a:cubicBezTo>
                    <a:pt x="191" y="215"/>
                    <a:pt x="0" y="286"/>
                    <a:pt x="24" y="524"/>
                  </a:cubicBezTo>
                  <a:cubicBezTo>
                    <a:pt x="24" y="637"/>
                    <a:pt x="53" y="675"/>
                    <a:pt x="135" y="675"/>
                  </a:cubicBezTo>
                  <a:cubicBezTo>
                    <a:pt x="158" y="675"/>
                    <a:pt x="184" y="672"/>
                    <a:pt x="215" y="667"/>
                  </a:cubicBezTo>
                  <a:cubicBezTo>
                    <a:pt x="310" y="667"/>
                    <a:pt x="413" y="673"/>
                    <a:pt x="517" y="673"/>
                  </a:cubicBezTo>
                  <a:cubicBezTo>
                    <a:pt x="725" y="673"/>
                    <a:pt x="937" y="651"/>
                    <a:pt x="1096" y="524"/>
                  </a:cubicBezTo>
                  <a:cubicBezTo>
                    <a:pt x="1001" y="405"/>
                    <a:pt x="858" y="453"/>
                    <a:pt x="739" y="382"/>
                  </a:cubicBezTo>
                  <a:cubicBezTo>
                    <a:pt x="596" y="310"/>
                    <a:pt x="524" y="167"/>
                    <a:pt x="572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8" name="Google Shape;16778;p44"/>
            <p:cNvSpPr/>
            <p:nvPr/>
          </p:nvSpPr>
          <p:spPr>
            <a:xfrm>
              <a:off x="1050404" y="3587292"/>
              <a:ext cx="260298" cy="77572"/>
            </a:xfrm>
            <a:custGeom>
              <a:rect b="b" l="l" r="r" t="t"/>
              <a:pathLst>
                <a:path extrusionOk="0" h="2385" w="8003">
                  <a:moveTo>
                    <a:pt x="238" y="0"/>
                  </a:moveTo>
                  <a:cubicBezTo>
                    <a:pt x="186" y="0"/>
                    <a:pt x="131" y="5"/>
                    <a:pt x="72" y="16"/>
                  </a:cubicBezTo>
                  <a:cubicBezTo>
                    <a:pt x="1" y="207"/>
                    <a:pt x="24" y="469"/>
                    <a:pt x="24" y="659"/>
                  </a:cubicBezTo>
                  <a:cubicBezTo>
                    <a:pt x="48" y="921"/>
                    <a:pt x="48" y="1159"/>
                    <a:pt x="72" y="1421"/>
                  </a:cubicBezTo>
                  <a:cubicBezTo>
                    <a:pt x="72" y="1588"/>
                    <a:pt x="1" y="2231"/>
                    <a:pt x="191" y="2326"/>
                  </a:cubicBezTo>
                  <a:cubicBezTo>
                    <a:pt x="205" y="2333"/>
                    <a:pt x="219" y="2336"/>
                    <a:pt x="233" y="2336"/>
                  </a:cubicBezTo>
                  <a:cubicBezTo>
                    <a:pt x="267" y="2336"/>
                    <a:pt x="300" y="2319"/>
                    <a:pt x="334" y="2302"/>
                  </a:cubicBezTo>
                  <a:cubicBezTo>
                    <a:pt x="429" y="2302"/>
                    <a:pt x="548" y="2326"/>
                    <a:pt x="644" y="2326"/>
                  </a:cubicBezTo>
                  <a:cubicBezTo>
                    <a:pt x="834" y="2350"/>
                    <a:pt x="1048" y="2350"/>
                    <a:pt x="1263" y="2350"/>
                  </a:cubicBezTo>
                  <a:cubicBezTo>
                    <a:pt x="1353" y="2357"/>
                    <a:pt x="1444" y="2365"/>
                    <a:pt x="1532" y="2365"/>
                  </a:cubicBezTo>
                  <a:cubicBezTo>
                    <a:pt x="1725" y="2365"/>
                    <a:pt x="1910" y="2330"/>
                    <a:pt x="2073" y="2183"/>
                  </a:cubicBezTo>
                  <a:cubicBezTo>
                    <a:pt x="2477" y="1826"/>
                    <a:pt x="2763" y="1421"/>
                    <a:pt x="3287" y="1254"/>
                  </a:cubicBezTo>
                  <a:cubicBezTo>
                    <a:pt x="3597" y="1183"/>
                    <a:pt x="3906" y="1159"/>
                    <a:pt x="4216" y="1112"/>
                  </a:cubicBezTo>
                  <a:cubicBezTo>
                    <a:pt x="4359" y="1112"/>
                    <a:pt x="4509" y="1090"/>
                    <a:pt x="4658" y="1090"/>
                  </a:cubicBezTo>
                  <a:cubicBezTo>
                    <a:pt x="4782" y="1090"/>
                    <a:pt x="4906" y="1105"/>
                    <a:pt x="5026" y="1159"/>
                  </a:cubicBezTo>
                  <a:cubicBezTo>
                    <a:pt x="5311" y="1302"/>
                    <a:pt x="5526" y="1659"/>
                    <a:pt x="5645" y="1945"/>
                  </a:cubicBezTo>
                  <a:cubicBezTo>
                    <a:pt x="5692" y="2088"/>
                    <a:pt x="5716" y="2231"/>
                    <a:pt x="5859" y="2302"/>
                  </a:cubicBezTo>
                  <a:cubicBezTo>
                    <a:pt x="6002" y="2374"/>
                    <a:pt x="6288" y="2374"/>
                    <a:pt x="6454" y="2374"/>
                  </a:cubicBezTo>
                  <a:cubicBezTo>
                    <a:pt x="6550" y="2382"/>
                    <a:pt x="6648" y="2384"/>
                    <a:pt x="6747" y="2384"/>
                  </a:cubicBezTo>
                  <a:cubicBezTo>
                    <a:pt x="6947" y="2384"/>
                    <a:pt x="7153" y="2374"/>
                    <a:pt x="7359" y="2374"/>
                  </a:cubicBezTo>
                  <a:cubicBezTo>
                    <a:pt x="7455" y="2374"/>
                    <a:pt x="7550" y="2374"/>
                    <a:pt x="7645" y="2326"/>
                  </a:cubicBezTo>
                  <a:cubicBezTo>
                    <a:pt x="7764" y="2278"/>
                    <a:pt x="7764" y="2231"/>
                    <a:pt x="7788" y="2112"/>
                  </a:cubicBezTo>
                  <a:cubicBezTo>
                    <a:pt x="7836" y="1897"/>
                    <a:pt x="7883" y="1707"/>
                    <a:pt x="7931" y="1493"/>
                  </a:cubicBezTo>
                  <a:cubicBezTo>
                    <a:pt x="7955" y="1278"/>
                    <a:pt x="7931" y="1064"/>
                    <a:pt x="7955" y="850"/>
                  </a:cubicBezTo>
                  <a:cubicBezTo>
                    <a:pt x="7955" y="588"/>
                    <a:pt x="8002" y="254"/>
                    <a:pt x="7883" y="16"/>
                  </a:cubicBezTo>
                  <a:cubicBezTo>
                    <a:pt x="7717" y="88"/>
                    <a:pt x="7526" y="111"/>
                    <a:pt x="7336" y="159"/>
                  </a:cubicBezTo>
                  <a:cubicBezTo>
                    <a:pt x="6954" y="230"/>
                    <a:pt x="6573" y="326"/>
                    <a:pt x="6192" y="397"/>
                  </a:cubicBezTo>
                  <a:cubicBezTo>
                    <a:pt x="5732" y="461"/>
                    <a:pt x="5282" y="471"/>
                    <a:pt x="4829" y="471"/>
                  </a:cubicBezTo>
                  <a:cubicBezTo>
                    <a:pt x="4602" y="471"/>
                    <a:pt x="4375" y="469"/>
                    <a:pt x="4144" y="469"/>
                  </a:cubicBezTo>
                  <a:cubicBezTo>
                    <a:pt x="3358" y="469"/>
                    <a:pt x="2573" y="445"/>
                    <a:pt x="1787" y="350"/>
                  </a:cubicBezTo>
                  <a:cubicBezTo>
                    <a:pt x="1501" y="326"/>
                    <a:pt x="1191" y="254"/>
                    <a:pt x="906" y="183"/>
                  </a:cubicBezTo>
                  <a:cubicBezTo>
                    <a:pt x="704" y="143"/>
                    <a:pt x="520" y="0"/>
                    <a:pt x="238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9" name="Google Shape;16779;p44"/>
            <p:cNvSpPr/>
            <p:nvPr/>
          </p:nvSpPr>
          <p:spPr>
            <a:xfrm>
              <a:off x="1047315" y="3587031"/>
              <a:ext cx="260298" cy="75068"/>
            </a:xfrm>
            <a:custGeom>
              <a:rect b="b" l="l" r="r" t="t"/>
              <a:pathLst>
                <a:path extrusionOk="0" h="2308" w="8003">
                  <a:moveTo>
                    <a:pt x="7931" y="0"/>
                  </a:moveTo>
                  <a:cubicBezTo>
                    <a:pt x="7645" y="24"/>
                    <a:pt x="7359" y="167"/>
                    <a:pt x="7073" y="215"/>
                  </a:cubicBezTo>
                  <a:cubicBezTo>
                    <a:pt x="6692" y="286"/>
                    <a:pt x="6287" y="358"/>
                    <a:pt x="5906" y="381"/>
                  </a:cubicBezTo>
                  <a:cubicBezTo>
                    <a:pt x="5668" y="405"/>
                    <a:pt x="5430" y="405"/>
                    <a:pt x="5168" y="429"/>
                  </a:cubicBezTo>
                  <a:cubicBezTo>
                    <a:pt x="4882" y="453"/>
                    <a:pt x="4597" y="477"/>
                    <a:pt x="4311" y="500"/>
                  </a:cubicBezTo>
                  <a:cubicBezTo>
                    <a:pt x="4008" y="514"/>
                    <a:pt x="3698" y="528"/>
                    <a:pt x="3389" y="528"/>
                  </a:cubicBezTo>
                  <a:cubicBezTo>
                    <a:pt x="3162" y="528"/>
                    <a:pt x="2937" y="521"/>
                    <a:pt x="2715" y="500"/>
                  </a:cubicBezTo>
                  <a:cubicBezTo>
                    <a:pt x="2001" y="405"/>
                    <a:pt x="1167" y="429"/>
                    <a:pt x="500" y="119"/>
                  </a:cubicBezTo>
                  <a:cubicBezTo>
                    <a:pt x="439" y="89"/>
                    <a:pt x="328" y="38"/>
                    <a:pt x="231" y="38"/>
                  </a:cubicBezTo>
                  <a:cubicBezTo>
                    <a:pt x="178" y="38"/>
                    <a:pt x="129" y="53"/>
                    <a:pt x="96" y="96"/>
                  </a:cubicBezTo>
                  <a:cubicBezTo>
                    <a:pt x="0" y="191"/>
                    <a:pt x="72" y="381"/>
                    <a:pt x="72" y="477"/>
                  </a:cubicBezTo>
                  <a:cubicBezTo>
                    <a:pt x="119" y="715"/>
                    <a:pt x="119" y="953"/>
                    <a:pt x="119" y="1191"/>
                  </a:cubicBezTo>
                  <a:cubicBezTo>
                    <a:pt x="143" y="1358"/>
                    <a:pt x="143" y="1524"/>
                    <a:pt x="143" y="1691"/>
                  </a:cubicBezTo>
                  <a:cubicBezTo>
                    <a:pt x="143" y="1834"/>
                    <a:pt x="96" y="1953"/>
                    <a:pt x="96" y="2096"/>
                  </a:cubicBezTo>
                  <a:cubicBezTo>
                    <a:pt x="72" y="2286"/>
                    <a:pt x="167" y="2263"/>
                    <a:pt x="310" y="2286"/>
                  </a:cubicBezTo>
                  <a:cubicBezTo>
                    <a:pt x="389" y="2302"/>
                    <a:pt x="463" y="2308"/>
                    <a:pt x="536" y="2308"/>
                  </a:cubicBezTo>
                  <a:cubicBezTo>
                    <a:pt x="680" y="2308"/>
                    <a:pt x="818" y="2286"/>
                    <a:pt x="977" y="2286"/>
                  </a:cubicBezTo>
                  <a:cubicBezTo>
                    <a:pt x="1096" y="2263"/>
                    <a:pt x="1286" y="2286"/>
                    <a:pt x="1358" y="2167"/>
                  </a:cubicBezTo>
                  <a:cubicBezTo>
                    <a:pt x="1429" y="2025"/>
                    <a:pt x="1334" y="1810"/>
                    <a:pt x="1382" y="1667"/>
                  </a:cubicBezTo>
                  <a:cubicBezTo>
                    <a:pt x="1501" y="1239"/>
                    <a:pt x="1953" y="1001"/>
                    <a:pt x="2334" y="881"/>
                  </a:cubicBezTo>
                  <a:cubicBezTo>
                    <a:pt x="2696" y="729"/>
                    <a:pt x="3058" y="714"/>
                    <a:pt x="3445" y="714"/>
                  </a:cubicBezTo>
                  <a:cubicBezTo>
                    <a:pt x="3541" y="714"/>
                    <a:pt x="3639" y="715"/>
                    <a:pt x="3739" y="715"/>
                  </a:cubicBezTo>
                  <a:cubicBezTo>
                    <a:pt x="4117" y="715"/>
                    <a:pt x="4495" y="728"/>
                    <a:pt x="4870" y="728"/>
                  </a:cubicBezTo>
                  <a:cubicBezTo>
                    <a:pt x="5371" y="728"/>
                    <a:pt x="5869" y="705"/>
                    <a:pt x="6359" y="596"/>
                  </a:cubicBezTo>
                  <a:cubicBezTo>
                    <a:pt x="6549" y="548"/>
                    <a:pt x="8002" y="286"/>
                    <a:pt x="7931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80" name="Google Shape;16780;p44"/>
            <p:cNvSpPr/>
            <p:nvPr/>
          </p:nvSpPr>
          <p:spPr>
            <a:xfrm>
              <a:off x="1206882" y="3622158"/>
              <a:ext cx="96079" cy="45568"/>
            </a:xfrm>
            <a:custGeom>
              <a:rect b="b" l="l" r="r" t="t"/>
              <a:pathLst>
                <a:path extrusionOk="0" h="1401" w="2954">
                  <a:moveTo>
                    <a:pt x="326" y="0"/>
                  </a:moveTo>
                  <a:cubicBezTo>
                    <a:pt x="217" y="0"/>
                    <a:pt x="109" y="6"/>
                    <a:pt x="0" y="16"/>
                  </a:cubicBezTo>
                  <a:cubicBezTo>
                    <a:pt x="286" y="254"/>
                    <a:pt x="548" y="373"/>
                    <a:pt x="667" y="635"/>
                  </a:cubicBezTo>
                  <a:cubicBezTo>
                    <a:pt x="762" y="825"/>
                    <a:pt x="834" y="1040"/>
                    <a:pt x="929" y="1206"/>
                  </a:cubicBezTo>
                  <a:cubicBezTo>
                    <a:pt x="1024" y="1373"/>
                    <a:pt x="1167" y="1349"/>
                    <a:pt x="1334" y="1373"/>
                  </a:cubicBezTo>
                  <a:cubicBezTo>
                    <a:pt x="1499" y="1387"/>
                    <a:pt x="1672" y="1401"/>
                    <a:pt x="1843" y="1401"/>
                  </a:cubicBezTo>
                  <a:cubicBezTo>
                    <a:pt x="1969" y="1401"/>
                    <a:pt x="2094" y="1393"/>
                    <a:pt x="2215" y="1373"/>
                  </a:cubicBezTo>
                  <a:cubicBezTo>
                    <a:pt x="2405" y="1349"/>
                    <a:pt x="2691" y="1326"/>
                    <a:pt x="2858" y="1230"/>
                  </a:cubicBezTo>
                  <a:cubicBezTo>
                    <a:pt x="2953" y="1183"/>
                    <a:pt x="2953" y="1087"/>
                    <a:pt x="2929" y="992"/>
                  </a:cubicBezTo>
                  <a:cubicBezTo>
                    <a:pt x="2834" y="825"/>
                    <a:pt x="2620" y="802"/>
                    <a:pt x="2477" y="778"/>
                  </a:cubicBezTo>
                  <a:cubicBezTo>
                    <a:pt x="2167" y="754"/>
                    <a:pt x="1882" y="659"/>
                    <a:pt x="1643" y="468"/>
                  </a:cubicBezTo>
                  <a:cubicBezTo>
                    <a:pt x="1524" y="373"/>
                    <a:pt x="1405" y="254"/>
                    <a:pt x="1286" y="182"/>
                  </a:cubicBezTo>
                  <a:cubicBezTo>
                    <a:pt x="1119" y="87"/>
                    <a:pt x="953" y="63"/>
                    <a:pt x="786" y="40"/>
                  </a:cubicBezTo>
                  <a:cubicBezTo>
                    <a:pt x="633" y="12"/>
                    <a:pt x="479" y="0"/>
                    <a:pt x="326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81" name="Google Shape;16781;p44"/>
            <p:cNvSpPr/>
            <p:nvPr/>
          </p:nvSpPr>
          <p:spPr>
            <a:xfrm>
              <a:off x="1343194" y="3448182"/>
              <a:ext cx="61993" cy="108731"/>
            </a:xfrm>
            <a:custGeom>
              <a:rect b="b" l="l" r="r" t="t"/>
              <a:pathLst>
                <a:path extrusionOk="0" h="3343" w="1906">
                  <a:moveTo>
                    <a:pt x="1310" y="1"/>
                  </a:moveTo>
                  <a:cubicBezTo>
                    <a:pt x="1221" y="1"/>
                    <a:pt x="1120" y="18"/>
                    <a:pt x="1025" y="54"/>
                  </a:cubicBezTo>
                  <a:cubicBezTo>
                    <a:pt x="1048" y="459"/>
                    <a:pt x="1048" y="864"/>
                    <a:pt x="1096" y="1269"/>
                  </a:cubicBezTo>
                  <a:cubicBezTo>
                    <a:pt x="1120" y="1388"/>
                    <a:pt x="1072" y="1412"/>
                    <a:pt x="977" y="1483"/>
                  </a:cubicBezTo>
                  <a:cubicBezTo>
                    <a:pt x="929" y="1531"/>
                    <a:pt x="882" y="1554"/>
                    <a:pt x="834" y="1602"/>
                  </a:cubicBezTo>
                  <a:cubicBezTo>
                    <a:pt x="810" y="1626"/>
                    <a:pt x="786" y="1697"/>
                    <a:pt x="763" y="1721"/>
                  </a:cubicBezTo>
                  <a:cubicBezTo>
                    <a:pt x="739" y="1737"/>
                    <a:pt x="710" y="1742"/>
                    <a:pt x="679" y="1742"/>
                  </a:cubicBezTo>
                  <a:cubicBezTo>
                    <a:pt x="617" y="1742"/>
                    <a:pt x="548" y="1721"/>
                    <a:pt x="501" y="1721"/>
                  </a:cubicBezTo>
                  <a:cubicBezTo>
                    <a:pt x="453" y="1709"/>
                    <a:pt x="376" y="1703"/>
                    <a:pt x="301" y="1703"/>
                  </a:cubicBezTo>
                  <a:cubicBezTo>
                    <a:pt x="227" y="1703"/>
                    <a:pt x="155" y="1709"/>
                    <a:pt x="120" y="1721"/>
                  </a:cubicBezTo>
                  <a:cubicBezTo>
                    <a:pt x="1" y="1769"/>
                    <a:pt x="72" y="1912"/>
                    <a:pt x="96" y="2031"/>
                  </a:cubicBezTo>
                  <a:cubicBezTo>
                    <a:pt x="96" y="2150"/>
                    <a:pt x="72" y="2269"/>
                    <a:pt x="191" y="2269"/>
                  </a:cubicBezTo>
                  <a:cubicBezTo>
                    <a:pt x="202" y="2271"/>
                    <a:pt x="213" y="2272"/>
                    <a:pt x="225" y="2272"/>
                  </a:cubicBezTo>
                  <a:cubicBezTo>
                    <a:pt x="348" y="2272"/>
                    <a:pt x="486" y="2171"/>
                    <a:pt x="610" y="2171"/>
                  </a:cubicBezTo>
                  <a:cubicBezTo>
                    <a:pt x="621" y="2171"/>
                    <a:pt x="632" y="2172"/>
                    <a:pt x="644" y="2174"/>
                  </a:cubicBezTo>
                  <a:cubicBezTo>
                    <a:pt x="715" y="2197"/>
                    <a:pt x="763" y="2293"/>
                    <a:pt x="834" y="2340"/>
                  </a:cubicBezTo>
                  <a:cubicBezTo>
                    <a:pt x="905" y="2412"/>
                    <a:pt x="1001" y="2412"/>
                    <a:pt x="1048" y="2507"/>
                  </a:cubicBezTo>
                  <a:cubicBezTo>
                    <a:pt x="1072" y="2579"/>
                    <a:pt x="1048" y="2650"/>
                    <a:pt x="1025" y="2721"/>
                  </a:cubicBezTo>
                  <a:cubicBezTo>
                    <a:pt x="1025" y="2840"/>
                    <a:pt x="1025" y="2983"/>
                    <a:pt x="1025" y="3102"/>
                  </a:cubicBezTo>
                  <a:cubicBezTo>
                    <a:pt x="1048" y="3245"/>
                    <a:pt x="1072" y="3341"/>
                    <a:pt x="1239" y="3341"/>
                  </a:cubicBezTo>
                  <a:cubicBezTo>
                    <a:pt x="1273" y="3341"/>
                    <a:pt x="1305" y="3343"/>
                    <a:pt x="1335" y="3343"/>
                  </a:cubicBezTo>
                  <a:cubicBezTo>
                    <a:pt x="1408" y="3343"/>
                    <a:pt x="1467" y="3330"/>
                    <a:pt x="1501" y="3245"/>
                  </a:cubicBezTo>
                  <a:cubicBezTo>
                    <a:pt x="1620" y="3031"/>
                    <a:pt x="1572" y="2769"/>
                    <a:pt x="1596" y="2555"/>
                  </a:cubicBezTo>
                  <a:cubicBezTo>
                    <a:pt x="1596" y="2388"/>
                    <a:pt x="1739" y="2317"/>
                    <a:pt x="1787" y="2174"/>
                  </a:cubicBezTo>
                  <a:cubicBezTo>
                    <a:pt x="1882" y="1959"/>
                    <a:pt x="1906" y="1793"/>
                    <a:pt x="1787" y="1602"/>
                  </a:cubicBezTo>
                  <a:cubicBezTo>
                    <a:pt x="1715" y="1435"/>
                    <a:pt x="1501" y="1388"/>
                    <a:pt x="1501" y="1173"/>
                  </a:cubicBezTo>
                  <a:cubicBezTo>
                    <a:pt x="1501" y="1078"/>
                    <a:pt x="1572" y="959"/>
                    <a:pt x="1572" y="840"/>
                  </a:cubicBezTo>
                  <a:cubicBezTo>
                    <a:pt x="1596" y="697"/>
                    <a:pt x="1596" y="530"/>
                    <a:pt x="1596" y="364"/>
                  </a:cubicBezTo>
                  <a:cubicBezTo>
                    <a:pt x="1596" y="269"/>
                    <a:pt x="1620" y="126"/>
                    <a:pt x="1525" y="54"/>
                  </a:cubicBezTo>
                  <a:cubicBezTo>
                    <a:pt x="1477" y="18"/>
                    <a:pt x="1400" y="1"/>
                    <a:pt x="1310" y="1"/>
                  </a:cubicBezTo>
                  <a:close/>
                </a:path>
              </a:pathLst>
            </a:custGeom>
            <a:solidFill>
              <a:srgbClr val="D8E2E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82" name="Google Shape;16782;p44"/>
            <p:cNvSpPr/>
            <p:nvPr/>
          </p:nvSpPr>
          <p:spPr>
            <a:xfrm>
              <a:off x="1347065" y="3447597"/>
              <a:ext cx="44950" cy="110357"/>
            </a:xfrm>
            <a:custGeom>
              <a:rect b="b" l="l" r="r" t="t"/>
              <a:pathLst>
                <a:path extrusionOk="0" h="3393" w="1382">
                  <a:moveTo>
                    <a:pt x="1239" y="48"/>
                  </a:moveTo>
                  <a:lnTo>
                    <a:pt x="1239" y="48"/>
                  </a:lnTo>
                  <a:cubicBezTo>
                    <a:pt x="1072" y="72"/>
                    <a:pt x="882" y="1"/>
                    <a:pt x="882" y="287"/>
                  </a:cubicBezTo>
                  <a:cubicBezTo>
                    <a:pt x="882" y="453"/>
                    <a:pt x="906" y="596"/>
                    <a:pt x="929" y="763"/>
                  </a:cubicBezTo>
                  <a:cubicBezTo>
                    <a:pt x="929" y="906"/>
                    <a:pt x="953" y="1072"/>
                    <a:pt x="977" y="1215"/>
                  </a:cubicBezTo>
                  <a:cubicBezTo>
                    <a:pt x="977" y="1311"/>
                    <a:pt x="977" y="1334"/>
                    <a:pt x="906" y="1406"/>
                  </a:cubicBezTo>
                  <a:cubicBezTo>
                    <a:pt x="786" y="1477"/>
                    <a:pt x="691" y="1501"/>
                    <a:pt x="644" y="1620"/>
                  </a:cubicBezTo>
                  <a:cubicBezTo>
                    <a:pt x="596" y="1715"/>
                    <a:pt x="596" y="1811"/>
                    <a:pt x="548" y="1882"/>
                  </a:cubicBezTo>
                  <a:cubicBezTo>
                    <a:pt x="405" y="2049"/>
                    <a:pt x="167" y="1977"/>
                    <a:pt x="1" y="2073"/>
                  </a:cubicBezTo>
                  <a:cubicBezTo>
                    <a:pt x="24" y="2192"/>
                    <a:pt x="1" y="2239"/>
                    <a:pt x="120" y="2287"/>
                  </a:cubicBezTo>
                  <a:cubicBezTo>
                    <a:pt x="149" y="2299"/>
                    <a:pt x="178" y="2303"/>
                    <a:pt x="206" y="2303"/>
                  </a:cubicBezTo>
                  <a:cubicBezTo>
                    <a:pt x="289" y="2303"/>
                    <a:pt x="370" y="2263"/>
                    <a:pt x="477" y="2263"/>
                  </a:cubicBezTo>
                  <a:cubicBezTo>
                    <a:pt x="499" y="2259"/>
                    <a:pt x="518" y="2257"/>
                    <a:pt x="536" y="2257"/>
                  </a:cubicBezTo>
                  <a:cubicBezTo>
                    <a:pt x="614" y="2257"/>
                    <a:pt x="657" y="2296"/>
                    <a:pt x="715" y="2335"/>
                  </a:cubicBezTo>
                  <a:cubicBezTo>
                    <a:pt x="786" y="2382"/>
                    <a:pt x="858" y="2406"/>
                    <a:pt x="906" y="2454"/>
                  </a:cubicBezTo>
                  <a:cubicBezTo>
                    <a:pt x="953" y="2501"/>
                    <a:pt x="929" y="2501"/>
                    <a:pt x="929" y="2573"/>
                  </a:cubicBezTo>
                  <a:cubicBezTo>
                    <a:pt x="929" y="2716"/>
                    <a:pt x="953" y="2835"/>
                    <a:pt x="929" y="2954"/>
                  </a:cubicBezTo>
                  <a:cubicBezTo>
                    <a:pt x="929" y="3073"/>
                    <a:pt x="858" y="3263"/>
                    <a:pt x="953" y="3359"/>
                  </a:cubicBezTo>
                  <a:cubicBezTo>
                    <a:pt x="970" y="3375"/>
                    <a:pt x="1023" y="3392"/>
                    <a:pt x="1069" y="3392"/>
                  </a:cubicBezTo>
                  <a:cubicBezTo>
                    <a:pt x="1088" y="3392"/>
                    <a:pt x="1106" y="3389"/>
                    <a:pt x="1120" y="3382"/>
                  </a:cubicBezTo>
                  <a:cubicBezTo>
                    <a:pt x="1191" y="3335"/>
                    <a:pt x="1144" y="3144"/>
                    <a:pt x="1144" y="3049"/>
                  </a:cubicBezTo>
                  <a:cubicBezTo>
                    <a:pt x="1144" y="2906"/>
                    <a:pt x="1144" y="2763"/>
                    <a:pt x="1168" y="2620"/>
                  </a:cubicBezTo>
                  <a:cubicBezTo>
                    <a:pt x="1215" y="2454"/>
                    <a:pt x="1382" y="2430"/>
                    <a:pt x="1239" y="2239"/>
                  </a:cubicBezTo>
                  <a:cubicBezTo>
                    <a:pt x="1072" y="2049"/>
                    <a:pt x="882" y="1930"/>
                    <a:pt x="1025" y="1644"/>
                  </a:cubicBezTo>
                  <a:cubicBezTo>
                    <a:pt x="1072" y="1525"/>
                    <a:pt x="1191" y="1453"/>
                    <a:pt x="1239" y="1334"/>
                  </a:cubicBezTo>
                  <a:cubicBezTo>
                    <a:pt x="1310" y="1191"/>
                    <a:pt x="1239" y="1025"/>
                    <a:pt x="1239" y="882"/>
                  </a:cubicBezTo>
                  <a:cubicBezTo>
                    <a:pt x="1215" y="620"/>
                    <a:pt x="1168" y="310"/>
                    <a:pt x="1239" y="48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83" name="Google Shape;16783;p44"/>
            <p:cNvSpPr/>
            <p:nvPr/>
          </p:nvSpPr>
          <p:spPr>
            <a:xfrm>
              <a:off x="1003146" y="3322896"/>
              <a:ext cx="407473" cy="347074"/>
            </a:xfrm>
            <a:custGeom>
              <a:rect b="b" l="l" r="r" t="t"/>
              <a:pathLst>
                <a:path extrusionOk="0" h="10671" w="12528">
                  <a:moveTo>
                    <a:pt x="5216" y="239"/>
                  </a:moveTo>
                  <a:cubicBezTo>
                    <a:pt x="5335" y="239"/>
                    <a:pt x="5502" y="263"/>
                    <a:pt x="5597" y="358"/>
                  </a:cubicBezTo>
                  <a:cubicBezTo>
                    <a:pt x="5669" y="453"/>
                    <a:pt x="5621" y="620"/>
                    <a:pt x="5621" y="739"/>
                  </a:cubicBezTo>
                  <a:lnTo>
                    <a:pt x="4669" y="739"/>
                  </a:lnTo>
                  <a:cubicBezTo>
                    <a:pt x="4692" y="596"/>
                    <a:pt x="4692" y="453"/>
                    <a:pt x="4811" y="358"/>
                  </a:cubicBezTo>
                  <a:cubicBezTo>
                    <a:pt x="4907" y="263"/>
                    <a:pt x="5073" y="239"/>
                    <a:pt x="5216" y="239"/>
                  </a:cubicBezTo>
                  <a:close/>
                  <a:moveTo>
                    <a:pt x="5121" y="977"/>
                  </a:moveTo>
                  <a:cubicBezTo>
                    <a:pt x="5502" y="977"/>
                    <a:pt x="5883" y="977"/>
                    <a:pt x="6264" y="1001"/>
                  </a:cubicBezTo>
                  <a:lnTo>
                    <a:pt x="6836" y="1001"/>
                  </a:lnTo>
                  <a:cubicBezTo>
                    <a:pt x="7002" y="1001"/>
                    <a:pt x="7169" y="1048"/>
                    <a:pt x="7336" y="1048"/>
                  </a:cubicBezTo>
                  <a:cubicBezTo>
                    <a:pt x="7788" y="1120"/>
                    <a:pt x="8217" y="1215"/>
                    <a:pt x="8669" y="1310"/>
                  </a:cubicBezTo>
                  <a:cubicBezTo>
                    <a:pt x="8622" y="1549"/>
                    <a:pt x="8646" y="1787"/>
                    <a:pt x="8646" y="2001"/>
                  </a:cubicBezTo>
                  <a:cubicBezTo>
                    <a:pt x="8455" y="1953"/>
                    <a:pt x="8265" y="1953"/>
                    <a:pt x="8098" y="1930"/>
                  </a:cubicBezTo>
                  <a:cubicBezTo>
                    <a:pt x="7884" y="1906"/>
                    <a:pt x="7669" y="1858"/>
                    <a:pt x="7455" y="1858"/>
                  </a:cubicBezTo>
                  <a:cubicBezTo>
                    <a:pt x="6740" y="1811"/>
                    <a:pt x="6050" y="1811"/>
                    <a:pt x="5335" y="1811"/>
                  </a:cubicBezTo>
                  <a:cubicBezTo>
                    <a:pt x="4645" y="1834"/>
                    <a:pt x="3907" y="1811"/>
                    <a:pt x="3216" y="1858"/>
                  </a:cubicBezTo>
                  <a:cubicBezTo>
                    <a:pt x="3002" y="1858"/>
                    <a:pt x="2787" y="1906"/>
                    <a:pt x="2549" y="1930"/>
                  </a:cubicBezTo>
                  <a:cubicBezTo>
                    <a:pt x="2382" y="1953"/>
                    <a:pt x="2192" y="1953"/>
                    <a:pt x="2025" y="2001"/>
                  </a:cubicBezTo>
                  <a:cubicBezTo>
                    <a:pt x="2025" y="1787"/>
                    <a:pt x="2025" y="1549"/>
                    <a:pt x="1978" y="1310"/>
                  </a:cubicBezTo>
                  <a:cubicBezTo>
                    <a:pt x="2430" y="1215"/>
                    <a:pt x="2883" y="1120"/>
                    <a:pt x="3335" y="1048"/>
                  </a:cubicBezTo>
                  <a:cubicBezTo>
                    <a:pt x="3930" y="977"/>
                    <a:pt x="4526" y="1001"/>
                    <a:pt x="5121" y="977"/>
                  </a:cubicBezTo>
                  <a:close/>
                  <a:moveTo>
                    <a:pt x="954" y="1668"/>
                  </a:moveTo>
                  <a:cubicBezTo>
                    <a:pt x="954" y="1691"/>
                    <a:pt x="954" y="1691"/>
                    <a:pt x="954" y="1715"/>
                  </a:cubicBezTo>
                  <a:cubicBezTo>
                    <a:pt x="954" y="1834"/>
                    <a:pt x="954" y="1953"/>
                    <a:pt x="954" y="2049"/>
                  </a:cubicBezTo>
                  <a:cubicBezTo>
                    <a:pt x="954" y="2120"/>
                    <a:pt x="954" y="2168"/>
                    <a:pt x="954" y="2215"/>
                  </a:cubicBezTo>
                  <a:cubicBezTo>
                    <a:pt x="906" y="2215"/>
                    <a:pt x="834" y="2239"/>
                    <a:pt x="787" y="2263"/>
                  </a:cubicBezTo>
                  <a:cubicBezTo>
                    <a:pt x="692" y="2287"/>
                    <a:pt x="573" y="2287"/>
                    <a:pt x="477" y="2334"/>
                  </a:cubicBezTo>
                  <a:cubicBezTo>
                    <a:pt x="453" y="2334"/>
                    <a:pt x="382" y="2358"/>
                    <a:pt x="311" y="2382"/>
                  </a:cubicBezTo>
                  <a:cubicBezTo>
                    <a:pt x="311" y="2239"/>
                    <a:pt x="311" y="2072"/>
                    <a:pt x="406" y="1953"/>
                  </a:cubicBezTo>
                  <a:cubicBezTo>
                    <a:pt x="549" y="1811"/>
                    <a:pt x="763" y="1739"/>
                    <a:pt x="954" y="1668"/>
                  </a:cubicBezTo>
                  <a:close/>
                  <a:moveTo>
                    <a:pt x="9693" y="1668"/>
                  </a:moveTo>
                  <a:cubicBezTo>
                    <a:pt x="9884" y="1739"/>
                    <a:pt x="10122" y="1811"/>
                    <a:pt x="10241" y="1953"/>
                  </a:cubicBezTo>
                  <a:cubicBezTo>
                    <a:pt x="10336" y="2072"/>
                    <a:pt x="10360" y="2239"/>
                    <a:pt x="10360" y="2382"/>
                  </a:cubicBezTo>
                  <a:cubicBezTo>
                    <a:pt x="10289" y="2358"/>
                    <a:pt x="10194" y="2334"/>
                    <a:pt x="10170" y="2334"/>
                  </a:cubicBezTo>
                  <a:cubicBezTo>
                    <a:pt x="10074" y="2287"/>
                    <a:pt x="9979" y="2287"/>
                    <a:pt x="9860" y="2263"/>
                  </a:cubicBezTo>
                  <a:cubicBezTo>
                    <a:pt x="9813" y="2239"/>
                    <a:pt x="9765" y="2215"/>
                    <a:pt x="9717" y="2215"/>
                  </a:cubicBezTo>
                  <a:cubicBezTo>
                    <a:pt x="9717" y="2168"/>
                    <a:pt x="9717" y="2120"/>
                    <a:pt x="9693" y="2049"/>
                  </a:cubicBezTo>
                  <a:cubicBezTo>
                    <a:pt x="9693" y="1953"/>
                    <a:pt x="9693" y="1834"/>
                    <a:pt x="9693" y="1715"/>
                  </a:cubicBezTo>
                  <a:cubicBezTo>
                    <a:pt x="9693" y="1691"/>
                    <a:pt x="9693" y="1691"/>
                    <a:pt x="9693" y="1668"/>
                  </a:cubicBezTo>
                  <a:close/>
                  <a:moveTo>
                    <a:pt x="5234" y="1968"/>
                  </a:moveTo>
                  <a:cubicBezTo>
                    <a:pt x="5966" y="1968"/>
                    <a:pt x="6699" y="1995"/>
                    <a:pt x="7431" y="2049"/>
                  </a:cubicBezTo>
                  <a:cubicBezTo>
                    <a:pt x="7645" y="2072"/>
                    <a:pt x="7860" y="2096"/>
                    <a:pt x="8074" y="2120"/>
                  </a:cubicBezTo>
                  <a:cubicBezTo>
                    <a:pt x="8228" y="2139"/>
                    <a:pt x="8382" y="2174"/>
                    <a:pt x="8536" y="2174"/>
                  </a:cubicBezTo>
                  <a:cubicBezTo>
                    <a:pt x="8573" y="2174"/>
                    <a:pt x="8609" y="2172"/>
                    <a:pt x="8646" y="2168"/>
                  </a:cubicBezTo>
                  <a:cubicBezTo>
                    <a:pt x="8646" y="2430"/>
                    <a:pt x="8646" y="2692"/>
                    <a:pt x="8669" y="2954"/>
                  </a:cubicBezTo>
                  <a:cubicBezTo>
                    <a:pt x="8669" y="3001"/>
                    <a:pt x="8669" y="3025"/>
                    <a:pt x="8669" y="3073"/>
                  </a:cubicBezTo>
                  <a:cubicBezTo>
                    <a:pt x="8503" y="3025"/>
                    <a:pt x="8336" y="3025"/>
                    <a:pt x="8193" y="3025"/>
                  </a:cubicBezTo>
                  <a:cubicBezTo>
                    <a:pt x="7955" y="3025"/>
                    <a:pt x="7717" y="3001"/>
                    <a:pt x="7479" y="2977"/>
                  </a:cubicBezTo>
                  <a:cubicBezTo>
                    <a:pt x="7177" y="2977"/>
                    <a:pt x="6875" y="2956"/>
                    <a:pt x="6574" y="2956"/>
                  </a:cubicBezTo>
                  <a:cubicBezTo>
                    <a:pt x="6423" y="2956"/>
                    <a:pt x="6272" y="2962"/>
                    <a:pt x="6121" y="2977"/>
                  </a:cubicBezTo>
                  <a:lnTo>
                    <a:pt x="5836" y="2977"/>
                  </a:lnTo>
                  <a:cubicBezTo>
                    <a:pt x="5621" y="2954"/>
                    <a:pt x="5407" y="2954"/>
                    <a:pt x="5193" y="2930"/>
                  </a:cubicBezTo>
                  <a:lnTo>
                    <a:pt x="4550" y="2930"/>
                  </a:lnTo>
                  <a:cubicBezTo>
                    <a:pt x="4454" y="2930"/>
                    <a:pt x="4359" y="2924"/>
                    <a:pt x="4264" y="2924"/>
                  </a:cubicBezTo>
                  <a:cubicBezTo>
                    <a:pt x="4169" y="2924"/>
                    <a:pt x="4073" y="2930"/>
                    <a:pt x="3978" y="2954"/>
                  </a:cubicBezTo>
                  <a:cubicBezTo>
                    <a:pt x="3716" y="2954"/>
                    <a:pt x="3430" y="2977"/>
                    <a:pt x="3168" y="2977"/>
                  </a:cubicBezTo>
                  <a:cubicBezTo>
                    <a:pt x="2930" y="3001"/>
                    <a:pt x="2692" y="3001"/>
                    <a:pt x="2454" y="3025"/>
                  </a:cubicBezTo>
                  <a:cubicBezTo>
                    <a:pt x="2311" y="3025"/>
                    <a:pt x="2144" y="3025"/>
                    <a:pt x="2001" y="3073"/>
                  </a:cubicBezTo>
                  <a:cubicBezTo>
                    <a:pt x="2001" y="3025"/>
                    <a:pt x="2001" y="3001"/>
                    <a:pt x="2001" y="2954"/>
                  </a:cubicBezTo>
                  <a:cubicBezTo>
                    <a:pt x="2001" y="2692"/>
                    <a:pt x="2001" y="2430"/>
                    <a:pt x="2001" y="2168"/>
                  </a:cubicBezTo>
                  <a:cubicBezTo>
                    <a:pt x="2038" y="2172"/>
                    <a:pt x="2075" y="2174"/>
                    <a:pt x="2113" y="2174"/>
                  </a:cubicBezTo>
                  <a:cubicBezTo>
                    <a:pt x="2273" y="2174"/>
                    <a:pt x="2443" y="2139"/>
                    <a:pt x="2597" y="2120"/>
                  </a:cubicBezTo>
                  <a:cubicBezTo>
                    <a:pt x="2811" y="2096"/>
                    <a:pt x="3025" y="2072"/>
                    <a:pt x="3240" y="2049"/>
                  </a:cubicBezTo>
                  <a:cubicBezTo>
                    <a:pt x="3668" y="2025"/>
                    <a:pt x="4073" y="2001"/>
                    <a:pt x="4502" y="1977"/>
                  </a:cubicBezTo>
                  <a:cubicBezTo>
                    <a:pt x="4746" y="1971"/>
                    <a:pt x="4990" y="1968"/>
                    <a:pt x="5234" y="1968"/>
                  </a:cubicBezTo>
                  <a:close/>
                  <a:moveTo>
                    <a:pt x="954" y="2406"/>
                  </a:moveTo>
                  <a:cubicBezTo>
                    <a:pt x="954" y="2573"/>
                    <a:pt x="930" y="2715"/>
                    <a:pt x="930" y="2882"/>
                  </a:cubicBezTo>
                  <a:cubicBezTo>
                    <a:pt x="930" y="3001"/>
                    <a:pt x="930" y="3120"/>
                    <a:pt x="930" y="3216"/>
                  </a:cubicBezTo>
                  <a:cubicBezTo>
                    <a:pt x="811" y="3216"/>
                    <a:pt x="692" y="3239"/>
                    <a:pt x="573" y="3263"/>
                  </a:cubicBezTo>
                  <a:cubicBezTo>
                    <a:pt x="477" y="3263"/>
                    <a:pt x="358" y="3287"/>
                    <a:pt x="287" y="3311"/>
                  </a:cubicBezTo>
                  <a:cubicBezTo>
                    <a:pt x="287" y="3073"/>
                    <a:pt x="311" y="2835"/>
                    <a:pt x="311" y="2596"/>
                  </a:cubicBezTo>
                  <a:lnTo>
                    <a:pt x="311" y="2573"/>
                  </a:lnTo>
                  <a:cubicBezTo>
                    <a:pt x="382" y="2549"/>
                    <a:pt x="477" y="2501"/>
                    <a:pt x="525" y="2501"/>
                  </a:cubicBezTo>
                  <a:cubicBezTo>
                    <a:pt x="620" y="2477"/>
                    <a:pt x="739" y="2454"/>
                    <a:pt x="834" y="2430"/>
                  </a:cubicBezTo>
                  <a:cubicBezTo>
                    <a:pt x="882" y="2430"/>
                    <a:pt x="906" y="2406"/>
                    <a:pt x="954" y="2406"/>
                  </a:cubicBezTo>
                  <a:close/>
                  <a:moveTo>
                    <a:pt x="9717" y="2406"/>
                  </a:moveTo>
                  <a:cubicBezTo>
                    <a:pt x="9741" y="2406"/>
                    <a:pt x="9789" y="2430"/>
                    <a:pt x="9813" y="2430"/>
                  </a:cubicBezTo>
                  <a:cubicBezTo>
                    <a:pt x="9932" y="2454"/>
                    <a:pt x="10027" y="2477"/>
                    <a:pt x="10122" y="2501"/>
                  </a:cubicBezTo>
                  <a:cubicBezTo>
                    <a:pt x="10170" y="2501"/>
                    <a:pt x="10265" y="2549"/>
                    <a:pt x="10360" y="2573"/>
                  </a:cubicBezTo>
                  <a:lnTo>
                    <a:pt x="10360" y="2596"/>
                  </a:lnTo>
                  <a:cubicBezTo>
                    <a:pt x="10360" y="2835"/>
                    <a:pt x="10384" y="3073"/>
                    <a:pt x="10384" y="3311"/>
                  </a:cubicBezTo>
                  <a:cubicBezTo>
                    <a:pt x="10289" y="3287"/>
                    <a:pt x="10194" y="3263"/>
                    <a:pt x="10098" y="3263"/>
                  </a:cubicBezTo>
                  <a:cubicBezTo>
                    <a:pt x="9979" y="3239"/>
                    <a:pt x="9860" y="3216"/>
                    <a:pt x="9741" y="3216"/>
                  </a:cubicBezTo>
                  <a:cubicBezTo>
                    <a:pt x="9741" y="3120"/>
                    <a:pt x="9717" y="3001"/>
                    <a:pt x="9717" y="2882"/>
                  </a:cubicBezTo>
                  <a:cubicBezTo>
                    <a:pt x="9717" y="2715"/>
                    <a:pt x="9717" y="2573"/>
                    <a:pt x="9717" y="2406"/>
                  </a:cubicBezTo>
                  <a:close/>
                  <a:moveTo>
                    <a:pt x="4970" y="3116"/>
                  </a:moveTo>
                  <a:cubicBezTo>
                    <a:pt x="5099" y="3116"/>
                    <a:pt x="5229" y="3117"/>
                    <a:pt x="5359" y="3120"/>
                  </a:cubicBezTo>
                  <a:cubicBezTo>
                    <a:pt x="5597" y="3144"/>
                    <a:pt x="5836" y="3144"/>
                    <a:pt x="6074" y="3144"/>
                  </a:cubicBezTo>
                  <a:cubicBezTo>
                    <a:pt x="6526" y="3168"/>
                    <a:pt x="6979" y="3168"/>
                    <a:pt x="7431" y="3192"/>
                  </a:cubicBezTo>
                  <a:cubicBezTo>
                    <a:pt x="7669" y="3192"/>
                    <a:pt x="7884" y="3192"/>
                    <a:pt x="8122" y="3216"/>
                  </a:cubicBezTo>
                  <a:lnTo>
                    <a:pt x="8455" y="3216"/>
                  </a:lnTo>
                  <a:cubicBezTo>
                    <a:pt x="8527" y="3239"/>
                    <a:pt x="8598" y="3239"/>
                    <a:pt x="8669" y="3239"/>
                  </a:cubicBezTo>
                  <a:cubicBezTo>
                    <a:pt x="8669" y="3335"/>
                    <a:pt x="8669" y="3406"/>
                    <a:pt x="8693" y="3501"/>
                  </a:cubicBezTo>
                  <a:cubicBezTo>
                    <a:pt x="8669" y="3620"/>
                    <a:pt x="8693" y="3763"/>
                    <a:pt x="8693" y="3859"/>
                  </a:cubicBezTo>
                  <a:cubicBezTo>
                    <a:pt x="8669" y="3930"/>
                    <a:pt x="8669" y="4001"/>
                    <a:pt x="8669" y="4073"/>
                  </a:cubicBezTo>
                  <a:cubicBezTo>
                    <a:pt x="8503" y="4049"/>
                    <a:pt x="8336" y="4025"/>
                    <a:pt x="8146" y="4025"/>
                  </a:cubicBezTo>
                  <a:cubicBezTo>
                    <a:pt x="7987" y="4025"/>
                    <a:pt x="7817" y="4036"/>
                    <a:pt x="7652" y="4036"/>
                  </a:cubicBezTo>
                  <a:cubicBezTo>
                    <a:pt x="7569" y="4036"/>
                    <a:pt x="7487" y="4033"/>
                    <a:pt x="7407" y="4025"/>
                  </a:cubicBezTo>
                  <a:cubicBezTo>
                    <a:pt x="7241" y="4020"/>
                    <a:pt x="7075" y="4019"/>
                    <a:pt x="6910" y="4019"/>
                  </a:cubicBezTo>
                  <a:cubicBezTo>
                    <a:pt x="6250" y="4019"/>
                    <a:pt x="5602" y="4049"/>
                    <a:pt x="4954" y="4049"/>
                  </a:cubicBezTo>
                  <a:cubicBezTo>
                    <a:pt x="4526" y="4049"/>
                    <a:pt x="4121" y="4001"/>
                    <a:pt x="3716" y="4001"/>
                  </a:cubicBezTo>
                  <a:cubicBezTo>
                    <a:pt x="3311" y="4001"/>
                    <a:pt x="2906" y="4025"/>
                    <a:pt x="2501" y="4025"/>
                  </a:cubicBezTo>
                  <a:cubicBezTo>
                    <a:pt x="2335" y="4025"/>
                    <a:pt x="2144" y="4049"/>
                    <a:pt x="1978" y="4073"/>
                  </a:cubicBezTo>
                  <a:cubicBezTo>
                    <a:pt x="1978" y="4001"/>
                    <a:pt x="1978" y="3930"/>
                    <a:pt x="1978" y="3859"/>
                  </a:cubicBezTo>
                  <a:cubicBezTo>
                    <a:pt x="1978" y="3763"/>
                    <a:pt x="1978" y="3620"/>
                    <a:pt x="1978" y="3501"/>
                  </a:cubicBezTo>
                  <a:cubicBezTo>
                    <a:pt x="1978" y="3406"/>
                    <a:pt x="1978" y="3335"/>
                    <a:pt x="1978" y="3239"/>
                  </a:cubicBezTo>
                  <a:cubicBezTo>
                    <a:pt x="2049" y="3239"/>
                    <a:pt x="2120" y="3239"/>
                    <a:pt x="2192" y="3216"/>
                  </a:cubicBezTo>
                  <a:lnTo>
                    <a:pt x="2525" y="3216"/>
                  </a:lnTo>
                  <a:cubicBezTo>
                    <a:pt x="3348" y="3174"/>
                    <a:pt x="4152" y="3116"/>
                    <a:pt x="4970" y="3116"/>
                  </a:cubicBezTo>
                  <a:close/>
                  <a:moveTo>
                    <a:pt x="906" y="3358"/>
                  </a:moveTo>
                  <a:cubicBezTo>
                    <a:pt x="906" y="3501"/>
                    <a:pt x="906" y="3644"/>
                    <a:pt x="906" y="3787"/>
                  </a:cubicBezTo>
                  <a:cubicBezTo>
                    <a:pt x="882" y="3882"/>
                    <a:pt x="882" y="4001"/>
                    <a:pt x="882" y="4097"/>
                  </a:cubicBezTo>
                  <a:cubicBezTo>
                    <a:pt x="858" y="4089"/>
                    <a:pt x="834" y="4086"/>
                    <a:pt x="811" y="4086"/>
                  </a:cubicBezTo>
                  <a:cubicBezTo>
                    <a:pt x="763" y="4086"/>
                    <a:pt x="715" y="4097"/>
                    <a:pt x="668" y="4097"/>
                  </a:cubicBezTo>
                  <a:cubicBezTo>
                    <a:pt x="549" y="4097"/>
                    <a:pt x="430" y="4097"/>
                    <a:pt x="334" y="4121"/>
                  </a:cubicBezTo>
                  <a:cubicBezTo>
                    <a:pt x="311" y="3906"/>
                    <a:pt x="287" y="3692"/>
                    <a:pt x="287" y="3478"/>
                  </a:cubicBezTo>
                  <a:cubicBezTo>
                    <a:pt x="382" y="3478"/>
                    <a:pt x="477" y="3454"/>
                    <a:pt x="596" y="3430"/>
                  </a:cubicBezTo>
                  <a:cubicBezTo>
                    <a:pt x="692" y="3430"/>
                    <a:pt x="811" y="3406"/>
                    <a:pt x="906" y="3358"/>
                  </a:cubicBezTo>
                  <a:close/>
                  <a:moveTo>
                    <a:pt x="9741" y="3358"/>
                  </a:moveTo>
                  <a:cubicBezTo>
                    <a:pt x="9836" y="3406"/>
                    <a:pt x="9955" y="3430"/>
                    <a:pt x="10074" y="3430"/>
                  </a:cubicBezTo>
                  <a:cubicBezTo>
                    <a:pt x="10170" y="3454"/>
                    <a:pt x="10265" y="3478"/>
                    <a:pt x="10384" y="3478"/>
                  </a:cubicBezTo>
                  <a:cubicBezTo>
                    <a:pt x="10360" y="3692"/>
                    <a:pt x="10336" y="3906"/>
                    <a:pt x="10336" y="4121"/>
                  </a:cubicBezTo>
                  <a:cubicBezTo>
                    <a:pt x="10217" y="4097"/>
                    <a:pt x="10098" y="4097"/>
                    <a:pt x="10003" y="4097"/>
                  </a:cubicBezTo>
                  <a:cubicBezTo>
                    <a:pt x="9955" y="4097"/>
                    <a:pt x="9897" y="4086"/>
                    <a:pt x="9850" y="4086"/>
                  </a:cubicBezTo>
                  <a:cubicBezTo>
                    <a:pt x="9826" y="4086"/>
                    <a:pt x="9805" y="4089"/>
                    <a:pt x="9789" y="4097"/>
                  </a:cubicBezTo>
                  <a:cubicBezTo>
                    <a:pt x="9765" y="3978"/>
                    <a:pt x="9765" y="3882"/>
                    <a:pt x="9765" y="3787"/>
                  </a:cubicBezTo>
                  <a:cubicBezTo>
                    <a:pt x="9765" y="3644"/>
                    <a:pt x="9741" y="3501"/>
                    <a:pt x="9741" y="3358"/>
                  </a:cubicBezTo>
                  <a:close/>
                  <a:moveTo>
                    <a:pt x="11697" y="3968"/>
                  </a:moveTo>
                  <a:cubicBezTo>
                    <a:pt x="11704" y="3968"/>
                    <a:pt x="11711" y="3971"/>
                    <a:pt x="11718" y="3978"/>
                  </a:cubicBezTo>
                  <a:cubicBezTo>
                    <a:pt x="11789" y="3978"/>
                    <a:pt x="11956" y="3978"/>
                    <a:pt x="12003" y="4049"/>
                  </a:cubicBezTo>
                  <a:cubicBezTo>
                    <a:pt x="12027" y="4121"/>
                    <a:pt x="11980" y="4216"/>
                    <a:pt x="11980" y="4287"/>
                  </a:cubicBezTo>
                  <a:cubicBezTo>
                    <a:pt x="11956" y="4430"/>
                    <a:pt x="11932" y="4573"/>
                    <a:pt x="11908" y="4716"/>
                  </a:cubicBezTo>
                  <a:cubicBezTo>
                    <a:pt x="11908" y="4811"/>
                    <a:pt x="11884" y="4930"/>
                    <a:pt x="11884" y="5025"/>
                  </a:cubicBezTo>
                  <a:cubicBezTo>
                    <a:pt x="11813" y="5025"/>
                    <a:pt x="11742" y="5025"/>
                    <a:pt x="11646" y="5049"/>
                  </a:cubicBezTo>
                  <a:cubicBezTo>
                    <a:pt x="11670" y="4978"/>
                    <a:pt x="11646" y="4930"/>
                    <a:pt x="11646" y="4859"/>
                  </a:cubicBezTo>
                  <a:cubicBezTo>
                    <a:pt x="11646" y="4740"/>
                    <a:pt x="11646" y="4597"/>
                    <a:pt x="11622" y="4478"/>
                  </a:cubicBezTo>
                  <a:cubicBezTo>
                    <a:pt x="11622" y="4335"/>
                    <a:pt x="11622" y="4216"/>
                    <a:pt x="11622" y="4073"/>
                  </a:cubicBezTo>
                  <a:cubicBezTo>
                    <a:pt x="11622" y="4049"/>
                    <a:pt x="11622" y="4001"/>
                    <a:pt x="11646" y="4001"/>
                  </a:cubicBezTo>
                  <a:cubicBezTo>
                    <a:pt x="11663" y="3985"/>
                    <a:pt x="11680" y="3968"/>
                    <a:pt x="11697" y="3968"/>
                  </a:cubicBezTo>
                  <a:close/>
                  <a:moveTo>
                    <a:pt x="882" y="4287"/>
                  </a:moveTo>
                  <a:cubicBezTo>
                    <a:pt x="882" y="4311"/>
                    <a:pt x="882" y="4359"/>
                    <a:pt x="882" y="4382"/>
                  </a:cubicBezTo>
                  <a:cubicBezTo>
                    <a:pt x="882" y="4430"/>
                    <a:pt x="882" y="4478"/>
                    <a:pt x="882" y="4502"/>
                  </a:cubicBezTo>
                  <a:cubicBezTo>
                    <a:pt x="882" y="4668"/>
                    <a:pt x="906" y="4835"/>
                    <a:pt x="906" y="5002"/>
                  </a:cubicBezTo>
                  <a:cubicBezTo>
                    <a:pt x="906" y="5049"/>
                    <a:pt x="906" y="5097"/>
                    <a:pt x="858" y="5121"/>
                  </a:cubicBezTo>
                  <a:cubicBezTo>
                    <a:pt x="834" y="5129"/>
                    <a:pt x="808" y="5131"/>
                    <a:pt x="782" y="5131"/>
                  </a:cubicBezTo>
                  <a:cubicBezTo>
                    <a:pt x="729" y="5131"/>
                    <a:pt x="676" y="5121"/>
                    <a:pt x="644" y="5121"/>
                  </a:cubicBezTo>
                  <a:lnTo>
                    <a:pt x="334" y="5121"/>
                  </a:lnTo>
                  <a:cubicBezTo>
                    <a:pt x="334" y="5121"/>
                    <a:pt x="334" y="4335"/>
                    <a:pt x="334" y="4287"/>
                  </a:cubicBezTo>
                  <a:cubicBezTo>
                    <a:pt x="366" y="4295"/>
                    <a:pt x="401" y="4298"/>
                    <a:pt x="436" y="4298"/>
                  </a:cubicBezTo>
                  <a:cubicBezTo>
                    <a:pt x="506" y="4298"/>
                    <a:pt x="580" y="4287"/>
                    <a:pt x="644" y="4287"/>
                  </a:cubicBezTo>
                  <a:close/>
                  <a:moveTo>
                    <a:pt x="10313" y="4287"/>
                  </a:moveTo>
                  <a:cubicBezTo>
                    <a:pt x="10313" y="4335"/>
                    <a:pt x="10336" y="5121"/>
                    <a:pt x="10313" y="5121"/>
                  </a:cubicBezTo>
                  <a:lnTo>
                    <a:pt x="10003" y="5121"/>
                  </a:lnTo>
                  <a:cubicBezTo>
                    <a:pt x="9971" y="5121"/>
                    <a:pt x="9918" y="5131"/>
                    <a:pt x="9873" y="5131"/>
                  </a:cubicBezTo>
                  <a:cubicBezTo>
                    <a:pt x="9850" y="5131"/>
                    <a:pt x="9828" y="5129"/>
                    <a:pt x="9813" y="5121"/>
                  </a:cubicBezTo>
                  <a:cubicBezTo>
                    <a:pt x="9741" y="5097"/>
                    <a:pt x="9765" y="5049"/>
                    <a:pt x="9765" y="5002"/>
                  </a:cubicBezTo>
                  <a:cubicBezTo>
                    <a:pt x="9765" y="4835"/>
                    <a:pt x="9765" y="4668"/>
                    <a:pt x="9765" y="4502"/>
                  </a:cubicBezTo>
                  <a:cubicBezTo>
                    <a:pt x="9765" y="4478"/>
                    <a:pt x="9765" y="4430"/>
                    <a:pt x="9765" y="4382"/>
                  </a:cubicBezTo>
                  <a:cubicBezTo>
                    <a:pt x="9765" y="4359"/>
                    <a:pt x="9765" y="4311"/>
                    <a:pt x="9765" y="4287"/>
                  </a:cubicBezTo>
                  <a:lnTo>
                    <a:pt x="10003" y="4287"/>
                  </a:lnTo>
                  <a:cubicBezTo>
                    <a:pt x="10082" y="4287"/>
                    <a:pt x="10151" y="4298"/>
                    <a:pt x="10216" y="4298"/>
                  </a:cubicBezTo>
                  <a:cubicBezTo>
                    <a:pt x="10249" y="4298"/>
                    <a:pt x="10281" y="4295"/>
                    <a:pt x="10313" y="4287"/>
                  </a:cubicBezTo>
                  <a:close/>
                  <a:moveTo>
                    <a:pt x="8669" y="4216"/>
                  </a:moveTo>
                  <a:cubicBezTo>
                    <a:pt x="8669" y="4335"/>
                    <a:pt x="8669" y="4430"/>
                    <a:pt x="8669" y="4549"/>
                  </a:cubicBezTo>
                  <a:cubicBezTo>
                    <a:pt x="8669" y="4763"/>
                    <a:pt x="8669" y="4978"/>
                    <a:pt x="8669" y="5192"/>
                  </a:cubicBezTo>
                  <a:cubicBezTo>
                    <a:pt x="8622" y="5184"/>
                    <a:pt x="8572" y="5182"/>
                    <a:pt x="8521" y="5182"/>
                  </a:cubicBezTo>
                  <a:cubicBezTo>
                    <a:pt x="8421" y="5182"/>
                    <a:pt x="8320" y="5192"/>
                    <a:pt x="8241" y="5192"/>
                  </a:cubicBezTo>
                  <a:cubicBezTo>
                    <a:pt x="7979" y="5192"/>
                    <a:pt x="7693" y="5168"/>
                    <a:pt x="7431" y="5168"/>
                  </a:cubicBezTo>
                  <a:cubicBezTo>
                    <a:pt x="6860" y="5192"/>
                    <a:pt x="6288" y="5192"/>
                    <a:pt x="5716" y="5216"/>
                  </a:cubicBezTo>
                  <a:lnTo>
                    <a:pt x="5264" y="5216"/>
                  </a:lnTo>
                  <a:lnTo>
                    <a:pt x="4502" y="5192"/>
                  </a:lnTo>
                  <a:lnTo>
                    <a:pt x="2406" y="5192"/>
                  </a:lnTo>
                  <a:cubicBezTo>
                    <a:pt x="2327" y="5192"/>
                    <a:pt x="2226" y="5182"/>
                    <a:pt x="2133" y="5182"/>
                  </a:cubicBezTo>
                  <a:cubicBezTo>
                    <a:pt x="2086" y="5182"/>
                    <a:pt x="2041" y="5184"/>
                    <a:pt x="2001" y="5192"/>
                  </a:cubicBezTo>
                  <a:cubicBezTo>
                    <a:pt x="2001" y="4978"/>
                    <a:pt x="2001" y="4763"/>
                    <a:pt x="1978" y="4549"/>
                  </a:cubicBezTo>
                  <a:cubicBezTo>
                    <a:pt x="1978" y="4430"/>
                    <a:pt x="1978" y="4335"/>
                    <a:pt x="1978" y="4216"/>
                  </a:cubicBezTo>
                  <a:cubicBezTo>
                    <a:pt x="2025" y="4224"/>
                    <a:pt x="2075" y="4226"/>
                    <a:pt x="2126" y="4226"/>
                  </a:cubicBezTo>
                  <a:cubicBezTo>
                    <a:pt x="2226" y="4226"/>
                    <a:pt x="2327" y="4216"/>
                    <a:pt x="2406" y="4216"/>
                  </a:cubicBezTo>
                  <a:cubicBezTo>
                    <a:pt x="2692" y="4216"/>
                    <a:pt x="2954" y="4240"/>
                    <a:pt x="3240" y="4240"/>
                  </a:cubicBezTo>
                  <a:cubicBezTo>
                    <a:pt x="3930" y="4228"/>
                    <a:pt x="4627" y="4222"/>
                    <a:pt x="5326" y="4222"/>
                  </a:cubicBezTo>
                  <a:cubicBezTo>
                    <a:pt x="6026" y="4222"/>
                    <a:pt x="6729" y="4228"/>
                    <a:pt x="7431" y="4240"/>
                  </a:cubicBezTo>
                  <a:cubicBezTo>
                    <a:pt x="7693" y="4240"/>
                    <a:pt x="7979" y="4216"/>
                    <a:pt x="8241" y="4216"/>
                  </a:cubicBezTo>
                  <a:cubicBezTo>
                    <a:pt x="8336" y="4216"/>
                    <a:pt x="8442" y="4226"/>
                    <a:pt x="8537" y="4226"/>
                  </a:cubicBezTo>
                  <a:cubicBezTo>
                    <a:pt x="8585" y="4226"/>
                    <a:pt x="8630" y="4224"/>
                    <a:pt x="8669" y="4216"/>
                  </a:cubicBezTo>
                  <a:close/>
                  <a:moveTo>
                    <a:pt x="11051" y="5621"/>
                  </a:moveTo>
                  <a:cubicBezTo>
                    <a:pt x="11027" y="5692"/>
                    <a:pt x="11027" y="5788"/>
                    <a:pt x="11027" y="5859"/>
                  </a:cubicBezTo>
                  <a:cubicBezTo>
                    <a:pt x="11027" y="5907"/>
                    <a:pt x="11027" y="5930"/>
                    <a:pt x="11051" y="5954"/>
                  </a:cubicBezTo>
                  <a:cubicBezTo>
                    <a:pt x="10979" y="5978"/>
                    <a:pt x="10908" y="5978"/>
                    <a:pt x="10837" y="6002"/>
                  </a:cubicBezTo>
                  <a:cubicBezTo>
                    <a:pt x="10813" y="6002"/>
                    <a:pt x="10717" y="6002"/>
                    <a:pt x="10646" y="6026"/>
                  </a:cubicBezTo>
                  <a:cubicBezTo>
                    <a:pt x="10646" y="5907"/>
                    <a:pt x="10646" y="5788"/>
                    <a:pt x="10622" y="5668"/>
                  </a:cubicBezTo>
                  <a:cubicBezTo>
                    <a:pt x="10717" y="5668"/>
                    <a:pt x="10789" y="5645"/>
                    <a:pt x="10860" y="5645"/>
                  </a:cubicBezTo>
                  <a:cubicBezTo>
                    <a:pt x="10932" y="5645"/>
                    <a:pt x="11003" y="5621"/>
                    <a:pt x="11051" y="5621"/>
                  </a:cubicBezTo>
                  <a:close/>
                  <a:moveTo>
                    <a:pt x="334" y="5287"/>
                  </a:moveTo>
                  <a:cubicBezTo>
                    <a:pt x="430" y="5311"/>
                    <a:pt x="549" y="5311"/>
                    <a:pt x="668" y="5311"/>
                  </a:cubicBezTo>
                  <a:cubicBezTo>
                    <a:pt x="715" y="5311"/>
                    <a:pt x="763" y="5322"/>
                    <a:pt x="811" y="5322"/>
                  </a:cubicBezTo>
                  <a:cubicBezTo>
                    <a:pt x="834" y="5322"/>
                    <a:pt x="858" y="5319"/>
                    <a:pt x="882" y="5311"/>
                  </a:cubicBezTo>
                  <a:cubicBezTo>
                    <a:pt x="882" y="5430"/>
                    <a:pt x="882" y="5526"/>
                    <a:pt x="906" y="5621"/>
                  </a:cubicBezTo>
                  <a:cubicBezTo>
                    <a:pt x="906" y="5764"/>
                    <a:pt x="906" y="5907"/>
                    <a:pt x="906" y="6049"/>
                  </a:cubicBezTo>
                  <a:cubicBezTo>
                    <a:pt x="811" y="6002"/>
                    <a:pt x="692" y="6002"/>
                    <a:pt x="596" y="5978"/>
                  </a:cubicBezTo>
                  <a:cubicBezTo>
                    <a:pt x="501" y="5954"/>
                    <a:pt x="382" y="5954"/>
                    <a:pt x="287" y="5954"/>
                  </a:cubicBezTo>
                  <a:cubicBezTo>
                    <a:pt x="287" y="5716"/>
                    <a:pt x="311" y="5502"/>
                    <a:pt x="334" y="5287"/>
                  </a:cubicBezTo>
                  <a:close/>
                  <a:moveTo>
                    <a:pt x="10336" y="5287"/>
                  </a:moveTo>
                  <a:cubicBezTo>
                    <a:pt x="10336" y="5502"/>
                    <a:pt x="10360" y="5716"/>
                    <a:pt x="10384" y="5954"/>
                  </a:cubicBezTo>
                  <a:cubicBezTo>
                    <a:pt x="10265" y="5954"/>
                    <a:pt x="10170" y="5954"/>
                    <a:pt x="10074" y="5978"/>
                  </a:cubicBezTo>
                  <a:cubicBezTo>
                    <a:pt x="9955" y="6002"/>
                    <a:pt x="9836" y="6002"/>
                    <a:pt x="9741" y="6049"/>
                  </a:cubicBezTo>
                  <a:cubicBezTo>
                    <a:pt x="9741" y="5907"/>
                    <a:pt x="9765" y="5764"/>
                    <a:pt x="9765" y="5621"/>
                  </a:cubicBezTo>
                  <a:cubicBezTo>
                    <a:pt x="9765" y="5526"/>
                    <a:pt x="9765" y="5430"/>
                    <a:pt x="9789" y="5311"/>
                  </a:cubicBezTo>
                  <a:cubicBezTo>
                    <a:pt x="9805" y="5319"/>
                    <a:pt x="9826" y="5322"/>
                    <a:pt x="9850" y="5322"/>
                  </a:cubicBezTo>
                  <a:cubicBezTo>
                    <a:pt x="9897" y="5322"/>
                    <a:pt x="9955" y="5311"/>
                    <a:pt x="10003" y="5311"/>
                  </a:cubicBezTo>
                  <a:cubicBezTo>
                    <a:pt x="10098" y="5311"/>
                    <a:pt x="10217" y="5311"/>
                    <a:pt x="10336" y="5287"/>
                  </a:cubicBezTo>
                  <a:close/>
                  <a:moveTo>
                    <a:pt x="11787" y="5264"/>
                  </a:moveTo>
                  <a:cubicBezTo>
                    <a:pt x="11890" y="5264"/>
                    <a:pt x="11994" y="5301"/>
                    <a:pt x="12075" y="5383"/>
                  </a:cubicBezTo>
                  <a:cubicBezTo>
                    <a:pt x="12265" y="5573"/>
                    <a:pt x="12218" y="5930"/>
                    <a:pt x="12027" y="6121"/>
                  </a:cubicBezTo>
                  <a:cubicBezTo>
                    <a:pt x="11946" y="6202"/>
                    <a:pt x="11821" y="6250"/>
                    <a:pt x="11697" y="6250"/>
                  </a:cubicBezTo>
                  <a:cubicBezTo>
                    <a:pt x="11639" y="6250"/>
                    <a:pt x="11581" y="6239"/>
                    <a:pt x="11527" y="6216"/>
                  </a:cubicBezTo>
                  <a:cubicBezTo>
                    <a:pt x="11384" y="6145"/>
                    <a:pt x="11265" y="6002"/>
                    <a:pt x="11265" y="5835"/>
                  </a:cubicBezTo>
                  <a:cubicBezTo>
                    <a:pt x="11265" y="5788"/>
                    <a:pt x="11265" y="5740"/>
                    <a:pt x="11265" y="5716"/>
                  </a:cubicBezTo>
                  <a:cubicBezTo>
                    <a:pt x="11313" y="5526"/>
                    <a:pt x="11456" y="5359"/>
                    <a:pt x="11646" y="5287"/>
                  </a:cubicBezTo>
                  <a:cubicBezTo>
                    <a:pt x="11691" y="5272"/>
                    <a:pt x="11739" y="5264"/>
                    <a:pt x="11787" y="5264"/>
                  </a:cubicBezTo>
                  <a:close/>
                  <a:moveTo>
                    <a:pt x="8669" y="5359"/>
                  </a:moveTo>
                  <a:cubicBezTo>
                    <a:pt x="8669" y="5430"/>
                    <a:pt x="8669" y="5526"/>
                    <a:pt x="8693" y="5621"/>
                  </a:cubicBezTo>
                  <a:cubicBezTo>
                    <a:pt x="8693" y="5788"/>
                    <a:pt x="8669" y="5978"/>
                    <a:pt x="8669" y="6169"/>
                  </a:cubicBezTo>
                  <a:cubicBezTo>
                    <a:pt x="8598" y="6169"/>
                    <a:pt x="8527" y="6192"/>
                    <a:pt x="8455" y="6192"/>
                  </a:cubicBezTo>
                  <a:lnTo>
                    <a:pt x="8122" y="6192"/>
                  </a:lnTo>
                  <a:cubicBezTo>
                    <a:pt x="7884" y="6216"/>
                    <a:pt x="7669" y="6216"/>
                    <a:pt x="7431" y="6240"/>
                  </a:cubicBezTo>
                  <a:cubicBezTo>
                    <a:pt x="6979" y="6264"/>
                    <a:pt x="6502" y="6240"/>
                    <a:pt x="6050" y="6311"/>
                  </a:cubicBezTo>
                  <a:lnTo>
                    <a:pt x="5836" y="6311"/>
                  </a:lnTo>
                  <a:cubicBezTo>
                    <a:pt x="5574" y="6311"/>
                    <a:pt x="5312" y="6311"/>
                    <a:pt x="5050" y="6288"/>
                  </a:cubicBezTo>
                  <a:lnTo>
                    <a:pt x="4454" y="6288"/>
                  </a:lnTo>
                  <a:cubicBezTo>
                    <a:pt x="4049" y="6240"/>
                    <a:pt x="3621" y="6264"/>
                    <a:pt x="3216" y="6240"/>
                  </a:cubicBezTo>
                  <a:cubicBezTo>
                    <a:pt x="3002" y="6216"/>
                    <a:pt x="2763" y="6216"/>
                    <a:pt x="2525" y="6192"/>
                  </a:cubicBezTo>
                  <a:lnTo>
                    <a:pt x="2192" y="6192"/>
                  </a:lnTo>
                  <a:cubicBezTo>
                    <a:pt x="2120" y="6192"/>
                    <a:pt x="2049" y="6169"/>
                    <a:pt x="1978" y="6169"/>
                  </a:cubicBezTo>
                  <a:cubicBezTo>
                    <a:pt x="1978" y="6049"/>
                    <a:pt x="1978" y="5930"/>
                    <a:pt x="1978" y="5811"/>
                  </a:cubicBezTo>
                  <a:cubicBezTo>
                    <a:pt x="1978" y="5740"/>
                    <a:pt x="1978" y="5668"/>
                    <a:pt x="1978" y="5573"/>
                  </a:cubicBezTo>
                  <a:cubicBezTo>
                    <a:pt x="1978" y="5502"/>
                    <a:pt x="2001" y="5430"/>
                    <a:pt x="2001" y="5359"/>
                  </a:cubicBezTo>
                  <a:cubicBezTo>
                    <a:pt x="2168" y="5359"/>
                    <a:pt x="2335" y="5383"/>
                    <a:pt x="2501" y="5383"/>
                  </a:cubicBezTo>
                  <a:lnTo>
                    <a:pt x="3264" y="5383"/>
                  </a:lnTo>
                  <a:cubicBezTo>
                    <a:pt x="3633" y="5395"/>
                    <a:pt x="4002" y="5395"/>
                    <a:pt x="4371" y="5395"/>
                  </a:cubicBezTo>
                  <a:cubicBezTo>
                    <a:pt x="4740" y="5395"/>
                    <a:pt x="5109" y="5395"/>
                    <a:pt x="5478" y="5406"/>
                  </a:cubicBezTo>
                  <a:cubicBezTo>
                    <a:pt x="5667" y="5413"/>
                    <a:pt x="5855" y="5416"/>
                    <a:pt x="6043" y="5416"/>
                  </a:cubicBezTo>
                  <a:cubicBezTo>
                    <a:pt x="6498" y="5416"/>
                    <a:pt x="6953" y="5400"/>
                    <a:pt x="7407" y="5383"/>
                  </a:cubicBezTo>
                  <a:lnTo>
                    <a:pt x="8146" y="5383"/>
                  </a:lnTo>
                  <a:cubicBezTo>
                    <a:pt x="8312" y="5383"/>
                    <a:pt x="8503" y="5359"/>
                    <a:pt x="8669" y="5359"/>
                  </a:cubicBezTo>
                  <a:close/>
                  <a:moveTo>
                    <a:pt x="287" y="6097"/>
                  </a:moveTo>
                  <a:cubicBezTo>
                    <a:pt x="358" y="6121"/>
                    <a:pt x="477" y="6145"/>
                    <a:pt x="573" y="6145"/>
                  </a:cubicBezTo>
                  <a:cubicBezTo>
                    <a:pt x="669" y="6164"/>
                    <a:pt x="765" y="6199"/>
                    <a:pt x="862" y="6199"/>
                  </a:cubicBezTo>
                  <a:cubicBezTo>
                    <a:pt x="884" y="6199"/>
                    <a:pt x="907" y="6197"/>
                    <a:pt x="930" y="6192"/>
                  </a:cubicBezTo>
                  <a:cubicBezTo>
                    <a:pt x="930" y="6311"/>
                    <a:pt x="930" y="6407"/>
                    <a:pt x="930" y="6526"/>
                  </a:cubicBezTo>
                  <a:cubicBezTo>
                    <a:pt x="930" y="6692"/>
                    <a:pt x="954" y="6859"/>
                    <a:pt x="954" y="7002"/>
                  </a:cubicBezTo>
                  <a:cubicBezTo>
                    <a:pt x="906" y="7002"/>
                    <a:pt x="882" y="7002"/>
                    <a:pt x="834" y="6978"/>
                  </a:cubicBezTo>
                  <a:cubicBezTo>
                    <a:pt x="739" y="6954"/>
                    <a:pt x="620" y="6954"/>
                    <a:pt x="525" y="6907"/>
                  </a:cubicBezTo>
                  <a:cubicBezTo>
                    <a:pt x="477" y="6907"/>
                    <a:pt x="382" y="6859"/>
                    <a:pt x="311" y="6859"/>
                  </a:cubicBezTo>
                  <a:lnTo>
                    <a:pt x="311" y="6835"/>
                  </a:lnTo>
                  <a:cubicBezTo>
                    <a:pt x="311" y="6573"/>
                    <a:pt x="287" y="6335"/>
                    <a:pt x="287" y="6097"/>
                  </a:cubicBezTo>
                  <a:close/>
                  <a:moveTo>
                    <a:pt x="10384" y="6097"/>
                  </a:moveTo>
                  <a:cubicBezTo>
                    <a:pt x="10384" y="6335"/>
                    <a:pt x="10360" y="6573"/>
                    <a:pt x="10360" y="6835"/>
                  </a:cubicBezTo>
                  <a:lnTo>
                    <a:pt x="10360" y="6859"/>
                  </a:lnTo>
                  <a:cubicBezTo>
                    <a:pt x="10265" y="6859"/>
                    <a:pt x="10170" y="6907"/>
                    <a:pt x="10122" y="6907"/>
                  </a:cubicBezTo>
                  <a:cubicBezTo>
                    <a:pt x="10027" y="6954"/>
                    <a:pt x="9932" y="6954"/>
                    <a:pt x="9813" y="6978"/>
                  </a:cubicBezTo>
                  <a:cubicBezTo>
                    <a:pt x="9789" y="7002"/>
                    <a:pt x="9741" y="7002"/>
                    <a:pt x="9717" y="7002"/>
                  </a:cubicBezTo>
                  <a:cubicBezTo>
                    <a:pt x="9717" y="6859"/>
                    <a:pt x="9717" y="6692"/>
                    <a:pt x="9717" y="6526"/>
                  </a:cubicBezTo>
                  <a:cubicBezTo>
                    <a:pt x="9741" y="6407"/>
                    <a:pt x="9741" y="6311"/>
                    <a:pt x="9741" y="6192"/>
                  </a:cubicBezTo>
                  <a:cubicBezTo>
                    <a:pt x="9764" y="6197"/>
                    <a:pt x="9787" y="6199"/>
                    <a:pt x="9809" y="6199"/>
                  </a:cubicBezTo>
                  <a:cubicBezTo>
                    <a:pt x="9906" y="6199"/>
                    <a:pt x="10002" y="6164"/>
                    <a:pt x="10098" y="6145"/>
                  </a:cubicBezTo>
                  <a:cubicBezTo>
                    <a:pt x="10194" y="6145"/>
                    <a:pt x="10289" y="6121"/>
                    <a:pt x="10384" y="6097"/>
                  </a:cubicBezTo>
                  <a:close/>
                  <a:moveTo>
                    <a:pt x="11936" y="6433"/>
                  </a:moveTo>
                  <a:cubicBezTo>
                    <a:pt x="11956" y="6433"/>
                    <a:pt x="11972" y="6438"/>
                    <a:pt x="11980" y="6454"/>
                  </a:cubicBezTo>
                  <a:cubicBezTo>
                    <a:pt x="11980" y="6478"/>
                    <a:pt x="11980" y="6502"/>
                    <a:pt x="11980" y="6526"/>
                  </a:cubicBezTo>
                  <a:cubicBezTo>
                    <a:pt x="11956" y="6645"/>
                    <a:pt x="11932" y="6788"/>
                    <a:pt x="11908" y="6931"/>
                  </a:cubicBezTo>
                  <a:cubicBezTo>
                    <a:pt x="11908" y="6954"/>
                    <a:pt x="11908" y="7002"/>
                    <a:pt x="11884" y="7050"/>
                  </a:cubicBezTo>
                  <a:cubicBezTo>
                    <a:pt x="11884" y="7050"/>
                    <a:pt x="11884" y="7050"/>
                    <a:pt x="11861" y="7073"/>
                  </a:cubicBezTo>
                  <a:cubicBezTo>
                    <a:pt x="11837" y="7097"/>
                    <a:pt x="11789" y="7097"/>
                    <a:pt x="11765" y="7097"/>
                  </a:cubicBezTo>
                  <a:cubicBezTo>
                    <a:pt x="11718" y="7097"/>
                    <a:pt x="11670" y="7073"/>
                    <a:pt x="11646" y="7026"/>
                  </a:cubicBezTo>
                  <a:cubicBezTo>
                    <a:pt x="11622" y="7002"/>
                    <a:pt x="11622" y="6954"/>
                    <a:pt x="11622" y="6907"/>
                  </a:cubicBezTo>
                  <a:cubicBezTo>
                    <a:pt x="11622" y="6859"/>
                    <a:pt x="11622" y="6478"/>
                    <a:pt x="11599" y="6478"/>
                  </a:cubicBezTo>
                  <a:cubicBezTo>
                    <a:pt x="11670" y="6478"/>
                    <a:pt x="11742" y="6478"/>
                    <a:pt x="11813" y="6454"/>
                  </a:cubicBezTo>
                  <a:cubicBezTo>
                    <a:pt x="11845" y="6454"/>
                    <a:pt x="11898" y="6433"/>
                    <a:pt x="11936" y="6433"/>
                  </a:cubicBezTo>
                  <a:close/>
                  <a:moveTo>
                    <a:pt x="8669" y="6335"/>
                  </a:moveTo>
                  <a:cubicBezTo>
                    <a:pt x="8669" y="6383"/>
                    <a:pt x="8669" y="6407"/>
                    <a:pt x="8669" y="6454"/>
                  </a:cubicBezTo>
                  <a:cubicBezTo>
                    <a:pt x="8646" y="6716"/>
                    <a:pt x="8646" y="6978"/>
                    <a:pt x="8646" y="7240"/>
                  </a:cubicBezTo>
                  <a:cubicBezTo>
                    <a:pt x="8455" y="7240"/>
                    <a:pt x="8265" y="7288"/>
                    <a:pt x="8074" y="7312"/>
                  </a:cubicBezTo>
                  <a:cubicBezTo>
                    <a:pt x="7860" y="7335"/>
                    <a:pt x="7645" y="7359"/>
                    <a:pt x="7431" y="7359"/>
                  </a:cubicBezTo>
                  <a:cubicBezTo>
                    <a:pt x="7026" y="7383"/>
                    <a:pt x="6645" y="7383"/>
                    <a:pt x="6240" y="7383"/>
                  </a:cubicBezTo>
                  <a:cubicBezTo>
                    <a:pt x="6164" y="7378"/>
                    <a:pt x="6087" y="7376"/>
                    <a:pt x="6009" y="7376"/>
                  </a:cubicBezTo>
                  <a:cubicBezTo>
                    <a:pt x="5698" y="7376"/>
                    <a:pt x="5378" y="7407"/>
                    <a:pt x="5073" y="7407"/>
                  </a:cubicBezTo>
                  <a:cubicBezTo>
                    <a:pt x="4240" y="7407"/>
                    <a:pt x="3406" y="7407"/>
                    <a:pt x="2597" y="7312"/>
                  </a:cubicBezTo>
                  <a:cubicBezTo>
                    <a:pt x="2406" y="7288"/>
                    <a:pt x="2192" y="7240"/>
                    <a:pt x="2001" y="7240"/>
                  </a:cubicBezTo>
                  <a:cubicBezTo>
                    <a:pt x="2001" y="6978"/>
                    <a:pt x="2001" y="6716"/>
                    <a:pt x="2001" y="6454"/>
                  </a:cubicBezTo>
                  <a:cubicBezTo>
                    <a:pt x="2001" y="6407"/>
                    <a:pt x="2001" y="6383"/>
                    <a:pt x="2001" y="6335"/>
                  </a:cubicBezTo>
                  <a:cubicBezTo>
                    <a:pt x="2144" y="6383"/>
                    <a:pt x="2311" y="6383"/>
                    <a:pt x="2454" y="6383"/>
                  </a:cubicBezTo>
                  <a:cubicBezTo>
                    <a:pt x="3073" y="6431"/>
                    <a:pt x="3668" y="6454"/>
                    <a:pt x="4264" y="6478"/>
                  </a:cubicBezTo>
                  <a:cubicBezTo>
                    <a:pt x="4551" y="6485"/>
                    <a:pt x="4838" y="6487"/>
                    <a:pt x="5125" y="6487"/>
                  </a:cubicBezTo>
                  <a:cubicBezTo>
                    <a:pt x="5910" y="6487"/>
                    <a:pt x="6694" y="6465"/>
                    <a:pt x="7479" y="6431"/>
                  </a:cubicBezTo>
                  <a:cubicBezTo>
                    <a:pt x="7717" y="6407"/>
                    <a:pt x="7955" y="6407"/>
                    <a:pt x="8193" y="6383"/>
                  </a:cubicBezTo>
                  <a:cubicBezTo>
                    <a:pt x="8336" y="6383"/>
                    <a:pt x="8503" y="6383"/>
                    <a:pt x="8669" y="6335"/>
                  </a:cubicBezTo>
                  <a:close/>
                  <a:moveTo>
                    <a:pt x="311" y="7026"/>
                  </a:moveTo>
                  <a:cubicBezTo>
                    <a:pt x="382" y="7050"/>
                    <a:pt x="453" y="7073"/>
                    <a:pt x="477" y="7073"/>
                  </a:cubicBezTo>
                  <a:cubicBezTo>
                    <a:pt x="573" y="7121"/>
                    <a:pt x="692" y="7145"/>
                    <a:pt x="787" y="7169"/>
                  </a:cubicBezTo>
                  <a:cubicBezTo>
                    <a:pt x="834" y="7169"/>
                    <a:pt x="906" y="7193"/>
                    <a:pt x="954" y="7193"/>
                  </a:cubicBezTo>
                  <a:cubicBezTo>
                    <a:pt x="954" y="7240"/>
                    <a:pt x="954" y="7312"/>
                    <a:pt x="954" y="7359"/>
                  </a:cubicBezTo>
                  <a:cubicBezTo>
                    <a:pt x="954" y="7478"/>
                    <a:pt x="954" y="7574"/>
                    <a:pt x="954" y="7693"/>
                  </a:cubicBezTo>
                  <a:cubicBezTo>
                    <a:pt x="954" y="7716"/>
                    <a:pt x="954" y="7740"/>
                    <a:pt x="954" y="7764"/>
                  </a:cubicBezTo>
                  <a:cubicBezTo>
                    <a:pt x="763" y="7693"/>
                    <a:pt x="549" y="7621"/>
                    <a:pt x="406" y="7455"/>
                  </a:cubicBezTo>
                  <a:cubicBezTo>
                    <a:pt x="311" y="7335"/>
                    <a:pt x="311" y="7193"/>
                    <a:pt x="311" y="7026"/>
                  </a:cubicBezTo>
                  <a:close/>
                  <a:moveTo>
                    <a:pt x="10360" y="7026"/>
                  </a:moveTo>
                  <a:cubicBezTo>
                    <a:pt x="10360" y="7193"/>
                    <a:pt x="10336" y="7335"/>
                    <a:pt x="10241" y="7455"/>
                  </a:cubicBezTo>
                  <a:cubicBezTo>
                    <a:pt x="10122" y="7621"/>
                    <a:pt x="9884" y="7693"/>
                    <a:pt x="9693" y="7764"/>
                  </a:cubicBezTo>
                  <a:cubicBezTo>
                    <a:pt x="9693" y="7740"/>
                    <a:pt x="9693" y="7716"/>
                    <a:pt x="9693" y="7693"/>
                  </a:cubicBezTo>
                  <a:cubicBezTo>
                    <a:pt x="9693" y="7574"/>
                    <a:pt x="9693" y="7478"/>
                    <a:pt x="9693" y="7359"/>
                  </a:cubicBezTo>
                  <a:cubicBezTo>
                    <a:pt x="9717" y="7312"/>
                    <a:pt x="9717" y="7240"/>
                    <a:pt x="9717" y="7193"/>
                  </a:cubicBezTo>
                  <a:cubicBezTo>
                    <a:pt x="9765" y="7193"/>
                    <a:pt x="9813" y="7169"/>
                    <a:pt x="9860" y="7169"/>
                  </a:cubicBezTo>
                  <a:cubicBezTo>
                    <a:pt x="9979" y="7145"/>
                    <a:pt x="10074" y="7121"/>
                    <a:pt x="10170" y="7073"/>
                  </a:cubicBezTo>
                  <a:cubicBezTo>
                    <a:pt x="10194" y="7073"/>
                    <a:pt x="10289" y="7050"/>
                    <a:pt x="10360" y="7026"/>
                  </a:cubicBezTo>
                  <a:close/>
                  <a:moveTo>
                    <a:pt x="1787" y="1382"/>
                  </a:moveTo>
                  <a:cubicBezTo>
                    <a:pt x="1763" y="1620"/>
                    <a:pt x="1763" y="1858"/>
                    <a:pt x="1763" y="2072"/>
                  </a:cubicBezTo>
                  <a:cubicBezTo>
                    <a:pt x="1763" y="2382"/>
                    <a:pt x="1763" y="2668"/>
                    <a:pt x="1739" y="2954"/>
                  </a:cubicBezTo>
                  <a:cubicBezTo>
                    <a:pt x="1716" y="3358"/>
                    <a:pt x="1739" y="3763"/>
                    <a:pt x="1716" y="4168"/>
                  </a:cubicBezTo>
                  <a:cubicBezTo>
                    <a:pt x="1716" y="4454"/>
                    <a:pt x="1692" y="4740"/>
                    <a:pt x="1692" y="5025"/>
                  </a:cubicBezTo>
                  <a:cubicBezTo>
                    <a:pt x="1716" y="5502"/>
                    <a:pt x="1716" y="5978"/>
                    <a:pt x="1739" y="6454"/>
                  </a:cubicBezTo>
                  <a:cubicBezTo>
                    <a:pt x="1763" y="6740"/>
                    <a:pt x="1763" y="7050"/>
                    <a:pt x="1763" y="7335"/>
                  </a:cubicBezTo>
                  <a:cubicBezTo>
                    <a:pt x="1763" y="7574"/>
                    <a:pt x="1739" y="7812"/>
                    <a:pt x="1787" y="8026"/>
                  </a:cubicBezTo>
                  <a:lnTo>
                    <a:pt x="1716" y="8026"/>
                  </a:lnTo>
                  <a:cubicBezTo>
                    <a:pt x="1549" y="7978"/>
                    <a:pt x="1358" y="7907"/>
                    <a:pt x="1192" y="7836"/>
                  </a:cubicBezTo>
                  <a:cubicBezTo>
                    <a:pt x="1192" y="7788"/>
                    <a:pt x="1192" y="7716"/>
                    <a:pt x="1192" y="7669"/>
                  </a:cubicBezTo>
                  <a:cubicBezTo>
                    <a:pt x="1216" y="7574"/>
                    <a:pt x="1216" y="7455"/>
                    <a:pt x="1216" y="7335"/>
                  </a:cubicBezTo>
                  <a:cubicBezTo>
                    <a:pt x="1216" y="7073"/>
                    <a:pt x="1192" y="6812"/>
                    <a:pt x="1192" y="6550"/>
                  </a:cubicBezTo>
                  <a:cubicBezTo>
                    <a:pt x="1144" y="6002"/>
                    <a:pt x="1144" y="5454"/>
                    <a:pt x="1144" y="4906"/>
                  </a:cubicBezTo>
                  <a:cubicBezTo>
                    <a:pt x="1144" y="4359"/>
                    <a:pt x="1120" y="3835"/>
                    <a:pt x="1168" y="3287"/>
                  </a:cubicBezTo>
                  <a:cubicBezTo>
                    <a:pt x="1168" y="3144"/>
                    <a:pt x="1168" y="3001"/>
                    <a:pt x="1168" y="2858"/>
                  </a:cubicBezTo>
                  <a:cubicBezTo>
                    <a:pt x="1192" y="2596"/>
                    <a:pt x="1216" y="2334"/>
                    <a:pt x="1216" y="2072"/>
                  </a:cubicBezTo>
                  <a:cubicBezTo>
                    <a:pt x="1216" y="1953"/>
                    <a:pt x="1216" y="1858"/>
                    <a:pt x="1192" y="1739"/>
                  </a:cubicBezTo>
                  <a:cubicBezTo>
                    <a:pt x="1192" y="1691"/>
                    <a:pt x="1192" y="1620"/>
                    <a:pt x="1192" y="1572"/>
                  </a:cubicBezTo>
                  <a:cubicBezTo>
                    <a:pt x="1358" y="1501"/>
                    <a:pt x="1549" y="1453"/>
                    <a:pt x="1716" y="1382"/>
                  </a:cubicBezTo>
                  <a:close/>
                  <a:moveTo>
                    <a:pt x="8931" y="1382"/>
                  </a:moveTo>
                  <a:cubicBezTo>
                    <a:pt x="9122" y="1453"/>
                    <a:pt x="9289" y="1501"/>
                    <a:pt x="9479" y="1572"/>
                  </a:cubicBezTo>
                  <a:cubicBezTo>
                    <a:pt x="9455" y="1620"/>
                    <a:pt x="9455" y="1691"/>
                    <a:pt x="9455" y="1739"/>
                  </a:cubicBezTo>
                  <a:cubicBezTo>
                    <a:pt x="9455" y="1858"/>
                    <a:pt x="9455" y="1953"/>
                    <a:pt x="9455" y="2072"/>
                  </a:cubicBezTo>
                  <a:cubicBezTo>
                    <a:pt x="9455" y="2334"/>
                    <a:pt x="9455" y="2596"/>
                    <a:pt x="9479" y="2858"/>
                  </a:cubicBezTo>
                  <a:cubicBezTo>
                    <a:pt x="9479" y="3001"/>
                    <a:pt x="9479" y="3144"/>
                    <a:pt x="9503" y="3287"/>
                  </a:cubicBezTo>
                  <a:cubicBezTo>
                    <a:pt x="9527" y="3835"/>
                    <a:pt x="9503" y="4359"/>
                    <a:pt x="9503" y="4906"/>
                  </a:cubicBezTo>
                  <a:cubicBezTo>
                    <a:pt x="9503" y="5454"/>
                    <a:pt x="9503" y="6002"/>
                    <a:pt x="9479" y="6550"/>
                  </a:cubicBezTo>
                  <a:cubicBezTo>
                    <a:pt x="9455" y="6812"/>
                    <a:pt x="9455" y="7073"/>
                    <a:pt x="9455" y="7335"/>
                  </a:cubicBezTo>
                  <a:cubicBezTo>
                    <a:pt x="9455" y="7455"/>
                    <a:pt x="9455" y="7574"/>
                    <a:pt x="9455" y="7669"/>
                  </a:cubicBezTo>
                  <a:cubicBezTo>
                    <a:pt x="9455" y="7716"/>
                    <a:pt x="9455" y="7788"/>
                    <a:pt x="9479" y="7836"/>
                  </a:cubicBezTo>
                  <a:cubicBezTo>
                    <a:pt x="9289" y="7907"/>
                    <a:pt x="9122" y="7978"/>
                    <a:pt x="8931" y="8026"/>
                  </a:cubicBezTo>
                  <a:lnTo>
                    <a:pt x="8884" y="8026"/>
                  </a:lnTo>
                  <a:cubicBezTo>
                    <a:pt x="8908" y="7812"/>
                    <a:pt x="8884" y="7574"/>
                    <a:pt x="8884" y="7335"/>
                  </a:cubicBezTo>
                  <a:cubicBezTo>
                    <a:pt x="8884" y="7050"/>
                    <a:pt x="8908" y="6740"/>
                    <a:pt x="8908" y="6454"/>
                  </a:cubicBezTo>
                  <a:cubicBezTo>
                    <a:pt x="8931" y="5978"/>
                    <a:pt x="8931" y="5502"/>
                    <a:pt x="8955" y="5025"/>
                  </a:cubicBezTo>
                  <a:cubicBezTo>
                    <a:pt x="8955" y="4740"/>
                    <a:pt x="8931" y="4454"/>
                    <a:pt x="8931" y="4168"/>
                  </a:cubicBezTo>
                  <a:cubicBezTo>
                    <a:pt x="8931" y="3763"/>
                    <a:pt x="8931" y="3358"/>
                    <a:pt x="8908" y="2954"/>
                  </a:cubicBezTo>
                  <a:cubicBezTo>
                    <a:pt x="8908" y="2668"/>
                    <a:pt x="8884" y="2382"/>
                    <a:pt x="8884" y="2072"/>
                  </a:cubicBezTo>
                  <a:cubicBezTo>
                    <a:pt x="8884" y="1834"/>
                    <a:pt x="8908" y="1620"/>
                    <a:pt x="8884" y="1382"/>
                  </a:cubicBezTo>
                  <a:close/>
                  <a:moveTo>
                    <a:pt x="2025" y="7407"/>
                  </a:moveTo>
                  <a:cubicBezTo>
                    <a:pt x="2192" y="7455"/>
                    <a:pt x="2382" y="7455"/>
                    <a:pt x="2549" y="7478"/>
                  </a:cubicBezTo>
                  <a:cubicBezTo>
                    <a:pt x="3093" y="7563"/>
                    <a:pt x="3650" y="7576"/>
                    <a:pt x="4201" y="7576"/>
                  </a:cubicBezTo>
                  <a:cubicBezTo>
                    <a:pt x="4422" y="7576"/>
                    <a:pt x="4641" y="7574"/>
                    <a:pt x="4859" y="7574"/>
                  </a:cubicBezTo>
                  <a:cubicBezTo>
                    <a:pt x="5121" y="7582"/>
                    <a:pt x="5383" y="7584"/>
                    <a:pt x="5645" y="7584"/>
                  </a:cubicBezTo>
                  <a:cubicBezTo>
                    <a:pt x="6169" y="7584"/>
                    <a:pt x="6693" y="7574"/>
                    <a:pt x="7217" y="7574"/>
                  </a:cubicBezTo>
                  <a:cubicBezTo>
                    <a:pt x="7312" y="7574"/>
                    <a:pt x="8098" y="7526"/>
                    <a:pt x="8098" y="7478"/>
                  </a:cubicBezTo>
                  <a:cubicBezTo>
                    <a:pt x="8265" y="7455"/>
                    <a:pt x="8455" y="7455"/>
                    <a:pt x="8646" y="7407"/>
                  </a:cubicBezTo>
                  <a:lnTo>
                    <a:pt x="8646" y="7407"/>
                  </a:lnTo>
                  <a:cubicBezTo>
                    <a:pt x="8646" y="7645"/>
                    <a:pt x="8622" y="7859"/>
                    <a:pt x="8669" y="8098"/>
                  </a:cubicBezTo>
                  <a:cubicBezTo>
                    <a:pt x="8669" y="8145"/>
                    <a:pt x="7574" y="8336"/>
                    <a:pt x="7479" y="8359"/>
                  </a:cubicBezTo>
                  <a:lnTo>
                    <a:pt x="7336" y="8359"/>
                  </a:lnTo>
                  <a:cubicBezTo>
                    <a:pt x="6955" y="8383"/>
                    <a:pt x="6574" y="8383"/>
                    <a:pt x="6217" y="8383"/>
                  </a:cubicBezTo>
                  <a:cubicBezTo>
                    <a:pt x="5621" y="8383"/>
                    <a:pt x="5017" y="8430"/>
                    <a:pt x="4414" y="8430"/>
                  </a:cubicBezTo>
                  <a:cubicBezTo>
                    <a:pt x="4053" y="8430"/>
                    <a:pt x="3692" y="8413"/>
                    <a:pt x="3335" y="8359"/>
                  </a:cubicBezTo>
                  <a:cubicBezTo>
                    <a:pt x="2883" y="8288"/>
                    <a:pt x="2430" y="8217"/>
                    <a:pt x="1978" y="8098"/>
                  </a:cubicBezTo>
                  <a:cubicBezTo>
                    <a:pt x="2025" y="7859"/>
                    <a:pt x="2025" y="7645"/>
                    <a:pt x="2025" y="7407"/>
                  </a:cubicBezTo>
                  <a:close/>
                  <a:moveTo>
                    <a:pt x="9217" y="8217"/>
                  </a:moveTo>
                  <a:cubicBezTo>
                    <a:pt x="9217" y="8288"/>
                    <a:pt x="9217" y="8359"/>
                    <a:pt x="9217" y="8431"/>
                  </a:cubicBezTo>
                  <a:cubicBezTo>
                    <a:pt x="9217" y="8574"/>
                    <a:pt x="9193" y="8717"/>
                    <a:pt x="9193" y="8836"/>
                  </a:cubicBezTo>
                  <a:cubicBezTo>
                    <a:pt x="9170" y="9098"/>
                    <a:pt x="9146" y="9360"/>
                    <a:pt x="9122" y="9622"/>
                  </a:cubicBezTo>
                  <a:cubicBezTo>
                    <a:pt x="9122" y="9669"/>
                    <a:pt x="9122" y="9741"/>
                    <a:pt x="9122" y="9788"/>
                  </a:cubicBezTo>
                  <a:cubicBezTo>
                    <a:pt x="8789" y="9788"/>
                    <a:pt x="8479" y="9788"/>
                    <a:pt x="8146" y="9765"/>
                  </a:cubicBezTo>
                  <a:cubicBezTo>
                    <a:pt x="7931" y="9741"/>
                    <a:pt x="7717" y="9717"/>
                    <a:pt x="7503" y="9717"/>
                  </a:cubicBezTo>
                  <a:cubicBezTo>
                    <a:pt x="7360" y="9717"/>
                    <a:pt x="7217" y="9717"/>
                    <a:pt x="7050" y="9741"/>
                  </a:cubicBezTo>
                  <a:cubicBezTo>
                    <a:pt x="7002" y="9645"/>
                    <a:pt x="6955" y="9550"/>
                    <a:pt x="6907" y="9479"/>
                  </a:cubicBezTo>
                  <a:cubicBezTo>
                    <a:pt x="6645" y="9169"/>
                    <a:pt x="6217" y="9050"/>
                    <a:pt x="5836" y="9050"/>
                  </a:cubicBezTo>
                  <a:cubicBezTo>
                    <a:pt x="5801" y="9048"/>
                    <a:pt x="5766" y="9047"/>
                    <a:pt x="5731" y="9047"/>
                  </a:cubicBezTo>
                  <a:cubicBezTo>
                    <a:pt x="5357" y="9047"/>
                    <a:pt x="4969" y="9160"/>
                    <a:pt x="4621" y="9312"/>
                  </a:cubicBezTo>
                  <a:cubicBezTo>
                    <a:pt x="4359" y="9407"/>
                    <a:pt x="4097" y="9574"/>
                    <a:pt x="3859" y="9765"/>
                  </a:cubicBezTo>
                  <a:cubicBezTo>
                    <a:pt x="3799" y="9753"/>
                    <a:pt x="3728" y="9753"/>
                    <a:pt x="3656" y="9753"/>
                  </a:cubicBezTo>
                  <a:cubicBezTo>
                    <a:pt x="3585" y="9753"/>
                    <a:pt x="3514" y="9753"/>
                    <a:pt x="3454" y="9741"/>
                  </a:cubicBezTo>
                  <a:lnTo>
                    <a:pt x="1597" y="9741"/>
                  </a:lnTo>
                  <a:cubicBezTo>
                    <a:pt x="1597" y="9455"/>
                    <a:pt x="1573" y="9193"/>
                    <a:pt x="1573" y="8931"/>
                  </a:cubicBezTo>
                  <a:cubicBezTo>
                    <a:pt x="1549" y="8693"/>
                    <a:pt x="1525" y="8479"/>
                    <a:pt x="1549" y="8240"/>
                  </a:cubicBezTo>
                  <a:lnTo>
                    <a:pt x="1549" y="8240"/>
                  </a:lnTo>
                  <a:cubicBezTo>
                    <a:pt x="1620" y="8264"/>
                    <a:pt x="1692" y="8288"/>
                    <a:pt x="1763" y="8312"/>
                  </a:cubicBezTo>
                  <a:cubicBezTo>
                    <a:pt x="2359" y="8479"/>
                    <a:pt x="2930" y="8574"/>
                    <a:pt x="3526" y="8645"/>
                  </a:cubicBezTo>
                  <a:cubicBezTo>
                    <a:pt x="3773" y="8683"/>
                    <a:pt x="4021" y="8695"/>
                    <a:pt x="4267" y="8695"/>
                  </a:cubicBezTo>
                  <a:cubicBezTo>
                    <a:pt x="4636" y="8695"/>
                    <a:pt x="5002" y="8669"/>
                    <a:pt x="5359" y="8669"/>
                  </a:cubicBezTo>
                  <a:cubicBezTo>
                    <a:pt x="5699" y="8669"/>
                    <a:pt x="6040" y="8685"/>
                    <a:pt x="6380" y="8685"/>
                  </a:cubicBezTo>
                  <a:cubicBezTo>
                    <a:pt x="6635" y="8685"/>
                    <a:pt x="6890" y="8676"/>
                    <a:pt x="7145" y="8645"/>
                  </a:cubicBezTo>
                  <a:cubicBezTo>
                    <a:pt x="7717" y="8598"/>
                    <a:pt x="8312" y="8479"/>
                    <a:pt x="8884" y="8312"/>
                  </a:cubicBezTo>
                  <a:cubicBezTo>
                    <a:pt x="9003" y="8288"/>
                    <a:pt x="9098" y="8264"/>
                    <a:pt x="9217" y="8217"/>
                  </a:cubicBezTo>
                  <a:close/>
                  <a:moveTo>
                    <a:pt x="1597" y="9884"/>
                  </a:moveTo>
                  <a:lnTo>
                    <a:pt x="1597" y="9884"/>
                  </a:lnTo>
                  <a:cubicBezTo>
                    <a:pt x="1763" y="9907"/>
                    <a:pt x="1954" y="9907"/>
                    <a:pt x="2097" y="9907"/>
                  </a:cubicBezTo>
                  <a:cubicBezTo>
                    <a:pt x="2335" y="9907"/>
                    <a:pt x="2549" y="9907"/>
                    <a:pt x="2763" y="9931"/>
                  </a:cubicBezTo>
                  <a:lnTo>
                    <a:pt x="3406" y="9931"/>
                  </a:lnTo>
                  <a:cubicBezTo>
                    <a:pt x="3502" y="9931"/>
                    <a:pt x="3573" y="9931"/>
                    <a:pt x="3668" y="9955"/>
                  </a:cubicBezTo>
                  <a:cubicBezTo>
                    <a:pt x="3621" y="9979"/>
                    <a:pt x="3597" y="10003"/>
                    <a:pt x="3573" y="10026"/>
                  </a:cubicBezTo>
                  <a:cubicBezTo>
                    <a:pt x="3478" y="10169"/>
                    <a:pt x="3383" y="10336"/>
                    <a:pt x="3216" y="10360"/>
                  </a:cubicBezTo>
                  <a:cubicBezTo>
                    <a:pt x="3153" y="10367"/>
                    <a:pt x="3088" y="10370"/>
                    <a:pt x="3023" y="10370"/>
                  </a:cubicBezTo>
                  <a:cubicBezTo>
                    <a:pt x="2864" y="10370"/>
                    <a:pt x="2701" y="10353"/>
                    <a:pt x="2549" y="10336"/>
                  </a:cubicBezTo>
                  <a:cubicBezTo>
                    <a:pt x="2418" y="10336"/>
                    <a:pt x="2287" y="10342"/>
                    <a:pt x="2156" y="10342"/>
                  </a:cubicBezTo>
                  <a:cubicBezTo>
                    <a:pt x="2025" y="10342"/>
                    <a:pt x="1894" y="10336"/>
                    <a:pt x="1763" y="10312"/>
                  </a:cubicBezTo>
                  <a:lnTo>
                    <a:pt x="1692" y="10312"/>
                  </a:lnTo>
                  <a:cubicBezTo>
                    <a:pt x="1692" y="10288"/>
                    <a:pt x="1644" y="10288"/>
                    <a:pt x="1620" y="10288"/>
                  </a:cubicBezTo>
                  <a:cubicBezTo>
                    <a:pt x="1620" y="10265"/>
                    <a:pt x="1620" y="10217"/>
                    <a:pt x="1620" y="10193"/>
                  </a:cubicBezTo>
                  <a:cubicBezTo>
                    <a:pt x="1620" y="10074"/>
                    <a:pt x="1620" y="9979"/>
                    <a:pt x="1597" y="9884"/>
                  </a:cubicBezTo>
                  <a:close/>
                  <a:moveTo>
                    <a:pt x="7503" y="9907"/>
                  </a:moveTo>
                  <a:cubicBezTo>
                    <a:pt x="7717" y="9931"/>
                    <a:pt x="7955" y="9931"/>
                    <a:pt x="8169" y="9955"/>
                  </a:cubicBezTo>
                  <a:cubicBezTo>
                    <a:pt x="8384" y="9955"/>
                    <a:pt x="8598" y="9979"/>
                    <a:pt x="8812" y="9979"/>
                  </a:cubicBezTo>
                  <a:cubicBezTo>
                    <a:pt x="8908" y="9979"/>
                    <a:pt x="9027" y="10003"/>
                    <a:pt x="9122" y="10003"/>
                  </a:cubicBezTo>
                  <a:cubicBezTo>
                    <a:pt x="9098" y="10098"/>
                    <a:pt x="9098" y="10169"/>
                    <a:pt x="9098" y="10265"/>
                  </a:cubicBezTo>
                  <a:cubicBezTo>
                    <a:pt x="9074" y="10336"/>
                    <a:pt x="9074" y="10384"/>
                    <a:pt x="8979" y="10384"/>
                  </a:cubicBezTo>
                  <a:cubicBezTo>
                    <a:pt x="8908" y="10407"/>
                    <a:pt x="8812" y="10407"/>
                    <a:pt x="8741" y="10407"/>
                  </a:cubicBezTo>
                  <a:cubicBezTo>
                    <a:pt x="8527" y="10384"/>
                    <a:pt x="8288" y="10384"/>
                    <a:pt x="8074" y="10384"/>
                  </a:cubicBezTo>
                  <a:lnTo>
                    <a:pt x="7693" y="10384"/>
                  </a:lnTo>
                  <a:cubicBezTo>
                    <a:pt x="7630" y="10384"/>
                    <a:pt x="7555" y="10405"/>
                    <a:pt x="7485" y="10405"/>
                  </a:cubicBezTo>
                  <a:cubicBezTo>
                    <a:pt x="7450" y="10405"/>
                    <a:pt x="7415" y="10400"/>
                    <a:pt x="7383" y="10384"/>
                  </a:cubicBezTo>
                  <a:cubicBezTo>
                    <a:pt x="7312" y="10360"/>
                    <a:pt x="7288" y="10265"/>
                    <a:pt x="7264" y="10193"/>
                  </a:cubicBezTo>
                  <a:cubicBezTo>
                    <a:pt x="7217" y="10098"/>
                    <a:pt x="7169" y="10003"/>
                    <a:pt x="7145" y="9931"/>
                  </a:cubicBezTo>
                  <a:cubicBezTo>
                    <a:pt x="7145" y="9907"/>
                    <a:pt x="7145" y="9907"/>
                    <a:pt x="7145" y="9907"/>
                  </a:cubicBezTo>
                  <a:close/>
                  <a:moveTo>
                    <a:pt x="5193" y="1"/>
                  </a:moveTo>
                  <a:cubicBezTo>
                    <a:pt x="5002" y="1"/>
                    <a:pt x="4764" y="48"/>
                    <a:pt x="4621" y="215"/>
                  </a:cubicBezTo>
                  <a:cubicBezTo>
                    <a:pt x="4502" y="310"/>
                    <a:pt x="4407" y="548"/>
                    <a:pt x="4430" y="739"/>
                  </a:cubicBezTo>
                  <a:lnTo>
                    <a:pt x="4335" y="739"/>
                  </a:lnTo>
                  <a:cubicBezTo>
                    <a:pt x="4259" y="732"/>
                    <a:pt x="4182" y="730"/>
                    <a:pt x="4105" y="730"/>
                  </a:cubicBezTo>
                  <a:cubicBezTo>
                    <a:pt x="3896" y="730"/>
                    <a:pt x="3687" y="752"/>
                    <a:pt x="3478" y="786"/>
                  </a:cubicBezTo>
                  <a:cubicBezTo>
                    <a:pt x="2906" y="858"/>
                    <a:pt x="2335" y="953"/>
                    <a:pt x="1763" y="1096"/>
                  </a:cubicBezTo>
                  <a:cubicBezTo>
                    <a:pt x="1501" y="1168"/>
                    <a:pt x="1263" y="1263"/>
                    <a:pt x="1001" y="1358"/>
                  </a:cubicBezTo>
                  <a:cubicBezTo>
                    <a:pt x="787" y="1453"/>
                    <a:pt x="549" y="1525"/>
                    <a:pt x="358" y="1644"/>
                  </a:cubicBezTo>
                  <a:cubicBezTo>
                    <a:pt x="168" y="1787"/>
                    <a:pt x="72" y="1977"/>
                    <a:pt x="49" y="2215"/>
                  </a:cubicBezTo>
                  <a:cubicBezTo>
                    <a:pt x="25" y="2477"/>
                    <a:pt x="25" y="2739"/>
                    <a:pt x="25" y="3001"/>
                  </a:cubicBezTo>
                  <a:cubicBezTo>
                    <a:pt x="1" y="3287"/>
                    <a:pt x="1" y="3597"/>
                    <a:pt x="25" y="3882"/>
                  </a:cubicBezTo>
                  <a:cubicBezTo>
                    <a:pt x="49" y="4168"/>
                    <a:pt x="49" y="4430"/>
                    <a:pt x="72" y="4716"/>
                  </a:cubicBezTo>
                  <a:cubicBezTo>
                    <a:pt x="49" y="4978"/>
                    <a:pt x="49" y="5264"/>
                    <a:pt x="25" y="5526"/>
                  </a:cubicBezTo>
                  <a:cubicBezTo>
                    <a:pt x="1" y="5835"/>
                    <a:pt x="1" y="6121"/>
                    <a:pt x="25" y="6431"/>
                  </a:cubicBezTo>
                  <a:cubicBezTo>
                    <a:pt x="25" y="6669"/>
                    <a:pt x="25" y="6954"/>
                    <a:pt x="49" y="7216"/>
                  </a:cubicBezTo>
                  <a:cubicBezTo>
                    <a:pt x="72" y="7431"/>
                    <a:pt x="168" y="7621"/>
                    <a:pt x="358" y="7764"/>
                  </a:cubicBezTo>
                  <a:cubicBezTo>
                    <a:pt x="549" y="7907"/>
                    <a:pt x="787" y="7978"/>
                    <a:pt x="1001" y="8050"/>
                  </a:cubicBezTo>
                  <a:cubicBezTo>
                    <a:pt x="1120" y="8098"/>
                    <a:pt x="1239" y="8145"/>
                    <a:pt x="1358" y="8193"/>
                  </a:cubicBezTo>
                  <a:cubicBezTo>
                    <a:pt x="1311" y="8407"/>
                    <a:pt x="1335" y="8621"/>
                    <a:pt x="1335" y="8836"/>
                  </a:cubicBezTo>
                  <a:cubicBezTo>
                    <a:pt x="1358" y="9122"/>
                    <a:pt x="1358" y="9383"/>
                    <a:pt x="1358" y="9669"/>
                  </a:cubicBezTo>
                  <a:cubicBezTo>
                    <a:pt x="1358" y="9788"/>
                    <a:pt x="1382" y="9907"/>
                    <a:pt x="1382" y="10050"/>
                  </a:cubicBezTo>
                  <a:cubicBezTo>
                    <a:pt x="1382" y="10146"/>
                    <a:pt x="1358" y="10265"/>
                    <a:pt x="1382" y="10360"/>
                  </a:cubicBezTo>
                  <a:cubicBezTo>
                    <a:pt x="1430" y="10527"/>
                    <a:pt x="1692" y="10550"/>
                    <a:pt x="1835" y="10574"/>
                  </a:cubicBezTo>
                  <a:cubicBezTo>
                    <a:pt x="2073" y="10598"/>
                    <a:pt x="2335" y="10598"/>
                    <a:pt x="2573" y="10598"/>
                  </a:cubicBezTo>
                  <a:cubicBezTo>
                    <a:pt x="2741" y="10615"/>
                    <a:pt x="2910" y="10632"/>
                    <a:pt x="3070" y="10632"/>
                  </a:cubicBezTo>
                  <a:cubicBezTo>
                    <a:pt x="3136" y="10632"/>
                    <a:pt x="3201" y="10629"/>
                    <a:pt x="3264" y="10622"/>
                  </a:cubicBezTo>
                  <a:cubicBezTo>
                    <a:pt x="3454" y="10598"/>
                    <a:pt x="3597" y="10455"/>
                    <a:pt x="3716" y="10312"/>
                  </a:cubicBezTo>
                  <a:cubicBezTo>
                    <a:pt x="3835" y="10122"/>
                    <a:pt x="4002" y="9979"/>
                    <a:pt x="4192" y="9860"/>
                  </a:cubicBezTo>
                  <a:cubicBezTo>
                    <a:pt x="4573" y="9598"/>
                    <a:pt x="5026" y="9383"/>
                    <a:pt x="5502" y="9312"/>
                  </a:cubicBezTo>
                  <a:cubicBezTo>
                    <a:pt x="5584" y="9302"/>
                    <a:pt x="5672" y="9297"/>
                    <a:pt x="5761" y="9297"/>
                  </a:cubicBezTo>
                  <a:cubicBezTo>
                    <a:pt x="6110" y="9297"/>
                    <a:pt x="6489" y="9385"/>
                    <a:pt x="6717" y="9669"/>
                  </a:cubicBezTo>
                  <a:cubicBezTo>
                    <a:pt x="6836" y="9812"/>
                    <a:pt x="6883" y="10003"/>
                    <a:pt x="6955" y="10169"/>
                  </a:cubicBezTo>
                  <a:cubicBezTo>
                    <a:pt x="7026" y="10336"/>
                    <a:pt x="7074" y="10550"/>
                    <a:pt x="7264" y="10622"/>
                  </a:cubicBezTo>
                  <a:cubicBezTo>
                    <a:pt x="7360" y="10669"/>
                    <a:pt x="7455" y="10669"/>
                    <a:pt x="7574" y="10669"/>
                  </a:cubicBezTo>
                  <a:cubicBezTo>
                    <a:pt x="7614" y="10662"/>
                    <a:pt x="7656" y="10659"/>
                    <a:pt x="7699" y="10659"/>
                  </a:cubicBezTo>
                  <a:cubicBezTo>
                    <a:pt x="7786" y="10659"/>
                    <a:pt x="7876" y="10669"/>
                    <a:pt x="7955" y="10669"/>
                  </a:cubicBezTo>
                  <a:lnTo>
                    <a:pt x="8717" y="10669"/>
                  </a:lnTo>
                  <a:cubicBezTo>
                    <a:pt x="8759" y="10669"/>
                    <a:pt x="8803" y="10671"/>
                    <a:pt x="8849" y="10671"/>
                  </a:cubicBezTo>
                  <a:cubicBezTo>
                    <a:pt x="8986" y="10671"/>
                    <a:pt x="9134" y="10658"/>
                    <a:pt x="9241" y="10550"/>
                  </a:cubicBezTo>
                  <a:cubicBezTo>
                    <a:pt x="9384" y="10407"/>
                    <a:pt x="9360" y="10146"/>
                    <a:pt x="9384" y="9955"/>
                  </a:cubicBezTo>
                  <a:cubicBezTo>
                    <a:pt x="9408" y="9645"/>
                    <a:pt x="9432" y="9336"/>
                    <a:pt x="9455" y="9026"/>
                  </a:cubicBezTo>
                  <a:cubicBezTo>
                    <a:pt x="9455" y="8883"/>
                    <a:pt x="9479" y="8717"/>
                    <a:pt x="9479" y="8574"/>
                  </a:cubicBezTo>
                  <a:cubicBezTo>
                    <a:pt x="9479" y="8407"/>
                    <a:pt x="9479" y="8264"/>
                    <a:pt x="9479" y="8121"/>
                  </a:cubicBezTo>
                  <a:cubicBezTo>
                    <a:pt x="9551" y="8098"/>
                    <a:pt x="9598" y="8074"/>
                    <a:pt x="9646" y="8050"/>
                  </a:cubicBezTo>
                  <a:cubicBezTo>
                    <a:pt x="9884" y="7978"/>
                    <a:pt x="10122" y="7907"/>
                    <a:pt x="10313" y="7764"/>
                  </a:cubicBezTo>
                  <a:cubicBezTo>
                    <a:pt x="10503" y="7621"/>
                    <a:pt x="10598" y="7431"/>
                    <a:pt x="10622" y="7216"/>
                  </a:cubicBezTo>
                  <a:cubicBezTo>
                    <a:pt x="10646" y="6954"/>
                    <a:pt x="10622" y="6669"/>
                    <a:pt x="10646" y="6407"/>
                  </a:cubicBezTo>
                  <a:cubicBezTo>
                    <a:pt x="10646" y="6359"/>
                    <a:pt x="10646" y="6288"/>
                    <a:pt x="10646" y="6216"/>
                  </a:cubicBezTo>
                  <a:cubicBezTo>
                    <a:pt x="10681" y="6223"/>
                    <a:pt x="10718" y="6226"/>
                    <a:pt x="10755" y="6226"/>
                  </a:cubicBezTo>
                  <a:cubicBezTo>
                    <a:pt x="10845" y="6226"/>
                    <a:pt x="10936" y="6209"/>
                    <a:pt x="11003" y="6192"/>
                  </a:cubicBezTo>
                  <a:cubicBezTo>
                    <a:pt x="11027" y="6192"/>
                    <a:pt x="11075" y="6192"/>
                    <a:pt x="11146" y="6169"/>
                  </a:cubicBezTo>
                  <a:cubicBezTo>
                    <a:pt x="11146" y="6192"/>
                    <a:pt x="11170" y="6216"/>
                    <a:pt x="11194" y="6216"/>
                  </a:cubicBezTo>
                  <a:cubicBezTo>
                    <a:pt x="11241" y="6311"/>
                    <a:pt x="11337" y="6359"/>
                    <a:pt x="11432" y="6407"/>
                  </a:cubicBezTo>
                  <a:cubicBezTo>
                    <a:pt x="11384" y="6478"/>
                    <a:pt x="11408" y="6573"/>
                    <a:pt x="11408" y="6645"/>
                  </a:cubicBezTo>
                  <a:cubicBezTo>
                    <a:pt x="11408" y="6740"/>
                    <a:pt x="11408" y="6812"/>
                    <a:pt x="11408" y="6883"/>
                  </a:cubicBezTo>
                  <a:cubicBezTo>
                    <a:pt x="11408" y="7050"/>
                    <a:pt x="11384" y="7288"/>
                    <a:pt x="11622" y="7312"/>
                  </a:cubicBezTo>
                  <a:cubicBezTo>
                    <a:pt x="11646" y="7312"/>
                    <a:pt x="11694" y="7288"/>
                    <a:pt x="11742" y="7288"/>
                  </a:cubicBezTo>
                  <a:cubicBezTo>
                    <a:pt x="11789" y="7288"/>
                    <a:pt x="11837" y="7312"/>
                    <a:pt x="11884" y="7312"/>
                  </a:cubicBezTo>
                  <a:cubicBezTo>
                    <a:pt x="12003" y="7312"/>
                    <a:pt x="12051" y="7240"/>
                    <a:pt x="12075" y="7121"/>
                  </a:cubicBezTo>
                  <a:cubicBezTo>
                    <a:pt x="12075" y="7073"/>
                    <a:pt x="12075" y="7026"/>
                    <a:pt x="12075" y="7002"/>
                  </a:cubicBezTo>
                  <a:cubicBezTo>
                    <a:pt x="12099" y="6907"/>
                    <a:pt x="12123" y="6835"/>
                    <a:pt x="12123" y="6764"/>
                  </a:cubicBezTo>
                  <a:cubicBezTo>
                    <a:pt x="12170" y="6597"/>
                    <a:pt x="12194" y="6431"/>
                    <a:pt x="12218" y="6264"/>
                  </a:cubicBezTo>
                  <a:cubicBezTo>
                    <a:pt x="12456" y="6026"/>
                    <a:pt x="12527" y="5621"/>
                    <a:pt x="12337" y="5335"/>
                  </a:cubicBezTo>
                  <a:cubicBezTo>
                    <a:pt x="12265" y="5216"/>
                    <a:pt x="12170" y="5145"/>
                    <a:pt x="12075" y="5097"/>
                  </a:cubicBezTo>
                  <a:cubicBezTo>
                    <a:pt x="12146" y="4930"/>
                    <a:pt x="12123" y="4740"/>
                    <a:pt x="12146" y="4597"/>
                  </a:cubicBezTo>
                  <a:cubicBezTo>
                    <a:pt x="12170" y="4430"/>
                    <a:pt x="12194" y="4287"/>
                    <a:pt x="12194" y="4121"/>
                  </a:cubicBezTo>
                  <a:cubicBezTo>
                    <a:pt x="12194" y="3835"/>
                    <a:pt x="11980" y="3763"/>
                    <a:pt x="11718" y="3739"/>
                  </a:cubicBezTo>
                  <a:cubicBezTo>
                    <a:pt x="11622" y="3739"/>
                    <a:pt x="11480" y="3739"/>
                    <a:pt x="11408" y="3835"/>
                  </a:cubicBezTo>
                  <a:cubicBezTo>
                    <a:pt x="11384" y="3882"/>
                    <a:pt x="11384" y="3930"/>
                    <a:pt x="11384" y="3978"/>
                  </a:cubicBezTo>
                  <a:cubicBezTo>
                    <a:pt x="11384" y="4073"/>
                    <a:pt x="11408" y="4168"/>
                    <a:pt x="11408" y="4263"/>
                  </a:cubicBezTo>
                  <a:cubicBezTo>
                    <a:pt x="11408" y="4430"/>
                    <a:pt x="11408" y="4597"/>
                    <a:pt x="11432" y="4763"/>
                  </a:cubicBezTo>
                  <a:cubicBezTo>
                    <a:pt x="11432" y="4835"/>
                    <a:pt x="11432" y="4906"/>
                    <a:pt x="11456" y="4978"/>
                  </a:cubicBezTo>
                  <a:cubicBezTo>
                    <a:pt x="11456" y="5025"/>
                    <a:pt x="11456" y="5097"/>
                    <a:pt x="11408" y="5145"/>
                  </a:cubicBezTo>
                  <a:cubicBezTo>
                    <a:pt x="11337" y="5168"/>
                    <a:pt x="11289" y="5216"/>
                    <a:pt x="11241" y="5287"/>
                  </a:cubicBezTo>
                  <a:cubicBezTo>
                    <a:pt x="11194" y="5335"/>
                    <a:pt x="11146" y="5383"/>
                    <a:pt x="11122" y="5454"/>
                  </a:cubicBezTo>
                  <a:cubicBezTo>
                    <a:pt x="11039" y="5442"/>
                    <a:pt x="10956" y="5436"/>
                    <a:pt x="10872" y="5436"/>
                  </a:cubicBezTo>
                  <a:cubicBezTo>
                    <a:pt x="10789" y="5436"/>
                    <a:pt x="10706" y="5442"/>
                    <a:pt x="10622" y="5454"/>
                  </a:cubicBezTo>
                  <a:cubicBezTo>
                    <a:pt x="10598" y="5216"/>
                    <a:pt x="10598" y="4954"/>
                    <a:pt x="10598" y="4716"/>
                  </a:cubicBezTo>
                  <a:cubicBezTo>
                    <a:pt x="10598" y="4430"/>
                    <a:pt x="10598" y="4168"/>
                    <a:pt x="10622" y="3882"/>
                  </a:cubicBezTo>
                  <a:cubicBezTo>
                    <a:pt x="10646" y="3597"/>
                    <a:pt x="10670" y="3287"/>
                    <a:pt x="10646" y="3001"/>
                  </a:cubicBezTo>
                  <a:cubicBezTo>
                    <a:pt x="10622" y="2739"/>
                    <a:pt x="10646" y="2477"/>
                    <a:pt x="10622" y="2215"/>
                  </a:cubicBezTo>
                  <a:cubicBezTo>
                    <a:pt x="10598" y="1977"/>
                    <a:pt x="10503" y="1787"/>
                    <a:pt x="10313" y="1644"/>
                  </a:cubicBezTo>
                  <a:cubicBezTo>
                    <a:pt x="10122" y="1525"/>
                    <a:pt x="9884" y="1453"/>
                    <a:pt x="9646" y="1358"/>
                  </a:cubicBezTo>
                  <a:cubicBezTo>
                    <a:pt x="9408" y="1263"/>
                    <a:pt x="9146" y="1168"/>
                    <a:pt x="8884" y="1096"/>
                  </a:cubicBezTo>
                  <a:cubicBezTo>
                    <a:pt x="8336" y="953"/>
                    <a:pt x="7764" y="858"/>
                    <a:pt x="7193" y="786"/>
                  </a:cubicBezTo>
                  <a:cubicBezTo>
                    <a:pt x="7026" y="763"/>
                    <a:pt x="6883" y="739"/>
                    <a:pt x="6740" y="739"/>
                  </a:cubicBezTo>
                  <a:lnTo>
                    <a:pt x="6455" y="739"/>
                  </a:lnTo>
                  <a:cubicBezTo>
                    <a:pt x="6359" y="727"/>
                    <a:pt x="6270" y="721"/>
                    <a:pt x="6181" y="721"/>
                  </a:cubicBezTo>
                  <a:cubicBezTo>
                    <a:pt x="6092" y="721"/>
                    <a:pt x="6002" y="727"/>
                    <a:pt x="5907" y="739"/>
                  </a:cubicBezTo>
                  <a:cubicBezTo>
                    <a:pt x="5907" y="667"/>
                    <a:pt x="5907" y="596"/>
                    <a:pt x="5883" y="525"/>
                  </a:cubicBezTo>
                  <a:cubicBezTo>
                    <a:pt x="5883" y="405"/>
                    <a:pt x="5836" y="286"/>
                    <a:pt x="5764" y="191"/>
                  </a:cubicBezTo>
                  <a:cubicBezTo>
                    <a:pt x="5621" y="48"/>
                    <a:pt x="5407" y="1"/>
                    <a:pt x="519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784" name="Google Shape;16784;p44"/>
          <p:cNvGrpSpPr/>
          <p:nvPr/>
        </p:nvGrpSpPr>
        <p:grpSpPr>
          <a:xfrm>
            <a:off x="1817994" y="3322863"/>
            <a:ext cx="232424" cy="347497"/>
            <a:chOff x="1817994" y="3322863"/>
            <a:chExt cx="232424" cy="347497"/>
          </a:xfrm>
        </p:grpSpPr>
        <p:sp>
          <p:nvSpPr>
            <p:cNvPr id="16785" name="Google Shape;16785;p44"/>
            <p:cNvSpPr/>
            <p:nvPr/>
          </p:nvSpPr>
          <p:spPr>
            <a:xfrm>
              <a:off x="1824207" y="3326409"/>
              <a:ext cx="223089" cy="340569"/>
            </a:xfrm>
            <a:custGeom>
              <a:rect b="b" l="l" r="r" t="t"/>
              <a:pathLst>
                <a:path extrusionOk="0" h="10471" w="6859">
                  <a:moveTo>
                    <a:pt x="3863" y="0"/>
                  </a:moveTo>
                  <a:cubicBezTo>
                    <a:pt x="3580" y="0"/>
                    <a:pt x="3298" y="16"/>
                    <a:pt x="3025" y="36"/>
                  </a:cubicBezTo>
                  <a:cubicBezTo>
                    <a:pt x="2334" y="83"/>
                    <a:pt x="1429" y="178"/>
                    <a:pt x="905" y="631"/>
                  </a:cubicBezTo>
                  <a:cubicBezTo>
                    <a:pt x="810" y="774"/>
                    <a:pt x="786" y="964"/>
                    <a:pt x="691" y="1107"/>
                  </a:cubicBezTo>
                  <a:cubicBezTo>
                    <a:pt x="643" y="1250"/>
                    <a:pt x="619" y="1417"/>
                    <a:pt x="524" y="1536"/>
                  </a:cubicBezTo>
                  <a:cubicBezTo>
                    <a:pt x="429" y="1655"/>
                    <a:pt x="286" y="1679"/>
                    <a:pt x="238" y="1845"/>
                  </a:cubicBezTo>
                  <a:cubicBezTo>
                    <a:pt x="191" y="1964"/>
                    <a:pt x="167" y="2155"/>
                    <a:pt x="215" y="2274"/>
                  </a:cubicBezTo>
                  <a:cubicBezTo>
                    <a:pt x="238" y="2322"/>
                    <a:pt x="310" y="2369"/>
                    <a:pt x="334" y="2417"/>
                  </a:cubicBezTo>
                  <a:cubicBezTo>
                    <a:pt x="405" y="2560"/>
                    <a:pt x="310" y="2703"/>
                    <a:pt x="262" y="2822"/>
                  </a:cubicBezTo>
                  <a:cubicBezTo>
                    <a:pt x="215" y="3012"/>
                    <a:pt x="215" y="3227"/>
                    <a:pt x="191" y="3417"/>
                  </a:cubicBezTo>
                  <a:cubicBezTo>
                    <a:pt x="143" y="4084"/>
                    <a:pt x="0" y="4703"/>
                    <a:pt x="24" y="5370"/>
                  </a:cubicBezTo>
                  <a:cubicBezTo>
                    <a:pt x="72" y="5989"/>
                    <a:pt x="48" y="6608"/>
                    <a:pt x="72" y="7227"/>
                  </a:cubicBezTo>
                  <a:cubicBezTo>
                    <a:pt x="96" y="7418"/>
                    <a:pt x="96" y="7608"/>
                    <a:pt x="119" y="7799"/>
                  </a:cubicBezTo>
                  <a:cubicBezTo>
                    <a:pt x="143" y="7990"/>
                    <a:pt x="238" y="8156"/>
                    <a:pt x="215" y="8323"/>
                  </a:cubicBezTo>
                  <a:cubicBezTo>
                    <a:pt x="215" y="8418"/>
                    <a:pt x="191" y="8418"/>
                    <a:pt x="215" y="8513"/>
                  </a:cubicBezTo>
                  <a:cubicBezTo>
                    <a:pt x="262" y="8728"/>
                    <a:pt x="381" y="8990"/>
                    <a:pt x="524" y="9156"/>
                  </a:cubicBezTo>
                  <a:cubicBezTo>
                    <a:pt x="667" y="9347"/>
                    <a:pt x="715" y="9514"/>
                    <a:pt x="810" y="9752"/>
                  </a:cubicBezTo>
                  <a:cubicBezTo>
                    <a:pt x="977" y="10085"/>
                    <a:pt x="1382" y="10204"/>
                    <a:pt x="1739" y="10276"/>
                  </a:cubicBezTo>
                  <a:cubicBezTo>
                    <a:pt x="2072" y="10323"/>
                    <a:pt x="2382" y="10371"/>
                    <a:pt x="2691" y="10419"/>
                  </a:cubicBezTo>
                  <a:cubicBezTo>
                    <a:pt x="2934" y="10461"/>
                    <a:pt x="3186" y="10470"/>
                    <a:pt x="3436" y="10470"/>
                  </a:cubicBezTo>
                  <a:cubicBezTo>
                    <a:pt x="3602" y="10470"/>
                    <a:pt x="3768" y="10466"/>
                    <a:pt x="3930" y="10466"/>
                  </a:cubicBezTo>
                  <a:cubicBezTo>
                    <a:pt x="4000" y="10469"/>
                    <a:pt x="4070" y="10470"/>
                    <a:pt x="4139" y="10470"/>
                  </a:cubicBezTo>
                  <a:cubicBezTo>
                    <a:pt x="4678" y="10470"/>
                    <a:pt x="5180" y="10381"/>
                    <a:pt x="5644" y="10085"/>
                  </a:cubicBezTo>
                  <a:cubicBezTo>
                    <a:pt x="5811" y="9966"/>
                    <a:pt x="5978" y="9847"/>
                    <a:pt x="6049" y="9657"/>
                  </a:cubicBezTo>
                  <a:cubicBezTo>
                    <a:pt x="6073" y="9609"/>
                    <a:pt x="6168" y="9204"/>
                    <a:pt x="6168" y="9204"/>
                  </a:cubicBezTo>
                  <a:cubicBezTo>
                    <a:pt x="6478" y="9133"/>
                    <a:pt x="6549" y="8728"/>
                    <a:pt x="6573" y="8490"/>
                  </a:cubicBezTo>
                  <a:cubicBezTo>
                    <a:pt x="6597" y="8371"/>
                    <a:pt x="6525" y="8347"/>
                    <a:pt x="6502" y="8228"/>
                  </a:cubicBezTo>
                  <a:cubicBezTo>
                    <a:pt x="6454" y="8061"/>
                    <a:pt x="6573" y="7870"/>
                    <a:pt x="6621" y="7728"/>
                  </a:cubicBezTo>
                  <a:cubicBezTo>
                    <a:pt x="6716" y="7513"/>
                    <a:pt x="6740" y="7275"/>
                    <a:pt x="6787" y="7037"/>
                  </a:cubicBezTo>
                  <a:cubicBezTo>
                    <a:pt x="6859" y="6489"/>
                    <a:pt x="6835" y="5918"/>
                    <a:pt x="6787" y="5370"/>
                  </a:cubicBezTo>
                  <a:cubicBezTo>
                    <a:pt x="6740" y="4894"/>
                    <a:pt x="6764" y="4441"/>
                    <a:pt x="6716" y="3989"/>
                  </a:cubicBezTo>
                  <a:cubicBezTo>
                    <a:pt x="6668" y="3560"/>
                    <a:pt x="6597" y="3108"/>
                    <a:pt x="6573" y="2679"/>
                  </a:cubicBezTo>
                  <a:cubicBezTo>
                    <a:pt x="6573" y="2369"/>
                    <a:pt x="6621" y="2084"/>
                    <a:pt x="6573" y="1774"/>
                  </a:cubicBezTo>
                  <a:cubicBezTo>
                    <a:pt x="6549" y="1560"/>
                    <a:pt x="6478" y="1583"/>
                    <a:pt x="6311" y="1536"/>
                  </a:cubicBezTo>
                  <a:cubicBezTo>
                    <a:pt x="6097" y="1464"/>
                    <a:pt x="6049" y="940"/>
                    <a:pt x="5978" y="750"/>
                  </a:cubicBezTo>
                  <a:cubicBezTo>
                    <a:pt x="5835" y="393"/>
                    <a:pt x="5406" y="202"/>
                    <a:pt x="5073" y="131"/>
                  </a:cubicBezTo>
                  <a:cubicBezTo>
                    <a:pt x="4680" y="32"/>
                    <a:pt x="4270" y="0"/>
                    <a:pt x="3863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86" name="Google Shape;16786;p44"/>
            <p:cNvSpPr/>
            <p:nvPr/>
          </p:nvSpPr>
          <p:spPr>
            <a:xfrm>
              <a:off x="1822645" y="3350542"/>
              <a:ext cx="201427" cy="314744"/>
            </a:xfrm>
            <a:custGeom>
              <a:rect b="b" l="l" r="r" t="t"/>
              <a:pathLst>
                <a:path extrusionOk="0" h="9677" w="6193">
                  <a:moveTo>
                    <a:pt x="1078" y="1"/>
                  </a:moveTo>
                  <a:cubicBezTo>
                    <a:pt x="791" y="1"/>
                    <a:pt x="666" y="431"/>
                    <a:pt x="644" y="675"/>
                  </a:cubicBezTo>
                  <a:cubicBezTo>
                    <a:pt x="644" y="770"/>
                    <a:pt x="429" y="889"/>
                    <a:pt x="358" y="961"/>
                  </a:cubicBezTo>
                  <a:cubicBezTo>
                    <a:pt x="263" y="1080"/>
                    <a:pt x="239" y="1199"/>
                    <a:pt x="239" y="1342"/>
                  </a:cubicBezTo>
                  <a:cubicBezTo>
                    <a:pt x="239" y="1532"/>
                    <a:pt x="358" y="1699"/>
                    <a:pt x="406" y="1865"/>
                  </a:cubicBezTo>
                  <a:cubicBezTo>
                    <a:pt x="453" y="2080"/>
                    <a:pt x="334" y="2294"/>
                    <a:pt x="286" y="2508"/>
                  </a:cubicBezTo>
                  <a:cubicBezTo>
                    <a:pt x="191" y="2842"/>
                    <a:pt x="96" y="3175"/>
                    <a:pt x="48" y="3532"/>
                  </a:cubicBezTo>
                  <a:cubicBezTo>
                    <a:pt x="1" y="3818"/>
                    <a:pt x="48" y="4080"/>
                    <a:pt x="48" y="4366"/>
                  </a:cubicBezTo>
                  <a:cubicBezTo>
                    <a:pt x="48" y="5104"/>
                    <a:pt x="96" y="5866"/>
                    <a:pt x="167" y="6581"/>
                  </a:cubicBezTo>
                  <a:cubicBezTo>
                    <a:pt x="167" y="6747"/>
                    <a:pt x="191" y="6890"/>
                    <a:pt x="215" y="7057"/>
                  </a:cubicBezTo>
                  <a:cubicBezTo>
                    <a:pt x="239" y="7176"/>
                    <a:pt x="286" y="7319"/>
                    <a:pt x="263" y="7438"/>
                  </a:cubicBezTo>
                  <a:cubicBezTo>
                    <a:pt x="239" y="7509"/>
                    <a:pt x="191" y="7509"/>
                    <a:pt x="167" y="7605"/>
                  </a:cubicBezTo>
                  <a:cubicBezTo>
                    <a:pt x="25" y="7938"/>
                    <a:pt x="453" y="8176"/>
                    <a:pt x="596" y="8414"/>
                  </a:cubicBezTo>
                  <a:cubicBezTo>
                    <a:pt x="787" y="8700"/>
                    <a:pt x="739" y="9105"/>
                    <a:pt x="1072" y="9319"/>
                  </a:cubicBezTo>
                  <a:cubicBezTo>
                    <a:pt x="1406" y="9557"/>
                    <a:pt x="1906" y="9581"/>
                    <a:pt x="2287" y="9605"/>
                  </a:cubicBezTo>
                  <a:cubicBezTo>
                    <a:pt x="2739" y="9623"/>
                    <a:pt x="3178" y="9669"/>
                    <a:pt x="3623" y="9669"/>
                  </a:cubicBezTo>
                  <a:cubicBezTo>
                    <a:pt x="3764" y="9669"/>
                    <a:pt x="3906" y="9664"/>
                    <a:pt x="4049" y="9653"/>
                  </a:cubicBezTo>
                  <a:cubicBezTo>
                    <a:pt x="4573" y="9605"/>
                    <a:pt x="5311" y="9677"/>
                    <a:pt x="5716" y="9248"/>
                  </a:cubicBezTo>
                  <a:cubicBezTo>
                    <a:pt x="5859" y="9105"/>
                    <a:pt x="6026" y="8915"/>
                    <a:pt x="6097" y="8700"/>
                  </a:cubicBezTo>
                  <a:cubicBezTo>
                    <a:pt x="6192" y="8414"/>
                    <a:pt x="5954" y="8248"/>
                    <a:pt x="5740" y="8105"/>
                  </a:cubicBezTo>
                  <a:cubicBezTo>
                    <a:pt x="5240" y="7700"/>
                    <a:pt x="4645" y="7486"/>
                    <a:pt x="4144" y="7105"/>
                  </a:cubicBezTo>
                  <a:cubicBezTo>
                    <a:pt x="3859" y="6866"/>
                    <a:pt x="3549" y="6628"/>
                    <a:pt x="3311" y="6343"/>
                  </a:cubicBezTo>
                  <a:cubicBezTo>
                    <a:pt x="2882" y="5890"/>
                    <a:pt x="2501" y="5414"/>
                    <a:pt x="2382" y="4771"/>
                  </a:cubicBezTo>
                  <a:cubicBezTo>
                    <a:pt x="2263" y="4104"/>
                    <a:pt x="2382" y="3413"/>
                    <a:pt x="2525" y="2770"/>
                  </a:cubicBezTo>
                  <a:cubicBezTo>
                    <a:pt x="2620" y="2342"/>
                    <a:pt x="2787" y="1961"/>
                    <a:pt x="2954" y="1532"/>
                  </a:cubicBezTo>
                  <a:cubicBezTo>
                    <a:pt x="3025" y="1365"/>
                    <a:pt x="3073" y="1151"/>
                    <a:pt x="2978" y="984"/>
                  </a:cubicBezTo>
                  <a:cubicBezTo>
                    <a:pt x="2739" y="460"/>
                    <a:pt x="2168" y="603"/>
                    <a:pt x="1739" y="508"/>
                  </a:cubicBezTo>
                  <a:cubicBezTo>
                    <a:pt x="1596" y="484"/>
                    <a:pt x="1453" y="413"/>
                    <a:pt x="1382" y="318"/>
                  </a:cubicBezTo>
                  <a:cubicBezTo>
                    <a:pt x="1287" y="198"/>
                    <a:pt x="1287" y="32"/>
                    <a:pt x="1144" y="8"/>
                  </a:cubicBezTo>
                  <a:cubicBezTo>
                    <a:pt x="1121" y="3"/>
                    <a:pt x="1099" y="1"/>
                    <a:pt x="1078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87" name="Google Shape;16787;p44"/>
            <p:cNvSpPr/>
            <p:nvPr/>
          </p:nvSpPr>
          <p:spPr>
            <a:xfrm>
              <a:off x="1913260" y="3426683"/>
              <a:ext cx="16588" cy="105381"/>
            </a:xfrm>
            <a:custGeom>
              <a:rect b="b" l="l" r="r" t="t"/>
              <a:pathLst>
                <a:path extrusionOk="0" h="3240" w="510">
                  <a:moveTo>
                    <a:pt x="275" y="1"/>
                  </a:moveTo>
                  <a:cubicBezTo>
                    <a:pt x="244" y="1"/>
                    <a:pt x="209" y="16"/>
                    <a:pt x="168" y="48"/>
                  </a:cubicBezTo>
                  <a:cubicBezTo>
                    <a:pt x="72" y="596"/>
                    <a:pt x="120" y="1144"/>
                    <a:pt x="96" y="1668"/>
                  </a:cubicBezTo>
                  <a:cubicBezTo>
                    <a:pt x="72" y="2096"/>
                    <a:pt x="1" y="2573"/>
                    <a:pt x="72" y="2978"/>
                  </a:cubicBezTo>
                  <a:cubicBezTo>
                    <a:pt x="72" y="3049"/>
                    <a:pt x="96" y="3216"/>
                    <a:pt x="168" y="3240"/>
                  </a:cubicBezTo>
                  <a:cubicBezTo>
                    <a:pt x="311" y="3240"/>
                    <a:pt x="382" y="2930"/>
                    <a:pt x="406" y="2835"/>
                  </a:cubicBezTo>
                  <a:cubicBezTo>
                    <a:pt x="430" y="2549"/>
                    <a:pt x="406" y="2239"/>
                    <a:pt x="430" y="1930"/>
                  </a:cubicBezTo>
                  <a:cubicBezTo>
                    <a:pt x="453" y="1596"/>
                    <a:pt x="453" y="1263"/>
                    <a:pt x="453" y="930"/>
                  </a:cubicBezTo>
                  <a:cubicBezTo>
                    <a:pt x="453" y="866"/>
                    <a:pt x="509" y="1"/>
                    <a:pt x="275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88" name="Google Shape;16788;p44"/>
            <p:cNvSpPr/>
            <p:nvPr/>
          </p:nvSpPr>
          <p:spPr>
            <a:xfrm>
              <a:off x="1955868" y="3427496"/>
              <a:ext cx="18637" cy="129417"/>
            </a:xfrm>
            <a:custGeom>
              <a:rect b="b" l="l" r="r" t="t"/>
              <a:pathLst>
                <a:path extrusionOk="0" h="3979" w="573">
                  <a:moveTo>
                    <a:pt x="116" y="1"/>
                  </a:moveTo>
                  <a:cubicBezTo>
                    <a:pt x="80" y="1"/>
                    <a:pt x="41" y="15"/>
                    <a:pt x="1" y="47"/>
                  </a:cubicBezTo>
                  <a:cubicBezTo>
                    <a:pt x="72" y="262"/>
                    <a:pt x="48" y="547"/>
                    <a:pt x="72" y="785"/>
                  </a:cubicBezTo>
                  <a:cubicBezTo>
                    <a:pt x="96" y="1071"/>
                    <a:pt x="96" y="1333"/>
                    <a:pt x="120" y="1619"/>
                  </a:cubicBezTo>
                  <a:cubicBezTo>
                    <a:pt x="167" y="2071"/>
                    <a:pt x="144" y="2500"/>
                    <a:pt x="144" y="2953"/>
                  </a:cubicBezTo>
                  <a:cubicBezTo>
                    <a:pt x="167" y="3191"/>
                    <a:pt x="167" y="3429"/>
                    <a:pt x="167" y="3667"/>
                  </a:cubicBezTo>
                  <a:cubicBezTo>
                    <a:pt x="185" y="3775"/>
                    <a:pt x="204" y="3978"/>
                    <a:pt x="273" y="3978"/>
                  </a:cubicBezTo>
                  <a:cubicBezTo>
                    <a:pt x="295" y="3978"/>
                    <a:pt x="323" y="3957"/>
                    <a:pt x="358" y="3905"/>
                  </a:cubicBezTo>
                  <a:cubicBezTo>
                    <a:pt x="549" y="3667"/>
                    <a:pt x="525" y="3167"/>
                    <a:pt x="549" y="2881"/>
                  </a:cubicBezTo>
                  <a:cubicBezTo>
                    <a:pt x="572" y="2429"/>
                    <a:pt x="572" y="1976"/>
                    <a:pt x="549" y="1524"/>
                  </a:cubicBezTo>
                  <a:cubicBezTo>
                    <a:pt x="525" y="1166"/>
                    <a:pt x="549" y="762"/>
                    <a:pt x="453" y="428"/>
                  </a:cubicBezTo>
                  <a:cubicBezTo>
                    <a:pt x="414" y="329"/>
                    <a:pt x="292" y="1"/>
                    <a:pt x="116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89" name="Google Shape;16789;p44"/>
            <p:cNvSpPr/>
            <p:nvPr/>
          </p:nvSpPr>
          <p:spPr>
            <a:xfrm>
              <a:off x="1986084" y="3425285"/>
              <a:ext cx="20946" cy="146297"/>
            </a:xfrm>
            <a:custGeom>
              <a:rect b="b" l="l" r="r" t="t"/>
              <a:pathLst>
                <a:path extrusionOk="0" h="4498" w="644">
                  <a:moveTo>
                    <a:pt x="104" y="0"/>
                  </a:moveTo>
                  <a:cubicBezTo>
                    <a:pt x="71" y="0"/>
                    <a:pt x="37" y="6"/>
                    <a:pt x="1" y="20"/>
                  </a:cubicBezTo>
                  <a:cubicBezTo>
                    <a:pt x="120" y="115"/>
                    <a:pt x="96" y="449"/>
                    <a:pt x="120" y="615"/>
                  </a:cubicBezTo>
                  <a:cubicBezTo>
                    <a:pt x="143" y="925"/>
                    <a:pt x="167" y="1258"/>
                    <a:pt x="215" y="1592"/>
                  </a:cubicBezTo>
                  <a:cubicBezTo>
                    <a:pt x="263" y="2139"/>
                    <a:pt x="286" y="2711"/>
                    <a:pt x="286" y="3259"/>
                  </a:cubicBezTo>
                  <a:cubicBezTo>
                    <a:pt x="286" y="3377"/>
                    <a:pt x="170" y="4497"/>
                    <a:pt x="329" y="4497"/>
                  </a:cubicBezTo>
                  <a:cubicBezTo>
                    <a:pt x="331" y="4497"/>
                    <a:pt x="332" y="4497"/>
                    <a:pt x="334" y="4497"/>
                  </a:cubicBezTo>
                  <a:cubicBezTo>
                    <a:pt x="477" y="4473"/>
                    <a:pt x="524" y="3687"/>
                    <a:pt x="524" y="3592"/>
                  </a:cubicBezTo>
                  <a:cubicBezTo>
                    <a:pt x="620" y="3068"/>
                    <a:pt x="644" y="2568"/>
                    <a:pt x="644" y="2020"/>
                  </a:cubicBezTo>
                  <a:cubicBezTo>
                    <a:pt x="644" y="1773"/>
                    <a:pt x="644" y="0"/>
                    <a:pt x="104" y="0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0" name="Google Shape;16790;p44"/>
            <p:cNvSpPr/>
            <p:nvPr/>
          </p:nvSpPr>
          <p:spPr>
            <a:xfrm>
              <a:off x="2017080" y="3419007"/>
              <a:ext cx="17824" cy="137060"/>
            </a:xfrm>
            <a:custGeom>
              <a:rect b="b" l="l" r="r" t="t"/>
              <a:pathLst>
                <a:path extrusionOk="0" h="4214" w="548">
                  <a:moveTo>
                    <a:pt x="142" y="0"/>
                  </a:moveTo>
                  <a:cubicBezTo>
                    <a:pt x="109" y="0"/>
                    <a:pt x="70" y="14"/>
                    <a:pt x="24" y="46"/>
                  </a:cubicBezTo>
                  <a:cubicBezTo>
                    <a:pt x="0" y="308"/>
                    <a:pt x="95" y="618"/>
                    <a:pt x="143" y="904"/>
                  </a:cubicBezTo>
                  <a:cubicBezTo>
                    <a:pt x="167" y="1261"/>
                    <a:pt x="214" y="1618"/>
                    <a:pt x="214" y="1999"/>
                  </a:cubicBezTo>
                  <a:cubicBezTo>
                    <a:pt x="214" y="2404"/>
                    <a:pt x="191" y="2809"/>
                    <a:pt x="214" y="3214"/>
                  </a:cubicBezTo>
                  <a:cubicBezTo>
                    <a:pt x="214" y="3428"/>
                    <a:pt x="214" y="3642"/>
                    <a:pt x="238" y="3857"/>
                  </a:cubicBezTo>
                  <a:cubicBezTo>
                    <a:pt x="238" y="3976"/>
                    <a:pt x="214" y="4118"/>
                    <a:pt x="262" y="4214"/>
                  </a:cubicBezTo>
                  <a:cubicBezTo>
                    <a:pt x="405" y="4071"/>
                    <a:pt x="429" y="3618"/>
                    <a:pt x="453" y="3428"/>
                  </a:cubicBezTo>
                  <a:cubicBezTo>
                    <a:pt x="548" y="2880"/>
                    <a:pt x="524" y="2356"/>
                    <a:pt x="500" y="1808"/>
                  </a:cubicBezTo>
                  <a:cubicBezTo>
                    <a:pt x="453" y="1404"/>
                    <a:pt x="405" y="975"/>
                    <a:pt x="334" y="570"/>
                  </a:cubicBezTo>
                  <a:cubicBezTo>
                    <a:pt x="313" y="449"/>
                    <a:pt x="327" y="0"/>
                    <a:pt x="142" y="0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1" name="Google Shape;16791;p44"/>
            <p:cNvSpPr/>
            <p:nvPr/>
          </p:nvSpPr>
          <p:spPr>
            <a:xfrm>
              <a:off x="1828077" y="3375554"/>
              <a:ext cx="213819" cy="48983"/>
            </a:xfrm>
            <a:custGeom>
              <a:rect b="b" l="l" r="r" t="t"/>
              <a:pathLst>
                <a:path extrusionOk="0" h="1506" w="6574">
                  <a:moveTo>
                    <a:pt x="6182" y="0"/>
                  </a:moveTo>
                  <a:cubicBezTo>
                    <a:pt x="6177" y="0"/>
                    <a:pt x="6173" y="0"/>
                    <a:pt x="6168" y="1"/>
                  </a:cubicBezTo>
                  <a:cubicBezTo>
                    <a:pt x="6145" y="1"/>
                    <a:pt x="6097" y="1"/>
                    <a:pt x="6097" y="25"/>
                  </a:cubicBezTo>
                  <a:cubicBezTo>
                    <a:pt x="6049" y="72"/>
                    <a:pt x="6002" y="120"/>
                    <a:pt x="5978" y="168"/>
                  </a:cubicBezTo>
                  <a:cubicBezTo>
                    <a:pt x="5906" y="239"/>
                    <a:pt x="5811" y="311"/>
                    <a:pt x="5716" y="334"/>
                  </a:cubicBezTo>
                  <a:cubicBezTo>
                    <a:pt x="5478" y="430"/>
                    <a:pt x="5216" y="501"/>
                    <a:pt x="4978" y="573"/>
                  </a:cubicBezTo>
                  <a:cubicBezTo>
                    <a:pt x="4505" y="686"/>
                    <a:pt x="4002" y="784"/>
                    <a:pt x="3517" y="784"/>
                  </a:cubicBezTo>
                  <a:cubicBezTo>
                    <a:pt x="3391" y="784"/>
                    <a:pt x="3267" y="778"/>
                    <a:pt x="3144" y="763"/>
                  </a:cubicBezTo>
                  <a:cubicBezTo>
                    <a:pt x="2691" y="739"/>
                    <a:pt x="2191" y="692"/>
                    <a:pt x="1739" y="620"/>
                  </a:cubicBezTo>
                  <a:cubicBezTo>
                    <a:pt x="1334" y="525"/>
                    <a:pt x="1048" y="287"/>
                    <a:pt x="667" y="120"/>
                  </a:cubicBezTo>
                  <a:cubicBezTo>
                    <a:pt x="576" y="90"/>
                    <a:pt x="484" y="49"/>
                    <a:pt x="399" y="49"/>
                  </a:cubicBezTo>
                  <a:cubicBezTo>
                    <a:pt x="351" y="49"/>
                    <a:pt x="305" y="62"/>
                    <a:pt x="262" y="96"/>
                  </a:cubicBezTo>
                  <a:cubicBezTo>
                    <a:pt x="119" y="192"/>
                    <a:pt x="119" y="382"/>
                    <a:pt x="96" y="525"/>
                  </a:cubicBezTo>
                  <a:cubicBezTo>
                    <a:pt x="0" y="882"/>
                    <a:pt x="358" y="1096"/>
                    <a:pt x="667" y="1192"/>
                  </a:cubicBezTo>
                  <a:cubicBezTo>
                    <a:pt x="1486" y="1423"/>
                    <a:pt x="2343" y="1506"/>
                    <a:pt x="3203" y="1506"/>
                  </a:cubicBezTo>
                  <a:cubicBezTo>
                    <a:pt x="3318" y="1506"/>
                    <a:pt x="3434" y="1504"/>
                    <a:pt x="3549" y="1501"/>
                  </a:cubicBezTo>
                  <a:cubicBezTo>
                    <a:pt x="3636" y="1501"/>
                    <a:pt x="3726" y="1502"/>
                    <a:pt x="3816" y="1502"/>
                  </a:cubicBezTo>
                  <a:cubicBezTo>
                    <a:pt x="4585" y="1502"/>
                    <a:pt x="5439" y="1483"/>
                    <a:pt x="6121" y="1120"/>
                  </a:cubicBezTo>
                  <a:cubicBezTo>
                    <a:pt x="6359" y="1001"/>
                    <a:pt x="6573" y="835"/>
                    <a:pt x="6526" y="549"/>
                  </a:cubicBezTo>
                  <a:cubicBezTo>
                    <a:pt x="6502" y="410"/>
                    <a:pt x="6344" y="0"/>
                    <a:pt x="6182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2" name="Google Shape;16792;p44"/>
            <p:cNvSpPr/>
            <p:nvPr/>
          </p:nvSpPr>
          <p:spPr>
            <a:xfrm>
              <a:off x="1825735" y="3592203"/>
              <a:ext cx="220032" cy="44071"/>
            </a:xfrm>
            <a:custGeom>
              <a:rect b="b" l="l" r="r" t="t"/>
              <a:pathLst>
                <a:path extrusionOk="0" h="1355" w="6765">
                  <a:moveTo>
                    <a:pt x="261" y="0"/>
                  </a:moveTo>
                  <a:cubicBezTo>
                    <a:pt x="194" y="0"/>
                    <a:pt x="143" y="16"/>
                    <a:pt x="120" y="56"/>
                  </a:cubicBezTo>
                  <a:cubicBezTo>
                    <a:pt x="1" y="294"/>
                    <a:pt x="334" y="865"/>
                    <a:pt x="501" y="1008"/>
                  </a:cubicBezTo>
                  <a:cubicBezTo>
                    <a:pt x="626" y="1115"/>
                    <a:pt x="818" y="1129"/>
                    <a:pt x="987" y="1129"/>
                  </a:cubicBezTo>
                  <a:cubicBezTo>
                    <a:pt x="1043" y="1129"/>
                    <a:pt x="1096" y="1127"/>
                    <a:pt x="1144" y="1127"/>
                  </a:cubicBezTo>
                  <a:cubicBezTo>
                    <a:pt x="1501" y="1175"/>
                    <a:pt x="1835" y="1223"/>
                    <a:pt x="2192" y="1246"/>
                  </a:cubicBezTo>
                  <a:cubicBezTo>
                    <a:pt x="2693" y="1285"/>
                    <a:pt x="3209" y="1355"/>
                    <a:pt x="3729" y="1355"/>
                  </a:cubicBezTo>
                  <a:cubicBezTo>
                    <a:pt x="3851" y="1355"/>
                    <a:pt x="3974" y="1351"/>
                    <a:pt x="4097" y="1342"/>
                  </a:cubicBezTo>
                  <a:cubicBezTo>
                    <a:pt x="4454" y="1318"/>
                    <a:pt x="4835" y="1223"/>
                    <a:pt x="5216" y="1151"/>
                  </a:cubicBezTo>
                  <a:cubicBezTo>
                    <a:pt x="5478" y="1103"/>
                    <a:pt x="5764" y="1080"/>
                    <a:pt x="6026" y="984"/>
                  </a:cubicBezTo>
                  <a:cubicBezTo>
                    <a:pt x="6264" y="913"/>
                    <a:pt x="6407" y="794"/>
                    <a:pt x="6526" y="580"/>
                  </a:cubicBezTo>
                  <a:cubicBezTo>
                    <a:pt x="6621" y="460"/>
                    <a:pt x="6764" y="103"/>
                    <a:pt x="6407" y="103"/>
                  </a:cubicBezTo>
                  <a:cubicBezTo>
                    <a:pt x="6240" y="175"/>
                    <a:pt x="6002" y="199"/>
                    <a:pt x="5812" y="246"/>
                  </a:cubicBezTo>
                  <a:cubicBezTo>
                    <a:pt x="5550" y="294"/>
                    <a:pt x="5288" y="365"/>
                    <a:pt x="5026" y="413"/>
                  </a:cubicBezTo>
                  <a:cubicBezTo>
                    <a:pt x="4654" y="496"/>
                    <a:pt x="4263" y="560"/>
                    <a:pt x="3886" y="560"/>
                  </a:cubicBezTo>
                  <a:cubicBezTo>
                    <a:pt x="3829" y="560"/>
                    <a:pt x="3772" y="559"/>
                    <a:pt x="3716" y="556"/>
                  </a:cubicBezTo>
                  <a:cubicBezTo>
                    <a:pt x="3240" y="532"/>
                    <a:pt x="2740" y="556"/>
                    <a:pt x="2263" y="484"/>
                  </a:cubicBezTo>
                  <a:cubicBezTo>
                    <a:pt x="1835" y="413"/>
                    <a:pt x="1406" y="270"/>
                    <a:pt x="977" y="175"/>
                  </a:cubicBezTo>
                  <a:cubicBezTo>
                    <a:pt x="850" y="157"/>
                    <a:pt x="475" y="0"/>
                    <a:pt x="261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3" name="Google Shape;16793;p44"/>
            <p:cNvSpPr/>
            <p:nvPr/>
          </p:nvSpPr>
          <p:spPr>
            <a:xfrm>
              <a:off x="1827297" y="3379359"/>
              <a:ext cx="148737" cy="48430"/>
            </a:xfrm>
            <a:custGeom>
              <a:rect b="b" l="l" r="r" t="t"/>
              <a:pathLst>
                <a:path extrusionOk="0" h="1489" w="4573">
                  <a:moveTo>
                    <a:pt x="464" y="1"/>
                  </a:moveTo>
                  <a:cubicBezTo>
                    <a:pt x="292" y="1"/>
                    <a:pt x="163" y="157"/>
                    <a:pt x="96" y="313"/>
                  </a:cubicBezTo>
                  <a:cubicBezTo>
                    <a:pt x="1" y="598"/>
                    <a:pt x="191" y="765"/>
                    <a:pt x="405" y="908"/>
                  </a:cubicBezTo>
                  <a:cubicBezTo>
                    <a:pt x="691" y="1099"/>
                    <a:pt x="1096" y="1146"/>
                    <a:pt x="1429" y="1241"/>
                  </a:cubicBezTo>
                  <a:cubicBezTo>
                    <a:pt x="1882" y="1360"/>
                    <a:pt x="2334" y="1456"/>
                    <a:pt x="2835" y="1480"/>
                  </a:cubicBezTo>
                  <a:cubicBezTo>
                    <a:pt x="2956" y="1486"/>
                    <a:pt x="3079" y="1489"/>
                    <a:pt x="3203" y="1489"/>
                  </a:cubicBezTo>
                  <a:cubicBezTo>
                    <a:pt x="3542" y="1489"/>
                    <a:pt x="3891" y="1467"/>
                    <a:pt x="4240" y="1432"/>
                  </a:cubicBezTo>
                  <a:cubicBezTo>
                    <a:pt x="4311" y="1432"/>
                    <a:pt x="4502" y="1432"/>
                    <a:pt x="4525" y="1337"/>
                  </a:cubicBezTo>
                  <a:cubicBezTo>
                    <a:pt x="4573" y="1218"/>
                    <a:pt x="4311" y="1170"/>
                    <a:pt x="4240" y="1170"/>
                  </a:cubicBezTo>
                  <a:cubicBezTo>
                    <a:pt x="4185" y="1165"/>
                    <a:pt x="4130" y="1163"/>
                    <a:pt x="4074" y="1163"/>
                  </a:cubicBezTo>
                  <a:cubicBezTo>
                    <a:pt x="3836" y="1163"/>
                    <a:pt x="3590" y="1198"/>
                    <a:pt x="3358" y="1218"/>
                  </a:cubicBezTo>
                  <a:cubicBezTo>
                    <a:pt x="3255" y="1232"/>
                    <a:pt x="3105" y="1266"/>
                    <a:pt x="2966" y="1266"/>
                  </a:cubicBezTo>
                  <a:cubicBezTo>
                    <a:pt x="2882" y="1266"/>
                    <a:pt x="2802" y="1254"/>
                    <a:pt x="2739" y="1218"/>
                  </a:cubicBezTo>
                  <a:cubicBezTo>
                    <a:pt x="2549" y="1099"/>
                    <a:pt x="2692" y="813"/>
                    <a:pt x="2787" y="670"/>
                  </a:cubicBezTo>
                  <a:cubicBezTo>
                    <a:pt x="2287" y="575"/>
                    <a:pt x="1787" y="479"/>
                    <a:pt x="1406" y="336"/>
                  </a:cubicBezTo>
                  <a:cubicBezTo>
                    <a:pt x="1263" y="265"/>
                    <a:pt x="1096" y="217"/>
                    <a:pt x="929" y="146"/>
                  </a:cubicBezTo>
                  <a:cubicBezTo>
                    <a:pt x="786" y="98"/>
                    <a:pt x="644" y="27"/>
                    <a:pt x="501" y="3"/>
                  </a:cubicBezTo>
                  <a:cubicBezTo>
                    <a:pt x="488" y="2"/>
                    <a:pt x="476" y="1"/>
                    <a:pt x="464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4" name="Google Shape;16794;p44"/>
            <p:cNvSpPr/>
            <p:nvPr/>
          </p:nvSpPr>
          <p:spPr>
            <a:xfrm>
              <a:off x="1822645" y="3595000"/>
              <a:ext cx="214600" cy="41047"/>
            </a:xfrm>
            <a:custGeom>
              <a:rect b="b" l="l" r="r" t="t"/>
              <a:pathLst>
                <a:path extrusionOk="0" h="1262" w="6598">
                  <a:moveTo>
                    <a:pt x="269" y="1"/>
                  </a:moveTo>
                  <a:cubicBezTo>
                    <a:pt x="227" y="1"/>
                    <a:pt x="191" y="5"/>
                    <a:pt x="167" y="17"/>
                  </a:cubicBezTo>
                  <a:cubicBezTo>
                    <a:pt x="1" y="89"/>
                    <a:pt x="310" y="636"/>
                    <a:pt x="406" y="756"/>
                  </a:cubicBezTo>
                  <a:cubicBezTo>
                    <a:pt x="620" y="970"/>
                    <a:pt x="1025" y="994"/>
                    <a:pt x="1334" y="1041"/>
                  </a:cubicBezTo>
                  <a:cubicBezTo>
                    <a:pt x="1787" y="1137"/>
                    <a:pt x="2215" y="1256"/>
                    <a:pt x="2692" y="1256"/>
                  </a:cubicBezTo>
                  <a:cubicBezTo>
                    <a:pt x="2918" y="1256"/>
                    <a:pt x="3138" y="1262"/>
                    <a:pt x="3359" y="1262"/>
                  </a:cubicBezTo>
                  <a:cubicBezTo>
                    <a:pt x="3579" y="1262"/>
                    <a:pt x="3799" y="1256"/>
                    <a:pt x="4025" y="1232"/>
                  </a:cubicBezTo>
                  <a:cubicBezTo>
                    <a:pt x="4287" y="1208"/>
                    <a:pt x="6597" y="1017"/>
                    <a:pt x="6431" y="660"/>
                  </a:cubicBezTo>
                  <a:cubicBezTo>
                    <a:pt x="6415" y="630"/>
                    <a:pt x="6354" y="619"/>
                    <a:pt x="6274" y="619"/>
                  </a:cubicBezTo>
                  <a:cubicBezTo>
                    <a:pt x="6106" y="619"/>
                    <a:pt x="5860" y="668"/>
                    <a:pt x="5811" y="684"/>
                  </a:cubicBezTo>
                  <a:cubicBezTo>
                    <a:pt x="5454" y="708"/>
                    <a:pt x="5097" y="827"/>
                    <a:pt x="4764" y="827"/>
                  </a:cubicBezTo>
                  <a:cubicBezTo>
                    <a:pt x="4502" y="827"/>
                    <a:pt x="3882" y="803"/>
                    <a:pt x="3811" y="446"/>
                  </a:cubicBezTo>
                  <a:cubicBezTo>
                    <a:pt x="3720" y="462"/>
                    <a:pt x="3629" y="468"/>
                    <a:pt x="3540" y="468"/>
                  </a:cubicBezTo>
                  <a:cubicBezTo>
                    <a:pt x="3234" y="468"/>
                    <a:pt x="2939" y="393"/>
                    <a:pt x="2644" y="374"/>
                  </a:cubicBezTo>
                  <a:cubicBezTo>
                    <a:pt x="2263" y="327"/>
                    <a:pt x="1882" y="255"/>
                    <a:pt x="1501" y="208"/>
                  </a:cubicBezTo>
                  <a:cubicBezTo>
                    <a:pt x="1215" y="184"/>
                    <a:pt x="929" y="113"/>
                    <a:pt x="644" y="41"/>
                  </a:cubicBezTo>
                  <a:cubicBezTo>
                    <a:pt x="572" y="41"/>
                    <a:pt x="394" y="1"/>
                    <a:pt x="269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5" name="Google Shape;16795;p44"/>
            <p:cNvSpPr/>
            <p:nvPr/>
          </p:nvSpPr>
          <p:spPr>
            <a:xfrm>
              <a:off x="1857512" y="3339939"/>
              <a:ext cx="147208" cy="27906"/>
            </a:xfrm>
            <a:custGeom>
              <a:rect b="b" l="l" r="r" t="t"/>
              <a:pathLst>
                <a:path extrusionOk="0" h="858" w="4526">
                  <a:moveTo>
                    <a:pt x="2215" y="1"/>
                  </a:moveTo>
                  <a:cubicBezTo>
                    <a:pt x="1906" y="1"/>
                    <a:pt x="1596" y="72"/>
                    <a:pt x="1167" y="72"/>
                  </a:cubicBezTo>
                  <a:cubicBezTo>
                    <a:pt x="953" y="72"/>
                    <a:pt x="0" y="286"/>
                    <a:pt x="334" y="644"/>
                  </a:cubicBezTo>
                  <a:cubicBezTo>
                    <a:pt x="477" y="786"/>
                    <a:pt x="739" y="810"/>
                    <a:pt x="905" y="834"/>
                  </a:cubicBezTo>
                  <a:cubicBezTo>
                    <a:pt x="1239" y="834"/>
                    <a:pt x="1548" y="858"/>
                    <a:pt x="1882" y="858"/>
                  </a:cubicBezTo>
                  <a:cubicBezTo>
                    <a:pt x="2239" y="858"/>
                    <a:pt x="2620" y="810"/>
                    <a:pt x="3001" y="810"/>
                  </a:cubicBezTo>
                  <a:cubicBezTo>
                    <a:pt x="3311" y="786"/>
                    <a:pt x="3620" y="786"/>
                    <a:pt x="3906" y="715"/>
                  </a:cubicBezTo>
                  <a:cubicBezTo>
                    <a:pt x="4168" y="667"/>
                    <a:pt x="4525" y="382"/>
                    <a:pt x="4120" y="239"/>
                  </a:cubicBezTo>
                  <a:cubicBezTo>
                    <a:pt x="3739" y="120"/>
                    <a:pt x="3334" y="48"/>
                    <a:pt x="2953" y="24"/>
                  </a:cubicBezTo>
                  <a:cubicBezTo>
                    <a:pt x="2715" y="24"/>
                    <a:pt x="2477" y="1"/>
                    <a:pt x="2215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6" name="Google Shape;16796;p44"/>
            <p:cNvSpPr/>
            <p:nvPr/>
          </p:nvSpPr>
          <p:spPr>
            <a:xfrm>
              <a:off x="1865253" y="3343029"/>
              <a:ext cx="112341" cy="25337"/>
            </a:xfrm>
            <a:custGeom>
              <a:rect b="b" l="l" r="r" t="t"/>
              <a:pathLst>
                <a:path extrusionOk="0" h="779" w="3454">
                  <a:moveTo>
                    <a:pt x="1501" y="1"/>
                  </a:moveTo>
                  <a:cubicBezTo>
                    <a:pt x="1191" y="1"/>
                    <a:pt x="786" y="48"/>
                    <a:pt x="405" y="144"/>
                  </a:cubicBezTo>
                  <a:cubicBezTo>
                    <a:pt x="262" y="167"/>
                    <a:pt x="0" y="263"/>
                    <a:pt x="24" y="453"/>
                  </a:cubicBezTo>
                  <a:cubicBezTo>
                    <a:pt x="48" y="691"/>
                    <a:pt x="596" y="763"/>
                    <a:pt x="763" y="763"/>
                  </a:cubicBezTo>
                  <a:cubicBezTo>
                    <a:pt x="923" y="774"/>
                    <a:pt x="1083" y="779"/>
                    <a:pt x="1244" y="779"/>
                  </a:cubicBezTo>
                  <a:cubicBezTo>
                    <a:pt x="1750" y="779"/>
                    <a:pt x="2257" y="733"/>
                    <a:pt x="2763" y="715"/>
                  </a:cubicBezTo>
                  <a:cubicBezTo>
                    <a:pt x="2792" y="715"/>
                    <a:pt x="2893" y="719"/>
                    <a:pt x="3005" y="719"/>
                  </a:cubicBezTo>
                  <a:cubicBezTo>
                    <a:pt x="3174" y="719"/>
                    <a:pt x="3368" y="710"/>
                    <a:pt x="3382" y="668"/>
                  </a:cubicBezTo>
                  <a:cubicBezTo>
                    <a:pt x="3454" y="501"/>
                    <a:pt x="2882" y="477"/>
                    <a:pt x="2834" y="477"/>
                  </a:cubicBezTo>
                  <a:cubicBezTo>
                    <a:pt x="2760" y="473"/>
                    <a:pt x="2684" y="472"/>
                    <a:pt x="2608" y="472"/>
                  </a:cubicBezTo>
                  <a:cubicBezTo>
                    <a:pt x="2525" y="472"/>
                    <a:pt x="2442" y="473"/>
                    <a:pt x="2358" y="473"/>
                  </a:cubicBezTo>
                  <a:cubicBezTo>
                    <a:pt x="2105" y="473"/>
                    <a:pt x="1854" y="460"/>
                    <a:pt x="1620" y="358"/>
                  </a:cubicBezTo>
                  <a:cubicBezTo>
                    <a:pt x="1501" y="287"/>
                    <a:pt x="1263" y="72"/>
                    <a:pt x="1501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7" name="Google Shape;16797;p44"/>
            <p:cNvSpPr/>
            <p:nvPr/>
          </p:nvSpPr>
          <p:spPr>
            <a:xfrm>
              <a:off x="1817994" y="3322863"/>
              <a:ext cx="232424" cy="347497"/>
            </a:xfrm>
            <a:custGeom>
              <a:rect b="b" l="l" r="r" t="t"/>
              <a:pathLst>
                <a:path extrusionOk="0" h="10684" w="7146">
                  <a:moveTo>
                    <a:pt x="3811" y="240"/>
                  </a:moveTo>
                  <a:cubicBezTo>
                    <a:pt x="3811" y="287"/>
                    <a:pt x="3787" y="335"/>
                    <a:pt x="3787" y="383"/>
                  </a:cubicBezTo>
                  <a:cubicBezTo>
                    <a:pt x="3787" y="383"/>
                    <a:pt x="3787" y="406"/>
                    <a:pt x="3787" y="406"/>
                  </a:cubicBezTo>
                  <a:lnTo>
                    <a:pt x="3621" y="406"/>
                  </a:lnTo>
                  <a:cubicBezTo>
                    <a:pt x="3573" y="406"/>
                    <a:pt x="3525" y="430"/>
                    <a:pt x="3478" y="430"/>
                  </a:cubicBezTo>
                  <a:lnTo>
                    <a:pt x="3049" y="430"/>
                  </a:lnTo>
                  <a:cubicBezTo>
                    <a:pt x="3049" y="383"/>
                    <a:pt x="3025" y="335"/>
                    <a:pt x="3001" y="287"/>
                  </a:cubicBezTo>
                  <a:cubicBezTo>
                    <a:pt x="3263" y="264"/>
                    <a:pt x="3549" y="240"/>
                    <a:pt x="3811" y="240"/>
                  </a:cubicBezTo>
                  <a:close/>
                  <a:moveTo>
                    <a:pt x="4121" y="240"/>
                  </a:moveTo>
                  <a:cubicBezTo>
                    <a:pt x="4264" y="240"/>
                    <a:pt x="4430" y="264"/>
                    <a:pt x="4597" y="287"/>
                  </a:cubicBezTo>
                  <a:cubicBezTo>
                    <a:pt x="4526" y="335"/>
                    <a:pt x="4478" y="383"/>
                    <a:pt x="4478" y="454"/>
                  </a:cubicBezTo>
                  <a:cubicBezTo>
                    <a:pt x="4311" y="430"/>
                    <a:pt x="4121" y="406"/>
                    <a:pt x="3930" y="406"/>
                  </a:cubicBezTo>
                  <a:cubicBezTo>
                    <a:pt x="3930" y="406"/>
                    <a:pt x="3930" y="406"/>
                    <a:pt x="3930" y="383"/>
                  </a:cubicBezTo>
                  <a:cubicBezTo>
                    <a:pt x="3930" y="335"/>
                    <a:pt x="3930" y="287"/>
                    <a:pt x="3930" y="240"/>
                  </a:cubicBezTo>
                  <a:close/>
                  <a:moveTo>
                    <a:pt x="2827" y="308"/>
                  </a:moveTo>
                  <a:cubicBezTo>
                    <a:pt x="2838" y="308"/>
                    <a:pt x="2848" y="315"/>
                    <a:pt x="2859" y="335"/>
                  </a:cubicBezTo>
                  <a:cubicBezTo>
                    <a:pt x="2906" y="406"/>
                    <a:pt x="2882" y="454"/>
                    <a:pt x="2811" y="478"/>
                  </a:cubicBezTo>
                  <a:cubicBezTo>
                    <a:pt x="2620" y="502"/>
                    <a:pt x="2430" y="502"/>
                    <a:pt x="2239" y="549"/>
                  </a:cubicBezTo>
                  <a:cubicBezTo>
                    <a:pt x="2239" y="502"/>
                    <a:pt x="2192" y="478"/>
                    <a:pt x="2144" y="430"/>
                  </a:cubicBezTo>
                  <a:cubicBezTo>
                    <a:pt x="2287" y="383"/>
                    <a:pt x="2454" y="359"/>
                    <a:pt x="2620" y="335"/>
                  </a:cubicBezTo>
                  <a:lnTo>
                    <a:pt x="2763" y="335"/>
                  </a:lnTo>
                  <a:cubicBezTo>
                    <a:pt x="2791" y="321"/>
                    <a:pt x="2810" y="308"/>
                    <a:pt x="2827" y="308"/>
                  </a:cubicBezTo>
                  <a:close/>
                  <a:moveTo>
                    <a:pt x="4811" y="311"/>
                  </a:moveTo>
                  <a:cubicBezTo>
                    <a:pt x="5073" y="359"/>
                    <a:pt x="5311" y="430"/>
                    <a:pt x="5550" y="526"/>
                  </a:cubicBezTo>
                  <a:cubicBezTo>
                    <a:pt x="5573" y="526"/>
                    <a:pt x="5597" y="526"/>
                    <a:pt x="5621" y="549"/>
                  </a:cubicBezTo>
                  <a:cubicBezTo>
                    <a:pt x="5597" y="549"/>
                    <a:pt x="5573" y="573"/>
                    <a:pt x="5550" y="573"/>
                  </a:cubicBezTo>
                  <a:cubicBezTo>
                    <a:pt x="5502" y="597"/>
                    <a:pt x="5431" y="621"/>
                    <a:pt x="5407" y="668"/>
                  </a:cubicBezTo>
                  <a:cubicBezTo>
                    <a:pt x="5383" y="668"/>
                    <a:pt x="5359" y="645"/>
                    <a:pt x="5311" y="645"/>
                  </a:cubicBezTo>
                  <a:cubicBezTo>
                    <a:pt x="5097" y="549"/>
                    <a:pt x="4835" y="502"/>
                    <a:pt x="4597" y="454"/>
                  </a:cubicBezTo>
                  <a:cubicBezTo>
                    <a:pt x="4645" y="430"/>
                    <a:pt x="4668" y="406"/>
                    <a:pt x="4716" y="383"/>
                  </a:cubicBezTo>
                  <a:cubicBezTo>
                    <a:pt x="4740" y="359"/>
                    <a:pt x="4788" y="335"/>
                    <a:pt x="4811" y="311"/>
                  </a:cubicBezTo>
                  <a:close/>
                  <a:moveTo>
                    <a:pt x="1954" y="454"/>
                  </a:moveTo>
                  <a:cubicBezTo>
                    <a:pt x="1977" y="478"/>
                    <a:pt x="1977" y="478"/>
                    <a:pt x="2001" y="502"/>
                  </a:cubicBezTo>
                  <a:cubicBezTo>
                    <a:pt x="2025" y="526"/>
                    <a:pt x="2049" y="549"/>
                    <a:pt x="2073" y="573"/>
                  </a:cubicBezTo>
                  <a:cubicBezTo>
                    <a:pt x="2025" y="597"/>
                    <a:pt x="1954" y="621"/>
                    <a:pt x="1882" y="645"/>
                  </a:cubicBezTo>
                  <a:cubicBezTo>
                    <a:pt x="1787" y="692"/>
                    <a:pt x="1620" y="740"/>
                    <a:pt x="1501" y="835"/>
                  </a:cubicBezTo>
                  <a:cubicBezTo>
                    <a:pt x="1449" y="800"/>
                    <a:pt x="1384" y="778"/>
                    <a:pt x="1315" y="778"/>
                  </a:cubicBezTo>
                  <a:cubicBezTo>
                    <a:pt x="1290" y="778"/>
                    <a:pt x="1265" y="781"/>
                    <a:pt x="1239" y="787"/>
                  </a:cubicBezTo>
                  <a:cubicBezTo>
                    <a:pt x="1287" y="740"/>
                    <a:pt x="1311" y="716"/>
                    <a:pt x="1358" y="692"/>
                  </a:cubicBezTo>
                  <a:cubicBezTo>
                    <a:pt x="1549" y="573"/>
                    <a:pt x="1739" y="502"/>
                    <a:pt x="1954" y="454"/>
                  </a:cubicBezTo>
                  <a:close/>
                  <a:moveTo>
                    <a:pt x="3121" y="621"/>
                  </a:moveTo>
                  <a:cubicBezTo>
                    <a:pt x="3263" y="621"/>
                    <a:pt x="3406" y="645"/>
                    <a:pt x="3549" y="645"/>
                  </a:cubicBezTo>
                  <a:cubicBezTo>
                    <a:pt x="3702" y="645"/>
                    <a:pt x="3854" y="641"/>
                    <a:pt x="4006" y="641"/>
                  </a:cubicBezTo>
                  <a:cubicBezTo>
                    <a:pt x="4235" y="641"/>
                    <a:pt x="4464" y="649"/>
                    <a:pt x="4692" y="692"/>
                  </a:cubicBezTo>
                  <a:cubicBezTo>
                    <a:pt x="4883" y="716"/>
                    <a:pt x="5073" y="787"/>
                    <a:pt x="5264" y="835"/>
                  </a:cubicBezTo>
                  <a:cubicBezTo>
                    <a:pt x="5335" y="859"/>
                    <a:pt x="5502" y="907"/>
                    <a:pt x="5502" y="978"/>
                  </a:cubicBezTo>
                  <a:cubicBezTo>
                    <a:pt x="5502" y="1073"/>
                    <a:pt x="5288" y="1121"/>
                    <a:pt x="5216" y="1121"/>
                  </a:cubicBezTo>
                  <a:cubicBezTo>
                    <a:pt x="5049" y="1169"/>
                    <a:pt x="4883" y="1216"/>
                    <a:pt x="4692" y="1240"/>
                  </a:cubicBezTo>
                  <a:cubicBezTo>
                    <a:pt x="4297" y="1293"/>
                    <a:pt x="3895" y="1309"/>
                    <a:pt x="3490" y="1309"/>
                  </a:cubicBezTo>
                  <a:cubicBezTo>
                    <a:pt x="3162" y="1309"/>
                    <a:pt x="2831" y="1298"/>
                    <a:pt x="2501" y="1288"/>
                  </a:cubicBezTo>
                  <a:cubicBezTo>
                    <a:pt x="2335" y="1288"/>
                    <a:pt x="2168" y="1288"/>
                    <a:pt x="2001" y="1240"/>
                  </a:cubicBezTo>
                  <a:cubicBezTo>
                    <a:pt x="1954" y="1240"/>
                    <a:pt x="1882" y="1216"/>
                    <a:pt x="1811" y="1216"/>
                  </a:cubicBezTo>
                  <a:cubicBezTo>
                    <a:pt x="1811" y="1216"/>
                    <a:pt x="1811" y="1192"/>
                    <a:pt x="1787" y="1192"/>
                  </a:cubicBezTo>
                  <a:cubicBezTo>
                    <a:pt x="1715" y="1192"/>
                    <a:pt x="1644" y="1145"/>
                    <a:pt x="1596" y="1097"/>
                  </a:cubicBezTo>
                  <a:cubicBezTo>
                    <a:pt x="1477" y="1002"/>
                    <a:pt x="1858" y="859"/>
                    <a:pt x="1930" y="835"/>
                  </a:cubicBezTo>
                  <a:cubicBezTo>
                    <a:pt x="2263" y="692"/>
                    <a:pt x="2644" y="668"/>
                    <a:pt x="3001" y="645"/>
                  </a:cubicBezTo>
                  <a:cubicBezTo>
                    <a:pt x="3049" y="621"/>
                    <a:pt x="3073" y="621"/>
                    <a:pt x="3121" y="621"/>
                  </a:cubicBezTo>
                  <a:close/>
                  <a:moveTo>
                    <a:pt x="5812" y="645"/>
                  </a:moveTo>
                  <a:cubicBezTo>
                    <a:pt x="5907" y="716"/>
                    <a:pt x="5978" y="811"/>
                    <a:pt x="6050" y="907"/>
                  </a:cubicBezTo>
                  <a:cubicBezTo>
                    <a:pt x="6097" y="1026"/>
                    <a:pt x="6169" y="1169"/>
                    <a:pt x="6193" y="1288"/>
                  </a:cubicBezTo>
                  <a:cubicBezTo>
                    <a:pt x="6216" y="1407"/>
                    <a:pt x="6240" y="1502"/>
                    <a:pt x="6264" y="1597"/>
                  </a:cubicBezTo>
                  <a:cubicBezTo>
                    <a:pt x="6240" y="1645"/>
                    <a:pt x="6193" y="1669"/>
                    <a:pt x="6169" y="1692"/>
                  </a:cubicBezTo>
                  <a:cubicBezTo>
                    <a:pt x="6097" y="1740"/>
                    <a:pt x="6050" y="1764"/>
                    <a:pt x="5978" y="1788"/>
                  </a:cubicBezTo>
                  <a:cubicBezTo>
                    <a:pt x="5954" y="1692"/>
                    <a:pt x="5907" y="1550"/>
                    <a:pt x="5859" y="1478"/>
                  </a:cubicBezTo>
                  <a:cubicBezTo>
                    <a:pt x="5812" y="1359"/>
                    <a:pt x="5764" y="1216"/>
                    <a:pt x="5669" y="1145"/>
                  </a:cubicBezTo>
                  <a:cubicBezTo>
                    <a:pt x="5740" y="1049"/>
                    <a:pt x="5716" y="907"/>
                    <a:pt x="5645" y="835"/>
                  </a:cubicBezTo>
                  <a:cubicBezTo>
                    <a:pt x="5597" y="764"/>
                    <a:pt x="5550" y="740"/>
                    <a:pt x="5669" y="692"/>
                  </a:cubicBezTo>
                  <a:cubicBezTo>
                    <a:pt x="5669" y="692"/>
                    <a:pt x="5788" y="645"/>
                    <a:pt x="5812" y="645"/>
                  </a:cubicBezTo>
                  <a:close/>
                  <a:moveTo>
                    <a:pt x="1241" y="904"/>
                  </a:moveTo>
                  <a:cubicBezTo>
                    <a:pt x="1255" y="904"/>
                    <a:pt x="1270" y="904"/>
                    <a:pt x="1287" y="907"/>
                  </a:cubicBezTo>
                  <a:cubicBezTo>
                    <a:pt x="1334" y="930"/>
                    <a:pt x="1358" y="930"/>
                    <a:pt x="1406" y="954"/>
                  </a:cubicBezTo>
                  <a:cubicBezTo>
                    <a:pt x="1382" y="978"/>
                    <a:pt x="1382" y="1002"/>
                    <a:pt x="1382" y="1049"/>
                  </a:cubicBezTo>
                  <a:cubicBezTo>
                    <a:pt x="1358" y="1192"/>
                    <a:pt x="1501" y="1288"/>
                    <a:pt x="1668" y="1359"/>
                  </a:cubicBezTo>
                  <a:cubicBezTo>
                    <a:pt x="1596" y="1430"/>
                    <a:pt x="1573" y="1526"/>
                    <a:pt x="1549" y="1621"/>
                  </a:cubicBezTo>
                  <a:cubicBezTo>
                    <a:pt x="1525" y="1692"/>
                    <a:pt x="1501" y="1788"/>
                    <a:pt x="1477" y="1859"/>
                  </a:cubicBezTo>
                  <a:cubicBezTo>
                    <a:pt x="1453" y="1859"/>
                    <a:pt x="1406" y="1835"/>
                    <a:pt x="1382" y="1835"/>
                  </a:cubicBezTo>
                  <a:cubicBezTo>
                    <a:pt x="1215" y="1764"/>
                    <a:pt x="1049" y="1716"/>
                    <a:pt x="906" y="1621"/>
                  </a:cubicBezTo>
                  <a:cubicBezTo>
                    <a:pt x="882" y="1597"/>
                    <a:pt x="882" y="1621"/>
                    <a:pt x="882" y="1573"/>
                  </a:cubicBezTo>
                  <a:cubicBezTo>
                    <a:pt x="882" y="1502"/>
                    <a:pt x="906" y="1430"/>
                    <a:pt x="930" y="1383"/>
                  </a:cubicBezTo>
                  <a:cubicBezTo>
                    <a:pt x="953" y="1288"/>
                    <a:pt x="1001" y="1216"/>
                    <a:pt x="1025" y="1121"/>
                  </a:cubicBezTo>
                  <a:cubicBezTo>
                    <a:pt x="1068" y="1012"/>
                    <a:pt x="1092" y="904"/>
                    <a:pt x="1241" y="904"/>
                  </a:cubicBezTo>
                  <a:close/>
                  <a:moveTo>
                    <a:pt x="1787" y="1407"/>
                  </a:moveTo>
                  <a:cubicBezTo>
                    <a:pt x="1906" y="1430"/>
                    <a:pt x="2001" y="1430"/>
                    <a:pt x="2073" y="1454"/>
                  </a:cubicBezTo>
                  <a:cubicBezTo>
                    <a:pt x="2192" y="1478"/>
                    <a:pt x="2311" y="1478"/>
                    <a:pt x="2430" y="1478"/>
                  </a:cubicBezTo>
                  <a:cubicBezTo>
                    <a:pt x="2406" y="1550"/>
                    <a:pt x="2382" y="1645"/>
                    <a:pt x="2358" y="1716"/>
                  </a:cubicBezTo>
                  <a:cubicBezTo>
                    <a:pt x="2335" y="1812"/>
                    <a:pt x="2263" y="1978"/>
                    <a:pt x="2287" y="2097"/>
                  </a:cubicBezTo>
                  <a:cubicBezTo>
                    <a:pt x="2073" y="2050"/>
                    <a:pt x="1858" y="2002"/>
                    <a:pt x="1644" y="1931"/>
                  </a:cubicBezTo>
                  <a:cubicBezTo>
                    <a:pt x="1644" y="1907"/>
                    <a:pt x="1644" y="1883"/>
                    <a:pt x="1644" y="1883"/>
                  </a:cubicBezTo>
                  <a:cubicBezTo>
                    <a:pt x="1644" y="1788"/>
                    <a:pt x="1668" y="1716"/>
                    <a:pt x="1692" y="1621"/>
                  </a:cubicBezTo>
                  <a:cubicBezTo>
                    <a:pt x="1715" y="1550"/>
                    <a:pt x="1763" y="1478"/>
                    <a:pt x="1787" y="1407"/>
                  </a:cubicBezTo>
                  <a:close/>
                  <a:moveTo>
                    <a:pt x="5573" y="1240"/>
                  </a:moveTo>
                  <a:cubicBezTo>
                    <a:pt x="5597" y="1264"/>
                    <a:pt x="5621" y="1288"/>
                    <a:pt x="5621" y="1335"/>
                  </a:cubicBezTo>
                  <a:cubicBezTo>
                    <a:pt x="5669" y="1407"/>
                    <a:pt x="5716" y="1478"/>
                    <a:pt x="5740" y="1573"/>
                  </a:cubicBezTo>
                  <a:cubicBezTo>
                    <a:pt x="5764" y="1645"/>
                    <a:pt x="5788" y="1764"/>
                    <a:pt x="5812" y="1859"/>
                  </a:cubicBezTo>
                  <a:cubicBezTo>
                    <a:pt x="5788" y="1859"/>
                    <a:pt x="5764" y="1883"/>
                    <a:pt x="5740" y="1883"/>
                  </a:cubicBezTo>
                  <a:cubicBezTo>
                    <a:pt x="5502" y="1978"/>
                    <a:pt x="5288" y="2050"/>
                    <a:pt x="5049" y="2097"/>
                  </a:cubicBezTo>
                  <a:cubicBezTo>
                    <a:pt x="5049" y="2073"/>
                    <a:pt x="5049" y="2050"/>
                    <a:pt x="5049" y="2026"/>
                  </a:cubicBezTo>
                  <a:cubicBezTo>
                    <a:pt x="5026" y="1931"/>
                    <a:pt x="5026" y="1835"/>
                    <a:pt x="5002" y="1764"/>
                  </a:cubicBezTo>
                  <a:cubicBezTo>
                    <a:pt x="5002" y="1645"/>
                    <a:pt x="4954" y="1502"/>
                    <a:pt x="4907" y="1407"/>
                  </a:cubicBezTo>
                  <a:cubicBezTo>
                    <a:pt x="5026" y="1383"/>
                    <a:pt x="5121" y="1359"/>
                    <a:pt x="5240" y="1335"/>
                  </a:cubicBezTo>
                  <a:cubicBezTo>
                    <a:pt x="5359" y="1311"/>
                    <a:pt x="5478" y="1288"/>
                    <a:pt x="5573" y="1240"/>
                  </a:cubicBezTo>
                  <a:close/>
                  <a:moveTo>
                    <a:pt x="3240" y="1502"/>
                  </a:moveTo>
                  <a:cubicBezTo>
                    <a:pt x="3240" y="1526"/>
                    <a:pt x="3240" y="1573"/>
                    <a:pt x="3240" y="1597"/>
                  </a:cubicBezTo>
                  <a:cubicBezTo>
                    <a:pt x="3216" y="1692"/>
                    <a:pt x="3192" y="1788"/>
                    <a:pt x="3168" y="1883"/>
                  </a:cubicBezTo>
                  <a:cubicBezTo>
                    <a:pt x="3144" y="1978"/>
                    <a:pt x="3097" y="2097"/>
                    <a:pt x="3097" y="2216"/>
                  </a:cubicBezTo>
                  <a:cubicBezTo>
                    <a:pt x="3049" y="2193"/>
                    <a:pt x="2978" y="2193"/>
                    <a:pt x="2930" y="2193"/>
                  </a:cubicBezTo>
                  <a:cubicBezTo>
                    <a:pt x="2763" y="2169"/>
                    <a:pt x="2597" y="2145"/>
                    <a:pt x="2406" y="2121"/>
                  </a:cubicBezTo>
                  <a:cubicBezTo>
                    <a:pt x="2430" y="2073"/>
                    <a:pt x="2430" y="2050"/>
                    <a:pt x="2454" y="2002"/>
                  </a:cubicBezTo>
                  <a:cubicBezTo>
                    <a:pt x="2454" y="1907"/>
                    <a:pt x="2478" y="1835"/>
                    <a:pt x="2478" y="1764"/>
                  </a:cubicBezTo>
                  <a:cubicBezTo>
                    <a:pt x="2501" y="1669"/>
                    <a:pt x="2549" y="1573"/>
                    <a:pt x="2597" y="1502"/>
                  </a:cubicBezTo>
                  <a:close/>
                  <a:moveTo>
                    <a:pt x="4764" y="1430"/>
                  </a:moveTo>
                  <a:cubicBezTo>
                    <a:pt x="4811" y="1573"/>
                    <a:pt x="4859" y="1716"/>
                    <a:pt x="4883" y="1859"/>
                  </a:cubicBezTo>
                  <a:cubicBezTo>
                    <a:pt x="4883" y="1931"/>
                    <a:pt x="4883" y="2073"/>
                    <a:pt x="4930" y="2145"/>
                  </a:cubicBezTo>
                  <a:cubicBezTo>
                    <a:pt x="4788" y="2169"/>
                    <a:pt x="4645" y="2193"/>
                    <a:pt x="4502" y="2216"/>
                  </a:cubicBezTo>
                  <a:cubicBezTo>
                    <a:pt x="4406" y="2216"/>
                    <a:pt x="4287" y="2240"/>
                    <a:pt x="4192" y="2240"/>
                  </a:cubicBezTo>
                  <a:cubicBezTo>
                    <a:pt x="4192" y="2216"/>
                    <a:pt x="4192" y="2193"/>
                    <a:pt x="4168" y="2169"/>
                  </a:cubicBezTo>
                  <a:cubicBezTo>
                    <a:pt x="4145" y="2097"/>
                    <a:pt x="4145" y="2002"/>
                    <a:pt x="4145" y="1907"/>
                  </a:cubicBezTo>
                  <a:cubicBezTo>
                    <a:pt x="4121" y="1788"/>
                    <a:pt x="4121" y="1621"/>
                    <a:pt x="4073" y="1502"/>
                  </a:cubicBezTo>
                  <a:cubicBezTo>
                    <a:pt x="4264" y="1502"/>
                    <a:pt x="4430" y="1478"/>
                    <a:pt x="4621" y="1454"/>
                  </a:cubicBezTo>
                  <a:cubicBezTo>
                    <a:pt x="4668" y="1454"/>
                    <a:pt x="4716" y="1454"/>
                    <a:pt x="4764" y="1430"/>
                  </a:cubicBezTo>
                  <a:close/>
                  <a:moveTo>
                    <a:pt x="3930" y="1502"/>
                  </a:moveTo>
                  <a:cubicBezTo>
                    <a:pt x="3978" y="1669"/>
                    <a:pt x="3978" y="1859"/>
                    <a:pt x="4002" y="2026"/>
                  </a:cubicBezTo>
                  <a:cubicBezTo>
                    <a:pt x="4002" y="2050"/>
                    <a:pt x="4002" y="2169"/>
                    <a:pt x="4025" y="2240"/>
                  </a:cubicBezTo>
                  <a:cubicBezTo>
                    <a:pt x="3956" y="2247"/>
                    <a:pt x="3884" y="2250"/>
                    <a:pt x="3811" y="2250"/>
                  </a:cubicBezTo>
                  <a:cubicBezTo>
                    <a:pt x="3634" y="2250"/>
                    <a:pt x="3449" y="2233"/>
                    <a:pt x="3263" y="2216"/>
                  </a:cubicBezTo>
                  <a:cubicBezTo>
                    <a:pt x="3263" y="2216"/>
                    <a:pt x="3263" y="2193"/>
                    <a:pt x="3263" y="2169"/>
                  </a:cubicBezTo>
                  <a:cubicBezTo>
                    <a:pt x="3263" y="2073"/>
                    <a:pt x="3287" y="2002"/>
                    <a:pt x="3311" y="1907"/>
                  </a:cubicBezTo>
                  <a:cubicBezTo>
                    <a:pt x="3335" y="1812"/>
                    <a:pt x="3335" y="1716"/>
                    <a:pt x="3359" y="1621"/>
                  </a:cubicBezTo>
                  <a:cubicBezTo>
                    <a:pt x="3359" y="1597"/>
                    <a:pt x="3359" y="1550"/>
                    <a:pt x="3359" y="1502"/>
                  </a:cubicBezTo>
                  <a:cubicBezTo>
                    <a:pt x="3454" y="1514"/>
                    <a:pt x="3549" y="1520"/>
                    <a:pt x="3644" y="1520"/>
                  </a:cubicBezTo>
                  <a:cubicBezTo>
                    <a:pt x="3740" y="1520"/>
                    <a:pt x="3835" y="1514"/>
                    <a:pt x="3930" y="1502"/>
                  </a:cubicBezTo>
                  <a:close/>
                  <a:moveTo>
                    <a:pt x="6478" y="1692"/>
                  </a:moveTo>
                  <a:cubicBezTo>
                    <a:pt x="6621" y="1716"/>
                    <a:pt x="6693" y="2002"/>
                    <a:pt x="6740" y="2121"/>
                  </a:cubicBezTo>
                  <a:cubicBezTo>
                    <a:pt x="6764" y="2193"/>
                    <a:pt x="6788" y="2288"/>
                    <a:pt x="6740" y="2383"/>
                  </a:cubicBezTo>
                  <a:cubicBezTo>
                    <a:pt x="6716" y="2478"/>
                    <a:pt x="6621" y="2550"/>
                    <a:pt x="6526" y="2621"/>
                  </a:cubicBezTo>
                  <a:cubicBezTo>
                    <a:pt x="6288" y="2764"/>
                    <a:pt x="5954" y="2836"/>
                    <a:pt x="5692" y="2907"/>
                  </a:cubicBezTo>
                  <a:cubicBezTo>
                    <a:pt x="5359" y="3002"/>
                    <a:pt x="5026" y="3050"/>
                    <a:pt x="4692" y="3074"/>
                  </a:cubicBezTo>
                  <a:cubicBezTo>
                    <a:pt x="4447" y="3100"/>
                    <a:pt x="4202" y="3110"/>
                    <a:pt x="3957" y="3110"/>
                  </a:cubicBezTo>
                  <a:cubicBezTo>
                    <a:pt x="3535" y="3110"/>
                    <a:pt x="3114" y="3080"/>
                    <a:pt x="2692" y="3050"/>
                  </a:cubicBezTo>
                  <a:cubicBezTo>
                    <a:pt x="2073" y="2978"/>
                    <a:pt x="1453" y="2883"/>
                    <a:pt x="882" y="2621"/>
                  </a:cubicBezTo>
                  <a:cubicBezTo>
                    <a:pt x="763" y="2574"/>
                    <a:pt x="620" y="2502"/>
                    <a:pt x="549" y="2407"/>
                  </a:cubicBezTo>
                  <a:cubicBezTo>
                    <a:pt x="453" y="2335"/>
                    <a:pt x="453" y="2216"/>
                    <a:pt x="501" y="2121"/>
                  </a:cubicBezTo>
                  <a:cubicBezTo>
                    <a:pt x="525" y="2026"/>
                    <a:pt x="549" y="1931"/>
                    <a:pt x="620" y="1835"/>
                  </a:cubicBezTo>
                  <a:cubicBezTo>
                    <a:pt x="649" y="1806"/>
                    <a:pt x="670" y="1786"/>
                    <a:pt x="698" y="1786"/>
                  </a:cubicBezTo>
                  <a:cubicBezTo>
                    <a:pt x="715" y="1786"/>
                    <a:pt x="736" y="1793"/>
                    <a:pt x="763" y="1812"/>
                  </a:cubicBezTo>
                  <a:cubicBezTo>
                    <a:pt x="834" y="1859"/>
                    <a:pt x="906" y="1907"/>
                    <a:pt x="977" y="1931"/>
                  </a:cubicBezTo>
                  <a:cubicBezTo>
                    <a:pt x="1889" y="2312"/>
                    <a:pt x="2895" y="2486"/>
                    <a:pt x="3894" y="2486"/>
                  </a:cubicBezTo>
                  <a:cubicBezTo>
                    <a:pt x="4018" y="2486"/>
                    <a:pt x="4141" y="2484"/>
                    <a:pt x="4264" y="2478"/>
                  </a:cubicBezTo>
                  <a:cubicBezTo>
                    <a:pt x="4573" y="2455"/>
                    <a:pt x="4907" y="2407"/>
                    <a:pt x="5216" y="2312"/>
                  </a:cubicBezTo>
                  <a:cubicBezTo>
                    <a:pt x="5431" y="2264"/>
                    <a:pt x="5645" y="2169"/>
                    <a:pt x="5859" y="2097"/>
                  </a:cubicBezTo>
                  <a:cubicBezTo>
                    <a:pt x="6026" y="2026"/>
                    <a:pt x="6240" y="1954"/>
                    <a:pt x="6383" y="1812"/>
                  </a:cubicBezTo>
                  <a:cubicBezTo>
                    <a:pt x="6407" y="1788"/>
                    <a:pt x="6455" y="1740"/>
                    <a:pt x="6478" y="1692"/>
                  </a:cubicBezTo>
                  <a:close/>
                  <a:moveTo>
                    <a:pt x="644" y="2740"/>
                  </a:moveTo>
                  <a:cubicBezTo>
                    <a:pt x="763" y="2812"/>
                    <a:pt x="906" y="2859"/>
                    <a:pt x="1025" y="2907"/>
                  </a:cubicBezTo>
                  <a:cubicBezTo>
                    <a:pt x="1096" y="2955"/>
                    <a:pt x="1168" y="2978"/>
                    <a:pt x="1239" y="3002"/>
                  </a:cubicBezTo>
                  <a:cubicBezTo>
                    <a:pt x="1215" y="3074"/>
                    <a:pt x="1215" y="3193"/>
                    <a:pt x="1215" y="3264"/>
                  </a:cubicBezTo>
                  <a:cubicBezTo>
                    <a:pt x="1168" y="3479"/>
                    <a:pt x="1144" y="3669"/>
                    <a:pt x="1120" y="3883"/>
                  </a:cubicBezTo>
                  <a:cubicBezTo>
                    <a:pt x="1049" y="4264"/>
                    <a:pt x="1025" y="4669"/>
                    <a:pt x="1001" y="5050"/>
                  </a:cubicBezTo>
                  <a:cubicBezTo>
                    <a:pt x="930" y="5836"/>
                    <a:pt x="906" y="6622"/>
                    <a:pt x="1001" y="7408"/>
                  </a:cubicBezTo>
                  <a:cubicBezTo>
                    <a:pt x="1025" y="7598"/>
                    <a:pt x="1049" y="7813"/>
                    <a:pt x="1096" y="8003"/>
                  </a:cubicBezTo>
                  <a:cubicBezTo>
                    <a:pt x="1120" y="8122"/>
                    <a:pt x="1144" y="8218"/>
                    <a:pt x="1168" y="8337"/>
                  </a:cubicBezTo>
                  <a:cubicBezTo>
                    <a:pt x="1192" y="8337"/>
                    <a:pt x="1192" y="8360"/>
                    <a:pt x="1192" y="8360"/>
                  </a:cubicBezTo>
                  <a:cubicBezTo>
                    <a:pt x="1049" y="8337"/>
                    <a:pt x="930" y="8313"/>
                    <a:pt x="787" y="8289"/>
                  </a:cubicBezTo>
                  <a:cubicBezTo>
                    <a:pt x="715" y="8265"/>
                    <a:pt x="644" y="8241"/>
                    <a:pt x="572" y="8218"/>
                  </a:cubicBezTo>
                  <a:cubicBezTo>
                    <a:pt x="572" y="8146"/>
                    <a:pt x="549" y="8099"/>
                    <a:pt x="549" y="8027"/>
                  </a:cubicBezTo>
                  <a:cubicBezTo>
                    <a:pt x="501" y="7956"/>
                    <a:pt x="501" y="7860"/>
                    <a:pt x="477" y="7765"/>
                  </a:cubicBezTo>
                  <a:cubicBezTo>
                    <a:pt x="453" y="7598"/>
                    <a:pt x="429" y="7432"/>
                    <a:pt x="406" y="7265"/>
                  </a:cubicBezTo>
                  <a:cubicBezTo>
                    <a:pt x="358" y="6884"/>
                    <a:pt x="310" y="6503"/>
                    <a:pt x="287" y="6122"/>
                  </a:cubicBezTo>
                  <a:cubicBezTo>
                    <a:pt x="239" y="5360"/>
                    <a:pt x="287" y="4598"/>
                    <a:pt x="429" y="3836"/>
                  </a:cubicBezTo>
                  <a:cubicBezTo>
                    <a:pt x="477" y="3621"/>
                    <a:pt x="525" y="3407"/>
                    <a:pt x="549" y="3217"/>
                  </a:cubicBezTo>
                  <a:cubicBezTo>
                    <a:pt x="596" y="3074"/>
                    <a:pt x="620" y="2907"/>
                    <a:pt x="644" y="2740"/>
                  </a:cubicBezTo>
                  <a:close/>
                  <a:moveTo>
                    <a:pt x="6645" y="2812"/>
                  </a:moveTo>
                  <a:cubicBezTo>
                    <a:pt x="6669" y="2883"/>
                    <a:pt x="6669" y="2978"/>
                    <a:pt x="6669" y="3074"/>
                  </a:cubicBezTo>
                  <a:cubicBezTo>
                    <a:pt x="6693" y="3264"/>
                    <a:pt x="6716" y="3455"/>
                    <a:pt x="6740" y="3645"/>
                  </a:cubicBezTo>
                  <a:cubicBezTo>
                    <a:pt x="6764" y="4050"/>
                    <a:pt x="6812" y="4479"/>
                    <a:pt x="6836" y="4907"/>
                  </a:cubicBezTo>
                  <a:cubicBezTo>
                    <a:pt x="6883" y="5717"/>
                    <a:pt x="6907" y="6527"/>
                    <a:pt x="6788" y="7360"/>
                  </a:cubicBezTo>
                  <a:cubicBezTo>
                    <a:pt x="6764" y="7551"/>
                    <a:pt x="6740" y="7741"/>
                    <a:pt x="6693" y="7932"/>
                  </a:cubicBezTo>
                  <a:cubicBezTo>
                    <a:pt x="6669" y="8027"/>
                    <a:pt x="6645" y="8122"/>
                    <a:pt x="6621" y="8218"/>
                  </a:cubicBezTo>
                  <a:cubicBezTo>
                    <a:pt x="6597" y="8241"/>
                    <a:pt x="6597" y="8265"/>
                    <a:pt x="6597" y="8289"/>
                  </a:cubicBezTo>
                  <a:cubicBezTo>
                    <a:pt x="6550" y="8289"/>
                    <a:pt x="6526" y="8289"/>
                    <a:pt x="6478" y="8313"/>
                  </a:cubicBezTo>
                  <a:cubicBezTo>
                    <a:pt x="6359" y="8337"/>
                    <a:pt x="6216" y="8384"/>
                    <a:pt x="6097" y="8432"/>
                  </a:cubicBezTo>
                  <a:lnTo>
                    <a:pt x="6074" y="8432"/>
                  </a:lnTo>
                  <a:cubicBezTo>
                    <a:pt x="6074" y="8408"/>
                    <a:pt x="6074" y="8384"/>
                    <a:pt x="6097" y="8360"/>
                  </a:cubicBezTo>
                  <a:cubicBezTo>
                    <a:pt x="6145" y="8218"/>
                    <a:pt x="6169" y="8027"/>
                    <a:pt x="6193" y="7860"/>
                  </a:cubicBezTo>
                  <a:cubicBezTo>
                    <a:pt x="6288" y="7479"/>
                    <a:pt x="6359" y="7074"/>
                    <a:pt x="6407" y="6693"/>
                  </a:cubicBezTo>
                  <a:cubicBezTo>
                    <a:pt x="6455" y="6289"/>
                    <a:pt x="6502" y="5884"/>
                    <a:pt x="6478" y="5479"/>
                  </a:cubicBezTo>
                  <a:cubicBezTo>
                    <a:pt x="6478" y="5050"/>
                    <a:pt x="6431" y="4645"/>
                    <a:pt x="6383" y="4241"/>
                  </a:cubicBezTo>
                  <a:cubicBezTo>
                    <a:pt x="6383" y="4026"/>
                    <a:pt x="6359" y="3812"/>
                    <a:pt x="6312" y="3598"/>
                  </a:cubicBezTo>
                  <a:cubicBezTo>
                    <a:pt x="6288" y="3407"/>
                    <a:pt x="6240" y="3193"/>
                    <a:pt x="6216" y="3002"/>
                  </a:cubicBezTo>
                  <a:cubicBezTo>
                    <a:pt x="6383" y="2955"/>
                    <a:pt x="6526" y="2883"/>
                    <a:pt x="6645" y="2812"/>
                  </a:cubicBezTo>
                  <a:close/>
                  <a:moveTo>
                    <a:pt x="1358" y="3026"/>
                  </a:moveTo>
                  <a:cubicBezTo>
                    <a:pt x="1620" y="3097"/>
                    <a:pt x="1858" y="3169"/>
                    <a:pt x="2120" y="3193"/>
                  </a:cubicBezTo>
                  <a:lnTo>
                    <a:pt x="2144" y="3193"/>
                  </a:lnTo>
                  <a:cubicBezTo>
                    <a:pt x="2073" y="3645"/>
                    <a:pt x="2049" y="4098"/>
                    <a:pt x="2025" y="4526"/>
                  </a:cubicBezTo>
                  <a:cubicBezTo>
                    <a:pt x="2001" y="5003"/>
                    <a:pt x="1977" y="5479"/>
                    <a:pt x="2001" y="5979"/>
                  </a:cubicBezTo>
                  <a:cubicBezTo>
                    <a:pt x="2001" y="6432"/>
                    <a:pt x="2025" y="6908"/>
                    <a:pt x="2049" y="7384"/>
                  </a:cubicBezTo>
                  <a:cubicBezTo>
                    <a:pt x="2073" y="7622"/>
                    <a:pt x="2096" y="7860"/>
                    <a:pt x="2120" y="8099"/>
                  </a:cubicBezTo>
                  <a:cubicBezTo>
                    <a:pt x="2120" y="8241"/>
                    <a:pt x="2144" y="8408"/>
                    <a:pt x="2144" y="8575"/>
                  </a:cubicBezTo>
                  <a:cubicBezTo>
                    <a:pt x="1977" y="8503"/>
                    <a:pt x="1763" y="8551"/>
                    <a:pt x="1596" y="8480"/>
                  </a:cubicBezTo>
                  <a:cubicBezTo>
                    <a:pt x="1358" y="8432"/>
                    <a:pt x="1334" y="8313"/>
                    <a:pt x="1287" y="8099"/>
                  </a:cubicBezTo>
                  <a:cubicBezTo>
                    <a:pt x="1239" y="7908"/>
                    <a:pt x="1215" y="7717"/>
                    <a:pt x="1168" y="7527"/>
                  </a:cubicBezTo>
                  <a:cubicBezTo>
                    <a:pt x="1120" y="7170"/>
                    <a:pt x="1096" y="6789"/>
                    <a:pt x="1096" y="6408"/>
                  </a:cubicBezTo>
                  <a:cubicBezTo>
                    <a:pt x="1096" y="6027"/>
                    <a:pt x="1120" y="5646"/>
                    <a:pt x="1144" y="5288"/>
                  </a:cubicBezTo>
                  <a:cubicBezTo>
                    <a:pt x="1168" y="4907"/>
                    <a:pt x="1192" y="4526"/>
                    <a:pt x="1215" y="4145"/>
                  </a:cubicBezTo>
                  <a:cubicBezTo>
                    <a:pt x="1239" y="3931"/>
                    <a:pt x="1287" y="3693"/>
                    <a:pt x="1311" y="3479"/>
                  </a:cubicBezTo>
                  <a:cubicBezTo>
                    <a:pt x="1334" y="3336"/>
                    <a:pt x="1334" y="3169"/>
                    <a:pt x="1358" y="3026"/>
                  </a:cubicBezTo>
                  <a:close/>
                  <a:moveTo>
                    <a:pt x="6097" y="3050"/>
                  </a:moveTo>
                  <a:cubicBezTo>
                    <a:pt x="6097" y="3169"/>
                    <a:pt x="6121" y="3312"/>
                    <a:pt x="6145" y="3407"/>
                  </a:cubicBezTo>
                  <a:cubicBezTo>
                    <a:pt x="6169" y="3621"/>
                    <a:pt x="6193" y="3812"/>
                    <a:pt x="6216" y="4002"/>
                  </a:cubicBezTo>
                  <a:cubicBezTo>
                    <a:pt x="6240" y="4407"/>
                    <a:pt x="6288" y="4812"/>
                    <a:pt x="6312" y="5193"/>
                  </a:cubicBezTo>
                  <a:cubicBezTo>
                    <a:pt x="6359" y="6003"/>
                    <a:pt x="6240" y="6765"/>
                    <a:pt x="6097" y="7551"/>
                  </a:cubicBezTo>
                  <a:cubicBezTo>
                    <a:pt x="6050" y="7765"/>
                    <a:pt x="6002" y="7979"/>
                    <a:pt x="5954" y="8194"/>
                  </a:cubicBezTo>
                  <a:cubicBezTo>
                    <a:pt x="5931" y="8289"/>
                    <a:pt x="5931" y="8384"/>
                    <a:pt x="5907" y="8480"/>
                  </a:cubicBezTo>
                  <a:cubicBezTo>
                    <a:pt x="5812" y="8503"/>
                    <a:pt x="5716" y="8527"/>
                    <a:pt x="5597" y="8551"/>
                  </a:cubicBezTo>
                  <a:cubicBezTo>
                    <a:pt x="5478" y="8575"/>
                    <a:pt x="5359" y="8599"/>
                    <a:pt x="5216" y="8622"/>
                  </a:cubicBezTo>
                  <a:cubicBezTo>
                    <a:pt x="5264" y="8503"/>
                    <a:pt x="5264" y="8384"/>
                    <a:pt x="5288" y="8289"/>
                  </a:cubicBezTo>
                  <a:cubicBezTo>
                    <a:pt x="5311" y="8099"/>
                    <a:pt x="5359" y="7932"/>
                    <a:pt x="5359" y="7741"/>
                  </a:cubicBezTo>
                  <a:cubicBezTo>
                    <a:pt x="5407" y="7360"/>
                    <a:pt x="5431" y="6979"/>
                    <a:pt x="5431" y="6598"/>
                  </a:cubicBezTo>
                  <a:cubicBezTo>
                    <a:pt x="5454" y="6217"/>
                    <a:pt x="5454" y="5812"/>
                    <a:pt x="5454" y="5431"/>
                  </a:cubicBezTo>
                  <a:cubicBezTo>
                    <a:pt x="5454" y="5050"/>
                    <a:pt x="5407" y="4669"/>
                    <a:pt x="5383" y="4264"/>
                  </a:cubicBezTo>
                  <a:cubicBezTo>
                    <a:pt x="5335" y="3931"/>
                    <a:pt x="5335" y="3574"/>
                    <a:pt x="5216" y="3240"/>
                  </a:cubicBezTo>
                  <a:cubicBezTo>
                    <a:pt x="5383" y="3217"/>
                    <a:pt x="5550" y="3193"/>
                    <a:pt x="5716" y="3145"/>
                  </a:cubicBezTo>
                  <a:cubicBezTo>
                    <a:pt x="5835" y="3121"/>
                    <a:pt x="5978" y="3074"/>
                    <a:pt x="6097" y="3050"/>
                  </a:cubicBezTo>
                  <a:close/>
                  <a:moveTo>
                    <a:pt x="2263" y="3217"/>
                  </a:moveTo>
                  <a:cubicBezTo>
                    <a:pt x="2501" y="3264"/>
                    <a:pt x="2739" y="3288"/>
                    <a:pt x="3001" y="3312"/>
                  </a:cubicBezTo>
                  <a:cubicBezTo>
                    <a:pt x="2954" y="3431"/>
                    <a:pt x="2978" y="3621"/>
                    <a:pt x="2978" y="3693"/>
                  </a:cubicBezTo>
                  <a:cubicBezTo>
                    <a:pt x="2978" y="3931"/>
                    <a:pt x="2978" y="4169"/>
                    <a:pt x="2978" y="4407"/>
                  </a:cubicBezTo>
                  <a:cubicBezTo>
                    <a:pt x="2930" y="5336"/>
                    <a:pt x="2954" y="6241"/>
                    <a:pt x="2954" y="7170"/>
                  </a:cubicBezTo>
                  <a:cubicBezTo>
                    <a:pt x="2954" y="7670"/>
                    <a:pt x="2978" y="8170"/>
                    <a:pt x="3001" y="8670"/>
                  </a:cubicBezTo>
                  <a:cubicBezTo>
                    <a:pt x="2835" y="8646"/>
                    <a:pt x="2668" y="8622"/>
                    <a:pt x="2501" y="8599"/>
                  </a:cubicBezTo>
                  <a:lnTo>
                    <a:pt x="2358" y="8599"/>
                  </a:lnTo>
                  <a:cubicBezTo>
                    <a:pt x="2335" y="8527"/>
                    <a:pt x="2335" y="8456"/>
                    <a:pt x="2311" y="8408"/>
                  </a:cubicBezTo>
                  <a:cubicBezTo>
                    <a:pt x="2311" y="8289"/>
                    <a:pt x="2287" y="8170"/>
                    <a:pt x="2287" y="8051"/>
                  </a:cubicBezTo>
                  <a:cubicBezTo>
                    <a:pt x="2263" y="7813"/>
                    <a:pt x="2239" y="7575"/>
                    <a:pt x="2216" y="7336"/>
                  </a:cubicBezTo>
                  <a:cubicBezTo>
                    <a:pt x="2192" y="6884"/>
                    <a:pt x="2168" y="6432"/>
                    <a:pt x="2144" y="5979"/>
                  </a:cubicBezTo>
                  <a:cubicBezTo>
                    <a:pt x="2144" y="5503"/>
                    <a:pt x="2168" y="5050"/>
                    <a:pt x="2168" y="4574"/>
                  </a:cubicBezTo>
                  <a:cubicBezTo>
                    <a:pt x="2192" y="4122"/>
                    <a:pt x="2263" y="3669"/>
                    <a:pt x="2263" y="3217"/>
                  </a:cubicBezTo>
                  <a:close/>
                  <a:moveTo>
                    <a:pt x="3121" y="3312"/>
                  </a:moveTo>
                  <a:cubicBezTo>
                    <a:pt x="3478" y="3336"/>
                    <a:pt x="3811" y="3336"/>
                    <a:pt x="4145" y="3336"/>
                  </a:cubicBezTo>
                  <a:cubicBezTo>
                    <a:pt x="4216" y="3621"/>
                    <a:pt x="4216" y="3931"/>
                    <a:pt x="4240" y="4217"/>
                  </a:cubicBezTo>
                  <a:cubicBezTo>
                    <a:pt x="4264" y="4622"/>
                    <a:pt x="4287" y="5003"/>
                    <a:pt x="4311" y="5407"/>
                  </a:cubicBezTo>
                  <a:cubicBezTo>
                    <a:pt x="4311" y="6193"/>
                    <a:pt x="4359" y="6979"/>
                    <a:pt x="4264" y="7765"/>
                  </a:cubicBezTo>
                  <a:cubicBezTo>
                    <a:pt x="4240" y="7932"/>
                    <a:pt x="4216" y="8099"/>
                    <a:pt x="4216" y="8265"/>
                  </a:cubicBezTo>
                  <a:cubicBezTo>
                    <a:pt x="4192" y="8360"/>
                    <a:pt x="4192" y="8456"/>
                    <a:pt x="4168" y="8551"/>
                  </a:cubicBezTo>
                  <a:cubicBezTo>
                    <a:pt x="4145" y="8599"/>
                    <a:pt x="4145" y="8646"/>
                    <a:pt x="4121" y="8718"/>
                  </a:cubicBezTo>
                  <a:cubicBezTo>
                    <a:pt x="3811" y="8718"/>
                    <a:pt x="3502" y="8694"/>
                    <a:pt x="3168" y="8670"/>
                  </a:cubicBezTo>
                  <a:cubicBezTo>
                    <a:pt x="3144" y="8265"/>
                    <a:pt x="3121" y="7837"/>
                    <a:pt x="3121" y="7408"/>
                  </a:cubicBezTo>
                  <a:lnTo>
                    <a:pt x="3121" y="6098"/>
                  </a:lnTo>
                  <a:cubicBezTo>
                    <a:pt x="3121" y="5669"/>
                    <a:pt x="3121" y="5241"/>
                    <a:pt x="3121" y="4812"/>
                  </a:cubicBezTo>
                  <a:cubicBezTo>
                    <a:pt x="3121" y="4526"/>
                    <a:pt x="3144" y="4241"/>
                    <a:pt x="3144" y="3931"/>
                  </a:cubicBezTo>
                  <a:cubicBezTo>
                    <a:pt x="3144" y="3812"/>
                    <a:pt x="3121" y="3669"/>
                    <a:pt x="3121" y="3526"/>
                  </a:cubicBezTo>
                  <a:cubicBezTo>
                    <a:pt x="3121" y="3479"/>
                    <a:pt x="3144" y="3431"/>
                    <a:pt x="3144" y="3359"/>
                  </a:cubicBezTo>
                  <a:cubicBezTo>
                    <a:pt x="3144" y="3359"/>
                    <a:pt x="3121" y="3336"/>
                    <a:pt x="3121" y="3312"/>
                  </a:cubicBezTo>
                  <a:close/>
                  <a:moveTo>
                    <a:pt x="5097" y="3264"/>
                  </a:moveTo>
                  <a:cubicBezTo>
                    <a:pt x="5192" y="3669"/>
                    <a:pt x="5216" y="4098"/>
                    <a:pt x="5240" y="4526"/>
                  </a:cubicBezTo>
                  <a:cubicBezTo>
                    <a:pt x="5288" y="5003"/>
                    <a:pt x="5311" y="5503"/>
                    <a:pt x="5288" y="5979"/>
                  </a:cubicBezTo>
                  <a:cubicBezTo>
                    <a:pt x="5288" y="6455"/>
                    <a:pt x="5264" y="6932"/>
                    <a:pt x="5216" y="7408"/>
                  </a:cubicBezTo>
                  <a:cubicBezTo>
                    <a:pt x="5192" y="7646"/>
                    <a:pt x="5169" y="7884"/>
                    <a:pt x="5145" y="8122"/>
                  </a:cubicBezTo>
                  <a:cubicBezTo>
                    <a:pt x="5121" y="8241"/>
                    <a:pt x="5097" y="8360"/>
                    <a:pt x="5073" y="8480"/>
                  </a:cubicBezTo>
                  <a:cubicBezTo>
                    <a:pt x="5049" y="8527"/>
                    <a:pt x="5049" y="8599"/>
                    <a:pt x="5049" y="8646"/>
                  </a:cubicBezTo>
                  <a:cubicBezTo>
                    <a:pt x="4907" y="8670"/>
                    <a:pt x="4788" y="8670"/>
                    <a:pt x="4645" y="8694"/>
                  </a:cubicBezTo>
                  <a:cubicBezTo>
                    <a:pt x="4526" y="8694"/>
                    <a:pt x="4406" y="8694"/>
                    <a:pt x="4287" y="8718"/>
                  </a:cubicBezTo>
                  <a:cubicBezTo>
                    <a:pt x="4335" y="8622"/>
                    <a:pt x="4335" y="8527"/>
                    <a:pt x="4359" y="8456"/>
                  </a:cubicBezTo>
                  <a:cubicBezTo>
                    <a:pt x="4383" y="8289"/>
                    <a:pt x="4383" y="8122"/>
                    <a:pt x="4406" y="7956"/>
                  </a:cubicBezTo>
                  <a:cubicBezTo>
                    <a:pt x="4430" y="7575"/>
                    <a:pt x="4478" y="7194"/>
                    <a:pt x="4478" y="6813"/>
                  </a:cubicBezTo>
                  <a:cubicBezTo>
                    <a:pt x="4502" y="5979"/>
                    <a:pt x="4478" y="5146"/>
                    <a:pt x="4406" y="4312"/>
                  </a:cubicBezTo>
                  <a:cubicBezTo>
                    <a:pt x="4383" y="4002"/>
                    <a:pt x="4406" y="3645"/>
                    <a:pt x="4311" y="3336"/>
                  </a:cubicBezTo>
                  <a:cubicBezTo>
                    <a:pt x="4383" y="3336"/>
                    <a:pt x="4454" y="3336"/>
                    <a:pt x="4502" y="3312"/>
                  </a:cubicBezTo>
                  <a:cubicBezTo>
                    <a:pt x="4716" y="3312"/>
                    <a:pt x="4907" y="3288"/>
                    <a:pt x="5097" y="3264"/>
                  </a:cubicBezTo>
                  <a:close/>
                  <a:moveTo>
                    <a:pt x="429" y="8408"/>
                  </a:moveTo>
                  <a:lnTo>
                    <a:pt x="429" y="8408"/>
                  </a:lnTo>
                  <a:cubicBezTo>
                    <a:pt x="477" y="8432"/>
                    <a:pt x="525" y="8456"/>
                    <a:pt x="525" y="8456"/>
                  </a:cubicBezTo>
                  <a:cubicBezTo>
                    <a:pt x="596" y="8480"/>
                    <a:pt x="668" y="8480"/>
                    <a:pt x="739" y="8503"/>
                  </a:cubicBezTo>
                  <a:cubicBezTo>
                    <a:pt x="858" y="8527"/>
                    <a:pt x="977" y="8551"/>
                    <a:pt x="1096" y="8575"/>
                  </a:cubicBezTo>
                  <a:cubicBezTo>
                    <a:pt x="1096" y="8575"/>
                    <a:pt x="1120" y="8599"/>
                    <a:pt x="1120" y="8599"/>
                  </a:cubicBezTo>
                  <a:cubicBezTo>
                    <a:pt x="1549" y="8718"/>
                    <a:pt x="2001" y="8789"/>
                    <a:pt x="2454" y="8837"/>
                  </a:cubicBezTo>
                  <a:lnTo>
                    <a:pt x="3192" y="8908"/>
                  </a:lnTo>
                  <a:cubicBezTo>
                    <a:pt x="3382" y="8908"/>
                    <a:pt x="3573" y="8939"/>
                    <a:pt x="3763" y="8939"/>
                  </a:cubicBezTo>
                  <a:cubicBezTo>
                    <a:pt x="3811" y="8939"/>
                    <a:pt x="3859" y="8937"/>
                    <a:pt x="3906" y="8932"/>
                  </a:cubicBezTo>
                  <a:cubicBezTo>
                    <a:pt x="4145" y="8932"/>
                    <a:pt x="4383" y="8932"/>
                    <a:pt x="4645" y="8908"/>
                  </a:cubicBezTo>
                  <a:cubicBezTo>
                    <a:pt x="4883" y="8908"/>
                    <a:pt x="5121" y="8861"/>
                    <a:pt x="5383" y="8837"/>
                  </a:cubicBezTo>
                  <a:cubicBezTo>
                    <a:pt x="5645" y="8789"/>
                    <a:pt x="5931" y="8741"/>
                    <a:pt x="6193" y="8646"/>
                  </a:cubicBezTo>
                  <a:cubicBezTo>
                    <a:pt x="6288" y="8622"/>
                    <a:pt x="6359" y="8575"/>
                    <a:pt x="6455" y="8551"/>
                  </a:cubicBezTo>
                  <a:cubicBezTo>
                    <a:pt x="6511" y="8528"/>
                    <a:pt x="6584" y="8500"/>
                    <a:pt x="6640" y="8500"/>
                  </a:cubicBezTo>
                  <a:cubicBezTo>
                    <a:pt x="6701" y="8500"/>
                    <a:pt x="6741" y="8534"/>
                    <a:pt x="6716" y="8646"/>
                  </a:cubicBezTo>
                  <a:cubicBezTo>
                    <a:pt x="6693" y="8765"/>
                    <a:pt x="6621" y="8884"/>
                    <a:pt x="6526" y="8980"/>
                  </a:cubicBezTo>
                  <a:cubicBezTo>
                    <a:pt x="6407" y="9146"/>
                    <a:pt x="6193" y="9194"/>
                    <a:pt x="6002" y="9265"/>
                  </a:cubicBezTo>
                  <a:cubicBezTo>
                    <a:pt x="5502" y="9432"/>
                    <a:pt x="4978" y="9480"/>
                    <a:pt x="4454" y="9504"/>
                  </a:cubicBezTo>
                  <a:cubicBezTo>
                    <a:pt x="4150" y="9524"/>
                    <a:pt x="3843" y="9536"/>
                    <a:pt x="3537" y="9536"/>
                  </a:cubicBezTo>
                  <a:cubicBezTo>
                    <a:pt x="2766" y="9536"/>
                    <a:pt x="1996" y="9456"/>
                    <a:pt x="1263" y="9218"/>
                  </a:cubicBezTo>
                  <a:cubicBezTo>
                    <a:pt x="1120" y="9194"/>
                    <a:pt x="953" y="9146"/>
                    <a:pt x="810" y="9075"/>
                  </a:cubicBezTo>
                  <a:cubicBezTo>
                    <a:pt x="691" y="9027"/>
                    <a:pt x="620" y="8932"/>
                    <a:pt x="572" y="8813"/>
                  </a:cubicBezTo>
                  <a:cubicBezTo>
                    <a:pt x="525" y="8718"/>
                    <a:pt x="501" y="8622"/>
                    <a:pt x="453" y="8551"/>
                  </a:cubicBezTo>
                  <a:cubicBezTo>
                    <a:pt x="453" y="8503"/>
                    <a:pt x="429" y="8456"/>
                    <a:pt x="429" y="8408"/>
                  </a:cubicBezTo>
                  <a:close/>
                  <a:moveTo>
                    <a:pt x="882" y="9361"/>
                  </a:moveTo>
                  <a:lnTo>
                    <a:pt x="882" y="9361"/>
                  </a:lnTo>
                  <a:cubicBezTo>
                    <a:pt x="953" y="9384"/>
                    <a:pt x="1025" y="9408"/>
                    <a:pt x="1120" y="9432"/>
                  </a:cubicBezTo>
                  <a:cubicBezTo>
                    <a:pt x="1263" y="9480"/>
                    <a:pt x="1406" y="9504"/>
                    <a:pt x="1549" y="9551"/>
                  </a:cubicBezTo>
                  <a:cubicBezTo>
                    <a:pt x="1573" y="9599"/>
                    <a:pt x="1596" y="9670"/>
                    <a:pt x="1620" y="9718"/>
                  </a:cubicBezTo>
                  <a:cubicBezTo>
                    <a:pt x="1644" y="9813"/>
                    <a:pt x="1668" y="9908"/>
                    <a:pt x="1692" y="9980"/>
                  </a:cubicBezTo>
                  <a:cubicBezTo>
                    <a:pt x="1715" y="10075"/>
                    <a:pt x="1763" y="10170"/>
                    <a:pt x="1787" y="10242"/>
                  </a:cubicBezTo>
                  <a:cubicBezTo>
                    <a:pt x="1692" y="10218"/>
                    <a:pt x="1573" y="10194"/>
                    <a:pt x="1477" y="10147"/>
                  </a:cubicBezTo>
                  <a:cubicBezTo>
                    <a:pt x="1263" y="10075"/>
                    <a:pt x="1120" y="9956"/>
                    <a:pt x="1025" y="9742"/>
                  </a:cubicBezTo>
                  <a:cubicBezTo>
                    <a:pt x="977" y="9623"/>
                    <a:pt x="930" y="9480"/>
                    <a:pt x="882" y="9361"/>
                  </a:cubicBezTo>
                  <a:close/>
                  <a:moveTo>
                    <a:pt x="6203" y="9436"/>
                  </a:moveTo>
                  <a:cubicBezTo>
                    <a:pt x="6193" y="9444"/>
                    <a:pt x="6193" y="9462"/>
                    <a:pt x="6193" y="9480"/>
                  </a:cubicBezTo>
                  <a:cubicBezTo>
                    <a:pt x="6169" y="9551"/>
                    <a:pt x="6121" y="9623"/>
                    <a:pt x="6074" y="9694"/>
                  </a:cubicBezTo>
                  <a:cubicBezTo>
                    <a:pt x="6002" y="9837"/>
                    <a:pt x="5907" y="9956"/>
                    <a:pt x="5812" y="10075"/>
                  </a:cubicBezTo>
                  <a:cubicBezTo>
                    <a:pt x="5716" y="10170"/>
                    <a:pt x="5597" y="10218"/>
                    <a:pt x="5454" y="10266"/>
                  </a:cubicBezTo>
                  <a:cubicBezTo>
                    <a:pt x="5502" y="10170"/>
                    <a:pt x="5526" y="10075"/>
                    <a:pt x="5550" y="10004"/>
                  </a:cubicBezTo>
                  <a:cubicBezTo>
                    <a:pt x="5597" y="9885"/>
                    <a:pt x="5716" y="9718"/>
                    <a:pt x="5716" y="9575"/>
                  </a:cubicBezTo>
                  <a:cubicBezTo>
                    <a:pt x="5879" y="9529"/>
                    <a:pt x="6041" y="9482"/>
                    <a:pt x="6203" y="9436"/>
                  </a:cubicBezTo>
                  <a:close/>
                  <a:moveTo>
                    <a:pt x="1715" y="9575"/>
                  </a:moveTo>
                  <a:cubicBezTo>
                    <a:pt x="1811" y="9599"/>
                    <a:pt x="1906" y="9623"/>
                    <a:pt x="2001" y="9646"/>
                  </a:cubicBezTo>
                  <a:cubicBezTo>
                    <a:pt x="2144" y="9670"/>
                    <a:pt x="2263" y="9670"/>
                    <a:pt x="2382" y="9694"/>
                  </a:cubicBezTo>
                  <a:cubicBezTo>
                    <a:pt x="2382" y="9813"/>
                    <a:pt x="2430" y="9956"/>
                    <a:pt x="2454" y="10075"/>
                  </a:cubicBezTo>
                  <a:cubicBezTo>
                    <a:pt x="2478" y="10170"/>
                    <a:pt x="2501" y="10242"/>
                    <a:pt x="2525" y="10337"/>
                  </a:cubicBezTo>
                  <a:cubicBezTo>
                    <a:pt x="2525" y="10337"/>
                    <a:pt x="2525" y="10337"/>
                    <a:pt x="2525" y="10361"/>
                  </a:cubicBezTo>
                  <a:cubicBezTo>
                    <a:pt x="2358" y="10337"/>
                    <a:pt x="2192" y="10313"/>
                    <a:pt x="2001" y="10289"/>
                  </a:cubicBezTo>
                  <a:cubicBezTo>
                    <a:pt x="1954" y="10147"/>
                    <a:pt x="1882" y="10027"/>
                    <a:pt x="1835" y="9885"/>
                  </a:cubicBezTo>
                  <a:cubicBezTo>
                    <a:pt x="1787" y="9789"/>
                    <a:pt x="1763" y="9670"/>
                    <a:pt x="1715" y="9575"/>
                  </a:cubicBezTo>
                  <a:close/>
                  <a:moveTo>
                    <a:pt x="5573" y="9599"/>
                  </a:moveTo>
                  <a:cubicBezTo>
                    <a:pt x="5502" y="9694"/>
                    <a:pt x="5454" y="9837"/>
                    <a:pt x="5431" y="9932"/>
                  </a:cubicBezTo>
                  <a:cubicBezTo>
                    <a:pt x="5383" y="10051"/>
                    <a:pt x="5311" y="10170"/>
                    <a:pt x="5288" y="10313"/>
                  </a:cubicBezTo>
                  <a:lnTo>
                    <a:pt x="5240" y="10313"/>
                  </a:lnTo>
                  <a:cubicBezTo>
                    <a:pt x="5097" y="10361"/>
                    <a:pt x="4954" y="10385"/>
                    <a:pt x="4811" y="10385"/>
                  </a:cubicBezTo>
                  <a:cubicBezTo>
                    <a:pt x="4859" y="10289"/>
                    <a:pt x="4859" y="10194"/>
                    <a:pt x="4883" y="10123"/>
                  </a:cubicBezTo>
                  <a:cubicBezTo>
                    <a:pt x="4930" y="9980"/>
                    <a:pt x="4978" y="9837"/>
                    <a:pt x="4978" y="9694"/>
                  </a:cubicBezTo>
                  <a:cubicBezTo>
                    <a:pt x="5169" y="9670"/>
                    <a:pt x="5359" y="9646"/>
                    <a:pt x="5550" y="9599"/>
                  </a:cubicBezTo>
                  <a:close/>
                  <a:moveTo>
                    <a:pt x="2525" y="9718"/>
                  </a:moveTo>
                  <a:cubicBezTo>
                    <a:pt x="2739" y="9742"/>
                    <a:pt x="2954" y="9742"/>
                    <a:pt x="3192" y="9742"/>
                  </a:cubicBezTo>
                  <a:cubicBezTo>
                    <a:pt x="3216" y="9861"/>
                    <a:pt x="3216" y="9956"/>
                    <a:pt x="3240" y="10075"/>
                  </a:cubicBezTo>
                  <a:cubicBezTo>
                    <a:pt x="3240" y="10170"/>
                    <a:pt x="3240" y="10289"/>
                    <a:pt x="3240" y="10408"/>
                  </a:cubicBezTo>
                  <a:cubicBezTo>
                    <a:pt x="3097" y="10408"/>
                    <a:pt x="2930" y="10385"/>
                    <a:pt x="2763" y="10385"/>
                  </a:cubicBezTo>
                  <a:cubicBezTo>
                    <a:pt x="2739" y="10385"/>
                    <a:pt x="2739" y="10361"/>
                    <a:pt x="2716" y="10361"/>
                  </a:cubicBezTo>
                  <a:cubicBezTo>
                    <a:pt x="2716" y="10266"/>
                    <a:pt x="2644" y="10147"/>
                    <a:pt x="2620" y="10075"/>
                  </a:cubicBezTo>
                  <a:cubicBezTo>
                    <a:pt x="2597" y="9956"/>
                    <a:pt x="2549" y="9837"/>
                    <a:pt x="2525" y="9718"/>
                  </a:cubicBezTo>
                  <a:close/>
                  <a:moveTo>
                    <a:pt x="4049" y="9742"/>
                  </a:moveTo>
                  <a:cubicBezTo>
                    <a:pt x="3978" y="9861"/>
                    <a:pt x="3978" y="10004"/>
                    <a:pt x="3954" y="10123"/>
                  </a:cubicBezTo>
                  <a:cubicBezTo>
                    <a:pt x="3930" y="10194"/>
                    <a:pt x="3906" y="10313"/>
                    <a:pt x="3883" y="10408"/>
                  </a:cubicBezTo>
                  <a:lnTo>
                    <a:pt x="3430" y="10408"/>
                  </a:lnTo>
                  <a:cubicBezTo>
                    <a:pt x="3406" y="10218"/>
                    <a:pt x="3430" y="9956"/>
                    <a:pt x="3335" y="9766"/>
                  </a:cubicBezTo>
                  <a:lnTo>
                    <a:pt x="3811" y="9766"/>
                  </a:lnTo>
                  <a:cubicBezTo>
                    <a:pt x="3883" y="9742"/>
                    <a:pt x="3978" y="9742"/>
                    <a:pt x="4049" y="9742"/>
                  </a:cubicBezTo>
                  <a:close/>
                  <a:moveTo>
                    <a:pt x="4835" y="9694"/>
                  </a:moveTo>
                  <a:lnTo>
                    <a:pt x="4835" y="9694"/>
                  </a:lnTo>
                  <a:cubicBezTo>
                    <a:pt x="4811" y="9813"/>
                    <a:pt x="4764" y="9956"/>
                    <a:pt x="4740" y="10075"/>
                  </a:cubicBezTo>
                  <a:cubicBezTo>
                    <a:pt x="4716" y="10170"/>
                    <a:pt x="4668" y="10289"/>
                    <a:pt x="4668" y="10408"/>
                  </a:cubicBezTo>
                  <a:lnTo>
                    <a:pt x="4073" y="10408"/>
                  </a:lnTo>
                  <a:cubicBezTo>
                    <a:pt x="4073" y="10337"/>
                    <a:pt x="4097" y="10242"/>
                    <a:pt x="4097" y="10170"/>
                  </a:cubicBezTo>
                  <a:cubicBezTo>
                    <a:pt x="4121" y="10099"/>
                    <a:pt x="4121" y="10004"/>
                    <a:pt x="4145" y="9932"/>
                  </a:cubicBezTo>
                  <a:cubicBezTo>
                    <a:pt x="4145" y="9861"/>
                    <a:pt x="4168" y="9813"/>
                    <a:pt x="4168" y="9742"/>
                  </a:cubicBezTo>
                  <a:cubicBezTo>
                    <a:pt x="4406" y="9742"/>
                    <a:pt x="4621" y="9718"/>
                    <a:pt x="4835" y="9694"/>
                  </a:cubicBezTo>
                  <a:close/>
                  <a:moveTo>
                    <a:pt x="3895" y="1"/>
                  </a:moveTo>
                  <a:cubicBezTo>
                    <a:pt x="3528" y="1"/>
                    <a:pt x="3165" y="27"/>
                    <a:pt x="2811" y="73"/>
                  </a:cubicBezTo>
                  <a:cubicBezTo>
                    <a:pt x="2335" y="145"/>
                    <a:pt x="1811" y="192"/>
                    <a:pt x="1382" y="406"/>
                  </a:cubicBezTo>
                  <a:cubicBezTo>
                    <a:pt x="1215" y="478"/>
                    <a:pt x="1096" y="573"/>
                    <a:pt x="977" y="716"/>
                  </a:cubicBezTo>
                  <a:cubicBezTo>
                    <a:pt x="882" y="859"/>
                    <a:pt x="810" y="1026"/>
                    <a:pt x="763" y="1192"/>
                  </a:cubicBezTo>
                  <a:cubicBezTo>
                    <a:pt x="715" y="1288"/>
                    <a:pt x="644" y="1430"/>
                    <a:pt x="644" y="1550"/>
                  </a:cubicBezTo>
                  <a:cubicBezTo>
                    <a:pt x="549" y="1573"/>
                    <a:pt x="453" y="1669"/>
                    <a:pt x="406" y="1764"/>
                  </a:cubicBezTo>
                  <a:cubicBezTo>
                    <a:pt x="287" y="1954"/>
                    <a:pt x="191" y="2240"/>
                    <a:pt x="310" y="2455"/>
                  </a:cubicBezTo>
                  <a:cubicBezTo>
                    <a:pt x="334" y="2526"/>
                    <a:pt x="382" y="2574"/>
                    <a:pt x="453" y="2621"/>
                  </a:cubicBezTo>
                  <a:cubicBezTo>
                    <a:pt x="406" y="2788"/>
                    <a:pt x="382" y="2955"/>
                    <a:pt x="358" y="3097"/>
                  </a:cubicBezTo>
                  <a:cubicBezTo>
                    <a:pt x="310" y="3312"/>
                    <a:pt x="263" y="3502"/>
                    <a:pt x="239" y="3693"/>
                  </a:cubicBezTo>
                  <a:cubicBezTo>
                    <a:pt x="144" y="4074"/>
                    <a:pt x="72" y="4455"/>
                    <a:pt x="48" y="4836"/>
                  </a:cubicBezTo>
                  <a:cubicBezTo>
                    <a:pt x="1" y="5646"/>
                    <a:pt x="48" y="6432"/>
                    <a:pt x="144" y="7217"/>
                  </a:cubicBezTo>
                  <a:cubicBezTo>
                    <a:pt x="168" y="7408"/>
                    <a:pt x="191" y="7598"/>
                    <a:pt x="215" y="7789"/>
                  </a:cubicBezTo>
                  <a:cubicBezTo>
                    <a:pt x="239" y="7908"/>
                    <a:pt x="239" y="8051"/>
                    <a:pt x="310" y="8170"/>
                  </a:cubicBezTo>
                  <a:cubicBezTo>
                    <a:pt x="1" y="8265"/>
                    <a:pt x="358" y="8908"/>
                    <a:pt x="453" y="9051"/>
                  </a:cubicBezTo>
                  <a:cubicBezTo>
                    <a:pt x="501" y="9146"/>
                    <a:pt x="596" y="9218"/>
                    <a:pt x="668" y="9265"/>
                  </a:cubicBezTo>
                  <a:cubicBezTo>
                    <a:pt x="668" y="9432"/>
                    <a:pt x="739" y="9623"/>
                    <a:pt x="787" y="9789"/>
                  </a:cubicBezTo>
                  <a:cubicBezTo>
                    <a:pt x="882" y="9980"/>
                    <a:pt x="977" y="10170"/>
                    <a:pt x="1168" y="10266"/>
                  </a:cubicBezTo>
                  <a:cubicBezTo>
                    <a:pt x="1549" y="10504"/>
                    <a:pt x="2049" y="10528"/>
                    <a:pt x="2501" y="10599"/>
                  </a:cubicBezTo>
                  <a:cubicBezTo>
                    <a:pt x="2914" y="10663"/>
                    <a:pt x="3337" y="10684"/>
                    <a:pt x="3764" y="10684"/>
                  </a:cubicBezTo>
                  <a:cubicBezTo>
                    <a:pt x="3978" y="10684"/>
                    <a:pt x="4192" y="10678"/>
                    <a:pt x="4406" y="10670"/>
                  </a:cubicBezTo>
                  <a:cubicBezTo>
                    <a:pt x="4692" y="10670"/>
                    <a:pt x="4978" y="10647"/>
                    <a:pt x="5264" y="10575"/>
                  </a:cubicBezTo>
                  <a:cubicBezTo>
                    <a:pt x="5502" y="10528"/>
                    <a:pt x="5764" y="10480"/>
                    <a:pt x="5954" y="10313"/>
                  </a:cubicBezTo>
                  <a:cubicBezTo>
                    <a:pt x="6097" y="10170"/>
                    <a:pt x="6216" y="9980"/>
                    <a:pt x="6312" y="9813"/>
                  </a:cubicBezTo>
                  <a:cubicBezTo>
                    <a:pt x="6383" y="9670"/>
                    <a:pt x="6526" y="9480"/>
                    <a:pt x="6455" y="9313"/>
                  </a:cubicBezTo>
                  <a:cubicBezTo>
                    <a:pt x="6597" y="9218"/>
                    <a:pt x="6716" y="9123"/>
                    <a:pt x="6788" y="8980"/>
                  </a:cubicBezTo>
                  <a:cubicBezTo>
                    <a:pt x="6859" y="8837"/>
                    <a:pt x="6931" y="8646"/>
                    <a:pt x="6931" y="8480"/>
                  </a:cubicBezTo>
                  <a:cubicBezTo>
                    <a:pt x="6907" y="8408"/>
                    <a:pt x="6883" y="8360"/>
                    <a:pt x="6836" y="8337"/>
                  </a:cubicBezTo>
                  <a:cubicBezTo>
                    <a:pt x="6883" y="8241"/>
                    <a:pt x="6907" y="8146"/>
                    <a:pt x="6931" y="8075"/>
                  </a:cubicBezTo>
                  <a:cubicBezTo>
                    <a:pt x="6978" y="7908"/>
                    <a:pt x="7002" y="7717"/>
                    <a:pt x="7026" y="7527"/>
                  </a:cubicBezTo>
                  <a:cubicBezTo>
                    <a:pt x="7074" y="7122"/>
                    <a:pt x="7121" y="6717"/>
                    <a:pt x="7121" y="6312"/>
                  </a:cubicBezTo>
                  <a:cubicBezTo>
                    <a:pt x="7145" y="5884"/>
                    <a:pt x="7121" y="5431"/>
                    <a:pt x="7098" y="5003"/>
                  </a:cubicBezTo>
                  <a:cubicBezTo>
                    <a:pt x="7074" y="4574"/>
                    <a:pt x="7026" y="4145"/>
                    <a:pt x="7002" y="3693"/>
                  </a:cubicBezTo>
                  <a:cubicBezTo>
                    <a:pt x="6978" y="3479"/>
                    <a:pt x="6931" y="3240"/>
                    <a:pt x="6907" y="3026"/>
                  </a:cubicBezTo>
                  <a:cubicBezTo>
                    <a:pt x="6907" y="2907"/>
                    <a:pt x="6883" y="2764"/>
                    <a:pt x="6836" y="2669"/>
                  </a:cubicBezTo>
                  <a:cubicBezTo>
                    <a:pt x="6907" y="2597"/>
                    <a:pt x="6955" y="2502"/>
                    <a:pt x="6978" y="2407"/>
                  </a:cubicBezTo>
                  <a:cubicBezTo>
                    <a:pt x="7026" y="2288"/>
                    <a:pt x="6978" y="2145"/>
                    <a:pt x="6955" y="2002"/>
                  </a:cubicBezTo>
                  <a:cubicBezTo>
                    <a:pt x="6907" y="1859"/>
                    <a:pt x="6836" y="1669"/>
                    <a:pt x="6716" y="1573"/>
                  </a:cubicBezTo>
                  <a:cubicBezTo>
                    <a:pt x="6645" y="1502"/>
                    <a:pt x="6574" y="1502"/>
                    <a:pt x="6502" y="1454"/>
                  </a:cubicBezTo>
                  <a:cubicBezTo>
                    <a:pt x="6431" y="1407"/>
                    <a:pt x="6431" y="1311"/>
                    <a:pt x="6407" y="1240"/>
                  </a:cubicBezTo>
                  <a:cubicBezTo>
                    <a:pt x="6383" y="1121"/>
                    <a:pt x="6335" y="978"/>
                    <a:pt x="6288" y="859"/>
                  </a:cubicBezTo>
                  <a:cubicBezTo>
                    <a:pt x="6193" y="668"/>
                    <a:pt x="6050" y="502"/>
                    <a:pt x="5859" y="406"/>
                  </a:cubicBezTo>
                  <a:cubicBezTo>
                    <a:pt x="5454" y="168"/>
                    <a:pt x="4954" y="73"/>
                    <a:pt x="4502" y="25"/>
                  </a:cubicBezTo>
                  <a:cubicBezTo>
                    <a:pt x="4299" y="9"/>
                    <a:pt x="4097" y="1"/>
                    <a:pt x="389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798" name="Google Shape;16798;p44"/>
          <p:cNvGrpSpPr/>
          <p:nvPr/>
        </p:nvGrpSpPr>
        <p:grpSpPr>
          <a:xfrm>
            <a:off x="2549189" y="3323221"/>
            <a:ext cx="386560" cy="346717"/>
            <a:chOff x="2549189" y="3323221"/>
            <a:chExt cx="386560" cy="346717"/>
          </a:xfrm>
        </p:grpSpPr>
        <p:sp>
          <p:nvSpPr>
            <p:cNvPr id="16799" name="Google Shape;16799;p44"/>
            <p:cNvSpPr/>
            <p:nvPr/>
          </p:nvSpPr>
          <p:spPr>
            <a:xfrm>
              <a:off x="2573973" y="3425350"/>
              <a:ext cx="93770" cy="66969"/>
            </a:xfrm>
            <a:custGeom>
              <a:rect b="b" l="l" r="r" t="t"/>
              <a:pathLst>
                <a:path extrusionOk="0" h="2059" w="2883">
                  <a:moveTo>
                    <a:pt x="2552" y="0"/>
                  </a:moveTo>
                  <a:cubicBezTo>
                    <a:pt x="2510" y="0"/>
                    <a:pt x="2462" y="20"/>
                    <a:pt x="2406" y="66"/>
                  </a:cubicBezTo>
                  <a:cubicBezTo>
                    <a:pt x="2094" y="315"/>
                    <a:pt x="1854" y="711"/>
                    <a:pt x="1449" y="711"/>
                  </a:cubicBezTo>
                  <a:cubicBezTo>
                    <a:pt x="1391" y="711"/>
                    <a:pt x="1329" y="703"/>
                    <a:pt x="1263" y="685"/>
                  </a:cubicBezTo>
                  <a:cubicBezTo>
                    <a:pt x="1096" y="637"/>
                    <a:pt x="882" y="589"/>
                    <a:pt x="739" y="494"/>
                  </a:cubicBezTo>
                  <a:cubicBezTo>
                    <a:pt x="668" y="447"/>
                    <a:pt x="572" y="375"/>
                    <a:pt x="525" y="304"/>
                  </a:cubicBezTo>
                  <a:cubicBezTo>
                    <a:pt x="477" y="232"/>
                    <a:pt x="406" y="89"/>
                    <a:pt x="310" y="66"/>
                  </a:cubicBezTo>
                  <a:cubicBezTo>
                    <a:pt x="191" y="470"/>
                    <a:pt x="120" y="851"/>
                    <a:pt x="96" y="1256"/>
                  </a:cubicBezTo>
                  <a:cubicBezTo>
                    <a:pt x="72" y="1375"/>
                    <a:pt x="1" y="1780"/>
                    <a:pt x="120" y="1875"/>
                  </a:cubicBezTo>
                  <a:cubicBezTo>
                    <a:pt x="136" y="1891"/>
                    <a:pt x="167" y="1897"/>
                    <a:pt x="204" y="1897"/>
                  </a:cubicBezTo>
                  <a:cubicBezTo>
                    <a:pt x="279" y="1897"/>
                    <a:pt x="374" y="1875"/>
                    <a:pt x="406" y="1875"/>
                  </a:cubicBezTo>
                  <a:cubicBezTo>
                    <a:pt x="572" y="1875"/>
                    <a:pt x="739" y="1875"/>
                    <a:pt x="882" y="1852"/>
                  </a:cubicBezTo>
                  <a:cubicBezTo>
                    <a:pt x="1049" y="1852"/>
                    <a:pt x="1215" y="1852"/>
                    <a:pt x="1382" y="1875"/>
                  </a:cubicBezTo>
                  <a:cubicBezTo>
                    <a:pt x="1501" y="1899"/>
                    <a:pt x="1453" y="2018"/>
                    <a:pt x="1596" y="2042"/>
                  </a:cubicBezTo>
                  <a:cubicBezTo>
                    <a:pt x="1671" y="2054"/>
                    <a:pt x="1748" y="2058"/>
                    <a:pt x="1827" y="2058"/>
                  </a:cubicBezTo>
                  <a:cubicBezTo>
                    <a:pt x="2075" y="2058"/>
                    <a:pt x="2338" y="2013"/>
                    <a:pt x="2573" y="1995"/>
                  </a:cubicBezTo>
                  <a:cubicBezTo>
                    <a:pt x="2692" y="1995"/>
                    <a:pt x="2811" y="1971"/>
                    <a:pt x="2858" y="1828"/>
                  </a:cubicBezTo>
                  <a:cubicBezTo>
                    <a:pt x="2882" y="1709"/>
                    <a:pt x="2858" y="1590"/>
                    <a:pt x="2858" y="1494"/>
                  </a:cubicBezTo>
                  <a:cubicBezTo>
                    <a:pt x="2858" y="1256"/>
                    <a:pt x="2858" y="1042"/>
                    <a:pt x="2835" y="828"/>
                  </a:cubicBezTo>
                  <a:cubicBezTo>
                    <a:pt x="2814" y="665"/>
                    <a:pt x="2794" y="0"/>
                    <a:pt x="2552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0" name="Google Shape;16800;p44"/>
            <p:cNvSpPr/>
            <p:nvPr/>
          </p:nvSpPr>
          <p:spPr>
            <a:xfrm>
              <a:off x="2695584" y="3424374"/>
              <a:ext cx="86777" cy="67750"/>
            </a:xfrm>
            <a:custGeom>
              <a:rect b="b" l="l" r="r" t="t"/>
              <a:pathLst>
                <a:path extrusionOk="0" h="2083" w="2668">
                  <a:moveTo>
                    <a:pt x="2406" y="0"/>
                  </a:moveTo>
                  <a:cubicBezTo>
                    <a:pt x="2334" y="0"/>
                    <a:pt x="2192" y="191"/>
                    <a:pt x="2144" y="238"/>
                  </a:cubicBezTo>
                  <a:cubicBezTo>
                    <a:pt x="2049" y="334"/>
                    <a:pt x="1953" y="429"/>
                    <a:pt x="1834" y="524"/>
                  </a:cubicBezTo>
                  <a:cubicBezTo>
                    <a:pt x="1681" y="649"/>
                    <a:pt x="1447" y="710"/>
                    <a:pt x="1222" y="710"/>
                  </a:cubicBezTo>
                  <a:cubicBezTo>
                    <a:pt x="1062" y="710"/>
                    <a:pt x="905" y="679"/>
                    <a:pt x="786" y="619"/>
                  </a:cubicBezTo>
                  <a:cubicBezTo>
                    <a:pt x="644" y="548"/>
                    <a:pt x="548" y="500"/>
                    <a:pt x="453" y="358"/>
                  </a:cubicBezTo>
                  <a:cubicBezTo>
                    <a:pt x="413" y="317"/>
                    <a:pt x="286" y="70"/>
                    <a:pt x="205" y="70"/>
                  </a:cubicBezTo>
                  <a:cubicBezTo>
                    <a:pt x="191" y="70"/>
                    <a:pt x="178" y="78"/>
                    <a:pt x="167" y="96"/>
                  </a:cubicBezTo>
                  <a:cubicBezTo>
                    <a:pt x="96" y="238"/>
                    <a:pt x="96" y="429"/>
                    <a:pt x="72" y="596"/>
                  </a:cubicBezTo>
                  <a:cubicBezTo>
                    <a:pt x="48" y="810"/>
                    <a:pt x="24" y="1048"/>
                    <a:pt x="24" y="1286"/>
                  </a:cubicBezTo>
                  <a:cubicBezTo>
                    <a:pt x="1" y="1453"/>
                    <a:pt x="1" y="1620"/>
                    <a:pt x="1" y="1786"/>
                  </a:cubicBezTo>
                  <a:cubicBezTo>
                    <a:pt x="24" y="1882"/>
                    <a:pt x="48" y="1929"/>
                    <a:pt x="144" y="1953"/>
                  </a:cubicBezTo>
                  <a:cubicBezTo>
                    <a:pt x="516" y="2056"/>
                    <a:pt x="889" y="2075"/>
                    <a:pt x="1265" y="2075"/>
                  </a:cubicBezTo>
                  <a:cubicBezTo>
                    <a:pt x="1497" y="2075"/>
                    <a:pt x="1731" y="2068"/>
                    <a:pt x="1967" y="2068"/>
                  </a:cubicBezTo>
                  <a:cubicBezTo>
                    <a:pt x="2057" y="2068"/>
                    <a:pt x="2148" y="2069"/>
                    <a:pt x="2239" y="2072"/>
                  </a:cubicBezTo>
                  <a:cubicBezTo>
                    <a:pt x="2303" y="2072"/>
                    <a:pt x="2366" y="2083"/>
                    <a:pt x="2430" y="2083"/>
                  </a:cubicBezTo>
                  <a:cubicBezTo>
                    <a:pt x="2461" y="2083"/>
                    <a:pt x="2493" y="2080"/>
                    <a:pt x="2525" y="2072"/>
                  </a:cubicBezTo>
                  <a:cubicBezTo>
                    <a:pt x="2644" y="2001"/>
                    <a:pt x="2620" y="1905"/>
                    <a:pt x="2644" y="1786"/>
                  </a:cubicBezTo>
                  <a:cubicBezTo>
                    <a:pt x="2668" y="1548"/>
                    <a:pt x="2644" y="1334"/>
                    <a:pt x="2668" y="1096"/>
                  </a:cubicBezTo>
                  <a:cubicBezTo>
                    <a:pt x="2668" y="881"/>
                    <a:pt x="2668" y="643"/>
                    <a:pt x="2620" y="429"/>
                  </a:cubicBezTo>
                  <a:cubicBezTo>
                    <a:pt x="2620" y="381"/>
                    <a:pt x="2477" y="0"/>
                    <a:pt x="2406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1" name="Google Shape;16801;p44"/>
            <p:cNvSpPr/>
            <p:nvPr/>
          </p:nvSpPr>
          <p:spPr>
            <a:xfrm>
              <a:off x="2808673" y="3424374"/>
              <a:ext cx="92208" cy="68270"/>
            </a:xfrm>
            <a:custGeom>
              <a:rect b="b" l="l" r="r" t="t"/>
              <a:pathLst>
                <a:path extrusionOk="0" h="2099" w="2835">
                  <a:moveTo>
                    <a:pt x="2477" y="0"/>
                  </a:moveTo>
                  <a:cubicBezTo>
                    <a:pt x="2382" y="238"/>
                    <a:pt x="2144" y="477"/>
                    <a:pt x="1953" y="596"/>
                  </a:cubicBezTo>
                  <a:cubicBezTo>
                    <a:pt x="1819" y="670"/>
                    <a:pt x="1648" y="707"/>
                    <a:pt x="1486" y="707"/>
                  </a:cubicBezTo>
                  <a:cubicBezTo>
                    <a:pt x="1389" y="707"/>
                    <a:pt x="1295" y="694"/>
                    <a:pt x="1215" y="667"/>
                  </a:cubicBezTo>
                  <a:cubicBezTo>
                    <a:pt x="1096" y="643"/>
                    <a:pt x="1025" y="572"/>
                    <a:pt x="929" y="524"/>
                  </a:cubicBezTo>
                  <a:cubicBezTo>
                    <a:pt x="834" y="453"/>
                    <a:pt x="715" y="453"/>
                    <a:pt x="644" y="381"/>
                  </a:cubicBezTo>
                  <a:cubicBezTo>
                    <a:pt x="548" y="310"/>
                    <a:pt x="477" y="215"/>
                    <a:pt x="405" y="119"/>
                  </a:cubicBezTo>
                  <a:cubicBezTo>
                    <a:pt x="370" y="72"/>
                    <a:pt x="340" y="48"/>
                    <a:pt x="310" y="48"/>
                  </a:cubicBezTo>
                  <a:cubicBezTo>
                    <a:pt x="280" y="48"/>
                    <a:pt x="251" y="72"/>
                    <a:pt x="215" y="119"/>
                  </a:cubicBezTo>
                  <a:cubicBezTo>
                    <a:pt x="1" y="477"/>
                    <a:pt x="143" y="929"/>
                    <a:pt x="143" y="1310"/>
                  </a:cubicBezTo>
                  <a:cubicBezTo>
                    <a:pt x="143" y="1501"/>
                    <a:pt x="120" y="1667"/>
                    <a:pt x="120" y="1858"/>
                  </a:cubicBezTo>
                  <a:cubicBezTo>
                    <a:pt x="120" y="1953"/>
                    <a:pt x="167" y="2001"/>
                    <a:pt x="262" y="2025"/>
                  </a:cubicBezTo>
                  <a:cubicBezTo>
                    <a:pt x="620" y="2048"/>
                    <a:pt x="977" y="2048"/>
                    <a:pt x="1334" y="2096"/>
                  </a:cubicBezTo>
                  <a:cubicBezTo>
                    <a:pt x="1374" y="2096"/>
                    <a:pt x="1411" y="2099"/>
                    <a:pt x="1445" y="2099"/>
                  </a:cubicBezTo>
                  <a:cubicBezTo>
                    <a:pt x="1514" y="2099"/>
                    <a:pt x="1572" y="2088"/>
                    <a:pt x="1620" y="2025"/>
                  </a:cubicBezTo>
                  <a:cubicBezTo>
                    <a:pt x="1644" y="1977"/>
                    <a:pt x="1644" y="1905"/>
                    <a:pt x="1668" y="1882"/>
                  </a:cubicBezTo>
                  <a:cubicBezTo>
                    <a:pt x="1683" y="1874"/>
                    <a:pt x="1705" y="1871"/>
                    <a:pt x="1728" y="1871"/>
                  </a:cubicBezTo>
                  <a:cubicBezTo>
                    <a:pt x="1773" y="1871"/>
                    <a:pt x="1826" y="1882"/>
                    <a:pt x="1858" y="1882"/>
                  </a:cubicBezTo>
                  <a:cubicBezTo>
                    <a:pt x="2096" y="1905"/>
                    <a:pt x="2334" y="1905"/>
                    <a:pt x="2572" y="1905"/>
                  </a:cubicBezTo>
                  <a:cubicBezTo>
                    <a:pt x="2763" y="1905"/>
                    <a:pt x="2834" y="1882"/>
                    <a:pt x="2834" y="1667"/>
                  </a:cubicBezTo>
                  <a:cubicBezTo>
                    <a:pt x="2834" y="1334"/>
                    <a:pt x="2787" y="977"/>
                    <a:pt x="2739" y="643"/>
                  </a:cubicBezTo>
                  <a:cubicBezTo>
                    <a:pt x="2715" y="500"/>
                    <a:pt x="2715" y="72"/>
                    <a:pt x="2477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2" name="Google Shape;16802;p44"/>
            <p:cNvSpPr/>
            <p:nvPr/>
          </p:nvSpPr>
          <p:spPr>
            <a:xfrm>
              <a:off x="2576315" y="3428244"/>
              <a:ext cx="61993" cy="64139"/>
            </a:xfrm>
            <a:custGeom>
              <a:rect b="b" l="l" r="r" t="t"/>
              <a:pathLst>
                <a:path extrusionOk="0" h="1972" w="1906">
                  <a:moveTo>
                    <a:pt x="222" y="1"/>
                  </a:moveTo>
                  <a:cubicBezTo>
                    <a:pt x="177" y="1"/>
                    <a:pt x="138" y="33"/>
                    <a:pt x="119" y="119"/>
                  </a:cubicBezTo>
                  <a:cubicBezTo>
                    <a:pt x="119" y="239"/>
                    <a:pt x="119" y="381"/>
                    <a:pt x="119" y="500"/>
                  </a:cubicBezTo>
                  <a:cubicBezTo>
                    <a:pt x="95" y="667"/>
                    <a:pt x="72" y="858"/>
                    <a:pt x="48" y="1048"/>
                  </a:cubicBezTo>
                  <a:cubicBezTo>
                    <a:pt x="48" y="1215"/>
                    <a:pt x="0" y="1453"/>
                    <a:pt x="48" y="1644"/>
                  </a:cubicBezTo>
                  <a:cubicBezTo>
                    <a:pt x="72" y="1763"/>
                    <a:pt x="143" y="1763"/>
                    <a:pt x="262" y="1763"/>
                  </a:cubicBezTo>
                  <a:cubicBezTo>
                    <a:pt x="405" y="1775"/>
                    <a:pt x="548" y="1786"/>
                    <a:pt x="688" y="1786"/>
                  </a:cubicBezTo>
                  <a:cubicBezTo>
                    <a:pt x="828" y="1786"/>
                    <a:pt x="965" y="1775"/>
                    <a:pt x="1096" y="1739"/>
                  </a:cubicBezTo>
                  <a:cubicBezTo>
                    <a:pt x="1142" y="1722"/>
                    <a:pt x="1176" y="1715"/>
                    <a:pt x="1201" y="1715"/>
                  </a:cubicBezTo>
                  <a:cubicBezTo>
                    <a:pt x="1318" y="1715"/>
                    <a:pt x="1248" y="1871"/>
                    <a:pt x="1405" y="1929"/>
                  </a:cubicBezTo>
                  <a:cubicBezTo>
                    <a:pt x="1453" y="1953"/>
                    <a:pt x="1572" y="1953"/>
                    <a:pt x="1620" y="1953"/>
                  </a:cubicBezTo>
                  <a:cubicBezTo>
                    <a:pt x="1655" y="1965"/>
                    <a:pt x="1691" y="1971"/>
                    <a:pt x="1724" y="1971"/>
                  </a:cubicBezTo>
                  <a:cubicBezTo>
                    <a:pt x="1757" y="1971"/>
                    <a:pt x="1786" y="1965"/>
                    <a:pt x="1810" y="1953"/>
                  </a:cubicBezTo>
                  <a:cubicBezTo>
                    <a:pt x="1882" y="1929"/>
                    <a:pt x="1882" y="1953"/>
                    <a:pt x="1905" y="1882"/>
                  </a:cubicBezTo>
                  <a:cubicBezTo>
                    <a:pt x="1905" y="1834"/>
                    <a:pt x="1905" y="1763"/>
                    <a:pt x="1905" y="1715"/>
                  </a:cubicBezTo>
                  <a:cubicBezTo>
                    <a:pt x="1882" y="1524"/>
                    <a:pt x="1620" y="1501"/>
                    <a:pt x="1477" y="1429"/>
                  </a:cubicBezTo>
                  <a:cubicBezTo>
                    <a:pt x="1143" y="1239"/>
                    <a:pt x="1262" y="810"/>
                    <a:pt x="1334" y="524"/>
                  </a:cubicBezTo>
                  <a:lnTo>
                    <a:pt x="1334" y="524"/>
                  </a:lnTo>
                  <a:cubicBezTo>
                    <a:pt x="1262" y="529"/>
                    <a:pt x="1198" y="532"/>
                    <a:pt x="1140" y="532"/>
                  </a:cubicBezTo>
                  <a:cubicBezTo>
                    <a:pt x="930" y="532"/>
                    <a:pt x="803" y="494"/>
                    <a:pt x="691" y="381"/>
                  </a:cubicBezTo>
                  <a:cubicBezTo>
                    <a:pt x="596" y="310"/>
                    <a:pt x="524" y="215"/>
                    <a:pt x="429" y="143"/>
                  </a:cubicBezTo>
                  <a:cubicBezTo>
                    <a:pt x="372" y="72"/>
                    <a:pt x="289" y="1"/>
                    <a:pt x="222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3" name="Google Shape;16803;p44"/>
            <p:cNvSpPr/>
            <p:nvPr/>
          </p:nvSpPr>
          <p:spPr>
            <a:xfrm>
              <a:off x="2692494" y="3425122"/>
              <a:ext cx="48820" cy="67001"/>
            </a:xfrm>
            <a:custGeom>
              <a:rect b="b" l="l" r="r" t="t"/>
              <a:pathLst>
                <a:path extrusionOk="0" h="2060" w="1501">
                  <a:moveTo>
                    <a:pt x="303" y="1"/>
                  </a:moveTo>
                  <a:cubicBezTo>
                    <a:pt x="73" y="1"/>
                    <a:pt x="119" y="1098"/>
                    <a:pt x="96" y="1192"/>
                  </a:cubicBezTo>
                  <a:cubicBezTo>
                    <a:pt x="96" y="1382"/>
                    <a:pt x="48" y="1549"/>
                    <a:pt x="48" y="1716"/>
                  </a:cubicBezTo>
                  <a:cubicBezTo>
                    <a:pt x="48" y="1787"/>
                    <a:pt x="0" y="1906"/>
                    <a:pt x="24" y="1978"/>
                  </a:cubicBezTo>
                  <a:cubicBezTo>
                    <a:pt x="51" y="2044"/>
                    <a:pt x="121" y="2059"/>
                    <a:pt x="195" y="2059"/>
                  </a:cubicBezTo>
                  <a:cubicBezTo>
                    <a:pt x="254" y="2059"/>
                    <a:pt x="315" y="2049"/>
                    <a:pt x="358" y="2049"/>
                  </a:cubicBezTo>
                  <a:cubicBezTo>
                    <a:pt x="516" y="2049"/>
                    <a:pt x="675" y="2060"/>
                    <a:pt x="827" y="2060"/>
                  </a:cubicBezTo>
                  <a:cubicBezTo>
                    <a:pt x="903" y="2060"/>
                    <a:pt x="977" y="2057"/>
                    <a:pt x="1048" y="2049"/>
                  </a:cubicBezTo>
                  <a:cubicBezTo>
                    <a:pt x="1082" y="2049"/>
                    <a:pt x="1128" y="2051"/>
                    <a:pt x="1177" y="2051"/>
                  </a:cubicBezTo>
                  <a:cubicBezTo>
                    <a:pt x="1299" y="2051"/>
                    <a:pt x="1443" y="2039"/>
                    <a:pt x="1477" y="1954"/>
                  </a:cubicBezTo>
                  <a:cubicBezTo>
                    <a:pt x="1501" y="1882"/>
                    <a:pt x="1453" y="1787"/>
                    <a:pt x="1429" y="1716"/>
                  </a:cubicBezTo>
                  <a:cubicBezTo>
                    <a:pt x="1405" y="1597"/>
                    <a:pt x="1382" y="1478"/>
                    <a:pt x="1358" y="1359"/>
                  </a:cubicBezTo>
                  <a:cubicBezTo>
                    <a:pt x="1334" y="1144"/>
                    <a:pt x="1405" y="930"/>
                    <a:pt x="1405" y="716"/>
                  </a:cubicBezTo>
                  <a:cubicBezTo>
                    <a:pt x="977" y="692"/>
                    <a:pt x="739" y="596"/>
                    <a:pt x="572" y="382"/>
                  </a:cubicBezTo>
                  <a:cubicBezTo>
                    <a:pt x="500" y="287"/>
                    <a:pt x="429" y="25"/>
                    <a:pt x="310" y="1"/>
                  </a:cubicBezTo>
                  <a:cubicBezTo>
                    <a:pt x="307" y="1"/>
                    <a:pt x="305" y="1"/>
                    <a:pt x="303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4" name="Google Shape;16804;p44"/>
            <p:cNvSpPr/>
            <p:nvPr/>
          </p:nvSpPr>
          <p:spPr>
            <a:xfrm>
              <a:off x="2812544" y="3426553"/>
              <a:ext cx="56594" cy="66936"/>
            </a:xfrm>
            <a:custGeom>
              <a:rect b="b" l="l" r="r" t="t"/>
              <a:pathLst>
                <a:path extrusionOk="0" h="2058" w="1740">
                  <a:moveTo>
                    <a:pt x="249" y="0"/>
                  </a:moveTo>
                  <a:cubicBezTo>
                    <a:pt x="173" y="0"/>
                    <a:pt x="116" y="62"/>
                    <a:pt x="96" y="124"/>
                  </a:cubicBezTo>
                  <a:cubicBezTo>
                    <a:pt x="48" y="243"/>
                    <a:pt x="72" y="386"/>
                    <a:pt x="48" y="505"/>
                  </a:cubicBezTo>
                  <a:cubicBezTo>
                    <a:pt x="48" y="648"/>
                    <a:pt x="48" y="767"/>
                    <a:pt x="48" y="910"/>
                  </a:cubicBezTo>
                  <a:cubicBezTo>
                    <a:pt x="24" y="1219"/>
                    <a:pt x="1" y="1529"/>
                    <a:pt x="1" y="1838"/>
                  </a:cubicBezTo>
                  <a:cubicBezTo>
                    <a:pt x="1" y="2005"/>
                    <a:pt x="191" y="1958"/>
                    <a:pt x="334" y="1981"/>
                  </a:cubicBezTo>
                  <a:cubicBezTo>
                    <a:pt x="580" y="2002"/>
                    <a:pt x="861" y="2058"/>
                    <a:pt x="1132" y="2058"/>
                  </a:cubicBezTo>
                  <a:cubicBezTo>
                    <a:pt x="1176" y="2058"/>
                    <a:pt x="1220" y="2056"/>
                    <a:pt x="1263" y="2053"/>
                  </a:cubicBezTo>
                  <a:cubicBezTo>
                    <a:pt x="1382" y="2029"/>
                    <a:pt x="1477" y="1958"/>
                    <a:pt x="1572" y="1910"/>
                  </a:cubicBezTo>
                  <a:cubicBezTo>
                    <a:pt x="1644" y="1886"/>
                    <a:pt x="1644" y="1886"/>
                    <a:pt x="1691" y="1815"/>
                  </a:cubicBezTo>
                  <a:cubicBezTo>
                    <a:pt x="1715" y="1767"/>
                    <a:pt x="1739" y="1696"/>
                    <a:pt x="1739" y="1624"/>
                  </a:cubicBezTo>
                  <a:cubicBezTo>
                    <a:pt x="1691" y="1457"/>
                    <a:pt x="1406" y="1434"/>
                    <a:pt x="1358" y="1267"/>
                  </a:cubicBezTo>
                  <a:cubicBezTo>
                    <a:pt x="1310" y="1148"/>
                    <a:pt x="1310" y="1005"/>
                    <a:pt x="1310" y="886"/>
                  </a:cubicBezTo>
                  <a:cubicBezTo>
                    <a:pt x="1310" y="814"/>
                    <a:pt x="1334" y="719"/>
                    <a:pt x="1310" y="672"/>
                  </a:cubicBezTo>
                  <a:cubicBezTo>
                    <a:pt x="929" y="672"/>
                    <a:pt x="620" y="505"/>
                    <a:pt x="453" y="219"/>
                  </a:cubicBezTo>
                  <a:cubicBezTo>
                    <a:pt x="405" y="148"/>
                    <a:pt x="358" y="29"/>
                    <a:pt x="286" y="5"/>
                  </a:cubicBezTo>
                  <a:cubicBezTo>
                    <a:pt x="274" y="2"/>
                    <a:pt x="261" y="0"/>
                    <a:pt x="249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5" name="Google Shape;16805;p44"/>
            <p:cNvSpPr/>
            <p:nvPr/>
          </p:nvSpPr>
          <p:spPr>
            <a:xfrm>
              <a:off x="2582495" y="3363194"/>
              <a:ext cx="75165" cy="84532"/>
            </a:xfrm>
            <a:custGeom>
              <a:rect b="b" l="l" r="r" t="t"/>
              <a:pathLst>
                <a:path extrusionOk="0" h="2599" w="2311">
                  <a:moveTo>
                    <a:pt x="1103" y="1"/>
                  </a:moveTo>
                  <a:cubicBezTo>
                    <a:pt x="989" y="1"/>
                    <a:pt x="878" y="14"/>
                    <a:pt x="810" y="24"/>
                  </a:cubicBezTo>
                  <a:cubicBezTo>
                    <a:pt x="787" y="24"/>
                    <a:pt x="763" y="24"/>
                    <a:pt x="763" y="48"/>
                  </a:cubicBezTo>
                  <a:cubicBezTo>
                    <a:pt x="501" y="119"/>
                    <a:pt x="596" y="524"/>
                    <a:pt x="596" y="738"/>
                  </a:cubicBezTo>
                  <a:cubicBezTo>
                    <a:pt x="596" y="1024"/>
                    <a:pt x="596" y="1262"/>
                    <a:pt x="429" y="1500"/>
                  </a:cubicBezTo>
                  <a:cubicBezTo>
                    <a:pt x="358" y="1596"/>
                    <a:pt x="286" y="1691"/>
                    <a:pt x="191" y="1762"/>
                  </a:cubicBezTo>
                  <a:cubicBezTo>
                    <a:pt x="144" y="1810"/>
                    <a:pt x="1" y="1857"/>
                    <a:pt x="1" y="1929"/>
                  </a:cubicBezTo>
                  <a:cubicBezTo>
                    <a:pt x="1" y="2048"/>
                    <a:pt x="215" y="2262"/>
                    <a:pt x="310" y="2334"/>
                  </a:cubicBezTo>
                  <a:cubicBezTo>
                    <a:pt x="516" y="2516"/>
                    <a:pt x="778" y="2599"/>
                    <a:pt x="1042" y="2599"/>
                  </a:cubicBezTo>
                  <a:cubicBezTo>
                    <a:pt x="1296" y="2599"/>
                    <a:pt x="1553" y="2522"/>
                    <a:pt x="1763" y="2381"/>
                  </a:cubicBezTo>
                  <a:cubicBezTo>
                    <a:pt x="1953" y="2239"/>
                    <a:pt x="2311" y="2024"/>
                    <a:pt x="2144" y="1762"/>
                  </a:cubicBezTo>
                  <a:cubicBezTo>
                    <a:pt x="1977" y="1476"/>
                    <a:pt x="1763" y="1215"/>
                    <a:pt x="1620" y="929"/>
                  </a:cubicBezTo>
                  <a:cubicBezTo>
                    <a:pt x="1572" y="786"/>
                    <a:pt x="1549" y="643"/>
                    <a:pt x="1525" y="500"/>
                  </a:cubicBezTo>
                  <a:cubicBezTo>
                    <a:pt x="1525" y="381"/>
                    <a:pt x="1572" y="238"/>
                    <a:pt x="1501" y="143"/>
                  </a:cubicBezTo>
                  <a:cubicBezTo>
                    <a:pt x="1444" y="30"/>
                    <a:pt x="1270" y="1"/>
                    <a:pt x="1103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6" name="Google Shape;16806;p44"/>
            <p:cNvSpPr/>
            <p:nvPr/>
          </p:nvSpPr>
          <p:spPr>
            <a:xfrm>
              <a:off x="2701796" y="3362642"/>
              <a:ext cx="74385" cy="84695"/>
            </a:xfrm>
            <a:custGeom>
              <a:rect b="b" l="l" r="r" t="t"/>
              <a:pathLst>
                <a:path extrusionOk="0" h="2604" w="2287">
                  <a:moveTo>
                    <a:pt x="1046" y="0"/>
                  </a:moveTo>
                  <a:cubicBezTo>
                    <a:pt x="948" y="0"/>
                    <a:pt x="853" y="9"/>
                    <a:pt x="786" y="17"/>
                  </a:cubicBezTo>
                  <a:cubicBezTo>
                    <a:pt x="786" y="41"/>
                    <a:pt x="762" y="41"/>
                    <a:pt x="738" y="41"/>
                  </a:cubicBezTo>
                  <a:cubicBezTo>
                    <a:pt x="500" y="136"/>
                    <a:pt x="595" y="517"/>
                    <a:pt x="595" y="731"/>
                  </a:cubicBezTo>
                  <a:cubicBezTo>
                    <a:pt x="595" y="1017"/>
                    <a:pt x="572" y="1255"/>
                    <a:pt x="429" y="1493"/>
                  </a:cubicBezTo>
                  <a:cubicBezTo>
                    <a:pt x="357" y="1589"/>
                    <a:pt x="286" y="1684"/>
                    <a:pt x="191" y="1755"/>
                  </a:cubicBezTo>
                  <a:cubicBezTo>
                    <a:pt x="119" y="1803"/>
                    <a:pt x="0" y="1851"/>
                    <a:pt x="0" y="1946"/>
                  </a:cubicBezTo>
                  <a:cubicBezTo>
                    <a:pt x="0" y="2065"/>
                    <a:pt x="214" y="2279"/>
                    <a:pt x="286" y="2351"/>
                  </a:cubicBezTo>
                  <a:cubicBezTo>
                    <a:pt x="485" y="2526"/>
                    <a:pt x="741" y="2604"/>
                    <a:pt x="1001" y="2604"/>
                  </a:cubicBezTo>
                  <a:cubicBezTo>
                    <a:pt x="1270" y="2604"/>
                    <a:pt x="1544" y="2520"/>
                    <a:pt x="1762" y="2375"/>
                  </a:cubicBezTo>
                  <a:cubicBezTo>
                    <a:pt x="1953" y="2256"/>
                    <a:pt x="2286" y="2041"/>
                    <a:pt x="2143" y="1755"/>
                  </a:cubicBezTo>
                  <a:cubicBezTo>
                    <a:pt x="1977" y="1493"/>
                    <a:pt x="1762" y="1208"/>
                    <a:pt x="1620" y="922"/>
                  </a:cubicBezTo>
                  <a:cubicBezTo>
                    <a:pt x="1572" y="779"/>
                    <a:pt x="1548" y="636"/>
                    <a:pt x="1524" y="493"/>
                  </a:cubicBezTo>
                  <a:cubicBezTo>
                    <a:pt x="1524" y="374"/>
                    <a:pt x="1572" y="231"/>
                    <a:pt x="1500" y="136"/>
                  </a:cubicBezTo>
                  <a:cubicBezTo>
                    <a:pt x="1423" y="28"/>
                    <a:pt x="1227" y="0"/>
                    <a:pt x="1046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7" name="Google Shape;16807;p44"/>
            <p:cNvSpPr/>
            <p:nvPr/>
          </p:nvSpPr>
          <p:spPr>
            <a:xfrm>
              <a:off x="2820285" y="3362642"/>
              <a:ext cx="74385" cy="84695"/>
            </a:xfrm>
            <a:custGeom>
              <a:rect b="b" l="l" r="r" t="t"/>
              <a:pathLst>
                <a:path extrusionOk="0" h="2604" w="2287">
                  <a:moveTo>
                    <a:pt x="1036" y="0"/>
                  </a:moveTo>
                  <a:cubicBezTo>
                    <a:pt x="937" y="0"/>
                    <a:pt x="846" y="9"/>
                    <a:pt x="787" y="17"/>
                  </a:cubicBezTo>
                  <a:cubicBezTo>
                    <a:pt x="763" y="41"/>
                    <a:pt x="763" y="41"/>
                    <a:pt x="739" y="41"/>
                  </a:cubicBezTo>
                  <a:cubicBezTo>
                    <a:pt x="501" y="136"/>
                    <a:pt x="596" y="517"/>
                    <a:pt x="596" y="731"/>
                  </a:cubicBezTo>
                  <a:cubicBezTo>
                    <a:pt x="596" y="1017"/>
                    <a:pt x="572" y="1255"/>
                    <a:pt x="406" y="1493"/>
                  </a:cubicBezTo>
                  <a:cubicBezTo>
                    <a:pt x="334" y="1589"/>
                    <a:pt x="263" y="1684"/>
                    <a:pt x="167" y="1755"/>
                  </a:cubicBezTo>
                  <a:cubicBezTo>
                    <a:pt x="120" y="1803"/>
                    <a:pt x="1" y="1851"/>
                    <a:pt x="1" y="1946"/>
                  </a:cubicBezTo>
                  <a:cubicBezTo>
                    <a:pt x="1" y="2065"/>
                    <a:pt x="215" y="2279"/>
                    <a:pt x="287" y="2351"/>
                  </a:cubicBezTo>
                  <a:cubicBezTo>
                    <a:pt x="485" y="2526"/>
                    <a:pt x="741" y="2604"/>
                    <a:pt x="1001" y="2604"/>
                  </a:cubicBezTo>
                  <a:cubicBezTo>
                    <a:pt x="1271" y="2604"/>
                    <a:pt x="1545" y="2520"/>
                    <a:pt x="1763" y="2375"/>
                  </a:cubicBezTo>
                  <a:cubicBezTo>
                    <a:pt x="1954" y="2256"/>
                    <a:pt x="2287" y="2041"/>
                    <a:pt x="2120" y="1755"/>
                  </a:cubicBezTo>
                  <a:cubicBezTo>
                    <a:pt x="1977" y="1493"/>
                    <a:pt x="1763" y="1208"/>
                    <a:pt x="1620" y="922"/>
                  </a:cubicBezTo>
                  <a:cubicBezTo>
                    <a:pt x="1549" y="779"/>
                    <a:pt x="1525" y="636"/>
                    <a:pt x="1525" y="493"/>
                  </a:cubicBezTo>
                  <a:cubicBezTo>
                    <a:pt x="1525" y="374"/>
                    <a:pt x="1549" y="231"/>
                    <a:pt x="1501" y="136"/>
                  </a:cubicBezTo>
                  <a:cubicBezTo>
                    <a:pt x="1424" y="28"/>
                    <a:pt x="1218" y="0"/>
                    <a:pt x="1036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8" name="Google Shape;16808;p44"/>
            <p:cNvSpPr/>
            <p:nvPr/>
          </p:nvSpPr>
          <p:spPr>
            <a:xfrm>
              <a:off x="2607279" y="3394841"/>
              <a:ext cx="22312" cy="32330"/>
            </a:xfrm>
            <a:custGeom>
              <a:rect b="b" l="l" r="r" t="t"/>
              <a:pathLst>
                <a:path extrusionOk="0" h="994" w="686">
                  <a:moveTo>
                    <a:pt x="367" y="0"/>
                  </a:moveTo>
                  <a:cubicBezTo>
                    <a:pt x="325" y="0"/>
                    <a:pt x="281" y="15"/>
                    <a:pt x="239" y="51"/>
                  </a:cubicBezTo>
                  <a:cubicBezTo>
                    <a:pt x="72" y="242"/>
                    <a:pt x="1" y="884"/>
                    <a:pt x="310" y="980"/>
                  </a:cubicBezTo>
                  <a:cubicBezTo>
                    <a:pt x="338" y="989"/>
                    <a:pt x="364" y="993"/>
                    <a:pt x="388" y="993"/>
                  </a:cubicBezTo>
                  <a:cubicBezTo>
                    <a:pt x="671" y="993"/>
                    <a:pt x="686" y="393"/>
                    <a:pt x="620" y="218"/>
                  </a:cubicBezTo>
                  <a:cubicBezTo>
                    <a:pt x="602" y="129"/>
                    <a:pt x="491" y="0"/>
                    <a:pt x="367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9" name="Google Shape;16809;p44"/>
            <p:cNvSpPr/>
            <p:nvPr/>
          </p:nvSpPr>
          <p:spPr>
            <a:xfrm>
              <a:off x="2725800" y="3395492"/>
              <a:ext cx="22377" cy="31679"/>
            </a:xfrm>
            <a:custGeom>
              <a:rect b="b" l="l" r="r" t="t"/>
              <a:pathLst>
                <a:path extrusionOk="0" h="974" w="688">
                  <a:moveTo>
                    <a:pt x="375" y="0"/>
                  </a:moveTo>
                  <a:cubicBezTo>
                    <a:pt x="330" y="0"/>
                    <a:pt x="284" y="16"/>
                    <a:pt x="239" y="55"/>
                  </a:cubicBezTo>
                  <a:cubicBezTo>
                    <a:pt x="72" y="222"/>
                    <a:pt x="0" y="864"/>
                    <a:pt x="310" y="960"/>
                  </a:cubicBezTo>
                  <a:cubicBezTo>
                    <a:pt x="339" y="969"/>
                    <a:pt x="366" y="974"/>
                    <a:pt x="390" y="974"/>
                  </a:cubicBezTo>
                  <a:cubicBezTo>
                    <a:pt x="671" y="974"/>
                    <a:pt x="687" y="397"/>
                    <a:pt x="643" y="222"/>
                  </a:cubicBezTo>
                  <a:cubicBezTo>
                    <a:pt x="609" y="117"/>
                    <a:pt x="498" y="0"/>
                    <a:pt x="375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0" name="Google Shape;16810;p44"/>
            <p:cNvSpPr/>
            <p:nvPr/>
          </p:nvSpPr>
          <p:spPr>
            <a:xfrm>
              <a:off x="2842760" y="3394841"/>
              <a:ext cx="22377" cy="32330"/>
            </a:xfrm>
            <a:custGeom>
              <a:rect b="b" l="l" r="r" t="t"/>
              <a:pathLst>
                <a:path extrusionOk="0" h="994" w="688">
                  <a:moveTo>
                    <a:pt x="381" y="0"/>
                  </a:moveTo>
                  <a:cubicBezTo>
                    <a:pt x="335" y="0"/>
                    <a:pt x="287" y="15"/>
                    <a:pt x="239" y="51"/>
                  </a:cubicBezTo>
                  <a:cubicBezTo>
                    <a:pt x="72" y="242"/>
                    <a:pt x="0" y="884"/>
                    <a:pt x="310" y="980"/>
                  </a:cubicBezTo>
                  <a:cubicBezTo>
                    <a:pt x="338" y="989"/>
                    <a:pt x="364" y="993"/>
                    <a:pt x="388" y="993"/>
                  </a:cubicBezTo>
                  <a:cubicBezTo>
                    <a:pt x="670" y="993"/>
                    <a:pt x="687" y="393"/>
                    <a:pt x="643" y="218"/>
                  </a:cubicBezTo>
                  <a:cubicBezTo>
                    <a:pt x="626" y="129"/>
                    <a:pt x="515" y="0"/>
                    <a:pt x="381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1" name="Google Shape;16811;p44"/>
            <p:cNvSpPr/>
            <p:nvPr/>
          </p:nvSpPr>
          <p:spPr>
            <a:xfrm>
              <a:off x="2580966" y="3364430"/>
              <a:ext cx="57342" cy="83199"/>
            </a:xfrm>
            <a:custGeom>
              <a:rect b="b" l="l" r="r" t="t"/>
              <a:pathLst>
                <a:path extrusionOk="0" h="2558" w="1763">
                  <a:moveTo>
                    <a:pt x="818" y="0"/>
                  </a:moveTo>
                  <a:cubicBezTo>
                    <a:pt x="751" y="0"/>
                    <a:pt x="685" y="10"/>
                    <a:pt x="643" y="10"/>
                  </a:cubicBezTo>
                  <a:cubicBezTo>
                    <a:pt x="643" y="200"/>
                    <a:pt x="619" y="391"/>
                    <a:pt x="619" y="581"/>
                  </a:cubicBezTo>
                  <a:cubicBezTo>
                    <a:pt x="619" y="748"/>
                    <a:pt x="643" y="938"/>
                    <a:pt x="595" y="1105"/>
                  </a:cubicBezTo>
                  <a:cubicBezTo>
                    <a:pt x="572" y="1248"/>
                    <a:pt x="476" y="1391"/>
                    <a:pt x="381" y="1510"/>
                  </a:cubicBezTo>
                  <a:cubicBezTo>
                    <a:pt x="310" y="1581"/>
                    <a:pt x="191" y="1629"/>
                    <a:pt x="143" y="1724"/>
                  </a:cubicBezTo>
                  <a:cubicBezTo>
                    <a:pt x="0" y="1939"/>
                    <a:pt x="333" y="2224"/>
                    <a:pt x="476" y="2367"/>
                  </a:cubicBezTo>
                  <a:cubicBezTo>
                    <a:pt x="619" y="2510"/>
                    <a:pt x="762" y="2558"/>
                    <a:pt x="976" y="2558"/>
                  </a:cubicBezTo>
                  <a:cubicBezTo>
                    <a:pt x="1119" y="2558"/>
                    <a:pt x="1310" y="2558"/>
                    <a:pt x="1477" y="2486"/>
                  </a:cubicBezTo>
                  <a:cubicBezTo>
                    <a:pt x="1643" y="2415"/>
                    <a:pt x="1762" y="2129"/>
                    <a:pt x="1548" y="2034"/>
                  </a:cubicBezTo>
                  <a:cubicBezTo>
                    <a:pt x="1381" y="1962"/>
                    <a:pt x="1191" y="2010"/>
                    <a:pt x="1048" y="1891"/>
                  </a:cubicBezTo>
                  <a:cubicBezTo>
                    <a:pt x="881" y="1772"/>
                    <a:pt x="881" y="1486"/>
                    <a:pt x="929" y="1319"/>
                  </a:cubicBezTo>
                  <a:cubicBezTo>
                    <a:pt x="953" y="1200"/>
                    <a:pt x="976" y="1105"/>
                    <a:pt x="1000" y="986"/>
                  </a:cubicBezTo>
                  <a:cubicBezTo>
                    <a:pt x="1048" y="867"/>
                    <a:pt x="1024" y="724"/>
                    <a:pt x="1024" y="605"/>
                  </a:cubicBezTo>
                  <a:cubicBezTo>
                    <a:pt x="1024" y="462"/>
                    <a:pt x="1096" y="200"/>
                    <a:pt x="1024" y="81"/>
                  </a:cubicBezTo>
                  <a:cubicBezTo>
                    <a:pt x="984" y="15"/>
                    <a:pt x="901" y="0"/>
                    <a:pt x="818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2" name="Google Shape;16812;p44"/>
            <p:cNvSpPr/>
            <p:nvPr/>
          </p:nvSpPr>
          <p:spPr>
            <a:xfrm>
              <a:off x="2698674" y="3363747"/>
              <a:ext cx="58122" cy="83231"/>
            </a:xfrm>
            <a:custGeom>
              <a:rect b="b" l="l" r="r" t="t"/>
              <a:pathLst>
                <a:path extrusionOk="0" h="2559" w="1787">
                  <a:moveTo>
                    <a:pt x="852" y="1"/>
                  </a:moveTo>
                  <a:cubicBezTo>
                    <a:pt x="775" y="1"/>
                    <a:pt x="691" y="19"/>
                    <a:pt x="644" y="31"/>
                  </a:cubicBezTo>
                  <a:cubicBezTo>
                    <a:pt x="668" y="197"/>
                    <a:pt x="644" y="388"/>
                    <a:pt x="644" y="578"/>
                  </a:cubicBezTo>
                  <a:cubicBezTo>
                    <a:pt x="644" y="745"/>
                    <a:pt x="644" y="936"/>
                    <a:pt x="620" y="1102"/>
                  </a:cubicBezTo>
                  <a:cubicBezTo>
                    <a:pt x="572" y="1269"/>
                    <a:pt x="477" y="1388"/>
                    <a:pt x="382" y="1507"/>
                  </a:cubicBezTo>
                  <a:cubicBezTo>
                    <a:pt x="310" y="1579"/>
                    <a:pt x="191" y="1626"/>
                    <a:pt x="144" y="1721"/>
                  </a:cubicBezTo>
                  <a:cubicBezTo>
                    <a:pt x="1" y="1936"/>
                    <a:pt x="358" y="2245"/>
                    <a:pt x="477" y="2364"/>
                  </a:cubicBezTo>
                  <a:cubicBezTo>
                    <a:pt x="620" y="2507"/>
                    <a:pt x="787" y="2555"/>
                    <a:pt x="977" y="2555"/>
                  </a:cubicBezTo>
                  <a:cubicBezTo>
                    <a:pt x="1044" y="2555"/>
                    <a:pt x="1114" y="2559"/>
                    <a:pt x="1184" y="2559"/>
                  </a:cubicBezTo>
                  <a:cubicBezTo>
                    <a:pt x="1289" y="2559"/>
                    <a:pt x="1392" y="2550"/>
                    <a:pt x="1477" y="2507"/>
                  </a:cubicBezTo>
                  <a:cubicBezTo>
                    <a:pt x="1644" y="2412"/>
                    <a:pt x="1787" y="2150"/>
                    <a:pt x="1549" y="2031"/>
                  </a:cubicBezTo>
                  <a:cubicBezTo>
                    <a:pt x="1382" y="1960"/>
                    <a:pt x="1192" y="2007"/>
                    <a:pt x="1049" y="1888"/>
                  </a:cubicBezTo>
                  <a:cubicBezTo>
                    <a:pt x="906" y="1769"/>
                    <a:pt x="882" y="1483"/>
                    <a:pt x="930" y="1317"/>
                  </a:cubicBezTo>
                  <a:cubicBezTo>
                    <a:pt x="953" y="1198"/>
                    <a:pt x="977" y="1102"/>
                    <a:pt x="1025" y="983"/>
                  </a:cubicBezTo>
                  <a:cubicBezTo>
                    <a:pt x="1049" y="864"/>
                    <a:pt x="1025" y="721"/>
                    <a:pt x="1025" y="602"/>
                  </a:cubicBezTo>
                  <a:cubicBezTo>
                    <a:pt x="1025" y="459"/>
                    <a:pt x="1096" y="197"/>
                    <a:pt x="1025" y="78"/>
                  </a:cubicBezTo>
                  <a:cubicBezTo>
                    <a:pt x="1001" y="19"/>
                    <a:pt x="930" y="1"/>
                    <a:pt x="852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3" name="Google Shape;16813;p44"/>
            <p:cNvSpPr/>
            <p:nvPr/>
          </p:nvSpPr>
          <p:spPr>
            <a:xfrm>
              <a:off x="2817976" y="3364528"/>
              <a:ext cx="57342" cy="83231"/>
            </a:xfrm>
            <a:custGeom>
              <a:rect b="b" l="l" r="r" t="t"/>
              <a:pathLst>
                <a:path extrusionOk="0" h="2559" w="1763">
                  <a:moveTo>
                    <a:pt x="840" y="1"/>
                  </a:moveTo>
                  <a:cubicBezTo>
                    <a:pt x="768" y="1"/>
                    <a:pt x="691" y="19"/>
                    <a:pt x="643" y="30"/>
                  </a:cubicBezTo>
                  <a:cubicBezTo>
                    <a:pt x="643" y="197"/>
                    <a:pt x="619" y="388"/>
                    <a:pt x="619" y="578"/>
                  </a:cubicBezTo>
                  <a:cubicBezTo>
                    <a:pt x="619" y="745"/>
                    <a:pt x="619" y="935"/>
                    <a:pt x="596" y="1102"/>
                  </a:cubicBezTo>
                  <a:cubicBezTo>
                    <a:pt x="572" y="1269"/>
                    <a:pt x="477" y="1388"/>
                    <a:pt x="358" y="1507"/>
                  </a:cubicBezTo>
                  <a:cubicBezTo>
                    <a:pt x="310" y="1578"/>
                    <a:pt x="191" y="1650"/>
                    <a:pt x="119" y="1721"/>
                  </a:cubicBezTo>
                  <a:cubicBezTo>
                    <a:pt x="0" y="1936"/>
                    <a:pt x="334" y="2245"/>
                    <a:pt x="477" y="2364"/>
                  </a:cubicBezTo>
                  <a:cubicBezTo>
                    <a:pt x="619" y="2507"/>
                    <a:pt x="762" y="2555"/>
                    <a:pt x="953" y="2555"/>
                  </a:cubicBezTo>
                  <a:cubicBezTo>
                    <a:pt x="1020" y="2555"/>
                    <a:pt x="1090" y="2559"/>
                    <a:pt x="1160" y="2559"/>
                  </a:cubicBezTo>
                  <a:cubicBezTo>
                    <a:pt x="1264" y="2559"/>
                    <a:pt x="1367" y="2550"/>
                    <a:pt x="1453" y="2507"/>
                  </a:cubicBezTo>
                  <a:cubicBezTo>
                    <a:pt x="1620" y="2412"/>
                    <a:pt x="1763" y="2150"/>
                    <a:pt x="1548" y="2055"/>
                  </a:cubicBezTo>
                  <a:cubicBezTo>
                    <a:pt x="1382" y="1983"/>
                    <a:pt x="1191" y="2007"/>
                    <a:pt x="1024" y="1888"/>
                  </a:cubicBezTo>
                  <a:cubicBezTo>
                    <a:pt x="881" y="1769"/>
                    <a:pt x="881" y="1483"/>
                    <a:pt x="905" y="1316"/>
                  </a:cubicBezTo>
                  <a:cubicBezTo>
                    <a:pt x="929" y="1197"/>
                    <a:pt x="977" y="1102"/>
                    <a:pt x="1001" y="1007"/>
                  </a:cubicBezTo>
                  <a:cubicBezTo>
                    <a:pt x="1024" y="864"/>
                    <a:pt x="1024" y="721"/>
                    <a:pt x="1024" y="602"/>
                  </a:cubicBezTo>
                  <a:cubicBezTo>
                    <a:pt x="1024" y="459"/>
                    <a:pt x="1072" y="197"/>
                    <a:pt x="1001" y="78"/>
                  </a:cubicBezTo>
                  <a:cubicBezTo>
                    <a:pt x="977" y="19"/>
                    <a:pt x="911" y="1"/>
                    <a:pt x="840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4" name="Google Shape;16814;p44"/>
            <p:cNvSpPr/>
            <p:nvPr/>
          </p:nvSpPr>
          <p:spPr>
            <a:xfrm>
              <a:off x="2600318" y="3345273"/>
              <a:ext cx="33338" cy="20263"/>
            </a:xfrm>
            <a:custGeom>
              <a:rect b="b" l="l" r="r" t="t"/>
              <a:pathLst>
                <a:path extrusionOk="0" h="623" w="1025">
                  <a:moveTo>
                    <a:pt x="356" y="1"/>
                  </a:moveTo>
                  <a:cubicBezTo>
                    <a:pt x="247" y="1"/>
                    <a:pt x="140" y="25"/>
                    <a:pt x="48" y="98"/>
                  </a:cubicBezTo>
                  <a:cubicBezTo>
                    <a:pt x="48" y="194"/>
                    <a:pt x="0" y="575"/>
                    <a:pt x="120" y="622"/>
                  </a:cubicBezTo>
                  <a:cubicBezTo>
                    <a:pt x="143" y="622"/>
                    <a:pt x="286" y="575"/>
                    <a:pt x="358" y="575"/>
                  </a:cubicBezTo>
                  <a:cubicBezTo>
                    <a:pt x="453" y="575"/>
                    <a:pt x="572" y="599"/>
                    <a:pt x="691" y="599"/>
                  </a:cubicBezTo>
                  <a:cubicBezTo>
                    <a:pt x="723" y="599"/>
                    <a:pt x="786" y="609"/>
                    <a:pt x="839" y="609"/>
                  </a:cubicBezTo>
                  <a:cubicBezTo>
                    <a:pt x="866" y="609"/>
                    <a:pt x="890" y="607"/>
                    <a:pt x="905" y="599"/>
                  </a:cubicBezTo>
                  <a:cubicBezTo>
                    <a:pt x="953" y="575"/>
                    <a:pt x="953" y="456"/>
                    <a:pt x="953" y="408"/>
                  </a:cubicBezTo>
                  <a:cubicBezTo>
                    <a:pt x="977" y="360"/>
                    <a:pt x="1024" y="146"/>
                    <a:pt x="977" y="98"/>
                  </a:cubicBezTo>
                  <a:cubicBezTo>
                    <a:pt x="965" y="75"/>
                    <a:pt x="935" y="69"/>
                    <a:pt x="905" y="69"/>
                  </a:cubicBezTo>
                  <a:cubicBezTo>
                    <a:pt x="876" y="69"/>
                    <a:pt x="846" y="75"/>
                    <a:pt x="834" y="75"/>
                  </a:cubicBezTo>
                  <a:cubicBezTo>
                    <a:pt x="703" y="60"/>
                    <a:pt x="527" y="1"/>
                    <a:pt x="356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5" name="Google Shape;16815;p44"/>
            <p:cNvSpPr/>
            <p:nvPr/>
          </p:nvSpPr>
          <p:spPr>
            <a:xfrm>
              <a:off x="2599538" y="3345371"/>
              <a:ext cx="16295" cy="18604"/>
            </a:xfrm>
            <a:custGeom>
              <a:rect b="b" l="l" r="r" t="t"/>
              <a:pathLst>
                <a:path extrusionOk="0" h="572" w="501">
                  <a:moveTo>
                    <a:pt x="477" y="0"/>
                  </a:moveTo>
                  <a:cubicBezTo>
                    <a:pt x="358" y="24"/>
                    <a:pt x="239" y="24"/>
                    <a:pt x="120" y="48"/>
                  </a:cubicBezTo>
                  <a:cubicBezTo>
                    <a:pt x="48" y="48"/>
                    <a:pt x="48" y="48"/>
                    <a:pt x="24" y="72"/>
                  </a:cubicBezTo>
                  <a:cubicBezTo>
                    <a:pt x="1" y="143"/>
                    <a:pt x="48" y="286"/>
                    <a:pt x="48" y="357"/>
                  </a:cubicBezTo>
                  <a:cubicBezTo>
                    <a:pt x="48" y="429"/>
                    <a:pt x="48" y="500"/>
                    <a:pt x="48" y="572"/>
                  </a:cubicBezTo>
                  <a:cubicBezTo>
                    <a:pt x="191" y="572"/>
                    <a:pt x="334" y="572"/>
                    <a:pt x="453" y="548"/>
                  </a:cubicBezTo>
                  <a:cubicBezTo>
                    <a:pt x="501" y="381"/>
                    <a:pt x="477" y="167"/>
                    <a:pt x="477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6" name="Google Shape;16816;p44"/>
            <p:cNvSpPr/>
            <p:nvPr/>
          </p:nvSpPr>
          <p:spPr>
            <a:xfrm>
              <a:off x="2718839" y="3345273"/>
              <a:ext cx="34086" cy="20263"/>
            </a:xfrm>
            <a:custGeom>
              <a:rect b="b" l="l" r="r" t="t"/>
              <a:pathLst>
                <a:path extrusionOk="0" h="623" w="1048">
                  <a:moveTo>
                    <a:pt x="361" y="1"/>
                  </a:moveTo>
                  <a:cubicBezTo>
                    <a:pt x="256" y="1"/>
                    <a:pt x="155" y="25"/>
                    <a:pt x="71" y="98"/>
                  </a:cubicBezTo>
                  <a:cubicBezTo>
                    <a:pt x="71" y="194"/>
                    <a:pt x="0" y="575"/>
                    <a:pt x="119" y="622"/>
                  </a:cubicBezTo>
                  <a:cubicBezTo>
                    <a:pt x="167" y="622"/>
                    <a:pt x="310" y="575"/>
                    <a:pt x="357" y="575"/>
                  </a:cubicBezTo>
                  <a:cubicBezTo>
                    <a:pt x="476" y="575"/>
                    <a:pt x="595" y="599"/>
                    <a:pt x="691" y="599"/>
                  </a:cubicBezTo>
                  <a:cubicBezTo>
                    <a:pt x="722" y="599"/>
                    <a:pt x="797" y="609"/>
                    <a:pt x="849" y="609"/>
                  </a:cubicBezTo>
                  <a:cubicBezTo>
                    <a:pt x="876" y="609"/>
                    <a:pt x="897" y="607"/>
                    <a:pt x="905" y="599"/>
                  </a:cubicBezTo>
                  <a:cubicBezTo>
                    <a:pt x="953" y="575"/>
                    <a:pt x="953" y="456"/>
                    <a:pt x="976" y="408"/>
                  </a:cubicBezTo>
                  <a:cubicBezTo>
                    <a:pt x="976" y="360"/>
                    <a:pt x="1048" y="146"/>
                    <a:pt x="1000" y="98"/>
                  </a:cubicBezTo>
                  <a:cubicBezTo>
                    <a:pt x="988" y="75"/>
                    <a:pt x="959" y="69"/>
                    <a:pt x="926" y="69"/>
                  </a:cubicBezTo>
                  <a:cubicBezTo>
                    <a:pt x="893" y="69"/>
                    <a:pt x="857" y="75"/>
                    <a:pt x="834" y="75"/>
                  </a:cubicBezTo>
                  <a:cubicBezTo>
                    <a:pt x="702" y="60"/>
                    <a:pt x="526" y="1"/>
                    <a:pt x="361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7" name="Google Shape;16817;p44"/>
            <p:cNvSpPr/>
            <p:nvPr/>
          </p:nvSpPr>
          <p:spPr>
            <a:xfrm>
              <a:off x="2718059" y="3345371"/>
              <a:ext cx="17076" cy="18604"/>
            </a:xfrm>
            <a:custGeom>
              <a:rect b="b" l="l" r="r" t="t"/>
              <a:pathLst>
                <a:path extrusionOk="0" h="572" w="525">
                  <a:moveTo>
                    <a:pt x="500" y="0"/>
                  </a:moveTo>
                  <a:cubicBezTo>
                    <a:pt x="357" y="24"/>
                    <a:pt x="262" y="24"/>
                    <a:pt x="119" y="48"/>
                  </a:cubicBezTo>
                  <a:cubicBezTo>
                    <a:pt x="72" y="48"/>
                    <a:pt x="72" y="48"/>
                    <a:pt x="48" y="72"/>
                  </a:cubicBezTo>
                  <a:cubicBezTo>
                    <a:pt x="0" y="143"/>
                    <a:pt x="48" y="286"/>
                    <a:pt x="48" y="357"/>
                  </a:cubicBezTo>
                  <a:cubicBezTo>
                    <a:pt x="72" y="429"/>
                    <a:pt x="72" y="500"/>
                    <a:pt x="72" y="572"/>
                  </a:cubicBezTo>
                  <a:cubicBezTo>
                    <a:pt x="191" y="572"/>
                    <a:pt x="334" y="572"/>
                    <a:pt x="477" y="548"/>
                  </a:cubicBezTo>
                  <a:cubicBezTo>
                    <a:pt x="524" y="381"/>
                    <a:pt x="500" y="167"/>
                    <a:pt x="500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8" name="Google Shape;16818;p44"/>
            <p:cNvSpPr/>
            <p:nvPr/>
          </p:nvSpPr>
          <p:spPr>
            <a:xfrm>
              <a:off x="2836547" y="3346054"/>
              <a:ext cx="34119" cy="20263"/>
            </a:xfrm>
            <a:custGeom>
              <a:rect b="b" l="l" r="r" t="t"/>
              <a:pathLst>
                <a:path extrusionOk="0" h="623" w="1049">
                  <a:moveTo>
                    <a:pt x="356" y="1"/>
                  </a:moveTo>
                  <a:cubicBezTo>
                    <a:pt x="247" y="1"/>
                    <a:pt x="141" y="24"/>
                    <a:pt x="48" y="98"/>
                  </a:cubicBezTo>
                  <a:cubicBezTo>
                    <a:pt x="72" y="194"/>
                    <a:pt x="1" y="575"/>
                    <a:pt x="120" y="622"/>
                  </a:cubicBezTo>
                  <a:cubicBezTo>
                    <a:pt x="168" y="622"/>
                    <a:pt x="310" y="575"/>
                    <a:pt x="358" y="575"/>
                  </a:cubicBezTo>
                  <a:cubicBezTo>
                    <a:pt x="477" y="575"/>
                    <a:pt x="572" y="598"/>
                    <a:pt x="691" y="598"/>
                  </a:cubicBezTo>
                  <a:cubicBezTo>
                    <a:pt x="723" y="598"/>
                    <a:pt x="797" y="609"/>
                    <a:pt x="850" y="609"/>
                  </a:cubicBezTo>
                  <a:cubicBezTo>
                    <a:pt x="877" y="609"/>
                    <a:pt x="898" y="606"/>
                    <a:pt x="906" y="598"/>
                  </a:cubicBezTo>
                  <a:cubicBezTo>
                    <a:pt x="953" y="551"/>
                    <a:pt x="953" y="456"/>
                    <a:pt x="977" y="408"/>
                  </a:cubicBezTo>
                  <a:cubicBezTo>
                    <a:pt x="977" y="336"/>
                    <a:pt x="1049" y="146"/>
                    <a:pt x="1001" y="98"/>
                  </a:cubicBezTo>
                  <a:cubicBezTo>
                    <a:pt x="989" y="74"/>
                    <a:pt x="959" y="69"/>
                    <a:pt x="927" y="69"/>
                  </a:cubicBezTo>
                  <a:cubicBezTo>
                    <a:pt x="894" y="69"/>
                    <a:pt x="858" y="74"/>
                    <a:pt x="834" y="74"/>
                  </a:cubicBezTo>
                  <a:cubicBezTo>
                    <a:pt x="703" y="60"/>
                    <a:pt x="527" y="1"/>
                    <a:pt x="356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9" name="Google Shape;16819;p44"/>
            <p:cNvSpPr/>
            <p:nvPr/>
          </p:nvSpPr>
          <p:spPr>
            <a:xfrm>
              <a:off x="2835799" y="3346151"/>
              <a:ext cx="17043" cy="18604"/>
            </a:xfrm>
            <a:custGeom>
              <a:rect b="b" l="l" r="r" t="t"/>
              <a:pathLst>
                <a:path extrusionOk="0" h="572" w="524">
                  <a:moveTo>
                    <a:pt x="476" y="0"/>
                  </a:moveTo>
                  <a:cubicBezTo>
                    <a:pt x="357" y="24"/>
                    <a:pt x="262" y="24"/>
                    <a:pt x="119" y="24"/>
                  </a:cubicBezTo>
                  <a:cubicBezTo>
                    <a:pt x="71" y="48"/>
                    <a:pt x="48" y="24"/>
                    <a:pt x="48" y="71"/>
                  </a:cubicBezTo>
                  <a:cubicBezTo>
                    <a:pt x="0" y="143"/>
                    <a:pt x="48" y="286"/>
                    <a:pt x="48" y="357"/>
                  </a:cubicBezTo>
                  <a:cubicBezTo>
                    <a:pt x="71" y="429"/>
                    <a:pt x="71" y="500"/>
                    <a:pt x="71" y="572"/>
                  </a:cubicBezTo>
                  <a:cubicBezTo>
                    <a:pt x="191" y="572"/>
                    <a:pt x="333" y="548"/>
                    <a:pt x="476" y="524"/>
                  </a:cubicBezTo>
                  <a:cubicBezTo>
                    <a:pt x="524" y="381"/>
                    <a:pt x="476" y="167"/>
                    <a:pt x="476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0" name="Google Shape;16820;p44"/>
            <p:cNvSpPr/>
            <p:nvPr/>
          </p:nvSpPr>
          <p:spPr>
            <a:xfrm>
              <a:off x="2591797" y="3327157"/>
              <a:ext cx="49601" cy="16783"/>
            </a:xfrm>
            <a:custGeom>
              <a:rect b="b" l="l" r="r" t="t"/>
              <a:pathLst>
                <a:path extrusionOk="0" h="516" w="1525">
                  <a:moveTo>
                    <a:pt x="902" y="1"/>
                  </a:moveTo>
                  <a:cubicBezTo>
                    <a:pt x="767" y="1"/>
                    <a:pt x="621" y="16"/>
                    <a:pt x="471" y="16"/>
                  </a:cubicBezTo>
                  <a:cubicBezTo>
                    <a:pt x="434" y="16"/>
                    <a:pt x="396" y="15"/>
                    <a:pt x="358" y="13"/>
                  </a:cubicBezTo>
                  <a:cubicBezTo>
                    <a:pt x="167" y="60"/>
                    <a:pt x="0" y="203"/>
                    <a:pt x="143" y="394"/>
                  </a:cubicBezTo>
                  <a:cubicBezTo>
                    <a:pt x="215" y="501"/>
                    <a:pt x="393" y="514"/>
                    <a:pt x="549" y="514"/>
                  </a:cubicBezTo>
                  <a:cubicBezTo>
                    <a:pt x="600" y="514"/>
                    <a:pt x="649" y="513"/>
                    <a:pt x="691" y="513"/>
                  </a:cubicBezTo>
                  <a:cubicBezTo>
                    <a:pt x="755" y="513"/>
                    <a:pt x="826" y="515"/>
                    <a:pt x="900" y="515"/>
                  </a:cubicBezTo>
                  <a:cubicBezTo>
                    <a:pt x="1048" y="515"/>
                    <a:pt x="1207" y="505"/>
                    <a:pt x="1334" y="441"/>
                  </a:cubicBezTo>
                  <a:cubicBezTo>
                    <a:pt x="1477" y="346"/>
                    <a:pt x="1525" y="227"/>
                    <a:pt x="1358" y="132"/>
                  </a:cubicBezTo>
                  <a:cubicBezTo>
                    <a:pt x="1227" y="24"/>
                    <a:pt x="1072" y="1"/>
                    <a:pt x="902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1" name="Google Shape;16821;p44"/>
            <p:cNvSpPr/>
            <p:nvPr/>
          </p:nvSpPr>
          <p:spPr>
            <a:xfrm>
              <a:off x="2593358" y="3329108"/>
              <a:ext cx="44950" cy="15514"/>
            </a:xfrm>
            <a:custGeom>
              <a:rect b="b" l="l" r="r" t="t"/>
              <a:pathLst>
                <a:path extrusionOk="0" h="477" w="1382">
                  <a:moveTo>
                    <a:pt x="572" y="0"/>
                  </a:moveTo>
                  <a:cubicBezTo>
                    <a:pt x="286" y="0"/>
                    <a:pt x="0" y="95"/>
                    <a:pt x="0" y="262"/>
                  </a:cubicBezTo>
                  <a:cubicBezTo>
                    <a:pt x="0" y="357"/>
                    <a:pt x="95" y="453"/>
                    <a:pt x="167" y="453"/>
                  </a:cubicBezTo>
                  <a:cubicBezTo>
                    <a:pt x="202" y="470"/>
                    <a:pt x="240" y="475"/>
                    <a:pt x="280" y="475"/>
                  </a:cubicBezTo>
                  <a:cubicBezTo>
                    <a:pt x="323" y="475"/>
                    <a:pt x="367" y="469"/>
                    <a:pt x="409" y="469"/>
                  </a:cubicBezTo>
                  <a:cubicBezTo>
                    <a:pt x="432" y="469"/>
                    <a:pt x="455" y="471"/>
                    <a:pt x="476" y="476"/>
                  </a:cubicBezTo>
                  <a:cubicBezTo>
                    <a:pt x="643" y="476"/>
                    <a:pt x="810" y="476"/>
                    <a:pt x="953" y="453"/>
                  </a:cubicBezTo>
                  <a:cubicBezTo>
                    <a:pt x="1024" y="453"/>
                    <a:pt x="1286" y="453"/>
                    <a:pt x="1334" y="357"/>
                  </a:cubicBezTo>
                  <a:cubicBezTo>
                    <a:pt x="1381" y="286"/>
                    <a:pt x="1238" y="262"/>
                    <a:pt x="1167" y="238"/>
                  </a:cubicBezTo>
                  <a:cubicBezTo>
                    <a:pt x="1056" y="238"/>
                    <a:pt x="934" y="281"/>
                    <a:pt x="816" y="281"/>
                  </a:cubicBezTo>
                  <a:cubicBezTo>
                    <a:pt x="757" y="281"/>
                    <a:pt x="699" y="270"/>
                    <a:pt x="643" y="238"/>
                  </a:cubicBezTo>
                  <a:cubicBezTo>
                    <a:pt x="572" y="214"/>
                    <a:pt x="476" y="72"/>
                    <a:pt x="572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2" name="Google Shape;16822;p44"/>
            <p:cNvSpPr/>
            <p:nvPr/>
          </p:nvSpPr>
          <p:spPr>
            <a:xfrm>
              <a:off x="2710318" y="3326766"/>
              <a:ext cx="49601" cy="17856"/>
            </a:xfrm>
            <a:custGeom>
              <a:rect b="b" l="l" r="r" t="t"/>
              <a:pathLst>
                <a:path extrusionOk="0" h="549" w="1525">
                  <a:moveTo>
                    <a:pt x="357" y="1"/>
                  </a:moveTo>
                  <a:cubicBezTo>
                    <a:pt x="167" y="48"/>
                    <a:pt x="0" y="215"/>
                    <a:pt x="143" y="382"/>
                  </a:cubicBezTo>
                  <a:cubicBezTo>
                    <a:pt x="238" y="548"/>
                    <a:pt x="524" y="501"/>
                    <a:pt x="691" y="525"/>
                  </a:cubicBezTo>
                  <a:cubicBezTo>
                    <a:pt x="881" y="525"/>
                    <a:pt x="1143" y="525"/>
                    <a:pt x="1334" y="429"/>
                  </a:cubicBezTo>
                  <a:cubicBezTo>
                    <a:pt x="1477" y="358"/>
                    <a:pt x="1524" y="239"/>
                    <a:pt x="1358" y="120"/>
                  </a:cubicBezTo>
                  <a:cubicBezTo>
                    <a:pt x="1227" y="25"/>
                    <a:pt x="1072" y="7"/>
                    <a:pt x="902" y="7"/>
                  </a:cubicBezTo>
                  <a:cubicBezTo>
                    <a:pt x="800" y="7"/>
                    <a:pt x="693" y="13"/>
                    <a:pt x="583" y="13"/>
                  </a:cubicBezTo>
                  <a:cubicBezTo>
                    <a:pt x="509" y="13"/>
                    <a:pt x="434" y="10"/>
                    <a:pt x="357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3" name="Google Shape;16823;p44"/>
            <p:cNvSpPr/>
            <p:nvPr/>
          </p:nvSpPr>
          <p:spPr>
            <a:xfrm>
              <a:off x="2711846" y="3328978"/>
              <a:ext cx="44950" cy="15222"/>
            </a:xfrm>
            <a:custGeom>
              <a:rect b="b" l="l" r="r" t="t"/>
              <a:pathLst>
                <a:path extrusionOk="0" h="468" w="1382">
                  <a:moveTo>
                    <a:pt x="486" y="1"/>
                  </a:moveTo>
                  <a:cubicBezTo>
                    <a:pt x="232" y="1"/>
                    <a:pt x="1" y="95"/>
                    <a:pt x="1" y="266"/>
                  </a:cubicBezTo>
                  <a:cubicBezTo>
                    <a:pt x="1" y="338"/>
                    <a:pt x="96" y="433"/>
                    <a:pt x="167" y="457"/>
                  </a:cubicBezTo>
                  <a:cubicBezTo>
                    <a:pt x="199" y="465"/>
                    <a:pt x="234" y="467"/>
                    <a:pt x="269" y="467"/>
                  </a:cubicBezTo>
                  <a:cubicBezTo>
                    <a:pt x="339" y="467"/>
                    <a:pt x="414" y="457"/>
                    <a:pt x="477" y="457"/>
                  </a:cubicBezTo>
                  <a:cubicBezTo>
                    <a:pt x="533" y="465"/>
                    <a:pt x="588" y="467"/>
                    <a:pt x="643" y="467"/>
                  </a:cubicBezTo>
                  <a:cubicBezTo>
                    <a:pt x="752" y="467"/>
                    <a:pt x="858" y="457"/>
                    <a:pt x="953" y="457"/>
                  </a:cubicBezTo>
                  <a:cubicBezTo>
                    <a:pt x="1025" y="457"/>
                    <a:pt x="1287" y="457"/>
                    <a:pt x="1334" y="361"/>
                  </a:cubicBezTo>
                  <a:cubicBezTo>
                    <a:pt x="1382" y="266"/>
                    <a:pt x="1239" y="242"/>
                    <a:pt x="1168" y="242"/>
                  </a:cubicBezTo>
                  <a:cubicBezTo>
                    <a:pt x="1148" y="240"/>
                    <a:pt x="1129" y="238"/>
                    <a:pt x="1109" y="238"/>
                  </a:cubicBezTo>
                  <a:cubicBezTo>
                    <a:pt x="1006" y="238"/>
                    <a:pt x="896" y="269"/>
                    <a:pt x="790" y="269"/>
                  </a:cubicBezTo>
                  <a:cubicBezTo>
                    <a:pt x="740" y="269"/>
                    <a:pt x="691" y="262"/>
                    <a:pt x="644" y="242"/>
                  </a:cubicBezTo>
                  <a:cubicBezTo>
                    <a:pt x="572" y="195"/>
                    <a:pt x="477" y="76"/>
                    <a:pt x="572" y="4"/>
                  </a:cubicBezTo>
                  <a:cubicBezTo>
                    <a:pt x="543" y="2"/>
                    <a:pt x="515" y="1"/>
                    <a:pt x="486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4" name="Google Shape;16824;p44"/>
            <p:cNvSpPr/>
            <p:nvPr/>
          </p:nvSpPr>
          <p:spPr>
            <a:xfrm>
              <a:off x="2828806" y="3327449"/>
              <a:ext cx="49601" cy="16815"/>
            </a:xfrm>
            <a:custGeom>
              <a:rect b="b" l="l" r="r" t="t"/>
              <a:pathLst>
                <a:path extrusionOk="0" h="517" w="1525">
                  <a:moveTo>
                    <a:pt x="866" y="0"/>
                  </a:moveTo>
                  <a:cubicBezTo>
                    <a:pt x="754" y="0"/>
                    <a:pt x="637" y="8"/>
                    <a:pt x="518" y="8"/>
                  </a:cubicBezTo>
                  <a:cubicBezTo>
                    <a:pt x="473" y="8"/>
                    <a:pt x="427" y="7"/>
                    <a:pt x="382" y="4"/>
                  </a:cubicBezTo>
                  <a:cubicBezTo>
                    <a:pt x="167" y="51"/>
                    <a:pt x="1" y="194"/>
                    <a:pt x="144" y="385"/>
                  </a:cubicBezTo>
                  <a:cubicBezTo>
                    <a:pt x="204" y="491"/>
                    <a:pt x="342" y="510"/>
                    <a:pt x="477" y="510"/>
                  </a:cubicBezTo>
                  <a:cubicBezTo>
                    <a:pt x="554" y="510"/>
                    <a:pt x="631" y="504"/>
                    <a:pt x="691" y="504"/>
                  </a:cubicBezTo>
                  <a:cubicBezTo>
                    <a:pt x="755" y="512"/>
                    <a:pt x="826" y="517"/>
                    <a:pt x="900" y="517"/>
                  </a:cubicBezTo>
                  <a:cubicBezTo>
                    <a:pt x="1049" y="517"/>
                    <a:pt x="1207" y="496"/>
                    <a:pt x="1334" y="432"/>
                  </a:cubicBezTo>
                  <a:cubicBezTo>
                    <a:pt x="1477" y="337"/>
                    <a:pt x="1525" y="242"/>
                    <a:pt x="1358" y="123"/>
                  </a:cubicBezTo>
                  <a:cubicBezTo>
                    <a:pt x="1217" y="20"/>
                    <a:pt x="1048" y="0"/>
                    <a:pt x="866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5" name="Google Shape;16825;p44"/>
            <p:cNvSpPr/>
            <p:nvPr/>
          </p:nvSpPr>
          <p:spPr>
            <a:xfrm>
              <a:off x="2830368" y="3329759"/>
              <a:ext cx="44950" cy="15189"/>
            </a:xfrm>
            <a:custGeom>
              <a:rect b="b" l="l" r="r" t="t"/>
              <a:pathLst>
                <a:path extrusionOk="0" h="467" w="1382">
                  <a:moveTo>
                    <a:pt x="486" y="0"/>
                  </a:moveTo>
                  <a:cubicBezTo>
                    <a:pt x="231" y="0"/>
                    <a:pt x="0" y="95"/>
                    <a:pt x="0" y="266"/>
                  </a:cubicBezTo>
                  <a:cubicBezTo>
                    <a:pt x="0" y="337"/>
                    <a:pt x="96" y="433"/>
                    <a:pt x="167" y="456"/>
                  </a:cubicBezTo>
                  <a:cubicBezTo>
                    <a:pt x="199" y="464"/>
                    <a:pt x="233" y="467"/>
                    <a:pt x="268" y="467"/>
                  </a:cubicBezTo>
                  <a:cubicBezTo>
                    <a:pt x="339" y="467"/>
                    <a:pt x="413" y="456"/>
                    <a:pt x="477" y="456"/>
                  </a:cubicBezTo>
                  <a:cubicBezTo>
                    <a:pt x="532" y="464"/>
                    <a:pt x="588" y="467"/>
                    <a:pt x="642" y="467"/>
                  </a:cubicBezTo>
                  <a:cubicBezTo>
                    <a:pt x="752" y="467"/>
                    <a:pt x="858" y="456"/>
                    <a:pt x="953" y="456"/>
                  </a:cubicBezTo>
                  <a:cubicBezTo>
                    <a:pt x="1024" y="456"/>
                    <a:pt x="1286" y="433"/>
                    <a:pt x="1334" y="361"/>
                  </a:cubicBezTo>
                  <a:cubicBezTo>
                    <a:pt x="1382" y="266"/>
                    <a:pt x="1239" y="242"/>
                    <a:pt x="1167" y="242"/>
                  </a:cubicBezTo>
                  <a:cubicBezTo>
                    <a:pt x="1148" y="239"/>
                    <a:pt x="1128" y="238"/>
                    <a:pt x="1107" y="238"/>
                  </a:cubicBezTo>
                  <a:cubicBezTo>
                    <a:pt x="1016" y="238"/>
                    <a:pt x="919" y="262"/>
                    <a:pt x="824" y="262"/>
                  </a:cubicBezTo>
                  <a:cubicBezTo>
                    <a:pt x="763" y="262"/>
                    <a:pt x="701" y="252"/>
                    <a:pt x="643" y="218"/>
                  </a:cubicBezTo>
                  <a:cubicBezTo>
                    <a:pt x="572" y="194"/>
                    <a:pt x="477" y="75"/>
                    <a:pt x="572" y="4"/>
                  </a:cubicBezTo>
                  <a:cubicBezTo>
                    <a:pt x="543" y="2"/>
                    <a:pt x="514" y="0"/>
                    <a:pt x="486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6" name="Google Shape;16826;p44"/>
            <p:cNvSpPr/>
            <p:nvPr/>
          </p:nvSpPr>
          <p:spPr>
            <a:xfrm>
              <a:off x="2619671" y="3491766"/>
              <a:ext cx="48072" cy="18799"/>
            </a:xfrm>
            <a:custGeom>
              <a:rect b="b" l="l" r="r" t="t"/>
              <a:pathLst>
                <a:path extrusionOk="0" h="578" w="1478">
                  <a:moveTo>
                    <a:pt x="620" y="0"/>
                  </a:moveTo>
                  <a:cubicBezTo>
                    <a:pt x="498" y="0"/>
                    <a:pt x="375" y="53"/>
                    <a:pt x="193" y="53"/>
                  </a:cubicBezTo>
                  <a:cubicBezTo>
                    <a:pt x="162" y="53"/>
                    <a:pt x="130" y="51"/>
                    <a:pt x="96" y="48"/>
                  </a:cubicBezTo>
                  <a:lnTo>
                    <a:pt x="96" y="48"/>
                  </a:lnTo>
                  <a:cubicBezTo>
                    <a:pt x="144" y="191"/>
                    <a:pt x="1" y="453"/>
                    <a:pt x="191" y="548"/>
                  </a:cubicBezTo>
                  <a:cubicBezTo>
                    <a:pt x="251" y="572"/>
                    <a:pt x="322" y="578"/>
                    <a:pt x="394" y="578"/>
                  </a:cubicBezTo>
                  <a:cubicBezTo>
                    <a:pt x="465" y="578"/>
                    <a:pt x="537" y="572"/>
                    <a:pt x="596" y="572"/>
                  </a:cubicBezTo>
                  <a:cubicBezTo>
                    <a:pt x="652" y="564"/>
                    <a:pt x="707" y="561"/>
                    <a:pt x="763" y="561"/>
                  </a:cubicBezTo>
                  <a:cubicBezTo>
                    <a:pt x="874" y="561"/>
                    <a:pt x="985" y="572"/>
                    <a:pt x="1096" y="572"/>
                  </a:cubicBezTo>
                  <a:cubicBezTo>
                    <a:pt x="1122" y="575"/>
                    <a:pt x="1146" y="576"/>
                    <a:pt x="1168" y="576"/>
                  </a:cubicBezTo>
                  <a:cubicBezTo>
                    <a:pt x="1337" y="576"/>
                    <a:pt x="1432" y="493"/>
                    <a:pt x="1453" y="262"/>
                  </a:cubicBezTo>
                  <a:cubicBezTo>
                    <a:pt x="1477" y="24"/>
                    <a:pt x="1334" y="24"/>
                    <a:pt x="1144" y="24"/>
                  </a:cubicBezTo>
                  <a:cubicBezTo>
                    <a:pt x="977" y="24"/>
                    <a:pt x="810" y="24"/>
                    <a:pt x="620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7" name="Google Shape;16827;p44"/>
            <p:cNvSpPr/>
            <p:nvPr/>
          </p:nvSpPr>
          <p:spPr>
            <a:xfrm>
              <a:off x="2692494" y="3489424"/>
              <a:ext cx="94518" cy="23418"/>
            </a:xfrm>
            <a:custGeom>
              <a:rect b="b" l="l" r="r" t="t"/>
              <a:pathLst>
                <a:path extrusionOk="0" h="720" w="2906">
                  <a:moveTo>
                    <a:pt x="1072" y="1"/>
                  </a:moveTo>
                  <a:cubicBezTo>
                    <a:pt x="881" y="1"/>
                    <a:pt x="691" y="25"/>
                    <a:pt x="500" y="25"/>
                  </a:cubicBezTo>
                  <a:cubicBezTo>
                    <a:pt x="334" y="25"/>
                    <a:pt x="167" y="48"/>
                    <a:pt x="119" y="72"/>
                  </a:cubicBezTo>
                  <a:cubicBezTo>
                    <a:pt x="119" y="215"/>
                    <a:pt x="0" y="501"/>
                    <a:pt x="72" y="620"/>
                  </a:cubicBezTo>
                  <a:cubicBezTo>
                    <a:pt x="104" y="674"/>
                    <a:pt x="211" y="689"/>
                    <a:pt x="328" y="689"/>
                  </a:cubicBezTo>
                  <a:cubicBezTo>
                    <a:pt x="469" y="689"/>
                    <a:pt x="626" y="668"/>
                    <a:pt x="691" y="668"/>
                  </a:cubicBezTo>
                  <a:cubicBezTo>
                    <a:pt x="1201" y="668"/>
                    <a:pt x="1694" y="720"/>
                    <a:pt x="2199" y="720"/>
                  </a:cubicBezTo>
                  <a:cubicBezTo>
                    <a:pt x="2284" y="720"/>
                    <a:pt x="2368" y="719"/>
                    <a:pt x="2453" y="715"/>
                  </a:cubicBezTo>
                  <a:cubicBezTo>
                    <a:pt x="2525" y="715"/>
                    <a:pt x="2787" y="715"/>
                    <a:pt x="2858" y="644"/>
                  </a:cubicBezTo>
                  <a:cubicBezTo>
                    <a:pt x="2906" y="596"/>
                    <a:pt x="2858" y="406"/>
                    <a:pt x="2858" y="334"/>
                  </a:cubicBezTo>
                  <a:cubicBezTo>
                    <a:pt x="2834" y="215"/>
                    <a:pt x="2858" y="167"/>
                    <a:pt x="2739" y="144"/>
                  </a:cubicBezTo>
                  <a:cubicBezTo>
                    <a:pt x="2625" y="101"/>
                    <a:pt x="2485" y="92"/>
                    <a:pt x="2345" y="92"/>
                  </a:cubicBezTo>
                  <a:cubicBezTo>
                    <a:pt x="2251" y="92"/>
                    <a:pt x="2158" y="96"/>
                    <a:pt x="2072" y="96"/>
                  </a:cubicBezTo>
                  <a:cubicBezTo>
                    <a:pt x="1739" y="72"/>
                    <a:pt x="1405" y="1"/>
                    <a:pt x="1072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8" name="Google Shape;16828;p44"/>
            <p:cNvSpPr/>
            <p:nvPr/>
          </p:nvSpPr>
          <p:spPr>
            <a:xfrm>
              <a:off x="2810983" y="3491441"/>
              <a:ext cx="53504" cy="20816"/>
            </a:xfrm>
            <a:custGeom>
              <a:rect b="b" l="l" r="r" t="t"/>
              <a:pathLst>
                <a:path extrusionOk="0" h="640" w="1645">
                  <a:moveTo>
                    <a:pt x="679" y="0"/>
                  </a:moveTo>
                  <a:cubicBezTo>
                    <a:pt x="477" y="0"/>
                    <a:pt x="274" y="17"/>
                    <a:pt x="72" y="34"/>
                  </a:cubicBezTo>
                  <a:cubicBezTo>
                    <a:pt x="49" y="129"/>
                    <a:pt x="72" y="248"/>
                    <a:pt x="49" y="367"/>
                  </a:cubicBezTo>
                  <a:cubicBezTo>
                    <a:pt x="49" y="463"/>
                    <a:pt x="1" y="534"/>
                    <a:pt x="120" y="582"/>
                  </a:cubicBezTo>
                  <a:cubicBezTo>
                    <a:pt x="160" y="598"/>
                    <a:pt x="213" y="603"/>
                    <a:pt x="271" y="603"/>
                  </a:cubicBezTo>
                  <a:cubicBezTo>
                    <a:pt x="387" y="603"/>
                    <a:pt x="525" y="582"/>
                    <a:pt x="620" y="582"/>
                  </a:cubicBezTo>
                  <a:cubicBezTo>
                    <a:pt x="834" y="582"/>
                    <a:pt x="1025" y="606"/>
                    <a:pt x="1263" y="629"/>
                  </a:cubicBezTo>
                  <a:cubicBezTo>
                    <a:pt x="1315" y="635"/>
                    <a:pt x="1357" y="639"/>
                    <a:pt x="1391" y="639"/>
                  </a:cubicBezTo>
                  <a:cubicBezTo>
                    <a:pt x="1499" y="639"/>
                    <a:pt x="1531" y="596"/>
                    <a:pt x="1549" y="415"/>
                  </a:cubicBezTo>
                  <a:cubicBezTo>
                    <a:pt x="1573" y="296"/>
                    <a:pt x="1644" y="82"/>
                    <a:pt x="1477" y="34"/>
                  </a:cubicBezTo>
                  <a:cubicBezTo>
                    <a:pt x="1394" y="10"/>
                    <a:pt x="1299" y="4"/>
                    <a:pt x="1204" y="4"/>
                  </a:cubicBezTo>
                  <a:cubicBezTo>
                    <a:pt x="1108" y="4"/>
                    <a:pt x="1013" y="10"/>
                    <a:pt x="930" y="10"/>
                  </a:cubicBezTo>
                  <a:cubicBezTo>
                    <a:pt x="846" y="3"/>
                    <a:pt x="762" y="0"/>
                    <a:pt x="679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9" name="Google Shape;16829;p44"/>
            <p:cNvSpPr/>
            <p:nvPr/>
          </p:nvSpPr>
          <p:spPr>
            <a:xfrm>
              <a:off x="2622012" y="3492839"/>
              <a:ext cx="24036" cy="19027"/>
            </a:xfrm>
            <a:custGeom>
              <a:rect b="b" l="l" r="r" t="t"/>
              <a:pathLst>
                <a:path extrusionOk="0" h="585" w="739">
                  <a:moveTo>
                    <a:pt x="224" y="1"/>
                  </a:moveTo>
                  <a:cubicBezTo>
                    <a:pt x="173" y="1"/>
                    <a:pt x="124" y="6"/>
                    <a:pt x="72" y="15"/>
                  </a:cubicBezTo>
                  <a:cubicBezTo>
                    <a:pt x="48" y="158"/>
                    <a:pt x="0" y="467"/>
                    <a:pt x="143" y="539"/>
                  </a:cubicBezTo>
                  <a:cubicBezTo>
                    <a:pt x="184" y="572"/>
                    <a:pt x="251" y="585"/>
                    <a:pt x="327" y="585"/>
                  </a:cubicBezTo>
                  <a:cubicBezTo>
                    <a:pt x="470" y="585"/>
                    <a:pt x="645" y="538"/>
                    <a:pt x="738" y="491"/>
                  </a:cubicBezTo>
                  <a:cubicBezTo>
                    <a:pt x="715" y="443"/>
                    <a:pt x="619" y="420"/>
                    <a:pt x="572" y="348"/>
                  </a:cubicBezTo>
                  <a:cubicBezTo>
                    <a:pt x="524" y="277"/>
                    <a:pt x="524" y="158"/>
                    <a:pt x="524" y="62"/>
                  </a:cubicBezTo>
                  <a:cubicBezTo>
                    <a:pt x="403" y="17"/>
                    <a:pt x="311" y="1"/>
                    <a:pt x="224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0" name="Google Shape;16830;p44"/>
            <p:cNvSpPr/>
            <p:nvPr/>
          </p:nvSpPr>
          <p:spPr>
            <a:xfrm>
              <a:off x="2690933" y="3489424"/>
              <a:ext cx="54252" cy="22507"/>
            </a:xfrm>
            <a:custGeom>
              <a:rect b="b" l="l" r="r" t="t"/>
              <a:pathLst>
                <a:path extrusionOk="0" h="692" w="1668">
                  <a:moveTo>
                    <a:pt x="548" y="1"/>
                  </a:moveTo>
                  <a:cubicBezTo>
                    <a:pt x="429" y="25"/>
                    <a:pt x="334" y="25"/>
                    <a:pt x="215" y="25"/>
                  </a:cubicBezTo>
                  <a:cubicBezTo>
                    <a:pt x="199" y="25"/>
                    <a:pt x="152" y="14"/>
                    <a:pt x="115" y="14"/>
                  </a:cubicBezTo>
                  <a:cubicBezTo>
                    <a:pt x="96" y="14"/>
                    <a:pt x="80" y="17"/>
                    <a:pt x="72" y="25"/>
                  </a:cubicBezTo>
                  <a:cubicBezTo>
                    <a:pt x="1" y="72"/>
                    <a:pt x="25" y="644"/>
                    <a:pt x="120" y="691"/>
                  </a:cubicBezTo>
                  <a:cubicBezTo>
                    <a:pt x="144" y="691"/>
                    <a:pt x="263" y="668"/>
                    <a:pt x="287" y="668"/>
                  </a:cubicBezTo>
                  <a:cubicBezTo>
                    <a:pt x="382" y="644"/>
                    <a:pt x="501" y="644"/>
                    <a:pt x="596" y="644"/>
                  </a:cubicBezTo>
                  <a:lnTo>
                    <a:pt x="1287" y="644"/>
                  </a:lnTo>
                  <a:cubicBezTo>
                    <a:pt x="1339" y="644"/>
                    <a:pt x="1400" y="650"/>
                    <a:pt x="1458" y="650"/>
                  </a:cubicBezTo>
                  <a:cubicBezTo>
                    <a:pt x="1560" y="650"/>
                    <a:pt x="1653" y="631"/>
                    <a:pt x="1668" y="525"/>
                  </a:cubicBezTo>
                  <a:cubicBezTo>
                    <a:pt x="1668" y="429"/>
                    <a:pt x="1620" y="215"/>
                    <a:pt x="1572" y="144"/>
                  </a:cubicBezTo>
                  <a:cubicBezTo>
                    <a:pt x="1311" y="1"/>
                    <a:pt x="929" y="1"/>
                    <a:pt x="548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1" name="Google Shape;16831;p44"/>
            <p:cNvSpPr/>
            <p:nvPr/>
          </p:nvSpPr>
          <p:spPr>
            <a:xfrm>
              <a:off x="2619671" y="3575225"/>
              <a:ext cx="47291" cy="17433"/>
            </a:xfrm>
            <a:custGeom>
              <a:rect b="b" l="l" r="r" t="t"/>
              <a:pathLst>
                <a:path extrusionOk="0" h="536" w="1454">
                  <a:moveTo>
                    <a:pt x="1025" y="0"/>
                  </a:moveTo>
                  <a:cubicBezTo>
                    <a:pt x="924" y="0"/>
                    <a:pt x="822" y="6"/>
                    <a:pt x="739" y="6"/>
                  </a:cubicBezTo>
                  <a:cubicBezTo>
                    <a:pt x="525" y="6"/>
                    <a:pt x="310" y="78"/>
                    <a:pt x="48" y="125"/>
                  </a:cubicBezTo>
                  <a:cubicBezTo>
                    <a:pt x="48" y="197"/>
                    <a:pt x="1" y="387"/>
                    <a:pt x="48" y="459"/>
                  </a:cubicBezTo>
                  <a:cubicBezTo>
                    <a:pt x="77" y="501"/>
                    <a:pt x="148" y="510"/>
                    <a:pt x="222" y="510"/>
                  </a:cubicBezTo>
                  <a:cubicBezTo>
                    <a:pt x="270" y="510"/>
                    <a:pt x="320" y="506"/>
                    <a:pt x="358" y="506"/>
                  </a:cubicBezTo>
                  <a:cubicBezTo>
                    <a:pt x="549" y="530"/>
                    <a:pt x="763" y="530"/>
                    <a:pt x="953" y="530"/>
                  </a:cubicBezTo>
                  <a:cubicBezTo>
                    <a:pt x="1001" y="530"/>
                    <a:pt x="1061" y="536"/>
                    <a:pt x="1120" y="536"/>
                  </a:cubicBezTo>
                  <a:cubicBezTo>
                    <a:pt x="1180" y="536"/>
                    <a:pt x="1239" y="530"/>
                    <a:pt x="1287" y="506"/>
                  </a:cubicBezTo>
                  <a:cubicBezTo>
                    <a:pt x="1406" y="435"/>
                    <a:pt x="1453" y="101"/>
                    <a:pt x="1311" y="30"/>
                  </a:cubicBezTo>
                  <a:cubicBezTo>
                    <a:pt x="1227" y="6"/>
                    <a:pt x="1126" y="0"/>
                    <a:pt x="1025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2" name="Google Shape;16832;p44"/>
            <p:cNvSpPr/>
            <p:nvPr/>
          </p:nvSpPr>
          <p:spPr>
            <a:xfrm>
              <a:off x="2690152" y="3576103"/>
              <a:ext cx="94550" cy="16620"/>
            </a:xfrm>
            <a:custGeom>
              <a:rect b="b" l="l" r="r" t="t"/>
              <a:pathLst>
                <a:path extrusionOk="0" h="511" w="2907">
                  <a:moveTo>
                    <a:pt x="475" y="0"/>
                  </a:moveTo>
                  <a:cubicBezTo>
                    <a:pt x="358" y="0"/>
                    <a:pt x="231" y="11"/>
                    <a:pt x="72" y="74"/>
                  </a:cubicBezTo>
                  <a:cubicBezTo>
                    <a:pt x="72" y="170"/>
                    <a:pt x="1" y="336"/>
                    <a:pt x="72" y="432"/>
                  </a:cubicBezTo>
                  <a:cubicBezTo>
                    <a:pt x="113" y="493"/>
                    <a:pt x="202" y="510"/>
                    <a:pt x="302" y="510"/>
                  </a:cubicBezTo>
                  <a:cubicBezTo>
                    <a:pt x="434" y="510"/>
                    <a:pt x="586" y="479"/>
                    <a:pt x="668" y="479"/>
                  </a:cubicBezTo>
                  <a:lnTo>
                    <a:pt x="2216" y="479"/>
                  </a:lnTo>
                  <a:cubicBezTo>
                    <a:pt x="2382" y="479"/>
                    <a:pt x="2549" y="503"/>
                    <a:pt x="2716" y="503"/>
                  </a:cubicBezTo>
                  <a:cubicBezTo>
                    <a:pt x="2835" y="503"/>
                    <a:pt x="2859" y="503"/>
                    <a:pt x="2882" y="408"/>
                  </a:cubicBezTo>
                  <a:cubicBezTo>
                    <a:pt x="2882" y="336"/>
                    <a:pt x="2906" y="170"/>
                    <a:pt x="2835" y="98"/>
                  </a:cubicBezTo>
                  <a:cubicBezTo>
                    <a:pt x="2792" y="55"/>
                    <a:pt x="2715" y="47"/>
                    <a:pt x="2639" y="47"/>
                  </a:cubicBezTo>
                  <a:cubicBezTo>
                    <a:pt x="2589" y="47"/>
                    <a:pt x="2540" y="51"/>
                    <a:pt x="2501" y="51"/>
                  </a:cubicBezTo>
                  <a:cubicBezTo>
                    <a:pt x="2073" y="27"/>
                    <a:pt x="1644" y="27"/>
                    <a:pt x="1215" y="3"/>
                  </a:cubicBezTo>
                  <a:cubicBezTo>
                    <a:pt x="1088" y="3"/>
                    <a:pt x="961" y="14"/>
                    <a:pt x="834" y="14"/>
                  </a:cubicBezTo>
                  <a:cubicBezTo>
                    <a:pt x="771" y="14"/>
                    <a:pt x="707" y="11"/>
                    <a:pt x="644" y="3"/>
                  </a:cubicBezTo>
                  <a:cubicBezTo>
                    <a:pt x="588" y="3"/>
                    <a:pt x="533" y="0"/>
                    <a:pt x="475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3" name="Google Shape;16833;p44"/>
            <p:cNvSpPr/>
            <p:nvPr/>
          </p:nvSpPr>
          <p:spPr>
            <a:xfrm>
              <a:off x="2809454" y="3576656"/>
              <a:ext cx="52690" cy="17238"/>
            </a:xfrm>
            <a:custGeom>
              <a:rect b="b" l="l" r="r" t="t"/>
              <a:pathLst>
                <a:path extrusionOk="0" h="530" w="1620">
                  <a:moveTo>
                    <a:pt x="821" y="0"/>
                  </a:moveTo>
                  <a:cubicBezTo>
                    <a:pt x="587" y="0"/>
                    <a:pt x="344" y="14"/>
                    <a:pt x="96" y="57"/>
                  </a:cubicBezTo>
                  <a:cubicBezTo>
                    <a:pt x="72" y="153"/>
                    <a:pt x="0" y="415"/>
                    <a:pt x="96" y="462"/>
                  </a:cubicBezTo>
                  <a:cubicBezTo>
                    <a:pt x="119" y="478"/>
                    <a:pt x="156" y="483"/>
                    <a:pt x="198" y="483"/>
                  </a:cubicBezTo>
                  <a:cubicBezTo>
                    <a:pt x="281" y="483"/>
                    <a:pt x="381" y="462"/>
                    <a:pt x="429" y="462"/>
                  </a:cubicBezTo>
                  <a:cubicBezTo>
                    <a:pt x="596" y="462"/>
                    <a:pt x="739" y="486"/>
                    <a:pt x="905" y="486"/>
                  </a:cubicBezTo>
                  <a:cubicBezTo>
                    <a:pt x="987" y="500"/>
                    <a:pt x="1148" y="529"/>
                    <a:pt x="1288" y="529"/>
                  </a:cubicBezTo>
                  <a:cubicBezTo>
                    <a:pt x="1392" y="529"/>
                    <a:pt x="1484" y="513"/>
                    <a:pt x="1524" y="462"/>
                  </a:cubicBezTo>
                  <a:cubicBezTo>
                    <a:pt x="1572" y="415"/>
                    <a:pt x="1548" y="319"/>
                    <a:pt x="1572" y="248"/>
                  </a:cubicBezTo>
                  <a:cubicBezTo>
                    <a:pt x="1572" y="176"/>
                    <a:pt x="1620" y="105"/>
                    <a:pt x="1620" y="34"/>
                  </a:cubicBezTo>
                  <a:cubicBezTo>
                    <a:pt x="1372" y="21"/>
                    <a:pt x="1103" y="0"/>
                    <a:pt x="821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4" name="Google Shape;16834;p44"/>
            <p:cNvSpPr/>
            <p:nvPr/>
          </p:nvSpPr>
          <p:spPr>
            <a:xfrm>
              <a:off x="2553059" y="3510142"/>
              <a:ext cx="378038" cy="70709"/>
            </a:xfrm>
            <a:custGeom>
              <a:rect b="b" l="l" r="r" t="t"/>
              <a:pathLst>
                <a:path extrusionOk="0" h="2174" w="11623">
                  <a:moveTo>
                    <a:pt x="7456" y="0"/>
                  </a:moveTo>
                  <a:cubicBezTo>
                    <a:pt x="7321" y="0"/>
                    <a:pt x="7185" y="2"/>
                    <a:pt x="7050" y="7"/>
                  </a:cubicBezTo>
                  <a:cubicBezTo>
                    <a:pt x="6915" y="15"/>
                    <a:pt x="6780" y="17"/>
                    <a:pt x="6645" y="17"/>
                  </a:cubicBezTo>
                  <a:cubicBezTo>
                    <a:pt x="6375" y="17"/>
                    <a:pt x="6105" y="7"/>
                    <a:pt x="5835" y="7"/>
                  </a:cubicBezTo>
                  <a:cubicBezTo>
                    <a:pt x="5454" y="7"/>
                    <a:pt x="5073" y="31"/>
                    <a:pt x="4692" y="31"/>
                  </a:cubicBezTo>
                  <a:cubicBezTo>
                    <a:pt x="4355" y="47"/>
                    <a:pt x="4031" y="64"/>
                    <a:pt x="3701" y="64"/>
                  </a:cubicBezTo>
                  <a:cubicBezTo>
                    <a:pt x="3564" y="64"/>
                    <a:pt x="3427" y="61"/>
                    <a:pt x="3287" y="54"/>
                  </a:cubicBezTo>
                  <a:cubicBezTo>
                    <a:pt x="3179" y="48"/>
                    <a:pt x="3070" y="45"/>
                    <a:pt x="2962" y="45"/>
                  </a:cubicBezTo>
                  <a:cubicBezTo>
                    <a:pt x="2667" y="45"/>
                    <a:pt x="2375" y="67"/>
                    <a:pt x="2096" y="102"/>
                  </a:cubicBezTo>
                  <a:cubicBezTo>
                    <a:pt x="1739" y="126"/>
                    <a:pt x="1382" y="150"/>
                    <a:pt x="1025" y="150"/>
                  </a:cubicBezTo>
                  <a:cubicBezTo>
                    <a:pt x="959" y="156"/>
                    <a:pt x="891" y="157"/>
                    <a:pt x="820" y="157"/>
                  </a:cubicBezTo>
                  <a:cubicBezTo>
                    <a:pt x="749" y="157"/>
                    <a:pt x="676" y="156"/>
                    <a:pt x="602" y="156"/>
                  </a:cubicBezTo>
                  <a:cubicBezTo>
                    <a:pt x="453" y="156"/>
                    <a:pt x="298" y="161"/>
                    <a:pt x="144" y="197"/>
                  </a:cubicBezTo>
                  <a:cubicBezTo>
                    <a:pt x="25" y="483"/>
                    <a:pt x="72" y="840"/>
                    <a:pt x="48" y="1126"/>
                  </a:cubicBezTo>
                  <a:cubicBezTo>
                    <a:pt x="48" y="1293"/>
                    <a:pt x="25" y="1459"/>
                    <a:pt x="25" y="1626"/>
                  </a:cubicBezTo>
                  <a:cubicBezTo>
                    <a:pt x="25" y="1745"/>
                    <a:pt x="1" y="1912"/>
                    <a:pt x="48" y="2007"/>
                  </a:cubicBezTo>
                  <a:cubicBezTo>
                    <a:pt x="96" y="2102"/>
                    <a:pt x="167" y="2102"/>
                    <a:pt x="239" y="2126"/>
                  </a:cubicBezTo>
                  <a:cubicBezTo>
                    <a:pt x="406" y="2150"/>
                    <a:pt x="596" y="2174"/>
                    <a:pt x="763" y="2174"/>
                  </a:cubicBezTo>
                  <a:cubicBezTo>
                    <a:pt x="1239" y="2150"/>
                    <a:pt x="1715" y="2102"/>
                    <a:pt x="2192" y="2079"/>
                  </a:cubicBezTo>
                  <a:cubicBezTo>
                    <a:pt x="3120" y="2055"/>
                    <a:pt x="4049" y="2007"/>
                    <a:pt x="4978" y="2007"/>
                  </a:cubicBezTo>
                  <a:cubicBezTo>
                    <a:pt x="5502" y="2007"/>
                    <a:pt x="6026" y="1983"/>
                    <a:pt x="6550" y="1983"/>
                  </a:cubicBezTo>
                  <a:cubicBezTo>
                    <a:pt x="7026" y="1983"/>
                    <a:pt x="7526" y="2031"/>
                    <a:pt x="8002" y="2055"/>
                  </a:cubicBezTo>
                  <a:cubicBezTo>
                    <a:pt x="8860" y="2102"/>
                    <a:pt x="9741" y="2126"/>
                    <a:pt x="10598" y="2150"/>
                  </a:cubicBezTo>
                  <a:cubicBezTo>
                    <a:pt x="10836" y="2150"/>
                    <a:pt x="11074" y="2126"/>
                    <a:pt x="11313" y="2126"/>
                  </a:cubicBezTo>
                  <a:cubicBezTo>
                    <a:pt x="11479" y="2102"/>
                    <a:pt x="11575" y="2079"/>
                    <a:pt x="11598" y="1888"/>
                  </a:cubicBezTo>
                  <a:cubicBezTo>
                    <a:pt x="11622" y="1769"/>
                    <a:pt x="11598" y="1650"/>
                    <a:pt x="11575" y="1507"/>
                  </a:cubicBezTo>
                  <a:cubicBezTo>
                    <a:pt x="11575" y="1316"/>
                    <a:pt x="11575" y="1126"/>
                    <a:pt x="11575" y="935"/>
                  </a:cubicBezTo>
                  <a:cubicBezTo>
                    <a:pt x="11551" y="745"/>
                    <a:pt x="11575" y="507"/>
                    <a:pt x="11527" y="316"/>
                  </a:cubicBezTo>
                  <a:cubicBezTo>
                    <a:pt x="11503" y="245"/>
                    <a:pt x="11479" y="197"/>
                    <a:pt x="11432" y="173"/>
                  </a:cubicBezTo>
                  <a:cubicBezTo>
                    <a:pt x="11396" y="161"/>
                    <a:pt x="11348" y="161"/>
                    <a:pt x="11301" y="161"/>
                  </a:cubicBezTo>
                  <a:cubicBezTo>
                    <a:pt x="11253" y="161"/>
                    <a:pt x="11205" y="161"/>
                    <a:pt x="11170" y="150"/>
                  </a:cubicBezTo>
                  <a:cubicBezTo>
                    <a:pt x="11051" y="150"/>
                    <a:pt x="10932" y="126"/>
                    <a:pt x="10813" y="126"/>
                  </a:cubicBezTo>
                  <a:cubicBezTo>
                    <a:pt x="10551" y="90"/>
                    <a:pt x="10295" y="84"/>
                    <a:pt x="10039" y="84"/>
                  </a:cubicBezTo>
                  <a:cubicBezTo>
                    <a:pt x="9911" y="84"/>
                    <a:pt x="9783" y="86"/>
                    <a:pt x="9654" y="86"/>
                  </a:cubicBezTo>
                  <a:cubicBezTo>
                    <a:pt x="9525" y="86"/>
                    <a:pt x="9396" y="84"/>
                    <a:pt x="9265" y="78"/>
                  </a:cubicBezTo>
                  <a:cubicBezTo>
                    <a:pt x="8662" y="39"/>
                    <a:pt x="8059" y="0"/>
                    <a:pt x="7456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5" name="Google Shape;16835;p44"/>
            <p:cNvSpPr/>
            <p:nvPr/>
          </p:nvSpPr>
          <p:spPr>
            <a:xfrm>
              <a:off x="2554621" y="3589536"/>
              <a:ext cx="378786" cy="75653"/>
            </a:xfrm>
            <a:custGeom>
              <a:rect b="b" l="l" r="r" t="t"/>
              <a:pathLst>
                <a:path extrusionOk="0" h="2326" w="11646">
                  <a:moveTo>
                    <a:pt x="4489" y="1"/>
                  </a:moveTo>
                  <a:cubicBezTo>
                    <a:pt x="4162" y="1"/>
                    <a:pt x="3835" y="7"/>
                    <a:pt x="3501" y="19"/>
                  </a:cubicBezTo>
                  <a:cubicBezTo>
                    <a:pt x="2810" y="66"/>
                    <a:pt x="2096" y="90"/>
                    <a:pt x="1382" y="138"/>
                  </a:cubicBezTo>
                  <a:cubicBezTo>
                    <a:pt x="1120" y="138"/>
                    <a:pt x="882" y="161"/>
                    <a:pt x="620" y="161"/>
                  </a:cubicBezTo>
                  <a:cubicBezTo>
                    <a:pt x="556" y="161"/>
                    <a:pt x="464" y="152"/>
                    <a:pt x="376" y="152"/>
                  </a:cubicBezTo>
                  <a:cubicBezTo>
                    <a:pt x="265" y="152"/>
                    <a:pt x="159" y="167"/>
                    <a:pt x="119" y="233"/>
                  </a:cubicBezTo>
                  <a:cubicBezTo>
                    <a:pt x="0" y="423"/>
                    <a:pt x="24" y="828"/>
                    <a:pt x="24" y="1066"/>
                  </a:cubicBezTo>
                  <a:cubicBezTo>
                    <a:pt x="0" y="1352"/>
                    <a:pt x="0" y="1638"/>
                    <a:pt x="24" y="1924"/>
                  </a:cubicBezTo>
                  <a:cubicBezTo>
                    <a:pt x="48" y="2090"/>
                    <a:pt x="72" y="2186"/>
                    <a:pt x="262" y="2209"/>
                  </a:cubicBezTo>
                  <a:cubicBezTo>
                    <a:pt x="620" y="2257"/>
                    <a:pt x="977" y="2233"/>
                    <a:pt x="1334" y="2257"/>
                  </a:cubicBezTo>
                  <a:cubicBezTo>
                    <a:pt x="2525" y="2281"/>
                    <a:pt x="3692" y="2305"/>
                    <a:pt x="4882" y="2305"/>
                  </a:cubicBezTo>
                  <a:cubicBezTo>
                    <a:pt x="5629" y="2305"/>
                    <a:pt x="6375" y="2326"/>
                    <a:pt x="7121" y="2326"/>
                  </a:cubicBezTo>
                  <a:cubicBezTo>
                    <a:pt x="7494" y="2326"/>
                    <a:pt x="7867" y="2321"/>
                    <a:pt x="8240" y="2305"/>
                  </a:cubicBezTo>
                  <a:cubicBezTo>
                    <a:pt x="9193" y="2281"/>
                    <a:pt x="10145" y="2281"/>
                    <a:pt x="11074" y="2186"/>
                  </a:cubicBezTo>
                  <a:cubicBezTo>
                    <a:pt x="11646" y="2138"/>
                    <a:pt x="11455" y="1352"/>
                    <a:pt x="11479" y="947"/>
                  </a:cubicBezTo>
                  <a:cubicBezTo>
                    <a:pt x="11503" y="757"/>
                    <a:pt x="11550" y="495"/>
                    <a:pt x="11503" y="281"/>
                  </a:cubicBezTo>
                  <a:cubicBezTo>
                    <a:pt x="11479" y="233"/>
                    <a:pt x="11479" y="209"/>
                    <a:pt x="11408" y="185"/>
                  </a:cubicBezTo>
                  <a:cubicBezTo>
                    <a:pt x="11384" y="173"/>
                    <a:pt x="11348" y="173"/>
                    <a:pt x="11309" y="173"/>
                  </a:cubicBezTo>
                  <a:cubicBezTo>
                    <a:pt x="11271" y="173"/>
                    <a:pt x="11229" y="173"/>
                    <a:pt x="11193" y="161"/>
                  </a:cubicBezTo>
                  <a:lnTo>
                    <a:pt x="10860" y="161"/>
                  </a:lnTo>
                  <a:cubicBezTo>
                    <a:pt x="10777" y="166"/>
                    <a:pt x="10694" y="168"/>
                    <a:pt x="10611" y="168"/>
                  </a:cubicBezTo>
                  <a:cubicBezTo>
                    <a:pt x="10241" y="168"/>
                    <a:pt x="9872" y="129"/>
                    <a:pt x="9502" y="90"/>
                  </a:cubicBezTo>
                  <a:cubicBezTo>
                    <a:pt x="8859" y="42"/>
                    <a:pt x="8193" y="42"/>
                    <a:pt x="7550" y="19"/>
                  </a:cubicBezTo>
                  <a:cubicBezTo>
                    <a:pt x="7089" y="19"/>
                    <a:pt x="6629" y="29"/>
                    <a:pt x="6168" y="29"/>
                  </a:cubicBezTo>
                  <a:cubicBezTo>
                    <a:pt x="5938" y="29"/>
                    <a:pt x="5708" y="27"/>
                    <a:pt x="5478" y="19"/>
                  </a:cubicBezTo>
                  <a:cubicBezTo>
                    <a:pt x="5144" y="7"/>
                    <a:pt x="4817" y="1"/>
                    <a:pt x="4489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6" name="Google Shape;16836;p44"/>
            <p:cNvSpPr/>
            <p:nvPr/>
          </p:nvSpPr>
          <p:spPr>
            <a:xfrm>
              <a:off x="2552279" y="3511899"/>
              <a:ext cx="383470" cy="68172"/>
            </a:xfrm>
            <a:custGeom>
              <a:rect b="b" l="l" r="r" t="t"/>
              <a:pathLst>
                <a:path extrusionOk="0" h="2096" w="11790">
                  <a:moveTo>
                    <a:pt x="834" y="0"/>
                  </a:moveTo>
                  <a:cubicBezTo>
                    <a:pt x="525" y="0"/>
                    <a:pt x="120" y="48"/>
                    <a:pt x="49" y="429"/>
                  </a:cubicBezTo>
                  <a:cubicBezTo>
                    <a:pt x="1" y="667"/>
                    <a:pt x="49" y="905"/>
                    <a:pt x="49" y="1143"/>
                  </a:cubicBezTo>
                  <a:cubicBezTo>
                    <a:pt x="49" y="1286"/>
                    <a:pt x="49" y="1453"/>
                    <a:pt x="49" y="1620"/>
                  </a:cubicBezTo>
                  <a:cubicBezTo>
                    <a:pt x="49" y="1691"/>
                    <a:pt x="1" y="1858"/>
                    <a:pt x="49" y="1929"/>
                  </a:cubicBezTo>
                  <a:cubicBezTo>
                    <a:pt x="144" y="2096"/>
                    <a:pt x="453" y="2048"/>
                    <a:pt x="620" y="2072"/>
                  </a:cubicBezTo>
                  <a:cubicBezTo>
                    <a:pt x="977" y="2072"/>
                    <a:pt x="1382" y="2048"/>
                    <a:pt x="1739" y="2025"/>
                  </a:cubicBezTo>
                  <a:cubicBezTo>
                    <a:pt x="2263" y="2001"/>
                    <a:pt x="2763" y="1977"/>
                    <a:pt x="3264" y="1977"/>
                  </a:cubicBezTo>
                  <a:cubicBezTo>
                    <a:pt x="3454" y="1969"/>
                    <a:pt x="3645" y="1966"/>
                    <a:pt x="3835" y="1966"/>
                  </a:cubicBezTo>
                  <a:cubicBezTo>
                    <a:pt x="4216" y="1966"/>
                    <a:pt x="4597" y="1977"/>
                    <a:pt x="4978" y="1977"/>
                  </a:cubicBezTo>
                  <a:cubicBezTo>
                    <a:pt x="5454" y="1977"/>
                    <a:pt x="5955" y="1977"/>
                    <a:pt x="6431" y="1953"/>
                  </a:cubicBezTo>
                  <a:cubicBezTo>
                    <a:pt x="7431" y="1953"/>
                    <a:pt x="8407" y="1977"/>
                    <a:pt x="9408" y="1977"/>
                  </a:cubicBezTo>
                  <a:cubicBezTo>
                    <a:pt x="9860" y="1977"/>
                    <a:pt x="10313" y="1977"/>
                    <a:pt x="10741" y="2001"/>
                  </a:cubicBezTo>
                  <a:cubicBezTo>
                    <a:pt x="10872" y="2014"/>
                    <a:pt x="11023" y="2034"/>
                    <a:pt x="11169" y="2034"/>
                  </a:cubicBezTo>
                  <a:cubicBezTo>
                    <a:pt x="11290" y="2034"/>
                    <a:pt x="11406" y="2020"/>
                    <a:pt x="11503" y="1977"/>
                  </a:cubicBezTo>
                  <a:cubicBezTo>
                    <a:pt x="11789" y="1882"/>
                    <a:pt x="11480" y="1453"/>
                    <a:pt x="11289" y="1382"/>
                  </a:cubicBezTo>
                  <a:cubicBezTo>
                    <a:pt x="10979" y="1286"/>
                    <a:pt x="10622" y="1310"/>
                    <a:pt x="10289" y="1286"/>
                  </a:cubicBezTo>
                  <a:cubicBezTo>
                    <a:pt x="9693" y="1239"/>
                    <a:pt x="9122" y="1191"/>
                    <a:pt x="8527" y="1167"/>
                  </a:cubicBezTo>
                  <a:cubicBezTo>
                    <a:pt x="7717" y="1143"/>
                    <a:pt x="6931" y="1072"/>
                    <a:pt x="6121" y="1048"/>
                  </a:cubicBezTo>
                  <a:cubicBezTo>
                    <a:pt x="5288" y="1024"/>
                    <a:pt x="4454" y="929"/>
                    <a:pt x="3621" y="834"/>
                  </a:cubicBezTo>
                  <a:cubicBezTo>
                    <a:pt x="3002" y="739"/>
                    <a:pt x="2359" y="691"/>
                    <a:pt x="1763" y="477"/>
                  </a:cubicBezTo>
                  <a:cubicBezTo>
                    <a:pt x="1549" y="429"/>
                    <a:pt x="1358" y="310"/>
                    <a:pt x="1263" y="119"/>
                  </a:cubicBezTo>
                  <a:cubicBezTo>
                    <a:pt x="1215" y="0"/>
                    <a:pt x="1215" y="0"/>
                    <a:pt x="1073" y="0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7" name="Google Shape;16837;p44"/>
            <p:cNvSpPr/>
            <p:nvPr/>
          </p:nvSpPr>
          <p:spPr>
            <a:xfrm>
              <a:off x="2554621" y="3594707"/>
              <a:ext cx="376477" cy="69799"/>
            </a:xfrm>
            <a:custGeom>
              <a:rect b="b" l="l" r="r" t="t"/>
              <a:pathLst>
                <a:path extrusionOk="0" h="2146" w="11575">
                  <a:moveTo>
                    <a:pt x="457" y="1"/>
                  </a:moveTo>
                  <a:cubicBezTo>
                    <a:pt x="364" y="1"/>
                    <a:pt x="256" y="14"/>
                    <a:pt x="96" y="122"/>
                  </a:cubicBezTo>
                  <a:cubicBezTo>
                    <a:pt x="0" y="336"/>
                    <a:pt x="48" y="693"/>
                    <a:pt x="48" y="931"/>
                  </a:cubicBezTo>
                  <a:cubicBezTo>
                    <a:pt x="48" y="1169"/>
                    <a:pt x="24" y="1431"/>
                    <a:pt x="48" y="1669"/>
                  </a:cubicBezTo>
                  <a:cubicBezTo>
                    <a:pt x="72" y="1836"/>
                    <a:pt x="96" y="1955"/>
                    <a:pt x="286" y="2003"/>
                  </a:cubicBezTo>
                  <a:cubicBezTo>
                    <a:pt x="572" y="2050"/>
                    <a:pt x="858" y="2027"/>
                    <a:pt x="1143" y="2050"/>
                  </a:cubicBezTo>
                  <a:cubicBezTo>
                    <a:pt x="1525" y="2074"/>
                    <a:pt x="1906" y="2122"/>
                    <a:pt x="2263" y="2146"/>
                  </a:cubicBezTo>
                  <a:cubicBezTo>
                    <a:pt x="2715" y="2146"/>
                    <a:pt x="3168" y="2146"/>
                    <a:pt x="3596" y="2122"/>
                  </a:cubicBezTo>
                  <a:cubicBezTo>
                    <a:pt x="3966" y="2104"/>
                    <a:pt x="4335" y="2100"/>
                    <a:pt x="4705" y="2100"/>
                  </a:cubicBezTo>
                  <a:cubicBezTo>
                    <a:pt x="5109" y="2100"/>
                    <a:pt x="5513" y="2105"/>
                    <a:pt x="5917" y="2105"/>
                  </a:cubicBezTo>
                  <a:cubicBezTo>
                    <a:pt x="6144" y="2105"/>
                    <a:pt x="6370" y="2104"/>
                    <a:pt x="6597" y="2098"/>
                  </a:cubicBezTo>
                  <a:cubicBezTo>
                    <a:pt x="7431" y="2074"/>
                    <a:pt x="8288" y="2074"/>
                    <a:pt x="9121" y="2050"/>
                  </a:cubicBezTo>
                  <a:cubicBezTo>
                    <a:pt x="9502" y="2027"/>
                    <a:pt x="9907" y="2027"/>
                    <a:pt x="10312" y="2027"/>
                  </a:cubicBezTo>
                  <a:cubicBezTo>
                    <a:pt x="10598" y="2027"/>
                    <a:pt x="10860" y="2027"/>
                    <a:pt x="11122" y="2003"/>
                  </a:cubicBezTo>
                  <a:cubicBezTo>
                    <a:pt x="11288" y="1979"/>
                    <a:pt x="11431" y="1931"/>
                    <a:pt x="11479" y="1765"/>
                  </a:cubicBezTo>
                  <a:cubicBezTo>
                    <a:pt x="11574" y="1479"/>
                    <a:pt x="11146" y="1360"/>
                    <a:pt x="10931" y="1312"/>
                  </a:cubicBezTo>
                  <a:cubicBezTo>
                    <a:pt x="10241" y="1146"/>
                    <a:pt x="9479" y="1146"/>
                    <a:pt x="8764" y="1146"/>
                  </a:cubicBezTo>
                  <a:cubicBezTo>
                    <a:pt x="8097" y="1146"/>
                    <a:pt x="7431" y="1176"/>
                    <a:pt x="6764" y="1176"/>
                  </a:cubicBezTo>
                  <a:cubicBezTo>
                    <a:pt x="6597" y="1176"/>
                    <a:pt x="6430" y="1174"/>
                    <a:pt x="6264" y="1169"/>
                  </a:cubicBezTo>
                  <a:cubicBezTo>
                    <a:pt x="5311" y="1146"/>
                    <a:pt x="4335" y="1146"/>
                    <a:pt x="3430" y="931"/>
                  </a:cubicBezTo>
                  <a:cubicBezTo>
                    <a:pt x="2906" y="812"/>
                    <a:pt x="2263" y="622"/>
                    <a:pt x="1906" y="217"/>
                  </a:cubicBezTo>
                  <a:cubicBezTo>
                    <a:pt x="1810" y="74"/>
                    <a:pt x="1739" y="26"/>
                    <a:pt x="1572" y="26"/>
                  </a:cubicBezTo>
                  <a:cubicBezTo>
                    <a:pt x="1382" y="2"/>
                    <a:pt x="1215" y="2"/>
                    <a:pt x="1048" y="2"/>
                  </a:cubicBezTo>
                  <a:lnTo>
                    <a:pt x="548" y="2"/>
                  </a:lnTo>
                  <a:cubicBezTo>
                    <a:pt x="518" y="2"/>
                    <a:pt x="489" y="1"/>
                    <a:pt x="457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8" name="Google Shape;16838;p44"/>
            <p:cNvSpPr/>
            <p:nvPr/>
          </p:nvSpPr>
          <p:spPr>
            <a:xfrm>
              <a:off x="2562362" y="3487700"/>
              <a:ext cx="62773" cy="25012"/>
            </a:xfrm>
            <a:custGeom>
              <a:rect b="b" l="l" r="r" t="t"/>
              <a:pathLst>
                <a:path extrusionOk="0" h="769" w="1930">
                  <a:moveTo>
                    <a:pt x="1620" y="0"/>
                  </a:moveTo>
                  <a:cubicBezTo>
                    <a:pt x="1543" y="0"/>
                    <a:pt x="1465" y="6"/>
                    <a:pt x="1429" y="6"/>
                  </a:cubicBezTo>
                  <a:cubicBezTo>
                    <a:pt x="1220" y="6"/>
                    <a:pt x="995" y="37"/>
                    <a:pt x="767" y="37"/>
                  </a:cubicBezTo>
                  <a:cubicBezTo>
                    <a:pt x="710" y="37"/>
                    <a:pt x="653" y="35"/>
                    <a:pt x="596" y="30"/>
                  </a:cubicBezTo>
                  <a:cubicBezTo>
                    <a:pt x="524" y="30"/>
                    <a:pt x="367" y="4"/>
                    <a:pt x="238" y="4"/>
                  </a:cubicBezTo>
                  <a:cubicBezTo>
                    <a:pt x="151" y="4"/>
                    <a:pt x="77" y="16"/>
                    <a:pt x="48" y="54"/>
                  </a:cubicBezTo>
                  <a:cubicBezTo>
                    <a:pt x="1" y="149"/>
                    <a:pt x="48" y="339"/>
                    <a:pt x="72" y="435"/>
                  </a:cubicBezTo>
                  <a:cubicBezTo>
                    <a:pt x="96" y="554"/>
                    <a:pt x="143" y="673"/>
                    <a:pt x="143" y="768"/>
                  </a:cubicBezTo>
                  <a:cubicBezTo>
                    <a:pt x="302" y="705"/>
                    <a:pt x="440" y="694"/>
                    <a:pt x="563" y="694"/>
                  </a:cubicBezTo>
                  <a:cubicBezTo>
                    <a:pt x="625" y="694"/>
                    <a:pt x="683" y="697"/>
                    <a:pt x="739" y="697"/>
                  </a:cubicBezTo>
                  <a:lnTo>
                    <a:pt x="1239" y="697"/>
                  </a:lnTo>
                  <a:cubicBezTo>
                    <a:pt x="1322" y="697"/>
                    <a:pt x="1423" y="703"/>
                    <a:pt x="1525" y="703"/>
                  </a:cubicBezTo>
                  <a:cubicBezTo>
                    <a:pt x="1626" y="703"/>
                    <a:pt x="1727" y="697"/>
                    <a:pt x="1810" y="673"/>
                  </a:cubicBezTo>
                  <a:cubicBezTo>
                    <a:pt x="1810" y="506"/>
                    <a:pt x="1930" y="149"/>
                    <a:pt x="1810" y="30"/>
                  </a:cubicBezTo>
                  <a:cubicBezTo>
                    <a:pt x="1775" y="6"/>
                    <a:pt x="1697" y="0"/>
                    <a:pt x="1620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9" name="Google Shape;16839;p44"/>
            <p:cNvSpPr/>
            <p:nvPr/>
          </p:nvSpPr>
          <p:spPr>
            <a:xfrm>
              <a:off x="2561581" y="3576949"/>
              <a:ext cx="59488" cy="17856"/>
            </a:xfrm>
            <a:custGeom>
              <a:rect b="b" l="l" r="r" t="t"/>
              <a:pathLst>
                <a:path extrusionOk="0" h="549" w="1829">
                  <a:moveTo>
                    <a:pt x="1787" y="1"/>
                  </a:moveTo>
                  <a:cubicBezTo>
                    <a:pt x="1787" y="13"/>
                    <a:pt x="1788" y="26"/>
                    <a:pt x="1789" y="41"/>
                  </a:cubicBezTo>
                  <a:lnTo>
                    <a:pt x="1789" y="41"/>
                  </a:lnTo>
                  <a:cubicBezTo>
                    <a:pt x="1794" y="30"/>
                    <a:pt x="1793" y="17"/>
                    <a:pt x="1787" y="1"/>
                  </a:cubicBezTo>
                  <a:close/>
                  <a:moveTo>
                    <a:pt x="1789" y="41"/>
                  </a:moveTo>
                  <a:cubicBezTo>
                    <a:pt x="1759" y="108"/>
                    <a:pt x="1529" y="75"/>
                    <a:pt x="1406" y="96"/>
                  </a:cubicBezTo>
                  <a:cubicBezTo>
                    <a:pt x="1168" y="96"/>
                    <a:pt x="929" y="120"/>
                    <a:pt x="668" y="120"/>
                  </a:cubicBezTo>
                  <a:cubicBezTo>
                    <a:pt x="600" y="110"/>
                    <a:pt x="478" y="93"/>
                    <a:pt x="357" y="93"/>
                  </a:cubicBezTo>
                  <a:cubicBezTo>
                    <a:pt x="178" y="93"/>
                    <a:pt x="1" y="131"/>
                    <a:pt x="1" y="287"/>
                  </a:cubicBezTo>
                  <a:cubicBezTo>
                    <a:pt x="25" y="548"/>
                    <a:pt x="72" y="501"/>
                    <a:pt x="286" y="525"/>
                  </a:cubicBezTo>
                  <a:cubicBezTo>
                    <a:pt x="358" y="534"/>
                    <a:pt x="429" y="537"/>
                    <a:pt x="500" y="537"/>
                  </a:cubicBezTo>
                  <a:cubicBezTo>
                    <a:pt x="810" y="537"/>
                    <a:pt x="1120" y="464"/>
                    <a:pt x="1430" y="406"/>
                  </a:cubicBezTo>
                  <a:cubicBezTo>
                    <a:pt x="1453" y="406"/>
                    <a:pt x="1496" y="408"/>
                    <a:pt x="1543" y="408"/>
                  </a:cubicBezTo>
                  <a:cubicBezTo>
                    <a:pt x="1639" y="408"/>
                    <a:pt x="1755" y="398"/>
                    <a:pt x="1787" y="334"/>
                  </a:cubicBezTo>
                  <a:cubicBezTo>
                    <a:pt x="1828" y="272"/>
                    <a:pt x="1798" y="137"/>
                    <a:pt x="1789" y="4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0" name="Google Shape;16840;p44"/>
            <p:cNvSpPr/>
            <p:nvPr/>
          </p:nvSpPr>
          <p:spPr>
            <a:xfrm>
              <a:off x="2860583" y="3578120"/>
              <a:ext cx="61993" cy="18474"/>
            </a:xfrm>
            <a:custGeom>
              <a:rect b="b" l="l" r="r" t="t"/>
              <a:pathLst>
                <a:path extrusionOk="0" h="568" w="1906">
                  <a:moveTo>
                    <a:pt x="863" y="0"/>
                  </a:moveTo>
                  <a:cubicBezTo>
                    <a:pt x="607" y="0"/>
                    <a:pt x="357" y="12"/>
                    <a:pt x="119" y="36"/>
                  </a:cubicBezTo>
                  <a:cubicBezTo>
                    <a:pt x="95" y="227"/>
                    <a:pt x="0" y="393"/>
                    <a:pt x="262" y="417"/>
                  </a:cubicBezTo>
                  <a:cubicBezTo>
                    <a:pt x="500" y="465"/>
                    <a:pt x="715" y="465"/>
                    <a:pt x="953" y="489"/>
                  </a:cubicBezTo>
                  <a:cubicBezTo>
                    <a:pt x="1119" y="512"/>
                    <a:pt x="1286" y="560"/>
                    <a:pt x="1477" y="560"/>
                  </a:cubicBezTo>
                  <a:cubicBezTo>
                    <a:pt x="1511" y="565"/>
                    <a:pt x="1544" y="568"/>
                    <a:pt x="1574" y="568"/>
                  </a:cubicBezTo>
                  <a:cubicBezTo>
                    <a:pt x="1691" y="568"/>
                    <a:pt x="1777" y="526"/>
                    <a:pt x="1834" y="393"/>
                  </a:cubicBezTo>
                  <a:cubicBezTo>
                    <a:pt x="1858" y="322"/>
                    <a:pt x="1905" y="227"/>
                    <a:pt x="1881" y="131"/>
                  </a:cubicBezTo>
                  <a:cubicBezTo>
                    <a:pt x="1858" y="36"/>
                    <a:pt x="1762" y="60"/>
                    <a:pt x="1643" y="36"/>
                  </a:cubicBezTo>
                  <a:cubicBezTo>
                    <a:pt x="1381" y="12"/>
                    <a:pt x="1119" y="0"/>
                    <a:pt x="863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1" name="Google Shape;16841;p44"/>
            <p:cNvSpPr/>
            <p:nvPr/>
          </p:nvSpPr>
          <p:spPr>
            <a:xfrm>
              <a:off x="2858241" y="3485553"/>
              <a:ext cx="64334" cy="27906"/>
            </a:xfrm>
            <a:custGeom>
              <a:rect b="b" l="l" r="r" t="t"/>
              <a:pathLst>
                <a:path extrusionOk="0" h="858" w="1978">
                  <a:moveTo>
                    <a:pt x="644" y="1"/>
                  </a:moveTo>
                  <a:cubicBezTo>
                    <a:pt x="525" y="1"/>
                    <a:pt x="334" y="72"/>
                    <a:pt x="191" y="72"/>
                  </a:cubicBezTo>
                  <a:cubicBezTo>
                    <a:pt x="144" y="191"/>
                    <a:pt x="1" y="691"/>
                    <a:pt x="215" y="787"/>
                  </a:cubicBezTo>
                  <a:cubicBezTo>
                    <a:pt x="286" y="810"/>
                    <a:pt x="376" y="816"/>
                    <a:pt x="465" y="816"/>
                  </a:cubicBezTo>
                  <a:cubicBezTo>
                    <a:pt x="554" y="816"/>
                    <a:pt x="644" y="810"/>
                    <a:pt x="715" y="810"/>
                  </a:cubicBezTo>
                  <a:cubicBezTo>
                    <a:pt x="977" y="834"/>
                    <a:pt x="1215" y="858"/>
                    <a:pt x="1477" y="858"/>
                  </a:cubicBezTo>
                  <a:cubicBezTo>
                    <a:pt x="1596" y="858"/>
                    <a:pt x="1739" y="858"/>
                    <a:pt x="1834" y="834"/>
                  </a:cubicBezTo>
                  <a:cubicBezTo>
                    <a:pt x="1930" y="787"/>
                    <a:pt x="1930" y="739"/>
                    <a:pt x="1930" y="644"/>
                  </a:cubicBezTo>
                  <a:cubicBezTo>
                    <a:pt x="1930" y="477"/>
                    <a:pt x="1977" y="96"/>
                    <a:pt x="1811" y="48"/>
                  </a:cubicBezTo>
                  <a:cubicBezTo>
                    <a:pt x="1572" y="24"/>
                    <a:pt x="1310" y="24"/>
                    <a:pt x="1096" y="24"/>
                  </a:cubicBezTo>
                  <a:cubicBezTo>
                    <a:pt x="929" y="24"/>
                    <a:pt x="787" y="1"/>
                    <a:pt x="644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2" name="Google Shape;16842;p44"/>
            <p:cNvSpPr/>
            <p:nvPr/>
          </p:nvSpPr>
          <p:spPr>
            <a:xfrm>
              <a:off x="2562362" y="3488448"/>
              <a:ext cx="37209" cy="24947"/>
            </a:xfrm>
            <a:custGeom>
              <a:rect b="b" l="l" r="r" t="t"/>
              <a:pathLst>
                <a:path extrusionOk="0" h="767" w="1144">
                  <a:moveTo>
                    <a:pt x="182" y="1"/>
                  </a:moveTo>
                  <a:cubicBezTo>
                    <a:pt x="126" y="1"/>
                    <a:pt x="72" y="7"/>
                    <a:pt x="48" y="31"/>
                  </a:cubicBezTo>
                  <a:cubicBezTo>
                    <a:pt x="1" y="102"/>
                    <a:pt x="24" y="316"/>
                    <a:pt x="24" y="388"/>
                  </a:cubicBezTo>
                  <a:cubicBezTo>
                    <a:pt x="48" y="436"/>
                    <a:pt x="1" y="698"/>
                    <a:pt x="48" y="745"/>
                  </a:cubicBezTo>
                  <a:cubicBezTo>
                    <a:pt x="64" y="761"/>
                    <a:pt x="93" y="766"/>
                    <a:pt x="128" y="766"/>
                  </a:cubicBezTo>
                  <a:cubicBezTo>
                    <a:pt x="196" y="766"/>
                    <a:pt x="286" y="745"/>
                    <a:pt x="334" y="745"/>
                  </a:cubicBezTo>
                  <a:cubicBezTo>
                    <a:pt x="501" y="745"/>
                    <a:pt x="667" y="721"/>
                    <a:pt x="834" y="721"/>
                  </a:cubicBezTo>
                  <a:cubicBezTo>
                    <a:pt x="953" y="721"/>
                    <a:pt x="1001" y="698"/>
                    <a:pt x="1048" y="578"/>
                  </a:cubicBezTo>
                  <a:cubicBezTo>
                    <a:pt x="1072" y="459"/>
                    <a:pt x="1144" y="197"/>
                    <a:pt x="1096" y="78"/>
                  </a:cubicBezTo>
                  <a:cubicBezTo>
                    <a:pt x="1064" y="15"/>
                    <a:pt x="969" y="4"/>
                    <a:pt x="881" y="4"/>
                  </a:cubicBezTo>
                  <a:cubicBezTo>
                    <a:pt x="837" y="4"/>
                    <a:pt x="794" y="7"/>
                    <a:pt x="763" y="7"/>
                  </a:cubicBezTo>
                  <a:lnTo>
                    <a:pt x="334" y="7"/>
                  </a:lnTo>
                  <a:cubicBezTo>
                    <a:pt x="298" y="7"/>
                    <a:pt x="239" y="1"/>
                    <a:pt x="182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3" name="Google Shape;16843;p44"/>
            <p:cNvSpPr/>
            <p:nvPr/>
          </p:nvSpPr>
          <p:spPr>
            <a:xfrm>
              <a:off x="2560052" y="3579291"/>
              <a:ext cx="37957" cy="12490"/>
            </a:xfrm>
            <a:custGeom>
              <a:rect b="b" l="l" r="r" t="t"/>
              <a:pathLst>
                <a:path extrusionOk="0" h="384" w="1167">
                  <a:moveTo>
                    <a:pt x="1143" y="0"/>
                  </a:moveTo>
                  <a:cubicBezTo>
                    <a:pt x="976" y="24"/>
                    <a:pt x="786" y="24"/>
                    <a:pt x="572" y="24"/>
                  </a:cubicBezTo>
                  <a:cubicBezTo>
                    <a:pt x="500" y="24"/>
                    <a:pt x="429" y="18"/>
                    <a:pt x="357" y="18"/>
                  </a:cubicBezTo>
                  <a:cubicBezTo>
                    <a:pt x="286" y="18"/>
                    <a:pt x="214" y="24"/>
                    <a:pt x="143" y="48"/>
                  </a:cubicBezTo>
                  <a:cubicBezTo>
                    <a:pt x="0" y="72"/>
                    <a:pt x="0" y="238"/>
                    <a:pt x="24" y="357"/>
                  </a:cubicBezTo>
                  <a:cubicBezTo>
                    <a:pt x="124" y="376"/>
                    <a:pt x="224" y="383"/>
                    <a:pt x="325" y="383"/>
                  </a:cubicBezTo>
                  <a:cubicBezTo>
                    <a:pt x="489" y="383"/>
                    <a:pt x="657" y="363"/>
                    <a:pt x="834" y="334"/>
                  </a:cubicBezTo>
                  <a:cubicBezTo>
                    <a:pt x="905" y="310"/>
                    <a:pt x="1096" y="310"/>
                    <a:pt x="1143" y="262"/>
                  </a:cubicBezTo>
                  <a:cubicBezTo>
                    <a:pt x="1167" y="191"/>
                    <a:pt x="1143" y="72"/>
                    <a:pt x="1143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4" name="Google Shape;16844;p44"/>
            <p:cNvSpPr/>
            <p:nvPr/>
          </p:nvSpPr>
          <p:spPr>
            <a:xfrm>
              <a:off x="2861331" y="3578608"/>
              <a:ext cx="34899" cy="14831"/>
            </a:xfrm>
            <a:custGeom>
              <a:rect b="b" l="l" r="r" t="t"/>
              <a:pathLst>
                <a:path extrusionOk="0" h="456" w="1073">
                  <a:moveTo>
                    <a:pt x="380" y="0"/>
                  </a:moveTo>
                  <a:cubicBezTo>
                    <a:pt x="292" y="0"/>
                    <a:pt x="207" y="5"/>
                    <a:pt x="120" y="21"/>
                  </a:cubicBezTo>
                  <a:cubicBezTo>
                    <a:pt x="25" y="21"/>
                    <a:pt x="25" y="45"/>
                    <a:pt x="49" y="164"/>
                  </a:cubicBezTo>
                  <a:cubicBezTo>
                    <a:pt x="49" y="307"/>
                    <a:pt x="1" y="378"/>
                    <a:pt x="144" y="402"/>
                  </a:cubicBezTo>
                  <a:cubicBezTo>
                    <a:pt x="287" y="426"/>
                    <a:pt x="406" y="426"/>
                    <a:pt x="549" y="450"/>
                  </a:cubicBezTo>
                  <a:cubicBezTo>
                    <a:pt x="596" y="450"/>
                    <a:pt x="674" y="456"/>
                    <a:pt x="748" y="456"/>
                  </a:cubicBezTo>
                  <a:cubicBezTo>
                    <a:pt x="823" y="456"/>
                    <a:pt x="894" y="450"/>
                    <a:pt x="930" y="426"/>
                  </a:cubicBezTo>
                  <a:cubicBezTo>
                    <a:pt x="1025" y="378"/>
                    <a:pt x="1073" y="69"/>
                    <a:pt x="1001" y="21"/>
                  </a:cubicBezTo>
                  <a:cubicBezTo>
                    <a:pt x="747" y="21"/>
                    <a:pt x="557" y="0"/>
                    <a:pt x="380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5" name="Google Shape;16845;p44"/>
            <p:cNvSpPr/>
            <p:nvPr/>
          </p:nvSpPr>
          <p:spPr>
            <a:xfrm>
              <a:off x="2860583" y="3485684"/>
              <a:ext cx="35647" cy="25987"/>
            </a:xfrm>
            <a:custGeom>
              <a:rect b="b" l="l" r="r" t="t"/>
              <a:pathLst>
                <a:path extrusionOk="0" h="799" w="1096">
                  <a:moveTo>
                    <a:pt x="714" y="1"/>
                  </a:moveTo>
                  <a:cubicBezTo>
                    <a:pt x="541" y="1"/>
                    <a:pt x="324" y="34"/>
                    <a:pt x="72" y="68"/>
                  </a:cubicBezTo>
                  <a:cubicBezTo>
                    <a:pt x="48" y="163"/>
                    <a:pt x="48" y="282"/>
                    <a:pt x="48" y="401"/>
                  </a:cubicBezTo>
                  <a:cubicBezTo>
                    <a:pt x="24" y="449"/>
                    <a:pt x="0" y="663"/>
                    <a:pt x="24" y="711"/>
                  </a:cubicBezTo>
                  <a:cubicBezTo>
                    <a:pt x="52" y="754"/>
                    <a:pt x="150" y="763"/>
                    <a:pt x="243" y="763"/>
                  </a:cubicBezTo>
                  <a:cubicBezTo>
                    <a:pt x="306" y="763"/>
                    <a:pt x="367" y="759"/>
                    <a:pt x="405" y="759"/>
                  </a:cubicBezTo>
                  <a:cubicBezTo>
                    <a:pt x="512" y="759"/>
                    <a:pt x="659" y="799"/>
                    <a:pt x="787" y="799"/>
                  </a:cubicBezTo>
                  <a:cubicBezTo>
                    <a:pt x="829" y="799"/>
                    <a:pt x="869" y="794"/>
                    <a:pt x="905" y="783"/>
                  </a:cubicBezTo>
                  <a:cubicBezTo>
                    <a:pt x="1096" y="711"/>
                    <a:pt x="1024" y="354"/>
                    <a:pt x="1000" y="187"/>
                  </a:cubicBezTo>
                  <a:cubicBezTo>
                    <a:pt x="1000" y="116"/>
                    <a:pt x="1000" y="68"/>
                    <a:pt x="905" y="20"/>
                  </a:cubicBezTo>
                  <a:cubicBezTo>
                    <a:pt x="849" y="7"/>
                    <a:pt x="785" y="1"/>
                    <a:pt x="714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6" name="Google Shape;16846;p44"/>
            <p:cNvSpPr/>
            <p:nvPr/>
          </p:nvSpPr>
          <p:spPr>
            <a:xfrm>
              <a:off x="2580153" y="3537268"/>
              <a:ext cx="24979" cy="19157"/>
            </a:xfrm>
            <a:custGeom>
              <a:rect b="b" l="l" r="r" t="t"/>
              <a:pathLst>
                <a:path extrusionOk="0" h="589" w="768">
                  <a:moveTo>
                    <a:pt x="358" y="1"/>
                  </a:moveTo>
                  <a:cubicBezTo>
                    <a:pt x="327" y="1"/>
                    <a:pt x="295" y="10"/>
                    <a:pt x="263" y="30"/>
                  </a:cubicBezTo>
                  <a:cubicBezTo>
                    <a:pt x="0" y="118"/>
                    <a:pt x="80" y="589"/>
                    <a:pt x="373" y="589"/>
                  </a:cubicBezTo>
                  <a:cubicBezTo>
                    <a:pt x="398" y="589"/>
                    <a:pt x="425" y="585"/>
                    <a:pt x="454" y="578"/>
                  </a:cubicBezTo>
                  <a:cubicBezTo>
                    <a:pt x="768" y="473"/>
                    <a:pt x="585" y="1"/>
                    <a:pt x="358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7" name="Google Shape;16847;p44"/>
            <p:cNvSpPr/>
            <p:nvPr/>
          </p:nvSpPr>
          <p:spPr>
            <a:xfrm>
              <a:off x="2582755" y="3617377"/>
              <a:ext cx="20653" cy="17043"/>
            </a:xfrm>
            <a:custGeom>
              <a:rect b="b" l="l" r="r" t="t"/>
              <a:pathLst>
                <a:path extrusionOk="0" h="524" w="635">
                  <a:moveTo>
                    <a:pt x="309" y="1"/>
                  </a:moveTo>
                  <a:cubicBezTo>
                    <a:pt x="275" y="1"/>
                    <a:pt x="241" y="14"/>
                    <a:pt x="207" y="44"/>
                  </a:cubicBezTo>
                  <a:cubicBezTo>
                    <a:pt x="1" y="168"/>
                    <a:pt x="63" y="524"/>
                    <a:pt x="269" y="524"/>
                  </a:cubicBezTo>
                  <a:cubicBezTo>
                    <a:pt x="300" y="524"/>
                    <a:pt x="336" y="515"/>
                    <a:pt x="374" y="496"/>
                  </a:cubicBezTo>
                  <a:cubicBezTo>
                    <a:pt x="635" y="376"/>
                    <a:pt x="489" y="1"/>
                    <a:pt x="309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8" name="Google Shape;16848;p44"/>
            <p:cNvSpPr/>
            <p:nvPr/>
          </p:nvSpPr>
          <p:spPr>
            <a:xfrm>
              <a:off x="2881334" y="3617995"/>
              <a:ext cx="17986" cy="15742"/>
            </a:xfrm>
            <a:custGeom>
              <a:rect b="b" l="l" r="r" t="t"/>
              <a:pathLst>
                <a:path extrusionOk="0" h="484" w="553">
                  <a:moveTo>
                    <a:pt x="291" y="1"/>
                  </a:moveTo>
                  <a:cubicBezTo>
                    <a:pt x="0" y="1"/>
                    <a:pt x="66" y="484"/>
                    <a:pt x="312" y="484"/>
                  </a:cubicBezTo>
                  <a:cubicBezTo>
                    <a:pt x="328" y="484"/>
                    <a:pt x="345" y="482"/>
                    <a:pt x="362" y="477"/>
                  </a:cubicBezTo>
                  <a:cubicBezTo>
                    <a:pt x="481" y="453"/>
                    <a:pt x="529" y="334"/>
                    <a:pt x="529" y="215"/>
                  </a:cubicBezTo>
                  <a:cubicBezTo>
                    <a:pt x="553" y="49"/>
                    <a:pt x="458" y="25"/>
                    <a:pt x="291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9" name="Google Shape;16849;p44"/>
            <p:cNvSpPr/>
            <p:nvPr/>
          </p:nvSpPr>
          <p:spPr>
            <a:xfrm>
              <a:off x="2880716" y="3538667"/>
              <a:ext cx="21532" cy="17401"/>
            </a:xfrm>
            <a:custGeom>
              <a:rect b="b" l="l" r="r" t="t"/>
              <a:pathLst>
                <a:path extrusionOk="0" h="535" w="662">
                  <a:moveTo>
                    <a:pt x="402" y="1"/>
                  </a:moveTo>
                  <a:cubicBezTo>
                    <a:pt x="381" y="1"/>
                    <a:pt x="358" y="4"/>
                    <a:pt x="334" y="11"/>
                  </a:cubicBezTo>
                  <a:cubicBezTo>
                    <a:pt x="72" y="106"/>
                    <a:pt x="0" y="535"/>
                    <a:pt x="334" y="535"/>
                  </a:cubicBezTo>
                  <a:cubicBezTo>
                    <a:pt x="620" y="513"/>
                    <a:pt x="662" y="1"/>
                    <a:pt x="402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0" name="Google Shape;16850;p44"/>
            <p:cNvSpPr/>
            <p:nvPr/>
          </p:nvSpPr>
          <p:spPr>
            <a:xfrm>
              <a:off x="2843540" y="3391881"/>
              <a:ext cx="24036" cy="38022"/>
            </a:xfrm>
            <a:custGeom>
              <a:rect b="b" l="l" r="r" t="t"/>
              <a:pathLst>
                <a:path extrusionOk="0" h="1169" w="739">
                  <a:moveTo>
                    <a:pt x="386" y="133"/>
                  </a:moveTo>
                  <a:cubicBezTo>
                    <a:pt x="486" y="133"/>
                    <a:pt x="552" y="308"/>
                    <a:pt x="572" y="404"/>
                  </a:cubicBezTo>
                  <a:cubicBezTo>
                    <a:pt x="596" y="523"/>
                    <a:pt x="596" y="666"/>
                    <a:pt x="548" y="809"/>
                  </a:cubicBezTo>
                  <a:cubicBezTo>
                    <a:pt x="529" y="901"/>
                    <a:pt x="453" y="1037"/>
                    <a:pt x="353" y="1037"/>
                  </a:cubicBezTo>
                  <a:cubicBezTo>
                    <a:pt x="325" y="1037"/>
                    <a:pt x="294" y="1026"/>
                    <a:pt x="262" y="999"/>
                  </a:cubicBezTo>
                  <a:cubicBezTo>
                    <a:pt x="215" y="952"/>
                    <a:pt x="191" y="904"/>
                    <a:pt x="167" y="856"/>
                  </a:cubicBezTo>
                  <a:cubicBezTo>
                    <a:pt x="143" y="785"/>
                    <a:pt x="143" y="666"/>
                    <a:pt x="143" y="571"/>
                  </a:cubicBezTo>
                  <a:cubicBezTo>
                    <a:pt x="167" y="452"/>
                    <a:pt x="191" y="261"/>
                    <a:pt x="310" y="166"/>
                  </a:cubicBezTo>
                  <a:cubicBezTo>
                    <a:pt x="337" y="143"/>
                    <a:pt x="363" y="133"/>
                    <a:pt x="386" y="133"/>
                  </a:cubicBezTo>
                  <a:close/>
                  <a:moveTo>
                    <a:pt x="379" y="0"/>
                  </a:moveTo>
                  <a:cubicBezTo>
                    <a:pt x="173" y="0"/>
                    <a:pt x="45" y="310"/>
                    <a:pt x="24" y="475"/>
                  </a:cubicBezTo>
                  <a:cubicBezTo>
                    <a:pt x="0" y="618"/>
                    <a:pt x="0" y="785"/>
                    <a:pt x="48" y="904"/>
                  </a:cubicBezTo>
                  <a:cubicBezTo>
                    <a:pt x="92" y="1036"/>
                    <a:pt x="238" y="1169"/>
                    <a:pt x="373" y="1169"/>
                  </a:cubicBezTo>
                  <a:cubicBezTo>
                    <a:pt x="384" y="1169"/>
                    <a:pt x="394" y="1168"/>
                    <a:pt x="405" y="1166"/>
                  </a:cubicBezTo>
                  <a:cubicBezTo>
                    <a:pt x="548" y="1118"/>
                    <a:pt x="619" y="999"/>
                    <a:pt x="667" y="880"/>
                  </a:cubicBezTo>
                  <a:cubicBezTo>
                    <a:pt x="738" y="618"/>
                    <a:pt x="738" y="166"/>
                    <a:pt x="476" y="23"/>
                  </a:cubicBezTo>
                  <a:cubicBezTo>
                    <a:pt x="442" y="7"/>
                    <a:pt x="410" y="0"/>
                    <a:pt x="37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1" name="Google Shape;16851;p44"/>
            <p:cNvSpPr/>
            <p:nvPr/>
          </p:nvSpPr>
          <p:spPr>
            <a:xfrm>
              <a:off x="2725019" y="3391881"/>
              <a:ext cx="24817" cy="38022"/>
            </a:xfrm>
            <a:custGeom>
              <a:rect b="b" l="l" r="r" t="t"/>
              <a:pathLst>
                <a:path extrusionOk="0" h="1169" w="763">
                  <a:moveTo>
                    <a:pt x="389" y="133"/>
                  </a:moveTo>
                  <a:cubicBezTo>
                    <a:pt x="495" y="133"/>
                    <a:pt x="577" y="308"/>
                    <a:pt x="596" y="404"/>
                  </a:cubicBezTo>
                  <a:cubicBezTo>
                    <a:pt x="620" y="523"/>
                    <a:pt x="596" y="666"/>
                    <a:pt x="572" y="809"/>
                  </a:cubicBezTo>
                  <a:cubicBezTo>
                    <a:pt x="535" y="901"/>
                    <a:pt x="469" y="1037"/>
                    <a:pt x="375" y="1037"/>
                  </a:cubicBezTo>
                  <a:cubicBezTo>
                    <a:pt x="348" y="1037"/>
                    <a:pt x="318" y="1026"/>
                    <a:pt x="286" y="999"/>
                  </a:cubicBezTo>
                  <a:cubicBezTo>
                    <a:pt x="239" y="952"/>
                    <a:pt x="191" y="904"/>
                    <a:pt x="191" y="856"/>
                  </a:cubicBezTo>
                  <a:cubicBezTo>
                    <a:pt x="167" y="785"/>
                    <a:pt x="167" y="666"/>
                    <a:pt x="167" y="571"/>
                  </a:cubicBezTo>
                  <a:cubicBezTo>
                    <a:pt x="191" y="452"/>
                    <a:pt x="215" y="261"/>
                    <a:pt x="310" y="166"/>
                  </a:cubicBezTo>
                  <a:cubicBezTo>
                    <a:pt x="337" y="143"/>
                    <a:pt x="364" y="133"/>
                    <a:pt x="389" y="133"/>
                  </a:cubicBezTo>
                  <a:close/>
                  <a:moveTo>
                    <a:pt x="396" y="0"/>
                  </a:moveTo>
                  <a:cubicBezTo>
                    <a:pt x="180" y="0"/>
                    <a:pt x="69" y="310"/>
                    <a:pt x="48" y="475"/>
                  </a:cubicBezTo>
                  <a:cubicBezTo>
                    <a:pt x="24" y="618"/>
                    <a:pt x="1" y="785"/>
                    <a:pt x="72" y="904"/>
                  </a:cubicBezTo>
                  <a:cubicBezTo>
                    <a:pt x="116" y="1036"/>
                    <a:pt x="262" y="1169"/>
                    <a:pt x="397" y="1169"/>
                  </a:cubicBezTo>
                  <a:cubicBezTo>
                    <a:pt x="408" y="1169"/>
                    <a:pt x="419" y="1168"/>
                    <a:pt x="429" y="1166"/>
                  </a:cubicBezTo>
                  <a:cubicBezTo>
                    <a:pt x="572" y="1118"/>
                    <a:pt x="644" y="999"/>
                    <a:pt x="691" y="880"/>
                  </a:cubicBezTo>
                  <a:cubicBezTo>
                    <a:pt x="763" y="618"/>
                    <a:pt x="763" y="166"/>
                    <a:pt x="501" y="23"/>
                  </a:cubicBezTo>
                  <a:cubicBezTo>
                    <a:pt x="463" y="7"/>
                    <a:pt x="428" y="0"/>
                    <a:pt x="39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2" name="Google Shape;16852;p44"/>
            <p:cNvSpPr/>
            <p:nvPr/>
          </p:nvSpPr>
          <p:spPr>
            <a:xfrm>
              <a:off x="2607279" y="3391881"/>
              <a:ext cx="24817" cy="38022"/>
            </a:xfrm>
            <a:custGeom>
              <a:rect b="b" l="l" r="r" t="t"/>
              <a:pathLst>
                <a:path extrusionOk="0" h="1169" w="763">
                  <a:moveTo>
                    <a:pt x="387" y="133"/>
                  </a:moveTo>
                  <a:cubicBezTo>
                    <a:pt x="487" y="133"/>
                    <a:pt x="553" y="308"/>
                    <a:pt x="572" y="404"/>
                  </a:cubicBezTo>
                  <a:cubicBezTo>
                    <a:pt x="596" y="523"/>
                    <a:pt x="596" y="666"/>
                    <a:pt x="549" y="809"/>
                  </a:cubicBezTo>
                  <a:cubicBezTo>
                    <a:pt x="530" y="901"/>
                    <a:pt x="454" y="1037"/>
                    <a:pt x="365" y="1037"/>
                  </a:cubicBezTo>
                  <a:cubicBezTo>
                    <a:pt x="340" y="1037"/>
                    <a:pt x="313" y="1026"/>
                    <a:pt x="287" y="999"/>
                  </a:cubicBezTo>
                  <a:cubicBezTo>
                    <a:pt x="239" y="952"/>
                    <a:pt x="191" y="904"/>
                    <a:pt x="167" y="856"/>
                  </a:cubicBezTo>
                  <a:cubicBezTo>
                    <a:pt x="144" y="785"/>
                    <a:pt x="144" y="666"/>
                    <a:pt x="167" y="571"/>
                  </a:cubicBezTo>
                  <a:cubicBezTo>
                    <a:pt x="191" y="452"/>
                    <a:pt x="191" y="261"/>
                    <a:pt x="310" y="166"/>
                  </a:cubicBezTo>
                  <a:cubicBezTo>
                    <a:pt x="338" y="143"/>
                    <a:pt x="363" y="133"/>
                    <a:pt x="387" y="133"/>
                  </a:cubicBezTo>
                  <a:close/>
                  <a:moveTo>
                    <a:pt x="380" y="0"/>
                  </a:moveTo>
                  <a:cubicBezTo>
                    <a:pt x="179" y="0"/>
                    <a:pt x="66" y="310"/>
                    <a:pt x="25" y="475"/>
                  </a:cubicBezTo>
                  <a:cubicBezTo>
                    <a:pt x="25" y="618"/>
                    <a:pt x="1" y="785"/>
                    <a:pt x="48" y="904"/>
                  </a:cubicBezTo>
                  <a:cubicBezTo>
                    <a:pt x="115" y="1036"/>
                    <a:pt x="242" y="1169"/>
                    <a:pt x="393" y="1169"/>
                  </a:cubicBezTo>
                  <a:cubicBezTo>
                    <a:pt x="405" y="1169"/>
                    <a:pt x="417" y="1168"/>
                    <a:pt x="429" y="1166"/>
                  </a:cubicBezTo>
                  <a:cubicBezTo>
                    <a:pt x="549" y="1118"/>
                    <a:pt x="644" y="999"/>
                    <a:pt x="668" y="880"/>
                  </a:cubicBezTo>
                  <a:cubicBezTo>
                    <a:pt x="763" y="618"/>
                    <a:pt x="763" y="166"/>
                    <a:pt x="477" y="23"/>
                  </a:cubicBezTo>
                  <a:cubicBezTo>
                    <a:pt x="443" y="7"/>
                    <a:pt x="411" y="0"/>
                    <a:pt x="38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3" name="Google Shape;16853;p44"/>
            <p:cNvSpPr/>
            <p:nvPr/>
          </p:nvSpPr>
          <p:spPr>
            <a:xfrm>
              <a:off x="2582495" y="3535740"/>
              <a:ext cx="21727" cy="21792"/>
            </a:xfrm>
            <a:custGeom>
              <a:rect b="b" l="l" r="r" t="t"/>
              <a:pathLst>
                <a:path extrusionOk="0" h="670" w="668">
                  <a:moveTo>
                    <a:pt x="301" y="157"/>
                  </a:moveTo>
                  <a:cubicBezTo>
                    <a:pt x="414" y="157"/>
                    <a:pt x="494" y="309"/>
                    <a:pt x="453" y="410"/>
                  </a:cubicBezTo>
                  <a:cubicBezTo>
                    <a:pt x="434" y="468"/>
                    <a:pt x="336" y="542"/>
                    <a:pt x="261" y="542"/>
                  </a:cubicBezTo>
                  <a:cubicBezTo>
                    <a:pt x="244" y="542"/>
                    <a:pt x="228" y="538"/>
                    <a:pt x="215" y="529"/>
                  </a:cubicBezTo>
                  <a:cubicBezTo>
                    <a:pt x="144" y="458"/>
                    <a:pt x="144" y="291"/>
                    <a:pt x="191" y="220"/>
                  </a:cubicBezTo>
                  <a:cubicBezTo>
                    <a:pt x="215" y="196"/>
                    <a:pt x="215" y="196"/>
                    <a:pt x="239" y="172"/>
                  </a:cubicBezTo>
                  <a:cubicBezTo>
                    <a:pt x="260" y="161"/>
                    <a:pt x="281" y="157"/>
                    <a:pt x="301" y="157"/>
                  </a:cubicBezTo>
                  <a:close/>
                  <a:moveTo>
                    <a:pt x="303" y="1"/>
                  </a:moveTo>
                  <a:cubicBezTo>
                    <a:pt x="249" y="1"/>
                    <a:pt x="194" y="17"/>
                    <a:pt x="144" y="53"/>
                  </a:cubicBezTo>
                  <a:cubicBezTo>
                    <a:pt x="25" y="148"/>
                    <a:pt x="1" y="291"/>
                    <a:pt x="25" y="434"/>
                  </a:cubicBezTo>
                  <a:cubicBezTo>
                    <a:pt x="43" y="567"/>
                    <a:pt x="153" y="670"/>
                    <a:pt x="281" y="670"/>
                  </a:cubicBezTo>
                  <a:cubicBezTo>
                    <a:pt x="314" y="670"/>
                    <a:pt x="348" y="663"/>
                    <a:pt x="382" y="649"/>
                  </a:cubicBezTo>
                  <a:cubicBezTo>
                    <a:pt x="572" y="601"/>
                    <a:pt x="668" y="387"/>
                    <a:pt x="596" y="220"/>
                  </a:cubicBezTo>
                  <a:cubicBezTo>
                    <a:pt x="546" y="87"/>
                    <a:pt x="427" y="1"/>
                    <a:pt x="30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4" name="Google Shape;16854;p44"/>
            <p:cNvSpPr/>
            <p:nvPr/>
          </p:nvSpPr>
          <p:spPr>
            <a:xfrm>
              <a:off x="2582495" y="3614580"/>
              <a:ext cx="21727" cy="21629"/>
            </a:xfrm>
            <a:custGeom>
              <a:rect b="b" l="l" r="r" t="t"/>
              <a:pathLst>
                <a:path extrusionOk="0" h="665" w="668">
                  <a:moveTo>
                    <a:pt x="340" y="152"/>
                  </a:moveTo>
                  <a:cubicBezTo>
                    <a:pt x="445" y="152"/>
                    <a:pt x="516" y="295"/>
                    <a:pt x="477" y="392"/>
                  </a:cubicBezTo>
                  <a:cubicBezTo>
                    <a:pt x="440" y="466"/>
                    <a:pt x="359" y="526"/>
                    <a:pt x="280" y="526"/>
                  </a:cubicBezTo>
                  <a:cubicBezTo>
                    <a:pt x="258" y="526"/>
                    <a:pt x="236" y="521"/>
                    <a:pt x="215" y="511"/>
                  </a:cubicBezTo>
                  <a:cubicBezTo>
                    <a:pt x="167" y="463"/>
                    <a:pt x="167" y="249"/>
                    <a:pt x="215" y="201"/>
                  </a:cubicBezTo>
                  <a:cubicBezTo>
                    <a:pt x="215" y="201"/>
                    <a:pt x="239" y="177"/>
                    <a:pt x="263" y="177"/>
                  </a:cubicBezTo>
                  <a:cubicBezTo>
                    <a:pt x="290" y="159"/>
                    <a:pt x="316" y="152"/>
                    <a:pt x="340" y="152"/>
                  </a:cubicBezTo>
                  <a:close/>
                  <a:moveTo>
                    <a:pt x="337" y="0"/>
                  </a:moveTo>
                  <a:cubicBezTo>
                    <a:pt x="281" y="0"/>
                    <a:pt x="223" y="19"/>
                    <a:pt x="167" y="58"/>
                  </a:cubicBezTo>
                  <a:cubicBezTo>
                    <a:pt x="48" y="130"/>
                    <a:pt x="1" y="296"/>
                    <a:pt x="48" y="415"/>
                  </a:cubicBezTo>
                  <a:cubicBezTo>
                    <a:pt x="48" y="557"/>
                    <a:pt x="168" y="664"/>
                    <a:pt x="307" y="664"/>
                  </a:cubicBezTo>
                  <a:cubicBezTo>
                    <a:pt x="331" y="664"/>
                    <a:pt x="357" y="661"/>
                    <a:pt x="382" y="654"/>
                  </a:cubicBezTo>
                  <a:cubicBezTo>
                    <a:pt x="572" y="606"/>
                    <a:pt x="668" y="392"/>
                    <a:pt x="596" y="201"/>
                  </a:cubicBezTo>
                  <a:cubicBezTo>
                    <a:pt x="548" y="74"/>
                    <a:pt x="448" y="0"/>
                    <a:pt x="33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5" name="Google Shape;16855;p44"/>
            <p:cNvSpPr/>
            <p:nvPr/>
          </p:nvSpPr>
          <p:spPr>
            <a:xfrm>
              <a:off x="2549189" y="3323221"/>
              <a:ext cx="385779" cy="346717"/>
            </a:xfrm>
            <a:custGeom>
              <a:rect b="b" l="l" r="r" t="t"/>
              <a:pathLst>
                <a:path extrusionOk="0" h="10660" w="11861">
                  <a:moveTo>
                    <a:pt x="2287" y="247"/>
                  </a:moveTo>
                  <a:cubicBezTo>
                    <a:pt x="2358" y="247"/>
                    <a:pt x="2430" y="253"/>
                    <a:pt x="2501" y="276"/>
                  </a:cubicBezTo>
                  <a:cubicBezTo>
                    <a:pt x="2573" y="300"/>
                    <a:pt x="2692" y="372"/>
                    <a:pt x="2644" y="467"/>
                  </a:cubicBezTo>
                  <a:cubicBezTo>
                    <a:pt x="2596" y="538"/>
                    <a:pt x="2454" y="562"/>
                    <a:pt x="2358" y="562"/>
                  </a:cubicBezTo>
                  <a:lnTo>
                    <a:pt x="1763" y="562"/>
                  </a:lnTo>
                  <a:cubicBezTo>
                    <a:pt x="1715" y="562"/>
                    <a:pt x="1572" y="538"/>
                    <a:pt x="1525" y="491"/>
                  </a:cubicBezTo>
                  <a:cubicBezTo>
                    <a:pt x="1525" y="491"/>
                    <a:pt x="1525" y="467"/>
                    <a:pt x="1525" y="467"/>
                  </a:cubicBezTo>
                  <a:cubicBezTo>
                    <a:pt x="1501" y="443"/>
                    <a:pt x="1549" y="372"/>
                    <a:pt x="1572" y="372"/>
                  </a:cubicBezTo>
                  <a:cubicBezTo>
                    <a:pt x="1620" y="324"/>
                    <a:pt x="1715" y="300"/>
                    <a:pt x="1787" y="276"/>
                  </a:cubicBezTo>
                  <a:cubicBezTo>
                    <a:pt x="1858" y="253"/>
                    <a:pt x="1930" y="253"/>
                    <a:pt x="2001" y="253"/>
                  </a:cubicBezTo>
                  <a:lnTo>
                    <a:pt x="2073" y="253"/>
                  </a:lnTo>
                  <a:cubicBezTo>
                    <a:pt x="2144" y="253"/>
                    <a:pt x="2215" y="247"/>
                    <a:pt x="2287" y="247"/>
                  </a:cubicBezTo>
                  <a:close/>
                  <a:moveTo>
                    <a:pt x="5910" y="247"/>
                  </a:moveTo>
                  <a:cubicBezTo>
                    <a:pt x="5978" y="247"/>
                    <a:pt x="6050" y="253"/>
                    <a:pt x="6121" y="276"/>
                  </a:cubicBezTo>
                  <a:cubicBezTo>
                    <a:pt x="6192" y="300"/>
                    <a:pt x="6335" y="372"/>
                    <a:pt x="6264" y="467"/>
                  </a:cubicBezTo>
                  <a:cubicBezTo>
                    <a:pt x="6240" y="538"/>
                    <a:pt x="6073" y="562"/>
                    <a:pt x="6002" y="562"/>
                  </a:cubicBezTo>
                  <a:lnTo>
                    <a:pt x="5383" y="562"/>
                  </a:lnTo>
                  <a:cubicBezTo>
                    <a:pt x="5335" y="562"/>
                    <a:pt x="5192" y="538"/>
                    <a:pt x="5145" y="491"/>
                  </a:cubicBezTo>
                  <a:cubicBezTo>
                    <a:pt x="5145" y="491"/>
                    <a:pt x="5145" y="467"/>
                    <a:pt x="5145" y="467"/>
                  </a:cubicBezTo>
                  <a:cubicBezTo>
                    <a:pt x="5145" y="443"/>
                    <a:pt x="5192" y="372"/>
                    <a:pt x="5216" y="372"/>
                  </a:cubicBezTo>
                  <a:cubicBezTo>
                    <a:pt x="5264" y="324"/>
                    <a:pt x="5335" y="300"/>
                    <a:pt x="5407" y="276"/>
                  </a:cubicBezTo>
                  <a:cubicBezTo>
                    <a:pt x="5478" y="253"/>
                    <a:pt x="5549" y="253"/>
                    <a:pt x="5621" y="253"/>
                  </a:cubicBezTo>
                  <a:lnTo>
                    <a:pt x="5716" y="253"/>
                  </a:lnTo>
                  <a:cubicBezTo>
                    <a:pt x="5776" y="253"/>
                    <a:pt x="5841" y="247"/>
                    <a:pt x="5910" y="247"/>
                  </a:cubicBezTo>
                  <a:close/>
                  <a:moveTo>
                    <a:pt x="9547" y="247"/>
                  </a:moveTo>
                  <a:cubicBezTo>
                    <a:pt x="9616" y="247"/>
                    <a:pt x="9681" y="253"/>
                    <a:pt x="9741" y="276"/>
                  </a:cubicBezTo>
                  <a:cubicBezTo>
                    <a:pt x="9836" y="300"/>
                    <a:pt x="9955" y="372"/>
                    <a:pt x="9908" y="467"/>
                  </a:cubicBezTo>
                  <a:cubicBezTo>
                    <a:pt x="9860" y="538"/>
                    <a:pt x="9693" y="562"/>
                    <a:pt x="9622" y="562"/>
                  </a:cubicBezTo>
                  <a:lnTo>
                    <a:pt x="9003" y="562"/>
                  </a:lnTo>
                  <a:cubicBezTo>
                    <a:pt x="8955" y="562"/>
                    <a:pt x="8812" y="538"/>
                    <a:pt x="8788" y="491"/>
                  </a:cubicBezTo>
                  <a:cubicBezTo>
                    <a:pt x="8764" y="491"/>
                    <a:pt x="8764" y="467"/>
                    <a:pt x="8764" y="467"/>
                  </a:cubicBezTo>
                  <a:cubicBezTo>
                    <a:pt x="8764" y="443"/>
                    <a:pt x="8812" y="372"/>
                    <a:pt x="8836" y="372"/>
                  </a:cubicBezTo>
                  <a:cubicBezTo>
                    <a:pt x="8883" y="324"/>
                    <a:pt x="8955" y="300"/>
                    <a:pt x="9026" y="276"/>
                  </a:cubicBezTo>
                  <a:cubicBezTo>
                    <a:pt x="9098" y="253"/>
                    <a:pt x="9169" y="253"/>
                    <a:pt x="9241" y="253"/>
                  </a:cubicBezTo>
                  <a:lnTo>
                    <a:pt x="9336" y="253"/>
                  </a:lnTo>
                  <a:cubicBezTo>
                    <a:pt x="9407" y="253"/>
                    <a:pt x="9479" y="247"/>
                    <a:pt x="9547" y="247"/>
                  </a:cubicBezTo>
                  <a:close/>
                  <a:moveTo>
                    <a:pt x="1739" y="776"/>
                  </a:moveTo>
                  <a:cubicBezTo>
                    <a:pt x="1858" y="800"/>
                    <a:pt x="1953" y="800"/>
                    <a:pt x="2025" y="800"/>
                  </a:cubicBezTo>
                  <a:cubicBezTo>
                    <a:pt x="2144" y="800"/>
                    <a:pt x="2311" y="800"/>
                    <a:pt x="2477" y="776"/>
                  </a:cubicBezTo>
                  <a:lnTo>
                    <a:pt x="2477" y="776"/>
                  </a:lnTo>
                  <a:cubicBezTo>
                    <a:pt x="2477" y="800"/>
                    <a:pt x="2454" y="824"/>
                    <a:pt x="2454" y="848"/>
                  </a:cubicBezTo>
                  <a:cubicBezTo>
                    <a:pt x="2454" y="919"/>
                    <a:pt x="2454" y="991"/>
                    <a:pt x="2454" y="1062"/>
                  </a:cubicBezTo>
                  <a:cubicBezTo>
                    <a:pt x="2454" y="1110"/>
                    <a:pt x="2454" y="1134"/>
                    <a:pt x="2454" y="1181"/>
                  </a:cubicBezTo>
                  <a:cubicBezTo>
                    <a:pt x="2414" y="1173"/>
                    <a:pt x="2372" y="1171"/>
                    <a:pt x="2329" y="1171"/>
                  </a:cubicBezTo>
                  <a:cubicBezTo>
                    <a:pt x="2245" y="1171"/>
                    <a:pt x="2160" y="1181"/>
                    <a:pt x="2096" y="1181"/>
                  </a:cubicBezTo>
                  <a:cubicBezTo>
                    <a:pt x="1977" y="1181"/>
                    <a:pt x="1834" y="1181"/>
                    <a:pt x="1715" y="1205"/>
                  </a:cubicBezTo>
                  <a:cubicBezTo>
                    <a:pt x="1715" y="1062"/>
                    <a:pt x="1715" y="919"/>
                    <a:pt x="1739" y="776"/>
                  </a:cubicBezTo>
                  <a:close/>
                  <a:moveTo>
                    <a:pt x="6097" y="776"/>
                  </a:moveTo>
                  <a:cubicBezTo>
                    <a:pt x="6097" y="800"/>
                    <a:pt x="6097" y="824"/>
                    <a:pt x="6097" y="848"/>
                  </a:cubicBezTo>
                  <a:cubicBezTo>
                    <a:pt x="6073" y="919"/>
                    <a:pt x="6073" y="991"/>
                    <a:pt x="6073" y="1062"/>
                  </a:cubicBezTo>
                  <a:cubicBezTo>
                    <a:pt x="6073" y="1110"/>
                    <a:pt x="6073" y="1134"/>
                    <a:pt x="6073" y="1181"/>
                  </a:cubicBezTo>
                  <a:cubicBezTo>
                    <a:pt x="6034" y="1173"/>
                    <a:pt x="5994" y="1171"/>
                    <a:pt x="5955" y="1171"/>
                  </a:cubicBezTo>
                  <a:cubicBezTo>
                    <a:pt x="5878" y="1171"/>
                    <a:pt x="5803" y="1181"/>
                    <a:pt x="5740" y="1181"/>
                  </a:cubicBezTo>
                  <a:cubicBezTo>
                    <a:pt x="5621" y="1181"/>
                    <a:pt x="5478" y="1181"/>
                    <a:pt x="5335" y="1205"/>
                  </a:cubicBezTo>
                  <a:cubicBezTo>
                    <a:pt x="5335" y="1062"/>
                    <a:pt x="5335" y="919"/>
                    <a:pt x="5359" y="776"/>
                  </a:cubicBezTo>
                  <a:cubicBezTo>
                    <a:pt x="5478" y="800"/>
                    <a:pt x="5597" y="800"/>
                    <a:pt x="5669" y="800"/>
                  </a:cubicBezTo>
                  <a:cubicBezTo>
                    <a:pt x="5788" y="800"/>
                    <a:pt x="5954" y="800"/>
                    <a:pt x="6097" y="776"/>
                  </a:cubicBezTo>
                  <a:close/>
                  <a:moveTo>
                    <a:pt x="8979" y="776"/>
                  </a:moveTo>
                  <a:cubicBezTo>
                    <a:pt x="9098" y="800"/>
                    <a:pt x="9217" y="800"/>
                    <a:pt x="9288" y="800"/>
                  </a:cubicBezTo>
                  <a:cubicBezTo>
                    <a:pt x="9407" y="800"/>
                    <a:pt x="9574" y="800"/>
                    <a:pt x="9741" y="776"/>
                  </a:cubicBezTo>
                  <a:lnTo>
                    <a:pt x="9741" y="776"/>
                  </a:lnTo>
                  <a:cubicBezTo>
                    <a:pt x="9717" y="800"/>
                    <a:pt x="9717" y="824"/>
                    <a:pt x="9717" y="848"/>
                  </a:cubicBezTo>
                  <a:cubicBezTo>
                    <a:pt x="9693" y="919"/>
                    <a:pt x="9693" y="991"/>
                    <a:pt x="9693" y="1062"/>
                  </a:cubicBezTo>
                  <a:cubicBezTo>
                    <a:pt x="9693" y="1110"/>
                    <a:pt x="9693" y="1134"/>
                    <a:pt x="9693" y="1181"/>
                  </a:cubicBezTo>
                  <a:cubicBezTo>
                    <a:pt x="9661" y="1173"/>
                    <a:pt x="9624" y="1171"/>
                    <a:pt x="9586" y="1171"/>
                  </a:cubicBezTo>
                  <a:cubicBezTo>
                    <a:pt x="9508" y="1171"/>
                    <a:pt x="9423" y="1181"/>
                    <a:pt x="9360" y="1181"/>
                  </a:cubicBezTo>
                  <a:cubicBezTo>
                    <a:pt x="9241" y="1181"/>
                    <a:pt x="9098" y="1181"/>
                    <a:pt x="8955" y="1205"/>
                  </a:cubicBezTo>
                  <a:cubicBezTo>
                    <a:pt x="8955" y="1062"/>
                    <a:pt x="8979" y="919"/>
                    <a:pt x="8979" y="776"/>
                  </a:cubicBezTo>
                  <a:close/>
                  <a:moveTo>
                    <a:pt x="2454" y="1372"/>
                  </a:moveTo>
                  <a:cubicBezTo>
                    <a:pt x="2454" y="1443"/>
                    <a:pt x="2454" y="1515"/>
                    <a:pt x="2454" y="1610"/>
                  </a:cubicBezTo>
                  <a:cubicBezTo>
                    <a:pt x="2477" y="1943"/>
                    <a:pt x="2549" y="2253"/>
                    <a:pt x="2716" y="2539"/>
                  </a:cubicBezTo>
                  <a:cubicBezTo>
                    <a:pt x="2835" y="2729"/>
                    <a:pt x="2977" y="2896"/>
                    <a:pt x="3120" y="3063"/>
                  </a:cubicBezTo>
                  <a:cubicBezTo>
                    <a:pt x="3073" y="3110"/>
                    <a:pt x="3025" y="3158"/>
                    <a:pt x="2977" y="3229"/>
                  </a:cubicBezTo>
                  <a:cubicBezTo>
                    <a:pt x="2906" y="3301"/>
                    <a:pt x="2835" y="3396"/>
                    <a:pt x="2763" y="3491"/>
                  </a:cubicBezTo>
                  <a:cubicBezTo>
                    <a:pt x="2573" y="3634"/>
                    <a:pt x="2287" y="3729"/>
                    <a:pt x="2049" y="3729"/>
                  </a:cubicBezTo>
                  <a:cubicBezTo>
                    <a:pt x="1692" y="3706"/>
                    <a:pt x="1358" y="3491"/>
                    <a:pt x="1191" y="3158"/>
                  </a:cubicBezTo>
                  <a:cubicBezTo>
                    <a:pt x="1334" y="3015"/>
                    <a:pt x="1453" y="2896"/>
                    <a:pt x="1572" y="2753"/>
                  </a:cubicBezTo>
                  <a:cubicBezTo>
                    <a:pt x="1763" y="2491"/>
                    <a:pt x="1739" y="2158"/>
                    <a:pt x="1715" y="1872"/>
                  </a:cubicBezTo>
                  <a:cubicBezTo>
                    <a:pt x="1715" y="1705"/>
                    <a:pt x="1715" y="1539"/>
                    <a:pt x="1715" y="1372"/>
                  </a:cubicBezTo>
                  <a:cubicBezTo>
                    <a:pt x="1755" y="1380"/>
                    <a:pt x="1797" y="1382"/>
                    <a:pt x="1841" y="1382"/>
                  </a:cubicBezTo>
                  <a:cubicBezTo>
                    <a:pt x="1927" y="1382"/>
                    <a:pt x="2017" y="1372"/>
                    <a:pt x="2096" y="1372"/>
                  </a:cubicBezTo>
                  <a:close/>
                  <a:moveTo>
                    <a:pt x="6073" y="1372"/>
                  </a:moveTo>
                  <a:cubicBezTo>
                    <a:pt x="6073" y="1443"/>
                    <a:pt x="6073" y="1515"/>
                    <a:pt x="6097" y="1610"/>
                  </a:cubicBezTo>
                  <a:cubicBezTo>
                    <a:pt x="6121" y="1943"/>
                    <a:pt x="6169" y="2253"/>
                    <a:pt x="6335" y="2539"/>
                  </a:cubicBezTo>
                  <a:cubicBezTo>
                    <a:pt x="6454" y="2729"/>
                    <a:pt x="6621" y="2896"/>
                    <a:pt x="6740" y="3063"/>
                  </a:cubicBezTo>
                  <a:cubicBezTo>
                    <a:pt x="6693" y="3110"/>
                    <a:pt x="6645" y="3158"/>
                    <a:pt x="6621" y="3229"/>
                  </a:cubicBezTo>
                  <a:cubicBezTo>
                    <a:pt x="6550" y="3301"/>
                    <a:pt x="6478" y="3396"/>
                    <a:pt x="6383" y="3491"/>
                  </a:cubicBezTo>
                  <a:cubicBezTo>
                    <a:pt x="6192" y="3634"/>
                    <a:pt x="5930" y="3729"/>
                    <a:pt x="5692" y="3729"/>
                  </a:cubicBezTo>
                  <a:cubicBezTo>
                    <a:pt x="5311" y="3706"/>
                    <a:pt x="4978" y="3491"/>
                    <a:pt x="4835" y="3158"/>
                  </a:cubicBezTo>
                  <a:cubicBezTo>
                    <a:pt x="4954" y="3015"/>
                    <a:pt x="5097" y="2896"/>
                    <a:pt x="5192" y="2753"/>
                  </a:cubicBezTo>
                  <a:cubicBezTo>
                    <a:pt x="5383" y="2491"/>
                    <a:pt x="5359" y="2158"/>
                    <a:pt x="5359" y="1872"/>
                  </a:cubicBezTo>
                  <a:cubicBezTo>
                    <a:pt x="5335" y="1705"/>
                    <a:pt x="5335" y="1539"/>
                    <a:pt x="5335" y="1372"/>
                  </a:cubicBezTo>
                  <a:lnTo>
                    <a:pt x="5335" y="1372"/>
                  </a:lnTo>
                  <a:cubicBezTo>
                    <a:pt x="5375" y="1380"/>
                    <a:pt x="5417" y="1382"/>
                    <a:pt x="5460" y="1382"/>
                  </a:cubicBezTo>
                  <a:cubicBezTo>
                    <a:pt x="5547" y="1382"/>
                    <a:pt x="5637" y="1372"/>
                    <a:pt x="5716" y="1372"/>
                  </a:cubicBezTo>
                  <a:close/>
                  <a:moveTo>
                    <a:pt x="9693" y="1372"/>
                  </a:moveTo>
                  <a:cubicBezTo>
                    <a:pt x="9693" y="1443"/>
                    <a:pt x="9717" y="1515"/>
                    <a:pt x="9717" y="1610"/>
                  </a:cubicBezTo>
                  <a:cubicBezTo>
                    <a:pt x="9741" y="1943"/>
                    <a:pt x="9788" y="2253"/>
                    <a:pt x="9979" y="2539"/>
                  </a:cubicBezTo>
                  <a:cubicBezTo>
                    <a:pt x="10074" y="2729"/>
                    <a:pt x="10241" y="2896"/>
                    <a:pt x="10384" y="3063"/>
                  </a:cubicBezTo>
                  <a:cubicBezTo>
                    <a:pt x="10312" y="3110"/>
                    <a:pt x="10289" y="3158"/>
                    <a:pt x="10241" y="3229"/>
                  </a:cubicBezTo>
                  <a:cubicBezTo>
                    <a:pt x="10169" y="3301"/>
                    <a:pt x="10098" y="3396"/>
                    <a:pt x="10003" y="3491"/>
                  </a:cubicBezTo>
                  <a:cubicBezTo>
                    <a:pt x="9836" y="3634"/>
                    <a:pt x="9550" y="3729"/>
                    <a:pt x="9312" y="3729"/>
                  </a:cubicBezTo>
                  <a:cubicBezTo>
                    <a:pt x="8931" y="3706"/>
                    <a:pt x="8622" y="3491"/>
                    <a:pt x="8455" y="3158"/>
                  </a:cubicBezTo>
                  <a:cubicBezTo>
                    <a:pt x="8574" y="3015"/>
                    <a:pt x="8717" y="2896"/>
                    <a:pt x="8812" y="2753"/>
                  </a:cubicBezTo>
                  <a:cubicBezTo>
                    <a:pt x="9003" y="2491"/>
                    <a:pt x="8979" y="2158"/>
                    <a:pt x="8979" y="1872"/>
                  </a:cubicBezTo>
                  <a:cubicBezTo>
                    <a:pt x="8979" y="1705"/>
                    <a:pt x="8979" y="1539"/>
                    <a:pt x="8955" y="1372"/>
                  </a:cubicBezTo>
                  <a:lnTo>
                    <a:pt x="8955" y="1372"/>
                  </a:lnTo>
                  <a:cubicBezTo>
                    <a:pt x="9003" y="1380"/>
                    <a:pt x="9048" y="1382"/>
                    <a:pt x="9091" y="1382"/>
                  </a:cubicBezTo>
                  <a:cubicBezTo>
                    <a:pt x="9177" y="1382"/>
                    <a:pt x="9257" y="1372"/>
                    <a:pt x="9336" y="1372"/>
                  </a:cubicBezTo>
                  <a:close/>
                  <a:moveTo>
                    <a:pt x="3239" y="3229"/>
                  </a:moveTo>
                  <a:cubicBezTo>
                    <a:pt x="3239" y="3253"/>
                    <a:pt x="3263" y="3301"/>
                    <a:pt x="3287" y="3325"/>
                  </a:cubicBezTo>
                  <a:cubicBezTo>
                    <a:pt x="3430" y="3610"/>
                    <a:pt x="3406" y="3968"/>
                    <a:pt x="3430" y="4277"/>
                  </a:cubicBezTo>
                  <a:cubicBezTo>
                    <a:pt x="3430" y="4539"/>
                    <a:pt x="3430" y="4801"/>
                    <a:pt x="3454" y="5087"/>
                  </a:cubicBezTo>
                  <a:cubicBezTo>
                    <a:pt x="3398" y="5079"/>
                    <a:pt x="3343" y="5076"/>
                    <a:pt x="3287" y="5076"/>
                  </a:cubicBezTo>
                  <a:cubicBezTo>
                    <a:pt x="3176" y="5076"/>
                    <a:pt x="3065" y="5087"/>
                    <a:pt x="2954" y="5087"/>
                  </a:cubicBezTo>
                  <a:lnTo>
                    <a:pt x="2358" y="5087"/>
                  </a:lnTo>
                  <a:cubicBezTo>
                    <a:pt x="2358" y="5087"/>
                    <a:pt x="2358" y="5063"/>
                    <a:pt x="2335" y="5063"/>
                  </a:cubicBezTo>
                  <a:cubicBezTo>
                    <a:pt x="2287" y="4944"/>
                    <a:pt x="2192" y="4896"/>
                    <a:pt x="2073" y="4896"/>
                  </a:cubicBezTo>
                  <a:cubicBezTo>
                    <a:pt x="2001" y="4896"/>
                    <a:pt x="1930" y="4920"/>
                    <a:pt x="1858" y="4920"/>
                  </a:cubicBezTo>
                  <a:cubicBezTo>
                    <a:pt x="1763" y="4920"/>
                    <a:pt x="1644" y="4896"/>
                    <a:pt x="1549" y="4896"/>
                  </a:cubicBezTo>
                  <a:lnTo>
                    <a:pt x="977" y="4896"/>
                  </a:lnTo>
                  <a:lnTo>
                    <a:pt x="977" y="4873"/>
                  </a:lnTo>
                  <a:cubicBezTo>
                    <a:pt x="977" y="4444"/>
                    <a:pt x="977" y="4015"/>
                    <a:pt x="1049" y="3587"/>
                  </a:cubicBezTo>
                  <a:cubicBezTo>
                    <a:pt x="1049" y="3468"/>
                    <a:pt x="1049" y="3396"/>
                    <a:pt x="1096" y="3325"/>
                  </a:cubicBezTo>
                  <a:cubicBezTo>
                    <a:pt x="1191" y="3658"/>
                    <a:pt x="1692" y="3896"/>
                    <a:pt x="2025" y="3920"/>
                  </a:cubicBezTo>
                  <a:cubicBezTo>
                    <a:pt x="2052" y="3922"/>
                    <a:pt x="2079" y="3924"/>
                    <a:pt x="2107" y="3924"/>
                  </a:cubicBezTo>
                  <a:cubicBezTo>
                    <a:pt x="2345" y="3924"/>
                    <a:pt x="2595" y="3834"/>
                    <a:pt x="2787" y="3706"/>
                  </a:cubicBezTo>
                  <a:cubicBezTo>
                    <a:pt x="2906" y="3634"/>
                    <a:pt x="3001" y="3539"/>
                    <a:pt x="3073" y="3444"/>
                  </a:cubicBezTo>
                  <a:cubicBezTo>
                    <a:pt x="3120" y="3372"/>
                    <a:pt x="3192" y="3301"/>
                    <a:pt x="3239" y="3229"/>
                  </a:cubicBezTo>
                  <a:close/>
                  <a:moveTo>
                    <a:pt x="6859" y="3229"/>
                  </a:moveTo>
                  <a:cubicBezTo>
                    <a:pt x="6883" y="3253"/>
                    <a:pt x="6883" y="3301"/>
                    <a:pt x="6907" y="3325"/>
                  </a:cubicBezTo>
                  <a:cubicBezTo>
                    <a:pt x="7050" y="3610"/>
                    <a:pt x="7026" y="3968"/>
                    <a:pt x="7050" y="4277"/>
                  </a:cubicBezTo>
                  <a:cubicBezTo>
                    <a:pt x="7050" y="4539"/>
                    <a:pt x="7074" y="4801"/>
                    <a:pt x="7074" y="5087"/>
                  </a:cubicBezTo>
                  <a:cubicBezTo>
                    <a:pt x="7018" y="5079"/>
                    <a:pt x="6962" y="5076"/>
                    <a:pt x="6907" y="5076"/>
                  </a:cubicBezTo>
                  <a:cubicBezTo>
                    <a:pt x="6796" y="5076"/>
                    <a:pt x="6685" y="5087"/>
                    <a:pt x="6573" y="5087"/>
                  </a:cubicBezTo>
                  <a:cubicBezTo>
                    <a:pt x="6312" y="5087"/>
                    <a:pt x="6026" y="5087"/>
                    <a:pt x="5740" y="5063"/>
                  </a:cubicBezTo>
                  <a:cubicBezTo>
                    <a:pt x="5502" y="5063"/>
                    <a:pt x="5264" y="5039"/>
                    <a:pt x="5026" y="5039"/>
                  </a:cubicBezTo>
                  <a:lnTo>
                    <a:pt x="4597" y="5039"/>
                  </a:lnTo>
                  <a:cubicBezTo>
                    <a:pt x="4597" y="4992"/>
                    <a:pt x="4597" y="4920"/>
                    <a:pt x="4597" y="4873"/>
                  </a:cubicBezTo>
                  <a:cubicBezTo>
                    <a:pt x="4597" y="4444"/>
                    <a:pt x="4621" y="4015"/>
                    <a:pt x="4668" y="3587"/>
                  </a:cubicBezTo>
                  <a:cubicBezTo>
                    <a:pt x="4668" y="3468"/>
                    <a:pt x="4692" y="3396"/>
                    <a:pt x="4716" y="3325"/>
                  </a:cubicBezTo>
                  <a:cubicBezTo>
                    <a:pt x="4835" y="3658"/>
                    <a:pt x="5311" y="3896"/>
                    <a:pt x="5645" y="3920"/>
                  </a:cubicBezTo>
                  <a:cubicBezTo>
                    <a:pt x="5672" y="3922"/>
                    <a:pt x="5699" y="3924"/>
                    <a:pt x="5726" y="3924"/>
                  </a:cubicBezTo>
                  <a:cubicBezTo>
                    <a:pt x="5965" y="3924"/>
                    <a:pt x="6215" y="3834"/>
                    <a:pt x="6407" y="3706"/>
                  </a:cubicBezTo>
                  <a:cubicBezTo>
                    <a:pt x="6526" y="3634"/>
                    <a:pt x="6621" y="3539"/>
                    <a:pt x="6716" y="3444"/>
                  </a:cubicBezTo>
                  <a:cubicBezTo>
                    <a:pt x="6764" y="3372"/>
                    <a:pt x="6812" y="3301"/>
                    <a:pt x="6859" y="3229"/>
                  </a:cubicBezTo>
                  <a:close/>
                  <a:moveTo>
                    <a:pt x="10479" y="3229"/>
                  </a:moveTo>
                  <a:cubicBezTo>
                    <a:pt x="10503" y="3253"/>
                    <a:pt x="10503" y="3301"/>
                    <a:pt x="10527" y="3325"/>
                  </a:cubicBezTo>
                  <a:cubicBezTo>
                    <a:pt x="10670" y="3610"/>
                    <a:pt x="10670" y="3968"/>
                    <a:pt x="10670" y="4277"/>
                  </a:cubicBezTo>
                  <a:cubicBezTo>
                    <a:pt x="10670" y="4492"/>
                    <a:pt x="10693" y="4706"/>
                    <a:pt x="10693" y="4896"/>
                  </a:cubicBezTo>
                  <a:lnTo>
                    <a:pt x="10312" y="4896"/>
                  </a:lnTo>
                  <a:cubicBezTo>
                    <a:pt x="10193" y="4896"/>
                    <a:pt x="10098" y="4920"/>
                    <a:pt x="9979" y="4920"/>
                  </a:cubicBezTo>
                  <a:cubicBezTo>
                    <a:pt x="9908" y="4920"/>
                    <a:pt x="9836" y="4896"/>
                    <a:pt x="9765" y="4896"/>
                  </a:cubicBezTo>
                  <a:cubicBezTo>
                    <a:pt x="9646" y="4896"/>
                    <a:pt x="9550" y="4944"/>
                    <a:pt x="9503" y="5063"/>
                  </a:cubicBezTo>
                  <a:cubicBezTo>
                    <a:pt x="9503" y="5063"/>
                    <a:pt x="9503" y="5063"/>
                    <a:pt x="9503" y="5087"/>
                  </a:cubicBezTo>
                  <a:lnTo>
                    <a:pt x="9384" y="5087"/>
                  </a:lnTo>
                  <a:cubicBezTo>
                    <a:pt x="9122" y="5063"/>
                    <a:pt x="8883" y="5039"/>
                    <a:pt x="8645" y="5039"/>
                  </a:cubicBezTo>
                  <a:lnTo>
                    <a:pt x="8217" y="5039"/>
                  </a:lnTo>
                  <a:cubicBezTo>
                    <a:pt x="8217" y="4992"/>
                    <a:pt x="8217" y="4920"/>
                    <a:pt x="8217" y="4873"/>
                  </a:cubicBezTo>
                  <a:cubicBezTo>
                    <a:pt x="8240" y="4444"/>
                    <a:pt x="8240" y="4015"/>
                    <a:pt x="8288" y="3587"/>
                  </a:cubicBezTo>
                  <a:cubicBezTo>
                    <a:pt x="8312" y="3468"/>
                    <a:pt x="8312" y="3396"/>
                    <a:pt x="8336" y="3325"/>
                  </a:cubicBezTo>
                  <a:cubicBezTo>
                    <a:pt x="8455" y="3658"/>
                    <a:pt x="8955" y="3896"/>
                    <a:pt x="9265" y="3920"/>
                  </a:cubicBezTo>
                  <a:cubicBezTo>
                    <a:pt x="9292" y="3922"/>
                    <a:pt x="9319" y="3924"/>
                    <a:pt x="9346" y="3924"/>
                  </a:cubicBezTo>
                  <a:cubicBezTo>
                    <a:pt x="9585" y="3924"/>
                    <a:pt x="9834" y="3834"/>
                    <a:pt x="10027" y="3706"/>
                  </a:cubicBezTo>
                  <a:cubicBezTo>
                    <a:pt x="10146" y="3634"/>
                    <a:pt x="10241" y="3539"/>
                    <a:pt x="10336" y="3444"/>
                  </a:cubicBezTo>
                  <a:cubicBezTo>
                    <a:pt x="10384" y="3372"/>
                    <a:pt x="10455" y="3301"/>
                    <a:pt x="10479" y="3229"/>
                  </a:cubicBezTo>
                  <a:close/>
                  <a:moveTo>
                    <a:pt x="3454" y="5301"/>
                  </a:moveTo>
                  <a:cubicBezTo>
                    <a:pt x="3454" y="5420"/>
                    <a:pt x="3454" y="5516"/>
                    <a:pt x="3478" y="5635"/>
                  </a:cubicBezTo>
                  <a:lnTo>
                    <a:pt x="3144" y="5635"/>
                  </a:lnTo>
                  <a:cubicBezTo>
                    <a:pt x="2882" y="5635"/>
                    <a:pt x="2644" y="5635"/>
                    <a:pt x="2406" y="5658"/>
                  </a:cubicBezTo>
                  <a:cubicBezTo>
                    <a:pt x="2406" y="5563"/>
                    <a:pt x="2406" y="5492"/>
                    <a:pt x="2406" y="5420"/>
                  </a:cubicBezTo>
                  <a:cubicBezTo>
                    <a:pt x="2406" y="5373"/>
                    <a:pt x="2406" y="5349"/>
                    <a:pt x="2382" y="5301"/>
                  </a:cubicBezTo>
                  <a:lnTo>
                    <a:pt x="3025" y="5301"/>
                  </a:lnTo>
                  <a:cubicBezTo>
                    <a:pt x="3120" y="5301"/>
                    <a:pt x="3216" y="5312"/>
                    <a:pt x="3311" y="5312"/>
                  </a:cubicBezTo>
                  <a:cubicBezTo>
                    <a:pt x="3359" y="5312"/>
                    <a:pt x="3406" y="5309"/>
                    <a:pt x="3454" y="5301"/>
                  </a:cubicBezTo>
                  <a:close/>
                  <a:moveTo>
                    <a:pt x="4716" y="5230"/>
                  </a:moveTo>
                  <a:cubicBezTo>
                    <a:pt x="4811" y="5230"/>
                    <a:pt x="4930" y="5254"/>
                    <a:pt x="5049" y="5254"/>
                  </a:cubicBezTo>
                  <a:cubicBezTo>
                    <a:pt x="5311" y="5277"/>
                    <a:pt x="5573" y="5277"/>
                    <a:pt x="5811" y="5301"/>
                  </a:cubicBezTo>
                  <a:lnTo>
                    <a:pt x="6645" y="5301"/>
                  </a:lnTo>
                  <a:cubicBezTo>
                    <a:pt x="6740" y="5301"/>
                    <a:pt x="6846" y="5312"/>
                    <a:pt x="6941" y="5312"/>
                  </a:cubicBezTo>
                  <a:cubicBezTo>
                    <a:pt x="6989" y="5312"/>
                    <a:pt x="7034" y="5309"/>
                    <a:pt x="7074" y="5301"/>
                  </a:cubicBezTo>
                  <a:cubicBezTo>
                    <a:pt x="7097" y="5420"/>
                    <a:pt x="7097" y="5516"/>
                    <a:pt x="7097" y="5635"/>
                  </a:cubicBezTo>
                  <a:cubicBezTo>
                    <a:pt x="6740" y="5635"/>
                    <a:pt x="6383" y="5635"/>
                    <a:pt x="6002" y="5658"/>
                  </a:cubicBezTo>
                  <a:lnTo>
                    <a:pt x="5811" y="5658"/>
                  </a:lnTo>
                  <a:cubicBezTo>
                    <a:pt x="5407" y="5658"/>
                    <a:pt x="5002" y="5635"/>
                    <a:pt x="4573" y="5635"/>
                  </a:cubicBezTo>
                  <a:cubicBezTo>
                    <a:pt x="4597" y="5492"/>
                    <a:pt x="4597" y="5373"/>
                    <a:pt x="4597" y="5230"/>
                  </a:cubicBezTo>
                  <a:cubicBezTo>
                    <a:pt x="4605" y="5238"/>
                    <a:pt x="4615" y="5240"/>
                    <a:pt x="4628" y="5240"/>
                  </a:cubicBezTo>
                  <a:cubicBezTo>
                    <a:pt x="4652" y="5240"/>
                    <a:pt x="4684" y="5230"/>
                    <a:pt x="4716" y="5230"/>
                  </a:cubicBezTo>
                  <a:close/>
                  <a:moveTo>
                    <a:pt x="8336" y="5230"/>
                  </a:moveTo>
                  <a:cubicBezTo>
                    <a:pt x="8455" y="5230"/>
                    <a:pt x="8550" y="5254"/>
                    <a:pt x="8669" y="5254"/>
                  </a:cubicBezTo>
                  <a:cubicBezTo>
                    <a:pt x="8931" y="5277"/>
                    <a:pt x="9193" y="5277"/>
                    <a:pt x="9455" y="5301"/>
                  </a:cubicBezTo>
                  <a:cubicBezTo>
                    <a:pt x="9455" y="5349"/>
                    <a:pt x="9455" y="5373"/>
                    <a:pt x="9455" y="5420"/>
                  </a:cubicBezTo>
                  <a:cubicBezTo>
                    <a:pt x="9455" y="5492"/>
                    <a:pt x="9431" y="5563"/>
                    <a:pt x="9431" y="5658"/>
                  </a:cubicBezTo>
                  <a:cubicBezTo>
                    <a:pt x="9193" y="5635"/>
                    <a:pt x="8955" y="5635"/>
                    <a:pt x="8717" y="5635"/>
                  </a:cubicBezTo>
                  <a:lnTo>
                    <a:pt x="8217" y="5635"/>
                  </a:lnTo>
                  <a:cubicBezTo>
                    <a:pt x="8217" y="5492"/>
                    <a:pt x="8217" y="5373"/>
                    <a:pt x="8217" y="5230"/>
                  </a:cubicBezTo>
                  <a:cubicBezTo>
                    <a:pt x="8233" y="5238"/>
                    <a:pt x="8246" y="5240"/>
                    <a:pt x="8258" y="5240"/>
                  </a:cubicBezTo>
                  <a:cubicBezTo>
                    <a:pt x="8283" y="5240"/>
                    <a:pt x="8304" y="5230"/>
                    <a:pt x="8336" y="5230"/>
                  </a:cubicBezTo>
                  <a:close/>
                  <a:moveTo>
                    <a:pt x="1049" y="5135"/>
                  </a:moveTo>
                  <a:cubicBezTo>
                    <a:pt x="1215" y="5135"/>
                    <a:pt x="1406" y="5135"/>
                    <a:pt x="1572" y="5158"/>
                  </a:cubicBezTo>
                  <a:lnTo>
                    <a:pt x="2120" y="5158"/>
                  </a:lnTo>
                  <a:cubicBezTo>
                    <a:pt x="2120" y="5182"/>
                    <a:pt x="2120" y="5206"/>
                    <a:pt x="2144" y="5230"/>
                  </a:cubicBezTo>
                  <a:cubicBezTo>
                    <a:pt x="2144" y="5325"/>
                    <a:pt x="2144" y="5420"/>
                    <a:pt x="2144" y="5516"/>
                  </a:cubicBezTo>
                  <a:cubicBezTo>
                    <a:pt x="2144" y="5563"/>
                    <a:pt x="2144" y="5611"/>
                    <a:pt x="2144" y="5658"/>
                  </a:cubicBezTo>
                  <a:cubicBezTo>
                    <a:pt x="2001" y="5658"/>
                    <a:pt x="1834" y="5658"/>
                    <a:pt x="1692" y="5682"/>
                  </a:cubicBezTo>
                  <a:cubicBezTo>
                    <a:pt x="1310" y="5682"/>
                    <a:pt x="929" y="5682"/>
                    <a:pt x="548" y="5730"/>
                  </a:cubicBezTo>
                  <a:cubicBezTo>
                    <a:pt x="548" y="5611"/>
                    <a:pt x="572" y="5492"/>
                    <a:pt x="572" y="5396"/>
                  </a:cubicBezTo>
                  <a:cubicBezTo>
                    <a:pt x="572" y="5325"/>
                    <a:pt x="572" y="5254"/>
                    <a:pt x="572" y="5182"/>
                  </a:cubicBezTo>
                  <a:cubicBezTo>
                    <a:pt x="572" y="5158"/>
                    <a:pt x="572" y="5158"/>
                    <a:pt x="572" y="5135"/>
                  </a:cubicBezTo>
                  <a:lnTo>
                    <a:pt x="596" y="5135"/>
                  </a:lnTo>
                  <a:cubicBezTo>
                    <a:pt x="644" y="5142"/>
                    <a:pt x="694" y="5145"/>
                    <a:pt x="745" y="5145"/>
                  </a:cubicBezTo>
                  <a:cubicBezTo>
                    <a:pt x="847" y="5145"/>
                    <a:pt x="953" y="5135"/>
                    <a:pt x="1049" y="5135"/>
                  </a:cubicBezTo>
                  <a:close/>
                  <a:moveTo>
                    <a:pt x="11289" y="5135"/>
                  </a:moveTo>
                  <a:cubicBezTo>
                    <a:pt x="11265" y="5158"/>
                    <a:pt x="11265" y="5158"/>
                    <a:pt x="11265" y="5182"/>
                  </a:cubicBezTo>
                  <a:cubicBezTo>
                    <a:pt x="11265" y="5254"/>
                    <a:pt x="11265" y="5325"/>
                    <a:pt x="11265" y="5396"/>
                  </a:cubicBezTo>
                  <a:cubicBezTo>
                    <a:pt x="11289" y="5492"/>
                    <a:pt x="11289" y="5611"/>
                    <a:pt x="11289" y="5730"/>
                  </a:cubicBezTo>
                  <a:cubicBezTo>
                    <a:pt x="10932" y="5682"/>
                    <a:pt x="10527" y="5682"/>
                    <a:pt x="10146" y="5682"/>
                  </a:cubicBezTo>
                  <a:cubicBezTo>
                    <a:pt x="10003" y="5658"/>
                    <a:pt x="9860" y="5658"/>
                    <a:pt x="9693" y="5658"/>
                  </a:cubicBezTo>
                  <a:cubicBezTo>
                    <a:pt x="9693" y="5611"/>
                    <a:pt x="9693" y="5563"/>
                    <a:pt x="9693" y="5516"/>
                  </a:cubicBezTo>
                  <a:cubicBezTo>
                    <a:pt x="9693" y="5420"/>
                    <a:pt x="9693" y="5325"/>
                    <a:pt x="9717" y="5230"/>
                  </a:cubicBezTo>
                  <a:cubicBezTo>
                    <a:pt x="9717" y="5206"/>
                    <a:pt x="9717" y="5182"/>
                    <a:pt x="9741" y="5158"/>
                  </a:cubicBezTo>
                  <a:lnTo>
                    <a:pt x="10265" y="5158"/>
                  </a:lnTo>
                  <a:cubicBezTo>
                    <a:pt x="10455" y="5135"/>
                    <a:pt x="10622" y="5135"/>
                    <a:pt x="10812" y="5135"/>
                  </a:cubicBezTo>
                  <a:cubicBezTo>
                    <a:pt x="10908" y="5135"/>
                    <a:pt x="11003" y="5145"/>
                    <a:pt x="11098" y="5145"/>
                  </a:cubicBezTo>
                  <a:cubicBezTo>
                    <a:pt x="11146" y="5145"/>
                    <a:pt x="11193" y="5142"/>
                    <a:pt x="11241" y="5135"/>
                  </a:cubicBezTo>
                  <a:close/>
                  <a:moveTo>
                    <a:pt x="7359" y="5849"/>
                  </a:moveTo>
                  <a:cubicBezTo>
                    <a:pt x="7609" y="5861"/>
                    <a:pt x="7854" y="5861"/>
                    <a:pt x="8098" y="5861"/>
                  </a:cubicBezTo>
                  <a:cubicBezTo>
                    <a:pt x="8342" y="5861"/>
                    <a:pt x="8586" y="5861"/>
                    <a:pt x="8836" y="5873"/>
                  </a:cubicBezTo>
                  <a:cubicBezTo>
                    <a:pt x="9265" y="5897"/>
                    <a:pt x="9717" y="5920"/>
                    <a:pt x="10146" y="5920"/>
                  </a:cubicBezTo>
                  <a:cubicBezTo>
                    <a:pt x="10550" y="5944"/>
                    <a:pt x="10955" y="5944"/>
                    <a:pt x="11336" y="6016"/>
                  </a:cubicBezTo>
                  <a:cubicBezTo>
                    <a:pt x="11408" y="6016"/>
                    <a:pt x="11479" y="6016"/>
                    <a:pt x="11503" y="6087"/>
                  </a:cubicBezTo>
                  <a:cubicBezTo>
                    <a:pt x="11527" y="6135"/>
                    <a:pt x="11527" y="6230"/>
                    <a:pt x="11527" y="6278"/>
                  </a:cubicBezTo>
                  <a:cubicBezTo>
                    <a:pt x="11551" y="6492"/>
                    <a:pt x="11575" y="6682"/>
                    <a:pt x="11575" y="6873"/>
                  </a:cubicBezTo>
                  <a:cubicBezTo>
                    <a:pt x="11575" y="7063"/>
                    <a:pt x="11551" y="7254"/>
                    <a:pt x="11575" y="7421"/>
                  </a:cubicBezTo>
                  <a:cubicBezTo>
                    <a:pt x="11575" y="7540"/>
                    <a:pt x="11646" y="7730"/>
                    <a:pt x="11503" y="7754"/>
                  </a:cubicBezTo>
                  <a:cubicBezTo>
                    <a:pt x="11455" y="7770"/>
                    <a:pt x="11405" y="7775"/>
                    <a:pt x="11354" y="7775"/>
                  </a:cubicBezTo>
                  <a:cubicBezTo>
                    <a:pt x="11252" y="7775"/>
                    <a:pt x="11146" y="7754"/>
                    <a:pt x="11051" y="7754"/>
                  </a:cubicBezTo>
                  <a:cubicBezTo>
                    <a:pt x="10836" y="7730"/>
                    <a:pt x="10622" y="7730"/>
                    <a:pt x="10431" y="7706"/>
                  </a:cubicBezTo>
                  <a:cubicBezTo>
                    <a:pt x="9979" y="7706"/>
                    <a:pt x="9550" y="7683"/>
                    <a:pt x="9098" y="7683"/>
                  </a:cubicBezTo>
                  <a:lnTo>
                    <a:pt x="7764" y="7683"/>
                  </a:lnTo>
                  <a:cubicBezTo>
                    <a:pt x="7383" y="7683"/>
                    <a:pt x="7002" y="7683"/>
                    <a:pt x="6621" y="7706"/>
                  </a:cubicBezTo>
                  <a:cubicBezTo>
                    <a:pt x="6288" y="7683"/>
                    <a:pt x="5954" y="7683"/>
                    <a:pt x="5621" y="7683"/>
                  </a:cubicBezTo>
                  <a:cubicBezTo>
                    <a:pt x="5466" y="7671"/>
                    <a:pt x="5311" y="7665"/>
                    <a:pt x="5154" y="7665"/>
                  </a:cubicBezTo>
                  <a:cubicBezTo>
                    <a:pt x="4996" y="7665"/>
                    <a:pt x="4835" y="7671"/>
                    <a:pt x="4668" y="7683"/>
                  </a:cubicBezTo>
                  <a:lnTo>
                    <a:pt x="2739" y="7683"/>
                  </a:lnTo>
                  <a:cubicBezTo>
                    <a:pt x="2311" y="7683"/>
                    <a:pt x="1858" y="7706"/>
                    <a:pt x="1430" y="7706"/>
                  </a:cubicBezTo>
                  <a:cubicBezTo>
                    <a:pt x="1215" y="7730"/>
                    <a:pt x="1001" y="7730"/>
                    <a:pt x="787" y="7754"/>
                  </a:cubicBezTo>
                  <a:cubicBezTo>
                    <a:pt x="691" y="7754"/>
                    <a:pt x="585" y="7775"/>
                    <a:pt x="483" y="7775"/>
                  </a:cubicBezTo>
                  <a:cubicBezTo>
                    <a:pt x="432" y="7775"/>
                    <a:pt x="382" y="7770"/>
                    <a:pt x="334" y="7754"/>
                  </a:cubicBezTo>
                  <a:cubicBezTo>
                    <a:pt x="215" y="7730"/>
                    <a:pt x="263" y="7540"/>
                    <a:pt x="286" y="7421"/>
                  </a:cubicBezTo>
                  <a:cubicBezTo>
                    <a:pt x="286" y="7254"/>
                    <a:pt x="263" y="7063"/>
                    <a:pt x="263" y="6873"/>
                  </a:cubicBezTo>
                  <a:cubicBezTo>
                    <a:pt x="286" y="6682"/>
                    <a:pt x="310" y="6468"/>
                    <a:pt x="310" y="6278"/>
                  </a:cubicBezTo>
                  <a:cubicBezTo>
                    <a:pt x="310" y="6230"/>
                    <a:pt x="310" y="6135"/>
                    <a:pt x="334" y="6087"/>
                  </a:cubicBezTo>
                  <a:cubicBezTo>
                    <a:pt x="358" y="6016"/>
                    <a:pt x="453" y="6016"/>
                    <a:pt x="501" y="6016"/>
                  </a:cubicBezTo>
                  <a:cubicBezTo>
                    <a:pt x="882" y="5944"/>
                    <a:pt x="1310" y="5944"/>
                    <a:pt x="1692" y="5920"/>
                  </a:cubicBezTo>
                  <a:cubicBezTo>
                    <a:pt x="2144" y="5920"/>
                    <a:pt x="2573" y="5897"/>
                    <a:pt x="3025" y="5873"/>
                  </a:cubicBezTo>
                  <a:cubicBezTo>
                    <a:pt x="3263" y="5861"/>
                    <a:pt x="3507" y="5861"/>
                    <a:pt x="3754" y="5861"/>
                  </a:cubicBezTo>
                  <a:cubicBezTo>
                    <a:pt x="4002" y="5861"/>
                    <a:pt x="4252" y="5861"/>
                    <a:pt x="4502" y="5849"/>
                  </a:cubicBezTo>
                  <a:cubicBezTo>
                    <a:pt x="5002" y="5849"/>
                    <a:pt x="5502" y="5849"/>
                    <a:pt x="6026" y="5873"/>
                  </a:cubicBezTo>
                  <a:cubicBezTo>
                    <a:pt x="6111" y="5878"/>
                    <a:pt x="6198" y="5879"/>
                    <a:pt x="6286" y="5879"/>
                  </a:cubicBezTo>
                  <a:cubicBezTo>
                    <a:pt x="6635" y="5879"/>
                    <a:pt x="6997" y="5849"/>
                    <a:pt x="7359" y="5849"/>
                  </a:cubicBezTo>
                  <a:close/>
                  <a:moveTo>
                    <a:pt x="3763" y="7921"/>
                  </a:moveTo>
                  <a:cubicBezTo>
                    <a:pt x="3930" y="7921"/>
                    <a:pt x="4097" y="7945"/>
                    <a:pt x="4263" y="7945"/>
                  </a:cubicBezTo>
                  <a:cubicBezTo>
                    <a:pt x="4263" y="7992"/>
                    <a:pt x="4263" y="8064"/>
                    <a:pt x="4240" y="8111"/>
                  </a:cubicBezTo>
                  <a:lnTo>
                    <a:pt x="3740" y="8111"/>
                  </a:lnTo>
                  <a:cubicBezTo>
                    <a:pt x="3740" y="8064"/>
                    <a:pt x="3740" y="7992"/>
                    <a:pt x="3740" y="7921"/>
                  </a:cubicBezTo>
                  <a:close/>
                  <a:moveTo>
                    <a:pt x="7883" y="7945"/>
                  </a:moveTo>
                  <a:cubicBezTo>
                    <a:pt x="7883" y="7992"/>
                    <a:pt x="7883" y="8064"/>
                    <a:pt x="7883" y="8111"/>
                  </a:cubicBezTo>
                  <a:lnTo>
                    <a:pt x="7359" y="8111"/>
                  </a:lnTo>
                  <a:cubicBezTo>
                    <a:pt x="7359" y="8064"/>
                    <a:pt x="7359" y="7992"/>
                    <a:pt x="7359" y="7945"/>
                  </a:cubicBezTo>
                  <a:close/>
                  <a:moveTo>
                    <a:pt x="3454" y="7921"/>
                  </a:moveTo>
                  <a:cubicBezTo>
                    <a:pt x="3454" y="7992"/>
                    <a:pt x="3454" y="8064"/>
                    <a:pt x="3454" y="8111"/>
                  </a:cubicBezTo>
                  <a:cubicBezTo>
                    <a:pt x="3311" y="8111"/>
                    <a:pt x="3144" y="8111"/>
                    <a:pt x="3001" y="8135"/>
                  </a:cubicBezTo>
                  <a:lnTo>
                    <a:pt x="2335" y="8135"/>
                  </a:lnTo>
                  <a:cubicBezTo>
                    <a:pt x="2335" y="8135"/>
                    <a:pt x="2335" y="8111"/>
                    <a:pt x="2335" y="8111"/>
                  </a:cubicBezTo>
                  <a:cubicBezTo>
                    <a:pt x="2358" y="8064"/>
                    <a:pt x="2335" y="7992"/>
                    <a:pt x="2335" y="7945"/>
                  </a:cubicBezTo>
                  <a:cubicBezTo>
                    <a:pt x="2716" y="7945"/>
                    <a:pt x="3073" y="7945"/>
                    <a:pt x="3454" y="7921"/>
                  </a:cubicBezTo>
                  <a:close/>
                  <a:moveTo>
                    <a:pt x="8145" y="7921"/>
                  </a:moveTo>
                  <a:cubicBezTo>
                    <a:pt x="8598" y="7921"/>
                    <a:pt x="9050" y="7945"/>
                    <a:pt x="9526" y="7945"/>
                  </a:cubicBezTo>
                  <a:cubicBezTo>
                    <a:pt x="9503" y="7992"/>
                    <a:pt x="9503" y="8064"/>
                    <a:pt x="9503" y="8111"/>
                  </a:cubicBezTo>
                  <a:cubicBezTo>
                    <a:pt x="9503" y="8111"/>
                    <a:pt x="9503" y="8135"/>
                    <a:pt x="9526" y="8135"/>
                  </a:cubicBezTo>
                  <a:lnTo>
                    <a:pt x="8860" y="8135"/>
                  </a:lnTo>
                  <a:cubicBezTo>
                    <a:pt x="8622" y="8111"/>
                    <a:pt x="8383" y="8111"/>
                    <a:pt x="8121" y="8111"/>
                  </a:cubicBezTo>
                  <a:cubicBezTo>
                    <a:pt x="8145" y="8064"/>
                    <a:pt x="8145" y="7992"/>
                    <a:pt x="8145" y="7921"/>
                  </a:cubicBezTo>
                  <a:close/>
                  <a:moveTo>
                    <a:pt x="5645" y="7921"/>
                  </a:moveTo>
                  <a:cubicBezTo>
                    <a:pt x="6002" y="7945"/>
                    <a:pt x="6335" y="7945"/>
                    <a:pt x="6669" y="7945"/>
                  </a:cubicBezTo>
                  <a:lnTo>
                    <a:pt x="7074" y="7945"/>
                  </a:lnTo>
                  <a:cubicBezTo>
                    <a:pt x="7074" y="8016"/>
                    <a:pt x="7074" y="8064"/>
                    <a:pt x="7074" y="8111"/>
                  </a:cubicBezTo>
                  <a:cubicBezTo>
                    <a:pt x="6955" y="8135"/>
                    <a:pt x="6812" y="8135"/>
                    <a:pt x="6669" y="8135"/>
                  </a:cubicBezTo>
                  <a:cubicBezTo>
                    <a:pt x="6612" y="8130"/>
                    <a:pt x="6553" y="8128"/>
                    <a:pt x="6495" y="8128"/>
                  </a:cubicBezTo>
                  <a:cubicBezTo>
                    <a:pt x="6259" y="8128"/>
                    <a:pt x="6011" y="8159"/>
                    <a:pt x="5764" y="8159"/>
                  </a:cubicBezTo>
                  <a:cubicBezTo>
                    <a:pt x="5611" y="8159"/>
                    <a:pt x="5459" y="8128"/>
                    <a:pt x="5294" y="8128"/>
                  </a:cubicBezTo>
                  <a:cubicBezTo>
                    <a:pt x="5253" y="8128"/>
                    <a:pt x="5211" y="8130"/>
                    <a:pt x="5168" y="8135"/>
                  </a:cubicBezTo>
                  <a:cubicBezTo>
                    <a:pt x="4954" y="8135"/>
                    <a:pt x="4740" y="8111"/>
                    <a:pt x="4502" y="8111"/>
                  </a:cubicBezTo>
                  <a:cubicBezTo>
                    <a:pt x="4502" y="8064"/>
                    <a:pt x="4502" y="7992"/>
                    <a:pt x="4502" y="7945"/>
                  </a:cubicBezTo>
                  <a:cubicBezTo>
                    <a:pt x="4764" y="7945"/>
                    <a:pt x="5002" y="7921"/>
                    <a:pt x="5216" y="7921"/>
                  </a:cubicBezTo>
                  <a:close/>
                  <a:moveTo>
                    <a:pt x="620" y="8016"/>
                  </a:moveTo>
                  <a:cubicBezTo>
                    <a:pt x="620" y="8064"/>
                    <a:pt x="620" y="8135"/>
                    <a:pt x="620" y="8183"/>
                  </a:cubicBezTo>
                  <a:cubicBezTo>
                    <a:pt x="620" y="8207"/>
                    <a:pt x="620" y="8207"/>
                    <a:pt x="620" y="8207"/>
                  </a:cubicBezTo>
                  <a:lnTo>
                    <a:pt x="572" y="8207"/>
                  </a:lnTo>
                  <a:cubicBezTo>
                    <a:pt x="572" y="8159"/>
                    <a:pt x="572" y="8111"/>
                    <a:pt x="548" y="8088"/>
                  </a:cubicBezTo>
                  <a:cubicBezTo>
                    <a:pt x="548" y="8064"/>
                    <a:pt x="548" y="8040"/>
                    <a:pt x="548" y="8016"/>
                  </a:cubicBezTo>
                  <a:close/>
                  <a:moveTo>
                    <a:pt x="2073" y="7945"/>
                  </a:moveTo>
                  <a:cubicBezTo>
                    <a:pt x="2073" y="7992"/>
                    <a:pt x="2073" y="8016"/>
                    <a:pt x="2073" y="8064"/>
                  </a:cubicBezTo>
                  <a:cubicBezTo>
                    <a:pt x="2073" y="8088"/>
                    <a:pt x="2073" y="8135"/>
                    <a:pt x="2096" y="8159"/>
                  </a:cubicBezTo>
                  <a:cubicBezTo>
                    <a:pt x="1906" y="8159"/>
                    <a:pt x="1715" y="8183"/>
                    <a:pt x="1501" y="8183"/>
                  </a:cubicBezTo>
                  <a:cubicBezTo>
                    <a:pt x="1287" y="8183"/>
                    <a:pt x="1096" y="8207"/>
                    <a:pt x="882" y="8207"/>
                  </a:cubicBezTo>
                  <a:cubicBezTo>
                    <a:pt x="882" y="8135"/>
                    <a:pt x="882" y="8064"/>
                    <a:pt x="882" y="7992"/>
                  </a:cubicBezTo>
                  <a:cubicBezTo>
                    <a:pt x="1287" y="7968"/>
                    <a:pt x="1668" y="7968"/>
                    <a:pt x="2073" y="7945"/>
                  </a:cubicBezTo>
                  <a:close/>
                  <a:moveTo>
                    <a:pt x="9765" y="7945"/>
                  </a:moveTo>
                  <a:lnTo>
                    <a:pt x="9765" y="7945"/>
                  </a:lnTo>
                  <a:cubicBezTo>
                    <a:pt x="10217" y="7968"/>
                    <a:pt x="10646" y="7968"/>
                    <a:pt x="11098" y="8016"/>
                  </a:cubicBezTo>
                  <a:lnTo>
                    <a:pt x="11289" y="8016"/>
                  </a:lnTo>
                  <a:cubicBezTo>
                    <a:pt x="11289" y="8040"/>
                    <a:pt x="11289" y="8064"/>
                    <a:pt x="11289" y="8088"/>
                  </a:cubicBezTo>
                  <a:cubicBezTo>
                    <a:pt x="11289" y="8111"/>
                    <a:pt x="11289" y="8159"/>
                    <a:pt x="11289" y="8207"/>
                  </a:cubicBezTo>
                  <a:lnTo>
                    <a:pt x="11051" y="8207"/>
                  </a:lnTo>
                  <a:cubicBezTo>
                    <a:pt x="10812" y="8207"/>
                    <a:pt x="10574" y="8183"/>
                    <a:pt x="10336" y="8183"/>
                  </a:cubicBezTo>
                  <a:cubicBezTo>
                    <a:pt x="10146" y="8183"/>
                    <a:pt x="9955" y="8159"/>
                    <a:pt x="9765" y="8159"/>
                  </a:cubicBezTo>
                  <a:cubicBezTo>
                    <a:pt x="9765" y="8135"/>
                    <a:pt x="9765" y="8088"/>
                    <a:pt x="9765" y="8064"/>
                  </a:cubicBezTo>
                  <a:cubicBezTo>
                    <a:pt x="9765" y="8016"/>
                    <a:pt x="9788" y="7992"/>
                    <a:pt x="9765" y="7945"/>
                  </a:cubicBezTo>
                  <a:close/>
                  <a:moveTo>
                    <a:pt x="7526" y="8349"/>
                  </a:moveTo>
                  <a:cubicBezTo>
                    <a:pt x="8026" y="8349"/>
                    <a:pt x="8550" y="8349"/>
                    <a:pt x="9050" y="8373"/>
                  </a:cubicBezTo>
                  <a:cubicBezTo>
                    <a:pt x="9503" y="8397"/>
                    <a:pt x="9931" y="8421"/>
                    <a:pt x="10384" y="8445"/>
                  </a:cubicBezTo>
                  <a:cubicBezTo>
                    <a:pt x="10598" y="8445"/>
                    <a:pt x="10812" y="8445"/>
                    <a:pt x="11027" y="8469"/>
                  </a:cubicBezTo>
                  <a:lnTo>
                    <a:pt x="11313" y="8469"/>
                  </a:lnTo>
                  <a:cubicBezTo>
                    <a:pt x="11360" y="8469"/>
                    <a:pt x="11479" y="8469"/>
                    <a:pt x="11503" y="8492"/>
                  </a:cubicBezTo>
                  <a:cubicBezTo>
                    <a:pt x="11551" y="8540"/>
                    <a:pt x="11503" y="8754"/>
                    <a:pt x="11503" y="8826"/>
                  </a:cubicBezTo>
                  <a:cubicBezTo>
                    <a:pt x="11503" y="9016"/>
                    <a:pt x="11551" y="9207"/>
                    <a:pt x="11527" y="9421"/>
                  </a:cubicBezTo>
                  <a:cubicBezTo>
                    <a:pt x="11527" y="9612"/>
                    <a:pt x="11503" y="9802"/>
                    <a:pt x="11503" y="10016"/>
                  </a:cubicBezTo>
                  <a:cubicBezTo>
                    <a:pt x="11479" y="10064"/>
                    <a:pt x="11503" y="10159"/>
                    <a:pt x="11479" y="10207"/>
                  </a:cubicBezTo>
                  <a:cubicBezTo>
                    <a:pt x="11471" y="10215"/>
                    <a:pt x="11455" y="10218"/>
                    <a:pt x="11436" y="10218"/>
                  </a:cubicBezTo>
                  <a:cubicBezTo>
                    <a:pt x="11397" y="10218"/>
                    <a:pt x="11344" y="10207"/>
                    <a:pt x="11313" y="10207"/>
                  </a:cubicBezTo>
                  <a:cubicBezTo>
                    <a:pt x="11122" y="10207"/>
                    <a:pt x="10908" y="10255"/>
                    <a:pt x="10693" y="10278"/>
                  </a:cubicBezTo>
                  <a:cubicBezTo>
                    <a:pt x="9384" y="10350"/>
                    <a:pt x="8074" y="10374"/>
                    <a:pt x="6764" y="10374"/>
                  </a:cubicBezTo>
                  <a:cubicBezTo>
                    <a:pt x="6413" y="10380"/>
                    <a:pt x="6060" y="10383"/>
                    <a:pt x="5707" y="10383"/>
                  </a:cubicBezTo>
                  <a:cubicBezTo>
                    <a:pt x="4741" y="10383"/>
                    <a:pt x="3770" y="10361"/>
                    <a:pt x="2811" y="10326"/>
                  </a:cubicBezTo>
                  <a:cubicBezTo>
                    <a:pt x="2454" y="10326"/>
                    <a:pt x="2120" y="10302"/>
                    <a:pt x="1787" y="10302"/>
                  </a:cubicBezTo>
                  <a:cubicBezTo>
                    <a:pt x="1572" y="10302"/>
                    <a:pt x="1358" y="10278"/>
                    <a:pt x="1144" y="10278"/>
                  </a:cubicBezTo>
                  <a:cubicBezTo>
                    <a:pt x="953" y="10255"/>
                    <a:pt x="739" y="10207"/>
                    <a:pt x="525" y="10207"/>
                  </a:cubicBezTo>
                  <a:cubicBezTo>
                    <a:pt x="493" y="10207"/>
                    <a:pt x="451" y="10218"/>
                    <a:pt x="419" y="10218"/>
                  </a:cubicBezTo>
                  <a:cubicBezTo>
                    <a:pt x="403" y="10218"/>
                    <a:pt x="390" y="10215"/>
                    <a:pt x="382" y="10207"/>
                  </a:cubicBezTo>
                  <a:cubicBezTo>
                    <a:pt x="334" y="10159"/>
                    <a:pt x="358" y="10064"/>
                    <a:pt x="358" y="10016"/>
                  </a:cubicBezTo>
                  <a:cubicBezTo>
                    <a:pt x="358" y="9802"/>
                    <a:pt x="310" y="9612"/>
                    <a:pt x="310" y="9421"/>
                  </a:cubicBezTo>
                  <a:cubicBezTo>
                    <a:pt x="310" y="9207"/>
                    <a:pt x="334" y="9016"/>
                    <a:pt x="334" y="8826"/>
                  </a:cubicBezTo>
                  <a:cubicBezTo>
                    <a:pt x="334" y="8754"/>
                    <a:pt x="286" y="8540"/>
                    <a:pt x="358" y="8492"/>
                  </a:cubicBezTo>
                  <a:cubicBezTo>
                    <a:pt x="382" y="8469"/>
                    <a:pt x="477" y="8469"/>
                    <a:pt x="525" y="8469"/>
                  </a:cubicBezTo>
                  <a:lnTo>
                    <a:pt x="810" y="8469"/>
                  </a:lnTo>
                  <a:cubicBezTo>
                    <a:pt x="1025" y="8445"/>
                    <a:pt x="1239" y="8445"/>
                    <a:pt x="1453" y="8445"/>
                  </a:cubicBezTo>
                  <a:cubicBezTo>
                    <a:pt x="1906" y="8421"/>
                    <a:pt x="2358" y="8397"/>
                    <a:pt x="2811" y="8373"/>
                  </a:cubicBezTo>
                  <a:cubicBezTo>
                    <a:pt x="3311" y="8349"/>
                    <a:pt x="3811" y="8349"/>
                    <a:pt x="4311" y="8349"/>
                  </a:cubicBezTo>
                  <a:lnTo>
                    <a:pt x="5002" y="8349"/>
                  </a:lnTo>
                  <a:cubicBezTo>
                    <a:pt x="5216" y="8373"/>
                    <a:pt x="5454" y="8397"/>
                    <a:pt x="5669" y="8397"/>
                  </a:cubicBezTo>
                  <a:lnTo>
                    <a:pt x="6573" y="8397"/>
                  </a:lnTo>
                  <a:cubicBezTo>
                    <a:pt x="6740" y="8397"/>
                    <a:pt x="6907" y="8373"/>
                    <a:pt x="7050" y="8349"/>
                  </a:cubicBezTo>
                  <a:close/>
                  <a:moveTo>
                    <a:pt x="2241" y="0"/>
                  </a:moveTo>
                  <a:cubicBezTo>
                    <a:pt x="2168" y="0"/>
                    <a:pt x="2095" y="6"/>
                    <a:pt x="2025" y="14"/>
                  </a:cubicBezTo>
                  <a:cubicBezTo>
                    <a:pt x="1787" y="14"/>
                    <a:pt x="1477" y="38"/>
                    <a:pt x="1334" y="253"/>
                  </a:cubicBezTo>
                  <a:cubicBezTo>
                    <a:pt x="1287" y="348"/>
                    <a:pt x="1263" y="443"/>
                    <a:pt x="1310" y="538"/>
                  </a:cubicBezTo>
                  <a:cubicBezTo>
                    <a:pt x="1334" y="634"/>
                    <a:pt x="1430" y="681"/>
                    <a:pt x="1525" y="729"/>
                  </a:cubicBezTo>
                  <a:cubicBezTo>
                    <a:pt x="1477" y="1038"/>
                    <a:pt x="1477" y="1348"/>
                    <a:pt x="1477" y="1658"/>
                  </a:cubicBezTo>
                  <a:cubicBezTo>
                    <a:pt x="1477" y="1967"/>
                    <a:pt x="1549" y="2324"/>
                    <a:pt x="1382" y="2586"/>
                  </a:cubicBezTo>
                  <a:cubicBezTo>
                    <a:pt x="1215" y="2848"/>
                    <a:pt x="882" y="2991"/>
                    <a:pt x="834" y="3325"/>
                  </a:cubicBezTo>
                  <a:cubicBezTo>
                    <a:pt x="763" y="3706"/>
                    <a:pt x="739" y="4087"/>
                    <a:pt x="739" y="4492"/>
                  </a:cubicBezTo>
                  <a:cubicBezTo>
                    <a:pt x="739" y="4634"/>
                    <a:pt x="739" y="4753"/>
                    <a:pt x="715" y="4896"/>
                  </a:cubicBezTo>
                  <a:cubicBezTo>
                    <a:pt x="620" y="4896"/>
                    <a:pt x="501" y="4896"/>
                    <a:pt x="406" y="4968"/>
                  </a:cubicBezTo>
                  <a:cubicBezTo>
                    <a:pt x="286" y="5063"/>
                    <a:pt x="334" y="5182"/>
                    <a:pt x="334" y="5301"/>
                  </a:cubicBezTo>
                  <a:cubicBezTo>
                    <a:pt x="334" y="5468"/>
                    <a:pt x="310" y="5611"/>
                    <a:pt x="358" y="5754"/>
                  </a:cubicBezTo>
                  <a:cubicBezTo>
                    <a:pt x="239" y="5801"/>
                    <a:pt x="120" y="5873"/>
                    <a:pt x="72" y="6016"/>
                  </a:cubicBezTo>
                  <a:cubicBezTo>
                    <a:pt x="48" y="6087"/>
                    <a:pt x="48" y="6159"/>
                    <a:pt x="48" y="6230"/>
                  </a:cubicBezTo>
                  <a:cubicBezTo>
                    <a:pt x="72" y="6325"/>
                    <a:pt x="48" y="6444"/>
                    <a:pt x="48" y="6540"/>
                  </a:cubicBezTo>
                  <a:cubicBezTo>
                    <a:pt x="24" y="6778"/>
                    <a:pt x="24" y="6992"/>
                    <a:pt x="24" y="7206"/>
                  </a:cubicBezTo>
                  <a:cubicBezTo>
                    <a:pt x="48" y="7373"/>
                    <a:pt x="1" y="7540"/>
                    <a:pt x="1" y="7683"/>
                  </a:cubicBezTo>
                  <a:cubicBezTo>
                    <a:pt x="24" y="7897"/>
                    <a:pt x="144" y="7968"/>
                    <a:pt x="286" y="8016"/>
                  </a:cubicBezTo>
                  <a:cubicBezTo>
                    <a:pt x="286" y="8040"/>
                    <a:pt x="286" y="8064"/>
                    <a:pt x="286" y="8088"/>
                  </a:cubicBezTo>
                  <a:cubicBezTo>
                    <a:pt x="286" y="8135"/>
                    <a:pt x="286" y="8183"/>
                    <a:pt x="310" y="8230"/>
                  </a:cubicBezTo>
                  <a:lnTo>
                    <a:pt x="286" y="8230"/>
                  </a:lnTo>
                  <a:cubicBezTo>
                    <a:pt x="120" y="8278"/>
                    <a:pt x="96" y="8421"/>
                    <a:pt x="72" y="8564"/>
                  </a:cubicBezTo>
                  <a:cubicBezTo>
                    <a:pt x="72" y="8707"/>
                    <a:pt x="72" y="8873"/>
                    <a:pt x="72" y="9016"/>
                  </a:cubicBezTo>
                  <a:cubicBezTo>
                    <a:pt x="48" y="9254"/>
                    <a:pt x="48" y="9493"/>
                    <a:pt x="72" y="9731"/>
                  </a:cubicBezTo>
                  <a:cubicBezTo>
                    <a:pt x="72" y="9897"/>
                    <a:pt x="72" y="10112"/>
                    <a:pt x="120" y="10278"/>
                  </a:cubicBezTo>
                  <a:cubicBezTo>
                    <a:pt x="167" y="10445"/>
                    <a:pt x="310" y="10493"/>
                    <a:pt x="477" y="10493"/>
                  </a:cubicBezTo>
                  <a:cubicBezTo>
                    <a:pt x="691" y="10493"/>
                    <a:pt x="906" y="10517"/>
                    <a:pt x="1096" y="10540"/>
                  </a:cubicBezTo>
                  <a:cubicBezTo>
                    <a:pt x="2406" y="10636"/>
                    <a:pt x="3740" y="10636"/>
                    <a:pt x="5049" y="10659"/>
                  </a:cubicBezTo>
                  <a:cubicBezTo>
                    <a:pt x="6383" y="10659"/>
                    <a:pt x="7717" y="10659"/>
                    <a:pt x="9050" y="10612"/>
                  </a:cubicBezTo>
                  <a:cubicBezTo>
                    <a:pt x="9455" y="10588"/>
                    <a:pt x="9836" y="10588"/>
                    <a:pt x="10241" y="10564"/>
                  </a:cubicBezTo>
                  <a:cubicBezTo>
                    <a:pt x="10431" y="10564"/>
                    <a:pt x="10622" y="10540"/>
                    <a:pt x="10812" y="10540"/>
                  </a:cubicBezTo>
                  <a:cubicBezTo>
                    <a:pt x="11003" y="10517"/>
                    <a:pt x="11193" y="10493"/>
                    <a:pt x="11384" y="10493"/>
                  </a:cubicBezTo>
                  <a:cubicBezTo>
                    <a:pt x="11551" y="10493"/>
                    <a:pt x="11694" y="10445"/>
                    <a:pt x="11741" y="10278"/>
                  </a:cubicBezTo>
                  <a:cubicBezTo>
                    <a:pt x="11789" y="10112"/>
                    <a:pt x="11765" y="9897"/>
                    <a:pt x="11765" y="9731"/>
                  </a:cubicBezTo>
                  <a:cubicBezTo>
                    <a:pt x="11789" y="9493"/>
                    <a:pt x="11789" y="9254"/>
                    <a:pt x="11765" y="9040"/>
                  </a:cubicBezTo>
                  <a:cubicBezTo>
                    <a:pt x="11765" y="8873"/>
                    <a:pt x="11789" y="8707"/>
                    <a:pt x="11765" y="8564"/>
                  </a:cubicBezTo>
                  <a:cubicBezTo>
                    <a:pt x="11765" y="8421"/>
                    <a:pt x="11717" y="8278"/>
                    <a:pt x="11575" y="8230"/>
                  </a:cubicBezTo>
                  <a:lnTo>
                    <a:pt x="11551" y="8230"/>
                  </a:lnTo>
                  <a:cubicBezTo>
                    <a:pt x="11551" y="8183"/>
                    <a:pt x="11551" y="8135"/>
                    <a:pt x="11551" y="8088"/>
                  </a:cubicBezTo>
                  <a:cubicBezTo>
                    <a:pt x="11551" y="8064"/>
                    <a:pt x="11551" y="8040"/>
                    <a:pt x="11551" y="8016"/>
                  </a:cubicBezTo>
                  <a:cubicBezTo>
                    <a:pt x="11694" y="7968"/>
                    <a:pt x="11813" y="7897"/>
                    <a:pt x="11836" y="7706"/>
                  </a:cubicBezTo>
                  <a:cubicBezTo>
                    <a:pt x="11860" y="7540"/>
                    <a:pt x="11813" y="7373"/>
                    <a:pt x="11813" y="7206"/>
                  </a:cubicBezTo>
                  <a:cubicBezTo>
                    <a:pt x="11813" y="6992"/>
                    <a:pt x="11813" y="6778"/>
                    <a:pt x="11813" y="6540"/>
                  </a:cubicBezTo>
                  <a:cubicBezTo>
                    <a:pt x="11789" y="6444"/>
                    <a:pt x="11789" y="6349"/>
                    <a:pt x="11789" y="6230"/>
                  </a:cubicBezTo>
                  <a:cubicBezTo>
                    <a:pt x="11789" y="6159"/>
                    <a:pt x="11789" y="6087"/>
                    <a:pt x="11765" y="6016"/>
                  </a:cubicBezTo>
                  <a:cubicBezTo>
                    <a:pt x="11717" y="5873"/>
                    <a:pt x="11622" y="5801"/>
                    <a:pt x="11479" y="5754"/>
                  </a:cubicBezTo>
                  <a:cubicBezTo>
                    <a:pt x="11527" y="5611"/>
                    <a:pt x="11503" y="5468"/>
                    <a:pt x="11503" y="5301"/>
                  </a:cubicBezTo>
                  <a:cubicBezTo>
                    <a:pt x="11503" y="5182"/>
                    <a:pt x="11551" y="5063"/>
                    <a:pt x="11455" y="4968"/>
                  </a:cubicBezTo>
                  <a:cubicBezTo>
                    <a:pt x="11390" y="4914"/>
                    <a:pt x="11321" y="4899"/>
                    <a:pt x="11250" y="4899"/>
                  </a:cubicBezTo>
                  <a:cubicBezTo>
                    <a:pt x="11166" y="4899"/>
                    <a:pt x="11081" y="4920"/>
                    <a:pt x="11003" y="4920"/>
                  </a:cubicBezTo>
                  <a:lnTo>
                    <a:pt x="10955" y="4920"/>
                  </a:lnTo>
                  <a:cubicBezTo>
                    <a:pt x="10955" y="4539"/>
                    <a:pt x="10955" y="4182"/>
                    <a:pt x="10908" y="3801"/>
                  </a:cubicBezTo>
                  <a:cubicBezTo>
                    <a:pt x="10884" y="3491"/>
                    <a:pt x="10812" y="3229"/>
                    <a:pt x="10622" y="2967"/>
                  </a:cubicBezTo>
                  <a:cubicBezTo>
                    <a:pt x="10408" y="2682"/>
                    <a:pt x="10146" y="2420"/>
                    <a:pt x="10050" y="2062"/>
                  </a:cubicBezTo>
                  <a:cubicBezTo>
                    <a:pt x="9955" y="1729"/>
                    <a:pt x="9955" y="1372"/>
                    <a:pt x="9955" y="1038"/>
                  </a:cubicBezTo>
                  <a:cubicBezTo>
                    <a:pt x="9955" y="919"/>
                    <a:pt x="9979" y="824"/>
                    <a:pt x="9955" y="705"/>
                  </a:cubicBezTo>
                  <a:cubicBezTo>
                    <a:pt x="10050" y="657"/>
                    <a:pt x="10098" y="610"/>
                    <a:pt x="10122" y="491"/>
                  </a:cubicBezTo>
                  <a:cubicBezTo>
                    <a:pt x="10169" y="300"/>
                    <a:pt x="10050" y="134"/>
                    <a:pt x="9860" y="62"/>
                  </a:cubicBezTo>
                  <a:cubicBezTo>
                    <a:pt x="9739" y="17"/>
                    <a:pt x="9609" y="0"/>
                    <a:pt x="9481" y="0"/>
                  </a:cubicBezTo>
                  <a:cubicBezTo>
                    <a:pt x="9407" y="0"/>
                    <a:pt x="9334" y="6"/>
                    <a:pt x="9265" y="14"/>
                  </a:cubicBezTo>
                  <a:cubicBezTo>
                    <a:pt x="9026" y="14"/>
                    <a:pt x="8717" y="38"/>
                    <a:pt x="8598" y="253"/>
                  </a:cubicBezTo>
                  <a:cubicBezTo>
                    <a:pt x="8550" y="348"/>
                    <a:pt x="8526" y="443"/>
                    <a:pt x="8550" y="538"/>
                  </a:cubicBezTo>
                  <a:cubicBezTo>
                    <a:pt x="8598" y="634"/>
                    <a:pt x="8693" y="681"/>
                    <a:pt x="8788" y="729"/>
                  </a:cubicBezTo>
                  <a:cubicBezTo>
                    <a:pt x="8741" y="1038"/>
                    <a:pt x="8717" y="1348"/>
                    <a:pt x="8741" y="1658"/>
                  </a:cubicBezTo>
                  <a:cubicBezTo>
                    <a:pt x="8741" y="1967"/>
                    <a:pt x="8788" y="2324"/>
                    <a:pt x="8645" y="2586"/>
                  </a:cubicBezTo>
                  <a:cubicBezTo>
                    <a:pt x="8479" y="2848"/>
                    <a:pt x="8121" y="2991"/>
                    <a:pt x="8074" y="3325"/>
                  </a:cubicBezTo>
                  <a:cubicBezTo>
                    <a:pt x="8026" y="3706"/>
                    <a:pt x="8002" y="4087"/>
                    <a:pt x="8002" y="4492"/>
                  </a:cubicBezTo>
                  <a:cubicBezTo>
                    <a:pt x="7979" y="4873"/>
                    <a:pt x="7955" y="5254"/>
                    <a:pt x="7955" y="5635"/>
                  </a:cubicBezTo>
                  <a:lnTo>
                    <a:pt x="7359" y="5635"/>
                  </a:lnTo>
                  <a:cubicBezTo>
                    <a:pt x="7359" y="5420"/>
                    <a:pt x="7359" y="5230"/>
                    <a:pt x="7336" y="5015"/>
                  </a:cubicBezTo>
                  <a:cubicBezTo>
                    <a:pt x="7312" y="4611"/>
                    <a:pt x="7336" y="4206"/>
                    <a:pt x="7288" y="3801"/>
                  </a:cubicBezTo>
                  <a:cubicBezTo>
                    <a:pt x="7264" y="3491"/>
                    <a:pt x="7193" y="3229"/>
                    <a:pt x="7002" y="2967"/>
                  </a:cubicBezTo>
                  <a:cubicBezTo>
                    <a:pt x="6788" y="2682"/>
                    <a:pt x="6526" y="2420"/>
                    <a:pt x="6431" y="2062"/>
                  </a:cubicBezTo>
                  <a:cubicBezTo>
                    <a:pt x="6335" y="1729"/>
                    <a:pt x="6335" y="1372"/>
                    <a:pt x="6335" y="1038"/>
                  </a:cubicBezTo>
                  <a:cubicBezTo>
                    <a:pt x="6335" y="919"/>
                    <a:pt x="6359" y="824"/>
                    <a:pt x="6335" y="705"/>
                  </a:cubicBezTo>
                  <a:cubicBezTo>
                    <a:pt x="6407" y="657"/>
                    <a:pt x="6478" y="610"/>
                    <a:pt x="6502" y="491"/>
                  </a:cubicBezTo>
                  <a:cubicBezTo>
                    <a:pt x="6550" y="300"/>
                    <a:pt x="6407" y="134"/>
                    <a:pt x="6240" y="62"/>
                  </a:cubicBezTo>
                  <a:cubicBezTo>
                    <a:pt x="6119" y="17"/>
                    <a:pt x="5989" y="0"/>
                    <a:pt x="5861" y="0"/>
                  </a:cubicBezTo>
                  <a:cubicBezTo>
                    <a:pt x="5787" y="0"/>
                    <a:pt x="5714" y="6"/>
                    <a:pt x="5645" y="14"/>
                  </a:cubicBezTo>
                  <a:cubicBezTo>
                    <a:pt x="5407" y="14"/>
                    <a:pt x="5097" y="38"/>
                    <a:pt x="4978" y="253"/>
                  </a:cubicBezTo>
                  <a:cubicBezTo>
                    <a:pt x="4930" y="348"/>
                    <a:pt x="4883" y="443"/>
                    <a:pt x="4930" y="538"/>
                  </a:cubicBezTo>
                  <a:cubicBezTo>
                    <a:pt x="4954" y="634"/>
                    <a:pt x="5073" y="681"/>
                    <a:pt x="5168" y="729"/>
                  </a:cubicBezTo>
                  <a:cubicBezTo>
                    <a:pt x="5097" y="1038"/>
                    <a:pt x="5097" y="1348"/>
                    <a:pt x="5097" y="1658"/>
                  </a:cubicBezTo>
                  <a:cubicBezTo>
                    <a:pt x="5097" y="1967"/>
                    <a:pt x="5168" y="2324"/>
                    <a:pt x="5002" y="2586"/>
                  </a:cubicBezTo>
                  <a:cubicBezTo>
                    <a:pt x="4859" y="2848"/>
                    <a:pt x="4502" y="2991"/>
                    <a:pt x="4454" y="3325"/>
                  </a:cubicBezTo>
                  <a:cubicBezTo>
                    <a:pt x="4406" y="3706"/>
                    <a:pt x="4383" y="4087"/>
                    <a:pt x="4359" y="4492"/>
                  </a:cubicBezTo>
                  <a:cubicBezTo>
                    <a:pt x="4359" y="4873"/>
                    <a:pt x="4335" y="5254"/>
                    <a:pt x="4335" y="5635"/>
                  </a:cubicBezTo>
                  <a:lnTo>
                    <a:pt x="3740" y="5635"/>
                  </a:lnTo>
                  <a:cubicBezTo>
                    <a:pt x="3740" y="5420"/>
                    <a:pt x="3716" y="5230"/>
                    <a:pt x="3716" y="5015"/>
                  </a:cubicBezTo>
                  <a:cubicBezTo>
                    <a:pt x="3692" y="4611"/>
                    <a:pt x="3692" y="4206"/>
                    <a:pt x="3668" y="3801"/>
                  </a:cubicBezTo>
                  <a:cubicBezTo>
                    <a:pt x="3644" y="3491"/>
                    <a:pt x="3573" y="3229"/>
                    <a:pt x="3382" y="2967"/>
                  </a:cubicBezTo>
                  <a:cubicBezTo>
                    <a:pt x="3168" y="2682"/>
                    <a:pt x="2906" y="2420"/>
                    <a:pt x="2811" y="2062"/>
                  </a:cubicBezTo>
                  <a:cubicBezTo>
                    <a:pt x="2716" y="1729"/>
                    <a:pt x="2692" y="1372"/>
                    <a:pt x="2716" y="1038"/>
                  </a:cubicBezTo>
                  <a:cubicBezTo>
                    <a:pt x="2716" y="919"/>
                    <a:pt x="2716" y="824"/>
                    <a:pt x="2716" y="705"/>
                  </a:cubicBezTo>
                  <a:cubicBezTo>
                    <a:pt x="2787" y="657"/>
                    <a:pt x="2858" y="610"/>
                    <a:pt x="2882" y="491"/>
                  </a:cubicBezTo>
                  <a:cubicBezTo>
                    <a:pt x="2930" y="300"/>
                    <a:pt x="2787" y="134"/>
                    <a:pt x="2620" y="62"/>
                  </a:cubicBezTo>
                  <a:cubicBezTo>
                    <a:pt x="2499" y="17"/>
                    <a:pt x="2369" y="0"/>
                    <a:pt x="224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6" name="Google Shape;16856;p44"/>
            <p:cNvSpPr/>
            <p:nvPr/>
          </p:nvSpPr>
          <p:spPr>
            <a:xfrm>
              <a:off x="2879936" y="3535740"/>
              <a:ext cx="21727" cy="22215"/>
            </a:xfrm>
            <a:custGeom>
              <a:rect b="b" l="l" r="r" t="t"/>
              <a:pathLst>
                <a:path extrusionOk="0" h="683" w="668">
                  <a:moveTo>
                    <a:pt x="343" y="157"/>
                  </a:moveTo>
                  <a:cubicBezTo>
                    <a:pt x="363" y="157"/>
                    <a:pt x="384" y="161"/>
                    <a:pt x="405" y="172"/>
                  </a:cubicBezTo>
                  <a:cubicBezTo>
                    <a:pt x="429" y="196"/>
                    <a:pt x="453" y="196"/>
                    <a:pt x="453" y="220"/>
                  </a:cubicBezTo>
                  <a:cubicBezTo>
                    <a:pt x="501" y="291"/>
                    <a:pt x="524" y="458"/>
                    <a:pt x="453" y="529"/>
                  </a:cubicBezTo>
                  <a:cubicBezTo>
                    <a:pt x="435" y="538"/>
                    <a:pt x="416" y="542"/>
                    <a:pt x="396" y="542"/>
                  </a:cubicBezTo>
                  <a:cubicBezTo>
                    <a:pt x="308" y="542"/>
                    <a:pt x="210" y="468"/>
                    <a:pt x="191" y="410"/>
                  </a:cubicBezTo>
                  <a:cubicBezTo>
                    <a:pt x="151" y="309"/>
                    <a:pt x="230" y="157"/>
                    <a:pt x="343" y="157"/>
                  </a:cubicBezTo>
                  <a:close/>
                  <a:moveTo>
                    <a:pt x="346" y="1"/>
                  </a:moveTo>
                  <a:cubicBezTo>
                    <a:pt x="229" y="1"/>
                    <a:pt x="122" y="87"/>
                    <a:pt x="72" y="220"/>
                  </a:cubicBezTo>
                  <a:cubicBezTo>
                    <a:pt x="0" y="387"/>
                    <a:pt x="96" y="601"/>
                    <a:pt x="286" y="672"/>
                  </a:cubicBezTo>
                  <a:cubicBezTo>
                    <a:pt x="311" y="680"/>
                    <a:pt x="337" y="683"/>
                    <a:pt x="361" y="683"/>
                  </a:cubicBezTo>
                  <a:cubicBezTo>
                    <a:pt x="499" y="683"/>
                    <a:pt x="620" y="576"/>
                    <a:pt x="620" y="434"/>
                  </a:cubicBezTo>
                  <a:cubicBezTo>
                    <a:pt x="667" y="291"/>
                    <a:pt x="620" y="148"/>
                    <a:pt x="501" y="53"/>
                  </a:cubicBezTo>
                  <a:cubicBezTo>
                    <a:pt x="450" y="17"/>
                    <a:pt x="397" y="1"/>
                    <a:pt x="34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7" name="Google Shape;16857;p44"/>
            <p:cNvSpPr/>
            <p:nvPr/>
          </p:nvSpPr>
          <p:spPr>
            <a:xfrm>
              <a:off x="2879155" y="3614580"/>
              <a:ext cx="21727" cy="21629"/>
            </a:xfrm>
            <a:custGeom>
              <a:rect b="b" l="l" r="r" t="t"/>
              <a:pathLst>
                <a:path extrusionOk="0" h="665" w="668">
                  <a:moveTo>
                    <a:pt x="352" y="152"/>
                  </a:moveTo>
                  <a:cubicBezTo>
                    <a:pt x="376" y="152"/>
                    <a:pt x="402" y="159"/>
                    <a:pt x="429" y="177"/>
                  </a:cubicBezTo>
                  <a:cubicBezTo>
                    <a:pt x="429" y="177"/>
                    <a:pt x="453" y="201"/>
                    <a:pt x="453" y="201"/>
                  </a:cubicBezTo>
                  <a:cubicBezTo>
                    <a:pt x="501" y="249"/>
                    <a:pt x="525" y="463"/>
                    <a:pt x="453" y="511"/>
                  </a:cubicBezTo>
                  <a:cubicBezTo>
                    <a:pt x="437" y="521"/>
                    <a:pt x="418" y="526"/>
                    <a:pt x="398" y="526"/>
                  </a:cubicBezTo>
                  <a:cubicBezTo>
                    <a:pt x="325" y="526"/>
                    <a:pt x="234" y="466"/>
                    <a:pt x="215" y="392"/>
                  </a:cubicBezTo>
                  <a:cubicBezTo>
                    <a:pt x="176" y="295"/>
                    <a:pt x="247" y="152"/>
                    <a:pt x="352" y="152"/>
                  </a:cubicBezTo>
                  <a:close/>
                  <a:moveTo>
                    <a:pt x="349" y="0"/>
                  </a:moveTo>
                  <a:cubicBezTo>
                    <a:pt x="231" y="0"/>
                    <a:pt x="120" y="74"/>
                    <a:pt x="72" y="201"/>
                  </a:cubicBezTo>
                  <a:cubicBezTo>
                    <a:pt x="1" y="392"/>
                    <a:pt x="96" y="606"/>
                    <a:pt x="286" y="654"/>
                  </a:cubicBezTo>
                  <a:cubicBezTo>
                    <a:pt x="312" y="661"/>
                    <a:pt x="337" y="664"/>
                    <a:pt x="361" y="664"/>
                  </a:cubicBezTo>
                  <a:cubicBezTo>
                    <a:pt x="500" y="664"/>
                    <a:pt x="623" y="557"/>
                    <a:pt x="644" y="415"/>
                  </a:cubicBezTo>
                  <a:cubicBezTo>
                    <a:pt x="667" y="296"/>
                    <a:pt x="644" y="130"/>
                    <a:pt x="525" y="58"/>
                  </a:cubicBezTo>
                  <a:cubicBezTo>
                    <a:pt x="469" y="19"/>
                    <a:pt x="408" y="0"/>
                    <a:pt x="34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858" name="Google Shape;16858;p44"/>
          <p:cNvGrpSpPr/>
          <p:nvPr/>
        </p:nvGrpSpPr>
        <p:grpSpPr>
          <a:xfrm>
            <a:off x="3255599" y="3410128"/>
            <a:ext cx="394040" cy="173066"/>
            <a:chOff x="3255599" y="3410128"/>
            <a:chExt cx="394040" cy="173066"/>
          </a:xfrm>
        </p:grpSpPr>
        <p:sp>
          <p:nvSpPr>
            <p:cNvPr id="16859" name="Google Shape;16859;p44"/>
            <p:cNvSpPr/>
            <p:nvPr/>
          </p:nvSpPr>
          <p:spPr>
            <a:xfrm>
              <a:off x="3257388" y="3414291"/>
              <a:ext cx="392252" cy="164219"/>
            </a:xfrm>
            <a:custGeom>
              <a:rect b="b" l="l" r="r" t="t"/>
              <a:pathLst>
                <a:path extrusionOk="0" h="5049" w="12060">
                  <a:moveTo>
                    <a:pt x="5256" y="1"/>
                  </a:moveTo>
                  <a:cubicBezTo>
                    <a:pt x="4827" y="1"/>
                    <a:pt x="4375" y="191"/>
                    <a:pt x="4065" y="477"/>
                  </a:cubicBezTo>
                  <a:cubicBezTo>
                    <a:pt x="3708" y="810"/>
                    <a:pt x="3470" y="1334"/>
                    <a:pt x="3256" y="1763"/>
                  </a:cubicBezTo>
                  <a:cubicBezTo>
                    <a:pt x="3089" y="2096"/>
                    <a:pt x="2922" y="2501"/>
                    <a:pt x="2565" y="2716"/>
                  </a:cubicBezTo>
                  <a:cubicBezTo>
                    <a:pt x="2321" y="2878"/>
                    <a:pt x="1956" y="3040"/>
                    <a:pt x="1633" y="3040"/>
                  </a:cubicBezTo>
                  <a:cubicBezTo>
                    <a:pt x="1577" y="3040"/>
                    <a:pt x="1522" y="3036"/>
                    <a:pt x="1470" y="3025"/>
                  </a:cubicBezTo>
                  <a:cubicBezTo>
                    <a:pt x="1136" y="2954"/>
                    <a:pt x="946" y="2596"/>
                    <a:pt x="874" y="2287"/>
                  </a:cubicBezTo>
                  <a:cubicBezTo>
                    <a:pt x="827" y="1977"/>
                    <a:pt x="898" y="1668"/>
                    <a:pt x="1160" y="1501"/>
                  </a:cubicBezTo>
                  <a:cubicBezTo>
                    <a:pt x="1223" y="1459"/>
                    <a:pt x="1294" y="1440"/>
                    <a:pt x="1365" y="1440"/>
                  </a:cubicBezTo>
                  <a:cubicBezTo>
                    <a:pt x="1456" y="1440"/>
                    <a:pt x="1546" y="1471"/>
                    <a:pt x="1613" y="1525"/>
                  </a:cubicBezTo>
                  <a:cubicBezTo>
                    <a:pt x="1709" y="1621"/>
                    <a:pt x="1633" y="2000"/>
                    <a:pt x="1741" y="2000"/>
                  </a:cubicBezTo>
                  <a:cubicBezTo>
                    <a:pt x="1766" y="2000"/>
                    <a:pt x="1801" y="1979"/>
                    <a:pt x="1851" y="1930"/>
                  </a:cubicBezTo>
                  <a:cubicBezTo>
                    <a:pt x="2113" y="1644"/>
                    <a:pt x="1994" y="1239"/>
                    <a:pt x="1684" y="1049"/>
                  </a:cubicBezTo>
                  <a:cubicBezTo>
                    <a:pt x="1562" y="974"/>
                    <a:pt x="1433" y="941"/>
                    <a:pt x="1304" y="941"/>
                  </a:cubicBezTo>
                  <a:cubicBezTo>
                    <a:pt x="652" y="941"/>
                    <a:pt x="1" y="1790"/>
                    <a:pt x="279" y="2406"/>
                  </a:cubicBezTo>
                  <a:cubicBezTo>
                    <a:pt x="350" y="2573"/>
                    <a:pt x="565" y="2716"/>
                    <a:pt x="588" y="2858"/>
                  </a:cubicBezTo>
                  <a:cubicBezTo>
                    <a:pt x="636" y="3025"/>
                    <a:pt x="398" y="3097"/>
                    <a:pt x="279" y="3144"/>
                  </a:cubicBezTo>
                  <a:cubicBezTo>
                    <a:pt x="160" y="3216"/>
                    <a:pt x="17" y="3382"/>
                    <a:pt x="207" y="3478"/>
                  </a:cubicBezTo>
                  <a:cubicBezTo>
                    <a:pt x="223" y="3484"/>
                    <a:pt x="242" y="3486"/>
                    <a:pt x="263" y="3486"/>
                  </a:cubicBezTo>
                  <a:cubicBezTo>
                    <a:pt x="360" y="3486"/>
                    <a:pt x="505" y="3434"/>
                    <a:pt x="613" y="3434"/>
                  </a:cubicBezTo>
                  <a:cubicBezTo>
                    <a:pt x="663" y="3434"/>
                    <a:pt x="705" y="3445"/>
                    <a:pt x="731" y="3478"/>
                  </a:cubicBezTo>
                  <a:cubicBezTo>
                    <a:pt x="801" y="3570"/>
                    <a:pt x="149" y="4384"/>
                    <a:pt x="618" y="4384"/>
                  </a:cubicBezTo>
                  <a:cubicBezTo>
                    <a:pt x="631" y="4384"/>
                    <a:pt x="645" y="4384"/>
                    <a:pt x="660" y="4383"/>
                  </a:cubicBezTo>
                  <a:cubicBezTo>
                    <a:pt x="827" y="4383"/>
                    <a:pt x="898" y="4287"/>
                    <a:pt x="1017" y="4240"/>
                  </a:cubicBezTo>
                  <a:cubicBezTo>
                    <a:pt x="1061" y="4210"/>
                    <a:pt x="1078" y="4190"/>
                    <a:pt x="1096" y="4190"/>
                  </a:cubicBezTo>
                  <a:cubicBezTo>
                    <a:pt x="1107" y="4190"/>
                    <a:pt x="1118" y="4198"/>
                    <a:pt x="1136" y="4216"/>
                  </a:cubicBezTo>
                  <a:cubicBezTo>
                    <a:pt x="1279" y="4287"/>
                    <a:pt x="1327" y="4668"/>
                    <a:pt x="1422" y="4811"/>
                  </a:cubicBezTo>
                  <a:cubicBezTo>
                    <a:pt x="1562" y="4983"/>
                    <a:pt x="1779" y="5049"/>
                    <a:pt x="2011" y="5049"/>
                  </a:cubicBezTo>
                  <a:cubicBezTo>
                    <a:pt x="2292" y="5049"/>
                    <a:pt x="2594" y="4953"/>
                    <a:pt x="2803" y="4835"/>
                  </a:cubicBezTo>
                  <a:cubicBezTo>
                    <a:pt x="2970" y="4740"/>
                    <a:pt x="3137" y="4573"/>
                    <a:pt x="3280" y="4430"/>
                  </a:cubicBezTo>
                  <a:cubicBezTo>
                    <a:pt x="3351" y="4359"/>
                    <a:pt x="3446" y="4144"/>
                    <a:pt x="3541" y="4097"/>
                  </a:cubicBezTo>
                  <a:cubicBezTo>
                    <a:pt x="3561" y="4088"/>
                    <a:pt x="3581" y="4085"/>
                    <a:pt x="3601" y="4085"/>
                  </a:cubicBezTo>
                  <a:cubicBezTo>
                    <a:pt x="3747" y="4085"/>
                    <a:pt x="3892" y="4296"/>
                    <a:pt x="4018" y="4359"/>
                  </a:cubicBezTo>
                  <a:cubicBezTo>
                    <a:pt x="4113" y="4397"/>
                    <a:pt x="4202" y="4415"/>
                    <a:pt x="4287" y="4415"/>
                  </a:cubicBezTo>
                  <a:cubicBezTo>
                    <a:pt x="4879" y="4415"/>
                    <a:pt x="5220" y="3555"/>
                    <a:pt x="5470" y="3097"/>
                  </a:cubicBezTo>
                  <a:cubicBezTo>
                    <a:pt x="5613" y="2858"/>
                    <a:pt x="5685" y="2644"/>
                    <a:pt x="5780" y="2382"/>
                  </a:cubicBezTo>
                  <a:cubicBezTo>
                    <a:pt x="5804" y="2263"/>
                    <a:pt x="5923" y="2120"/>
                    <a:pt x="6066" y="2120"/>
                  </a:cubicBezTo>
                  <a:cubicBezTo>
                    <a:pt x="6233" y="2120"/>
                    <a:pt x="6256" y="2287"/>
                    <a:pt x="6280" y="2406"/>
                  </a:cubicBezTo>
                  <a:cubicBezTo>
                    <a:pt x="6352" y="2668"/>
                    <a:pt x="6447" y="2882"/>
                    <a:pt x="6566" y="3097"/>
                  </a:cubicBezTo>
                  <a:cubicBezTo>
                    <a:pt x="6816" y="3555"/>
                    <a:pt x="7157" y="4415"/>
                    <a:pt x="7749" y="4415"/>
                  </a:cubicBezTo>
                  <a:cubicBezTo>
                    <a:pt x="7834" y="4415"/>
                    <a:pt x="7923" y="4397"/>
                    <a:pt x="8019" y="4359"/>
                  </a:cubicBezTo>
                  <a:cubicBezTo>
                    <a:pt x="8166" y="4296"/>
                    <a:pt x="8313" y="4085"/>
                    <a:pt x="8443" y="4085"/>
                  </a:cubicBezTo>
                  <a:cubicBezTo>
                    <a:pt x="8461" y="4085"/>
                    <a:pt x="8478" y="4088"/>
                    <a:pt x="8495" y="4097"/>
                  </a:cubicBezTo>
                  <a:cubicBezTo>
                    <a:pt x="8590" y="4144"/>
                    <a:pt x="8685" y="4359"/>
                    <a:pt x="8781" y="4430"/>
                  </a:cubicBezTo>
                  <a:cubicBezTo>
                    <a:pt x="8924" y="4573"/>
                    <a:pt x="9066" y="4740"/>
                    <a:pt x="9257" y="4835"/>
                  </a:cubicBezTo>
                  <a:cubicBezTo>
                    <a:pt x="9453" y="4953"/>
                    <a:pt x="9756" y="5049"/>
                    <a:pt x="10037" y="5049"/>
                  </a:cubicBezTo>
                  <a:cubicBezTo>
                    <a:pt x="10269" y="5049"/>
                    <a:pt x="10485" y="4983"/>
                    <a:pt x="10614" y="4811"/>
                  </a:cubicBezTo>
                  <a:cubicBezTo>
                    <a:pt x="10733" y="4668"/>
                    <a:pt x="10757" y="4287"/>
                    <a:pt x="10900" y="4216"/>
                  </a:cubicBezTo>
                  <a:cubicBezTo>
                    <a:pt x="10927" y="4198"/>
                    <a:pt x="10941" y="4190"/>
                    <a:pt x="10951" y="4190"/>
                  </a:cubicBezTo>
                  <a:cubicBezTo>
                    <a:pt x="10967" y="4190"/>
                    <a:pt x="10975" y="4210"/>
                    <a:pt x="11019" y="4240"/>
                  </a:cubicBezTo>
                  <a:cubicBezTo>
                    <a:pt x="11138" y="4287"/>
                    <a:pt x="11234" y="4383"/>
                    <a:pt x="11376" y="4383"/>
                  </a:cubicBezTo>
                  <a:cubicBezTo>
                    <a:pt x="11399" y="4385"/>
                    <a:pt x="11419" y="4387"/>
                    <a:pt x="11437" y="4387"/>
                  </a:cubicBezTo>
                  <a:cubicBezTo>
                    <a:pt x="11894" y="4387"/>
                    <a:pt x="11237" y="3569"/>
                    <a:pt x="11329" y="3478"/>
                  </a:cubicBezTo>
                  <a:cubicBezTo>
                    <a:pt x="11355" y="3445"/>
                    <a:pt x="11397" y="3434"/>
                    <a:pt x="11447" y="3434"/>
                  </a:cubicBezTo>
                  <a:cubicBezTo>
                    <a:pt x="11556" y="3434"/>
                    <a:pt x="11701" y="3486"/>
                    <a:pt x="11797" y="3486"/>
                  </a:cubicBezTo>
                  <a:cubicBezTo>
                    <a:pt x="11818" y="3486"/>
                    <a:pt x="11837" y="3484"/>
                    <a:pt x="11853" y="3478"/>
                  </a:cubicBezTo>
                  <a:cubicBezTo>
                    <a:pt x="12043" y="3382"/>
                    <a:pt x="11900" y="3216"/>
                    <a:pt x="11781" y="3144"/>
                  </a:cubicBezTo>
                  <a:cubicBezTo>
                    <a:pt x="11638" y="3097"/>
                    <a:pt x="11400" y="3025"/>
                    <a:pt x="11448" y="2858"/>
                  </a:cubicBezTo>
                  <a:cubicBezTo>
                    <a:pt x="11496" y="2716"/>
                    <a:pt x="11710" y="2573"/>
                    <a:pt x="11781" y="2406"/>
                  </a:cubicBezTo>
                  <a:cubicBezTo>
                    <a:pt x="12060" y="1790"/>
                    <a:pt x="11408" y="941"/>
                    <a:pt x="10742" y="941"/>
                  </a:cubicBezTo>
                  <a:cubicBezTo>
                    <a:pt x="10610" y="941"/>
                    <a:pt x="10478" y="974"/>
                    <a:pt x="10352" y="1049"/>
                  </a:cubicBezTo>
                  <a:cubicBezTo>
                    <a:pt x="10067" y="1239"/>
                    <a:pt x="9948" y="1644"/>
                    <a:pt x="10210" y="1930"/>
                  </a:cubicBezTo>
                  <a:cubicBezTo>
                    <a:pt x="10255" y="1979"/>
                    <a:pt x="10286" y="2000"/>
                    <a:pt x="10308" y="2000"/>
                  </a:cubicBezTo>
                  <a:cubicBezTo>
                    <a:pt x="10403" y="2000"/>
                    <a:pt x="10327" y="1621"/>
                    <a:pt x="10424" y="1525"/>
                  </a:cubicBezTo>
                  <a:cubicBezTo>
                    <a:pt x="10491" y="1471"/>
                    <a:pt x="10588" y="1440"/>
                    <a:pt x="10681" y="1440"/>
                  </a:cubicBezTo>
                  <a:cubicBezTo>
                    <a:pt x="10754" y="1440"/>
                    <a:pt x="10824" y="1459"/>
                    <a:pt x="10876" y="1501"/>
                  </a:cubicBezTo>
                  <a:cubicBezTo>
                    <a:pt x="11162" y="1668"/>
                    <a:pt x="11234" y="1977"/>
                    <a:pt x="11162" y="2287"/>
                  </a:cubicBezTo>
                  <a:cubicBezTo>
                    <a:pt x="11114" y="2596"/>
                    <a:pt x="10900" y="2954"/>
                    <a:pt x="10591" y="3025"/>
                  </a:cubicBezTo>
                  <a:cubicBezTo>
                    <a:pt x="10534" y="3036"/>
                    <a:pt x="10477" y="3040"/>
                    <a:pt x="10420" y="3040"/>
                  </a:cubicBezTo>
                  <a:cubicBezTo>
                    <a:pt x="10086" y="3040"/>
                    <a:pt x="9735" y="2878"/>
                    <a:pt x="9471" y="2716"/>
                  </a:cubicBezTo>
                  <a:cubicBezTo>
                    <a:pt x="9138" y="2501"/>
                    <a:pt x="8971" y="2096"/>
                    <a:pt x="8804" y="1763"/>
                  </a:cubicBezTo>
                  <a:cubicBezTo>
                    <a:pt x="8566" y="1334"/>
                    <a:pt x="8328" y="810"/>
                    <a:pt x="7971" y="477"/>
                  </a:cubicBezTo>
                  <a:cubicBezTo>
                    <a:pt x="7661" y="191"/>
                    <a:pt x="7233" y="1"/>
                    <a:pt x="6780" y="1"/>
                  </a:cubicBezTo>
                  <a:cubicBezTo>
                    <a:pt x="6566" y="25"/>
                    <a:pt x="6352" y="72"/>
                    <a:pt x="6185" y="191"/>
                  </a:cubicBezTo>
                  <a:cubicBezTo>
                    <a:pt x="6123" y="238"/>
                    <a:pt x="6091" y="274"/>
                    <a:pt x="6044" y="274"/>
                  </a:cubicBezTo>
                  <a:cubicBezTo>
                    <a:pt x="6018" y="274"/>
                    <a:pt x="5988" y="264"/>
                    <a:pt x="5947" y="239"/>
                  </a:cubicBezTo>
                  <a:cubicBezTo>
                    <a:pt x="5851" y="215"/>
                    <a:pt x="5804" y="144"/>
                    <a:pt x="5709" y="96"/>
                  </a:cubicBezTo>
                  <a:cubicBezTo>
                    <a:pt x="5566" y="48"/>
                    <a:pt x="5423" y="25"/>
                    <a:pt x="5256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0" name="Google Shape;16860;p44"/>
            <p:cNvSpPr/>
            <p:nvPr/>
          </p:nvSpPr>
          <p:spPr>
            <a:xfrm>
              <a:off x="3257909" y="3453809"/>
              <a:ext cx="388088" cy="124961"/>
            </a:xfrm>
            <a:custGeom>
              <a:rect b="b" l="l" r="r" t="t"/>
              <a:pathLst>
                <a:path extrusionOk="0" h="3842" w="11932">
                  <a:moveTo>
                    <a:pt x="6193" y="0"/>
                  </a:moveTo>
                  <a:cubicBezTo>
                    <a:pt x="5835" y="0"/>
                    <a:pt x="5645" y="334"/>
                    <a:pt x="5502" y="619"/>
                  </a:cubicBezTo>
                  <a:cubicBezTo>
                    <a:pt x="5335" y="953"/>
                    <a:pt x="5192" y="1310"/>
                    <a:pt x="4978" y="1620"/>
                  </a:cubicBezTo>
                  <a:cubicBezTo>
                    <a:pt x="4883" y="1786"/>
                    <a:pt x="4740" y="2024"/>
                    <a:pt x="4573" y="2120"/>
                  </a:cubicBezTo>
                  <a:cubicBezTo>
                    <a:pt x="4522" y="2149"/>
                    <a:pt x="4479" y="2160"/>
                    <a:pt x="4441" y="2160"/>
                  </a:cubicBezTo>
                  <a:cubicBezTo>
                    <a:pt x="4355" y="2160"/>
                    <a:pt x="4291" y="2105"/>
                    <a:pt x="4192" y="2072"/>
                  </a:cubicBezTo>
                  <a:cubicBezTo>
                    <a:pt x="4125" y="2048"/>
                    <a:pt x="4059" y="2038"/>
                    <a:pt x="3996" y="2038"/>
                  </a:cubicBezTo>
                  <a:cubicBezTo>
                    <a:pt x="3678" y="2038"/>
                    <a:pt x="3406" y="2302"/>
                    <a:pt x="3168" y="2501"/>
                  </a:cubicBezTo>
                  <a:cubicBezTo>
                    <a:pt x="3068" y="2581"/>
                    <a:pt x="2917" y="2678"/>
                    <a:pt x="2772" y="2678"/>
                  </a:cubicBezTo>
                  <a:cubicBezTo>
                    <a:pt x="2745" y="2678"/>
                    <a:pt x="2718" y="2675"/>
                    <a:pt x="2692" y="2667"/>
                  </a:cubicBezTo>
                  <a:cubicBezTo>
                    <a:pt x="2549" y="2644"/>
                    <a:pt x="2525" y="2477"/>
                    <a:pt x="2406" y="2382"/>
                  </a:cubicBezTo>
                  <a:cubicBezTo>
                    <a:pt x="2338" y="2331"/>
                    <a:pt x="2266" y="2312"/>
                    <a:pt x="2191" y="2312"/>
                  </a:cubicBezTo>
                  <a:cubicBezTo>
                    <a:pt x="1991" y="2312"/>
                    <a:pt x="1773" y="2446"/>
                    <a:pt x="1569" y="2446"/>
                  </a:cubicBezTo>
                  <a:cubicBezTo>
                    <a:pt x="1530" y="2446"/>
                    <a:pt x="1491" y="2441"/>
                    <a:pt x="1454" y="2429"/>
                  </a:cubicBezTo>
                  <a:cubicBezTo>
                    <a:pt x="1144" y="2334"/>
                    <a:pt x="1239" y="1977"/>
                    <a:pt x="1073" y="1810"/>
                  </a:cubicBezTo>
                  <a:cubicBezTo>
                    <a:pt x="977" y="1715"/>
                    <a:pt x="858" y="1691"/>
                    <a:pt x="763" y="1596"/>
                  </a:cubicBezTo>
                  <a:cubicBezTo>
                    <a:pt x="692" y="1501"/>
                    <a:pt x="668" y="1381"/>
                    <a:pt x="644" y="1262"/>
                  </a:cubicBezTo>
                  <a:cubicBezTo>
                    <a:pt x="572" y="1024"/>
                    <a:pt x="430" y="786"/>
                    <a:pt x="596" y="548"/>
                  </a:cubicBezTo>
                  <a:cubicBezTo>
                    <a:pt x="668" y="453"/>
                    <a:pt x="1001" y="215"/>
                    <a:pt x="834" y="72"/>
                  </a:cubicBezTo>
                  <a:cubicBezTo>
                    <a:pt x="803" y="40"/>
                    <a:pt x="769" y="27"/>
                    <a:pt x="733" y="27"/>
                  </a:cubicBezTo>
                  <a:cubicBezTo>
                    <a:pt x="556" y="27"/>
                    <a:pt x="354" y="361"/>
                    <a:pt x="334" y="381"/>
                  </a:cubicBezTo>
                  <a:cubicBezTo>
                    <a:pt x="168" y="715"/>
                    <a:pt x="1" y="1167"/>
                    <a:pt x="334" y="1477"/>
                  </a:cubicBezTo>
                  <a:cubicBezTo>
                    <a:pt x="453" y="1572"/>
                    <a:pt x="596" y="1620"/>
                    <a:pt x="453" y="1739"/>
                  </a:cubicBezTo>
                  <a:cubicBezTo>
                    <a:pt x="358" y="1810"/>
                    <a:pt x="1" y="1905"/>
                    <a:pt x="49" y="2072"/>
                  </a:cubicBezTo>
                  <a:cubicBezTo>
                    <a:pt x="75" y="2170"/>
                    <a:pt x="198" y="2185"/>
                    <a:pt x="333" y="2185"/>
                  </a:cubicBezTo>
                  <a:cubicBezTo>
                    <a:pt x="392" y="2185"/>
                    <a:pt x="453" y="2182"/>
                    <a:pt x="509" y="2182"/>
                  </a:cubicBezTo>
                  <a:cubicBezTo>
                    <a:pt x="670" y="2182"/>
                    <a:pt x="793" y="2205"/>
                    <a:pt x="715" y="2382"/>
                  </a:cubicBezTo>
                  <a:cubicBezTo>
                    <a:pt x="644" y="2548"/>
                    <a:pt x="406" y="2810"/>
                    <a:pt x="430" y="3001"/>
                  </a:cubicBezTo>
                  <a:cubicBezTo>
                    <a:pt x="449" y="3115"/>
                    <a:pt x="517" y="3153"/>
                    <a:pt x="600" y="3153"/>
                  </a:cubicBezTo>
                  <a:cubicBezTo>
                    <a:pt x="725" y="3153"/>
                    <a:pt x="882" y="3068"/>
                    <a:pt x="954" y="3025"/>
                  </a:cubicBezTo>
                  <a:cubicBezTo>
                    <a:pt x="1004" y="2997"/>
                    <a:pt x="1041" y="2985"/>
                    <a:pt x="1069" y="2985"/>
                  </a:cubicBezTo>
                  <a:cubicBezTo>
                    <a:pt x="1161" y="2985"/>
                    <a:pt x="1155" y="3117"/>
                    <a:pt x="1192" y="3263"/>
                  </a:cubicBezTo>
                  <a:cubicBezTo>
                    <a:pt x="1263" y="3477"/>
                    <a:pt x="1406" y="3668"/>
                    <a:pt x="1644" y="3763"/>
                  </a:cubicBezTo>
                  <a:cubicBezTo>
                    <a:pt x="1773" y="3817"/>
                    <a:pt x="1897" y="3841"/>
                    <a:pt x="2020" y="3841"/>
                  </a:cubicBezTo>
                  <a:cubicBezTo>
                    <a:pt x="2171" y="3841"/>
                    <a:pt x="2321" y="3805"/>
                    <a:pt x="2478" y="3739"/>
                  </a:cubicBezTo>
                  <a:cubicBezTo>
                    <a:pt x="2692" y="3668"/>
                    <a:pt x="2882" y="3572"/>
                    <a:pt x="3049" y="3430"/>
                  </a:cubicBezTo>
                  <a:cubicBezTo>
                    <a:pt x="3216" y="3287"/>
                    <a:pt x="3311" y="3120"/>
                    <a:pt x="3454" y="2953"/>
                  </a:cubicBezTo>
                  <a:cubicBezTo>
                    <a:pt x="3514" y="2881"/>
                    <a:pt x="3559" y="2853"/>
                    <a:pt x="3596" y="2853"/>
                  </a:cubicBezTo>
                  <a:cubicBezTo>
                    <a:pt x="3706" y="2853"/>
                    <a:pt x="3746" y="3102"/>
                    <a:pt x="3907" y="3191"/>
                  </a:cubicBezTo>
                  <a:cubicBezTo>
                    <a:pt x="3987" y="3235"/>
                    <a:pt x="4065" y="3255"/>
                    <a:pt x="4142" y="3255"/>
                  </a:cubicBezTo>
                  <a:cubicBezTo>
                    <a:pt x="4522" y="3255"/>
                    <a:pt x="4851" y="2786"/>
                    <a:pt x="5050" y="2548"/>
                  </a:cubicBezTo>
                  <a:cubicBezTo>
                    <a:pt x="5240" y="2334"/>
                    <a:pt x="5335" y="2120"/>
                    <a:pt x="5478" y="1858"/>
                  </a:cubicBezTo>
                  <a:cubicBezTo>
                    <a:pt x="5597" y="1620"/>
                    <a:pt x="5740" y="1453"/>
                    <a:pt x="5788" y="1191"/>
                  </a:cubicBezTo>
                  <a:cubicBezTo>
                    <a:pt x="5807" y="1098"/>
                    <a:pt x="5869" y="902"/>
                    <a:pt x="5976" y="902"/>
                  </a:cubicBezTo>
                  <a:cubicBezTo>
                    <a:pt x="6005" y="902"/>
                    <a:pt x="6038" y="917"/>
                    <a:pt x="6074" y="953"/>
                  </a:cubicBezTo>
                  <a:cubicBezTo>
                    <a:pt x="6240" y="1096"/>
                    <a:pt x="6240" y="1429"/>
                    <a:pt x="6359" y="1620"/>
                  </a:cubicBezTo>
                  <a:cubicBezTo>
                    <a:pt x="6431" y="1763"/>
                    <a:pt x="6502" y="1882"/>
                    <a:pt x="6574" y="2024"/>
                  </a:cubicBezTo>
                  <a:cubicBezTo>
                    <a:pt x="6693" y="2286"/>
                    <a:pt x="6860" y="2525"/>
                    <a:pt x="7050" y="2763"/>
                  </a:cubicBezTo>
                  <a:cubicBezTo>
                    <a:pt x="7241" y="3001"/>
                    <a:pt x="7407" y="3025"/>
                    <a:pt x="7693" y="3120"/>
                  </a:cubicBezTo>
                  <a:cubicBezTo>
                    <a:pt x="7799" y="3147"/>
                    <a:pt x="7891" y="3181"/>
                    <a:pt x="7984" y="3181"/>
                  </a:cubicBezTo>
                  <a:cubicBezTo>
                    <a:pt x="8058" y="3181"/>
                    <a:pt x="8133" y="3159"/>
                    <a:pt x="8217" y="3096"/>
                  </a:cubicBezTo>
                  <a:cubicBezTo>
                    <a:pt x="8316" y="3012"/>
                    <a:pt x="8347" y="2952"/>
                    <a:pt x="8392" y="2952"/>
                  </a:cubicBezTo>
                  <a:cubicBezTo>
                    <a:pt x="8422" y="2952"/>
                    <a:pt x="8458" y="2980"/>
                    <a:pt x="8527" y="3048"/>
                  </a:cubicBezTo>
                  <a:cubicBezTo>
                    <a:pt x="8836" y="3334"/>
                    <a:pt x="9193" y="3668"/>
                    <a:pt x="9598" y="3763"/>
                  </a:cubicBezTo>
                  <a:cubicBezTo>
                    <a:pt x="9720" y="3799"/>
                    <a:pt x="9840" y="3817"/>
                    <a:pt x="9956" y="3817"/>
                  </a:cubicBezTo>
                  <a:cubicBezTo>
                    <a:pt x="10224" y="3817"/>
                    <a:pt x="10470" y="3717"/>
                    <a:pt x="10670" y="3501"/>
                  </a:cubicBezTo>
                  <a:cubicBezTo>
                    <a:pt x="10741" y="3430"/>
                    <a:pt x="10813" y="3358"/>
                    <a:pt x="10837" y="3263"/>
                  </a:cubicBezTo>
                  <a:cubicBezTo>
                    <a:pt x="10860" y="3215"/>
                    <a:pt x="10837" y="3120"/>
                    <a:pt x="10860" y="3048"/>
                  </a:cubicBezTo>
                  <a:cubicBezTo>
                    <a:pt x="10888" y="3002"/>
                    <a:pt x="10909" y="2985"/>
                    <a:pt x="10929" y="2985"/>
                  </a:cubicBezTo>
                  <a:cubicBezTo>
                    <a:pt x="10961" y="2985"/>
                    <a:pt x="10993" y="3029"/>
                    <a:pt x="11051" y="3072"/>
                  </a:cubicBezTo>
                  <a:cubicBezTo>
                    <a:pt x="11125" y="3117"/>
                    <a:pt x="11226" y="3170"/>
                    <a:pt x="11321" y="3170"/>
                  </a:cubicBezTo>
                  <a:cubicBezTo>
                    <a:pt x="11379" y="3170"/>
                    <a:pt x="11434" y="3150"/>
                    <a:pt x="11480" y="3096"/>
                  </a:cubicBezTo>
                  <a:cubicBezTo>
                    <a:pt x="11575" y="3025"/>
                    <a:pt x="11480" y="2882"/>
                    <a:pt x="11456" y="2787"/>
                  </a:cubicBezTo>
                  <a:cubicBezTo>
                    <a:pt x="11384" y="2644"/>
                    <a:pt x="11289" y="2548"/>
                    <a:pt x="11218" y="2429"/>
                  </a:cubicBezTo>
                  <a:cubicBezTo>
                    <a:pt x="11146" y="2310"/>
                    <a:pt x="11170" y="2286"/>
                    <a:pt x="11265" y="2239"/>
                  </a:cubicBezTo>
                  <a:cubicBezTo>
                    <a:pt x="11311" y="2226"/>
                    <a:pt x="11357" y="2222"/>
                    <a:pt x="11403" y="2222"/>
                  </a:cubicBezTo>
                  <a:cubicBezTo>
                    <a:pt x="11477" y="2222"/>
                    <a:pt x="11549" y="2232"/>
                    <a:pt x="11618" y="2232"/>
                  </a:cubicBezTo>
                  <a:cubicBezTo>
                    <a:pt x="11661" y="2232"/>
                    <a:pt x="11702" y="2228"/>
                    <a:pt x="11741" y="2215"/>
                  </a:cubicBezTo>
                  <a:cubicBezTo>
                    <a:pt x="11813" y="2167"/>
                    <a:pt x="11932" y="2096"/>
                    <a:pt x="11861" y="2024"/>
                  </a:cubicBezTo>
                  <a:cubicBezTo>
                    <a:pt x="11841" y="2015"/>
                    <a:pt x="11817" y="2011"/>
                    <a:pt x="11789" y="2011"/>
                  </a:cubicBezTo>
                  <a:cubicBezTo>
                    <a:pt x="11676" y="2011"/>
                    <a:pt x="11508" y="2072"/>
                    <a:pt x="11432" y="2072"/>
                  </a:cubicBezTo>
                  <a:cubicBezTo>
                    <a:pt x="11289" y="2048"/>
                    <a:pt x="11194" y="1977"/>
                    <a:pt x="11075" y="1977"/>
                  </a:cubicBezTo>
                  <a:cubicBezTo>
                    <a:pt x="11003" y="2286"/>
                    <a:pt x="10860" y="2501"/>
                    <a:pt x="10527" y="2548"/>
                  </a:cubicBezTo>
                  <a:cubicBezTo>
                    <a:pt x="10360" y="2548"/>
                    <a:pt x="10241" y="2501"/>
                    <a:pt x="10074" y="2453"/>
                  </a:cubicBezTo>
                  <a:cubicBezTo>
                    <a:pt x="10027" y="2429"/>
                    <a:pt x="10051" y="2406"/>
                    <a:pt x="10003" y="2406"/>
                  </a:cubicBezTo>
                  <a:cubicBezTo>
                    <a:pt x="9932" y="2406"/>
                    <a:pt x="9836" y="2501"/>
                    <a:pt x="9789" y="2525"/>
                  </a:cubicBezTo>
                  <a:cubicBezTo>
                    <a:pt x="9709" y="2564"/>
                    <a:pt x="9630" y="2583"/>
                    <a:pt x="9554" y="2583"/>
                  </a:cubicBezTo>
                  <a:cubicBezTo>
                    <a:pt x="9447" y="2583"/>
                    <a:pt x="9348" y="2546"/>
                    <a:pt x="9265" y="2477"/>
                  </a:cubicBezTo>
                  <a:cubicBezTo>
                    <a:pt x="9098" y="2334"/>
                    <a:pt x="9074" y="2167"/>
                    <a:pt x="8979" y="1977"/>
                  </a:cubicBezTo>
                  <a:cubicBezTo>
                    <a:pt x="8946" y="1895"/>
                    <a:pt x="8936" y="1869"/>
                    <a:pt x="8893" y="1869"/>
                  </a:cubicBezTo>
                  <a:cubicBezTo>
                    <a:pt x="8875" y="1869"/>
                    <a:pt x="8849" y="1874"/>
                    <a:pt x="8812" y="1882"/>
                  </a:cubicBezTo>
                  <a:cubicBezTo>
                    <a:pt x="8634" y="1948"/>
                    <a:pt x="8519" y="2098"/>
                    <a:pt x="8329" y="2098"/>
                  </a:cubicBezTo>
                  <a:cubicBezTo>
                    <a:pt x="8316" y="2098"/>
                    <a:pt x="8302" y="2097"/>
                    <a:pt x="8288" y="2096"/>
                  </a:cubicBezTo>
                  <a:cubicBezTo>
                    <a:pt x="8098" y="2072"/>
                    <a:pt x="7931" y="1977"/>
                    <a:pt x="7836" y="1834"/>
                  </a:cubicBezTo>
                  <a:cubicBezTo>
                    <a:pt x="7764" y="1763"/>
                    <a:pt x="7741" y="1620"/>
                    <a:pt x="7693" y="1548"/>
                  </a:cubicBezTo>
                  <a:cubicBezTo>
                    <a:pt x="7526" y="1358"/>
                    <a:pt x="7241" y="1453"/>
                    <a:pt x="7074" y="1286"/>
                  </a:cubicBezTo>
                  <a:cubicBezTo>
                    <a:pt x="6955" y="1167"/>
                    <a:pt x="6836" y="977"/>
                    <a:pt x="6788" y="834"/>
                  </a:cubicBezTo>
                  <a:cubicBezTo>
                    <a:pt x="6645" y="548"/>
                    <a:pt x="6574" y="24"/>
                    <a:pt x="6193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1" name="Google Shape;16861;p44"/>
            <p:cNvSpPr/>
            <p:nvPr/>
          </p:nvSpPr>
          <p:spPr>
            <a:xfrm>
              <a:off x="3585273" y="3455435"/>
              <a:ext cx="40591" cy="40233"/>
            </a:xfrm>
            <a:custGeom>
              <a:rect b="b" l="l" r="r" t="t"/>
              <a:pathLst>
                <a:path extrusionOk="0" h="1237" w="1248">
                  <a:moveTo>
                    <a:pt x="669" y="0"/>
                  </a:moveTo>
                  <a:cubicBezTo>
                    <a:pt x="355" y="0"/>
                    <a:pt x="0" y="351"/>
                    <a:pt x="105" y="665"/>
                  </a:cubicBezTo>
                  <a:cubicBezTo>
                    <a:pt x="224" y="641"/>
                    <a:pt x="295" y="355"/>
                    <a:pt x="390" y="260"/>
                  </a:cubicBezTo>
                  <a:cubicBezTo>
                    <a:pt x="454" y="209"/>
                    <a:pt x="518" y="185"/>
                    <a:pt x="582" y="185"/>
                  </a:cubicBezTo>
                  <a:cubicBezTo>
                    <a:pt x="637" y="185"/>
                    <a:pt x="692" y="203"/>
                    <a:pt x="748" y="236"/>
                  </a:cubicBezTo>
                  <a:cubicBezTo>
                    <a:pt x="914" y="307"/>
                    <a:pt x="938" y="450"/>
                    <a:pt x="986" y="593"/>
                  </a:cubicBezTo>
                  <a:cubicBezTo>
                    <a:pt x="1033" y="712"/>
                    <a:pt x="1033" y="760"/>
                    <a:pt x="1033" y="879"/>
                  </a:cubicBezTo>
                  <a:cubicBezTo>
                    <a:pt x="1033" y="998"/>
                    <a:pt x="986" y="1189"/>
                    <a:pt x="1033" y="1236"/>
                  </a:cubicBezTo>
                  <a:cubicBezTo>
                    <a:pt x="1248" y="879"/>
                    <a:pt x="1248" y="188"/>
                    <a:pt x="795" y="22"/>
                  </a:cubicBezTo>
                  <a:cubicBezTo>
                    <a:pt x="755" y="7"/>
                    <a:pt x="712" y="0"/>
                    <a:pt x="669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2" name="Google Shape;16862;p44"/>
            <p:cNvSpPr/>
            <p:nvPr/>
          </p:nvSpPr>
          <p:spPr>
            <a:xfrm>
              <a:off x="3255599" y="3410128"/>
              <a:ext cx="393520" cy="173066"/>
            </a:xfrm>
            <a:custGeom>
              <a:rect b="b" l="l" r="r" t="t"/>
              <a:pathLst>
                <a:path extrusionOk="0" h="5321" w="12099">
                  <a:moveTo>
                    <a:pt x="6788" y="248"/>
                  </a:moveTo>
                  <a:cubicBezTo>
                    <a:pt x="7050" y="272"/>
                    <a:pt x="7312" y="319"/>
                    <a:pt x="7550" y="462"/>
                  </a:cubicBezTo>
                  <a:cubicBezTo>
                    <a:pt x="7835" y="605"/>
                    <a:pt x="8074" y="819"/>
                    <a:pt x="8240" y="1105"/>
                  </a:cubicBezTo>
                  <a:cubicBezTo>
                    <a:pt x="8431" y="1391"/>
                    <a:pt x="8526" y="1700"/>
                    <a:pt x="8669" y="1986"/>
                  </a:cubicBezTo>
                  <a:cubicBezTo>
                    <a:pt x="8931" y="2605"/>
                    <a:pt x="9455" y="3177"/>
                    <a:pt x="10145" y="3272"/>
                  </a:cubicBezTo>
                  <a:cubicBezTo>
                    <a:pt x="10200" y="3280"/>
                    <a:pt x="10255" y="3284"/>
                    <a:pt x="10309" y="3284"/>
                  </a:cubicBezTo>
                  <a:cubicBezTo>
                    <a:pt x="10585" y="3284"/>
                    <a:pt x="10848" y="3182"/>
                    <a:pt x="11027" y="2963"/>
                  </a:cubicBezTo>
                  <a:cubicBezTo>
                    <a:pt x="11241" y="2724"/>
                    <a:pt x="11336" y="2415"/>
                    <a:pt x="11265" y="2105"/>
                  </a:cubicBezTo>
                  <a:cubicBezTo>
                    <a:pt x="11217" y="1867"/>
                    <a:pt x="10979" y="1534"/>
                    <a:pt x="10693" y="1534"/>
                  </a:cubicBezTo>
                  <a:cubicBezTo>
                    <a:pt x="10479" y="1534"/>
                    <a:pt x="10336" y="1700"/>
                    <a:pt x="10265" y="1915"/>
                  </a:cubicBezTo>
                  <a:cubicBezTo>
                    <a:pt x="10217" y="1820"/>
                    <a:pt x="10193" y="1724"/>
                    <a:pt x="10217" y="1629"/>
                  </a:cubicBezTo>
                  <a:cubicBezTo>
                    <a:pt x="10241" y="1486"/>
                    <a:pt x="10336" y="1367"/>
                    <a:pt x="10455" y="1296"/>
                  </a:cubicBezTo>
                  <a:cubicBezTo>
                    <a:pt x="10544" y="1247"/>
                    <a:pt x="10645" y="1226"/>
                    <a:pt x="10746" y="1226"/>
                  </a:cubicBezTo>
                  <a:cubicBezTo>
                    <a:pt x="10944" y="1226"/>
                    <a:pt x="11147" y="1305"/>
                    <a:pt x="11289" y="1415"/>
                  </a:cubicBezTo>
                  <a:cubicBezTo>
                    <a:pt x="11551" y="1605"/>
                    <a:pt x="11717" y="1891"/>
                    <a:pt x="11765" y="2177"/>
                  </a:cubicBezTo>
                  <a:cubicBezTo>
                    <a:pt x="11812" y="2510"/>
                    <a:pt x="11622" y="2724"/>
                    <a:pt x="11384" y="2891"/>
                  </a:cubicBezTo>
                  <a:cubicBezTo>
                    <a:pt x="11336" y="2939"/>
                    <a:pt x="11289" y="3010"/>
                    <a:pt x="11336" y="3058"/>
                  </a:cubicBezTo>
                  <a:cubicBezTo>
                    <a:pt x="11408" y="3153"/>
                    <a:pt x="11503" y="3201"/>
                    <a:pt x="11622" y="3272"/>
                  </a:cubicBezTo>
                  <a:cubicBezTo>
                    <a:pt x="11646" y="3272"/>
                    <a:pt x="11860" y="3367"/>
                    <a:pt x="11836" y="3415"/>
                  </a:cubicBezTo>
                  <a:cubicBezTo>
                    <a:pt x="11836" y="3439"/>
                    <a:pt x="11765" y="3445"/>
                    <a:pt x="11687" y="3445"/>
                  </a:cubicBezTo>
                  <a:cubicBezTo>
                    <a:pt x="11610" y="3445"/>
                    <a:pt x="11527" y="3439"/>
                    <a:pt x="11503" y="3439"/>
                  </a:cubicBezTo>
                  <a:cubicBezTo>
                    <a:pt x="11384" y="3439"/>
                    <a:pt x="11265" y="3439"/>
                    <a:pt x="11146" y="3510"/>
                  </a:cubicBezTo>
                  <a:cubicBezTo>
                    <a:pt x="11098" y="3534"/>
                    <a:pt x="11074" y="3606"/>
                    <a:pt x="11122" y="3653"/>
                  </a:cubicBezTo>
                  <a:cubicBezTo>
                    <a:pt x="11193" y="3772"/>
                    <a:pt x="11265" y="3868"/>
                    <a:pt x="11336" y="3987"/>
                  </a:cubicBezTo>
                  <a:cubicBezTo>
                    <a:pt x="11384" y="4082"/>
                    <a:pt x="11503" y="4225"/>
                    <a:pt x="11479" y="4344"/>
                  </a:cubicBezTo>
                  <a:cubicBezTo>
                    <a:pt x="11470" y="4377"/>
                    <a:pt x="11445" y="4390"/>
                    <a:pt x="11411" y="4390"/>
                  </a:cubicBezTo>
                  <a:cubicBezTo>
                    <a:pt x="11275" y="4390"/>
                    <a:pt x="10989" y="4172"/>
                    <a:pt x="10931" y="4153"/>
                  </a:cubicBezTo>
                  <a:cubicBezTo>
                    <a:pt x="10922" y="4150"/>
                    <a:pt x="10912" y="4149"/>
                    <a:pt x="10902" y="4149"/>
                  </a:cubicBezTo>
                  <a:cubicBezTo>
                    <a:pt x="10836" y="4149"/>
                    <a:pt x="10765" y="4211"/>
                    <a:pt x="10765" y="4272"/>
                  </a:cubicBezTo>
                  <a:cubicBezTo>
                    <a:pt x="10828" y="4736"/>
                    <a:pt x="10443" y="5051"/>
                    <a:pt x="10024" y="5051"/>
                  </a:cubicBezTo>
                  <a:cubicBezTo>
                    <a:pt x="9969" y="5051"/>
                    <a:pt x="9914" y="5045"/>
                    <a:pt x="9860" y="5034"/>
                  </a:cubicBezTo>
                  <a:cubicBezTo>
                    <a:pt x="9574" y="4963"/>
                    <a:pt x="9288" y="4820"/>
                    <a:pt x="9074" y="4630"/>
                  </a:cubicBezTo>
                  <a:cubicBezTo>
                    <a:pt x="8859" y="4463"/>
                    <a:pt x="8693" y="4225"/>
                    <a:pt x="8478" y="4058"/>
                  </a:cubicBezTo>
                  <a:cubicBezTo>
                    <a:pt x="8451" y="4037"/>
                    <a:pt x="8423" y="4028"/>
                    <a:pt x="8397" y="4028"/>
                  </a:cubicBezTo>
                  <a:cubicBezTo>
                    <a:pt x="8334" y="4028"/>
                    <a:pt x="8281" y="4079"/>
                    <a:pt x="8264" y="4130"/>
                  </a:cubicBezTo>
                  <a:cubicBezTo>
                    <a:pt x="8199" y="4324"/>
                    <a:pt x="8070" y="4396"/>
                    <a:pt x="7921" y="4396"/>
                  </a:cubicBezTo>
                  <a:cubicBezTo>
                    <a:pt x="7688" y="4396"/>
                    <a:pt x="7409" y="4218"/>
                    <a:pt x="7264" y="4058"/>
                  </a:cubicBezTo>
                  <a:cubicBezTo>
                    <a:pt x="6954" y="3772"/>
                    <a:pt x="6788" y="3367"/>
                    <a:pt x="6621" y="2963"/>
                  </a:cubicBezTo>
                  <a:cubicBezTo>
                    <a:pt x="6534" y="2768"/>
                    <a:pt x="6369" y="2060"/>
                    <a:pt x="6052" y="2060"/>
                  </a:cubicBezTo>
                  <a:cubicBezTo>
                    <a:pt x="6021" y="2060"/>
                    <a:pt x="5988" y="2067"/>
                    <a:pt x="5954" y="2081"/>
                  </a:cubicBezTo>
                  <a:cubicBezTo>
                    <a:pt x="5668" y="2201"/>
                    <a:pt x="5621" y="2701"/>
                    <a:pt x="5525" y="2963"/>
                  </a:cubicBezTo>
                  <a:cubicBezTo>
                    <a:pt x="5359" y="3367"/>
                    <a:pt x="5168" y="3749"/>
                    <a:pt x="4859" y="4058"/>
                  </a:cubicBezTo>
                  <a:cubicBezTo>
                    <a:pt x="4699" y="4218"/>
                    <a:pt x="4423" y="4396"/>
                    <a:pt x="4195" y="4396"/>
                  </a:cubicBezTo>
                  <a:cubicBezTo>
                    <a:pt x="4049" y="4396"/>
                    <a:pt x="3923" y="4324"/>
                    <a:pt x="3858" y="4130"/>
                  </a:cubicBezTo>
                  <a:cubicBezTo>
                    <a:pt x="3842" y="4079"/>
                    <a:pt x="3777" y="4028"/>
                    <a:pt x="3716" y="4028"/>
                  </a:cubicBezTo>
                  <a:cubicBezTo>
                    <a:pt x="3690" y="4028"/>
                    <a:pt x="3665" y="4037"/>
                    <a:pt x="3644" y="4058"/>
                  </a:cubicBezTo>
                  <a:cubicBezTo>
                    <a:pt x="3406" y="4225"/>
                    <a:pt x="3263" y="4463"/>
                    <a:pt x="3025" y="4630"/>
                  </a:cubicBezTo>
                  <a:cubicBezTo>
                    <a:pt x="2811" y="4820"/>
                    <a:pt x="2525" y="4963"/>
                    <a:pt x="2239" y="5034"/>
                  </a:cubicBezTo>
                  <a:cubicBezTo>
                    <a:pt x="2184" y="5045"/>
                    <a:pt x="2130" y="5051"/>
                    <a:pt x="2076" y="5051"/>
                  </a:cubicBezTo>
                  <a:cubicBezTo>
                    <a:pt x="1660" y="5051"/>
                    <a:pt x="1292" y="4736"/>
                    <a:pt x="1334" y="4272"/>
                  </a:cubicBezTo>
                  <a:cubicBezTo>
                    <a:pt x="1355" y="4211"/>
                    <a:pt x="1286" y="4149"/>
                    <a:pt x="1221" y="4149"/>
                  </a:cubicBezTo>
                  <a:cubicBezTo>
                    <a:pt x="1211" y="4149"/>
                    <a:pt x="1201" y="4150"/>
                    <a:pt x="1191" y="4153"/>
                  </a:cubicBezTo>
                  <a:cubicBezTo>
                    <a:pt x="1115" y="4172"/>
                    <a:pt x="824" y="4390"/>
                    <a:pt x="700" y="4390"/>
                  </a:cubicBezTo>
                  <a:cubicBezTo>
                    <a:pt x="669" y="4390"/>
                    <a:pt x="648" y="4377"/>
                    <a:pt x="643" y="4344"/>
                  </a:cubicBezTo>
                  <a:cubicBezTo>
                    <a:pt x="620" y="4225"/>
                    <a:pt x="715" y="4082"/>
                    <a:pt x="786" y="3987"/>
                  </a:cubicBezTo>
                  <a:cubicBezTo>
                    <a:pt x="834" y="3868"/>
                    <a:pt x="929" y="3772"/>
                    <a:pt x="1001" y="3653"/>
                  </a:cubicBezTo>
                  <a:cubicBezTo>
                    <a:pt x="1025" y="3606"/>
                    <a:pt x="1001" y="3534"/>
                    <a:pt x="953" y="3510"/>
                  </a:cubicBezTo>
                  <a:cubicBezTo>
                    <a:pt x="858" y="3439"/>
                    <a:pt x="715" y="3439"/>
                    <a:pt x="620" y="3439"/>
                  </a:cubicBezTo>
                  <a:cubicBezTo>
                    <a:pt x="596" y="3439"/>
                    <a:pt x="513" y="3445"/>
                    <a:pt x="432" y="3445"/>
                  </a:cubicBezTo>
                  <a:cubicBezTo>
                    <a:pt x="352" y="3445"/>
                    <a:pt x="274" y="3439"/>
                    <a:pt x="262" y="3415"/>
                  </a:cubicBezTo>
                  <a:cubicBezTo>
                    <a:pt x="262" y="3367"/>
                    <a:pt x="453" y="3272"/>
                    <a:pt x="501" y="3272"/>
                  </a:cubicBezTo>
                  <a:cubicBezTo>
                    <a:pt x="596" y="3201"/>
                    <a:pt x="715" y="3153"/>
                    <a:pt x="786" y="3058"/>
                  </a:cubicBezTo>
                  <a:cubicBezTo>
                    <a:pt x="810" y="3010"/>
                    <a:pt x="786" y="2939"/>
                    <a:pt x="739" y="2891"/>
                  </a:cubicBezTo>
                  <a:cubicBezTo>
                    <a:pt x="501" y="2724"/>
                    <a:pt x="310" y="2510"/>
                    <a:pt x="358" y="2177"/>
                  </a:cubicBezTo>
                  <a:cubicBezTo>
                    <a:pt x="405" y="1891"/>
                    <a:pt x="572" y="1605"/>
                    <a:pt x="810" y="1415"/>
                  </a:cubicBezTo>
                  <a:cubicBezTo>
                    <a:pt x="967" y="1305"/>
                    <a:pt x="1166" y="1226"/>
                    <a:pt x="1365" y="1226"/>
                  </a:cubicBezTo>
                  <a:cubicBezTo>
                    <a:pt x="1467" y="1226"/>
                    <a:pt x="1570" y="1247"/>
                    <a:pt x="1668" y="1296"/>
                  </a:cubicBezTo>
                  <a:cubicBezTo>
                    <a:pt x="1787" y="1367"/>
                    <a:pt x="1882" y="1486"/>
                    <a:pt x="1906" y="1629"/>
                  </a:cubicBezTo>
                  <a:cubicBezTo>
                    <a:pt x="1906" y="1724"/>
                    <a:pt x="1882" y="1820"/>
                    <a:pt x="1834" y="1915"/>
                  </a:cubicBezTo>
                  <a:cubicBezTo>
                    <a:pt x="1763" y="1700"/>
                    <a:pt x="1620" y="1534"/>
                    <a:pt x="1429" y="1534"/>
                  </a:cubicBezTo>
                  <a:cubicBezTo>
                    <a:pt x="1144" y="1534"/>
                    <a:pt x="905" y="1867"/>
                    <a:pt x="834" y="2105"/>
                  </a:cubicBezTo>
                  <a:cubicBezTo>
                    <a:pt x="763" y="2415"/>
                    <a:pt x="858" y="2724"/>
                    <a:pt x="1072" y="2963"/>
                  </a:cubicBezTo>
                  <a:cubicBezTo>
                    <a:pt x="1251" y="3182"/>
                    <a:pt x="1530" y="3284"/>
                    <a:pt x="1798" y="3284"/>
                  </a:cubicBezTo>
                  <a:cubicBezTo>
                    <a:pt x="1850" y="3284"/>
                    <a:pt x="1902" y="3280"/>
                    <a:pt x="1953" y="3272"/>
                  </a:cubicBezTo>
                  <a:cubicBezTo>
                    <a:pt x="2644" y="3177"/>
                    <a:pt x="3168" y="2605"/>
                    <a:pt x="3454" y="1986"/>
                  </a:cubicBezTo>
                  <a:cubicBezTo>
                    <a:pt x="3573" y="1700"/>
                    <a:pt x="3668" y="1391"/>
                    <a:pt x="3858" y="1105"/>
                  </a:cubicBezTo>
                  <a:cubicBezTo>
                    <a:pt x="4049" y="819"/>
                    <a:pt x="4263" y="605"/>
                    <a:pt x="4549" y="462"/>
                  </a:cubicBezTo>
                  <a:cubicBezTo>
                    <a:pt x="4787" y="319"/>
                    <a:pt x="5049" y="272"/>
                    <a:pt x="5311" y="248"/>
                  </a:cubicBezTo>
                  <a:cubicBezTo>
                    <a:pt x="5478" y="248"/>
                    <a:pt x="5645" y="248"/>
                    <a:pt x="5764" y="319"/>
                  </a:cubicBezTo>
                  <a:cubicBezTo>
                    <a:pt x="5818" y="338"/>
                    <a:pt x="5985" y="594"/>
                    <a:pt x="6092" y="594"/>
                  </a:cubicBezTo>
                  <a:cubicBezTo>
                    <a:pt x="6125" y="594"/>
                    <a:pt x="6152" y="571"/>
                    <a:pt x="6168" y="510"/>
                  </a:cubicBezTo>
                  <a:cubicBezTo>
                    <a:pt x="6216" y="248"/>
                    <a:pt x="6573" y="248"/>
                    <a:pt x="6788" y="248"/>
                  </a:cubicBezTo>
                  <a:close/>
                  <a:moveTo>
                    <a:pt x="5325" y="0"/>
                  </a:moveTo>
                  <a:cubicBezTo>
                    <a:pt x="5244" y="0"/>
                    <a:pt x="5166" y="4"/>
                    <a:pt x="5097" y="10"/>
                  </a:cubicBezTo>
                  <a:cubicBezTo>
                    <a:pt x="4573" y="57"/>
                    <a:pt x="4097" y="319"/>
                    <a:pt x="3763" y="748"/>
                  </a:cubicBezTo>
                  <a:cubicBezTo>
                    <a:pt x="3573" y="986"/>
                    <a:pt x="3430" y="1248"/>
                    <a:pt x="3311" y="1510"/>
                  </a:cubicBezTo>
                  <a:cubicBezTo>
                    <a:pt x="3192" y="1796"/>
                    <a:pt x="3073" y="2081"/>
                    <a:pt x="2882" y="2343"/>
                  </a:cubicBezTo>
                  <a:cubicBezTo>
                    <a:pt x="2639" y="2655"/>
                    <a:pt x="2220" y="2967"/>
                    <a:pt x="1808" y="2967"/>
                  </a:cubicBezTo>
                  <a:cubicBezTo>
                    <a:pt x="1654" y="2967"/>
                    <a:pt x="1501" y="2924"/>
                    <a:pt x="1358" y="2820"/>
                  </a:cubicBezTo>
                  <a:cubicBezTo>
                    <a:pt x="1096" y="2629"/>
                    <a:pt x="953" y="2296"/>
                    <a:pt x="1072" y="1986"/>
                  </a:cubicBezTo>
                  <a:cubicBezTo>
                    <a:pt x="1137" y="1857"/>
                    <a:pt x="1259" y="1670"/>
                    <a:pt x="1423" y="1670"/>
                  </a:cubicBezTo>
                  <a:cubicBezTo>
                    <a:pt x="1441" y="1670"/>
                    <a:pt x="1459" y="1672"/>
                    <a:pt x="1477" y="1677"/>
                  </a:cubicBezTo>
                  <a:cubicBezTo>
                    <a:pt x="1691" y="1724"/>
                    <a:pt x="1691" y="2010"/>
                    <a:pt x="1691" y="2177"/>
                  </a:cubicBezTo>
                  <a:cubicBezTo>
                    <a:pt x="1678" y="2244"/>
                    <a:pt x="1717" y="2273"/>
                    <a:pt x="1763" y="2273"/>
                  </a:cubicBezTo>
                  <a:cubicBezTo>
                    <a:pt x="1798" y="2273"/>
                    <a:pt x="1837" y="2256"/>
                    <a:pt x="1858" y="2224"/>
                  </a:cubicBezTo>
                  <a:cubicBezTo>
                    <a:pt x="2049" y="1962"/>
                    <a:pt x="2215" y="1653"/>
                    <a:pt x="2001" y="1343"/>
                  </a:cubicBezTo>
                  <a:cubicBezTo>
                    <a:pt x="1862" y="1124"/>
                    <a:pt x="1623" y="1022"/>
                    <a:pt x="1381" y="1022"/>
                  </a:cubicBezTo>
                  <a:cubicBezTo>
                    <a:pt x="1333" y="1022"/>
                    <a:pt x="1286" y="1026"/>
                    <a:pt x="1239" y="1034"/>
                  </a:cubicBezTo>
                  <a:cubicBezTo>
                    <a:pt x="643" y="1105"/>
                    <a:pt x="143" y="1700"/>
                    <a:pt x="120" y="2296"/>
                  </a:cubicBezTo>
                  <a:cubicBezTo>
                    <a:pt x="96" y="2605"/>
                    <a:pt x="262" y="2820"/>
                    <a:pt x="477" y="3010"/>
                  </a:cubicBezTo>
                  <a:cubicBezTo>
                    <a:pt x="453" y="3010"/>
                    <a:pt x="453" y="3010"/>
                    <a:pt x="429" y="3034"/>
                  </a:cubicBezTo>
                  <a:cubicBezTo>
                    <a:pt x="358" y="3058"/>
                    <a:pt x="286" y="3106"/>
                    <a:pt x="239" y="3153"/>
                  </a:cubicBezTo>
                  <a:cubicBezTo>
                    <a:pt x="120" y="3225"/>
                    <a:pt x="0" y="3344"/>
                    <a:pt x="48" y="3487"/>
                  </a:cubicBezTo>
                  <a:cubicBezTo>
                    <a:pt x="96" y="3629"/>
                    <a:pt x="262" y="3653"/>
                    <a:pt x="405" y="3677"/>
                  </a:cubicBezTo>
                  <a:cubicBezTo>
                    <a:pt x="477" y="3677"/>
                    <a:pt x="620" y="3653"/>
                    <a:pt x="715" y="3653"/>
                  </a:cubicBezTo>
                  <a:cubicBezTo>
                    <a:pt x="548" y="3891"/>
                    <a:pt x="310" y="4201"/>
                    <a:pt x="453" y="4463"/>
                  </a:cubicBezTo>
                  <a:cubicBezTo>
                    <a:pt x="502" y="4579"/>
                    <a:pt x="578" y="4621"/>
                    <a:pt x="667" y="4621"/>
                  </a:cubicBezTo>
                  <a:cubicBezTo>
                    <a:pt x="797" y="4621"/>
                    <a:pt x="955" y="4533"/>
                    <a:pt x="1096" y="4463"/>
                  </a:cubicBezTo>
                  <a:cubicBezTo>
                    <a:pt x="1120" y="4939"/>
                    <a:pt x="1548" y="5320"/>
                    <a:pt x="2072" y="5320"/>
                  </a:cubicBezTo>
                  <a:cubicBezTo>
                    <a:pt x="2406" y="5320"/>
                    <a:pt x="2763" y="5177"/>
                    <a:pt x="3049" y="4987"/>
                  </a:cubicBezTo>
                  <a:cubicBezTo>
                    <a:pt x="3287" y="4820"/>
                    <a:pt x="3454" y="4606"/>
                    <a:pt x="3668" y="4415"/>
                  </a:cubicBezTo>
                  <a:cubicBezTo>
                    <a:pt x="3763" y="4582"/>
                    <a:pt x="3930" y="4677"/>
                    <a:pt x="4168" y="4701"/>
                  </a:cubicBezTo>
                  <a:cubicBezTo>
                    <a:pt x="4430" y="4701"/>
                    <a:pt x="4692" y="4582"/>
                    <a:pt x="4906" y="4415"/>
                  </a:cubicBezTo>
                  <a:cubicBezTo>
                    <a:pt x="5454" y="3963"/>
                    <a:pt x="5740" y="3272"/>
                    <a:pt x="5930" y="2582"/>
                  </a:cubicBezTo>
                  <a:cubicBezTo>
                    <a:pt x="5954" y="2510"/>
                    <a:pt x="6002" y="2391"/>
                    <a:pt x="6049" y="2343"/>
                  </a:cubicBezTo>
                  <a:cubicBezTo>
                    <a:pt x="6073" y="2367"/>
                    <a:pt x="6073" y="2391"/>
                    <a:pt x="6097" y="2415"/>
                  </a:cubicBezTo>
                  <a:cubicBezTo>
                    <a:pt x="6121" y="2463"/>
                    <a:pt x="6145" y="2534"/>
                    <a:pt x="6192" y="2605"/>
                  </a:cubicBezTo>
                  <a:cubicBezTo>
                    <a:pt x="6192" y="2629"/>
                    <a:pt x="6192" y="2653"/>
                    <a:pt x="6216" y="2677"/>
                  </a:cubicBezTo>
                  <a:cubicBezTo>
                    <a:pt x="6383" y="3320"/>
                    <a:pt x="6669" y="3987"/>
                    <a:pt x="7216" y="4415"/>
                  </a:cubicBezTo>
                  <a:cubicBezTo>
                    <a:pt x="7407" y="4582"/>
                    <a:pt x="7693" y="4701"/>
                    <a:pt x="7955" y="4701"/>
                  </a:cubicBezTo>
                  <a:cubicBezTo>
                    <a:pt x="8169" y="4677"/>
                    <a:pt x="8336" y="4582"/>
                    <a:pt x="8455" y="4391"/>
                  </a:cubicBezTo>
                  <a:cubicBezTo>
                    <a:pt x="8645" y="4582"/>
                    <a:pt x="8836" y="4820"/>
                    <a:pt x="9074" y="4987"/>
                  </a:cubicBezTo>
                  <a:cubicBezTo>
                    <a:pt x="9360" y="5177"/>
                    <a:pt x="9693" y="5320"/>
                    <a:pt x="10050" y="5320"/>
                  </a:cubicBezTo>
                  <a:cubicBezTo>
                    <a:pt x="10550" y="5320"/>
                    <a:pt x="10979" y="4939"/>
                    <a:pt x="11027" y="4463"/>
                  </a:cubicBezTo>
                  <a:cubicBezTo>
                    <a:pt x="11154" y="4533"/>
                    <a:pt x="11306" y="4621"/>
                    <a:pt x="11438" y="4621"/>
                  </a:cubicBezTo>
                  <a:cubicBezTo>
                    <a:pt x="11529" y="4621"/>
                    <a:pt x="11611" y="4579"/>
                    <a:pt x="11670" y="4463"/>
                  </a:cubicBezTo>
                  <a:cubicBezTo>
                    <a:pt x="11789" y="4201"/>
                    <a:pt x="11551" y="3891"/>
                    <a:pt x="11384" y="3653"/>
                  </a:cubicBezTo>
                  <a:cubicBezTo>
                    <a:pt x="11503" y="3653"/>
                    <a:pt x="11622" y="3677"/>
                    <a:pt x="11693" y="3677"/>
                  </a:cubicBezTo>
                  <a:cubicBezTo>
                    <a:pt x="11836" y="3653"/>
                    <a:pt x="12003" y="3629"/>
                    <a:pt x="12051" y="3487"/>
                  </a:cubicBezTo>
                  <a:cubicBezTo>
                    <a:pt x="12098" y="3344"/>
                    <a:pt x="12003" y="3225"/>
                    <a:pt x="11884" y="3153"/>
                  </a:cubicBezTo>
                  <a:cubicBezTo>
                    <a:pt x="11812" y="3106"/>
                    <a:pt x="11741" y="3058"/>
                    <a:pt x="11670" y="3034"/>
                  </a:cubicBezTo>
                  <a:cubicBezTo>
                    <a:pt x="11670" y="3010"/>
                    <a:pt x="11646" y="3010"/>
                    <a:pt x="11646" y="3010"/>
                  </a:cubicBezTo>
                  <a:cubicBezTo>
                    <a:pt x="11836" y="2820"/>
                    <a:pt x="12003" y="2605"/>
                    <a:pt x="12003" y="2296"/>
                  </a:cubicBezTo>
                  <a:cubicBezTo>
                    <a:pt x="11979" y="1700"/>
                    <a:pt x="11479" y="1105"/>
                    <a:pt x="10884" y="1034"/>
                  </a:cubicBezTo>
                  <a:cubicBezTo>
                    <a:pt x="10833" y="1026"/>
                    <a:pt x="10782" y="1022"/>
                    <a:pt x="10732" y="1022"/>
                  </a:cubicBezTo>
                  <a:cubicBezTo>
                    <a:pt x="10476" y="1022"/>
                    <a:pt x="10237" y="1124"/>
                    <a:pt x="10098" y="1343"/>
                  </a:cubicBezTo>
                  <a:cubicBezTo>
                    <a:pt x="9907" y="1653"/>
                    <a:pt x="10050" y="1962"/>
                    <a:pt x="10241" y="2224"/>
                  </a:cubicBezTo>
                  <a:cubicBezTo>
                    <a:pt x="10262" y="2256"/>
                    <a:pt x="10300" y="2273"/>
                    <a:pt x="10338" y="2273"/>
                  </a:cubicBezTo>
                  <a:cubicBezTo>
                    <a:pt x="10386" y="2273"/>
                    <a:pt x="10431" y="2244"/>
                    <a:pt x="10431" y="2177"/>
                  </a:cubicBezTo>
                  <a:cubicBezTo>
                    <a:pt x="10407" y="2010"/>
                    <a:pt x="10431" y="1724"/>
                    <a:pt x="10622" y="1677"/>
                  </a:cubicBezTo>
                  <a:cubicBezTo>
                    <a:pt x="10640" y="1672"/>
                    <a:pt x="10658" y="1670"/>
                    <a:pt x="10676" y="1670"/>
                  </a:cubicBezTo>
                  <a:cubicBezTo>
                    <a:pt x="10843" y="1670"/>
                    <a:pt x="10984" y="1857"/>
                    <a:pt x="11027" y="1986"/>
                  </a:cubicBezTo>
                  <a:cubicBezTo>
                    <a:pt x="11146" y="2296"/>
                    <a:pt x="11027" y="2629"/>
                    <a:pt x="10741" y="2820"/>
                  </a:cubicBezTo>
                  <a:cubicBezTo>
                    <a:pt x="10598" y="2924"/>
                    <a:pt x="10445" y="2967"/>
                    <a:pt x="10291" y="2967"/>
                  </a:cubicBezTo>
                  <a:cubicBezTo>
                    <a:pt x="9878" y="2967"/>
                    <a:pt x="9459" y="2655"/>
                    <a:pt x="9217" y="2343"/>
                  </a:cubicBezTo>
                  <a:cubicBezTo>
                    <a:pt x="9026" y="2081"/>
                    <a:pt x="8907" y="1796"/>
                    <a:pt x="8788" y="1510"/>
                  </a:cubicBezTo>
                  <a:cubicBezTo>
                    <a:pt x="8693" y="1248"/>
                    <a:pt x="8550" y="986"/>
                    <a:pt x="8359" y="748"/>
                  </a:cubicBezTo>
                  <a:cubicBezTo>
                    <a:pt x="8026" y="319"/>
                    <a:pt x="7526" y="57"/>
                    <a:pt x="7002" y="10"/>
                  </a:cubicBezTo>
                  <a:cubicBezTo>
                    <a:pt x="6938" y="4"/>
                    <a:pt x="6864" y="0"/>
                    <a:pt x="6787" y="0"/>
                  </a:cubicBezTo>
                  <a:cubicBezTo>
                    <a:pt x="6517" y="0"/>
                    <a:pt x="6197" y="50"/>
                    <a:pt x="6049" y="272"/>
                  </a:cubicBezTo>
                  <a:cubicBezTo>
                    <a:pt x="5920" y="50"/>
                    <a:pt x="5604" y="0"/>
                    <a:pt x="532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863" name="Google Shape;16863;p44"/>
          <p:cNvGrpSpPr/>
          <p:nvPr/>
        </p:nvGrpSpPr>
        <p:grpSpPr>
          <a:xfrm>
            <a:off x="4028621" y="3327254"/>
            <a:ext cx="426826" cy="339008"/>
            <a:chOff x="4028621" y="3327254"/>
            <a:chExt cx="426826" cy="339008"/>
          </a:xfrm>
        </p:grpSpPr>
        <p:sp>
          <p:nvSpPr>
            <p:cNvPr id="16864" name="Google Shape;16864;p44"/>
            <p:cNvSpPr/>
            <p:nvPr/>
          </p:nvSpPr>
          <p:spPr>
            <a:xfrm>
              <a:off x="4144020" y="3380986"/>
              <a:ext cx="245564" cy="145810"/>
            </a:xfrm>
            <a:custGeom>
              <a:rect b="b" l="l" r="r" t="t"/>
              <a:pathLst>
                <a:path extrusionOk="0" h="4483" w="7550">
                  <a:moveTo>
                    <a:pt x="5597" y="1"/>
                  </a:moveTo>
                  <a:cubicBezTo>
                    <a:pt x="5240" y="1"/>
                    <a:pt x="4859" y="25"/>
                    <a:pt x="4478" y="72"/>
                  </a:cubicBezTo>
                  <a:cubicBezTo>
                    <a:pt x="3954" y="120"/>
                    <a:pt x="3406" y="239"/>
                    <a:pt x="2882" y="358"/>
                  </a:cubicBezTo>
                  <a:cubicBezTo>
                    <a:pt x="2454" y="453"/>
                    <a:pt x="1977" y="525"/>
                    <a:pt x="1572" y="691"/>
                  </a:cubicBezTo>
                  <a:cubicBezTo>
                    <a:pt x="1382" y="763"/>
                    <a:pt x="1191" y="834"/>
                    <a:pt x="1096" y="1049"/>
                  </a:cubicBezTo>
                  <a:cubicBezTo>
                    <a:pt x="977" y="1310"/>
                    <a:pt x="858" y="1572"/>
                    <a:pt x="739" y="1834"/>
                  </a:cubicBezTo>
                  <a:cubicBezTo>
                    <a:pt x="548" y="2263"/>
                    <a:pt x="358" y="2692"/>
                    <a:pt x="191" y="3144"/>
                  </a:cubicBezTo>
                  <a:cubicBezTo>
                    <a:pt x="96" y="3430"/>
                    <a:pt x="1" y="3763"/>
                    <a:pt x="1" y="4049"/>
                  </a:cubicBezTo>
                  <a:cubicBezTo>
                    <a:pt x="191" y="4121"/>
                    <a:pt x="358" y="4168"/>
                    <a:pt x="525" y="4216"/>
                  </a:cubicBezTo>
                  <a:cubicBezTo>
                    <a:pt x="596" y="4240"/>
                    <a:pt x="668" y="4246"/>
                    <a:pt x="739" y="4246"/>
                  </a:cubicBezTo>
                  <a:cubicBezTo>
                    <a:pt x="810" y="4246"/>
                    <a:pt x="882" y="4240"/>
                    <a:pt x="953" y="4240"/>
                  </a:cubicBezTo>
                  <a:cubicBezTo>
                    <a:pt x="1215" y="4263"/>
                    <a:pt x="1477" y="4311"/>
                    <a:pt x="1739" y="4335"/>
                  </a:cubicBezTo>
                  <a:cubicBezTo>
                    <a:pt x="2215" y="4418"/>
                    <a:pt x="2691" y="4482"/>
                    <a:pt x="3166" y="4482"/>
                  </a:cubicBezTo>
                  <a:cubicBezTo>
                    <a:pt x="3238" y="4482"/>
                    <a:pt x="3310" y="4481"/>
                    <a:pt x="3382" y="4478"/>
                  </a:cubicBezTo>
                  <a:cubicBezTo>
                    <a:pt x="3882" y="4454"/>
                    <a:pt x="4406" y="4359"/>
                    <a:pt x="4930" y="4287"/>
                  </a:cubicBezTo>
                  <a:cubicBezTo>
                    <a:pt x="5359" y="4216"/>
                    <a:pt x="5788" y="4168"/>
                    <a:pt x="6216" y="4097"/>
                  </a:cubicBezTo>
                  <a:cubicBezTo>
                    <a:pt x="6454" y="4049"/>
                    <a:pt x="6669" y="3978"/>
                    <a:pt x="6883" y="3882"/>
                  </a:cubicBezTo>
                  <a:cubicBezTo>
                    <a:pt x="7074" y="3811"/>
                    <a:pt x="7550" y="3716"/>
                    <a:pt x="7526" y="3430"/>
                  </a:cubicBezTo>
                  <a:cubicBezTo>
                    <a:pt x="7526" y="3287"/>
                    <a:pt x="7455" y="3120"/>
                    <a:pt x="7431" y="2977"/>
                  </a:cubicBezTo>
                  <a:cubicBezTo>
                    <a:pt x="7407" y="2906"/>
                    <a:pt x="7383" y="2739"/>
                    <a:pt x="7312" y="2692"/>
                  </a:cubicBezTo>
                  <a:cubicBezTo>
                    <a:pt x="7305" y="2688"/>
                    <a:pt x="7296" y="2687"/>
                    <a:pt x="7286" y="2687"/>
                  </a:cubicBezTo>
                  <a:cubicBezTo>
                    <a:pt x="7225" y="2687"/>
                    <a:pt x="7114" y="2739"/>
                    <a:pt x="7074" y="2739"/>
                  </a:cubicBezTo>
                  <a:cubicBezTo>
                    <a:pt x="6645" y="2906"/>
                    <a:pt x="6264" y="3120"/>
                    <a:pt x="5788" y="3168"/>
                  </a:cubicBezTo>
                  <a:cubicBezTo>
                    <a:pt x="5736" y="3168"/>
                    <a:pt x="5669" y="3173"/>
                    <a:pt x="5598" y="3173"/>
                  </a:cubicBezTo>
                  <a:cubicBezTo>
                    <a:pt x="5438" y="3173"/>
                    <a:pt x="5258" y="3150"/>
                    <a:pt x="5192" y="3001"/>
                  </a:cubicBezTo>
                  <a:cubicBezTo>
                    <a:pt x="5121" y="2906"/>
                    <a:pt x="5145" y="2716"/>
                    <a:pt x="5145" y="2596"/>
                  </a:cubicBezTo>
                  <a:cubicBezTo>
                    <a:pt x="5145" y="2311"/>
                    <a:pt x="5097" y="2025"/>
                    <a:pt x="5121" y="1739"/>
                  </a:cubicBezTo>
                  <a:cubicBezTo>
                    <a:pt x="5145" y="1453"/>
                    <a:pt x="5311" y="1263"/>
                    <a:pt x="5478" y="1049"/>
                  </a:cubicBezTo>
                  <a:cubicBezTo>
                    <a:pt x="5573" y="906"/>
                    <a:pt x="5669" y="787"/>
                    <a:pt x="5764" y="644"/>
                  </a:cubicBezTo>
                  <a:cubicBezTo>
                    <a:pt x="5835" y="572"/>
                    <a:pt x="5907" y="501"/>
                    <a:pt x="5954" y="406"/>
                  </a:cubicBezTo>
                  <a:cubicBezTo>
                    <a:pt x="6002" y="334"/>
                    <a:pt x="6002" y="191"/>
                    <a:pt x="5954" y="120"/>
                  </a:cubicBezTo>
                  <a:cubicBezTo>
                    <a:pt x="5883" y="25"/>
                    <a:pt x="5692" y="1"/>
                    <a:pt x="5597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5" name="Google Shape;16865;p44"/>
            <p:cNvSpPr/>
            <p:nvPr/>
          </p:nvSpPr>
          <p:spPr>
            <a:xfrm>
              <a:off x="4033272" y="3496547"/>
              <a:ext cx="417523" cy="164219"/>
            </a:xfrm>
            <a:custGeom>
              <a:rect b="b" l="l" r="r" t="t"/>
              <a:pathLst>
                <a:path extrusionOk="0" h="5049" w="12837">
                  <a:moveTo>
                    <a:pt x="11379" y="1"/>
                  </a:moveTo>
                  <a:cubicBezTo>
                    <a:pt x="11303" y="1"/>
                    <a:pt x="11264" y="51"/>
                    <a:pt x="11264" y="187"/>
                  </a:cubicBezTo>
                  <a:cubicBezTo>
                    <a:pt x="11241" y="425"/>
                    <a:pt x="11336" y="615"/>
                    <a:pt x="11407" y="830"/>
                  </a:cubicBezTo>
                  <a:cubicBezTo>
                    <a:pt x="11431" y="949"/>
                    <a:pt x="11526" y="1234"/>
                    <a:pt x="11455" y="1353"/>
                  </a:cubicBezTo>
                  <a:cubicBezTo>
                    <a:pt x="11384" y="1449"/>
                    <a:pt x="11145" y="1425"/>
                    <a:pt x="11050" y="1449"/>
                  </a:cubicBezTo>
                  <a:cubicBezTo>
                    <a:pt x="10741" y="1496"/>
                    <a:pt x="10502" y="1544"/>
                    <a:pt x="10217" y="1687"/>
                  </a:cubicBezTo>
                  <a:cubicBezTo>
                    <a:pt x="9788" y="1925"/>
                    <a:pt x="9359" y="2187"/>
                    <a:pt x="8883" y="2377"/>
                  </a:cubicBezTo>
                  <a:cubicBezTo>
                    <a:pt x="8359" y="2592"/>
                    <a:pt x="7716" y="2687"/>
                    <a:pt x="7145" y="2735"/>
                  </a:cubicBezTo>
                  <a:cubicBezTo>
                    <a:pt x="6872" y="2774"/>
                    <a:pt x="6600" y="2812"/>
                    <a:pt x="6328" y="2812"/>
                  </a:cubicBezTo>
                  <a:cubicBezTo>
                    <a:pt x="6267" y="2812"/>
                    <a:pt x="6206" y="2811"/>
                    <a:pt x="6144" y="2806"/>
                  </a:cubicBezTo>
                  <a:cubicBezTo>
                    <a:pt x="6001" y="2806"/>
                    <a:pt x="5859" y="2806"/>
                    <a:pt x="5692" y="2782"/>
                  </a:cubicBezTo>
                  <a:cubicBezTo>
                    <a:pt x="5525" y="2782"/>
                    <a:pt x="5358" y="2759"/>
                    <a:pt x="5168" y="2759"/>
                  </a:cubicBezTo>
                  <a:cubicBezTo>
                    <a:pt x="4763" y="2759"/>
                    <a:pt x="4334" y="2735"/>
                    <a:pt x="3930" y="2687"/>
                  </a:cubicBezTo>
                  <a:cubicBezTo>
                    <a:pt x="3620" y="2639"/>
                    <a:pt x="3239" y="2592"/>
                    <a:pt x="3001" y="2401"/>
                  </a:cubicBezTo>
                  <a:cubicBezTo>
                    <a:pt x="2834" y="2235"/>
                    <a:pt x="2787" y="1973"/>
                    <a:pt x="2763" y="1758"/>
                  </a:cubicBezTo>
                  <a:cubicBezTo>
                    <a:pt x="2763" y="1615"/>
                    <a:pt x="2787" y="1520"/>
                    <a:pt x="2787" y="1401"/>
                  </a:cubicBezTo>
                  <a:cubicBezTo>
                    <a:pt x="2802" y="1340"/>
                    <a:pt x="2769" y="1270"/>
                    <a:pt x="2712" y="1270"/>
                  </a:cubicBezTo>
                  <a:cubicBezTo>
                    <a:pt x="2679" y="1270"/>
                    <a:pt x="2639" y="1293"/>
                    <a:pt x="2596" y="1353"/>
                  </a:cubicBezTo>
                  <a:cubicBezTo>
                    <a:pt x="2382" y="1496"/>
                    <a:pt x="2144" y="1592"/>
                    <a:pt x="1929" y="1758"/>
                  </a:cubicBezTo>
                  <a:cubicBezTo>
                    <a:pt x="1620" y="1973"/>
                    <a:pt x="1334" y="2211"/>
                    <a:pt x="1048" y="2449"/>
                  </a:cubicBezTo>
                  <a:cubicBezTo>
                    <a:pt x="881" y="2616"/>
                    <a:pt x="715" y="2806"/>
                    <a:pt x="548" y="2973"/>
                  </a:cubicBezTo>
                  <a:cubicBezTo>
                    <a:pt x="381" y="3140"/>
                    <a:pt x="215" y="3354"/>
                    <a:pt x="119" y="3568"/>
                  </a:cubicBezTo>
                  <a:cubicBezTo>
                    <a:pt x="0" y="3806"/>
                    <a:pt x="48" y="4211"/>
                    <a:pt x="262" y="4402"/>
                  </a:cubicBezTo>
                  <a:cubicBezTo>
                    <a:pt x="405" y="4545"/>
                    <a:pt x="596" y="4616"/>
                    <a:pt x="762" y="4664"/>
                  </a:cubicBezTo>
                  <a:cubicBezTo>
                    <a:pt x="1024" y="4735"/>
                    <a:pt x="1262" y="4783"/>
                    <a:pt x="1501" y="4854"/>
                  </a:cubicBezTo>
                  <a:cubicBezTo>
                    <a:pt x="2266" y="5024"/>
                    <a:pt x="3056" y="5049"/>
                    <a:pt x="3844" y="5049"/>
                  </a:cubicBezTo>
                  <a:cubicBezTo>
                    <a:pt x="4159" y="5049"/>
                    <a:pt x="4474" y="5045"/>
                    <a:pt x="4787" y="5045"/>
                  </a:cubicBezTo>
                  <a:cubicBezTo>
                    <a:pt x="5239" y="5045"/>
                    <a:pt x="5668" y="4973"/>
                    <a:pt x="6121" y="4902"/>
                  </a:cubicBezTo>
                  <a:cubicBezTo>
                    <a:pt x="6573" y="4854"/>
                    <a:pt x="7049" y="4807"/>
                    <a:pt x="7502" y="4711"/>
                  </a:cubicBezTo>
                  <a:cubicBezTo>
                    <a:pt x="8145" y="4568"/>
                    <a:pt x="8764" y="4378"/>
                    <a:pt x="9359" y="4116"/>
                  </a:cubicBezTo>
                  <a:cubicBezTo>
                    <a:pt x="9955" y="3854"/>
                    <a:pt x="10526" y="3544"/>
                    <a:pt x="11050" y="3187"/>
                  </a:cubicBezTo>
                  <a:cubicBezTo>
                    <a:pt x="11288" y="3044"/>
                    <a:pt x="11503" y="2925"/>
                    <a:pt x="11717" y="2711"/>
                  </a:cubicBezTo>
                  <a:cubicBezTo>
                    <a:pt x="11884" y="2544"/>
                    <a:pt x="12027" y="2354"/>
                    <a:pt x="12193" y="2163"/>
                  </a:cubicBezTo>
                  <a:cubicBezTo>
                    <a:pt x="12408" y="1925"/>
                    <a:pt x="12503" y="1615"/>
                    <a:pt x="12622" y="1306"/>
                  </a:cubicBezTo>
                  <a:cubicBezTo>
                    <a:pt x="12717" y="1115"/>
                    <a:pt x="12836" y="853"/>
                    <a:pt x="12717" y="663"/>
                  </a:cubicBezTo>
                  <a:cubicBezTo>
                    <a:pt x="12646" y="520"/>
                    <a:pt x="12479" y="425"/>
                    <a:pt x="12336" y="353"/>
                  </a:cubicBezTo>
                  <a:cubicBezTo>
                    <a:pt x="12074" y="234"/>
                    <a:pt x="11812" y="139"/>
                    <a:pt x="11550" y="44"/>
                  </a:cubicBezTo>
                  <a:cubicBezTo>
                    <a:pt x="11481" y="18"/>
                    <a:pt x="11424" y="1"/>
                    <a:pt x="11379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6" name="Google Shape;16866;p44"/>
            <p:cNvSpPr/>
            <p:nvPr/>
          </p:nvSpPr>
          <p:spPr>
            <a:xfrm>
              <a:off x="4036362" y="3537626"/>
              <a:ext cx="403570" cy="123725"/>
            </a:xfrm>
            <a:custGeom>
              <a:rect b="b" l="l" r="r" t="t"/>
              <a:pathLst>
                <a:path extrusionOk="0" h="3804" w="12408">
                  <a:moveTo>
                    <a:pt x="12202" y="0"/>
                  </a:moveTo>
                  <a:cubicBezTo>
                    <a:pt x="12000" y="0"/>
                    <a:pt x="11763" y="246"/>
                    <a:pt x="11670" y="376"/>
                  </a:cubicBezTo>
                  <a:cubicBezTo>
                    <a:pt x="11408" y="710"/>
                    <a:pt x="11098" y="924"/>
                    <a:pt x="10717" y="1114"/>
                  </a:cubicBezTo>
                  <a:cubicBezTo>
                    <a:pt x="10288" y="1305"/>
                    <a:pt x="9812" y="1496"/>
                    <a:pt x="9336" y="1567"/>
                  </a:cubicBezTo>
                  <a:cubicBezTo>
                    <a:pt x="9311" y="1569"/>
                    <a:pt x="9287" y="1570"/>
                    <a:pt x="9265" y="1570"/>
                  </a:cubicBezTo>
                  <a:cubicBezTo>
                    <a:pt x="9032" y="1570"/>
                    <a:pt x="8934" y="1463"/>
                    <a:pt x="8717" y="1376"/>
                  </a:cubicBezTo>
                  <a:cubicBezTo>
                    <a:pt x="8537" y="1302"/>
                    <a:pt x="8343" y="1271"/>
                    <a:pt x="8144" y="1271"/>
                  </a:cubicBezTo>
                  <a:cubicBezTo>
                    <a:pt x="7894" y="1271"/>
                    <a:pt x="7635" y="1321"/>
                    <a:pt x="7383" y="1400"/>
                  </a:cubicBezTo>
                  <a:cubicBezTo>
                    <a:pt x="7145" y="1472"/>
                    <a:pt x="6907" y="1567"/>
                    <a:pt x="6692" y="1662"/>
                  </a:cubicBezTo>
                  <a:cubicBezTo>
                    <a:pt x="6216" y="1877"/>
                    <a:pt x="5740" y="2091"/>
                    <a:pt x="5263" y="2258"/>
                  </a:cubicBezTo>
                  <a:cubicBezTo>
                    <a:pt x="4740" y="2424"/>
                    <a:pt x="4192" y="2615"/>
                    <a:pt x="3668" y="2734"/>
                  </a:cubicBezTo>
                  <a:cubicBezTo>
                    <a:pt x="3333" y="2804"/>
                    <a:pt x="2985" y="2888"/>
                    <a:pt x="2634" y="2888"/>
                  </a:cubicBezTo>
                  <a:cubicBezTo>
                    <a:pt x="2510" y="2888"/>
                    <a:pt x="2387" y="2878"/>
                    <a:pt x="2263" y="2853"/>
                  </a:cubicBezTo>
                  <a:cubicBezTo>
                    <a:pt x="1644" y="2758"/>
                    <a:pt x="1120" y="2424"/>
                    <a:pt x="477" y="2400"/>
                  </a:cubicBezTo>
                  <a:cubicBezTo>
                    <a:pt x="262" y="2400"/>
                    <a:pt x="72" y="2400"/>
                    <a:pt x="24" y="2639"/>
                  </a:cubicBezTo>
                  <a:cubicBezTo>
                    <a:pt x="0" y="2805"/>
                    <a:pt x="48" y="2996"/>
                    <a:pt x="167" y="3139"/>
                  </a:cubicBezTo>
                  <a:cubicBezTo>
                    <a:pt x="643" y="3758"/>
                    <a:pt x="1596" y="3591"/>
                    <a:pt x="2287" y="3639"/>
                  </a:cubicBezTo>
                  <a:cubicBezTo>
                    <a:pt x="2430" y="3663"/>
                    <a:pt x="2572" y="3663"/>
                    <a:pt x="2739" y="3663"/>
                  </a:cubicBezTo>
                  <a:cubicBezTo>
                    <a:pt x="3429" y="3719"/>
                    <a:pt x="4119" y="3804"/>
                    <a:pt x="4821" y="3804"/>
                  </a:cubicBezTo>
                  <a:cubicBezTo>
                    <a:pt x="5015" y="3804"/>
                    <a:pt x="5210" y="3797"/>
                    <a:pt x="5406" y="3782"/>
                  </a:cubicBezTo>
                  <a:cubicBezTo>
                    <a:pt x="5621" y="3758"/>
                    <a:pt x="5835" y="3710"/>
                    <a:pt x="6073" y="3686"/>
                  </a:cubicBezTo>
                  <a:cubicBezTo>
                    <a:pt x="6103" y="3681"/>
                    <a:pt x="6135" y="3680"/>
                    <a:pt x="6167" y="3680"/>
                  </a:cubicBezTo>
                  <a:cubicBezTo>
                    <a:pt x="6254" y="3680"/>
                    <a:pt x="6348" y="3693"/>
                    <a:pt x="6444" y="3693"/>
                  </a:cubicBezTo>
                  <a:cubicBezTo>
                    <a:pt x="6479" y="3693"/>
                    <a:pt x="6514" y="3691"/>
                    <a:pt x="6549" y="3686"/>
                  </a:cubicBezTo>
                  <a:cubicBezTo>
                    <a:pt x="6954" y="3663"/>
                    <a:pt x="7359" y="3496"/>
                    <a:pt x="7740" y="3377"/>
                  </a:cubicBezTo>
                  <a:cubicBezTo>
                    <a:pt x="8145" y="3258"/>
                    <a:pt x="8574" y="3115"/>
                    <a:pt x="8979" y="2948"/>
                  </a:cubicBezTo>
                  <a:cubicBezTo>
                    <a:pt x="9693" y="2662"/>
                    <a:pt x="10407" y="2281"/>
                    <a:pt x="11027" y="1829"/>
                  </a:cubicBezTo>
                  <a:cubicBezTo>
                    <a:pt x="11431" y="1519"/>
                    <a:pt x="11884" y="1186"/>
                    <a:pt x="12122" y="733"/>
                  </a:cubicBezTo>
                  <a:cubicBezTo>
                    <a:pt x="12194" y="567"/>
                    <a:pt x="12289" y="400"/>
                    <a:pt x="12360" y="233"/>
                  </a:cubicBezTo>
                  <a:cubicBezTo>
                    <a:pt x="12408" y="186"/>
                    <a:pt x="12408" y="114"/>
                    <a:pt x="12360" y="67"/>
                  </a:cubicBezTo>
                  <a:cubicBezTo>
                    <a:pt x="12313" y="20"/>
                    <a:pt x="12259" y="0"/>
                    <a:pt x="12202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7" name="Google Shape;16867;p44"/>
            <p:cNvSpPr/>
            <p:nvPr/>
          </p:nvSpPr>
          <p:spPr>
            <a:xfrm>
              <a:off x="4396544" y="3496189"/>
              <a:ext cx="51129" cy="43876"/>
            </a:xfrm>
            <a:custGeom>
              <a:rect b="b" l="l" r="r" t="t"/>
              <a:pathLst>
                <a:path extrusionOk="0" h="1349" w="1572">
                  <a:moveTo>
                    <a:pt x="210" y="1"/>
                  </a:moveTo>
                  <a:cubicBezTo>
                    <a:pt x="195" y="1"/>
                    <a:pt x="181" y="2"/>
                    <a:pt x="167" y="7"/>
                  </a:cubicBezTo>
                  <a:cubicBezTo>
                    <a:pt x="0" y="55"/>
                    <a:pt x="95" y="221"/>
                    <a:pt x="119" y="340"/>
                  </a:cubicBezTo>
                  <a:cubicBezTo>
                    <a:pt x="167" y="626"/>
                    <a:pt x="262" y="983"/>
                    <a:pt x="238" y="1269"/>
                  </a:cubicBezTo>
                  <a:cubicBezTo>
                    <a:pt x="351" y="1325"/>
                    <a:pt x="489" y="1348"/>
                    <a:pt x="630" y="1348"/>
                  </a:cubicBezTo>
                  <a:cubicBezTo>
                    <a:pt x="847" y="1348"/>
                    <a:pt x="1070" y="1294"/>
                    <a:pt x="1215" y="1222"/>
                  </a:cubicBezTo>
                  <a:cubicBezTo>
                    <a:pt x="1429" y="1126"/>
                    <a:pt x="1572" y="912"/>
                    <a:pt x="1477" y="698"/>
                  </a:cubicBezTo>
                  <a:cubicBezTo>
                    <a:pt x="1358" y="388"/>
                    <a:pt x="1024" y="269"/>
                    <a:pt x="738" y="150"/>
                  </a:cubicBezTo>
                  <a:cubicBezTo>
                    <a:pt x="619" y="126"/>
                    <a:pt x="500" y="102"/>
                    <a:pt x="381" y="55"/>
                  </a:cubicBezTo>
                  <a:cubicBezTo>
                    <a:pt x="343" y="35"/>
                    <a:pt x="273" y="1"/>
                    <a:pt x="210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8" name="Google Shape;16868;p44"/>
            <p:cNvSpPr/>
            <p:nvPr/>
          </p:nvSpPr>
          <p:spPr>
            <a:xfrm>
              <a:off x="4192059" y="3383555"/>
              <a:ext cx="199866" cy="141093"/>
            </a:xfrm>
            <a:custGeom>
              <a:rect b="b" l="l" r="r" t="t"/>
              <a:pathLst>
                <a:path extrusionOk="0" h="4338" w="6145">
                  <a:moveTo>
                    <a:pt x="4354" y="0"/>
                  </a:moveTo>
                  <a:cubicBezTo>
                    <a:pt x="4268" y="0"/>
                    <a:pt x="4160" y="20"/>
                    <a:pt x="4049" y="41"/>
                  </a:cubicBezTo>
                  <a:cubicBezTo>
                    <a:pt x="3763" y="65"/>
                    <a:pt x="3429" y="279"/>
                    <a:pt x="3215" y="422"/>
                  </a:cubicBezTo>
                  <a:cubicBezTo>
                    <a:pt x="2906" y="636"/>
                    <a:pt x="2810" y="970"/>
                    <a:pt x="2620" y="1255"/>
                  </a:cubicBezTo>
                  <a:cubicBezTo>
                    <a:pt x="2501" y="1470"/>
                    <a:pt x="2358" y="1517"/>
                    <a:pt x="2167" y="1636"/>
                  </a:cubicBezTo>
                  <a:cubicBezTo>
                    <a:pt x="1882" y="1827"/>
                    <a:pt x="1715" y="2208"/>
                    <a:pt x="1548" y="2494"/>
                  </a:cubicBezTo>
                  <a:cubicBezTo>
                    <a:pt x="1286" y="2898"/>
                    <a:pt x="977" y="3303"/>
                    <a:pt x="596" y="3637"/>
                  </a:cubicBezTo>
                  <a:cubicBezTo>
                    <a:pt x="476" y="3732"/>
                    <a:pt x="357" y="3780"/>
                    <a:pt x="215" y="3875"/>
                  </a:cubicBezTo>
                  <a:cubicBezTo>
                    <a:pt x="119" y="3923"/>
                    <a:pt x="48" y="3946"/>
                    <a:pt x="24" y="4065"/>
                  </a:cubicBezTo>
                  <a:cubicBezTo>
                    <a:pt x="0" y="4280"/>
                    <a:pt x="334" y="4304"/>
                    <a:pt x="476" y="4327"/>
                  </a:cubicBezTo>
                  <a:cubicBezTo>
                    <a:pt x="588" y="4334"/>
                    <a:pt x="702" y="4337"/>
                    <a:pt x="816" y="4337"/>
                  </a:cubicBezTo>
                  <a:cubicBezTo>
                    <a:pt x="1093" y="4337"/>
                    <a:pt x="1374" y="4320"/>
                    <a:pt x="1643" y="4304"/>
                  </a:cubicBezTo>
                  <a:cubicBezTo>
                    <a:pt x="2453" y="4256"/>
                    <a:pt x="3287" y="4256"/>
                    <a:pt x="4096" y="4137"/>
                  </a:cubicBezTo>
                  <a:cubicBezTo>
                    <a:pt x="4692" y="4042"/>
                    <a:pt x="5430" y="3970"/>
                    <a:pt x="5954" y="3613"/>
                  </a:cubicBezTo>
                  <a:cubicBezTo>
                    <a:pt x="6121" y="3494"/>
                    <a:pt x="6144" y="3351"/>
                    <a:pt x="6097" y="3160"/>
                  </a:cubicBezTo>
                  <a:cubicBezTo>
                    <a:pt x="6073" y="3041"/>
                    <a:pt x="6025" y="2922"/>
                    <a:pt x="6001" y="2827"/>
                  </a:cubicBezTo>
                  <a:cubicBezTo>
                    <a:pt x="5978" y="2732"/>
                    <a:pt x="5954" y="2637"/>
                    <a:pt x="5859" y="2589"/>
                  </a:cubicBezTo>
                  <a:cubicBezTo>
                    <a:pt x="5841" y="2585"/>
                    <a:pt x="5824" y="2583"/>
                    <a:pt x="5806" y="2583"/>
                  </a:cubicBezTo>
                  <a:cubicBezTo>
                    <a:pt x="5728" y="2583"/>
                    <a:pt x="5651" y="2621"/>
                    <a:pt x="5573" y="2660"/>
                  </a:cubicBezTo>
                  <a:cubicBezTo>
                    <a:pt x="5335" y="2756"/>
                    <a:pt x="5073" y="2827"/>
                    <a:pt x="4835" y="2898"/>
                  </a:cubicBezTo>
                  <a:cubicBezTo>
                    <a:pt x="4620" y="2970"/>
                    <a:pt x="4430" y="3041"/>
                    <a:pt x="4215" y="3089"/>
                  </a:cubicBezTo>
                  <a:cubicBezTo>
                    <a:pt x="4147" y="3103"/>
                    <a:pt x="4054" y="3117"/>
                    <a:pt x="3965" y="3117"/>
                  </a:cubicBezTo>
                  <a:cubicBezTo>
                    <a:pt x="3900" y="3117"/>
                    <a:pt x="3837" y="3109"/>
                    <a:pt x="3787" y="3089"/>
                  </a:cubicBezTo>
                  <a:cubicBezTo>
                    <a:pt x="3549" y="2994"/>
                    <a:pt x="3525" y="2613"/>
                    <a:pt x="3525" y="2398"/>
                  </a:cubicBezTo>
                  <a:cubicBezTo>
                    <a:pt x="3501" y="2041"/>
                    <a:pt x="3549" y="1684"/>
                    <a:pt x="3715" y="1351"/>
                  </a:cubicBezTo>
                  <a:cubicBezTo>
                    <a:pt x="3882" y="1041"/>
                    <a:pt x="4144" y="779"/>
                    <a:pt x="4358" y="493"/>
                  </a:cubicBezTo>
                  <a:cubicBezTo>
                    <a:pt x="4430" y="398"/>
                    <a:pt x="4525" y="279"/>
                    <a:pt x="4549" y="160"/>
                  </a:cubicBezTo>
                  <a:cubicBezTo>
                    <a:pt x="4549" y="37"/>
                    <a:pt x="4470" y="0"/>
                    <a:pt x="4354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9" name="Google Shape;16869;p44"/>
            <p:cNvSpPr/>
            <p:nvPr/>
          </p:nvSpPr>
          <p:spPr>
            <a:xfrm>
              <a:off x="4307458" y="3332198"/>
              <a:ext cx="123953" cy="153485"/>
            </a:xfrm>
            <a:custGeom>
              <a:rect b="b" l="l" r="r" t="t"/>
              <a:pathLst>
                <a:path extrusionOk="0" h="4719" w="3811">
                  <a:moveTo>
                    <a:pt x="3644" y="0"/>
                  </a:moveTo>
                  <a:cubicBezTo>
                    <a:pt x="3406" y="143"/>
                    <a:pt x="3263" y="405"/>
                    <a:pt x="3025" y="572"/>
                  </a:cubicBezTo>
                  <a:cubicBezTo>
                    <a:pt x="2739" y="762"/>
                    <a:pt x="2406" y="858"/>
                    <a:pt x="2120" y="1072"/>
                  </a:cubicBezTo>
                  <a:cubicBezTo>
                    <a:pt x="1977" y="1167"/>
                    <a:pt x="1810" y="1310"/>
                    <a:pt x="1691" y="1453"/>
                  </a:cubicBezTo>
                  <a:cubicBezTo>
                    <a:pt x="1549" y="1596"/>
                    <a:pt x="1477" y="1786"/>
                    <a:pt x="1382" y="1953"/>
                  </a:cubicBezTo>
                  <a:cubicBezTo>
                    <a:pt x="1339" y="2020"/>
                    <a:pt x="1303" y="2047"/>
                    <a:pt x="1272" y="2047"/>
                  </a:cubicBezTo>
                  <a:cubicBezTo>
                    <a:pt x="1182" y="2047"/>
                    <a:pt x="1138" y="1821"/>
                    <a:pt x="1120" y="1715"/>
                  </a:cubicBezTo>
                  <a:cubicBezTo>
                    <a:pt x="1001" y="1882"/>
                    <a:pt x="929" y="2096"/>
                    <a:pt x="786" y="2239"/>
                  </a:cubicBezTo>
                  <a:cubicBezTo>
                    <a:pt x="620" y="2453"/>
                    <a:pt x="382" y="2596"/>
                    <a:pt x="215" y="2810"/>
                  </a:cubicBezTo>
                  <a:cubicBezTo>
                    <a:pt x="1" y="3096"/>
                    <a:pt x="1" y="3430"/>
                    <a:pt x="24" y="3763"/>
                  </a:cubicBezTo>
                  <a:cubicBezTo>
                    <a:pt x="48" y="4025"/>
                    <a:pt x="72" y="4358"/>
                    <a:pt x="167" y="4573"/>
                  </a:cubicBezTo>
                  <a:cubicBezTo>
                    <a:pt x="304" y="4685"/>
                    <a:pt x="468" y="4719"/>
                    <a:pt x="630" y="4719"/>
                  </a:cubicBezTo>
                  <a:cubicBezTo>
                    <a:pt x="777" y="4719"/>
                    <a:pt x="924" y="4691"/>
                    <a:pt x="1048" y="4668"/>
                  </a:cubicBezTo>
                  <a:cubicBezTo>
                    <a:pt x="1477" y="4573"/>
                    <a:pt x="1858" y="4406"/>
                    <a:pt x="2263" y="4168"/>
                  </a:cubicBezTo>
                  <a:cubicBezTo>
                    <a:pt x="2358" y="4096"/>
                    <a:pt x="3001" y="3763"/>
                    <a:pt x="2739" y="3644"/>
                  </a:cubicBezTo>
                  <a:cubicBezTo>
                    <a:pt x="2684" y="3620"/>
                    <a:pt x="2623" y="3615"/>
                    <a:pt x="2560" y="3615"/>
                  </a:cubicBezTo>
                  <a:cubicBezTo>
                    <a:pt x="2510" y="3615"/>
                    <a:pt x="2459" y="3618"/>
                    <a:pt x="2408" y="3618"/>
                  </a:cubicBezTo>
                  <a:cubicBezTo>
                    <a:pt x="2332" y="3618"/>
                    <a:pt x="2258" y="3611"/>
                    <a:pt x="2191" y="3573"/>
                  </a:cubicBezTo>
                  <a:cubicBezTo>
                    <a:pt x="2239" y="3453"/>
                    <a:pt x="2430" y="3334"/>
                    <a:pt x="2525" y="3239"/>
                  </a:cubicBezTo>
                  <a:cubicBezTo>
                    <a:pt x="2668" y="3120"/>
                    <a:pt x="2763" y="2977"/>
                    <a:pt x="2882" y="2834"/>
                  </a:cubicBezTo>
                  <a:cubicBezTo>
                    <a:pt x="3144" y="2477"/>
                    <a:pt x="3406" y="2144"/>
                    <a:pt x="3573" y="1739"/>
                  </a:cubicBezTo>
                  <a:cubicBezTo>
                    <a:pt x="3716" y="1382"/>
                    <a:pt x="3811" y="953"/>
                    <a:pt x="3811" y="548"/>
                  </a:cubicBezTo>
                  <a:cubicBezTo>
                    <a:pt x="3787" y="405"/>
                    <a:pt x="3763" y="96"/>
                    <a:pt x="3644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0" name="Google Shape;16870;p44"/>
            <p:cNvSpPr/>
            <p:nvPr/>
          </p:nvSpPr>
          <p:spPr>
            <a:xfrm>
              <a:off x="4309019" y="3339093"/>
              <a:ext cx="121643" cy="146493"/>
            </a:xfrm>
            <a:custGeom>
              <a:rect b="b" l="l" r="r" t="t"/>
              <a:pathLst>
                <a:path extrusionOk="0" h="4504" w="3740">
                  <a:moveTo>
                    <a:pt x="3649" y="1"/>
                  </a:moveTo>
                  <a:cubicBezTo>
                    <a:pt x="3534" y="1"/>
                    <a:pt x="3403" y="197"/>
                    <a:pt x="3358" y="265"/>
                  </a:cubicBezTo>
                  <a:cubicBezTo>
                    <a:pt x="3215" y="455"/>
                    <a:pt x="3144" y="693"/>
                    <a:pt x="2953" y="860"/>
                  </a:cubicBezTo>
                  <a:cubicBezTo>
                    <a:pt x="2858" y="955"/>
                    <a:pt x="2739" y="979"/>
                    <a:pt x="2644" y="1098"/>
                  </a:cubicBezTo>
                  <a:cubicBezTo>
                    <a:pt x="2477" y="1313"/>
                    <a:pt x="2382" y="1574"/>
                    <a:pt x="2239" y="1789"/>
                  </a:cubicBezTo>
                  <a:cubicBezTo>
                    <a:pt x="2120" y="1956"/>
                    <a:pt x="1977" y="2194"/>
                    <a:pt x="1786" y="2217"/>
                  </a:cubicBezTo>
                  <a:cubicBezTo>
                    <a:pt x="1739" y="2217"/>
                    <a:pt x="1702" y="2207"/>
                    <a:pt x="1668" y="2207"/>
                  </a:cubicBezTo>
                  <a:cubicBezTo>
                    <a:pt x="1651" y="2207"/>
                    <a:pt x="1635" y="2210"/>
                    <a:pt x="1620" y="2217"/>
                  </a:cubicBezTo>
                  <a:cubicBezTo>
                    <a:pt x="1524" y="2265"/>
                    <a:pt x="1453" y="2408"/>
                    <a:pt x="1405" y="2479"/>
                  </a:cubicBezTo>
                  <a:cubicBezTo>
                    <a:pt x="1310" y="2670"/>
                    <a:pt x="1143" y="3027"/>
                    <a:pt x="929" y="3099"/>
                  </a:cubicBezTo>
                  <a:cubicBezTo>
                    <a:pt x="905" y="3104"/>
                    <a:pt x="884" y="3107"/>
                    <a:pt x="864" y="3107"/>
                  </a:cubicBezTo>
                  <a:cubicBezTo>
                    <a:pt x="626" y="3107"/>
                    <a:pt x="658" y="2731"/>
                    <a:pt x="548" y="2598"/>
                  </a:cubicBezTo>
                  <a:cubicBezTo>
                    <a:pt x="520" y="2559"/>
                    <a:pt x="490" y="2543"/>
                    <a:pt x="461" y="2543"/>
                  </a:cubicBezTo>
                  <a:cubicBezTo>
                    <a:pt x="291" y="2543"/>
                    <a:pt x="116" y="3093"/>
                    <a:pt x="95" y="3194"/>
                  </a:cubicBezTo>
                  <a:cubicBezTo>
                    <a:pt x="24" y="3503"/>
                    <a:pt x="0" y="3837"/>
                    <a:pt x="72" y="4146"/>
                  </a:cubicBezTo>
                  <a:cubicBezTo>
                    <a:pt x="95" y="4146"/>
                    <a:pt x="72" y="4123"/>
                    <a:pt x="95" y="4123"/>
                  </a:cubicBezTo>
                  <a:cubicBezTo>
                    <a:pt x="191" y="4408"/>
                    <a:pt x="357" y="4504"/>
                    <a:pt x="500" y="4504"/>
                  </a:cubicBezTo>
                  <a:cubicBezTo>
                    <a:pt x="667" y="4504"/>
                    <a:pt x="834" y="4432"/>
                    <a:pt x="977" y="4385"/>
                  </a:cubicBezTo>
                  <a:cubicBezTo>
                    <a:pt x="1429" y="4242"/>
                    <a:pt x="1882" y="4075"/>
                    <a:pt x="2286" y="3837"/>
                  </a:cubicBezTo>
                  <a:cubicBezTo>
                    <a:pt x="2358" y="3789"/>
                    <a:pt x="2786" y="3575"/>
                    <a:pt x="2620" y="3432"/>
                  </a:cubicBezTo>
                  <a:cubicBezTo>
                    <a:pt x="2585" y="3407"/>
                    <a:pt x="2546" y="3398"/>
                    <a:pt x="2505" y="3398"/>
                  </a:cubicBezTo>
                  <a:cubicBezTo>
                    <a:pt x="2383" y="3398"/>
                    <a:pt x="2242" y="3479"/>
                    <a:pt x="2133" y="3479"/>
                  </a:cubicBezTo>
                  <a:cubicBezTo>
                    <a:pt x="2102" y="3479"/>
                    <a:pt x="2073" y="3472"/>
                    <a:pt x="2048" y="3456"/>
                  </a:cubicBezTo>
                  <a:cubicBezTo>
                    <a:pt x="2048" y="3337"/>
                    <a:pt x="2167" y="3265"/>
                    <a:pt x="2239" y="3218"/>
                  </a:cubicBezTo>
                  <a:cubicBezTo>
                    <a:pt x="2382" y="3099"/>
                    <a:pt x="2525" y="2980"/>
                    <a:pt x="2667" y="2860"/>
                  </a:cubicBezTo>
                  <a:cubicBezTo>
                    <a:pt x="2977" y="2598"/>
                    <a:pt x="3144" y="2289"/>
                    <a:pt x="3310" y="1932"/>
                  </a:cubicBezTo>
                  <a:cubicBezTo>
                    <a:pt x="3453" y="1574"/>
                    <a:pt x="3549" y="1241"/>
                    <a:pt x="3620" y="860"/>
                  </a:cubicBezTo>
                  <a:cubicBezTo>
                    <a:pt x="3668" y="598"/>
                    <a:pt x="3739" y="265"/>
                    <a:pt x="3668" y="3"/>
                  </a:cubicBezTo>
                  <a:cubicBezTo>
                    <a:pt x="3661" y="1"/>
                    <a:pt x="3655" y="1"/>
                    <a:pt x="3649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1" name="Google Shape;16871;p44"/>
            <p:cNvSpPr/>
            <p:nvPr/>
          </p:nvSpPr>
          <p:spPr>
            <a:xfrm>
              <a:off x="4125448" y="3497165"/>
              <a:ext cx="279650" cy="92404"/>
            </a:xfrm>
            <a:custGeom>
              <a:rect b="b" l="l" r="r" t="t"/>
              <a:pathLst>
                <a:path extrusionOk="0" h="2841" w="8598">
                  <a:moveTo>
                    <a:pt x="8145" y="1"/>
                  </a:moveTo>
                  <a:cubicBezTo>
                    <a:pt x="7502" y="453"/>
                    <a:pt x="6644" y="644"/>
                    <a:pt x="5882" y="763"/>
                  </a:cubicBezTo>
                  <a:cubicBezTo>
                    <a:pt x="5216" y="858"/>
                    <a:pt x="4549" y="930"/>
                    <a:pt x="3882" y="930"/>
                  </a:cubicBezTo>
                  <a:cubicBezTo>
                    <a:pt x="3239" y="930"/>
                    <a:pt x="2572" y="930"/>
                    <a:pt x="1953" y="811"/>
                  </a:cubicBezTo>
                  <a:cubicBezTo>
                    <a:pt x="1691" y="763"/>
                    <a:pt x="1405" y="691"/>
                    <a:pt x="1143" y="596"/>
                  </a:cubicBezTo>
                  <a:cubicBezTo>
                    <a:pt x="1002" y="561"/>
                    <a:pt x="860" y="499"/>
                    <a:pt x="709" y="499"/>
                  </a:cubicBezTo>
                  <a:cubicBezTo>
                    <a:pt x="656" y="499"/>
                    <a:pt x="603" y="506"/>
                    <a:pt x="548" y="525"/>
                  </a:cubicBezTo>
                  <a:cubicBezTo>
                    <a:pt x="95" y="668"/>
                    <a:pt x="0" y="1311"/>
                    <a:pt x="0" y="1715"/>
                  </a:cubicBezTo>
                  <a:cubicBezTo>
                    <a:pt x="0" y="1930"/>
                    <a:pt x="24" y="2168"/>
                    <a:pt x="191" y="2311"/>
                  </a:cubicBezTo>
                  <a:cubicBezTo>
                    <a:pt x="429" y="2501"/>
                    <a:pt x="762" y="2549"/>
                    <a:pt x="1048" y="2620"/>
                  </a:cubicBezTo>
                  <a:cubicBezTo>
                    <a:pt x="1712" y="2781"/>
                    <a:pt x="2411" y="2840"/>
                    <a:pt x="3100" y="2840"/>
                  </a:cubicBezTo>
                  <a:cubicBezTo>
                    <a:pt x="3226" y="2840"/>
                    <a:pt x="3352" y="2838"/>
                    <a:pt x="3477" y="2835"/>
                  </a:cubicBezTo>
                  <a:cubicBezTo>
                    <a:pt x="3882" y="2811"/>
                    <a:pt x="4287" y="2763"/>
                    <a:pt x="4668" y="2740"/>
                  </a:cubicBezTo>
                  <a:cubicBezTo>
                    <a:pt x="4954" y="2740"/>
                    <a:pt x="5263" y="2740"/>
                    <a:pt x="5549" y="2644"/>
                  </a:cubicBezTo>
                  <a:cubicBezTo>
                    <a:pt x="5978" y="2501"/>
                    <a:pt x="6406" y="2216"/>
                    <a:pt x="6811" y="2001"/>
                  </a:cubicBezTo>
                  <a:cubicBezTo>
                    <a:pt x="7049" y="1882"/>
                    <a:pt x="7264" y="1787"/>
                    <a:pt x="7502" y="1668"/>
                  </a:cubicBezTo>
                  <a:cubicBezTo>
                    <a:pt x="7716" y="1573"/>
                    <a:pt x="7930" y="1525"/>
                    <a:pt x="8145" y="1454"/>
                  </a:cubicBezTo>
                  <a:cubicBezTo>
                    <a:pt x="8454" y="1382"/>
                    <a:pt x="8597" y="1239"/>
                    <a:pt x="8550" y="906"/>
                  </a:cubicBezTo>
                  <a:cubicBezTo>
                    <a:pt x="8526" y="739"/>
                    <a:pt x="8550" y="1"/>
                    <a:pt x="8145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2" name="Google Shape;16872;p44"/>
            <p:cNvSpPr/>
            <p:nvPr/>
          </p:nvSpPr>
          <p:spPr>
            <a:xfrm>
              <a:off x="4228455" y="3496905"/>
              <a:ext cx="175863" cy="88988"/>
            </a:xfrm>
            <a:custGeom>
              <a:rect b="b" l="l" r="r" t="t"/>
              <a:pathLst>
                <a:path extrusionOk="0" h="2736" w="5407">
                  <a:moveTo>
                    <a:pt x="5072" y="0"/>
                  </a:moveTo>
                  <a:cubicBezTo>
                    <a:pt x="4892" y="0"/>
                    <a:pt x="4675" y="137"/>
                    <a:pt x="4549" y="199"/>
                  </a:cubicBezTo>
                  <a:cubicBezTo>
                    <a:pt x="4192" y="318"/>
                    <a:pt x="3835" y="438"/>
                    <a:pt x="3477" y="533"/>
                  </a:cubicBezTo>
                  <a:cubicBezTo>
                    <a:pt x="2715" y="771"/>
                    <a:pt x="1929" y="795"/>
                    <a:pt x="1072" y="914"/>
                  </a:cubicBezTo>
                  <a:cubicBezTo>
                    <a:pt x="1215" y="985"/>
                    <a:pt x="1382" y="1009"/>
                    <a:pt x="1501" y="1152"/>
                  </a:cubicBezTo>
                  <a:cubicBezTo>
                    <a:pt x="1668" y="1319"/>
                    <a:pt x="1739" y="1557"/>
                    <a:pt x="1668" y="1819"/>
                  </a:cubicBezTo>
                  <a:cubicBezTo>
                    <a:pt x="1525" y="2366"/>
                    <a:pt x="739" y="2200"/>
                    <a:pt x="334" y="2390"/>
                  </a:cubicBezTo>
                  <a:cubicBezTo>
                    <a:pt x="239" y="2438"/>
                    <a:pt x="0" y="2581"/>
                    <a:pt x="191" y="2676"/>
                  </a:cubicBezTo>
                  <a:cubicBezTo>
                    <a:pt x="262" y="2724"/>
                    <a:pt x="370" y="2736"/>
                    <a:pt x="483" y="2736"/>
                  </a:cubicBezTo>
                  <a:cubicBezTo>
                    <a:pt x="596" y="2736"/>
                    <a:pt x="715" y="2724"/>
                    <a:pt x="810" y="2724"/>
                  </a:cubicBezTo>
                  <a:cubicBezTo>
                    <a:pt x="1286" y="2724"/>
                    <a:pt x="1810" y="2724"/>
                    <a:pt x="2287" y="2581"/>
                  </a:cubicBezTo>
                  <a:cubicBezTo>
                    <a:pt x="2501" y="2486"/>
                    <a:pt x="2715" y="2414"/>
                    <a:pt x="2906" y="2319"/>
                  </a:cubicBezTo>
                  <a:cubicBezTo>
                    <a:pt x="3073" y="2200"/>
                    <a:pt x="3263" y="2081"/>
                    <a:pt x="3477" y="1985"/>
                  </a:cubicBezTo>
                  <a:cubicBezTo>
                    <a:pt x="3906" y="1795"/>
                    <a:pt x="4311" y="1652"/>
                    <a:pt x="4787" y="1581"/>
                  </a:cubicBezTo>
                  <a:cubicBezTo>
                    <a:pt x="5121" y="1557"/>
                    <a:pt x="5406" y="1414"/>
                    <a:pt x="5406" y="1033"/>
                  </a:cubicBezTo>
                  <a:cubicBezTo>
                    <a:pt x="5406" y="819"/>
                    <a:pt x="5383" y="628"/>
                    <a:pt x="5335" y="438"/>
                  </a:cubicBezTo>
                  <a:cubicBezTo>
                    <a:pt x="5311" y="295"/>
                    <a:pt x="5311" y="80"/>
                    <a:pt x="5144" y="9"/>
                  </a:cubicBezTo>
                  <a:cubicBezTo>
                    <a:pt x="5121" y="3"/>
                    <a:pt x="5097" y="0"/>
                    <a:pt x="5072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3" name="Google Shape;16873;p44"/>
            <p:cNvSpPr/>
            <p:nvPr/>
          </p:nvSpPr>
          <p:spPr>
            <a:xfrm>
              <a:off x="4028621" y="3327254"/>
              <a:ext cx="426826" cy="339008"/>
            </a:xfrm>
            <a:custGeom>
              <a:rect b="b" l="l" r="r" t="t"/>
              <a:pathLst>
                <a:path extrusionOk="0" h="10423" w="13123">
                  <a:moveTo>
                    <a:pt x="8166" y="1803"/>
                  </a:moveTo>
                  <a:cubicBezTo>
                    <a:pt x="8610" y="1803"/>
                    <a:pt x="9044" y="1849"/>
                    <a:pt x="9479" y="1867"/>
                  </a:cubicBezTo>
                  <a:cubicBezTo>
                    <a:pt x="9407" y="2034"/>
                    <a:pt x="9288" y="2177"/>
                    <a:pt x="9169" y="2320"/>
                  </a:cubicBezTo>
                  <a:cubicBezTo>
                    <a:pt x="8955" y="2558"/>
                    <a:pt x="8764" y="2748"/>
                    <a:pt x="8645" y="2986"/>
                  </a:cubicBezTo>
                  <a:cubicBezTo>
                    <a:pt x="8550" y="2986"/>
                    <a:pt x="8478" y="3034"/>
                    <a:pt x="8407" y="3058"/>
                  </a:cubicBezTo>
                  <a:cubicBezTo>
                    <a:pt x="8312" y="3082"/>
                    <a:pt x="8240" y="3105"/>
                    <a:pt x="8145" y="3105"/>
                  </a:cubicBezTo>
                  <a:cubicBezTo>
                    <a:pt x="7954" y="3153"/>
                    <a:pt x="7764" y="3177"/>
                    <a:pt x="7573" y="3201"/>
                  </a:cubicBezTo>
                  <a:cubicBezTo>
                    <a:pt x="7392" y="3221"/>
                    <a:pt x="7211" y="3228"/>
                    <a:pt x="7030" y="3228"/>
                  </a:cubicBezTo>
                  <a:cubicBezTo>
                    <a:pt x="6782" y="3228"/>
                    <a:pt x="6535" y="3214"/>
                    <a:pt x="6287" y="3201"/>
                  </a:cubicBezTo>
                  <a:cubicBezTo>
                    <a:pt x="5978" y="3153"/>
                    <a:pt x="5668" y="3129"/>
                    <a:pt x="5382" y="3034"/>
                  </a:cubicBezTo>
                  <a:cubicBezTo>
                    <a:pt x="5240" y="2986"/>
                    <a:pt x="5097" y="2939"/>
                    <a:pt x="5001" y="2843"/>
                  </a:cubicBezTo>
                  <a:cubicBezTo>
                    <a:pt x="4930" y="2796"/>
                    <a:pt x="4906" y="2748"/>
                    <a:pt x="4859" y="2677"/>
                  </a:cubicBezTo>
                  <a:cubicBezTo>
                    <a:pt x="5168" y="2343"/>
                    <a:pt x="5621" y="2248"/>
                    <a:pt x="6025" y="2129"/>
                  </a:cubicBezTo>
                  <a:cubicBezTo>
                    <a:pt x="6597" y="1986"/>
                    <a:pt x="7169" y="1843"/>
                    <a:pt x="7740" y="1819"/>
                  </a:cubicBezTo>
                  <a:cubicBezTo>
                    <a:pt x="7883" y="1808"/>
                    <a:pt x="8025" y="1803"/>
                    <a:pt x="8166" y="1803"/>
                  </a:cubicBezTo>
                  <a:close/>
                  <a:moveTo>
                    <a:pt x="12241" y="319"/>
                  </a:moveTo>
                  <a:cubicBezTo>
                    <a:pt x="12241" y="414"/>
                    <a:pt x="12217" y="510"/>
                    <a:pt x="12217" y="581"/>
                  </a:cubicBezTo>
                  <a:cubicBezTo>
                    <a:pt x="12217" y="748"/>
                    <a:pt x="12193" y="891"/>
                    <a:pt x="12193" y="1034"/>
                  </a:cubicBezTo>
                  <a:cubicBezTo>
                    <a:pt x="12170" y="1415"/>
                    <a:pt x="12027" y="1819"/>
                    <a:pt x="11860" y="2153"/>
                  </a:cubicBezTo>
                  <a:cubicBezTo>
                    <a:pt x="11574" y="2772"/>
                    <a:pt x="11122" y="3320"/>
                    <a:pt x="10479" y="3629"/>
                  </a:cubicBezTo>
                  <a:cubicBezTo>
                    <a:pt x="10360" y="3677"/>
                    <a:pt x="10431" y="3891"/>
                    <a:pt x="10550" y="3891"/>
                  </a:cubicBezTo>
                  <a:cubicBezTo>
                    <a:pt x="10741" y="3891"/>
                    <a:pt x="10931" y="3891"/>
                    <a:pt x="11098" y="3915"/>
                  </a:cubicBezTo>
                  <a:cubicBezTo>
                    <a:pt x="11050" y="3939"/>
                    <a:pt x="11003" y="3987"/>
                    <a:pt x="10955" y="4010"/>
                  </a:cubicBezTo>
                  <a:cubicBezTo>
                    <a:pt x="10788" y="4129"/>
                    <a:pt x="10622" y="4225"/>
                    <a:pt x="10455" y="4272"/>
                  </a:cubicBezTo>
                  <a:cubicBezTo>
                    <a:pt x="10241" y="4368"/>
                    <a:pt x="10026" y="4439"/>
                    <a:pt x="9812" y="4510"/>
                  </a:cubicBezTo>
                  <a:cubicBezTo>
                    <a:pt x="9621" y="4582"/>
                    <a:pt x="9431" y="4653"/>
                    <a:pt x="9240" y="4701"/>
                  </a:cubicBezTo>
                  <a:cubicBezTo>
                    <a:pt x="9193" y="4725"/>
                    <a:pt x="9145" y="4725"/>
                    <a:pt x="9121" y="4725"/>
                  </a:cubicBezTo>
                  <a:cubicBezTo>
                    <a:pt x="9407" y="4344"/>
                    <a:pt x="9764" y="3987"/>
                    <a:pt x="10074" y="3629"/>
                  </a:cubicBezTo>
                  <a:cubicBezTo>
                    <a:pt x="10407" y="3248"/>
                    <a:pt x="10764" y="2867"/>
                    <a:pt x="11050" y="2462"/>
                  </a:cubicBezTo>
                  <a:cubicBezTo>
                    <a:pt x="11360" y="2081"/>
                    <a:pt x="11646" y="1653"/>
                    <a:pt x="11717" y="1153"/>
                  </a:cubicBezTo>
                  <a:cubicBezTo>
                    <a:pt x="11717" y="1122"/>
                    <a:pt x="11679" y="1092"/>
                    <a:pt x="11651" y="1092"/>
                  </a:cubicBezTo>
                  <a:cubicBezTo>
                    <a:pt x="11635" y="1092"/>
                    <a:pt x="11622" y="1103"/>
                    <a:pt x="11622" y="1129"/>
                  </a:cubicBezTo>
                  <a:cubicBezTo>
                    <a:pt x="11503" y="1605"/>
                    <a:pt x="11146" y="2058"/>
                    <a:pt x="10836" y="2415"/>
                  </a:cubicBezTo>
                  <a:cubicBezTo>
                    <a:pt x="10503" y="2820"/>
                    <a:pt x="10122" y="3201"/>
                    <a:pt x="9764" y="3582"/>
                  </a:cubicBezTo>
                  <a:cubicBezTo>
                    <a:pt x="9455" y="3891"/>
                    <a:pt x="9145" y="4225"/>
                    <a:pt x="8859" y="4582"/>
                  </a:cubicBezTo>
                  <a:cubicBezTo>
                    <a:pt x="8788" y="4391"/>
                    <a:pt x="8788" y="4177"/>
                    <a:pt x="8788" y="3987"/>
                  </a:cubicBezTo>
                  <a:cubicBezTo>
                    <a:pt x="8764" y="3629"/>
                    <a:pt x="8788" y="3296"/>
                    <a:pt x="8978" y="2986"/>
                  </a:cubicBezTo>
                  <a:cubicBezTo>
                    <a:pt x="9169" y="2701"/>
                    <a:pt x="9502" y="2415"/>
                    <a:pt x="9693" y="2105"/>
                  </a:cubicBezTo>
                  <a:cubicBezTo>
                    <a:pt x="9717" y="2200"/>
                    <a:pt x="9764" y="2296"/>
                    <a:pt x="9836" y="2391"/>
                  </a:cubicBezTo>
                  <a:cubicBezTo>
                    <a:pt x="9860" y="2415"/>
                    <a:pt x="9889" y="2425"/>
                    <a:pt x="9917" y="2425"/>
                  </a:cubicBezTo>
                  <a:cubicBezTo>
                    <a:pt x="9973" y="2425"/>
                    <a:pt x="10026" y="2383"/>
                    <a:pt x="10026" y="2320"/>
                  </a:cubicBezTo>
                  <a:cubicBezTo>
                    <a:pt x="10026" y="1772"/>
                    <a:pt x="10503" y="1510"/>
                    <a:pt x="10931" y="1248"/>
                  </a:cubicBezTo>
                  <a:cubicBezTo>
                    <a:pt x="11193" y="1105"/>
                    <a:pt x="11479" y="938"/>
                    <a:pt x="11717" y="748"/>
                  </a:cubicBezTo>
                  <a:cubicBezTo>
                    <a:pt x="11908" y="629"/>
                    <a:pt x="12050" y="462"/>
                    <a:pt x="12241" y="319"/>
                  </a:cubicBezTo>
                  <a:close/>
                  <a:moveTo>
                    <a:pt x="10812" y="4415"/>
                  </a:moveTo>
                  <a:cubicBezTo>
                    <a:pt x="10836" y="4534"/>
                    <a:pt x="10860" y="4629"/>
                    <a:pt x="10907" y="4749"/>
                  </a:cubicBezTo>
                  <a:cubicBezTo>
                    <a:pt x="10931" y="4844"/>
                    <a:pt x="10955" y="5011"/>
                    <a:pt x="11026" y="5106"/>
                  </a:cubicBezTo>
                  <a:cubicBezTo>
                    <a:pt x="11026" y="5106"/>
                    <a:pt x="11003" y="5106"/>
                    <a:pt x="11003" y="5130"/>
                  </a:cubicBezTo>
                  <a:cubicBezTo>
                    <a:pt x="10622" y="5368"/>
                    <a:pt x="10193" y="5511"/>
                    <a:pt x="9764" y="5630"/>
                  </a:cubicBezTo>
                  <a:cubicBezTo>
                    <a:pt x="9336" y="5725"/>
                    <a:pt x="8907" y="5820"/>
                    <a:pt x="8478" y="5868"/>
                  </a:cubicBezTo>
                  <a:lnTo>
                    <a:pt x="8454" y="5868"/>
                  </a:lnTo>
                  <a:cubicBezTo>
                    <a:pt x="8454" y="5844"/>
                    <a:pt x="8454" y="5820"/>
                    <a:pt x="8478" y="5773"/>
                  </a:cubicBezTo>
                  <a:cubicBezTo>
                    <a:pt x="8502" y="5654"/>
                    <a:pt x="8550" y="5534"/>
                    <a:pt x="8621" y="5415"/>
                  </a:cubicBezTo>
                  <a:cubicBezTo>
                    <a:pt x="8716" y="5272"/>
                    <a:pt x="8812" y="5130"/>
                    <a:pt x="8907" y="5011"/>
                  </a:cubicBezTo>
                  <a:cubicBezTo>
                    <a:pt x="8943" y="5022"/>
                    <a:pt x="8978" y="5028"/>
                    <a:pt x="9014" y="5028"/>
                  </a:cubicBezTo>
                  <a:cubicBezTo>
                    <a:pt x="9050" y="5028"/>
                    <a:pt x="9086" y="5022"/>
                    <a:pt x="9121" y="5011"/>
                  </a:cubicBezTo>
                  <a:cubicBezTo>
                    <a:pt x="9359" y="5011"/>
                    <a:pt x="9574" y="4891"/>
                    <a:pt x="9788" y="4820"/>
                  </a:cubicBezTo>
                  <a:cubicBezTo>
                    <a:pt x="10026" y="4725"/>
                    <a:pt x="10264" y="4653"/>
                    <a:pt x="10526" y="4558"/>
                  </a:cubicBezTo>
                  <a:cubicBezTo>
                    <a:pt x="10622" y="4510"/>
                    <a:pt x="10717" y="4463"/>
                    <a:pt x="10812" y="4415"/>
                  </a:cubicBezTo>
                  <a:close/>
                  <a:moveTo>
                    <a:pt x="4716" y="2843"/>
                  </a:moveTo>
                  <a:cubicBezTo>
                    <a:pt x="4835" y="3010"/>
                    <a:pt x="5025" y="3129"/>
                    <a:pt x="5168" y="3177"/>
                  </a:cubicBezTo>
                  <a:cubicBezTo>
                    <a:pt x="5478" y="3320"/>
                    <a:pt x="5811" y="3367"/>
                    <a:pt x="6121" y="3415"/>
                  </a:cubicBezTo>
                  <a:cubicBezTo>
                    <a:pt x="6437" y="3445"/>
                    <a:pt x="6753" y="3475"/>
                    <a:pt x="7064" y="3475"/>
                  </a:cubicBezTo>
                  <a:cubicBezTo>
                    <a:pt x="7244" y="3475"/>
                    <a:pt x="7422" y="3465"/>
                    <a:pt x="7597" y="3439"/>
                  </a:cubicBezTo>
                  <a:cubicBezTo>
                    <a:pt x="7812" y="3415"/>
                    <a:pt x="8002" y="3391"/>
                    <a:pt x="8216" y="3344"/>
                  </a:cubicBezTo>
                  <a:cubicBezTo>
                    <a:pt x="8288" y="3344"/>
                    <a:pt x="8407" y="3320"/>
                    <a:pt x="8526" y="3272"/>
                  </a:cubicBezTo>
                  <a:lnTo>
                    <a:pt x="8526" y="3272"/>
                  </a:lnTo>
                  <a:cubicBezTo>
                    <a:pt x="8431" y="3605"/>
                    <a:pt x="8431" y="3939"/>
                    <a:pt x="8478" y="4248"/>
                  </a:cubicBezTo>
                  <a:cubicBezTo>
                    <a:pt x="8502" y="4439"/>
                    <a:pt x="8526" y="4653"/>
                    <a:pt x="8645" y="4820"/>
                  </a:cubicBezTo>
                  <a:cubicBezTo>
                    <a:pt x="8645" y="4820"/>
                    <a:pt x="8645" y="4844"/>
                    <a:pt x="8645" y="4844"/>
                  </a:cubicBezTo>
                  <a:cubicBezTo>
                    <a:pt x="8550" y="5011"/>
                    <a:pt x="8431" y="5153"/>
                    <a:pt x="8335" y="5344"/>
                  </a:cubicBezTo>
                  <a:cubicBezTo>
                    <a:pt x="8288" y="5439"/>
                    <a:pt x="8240" y="5534"/>
                    <a:pt x="8216" y="5654"/>
                  </a:cubicBezTo>
                  <a:cubicBezTo>
                    <a:pt x="8169" y="5749"/>
                    <a:pt x="8145" y="5820"/>
                    <a:pt x="8145" y="5915"/>
                  </a:cubicBezTo>
                  <a:cubicBezTo>
                    <a:pt x="7702" y="5961"/>
                    <a:pt x="7253" y="5990"/>
                    <a:pt x="6807" y="5990"/>
                  </a:cubicBezTo>
                  <a:cubicBezTo>
                    <a:pt x="6318" y="5990"/>
                    <a:pt x="5832" y="5955"/>
                    <a:pt x="5359" y="5868"/>
                  </a:cubicBezTo>
                  <a:cubicBezTo>
                    <a:pt x="4882" y="5773"/>
                    <a:pt x="4406" y="5677"/>
                    <a:pt x="3930" y="5630"/>
                  </a:cubicBezTo>
                  <a:cubicBezTo>
                    <a:pt x="3834" y="5630"/>
                    <a:pt x="3763" y="5606"/>
                    <a:pt x="3668" y="5606"/>
                  </a:cubicBezTo>
                  <a:cubicBezTo>
                    <a:pt x="3668" y="5534"/>
                    <a:pt x="3692" y="5463"/>
                    <a:pt x="3692" y="5392"/>
                  </a:cubicBezTo>
                  <a:cubicBezTo>
                    <a:pt x="3739" y="5249"/>
                    <a:pt x="3787" y="5106"/>
                    <a:pt x="3834" y="4987"/>
                  </a:cubicBezTo>
                  <a:cubicBezTo>
                    <a:pt x="3930" y="4725"/>
                    <a:pt x="4025" y="4463"/>
                    <a:pt x="4120" y="4201"/>
                  </a:cubicBezTo>
                  <a:cubicBezTo>
                    <a:pt x="4263" y="3748"/>
                    <a:pt x="4430" y="3248"/>
                    <a:pt x="4716" y="2843"/>
                  </a:cubicBezTo>
                  <a:close/>
                  <a:moveTo>
                    <a:pt x="11503" y="5344"/>
                  </a:moveTo>
                  <a:cubicBezTo>
                    <a:pt x="11503" y="5344"/>
                    <a:pt x="11527" y="5368"/>
                    <a:pt x="11550" y="5368"/>
                  </a:cubicBezTo>
                  <a:cubicBezTo>
                    <a:pt x="11622" y="5415"/>
                    <a:pt x="11717" y="5439"/>
                    <a:pt x="11812" y="5487"/>
                  </a:cubicBezTo>
                  <a:cubicBezTo>
                    <a:pt x="11979" y="5534"/>
                    <a:pt x="12146" y="5582"/>
                    <a:pt x="12312" y="5654"/>
                  </a:cubicBezTo>
                  <a:cubicBezTo>
                    <a:pt x="12503" y="5725"/>
                    <a:pt x="12836" y="5939"/>
                    <a:pt x="12670" y="6177"/>
                  </a:cubicBezTo>
                  <a:cubicBezTo>
                    <a:pt x="12527" y="6344"/>
                    <a:pt x="12265" y="6392"/>
                    <a:pt x="12074" y="6416"/>
                  </a:cubicBezTo>
                  <a:cubicBezTo>
                    <a:pt x="11979" y="6439"/>
                    <a:pt x="11860" y="6439"/>
                    <a:pt x="11741" y="6463"/>
                  </a:cubicBezTo>
                  <a:cubicBezTo>
                    <a:pt x="11717" y="6416"/>
                    <a:pt x="11693" y="6368"/>
                    <a:pt x="11693" y="6320"/>
                  </a:cubicBezTo>
                  <a:cubicBezTo>
                    <a:pt x="11669" y="6249"/>
                    <a:pt x="11646" y="6201"/>
                    <a:pt x="11646" y="6130"/>
                  </a:cubicBezTo>
                  <a:cubicBezTo>
                    <a:pt x="11598" y="6011"/>
                    <a:pt x="11598" y="5868"/>
                    <a:pt x="11550" y="5749"/>
                  </a:cubicBezTo>
                  <a:cubicBezTo>
                    <a:pt x="11527" y="5630"/>
                    <a:pt x="11527" y="5511"/>
                    <a:pt x="11503" y="5392"/>
                  </a:cubicBezTo>
                  <a:cubicBezTo>
                    <a:pt x="11503" y="5368"/>
                    <a:pt x="11503" y="5368"/>
                    <a:pt x="11503" y="5344"/>
                  </a:cubicBezTo>
                  <a:close/>
                  <a:moveTo>
                    <a:pt x="11217" y="5296"/>
                  </a:moveTo>
                  <a:cubicBezTo>
                    <a:pt x="11241" y="5368"/>
                    <a:pt x="11265" y="5439"/>
                    <a:pt x="11265" y="5487"/>
                  </a:cubicBezTo>
                  <a:cubicBezTo>
                    <a:pt x="11288" y="5630"/>
                    <a:pt x="11288" y="5749"/>
                    <a:pt x="11312" y="5868"/>
                  </a:cubicBezTo>
                  <a:cubicBezTo>
                    <a:pt x="11360" y="6035"/>
                    <a:pt x="11360" y="6297"/>
                    <a:pt x="11431" y="6487"/>
                  </a:cubicBezTo>
                  <a:lnTo>
                    <a:pt x="11336" y="6487"/>
                  </a:lnTo>
                  <a:cubicBezTo>
                    <a:pt x="11003" y="6535"/>
                    <a:pt x="10717" y="6654"/>
                    <a:pt x="10407" y="6773"/>
                  </a:cubicBezTo>
                  <a:cubicBezTo>
                    <a:pt x="10026" y="6963"/>
                    <a:pt x="9645" y="7178"/>
                    <a:pt x="9240" y="7344"/>
                  </a:cubicBezTo>
                  <a:cubicBezTo>
                    <a:pt x="8431" y="7702"/>
                    <a:pt x="7526" y="7844"/>
                    <a:pt x="6645" y="7892"/>
                  </a:cubicBezTo>
                  <a:cubicBezTo>
                    <a:pt x="6397" y="7905"/>
                    <a:pt x="6152" y="7913"/>
                    <a:pt x="5907" y="7913"/>
                  </a:cubicBezTo>
                  <a:cubicBezTo>
                    <a:pt x="5280" y="7913"/>
                    <a:pt x="4659" y="7862"/>
                    <a:pt x="4025" y="7725"/>
                  </a:cubicBezTo>
                  <a:cubicBezTo>
                    <a:pt x="3715" y="7654"/>
                    <a:pt x="3263" y="7559"/>
                    <a:pt x="3120" y="7249"/>
                  </a:cubicBezTo>
                  <a:cubicBezTo>
                    <a:pt x="3025" y="7082"/>
                    <a:pt x="3049" y="6868"/>
                    <a:pt x="3072" y="6678"/>
                  </a:cubicBezTo>
                  <a:cubicBezTo>
                    <a:pt x="3120" y="6535"/>
                    <a:pt x="3120" y="6368"/>
                    <a:pt x="3168" y="6225"/>
                  </a:cubicBezTo>
                  <a:cubicBezTo>
                    <a:pt x="3215" y="6106"/>
                    <a:pt x="3263" y="5963"/>
                    <a:pt x="3406" y="5939"/>
                  </a:cubicBezTo>
                  <a:cubicBezTo>
                    <a:pt x="3486" y="5919"/>
                    <a:pt x="3575" y="5912"/>
                    <a:pt x="3668" y="5912"/>
                  </a:cubicBezTo>
                  <a:cubicBezTo>
                    <a:pt x="3793" y="5912"/>
                    <a:pt x="3925" y="5926"/>
                    <a:pt x="4049" y="5939"/>
                  </a:cubicBezTo>
                  <a:cubicBezTo>
                    <a:pt x="4501" y="5987"/>
                    <a:pt x="4930" y="6082"/>
                    <a:pt x="5382" y="6154"/>
                  </a:cubicBezTo>
                  <a:cubicBezTo>
                    <a:pt x="5826" y="6222"/>
                    <a:pt x="6280" y="6252"/>
                    <a:pt x="6735" y="6252"/>
                  </a:cubicBezTo>
                  <a:cubicBezTo>
                    <a:pt x="7233" y="6252"/>
                    <a:pt x="7731" y="6216"/>
                    <a:pt x="8216" y="6154"/>
                  </a:cubicBezTo>
                  <a:cubicBezTo>
                    <a:pt x="8669" y="6106"/>
                    <a:pt x="9097" y="6035"/>
                    <a:pt x="9526" y="5915"/>
                  </a:cubicBezTo>
                  <a:cubicBezTo>
                    <a:pt x="9598" y="5915"/>
                    <a:pt x="9669" y="5892"/>
                    <a:pt x="9717" y="5892"/>
                  </a:cubicBezTo>
                  <a:cubicBezTo>
                    <a:pt x="9931" y="5844"/>
                    <a:pt x="10145" y="5796"/>
                    <a:pt x="10360" y="5725"/>
                  </a:cubicBezTo>
                  <a:cubicBezTo>
                    <a:pt x="10574" y="5654"/>
                    <a:pt x="10764" y="5558"/>
                    <a:pt x="10955" y="5463"/>
                  </a:cubicBezTo>
                  <a:cubicBezTo>
                    <a:pt x="11026" y="5415"/>
                    <a:pt x="11122" y="5320"/>
                    <a:pt x="11217" y="5296"/>
                  </a:cubicBezTo>
                  <a:close/>
                  <a:moveTo>
                    <a:pt x="2810" y="6630"/>
                  </a:moveTo>
                  <a:lnTo>
                    <a:pt x="2810" y="6630"/>
                  </a:lnTo>
                  <a:cubicBezTo>
                    <a:pt x="2787" y="6773"/>
                    <a:pt x="2787" y="6892"/>
                    <a:pt x="2787" y="7011"/>
                  </a:cubicBezTo>
                  <a:cubicBezTo>
                    <a:pt x="2810" y="7440"/>
                    <a:pt x="3096" y="7678"/>
                    <a:pt x="3453" y="7844"/>
                  </a:cubicBezTo>
                  <a:cubicBezTo>
                    <a:pt x="3834" y="7987"/>
                    <a:pt x="4239" y="8059"/>
                    <a:pt x="4644" y="8106"/>
                  </a:cubicBezTo>
                  <a:cubicBezTo>
                    <a:pt x="5001" y="8160"/>
                    <a:pt x="5359" y="8187"/>
                    <a:pt x="5726" y="8187"/>
                  </a:cubicBezTo>
                  <a:cubicBezTo>
                    <a:pt x="5848" y="8187"/>
                    <a:pt x="5972" y="8184"/>
                    <a:pt x="6097" y="8178"/>
                  </a:cubicBezTo>
                  <a:cubicBezTo>
                    <a:pt x="6740" y="8178"/>
                    <a:pt x="7407" y="8130"/>
                    <a:pt x="8050" y="8011"/>
                  </a:cubicBezTo>
                  <a:lnTo>
                    <a:pt x="8050" y="8011"/>
                  </a:lnTo>
                  <a:cubicBezTo>
                    <a:pt x="7669" y="8202"/>
                    <a:pt x="7264" y="8392"/>
                    <a:pt x="6883" y="8583"/>
                  </a:cubicBezTo>
                  <a:cubicBezTo>
                    <a:pt x="6335" y="8845"/>
                    <a:pt x="5763" y="9130"/>
                    <a:pt x="5192" y="9345"/>
                  </a:cubicBezTo>
                  <a:cubicBezTo>
                    <a:pt x="4597" y="9559"/>
                    <a:pt x="4001" y="9678"/>
                    <a:pt x="3406" y="9797"/>
                  </a:cubicBezTo>
                  <a:cubicBezTo>
                    <a:pt x="3049" y="9869"/>
                    <a:pt x="2691" y="9916"/>
                    <a:pt x="2358" y="9964"/>
                  </a:cubicBezTo>
                  <a:cubicBezTo>
                    <a:pt x="2144" y="9964"/>
                    <a:pt x="1929" y="9964"/>
                    <a:pt x="1739" y="9988"/>
                  </a:cubicBezTo>
                  <a:cubicBezTo>
                    <a:pt x="1667" y="9988"/>
                    <a:pt x="1596" y="9964"/>
                    <a:pt x="1524" y="9964"/>
                  </a:cubicBezTo>
                  <a:cubicBezTo>
                    <a:pt x="1263" y="9916"/>
                    <a:pt x="977" y="9869"/>
                    <a:pt x="762" y="9726"/>
                  </a:cubicBezTo>
                  <a:cubicBezTo>
                    <a:pt x="548" y="9631"/>
                    <a:pt x="310" y="9440"/>
                    <a:pt x="334" y="9178"/>
                  </a:cubicBezTo>
                  <a:cubicBezTo>
                    <a:pt x="358" y="9011"/>
                    <a:pt x="453" y="8868"/>
                    <a:pt x="524" y="8749"/>
                  </a:cubicBezTo>
                  <a:cubicBezTo>
                    <a:pt x="620" y="8630"/>
                    <a:pt x="691" y="8487"/>
                    <a:pt x="786" y="8368"/>
                  </a:cubicBezTo>
                  <a:cubicBezTo>
                    <a:pt x="977" y="8106"/>
                    <a:pt x="1191" y="7868"/>
                    <a:pt x="1429" y="7654"/>
                  </a:cubicBezTo>
                  <a:cubicBezTo>
                    <a:pt x="1691" y="7416"/>
                    <a:pt x="1977" y="7225"/>
                    <a:pt x="2263" y="7011"/>
                  </a:cubicBezTo>
                  <a:cubicBezTo>
                    <a:pt x="2406" y="6916"/>
                    <a:pt x="2549" y="6797"/>
                    <a:pt x="2715" y="6701"/>
                  </a:cubicBezTo>
                  <a:cubicBezTo>
                    <a:pt x="2739" y="6678"/>
                    <a:pt x="2787" y="6654"/>
                    <a:pt x="2810" y="6630"/>
                  </a:cubicBezTo>
                  <a:close/>
                  <a:moveTo>
                    <a:pt x="12551" y="6582"/>
                  </a:moveTo>
                  <a:lnTo>
                    <a:pt x="12551" y="6582"/>
                  </a:lnTo>
                  <a:cubicBezTo>
                    <a:pt x="12527" y="6630"/>
                    <a:pt x="12527" y="6654"/>
                    <a:pt x="12503" y="6678"/>
                  </a:cubicBezTo>
                  <a:cubicBezTo>
                    <a:pt x="12360" y="6939"/>
                    <a:pt x="12217" y="7178"/>
                    <a:pt x="12027" y="7416"/>
                  </a:cubicBezTo>
                  <a:cubicBezTo>
                    <a:pt x="11669" y="7892"/>
                    <a:pt x="11217" y="8202"/>
                    <a:pt x="10717" y="8511"/>
                  </a:cubicBezTo>
                  <a:cubicBezTo>
                    <a:pt x="10169" y="8845"/>
                    <a:pt x="9621" y="9154"/>
                    <a:pt x="9026" y="9369"/>
                  </a:cubicBezTo>
                  <a:cubicBezTo>
                    <a:pt x="8454" y="9559"/>
                    <a:pt x="7883" y="9678"/>
                    <a:pt x="7288" y="9797"/>
                  </a:cubicBezTo>
                  <a:cubicBezTo>
                    <a:pt x="6645" y="9892"/>
                    <a:pt x="5978" y="10012"/>
                    <a:pt x="5335" y="10059"/>
                  </a:cubicBezTo>
                  <a:cubicBezTo>
                    <a:pt x="4912" y="10104"/>
                    <a:pt x="4499" y="10121"/>
                    <a:pt x="4089" y="10121"/>
                  </a:cubicBezTo>
                  <a:cubicBezTo>
                    <a:pt x="3853" y="10121"/>
                    <a:pt x="3617" y="10116"/>
                    <a:pt x="3382" y="10107"/>
                  </a:cubicBezTo>
                  <a:cubicBezTo>
                    <a:pt x="3930" y="10012"/>
                    <a:pt x="4501" y="9892"/>
                    <a:pt x="5025" y="9726"/>
                  </a:cubicBezTo>
                  <a:cubicBezTo>
                    <a:pt x="5621" y="9511"/>
                    <a:pt x="6216" y="9249"/>
                    <a:pt x="6787" y="8964"/>
                  </a:cubicBezTo>
                  <a:cubicBezTo>
                    <a:pt x="7383" y="8678"/>
                    <a:pt x="7954" y="8392"/>
                    <a:pt x="8550" y="8083"/>
                  </a:cubicBezTo>
                  <a:cubicBezTo>
                    <a:pt x="8859" y="7916"/>
                    <a:pt x="9193" y="7749"/>
                    <a:pt x="9502" y="7559"/>
                  </a:cubicBezTo>
                  <a:cubicBezTo>
                    <a:pt x="9550" y="7535"/>
                    <a:pt x="9598" y="7511"/>
                    <a:pt x="9669" y="7487"/>
                  </a:cubicBezTo>
                  <a:cubicBezTo>
                    <a:pt x="9836" y="7392"/>
                    <a:pt x="10002" y="7297"/>
                    <a:pt x="10169" y="7225"/>
                  </a:cubicBezTo>
                  <a:cubicBezTo>
                    <a:pt x="10526" y="7059"/>
                    <a:pt x="10907" y="6844"/>
                    <a:pt x="11288" y="6797"/>
                  </a:cubicBezTo>
                  <a:cubicBezTo>
                    <a:pt x="11550" y="6749"/>
                    <a:pt x="11812" y="6749"/>
                    <a:pt x="12074" y="6701"/>
                  </a:cubicBezTo>
                  <a:cubicBezTo>
                    <a:pt x="12241" y="6678"/>
                    <a:pt x="12408" y="6654"/>
                    <a:pt x="12551" y="6582"/>
                  </a:cubicBezTo>
                  <a:close/>
                  <a:moveTo>
                    <a:pt x="12308" y="1"/>
                  </a:moveTo>
                  <a:cubicBezTo>
                    <a:pt x="12292" y="1"/>
                    <a:pt x="12277" y="4"/>
                    <a:pt x="12265" y="10"/>
                  </a:cubicBezTo>
                  <a:cubicBezTo>
                    <a:pt x="11979" y="152"/>
                    <a:pt x="11789" y="391"/>
                    <a:pt x="11527" y="557"/>
                  </a:cubicBezTo>
                  <a:cubicBezTo>
                    <a:pt x="11241" y="772"/>
                    <a:pt x="10931" y="938"/>
                    <a:pt x="10645" y="1129"/>
                  </a:cubicBezTo>
                  <a:cubicBezTo>
                    <a:pt x="10312" y="1319"/>
                    <a:pt x="10026" y="1557"/>
                    <a:pt x="9883" y="1867"/>
                  </a:cubicBezTo>
                  <a:cubicBezTo>
                    <a:pt x="9883" y="1772"/>
                    <a:pt x="9883" y="1677"/>
                    <a:pt x="9836" y="1581"/>
                  </a:cubicBezTo>
                  <a:cubicBezTo>
                    <a:pt x="9823" y="1531"/>
                    <a:pt x="9771" y="1501"/>
                    <a:pt x="9717" y="1501"/>
                  </a:cubicBezTo>
                  <a:cubicBezTo>
                    <a:pt x="9669" y="1501"/>
                    <a:pt x="9620" y="1525"/>
                    <a:pt x="9598" y="1581"/>
                  </a:cubicBezTo>
                  <a:cubicBezTo>
                    <a:pt x="9598" y="1629"/>
                    <a:pt x="9598" y="1653"/>
                    <a:pt x="9574" y="1677"/>
                  </a:cubicBezTo>
                  <a:cubicBezTo>
                    <a:pt x="9383" y="1581"/>
                    <a:pt x="9097" y="1581"/>
                    <a:pt x="8883" y="1581"/>
                  </a:cubicBezTo>
                  <a:cubicBezTo>
                    <a:pt x="8574" y="1534"/>
                    <a:pt x="8240" y="1534"/>
                    <a:pt x="7931" y="1534"/>
                  </a:cubicBezTo>
                  <a:cubicBezTo>
                    <a:pt x="7288" y="1557"/>
                    <a:pt x="6668" y="1653"/>
                    <a:pt x="6073" y="1819"/>
                  </a:cubicBezTo>
                  <a:cubicBezTo>
                    <a:pt x="5597" y="1962"/>
                    <a:pt x="5097" y="2058"/>
                    <a:pt x="4739" y="2391"/>
                  </a:cubicBezTo>
                  <a:cubicBezTo>
                    <a:pt x="4525" y="2581"/>
                    <a:pt x="4382" y="2843"/>
                    <a:pt x="4263" y="3082"/>
                  </a:cubicBezTo>
                  <a:cubicBezTo>
                    <a:pt x="4144" y="3320"/>
                    <a:pt x="4025" y="3605"/>
                    <a:pt x="3930" y="3867"/>
                  </a:cubicBezTo>
                  <a:cubicBezTo>
                    <a:pt x="3811" y="4177"/>
                    <a:pt x="3692" y="4487"/>
                    <a:pt x="3573" y="4820"/>
                  </a:cubicBezTo>
                  <a:cubicBezTo>
                    <a:pt x="3477" y="5058"/>
                    <a:pt x="3358" y="5368"/>
                    <a:pt x="3358" y="5630"/>
                  </a:cubicBezTo>
                  <a:cubicBezTo>
                    <a:pt x="3191" y="5677"/>
                    <a:pt x="3049" y="5773"/>
                    <a:pt x="2953" y="5963"/>
                  </a:cubicBezTo>
                  <a:cubicBezTo>
                    <a:pt x="2906" y="6082"/>
                    <a:pt x="2882" y="6225"/>
                    <a:pt x="2858" y="6368"/>
                  </a:cubicBezTo>
                  <a:cubicBezTo>
                    <a:pt x="2763" y="6416"/>
                    <a:pt x="2644" y="6439"/>
                    <a:pt x="2549" y="6511"/>
                  </a:cubicBezTo>
                  <a:cubicBezTo>
                    <a:pt x="2382" y="6582"/>
                    <a:pt x="2215" y="6701"/>
                    <a:pt x="2072" y="6797"/>
                  </a:cubicBezTo>
                  <a:cubicBezTo>
                    <a:pt x="1810" y="6987"/>
                    <a:pt x="1548" y="7178"/>
                    <a:pt x="1310" y="7392"/>
                  </a:cubicBezTo>
                  <a:cubicBezTo>
                    <a:pt x="1048" y="7606"/>
                    <a:pt x="834" y="7821"/>
                    <a:pt x="643" y="8083"/>
                  </a:cubicBezTo>
                  <a:cubicBezTo>
                    <a:pt x="453" y="8297"/>
                    <a:pt x="286" y="8559"/>
                    <a:pt x="143" y="8821"/>
                  </a:cubicBezTo>
                  <a:cubicBezTo>
                    <a:pt x="24" y="9083"/>
                    <a:pt x="0" y="9369"/>
                    <a:pt x="167" y="9607"/>
                  </a:cubicBezTo>
                  <a:cubicBezTo>
                    <a:pt x="334" y="9821"/>
                    <a:pt x="572" y="9988"/>
                    <a:pt x="810" y="10083"/>
                  </a:cubicBezTo>
                  <a:cubicBezTo>
                    <a:pt x="1358" y="10297"/>
                    <a:pt x="1977" y="10297"/>
                    <a:pt x="2549" y="10345"/>
                  </a:cubicBezTo>
                  <a:cubicBezTo>
                    <a:pt x="3132" y="10384"/>
                    <a:pt x="3731" y="10423"/>
                    <a:pt x="4320" y="10423"/>
                  </a:cubicBezTo>
                  <a:cubicBezTo>
                    <a:pt x="4453" y="10423"/>
                    <a:pt x="4585" y="10421"/>
                    <a:pt x="4716" y="10416"/>
                  </a:cubicBezTo>
                  <a:cubicBezTo>
                    <a:pt x="5430" y="10369"/>
                    <a:pt x="6144" y="10273"/>
                    <a:pt x="6859" y="10154"/>
                  </a:cubicBezTo>
                  <a:cubicBezTo>
                    <a:pt x="7526" y="10059"/>
                    <a:pt x="8169" y="9940"/>
                    <a:pt x="8812" y="9750"/>
                  </a:cubicBezTo>
                  <a:cubicBezTo>
                    <a:pt x="9455" y="9559"/>
                    <a:pt x="10050" y="9273"/>
                    <a:pt x="10622" y="8916"/>
                  </a:cubicBezTo>
                  <a:cubicBezTo>
                    <a:pt x="11241" y="8559"/>
                    <a:pt x="11836" y="8178"/>
                    <a:pt x="12265" y="7630"/>
                  </a:cubicBezTo>
                  <a:cubicBezTo>
                    <a:pt x="12479" y="7344"/>
                    <a:pt x="12670" y="7035"/>
                    <a:pt x="12813" y="6749"/>
                  </a:cubicBezTo>
                  <a:cubicBezTo>
                    <a:pt x="12955" y="6487"/>
                    <a:pt x="13122" y="6082"/>
                    <a:pt x="12932" y="5796"/>
                  </a:cubicBezTo>
                  <a:cubicBezTo>
                    <a:pt x="12908" y="5773"/>
                    <a:pt x="12884" y="5749"/>
                    <a:pt x="12884" y="5701"/>
                  </a:cubicBezTo>
                  <a:cubicBezTo>
                    <a:pt x="12693" y="5415"/>
                    <a:pt x="12289" y="5344"/>
                    <a:pt x="11979" y="5249"/>
                  </a:cubicBezTo>
                  <a:cubicBezTo>
                    <a:pt x="11884" y="5225"/>
                    <a:pt x="11789" y="5177"/>
                    <a:pt x="11693" y="5130"/>
                  </a:cubicBezTo>
                  <a:cubicBezTo>
                    <a:pt x="11622" y="5082"/>
                    <a:pt x="11527" y="5034"/>
                    <a:pt x="11431" y="5011"/>
                  </a:cubicBezTo>
                  <a:cubicBezTo>
                    <a:pt x="11384" y="4987"/>
                    <a:pt x="11336" y="4987"/>
                    <a:pt x="11288" y="4987"/>
                  </a:cubicBezTo>
                  <a:cubicBezTo>
                    <a:pt x="11265" y="4939"/>
                    <a:pt x="11241" y="4891"/>
                    <a:pt x="11217" y="4820"/>
                  </a:cubicBezTo>
                  <a:cubicBezTo>
                    <a:pt x="11193" y="4772"/>
                    <a:pt x="11193" y="4701"/>
                    <a:pt x="11169" y="4629"/>
                  </a:cubicBezTo>
                  <a:cubicBezTo>
                    <a:pt x="11122" y="4510"/>
                    <a:pt x="11074" y="4391"/>
                    <a:pt x="11050" y="4272"/>
                  </a:cubicBezTo>
                  <a:cubicBezTo>
                    <a:pt x="11074" y="4272"/>
                    <a:pt x="11098" y="4248"/>
                    <a:pt x="11122" y="4225"/>
                  </a:cubicBezTo>
                  <a:cubicBezTo>
                    <a:pt x="11288" y="4106"/>
                    <a:pt x="11455" y="4010"/>
                    <a:pt x="11550" y="3844"/>
                  </a:cubicBezTo>
                  <a:cubicBezTo>
                    <a:pt x="11598" y="3772"/>
                    <a:pt x="11527" y="3653"/>
                    <a:pt x="11431" y="3653"/>
                  </a:cubicBezTo>
                  <a:lnTo>
                    <a:pt x="11026" y="3653"/>
                  </a:lnTo>
                  <a:cubicBezTo>
                    <a:pt x="11527" y="3296"/>
                    <a:pt x="11908" y="2796"/>
                    <a:pt x="12146" y="2272"/>
                  </a:cubicBezTo>
                  <a:cubicBezTo>
                    <a:pt x="12289" y="1891"/>
                    <a:pt x="12432" y="1486"/>
                    <a:pt x="12455" y="1081"/>
                  </a:cubicBezTo>
                  <a:cubicBezTo>
                    <a:pt x="12455" y="772"/>
                    <a:pt x="12503" y="414"/>
                    <a:pt x="12432" y="81"/>
                  </a:cubicBezTo>
                  <a:cubicBezTo>
                    <a:pt x="12414" y="27"/>
                    <a:pt x="12356" y="1"/>
                    <a:pt x="1230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874" name="Google Shape;16874;p44"/>
          <p:cNvGrpSpPr/>
          <p:nvPr/>
        </p:nvGrpSpPr>
        <p:grpSpPr>
          <a:xfrm>
            <a:off x="4788470" y="3322571"/>
            <a:ext cx="374135" cy="347432"/>
            <a:chOff x="4788470" y="3322571"/>
            <a:chExt cx="374135" cy="347432"/>
          </a:xfrm>
        </p:grpSpPr>
        <p:sp>
          <p:nvSpPr>
            <p:cNvPr id="16875" name="Google Shape;16875;p44"/>
            <p:cNvSpPr/>
            <p:nvPr/>
          </p:nvSpPr>
          <p:spPr>
            <a:xfrm>
              <a:off x="4836477" y="3379457"/>
              <a:ext cx="277341" cy="142525"/>
            </a:xfrm>
            <a:custGeom>
              <a:rect b="b" l="l" r="r" t="t"/>
              <a:pathLst>
                <a:path extrusionOk="0" h="4382" w="8527">
                  <a:moveTo>
                    <a:pt x="1334" y="0"/>
                  </a:moveTo>
                  <a:cubicBezTo>
                    <a:pt x="1287" y="72"/>
                    <a:pt x="1287" y="167"/>
                    <a:pt x="1263" y="262"/>
                  </a:cubicBezTo>
                  <a:cubicBezTo>
                    <a:pt x="1192" y="476"/>
                    <a:pt x="1096" y="691"/>
                    <a:pt x="1025" y="905"/>
                  </a:cubicBezTo>
                  <a:cubicBezTo>
                    <a:pt x="953" y="1072"/>
                    <a:pt x="906" y="1262"/>
                    <a:pt x="858" y="1429"/>
                  </a:cubicBezTo>
                  <a:cubicBezTo>
                    <a:pt x="787" y="1619"/>
                    <a:pt x="691" y="1810"/>
                    <a:pt x="620" y="1977"/>
                  </a:cubicBezTo>
                  <a:cubicBezTo>
                    <a:pt x="477" y="2334"/>
                    <a:pt x="358" y="2715"/>
                    <a:pt x="215" y="3072"/>
                  </a:cubicBezTo>
                  <a:cubicBezTo>
                    <a:pt x="168" y="3239"/>
                    <a:pt x="1" y="3525"/>
                    <a:pt x="72" y="3715"/>
                  </a:cubicBezTo>
                  <a:cubicBezTo>
                    <a:pt x="215" y="4072"/>
                    <a:pt x="715" y="4191"/>
                    <a:pt x="1049" y="4287"/>
                  </a:cubicBezTo>
                  <a:cubicBezTo>
                    <a:pt x="1144" y="4310"/>
                    <a:pt x="1215" y="4358"/>
                    <a:pt x="1311" y="4358"/>
                  </a:cubicBezTo>
                  <a:cubicBezTo>
                    <a:pt x="1692" y="4358"/>
                    <a:pt x="2073" y="4263"/>
                    <a:pt x="2430" y="4191"/>
                  </a:cubicBezTo>
                  <a:cubicBezTo>
                    <a:pt x="2620" y="4144"/>
                    <a:pt x="2835" y="4096"/>
                    <a:pt x="3025" y="4049"/>
                  </a:cubicBezTo>
                  <a:cubicBezTo>
                    <a:pt x="3144" y="4025"/>
                    <a:pt x="3287" y="4049"/>
                    <a:pt x="3383" y="4001"/>
                  </a:cubicBezTo>
                  <a:cubicBezTo>
                    <a:pt x="3549" y="3953"/>
                    <a:pt x="3573" y="3548"/>
                    <a:pt x="3621" y="3406"/>
                  </a:cubicBezTo>
                  <a:cubicBezTo>
                    <a:pt x="3740" y="2763"/>
                    <a:pt x="3930" y="2143"/>
                    <a:pt x="4097" y="1524"/>
                  </a:cubicBezTo>
                  <a:cubicBezTo>
                    <a:pt x="4097" y="1463"/>
                    <a:pt x="4220" y="928"/>
                    <a:pt x="4345" y="928"/>
                  </a:cubicBezTo>
                  <a:cubicBezTo>
                    <a:pt x="4366" y="928"/>
                    <a:pt x="4386" y="943"/>
                    <a:pt x="4407" y="976"/>
                  </a:cubicBezTo>
                  <a:cubicBezTo>
                    <a:pt x="4454" y="1072"/>
                    <a:pt x="4502" y="1238"/>
                    <a:pt x="4526" y="1334"/>
                  </a:cubicBezTo>
                  <a:cubicBezTo>
                    <a:pt x="4573" y="1524"/>
                    <a:pt x="4597" y="1715"/>
                    <a:pt x="4621" y="1881"/>
                  </a:cubicBezTo>
                  <a:cubicBezTo>
                    <a:pt x="4668" y="2310"/>
                    <a:pt x="4716" y="2739"/>
                    <a:pt x="4835" y="3144"/>
                  </a:cubicBezTo>
                  <a:cubicBezTo>
                    <a:pt x="4859" y="3286"/>
                    <a:pt x="4930" y="3453"/>
                    <a:pt x="4978" y="3596"/>
                  </a:cubicBezTo>
                  <a:cubicBezTo>
                    <a:pt x="5002" y="3691"/>
                    <a:pt x="5002" y="3810"/>
                    <a:pt x="5050" y="3906"/>
                  </a:cubicBezTo>
                  <a:cubicBezTo>
                    <a:pt x="5121" y="4001"/>
                    <a:pt x="5240" y="3977"/>
                    <a:pt x="5335" y="4001"/>
                  </a:cubicBezTo>
                  <a:cubicBezTo>
                    <a:pt x="5478" y="4049"/>
                    <a:pt x="5645" y="4025"/>
                    <a:pt x="5788" y="4049"/>
                  </a:cubicBezTo>
                  <a:cubicBezTo>
                    <a:pt x="5954" y="4072"/>
                    <a:pt x="6097" y="4120"/>
                    <a:pt x="6240" y="4144"/>
                  </a:cubicBezTo>
                  <a:cubicBezTo>
                    <a:pt x="6550" y="4239"/>
                    <a:pt x="6788" y="4382"/>
                    <a:pt x="7098" y="4382"/>
                  </a:cubicBezTo>
                  <a:cubicBezTo>
                    <a:pt x="7574" y="4382"/>
                    <a:pt x="8098" y="4168"/>
                    <a:pt x="8384" y="3787"/>
                  </a:cubicBezTo>
                  <a:cubicBezTo>
                    <a:pt x="8526" y="3596"/>
                    <a:pt x="8526" y="3501"/>
                    <a:pt x="8479" y="3310"/>
                  </a:cubicBezTo>
                  <a:cubicBezTo>
                    <a:pt x="8407" y="3096"/>
                    <a:pt x="8312" y="2905"/>
                    <a:pt x="8241" y="2691"/>
                  </a:cubicBezTo>
                  <a:cubicBezTo>
                    <a:pt x="8169" y="2453"/>
                    <a:pt x="8050" y="2215"/>
                    <a:pt x="7931" y="1977"/>
                  </a:cubicBezTo>
                  <a:cubicBezTo>
                    <a:pt x="7812" y="1739"/>
                    <a:pt x="7741" y="1477"/>
                    <a:pt x="7669" y="1238"/>
                  </a:cubicBezTo>
                  <a:cubicBezTo>
                    <a:pt x="7574" y="953"/>
                    <a:pt x="7502" y="643"/>
                    <a:pt x="7360" y="381"/>
                  </a:cubicBezTo>
                  <a:cubicBezTo>
                    <a:pt x="7312" y="286"/>
                    <a:pt x="7240" y="95"/>
                    <a:pt x="7169" y="24"/>
                  </a:cubicBezTo>
                  <a:cubicBezTo>
                    <a:pt x="7074" y="72"/>
                    <a:pt x="7026" y="167"/>
                    <a:pt x="6931" y="238"/>
                  </a:cubicBezTo>
                  <a:cubicBezTo>
                    <a:pt x="6812" y="310"/>
                    <a:pt x="6693" y="286"/>
                    <a:pt x="6550" y="310"/>
                  </a:cubicBezTo>
                  <a:cubicBezTo>
                    <a:pt x="6407" y="357"/>
                    <a:pt x="6240" y="333"/>
                    <a:pt x="6193" y="476"/>
                  </a:cubicBezTo>
                  <a:cubicBezTo>
                    <a:pt x="6145" y="667"/>
                    <a:pt x="6026" y="738"/>
                    <a:pt x="5883" y="881"/>
                  </a:cubicBezTo>
                  <a:cubicBezTo>
                    <a:pt x="5788" y="1000"/>
                    <a:pt x="5883" y="1096"/>
                    <a:pt x="5931" y="1215"/>
                  </a:cubicBezTo>
                  <a:cubicBezTo>
                    <a:pt x="5978" y="1334"/>
                    <a:pt x="5978" y="1500"/>
                    <a:pt x="5954" y="1596"/>
                  </a:cubicBezTo>
                  <a:cubicBezTo>
                    <a:pt x="5907" y="1715"/>
                    <a:pt x="5740" y="1786"/>
                    <a:pt x="5740" y="1905"/>
                  </a:cubicBezTo>
                  <a:cubicBezTo>
                    <a:pt x="5764" y="2000"/>
                    <a:pt x="5859" y="2024"/>
                    <a:pt x="5883" y="2096"/>
                  </a:cubicBezTo>
                  <a:cubicBezTo>
                    <a:pt x="5931" y="2215"/>
                    <a:pt x="5835" y="2382"/>
                    <a:pt x="5716" y="2405"/>
                  </a:cubicBezTo>
                  <a:cubicBezTo>
                    <a:pt x="5706" y="2407"/>
                    <a:pt x="5694" y="2408"/>
                    <a:pt x="5683" y="2408"/>
                  </a:cubicBezTo>
                  <a:cubicBezTo>
                    <a:pt x="5517" y="2408"/>
                    <a:pt x="5285" y="2252"/>
                    <a:pt x="5240" y="2096"/>
                  </a:cubicBezTo>
                  <a:cubicBezTo>
                    <a:pt x="5145" y="1881"/>
                    <a:pt x="5097" y="1596"/>
                    <a:pt x="5097" y="1357"/>
                  </a:cubicBezTo>
                  <a:cubicBezTo>
                    <a:pt x="5097" y="1215"/>
                    <a:pt x="5097" y="1072"/>
                    <a:pt x="5121" y="929"/>
                  </a:cubicBezTo>
                  <a:cubicBezTo>
                    <a:pt x="5145" y="834"/>
                    <a:pt x="5169" y="786"/>
                    <a:pt x="5121" y="738"/>
                  </a:cubicBezTo>
                  <a:cubicBezTo>
                    <a:pt x="5050" y="667"/>
                    <a:pt x="4907" y="619"/>
                    <a:pt x="4811" y="572"/>
                  </a:cubicBezTo>
                  <a:cubicBezTo>
                    <a:pt x="4740" y="548"/>
                    <a:pt x="4645" y="524"/>
                    <a:pt x="4549" y="500"/>
                  </a:cubicBezTo>
                  <a:cubicBezTo>
                    <a:pt x="4518" y="492"/>
                    <a:pt x="4497" y="487"/>
                    <a:pt x="4480" y="487"/>
                  </a:cubicBezTo>
                  <a:cubicBezTo>
                    <a:pt x="4446" y="487"/>
                    <a:pt x="4430" y="508"/>
                    <a:pt x="4383" y="572"/>
                  </a:cubicBezTo>
                  <a:cubicBezTo>
                    <a:pt x="4354" y="628"/>
                    <a:pt x="4318" y="676"/>
                    <a:pt x="4278" y="676"/>
                  </a:cubicBezTo>
                  <a:cubicBezTo>
                    <a:pt x="4250" y="676"/>
                    <a:pt x="4221" y="654"/>
                    <a:pt x="4192" y="595"/>
                  </a:cubicBezTo>
                  <a:cubicBezTo>
                    <a:pt x="4152" y="535"/>
                    <a:pt x="4163" y="442"/>
                    <a:pt x="4082" y="442"/>
                  </a:cubicBezTo>
                  <a:cubicBezTo>
                    <a:pt x="4067" y="442"/>
                    <a:pt x="4048" y="445"/>
                    <a:pt x="4026" y="453"/>
                  </a:cubicBezTo>
                  <a:cubicBezTo>
                    <a:pt x="3859" y="500"/>
                    <a:pt x="3644" y="619"/>
                    <a:pt x="3502" y="715"/>
                  </a:cubicBezTo>
                  <a:cubicBezTo>
                    <a:pt x="3430" y="786"/>
                    <a:pt x="3430" y="786"/>
                    <a:pt x="3430" y="881"/>
                  </a:cubicBezTo>
                  <a:cubicBezTo>
                    <a:pt x="3406" y="1191"/>
                    <a:pt x="3359" y="1477"/>
                    <a:pt x="3359" y="1786"/>
                  </a:cubicBezTo>
                  <a:cubicBezTo>
                    <a:pt x="3335" y="1953"/>
                    <a:pt x="3311" y="2167"/>
                    <a:pt x="3144" y="2286"/>
                  </a:cubicBezTo>
                  <a:cubicBezTo>
                    <a:pt x="3082" y="2333"/>
                    <a:pt x="2980" y="2369"/>
                    <a:pt x="2890" y="2369"/>
                  </a:cubicBezTo>
                  <a:cubicBezTo>
                    <a:pt x="2841" y="2369"/>
                    <a:pt x="2797" y="2359"/>
                    <a:pt x="2763" y="2334"/>
                  </a:cubicBezTo>
                  <a:cubicBezTo>
                    <a:pt x="2668" y="2239"/>
                    <a:pt x="2740" y="2167"/>
                    <a:pt x="2740" y="2072"/>
                  </a:cubicBezTo>
                  <a:cubicBezTo>
                    <a:pt x="2763" y="1977"/>
                    <a:pt x="2740" y="1929"/>
                    <a:pt x="2692" y="1834"/>
                  </a:cubicBezTo>
                  <a:cubicBezTo>
                    <a:pt x="2668" y="1739"/>
                    <a:pt x="2597" y="1667"/>
                    <a:pt x="2573" y="1548"/>
                  </a:cubicBezTo>
                  <a:cubicBezTo>
                    <a:pt x="2525" y="1429"/>
                    <a:pt x="2597" y="1286"/>
                    <a:pt x="2644" y="1167"/>
                  </a:cubicBezTo>
                  <a:cubicBezTo>
                    <a:pt x="2668" y="1096"/>
                    <a:pt x="2740" y="976"/>
                    <a:pt x="2692" y="905"/>
                  </a:cubicBezTo>
                  <a:cubicBezTo>
                    <a:pt x="2668" y="834"/>
                    <a:pt x="2549" y="715"/>
                    <a:pt x="2501" y="667"/>
                  </a:cubicBezTo>
                  <a:cubicBezTo>
                    <a:pt x="2406" y="595"/>
                    <a:pt x="2311" y="548"/>
                    <a:pt x="2263" y="429"/>
                  </a:cubicBezTo>
                  <a:cubicBezTo>
                    <a:pt x="2239" y="310"/>
                    <a:pt x="2239" y="310"/>
                    <a:pt x="2120" y="310"/>
                  </a:cubicBezTo>
                  <a:cubicBezTo>
                    <a:pt x="1977" y="310"/>
                    <a:pt x="1882" y="262"/>
                    <a:pt x="1739" y="238"/>
                  </a:cubicBezTo>
                  <a:cubicBezTo>
                    <a:pt x="1549" y="191"/>
                    <a:pt x="1454" y="143"/>
                    <a:pt x="1334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6" name="Google Shape;16876;p44"/>
            <p:cNvSpPr/>
            <p:nvPr/>
          </p:nvSpPr>
          <p:spPr>
            <a:xfrm>
              <a:off x="5078918" y="3388662"/>
              <a:ext cx="63554" cy="85378"/>
            </a:xfrm>
            <a:custGeom>
              <a:rect b="b" l="l" r="r" t="t"/>
              <a:pathLst>
                <a:path extrusionOk="0" h="2625" w="1954">
                  <a:moveTo>
                    <a:pt x="719" y="0"/>
                  </a:moveTo>
                  <a:cubicBezTo>
                    <a:pt x="530" y="0"/>
                    <a:pt x="274" y="131"/>
                    <a:pt x="120" y="241"/>
                  </a:cubicBezTo>
                  <a:cubicBezTo>
                    <a:pt x="1" y="336"/>
                    <a:pt x="96" y="527"/>
                    <a:pt x="144" y="670"/>
                  </a:cubicBezTo>
                  <a:cubicBezTo>
                    <a:pt x="167" y="836"/>
                    <a:pt x="215" y="932"/>
                    <a:pt x="382" y="932"/>
                  </a:cubicBezTo>
                  <a:cubicBezTo>
                    <a:pt x="501" y="921"/>
                    <a:pt x="611" y="895"/>
                    <a:pt x="708" y="895"/>
                  </a:cubicBezTo>
                  <a:cubicBezTo>
                    <a:pt x="824" y="895"/>
                    <a:pt x="923" y="932"/>
                    <a:pt x="1001" y="1074"/>
                  </a:cubicBezTo>
                  <a:cubicBezTo>
                    <a:pt x="1072" y="1289"/>
                    <a:pt x="1120" y="1551"/>
                    <a:pt x="977" y="1741"/>
                  </a:cubicBezTo>
                  <a:cubicBezTo>
                    <a:pt x="906" y="1837"/>
                    <a:pt x="810" y="1837"/>
                    <a:pt x="715" y="1884"/>
                  </a:cubicBezTo>
                  <a:cubicBezTo>
                    <a:pt x="572" y="1932"/>
                    <a:pt x="668" y="2027"/>
                    <a:pt x="691" y="2122"/>
                  </a:cubicBezTo>
                  <a:cubicBezTo>
                    <a:pt x="739" y="2265"/>
                    <a:pt x="763" y="2432"/>
                    <a:pt x="834" y="2527"/>
                  </a:cubicBezTo>
                  <a:cubicBezTo>
                    <a:pt x="885" y="2612"/>
                    <a:pt x="985" y="2624"/>
                    <a:pt x="1081" y="2624"/>
                  </a:cubicBezTo>
                  <a:cubicBezTo>
                    <a:pt x="1120" y="2624"/>
                    <a:pt x="1157" y="2622"/>
                    <a:pt x="1192" y="2622"/>
                  </a:cubicBezTo>
                  <a:cubicBezTo>
                    <a:pt x="1477" y="2622"/>
                    <a:pt x="1954" y="2337"/>
                    <a:pt x="1930" y="1979"/>
                  </a:cubicBezTo>
                  <a:cubicBezTo>
                    <a:pt x="1930" y="1551"/>
                    <a:pt x="1668" y="1146"/>
                    <a:pt x="1525" y="741"/>
                  </a:cubicBezTo>
                  <a:cubicBezTo>
                    <a:pt x="1477" y="574"/>
                    <a:pt x="1406" y="360"/>
                    <a:pt x="1287" y="193"/>
                  </a:cubicBezTo>
                  <a:cubicBezTo>
                    <a:pt x="1168" y="3"/>
                    <a:pt x="977" y="27"/>
                    <a:pt x="763" y="3"/>
                  </a:cubicBezTo>
                  <a:cubicBezTo>
                    <a:pt x="749" y="1"/>
                    <a:pt x="734" y="0"/>
                    <a:pt x="71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7" name="Google Shape;16877;p44"/>
            <p:cNvSpPr/>
            <p:nvPr/>
          </p:nvSpPr>
          <p:spPr>
            <a:xfrm>
              <a:off x="4977896" y="3348363"/>
              <a:ext cx="91786" cy="107885"/>
            </a:xfrm>
            <a:custGeom>
              <a:rect b="b" l="l" r="r" t="t"/>
              <a:pathLst>
                <a:path extrusionOk="0" h="3317" w="2822">
                  <a:moveTo>
                    <a:pt x="2239" y="0"/>
                  </a:moveTo>
                  <a:cubicBezTo>
                    <a:pt x="2227" y="0"/>
                    <a:pt x="2214" y="1"/>
                    <a:pt x="2202" y="3"/>
                  </a:cubicBezTo>
                  <a:cubicBezTo>
                    <a:pt x="2035" y="3"/>
                    <a:pt x="1868" y="123"/>
                    <a:pt x="1726" y="194"/>
                  </a:cubicBezTo>
                  <a:cubicBezTo>
                    <a:pt x="1648" y="233"/>
                    <a:pt x="1571" y="302"/>
                    <a:pt x="1482" y="302"/>
                  </a:cubicBezTo>
                  <a:cubicBezTo>
                    <a:pt x="1461" y="302"/>
                    <a:pt x="1439" y="298"/>
                    <a:pt x="1416" y="289"/>
                  </a:cubicBezTo>
                  <a:cubicBezTo>
                    <a:pt x="1345" y="289"/>
                    <a:pt x="1273" y="242"/>
                    <a:pt x="1202" y="194"/>
                  </a:cubicBezTo>
                  <a:cubicBezTo>
                    <a:pt x="1104" y="145"/>
                    <a:pt x="1000" y="123"/>
                    <a:pt x="896" y="123"/>
                  </a:cubicBezTo>
                  <a:cubicBezTo>
                    <a:pt x="446" y="123"/>
                    <a:pt x="0" y="544"/>
                    <a:pt x="59" y="1028"/>
                  </a:cubicBezTo>
                  <a:cubicBezTo>
                    <a:pt x="82" y="1266"/>
                    <a:pt x="154" y="1456"/>
                    <a:pt x="392" y="1551"/>
                  </a:cubicBezTo>
                  <a:cubicBezTo>
                    <a:pt x="487" y="1599"/>
                    <a:pt x="725" y="1647"/>
                    <a:pt x="773" y="1742"/>
                  </a:cubicBezTo>
                  <a:cubicBezTo>
                    <a:pt x="797" y="1790"/>
                    <a:pt x="773" y="1909"/>
                    <a:pt x="773" y="1956"/>
                  </a:cubicBezTo>
                  <a:cubicBezTo>
                    <a:pt x="773" y="2075"/>
                    <a:pt x="773" y="2218"/>
                    <a:pt x="773" y="2337"/>
                  </a:cubicBezTo>
                  <a:cubicBezTo>
                    <a:pt x="797" y="2575"/>
                    <a:pt x="797" y="2885"/>
                    <a:pt x="916" y="3099"/>
                  </a:cubicBezTo>
                  <a:cubicBezTo>
                    <a:pt x="981" y="3208"/>
                    <a:pt x="1185" y="3317"/>
                    <a:pt x="1329" y="3317"/>
                  </a:cubicBezTo>
                  <a:cubicBezTo>
                    <a:pt x="1343" y="3317"/>
                    <a:pt x="1356" y="3316"/>
                    <a:pt x="1368" y="3314"/>
                  </a:cubicBezTo>
                  <a:cubicBezTo>
                    <a:pt x="1535" y="3290"/>
                    <a:pt x="1511" y="3076"/>
                    <a:pt x="1487" y="2956"/>
                  </a:cubicBezTo>
                  <a:cubicBezTo>
                    <a:pt x="1464" y="2885"/>
                    <a:pt x="1464" y="2861"/>
                    <a:pt x="1487" y="2790"/>
                  </a:cubicBezTo>
                  <a:cubicBezTo>
                    <a:pt x="1535" y="2695"/>
                    <a:pt x="1559" y="2647"/>
                    <a:pt x="1583" y="2552"/>
                  </a:cubicBezTo>
                  <a:cubicBezTo>
                    <a:pt x="1583" y="2385"/>
                    <a:pt x="1583" y="2194"/>
                    <a:pt x="1511" y="2028"/>
                  </a:cubicBezTo>
                  <a:cubicBezTo>
                    <a:pt x="1464" y="1956"/>
                    <a:pt x="1345" y="1861"/>
                    <a:pt x="1464" y="1790"/>
                  </a:cubicBezTo>
                  <a:cubicBezTo>
                    <a:pt x="1535" y="1766"/>
                    <a:pt x="1606" y="1790"/>
                    <a:pt x="1654" y="1742"/>
                  </a:cubicBezTo>
                  <a:cubicBezTo>
                    <a:pt x="1749" y="1694"/>
                    <a:pt x="1821" y="1599"/>
                    <a:pt x="1868" y="1504"/>
                  </a:cubicBezTo>
                  <a:cubicBezTo>
                    <a:pt x="1892" y="1480"/>
                    <a:pt x="1940" y="1337"/>
                    <a:pt x="1964" y="1337"/>
                  </a:cubicBezTo>
                  <a:cubicBezTo>
                    <a:pt x="1976" y="1325"/>
                    <a:pt x="1993" y="1319"/>
                    <a:pt x="2011" y="1319"/>
                  </a:cubicBezTo>
                  <a:cubicBezTo>
                    <a:pt x="2029" y="1319"/>
                    <a:pt x="2047" y="1325"/>
                    <a:pt x="2059" y="1337"/>
                  </a:cubicBezTo>
                  <a:cubicBezTo>
                    <a:pt x="2249" y="1337"/>
                    <a:pt x="2416" y="1266"/>
                    <a:pt x="2583" y="1218"/>
                  </a:cubicBezTo>
                  <a:cubicBezTo>
                    <a:pt x="2702" y="1170"/>
                    <a:pt x="2750" y="1123"/>
                    <a:pt x="2797" y="1028"/>
                  </a:cubicBezTo>
                  <a:cubicBezTo>
                    <a:pt x="2821" y="908"/>
                    <a:pt x="2797" y="837"/>
                    <a:pt x="2750" y="742"/>
                  </a:cubicBezTo>
                  <a:cubicBezTo>
                    <a:pt x="2726" y="646"/>
                    <a:pt x="2702" y="551"/>
                    <a:pt x="2654" y="456"/>
                  </a:cubicBezTo>
                  <a:cubicBezTo>
                    <a:pt x="2631" y="361"/>
                    <a:pt x="2559" y="265"/>
                    <a:pt x="2583" y="170"/>
                  </a:cubicBezTo>
                  <a:cubicBezTo>
                    <a:pt x="2474" y="105"/>
                    <a:pt x="2366" y="0"/>
                    <a:pt x="223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8" name="Google Shape;16878;p44"/>
            <p:cNvSpPr/>
            <p:nvPr/>
          </p:nvSpPr>
          <p:spPr>
            <a:xfrm>
              <a:off x="4879085" y="3350022"/>
              <a:ext cx="92989" cy="107690"/>
            </a:xfrm>
            <a:custGeom>
              <a:rect b="b" l="l" r="r" t="t"/>
              <a:pathLst>
                <a:path extrusionOk="0" h="3311" w="2859">
                  <a:moveTo>
                    <a:pt x="858" y="0"/>
                  </a:moveTo>
                  <a:cubicBezTo>
                    <a:pt x="715" y="0"/>
                    <a:pt x="548" y="24"/>
                    <a:pt x="429" y="95"/>
                  </a:cubicBezTo>
                  <a:cubicBezTo>
                    <a:pt x="310" y="167"/>
                    <a:pt x="310" y="262"/>
                    <a:pt x="286" y="405"/>
                  </a:cubicBezTo>
                  <a:cubicBezTo>
                    <a:pt x="263" y="524"/>
                    <a:pt x="215" y="548"/>
                    <a:pt x="144" y="643"/>
                  </a:cubicBezTo>
                  <a:cubicBezTo>
                    <a:pt x="24" y="762"/>
                    <a:pt x="1" y="953"/>
                    <a:pt x="167" y="1048"/>
                  </a:cubicBezTo>
                  <a:cubicBezTo>
                    <a:pt x="334" y="1143"/>
                    <a:pt x="548" y="1215"/>
                    <a:pt x="715" y="1238"/>
                  </a:cubicBezTo>
                  <a:cubicBezTo>
                    <a:pt x="744" y="1243"/>
                    <a:pt x="770" y="1244"/>
                    <a:pt x="792" y="1244"/>
                  </a:cubicBezTo>
                  <a:cubicBezTo>
                    <a:pt x="827" y="1244"/>
                    <a:pt x="855" y="1241"/>
                    <a:pt x="878" y="1241"/>
                  </a:cubicBezTo>
                  <a:cubicBezTo>
                    <a:pt x="928" y="1241"/>
                    <a:pt x="961" y="1254"/>
                    <a:pt x="1001" y="1334"/>
                  </a:cubicBezTo>
                  <a:cubicBezTo>
                    <a:pt x="1048" y="1405"/>
                    <a:pt x="1072" y="1477"/>
                    <a:pt x="1144" y="1524"/>
                  </a:cubicBezTo>
                  <a:cubicBezTo>
                    <a:pt x="1191" y="1572"/>
                    <a:pt x="1263" y="1572"/>
                    <a:pt x="1310" y="1620"/>
                  </a:cubicBezTo>
                  <a:cubicBezTo>
                    <a:pt x="1430" y="1715"/>
                    <a:pt x="1477" y="1786"/>
                    <a:pt x="1382" y="1905"/>
                  </a:cubicBezTo>
                  <a:cubicBezTo>
                    <a:pt x="1287" y="2072"/>
                    <a:pt x="1191" y="2358"/>
                    <a:pt x="1263" y="2548"/>
                  </a:cubicBezTo>
                  <a:cubicBezTo>
                    <a:pt x="1334" y="2644"/>
                    <a:pt x="1453" y="2667"/>
                    <a:pt x="1453" y="2834"/>
                  </a:cubicBezTo>
                  <a:cubicBezTo>
                    <a:pt x="1430" y="2953"/>
                    <a:pt x="1334" y="3001"/>
                    <a:pt x="1358" y="3120"/>
                  </a:cubicBezTo>
                  <a:cubicBezTo>
                    <a:pt x="1387" y="3250"/>
                    <a:pt x="1460" y="3310"/>
                    <a:pt x="1545" y="3310"/>
                  </a:cubicBezTo>
                  <a:cubicBezTo>
                    <a:pt x="1600" y="3310"/>
                    <a:pt x="1659" y="3285"/>
                    <a:pt x="1715" y="3239"/>
                  </a:cubicBezTo>
                  <a:cubicBezTo>
                    <a:pt x="1858" y="3144"/>
                    <a:pt x="1953" y="2977"/>
                    <a:pt x="2025" y="2810"/>
                  </a:cubicBezTo>
                  <a:cubicBezTo>
                    <a:pt x="2073" y="2620"/>
                    <a:pt x="2120" y="2405"/>
                    <a:pt x="2120" y="2191"/>
                  </a:cubicBezTo>
                  <a:cubicBezTo>
                    <a:pt x="2120" y="2048"/>
                    <a:pt x="2073" y="1881"/>
                    <a:pt x="2073" y="1739"/>
                  </a:cubicBezTo>
                  <a:cubicBezTo>
                    <a:pt x="2073" y="1691"/>
                    <a:pt x="2049" y="1691"/>
                    <a:pt x="2120" y="1643"/>
                  </a:cubicBezTo>
                  <a:cubicBezTo>
                    <a:pt x="2168" y="1596"/>
                    <a:pt x="2263" y="1596"/>
                    <a:pt x="2311" y="1572"/>
                  </a:cubicBezTo>
                  <a:cubicBezTo>
                    <a:pt x="2454" y="1500"/>
                    <a:pt x="2644" y="1477"/>
                    <a:pt x="2739" y="1334"/>
                  </a:cubicBezTo>
                  <a:cubicBezTo>
                    <a:pt x="2835" y="1191"/>
                    <a:pt x="2858" y="1024"/>
                    <a:pt x="2835" y="881"/>
                  </a:cubicBezTo>
                  <a:cubicBezTo>
                    <a:pt x="2811" y="715"/>
                    <a:pt x="2787" y="524"/>
                    <a:pt x="2716" y="405"/>
                  </a:cubicBezTo>
                  <a:cubicBezTo>
                    <a:pt x="2525" y="238"/>
                    <a:pt x="2430" y="143"/>
                    <a:pt x="2311" y="72"/>
                  </a:cubicBezTo>
                  <a:cubicBezTo>
                    <a:pt x="2254" y="29"/>
                    <a:pt x="2188" y="20"/>
                    <a:pt x="2113" y="20"/>
                  </a:cubicBezTo>
                  <a:cubicBezTo>
                    <a:pt x="2064" y="20"/>
                    <a:pt x="2011" y="24"/>
                    <a:pt x="1953" y="24"/>
                  </a:cubicBezTo>
                  <a:cubicBezTo>
                    <a:pt x="1747" y="43"/>
                    <a:pt x="1570" y="209"/>
                    <a:pt x="1365" y="209"/>
                  </a:cubicBezTo>
                  <a:cubicBezTo>
                    <a:pt x="1309" y="209"/>
                    <a:pt x="1252" y="197"/>
                    <a:pt x="1191" y="167"/>
                  </a:cubicBezTo>
                  <a:cubicBezTo>
                    <a:pt x="1072" y="95"/>
                    <a:pt x="1001" y="24"/>
                    <a:pt x="8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9" name="Google Shape;16879;p44"/>
            <p:cNvSpPr/>
            <p:nvPr/>
          </p:nvSpPr>
          <p:spPr>
            <a:xfrm>
              <a:off x="4809384" y="3387653"/>
              <a:ext cx="61993" cy="86809"/>
            </a:xfrm>
            <a:custGeom>
              <a:rect b="b" l="l" r="r" t="t"/>
              <a:pathLst>
                <a:path extrusionOk="0" h="2669" w="1906">
                  <a:moveTo>
                    <a:pt x="1048" y="1"/>
                  </a:moveTo>
                  <a:cubicBezTo>
                    <a:pt x="737" y="1"/>
                    <a:pt x="607" y="319"/>
                    <a:pt x="477" y="558"/>
                  </a:cubicBezTo>
                  <a:cubicBezTo>
                    <a:pt x="286" y="891"/>
                    <a:pt x="143" y="1320"/>
                    <a:pt x="96" y="1701"/>
                  </a:cubicBezTo>
                  <a:cubicBezTo>
                    <a:pt x="72" y="1868"/>
                    <a:pt x="0" y="2058"/>
                    <a:pt x="48" y="2225"/>
                  </a:cubicBezTo>
                  <a:cubicBezTo>
                    <a:pt x="96" y="2344"/>
                    <a:pt x="215" y="2368"/>
                    <a:pt x="310" y="2439"/>
                  </a:cubicBezTo>
                  <a:cubicBezTo>
                    <a:pt x="420" y="2533"/>
                    <a:pt x="602" y="2668"/>
                    <a:pt x="761" y="2668"/>
                  </a:cubicBezTo>
                  <a:cubicBezTo>
                    <a:pt x="843" y="2668"/>
                    <a:pt x="920" y="2632"/>
                    <a:pt x="977" y="2534"/>
                  </a:cubicBezTo>
                  <a:cubicBezTo>
                    <a:pt x="1048" y="2368"/>
                    <a:pt x="1263" y="2130"/>
                    <a:pt x="1143" y="1939"/>
                  </a:cubicBezTo>
                  <a:cubicBezTo>
                    <a:pt x="1048" y="1796"/>
                    <a:pt x="858" y="1725"/>
                    <a:pt x="834" y="1534"/>
                  </a:cubicBezTo>
                  <a:cubicBezTo>
                    <a:pt x="834" y="1415"/>
                    <a:pt x="905" y="1272"/>
                    <a:pt x="953" y="1153"/>
                  </a:cubicBezTo>
                  <a:cubicBezTo>
                    <a:pt x="1001" y="1058"/>
                    <a:pt x="1024" y="963"/>
                    <a:pt x="1143" y="939"/>
                  </a:cubicBezTo>
                  <a:cubicBezTo>
                    <a:pt x="1157" y="937"/>
                    <a:pt x="1170" y="936"/>
                    <a:pt x="1183" y="936"/>
                  </a:cubicBezTo>
                  <a:cubicBezTo>
                    <a:pt x="1302" y="936"/>
                    <a:pt x="1421" y="1007"/>
                    <a:pt x="1530" y="1007"/>
                  </a:cubicBezTo>
                  <a:cubicBezTo>
                    <a:pt x="1561" y="1007"/>
                    <a:pt x="1591" y="1001"/>
                    <a:pt x="1620" y="986"/>
                  </a:cubicBezTo>
                  <a:cubicBezTo>
                    <a:pt x="1786" y="891"/>
                    <a:pt x="1882" y="558"/>
                    <a:pt x="1906" y="367"/>
                  </a:cubicBezTo>
                  <a:cubicBezTo>
                    <a:pt x="1715" y="153"/>
                    <a:pt x="1382" y="58"/>
                    <a:pt x="1143" y="10"/>
                  </a:cubicBezTo>
                  <a:cubicBezTo>
                    <a:pt x="1110" y="4"/>
                    <a:pt x="1078" y="1"/>
                    <a:pt x="104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0" name="Google Shape;16880;p44"/>
            <p:cNvSpPr/>
            <p:nvPr/>
          </p:nvSpPr>
          <p:spPr>
            <a:xfrm>
              <a:off x="5080415" y="3404013"/>
              <a:ext cx="39583" cy="23516"/>
            </a:xfrm>
            <a:custGeom>
              <a:rect b="b" l="l" r="r" t="t"/>
              <a:pathLst>
                <a:path extrusionOk="0" h="723" w="1217">
                  <a:moveTo>
                    <a:pt x="624" y="0"/>
                  </a:moveTo>
                  <a:cubicBezTo>
                    <a:pt x="429" y="0"/>
                    <a:pt x="227" y="116"/>
                    <a:pt x="98" y="245"/>
                  </a:cubicBezTo>
                  <a:cubicBezTo>
                    <a:pt x="0" y="459"/>
                    <a:pt x="126" y="514"/>
                    <a:pt x="253" y="514"/>
                  </a:cubicBezTo>
                  <a:cubicBezTo>
                    <a:pt x="281" y="514"/>
                    <a:pt x="310" y="512"/>
                    <a:pt x="336" y="507"/>
                  </a:cubicBezTo>
                  <a:cubicBezTo>
                    <a:pt x="435" y="487"/>
                    <a:pt x="552" y="401"/>
                    <a:pt x="657" y="401"/>
                  </a:cubicBezTo>
                  <a:cubicBezTo>
                    <a:pt x="677" y="401"/>
                    <a:pt x="697" y="404"/>
                    <a:pt x="717" y="412"/>
                  </a:cubicBezTo>
                  <a:cubicBezTo>
                    <a:pt x="854" y="435"/>
                    <a:pt x="948" y="723"/>
                    <a:pt x="1061" y="723"/>
                  </a:cubicBezTo>
                  <a:cubicBezTo>
                    <a:pt x="1065" y="723"/>
                    <a:pt x="1070" y="722"/>
                    <a:pt x="1074" y="722"/>
                  </a:cubicBezTo>
                  <a:cubicBezTo>
                    <a:pt x="1193" y="674"/>
                    <a:pt x="1217" y="483"/>
                    <a:pt x="1193" y="388"/>
                  </a:cubicBezTo>
                  <a:cubicBezTo>
                    <a:pt x="1146" y="245"/>
                    <a:pt x="931" y="79"/>
                    <a:pt x="788" y="31"/>
                  </a:cubicBezTo>
                  <a:cubicBezTo>
                    <a:pt x="735" y="10"/>
                    <a:pt x="680" y="0"/>
                    <a:pt x="624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1" name="Google Shape;16881;p44"/>
            <p:cNvSpPr/>
            <p:nvPr/>
          </p:nvSpPr>
          <p:spPr>
            <a:xfrm>
              <a:off x="5103702" y="3430977"/>
              <a:ext cx="38770" cy="42315"/>
            </a:xfrm>
            <a:custGeom>
              <a:rect b="b" l="l" r="r" t="t"/>
              <a:pathLst>
                <a:path extrusionOk="0" h="1301" w="1192">
                  <a:moveTo>
                    <a:pt x="937" y="0"/>
                  </a:moveTo>
                  <a:cubicBezTo>
                    <a:pt x="876" y="0"/>
                    <a:pt x="809" y="37"/>
                    <a:pt x="763" y="83"/>
                  </a:cubicBezTo>
                  <a:cubicBezTo>
                    <a:pt x="668" y="178"/>
                    <a:pt x="715" y="321"/>
                    <a:pt x="691" y="440"/>
                  </a:cubicBezTo>
                  <a:cubicBezTo>
                    <a:pt x="644" y="726"/>
                    <a:pt x="287" y="988"/>
                    <a:pt x="1" y="988"/>
                  </a:cubicBezTo>
                  <a:cubicBezTo>
                    <a:pt x="66" y="1184"/>
                    <a:pt x="32" y="1301"/>
                    <a:pt x="190" y="1301"/>
                  </a:cubicBezTo>
                  <a:cubicBezTo>
                    <a:pt x="205" y="1301"/>
                    <a:pt x="221" y="1300"/>
                    <a:pt x="239" y="1298"/>
                  </a:cubicBezTo>
                  <a:cubicBezTo>
                    <a:pt x="406" y="1298"/>
                    <a:pt x="572" y="1226"/>
                    <a:pt x="739" y="1179"/>
                  </a:cubicBezTo>
                  <a:cubicBezTo>
                    <a:pt x="953" y="1083"/>
                    <a:pt x="1144" y="964"/>
                    <a:pt x="1168" y="726"/>
                  </a:cubicBezTo>
                  <a:cubicBezTo>
                    <a:pt x="1168" y="536"/>
                    <a:pt x="1192" y="178"/>
                    <a:pt x="1025" y="35"/>
                  </a:cubicBezTo>
                  <a:cubicBezTo>
                    <a:pt x="1000" y="11"/>
                    <a:pt x="969" y="0"/>
                    <a:pt x="937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2" name="Google Shape;16882;p44"/>
            <p:cNvSpPr/>
            <p:nvPr/>
          </p:nvSpPr>
          <p:spPr>
            <a:xfrm>
              <a:off x="4979002" y="3354348"/>
              <a:ext cx="46413" cy="101315"/>
            </a:xfrm>
            <a:custGeom>
              <a:rect b="b" l="l" r="r" t="t"/>
              <a:pathLst>
                <a:path extrusionOk="0" h="3115" w="1427">
                  <a:moveTo>
                    <a:pt x="627" y="0"/>
                  </a:moveTo>
                  <a:cubicBezTo>
                    <a:pt x="334" y="0"/>
                    <a:pt x="1" y="303"/>
                    <a:pt x="1" y="605"/>
                  </a:cubicBezTo>
                  <a:cubicBezTo>
                    <a:pt x="1" y="701"/>
                    <a:pt x="25" y="772"/>
                    <a:pt x="48" y="867"/>
                  </a:cubicBezTo>
                  <a:cubicBezTo>
                    <a:pt x="96" y="1129"/>
                    <a:pt x="215" y="1344"/>
                    <a:pt x="477" y="1439"/>
                  </a:cubicBezTo>
                  <a:cubicBezTo>
                    <a:pt x="572" y="1463"/>
                    <a:pt x="739" y="1487"/>
                    <a:pt x="763" y="1558"/>
                  </a:cubicBezTo>
                  <a:cubicBezTo>
                    <a:pt x="810" y="1629"/>
                    <a:pt x="739" y="1820"/>
                    <a:pt x="739" y="1891"/>
                  </a:cubicBezTo>
                  <a:cubicBezTo>
                    <a:pt x="691" y="2177"/>
                    <a:pt x="763" y="2463"/>
                    <a:pt x="858" y="2725"/>
                  </a:cubicBezTo>
                  <a:cubicBezTo>
                    <a:pt x="906" y="2868"/>
                    <a:pt x="1025" y="3058"/>
                    <a:pt x="1191" y="3106"/>
                  </a:cubicBezTo>
                  <a:cubicBezTo>
                    <a:pt x="1211" y="3112"/>
                    <a:pt x="1230" y="3114"/>
                    <a:pt x="1247" y="3114"/>
                  </a:cubicBezTo>
                  <a:cubicBezTo>
                    <a:pt x="1374" y="3114"/>
                    <a:pt x="1427" y="2970"/>
                    <a:pt x="1406" y="2844"/>
                  </a:cubicBezTo>
                  <a:cubicBezTo>
                    <a:pt x="1382" y="2725"/>
                    <a:pt x="1358" y="2606"/>
                    <a:pt x="1311" y="2511"/>
                  </a:cubicBezTo>
                  <a:cubicBezTo>
                    <a:pt x="1263" y="2391"/>
                    <a:pt x="1168" y="2272"/>
                    <a:pt x="1096" y="2153"/>
                  </a:cubicBezTo>
                  <a:cubicBezTo>
                    <a:pt x="953" y="1796"/>
                    <a:pt x="1168" y="1582"/>
                    <a:pt x="1191" y="1248"/>
                  </a:cubicBezTo>
                  <a:cubicBezTo>
                    <a:pt x="1191" y="1129"/>
                    <a:pt x="1168" y="1058"/>
                    <a:pt x="1072" y="986"/>
                  </a:cubicBezTo>
                  <a:cubicBezTo>
                    <a:pt x="977" y="939"/>
                    <a:pt x="858" y="963"/>
                    <a:pt x="810" y="844"/>
                  </a:cubicBezTo>
                  <a:cubicBezTo>
                    <a:pt x="715" y="653"/>
                    <a:pt x="1049" y="81"/>
                    <a:pt x="715" y="10"/>
                  </a:cubicBezTo>
                  <a:cubicBezTo>
                    <a:pt x="687" y="3"/>
                    <a:pt x="657" y="0"/>
                    <a:pt x="627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3" name="Google Shape;16883;p44"/>
            <p:cNvSpPr/>
            <p:nvPr/>
          </p:nvSpPr>
          <p:spPr>
            <a:xfrm>
              <a:off x="5023171" y="3374383"/>
              <a:ext cx="46186" cy="29890"/>
            </a:xfrm>
            <a:custGeom>
              <a:rect b="b" l="l" r="r" t="t"/>
              <a:pathLst>
                <a:path extrusionOk="0" h="919" w="1420">
                  <a:moveTo>
                    <a:pt x="848" y="1"/>
                  </a:moveTo>
                  <a:cubicBezTo>
                    <a:pt x="724" y="1"/>
                    <a:pt x="590" y="26"/>
                    <a:pt x="524" y="108"/>
                  </a:cubicBezTo>
                  <a:cubicBezTo>
                    <a:pt x="476" y="156"/>
                    <a:pt x="476" y="204"/>
                    <a:pt x="453" y="228"/>
                  </a:cubicBezTo>
                  <a:cubicBezTo>
                    <a:pt x="381" y="275"/>
                    <a:pt x="310" y="251"/>
                    <a:pt x="262" y="275"/>
                  </a:cubicBezTo>
                  <a:cubicBezTo>
                    <a:pt x="24" y="323"/>
                    <a:pt x="0" y="775"/>
                    <a:pt x="167" y="918"/>
                  </a:cubicBezTo>
                  <a:cubicBezTo>
                    <a:pt x="238" y="894"/>
                    <a:pt x="381" y="823"/>
                    <a:pt x="453" y="751"/>
                  </a:cubicBezTo>
                  <a:cubicBezTo>
                    <a:pt x="500" y="680"/>
                    <a:pt x="500" y="609"/>
                    <a:pt x="548" y="537"/>
                  </a:cubicBezTo>
                  <a:cubicBezTo>
                    <a:pt x="572" y="501"/>
                    <a:pt x="613" y="495"/>
                    <a:pt x="661" y="495"/>
                  </a:cubicBezTo>
                  <a:cubicBezTo>
                    <a:pt x="685" y="495"/>
                    <a:pt x="710" y="497"/>
                    <a:pt x="735" y="497"/>
                  </a:cubicBezTo>
                  <a:cubicBezTo>
                    <a:pt x="761" y="497"/>
                    <a:pt x="786" y="495"/>
                    <a:pt x="810" y="489"/>
                  </a:cubicBezTo>
                  <a:cubicBezTo>
                    <a:pt x="1048" y="442"/>
                    <a:pt x="1334" y="394"/>
                    <a:pt x="1405" y="132"/>
                  </a:cubicBezTo>
                  <a:cubicBezTo>
                    <a:pt x="1419" y="62"/>
                    <a:pt x="1417" y="41"/>
                    <a:pt x="1393" y="41"/>
                  </a:cubicBezTo>
                  <a:cubicBezTo>
                    <a:pt x="1376" y="41"/>
                    <a:pt x="1349" y="51"/>
                    <a:pt x="1310" y="61"/>
                  </a:cubicBezTo>
                  <a:cubicBezTo>
                    <a:pt x="1287" y="65"/>
                    <a:pt x="1267" y="67"/>
                    <a:pt x="1248" y="67"/>
                  </a:cubicBezTo>
                  <a:cubicBezTo>
                    <a:pt x="1169" y="67"/>
                    <a:pt x="1116" y="32"/>
                    <a:pt x="1000" y="13"/>
                  </a:cubicBezTo>
                  <a:cubicBezTo>
                    <a:pt x="956" y="6"/>
                    <a:pt x="903" y="1"/>
                    <a:pt x="848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4" name="Google Shape;16884;p44"/>
            <p:cNvSpPr/>
            <p:nvPr/>
          </p:nvSpPr>
          <p:spPr>
            <a:xfrm>
              <a:off x="4879085" y="3350867"/>
              <a:ext cx="58122" cy="106194"/>
            </a:xfrm>
            <a:custGeom>
              <a:rect b="b" l="l" r="r" t="t"/>
              <a:pathLst>
                <a:path extrusionOk="0" h="3265" w="1787">
                  <a:moveTo>
                    <a:pt x="554" y="1"/>
                  </a:moveTo>
                  <a:cubicBezTo>
                    <a:pt x="519" y="1"/>
                    <a:pt x="474" y="23"/>
                    <a:pt x="429" y="46"/>
                  </a:cubicBezTo>
                  <a:cubicBezTo>
                    <a:pt x="263" y="46"/>
                    <a:pt x="286" y="379"/>
                    <a:pt x="215" y="474"/>
                  </a:cubicBezTo>
                  <a:cubicBezTo>
                    <a:pt x="167" y="593"/>
                    <a:pt x="24" y="689"/>
                    <a:pt x="1" y="831"/>
                  </a:cubicBezTo>
                  <a:cubicBezTo>
                    <a:pt x="1" y="1141"/>
                    <a:pt x="429" y="1141"/>
                    <a:pt x="644" y="1165"/>
                  </a:cubicBezTo>
                  <a:cubicBezTo>
                    <a:pt x="906" y="1189"/>
                    <a:pt x="1025" y="1355"/>
                    <a:pt x="1168" y="1570"/>
                  </a:cubicBezTo>
                  <a:cubicBezTo>
                    <a:pt x="1215" y="1665"/>
                    <a:pt x="1382" y="1689"/>
                    <a:pt x="1406" y="1808"/>
                  </a:cubicBezTo>
                  <a:cubicBezTo>
                    <a:pt x="1406" y="1927"/>
                    <a:pt x="1287" y="2046"/>
                    <a:pt x="1239" y="2165"/>
                  </a:cubicBezTo>
                  <a:cubicBezTo>
                    <a:pt x="1215" y="2284"/>
                    <a:pt x="1191" y="2427"/>
                    <a:pt x="1287" y="2522"/>
                  </a:cubicBezTo>
                  <a:cubicBezTo>
                    <a:pt x="1310" y="2570"/>
                    <a:pt x="1358" y="2594"/>
                    <a:pt x="1382" y="2665"/>
                  </a:cubicBezTo>
                  <a:cubicBezTo>
                    <a:pt x="1453" y="2808"/>
                    <a:pt x="1358" y="2951"/>
                    <a:pt x="1358" y="3094"/>
                  </a:cubicBezTo>
                  <a:cubicBezTo>
                    <a:pt x="1376" y="3198"/>
                    <a:pt x="1444" y="3265"/>
                    <a:pt x="1526" y="3265"/>
                  </a:cubicBezTo>
                  <a:cubicBezTo>
                    <a:pt x="1556" y="3265"/>
                    <a:pt x="1588" y="3256"/>
                    <a:pt x="1620" y="3237"/>
                  </a:cubicBezTo>
                  <a:cubicBezTo>
                    <a:pt x="1787" y="3141"/>
                    <a:pt x="1739" y="2951"/>
                    <a:pt x="1715" y="2808"/>
                  </a:cubicBezTo>
                  <a:cubicBezTo>
                    <a:pt x="1668" y="2618"/>
                    <a:pt x="1596" y="2356"/>
                    <a:pt x="1644" y="2165"/>
                  </a:cubicBezTo>
                  <a:cubicBezTo>
                    <a:pt x="1668" y="1951"/>
                    <a:pt x="1787" y="1784"/>
                    <a:pt x="1715" y="1570"/>
                  </a:cubicBezTo>
                  <a:cubicBezTo>
                    <a:pt x="1668" y="1379"/>
                    <a:pt x="1572" y="1236"/>
                    <a:pt x="1406" y="1117"/>
                  </a:cubicBezTo>
                  <a:cubicBezTo>
                    <a:pt x="1334" y="1046"/>
                    <a:pt x="1263" y="974"/>
                    <a:pt x="1215" y="903"/>
                  </a:cubicBezTo>
                  <a:cubicBezTo>
                    <a:pt x="1168" y="831"/>
                    <a:pt x="1168" y="760"/>
                    <a:pt x="1120" y="689"/>
                  </a:cubicBezTo>
                  <a:cubicBezTo>
                    <a:pt x="1025" y="522"/>
                    <a:pt x="834" y="569"/>
                    <a:pt x="715" y="498"/>
                  </a:cubicBezTo>
                  <a:cubicBezTo>
                    <a:pt x="548" y="403"/>
                    <a:pt x="620" y="260"/>
                    <a:pt x="620" y="117"/>
                  </a:cubicBezTo>
                  <a:cubicBezTo>
                    <a:pt x="620" y="29"/>
                    <a:pt x="593" y="1"/>
                    <a:pt x="554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5" name="Google Shape;16885;p44"/>
            <p:cNvSpPr/>
            <p:nvPr/>
          </p:nvSpPr>
          <p:spPr>
            <a:xfrm>
              <a:off x="4938736" y="3372269"/>
              <a:ext cx="35647" cy="30443"/>
            </a:xfrm>
            <a:custGeom>
              <a:rect b="b" l="l" r="r" t="t"/>
              <a:pathLst>
                <a:path extrusionOk="0" h="936" w="1096">
                  <a:moveTo>
                    <a:pt x="903" y="0"/>
                  </a:moveTo>
                  <a:cubicBezTo>
                    <a:pt x="865" y="0"/>
                    <a:pt x="830" y="39"/>
                    <a:pt x="810" y="78"/>
                  </a:cubicBezTo>
                  <a:cubicBezTo>
                    <a:pt x="715" y="197"/>
                    <a:pt x="643" y="269"/>
                    <a:pt x="524" y="340"/>
                  </a:cubicBezTo>
                  <a:cubicBezTo>
                    <a:pt x="334" y="459"/>
                    <a:pt x="0" y="364"/>
                    <a:pt x="48" y="674"/>
                  </a:cubicBezTo>
                  <a:cubicBezTo>
                    <a:pt x="72" y="769"/>
                    <a:pt x="96" y="888"/>
                    <a:pt x="191" y="936"/>
                  </a:cubicBezTo>
                  <a:cubicBezTo>
                    <a:pt x="262" y="936"/>
                    <a:pt x="286" y="912"/>
                    <a:pt x="358" y="912"/>
                  </a:cubicBezTo>
                  <a:cubicBezTo>
                    <a:pt x="367" y="915"/>
                    <a:pt x="378" y="916"/>
                    <a:pt x="391" y="916"/>
                  </a:cubicBezTo>
                  <a:cubicBezTo>
                    <a:pt x="477" y="916"/>
                    <a:pt x="635" y="849"/>
                    <a:pt x="739" y="745"/>
                  </a:cubicBezTo>
                  <a:cubicBezTo>
                    <a:pt x="834" y="650"/>
                    <a:pt x="882" y="531"/>
                    <a:pt x="953" y="412"/>
                  </a:cubicBezTo>
                  <a:cubicBezTo>
                    <a:pt x="1024" y="316"/>
                    <a:pt x="1096" y="102"/>
                    <a:pt x="929" y="7"/>
                  </a:cubicBezTo>
                  <a:cubicBezTo>
                    <a:pt x="920" y="2"/>
                    <a:pt x="912" y="0"/>
                    <a:pt x="903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6" name="Google Shape;16886;p44"/>
            <p:cNvSpPr/>
            <p:nvPr/>
          </p:nvSpPr>
          <p:spPr>
            <a:xfrm>
              <a:off x="4833582" y="3405184"/>
              <a:ext cx="33143" cy="20133"/>
            </a:xfrm>
            <a:custGeom>
              <a:rect b="b" l="l" r="r" t="t"/>
              <a:pathLst>
                <a:path extrusionOk="0" h="619" w="1019">
                  <a:moveTo>
                    <a:pt x="584" y="0"/>
                  </a:moveTo>
                  <a:cubicBezTo>
                    <a:pt x="516" y="0"/>
                    <a:pt x="447" y="19"/>
                    <a:pt x="376" y="66"/>
                  </a:cubicBezTo>
                  <a:cubicBezTo>
                    <a:pt x="209" y="162"/>
                    <a:pt x="90" y="281"/>
                    <a:pt x="42" y="447"/>
                  </a:cubicBezTo>
                  <a:cubicBezTo>
                    <a:pt x="1" y="551"/>
                    <a:pt x="13" y="619"/>
                    <a:pt x="112" y="619"/>
                  </a:cubicBezTo>
                  <a:cubicBezTo>
                    <a:pt x="126" y="619"/>
                    <a:pt x="143" y="617"/>
                    <a:pt x="161" y="614"/>
                  </a:cubicBezTo>
                  <a:cubicBezTo>
                    <a:pt x="335" y="571"/>
                    <a:pt x="390" y="370"/>
                    <a:pt x="560" y="370"/>
                  </a:cubicBezTo>
                  <a:cubicBezTo>
                    <a:pt x="577" y="370"/>
                    <a:pt x="594" y="372"/>
                    <a:pt x="614" y="376"/>
                  </a:cubicBezTo>
                  <a:cubicBezTo>
                    <a:pt x="675" y="396"/>
                    <a:pt x="754" y="452"/>
                    <a:pt x="821" y="452"/>
                  </a:cubicBezTo>
                  <a:cubicBezTo>
                    <a:pt x="832" y="452"/>
                    <a:pt x="842" y="451"/>
                    <a:pt x="852" y="447"/>
                  </a:cubicBezTo>
                  <a:cubicBezTo>
                    <a:pt x="947" y="447"/>
                    <a:pt x="1019" y="281"/>
                    <a:pt x="995" y="138"/>
                  </a:cubicBezTo>
                  <a:cubicBezTo>
                    <a:pt x="852" y="74"/>
                    <a:pt x="720" y="0"/>
                    <a:pt x="584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7" name="Google Shape;16887;p44"/>
            <p:cNvSpPr/>
            <p:nvPr/>
          </p:nvSpPr>
          <p:spPr>
            <a:xfrm>
              <a:off x="4805513" y="3417218"/>
              <a:ext cx="41079" cy="56203"/>
            </a:xfrm>
            <a:custGeom>
              <a:rect b="b" l="l" r="r" t="t"/>
              <a:pathLst>
                <a:path extrusionOk="0" h="1728" w="1263">
                  <a:moveTo>
                    <a:pt x="521" y="1"/>
                  </a:moveTo>
                  <a:cubicBezTo>
                    <a:pt x="411" y="1"/>
                    <a:pt x="310" y="246"/>
                    <a:pt x="310" y="268"/>
                  </a:cubicBezTo>
                  <a:cubicBezTo>
                    <a:pt x="215" y="554"/>
                    <a:pt x="0" y="1054"/>
                    <a:pt x="191" y="1340"/>
                  </a:cubicBezTo>
                  <a:cubicBezTo>
                    <a:pt x="310" y="1506"/>
                    <a:pt x="619" y="1625"/>
                    <a:pt x="810" y="1673"/>
                  </a:cubicBezTo>
                  <a:cubicBezTo>
                    <a:pt x="868" y="1692"/>
                    <a:pt x="941" y="1727"/>
                    <a:pt x="1018" y="1727"/>
                  </a:cubicBezTo>
                  <a:cubicBezTo>
                    <a:pt x="1036" y="1727"/>
                    <a:pt x="1054" y="1725"/>
                    <a:pt x="1072" y="1721"/>
                  </a:cubicBezTo>
                  <a:cubicBezTo>
                    <a:pt x="1167" y="1673"/>
                    <a:pt x="1262" y="1506"/>
                    <a:pt x="1262" y="1387"/>
                  </a:cubicBezTo>
                  <a:cubicBezTo>
                    <a:pt x="1262" y="1292"/>
                    <a:pt x="1191" y="1292"/>
                    <a:pt x="1096" y="1268"/>
                  </a:cubicBezTo>
                  <a:cubicBezTo>
                    <a:pt x="905" y="1244"/>
                    <a:pt x="786" y="1125"/>
                    <a:pt x="715" y="959"/>
                  </a:cubicBezTo>
                  <a:cubicBezTo>
                    <a:pt x="596" y="720"/>
                    <a:pt x="524" y="506"/>
                    <a:pt x="572" y="220"/>
                  </a:cubicBezTo>
                  <a:cubicBezTo>
                    <a:pt x="572" y="196"/>
                    <a:pt x="596" y="30"/>
                    <a:pt x="548" y="6"/>
                  </a:cubicBezTo>
                  <a:cubicBezTo>
                    <a:pt x="539" y="2"/>
                    <a:pt x="530" y="1"/>
                    <a:pt x="521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8" name="Google Shape;16888;p44"/>
            <p:cNvSpPr/>
            <p:nvPr/>
          </p:nvSpPr>
          <p:spPr>
            <a:xfrm>
              <a:off x="4838819" y="3382287"/>
              <a:ext cx="94518" cy="138654"/>
            </a:xfrm>
            <a:custGeom>
              <a:rect b="b" l="l" r="r" t="t"/>
              <a:pathLst>
                <a:path extrusionOk="0" h="4263" w="2906">
                  <a:moveTo>
                    <a:pt x="1289" y="1"/>
                  </a:moveTo>
                  <a:cubicBezTo>
                    <a:pt x="1279" y="1"/>
                    <a:pt x="1270" y="3"/>
                    <a:pt x="1262" y="8"/>
                  </a:cubicBezTo>
                  <a:cubicBezTo>
                    <a:pt x="1120" y="151"/>
                    <a:pt x="1072" y="461"/>
                    <a:pt x="1024" y="628"/>
                  </a:cubicBezTo>
                  <a:cubicBezTo>
                    <a:pt x="929" y="889"/>
                    <a:pt x="834" y="1151"/>
                    <a:pt x="739" y="1390"/>
                  </a:cubicBezTo>
                  <a:cubicBezTo>
                    <a:pt x="667" y="1628"/>
                    <a:pt x="572" y="1818"/>
                    <a:pt x="477" y="2033"/>
                  </a:cubicBezTo>
                  <a:cubicBezTo>
                    <a:pt x="381" y="2223"/>
                    <a:pt x="334" y="2414"/>
                    <a:pt x="262" y="2604"/>
                  </a:cubicBezTo>
                  <a:cubicBezTo>
                    <a:pt x="167" y="2914"/>
                    <a:pt x="0" y="3176"/>
                    <a:pt x="24" y="3509"/>
                  </a:cubicBezTo>
                  <a:cubicBezTo>
                    <a:pt x="72" y="3819"/>
                    <a:pt x="381" y="3962"/>
                    <a:pt x="643" y="4104"/>
                  </a:cubicBezTo>
                  <a:cubicBezTo>
                    <a:pt x="849" y="4198"/>
                    <a:pt x="1070" y="4262"/>
                    <a:pt x="1294" y="4262"/>
                  </a:cubicBezTo>
                  <a:cubicBezTo>
                    <a:pt x="1355" y="4262"/>
                    <a:pt x="1416" y="4257"/>
                    <a:pt x="1477" y="4247"/>
                  </a:cubicBezTo>
                  <a:cubicBezTo>
                    <a:pt x="1667" y="4223"/>
                    <a:pt x="1882" y="4200"/>
                    <a:pt x="2096" y="4152"/>
                  </a:cubicBezTo>
                  <a:cubicBezTo>
                    <a:pt x="2215" y="4104"/>
                    <a:pt x="2334" y="4081"/>
                    <a:pt x="2477" y="4033"/>
                  </a:cubicBezTo>
                  <a:cubicBezTo>
                    <a:pt x="2572" y="4009"/>
                    <a:pt x="2739" y="3985"/>
                    <a:pt x="2787" y="3866"/>
                  </a:cubicBezTo>
                  <a:cubicBezTo>
                    <a:pt x="2906" y="3604"/>
                    <a:pt x="2453" y="3438"/>
                    <a:pt x="2286" y="3319"/>
                  </a:cubicBezTo>
                  <a:cubicBezTo>
                    <a:pt x="1905" y="3057"/>
                    <a:pt x="1667" y="2699"/>
                    <a:pt x="1691" y="2223"/>
                  </a:cubicBezTo>
                  <a:cubicBezTo>
                    <a:pt x="1715" y="1985"/>
                    <a:pt x="1786" y="1675"/>
                    <a:pt x="1977" y="1532"/>
                  </a:cubicBezTo>
                  <a:cubicBezTo>
                    <a:pt x="2031" y="1488"/>
                    <a:pt x="2078" y="1469"/>
                    <a:pt x="2119" y="1469"/>
                  </a:cubicBezTo>
                  <a:cubicBezTo>
                    <a:pt x="2274" y="1469"/>
                    <a:pt x="2334" y="1744"/>
                    <a:pt x="2334" y="1913"/>
                  </a:cubicBezTo>
                  <a:cubicBezTo>
                    <a:pt x="2314" y="2012"/>
                    <a:pt x="2311" y="2258"/>
                    <a:pt x="2446" y="2258"/>
                  </a:cubicBezTo>
                  <a:cubicBezTo>
                    <a:pt x="2474" y="2258"/>
                    <a:pt x="2508" y="2248"/>
                    <a:pt x="2548" y="2223"/>
                  </a:cubicBezTo>
                  <a:cubicBezTo>
                    <a:pt x="2691" y="2128"/>
                    <a:pt x="2572" y="1961"/>
                    <a:pt x="2596" y="1842"/>
                  </a:cubicBezTo>
                  <a:cubicBezTo>
                    <a:pt x="2596" y="1747"/>
                    <a:pt x="2620" y="1723"/>
                    <a:pt x="2572" y="1652"/>
                  </a:cubicBezTo>
                  <a:cubicBezTo>
                    <a:pt x="2572" y="1628"/>
                    <a:pt x="2548" y="1604"/>
                    <a:pt x="2525" y="1556"/>
                  </a:cubicBezTo>
                  <a:cubicBezTo>
                    <a:pt x="2477" y="1437"/>
                    <a:pt x="2453" y="1175"/>
                    <a:pt x="2501" y="1032"/>
                  </a:cubicBezTo>
                  <a:cubicBezTo>
                    <a:pt x="2525" y="985"/>
                    <a:pt x="2620" y="889"/>
                    <a:pt x="2620" y="818"/>
                  </a:cubicBezTo>
                  <a:cubicBezTo>
                    <a:pt x="2620" y="770"/>
                    <a:pt x="2525" y="699"/>
                    <a:pt x="2477" y="651"/>
                  </a:cubicBezTo>
                  <a:cubicBezTo>
                    <a:pt x="2406" y="604"/>
                    <a:pt x="2358" y="580"/>
                    <a:pt x="2310" y="485"/>
                  </a:cubicBezTo>
                  <a:cubicBezTo>
                    <a:pt x="2263" y="437"/>
                    <a:pt x="2263" y="270"/>
                    <a:pt x="2215" y="246"/>
                  </a:cubicBezTo>
                  <a:cubicBezTo>
                    <a:pt x="2191" y="231"/>
                    <a:pt x="2159" y="225"/>
                    <a:pt x="2125" y="225"/>
                  </a:cubicBezTo>
                  <a:cubicBezTo>
                    <a:pt x="2056" y="225"/>
                    <a:pt x="1977" y="246"/>
                    <a:pt x="1929" y="246"/>
                  </a:cubicBezTo>
                  <a:cubicBezTo>
                    <a:pt x="1810" y="246"/>
                    <a:pt x="1667" y="246"/>
                    <a:pt x="1548" y="175"/>
                  </a:cubicBezTo>
                  <a:cubicBezTo>
                    <a:pt x="1506" y="154"/>
                    <a:pt x="1369" y="1"/>
                    <a:pt x="1289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9" name="Google Shape;16889;p44"/>
            <p:cNvSpPr/>
            <p:nvPr/>
          </p:nvSpPr>
          <p:spPr>
            <a:xfrm>
              <a:off x="4979002" y="3395980"/>
              <a:ext cx="136377" cy="126230"/>
            </a:xfrm>
            <a:custGeom>
              <a:rect b="b" l="l" r="r" t="t"/>
              <a:pathLst>
                <a:path extrusionOk="0" h="3881" w="4193">
                  <a:moveTo>
                    <a:pt x="153" y="1"/>
                  </a:moveTo>
                  <a:cubicBezTo>
                    <a:pt x="95" y="1"/>
                    <a:pt x="43" y="25"/>
                    <a:pt x="1" y="87"/>
                  </a:cubicBezTo>
                  <a:cubicBezTo>
                    <a:pt x="1" y="540"/>
                    <a:pt x="144" y="992"/>
                    <a:pt x="239" y="1445"/>
                  </a:cubicBezTo>
                  <a:cubicBezTo>
                    <a:pt x="358" y="1921"/>
                    <a:pt x="453" y="2374"/>
                    <a:pt x="572" y="2826"/>
                  </a:cubicBezTo>
                  <a:cubicBezTo>
                    <a:pt x="620" y="2969"/>
                    <a:pt x="644" y="3136"/>
                    <a:pt x="691" y="3279"/>
                  </a:cubicBezTo>
                  <a:cubicBezTo>
                    <a:pt x="739" y="3421"/>
                    <a:pt x="810" y="3493"/>
                    <a:pt x="953" y="3541"/>
                  </a:cubicBezTo>
                  <a:cubicBezTo>
                    <a:pt x="1072" y="3564"/>
                    <a:pt x="1191" y="3564"/>
                    <a:pt x="1287" y="3588"/>
                  </a:cubicBezTo>
                  <a:cubicBezTo>
                    <a:pt x="1430" y="3612"/>
                    <a:pt x="1572" y="3636"/>
                    <a:pt x="1692" y="3660"/>
                  </a:cubicBezTo>
                  <a:cubicBezTo>
                    <a:pt x="1930" y="3707"/>
                    <a:pt x="2144" y="3779"/>
                    <a:pt x="2358" y="3826"/>
                  </a:cubicBezTo>
                  <a:cubicBezTo>
                    <a:pt x="2474" y="3846"/>
                    <a:pt x="2605" y="3880"/>
                    <a:pt x="2714" y="3880"/>
                  </a:cubicBezTo>
                  <a:cubicBezTo>
                    <a:pt x="2740" y="3880"/>
                    <a:pt x="2764" y="3878"/>
                    <a:pt x="2787" y="3874"/>
                  </a:cubicBezTo>
                  <a:cubicBezTo>
                    <a:pt x="2978" y="3850"/>
                    <a:pt x="3144" y="3755"/>
                    <a:pt x="3311" y="3707"/>
                  </a:cubicBezTo>
                  <a:cubicBezTo>
                    <a:pt x="3501" y="3612"/>
                    <a:pt x="3692" y="3541"/>
                    <a:pt x="3882" y="3421"/>
                  </a:cubicBezTo>
                  <a:cubicBezTo>
                    <a:pt x="4025" y="3350"/>
                    <a:pt x="4097" y="3183"/>
                    <a:pt x="4144" y="3017"/>
                  </a:cubicBezTo>
                  <a:cubicBezTo>
                    <a:pt x="4192" y="2755"/>
                    <a:pt x="3906" y="2683"/>
                    <a:pt x="3692" y="2659"/>
                  </a:cubicBezTo>
                  <a:cubicBezTo>
                    <a:pt x="3287" y="2588"/>
                    <a:pt x="2882" y="2588"/>
                    <a:pt x="2477" y="2493"/>
                  </a:cubicBezTo>
                  <a:cubicBezTo>
                    <a:pt x="2144" y="2421"/>
                    <a:pt x="1811" y="2350"/>
                    <a:pt x="1668" y="2016"/>
                  </a:cubicBezTo>
                  <a:cubicBezTo>
                    <a:pt x="1620" y="1969"/>
                    <a:pt x="1596" y="1850"/>
                    <a:pt x="1525" y="1850"/>
                  </a:cubicBezTo>
                  <a:cubicBezTo>
                    <a:pt x="1515" y="1845"/>
                    <a:pt x="1503" y="1843"/>
                    <a:pt x="1489" y="1843"/>
                  </a:cubicBezTo>
                  <a:cubicBezTo>
                    <a:pt x="1452" y="1843"/>
                    <a:pt x="1404" y="1857"/>
                    <a:pt x="1358" y="1857"/>
                  </a:cubicBezTo>
                  <a:cubicBezTo>
                    <a:pt x="1342" y="1857"/>
                    <a:pt x="1326" y="1855"/>
                    <a:pt x="1311" y="1850"/>
                  </a:cubicBezTo>
                  <a:cubicBezTo>
                    <a:pt x="1120" y="1802"/>
                    <a:pt x="977" y="1612"/>
                    <a:pt x="882" y="1469"/>
                  </a:cubicBezTo>
                  <a:cubicBezTo>
                    <a:pt x="691" y="1207"/>
                    <a:pt x="668" y="921"/>
                    <a:pt x="691" y="611"/>
                  </a:cubicBezTo>
                  <a:cubicBezTo>
                    <a:pt x="715" y="445"/>
                    <a:pt x="739" y="278"/>
                    <a:pt x="596" y="207"/>
                  </a:cubicBezTo>
                  <a:cubicBezTo>
                    <a:pt x="461" y="139"/>
                    <a:pt x="291" y="1"/>
                    <a:pt x="153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0" name="Google Shape;16890;p44"/>
            <p:cNvSpPr/>
            <p:nvPr/>
          </p:nvSpPr>
          <p:spPr>
            <a:xfrm>
              <a:off x="5025480" y="3382644"/>
              <a:ext cx="46381" cy="31614"/>
            </a:xfrm>
            <a:custGeom>
              <a:rect b="b" l="l" r="r" t="t"/>
              <a:pathLst>
                <a:path extrusionOk="0" h="972" w="1426">
                  <a:moveTo>
                    <a:pt x="1315" y="1"/>
                  </a:moveTo>
                  <a:cubicBezTo>
                    <a:pt x="1296" y="1"/>
                    <a:pt x="1271" y="7"/>
                    <a:pt x="1239" y="21"/>
                  </a:cubicBezTo>
                  <a:cubicBezTo>
                    <a:pt x="1120" y="69"/>
                    <a:pt x="1001" y="140"/>
                    <a:pt x="882" y="164"/>
                  </a:cubicBezTo>
                  <a:cubicBezTo>
                    <a:pt x="763" y="188"/>
                    <a:pt x="644" y="164"/>
                    <a:pt x="548" y="212"/>
                  </a:cubicBezTo>
                  <a:cubicBezTo>
                    <a:pt x="405" y="259"/>
                    <a:pt x="405" y="378"/>
                    <a:pt x="334" y="474"/>
                  </a:cubicBezTo>
                  <a:cubicBezTo>
                    <a:pt x="286" y="545"/>
                    <a:pt x="239" y="640"/>
                    <a:pt x="167" y="688"/>
                  </a:cubicBezTo>
                  <a:cubicBezTo>
                    <a:pt x="120" y="712"/>
                    <a:pt x="48" y="736"/>
                    <a:pt x="1" y="902"/>
                  </a:cubicBezTo>
                  <a:cubicBezTo>
                    <a:pt x="50" y="951"/>
                    <a:pt x="104" y="972"/>
                    <a:pt x="159" y="972"/>
                  </a:cubicBezTo>
                  <a:cubicBezTo>
                    <a:pt x="347" y="972"/>
                    <a:pt x="552" y="740"/>
                    <a:pt x="644" y="593"/>
                  </a:cubicBezTo>
                  <a:cubicBezTo>
                    <a:pt x="691" y="474"/>
                    <a:pt x="763" y="497"/>
                    <a:pt x="882" y="474"/>
                  </a:cubicBezTo>
                  <a:cubicBezTo>
                    <a:pt x="1025" y="450"/>
                    <a:pt x="1191" y="426"/>
                    <a:pt x="1287" y="307"/>
                  </a:cubicBezTo>
                  <a:cubicBezTo>
                    <a:pt x="1347" y="206"/>
                    <a:pt x="1425" y="1"/>
                    <a:pt x="1315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1" name="Google Shape;16891;p44"/>
            <p:cNvSpPr/>
            <p:nvPr/>
          </p:nvSpPr>
          <p:spPr>
            <a:xfrm>
              <a:off x="4791560" y="3383327"/>
              <a:ext cx="73604" cy="164316"/>
            </a:xfrm>
            <a:custGeom>
              <a:rect b="b" l="l" r="r" t="t"/>
              <a:pathLst>
                <a:path extrusionOk="0" h="5052" w="2263">
                  <a:moveTo>
                    <a:pt x="906" y="0"/>
                  </a:moveTo>
                  <a:cubicBezTo>
                    <a:pt x="858" y="72"/>
                    <a:pt x="763" y="143"/>
                    <a:pt x="715" y="214"/>
                  </a:cubicBezTo>
                  <a:cubicBezTo>
                    <a:pt x="691" y="286"/>
                    <a:pt x="691" y="334"/>
                    <a:pt x="644" y="357"/>
                  </a:cubicBezTo>
                  <a:cubicBezTo>
                    <a:pt x="572" y="357"/>
                    <a:pt x="382" y="286"/>
                    <a:pt x="239" y="238"/>
                  </a:cubicBezTo>
                  <a:lnTo>
                    <a:pt x="239" y="238"/>
                  </a:lnTo>
                  <a:cubicBezTo>
                    <a:pt x="310" y="334"/>
                    <a:pt x="358" y="524"/>
                    <a:pt x="358" y="643"/>
                  </a:cubicBezTo>
                  <a:cubicBezTo>
                    <a:pt x="348" y="709"/>
                    <a:pt x="328" y="727"/>
                    <a:pt x="299" y="727"/>
                  </a:cubicBezTo>
                  <a:cubicBezTo>
                    <a:pt x="266" y="727"/>
                    <a:pt x="223" y="704"/>
                    <a:pt x="174" y="704"/>
                  </a:cubicBezTo>
                  <a:cubicBezTo>
                    <a:pt x="157" y="704"/>
                    <a:pt x="138" y="707"/>
                    <a:pt x="120" y="715"/>
                  </a:cubicBezTo>
                  <a:cubicBezTo>
                    <a:pt x="1" y="762"/>
                    <a:pt x="144" y="977"/>
                    <a:pt x="167" y="1072"/>
                  </a:cubicBezTo>
                  <a:cubicBezTo>
                    <a:pt x="191" y="1238"/>
                    <a:pt x="167" y="1405"/>
                    <a:pt x="144" y="1572"/>
                  </a:cubicBezTo>
                  <a:cubicBezTo>
                    <a:pt x="120" y="1667"/>
                    <a:pt x="120" y="1786"/>
                    <a:pt x="144" y="1881"/>
                  </a:cubicBezTo>
                  <a:cubicBezTo>
                    <a:pt x="167" y="1953"/>
                    <a:pt x="286" y="2072"/>
                    <a:pt x="215" y="2143"/>
                  </a:cubicBezTo>
                  <a:cubicBezTo>
                    <a:pt x="144" y="2239"/>
                    <a:pt x="72" y="2167"/>
                    <a:pt x="120" y="2310"/>
                  </a:cubicBezTo>
                  <a:cubicBezTo>
                    <a:pt x="144" y="2429"/>
                    <a:pt x="239" y="2548"/>
                    <a:pt x="263" y="2691"/>
                  </a:cubicBezTo>
                  <a:cubicBezTo>
                    <a:pt x="310" y="2810"/>
                    <a:pt x="358" y="2929"/>
                    <a:pt x="382" y="3072"/>
                  </a:cubicBezTo>
                  <a:cubicBezTo>
                    <a:pt x="405" y="3191"/>
                    <a:pt x="477" y="3215"/>
                    <a:pt x="548" y="3287"/>
                  </a:cubicBezTo>
                  <a:cubicBezTo>
                    <a:pt x="620" y="3358"/>
                    <a:pt x="644" y="3406"/>
                    <a:pt x="596" y="3453"/>
                  </a:cubicBezTo>
                  <a:cubicBezTo>
                    <a:pt x="548" y="3525"/>
                    <a:pt x="358" y="3548"/>
                    <a:pt x="382" y="3620"/>
                  </a:cubicBezTo>
                  <a:cubicBezTo>
                    <a:pt x="405" y="3691"/>
                    <a:pt x="572" y="3787"/>
                    <a:pt x="620" y="3858"/>
                  </a:cubicBezTo>
                  <a:cubicBezTo>
                    <a:pt x="786" y="4168"/>
                    <a:pt x="691" y="4573"/>
                    <a:pt x="882" y="4882"/>
                  </a:cubicBezTo>
                  <a:cubicBezTo>
                    <a:pt x="926" y="4926"/>
                    <a:pt x="1010" y="5051"/>
                    <a:pt x="1079" y="5051"/>
                  </a:cubicBezTo>
                  <a:cubicBezTo>
                    <a:pt x="1085" y="5051"/>
                    <a:pt x="1091" y="5051"/>
                    <a:pt x="1096" y="5049"/>
                  </a:cubicBezTo>
                  <a:cubicBezTo>
                    <a:pt x="1144" y="5025"/>
                    <a:pt x="1239" y="4906"/>
                    <a:pt x="1263" y="4882"/>
                  </a:cubicBezTo>
                  <a:cubicBezTo>
                    <a:pt x="1358" y="4811"/>
                    <a:pt x="1429" y="4715"/>
                    <a:pt x="1525" y="4668"/>
                  </a:cubicBezTo>
                  <a:cubicBezTo>
                    <a:pt x="1620" y="4596"/>
                    <a:pt x="1739" y="4549"/>
                    <a:pt x="1834" y="4501"/>
                  </a:cubicBezTo>
                  <a:cubicBezTo>
                    <a:pt x="1930" y="4453"/>
                    <a:pt x="2192" y="4430"/>
                    <a:pt x="2215" y="4334"/>
                  </a:cubicBezTo>
                  <a:cubicBezTo>
                    <a:pt x="2263" y="4215"/>
                    <a:pt x="2072" y="4096"/>
                    <a:pt x="1977" y="4072"/>
                  </a:cubicBezTo>
                  <a:cubicBezTo>
                    <a:pt x="1811" y="4001"/>
                    <a:pt x="1620" y="3906"/>
                    <a:pt x="1501" y="3763"/>
                  </a:cubicBezTo>
                  <a:cubicBezTo>
                    <a:pt x="1334" y="3596"/>
                    <a:pt x="1334" y="3453"/>
                    <a:pt x="1406" y="3239"/>
                  </a:cubicBezTo>
                  <a:cubicBezTo>
                    <a:pt x="1453" y="3144"/>
                    <a:pt x="1525" y="2953"/>
                    <a:pt x="1429" y="2858"/>
                  </a:cubicBezTo>
                  <a:cubicBezTo>
                    <a:pt x="1382" y="2786"/>
                    <a:pt x="1287" y="2763"/>
                    <a:pt x="1191" y="2739"/>
                  </a:cubicBezTo>
                  <a:cubicBezTo>
                    <a:pt x="1096" y="2691"/>
                    <a:pt x="1001" y="2644"/>
                    <a:pt x="906" y="2572"/>
                  </a:cubicBezTo>
                  <a:cubicBezTo>
                    <a:pt x="739" y="2477"/>
                    <a:pt x="572" y="2310"/>
                    <a:pt x="572" y="2120"/>
                  </a:cubicBezTo>
                  <a:cubicBezTo>
                    <a:pt x="596" y="2001"/>
                    <a:pt x="644" y="1929"/>
                    <a:pt x="644" y="1810"/>
                  </a:cubicBezTo>
                  <a:cubicBezTo>
                    <a:pt x="667" y="1715"/>
                    <a:pt x="667" y="1596"/>
                    <a:pt x="691" y="1477"/>
                  </a:cubicBezTo>
                  <a:cubicBezTo>
                    <a:pt x="739" y="1262"/>
                    <a:pt x="786" y="1048"/>
                    <a:pt x="882" y="857"/>
                  </a:cubicBezTo>
                  <a:cubicBezTo>
                    <a:pt x="929" y="715"/>
                    <a:pt x="1001" y="548"/>
                    <a:pt x="1001" y="429"/>
                  </a:cubicBezTo>
                  <a:cubicBezTo>
                    <a:pt x="1001" y="310"/>
                    <a:pt x="977" y="72"/>
                    <a:pt x="906" y="0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2" name="Google Shape;16892;p44"/>
            <p:cNvSpPr/>
            <p:nvPr/>
          </p:nvSpPr>
          <p:spPr>
            <a:xfrm>
              <a:off x="4834948" y="3419365"/>
              <a:ext cx="20165" cy="29793"/>
            </a:xfrm>
            <a:custGeom>
              <a:rect b="b" l="l" r="r" t="t"/>
              <a:pathLst>
                <a:path extrusionOk="0" h="916" w="620">
                  <a:moveTo>
                    <a:pt x="391" y="1"/>
                  </a:moveTo>
                  <a:cubicBezTo>
                    <a:pt x="360" y="1"/>
                    <a:pt x="325" y="11"/>
                    <a:pt x="286" y="35"/>
                  </a:cubicBezTo>
                  <a:cubicBezTo>
                    <a:pt x="95" y="154"/>
                    <a:pt x="0" y="559"/>
                    <a:pt x="95" y="750"/>
                  </a:cubicBezTo>
                  <a:cubicBezTo>
                    <a:pt x="142" y="843"/>
                    <a:pt x="239" y="916"/>
                    <a:pt x="334" y="916"/>
                  </a:cubicBezTo>
                  <a:cubicBezTo>
                    <a:pt x="385" y="916"/>
                    <a:pt x="435" y="895"/>
                    <a:pt x="477" y="845"/>
                  </a:cubicBezTo>
                  <a:cubicBezTo>
                    <a:pt x="572" y="726"/>
                    <a:pt x="619" y="416"/>
                    <a:pt x="596" y="273"/>
                  </a:cubicBezTo>
                  <a:cubicBezTo>
                    <a:pt x="577" y="160"/>
                    <a:pt x="512" y="1"/>
                    <a:pt x="391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3" name="Google Shape;16893;p44"/>
            <p:cNvSpPr/>
            <p:nvPr/>
          </p:nvSpPr>
          <p:spPr>
            <a:xfrm>
              <a:off x="5095961" y="3417186"/>
              <a:ext cx="18637" cy="31126"/>
            </a:xfrm>
            <a:custGeom>
              <a:rect b="b" l="l" r="r" t="t"/>
              <a:pathLst>
                <a:path extrusionOk="0" h="957" w="573">
                  <a:moveTo>
                    <a:pt x="180" y="0"/>
                  </a:moveTo>
                  <a:cubicBezTo>
                    <a:pt x="161" y="0"/>
                    <a:pt x="141" y="2"/>
                    <a:pt x="120" y="7"/>
                  </a:cubicBezTo>
                  <a:cubicBezTo>
                    <a:pt x="1" y="7"/>
                    <a:pt x="48" y="436"/>
                    <a:pt x="48" y="531"/>
                  </a:cubicBezTo>
                  <a:cubicBezTo>
                    <a:pt x="48" y="650"/>
                    <a:pt x="48" y="888"/>
                    <a:pt x="167" y="936"/>
                  </a:cubicBezTo>
                  <a:cubicBezTo>
                    <a:pt x="196" y="950"/>
                    <a:pt x="222" y="956"/>
                    <a:pt x="247" y="956"/>
                  </a:cubicBezTo>
                  <a:cubicBezTo>
                    <a:pt x="392" y="956"/>
                    <a:pt x="484" y="748"/>
                    <a:pt x="525" y="626"/>
                  </a:cubicBezTo>
                  <a:cubicBezTo>
                    <a:pt x="548" y="507"/>
                    <a:pt x="572" y="388"/>
                    <a:pt x="501" y="269"/>
                  </a:cubicBezTo>
                  <a:cubicBezTo>
                    <a:pt x="458" y="183"/>
                    <a:pt x="357" y="0"/>
                    <a:pt x="180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4" name="Google Shape;16894;p44"/>
            <p:cNvSpPr/>
            <p:nvPr/>
          </p:nvSpPr>
          <p:spPr>
            <a:xfrm>
              <a:off x="5082041" y="3384856"/>
              <a:ext cx="76694" cy="162788"/>
            </a:xfrm>
            <a:custGeom>
              <a:rect b="b" l="l" r="r" t="t"/>
              <a:pathLst>
                <a:path extrusionOk="0" h="5005" w="2358">
                  <a:moveTo>
                    <a:pt x="1477" y="1"/>
                  </a:moveTo>
                  <a:cubicBezTo>
                    <a:pt x="1429" y="96"/>
                    <a:pt x="1429" y="191"/>
                    <a:pt x="1429" y="287"/>
                  </a:cubicBezTo>
                  <a:cubicBezTo>
                    <a:pt x="1405" y="382"/>
                    <a:pt x="1381" y="501"/>
                    <a:pt x="1405" y="596"/>
                  </a:cubicBezTo>
                  <a:cubicBezTo>
                    <a:pt x="1429" y="644"/>
                    <a:pt x="1477" y="668"/>
                    <a:pt x="1500" y="715"/>
                  </a:cubicBezTo>
                  <a:cubicBezTo>
                    <a:pt x="1548" y="787"/>
                    <a:pt x="1548" y="882"/>
                    <a:pt x="1572" y="953"/>
                  </a:cubicBezTo>
                  <a:cubicBezTo>
                    <a:pt x="1619" y="1144"/>
                    <a:pt x="1667" y="1311"/>
                    <a:pt x="1691" y="1501"/>
                  </a:cubicBezTo>
                  <a:cubicBezTo>
                    <a:pt x="1739" y="1668"/>
                    <a:pt x="1834" y="1882"/>
                    <a:pt x="1810" y="2073"/>
                  </a:cubicBezTo>
                  <a:cubicBezTo>
                    <a:pt x="1810" y="2263"/>
                    <a:pt x="1572" y="2406"/>
                    <a:pt x="1429" y="2501"/>
                  </a:cubicBezTo>
                  <a:cubicBezTo>
                    <a:pt x="1334" y="2597"/>
                    <a:pt x="1215" y="2620"/>
                    <a:pt x="1096" y="2668"/>
                  </a:cubicBezTo>
                  <a:cubicBezTo>
                    <a:pt x="1048" y="2692"/>
                    <a:pt x="976" y="2716"/>
                    <a:pt x="929" y="2716"/>
                  </a:cubicBezTo>
                  <a:cubicBezTo>
                    <a:pt x="917" y="2728"/>
                    <a:pt x="893" y="2728"/>
                    <a:pt x="869" y="2728"/>
                  </a:cubicBezTo>
                  <a:cubicBezTo>
                    <a:pt x="845" y="2728"/>
                    <a:pt x="822" y="2728"/>
                    <a:pt x="810" y="2739"/>
                  </a:cubicBezTo>
                  <a:cubicBezTo>
                    <a:pt x="691" y="2835"/>
                    <a:pt x="929" y="3144"/>
                    <a:pt x="953" y="3263"/>
                  </a:cubicBezTo>
                  <a:cubicBezTo>
                    <a:pt x="976" y="3430"/>
                    <a:pt x="881" y="3644"/>
                    <a:pt x="786" y="3763"/>
                  </a:cubicBezTo>
                  <a:cubicBezTo>
                    <a:pt x="667" y="3906"/>
                    <a:pt x="453" y="3978"/>
                    <a:pt x="286" y="4049"/>
                  </a:cubicBezTo>
                  <a:cubicBezTo>
                    <a:pt x="214" y="4097"/>
                    <a:pt x="0" y="4168"/>
                    <a:pt x="71" y="4264"/>
                  </a:cubicBezTo>
                  <a:cubicBezTo>
                    <a:pt x="143" y="4383"/>
                    <a:pt x="405" y="4359"/>
                    <a:pt x="524" y="4406"/>
                  </a:cubicBezTo>
                  <a:cubicBezTo>
                    <a:pt x="738" y="4454"/>
                    <a:pt x="953" y="4645"/>
                    <a:pt x="1096" y="4835"/>
                  </a:cubicBezTo>
                  <a:cubicBezTo>
                    <a:pt x="1119" y="4907"/>
                    <a:pt x="1143" y="5002"/>
                    <a:pt x="1191" y="5002"/>
                  </a:cubicBezTo>
                  <a:cubicBezTo>
                    <a:pt x="1199" y="5003"/>
                    <a:pt x="1207" y="5004"/>
                    <a:pt x="1215" y="5004"/>
                  </a:cubicBezTo>
                  <a:cubicBezTo>
                    <a:pt x="1328" y="5004"/>
                    <a:pt x="1456" y="4854"/>
                    <a:pt x="1500" y="4787"/>
                  </a:cubicBezTo>
                  <a:cubicBezTo>
                    <a:pt x="1715" y="4573"/>
                    <a:pt x="1572" y="4192"/>
                    <a:pt x="1715" y="3930"/>
                  </a:cubicBezTo>
                  <a:cubicBezTo>
                    <a:pt x="1762" y="3811"/>
                    <a:pt x="2096" y="3621"/>
                    <a:pt x="1905" y="3478"/>
                  </a:cubicBezTo>
                  <a:cubicBezTo>
                    <a:pt x="1858" y="3430"/>
                    <a:pt x="1762" y="3478"/>
                    <a:pt x="1786" y="3359"/>
                  </a:cubicBezTo>
                  <a:cubicBezTo>
                    <a:pt x="1786" y="3240"/>
                    <a:pt x="1953" y="3097"/>
                    <a:pt x="2000" y="3001"/>
                  </a:cubicBezTo>
                  <a:cubicBezTo>
                    <a:pt x="2072" y="2835"/>
                    <a:pt x="2096" y="2739"/>
                    <a:pt x="2096" y="2573"/>
                  </a:cubicBezTo>
                  <a:cubicBezTo>
                    <a:pt x="2096" y="2501"/>
                    <a:pt x="2096" y="2454"/>
                    <a:pt x="2120" y="2382"/>
                  </a:cubicBezTo>
                  <a:cubicBezTo>
                    <a:pt x="2167" y="2335"/>
                    <a:pt x="2239" y="2287"/>
                    <a:pt x="2262" y="2216"/>
                  </a:cubicBezTo>
                  <a:cubicBezTo>
                    <a:pt x="2286" y="2120"/>
                    <a:pt x="2215" y="2144"/>
                    <a:pt x="2167" y="2096"/>
                  </a:cubicBezTo>
                  <a:cubicBezTo>
                    <a:pt x="2096" y="2001"/>
                    <a:pt x="2167" y="1930"/>
                    <a:pt x="2191" y="1858"/>
                  </a:cubicBezTo>
                  <a:cubicBezTo>
                    <a:pt x="2239" y="1715"/>
                    <a:pt x="2239" y="1525"/>
                    <a:pt x="2215" y="1382"/>
                  </a:cubicBezTo>
                  <a:cubicBezTo>
                    <a:pt x="2215" y="1263"/>
                    <a:pt x="2143" y="1144"/>
                    <a:pt x="2191" y="1001"/>
                  </a:cubicBezTo>
                  <a:cubicBezTo>
                    <a:pt x="2239" y="906"/>
                    <a:pt x="2358" y="763"/>
                    <a:pt x="2215" y="691"/>
                  </a:cubicBezTo>
                  <a:cubicBezTo>
                    <a:pt x="2205" y="689"/>
                    <a:pt x="2195" y="689"/>
                    <a:pt x="2186" y="689"/>
                  </a:cubicBezTo>
                  <a:cubicBezTo>
                    <a:pt x="2120" y="689"/>
                    <a:pt x="2052" y="726"/>
                    <a:pt x="2011" y="726"/>
                  </a:cubicBezTo>
                  <a:cubicBezTo>
                    <a:pt x="1983" y="726"/>
                    <a:pt x="1968" y="707"/>
                    <a:pt x="1977" y="644"/>
                  </a:cubicBezTo>
                  <a:cubicBezTo>
                    <a:pt x="2000" y="549"/>
                    <a:pt x="2215" y="239"/>
                    <a:pt x="2120" y="144"/>
                  </a:cubicBezTo>
                  <a:cubicBezTo>
                    <a:pt x="2111" y="135"/>
                    <a:pt x="2101" y="131"/>
                    <a:pt x="2091" y="131"/>
                  </a:cubicBezTo>
                  <a:cubicBezTo>
                    <a:pt x="2018" y="131"/>
                    <a:pt x="1906" y="312"/>
                    <a:pt x="1823" y="312"/>
                  </a:cubicBezTo>
                  <a:cubicBezTo>
                    <a:pt x="1818" y="312"/>
                    <a:pt x="1814" y="311"/>
                    <a:pt x="1810" y="310"/>
                  </a:cubicBezTo>
                  <a:cubicBezTo>
                    <a:pt x="1691" y="287"/>
                    <a:pt x="1739" y="48"/>
                    <a:pt x="1477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5" name="Google Shape;16895;p44"/>
            <p:cNvSpPr/>
            <p:nvPr/>
          </p:nvSpPr>
          <p:spPr>
            <a:xfrm>
              <a:off x="4793902" y="3405770"/>
              <a:ext cx="48820" cy="141776"/>
            </a:xfrm>
            <a:custGeom>
              <a:rect b="b" l="l" r="r" t="t"/>
              <a:pathLst>
                <a:path extrusionOk="0" h="4359" w="1501">
                  <a:moveTo>
                    <a:pt x="95" y="1"/>
                  </a:moveTo>
                  <a:cubicBezTo>
                    <a:pt x="0" y="25"/>
                    <a:pt x="48" y="144"/>
                    <a:pt x="72" y="191"/>
                  </a:cubicBezTo>
                  <a:cubicBezTo>
                    <a:pt x="119" y="310"/>
                    <a:pt x="119" y="358"/>
                    <a:pt x="119" y="501"/>
                  </a:cubicBezTo>
                  <a:cubicBezTo>
                    <a:pt x="95" y="596"/>
                    <a:pt x="72" y="715"/>
                    <a:pt x="72" y="810"/>
                  </a:cubicBezTo>
                  <a:cubicBezTo>
                    <a:pt x="48" y="930"/>
                    <a:pt x="95" y="1025"/>
                    <a:pt x="119" y="1144"/>
                  </a:cubicBezTo>
                  <a:cubicBezTo>
                    <a:pt x="143" y="1215"/>
                    <a:pt x="214" y="1334"/>
                    <a:pt x="214" y="1406"/>
                  </a:cubicBezTo>
                  <a:cubicBezTo>
                    <a:pt x="238" y="1525"/>
                    <a:pt x="119" y="1477"/>
                    <a:pt x="24" y="1501"/>
                  </a:cubicBezTo>
                  <a:cubicBezTo>
                    <a:pt x="48" y="1596"/>
                    <a:pt x="95" y="1668"/>
                    <a:pt x="143" y="1739"/>
                  </a:cubicBezTo>
                  <a:cubicBezTo>
                    <a:pt x="191" y="1834"/>
                    <a:pt x="214" y="1930"/>
                    <a:pt x="238" y="2049"/>
                  </a:cubicBezTo>
                  <a:cubicBezTo>
                    <a:pt x="262" y="2263"/>
                    <a:pt x="357" y="2406"/>
                    <a:pt x="476" y="2597"/>
                  </a:cubicBezTo>
                  <a:cubicBezTo>
                    <a:pt x="524" y="2644"/>
                    <a:pt x="572" y="2739"/>
                    <a:pt x="524" y="2811"/>
                  </a:cubicBezTo>
                  <a:cubicBezTo>
                    <a:pt x="508" y="2827"/>
                    <a:pt x="487" y="2829"/>
                    <a:pt x="464" y="2829"/>
                  </a:cubicBezTo>
                  <a:cubicBezTo>
                    <a:pt x="453" y="2829"/>
                    <a:pt x="441" y="2829"/>
                    <a:pt x="429" y="2829"/>
                  </a:cubicBezTo>
                  <a:cubicBezTo>
                    <a:pt x="393" y="2829"/>
                    <a:pt x="357" y="2835"/>
                    <a:pt x="333" y="2882"/>
                  </a:cubicBezTo>
                  <a:cubicBezTo>
                    <a:pt x="286" y="2954"/>
                    <a:pt x="381" y="3025"/>
                    <a:pt x="429" y="3049"/>
                  </a:cubicBezTo>
                  <a:cubicBezTo>
                    <a:pt x="524" y="3120"/>
                    <a:pt x="572" y="3192"/>
                    <a:pt x="619" y="3287"/>
                  </a:cubicBezTo>
                  <a:cubicBezTo>
                    <a:pt x="714" y="3478"/>
                    <a:pt x="691" y="3668"/>
                    <a:pt x="738" y="3859"/>
                  </a:cubicBezTo>
                  <a:cubicBezTo>
                    <a:pt x="762" y="3954"/>
                    <a:pt x="857" y="4359"/>
                    <a:pt x="1000" y="4359"/>
                  </a:cubicBezTo>
                  <a:cubicBezTo>
                    <a:pt x="1119" y="4359"/>
                    <a:pt x="1357" y="4073"/>
                    <a:pt x="1405" y="4002"/>
                  </a:cubicBezTo>
                  <a:cubicBezTo>
                    <a:pt x="1500" y="3835"/>
                    <a:pt x="1453" y="3716"/>
                    <a:pt x="1357" y="3573"/>
                  </a:cubicBezTo>
                  <a:cubicBezTo>
                    <a:pt x="1215" y="3406"/>
                    <a:pt x="1143" y="3240"/>
                    <a:pt x="1191" y="3025"/>
                  </a:cubicBezTo>
                  <a:cubicBezTo>
                    <a:pt x="1215" y="2954"/>
                    <a:pt x="1262" y="2882"/>
                    <a:pt x="1310" y="2787"/>
                  </a:cubicBezTo>
                  <a:cubicBezTo>
                    <a:pt x="1381" y="2644"/>
                    <a:pt x="1334" y="2477"/>
                    <a:pt x="1191" y="2358"/>
                  </a:cubicBezTo>
                  <a:cubicBezTo>
                    <a:pt x="1096" y="2287"/>
                    <a:pt x="953" y="2287"/>
                    <a:pt x="857" y="2215"/>
                  </a:cubicBezTo>
                  <a:cubicBezTo>
                    <a:pt x="714" y="2120"/>
                    <a:pt x="619" y="1977"/>
                    <a:pt x="595" y="1811"/>
                  </a:cubicBezTo>
                  <a:cubicBezTo>
                    <a:pt x="595" y="1715"/>
                    <a:pt x="619" y="1668"/>
                    <a:pt x="572" y="1596"/>
                  </a:cubicBezTo>
                  <a:cubicBezTo>
                    <a:pt x="524" y="1525"/>
                    <a:pt x="500" y="1477"/>
                    <a:pt x="500" y="1406"/>
                  </a:cubicBezTo>
                  <a:cubicBezTo>
                    <a:pt x="500" y="1311"/>
                    <a:pt x="524" y="1239"/>
                    <a:pt x="524" y="1168"/>
                  </a:cubicBezTo>
                  <a:cubicBezTo>
                    <a:pt x="524" y="1096"/>
                    <a:pt x="476" y="1025"/>
                    <a:pt x="453" y="953"/>
                  </a:cubicBezTo>
                  <a:cubicBezTo>
                    <a:pt x="405" y="810"/>
                    <a:pt x="405" y="668"/>
                    <a:pt x="405" y="525"/>
                  </a:cubicBezTo>
                  <a:cubicBezTo>
                    <a:pt x="381" y="406"/>
                    <a:pt x="405" y="263"/>
                    <a:pt x="333" y="167"/>
                  </a:cubicBezTo>
                  <a:cubicBezTo>
                    <a:pt x="262" y="144"/>
                    <a:pt x="143" y="1"/>
                    <a:pt x="95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6" name="Google Shape;16896;p44"/>
            <p:cNvSpPr/>
            <p:nvPr/>
          </p:nvSpPr>
          <p:spPr>
            <a:xfrm>
              <a:off x="5081553" y="3469291"/>
              <a:ext cx="48527" cy="64334"/>
            </a:xfrm>
            <a:custGeom>
              <a:rect b="b" l="l" r="r" t="t"/>
              <a:pathLst>
                <a:path extrusionOk="0" h="1978" w="1492">
                  <a:moveTo>
                    <a:pt x="1492" y="1"/>
                  </a:moveTo>
                  <a:lnTo>
                    <a:pt x="1492" y="1"/>
                  </a:lnTo>
                  <a:cubicBezTo>
                    <a:pt x="1372" y="72"/>
                    <a:pt x="1182" y="120"/>
                    <a:pt x="1015" y="143"/>
                  </a:cubicBezTo>
                  <a:cubicBezTo>
                    <a:pt x="872" y="167"/>
                    <a:pt x="825" y="167"/>
                    <a:pt x="849" y="310"/>
                  </a:cubicBezTo>
                  <a:cubicBezTo>
                    <a:pt x="872" y="501"/>
                    <a:pt x="944" y="715"/>
                    <a:pt x="944" y="905"/>
                  </a:cubicBezTo>
                  <a:cubicBezTo>
                    <a:pt x="920" y="1096"/>
                    <a:pt x="801" y="1215"/>
                    <a:pt x="634" y="1310"/>
                  </a:cubicBezTo>
                  <a:cubicBezTo>
                    <a:pt x="515" y="1382"/>
                    <a:pt x="396" y="1406"/>
                    <a:pt x="301" y="1477"/>
                  </a:cubicBezTo>
                  <a:cubicBezTo>
                    <a:pt x="229" y="1525"/>
                    <a:pt x="39" y="1596"/>
                    <a:pt x="15" y="1668"/>
                  </a:cubicBezTo>
                  <a:cubicBezTo>
                    <a:pt x="1" y="1753"/>
                    <a:pt x="124" y="1770"/>
                    <a:pt x="245" y="1770"/>
                  </a:cubicBezTo>
                  <a:cubicBezTo>
                    <a:pt x="326" y="1770"/>
                    <a:pt x="406" y="1763"/>
                    <a:pt x="444" y="1763"/>
                  </a:cubicBezTo>
                  <a:cubicBezTo>
                    <a:pt x="563" y="1787"/>
                    <a:pt x="682" y="1810"/>
                    <a:pt x="801" y="1858"/>
                  </a:cubicBezTo>
                  <a:cubicBezTo>
                    <a:pt x="872" y="1906"/>
                    <a:pt x="920" y="1977"/>
                    <a:pt x="1039" y="1977"/>
                  </a:cubicBezTo>
                  <a:cubicBezTo>
                    <a:pt x="1230" y="1953"/>
                    <a:pt x="1158" y="1644"/>
                    <a:pt x="1158" y="1525"/>
                  </a:cubicBezTo>
                  <a:cubicBezTo>
                    <a:pt x="1182" y="1287"/>
                    <a:pt x="1325" y="1144"/>
                    <a:pt x="1396" y="929"/>
                  </a:cubicBezTo>
                  <a:cubicBezTo>
                    <a:pt x="1420" y="810"/>
                    <a:pt x="1349" y="644"/>
                    <a:pt x="1349" y="524"/>
                  </a:cubicBezTo>
                  <a:cubicBezTo>
                    <a:pt x="1349" y="310"/>
                    <a:pt x="1372" y="143"/>
                    <a:pt x="1492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7" name="Google Shape;16897;p44"/>
            <p:cNvSpPr/>
            <p:nvPr/>
          </p:nvSpPr>
          <p:spPr>
            <a:xfrm>
              <a:off x="4800082" y="3508809"/>
              <a:ext cx="350912" cy="159242"/>
            </a:xfrm>
            <a:custGeom>
              <a:rect b="b" l="l" r="r" t="t"/>
              <a:pathLst>
                <a:path extrusionOk="0" h="4896" w="10789">
                  <a:moveTo>
                    <a:pt x="5811" y="0"/>
                  </a:moveTo>
                  <a:cubicBezTo>
                    <a:pt x="5573" y="0"/>
                    <a:pt x="5335" y="24"/>
                    <a:pt x="5121" y="24"/>
                  </a:cubicBezTo>
                  <a:cubicBezTo>
                    <a:pt x="5073" y="24"/>
                    <a:pt x="5025" y="24"/>
                    <a:pt x="4978" y="48"/>
                  </a:cubicBezTo>
                  <a:cubicBezTo>
                    <a:pt x="4359" y="48"/>
                    <a:pt x="3739" y="214"/>
                    <a:pt x="3144" y="333"/>
                  </a:cubicBezTo>
                  <a:cubicBezTo>
                    <a:pt x="2549" y="476"/>
                    <a:pt x="1930" y="572"/>
                    <a:pt x="1382" y="810"/>
                  </a:cubicBezTo>
                  <a:cubicBezTo>
                    <a:pt x="1144" y="929"/>
                    <a:pt x="1048" y="1048"/>
                    <a:pt x="1001" y="1310"/>
                  </a:cubicBezTo>
                  <a:cubicBezTo>
                    <a:pt x="977" y="1548"/>
                    <a:pt x="1001" y="1786"/>
                    <a:pt x="1001" y="2024"/>
                  </a:cubicBezTo>
                  <a:cubicBezTo>
                    <a:pt x="1001" y="2096"/>
                    <a:pt x="1072" y="2262"/>
                    <a:pt x="1025" y="2334"/>
                  </a:cubicBezTo>
                  <a:cubicBezTo>
                    <a:pt x="1001" y="2405"/>
                    <a:pt x="882" y="2453"/>
                    <a:pt x="810" y="2477"/>
                  </a:cubicBezTo>
                  <a:cubicBezTo>
                    <a:pt x="667" y="2524"/>
                    <a:pt x="524" y="2548"/>
                    <a:pt x="382" y="2596"/>
                  </a:cubicBezTo>
                  <a:cubicBezTo>
                    <a:pt x="286" y="2620"/>
                    <a:pt x="96" y="2667"/>
                    <a:pt x="48" y="2739"/>
                  </a:cubicBezTo>
                  <a:cubicBezTo>
                    <a:pt x="1" y="2810"/>
                    <a:pt x="48" y="2882"/>
                    <a:pt x="96" y="2929"/>
                  </a:cubicBezTo>
                  <a:cubicBezTo>
                    <a:pt x="191" y="3072"/>
                    <a:pt x="382" y="3191"/>
                    <a:pt x="429" y="3334"/>
                  </a:cubicBezTo>
                  <a:cubicBezTo>
                    <a:pt x="501" y="3501"/>
                    <a:pt x="358" y="3715"/>
                    <a:pt x="310" y="3858"/>
                  </a:cubicBezTo>
                  <a:cubicBezTo>
                    <a:pt x="239" y="4049"/>
                    <a:pt x="429" y="4001"/>
                    <a:pt x="548" y="4096"/>
                  </a:cubicBezTo>
                  <a:cubicBezTo>
                    <a:pt x="667" y="4215"/>
                    <a:pt x="620" y="4430"/>
                    <a:pt x="596" y="4596"/>
                  </a:cubicBezTo>
                  <a:cubicBezTo>
                    <a:pt x="572" y="4668"/>
                    <a:pt x="548" y="4787"/>
                    <a:pt x="596" y="4858"/>
                  </a:cubicBezTo>
                  <a:cubicBezTo>
                    <a:pt x="624" y="4886"/>
                    <a:pt x="663" y="4896"/>
                    <a:pt x="704" y="4896"/>
                  </a:cubicBezTo>
                  <a:cubicBezTo>
                    <a:pt x="769" y="4896"/>
                    <a:pt x="838" y="4873"/>
                    <a:pt x="882" y="4858"/>
                  </a:cubicBezTo>
                  <a:cubicBezTo>
                    <a:pt x="1263" y="4739"/>
                    <a:pt x="1644" y="4596"/>
                    <a:pt x="2025" y="4453"/>
                  </a:cubicBezTo>
                  <a:cubicBezTo>
                    <a:pt x="2311" y="4334"/>
                    <a:pt x="2596" y="4191"/>
                    <a:pt x="2668" y="3858"/>
                  </a:cubicBezTo>
                  <a:cubicBezTo>
                    <a:pt x="2692" y="3739"/>
                    <a:pt x="2692" y="3644"/>
                    <a:pt x="2692" y="3525"/>
                  </a:cubicBezTo>
                  <a:cubicBezTo>
                    <a:pt x="2692" y="3382"/>
                    <a:pt x="2692" y="3239"/>
                    <a:pt x="2835" y="3144"/>
                  </a:cubicBezTo>
                  <a:cubicBezTo>
                    <a:pt x="2906" y="3096"/>
                    <a:pt x="3025" y="3096"/>
                    <a:pt x="3120" y="3072"/>
                  </a:cubicBezTo>
                  <a:cubicBezTo>
                    <a:pt x="3382" y="3001"/>
                    <a:pt x="3668" y="2905"/>
                    <a:pt x="3930" y="2834"/>
                  </a:cubicBezTo>
                  <a:cubicBezTo>
                    <a:pt x="4216" y="2786"/>
                    <a:pt x="4478" y="2715"/>
                    <a:pt x="4763" y="2667"/>
                  </a:cubicBezTo>
                  <a:cubicBezTo>
                    <a:pt x="5031" y="2629"/>
                    <a:pt x="5292" y="2604"/>
                    <a:pt x="5557" y="2604"/>
                  </a:cubicBezTo>
                  <a:cubicBezTo>
                    <a:pt x="5787" y="2604"/>
                    <a:pt x="6020" y="2623"/>
                    <a:pt x="6264" y="2667"/>
                  </a:cubicBezTo>
                  <a:cubicBezTo>
                    <a:pt x="6716" y="2739"/>
                    <a:pt x="7193" y="2882"/>
                    <a:pt x="7645" y="3001"/>
                  </a:cubicBezTo>
                  <a:cubicBezTo>
                    <a:pt x="7764" y="3024"/>
                    <a:pt x="7931" y="3024"/>
                    <a:pt x="8002" y="3144"/>
                  </a:cubicBezTo>
                  <a:cubicBezTo>
                    <a:pt x="8098" y="3263"/>
                    <a:pt x="8074" y="3429"/>
                    <a:pt x="8074" y="3572"/>
                  </a:cubicBezTo>
                  <a:cubicBezTo>
                    <a:pt x="8074" y="3787"/>
                    <a:pt x="8121" y="4001"/>
                    <a:pt x="8288" y="4168"/>
                  </a:cubicBezTo>
                  <a:cubicBezTo>
                    <a:pt x="8455" y="4358"/>
                    <a:pt x="8669" y="4453"/>
                    <a:pt x="8907" y="4549"/>
                  </a:cubicBezTo>
                  <a:cubicBezTo>
                    <a:pt x="9122" y="4644"/>
                    <a:pt x="9360" y="4739"/>
                    <a:pt x="9598" y="4763"/>
                  </a:cubicBezTo>
                  <a:cubicBezTo>
                    <a:pt x="9741" y="4783"/>
                    <a:pt x="9902" y="4839"/>
                    <a:pt x="10051" y="4839"/>
                  </a:cubicBezTo>
                  <a:cubicBezTo>
                    <a:pt x="10075" y="4839"/>
                    <a:pt x="10098" y="4838"/>
                    <a:pt x="10122" y="4834"/>
                  </a:cubicBezTo>
                  <a:cubicBezTo>
                    <a:pt x="10360" y="4787"/>
                    <a:pt x="10193" y="4501"/>
                    <a:pt x="10169" y="4334"/>
                  </a:cubicBezTo>
                  <a:cubicBezTo>
                    <a:pt x="10122" y="4239"/>
                    <a:pt x="10098" y="4144"/>
                    <a:pt x="10193" y="4072"/>
                  </a:cubicBezTo>
                  <a:cubicBezTo>
                    <a:pt x="10288" y="4025"/>
                    <a:pt x="10431" y="4049"/>
                    <a:pt x="10479" y="3929"/>
                  </a:cubicBezTo>
                  <a:cubicBezTo>
                    <a:pt x="10503" y="3834"/>
                    <a:pt x="10431" y="3739"/>
                    <a:pt x="10384" y="3667"/>
                  </a:cubicBezTo>
                  <a:cubicBezTo>
                    <a:pt x="10312" y="3548"/>
                    <a:pt x="10312" y="3429"/>
                    <a:pt x="10384" y="3310"/>
                  </a:cubicBezTo>
                  <a:cubicBezTo>
                    <a:pt x="10479" y="3191"/>
                    <a:pt x="10574" y="3072"/>
                    <a:pt x="10669" y="2953"/>
                  </a:cubicBezTo>
                  <a:cubicBezTo>
                    <a:pt x="10741" y="2882"/>
                    <a:pt x="10789" y="2810"/>
                    <a:pt x="10693" y="2715"/>
                  </a:cubicBezTo>
                  <a:cubicBezTo>
                    <a:pt x="10574" y="2572"/>
                    <a:pt x="10360" y="2596"/>
                    <a:pt x="10217" y="2572"/>
                  </a:cubicBezTo>
                  <a:cubicBezTo>
                    <a:pt x="10050" y="2524"/>
                    <a:pt x="9765" y="2524"/>
                    <a:pt x="9717" y="2310"/>
                  </a:cubicBezTo>
                  <a:cubicBezTo>
                    <a:pt x="9717" y="2191"/>
                    <a:pt x="9765" y="2048"/>
                    <a:pt x="9765" y="1929"/>
                  </a:cubicBezTo>
                  <a:cubicBezTo>
                    <a:pt x="9765" y="1786"/>
                    <a:pt x="9765" y="1643"/>
                    <a:pt x="9765" y="1500"/>
                  </a:cubicBezTo>
                  <a:cubicBezTo>
                    <a:pt x="9788" y="1334"/>
                    <a:pt x="9788" y="1215"/>
                    <a:pt x="9693" y="1072"/>
                  </a:cubicBezTo>
                  <a:cubicBezTo>
                    <a:pt x="9526" y="834"/>
                    <a:pt x="9217" y="715"/>
                    <a:pt x="8979" y="619"/>
                  </a:cubicBezTo>
                  <a:cubicBezTo>
                    <a:pt x="8621" y="476"/>
                    <a:pt x="8240" y="405"/>
                    <a:pt x="7883" y="310"/>
                  </a:cubicBezTo>
                  <a:cubicBezTo>
                    <a:pt x="7502" y="191"/>
                    <a:pt x="7097" y="143"/>
                    <a:pt x="6692" y="95"/>
                  </a:cubicBezTo>
                  <a:cubicBezTo>
                    <a:pt x="6407" y="72"/>
                    <a:pt x="6097" y="24"/>
                    <a:pt x="5811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8" name="Google Shape;16898;p44"/>
            <p:cNvSpPr/>
            <p:nvPr/>
          </p:nvSpPr>
          <p:spPr>
            <a:xfrm>
              <a:off x="4817905" y="3530926"/>
              <a:ext cx="315265" cy="134166"/>
            </a:xfrm>
            <a:custGeom>
              <a:rect b="b" l="l" r="r" t="t"/>
              <a:pathLst>
                <a:path extrusionOk="0" h="4125" w="9693">
                  <a:moveTo>
                    <a:pt x="1240" y="1"/>
                  </a:moveTo>
                  <a:cubicBezTo>
                    <a:pt x="1159" y="1"/>
                    <a:pt x="1068" y="18"/>
                    <a:pt x="1001" y="35"/>
                  </a:cubicBezTo>
                  <a:cubicBezTo>
                    <a:pt x="881" y="82"/>
                    <a:pt x="762" y="130"/>
                    <a:pt x="667" y="201"/>
                  </a:cubicBezTo>
                  <a:cubicBezTo>
                    <a:pt x="500" y="344"/>
                    <a:pt x="429" y="439"/>
                    <a:pt x="405" y="654"/>
                  </a:cubicBezTo>
                  <a:cubicBezTo>
                    <a:pt x="358" y="844"/>
                    <a:pt x="381" y="1059"/>
                    <a:pt x="405" y="1273"/>
                  </a:cubicBezTo>
                  <a:cubicBezTo>
                    <a:pt x="405" y="1368"/>
                    <a:pt x="500" y="1702"/>
                    <a:pt x="429" y="1773"/>
                  </a:cubicBezTo>
                  <a:cubicBezTo>
                    <a:pt x="405" y="1797"/>
                    <a:pt x="369" y="1803"/>
                    <a:pt x="334" y="1803"/>
                  </a:cubicBezTo>
                  <a:cubicBezTo>
                    <a:pt x="298" y="1803"/>
                    <a:pt x="262" y="1797"/>
                    <a:pt x="238" y="1797"/>
                  </a:cubicBezTo>
                  <a:cubicBezTo>
                    <a:pt x="0" y="1868"/>
                    <a:pt x="143" y="2106"/>
                    <a:pt x="215" y="2273"/>
                  </a:cubicBezTo>
                  <a:cubicBezTo>
                    <a:pt x="310" y="2487"/>
                    <a:pt x="500" y="2654"/>
                    <a:pt x="596" y="2868"/>
                  </a:cubicBezTo>
                  <a:cubicBezTo>
                    <a:pt x="715" y="3107"/>
                    <a:pt x="619" y="3297"/>
                    <a:pt x="453" y="3488"/>
                  </a:cubicBezTo>
                  <a:cubicBezTo>
                    <a:pt x="334" y="3630"/>
                    <a:pt x="167" y="3773"/>
                    <a:pt x="72" y="3940"/>
                  </a:cubicBezTo>
                  <a:cubicBezTo>
                    <a:pt x="18" y="4066"/>
                    <a:pt x="45" y="4124"/>
                    <a:pt x="124" y="4124"/>
                  </a:cubicBezTo>
                  <a:cubicBezTo>
                    <a:pt x="150" y="4124"/>
                    <a:pt x="180" y="4118"/>
                    <a:pt x="215" y="4107"/>
                  </a:cubicBezTo>
                  <a:cubicBezTo>
                    <a:pt x="524" y="4035"/>
                    <a:pt x="810" y="3916"/>
                    <a:pt x="1096" y="3797"/>
                  </a:cubicBezTo>
                  <a:cubicBezTo>
                    <a:pt x="1358" y="3702"/>
                    <a:pt x="1596" y="3607"/>
                    <a:pt x="1834" y="3488"/>
                  </a:cubicBezTo>
                  <a:cubicBezTo>
                    <a:pt x="2072" y="3369"/>
                    <a:pt x="2144" y="3249"/>
                    <a:pt x="2120" y="2987"/>
                  </a:cubicBezTo>
                  <a:cubicBezTo>
                    <a:pt x="2096" y="2868"/>
                    <a:pt x="2096" y="2773"/>
                    <a:pt x="2120" y="2654"/>
                  </a:cubicBezTo>
                  <a:cubicBezTo>
                    <a:pt x="2144" y="2464"/>
                    <a:pt x="2310" y="2392"/>
                    <a:pt x="2501" y="2344"/>
                  </a:cubicBezTo>
                  <a:cubicBezTo>
                    <a:pt x="3072" y="2225"/>
                    <a:pt x="3644" y="2083"/>
                    <a:pt x="4239" y="1987"/>
                  </a:cubicBezTo>
                  <a:cubicBezTo>
                    <a:pt x="4453" y="1966"/>
                    <a:pt x="4672" y="1954"/>
                    <a:pt x="4889" y="1954"/>
                  </a:cubicBezTo>
                  <a:cubicBezTo>
                    <a:pt x="5156" y="1954"/>
                    <a:pt x="5419" y="1972"/>
                    <a:pt x="5668" y="2011"/>
                  </a:cubicBezTo>
                  <a:cubicBezTo>
                    <a:pt x="6168" y="2059"/>
                    <a:pt x="6645" y="2154"/>
                    <a:pt x="7097" y="2321"/>
                  </a:cubicBezTo>
                  <a:cubicBezTo>
                    <a:pt x="7311" y="2392"/>
                    <a:pt x="7526" y="2440"/>
                    <a:pt x="7573" y="2678"/>
                  </a:cubicBezTo>
                  <a:cubicBezTo>
                    <a:pt x="7621" y="2892"/>
                    <a:pt x="7550" y="3107"/>
                    <a:pt x="7621" y="3297"/>
                  </a:cubicBezTo>
                  <a:cubicBezTo>
                    <a:pt x="7692" y="3440"/>
                    <a:pt x="7835" y="3511"/>
                    <a:pt x="7954" y="3583"/>
                  </a:cubicBezTo>
                  <a:cubicBezTo>
                    <a:pt x="8121" y="3678"/>
                    <a:pt x="8288" y="3750"/>
                    <a:pt x="8454" y="3821"/>
                  </a:cubicBezTo>
                  <a:cubicBezTo>
                    <a:pt x="8764" y="3916"/>
                    <a:pt x="9097" y="4083"/>
                    <a:pt x="9431" y="4107"/>
                  </a:cubicBezTo>
                  <a:cubicBezTo>
                    <a:pt x="9443" y="4109"/>
                    <a:pt x="9456" y="4110"/>
                    <a:pt x="9468" y="4110"/>
                  </a:cubicBezTo>
                  <a:cubicBezTo>
                    <a:pt x="9578" y="4110"/>
                    <a:pt x="9693" y="4021"/>
                    <a:pt x="9693" y="3892"/>
                  </a:cubicBezTo>
                  <a:cubicBezTo>
                    <a:pt x="9693" y="3750"/>
                    <a:pt x="9598" y="3559"/>
                    <a:pt x="9526" y="3464"/>
                  </a:cubicBezTo>
                  <a:cubicBezTo>
                    <a:pt x="9431" y="3369"/>
                    <a:pt x="9312" y="3321"/>
                    <a:pt x="9217" y="3226"/>
                  </a:cubicBezTo>
                  <a:cubicBezTo>
                    <a:pt x="9002" y="2964"/>
                    <a:pt x="9407" y="2535"/>
                    <a:pt x="9478" y="2273"/>
                  </a:cubicBezTo>
                  <a:cubicBezTo>
                    <a:pt x="9526" y="2130"/>
                    <a:pt x="9574" y="1773"/>
                    <a:pt x="9407" y="1678"/>
                  </a:cubicBezTo>
                  <a:cubicBezTo>
                    <a:pt x="9369" y="1656"/>
                    <a:pt x="9338" y="1647"/>
                    <a:pt x="9313" y="1647"/>
                  </a:cubicBezTo>
                  <a:cubicBezTo>
                    <a:pt x="9199" y="1647"/>
                    <a:pt x="9208" y="1842"/>
                    <a:pt x="9169" y="1940"/>
                  </a:cubicBezTo>
                  <a:cubicBezTo>
                    <a:pt x="9121" y="2083"/>
                    <a:pt x="9002" y="2225"/>
                    <a:pt x="8859" y="2249"/>
                  </a:cubicBezTo>
                  <a:cubicBezTo>
                    <a:pt x="8847" y="2251"/>
                    <a:pt x="8834" y="2252"/>
                    <a:pt x="8822" y="2252"/>
                  </a:cubicBezTo>
                  <a:cubicBezTo>
                    <a:pt x="8699" y="2252"/>
                    <a:pt x="8611" y="2148"/>
                    <a:pt x="8502" y="2083"/>
                  </a:cubicBezTo>
                  <a:cubicBezTo>
                    <a:pt x="8073" y="1844"/>
                    <a:pt x="7621" y="1749"/>
                    <a:pt x="7145" y="1654"/>
                  </a:cubicBezTo>
                  <a:cubicBezTo>
                    <a:pt x="5954" y="1440"/>
                    <a:pt x="4739" y="1344"/>
                    <a:pt x="3549" y="1273"/>
                  </a:cubicBezTo>
                  <a:cubicBezTo>
                    <a:pt x="3025" y="1249"/>
                    <a:pt x="2477" y="1273"/>
                    <a:pt x="2001" y="987"/>
                  </a:cubicBezTo>
                  <a:cubicBezTo>
                    <a:pt x="1739" y="820"/>
                    <a:pt x="1620" y="582"/>
                    <a:pt x="1548" y="296"/>
                  </a:cubicBezTo>
                  <a:cubicBezTo>
                    <a:pt x="1524" y="154"/>
                    <a:pt x="1501" y="58"/>
                    <a:pt x="1334" y="11"/>
                  </a:cubicBezTo>
                  <a:cubicBezTo>
                    <a:pt x="1306" y="4"/>
                    <a:pt x="1274" y="1"/>
                    <a:pt x="1240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9" name="Google Shape;16899;p44"/>
            <p:cNvSpPr/>
            <p:nvPr/>
          </p:nvSpPr>
          <p:spPr>
            <a:xfrm>
              <a:off x="4788470" y="3322571"/>
              <a:ext cx="374135" cy="347432"/>
            </a:xfrm>
            <a:custGeom>
              <a:rect b="b" l="l" r="r" t="t"/>
              <a:pathLst>
                <a:path extrusionOk="0" h="10682" w="11503">
                  <a:moveTo>
                    <a:pt x="977" y="1963"/>
                  </a:moveTo>
                  <a:cubicBezTo>
                    <a:pt x="977" y="1987"/>
                    <a:pt x="1001" y="2035"/>
                    <a:pt x="1001" y="2059"/>
                  </a:cubicBezTo>
                  <a:cubicBezTo>
                    <a:pt x="1001" y="2130"/>
                    <a:pt x="1001" y="2202"/>
                    <a:pt x="1001" y="2249"/>
                  </a:cubicBezTo>
                  <a:cubicBezTo>
                    <a:pt x="1001" y="2297"/>
                    <a:pt x="1001" y="2368"/>
                    <a:pt x="977" y="2416"/>
                  </a:cubicBezTo>
                  <a:cubicBezTo>
                    <a:pt x="977" y="2440"/>
                    <a:pt x="977" y="2440"/>
                    <a:pt x="953" y="2464"/>
                  </a:cubicBezTo>
                  <a:cubicBezTo>
                    <a:pt x="953" y="2487"/>
                    <a:pt x="929" y="2511"/>
                    <a:pt x="905" y="2535"/>
                  </a:cubicBezTo>
                  <a:cubicBezTo>
                    <a:pt x="905" y="2487"/>
                    <a:pt x="858" y="2440"/>
                    <a:pt x="834" y="2392"/>
                  </a:cubicBezTo>
                  <a:cubicBezTo>
                    <a:pt x="905" y="2321"/>
                    <a:pt x="905" y="2178"/>
                    <a:pt x="929" y="2106"/>
                  </a:cubicBezTo>
                  <a:cubicBezTo>
                    <a:pt x="953" y="2059"/>
                    <a:pt x="953" y="2011"/>
                    <a:pt x="977" y="1963"/>
                  </a:cubicBezTo>
                  <a:close/>
                  <a:moveTo>
                    <a:pt x="10526" y="1963"/>
                  </a:moveTo>
                  <a:cubicBezTo>
                    <a:pt x="10526" y="2011"/>
                    <a:pt x="10550" y="2059"/>
                    <a:pt x="10550" y="2106"/>
                  </a:cubicBezTo>
                  <a:cubicBezTo>
                    <a:pt x="10574" y="2178"/>
                    <a:pt x="10598" y="2321"/>
                    <a:pt x="10645" y="2392"/>
                  </a:cubicBezTo>
                  <a:cubicBezTo>
                    <a:pt x="10622" y="2440"/>
                    <a:pt x="10598" y="2487"/>
                    <a:pt x="10574" y="2535"/>
                  </a:cubicBezTo>
                  <a:cubicBezTo>
                    <a:pt x="10550" y="2511"/>
                    <a:pt x="10550" y="2487"/>
                    <a:pt x="10526" y="2464"/>
                  </a:cubicBezTo>
                  <a:cubicBezTo>
                    <a:pt x="10526" y="2440"/>
                    <a:pt x="10503" y="2440"/>
                    <a:pt x="10503" y="2416"/>
                  </a:cubicBezTo>
                  <a:cubicBezTo>
                    <a:pt x="10503" y="2368"/>
                    <a:pt x="10503" y="2297"/>
                    <a:pt x="10503" y="2249"/>
                  </a:cubicBezTo>
                  <a:cubicBezTo>
                    <a:pt x="10503" y="2202"/>
                    <a:pt x="10503" y="2130"/>
                    <a:pt x="10503" y="2059"/>
                  </a:cubicBezTo>
                  <a:cubicBezTo>
                    <a:pt x="10503" y="2035"/>
                    <a:pt x="10503" y="1987"/>
                    <a:pt x="10526" y="1963"/>
                  </a:cubicBezTo>
                  <a:close/>
                  <a:moveTo>
                    <a:pt x="405" y="2178"/>
                  </a:moveTo>
                  <a:cubicBezTo>
                    <a:pt x="500" y="2225"/>
                    <a:pt x="596" y="2321"/>
                    <a:pt x="643" y="2416"/>
                  </a:cubicBezTo>
                  <a:cubicBezTo>
                    <a:pt x="691" y="2487"/>
                    <a:pt x="715" y="2559"/>
                    <a:pt x="739" y="2630"/>
                  </a:cubicBezTo>
                  <a:cubicBezTo>
                    <a:pt x="762" y="2678"/>
                    <a:pt x="786" y="2749"/>
                    <a:pt x="810" y="2797"/>
                  </a:cubicBezTo>
                  <a:cubicBezTo>
                    <a:pt x="810" y="2797"/>
                    <a:pt x="810" y="2797"/>
                    <a:pt x="810" y="2821"/>
                  </a:cubicBezTo>
                  <a:cubicBezTo>
                    <a:pt x="739" y="2749"/>
                    <a:pt x="667" y="2702"/>
                    <a:pt x="620" y="2654"/>
                  </a:cubicBezTo>
                  <a:cubicBezTo>
                    <a:pt x="620" y="2654"/>
                    <a:pt x="596" y="2654"/>
                    <a:pt x="596" y="2630"/>
                  </a:cubicBezTo>
                  <a:cubicBezTo>
                    <a:pt x="572" y="2535"/>
                    <a:pt x="548" y="2440"/>
                    <a:pt x="500" y="2368"/>
                  </a:cubicBezTo>
                  <a:cubicBezTo>
                    <a:pt x="453" y="2297"/>
                    <a:pt x="429" y="2249"/>
                    <a:pt x="405" y="2178"/>
                  </a:cubicBezTo>
                  <a:close/>
                  <a:moveTo>
                    <a:pt x="11074" y="2178"/>
                  </a:moveTo>
                  <a:lnTo>
                    <a:pt x="11074" y="2178"/>
                  </a:lnTo>
                  <a:cubicBezTo>
                    <a:pt x="11050" y="2249"/>
                    <a:pt x="11026" y="2297"/>
                    <a:pt x="11003" y="2368"/>
                  </a:cubicBezTo>
                  <a:cubicBezTo>
                    <a:pt x="10955" y="2440"/>
                    <a:pt x="10907" y="2535"/>
                    <a:pt x="10907" y="2630"/>
                  </a:cubicBezTo>
                  <a:cubicBezTo>
                    <a:pt x="10884" y="2654"/>
                    <a:pt x="10884" y="2654"/>
                    <a:pt x="10884" y="2654"/>
                  </a:cubicBezTo>
                  <a:cubicBezTo>
                    <a:pt x="10812" y="2702"/>
                    <a:pt x="10741" y="2749"/>
                    <a:pt x="10693" y="2821"/>
                  </a:cubicBezTo>
                  <a:cubicBezTo>
                    <a:pt x="10693" y="2797"/>
                    <a:pt x="10669" y="2797"/>
                    <a:pt x="10669" y="2797"/>
                  </a:cubicBezTo>
                  <a:cubicBezTo>
                    <a:pt x="10717" y="2749"/>
                    <a:pt x="10717" y="2678"/>
                    <a:pt x="10741" y="2630"/>
                  </a:cubicBezTo>
                  <a:cubicBezTo>
                    <a:pt x="10765" y="2559"/>
                    <a:pt x="10812" y="2487"/>
                    <a:pt x="10860" y="2416"/>
                  </a:cubicBezTo>
                  <a:cubicBezTo>
                    <a:pt x="10907" y="2321"/>
                    <a:pt x="10979" y="2225"/>
                    <a:pt x="11074" y="2178"/>
                  </a:cubicBezTo>
                  <a:close/>
                  <a:moveTo>
                    <a:pt x="2072" y="3083"/>
                  </a:moveTo>
                  <a:lnTo>
                    <a:pt x="2072" y="3083"/>
                  </a:lnTo>
                  <a:cubicBezTo>
                    <a:pt x="2096" y="3106"/>
                    <a:pt x="2120" y="3106"/>
                    <a:pt x="2167" y="3106"/>
                  </a:cubicBezTo>
                  <a:cubicBezTo>
                    <a:pt x="2144" y="3154"/>
                    <a:pt x="2120" y="3202"/>
                    <a:pt x="2096" y="3249"/>
                  </a:cubicBezTo>
                  <a:cubicBezTo>
                    <a:pt x="2096" y="3202"/>
                    <a:pt x="2096" y="3154"/>
                    <a:pt x="2072" y="3083"/>
                  </a:cubicBezTo>
                  <a:close/>
                  <a:moveTo>
                    <a:pt x="9431" y="3083"/>
                  </a:moveTo>
                  <a:lnTo>
                    <a:pt x="9431" y="3083"/>
                  </a:lnTo>
                  <a:cubicBezTo>
                    <a:pt x="9407" y="3130"/>
                    <a:pt x="9407" y="3202"/>
                    <a:pt x="9383" y="3249"/>
                  </a:cubicBezTo>
                  <a:cubicBezTo>
                    <a:pt x="9383" y="3202"/>
                    <a:pt x="9359" y="3154"/>
                    <a:pt x="9336" y="3106"/>
                  </a:cubicBezTo>
                  <a:cubicBezTo>
                    <a:pt x="9359" y="3106"/>
                    <a:pt x="9383" y="3106"/>
                    <a:pt x="9431" y="3083"/>
                  </a:cubicBezTo>
                  <a:close/>
                  <a:moveTo>
                    <a:pt x="1882" y="3035"/>
                  </a:moveTo>
                  <a:cubicBezTo>
                    <a:pt x="1906" y="3106"/>
                    <a:pt x="1929" y="3178"/>
                    <a:pt x="1929" y="3249"/>
                  </a:cubicBezTo>
                  <a:cubicBezTo>
                    <a:pt x="1929" y="3345"/>
                    <a:pt x="1906" y="3440"/>
                    <a:pt x="1882" y="3535"/>
                  </a:cubicBezTo>
                  <a:cubicBezTo>
                    <a:pt x="1882" y="3630"/>
                    <a:pt x="1834" y="3726"/>
                    <a:pt x="1810" y="3821"/>
                  </a:cubicBezTo>
                  <a:cubicBezTo>
                    <a:pt x="1763" y="3773"/>
                    <a:pt x="1715" y="3726"/>
                    <a:pt x="1667" y="3678"/>
                  </a:cubicBezTo>
                  <a:cubicBezTo>
                    <a:pt x="1620" y="3583"/>
                    <a:pt x="1620" y="3464"/>
                    <a:pt x="1644" y="3368"/>
                  </a:cubicBezTo>
                  <a:cubicBezTo>
                    <a:pt x="1644" y="3273"/>
                    <a:pt x="1691" y="3083"/>
                    <a:pt x="1786" y="3035"/>
                  </a:cubicBezTo>
                  <a:close/>
                  <a:moveTo>
                    <a:pt x="9717" y="3035"/>
                  </a:moveTo>
                  <a:cubicBezTo>
                    <a:pt x="9812" y="3083"/>
                    <a:pt x="9836" y="3273"/>
                    <a:pt x="9860" y="3368"/>
                  </a:cubicBezTo>
                  <a:cubicBezTo>
                    <a:pt x="9883" y="3464"/>
                    <a:pt x="9883" y="3583"/>
                    <a:pt x="9812" y="3678"/>
                  </a:cubicBezTo>
                  <a:cubicBezTo>
                    <a:pt x="9788" y="3726"/>
                    <a:pt x="9717" y="3773"/>
                    <a:pt x="9669" y="3821"/>
                  </a:cubicBezTo>
                  <a:cubicBezTo>
                    <a:pt x="9669" y="3726"/>
                    <a:pt x="9621" y="3630"/>
                    <a:pt x="9598" y="3535"/>
                  </a:cubicBezTo>
                  <a:cubicBezTo>
                    <a:pt x="9574" y="3440"/>
                    <a:pt x="9574" y="3345"/>
                    <a:pt x="9574" y="3249"/>
                  </a:cubicBezTo>
                  <a:cubicBezTo>
                    <a:pt x="9574" y="3178"/>
                    <a:pt x="9598" y="3106"/>
                    <a:pt x="9598" y="3035"/>
                  </a:cubicBezTo>
                  <a:close/>
                  <a:moveTo>
                    <a:pt x="310" y="2702"/>
                  </a:moveTo>
                  <a:cubicBezTo>
                    <a:pt x="381" y="2725"/>
                    <a:pt x="453" y="2773"/>
                    <a:pt x="500" y="2821"/>
                  </a:cubicBezTo>
                  <a:cubicBezTo>
                    <a:pt x="596" y="2868"/>
                    <a:pt x="643" y="2987"/>
                    <a:pt x="739" y="3035"/>
                  </a:cubicBezTo>
                  <a:cubicBezTo>
                    <a:pt x="691" y="3226"/>
                    <a:pt x="643" y="3392"/>
                    <a:pt x="596" y="3583"/>
                  </a:cubicBezTo>
                  <a:cubicBezTo>
                    <a:pt x="572" y="3726"/>
                    <a:pt x="548" y="3845"/>
                    <a:pt x="548" y="3988"/>
                  </a:cubicBezTo>
                  <a:cubicBezTo>
                    <a:pt x="524" y="3988"/>
                    <a:pt x="500" y="3988"/>
                    <a:pt x="477" y="3964"/>
                  </a:cubicBezTo>
                  <a:lnTo>
                    <a:pt x="453" y="3964"/>
                  </a:lnTo>
                  <a:cubicBezTo>
                    <a:pt x="358" y="3845"/>
                    <a:pt x="358" y="3583"/>
                    <a:pt x="358" y="3416"/>
                  </a:cubicBezTo>
                  <a:cubicBezTo>
                    <a:pt x="358" y="3297"/>
                    <a:pt x="381" y="3178"/>
                    <a:pt x="381" y="3035"/>
                  </a:cubicBezTo>
                  <a:cubicBezTo>
                    <a:pt x="358" y="2916"/>
                    <a:pt x="334" y="2821"/>
                    <a:pt x="310" y="2702"/>
                  </a:cubicBezTo>
                  <a:close/>
                  <a:moveTo>
                    <a:pt x="11193" y="2702"/>
                  </a:moveTo>
                  <a:lnTo>
                    <a:pt x="11193" y="2702"/>
                  </a:lnTo>
                  <a:cubicBezTo>
                    <a:pt x="11146" y="2821"/>
                    <a:pt x="11122" y="2916"/>
                    <a:pt x="11122" y="3035"/>
                  </a:cubicBezTo>
                  <a:cubicBezTo>
                    <a:pt x="11098" y="3178"/>
                    <a:pt x="11122" y="3297"/>
                    <a:pt x="11122" y="3416"/>
                  </a:cubicBezTo>
                  <a:cubicBezTo>
                    <a:pt x="11146" y="3583"/>
                    <a:pt x="11146" y="3845"/>
                    <a:pt x="11026" y="3964"/>
                  </a:cubicBezTo>
                  <a:cubicBezTo>
                    <a:pt x="11003" y="3964"/>
                    <a:pt x="10979" y="3988"/>
                    <a:pt x="10955" y="3988"/>
                  </a:cubicBezTo>
                  <a:cubicBezTo>
                    <a:pt x="10955" y="3845"/>
                    <a:pt x="10931" y="3726"/>
                    <a:pt x="10884" y="3583"/>
                  </a:cubicBezTo>
                  <a:cubicBezTo>
                    <a:pt x="10836" y="3392"/>
                    <a:pt x="10812" y="3226"/>
                    <a:pt x="10741" y="3035"/>
                  </a:cubicBezTo>
                  <a:cubicBezTo>
                    <a:pt x="10836" y="2987"/>
                    <a:pt x="10907" y="2868"/>
                    <a:pt x="10979" y="2821"/>
                  </a:cubicBezTo>
                  <a:cubicBezTo>
                    <a:pt x="11050" y="2773"/>
                    <a:pt x="11122" y="2725"/>
                    <a:pt x="11193" y="2702"/>
                  </a:cubicBezTo>
                  <a:close/>
                  <a:moveTo>
                    <a:pt x="3554" y="945"/>
                  </a:moveTo>
                  <a:cubicBezTo>
                    <a:pt x="3653" y="945"/>
                    <a:pt x="3748" y="977"/>
                    <a:pt x="3834" y="1035"/>
                  </a:cubicBezTo>
                  <a:cubicBezTo>
                    <a:pt x="3943" y="1107"/>
                    <a:pt x="4051" y="1179"/>
                    <a:pt x="4169" y="1179"/>
                  </a:cubicBezTo>
                  <a:cubicBezTo>
                    <a:pt x="4207" y="1179"/>
                    <a:pt x="4246" y="1171"/>
                    <a:pt x="4287" y="1154"/>
                  </a:cubicBezTo>
                  <a:cubicBezTo>
                    <a:pt x="4382" y="1130"/>
                    <a:pt x="4454" y="1058"/>
                    <a:pt x="4549" y="1011"/>
                  </a:cubicBezTo>
                  <a:cubicBezTo>
                    <a:pt x="4620" y="987"/>
                    <a:pt x="4692" y="987"/>
                    <a:pt x="4787" y="987"/>
                  </a:cubicBezTo>
                  <a:cubicBezTo>
                    <a:pt x="4803" y="985"/>
                    <a:pt x="4817" y="985"/>
                    <a:pt x="4832" y="985"/>
                  </a:cubicBezTo>
                  <a:cubicBezTo>
                    <a:pt x="5038" y="985"/>
                    <a:pt x="5133" y="1139"/>
                    <a:pt x="5311" y="1273"/>
                  </a:cubicBezTo>
                  <a:cubicBezTo>
                    <a:pt x="5382" y="1344"/>
                    <a:pt x="5406" y="1392"/>
                    <a:pt x="5430" y="1487"/>
                  </a:cubicBezTo>
                  <a:cubicBezTo>
                    <a:pt x="5478" y="1654"/>
                    <a:pt x="5502" y="1844"/>
                    <a:pt x="5430" y="2011"/>
                  </a:cubicBezTo>
                  <a:cubicBezTo>
                    <a:pt x="5335" y="2249"/>
                    <a:pt x="5049" y="2344"/>
                    <a:pt x="4811" y="2416"/>
                  </a:cubicBezTo>
                  <a:cubicBezTo>
                    <a:pt x="4763" y="2440"/>
                    <a:pt x="4716" y="2487"/>
                    <a:pt x="4739" y="2535"/>
                  </a:cubicBezTo>
                  <a:cubicBezTo>
                    <a:pt x="4763" y="2702"/>
                    <a:pt x="4835" y="2845"/>
                    <a:pt x="4835" y="3011"/>
                  </a:cubicBezTo>
                  <a:cubicBezTo>
                    <a:pt x="4811" y="3178"/>
                    <a:pt x="4763" y="3345"/>
                    <a:pt x="4716" y="3488"/>
                  </a:cubicBezTo>
                  <a:cubicBezTo>
                    <a:pt x="4668" y="3630"/>
                    <a:pt x="4573" y="4011"/>
                    <a:pt x="4382" y="4011"/>
                  </a:cubicBezTo>
                  <a:cubicBezTo>
                    <a:pt x="4311" y="4011"/>
                    <a:pt x="4263" y="3988"/>
                    <a:pt x="4263" y="3916"/>
                  </a:cubicBezTo>
                  <a:cubicBezTo>
                    <a:pt x="4263" y="3869"/>
                    <a:pt x="4311" y="3821"/>
                    <a:pt x="4335" y="3773"/>
                  </a:cubicBezTo>
                  <a:cubicBezTo>
                    <a:pt x="4382" y="3654"/>
                    <a:pt x="4335" y="3559"/>
                    <a:pt x="4287" y="3464"/>
                  </a:cubicBezTo>
                  <a:cubicBezTo>
                    <a:pt x="4192" y="3345"/>
                    <a:pt x="4120" y="3249"/>
                    <a:pt x="4144" y="3083"/>
                  </a:cubicBezTo>
                  <a:cubicBezTo>
                    <a:pt x="4168" y="2964"/>
                    <a:pt x="4263" y="2845"/>
                    <a:pt x="4358" y="2725"/>
                  </a:cubicBezTo>
                  <a:cubicBezTo>
                    <a:pt x="4406" y="2678"/>
                    <a:pt x="4406" y="2583"/>
                    <a:pt x="4335" y="2535"/>
                  </a:cubicBezTo>
                  <a:cubicBezTo>
                    <a:pt x="4192" y="2440"/>
                    <a:pt x="3977" y="2368"/>
                    <a:pt x="3930" y="2202"/>
                  </a:cubicBezTo>
                  <a:cubicBezTo>
                    <a:pt x="3882" y="2154"/>
                    <a:pt x="3906" y="2059"/>
                    <a:pt x="3858" y="2011"/>
                  </a:cubicBezTo>
                  <a:cubicBezTo>
                    <a:pt x="3811" y="1963"/>
                    <a:pt x="3739" y="1963"/>
                    <a:pt x="3668" y="1963"/>
                  </a:cubicBezTo>
                  <a:cubicBezTo>
                    <a:pt x="3596" y="1963"/>
                    <a:pt x="3525" y="1987"/>
                    <a:pt x="3453" y="1987"/>
                  </a:cubicBezTo>
                  <a:cubicBezTo>
                    <a:pt x="3406" y="1963"/>
                    <a:pt x="3334" y="1963"/>
                    <a:pt x="3287" y="1940"/>
                  </a:cubicBezTo>
                  <a:cubicBezTo>
                    <a:pt x="3144" y="1892"/>
                    <a:pt x="2953" y="1844"/>
                    <a:pt x="2930" y="1701"/>
                  </a:cubicBezTo>
                  <a:cubicBezTo>
                    <a:pt x="2930" y="1678"/>
                    <a:pt x="2930" y="1654"/>
                    <a:pt x="2953" y="1630"/>
                  </a:cubicBezTo>
                  <a:cubicBezTo>
                    <a:pt x="2977" y="1535"/>
                    <a:pt x="3072" y="1439"/>
                    <a:pt x="3120" y="1368"/>
                  </a:cubicBezTo>
                  <a:cubicBezTo>
                    <a:pt x="3144" y="1297"/>
                    <a:pt x="3120" y="1225"/>
                    <a:pt x="3144" y="1154"/>
                  </a:cubicBezTo>
                  <a:cubicBezTo>
                    <a:pt x="3192" y="1058"/>
                    <a:pt x="3287" y="1011"/>
                    <a:pt x="3358" y="987"/>
                  </a:cubicBezTo>
                  <a:cubicBezTo>
                    <a:pt x="3424" y="959"/>
                    <a:pt x="3490" y="945"/>
                    <a:pt x="3554" y="945"/>
                  </a:cubicBezTo>
                  <a:close/>
                  <a:moveTo>
                    <a:pt x="7949" y="945"/>
                  </a:moveTo>
                  <a:cubicBezTo>
                    <a:pt x="8013" y="945"/>
                    <a:pt x="8079" y="959"/>
                    <a:pt x="8145" y="987"/>
                  </a:cubicBezTo>
                  <a:cubicBezTo>
                    <a:pt x="8216" y="1011"/>
                    <a:pt x="8288" y="1058"/>
                    <a:pt x="8335" y="1154"/>
                  </a:cubicBezTo>
                  <a:cubicBezTo>
                    <a:pt x="8383" y="1225"/>
                    <a:pt x="8335" y="1297"/>
                    <a:pt x="8383" y="1368"/>
                  </a:cubicBezTo>
                  <a:cubicBezTo>
                    <a:pt x="8431" y="1439"/>
                    <a:pt x="8526" y="1535"/>
                    <a:pt x="8550" y="1630"/>
                  </a:cubicBezTo>
                  <a:cubicBezTo>
                    <a:pt x="8550" y="1654"/>
                    <a:pt x="8550" y="1678"/>
                    <a:pt x="8550" y="1701"/>
                  </a:cubicBezTo>
                  <a:cubicBezTo>
                    <a:pt x="8550" y="1844"/>
                    <a:pt x="8335" y="1892"/>
                    <a:pt x="8216" y="1940"/>
                  </a:cubicBezTo>
                  <a:cubicBezTo>
                    <a:pt x="8145" y="1963"/>
                    <a:pt x="8097" y="1963"/>
                    <a:pt x="8026" y="1987"/>
                  </a:cubicBezTo>
                  <a:cubicBezTo>
                    <a:pt x="7954" y="1987"/>
                    <a:pt x="7907" y="1963"/>
                    <a:pt x="7835" y="1963"/>
                  </a:cubicBezTo>
                  <a:cubicBezTo>
                    <a:pt x="7764" y="1963"/>
                    <a:pt x="7692" y="1963"/>
                    <a:pt x="7645" y="2011"/>
                  </a:cubicBezTo>
                  <a:cubicBezTo>
                    <a:pt x="7597" y="2059"/>
                    <a:pt x="7597" y="2154"/>
                    <a:pt x="7573" y="2202"/>
                  </a:cubicBezTo>
                  <a:cubicBezTo>
                    <a:pt x="7502" y="2368"/>
                    <a:pt x="7288" y="2440"/>
                    <a:pt x="7169" y="2535"/>
                  </a:cubicBezTo>
                  <a:cubicBezTo>
                    <a:pt x="7097" y="2583"/>
                    <a:pt x="7073" y="2678"/>
                    <a:pt x="7145" y="2725"/>
                  </a:cubicBezTo>
                  <a:cubicBezTo>
                    <a:pt x="7216" y="2845"/>
                    <a:pt x="7311" y="2964"/>
                    <a:pt x="7335" y="3083"/>
                  </a:cubicBezTo>
                  <a:cubicBezTo>
                    <a:pt x="7383" y="3249"/>
                    <a:pt x="7288" y="3345"/>
                    <a:pt x="7216" y="3464"/>
                  </a:cubicBezTo>
                  <a:cubicBezTo>
                    <a:pt x="7145" y="3559"/>
                    <a:pt x="7121" y="3654"/>
                    <a:pt x="7169" y="3773"/>
                  </a:cubicBezTo>
                  <a:cubicBezTo>
                    <a:pt x="7169" y="3821"/>
                    <a:pt x="7216" y="3869"/>
                    <a:pt x="7240" y="3916"/>
                  </a:cubicBezTo>
                  <a:cubicBezTo>
                    <a:pt x="7240" y="3988"/>
                    <a:pt x="7169" y="4011"/>
                    <a:pt x="7121" y="4011"/>
                  </a:cubicBezTo>
                  <a:cubicBezTo>
                    <a:pt x="6907" y="4011"/>
                    <a:pt x="6835" y="3630"/>
                    <a:pt x="6764" y="3488"/>
                  </a:cubicBezTo>
                  <a:cubicBezTo>
                    <a:pt x="6716" y="3345"/>
                    <a:pt x="6668" y="3178"/>
                    <a:pt x="6668" y="3011"/>
                  </a:cubicBezTo>
                  <a:cubicBezTo>
                    <a:pt x="6668" y="2845"/>
                    <a:pt x="6716" y="2702"/>
                    <a:pt x="6764" y="2535"/>
                  </a:cubicBezTo>
                  <a:cubicBezTo>
                    <a:pt x="6764" y="2487"/>
                    <a:pt x="6740" y="2440"/>
                    <a:pt x="6668" y="2416"/>
                  </a:cubicBezTo>
                  <a:cubicBezTo>
                    <a:pt x="6454" y="2344"/>
                    <a:pt x="6144" y="2249"/>
                    <a:pt x="6049" y="2011"/>
                  </a:cubicBezTo>
                  <a:cubicBezTo>
                    <a:pt x="6002" y="1844"/>
                    <a:pt x="6002" y="1654"/>
                    <a:pt x="6049" y="1487"/>
                  </a:cubicBezTo>
                  <a:cubicBezTo>
                    <a:pt x="6073" y="1392"/>
                    <a:pt x="6121" y="1344"/>
                    <a:pt x="6192" y="1273"/>
                  </a:cubicBezTo>
                  <a:cubicBezTo>
                    <a:pt x="6383" y="1130"/>
                    <a:pt x="6454" y="987"/>
                    <a:pt x="6716" y="987"/>
                  </a:cubicBezTo>
                  <a:cubicBezTo>
                    <a:pt x="6787" y="987"/>
                    <a:pt x="6883" y="987"/>
                    <a:pt x="6954" y="1011"/>
                  </a:cubicBezTo>
                  <a:cubicBezTo>
                    <a:pt x="7026" y="1058"/>
                    <a:pt x="7121" y="1130"/>
                    <a:pt x="7216" y="1154"/>
                  </a:cubicBezTo>
                  <a:cubicBezTo>
                    <a:pt x="7257" y="1171"/>
                    <a:pt x="7296" y="1179"/>
                    <a:pt x="7334" y="1179"/>
                  </a:cubicBezTo>
                  <a:cubicBezTo>
                    <a:pt x="7453" y="1179"/>
                    <a:pt x="7561" y="1107"/>
                    <a:pt x="7669" y="1035"/>
                  </a:cubicBezTo>
                  <a:cubicBezTo>
                    <a:pt x="7755" y="977"/>
                    <a:pt x="7850" y="945"/>
                    <a:pt x="7949" y="945"/>
                  </a:cubicBezTo>
                  <a:close/>
                  <a:moveTo>
                    <a:pt x="1708" y="2141"/>
                  </a:moveTo>
                  <a:cubicBezTo>
                    <a:pt x="1814" y="2141"/>
                    <a:pt x="1919" y="2171"/>
                    <a:pt x="2025" y="2202"/>
                  </a:cubicBezTo>
                  <a:cubicBezTo>
                    <a:pt x="2167" y="2249"/>
                    <a:pt x="2310" y="2321"/>
                    <a:pt x="2453" y="2416"/>
                  </a:cubicBezTo>
                  <a:cubicBezTo>
                    <a:pt x="2406" y="2535"/>
                    <a:pt x="2358" y="2654"/>
                    <a:pt x="2310" y="2749"/>
                  </a:cubicBezTo>
                  <a:cubicBezTo>
                    <a:pt x="2287" y="2797"/>
                    <a:pt x="2263" y="2845"/>
                    <a:pt x="2263" y="2868"/>
                  </a:cubicBezTo>
                  <a:lnTo>
                    <a:pt x="2215" y="2868"/>
                  </a:lnTo>
                  <a:cubicBezTo>
                    <a:pt x="2096" y="2845"/>
                    <a:pt x="1953" y="2797"/>
                    <a:pt x="1834" y="2797"/>
                  </a:cubicBezTo>
                  <a:cubicBezTo>
                    <a:pt x="1596" y="2797"/>
                    <a:pt x="1501" y="2987"/>
                    <a:pt x="1429" y="3178"/>
                  </a:cubicBezTo>
                  <a:cubicBezTo>
                    <a:pt x="1382" y="3368"/>
                    <a:pt x="1358" y="3559"/>
                    <a:pt x="1429" y="3749"/>
                  </a:cubicBezTo>
                  <a:cubicBezTo>
                    <a:pt x="1501" y="3892"/>
                    <a:pt x="1644" y="4011"/>
                    <a:pt x="1786" y="4011"/>
                  </a:cubicBezTo>
                  <a:cubicBezTo>
                    <a:pt x="1739" y="4178"/>
                    <a:pt x="1667" y="4345"/>
                    <a:pt x="1596" y="4512"/>
                  </a:cubicBezTo>
                  <a:lnTo>
                    <a:pt x="1501" y="4512"/>
                  </a:lnTo>
                  <a:cubicBezTo>
                    <a:pt x="1405" y="4512"/>
                    <a:pt x="1310" y="4488"/>
                    <a:pt x="1239" y="4440"/>
                  </a:cubicBezTo>
                  <a:cubicBezTo>
                    <a:pt x="1120" y="4392"/>
                    <a:pt x="929" y="4297"/>
                    <a:pt x="834" y="4178"/>
                  </a:cubicBezTo>
                  <a:cubicBezTo>
                    <a:pt x="739" y="4059"/>
                    <a:pt x="786" y="3869"/>
                    <a:pt x="810" y="3702"/>
                  </a:cubicBezTo>
                  <a:cubicBezTo>
                    <a:pt x="858" y="3511"/>
                    <a:pt x="905" y="3345"/>
                    <a:pt x="953" y="3154"/>
                  </a:cubicBezTo>
                  <a:cubicBezTo>
                    <a:pt x="1048" y="2797"/>
                    <a:pt x="1191" y="2368"/>
                    <a:pt x="1524" y="2178"/>
                  </a:cubicBezTo>
                  <a:cubicBezTo>
                    <a:pt x="1586" y="2151"/>
                    <a:pt x="1647" y="2141"/>
                    <a:pt x="1708" y="2141"/>
                  </a:cubicBezTo>
                  <a:close/>
                  <a:moveTo>
                    <a:pt x="9772" y="2141"/>
                  </a:moveTo>
                  <a:cubicBezTo>
                    <a:pt x="9832" y="2141"/>
                    <a:pt x="9894" y="2151"/>
                    <a:pt x="9955" y="2178"/>
                  </a:cubicBezTo>
                  <a:cubicBezTo>
                    <a:pt x="10312" y="2368"/>
                    <a:pt x="10455" y="2797"/>
                    <a:pt x="10526" y="3154"/>
                  </a:cubicBezTo>
                  <a:cubicBezTo>
                    <a:pt x="10574" y="3345"/>
                    <a:pt x="10622" y="3511"/>
                    <a:pt x="10669" y="3702"/>
                  </a:cubicBezTo>
                  <a:cubicBezTo>
                    <a:pt x="10717" y="3869"/>
                    <a:pt x="10765" y="4059"/>
                    <a:pt x="10645" y="4178"/>
                  </a:cubicBezTo>
                  <a:cubicBezTo>
                    <a:pt x="10574" y="4297"/>
                    <a:pt x="10383" y="4392"/>
                    <a:pt x="10264" y="4440"/>
                  </a:cubicBezTo>
                  <a:cubicBezTo>
                    <a:pt x="10169" y="4488"/>
                    <a:pt x="10098" y="4512"/>
                    <a:pt x="10002" y="4512"/>
                  </a:cubicBezTo>
                  <a:lnTo>
                    <a:pt x="9883" y="4512"/>
                  </a:lnTo>
                  <a:cubicBezTo>
                    <a:pt x="9836" y="4345"/>
                    <a:pt x="9764" y="4178"/>
                    <a:pt x="9693" y="4011"/>
                  </a:cubicBezTo>
                  <a:cubicBezTo>
                    <a:pt x="9860" y="4011"/>
                    <a:pt x="10002" y="3892"/>
                    <a:pt x="10050" y="3749"/>
                  </a:cubicBezTo>
                  <a:cubicBezTo>
                    <a:pt x="10145" y="3559"/>
                    <a:pt x="10122" y="3368"/>
                    <a:pt x="10050" y="3178"/>
                  </a:cubicBezTo>
                  <a:cubicBezTo>
                    <a:pt x="10002" y="2987"/>
                    <a:pt x="9883" y="2797"/>
                    <a:pt x="9645" y="2797"/>
                  </a:cubicBezTo>
                  <a:cubicBezTo>
                    <a:pt x="9526" y="2797"/>
                    <a:pt x="9407" y="2845"/>
                    <a:pt x="9288" y="2868"/>
                  </a:cubicBezTo>
                  <a:lnTo>
                    <a:pt x="9240" y="2868"/>
                  </a:lnTo>
                  <a:cubicBezTo>
                    <a:pt x="9217" y="2845"/>
                    <a:pt x="9193" y="2797"/>
                    <a:pt x="9193" y="2749"/>
                  </a:cubicBezTo>
                  <a:cubicBezTo>
                    <a:pt x="9145" y="2654"/>
                    <a:pt x="9097" y="2535"/>
                    <a:pt x="9050" y="2416"/>
                  </a:cubicBezTo>
                  <a:cubicBezTo>
                    <a:pt x="9169" y="2321"/>
                    <a:pt x="9336" y="2249"/>
                    <a:pt x="9479" y="2202"/>
                  </a:cubicBezTo>
                  <a:cubicBezTo>
                    <a:pt x="9569" y="2171"/>
                    <a:pt x="9669" y="2141"/>
                    <a:pt x="9772" y="2141"/>
                  </a:cubicBezTo>
                  <a:close/>
                  <a:moveTo>
                    <a:pt x="358" y="4168"/>
                  </a:moveTo>
                  <a:cubicBezTo>
                    <a:pt x="373" y="4168"/>
                    <a:pt x="389" y="4178"/>
                    <a:pt x="405" y="4178"/>
                  </a:cubicBezTo>
                  <a:cubicBezTo>
                    <a:pt x="477" y="4178"/>
                    <a:pt x="524" y="4202"/>
                    <a:pt x="596" y="4202"/>
                  </a:cubicBezTo>
                  <a:cubicBezTo>
                    <a:pt x="620" y="4297"/>
                    <a:pt x="691" y="4392"/>
                    <a:pt x="786" y="4464"/>
                  </a:cubicBezTo>
                  <a:cubicBezTo>
                    <a:pt x="929" y="4559"/>
                    <a:pt x="1096" y="4654"/>
                    <a:pt x="1263" y="4726"/>
                  </a:cubicBezTo>
                  <a:cubicBezTo>
                    <a:pt x="1358" y="4750"/>
                    <a:pt x="1429" y="4773"/>
                    <a:pt x="1501" y="4773"/>
                  </a:cubicBezTo>
                  <a:cubicBezTo>
                    <a:pt x="1477" y="4893"/>
                    <a:pt x="1429" y="5012"/>
                    <a:pt x="1405" y="5131"/>
                  </a:cubicBezTo>
                  <a:cubicBezTo>
                    <a:pt x="1382" y="5202"/>
                    <a:pt x="1382" y="5274"/>
                    <a:pt x="1382" y="5345"/>
                  </a:cubicBezTo>
                  <a:cubicBezTo>
                    <a:pt x="1215" y="5250"/>
                    <a:pt x="1001" y="5226"/>
                    <a:pt x="810" y="5226"/>
                  </a:cubicBezTo>
                  <a:cubicBezTo>
                    <a:pt x="810" y="5226"/>
                    <a:pt x="810" y="5202"/>
                    <a:pt x="786" y="5202"/>
                  </a:cubicBezTo>
                  <a:cubicBezTo>
                    <a:pt x="715" y="5131"/>
                    <a:pt x="643" y="5059"/>
                    <a:pt x="596" y="4964"/>
                  </a:cubicBezTo>
                  <a:cubicBezTo>
                    <a:pt x="548" y="4869"/>
                    <a:pt x="524" y="4773"/>
                    <a:pt x="500" y="4654"/>
                  </a:cubicBezTo>
                  <a:cubicBezTo>
                    <a:pt x="477" y="4488"/>
                    <a:pt x="429" y="4321"/>
                    <a:pt x="334" y="4178"/>
                  </a:cubicBezTo>
                  <a:cubicBezTo>
                    <a:pt x="342" y="4170"/>
                    <a:pt x="350" y="4168"/>
                    <a:pt x="358" y="4168"/>
                  </a:cubicBezTo>
                  <a:close/>
                  <a:moveTo>
                    <a:pt x="11169" y="4154"/>
                  </a:moveTo>
                  <a:cubicBezTo>
                    <a:pt x="11074" y="4321"/>
                    <a:pt x="11026" y="4488"/>
                    <a:pt x="11003" y="4654"/>
                  </a:cubicBezTo>
                  <a:cubicBezTo>
                    <a:pt x="10979" y="4773"/>
                    <a:pt x="10955" y="4869"/>
                    <a:pt x="10907" y="4964"/>
                  </a:cubicBezTo>
                  <a:cubicBezTo>
                    <a:pt x="10860" y="5059"/>
                    <a:pt x="10765" y="5131"/>
                    <a:pt x="10693" y="5202"/>
                  </a:cubicBezTo>
                  <a:cubicBezTo>
                    <a:pt x="10693" y="5202"/>
                    <a:pt x="10693" y="5226"/>
                    <a:pt x="10693" y="5226"/>
                  </a:cubicBezTo>
                  <a:cubicBezTo>
                    <a:pt x="10479" y="5226"/>
                    <a:pt x="10288" y="5250"/>
                    <a:pt x="10098" y="5345"/>
                  </a:cubicBezTo>
                  <a:cubicBezTo>
                    <a:pt x="10098" y="5274"/>
                    <a:pt x="10098" y="5202"/>
                    <a:pt x="10098" y="5131"/>
                  </a:cubicBezTo>
                  <a:cubicBezTo>
                    <a:pt x="10074" y="5012"/>
                    <a:pt x="10026" y="4893"/>
                    <a:pt x="9979" y="4773"/>
                  </a:cubicBezTo>
                  <a:cubicBezTo>
                    <a:pt x="10074" y="4773"/>
                    <a:pt x="10145" y="4750"/>
                    <a:pt x="10217" y="4726"/>
                  </a:cubicBezTo>
                  <a:cubicBezTo>
                    <a:pt x="10383" y="4654"/>
                    <a:pt x="10550" y="4559"/>
                    <a:pt x="10693" y="4464"/>
                  </a:cubicBezTo>
                  <a:cubicBezTo>
                    <a:pt x="10812" y="4392"/>
                    <a:pt x="10860" y="4297"/>
                    <a:pt x="10907" y="4202"/>
                  </a:cubicBezTo>
                  <a:cubicBezTo>
                    <a:pt x="10955" y="4202"/>
                    <a:pt x="11026" y="4178"/>
                    <a:pt x="11074" y="4178"/>
                  </a:cubicBezTo>
                  <a:cubicBezTo>
                    <a:pt x="11098" y="4178"/>
                    <a:pt x="11146" y="4154"/>
                    <a:pt x="11169" y="4154"/>
                  </a:cubicBezTo>
                  <a:close/>
                  <a:moveTo>
                    <a:pt x="5740" y="2821"/>
                  </a:moveTo>
                  <a:cubicBezTo>
                    <a:pt x="5811" y="3202"/>
                    <a:pt x="5906" y="3583"/>
                    <a:pt x="6002" y="3964"/>
                  </a:cubicBezTo>
                  <a:cubicBezTo>
                    <a:pt x="6073" y="4345"/>
                    <a:pt x="6192" y="4750"/>
                    <a:pt x="6287" y="5131"/>
                  </a:cubicBezTo>
                  <a:cubicBezTo>
                    <a:pt x="6311" y="5274"/>
                    <a:pt x="6335" y="5393"/>
                    <a:pt x="6359" y="5536"/>
                  </a:cubicBezTo>
                  <a:cubicBezTo>
                    <a:pt x="6383" y="5559"/>
                    <a:pt x="6383" y="5607"/>
                    <a:pt x="6383" y="5631"/>
                  </a:cubicBezTo>
                  <a:cubicBezTo>
                    <a:pt x="6259" y="5617"/>
                    <a:pt x="6135" y="5603"/>
                    <a:pt x="6011" y="5603"/>
                  </a:cubicBezTo>
                  <a:cubicBezTo>
                    <a:pt x="5921" y="5603"/>
                    <a:pt x="5830" y="5611"/>
                    <a:pt x="5740" y="5631"/>
                  </a:cubicBezTo>
                  <a:cubicBezTo>
                    <a:pt x="5649" y="5611"/>
                    <a:pt x="5558" y="5603"/>
                    <a:pt x="5468" y="5603"/>
                  </a:cubicBezTo>
                  <a:cubicBezTo>
                    <a:pt x="5344" y="5603"/>
                    <a:pt x="5220" y="5617"/>
                    <a:pt x="5097" y="5631"/>
                  </a:cubicBezTo>
                  <a:cubicBezTo>
                    <a:pt x="5120" y="5607"/>
                    <a:pt x="5120" y="5559"/>
                    <a:pt x="5120" y="5536"/>
                  </a:cubicBezTo>
                  <a:cubicBezTo>
                    <a:pt x="5144" y="5393"/>
                    <a:pt x="5168" y="5274"/>
                    <a:pt x="5216" y="5131"/>
                  </a:cubicBezTo>
                  <a:cubicBezTo>
                    <a:pt x="5311" y="4750"/>
                    <a:pt x="5406" y="4345"/>
                    <a:pt x="5502" y="3964"/>
                  </a:cubicBezTo>
                  <a:cubicBezTo>
                    <a:pt x="5597" y="3583"/>
                    <a:pt x="5668" y="3202"/>
                    <a:pt x="5740" y="2821"/>
                  </a:cubicBezTo>
                  <a:close/>
                  <a:moveTo>
                    <a:pt x="2858" y="1892"/>
                  </a:moveTo>
                  <a:cubicBezTo>
                    <a:pt x="2977" y="2011"/>
                    <a:pt x="3168" y="2106"/>
                    <a:pt x="3311" y="2154"/>
                  </a:cubicBezTo>
                  <a:cubicBezTo>
                    <a:pt x="3382" y="2178"/>
                    <a:pt x="3477" y="2202"/>
                    <a:pt x="3549" y="2202"/>
                  </a:cubicBezTo>
                  <a:cubicBezTo>
                    <a:pt x="3573" y="2178"/>
                    <a:pt x="3644" y="2178"/>
                    <a:pt x="3668" y="2178"/>
                  </a:cubicBezTo>
                  <a:cubicBezTo>
                    <a:pt x="3668" y="2178"/>
                    <a:pt x="3692" y="2178"/>
                    <a:pt x="3692" y="2202"/>
                  </a:cubicBezTo>
                  <a:cubicBezTo>
                    <a:pt x="3692" y="2225"/>
                    <a:pt x="3692" y="2249"/>
                    <a:pt x="3692" y="2273"/>
                  </a:cubicBezTo>
                  <a:cubicBezTo>
                    <a:pt x="3763" y="2464"/>
                    <a:pt x="3930" y="2583"/>
                    <a:pt x="4096" y="2678"/>
                  </a:cubicBezTo>
                  <a:cubicBezTo>
                    <a:pt x="3906" y="2940"/>
                    <a:pt x="3811" y="3249"/>
                    <a:pt x="4025" y="3511"/>
                  </a:cubicBezTo>
                  <a:cubicBezTo>
                    <a:pt x="4096" y="3583"/>
                    <a:pt x="4144" y="3630"/>
                    <a:pt x="4096" y="3726"/>
                  </a:cubicBezTo>
                  <a:cubicBezTo>
                    <a:pt x="4073" y="3797"/>
                    <a:pt x="4025" y="3869"/>
                    <a:pt x="4025" y="3940"/>
                  </a:cubicBezTo>
                  <a:cubicBezTo>
                    <a:pt x="4049" y="4107"/>
                    <a:pt x="4168" y="4202"/>
                    <a:pt x="4311" y="4226"/>
                  </a:cubicBezTo>
                  <a:cubicBezTo>
                    <a:pt x="4331" y="4229"/>
                    <a:pt x="4351" y="4230"/>
                    <a:pt x="4370" y="4230"/>
                  </a:cubicBezTo>
                  <a:cubicBezTo>
                    <a:pt x="4664" y="4230"/>
                    <a:pt x="4815" y="3902"/>
                    <a:pt x="4882" y="3678"/>
                  </a:cubicBezTo>
                  <a:cubicBezTo>
                    <a:pt x="4954" y="3488"/>
                    <a:pt x="5001" y="3297"/>
                    <a:pt x="5025" y="3106"/>
                  </a:cubicBezTo>
                  <a:cubicBezTo>
                    <a:pt x="5049" y="2916"/>
                    <a:pt x="5001" y="2773"/>
                    <a:pt x="4954" y="2583"/>
                  </a:cubicBezTo>
                  <a:cubicBezTo>
                    <a:pt x="5168" y="2535"/>
                    <a:pt x="5359" y="2464"/>
                    <a:pt x="5525" y="2321"/>
                  </a:cubicBezTo>
                  <a:cubicBezTo>
                    <a:pt x="5549" y="2368"/>
                    <a:pt x="5573" y="2392"/>
                    <a:pt x="5573" y="2487"/>
                  </a:cubicBezTo>
                  <a:cubicBezTo>
                    <a:pt x="5573" y="2654"/>
                    <a:pt x="5525" y="2821"/>
                    <a:pt x="5478" y="2987"/>
                  </a:cubicBezTo>
                  <a:cubicBezTo>
                    <a:pt x="5406" y="3321"/>
                    <a:pt x="5311" y="3654"/>
                    <a:pt x="5240" y="4011"/>
                  </a:cubicBezTo>
                  <a:cubicBezTo>
                    <a:pt x="5144" y="4345"/>
                    <a:pt x="5073" y="4678"/>
                    <a:pt x="4978" y="5012"/>
                  </a:cubicBezTo>
                  <a:cubicBezTo>
                    <a:pt x="4954" y="5155"/>
                    <a:pt x="4930" y="5274"/>
                    <a:pt x="4906" y="5393"/>
                  </a:cubicBezTo>
                  <a:cubicBezTo>
                    <a:pt x="4882" y="5488"/>
                    <a:pt x="4835" y="5583"/>
                    <a:pt x="4811" y="5678"/>
                  </a:cubicBezTo>
                  <a:cubicBezTo>
                    <a:pt x="4763" y="5678"/>
                    <a:pt x="4692" y="5702"/>
                    <a:pt x="4644" y="5702"/>
                  </a:cubicBezTo>
                  <a:cubicBezTo>
                    <a:pt x="4216" y="5774"/>
                    <a:pt x="3811" y="5821"/>
                    <a:pt x="3406" y="5893"/>
                  </a:cubicBezTo>
                  <a:cubicBezTo>
                    <a:pt x="3215" y="5940"/>
                    <a:pt x="3001" y="6012"/>
                    <a:pt x="2810" y="6012"/>
                  </a:cubicBezTo>
                  <a:cubicBezTo>
                    <a:pt x="2691" y="6012"/>
                    <a:pt x="2501" y="5940"/>
                    <a:pt x="2358" y="5917"/>
                  </a:cubicBezTo>
                  <a:cubicBezTo>
                    <a:pt x="2215" y="5845"/>
                    <a:pt x="2048" y="5798"/>
                    <a:pt x="1929" y="5702"/>
                  </a:cubicBezTo>
                  <a:cubicBezTo>
                    <a:pt x="1810" y="5631"/>
                    <a:pt x="1691" y="5536"/>
                    <a:pt x="1644" y="5393"/>
                  </a:cubicBezTo>
                  <a:cubicBezTo>
                    <a:pt x="1620" y="5297"/>
                    <a:pt x="1644" y="5155"/>
                    <a:pt x="1691" y="5059"/>
                  </a:cubicBezTo>
                  <a:cubicBezTo>
                    <a:pt x="1786" y="4678"/>
                    <a:pt x="1929" y="4345"/>
                    <a:pt x="2072" y="3988"/>
                  </a:cubicBezTo>
                  <a:cubicBezTo>
                    <a:pt x="2191" y="3607"/>
                    <a:pt x="2334" y="3249"/>
                    <a:pt x="2501" y="2892"/>
                  </a:cubicBezTo>
                  <a:cubicBezTo>
                    <a:pt x="2572" y="2702"/>
                    <a:pt x="2644" y="2487"/>
                    <a:pt x="2715" y="2297"/>
                  </a:cubicBezTo>
                  <a:cubicBezTo>
                    <a:pt x="2763" y="2154"/>
                    <a:pt x="2810" y="2011"/>
                    <a:pt x="2858" y="1892"/>
                  </a:cubicBezTo>
                  <a:close/>
                  <a:moveTo>
                    <a:pt x="8645" y="1892"/>
                  </a:moveTo>
                  <a:cubicBezTo>
                    <a:pt x="8669" y="2011"/>
                    <a:pt x="8740" y="2154"/>
                    <a:pt x="8764" y="2297"/>
                  </a:cubicBezTo>
                  <a:cubicBezTo>
                    <a:pt x="8836" y="2487"/>
                    <a:pt x="8931" y="2702"/>
                    <a:pt x="9002" y="2892"/>
                  </a:cubicBezTo>
                  <a:cubicBezTo>
                    <a:pt x="9145" y="3249"/>
                    <a:pt x="9288" y="3607"/>
                    <a:pt x="9431" y="3988"/>
                  </a:cubicBezTo>
                  <a:cubicBezTo>
                    <a:pt x="9550" y="4345"/>
                    <a:pt x="9693" y="4678"/>
                    <a:pt x="9812" y="5059"/>
                  </a:cubicBezTo>
                  <a:cubicBezTo>
                    <a:pt x="9836" y="5155"/>
                    <a:pt x="9860" y="5297"/>
                    <a:pt x="9836" y="5393"/>
                  </a:cubicBezTo>
                  <a:cubicBezTo>
                    <a:pt x="9812" y="5536"/>
                    <a:pt x="9693" y="5631"/>
                    <a:pt x="9574" y="5702"/>
                  </a:cubicBezTo>
                  <a:cubicBezTo>
                    <a:pt x="9431" y="5798"/>
                    <a:pt x="9288" y="5845"/>
                    <a:pt x="9121" y="5893"/>
                  </a:cubicBezTo>
                  <a:cubicBezTo>
                    <a:pt x="9002" y="5940"/>
                    <a:pt x="8812" y="6012"/>
                    <a:pt x="8669" y="6012"/>
                  </a:cubicBezTo>
                  <a:cubicBezTo>
                    <a:pt x="8478" y="6012"/>
                    <a:pt x="8264" y="5940"/>
                    <a:pt x="8097" y="5893"/>
                  </a:cubicBezTo>
                  <a:cubicBezTo>
                    <a:pt x="7669" y="5821"/>
                    <a:pt x="7264" y="5774"/>
                    <a:pt x="6859" y="5702"/>
                  </a:cubicBezTo>
                  <a:cubicBezTo>
                    <a:pt x="6787" y="5702"/>
                    <a:pt x="6740" y="5678"/>
                    <a:pt x="6668" y="5678"/>
                  </a:cubicBezTo>
                  <a:cubicBezTo>
                    <a:pt x="6645" y="5583"/>
                    <a:pt x="6621" y="5488"/>
                    <a:pt x="6597" y="5393"/>
                  </a:cubicBezTo>
                  <a:cubicBezTo>
                    <a:pt x="6573" y="5274"/>
                    <a:pt x="6549" y="5155"/>
                    <a:pt x="6502" y="5012"/>
                  </a:cubicBezTo>
                  <a:cubicBezTo>
                    <a:pt x="6430" y="4678"/>
                    <a:pt x="6335" y="4345"/>
                    <a:pt x="6264" y="4011"/>
                  </a:cubicBezTo>
                  <a:cubicBezTo>
                    <a:pt x="6168" y="3654"/>
                    <a:pt x="6097" y="3321"/>
                    <a:pt x="6002" y="2987"/>
                  </a:cubicBezTo>
                  <a:cubicBezTo>
                    <a:pt x="5978" y="2821"/>
                    <a:pt x="5906" y="2654"/>
                    <a:pt x="5906" y="2487"/>
                  </a:cubicBezTo>
                  <a:cubicBezTo>
                    <a:pt x="5906" y="2392"/>
                    <a:pt x="5930" y="2368"/>
                    <a:pt x="5978" y="2321"/>
                  </a:cubicBezTo>
                  <a:cubicBezTo>
                    <a:pt x="6121" y="2464"/>
                    <a:pt x="6335" y="2535"/>
                    <a:pt x="6526" y="2583"/>
                  </a:cubicBezTo>
                  <a:cubicBezTo>
                    <a:pt x="6502" y="2773"/>
                    <a:pt x="6454" y="2916"/>
                    <a:pt x="6454" y="3106"/>
                  </a:cubicBezTo>
                  <a:cubicBezTo>
                    <a:pt x="6478" y="3297"/>
                    <a:pt x="6549" y="3488"/>
                    <a:pt x="6597" y="3678"/>
                  </a:cubicBezTo>
                  <a:cubicBezTo>
                    <a:pt x="6686" y="3902"/>
                    <a:pt x="6839" y="4230"/>
                    <a:pt x="7113" y="4230"/>
                  </a:cubicBezTo>
                  <a:cubicBezTo>
                    <a:pt x="7131" y="4230"/>
                    <a:pt x="7150" y="4229"/>
                    <a:pt x="7169" y="4226"/>
                  </a:cubicBezTo>
                  <a:cubicBezTo>
                    <a:pt x="7311" y="4202"/>
                    <a:pt x="7454" y="4107"/>
                    <a:pt x="7454" y="3940"/>
                  </a:cubicBezTo>
                  <a:cubicBezTo>
                    <a:pt x="7454" y="3869"/>
                    <a:pt x="7430" y="3797"/>
                    <a:pt x="7383" y="3726"/>
                  </a:cubicBezTo>
                  <a:cubicBezTo>
                    <a:pt x="7359" y="3630"/>
                    <a:pt x="7407" y="3583"/>
                    <a:pt x="7454" y="3511"/>
                  </a:cubicBezTo>
                  <a:cubicBezTo>
                    <a:pt x="7669" y="3249"/>
                    <a:pt x="7573" y="2940"/>
                    <a:pt x="7407" y="2678"/>
                  </a:cubicBezTo>
                  <a:cubicBezTo>
                    <a:pt x="7550" y="2583"/>
                    <a:pt x="7740" y="2464"/>
                    <a:pt x="7788" y="2273"/>
                  </a:cubicBezTo>
                  <a:cubicBezTo>
                    <a:pt x="7788" y="2249"/>
                    <a:pt x="7812" y="2225"/>
                    <a:pt x="7812" y="2202"/>
                  </a:cubicBezTo>
                  <a:cubicBezTo>
                    <a:pt x="7812" y="2178"/>
                    <a:pt x="7812" y="2178"/>
                    <a:pt x="7812" y="2178"/>
                  </a:cubicBezTo>
                  <a:cubicBezTo>
                    <a:pt x="7859" y="2178"/>
                    <a:pt x="7907" y="2178"/>
                    <a:pt x="7954" y="2202"/>
                  </a:cubicBezTo>
                  <a:cubicBezTo>
                    <a:pt x="8026" y="2202"/>
                    <a:pt x="8097" y="2178"/>
                    <a:pt x="8193" y="2154"/>
                  </a:cubicBezTo>
                  <a:cubicBezTo>
                    <a:pt x="8335" y="2106"/>
                    <a:pt x="8526" y="2011"/>
                    <a:pt x="8645" y="1892"/>
                  </a:cubicBezTo>
                  <a:close/>
                  <a:moveTo>
                    <a:pt x="1929" y="5988"/>
                  </a:moveTo>
                  <a:cubicBezTo>
                    <a:pt x="2025" y="6059"/>
                    <a:pt x="2144" y="6107"/>
                    <a:pt x="2239" y="6131"/>
                  </a:cubicBezTo>
                  <a:cubicBezTo>
                    <a:pt x="2263" y="6131"/>
                    <a:pt x="2287" y="6155"/>
                    <a:pt x="2287" y="6155"/>
                  </a:cubicBezTo>
                  <a:cubicBezTo>
                    <a:pt x="2263" y="6155"/>
                    <a:pt x="2215" y="6179"/>
                    <a:pt x="2167" y="6179"/>
                  </a:cubicBezTo>
                  <a:cubicBezTo>
                    <a:pt x="2120" y="6202"/>
                    <a:pt x="2048" y="6226"/>
                    <a:pt x="2001" y="6226"/>
                  </a:cubicBezTo>
                  <a:cubicBezTo>
                    <a:pt x="1977" y="6155"/>
                    <a:pt x="1953" y="6083"/>
                    <a:pt x="1929" y="5988"/>
                  </a:cubicBezTo>
                  <a:close/>
                  <a:moveTo>
                    <a:pt x="9574" y="5988"/>
                  </a:moveTo>
                  <a:cubicBezTo>
                    <a:pt x="9526" y="6083"/>
                    <a:pt x="9502" y="6155"/>
                    <a:pt x="9479" y="6226"/>
                  </a:cubicBezTo>
                  <a:cubicBezTo>
                    <a:pt x="9431" y="6226"/>
                    <a:pt x="9383" y="6202"/>
                    <a:pt x="9312" y="6179"/>
                  </a:cubicBezTo>
                  <a:cubicBezTo>
                    <a:pt x="9288" y="6179"/>
                    <a:pt x="9240" y="6155"/>
                    <a:pt x="9193" y="6155"/>
                  </a:cubicBezTo>
                  <a:cubicBezTo>
                    <a:pt x="9217" y="6155"/>
                    <a:pt x="9240" y="6131"/>
                    <a:pt x="9240" y="6131"/>
                  </a:cubicBezTo>
                  <a:cubicBezTo>
                    <a:pt x="9359" y="6107"/>
                    <a:pt x="9455" y="6059"/>
                    <a:pt x="9574" y="5988"/>
                  </a:cubicBezTo>
                  <a:close/>
                  <a:moveTo>
                    <a:pt x="858" y="5464"/>
                  </a:moveTo>
                  <a:cubicBezTo>
                    <a:pt x="1048" y="5464"/>
                    <a:pt x="1215" y="5488"/>
                    <a:pt x="1382" y="5583"/>
                  </a:cubicBezTo>
                  <a:cubicBezTo>
                    <a:pt x="1429" y="5607"/>
                    <a:pt x="1453" y="5631"/>
                    <a:pt x="1501" y="5655"/>
                  </a:cubicBezTo>
                  <a:cubicBezTo>
                    <a:pt x="1548" y="5726"/>
                    <a:pt x="1596" y="5774"/>
                    <a:pt x="1667" y="5845"/>
                  </a:cubicBezTo>
                  <a:cubicBezTo>
                    <a:pt x="1691" y="5869"/>
                    <a:pt x="1715" y="5893"/>
                    <a:pt x="1715" y="5940"/>
                  </a:cubicBezTo>
                  <a:cubicBezTo>
                    <a:pt x="1763" y="6059"/>
                    <a:pt x="1763" y="6179"/>
                    <a:pt x="1810" y="6298"/>
                  </a:cubicBezTo>
                  <a:cubicBezTo>
                    <a:pt x="1620" y="6369"/>
                    <a:pt x="1453" y="6441"/>
                    <a:pt x="1334" y="6583"/>
                  </a:cubicBezTo>
                  <a:cubicBezTo>
                    <a:pt x="1286" y="6655"/>
                    <a:pt x="1239" y="6750"/>
                    <a:pt x="1191" y="6822"/>
                  </a:cubicBezTo>
                  <a:cubicBezTo>
                    <a:pt x="1143" y="6774"/>
                    <a:pt x="1072" y="6702"/>
                    <a:pt x="1048" y="6631"/>
                  </a:cubicBezTo>
                  <a:cubicBezTo>
                    <a:pt x="977" y="6512"/>
                    <a:pt x="953" y="6393"/>
                    <a:pt x="953" y="6274"/>
                  </a:cubicBezTo>
                  <a:cubicBezTo>
                    <a:pt x="929" y="6083"/>
                    <a:pt x="929" y="5893"/>
                    <a:pt x="834" y="5726"/>
                  </a:cubicBezTo>
                  <a:cubicBezTo>
                    <a:pt x="786" y="5607"/>
                    <a:pt x="691" y="5536"/>
                    <a:pt x="620" y="5464"/>
                  </a:cubicBezTo>
                  <a:close/>
                  <a:moveTo>
                    <a:pt x="10884" y="5464"/>
                  </a:moveTo>
                  <a:cubicBezTo>
                    <a:pt x="10788" y="5536"/>
                    <a:pt x="10717" y="5607"/>
                    <a:pt x="10645" y="5726"/>
                  </a:cubicBezTo>
                  <a:cubicBezTo>
                    <a:pt x="10550" y="5893"/>
                    <a:pt x="10574" y="6083"/>
                    <a:pt x="10550" y="6274"/>
                  </a:cubicBezTo>
                  <a:cubicBezTo>
                    <a:pt x="10526" y="6393"/>
                    <a:pt x="10503" y="6512"/>
                    <a:pt x="10455" y="6631"/>
                  </a:cubicBezTo>
                  <a:cubicBezTo>
                    <a:pt x="10407" y="6702"/>
                    <a:pt x="10360" y="6774"/>
                    <a:pt x="10288" y="6822"/>
                  </a:cubicBezTo>
                  <a:cubicBezTo>
                    <a:pt x="10264" y="6750"/>
                    <a:pt x="10217" y="6655"/>
                    <a:pt x="10145" y="6583"/>
                  </a:cubicBezTo>
                  <a:cubicBezTo>
                    <a:pt x="10026" y="6441"/>
                    <a:pt x="9860" y="6369"/>
                    <a:pt x="9693" y="6298"/>
                  </a:cubicBezTo>
                  <a:cubicBezTo>
                    <a:pt x="9717" y="6179"/>
                    <a:pt x="9717" y="6059"/>
                    <a:pt x="9764" y="5940"/>
                  </a:cubicBezTo>
                  <a:cubicBezTo>
                    <a:pt x="9788" y="5893"/>
                    <a:pt x="9812" y="5869"/>
                    <a:pt x="9812" y="5845"/>
                  </a:cubicBezTo>
                  <a:cubicBezTo>
                    <a:pt x="9883" y="5774"/>
                    <a:pt x="9955" y="5726"/>
                    <a:pt x="10002" y="5655"/>
                  </a:cubicBezTo>
                  <a:cubicBezTo>
                    <a:pt x="10026" y="5631"/>
                    <a:pt x="10074" y="5607"/>
                    <a:pt x="10098" y="5583"/>
                  </a:cubicBezTo>
                  <a:cubicBezTo>
                    <a:pt x="10264" y="5488"/>
                    <a:pt x="10455" y="5464"/>
                    <a:pt x="10645" y="5464"/>
                  </a:cubicBezTo>
                  <a:close/>
                  <a:moveTo>
                    <a:pt x="5740" y="5833"/>
                  </a:moveTo>
                  <a:cubicBezTo>
                    <a:pt x="6133" y="5833"/>
                    <a:pt x="6526" y="5869"/>
                    <a:pt x="6930" y="5940"/>
                  </a:cubicBezTo>
                  <a:cubicBezTo>
                    <a:pt x="7359" y="6012"/>
                    <a:pt x="7788" y="6083"/>
                    <a:pt x="8216" y="6155"/>
                  </a:cubicBezTo>
                  <a:cubicBezTo>
                    <a:pt x="8574" y="6250"/>
                    <a:pt x="8931" y="6321"/>
                    <a:pt x="9288" y="6441"/>
                  </a:cubicBezTo>
                  <a:cubicBezTo>
                    <a:pt x="9550" y="6512"/>
                    <a:pt x="9907" y="6583"/>
                    <a:pt x="10026" y="6845"/>
                  </a:cubicBezTo>
                  <a:cubicBezTo>
                    <a:pt x="10169" y="7155"/>
                    <a:pt x="10098" y="7536"/>
                    <a:pt x="10026" y="7846"/>
                  </a:cubicBezTo>
                  <a:cubicBezTo>
                    <a:pt x="9979" y="8155"/>
                    <a:pt x="9931" y="8489"/>
                    <a:pt x="9860" y="8798"/>
                  </a:cubicBezTo>
                  <a:cubicBezTo>
                    <a:pt x="9860" y="8893"/>
                    <a:pt x="9836" y="9012"/>
                    <a:pt x="9740" y="9060"/>
                  </a:cubicBezTo>
                  <a:cubicBezTo>
                    <a:pt x="9697" y="9082"/>
                    <a:pt x="9647" y="9090"/>
                    <a:pt x="9595" y="9090"/>
                  </a:cubicBezTo>
                  <a:cubicBezTo>
                    <a:pt x="9476" y="9090"/>
                    <a:pt x="9347" y="9046"/>
                    <a:pt x="9264" y="9012"/>
                  </a:cubicBezTo>
                  <a:cubicBezTo>
                    <a:pt x="8883" y="8893"/>
                    <a:pt x="8526" y="8774"/>
                    <a:pt x="8169" y="8679"/>
                  </a:cubicBezTo>
                  <a:cubicBezTo>
                    <a:pt x="7788" y="8560"/>
                    <a:pt x="7407" y="8465"/>
                    <a:pt x="7049" y="8393"/>
                  </a:cubicBezTo>
                  <a:cubicBezTo>
                    <a:pt x="6636" y="8317"/>
                    <a:pt x="6232" y="8282"/>
                    <a:pt x="5834" y="8282"/>
                  </a:cubicBezTo>
                  <a:cubicBezTo>
                    <a:pt x="4993" y="8282"/>
                    <a:pt x="4175" y="8437"/>
                    <a:pt x="3334" y="8679"/>
                  </a:cubicBezTo>
                  <a:cubicBezTo>
                    <a:pt x="2953" y="8774"/>
                    <a:pt x="2596" y="8893"/>
                    <a:pt x="2239" y="9012"/>
                  </a:cubicBezTo>
                  <a:cubicBezTo>
                    <a:pt x="2139" y="9046"/>
                    <a:pt x="2017" y="9090"/>
                    <a:pt x="1903" y="9090"/>
                  </a:cubicBezTo>
                  <a:cubicBezTo>
                    <a:pt x="1854" y="9090"/>
                    <a:pt x="1806" y="9082"/>
                    <a:pt x="1763" y="9060"/>
                  </a:cubicBezTo>
                  <a:cubicBezTo>
                    <a:pt x="1667" y="9012"/>
                    <a:pt x="1644" y="8893"/>
                    <a:pt x="1620" y="8798"/>
                  </a:cubicBezTo>
                  <a:cubicBezTo>
                    <a:pt x="1572" y="8489"/>
                    <a:pt x="1501" y="8155"/>
                    <a:pt x="1453" y="7846"/>
                  </a:cubicBezTo>
                  <a:cubicBezTo>
                    <a:pt x="1405" y="7536"/>
                    <a:pt x="1310" y="7155"/>
                    <a:pt x="1453" y="6845"/>
                  </a:cubicBezTo>
                  <a:cubicBezTo>
                    <a:pt x="1596" y="6583"/>
                    <a:pt x="1953" y="6512"/>
                    <a:pt x="2191" y="6441"/>
                  </a:cubicBezTo>
                  <a:cubicBezTo>
                    <a:pt x="2549" y="6321"/>
                    <a:pt x="2930" y="6250"/>
                    <a:pt x="3287" y="6155"/>
                  </a:cubicBezTo>
                  <a:cubicBezTo>
                    <a:pt x="3715" y="6083"/>
                    <a:pt x="4144" y="6012"/>
                    <a:pt x="4549" y="5940"/>
                  </a:cubicBezTo>
                  <a:cubicBezTo>
                    <a:pt x="4954" y="5869"/>
                    <a:pt x="5347" y="5833"/>
                    <a:pt x="5740" y="5833"/>
                  </a:cubicBezTo>
                  <a:close/>
                  <a:moveTo>
                    <a:pt x="2930" y="9084"/>
                  </a:moveTo>
                  <a:cubicBezTo>
                    <a:pt x="2930" y="9108"/>
                    <a:pt x="2930" y="9108"/>
                    <a:pt x="2930" y="9132"/>
                  </a:cubicBezTo>
                  <a:cubicBezTo>
                    <a:pt x="2930" y="9227"/>
                    <a:pt x="2953" y="9322"/>
                    <a:pt x="2930" y="9417"/>
                  </a:cubicBezTo>
                  <a:cubicBezTo>
                    <a:pt x="2930" y="9417"/>
                    <a:pt x="2930" y="9441"/>
                    <a:pt x="2930" y="9465"/>
                  </a:cubicBezTo>
                  <a:cubicBezTo>
                    <a:pt x="2834" y="9370"/>
                    <a:pt x="2691" y="9346"/>
                    <a:pt x="2572" y="9322"/>
                  </a:cubicBezTo>
                  <a:cubicBezTo>
                    <a:pt x="2477" y="9298"/>
                    <a:pt x="2406" y="9298"/>
                    <a:pt x="2310" y="9274"/>
                  </a:cubicBezTo>
                  <a:cubicBezTo>
                    <a:pt x="2501" y="9227"/>
                    <a:pt x="2668" y="9179"/>
                    <a:pt x="2834" y="9108"/>
                  </a:cubicBezTo>
                  <a:cubicBezTo>
                    <a:pt x="2858" y="9108"/>
                    <a:pt x="2906" y="9084"/>
                    <a:pt x="2930" y="9084"/>
                  </a:cubicBezTo>
                  <a:close/>
                  <a:moveTo>
                    <a:pt x="8574" y="9084"/>
                  </a:moveTo>
                  <a:cubicBezTo>
                    <a:pt x="8597" y="9084"/>
                    <a:pt x="8621" y="9108"/>
                    <a:pt x="8669" y="9108"/>
                  </a:cubicBezTo>
                  <a:cubicBezTo>
                    <a:pt x="8836" y="9179"/>
                    <a:pt x="9002" y="9227"/>
                    <a:pt x="9169" y="9274"/>
                  </a:cubicBezTo>
                  <a:cubicBezTo>
                    <a:pt x="9097" y="9298"/>
                    <a:pt x="9002" y="9298"/>
                    <a:pt x="8931" y="9322"/>
                  </a:cubicBezTo>
                  <a:cubicBezTo>
                    <a:pt x="8812" y="9346"/>
                    <a:pt x="8669" y="9370"/>
                    <a:pt x="8550" y="9465"/>
                  </a:cubicBezTo>
                  <a:cubicBezTo>
                    <a:pt x="8550" y="9441"/>
                    <a:pt x="8550" y="9417"/>
                    <a:pt x="8550" y="9417"/>
                  </a:cubicBezTo>
                  <a:cubicBezTo>
                    <a:pt x="8550" y="9322"/>
                    <a:pt x="8550" y="9227"/>
                    <a:pt x="8574" y="9132"/>
                  </a:cubicBezTo>
                  <a:cubicBezTo>
                    <a:pt x="8574" y="9108"/>
                    <a:pt x="8574" y="9108"/>
                    <a:pt x="8574" y="9084"/>
                  </a:cubicBezTo>
                  <a:close/>
                  <a:moveTo>
                    <a:pt x="1263" y="8274"/>
                  </a:moveTo>
                  <a:cubicBezTo>
                    <a:pt x="1310" y="8417"/>
                    <a:pt x="1334" y="8560"/>
                    <a:pt x="1334" y="8727"/>
                  </a:cubicBezTo>
                  <a:cubicBezTo>
                    <a:pt x="1382" y="8965"/>
                    <a:pt x="1429" y="9251"/>
                    <a:pt x="1691" y="9346"/>
                  </a:cubicBezTo>
                  <a:lnTo>
                    <a:pt x="1715" y="9346"/>
                  </a:lnTo>
                  <a:cubicBezTo>
                    <a:pt x="1858" y="9417"/>
                    <a:pt x="2048" y="9465"/>
                    <a:pt x="2215" y="9489"/>
                  </a:cubicBezTo>
                  <a:cubicBezTo>
                    <a:pt x="2334" y="9513"/>
                    <a:pt x="2477" y="9536"/>
                    <a:pt x="2596" y="9560"/>
                  </a:cubicBezTo>
                  <a:cubicBezTo>
                    <a:pt x="2644" y="9584"/>
                    <a:pt x="2810" y="9608"/>
                    <a:pt x="2810" y="9679"/>
                  </a:cubicBezTo>
                  <a:cubicBezTo>
                    <a:pt x="2834" y="9751"/>
                    <a:pt x="2668" y="9846"/>
                    <a:pt x="2620" y="9870"/>
                  </a:cubicBezTo>
                  <a:cubicBezTo>
                    <a:pt x="2525" y="9941"/>
                    <a:pt x="2406" y="10013"/>
                    <a:pt x="2287" y="10060"/>
                  </a:cubicBezTo>
                  <a:cubicBezTo>
                    <a:pt x="2048" y="10156"/>
                    <a:pt x="1786" y="10203"/>
                    <a:pt x="1548" y="10275"/>
                  </a:cubicBezTo>
                  <a:cubicBezTo>
                    <a:pt x="1358" y="10322"/>
                    <a:pt x="1191" y="10394"/>
                    <a:pt x="1001" y="10441"/>
                  </a:cubicBezTo>
                  <a:cubicBezTo>
                    <a:pt x="1001" y="10417"/>
                    <a:pt x="1001" y="10417"/>
                    <a:pt x="1001" y="10394"/>
                  </a:cubicBezTo>
                  <a:cubicBezTo>
                    <a:pt x="1001" y="10370"/>
                    <a:pt x="1024" y="10322"/>
                    <a:pt x="1024" y="10298"/>
                  </a:cubicBezTo>
                  <a:cubicBezTo>
                    <a:pt x="1048" y="10203"/>
                    <a:pt x="1096" y="10108"/>
                    <a:pt x="1096" y="10013"/>
                  </a:cubicBezTo>
                  <a:cubicBezTo>
                    <a:pt x="1120" y="9846"/>
                    <a:pt x="1024" y="9751"/>
                    <a:pt x="881" y="9679"/>
                  </a:cubicBezTo>
                  <a:cubicBezTo>
                    <a:pt x="834" y="9679"/>
                    <a:pt x="739" y="9679"/>
                    <a:pt x="715" y="9632"/>
                  </a:cubicBezTo>
                  <a:cubicBezTo>
                    <a:pt x="691" y="9584"/>
                    <a:pt x="786" y="9465"/>
                    <a:pt x="810" y="9441"/>
                  </a:cubicBezTo>
                  <a:cubicBezTo>
                    <a:pt x="905" y="9251"/>
                    <a:pt x="953" y="9060"/>
                    <a:pt x="810" y="8893"/>
                  </a:cubicBezTo>
                  <a:cubicBezTo>
                    <a:pt x="715" y="8750"/>
                    <a:pt x="548" y="8679"/>
                    <a:pt x="477" y="8536"/>
                  </a:cubicBezTo>
                  <a:cubicBezTo>
                    <a:pt x="739" y="8441"/>
                    <a:pt x="1001" y="8346"/>
                    <a:pt x="1263" y="8274"/>
                  </a:cubicBezTo>
                  <a:close/>
                  <a:moveTo>
                    <a:pt x="10217" y="8274"/>
                  </a:moveTo>
                  <a:cubicBezTo>
                    <a:pt x="10479" y="8346"/>
                    <a:pt x="10765" y="8441"/>
                    <a:pt x="11026" y="8536"/>
                  </a:cubicBezTo>
                  <a:cubicBezTo>
                    <a:pt x="10955" y="8679"/>
                    <a:pt x="10788" y="8750"/>
                    <a:pt x="10693" y="8893"/>
                  </a:cubicBezTo>
                  <a:cubicBezTo>
                    <a:pt x="10550" y="9060"/>
                    <a:pt x="10574" y="9251"/>
                    <a:pt x="10693" y="9441"/>
                  </a:cubicBezTo>
                  <a:cubicBezTo>
                    <a:pt x="10717" y="9465"/>
                    <a:pt x="10788" y="9584"/>
                    <a:pt x="10765" y="9632"/>
                  </a:cubicBezTo>
                  <a:cubicBezTo>
                    <a:pt x="10741" y="9679"/>
                    <a:pt x="10645" y="9679"/>
                    <a:pt x="10622" y="9679"/>
                  </a:cubicBezTo>
                  <a:cubicBezTo>
                    <a:pt x="10479" y="9751"/>
                    <a:pt x="10383" y="9846"/>
                    <a:pt x="10383" y="10013"/>
                  </a:cubicBezTo>
                  <a:cubicBezTo>
                    <a:pt x="10407" y="10108"/>
                    <a:pt x="10431" y="10203"/>
                    <a:pt x="10455" y="10298"/>
                  </a:cubicBezTo>
                  <a:cubicBezTo>
                    <a:pt x="10479" y="10322"/>
                    <a:pt x="10479" y="10370"/>
                    <a:pt x="10503" y="10394"/>
                  </a:cubicBezTo>
                  <a:cubicBezTo>
                    <a:pt x="10503" y="10417"/>
                    <a:pt x="10503" y="10417"/>
                    <a:pt x="10503" y="10441"/>
                  </a:cubicBezTo>
                  <a:cubicBezTo>
                    <a:pt x="10312" y="10394"/>
                    <a:pt x="10122" y="10322"/>
                    <a:pt x="9955" y="10275"/>
                  </a:cubicBezTo>
                  <a:cubicBezTo>
                    <a:pt x="9693" y="10203"/>
                    <a:pt x="9455" y="10156"/>
                    <a:pt x="9217" y="10060"/>
                  </a:cubicBezTo>
                  <a:cubicBezTo>
                    <a:pt x="9097" y="10013"/>
                    <a:pt x="8978" y="9941"/>
                    <a:pt x="8859" y="9870"/>
                  </a:cubicBezTo>
                  <a:cubicBezTo>
                    <a:pt x="8836" y="9846"/>
                    <a:pt x="8669" y="9751"/>
                    <a:pt x="8669" y="9679"/>
                  </a:cubicBezTo>
                  <a:cubicBezTo>
                    <a:pt x="8693" y="9608"/>
                    <a:pt x="8859" y="9584"/>
                    <a:pt x="8907" y="9560"/>
                  </a:cubicBezTo>
                  <a:cubicBezTo>
                    <a:pt x="9026" y="9536"/>
                    <a:pt x="9145" y="9513"/>
                    <a:pt x="9264" y="9489"/>
                  </a:cubicBezTo>
                  <a:cubicBezTo>
                    <a:pt x="9431" y="9465"/>
                    <a:pt x="9621" y="9417"/>
                    <a:pt x="9788" y="9346"/>
                  </a:cubicBezTo>
                  <a:cubicBezTo>
                    <a:pt x="10074" y="9251"/>
                    <a:pt x="10122" y="8965"/>
                    <a:pt x="10145" y="8727"/>
                  </a:cubicBezTo>
                  <a:cubicBezTo>
                    <a:pt x="10169" y="8560"/>
                    <a:pt x="10193" y="8417"/>
                    <a:pt x="10217" y="8274"/>
                  </a:cubicBezTo>
                  <a:close/>
                  <a:moveTo>
                    <a:pt x="624" y="1"/>
                  </a:moveTo>
                  <a:cubicBezTo>
                    <a:pt x="622" y="1"/>
                    <a:pt x="620" y="4"/>
                    <a:pt x="620" y="11"/>
                  </a:cubicBezTo>
                  <a:cubicBezTo>
                    <a:pt x="453" y="130"/>
                    <a:pt x="429" y="368"/>
                    <a:pt x="381" y="558"/>
                  </a:cubicBezTo>
                  <a:cubicBezTo>
                    <a:pt x="358" y="773"/>
                    <a:pt x="358" y="987"/>
                    <a:pt x="381" y="1201"/>
                  </a:cubicBezTo>
                  <a:cubicBezTo>
                    <a:pt x="405" y="1416"/>
                    <a:pt x="453" y="1630"/>
                    <a:pt x="500" y="1844"/>
                  </a:cubicBezTo>
                  <a:cubicBezTo>
                    <a:pt x="548" y="1916"/>
                    <a:pt x="572" y="2011"/>
                    <a:pt x="596" y="2106"/>
                  </a:cubicBezTo>
                  <a:cubicBezTo>
                    <a:pt x="524" y="2035"/>
                    <a:pt x="429" y="1987"/>
                    <a:pt x="334" y="1963"/>
                  </a:cubicBezTo>
                  <a:cubicBezTo>
                    <a:pt x="314" y="1950"/>
                    <a:pt x="294" y="1944"/>
                    <a:pt x="275" y="1944"/>
                  </a:cubicBezTo>
                  <a:cubicBezTo>
                    <a:pt x="228" y="1944"/>
                    <a:pt x="191" y="1983"/>
                    <a:pt x="191" y="2035"/>
                  </a:cubicBezTo>
                  <a:cubicBezTo>
                    <a:pt x="167" y="2154"/>
                    <a:pt x="239" y="2273"/>
                    <a:pt x="286" y="2392"/>
                  </a:cubicBezTo>
                  <a:cubicBezTo>
                    <a:pt x="310" y="2440"/>
                    <a:pt x="358" y="2487"/>
                    <a:pt x="381" y="2535"/>
                  </a:cubicBezTo>
                  <a:cubicBezTo>
                    <a:pt x="310" y="2511"/>
                    <a:pt x="239" y="2487"/>
                    <a:pt x="167" y="2487"/>
                  </a:cubicBezTo>
                  <a:cubicBezTo>
                    <a:pt x="155" y="2483"/>
                    <a:pt x="143" y="2481"/>
                    <a:pt x="131" y="2481"/>
                  </a:cubicBezTo>
                  <a:cubicBezTo>
                    <a:pt x="74" y="2481"/>
                    <a:pt x="28" y="2527"/>
                    <a:pt x="48" y="2606"/>
                  </a:cubicBezTo>
                  <a:cubicBezTo>
                    <a:pt x="119" y="2797"/>
                    <a:pt x="191" y="3011"/>
                    <a:pt x="167" y="3249"/>
                  </a:cubicBezTo>
                  <a:cubicBezTo>
                    <a:pt x="143" y="3345"/>
                    <a:pt x="143" y="3464"/>
                    <a:pt x="143" y="3559"/>
                  </a:cubicBezTo>
                  <a:cubicBezTo>
                    <a:pt x="143" y="3654"/>
                    <a:pt x="167" y="3845"/>
                    <a:pt x="239" y="3964"/>
                  </a:cubicBezTo>
                  <a:lnTo>
                    <a:pt x="119" y="3964"/>
                  </a:lnTo>
                  <a:cubicBezTo>
                    <a:pt x="24" y="3964"/>
                    <a:pt x="0" y="4083"/>
                    <a:pt x="48" y="4154"/>
                  </a:cubicBezTo>
                  <a:cubicBezTo>
                    <a:pt x="143" y="4250"/>
                    <a:pt x="215" y="4369"/>
                    <a:pt x="262" y="4512"/>
                  </a:cubicBezTo>
                  <a:cubicBezTo>
                    <a:pt x="286" y="4631"/>
                    <a:pt x="286" y="4750"/>
                    <a:pt x="334" y="4869"/>
                  </a:cubicBezTo>
                  <a:cubicBezTo>
                    <a:pt x="358" y="4988"/>
                    <a:pt x="429" y="5155"/>
                    <a:pt x="548" y="5250"/>
                  </a:cubicBezTo>
                  <a:cubicBezTo>
                    <a:pt x="453" y="5274"/>
                    <a:pt x="358" y="5321"/>
                    <a:pt x="310" y="5416"/>
                  </a:cubicBezTo>
                  <a:cubicBezTo>
                    <a:pt x="286" y="5440"/>
                    <a:pt x="286" y="5512"/>
                    <a:pt x="334" y="5559"/>
                  </a:cubicBezTo>
                  <a:cubicBezTo>
                    <a:pt x="453" y="5678"/>
                    <a:pt x="620" y="5774"/>
                    <a:pt x="691" y="5964"/>
                  </a:cubicBezTo>
                  <a:cubicBezTo>
                    <a:pt x="715" y="6131"/>
                    <a:pt x="715" y="6321"/>
                    <a:pt x="762" y="6488"/>
                  </a:cubicBezTo>
                  <a:cubicBezTo>
                    <a:pt x="810" y="6655"/>
                    <a:pt x="929" y="6988"/>
                    <a:pt x="1143" y="7012"/>
                  </a:cubicBezTo>
                  <a:cubicBezTo>
                    <a:pt x="1120" y="7203"/>
                    <a:pt x="1143" y="7393"/>
                    <a:pt x="1143" y="7560"/>
                  </a:cubicBezTo>
                  <a:cubicBezTo>
                    <a:pt x="1167" y="7726"/>
                    <a:pt x="1215" y="7893"/>
                    <a:pt x="1239" y="8060"/>
                  </a:cubicBezTo>
                  <a:cubicBezTo>
                    <a:pt x="905" y="8108"/>
                    <a:pt x="596" y="8250"/>
                    <a:pt x="286" y="8369"/>
                  </a:cubicBezTo>
                  <a:cubicBezTo>
                    <a:pt x="239" y="8393"/>
                    <a:pt x="191" y="8441"/>
                    <a:pt x="215" y="8512"/>
                  </a:cubicBezTo>
                  <a:cubicBezTo>
                    <a:pt x="239" y="8727"/>
                    <a:pt x="429" y="8822"/>
                    <a:pt x="572" y="8965"/>
                  </a:cubicBezTo>
                  <a:cubicBezTo>
                    <a:pt x="643" y="9036"/>
                    <a:pt x="691" y="9108"/>
                    <a:pt x="667" y="9227"/>
                  </a:cubicBezTo>
                  <a:cubicBezTo>
                    <a:pt x="620" y="9322"/>
                    <a:pt x="548" y="9417"/>
                    <a:pt x="500" y="9513"/>
                  </a:cubicBezTo>
                  <a:cubicBezTo>
                    <a:pt x="453" y="9727"/>
                    <a:pt x="548" y="9846"/>
                    <a:pt x="739" y="9894"/>
                  </a:cubicBezTo>
                  <a:cubicBezTo>
                    <a:pt x="786" y="9917"/>
                    <a:pt x="858" y="9917"/>
                    <a:pt x="881" y="9965"/>
                  </a:cubicBezTo>
                  <a:cubicBezTo>
                    <a:pt x="881" y="10060"/>
                    <a:pt x="810" y="10203"/>
                    <a:pt x="786" y="10298"/>
                  </a:cubicBezTo>
                  <a:cubicBezTo>
                    <a:pt x="741" y="10457"/>
                    <a:pt x="760" y="10681"/>
                    <a:pt x="968" y="10681"/>
                  </a:cubicBezTo>
                  <a:cubicBezTo>
                    <a:pt x="979" y="10681"/>
                    <a:pt x="989" y="10681"/>
                    <a:pt x="1001" y="10679"/>
                  </a:cubicBezTo>
                  <a:cubicBezTo>
                    <a:pt x="1072" y="10679"/>
                    <a:pt x="1167" y="10656"/>
                    <a:pt x="1239" y="10608"/>
                  </a:cubicBezTo>
                  <a:cubicBezTo>
                    <a:pt x="1405" y="10560"/>
                    <a:pt x="1548" y="10537"/>
                    <a:pt x="1691" y="10489"/>
                  </a:cubicBezTo>
                  <a:cubicBezTo>
                    <a:pt x="1977" y="10417"/>
                    <a:pt x="2263" y="10346"/>
                    <a:pt x="2525" y="10227"/>
                  </a:cubicBezTo>
                  <a:cubicBezTo>
                    <a:pt x="2691" y="10132"/>
                    <a:pt x="2930" y="9989"/>
                    <a:pt x="3025" y="9798"/>
                  </a:cubicBezTo>
                  <a:cubicBezTo>
                    <a:pt x="3072" y="9703"/>
                    <a:pt x="3120" y="9608"/>
                    <a:pt x="3144" y="9513"/>
                  </a:cubicBezTo>
                  <a:cubicBezTo>
                    <a:pt x="3168" y="9393"/>
                    <a:pt x="3168" y="9298"/>
                    <a:pt x="3168" y="9179"/>
                  </a:cubicBezTo>
                  <a:cubicBezTo>
                    <a:pt x="3168" y="9132"/>
                    <a:pt x="3168" y="9060"/>
                    <a:pt x="3168" y="9012"/>
                  </a:cubicBezTo>
                  <a:cubicBezTo>
                    <a:pt x="3501" y="8893"/>
                    <a:pt x="3858" y="8798"/>
                    <a:pt x="4192" y="8703"/>
                  </a:cubicBezTo>
                  <a:cubicBezTo>
                    <a:pt x="4716" y="8572"/>
                    <a:pt x="5234" y="8506"/>
                    <a:pt x="5749" y="8506"/>
                  </a:cubicBezTo>
                  <a:cubicBezTo>
                    <a:pt x="6264" y="8506"/>
                    <a:pt x="6776" y="8572"/>
                    <a:pt x="7288" y="8703"/>
                  </a:cubicBezTo>
                  <a:cubicBezTo>
                    <a:pt x="7645" y="8798"/>
                    <a:pt x="7978" y="8893"/>
                    <a:pt x="8335" y="9012"/>
                  </a:cubicBezTo>
                  <a:cubicBezTo>
                    <a:pt x="8335" y="9060"/>
                    <a:pt x="8335" y="9132"/>
                    <a:pt x="8335" y="9179"/>
                  </a:cubicBezTo>
                  <a:cubicBezTo>
                    <a:pt x="8335" y="9298"/>
                    <a:pt x="8335" y="9393"/>
                    <a:pt x="8359" y="9513"/>
                  </a:cubicBezTo>
                  <a:cubicBezTo>
                    <a:pt x="8383" y="9608"/>
                    <a:pt x="8407" y="9703"/>
                    <a:pt x="8455" y="9798"/>
                  </a:cubicBezTo>
                  <a:cubicBezTo>
                    <a:pt x="8550" y="9989"/>
                    <a:pt x="8788" y="10132"/>
                    <a:pt x="8978" y="10227"/>
                  </a:cubicBezTo>
                  <a:cubicBezTo>
                    <a:pt x="9217" y="10346"/>
                    <a:pt x="9502" y="10417"/>
                    <a:pt x="9788" y="10489"/>
                  </a:cubicBezTo>
                  <a:cubicBezTo>
                    <a:pt x="9955" y="10537"/>
                    <a:pt x="10098" y="10560"/>
                    <a:pt x="10241" y="10608"/>
                  </a:cubicBezTo>
                  <a:cubicBezTo>
                    <a:pt x="10336" y="10656"/>
                    <a:pt x="10407" y="10679"/>
                    <a:pt x="10503" y="10679"/>
                  </a:cubicBezTo>
                  <a:cubicBezTo>
                    <a:pt x="10513" y="10681"/>
                    <a:pt x="10522" y="10681"/>
                    <a:pt x="10532" y="10681"/>
                  </a:cubicBezTo>
                  <a:cubicBezTo>
                    <a:pt x="10721" y="10681"/>
                    <a:pt x="10761" y="10457"/>
                    <a:pt x="10693" y="10298"/>
                  </a:cubicBezTo>
                  <a:cubicBezTo>
                    <a:pt x="10669" y="10203"/>
                    <a:pt x="10598" y="10060"/>
                    <a:pt x="10622" y="9965"/>
                  </a:cubicBezTo>
                  <a:cubicBezTo>
                    <a:pt x="10622" y="9917"/>
                    <a:pt x="10693" y="9917"/>
                    <a:pt x="10765" y="9894"/>
                  </a:cubicBezTo>
                  <a:cubicBezTo>
                    <a:pt x="10931" y="9846"/>
                    <a:pt x="11050" y="9727"/>
                    <a:pt x="10979" y="9513"/>
                  </a:cubicBezTo>
                  <a:cubicBezTo>
                    <a:pt x="10955" y="9417"/>
                    <a:pt x="10884" y="9322"/>
                    <a:pt x="10836" y="9227"/>
                  </a:cubicBezTo>
                  <a:cubicBezTo>
                    <a:pt x="10788" y="9108"/>
                    <a:pt x="10836" y="9036"/>
                    <a:pt x="10907" y="8965"/>
                  </a:cubicBezTo>
                  <a:cubicBezTo>
                    <a:pt x="11050" y="8822"/>
                    <a:pt x="11241" y="8727"/>
                    <a:pt x="11288" y="8512"/>
                  </a:cubicBezTo>
                  <a:cubicBezTo>
                    <a:pt x="11288" y="8441"/>
                    <a:pt x="11265" y="8393"/>
                    <a:pt x="11193" y="8369"/>
                  </a:cubicBezTo>
                  <a:cubicBezTo>
                    <a:pt x="10884" y="8250"/>
                    <a:pt x="10574" y="8108"/>
                    <a:pt x="10264" y="8060"/>
                  </a:cubicBezTo>
                  <a:cubicBezTo>
                    <a:pt x="10288" y="7893"/>
                    <a:pt x="10312" y="7726"/>
                    <a:pt x="10336" y="7560"/>
                  </a:cubicBezTo>
                  <a:cubicBezTo>
                    <a:pt x="10360" y="7393"/>
                    <a:pt x="10360" y="7203"/>
                    <a:pt x="10336" y="7012"/>
                  </a:cubicBezTo>
                  <a:cubicBezTo>
                    <a:pt x="10550" y="6988"/>
                    <a:pt x="10693" y="6655"/>
                    <a:pt x="10741" y="6488"/>
                  </a:cubicBezTo>
                  <a:cubicBezTo>
                    <a:pt x="10788" y="6321"/>
                    <a:pt x="10765" y="6131"/>
                    <a:pt x="10812" y="5964"/>
                  </a:cubicBezTo>
                  <a:cubicBezTo>
                    <a:pt x="10860" y="5774"/>
                    <a:pt x="11026" y="5678"/>
                    <a:pt x="11169" y="5559"/>
                  </a:cubicBezTo>
                  <a:cubicBezTo>
                    <a:pt x="11217" y="5512"/>
                    <a:pt x="11217" y="5440"/>
                    <a:pt x="11193" y="5416"/>
                  </a:cubicBezTo>
                  <a:cubicBezTo>
                    <a:pt x="11122" y="5321"/>
                    <a:pt x="11026" y="5274"/>
                    <a:pt x="10931" y="5250"/>
                  </a:cubicBezTo>
                  <a:cubicBezTo>
                    <a:pt x="11050" y="5155"/>
                    <a:pt x="11122" y="4988"/>
                    <a:pt x="11169" y="4869"/>
                  </a:cubicBezTo>
                  <a:cubicBezTo>
                    <a:pt x="11193" y="4750"/>
                    <a:pt x="11217" y="4631"/>
                    <a:pt x="11241" y="4512"/>
                  </a:cubicBezTo>
                  <a:cubicBezTo>
                    <a:pt x="11288" y="4369"/>
                    <a:pt x="11360" y="4250"/>
                    <a:pt x="11455" y="4154"/>
                  </a:cubicBezTo>
                  <a:cubicBezTo>
                    <a:pt x="11503" y="4083"/>
                    <a:pt x="11479" y="3964"/>
                    <a:pt x="11384" y="3964"/>
                  </a:cubicBezTo>
                  <a:lnTo>
                    <a:pt x="11265" y="3964"/>
                  </a:lnTo>
                  <a:cubicBezTo>
                    <a:pt x="11312" y="3845"/>
                    <a:pt x="11336" y="3654"/>
                    <a:pt x="11336" y="3559"/>
                  </a:cubicBezTo>
                  <a:cubicBezTo>
                    <a:pt x="11360" y="3464"/>
                    <a:pt x="11336" y="3345"/>
                    <a:pt x="11336" y="3249"/>
                  </a:cubicBezTo>
                  <a:cubicBezTo>
                    <a:pt x="11312" y="3011"/>
                    <a:pt x="11360" y="2797"/>
                    <a:pt x="11455" y="2606"/>
                  </a:cubicBezTo>
                  <a:cubicBezTo>
                    <a:pt x="11475" y="2527"/>
                    <a:pt x="11413" y="2481"/>
                    <a:pt x="11364" y="2481"/>
                  </a:cubicBezTo>
                  <a:cubicBezTo>
                    <a:pt x="11354" y="2481"/>
                    <a:pt x="11344" y="2483"/>
                    <a:pt x="11336" y="2487"/>
                  </a:cubicBezTo>
                  <a:cubicBezTo>
                    <a:pt x="11265" y="2487"/>
                    <a:pt x="11193" y="2511"/>
                    <a:pt x="11122" y="2535"/>
                  </a:cubicBezTo>
                  <a:cubicBezTo>
                    <a:pt x="11146" y="2487"/>
                    <a:pt x="11169" y="2440"/>
                    <a:pt x="11193" y="2392"/>
                  </a:cubicBezTo>
                  <a:cubicBezTo>
                    <a:pt x="11265" y="2273"/>
                    <a:pt x="11312" y="2154"/>
                    <a:pt x="11288" y="2035"/>
                  </a:cubicBezTo>
                  <a:cubicBezTo>
                    <a:pt x="11288" y="1983"/>
                    <a:pt x="11264" y="1944"/>
                    <a:pt x="11223" y="1944"/>
                  </a:cubicBezTo>
                  <a:cubicBezTo>
                    <a:pt x="11207" y="1944"/>
                    <a:pt x="11189" y="1950"/>
                    <a:pt x="11169" y="1963"/>
                  </a:cubicBezTo>
                  <a:cubicBezTo>
                    <a:pt x="11074" y="1987"/>
                    <a:pt x="10979" y="2035"/>
                    <a:pt x="10907" y="2106"/>
                  </a:cubicBezTo>
                  <a:cubicBezTo>
                    <a:pt x="10931" y="2011"/>
                    <a:pt x="10955" y="1916"/>
                    <a:pt x="10979" y="1844"/>
                  </a:cubicBezTo>
                  <a:cubicBezTo>
                    <a:pt x="11050" y="1630"/>
                    <a:pt x="11098" y="1416"/>
                    <a:pt x="11098" y="1201"/>
                  </a:cubicBezTo>
                  <a:cubicBezTo>
                    <a:pt x="11122" y="987"/>
                    <a:pt x="11122" y="773"/>
                    <a:pt x="11098" y="558"/>
                  </a:cubicBezTo>
                  <a:cubicBezTo>
                    <a:pt x="11074" y="368"/>
                    <a:pt x="11026" y="130"/>
                    <a:pt x="10884" y="11"/>
                  </a:cubicBezTo>
                  <a:cubicBezTo>
                    <a:pt x="10877" y="4"/>
                    <a:pt x="10870" y="1"/>
                    <a:pt x="10863" y="1"/>
                  </a:cubicBezTo>
                  <a:cubicBezTo>
                    <a:pt x="10848" y="1"/>
                    <a:pt x="10836" y="18"/>
                    <a:pt x="10836" y="34"/>
                  </a:cubicBezTo>
                  <a:cubicBezTo>
                    <a:pt x="10860" y="201"/>
                    <a:pt x="10931" y="392"/>
                    <a:pt x="10955" y="582"/>
                  </a:cubicBezTo>
                  <a:cubicBezTo>
                    <a:pt x="10955" y="773"/>
                    <a:pt x="10955" y="963"/>
                    <a:pt x="10955" y="1154"/>
                  </a:cubicBezTo>
                  <a:cubicBezTo>
                    <a:pt x="10931" y="1320"/>
                    <a:pt x="10907" y="1511"/>
                    <a:pt x="10860" y="1678"/>
                  </a:cubicBezTo>
                  <a:cubicBezTo>
                    <a:pt x="10860" y="1535"/>
                    <a:pt x="10812" y="1392"/>
                    <a:pt x="10788" y="1273"/>
                  </a:cubicBezTo>
                  <a:cubicBezTo>
                    <a:pt x="10741" y="939"/>
                    <a:pt x="10598" y="630"/>
                    <a:pt x="10336" y="439"/>
                  </a:cubicBezTo>
                  <a:cubicBezTo>
                    <a:pt x="10316" y="429"/>
                    <a:pt x="10300" y="424"/>
                    <a:pt x="10289" y="424"/>
                  </a:cubicBezTo>
                  <a:cubicBezTo>
                    <a:pt x="10273" y="424"/>
                    <a:pt x="10264" y="435"/>
                    <a:pt x="10264" y="463"/>
                  </a:cubicBezTo>
                  <a:cubicBezTo>
                    <a:pt x="10288" y="535"/>
                    <a:pt x="10312" y="582"/>
                    <a:pt x="10336" y="630"/>
                  </a:cubicBezTo>
                  <a:cubicBezTo>
                    <a:pt x="10383" y="701"/>
                    <a:pt x="10431" y="749"/>
                    <a:pt x="10455" y="796"/>
                  </a:cubicBezTo>
                  <a:cubicBezTo>
                    <a:pt x="10550" y="939"/>
                    <a:pt x="10574" y="1106"/>
                    <a:pt x="10622" y="1273"/>
                  </a:cubicBezTo>
                  <a:cubicBezTo>
                    <a:pt x="10645" y="1439"/>
                    <a:pt x="10669" y="1582"/>
                    <a:pt x="10693" y="1749"/>
                  </a:cubicBezTo>
                  <a:cubicBezTo>
                    <a:pt x="10693" y="1821"/>
                    <a:pt x="10693" y="1868"/>
                    <a:pt x="10693" y="1940"/>
                  </a:cubicBezTo>
                  <a:cubicBezTo>
                    <a:pt x="10655" y="1826"/>
                    <a:pt x="10587" y="1728"/>
                    <a:pt x="10501" y="1728"/>
                  </a:cubicBezTo>
                  <a:cubicBezTo>
                    <a:pt x="10479" y="1728"/>
                    <a:pt x="10456" y="1734"/>
                    <a:pt x="10431" y="1749"/>
                  </a:cubicBezTo>
                  <a:cubicBezTo>
                    <a:pt x="10336" y="1797"/>
                    <a:pt x="10360" y="2011"/>
                    <a:pt x="10360" y="2106"/>
                  </a:cubicBezTo>
                  <a:cubicBezTo>
                    <a:pt x="10360" y="2130"/>
                    <a:pt x="10360" y="2178"/>
                    <a:pt x="10360" y="2202"/>
                  </a:cubicBezTo>
                  <a:cubicBezTo>
                    <a:pt x="10205" y="2025"/>
                    <a:pt x="10010" y="1889"/>
                    <a:pt x="9774" y="1889"/>
                  </a:cubicBezTo>
                  <a:cubicBezTo>
                    <a:pt x="9755" y="1889"/>
                    <a:pt x="9736" y="1890"/>
                    <a:pt x="9717" y="1892"/>
                  </a:cubicBezTo>
                  <a:cubicBezTo>
                    <a:pt x="9479" y="1916"/>
                    <a:pt x="9145" y="2011"/>
                    <a:pt x="8978" y="2225"/>
                  </a:cubicBezTo>
                  <a:cubicBezTo>
                    <a:pt x="8978" y="2202"/>
                    <a:pt x="8978" y="2202"/>
                    <a:pt x="8955" y="2178"/>
                  </a:cubicBezTo>
                  <a:cubicBezTo>
                    <a:pt x="8907" y="2011"/>
                    <a:pt x="8836" y="1844"/>
                    <a:pt x="8788" y="1678"/>
                  </a:cubicBezTo>
                  <a:cubicBezTo>
                    <a:pt x="8740" y="1559"/>
                    <a:pt x="8621" y="1463"/>
                    <a:pt x="8597" y="1320"/>
                  </a:cubicBezTo>
                  <a:cubicBezTo>
                    <a:pt x="8574" y="1273"/>
                    <a:pt x="8597" y="1225"/>
                    <a:pt x="8597" y="1178"/>
                  </a:cubicBezTo>
                  <a:cubicBezTo>
                    <a:pt x="8597" y="1130"/>
                    <a:pt x="8574" y="1082"/>
                    <a:pt x="8550" y="1035"/>
                  </a:cubicBezTo>
                  <a:cubicBezTo>
                    <a:pt x="8455" y="868"/>
                    <a:pt x="8264" y="749"/>
                    <a:pt x="8073" y="725"/>
                  </a:cubicBezTo>
                  <a:cubicBezTo>
                    <a:pt x="8022" y="712"/>
                    <a:pt x="7971" y="706"/>
                    <a:pt x="7921" y="706"/>
                  </a:cubicBezTo>
                  <a:cubicBezTo>
                    <a:pt x="7783" y="706"/>
                    <a:pt x="7648" y="751"/>
                    <a:pt x="7526" y="820"/>
                  </a:cubicBezTo>
                  <a:cubicBezTo>
                    <a:pt x="7462" y="863"/>
                    <a:pt x="7379" y="943"/>
                    <a:pt x="7295" y="943"/>
                  </a:cubicBezTo>
                  <a:cubicBezTo>
                    <a:pt x="7284" y="943"/>
                    <a:pt x="7274" y="942"/>
                    <a:pt x="7264" y="939"/>
                  </a:cubicBezTo>
                  <a:cubicBezTo>
                    <a:pt x="7169" y="916"/>
                    <a:pt x="7097" y="844"/>
                    <a:pt x="7002" y="796"/>
                  </a:cubicBezTo>
                  <a:cubicBezTo>
                    <a:pt x="6914" y="765"/>
                    <a:pt x="6825" y="751"/>
                    <a:pt x="6737" y="751"/>
                  </a:cubicBezTo>
                  <a:cubicBezTo>
                    <a:pt x="6420" y="751"/>
                    <a:pt x="6117" y="935"/>
                    <a:pt x="5930" y="1178"/>
                  </a:cubicBezTo>
                  <a:cubicBezTo>
                    <a:pt x="5859" y="1273"/>
                    <a:pt x="5811" y="1368"/>
                    <a:pt x="5811" y="1487"/>
                  </a:cubicBezTo>
                  <a:cubicBezTo>
                    <a:pt x="5763" y="1678"/>
                    <a:pt x="5763" y="1892"/>
                    <a:pt x="5835" y="2082"/>
                  </a:cubicBezTo>
                  <a:cubicBezTo>
                    <a:pt x="5835" y="2106"/>
                    <a:pt x="5859" y="2130"/>
                    <a:pt x="5859" y="2154"/>
                  </a:cubicBezTo>
                  <a:cubicBezTo>
                    <a:pt x="5811" y="2178"/>
                    <a:pt x="5763" y="2225"/>
                    <a:pt x="5740" y="2273"/>
                  </a:cubicBezTo>
                  <a:cubicBezTo>
                    <a:pt x="5716" y="2225"/>
                    <a:pt x="5692" y="2178"/>
                    <a:pt x="5644" y="2154"/>
                  </a:cubicBezTo>
                  <a:cubicBezTo>
                    <a:pt x="5644" y="2130"/>
                    <a:pt x="5644" y="2106"/>
                    <a:pt x="5668" y="2082"/>
                  </a:cubicBezTo>
                  <a:cubicBezTo>
                    <a:pt x="5740" y="1892"/>
                    <a:pt x="5740" y="1678"/>
                    <a:pt x="5692" y="1487"/>
                  </a:cubicBezTo>
                  <a:cubicBezTo>
                    <a:pt x="5668" y="1368"/>
                    <a:pt x="5644" y="1273"/>
                    <a:pt x="5573" y="1178"/>
                  </a:cubicBezTo>
                  <a:cubicBezTo>
                    <a:pt x="5368" y="935"/>
                    <a:pt x="5061" y="751"/>
                    <a:pt x="4754" y="751"/>
                  </a:cubicBezTo>
                  <a:cubicBezTo>
                    <a:pt x="4669" y="751"/>
                    <a:pt x="4584" y="765"/>
                    <a:pt x="4501" y="796"/>
                  </a:cubicBezTo>
                  <a:cubicBezTo>
                    <a:pt x="4406" y="844"/>
                    <a:pt x="4311" y="916"/>
                    <a:pt x="4216" y="939"/>
                  </a:cubicBezTo>
                  <a:cubicBezTo>
                    <a:pt x="4208" y="942"/>
                    <a:pt x="4200" y="943"/>
                    <a:pt x="4192" y="943"/>
                  </a:cubicBezTo>
                  <a:cubicBezTo>
                    <a:pt x="4124" y="943"/>
                    <a:pt x="4041" y="863"/>
                    <a:pt x="3977" y="820"/>
                  </a:cubicBezTo>
                  <a:cubicBezTo>
                    <a:pt x="3838" y="751"/>
                    <a:pt x="3711" y="706"/>
                    <a:pt x="3569" y="706"/>
                  </a:cubicBezTo>
                  <a:cubicBezTo>
                    <a:pt x="3517" y="706"/>
                    <a:pt x="3463" y="712"/>
                    <a:pt x="3406" y="725"/>
                  </a:cubicBezTo>
                  <a:cubicBezTo>
                    <a:pt x="3215" y="749"/>
                    <a:pt x="3025" y="868"/>
                    <a:pt x="2953" y="1035"/>
                  </a:cubicBezTo>
                  <a:cubicBezTo>
                    <a:pt x="2930" y="1082"/>
                    <a:pt x="2906" y="1130"/>
                    <a:pt x="2906" y="1178"/>
                  </a:cubicBezTo>
                  <a:cubicBezTo>
                    <a:pt x="2906" y="1225"/>
                    <a:pt x="2906" y="1273"/>
                    <a:pt x="2906" y="1320"/>
                  </a:cubicBezTo>
                  <a:cubicBezTo>
                    <a:pt x="2882" y="1392"/>
                    <a:pt x="2810" y="1439"/>
                    <a:pt x="2763" y="1511"/>
                  </a:cubicBezTo>
                  <a:cubicBezTo>
                    <a:pt x="2715" y="1582"/>
                    <a:pt x="2668" y="1678"/>
                    <a:pt x="2644" y="1773"/>
                  </a:cubicBezTo>
                  <a:cubicBezTo>
                    <a:pt x="2620" y="1892"/>
                    <a:pt x="2572" y="2035"/>
                    <a:pt x="2525" y="2178"/>
                  </a:cubicBezTo>
                  <a:cubicBezTo>
                    <a:pt x="2525" y="2202"/>
                    <a:pt x="2525" y="2202"/>
                    <a:pt x="2501" y="2225"/>
                  </a:cubicBezTo>
                  <a:cubicBezTo>
                    <a:pt x="2358" y="2011"/>
                    <a:pt x="2025" y="1916"/>
                    <a:pt x="1786" y="1892"/>
                  </a:cubicBezTo>
                  <a:cubicBezTo>
                    <a:pt x="1767" y="1890"/>
                    <a:pt x="1748" y="1889"/>
                    <a:pt x="1730" y="1889"/>
                  </a:cubicBezTo>
                  <a:cubicBezTo>
                    <a:pt x="1493" y="1889"/>
                    <a:pt x="1298" y="2025"/>
                    <a:pt x="1143" y="2202"/>
                  </a:cubicBezTo>
                  <a:cubicBezTo>
                    <a:pt x="1143" y="2178"/>
                    <a:pt x="1143" y="2130"/>
                    <a:pt x="1143" y="2106"/>
                  </a:cubicBezTo>
                  <a:cubicBezTo>
                    <a:pt x="1143" y="2011"/>
                    <a:pt x="1143" y="1797"/>
                    <a:pt x="1048" y="1749"/>
                  </a:cubicBezTo>
                  <a:cubicBezTo>
                    <a:pt x="1029" y="1734"/>
                    <a:pt x="1009" y="1728"/>
                    <a:pt x="990" y="1728"/>
                  </a:cubicBezTo>
                  <a:cubicBezTo>
                    <a:pt x="915" y="1728"/>
                    <a:pt x="843" y="1826"/>
                    <a:pt x="786" y="1940"/>
                  </a:cubicBezTo>
                  <a:cubicBezTo>
                    <a:pt x="786" y="1868"/>
                    <a:pt x="786" y="1821"/>
                    <a:pt x="810" y="1749"/>
                  </a:cubicBezTo>
                  <a:cubicBezTo>
                    <a:pt x="810" y="1582"/>
                    <a:pt x="834" y="1439"/>
                    <a:pt x="881" y="1273"/>
                  </a:cubicBezTo>
                  <a:cubicBezTo>
                    <a:pt x="905" y="1106"/>
                    <a:pt x="953" y="939"/>
                    <a:pt x="1024" y="796"/>
                  </a:cubicBezTo>
                  <a:cubicBezTo>
                    <a:pt x="1072" y="749"/>
                    <a:pt x="1120" y="701"/>
                    <a:pt x="1143" y="654"/>
                  </a:cubicBezTo>
                  <a:cubicBezTo>
                    <a:pt x="1191" y="582"/>
                    <a:pt x="1215" y="535"/>
                    <a:pt x="1215" y="463"/>
                  </a:cubicBezTo>
                  <a:cubicBezTo>
                    <a:pt x="1229" y="435"/>
                    <a:pt x="1218" y="424"/>
                    <a:pt x="1202" y="424"/>
                  </a:cubicBezTo>
                  <a:cubicBezTo>
                    <a:pt x="1191" y="424"/>
                    <a:pt x="1177" y="429"/>
                    <a:pt x="1167" y="439"/>
                  </a:cubicBezTo>
                  <a:cubicBezTo>
                    <a:pt x="905" y="630"/>
                    <a:pt x="762" y="939"/>
                    <a:pt x="691" y="1273"/>
                  </a:cubicBezTo>
                  <a:cubicBezTo>
                    <a:pt x="667" y="1392"/>
                    <a:pt x="643" y="1535"/>
                    <a:pt x="620" y="1678"/>
                  </a:cubicBezTo>
                  <a:cubicBezTo>
                    <a:pt x="572" y="1511"/>
                    <a:pt x="548" y="1320"/>
                    <a:pt x="548" y="1154"/>
                  </a:cubicBezTo>
                  <a:cubicBezTo>
                    <a:pt x="524" y="963"/>
                    <a:pt x="524" y="773"/>
                    <a:pt x="548" y="582"/>
                  </a:cubicBezTo>
                  <a:cubicBezTo>
                    <a:pt x="572" y="392"/>
                    <a:pt x="643" y="201"/>
                    <a:pt x="643" y="34"/>
                  </a:cubicBezTo>
                  <a:cubicBezTo>
                    <a:pt x="643" y="18"/>
                    <a:pt x="631" y="1"/>
                    <a:pt x="62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0" name="Google Shape;16900;p44"/>
            <p:cNvSpPr/>
            <p:nvPr/>
          </p:nvSpPr>
          <p:spPr>
            <a:xfrm>
              <a:off x="4844251" y="3555580"/>
              <a:ext cx="26345" cy="34509"/>
            </a:xfrm>
            <a:custGeom>
              <a:rect b="b" l="l" r="r" t="t"/>
              <a:pathLst>
                <a:path extrusionOk="0" h="1061" w="810">
                  <a:moveTo>
                    <a:pt x="337" y="177"/>
                  </a:moveTo>
                  <a:cubicBezTo>
                    <a:pt x="404" y="177"/>
                    <a:pt x="485" y="255"/>
                    <a:pt x="548" y="443"/>
                  </a:cubicBezTo>
                  <a:cubicBezTo>
                    <a:pt x="619" y="682"/>
                    <a:pt x="595" y="848"/>
                    <a:pt x="524" y="872"/>
                  </a:cubicBezTo>
                  <a:cubicBezTo>
                    <a:pt x="513" y="876"/>
                    <a:pt x="502" y="878"/>
                    <a:pt x="491" y="878"/>
                  </a:cubicBezTo>
                  <a:cubicBezTo>
                    <a:pt x="424" y="878"/>
                    <a:pt x="343" y="813"/>
                    <a:pt x="262" y="610"/>
                  </a:cubicBezTo>
                  <a:cubicBezTo>
                    <a:pt x="191" y="396"/>
                    <a:pt x="214" y="205"/>
                    <a:pt x="310" y="181"/>
                  </a:cubicBezTo>
                  <a:cubicBezTo>
                    <a:pt x="318" y="179"/>
                    <a:pt x="327" y="177"/>
                    <a:pt x="337" y="177"/>
                  </a:cubicBezTo>
                  <a:close/>
                  <a:moveTo>
                    <a:pt x="332" y="1"/>
                  </a:moveTo>
                  <a:cubicBezTo>
                    <a:pt x="302" y="1"/>
                    <a:pt x="270" y="5"/>
                    <a:pt x="238" y="15"/>
                  </a:cubicBezTo>
                  <a:cubicBezTo>
                    <a:pt x="0" y="110"/>
                    <a:pt x="0" y="467"/>
                    <a:pt x="71" y="705"/>
                  </a:cubicBezTo>
                  <a:cubicBezTo>
                    <a:pt x="152" y="866"/>
                    <a:pt x="300" y="1060"/>
                    <a:pt x="473" y="1060"/>
                  </a:cubicBezTo>
                  <a:cubicBezTo>
                    <a:pt x="505" y="1060"/>
                    <a:pt x="538" y="1054"/>
                    <a:pt x="572" y="1039"/>
                  </a:cubicBezTo>
                  <a:cubicBezTo>
                    <a:pt x="810" y="944"/>
                    <a:pt x="810" y="586"/>
                    <a:pt x="738" y="372"/>
                  </a:cubicBezTo>
                  <a:cubicBezTo>
                    <a:pt x="697" y="186"/>
                    <a:pt x="531" y="1"/>
                    <a:pt x="33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1" name="Google Shape;16901;p44"/>
            <p:cNvSpPr/>
            <p:nvPr/>
          </p:nvSpPr>
          <p:spPr>
            <a:xfrm>
              <a:off x="4868254" y="3546733"/>
              <a:ext cx="29468" cy="35680"/>
            </a:xfrm>
            <a:custGeom>
              <a:rect b="b" l="l" r="r" t="t"/>
              <a:pathLst>
                <a:path extrusionOk="0" h="1097" w="906">
                  <a:moveTo>
                    <a:pt x="500" y="1"/>
                  </a:moveTo>
                  <a:cubicBezTo>
                    <a:pt x="453" y="191"/>
                    <a:pt x="405" y="358"/>
                    <a:pt x="334" y="549"/>
                  </a:cubicBezTo>
                  <a:cubicBezTo>
                    <a:pt x="286" y="382"/>
                    <a:pt x="262" y="239"/>
                    <a:pt x="238" y="120"/>
                  </a:cubicBezTo>
                  <a:cubicBezTo>
                    <a:pt x="143" y="144"/>
                    <a:pt x="96" y="144"/>
                    <a:pt x="0" y="168"/>
                  </a:cubicBezTo>
                  <a:cubicBezTo>
                    <a:pt x="48" y="311"/>
                    <a:pt x="96" y="477"/>
                    <a:pt x="143" y="668"/>
                  </a:cubicBezTo>
                  <a:cubicBezTo>
                    <a:pt x="191" y="811"/>
                    <a:pt x="238" y="954"/>
                    <a:pt x="286" y="1096"/>
                  </a:cubicBezTo>
                  <a:cubicBezTo>
                    <a:pt x="381" y="1096"/>
                    <a:pt x="405" y="1073"/>
                    <a:pt x="500" y="1073"/>
                  </a:cubicBezTo>
                  <a:cubicBezTo>
                    <a:pt x="453" y="930"/>
                    <a:pt x="405" y="787"/>
                    <a:pt x="357" y="644"/>
                  </a:cubicBezTo>
                  <a:lnTo>
                    <a:pt x="357" y="644"/>
                  </a:lnTo>
                  <a:cubicBezTo>
                    <a:pt x="500" y="787"/>
                    <a:pt x="643" y="906"/>
                    <a:pt x="810" y="1001"/>
                  </a:cubicBezTo>
                  <a:cubicBezTo>
                    <a:pt x="834" y="930"/>
                    <a:pt x="858" y="882"/>
                    <a:pt x="905" y="811"/>
                  </a:cubicBezTo>
                  <a:cubicBezTo>
                    <a:pt x="786" y="763"/>
                    <a:pt x="643" y="668"/>
                    <a:pt x="524" y="549"/>
                  </a:cubicBezTo>
                  <a:cubicBezTo>
                    <a:pt x="596" y="382"/>
                    <a:pt x="667" y="191"/>
                    <a:pt x="715" y="25"/>
                  </a:cubicBezTo>
                  <a:cubicBezTo>
                    <a:pt x="643" y="1"/>
                    <a:pt x="596" y="1"/>
                    <a:pt x="50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2" name="Google Shape;16902;p44"/>
            <p:cNvSpPr/>
            <p:nvPr/>
          </p:nvSpPr>
          <p:spPr>
            <a:xfrm>
              <a:off x="4891477" y="3540553"/>
              <a:ext cx="20946" cy="34899"/>
            </a:xfrm>
            <a:custGeom>
              <a:rect b="b" l="l" r="r" t="t"/>
              <a:pathLst>
                <a:path extrusionOk="0" h="1073" w="644">
                  <a:moveTo>
                    <a:pt x="596" y="0"/>
                  </a:moveTo>
                  <a:cubicBezTo>
                    <a:pt x="596" y="0"/>
                    <a:pt x="453" y="24"/>
                    <a:pt x="310" y="72"/>
                  </a:cubicBezTo>
                  <a:cubicBezTo>
                    <a:pt x="144" y="120"/>
                    <a:pt x="1" y="167"/>
                    <a:pt x="1" y="167"/>
                  </a:cubicBezTo>
                  <a:cubicBezTo>
                    <a:pt x="25" y="239"/>
                    <a:pt x="48" y="262"/>
                    <a:pt x="72" y="334"/>
                  </a:cubicBezTo>
                  <a:cubicBezTo>
                    <a:pt x="72" y="334"/>
                    <a:pt x="144" y="286"/>
                    <a:pt x="263" y="262"/>
                  </a:cubicBezTo>
                  <a:cubicBezTo>
                    <a:pt x="286" y="429"/>
                    <a:pt x="286" y="501"/>
                    <a:pt x="310" y="620"/>
                  </a:cubicBezTo>
                  <a:cubicBezTo>
                    <a:pt x="358" y="763"/>
                    <a:pt x="406" y="929"/>
                    <a:pt x="429" y="1072"/>
                  </a:cubicBezTo>
                  <a:lnTo>
                    <a:pt x="620" y="1072"/>
                  </a:lnTo>
                  <a:cubicBezTo>
                    <a:pt x="596" y="905"/>
                    <a:pt x="548" y="739"/>
                    <a:pt x="525" y="572"/>
                  </a:cubicBezTo>
                  <a:cubicBezTo>
                    <a:pt x="501" y="429"/>
                    <a:pt x="429" y="239"/>
                    <a:pt x="453" y="191"/>
                  </a:cubicBezTo>
                  <a:cubicBezTo>
                    <a:pt x="477" y="167"/>
                    <a:pt x="644" y="143"/>
                    <a:pt x="644" y="143"/>
                  </a:cubicBezTo>
                  <a:cubicBezTo>
                    <a:pt x="644" y="96"/>
                    <a:pt x="620" y="48"/>
                    <a:pt x="59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3" name="Google Shape;16903;p44"/>
            <p:cNvSpPr/>
            <p:nvPr/>
          </p:nvSpPr>
          <p:spPr>
            <a:xfrm>
              <a:off x="4914732" y="3538179"/>
              <a:ext cx="25565" cy="35094"/>
            </a:xfrm>
            <a:custGeom>
              <a:rect b="b" l="l" r="r" t="t"/>
              <a:pathLst>
                <a:path extrusionOk="0" h="1079" w="786">
                  <a:moveTo>
                    <a:pt x="357" y="169"/>
                  </a:moveTo>
                  <a:cubicBezTo>
                    <a:pt x="453" y="169"/>
                    <a:pt x="524" y="264"/>
                    <a:pt x="548" y="478"/>
                  </a:cubicBezTo>
                  <a:cubicBezTo>
                    <a:pt x="572" y="740"/>
                    <a:pt x="524" y="883"/>
                    <a:pt x="453" y="907"/>
                  </a:cubicBezTo>
                  <a:cubicBezTo>
                    <a:pt x="381" y="907"/>
                    <a:pt x="286" y="836"/>
                    <a:pt x="262" y="597"/>
                  </a:cubicBezTo>
                  <a:cubicBezTo>
                    <a:pt x="214" y="359"/>
                    <a:pt x="286" y="193"/>
                    <a:pt x="357" y="169"/>
                  </a:cubicBezTo>
                  <a:close/>
                  <a:moveTo>
                    <a:pt x="364" y="1"/>
                  </a:moveTo>
                  <a:cubicBezTo>
                    <a:pt x="354" y="1"/>
                    <a:pt x="344" y="1"/>
                    <a:pt x="334" y="2"/>
                  </a:cubicBezTo>
                  <a:cubicBezTo>
                    <a:pt x="72" y="50"/>
                    <a:pt x="0" y="383"/>
                    <a:pt x="48" y="645"/>
                  </a:cubicBezTo>
                  <a:cubicBezTo>
                    <a:pt x="92" y="821"/>
                    <a:pt x="217" y="1079"/>
                    <a:pt x="424" y="1079"/>
                  </a:cubicBezTo>
                  <a:cubicBezTo>
                    <a:pt x="441" y="1079"/>
                    <a:pt x="459" y="1077"/>
                    <a:pt x="476" y="1074"/>
                  </a:cubicBezTo>
                  <a:cubicBezTo>
                    <a:pt x="691" y="1026"/>
                    <a:pt x="786" y="669"/>
                    <a:pt x="762" y="454"/>
                  </a:cubicBezTo>
                  <a:cubicBezTo>
                    <a:pt x="739" y="249"/>
                    <a:pt x="586" y="1"/>
                    <a:pt x="36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4" name="Google Shape;16904;p44"/>
            <p:cNvSpPr/>
            <p:nvPr/>
          </p:nvSpPr>
          <p:spPr>
            <a:xfrm>
              <a:off x="4942606" y="3535902"/>
              <a:ext cx="24036" cy="34119"/>
            </a:xfrm>
            <a:custGeom>
              <a:rect b="b" l="l" r="r" t="t"/>
              <a:pathLst>
                <a:path extrusionOk="0" h="1049" w="739">
                  <a:moveTo>
                    <a:pt x="358" y="167"/>
                  </a:moveTo>
                  <a:cubicBezTo>
                    <a:pt x="429" y="167"/>
                    <a:pt x="501" y="215"/>
                    <a:pt x="501" y="263"/>
                  </a:cubicBezTo>
                  <a:cubicBezTo>
                    <a:pt x="524" y="358"/>
                    <a:pt x="358" y="453"/>
                    <a:pt x="262" y="453"/>
                  </a:cubicBezTo>
                  <a:cubicBezTo>
                    <a:pt x="262" y="382"/>
                    <a:pt x="262" y="286"/>
                    <a:pt x="239" y="191"/>
                  </a:cubicBezTo>
                  <a:cubicBezTo>
                    <a:pt x="286" y="191"/>
                    <a:pt x="310" y="167"/>
                    <a:pt x="358" y="167"/>
                  </a:cubicBezTo>
                  <a:close/>
                  <a:moveTo>
                    <a:pt x="286" y="620"/>
                  </a:moveTo>
                  <a:cubicBezTo>
                    <a:pt x="405" y="620"/>
                    <a:pt x="524" y="667"/>
                    <a:pt x="524" y="739"/>
                  </a:cubicBezTo>
                  <a:cubicBezTo>
                    <a:pt x="524" y="810"/>
                    <a:pt x="429" y="858"/>
                    <a:pt x="358" y="858"/>
                  </a:cubicBezTo>
                  <a:lnTo>
                    <a:pt x="286" y="858"/>
                  </a:lnTo>
                  <a:cubicBezTo>
                    <a:pt x="286" y="786"/>
                    <a:pt x="286" y="691"/>
                    <a:pt x="286" y="620"/>
                  </a:cubicBezTo>
                  <a:close/>
                  <a:moveTo>
                    <a:pt x="358" y="1"/>
                  </a:moveTo>
                  <a:cubicBezTo>
                    <a:pt x="239" y="1"/>
                    <a:pt x="120" y="48"/>
                    <a:pt x="0" y="72"/>
                  </a:cubicBezTo>
                  <a:cubicBezTo>
                    <a:pt x="24" y="215"/>
                    <a:pt x="48" y="358"/>
                    <a:pt x="72" y="501"/>
                  </a:cubicBezTo>
                  <a:cubicBezTo>
                    <a:pt x="72" y="667"/>
                    <a:pt x="96" y="858"/>
                    <a:pt x="96" y="1048"/>
                  </a:cubicBezTo>
                  <a:lnTo>
                    <a:pt x="334" y="1048"/>
                  </a:lnTo>
                  <a:cubicBezTo>
                    <a:pt x="524" y="1025"/>
                    <a:pt x="739" y="882"/>
                    <a:pt x="715" y="715"/>
                  </a:cubicBezTo>
                  <a:cubicBezTo>
                    <a:pt x="715" y="596"/>
                    <a:pt x="643" y="548"/>
                    <a:pt x="548" y="501"/>
                  </a:cubicBezTo>
                  <a:cubicBezTo>
                    <a:pt x="643" y="453"/>
                    <a:pt x="739" y="358"/>
                    <a:pt x="715" y="239"/>
                  </a:cubicBezTo>
                  <a:cubicBezTo>
                    <a:pt x="715" y="96"/>
                    <a:pt x="548" y="1"/>
                    <a:pt x="35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5" name="Google Shape;16905;p44"/>
            <p:cNvSpPr/>
            <p:nvPr/>
          </p:nvSpPr>
          <p:spPr>
            <a:xfrm>
              <a:off x="4970480" y="3536358"/>
              <a:ext cx="18637" cy="32883"/>
            </a:xfrm>
            <a:custGeom>
              <a:rect b="b" l="l" r="r" t="t"/>
              <a:pathLst>
                <a:path extrusionOk="0" h="1011" w="573">
                  <a:moveTo>
                    <a:pt x="406" y="1"/>
                  </a:moveTo>
                  <a:cubicBezTo>
                    <a:pt x="272" y="1"/>
                    <a:pt x="142" y="17"/>
                    <a:pt x="25" y="34"/>
                  </a:cubicBezTo>
                  <a:cubicBezTo>
                    <a:pt x="1" y="225"/>
                    <a:pt x="1" y="439"/>
                    <a:pt x="1" y="630"/>
                  </a:cubicBezTo>
                  <a:cubicBezTo>
                    <a:pt x="1" y="772"/>
                    <a:pt x="1" y="892"/>
                    <a:pt x="25" y="987"/>
                  </a:cubicBezTo>
                  <a:cubicBezTo>
                    <a:pt x="96" y="1011"/>
                    <a:pt x="144" y="1011"/>
                    <a:pt x="239" y="1011"/>
                  </a:cubicBezTo>
                  <a:cubicBezTo>
                    <a:pt x="382" y="1011"/>
                    <a:pt x="477" y="987"/>
                    <a:pt x="548" y="963"/>
                  </a:cubicBezTo>
                  <a:cubicBezTo>
                    <a:pt x="525" y="915"/>
                    <a:pt x="525" y="868"/>
                    <a:pt x="525" y="796"/>
                  </a:cubicBezTo>
                  <a:cubicBezTo>
                    <a:pt x="429" y="820"/>
                    <a:pt x="334" y="844"/>
                    <a:pt x="215" y="844"/>
                  </a:cubicBezTo>
                  <a:cubicBezTo>
                    <a:pt x="215" y="772"/>
                    <a:pt x="215" y="701"/>
                    <a:pt x="215" y="582"/>
                  </a:cubicBezTo>
                  <a:lnTo>
                    <a:pt x="525" y="582"/>
                  </a:lnTo>
                  <a:cubicBezTo>
                    <a:pt x="501" y="510"/>
                    <a:pt x="501" y="487"/>
                    <a:pt x="501" y="415"/>
                  </a:cubicBezTo>
                  <a:cubicBezTo>
                    <a:pt x="382" y="415"/>
                    <a:pt x="310" y="415"/>
                    <a:pt x="215" y="439"/>
                  </a:cubicBezTo>
                  <a:cubicBezTo>
                    <a:pt x="215" y="344"/>
                    <a:pt x="215" y="272"/>
                    <a:pt x="215" y="177"/>
                  </a:cubicBezTo>
                  <a:lnTo>
                    <a:pt x="548" y="177"/>
                  </a:lnTo>
                  <a:cubicBezTo>
                    <a:pt x="572" y="106"/>
                    <a:pt x="572" y="82"/>
                    <a:pt x="572" y="10"/>
                  </a:cubicBezTo>
                  <a:cubicBezTo>
                    <a:pt x="517" y="3"/>
                    <a:pt x="461" y="1"/>
                    <a:pt x="40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6" name="Google Shape;16906;p44"/>
            <p:cNvSpPr/>
            <p:nvPr/>
          </p:nvSpPr>
          <p:spPr>
            <a:xfrm>
              <a:off x="4992174" y="3535902"/>
              <a:ext cx="24817" cy="36428"/>
            </a:xfrm>
            <a:custGeom>
              <a:rect b="b" l="l" r="r" t="t"/>
              <a:pathLst>
                <a:path extrusionOk="0" h="1120" w="763">
                  <a:moveTo>
                    <a:pt x="429" y="167"/>
                  </a:moveTo>
                  <a:cubicBezTo>
                    <a:pt x="501" y="191"/>
                    <a:pt x="548" y="239"/>
                    <a:pt x="548" y="334"/>
                  </a:cubicBezTo>
                  <a:cubicBezTo>
                    <a:pt x="548" y="405"/>
                    <a:pt x="405" y="501"/>
                    <a:pt x="239" y="548"/>
                  </a:cubicBezTo>
                  <a:cubicBezTo>
                    <a:pt x="263" y="429"/>
                    <a:pt x="263" y="310"/>
                    <a:pt x="263" y="191"/>
                  </a:cubicBezTo>
                  <a:cubicBezTo>
                    <a:pt x="334" y="167"/>
                    <a:pt x="382" y="167"/>
                    <a:pt x="429" y="167"/>
                  </a:cubicBezTo>
                  <a:close/>
                  <a:moveTo>
                    <a:pt x="429" y="1"/>
                  </a:moveTo>
                  <a:cubicBezTo>
                    <a:pt x="310" y="1"/>
                    <a:pt x="191" y="24"/>
                    <a:pt x="72" y="48"/>
                  </a:cubicBezTo>
                  <a:cubicBezTo>
                    <a:pt x="48" y="143"/>
                    <a:pt x="48" y="239"/>
                    <a:pt x="48" y="310"/>
                  </a:cubicBezTo>
                  <a:cubicBezTo>
                    <a:pt x="24" y="548"/>
                    <a:pt x="24" y="786"/>
                    <a:pt x="1" y="1025"/>
                  </a:cubicBezTo>
                  <a:cubicBezTo>
                    <a:pt x="72" y="1048"/>
                    <a:pt x="120" y="1048"/>
                    <a:pt x="191" y="1072"/>
                  </a:cubicBezTo>
                  <a:cubicBezTo>
                    <a:pt x="215" y="929"/>
                    <a:pt x="215" y="786"/>
                    <a:pt x="239" y="644"/>
                  </a:cubicBezTo>
                  <a:cubicBezTo>
                    <a:pt x="334" y="810"/>
                    <a:pt x="453" y="953"/>
                    <a:pt x="524" y="1120"/>
                  </a:cubicBezTo>
                  <a:cubicBezTo>
                    <a:pt x="596" y="1096"/>
                    <a:pt x="620" y="1072"/>
                    <a:pt x="691" y="1048"/>
                  </a:cubicBezTo>
                  <a:cubicBezTo>
                    <a:pt x="620" y="906"/>
                    <a:pt x="524" y="763"/>
                    <a:pt x="453" y="644"/>
                  </a:cubicBezTo>
                  <a:cubicBezTo>
                    <a:pt x="596" y="572"/>
                    <a:pt x="715" y="477"/>
                    <a:pt x="739" y="358"/>
                  </a:cubicBezTo>
                  <a:cubicBezTo>
                    <a:pt x="763" y="143"/>
                    <a:pt x="620" y="24"/>
                    <a:pt x="42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7" name="Google Shape;16907;p44"/>
            <p:cNvSpPr/>
            <p:nvPr/>
          </p:nvSpPr>
          <p:spPr>
            <a:xfrm>
              <a:off x="5017739" y="3540553"/>
              <a:ext cx="22507" cy="32558"/>
            </a:xfrm>
            <a:custGeom>
              <a:rect b="b" l="l" r="r" t="t"/>
              <a:pathLst>
                <a:path extrusionOk="0" h="1001" w="692">
                  <a:moveTo>
                    <a:pt x="143" y="0"/>
                  </a:moveTo>
                  <a:cubicBezTo>
                    <a:pt x="96" y="191"/>
                    <a:pt x="72" y="405"/>
                    <a:pt x="48" y="596"/>
                  </a:cubicBezTo>
                  <a:cubicBezTo>
                    <a:pt x="24" y="715"/>
                    <a:pt x="0" y="834"/>
                    <a:pt x="0" y="953"/>
                  </a:cubicBezTo>
                  <a:cubicBezTo>
                    <a:pt x="72" y="977"/>
                    <a:pt x="120" y="977"/>
                    <a:pt x="191" y="1001"/>
                  </a:cubicBezTo>
                  <a:cubicBezTo>
                    <a:pt x="215" y="882"/>
                    <a:pt x="215" y="739"/>
                    <a:pt x="239" y="620"/>
                  </a:cubicBezTo>
                  <a:cubicBezTo>
                    <a:pt x="358" y="620"/>
                    <a:pt x="453" y="620"/>
                    <a:pt x="548" y="643"/>
                  </a:cubicBezTo>
                  <a:cubicBezTo>
                    <a:pt x="548" y="572"/>
                    <a:pt x="548" y="548"/>
                    <a:pt x="548" y="477"/>
                  </a:cubicBezTo>
                  <a:cubicBezTo>
                    <a:pt x="453" y="453"/>
                    <a:pt x="358" y="453"/>
                    <a:pt x="262" y="453"/>
                  </a:cubicBezTo>
                  <a:cubicBezTo>
                    <a:pt x="286" y="381"/>
                    <a:pt x="310" y="239"/>
                    <a:pt x="310" y="191"/>
                  </a:cubicBezTo>
                  <a:cubicBezTo>
                    <a:pt x="429" y="191"/>
                    <a:pt x="548" y="215"/>
                    <a:pt x="667" y="215"/>
                  </a:cubicBezTo>
                  <a:cubicBezTo>
                    <a:pt x="667" y="167"/>
                    <a:pt x="667" y="120"/>
                    <a:pt x="691" y="48"/>
                  </a:cubicBezTo>
                  <a:cubicBezTo>
                    <a:pt x="524" y="24"/>
                    <a:pt x="334" y="0"/>
                    <a:pt x="143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8" name="Google Shape;16908;p44"/>
            <p:cNvSpPr/>
            <p:nvPr/>
          </p:nvSpPr>
          <p:spPr>
            <a:xfrm>
              <a:off x="5037872" y="3544424"/>
              <a:ext cx="24036" cy="33338"/>
            </a:xfrm>
            <a:custGeom>
              <a:rect b="b" l="l" r="r" t="t"/>
              <a:pathLst>
                <a:path extrusionOk="0" h="1025" w="739">
                  <a:moveTo>
                    <a:pt x="215" y="1"/>
                  </a:moveTo>
                  <a:cubicBezTo>
                    <a:pt x="144" y="191"/>
                    <a:pt x="96" y="382"/>
                    <a:pt x="72" y="572"/>
                  </a:cubicBezTo>
                  <a:cubicBezTo>
                    <a:pt x="24" y="715"/>
                    <a:pt x="24" y="834"/>
                    <a:pt x="1" y="929"/>
                  </a:cubicBezTo>
                  <a:cubicBezTo>
                    <a:pt x="96" y="953"/>
                    <a:pt x="120" y="977"/>
                    <a:pt x="215" y="1001"/>
                  </a:cubicBezTo>
                  <a:cubicBezTo>
                    <a:pt x="358" y="1025"/>
                    <a:pt x="453" y="1025"/>
                    <a:pt x="525" y="1025"/>
                  </a:cubicBezTo>
                  <a:cubicBezTo>
                    <a:pt x="525" y="953"/>
                    <a:pt x="525" y="929"/>
                    <a:pt x="548" y="858"/>
                  </a:cubicBezTo>
                  <a:cubicBezTo>
                    <a:pt x="453" y="858"/>
                    <a:pt x="334" y="834"/>
                    <a:pt x="215" y="834"/>
                  </a:cubicBezTo>
                  <a:cubicBezTo>
                    <a:pt x="239" y="763"/>
                    <a:pt x="239" y="691"/>
                    <a:pt x="263" y="572"/>
                  </a:cubicBezTo>
                  <a:cubicBezTo>
                    <a:pt x="358" y="596"/>
                    <a:pt x="501" y="620"/>
                    <a:pt x="572" y="644"/>
                  </a:cubicBezTo>
                  <a:cubicBezTo>
                    <a:pt x="596" y="572"/>
                    <a:pt x="596" y="524"/>
                    <a:pt x="596" y="477"/>
                  </a:cubicBezTo>
                  <a:cubicBezTo>
                    <a:pt x="501" y="453"/>
                    <a:pt x="405" y="429"/>
                    <a:pt x="310" y="429"/>
                  </a:cubicBezTo>
                  <a:cubicBezTo>
                    <a:pt x="334" y="358"/>
                    <a:pt x="358" y="262"/>
                    <a:pt x="358" y="191"/>
                  </a:cubicBezTo>
                  <a:cubicBezTo>
                    <a:pt x="477" y="191"/>
                    <a:pt x="596" y="215"/>
                    <a:pt x="691" y="262"/>
                  </a:cubicBezTo>
                  <a:lnTo>
                    <a:pt x="739" y="72"/>
                  </a:lnTo>
                  <a:cubicBezTo>
                    <a:pt x="572" y="24"/>
                    <a:pt x="382" y="1"/>
                    <a:pt x="21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9" name="Google Shape;16909;p44"/>
            <p:cNvSpPr/>
            <p:nvPr/>
          </p:nvSpPr>
          <p:spPr>
            <a:xfrm>
              <a:off x="5058005" y="3549368"/>
              <a:ext cx="27158" cy="34379"/>
            </a:xfrm>
            <a:custGeom>
              <a:rect b="b" l="l" r="r" t="t"/>
              <a:pathLst>
                <a:path extrusionOk="0" h="1057" w="835">
                  <a:moveTo>
                    <a:pt x="469" y="1"/>
                  </a:moveTo>
                  <a:cubicBezTo>
                    <a:pt x="334" y="1"/>
                    <a:pt x="205" y="73"/>
                    <a:pt x="168" y="206"/>
                  </a:cubicBezTo>
                  <a:cubicBezTo>
                    <a:pt x="120" y="372"/>
                    <a:pt x="239" y="492"/>
                    <a:pt x="334" y="611"/>
                  </a:cubicBezTo>
                  <a:cubicBezTo>
                    <a:pt x="406" y="682"/>
                    <a:pt x="453" y="753"/>
                    <a:pt x="429" y="825"/>
                  </a:cubicBezTo>
                  <a:cubicBezTo>
                    <a:pt x="412" y="860"/>
                    <a:pt x="382" y="882"/>
                    <a:pt x="348" y="882"/>
                  </a:cubicBezTo>
                  <a:cubicBezTo>
                    <a:pt x="336" y="882"/>
                    <a:pt x="323" y="879"/>
                    <a:pt x="310" y="873"/>
                  </a:cubicBezTo>
                  <a:cubicBezTo>
                    <a:pt x="215" y="849"/>
                    <a:pt x="191" y="730"/>
                    <a:pt x="168" y="634"/>
                  </a:cubicBezTo>
                  <a:cubicBezTo>
                    <a:pt x="96" y="634"/>
                    <a:pt x="72" y="634"/>
                    <a:pt x="1" y="658"/>
                  </a:cubicBezTo>
                  <a:cubicBezTo>
                    <a:pt x="25" y="777"/>
                    <a:pt x="72" y="992"/>
                    <a:pt x="263" y="1039"/>
                  </a:cubicBezTo>
                  <a:cubicBezTo>
                    <a:pt x="296" y="1050"/>
                    <a:pt x="332" y="1056"/>
                    <a:pt x="366" y="1056"/>
                  </a:cubicBezTo>
                  <a:cubicBezTo>
                    <a:pt x="479" y="1056"/>
                    <a:pt x="589" y="994"/>
                    <a:pt x="644" y="849"/>
                  </a:cubicBezTo>
                  <a:cubicBezTo>
                    <a:pt x="691" y="706"/>
                    <a:pt x="596" y="611"/>
                    <a:pt x="453" y="468"/>
                  </a:cubicBezTo>
                  <a:cubicBezTo>
                    <a:pt x="406" y="420"/>
                    <a:pt x="358" y="349"/>
                    <a:pt x="382" y="277"/>
                  </a:cubicBezTo>
                  <a:cubicBezTo>
                    <a:pt x="401" y="218"/>
                    <a:pt x="437" y="176"/>
                    <a:pt x="489" y="176"/>
                  </a:cubicBezTo>
                  <a:cubicBezTo>
                    <a:pt x="500" y="176"/>
                    <a:pt x="512" y="178"/>
                    <a:pt x="525" y="182"/>
                  </a:cubicBezTo>
                  <a:cubicBezTo>
                    <a:pt x="572" y="182"/>
                    <a:pt x="620" y="253"/>
                    <a:pt x="596" y="325"/>
                  </a:cubicBezTo>
                  <a:cubicBezTo>
                    <a:pt x="572" y="349"/>
                    <a:pt x="572" y="372"/>
                    <a:pt x="549" y="420"/>
                  </a:cubicBezTo>
                  <a:cubicBezTo>
                    <a:pt x="620" y="468"/>
                    <a:pt x="644" y="492"/>
                    <a:pt x="715" y="539"/>
                  </a:cubicBezTo>
                  <a:cubicBezTo>
                    <a:pt x="763" y="492"/>
                    <a:pt x="787" y="420"/>
                    <a:pt x="810" y="396"/>
                  </a:cubicBezTo>
                  <a:cubicBezTo>
                    <a:pt x="834" y="277"/>
                    <a:pt x="763" y="63"/>
                    <a:pt x="572" y="15"/>
                  </a:cubicBezTo>
                  <a:cubicBezTo>
                    <a:pt x="538" y="6"/>
                    <a:pt x="503" y="1"/>
                    <a:pt x="46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0" name="Google Shape;16910;p44"/>
            <p:cNvSpPr/>
            <p:nvPr/>
          </p:nvSpPr>
          <p:spPr>
            <a:xfrm>
              <a:off x="5084350" y="3554506"/>
              <a:ext cx="23255" cy="35647"/>
            </a:xfrm>
            <a:custGeom>
              <a:rect b="b" l="l" r="r" t="t"/>
              <a:pathLst>
                <a:path extrusionOk="0" h="1096" w="715">
                  <a:moveTo>
                    <a:pt x="96" y="0"/>
                  </a:moveTo>
                  <a:cubicBezTo>
                    <a:pt x="96" y="72"/>
                    <a:pt x="96" y="119"/>
                    <a:pt x="72" y="167"/>
                  </a:cubicBezTo>
                  <a:cubicBezTo>
                    <a:pt x="72" y="167"/>
                    <a:pt x="167" y="191"/>
                    <a:pt x="286" y="214"/>
                  </a:cubicBezTo>
                  <a:cubicBezTo>
                    <a:pt x="215" y="381"/>
                    <a:pt x="191" y="429"/>
                    <a:pt x="143" y="548"/>
                  </a:cubicBezTo>
                  <a:cubicBezTo>
                    <a:pt x="96" y="715"/>
                    <a:pt x="48" y="857"/>
                    <a:pt x="0" y="1024"/>
                  </a:cubicBezTo>
                  <a:cubicBezTo>
                    <a:pt x="72" y="1048"/>
                    <a:pt x="96" y="1072"/>
                    <a:pt x="167" y="1096"/>
                  </a:cubicBezTo>
                  <a:cubicBezTo>
                    <a:pt x="239" y="953"/>
                    <a:pt x="286" y="786"/>
                    <a:pt x="334" y="619"/>
                  </a:cubicBezTo>
                  <a:cubicBezTo>
                    <a:pt x="382" y="500"/>
                    <a:pt x="453" y="286"/>
                    <a:pt x="477" y="262"/>
                  </a:cubicBezTo>
                  <a:cubicBezTo>
                    <a:pt x="524" y="262"/>
                    <a:pt x="667" y="334"/>
                    <a:pt x="667" y="334"/>
                  </a:cubicBezTo>
                  <a:cubicBezTo>
                    <a:pt x="691" y="262"/>
                    <a:pt x="691" y="238"/>
                    <a:pt x="715" y="167"/>
                  </a:cubicBezTo>
                  <a:cubicBezTo>
                    <a:pt x="715" y="167"/>
                    <a:pt x="572" y="119"/>
                    <a:pt x="405" y="72"/>
                  </a:cubicBezTo>
                  <a:cubicBezTo>
                    <a:pt x="262" y="24"/>
                    <a:pt x="96" y="0"/>
                    <a:pt x="9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911" name="Google Shape;16911;p44"/>
          <p:cNvGrpSpPr/>
          <p:nvPr/>
        </p:nvGrpSpPr>
        <p:grpSpPr>
          <a:xfrm>
            <a:off x="5581625" y="3326962"/>
            <a:ext cx="239384" cy="339268"/>
            <a:chOff x="5581625" y="3326962"/>
            <a:chExt cx="239384" cy="339268"/>
          </a:xfrm>
        </p:grpSpPr>
        <p:sp>
          <p:nvSpPr>
            <p:cNvPr id="16912" name="Google Shape;16912;p44"/>
            <p:cNvSpPr/>
            <p:nvPr/>
          </p:nvSpPr>
          <p:spPr>
            <a:xfrm>
              <a:off x="5643585" y="3399590"/>
              <a:ext cx="91428" cy="56366"/>
            </a:xfrm>
            <a:custGeom>
              <a:rect b="b" l="l" r="r" t="t"/>
              <a:pathLst>
                <a:path extrusionOk="0" h="1733" w="2811">
                  <a:moveTo>
                    <a:pt x="572" y="0"/>
                  </a:moveTo>
                  <a:cubicBezTo>
                    <a:pt x="501" y="143"/>
                    <a:pt x="477" y="262"/>
                    <a:pt x="334" y="334"/>
                  </a:cubicBezTo>
                  <a:cubicBezTo>
                    <a:pt x="167" y="429"/>
                    <a:pt x="120" y="357"/>
                    <a:pt x="143" y="548"/>
                  </a:cubicBezTo>
                  <a:cubicBezTo>
                    <a:pt x="143" y="810"/>
                    <a:pt x="1" y="1334"/>
                    <a:pt x="239" y="1501"/>
                  </a:cubicBezTo>
                  <a:cubicBezTo>
                    <a:pt x="382" y="1572"/>
                    <a:pt x="572" y="1596"/>
                    <a:pt x="715" y="1643"/>
                  </a:cubicBezTo>
                  <a:cubicBezTo>
                    <a:pt x="929" y="1691"/>
                    <a:pt x="1144" y="1691"/>
                    <a:pt x="1358" y="1715"/>
                  </a:cubicBezTo>
                  <a:cubicBezTo>
                    <a:pt x="1513" y="1727"/>
                    <a:pt x="1674" y="1733"/>
                    <a:pt x="1834" y="1733"/>
                  </a:cubicBezTo>
                  <a:cubicBezTo>
                    <a:pt x="1995" y="1733"/>
                    <a:pt x="2156" y="1727"/>
                    <a:pt x="2311" y="1715"/>
                  </a:cubicBezTo>
                  <a:cubicBezTo>
                    <a:pt x="2477" y="1691"/>
                    <a:pt x="2525" y="1667"/>
                    <a:pt x="2573" y="1477"/>
                  </a:cubicBezTo>
                  <a:cubicBezTo>
                    <a:pt x="2620" y="1286"/>
                    <a:pt x="2692" y="1167"/>
                    <a:pt x="2811" y="1000"/>
                  </a:cubicBezTo>
                  <a:cubicBezTo>
                    <a:pt x="2668" y="810"/>
                    <a:pt x="2334" y="977"/>
                    <a:pt x="2215" y="738"/>
                  </a:cubicBezTo>
                  <a:cubicBezTo>
                    <a:pt x="2168" y="643"/>
                    <a:pt x="2215" y="572"/>
                    <a:pt x="2144" y="524"/>
                  </a:cubicBezTo>
                  <a:cubicBezTo>
                    <a:pt x="2131" y="518"/>
                    <a:pt x="2114" y="515"/>
                    <a:pt x="2094" y="515"/>
                  </a:cubicBezTo>
                  <a:cubicBezTo>
                    <a:pt x="1973" y="515"/>
                    <a:pt x="1750" y="626"/>
                    <a:pt x="1668" y="667"/>
                  </a:cubicBezTo>
                  <a:cubicBezTo>
                    <a:pt x="1586" y="698"/>
                    <a:pt x="1514" y="713"/>
                    <a:pt x="1450" y="713"/>
                  </a:cubicBezTo>
                  <a:cubicBezTo>
                    <a:pt x="1270" y="713"/>
                    <a:pt x="1147" y="598"/>
                    <a:pt x="1025" y="405"/>
                  </a:cubicBezTo>
                  <a:cubicBezTo>
                    <a:pt x="953" y="310"/>
                    <a:pt x="953" y="215"/>
                    <a:pt x="906" y="119"/>
                  </a:cubicBezTo>
                  <a:cubicBezTo>
                    <a:pt x="858" y="0"/>
                    <a:pt x="810" y="72"/>
                    <a:pt x="572" y="0"/>
                  </a:cubicBezTo>
                  <a:close/>
                </a:path>
              </a:pathLst>
            </a:custGeom>
            <a:solidFill>
              <a:srgbClr val="D8E2E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3" name="Google Shape;16913;p44"/>
            <p:cNvSpPr/>
            <p:nvPr/>
          </p:nvSpPr>
          <p:spPr>
            <a:xfrm>
              <a:off x="5767505" y="3415852"/>
              <a:ext cx="36461" cy="39518"/>
            </a:xfrm>
            <a:custGeom>
              <a:rect b="b" l="l" r="r" t="t"/>
              <a:pathLst>
                <a:path extrusionOk="0" h="1215" w="1121">
                  <a:moveTo>
                    <a:pt x="858" y="0"/>
                  </a:moveTo>
                  <a:cubicBezTo>
                    <a:pt x="834" y="143"/>
                    <a:pt x="644" y="215"/>
                    <a:pt x="525" y="262"/>
                  </a:cubicBezTo>
                  <a:cubicBezTo>
                    <a:pt x="406" y="286"/>
                    <a:pt x="310" y="334"/>
                    <a:pt x="191" y="358"/>
                  </a:cubicBezTo>
                  <a:cubicBezTo>
                    <a:pt x="120" y="358"/>
                    <a:pt x="48" y="358"/>
                    <a:pt x="1" y="381"/>
                  </a:cubicBezTo>
                  <a:cubicBezTo>
                    <a:pt x="144" y="643"/>
                    <a:pt x="120" y="953"/>
                    <a:pt x="144" y="1215"/>
                  </a:cubicBezTo>
                  <a:cubicBezTo>
                    <a:pt x="239" y="1191"/>
                    <a:pt x="340" y="1191"/>
                    <a:pt x="441" y="1191"/>
                  </a:cubicBezTo>
                  <a:cubicBezTo>
                    <a:pt x="543" y="1191"/>
                    <a:pt x="644" y="1191"/>
                    <a:pt x="739" y="1167"/>
                  </a:cubicBezTo>
                  <a:cubicBezTo>
                    <a:pt x="977" y="1143"/>
                    <a:pt x="1001" y="1096"/>
                    <a:pt x="1025" y="881"/>
                  </a:cubicBezTo>
                  <a:cubicBezTo>
                    <a:pt x="1049" y="667"/>
                    <a:pt x="1120" y="477"/>
                    <a:pt x="1025" y="262"/>
                  </a:cubicBezTo>
                  <a:cubicBezTo>
                    <a:pt x="1001" y="191"/>
                    <a:pt x="953" y="0"/>
                    <a:pt x="858" y="0"/>
                  </a:cubicBezTo>
                  <a:close/>
                </a:path>
              </a:pathLst>
            </a:custGeom>
            <a:solidFill>
              <a:srgbClr val="D8E2E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4" name="Google Shape;16914;p44"/>
            <p:cNvSpPr/>
            <p:nvPr/>
          </p:nvSpPr>
          <p:spPr>
            <a:xfrm>
              <a:off x="5583934" y="3430554"/>
              <a:ext cx="233952" cy="231253"/>
            </a:xfrm>
            <a:custGeom>
              <a:rect b="b" l="l" r="r" t="t"/>
              <a:pathLst>
                <a:path extrusionOk="0" h="7110" w="7193">
                  <a:moveTo>
                    <a:pt x="1858" y="1"/>
                  </a:moveTo>
                  <a:cubicBezTo>
                    <a:pt x="1668" y="168"/>
                    <a:pt x="1120" y="215"/>
                    <a:pt x="1072" y="525"/>
                  </a:cubicBezTo>
                  <a:cubicBezTo>
                    <a:pt x="1001" y="549"/>
                    <a:pt x="906" y="549"/>
                    <a:pt x="834" y="572"/>
                  </a:cubicBezTo>
                  <a:cubicBezTo>
                    <a:pt x="715" y="620"/>
                    <a:pt x="596" y="668"/>
                    <a:pt x="477" y="715"/>
                  </a:cubicBezTo>
                  <a:cubicBezTo>
                    <a:pt x="358" y="763"/>
                    <a:pt x="215" y="811"/>
                    <a:pt x="168" y="953"/>
                  </a:cubicBezTo>
                  <a:cubicBezTo>
                    <a:pt x="72" y="1192"/>
                    <a:pt x="96" y="1477"/>
                    <a:pt x="48" y="1739"/>
                  </a:cubicBezTo>
                  <a:cubicBezTo>
                    <a:pt x="1" y="2049"/>
                    <a:pt x="48" y="2335"/>
                    <a:pt x="48" y="2644"/>
                  </a:cubicBezTo>
                  <a:cubicBezTo>
                    <a:pt x="48" y="2906"/>
                    <a:pt x="25" y="3144"/>
                    <a:pt x="25" y="3406"/>
                  </a:cubicBezTo>
                  <a:cubicBezTo>
                    <a:pt x="25" y="3763"/>
                    <a:pt x="25" y="4145"/>
                    <a:pt x="48" y="4502"/>
                  </a:cubicBezTo>
                  <a:cubicBezTo>
                    <a:pt x="72" y="4716"/>
                    <a:pt x="48" y="5049"/>
                    <a:pt x="191" y="5240"/>
                  </a:cubicBezTo>
                  <a:cubicBezTo>
                    <a:pt x="310" y="5430"/>
                    <a:pt x="596" y="5573"/>
                    <a:pt x="787" y="5645"/>
                  </a:cubicBezTo>
                  <a:cubicBezTo>
                    <a:pt x="953" y="5716"/>
                    <a:pt x="1120" y="5692"/>
                    <a:pt x="1263" y="5764"/>
                  </a:cubicBezTo>
                  <a:cubicBezTo>
                    <a:pt x="1644" y="5931"/>
                    <a:pt x="1668" y="6264"/>
                    <a:pt x="1692" y="6645"/>
                  </a:cubicBezTo>
                  <a:cubicBezTo>
                    <a:pt x="1715" y="6812"/>
                    <a:pt x="1787" y="6859"/>
                    <a:pt x="1954" y="6931"/>
                  </a:cubicBezTo>
                  <a:cubicBezTo>
                    <a:pt x="2192" y="7026"/>
                    <a:pt x="2501" y="7026"/>
                    <a:pt x="2763" y="7026"/>
                  </a:cubicBezTo>
                  <a:cubicBezTo>
                    <a:pt x="3049" y="7050"/>
                    <a:pt x="3335" y="7074"/>
                    <a:pt x="3621" y="7097"/>
                  </a:cubicBezTo>
                  <a:lnTo>
                    <a:pt x="4454" y="7097"/>
                  </a:lnTo>
                  <a:cubicBezTo>
                    <a:pt x="4587" y="7105"/>
                    <a:pt x="4726" y="7110"/>
                    <a:pt x="4868" y="7110"/>
                  </a:cubicBezTo>
                  <a:cubicBezTo>
                    <a:pt x="5185" y="7110"/>
                    <a:pt x="5515" y="7085"/>
                    <a:pt x="5812" y="7002"/>
                  </a:cubicBezTo>
                  <a:cubicBezTo>
                    <a:pt x="6169" y="6907"/>
                    <a:pt x="6550" y="6788"/>
                    <a:pt x="6907" y="6669"/>
                  </a:cubicBezTo>
                  <a:cubicBezTo>
                    <a:pt x="7193" y="6550"/>
                    <a:pt x="7098" y="6145"/>
                    <a:pt x="7121" y="5883"/>
                  </a:cubicBezTo>
                  <a:cubicBezTo>
                    <a:pt x="7121" y="5740"/>
                    <a:pt x="7145" y="5573"/>
                    <a:pt x="7074" y="5430"/>
                  </a:cubicBezTo>
                  <a:cubicBezTo>
                    <a:pt x="7002" y="5335"/>
                    <a:pt x="6812" y="5240"/>
                    <a:pt x="6693" y="5216"/>
                  </a:cubicBezTo>
                  <a:cubicBezTo>
                    <a:pt x="6672" y="5212"/>
                    <a:pt x="6653" y="5209"/>
                    <a:pt x="6636" y="5209"/>
                  </a:cubicBezTo>
                  <a:cubicBezTo>
                    <a:pt x="6473" y="5209"/>
                    <a:pt x="6445" y="5397"/>
                    <a:pt x="6359" y="5526"/>
                  </a:cubicBezTo>
                  <a:cubicBezTo>
                    <a:pt x="6216" y="5740"/>
                    <a:pt x="5931" y="5812"/>
                    <a:pt x="5692" y="5859"/>
                  </a:cubicBezTo>
                  <a:cubicBezTo>
                    <a:pt x="5589" y="5875"/>
                    <a:pt x="5483" y="5880"/>
                    <a:pt x="5377" y="5880"/>
                  </a:cubicBezTo>
                  <a:cubicBezTo>
                    <a:pt x="5163" y="5880"/>
                    <a:pt x="4946" y="5859"/>
                    <a:pt x="4740" y="5859"/>
                  </a:cubicBezTo>
                  <a:cubicBezTo>
                    <a:pt x="4481" y="5859"/>
                    <a:pt x="4223" y="5875"/>
                    <a:pt x="3969" y="5875"/>
                  </a:cubicBezTo>
                  <a:cubicBezTo>
                    <a:pt x="3778" y="5875"/>
                    <a:pt x="3590" y="5866"/>
                    <a:pt x="3406" y="5835"/>
                  </a:cubicBezTo>
                  <a:cubicBezTo>
                    <a:pt x="3025" y="5788"/>
                    <a:pt x="2716" y="5788"/>
                    <a:pt x="2358" y="5645"/>
                  </a:cubicBezTo>
                  <a:cubicBezTo>
                    <a:pt x="2239" y="5597"/>
                    <a:pt x="2144" y="5573"/>
                    <a:pt x="2049" y="5454"/>
                  </a:cubicBezTo>
                  <a:cubicBezTo>
                    <a:pt x="1954" y="5383"/>
                    <a:pt x="1954" y="5216"/>
                    <a:pt x="1858" y="5145"/>
                  </a:cubicBezTo>
                  <a:cubicBezTo>
                    <a:pt x="1817" y="5103"/>
                    <a:pt x="1762" y="5093"/>
                    <a:pt x="1704" y="5093"/>
                  </a:cubicBezTo>
                  <a:cubicBezTo>
                    <a:pt x="1649" y="5093"/>
                    <a:pt x="1591" y="5102"/>
                    <a:pt x="1538" y="5102"/>
                  </a:cubicBezTo>
                  <a:cubicBezTo>
                    <a:pt x="1517" y="5102"/>
                    <a:pt x="1496" y="5101"/>
                    <a:pt x="1477" y="5097"/>
                  </a:cubicBezTo>
                  <a:cubicBezTo>
                    <a:pt x="1311" y="5097"/>
                    <a:pt x="1215" y="5073"/>
                    <a:pt x="1072" y="4978"/>
                  </a:cubicBezTo>
                  <a:cubicBezTo>
                    <a:pt x="953" y="4883"/>
                    <a:pt x="858" y="4835"/>
                    <a:pt x="858" y="4668"/>
                  </a:cubicBezTo>
                  <a:cubicBezTo>
                    <a:pt x="834" y="4406"/>
                    <a:pt x="858" y="4121"/>
                    <a:pt x="834" y="3859"/>
                  </a:cubicBezTo>
                  <a:cubicBezTo>
                    <a:pt x="811" y="3525"/>
                    <a:pt x="811" y="3216"/>
                    <a:pt x="787" y="2906"/>
                  </a:cubicBezTo>
                  <a:cubicBezTo>
                    <a:pt x="787" y="2692"/>
                    <a:pt x="763" y="2478"/>
                    <a:pt x="787" y="2263"/>
                  </a:cubicBezTo>
                  <a:cubicBezTo>
                    <a:pt x="787" y="2073"/>
                    <a:pt x="834" y="1906"/>
                    <a:pt x="882" y="1739"/>
                  </a:cubicBezTo>
                  <a:cubicBezTo>
                    <a:pt x="882" y="1620"/>
                    <a:pt x="930" y="1382"/>
                    <a:pt x="906" y="1287"/>
                  </a:cubicBezTo>
                  <a:cubicBezTo>
                    <a:pt x="977" y="1168"/>
                    <a:pt x="1192" y="1072"/>
                    <a:pt x="1334" y="1049"/>
                  </a:cubicBezTo>
                  <a:cubicBezTo>
                    <a:pt x="1500" y="1049"/>
                    <a:pt x="1618" y="1106"/>
                    <a:pt x="1748" y="1106"/>
                  </a:cubicBezTo>
                  <a:cubicBezTo>
                    <a:pt x="1824" y="1106"/>
                    <a:pt x="1905" y="1086"/>
                    <a:pt x="2001" y="1025"/>
                  </a:cubicBezTo>
                  <a:cubicBezTo>
                    <a:pt x="2192" y="906"/>
                    <a:pt x="2168" y="811"/>
                    <a:pt x="2144" y="596"/>
                  </a:cubicBezTo>
                  <a:cubicBezTo>
                    <a:pt x="2144" y="572"/>
                    <a:pt x="2144" y="501"/>
                    <a:pt x="2120" y="477"/>
                  </a:cubicBezTo>
                  <a:cubicBezTo>
                    <a:pt x="2097" y="429"/>
                    <a:pt x="2097" y="453"/>
                    <a:pt x="2049" y="429"/>
                  </a:cubicBezTo>
                  <a:cubicBezTo>
                    <a:pt x="1906" y="310"/>
                    <a:pt x="1882" y="168"/>
                    <a:pt x="1858" y="1"/>
                  </a:cubicBezTo>
                  <a:close/>
                </a:path>
              </a:pathLst>
            </a:custGeom>
            <a:solidFill>
              <a:srgbClr val="D8E2E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5" name="Google Shape;16915;p44"/>
            <p:cNvSpPr/>
            <p:nvPr/>
          </p:nvSpPr>
          <p:spPr>
            <a:xfrm>
              <a:off x="5604100" y="3329986"/>
              <a:ext cx="182042" cy="95331"/>
            </a:xfrm>
            <a:custGeom>
              <a:rect b="b" l="l" r="r" t="t"/>
              <a:pathLst>
                <a:path extrusionOk="0" h="2931" w="5597">
                  <a:moveTo>
                    <a:pt x="4839" y="0"/>
                  </a:moveTo>
                  <a:cubicBezTo>
                    <a:pt x="4616" y="0"/>
                    <a:pt x="4398" y="28"/>
                    <a:pt x="4168" y="45"/>
                  </a:cubicBezTo>
                  <a:cubicBezTo>
                    <a:pt x="3858" y="92"/>
                    <a:pt x="3525" y="116"/>
                    <a:pt x="3239" y="283"/>
                  </a:cubicBezTo>
                  <a:cubicBezTo>
                    <a:pt x="3231" y="287"/>
                    <a:pt x="3220" y="288"/>
                    <a:pt x="3206" y="288"/>
                  </a:cubicBezTo>
                  <a:cubicBezTo>
                    <a:pt x="3172" y="288"/>
                    <a:pt x="3124" y="279"/>
                    <a:pt x="3085" y="279"/>
                  </a:cubicBezTo>
                  <a:cubicBezTo>
                    <a:pt x="3044" y="279"/>
                    <a:pt x="3014" y="289"/>
                    <a:pt x="3024" y="330"/>
                  </a:cubicBezTo>
                  <a:cubicBezTo>
                    <a:pt x="2834" y="402"/>
                    <a:pt x="2620" y="521"/>
                    <a:pt x="2477" y="640"/>
                  </a:cubicBezTo>
                  <a:cubicBezTo>
                    <a:pt x="2310" y="783"/>
                    <a:pt x="2096" y="926"/>
                    <a:pt x="1977" y="1092"/>
                  </a:cubicBezTo>
                  <a:cubicBezTo>
                    <a:pt x="1858" y="1259"/>
                    <a:pt x="1762" y="1473"/>
                    <a:pt x="1667" y="1640"/>
                  </a:cubicBezTo>
                  <a:cubicBezTo>
                    <a:pt x="1602" y="1622"/>
                    <a:pt x="1534" y="1610"/>
                    <a:pt x="1467" y="1610"/>
                  </a:cubicBezTo>
                  <a:cubicBezTo>
                    <a:pt x="1360" y="1610"/>
                    <a:pt x="1254" y="1639"/>
                    <a:pt x="1167" y="1712"/>
                  </a:cubicBezTo>
                  <a:cubicBezTo>
                    <a:pt x="953" y="1854"/>
                    <a:pt x="1024" y="2140"/>
                    <a:pt x="953" y="2355"/>
                  </a:cubicBezTo>
                  <a:cubicBezTo>
                    <a:pt x="938" y="2352"/>
                    <a:pt x="922" y="2351"/>
                    <a:pt x="907" y="2351"/>
                  </a:cubicBezTo>
                  <a:cubicBezTo>
                    <a:pt x="752" y="2351"/>
                    <a:pt x="580" y="2452"/>
                    <a:pt x="429" y="2474"/>
                  </a:cubicBezTo>
                  <a:cubicBezTo>
                    <a:pt x="262" y="2497"/>
                    <a:pt x="0" y="2474"/>
                    <a:pt x="48" y="2712"/>
                  </a:cubicBezTo>
                  <a:cubicBezTo>
                    <a:pt x="63" y="2866"/>
                    <a:pt x="179" y="2931"/>
                    <a:pt x="310" y="2931"/>
                  </a:cubicBezTo>
                  <a:cubicBezTo>
                    <a:pt x="381" y="2931"/>
                    <a:pt x="457" y="2912"/>
                    <a:pt x="524" y="2878"/>
                  </a:cubicBezTo>
                  <a:cubicBezTo>
                    <a:pt x="667" y="2831"/>
                    <a:pt x="810" y="2783"/>
                    <a:pt x="929" y="2688"/>
                  </a:cubicBezTo>
                  <a:cubicBezTo>
                    <a:pt x="1000" y="2640"/>
                    <a:pt x="1095" y="2569"/>
                    <a:pt x="1167" y="2545"/>
                  </a:cubicBezTo>
                  <a:cubicBezTo>
                    <a:pt x="1181" y="2542"/>
                    <a:pt x="1195" y="2540"/>
                    <a:pt x="1209" y="2540"/>
                  </a:cubicBezTo>
                  <a:cubicBezTo>
                    <a:pt x="1276" y="2540"/>
                    <a:pt x="1343" y="2574"/>
                    <a:pt x="1411" y="2574"/>
                  </a:cubicBezTo>
                  <a:cubicBezTo>
                    <a:pt x="1425" y="2574"/>
                    <a:pt x="1439" y="2572"/>
                    <a:pt x="1453" y="2569"/>
                  </a:cubicBezTo>
                  <a:cubicBezTo>
                    <a:pt x="1596" y="2521"/>
                    <a:pt x="1738" y="2355"/>
                    <a:pt x="1810" y="2236"/>
                  </a:cubicBezTo>
                  <a:cubicBezTo>
                    <a:pt x="1881" y="2140"/>
                    <a:pt x="1881" y="2093"/>
                    <a:pt x="2000" y="2069"/>
                  </a:cubicBezTo>
                  <a:cubicBezTo>
                    <a:pt x="2215" y="2045"/>
                    <a:pt x="2405" y="1997"/>
                    <a:pt x="2620" y="1926"/>
                  </a:cubicBezTo>
                  <a:cubicBezTo>
                    <a:pt x="3144" y="1759"/>
                    <a:pt x="3667" y="1545"/>
                    <a:pt x="4168" y="1307"/>
                  </a:cubicBezTo>
                  <a:cubicBezTo>
                    <a:pt x="4572" y="1116"/>
                    <a:pt x="5072" y="878"/>
                    <a:pt x="5406" y="545"/>
                  </a:cubicBezTo>
                  <a:cubicBezTo>
                    <a:pt x="5454" y="497"/>
                    <a:pt x="5596" y="330"/>
                    <a:pt x="5596" y="235"/>
                  </a:cubicBezTo>
                  <a:cubicBezTo>
                    <a:pt x="5573" y="92"/>
                    <a:pt x="5263" y="45"/>
                    <a:pt x="5144" y="21"/>
                  </a:cubicBezTo>
                  <a:cubicBezTo>
                    <a:pt x="5041" y="6"/>
                    <a:pt x="4939" y="0"/>
                    <a:pt x="4839" y="0"/>
                  </a:cubicBezTo>
                  <a:close/>
                </a:path>
              </a:pathLst>
            </a:custGeom>
            <a:solidFill>
              <a:srgbClr val="D8E2E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6" name="Google Shape;16916;p44"/>
            <p:cNvSpPr/>
            <p:nvPr/>
          </p:nvSpPr>
          <p:spPr>
            <a:xfrm>
              <a:off x="5644366" y="3399427"/>
              <a:ext cx="84467" cy="54740"/>
            </a:xfrm>
            <a:custGeom>
              <a:rect b="b" l="l" r="r" t="t"/>
              <a:pathLst>
                <a:path extrusionOk="0" h="1683" w="2597">
                  <a:moveTo>
                    <a:pt x="710" y="1"/>
                  </a:moveTo>
                  <a:cubicBezTo>
                    <a:pt x="681" y="1"/>
                    <a:pt x="651" y="9"/>
                    <a:pt x="620" y="29"/>
                  </a:cubicBezTo>
                  <a:cubicBezTo>
                    <a:pt x="548" y="53"/>
                    <a:pt x="524" y="148"/>
                    <a:pt x="453" y="196"/>
                  </a:cubicBezTo>
                  <a:cubicBezTo>
                    <a:pt x="381" y="267"/>
                    <a:pt x="239" y="315"/>
                    <a:pt x="167" y="386"/>
                  </a:cubicBezTo>
                  <a:cubicBezTo>
                    <a:pt x="72" y="505"/>
                    <a:pt x="143" y="743"/>
                    <a:pt x="119" y="910"/>
                  </a:cubicBezTo>
                  <a:cubicBezTo>
                    <a:pt x="96" y="1172"/>
                    <a:pt x="0" y="1339"/>
                    <a:pt x="262" y="1482"/>
                  </a:cubicBezTo>
                  <a:cubicBezTo>
                    <a:pt x="548" y="1648"/>
                    <a:pt x="858" y="1625"/>
                    <a:pt x="1191" y="1648"/>
                  </a:cubicBezTo>
                  <a:cubicBezTo>
                    <a:pt x="1410" y="1665"/>
                    <a:pt x="1653" y="1682"/>
                    <a:pt x="1894" y="1682"/>
                  </a:cubicBezTo>
                  <a:cubicBezTo>
                    <a:pt x="1994" y="1682"/>
                    <a:pt x="2094" y="1679"/>
                    <a:pt x="2191" y="1672"/>
                  </a:cubicBezTo>
                  <a:cubicBezTo>
                    <a:pt x="2334" y="1672"/>
                    <a:pt x="2596" y="1625"/>
                    <a:pt x="2525" y="1410"/>
                  </a:cubicBezTo>
                  <a:cubicBezTo>
                    <a:pt x="2489" y="1327"/>
                    <a:pt x="2334" y="1315"/>
                    <a:pt x="2167" y="1315"/>
                  </a:cubicBezTo>
                  <a:cubicBezTo>
                    <a:pt x="2101" y="1315"/>
                    <a:pt x="2032" y="1317"/>
                    <a:pt x="1969" y="1317"/>
                  </a:cubicBezTo>
                  <a:cubicBezTo>
                    <a:pt x="1873" y="1317"/>
                    <a:pt x="1789" y="1313"/>
                    <a:pt x="1739" y="1291"/>
                  </a:cubicBezTo>
                  <a:cubicBezTo>
                    <a:pt x="1477" y="1220"/>
                    <a:pt x="1382" y="863"/>
                    <a:pt x="1524" y="648"/>
                  </a:cubicBezTo>
                  <a:cubicBezTo>
                    <a:pt x="1443" y="648"/>
                    <a:pt x="1377" y="664"/>
                    <a:pt x="1313" y="664"/>
                  </a:cubicBezTo>
                  <a:cubicBezTo>
                    <a:pt x="1265" y="664"/>
                    <a:pt x="1218" y="655"/>
                    <a:pt x="1167" y="624"/>
                  </a:cubicBezTo>
                  <a:cubicBezTo>
                    <a:pt x="1048" y="553"/>
                    <a:pt x="1001" y="458"/>
                    <a:pt x="977" y="339"/>
                  </a:cubicBezTo>
                  <a:cubicBezTo>
                    <a:pt x="957" y="219"/>
                    <a:pt x="854" y="1"/>
                    <a:pt x="710" y="1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7" name="Google Shape;16917;p44"/>
            <p:cNvSpPr/>
            <p:nvPr/>
          </p:nvSpPr>
          <p:spPr>
            <a:xfrm>
              <a:off x="5770628" y="3435075"/>
              <a:ext cx="33338" cy="21987"/>
            </a:xfrm>
            <a:custGeom>
              <a:rect b="b" l="l" r="r" t="t"/>
              <a:pathLst>
                <a:path extrusionOk="0" h="676" w="1025">
                  <a:moveTo>
                    <a:pt x="776" y="1"/>
                  </a:moveTo>
                  <a:cubicBezTo>
                    <a:pt x="679" y="1"/>
                    <a:pt x="535" y="79"/>
                    <a:pt x="429" y="100"/>
                  </a:cubicBezTo>
                  <a:cubicBezTo>
                    <a:pt x="310" y="124"/>
                    <a:pt x="167" y="195"/>
                    <a:pt x="48" y="195"/>
                  </a:cubicBezTo>
                  <a:cubicBezTo>
                    <a:pt x="143" y="314"/>
                    <a:pt x="0" y="552"/>
                    <a:pt x="72" y="648"/>
                  </a:cubicBezTo>
                  <a:cubicBezTo>
                    <a:pt x="92" y="668"/>
                    <a:pt x="116" y="675"/>
                    <a:pt x="141" y="675"/>
                  </a:cubicBezTo>
                  <a:cubicBezTo>
                    <a:pt x="175" y="675"/>
                    <a:pt x="211" y="661"/>
                    <a:pt x="238" y="648"/>
                  </a:cubicBezTo>
                  <a:cubicBezTo>
                    <a:pt x="453" y="648"/>
                    <a:pt x="762" y="600"/>
                    <a:pt x="881" y="410"/>
                  </a:cubicBezTo>
                  <a:cubicBezTo>
                    <a:pt x="929" y="267"/>
                    <a:pt x="1024" y="29"/>
                    <a:pt x="810" y="5"/>
                  </a:cubicBezTo>
                  <a:cubicBezTo>
                    <a:pt x="799" y="2"/>
                    <a:pt x="788" y="1"/>
                    <a:pt x="776" y="1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8" name="Google Shape;16918;p44"/>
            <p:cNvSpPr/>
            <p:nvPr/>
          </p:nvSpPr>
          <p:spPr>
            <a:xfrm>
              <a:off x="5659067" y="3340720"/>
              <a:ext cx="99201" cy="59098"/>
            </a:xfrm>
            <a:custGeom>
              <a:rect b="b" l="l" r="r" t="t"/>
              <a:pathLst>
                <a:path extrusionOk="0" h="1817" w="3050">
                  <a:moveTo>
                    <a:pt x="1239" y="0"/>
                  </a:moveTo>
                  <a:lnTo>
                    <a:pt x="1239" y="0"/>
                  </a:lnTo>
                  <a:cubicBezTo>
                    <a:pt x="1221" y="14"/>
                    <a:pt x="1205" y="29"/>
                    <a:pt x="1193" y="47"/>
                  </a:cubicBezTo>
                  <a:lnTo>
                    <a:pt x="1193" y="47"/>
                  </a:lnTo>
                  <a:lnTo>
                    <a:pt x="1239" y="0"/>
                  </a:lnTo>
                  <a:close/>
                  <a:moveTo>
                    <a:pt x="1193" y="47"/>
                  </a:moveTo>
                  <a:lnTo>
                    <a:pt x="1144" y="96"/>
                  </a:lnTo>
                  <a:cubicBezTo>
                    <a:pt x="1025" y="167"/>
                    <a:pt x="906" y="238"/>
                    <a:pt x="811" y="310"/>
                  </a:cubicBezTo>
                  <a:cubicBezTo>
                    <a:pt x="525" y="548"/>
                    <a:pt x="120" y="834"/>
                    <a:pt x="25" y="1239"/>
                  </a:cubicBezTo>
                  <a:cubicBezTo>
                    <a:pt x="1" y="1334"/>
                    <a:pt x="25" y="1286"/>
                    <a:pt x="72" y="1358"/>
                  </a:cubicBezTo>
                  <a:cubicBezTo>
                    <a:pt x="96" y="1453"/>
                    <a:pt x="120" y="1548"/>
                    <a:pt x="120" y="1644"/>
                  </a:cubicBezTo>
                  <a:cubicBezTo>
                    <a:pt x="100" y="1763"/>
                    <a:pt x="80" y="1816"/>
                    <a:pt x="172" y="1816"/>
                  </a:cubicBezTo>
                  <a:cubicBezTo>
                    <a:pt x="190" y="1816"/>
                    <a:pt x="212" y="1814"/>
                    <a:pt x="239" y="1810"/>
                  </a:cubicBezTo>
                  <a:cubicBezTo>
                    <a:pt x="406" y="1763"/>
                    <a:pt x="620" y="1691"/>
                    <a:pt x="787" y="1620"/>
                  </a:cubicBezTo>
                  <a:cubicBezTo>
                    <a:pt x="1096" y="1501"/>
                    <a:pt x="1382" y="1405"/>
                    <a:pt x="1668" y="1334"/>
                  </a:cubicBezTo>
                  <a:cubicBezTo>
                    <a:pt x="1977" y="1239"/>
                    <a:pt x="2239" y="1072"/>
                    <a:pt x="2525" y="929"/>
                  </a:cubicBezTo>
                  <a:cubicBezTo>
                    <a:pt x="2644" y="881"/>
                    <a:pt x="3049" y="762"/>
                    <a:pt x="3049" y="596"/>
                  </a:cubicBezTo>
                  <a:cubicBezTo>
                    <a:pt x="3037" y="458"/>
                    <a:pt x="2913" y="426"/>
                    <a:pt x="2778" y="426"/>
                  </a:cubicBezTo>
                  <a:cubicBezTo>
                    <a:pt x="2655" y="426"/>
                    <a:pt x="2522" y="453"/>
                    <a:pt x="2454" y="453"/>
                  </a:cubicBezTo>
                  <a:cubicBezTo>
                    <a:pt x="2243" y="485"/>
                    <a:pt x="1923" y="583"/>
                    <a:pt x="1650" y="583"/>
                  </a:cubicBezTo>
                  <a:cubicBezTo>
                    <a:pt x="1521" y="583"/>
                    <a:pt x="1402" y="562"/>
                    <a:pt x="1311" y="500"/>
                  </a:cubicBezTo>
                  <a:cubicBezTo>
                    <a:pt x="1184" y="437"/>
                    <a:pt x="1094" y="185"/>
                    <a:pt x="1193" y="47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9" name="Google Shape;16919;p44"/>
            <p:cNvSpPr/>
            <p:nvPr/>
          </p:nvSpPr>
          <p:spPr>
            <a:xfrm>
              <a:off x="5635844" y="3385637"/>
              <a:ext cx="23255" cy="27939"/>
            </a:xfrm>
            <a:custGeom>
              <a:rect b="b" l="l" r="r" t="t"/>
              <a:pathLst>
                <a:path extrusionOk="0" h="859" w="715">
                  <a:moveTo>
                    <a:pt x="191" y="1"/>
                  </a:moveTo>
                  <a:cubicBezTo>
                    <a:pt x="48" y="310"/>
                    <a:pt x="0" y="596"/>
                    <a:pt x="191" y="786"/>
                  </a:cubicBezTo>
                  <a:cubicBezTo>
                    <a:pt x="242" y="838"/>
                    <a:pt x="287" y="858"/>
                    <a:pt x="328" y="858"/>
                  </a:cubicBezTo>
                  <a:cubicBezTo>
                    <a:pt x="402" y="858"/>
                    <a:pt x="463" y="792"/>
                    <a:pt x="524" y="715"/>
                  </a:cubicBezTo>
                  <a:cubicBezTo>
                    <a:pt x="596" y="644"/>
                    <a:pt x="643" y="572"/>
                    <a:pt x="667" y="501"/>
                  </a:cubicBezTo>
                  <a:cubicBezTo>
                    <a:pt x="715" y="382"/>
                    <a:pt x="691" y="358"/>
                    <a:pt x="596" y="334"/>
                  </a:cubicBezTo>
                  <a:cubicBezTo>
                    <a:pt x="453" y="286"/>
                    <a:pt x="96" y="263"/>
                    <a:pt x="191" y="1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0" name="Google Shape;16920;p44"/>
            <p:cNvSpPr/>
            <p:nvPr/>
          </p:nvSpPr>
          <p:spPr>
            <a:xfrm>
              <a:off x="5604978" y="3408892"/>
              <a:ext cx="43779" cy="15547"/>
            </a:xfrm>
            <a:custGeom>
              <a:rect b="b" l="l" r="r" t="t"/>
              <a:pathLst>
                <a:path extrusionOk="0" h="478" w="1346">
                  <a:moveTo>
                    <a:pt x="1021" y="0"/>
                  </a:moveTo>
                  <a:lnTo>
                    <a:pt x="1021" y="0"/>
                  </a:lnTo>
                  <a:cubicBezTo>
                    <a:pt x="763" y="215"/>
                    <a:pt x="448" y="313"/>
                    <a:pt x="127" y="313"/>
                  </a:cubicBezTo>
                  <a:cubicBezTo>
                    <a:pt x="91" y="313"/>
                    <a:pt x="56" y="312"/>
                    <a:pt x="21" y="310"/>
                  </a:cubicBezTo>
                  <a:lnTo>
                    <a:pt x="21" y="310"/>
                  </a:lnTo>
                  <a:cubicBezTo>
                    <a:pt x="1" y="430"/>
                    <a:pt x="107" y="477"/>
                    <a:pt x="260" y="477"/>
                  </a:cubicBezTo>
                  <a:cubicBezTo>
                    <a:pt x="651" y="477"/>
                    <a:pt x="1346" y="171"/>
                    <a:pt x="1021" y="0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1" name="Google Shape;16921;p44"/>
            <p:cNvSpPr/>
            <p:nvPr/>
          </p:nvSpPr>
          <p:spPr>
            <a:xfrm>
              <a:off x="5597107" y="3440636"/>
              <a:ext cx="58903" cy="163698"/>
            </a:xfrm>
            <a:custGeom>
              <a:rect b="b" l="l" r="r" t="t"/>
              <a:pathLst>
                <a:path extrusionOk="0" h="5033" w="1811">
                  <a:moveTo>
                    <a:pt x="1549" y="0"/>
                  </a:moveTo>
                  <a:cubicBezTo>
                    <a:pt x="1453" y="72"/>
                    <a:pt x="1358" y="96"/>
                    <a:pt x="1239" y="167"/>
                  </a:cubicBezTo>
                  <a:cubicBezTo>
                    <a:pt x="1096" y="239"/>
                    <a:pt x="953" y="334"/>
                    <a:pt x="810" y="429"/>
                  </a:cubicBezTo>
                  <a:cubicBezTo>
                    <a:pt x="548" y="572"/>
                    <a:pt x="215" y="691"/>
                    <a:pt x="120" y="977"/>
                  </a:cubicBezTo>
                  <a:cubicBezTo>
                    <a:pt x="24" y="1167"/>
                    <a:pt x="24" y="1429"/>
                    <a:pt x="24" y="1620"/>
                  </a:cubicBezTo>
                  <a:cubicBezTo>
                    <a:pt x="1" y="1929"/>
                    <a:pt x="1" y="2239"/>
                    <a:pt x="24" y="2549"/>
                  </a:cubicBezTo>
                  <a:cubicBezTo>
                    <a:pt x="24" y="2787"/>
                    <a:pt x="24" y="3049"/>
                    <a:pt x="24" y="3287"/>
                  </a:cubicBezTo>
                  <a:cubicBezTo>
                    <a:pt x="24" y="3811"/>
                    <a:pt x="1" y="4620"/>
                    <a:pt x="525" y="4930"/>
                  </a:cubicBezTo>
                  <a:cubicBezTo>
                    <a:pt x="582" y="4973"/>
                    <a:pt x="716" y="5033"/>
                    <a:pt x="825" y="5033"/>
                  </a:cubicBezTo>
                  <a:cubicBezTo>
                    <a:pt x="897" y="5033"/>
                    <a:pt x="958" y="5006"/>
                    <a:pt x="977" y="4930"/>
                  </a:cubicBezTo>
                  <a:cubicBezTo>
                    <a:pt x="1025" y="4763"/>
                    <a:pt x="691" y="4668"/>
                    <a:pt x="596" y="4573"/>
                  </a:cubicBezTo>
                  <a:cubicBezTo>
                    <a:pt x="429" y="4406"/>
                    <a:pt x="406" y="4168"/>
                    <a:pt x="429" y="3954"/>
                  </a:cubicBezTo>
                  <a:cubicBezTo>
                    <a:pt x="477" y="3739"/>
                    <a:pt x="477" y="3573"/>
                    <a:pt x="453" y="3358"/>
                  </a:cubicBezTo>
                  <a:cubicBezTo>
                    <a:pt x="429" y="3120"/>
                    <a:pt x="477" y="2834"/>
                    <a:pt x="453" y="2572"/>
                  </a:cubicBezTo>
                  <a:cubicBezTo>
                    <a:pt x="453" y="2287"/>
                    <a:pt x="429" y="1977"/>
                    <a:pt x="453" y="1691"/>
                  </a:cubicBezTo>
                  <a:cubicBezTo>
                    <a:pt x="477" y="1501"/>
                    <a:pt x="477" y="1358"/>
                    <a:pt x="477" y="1167"/>
                  </a:cubicBezTo>
                  <a:cubicBezTo>
                    <a:pt x="477" y="1096"/>
                    <a:pt x="477" y="977"/>
                    <a:pt x="548" y="905"/>
                  </a:cubicBezTo>
                  <a:cubicBezTo>
                    <a:pt x="596" y="834"/>
                    <a:pt x="691" y="786"/>
                    <a:pt x="763" y="762"/>
                  </a:cubicBezTo>
                  <a:cubicBezTo>
                    <a:pt x="834" y="762"/>
                    <a:pt x="953" y="691"/>
                    <a:pt x="1025" y="691"/>
                  </a:cubicBezTo>
                  <a:cubicBezTo>
                    <a:pt x="1133" y="691"/>
                    <a:pt x="1202" y="789"/>
                    <a:pt x="1321" y="789"/>
                  </a:cubicBezTo>
                  <a:cubicBezTo>
                    <a:pt x="1333" y="789"/>
                    <a:pt x="1345" y="788"/>
                    <a:pt x="1358" y="786"/>
                  </a:cubicBezTo>
                  <a:cubicBezTo>
                    <a:pt x="1501" y="762"/>
                    <a:pt x="1644" y="667"/>
                    <a:pt x="1715" y="572"/>
                  </a:cubicBezTo>
                  <a:cubicBezTo>
                    <a:pt x="1763" y="501"/>
                    <a:pt x="1811" y="381"/>
                    <a:pt x="1811" y="286"/>
                  </a:cubicBezTo>
                  <a:cubicBezTo>
                    <a:pt x="1787" y="143"/>
                    <a:pt x="1549" y="119"/>
                    <a:pt x="1549" y="0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2" name="Google Shape;16922;p44"/>
            <p:cNvSpPr/>
            <p:nvPr/>
          </p:nvSpPr>
          <p:spPr>
            <a:xfrm>
              <a:off x="5625013" y="3606904"/>
              <a:ext cx="189783" cy="56073"/>
            </a:xfrm>
            <a:custGeom>
              <a:rect b="b" l="l" r="r" t="t"/>
              <a:pathLst>
                <a:path extrusionOk="0" h="1724" w="5835">
                  <a:moveTo>
                    <a:pt x="217" y="0"/>
                  </a:moveTo>
                  <a:cubicBezTo>
                    <a:pt x="201" y="0"/>
                    <a:pt x="184" y="3"/>
                    <a:pt x="167" y="8"/>
                  </a:cubicBezTo>
                  <a:cubicBezTo>
                    <a:pt x="71" y="32"/>
                    <a:pt x="0" y="128"/>
                    <a:pt x="0" y="223"/>
                  </a:cubicBezTo>
                  <a:cubicBezTo>
                    <a:pt x="24" y="485"/>
                    <a:pt x="476" y="580"/>
                    <a:pt x="357" y="794"/>
                  </a:cubicBezTo>
                  <a:cubicBezTo>
                    <a:pt x="405" y="913"/>
                    <a:pt x="357" y="1080"/>
                    <a:pt x="405" y="1199"/>
                  </a:cubicBezTo>
                  <a:cubicBezTo>
                    <a:pt x="429" y="1342"/>
                    <a:pt x="500" y="1437"/>
                    <a:pt x="619" y="1485"/>
                  </a:cubicBezTo>
                  <a:cubicBezTo>
                    <a:pt x="834" y="1580"/>
                    <a:pt x="1072" y="1580"/>
                    <a:pt x="1262" y="1604"/>
                  </a:cubicBezTo>
                  <a:cubicBezTo>
                    <a:pt x="1548" y="1628"/>
                    <a:pt x="1810" y="1675"/>
                    <a:pt x="2072" y="1699"/>
                  </a:cubicBezTo>
                  <a:cubicBezTo>
                    <a:pt x="2277" y="1716"/>
                    <a:pt x="2480" y="1724"/>
                    <a:pt x="2682" y="1724"/>
                  </a:cubicBezTo>
                  <a:cubicBezTo>
                    <a:pt x="3327" y="1724"/>
                    <a:pt x="3962" y="1647"/>
                    <a:pt x="4596" y="1556"/>
                  </a:cubicBezTo>
                  <a:cubicBezTo>
                    <a:pt x="4882" y="1509"/>
                    <a:pt x="5168" y="1461"/>
                    <a:pt x="5454" y="1366"/>
                  </a:cubicBezTo>
                  <a:cubicBezTo>
                    <a:pt x="5596" y="1318"/>
                    <a:pt x="5692" y="1247"/>
                    <a:pt x="5739" y="1080"/>
                  </a:cubicBezTo>
                  <a:cubicBezTo>
                    <a:pt x="5835" y="818"/>
                    <a:pt x="5596" y="771"/>
                    <a:pt x="5382" y="771"/>
                  </a:cubicBezTo>
                  <a:cubicBezTo>
                    <a:pt x="5344" y="769"/>
                    <a:pt x="5306" y="768"/>
                    <a:pt x="5268" y="768"/>
                  </a:cubicBezTo>
                  <a:cubicBezTo>
                    <a:pt x="4806" y="768"/>
                    <a:pt x="4344" y="893"/>
                    <a:pt x="3882" y="937"/>
                  </a:cubicBezTo>
                  <a:cubicBezTo>
                    <a:pt x="3334" y="985"/>
                    <a:pt x="2810" y="1056"/>
                    <a:pt x="2262" y="1056"/>
                  </a:cubicBezTo>
                  <a:cubicBezTo>
                    <a:pt x="2241" y="1057"/>
                    <a:pt x="2220" y="1057"/>
                    <a:pt x="2199" y="1057"/>
                  </a:cubicBezTo>
                  <a:cubicBezTo>
                    <a:pt x="1552" y="1057"/>
                    <a:pt x="892" y="707"/>
                    <a:pt x="500" y="223"/>
                  </a:cubicBezTo>
                  <a:cubicBezTo>
                    <a:pt x="437" y="139"/>
                    <a:pt x="338" y="0"/>
                    <a:pt x="217" y="0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3" name="Google Shape;16923;p44"/>
            <p:cNvSpPr/>
            <p:nvPr/>
          </p:nvSpPr>
          <p:spPr>
            <a:xfrm>
              <a:off x="5649017" y="3449158"/>
              <a:ext cx="147176" cy="174106"/>
            </a:xfrm>
            <a:custGeom>
              <a:rect b="b" l="l" r="r" t="t"/>
              <a:pathLst>
                <a:path extrusionOk="0" h="5353" w="4525">
                  <a:moveTo>
                    <a:pt x="167" y="0"/>
                  </a:moveTo>
                  <a:cubicBezTo>
                    <a:pt x="215" y="119"/>
                    <a:pt x="191" y="310"/>
                    <a:pt x="191" y="453"/>
                  </a:cubicBezTo>
                  <a:cubicBezTo>
                    <a:pt x="167" y="786"/>
                    <a:pt x="96" y="1096"/>
                    <a:pt x="72" y="1429"/>
                  </a:cubicBezTo>
                  <a:cubicBezTo>
                    <a:pt x="24" y="1882"/>
                    <a:pt x="72" y="2358"/>
                    <a:pt x="72" y="2810"/>
                  </a:cubicBezTo>
                  <a:cubicBezTo>
                    <a:pt x="72" y="3311"/>
                    <a:pt x="48" y="3811"/>
                    <a:pt x="48" y="4311"/>
                  </a:cubicBezTo>
                  <a:cubicBezTo>
                    <a:pt x="24" y="4477"/>
                    <a:pt x="0" y="4597"/>
                    <a:pt x="72" y="4739"/>
                  </a:cubicBezTo>
                  <a:cubicBezTo>
                    <a:pt x="143" y="4954"/>
                    <a:pt x="357" y="5120"/>
                    <a:pt x="572" y="5168"/>
                  </a:cubicBezTo>
                  <a:cubicBezTo>
                    <a:pt x="1005" y="5294"/>
                    <a:pt x="1492" y="5352"/>
                    <a:pt x="1962" y="5352"/>
                  </a:cubicBezTo>
                  <a:cubicBezTo>
                    <a:pt x="2112" y="5352"/>
                    <a:pt x="2261" y="5346"/>
                    <a:pt x="2406" y="5335"/>
                  </a:cubicBezTo>
                  <a:cubicBezTo>
                    <a:pt x="2906" y="5287"/>
                    <a:pt x="3430" y="5240"/>
                    <a:pt x="3930" y="5144"/>
                  </a:cubicBezTo>
                  <a:cubicBezTo>
                    <a:pt x="4120" y="5097"/>
                    <a:pt x="4287" y="5025"/>
                    <a:pt x="4358" y="4835"/>
                  </a:cubicBezTo>
                  <a:cubicBezTo>
                    <a:pt x="4454" y="4525"/>
                    <a:pt x="4406" y="4168"/>
                    <a:pt x="4454" y="3858"/>
                  </a:cubicBezTo>
                  <a:cubicBezTo>
                    <a:pt x="4501" y="3358"/>
                    <a:pt x="4454" y="2858"/>
                    <a:pt x="4430" y="2382"/>
                  </a:cubicBezTo>
                  <a:cubicBezTo>
                    <a:pt x="4406" y="1906"/>
                    <a:pt x="4382" y="1429"/>
                    <a:pt x="4382" y="953"/>
                  </a:cubicBezTo>
                  <a:cubicBezTo>
                    <a:pt x="4382" y="786"/>
                    <a:pt x="4525" y="334"/>
                    <a:pt x="4311" y="286"/>
                  </a:cubicBezTo>
                  <a:cubicBezTo>
                    <a:pt x="4251" y="266"/>
                    <a:pt x="4172" y="255"/>
                    <a:pt x="4094" y="255"/>
                  </a:cubicBezTo>
                  <a:cubicBezTo>
                    <a:pt x="3983" y="255"/>
                    <a:pt x="3876" y="278"/>
                    <a:pt x="3834" y="334"/>
                  </a:cubicBezTo>
                  <a:cubicBezTo>
                    <a:pt x="3787" y="381"/>
                    <a:pt x="3763" y="524"/>
                    <a:pt x="3739" y="596"/>
                  </a:cubicBezTo>
                  <a:cubicBezTo>
                    <a:pt x="3668" y="715"/>
                    <a:pt x="3572" y="858"/>
                    <a:pt x="3477" y="977"/>
                  </a:cubicBezTo>
                  <a:cubicBezTo>
                    <a:pt x="3358" y="1143"/>
                    <a:pt x="3120" y="1334"/>
                    <a:pt x="2929" y="1382"/>
                  </a:cubicBezTo>
                  <a:cubicBezTo>
                    <a:pt x="2877" y="1395"/>
                    <a:pt x="2827" y="1401"/>
                    <a:pt x="2781" y="1401"/>
                  </a:cubicBezTo>
                  <a:cubicBezTo>
                    <a:pt x="2413" y="1401"/>
                    <a:pt x="2260" y="1006"/>
                    <a:pt x="2239" y="667"/>
                  </a:cubicBezTo>
                  <a:cubicBezTo>
                    <a:pt x="2239" y="596"/>
                    <a:pt x="2334" y="310"/>
                    <a:pt x="2263" y="239"/>
                  </a:cubicBezTo>
                  <a:cubicBezTo>
                    <a:pt x="2253" y="234"/>
                    <a:pt x="2243" y="232"/>
                    <a:pt x="2232" y="232"/>
                  </a:cubicBezTo>
                  <a:cubicBezTo>
                    <a:pt x="2187" y="232"/>
                    <a:pt x="2134" y="262"/>
                    <a:pt x="2096" y="262"/>
                  </a:cubicBezTo>
                  <a:cubicBezTo>
                    <a:pt x="2075" y="269"/>
                    <a:pt x="2052" y="272"/>
                    <a:pt x="2028" y="272"/>
                  </a:cubicBezTo>
                  <a:cubicBezTo>
                    <a:pt x="1969" y="272"/>
                    <a:pt x="1901" y="255"/>
                    <a:pt x="1834" y="239"/>
                  </a:cubicBezTo>
                  <a:cubicBezTo>
                    <a:pt x="1548" y="191"/>
                    <a:pt x="1310" y="167"/>
                    <a:pt x="1024" y="167"/>
                  </a:cubicBezTo>
                  <a:cubicBezTo>
                    <a:pt x="881" y="143"/>
                    <a:pt x="739" y="96"/>
                    <a:pt x="596" y="96"/>
                  </a:cubicBezTo>
                  <a:cubicBezTo>
                    <a:pt x="477" y="72"/>
                    <a:pt x="357" y="96"/>
                    <a:pt x="167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4" name="Google Shape;16924;p44"/>
            <p:cNvSpPr/>
            <p:nvPr/>
          </p:nvSpPr>
          <p:spPr>
            <a:xfrm>
              <a:off x="5645146" y="3449028"/>
              <a:ext cx="144866" cy="173391"/>
            </a:xfrm>
            <a:custGeom>
              <a:rect b="b" l="l" r="r" t="t"/>
              <a:pathLst>
                <a:path extrusionOk="0" h="5331" w="4454">
                  <a:moveTo>
                    <a:pt x="401" y="1"/>
                  </a:moveTo>
                  <a:cubicBezTo>
                    <a:pt x="393" y="1"/>
                    <a:pt x="386" y="2"/>
                    <a:pt x="381" y="4"/>
                  </a:cubicBezTo>
                  <a:cubicBezTo>
                    <a:pt x="215" y="4"/>
                    <a:pt x="262" y="338"/>
                    <a:pt x="238" y="481"/>
                  </a:cubicBezTo>
                  <a:cubicBezTo>
                    <a:pt x="215" y="790"/>
                    <a:pt x="286" y="1100"/>
                    <a:pt x="262" y="1409"/>
                  </a:cubicBezTo>
                  <a:cubicBezTo>
                    <a:pt x="262" y="1790"/>
                    <a:pt x="191" y="2171"/>
                    <a:pt x="167" y="2529"/>
                  </a:cubicBezTo>
                  <a:cubicBezTo>
                    <a:pt x="143" y="2910"/>
                    <a:pt x="95" y="3267"/>
                    <a:pt x="95" y="3624"/>
                  </a:cubicBezTo>
                  <a:cubicBezTo>
                    <a:pt x="72" y="3958"/>
                    <a:pt x="0" y="4291"/>
                    <a:pt x="48" y="4601"/>
                  </a:cubicBezTo>
                  <a:cubicBezTo>
                    <a:pt x="95" y="4862"/>
                    <a:pt x="334" y="5029"/>
                    <a:pt x="548" y="5124"/>
                  </a:cubicBezTo>
                  <a:cubicBezTo>
                    <a:pt x="691" y="5172"/>
                    <a:pt x="810" y="5172"/>
                    <a:pt x="929" y="5172"/>
                  </a:cubicBezTo>
                  <a:cubicBezTo>
                    <a:pt x="977" y="5172"/>
                    <a:pt x="1014" y="5161"/>
                    <a:pt x="1047" y="5161"/>
                  </a:cubicBezTo>
                  <a:cubicBezTo>
                    <a:pt x="1064" y="5161"/>
                    <a:pt x="1080" y="5164"/>
                    <a:pt x="1096" y="5172"/>
                  </a:cubicBezTo>
                  <a:cubicBezTo>
                    <a:pt x="1143" y="5172"/>
                    <a:pt x="1159" y="5193"/>
                    <a:pt x="1186" y="5193"/>
                  </a:cubicBezTo>
                  <a:cubicBezTo>
                    <a:pt x="1199" y="5193"/>
                    <a:pt x="1215" y="5188"/>
                    <a:pt x="1239" y="5172"/>
                  </a:cubicBezTo>
                  <a:cubicBezTo>
                    <a:pt x="1286" y="5148"/>
                    <a:pt x="1286" y="5029"/>
                    <a:pt x="1310" y="4958"/>
                  </a:cubicBezTo>
                  <a:cubicBezTo>
                    <a:pt x="1310" y="4720"/>
                    <a:pt x="1310" y="4481"/>
                    <a:pt x="1310" y="4220"/>
                  </a:cubicBezTo>
                  <a:cubicBezTo>
                    <a:pt x="1334" y="3815"/>
                    <a:pt x="1310" y="3410"/>
                    <a:pt x="1358" y="3005"/>
                  </a:cubicBezTo>
                  <a:cubicBezTo>
                    <a:pt x="1381" y="2838"/>
                    <a:pt x="1405" y="2600"/>
                    <a:pt x="1500" y="2457"/>
                  </a:cubicBezTo>
                  <a:cubicBezTo>
                    <a:pt x="1596" y="2314"/>
                    <a:pt x="1715" y="2195"/>
                    <a:pt x="1834" y="2100"/>
                  </a:cubicBezTo>
                  <a:cubicBezTo>
                    <a:pt x="1885" y="2049"/>
                    <a:pt x="1936" y="1949"/>
                    <a:pt x="1996" y="1949"/>
                  </a:cubicBezTo>
                  <a:cubicBezTo>
                    <a:pt x="2020" y="1949"/>
                    <a:pt x="2045" y="1964"/>
                    <a:pt x="2072" y="2005"/>
                  </a:cubicBezTo>
                  <a:cubicBezTo>
                    <a:pt x="2120" y="2100"/>
                    <a:pt x="2096" y="2219"/>
                    <a:pt x="2096" y="2314"/>
                  </a:cubicBezTo>
                  <a:cubicBezTo>
                    <a:pt x="2072" y="2529"/>
                    <a:pt x="2048" y="2719"/>
                    <a:pt x="2024" y="2934"/>
                  </a:cubicBezTo>
                  <a:cubicBezTo>
                    <a:pt x="2001" y="3267"/>
                    <a:pt x="1953" y="3624"/>
                    <a:pt x="1977" y="3981"/>
                  </a:cubicBezTo>
                  <a:cubicBezTo>
                    <a:pt x="2001" y="4196"/>
                    <a:pt x="2024" y="4410"/>
                    <a:pt x="2048" y="4624"/>
                  </a:cubicBezTo>
                  <a:cubicBezTo>
                    <a:pt x="2048" y="4743"/>
                    <a:pt x="2001" y="5267"/>
                    <a:pt x="2120" y="5315"/>
                  </a:cubicBezTo>
                  <a:cubicBezTo>
                    <a:pt x="2139" y="5326"/>
                    <a:pt x="2157" y="5331"/>
                    <a:pt x="2173" y="5331"/>
                  </a:cubicBezTo>
                  <a:cubicBezTo>
                    <a:pt x="2297" y="5331"/>
                    <a:pt x="2334" y="5039"/>
                    <a:pt x="2334" y="4934"/>
                  </a:cubicBezTo>
                  <a:cubicBezTo>
                    <a:pt x="2358" y="4553"/>
                    <a:pt x="2358" y="4148"/>
                    <a:pt x="2382" y="3767"/>
                  </a:cubicBezTo>
                  <a:cubicBezTo>
                    <a:pt x="2405" y="3386"/>
                    <a:pt x="2382" y="3005"/>
                    <a:pt x="2358" y="2624"/>
                  </a:cubicBezTo>
                  <a:cubicBezTo>
                    <a:pt x="2334" y="2314"/>
                    <a:pt x="2310" y="2052"/>
                    <a:pt x="2501" y="1790"/>
                  </a:cubicBezTo>
                  <a:cubicBezTo>
                    <a:pt x="2556" y="1717"/>
                    <a:pt x="2751" y="1616"/>
                    <a:pt x="2903" y="1616"/>
                  </a:cubicBezTo>
                  <a:cubicBezTo>
                    <a:pt x="2949" y="1616"/>
                    <a:pt x="2991" y="1625"/>
                    <a:pt x="3025" y="1648"/>
                  </a:cubicBezTo>
                  <a:cubicBezTo>
                    <a:pt x="3096" y="1719"/>
                    <a:pt x="3072" y="1933"/>
                    <a:pt x="3072" y="2029"/>
                  </a:cubicBezTo>
                  <a:cubicBezTo>
                    <a:pt x="3072" y="2338"/>
                    <a:pt x="3025" y="2672"/>
                    <a:pt x="3025" y="2981"/>
                  </a:cubicBezTo>
                  <a:cubicBezTo>
                    <a:pt x="3025" y="3529"/>
                    <a:pt x="3048" y="4053"/>
                    <a:pt x="3048" y="4577"/>
                  </a:cubicBezTo>
                  <a:cubicBezTo>
                    <a:pt x="3048" y="4720"/>
                    <a:pt x="3048" y="4886"/>
                    <a:pt x="3072" y="5029"/>
                  </a:cubicBezTo>
                  <a:cubicBezTo>
                    <a:pt x="3072" y="5133"/>
                    <a:pt x="3054" y="5200"/>
                    <a:pt x="3128" y="5200"/>
                  </a:cubicBezTo>
                  <a:cubicBezTo>
                    <a:pt x="3139" y="5200"/>
                    <a:pt x="3152" y="5199"/>
                    <a:pt x="3168" y="5196"/>
                  </a:cubicBezTo>
                  <a:cubicBezTo>
                    <a:pt x="3358" y="5148"/>
                    <a:pt x="3382" y="4886"/>
                    <a:pt x="3406" y="4743"/>
                  </a:cubicBezTo>
                  <a:cubicBezTo>
                    <a:pt x="3406" y="4386"/>
                    <a:pt x="3382" y="4005"/>
                    <a:pt x="3382" y="3648"/>
                  </a:cubicBezTo>
                  <a:cubicBezTo>
                    <a:pt x="3406" y="3219"/>
                    <a:pt x="3382" y="2767"/>
                    <a:pt x="3358" y="2338"/>
                  </a:cubicBezTo>
                  <a:cubicBezTo>
                    <a:pt x="3334" y="2124"/>
                    <a:pt x="3310" y="1886"/>
                    <a:pt x="3406" y="1695"/>
                  </a:cubicBezTo>
                  <a:cubicBezTo>
                    <a:pt x="3449" y="1586"/>
                    <a:pt x="3654" y="1356"/>
                    <a:pt x="3797" y="1356"/>
                  </a:cubicBezTo>
                  <a:cubicBezTo>
                    <a:pt x="3810" y="1356"/>
                    <a:pt x="3823" y="1358"/>
                    <a:pt x="3834" y="1362"/>
                  </a:cubicBezTo>
                  <a:cubicBezTo>
                    <a:pt x="3906" y="1552"/>
                    <a:pt x="3858" y="1814"/>
                    <a:pt x="3834" y="2005"/>
                  </a:cubicBezTo>
                  <a:cubicBezTo>
                    <a:pt x="3810" y="2291"/>
                    <a:pt x="3787" y="2576"/>
                    <a:pt x="3810" y="2862"/>
                  </a:cubicBezTo>
                  <a:cubicBezTo>
                    <a:pt x="3810" y="3267"/>
                    <a:pt x="3834" y="3672"/>
                    <a:pt x="3858" y="4053"/>
                  </a:cubicBezTo>
                  <a:cubicBezTo>
                    <a:pt x="3858" y="4410"/>
                    <a:pt x="3810" y="4767"/>
                    <a:pt x="3834" y="5124"/>
                  </a:cubicBezTo>
                  <a:cubicBezTo>
                    <a:pt x="3834" y="5128"/>
                    <a:pt x="3837" y="5129"/>
                    <a:pt x="3842" y="5129"/>
                  </a:cubicBezTo>
                  <a:cubicBezTo>
                    <a:pt x="3873" y="5129"/>
                    <a:pt x="3981" y="5077"/>
                    <a:pt x="4001" y="5077"/>
                  </a:cubicBezTo>
                  <a:cubicBezTo>
                    <a:pt x="4072" y="5053"/>
                    <a:pt x="4096" y="5029"/>
                    <a:pt x="4120" y="4934"/>
                  </a:cubicBezTo>
                  <a:cubicBezTo>
                    <a:pt x="4144" y="4791"/>
                    <a:pt x="4096" y="4601"/>
                    <a:pt x="4096" y="4458"/>
                  </a:cubicBezTo>
                  <a:cubicBezTo>
                    <a:pt x="4096" y="4220"/>
                    <a:pt x="4072" y="3981"/>
                    <a:pt x="4072" y="3743"/>
                  </a:cubicBezTo>
                  <a:cubicBezTo>
                    <a:pt x="4096" y="3195"/>
                    <a:pt x="4120" y="2624"/>
                    <a:pt x="4096" y="2076"/>
                  </a:cubicBezTo>
                  <a:cubicBezTo>
                    <a:pt x="4096" y="1838"/>
                    <a:pt x="4096" y="1624"/>
                    <a:pt x="4096" y="1386"/>
                  </a:cubicBezTo>
                  <a:cubicBezTo>
                    <a:pt x="4096" y="957"/>
                    <a:pt x="4406" y="671"/>
                    <a:pt x="4453" y="243"/>
                  </a:cubicBezTo>
                  <a:cubicBezTo>
                    <a:pt x="4263" y="243"/>
                    <a:pt x="4001" y="266"/>
                    <a:pt x="3906" y="409"/>
                  </a:cubicBezTo>
                  <a:cubicBezTo>
                    <a:pt x="3858" y="481"/>
                    <a:pt x="3834" y="647"/>
                    <a:pt x="3763" y="743"/>
                  </a:cubicBezTo>
                  <a:cubicBezTo>
                    <a:pt x="3691" y="885"/>
                    <a:pt x="3572" y="981"/>
                    <a:pt x="3453" y="1100"/>
                  </a:cubicBezTo>
                  <a:cubicBezTo>
                    <a:pt x="3358" y="1219"/>
                    <a:pt x="3263" y="1338"/>
                    <a:pt x="3096" y="1362"/>
                  </a:cubicBezTo>
                  <a:cubicBezTo>
                    <a:pt x="3055" y="1373"/>
                    <a:pt x="3013" y="1378"/>
                    <a:pt x="2971" y="1378"/>
                  </a:cubicBezTo>
                  <a:cubicBezTo>
                    <a:pt x="2749" y="1378"/>
                    <a:pt x="2533" y="1225"/>
                    <a:pt x="2453" y="1005"/>
                  </a:cubicBezTo>
                  <a:cubicBezTo>
                    <a:pt x="2382" y="838"/>
                    <a:pt x="2382" y="647"/>
                    <a:pt x="2382" y="457"/>
                  </a:cubicBezTo>
                  <a:cubicBezTo>
                    <a:pt x="2382" y="362"/>
                    <a:pt x="2405" y="266"/>
                    <a:pt x="2310" y="195"/>
                  </a:cubicBezTo>
                  <a:cubicBezTo>
                    <a:pt x="2264" y="164"/>
                    <a:pt x="2204" y="153"/>
                    <a:pt x="2137" y="153"/>
                  </a:cubicBezTo>
                  <a:cubicBezTo>
                    <a:pt x="1996" y="153"/>
                    <a:pt x="1828" y="203"/>
                    <a:pt x="1715" y="219"/>
                  </a:cubicBezTo>
                  <a:cubicBezTo>
                    <a:pt x="1477" y="219"/>
                    <a:pt x="1239" y="219"/>
                    <a:pt x="1000" y="171"/>
                  </a:cubicBezTo>
                  <a:cubicBezTo>
                    <a:pt x="881" y="147"/>
                    <a:pt x="762" y="123"/>
                    <a:pt x="643" y="100"/>
                  </a:cubicBezTo>
                  <a:cubicBezTo>
                    <a:pt x="601" y="78"/>
                    <a:pt x="464" y="1"/>
                    <a:pt x="401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5" name="Google Shape;16925;p44"/>
            <p:cNvSpPr/>
            <p:nvPr/>
          </p:nvSpPr>
          <p:spPr>
            <a:xfrm>
              <a:off x="5673801" y="3365309"/>
              <a:ext cx="123172" cy="127010"/>
            </a:xfrm>
            <a:custGeom>
              <a:rect b="b" l="l" r="r" t="t"/>
              <a:pathLst>
                <a:path extrusionOk="0" h="3905" w="3787">
                  <a:moveTo>
                    <a:pt x="2599" y="0"/>
                  </a:moveTo>
                  <a:cubicBezTo>
                    <a:pt x="2435" y="0"/>
                    <a:pt x="2263" y="66"/>
                    <a:pt x="2096" y="173"/>
                  </a:cubicBezTo>
                  <a:cubicBezTo>
                    <a:pt x="1786" y="364"/>
                    <a:pt x="1453" y="507"/>
                    <a:pt x="1096" y="626"/>
                  </a:cubicBezTo>
                  <a:cubicBezTo>
                    <a:pt x="881" y="697"/>
                    <a:pt x="643" y="745"/>
                    <a:pt x="405" y="840"/>
                  </a:cubicBezTo>
                  <a:cubicBezTo>
                    <a:pt x="238" y="911"/>
                    <a:pt x="72" y="1030"/>
                    <a:pt x="0" y="1102"/>
                  </a:cubicBezTo>
                  <a:cubicBezTo>
                    <a:pt x="0" y="1411"/>
                    <a:pt x="48" y="1626"/>
                    <a:pt x="381" y="1721"/>
                  </a:cubicBezTo>
                  <a:cubicBezTo>
                    <a:pt x="424" y="1731"/>
                    <a:pt x="476" y="1735"/>
                    <a:pt x="532" y="1735"/>
                  </a:cubicBezTo>
                  <a:cubicBezTo>
                    <a:pt x="756" y="1735"/>
                    <a:pt x="1053" y="1659"/>
                    <a:pt x="1167" y="1507"/>
                  </a:cubicBezTo>
                  <a:lnTo>
                    <a:pt x="1167" y="1507"/>
                  </a:lnTo>
                  <a:cubicBezTo>
                    <a:pt x="1130" y="1825"/>
                    <a:pt x="1430" y="1966"/>
                    <a:pt x="1699" y="1966"/>
                  </a:cubicBezTo>
                  <a:cubicBezTo>
                    <a:pt x="1773" y="1966"/>
                    <a:pt x="1844" y="1956"/>
                    <a:pt x="1905" y="1935"/>
                  </a:cubicBezTo>
                  <a:lnTo>
                    <a:pt x="1905" y="1935"/>
                  </a:lnTo>
                  <a:cubicBezTo>
                    <a:pt x="1977" y="2054"/>
                    <a:pt x="1834" y="2174"/>
                    <a:pt x="1763" y="2269"/>
                  </a:cubicBezTo>
                  <a:cubicBezTo>
                    <a:pt x="1644" y="2483"/>
                    <a:pt x="1572" y="2674"/>
                    <a:pt x="1548" y="2912"/>
                  </a:cubicBezTo>
                  <a:cubicBezTo>
                    <a:pt x="1524" y="3198"/>
                    <a:pt x="1572" y="3579"/>
                    <a:pt x="1786" y="3769"/>
                  </a:cubicBezTo>
                  <a:cubicBezTo>
                    <a:pt x="1894" y="3866"/>
                    <a:pt x="2011" y="3904"/>
                    <a:pt x="2129" y="3904"/>
                  </a:cubicBezTo>
                  <a:cubicBezTo>
                    <a:pt x="2273" y="3904"/>
                    <a:pt x="2418" y="3847"/>
                    <a:pt x="2548" y="3769"/>
                  </a:cubicBezTo>
                  <a:cubicBezTo>
                    <a:pt x="2858" y="3531"/>
                    <a:pt x="3025" y="3198"/>
                    <a:pt x="3025" y="2817"/>
                  </a:cubicBezTo>
                  <a:cubicBezTo>
                    <a:pt x="3049" y="2555"/>
                    <a:pt x="3001" y="2245"/>
                    <a:pt x="2906" y="1983"/>
                  </a:cubicBezTo>
                  <a:cubicBezTo>
                    <a:pt x="3191" y="1959"/>
                    <a:pt x="3668" y="1864"/>
                    <a:pt x="3763" y="1531"/>
                  </a:cubicBezTo>
                  <a:cubicBezTo>
                    <a:pt x="3787" y="1388"/>
                    <a:pt x="3739" y="1221"/>
                    <a:pt x="3644" y="1102"/>
                  </a:cubicBezTo>
                  <a:cubicBezTo>
                    <a:pt x="3525" y="959"/>
                    <a:pt x="3406" y="1030"/>
                    <a:pt x="3263" y="959"/>
                  </a:cubicBezTo>
                  <a:cubicBezTo>
                    <a:pt x="3120" y="888"/>
                    <a:pt x="3239" y="768"/>
                    <a:pt x="3215" y="626"/>
                  </a:cubicBezTo>
                  <a:cubicBezTo>
                    <a:pt x="3215" y="483"/>
                    <a:pt x="3144" y="316"/>
                    <a:pt x="3049" y="221"/>
                  </a:cubicBezTo>
                  <a:cubicBezTo>
                    <a:pt x="2918" y="66"/>
                    <a:pt x="2763" y="0"/>
                    <a:pt x="259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6" name="Google Shape;16926;p44"/>
            <p:cNvSpPr/>
            <p:nvPr/>
          </p:nvSpPr>
          <p:spPr>
            <a:xfrm>
              <a:off x="5670711" y="3365504"/>
              <a:ext cx="93737" cy="125644"/>
            </a:xfrm>
            <a:custGeom>
              <a:rect b="b" l="l" r="r" t="t"/>
              <a:pathLst>
                <a:path extrusionOk="0" h="3863" w="2882">
                  <a:moveTo>
                    <a:pt x="2717" y="0"/>
                  </a:moveTo>
                  <a:cubicBezTo>
                    <a:pt x="2697" y="0"/>
                    <a:pt x="2666" y="8"/>
                    <a:pt x="2620" y="24"/>
                  </a:cubicBezTo>
                  <a:cubicBezTo>
                    <a:pt x="2262" y="119"/>
                    <a:pt x="1929" y="262"/>
                    <a:pt x="1596" y="429"/>
                  </a:cubicBezTo>
                  <a:cubicBezTo>
                    <a:pt x="1262" y="572"/>
                    <a:pt x="929" y="643"/>
                    <a:pt x="619" y="762"/>
                  </a:cubicBezTo>
                  <a:cubicBezTo>
                    <a:pt x="381" y="858"/>
                    <a:pt x="119" y="905"/>
                    <a:pt x="48" y="1072"/>
                  </a:cubicBezTo>
                  <a:cubicBezTo>
                    <a:pt x="0" y="1382"/>
                    <a:pt x="191" y="1667"/>
                    <a:pt x="476" y="1691"/>
                  </a:cubicBezTo>
                  <a:cubicBezTo>
                    <a:pt x="536" y="1701"/>
                    <a:pt x="603" y="1707"/>
                    <a:pt x="670" y="1707"/>
                  </a:cubicBezTo>
                  <a:cubicBezTo>
                    <a:pt x="765" y="1707"/>
                    <a:pt x="859" y="1695"/>
                    <a:pt x="929" y="1667"/>
                  </a:cubicBezTo>
                  <a:cubicBezTo>
                    <a:pt x="1072" y="1644"/>
                    <a:pt x="1167" y="1501"/>
                    <a:pt x="1310" y="1477"/>
                  </a:cubicBezTo>
                  <a:cubicBezTo>
                    <a:pt x="1310" y="1620"/>
                    <a:pt x="1357" y="1834"/>
                    <a:pt x="1477" y="1906"/>
                  </a:cubicBezTo>
                  <a:cubicBezTo>
                    <a:pt x="1548" y="1977"/>
                    <a:pt x="1667" y="1977"/>
                    <a:pt x="1762" y="1977"/>
                  </a:cubicBezTo>
                  <a:cubicBezTo>
                    <a:pt x="1778" y="1977"/>
                    <a:pt x="1836" y="1956"/>
                    <a:pt x="1888" y="1956"/>
                  </a:cubicBezTo>
                  <a:cubicBezTo>
                    <a:pt x="1913" y="1956"/>
                    <a:pt x="1937" y="1961"/>
                    <a:pt x="1953" y="1977"/>
                  </a:cubicBezTo>
                  <a:cubicBezTo>
                    <a:pt x="2048" y="2048"/>
                    <a:pt x="1786" y="2406"/>
                    <a:pt x="1762" y="2501"/>
                  </a:cubicBezTo>
                  <a:cubicBezTo>
                    <a:pt x="1667" y="2763"/>
                    <a:pt x="1596" y="3096"/>
                    <a:pt x="1643" y="3358"/>
                  </a:cubicBezTo>
                  <a:cubicBezTo>
                    <a:pt x="1681" y="3640"/>
                    <a:pt x="1822" y="3862"/>
                    <a:pt x="2055" y="3862"/>
                  </a:cubicBezTo>
                  <a:cubicBezTo>
                    <a:pt x="2117" y="3862"/>
                    <a:pt x="2187" y="3846"/>
                    <a:pt x="2262" y="3811"/>
                  </a:cubicBezTo>
                  <a:cubicBezTo>
                    <a:pt x="2882" y="3501"/>
                    <a:pt x="2382" y="2858"/>
                    <a:pt x="2477" y="2358"/>
                  </a:cubicBezTo>
                  <a:cubicBezTo>
                    <a:pt x="2548" y="2048"/>
                    <a:pt x="2691" y="1691"/>
                    <a:pt x="2453" y="1429"/>
                  </a:cubicBezTo>
                  <a:cubicBezTo>
                    <a:pt x="2310" y="1239"/>
                    <a:pt x="2120" y="1215"/>
                    <a:pt x="1905" y="1191"/>
                  </a:cubicBezTo>
                  <a:cubicBezTo>
                    <a:pt x="1810" y="1167"/>
                    <a:pt x="1762" y="1191"/>
                    <a:pt x="1762" y="1048"/>
                  </a:cubicBezTo>
                  <a:cubicBezTo>
                    <a:pt x="1762" y="977"/>
                    <a:pt x="1786" y="858"/>
                    <a:pt x="1834" y="810"/>
                  </a:cubicBezTo>
                  <a:cubicBezTo>
                    <a:pt x="2024" y="524"/>
                    <a:pt x="2334" y="453"/>
                    <a:pt x="2572" y="239"/>
                  </a:cubicBezTo>
                  <a:cubicBezTo>
                    <a:pt x="2651" y="160"/>
                    <a:pt x="2810" y="0"/>
                    <a:pt x="2717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7" name="Google Shape;16927;p44"/>
            <p:cNvSpPr/>
            <p:nvPr/>
          </p:nvSpPr>
          <p:spPr>
            <a:xfrm>
              <a:off x="5755894" y="3407331"/>
              <a:ext cx="39550" cy="21759"/>
            </a:xfrm>
            <a:custGeom>
              <a:rect b="b" l="l" r="r" t="t"/>
              <a:pathLst>
                <a:path extrusionOk="0" h="669" w="1216">
                  <a:moveTo>
                    <a:pt x="1144" y="0"/>
                  </a:moveTo>
                  <a:lnTo>
                    <a:pt x="1144" y="0"/>
                  </a:lnTo>
                  <a:cubicBezTo>
                    <a:pt x="1144" y="133"/>
                    <a:pt x="1043" y="170"/>
                    <a:pt x="914" y="170"/>
                  </a:cubicBezTo>
                  <a:cubicBezTo>
                    <a:pt x="760" y="170"/>
                    <a:pt x="566" y="118"/>
                    <a:pt x="460" y="118"/>
                  </a:cubicBezTo>
                  <a:cubicBezTo>
                    <a:pt x="449" y="118"/>
                    <a:pt x="438" y="118"/>
                    <a:pt x="429" y="119"/>
                  </a:cubicBezTo>
                  <a:cubicBezTo>
                    <a:pt x="239" y="167"/>
                    <a:pt x="1" y="381"/>
                    <a:pt x="144" y="572"/>
                  </a:cubicBezTo>
                  <a:cubicBezTo>
                    <a:pt x="196" y="646"/>
                    <a:pt x="291" y="668"/>
                    <a:pt x="393" y="668"/>
                  </a:cubicBezTo>
                  <a:cubicBezTo>
                    <a:pt x="521" y="668"/>
                    <a:pt x="659" y="633"/>
                    <a:pt x="739" y="620"/>
                  </a:cubicBezTo>
                  <a:cubicBezTo>
                    <a:pt x="906" y="596"/>
                    <a:pt x="1215" y="358"/>
                    <a:pt x="1144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8" name="Google Shape;16928;p44"/>
            <p:cNvSpPr/>
            <p:nvPr/>
          </p:nvSpPr>
          <p:spPr>
            <a:xfrm>
              <a:off x="5581625" y="3326962"/>
              <a:ext cx="239384" cy="339268"/>
            </a:xfrm>
            <a:custGeom>
              <a:rect b="b" l="l" r="r" t="t"/>
              <a:pathLst>
                <a:path extrusionOk="0" h="10431" w="7360">
                  <a:moveTo>
                    <a:pt x="5164" y="206"/>
                  </a:moveTo>
                  <a:cubicBezTo>
                    <a:pt x="5205" y="206"/>
                    <a:pt x="5246" y="207"/>
                    <a:pt x="5287" y="209"/>
                  </a:cubicBezTo>
                  <a:lnTo>
                    <a:pt x="5478" y="209"/>
                  </a:lnTo>
                  <a:cubicBezTo>
                    <a:pt x="5430" y="257"/>
                    <a:pt x="5406" y="304"/>
                    <a:pt x="5359" y="328"/>
                  </a:cubicBezTo>
                  <a:cubicBezTo>
                    <a:pt x="5240" y="423"/>
                    <a:pt x="5121" y="519"/>
                    <a:pt x="5001" y="590"/>
                  </a:cubicBezTo>
                  <a:cubicBezTo>
                    <a:pt x="4716" y="781"/>
                    <a:pt x="4406" y="947"/>
                    <a:pt x="4096" y="1090"/>
                  </a:cubicBezTo>
                  <a:cubicBezTo>
                    <a:pt x="3811" y="1233"/>
                    <a:pt x="3477" y="1376"/>
                    <a:pt x="3168" y="1495"/>
                  </a:cubicBezTo>
                  <a:cubicBezTo>
                    <a:pt x="3025" y="1543"/>
                    <a:pt x="2858" y="1590"/>
                    <a:pt x="2715" y="1638"/>
                  </a:cubicBezTo>
                  <a:cubicBezTo>
                    <a:pt x="2644" y="1638"/>
                    <a:pt x="2549" y="1662"/>
                    <a:pt x="2477" y="1686"/>
                  </a:cubicBezTo>
                  <a:cubicBezTo>
                    <a:pt x="2549" y="1614"/>
                    <a:pt x="2596" y="1519"/>
                    <a:pt x="2644" y="1447"/>
                  </a:cubicBezTo>
                  <a:cubicBezTo>
                    <a:pt x="2739" y="1281"/>
                    <a:pt x="2834" y="1162"/>
                    <a:pt x="2953" y="1043"/>
                  </a:cubicBezTo>
                  <a:cubicBezTo>
                    <a:pt x="3215" y="804"/>
                    <a:pt x="3549" y="614"/>
                    <a:pt x="3858" y="471"/>
                  </a:cubicBezTo>
                  <a:cubicBezTo>
                    <a:pt x="4272" y="319"/>
                    <a:pt x="4725" y="206"/>
                    <a:pt x="5164" y="206"/>
                  </a:cubicBezTo>
                  <a:close/>
                  <a:moveTo>
                    <a:pt x="5740" y="257"/>
                  </a:moveTo>
                  <a:cubicBezTo>
                    <a:pt x="5787" y="257"/>
                    <a:pt x="5811" y="257"/>
                    <a:pt x="5835" y="280"/>
                  </a:cubicBezTo>
                  <a:cubicBezTo>
                    <a:pt x="5906" y="280"/>
                    <a:pt x="6002" y="304"/>
                    <a:pt x="6049" y="352"/>
                  </a:cubicBezTo>
                  <a:cubicBezTo>
                    <a:pt x="6121" y="376"/>
                    <a:pt x="6145" y="400"/>
                    <a:pt x="6145" y="423"/>
                  </a:cubicBezTo>
                  <a:cubicBezTo>
                    <a:pt x="6145" y="423"/>
                    <a:pt x="6145" y="447"/>
                    <a:pt x="6145" y="471"/>
                  </a:cubicBezTo>
                  <a:cubicBezTo>
                    <a:pt x="6121" y="519"/>
                    <a:pt x="6073" y="542"/>
                    <a:pt x="6025" y="590"/>
                  </a:cubicBezTo>
                  <a:cubicBezTo>
                    <a:pt x="5906" y="661"/>
                    <a:pt x="5787" y="709"/>
                    <a:pt x="5644" y="804"/>
                  </a:cubicBezTo>
                  <a:cubicBezTo>
                    <a:pt x="5335" y="995"/>
                    <a:pt x="5025" y="1162"/>
                    <a:pt x="4692" y="1328"/>
                  </a:cubicBezTo>
                  <a:cubicBezTo>
                    <a:pt x="4311" y="1519"/>
                    <a:pt x="3930" y="1686"/>
                    <a:pt x="3525" y="1828"/>
                  </a:cubicBezTo>
                  <a:cubicBezTo>
                    <a:pt x="3334" y="1924"/>
                    <a:pt x="3144" y="1995"/>
                    <a:pt x="2930" y="2043"/>
                  </a:cubicBezTo>
                  <a:cubicBezTo>
                    <a:pt x="2834" y="2090"/>
                    <a:pt x="2715" y="2090"/>
                    <a:pt x="2596" y="2114"/>
                  </a:cubicBezTo>
                  <a:cubicBezTo>
                    <a:pt x="2596" y="2019"/>
                    <a:pt x="2596" y="1924"/>
                    <a:pt x="2549" y="1828"/>
                  </a:cubicBezTo>
                  <a:cubicBezTo>
                    <a:pt x="2811" y="1781"/>
                    <a:pt x="3049" y="1733"/>
                    <a:pt x="3311" y="1638"/>
                  </a:cubicBezTo>
                  <a:cubicBezTo>
                    <a:pt x="3644" y="1519"/>
                    <a:pt x="3954" y="1376"/>
                    <a:pt x="4263" y="1233"/>
                  </a:cubicBezTo>
                  <a:cubicBezTo>
                    <a:pt x="4573" y="1090"/>
                    <a:pt x="4882" y="923"/>
                    <a:pt x="5168" y="733"/>
                  </a:cubicBezTo>
                  <a:cubicBezTo>
                    <a:pt x="5287" y="638"/>
                    <a:pt x="5430" y="542"/>
                    <a:pt x="5549" y="447"/>
                  </a:cubicBezTo>
                  <a:cubicBezTo>
                    <a:pt x="5621" y="400"/>
                    <a:pt x="5692" y="328"/>
                    <a:pt x="5740" y="257"/>
                  </a:cubicBezTo>
                  <a:close/>
                  <a:moveTo>
                    <a:pt x="2191" y="1828"/>
                  </a:moveTo>
                  <a:cubicBezTo>
                    <a:pt x="2382" y="1876"/>
                    <a:pt x="2406" y="2043"/>
                    <a:pt x="2358" y="2209"/>
                  </a:cubicBezTo>
                  <a:cubicBezTo>
                    <a:pt x="2310" y="2370"/>
                    <a:pt x="2164" y="2531"/>
                    <a:pt x="2023" y="2531"/>
                  </a:cubicBezTo>
                  <a:cubicBezTo>
                    <a:pt x="1955" y="2531"/>
                    <a:pt x="1888" y="2493"/>
                    <a:pt x="1834" y="2400"/>
                  </a:cubicBezTo>
                  <a:cubicBezTo>
                    <a:pt x="1763" y="2281"/>
                    <a:pt x="1763" y="2138"/>
                    <a:pt x="1834" y="2019"/>
                  </a:cubicBezTo>
                  <a:cubicBezTo>
                    <a:pt x="1882" y="1947"/>
                    <a:pt x="1929" y="1900"/>
                    <a:pt x="1977" y="1876"/>
                  </a:cubicBezTo>
                  <a:cubicBezTo>
                    <a:pt x="2001" y="1852"/>
                    <a:pt x="2001" y="1852"/>
                    <a:pt x="2025" y="1852"/>
                  </a:cubicBezTo>
                  <a:cubicBezTo>
                    <a:pt x="2072" y="1828"/>
                    <a:pt x="2144" y="1828"/>
                    <a:pt x="2191" y="1828"/>
                  </a:cubicBezTo>
                  <a:close/>
                  <a:moveTo>
                    <a:pt x="1644" y="2519"/>
                  </a:moveTo>
                  <a:cubicBezTo>
                    <a:pt x="1644" y="2519"/>
                    <a:pt x="1644" y="2543"/>
                    <a:pt x="1644" y="2543"/>
                  </a:cubicBezTo>
                  <a:cubicBezTo>
                    <a:pt x="1667" y="2590"/>
                    <a:pt x="1715" y="2638"/>
                    <a:pt x="1739" y="2662"/>
                  </a:cubicBezTo>
                  <a:cubicBezTo>
                    <a:pt x="1715" y="2686"/>
                    <a:pt x="1691" y="2710"/>
                    <a:pt x="1667" y="2733"/>
                  </a:cubicBezTo>
                  <a:cubicBezTo>
                    <a:pt x="1596" y="2781"/>
                    <a:pt x="1501" y="2805"/>
                    <a:pt x="1405" y="2852"/>
                  </a:cubicBezTo>
                  <a:cubicBezTo>
                    <a:pt x="1313" y="2883"/>
                    <a:pt x="1162" y="2934"/>
                    <a:pt x="1027" y="2934"/>
                  </a:cubicBezTo>
                  <a:cubicBezTo>
                    <a:pt x="953" y="2934"/>
                    <a:pt x="885" y="2918"/>
                    <a:pt x="834" y="2876"/>
                  </a:cubicBezTo>
                  <a:cubicBezTo>
                    <a:pt x="762" y="2852"/>
                    <a:pt x="739" y="2781"/>
                    <a:pt x="810" y="2733"/>
                  </a:cubicBezTo>
                  <a:cubicBezTo>
                    <a:pt x="853" y="2690"/>
                    <a:pt x="930" y="2682"/>
                    <a:pt x="1000" y="2682"/>
                  </a:cubicBezTo>
                  <a:cubicBezTo>
                    <a:pt x="1047" y="2682"/>
                    <a:pt x="1091" y="2686"/>
                    <a:pt x="1120" y="2686"/>
                  </a:cubicBezTo>
                  <a:cubicBezTo>
                    <a:pt x="1310" y="2686"/>
                    <a:pt x="1501" y="2638"/>
                    <a:pt x="1644" y="2519"/>
                  </a:cubicBezTo>
                  <a:close/>
                  <a:moveTo>
                    <a:pt x="2668" y="2352"/>
                  </a:moveTo>
                  <a:lnTo>
                    <a:pt x="2668" y="2352"/>
                  </a:lnTo>
                  <a:cubicBezTo>
                    <a:pt x="2644" y="2638"/>
                    <a:pt x="2882" y="2876"/>
                    <a:pt x="3120" y="2971"/>
                  </a:cubicBezTo>
                  <a:cubicBezTo>
                    <a:pt x="3195" y="3004"/>
                    <a:pt x="3275" y="3017"/>
                    <a:pt x="3356" y="3017"/>
                  </a:cubicBezTo>
                  <a:cubicBezTo>
                    <a:pt x="3454" y="3017"/>
                    <a:pt x="3553" y="2998"/>
                    <a:pt x="3644" y="2971"/>
                  </a:cubicBezTo>
                  <a:cubicBezTo>
                    <a:pt x="3763" y="2948"/>
                    <a:pt x="3858" y="2900"/>
                    <a:pt x="3977" y="2829"/>
                  </a:cubicBezTo>
                  <a:lnTo>
                    <a:pt x="3977" y="2829"/>
                  </a:lnTo>
                  <a:cubicBezTo>
                    <a:pt x="3954" y="2948"/>
                    <a:pt x="3977" y="3067"/>
                    <a:pt x="4096" y="3162"/>
                  </a:cubicBezTo>
                  <a:cubicBezTo>
                    <a:pt x="4239" y="3257"/>
                    <a:pt x="4406" y="3281"/>
                    <a:pt x="4573" y="3281"/>
                  </a:cubicBezTo>
                  <a:cubicBezTo>
                    <a:pt x="4430" y="3448"/>
                    <a:pt x="4335" y="3638"/>
                    <a:pt x="4287" y="3853"/>
                  </a:cubicBezTo>
                  <a:cubicBezTo>
                    <a:pt x="4192" y="3853"/>
                    <a:pt x="4096" y="3853"/>
                    <a:pt x="4001" y="3876"/>
                  </a:cubicBezTo>
                  <a:cubicBezTo>
                    <a:pt x="3858" y="3876"/>
                    <a:pt x="3692" y="3853"/>
                    <a:pt x="3549" y="3853"/>
                  </a:cubicBezTo>
                  <a:cubicBezTo>
                    <a:pt x="3263" y="3829"/>
                    <a:pt x="2977" y="3805"/>
                    <a:pt x="2691" y="3734"/>
                  </a:cubicBezTo>
                  <a:cubicBezTo>
                    <a:pt x="2549" y="3710"/>
                    <a:pt x="2406" y="3662"/>
                    <a:pt x="2287" y="3614"/>
                  </a:cubicBezTo>
                  <a:cubicBezTo>
                    <a:pt x="2191" y="3567"/>
                    <a:pt x="2144" y="3519"/>
                    <a:pt x="2144" y="3424"/>
                  </a:cubicBezTo>
                  <a:cubicBezTo>
                    <a:pt x="2096" y="3186"/>
                    <a:pt x="2168" y="2948"/>
                    <a:pt x="2144" y="2710"/>
                  </a:cubicBezTo>
                  <a:cubicBezTo>
                    <a:pt x="2215" y="2710"/>
                    <a:pt x="2310" y="2662"/>
                    <a:pt x="2382" y="2590"/>
                  </a:cubicBezTo>
                  <a:cubicBezTo>
                    <a:pt x="2429" y="2543"/>
                    <a:pt x="2501" y="2471"/>
                    <a:pt x="2525" y="2376"/>
                  </a:cubicBezTo>
                  <a:cubicBezTo>
                    <a:pt x="2572" y="2376"/>
                    <a:pt x="2620" y="2376"/>
                    <a:pt x="2668" y="2352"/>
                  </a:cubicBezTo>
                  <a:close/>
                  <a:moveTo>
                    <a:pt x="6645" y="2805"/>
                  </a:moveTo>
                  <a:cubicBezTo>
                    <a:pt x="6645" y="2876"/>
                    <a:pt x="6645" y="2924"/>
                    <a:pt x="6645" y="2995"/>
                  </a:cubicBezTo>
                  <a:cubicBezTo>
                    <a:pt x="6645" y="3162"/>
                    <a:pt x="6668" y="3305"/>
                    <a:pt x="6668" y="3472"/>
                  </a:cubicBezTo>
                  <a:cubicBezTo>
                    <a:pt x="6645" y="3614"/>
                    <a:pt x="6621" y="3734"/>
                    <a:pt x="6478" y="3805"/>
                  </a:cubicBezTo>
                  <a:cubicBezTo>
                    <a:pt x="6335" y="3876"/>
                    <a:pt x="6145" y="3900"/>
                    <a:pt x="5978" y="3924"/>
                  </a:cubicBezTo>
                  <a:cubicBezTo>
                    <a:pt x="5978" y="3805"/>
                    <a:pt x="5978" y="3686"/>
                    <a:pt x="5954" y="3567"/>
                  </a:cubicBezTo>
                  <a:cubicBezTo>
                    <a:pt x="5930" y="3448"/>
                    <a:pt x="5906" y="3329"/>
                    <a:pt x="5859" y="3210"/>
                  </a:cubicBezTo>
                  <a:cubicBezTo>
                    <a:pt x="6168" y="3186"/>
                    <a:pt x="6502" y="3067"/>
                    <a:pt x="6645" y="2805"/>
                  </a:cubicBezTo>
                  <a:close/>
                  <a:moveTo>
                    <a:pt x="1906" y="3281"/>
                  </a:moveTo>
                  <a:cubicBezTo>
                    <a:pt x="1906" y="3353"/>
                    <a:pt x="1906" y="3424"/>
                    <a:pt x="1929" y="3495"/>
                  </a:cubicBezTo>
                  <a:cubicBezTo>
                    <a:pt x="1953" y="3638"/>
                    <a:pt x="2025" y="3734"/>
                    <a:pt x="2144" y="3781"/>
                  </a:cubicBezTo>
                  <a:cubicBezTo>
                    <a:pt x="2120" y="3876"/>
                    <a:pt x="2120" y="3972"/>
                    <a:pt x="2120" y="4043"/>
                  </a:cubicBezTo>
                  <a:cubicBezTo>
                    <a:pt x="2001" y="4067"/>
                    <a:pt x="1834" y="4138"/>
                    <a:pt x="1763" y="4138"/>
                  </a:cubicBezTo>
                  <a:cubicBezTo>
                    <a:pt x="1727" y="4150"/>
                    <a:pt x="1685" y="4156"/>
                    <a:pt x="1647" y="4156"/>
                  </a:cubicBezTo>
                  <a:cubicBezTo>
                    <a:pt x="1608" y="4156"/>
                    <a:pt x="1572" y="4150"/>
                    <a:pt x="1548" y="4138"/>
                  </a:cubicBezTo>
                  <a:cubicBezTo>
                    <a:pt x="1477" y="4115"/>
                    <a:pt x="1429" y="4043"/>
                    <a:pt x="1405" y="3996"/>
                  </a:cubicBezTo>
                  <a:cubicBezTo>
                    <a:pt x="1334" y="3900"/>
                    <a:pt x="1310" y="3781"/>
                    <a:pt x="1310" y="3686"/>
                  </a:cubicBezTo>
                  <a:cubicBezTo>
                    <a:pt x="1310" y="3567"/>
                    <a:pt x="1358" y="3543"/>
                    <a:pt x="1453" y="3495"/>
                  </a:cubicBezTo>
                  <a:cubicBezTo>
                    <a:pt x="1525" y="3472"/>
                    <a:pt x="1596" y="3448"/>
                    <a:pt x="1667" y="3424"/>
                  </a:cubicBezTo>
                  <a:cubicBezTo>
                    <a:pt x="1763" y="3376"/>
                    <a:pt x="1834" y="3329"/>
                    <a:pt x="1906" y="3281"/>
                  </a:cubicBezTo>
                  <a:close/>
                  <a:moveTo>
                    <a:pt x="5494" y="1262"/>
                  </a:moveTo>
                  <a:cubicBezTo>
                    <a:pt x="5631" y="1262"/>
                    <a:pt x="5752" y="1311"/>
                    <a:pt x="5835" y="1447"/>
                  </a:cubicBezTo>
                  <a:cubicBezTo>
                    <a:pt x="5883" y="1543"/>
                    <a:pt x="5906" y="1638"/>
                    <a:pt x="5930" y="1757"/>
                  </a:cubicBezTo>
                  <a:cubicBezTo>
                    <a:pt x="5930" y="1876"/>
                    <a:pt x="5859" y="1947"/>
                    <a:pt x="5835" y="2043"/>
                  </a:cubicBezTo>
                  <a:cubicBezTo>
                    <a:pt x="5814" y="2125"/>
                    <a:pt x="5865" y="2190"/>
                    <a:pt x="5942" y="2190"/>
                  </a:cubicBezTo>
                  <a:cubicBezTo>
                    <a:pt x="5953" y="2190"/>
                    <a:pt x="5965" y="2189"/>
                    <a:pt x="5978" y="2186"/>
                  </a:cubicBezTo>
                  <a:cubicBezTo>
                    <a:pt x="5994" y="2182"/>
                    <a:pt x="6011" y="2181"/>
                    <a:pt x="6029" y="2181"/>
                  </a:cubicBezTo>
                  <a:cubicBezTo>
                    <a:pt x="6260" y="2181"/>
                    <a:pt x="6541" y="2464"/>
                    <a:pt x="6430" y="2686"/>
                  </a:cubicBezTo>
                  <a:cubicBezTo>
                    <a:pt x="6335" y="2948"/>
                    <a:pt x="5930" y="2995"/>
                    <a:pt x="5692" y="2995"/>
                  </a:cubicBezTo>
                  <a:cubicBezTo>
                    <a:pt x="5573" y="2995"/>
                    <a:pt x="5549" y="3114"/>
                    <a:pt x="5597" y="3186"/>
                  </a:cubicBezTo>
                  <a:cubicBezTo>
                    <a:pt x="5692" y="3281"/>
                    <a:pt x="5716" y="3424"/>
                    <a:pt x="5740" y="3543"/>
                  </a:cubicBezTo>
                  <a:cubicBezTo>
                    <a:pt x="5811" y="3996"/>
                    <a:pt x="5668" y="4496"/>
                    <a:pt x="5335" y="4805"/>
                  </a:cubicBezTo>
                  <a:cubicBezTo>
                    <a:pt x="5218" y="4922"/>
                    <a:pt x="5047" y="5030"/>
                    <a:pt x="4883" y="5030"/>
                  </a:cubicBezTo>
                  <a:cubicBezTo>
                    <a:pt x="4780" y="5030"/>
                    <a:pt x="4679" y="4987"/>
                    <a:pt x="4597" y="4877"/>
                  </a:cubicBezTo>
                  <a:cubicBezTo>
                    <a:pt x="4478" y="4686"/>
                    <a:pt x="4454" y="4400"/>
                    <a:pt x="4454" y="4186"/>
                  </a:cubicBezTo>
                  <a:cubicBezTo>
                    <a:pt x="4478" y="3829"/>
                    <a:pt x="4668" y="3495"/>
                    <a:pt x="4930" y="3233"/>
                  </a:cubicBezTo>
                  <a:cubicBezTo>
                    <a:pt x="5001" y="3162"/>
                    <a:pt x="4954" y="3043"/>
                    <a:pt x="4835" y="3043"/>
                  </a:cubicBezTo>
                  <a:cubicBezTo>
                    <a:pt x="4668" y="3043"/>
                    <a:pt x="4454" y="3043"/>
                    <a:pt x="4287" y="2995"/>
                  </a:cubicBezTo>
                  <a:cubicBezTo>
                    <a:pt x="4120" y="2924"/>
                    <a:pt x="4168" y="2781"/>
                    <a:pt x="4192" y="2638"/>
                  </a:cubicBezTo>
                  <a:cubicBezTo>
                    <a:pt x="4192" y="2587"/>
                    <a:pt x="4142" y="2547"/>
                    <a:pt x="4097" y="2547"/>
                  </a:cubicBezTo>
                  <a:cubicBezTo>
                    <a:pt x="4079" y="2547"/>
                    <a:pt x="4062" y="2553"/>
                    <a:pt x="4049" y="2567"/>
                  </a:cubicBezTo>
                  <a:cubicBezTo>
                    <a:pt x="3836" y="2663"/>
                    <a:pt x="3640" y="2807"/>
                    <a:pt x="3408" y="2807"/>
                  </a:cubicBezTo>
                  <a:cubicBezTo>
                    <a:pt x="3354" y="2807"/>
                    <a:pt x="3298" y="2799"/>
                    <a:pt x="3239" y="2781"/>
                  </a:cubicBezTo>
                  <a:cubicBezTo>
                    <a:pt x="3072" y="2733"/>
                    <a:pt x="2834" y="2543"/>
                    <a:pt x="2906" y="2352"/>
                  </a:cubicBezTo>
                  <a:cubicBezTo>
                    <a:pt x="2906" y="2329"/>
                    <a:pt x="2906" y="2305"/>
                    <a:pt x="2906" y="2305"/>
                  </a:cubicBezTo>
                  <a:cubicBezTo>
                    <a:pt x="2906" y="2281"/>
                    <a:pt x="2930" y="2281"/>
                    <a:pt x="2930" y="2281"/>
                  </a:cubicBezTo>
                  <a:cubicBezTo>
                    <a:pt x="3144" y="2233"/>
                    <a:pt x="3334" y="2162"/>
                    <a:pt x="3525" y="2090"/>
                  </a:cubicBezTo>
                  <a:cubicBezTo>
                    <a:pt x="3906" y="1947"/>
                    <a:pt x="4263" y="1781"/>
                    <a:pt x="4644" y="1590"/>
                  </a:cubicBezTo>
                  <a:cubicBezTo>
                    <a:pt x="4839" y="1493"/>
                    <a:pt x="5201" y="1262"/>
                    <a:pt x="5494" y="1262"/>
                  </a:cubicBezTo>
                  <a:close/>
                  <a:moveTo>
                    <a:pt x="2120" y="4305"/>
                  </a:moveTo>
                  <a:cubicBezTo>
                    <a:pt x="2120" y="4377"/>
                    <a:pt x="2120" y="4472"/>
                    <a:pt x="2120" y="4543"/>
                  </a:cubicBezTo>
                  <a:cubicBezTo>
                    <a:pt x="2096" y="4805"/>
                    <a:pt x="2096" y="5091"/>
                    <a:pt x="2072" y="5377"/>
                  </a:cubicBezTo>
                  <a:cubicBezTo>
                    <a:pt x="2072" y="5901"/>
                    <a:pt x="2048" y="6448"/>
                    <a:pt x="2001" y="6996"/>
                  </a:cubicBezTo>
                  <a:cubicBezTo>
                    <a:pt x="1977" y="7258"/>
                    <a:pt x="1953" y="7520"/>
                    <a:pt x="1929" y="7782"/>
                  </a:cubicBezTo>
                  <a:cubicBezTo>
                    <a:pt x="1929" y="7925"/>
                    <a:pt x="1906" y="8068"/>
                    <a:pt x="1906" y="8234"/>
                  </a:cubicBezTo>
                  <a:cubicBezTo>
                    <a:pt x="1866" y="8225"/>
                    <a:pt x="1823" y="8219"/>
                    <a:pt x="1777" y="8219"/>
                  </a:cubicBezTo>
                  <a:cubicBezTo>
                    <a:pt x="1712" y="8219"/>
                    <a:pt x="1642" y="8230"/>
                    <a:pt x="1572" y="8258"/>
                  </a:cubicBezTo>
                  <a:cubicBezTo>
                    <a:pt x="1501" y="8187"/>
                    <a:pt x="1405" y="8163"/>
                    <a:pt x="1334" y="8139"/>
                  </a:cubicBezTo>
                  <a:cubicBezTo>
                    <a:pt x="1239" y="8092"/>
                    <a:pt x="1120" y="8044"/>
                    <a:pt x="1072" y="7973"/>
                  </a:cubicBezTo>
                  <a:cubicBezTo>
                    <a:pt x="1024" y="7925"/>
                    <a:pt x="1048" y="7853"/>
                    <a:pt x="1048" y="7782"/>
                  </a:cubicBezTo>
                  <a:cubicBezTo>
                    <a:pt x="1048" y="7711"/>
                    <a:pt x="1048" y="7615"/>
                    <a:pt x="1048" y="7544"/>
                  </a:cubicBezTo>
                  <a:cubicBezTo>
                    <a:pt x="1048" y="7353"/>
                    <a:pt x="1024" y="7187"/>
                    <a:pt x="1024" y="6996"/>
                  </a:cubicBezTo>
                  <a:cubicBezTo>
                    <a:pt x="977" y="6282"/>
                    <a:pt x="1001" y="5567"/>
                    <a:pt x="1024" y="4853"/>
                  </a:cubicBezTo>
                  <a:cubicBezTo>
                    <a:pt x="1048" y="4710"/>
                    <a:pt x="1001" y="4543"/>
                    <a:pt x="1143" y="4472"/>
                  </a:cubicBezTo>
                  <a:cubicBezTo>
                    <a:pt x="1215" y="4424"/>
                    <a:pt x="1358" y="4400"/>
                    <a:pt x="1429" y="4329"/>
                  </a:cubicBezTo>
                  <a:cubicBezTo>
                    <a:pt x="1429" y="4329"/>
                    <a:pt x="1429" y="4353"/>
                    <a:pt x="1429" y="4353"/>
                  </a:cubicBezTo>
                  <a:cubicBezTo>
                    <a:pt x="1505" y="4385"/>
                    <a:pt x="1580" y="4398"/>
                    <a:pt x="1655" y="4398"/>
                  </a:cubicBezTo>
                  <a:cubicBezTo>
                    <a:pt x="1746" y="4398"/>
                    <a:pt x="1838" y="4379"/>
                    <a:pt x="1929" y="4353"/>
                  </a:cubicBezTo>
                  <a:cubicBezTo>
                    <a:pt x="1977" y="4353"/>
                    <a:pt x="2048" y="4329"/>
                    <a:pt x="2120" y="4305"/>
                  </a:cubicBezTo>
                  <a:close/>
                  <a:moveTo>
                    <a:pt x="1096" y="3757"/>
                  </a:moveTo>
                  <a:cubicBezTo>
                    <a:pt x="1120" y="3924"/>
                    <a:pt x="1167" y="4067"/>
                    <a:pt x="1263" y="4186"/>
                  </a:cubicBezTo>
                  <a:cubicBezTo>
                    <a:pt x="1167" y="4210"/>
                    <a:pt x="1072" y="4234"/>
                    <a:pt x="1024" y="4281"/>
                  </a:cubicBezTo>
                  <a:cubicBezTo>
                    <a:pt x="882" y="4353"/>
                    <a:pt x="834" y="4472"/>
                    <a:pt x="810" y="4615"/>
                  </a:cubicBezTo>
                  <a:cubicBezTo>
                    <a:pt x="810" y="4781"/>
                    <a:pt x="810" y="4948"/>
                    <a:pt x="786" y="5115"/>
                  </a:cubicBezTo>
                  <a:cubicBezTo>
                    <a:pt x="786" y="5329"/>
                    <a:pt x="786" y="5520"/>
                    <a:pt x="786" y="5734"/>
                  </a:cubicBezTo>
                  <a:cubicBezTo>
                    <a:pt x="786" y="6139"/>
                    <a:pt x="786" y="6544"/>
                    <a:pt x="810" y="6948"/>
                  </a:cubicBezTo>
                  <a:cubicBezTo>
                    <a:pt x="810" y="7163"/>
                    <a:pt x="834" y="7353"/>
                    <a:pt x="834" y="7568"/>
                  </a:cubicBezTo>
                  <a:cubicBezTo>
                    <a:pt x="858" y="7734"/>
                    <a:pt x="810" y="7901"/>
                    <a:pt x="858" y="8068"/>
                  </a:cubicBezTo>
                  <a:cubicBezTo>
                    <a:pt x="905" y="8187"/>
                    <a:pt x="1048" y="8258"/>
                    <a:pt x="1167" y="8306"/>
                  </a:cubicBezTo>
                  <a:cubicBezTo>
                    <a:pt x="1215" y="8330"/>
                    <a:pt x="1286" y="8354"/>
                    <a:pt x="1358" y="8377"/>
                  </a:cubicBezTo>
                  <a:cubicBezTo>
                    <a:pt x="1334" y="8401"/>
                    <a:pt x="1310" y="8449"/>
                    <a:pt x="1286" y="8496"/>
                  </a:cubicBezTo>
                  <a:cubicBezTo>
                    <a:pt x="1239" y="8568"/>
                    <a:pt x="1215" y="8687"/>
                    <a:pt x="1215" y="8782"/>
                  </a:cubicBezTo>
                  <a:cubicBezTo>
                    <a:pt x="953" y="8735"/>
                    <a:pt x="691" y="8711"/>
                    <a:pt x="477" y="8568"/>
                  </a:cubicBezTo>
                  <a:cubicBezTo>
                    <a:pt x="334" y="8473"/>
                    <a:pt x="310" y="8330"/>
                    <a:pt x="310" y="8163"/>
                  </a:cubicBezTo>
                  <a:cubicBezTo>
                    <a:pt x="286" y="7901"/>
                    <a:pt x="286" y="7663"/>
                    <a:pt x="286" y="7425"/>
                  </a:cubicBezTo>
                  <a:cubicBezTo>
                    <a:pt x="262" y="7163"/>
                    <a:pt x="239" y="6901"/>
                    <a:pt x="239" y="6639"/>
                  </a:cubicBezTo>
                  <a:cubicBezTo>
                    <a:pt x="239" y="6377"/>
                    <a:pt x="239" y="6139"/>
                    <a:pt x="239" y="5877"/>
                  </a:cubicBezTo>
                  <a:cubicBezTo>
                    <a:pt x="215" y="5615"/>
                    <a:pt x="239" y="5353"/>
                    <a:pt x="262" y="5091"/>
                  </a:cubicBezTo>
                  <a:cubicBezTo>
                    <a:pt x="262" y="4853"/>
                    <a:pt x="262" y="4591"/>
                    <a:pt x="286" y="4353"/>
                  </a:cubicBezTo>
                  <a:cubicBezTo>
                    <a:pt x="310" y="4257"/>
                    <a:pt x="334" y="4162"/>
                    <a:pt x="405" y="4091"/>
                  </a:cubicBezTo>
                  <a:cubicBezTo>
                    <a:pt x="477" y="4043"/>
                    <a:pt x="572" y="4019"/>
                    <a:pt x="667" y="3972"/>
                  </a:cubicBezTo>
                  <a:cubicBezTo>
                    <a:pt x="739" y="3948"/>
                    <a:pt x="834" y="3900"/>
                    <a:pt x="905" y="3876"/>
                  </a:cubicBezTo>
                  <a:cubicBezTo>
                    <a:pt x="953" y="3853"/>
                    <a:pt x="1048" y="3781"/>
                    <a:pt x="1096" y="3757"/>
                  </a:cubicBezTo>
                  <a:close/>
                  <a:moveTo>
                    <a:pt x="6406" y="4091"/>
                  </a:moveTo>
                  <a:cubicBezTo>
                    <a:pt x="6430" y="4305"/>
                    <a:pt x="6430" y="4543"/>
                    <a:pt x="6430" y="4781"/>
                  </a:cubicBezTo>
                  <a:cubicBezTo>
                    <a:pt x="6430" y="5043"/>
                    <a:pt x="6430" y="5281"/>
                    <a:pt x="6430" y="5543"/>
                  </a:cubicBezTo>
                  <a:cubicBezTo>
                    <a:pt x="6430" y="6044"/>
                    <a:pt x="6430" y="6544"/>
                    <a:pt x="6430" y="7044"/>
                  </a:cubicBezTo>
                  <a:cubicBezTo>
                    <a:pt x="6430" y="7496"/>
                    <a:pt x="6502" y="7949"/>
                    <a:pt x="6406" y="8354"/>
                  </a:cubicBezTo>
                  <a:cubicBezTo>
                    <a:pt x="6359" y="8520"/>
                    <a:pt x="6287" y="8639"/>
                    <a:pt x="6145" y="8711"/>
                  </a:cubicBezTo>
                  <a:cubicBezTo>
                    <a:pt x="6073" y="8758"/>
                    <a:pt x="5978" y="8782"/>
                    <a:pt x="5906" y="8806"/>
                  </a:cubicBezTo>
                  <a:cubicBezTo>
                    <a:pt x="5883" y="8711"/>
                    <a:pt x="5906" y="8592"/>
                    <a:pt x="5906" y="8496"/>
                  </a:cubicBezTo>
                  <a:cubicBezTo>
                    <a:pt x="5930" y="8377"/>
                    <a:pt x="5930" y="8234"/>
                    <a:pt x="5930" y="8092"/>
                  </a:cubicBezTo>
                  <a:cubicBezTo>
                    <a:pt x="5906" y="7687"/>
                    <a:pt x="5930" y="7282"/>
                    <a:pt x="5906" y="6877"/>
                  </a:cubicBezTo>
                  <a:cubicBezTo>
                    <a:pt x="5883" y="6472"/>
                    <a:pt x="5883" y="6067"/>
                    <a:pt x="5883" y="5663"/>
                  </a:cubicBezTo>
                  <a:cubicBezTo>
                    <a:pt x="5859" y="5281"/>
                    <a:pt x="5883" y="4877"/>
                    <a:pt x="5835" y="4496"/>
                  </a:cubicBezTo>
                  <a:cubicBezTo>
                    <a:pt x="5883" y="4400"/>
                    <a:pt x="5930" y="4281"/>
                    <a:pt x="5954" y="4162"/>
                  </a:cubicBezTo>
                  <a:cubicBezTo>
                    <a:pt x="6002" y="4162"/>
                    <a:pt x="6049" y="4138"/>
                    <a:pt x="6097" y="4138"/>
                  </a:cubicBezTo>
                  <a:cubicBezTo>
                    <a:pt x="6192" y="4138"/>
                    <a:pt x="6287" y="4115"/>
                    <a:pt x="6383" y="4091"/>
                  </a:cubicBezTo>
                  <a:close/>
                  <a:moveTo>
                    <a:pt x="2310" y="3853"/>
                  </a:moveTo>
                  <a:cubicBezTo>
                    <a:pt x="2382" y="3876"/>
                    <a:pt x="2429" y="3900"/>
                    <a:pt x="2501" y="3924"/>
                  </a:cubicBezTo>
                  <a:cubicBezTo>
                    <a:pt x="2691" y="3972"/>
                    <a:pt x="2906" y="4019"/>
                    <a:pt x="3096" y="4043"/>
                  </a:cubicBezTo>
                  <a:cubicBezTo>
                    <a:pt x="3072" y="4186"/>
                    <a:pt x="3096" y="4329"/>
                    <a:pt x="3096" y="4448"/>
                  </a:cubicBezTo>
                  <a:cubicBezTo>
                    <a:pt x="3096" y="4662"/>
                    <a:pt x="3072" y="4853"/>
                    <a:pt x="3072" y="5067"/>
                  </a:cubicBezTo>
                  <a:cubicBezTo>
                    <a:pt x="3072" y="5496"/>
                    <a:pt x="3025" y="5948"/>
                    <a:pt x="3001" y="6377"/>
                  </a:cubicBezTo>
                  <a:cubicBezTo>
                    <a:pt x="2977" y="6806"/>
                    <a:pt x="2953" y="7258"/>
                    <a:pt x="2953" y="7687"/>
                  </a:cubicBezTo>
                  <a:cubicBezTo>
                    <a:pt x="2953" y="7901"/>
                    <a:pt x="2953" y="8115"/>
                    <a:pt x="2953" y="8330"/>
                  </a:cubicBezTo>
                  <a:cubicBezTo>
                    <a:pt x="2953" y="8520"/>
                    <a:pt x="2930" y="8711"/>
                    <a:pt x="2953" y="8877"/>
                  </a:cubicBezTo>
                  <a:cubicBezTo>
                    <a:pt x="2620" y="8830"/>
                    <a:pt x="2239" y="8735"/>
                    <a:pt x="2168" y="8377"/>
                  </a:cubicBezTo>
                  <a:cubicBezTo>
                    <a:pt x="2120" y="8211"/>
                    <a:pt x="2144" y="8020"/>
                    <a:pt x="2168" y="7853"/>
                  </a:cubicBezTo>
                  <a:cubicBezTo>
                    <a:pt x="2191" y="7615"/>
                    <a:pt x="2215" y="7377"/>
                    <a:pt x="2215" y="7139"/>
                  </a:cubicBezTo>
                  <a:cubicBezTo>
                    <a:pt x="2263" y="6567"/>
                    <a:pt x="2287" y="6020"/>
                    <a:pt x="2287" y="5448"/>
                  </a:cubicBezTo>
                  <a:cubicBezTo>
                    <a:pt x="2310" y="5162"/>
                    <a:pt x="2310" y="4877"/>
                    <a:pt x="2310" y="4591"/>
                  </a:cubicBezTo>
                  <a:cubicBezTo>
                    <a:pt x="2310" y="4353"/>
                    <a:pt x="2334" y="4115"/>
                    <a:pt x="2310" y="3853"/>
                  </a:cubicBezTo>
                  <a:close/>
                  <a:moveTo>
                    <a:pt x="5692" y="4758"/>
                  </a:moveTo>
                  <a:cubicBezTo>
                    <a:pt x="5692" y="5067"/>
                    <a:pt x="5716" y="5377"/>
                    <a:pt x="5716" y="5710"/>
                  </a:cubicBezTo>
                  <a:cubicBezTo>
                    <a:pt x="5716" y="6115"/>
                    <a:pt x="5740" y="6544"/>
                    <a:pt x="5740" y="6972"/>
                  </a:cubicBezTo>
                  <a:cubicBezTo>
                    <a:pt x="5763" y="7187"/>
                    <a:pt x="5740" y="7377"/>
                    <a:pt x="5740" y="7591"/>
                  </a:cubicBezTo>
                  <a:cubicBezTo>
                    <a:pt x="5740" y="7782"/>
                    <a:pt x="5763" y="7996"/>
                    <a:pt x="5763" y="8187"/>
                  </a:cubicBezTo>
                  <a:cubicBezTo>
                    <a:pt x="5763" y="8377"/>
                    <a:pt x="5692" y="8639"/>
                    <a:pt x="5740" y="8830"/>
                  </a:cubicBezTo>
                  <a:lnTo>
                    <a:pt x="5692" y="8854"/>
                  </a:lnTo>
                  <a:cubicBezTo>
                    <a:pt x="5478" y="8877"/>
                    <a:pt x="5263" y="8901"/>
                    <a:pt x="5049" y="8925"/>
                  </a:cubicBezTo>
                  <a:cubicBezTo>
                    <a:pt x="5073" y="8258"/>
                    <a:pt x="5049" y="7591"/>
                    <a:pt x="5049" y="6901"/>
                  </a:cubicBezTo>
                  <a:cubicBezTo>
                    <a:pt x="5049" y="6567"/>
                    <a:pt x="5025" y="6210"/>
                    <a:pt x="5049" y="5853"/>
                  </a:cubicBezTo>
                  <a:cubicBezTo>
                    <a:pt x="5049" y="5663"/>
                    <a:pt x="5097" y="5448"/>
                    <a:pt x="5049" y="5258"/>
                  </a:cubicBezTo>
                  <a:cubicBezTo>
                    <a:pt x="5168" y="5234"/>
                    <a:pt x="5263" y="5186"/>
                    <a:pt x="5335" y="5115"/>
                  </a:cubicBezTo>
                  <a:cubicBezTo>
                    <a:pt x="5478" y="5020"/>
                    <a:pt x="5597" y="4900"/>
                    <a:pt x="5692" y="4758"/>
                  </a:cubicBezTo>
                  <a:close/>
                  <a:moveTo>
                    <a:pt x="3215" y="4067"/>
                  </a:moveTo>
                  <a:cubicBezTo>
                    <a:pt x="3311" y="4067"/>
                    <a:pt x="3382" y="4067"/>
                    <a:pt x="3453" y="4091"/>
                  </a:cubicBezTo>
                  <a:cubicBezTo>
                    <a:pt x="3565" y="4091"/>
                    <a:pt x="3676" y="4101"/>
                    <a:pt x="3787" y="4101"/>
                  </a:cubicBezTo>
                  <a:cubicBezTo>
                    <a:pt x="3842" y="4101"/>
                    <a:pt x="3898" y="4099"/>
                    <a:pt x="3954" y="4091"/>
                  </a:cubicBezTo>
                  <a:lnTo>
                    <a:pt x="3954" y="4091"/>
                  </a:lnTo>
                  <a:cubicBezTo>
                    <a:pt x="3930" y="4496"/>
                    <a:pt x="3954" y="4900"/>
                    <a:pt x="3930" y="5305"/>
                  </a:cubicBezTo>
                  <a:cubicBezTo>
                    <a:pt x="3930" y="5734"/>
                    <a:pt x="3906" y="6139"/>
                    <a:pt x="3906" y="6567"/>
                  </a:cubicBezTo>
                  <a:cubicBezTo>
                    <a:pt x="3906" y="6972"/>
                    <a:pt x="3906" y="7401"/>
                    <a:pt x="3882" y="7830"/>
                  </a:cubicBezTo>
                  <a:cubicBezTo>
                    <a:pt x="3882" y="8211"/>
                    <a:pt x="3858" y="8592"/>
                    <a:pt x="3882" y="8973"/>
                  </a:cubicBezTo>
                  <a:cubicBezTo>
                    <a:pt x="3620" y="8949"/>
                    <a:pt x="3382" y="8949"/>
                    <a:pt x="3120" y="8925"/>
                  </a:cubicBezTo>
                  <a:cubicBezTo>
                    <a:pt x="3144" y="8711"/>
                    <a:pt x="3120" y="8520"/>
                    <a:pt x="3120" y="8330"/>
                  </a:cubicBezTo>
                  <a:cubicBezTo>
                    <a:pt x="3120" y="8115"/>
                    <a:pt x="3120" y="7901"/>
                    <a:pt x="3144" y="7687"/>
                  </a:cubicBezTo>
                  <a:cubicBezTo>
                    <a:pt x="3144" y="7258"/>
                    <a:pt x="3144" y="6829"/>
                    <a:pt x="3168" y="6425"/>
                  </a:cubicBezTo>
                  <a:cubicBezTo>
                    <a:pt x="3168" y="5996"/>
                    <a:pt x="3215" y="5567"/>
                    <a:pt x="3239" y="5162"/>
                  </a:cubicBezTo>
                  <a:cubicBezTo>
                    <a:pt x="3239" y="4948"/>
                    <a:pt x="3239" y="4734"/>
                    <a:pt x="3239" y="4543"/>
                  </a:cubicBezTo>
                  <a:cubicBezTo>
                    <a:pt x="3239" y="4424"/>
                    <a:pt x="3239" y="4329"/>
                    <a:pt x="3239" y="4234"/>
                  </a:cubicBezTo>
                  <a:cubicBezTo>
                    <a:pt x="3239" y="4186"/>
                    <a:pt x="3239" y="4115"/>
                    <a:pt x="3215" y="4067"/>
                  </a:cubicBezTo>
                  <a:close/>
                  <a:moveTo>
                    <a:pt x="4239" y="4091"/>
                  </a:moveTo>
                  <a:cubicBezTo>
                    <a:pt x="4239" y="4091"/>
                    <a:pt x="4239" y="4115"/>
                    <a:pt x="4239" y="4115"/>
                  </a:cubicBezTo>
                  <a:cubicBezTo>
                    <a:pt x="4192" y="4424"/>
                    <a:pt x="4239" y="4781"/>
                    <a:pt x="4406" y="5020"/>
                  </a:cubicBezTo>
                  <a:cubicBezTo>
                    <a:pt x="4549" y="5210"/>
                    <a:pt x="4739" y="5281"/>
                    <a:pt x="4954" y="5281"/>
                  </a:cubicBezTo>
                  <a:cubicBezTo>
                    <a:pt x="4954" y="5496"/>
                    <a:pt x="4882" y="5710"/>
                    <a:pt x="4882" y="5924"/>
                  </a:cubicBezTo>
                  <a:cubicBezTo>
                    <a:pt x="4882" y="6282"/>
                    <a:pt x="4882" y="6639"/>
                    <a:pt x="4882" y="6972"/>
                  </a:cubicBezTo>
                  <a:cubicBezTo>
                    <a:pt x="4882" y="7306"/>
                    <a:pt x="4882" y="7639"/>
                    <a:pt x="4882" y="7973"/>
                  </a:cubicBezTo>
                  <a:cubicBezTo>
                    <a:pt x="4882" y="8306"/>
                    <a:pt x="4859" y="8615"/>
                    <a:pt x="4859" y="8925"/>
                  </a:cubicBezTo>
                  <a:cubicBezTo>
                    <a:pt x="4692" y="8949"/>
                    <a:pt x="4525" y="8949"/>
                    <a:pt x="4382" y="8949"/>
                  </a:cubicBezTo>
                  <a:cubicBezTo>
                    <a:pt x="4263" y="8949"/>
                    <a:pt x="4168" y="8949"/>
                    <a:pt x="4049" y="8973"/>
                  </a:cubicBezTo>
                  <a:cubicBezTo>
                    <a:pt x="4049" y="8782"/>
                    <a:pt x="4049" y="8615"/>
                    <a:pt x="4049" y="8449"/>
                  </a:cubicBezTo>
                  <a:cubicBezTo>
                    <a:pt x="4049" y="8234"/>
                    <a:pt x="4049" y="8044"/>
                    <a:pt x="4073" y="7830"/>
                  </a:cubicBezTo>
                  <a:cubicBezTo>
                    <a:pt x="4073" y="7401"/>
                    <a:pt x="4073" y="6972"/>
                    <a:pt x="4073" y="6567"/>
                  </a:cubicBezTo>
                  <a:cubicBezTo>
                    <a:pt x="4073" y="6139"/>
                    <a:pt x="4096" y="5734"/>
                    <a:pt x="4096" y="5305"/>
                  </a:cubicBezTo>
                  <a:cubicBezTo>
                    <a:pt x="4120" y="4900"/>
                    <a:pt x="4120" y="4496"/>
                    <a:pt x="4096" y="4091"/>
                  </a:cubicBezTo>
                  <a:close/>
                  <a:moveTo>
                    <a:pt x="1929" y="8425"/>
                  </a:moveTo>
                  <a:cubicBezTo>
                    <a:pt x="1953" y="8568"/>
                    <a:pt x="2025" y="8711"/>
                    <a:pt x="2120" y="8806"/>
                  </a:cubicBezTo>
                  <a:cubicBezTo>
                    <a:pt x="2263" y="8949"/>
                    <a:pt x="2477" y="9020"/>
                    <a:pt x="2668" y="9068"/>
                  </a:cubicBezTo>
                  <a:cubicBezTo>
                    <a:pt x="3096" y="9187"/>
                    <a:pt x="3573" y="9187"/>
                    <a:pt x="4025" y="9211"/>
                  </a:cubicBezTo>
                  <a:cubicBezTo>
                    <a:pt x="4525" y="9211"/>
                    <a:pt x="5049" y="9163"/>
                    <a:pt x="5549" y="9116"/>
                  </a:cubicBezTo>
                  <a:cubicBezTo>
                    <a:pt x="5883" y="9068"/>
                    <a:pt x="6264" y="9020"/>
                    <a:pt x="6478" y="8758"/>
                  </a:cubicBezTo>
                  <a:cubicBezTo>
                    <a:pt x="6549" y="8687"/>
                    <a:pt x="6597" y="8592"/>
                    <a:pt x="6621" y="8473"/>
                  </a:cubicBezTo>
                  <a:cubicBezTo>
                    <a:pt x="6692" y="8520"/>
                    <a:pt x="6788" y="8544"/>
                    <a:pt x="6859" y="8568"/>
                  </a:cubicBezTo>
                  <a:cubicBezTo>
                    <a:pt x="6954" y="8592"/>
                    <a:pt x="7026" y="8615"/>
                    <a:pt x="7049" y="8711"/>
                  </a:cubicBezTo>
                  <a:cubicBezTo>
                    <a:pt x="7097" y="8854"/>
                    <a:pt x="7073" y="9068"/>
                    <a:pt x="7049" y="9235"/>
                  </a:cubicBezTo>
                  <a:cubicBezTo>
                    <a:pt x="7049" y="9378"/>
                    <a:pt x="7073" y="9544"/>
                    <a:pt x="7026" y="9663"/>
                  </a:cubicBezTo>
                  <a:cubicBezTo>
                    <a:pt x="6930" y="9878"/>
                    <a:pt x="6597" y="9901"/>
                    <a:pt x="6406" y="9949"/>
                  </a:cubicBezTo>
                  <a:cubicBezTo>
                    <a:pt x="6049" y="10044"/>
                    <a:pt x="5692" y="10092"/>
                    <a:pt x="5335" y="10116"/>
                  </a:cubicBezTo>
                  <a:cubicBezTo>
                    <a:pt x="4981" y="10160"/>
                    <a:pt x="4626" y="10179"/>
                    <a:pt x="4272" y="10179"/>
                  </a:cubicBezTo>
                  <a:cubicBezTo>
                    <a:pt x="3864" y="10179"/>
                    <a:pt x="3456" y="10154"/>
                    <a:pt x="3049" y="10116"/>
                  </a:cubicBezTo>
                  <a:cubicBezTo>
                    <a:pt x="2763" y="10092"/>
                    <a:pt x="2453" y="10068"/>
                    <a:pt x="2191" y="9997"/>
                  </a:cubicBezTo>
                  <a:cubicBezTo>
                    <a:pt x="2072" y="9973"/>
                    <a:pt x="1953" y="9925"/>
                    <a:pt x="1858" y="9830"/>
                  </a:cubicBezTo>
                  <a:cubicBezTo>
                    <a:pt x="1786" y="9735"/>
                    <a:pt x="1834" y="9616"/>
                    <a:pt x="1834" y="9497"/>
                  </a:cubicBezTo>
                  <a:cubicBezTo>
                    <a:pt x="1834" y="9354"/>
                    <a:pt x="1834" y="9187"/>
                    <a:pt x="1715" y="9092"/>
                  </a:cubicBezTo>
                  <a:cubicBezTo>
                    <a:pt x="1644" y="8997"/>
                    <a:pt x="1453" y="8973"/>
                    <a:pt x="1453" y="8854"/>
                  </a:cubicBezTo>
                  <a:cubicBezTo>
                    <a:pt x="1429" y="8711"/>
                    <a:pt x="1453" y="8568"/>
                    <a:pt x="1596" y="8473"/>
                  </a:cubicBezTo>
                  <a:cubicBezTo>
                    <a:pt x="1691" y="8425"/>
                    <a:pt x="1810" y="8425"/>
                    <a:pt x="1929" y="8425"/>
                  </a:cubicBezTo>
                  <a:close/>
                  <a:moveTo>
                    <a:pt x="5182" y="1"/>
                  </a:moveTo>
                  <a:cubicBezTo>
                    <a:pt x="4821" y="1"/>
                    <a:pt x="4478" y="54"/>
                    <a:pt x="4120" y="161"/>
                  </a:cubicBezTo>
                  <a:cubicBezTo>
                    <a:pt x="3715" y="280"/>
                    <a:pt x="3334" y="471"/>
                    <a:pt x="2977" y="757"/>
                  </a:cubicBezTo>
                  <a:cubicBezTo>
                    <a:pt x="2834" y="876"/>
                    <a:pt x="2668" y="1019"/>
                    <a:pt x="2572" y="1185"/>
                  </a:cubicBezTo>
                  <a:cubicBezTo>
                    <a:pt x="2477" y="1328"/>
                    <a:pt x="2382" y="1471"/>
                    <a:pt x="2334" y="1638"/>
                  </a:cubicBezTo>
                  <a:cubicBezTo>
                    <a:pt x="2275" y="1615"/>
                    <a:pt x="2213" y="1604"/>
                    <a:pt x="2151" y="1604"/>
                  </a:cubicBezTo>
                  <a:cubicBezTo>
                    <a:pt x="1890" y="1604"/>
                    <a:pt x="1630" y="1792"/>
                    <a:pt x="1572" y="2043"/>
                  </a:cubicBezTo>
                  <a:cubicBezTo>
                    <a:pt x="1548" y="2138"/>
                    <a:pt x="1548" y="2257"/>
                    <a:pt x="1572" y="2352"/>
                  </a:cubicBezTo>
                  <a:cubicBezTo>
                    <a:pt x="1477" y="2376"/>
                    <a:pt x="1358" y="2448"/>
                    <a:pt x="1239" y="2471"/>
                  </a:cubicBezTo>
                  <a:cubicBezTo>
                    <a:pt x="1203" y="2477"/>
                    <a:pt x="1166" y="2479"/>
                    <a:pt x="1127" y="2479"/>
                  </a:cubicBezTo>
                  <a:cubicBezTo>
                    <a:pt x="1089" y="2479"/>
                    <a:pt x="1050" y="2477"/>
                    <a:pt x="1010" y="2477"/>
                  </a:cubicBezTo>
                  <a:cubicBezTo>
                    <a:pt x="929" y="2477"/>
                    <a:pt x="846" y="2483"/>
                    <a:pt x="762" y="2519"/>
                  </a:cubicBezTo>
                  <a:cubicBezTo>
                    <a:pt x="572" y="2590"/>
                    <a:pt x="524" y="2852"/>
                    <a:pt x="691" y="2995"/>
                  </a:cubicBezTo>
                  <a:cubicBezTo>
                    <a:pt x="782" y="3086"/>
                    <a:pt x="900" y="3118"/>
                    <a:pt x="1025" y="3118"/>
                  </a:cubicBezTo>
                  <a:cubicBezTo>
                    <a:pt x="1161" y="3118"/>
                    <a:pt x="1305" y="3080"/>
                    <a:pt x="1429" y="3043"/>
                  </a:cubicBezTo>
                  <a:cubicBezTo>
                    <a:pt x="1572" y="2995"/>
                    <a:pt x="1906" y="2900"/>
                    <a:pt x="1953" y="2710"/>
                  </a:cubicBezTo>
                  <a:cubicBezTo>
                    <a:pt x="1953" y="2733"/>
                    <a:pt x="1977" y="2733"/>
                    <a:pt x="1977" y="2733"/>
                  </a:cubicBezTo>
                  <a:cubicBezTo>
                    <a:pt x="1953" y="2852"/>
                    <a:pt x="1929" y="2995"/>
                    <a:pt x="1929" y="3138"/>
                  </a:cubicBezTo>
                  <a:cubicBezTo>
                    <a:pt x="1786" y="3138"/>
                    <a:pt x="1644" y="3233"/>
                    <a:pt x="1501" y="3281"/>
                  </a:cubicBezTo>
                  <a:cubicBezTo>
                    <a:pt x="1382" y="3329"/>
                    <a:pt x="1239" y="3353"/>
                    <a:pt x="1167" y="3495"/>
                  </a:cubicBezTo>
                  <a:cubicBezTo>
                    <a:pt x="1143" y="3519"/>
                    <a:pt x="1120" y="3567"/>
                    <a:pt x="1120" y="3591"/>
                  </a:cubicBezTo>
                  <a:cubicBezTo>
                    <a:pt x="977" y="3591"/>
                    <a:pt x="810" y="3662"/>
                    <a:pt x="691" y="3734"/>
                  </a:cubicBezTo>
                  <a:cubicBezTo>
                    <a:pt x="524" y="3805"/>
                    <a:pt x="334" y="3853"/>
                    <a:pt x="215" y="3972"/>
                  </a:cubicBezTo>
                  <a:cubicBezTo>
                    <a:pt x="48" y="4138"/>
                    <a:pt x="72" y="4448"/>
                    <a:pt x="48" y="4662"/>
                  </a:cubicBezTo>
                  <a:cubicBezTo>
                    <a:pt x="48" y="4948"/>
                    <a:pt x="24" y="5234"/>
                    <a:pt x="0" y="5496"/>
                  </a:cubicBezTo>
                  <a:cubicBezTo>
                    <a:pt x="0" y="5805"/>
                    <a:pt x="24" y="6091"/>
                    <a:pt x="24" y="6377"/>
                  </a:cubicBezTo>
                  <a:cubicBezTo>
                    <a:pt x="24" y="6663"/>
                    <a:pt x="24" y="6948"/>
                    <a:pt x="48" y="7258"/>
                  </a:cubicBezTo>
                  <a:cubicBezTo>
                    <a:pt x="72" y="7520"/>
                    <a:pt x="72" y="7806"/>
                    <a:pt x="72" y="8092"/>
                  </a:cubicBezTo>
                  <a:cubicBezTo>
                    <a:pt x="72" y="8282"/>
                    <a:pt x="72" y="8496"/>
                    <a:pt x="215" y="8663"/>
                  </a:cubicBezTo>
                  <a:cubicBezTo>
                    <a:pt x="358" y="8806"/>
                    <a:pt x="548" y="8877"/>
                    <a:pt x="739" y="8925"/>
                  </a:cubicBezTo>
                  <a:cubicBezTo>
                    <a:pt x="929" y="8973"/>
                    <a:pt x="1096" y="9020"/>
                    <a:pt x="1286" y="9044"/>
                  </a:cubicBezTo>
                  <a:cubicBezTo>
                    <a:pt x="1334" y="9116"/>
                    <a:pt x="1429" y="9139"/>
                    <a:pt x="1525" y="9211"/>
                  </a:cubicBezTo>
                  <a:cubicBezTo>
                    <a:pt x="1644" y="9306"/>
                    <a:pt x="1596" y="9473"/>
                    <a:pt x="1572" y="9616"/>
                  </a:cubicBezTo>
                  <a:cubicBezTo>
                    <a:pt x="1572" y="9759"/>
                    <a:pt x="1572" y="9901"/>
                    <a:pt x="1691" y="10021"/>
                  </a:cubicBezTo>
                  <a:cubicBezTo>
                    <a:pt x="1906" y="10235"/>
                    <a:pt x="2263" y="10282"/>
                    <a:pt x="2549" y="10306"/>
                  </a:cubicBezTo>
                  <a:cubicBezTo>
                    <a:pt x="3146" y="10375"/>
                    <a:pt x="3767" y="10431"/>
                    <a:pt x="4387" y="10431"/>
                  </a:cubicBezTo>
                  <a:cubicBezTo>
                    <a:pt x="4633" y="10431"/>
                    <a:pt x="4877" y="10422"/>
                    <a:pt x="5121" y="10402"/>
                  </a:cubicBezTo>
                  <a:cubicBezTo>
                    <a:pt x="5549" y="10354"/>
                    <a:pt x="5978" y="10306"/>
                    <a:pt x="6406" y="10211"/>
                  </a:cubicBezTo>
                  <a:cubicBezTo>
                    <a:pt x="6668" y="10163"/>
                    <a:pt x="7002" y="10116"/>
                    <a:pt x="7192" y="9878"/>
                  </a:cubicBezTo>
                  <a:cubicBezTo>
                    <a:pt x="7311" y="9735"/>
                    <a:pt x="7311" y="9544"/>
                    <a:pt x="7311" y="9354"/>
                  </a:cubicBezTo>
                  <a:cubicBezTo>
                    <a:pt x="7311" y="9139"/>
                    <a:pt x="7359" y="8901"/>
                    <a:pt x="7311" y="8687"/>
                  </a:cubicBezTo>
                  <a:cubicBezTo>
                    <a:pt x="7264" y="8377"/>
                    <a:pt x="6930" y="8330"/>
                    <a:pt x="6668" y="8234"/>
                  </a:cubicBezTo>
                  <a:cubicBezTo>
                    <a:pt x="6668" y="8234"/>
                    <a:pt x="6668" y="8234"/>
                    <a:pt x="6668" y="8211"/>
                  </a:cubicBezTo>
                  <a:cubicBezTo>
                    <a:pt x="6692" y="7996"/>
                    <a:pt x="6692" y="7758"/>
                    <a:pt x="6692" y="7520"/>
                  </a:cubicBezTo>
                  <a:cubicBezTo>
                    <a:pt x="6668" y="6925"/>
                    <a:pt x="6692" y="6353"/>
                    <a:pt x="6692" y="5758"/>
                  </a:cubicBezTo>
                  <a:cubicBezTo>
                    <a:pt x="6692" y="5448"/>
                    <a:pt x="6692" y="5162"/>
                    <a:pt x="6668" y="4853"/>
                  </a:cubicBezTo>
                  <a:cubicBezTo>
                    <a:pt x="6668" y="4567"/>
                    <a:pt x="6668" y="4281"/>
                    <a:pt x="6621" y="3996"/>
                  </a:cubicBezTo>
                  <a:cubicBezTo>
                    <a:pt x="6692" y="3948"/>
                    <a:pt x="6740" y="3900"/>
                    <a:pt x="6788" y="3853"/>
                  </a:cubicBezTo>
                  <a:cubicBezTo>
                    <a:pt x="6883" y="3710"/>
                    <a:pt x="6907" y="3543"/>
                    <a:pt x="6883" y="3400"/>
                  </a:cubicBezTo>
                  <a:cubicBezTo>
                    <a:pt x="6883" y="3210"/>
                    <a:pt x="6883" y="3043"/>
                    <a:pt x="6835" y="2852"/>
                  </a:cubicBezTo>
                  <a:cubicBezTo>
                    <a:pt x="6835" y="2757"/>
                    <a:pt x="6788" y="2590"/>
                    <a:pt x="6692" y="2519"/>
                  </a:cubicBezTo>
                  <a:cubicBezTo>
                    <a:pt x="6645" y="2257"/>
                    <a:pt x="6383" y="1995"/>
                    <a:pt x="6121" y="1947"/>
                  </a:cubicBezTo>
                  <a:cubicBezTo>
                    <a:pt x="6121" y="1947"/>
                    <a:pt x="6145" y="1924"/>
                    <a:pt x="6145" y="1924"/>
                  </a:cubicBezTo>
                  <a:cubicBezTo>
                    <a:pt x="6168" y="1828"/>
                    <a:pt x="6145" y="1757"/>
                    <a:pt x="6145" y="1686"/>
                  </a:cubicBezTo>
                  <a:cubicBezTo>
                    <a:pt x="6097" y="1543"/>
                    <a:pt x="6049" y="1376"/>
                    <a:pt x="5954" y="1281"/>
                  </a:cubicBezTo>
                  <a:cubicBezTo>
                    <a:pt x="5835" y="1162"/>
                    <a:pt x="5716" y="1114"/>
                    <a:pt x="5597" y="1090"/>
                  </a:cubicBezTo>
                  <a:cubicBezTo>
                    <a:pt x="5621" y="1066"/>
                    <a:pt x="5668" y="1043"/>
                    <a:pt x="5716" y="1019"/>
                  </a:cubicBezTo>
                  <a:cubicBezTo>
                    <a:pt x="5859" y="923"/>
                    <a:pt x="6002" y="852"/>
                    <a:pt x="6145" y="781"/>
                  </a:cubicBezTo>
                  <a:cubicBezTo>
                    <a:pt x="6240" y="709"/>
                    <a:pt x="6335" y="614"/>
                    <a:pt x="6359" y="495"/>
                  </a:cubicBezTo>
                  <a:cubicBezTo>
                    <a:pt x="6454" y="90"/>
                    <a:pt x="5787" y="42"/>
                    <a:pt x="5549" y="19"/>
                  </a:cubicBezTo>
                  <a:cubicBezTo>
                    <a:pt x="5424" y="7"/>
                    <a:pt x="5302" y="1"/>
                    <a:pt x="518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929" name="Google Shape;16929;p44"/>
          <p:cNvGrpSpPr/>
          <p:nvPr/>
        </p:nvGrpSpPr>
        <p:grpSpPr>
          <a:xfrm>
            <a:off x="6309144" y="3323026"/>
            <a:ext cx="344277" cy="347204"/>
            <a:chOff x="6309144" y="3323026"/>
            <a:chExt cx="344277" cy="347204"/>
          </a:xfrm>
        </p:grpSpPr>
        <p:sp>
          <p:nvSpPr>
            <p:cNvPr id="16930" name="Google Shape;16930;p44"/>
            <p:cNvSpPr/>
            <p:nvPr/>
          </p:nvSpPr>
          <p:spPr>
            <a:xfrm>
              <a:off x="6344564" y="3354673"/>
              <a:ext cx="55813" cy="62025"/>
            </a:xfrm>
            <a:custGeom>
              <a:rect b="b" l="l" r="r" t="t"/>
              <a:pathLst>
                <a:path extrusionOk="0" h="1907" w="1716">
                  <a:moveTo>
                    <a:pt x="1" y="0"/>
                  </a:moveTo>
                  <a:cubicBezTo>
                    <a:pt x="72" y="95"/>
                    <a:pt x="48" y="333"/>
                    <a:pt x="72" y="452"/>
                  </a:cubicBezTo>
                  <a:cubicBezTo>
                    <a:pt x="96" y="667"/>
                    <a:pt x="120" y="905"/>
                    <a:pt x="144" y="1119"/>
                  </a:cubicBezTo>
                  <a:cubicBezTo>
                    <a:pt x="191" y="1381"/>
                    <a:pt x="215" y="1643"/>
                    <a:pt x="263" y="1905"/>
                  </a:cubicBezTo>
                  <a:cubicBezTo>
                    <a:pt x="269" y="1906"/>
                    <a:pt x="276" y="1907"/>
                    <a:pt x="283" y="1907"/>
                  </a:cubicBezTo>
                  <a:cubicBezTo>
                    <a:pt x="444" y="1907"/>
                    <a:pt x="625" y="1638"/>
                    <a:pt x="739" y="1524"/>
                  </a:cubicBezTo>
                  <a:cubicBezTo>
                    <a:pt x="977" y="1334"/>
                    <a:pt x="1215" y="1072"/>
                    <a:pt x="1453" y="857"/>
                  </a:cubicBezTo>
                  <a:cubicBezTo>
                    <a:pt x="1501" y="786"/>
                    <a:pt x="1715" y="595"/>
                    <a:pt x="1644" y="500"/>
                  </a:cubicBezTo>
                  <a:cubicBezTo>
                    <a:pt x="1596" y="452"/>
                    <a:pt x="1453" y="452"/>
                    <a:pt x="1406" y="452"/>
                  </a:cubicBezTo>
                  <a:cubicBezTo>
                    <a:pt x="1239" y="429"/>
                    <a:pt x="1096" y="381"/>
                    <a:pt x="929" y="310"/>
                  </a:cubicBezTo>
                  <a:cubicBezTo>
                    <a:pt x="763" y="262"/>
                    <a:pt x="572" y="238"/>
                    <a:pt x="382" y="167"/>
                  </a:cubicBezTo>
                  <a:cubicBezTo>
                    <a:pt x="263" y="119"/>
                    <a:pt x="167" y="24"/>
                    <a:pt x="1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1" name="Google Shape;16931;p44"/>
            <p:cNvSpPr/>
            <p:nvPr/>
          </p:nvSpPr>
          <p:spPr>
            <a:xfrm>
              <a:off x="6512978" y="3372594"/>
              <a:ext cx="51585" cy="62155"/>
            </a:xfrm>
            <a:custGeom>
              <a:rect b="b" l="l" r="r" t="t"/>
              <a:pathLst>
                <a:path extrusionOk="0" h="1911" w="1586">
                  <a:moveTo>
                    <a:pt x="1321" y="0"/>
                  </a:moveTo>
                  <a:cubicBezTo>
                    <a:pt x="1225" y="0"/>
                    <a:pt x="1120" y="28"/>
                    <a:pt x="1038" y="44"/>
                  </a:cubicBezTo>
                  <a:cubicBezTo>
                    <a:pt x="895" y="68"/>
                    <a:pt x="752" y="68"/>
                    <a:pt x="610" y="92"/>
                  </a:cubicBezTo>
                  <a:cubicBezTo>
                    <a:pt x="491" y="116"/>
                    <a:pt x="371" y="140"/>
                    <a:pt x="252" y="140"/>
                  </a:cubicBezTo>
                  <a:cubicBezTo>
                    <a:pt x="211" y="129"/>
                    <a:pt x="157" y="115"/>
                    <a:pt x="110" y="115"/>
                  </a:cubicBezTo>
                  <a:cubicBezTo>
                    <a:pt x="49" y="115"/>
                    <a:pt x="1" y="140"/>
                    <a:pt x="14" y="235"/>
                  </a:cubicBezTo>
                  <a:cubicBezTo>
                    <a:pt x="14" y="235"/>
                    <a:pt x="14" y="259"/>
                    <a:pt x="14" y="259"/>
                  </a:cubicBezTo>
                  <a:cubicBezTo>
                    <a:pt x="38" y="354"/>
                    <a:pt x="133" y="473"/>
                    <a:pt x="157" y="568"/>
                  </a:cubicBezTo>
                  <a:cubicBezTo>
                    <a:pt x="300" y="830"/>
                    <a:pt x="419" y="1116"/>
                    <a:pt x="538" y="1378"/>
                  </a:cubicBezTo>
                  <a:cubicBezTo>
                    <a:pt x="610" y="1545"/>
                    <a:pt x="681" y="1664"/>
                    <a:pt x="776" y="1807"/>
                  </a:cubicBezTo>
                  <a:cubicBezTo>
                    <a:pt x="808" y="1854"/>
                    <a:pt x="839" y="1911"/>
                    <a:pt x="877" y="1911"/>
                  </a:cubicBezTo>
                  <a:cubicBezTo>
                    <a:pt x="897" y="1911"/>
                    <a:pt x="918" y="1895"/>
                    <a:pt x="943" y="1854"/>
                  </a:cubicBezTo>
                  <a:cubicBezTo>
                    <a:pt x="1038" y="1735"/>
                    <a:pt x="1062" y="1521"/>
                    <a:pt x="1086" y="1402"/>
                  </a:cubicBezTo>
                  <a:cubicBezTo>
                    <a:pt x="1157" y="1164"/>
                    <a:pt x="1253" y="973"/>
                    <a:pt x="1324" y="735"/>
                  </a:cubicBezTo>
                  <a:cubicBezTo>
                    <a:pt x="1372" y="568"/>
                    <a:pt x="1419" y="402"/>
                    <a:pt x="1467" y="211"/>
                  </a:cubicBezTo>
                  <a:cubicBezTo>
                    <a:pt x="1515" y="116"/>
                    <a:pt x="1586" y="44"/>
                    <a:pt x="1443" y="21"/>
                  </a:cubicBezTo>
                  <a:cubicBezTo>
                    <a:pt x="1406" y="6"/>
                    <a:pt x="1365" y="0"/>
                    <a:pt x="1321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2" name="Google Shape;16932;p44"/>
            <p:cNvSpPr/>
            <p:nvPr/>
          </p:nvSpPr>
          <p:spPr>
            <a:xfrm>
              <a:off x="6384830" y="3468510"/>
              <a:ext cx="68205" cy="93770"/>
            </a:xfrm>
            <a:custGeom>
              <a:rect b="b" l="l" r="r" t="t"/>
              <a:pathLst>
                <a:path extrusionOk="0" h="2883" w="2097">
                  <a:moveTo>
                    <a:pt x="596" y="1"/>
                  </a:moveTo>
                  <a:cubicBezTo>
                    <a:pt x="430" y="596"/>
                    <a:pt x="263" y="1215"/>
                    <a:pt x="144" y="1811"/>
                  </a:cubicBezTo>
                  <a:cubicBezTo>
                    <a:pt x="96" y="2025"/>
                    <a:pt x="72" y="2239"/>
                    <a:pt x="25" y="2430"/>
                  </a:cubicBezTo>
                  <a:cubicBezTo>
                    <a:pt x="0" y="2554"/>
                    <a:pt x="14" y="2594"/>
                    <a:pt x="56" y="2594"/>
                  </a:cubicBezTo>
                  <a:cubicBezTo>
                    <a:pt x="95" y="2594"/>
                    <a:pt x="159" y="2559"/>
                    <a:pt x="239" y="2525"/>
                  </a:cubicBezTo>
                  <a:cubicBezTo>
                    <a:pt x="430" y="2430"/>
                    <a:pt x="620" y="2358"/>
                    <a:pt x="811" y="2311"/>
                  </a:cubicBezTo>
                  <a:cubicBezTo>
                    <a:pt x="866" y="2300"/>
                    <a:pt x="900" y="2284"/>
                    <a:pt x="929" y="2284"/>
                  </a:cubicBezTo>
                  <a:cubicBezTo>
                    <a:pt x="962" y="2284"/>
                    <a:pt x="987" y="2305"/>
                    <a:pt x="1025" y="2382"/>
                  </a:cubicBezTo>
                  <a:cubicBezTo>
                    <a:pt x="1073" y="2454"/>
                    <a:pt x="1120" y="2549"/>
                    <a:pt x="1168" y="2620"/>
                  </a:cubicBezTo>
                  <a:cubicBezTo>
                    <a:pt x="1192" y="2668"/>
                    <a:pt x="1263" y="2882"/>
                    <a:pt x="1311" y="2882"/>
                  </a:cubicBezTo>
                  <a:cubicBezTo>
                    <a:pt x="1312" y="2883"/>
                    <a:pt x="1314" y="2883"/>
                    <a:pt x="1316" y="2883"/>
                  </a:cubicBezTo>
                  <a:cubicBezTo>
                    <a:pt x="1412" y="2883"/>
                    <a:pt x="1597" y="2214"/>
                    <a:pt x="1620" y="2120"/>
                  </a:cubicBezTo>
                  <a:cubicBezTo>
                    <a:pt x="1763" y="1715"/>
                    <a:pt x="1835" y="1287"/>
                    <a:pt x="1930" y="858"/>
                  </a:cubicBezTo>
                  <a:cubicBezTo>
                    <a:pt x="1978" y="644"/>
                    <a:pt x="2001" y="406"/>
                    <a:pt x="2097" y="215"/>
                  </a:cubicBezTo>
                  <a:cubicBezTo>
                    <a:pt x="1906" y="215"/>
                    <a:pt x="1692" y="144"/>
                    <a:pt x="1501" y="120"/>
                  </a:cubicBezTo>
                  <a:cubicBezTo>
                    <a:pt x="1239" y="72"/>
                    <a:pt x="954" y="25"/>
                    <a:pt x="596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3" name="Google Shape;16933;p44"/>
            <p:cNvSpPr/>
            <p:nvPr/>
          </p:nvSpPr>
          <p:spPr>
            <a:xfrm>
              <a:off x="6570743" y="3454362"/>
              <a:ext cx="75068" cy="93965"/>
            </a:xfrm>
            <a:custGeom>
              <a:rect b="b" l="l" r="r" t="t"/>
              <a:pathLst>
                <a:path extrusionOk="0" h="2889" w="2308">
                  <a:moveTo>
                    <a:pt x="1419" y="0"/>
                  </a:moveTo>
                  <a:cubicBezTo>
                    <a:pt x="1368" y="0"/>
                    <a:pt x="1296" y="31"/>
                    <a:pt x="1239" y="31"/>
                  </a:cubicBezTo>
                  <a:cubicBezTo>
                    <a:pt x="1096" y="79"/>
                    <a:pt x="953" y="102"/>
                    <a:pt x="810" y="150"/>
                  </a:cubicBezTo>
                  <a:cubicBezTo>
                    <a:pt x="524" y="198"/>
                    <a:pt x="262" y="269"/>
                    <a:pt x="0" y="436"/>
                  </a:cubicBezTo>
                  <a:cubicBezTo>
                    <a:pt x="0" y="650"/>
                    <a:pt x="167" y="888"/>
                    <a:pt x="239" y="1103"/>
                  </a:cubicBezTo>
                  <a:cubicBezTo>
                    <a:pt x="310" y="1412"/>
                    <a:pt x="405" y="1722"/>
                    <a:pt x="524" y="2031"/>
                  </a:cubicBezTo>
                  <a:cubicBezTo>
                    <a:pt x="620" y="2341"/>
                    <a:pt x="643" y="2627"/>
                    <a:pt x="810" y="2889"/>
                  </a:cubicBezTo>
                  <a:cubicBezTo>
                    <a:pt x="953" y="2817"/>
                    <a:pt x="1025" y="2579"/>
                    <a:pt x="1096" y="2436"/>
                  </a:cubicBezTo>
                  <a:cubicBezTo>
                    <a:pt x="1167" y="2341"/>
                    <a:pt x="1215" y="2198"/>
                    <a:pt x="1286" y="2103"/>
                  </a:cubicBezTo>
                  <a:cubicBezTo>
                    <a:pt x="1406" y="2174"/>
                    <a:pt x="1525" y="2222"/>
                    <a:pt x="1644" y="2293"/>
                  </a:cubicBezTo>
                  <a:cubicBezTo>
                    <a:pt x="1763" y="2365"/>
                    <a:pt x="1929" y="2460"/>
                    <a:pt x="2072" y="2484"/>
                  </a:cubicBezTo>
                  <a:cubicBezTo>
                    <a:pt x="2091" y="2489"/>
                    <a:pt x="2108" y="2491"/>
                    <a:pt x="2122" y="2491"/>
                  </a:cubicBezTo>
                  <a:cubicBezTo>
                    <a:pt x="2308" y="2491"/>
                    <a:pt x="2142" y="2094"/>
                    <a:pt x="2120" y="1984"/>
                  </a:cubicBezTo>
                  <a:cubicBezTo>
                    <a:pt x="1977" y="1579"/>
                    <a:pt x="1787" y="1174"/>
                    <a:pt x="1715" y="769"/>
                  </a:cubicBezTo>
                  <a:cubicBezTo>
                    <a:pt x="1691" y="579"/>
                    <a:pt x="1620" y="412"/>
                    <a:pt x="1572" y="245"/>
                  </a:cubicBezTo>
                  <a:cubicBezTo>
                    <a:pt x="1548" y="174"/>
                    <a:pt x="1525" y="55"/>
                    <a:pt x="1453" y="7"/>
                  </a:cubicBezTo>
                  <a:cubicBezTo>
                    <a:pt x="1444" y="2"/>
                    <a:pt x="1432" y="0"/>
                    <a:pt x="1419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4" name="Google Shape;16934;p44"/>
            <p:cNvSpPr/>
            <p:nvPr/>
          </p:nvSpPr>
          <p:spPr>
            <a:xfrm>
              <a:off x="6511092" y="3600757"/>
              <a:ext cx="51942" cy="62676"/>
            </a:xfrm>
            <a:custGeom>
              <a:rect b="b" l="l" r="r" t="t"/>
              <a:pathLst>
                <a:path extrusionOk="0" h="1927" w="1597">
                  <a:moveTo>
                    <a:pt x="1420" y="0"/>
                  </a:moveTo>
                  <a:cubicBezTo>
                    <a:pt x="1178" y="0"/>
                    <a:pt x="915" y="31"/>
                    <a:pt x="668" y="31"/>
                  </a:cubicBezTo>
                  <a:cubicBezTo>
                    <a:pt x="501" y="31"/>
                    <a:pt x="334" y="31"/>
                    <a:pt x="167" y="55"/>
                  </a:cubicBezTo>
                  <a:cubicBezTo>
                    <a:pt x="1" y="102"/>
                    <a:pt x="96" y="150"/>
                    <a:pt x="48" y="197"/>
                  </a:cubicBezTo>
                  <a:cubicBezTo>
                    <a:pt x="144" y="507"/>
                    <a:pt x="310" y="817"/>
                    <a:pt x="453" y="1126"/>
                  </a:cubicBezTo>
                  <a:cubicBezTo>
                    <a:pt x="525" y="1269"/>
                    <a:pt x="620" y="1388"/>
                    <a:pt x="668" y="1531"/>
                  </a:cubicBezTo>
                  <a:cubicBezTo>
                    <a:pt x="715" y="1626"/>
                    <a:pt x="739" y="1745"/>
                    <a:pt x="810" y="1841"/>
                  </a:cubicBezTo>
                  <a:cubicBezTo>
                    <a:pt x="851" y="1902"/>
                    <a:pt x="888" y="1926"/>
                    <a:pt x="922" y="1926"/>
                  </a:cubicBezTo>
                  <a:cubicBezTo>
                    <a:pt x="1004" y="1926"/>
                    <a:pt x="1062" y="1776"/>
                    <a:pt x="1096" y="1674"/>
                  </a:cubicBezTo>
                  <a:cubicBezTo>
                    <a:pt x="1215" y="1341"/>
                    <a:pt x="1334" y="1007"/>
                    <a:pt x="1430" y="674"/>
                  </a:cubicBezTo>
                  <a:cubicBezTo>
                    <a:pt x="1477" y="459"/>
                    <a:pt x="1549" y="245"/>
                    <a:pt x="1596" y="7"/>
                  </a:cubicBezTo>
                  <a:cubicBezTo>
                    <a:pt x="1539" y="2"/>
                    <a:pt x="1480" y="0"/>
                    <a:pt x="1420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5" name="Google Shape;16935;p44"/>
            <p:cNvSpPr/>
            <p:nvPr/>
          </p:nvSpPr>
          <p:spPr>
            <a:xfrm>
              <a:off x="6343783" y="3583096"/>
              <a:ext cx="54252" cy="65148"/>
            </a:xfrm>
            <a:custGeom>
              <a:rect b="b" l="l" r="r" t="t"/>
              <a:pathLst>
                <a:path extrusionOk="0" h="2003" w="1668">
                  <a:moveTo>
                    <a:pt x="151" y="0"/>
                  </a:moveTo>
                  <a:cubicBezTo>
                    <a:pt x="118" y="0"/>
                    <a:pt x="91" y="8"/>
                    <a:pt x="72" y="26"/>
                  </a:cubicBezTo>
                  <a:cubicBezTo>
                    <a:pt x="1" y="98"/>
                    <a:pt x="25" y="312"/>
                    <a:pt x="25" y="383"/>
                  </a:cubicBezTo>
                  <a:cubicBezTo>
                    <a:pt x="25" y="812"/>
                    <a:pt x="144" y="1193"/>
                    <a:pt x="144" y="1622"/>
                  </a:cubicBezTo>
                  <a:cubicBezTo>
                    <a:pt x="144" y="1693"/>
                    <a:pt x="120" y="2003"/>
                    <a:pt x="263" y="2003"/>
                  </a:cubicBezTo>
                  <a:cubicBezTo>
                    <a:pt x="334" y="2003"/>
                    <a:pt x="453" y="1860"/>
                    <a:pt x="525" y="1812"/>
                  </a:cubicBezTo>
                  <a:cubicBezTo>
                    <a:pt x="930" y="1431"/>
                    <a:pt x="1263" y="979"/>
                    <a:pt x="1668" y="598"/>
                  </a:cubicBezTo>
                  <a:cubicBezTo>
                    <a:pt x="1549" y="502"/>
                    <a:pt x="1215" y="479"/>
                    <a:pt x="1120" y="455"/>
                  </a:cubicBezTo>
                  <a:cubicBezTo>
                    <a:pt x="858" y="359"/>
                    <a:pt x="668" y="169"/>
                    <a:pt x="430" y="98"/>
                  </a:cubicBezTo>
                  <a:cubicBezTo>
                    <a:pt x="376" y="62"/>
                    <a:pt x="244" y="0"/>
                    <a:pt x="151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6" name="Google Shape;16936;p44"/>
            <p:cNvSpPr/>
            <p:nvPr/>
          </p:nvSpPr>
          <p:spPr>
            <a:xfrm>
              <a:off x="6342254" y="3353892"/>
              <a:ext cx="24817" cy="63521"/>
            </a:xfrm>
            <a:custGeom>
              <a:rect b="b" l="l" r="r" t="t"/>
              <a:pathLst>
                <a:path extrusionOk="0" h="1953" w="763">
                  <a:moveTo>
                    <a:pt x="143" y="0"/>
                  </a:moveTo>
                  <a:cubicBezTo>
                    <a:pt x="0" y="215"/>
                    <a:pt x="95" y="596"/>
                    <a:pt x="95" y="834"/>
                  </a:cubicBezTo>
                  <a:cubicBezTo>
                    <a:pt x="119" y="1215"/>
                    <a:pt x="286" y="1572"/>
                    <a:pt x="286" y="1953"/>
                  </a:cubicBezTo>
                  <a:cubicBezTo>
                    <a:pt x="477" y="1905"/>
                    <a:pt x="619" y="1834"/>
                    <a:pt x="667" y="1620"/>
                  </a:cubicBezTo>
                  <a:cubicBezTo>
                    <a:pt x="738" y="1381"/>
                    <a:pt x="691" y="1096"/>
                    <a:pt x="691" y="834"/>
                  </a:cubicBezTo>
                  <a:cubicBezTo>
                    <a:pt x="715" y="667"/>
                    <a:pt x="715" y="476"/>
                    <a:pt x="762" y="310"/>
                  </a:cubicBezTo>
                  <a:cubicBezTo>
                    <a:pt x="643" y="238"/>
                    <a:pt x="477" y="191"/>
                    <a:pt x="334" y="95"/>
                  </a:cubicBezTo>
                  <a:cubicBezTo>
                    <a:pt x="286" y="72"/>
                    <a:pt x="191" y="24"/>
                    <a:pt x="143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7" name="Google Shape;16937;p44"/>
            <p:cNvSpPr/>
            <p:nvPr/>
          </p:nvSpPr>
          <p:spPr>
            <a:xfrm>
              <a:off x="6511092" y="3375229"/>
              <a:ext cx="36461" cy="56919"/>
            </a:xfrm>
            <a:custGeom>
              <a:rect b="b" l="l" r="r" t="t"/>
              <a:pathLst>
                <a:path extrusionOk="0" h="1750" w="1121">
                  <a:moveTo>
                    <a:pt x="212" y="0"/>
                  </a:moveTo>
                  <a:cubicBezTo>
                    <a:pt x="146" y="0"/>
                    <a:pt x="88" y="11"/>
                    <a:pt x="48" y="35"/>
                  </a:cubicBezTo>
                  <a:cubicBezTo>
                    <a:pt x="1" y="82"/>
                    <a:pt x="1" y="82"/>
                    <a:pt x="25" y="154"/>
                  </a:cubicBezTo>
                  <a:cubicBezTo>
                    <a:pt x="72" y="225"/>
                    <a:pt x="120" y="273"/>
                    <a:pt x="144" y="344"/>
                  </a:cubicBezTo>
                  <a:cubicBezTo>
                    <a:pt x="191" y="440"/>
                    <a:pt x="215" y="535"/>
                    <a:pt x="263" y="654"/>
                  </a:cubicBezTo>
                  <a:cubicBezTo>
                    <a:pt x="382" y="892"/>
                    <a:pt x="477" y="1130"/>
                    <a:pt x="644" y="1368"/>
                  </a:cubicBezTo>
                  <a:cubicBezTo>
                    <a:pt x="715" y="1464"/>
                    <a:pt x="787" y="1511"/>
                    <a:pt x="882" y="1583"/>
                  </a:cubicBezTo>
                  <a:cubicBezTo>
                    <a:pt x="930" y="1630"/>
                    <a:pt x="977" y="1702"/>
                    <a:pt x="1025" y="1749"/>
                  </a:cubicBezTo>
                  <a:cubicBezTo>
                    <a:pt x="1120" y="1607"/>
                    <a:pt x="930" y="1178"/>
                    <a:pt x="882" y="1035"/>
                  </a:cubicBezTo>
                  <a:cubicBezTo>
                    <a:pt x="787" y="725"/>
                    <a:pt x="739" y="392"/>
                    <a:pt x="620" y="106"/>
                  </a:cubicBezTo>
                  <a:cubicBezTo>
                    <a:pt x="509" y="43"/>
                    <a:pt x="345" y="0"/>
                    <a:pt x="212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8" name="Google Shape;16938;p44"/>
            <p:cNvSpPr/>
            <p:nvPr/>
          </p:nvSpPr>
          <p:spPr>
            <a:xfrm>
              <a:off x="6384862" y="3470072"/>
              <a:ext cx="41079" cy="81345"/>
            </a:xfrm>
            <a:custGeom>
              <a:rect b="b" l="l" r="r" t="t"/>
              <a:pathLst>
                <a:path extrusionOk="0" h="2501" w="1263">
                  <a:moveTo>
                    <a:pt x="595" y="0"/>
                  </a:moveTo>
                  <a:cubicBezTo>
                    <a:pt x="548" y="119"/>
                    <a:pt x="548" y="262"/>
                    <a:pt x="524" y="405"/>
                  </a:cubicBezTo>
                  <a:cubicBezTo>
                    <a:pt x="500" y="620"/>
                    <a:pt x="429" y="810"/>
                    <a:pt x="357" y="1024"/>
                  </a:cubicBezTo>
                  <a:cubicBezTo>
                    <a:pt x="238" y="1501"/>
                    <a:pt x="143" y="2001"/>
                    <a:pt x="0" y="2501"/>
                  </a:cubicBezTo>
                  <a:cubicBezTo>
                    <a:pt x="167" y="2501"/>
                    <a:pt x="333" y="2358"/>
                    <a:pt x="452" y="2287"/>
                  </a:cubicBezTo>
                  <a:cubicBezTo>
                    <a:pt x="524" y="2269"/>
                    <a:pt x="664" y="2183"/>
                    <a:pt x="759" y="2183"/>
                  </a:cubicBezTo>
                  <a:cubicBezTo>
                    <a:pt x="790" y="2183"/>
                    <a:pt x="816" y="2192"/>
                    <a:pt x="834" y="2215"/>
                  </a:cubicBezTo>
                  <a:cubicBezTo>
                    <a:pt x="857" y="2167"/>
                    <a:pt x="857" y="2096"/>
                    <a:pt x="881" y="2048"/>
                  </a:cubicBezTo>
                  <a:cubicBezTo>
                    <a:pt x="881" y="1858"/>
                    <a:pt x="929" y="1667"/>
                    <a:pt x="953" y="1477"/>
                  </a:cubicBezTo>
                  <a:cubicBezTo>
                    <a:pt x="1024" y="1024"/>
                    <a:pt x="1262" y="548"/>
                    <a:pt x="1238" y="96"/>
                  </a:cubicBezTo>
                  <a:lnTo>
                    <a:pt x="1238" y="96"/>
                  </a:lnTo>
                  <a:cubicBezTo>
                    <a:pt x="1222" y="98"/>
                    <a:pt x="1207" y="99"/>
                    <a:pt x="1192" y="99"/>
                  </a:cubicBezTo>
                  <a:cubicBezTo>
                    <a:pt x="1068" y="99"/>
                    <a:pt x="958" y="24"/>
                    <a:pt x="810" y="24"/>
                  </a:cubicBezTo>
                  <a:cubicBezTo>
                    <a:pt x="738" y="24"/>
                    <a:pt x="667" y="0"/>
                    <a:pt x="595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9" name="Google Shape;16939;p44"/>
            <p:cNvSpPr/>
            <p:nvPr/>
          </p:nvSpPr>
          <p:spPr>
            <a:xfrm>
              <a:off x="6569962" y="3461550"/>
              <a:ext cx="41079" cy="86777"/>
            </a:xfrm>
            <a:custGeom>
              <a:rect b="b" l="l" r="r" t="t"/>
              <a:pathLst>
                <a:path extrusionOk="0" h="2668" w="1263">
                  <a:moveTo>
                    <a:pt x="715" y="0"/>
                  </a:moveTo>
                  <a:cubicBezTo>
                    <a:pt x="525" y="24"/>
                    <a:pt x="191" y="24"/>
                    <a:pt x="48" y="167"/>
                  </a:cubicBezTo>
                  <a:cubicBezTo>
                    <a:pt x="1" y="239"/>
                    <a:pt x="1" y="239"/>
                    <a:pt x="24" y="310"/>
                  </a:cubicBezTo>
                  <a:cubicBezTo>
                    <a:pt x="72" y="572"/>
                    <a:pt x="144" y="786"/>
                    <a:pt x="239" y="1024"/>
                  </a:cubicBezTo>
                  <a:cubicBezTo>
                    <a:pt x="358" y="1334"/>
                    <a:pt x="453" y="1667"/>
                    <a:pt x="572" y="2001"/>
                  </a:cubicBezTo>
                  <a:cubicBezTo>
                    <a:pt x="644" y="2215"/>
                    <a:pt x="763" y="2429"/>
                    <a:pt x="834" y="2668"/>
                  </a:cubicBezTo>
                  <a:cubicBezTo>
                    <a:pt x="953" y="2620"/>
                    <a:pt x="1096" y="2263"/>
                    <a:pt x="1144" y="2144"/>
                  </a:cubicBezTo>
                  <a:cubicBezTo>
                    <a:pt x="1215" y="2025"/>
                    <a:pt x="1263" y="1906"/>
                    <a:pt x="1239" y="1763"/>
                  </a:cubicBezTo>
                  <a:cubicBezTo>
                    <a:pt x="1191" y="1525"/>
                    <a:pt x="1096" y="1286"/>
                    <a:pt x="1049" y="1024"/>
                  </a:cubicBezTo>
                  <a:cubicBezTo>
                    <a:pt x="1001" y="786"/>
                    <a:pt x="953" y="548"/>
                    <a:pt x="882" y="334"/>
                  </a:cubicBezTo>
                  <a:cubicBezTo>
                    <a:pt x="834" y="215"/>
                    <a:pt x="810" y="72"/>
                    <a:pt x="715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0" name="Google Shape;16940;p44"/>
            <p:cNvSpPr/>
            <p:nvPr/>
          </p:nvSpPr>
          <p:spPr>
            <a:xfrm>
              <a:off x="6345344" y="3580039"/>
              <a:ext cx="24036" cy="65896"/>
            </a:xfrm>
            <a:custGeom>
              <a:rect b="b" l="l" r="r" t="t"/>
              <a:pathLst>
                <a:path extrusionOk="0" h="2026" w="739">
                  <a:moveTo>
                    <a:pt x="24" y="1"/>
                  </a:moveTo>
                  <a:lnTo>
                    <a:pt x="24" y="1"/>
                  </a:lnTo>
                  <a:cubicBezTo>
                    <a:pt x="0" y="287"/>
                    <a:pt x="24" y="596"/>
                    <a:pt x="72" y="858"/>
                  </a:cubicBezTo>
                  <a:cubicBezTo>
                    <a:pt x="96" y="1073"/>
                    <a:pt x="120" y="1311"/>
                    <a:pt x="167" y="1501"/>
                  </a:cubicBezTo>
                  <a:cubicBezTo>
                    <a:pt x="191" y="1597"/>
                    <a:pt x="239" y="1668"/>
                    <a:pt x="262" y="1763"/>
                  </a:cubicBezTo>
                  <a:cubicBezTo>
                    <a:pt x="286" y="1835"/>
                    <a:pt x="262" y="1930"/>
                    <a:pt x="286" y="2025"/>
                  </a:cubicBezTo>
                  <a:cubicBezTo>
                    <a:pt x="382" y="1906"/>
                    <a:pt x="358" y="1644"/>
                    <a:pt x="405" y="1501"/>
                  </a:cubicBezTo>
                  <a:cubicBezTo>
                    <a:pt x="477" y="1287"/>
                    <a:pt x="548" y="1073"/>
                    <a:pt x="620" y="834"/>
                  </a:cubicBezTo>
                  <a:cubicBezTo>
                    <a:pt x="643" y="715"/>
                    <a:pt x="739" y="573"/>
                    <a:pt x="739" y="430"/>
                  </a:cubicBezTo>
                  <a:cubicBezTo>
                    <a:pt x="548" y="382"/>
                    <a:pt x="262" y="215"/>
                    <a:pt x="24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1" name="Google Shape;16941;p44"/>
            <p:cNvSpPr/>
            <p:nvPr/>
          </p:nvSpPr>
          <p:spPr>
            <a:xfrm>
              <a:off x="6510311" y="3604855"/>
              <a:ext cx="34119" cy="58870"/>
            </a:xfrm>
            <a:custGeom>
              <a:rect b="b" l="l" r="r" t="t"/>
              <a:pathLst>
                <a:path extrusionOk="0" h="1810" w="1049">
                  <a:moveTo>
                    <a:pt x="1" y="0"/>
                  </a:moveTo>
                  <a:lnTo>
                    <a:pt x="1" y="0"/>
                  </a:lnTo>
                  <a:cubicBezTo>
                    <a:pt x="25" y="143"/>
                    <a:pt x="120" y="238"/>
                    <a:pt x="168" y="333"/>
                  </a:cubicBezTo>
                  <a:cubicBezTo>
                    <a:pt x="287" y="500"/>
                    <a:pt x="358" y="667"/>
                    <a:pt x="430" y="834"/>
                  </a:cubicBezTo>
                  <a:cubicBezTo>
                    <a:pt x="549" y="1024"/>
                    <a:pt x="644" y="1238"/>
                    <a:pt x="787" y="1429"/>
                  </a:cubicBezTo>
                  <a:cubicBezTo>
                    <a:pt x="858" y="1524"/>
                    <a:pt x="906" y="1596"/>
                    <a:pt x="954" y="1691"/>
                  </a:cubicBezTo>
                  <a:cubicBezTo>
                    <a:pt x="977" y="1738"/>
                    <a:pt x="1025" y="1786"/>
                    <a:pt x="1049" y="1810"/>
                  </a:cubicBezTo>
                  <a:cubicBezTo>
                    <a:pt x="1049" y="1738"/>
                    <a:pt x="1025" y="1643"/>
                    <a:pt x="1001" y="1572"/>
                  </a:cubicBezTo>
                  <a:cubicBezTo>
                    <a:pt x="954" y="1405"/>
                    <a:pt x="930" y="1215"/>
                    <a:pt x="906" y="1048"/>
                  </a:cubicBezTo>
                  <a:cubicBezTo>
                    <a:pt x="882" y="834"/>
                    <a:pt x="858" y="595"/>
                    <a:pt x="858" y="381"/>
                  </a:cubicBezTo>
                  <a:cubicBezTo>
                    <a:pt x="858" y="286"/>
                    <a:pt x="834" y="95"/>
                    <a:pt x="858" y="24"/>
                  </a:cubicBezTo>
                  <a:cubicBezTo>
                    <a:pt x="668" y="24"/>
                    <a:pt x="334" y="24"/>
                    <a:pt x="1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2" name="Google Shape;16942;p44"/>
            <p:cNvSpPr/>
            <p:nvPr/>
          </p:nvSpPr>
          <p:spPr>
            <a:xfrm>
              <a:off x="6401873" y="3373505"/>
              <a:ext cx="50381" cy="60952"/>
            </a:xfrm>
            <a:custGeom>
              <a:rect b="b" l="l" r="r" t="t"/>
              <a:pathLst>
                <a:path extrusionOk="0" h="1874" w="1549">
                  <a:moveTo>
                    <a:pt x="277" y="1"/>
                  </a:moveTo>
                  <a:cubicBezTo>
                    <a:pt x="185" y="1"/>
                    <a:pt x="85" y="12"/>
                    <a:pt x="1" y="40"/>
                  </a:cubicBezTo>
                  <a:cubicBezTo>
                    <a:pt x="144" y="445"/>
                    <a:pt x="191" y="898"/>
                    <a:pt x="334" y="1302"/>
                  </a:cubicBezTo>
                  <a:cubicBezTo>
                    <a:pt x="382" y="1517"/>
                    <a:pt x="453" y="1731"/>
                    <a:pt x="596" y="1874"/>
                  </a:cubicBezTo>
                  <a:cubicBezTo>
                    <a:pt x="715" y="1755"/>
                    <a:pt x="763" y="1564"/>
                    <a:pt x="834" y="1445"/>
                  </a:cubicBezTo>
                  <a:cubicBezTo>
                    <a:pt x="954" y="1231"/>
                    <a:pt x="1096" y="1064"/>
                    <a:pt x="1192" y="874"/>
                  </a:cubicBezTo>
                  <a:cubicBezTo>
                    <a:pt x="1311" y="683"/>
                    <a:pt x="1549" y="397"/>
                    <a:pt x="1525" y="183"/>
                  </a:cubicBezTo>
                  <a:cubicBezTo>
                    <a:pt x="1525" y="88"/>
                    <a:pt x="1525" y="88"/>
                    <a:pt x="1430" y="88"/>
                  </a:cubicBezTo>
                  <a:cubicBezTo>
                    <a:pt x="1346" y="76"/>
                    <a:pt x="1269" y="76"/>
                    <a:pt x="1192" y="76"/>
                  </a:cubicBezTo>
                  <a:cubicBezTo>
                    <a:pt x="1114" y="76"/>
                    <a:pt x="1037" y="76"/>
                    <a:pt x="954" y="64"/>
                  </a:cubicBezTo>
                  <a:cubicBezTo>
                    <a:pt x="787" y="40"/>
                    <a:pt x="620" y="16"/>
                    <a:pt x="453" y="16"/>
                  </a:cubicBezTo>
                  <a:cubicBezTo>
                    <a:pt x="404" y="7"/>
                    <a:pt x="343" y="1"/>
                    <a:pt x="277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3" name="Google Shape;16943;p44"/>
            <p:cNvSpPr/>
            <p:nvPr/>
          </p:nvSpPr>
          <p:spPr>
            <a:xfrm>
              <a:off x="6565311" y="3356202"/>
              <a:ext cx="54252" cy="61212"/>
            </a:xfrm>
            <a:custGeom>
              <a:rect b="b" l="l" r="r" t="t"/>
              <a:pathLst>
                <a:path extrusionOk="0" h="1882" w="1668">
                  <a:moveTo>
                    <a:pt x="1644" y="1"/>
                  </a:moveTo>
                  <a:cubicBezTo>
                    <a:pt x="1573" y="1"/>
                    <a:pt x="1501" y="48"/>
                    <a:pt x="1430" y="72"/>
                  </a:cubicBezTo>
                  <a:cubicBezTo>
                    <a:pt x="1263" y="120"/>
                    <a:pt x="1096" y="167"/>
                    <a:pt x="930" y="191"/>
                  </a:cubicBezTo>
                  <a:cubicBezTo>
                    <a:pt x="644" y="286"/>
                    <a:pt x="239" y="286"/>
                    <a:pt x="1" y="572"/>
                  </a:cubicBezTo>
                  <a:cubicBezTo>
                    <a:pt x="72" y="715"/>
                    <a:pt x="239" y="834"/>
                    <a:pt x="334" y="953"/>
                  </a:cubicBezTo>
                  <a:cubicBezTo>
                    <a:pt x="453" y="1120"/>
                    <a:pt x="620" y="1263"/>
                    <a:pt x="763" y="1406"/>
                  </a:cubicBezTo>
                  <a:cubicBezTo>
                    <a:pt x="882" y="1525"/>
                    <a:pt x="1025" y="1620"/>
                    <a:pt x="1168" y="1715"/>
                  </a:cubicBezTo>
                  <a:cubicBezTo>
                    <a:pt x="1239" y="1763"/>
                    <a:pt x="1287" y="1834"/>
                    <a:pt x="1382" y="1882"/>
                  </a:cubicBezTo>
                  <a:cubicBezTo>
                    <a:pt x="1501" y="1787"/>
                    <a:pt x="1501" y="1501"/>
                    <a:pt x="1501" y="1358"/>
                  </a:cubicBezTo>
                  <a:cubicBezTo>
                    <a:pt x="1501" y="1120"/>
                    <a:pt x="1549" y="882"/>
                    <a:pt x="1573" y="644"/>
                  </a:cubicBezTo>
                  <a:cubicBezTo>
                    <a:pt x="1596" y="548"/>
                    <a:pt x="1668" y="429"/>
                    <a:pt x="1668" y="310"/>
                  </a:cubicBezTo>
                  <a:cubicBezTo>
                    <a:pt x="1668" y="286"/>
                    <a:pt x="1644" y="1"/>
                    <a:pt x="1644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4" name="Google Shape;16944;p44"/>
            <p:cNvSpPr/>
            <p:nvPr/>
          </p:nvSpPr>
          <p:spPr>
            <a:xfrm>
              <a:off x="6451473" y="3474723"/>
              <a:ext cx="58122" cy="92208"/>
            </a:xfrm>
            <a:custGeom>
              <a:rect b="b" l="l" r="r" t="t"/>
              <a:pathLst>
                <a:path extrusionOk="0" h="2835" w="1787">
                  <a:moveTo>
                    <a:pt x="1477" y="0"/>
                  </a:moveTo>
                  <a:cubicBezTo>
                    <a:pt x="1096" y="0"/>
                    <a:pt x="738" y="24"/>
                    <a:pt x="381" y="119"/>
                  </a:cubicBezTo>
                  <a:cubicBezTo>
                    <a:pt x="381" y="715"/>
                    <a:pt x="214" y="1334"/>
                    <a:pt x="119" y="1929"/>
                  </a:cubicBezTo>
                  <a:cubicBezTo>
                    <a:pt x="95" y="2144"/>
                    <a:pt x="72" y="2358"/>
                    <a:pt x="48" y="2548"/>
                  </a:cubicBezTo>
                  <a:cubicBezTo>
                    <a:pt x="24" y="2644"/>
                    <a:pt x="0" y="2739"/>
                    <a:pt x="48" y="2834"/>
                  </a:cubicBezTo>
                  <a:cubicBezTo>
                    <a:pt x="191" y="2715"/>
                    <a:pt x="381" y="2596"/>
                    <a:pt x="524" y="2501"/>
                  </a:cubicBezTo>
                  <a:cubicBezTo>
                    <a:pt x="643" y="2429"/>
                    <a:pt x="738" y="2382"/>
                    <a:pt x="857" y="2334"/>
                  </a:cubicBezTo>
                  <a:cubicBezTo>
                    <a:pt x="905" y="2310"/>
                    <a:pt x="976" y="2239"/>
                    <a:pt x="1048" y="2239"/>
                  </a:cubicBezTo>
                  <a:cubicBezTo>
                    <a:pt x="1072" y="2382"/>
                    <a:pt x="1262" y="2477"/>
                    <a:pt x="1334" y="2548"/>
                  </a:cubicBezTo>
                  <a:cubicBezTo>
                    <a:pt x="1453" y="2620"/>
                    <a:pt x="1619" y="2787"/>
                    <a:pt x="1762" y="2787"/>
                  </a:cubicBezTo>
                  <a:cubicBezTo>
                    <a:pt x="1786" y="2310"/>
                    <a:pt x="1715" y="1810"/>
                    <a:pt x="1643" y="1358"/>
                  </a:cubicBezTo>
                  <a:cubicBezTo>
                    <a:pt x="1619" y="1072"/>
                    <a:pt x="1548" y="810"/>
                    <a:pt x="1524" y="524"/>
                  </a:cubicBezTo>
                  <a:cubicBezTo>
                    <a:pt x="1500" y="357"/>
                    <a:pt x="1524" y="167"/>
                    <a:pt x="1477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5" name="Google Shape;16945;p44"/>
            <p:cNvSpPr/>
            <p:nvPr/>
          </p:nvSpPr>
          <p:spPr>
            <a:xfrm>
              <a:off x="6398848" y="3600659"/>
              <a:ext cx="54187" cy="59423"/>
            </a:xfrm>
            <a:custGeom>
              <a:rect b="b" l="l" r="r" t="t"/>
              <a:pathLst>
                <a:path extrusionOk="0" h="1827" w="1666">
                  <a:moveTo>
                    <a:pt x="81" y="1"/>
                  </a:moveTo>
                  <a:cubicBezTo>
                    <a:pt x="33" y="1"/>
                    <a:pt x="1" y="14"/>
                    <a:pt x="22" y="58"/>
                  </a:cubicBezTo>
                  <a:cubicBezTo>
                    <a:pt x="118" y="224"/>
                    <a:pt x="142" y="462"/>
                    <a:pt x="189" y="653"/>
                  </a:cubicBezTo>
                  <a:cubicBezTo>
                    <a:pt x="261" y="891"/>
                    <a:pt x="380" y="1129"/>
                    <a:pt x="427" y="1391"/>
                  </a:cubicBezTo>
                  <a:cubicBezTo>
                    <a:pt x="466" y="1489"/>
                    <a:pt x="522" y="1827"/>
                    <a:pt x="632" y="1827"/>
                  </a:cubicBezTo>
                  <a:cubicBezTo>
                    <a:pt x="656" y="1827"/>
                    <a:pt x="683" y="1811"/>
                    <a:pt x="713" y="1772"/>
                  </a:cubicBezTo>
                  <a:cubicBezTo>
                    <a:pt x="785" y="1701"/>
                    <a:pt x="785" y="1582"/>
                    <a:pt x="832" y="1510"/>
                  </a:cubicBezTo>
                  <a:cubicBezTo>
                    <a:pt x="880" y="1415"/>
                    <a:pt x="951" y="1344"/>
                    <a:pt x="999" y="1272"/>
                  </a:cubicBezTo>
                  <a:cubicBezTo>
                    <a:pt x="1118" y="1058"/>
                    <a:pt x="1261" y="867"/>
                    <a:pt x="1380" y="677"/>
                  </a:cubicBezTo>
                  <a:cubicBezTo>
                    <a:pt x="1475" y="510"/>
                    <a:pt x="1594" y="343"/>
                    <a:pt x="1666" y="153"/>
                  </a:cubicBezTo>
                  <a:cubicBezTo>
                    <a:pt x="1475" y="81"/>
                    <a:pt x="1237" y="105"/>
                    <a:pt x="1047" y="81"/>
                  </a:cubicBezTo>
                  <a:lnTo>
                    <a:pt x="570" y="81"/>
                  </a:lnTo>
                  <a:cubicBezTo>
                    <a:pt x="475" y="81"/>
                    <a:pt x="356" y="34"/>
                    <a:pt x="261" y="34"/>
                  </a:cubicBezTo>
                  <a:cubicBezTo>
                    <a:pt x="222" y="21"/>
                    <a:pt x="140" y="1"/>
                    <a:pt x="81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6" name="Google Shape;16946;p44"/>
            <p:cNvSpPr/>
            <p:nvPr/>
          </p:nvSpPr>
          <p:spPr>
            <a:xfrm>
              <a:off x="6563782" y="3584560"/>
              <a:ext cx="55000" cy="62155"/>
            </a:xfrm>
            <a:custGeom>
              <a:rect b="b" l="l" r="r" t="t"/>
              <a:pathLst>
                <a:path extrusionOk="0" h="1911" w="1691">
                  <a:moveTo>
                    <a:pt x="1650" y="0"/>
                  </a:moveTo>
                  <a:cubicBezTo>
                    <a:pt x="1569" y="0"/>
                    <a:pt x="1487" y="53"/>
                    <a:pt x="1405" y="53"/>
                  </a:cubicBezTo>
                  <a:cubicBezTo>
                    <a:pt x="1191" y="100"/>
                    <a:pt x="977" y="172"/>
                    <a:pt x="762" y="219"/>
                  </a:cubicBezTo>
                  <a:cubicBezTo>
                    <a:pt x="572" y="267"/>
                    <a:pt x="357" y="338"/>
                    <a:pt x="0" y="505"/>
                  </a:cubicBezTo>
                  <a:cubicBezTo>
                    <a:pt x="72" y="600"/>
                    <a:pt x="95" y="672"/>
                    <a:pt x="191" y="767"/>
                  </a:cubicBezTo>
                  <a:cubicBezTo>
                    <a:pt x="238" y="838"/>
                    <a:pt x="286" y="910"/>
                    <a:pt x="357" y="981"/>
                  </a:cubicBezTo>
                  <a:cubicBezTo>
                    <a:pt x="405" y="1053"/>
                    <a:pt x="476" y="1100"/>
                    <a:pt x="548" y="1172"/>
                  </a:cubicBezTo>
                  <a:cubicBezTo>
                    <a:pt x="691" y="1338"/>
                    <a:pt x="810" y="1481"/>
                    <a:pt x="1000" y="1600"/>
                  </a:cubicBezTo>
                  <a:cubicBezTo>
                    <a:pt x="1072" y="1648"/>
                    <a:pt x="1143" y="1720"/>
                    <a:pt x="1191" y="1791"/>
                  </a:cubicBezTo>
                  <a:cubicBezTo>
                    <a:pt x="1215" y="1815"/>
                    <a:pt x="1286" y="1910"/>
                    <a:pt x="1310" y="1910"/>
                  </a:cubicBezTo>
                  <a:cubicBezTo>
                    <a:pt x="1312" y="1910"/>
                    <a:pt x="1314" y="1911"/>
                    <a:pt x="1316" y="1911"/>
                  </a:cubicBezTo>
                  <a:cubicBezTo>
                    <a:pt x="1456" y="1911"/>
                    <a:pt x="1572" y="1146"/>
                    <a:pt x="1596" y="1029"/>
                  </a:cubicBezTo>
                  <a:cubicBezTo>
                    <a:pt x="1643" y="719"/>
                    <a:pt x="1691" y="338"/>
                    <a:pt x="1691" y="5"/>
                  </a:cubicBezTo>
                  <a:cubicBezTo>
                    <a:pt x="1677" y="1"/>
                    <a:pt x="1664" y="0"/>
                    <a:pt x="1650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7" name="Google Shape;16947;p44"/>
            <p:cNvSpPr/>
            <p:nvPr/>
          </p:nvSpPr>
          <p:spPr>
            <a:xfrm>
              <a:off x="6401125" y="3372204"/>
              <a:ext cx="25565" cy="61505"/>
            </a:xfrm>
            <a:custGeom>
              <a:rect b="b" l="l" r="r" t="t"/>
              <a:pathLst>
                <a:path extrusionOk="0" h="1891" w="786">
                  <a:moveTo>
                    <a:pt x="177" y="1"/>
                  </a:moveTo>
                  <a:cubicBezTo>
                    <a:pt x="101" y="1"/>
                    <a:pt x="41" y="21"/>
                    <a:pt x="24" y="80"/>
                  </a:cubicBezTo>
                  <a:cubicBezTo>
                    <a:pt x="0" y="152"/>
                    <a:pt x="48" y="199"/>
                    <a:pt x="95" y="247"/>
                  </a:cubicBezTo>
                  <a:cubicBezTo>
                    <a:pt x="119" y="342"/>
                    <a:pt x="167" y="485"/>
                    <a:pt x="191" y="580"/>
                  </a:cubicBezTo>
                  <a:cubicBezTo>
                    <a:pt x="262" y="818"/>
                    <a:pt x="334" y="1080"/>
                    <a:pt x="429" y="1319"/>
                  </a:cubicBezTo>
                  <a:cubicBezTo>
                    <a:pt x="476" y="1485"/>
                    <a:pt x="524" y="1723"/>
                    <a:pt x="595" y="1890"/>
                  </a:cubicBezTo>
                  <a:cubicBezTo>
                    <a:pt x="786" y="1819"/>
                    <a:pt x="786" y="1366"/>
                    <a:pt x="762" y="1223"/>
                  </a:cubicBezTo>
                  <a:cubicBezTo>
                    <a:pt x="738" y="842"/>
                    <a:pt x="715" y="437"/>
                    <a:pt x="595" y="80"/>
                  </a:cubicBezTo>
                  <a:cubicBezTo>
                    <a:pt x="504" y="65"/>
                    <a:pt x="314" y="1"/>
                    <a:pt x="177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8" name="Google Shape;16948;p44"/>
            <p:cNvSpPr/>
            <p:nvPr/>
          </p:nvSpPr>
          <p:spPr>
            <a:xfrm>
              <a:off x="6564530" y="3365504"/>
              <a:ext cx="44982" cy="50023"/>
            </a:xfrm>
            <a:custGeom>
              <a:rect b="b" l="l" r="r" t="t"/>
              <a:pathLst>
                <a:path extrusionOk="0" h="1538" w="1383">
                  <a:moveTo>
                    <a:pt x="906" y="0"/>
                  </a:moveTo>
                  <a:cubicBezTo>
                    <a:pt x="668" y="119"/>
                    <a:pt x="239" y="72"/>
                    <a:pt x="1" y="286"/>
                  </a:cubicBezTo>
                  <a:cubicBezTo>
                    <a:pt x="72" y="286"/>
                    <a:pt x="96" y="358"/>
                    <a:pt x="144" y="429"/>
                  </a:cubicBezTo>
                  <a:cubicBezTo>
                    <a:pt x="239" y="524"/>
                    <a:pt x="334" y="643"/>
                    <a:pt x="430" y="739"/>
                  </a:cubicBezTo>
                  <a:cubicBezTo>
                    <a:pt x="573" y="858"/>
                    <a:pt x="692" y="1001"/>
                    <a:pt x="834" y="1144"/>
                  </a:cubicBezTo>
                  <a:cubicBezTo>
                    <a:pt x="977" y="1239"/>
                    <a:pt x="1096" y="1334"/>
                    <a:pt x="1239" y="1453"/>
                  </a:cubicBezTo>
                  <a:cubicBezTo>
                    <a:pt x="1274" y="1470"/>
                    <a:pt x="1308" y="1537"/>
                    <a:pt x="1334" y="1537"/>
                  </a:cubicBezTo>
                  <a:cubicBezTo>
                    <a:pt x="1343" y="1537"/>
                    <a:pt x="1352" y="1527"/>
                    <a:pt x="1358" y="1501"/>
                  </a:cubicBezTo>
                  <a:cubicBezTo>
                    <a:pt x="1382" y="1405"/>
                    <a:pt x="1239" y="1191"/>
                    <a:pt x="1216" y="1120"/>
                  </a:cubicBezTo>
                  <a:cubicBezTo>
                    <a:pt x="1144" y="882"/>
                    <a:pt x="1096" y="643"/>
                    <a:pt x="1025" y="405"/>
                  </a:cubicBezTo>
                  <a:cubicBezTo>
                    <a:pt x="1001" y="310"/>
                    <a:pt x="1001" y="72"/>
                    <a:pt x="906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9" name="Google Shape;16949;p44"/>
            <p:cNvSpPr/>
            <p:nvPr/>
          </p:nvSpPr>
          <p:spPr>
            <a:xfrm>
              <a:off x="6453783" y="3475243"/>
              <a:ext cx="30248" cy="90907"/>
            </a:xfrm>
            <a:custGeom>
              <a:rect b="b" l="l" r="r" t="t"/>
              <a:pathLst>
                <a:path extrusionOk="0" h="2795" w="930">
                  <a:moveTo>
                    <a:pt x="474" y="0"/>
                  </a:moveTo>
                  <a:cubicBezTo>
                    <a:pt x="421" y="0"/>
                    <a:pt x="382" y="8"/>
                    <a:pt x="358" y="32"/>
                  </a:cubicBezTo>
                  <a:cubicBezTo>
                    <a:pt x="310" y="79"/>
                    <a:pt x="334" y="199"/>
                    <a:pt x="334" y="246"/>
                  </a:cubicBezTo>
                  <a:cubicBezTo>
                    <a:pt x="334" y="389"/>
                    <a:pt x="286" y="508"/>
                    <a:pt x="286" y="651"/>
                  </a:cubicBezTo>
                  <a:cubicBezTo>
                    <a:pt x="215" y="1127"/>
                    <a:pt x="167" y="1627"/>
                    <a:pt x="96" y="2104"/>
                  </a:cubicBezTo>
                  <a:cubicBezTo>
                    <a:pt x="48" y="2342"/>
                    <a:pt x="1" y="2580"/>
                    <a:pt x="1" y="2794"/>
                  </a:cubicBezTo>
                  <a:cubicBezTo>
                    <a:pt x="143" y="2747"/>
                    <a:pt x="286" y="2580"/>
                    <a:pt x="429" y="2485"/>
                  </a:cubicBezTo>
                  <a:cubicBezTo>
                    <a:pt x="548" y="2413"/>
                    <a:pt x="667" y="2318"/>
                    <a:pt x="810" y="2247"/>
                  </a:cubicBezTo>
                  <a:cubicBezTo>
                    <a:pt x="715" y="2008"/>
                    <a:pt x="786" y="1675"/>
                    <a:pt x="810" y="1437"/>
                  </a:cubicBezTo>
                  <a:cubicBezTo>
                    <a:pt x="834" y="1127"/>
                    <a:pt x="810" y="842"/>
                    <a:pt x="858" y="556"/>
                  </a:cubicBezTo>
                  <a:cubicBezTo>
                    <a:pt x="882" y="389"/>
                    <a:pt x="929" y="222"/>
                    <a:pt x="929" y="32"/>
                  </a:cubicBezTo>
                  <a:cubicBezTo>
                    <a:pt x="739" y="32"/>
                    <a:pt x="580" y="0"/>
                    <a:pt x="474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0" name="Google Shape;16950;p44"/>
            <p:cNvSpPr/>
            <p:nvPr/>
          </p:nvSpPr>
          <p:spPr>
            <a:xfrm>
              <a:off x="6398002" y="3601408"/>
              <a:ext cx="25597" cy="61570"/>
            </a:xfrm>
            <a:custGeom>
              <a:rect b="b" l="l" r="r" t="t"/>
              <a:pathLst>
                <a:path extrusionOk="0" h="1893" w="787">
                  <a:moveTo>
                    <a:pt x="138" y="0"/>
                  </a:moveTo>
                  <a:cubicBezTo>
                    <a:pt x="112" y="0"/>
                    <a:pt x="88" y="3"/>
                    <a:pt x="72" y="11"/>
                  </a:cubicBezTo>
                  <a:cubicBezTo>
                    <a:pt x="1" y="58"/>
                    <a:pt x="120" y="201"/>
                    <a:pt x="120" y="297"/>
                  </a:cubicBezTo>
                  <a:cubicBezTo>
                    <a:pt x="215" y="582"/>
                    <a:pt x="287" y="844"/>
                    <a:pt x="406" y="1130"/>
                  </a:cubicBezTo>
                  <a:cubicBezTo>
                    <a:pt x="500" y="1366"/>
                    <a:pt x="665" y="1603"/>
                    <a:pt x="691" y="1886"/>
                  </a:cubicBezTo>
                  <a:lnTo>
                    <a:pt x="691" y="1886"/>
                  </a:lnTo>
                  <a:cubicBezTo>
                    <a:pt x="669" y="1626"/>
                    <a:pt x="763" y="1366"/>
                    <a:pt x="763" y="1106"/>
                  </a:cubicBezTo>
                  <a:cubicBezTo>
                    <a:pt x="787" y="773"/>
                    <a:pt x="787" y="416"/>
                    <a:pt x="787" y="82"/>
                  </a:cubicBezTo>
                  <a:cubicBezTo>
                    <a:pt x="691" y="11"/>
                    <a:pt x="477" y="35"/>
                    <a:pt x="287" y="11"/>
                  </a:cubicBezTo>
                  <a:cubicBezTo>
                    <a:pt x="255" y="11"/>
                    <a:pt x="191" y="0"/>
                    <a:pt x="138" y="0"/>
                  </a:cubicBezTo>
                  <a:close/>
                  <a:moveTo>
                    <a:pt x="691" y="1886"/>
                  </a:moveTo>
                  <a:lnTo>
                    <a:pt x="691" y="1886"/>
                  </a:lnTo>
                  <a:cubicBezTo>
                    <a:pt x="691" y="1888"/>
                    <a:pt x="691" y="1890"/>
                    <a:pt x="691" y="1892"/>
                  </a:cubicBezTo>
                  <a:cubicBezTo>
                    <a:pt x="691" y="1890"/>
                    <a:pt x="691" y="1888"/>
                    <a:pt x="691" y="1886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1" name="Google Shape;16951;p44"/>
            <p:cNvSpPr/>
            <p:nvPr/>
          </p:nvSpPr>
          <p:spPr>
            <a:xfrm>
              <a:off x="6563002" y="3592463"/>
              <a:ext cx="46511" cy="54252"/>
            </a:xfrm>
            <a:custGeom>
              <a:rect b="b" l="l" r="r" t="t"/>
              <a:pathLst>
                <a:path extrusionOk="0" h="1668" w="1430">
                  <a:moveTo>
                    <a:pt x="905" y="0"/>
                  </a:moveTo>
                  <a:cubicBezTo>
                    <a:pt x="620" y="119"/>
                    <a:pt x="310" y="167"/>
                    <a:pt x="0" y="262"/>
                  </a:cubicBezTo>
                  <a:cubicBezTo>
                    <a:pt x="48" y="357"/>
                    <a:pt x="167" y="452"/>
                    <a:pt x="238" y="524"/>
                  </a:cubicBezTo>
                  <a:cubicBezTo>
                    <a:pt x="358" y="667"/>
                    <a:pt x="477" y="786"/>
                    <a:pt x="620" y="881"/>
                  </a:cubicBezTo>
                  <a:cubicBezTo>
                    <a:pt x="786" y="1024"/>
                    <a:pt x="953" y="1143"/>
                    <a:pt x="1096" y="1310"/>
                  </a:cubicBezTo>
                  <a:cubicBezTo>
                    <a:pt x="1167" y="1381"/>
                    <a:pt x="1239" y="1429"/>
                    <a:pt x="1310" y="1500"/>
                  </a:cubicBezTo>
                  <a:cubicBezTo>
                    <a:pt x="1334" y="1548"/>
                    <a:pt x="1358" y="1619"/>
                    <a:pt x="1405" y="1667"/>
                  </a:cubicBezTo>
                  <a:cubicBezTo>
                    <a:pt x="1429" y="1429"/>
                    <a:pt x="1358" y="1215"/>
                    <a:pt x="1286" y="1000"/>
                  </a:cubicBezTo>
                  <a:cubicBezTo>
                    <a:pt x="1167" y="667"/>
                    <a:pt x="1024" y="333"/>
                    <a:pt x="905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2" name="Google Shape;16952;p44"/>
            <p:cNvSpPr/>
            <p:nvPr/>
          </p:nvSpPr>
          <p:spPr>
            <a:xfrm>
              <a:off x="6456092" y="3376920"/>
              <a:ext cx="52723" cy="59748"/>
            </a:xfrm>
            <a:custGeom>
              <a:rect b="b" l="l" r="r" t="t"/>
              <a:pathLst>
                <a:path extrusionOk="0" h="1837" w="1621">
                  <a:moveTo>
                    <a:pt x="462" y="1"/>
                  </a:moveTo>
                  <a:cubicBezTo>
                    <a:pt x="328" y="1"/>
                    <a:pt x="180" y="7"/>
                    <a:pt x="1" y="30"/>
                  </a:cubicBezTo>
                  <a:cubicBezTo>
                    <a:pt x="72" y="54"/>
                    <a:pt x="96" y="197"/>
                    <a:pt x="96" y="269"/>
                  </a:cubicBezTo>
                  <a:cubicBezTo>
                    <a:pt x="144" y="459"/>
                    <a:pt x="239" y="650"/>
                    <a:pt x="287" y="840"/>
                  </a:cubicBezTo>
                  <a:cubicBezTo>
                    <a:pt x="358" y="1031"/>
                    <a:pt x="430" y="1197"/>
                    <a:pt x="477" y="1388"/>
                  </a:cubicBezTo>
                  <a:cubicBezTo>
                    <a:pt x="501" y="1483"/>
                    <a:pt x="525" y="1626"/>
                    <a:pt x="596" y="1721"/>
                  </a:cubicBezTo>
                  <a:cubicBezTo>
                    <a:pt x="640" y="1802"/>
                    <a:pt x="687" y="1836"/>
                    <a:pt x="735" y="1836"/>
                  </a:cubicBezTo>
                  <a:cubicBezTo>
                    <a:pt x="999" y="1836"/>
                    <a:pt x="1298" y="791"/>
                    <a:pt x="1358" y="650"/>
                  </a:cubicBezTo>
                  <a:cubicBezTo>
                    <a:pt x="1430" y="483"/>
                    <a:pt x="1620" y="245"/>
                    <a:pt x="1597" y="30"/>
                  </a:cubicBezTo>
                  <a:cubicBezTo>
                    <a:pt x="1533" y="30"/>
                    <a:pt x="1470" y="41"/>
                    <a:pt x="1406" y="41"/>
                  </a:cubicBezTo>
                  <a:cubicBezTo>
                    <a:pt x="1374" y="41"/>
                    <a:pt x="1342" y="38"/>
                    <a:pt x="1311" y="30"/>
                  </a:cubicBezTo>
                  <a:cubicBezTo>
                    <a:pt x="1144" y="30"/>
                    <a:pt x="1001" y="30"/>
                    <a:pt x="834" y="7"/>
                  </a:cubicBezTo>
                  <a:cubicBezTo>
                    <a:pt x="715" y="7"/>
                    <a:pt x="596" y="1"/>
                    <a:pt x="462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3" name="Google Shape;16953;p44"/>
            <p:cNvSpPr/>
            <p:nvPr/>
          </p:nvSpPr>
          <p:spPr>
            <a:xfrm>
              <a:off x="6321341" y="3453809"/>
              <a:ext cx="72043" cy="93737"/>
            </a:xfrm>
            <a:custGeom>
              <a:rect b="b" l="l" r="r" t="t"/>
              <a:pathLst>
                <a:path extrusionOk="0" h="2882" w="2215">
                  <a:moveTo>
                    <a:pt x="738" y="0"/>
                  </a:moveTo>
                  <a:cubicBezTo>
                    <a:pt x="643" y="524"/>
                    <a:pt x="381" y="1024"/>
                    <a:pt x="215" y="1548"/>
                  </a:cubicBezTo>
                  <a:cubicBezTo>
                    <a:pt x="143" y="1739"/>
                    <a:pt x="72" y="1929"/>
                    <a:pt x="48" y="2144"/>
                  </a:cubicBezTo>
                  <a:cubicBezTo>
                    <a:pt x="24" y="2263"/>
                    <a:pt x="24" y="2406"/>
                    <a:pt x="0" y="2525"/>
                  </a:cubicBezTo>
                  <a:cubicBezTo>
                    <a:pt x="143" y="2453"/>
                    <a:pt x="286" y="2358"/>
                    <a:pt x="429" y="2286"/>
                  </a:cubicBezTo>
                  <a:cubicBezTo>
                    <a:pt x="518" y="2242"/>
                    <a:pt x="690" y="2094"/>
                    <a:pt x="809" y="2094"/>
                  </a:cubicBezTo>
                  <a:cubicBezTo>
                    <a:pt x="818" y="2094"/>
                    <a:pt x="826" y="2094"/>
                    <a:pt x="834" y="2096"/>
                  </a:cubicBezTo>
                  <a:cubicBezTo>
                    <a:pt x="881" y="2096"/>
                    <a:pt x="953" y="2167"/>
                    <a:pt x="977" y="2191"/>
                  </a:cubicBezTo>
                  <a:cubicBezTo>
                    <a:pt x="1048" y="2286"/>
                    <a:pt x="1143" y="2382"/>
                    <a:pt x="1215" y="2477"/>
                  </a:cubicBezTo>
                  <a:cubicBezTo>
                    <a:pt x="1286" y="2572"/>
                    <a:pt x="1358" y="2834"/>
                    <a:pt x="1477" y="2882"/>
                  </a:cubicBezTo>
                  <a:cubicBezTo>
                    <a:pt x="1572" y="2429"/>
                    <a:pt x="1691" y="2001"/>
                    <a:pt x="1834" y="1572"/>
                  </a:cubicBezTo>
                  <a:cubicBezTo>
                    <a:pt x="1929" y="1239"/>
                    <a:pt x="2072" y="929"/>
                    <a:pt x="2144" y="596"/>
                  </a:cubicBezTo>
                  <a:cubicBezTo>
                    <a:pt x="2167" y="524"/>
                    <a:pt x="2215" y="477"/>
                    <a:pt x="2167" y="405"/>
                  </a:cubicBezTo>
                  <a:cubicBezTo>
                    <a:pt x="2096" y="334"/>
                    <a:pt x="1882" y="310"/>
                    <a:pt x="1786" y="262"/>
                  </a:cubicBezTo>
                  <a:cubicBezTo>
                    <a:pt x="1620" y="215"/>
                    <a:pt x="1453" y="119"/>
                    <a:pt x="1262" y="72"/>
                  </a:cubicBezTo>
                  <a:cubicBezTo>
                    <a:pt x="1167" y="48"/>
                    <a:pt x="786" y="48"/>
                    <a:pt x="738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4" name="Google Shape;16954;p44"/>
            <p:cNvSpPr/>
            <p:nvPr/>
          </p:nvSpPr>
          <p:spPr>
            <a:xfrm>
              <a:off x="6513434" y="3466754"/>
              <a:ext cx="65863" cy="97055"/>
            </a:xfrm>
            <a:custGeom>
              <a:rect b="b" l="l" r="r" t="t"/>
              <a:pathLst>
                <a:path extrusionOk="0" h="2984" w="2025">
                  <a:moveTo>
                    <a:pt x="1321" y="1"/>
                  </a:moveTo>
                  <a:cubicBezTo>
                    <a:pt x="1259" y="1"/>
                    <a:pt x="1158" y="35"/>
                    <a:pt x="1119" y="55"/>
                  </a:cubicBezTo>
                  <a:cubicBezTo>
                    <a:pt x="977" y="102"/>
                    <a:pt x="834" y="126"/>
                    <a:pt x="667" y="150"/>
                  </a:cubicBezTo>
                  <a:cubicBezTo>
                    <a:pt x="441" y="191"/>
                    <a:pt x="215" y="250"/>
                    <a:pt x="65" y="250"/>
                  </a:cubicBezTo>
                  <a:cubicBezTo>
                    <a:pt x="41" y="250"/>
                    <a:pt x="20" y="248"/>
                    <a:pt x="0" y="245"/>
                  </a:cubicBezTo>
                  <a:lnTo>
                    <a:pt x="0" y="245"/>
                  </a:lnTo>
                  <a:cubicBezTo>
                    <a:pt x="48" y="317"/>
                    <a:pt x="24" y="412"/>
                    <a:pt x="48" y="507"/>
                  </a:cubicBezTo>
                  <a:cubicBezTo>
                    <a:pt x="72" y="674"/>
                    <a:pt x="95" y="841"/>
                    <a:pt x="119" y="1007"/>
                  </a:cubicBezTo>
                  <a:cubicBezTo>
                    <a:pt x="191" y="1341"/>
                    <a:pt x="262" y="1674"/>
                    <a:pt x="334" y="2031"/>
                  </a:cubicBezTo>
                  <a:cubicBezTo>
                    <a:pt x="381" y="2222"/>
                    <a:pt x="453" y="2436"/>
                    <a:pt x="500" y="2650"/>
                  </a:cubicBezTo>
                  <a:cubicBezTo>
                    <a:pt x="548" y="2746"/>
                    <a:pt x="572" y="2912"/>
                    <a:pt x="619" y="2984"/>
                  </a:cubicBezTo>
                  <a:cubicBezTo>
                    <a:pt x="738" y="2865"/>
                    <a:pt x="834" y="2770"/>
                    <a:pt x="905" y="2603"/>
                  </a:cubicBezTo>
                  <a:cubicBezTo>
                    <a:pt x="977" y="2460"/>
                    <a:pt x="1048" y="2365"/>
                    <a:pt x="1143" y="2246"/>
                  </a:cubicBezTo>
                  <a:cubicBezTo>
                    <a:pt x="1262" y="2341"/>
                    <a:pt x="1405" y="2389"/>
                    <a:pt x="1548" y="2460"/>
                  </a:cubicBezTo>
                  <a:cubicBezTo>
                    <a:pt x="1691" y="2531"/>
                    <a:pt x="1882" y="2555"/>
                    <a:pt x="2001" y="2627"/>
                  </a:cubicBezTo>
                  <a:cubicBezTo>
                    <a:pt x="2001" y="2508"/>
                    <a:pt x="2024" y="2412"/>
                    <a:pt x="1977" y="2293"/>
                  </a:cubicBezTo>
                  <a:cubicBezTo>
                    <a:pt x="1929" y="2103"/>
                    <a:pt x="1882" y="1912"/>
                    <a:pt x="1810" y="1746"/>
                  </a:cubicBezTo>
                  <a:cubicBezTo>
                    <a:pt x="1667" y="1388"/>
                    <a:pt x="1596" y="1007"/>
                    <a:pt x="1524" y="650"/>
                  </a:cubicBezTo>
                  <a:cubicBezTo>
                    <a:pt x="1477" y="507"/>
                    <a:pt x="1453" y="364"/>
                    <a:pt x="1429" y="198"/>
                  </a:cubicBezTo>
                  <a:cubicBezTo>
                    <a:pt x="1429" y="150"/>
                    <a:pt x="1429" y="31"/>
                    <a:pt x="1358" y="7"/>
                  </a:cubicBezTo>
                  <a:cubicBezTo>
                    <a:pt x="1349" y="3"/>
                    <a:pt x="1336" y="1"/>
                    <a:pt x="1321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5" name="Google Shape;16955;p44"/>
            <p:cNvSpPr/>
            <p:nvPr/>
          </p:nvSpPr>
          <p:spPr>
            <a:xfrm>
              <a:off x="6455344" y="3604075"/>
              <a:ext cx="52690" cy="63521"/>
            </a:xfrm>
            <a:custGeom>
              <a:rect b="b" l="l" r="r" t="t"/>
              <a:pathLst>
                <a:path extrusionOk="0" h="1953" w="1620">
                  <a:moveTo>
                    <a:pt x="524" y="0"/>
                  </a:moveTo>
                  <a:cubicBezTo>
                    <a:pt x="443" y="17"/>
                    <a:pt x="317" y="55"/>
                    <a:pt x="185" y="55"/>
                  </a:cubicBezTo>
                  <a:cubicBezTo>
                    <a:pt x="123" y="55"/>
                    <a:pt x="61" y="47"/>
                    <a:pt x="0" y="24"/>
                  </a:cubicBezTo>
                  <a:lnTo>
                    <a:pt x="0" y="24"/>
                  </a:lnTo>
                  <a:cubicBezTo>
                    <a:pt x="191" y="477"/>
                    <a:pt x="286" y="953"/>
                    <a:pt x="476" y="1405"/>
                  </a:cubicBezTo>
                  <a:cubicBezTo>
                    <a:pt x="548" y="1572"/>
                    <a:pt x="643" y="1905"/>
                    <a:pt x="857" y="1953"/>
                  </a:cubicBezTo>
                  <a:cubicBezTo>
                    <a:pt x="1000" y="1524"/>
                    <a:pt x="1191" y="1120"/>
                    <a:pt x="1358" y="691"/>
                  </a:cubicBezTo>
                  <a:cubicBezTo>
                    <a:pt x="1429" y="500"/>
                    <a:pt x="1500" y="238"/>
                    <a:pt x="1620" y="72"/>
                  </a:cubicBezTo>
                  <a:cubicBezTo>
                    <a:pt x="1429" y="0"/>
                    <a:pt x="1238" y="0"/>
                    <a:pt x="1048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6" name="Google Shape;16956;p44"/>
            <p:cNvSpPr/>
            <p:nvPr/>
          </p:nvSpPr>
          <p:spPr>
            <a:xfrm>
              <a:off x="6454563" y="3374025"/>
              <a:ext cx="27906" cy="62773"/>
            </a:xfrm>
            <a:custGeom>
              <a:rect b="b" l="l" r="r" t="t"/>
              <a:pathLst>
                <a:path extrusionOk="0" h="1930" w="858">
                  <a:moveTo>
                    <a:pt x="0" y="0"/>
                  </a:moveTo>
                  <a:cubicBezTo>
                    <a:pt x="0" y="96"/>
                    <a:pt x="72" y="215"/>
                    <a:pt x="119" y="310"/>
                  </a:cubicBezTo>
                  <a:cubicBezTo>
                    <a:pt x="143" y="381"/>
                    <a:pt x="191" y="429"/>
                    <a:pt x="215" y="500"/>
                  </a:cubicBezTo>
                  <a:cubicBezTo>
                    <a:pt x="262" y="596"/>
                    <a:pt x="262" y="691"/>
                    <a:pt x="286" y="786"/>
                  </a:cubicBezTo>
                  <a:cubicBezTo>
                    <a:pt x="429" y="1167"/>
                    <a:pt x="643" y="1548"/>
                    <a:pt x="786" y="1929"/>
                  </a:cubicBezTo>
                  <a:cubicBezTo>
                    <a:pt x="810" y="1644"/>
                    <a:pt x="834" y="1382"/>
                    <a:pt x="834" y="1120"/>
                  </a:cubicBezTo>
                  <a:cubicBezTo>
                    <a:pt x="834" y="905"/>
                    <a:pt x="858" y="667"/>
                    <a:pt x="834" y="453"/>
                  </a:cubicBezTo>
                  <a:cubicBezTo>
                    <a:pt x="834" y="334"/>
                    <a:pt x="810" y="191"/>
                    <a:pt x="834" y="96"/>
                  </a:cubicBezTo>
                  <a:cubicBezTo>
                    <a:pt x="810" y="48"/>
                    <a:pt x="768" y="36"/>
                    <a:pt x="718" y="36"/>
                  </a:cubicBezTo>
                  <a:cubicBezTo>
                    <a:pt x="667" y="36"/>
                    <a:pt x="608" y="48"/>
                    <a:pt x="548" y="48"/>
                  </a:cubicBezTo>
                  <a:cubicBezTo>
                    <a:pt x="520" y="55"/>
                    <a:pt x="492" y="58"/>
                    <a:pt x="464" y="58"/>
                  </a:cubicBezTo>
                  <a:cubicBezTo>
                    <a:pt x="397" y="58"/>
                    <a:pt x="330" y="41"/>
                    <a:pt x="262" y="24"/>
                  </a:cubicBezTo>
                  <a:cubicBezTo>
                    <a:pt x="191" y="24"/>
                    <a:pt x="96" y="0"/>
                    <a:pt x="0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7" name="Google Shape;16957;p44"/>
            <p:cNvSpPr/>
            <p:nvPr/>
          </p:nvSpPr>
          <p:spPr>
            <a:xfrm>
              <a:off x="6513434" y="3471665"/>
              <a:ext cx="40298" cy="88468"/>
            </a:xfrm>
            <a:custGeom>
              <a:rect b="b" l="l" r="r" t="t"/>
              <a:pathLst>
                <a:path extrusionOk="0" h="2720" w="1239">
                  <a:moveTo>
                    <a:pt x="672" y="0"/>
                  </a:moveTo>
                  <a:cubicBezTo>
                    <a:pt x="519" y="0"/>
                    <a:pt x="307" y="47"/>
                    <a:pt x="262" y="47"/>
                  </a:cubicBezTo>
                  <a:cubicBezTo>
                    <a:pt x="0" y="70"/>
                    <a:pt x="24" y="213"/>
                    <a:pt x="72" y="404"/>
                  </a:cubicBezTo>
                  <a:cubicBezTo>
                    <a:pt x="167" y="690"/>
                    <a:pt x="191" y="999"/>
                    <a:pt x="286" y="1285"/>
                  </a:cubicBezTo>
                  <a:cubicBezTo>
                    <a:pt x="357" y="1618"/>
                    <a:pt x="477" y="1952"/>
                    <a:pt x="548" y="2285"/>
                  </a:cubicBezTo>
                  <a:cubicBezTo>
                    <a:pt x="572" y="2357"/>
                    <a:pt x="572" y="2690"/>
                    <a:pt x="643" y="2714"/>
                  </a:cubicBezTo>
                  <a:cubicBezTo>
                    <a:pt x="653" y="2718"/>
                    <a:pt x="663" y="2720"/>
                    <a:pt x="673" y="2720"/>
                  </a:cubicBezTo>
                  <a:cubicBezTo>
                    <a:pt x="785" y="2720"/>
                    <a:pt x="907" y="2494"/>
                    <a:pt x="929" y="2428"/>
                  </a:cubicBezTo>
                  <a:cubicBezTo>
                    <a:pt x="1000" y="2333"/>
                    <a:pt x="1048" y="2238"/>
                    <a:pt x="1119" y="2166"/>
                  </a:cubicBezTo>
                  <a:cubicBezTo>
                    <a:pt x="1143" y="2118"/>
                    <a:pt x="1191" y="2095"/>
                    <a:pt x="1215" y="2047"/>
                  </a:cubicBezTo>
                  <a:cubicBezTo>
                    <a:pt x="1239" y="1976"/>
                    <a:pt x="1191" y="1904"/>
                    <a:pt x="1167" y="1833"/>
                  </a:cubicBezTo>
                  <a:cubicBezTo>
                    <a:pt x="1119" y="1666"/>
                    <a:pt x="1096" y="1475"/>
                    <a:pt x="1048" y="1285"/>
                  </a:cubicBezTo>
                  <a:cubicBezTo>
                    <a:pt x="1000" y="1047"/>
                    <a:pt x="929" y="809"/>
                    <a:pt x="905" y="571"/>
                  </a:cubicBezTo>
                  <a:cubicBezTo>
                    <a:pt x="858" y="404"/>
                    <a:pt x="881" y="237"/>
                    <a:pt x="834" y="70"/>
                  </a:cubicBezTo>
                  <a:cubicBezTo>
                    <a:pt x="834" y="17"/>
                    <a:pt x="763" y="0"/>
                    <a:pt x="672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8" name="Google Shape;16958;p44"/>
            <p:cNvSpPr/>
            <p:nvPr/>
          </p:nvSpPr>
          <p:spPr>
            <a:xfrm>
              <a:off x="6321341" y="3454492"/>
              <a:ext cx="51129" cy="80011"/>
            </a:xfrm>
            <a:custGeom>
              <a:rect b="b" l="l" r="r" t="t"/>
              <a:pathLst>
                <a:path extrusionOk="0" h="2460" w="1572">
                  <a:moveTo>
                    <a:pt x="834" y="0"/>
                  </a:moveTo>
                  <a:cubicBezTo>
                    <a:pt x="819" y="0"/>
                    <a:pt x="802" y="1"/>
                    <a:pt x="786" y="3"/>
                  </a:cubicBezTo>
                  <a:cubicBezTo>
                    <a:pt x="667" y="194"/>
                    <a:pt x="619" y="456"/>
                    <a:pt x="548" y="646"/>
                  </a:cubicBezTo>
                  <a:cubicBezTo>
                    <a:pt x="477" y="884"/>
                    <a:pt x="381" y="1146"/>
                    <a:pt x="310" y="1408"/>
                  </a:cubicBezTo>
                  <a:cubicBezTo>
                    <a:pt x="262" y="1599"/>
                    <a:pt x="215" y="1789"/>
                    <a:pt x="143" y="2003"/>
                  </a:cubicBezTo>
                  <a:cubicBezTo>
                    <a:pt x="143" y="2051"/>
                    <a:pt x="0" y="2408"/>
                    <a:pt x="48" y="2456"/>
                  </a:cubicBezTo>
                  <a:cubicBezTo>
                    <a:pt x="50" y="2458"/>
                    <a:pt x="54" y="2459"/>
                    <a:pt x="59" y="2459"/>
                  </a:cubicBezTo>
                  <a:cubicBezTo>
                    <a:pt x="109" y="2459"/>
                    <a:pt x="288" y="2359"/>
                    <a:pt x="310" y="2337"/>
                  </a:cubicBezTo>
                  <a:cubicBezTo>
                    <a:pt x="453" y="2289"/>
                    <a:pt x="596" y="2218"/>
                    <a:pt x="715" y="2123"/>
                  </a:cubicBezTo>
                  <a:cubicBezTo>
                    <a:pt x="881" y="2003"/>
                    <a:pt x="977" y="1884"/>
                    <a:pt x="1072" y="1694"/>
                  </a:cubicBezTo>
                  <a:cubicBezTo>
                    <a:pt x="1286" y="1289"/>
                    <a:pt x="1429" y="813"/>
                    <a:pt x="1524" y="384"/>
                  </a:cubicBezTo>
                  <a:cubicBezTo>
                    <a:pt x="1572" y="170"/>
                    <a:pt x="1524" y="194"/>
                    <a:pt x="1358" y="146"/>
                  </a:cubicBezTo>
                  <a:cubicBezTo>
                    <a:pt x="1182" y="124"/>
                    <a:pt x="1026" y="0"/>
                    <a:pt x="834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9" name="Google Shape;16959;p44"/>
            <p:cNvSpPr/>
            <p:nvPr/>
          </p:nvSpPr>
          <p:spPr>
            <a:xfrm>
              <a:off x="6456873" y="3602709"/>
              <a:ext cx="27841" cy="62611"/>
            </a:xfrm>
            <a:custGeom>
              <a:rect b="b" l="l" r="r" t="t"/>
              <a:pathLst>
                <a:path extrusionOk="0" h="1925" w="856">
                  <a:moveTo>
                    <a:pt x="271" y="0"/>
                  </a:moveTo>
                  <a:cubicBezTo>
                    <a:pt x="165" y="0"/>
                    <a:pt x="60" y="25"/>
                    <a:pt x="1" y="114"/>
                  </a:cubicBezTo>
                  <a:cubicBezTo>
                    <a:pt x="96" y="542"/>
                    <a:pt x="215" y="971"/>
                    <a:pt x="358" y="1376"/>
                  </a:cubicBezTo>
                  <a:cubicBezTo>
                    <a:pt x="382" y="1519"/>
                    <a:pt x="453" y="1638"/>
                    <a:pt x="525" y="1733"/>
                  </a:cubicBezTo>
                  <a:cubicBezTo>
                    <a:pt x="548" y="1781"/>
                    <a:pt x="620" y="1924"/>
                    <a:pt x="644" y="1924"/>
                  </a:cubicBezTo>
                  <a:cubicBezTo>
                    <a:pt x="647" y="1924"/>
                    <a:pt x="650" y="1924"/>
                    <a:pt x="653" y="1924"/>
                  </a:cubicBezTo>
                  <a:cubicBezTo>
                    <a:pt x="856" y="1924"/>
                    <a:pt x="787" y="1184"/>
                    <a:pt x="787" y="1090"/>
                  </a:cubicBezTo>
                  <a:cubicBezTo>
                    <a:pt x="763" y="876"/>
                    <a:pt x="763" y="661"/>
                    <a:pt x="715" y="447"/>
                  </a:cubicBezTo>
                  <a:cubicBezTo>
                    <a:pt x="691" y="376"/>
                    <a:pt x="691" y="185"/>
                    <a:pt x="644" y="114"/>
                  </a:cubicBezTo>
                  <a:cubicBezTo>
                    <a:pt x="620" y="66"/>
                    <a:pt x="525" y="42"/>
                    <a:pt x="453" y="18"/>
                  </a:cubicBezTo>
                  <a:cubicBezTo>
                    <a:pt x="399" y="9"/>
                    <a:pt x="335" y="0"/>
                    <a:pt x="271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0" name="Google Shape;16960;p44"/>
            <p:cNvSpPr/>
            <p:nvPr/>
          </p:nvSpPr>
          <p:spPr>
            <a:xfrm>
              <a:off x="6309177" y="3323026"/>
              <a:ext cx="344245" cy="118716"/>
            </a:xfrm>
            <a:custGeom>
              <a:rect b="b" l="l" r="r" t="t"/>
              <a:pathLst>
                <a:path extrusionOk="0" h="3650" w="10584">
                  <a:moveTo>
                    <a:pt x="1160" y="1068"/>
                  </a:moveTo>
                  <a:lnTo>
                    <a:pt x="1160" y="1068"/>
                  </a:lnTo>
                  <a:cubicBezTo>
                    <a:pt x="1351" y="1164"/>
                    <a:pt x="1517" y="1259"/>
                    <a:pt x="1708" y="1306"/>
                  </a:cubicBezTo>
                  <a:cubicBezTo>
                    <a:pt x="1994" y="1425"/>
                    <a:pt x="2303" y="1521"/>
                    <a:pt x="2613" y="1568"/>
                  </a:cubicBezTo>
                  <a:cubicBezTo>
                    <a:pt x="2422" y="1807"/>
                    <a:pt x="2208" y="2021"/>
                    <a:pt x="2017" y="2211"/>
                  </a:cubicBezTo>
                  <a:cubicBezTo>
                    <a:pt x="1898" y="2354"/>
                    <a:pt x="1779" y="2473"/>
                    <a:pt x="1636" y="2592"/>
                  </a:cubicBezTo>
                  <a:cubicBezTo>
                    <a:pt x="1589" y="2640"/>
                    <a:pt x="1517" y="2688"/>
                    <a:pt x="1470" y="2759"/>
                  </a:cubicBezTo>
                  <a:cubicBezTo>
                    <a:pt x="1446" y="2759"/>
                    <a:pt x="1422" y="2783"/>
                    <a:pt x="1398" y="2807"/>
                  </a:cubicBezTo>
                  <a:cubicBezTo>
                    <a:pt x="1398" y="2735"/>
                    <a:pt x="1374" y="2688"/>
                    <a:pt x="1374" y="2640"/>
                  </a:cubicBezTo>
                  <a:cubicBezTo>
                    <a:pt x="1351" y="2569"/>
                    <a:pt x="1351" y="2473"/>
                    <a:pt x="1327" y="2402"/>
                  </a:cubicBezTo>
                  <a:cubicBezTo>
                    <a:pt x="1327" y="2211"/>
                    <a:pt x="1303" y="2045"/>
                    <a:pt x="1279" y="1878"/>
                  </a:cubicBezTo>
                  <a:cubicBezTo>
                    <a:pt x="1255" y="1735"/>
                    <a:pt x="1255" y="1568"/>
                    <a:pt x="1232" y="1425"/>
                  </a:cubicBezTo>
                  <a:cubicBezTo>
                    <a:pt x="1208" y="1306"/>
                    <a:pt x="1184" y="1187"/>
                    <a:pt x="1160" y="1068"/>
                  </a:cubicBezTo>
                  <a:close/>
                  <a:moveTo>
                    <a:pt x="9424" y="1068"/>
                  </a:moveTo>
                  <a:lnTo>
                    <a:pt x="9424" y="1068"/>
                  </a:lnTo>
                  <a:cubicBezTo>
                    <a:pt x="9400" y="1187"/>
                    <a:pt x="9376" y="1306"/>
                    <a:pt x="9352" y="1425"/>
                  </a:cubicBezTo>
                  <a:cubicBezTo>
                    <a:pt x="9328" y="1568"/>
                    <a:pt x="9328" y="1735"/>
                    <a:pt x="9305" y="1878"/>
                  </a:cubicBezTo>
                  <a:cubicBezTo>
                    <a:pt x="9281" y="2045"/>
                    <a:pt x="9257" y="2211"/>
                    <a:pt x="9257" y="2402"/>
                  </a:cubicBezTo>
                  <a:cubicBezTo>
                    <a:pt x="9233" y="2473"/>
                    <a:pt x="9233" y="2569"/>
                    <a:pt x="9209" y="2640"/>
                  </a:cubicBezTo>
                  <a:cubicBezTo>
                    <a:pt x="9209" y="2688"/>
                    <a:pt x="9186" y="2735"/>
                    <a:pt x="9186" y="2807"/>
                  </a:cubicBezTo>
                  <a:cubicBezTo>
                    <a:pt x="9162" y="2783"/>
                    <a:pt x="9138" y="2759"/>
                    <a:pt x="9114" y="2759"/>
                  </a:cubicBezTo>
                  <a:cubicBezTo>
                    <a:pt x="9067" y="2688"/>
                    <a:pt x="8995" y="2640"/>
                    <a:pt x="8947" y="2592"/>
                  </a:cubicBezTo>
                  <a:cubicBezTo>
                    <a:pt x="8805" y="2473"/>
                    <a:pt x="8685" y="2354"/>
                    <a:pt x="8566" y="2211"/>
                  </a:cubicBezTo>
                  <a:cubicBezTo>
                    <a:pt x="8376" y="2021"/>
                    <a:pt x="8162" y="1807"/>
                    <a:pt x="7971" y="1568"/>
                  </a:cubicBezTo>
                  <a:cubicBezTo>
                    <a:pt x="8281" y="1521"/>
                    <a:pt x="8590" y="1425"/>
                    <a:pt x="8876" y="1306"/>
                  </a:cubicBezTo>
                  <a:cubicBezTo>
                    <a:pt x="9067" y="1259"/>
                    <a:pt x="9233" y="1164"/>
                    <a:pt x="9424" y="1068"/>
                  </a:cubicBezTo>
                  <a:close/>
                  <a:moveTo>
                    <a:pt x="2922" y="1616"/>
                  </a:moveTo>
                  <a:lnTo>
                    <a:pt x="2922" y="1616"/>
                  </a:lnTo>
                  <a:cubicBezTo>
                    <a:pt x="3280" y="1664"/>
                    <a:pt x="3661" y="1687"/>
                    <a:pt x="4042" y="1711"/>
                  </a:cubicBezTo>
                  <a:lnTo>
                    <a:pt x="4256" y="1711"/>
                  </a:lnTo>
                  <a:cubicBezTo>
                    <a:pt x="4113" y="1949"/>
                    <a:pt x="4018" y="2211"/>
                    <a:pt x="3875" y="2426"/>
                  </a:cubicBezTo>
                  <a:cubicBezTo>
                    <a:pt x="3780" y="2616"/>
                    <a:pt x="3684" y="2783"/>
                    <a:pt x="3589" y="2973"/>
                  </a:cubicBezTo>
                  <a:cubicBezTo>
                    <a:pt x="3542" y="3045"/>
                    <a:pt x="3494" y="3140"/>
                    <a:pt x="3446" y="3235"/>
                  </a:cubicBezTo>
                  <a:cubicBezTo>
                    <a:pt x="3446" y="3235"/>
                    <a:pt x="3446" y="3259"/>
                    <a:pt x="3422" y="3283"/>
                  </a:cubicBezTo>
                  <a:cubicBezTo>
                    <a:pt x="3422" y="3283"/>
                    <a:pt x="3399" y="3259"/>
                    <a:pt x="3399" y="3259"/>
                  </a:cubicBezTo>
                  <a:cubicBezTo>
                    <a:pt x="3399" y="3212"/>
                    <a:pt x="3375" y="3164"/>
                    <a:pt x="3375" y="3092"/>
                  </a:cubicBezTo>
                  <a:cubicBezTo>
                    <a:pt x="3327" y="2926"/>
                    <a:pt x="3256" y="2735"/>
                    <a:pt x="3208" y="2545"/>
                  </a:cubicBezTo>
                  <a:cubicBezTo>
                    <a:pt x="3113" y="2235"/>
                    <a:pt x="3018" y="1926"/>
                    <a:pt x="2922" y="1616"/>
                  </a:cubicBezTo>
                  <a:close/>
                  <a:moveTo>
                    <a:pt x="7661" y="1616"/>
                  </a:moveTo>
                  <a:lnTo>
                    <a:pt x="7661" y="1616"/>
                  </a:lnTo>
                  <a:cubicBezTo>
                    <a:pt x="7542" y="1926"/>
                    <a:pt x="7471" y="2235"/>
                    <a:pt x="7376" y="2545"/>
                  </a:cubicBezTo>
                  <a:cubicBezTo>
                    <a:pt x="7328" y="2735"/>
                    <a:pt x="7257" y="2926"/>
                    <a:pt x="7209" y="3092"/>
                  </a:cubicBezTo>
                  <a:cubicBezTo>
                    <a:pt x="7209" y="3164"/>
                    <a:pt x="7185" y="3212"/>
                    <a:pt x="7185" y="3259"/>
                  </a:cubicBezTo>
                  <a:cubicBezTo>
                    <a:pt x="7185" y="3259"/>
                    <a:pt x="7161" y="3283"/>
                    <a:pt x="7161" y="3283"/>
                  </a:cubicBezTo>
                  <a:cubicBezTo>
                    <a:pt x="7138" y="3259"/>
                    <a:pt x="7138" y="3235"/>
                    <a:pt x="7138" y="3235"/>
                  </a:cubicBezTo>
                  <a:cubicBezTo>
                    <a:pt x="7090" y="3140"/>
                    <a:pt x="7042" y="3045"/>
                    <a:pt x="6995" y="2973"/>
                  </a:cubicBezTo>
                  <a:cubicBezTo>
                    <a:pt x="6899" y="2783"/>
                    <a:pt x="6804" y="2616"/>
                    <a:pt x="6709" y="2426"/>
                  </a:cubicBezTo>
                  <a:cubicBezTo>
                    <a:pt x="6566" y="2211"/>
                    <a:pt x="6471" y="1949"/>
                    <a:pt x="6328" y="1711"/>
                  </a:cubicBezTo>
                  <a:lnTo>
                    <a:pt x="6542" y="1711"/>
                  </a:lnTo>
                  <a:cubicBezTo>
                    <a:pt x="6923" y="1687"/>
                    <a:pt x="7304" y="1664"/>
                    <a:pt x="7661" y="1616"/>
                  </a:cubicBezTo>
                  <a:close/>
                  <a:moveTo>
                    <a:pt x="5113" y="1711"/>
                  </a:moveTo>
                  <a:cubicBezTo>
                    <a:pt x="5280" y="1711"/>
                    <a:pt x="5471" y="1735"/>
                    <a:pt x="5637" y="1735"/>
                  </a:cubicBezTo>
                  <a:lnTo>
                    <a:pt x="5971" y="1735"/>
                  </a:lnTo>
                  <a:cubicBezTo>
                    <a:pt x="5971" y="1759"/>
                    <a:pt x="5947" y="1783"/>
                    <a:pt x="5947" y="1807"/>
                  </a:cubicBezTo>
                  <a:cubicBezTo>
                    <a:pt x="5923" y="1878"/>
                    <a:pt x="5899" y="1949"/>
                    <a:pt x="5852" y="2045"/>
                  </a:cubicBezTo>
                  <a:cubicBezTo>
                    <a:pt x="5780" y="2211"/>
                    <a:pt x="5709" y="2378"/>
                    <a:pt x="5637" y="2545"/>
                  </a:cubicBezTo>
                  <a:cubicBezTo>
                    <a:pt x="5590" y="2711"/>
                    <a:pt x="5542" y="2878"/>
                    <a:pt x="5471" y="3045"/>
                  </a:cubicBezTo>
                  <a:cubicBezTo>
                    <a:pt x="5447" y="3116"/>
                    <a:pt x="5399" y="3378"/>
                    <a:pt x="5304" y="3378"/>
                  </a:cubicBezTo>
                  <a:cubicBezTo>
                    <a:pt x="5300" y="3379"/>
                    <a:pt x="5296" y="3380"/>
                    <a:pt x="5293" y="3380"/>
                  </a:cubicBezTo>
                  <a:cubicBezTo>
                    <a:pt x="5203" y="3380"/>
                    <a:pt x="5136" y="3113"/>
                    <a:pt x="5113" y="3045"/>
                  </a:cubicBezTo>
                  <a:cubicBezTo>
                    <a:pt x="5066" y="2878"/>
                    <a:pt x="4994" y="2711"/>
                    <a:pt x="4947" y="2545"/>
                  </a:cubicBezTo>
                  <a:cubicBezTo>
                    <a:pt x="4875" y="2378"/>
                    <a:pt x="4804" y="2211"/>
                    <a:pt x="4732" y="2045"/>
                  </a:cubicBezTo>
                  <a:cubicBezTo>
                    <a:pt x="4685" y="1949"/>
                    <a:pt x="4661" y="1878"/>
                    <a:pt x="4637" y="1807"/>
                  </a:cubicBezTo>
                  <a:cubicBezTo>
                    <a:pt x="4613" y="1783"/>
                    <a:pt x="4613" y="1759"/>
                    <a:pt x="4613" y="1735"/>
                  </a:cubicBezTo>
                  <a:lnTo>
                    <a:pt x="4708" y="1735"/>
                  </a:lnTo>
                  <a:cubicBezTo>
                    <a:pt x="4756" y="1711"/>
                    <a:pt x="4828" y="1711"/>
                    <a:pt x="4899" y="1711"/>
                  </a:cubicBezTo>
                  <a:close/>
                  <a:moveTo>
                    <a:pt x="67" y="1"/>
                  </a:moveTo>
                  <a:cubicBezTo>
                    <a:pt x="31" y="1"/>
                    <a:pt x="0" y="34"/>
                    <a:pt x="17" y="68"/>
                  </a:cubicBezTo>
                  <a:cubicBezTo>
                    <a:pt x="279" y="449"/>
                    <a:pt x="636" y="759"/>
                    <a:pt x="1041" y="997"/>
                  </a:cubicBezTo>
                  <a:cubicBezTo>
                    <a:pt x="993" y="1140"/>
                    <a:pt x="1017" y="1306"/>
                    <a:pt x="1041" y="1449"/>
                  </a:cubicBezTo>
                  <a:cubicBezTo>
                    <a:pt x="1065" y="1640"/>
                    <a:pt x="1065" y="1854"/>
                    <a:pt x="1089" y="2045"/>
                  </a:cubicBezTo>
                  <a:cubicBezTo>
                    <a:pt x="1112" y="2235"/>
                    <a:pt x="1136" y="2426"/>
                    <a:pt x="1160" y="2616"/>
                  </a:cubicBezTo>
                  <a:cubicBezTo>
                    <a:pt x="1184" y="2735"/>
                    <a:pt x="1184" y="2973"/>
                    <a:pt x="1303" y="3045"/>
                  </a:cubicBezTo>
                  <a:cubicBezTo>
                    <a:pt x="1323" y="3057"/>
                    <a:pt x="1344" y="3062"/>
                    <a:pt x="1365" y="3062"/>
                  </a:cubicBezTo>
                  <a:cubicBezTo>
                    <a:pt x="1469" y="3062"/>
                    <a:pt x="1577" y="2937"/>
                    <a:pt x="1636" y="2878"/>
                  </a:cubicBezTo>
                  <a:cubicBezTo>
                    <a:pt x="1779" y="2735"/>
                    <a:pt x="1922" y="2616"/>
                    <a:pt x="2065" y="2473"/>
                  </a:cubicBezTo>
                  <a:cubicBezTo>
                    <a:pt x="2279" y="2259"/>
                    <a:pt x="2541" y="2021"/>
                    <a:pt x="2732" y="1759"/>
                  </a:cubicBezTo>
                  <a:cubicBezTo>
                    <a:pt x="2779" y="1902"/>
                    <a:pt x="2827" y="2045"/>
                    <a:pt x="2875" y="2188"/>
                  </a:cubicBezTo>
                  <a:cubicBezTo>
                    <a:pt x="2922" y="2402"/>
                    <a:pt x="2994" y="2616"/>
                    <a:pt x="3065" y="2807"/>
                  </a:cubicBezTo>
                  <a:cubicBezTo>
                    <a:pt x="3113" y="2973"/>
                    <a:pt x="3137" y="3140"/>
                    <a:pt x="3184" y="3307"/>
                  </a:cubicBezTo>
                  <a:cubicBezTo>
                    <a:pt x="3232" y="3426"/>
                    <a:pt x="3280" y="3569"/>
                    <a:pt x="3399" y="3569"/>
                  </a:cubicBezTo>
                  <a:cubicBezTo>
                    <a:pt x="3409" y="3571"/>
                    <a:pt x="3419" y="3571"/>
                    <a:pt x="3429" y="3571"/>
                  </a:cubicBezTo>
                  <a:cubicBezTo>
                    <a:pt x="3549" y="3571"/>
                    <a:pt x="3593" y="3441"/>
                    <a:pt x="3637" y="3331"/>
                  </a:cubicBezTo>
                  <a:cubicBezTo>
                    <a:pt x="3756" y="3140"/>
                    <a:pt x="3851" y="2950"/>
                    <a:pt x="3970" y="2759"/>
                  </a:cubicBezTo>
                  <a:cubicBezTo>
                    <a:pt x="4065" y="2569"/>
                    <a:pt x="4161" y="2402"/>
                    <a:pt x="4232" y="2211"/>
                  </a:cubicBezTo>
                  <a:cubicBezTo>
                    <a:pt x="4304" y="2092"/>
                    <a:pt x="4351" y="1973"/>
                    <a:pt x="4423" y="1854"/>
                  </a:cubicBezTo>
                  <a:cubicBezTo>
                    <a:pt x="4423" y="1878"/>
                    <a:pt x="4447" y="1902"/>
                    <a:pt x="4447" y="1926"/>
                  </a:cubicBezTo>
                  <a:cubicBezTo>
                    <a:pt x="4470" y="1997"/>
                    <a:pt x="4518" y="2068"/>
                    <a:pt x="4542" y="2140"/>
                  </a:cubicBezTo>
                  <a:cubicBezTo>
                    <a:pt x="4637" y="2330"/>
                    <a:pt x="4708" y="2521"/>
                    <a:pt x="4780" y="2711"/>
                  </a:cubicBezTo>
                  <a:cubicBezTo>
                    <a:pt x="4828" y="2878"/>
                    <a:pt x="4899" y="3045"/>
                    <a:pt x="4947" y="3212"/>
                  </a:cubicBezTo>
                  <a:cubicBezTo>
                    <a:pt x="4970" y="3307"/>
                    <a:pt x="5018" y="3378"/>
                    <a:pt x="5066" y="3450"/>
                  </a:cubicBezTo>
                  <a:cubicBezTo>
                    <a:pt x="5089" y="3521"/>
                    <a:pt x="5137" y="3616"/>
                    <a:pt x="5232" y="3640"/>
                  </a:cubicBezTo>
                  <a:cubicBezTo>
                    <a:pt x="5252" y="3647"/>
                    <a:pt x="5270" y="3650"/>
                    <a:pt x="5288" y="3650"/>
                  </a:cubicBezTo>
                  <a:cubicBezTo>
                    <a:pt x="5471" y="3650"/>
                    <a:pt x="5594" y="3342"/>
                    <a:pt x="5637" y="3212"/>
                  </a:cubicBezTo>
                  <a:cubicBezTo>
                    <a:pt x="5685" y="3045"/>
                    <a:pt x="5756" y="2878"/>
                    <a:pt x="5804" y="2711"/>
                  </a:cubicBezTo>
                  <a:cubicBezTo>
                    <a:pt x="5875" y="2521"/>
                    <a:pt x="5947" y="2330"/>
                    <a:pt x="6042" y="2140"/>
                  </a:cubicBezTo>
                  <a:cubicBezTo>
                    <a:pt x="6066" y="2068"/>
                    <a:pt x="6114" y="1997"/>
                    <a:pt x="6137" y="1926"/>
                  </a:cubicBezTo>
                  <a:cubicBezTo>
                    <a:pt x="6137" y="1902"/>
                    <a:pt x="6161" y="1878"/>
                    <a:pt x="6161" y="1854"/>
                  </a:cubicBezTo>
                  <a:cubicBezTo>
                    <a:pt x="6233" y="1973"/>
                    <a:pt x="6280" y="2092"/>
                    <a:pt x="6352" y="2211"/>
                  </a:cubicBezTo>
                  <a:cubicBezTo>
                    <a:pt x="6423" y="2402"/>
                    <a:pt x="6518" y="2569"/>
                    <a:pt x="6614" y="2759"/>
                  </a:cubicBezTo>
                  <a:cubicBezTo>
                    <a:pt x="6733" y="2950"/>
                    <a:pt x="6828" y="3140"/>
                    <a:pt x="6947" y="3331"/>
                  </a:cubicBezTo>
                  <a:cubicBezTo>
                    <a:pt x="6991" y="3441"/>
                    <a:pt x="7035" y="3571"/>
                    <a:pt x="7155" y="3571"/>
                  </a:cubicBezTo>
                  <a:cubicBezTo>
                    <a:pt x="7164" y="3571"/>
                    <a:pt x="7175" y="3571"/>
                    <a:pt x="7185" y="3569"/>
                  </a:cubicBezTo>
                  <a:cubicBezTo>
                    <a:pt x="7304" y="3569"/>
                    <a:pt x="7352" y="3426"/>
                    <a:pt x="7399" y="3307"/>
                  </a:cubicBezTo>
                  <a:cubicBezTo>
                    <a:pt x="7423" y="3140"/>
                    <a:pt x="7471" y="2973"/>
                    <a:pt x="7519" y="2807"/>
                  </a:cubicBezTo>
                  <a:cubicBezTo>
                    <a:pt x="7590" y="2616"/>
                    <a:pt x="7661" y="2402"/>
                    <a:pt x="7709" y="2188"/>
                  </a:cubicBezTo>
                  <a:cubicBezTo>
                    <a:pt x="7757" y="2045"/>
                    <a:pt x="7804" y="1902"/>
                    <a:pt x="7852" y="1759"/>
                  </a:cubicBezTo>
                  <a:cubicBezTo>
                    <a:pt x="8042" y="2021"/>
                    <a:pt x="8304" y="2259"/>
                    <a:pt x="8519" y="2473"/>
                  </a:cubicBezTo>
                  <a:cubicBezTo>
                    <a:pt x="8662" y="2616"/>
                    <a:pt x="8805" y="2735"/>
                    <a:pt x="8947" y="2878"/>
                  </a:cubicBezTo>
                  <a:cubicBezTo>
                    <a:pt x="9007" y="2937"/>
                    <a:pt x="9115" y="3062"/>
                    <a:pt x="9218" y="3062"/>
                  </a:cubicBezTo>
                  <a:cubicBezTo>
                    <a:pt x="9240" y="3062"/>
                    <a:pt x="9261" y="3057"/>
                    <a:pt x="9281" y="3045"/>
                  </a:cubicBezTo>
                  <a:cubicBezTo>
                    <a:pt x="9400" y="2973"/>
                    <a:pt x="9400" y="2735"/>
                    <a:pt x="9424" y="2616"/>
                  </a:cubicBezTo>
                  <a:cubicBezTo>
                    <a:pt x="9448" y="2426"/>
                    <a:pt x="9471" y="2235"/>
                    <a:pt x="9495" y="2045"/>
                  </a:cubicBezTo>
                  <a:cubicBezTo>
                    <a:pt x="9519" y="1854"/>
                    <a:pt x="9519" y="1640"/>
                    <a:pt x="9543" y="1449"/>
                  </a:cubicBezTo>
                  <a:cubicBezTo>
                    <a:pt x="9567" y="1306"/>
                    <a:pt x="9590" y="1140"/>
                    <a:pt x="9543" y="997"/>
                  </a:cubicBezTo>
                  <a:cubicBezTo>
                    <a:pt x="9948" y="759"/>
                    <a:pt x="10305" y="449"/>
                    <a:pt x="10567" y="68"/>
                  </a:cubicBezTo>
                  <a:cubicBezTo>
                    <a:pt x="10584" y="34"/>
                    <a:pt x="10541" y="1"/>
                    <a:pt x="10506" y="1"/>
                  </a:cubicBezTo>
                  <a:cubicBezTo>
                    <a:pt x="10492" y="1"/>
                    <a:pt x="10479" y="6"/>
                    <a:pt x="10472" y="20"/>
                  </a:cubicBezTo>
                  <a:cubicBezTo>
                    <a:pt x="10233" y="330"/>
                    <a:pt x="9900" y="568"/>
                    <a:pt x="9567" y="782"/>
                  </a:cubicBezTo>
                  <a:cubicBezTo>
                    <a:pt x="8924" y="1140"/>
                    <a:pt x="8233" y="1354"/>
                    <a:pt x="7519" y="1425"/>
                  </a:cubicBezTo>
                  <a:cubicBezTo>
                    <a:pt x="7138" y="1473"/>
                    <a:pt x="6757" y="1497"/>
                    <a:pt x="6375" y="1497"/>
                  </a:cubicBezTo>
                  <a:lnTo>
                    <a:pt x="5852" y="1497"/>
                  </a:lnTo>
                  <a:cubicBezTo>
                    <a:pt x="5732" y="1505"/>
                    <a:pt x="5616" y="1508"/>
                    <a:pt x="5501" y="1508"/>
                  </a:cubicBezTo>
                  <a:cubicBezTo>
                    <a:pt x="5272" y="1508"/>
                    <a:pt x="5050" y="1497"/>
                    <a:pt x="4828" y="1497"/>
                  </a:cubicBezTo>
                  <a:lnTo>
                    <a:pt x="4208" y="1497"/>
                  </a:lnTo>
                  <a:cubicBezTo>
                    <a:pt x="3827" y="1497"/>
                    <a:pt x="3446" y="1473"/>
                    <a:pt x="3065" y="1425"/>
                  </a:cubicBezTo>
                  <a:cubicBezTo>
                    <a:pt x="2351" y="1354"/>
                    <a:pt x="1660" y="1140"/>
                    <a:pt x="1017" y="782"/>
                  </a:cubicBezTo>
                  <a:cubicBezTo>
                    <a:pt x="660" y="568"/>
                    <a:pt x="350" y="330"/>
                    <a:pt x="112" y="20"/>
                  </a:cubicBezTo>
                  <a:cubicBezTo>
                    <a:pt x="98" y="6"/>
                    <a:pt x="82" y="1"/>
                    <a:pt x="6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1" name="Google Shape;16961;p44"/>
            <p:cNvSpPr/>
            <p:nvPr/>
          </p:nvSpPr>
          <p:spPr>
            <a:xfrm>
              <a:off x="6309144" y="3550766"/>
              <a:ext cx="344277" cy="119464"/>
            </a:xfrm>
            <a:custGeom>
              <a:rect b="b" l="l" r="r" t="t"/>
              <a:pathLst>
                <a:path extrusionOk="0" h="3673" w="10585">
                  <a:moveTo>
                    <a:pt x="1161" y="1092"/>
                  </a:moveTo>
                  <a:lnTo>
                    <a:pt x="1161" y="1092"/>
                  </a:lnTo>
                  <a:cubicBezTo>
                    <a:pt x="1352" y="1187"/>
                    <a:pt x="1518" y="1258"/>
                    <a:pt x="1709" y="1330"/>
                  </a:cubicBezTo>
                  <a:cubicBezTo>
                    <a:pt x="1995" y="1449"/>
                    <a:pt x="2304" y="1520"/>
                    <a:pt x="2614" y="1592"/>
                  </a:cubicBezTo>
                  <a:cubicBezTo>
                    <a:pt x="2423" y="1806"/>
                    <a:pt x="2209" y="2020"/>
                    <a:pt x="2018" y="2235"/>
                  </a:cubicBezTo>
                  <a:cubicBezTo>
                    <a:pt x="1899" y="2354"/>
                    <a:pt x="1780" y="2473"/>
                    <a:pt x="1637" y="2592"/>
                  </a:cubicBezTo>
                  <a:cubicBezTo>
                    <a:pt x="1590" y="2663"/>
                    <a:pt x="1518" y="2711"/>
                    <a:pt x="1471" y="2759"/>
                  </a:cubicBezTo>
                  <a:cubicBezTo>
                    <a:pt x="1447" y="2782"/>
                    <a:pt x="1423" y="2782"/>
                    <a:pt x="1399" y="2806"/>
                  </a:cubicBezTo>
                  <a:cubicBezTo>
                    <a:pt x="1399" y="2759"/>
                    <a:pt x="1375" y="2711"/>
                    <a:pt x="1375" y="2663"/>
                  </a:cubicBezTo>
                  <a:cubicBezTo>
                    <a:pt x="1352" y="2568"/>
                    <a:pt x="1352" y="2497"/>
                    <a:pt x="1328" y="2401"/>
                  </a:cubicBezTo>
                  <a:cubicBezTo>
                    <a:pt x="1328" y="2235"/>
                    <a:pt x="1304" y="2068"/>
                    <a:pt x="1280" y="1901"/>
                  </a:cubicBezTo>
                  <a:cubicBezTo>
                    <a:pt x="1256" y="1734"/>
                    <a:pt x="1256" y="1592"/>
                    <a:pt x="1233" y="1425"/>
                  </a:cubicBezTo>
                  <a:cubicBezTo>
                    <a:pt x="1209" y="1330"/>
                    <a:pt x="1185" y="1211"/>
                    <a:pt x="1161" y="1092"/>
                  </a:cubicBezTo>
                  <a:close/>
                  <a:moveTo>
                    <a:pt x="9425" y="1092"/>
                  </a:moveTo>
                  <a:lnTo>
                    <a:pt x="9425" y="1092"/>
                  </a:lnTo>
                  <a:cubicBezTo>
                    <a:pt x="9401" y="1211"/>
                    <a:pt x="9377" y="1330"/>
                    <a:pt x="9353" y="1425"/>
                  </a:cubicBezTo>
                  <a:cubicBezTo>
                    <a:pt x="9329" y="1592"/>
                    <a:pt x="9329" y="1734"/>
                    <a:pt x="9306" y="1901"/>
                  </a:cubicBezTo>
                  <a:cubicBezTo>
                    <a:pt x="9282" y="2068"/>
                    <a:pt x="9282" y="2235"/>
                    <a:pt x="9258" y="2401"/>
                  </a:cubicBezTo>
                  <a:cubicBezTo>
                    <a:pt x="9234" y="2497"/>
                    <a:pt x="9234" y="2568"/>
                    <a:pt x="9210" y="2663"/>
                  </a:cubicBezTo>
                  <a:cubicBezTo>
                    <a:pt x="9210" y="2711"/>
                    <a:pt x="9187" y="2759"/>
                    <a:pt x="9187" y="2806"/>
                  </a:cubicBezTo>
                  <a:cubicBezTo>
                    <a:pt x="9163" y="2782"/>
                    <a:pt x="9139" y="2782"/>
                    <a:pt x="9115" y="2759"/>
                  </a:cubicBezTo>
                  <a:cubicBezTo>
                    <a:pt x="9068" y="2711"/>
                    <a:pt x="8996" y="2663"/>
                    <a:pt x="8948" y="2592"/>
                  </a:cubicBezTo>
                  <a:cubicBezTo>
                    <a:pt x="8806" y="2473"/>
                    <a:pt x="8686" y="2354"/>
                    <a:pt x="8567" y="2235"/>
                  </a:cubicBezTo>
                  <a:cubicBezTo>
                    <a:pt x="8377" y="2020"/>
                    <a:pt x="8163" y="1806"/>
                    <a:pt x="7972" y="1592"/>
                  </a:cubicBezTo>
                  <a:cubicBezTo>
                    <a:pt x="8282" y="1520"/>
                    <a:pt x="8591" y="1449"/>
                    <a:pt x="8877" y="1330"/>
                  </a:cubicBezTo>
                  <a:cubicBezTo>
                    <a:pt x="9068" y="1258"/>
                    <a:pt x="9234" y="1187"/>
                    <a:pt x="9425" y="1092"/>
                  </a:cubicBezTo>
                  <a:close/>
                  <a:moveTo>
                    <a:pt x="2923" y="1639"/>
                  </a:moveTo>
                  <a:lnTo>
                    <a:pt x="2923" y="1639"/>
                  </a:lnTo>
                  <a:cubicBezTo>
                    <a:pt x="3281" y="1687"/>
                    <a:pt x="3662" y="1711"/>
                    <a:pt x="4043" y="1734"/>
                  </a:cubicBezTo>
                  <a:lnTo>
                    <a:pt x="4257" y="1734"/>
                  </a:lnTo>
                  <a:cubicBezTo>
                    <a:pt x="4114" y="1949"/>
                    <a:pt x="4019" y="2211"/>
                    <a:pt x="3876" y="2449"/>
                  </a:cubicBezTo>
                  <a:cubicBezTo>
                    <a:pt x="3781" y="2616"/>
                    <a:pt x="3685" y="2806"/>
                    <a:pt x="3590" y="2973"/>
                  </a:cubicBezTo>
                  <a:cubicBezTo>
                    <a:pt x="3543" y="3068"/>
                    <a:pt x="3495" y="3140"/>
                    <a:pt x="3447" y="3235"/>
                  </a:cubicBezTo>
                  <a:cubicBezTo>
                    <a:pt x="3447" y="3259"/>
                    <a:pt x="3447" y="3282"/>
                    <a:pt x="3423" y="3306"/>
                  </a:cubicBezTo>
                  <a:cubicBezTo>
                    <a:pt x="3423" y="3282"/>
                    <a:pt x="3400" y="3282"/>
                    <a:pt x="3400" y="3259"/>
                  </a:cubicBezTo>
                  <a:cubicBezTo>
                    <a:pt x="3400" y="3211"/>
                    <a:pt x="3376" y="3163"/>
                    <a:pt x="3376" y="3116"/>
                  </a:cubicBezTo>
                  <a:cubicBezTo>
                    <a:pt x="3328" y="2925"/>
                    <a:pt x="3257" y="2759"/>
                    <a:pt x="3209" y="2568"/>
                  </a:cubicBezTo>
                  <a:cubicBezTo>
                    <a:pt x="3114" y="2258"/>
                    <a:pt x="3019" y="1925"/>
                    <a:pt x="2923" y="1639"/>
                  </a:cubicBezTo>
                  <a:close/>
                  <a:moveTo>
                    <a:pt x="7662" y="1639"/>
                  </a:moveTo>
                  <a:cubicBezTo>
                    <a:pt x="7567" y="1925"/>
                    <a:pt x="7472" y="2258"/>
                    <a:pt x="7377" y="2568"/>
                  </a:cubicBezTo>
                  <a:cubicBezTo>
                    <a:pt x="7329" y="2759"/>
                    <a:pt x="7258" y="2925"/>
                    <a:pt x="7210" y="3116"/>
                  </a:cubicBezTo>
                  <a:cubicBezTo>
                    <a:pt x="7210" y="3163"/>
                    <a:pt x="7186" y="3211"/>
                    <a:pt x="7186" y="3259"/>
                  </a:cubicBezTo>
                  <a:cubicBezTo>
                    <a:pt x="7186" y="3282"/>
                    <a:pt x="7162" y="3282"/>
                    <a:pt x="7162" y="3306"/>
                  </a:cubicBezTo>
                  <a:cubicBezTo>
                    <a:pt x="7139" y="3282"/>
                    <a:pt x="7139" y="3235"/>
                    <a:pt x="7139" y="3235"/>
                  </a:cubicBezTo>
                  <a:cubicBezTo>
                    <a:pt x="7091" y="3140"/>
                    <a:pt x="7043" y="3068"/>
                    <a:pt x="6996" y="2973"/>
                  </a:cubicBezTo>
                  <a:cubicBezTo>
                    <a:pt x="6900" y="2806"/>
                    <a:pt x="6805" y="2616"/>
                    <a:pt x="6710" y="2449"/>
                  </a:cubicBezTo>
                  <a:cubicBezTo>
                    <a:pt x="6567" y="2211"/>
                    <a:pt x="6472" y="1949"/>
                    <a:pt x="6329" y="1734"/>
                  </a:cubicBezTo>
                  <a:lnTo>
                    <a:pt x="6543" y="1734"/>
                  </a:lnTo>
                  <a:cubicBezTo>
                    <a:pt x="6924" y="1711"/>
                    <a:pt x="7305" y="1687"/>
                    <a:pt x="7662" y="1639"/>
                  </a:cubicBezTo>
                  <a:close/>
                  <a:moveTo>
                    <a:pt x="5972" y="1734"/>
                  </a:moveTo>
                  <a:cubicBezTo>
                    <a:pt x="5972" y="1758"/>
                    <a:pt x="5948" y="1782"/>
                    <a:pt x="5948" y="1806"/>
                  </a:cubicBezTo>
                  <a:cubicBezTo>
                    <a:pt x="5924" y="1901"/>
                    <a:pt x="5900" y="1973"/>
                    <a:pt x="5853" y="2044"/>
                  </a:cubicBezTo>
                  <a:cubicBezTo>
                    <a:pt x="5781" y="2211"/>
                    <a:pt x="5710" y="2377"/>
                    <a:pt x="5638" y="2568"/>
                  </a:cubicBezTo>
                  <a:cubicBezTo>
                    <a:pt x="5591" y="2735"/>
                    <a:pt x="5543" y="2901"/>
                    <a:pt x="5472" y="3068"/>
                  </a:cubicBezTo>
                  <a:cubicBezTo>
                    <a:pt x="5448" y="3116"/>
                    <a:pt x="5400" y="3378"/>
                    <a:pt x="5305" y="3401"/>
                  </a:cubicBezTo>
                  <a:cubicBezTo>
                    <a:pt x="5301" y="3402"/>
                    <a:pt x="5297" y="3403"/>
                    <a:pt x="5294" y="3403"/>
                  </a:cubicBezTo>
                  <a:cubicBezTo>
                    <a:pt x="5204" y="3403"/>
                    <a:pt x="5137" y="3137"/>
                    <a:pt x="5114" y="3068"/>
                  </a:cubicBezTo>
                  <a:cubicBezTo>
                    <a:pt x="5067" y="2901"/>
                    <a:pt x="4995" y="2735"/>
                    <a:pt x="4948" y="2568"/>
                  </a:cubicBezTo>
                  <a:cubicBezTo>
                    <a:pt x="4876" y="2377"/>
                    <a:pt x="4805" y="2211"/>
                    <a:pt x="4733" y="2044"/>
                  </a:cubicBezTo>
                  <a:cubicBezTo>
                    <a:pt x="4686" y="1973"/>
                    <a:pt x="4662" y="1901"/>
                    <a:pt x="4638" y="1806"/>
                  </a:cubicBezTo>
                  <a:cubicBezTo>
                    <a:pt x="4638" y="1782"/>
                    <a:pt x="4614" y="1758"/>
                    <a:pt x="4614" y="1734"/>
                  </a:cubicBezTo>
                  <a:lnTo>
                    <a:pt x="5638" y="1734"/>
                  </a:lnTo>
                  <a:cubicBezTo>
                    <a:pt x="5686" y="1746"/>
                    <a:pt x="5733" y="1752"/>
                    <a:pt x="5781" y="1752"/>
                  </a:cubicBezTo>
                  <a:cubicBezTo>
                    <a:pt x="5829" y="1752"/>
                    <a:pt x="5876" y="1746"/>
                    <a:pt x="5924" y="1734"/>
                  </a:cubicBezTo>
                  <a:close/>
                  <a:moveTo>
                    <a:pt x="70" y="1"/>
                  </a:moveTo>
                  <a:cubicBezTo>
                    <a:pt x="33" y="1"/>
                    <a:pt x="1" y="40"/>
                    <a:pt x="18" y="91"/>
                  </a:cubicBezTo>
                  <a:cubicBezTo>
                    <a:pt x="280" y="472"/>
                    <a:pt x="637" y="782"/>
                    <a:pt x="1042" y="1020"/>
                  </a:cubicBezTo>
                  <a:cubicBezTo>
                    <a:pt x="994" y="1163"/>
                    <a:pt x="1018" y="1306"/>
                    <a:pt x="1042" y="1449"/>
                  </a:cubicBezTo>
                  <a:cubicBezTo>
                    <a:pt x="1066" y="1663"/>
                    <a:pt x="1066" y="1854"/>
                    <a:pt x="1090" y="2068"/>
                  </a:cubicBezTo>
                  <a:cubicBezTo>
                    <a:pt x="1113" y="2258"/>
                    <a:pt x="1137" y="2449"/>
                    <a:pt x="1161" y="2639"/>
                  </a:cubicBezTo>
                  <a:cubicBezTo>
                    <a:pt x="1185" y="2759"/>
                    <a:pt x="1185" y="2973"/>
                    <a:pt x="1304" y="3044"/>
                  </a:cubicBezTo>
                  <a:cubicBezTo>
                    <a:pt x="1326" y="3058"/>
                    <a:pt x="1350" y="3064"/>
                    <a:pt x="1373" y="3064"/>
                  </a:cubicBezTo>
                  <a:cubicBezTo>
                    <a:pt x="1474" y="3064"/>
                    <a:pt x="1579" y="2955"/>
                    <a:pt x="1637" y="2878"/>
                  </a:cubicBezTo>
                  <a:cubicBezTo>
                    <a:pt x="1780" y="2759"/>
                    <a:pt x="1923" y="2616"/>
                    <a:pt x="2066" y="2497"/>
                  </a:cubicBezTo>
                  <a:cubicBezTo>
                    <a:pt x="2280" y="2258"/>
                    <a:pt x="2542" y="2020"/>
                    <a:pt x="2733" y="1782"/>
                  </a:cubicBezTo>
                  <a:cubicBezTo>
                    <a:pt x="2780" y="1925"/>
                    <a:pt x="2828" y="2068"/>
                    <a:pt x="2876" y="2211"/>
                  </a:cubicBezTo>
                  <a:cubicBezTo>
                    <a:pt x="2923" y="2425"/>
                    <a:pt x="2995" y="2616"/>
                    <a:pt x="3066" y="2830"/>
                  </a:cubicBezTo>
                  <a:cubicBezTo>
                    <a:pt x="3114" y="2997"/>
                    <a:pt x="3162" y="3163"/>
                    <a:pt x="3185" y="3330"/>
                  </a:cubicBezTo>
                  <a:cubicBezTo>
                    <a:pt x="3233" y="3425"/>
                    <a:pt x="3281" y="3592"/>
                    <a:pt x="3400" y="3592"/>
                  </a:cubicBezTo>
                  <a:cubicBezTo>
                    <a:pt x="3543" y="3592"/>
                    <a:pt x="3590" y="3449"/>
                    <a:pt x="3638" y="3354"/>
                  </a:cubicBezTo>
                  <a:cubicBezTo>
                    <a:pt x="3757" y="3163"/>
                    <a:pt x="3852" y="2973"/>
                    <a:pt x="3971" y="2759"/>
                  </a:cubicBezTo>
                  <a:cubicBezTo>
                    <a:pt x="4066" y="2592"/>
                    <a:pt x="4162" y="2401"/>
                    <a:pt x="4233" y="2235"/>
                  </a:cubicBezTo>
                  <a:cubicBezTo>
                    <a:pt x="4305" y="2116"/>
                    <a:pt x="4352" y="1973"/>
                    <a:pt x="4424" y="1877"/>
                  </a:cubicBezTo>
                  <a:cubicBezTo>
                    <a:pt x="4424" y="1901"/>
                    <a:pt x="4448" y="1901"/>
                    <a:pt x="4448" y="1925"/>
                  </a:cubicBezTo>
                  <a:cubicBezTo>
                    <a:pt x="4471" y="1996"/>
                    <a:pt x="4519" y="2092"/>
                    <a:pt x="4543" y="2163"/>
                  </a:cubicBezTo>
                  <a:cubicBezTo>
                    <a:pt x="4638" y="2354"/>
                    <a:pt x="4709" y="2544"/>
                    <a:pt x="4781" y="2735"/>
                  </a:cubicBezTo>
                  <a:cubicBezTo>
                    <a:pt x="4829" y="2901"/>
                    <a:pt x="4900" y="3068"/>
                    <a:pt x="4948" y="3235"/>
                  </a:cubicBezTo>
                  <a:cubicBezTo>
                    <a:pt x="4971" y="3306"/>
                    <a:pt x="5019" y="3378"/>
                    <a:pt x="5067" y="3449"/>
                  </a:cubicBezTo>
                  <a:cubicBezTo>
                    <a:pt x="5090" y="3544"/>
                    <a:pt x="5138" y="3640"/>
                    <a:pt x="5233" y="3663"/>
                  </a:cubicBezTo>
                  <a:cubicBezTo>
                    <a:pt x="5253" y="3670"/>
                    <a:pt x="5271" y="3673"/>
                    <a:pt x="5289" y="3673"/>
                  </a:cubicBezTo>
                  <a:cubicBezTo>
                    <a:pt x="5472" y="3673"/>
                    <a:pt x="5595" y="3365"/>
                    <a:pt x="5638" y="3235"/>
                  </a:cubicBezTo>
                  <a:cubicBezTo>
                    <a:pt x="5686" y="3068"/>
                    <a:pt x="5757" y="2901"/>
                    <a:pt x="5805" y="2735"/>
                  </a:cubicBezTo>
                  <a:cubicBezTo>
                    <a:pt x="5876" y="2544"/>
                    <a:pt x="5948" y="2354"/>
                    <a:pt x="6043" y="2163"/>
                  </a:cubicBezTo>
                  <a:cubicBezTo>
                    <a:pt x="6067" y="2092"/>
                    <a:pt x="6115" y="1996"/>
                    <a:pt x="6138" y="1925"/>
                  </a:cubicBezTo>
                  <a:cubicBezTo>
                    <a:pt x="6138" y="1901"/>
                    <a:pt x="6162" y="1901"/>
                    <a:pt x="6162" y="1877"/>
                  </a:cubicBezTo>
                  <a:cubicBezTo>
                    <a:pt x="6234" y="1973"/>
                    <a:pt x="6281" y="2116"/>
                    <a:pt x="6329" y="2235"/>
                  </a:cubicBezTo>
                  <a:cubicBezTo>
                    <a:pt x="6424" y="2401"/>
                    <a:pt x="6519" y="2592"/>
                    <a:pt x="6615" y="2759"/>
                  </a:cubicBezTo>
                  <a:cubicBezTo>
                    <a:pt x="6734" y="2973"/>
                    <a:pt x="6829" y="3163"/>
                    <a:pt x="6948" y="3354"/>
                  </a:cubicBezTo>
                  <a:cubicBezTo>
                    <a:pt x="6996" y="3449"/>
                    <a:pt x="7043" y="3592"/>
                    <a:pt x="7186" y="3592"/>
                  </a:cubicBezTo>
                  <a:cubicBezTo>
                    <a:pt x="7305" y="3592"/>
                    <a:pt x="7353" y="3425"/>
                    <a:pt x="7400" y="3330"/>
                  </a:cubicBezTo>
                  <a:cubicBezTo>
                    <a:pt x="7424" y="3163"/>
                    <a:pt x="7472" y="2997"/>
                    <a:pt x="7520" y="2830"/>
                  </a:cubicBezTo>
                  <a:cubicBezTo>
                    <a:pt x="7591" y="2616"/>
                    <a:pt x="7662" y="2425"/>
                    <a:pt x="7710" y="2211"/>
                  </a:cubicBezTo>
                  <a:cubicBezTo>
                    <a:pt x="7758" y="2068"/>
                    <a:pt x="7805" y="1925"/>
                    <a:pt x="7853" y="1782"/>
                  </a:cubicBezTo>
                  <a:cubicBezTo>
                    <a:pt x="8043" y="2020"/>
                    <a:pt x="8305" y="2258"/>
                    <a:pt x="8520" y="2497"/>
                  </a:cubicBezTo>
                  <a:cubicBezTo>
                    <a:pt x="8663" y="2616"/>
                    <a:pt x="8806" y="2759"/>
                    <a:pt x="8948" y="2878"/>
                  </a:cubicBezTo>
                  <a:cubicBezTo>
                    <a:pt x="9006" y="2955"/>
                    <a:pt x="9111" y="3064"/>
                    <a:pt x="9213" y="3064"/>
                  </a:cubicBezTo>
                  <a:cubicBezTo>
                    <a:pt x="9236" y="3064"/>
                    <a:pt x="9259" y="3058"/>
                    <a:pt x="9282" y="3044"/>
                  </a:cubicBezTo>
                  <a:cubicBezTo>
                    <a:pt x="9401" y="2973"/>
                    <a:pt x="9401" y="2759"/>
                    <a:pt x="9425" y="2639"/>
                  </a:cubicBezTo>
                  <a:cubicBezTo>
                    <a:pt x="9449" y="2449"/>
                    <a:pt x="9472" y="2258"/>
                    <a:pt x="9496" y="2068"/>
                  </a:cubicBezTo>
                  <a:cubicBezTo>
                    <a:pt x="9520" y="1854"/>
                    <a:pt x="9520" y="1663"/>
                    <a:pt x="9544" y="1449"/>
                  </a:cubicBezTo>
                  <a:cubicBezTo>
                    <a:pt x="9568" y="1306"/>
                    <a:pt x="9591" y="1163"/>
                    <a:pt x="9544" y="1020"/>
                  </a:cubicBezTo>
                  <a:cubicBezTo>
                    <a:pt x="9949" y="782"/>
                    <a:pt x="10306" y="472"/>
                    <a:pt x="10568" y="91"/>
                  </a:cubicBezTo>
                  <a:cubicBezTo>
                    <a:pt x="10585" y="40"/>
                    <a:pt x="10553" y="1"/>
                    <a:pt x="10515" y="1"/>
                  </a:cubicBezTo>
                  <a:cubicBezTo>
                    <a:pt x="10501" y="1"/>
                    <a:pt x="10486" y="7"/>
                    <a:pt x="10473" y="20"/>
                  </a:cubicBezTo>
                  <a:cubicBezTo>
                    <a:pt x="10234" y="353"/>
                    <a:pt x="9925" y="591"/>
                    <a:pt x="9568" y="782"/>
                  </a:cubicBezTo>
                  <a:cubicBezTo>
                    <a:pt x="8925" y="1139"/>
                    <a:pt x="8234" y="1353"/>
                    <a:pt x="7520" y="1449"/>
                  </a:cubicBezTo>
                  <a:cubicBezTo>
                    <a:pt x="7139" y="1496"/>
                    <a:pt x="6758" y="1496"/>
                    <a:pt x="6376" y="1496"/>
                  </a:cubicBezTo>
                  <a:cubicBezTo>
                    <a:pt x="6186" y="1520"/>
                    <a:pt x="6019" y="1520"/>
                    <a:pt x="5853" y="1520"/>
                  </a:cubicBezTo>
                  <a:lnTo>
                    <a:pt x="4733" y="1520"/>
                  </a:lnTo>
                  <a:cubicBezTo>
                    <a:pt x="4567" y="1520"/>
                    <a:pt x="4400" y="1520"/>
                    <a:pt x="4209" y="1496"/>
                  </a:cubicBezTo>
                  <a:cubicBezTo>
                    <a:pt x="3828" y="1496"/>
                    <a:pt x="3447" y="1496"/>
                    <a:pt x="3066" y="1449"/>
                  </a:cubicBezTo>
                  <a:cubicBezTo>
                    <a:pt x="2352" y="1353"/>
                    <a:pt x="1661" y="1139"/>
                    <a:pt x="1018" y="782"/>
                  </a:cubicBezTo>
                  <a:cubicBezTo>
                    <a:pt x="661" y="591"/>
                    <a:pt x="351" y="353"/>
                    <a:pt x="113" y="20"/>
                  </a:cubicBezTo>
                  <a:cubicBezTo>
                    <a:pt x="100" y="7"/>
                    <a:pt x="85" y="1"/>
                    <a:pt x="7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2" name="Google Shape;16962;p44"/>
            <p:cNvSpPr/>
            <p:nvPr/>
          </p:nvSpPr>
          <p:spPr>
            <a:xfrm>
              <a:off x="6317470" y="3437547"/>
              <a:ext cx="328437" cy="133255"/>
            </a:xfrm>
            <a:custGeom>
              <a:rect b="b" l="l" r="r" t="t"/>
              <a:pathLst>
                <a:path extrusionOk="0" h="4097" w="10098">
                  <a:moveTo>
                    <a:pt x="905" y="572"/>
                  </a:moveTo>
                  <a:cubicBezTo>
                    <a:pt x="1191" y="667"/>
                    <a:pt x="1453" y="762"/>
                    <a:pt x="1739" y="834"/>
                  </a:cubicBezTo>
                  <a:cubicBezTo>
                    <a:pt x="1905" y="881"/>
                    <a:pt x="2048" y="929"/>
                    <a:pt x="2191" y="953"/>
                  </a:cubicBezTo>
                  <a:cubicBezTo>
                    <a:pt x="2191" y="1000"/>
                    <a:pt x="2167" y="1048"/>
                    <a:pt x="2143" y="1096"/>
                  </a:cubicBezTo>
                  <a:cubicBezTo>
                    <a:pt x="2096" y="1215"/>
                    <a:pt x="2072" y="1334"/>
                    <a:pt x="2024" y="1453"/>
                  </a:cubicBezTo>
                  <a:cubicBezTo>
                    <a:pt x="1953" y="1691"/>
                    <a:pt x="1881" y="1929"/>
                    <a:pt x="1810" y="2167"/>
                  </a:cubicBezTo>
                  <a:cubicBezTo>
                    <a:pt x="1739" y="2382"/>
                    <a:pt x="1667" y="2596"/>
                    <a:pt x="1620" y="2834"/>
                  </a:cubicBezTo>
                  <a:cubicBezTo>
                    <a:pt x="1572" y="2953"/>
                    <a:pt x="1572" y="3096"/>
                    <a:pt x="1524" y="3215"/>
                  </a:cubicBezTo>
                  <a:cubicBezTo>
                    <a:pt x="1453" y="3120"/>
                    <a:pt x="1405" y="3001"/>
                    <a:pt x="1358" y="2882"/>
                  </a:cubicBezTo>
                  <a:cubicBezTo>
                    <a:pt x="1286" y="2786"/>
                    <a:pt x="1215" y="2644"/>
                    <a:pt x="1096" y="2572"/>
                  </a:cubicBezTo>
                  <a:cubicBezTo>
                    <a:pt x="1058" y="2535"/>
                    <a:pt x="1021" y="2521"/>
                    <a:pt x="983" y="2521"/>
                  </a:cubicBezTo>
                  <a:cubicBezTo>
                    <a:pt x="902" y="2521"/>
                    <a:pt x="820" y="2587"/>
                    <a:pt x="738" y="2620"/>
                  </a:cubicBezTo>
                  <a:cubicBezTo>
                    <a:pt x="643" y="2667"/>
                    <a:pt x="548" y="2715"/>
                    <a:pt x="453" y="2763"/>
                  </a:cubicBezTo>
                  <a:cubicBezTo>
                    <a:pt x="381" y="2763"/>
                    <a:pt x="334" y="2786"/>
                    <a:pt x="286" y="2810"/>
                  </a:cubicBezTo>
                  <a:cubicBezTo>
                    <a:pt x="286" y="2667"/>
                    <a:pt x="334" y="2524"/>
                    <a:pt x="381" y="2382"/>
                  </a:cubicBezTo>
                  <a:cubicBezTo>
                    <a:pt x="453" y="2167"/>
                    <a:pt x="500" y="1929"/>
                    <a:pt x="572" y="1715"/>
                  </a:cubicBezTo>
                  <a:cubicBezTo>
                    <a:pt x="643" y="1500"/>
                    <a:pt x="691" y="1286"/>
                    <a:pt x="762" y="1072"/>
                  </a:cubicBezTo>
                  <a:cubicBezTo>
                    <a:pt x="810" y="905"/>
                    <a:pt x="881" y="738"/>
                    <a:pt x="905" y="572"/>
                  </a:cubicBezTo>
                  <a:close/>
                  <a:moveTo>
                    <a:pt x="9193" y="572"/>
                  </a:moveTo>
                  <a:cubicBezTo>
                    <a:pt x="9216" y="738"/>
                    <a:pt x="9288" y="905"/>
                    <a:pt x="9335" y="1072"/>
                  </a:cubicBezTo>
                  <a:cubicBezTo>
                    <a:pt x="9407" y="1286"/>
                    <a:pt x="9455" y="1500"/>
                    <a:pt x="9526" y="1715"/>
                  </a:cubicBezTo>
                  <a:cubicBezTo>
                    <a:pt x="9597" y="1929"/>
                    <a:pt x="9669" y="2167"/>
                    <a:pt x="9716" y="2382"/>
                  </a:cubicBezTo>
                  <a:cubicBezTo>
                    <a:pt x="9764" y="2524"/>
                    <a:pt x="9812" y="2667"/>
                    <a:pt x="9836" y="2810"/>
                  </a:cubicBezTo>
                  <a:lnTo>
                    <a:pt x="9812" y="2810"/>
                  </a:lnTo>
                  <a:cubicBezTo>
                    <a:pt x="9764" y="2786"/>
                    <a:pt x="9716" y="2763"/>
                    <a:pt x="9669" y="2763"/>
                  </a:cubicBezTo>
                  <a:cubicBezTo>
                    <a:pt x="9550" y="2715"/>
                    <a:pt x="9478" y="2667"/>
                    <a:pt x="9383" y="2620"/>
                  </a:cubicBezTo>
                  <a:cubicBezTo>
                    <a:pt x="9285" y="2587"/>
                    <a:pt x="9198" y="2521"/>
                    <a:pt x="9115" y="2521"/>
                  </a:cubicBezTo>
                  <a:cubicBezTo>
                    <a:pt x="9077" y="2521"/>
                    <a:pt x="9039" y="2535"/>
                    <a:pt x="9002" y="2572"/>
                  </a:cubicBezTo>
                  <a:cubicBezTo>
                    <a:pt x="8883" y="2644"/>
                    <a:pt x="8812" y="2786"/>
                    <a:pt x="8764" y="2882"/>
                  </a:cubicBezTo>
                  <a:cubicBezTo>
                    <a:pt x="8692" y="3001"/>
                    <a:pt x="8645" y="3120"/>
                    <a:pt x="8573" y="3215"/>
                  </a:cubicBezTo>
                  <a:cubicBezTo>
                    <a:pt x="8526" y="3096"/>
                    <a:pt x="8526" y="2953"/>
                    <a:pt x="8502" y="2834"/>
                  </a:cubicBezTo>
                  <a:cubicBezTo>
                    <a:pt x="8430" y="2596"/>
                    <a:pt x="8359" y="2382"/>
                    <a:pt x="8288" y="2167"/>
                  </a:cubicBezTo>
                  <a:cubicBezTo>
                    <a:pt x="8216" y="1929"/>
                    <a:pt x="8145" y="1691"/>
                    <a:pt x="8073" y="1453"/>
                  </a:cubicBezTo>
                  <a:cubicBezTo>
                    <a:pt x="8026" y="1334"/>
                    <a:pt x="8002" y="1215"/>
                    <a:pt x="7954" y="1096"/>
                  </a:cubicBezTo>
                  <a:cubicBezTo>
                    <a:pt x="7930" y="1048"/>
                    <a:pt x="7930" y="1000"/>
                    <a:pt x="7907" y="953"/>
                  </a:cubicBezTo>
                  <a:cubicBezTo>
                    <a:pt x="8049" y="929"/>
                    <a:pt x="8216" y="881"/>
                    <a:pt x="8359" y="834"/>
                  </a:cubicBezTo>
                  <a:cubicBezTo>
                    <a:pt x="8645" y="762"/>
                    <a:pt x="8931" y="667"/>
                    <a:pt x="9193" y="572"/>
                  </a:cubicBezTo>
                  <a:close/>
                  <a:moveTo>
                    <a:pt x="2810" y="1072"/>
                  </a:moveTo>
                  <a:cubicBezTo>
                    <a:pt x="3167" y="1143"/>
                    <a:pt x="3501" y="1167"/>
                    <a:pt x="3858" y="1191"/>
                  </a:cubicBezTo>
                  <a:lnTo>
                    <a:pt x="3977" y="1191"/>
                  </a:lnTo>
                  <a:cubicBezTo>
                    <a:pt x="3906" y="1358"/>
                    <a:pt x="3882" y="1572"/>
                    <a:pt x="3858" y="1715"/>
                  </a:cubicBezTo>
                  <a:cubicBezTo>
                    <a:pt x="3810" y="2072"/>
                    <a:pt x="3739" y="2405"/>
                    <a:pt x="3644" y="2763"/>
                  </a:cubicBezTo>
                  <a:cubicBezTo>
                    <a:pt x="3572" y="3072"/>
                    <a:pt x="3525" y="3406"/>
                    <a:pt x="3453" y="3739"/>
                  </a:cubicBezTo>
                  <a:cubicBezTo>
                    <a:pt x="3382" y="3668"/>
                    <a:pt x="3334" y="3572"/>
                    <a:pt x="3287" y="3501"/>
                  </a:cubicBezTo>
                  <a:cubicBezTo>
                    <a:pt x="3191" y="3382"/>
                    <a:pt x="3096" y="3263"/>
                    <a:pt x="3048" y="3096"/>
                  </a:cubicBezTo>
                  <a:cubicBezTo>
                    <a:pt x="3025" y="3072"/>
                    <a:pt x="2953" y="3048"/>
                    <a:pt x="2929" y="3048"/>
                  </a:cubicBezTo>
                  <a:cubicBezTo>
                    <a:pt x="2739" y="3120"/>
                    <a:pt x="2596" y="3215"/>
                    <a:pt x="2429" y="3287"/>
                  </a:cubicBezTo>
                  <a:cubicBezTo>
                    <a:pt x="2358" y="3310"/>
                    <a:pt x="2263" y="3334"/>
                    <a:pt x="2191" y="3382"/>
                  </a:cubicBezTo>
                  <a:cubicBezTo>
                    <a:pt x="2286" y="3001"/>
                    <a:pt x="2405" y="2620"/>
                    <a:pt x="2477" y="2239"/>
                  </a:cubicBezTo>
                  <a:cubicBezTo>
                    <a:pt x="2524" y="2024"/>
                    <a:pt x="2596" y="1810"/>
                    <a:pt x="2620" y="1596"/>
                  </a:cubicBezTo>
                  <a:cubicBezTo>
                    <a:pt x="2667" y="1429"/>
                    <a:pt x="2667" y="1238"/>
                    <a:pt x="2715" y="1072"/>
                  </a:cubicBezTo>
                  <a:close/>
                  <a:moveTo>
                    <a:pt x="7383" y="1072"/>
                  </a:moveTo>
                  <a:cubicBezTo>
                    <a:pt x="7430" y="1238"/>
                    <a:pt x="7454" y="1429"/>
                    <a:pt x="7478" y="1596"/>
                  </a:cubicBezTo>
                  <a:cubicBezTo>
                    <a:pt x="7502" y="1810"/>
                    <a:pt x="7573" y="2024"/>
                    <a:pt x="7621" y="2239"/>
                  </a:cubicBezTo>
                  <a:cubicBezTo>
                    <a:pt x="7716" y="2620"/>
                    <a:pt x="7811" y="3001"/>
                    <a:pt x="7907" y="3382"/>
                  </a:cubicBezTo>
                  <a:cubicBezTo>
                    <a:pt x="7835" y="3334"/>
                    <a:pt x="7764" y="3310"/>
                    <a:pt x="7692" y="3287"/>
                  </a:cubicBezTo>
                  <a:cubicBezTo>
                    <a:pt x="7502" y="3215"/>
                    <a:pt x="7359" y="3120"/>
                    <a:pt x="7168" y="3048"/>
                  </a:cubicBezTo>
                  <a:cubicBezTo>
                    <a:pt x="7144" y="3048"/>
                    <a:pt x="7073" y="3072"/>
                    <a:pt x="7073" y="3096"/>
                  </a:cubicBezTo>
                  <a:cubicBezTo>
                    <a:pt x="7002" y="3263"/>
                    <a:pt x="6906" y="3382"/>
                    <a:pt x="6811" y="3501"/>
                  </a:cubicBezTo>
                  <a:cubicBezTo>
                    <a:pt x="6763" y="3572"/>
                    <a:pt x="6716" y="3668"/>
                    <a:pt x="6668" y="3739"/>
                  </a:cubicBezTo>
                  <a:cubicBezTo>
                    <a:pt x="6597" y="3406"/>
                    <a:pt x="6525" y="3072"/>
                    <a:pt x="6454" y="2763"/>
                  </a:cubicBezTo>
                  <a:cubicBezTo>
                    <a:pt x="6382" y="2405"/>
                    <a:pt x="6311" y="2072"/>
                    <a:pt x="6240" y="1715"/>
                  </a:cubicBezTo>
                  <a:cubicBezTo>
                    <a:pt x="6216" y="1572"/>
                    <a:pt x="6216" y="1358"/>
                    <a:pt x="6120" y="1191"/>
                  </a:cubicBezTo>
                  <a:lnTo>
                    <a:pt x="6240" y="1191"/>
                  </a:lnTo>
                  <a:cubicBezTo>
                    <a:pt x="6597" y="1167"/>
                    <a:pt x="6954" y="1143"/>
                    <a:pt x="7287" y="1072"/>
                  </a:cubicBezTo>
                  <a:close/>
                  <a:moveTo>
                    <a:pt x="5525" y="1262"/>
                  </a:moveTo>
                  <a:cubicBezTo>
                    <a:pt x="5525" y="1381"/>
                    <a:pt x="5573" y="1524"/>
                    <a:pt x="5573" y="1643"/>
                  </a:cubicBezTo>
                  <a:cubicBezTo>
                    <a:pt x="5573" y="1905"/>
                    <a:pt x="5620" y="2167"/>
                    <a:pt x="5644" y="2429"/>
                  </a:cubicBezTo>
                  <a:cubicBezTo>
                    <a:pt x="5692" y="2715"/>
                    <a:pt x="5716" y="2977"/>
                    <a:pt x="5739" y="3263"/>
                  </a:cubicBezTo>
                  <a:cubicBezTo>
                    <a:pt x="5763" y="3429"/>
                    <a:pt x="5787" y="3620"/>
                    <a:pt x="5811" y="3787"/>
                  </a:cubicBezTo>
                  <a:cubicBezTo>
                    <a:pt x="5763" y="3763"/>
                    <a:pt x="5716" y="3715"/>
                    <a:pt x="5668" y="3691"/>
                  </a:cubicBezTo>
                  <a:cubicBezTo>
                    <a:pt x="5573" y="3620"/>
                    <a:pt x="5477" y="3548"/>
                    <a:pt x="5406" y="3501"/>
                  </a:cubicBezTo>
                  <a:cubicBezTo>
                    <a:pt x="5311" y="3429"/>
                    <a:pt x="5239" y="3358"/>
                    <a:pt x="5144" y="3334"/>
                  </a:cubicBezTo>
                  <a:cubicBezTo>
                    <a:pt x="5130" y="3332"/>
                    <a:pt x="5116" y="3332"/>
                    <a:pt x="5102" y="3332"/>
                  </a:cubicBezTo>
                  <a:cubicBezTo>
                    <a:pt x="4929" y="3332"/>
                    <a:pt x="4776" y="3460"/>
                    <a:pt x="4644" y="3548"/>
                  </a:cubicBezTo>
                  <a:cubicBezTo>
                    <a:pt x="4573" y="3596"/>
                    <a:pt x="4501" y="3644"/>
                    <a:pt x="4430" y="3691"/>
                  </a:cubicBezTo>
                  <a:cubicBezTo>
                    <a:pt x="4382" y="3715"/>
                    <a:pt x="4334" y="3763"/>
                    <a:pt x="4287" y="3787"/>
                  </a:cubicBezTo>
                  <a:cubicBezTo>
                    <a:pt x="4311" y="3620"/>
                    <a:pt x="4334" y="3429"/>
                    <a:pt x="4358" y="3263"/>
                  </a:cubicBezTo>
                  <a:cubicBezTo>
                    <a:pt x="4382" y="2977"/>
                    <a:pt x="4430" y="2715"/>
                    <a:pt x="4453" y="2429"/>
                  </a:cubicBezTo>
                  <a:cubicBezTo>
                    <a:pt x="4477" y="2167"/>
                    <a:pt x="4525" y="1905"/>
                    <a:pt x="4525" y="1643"/>
                  </a:cubicBezTo>
                  <a:cubicBezTo>
                    <a:pt x="4549" y="1524"/>
                    <a:pt x="4596" y="1381"/>
                    <a:pt x="4573" y="1262"/>
                  </a:cubicBezTo>
                  <a:lnTo>
                    <a:pt x="4739" y="1262"/>
                  </a:lnTo>
                  <a:cubicBezTo>
                    <a:pt x="4834" y="1262"/>
                    <a:pt x="4930" y="1286"/>
                    <a:pt x="5025" y="1286"/>
                  </a:cubicBezTo>
                  <a:cubicBezTo>
                    <a:pt x="5192" y="1286"/>
                    <a:pt x="5358" y="1286"/>
                    <a:pt x="5525" y="1262"/>
                  </a:cubicBezTo>
                  <a:close/>
                  <a:moveTo>
                    <a:pt x="48" y="0"/>
                  </a:moveTo>
                  <a:cubicBezTo>
                    <a:pt x="24" y="0"/>
                    <a:pt x="0" y="0"/>
                    <a:pt x="24" y="24"/>
                  </a:cubicBezTo>
                  <a:cubicBezTo>
                    <a:pt x="72" y="143"/>
                    <a:pt x="238" y="238"/>
                    <a:pt x="334" y="310"/>
                  </a:cubicBezTo>
                  <a:cubicBezTo>
                    <a:pt x="476" y="381"/>
                    <a:pt x="619" y="453"/>
                    <a:pt x="738" y="500"/>
                  </a:cubicBezTo>
                  <a:cubicBezTo>
                    <a:pt x="619" y="905"/>
                    <a:pt x="500" y="1310"/>
                    <a:pt x="357" y="1715"/>
                  </a:cubicBezTo>
                  <a:cubicBezTo>
                    <a:pt x="286" y="1929"/>
                    <a:pt x="238" y="2167"/>
                    <a:pt x="167" y="2382"/>
                  </a:cubicBezTo>
                  <a:cubicBezTo>
                    <a:pt x="119" y="2572"/>
                    <a:pt x="48" y="2786"/>
                    <a:pt x="72" y="2977"/>
                  </a:cubicBezTo>
                  <a:cubicBezTo>
                    <a:pt x="72" y="3025"/>
                    <a:pt x="119" y="3096"/>
                    <a:pt x="167" y="3096"/>
                  </a:cubicBezTo>
                  <a:cubicBezTo>
                    <a:pt x="262" y="3072"/>
                    <a:pt x="310" y="3048"/>
                    <a:pt x="381" y="3001"/>
                  </a:cubicBezTo>
                  <a:cubicBezTo>
                    <a:pt x="453" y="2953"/>
                    <a:pt x="548" y="2929"/>
                    <a:pt x="643" y="2906"/>
                  </a:cubicBezTo>
                  <a:cubicBezTo>
                    <a:pt x="715" y="2858"/>
                    <a:pt x="810" y="2810"/>
                    <a:pt x="881" y="2786"/>
                  </a:cubicBezTo>
                  <a:cubicBezTo>
                    <a:pt x="915" y="2753"/>
                    <a:pt x="937" y="2719"/>
                    <a:pt x="963" y="2719"/>
                  </a:cubicBezTo>
                  <a:cubicBezTo>
                    <a:pt x="975" y="2719"/>
                    <a:pt x="986" y="2725"/>
                    <a:pt x="1000" y="2739"/>
                  </a:cubicBezTo>
                  <a:cubicBezTo>
                    <a:pt x="1215" y="2953"/>
                    <a:pt x="1262" y="3287"/>
                    <a:pt x="1453" y="3477"/>
                  </a:cubicBezTo>
                  <a:cubicBezTo>
                    <a:pt x="1477" y="3501"/>
                    <a:pt x="1506" y="3513"/>
                    <a:pt x="1533" y="3513"/>
                  </a:cubicBezTo>
                  <a:cubicBezTo>
                    <a:pt x="1560" y="3513"/>
                    <a:pt x="1584" y="3501"/>
                    <a:pt x="1596" y="3477"/>
                  </a:cubicBezTo>
                  <a:cubicBezTo>
                    <a:pt x="1715" y="3334"/>
                    <a:pt x="1739" y="3144"/>
                    <a:pt x="1786" y="2977"/>
                  </a:cubicBezTo>
                  <a:cubicBezTo>
                    <a:pt x="1834" y="2739"/>
                    <a:pt x="1905" y="2524"/>
                    <a:pt x="1977" y="2310"/>
                  </a:cubicBezTo>
                  <a:cubicBezTo>
                    <a:pt x="2048" y="2072"/>
                    <a:pt x="2143" y="1834"/>
                    <a:pt x="2215" y="1572"/>
                  </a:cubicBezTo>
                  <a:cubicBezTo>
                    <a:pt x="2239" y="1453"/>
                    <a:pt x="2286" y="1334"/>
                    <a:pt x="2334" y="1215"/>
                  </a:cubicBezTo>
                  <a:cubicBezTo>
                    <a:pt x="2358" y="1143"/>
                    <a:pt x="2382" y="1072"/>
                    <a:pt x="2405" y="1000"/>
                  </a:cubicBezTo>
                  <a:cubicBezTo>
                    <a:pt x="2453" y="1024"/>
                    <a:pt x="2501" y="1024"/>
                    <a:pt x="2548" y="1024"/>
                  </a:cubicBezTo>
                  <a:cubicBezTo>
                    <a:pt x="2501" y="1191"/>
                    <a:pt x="2477" y="1358"/>
                    <a:pt x="2429" y="1500"/>
                  </a:cubicBezTo>
                  <a:cubicBezTo>
                    <a:pt x="2405" y="1739"/>
                    <a:pt x="2334" y="1953"/>
                    <a:pt x="2286" y="2167"/>
                  </a:cubicBezTo>
                  <a:cubicBezTo>
                    <a:pt x="2167" y="2644"/>
                    <a:pt x="2048" y="3096"/>
                    <a:pt x="1929" y="3548"/>
                  </a:cubicBezTo>
                  <a:cubicBezTo>
                    <a:pt x="1929" y="3623"/>
                    <a:pt x="1987" y="3683"/>
                    <a:pt x="2047" y="3683"/>
                  </a:cubicBezTo>
                  <a:cubicBezTo>
                    <a:pt x="2063" y="3683"/>
                    <a:pt x="2080" y="3678"/>
                    <a:pt x="2096" y="3668"/>
                  </a:cubicBezTo>
                  <a:cubicBezTo>
                    <a:pt x="2167" y="3644"/>
                    <a:pt x="2215" y="3596"/>
                    <a:pt x="2286" y="3548"/>
                  </a:cubicBezTo>
                  <a:cubicBezTo>
                    <a:pt x="2358" y="3525"/>
                    <a:pt x="2429" y="3501"/>
                    <a:pt x="2501" y="3477"/>
                  </a:cubicBezTo>
                  <a:cubicBezTo>
                    <a:pt x="2644" y="3406"/>
                    <a:pt x="2763" y="3334"/>
                    <a:pt x="2906" y="3287"/>
                  </a:cubicBezTo>
                  <a:cubicBezTo>
                    <a:pt x="2977" y="3429"/>
                    <a:pt x="3072" y="3548"/>
                    <a:pt x="3144" y="3668"/>
                  </a:cubicBezTo>
                  <a:cubicBezTo>
                    <a:pt x="3215" y="3787"/>
                    <a:pt x="3310" y="3977"/>
                    <a:pt x="3429" y="4001"/>
                  </a:cubicBezTo>
                  <a:cubicBezTo>
                    <a:pt x="3450" y="4007"/>
                    <a:pt x="3468" y="4009"/>
                    <a:pt x="3484" y="4009"/>
                  </a:cubicBezTo>
                  <a:cubicBezTo>
                    <a:pt x="3602" y="4009"/>
                    <a:pt x="3623" y="3870"/>
                    <a:pt x="3644" y="3787"/>
                  </a:cubicBezTo>
                  <a:cubicBezTo>
                    <a:pt x="3691" y="3596"/>
                    <a:pt x="3739" y="3382"/>
                    <a:pt x="3763" y="3191"/>
                  </a:cubicBezTo>
                  <a:cubicBezTo>
                    <a:pt x="3858" y="2810"/>
                    <a:pt x="3953" y="2405"/>
                    <a:pt x="4025" y="2024"/>
                  </a:cubicBezTo>
                  <a:cubicBezTo>
                    <a:pt x="4049" y="1858"/>
                    <a:pt x="4072" y="1691"/>
                    <a:pt x="4120" y="1524"/>
                  </a:cubicBezTo>
                  <a:cubicBezTo>
                    <a:pt x="4144" y="1429"/>
                    <a:pt x="4168" y="1310"/>
                    <a:pt x="4192" y="1215"/>
                  </a:cubicBezTo>
                  <a:cubicBezTo>
                    <a:pt x="4263" y="1215"/>
                    <a:pt x="4334" y="1238"/>
                    <a:pt x="4406" y="1238"/>
                  </a:cubicBezTo>
                  <a:cubicBezTo>
                    <a:pt x="4406" y="1286"/>
                    <a:pt x="4382" y="1358"/>
                    <a:pt x="4382" y="1405"/>
                  </a:cubicBezTo>
                  <a:cubicBezTo>
                    <a:pt x="4358" y="1500"/>
                    <a:pt x="4334" y="1596"/>
                    <a:pt x="4334" y="1691"/>
                  </a:cubicBezTo>
                  <a:cubicBezTo>
                    <a:pt x="4311" y="1953"/>
                    <a:pt x="4263" y="2191"/>
                    <a:pt x="4239" y="2453"/>
                  </a:cubicBezTo>
                  <a:cubicBezTo>
                    <a:pt x="4215" y="2691"/>
                    <a:pt x="4168" y="2953"/>
                    <a:pt x="4144" y="3191"/>
                  </a:cubicBezTo>
                  <a:cubicBezTo>
                    <a:pt x="4120" y="3453"/>
                    <a:pt x="4096" y="3715"/>
                    <a:pt x="4049" y="3953"/>
                  </a:cubicBezTo>
                  <a:cubicBezTo>
                    <a:pt x="4049" y="4025"/>
                    <a:pt x="4072" y="4096"/>
                    <a:pt x="4168" y="4096"/>
                  </a:cubicBezTo>
                  <a:cubicBezTo>
                    <a:pt x="4311" y="4096"/>
                    <a:pt x="4406" y="3977"/>
                    <a:pt x="4525" y="3882"/>
                  </a:cubicBezTo>
                  <a:cubicBezTo>
                    <a:pt x="4596" y="3834"/>
                    <a:pt x="4692" y="3787"/>
                    <a:pt x="4787" y="3739"/>
                  </a:cubicBezTo>
                  <a:cubicBezTo>
                    <a:pt x="4858" y="3668"/>
                    <a:pt x="4930" y="3572"/>
                    <a:pt x="5001" y="3548"/>
                  </a:cubicBezTo>
                  <a:cubicBezTo>
                    <a:pt x="5028" y="3535"/>
                    <a:pt x="5051" y="3529"/>
                    <a:pt x="5071" y="3529"/>
                  </a:cubicBezTo>
                  <a:cubicBezTo>
                    <a:pt x="5125" y="3529"/>
                    <a:pt x="5164" y="3568"/>
                    <a:pt x="5216" y="3620"/>
                  </a:cubicBezTo>
                  <a:cubicBezTo>
                    <a:pt x="5311" y="3739"/>
                    <a:pt x="5454" y="3787"/>
                    <a:pt x="5597" y="3882"/>
                  </a:cubicBezTo>
                  <a:cubicBezTo>
                    <a:pt x="5692" y="3977"/>
                    <a:pt x="5811" y="4096"/>
                    <a:pt x="5954" y="4096"/>
                  </a:cubicBezTo>
                  <a:cubicBezTo>
                    <a:pt x="6025" y="4096"/>
                    <a:pt x="6073" y="4025"/>
                    <a:pt x="6049" y="3953"/>
                  </a:cubicBezTo>
                  <a:cubicBezTo>
                    <a:pt x="6001" y="3715"/>
                    <a:pt x="5978" y="3453"/>
                    <a:pt x="5954" y="3191"/>
                  </a:cubicBezTo>
                  <a:cubicBezTo>
                    <a:pt x="5930" y="2953"/>
                    <a:pt x="5906" y="2691"/>
                    <a:pt x="5859" y="2453"/>
                  </a:cubicBezTo>
                  <a:cubicBezTo>
                    <a:pt x="5835" y="2191"/>
                    <a:pt x="5811" y="1953"/>
                    <a:pt x="5763" y="1691"/>
                  </a:cubicBezTo>
                  <a:cubicBezTo>
                    <a:pt x="5763" y="1596"/>
                    <a:pt x="5739" y="1500"/>
                    <a:pt x="5739" y="1405"/>
                  </a:cubicBezTo>
                  <a:cubicBezTo>
                    <a:pt x="5716" y="1358"/>
                    <a:pt x="5692" y="1286"/>
                    <a:pt x="5692" y="1238"/>
                  </a:cubicBezTo>
                  <a:cubicBezTo>
                    <a:pt x="5763" y="1238"/>
                    <a:pt x="5835" y="1215"/>
                    <a:pt x="5906" y="1215"/>
                  </a:cubicBezTo>
                  <a:cubicBezTo>
                    <a:pt x="5930" y="1310"/>
                    <a:pt x="5954" y="1429"/>
                    <a:pt x="5978" y="1524"/>
                  </a:cubicBezTo>
                  <a:cubicBezTo>
                    <a:pt x="6025" y="1691"/>
                    <a:pt x="6049" y="1858"/>
                    <a:pt x="6073" y="2024"/>
                  </a:cubicBezTo>
                  <a:cubicBezTo>
                    <a:pt x="6168" y="2405"/>
                    <a:pt x="6240" y="2810"/>
                    <a:pt x="6335" y="3191"/>
                  </a:cubicBezTo>
                  <a:cubicBezTo>
                    <a:pt x="6382" y="3382"/>
                    <a:pt x="6406" y="3596"/>
                    <a:pt x="6454" y="3787"/>
                  </a:cubicBezTo>
                  <a:cubicBezTo>
                    <a:pt x="6475" y="3870"/>
                    <a:pt x="6514" y="4009"/>
                    <a:pt x="6620" y="4009"/>
                  </a:cubicBezTo>
                  <a:cubicBezTo>
                    <a:pt x="6635" y="4009"/>
                    <a:pt x="6651" y="4007"/>
                    <a:pt x="6668" y="4001"/>
                  </a:cubicBezTo>
                  <a:cubicBezTo>
                    <a:pt x="6787" y="3977"/>
                    <a:pt x="6883" y="3787"/>
                    <a:pt x="6954" y="3668"/>
                  </a:cubicBezTo>
                  <a:cubicBezTo>
                    <a:pt x="7049" y="3548"/>
                    <a:pt x="7121" y="3429"/>
                    <a:pt x="7192" y="3287"/>
                  </a:cubicBezTo>
                  <a:cubicBezTo>
                    <a:pt x="7335" y="3334"/>
                    <a:pt x="7454" y="3406"/>
                    <a:pt x="7597" y="3477"/>
                  </a:cubicBezTo>
                  <a:cubicBezTo>
                    <a:pt x="7668" y="3501"/>
                    <a:pt x="7740" y="3525"/>
                    <a:pt x="7811" y="3548"/>
                  </a:cubicBezTo>
                  <a:cubicBezTo>
                    <a:pt x="7883" y="3596"/>
                    <a:pt x="7930" y="3644"/>
                    <a:pt x="8002" y="3668"/>
                  </a:cubicBezTo>
                  <a:cubicBezTo>
                    <a:pt x="8023" y="3678"/>
                    <a:pt x="8044" y="3683"/>
                    <a:pt x="8063" y="3683"/>
                  </a:cubicBezTo>
                  <a:cubicBezTo>
                    <a:pt x="8133" y="3683"/>
                    <a:pt x="8187" y="3623"/>
                    <a:pt x="8169" y="3548"/>
                  </a:cubicBezTo>
                  <a:cubicBezTo>
                    <a:pt x="8049" y="3096"/>
                    <a:pt x="7930" y="2644"/>
                    <a:pt x="7811" y="2167"/>
                  </a:cubicBezTo>
                  <a:cubicBezTo>
                    <a:pt x="7764" y="1953"/>
                    <a:pt x="7692" y="1739"/>
                    <a:pt x="7668" y="1500"/>
                  </a:cubicBezTo>
                  <a:cubicBezTo>
                    <a:pt x="7645" y="1358"/>
                    <a:pt x="7597" y="1191"/>
                    <a:pt x="7549" y="1024"/>
                  </a:cubicBezTo>
                  <a:cubicBezTo>
                    <a:pt x="7597" y="1024"/>
                    <a:pt x="7645" y="1024"/>
                    <a:pt x="7692" y="1000"/>
                  </a:cubicBezTo>
                  <a:cubicBezTo>
                    <a:pt x="7716" y="1072"/>
                    <a:pt x="7740" y="1143"/>
                    <a:pt x="7764" y="1215"/>
                  </a:cubicBezTo>
                  <a:cubicBezTo>
                    <a:pt x="7811" y="1334"/>
                    <a:pt x="7859" y="1453"/>
                    <a:pt x="7883" y="1572"/>
                  </a:cubicBezTo>
                  <a:cubicBezTo>
                    <a:pt x="7978" y="1834"/>
                    <a:pt x="8049" y="2072"/>
                    <a:pt x="8121" y="2310"/>
                  </a:cubicBezTo>
                  <a:cubicBezTo>
                    <a:pt x="8192" y="2524"/>
                    <a:pt x="8264" y="2739"/>
                    <a:pt x="8311" y="2977"/>
                  </a:cubicBezTo>
                  <a:cubicBezTo>
                    <a:pt x="8359" y="3144"/>
                    <a:pt x="8383" y="3334"/>
                    <a:pt x="8502" y="3477"/>
                  </a:cubicBezTo>
                  <a:cubicBezTo>
                    <a:pt x="8514" y="3501"/>
                    <a:pt x="8544" y="3513"/>
                    <a:pt x="8573" y="3513"/>
                  </a:cubicBezTo>
                  <a:cubicBezTo>
                    <a:pt x="8603" y="3513"/>
                    <a:pt x="8633" y="3501"/>
                    <a:pt x="8645" y="3477"/>
                  </a:cubicBezTo>
                  <a:cubicBezTo>
                    <a:pt x="8859" y="3287"/>
                    <a:pt x="8907" y="2953"/>
                    <a:pt x="9097" y="2763"/>
                  </a:cubicBezTo>
                  <a:cubicBezTo>
                    <a:pt x="9115" y="2736"/>
                    <a:pt x="9129" y="2726"/>
                    <a:pt x="9143" y="2726"/>
                  </a:cubicBezTo>
                  <a:cubicBezTo>
                    <a:pt x="9166" y="2726"/>
                    <a:pt x="9186" y="2756"/>
                    <a:pt x="9216" y="2786"/>
                  </a:cubicBezTo>
                  <a:cubicBezTo>
                    <a:pt x="9312" y="2810"/>
                    <a:pt x="9383" y="2858"/>
                    <a:pt x="9455" y="2906"/>
                  </a:cubicBezTo>
                  <a:cubicBezTo>
                    <a:pt x="9550" y="2929"/>
                    <a:pt x="9645" y="2953"/>
                    <a:pt x="9740" y="3001"/>
                  </a:cubicBezTo>
                  <a:cubicBezTo>
                    <a:pt x="9788" y="3048"/>
                    <a:pt x="9859" y="3072"/>
                    <a:pt x="9931" y="3096"/>
                  </a:cubicBezTo>
                  <a:cubicBezTo>
                    <a:pt x="10002" y="3096"/>
                    <a:pt x="10026" y="3025"/>
                    <a:pt x="10026" y="2977"/>
                  </a:cubicBezTo>
                  <a:cubicBezTo>
                    <a:pt x="10050" y="2786"/>
                    <a:pt x="9978" y="2572"/>
                    <a:pt x="9931" y="2382"/>
                  </a:cubicBezTo>
                  <a:cubicBezTo>
                    <a:pt x="9883" y="2167"/>
                    <a:pt x="9812" y="1929"/>
                    <a:pt x="9740" y="1715"/>
                  </a:cubicBezTo>
                  <a:cubicBezTo>
                    <a:pt x="9621" y="1310"/>
                    <a:pt x="9502" y="905"/>
                    <a:pt x="9359" y="500"/>
                  </a:cubicBezTo>
                  <a:cubicBezTo>
                    <a:pt x="9502" y="453"/>
                    <a:pt x="9645" y="405"/>
                    <a:pt x="9764" y="310"/>
                  </a:cubicBezTo>
                  <a:cubicBezTo>
                    <a:pt x="9883" y="238"/>
                    <a:pt x="10026" y="143"/>
                    <a:pt x="10097" y="24"/>
                  </a:cubicBezTo>
                  <a:cubicBezTo>
                    <a:pt x="10097" y="0"/>
                    <a:pt x="10074" y="0"/>
                    <a:pt x="10074" y="0"/>
                  </a:cubicBezTo>
                  <a:cubicBezTo>
                    <a:pt x="9978" y="24"/>
                    <a:pt x="9907" y="72"/>
                    <a:pt x="9836" y="95"/>
                  </a:cubicBezTo>
                  <a:cubicBezTo>
                    <a:pt x="9740" y="143"/>
                    <a:pt x="9669" y="191"/>
                    <a:pt x="9597" y="214"/>
                  </a:cubicBezTo>
                  <a:cubicBezTo>
                    <a:pt x="9431" y="286"/>
                    <a:pt x="9264" y="357"/>
                    <a:pt x="9097" y="405"/>
                  </a:cubicBezTo>
                  <a:cubicBezTo>
                    <a:pt x="8859" y="476"/>
                    <a:pt x="8621" y="572"/>
                    <a:pt x="8383" y="619"/>
                  </a:cubicBezTo>
                  <a:cubicBezTo>
                    <a:pt x="8145" y="691"/>
                    <a:pt x="7907" y="738"/>
                    <a:pt x="7668" y="810"/>
                  </a:cubicBezTo>
                  <a:cubicBezTo>
                    <a:pt x="7216" y="929"/>
                    <a:pt x="6740" y="953"/>
                    <a:pt x="6263" y="1000"/>
                  </a:cubicBezTo>
                  <a:cubicBezTo>
                    <a:pt x="6097" y="1024"/>
                    <a:pt x="5906" y="1048"/>
                    <a:pt x="5739" y="1048"/>
                  </a:cubicBezTo>
                  <a:cubicBezTo>
                    <a:pt x="5477" y="1048"/>
                    <a:pt x="5239" y="1072"/>
                    <a:pt x="5001" y="1072"/>
                  </a:cubicBezTo>
                  <a:cubicBezTo>
                    <a:pt x="4668" y="1072"/>
                    <a:pt x="4334" y="1024"/>
                    <a:pt x="4001" y="977"/>
                  </a:cubicBezTo>
                  <a:cubicBezTo>
                    <a:pt x="3668" y="953"/>
                    <a:pt x="3334" y="929"/>
                    <a:pt x="3001" y="881"/>
                  </a:cubicBezTo>
                  <a:cubicBezTo>
                    <a:pt x="2334" y="810"/>
                    <a:pt x="1667" y="619"/>
                    <a:pt x="1024" y="405"/>
                  </a:cubicBezTo>
                  <a:cubicBezTo>
                    <a:pt x="834" y="357"/>
                    <a:pt x="667" y="286"/>
                    <a:pt x="500" y="214"/>
                  </a:cubicBezTo>
                  <a:cubicBezTo>
                    <a:pt x="429" y="191"/>
                    <a:pt x="357" y="143"/>
                    <a:pt x="286" y="95"/>
                  </a:cubicBezTo>
                  <a:cubicBezTo>
                    <a:pt x="191" y="72"/>
                    <a:pt x="119" y="24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963" name="Google Shape;16963;p44"/>
          <p:cNvGrpSpPr/>
          <p:nvPr/>
        </p:nvGrpSpPr>
        <p:grpSpPr>
          <a:xfrm>
            <a:off x="7093582" y="3326701"/>
            <a:ext cx="236262" cy="339691"/>
            <a:chOff x="7093582" y="3326701"/>
            <a:chExt cx="236262" cy="339691"/>
          </a:xfrm>
        </p:grpSpPr>
        <p:sp>
          <p:nvSpPr>
            <p:cNvPr id="16964" name="Google Shape;16964;p44"/>
            <p:cNvSpPr/>
            <p:nvPr/>
          </p:nvSpPr>
          <p:spPr>
            <a:xfrm>
              <a:off x="7113715" y="3339061"/>
              <a:ext cx="40298" cy="51389"/>
            </a:xfrm>
            <a:custGeom>
              <a:rect b="b" l="l" r="r" t="t"/>
              <a:pathLst>
                <a:path extrusionOk="0" h="1580" w="1239">
                  <a:moveTo>
                    <a:pt x="940" y="1"/>
                  </a:moveTo>
                  <a:cubicBezTo>
                    <a:pt x="929" y="1"/>
                    <a:pt x="918" y="2"/>
                    <a:pt x="905" y="4"/>
                  </a:cubicBezTo>
                  <a:cubicBezTo>
                    <a:pt x="891" y="3"/>
                    <a:pt x="877" y="2"/>
                    <a:pt x="863" y="2"/>
                  </a:cubicBezTo>
                  <a:cubicBezTo>
                    <a:pt x="538" y="2"/>
                    <a:pt x="165" y="257"/>
                    <a:pt x="120" y="599"/>
                  </a:cubicBezTo>
                  <a:cubicBezTo>
                    <a:pt x="72" y="885"/>
                    <a:pt x="0" y="1266"/>
                    <a:pt x="286" y="1456"/>
                  </a:cubicBezTo>
                  <a:cubicBezTo>
                    <a:pt x="405" y="1528"/>
                    <a:pt x="572" y="1552"/>
                    <a:pt x="715" y="1552"/>
                  </a:cubicBezTo>
                  <a:cubicBezTo>
                    <a:pt x="797" y="1565"/>
                    <a:pt x="880" y="1579"/>
                    <a:pt x="962" y="1579"/>
                  </a:cubicBezTo>
                  <a:cubicBezTo>
                    <a:pt x="1023" y="1579"/>
                    <a:pt x="1083" y="1572"/>
                    <a:pt x="1144" y="1552"/>
                  </a:cubicBezTo>
                  <a:cubicBezTo>
                    <a:pt x="1239" y="1528"/>
                    <a:pt x="1239" y="1504"/>
                    <a:pt x="1239" y="1385"/>
                  </a:cubicBezTo>
                  <a:cubicBezTo>
                    <a:pt x="1239" y="1194"/>
                    <a:pt x="1239" y="1004"/>
                    <a:pt x="1191" y="813"/>
                  </a:cubicBezTo>
                  <a:cubicBezTo>
                    <a:pt x="1167" y="623"/>
                    <a:pt x="1120" y="409"/>
                    <a:pt x="1072" y="194"/>
                  </a:cubicBezTo>
                  <a:cubicBezTo>
                    <a:pt x="1050" y="107"/>
                    <a:pt x="1048" y="1"/>
                    <a:pt x="940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5" name="Google Shape;16965;p44"/>
            <p:cNvSpPr/>
            <p:nvPr/>
          </p:nvSpPr>
          <p:spPr>
            <a:xfrm>
              <a:off x="7267070" y="3339158"/>
              <a:ext cx="41860" cy="52398"/>
            </a:xfrm>
            <a:custGeom>
              <a:rect b="b" l="l" r="r" t="t"/>
              <a:pathLst>
                <a:path extrusionOk="0" h="1611" w="1287">
                  <a:moveTo>
                    <a:pt x="394" y="1"/>
                  </a:moveTo>
                  <a:cubicBezTo>
                    <a:pt x="346" y="1"/>
                    <a:pt x="298" y="13"/>
                    <a:pt x="263" y="48"/>
                  </a:cubicBezTo>
                  <a:cubicBezTo>
                    <a:pt x="263" y="72"/>
                    <a:pt x="239" y="96"/>
                    <a:pt x="239" y="120"/>
                  </a:cubicBezTo>
                  <a:cubicBezTo>
                    <a:pt x="239" y="144"/>
                    <a:pt x="239" y="191"/>
                    <a:pt x="239" y="215"/>
                  </a:cubicBezTo>
                  <a:cubicBezTo>
                    <a:pt x="239" y="263"/>
                    <a:pt x="215" y="310"/>
                    <a:pt x="191" y="358"/>
                  </a:cubicBezTo>
                  <a:cubicBezTo>
                    <a:pt x="167" y="477"/>
                    <a:pt x="167" y="596"/>
                    <a:pt x="144" y="715"/>
                  </a:cubicBezTo>
                  <a:cubicBezTo>
                    <a:pt x="96" y="929"/>
                    <a:pt x="72" y="1144"/>
                    <a:pt x="48" y="1358"/>
                  </a:cubicBezTo>
                  <a:cubicBezTo>
                    <a:pt x="25" y="1453"/>
                    <a:pt x="1" y="1501"/>
                    <a:pt x="96" y="1549"/>
                  </a:cubicBezTo>
                  <a:cubicBezTo>
                    <a:pt x="187" y="1594"/>
                    <a:pt x="268" y="1611"/>
                    <a:pt x="351" y="1611"/>
                  </a:cubicBezTo>
                  <a:cubicBezTo>
                    <a:pt x="399" y="1611"/>
                    <a:pt x="449" y="1605"/>
                    <a:pt x="501" y="1596"/>
                  </a:cubicBezTo>
                  <a:cubicBezTo>
                    <a:pt x="691" y="1572"/>
                    <a:pt x="906" y="1572"/>
                    <a:pt x="1025" y="1430"/>
                  </a:cubicBezTo>
                  <a:cubicBezTo>
                    <a:pt x="1096" y="1334"/>
                    <a:pt x="1168" y="1191"/>
                    <a:pt x="1215" y="1096"/>
                  </a:cubicBezTo>
                  <a:cubicBezTo>
                    <a:pt x="1287" y="906"/>
                    <a:pt x="1263" y="644"/>
                    <a:pt x="1168" y="477"/>
                  </a:cubicBezTo>
                  <a:cubicBezTo>
                    <a:pt x="1096" y="334"/>
                    <a:pt x="1025" y="167"/>
                    <a:pt x="882" y="96"/>
                  </a:cubicBezTo>
                  <a:cubicBezTo>
                    <a:pt x="763" y="48"/>
                    <a:pt x="644" y="48"/>
                    <a:pt x="525" y="25"/>
                  </a:cubicBezTo>
                  <a:cubicBezTo>
                    <a:pt x="489" y="13"/>
                    <a:pt x="441" y="1"/>
                    <a:pt x="394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6" name="Google Shape;16966;p44"/>
            <p:cNvSpPr/>
            <p:nvPr/>
          </p:nvSpPr>
          <p:spPr>
            <a:xfrm>
              <a:off x="7095111" y="3442100"/>
              <a:ext cx="230862" cy="220292"/>
            </a:xfrm>
            <a:custGeom>
              <a:rect b="b" l="l" r="r" t="t"/>
              <a:pathLst>
                <a:path extrusionOk="0" h="6773" w="7098">
                  <a:moveTo>
                    <a:pt x="2275" y="0"/>
                  </a:moveTo>
                  <a:cubicBezTo>
                    <a:pt x="2264" y="0"/>
                    <a:pt x="2252" y="1"/>
                    <a:pt x="2239" y="3"/>
                  </a:cubicBezTo>
                  <a:cubicBezTo>
                    <a:pt x="2216" y="27"/>
                    <a:pt x="2192" y="122"/>
                    <a:pt x="2168" y="170"/>
                  </a:cubicBezTo>
                  <a:cubicBezTo>
                    <a:pt x="2073" y="336"/>
                    <a:pt x="1977" y="503"/>
                    <a:pt x="1882" y="670"/>
                  </a:cubicBezTo>
                  <a:cubicBezTo>
                    <a:pt x="1668" y="979"/>
                    <a:pt x="1549" y="1337"/>
                    <a:pt x="1382" y="1670"/>
                  </a:cubicBezTo>
                  <a:cubicBezTo>
                    <a:pt x="1215" y="1980"/>
                    <a:pt x="1096" y="2313"/>
                    <a:pt x="953" y="2623"/>
                  </a:cubicBezTo>
                  <a:cubicBezTo>
                    <a:pt x="882" y="2813"/>
                    <a:pt x="787" y="2980"/>
                    <a:pt x="715" y="3170"/>
                  </a:cubicBezTo>
                  <a:cubicBezTo>
                    <a:pt x="572" y="3480"/>
                    <a:pt x="477" y="3837"/>
                    <a:pt x="382" y="4171"/>
                  </a:cubicBezTo>
                  <a:cubicBezTo>
                    <a:pt x="287" y="4504"/>
                    <a:pt x="191" y="4861"/>
                    <a:pt x="96" y="5218"/>
                  </a:cubicBezTo>
                  <a:cubicBezTo>
                    <a:pt x="49" y="5409"/>
                    <a:pt x="1" y="5623"/>
                    <a:pt x="120" y="5790"/>
                  </a:cubicBezTo>
                  <a:cubicBezTo>
                    <a:pt x="310" y="6076"/>
                    <a:pt x="596" y="6290"/>
                    <a:pt x="906" y="6409"/>
                  </a:cubicBezTo>
                  <a:cubicBezTo>
                    <a:pt x="1192" y="6528"/>
                    <a:pt x="1477" y="6504"/>
                    <a:pt x="1763" y="6576"/>
                  </a:cubicBezTo>
                  <a:cubicBezTo>
                    <a:pt x="2097" y="6671"/>
                    <a:pt x="2454" y="6695"/>
                    <a:pt x="2787" y="6719"/>
                  </a:cubicBezTo>
                  <a:cubicBezTo>
                    <a:pt x="3153" y="6738"/>
                    <a:pt x="3519" y="6773"/>
                    <a:pt x="3885" y="6773"/>
                  </a:cubicBezTo>
                  <a:cubicBezTo>
                    <a:pt x="3972" y="6773"/>
                    <a:pt x="4058" y="6771"/>
                    <a:pt x="4145" y="6766"/>
                  </a:cubicBezTo>
                  <a:cubicBezTo>
                    <a:pt x="4526" y="6742"/>
                    <a:pt x="4907" y="6742"/>
                    <a:pt x="5264" y="6647"/>
                  </a:cubicBezTo>
                  <a:cubicBezTo>
                    <a:pt x="5645" y="6528"/>
                    <a:pt x="6050" y="6385"/>
                    <a:pt x="6431" y="6242"/>
                  </a:cubicBezTo>
                  <a:cubicBezTo>
                    <a:pt x="6717" y="6147"/>
                    <a:pt x="7074" y="6076"/>
                    <a:pt x="7074" y="5718"/>
                  </a:cubicBezTo>
                  <a:cubicBezTo>
                    <a:pt x="7098" y="5480"/>
                    <a:pt x="7026" y="5290"/>
                    <a:pt x="6955" y="5052"/>
                  </a:cubicBezTo>
                  <a:cubicBezTo>
                    <a:pt x="6931" y="4933"/>
                    <a:pt x="6931" y="4790"/>
                    <a:pt x="6907" y="4671"/>
                  </a:cubicBezTo>
                  <a:cubicBezTo>
                    <a:pt x="6883" y="4528"/>
                    <a:pt x="6859" y="4361"/>
                    <a:pt x="6836" y="4218"/>
                  </a:cubicBezTo>
                  <a:cubicBezTo>
                    <a:pt x="6788" y="3932"/>
                    <a:pt x="6669" y="3694"/>
                    <a:pt x="6574" y="3432"/>
                  </a:cubicBezTo>
                  <a:cubicBezTo>
                    <a:pt x="6455" y="3147"/>
                    <a:pt x="6312" y="2837"/>
                    <a:pt x="6193" y="2551"/>
                  </a:cubicBezTo>
                  <a:cubicBezTo>
                    <a:pt x="6050" y="2242"/>
                    <a:pt x="5907" y="1932"/>
                    <a:pt x="5788" y="1622"/>
                  </a:cubicBezTo>
                  <a:cubicBezTo>
                    <a:pt x="5573" y="1098"/>
                    <a:pt x="5335" y="575"/>
                    <a:pt x="5026" y="74"/>
                  </a:cubicBezTo>
                  <a:cubicBezTo>
                    <a:pt x="5009" y="40"/>
                    <a:pt x="4988" y="28"/>
                    <a:pt x="4966" y="28"/>
                  </a:cubicBezTo>
                  <a:cubicBezTo>
                    <a:pt x="4927" y="28"/>
                    <a:pt x="4881" y="68"/>
                    <a:pt x="4835" y="98"/>
                  </a:cubicBezTo>
                  <a:cubicBezTo>
                    <a:pt x="4740" y="122"/>
                    <a:pt x="4692" y="98"/>
                    <a:pt x="4692" y="217"/>
                  </a:cubicBezTo>
                  <a:cubicBezTo>
                    <a:pt x="4692" y="313"/>
                    <a:pt x="4740" y="408"/>
                    <a:pt x="4764" y="479"/>
                  </a:cubicBezTo>
                  <a:cubicBezTo>
                    <a:pt x="4811" y="575"/>
                    <a:pt x="4811" y="670"/>
                    <a:pt x="4859" y="765"/>
                  </a:cubicBezTo>
                  <a:cubicBezTo>
                    <a:pt x="4954" y="1051"/>
                    <a:pt x="4954" y="1337"/>
                    <a:pt x="5026" y="1622"/>
                  </a:cubicBezTo>
                  <a:cubicBezTo>
                    <a:pt x="5121" y="1908"/>
                    <a:pt x="5216" y="2194"/>
                    <a:pt x="5264" y="2480"/>
                  </a:cubicBezTo>
                  <a:cubicBezTo>
                    <a:pt x="5335" y="2837"/>
                    <a:pt x="5454" y="3170"/>
                    <a:pt x="5550" y="3504"/>
                  </a:cubicBezTo>
                  <a:cubicBezTo>
                    <a:pt x="5621" y="3766"/>
                    <a:pt x="5716" y="4051"/>
                    <a:pt x="5812" y="4313"/>
                  </a:cubicBezTo>
                  <a:cubicBezTo>
                    <a:pt x="5883" y="4504"/>
                    <a:pt x="5907" y="4694"/>
                    <a:pt x="5931" y="4861"/>
                  </a:cubicBezTo>
                  <a:cubicBezTo>
                    <a:pt x="5955" y="5004"/>
                    <a:pt x="6026" y="5171"/>
                    <a:pt x="5931" y="5290"/>
                  </a:cubicBezTo>
                  <a:cubicBezTo>
                    <a:pt x="5852" y="5427"/>
                    <a:pt x="5757" y="5516"/>
                    <a:pt x="5619" y="5516"/>
                  </a:cubicBezTo>
                  <a:cubicBezTo>
                    <a:pt x="5590" y="5516"/>
                    <a:pt x="5559" y="5512"/>
                    <a:pt x="5526" y="5504"/>
                  </a:cubicBezTo>
                  <a:cubicBezTo>
                    <a:pt x="5431" y="5480"/>
                    <a:pt x="5335" y="5433"/>
                    <a:pt x="5264" y="5361"/>
                  </a:cubicBezTo>
                  <a:cubicBezTo>
                    <a:pt x="5216" y="5385"/>
                    <a:pt x="5216" y="5457"/>
                    <a:pt x="5192" y="5504"/>
                  </a:cubicBezTo>
                  <a:cubicBezTo>
                    <a:pt x="5145" y="5599"/>
                    <a:pt x="5097" y="5671"/>
                    <a:pt x="4978" y="5671"/>
                  </a:cubicBezTo>
                  <a:cubicBezTo>
                    <a:pt x="4835" y="5671"/>
                    <a:pt x="4764" y="5576"/>
                    <a:pt x="4669" y="5480"/>
                  </a:cubicBezTo>
                  <a:cubicBezTo>
                    <a:pt x="4549" y="5576"/>
                    <a:pt x="4573" y="5766"/>
                    <a:pt x="4359" y="5766"/>
                  </a:cubicBezTo>
                  <a:cubicBezTo>
                    <a:pt x="4240" y="5766"/>
                    <a:pt x="4121" y="5695"/>
                    <a:pt x="4049" y="5599"/>
                  </a:cubicBezTo>
                  <a:cubicBezTo>
                    <a:pt x="4016" y="5678"/>
                    <a:pt x="3914" y="5719"/>
                    <a:pt x="3814" y="5719"/>
                  </a:cubicBezTo>
                  <a:cubicBezTo>
                    <a:pt x="3699" y="5719"/>
                    <a:pt x="3586" y="5666"/>
                    <a:pt x="3573" y="5552"/>
                  </a:cubicBezTo>
                  <a:cubicBezTo>
                    <a:pt x="3573" y="5671"/>
                    <a:pt x="3423" y="5724"/>
                    <a:pt x="3304" y="5724"/>
                  </a:cubicBezTo>
                  <a:cubicBezTo>
                    <a:pt x="3281" y="5724"/>
                    <a:pt x="3259" y="5722"/>
                    <a:pt x="3240" y="5718"/>
                  </a:cubicBezTo>
                  <a:cubicBezTo>
                    <a:pt x="3144" y="5695"/>
                    <a:pt x="3097" y="5599"/>
                    <a:pt x="3025" y="5528"/>
                  </a:cubicBezTo>
                  <a:cubicBezTo>
                    <a:pt x="2943" y="5589"/>
                    <a:pt x="2844" y="5757"/>
                    <a:pt x="2711" y="5757"/>
                  </a:cubicBezTo>
                  <a:cubicBezTo>
                    <a:pt x="2690" y="5757"/>
                    <a:pt x="2668" y="5752"/>
                    <a:pt x="2644" y="5742"/>
                  </a:cubicBezTo>
                  <a:cubicBezTo>
                    <a:pt x="2573" y="5695"/>
                    <a:pt x="2525" y="5552"/>
                    <a:pt x="2454" y="5480"/>
                  </a:cubicBezTo>
                  <a:cubicBezTo>
                    <a:pt x="2382" y="5552"/>
                    <a:pt x="2335" y="5647"/>
                    <a:pt x="2192" y="5647"/>
                  </a:cubicBezTo>
                  <a:cubicBezTo>
                    <a:pt x="2174" y="5651"/>
                    <a:pt x="2158" y="5653"/>
                    <a:pt x="2142" y="5653"/>
                  </a:cubicBezTo>
                  <a:cubicBezTo>
                    <a:pt x="2070" y="5653"/>
                    <a:pt x="2012" y="5614"/>
                    <a:pt x="1954" y="5576"/>
                  </a:cubicBezTo>
                  <a:cubicBezTo>
                    <a:pt x="1882" y="5504"/>
                    <a:pt x="1906" y="5457"/>
                    <a:pt x="1906" y="5361"/>
                  </a:cubicBezTo>
                  <a:cubicBezTo>
                    <a:pt x="1858" y="5361"/>
                    <a:pt x="1811" y="5409"/>
                    <a:pt x="1763" y="5457"/>
                  </a:cubicBezTo>
                  <a:cubicBezTo>
                    <a:pt x="1692" y="5504"/>
                    <a:pt x="1644" y="5528"/>
                    <a:pt x="1549" y="5528"/>
                  </a:cubicBezTo>
                  <a:cubicBezTo>
                    <a:pt x="1311" y="5504"/>
                    <a:pt x="1311" y="5242"/>
                    <a:pt x="1311" y="5052"/>
                  </a:cubicBezTo>
                  <a:cubicBezTo>
                    <a:pt x="1287" y="4814"/>
                    <a:pt x="1263" y="4575"/>
                    <a:pt x="1335" y="4337"/>
                  </a:cubicBezTo>
                  <a:cubicBezTo>
                    <a:pt x="1430" y="4004"/>
                    <a:pt x="1549" y="3718"/>
                    <a:pt x="1668" y="3408"/>
                  </a:cubicBezTo>
                  <a:cubicBezTo>
                    <a:pt x="1763" y="3147"/>
                    <a:pt x="1811" y="2885"/>
                    <a:pt x="1882" y="2623"/>
                  </a:cubicBezTo>
                  <a:cubicBezTo>
                    <a:pt x="1930" y="2480"/>
                    <a:pt x="1954" y="2313"/>
                    <a:pt x="1977" y="2146"/>
                  </a:cubicBezTo>
                  <a:cubicBezTo>
                    <a:pt x="2073" y="1646"/>
                    <a:pt x="2216" y="1194"/>
                    <a:pt x="2382" y="694"/>
                  </a:cubicBezTo>
                  <a:cubicBezTo>
                    <a:pt x="2430" y="551"/>
                    <a:pt x="2501" y="384"/>
                    <a:pt x="2501" y="217"/>
                  </a:cubicBezTo>
                  <a:cubicBezTo>
                    <a:pt x="2479" y="129"/>
                    <a:pt x="2417" y="0"/>
                    <a:pt x="2275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7" name="Google Shape;16967;p44"/>
            <p:cNvSpPr/>
            <p:nvPr/>
          </p:nvSpPr>
          <p:spPr>
            <a:xfrm>
              <a:off x="7113715" y="3339939"/>
              <a:ext cx="41860" cy="51942"/>
            </a:xfrm>
            <a:custGeom>
              <a:rect b="b" l="l" r="r" t="t"/>
              <a:pathLst>
                <a:path extrusionOk="0" h="1597" w="1287">
                  <a:moveTo>
                    <a:pt x="667" y="1"/>
                  </a:moveTo>
                  <a:cubicBezTo>
                    <a:pt x="632" y="1"/>
                    <a:pt x="605" y="19"/>
                    <a:pt x="584" y="47"/>
                  </a:cubicBezTo>
                  <a:lnTo>
                    <a:pt x="584" y="47"/>
                  </a:lnTo>
                  <a:cubicBezTo>
                    <a:pt x="609" y="38"/>
                    <a:pt x="635" y="24"/>
                    <a:pt x="667" y="1"/>
                  </a:cubicBezTo>
                  <a:close/>
                  <a:moveTo>
                    <a:pt x="584" y="47"/>
                  </a:moveTo>
                  <a:cubicBezTo>
                    <a:pt x="535" y="67"/>
                    <a:pt x="493" y="72"/>
                    <a:pt x="429" y="120"/>
                  </a:cubicBezTo>
                  <a:cubicBezTo>
                    <a:pt x="262" y="239"/>
                    <a:pt x="120" y="405"/>
                    <a:pt x="48" y="620"/>
                  </a:cubicBezTo>
                  <a:cubicBezTo>
                    <a:pt x="0" y="810"/>
                    <a:pt x="48" y="1001"/>
                    <a:pt x="96" y="1191"/>
                  </a:cubicBezTo>
                  <a:cubicBezTo>
                    <a:pt x="143" y="1334"/>
                    <a:pt x="239" y="1477"/>
                    <a:pt x="381" y="1525"/>
                  </a:cubicBezTo>
                  <a:cubicBezTo>
                    <a:pt x="453" y="1548"/>
                    <a:pt x="548" y="1572"/>
                    <a:pt x="643" y="1572"/>
                  </a:cubicBezTo>
                  <a:cubicBezTo>
                    <a:pt x="739" y="1572"/>
                    <a:pt x="834" y="1596"/>
                    <a:pt x="929" y="1596"/>
                  </a:cubicBezTo>
                  <a:cubicBezTo>
                    <a:pt x="1001" y="1596"/>
                    <a:pt x="1072" y="1572"/>
                    <a:pt x="1167" y="1572"/>
                  </a:cubicBezTo>
                  <a:cubicBezTo>
                    <a:pt x="1183" y="1572"/>
                    <a:pt x="1210" y="1583"/>
                    <a:pt x="1233" y="1583"/>
                  </a:cubicBezTo>
                  <a:cubicBezTo>
                    <a:pt x="1244" y="1583"/>
                    <a:pt x="1255" y="1580"/>
                    <a:pt x="1263" y="1572"/>
                  </a:cubicBezTo>
                  <a:cubicBezTo>
                    <a:pt x="1286" y="1525"/>
                    <a:pt x="1239" y="1239"/>
                    <a:pt x="1239" y="1167"/>
                  </a:cubicBezTo>
                  <a:cubicBezTo>
                    <a:pt x="1215" y="1096"/>
                    <a:pt x="1191" y="1025"/>
                    <a:pt x="1191" y="953"/>
                  </a:cubicBezTo>
                  <a:cubicBezTo>
                    <a:pt x="1191" y="905"/>
                    <a:pt x="1191" y="834"/>
                    <a:pt x="1167" y="786"/>
                  </a:cubicBezTo>
                  <a:cubicBezTo>
                    <a:pt x="1143" y="737"/>
                    <a:pt x="1101" y="722"/>
                    <a:pt x="1053" y="722"/>
                  </a:cubicBezTo>
                  <a:cubicBezTo>
                    <a:pt x="971" y="722"/>
                    <a:pt x="869" y="765"/>
                    <a:pt x="793" y="765"/>
                  </a:cubicBezTo>
                  <a:cubicBezTo>
                    <a:pt x="782" y="765"/>
                    <a:pt x="772" y="765"/>
                    <a:pt x="763" y="763"/>
                  </a:cubicBezTo>
                  <a:cubicBezTo>
                    <a:pt x="524" y="739"/>
                    <a:pt x="477" y="477"/>
                    <a:pt x="501" y="286"/>
                  </a:cubicBezTo>
                  <a:cubicBezTo>
                    <a:pt x="517" y="236"/>
                    <a:pt x="534" y="115"/>
                    <a:pt x="584" y="47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8" name="Google Shape;16968;p44"/>
            <p:cNvSpPr/>
            <p:nvPr/>
          </p:nvSpPr>
          <p:spPr>
            <a:xfrm>
              <a:off x="7266290" y="3363227"/>
              <a:ext cx="40331" cy="28655"/>
            </a:xfrm>
            <a:custGeom>
              <a:rect b="b" l="l" r="r" t="t"/>
              <a:pathLst>
                <a:path extrusionOk="0" h="881" w="1240">
                  <a:moveTo>
                    <a:pt x="280" y="1"/>
                  </a:moveTo>
                  <a:cubicBezTo>
                    <a:pt x="250" y="1"/>
                    <a:pt x="214" y="7"/>
                    <a:pt x="168" y="23"/>
                  </a:cubicBezTo>
                  <a:cubicBezTo>
                    <a:pt x="191" y="118"/>
                    <a:pt x="120" y="261"/>
                    <a:pt x="96" y="332"/>
                  </a:cubicBezTo>
                  <a:cubicBezTo>
                    <a:pt x="72" y="428"/>
                    <a:pt x="1" y="594"/>
                    <a:pt x="25" y="666"/>
                  </a:cubicBezTo>
                  <a:cubicBezTo>
                    <a:pt x="49" y="809"/>
                    <a:pt x="382" y="880"/>
                    <a:pt x="501" y="880"/>
                  </a:cubicBezTo>
                  <a:cubicBezTo>
                    <a:pt x="739" y="880"/>
                    <a:pt x="1001" y="785"/>
                    <a:pt x="1144" y="571"/>
                  </a:cubicBezTo>
                  <a:cubicBezTo>
                    <a:pt x="1192" y="499"/>
                    <a:pt x="1239" y="428"/>
                    <a:pt x="1215" y="356"/>
                  </a:cubicBezTo>
                  <a:cubicBezTo>
                    <a:pt x="1168" y="261"/>
                    <a:pt x="1049" y="261"/>
                    <a:pt x="953" y="261"/>
                  </a:cubicBezTo>
                  <a:cubicBezTo>
                    <a:pt x="811" y="237"/>
                    <a:pt x="620" y="213"/>
                    <a:pt x="477" y="142"/>
                  </a:cubicBezTo>
                  <a:cubicBezTo>
                    <a:pt x="403" y="86"/>
                    <a:pt x="386" y="1"/>
                    <a:pt x="280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9" name="Google Shape;16969;p44"/>
            <p:cNvSpPr/>
            <p:nvPr/>
          </p:nvSpPr>
          <p:spPr>
            <a:xfrm>
              <a:off x="7100542" y="3444800"/>
              <a:ext cx="143338" cy="210046"/>
            </a:xfrm>
            <a:custGeom>
              <a:rect b="b" l="l" r="r" t="t"/>
              <a:pathLst>
                <a:path extrusionOk="0" h="6458" w="4407">
                  <a:moveTo>
                    <a:pt x="2091" y="0"/>
                  </a:moveTo>
                  <a:cubicBezTo>
                    <a:pt x="2012" y="0"/>
                    <a:pt x="1986" y="65"/>
                    <a:pt x="1930" y="158"/>
                  </a:cubicBezTo>
                  <a:cubicBezTo>
                    <a:pt x="1810" y="325"/>
                    <a:pt x="1739" y="539"/>
                    <a:pt x="1620" y="730"/>
                  </a:cubicBezTo>
                  <a:cubicBezTo>
                    <a:pt x="1501" y="992"/>
                    <a:pt x="1358" y="1254"/>
                    <a:pt x="1215" y="1492"/>
                  </a:cubicBezTo>
                  <a:cubicBezTo>
                    <a:pt x="1120" y="1730"/>
                    <a:pt x="1025" y="1944"/>
                    <a:pt x="929" y="2159"/>
                  </a:cubicBezTo>
                  <a:cubicBezTo>
                    <a:pt x="810" y="2397"/>
                    <a:pt x="739" y="2659"/>
                    <a:pt x="620" y="2873"/>
                  </a:cubicBezTo>
                  <a:cubicBezTo>
                    <a:pt x="429" y="3254"/>
                    <a:pt x="286" y="3683"/>
                    <a:pt x="191" y="4088"/>
                  </a:cubicBezTo>
                  <a:cubicBezTo>
                    <a:pt x="120" y="4326"/>
                    <a:pt x="72" y="4564"/>
                    <a:pt x="48" y="4802"/>
                  </a:cubicBezTo>
                  <a:cubicBezTo>
                    <a:pt x="1" y="5064"/>
                    <a:pt x="1" y="5326"/>
                    <a:pt x="1" y="5612"/>
                  </a:cubicBezTo>
                  <a:cubicBezTo>
                    <a:pt x="24" y="5707"/>
                    <a:pt x="24" y="5850"/>
                    <a:pt x="120" y="5921"/>
                  </a:cubicBezTo>
                  <a:cubicBezTo>
                    <a:pt x="263" y="6064"/>
                    <a:pt x="525" y="6136"/>
                    <a:pt x="715" y="6231"/>
                  </a:cubicBezTo>
                  <a:cubicBezTo>
                    <a:pt x="929" y="6326"/>
                    <a:pt x="1144" y="6374"/>
                    <a:pt x="1382" y="6421"/>
                  </a:cubicBezTo>
                  <a:cubicBezTo>
                    <a:pt x="1441" y="6445"/>
                    <a:pt x="1489" y="6457"/>
                    <a:pt x="1537" y="6457"/>
                  </a:cubicBezTo>
                  <a:cubicBezTo>
                    <a:pt x="1584" y="6457"/>
                    <a:pt x="1632" y="6445"/>
                    <a:pt x="1691" y="6421"/>
                  </a:cubicBezTo>
                  <a:cubicBezTo>
                    <a:pt x="1834" y="6350"/>
                    <a:pt x="1930" y="6231"/>
                    <a:pt x="2049" y="6159"/>
                  </a:cubicBezTo>
                  <a:cubicBezTo>
                    <a:pt x="2192" y="6064"/>
                    <a:pt x="2406" y="5993"/>
                    <a:pt x="2549" y="5945"/>
                  </a:cubicBezTo>
                  <a:cubicBezTo>
                    <a:pt x="2605" y="5931"/>
                    <a:pt x="2658" y="5925"/>
                    <a:pt x="2711" y="5925"/>
                  </a:cubicBezTo>
                  <a:cubicBezTo>
                    <a:pt x="2839" y="5925"/>
                    <a:pt x="2962" y="5959"/>
                    <a:pt x="3096" y="5993"/>
                  </a:cubicBezTo>
                  <a:cubicBezTo>
                    <a:pt x="3156" y="6012"/>
                    <a:pt x="3211" y="6024"/>
                    <a:pt x="3265" y="6024"/>
                  </a:cubicBezTo>
                  <a:cubicBezTo>
                    <a:pt x="3342" y="6024"/>
                    <a:pt x="3418" y="6001"/>
                    <a:pt x="3501" y="5945"/>
                  </a:cubicBezTo>
                  <a:cubicBezTo>
                    <a:pt x="3644" y="5874"/>
                    <a:pt x="3739" y="5826"/>
                    <a:pt x="3906" y="5802"/>
                  </a:cubicBezTo>
                  <a:cubicBezTo>
                    <a:pt x="4097" y="5802"/>
                    <a:pt x="4359" y="5778"/>
                    <a:pt x="4406" y="5564"/>
                  </a:cubicBezTo>
                  <a:lnTo>
                    <a:pt x="4406" y="5564"/>
                  </a:lnTo>
                  <a:cubicBezTo>
                    <a:pt x="4310" y="5612"/>
                    <a:pt x="4245" y="5629"/>
                    <a:pt x="4192" y="5629"/>
                  </a:cubicBezTo>
                  <a:cubicBezTo>
                    <a:pt x="4114" y="5629"/>
                    <a:pt x="4063" y="5592"/>
                    <a:pt x="3978" y="5564"/>
                  </a:cubicBezTo>
                  <a:cubicBezTo>
                    <a:pt x="3950" y="5546"/>
                    <a:pt x="3930" y="5538"/>
                    <a:pt x="3913" y="5538"/>
                  </a:cubicBezTo>
                  <a:cubicBezTo>
                    <a:pt x="3885" y="5538"/>
                    <a:pt x="3864" y="5558"/>
                    <a:pt x="3835" y="5588"/>
                  </a:cubicBezTo>
                  <a:cubicBezTo>
                    <a:pt x="3783" y="5639"/>
                    <a:pt x="3707" y="5678"/>
                    <a:pt x="3624" y="5678"/>
                  </a:cubicBezTo>
                  <a:cubicBezTo>
                    <a:pt x="3592" y="5678"/>
                    <a:pt x="3558" y="5673"/>
                    <a:pt x="3525" y="5659"/>
                  </a:cubicBezTo>
                  <a:cubicBezTo>
                    <a:pt x="3478" y="5635"/>
                    <a:pt x="3454" y="5588"/>
                    <a:pt x="3382" y="5588"/>
                  </a:cubicBezTo>
                  <a:cubicBezTo>
                    <a:pt x="3311" y="5612"/>
                    <a:pt x="3263" y="5659"/>
                    <a:pt x="3192" y="5659"/>
                  </a:cubicBezTo>
                  <a:cubicBezTo>
                    <a:pt x="3096" y="5659"/>
                    <a:pt x="3025" y="5612"/>
                    <a:pt x="2954" y="5564"/>
                  </a:cubicBezTo>
                  <a:cubicBezTo>
                    <a:pt x="2936" y="5560"/>
                    <a:pt x="2922" y="5558"/>
                    <a:pt x="2910" y="5558"/>
                  </a:cubicBezTo>
                  <a:cubicBezTo>
                    <a:pt x="2856" y="5558"/>
                    <a:pt x="2845" y="5597"/>
                    <a:pt x="2787" y="5635"/>
                  </a:cubicBezTo>
                  <a:cubicBezTo>
                    <a:pt x="2729" y="5664"/>
                    <a:pt x="2683" y="5676"/>
                    <a:pt x="2643" y="5676"/>
                  </a:cubicBezTo>
                  <a:cubicBezTo>
                    <a:pt x="2520" y="5676"/>
                    <a:pt x="2466" y="5559"/>
                    <a:pt x="2358" y="5469"/>
                  </a:cubicBezTo>
                  <a:cubicBezTo>
                    <a:pt x="2334" y="5440"/>
                    <a:pt x="2309" y="5429"/>
                    <a:pt x="2283" y="5429"/>
                  </a:cubicBezTo>
                  <a:cubicBezTo>
                    <a:pt x="2186" y="5429"/>
                    <a:pt x="2075" y="5589"/>
                    <a:pt x="1950" y="5589"/>
                  </a:cubicBezTo>
                  <a:cubicBezTo>
                    <a:pt x="1943" y="5589"/>
                    <a:pt x="1936" y="5589"/>
                    <a:pt x="1930" y="5588"/>
                  </a:cubicBezTo>
                  <a:cubicBezTo>
                    <a:pt x="1858" y="5564"/>
                    <a:pt x="1787" y="5493"/>
                    <a:pt x="1739" y="5421"/>
                  </a:cubicBezTo>
                  <a:cubicBezTo>
                    <a:pt x="1715" y="5374"/>
                    <a:pt x="1715" y="5326"/>
                    <a:pt x="1644" y="5326"/>
                  </a:cubicBezTo>
                  <a:cubicBezTo>
                    <a:pt x="1596" y="5326"/>
                    <a:pt x="1572" y="5374"/>
                    <a:pt x="1525" y="5374"/>
                  </a:cubicBezTo>
                  <a:lnTo>
                    <a:pt x="1382" y="5374"/>
                  </a:lnTo>
                  <a:cubicBezTo>
                    <a:pt x="1263" y="5374"/>
                    <a:pt x="1215" y="5302"/>
                    <a:pt x="1191" y="5183"/>
                  </a:cubicBezTo>
                  <a:cubicBezTo>
                    <a:pt x="1120" y="4873"/>
                    <a:pt x="1263" y="4492"/>
                    <a:pt x="1310" y="4183"/>
                  </a:cubicBezTo>
                  <a:cubicBezTo>
                    <a:pt x="1358" y="3992"/>
                    <a:pt x="1382" y="3802"/>
                    <a:pt x="1406" y="3611"/>
                  </a:cubicBezTo>
                  <a:cubicBezTo>
                    <a:pt x="1453" y="3421"/>
                    <a:pt x="1501" y="3206"/>
                    <a:pt x="1572" y="3016"/>
                  </a:cubicBezTo>
                  <a:cubicBezTo>
                    <a:pt x="1644" y="2873"/>
                    <a:pt x="1691" y="2754"/>
                    <a:pt x="1739" y="2587"/>
                  </a:cubicBezTo>
                  <a:cubicBezTo>
                    <a:pt x="1834" y="2206"/>
                    <a:pt x="1953" y="1801"/>
                    <a:pt x="2025" y="1397"/>
                  </a:cubicBezTo>
                  <a:cubicBezTo>
                    <a:pt x="2072" y="1015"/>
                    <a:pt x="2192" y="634"/>
                    <a:pt x="2311" y="253"/>
                  </a:cubicBezTo>
                  <a:cubicBezTo>
                    <a:pt x="2334" y="182"/>
                    <a:pt x="2382" y="111"/>
                    <a:pt x="2334" y="63"/>
                  </a:cubicBezTo>
                  <a:cubicBezTo>
                    <a:pt x="2311" y="39"/>
                    <a:pt x="2215" y="15"/>
                    <a:pt x="2168" y="15"/>
                  </a:cubicBezTo>
                  <a:cubicBezTo>
                    <a:pt x="2137" y="5"/>
                    <a:pt x="2112" y="0"/>
                    <a:pt x="2091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0" name="Google Shape;16970;p44"/>
            <p:cNvSpPr/>
            <p:nvPr/>
          </p:nvSpPr>
          <p:spPr>
            <a:xfrm>
              <a:off x="7176456" y="3358381"/>
              <a:ext cx="35647" cy="20003"/>
            </a:xfrm>
            <a:custGeom>
              <a:rect b="b" l="l" r="r" t="t"/>
              <a:pathLst>
                <a:path extrusionOk="0" h="615" w="1096">
                  <a:moveTo>
                    <a:pt x="354" y="1"/>
                  </a:moveTo>
                  <a:cubicBezTo>
                    <a:pt x="252" y="1"/>
                    <a:pt x="137" y="16"/>
                    <a:pt x="0" y="53"/>
                  </a:cubicBezTo>
                  <a:cubicBezTo>
                    <a:pt x="72" y="243"/>
                    <a:pt x="167" y="458"/>
                    <a:pt x="358" y="553"/>
                  </a:cubicBezTo>
                  <a:cubicBezTo>
                    <a:pt x="478" y="598"/>
                    <a:pt x="599" y="615"/>
                    <a:pt x="720" y="615"/>
                  </a:cubicBezTo>
                  <a:cubicBezTo>
                    <a:pt x="790" y="615"/>
                    <a:pt x="859" y="609"/>
                    <a:pt x="929" y="600"/>
                  </a:cubicBezTo>
                  <a:cubicBezTo>
                    <a:pt x="961" y="600"/>
                    <a:pt x="1003" y="611"/>
                    <a:pt x="1035" y="611"/>
                  </a:cubicBezTo>
                  <a:cubicBezTo>
                    <a:pt x="1051" y="611"/>
                    <a:pt x="1064" y="608"/>
                    <a:pt x="1072" y="600"/>
                  </a:cubicBezTo>
                  <a:cubicBezTo>
                    <a:pt x="1096" y="553"/>
                    <a:pt x="1096" y="458"/>
                    <a:pt x="1072" y="434"/>
                  </a:cubicBezTo>
                  <a:cubicBezTo>
                    <a:pt x="1024" y="291"/>
                    <a:pt x="882" y="172"/>
                    <a:pt x="762" y="100"/>
                  </a:cubicBezTo>
                  <a:cubicBezTo>
                    <a:pt x="645" y="41"/>
                    <a:pt x="518" y="1"/>
                    <a:pt x="35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1" name="Google Shape;16971;p44"/>
            <p:cNvSpPr/>
            <p:nvPr/>
          </p:nvSpPr>
          <p:spPr>
            <a:xfrm>
              <a:off x="7213079" y="3355421"/>
              <a:ext cx="35452" cy="23385"/>
            </a:xfrm>
            <a:custGeom>
              <a:rect b="b" l="l" r="r" t="t"/>
              <a:pathLst>
                <a:path extrusionOk="0" h="719" w="1090">
                  <a:moveTo>
                    <a:pt x="803" y="1"/>
                  </a:moveTo>
                  <a:cubicBezTo>
                    <a:pt x="684" y="1"/>
                    <a:pt x="541" y="96"/>
                    <a:pt x="446" y="144"/>
                  </a:cubicBezTo>
                  <a:cubicBezTo>
                    <a:pt x="303" y="239"/>
                    <a:pt x="160" y="334"/>
                    <a:pt x="65" y="477"/>
                  </a:cubicBezTo>
                  <a:cubicBezTo>
                    <a:pt x="1" y="627"/>
                    <a:pt x="14" y="719"/>
                    <a:pt x="155" y="719"/>
                  </a:cubicBezTo>
                  <a:cubicBezTo>
                    <a:pt x="171" y="719"/>
                    <a:pt x="189" y="718"/>
                    <a:pt x="208" y="715"/>
                  </a:cubicBezTo>
                  <a:cubicBezTo>
                    <a:pt x="494" y="715"/>
                    <a:pt x="875" y="596"/>
                    <a:pt x="1018" y="310"/>
                  </a:cubicBezTo>
                  <a:cubicBezTo>
                    <a:pt x="1042" y="263"/>
                    <a:pt x="1089" y="168"/>
                    <a:pt x="1065" y="96"/>
                  </a:cubicBezTo>
                  <a:cubicBezTo>
                    <a:pt x="1042" y="25"/>
                    <a:pt x="875" y="1"/>
                    <a:pt x="80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2" name="Google Shape;16972;p44"/>
            <p:cNvSpPr/>
            <p:nvPr/>
          </p:nvSpPr>
          <p:spPr>
            <a:xfrm>
              <a:off x="7176456" y="3356982"/>
              <a:ext cx="68953" cy="21727"/>
            </a:xfrm>
            <a:custGeom>
              <a:rect b="b" l="l" r="r" t="t"/>
              <a:pathLst>
                <a:path extrusionOk="0" h="668" w="2120">
                  <a:moveTo>
                    <a:pt x="2048" y="0"/>
                  </a:moveTo>
                  <a:cubicBezTo>
                    <a:pt x="1977" y="0"/>
                    <a:pt x="1858" y="143"/>
                    <a:pt x="1810" y="167"/>
                  </a:cubicBezTo>
                  <a:cubicBezTo>
                    <a:pt x="1691" y="262"/>
                    <a:pt x="1596" y="358"/>
                    <a:pt x="1501" y="405"/>
                  </a:cubicBezTo>
                  <a:cubicBezTo>
                    <a:pt x="1363" y="474"/>
                    <a:pt x="1220" y="510"/>
                    <a:pt x="1080" y="510"/>
                  </a:cubicBezTo>
                  <a:cubicBezTo>
                    <a:pt x="928" y="510"/>
                    <a:pt x="779" y="468"/>
                    <a:pt x="643" y="381"/>
                  </a:cubicBezTo>
                  <a:cubicBezTo>
                    <a:pt x="429" y="262"/>
                    <a:pt x="239" y="143"/>
                    <a:pt x="24" y="48"/>
                  </a:cubicBezTo>
                  <a:lnTo>
                    <a:pt x="24" y="48"/>
                  </a:lnTo>
                  <a:cubicBezTo>
                    <a:pt x="0" y="286"/>
                    <a:pt x="191" y="453"/>
                    <a:pt x="381" y="548"/>
                  </a:cubicBezTo>
                  <a:cubicBezTo>
                    <a:pt x="501" y="596"/>
                    <a:pt x="596" y="620"/>
                    <a:pt x="715" y="643"/>
                  </a:cubicBezTo>
                  <a:cubicBezTo>
                    <a:pt x="834" y="643"/>
                    <a:pt x="953" y="667"/>
                    <a:pt x="1048" y="667"/>
                  </a:cubicBezTo>
                  <a:cubicBezTo>
                    <a:pt x="1167" y="643"/>
                    <a:pt x="1263" y="620"/>
                    <a:pt x="1382" y="596"/>
                  </a:cubicBezTo>
                  <a:cubicBezTo>
                    <a:pt x="1596" y="572"/>
                    <a:pt x="1834" y="501"/>
                    <a:pt x="2001" y="358"/>
                  </a:cubicBezTo>
                  <a:cubicBezTo>
                    <a:pt x="2048" y="286"/>
                    <a:pt x="2120" y="215"/>
                    <a:pt x="2120" y="120"/>
                  </a:cubicBezTo>
                  <a:cubicBezTo>
                    <a:pt x="2120" y="72"/>
                    <a:pt x="2096" y="0"/>
                    <a:pt x="2048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3" name="Google Shape;16973;p44"/>
            <p:cNvSpPr/>
            <p:nvPr/>
          </p:nvSpPr>
          <p:spPr>
            <a:xfrm>
              <a:off x="7107503" y="3379457"/>
              <a:ext cx="41860" cy="28687"/>
            </a:xfrm>
            <a:custGeom>
              <a:rect b="b" l="l" r="r" t="t"/>
              <a:pathLst>
                <a:path extrusionOk="0" h="882" w="1287">
                  <a:moveTo>
                    <a:pt x="239" y="0"/>
                  </a:moveTo>
                  <a:cubicBezTo>
                    <a:pt x="96" y="0"/>
                    <a:pt x="1" y="357"/>
                    <a:pt x="49" y="453"/>
                  </a:cubicBezTo>
                  <a:cubicBezTo>
                    <a:pt x="72" y="500"/>
                    <a:pt x="120" y="524"/>
                    <a:pt x="191" y="524"/>
                  </a:cubicBezTo>
                  <a:cubicBezTo>
                    <a:pt x="263" y="524"/>
                    <a:pt x="311" y="429"/>
                    <a:pt x="382" y="429"/>
                  </a:cubicBezTo>
                  <a:cubicBezTo>
                    <a:pt x="358" y="572"/>
                    <a:pt x="358" y="762"/>
                    <a:pt x="525" y="786"/>
                  </a:cubicBezTo>
                  <a:cubicBezTo>
                    <a:pt x="536" y="787"/>
                    <a:pt x="546" y="788"/>
                    <a:pt x="556" y="788"/>
                  </a:cubicBezTo>
                  <a:cubicBezTo>
                    <a:pt x="713" y="788"/>
                    <a:pt x="697" y="615"/>
                    <a:pt x="787" y="548"/>
                  </a:cubicBezTo>
                  <a:cubicBezTo>
                    <a:pt x="834" y="667"/>
                    <a:pt x="858" y="881"/>
                    <a:pt x="1001" y="881"/>
                  </a:cubicBezTo>
                  <a:cubicBezTo>
                    <a:pt x="1144" y="881"/>
                    <a:pt x="1287" y="619"/>
                    <a:pt x="1215" y="500"/>
                  </a:cubicBezTo>
                  <a:cubicBezTo>
                    <a:pt x="1144" y="357"/>
                    <a:pt x="858" y="333"/>
                    <a:pt x="739" y="286"/>
                  </a:cubicBezTo>
                  <a:cubicBezTo>
                    <a:pt x="644" y="238"/>
                    <a:pt x="549" y="238"/>
                    <a:pt x="477" y="191"/>
                  </a:cubicBezTo>
                  <a:cubicBezTo>
                    <a:pt x="382" y="119"/>
                    <a:pt x="334" y="48"/>
                    <a:pt x="239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4" name="Google Shape;16974;p44"/>
            <p:cNvSpPr/>
            <p:nvPr/>
          </p:nvSpPr>
          <p:spPr>
            <a:xfrm>
              <a:off x="7275592" y="3379457"/>
              <a:ext cx="41079" cy="28687"/>
            </a:xfrm>
            <a:custGeom>
              <a:rect b="b" l="l" r="r" t="t"/>
              <a:pathLst>
                <a:path extrusionOk="0" h="882" w="1263">
                  <a:moveTo>
                    <a:pt x="953" y="0"/>
                  </a:moveTo>
                  <a:cubicBezTo>
                    <a:pt x="787" y="167"/>
                    <a:pt x="548" y="286"/>
                    <a:pt x="334" y="357"/>
                  </a:cubicBezTo>
                  <a:cubicBezTo>
                    <a:pt x="215" y="381"/>
                    <a:pt x="1" y="357"/>
                    <a:pt x="1" y="500"/>
                  </a:cubicBezTo>
                  <a:cubicBezTo>
                    <a:pt x="1" y="619"/>
                    <a:pt x="24" y="857"/>
                    <a:pt x="191" y="881"/>
                  </a:cubicBezTo>
                  <a:cubicBezTo>
                    <a:pt x="239" y="881"/>
                    <a:pt x="334" y="857"/>
                    <a:pt x="382" y="786"/>
                  </a:cubicBezTo>
                  <a:cubicBezTo>
                    <a:pt x="406" y="762"/>
                    <a:pt x="406" y="691"/>
                    <a:pt x="429" y="667"/>
                  </a:cubicBezTo>
                  <a:cubicBezTo>
                    <a:pt x="472" y="709"/>
                    <a:pt x="571" y="790"/>
                    <a:pt x="660" y="790"/>
                  </a:cubicBezTo>
                  <a:cubicBezTo>
                    <a:pt x="670" y="790"/>
                    <a:pt x="681" y="789"/>
                    <a:pt x="691" y="786"/>
                  </a:cubicBezTo>
                  <a:cubicBezTo>
                    <a:pt x="834" y="738"/>
                    <a:pt x="834" y="548"/>
                    <a:pt x="834" y="429"/>
                  </a:cubicBezTo>
                  <a:cubicBezTo>
                    <a:pt x="873" y="493"/>
                    <a:pt x="960" y="537"/>
                    <a:pt x="1044" y="537"/>
                  </a:cubicBezTo>
                  <a:cubicBezTo>
                    <a:pt x="1114" y="537"/>
                    <a:pt x="1182" y="505"/>
                    <a:pt x="1215" y="429"/>
                  </a:cubicBezTo>
                  <a:cubicBezTo>
                    <a:pt x="1263" y="310"/>
                    <a:pt x="1144" y="72"/>
                    <a:pt x="953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5" name="Google Shape;16975;p44"/>
            <p:cNvSpPr/>
            <p:nvPr/>
          </p:nvSpPr>
          <p:spPr>
            <a:xfrm>
              <a:off x="7148582" y="3329076"/>
              <a:ext cx="124733" cy="106389"/>
            </a:xfrm>
            <a:custGeom>
              <a:rect b="b" l="l" r="r" t="t"/>
              <a:pathLst>
                <a:path extrusionOk="0" h="3271" w="3835">
                  <a:moveTo>
                    <a:pt x="391" y="0"/>
                  </a:moveTo>
                  <a:cubicBezTo>
                    <a:pt x="361" y="0"/>
                    <a:pt x="328" y="8"/>
                    <a:pt x="286" y="25"/>
                  </a:cubicBezTo>
                  <a:cubicBezTo>
                    <a:pt x="167" y="73"/>
                    <a:pt x="48" y="192"/>
                    <a:pt x="0" y="215"/>
                  </a:cubicBezTo>
                  <a:cubicBezTo>
                    <a:pt x="48" y="525"/>
                    <a:pt x="72" y="835"/>
                    <a:pt x="119" y="1144"/>
                  </a:cubicBezTo>
                  <a:cubicBezTo>
                    <a:pt x="143" y="1454"/>
                    <a:pt x="238" y="1740"/>
                    <a:pt x="310" y="2049"/>
                  </a:cubicBezTo>
                  <a:cubicBezTo>
                    <a:pt x="357" y="2240"/>
                    <a:pt x="405" y="2430"/>
                    <a:pt x="453" y="2645"/>
                  </a:cubicBezTo>
                  <a:cubicBezTo>
                    <a:pt x="500" y="2787"/>
                    <a:pt x="548" y="2930"/>
                    <a:pt x="667" y="3049"/>
                  </a:cubicBezTo>
                  <a:cubicBezTo>
                    <a:pt x="786" y="3168"/>
                    <a:pt x="953" y="3168"/>
                    <a:pt x="1119" y="3192"/>
                  </a:cubicBezTo>
                  <a:cubicBezTo>
                    <a:pt x="1235" y="3225"/>
                    <a:pt x="1340" y="3270"/>
                    <a:pt x="1449" y="3270"/>
                  </a:cubicBezTo>
                  <a:cubicBezTo>
                    <a:pt x="1497" y="3270"/>
                    <a:pt x="1545" y="3262"/>
                    <a:pt x="1596" y="3240"/>
                  </a:cubicBezTo>
                  <a:cubicBezTo>
                    <a:pt x="1735" y="3200"/>
                    <a:pt x="1875" y="3110"/>
                    <a:pt x="2015" y="3110"/>
                  </a:cubicBezTo>
                  <a:cubicBezTo>
                    <a:pt x="2042" y="3110"/>
                    <a:pt x="2069" y="3113"/>
                    <a:pt x="2096" y="3121"/>
                  </a:cubicBezTo>
                  <a:cubicBezTo>
                    <a:pt x="2167" y="3145"/>
                    <a:pt x="2143" y="3192"/>
                    <a:pt x="2191" y="3216"/>
                  </a:cubicBezTo>
                  <a:cubicBezTo>
                    <a:pt x="2239" y="3240"/>
                    <a:pt x="2334" y="3240"/>
                    <a:pt x="2382" y="3264"/>
                  </a:cubicBezTo>
                  <a:cubicBezTo>
                    <a:pt x="2596" y="3264"/>
                    <a:pt x="2834" y="3264"/>
                    <a:pt x="3025" y="3192"/>
                  </a:cubicBezTo>
                  <a:cubicBezTo>
                    <a:pt x="3191" y="3145"/>
                    <a:pt x="3263" y="2930"/>
                    <a:pt x="3310" y="2787"/>
                  </a:cubicBezTo>
                  <a:cubicBezTo>
                    <a:pt x="3382" y="2573"/>
                    <a:pt x="3429" y="2359"/>
                    <a:pt x="3477" y="2121"/>
                  </a:cubicBezTo>
                  <a:cubicBezTo>
                    <a:pt x="3620" y="1621"/>
                    <a:pt x="3763" y="1144"/>
                    <a:pt x="3810" y="620"/>
                  </a:cubicBezTo>
                  <a:cubicBezTo>
                    <a:pt x="3834" y="406"/>
                    <a:pt x="3810" y="49"/>
                    <a:pt x="3501" y="25"/>
                  </a:cubicBezTo>
                  <a:cubicBezTo>
                    <a:pt x="3239" y="25"/>
                    <a:pt x="3215" y="382"/>
                    <a:pt x="3167" y="573"/>
                  </a:cubicBezTo>
                  <a:cubicBezTo>
                    <a:pt x="3120" y="787"/>
                    <a:pt x="3096" y="1049"/>
                    <a:pt x="2929" y="1216"/>
                  </a:cubicBezTo>
                  <a:cubicBezTo>
                    <a:pt x="2739" y="1430"/>
                    <a:pt x="2477" y="1454"/>
                    <a:pt x="2215" y="1501"/>
                  </a:cubicBezTo>
                  <a:cubicBezTo>
                    <a:pt x="2072" y="1501"/>
                    <a:pt x="1929" y="1478"/>
                    <a:pt x="1786" y="1478"/>
                  </a:cubicBezTo>
                  <a:cubicBezTo>
                    <a:pt x="1619" y="1478"/>
                    <a:pt x="1453" y="1478"/>
                    <a:pt x="1310" y="1430"/>
                  </a:cubicBezTo>
                  <a:cubicBezTo>
                    <a:pt x="1167" y="1382"/>
                    <a:pt x="1000" y="1311"/>
                    <a:pt x="905" y="1168"/>
                  </a:cubicBezTo>
                  <a:cubicBezTo>
                    <a:pt x="834" y="1097"/>
                    <a:pt x="857" y="1025"/>
                    <a:pt x="834" y="930"/>
                  </a:cubicBezTo>
                  <a:cubicBezTo>
                    <a:pt x="834" y="811"/>
                    <a:pt x="810" y="716"/>
                    <a:pt x="786" y="596"/>
                  </a:cubicBezTo>
                  <a:cubicBezTo>
                    <a:pt x="762" y="358"/>
                    <a:pt x="738" y="192"/>
                    <a:pt x="548" y="73"/>
                  </a:cubicBezTo>
                  <a:cubicBezTo>
                    <a:pt x="486" y="26"/>
                    <a:pt x="445" y="0"/>
                    <a:pt x="391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6" name="Google Shape;16976;p44"/>
            <p:cNvSpPr/>
            <p:nvPr/>
          </p:nvSpPr>
          <p:spPr>
            <a:xfrm>
              <a:off x="7129197" y="3446003"/>
              <a:ext cx="158820" cy="183961"/>
            </a:xfrm>
            <a:custGeom>
              <a:rect b="b" l="l" r="r" t="t"/>
              <a:pathLst>
                <a:path extrusionOk="0" h="5656" w="4883">
                  <a:moveTo>
                    <a:pt x="3506" y="0"/>
                  </a:moveTo>
                  <a:cubicBezTo>
                    <a:pt x="3497" y="0"/>
                    <a:pt x="3488" y="1"/>
                    <a:pt x="3478" y="2"/>
                  </a:cubicBezTo>
                  <a:cubicBezTo>
                    <a:pt x="3335" y="26"/>
                    <a:pt x="3192" y="97"/>
                    <a:pt x="3049" y="121"/>
                  </a:cubicBezTo>
                  <a:cubicBezTo>
                    <a:pt x="2835" y="121"/>
                    <a:pt x="2644" y="97"/>
                    <a:pt x="2430" y="97"/>
                  </a:cubicBezTo>
                  <a:cubicBezTo>
                    <a:pt x="2287" y="74"/>
                    <a:pt x="2144" y="50"/>
                    <a:pt x="1977" y="50"/>
                  </a:cubicBezTo>
                  <a:cubicBezTo>
                    <a:pt x="1914" y="50"/>
                    <a:pt x="1850" y="60"/>
                    <a:pt x="1787" y="60"/>
                  </a:cubicBezTo>
                  <a:cubicBezTo>
                    <a:pt x="1755" y="60"/>
                    <a:pt x="1723" y="58"/>
                    <a:pt x="1692" y="50"/>
                  </a:cubicBezTo>
                  <a:cubicBezTo>
                    <a:pt x="1644" y="50"/>
                    <a:pt x="1596" y="39"/>
                    <a:pt x="1542" y="39"/>
                  </a:cubicBezTo>
                  <a:cubicBezTo>
                    <a:pt x="1514" y="39"/>
                    <a:pt x="1485" y="42"/>
                    <a:pt x="1453" y="50"/>
                  </a:cubicBezTo>
                  <a:cubicBezTo>
                    <a:pt x="1382" y="312"/>
                    <a:pt x="1334" y="597"/>
                    <a:pt x="1263" y="883"/>
                  </a:cubicBezTo>
                  <a:cubicBezTo>
                    <a:pt x="1191" y="1169"/>
                    <a:pt x="1144" y="1479"/>
                    <a:pt x="1072" y="1788"/>
                  </a:cubicBezTo>
                  <a:cubicBezTo>
                    <a:pt x="1001" y="2050"/>
                    <a:pt x="858" y="2288"/>
                    <a:pt x="763" y="2574"/>
                  </a:cubicBezTo>
                  <a:cubicBezTo>
                    <a:pt x="715" y="2741"/>
                    <a:pt x="691" y="2931"/>
                    <a:pt x="668" y="3098"/>
                  </a:cubicBezTo>
                  <a:cubicBezTo>
                    <a:pt x="572" y="3503"/>
                    <a:pt x="429" y="3908"/>
                    <a:pt x="310" y="4313"/>
                  </a:cubicBezTo>
                  <a:cubicBezTo>
                    <a:pt x="215" y="4574"/>
                    <a:pt x="1" y="5146"/>
                    <a:pt x="287" y="5360"/>
                  </a:cubicBezTo>
                  <a:cubicBezTo>
                    <a:pt x="326" y="5390"/>
                    <a:pt x="375" y="5403"/>
                    <a:pt x="424" y="5403"/>
                  </a:cubicBezTo>
                  <a:cubicBezTo>
                    <a:pt x="493" y="5403"/>
                    <a:pt x="565" y="5378"/>
                    <a:pt x="620" y="5337"/>
                  </a:cubicBezTo>
                  <a:cubicBezTo>
                    <a:pt x="668" y="5313"/>
                    <a:pt x="715" y="5194"/>
                    <a:pt x="787" y="5194"/>
                  </a:cubicBezTo>
                  <a:cubicBezTo>
                    <a:pt x="855" y="5330"/>
                    <a:pt x="880" y="5576"/>
                    <a:pt x="1070" y="5576"/>
                  </a:cubicBezTo>
                  <a:cubicBezTo>
                    <a:pt x="1078" y="5576"/>
                    <a:pt x="1087" y="5576"/>
                    <a:pt x="1096" y="5575"/>
                  </a:cubicBezTo>
                  <a:cubicBezTo>
                    <a:pt x="1191" y="5575"/>
                    <a:pt x="1287" y="5503"/>
                    <a:pt x="1334" y="5456"/>
                  </a:cubicBezTo>
                  <a:cubicBezTo>
                    <a:pt x="1354" y="5416"/>
                    <a:pt x="1374" y="5325"/>
                    <a:pt x="1422" y="5325"/>
                  </a:cubicBezTo>
                  <a:cubicBezTo>
                    <a:pt x="1432" y="5325"/>
                    <a:pt x="1442" y="5329"/>
                    <a:pt x="1453" y="5337"/>
                  </a:cubicBezTo>
                  <a:cubicBezTo>
                    <a:pt x="1501" y="5360"/>
                    <a:pt x="1525" y="5503"/>
                    <a:pt x="1549" y="5527"/>
                  </a:cubicBezTo>
                  <a:cubicBezTo>
                    <a:pt x="1596" y="5598"/>
                    <a:pt x="1644" y="5646"/>
                    <a:pt x="1715" y="5646"/>
                  </a:cubicBezTo>
                  <a:cubicBezTo>
                    <a:pt x="1735" y="5652"/>
                    <a:pt x="1755" y="5655"/>
                    <a:pt x="1777" y="5655"/>
                  </a:cubicBezTo>
                  <a:cubicBezTo>
                    <a:pt x="1834" y="5655"/>
                    <a:pt x="1895" y="5633"/>
                    <a:pt x="1930" y="5598"/>
                  </a:cubicBezTo>
                  <a:cubicBezTo>
                    <a:pt x="1954" y="5551"/>
                    <a:pt x="1954" y="5432"/>
                    <a:pt x="2025" y="5432"/>
                  </a:cubicBezTo>
                  <a:cubicBezTo>
                    <a:pt x="2049" y="5456"/>
                    <a:pt x="2096" y="5575"/>
                    <a:pt x="2120" y="5598"/>
                  </a:cubicBezTo>
                  <a:cubicBezTo>
                    <a:pt x="2162" y="5626"/>
                    <a:pt x="2196" y="5638"/>
                    <a:pt x="2231" y="5638"/>
                  </a:cubicBezTo>
                  <a:cubicBezTo>
                    <a:pt x="2256" y="5638"/>
                    <a:pt x="2281" y="5632"/>
                    <a:pt x="2311" y="5622"/>
                  </a:cubicBezTo>
                  <a:cubicBezTo>
                    <a:pt x="2406" y="5598"/>
                    <a:pt x="2430" y="5527"/>
                    <a:pt x="2477" y="5479"/>
                  </a:cubicBezTo>
                  <a:cubicBezTo>
                    <a:pt x="2492" y="5450"/>
                    <a:pt x="2489" y="5430"/>
                    <a:pt x="2495" y="5430"/>
                  </a:cubicBezTo>
                  <a:cubicBezTo>
                    <a:pt x="2499" y="5430"/>
                    <a:pt x="2507" y="5437"/>
                    <a:pt x="2525" y="5456"/>
                  </a:cubicBezTo>
                  <a:cubicBezTo>
                    <a:pt x="2573" y="5527"/>
                    <a:pt x="2525" y="5622"/>
                    <a:pt x="2668" y="5622"/>
                  </a:cubicBezTo>
                  <a:cubicBezTo>
                    <a:pt x="2676" y="5630"/>
                    <a:pt x="2694" y="5633"/>
                    <a:pt x="2716" y="5633"/>
                  </a:cubicBezTo>
                  <a:cubicBezTo>
                    <a:pt x="2761" y="5633"/>
                    <a:pt x="2819" y="5622"/>
                    <a:pt x="2835" y="5622"/>
                  </a:cubicBezTo>
                  <a:cubicBezTo>
                    <a:pt x="2930" y="5584"/>
                    <a:pt x="2965" y="5423"/>
                    <a:pt x="3024" y="5423"/>
                  </a:cubicBezTo>
                  <a:cubicBezTo>
                    <a:pt x="3038" y="5423"/>
                    <a:pt x="3054" y="5432"/>
                    <a:pt x="3073" y="5456"/>
                  </a:cubicBezTo>
                  <a:cubicBezTo>
                    <a:pt x="3120" y="5503"/>
                    <a:pt x="3097" y="5598"/>
                    <a:pt x="3192" y="5622"/>
                  </a:cubicBezTo>
                  <a:cubicBezTo>
                    <a:pt x="3228" y="5634"/>
                    <a:pt x="3263" y="5640"/>
                    <a:pt x="3296" y="5640"/>
                  </a:cubicBezTo>
                  <a:cubicBezTo>
                    <a:pt x="3329" y="5640"/>
                    <a:pt x="3359" y="5634"/>
                    <a:pt x="3382" y="5622"/>
                  </a:cubicBezTo>
                  <a:cubicBezTo>
                    <a:pt x="3454" y="5575"/>
                    <a:pt x="3501" y="5503"/>
                    <a:pt x="3549" y="5456"/>
                  </a:cubicBezTo>
                  <a:cubicBezTo>
                    <a:pt x="3573" y="5384"/>
                    <a:pt x="3549" y="5289"/>
                    <a:pt x="3621" y="5265"/>
                  </a:cubicBezTo>
                  <a:cubicBezTo>
                    <a:pt x="3692" y="5360"/>
                    <a:pt x="3740" y="5503"/>
                    <a:pt x="3882" y="5551"/>
                  </a:cubicBezTo>
                  <a:cubicBezTo>
                    <a:pt x="3892" y="5552"/>
                    <a:pt x="3901" y="5553"/>
                    <a:pt x="3910" y="5553"/>
                  </a:cubicBezTo>
                  <a:cubicBezTo>
                    <a:pt x="4055" y="5553"/>
                    <a:pt x="4101" y="5379"/>
                    <a:pt x="4168" y="5289"/>
                  </a:cubicBezTo>
                  <a:cubicBezTo>
                    <a:pt x="4195" y="5235"/>
                    <a:pt x="4216" y="5215"/>
                    <a:pt x="4235" y="5215"/>
                  </a:cubicBezTo>
                  <a:cubicBezTo>
                    <a:pt x="4268" y="5215"/>
                    <a:pt x="4300" y="5268"/>
                    <a:pt x="4359" y="5313"/>
                  </a:cubicBezTo>
                  <a:cubicBezTo>
                    <a:pt x="4399" y="5343"/>
                    <a:pt x="4443" y="5356"/>
                    <a:pt x="4488" y="5356"/>
                  </a:cubicBezTo>
                  <a:cubicBezTo>
                    <a:pt x="4550" y="5356"/>
                    <a:pt x="4613" y="5330"/>
                    <a:pt x="4668" y="5289"/>
                  </a:cubicBezTo>
                  <a:cubicBezTo>
                    <a:pt x="4835" y="5146"/>
                    <a:pt x="4883" y="4955"/>
                    <a:pt x="4859" y="4741"/>
                  </a:cubicBezTo>
                  <a:cubicBezTo>
                    <a:pt x="4859" y="4598"/>
                    <a:pt x="4811" y="4479"/>
                    <a:pt x="4764" y="4360"/>
                  </a:cubicBezTo>
                  <a:cubicBezTo>
                    <a:pt x="4716" y="4170"/>
                    <a:pt x="4668" y="4003"/>
                    <a:pt x="4621" y="3836"/>
                  </a:cubicBezTo>
                  <a:cubicBezTo>
                    <a:pt x="4502" y="3503"/>
                    <a:pt x="4359" y="3169"/>
                    <a:pt x="4264" y="2812"/>
                  </a:cubicBezTo>
                  <a:cubicBezTo>
                    <a:pt x="4192" y="2622"/>
                    <a:pt x="4168" y="2407"/>
                    <a:pt x="4121" y="2193"/>
                  </a:cubicBezTo>
                  <a:cubicBezTo>
                    <a:pt x="4097" y="2074"/>
                    <a:pt x="4049" y="1955"/>
                    <a:pt x="4025" y="1836"/>
                  </a:cubicBezTo>
                  <a:cubicBezTo>
                    <a:pt x="4002" y="1717"/>
                    <a:pt x="4002" y="1598"/>
                    <a:pt x="3978" y="1479"/>
                  </a:cubicBezTo>
                  <a:cubicBezTo>
                    <a:pt x="3859" y="1098"/>
                    <a:pt x="3811" y="717"/>
                    <a:pt x="3716" y="336"/>
                  </a:cubicBezTo>
                  <a:cubicBezTo>
                    <a:pt x="3671" y="200"/>
                    <a:pt x="3668" y="0"/>
                    <a:pt x="3506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7" name="Google Shape;16977;p44"/>
            <p:cNvSpPr/>
            <p:nvPr/>
          </p:nvSpPr>
          <p:spPr>
            <a:xfrm>
              <a:off x="7147801" y="3329108"/>
              <a:ext cx="112341" cy="106259"/>
            </a:xfrm>
            <a:custGeom>
              <a:rect b="b" l="l" r="r" t="t"/>
              <a:pathLst>
                <a:path extrusionOk="0" h="3267" w="3454">
                  <a:moveTo>
                    <a:pt x="453" y="0"/>
                  </a:moveTo>
                  <a:lnTo>
                    <a:pt x="453" y="0"/>
                  </a:lnTo>
                  <a:cubicBezTo>
                    <a:pt x="119" y="72"/>
                    <a:pt x="0" y="143"/>
                    <a:pt x="24" y="357"/>
                  </a:cubicBezTo>
                  <a:cubicBezTo>
                    <a:pt x="72" y="595"/>
                    <a:pt x="143" y="857"/>
                    <a:pt x="191" y="1119"/>
                  </a:cubicBezTo>
                  <a:cubicBezTo>
                    <a:pt x="238" y="1477"/>
                    <a:pt x="310" y="1834"/>
                    <a:pt x="405" y="2191"/>
                  </a:cubicBezTo>
                  <a:cubicBezTo>
                    <a:pt x="453" y="2429"/>
                    <a:pt x="524" y="2715"/>
                    <a:pt x="596" y="2977"/>
                  </a:cubicBezTo>
                  <a:cubicBezTo>
                    <a:pt x="643" y="3120"/>
                    <a:pt x="715" y="3167"/>
                    <a:pt x="881" y="3215"/>
                  </a:cubicBezTo>
                  <a:cubicBezTo>
                    <a:pt x="1024" y="3239"/>
                    <a:pt x="1167" y="3263"/>
                    <a:pt x="1310" y="3263"/>
                  </a:cubicBezTo>
                  <a:cubicBezTo>
                    <a:pt x="1336" y="3265"/>
                    <a:pt x="1361" y="3266"/>
                    <a:pt x="1386" y="3266"/>
                  </a:cubicBezTo>
                  <a:cubicBezTo>
                    <a:pt x="1594" y="3266"/>
                    <a:pt x="1788" y="3184"/>
                    <a:pt x="2001" y="3120"/>
                  </a:cubicBezTo>
                  <a:cubicBezTo>
                    <a:pt x="2026" y="3113"/>
                    <a:pt x="2047" y="3110"/>
                    <a:pt x="2064" y="3110"/>
                  </a:cubicBezTo>
                  <a:cubicBezTo>
                    <a:pt x="2112" y="3110"/>
                    <a:pt x="2139" y="3133"/>
                    <a:pt x="2191" y="3167"/>
                  </a:cubicBezTo>
                  <a:cubicBezTo>
                    <a:pt x="2286" y="3191"/>
                    <a:pt x="2358" y="3215"/>
                    <a:pt x="2453" y="3215"/>
                  </a:cubicBezTo>
                  <a:cubicBezTo>
                    <a:pt x="2572" y="3239"/>
                    <a:pt x="2691" y="3239"/>
                    <a:pt x="2810" y="3239"/>
                  </a:cubicBezTo>
                  <a:cubicBezTo>
                    <a:pt x="2929" y="3239"/>
                    <a:pt x="3049" y="3191"/>
                    <a:pt x="3168" y="3120"/>
                  </a:cubicBezTo>
                  <a:cubicBezTo>
                    <a:pt x="3358" y="2977"/>
                    <a:pt x="3453" y="2786"/>
                    <a:pt x="3334" y="2572"/>
                  </a:cubicBezTo>
                  <a:cubicBezTo>
                    <a:pt x="3263" y="2429"/>
                    <a:pt x="3144" y="2405"/>
                    <a:pt x="3001" y="2382"/>
                  </a:cubicBezTo>
                  <a:cubicBezTo>
                    <a:pt x="2715" y="2358"/>
                    <a:pt x="2429" y="2358"/>
                    <a:pt x="2144" y="2334"/>
                  </a:cubicBezTo>
                  <a:cubicBezTo>
                    <a:pt x="1834" y="2286"/>
                    <a:pt x="1477" y="2239"/>
                    <a:pt x="1191" y="2120"/>
                  </a:cubicBezTo>
                  <a:cubicBezTo>
                    <a:pt x="905" y="2024"/>
                    <a:pt x="739" y="1810"/>
                    <a:pt x="619" y="1524"/>
                  </a:cubicBezTo>
                  <a:cubicBezTo>
                    <a:pt x="477" y="1262"/>
                    <a:pt x="477" y="953"/>
                    <a:pt x="453" y="643"/>
                  </a:cubicBezTo>
                  <a:cubicBezTo>
                    <a:pt x="453" y="453"/>
                    <a:pt x="429" y="214"/>
                    <a:pt x="453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8" name="Google Shape;16978;p44"/>
            <p:cNvSpPr/>
            <p:nvPr/>
          </p:nvSpPr>
          <p:spPr>
            <a:xfrm>
              <a:off x="7132287" y="3445483"/>
              <a:ext cx="114683" cy="183051"/>
            </a:xfrm>
            <a:custGeom>
              <a:rect b="b" l="l" r="r" t="t"/>
              <a:pathLst>
                <a:path extrusionOk="0" h="5628" w="3526">
                  <a:moveTo>
                    <a:pt x="2894" y="0"/>
                  </a:moveTo>
                  <a:cubicBezTo>
                    <a:pt x="2835" y="0"/>
                    <a:pt x="2775" y="6"/>
                    <a:pt x="2716" y="18"/>
                  </a:cubicBezTo>
                  <a:cubicBezTo>
                    <a:pt x="2621" y="42"/>
                    <a:pt x="2454" y="113"/>
                    <a:pt x="2335" y="113"/>
                  </a:cubicBezTo>
                  <a:cubicBezTo>
                    <a:pt x="2287" y="113"/>
                    <a:pt x="2263" y="90"/>
                    <a:pt x="2216" y="66"/>
                  </a:cubicBezTo>
                  <a:cubicBezTo>
                    <a:pt x="2120" y="42"/>
                    <a:pt x="2007" y="36"/>
                    <a:pt x="1894" y="36"/>
                  </a:cubicBezTo>
                  <a:cubicBezTo>
                    <a:pt x="1781" y="36"/>
                    <a:pt x="1668" y="42"/>
                    <a:pt x="1573" y="42"/>
                  </a:cubicBezTo>
                  <a:cubicBezTo>
                    <a:pt x="1544" y="42"/>
                    <a:pt x="1504" y="38"/>
                    <a:pt x="1463" y="38"/>
                  </a:cubicBezTo>
                  <a:cubicBezTo>
                    <a:pt x="1402" y="38"/>
                    <a:pt x="1339" y="47"/>
                    <a:pt x="1311" y="90"/>
                  </a:cubicBezTo>
                  <a:cubicBezTo>
                    <a:pt x="1263" y="137"/>
                    <a:pt x="1263" y="304"/>
                    <a:pt x="1263" y="375"/>
                  </a:cubicBezTo>
                  <a:cubicBezTo>
                    <a:pt x="1144" y="971"/>
                    <a:pt x="977" y="1566"/>
                    <a:pt x="834" y="2161"/>
                  </a:cubicBezTo>
                  <a:cubicBezTo>
                    <a:pt x="739" y="2519"/>
                    <a:pt x="644" y="2876"/>
                    <a:pt x="549" y="3257"/>
                  </a:cubicBezTo>
                  <a:cubicBezTo>
                    <a:pt x="430" y="3638"/>
                    <a:pt x="239" y="3995"/>
                    <a:pt x="144" y="4376"/>
                  </a:cubicBezTo>
                  <a:cubicBezTo>
                    <a:pt x="72" y="4638"/>
                    <a:pt x="1" y="5019"/>
                    <a:pt x="144" y="5257"/>
                  </a:cubicBezTo>
                  <a:cubicBezTo>
                    <a:pt x="202" y="5360"/>
                    <a:pt x="288" y="5408"/>
                    <a:pt x="378" y="5408"/>
                  </a:cubicBezTo>
                  <a:cubicBezTo>
                    <a:pt x="435" y="5408"/>
                    <a:pt x="494" y="5389"/>
                    <a:pt x="549" y="5353"/>
                  </a:cubicBezTo>
                  <a:cubicBezTo>
                    <a:pt x="591" y="5331"/>
                    <a:pt x="634" y="5253"/>
                    <a:pt x="676" y="5253"/>
                  </a:cubicBezTo>
                  <a:cubicBezTo>
                    <a:pt x="681" y="5253"/>
                    <a:pt x="686" y="5255"/>
                    <a:pt x="692" y="5257"/>
                  </a:cubicBezTo>
                  <a:cubicBezTo>
                    <a:pt x="715" y="5281"/>
                    <a:pt x="739" y="5424"/>
                    <a:pt x="739" y="5448"/>
                  </a:cubicBezTo>
                  <a:cubicBezTo>
                    <a:pt x="771" y="5512"/>
                    <a:pt x="828" y="5538"/>
                    <a:pt x="889" y="5538"/>
                  </a:cubicBezTo>
                  <a:cubicBezTo>
                    <a:pt x="963" y="5538"/>
                    <a:pt x="1044" y="5500"/>
                    <a:pt x="1096" y="5448"/>
                  </a:cubicBezTo>
                  <a:cubicBezTo>
                    <a:pt x="1144" y="5400"/>
                    <a:pt x="1192" y="5305"/>
                    <a:pt x="1239" y="5281"/>
                  </a:cubicBezTo>
                  <a:cubicBezTo>
                    <a:pt x="1263" y="5265"/>
                    <a:pt x="1282" y="5257"/>
                    <a:pt x="1297" y="5257"/>
                  </a:cubicBezTo>
                  <a:cubicBezTo>
                    <a:pt x="1327" y="5257"/>
                    <a:pt x="1343" y="5289"/>
                    <a:pt x="1358" y="5353"/>
                  </a:cubicBezTo>
                  <a:cubicBezTo>
                    <a:pt x="1396" y="5483"/>
                    <a:pt x="1462" y="5628"/>
                    <a:pt x="1580" y="5628"/>
                  </a:cubicBezTo>
                  <a:cubicBezTo>
                    <a:pt x="1613" y="5628"/>
                    <a:pt x="1650" y="5617"/>
                    <a:pt x="1692" y="5591"/>
                  </a:cubicBezTo>
                  <a:cubicBezTo>
                    <a:pt x="1763" y="5519"/>
                    <a:pt x="1811" y="5472"/>
                    <a:pt x="1882" y="5448"/>
                  </a:cubicBezTo>
                  <a:cubicBezTo>
                    <a:pt x="1954" y="5400"/>
                    <a:pt x="2049" y="5353"/>
                    <a:pt x="2049" y="5281"/>
                  </a:cubicBezTo>
                  <a:cubicBezTo>
                    <a:pt x="2049" y="5233"/>
                    <a:pt x="2001" y="5162"/>
                    <a:pt x="1978" y="5114"/>
                  </a:cubicBezTo>
                  <a:cubicBezTo>
                    <a:pt x="1930" y="5019"/>
                    <a:pt x="1906" y="4924"/>
                    <a:pt x="1859" y="4805"/>
                  </a:cubicBezTo>
                  <a:cubicBezTo>
                    <a:pt x="1739" y="4305"/>
                    <a:pt x="1811" y="3757"/>
                    <a:pt x="1882" y="3257"/>
                  </a:cubicBezTo>
                  <a:cubicBezTo>
                    <a:pt x="2073" y="2090"/>
                    <a:pt x="2787" y="1042"/>
                    <a:pt x="3526" y="137"/>
                  </a:cubicBezTo>
                  <a:cubicBezTo>
                    <a:pt x="3406" y="18"/>
                    <a:pt x="3216" y="42"/>
                    <a:pt x="3073" y="18"/>
                  </a:cubicBezTo>
                  <a:cubicBezTo>
                    <a:pt x="3014" y="6"/>
                    <a:pt x="2954" y="0"/>
                    <a:pt x="2894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9" name="Google Shape;16979;p44"/>
            <p:cNvSpPr/>
            <p:nvPr/>
          </p:nvSpPr>
          <p:spPr>
            <a:xfrm>
              <a:off x="7166373" y="3428797"/>
              <a:ext cx="92989" cy="74059"/>
            </a:xfrm>
            <a:custGeom>
              <a:rect b="b" l="l" r="r" t="t"/>
              <a:pathLst>
                <a:path extrusionOk="0" h="2277" w="2859">
                  <a:moveTo>
                    <a:pt x="1446" y="0"/>
                  </a:moveTo>
                  <a:cubicBezTo>
                    <a:pt x="1427" y="0"/>
                    <a:pt x="1406" y="2"/>
                    <a:pt x="1382" y="7"/>
                  </a:cubicBezTo>
                  <a:cubicBezTo>
                    <a:pt x="1287" y="31"/>
                    <a:pt x="1192" y="150"/>
                    <a:pt x="1072" y="198"/>
                  </a:cubicBezTo>
                  <a:cubicBezTo>
                    <a:pt x="1022" y="218"/>
                    <a:pt x="968" y="225"/>
                    <a:pt x="912" y="225"/>
                  </a:cubicBezTo>
                  <a:cubicBezTo>
                    <a:pt x="837" y="225"/>
                    <a:pt x="760" y="211"/>
                    <a:pt x="691" y="198"/>
                  </a:cubicBezTo>
                  <a:cubicBezTo>
                    <a:pt x="501" y="198"/>
                    <a:pt x="310" y="198"/>
                    <a:pt x="144" y="150"/>
                  </a:cubicBezTo>
                  <a:cubicBezTo>
                    <a:pt x="108" y="138"/>
                    <a:pt x="90" y="126"/>
                    <a:pt x="75" y="126"/>
                  </a:cubicBezTo>
                  <a:cubicBezTo>
                    <a:pt x="60" y="126"/>
                    <a:pt x="48" y="138"/>
                    <a:pt x="25" y="174"/>
                  </a:cubicBezTo>
                  <a:cubicBezTo>
                    <a:pt x="1" y="198"/>
                    <a:pt x="25" y="293"/>
                    <a:pt x="48" y="341"/>
                  </a:cubicBezTo>
                  <a:cubicBezTo>
                    <a:pt x="96" y="460"/>
                    <a:pt x="215" y="507"/>
                    <a:pt x="334" y="531"/>
                  </a:cubicBezTo>
                  <a:cubicBezTo>
                    <a:pt x="501" y="579"/>
                    <a:pt x="668" y="603"/>
                    <a:pt x="834" y="603"/>
                  </a:cubicBezTo>
                  <a:cubicBezTo>
                    <a:pt x="889" y="603"/>
                    <a:pt x="974" y="587"/>
                    <a:pt x="1047" y="587"/>
                  </a:cubicBezTo>
                  <a:cubicBezTo>
                    <a:pt x="1101" y="587"/>
                    <a:pt x="1147" y="596"/>
                    <a:pt x="1168" y="626"/>
                  </a:cubicBezTo>
                  <a:cubicBezTo>
                    <a:pt x="1239" y="722"/>
                    <a:pt x="1144" y="960"/>
                    <a:pt x="1096" y="1055"/>
                  </a:cubicBezTo>
                  <a:cubicBezTo>
                    <a:pt x="1001" y="1341"/>
                    <a:pt x="858" y="1603"/>
                    <a:pt x="691" y="1841"/>
                  </a:cubicBezTo>
                  <a:cubicBezTo>
                    <a:pt x="620" y="1936"/>
                    <a:pt x="477" y="2198"/>
                    <a:pt x="668" y="2270"/>
                  </a:cubicBezTo>
                  <a:cubicBezTo>
                    <a:pt x="686" y="2274"/>
                    <a:pt x="704" y="2276"/>
                    <a:pt x="722" y="2276"/>
                  </a:cubicBezTo>
                  <a:cubicBezTo>
                    <a:pt x="885" y="2276"/>
                    <a:pt x="1006" y="2089"/>
                    <a:pt x="1049" y="1960"/>
                  </a:cubicBezTo>
                  <a:cubicBezTo>
                    <a:pt x="1120" y="1841"/>
                    <a:pt x="1192" y="1698"/>
                    <a:pt x="1239" y="1555"/>
                  </a:cubicBezTo>
                  <a:cubicBezTo>
                    <a:pt x="1263" y="1484"/>
                    <a:pt x="1287" y="1341"/>
                    <a:pt x="1358" y="1269"/>
                  </a:cubicBezTo>
                  <a:cubicBezTo>
                    <a:pt x="1378" y="1256"/>
                    <a:pt x="1394" y="1250"/>
                    <a:pt x="1408" y="1250"/>
                  </a:cubicBezTo>
                  <a:cubicBezTo>
                    <a:pt x="1443" y="1250"/>
                    <a:pt x="1460" y="1289"/>
                    <a:pt x="1477" y="1341"/>
                  </a:cubicBezTo>
                  <a:cubicBezTo>
                    <a:pt x="1501" y="1412"/>
                    <a:pt x="1549" y="1484"/>
                    <a:pt x="1596" y="1579"/>
                  </a:cubicBezTo>
                  <a:cubicBezTo>
                    <a:pt x="1668" y="1722"/>
                    <a:pt x="1763" y="1841"/>
                    <a:pt x="1835" y="1984"/>
                  </a:cubicBezTo>
                  <a:cubicBezTo>
                    <a:pt x="1904" y="2088"/>
                    <a:pt x="2012" y="2205"/>
                    <a:pt x="2120" y="2205"/>
                  </a:cubicBezTo>
                  <a:cubicBezTo>
                    <a:pt x="2160" y="2205"/>
                    <a:pt x="2201" y="2189"/>
                    <a:pt x="2239" y="2150"/>
                  </a:cubicBezTo>
                  <a:cubicBezTo>
                    <a:pt x="2311" y="2055"/>
                    <a:pt x="2263" y="1984"/>
                    <a:pt x="2216" y="1889"/>
                  </a:cubicBezTo>
                  <a:cubicBezTo>
                    <a:pt x="2097" y="1722"/>
                    <a:pt x="2001" y="1555"/>
                    <a:pt x="1930" y="1388"/>
                  </a:cubicBezTo>
                  <a:cubicBezTo>
                    <a:pt x="1835" y="1198"/>
                    <a:pt x="1692" y="1031"/>
                    <a:pt x="1620" y="817"/>
                  </a:cubicBezTo>
                  <a:cubicBezTo>
                    <a:pt x="1563" y="603"/>
                    <a:pt x="1686" y="560"/>
                    <a:pt x="1840" y="560"/>
                  </a:cubicBezTo>
                  <a:cubicBezTo>
                    <a:pt x="1942" y="560"/>
                    <a:pt x="2058" y="579"/>
                    <a:pt x="2144" y="579"/>
                  </a:cubicBezTo>
                  <a:cubicBezTo>
                    <a:pt x="2311" y="579"/>
                    <a:pt x="2549" y="555"/>
                    <a:pt x="2668" y="436"/>
                  </a:cubicBezTo>
                  <a:cubicBezTo>
                    <a:pt x="2763" y="341"/>
                    <a:pt x="2859" y="150"/>
                    <a:pt x="2692" y="102"/>
                  </a:cubicBezTo>
                  <a:cubicBezTo>
                    <a:pt x="2674" y="98"/>
                    <a:pt x="2653" y="96"/>
                    <a:pt x="2630" y="96"/>
                  </a:cubicBezTo>
                  <a:cubicBezTo>
                    <a:pt x="2535" y="96"/>
                    <a:pt x="2407" y="131"/>
                    <a:pt x="2311" y="150"/>
                  </a:cubicBezTo>
                  <a:cubicBezTo>
                    <a:pt x="2184" y="168"/>
                    <a:pt x="2058" y="214"/>
                    <a:pt x="1931" y="214"/>
                  </a:cubicBezTo>
                  <a:cubicBezTo>
                    <a:pt x="1891" y="214"/>
                    <a:pt x="1851" y="209"/>
                    <a:pt x="1811" y="198"/>
                  </a:cubicBezTo>
                  <a:cubicBezTo>
                    <a:pt x="1639" y="176"/>
                    <a:pt x="1622" y="0"/>
                    <a:pt x="144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0" name="Google Shape;16980;p44"/>
            <p:cNvSpPr/>
            <p:nvPr/>
          </p:nvSpPr>
          <p:spPr>
            <a:xfrm>
              <a:off x="7164064" y="3434424"/>
              <a:ext cx="90647" cy="65831"/>
            </a:xfrm>
            <a:custGeom>
              <a:rect b="b" l="l" r="r" t="t"/>
              <a:pathLst>
                <a:path extrusionOk="0" h="2024" w="2787">
                  <a:moveTo>
                    <a:pt x="119" y="1"/>
                  </a:moveTo>
                  <a:lnTo>
                    <a:pt x="119" y="1"/>
                  </a:lnTo>
                  <a:cubicBezTo>
                    <a:pt x="0" y="215"/>
                    <a:pt x="334" y="334"/>
                    <a:pt x="453" y="382"/>
                  </a:cubicBezTo>
                  <a:cubicBezTo>
                    <a:pt x="596" y="430"/>
                    <a:pt x="762" y="430"/>
                    <a:pt x="929" y="453"/>
                  </a:cubicBezTo>
                  <a:cubicBezTo>
                    <a:pt x="970" y="453"/>
                    <a:pt x="1057" y="438"/>
                    <a:pt x="1134" y="438"/>
                  </a:cubicBezTo>
                  <a:cubicBezTo>
                    <a:pt x="1191" y="438"/>
                    <a:pt x="1242" y="447"/>
                    <a:pt x="1263" y="477"/>
                  </a:cubicBezTo>
                  <a:cubicBezTo>
                    <a:pt x="1334" y="549"/>
                    <a:pt x="1215" y="787"/>
                    <a:pt x="1167" y="882"/>
                  </a:cubicBezTo>
                  <a:cubicBezTo>
                    <a:pt x="1048" y="1144"/>
                    <a:pt x="905" y="1406"/>
                    <a:pt x="762" y="1668"/>
                  </a:cubicBezTo>
                  <a:cubicBezTo>
                    <a:pt x="742" y="1709"/>
                    <a:pt x="594" y="2023"/>
                    <a:pt x="683" y="2023"/>
                  </a:cubicBezTo>
                  <a:cubicBezTo>
                    <a:pt x="696" y="2023"/>
                    <a:pt x="714" y="2016"/>
                    <a:pt x="739" y="2001"/>
                  </a:cubicBezTo>
                  <a:cubicBezTo>
                    <a:pt x="786" y="1977"/>
                    <a:pt x="810" y="1882"/>
                    <a:pt x="858" y="1835"/>
                  </a:cubicBezTo>
                  <a:cubicBezTo>
                    <a:pt x="905" y="1739"/>
                    <a:pt x="977" y="1668"/>
                    <a:pt x="1024" y="1573"/>
                  </a:cubicBezTo>
                  <a:cubicBezTo>
                    <a:pt x="1120" y="1406"/>
                    <a:pt x="1167" y="1239"/>
                    <a:pt x="1239" y="1073"/>
                  </a:cubicBezTo>
                  <a:cubicBezTo>
                    <a:pt x="1310" y="930"/>
                    <a:pt x="1382" y="811"/>
                    <a:pt x="1429" y="668"/>
                  </a:cubicBezTo>
                  <a:cubicBezTo>
                    <a:pt x="1477" y="549"/>
                    <a:pt x="1548" y="453"/>
                    <a:pt x="1667" y="406"/>
                  </a:cubicBezTo>
                  <a:cubicBezTo>
                    <a:pt x="1715" y="390"/>
                    <a:pt x="1771" y="385"/>
                    <a:pt x="1830" y="385"/>
                  </a:cubicBezTo>
                  <a:cubicBezTo>
                    <a:pt x="1948" y="385"/>
                    <a:pt x="2080" y="406"/>
                    <a:pt x="2191" y="406"/>
                  </a:cubicBezTo>
                  <a:cubicBezTo>
                    <a:pt x="2310" y="406"/>
                    <a:pt x="2406" y="406"/>
                    <a:pt x="2525" y="358"/>
                  </a:cubicBezTo>
                  <a:cubicBezTo>
                    <a:pt x="2572" y="334"/>
                    <a:pt x="2763" y="263"/>
                    <a:pt x="2787" y="191"/>
                  </a:cubicBezTo>
                  <a:cubicBezTo>
                    <a:pt x="2787" y="125"/>
                    <a:pt x="2728" y="111"/>
                    <a:pt x="2663" y="111"/>
                  </a:cubicBezTo>
                  <a:cubicBezTo>
                    <a:pt x="2612" y="111"/>
                    <a:pt x="2556" y="120"/>
                    <a:pt x="2525" y="120"/>
                  </a:cubicBezTo>
                  <a:cubicBezTo>
                    <a:pt x="2368" y="155"/>
                    <a:pt x="2211" y="177"/>
                    <a:pt x="2063" y="177"/>
                  </a:cubicBezTo>
                  <a:cubicBezTo>
                    <a:pt x="2009" y="177"/>
                    <a:pt x="1957" y="174"/>
                    <a:pt x="1906" y="168"/>
                  </a:cubicBezTo>
                  <a:cubicBezTo>
                    <a:pt x="1809" y="154"/>
                    <a:pt x="1713" y="140"/>
                    <a:pt x="1617" y="140"/>
                  </a:cubicBezTo>
                  <a:cubicBezTo>
                    <a:pt x="1546" y="140"/>
                    <a:pt x="1476" y="147"/>
                    <a:pt x="1405" y="168"/>
                  </a:cubicBezTo>
                  <a:cubicBezTo>
                    <a:pt x="1286" y="191"/>
                    <a:pt x="1191" y="215"/>
                    <a:pt x="1072" y="239"/>
                  </a:cubicBezTo>
                  <a:cubicBezTo>
                    <a:pt x="882" y="239"/>
                    <a:pt x="643" y="215"/>
                    <a:pt x="453" y="168"/>
                  </a:cubicBezTo>
                  <a:cubicBezTo>
                    <a:pt x="381" y="144"/>
                    <a:pt x="119" y="120"/>
                    <a:pt x="119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1" name="Google Shape;16981;p44"/>
            <p:cNvSpPr/>
            <p:nvPr/>
          </p:nvSpPr>
          <p:spPr>
            <a:xfrm>
              <a:off x="7213794" y="3460704"/>
              <a:ext cx="23873" cy="39778"/>
            </a:xfrm>
            <a:custGeom>
              <a:rect b="b" l="l" r="r" t="t"/>
              <a:pathLst>
                <a:path extrusionOk="0" h="1223" w="734">
                  <a:moveTo>
                    <a:pt x="75" y="1"/>
                  </a:moveTo>
                  <a:cubicBezTo>
                    <a:pt x="1" y="1"/>
                    <a:pt x="42" y="171"/>
                    <a:pt x="19" y="193"/>
                  </a:cubicBezTo>
                  <a:cubicBezTo>
                    <a:pt x="43" y="288"/>
                    <a:pt x="67" y="407"/>
                    <a:pt x="115" y="503"/>
                  </a:cubicBezTo>
                  <a:cubicBezTo>
                    <a:pt x="162" y="622"/>
                    <a:pt x="234" y="741"/>
                    <a:pt x="281" y="884"/>
                  </a:cubicBezTo>
                  <a:cubicBezTo>
                    <a:pt x="303" y="950"/>
                    <a:pt x="449" y="1222"/>
                    <a:pt x="565" y="1222"/>
                  </a:cubicBezTo>
                  <a:cubicBezTo>
                    <a:pt x="574" y="1222"/>
                    <a:pt x="582" y="1220"/>
                    <a:pt x="591" y="1217"/>
                  </a:cubicBezTo>
                  <a:cubicBezTo>
                    <a:pt x="734" y="1169"/>
                    <a:pt x="543" y="908"/>
                    <a:pt x="496" y="860"/>
                  </a:cubicBezTo>
                  <a:cubicBezTo>
                    <a:pt x="377" y="646"/>
                    <a:pt x="281" y="455"/>
                    <a:pt x="162" y="241"/>
                  </a:cubicBezTo>
                  <a:cubicBezTo>
                    <a:pt x="138" y="193"/>
                    <a:pt x="138" y="26"/>
                    <a:pt x="91" y="3"/>
                  </a:cubicBezTo>
                  <a:cubicBezTo>
                    <a:pt x="85" y="1"/>
                    <a:pt x="80" y="1"/>
                    <a:pt x="75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2" name="Google Shape;16982;p44"/>
            <p:cNvSpPr/>
            <p:nvPr/>
          </p:nvSpPr>
          <p:spPr>
            <a:xfrm>
              <a:off x="7093582" y="3326701"/>
              <a:ext cx="236262" cy="339691"/>
            </a:xfrm>
            <a:custGeom>
              <a:rect b="b" l="l" r="r" t="t"/>
              <a:pathLst>
                <a:path extrusionOk="0" h="10444" w="7264">
                  <a:moveTo>
                    <a:pt x="2781" y="1017"/>
                  </a:moveTo>
                  <a:cubicBezTo>
                    <a:pt x="2909" y="1017"/>
                    <a:pt x="3039" y="1039"/>
                    <a:pt x="3144" y="1074"/>
                  </a:cubicBezTo>
                  <a:cubicBezTo>
                    <a:pt x="3263" y="1122"/>
                    <a:pt x="3382" y="1170"/>
                    <a:pt x="3453" y="1265"/>
                  </a:cubicBezTo>
                  <a:cubicBezTo>
                    <a:pt x="3525" y="1336"/>
                    <a:pt x="3572" y="1408"/>
                    <a:pt x="3596" y="1503"/>
                  </a:cubicBezTo>
                  <a:lnTo>
                    <a:pt x="3572" y="1503"/>
                  </a:lnTo>
                  <a:cubicBezTo>
                    <a:pt x="3430" y="1503"/>
                    <a:pt x="3287" y="1479"/>
                    <a:pt x="3144" y="1455"/>
                  </a:cubicBezTo>
                  <a:cubicBezTo>
                    <a:pt x="3096" y="1432"/>
                    <a:pt x="3049" y="1432"/>
                    <a:pt x="3001" y="1408"/>
                  </a:cubicBezTo>
                  <a:cubicBezTo>
                    <a:pt x="2882" y="1312"/>
                    <a:pt x="2715" y="1289"/>
                    <a:pt x="2667" y="1098"/>
                  </a:cubicBezTo>
                  <a:cubicBezTo>
                    <a:pt x="2667" y="1074"/>
                    <a:pt x="2667" y="1051"/>
                    <a:pt x="2644" y="1027"/>
                  </a:cubicBezTo>
                  <a:cubicBezTo>
                    <a:pt x="2688" y="1020"/>
                    <a:pt x="2735" y="1017"/>
                    <a:pt x="2781" y="1017"/>
                  </a:cubicBezTo>
                  <a:close/>
                  <a:moveTo>
                    <a:pt x="4620" y="955"/>
                  </a:moveTo>
                  <a:cubicBezTo>
                    <a:pt x="4620" y="1003"/>
                    <a:pt x="4596" y="1051"/>
                    <a:pt x="4596" y="1098"/>
                  </a:cubicBezTo>
                  <a:cubicBezTo>
                    <a:pt x="4549" y="1241"/>
                    <a:pt x="4454" y="1312"/>
                    <a:pt x="4335" y="1360"/>
                  </a:cubicBezTo>
                  <a:cubicBezTo>
                    <a:pt x="4311" y="1384"/>
                    <a:pt x="4287" y="1384"/>
                    <a:pt x="4263" y="1384"/>
                  </a:cubicBezTo>
                  <a:cubicBezTo>
                    <a:pt x="4192" y="1432"/>
                    <a:pt x="4096" y="1455"/>
                    <a:pt x="4001" y="1479"/>
                  </a:cubicBezTo>
                  <a:cubicBezTo>
                    <a:pt x="3953" y="1479"/>
                    <a:pt x="3882" y="1479"/>
                    <a:pt x="3811" y="1503"/>
                  </a:cubicBezTo>
                  <a:cubicBezTo>
                    <a:pt x="3858" y="1432"/>
                    <a:pt x="3906" y="1408"/>
                    <a:pt x="3930" y="1360"/>
                  </a:cubicBezTo>
                  <a:cubicBezTo>
                    <a:pt x="4001" y="1265"/>
                    <a:pt x="4073" y="1193"/>
                    <a:pt x="4144" y="1122"/>
                  </a:cubicBezTo>
                  <a:cubicBezTo>
                    <a:pt x="4287" y="1027"/>
                    <a:pt x="4454" y="955"/>
                    <a:pt x="4620" y="955"/>
                  </a:cubicBezTo>
                  <a:close/>
                  <a:moveTo>
                    <a:pt x="1596" y="455"/>
                  </a:moveTo>
                  <a:cubicBezTo>
                    <a:pt x="1596" y="598"/>
                    <a:pt x="1667" y="741"/>
                    <a:pt x="1667" y="884"/>
                  </a:cubicBezTo>
                  <a:cubicBezTo>
                    <a:pt x="1715" y="1074"/>
                    <a:pt x="1739" y="1289"/>
                    <a:pt x="1763" y="1479"/>
                  </a:cubicBezTo>
                  <a:cubicBezTo>
                    <a:pt x="1786" y="1598"/>
                    <a:pt x="1810" y="1717"/>
                    <a:pt x="1834" y="1836"/>
                  </a:cubicBezTo>
                  <a:cubicBezTo>
                    <a:pt x="1763" y="1860"/>
                    <a:pt x="1691" y="1908"/>
                    <a:pt x="1596" y="1908"/>
                  </a:cubicBezTo>
                  <a:cubicBezTo>
                    <a:pt x="1477" y="1908"/>
                    <a:pt x="1358" y="1884"/>
                    <a:pt x="1262" y="1860"/>
                  </a:cubicBezTo>
                  <a:cubicBezTo>
                    <a:pt x="1000" y="1789"/>
                    <a:pt x="786" y="1622"/>
                    <a:pt x="739" y="1336"/>
                  </a:cubicBezTo>
                  <a:cubicBezTo>
                    <a:pt x="715" y="1098"/>
                    <a:pt x="834" y="836"/>
                    <a:pt x="1000" y="669"/>
                  </a:cubicBezTo>
                  <a:cubicBezTo>
                    <a:pt x="1096" y="598"/>
                    <a:pt x="1215" y="527"/>
                    <a:pt x="1310" y="503"/>
                  </a:cubicBezTo>
                  <a:cubicBezTo>
                    <a:pt x="1405" y="479"/>
                    <a:pt x="1501" y="479"/>
                    <a:pt x="1596" y="455"/>
                  </a:cubicBezTo>
                  <a:close/>
                  <a:moveTo>
                    <a:pt x="5668" y="455"/>
                  </a:moveTo>
                  <a:cubicBezTo>
                    <a:pt x="5740" y="479"/>
                    <a:pt x="5859" y="479"/>
                    <a:pt x="5954" y="503"/>
                  </a:cubicBezTo>
                  <a:cubicBezTo>
                    <a:pt x="6049" y="527"/>
                    <a:pt x="6168" y="598"/>
                    <a:pt x="6263" y="669"/>
                  </a:cubicBezTo>
                  <a:cubicBezTo>
                    <a:pt x="6430" y="836"/>
                    <a:pt x="6549" y="1098"/>
                    <a:pt x="6525" y="1336"/>
                  </a:cubicBezTo>
                  <a:cubicBezTo>
                    <a:pt x="6478" y="1622"/>
                    <a:pt x="6263" y="1789"/>
                    <a:pt x="6002" y="1860"/>
                  </a:cubicBezTo>
                  <a:cubicBezTo>
                    <a:pt x="5906" y="1884"/>
                    <a:pt x="5787" y="1908"/>
                    <a:pt x="5668" y="1908"/>
                  </a:cubicBezTo>
                  <a:cubicBezTo>
                    <a:pt x="5573" y="1908"/>
                    <a:pt x="5501" y="1860"/>
                    <a:pt x="5430" y="1836"/>
                  </a:cubicBezTo>
                  <a:cubicBezTo>
                    <a:pt x="5454" y="1717"/>
                    <a:pt x="5478" y="1598"/>
                    <a:pt x="5501" y="1479"/>
                  </a:cubicBezTo>
                  <a:cubicBezTo>
                    <a:pt x="5525" y="1289"/>
                    <a:pt x="5549" y="1074"/>
                    <a:pt x="5573" y="884"/>
                  </a:cubicBezTo>
                  <a:cubicBezTo>
                    <a:pt x="5597" y="741"/>
                    <a:pt x="5644" y="598"/>
                    <a:pt x="5668" y="455"/>
                  </a:cubicBezTo>
                  <a:close/>
                  <a:moveTo>
                    <a:pt x="691" y="1670"/>
                  </a:moveTo>
                  <a:cubicBezTo>
                    <a:pt x="739" y="1741"/>
                    <a:pt x="786" y="1813"/>
                    <a:pt x="858" y="1860"/>
                  </a:cubicBezTo>
                  <a:cubicBezTo>
                    <a:pt x="791" y="1927"/>
                    <a:pt x="641" y="2077"/>
                    <a:pt x="563" y="2077"/>
                  </a:cubicBezTo>
                  <a:cubicBezTo>
                    <a:pt x="558" y="2077"/>
                    <a:pt x="553" y="2076"/>
                    <a:pt x="548" y="2075"/>
                  </a:cubicBezTo>
                  <a:cubicBezTo>
                    <a:pt x="453" y="2027"/>
                    <a:pt x="524" y="1884"/>
                    <a:pt x="548" y="1836"/>
                  </a:cubicBezTo>
                  <a:cubicBezTo>
                    <a:pt x="572" y="1765"/>
                    <a:pt x="619" y="1717"/>
                    <a:pt x="691" y="1670"/>
                  </a:cubicBezTo>
                  <a:close/>
                  <a:moveTo>
                    <a:pt x="6573" y="1670"/>
                  </a:moveTo>
                  <a:cubicBezTo>
                    <a:pt x="6645" y="1717"/>
                    <a:pt x="6668" y="1765"/>
                    <a:pt x="6716" y="1836"/>
                  </a:cubicBezTo>
                  <a:cubicBezTo>
                    <a:pt x="6740" y="1884"/>
                    <a:pt x="6811" y="2027"/>
                    <a:pt x="6716" y="2075"/>
                  </a:cubicBezTo>
                  <a:cubicBezTo>
                    <a:pt x="6711" y="2076"/>
                    <a:pt x="6706" y="2077"/>
                    <a:pt x="6701" y="2077"/>
                  </a:cubicBezTo>
                  <a:cubicBezTo>
                    <a:pt x="6623" y="2077"/>
                    <a:pt x="6473" y="1927"/>
                    <a:pt x="6406" y="1860"/>
                  </a:cubicBezTo>
                  <a:cubicBezTo>
                    <a:pt x="6478" y="1813"/>
                    <a:pt x="6525" y="1741"/>
                    <a:pt x="6573" y="1670"/>
                  </a:cubicBezTo>
                  <a:close/>
                  <a:moveTo>
                    <a:pt x="977" y="1955"/>
                  </a:moveTo>
                  <a:cubicBezTo>
                    <a:pt x="1024" y="1979"/>
                    <a:pt x="1096" y="2003"/>
                    <a:pt x="1143" y="2027"/>
                  </a:cubicBezTo>
                  <a:cubicBezTo>
                    <a:pt x="1143" y="2075"/>
                    <a:pt x="1120" y="2122"/>
                    <a:pt x="1096" y="2170"/>
                  </a:cubicBezTo>
                  <a:cubicBezTo>
                    <a:pt x="1072" y="2217"/>
                    <a:pt x="1048" y="2313"/>
                    <a:pt x="1000" y="2337"/>
                  </a:cubicBezTo>
                  <a:cubicBezTo>
                    <a:pt x="992" y="2339"/>
                    <a:pt x="984" y="2340"/>
                    <a:pt x="977" y="2340"/>
                  </a:cubicBezTo>
                  <a:cubicBezTo>
                    <a:pt x="905" y="2340"/>
                    <a:pt x="905" y="2237"/>
                    <a:pt x="905" y="2194"/>
                  </a:cubicBezTo>
                  <a:cubicBezTo>
                    <a:pt x="905" y="2098"/>
                    <a:pt x="929" y="2027"/>
                    <a:pt x="977" y="1955"/>
                  </a:cubicBezTo>
                  <a:close/>
                  <a:moveTo>
                    <a:pt x="6287" y="1955"/>
                  </a:moveTo>
                  <a:cubicBezTo>
                    <a:pt x="6335" y="2027"/>
                    <a:pt x="6359" y="2098"/>
                    <a:pt x="6359" y="2194"/>
                  </a:cubicBezTo>
                  <a:cubicBezTo>
                    <a:pt x="6359" y="2237"/>
                    <a:pt x="6339" y="2340"/>
                    <a:pt x="6281" y="2340"/>
                  </a:cubicBezTo>
                  <a:cubicBezTo>
                    <a:pt x="6276" y="2340"/>
                    <a:pt x="6270" y="2339"/>
                    <a:pt x="6263" y="2337"/>
                  </a:cubicBezTo>
                  <a:cubicBezTo>
                    <a:pt x="6216" y="2313"/>
                    <a:pt x="6192" y="2217"/>
                    <a:pt x="6168" y="2170"/>
                  </a:cubicBezTo>
                  <a:cubicBezTo>
                    <a:pt x="6144" y="2122"/>
                    <a:pt x="6121" y="2075"/>
                    <a:pt x="6121" y="2027"/>
                  </a:cubicBezTo>
                  <a:cubicBezTo>
                    <a:pt x="6168" y="2003"/>
                    <a:pt x="6240" y="1979"/>
                    <a:pt x="6287" y="1955"/>
                  </a:cubicBezTo>
                  <a:close/>
                  <a:moveTo>
                    <a:pt x="1334" y="2075"/>
                  </a:moveTo>
                  <a:lnTo>
                    <a:pt x="1334" y="2075"/>
                  </a:lnTo>
                  <a:cubicBezTo>
                    <a:pt x="1382" y="2098"/>
                    <a:pt x="1477" y="2122"/>
                    <a:pt x="1548" y="2122"/>
                  </a:cubicBezTo>
                  <a:cubicBezTo>
                    <a:pt x="1548" y="2146"/>
                    <a:pt x="1548" y="2194"/>
                    <a:pt x="1548" y="2217"/>
                  </a:cubicBezTo>
                  <a:cubicBezTo>
                    <a:pt x="1524" y="2289"/>
                    <a:pt x="1501" y="2408"/>
                    <a:pt x="1453" y="2432"/>
                  </a:cubicBezTo>
                  <a:cubicBezTo>
                    <a:pt x="1447" y="2433"/>
                    <a:pt x="1442" y="2433"/>
                    <a:pt x="1437" y="2433"/>
                  </a:cubicBezTo>
                  <a:cubicBezTo>
                    <a:pt x="1334" y="2433"/>
                    <a:pt x="1334" y="2211"/>
                    <a:pt x="1334" y="2075"/>
                  </a:cubicBezTo>
                  <a:close/>
                  <a:moveTo>
                    <a:pt x="5930" y="2075"/>
                  </a:moveTo>
                  <a:cubicBezTo>
                    <a:pt x="5930" y="2211"/>
                    <a:pt x="5930" y="2433"/>
                    <a:pt x="5827" y="2433"/>
                  </a:cubicBezTo>
                  <a:cubicBezTo>
                    <a:pt x="5822" y="2433"/>
                    <a:pt x="5817" y="2433"/>
                    <a:pt x="5811" y="2432"/>
                  </a:cubicBezTo>
                  <a:cubicBezTo>
                    <a:pt x="5763" y="2408"/>
                    <a:pt x="5740" y="2289"/>
                    <a:pt x="5716" y="2217"/>
                  </a:cubicBezTo>
                  <a:cubicBezTo>
                    <a:pt x="5716" y="2194"/>
                    <a:pt x="5716" y="2146"/>
                    <a:pt x="5692" y="2122"/>
                  </a:cubicBezTo>
                  <a:cubicBezTo>
                    <a:pt x="5787" y="2122"/>
                    <a:pt x="5859" y="2098"/>
                    <a:pt x="5930" y="2075"/>
                  </a:cubicBezTo>
                  <a:close/>
                  <a:moveTo>
                    <a:pt x="5140" y="183"/>
                  </a:moveTo>
                  <a:cubicBezTo>
                    <a:pt x="5198" y="183"/>
                    <a:pt x="5260" y="200"/>
                    <a:pt x="5311" y="217"/>
                  </a:cubicBezTo>
                  <a:cubicBezTo>
                    <a:pt x="5311" y="241"/>
                    <a:pt x="5335" y="241"/>
                    <a:pt x="5335" y="241"/>
                  </a:cubicBezTo>
                  <a:cubicBezTo>
                    <a:pt x="5382" y="265"/>
                    <a:pt x="5430" y="288"/>
                    <a:pt x="5454" y="336"/>
                  </a:cubicBezTo>
                  <a:cubicBezTo>
                    <a:pt x="5501" y="431"/>
                    <a:pt x="5454" y="527"/>
                    <a:pt x="5430" y="622"/>
                  </a:cubicBezTo>
                  <a:cubicBezTo>
                    <a:pt x="5430" y="717"/>
                    <a:pt x="5406" y="789"/>
                    <a:pt x="5382" y="884"/>
                  </a:cubicBezTo>
                  <a:cubicBezTo>
                    <a:pt x="5311" y="1289"/>
                    <a:pt x="5239" y="1694"/>
                    <a:pt x="5144" y="2098"/>
                  </a:cubicBezTo>
                  <a:cubicBezTo>
                    <a:pt x="5097" y="2313"/>
                    <a:pt x="5049" y="2503"/>
                    <a:pt x="5001" y="2718"/>
                  </a:cubicBezTo>
                  <a:cubicBezTo>
                    <a:pt x="4954" y="2860"/>
                    <a:pt x="4930" y="3027"/>
                    <a:pt x="4787" y="3122"/>
                  </a:cubicBezTo>
                  <a:cubicBezTo>
                    <a:pt x="4692" y="3194"/>
                    <a:pt x="4549" y="3194"/>
                    <a:pt x="4430" y="3194"/>
                  </a:cubicBezTo>
                  <a:cubicBezTo>
                    <a:pt x="4311" y="3218"/>
                    <a:pt x="4215" y="3218"/>
                    <a:pt x="4120" y="3218"/>
                  </a:cubicBezTo>
                  <a:cubicBezTo>
                    <a:pt x="4073" y="3218"/>
                    <a:pt x="4037" y="3224"/>
                    <a:pt x="4007" y="3224"/>
                  </a:cubicBezTo>
                  <a:cubicBezTo>
                    <a:pt x="3977" y="3224"/>
                    <a:pt x="3953" y="3218"/>
                    <a:pt x="3930" y="3194"/>
                  </a:cubicBezTo>
                  <a:cubicBezTo>
                    <a:pt x="3882" y="3146"/>
                    <a:pt x="3858" y="3122"/>
                    <a:pt x="3811" y="3122"/>
                  </a:cubicBezTo>
                  <a:cubicBezTo>
                    <a:pt x="3770" y="3102"/>
                    <a:pt x="3730" y="3095"/>
                    <a:pt x="3690" y="3095"/>
                  </a:cubicBezTo>
                  <a:cubicBezTo>
                    <a:pt x="3635" y="3095"/>
                    <a:pt x="3580" y="3109"/>
                    <a:pt x="3525" y="3122"/>
                  </a:cubicBezTo>
                  <a:cubicBezTo>
                    <a:pt x="3477" y="3146"/>
                    <a:pt x="3430" y="3194"/>
                    <a:pt x="3382" y="3218"/>
                  </a:cubicBezTo>
                  <a:cubicBezTo>
                    <a:pt x="3358" y="3226"/>
                    <a:pt x="3332" y="3228"/>
                    <a:pt x="3304" y="3228"/>
                  </a:cubicBezTo>
                  <a:cubicBezTo>
                    <a:pt x="3250" y="3228"/>
                    <a:pt x="3191" y="3218"/>
                    <a:pt x="3144" y="3218"/>
                  </a:cubicBezTo>
                  <a:cubicBezTo>
                    <a:pt x="3025" y="3218"/>
                    <a:pt x="2929" y="3218"/>
                    <a:pt x="2834" y="3194"/>
                  </a:cubicBezTo>
                  <a:cubicBezTo>
                    <a:pt x="2715" y="3194"/>
                    <a:pt x="2572" y="3194"/>
                    <a:pt x="2477" y="3122"/>
                  </a:cubicBezTo>
                  <a:cubicBezTo>
                    <a:pt x="2334" y="3027"/>
                    <a:pt x="2310" y="2860"/>
                    <a:pt x="2263" y="2718"/>
                  </a:cubicBezTo>
                  <a:cubicBezTo>
                    <a:pt x="2215" y="2503"/>
                    <a:pt x="2167" y="2313"/>
                    <a:pt x="2120" y="2098"/>
                  </a:cubicBezTo>
                  <a:cubicBezTo>
                    <a:pt x="2024" y="1694"/>
                    <a:pt x="1929" y="1289"/>
                    <a:pt x="1882" y="884"/>
                  </a:cubicBezTo>
                  <a:cubicBezTo>
                    <a:pt x="1858" y="789"/>
                    <a:pt x="1834" y="717"/>
                    <a:pt x="1834" y="622"/>
                  </a:cubicBezTo>
                  <a:cubicBezTo>
                    <a:pt x="1810" y="527"/>
                    <a:pt x="1763" y="431"/>
                    <a:pt x="1810" y="336"/>
                  </a:cubicBezTo>
                  <a:cubicBezTo>
                    <a:pt x="1834" y="288"/>
                    <a:pt x="1882" y="265"/>
                    <a:pt x="1929" y="241"/>
                  </a:cubicBezTo>
                  <a:cubicBezTo>
                    <a:pt x="1929" y="241"/>
                    <a:pt x="1953" y="241"/>
                    <a:pt x="1953" y="217"/>
                  </a:cubicBezTo>
                  <a:cubicBezTo>
                    <a:pt x="2004" y="200"/>
                    <a:pt x="2066" y="183"/>
                    <a:pt x="2123" y="183"/>
                  </a:cubicBezTo>
                  <a:cubicBezTo>
                    <a:pt x="2147" y="183"/>
                    <a:pt x="2170" y="186"/>
                    <a:pt x="2191" y="193"/>
                  </a:cubicBezTo>
                  <a:cubicBezTo>
                    <a:pt x="2286" y="241"/>
                    <a:pt x="2310" y="384"/>
                    <a:pt x="2334" y="455"/>
                  </a:cubicBezTo>
                  <a:cubicBezTo>
                    <a:pt x="2358" y="574"/>
                    <a:pt x="2382" y="717"/>
                    <a:pt x="2382" y="836"/>
                  </a:cubicBezTo>
                  <a:cubicBezTo>
                    <a:pt x="2406" y="979"/>
                    <a:pt x="2406" y="1193"/>
                    <a:pt x="2525" y="1312"/>
                  </a:cubicBezTo>
                  <a:cubicBezTo>
                    <a:pt x="2620" y="1432"/>
                    <a:pt x="2763" y="1503"/>
                    <a:pt x="2906" y="1574"/>
                  </a:cubicBezTo>
                  <a:cubicBezTo>
                    <a:pt x="3072" y="1646"/>
                    <a:pt x="3239" y="1670"/>
                    <a:pt x="3430" y="1694"/>
                  </a:cubicBezTo>
                  <a:cubicBezTo>
                    <a:pt x="3518" y="1703"/>
                    <a:pt x="3611" y="1709"/>
                    <a:pt x="3706" y="1709"/>
                  </a:cubicBezTo>
                  <a:cubicBezTo>
                    <a:pt x="3841" y="1709"/>
                    <a:pt x="3981" y="1698"/>
                    <a:pt x="4120" y="1670"/>
                  </a:cubicBezTo>
                  <a:cubicBezTo>
                    <a:pt x="4311" y="1622"/>
                    <a:pt x="4525" y="1551"/>
                    <a:pt x="4692" y="1408"/>
                  </a:cubicBezTo>
                  <a:cubicBezTo>
                    <a:pt x="4835" y="1265"/>
                    <a:pt x="4858" y="1027"/>
                    <a:pt x="4858" y="836"/>
                  </a:cubicBezTo>
                  <a:cubicBezTo>
                    <a:pt x="4882" y="717"/>
                    <a:pt x="4906" y="574"/>
                    <a:pt x="4930" y="455"/>
                  </a:cubicBezTo>
                  <a:cubicBezTo>
                    <a:pt x="4954" y="384"/>
                    <a:pt x="4977" y="241"/>
                    <a:pt x="5073" y="193"/>
                  </a:cubicBezTo>
                  <a:cubicBezTo>
                    <a:pt x="5094" y="186"/>
                    <a:pt x="5117" y="183"/>
                    <a:pt x="5140" y="183"/>
                  </a:cubicBezTo>
                  <a:close/>
                  <a:moveTo>
                    <a:pt x="2334" y="3313"/>
                  </a:moveTo>
                  <a:cubicBezTo>
                    <a:pt x="2358" y="3337"/>
                    <a:pt x="2406" y="3337"/>
                    <a:pt x="2429" y="3361"/>
                  </a:cubicBezTo>
                  <a:cubicBezTo>
                    <a:pt x="2548" y="3408"/>
                    <a:pt x="2691" y="3432"/>
                    <a:pt x="2834" y="3432"/>
                  </a:cubicBezTo>
                  <a:cubicBezTo>
                    <a:pt x="2948" y="3432"/>
                    <a:pt x="3063" y="3401"/>
                    <a:pt x="3177" y="3401"/>
                  </a:cubicBezTo>
                  <a:cubicBezTo>
                    <a:pt x="3206" y="3401"/>
                    <a:pt x="3234" y="3403"/>
                    <a:pt x="3263" y="3408"/>
                  </a:cubicBezTo>
                  <a:cubicBezTo>
                    <a:pt x="3263" y="3432"/>
                    <a:pt x="3263" y="3480"/>
                    <a:pt x="3263" y="3503"/>
                  </a:cubicBezTo>
                  <a:cubicBezTo>
                    <a:pt x="3263" y="3551"/>
                    <a:pt x="3263" y="3599"/>
                    <a:pt x="3287" y="3622"/>
                  </a:cubicBezTo>
                  <a:lnTo>
                    <a:pt x="3049" y="3622"/>
                  </a:lnTo>
                  <a:cubicBezTo>
                    <a:pt x="2929" y="3622"/>
                    <a:pt x="2763" y="3622"/>
                    <a:pt x="2644" y="3599"/>
                  </a:cubicBezTo>
                  <a:cubicBezTo>
                    <a:pt x="2548" y="3575"/>
                    <a:pt x="2429" y="3551"/>
                    <a:pt x="2382" y="3480"/>
                  </a:cubicBezTo>
                  <a:cubicBezTo>
                    <a:pt x="2334" y="3408"/>
                    <a:pt x="2334" y="3361"/>
                    <a:pt x="2334" y="3313"/>
                  </a:cubicBezTo>
                  <a:close/>
                  <a:moveTo>
                    <a:pt x="4930" y="3313"/>
                  </a:moveTo>
                  <a:cubicBezTo>
                    <a:pt x="4930" y="3361"/>
                    <a:pt x="4930" y="3408"/>
                    <a:pt x="4882" y="3480"/>
                  </a:cubicBezTo>
                  <a:cubicBezTo>
                    <a:pt x="4858" y="3527"/>
                    <a:pt x="4787" y="3551"/>
                    <a:pt x="4716" y="3575"/>
                  </a:cubicBezTo>
                  <a:cubicBezTo>
                    <a:pt x="4573" y="3622"/>
                    <a:pt x="4406" y="3622"/>
                    <a:pt x="4239" y="3622"/>
                  </a:cubicBezTo>
                  <a:cubicBezTo>
                    <a:pt x="4144" y="3622"/>
                    <a:pt x="4049" y="3622"/>
                    <a:pt x="3930" y="3646"/>
                  </a:cubicBezTo>
                  <a:cubicBezTo>
                    <a:pt x="3977" y="3575"/>
                    <a:pt x="4001" y="3480"/>
                    <a:pt x="4001" y="3384"/>
                  </a:cubicBezTo>
                  <a:cubicBezTo>
                    <a:pt x="4096" y="3408"/>
                    <a:pt x="4192" y="3408"/>
                    <a:pt x="4287" y="3408"/>
                  </a:cubicBezTo>
                  <a:cubicBezTo>
                    <a:pt x="4357" y="3417"/>
                    <a:pt x="4426" y="3422"/>
                    <a:pt x="4495" y="3422"/>
                  </a:cubicBezTo>
                  <a:cubicBezTo>
                    <a:pt x="4614" y="3422"/>
                    <a:pt x="4729" y="3406"/>
                    <a:pt x="4835" y="3361"/>
                  </a:cubicBezTo>
                  <a:cubicBezTo>
                    <a:pt x="4858" y="3337"/>
                    <a:pt x="4882" y="3337"/>
                    <a:pt x="4930" y="3313"/>
                  </a:cubicBezTo>
                  <a:close/>
                  <a:moveTo>
                    <a:pt x="3644" y="3265"/>
                  </a:moveTo>
                  <a:cubicBezTo>
                    <a:pt x="3692" y="3265"/>
                    <a:pt x="3763" y="3265"/>
                    <a:pt x="3811" y="3313"/>
                  </a:cubicBezTo>
                  <a:cubicBezTo>
                    <a:pt x="3858" y="3361"/>
                    <a:pt x="3834" y="3480"/>
                    <a:pt x="3811" y="3527"/>
                  </a:cubicBezTo>
                  <a:cubicBezTo>
                    <a:pt x="3775" y="3598"/>
                    <a:pt x="3662" y="3681"/>
                    <a:pt x="3566" y="3681"/>
                  </a:cubicBezTo>
                  <a:cubicBezTo>
                    <a:pt x="3533" y="3681"/>
                    <a:pt x="3502" y="3671"/>
                    <a:pt x="3477" y="3646"/>
                  </a:cubicBezTo>
                  <a:cubicBezTo>
                    <a:pt x="3430" y="3599"/>
                    <a:pt x="3406" y="3480"/>
                    <a:pt x="3430" y="3408"/>
                  </a:cubicBezTo>
                  <a:cubicBezTo>
                    <a:pt x="3453" y="3337"/>
                    <a:pt x="3549" y="3289"/>
                    <a:pt x="3644" y="3265"/>
                  </a:cubicBezTo>
                  <a:close/>
                  <a:moveTo>
                    <a:pt x="3811" y="3908"/>
                  </a:moveTo>
                  <a:cubicBezTo>
                    <a:pt x="3834" y="3980"/>
                    <a:pt x="3858" y="4051"/>
                    <a:pt x="3882" y="4099"/>
                  </a:cubicBezTo>
                  <a:cubicBezTo>
                    <a:pt x="3930" y="4242"/>
                    <a:pt x="3977" y="4361"/>
                    <a:pt x="4049" y="4504"/>
                  </a:cubicBezTo>
                  <a:cubicBezTo>
                    <a:pt x="4120" y="4623"/>
                    <a:pt x="4192" y="4766"/>
                    <a:pt x="4263" y="4885"/>
                  </a:cubicBezTo>
                  <a:cubicBezTo>
                    <a:pt x="4287" y="4932"/>
                    <a:pt x="4335" y="5004"/>
                    <a:pt x="4358" y="5051"/>
                  </a:cubicBezTo>
                  <a:cubicBezTo>
                    <a:pt x="4382" y="5099"/>
                    <a:pt x="4454" y="5170"/>
                    <a:pt x="4430" y="5218"/>
                  </a:cubicBezTo>
                  <a:cubicBezTo>
                    <a:pt x="4406" y="5242"/>
                    <a:pt x="4335" y="5266"/>
                    <a:pt x="4311" y="5266"/>
                  </a:cubicBezTo>
                  <a:cubicBezTo>
                    <a:pt x="4263" y="5242"/>
                    <a:pt x="4215" y="5194"/>
                    <a:pt x="4192" y="5170"/>
                  </a:cubicBezTo>
                  <a:cubicBezTo>
                    <a:pt x="4120" y="5099"/>
                    <a:pt x="4073" y="4980"/>
                    <a:pt x="4049" y="4885"/>
                  </a:cubicBezTo>
                  <a:cubicBezTo>
                    <a:pt x="3977" y="4766"/>
                    <a:pt x="3930" y="4646"/>
                    <a:pt x="3882" y="4527"/>
                  </a:cubicBezTo>
                  <a:cubicBezTo>
                    <a:pt x="3834" y="4432"/>
                    <a:pt x="3811" y="4289"/>
                    <a:pt x="3739" y="4218"/>
                  </a:cubicBezTo>
                  <a:cubicBezTo>
                    <a:pt x="3763" y="4123"/>
                    <a:pt x="3811" y="4027"/>
                    <a:pt x="3811" y="3908"/>
                  </a:cubicBezTo>
                  <a:close/>
                  <a:moveTo>
                    <a:pt x="3501" y="3813"/>
                  </a:moveTo>
                  <a:cubicBezTo>
                    <a:pt x="3525" y="3825"/>
                    <a:pt x="3555" y="3831"/>
                    <a:pt x="3584" y="3831"/>
                  </a:cubicBezTo>
                  <a:cubicBezTo>
                    <a:pt x="3614" y="3831"/>
                    <a:pt x="3644" y="3825"/>
                    <a:pt x="3668" y="3813"/>
                  </a:cubicBezTo>
                  <a:lnTo>
                    <a:pt x="3668" y="3813"/>
                  </a:lnTo>
                  <a:cubicBezTo>
                    <a:pt x="3644" y="3932"/>
                    <a:pt x="3620" y="4051"/>
                    <a:pt x="3572" y="4170"/>
                  </a:cubicBezTo>
                  <a:cubicBezTo>
                    <a:pt x="3525" y="4313"/>
                    <a:pt x="3477" y="4456"/>
                    <a:pt x="3430" y="4599"/>
                  </a:cubicBezTo>
                  <a:cubicBezTo>
                    <a:pt x="3382" y="4742"/>
                    <a:pt x="3334" y="4908"/>
                    <a:pt x="3263" y="5051"/>
                  </a:cubicBezTo>
                  <a:cubicBezTo>
                    <a:pt x="3191" y="5147"/>
                    <a:pt x="3120" y="5313"/>
                    <a:pt x="2977" y="5313"/>
                  </a:cubicBezTo>
                  <a:cubicBezTo>
                    <a:pt x="2929" y="5313"/>
                    <a:pt x="2882" y="5289"/>
                    <a:pt x="2882" y="5266"/>
                  </a:cubicBezTo>
                  <a:cubicBezTo>
                    <a:pt x="2858" y="5242"/>
                    <a:pt x="2906" y="5170"/>
                    <a:pt x="2906" y="5170"/>
                  </a:cubicBezTo>
                  <a:cubicBezTo>
                    <a:pt x="2953" y="5099"/>
                    <a:pt x="3001" y="5051"/>
                    <a:pt x="3025" y="5004"/>
                  </a:cubicBezTo>
                  <a:cubicBezTo>
                    <a:pt x="3120" y="4861"/>
                    <a:pt x="3168" y="4742"/>
                    <a:pt x="3239" y="4599"/>
                  </a:cubicBezTo>
                  <a:cubicBezTo>
                    <a:pt x="3310" y="4456"/>
                    <a:pt x="3358" y="4313"/>
                    <a:pt x="3406" y="4170"/>
                  </a:cubicBezTo>
                  <a:cubicBezTo>
                    <a:pt x="3453" y="4051"/>
                    <a:pt x="3477" y="3932"/>
                    <a:pt x="3501" y="3813"/>
                  </a:cubicBezTo>
                  <a:close/>
                  <a:moveTo>
                    <a:pt x="4549" y="3765"/>
                  </a:moveTo>
                  <a:cubicBezTo>
                    <a:pt x="4573" y="3765"/>
                    <a:pt x="4620" y="3765"/>
                    <a:pt x="4644" y="3789"/>
                  </a:cubicBezTo>
                  <a:cubicBezTo>
                    <a:pt x="4668" y="3813"/>
                    <a:pt x="4668" y="3884"/>
                    <a:pt x="4668" y="3908"/>
                  </a:cubicBezTo>
                  <a:cubicBezTo>
                    <a:pt x="4692" y="4004"/>
                    <a:pt x="4739" y="4123"/>
                    <a:pt x="4763" y="4218"/>
                  </a:cubicBezTo>
                  <a:cubicBezTo>
                    <a:pt x="4835" y="4432"/>
                    <a:pt x="4882" y="4670"/>
                    <a:pt x="4930" y="4885"/>
                  </a:cubicBezTo>
                  <a:cubicBezTo>
                    <a:pt x="5001" y="5289"/>
                    <a:pt x="5120" y="5718"/>
                    <a:pt x="5216" y="6123"/>
                  </a:cubicBezTo>
                  <a:cubicBezTo>
                    <a:pt x="5287" y="6314"/>
                    <a:pt x="5335" y="6504"/>
                    <a:pt x="5382" y="6718"/>
                  </a:cubicBezTo>
                  <a:cubicBezTo>
                    <a:pt x="5430" y="6909"/>
                    <a:pt x="5501" y="7099"/>
                    <a:pt x="5573" y="7290"/>
                  </a:cubicBezTo>
                  <a:cubicBezTo>
                    <a:pt x="5620" y="7480"/>
                    <a:pt x="5668" y="7671"/>
                    <a:pt x="5716" y="7861"/>
                  </a:cubicBezTo>
                  <a:cubicBezTo>
                    <a:pt x="5787" y="8052"/>
                    <a:pt x="5835" y="8242"/>
                    <a:pt x="5859" y="8433"/>
                  </a:cubicBezTo>
                  <a:cubicBezTo>
                    <a:pt x="5882" y="8576"/>
                    <a:pt x="5906" y="8766"/>
                    <a:pt x="5811" y="8862"/>
                  </a:cubicBezTo>
                  <a:cubicBezTo>
                    <a:pt x="5765" y="8908"/>
                    <a:pt x="5707" y="8929"/>
                    <a:pt x="5652" y="8929"/>
                  </a:cubicBezTo>
                  <a:cubicBezTo>
                    <a:pt x="5565" y="8929"/>
                    <a:pt x="5483" y="8877"/>
                    <a:pt x="5454" y="8790"/>
                  </a:cubicBezTo>
                  <a:cubicBezTo>
                    <a:pt x="5429" y="8740"/>
                    <a:pt x="5377" y="8710"/>
                    <a:pt x="5330" y="8710"/>
                  </a:cubicBezTo>
                  <a:cubicBezTo>
                    <a:pt x="5289" y="8710"/>
                    <a:pt x="5251" y="8734"/>
                    <a:pt x="5239" y="8790"/>
                  </a:cubicBezTo>
                  <a:cubicBezTo>
                    <a:pt x="5216" y="8885"/>
                    <a:pt x="5192" y="9100"/>
                    <a:pt x="5049" y="9100"/>
                  </a:cubicBezTo>
                  <a:cubicBezTo>
                    <a:pt x="4906" y="9100"/>
                    <a:pt x="4835" y="8909"/>
                    <a:pt x="4787" y="8814"/>
                  </a:cubicBezTo>
                  <a:cubicBezTo>
                    <a:pt x="4768" y="8776"/>
                    <a:pt x="4737" y="8761"/>
                    <a:pt x="4706" y="8761"/>
                  </a:cubicBezTo>
                  <a:cubicBezTo>
                    <a:pt x="4659" y="8761"/>
                    <a:pt x="4611" y="8795"/>
                    <a:pt x="4596" y="8838"/>
                  </a:cubicBezTo>
                  <a:cubicBezTo>
                    <a:pt x="4549" y="8933"/>
                    <a:pt x="4549" y="9076"/>
                    <a:pt x="4477" y="9147"/>
                  </a:cubicBezTo>
                  <a:cubicBezTo>
                    <a:pt x="4459" y="9171"/>
                    <a:pt x="4439" y="9180"/>
                    <a:pt x="4418" y="9180"/>
                  </a:cubicBezTo>
                  <a:cubicBezTo>
                    <a:pt x="4331" y="9180"/>
                    <a:pt x="4235" y="9014"/>
                    <a:pt x="4215" y="8957"/>
                  </a:cubicBezTo>
                  <a:cubicBezTo>
                    <a:pt x="4203" y="8907"/>
                    <a:pt x="4151" y="8876"/>
                    <a:pt x="4104" y="8876"/>
                  </a:cubicBezTo>
                  <a:cubicBezTo>
                    <a:pt x="4062" y="8876"/>
                    <a:pt x="4025" y="8901"/>
                    <a:pt x="4025" y="8957"/>
                  </a:cubicBezTo>
                  <a:cubicBezTo>
                    <a:pt x="4001" y="9028"/>
                    <a:pt x="4025" y="9100"/>
                    <a:pt x="3953" y="9124"/>
                  </a:cubicBezTo>
                  <a:cubicBezTo>
                    <a:pt x="3927" y="9150"/>
                    <a:pt x="3880" y="9169"/>
                    <a:pt x="3838" y="9169"/>
                  </a:cubicBezTo>
                  <a:cubicBezTo>
                    <a:pt x="3804" y="9169"/>
                    <a:pt x="3774" y="9156"/>
                    <a:pt x="3763" y="9124"/>
                  </a:cubicBezTo>
                  <a:cubicBezTo>
                    <a:pt x="3739" y="9100"/>
                    <a:pt x="3739" y="9052"/>
                    <a:pt x="3739" y="9028"/>
                  </a:cubicBezTo>
                  <a:cubicBezTo>
                    <a:pt x="3739" y="9005"/>
                    <a:pt x="3739" y="8957"/>
                    <a:pt x="3715" y="8933"/>
                  </a:cubicBezTo>
                  <a:cubicBezTo>
                    <a:pt x="3715" y="8909"/>
                    <a:pt x="3668" y="8885"/>
                    <a:pt x="3644" y="8862"/>
                  </a:cubicBezTo>
                  <a:lnTo>
                    <a:pt x="3620" y="8862"/>
                  </a:lnTo>
                  <a:cubicBezTo>
                    <a:pt x="3596" y="8862"/>
                    <a:pt x="3549" y="8885"/>
                    <a:pt x="3549" y="8909"/>
                  </a:cubicBezTo>
                  <a:cubicBezTo>
                    <a:pt x="3501" y="8957"/>
                    <a:pt x="3501" y="9005"/>
                    <a:pt x="3501" y="9052"/>
                  </a:cubicBezTo>
                  <a:cubicBezTo>
                    <a:pt x="3486" y="9125"/>
                    <a:pt x="3454" y="9153"/>
                    <a:pt x="3409" y="9153"/>
                  </a:cubicBezTo>
                  <a:cubicBezTo>
                    <a:pt x="3381" y="9153"/>
                    <a:pt x="3347" y="9142"/>
                    <a:pt x="3310" y="9124"/>
                  </a:cubicBezTo>
                  <a:cubicBezTo>
                    <a:pt x="3239" y="9100"/>
                    <a:pt x="3263" y="9028"/>
                    <a:pt x="3239" y="8957"/>
                  </a:cubicBezTo>
                  <a:cubicBezTo>
                    <a:pt x="3239" y="8901"/>
                    <a:pt x="3197" y="8876"/>
                    <a:pt x="3152" y="8876"/>
                  </a:cubicBezTo>
                  <a:cubicBezTo>
                    <a:pt x="3102" y="8876"/>
                    <a:pt x="3049" y="8907"/>
                    <a:pt x="3049" y="8957"/>
                  </a:cubicBezTo>
                  <a:cubicBezTo>
                    <a:pt x="3029" y="9014"/>
                    <a:pt x="2933" y="9180"/>
                    <a:pt x="2834" y="9180"/>
                  </a:cubicBezTo>
                  <a:cubicBezTo>
                    <a:pt x="2810" y="9180"/>
                    <a:pt x="2786" y="9171"/>
                    <a:pt x="2763" y="9147"/>
                  </a:cubicBezTo>
                  <a:cubicBezTo>
                    <a:pt x="2715" y="9076"/>
                    <a:pt x="2715" y="8933"/>
                    <a:pt x="2667" y="8838"/>
                  </a:cubicBezTo>
                  <a:cubicBezTo>
                    <a:pt x="2653" y="8795"/>
                    <a:pt x="2605" y="8761"/>
                    <a:pt x="2558" y="8761"/>
                  </a:cubicBezTo>
                  <a:cubicBezTo>
                    <a:pt x="2527" y="8761"/>
                    <a:pt x="2496" y="8776"/>
                    <a:pt x="2477" y="8814"/>
                  </a:cubicBezTo>
                  <a:cubicBezTo>
                    <a:pt x="2429" y="8909"/>
                    <a:pt x="2358" y="9100"/>
                    <a:pt x="2215" y="9100"/>
                  </a:cubicBezTo>
                  <a:cubicBezTo>
                    <a:pt x="2072" y="9100"/>
                    <a:pt x="2048" y="8885"/>
                    <a:pt x="2024" y="8790"/>
                  </a:cubicBezTo>
                  <a:cubicBezTo>
                    <a:pt x="2013" y="8734"/>
                    <a:pt x="1975" y="8710"/>
                    <a:pt x="1934" y="8710"/>
                  </a:cubicBezTo>
                  <a:cubicBezTo>
                    <a:pt x="1887" y="8710"/>
                    <a:pt x="1835" y="8740"/>
                    <a:pt x="1810" y="8790"/>
                  </a:cubicBezTo>
                  <a:cubicBezTo>
                    <a:pt x="1781" y="8877"/>
                    <a:pt x="1699" y="8929"/>
                    <a:pt x="1612" y="8929"/>
                  </a:cubicBezTo>
                  <a:cubicBezTo>
                    <a:pt x="1557" y="8929"/>
                    <a:pt x="1499" y="8908"/>
                    <a:pt x="1453" y="8862"/>
                  </a:cubicBezTo>
                  <a:cubicBezTo>
                    <a:pt x="1358" y="8766"/>
                    <a:pt x="1382" y="8576"/>
                    <a:pt x="1405" y="8433"/>
                  </a:cubicBezTo>
                  <a:cubicBezTo>
                    <a:pt x="1429" y="8242"/>
                    <a:pt x="1477" y="8052"/>
                    <a:pt x="1548" y="7861"/>
                  </a:cubicBezTo>
                  <a:cubicBezTo>
                    <a:pt x="1596" y="7671"/>
                    <a:pt x="1643" y="7480"/>
                    <a:pt x="1691" y="7290"/>
                  </a:cubicBezTo>
                  <a:cubicBezTo>
                    <a:pt x="1739" y="7099"/>
                    <a:pt x="1810" y="6909"/>
                    <a:pt x="1882" y="6718"/>
                  </a:cubicBezTo>
                  <a:cubicBezTo>
                    <a:pt x="1929" y="6504"/>
                    <a:pt x="1977" y="6314"/>
                    <a:pt x="2048" y="6123"/>
                  </a:cubicBezTo>
                  <a:cubicBezTo>
                    <a:pt x="2144" y="5718"/>
                    <a:pt x="2263" y="5289"/>
                    <a:pt x="2334" y="4885"/>
                  </a:cubicBezTo>
                  <a:cubicBezTo>
                    <a:pt x="2382" y="4670"/>
                    <a:pt x="2429" y="4432"/>
                    <a:pt x="2501" y="4218"/>
                  </a:cubicBezTo>
                  <a:cubicBezTo>
                    <a:pt x="2525" y="4146"/>
                    <a:pt x="2548" y="4075"/>
                    <a:pt x="2572" y="4004"/>
                  </a:cubicBezTo>
                  <a:cubicBezTo>
                    <a:pt x="2572" y="3956"/>
                    <a:pt x="2596" y="3813"/>
                    <a:pt x="2644" y="3789"/>
                  </a:cubicBezTo>
                  <a:lnTo>
                    <a:pt x="3025" y="3789"/>
                  </a:lnTo>
                  <a:cubicBezTo>
                    <a:pt x="3084" y="3801"/>
                    <a:pt x="3144" y="3807"/>
                    <a:pt x="3203" y="3807"/>
                  </a:cubicBezTo>
                  <a:cubicBezTo>
                    <a:pt x="3263" y="3807"/>
                    <a:pt x="3322" y="3801"/>
                    <a:pt x="3382" y="3789"/>
                  </a:cubicBezTo>
                  <a:lnTo>
                    <a:pt x="3382" y="3789"/>
                  </a:lnTo>
                  <a:cubicBezTo>
                    <a:pt x="3382" y="3813"/>
                    <a:pt x="3358" y="3837"/>
                    <a:pt x="3358" y="3861"/>
                  </a:cubicBezTo>
                  <a:cubicBezTo>
                    <a:pt x="3334" y="3980"/>
                    <a:pt x="3287" y="4075"/>
                    <a:pt x="3263" y="4170"/>
                  </a:cubicBezTo>
                  <a:cubicBezTo>
                    <a:pt x="3191" y="4361"/>
                    <a:pt x="3096" y="4551"/>
                    <a:pt x="3001" y="4742"/>
                  </a:cubicBezTo>
                  <a:cubicBezTo>
                    <a:pt x="2906" y="4908"/>
                    <a:pt x="2501" y="5361"/>
                    <a:pt x="2882" y="5456"/>
                  </a:cubicBezTo>
                  <a:cubicBezTo>
                    <a:pt x="2917" y="5465"/>
                    <a:pt x="2949" y="5470"/>
                    <a:pt x="2981" y="5470"/>
                  </a:cubicBezTo>
                  <a:cubicBezTo>
                    <a:pt x="3271" y="5470"/>
                    <a:pt x="3415" y="5097"/>
                    <a:pt x="3501" y="4861"/>
                  </a:cubicBezTo>
                  <a:cubicBezTo>
                    <a:pt x="3572" y="4718"/>
                    <a:pt x="3620" y="4575"/>
                    <a:pt x="3668" y="4432"/>
                  </a:cubicBezTo>
                  <a:cubicBezTo>
                    <a:pt x="3668" y="4456"/>
                    <a:pt x="3692" y="4480"/>
                    <a:pt x="3692" y="4504"/>
                  </a:cubicBezTo>
                  <a:cubicBezTo>
                    <a:pt x="3715" y="4575"/>
                    <a:pt x="3763" y="4670"/>
                    <a:pt x="3787" y="4742"/>
                  </a:cubicBezTo>
                  <a:cubicBezTo>
                    <a:pt x="3834" y="4861"/>
                    <a:pt x="3906" y="5004"/>
                    <a:pt x="3953" y="5123"/>
                  </a:cubicBezTo>
                  <a:cubicBezTo>
                    <a:pt x="4042" y="5265"/>
                    <a:pt x="4185" y="5421"/>
                    <a:pt x="4350" y="5421"/>
                  </a:cubicBezTo>
                  <a:cubicBezTo>
                    <a:pt x="4406" y="5421"/>
                    <a:pt x="4465" y="5403"/>
                    <a:pt x="4525" y="5361"/>
                  </a:cubicBezTo>
                  <a:cubicBezTo>
                    <a:pt x="4620" y="5289"/>
                    <a:pt x="4620" y="5170"/>
                    <a:pt x="4549" y="5051"/>
                  </a:cubicBezTo>
                  <a:cubicBezTo>
                    <a:pt x="4477" y="4908"/>
                    <a:pt x="4382" y="4766"/>
                    <a:pt x="4287" y="4623"/>
                  </a:cubicBezTo>
                  <a:cubicBezTo>
                    <a:pt x="4192" y="4456"/>
                    <a:pt x="4120" y="4265"/>
                    <a:pt x="4049" y="4099"/>
                  </a:cubicBezTo>
                  <a:cubicBezTo>
                    <a:pt x="4001" y="4004"/>
                    <a:pt x="3977" y="3884"/>
                    <a:pt x="3930" y="3789"/>
                  </a:cubicBezTo>
                  <a:lnTo>
                    <a:pt x="3930" y="3789"/>
                  </a:lnTo>
                  <a:cubicBezTo>
                    <a:pt x="3985" y="3796"/>
                    <a:pt x="4043" y="3799"/>
                    <a:pt x="4103" y="3799"/>
                  </a:cubicBezTo>
                  <a:cubicBezTo>
                    <a:pt x="4246" y="3799"/>
                    <a:pt x="4397" y="3782"/>
                    <a:pt x="4549" y="3765"/>
                  </a:cubicBezTo>
                  <a:close/>
                  <a:moveTo>
                    <a:pt x="4954" y="3670"/>
                  </a:moveTo>
                  <a:cubicBezTo>
                    <a:pt x="4977" y="3765"/>
                    <a:pt x="5025" y="3861"/>
                    <a:pt x="5097" y="3932"/>
                  </a:cubicBezTo>
                  <a:cubicBezTo>
                    <a:pt x="5168" y="4099"/>
                    <a:pt x="5263" y="4265"/>
                    <a:pt x="5335" y="4432"/>
                  </a:cubicBezTo>
                  <a:cubicBezTo>
                    <a:pt x="5501" y="4766"/>
                    <a:pt x="5668" y="5099"/>
                    <a:pt x="5811" y="5432"/>
                  </a:cubicBezTo>
                  <a:cubicBezTo>
                    <a:pt x="5978" y="5718"/>
                    <a:pt x="6121" y="6028"/>
                    <a:pt x="6240" y="6337"/>
                  </a:cubicBezTo>
                  <a:cubicBezTo>
                    <a:pt x="6383" y="6623"/>
                    <a:pt x="6525" y="6909"/>
                    <a:pt x="6621" y="7218"/>
                  </a:cubicBezTo>
                  <a:cubicBezTo>
                    <a:pt x="6716" y="7528"/>
                    <a:pt x="6787" y="7861"/>
                    <a:pt x="6859" y="8171"/>
                  </a:cubicBezTo>
                  <a:cubicBezTo>
                    <a:pt x="6906" y="8481"/>
                    <a:pt x="7026" y="8790"/>
                    <a:pt x="7026" y="9100"/>
                  </a:cubicBezTo>
                  <a:cubicBezTo>
                    <a:pt x="7026" y="9386"/>
                    <a:pt x="6787" y="9552"/>
                    <a:pt x="6573" y="9671"/>
                  </a:cubicBezTo>
                  <a:cubicBezTo>
                    <a:pt x="6311" y="9790"/>
                    <a:pt x="6002" y="9862"/>
                    <a:pt x="5716" y="9933"/>
                  </a:cubicBezTo>
                  <a:cubicBezTo>
                    <a:pt x="5525" y="9981"/>
                    <a:pt x="5311" y="10029"/>
                    <a:pt x="5120" y="10052"/>
                  </a:cubicBezTo>
                  <a:cubicBezTo>
                    <a:pt x="4906" y="10100"/>
                    <a:pt x="4692" y="10100"/>
                    <a:pt x="4477" y="10124"/>
                  </a:cubicBezTo>
                  <a:cubicBezTo>
                    <a:pt x="4263" y="10148"/>
                    <a:pt x="4025" y="10171"/>
                    <a:pt x="3787" y="10195"/>
                  </a:cubicBezTo>
                  <a:cubicBezTo>
                    <a:pt x="3549" y="10195"/>
                    <a:pt x="3310" y="10195"/>
                    <a:pt x="3072" y="10171"/>
                  </a:cubicBezTo>
                  <a:lnTo>
                    <a:pt x="3049" y="10171"/>
                  </a:lnTo>
                  <a:cubicBezTo>
                    <a:pt x="2882" y="10148"/>
                    <a:pt x="2691" y="10148"/>
                    <a:pt x="2525" y="10124"/>
                  </a:cubicBezTo>
                  <a:cubicBezTo>
                    <a:pt x="2191" y="10076"/>
                    <a:pt x="1858" y="10005"/>
                    <a:pt x="1548" y="9933"/>
                  </a:cubicBezTo>
                  <a:cubicBezTo>
                    <a:pt x="1262" y="9862"/>
                    <a:pt x="953" y="9790"/>
                    <a:pt x="691" y="9671"/>
                  </a:cubicBezTo>
                  <a:cubicBezTo>
                    <a:pt x="477" y="9552"/>
                    <a:pt x="238" y="9386"/>
                    <a:pt x="238" y="9100"/>
                  </a:cubicBezTo>
                  <a:cubicBezTo>
                    <a:pt x="238" y="8790"/>
                    <a:pt x="334" y="8481"/>
                    <a:pt x="405" y="8171"/>
                  </a:cubicBezTo>
                  <a:cubicBezTo>
                    <a:pt x="477" y="7861"/>
                    <a:pt x="524" y="7528"/>
                    <a:pt x="643" y="7218"/>
                  </a:cubicBezTo>
                  <a:cubicBezTo>
                    <a:pt x="739" y="6909"/>
                    <a:pt x="881" y="6623"/>
                    <a:pt x="1000" y="6337"/>
                  </a:cubicBezTo>
                  <a:cubicBezTo>
                    <a:pt x="1143" y="6028"/>
                    <a:pt x="1286" y="5718"/>
                    <a:pt x="1429" y="5432"/>
                  </a:cubicBezTo>
                  <a:cubicBezTo>
                    <a:pt x="1596" y="5099"/>
                    <a:pt x="1763" y="4766"/>
                    <a:pt x="1929" y="4432"/>
                  </a:cubicBezTo>
                  <a:cubicBezTo>
                    <a:pt x="2001" y="4265"/>
                    <a:pt x="2072" y="4099"/>
                    <a:pt x="2167" y="3932"/>
                  </a:cubicBezTo>
                  <a:cubicBezTo>
                    <a:pt x="2239" y="3861"/>
                    <a:pt x="2286" y="3765"/>
                    <a:pt x="2310" y="3670"/>
                  </a:cubicBezTo>
                  <a:cubicBezTo>
                    <a:pt x="2334" y="3670"/>
                    <a:pt x="2358" y="3694"/>
                    <a:pt x="2382" y="3694"/>
                  </a:cubicBezTo>
                  <a:cubicBezTo>
                    <a:pt x="2406" y="3718"/>
                    <a:pt x="2429" y="3718"/>
                    <a:pt x="2453" y="3742"/>
                  </a:cubicBezTo>
                  <a:cubicBezTo>
                    <a:pt x="2429" y="3813"/>
                    <a:pt x="2406" y="3861"/>
                    <a:pt x="2382" y="3932"/>
                  </a:cubicBezTo>
                  <a:cubicBezTo>
                    <a:pt x="2358" y="4027"/>
                    <a:pt x="2334" y="4146"/>
                    <a:pt x="2286" y="4242"/>
                  </a:cubicBezTo>
                  <a:cubicBezTo>
                    <a:pt x="2239" y="4480"/>
                    <a:pt x="2167" y="4718"/>
                    <a:pt x="2120" y="4932"/>
                  </a:cubicBezTo>
                  <a:cubicBezTo>
                    <a:pt x="2024" y="5409"/>
                    <a:pt x="1905" y="5861"/>
                    <a:pt x="1786" y="6314"/>
                  </a:cubicBezTo>
                  <a:cubicBezTo>
                    <a:pt x="1715" y="6552"/>
                    <a:pt x="1643" y="6766"/>
                    <a:pt x="1572" y="6980"/>
                  </a:cubicBezTo>
                  <a:cubicBezTo>
                    <a:pt x="1501" y="7218"/>
                    <a:pt x="1453" y="7433"/>
                    <a:pt x="1358" y="7647"/>
                  </a:cubicBezTo>
                  <a:cubicBezTo>
                    <a:pt x="1286" y="7861"/>
                    <a:pt x="1215" y="8076"/>
                    <a:pt x="1191" y="8290"/>
                  </a:cubicBezTo>
                  <a:cubicBezTo>
                    <a:pt x="1167" y="8481"/>
                    <a:pt x="1143" y="8671"/>
                    <a:pt x="1191" y="8838"/>
                  </a:cubicBezTo>
                  <a:cubicBezTo>
                    <a:pt x="1239" y="9005"/>
                    <a:pt x="1405" y="9147"/>
                    <a:pt x="1596" y="9171"/>
                  </a:cubicBezTo>
                  <a:cubicBezTo>
                    <a:pt x="1715" y="9171"/>
                    <a:pt x="1810" y="9124"/>
                    <a:pt x="1882" y="9052"/>
                  </a:cubicBezTo>
                  <a:cubicBezTo>
                    <a:pt x="1929" y="9195"/>
                    <a:pt x="2024" y="9314"/>
                    <a:pt x="2191" y="9314"/>
                  </a:cubicBezTo>
                  <a:cubicBezTo>
                    <a:pt x="2210" y="9317"/>
                    <a:pt x="2228" y="9319"/>
                    <a:pt x="2245" y="9319"/>
                  </a:cubicBezTo>
                  <a:cubicBezTo>
                    <a:pt x="2364" y="9319"/>
                    <a:pt x="2465" y="9251"/>
                    <a:pt x="2548" y="9147"/>
                  </a:cubicBezTo>
                  <a:cubicBezTo>
                    <a:pt x="2572" y="9243"/>
                    <a:pt x="2620" y="9338"/>
                    <a:pt x="2739" y="9386"/>
                  </a:cubicBezTo>
                  <a:cubicBezTo>
                    <a:pt x="2770" y="9396"/>
                    <a:pt x="2802" y="9401"/>
                    <a:pt x="2832" y="9401"/>
                  </a:cubicBezTo>
                  <a:cubicBezTo>
                    <a:pt x="2942" y="9401"/>
                    <a:pt x="3046" y="9341"/>
                    <a:pt x="3120" y="9266"/>
                  </a:cubicBezTo>
                  <a:cubicBezTo>
                    <a:pt x="3144" y="9266"/>
                    <a:pt x="3168" y="9290"/>
                    <a:pt x="3191" y="9290"/>
                  </a:cubicBezTo>
                  <a:cubicBezTo>
                    <a:pt x="3245" y="9344"/>
                    <a:pt x="3325" y="9371"/>
                    <a:pt x="3402" y="9371"/>
                  </a:cubicBezTo>
                  <a:cubicBezTo>
                    <a:pt x="3428" y="9371"/>
                    <a:pt x="3453" y="9368"/>
                    <a:pt x="3477" y="9362"/>
                  </a:cubicBezTo>
                  <a:cubicBezTo>
                    <a:pt x="3549" y="9362"/>
                    <a:pt x="3596" y="9338"/>
                    <a:pt x="3620" y="9314"/>
                  </a:cubicBezTo>
                  <a:cubicBezTo>
                    <a:pt x="3668" y="9338"/>
                    <a:pt x="3715" y="9362"/>
                    <a:pt x="3787" y="9362"/>
                  </a:cubicBezTo>
                  <a:cubicBezTo>
                    <a:pt x="3811" y="9368"/>
                    <a:pt x="3836" y="9371"/>
                    <a:pt x="3862" y="9371"/>
                  </a:cubicBezTo>
                  <a:cubicBezTo>
                    <a:pt x="3939" y="9371"/>
                    <a:pt x="4019" y="9344"/>
                    <a:pt x="4073" y="9290"/>
                  </a:cubicBezTo>
                  <a:cubicBezTo>
                    <a:pt x="4096" y="9290"/>
                    <a:pt x="4120" y="9266"/>
                    <a:pt x="4120" y="9266"/>
                  </a:cubicBezTo>
                  <a:cubicBezTo>
                    <a:pt x="4213" y="9341"/>
                    <a:pt x="4321" y="9401"/>
                    <a:pt x="4431" y="9401"/>
                  </a:cubicBezTo>
                  <a:cubicBezTo>
                    <a:pt x="4462" y="9401"/>
                    <a:pt x="4494" y="9396"/>
                    <a:pt x="4525" y="9386"/>
                  </a:cubicBezTo>
                  <a:cubicBezTo>
                    <a:pt x="4644" y="9338"/>
                    <a:pt x="4692" y="9243"/>
                    <a:pt x="4716" y="9147"/>
                  </a:cubicBezTo>
                  <a:cubicBezTo>
                    <a:pt x="4798" y="9251"/>
                    <a:pt x="4899" y="9319"/>
                    <a:pt x="5019" y="9319"/>
                  </a:cubicBezTo>
                  <a:cubicBezTo>
                    <a:pt x="5036" y="9319"/>
                    <a:pt x="5054" y="9317"/>
                    <a:pt x="5073" y="9314"/>
                  </a:cubicBezTo>
                  <a:cubicBezTo>
                    <a:pt x="5239" y="9314"/>
                    <a:pt x="5335" y="9195"/>
                    <a:pt x="5382" y="9052"/>
                  </a:cubicBezTo>
                  <a:cubicBezTo>
                    <a:pt x="5454" y="9124"/>
                    <a:pt x="5549" y="9171"/>
                    <a:pt x="5668" y="9171"/>
                  </a:cubicBezTo>
                  <a:cubicBezTo>
                    <a:pt x="5859" y="9147"/>
                    <a:pt x="6025" y="9005"/>
                    <a:pt x="6073" y="8838"/>
                  </a:cubicBezTo>
                  <a:cubicBezTo>
                    <a:pt x="6121" y="8671"/>
                    <a:pt x="6097" y="8481"/>
                    <a:pt x="6073" y="8290"/>
                  </a:cubicBezTo>
                  <a:cubicBezTo>
                    <a:pt x="6025" y="8076"/>
                    <a:pt x="5954" y="7861"/>
                    <a:pt x="5882" y="7647"/>
                  </a:cubicBezTo>
                  <a:cubicBezTo>
                    <a:pt x="5811" y="7433"/>
                    <a:pt x="5763" y="7218"/>
                    <a:pt x="5692" y="6980"/>
                  </a:cubicBezTo>
                  <a:cubicBezTo>
                    <a:pt x="5620" y="6766"/>
                    <a:pt x="5549" y="6552"/>
                    <a:pt x="5478" y="6314"/>
                  </a:cubicBezTo>
                  <a:cubicBezTo>
                    <a:pt x="5359" y="5861"/>
                    <a:pt x="5239" y="5409"/>
                    <a:pt x="5120" y="4932"/>
                  </a:cubicBezTo>
                  <a:cubicBezTo>
                    <a:pt x="5097" y="4718"/>
                    <a:pt x="5025" y="4480"/>
                    <a:pt x="4977" y="4242"/>
                  </a:cubicBezTo>
                  <a:cubicBezTo>
                    <a:pt x="4930" y="4146"/>
                    <a:pt x="4906" y="4027"/>
                    <a:pt x="4882" y="3932"/>
                  </a:cubicBezTo>
                  <a:cubicBezTo>
                    <a:pt x="4858" y="3861"/>
                    <a:pt x="4811" y="3813"/>
                    <a:pt x="4811" y="3742"/>
                  </a:cubicBezTo>
                  <a:cubicBezTo>
                    <a:pt x="4835" y="3718"/>
                    <a:pt x="4858" y="3718"/>
                    <a:pt x="4882" y="3694"/>
                  </a:cubicBezTo>
                  <a:cubicBezTo>
                    <a:pt x="4906" y="3694"/>
                    <a:pt x="4930" y="3670"/>
                    <a:pt x="4954" y="3670"/>
                  </a:cubicBezTo>
                  <a:close/>
                  <a:moveTo>
                    <a:pt x="2142" y="0"/>
                  </a:moveTo>
                  <a:cubicBezTo>
                    <a:pt x="2127" y="0"/>
                    <a:pt x="2112" y="1"/>
                    <a:pt x="2096" y="3"/>
                  </a:cubicBezTo>
                  <a:cubicBezTo>
                    <a:pt x="2048" y="3"/>
                    <a:pt x="2024" y="27"/>
                    <a:pt x="1977" y="27"/>
                  </a:cubicBezTo>
                  <a:cubicBezTo>
                    <a:pt x="1834" y="74"/>
                    <a:pt x="1691" y="146"/>
                    <a:pt x="1643" y="288"/>
                  </a:cubicBezTo>
                  <a:cubicBezTo>
                    <a:pt x="1607" y="274"/>
                    <a:pt x="1567" y="268"/>
                    <a:pt x="1527" y="268"/>
                  </a:cubicBezTo>
                  <a:cubicBezTo>
                    <a:pt x="1438" y="268"/>
                    <a:pt x="1345" y="296"/>
                    <a:pt x="1262" y="312"/>
                  </a:cubicBezTo>
                  <a:cubicBezTo>
                    <a:pt x="1120" y="360"/>
                    <a:pt x="977" y="431"/>
                    <a:pt x="881" y="550"/>
                  </a:cubicBezTo>
                  <a:cubicBezTo>
                    <a:pt x="643" y="765"/>
                    <a:pt x="524" y="1098"/>
                    <a:pt x="572" y="1408"/>
                  </a:cubicBezTo>
                  <a:cubicBezTo>
                    <a:pt x="572" y="1479"/>
                    <a:pt x="596" y="1527"/>
                    <a:pt x="619" y="1574"/>
                  </a:cubicBezTo>
                  <a:cubicBezTo>
                    <a:pt x="429" y="1646"/>
                    <a:pt x="286" y="1979"/>
                    <a:pt x="405" y="2146"/>
                  </a:cubicBezTo>
                  <a:cubicBezTo>
                    <a:pt x="450" y="2214"/>
                    <a:pt x="506" y="2239"/>
                    <a:pt x="565" y="2239"/>
                  </a:cubicBezTo>
                  <a:cubicBezTo>
                    <a:pt x="630" y="2239"/>
                    <a:pt x="700" y="2207"/>
                    <a:pt x="762" y="2170"/>
                  </a:cubicBezTo>
                  <a:lnTo>
                    <a:pt x="762" y="2170"/>
                  </a:lnTo>
                  <a:cubicBezTo>
                    <a:pt x="739" y="2313"/>
                    <a:pt x="786" y="2479"/>
                    <a:pt x="953" y="2503"/>
                  </a:cubicBezTo>
                  <a:cubicBezTo>
                    <a:pt x="1048" y="2503"/>
                    <a:pt x="1120" y="2456"/>
                    <a:pt x="1191" y="2360"/>
                  </a:cubicBezTo>
                  <a:cubicBezTo>
                    <a:pt x="1213" y="2491"/>
                    <a:pt x="1274" y="2602"/>
                    <a:pt x="1412" y="2602"/>
                  </a:cubicBezTo>
                  <a:cubicBezTo>
                    <a:pt x="1425" y="2602"/>
                    <a:pt x="1439" y="2601"/>
                    <a:pt x="1453" y="2598"/>
                  </a:cubicBezTo>
                  <a:cubicBezTo>
                    <a:pt x="1596" y="2575"/>
                    <a:pt x="1667" y="2456"/>
                    <a:pt x="1715" y="2360"/>
                  </a:cubicBezTo>
                  <a:cubicBezTo>
                    <a:pt x="1739" y="2289"/>
                    <a:pt x="1763" y="2194"/>
                    <a:pt x="1763" y="2098"/>
                  </a:cubicBezTo>
                  <a:cubicBezTo>
                    <a:pt x="1810" y="2098"/>
                    <a:pt x="1858" y="2075"/>
                    <a:pt x="1882" y="2051"/>
                  </a:cubicBezTo>
                  <a:cubicBezTo>
                    <a:pt x="1929" y="2241"/>
                    <a:pt x="1977" y="2432"/>
                    <a:pt x="2024" y="2598"/>
                  </a:cubicBezTo>
                  <a:cubicBezTo>
                    <a:pt x="2072" y="2813"/>
                    <a:pt x="2096" y="3051"/>
                    <a:pt x="2239" y="3218"/>
                  </a:cubicBezTo>
                  <a:cubicBezTo>
                    <a:pt x="2167" y="3265"/>
                    <a:pt x="2144" y="3361"/>
                    <a:pt x="2167" y="3432"/>
                  </a:cubicBezTo>
                  <a:cubicBezTo>
                    <a:pt x="2167" y="3480"/>
                    <a:pt x="2191" y="3503"/>
                    <a:pt x="2215" y="3551"/>
                  </a:cubicBezTo>
                  <a:cubicBezTo>
                    <a:pt x="2144" y="3646"/>
                    <a:pt x="2048" y="3765"/>
                    <a:pt x="1977" y="3861"/>
                  </a:cubicBezTo>
                  <a:cubicBezTo>
                    <a:pt x="1905" y="4004"/>
                    <a:pt x="1834" y="4146"/>
                    <a:pt x="1763" y="4289"/>
                  </a:cubicBezTo>
                  <a:cubicBezTo>
                    <a:pt x="1596" y="4599"/>
                    <a:pt x="1453" y="4932"/>
                    <a:pt x="1286" y="5242"/>
                  </a:cubicBezTo>
                  <a:cubicBezTo>
                    <a:pt x="1120" y="5551"/>
                    <a:pt x="977" y="5885"/>
                    <a:pt x="834" y="6194"/>
                  </a:cubicBezTo>
                  <a:cubicBezTo>
                    <a:pt x="691" y="6504"/>
                    <a:pt x="524" y="6814"/>
                    <a:pt x="429" y="7123"/>
                  </a:cubicBezTo>
                  <a:cubicBezTo>
                    <a:pt x="310" y="7457"/>
                    <a:pt x="262" y="7790"/>
                    <a:pt x="191" y="8123"/>
                  </a:cubicBezTo>
                  <a:cubicBezTo>
                    <a:pt x="96" y="8457"/>
                    <a:pt x="0" y="8766"/>
                    <a:pt x="0" y="9100"/>
                  </a:cubicBezTo>
                  <a:cubicBezTo>
                    <a:pt x="0" y="9719"/>
                    <a:pt x="715" y="9981"/>
                    <a:pt x="1215" y="10100"/>
                  </a:cubicBezTo>
                  <a:cubicBezTo>
                    <a:pt x="1596" y="10219"/>
                    <a:pt x="1977" y="10290"/>
                    <a:pt x="2358" y="10362"/>
                  </a:cubicBezTo>
                  <a:cubicBezTo>
                    <a:pt x="2596" y="10386"/>
                    <a:pt x="2834" y="10386"/>
                    <a:pt x="3072" y="10410"/>
                  </a:cubicBezTo>
                  <a:cubicBezTo>
                    <a:pt x="3241" y="10426"/>
                    <a:pt x="3409" y="10443"/>
                    <a:pt x="3569" y="10443"/>
                  </a:cubicBezTo>
                  <a:cubicBezTo>
                    <a:pt x="3635" y="10443"/>
                    <a:pt x="3700" y="10440"/>
                    <a:pt x="3763" y="10433"/>
                  </a:cubicBezTo>
                  <a:cubicBezTo>
                    <a:pt x="3953" y="10433"/>
                    <a:pt x="4144" y="10386"/>
                    <a:pt x="4335" y="10386"/>
                  </a:cubicBezTo>
                  <a:cubicBezTo>
                    <a:pt x="4430" y="10374"/>
                    <a:pt x="4525" y="10374"/>
                    <a:pt x="4620" y="10374"/>
                  </a:cubicBezTo>
                  <a:cubicBezTo>
                    <a:pt x="4716" y="10374"/>
                    <a:pt x="4811" y="10374"/>
                    <a:pt x="4906" y="10362"/>
                  </a:cubicBezTo>
                  <a:cubicBezTo>
                    <a:pt x="5287" y="10290"/>
                    <a:pt x="5668" y="10219"/>
                    <a:pt x="6049" y="10100"/>
                  </a:cubicBezTo>
                  <a:cubicBezTo>
                    <a:pt x="6549" y="9981"/>
                    <a:pt x="7264" y="9719"/>
                    <a:pt x="7264" y="9100"/>
                  </a:cubicBezTo>
                  <a:cubicBezTo>
                    <a:pt x="7264" y="8790"/>
                    <a:pt x="7145" y="8457"/>
                    <a:pt x="7073" y="8123"/>
                  </a:cubicBezTo>
                  <a:cubicBezTo>
                    <a:pt x="7002" y="7790"/>
                    <a:pt x="6954" y="7457"/>
                    <a:pt x="6835" y="7123"/>
                  </a:cubicBezTo>
                  <a:cubicBezTo>
                    <a:pt x="6740" y="6814"/>
                    <a:pt x="6573" y="6504"/>
                    <a:pt x="6430" y="6194"/>
                  </a:cubicBezTo>
                  <a:cubicBezTo>
                    <a:pt x="6287" y="5885"/>
                    <a:pt x="6121" y="5551"/>
                    <a:pt x="5978" y="5242"/>
                  </a:cubicBezTo>
                  <a:cubicBezTo>
                    <a:pt x="5811" y="4932"/>
                    <a:pt x="5668" y="4599"/>
                    <a:pt x="5501" y="4289"/>
                  </a:cubicBezTo>
                  <a:cubicBezTo>
                    <a:pt x="5430" y="4146"/>
                    <a:pt x="5359" y="4004"/>
                    <a:pt x="5287" y="3861"/>
                  </a:cubicBezTo>
                  <a:cubicBezTo>
                    <a:pt x="5216" y="3765"/>
                    <a:pt x="5120" y="3646"/>
                    <a:pt x="5049" y="3551"/>
                  </a:cubicBezTo>
                  <a:cubicBezTo>
                    <a:pt x="5073" y="3503"/>
                    <a:pt x="5097" y="3480"/>
                    <a:pt x="5097" y="3432"/>
                  </a:cubicBezTo>
                  <a:cubicBezTo>
                    <a:pt x="5097" y="3361"/>
                    <a:pt x="5097" y="3265"/>
                    <a:pt x="5025" y="3218"/>
                  </a:cubicBezTo>
                  <a:cubicBezTo>
                    <a:pt x="5168" y="3051"/>
                    <a:pt x="5192" y="2813"/>
                    <a:pt x="5239" y="2598"/>
                  </a:cubicBezTo>
                  <a:cubicBezTo>
                    <a:pt x="5287" y="2432"/>
                    <a:pt x="5335" y="2241"/>
                    <a:pt x="5382" y="2051"/>
                  </a:cubicBezTo>
                  <a:cubicBezTo>
                    <a:pt x="5406" y="2075"/>
                    <a:pt x="5454" y="2098"/>
                    <a:pt x="5501" y="2098"/>
                  </a:cubicBezTo>
                  <a:cubicBezTo>
                    <a:pt x="5501" y="2194"/>
                    <a:pt x="5525" y="2289"/>
                    <a:pt x="5549" y="2360"/>
                  </a:cubicBezTo>
                  <a:cubicBezTo>
                    <a:pt x="5597" y="2456"/>
                    <a:pt x="5668" y="2575"/>
                    <a:pt x="5811" y="2598"/>
                  </a:cubicBezTo>
                  <a:cubicBezTo>
                    <a:pt x="5825" y="2601"/>
                    <a:pt x="5839" y="2602"/>
                    <a:pt x="5852" y="2602"/>
                  </a:cubicBezTo>
                  <a:cubicBezTo>
                    <a:pt x="5990" y="2602"/>
                    <a:pt x="6051" y="2491"/>
                    <a:pt x="6073" y="2360"/>
                  </a:cubicBezTo>
                  <a:cubicBezTo>
                    <a:pt x="6144" y="2456"/>
                    <a:pt x="6216" y="2503"/>
                    <a:pt x="6311" y="2503"/>
                  </a:cubicBezTo>
                  <a:cubicBezTo>
                    <a:pt x="6478" y="2479"/>
                    <a:pt x="6525" y="2313"/>
                    <a:pt x="6502" y="2170"/>
                  </a:cubicBezTo>
                  <a:lnTo>
                    <a:pt x="6502" y="2170"/>
                  </a:lnTo>
                  <a:cubicBezTo>
                    <a:pt x="6564" y="2207"/>
                    <a:pt x="6634" y="2239"/>
                    <a:pt x="6699" y="2239"/>
                  </a:cubicBezTo>
                  <a:cubicBezTo>
                    <a:pt x="6758" y="2239"/>
                    <a:pt x="6814" y="2214"/>
                    <a:pt x="6859" y="2146"/>
                  </a:cubicBezTo>
                  <a:cubicBezTo>
                    <a:pt x="6978" y="1979"/>
                    <a:pt x="6835" y="1646"/>
                    <a:pt x="6645" y="1574"/>
                  </a:cubicBezTo>
                  <a:cubicBezTo>
                    <a:pt x="6668" y="1527"/>
                    <a:pt x="6668" y="1479"/>
                    <a:pt x="6692" y="1408"/>
                  </a:cubicBezTo>
                  <a:cubicBezTo>
                    <a:pt x="6740" y="1098"/>
                    <a:pt x="6621" y="765"/>
                    <a:pt x="6383" y="550"/>
                  </a:cubicBezTo>
                  <a:cubicBezTo>
                    <a:pt x="6263" y="431"/>
                    <a:pt x="6144" y="360"/>
                    <a:pt x="6002" y="312"/>
                  </a:cubicBezTo>
                  <a:cubicBezTo>
                    <a:pt x="5919" y="296"/>
                    <a:pt x="5826" y="268"/>
                    <a:pt x="5737" y="268"/>
                  </a:cubicBezTo>
                  <a:cubicBezTo>
                    <a:pt x="5697" y="268"/>
                    <a:pt x="5657" y="274"/>
                    <a:pt x="5620" y="288"/>
                  </a:cubicBezTo>
                  <a:cubicBezTo>
                    <a:pt x="5573" y="146"/>
                    <a:pt x="5430" y="74"/>
                    <a:pt x="5287" y="27"/>
                  </a:cubicBezTo>
                  <a:cubicBezTo>
                    <a:pt x="5239" y="27"/>
                    <a:pt x="5216" y="3"/>
                    <a:pt x="5168" y="3"/>
                  </a:cubicBezTo>
                  <a:cubicBezTo>
                    <a:pt x="5152" y="1"/>
                    <a:pt x="5137" y="0"/>
                    <a:pt x="5122" y="0"/>
                  </a:cubicBezTo>
                  <a:cubicBezTo>
                    <a:pt x="4936" y="0"/>
                    <a:pt x="4829" y="136"/>
                    <a:pt x="4763" y="312"/>
                  </a:cubicBezTo>
                  <a:cubicBezTo>
                    <a:pt x="4692" y="479"/>
                    <a:pt x="4668" y="646"/>
                    <a:pt x="4644" y="812"/>
                  </a:cubicBezTo>
                  <a:cubicBezTo>
                    <a:pt x="4615" y="805"/>
                    <a:pt x="4584" y="802"/>
                    <a:pt x="4553" y="802"/>
                  </a:cubicBezTo>
                  <a:cubicBezTo>
                    <a:pt x="4382" y="802"/>
                    <a:pt x="4193" y="902"/>
                    <a:pt x="4073" y="1003"/>
                  </a:cubicBezTo>
                  <a:cubicBezTo>
                    <a:pt x="3953" y="1074"/>
                    <a:pt x="3882" y="1170"/>
                    <a:pt x="3787" y="1265"/>
                  </a:cubicBezTo>
                  <a:cubicBezTo>
                    <a:pt x="3763" y="1312"/>
                    <a:pt x="3739" y="1336"/>
                    <a:pt x="3715" y="1384"/>
                  </a:cubicBezTo>
                  <a:cubicBezTo>
                    <a:pt x="3668" y="1289"/>
                    <a:pt x="3620" y="1217"/>
                    <a:pt x="3549" y="1146"/>
                  </a:cubicBezTo>
                  <a:cubicBezTo>
                    <a:pt x="3453" y="1051"/>
                    <a:pt x="3310" y="979"/>
                    <a:pt x="3191" y="955"/>
                  </a:cubicBezTo>
                  <a:cubicBezTo>
                    <a:pt x="3074" y="922"/>
                    <a:pt x="2932" y="888"/>
                    <a:pt x="2792" y="888"/>
                  </a:cubicBezTo>
                  <a:cubicBezTo>
                    <a:pt x="2734" y="888"/>
                    <a:pt x="2676" y="894"/>
                    <a:pt x="2620" y="908"/>
                  </a:cubicBezTo>
                  <a:cubicBezTo>
                    <a:pt x="2596" y="717"/>
                    <a:pt x="2572" y="503"/>
                    <a:pt x="2501" y="312"/>
                  </a:cubicBezTo>
                  <a:cubicBezTo>
                    <a:pt x="2435" y="136"/>
                    <a:pt x="2327" y="0"/>
                    <a:pt x="214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3" name="Google Shape;16983;p44"/>
            <p:cNvSpPr/>
            <p:nvPr/>
          </p:nvSpPr>
          <p:spPr>
            <a:xfrm>
              <a:off x="7185042" y="3391751"/>
              <a:ext cx="51780" cy="33533"/>
            </a:xfrm>
            <a:custGeom>
              <a:rect b="b" l="l" r="r" t="t"/>
              <a:pathLst>
                <a:path extrusionOk="0" h="1031" w="1592">
                  <a:moveTo>
                    <a:pt x="237" y="122"/>
                  </a:moveTo>
                  <a:cubicBezTo>
                    <a:pt x="260" y="146"/>
                    <a:pt x="284" y="217"/>
                    <a:pt x="260" y="265"/>
                  </a:cubicBezTo>
                  <a:cubicBezTo>
                    <a:pt x="248" y="290"/>
                    <a:pt x="228" y="301"/>
                    <a:pt x="208" y="301"/>
                  </a:cubicBezTo>
                  <a:cubicBezTo>
                    <a:pt x="152" y="301"/>
                    <a:pt x="89" y="222"/>
                    <a:pt x="141" y="170"/>
                  </a:cubicBezTo>
                  <a:cubicBezTo>
                    <a:pt x="165" y="146"/>
                    <a:pt x="189" y="122"/>
                    <a:pt x="237" y="122"/>
                  </a:cubicBezTo>
                  <a:close/>
                  <a:moveTo>
                    <a:pt x="1392" y="136"/>
                  </a:moveTo>
                  <a:cubicBezTo>
                    <a:pt x="1417" y="136"/>
                    <a:pt x="1434" y="153"/>
                    <a:pt x="1451" y="170"/>
                  </a:cubicBezTo>
                  <a:cubicBezTo>
                    <a:pt x="1504" y="222"/>
                    <a:pt x="1440" y="301"/>
                    <a:pt x="1384" y="301"/>
                  </a:cubicBezTo>
                  <a:cubicBezTo>
                    <a:pt x="1364" y="301"/>
                    <a:pt x="1345" y="290"/>
                    <a:pt x="1332" y="265"/>
                  </a:cubicBezTo>
                  <a:cubicBezTo>
                    <a:pt x="1308" y="217"/>
                    <a:pt x="1332" y="146"/>
                    <a:pt x="1356" y="146"/>
                  </a:cubicBezTo>
                  <a:cubicBezTo>
                    <a:pt x="1370" y="139"/>
                    <a:pt x="1382" y="136"/>
                    <a:pt x="1392" y="136"/>
                  </a:cubicBezTo>
                  <a:close/>
                  <a:moveTo>
                    <a:pt x="284" y="741"/>
                  </a:moveTo>
                  <a:cubicBezTo>
                    <a:pt x="332" y="765"/>
                    <a:pt x="332" y="837"/>
                    <a:pt x="308" y="860"/>
                  </a:cubicBezTo>
                  <a:cubicBezTo>
                    <a:pt x="293" y="897"/>
                    <a:pt x="272" y="911"/>
                    <a:pt x="251" y="911"/>
                  </a:cubicBezTo>
                  <a:cubicBezTo>
                    <a:pt x="203" y="911"/>
                    <a:pt x="156" y="839"/>
                    <a:pt x="189" y="789"/>
                  </a:cubicBezTo>
                  <a:cubicBezTo>
                    <a:pt x="213" y="765"/>
                    <a:pt x="237" y="741"/>
                    <a:pt x="284" y="741"/>
                  </a:cubicBezTo>
                  <a:close/>
                  <a:moveTo>
                    <a:pt x="1308" y="741"/>
                  </a:moveTo>
                  <a:cubicBezTo>
                    <a:pt x="1356" y="741"/>
                    <a:pt x="1380" y="765"/>
                    <a:pt x="1403" y="789"/>
                  </a:cubicBezTo>
                  <a:cubicBezTo>
                    <a:pt x="1436" y="839"/>
                    <a:pt x="1389" y="911"/>
                    <a:pt x="1341" y="911"/>
                  </a:cubicBezTo>
                  <a:cubicBezTo>
                    <a:pt x="1320" y="911"/>
                    <a:pt x="1299" y="897"/>
                    <a:pt x="1284" y="860"/>
                  </a:cubicBezTo>
                  <a:cubicBezTo>
                    <a:pt x="1261" y="837"/>
                    <a:pt x="1261" y="765"/>
                    <a:pt x="1308" y="741"/>
                  </a:cubicBezTo>
                  <a:close/>
                  <a:moveTo>
                    <a:pt x="205" y="0"/>
                  </a:moveTo>
                  <a:cubicBezTo>
                    <a:pt x="98" y="0"/>
                    <a:pt x="0" y="109"/>
                    <a:pt x="22" y="217"/>
                  </a:cubicBezTo>
                  <a:cubicBezTo>
                    <a:pt x="22" y="217"/>
                    <a:pt x="22" y="241"/>
                    <a:pt x="22" y="241"/>
                  </a:cubicBezTo>
                  <a:cubicBezTo>
                    <a:pt x="22" y="337"/>
                    <a:pt x="117" y="432"/>
                    <a:pt x="213" y="432"/>
                  </a:cubicBezTo>
                  <a:cubicBezTo>
                    <a:pt x="308" y="408"/>
                    <a:pt x="356" y="360"/>
                    <a:pt x="379" y="313"/>
                  </a:cubicBezTo>
                  <a:cubicBezTo>
                    <a:pt x="475" y="360"/>
                    <a:pt x="570" y="432"/>
                    <a:pt x="665" y="503"/>
                  </a:cubicBezTo>
                  <a:cubicBezTo>
                    <a:pt x="641" y="503"/>
                    <a:pt x="618" y="527"/>
                    <a:pt x="594" y="527"/>
                  </a:cubicBezTo>
                  <a:cubicBezTo>
                    <a:pt x="522" y="575"/>
                    <a:pt x="451" y="598"/>
                    <a:pt x="379" y="646"/>
                  </a:cubicBezTo>
                  <a:cubicBezTo>
                    <a:pt x="356" y="646"/>
                    <a:pt x="332" y="622"/>
                    <a:pt x="284" y="622"/>
                  </a:cubicBezTo>
                  <a:cubicBezTo>
                    <a:pt x="274" y="620"/>
                    <a:pt x="264" y="619"/>
                    <a:pt x="254" y="619"/>
                  </a:cubicBezTo>
                  <a:cubicBezTo>
                    <a:pt x="149" y="619"/>
                    <a:pt x="70" y="728"/>
                    <a:pt x="70" y="837"/>
                  </a:cubicBezTo>
                  <a:cubicBezTo>
                    <a:pt x="70" y="837"/>
                    <a:pt x="70" y="837"/>
                    <a:pt x="70" y="860"/>
                  </a:cubicBezTo>
                  <a:cubicBezTo>
                    <a:pt x="70" y="946"/>
                    <a:pt x="146" y="1031"/>
                    <a:pt x="230" y="1031"/>
                  </a:cubicBezTo>
                  <a:cubicBezTo>
                    <a:pt x="240" y="1031"/>
                    <a:pt x="250" y="1030"/>
                    <a:pt x="260" y="1027"/>
                  </a:cubicBezTo>
                  <a:cubicBezTo>
                    <a:pt x="427" y="1027"/>
                    <a:pt x="475" y="860"/>
                    <a:pt x="451" y="741"/>
                  </a:cubicBezTo>
                  <a:cubicBezTo>
                    <a:pt x="546" y="694"/>
                    <a:pt x="641" y="646"/>
                    <a:pt x="760" y="575"/>
                  </a:cubicBezTo>
                  <a:cubicBezTo>
                    <a:pt x="784" y="598"/>
                    <a:pt x="808" y="598"/>
                    <a:pt x="832" y="622"/>
                  </a:cubicBezTo>
                  <a:cubicBezTo>
                    <a:pt x="903" y="694"/>
                    <a:pt x="999" y="741"/>
                    <a:pt x="1070" y="813"/>
                  </a:cubicBezTo>
                  <a:cubicBezTo>
                    <a:pt x="1094" y="837"/>
                    <a:pt x="1118" y="837"/>
                    <a:pt x="1141" y="860"/>
                  </a:cubicBezTo>
                  <a:cubicBezTo>
                    <a:pt x="1141" y="956"/>
                    <a:pt x="1213" y="1027"/>
                    <a:pt x="1332" y="1027"/>
                  </a:cubicBezTo>
                  <a:cubicBezTo>
                    <a:pt x="1342" y="1030"/>
                    <a:pt x="1352" y="1031"/>
                    <a:pt x="1362" y="1031"/>
                  </a:cubicBezTo>
                  <a:cubicBezTo>
                    <a:pt x="1446" y="1031"/>
                    <a:pt x="1523" y="946"/>
                    <a:pt x="1523" y="860"/>
                  </a:cubicBezTo>
                  <a:cubicBezTo>
                    <a:pt x="1523" y="837"/>
                    <a:pt x="1523" y="837"/>
                    <a:pt x="1523" y="837"/>
                  </a:cubicBezTo>
                  <a:cubicBezTo>
                    <a:pt x="1523" y="728"/>
                    <a:pt x="1443" y="619"/>
                    <a:pt x="1339" y="619"/>
                  </a:cubicBezTo>
                  <a:cubicBezTo>
                    <a:pt x="1329" y="619"/>
                    <a:pt x="1319" y="620"/>
                    <a:pt x="1308" y="622"/>
                  </a:cubicBezTo>
                  <a:cubicBezTo>
                    <a:pt x="1237" y="622"/>
                    <a:pt x="1189" y="670"/>
                    <a:pt x="1165" y="694"/>
                  </a:cubicBezTo>
                  <a:cubicBezTo>
                    <a:pt x="1141" y="694"/>
                    <a:pt x="1118" y="670"/>
                    <a:pt x="1094" y="646"/>
                  </a:cubicBezTo>
                  <a:cubicBezTo>
                    <a:pt x="1022" y="598"/>
                    <a:pt x="951" y="551"/>
                    <a:pt x="880" y="503"/>
                  </a:cubicBezTo>
                  <a:cubicBezTo>
                    <a:pt x="903" y="503"/>
                    <a:pt x="927" y="479"/>
                    <a:pt x="951" y="479"/>
                  </a:cubicBezTo>
                  <a:cubicBezTo>
                    <a:pt x="975" y="456"/>
                    <a:pt x="1141" y="384"/>
                    <a:pt x="1213" y="313"/>
                  </a:cubicBezTo>
                  <a:cubicBezTo>
                    <a:pt x="1261" y="384"/>
                    <a:pt x="1308" y="408"/>
                    <a:pt x="1380" y="432"/>
                  </a:cubicBezTo>
                  <a:cubicBezTo>
                    <a:pt x="1475" y="432"/>
                    <a:pt x="1570" y="337"/>
                    <a:pt x="1570" y="241"/>
                  </a:cubicBezTo>
                  <a:cubicBezTo>
                    <a:pt x="1570" y="241"/>
                    <a:pt x="1570" y="217"/>
                    <a:pt x="1570" y="217"/>
                  </a:cubicBezTo>
                  <a:cubicBezTo>
                    <a:pt x="1592" y="109"/>
                    <a:pt x="1495" y="0"/>
                    <a:pt x="1387" y="0"/>
                  </a:cubicBezTo>
                  <a:cubicBezTo>
                    <a:pt x="1377" y="0"/>
                    <a:pt x="1366" y="1"/>
                    <a:pt x="1356" y="3"/>
                  </a:cubicBezTo>
                  <a:cubicBezTo>
                    <a:pt x="1237" y="27"/>
                    <a:pt x="1189" y="122"/>
                    <a:pt x="1189" y="217"/>
                  </a:cubicBezTo>
                  <a:lnTo>
                    <a:pt x="1141" y="217"/>
                  </a:lnTo>
                  <a:cubicBezTo>
                    <a:pt x="1046" y="265"/>
                    <a:pt x="975" y="337"/>
                    <a:pt x="880" y="384"/>
                  </a:cubicBezTo>
                  <a:cubicBezTo>
                    <a:pt x="832" y="408"/>
                    <a:pt x="808" y="408"/>
                    <a:pt x="784" y="432"/>
                  </a:cubicBezTo>
                  <a:cubicBezTo>
                    <a:pt x="713" y="384"/>
                    <a:pt x="641" y="337"/>
                    <a:pt x="570" y="289"/>
                  </a:cubicBezTo>
                  <a:cubicBezTo>
                    <a:pt x="498" y="265"/>
                    <a:pt x="451" y="217"/>
                    <a:pt x="403" y="217"/>
                  </a:cubicBezTo>
                  <a:cubicBezTo>
                    <a:pt x="403" y="122"/>
                    <a:pt x="356" y="27"/>
                    <a:pt x="237" y="3"/>
                  </a:cubicBezTo>
                  <a:cubicBezTo>
                    <a:pt x="226" y="1"/>
                    <a:pt x="216" y="0"/>
                    <a:pt x="20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984" name="Google Shape;16984;p44"/>
          <p:cNvGrpSpPr/>
          <p:nvPr/>
        </p:nvGrpSpPr>
        <p:grpSpPr>
          <a:xfrm>
            <a:off x="7791471" y="3329401"/>
            <a:ext cx="335398" cy="334650"/>
            <a:chOff x="7791471" y="3329401"/>
            <a:chExt cx="335398" cy="334650"/>
          </a:xfrm>
        </p:grpSpPr>
        <p:sp>
          <p:nvSpPr>
            <p:cNvPr id="16985" name="Google Shape;16985;p44"/>
            <p:cNvSpPr/>
            <p:nvPr/>
          </p:nvSpPr>
          <p:spPr>
            <a:xfrm>
              <a:off x="7902999" y="3438490"/>
              <a:ext cx="216909" cy="220910"/>
            </a:xfrm>
            <a:custGeom>
              <a:rect b="b" l="l" r="r" t="t"/>
              <a:pathLst>
                <a:path extrusionOk="0" h="6792" w="6669">
                  <a:moveTo>
                    <a:pt x="2235" y="0"/>
                  </a:moveTo>
                  <a:cubicBezTo>
                    <a:pt x="2165" y="0"/>
                    <a:pt x="2095" y="6"/>
                    <a:pt x="2025" y="19"/>
                  </a:cubicBezTo>
                  <a:cubicBezTo>
                    <a:pt x="1739" y="90"/>
                    <a:pt x="1477" y="185"/>
                    <a:pt x="1239" y="352"/>
                  </a:cubicBezTo>
                  <a:cubicBezTo>
                    <a:pt x="1072" y="495"/>
                    <a:pt x="905" y="614"/>
                    <a:pt x="739" y="757"/>
                  </a:cubicBezTo>
                  <a:cubicBezTo>
                    <a:pt x="524" y="948"/>
                    <a:pt x="381" y="1186"/>
                    <a:pt x="191" y="1305"/>
                  </a:cubicBezTo>
                  <a:cubicBezTo>
                    <a:pt x="191" y="1424"/>
                    <a:pt x="96" y="1591"/>
                    <a:pt x="72" y="1710"/>
                  </a:cubicBezTo>
                  <a:cubicBezTo>
                    <a:pt x="0" y="1900"/>
                    <a:pt x="0" y="2067"/>
                    <a:pt x="24" y="2257"/>
                  </a:cubicBezTo>
                  <a:cubicBezTo>
                    <a:pt x="48" y="2448"/>
                    <a:pt x="96" y="2615"/>
                    <a:pt x="191" y="2805"/>
                  </a:cubicBezTo>
                  <a:cubicBezTo>
                    <a:pt x="262" y="2948"/>
                    <a:pt x="310" y="3115"/>
                    <a:pt x="405" y="3258"/>
                  </a:cubicBezTo>
                  <a:cubicBezTo>
                    <a:pt x="429" y="3305"/>
                    <a:pt x="501" y="3377"/>
                    <a:pt x="548" y="3448"/>
                  </a:cubicBezTo>
                  <a:cubicBezTo>
                    <a:pt x="620" y="3519"/>
                    <a:pt x="667" y="3615"/>
                    <a:pt x="739" y="3686"/>
                  </a:cubicBezTo>
                  <a:cubicBezTo>
                    <a:pt x="882" y="3805"/>
                    <a:pt x="1048" y="3829"/>
                    <a:pt x="1191" y="3924"/>
                  </a:cubicBezTo>
                  <a:cubicBezTo>
                    <a:pt x="1286" y="3996"/>
                    <a:pt x="1429" y="4043"/>
                    <a:pt x="1501" y="4139"/>
                  </a:cubicBezTo>
                  <a:cubicBezTo>
                    <a:pt x="1667" y="4282"/>
                    <a:pt x="1739" y="4520"/>
                    <a:pt x="1810" y="4710"/>
                  </a:cubicBezTo>
                  <a:cubicBezTo>
                    <a:pt x="2001" y="5210"/>
                    <a:pt x="2120" y="5758"/>
                    <a:pt x="2429" y="6163"/>
                  </a:cubicBezTo>
                  <a:cubicBezTo>
                    <a:pt x="2596" y="6377"/>
                    <a:pt x="2858" y="6544"/>
                    <a:pt x="3120" y="6615"/>
                  </a:cubicBezTo>
                  <a:cubicBezTo>
                    <a:pt x="3334" y="6687"/>
                    <a:pt x="3477" y="6782"/>
                    <a:pt x="3715" y="6782"/>
                  </a:cubicBezTo>
                  <a:cubicBezTo>
                    <a:pt x="3773" y="6788"/>
                    <a:pt x="3832" y="6791"/>
                    <a:pt x="3892" y="6791"/>
                  </a:cubicBezTo>
                  <a:cubicBezTo>
                    <a:pt x="4056" y="6791"/>
                    <a:pt x="4225" y="6769"/>
                    <a:pt x="4382" y="6734"/>
                  </a:cubicBezTo>
                  <a:cubicBezTo>
                    <a:pt x="5049" y="6639"/>
                    <a:pt x="5692" y="6234"/>
                    <a:pt x="6025" y="5639"/>
                  </a:cubicBezTo>
                  <a:cubicBezTo>
                    <a:pt x="6359" y="5115"/>
                    <a:pt x="6668" y="4520"/>
                    <a:pt x="6645" y="3877"/>
                  </a:cubicBezTo>
                  <a:cubicBezTo>
                    <a:pt x="6645" y="3329"/>
                    <a:pt x="6383" y="2853"/>
                    <a:pt x="5954" y="2519"/>
                  </a:cubicBezTo>
                  <a:cubicBezTo>
                    <a:pt x="5692" y="2329"/>
                    <a:pt x="5430" y="2067"/>
                    <a:pt x="5121" y="1972"/>
                  </a:cubicBezTo>
                  <a:cubicBezTo>
                    <a:pt x="4954" y="1924"/>
                    <a:pt x="4787" y="1900"/>
                    <a:pt x="4644" y="1852"/>
                  </a:cubicBezTo>
                  <a:cubicBezTo>
                    <a:pt x="4573" y="1829"/>
                    <a:pt x="4501" y="1781"/>
                    <a:pt x="4430" y="1757"/>
                  </a:cubicBezTo>
                  <a:cubicBezTo>
                    <a:pt x="4358" y="1733"/>
                    <a:pt x="4287" y="1686"/>
                    <a:pt x="4216" y="1662"/>
                  </a:cubicBezTo>
                  <a:cubicBezTo>
                    <a:pt x="4120" y="1638"/>
                    <a:pt x="4073" y="1662"/>
                    <a:pt x="4001" y="1591"/>
                  </a:cubicBezTo>
                  <a:cubicBezTo>
                    <a:pt x="3882" y="1495"/>
                    <a:pt x="3787" y="1352"/>
                    <a:pt x="3739" y="1233"/>
                  </a:cubicBezTo>
                  <a:cubicBezTo>
                    <a:pt x="3668" y="1138"/>
                    <a:pt x="3620" y="1043"/>
                    <a:pt x="3549" y="924"/>
                  </a:cubicBezTo>
                  <a:cubicBezTo>
                    <a:pt x="3501" y="805"/>
                    <a:pt x="3382" y="733"/>
                    <a:pt x="3311" y="614"/>
                  </a:cubicBezTo>
                  <a:cubicBezTo>
                    <a:pt x="3215" y="495"/>
                    <a:pt x="3168" y="376"/>
                    <a:pt x="3072" y="281"/>
                  </a:cubicBezTo>
                  <a:cubicBezTo>
                    <a:pt x="3001" y="209"/>
                    <a:pt x="2882" y="162"/>
                    <a:pt x="2787" y="114"/>
                  </a:cubicBezTo>
                  <a:cubicBezTo>
                    <a:pt x="2612" y="44"/>
                    <a:pt x="2425" y="0"/>
                    <a:pt x="2235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6" name="Google Shape;16986;p44"/>
            <p:cNvSpPr/>
            <p:nvPr/>
          </p:nvSpPr>
          <p:spPr>
            <a:xfrm>
              <a:off x="7806172" y="3340459"/>
              <a:ext cx="65863" cy="68563"/>
            </a:xfrm>
            <a:custGeom>
              <a:rect b="b" l="l" r="r" t="t"/>
              <a:pathLst>
                <a:path extrusionOk="0" h="2108" w="2025">
                  <a:moveTo>
                    <a:pt x="1051" y="348"/>
                  </a:moveTo>
                  <a:cubicBezTo>
                    <a:pt x="1073" y="348"/>
                    <a:pt x="1096" y="354"/>
                    <a:pt x="1120" y="366"/>
                  </a:cubicBezTo>
                  <a:cubicBezTo>
                    <a:pt x="1239" y="389"/>
                    <a:pt x="1310" y="556"/>
                    <a:pt x="1358" y="675"/>
                  </a:cubicBezTo>
                  <a:cubicBezTo>
                    <a:pt x="1406" y="747"/>
                    <a:pt x="1453" y="866"/>
                    <a:pt x="1525" y="961"/>
                  </a:cubicBezTo>
                  <a:cubicBezTo>
                    <a:pt x="1549" y="1056"/>
                    <a:pt x="1549" y="1199"/>
                    <a:pt x="1477" y="1247"/>
                  </a:cubicBezTo>
                  <a:cubicBezTo>
                    <a:pt x="1429" y="1223"/>
                    <a:pt x="1358" y="1199"/>
                    <a:pt x="1287" y="1175"/>
                  </a:cubicBezTo>
                  <a:cubicBezTo>
                    <a:pt x="1239" y="1104"/>
                    <a:pt x="1168" y="1032"/>
                    <a:pt x="1120" y="985"/>
                  </a:cubicBezTo>
                  <a:cubicBezTo>
                    <a:pt x="1001" y="889"/>
                    <a:pt x="906" y="747"/>
                    <a:pt x="882" y="580"/>
                  </a:cubicBezTo>
                  <a:cubicBezTo>
                    <a:pt x="862" y="481"/>
                    <a:pt x="941" y="348"/>
                    <a:pt x="1051" y="348"/>
                  </a:cubicBezTo>
                  <a:close/>
                  <a:moveTo>
                    <a:pt x="608" y="839"/>
                  </a:moveTo>
                  <a:cubicBezTo>
                    <a:pt x="619" y="839"/>
                    <a:pt x="631" y="840"/>
                    <a:pt x="644" y="842"/>
                  </a:cubicBezTo>
                  <a:cubicBezTo>
                    <a:pt x="691" y="842"/>
                    <a:pt x="763" y="889"/>
                    <a:pt x="810" y="913"/>
                  </a:cubicBezTo>
                  <a:cubicBezTo>
                    <a:pt x="929" y="1009"/>
                    <a:pt x="977" y="1175"/>
                    <a:pt x="1096" y="1271"/>
                  </a:cubicBezTo>
                  <a:cubicBezTo>
                    <a:pt x="1120" y="1390"/>
                    <a:pt x="1263" y="1580"/>
                    <a:pt x="1144" y="1652"/>
                  </a:cubicBezTo>
                  <a:cubicBezTo>
                    <a:pt x="1124" y="1662"/>
                    <a:pt x="1101" y="1666"/>
                    <a:pt x="1078" y="1666"/>
                  </a:cubicBezTo>
                  <a:cubicBezTo>
                    <a:pt x="931" y="1666"/>
                    <a:pt x="729" y="1499"/>
                    <a:pt x="667" y="1437"/>
                  </a:cubicBezTo>
                  <a:cubicBezTo>
                    <a:pt x="572" y="1342"/>
                    <a:pt x="477" y="1223"/>
                    <a:pt x="453" y="1104"/>
                  </a:cubicBezTo>
                  <a:cubicBezTo>
                    <a:pt x="409" y="972"/>
                    <a:pt x="467" y="839"/>
                    <a:pt x="608" y="839"/>
                  </a:cubicBezTo>
                  <a:close/>
                  <a:moveTo>
                    <a:pt x="960" y="1"/>
                  </a:moveTo>
                  <a:cubicBezTo>
                    <a:pt x="935" y="1"/>
                    <a:pt x="910" y="3"/>
                    <a:pt x="882" y="8"/>
                  </a:cubicBezTo>
                  <a:cubicBezTo>
                    <a:pt x="715" y="32"/>
                    <a:pt x="477" y="151"/>
                    <a:pt x="358" y="294"/>
                  </a:cubicBezTo>
                  <a:cubicBezTo>
                    <a:pt x="191" y="508"/>
                    <a:pt x="1" y="842"/>
                    <a:pt x="96" y="1128"/>
                  </a:cubicBezTo>
                  <a:cubicBezTo>
                    <a:pt x="143" y="1294"/>
                    <a:pt x="263" y="1390"/>
                    <a:pt x="382" y="1509"/>
                  </a:cubicBezTo>
                  <a:cubicBezTo>
                    <a:pt x="525" y="1628"/>
                    <a:pt x="620" y="1771"/>
                    <a:pt x="739" y="1914"/>
                  </a:cubicBezTo>
                  <a:cubicBezTo>
                    <a:pt x="810" y="1985"/>
                    <a:pt x="906" y="2104"/>
                    <a:pt x="1001" y="2104"/>
                  </a:cubicBezTo>
                  <a:cubicBezTo>
                    <a:pt x="1013" y="2106"/>
                    <a:pt x="1026" y="2107"/>
                    <a:pt x="1039" y="2107"/>
                  </a:cubicBezTo>
                  <a:cubicBezTo>
                    <a:pt x="1169" y="2107"/>
                    <a:pt x="1295" y="2002"/>
                    <a:pt x="1382" y="1937"/>
                  </a:cubicBezTo>
                  <a:cubicBezTo>
                    <a:pt x="1501" y="1842"/>
                    <a:pt x="1572" y="1747"/>
                    <a:pt x="1691" y="1628"/>
                  </a:cubicBezTo>
                  <a:cubicBezTo>
                    <a:pt x="1763" y="1556"/>
                    <a:pt x="1858" y="1485"/>
                    <a:pt x="1930" y="1413"/>
                  </a:cubicBezTo>
                  <a:cubicBezTo>
                    <a:pt x="2025" y="1294"/>
                    <a:pt x="2025" y="1104"/>
                    <a:pt x="1906" y="961"/>
                  </a:cubicBezTo>
                  <a:cubicBezTo>
                    <a:pt x="1882" y="937"/>
                    <a:pt x="1810" y="866"/>
                    <a:pt x="1715" y="818"/>
                  </a:cubicBezTo>
                  <a:cubicBezTo>
                    <a:pt x="1715" y="723"/>
                    <a:pt x="1691" y="628"/>
                    <a:pt x="1668" y="580"/>
                  </a:cubicBezTo>
                  <a:cubicBezTo>
                    <a:pt x="1596" y="485"/>
                    <a:pt x="1477" y="389"/>
                    <a:pt x="1406" y="318"/>
                  </a:cubicBezTo>
                  <a:cubicBezTo>
                    <a:pt x="1257" y="169"/>
                    <a:pt x="1165" y="1"/>
                    <a:pt x="960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7" name="Google Shape;16987;p44"/>
            <p:cNvSpPr/>
            <p:nvPr/>
          </p:nvSpPr>
          <p:spPr>
            <a:xfrm>
              <a:off x="7844129" y="3387978"/>
              <a:ext cx="130946" cy="126197"/>
            </a:xfrm>
            <a:custGeom>
              <a:rect b="b" l="l" r="r" t="t"/>
              <a:pathLst>
                <a:path extrusionOk="0" h="3880" w="4026">
                  <a:moveTo>
                    <a:pt x="858" y="0"/>
                  </a:moveTo>
                  <a:cubicBezTo>
                    <a:pt x="810" y="24"/>
                    <a:pt x="786" y="48"/>
                    <a:pt x="739" y="71"/>
                  </a:cubicBezTo>
                  <a:cubicBezTo>
                    <a:pt x="643" y="95"/>
                    <a:pt x="572" y="167"/>
                    <a:pt x="501" y="238"/>
                  </a:cubicBezTo>
                  <a:cubicBezTo>
                    <a:pt x="405" y="310"/>
                    <a:pt x="239" y="381"/>
                    <a:pt x="167" y="500"/>
                  </a:cubicBezTo>
                  <a:cubicBezTo>
                    <a:pt x="1" y="762"/>
                    <a:pt x="382" y="953"/>
                    <a:pt x="524" y="1119"/>
                  </a:cubicBezTo>
                  <a:cubicBezTo>
                    <a:pt x="548" y="1167"/>
                    <a:pt x="524" y="1143"/>
                    <a:pt x="548" y="1167"/>
                  </a:cubicBezTo>
                  <a:cubicBezTo>
                    <a:pt x="596" y="1238"/>
                    <a:pt x="620" y="1215"/>
                    <a:pt x="667" y="1286"/>
                  </a:cubicBezTo>
                  <a:cubicBezTo>
                    <a:pt x="715" y="1286"/>
                    <a:pt x="739" y="1334"/>
                    <a:pt x="763" y="1357"/>
                  </a:cubicBezTo>
                  <a:cubicBezTo>
                    <a:pt x="810" y="1429"/>
                    <a:pt x="882" y="1477"/>
                    <a:pt x="929" y="1548"/>
                  </a:cubicBezTo>
                  <a:cubicBezTo>
                    <a:pt x="1048" y="1691"/>
                    <a:pt x="1191" y="1810"/>
                    <a:pt x="1310" y="1953"/>
                  </a:cubicBezTo>
                  <a:cubicBezTo>
                    <a:pt x="1382" y="2048"/>
                    <a:pt x="1477" y="2120"/>
                    <a:pt x="1548" y="2191"/>
                  </a:cubicBezTo>
                  <a:cubicBezTo>
                    <a:pt x="1644" y="2262"/>
                    <a:pt x="1668" y="2334"/>
                    <a:pt x="1739" y="2405"/>
                  </a:cubicBezTo>
                  <a:cubicBezTo>
                    <a:pt x="1810" y="2477"/>
                    <a:pt x="1882" y="2572"/>
                    <a:pt x="1953" y="2643"/>
                  </a:cubicBezTo>
                  <a:cubicBezTo>
                    <a:pt x="2120" y="2786"/>
                    <a:pt x="2215" y="2953"/>
                    <a:pt x="2358" y="3120"/>
                  </a:cubicBezTo>
                  <a:cubicBezTo>
                    <a:pt x="2572" y="3382"/>
                    <a:pt x="2834" y="3644"/>
                    <a:pt x="3120" y="3810"/>
                  </a:cubicBezTo>
                  <a:cubicBezTo>
                    <a:pt x="3190" y="3859"/>
                    <a:pt x="3261" y="3879"/>
                    <a:pt x="3331" y="3879"/>
                  </a:cubicBezTo>
                  <a:cubicBezTo>
                    <a:pt x="3572" y="3879"/>
                    <a:pt x="3801" y="3638"/>
                    <a:pt x="3930" y="3453"/>
                  </a:cubicBezTo>
                  <a:cubicBezTo>
                    <a:pt x="3978" y="3382"/>
                    <a:pt x="4025" y="3286"/>
                    <a:pt x="4025" y="3167"/>
                  </a:cubicBezTo>
                  <a:cubicBezTo>
                    <a:pt x="4001" y="3001"/>
                    <a:pt x="3811" y="2882"/>
                    <a:pt x="3692" y="2786"/>
                  </a:cubicBezTo>
                  <a:cubicBezTo>
                    <a:pt x="3573" y="2667"/>
                    <a:pt x="3454" y="2548"/>
                    <a:pt x="3335" y="2453"/>
                  </a:cubicBezTo>
                  <a:cubicBezTo>
                    <a:pt x="3239" y="2358"/>
                    <a:pt x="3144" y="2286"/>
                    <a:pt x="3049" y="2215"/>
                  </a:cubicBezTo>
                  <a:cubicBezTo>
                    <a:pt x="2977" y="2143"/>
                    <a:pt x="2906" y="2024"/>
                    <a:pt x="2811" y="1953"/>
                  </a:cubicBezTo>
                  <a:cubicBezTo>
                    <a:pt x="2715" y="1858"/>
                    <a:pt x="2644" y="1786"/>
                    <a:pt x="2525" y="1691"/>
                  </a:cubicBezTo>
                  <a:cubicBezTo>
                    <a:pt x="2430" y="1619"/>
                    <a:pt x="2334" y="1500"/>
                    <a:pt x="2239" y="1405"/>
                  </a:cubicBezTo>
                  <a:cubicBezTo>
                    <a:pt x="2144" y="1310"/>
                    <a:pt x="2096" y="1215"/>
                    <a:pt x="2025" y="1095"/>
                  </a:cubicBezTo>
                  <a:cubicBezTo>
                    <a:pt x="1977" y="1000"/>
                    <a:pt x="1882" y="929"/>
                    <a:pt x="1810" y="857"/>
                  </a:cubicBezTo>
                  <a:cubicBezTo>
                    <a:pt x="1691" y="738"/>
                    <a:pt x="1596" y="619"/>
                    <a:pt x="1477" y="524"/>
                  </a:cubicBezTo>
                  <a:cubicBezTo>
                    <a:pt x="1334" y="429"/>
                    <a:pt x="1191" y="310"/>
                    <a:pt x="1072" y="191"/>
                  </a:cubicBezTo>
                  <a:cubicBezTo>
                    <a:pt x="1025" y="119"/>
                    <a:pt x="929" y="24"/>
                    <a:pt x="858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8" name="Google Shape;16988;p44"/>
            <p:cNvSpPr/>
            <p:nvPr/>
          </p:nvSpPr>
          <p:spPr>
            <a:xfrm>
              <a:off x="7903780" y="3481683"/>
              <a:ext cx="219218" cy="176643"/>
            </a:xfrm>
            <a:custGeom>
              <a:rect b="b" l="l" r="r" t="t"/>
              <a:pathLst>
                <a:path extrusionOk="0" h="5431" w="6740">
                  <a:moveTo>
                    <a:pt x="262" y="1"/>
                  </a:moveTo>
                  <a:cubicBezTo>
                    <a:pt x="143" y="1"/>
                    <a:pt x="167" y="191"/>
                    <a:pt x="72" y="263"/>
                  </a:cubicBezTo>
                  <a:cubicBezTo>
                    <a:pt x="48" y="334"/>
                    <a:pt x="48" y="405"/>
                    <a:pt x="48" y="477"/>
                  </a:cubicBezTo>
                  <a:cubicBezTo>
                    <a:pt x="24" y="644"/>
                    <a:pt x="0" y="786"/>
                    <a:pt x="24" y="953"/>
                  </a:cubicBezTo>
                  <a:cubicBezTo>
                    <a:pt x="72" y="1239"/>
                    <a:pt x="119" y="1549"/>
                    <a:pt x="262" y="1810"/>
                  </a:cubicBezTo>
                  <a:cubicBezTo>
                    <a:pt x="357" y="2001"/>
                    <a:pt x="548" y="2144"/>
                    <a:pt x="715" y="2287"/>
                  </a:cubicBezTo>
                  <a:cubicBezTo>
                    <a:pt x="881" y="2430"/>
                    <a:pt x="1072" y="2549"/>
                    <a:pt x="1262" y="2644"/>
                  </a:cubicBezTo>
                  <a:cubicBezTo>
                    <a:pt x="1453" y="2739"/>
                    <a:pt x="1524" y="2906"/>
                    <a:pt x="1643" y="3096"/>
                  </a:cubicBezTo>
                  <a:cubicBezTo>
                    <a:pt x="1762" y="3335"/>
                    <a:pt x="1858" y="3573"/>
                    <a:pt x="1953" y="3835"/>
                  </a:cubicBezTo>
                  <a:cubicBezTo>
                    <a:pt x="2072" y="4097"/>
                    <a:pt x="2191" y="4359"/>
                    <a:pt x="2310" y="4621"/>
                  </a:cubicBezTo>
                  <a:cubicBezTo>
                    <a:pt x="2429" y="4859"/>
                    <a:pt x="2525" y="5025"/>
                    <a:pt x="2739" y="5144"/>
                  </a:cubicBezTo>
                  <a:cubicBezTo>
                    <a:pt x="3120" y="5359"/>
                    <a:pt x="3477" y="5430"/>
                    <a:pt x="3882" y="5430"/>
                  </a:cubicBezTo>
                  <a:cubicBezTo>
                    <a:pt x="4192" y="5406"/>
                    <a:pt x="4477" y="5383"/>
                    <a:pt x="4739" y="5264"/>
                  </a:cubicBezTo>
                  <a:cubicBezTo>
                    <a:pt x="5025" y="5144"/>
                    <a:pt x="5311" y="4954"/>
                    <a:pt x="5549" y="4763"/>
                  </a:cubicBezTo>
                  <a:cubicBezTo>
                    <a:pt x="5668" y="4668"/>
                    <a:pt x="5787" y="4597"/>
                    <a:pt x="5882" y="4478"/>
                  </a:cubicBezTo>
                  <a:cubicBezTo>
                    <a:pt x="6001" y="4335"/>
                    <a:pt x="6097" y="4192"/>
                    <a:pt x="6216" y="4025"/>
                  </a:cubicBezTo>
                  <a:cubicBezTo>
                    <a:pt x="6382" y="3811"/>
                    <a:pt x="6478" y="3549"/>
                    <a:pt x="6597" y="3311"/>
                  </a:cubicBezTo>
                  <a:cubicBezTo>
                    <a:pt x="6716" y="2954"/>
                    <a:pt x="6740" y="2573"/>
                    <a:pt x="6716" y="2215"/>
                  </a:cubicBezTo>
                  <a:cubicBezTo>
                    <a:pt x="6716" y="2025"/>
                    <a:pt x="6621" y="1715"/>
                    <a:pt x="6406" y="1644"/>
                  </a:cubicBezTo>
                  <a:cubicBezTo>
                    <a:pt x="6330" y="1613"/>
                    <a:pt x="6251" y="1600"/>
                    <a:pt x="6171" y="1600"/>
                  </a:cubicBezTo>
                  <a:cubicBezTo>
                    <a:pt x="5879" y="1600"/>
                    <a:pt x="5578" y="1775"/>
                    <a:pt x="5335" y="1906"/>
                  </a:cubicBezTo>
                  <a:cubicBezTo>
                    <a:pt x="4777" y="2200"/>
                    <a:pt x="4159" y="2374"/>
                    <a:pt x="3539" y="2374"/>
                  </a:cubicBezTo>
                  <a:cubicBezTo>
                    <a:pt x="3206" y="2374"/>
                    <a:pt x="2873" y="2323"/>
                    <a:pt x="2548" y="2215"/>
                  </a:cubicBezTo>
                  <a:cubicBezTo>
                    <a:pt x="2358" y="2168"/>
                    <a:pt x="2144" y="2120"/>
                    <a:pt x="2001" y="2001"/>
                  </a:cubicBezTo>
                  <a:cubicBezTo>
                    <a:pt x="1858" y="1906"/>
                    <a:pt x="1786" y="1763"/>
                    <a:pt x="1691" y="1620"/>
                  </a:cubicBezTo>
                  <a:cubicBezTo>
                    <a:pt x="1572" y="1453"/>
                    <a:pt x="1453" y="1287"/>
                    <a:pt x="1334" y="1120"/>
                  </a:cubicBezTo>
                  <a:cubicBezTo>
                    <a:pt x="1239" y="1001"/>
                    <a:pt x="1119" y="906"/>
                    <a:pt x="1024" y="786"/>
                  </a:cubicBezTo>
                  <a:cubicBezTo>
                    <a:pt x="905" y="691"/>
                    <a:pt x="810" y="548"/>
                    <a:pt x="738" y="429"/>
                  </a:cubicBezTo>
                  <a:cubicBezTo>
                    <a:pt x="667" y="310"/>
                    <a:pt x="572" y="215"/>
                    <a:pt x="477" y="143"/>
                  </a:cubicBezTo>
                  <a:cubicBezTo>
                    <a:pt x="429" y="96"/>
                    <a:pt x="310" y="1"/>
                    <a:pt x="262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9" name="Google Shape;16989;p44"/>
            <p:cNvSpPr/>
            <p:nvPr/>
          </p:nvSpPr>
          <p:spPr>
            <a:xfrm>
              <a:off x="7957218" y="3495766"/>
              <a:ext cx="63554" cy="57374"/>
            </a:xfrm>
            <a:custGeom>
              <a:rect b="b" l="l" r="r" t="t"/>
              <a:pathLst>
                <a:path extrusionOk="0" h="1764" w="1954">
                  <a:moveTo>
                    <a:pt x="825" y="1"/>
                  </a:moveTo>
                  <a:cubicBezTo>
                    <a:pt x="723" y="1"/>
                    <a:pt x="628" y="22"/>
                    <a:pt x="548" y="68"/>
                  </a:cubicBezTo>
                  <a:cubicBezTo>
                    <a:pt x="215" y="234"/>
                    <a:pt x="24" y="592"/>
                    <a:pt x="0" y="949"/>
                  </a:cubicBezTo>
                  <a:cubicBezTo>
                    <a:pt x="0" y="1235"/>
                    <a:pt x="119" y="1544"/>
                    <a:pt x="381" y="1687"/>
                  </a:cubicBezTo>
                  <a:cubicBezTo>
                    <a:pt x="488" y="1740"/>
                    <a:pt x="600" y="1764"/>
                    <a:pt x="714" y="1764"/>
                  </a:cubicBezTo>
                  <a:cubicBezTo>
                    <a:pt x="905" y="1764"/>
                    <a:pt x="1098" y="1697"/>
                    <a:pt x="1263" y="1592"/>
                  </a:cubicBezTo>
                  <a:cubicBezTo>
                    <a:pt x="1620" y="1401"/>
                    <a:pt x="1953" y="901"/>
                    <a:pt x="1715" y="520"/>
                  </a:cubicBezTo>
                  <a:cubicBezTo>
                    <a:pt x="1534" y="212"/>
                    <a:pt x="1147" y="1"/>
                    <a:pt x="825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0" name="Google Shape;16990;p44"/>
            <p:cNvSpPr/>
            <p:nvPr/>
          </p:nvSpPr>
          <p:spPr>
            <a:xfrm>
              <a:off x="8012218" y="3552165"/>
              <a:ext cx="70514" cy="68205"/>
            </a:xfrm>
            <a:custGeom>
              <a:rect b="b" l="l" r="r" t="t"/>
              <a:pathLst>
                <a:path extrusionOk="0" h="2097" w="2168">
                  <a:moveTo>
                    <a:pt x="1643" y="1"/>
                  </a:moveTo>
                  <a:cubicBezTo>
                    <a:pt x="1596" y="72"/>
                    <a:pt x="1548" y="120"/>
                    <a:pt x="1477" y="167"/>
                  </a:cubicBezTo>
                  <a:cubicBezTo>
                    <a:pt x="1381" y="263"/>
                    <a:pt x="1286" y="382"/>
                    <a:pt x="1191" y="477"/>
                  </a:cubicBezTo>
                  <a:cubicBezTo>
                    <a:pt x="1072" y="572"/>
                    <a:pt x="1000" y="691"/>
                    <a:pt x="905" y="810"/>
                  </a:cubicBezTo>
                  <a:cubicBezTo>
                    <a:pt x="810" y="906"/>
                    <a:pt x="715" y="977"/>
                    <a:pt x="643" y="1072"/>
                  </a:cubicBezTo>
                  <a:cubicBezTo>
                    <a:pt x="500" y="1239"/>
                    <a:pt x="334" y="1382"/>
                    <a:pt x="191" y="1525"/>
                  </a:cubicBezTo>
                  <a:cubicBezTo>
                    <a:pt x="96" y="1620"/>
                    <a:pt x="0" y="1739"/>
                    <a:pt x="96" y="1882"/>
                  </a:cubicBezTo>
                  <a:cubicBezTo>
                    <a:pt x="119" y="1930"/>
                    <a:pt x="286" y="2096"/>
                    <a:pt x="357" y="2096"/>
                  </a:cubicBezTo>
                  <a:cubicBezTo>
                    <a:pt x="381" y="2096"/>
                    <a:pt x="500" y="2001"/>
                    <a:pt x="524" y="1977"/>
                  </a:cubicBezTo>
                  <a:cubicBezTo>
                    <a:pt x="619" y="1882"/>
                    <a:pt x="762" y="1787"/>
                    <a:pt x="858" y="1668"/>
                  </a:cubicBezTo>
                  <a:cubicBezTo>
                    <a:pt x="977" y="1572"/>
                    <a:pt x="1096" y="1477"/>
                    <a:pt x="1191" y="1358"/>
                  </a:cubicBezTo>
                  <a:cubicBezTo>
                    <a:pt x="1286" y="1215"/>
                    <a:pt x="1405" y="1120"/>
                    <a:pt x="1524" y="1001"/>
                  </a:cubicBezTo>
                  <a:cubicBezTo>
                    <a:pt x="1667" y="882"/>
                    <a:pt x="1810" y="739"/>
                    <a:pt x="1953" y="620"/>
                  </a:cubicBezTo>
                  <a:cubicBezTo>
                    <a:pt x="2048" y="525"/>
                    <a:pt x="2167" y="382"/>
                    <a:pt x="2120" y="239"/>
                  </a:cubicBezTo>
                  <a:cubicBezTo>
                    <a:pt x="2072" y="1"/>
                    <a:pt x="1882" y="1"/>
                    <a:pt x="1643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1" name="Google Shape;16991;p44"/>
            <p:cNvSpPr/>
            <p:nvPr/>
          </p:nvSpPr>
          <p:spPr>
            <a:xfrm>
              <a:off x="7844909" y="3390288"/>
              <a:ext cx="116212" cy="124636"/>
            </a:xfrm>
            <a:custGeom>
              <a:rect b="b" l="l" r="r" t="t"/>
              <a:pathLst>
                <a:path extrusionOk="0" h="3832" w="3573">
                  <a:moveTo>
                    <a:pt x="667" y="0"/>
                  </a:moveTo>
                  <a:cubicBezTo>
                    <a:pt x="572" y="215"/>
                    <a:pt x="334" y="310"/>
                    <a:pt x="215" y="382"/>
                  </a:cubicBezTo>
                  <a:cubicBezTo>
                    <a:pt x="167" y="405"/>
                    <a:pt x="0" y="501"/>
                    <a:pt x="0" y="572"/>
                  </a:cubicBezTo>
                  <a:cubicBezTo>
                    <a:pt x="0" y="643"/>
                    <a:pt x="167" y="763"/>
                    <a:pt x="215" y="810"/>
                  </a:cubicBezTo>
                  <a:cubicBezTo>
                    <a:pt x="310" y="905"/>
                    <a:pt x="405" y="1001"/>
                    <a:pt x="500" y="1096"/>
                  </a:cubicBezTo>
                  <a:cubicBezTo>
                    <a:pt x="643" y="1239"/>
                    <a:pt x="762" y="1382"/>
                    <a:pt x="881" y="1501"/>
                  </a:cubicBezTo>
                  <a:cubicBezTo>
                    <a:pt x="1143" y="1739"/>
                    <a:pt x="1358" y="2001"/>
                    <a:pt x="1572" y="2263"/>
                  </a:cubicBezTo>
                  <a:cubicBezTo>
                    <a:pt x="1763" y="2477"/>
                    <a:pt x="1953" y="2668"/>
                    <a:pt x="2144" y="2882"/>
                  </a:cubicBezTo>
                  <a:cubicBezTo>
                    <a:pt x="2263" y="3001"/>
                    <a:pt x="2358" y="3120"/>
                    <a:pt x="2453" y="3239"/>
                  </a:cubicBezTo>
                  <a:cubicBezTo>
                    <a:pt x="2572" y="3358"/>
                    <a:pt x="2739" y="3454"/>
                    <a:pt x="2858" y="3573"/>
                  </a:cubicBezTo>
                  <a:cubicBezTo>
                    <a:pt x="2932" y="3666"/>
                    <a:pt x="3109" y="3831"/>
                    <a:pt x="3262" y="3831"/>
                  </a:cubicBezTo>
                  <a:cubicBezTo>
                    <a:pt x="3304" y="3831"/>
                    <a:pt x="3345" y="3818"/>
                    <a:pt x="3382" y="3787"/>
                  </a:cubicBezTo>
                  <a:cubicBezTo>
                    <a:pt x="3501" y="3668"/>
                    <a:pt x="3572" y="3477"/>
                    <a:pt x="3477" y="3358"/>
                  </a:cubicBezTo>
                  <a:cubicBezTo>
                    <a:pt x="3382" y="3239"/>
                    <a:pt x="3263" y="3120"/>
                    <a:pt x="3168" y="3025"/>
                  </a:cubicBezTo>
                  <a:cubicBezTo>
                    <a:pt x="2977" y="2834"/>
                    <a:pt x="2834" y="2668"/>
                    <a:pt x="2644" y="2501"/>
                  </a:cubicBezTo>
                  <a:cubicBezTo>
                    <a:pt x="2406" y="2287"/>
                    <a:pt x="2167" y="2096"/>
                    <a:pt x="1929" y="1882"/>
                  </a:cubicBezTo>
                  <a:cubicBezTo>
                    <a:pt x="1715" y="1644"/>
                    <a:pt x="1501" y="1406"/>
                    <a:pt x="1262" y="1167"/>
                  </a:cubicBezTo>
                  <a:cubicBezTo>
                    <a:pt x="977" y="882"/>
                    <a:pt x="667" y="429"/>
                    <a:pt x="667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2" name="Google Shape;16992;p44"/>
            <p:cNvSpPr/>
            <p:nvPr/>
          </p:nvSpPr>
          <p:spPr>
            <a:xfrm>
              <a:off x="8017780" y="3556816"/>
              <a:ext cx="62611" cy="61212"/>
            </a:xfrm>
            <a:custGeom>
              <a:rect b="b" l="l" r="r" t="t"/>
              <a:pathLst>
                <a:path extrusionOk="0" h="1882" w="1925">
                  <a:moveTo>
                    <a:pt x="1734" y="1"/>
                  </a:moveTo>
                  <a:cubicBezTo>
                    <a:pt x="1639" y="48"/>
                    <a:pt x="1568" y="143"/>
                    <a:pt x="1496" y="215"/>
                  </a:cubicBezTo>
                  <a:cubicBezTo>
                    <a:pt x="1330" y="358"/>
                    <a:pt x="1210" y="548"/>
                    <a:pt x="1044" y="691"/>
                  </a:cubicBezTo>
                  <a:cubicBezTo>
                    <a:pt x="829" y="882"/>
                    <a:pt x="639" y="1096"/>
                    <a:pt x="448" y="1287"/>
                  </a:cubicBezTo>
                  <a:cubicBezTo>
                    <a:pt x="306" y="1429"/>
                    <a:pt x="186" y="1596"/>
                    <a:pt x="20" y="1691"/>
                  </a:cubicBezTo>
                  <a:cubicBezTo>
                    <a:pt x="24" y="1689"/>
                    <a:pt x="27" y="1688"/>
                    <a:pt x="30" y="1688"/>
                  </a:cubicBezTo>
                  <a:cubicBezTo>
                    <a:pt x="56" y="1688"/>
                    <a:pt x="0" y="1793"/>
                    <a:pt x="44" y="1858"/>
                  </a:cubicBezTo>
                  <a:cubicBezTo>
                    <a:pt x="67" y="1882"/>
                    <a:pt x="139" y="1882"/>
                    <a:pt x="186" y="1882"/>
                  </a:cubicBezTo>
                  <a:lnTo>
                    <a:pt x="306" y="1882"/>
                  </a:lnTo>
                  <a:cubicBezTo>
                    <a:pt x="425" y="1834"/>
                    <a:pt x="567" y="1668"/>
                    <a:pt x="663" y="1572"/>
                  </a:cubicBezTo>
                  <a:cubicBezTo>
                    <a:pt x="853" y="1358"/>
                    <a:pt x="1068" y="1144"/>
                    <a:pt x="1282" y="929"/>
                  </a:cubicBezTo>
                  <a:cubicBezTo>
                    <a:pt x="1472" y="739"/>
                    <a:pt x="1687" y="548"/>
                    <a:pt x="1853" y="334"/>
                  </a:cubicBezTo>
                  <a:cubicBezTo>
                    <a:pt x="1925" y="215"/>
                    <a:pt x="1853" y="167"/>
                    <a:pt x="1830" y="48"/>
                  </a:cubicBezTo>
                  <a:cubicBezTo>
                    <a:pt x="1806" y="48"/>
                    <a:pt x="1758" y="48"/>
                    <a:pt x="1734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3" name="Google Shape;16993;p44"/>
            <p:cNvSpPr/>
            <p:nvPr/>
          </p:nvSpPr>
          <p:spPr>
            <a:xfrm>
              <a:off x="7954876" y="3495311"/>
              <a:ext cx="57374" cy="56886"/>
            </a:xfrm>
            <a:custGeom>
              <a:rect b="b" l="l" r="r" t="t"/>
              <a:pathLst>
                <a:path extrusionOk="0" h="1749" w="1764">
                  <a:moveTo>
                    <a:pt x="1021" y="1"/>
                  </a:moveTo>
                  <a:cubicBezTo>
                    <a:pt x="948" y="1"/>
                    <a:pt x="872" y="13"/>
                    <a:pt x="787" y="34"/>
                  </a:cubicBezTo>
                  <a:cubicBezTo>
                    <a:pt x="620" y="105"/>
                    <a:pt x="406" y="153"/>
                    <a:pt x="287" y="272"/>
                  </a:cubicBezTo>
                  <a:cubicBezTo>
                    <a:pt x="120" y="439"/>
                    <a:pt x="1" y="677"/>
                    <a:pt x="1" y="891"/>
                  </a:cubicBezTo>
                  <a:cubicBezTo>
                    <a:pt x="1" y="1058"/>
                    <a:pt x="49" y="1201"/>
                    <a:pt x="120" y="1344"/>
                  </a:cubicBezTo>
                  <a:cubicBezTo>
                    <a:pt x="168" y="1415"/>
                    <a:pt x="191" y="1487"/>
                    <a:pt x="239" y="1558"/>
                  </a:cubicBezTo>
                  <a:cubicBezTo>
                    <a:pt x="263" y="1606"/>
                    <a:pt x="311" y="1630"/>
                    <a:pt x="358" y="1653"/>
                  </a:cubicBezTo>
                  <a:cubicBezTo>
                    <a:pt x="406" y="1701"/>
                    <a:pt x="501" y="1701"/>
                    <a:pt x="549" y="1749"/>
                  </a:cubicBezTo>
                  <a:cubicBezTo>
                    <a:pt x="549" y="1725"/>
                    <a:pt x="501" y="1725"/>
                    <a:pt x="501" y="1677"/>
                  </a:cubicBezTo>
                  <a:cubicBezTo>
                    <a:pt x="453" y="1582"/>
                    <a:pt x="453" y="1439"/>
                    <a:pt x="477" y="1344"/>
                  </a:cubicBezTo>
                  <a:cubicBezTo>
                    <a:pt x="501" y="1034"/>
                    <a:pt x="715" y="772"/>
                    <a:pt x="977" y="629"/>
                  </a:cubicBezTo>
                  <a:cubicBezTo>
                    <a:pt x="1045" y="596"/>
                    <a:pt x="1136" y="562"/>
                    <a:pt x="1226" y="562"/>
                  </a:cubicBezTo>
                  <a:cubicBezTo>
                    <a:pt x="1263" y="562"/>
                    <a:pt x="1300" y="568"/>
                    <a:pt x="1335" y="582"/>
                  </a:cubicBezTo>
                  <a:cubicBezTo>
                    <a:pt x="1432" y="621"/>
                    <a:pt x="1466" y="660"/>
                    <a:pt x="1552" y="660"/>
                  </a:cubicBezTo>
                  <a:cubicBezTo>
                    <a:pt x="1572" y="660"/>
                    <a:pt x="1594" y="658"/>
                    <a:pt x="1620" y="653"/>
                  </a:cubicBezTo>
                  <a:cubicBezTo>
                    <a:pt x="1716" y="653"/>
                    <a:pt x="1763" y="629"/>
                    <a:pt x="1763" y="534"/>
                  </a:cubicBezTo>
                  <a:cubicBezTo>
                    <a:pt x="1763" y="463"/>
                    <a:pt x="1739" y="344"/>
                    <a:pt x="1668" y="296"/>
                  </a:cubicBezTo>
                  <a:cubicBezTo>
                    <a:pt x="1620" y="248"/>
                    <a:pt x="1549" y="225"/>
                    <a:pt x="1477" y="177"/>
                  </a:cubicBezTo>
                  <a:cubicBezTo>
                    <a:pt x="1430" y="129"/>
                    <a:pt x="1358" y="105"/>
                    <a:pt x="1287" y="58"/>
                  </a:cubicBezTo>
                  <a:cubicBezTo>
                    <a:pt x="1195" y="19"/>
                    <a:pt x="1111" y="1"/>
                    <a:pt x="1021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4" name="Google Shape;16994;p44"/>
            <p:cNvSpPr/>
            <p:nvPr/>
          </p:nvSpPr>
          <p:spPr>
            <a:xfrm>
              <a:off x="7902218" y="3480837"/>
              <a:ext cx="220780" cy="178855"/>
            </a:xfrm>
            <a:custGeom>
              <a:rect b="b" l="l" r="r" t="t"/>
              <a:pathLst>
                <a:path extrusionOk="0" h="5499" w="6788">
                  <a:moveTo>
                    <a:pt x="338" y="1"/>
                  </a:moveTo>
                  <a:cubicBezTo>
                    <a:pt x="233" y="1"/>
                    <a:pt x="188" y="169"/>
                    <a:pt x="143" y="169"/>
                  </a:cubicBezTo>
                  <a:cubicBezTo>
                    <a:pt x="24" y="479"/>
                    <a:pt x="1" y="812"/>
                    <a:pt x="72" y="1146"/>
                  </a:cubicBezTo>
                  <a:cubicBezTo>
                    <a:pt x="120" y="1336"/>
                    <a:pt x="191" y="1503"/>
                    <a:pt x="286" y="1694"/>
                  </a:cubicBezTo>
                  <a:cubicBezTo>
                    <a:pt x="334" y="1813"/>
                    <a:pt x="405" y="1932"/>
                    <a:pt x="477" y="2051"/>
                  </a:cubicBezTo>
                  <a:cubicBezTo>
                    <a:pt x="525" y="2170"/>
                    <a:pt x="644" y="2241"/>
                    <a:pt x="739" y="2337"/>
                  </a:cubicBezTo>
                  <a:cubicBezTo>
                    <a:pt x="810" y="2408"/>
                    <a:pt x="906" y="2479"/>
                    <a:pt x="1001" y="2527"/>
                  </a:cubicBezTo>
                  <a:cubicBezTo>
                    <a:pt x="1191" y="2622"/>
                    <a:pt x="1334" y="2670"/>
                    <a:pt x="1477" y="2837"/>
                  </a:cubicBezTo>
                  <a:cubicBezTo>
                    <a:pt x="1620" y="3051"/>
                    <a:pt x="1691" y="3313"/>
                    <a:pt x="1810" y="3527"/>
                  </a:cubicBezTo>
                  <a:cubicBezTo>
                    <a:pt x="1906" y="3718"/>
                    <a:pt x="1977" y="3884"/>
                    <a:pt x="2049" y="4051"/>
                  </a:cubicBezTo>
                  <a:cubicBezTo>
                    <a:pt x="2144" y="4313"/>
                    <a:pt x="2215" y="4575"/>
                    <a:pt x="2382" y="4789"/>
                  </a:cubicBezTo>
                  <a:cubicBezTo>
                    <a:pt x="2549" y="4980"/>
                    <a:pt x="2763" y="5147"/>
                    <a:pt x="2977" y="5290"/>
                  </a:cubicBezTo>
                  <a:cubicBezTo>
                    <a:pt x="3229" y="5444"/>
                    <a:pt x="3514" y="5499"/>
                    <a:pt x="3798" y="5499"/>
                  </a:cubicBezTo>
                  <a:cubicBezTo>
                    <a:pt x="3997" y="5499"/>
                    <a:pt x="4196" y="5472"/>
                    <a:pt x="4382" y="5432"/>
                  </a:cubicBezTo>
                  <a:cubicBezTo>
                    <a:pt x="4525" y="5385"/>
                    <a:pt x="4644" y="5361"/>
                    <a:pt x="4787" y="5313"/>
                  </a:cubicBezTo>
                  <a:cubicBezTo>
                    <a:pt x="4906" y="5266"/>
                    <a:pt x="4978" y="5194"/>
                    <a:pt x="5097" y="5147"/>
                  </a:cubicBezTo>
                  <a:cubicBezTo>
                    <a:pt x="5216" y="5075"/>
                    <a:pt x="5311" y="5028"/>
                    <a:pt x="5430" y="4956"/>
                  </a:cubicBezTo>
                  <a:cubicBezTo>
                    <a:pt x="5549" y="4885"/>
                    <a:pt x="5645" y="4789"/>
                    <a:pt x="5716" y="4694"/>
                  </a:cubicBezTo>
                  <a:cubicBezTo>
                    <a:pt x="5930" y="4504"/>
                    <a:pt x="6121" y="4361"/>
                    <a:pt x="6288" y="4123"/>
                  </a:cubicBezTo>
                  <a:cubicBezTo>
                    <a:pt x="6430" y="3884"/>
                    <a:pt x="6550" y="3646"/>
                    <a:pt x="6645" y="3384"/>
                  </a:cubicBezTo>
                  <a:cubicBezTo>
                    <a:pt x="6788" y="2956"/>
                    <a:pt x="6788" y="2479"/>
                    <a:pt x="6621" y="2051"/>
                  </a:cubicBezTo>
                  <a:cubicBezTo>
                    <a:pt x="6573" y="1860"/>
                    <a:pt x="6478" y="1622"/>
                    <a:pt x="6288" y="1598"/>
                  </a:cubicBezTo>
                  <a:cubicBezTo>
                    <a:pt x="6268" y="1592"/>
                    <a:pt x="6246" y="1589"/>
                    <a:pt x="6222" y="1589"/>
                  </a:cubicBezTo>
                  <a:cubicBezTo>
                    <a:pt x="6156" y="1589"/>
                    <a:pt x="6078" y="1611"/>
                    <a:pt x="6026" y="1646"/>
                  </a:cubicBezTo>
                  <a:cubicBezTo>
                    <a:pt x="5954" y="1694"/>
                    <a:pt x="5978" y="1717"/>
                    <a:pt x="6026" y="1765"/>
                  </a:cubicBezTo>
                  <a:cubicBezTo>
                    <a:pt x="6049" y="1813"/>
                    <a:pt x="6097" y="1860"/>
                    <a:pt x="6121" y="1932"/>
                  </a:cubicBezTo>
                  <a:cubicBezTo>
                    <a:pt x="6359" y="2456"/>
                    <a:pt x="6311" y="3075"/>
                    <a:pt x="6026" y="3599"/>
                  </a:cubicBezTo>
                  <a:cubicBezTo>
                    <a:pt x="5883" y="3884"/>
                    <a:pt x="5692" y="4170"/>
                    <a:pt x="5430" y="4361"/>
                  </a:cubicBezTo>
                  <a:cubicBezTo>
                    <a:pt x="5287" y="4480"/>
                    <a:pt x="5121" y="4575"/>
                    <a:pt x="4978" y="4670"/>
                  </a:cubicBezTo>
                  <a:cubicBezTo>
                    <a:pt x="4859" y="4718"/>
                    <a:pt x="4763" y="4813"/>
                    <a:pt x="4644" y="4861"/>
                  </a:cubicBezTo>
                  <a:cubicBezTo>
                    <a:pt x="4427" y="4970"/>
                    <a:pt x="4170" y="5078"/>
                    <a:pt x="3909" y="5078"/>
                  </a:cubicBezTo>
                  <a:cubicBezTo>
                    <a:pt x="3885" y="5078"/>
                    <a:pt x="3860" y="5077"/>
                    <a:pt x="3835" y="5075"/>
                  </a:cubicBezTo>
                  <a:cubicBezTo>
                    <a:pt x="3406" y="5075"/>
                    <a:pt x="2977" y="4956"/>
                    <a:pt x="2715" y="4599"/>
                  </a:cubicBezTo>
                  <a:cubicBezTo>
                    <a:pt x="2644" y="4480"/>
                    <a:pt x="2596" y="4385"/>
                    <a:pt x="2525" y="4266"/>
                  </a:cubicBezTo>
                  <a:cubicBezTo>
                    <a:pt x="2453" y="4170"/>
                    <a:pt x="2406" y="4051"/>
                    <a:pt x="2358" y="3932"/>
                  </a:cubicBezTo>
                  <a:cubicBezTo>
                    <a:pt x="2287" y="3765"/>
                    <a:pt x="2215" y="3623"/>
                    <a:pt x="2192" y="3456"/>
                  </a:cubicBezTo>
                  <a:cubicBezTo>
                    <a:pt x="2120" y="3194"/>
                    <a:pt x="2072" y="2860"/>
                    <a:pt x="1882" y="2646"/>
                  </a:cubicBezTo>
                  <a:cubicBezTo>
                    <a:pt x="1739" y="2456"/>
                    <a:pt x="1549" y="2265"/>
                    <a:pt x="1334" y="2194"/>
                  </a:cubicBezTo>
                  <a:cubicBezTo>
                    <a:pt x="1215" y="2146"/>
                    <a:pt x="1120" y="2098"/>
                    <a:pt x="1025" y="2027"/>
                  </a:cubicBezTo>
                  <a:cubicBezTo>
                    <a:pt x="953" y="2003"/>
                    <a:pt x="929" y="1956"/>
                    <a:pt x="882" y="1908"/>
                  </a:cubicBezTo>
                  <a:cubicBezTo>
                    <a:pt x="858" y="1884"/>
                    <a:pt x="810" y="1860"/>
                    <a:pt x="786" y="1813"/>
                  </a:cubicBezTo>
                  <a:cubicBezTo>
                    <a:pt x="667" y="1717"/>
                    <a:pt x="644" y="1551"/>
                    <a:pt x="596" y="1408"/>
                  </a:cubicBezTo>
                  <a:cubicBezTo>
                    <a:pt x="548" y="1265"/>
                    <a:pt x="501" y="1122"/>
                    <a:pt x="453" y="1003"/>
                  </a:cubicBezTo>
                  <a:cubicBezTo>
                    <a:pt x="429" y="884"/>
                    <a:pt x="429" y="789"/>
                    <a:pt x="453" y="670"/>
                  </a:cubicBezTo>
                  <a:cubicBezTo>
                    <a:pt x="477" y="550"/>
                    <a:pt x="525" y="479"/>
                    <a:pt x="572" y="360"/>
                  </a:cubicBezTo>
                  <a:cubicBezTo>
                    <a:pt x="620" y="265"/>
                    <a:pt x="548" y="193"/>
                    <a:pt x="477" y="122"/>
                  </a:cubicBezTo>
                  <a:cubicBezTo>
                    <a:pt x="453" y="98"/>
                    <a:pt x="382" y="3"/>
                    <a:pt x="358" y="3"/>
                  </a:cubicBezTo>
                  <a:cubicBezTo>
                    <a:pt x="351" y="1"/>
                    <a:pt x="344" y="1"/>
                    <a:pt x="338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5" name="Google Shape;16995;p44"/>
            <p:cNvSpPr/>
            <p:nvPr/>
          </p:nvSpPr>
          <p:spPr>
            <a:xfrm>
              <a:off x="7940175" y="3437872"/>
              <a:ext cx="171212" cy="104080"/>
            </a:xfrm>
            <a:custGeom>
              <a:rect b="b" l="l" r="r" t="t"/>
              <a:pathLst>
                <a:path extrusionOk="0" h="3200" w="5264">
                  <a:moveTo>
                    <a:pt x="805" y="1"/>
                  </a:moveTo>
                  <a:cubicBezTo>
                    <a:pt x="657" y="1"/>
                    <a:pt x="509" y="22"/>
                    <a:pt x="382" y="85"/>
                  </a:cubicBezTo>
                  <a:cubicBezTo>
                    <a:pt x="334" y="109"/>
                    <a:pt x="262" y="157"/>
                    <a:pt x="191" y="204"/>
                  </a:cubicBezTo>
                  <a:cubicBezTo>
                    <a:pt x="120" y="276"/>
                    <a:pt x="72" y="395"/>
                    <a:pt x="0" y="419"/>
                  </a:cubicBezTo>
                  <a:cubicBezTo>
                    <a:pt x="0" y="466"/>
                    <a:pt x="48" y="514"/>
                    <a:pt x="72" y="538"/>
                  </a:cubicBezTo>
                  <a:cubicBezTo>
                    <a:pt x="120" y="586"/>
                    <a:pt x="167" y="633"/>
                    <a:pt x="215" y="681"/>
                  </a:cubicBezTo>
                  <a:cubicBezTo>
                    <a:pt x="261" y="727"/>
                    <a:pt x="297" y="753"/>
                    <a:pt x="343" y="753"/>
                  </a:cubicBezTo>
                  <a:cubicBezTo>
                    <a:pt x="368" y="753"/>
                    <a:pt x="395" y="745"/>
                    <a:pt x="429" y="728"/>
                  </a:cubicBezTo>
                  <a:cubicBezTo>
                    <a:pt x="643" y="609"/>
                    <a:pt x="810" y="490"/>
                    <a:pt x="1048" y="466"/>
                  </a:cubicBezTo>
                  <a:cubicBezTo>
                    <a:pt x="1093" y="463"/>
                    <a:pt x="1135" y="461"/>
                    <a:pt x="1176" y="461"/>
                  </a:cubicBezTo>
                  <a:cubicBezTo>
                    <a:pt x="1401" y="461"/>
                    <a:pt x="1585" y="520"/>
                    <a:pt x="1787" y="681"/>
                  </a:cubicBezTo>
                  <a:cubicBezTo>
                    <a:pt x="1858" y="752"/>
                    <a:pt x="1882" y="824"/>
                    <a:pt x="1929" y="895"/>
                  </a:cubicBezTo>
                  <a:cubicBezTo>
                    <a:pt x="2001" y="967"/>
                    <a:pt x="2072" y="1014"/>
                    <a:pt x="2120" y="1086"/>
                  </a:cubicBezTo>
                  <a:cubicBezTo>
                    <a:pt x="2239" y="1228"/>
                    <a:pt x="2287" y="1395"/>
                    <a:pt x="2382" y="1562"/>
                  </a:cubicBezTo>
                  <a:cubicBezTo>
                    <a:pt x="2453" y="1657"/>
                    <a:pt x="2501" y="1729"/>
                    <a:pt x="2596" y="1800"/>
                  </a:cubicBezTo>
                  <a:cubicBezTo>
                    <a:pt x="2668" y="1848"/>
                    <a:pt x="2739" y="1943"/>
                    <a:pt x="2811" y="2014"/>
                  </a:cubicBezTo>
                  <a:cubicBezTo>
                    <a:pt x="2953" y="2157"/>
                    <a:pt x="3144" y="2205"/>
                    <a:pt x="3311" y="2276"/>
                  </a:cubicBezTo>
                  <a:cubicBezTo>
                    <a:pt x="3454" y="2324"/>
                    <a:pt x="3596" y="2348"/>
                    <a:pt x="3716" y="2395"/>
                  </a:cubicBezTo>
                  <a:cubicBezTo>
                    <a:pt x="3835" y="2443"/>
                    <a:pt x="3930" y="2491"/>
                    <a:pt x="4025" y="2538"/>
                  </a:cubicBezTo>
                  <a:cubicBezTo>
                    <a:pt x="4168" y="2586"/>
                    <a:pt x="4287" y="2610"/>
                    <a:pt x="4406" y="2705"/>
                  </a:cubicBezTo>
                  <a:cubicBezTo>
                    <a:pt x="4525" y="2800"/>
                    <a:pt x="4668" y="2896"/>
                    <a:pt x="4787" y="3015"/>
                  </a:cubicBezTo>
                  <a:cubicBezTo>
                    <a:pt x="4835" y="3062"/>
                    <a:pt x="4882" y="3157"/>
                    <a:pt x="4978" y="3181"/>
                  </a:cubicBezTo>
                  <a:cubicBezTo>
                    <a:pt x="5003" y="3194"/>
                    <a:pt x="5034" y="3200"/>
                    <a:pt x="5065" y="3200"/>
                  </a:cubicBezTo>
                  <a:cubicBezTo>
                    <a:pt x="5150" y="3200"/>
                    <a:pt x="5240" y="3156"/>
                    <a:pt x="5240" y="3086"/>
                  </a:cubicBezTo>
                  <a:cubicBezTo>
                    <a:pt x="5263" y="2943"/>
                    <a:pt x="5168" y="2848"/>
                    <a:pt x="5073" y="2776"/>
                  </a:cubicBezTo>
                  <a:cubicBezTo>
                    <a:pt x="4978" y="2681"/>
                    <a:pt x="4882" y="2586"/>
                    <a:pt x="4787" y="2491"/>
                  </a:cubicBezTo>
                  <a:cubicBezTo>
                    <a:pt x="4478" y="2229"/>
                    <a:pt x="4073" y="2038"/>
                    <a:pt x="3692" y="1919"/>
                  </a:cubicBezTo>
                  <a:cubicBezTo>
                    <a:pt x="3525" y="1871"/>
                    <a:pt x="3358" y="1800"/>
                    <a:pt x="3168" y="1752"/>
                  </a:cubicBezTo>
                  <a:cubicBezTo>
                    <a:pt x="3025" y="1705"/>
                    <a:pt x="2834" y="1610"/>
                    <a:pt x="2739" y="1490"/>
                  </a:cubicBezTo>
                  <a:cubicBezTo>
                    <a:pt x="2715" y="1443"/>
                    <a:pt x="2692" y="1395"/>
                    <a:pt x="2668" y="1324"/>
                  </a:cubicBezTo>
                  <a:cubicBezTo>
                    <a:pt x="2644" y="1228"/>
                    <a:pt x="2596" y="1157"/>
                    <a:pt x="2525" y="1062"/>
                  </a:cubicBezTo>
                  <a:cubicBezTo>
                    <a:pt x="2358" y="824"/>
                    <a:pt x="2215" y="609"/>
                    <a:pt x="2001" y="395"/>
                  </a:cubicBezTo>
                  <a:cubicBezTo>
                    <a:pt x="1715" y="133"/>
                    <a:pt x="1382" y="38"/>
                    <a:pt x="1025" y="14"/>
                  </a:cubicBezTo>
                  <a:cubicBezTo>
                    <a:pt x="953" y="6"/>
                    <a:pt x="879" y="1"/>
                    <a:pt x="805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6" name="Google Shape;16996;p44"/>
            <p:cNvSpPr/>
            <p:nvPr/>
          </p:nvSpPr>
          <p:spPr>
            <a:xfrm>
              <a:off x="7847219" y="3331418"/>
              <a:ext cx="17076" cy="19515"/>
            </a:xfrm>
            <a:custGeom>
              <a:rect b="b" l="l" r="r" t="t"/>
              <a:pathLst>
                <a:path extrusionOk="0" h="600" w="525">
                  <a:moveTo>
                    <a:pt x="287" y="1"/>
                  </a:moveTo>
                  <a:cubicBezTo>
                    <a:pt x="215" y="1"/>
                    <a:pt x="191" y="48"/>
                    <a:pt x="144" y="96"/>
                  </a:cubicBezTo>
                  <a:cubicBezTo>
                    <a:pt x="96" y="167"/>
                    <a:pt x="25" y="310"/>
                    <a:pt x="1" y="405"/>
                  </a:cubicBezTo>
                  <a:cubicBezTo>
                    <a:pt x="88" y="492"/>
                    <a:pt x="56" y="599"/>
                    <a:pt x="176" y="599"/>
                  </a:cubicBezTo>
                  <a:cubicBezTo>
                    <a:pt x="187" y="599"/>
                    <a:pt x="200" y="598"/>
                    <a:pt x="215" y="596"/>
                  </a:cubicBezTo>
                  <a:cubicBezTo>
                    <a:pt x="263" y="596"/>
                    <a:pt x="310" y="548"/>
                    <a:pt x="334" y="501"/>
                  </a:cubicBezTo>
                  <a:cubicBezTo>
                    <a:pt x="429" y="405"/>
                    <a:pt x="525" y="286"/>
                    <a:pt x="501" y="167"/>
                  </a:cubicBezTo>
                  <a:cubicBezTo>
                    <a:pt x="453" y="72"/>
                    <a:pt x="382" y="1"/>
                    <a:pt x="287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7" name="Google Shape;16997;p44"/>
            <p:cNvSpPr/>
            <p:nvPr/>
          </p:nvSpPr>
          <p:spPr>
            <a:xfrm>
              <a:off x="7861172" y="3350477"/>
              <a:ext cx="17856" cy="16815"/>
            </a:xfrm>
            <a:custGeom>
              <a:rect b="b" l="l" r="r" t="t"/>
              <a:pathLst>
                <a:path extrusionOk="0" h="517" w="549">
                  <a:moveTo>
                    <a:pt x="339" y="1"/>
                  </a:moveTo>
                  <a:cubicBezTo>
                    <a:pt x="293" y="1"/>
                    <a:pt x="247" y="12"/>
                    <a:pt x="215" y="34"/>
                  </a:cubicBezTo>
                  <a:cubicBezTo>
                    <a:pt x="143" y="105"/>
                    <a:pt x="24" y="248"/>
                    <a:pt x="0" y="343"/>
                  </a:cubicBezTo>
                  <a:cubicBezTo>
                    <a:pt x="5" y="342"/>
                    <a:pt x="9" y="341"/>
                    <a:pt x="12" y="341"/>
                  </a:cubicBezTo>
                  <a:cubicBezTo>
                    <a:pt x="72" y="341"/>
                    <a:pt x="77" y="510"/>
                    <a:pt x="167" y="510"/>
                  </a:cubicBezTo>
                  <a:cubicBezTo>
                    <a:pt x="180" y="514"/>
                    <a:pt x="193" y="516"/>
                    <a:pt x="204" y="516"/>
                  </a:cubicBezTo>
                  <a:cubicBezTo>
                    <a:pt x="256" y="516"/>
                    <a:pt x="295" y="477"/>
                    <a:pt x="334" y="439"/>
                  </a:cubicBezTo>
                  <a:cubicBezTo>
                    <a:pt x="429" y="367"/>
                    <a:pt x="548" y="200"/>
                    <a:pt x="477" y="58"/>
                  </a:cubicBezTo>
                  <a:cubicBezTo>
                    <a:pt x="450" y="18"/>
                    <a:pt x="395" y="1"/>
                    <a:pt x="339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8" name="Google Shape;16998;p44"/>
            <p:cNvSpPr/>
            <p:nvPr/>
          </p:nvSpPr>
          <p:spPr>
            <a:xfrm>
              <a:off x="7794561" y="3384856"/>
              <a:ext cx="20946" cy="17011"/>
            </a:xfrm>
            <a:custGeom>
              <a:rect b="b" l="l" r="r" t="t"/>
              <a:pathLst>
                <a:path extrusionOk="0" h="523" w="644">
                  <a:moveTo>
                    <a:pt x="500" y="1"/>
                  </a:moveTo>
                  <a:cubicBezTo>
                    <a:pt x="405" y="48"/>
                    <a:pt x="310" y="72"/>
                    <a:pt x="215" y="120"/>
                  </a:cubicBezTo>
                  <a:cubicBezTo>
                    <a:pt x="191" y="144"/>
                    <a:pt x="96" y="167"/>
                    <a:pt x="72" y="215"/>
                  </a:cubicBezTo>
                  <a:cubicBezTo>
                    <a:pt x="0" y="310"/>
                    <a:pt x="96" y="453"/>
                    <a:pt x="191" y="501"/>
                  </a:cubicBezTo>
                  <a:cubicBezTo>
                    <a:pt x="221" y="516"/>
                    <a:pt x="251" y="523"/>
                    <a:pt x="279" y="523"/>
                  </a:cubicBezTo>
                  <a:cubicBezTo>
                    <a:pt x="383" y="523"/>
                    <a:pt x="473" y="433"/>
                    <a:pt x="548" y="358"/>
                  </a:cubicBezTo>
                  <a:cubicBezTo>
                    <a:pt x="596" y="310"/>
                    <a:pt x="620" y="263"/>
                    <a:pt x="620" y="215"/>
                  </a:cubicBezTo>
                  <a:cubicBezTo>
                    <a:pt x="643" y="167"/>
                    <a:pt x="620" y="48"/>
                    <a:pt x="500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9" name="Google Shape;16999;p44"/>
            <p:cNvSpPr/>
            <p:nvPr/>
          </p:nvSpPr>
          <p:spPr>
            <a:xfrm>
              <a:off x="7813198" y="3399590"/>
              <a:ext cx="16263" cy="19450"/>
            </a:xfrm>
            <a:custGeom>
              <a:rect b="b" l="l" r="r" t="t"/>
              <a:pathLst>
                <a:path extrusionOk="0" h="598" w="500">
                  <a:moveTo>
                    <a:pt x="332" y="0"/>
                  </a:moveTo>
                  <a:cubicBezTo>
                    <a:pt x="309" y="0"/>
                    <a:pt x="309" y="0"/>
                    <a:pt x="285" y="48"/>
                  </a:cubicBezTo>
                  <a:cubicBezTo>
                    <a:pt x="189" y="96"/>
                    <a:pt x="47" y="215"/>
                    <a:pt x="23" y="334"/>
                  </a:cubicBezTo>
                  <a:cubicBezTo>
                    <a:pt x="0" y="423"/>
                    <a:pt x="62" y="598"/>
                    <a:pt x="169" y="598"/>
                  </a:cubicBezTo>
                  <a:cubicBezTo>
                    <a:pt x="176" y="598"/>
                    <a:pt x="183" y="597"/>
                    <a:pt x="189" y="596"/>
                  </a:cubicBezTo>
                  <a:cubicBezTo>
                    <a:pt x="332" y="596"/>
                    <a:pt x="475" y="429"/>
                    <a:pt x="475" y="310"/>
                  </a:cubicBezTo>
                  <a:cubicBezTo>
                    <a:pt x="499" y="215"/>
                    <a:pt x="428" y="24"/>
                    <a:pt x="332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0" name="Google Shape;17000;p44"/>
            <p:cNvSpPr/>
            <p:nvPr/>
          </p:nvSpPr>
          <p:spPr>
            <a:xfrm>
              <a:off x="7800740" y="3387978"/>
              <a:ext cx="14766" cy="14051"/>
            </a:xfrm>
            <a:custGeom>
              <a:rect b="b" l="l" r="r" t="t"/>
              <a:pathLst>
                <a:path extrusionOk="0" h="432" w="454">
                  <a:moveTo>
                    <a:pt x="358" y="0"/>
                  </a:moveTo>
                  <a:cubicBezTo>
                    <a:pt x="263" y="71"/>
                    <a:pt x="168" y="167"/>
                    <a:pt x="96" y="238"/>
                  </a:cubicBezTo>
                  <a:cubicBezTo>
                    <a:pt x="49" y="286"/>
                    <a:pt x="1" y="310"/>
                    <a:pt x="25" y="357"/>
                  </a:cubicBezTo>
                  <a:cubicBezTo>
                    <a:pt x="49" y="381"/>
                    <a:pt x="96" y="405"/>
                    <a:pt x="144" y="429"/>
                  </a:cubicBezTo>
                  <a:cubicBezTo>
                    <a:pt x="154" y="431"/>
                    <a:pt x="164" y="432"/>
                    <a:pt x="174" y="432"/>
                  </a:cubicBezTo>
                  <a:cubicBezTo>
                    <a:pt x="271" y="432"/>
                    <a:pt x="317" y="327"/>
                    <a:pt x="382" y="262"/>
                  </a:cubicBezTo>
                  <a:cubicBezTo>
                    <a:pt x="453" y="167"/>
                    <a:pt x="453" y="119"/>
                    <a:pt x="358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1" name="Google Shape;17001;p44"/>
            <p:cNvSpPr/>
            <p:nvPr/>
          </p:nvSpPr>
          <p:spPr>
            <a:xfrm>
              <a:off x="7851870" y="3334507"/>
              <a:ext cx="9335" cy="15124"/>
            </a:xfrm>
            <a:custGeom>
              <a:rect b="b" l="l" r="r" t="t"/>
              <a:pathLst>
                <a:path extrusionOk="0" h="465" w="287">
                  <a:moveTo>
                    <a:pt x="239" y="1"/>
                  </a:moveTo>
                  <a:cubicBezTo>
                    <a:pt x="120" y="72"/>
                    <a:pt x="96" y="310"/>
                    <a:pt x="1" y="406"/>
                  </a:cubicBezTo>
                  <a:cubicBezTo>
                    <a:pt x="7" y="448"/>
                    <a:pt x="23" y="464"/>
                    <a:pt x="45" y="464"/>
                  </a:cubicBezTo>
                  <a:cubicBezTo>
                    <a:pt x="110" y="464"/>
                    <a:pt x="221" y="322"/>
                    <a:pt x="239" y="287"/>
                  </a:cubicBezTo>
                  <a:cubicBezTo>
                    <a:pt x="286" y="215"/>
                    <a:pt x="263" y="96"/>
                    <a:pt x="239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2" name="Google Shape;17002;p44"/>
            <p:cNvSpPr/>
            <p:nvPr/>
          </p:nvSpPr>
          <p:spPr>
            <a:xfrm>
              <a:off x="7864262" y="3352364"/>
              <a:ext cx="13986" cy="15482"/>
            </a:xfrm>
            <a:custGeom>
              <a:rect b="b" l="l" r="r" t="t"/>
              <a:pathLst>
                <a:path extrusionOk="0" h="476" w="430">
                  <a:moveTo>
                    <a:pt x="382" y="1"/>
                  </a:moveTo>
                  <a:cubicBezTo>
                    <a:pt x="346" y="1"/>
                    <a:pt x="280" y="84"/>
                    <a:pt x="263" y="119"/>
                  </a:cubicBezTo>
                  <a:cubicBezTo>
                    <a:pt x="167" y="190"/>
                    <a:pt x="120" y="285"/>
                    <a:pt x="24" y="333"/>
                  </a:cubicBezTo>
                  <a:cubicBezTo>
                    <a:pt x="1" y="452"/>
                    <a:pt x="48" y="476"/>
                    <a:pt x="120" y="476"/>
                  </a:cubicBezTo>
                  <a:cubicBezTo>
                    <a:pt x="167" y="476"/>
                    <a:pt x="239" y="404"/>
                    <a:pt x="286" y="357"/>
                  </a:cubicBezTo>
                  <a:cubicBezTo>
                    <a:pt x="334" y="285"/>
                    <a:pt x="429" y="166"/>
                    <a:pt x="406" y="47"/>
                  </a:cubicBezTo>
                  <a:cubicBezTo>
                    <a:pt x="406" y="14"/>
                    <a:pt x="396" y="1"/>
                    <a:pt x="382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3" name="Google Shape;17003;p44"/>
            <p:cNvSpPr/>
            <p:nvPr/>
          </p:nvSpPr>
          <p:spPr>
            <a:xfrm>
              <a:off x="7817784" y="3403460"/>
              <a:ext cx="10115" cy="15514"/>
            </a:xfrm>
            <a:custGeom>
              <a:rect b="b" l="l" r="r" t="t"/>
              <a:pathLst>
                <a:path extrusionOk="0" h="477" w="311">
                  <a:moveTo>
                    <a:pt x="263" y="0"/>
                  </a:moveTo>
                  <a:cubicBezTo>
                    <a:pt x="191" y="24"/>
                    <a:pt x="1" y="238"/>
                    <a:pt x="1" y="334"/>
                  </a:cubicBezTo>
                  <a:cubicBezTo>
                    <a:pt x="1" y="453"/>
                    <a:pt x="144" y="429"/>
                    <a:pt x="191" y="477"/>
                  </a:cubicBezTo>
                  <a:cubicBezTo>
                    <a:pt x="239" y="429"/>
                    <a:pt x="287" y="286"/>
                    <a:pt x="310" y="215"/>
                  </a:cubicBezTo>
                  <a:cubicBezTo>
                    <a:pt x="310" y="167"/>
                    <a:pt x="263" y="72"/>
                    <a:pt x="263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4" name="Google Shape;17004;p44"/>
            <p:cNvSpPr/>
            <p:nvPr/>
          </p:nvSpPr>
          <p:spPr>
            <a:xfrm>
              <a:off x="7808514" y="3354966"/>
              <a:ext cx="65863" cy="55845"/>
            </a:xfrm>
            <a:custGeom>
              <a:rect b="b" l="l" r="r" t="t"/>
              <a:pathLst>
                <a:path extrusionOk="0" h="1717" w="2025">
                  <a:moveTo>
                    <a:pt x="277" y="1"/>
                  </a:moveTo>
                  <a:cubicBezTo>
                    <a:pt x="165" y="1"/>
                    <a:pt x="89" y="174"/>
                    <a:pt x="48" y="277"/>
                  </a:cubicBezTo>
                  <a:cubicBezTo>
                    <a:pt x="0" y="372"/>
                    <a:pt x="24" y="539"/>
                    <a:pt x="48" y="634"/>
                  </a:cubicBezTo>
                  <a:cubicBezTo>
                    <a:pt x="71" y="729"/>
                    <a:pt x="143" y="801"/>
                    <a:pt x="191" y="920"/>
                  </a:cubicBezTo>
                  <a:cubicBezTo>
                    <a:pt x="310" y="1063"/>
                    <a:pt x="429" y="1182"/>
                    <a:pt x="548" y="1325"/>
                  </a:cubicBezTo>
                  <a:cubicBezTo>
                    <a:pt x="643" y="1468"/>
                    <a:pt x="762" y="1658"/>
                    <a:pt x="929" y="1706"/>
                  </a:cubicBezTo>
                  <a:cubicBezTo>
                    <a:pt x="952" y="1713"/>
                    <a:pt x="974" y="1717"/>
                    <a:pt x="995" y="1717"/>
                  </a:cubicBezTo>
                  <a:cubicBezTo>
                    <a:pt x="1103" y="1717"/>
                    <a:pt x="1186" y="1627"/>
                    <a:pt x="1286" y="1587"/>
                  </a:cubicBezTo>
                  <a:cubicBezTo>
                    <a:pt x="1453" y="1468"/>
                    <a:pt x="1572" y="1301"/>
                    <a:pt x="1715" y="1134"/>
                  </a:cubicBezTo>
                  <a:cubicBezTo>
                    <a:pt x="1786" y="1063"/>
                    <a:pt x="2024" y="848"/>
                    <a:pt x="1905" y="729"/>
                  </a:cubicBezTo>
                  <a:cubicBezTo>
                    <a:pt x="1887" y="715"/>
                    <a:pt x="1864" y="710"/>
                    <a:pt x="1838" y="710"/>
                  </a:cubicBezTo>
                  <a:cubicBezTo>
                    <a:pt x="1732" y="710"/>
                    <a:pt x="1582" y="810"/>
                    <a:pt x="1524" y="848"/>
                  </a:cubicBezTo>
                  <a:cubicBezTo>
                    <a:pt x="1453" y="920"/>
                    <a:pt x="1357" y="1039"/>
                    <a:pt x="1262" y="1086"/>
                  </a:cubicBezTo>
                  <a:cubicBezTo>
                    <a:pt x="1191" y="1134"/>
                    <a:pt x="1096" y="1182"/>
                    <a:pt x="1000" y="1206"/>
                  </a:cubicBezTo>
                  <a:cubicBezTo>
                    <a:pt x="905" y="1206"/>
                    <a:pt x="762" y="1134"/>
                    <a:pt x="691" y="1086"/>
                  </a:cubicBezTo>
                  <a:cubicBezTo>
                    <a:pt x="619" y="1015"/>
                    <a:pt x="572" y="920"/>
                    <a:pt x="500" y="848"/>
                  </a:cubicBezTo>
                  <a:cubicBezTo>
                    <a:pt x="453" y="777"/>
                    <a:pt x="357" y="705"/>
                    <a:pt x="333" y="610"/>
                  </a:cubicBezTo>
                  <a:cubicBezTo>
                    <a:pt x="310" y="467"/>
                    <a:pt x="453" y="324"/>
                    <a:pt x="429" y="182"/>
                  </a:cubicBezTo>
                  <a:cubicBezTo>
                    <a:pt x="429" y="110"/>
                    <a:pt x="381" y="62"/>
                    <a:pt x="333" y="15"/>
                  </a:cubicBezTo>
                  <a:cubicBezTo>
                    <a:pt x="314" y="5"/>
                    <a:pt x="295" y="1"/>
                    <a:pt x="277" y="1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5" name="Google Shape;17005;p44"/>
            <p:cNvSpPr/>
            <p:nvPr/>
          </p:nvSpPr>
          <p:spPr>
            <a:xfrm>
              <a:off x="7791471" y="3329401"/>
              <a:ext cx="335398" cy="334650"/>
            </a:xfrm>
            <a:custGeom>
              <a:rect b="b" l="l" r="r" t="t"/>
              <a:pathLst>
                <a:path extrusionOk="0" h="10289" w="10312">
                  <a:moveTo>
                    <a:pt x="1981" y="203"/>
                  </a:moveTo>
                  <a:cubicBezTo>
                    <a:pt x="1987" y="203"/>
                    <a:pt x="1994" y="204"/>
                    <a:pt x="2001" y="205"/>
                  </a:cubicBezTo>
                  <a:cubicBezTo>
                    <a:pt x="2024" y="205"/>
                    <a:pt x="2120" y="253"/>
                    <a:pt x="2120" y="301"/>
                  </a:cubicBezTo>
                  <a:cubicBezTo>
                    <a:pt x="2120" y="348"/>
                    <a:pt x="2072" y="396"/>
                    <a:pt x="2048" y="420"/>
                  </a:cubicBezTo>
                  <a:cubicBezTo>
                    <a:pt x="2001" y="444"/>
                    <a:pt x="1953" y="491"/>
                    <a:pt x="1905" y="539"/>
                  </a:cubicBezTo>
                  <a:cubicBezTo>
                    <a:pt x="1881" y="515"/>
                    <a:pt x="1858" y="491"/>
                    <a:pt x="1834" y="467"/>
                  </a:cubicBezTo>
                  <a:cubicBezTo>
                    <a:pt x="1879" y="378"/>
                    <a:pt x="1881" y="203"/>
                    <a:pt x="1981" y="203"/>
                  </a:cubicBezTo>
                  <a:close/>
                  <a:moveTo>
                    <a:pt x="2503" y="755"/>
                  </a:moveTo>
                  <a:cubicBezTo>
                    <a:pt x="2531" y="755"/>
                    <a:pt x="2556" y="768"/>
                    <a:pt x="2572" y="801"/>
                  </a:cubicBezTo>
                  <a:cubicBezTo>
                    <a:pt x="2596" y="872"/>
                    <a:pt x="2501" y="944"/>
                    <a:pt x="2453" y="968"/>
                  </a:cubicBezTo>
                  <a:cubicBezTo>
                    <a:pt x="2405" y="1015"/>
                    <a:pt x="2358" y="1039"/>
                    <a:pt x="2334" y="1063"/>
                  </a:cubicBezTo>
                  <a:cubicBezTo>
                    <a:pt x="2310" y="1039"/>
                    <a:pt x="2286" y="1015"/>
                    <a:pt x="2262" y="968"/>
                  </a:cubicBezTo>
                  <a:cubicBezTo>
                    <a:pt x="2286" y="920"/>
                    <a:pt x="2310" y="872"/>
                    <a:pt x="2358" y="848"/>
                  </a:cubicBezTo>
                  <a:cubicBezTo>
                    <a:pt x="2389" y="802"/>
                    <a:pt x="2451" y="755"/>
                    <a:pt x="2503" y="755"/>
                  </a:cubicBezTo>
                  <a:close/>
                  <a:moveTo>
                    <a:pt x="572" y="1825"/>
                  </a:moveTo>
                  <a:cubicBezTo>
                    <a:pt x="595" y="1849"/>
                    <a:pt x="619" y="1872"/>
                    <a:pt x="643" y="1896"/>
                  </a:cubicBezTo>
                  <a:cubicBezTo>
                    <a:pt x="572" y="1968"/>
                    <a:pt x="524" y="2087"/>
                    <a:pt x="453" y="2134"/>
                  </a:cubicBezTo>
                  <a:cubicBezTo>
                    <a:pt x="442" y="2145"/>
                    <a:pt x="425" y="2150"/>
                    <a:pt x="404" y="2150"/>
                  </a:cubicBezTo>
                  <a:cubicBezTo>
                    <a:pt x="332" y="2150"/>
                    <a:pt x="220" y="2090"/>
                    <a:pt x="238" y="2015"/>
                  </a:cubicBezTo>
                  <a:cubicBezTo>
                    <a:pt x="262" y="1968"/>
                    <a:pt x="429" y="1920"/>
                    <a:pt x="476" y="1896"/>
                  </a:cubicBezTo>
                  <a:cubicBezTo>
                    <a:pt x="500" y="1872"/>
                    <a:pt x="548" y="1872"/>
                    <a:pt x="572" y="1825"/>
                  </a:cubicBezTo>
                  <a:close/>
                  <a:moveTo>
                    <a:pt x="2453" y="1920"/>
                  </a:moveTo>
                  <a:cubicBezTo>
                    <a:pt x="2477" y="1920"/>
                    <a:pt x="2524" y="1968"/>
                    <a:pt x="2548" y="1992"/>
                  </a:cubicBezTo>
                  <a:cubicBezTo>
                    <a:pt x="2596" y="2039"/>
                    <a:pt x="2644" y="2087"/>
                    <a:pt x="2691" y="2134"/>
                  </a:cubicBezTo>
                  <a:cubicBezTo>
                    <a:pt x="2691" y="2134"/>
                    <a:pt x="2715" y="2158"/>
                    <a:pt x="2715" y="2158"/>
                  </a:cubicBezTo>
                  <a:cubicBezTo>
                    <a:pt x="2691" y="2182"/>
                    <a:pt x="2644" y="2206"/>
                    <a:pt x="2620" y="2254"/>
                  </a:cubicBezTo>
                  <a:cubicBezTo>
                    <a:pt x="2572" y="2230"/>
                    <a:pt x="2548" y="2182"/>
                    <a:pt x="2524" y="2158"/>
                  </a:cubicBezTo>
                  <a:cubicBezTo>
                    <a:pt x="2453" y="2087"/>
                    <a:pt x="2405" y="2015"/>
                    <a:pt x="2334" y="1968"/>
                  </a:cubicBezTo>
                  <a:cubicBezTo>
                    <a:pt x="2358" y="1944"/>
                    <a:pt x="2405" y="1920"/>
                    <a:pt x="2453" y="1920"/>
                  </a:cubicBezTo>
                  <a:close/>
                  <a:moveTo>
                    <a:pt x="1341" y="482"/>
                  </a:moveTo>
                  <a:cubicBezTo>
                    <a:pt x="1370" y="482"/>
                    <a:pt x="1400" y="485"/>
                    <a:pt x="1429" y="491"/>
                  </a:cubicBezTo>
                  <a:cubicBezTo>
                    <a:pt x="1596" y="515"/>
                    <a:pt x="1739" y="658"/>
                    <a:pt x="1834" y="777"/>
                  </a:cubicBezTo>
                  <a:cubicBezTo>
                    <a:pt x="1953" y="920"/>
                    <a:pt x="2048" y="1063"/>
                    <a:pt x="2143" y="1229"/>
                  </a:cubicBezTo>
                  <a:cubicBezTo>
                    <a:pt x="2191" y="1301"/>
                    <a:pt x="2262" y="1396"/>
                    <a:pt x="2310" y="1491"/>
                  </a:cubicBezTo>
                  <a:cubicBezTo>
                    <a:pt x="2405" y="1730"/>
                    <a:pt x="2001" y="1968"/>
                    <a:pt x="1858" y="2087"/>
                  </a:cubicBezTo>
                  <a:cubicBezTo>
                    <a:pt x="1810" y="2134"/>
                    <a:pt x="1739" y="2182"/>
                    <a:pt x="1691" y="2230"/>
                  </a:cubicBezTo>
                  <a:cubicBezTo>
                    <a:pt x="1667" y="2254"/>
                    <a:pt x="1620" y="2301"/>
                    <a:pt x="1572" y="2325"/>
                  </a:cubicBezTo>
                  <a:cubicBezTo>
                    <a:pt x="1548" y="2349"/>
                    <a:pt x="1524" y="2373"/>
                    <a:pt x="1477" y="2396"/>
                  </a:cubicBezTo>
                  <a:cubicBezTo>
                    <a:pt x="1358" y="2396"/>
                    <a:pt x="1262" y="2230"/>
                    <a:pt x="1191" y="2158"/>
                  </a:cubicBezTo>
                  <a:cubicBezTo>
                    <a:pt x="1119" y="2087"/>
                    <a:pt x="1048" y="2039"/>
                    <a:pt x="1000" y="1968"/>
                  </a:cubicBezTo>
                  <a:cubicBezTo>
                    <a:pt x="738" y="1706"/>
                    <a:pt x="453" y="1396"/>
                    <a:pt x="643" y="1015"/>
                  </a:cubicBezTo>
                  <a:cubicBezTo>
                    <a:pt x="773" y="798"/>
                    <a:pt x="1042" y="482"/>
                    <a:pt x="1341" y="482"/>
                  </a:cubicBezTo>
                  <a:close/>
                  <a:moveTo>
                    <a:pt x="2286" y="2015"/>
                  </a:moveTo>
                  <a:cubicBezTo>
                    <a:pt x="2358" y="2087"/>
                    <a:pt x="2405" y="2182"/>
                    <a:pt x="2477" y="2254"/>
                  </a:cubicBezTo>
                  <a:cubicBezTo>
                    <a:pt x="2501" y="2277"/>
                    <a:pt x="2524" y="2301"/>
                    <a:pt x="2548" y="2301"/>
                  </a:cubicBezTo>
                  <a:cubicBezTo>
                    <a:pt x="2501" y="2349"/>
                    <a:pt x="2477" y="2373"/>
                    <a:pt x="2429" y="2420"/>
                  </a:cubicBezTo>
                  <a:cubicBezTo>
                    <a:pt x="2405" y="2373"/>
                    <a:pt x="2382" y="2349"/>
                    <a:pt x="2334" y="2325"/>
                  </a:cubicBezTo>
                  <a:cubicBezTo>
                    <a:pt x="2286" y="2254"/>
                    <a:pt x="2239" y="2182"/>
                    <a:pt x="2143" y="2134"/>
                  </a:cubicBezTo>
                  <a:cubicBezTo>
                    <a:pt x="2191" y="2111"/>
                    <a:pt x="2215" y="2087"/>
                    <a:pt x="2239" y="2063"/>
                  </a:cubicBezTo>
                  <a:cubicBezTo>
                    <a:pt x="2262" y="2039"/>
                    <a:pt x="2262" y="2039"/>
                    <a:pt x="2286" y="2015"/>
                  </a:cubicBezTo>
                  <a:close/>
                  <a:moveTo>
                    <a:pt x="2810" y="2254"/>
                  </a:moveTo>
                  <a:cubicBezTo>
                    <a:pt x="2882" y="2325"/>
                    <a:pt x="2953" y="2420"/>
                    <a:pt x="3025" y="2492"/>
                  </a:cubicBezTo>
                  <a:cubicBezTo>
                    <a:pt x="3001" y="2515"/>
                    <a:pt x="2953" y="2539"/>
                    <a:pt x="2905" y="2563"/>
                  </a:cubicBezTo>
                  <a:cubicBezTo>
                    <a:pt x="2882" y="2539"/>
                    <a:pt x="2858" y="2515"/>
                    <a:pt x="2834" y="2468"/>
                  </a:cubicBezTo>
                  <a:cubicBezTo>
                    <a:pt x="2786" y="2420"/>
                    <a:pt x="2739" y="2373"/>
                    <a:pt x="2691" y="2325"/>
                  </a:cubicBezTo>
                  <a:cubicBezTo>
                    <a:pt x="2739" y="2301"/>
                    <a:pt x="2763" y="2277"/>
                    <a:pt x="2810" y="2254"/>
                  </a:cubicBezTo>
                  <a:close/>
                  <a:moveTo>
                    <a:pt x="2096" y="2182"/>
                  </a:moveTo>
                  <a:cubicBezTo>
                    <a:pt x="2167" y="2230"/>
                    <a:pt x="2239" y="2325"/>
                    <a:pt x="2310" y="2396"/>
                  </a:cubicBezTo>
                  <a:cubicBezTo>
                    <a:pt x="2334" y="2420"/>
                    <a:pt x="2358" y="2444"/>
                    <a:pt x="2382" y="2468"/>
                  </a:cubicBezTo>
                  <a:cubicBezTo>
                    <a:pt x="2334" y="2515"/>
                    <a:pt x="2286" y="2539"/>
                    <a:pt x="2239" y="2587"/>
                  </a:cubicBezTo>
                  <a:cubicBezTo>
                    <a:pt x="2215" y="2539"/>
                    <a:pt x="2167" y="2492"/>
                    <a:pt x="2120" y="2444"/>
                  </a:cubicBezTo>
                  <a:cubicBezTo>
                    <a:pt x="2072" y="2396"/>
                    <a:pt x="2024" y="2349"/>
                    <a:pt x="1977" y="2301"/>
                  </a:cubicBezTo>
                  <a:cubicBezTo>
                    <a:pt x="2001" y="2254"/>
                    <a:pt x="2048" y="2230"/>
                    <a:pt x="2096" y="2182"/>
                  </a:cubicBezTo>
                  <a:close/>
                  <a:moveTo>
                    <a:pt x="977" y="2254"/>
                  </a:moveTo>
                  <a:cubicBezTo>
                    <a:pt x="1000" y="2277"/>
                    <a:pt x="1024" y="2301"/>
                    <a:pt x="1024" y="2325"/>
                  </a:cubicBezTo>
                  <a:cubicBezTo>
                    <a:pt x="1048" y="2349"/>
                    <a:pt x="1072" y="2349"/>
                    <a:pt x="1096" y="2373"/>
                  </a:cubicBezTo>
                  <a:cubicBezTo>
                    <a:pt x="1051" y="2485"/>
                    <a:pt x="985" y="2660"/>
                    <a:pt x="898" y="2660"/>
                  </a:cubicBezTo>
                  <a:cubicBezTo>
                    <a:pt x="892" y="2660"/>
                    <a:pt x="887" y="2660"/>
                    <a:pt x="881" y="2658"/>
                  </a:cubicBezTo>
                  <a:cubicBezTo>
                    <a:pt x="834" y="2658"/>
                    <a:pt x="786" y="2611"/>
                    <a:pt x="762" y="2563"/>
                  </a:cubicBezTo>
                  <a:cubicBezTo>
                    <a:pt x="738" y="2515"/>
                    <a:pt x="738" y="2492"/>
                    <a:pt x="786" y="2468"/>
                  </a:cubicBezTo>
                  <a:cubicBezTo>
                    <a:pt x="857" y="2396"/>
                    <a:pt x="905" y="2325"/>
                    <a:pt x="977" y="2254"/>
                  </a:cubicBezTo>
                  <a:close/>
                  <a:moveTo>
                    <a:pt x="1905" y="2349"/>
                  </a:moveTo>
                  <a:cubicBezTo>
                    <a:pt x="1977" y="2420"/>
                    <a:pt x="2024" y="2492"/>
                    <a:pt x="2072" y="2539"/>
                  </a:cubicBezTo>
                  <a:cubicBezTo>
                    <a:pt x="2120" y="2587"/>
                    <a:pt x="2143" y="2611"/>
                    <a:pt x="2167" y="2635"/>
                  </a:cubicBezTo>
                  <a:cubicBezTo>
                    <a:pt x="2143" y="2658"/>
                    <a:pt x="2120" y="2682"/>
                    <a:pt x="2096" y="2706"/>
                  </a:cubicBezTo>
                  <a:cubicBezTo>
                    <a:pt x="2024" y="2658"/>
                    <a:pt x="1929" y="2587"/>
                    <a:pt x="1881" y="2515"/>
                  </a:cubicBezTo>
                  <a:cubicBezTo>
                    <a:pt x="1858" y="2492"/>
                    <a:pt x="1834" y="2468"/>
                    <a:pt x="1834" y="2444"/>
                  </a:cubicBezTo>
                  <a:cubicBezTo>
                    <a:pt x="1858" y="2396"/>
                    <a:pt x="1881" y="2373"/>
                    <a:pt x="1905" y="2349"/>
                  </a:cubicBezTo>
                  <a:close/>
                  <a:moveTo>
                    <a:pt x="2620" y="2396"/>
                  </a:moveTo>
                  <a:cubicBezTo>
                    <a:pt x="2667" y="2444"/>
                    <a:pt x="2715" y="2492"/>
                    <a:pt x="2763" y="2539"/>
                  </a:cubicBezTo>
                  <a:cubicBezTo>
                    <a:pt x="2786" y="2563"/>
                    <a:pt x="2810" y="2587"/>
                    <a:pt x="2858" y="2635"/>
                  </a:cubicBezTo>
                  <a:cubicBezTo>
                    <a:pt x="2834" y="2635"/>
                    <a:pt x="2834" y="2658"/>
                    <a:pt x="2810" y="2658"/>
                  </a:cubicBezTo>
                  <a:cubicBezTo>
                    <a:pt x="2786" y="2682"/>
                    <a:pt x="2763" y="2706"/>
                    <a:pt x="2739" y="2730"/>
                  </a:cubicBezTo>
                  <a:cubicBezTo>
                    <a:pt x="2715" y="2682"/>
                    <a:pt x="2667" y="2658"/>
                    <a:pt x="2644" y="2611"/>
                  </a:cubicBezTo>
                  <a:cubicBezTo>
                    <a:pt x="2596" y="2587"/>
                    <a:pt x="2572" y="2539"/>
                    <a:pt x="2524" y="2492"/>
                  </a:cubicBezTo>
                  <a:cubicBezTo>
                    <a:pt x="2548" y="2468"/>
                    <a:pt x="2596" y="2420"/>
                    <a:pt x="2620" y="2396"/>
                  </a:cubicBezTo>
                  <a:close/>
                  <a:moveTo>
                    <a:pt x="2453" y="2539"/>
                  </a:moveTo>
                  <a:cubicBezTo>
                    <a:pt x="2501" y="2587"/>
                    <a:pt x="2548" y="2635"/>
                    <a:pt x="2572" y="2682"/>
                  </a:cubicBezTo>
                  <a:cubicBezTo>
                    <a:pt x="2620" y="2706"/>
                    <a:pt x="2644" y="2754"/>
                    <a:pt x="2667" y="2777"/>
                  </a:cubicBezTo>
                  <a:cubicBezTo>
                    <a:pt x="2620" y="2801"/>
                    <a:pt x="2572" y="2849"/>
                    <a:pt x="2524" y="2896"/>
                  </a:cubicBezTo>
                  <a:cubicBezTo>
                    <a:pt x="2501" y="2849"/>
                    <a:pt x="2453" y="2801"/>
                    <a:pt x="2429" y="2754"/>
                  </a:cubicBezTo>
                  <a:cubicBezTo>
                    <a:pt x="2382" y="2730"/>
                    <a:pt x="2358" y="2706"/>
                    <a:pt x="2334" y="2658"/>
                  </a:cubicBezTo>
                  <a:cubicBezTo>
                    <a:pt x="2382" y="2635"/>
                    <a:pt x="2405" y="2587"/>
                    <a:pt x="2453" y="2563"/>
                  </a:cubicBezTo>
                  <a:cubicBezTo>
                    <a:pt x="2453" y="2539"/>
                    <a:pt x="2453" y="2539"/>
                    <a:pt x="2453" y="2539"/>
                  </a:cubicBezTo>
                  <a:close/>
                  <a:moveTo>
                    <a:pt x="2262" y="2730"/>
                  </a:moveTo>
                  <a:cubicBezTo>
                    <a:pt x="2286" y="2754"/>
                    <a:pt x="2334" y="2801"/>
                    <a:pt x="2358" y="2825"/>
                  </a:cubicBezTo>
                  <a:cubicBezTo>
                    <a:pt x="2382" y="2873"/>
                    <a:pt x="2429" y="2896"/>
                    <a:pt x="2477" y="2944"/>
                  </a:cubicBezTo>
                  <a:cubicBezTo>
                    <a:pt x="2429" y="2968"/>
                    <a:pt x="2405" y="3016"/>
                    <a:pt x="2382" y="3039"/>
                  </a:cubicBezTo>
                  <a:cubicBezTo>
                    <a:pt x="2310" y="2968"/>
                    <a:pt x="2239" y="2873"/>
                    <a:pt x="2167" y="2801"/>
                  </a:cubicBezTo>
                  <a:cubicBezTo>
                    <a:pt x="2191" y="2777"/>
                    <a:pt x="2239" y="2754"/>
                    <a:pt x="2262" y="2730"/>
                  </a:cubicBezTo>
                  <a:close/>
                  <a:moveTo>
                    <a:pt x="3120" y="2587"/>
                  </a:moveTo>
                  <a:cubicBezTo>
                    <a:pt x="3120" y="2587"/>
                    <a:pt x="3144" y="2611"/>
                    <a:pt x="3144" y="2611"/>
                  </a:cubicBezTo>
                  <a:cubicBezTo>
                    <a:pt x="3334" y="2801"/>
                    <a:pt x="3525" y="3016"/>
                    <a:pt x="3739" y="3206"/>
                  </a:cubicBezTo>
                  <a:cubicBezTo>
                    <a:pt x="3715" y="3230"/>
                    <a:pt x="3691" y="3254"/>
                    <a:pt x="3668" y="3278"/>
                  </a:cubicBezTo>
                  <a:cubicBezTo>
                    <a:pt x="3644" y="3278"/>
                    <a:pt x="3620" y="3301"/>
                    <a:pt x="3620" y="3301"/>
                  </a:cubicBezTo>
                  <a:cubicBezTo>
                    <a:pt x="3548" y="3254"/>
                    <a:pt x="3501" y="3182"/>
                    <a:pt x="3453" y="3135"/>
                  </a:cubicBezTo>
                  <a:cubicBezTo>
                    <a:pt x="3310" y="2968"/>
                    <a:pt x="3144" y="2825"/>
                    <a:pt x="3001" y="2682"/>
                  </a:cubicBezTo>
                  <a:cubicBezTo>
                    <a:pt x="3048" y="2658"/>
                    <a:pt x="3096" y="2611"/>
                    <a:pt x="3120" y="2587"/>
                  </a:cubicBezTo>
                  <a:close/>
                  <a:moveTo>
                    <a:pt x="2929" y="2730"/>
                  </a:moveTo>
                  <a:cubicBezTo>
                    <a:pt x="3048" y="2849"/>
                    <a:pt x="3167" y="2968"/>
                    <a:pt x="3287" y="3111"/>
                  </a:cubicBezTo>
                  <a:cubicBezTo>
                    <a:pt x="3382" y="3182"/>
                    <a:pt x="3477" y="3278"/>
                    <a:pt x="3548" y="3373"/>
                  </a:cubicBezTo>
                  <a:cubicBezTo>
                    <a:pt x="3525" y="3397"/>
                    <a:pt x="3477" y="3444"/>
                    <a:pt x="3453" y="3468"/>
                  </a:cubicBezTo>
                  <a:cubicBezTo>
                    <a:pt x="3382" y="3397"/>
                    <a:pt x="3334" y="3349"/>
                    <a:pt x="3263" y="3278"/>
                  </a:cubicBezTo>
                  <a:cubicBezTo>
                    <a:pt x="3120" y="3135"/>
                    <a:pt x="2977" y="2968"/>
                    <a:pt x="2834" y="2825"/>
                  </a:cubicBezTo>
                  <a:cubicBezTo>
                    <a:pt x="2858" y="2801"/>
                    <a:pt x="2882" y="2777"/>
                    <a:pt x="2905" y="2754"/>
                  </a:cubicBezTo>
                  <a:cubicBezTo>
                    <a:pt x="2929" y="2730"/>
                    <a:pt x="2929" y="2730"/>
                    <a:pt x="2929" y="2730"/>
                  </a:cubicBezTo>
                  <a:close/>
                  <a:moveTo>
                    <a:pt x="3834" y="3301"/>
                  </a:moveTo>
                  <a:cubicBezTo>
                    <a:pt x="3882" y="3349"/>
                    <a:pt x="3930" y="3397"/>
                    <a:pt x="3977" y="3444"/>
                  </a:cubicBezTo>
                  <a:cubicBezTo>
                    <a:pt x="3953" y="3492"/>
                    <a:pt x="3930" y="3516"/>
                    <a:pt x="3906" y="3539"/>
                  </a:cubicBezTo>
                  <a:cubicBezTo>
                    <a:pt x="3882" y="3563"/>
                    <a:pt x="3882" y="3563"/>
                    <a:pt x="3858" y="3563"/>
                  </a:cubicBezTo>
                  <a:cubicBezTo>
                    <a:pt x="3810" y="3516"/>
                    <a:pt x="3763" y="3468"/>
                    <a:pt x="3715" y="3397"/>
                  </a:cubicBezTo>
                  <a:cubicBezTo>
                    <a:pt x="3763" y="3373"/>
                    <a:pt x="3787" y="3325"/>
                    <a:pt x="3834" y="3301"/>
                  </a:cubicBezTo>
                  <a:close/>
                  <a:moveTo>
                    <a:pt x="2763" y="2873"/>
                  </a:moveTo>
                  <a:cubicBezTo>
                    <a:pt x="2882" y="2992"/>
                    <a:pt x="3001" y="3135"/>
                    <a:pt x="3120" y="3254"/>
                  </a:cubicBezTo>
                  <a:cubicBezTo>
                    <a:pt x="3215" y="3349"/>
                    <a:pt x="3287" y="3444"/>
                    <a:pt x="3382" y="3516"/>
                  </a:cubicBezTo>
                  <a:cubicBezTo>
                    <a:pt x="3334" y="3563"/>
                    <a:pt x="3287" y="3587"/>
                    <a:pt x="3239" y="3635"/>
                  </a:cubicBezTo>
                  <a:cubicBezTo>
                    <a:pt x="3167" y="3563"/>
                    <a:pt x="3096" y="3492"/>
                    <a:pt x="3048" y="3420"/>
                  </a:cubicBezTo>
                  <a:cubicBezTo>
                    <a:pt x="2905" y="3278"/>
                    <a:pt x="2763" y="3135"/>
                    <a:pt x="2620" y="2992"/>
                  </a:cubicBezTo>
                  <a:cubicBezTo>
                    <a:pt x="2667" y="2944"/>
                    <a:pt x="2691" y="2920"/>
                    <a:pt x="2739" y="2896"/>
                  </a:cubicBezTo>
                  <a:cubicBezTo>
                    <a:pt x="2739" y="2873"/>
                    <a:pt x="2739" y="2873"/>
                    <a:pt x="2763" y="2873"/>
                  </a:cubicBezTo>
                  <a:close/>
                  <a:moveTo>
                    <a:pt x="3644" y="3468"/>
                  </a:moveTo>
                  <a:cubicBezTo>
                    <a:pt x="3691" y="3516"/>
                    <a:pt x="3763" y="3563"/>
                    <a:pt x="3810" y="3635"/>
                  </a:cubicBezTo>
                  <a:cubicBezTo>
                    <a:pt x="3763" y="3659"/>
                    <a:pt x="3739" y="3706"/>
                    <a:pt x="3691" y="3730"/>
                  </a:cubicBezTo>
                  <a:cubicBezTo>
                    <a:pt x="3644" y="3682"/>
                    <a:pt x="3596" y="3611"/>
                    <a:pt x="3525" y="3563"/>
                  </a:cubicBezTo>
                  <a:cubicBezTo>
                    <a:pt x="3572" y="3516"/>
                    <a:pt x="3596" y="3492"/>
                    <a:pt x="3644" y="3468"/>
                  </a:cubicBezTo>
                  <a:close/>
                  <a:moveTo>
                    <a:pt x="2548" y="3039"/>
                  </a:moveTo>
                  <a:cubicBezTo>
                    <a:pt x="2667" y="3158"/>
                    <a:pt x="2786" y="3278"/>
                    <a:pt x="2905" y="3397"/>
                  </a:cubicBezTo>
                  <a:cubicBezTo>
                    <a:pt x="2977" y="3492"/>
                    <a:pt x="3072" y="3587"/>
                    <a:pt x="3167" y="3682"/>
                  </a:cubicBezTo>
                  <a:cubicBezTo>
                    <a:pt x="3144" y="3706"/>
                    <a:pt x="3120" y="3754"/>
                    <a:pt x="3072" y="3778"/>
                  </a:cubicBezTo>
                  <a:cubicBezTo>
                    <a:pt x="2977" y="3682"/>
                    <a:pt x="2882" y="3587"/>
                    <a:pt x="2786" y="3492"/>
                  </a:cubicBezTo>
                  <a:cubicBezTo>
                    <a:pt x="2667" y="3373"/>
                    <a:pt x="2572" y="3254"/>
                    <a:pt x="2453" y="3135"/>
                  </a:cubicBezTo>
                  <a:cubicBezTo>
                    <a:pt x="2501" y="3111"/>
                    <a:pt x="2524" y="3087"/>
                    <a:pt x="2548" y="3039"/>
                  </a:cubicBezTo>
                  <a:close/>
                  <a:moveTo>
                    <a:pt x="4072" y="3539"/>
                  </a:moveTo>
                  <a:cubicBezTo>
                    <a:pt x="4096" y="3563"/>
                    <a:pt x="4096" y="3563"/>
                    <a:pt x="4096" y="3587"/>
                  </a:cubicBezTo>
                  <a:cubicBezTo>
                    <a:pt x="4144" y="3611"/>
                    <a:pt x="4191" y="3659"/>
                    <a:pt x="4215" y="3682"/>
                  </a:cubicBezTo>
                  <a:cubicBezTo>
                    <a:pt x="4191" y="3706"/>
                    <a:pt x="4144" y="3754"/>
                    <a:pt x="4120" y="3778"/>
                  </a:cubicBezTo>
                  <a:cubicBezTo>
                    <a:pt x="4120" y="3801"/>
                    <a:pt x="4096" y="3801"/>
                    <a:pt x="4096" y="3801"/>
                  </a:cubicBezTo>
                  <a:cubicBezTo>
                    <a:pt x="4049" y="3754"/>
                    <a:pt x="4001" y="3706"/>
                    <a:pt x="3953" y="3659"/>
                  </a:cubicBezTo>
                  <a:cubicBezTo>
                    <a:pt x="3977" y="3659"/>
                    <a:pt x="3977" y="3635"/>
                    <a:pt x="4001" y="3635"/>
                  </a:cubicBezTo>
                  <a:cubicBezTo>
                    <a:pt x="4025" y="3587"/>
                    <a:pt x="4049" y="3563"/>
                    <a:pt x="4072" y="3539"/>
                  </a:cubicBezTo>
                  <a:close/>
                  <a:moveTo>
                    <a:pt x="3453" y="3611"/>
                  </a:moveTo>
                  <a:cubicBezTo>
                    <a:pt x="3525" y="3682"/>
                    <a:pt x="3572" y="3730"/>
                    <a:pt x="3644" y="3801"/>
                  </a:cubicBezTo>
                  <a:cubicBezTo>
                    <a:pt x="3596" y="3825"/>
                    <a:pt x="3548" y="3873"/>
                    <a:pt x="3501" y="3897"/>
                  </a:cubicBezTo>
                  <a:cubicBezTo>
                    <a:pt x="3429" y="3849"/>
                    <a:pt x="3382" y="3778"/>
                    <a:pt x="3310" y="3706"/>
                  </a:cubicBezTo>
                  <a:cubicBezTo>
                    <a:pt x="3358" y="3682"/>
                    <a:pt x="3406" y="3659"/>
                    <a:pt x="3453" y="3611"/>
                  </a:cubicBezTo>
                  <a:close/>
                  <a:moveTo>
                    <a:pt x="3906" y="3730"/>
                  </a:moveTo>
                  <a:cubicBezTo>
                    <a:pt x="3953" y="3778"/>
                    <a:pt x="3977" y="3825"/>
                    <a:pt x="4025" y="3873"/>
                  </a:cubicBezTo>
                  <a:cubicBezTo>
                    <a:pt x="4001" y="3897"/>
                    <a:pt x="3953" y="3944"/>
                    <a:pt x="3930" y="3968"/>
                  </a:cubicBezTo>
                  <a:cubicBezTo>
                    <a:pt x="3882" y="3921"/>
                    <a:pt x="3834" y="3873"/>
                    <a:pt x="3787" y="3825"/>
                  </a:cubicBezTo>
                  <a:cubicBezTo>
                    <a:pt x="3834" y="3801"/>
                    <a:pt x="3858" y="3754"/>
                    <a:pt x="3906" y="3730"/>
                  </a:cubicBezTo>
                  <a:close/>
                  <a:moveTo>
                    <a:pt x="3263" y="3778"/>
                  </a:moveTo>
                  <a:lnTo>
                    <a:pt x="3429" y="3968"/>
                  </a:lnTo>
                  <a:cubicBezTo>
                    <a:pt x="3406" y="3992"/>
                    <a:pt x="3382" y="4016"/>
                    <a:pt x="3334" y="4063"/>
                  </a:cubicBezTo>
                  <a:cubicBezTo>
                    <a:pt x="3334" y="4040"/>
                    <a:pt x="3310" y="4016"/>
                    <a:pt x="3287" y="3992"/>
                  </a:cubicBezTo>
                  <a:cubicBezTo>
                    <a:pt x="3239" y="3944"/>
                    <a:pt x="3191" y="3897"/>
                    <a:pt x="3144" y="3849"/>
                  </a:cubicBezTo>
                  <a:cubicBezTo>
                    <a:pt x="3191" y="3825"/>
                    <a:pt x="3215" y="3801"/>
                    <a:pt x="3263" y="3778"/>
                  </a:cubicBezTo>
                  <a:close/>
                  <a:moveTo>
                    <a:pt x="3715" y="3873"/>
                  </a:moveTo>
                  <a:cubicBezTo>
                    <a:pt x="3763" y="3944"/>
                    <a:pt x="3810" y="3992"/>
                    <a:pt x="3858" y="4040"/>
                  </a:cubicBezTo>
                  <a:cubicBezTo>
                    <a:pt x="3834" y="4063"/>
                    <a:pt x="3787" y="4111"/>
                    <a:pt x="3739" y="4159"/>
                  </a:cubicBezTo>
                  <a:lnTo>
                    <a:pt x="3596" y="3992"/>
                  </a:lnTo>
                  <a:cubicBezTo>
                    <a:pt x="3644" y="3968"/>
                    <a:pt x="3691" y="3921"/>
                    <a:pt x="3715" y="3873"/>
                  </a:cubicBezTo>
                  <a:close/>
                  <a:moveTo>
                    <a:pt x="3525" y="4063"/>
                  </a:moveTo>
                  <a:cubicBezTo>
                    <a:pt x="3572" y="4111"/>
                    <a:pt x="3644" y="4159"/>
                    <a:pt x="3691" y="4230"/>
                  </a:cubicBezTo>
                  <a:cubicBezTo>
                    <a:pt x="3668" y="4254"/>
                    <a:pt x="3620" y="4302"/>
                    <a:pt x="3596" y="4349"/>
                  </a:cubicBezTo>
                  <a:cubicBezTo>
                    <a:pt x="3525" y="4278"/>
                    <a:pt x="3477" y="4206"/>
                    <a:pt x="3429" y="4135"/>
                  </a:cubicBezTo>
                  <a:cubicBezTo>
                    <a:pt x="3453" y="4111"/>
                    <a:pt x="3501" y="4087"/>
                    <a:pt x="3525" y="4063"/>
                  </a:cubicBezTo>
                  <a:close/>
                  <a:moveTo>
                    <a:pt x="4334" y="3778"/>
                  </a:moveTo>
                  <a:cubicBezTo>
                    <a:pt x="4525" y="3968"/>
                    <a:pt x="4739" y="4159"/>
                    <a:pt x="4930" y="4349"/>
                  </a:cubicBezTo>
                  <a:cubicBezTo>
                    <a:pt x="4882" y="4397"/>
                    <a:pt x="4858" y="4444"/>
                    <a:pt x="4811" y="4468"/>
                  </a:cubicBezTo>
                  <a:cubicBezTo>
                    <a:pt x="4811" y="4492"/>
                    <a:pt x="4787" y="4492"/>
                    <a:pt x="4763" y="4516"/>
                  </a:cubicBezTo>
                  <a:cubicBezTo>
                    <a:pt x="4692" y="4444"/>
                    <a:pt x="4620" y="4349"/>
                    <a:pt x="4549" y="4278"/>
                  </a:cubicBezTo>
                  <a:cubicBezTo>
                    <a:pt x="4430" y="4159"/>
                    <a:pt x="4311" y="4040"/>
                    <a:pt x="4191" y="3921"/>
                  </a:cubicBezTo>
                  <a:cubicBezTo>
                    <a:pt x="4215" y="3897"/>
                    <a:pt x="4215" y="3897"/>
                    <a:pt x="4215" y="3897"/>
                  </a:cubicBezTo>
                  <a:cubicBezTo>
                    <a:pt x="4263" y="3849"/>
                    <a:pt x="4287" y="3825"/>
                    <a:pt x="4334" y="3778"/>
                  </a:cubicBezTo>
                  <a:close/>
                  <a:moveTo>
                    <a:pt x="4144" y="3968"/>
                  </a:moveTo>
                  <a:cubicBezTo>
                    <a:pt x="4239" y="4063"/>
                    <a:pt x="4334" y="4182"/>
                    <a:pt x="4430" y="4278"/>
                  </a:cubicBezTo>
                  <a:cubicBezTo>
                    <a:pt x="4525" y="4373"/>
                    <a:pt x="4620" y="4468"/>
                    <a:pt x="4715" y="4563"/>
                  </a:cubicBezTo>
                  <a:cubicBezTo>
                    <a:pt x="4668" y="4611"/>
                    <a:pt x="4620" y="4635"/>
                    <a:pt x="4596" y="4659"/>
                  </a:cubicBezTo>
                  <a:cubicBezTo>
                    <a:pt x="4525" y="4587"/>
                    <a:pt x="4453" y="4516"/>
                    <a:pt x="4382" y="4444"/>
                  </a:cubicBezTo>
                  <a:cubicBezTo>
                    <a:pt x="4263" y="4325"/>
                    <a:pt x="4144" y="4206"/>
                    <a:pt x="4025" y="4063"/>
                  </a:cubicBezTo>
                  <a:cubicBezTo>
                    <a:pt x="4049" y="4040"/>
                    <a:pt x="4096" y="4016"/>
                    <a:pt x="4144" y="3968"/>
                  </a:cubicBezTo>
                  <a:close/>
                  <a:moveTo>
                    <a:pt x="5049" y="4468"/>
                  </a:moveTo>
                  <a:cubicBezTo>
                    <a:pt x="5096" y="4540"/>
                    <a:pt x="5168" y="4587"/>
                    <a:pt x="5215" y="4659"/>
                  </a:cubicBezTo>
                  <a:cubicBezTo>
                    <a:pt x="5192" y="4683"/>
                    <a:pt x="5168" y="4730"/>
                    <a:pt x="5144" y="4754"/>
                  </a:cubicBezTo>
                  <a:cubicBezTo>
                    <a:pt x="5120" y="4778"/>
                    <a:pt x="5096" y="4778"/>
                    <a:pt x="5073" y="4802"/>
                  </a:cubicBezTo>
                  <a:cubicBezTo>
                    <a:pt x="5001" y="4754"/>
                    <a:pt x="4930" y="4683"/>
                    <a:pt x="4858" y="4611"/>
                  </a:cubicBezTo>
                  <a:cubicBezTo>
                    <a:pt x="4882" y="4587"/>
                    <a:pt x="4906" y="4587"/>
                    <a:pt x="4906" y="4563"/>
                  </a:cubicBezTo>
                  <a:cubicBezTo>
                    <a:pt x="4954" y="4540"/>
                    <a:pt x="5001" y="4492"/>
                    <a:pt x="5049" y="4468"/>
                  </a:cubicBezTo>
                  <a:close/>
                  <a:moveTo>
                    <a:pt x="3953" y="4135"/>
                  </a:moveTo>
                  <a:cubicBezTo>
                    <a:pt x="4049" y="4230"/>
                    <a:pt x="4144" y="4325"/>
                    <a:pt x="4239" y="4421"/>
                  </a:cubicBezTo>
                  <a:cubicBezTo>
                    <a:pt x="4334" y="4540"/>
                    <a:pt x="4430" y="4635"/>
                    <a:pt x="4525" y="4730"/>
                  </a:cubicBezTo>
                  <a:cubicBezTo>
                    <a:pt x="4477" y="4754"/>
                    <a:pt x="4453" y="4802"/>
                    <a:pt x="4406" y="4849"/>
                  </a:cubicBezTo>
                  <a:cubicBezTo>
                    <a:pt x="4311" y="4754"/>
                    <a:pt x="4239" y="4659"/>
                    <a:pt x="4144" y="4587"/>
                  </a:cubicBezTo>
                  <a:cubicBezTo>
                    <a:pt x="4049" y="4468"/>
                    <a:pt x="3930" y="4373"/>
                    <a:pt x="3834" y="4254"/>
                  </a:cubicBezTo>
                  <a:cubicBezTo>
                    <a:pt x="3882" y="4206"/>
                    <a:pt x="3930" y="4182"/>
                    <a:pt x="3953" y="4135"/>
                  </a:cubicBezTo>
                  <a:close/>
                  <a:moveTo>
                    <a:pt x="4811" y="4659"/>
                  </a:moveTo>
                  <a:cubicBezTo>
                    <a:pt x="4882" y="4730"/>
                    <a:pt x="4930" y="4802"/>
                    <a:pt x="5001" y="4873"/>
                  </a:cubicBezTo>
                  <a:cubicBezTo>
                    <a:pt x="4977" y="4897"/>
                    <a:pt x="4954" y="4921"/>
                    <a:pt x="4906" y="4945"/>
                  </a:cubicBezTo>
                  <a:cubicBezTo>
                    <a:pt x="4906" y="4945"/>
                    <a:pt x="4906" y="4968"/>
                    <a:pt x="4906" y="4968"/>
                  </a:cubicBezTo>
                  <a:cubicBezTo>
                    <a:pt x="4834" y="4897"/>
                    <a:pt x="4763" y="4825"/>
                    <a:pt x="4692" y="4754"/>
                  </a:cubicBezTo>
                  <a:lnTo>
                    <a:pt x="4811" y="4659"/>
                  </a:lnTo>
                  <a:close/>
                  <a:moveTo>
                    <a:pt x="3787" y="4325"/>
                  </a:moveTo>
                  <a:cubicBezTo>
                    <a:pt x="3858" y="4397"/>
                    <a:pt x="3930" y="4492"/>
                    <a:pt x="4025" y="4563"/>
                  </a:cubicBezTo>
                  <a:cubicBezTo>
                    <a:pt x="4120" y="4683"/>
                    <a:pt x="4239" y="4802"/>
                    <a:pt x="4334" y="4897"/>
                  </a:cubicBezTo>
                  <a:cubicBezTo>
                    <a:pt x="4334" y="4921"/>
                    <a:pt x="4334" y="4921"/>
                    <a:pt x="4334" y="4921"/>
                  </a:cubicBezTo>
                  <a:cubicBezTo>
                    <a:pt x="4311" y="4945"/>
                    <a:pt x="4263" y="4968"/>
                    <a:pt x="4239" y="5016"/>
                  </a:cubicBezTo>
                  <a:cubicBezTo>
                    <a:pt x="4072" y="4849"/>
                    <a:pt x="3930" y="4683"/>
                    <a:pt x="3763" y="4516"/>
                  </a:cubicBezTo>
                  <a:cubicBezTo>
                    <a:pt x="3715" y="4468"/>
                    <a:pt x="3691" y="4444"/>
                    <a:pt x="3668" y="4421"/>
                  </a:cubicBezTo>
                  <a:cubicBezTo>
                    <a:pt x="3715" y="4397"/>
                    <a:pt x="3739" y="4349"/>
                    <a:pt x="3787" y="4325"/>
                  </a:cubicBezTo>
                  <a:close/>
                  <a:moveTo>
                    <a:pt x="4620" y="4825"/>
                  </a:moveTo>
                  <a:cubicBezTo>
                    <a:pt x="4692" y="4897"/>
                    <a:pt x="4763" y="4945"/>
                    <a:pt x="4834" y="5016"/>
                  </a:cubicBezTo>
                  <a:cubicBezTo>
                    <a:pt x="4787" y="5064"/>
                    <a:pt x="4739" y="5087"/>
                    <a:pt x="4715" y="5135"/>
                  </a:cubicBezTo>
                  <a:cubicBezTo>
                    <a:pt x="4644" y="5064"/>
                    <a:pt x="4572" y="4992"/>
                    <a:pt x="4501" y="4945"/>
                  </a:cubicBezTo>
                  <a:cubicBezTo>
                    <a:pt x="4549" y="4897"/>
                    <a:pt x="4596" y="4849"/>
                    <a:pt x="4620" y="4825"/>
                  </a:cubicBezTo>
                  <a:close/>
                  <a:moveTo>
                    <a:pt x="5311" y="4778"/>
                  </a:moveTo>
                  <a:cubicBezTo>
                    <a:pt x="5358" y="4825"/>
                    <a:pt x="5382" y="4873"/>
                    <a:pt x="5430" y="4897"/>
                  </a:cubicBezTo>
                  <a:cubicBezTo>
                    <a:pt x="5454" y="4968"/>
                    <a:pt x="5525" y="5040"/>
                    <a:pt x="5477" y="5111"/>
                  </a:cubicBezTo>
                  <a:cubicBezTo>
                    <a:pt x="5477" y="5135"/>
                    <a:pt x="5454" y="5135"/>
                    <a:pt x="5430" y="5159"/>
                  </a:cubicBezTo>
                  <a:cubicBezTo>
                    <a:pt x="5358" y="5064"/>
                    <a:pt x="5263" y="4992"/>
                    <a:pt x="5192" y="4921"/>
                  </a:cubicBezTo>
                  <a:cubicBezTo>
                    <a:pt x="5215" y="4873"/>
                    <a:pt x="5239" y="4849"/>
                    <a:pt x="5263" y="4825"/>
                  </a:cubicBezTo>
                  <a:cubicBezTo>
                    <a:pt x="5287" y="4825"/>
                    <a:pt x="5311" y="4802"/>
                    <a:pt x="5311" y="4778"/>
                  </a:cubicBezTo>
                  <a:close/>
                  <a:moveTo>
                    <a:pt x="4430" y="4992"/>
                  </a:moveTo>
                  <a:cubicBezTo>
                    <a:pt x="4501" y="5064"/>
                    <a:pt x="4572" y="5135"/>
                    <a:pt x="4644" y="5183"/>
                  </a:cubicBezTo>
                  <a:cubicBezTo>
                    <a:pt x="4620" y="5230"/>
                    <a:pt x="4572" y="5278"/>
                    <a:pt x="4549" y="5326"/>
                  </a:cubicBezTo>
                  <a:cubicBezTo>
                    <a:pt x="4477" y="5230"/>
                    <a:pt x="4406" y="5159"/>
                    <a:pt x="4334" y="5087"/>
                  </a:cubicBezTo>
                  <a:cubicBezTo>
                    <a:pt x="4358" y="5064"/>
                    <a:pt x="4406" y="5016"/>
                    <a:pt x="4430" y="4992"/>
                  </a:cubicBezTo>
                  <a:close/>
                  <a:moveTo>
                    <a:pt x="5120" y="4968"/>
                  </a:moveTo>
                  <a:cubicBezTo>
                    <a:pt x="5192" y="5040"/>
                    <a:pt x="5287" y="5135"/>
                    <a:pt x="5382" y="5206"/>
                  </a:cubicBezTo>
                  <a:cubicBezTo>
                    <a:pt x="5358" y="5230"/>
                    <a:pt x="5335" y="5254"/>
                    <a:pt x="5311" y="5278"/>
                  </a:cubicBezTo>
                  <a:cubicBezTo>
                    <a:pt x="5311" y="5302"/>
                    <a:pt x="5287" y="5302"/>
                    <a:pt x="5287" y="5326"/>
                  </a:cubicBezTo>
                  <a:cubicBezTo>
                    <a:pt x="5192" y="5230"/>
                    <a:pt x="5096" y="5159"/>
                    <a:pt x="5001" y="5064"/>
                  </a:cubicBezTo>
                  <a:lnTo>
                    <a:pt x="5025" y="5040"/>
                  </a:lnTo>
                  <a:cubicBezTo>
                    <a:pt x="5049" y="5016"/>
                    <a:pt x="5096" y="4992"/>
                    <a:pt x="5120" y="4968"/>
                  </a:cubicBezTo>
                  <a:close/>
                  <a:moveTo>
                    <a:pt x="4930" y="5111"/>
                  </a:moveTo>
                  <a:cubicBezTo>
                    <a:pt x="5025" y="5206"/>
                    <a:pt x="5120" y="5302"/>
                    <a:pt x="5215" y="5397"/>
                  </a:cubicBezTo>
                  <a:cubicBezTo>
                    <a:pt x="5192" y="5445"/>
                    <a:pt x="5144" y="5468"/>
                    <a:pt x="5120" y="5516"/>
                  </a:cubicBezTo>
                  <a:cubicBezTo>
                    <a:pt x="5001" y="5421"/>
                    <a:pt x="4906" y="5326"/>
                    <a:pt x="4811" y="5230"/>
                  </a:cubicBezTo>
                  <a:cubicBezTo>
                    <a:pt x="4834" y="5183"/>
                    <a:pt x="4882" y="5159"/>
                    <a:pt x="4930" y="5111"/>
                  </a:cubicBezTo>
                  <a:close/>
                  <a:moveTo>
                    <a:pt x="4739" y="5278"/>
                  </a:moveTo>
                  <a:cubicBezTo>
                    <a:pt x="4834" y="5373"/>
                    <a:pt x="4954" y="5468"/>
                    <a:pt x="5049" y="5564"/>
                  </a:cubicBezTo>
                  <a:cubicBezTo>
                    <a:pt x="5025" y="5588"/>
                    <a:pt x="5001" y="5611"/>
                    <a:pt x="4977" y="5611"/>
                  </a:cubicBezTo>
                  <a:cubicBezTo>
                    <a:pt x="4959" y="5622"/>
                    <a:pt x="4941" y="5627"/>
                    <a:pt x="4923" y="5627"/>
                  </a:cubicBezTo>
                  <a:cubicBezTo>
                    <a:pt x="4822" y="5627"/>
                    <a:pt x="4725" y="5481"/>
                    <a:pt x="4644" y="5421"/>
                  </a:cubicBezTo>
                  <a:cubicBezTo>
                    <a:pt x="4644" y="5397"/>
                    <a:pt x="4644" y="5397"/>
                    <a:pt x="4620" y="5397"/>
                  </a:cubicBezTo>
                  <a:cubicBezTo>
                    <a:pt x="4668" y="5349"/>
                    <a:pt x="4692" y="5326"/>
                    <a:pt x="4739" y="5278"/>
                  </a:cubicBezTo>
                  <a:close/>
                  <a:moveTo>
                    <a:pt x="6003" y="5198"/>
                  </a:moveTo>
                  <a:cubicBezTo>
                    <a:pt x="6136" y="5198"/>
                    <a:pt x="6273" y="5229"/>
                    <a:pt x="6382" y="5302"/>
                  </a:cubicBezTo>
                  <a:cubicBezTo>
                    <a:pt x="6692" y="5492"/>
                    <a:pt x="6859" y="5802"/>
                    <a:pt x="6740" y="6159"/>
                  </a:cubicBezTo>
                  <a:cubicBezTo>
                    <a:pt x="6716" y="6231"/>
                    <a:pt x="6692" y="6326"/>
                    <a:pt x="6644" y="6397"/>
                  </a:cubicBezTo>
                  <a:cubicBezTo>
                    <a:pt x="6311" y="6040"/>
                    <a:pt x="6001" y="5683"/>
                    <a:pt x="5644" y="5349"/>
                  </a:cubicBezTo>
                  <a:cubicBezTo>
                    <a:pt x="5620" y="5349"/>
                    <a:pt x="5620" y="5326"/>
                    <a:pt x="5597" y="5302"/>
                  </a:cubicBezTo>
                  <a:lnTo>
                    <a:pt x="5620" y="5302"/>
                  </a:lnTo>
                  <a:cubicBezTo>
                    <a:pt x="5692" y="5254"/>
                    <a:pt x="5787" y="5230"/>
                    <a:pt x="5882" y="5206"/>
                  </a:cubicBezTo>
                  <a:cubicBezTo>
                    <a:pt x="5922" y="5201"/>
                    <a:pt x="5962" y="5198"/>
                    <a:pt x="6003" y="5198"/>
                  </a:cubicBezTo>
                  <a:close/>
                  <a:moveTo>
                    <a:pt x="5549" y="5373"/>
                  </a:moveTo>
                  <a:cubicBezTo>
                    <a:pt x="5906" y="5707"/>
                    <a:pt x="6263" y="6088"/>
                    <a:pt x="6573" y="6469"/>
                  </a:cubicBezTo>
                  <a:cubicBezTo>
                    <a:pt x="6549" y="6492"/>
                    <a:pt x="6525" y="6540"/>
                    <a:pt x="6478" y="6564"/>
                  </a:cubicBezTo>
                  <a:cubicBezTo>
                    <a:pt x="6144" y="6207"/>
                    <a:pt x="5835" y="5849"/>
                    <a:pt x="5477" y="5492"/>
                  </a:cubicBezTo>
                  <a:cubicBezTo>
                    <a:pt x="5454" y="5492"/>
                    <a:pt x="5454" y="5492"/>
                    <a:pt x="5430" y="5468"/>
                  </a:cubicBezTo>
                  <a:cubicBezTo>
                    <a:pt x="5477" y="5445"/>
                    <a:pt x="5501" y="5397"/>
                    <a:pt x="5549" y="5373"/>
                  </a:cubicBezTo>
                  <a:close/>
                  <a:moveTo>
                    <a:pt x="5382" y="5540"/>
                  </a:moveTo>
                  <a:cubicBezTo>
                    <a:pt x="5739" y="5873"/>
                    <a:pt x="6073" y="6231"/>
                    <a:pt x="6406" y="6612"/>
                  </a:cubicBezTo>
                  <a:cubicBezTo>
                    <a:pt x="6359" y="6659"/>
                    <a:pt x="6311" y="6683"/>
                    <a:pt x="6263" y="6731"/>
                  </a:cubicBezTo>
                  <a:cubicBezTo>
                    <a:pt x="5930" y="6350"/>
                    <a:pt x="5620" y="6016"/>
                    <a:pt x="5263" y="5659"/>
                  </a:cubicBezTo>
                  <a:cubicBezTo>
                    <a:pt x="5311" y="5635"/>
                    <a:pt x="5335" y="5588"/>
                    <a:pt x="5382" y="5540"/>
                  </a:cubicBezTo>
                  <a:close/>
                  <a:moveTo>
                    <a:pt x="5215" y="5730"/>
                  </a:moveTo>
                  <a:cubicBezTo>
                    <a:pt x="5549" y="6064"/>
                    <a:pt x="5882" y="6397"/>
                    <a:pt x="6192" y="6754"/>
                  </a:cubicBezTo>
                  <a:cubicBezTo>
                    <a:pt x="6144" y="6778"/>
                    <a:pt x="6097" y="6778"/>
                    <a:pt x="6049" y="6802"/>
                  </a:cubicBezTo>
                  <a:cubicBezTo>
                    <a:pt x="5992" y="6814"/>
                    <a:pt x="5935" y="6820"/>
                    <a:pt x="5878" y="6820"/>
                  </a:cubicBezTo>
                  <a:cubicBezTo>
                    <a:pt x="5600" y="6820"/>
                    <a:pt x="5334" y="6678"/>
                    <a:pt x="5215" y="6421"/>
                  </a:cubicBezTo>
                  <a:cubicBezTo>
                    <a:pt x="5144" y="6278"/>
                    <a:pt x="5120" y="6135"/>
                    <a:pt x="5144" y="5992"/>
                  </a:cubicBezTo>
                  <a:cubicBezTo>
                    <a:pt x="5144" y="5897"/>
                    <a:pt x="5168" y="5802"/>
                    <a:pt x="5215" y="5730"/>
                  </a:cubicBezTo>
                  <a:close/>
                  <a:moveTo>
                    <a:pt x="6716" y="6612"/>
                  </a:moveTo>
                  <a:cubicBezTo>
                    <a:pt x="6883" y="6778"/>
                    <a:pt x="7025" y="6945"/>
                    <a:pt x="7168" y="7112"/>
                  </a:cubicBezTo>
                  <a:cubicBezTo>
                    <a:pt x="7311" y="7255"/>
                    <a:pt x="7430" y="7397"/>
                    <a:pt x="7597" y="7540"/>
                  </a:cubicBezTo>
                  <a:cubicBezTo>
                    <a:pt x="7549" y="7564"/>
                    <a:pt x="7525" y="7612"/>
                    <a:pt x="7502" y="7636"/>
                  </a:cubicBezTo>
                  <a:cubicBezTo>
                    <a:pt x="7335" y="7516"/>
                    <a:pt x="7216" y="7350"/>
                    <a:pt x="7073" y="7207"/>
                  </a:cubicBezTo>
                  <a:cubicBezTo>
                    <a:pt x="6930" y="7040"/>
                    <a:pt x="6763" y="6897"/>
                    <a:pt x="6621" y="6731"/>
                  </a:cubicBezTo>
                  <a:cubicBezTo>
                    <a:pt x="6644" y="6683"/>
                    <a:pt x="6692" y="6659"/>
                    <a:pt x="6716" y="6612"/>
                  </a:cubicBezTo>
                  <a:close/>
                  <a:moveTo>
                    <a:pt x="6549" y="6778"/>
                  </a:moveTo>
                  <a:cubicBezTo>
                    <a:pt x="6692" y="6945"/>
                    <a:pt x="6859" y="7088"/>
                    <a:pt x="7002" y="7255"/>
                  </a:cubicBezTo>
                  <a:cubicBezTo>
                    <a:pt x="7144" y="7421"/>
                    <a:pt x="7287" y="7588"/>
                    <a:pt x="7430" y="7731"/>
                  </a:cubicBezTo>
                  <a:cubicBezTo>
                    <a:pt x="7406" y="7755"/>
                    <a:pt x="7383" y="7802"/>
                    <a:pt x="7359" y="7826"/>
                  </a:cubicBezTo>
                  <a:cubicBezTo>
                    <a:pt x="7144" y="7707"/>
                    <a:pt x="7002" y="7516"/>
                    <a:pt x="6835" y="7350"/>
                  </a:cubicBezTo>
                  <a:cubicBezTo>
                    <a:pt x="6692" y="7183"/>
                    <a:pt x="6549" y="7040"/>
                    <a:pt x="6406" y="6873"/>
                  </a:cubicBezTo>
                  <a:cubicBezTo>
                    <a:pt x="6454" y="6850"/>
                    <a:pt x="6501" y="6826"/>
                    <a:pt x="6549" y="6778"/>
                  </a:cubicBezTo>
                  <a:close/>
                  <a:moveTo>
                    <a:pt x="8526" y="6897"/>
                  </a:moveTo>
                  <a:cubicBezTo>
                    <a:pt x="8573" y="6897"/>
                    <a:pt x="8692" y="6969"/>
                    <a:pt x="8740" y="7016"/>
                  </a:cubicBezTo>
                  <a:cubicBezTo>
                    <a:pt x="8907" y="7135"/>
                    <a:pt x="8669" y="7350"/>
                    <a:pt x="8573" y="7469"/>
                  </a:cubicBezTo>
                  <a:cubicBezTo>
                    <a:pt x="8192" y="7874"/>
                    <a:pt x="7811" y="8279"/>
                    <a:pt x="7406" y="8660"/>
                  </a:cubicBezTo>
                  <a:cubicBezTo>
                    <a:pt x="7335" y="8707"/>
                    <a:pt x="7264" y="8802"/>
                    <a:pt x="7192" y="8826"/>
                  </a:cubicBezTo>
                  <a:cubicBezTo>
                    <a:pt x="7182" y="8833"/>
                    <a:pt x="7172" y="8836"/>
                    <a:pt x="7161" y="8836"/>
                  </a:cubicBezTo>
                  <a:cubicBezTo>
                    <a:pt x="7095" y="8836"/>
                    <a:pt x="7019" y="8724"/>
                    <a:pt x="6978" y="8683"/>
                  </a:cubicBezTo>
                  <a:cubicBezTo>
                    <a:pt x="6954" y="8660"/>
                    <a:pt x="6930" y="8612"/>
                    <a:pt x="6930" y="8588"/>
                  </a:cubicBezTo>
                  <a:cubicBezTo>
                    <a:pt x="6954" y="8540"/>
                    <a:pt x="7002" y="8493"/>
                    <a:pt x="7025" y="8445"/>
                  </a:cubicBezTo>
                  <a:cubicBezTo>
                    <a:pt x="7144" y="8350"/>
                    <a:pt x="7240" y="8231"/>
                    <a:pt x="7335" y="8136"/>
                  </a:cubicBezTo>
                  <a:cubicBezTo>
                    <a:pt x="7573" y="7898"/>
                    <a:pt x="7764" y="7636"/>
                    <a:pt x="8002" y="7421"/>
                  </a:cubicBezTo>
                  <a:cubicBezTo>
                    <a:pt x="8121" y="7302"/>
                    <a:pt x="8216" y="7207"/>
                    <a:pt x="8335" y="7088"/>
                  </a:cubicBezTo>
                  <a:cubicBezTo>
                    <a:pt x="8407" y="7040"/>
                    <a:pt x="8478" y="6969"/>
                    <a:pt x="8526" y="6897"/>
                  </a:cubicBezTo>
                  <a:close/>
                  <a:moveTo>
                    <a:pt x="5739" y="3873"/>
                  </a:moveTo>
                  <a:cubicBezTo>
                    <a:pt x="5978" y="3873"/>
                    <a:pt x="6216" y="4016"/>
                    <a:pt x="6382" y="4182"/>
                  </a:cubicBezTo>
                  <a:cubicBezTo>
                    <a:pt x="6573" y="4373"/>
                    <a:pt x="6692" y="4611"/>
                    <a:pt x="6835" y="4849"/>
                  </a:cubicBezTo>
                  <a:cubicBezTo>
                    <a:pt x="6954" y="5040"/>
                    <a:pt x="7121" y="5230"/>
                    <a:pt x="7287" y="5397"/>
                  </a:cubicBezTo>
                  <a:cubicBezTo>
                    <a:pt x="7668" y="5730"/>
                    <a:pt x="8168" y="5778"/>
                    <a:pt x="8621" y="5945"/>
                  </a:cubicBezTo>
                  <a:cubicBezTo>
                    <a:pt x="8835" y="6016"/>
                    <a:pt x="9050" y="6135"/>
                    <a:pt x="9216" y="6326"/>
                  </a:cubicBezTo>
                  <a:cubicBezTo>
                    <a:pt x="9383" y="6516"/>
                    <a:pt x="9526" y="6754"/>
                    <a:pt x="9574" y="7016"/>
                  </a:cubicBezTo>
                  <a:cubicBezTo>
                    <a:pt x="9669" y="7493"/>
                    <a:pt x="9502" y="8064"/>
                    <a:pt x="9240" y="8469"/>
                  </a:cubicBezTo>
                  <a:cubicBezTo>
                    <a:pt x="8978" y="8922"/>
                    <a:pt x="8502" y="9279"/>
                    <a:pt x="8026" y="9493"/>
                  </a:cubicBezTo>
                  <a:cubicBezTo>
                    <a:pt x="7740" y="9636"/>
                    <a:pt x="7430" y="9707"/>
                    <a:pt x="7144" y="9707"/>
                  </a:cubicBezTo>
                  <a:cubicBezTo>
                    <a:pt x="6859" y="9684"/>
                    <a:pt x="6597" y="9565"/>
                    <a:pt x="6382" y="9398"/>
                  </a:cubicBezTo>
                  <a:cubicBezTo>
                    <a:pt x="5906" y="9017"/>
                    <a:pt x="5787" y="8421"/>
                    <a:pt x="5620" y="7874"/>
                  </a:cubicBezTo>
                  <a:cubicBezTo>
                    <a:pt x="5525" y="7588"/>
                    <a:pt x="5430" y="7278"/>
                    <a:pt x="5192" y="7088"/>
                  </a:cubicBezTo>
                  <a:cubicBezTo>
                    <a:pt x="4977" y="6873"/>
                    <a:pt x="4692" y="6778"/>
                    <a:pt x="4453" y="6588"/>
                  </a:cubicBezTo>
                  <a:cubicBezTo>
                    <a:pt x="4001" y="6231"/>
                    <a:pt x="3834" y="5588"/>
                    <a:pt x="3977" y="5040"/>
                  </a:cubicBezTo>
                  <a:lnTo>
                    <a:pt x="3977" y="5040"/>
                  </a:lnTo>
                  <a:cubicBezTo>
                    <a:pt x="4191" y="5254"/>
                    <a:pt x="4382" y="5468"/>
                    <a:pt x="4596" y="5659"/>
                  </a:cubicBezTo>
                  <a:cubicBezTo>
                    <a:pt x="4683" y="5746"/>
                    <a:pt x="4790" y="5853"/>
                    <a:pt x="4916" y="5853"/>
                  </a:cubicBezTo>
                  <a:cubicBezTo>
                    <a:pt x="4929" y="5853"/>
                    <a:pt x="4941" y="5852"/>
                    <a:pt x="4954" y="5849"/>
                  </a:cubicBezTo>
                  <a:lnTo>
                    <a:pt x="4954" y="5849"/>
                  </a:lnTo>
                  <a:cubicBezTo>
                    <a:pt x="4930" y="6016"/>
                    <a:pt x="4954" y="6231"/>
                    <a:pt x="5001" y="6326"/>
                  </a:cubicBezTo>
                  <a:cubicBezTo>
                    <a:pt x="5073" y="6731"/>
                    <a:pt x="5477" y="7016"/>
                    <a:pt x="5882" y="7016"/>
                  </a:cubicBezTo>
                  <a:cubicBezTo>
                    <a:pt x="6025" y="7016"/>
                    <a:pt x="6192" y="6993"/>
                    <a:pt x="6335" y="6921"/>
                  </a:cubicBezTo>
                  <a:cubicBezTo>
                    <a:pt x="6478" y="7088"/>
                    <a:pt x="6621" y="7231"/>
                    <a:pt x="6763" y="7397"/>
                  </a:cubicBezTo>
                  <a:cubicBezTo>
                    <a:pt x="6930" y="7588"/>
                    <a:pt x="7097" y="7778"/>
                    <a:pt x="7287" y="7921"/>
                  </a:cubicBezTo>
                  <a:cubicBezTo>
                    <a:pt x="7264" y="7921"/>
                    <a:pt x="7264" y="7945"/>
                    <a:pt x="7264" y="7945"/>
                  </a:cubicBezTo>
                  <a:cubicBezTo>
                    <a:pt x="7097" y="8112"/>
                    <a:pt x="6906" y="8279"/>
                    <a:pt x="6787" y="8469"/>
                  </a:cubicBezTo>
                  <a:cubicBezTo>
                    <a:pt x="6740" y="8564"/>
                    <a:pt x="6763" y="8683"/>
                    <a:pt x="6811" y="8779"/>
                  </a:cubicBezTo>
                  <a:cubicBezTo>
                    <a:pt x="6883" y="8850"/>
                    <a:pt x="6954" y="8945"/>
                    <a:pt x="7049" y="8993"/>
                  </a:cubicBezTo>
                  <a:cubicBezTo>
                    <a:pt x="7086" y="9011"/>
                    <a:pt x="7122" y="9019"/>
                    <a:pt x="7157" y="9019"/>
                  </a:cubicBezTo>
                  <a:cubicBezTo>
                    <a:pt x="7214" y="9019"/>
                    <a:pt x="7267" y="8999"/>
                    <a:pt x="7311" y="8969"/>
                  </a:cubicBezTo>
                  <a:cubicBezTo>
                    <a:pt x="7430" y="8898"/>
                    <a:pt x="7502" y="8802"/>
                    <a:pt x="7597" y="8707"/>
                  </a:cubicBezTo>
                  <a:cubicBezTo>
                    <a:pt x="7716" y="8588"/>
                    <a:pt x="7859" y="8469"/>
                    <a:pt x="7978" y="8350"/>
                  </a:cubicBezTo>
                  <a:cubicBezTo>
                    <a:pt x="8192" y="8112"/>
                    <a:pt x="8430" y="7874"/>
                    <a:pt x="8669" y="7636"/>
                  </a:cubicBezTo>
                  <a:cubicBezTo>
                    <a:pt x="8811" y="7493"/>
                    <a:pt x="9002" y="7302"/>
                    <a:pt x="8978" y="7088"/>
                  </a:cubicBezTo>
                  <a:cubicBezTo>
                    <a:pt x="8978" y="6969"/>
                    <a:pt x="8883" y="6873"/>
                    <a:pt x="8788" y="6826"/>
                  </a:cubicBezTo>
                  <a:cubicBezTo>
                    <a:pt x="8703" y="6783"/>
                    <a:pt x="8618" y="6703"/>
                    <a:pt x="8533" y="6703"/>
                  </a:cubicBezTo>
                  <a:cubicBezTo>
                    <a:pt x="8522" y="6703"/>
                    <a:pt x="8512" y="6704"/>
                    <a:pt x="8502" y="6707"/>
                  </a:cubicBezTo>
                  <a:cubicBezTo>
                    <a:pt x="8454" y="6707"/>
                    <a:pt x="8407" y="6754"/>
                    <a:pt x="8359" y="6778"/>
                  </a:cubicBezTo>
                  <a:cubicBezTo>
                    <a:pt x="8288" y="6850"/>
                    <a:pt x="8216" y="6921"/>
                    <a:pt x="8145" y="6969"/>
                  </a:cubicBezTo>
                  <a:cubicBezTo>
                    <a:pt x="8002" y="7112"/>
                    <a:pt x="7859" y="7255"/>
                    <a:pt x="7716" y="7374"/>
                  </a:cubicBezTo>
                  <a:cubicBezTo>
                    <a:pt x="7692" y="7397"/>
                    <a:pt x="7668" y="7445"/>
                    <a:pt x="7645" y="7469"/>
                  </a:cubicBezTo>
                  <a:cubicBezTo>
                    <a:pt x="7502" y="7350"/>
                    <a:pt x="7383" y="7207"/>
                    <a:pt x="7240" y="7064"/>
                  </a:cubicBezTo>
                  <a:cubicBezTo>
                    <a:pt x="7097" y="6897"/>
                    <a:pt x="6930" y="6731"/>
                    <a:pt x="6763" y="6540"/>
                  </a:cubicBezTo>
                  <a:cubicBezTo>
                    <a:pt x="6811" y="6492"/>
                    <a:pt x="6859" y="6445"/>
                    <a:pt x="6883" y="6373"/>
                  </a:cubicBezTo>
                  <a:cubicBezTo>
                    <a:pt x="7073" y="5969"/>
                    <a:pt x="7002" y="5516"/>
                    <a:pt x="6644" y="5230"/>
                  </a:cubicBezTo>
                  <a:cubicBezTo>
                    <a:pt x="6454" y="5064"/>
                    <a:pt x="6240" y="4968"/>
                    <a:pt x="5978" y="4968"/>
                  </a:cubicBezTo>
                  <a:cubicBezTo>
                    <a:pt x="5906" y="4992"/>
                    <a:pt x="5811" y="4992"/>
                    <a:pt x="5716" y="5016"/>
                  </a:cubicBezTo>
                  <a:cubicBezTo>
                    <a:pt x="5692" y="4945"/>
                    <a:pt x="5668" y="4873"/>
                    <a:pt x="5620" y="4802"/>
                  </a:cubicBezTo>
                  <a:cubicBezTo>
                    <a:pt x="5549" y="4706"/>
                    <a:pt x="5477" y="4635"/>
                    <a:pt x="5406" y="4540"/>
                  </a:cubicBezTo>
                  <a:cubicBezTo>
                    <a:pt x="5287" y="4397"/>
                    <a:pt x="5144" y="4278"/>
                    <a:pt x="5025" y="4135"/>
                  </a:cubicBezTo>
                  <a:cubicBezTo>
                    <a:pt x="5215" y="3992"/>
                    <a:pt x="5501" y="3873"/>
                    <a:pt x="5739" y="3873"/>
                  </a:cubicBezTo>
                  <a:close/>
                  <a:moveTo>
                    <a:pt x="5601" y="3507"/>
                  </a:moveTo>
                  <a:cubicBezTo>
                    <a:pt x="5829" y="3507"/>
                    <a:pt x="6060" y="3542"/>
                    <a:pt x="6263" y="3635"/>
                  </a:cubicBezTo>
                  <a:cubicBezTo>
                    <a:pt x="6525" y="3778"/>
                    <a:pt x="6740" y="3992"/>
                    <a:pt x="6883" y="4254"/>
                  </a:cubicBezTo>
                  <a:cubicBezTo>
                    <a:pt x="7025" y="4516"/>
                    <a:pt x="7097" y="4778"/>
                    <a:pt x="7311" y="4992"/>
                  </a:cubicBezTo>
                  <a:cubicBezTo>
                    <a:pt x="7573" y="5230"/>
                    <a:pt x="7907" y="5302"/>
                    <a:pt x="8216" y="5397"/>
                  </a:cubicBezTo>
                  <a:cubicBezTo>
                    <a:pt x="8573" y="5492"/>
                    <a:pt x="8907" y="5611"/>
                    <a:pt x="9216" y="5826"/>
                  </a:cubicBezTo>
                  <a:cubicBezTo>
                    <a:pt x="9740" y="6159"/>
                    <a:pt x="10002" y="6707"/>
                    <a:pt x="10002" y="7326"/>
                  </a:cubicBezTo>
                  <a:cubicBezTo>
                    <a:pt x="9978" y="7969"/>
                    <a:pt x="9716" y="8612"/>
                    <a:pt x="9288" y="9064"/>
                  </a:cubicBezTo>
                  <a:cubicBezTo>
                    <a:pt x="9050" y="9303"/>
                    <a:pt x="8788" y="9493"/>
                    <a:pt x="8526" y="9660"/>
                  </a:cubicBezTo>
                  <a:cubicBezTo>
                    <a:pt x="8240" y="9826"/>
                    <a:pt x="7930" y="9969"/>
                    <a:pt x="7621" y="10017"/>
                  </a:cubicBezTo>
                  <a:cubicBezTo>
                    <a:pt x="7539" y="10027"/>
                    <a:pt x="7456" y="10032"/>
                    <a:pt x="7373" y="10032"/>
                  </a:cubicBezTo>
                  <a:cubicBezTo>
                    <a:pt x="6858" y="10032"/>
                    <a:pt x="6350" y="9842"/>
                    <a:pt x="6001" y="9493"/>
                  </a:cubicBezTo>
                  <a:cubicBezTo>
                    <a:pt x="5787" y="9279"/>
                    <a:pt x="5644" y="9041"/>
                    <a:pt x="5549" y="8755"/>
                  </a:cubicBezTo>
                  <a:cubicBezTo>
                    <a:pt x="5477" y="8493"/>
                    <a:pt x="5406" y="8231"/>
                    <a:pt x="5311" y="7969"/>
                  </a:cubicBezTo>
                  <a:cubicBezTo>
                    <a:pt x="5215" y="7707"/>
                    <a:pt x="5073" y="7469"/>
                    <a:pt x="4858" y="7302"/>
                  </a:cubicBezTo>
                  <a:cubicBezTo>
                    <a:pt x="4596" y="7088"/>
                    <a:pt x="4287" y="6969"/>
                    <a:pt x="4049" y="6731"/>
                  </a:cubicBezTo>
                  <a:cubicBezTo>
                    <a:pt x="3668" y="6302"/>
                    <a:pt x="3453" y="5635"/>
                    <a:pt x="3596" y="5064"/>
                  </a:cubicBezTo>
                  <a:cubicBezTo>
                    <a:pt x="3620" y="4968"/>
                    <a:pt x="3668" y="4873"/>
                    <a:pt x="3715" y="4778"/>
                  </a:cubicBezTo>
                  <a:cubicBezTo>
                    <a:pt x="3787" y="4825"/>
                    <a:pt x="3834" y="4897"/>
                    <a:pt x="3906" y="4968"/>
                  </a:cubicBezTo>
                  <a:cubicBezTo>
                    <a:pt x="3644" y="5421"/>
                    <a:pt x="3858" y="6088"/>
                    <a:pt x="4144" y="6469"/>
                  </a:cubicBezTo>
                  <a:cubicBezTo>
                    <a:pt x="4311" y="6683"/>
                    <a:pt x="4525" y="6826"/>
                    <a:pt x="4763" y="6945"/>
                  </a:cubicBezTo>
                  <a:cubicBezTo>
                    <a:pt x="4906" y="7016"/>
                    <a:pt x="5025" y="7112"/>
                    <a:pt x="5144" y="7207"/>
                  </a:cubicBezTo>
                  <a:cubicBezTo>
                    <a:pt x="5263" y="7326"/>
                    <a:pt x="5335" y="7469"/>
                    <a:pt x="5382" y="7612"/>
                  </a:cubicBezTo>
                  <a:cubicBezTo>
                    <a:pt x="5597" y="8207"/>
                    <a:pt x="5692" y="8850"/>
                    <a:pt x="6120" y="9326"/>
                  </a:cubicBezTo>
                  <a:cubicBezTo>
                    <a:pt x="6287" y="9517"/>
                    <a:pt x="6525" y="9684"/>
                    <a:pt x="6787" y="9779"/>
                  </a:cubicBezTo>
                  <a:cubicBezTo>
                    <a:pt x="6920" y="9823"/>
                    <a:pt x="7058" y="9842"/>
                    <a:pt x="7194" y="9842"/>
                  </a:cubicBezTo>
                  <a:cubicBezTo>
                    <a:pt x="7351" y="9842"/>
                    <a:pt x="7504" y="9817"/>
                    <a:pt x="7645" y="9779"/>
                  </a:cubicBezTo>
                  <a:cubicBezTo>
                    <a:pt x="8216" y="9636"/>
                    <a:pt x="8788" y="9279"/>
                    <a:pt x="9169" y="8850"/>
                  </a:cubicBezTo>
                  <a:cubicBezTo>
                    <a:pt x="9502" y="8445"/>
                    <a:pt x="9693" y="7921"/>
                    <a:pt x="9716" y="7397"/>
                  </a:cubicBezTo>
                  <a:cubicBezTo>
                    <a:pt x="9764" y="6897"/>
                    <a:pt x="9550" y="6350"/>
                    <a:pt x="9121" y="6040"/>
                  </a:cubicBezTo>
                  <a:cubicBezTo>
                    <a:pt x="8907" y="5897"/>
                    <a:pt x="8645" y="5802"/>
                    <a:pt x="8407" y="5730"/>
                  </a:cubicBezTo>
                  <a:cubicBezTo>
                    <a:pt x="8168" y="5659"/>
                    <a:pt x="7883" y="5588"/>
                    <a:pt x="7668" y="5468"/>
                  </a:cubicBezTo>
                  <a:cubicBezTo>
                    <a:pt x="7406" y="5349"/>
                    <a:pt x="7216" y="5135"/>
                    <a:pt x="7049" y="4921"/>
                  </a:cubicBezTo>
                  <a:cubicBezTo>
                    <a:pt x="6883" y="4683"/>
                    <a:pt x="6763" y="4421"/>
                    <a:pt x="6597" y="4206"/>
                  </a:cubicBezTo>
                  <a:cubicBezTo>
                    <a:pt x="6367" y="3911"/>
                    <a:pt x="6047" y="3740"/>
                    <a:pt x="5707" y="3740"/>
                  </a:cubicBezTo>
                  <a:cubicBezTo>
                    <a:pt x="5553" y="3740"/>
                    <a:pt x="5395" y="3775"/>
                    <a:pt x="5239" y="3849"/>
                  </a:cubicBezTo>
                  <a:cubicBezTo>
                    <a:pt x="5120" y="3897"/>
                    <a:pt x="5025" y="3968"/>
                    <a:pt x="4930" y="4040"/>
                  </a:cubicBezTo>
                  <a:cubicBezTo>
                    <a:pt x="4834" y="3968"/>
                    <a:pt x="4763" y="3897"/>
                    <a:pt x="4692" y="3825"/>
                  </a:cubicBezTo>
                  <a:cubicBezTo>
                    <a:pt x="4787" y="3754"/>
                    <a:pt x="4858" y="3659"/>
                    <a:pt x="4977" y="3611"/>
                  </a:cubicBezTo>
                  <a:cubicBezTo>
                    <a:pt x="5120" y="3563"/>
                    <a:pt x="5263" y="3516"/>
                    <a:pt x="5406" y="3516"/>
                  </a:cubicBezTo>
                  <a:cubicBezTo>
                    <a:pt x="5470" y="3510"/>
                    <a:pt x="5536" y="3507"/>
                    <a:pt x="5601" y="3507"/>
                  </a:cubicBezTo>
                  <a:close/>
                  <a:moveTo>
                    <a:pt x="1962" y="0"/>
                  </a:moveTo>
                  <a:cubicBezTo>
                    <a:pt x="1859" y="0"/>
                    <a:pt x="1776" y="69"/>
                    <a:pt x="1739" y="182"/>
                  </a:cubicBezTo>
                  <a:cubicBezTo>
                    <a:pt x="1715" y="205"/>
                    <a:pt x="1691" y="277"/>
                    <a:pt x="1667" y="348"/>
                  </a:cubicBezTo>
                  <a:cubicBezTo>
                    <a:pt x="1643" y="348"/>
                    <a:pt x="1596" y="325"/>
                    <a:pt x="1572" y="301"/>
                  </a:cubicBezTo>
                  <a:cubicBezTo>
                    <a:pt x="1500" y="273"/>
                    <a:pt x="1428" y="260"/>
                    <a:pt x="1358" y="260"/>
                  </a:cubicBezTo>
                  <a:cubicBezTo>
                    <a:pt x="1006" y="260"/>
                    <a:pt x="679" y="571"/>
                    <a:pt x="500" y="848"/>
                  </a:cubicBezTo>
                  <a:cubicBezTo>
                    <a:pt x="405" y="1015"/>
                    <a:pt x="334" y="1229"/>
                    <a:pt x="381" y="1420"/>
                  </a:cubicBezTo>
                  <a:cubicBezTo>
                    <a:pt x="405" y="1515"/>
                    <a:pt x="429" y="1611"/>
                    <a:pt x="476" y="1682"/>
                  </a:cubicBezTo>
                  <a:cubicBezTo>
                    <a:pt x="453" y="1706"/>
                    <a:pt x="429" y="1706"/>
                    <a:pt x="405" y="1706"/>
                  </a:cubicBezTo>
                  <a:cubicBezTo>
                    <a:pt x="357" y="1753"/>
                    <a:pt x="286" y="1777"/>
                    <a:pt x="214" y="1801"/>
                  </a:cubicBezTo>
                  <a:cubicBezTo>
                    <a:pt x="119" y="1872"/>
                    <a:pt x="0" y="1968"/>
                    <a:pt x="48" y="2111"/>
                  </a:cubicBezTo>
                  <a:cubicBezTo>
                    <a:pt x="91" y="2241"/>
                    <a:pt x="274" y="2352"/>
                    <a:pt x="414" y="2352"/>
                  </a:cubicBezTo>
                  <a:cubicBezTo>
                    <a:pt x="427" y="2352"/>
                    <a:pt x="440" y="2351"/>
                    <a:pt x="453" y="2349"/>
                  </a:cubicBezTo>
                  <a:cubicBezTo>
                    <a:pt x="548" y="2349"/>
                    <a:pt x="619" y="2277"/>
                    <a:pt x="667" y="2206"/>
                  </a:cubicBezTo>
                  <a:cubicBezTo>
                    <a:pt x="715" y="2182"/>
                    <a:pt x="738" y="2111"/>
                    <a:pt x="786" y="2063"/>
                  </a:cubicBezTo>
                  <a:cubicBezTo>
                    <a:pt x="810" y="2111"/>
                    <a:pt x="857" y="2134"/>
                    <a:pt x="881" y="2182"/>
                  </a:cubicBezTo>
                  <a:cubicBezTo>
                    <a:pt x="762" y="2230"/>
                    <a:pt x="619" y="2325"/>
                    <a:pt x="572" y="2468"/>
                  </a:cubicBezTo>
                  <a:cubicBezTo>
                    <a:pt x="524" y="2611"/>
                    <a:pt x="643" y="2754"/>
                    <a:pt x="762" y="2825"/>
                  </a:cubicBezTo>
                  <a:cubicBezTo>
                    <a:pt x="809" y="2853"/>
                    <a:pt x="860" y="2867"/>
                    <a:pt x="910" y="2867"/>
                  </a:cubicBezTo>
                  <a:cubicBezTo>
                    <a:pt x="987" y="2867"/>
                    <a:pt x="1062" y="2835"/>
                    <a:pt x="1119" y="2777"/>
                  </a:cubicBezTo>
                  <a:cubicBezTo>
                    <a:pt x="1167" y="2706"/>
                    <a:pt x="1215" y="2611"/>
                    <a:pt x="1238" y="2539"/>
                  </a:cubicBezTo>
                  <a:cubicBezTo>
                    <a:pt x="1262" y="2539"/>
                    <a:pt x="1286" y="2563"/>
                    <a:pt x="1310" y="2563"/>
                  </a:cubicBezTo>
                  <a:cubicBezTo>
                    <a:pt x="1360" y="2593"/>
                    <a:pt x="1410" y="2606"/>
                    <a:pt x="1458" y="2606"/>
                  </a:cubicBezTo>
                  <a:cubicBezTo>
                    <a:pt x="1525" y="2606"/>
                    <a:pt x="1588" y="2581"/>
                    <a:pt x="1643" y="2539"/>
                  </a:cubicBezTo>
                  <a:cubicBezTo>
                    <a:pt x="1691" y="2658"/>
                    <a:pt x="1786" y="2730"/>
                    <a:pt x="1881" y="2801"/>
                  </a:cubicBezTo>
                  <a:cubicBezTo>
                    <a:pt x="2143" y="3063"/>
                    <a:pt x="2382" y="3325"/>
                    <a:pt x="2620" y="3587"/>
                  </a:cubicBezTo>
                  <a:cubicBezTo>
                    <a:pt x="2810" y="3778"/>
                    <a:pt x="2977" y="3944"/>
                    <a:pt x="3144" y="4135"/>
                  </a:cubicBezTo>
                  <a:cubicBezTo>
                    <a:pt x="3287" y="4302"/>
                    <a:pt x="3429" y="4468"/>
                    <a:pt x="3572" y="4635"/>
                  </a:cubicBezTo>
                  <a:cubicBezTo>
                    <a:pt x="3191" y="5064"/>
                    <a:pt x="3287" y="5802"/>
                    <a:pt x="3501" y="6302"/>
                  </a:cubicBezTo>
                  <a:cubicBezTo>
                    <a:pt x="3644" y="6612"/>
                    <a:pt x="3858" y="6921"/>
                    <a:pt x="4144" y="7135"/>
                  </a:cubicBezTo>
                  <a:cubicBezTo>
                    <a:pt x="4406" y="7326"/>
                    <a:pt x="4739" y="7445"/>
                    <a:pt x="4906" y="7731"/>
                  </a:cubicBezTo>
                  <a:cubicBezTo>
                    <a:pt x="5073" y="7969"/>
                    <a:pt x="5144" y="8279"/>
                    <a:pt x="5215" y="8540"/>
                  </a:cubicBezTo>
                  <a:cubicBezTo>
                    <a:pt x="5311" y="8850"/>
                    <a:pt x="5406" y="9136"/>
                    <a:pt x="5573" y="9374"/>
                  </a:cubicBezTo>
                  <a:cubicBezTo>
                    <a:pt x="5954" y="9898"/>
                    <a:pt x="6525" y="10207"/>
                    <a:pt x="7144" y="10279"/>
                  </a:cubicBezTo>
                  <a:cubicBezTo>
                    <a:pt x="7212" y="10285"/>
                    <a:pt x="7278" y="10289"/>
                    <a:pt x="7344" y="10289"/>
                  </a:cubicBezTo>
                  <a:cubicBezTo>
                    <a:pt x="7999" y="10289"/>
                    <a:pt x="8576" y="9976"/>
                    <a:pt x="9073" y="9565"/>
                  </a:cubicBezTo>
                  <a:cubicBezTo>
                    <a:pt x="9621" y="9136"/>
                    <a:pt x="10026" y="8540"/>
                    <a:pt x="10193" y="7850"/>
                  </a:cubicBezTo>
                  <a:cubicBezTo>
                    <a:pt x="10312" y="7231"/>
                    <a:pt x="10240" y="6540"/>
                    <a:pt x="9835" y="6016"/>
                  </a:cubicBezTo>
                  <a:cubicBezTo>
                    <a:pt x="9597" y="5754"/>
                    <a:pt x="9312" y="5564"/>
                    <a:pt x="9002" y="5397"/>
                  </a:cubicBezTo>
                  <a:cubicBezTo>
                    <a:pt x="8645" y="5230"/>
                    <a:pt x="8264" y="5159"/>
                    <a:pt x="7883" y="5040"/>
                  </a:cubicBezTo>
                  <a:cubicBezTo>
                    <a:pt x="7740" y="4968"/>
                    <a:pt x="7597" y="4921"/>
                    <a:pt x="7478" y="4802"/>
                  </a:cubicBezTo>
                  <a:cubicBezTo>
                    <a:pt x="7359" y="4683"/>
                    <a:pt x="7287" y="4540"/>
                    <a:pt x="7240" y="4397"/>
                  </a:cubicBezTo>
                  <a:cubicBezTo>
                    <a:pt x="7097" y="4111"/>
                    <a:pt x="6930" y="3825"/>
                    <a:pt x="6692" y="3635"/>
                  </a:cubicBezTo>
                  <a:cubicBezTo>
                    <a:pt x="6381" y="3383"/>
                    <a:pt x="5988" y="3261"/>
                    <a:pt x="5598" y="3261"/>
                  </a:cubicBezTo>
                  <a:cubicBezTo>
                    <a:pt x="5360" y="3261"/>
                    <a:pt x="5123" y="3306"/>
                    <a:pt x="4906" y="3397"/>
                  </a:cubicBezTo>
                  <a:cubicBezTo>
                    <a:pt x="4739" y="3468"/>
                    <a:pt x="4644" y="3563"/>
                    <a:pt x="4501" y="3659"/>
                  </a:cubicBezTo>
                  <a:cubicBezTo>
                    <a:pt x="4477" y="3635"/>
                    <a:pt x="4430" y="3587"/>
                    <a:pt x="4382" y="3563"/>
                  </a:cubicBezTo>
                  <a:cubicBezTo>
                    <a:pt x="4025" y="3206"/>
                    <a:pt x="3668" y="2825"/>
                    <a:pt x="3310" y="2468"/>
                  </a:cubicBezTo>
                  <a:cubicBezTo>
                    <a:pt x="3120" y="2277"/>
                    <a:pt x="2953" y="2087"/>
                    <a:pt x="2763" y="1896"/>
                  </a:cubicBezTo>
                  <a:cubicBezTo>
                    <a:pt x="2691" y="1825"/>
                    <a:pt x="2620" y="1753"/>
                    <a:pt x="2524" y="1706"/>
                  </a:cubicBezTo>
                  <a:cubicBezTo>
                    <a:pt x="2548" y="1682"/>
                    <a:pt x="2548" y="1634"/>
                    <a:pt x="2548" y="1611"/>
                  </a:cubicBezTo>
                  <a:cubicBezTo>
                    <a:pt x="2572" y="1491"/>
                    <a:pt x="2524" y="1372"/>
                    <a:pt x="2453" y="1277"/>
                  </a:cubicBezTo>
                  <a:cubicBezTo>
                    <a:pt x="2453" y="1277"/>
                    <a:pt x="2453" y="1277"/>
                    <a:pt x="2453" y="1253"/>
                  </a:cubicBezTo>
                  <a:cubicBezTo>
                    <a:pt x="2524" y="1206"/>
                    <a:pt x="2620" y="1110"/>
                    <a:pt x="2691" y="1039"/>
                  </a:cubicBezTo>
                  <a:cubicBezTo>
                    <a:pt x="2786" y="944"/>
                    <a:pt x="2810" y="777"/>
                    <a:pt x="2715" y="682"/>
                  </a:cubicBezTo>
                  <a:cubicBezTo>
                    <a:pt x="2640" y="606"/>
                    <a:pt x="2555" y="560"/>
                    <a:pt x="2466" y="560"/>
                  </a:cubicBezTo>
                  <a:cubicBezTo>
                    <a:pt x="2415" y="560"/>
                    <a:pt x="2363" y="575"/>
                    <a:pt x="2310" y="610"/>
                  </a:cubicBezTo>
                  <a:cubicBezTo>
                    <a:pt x="2262" y="658"/>
                    <a:pt x="2191" y="729"/>
                    <a:pt x="2143" y="801"/>
                  </a:cubicBezTo>
                  <a:cubicBezTo>
                    <a:pt x="2120" y="777"/>
                    <a:pt x="2096" y="753"/>
                    <a:pt x="2072" y="729"/>
                  </a:cubicBezTo>
                  <a:cubicBezTo>
                    <a:pt x="2072" y="706"/>
                    <a:pt x="2048" y="706"/>
                    <a:pt x="2048" y="706"/>
                  </a:cubicBezTo>
                  <a:cubicBezTo>
                    <a:pt x="2096" y="658"/>
                    <a:pt x="2120" y="634"/>
                    <a:pt x="2143" y="586"/>
                  </a:cubicBezTo>
                  <a:cubicBezTo>
                    <a:pt x="2215" y="539"/>
                    <a:pt x="2262" y="467"/>
                    <a:pt x="2310" y="396"/>
                  </a:cubicBezTo>
                  <a:cubicBezTo>
                    <a:pt x="2382" y="229"/>
                    <a:pt x="2215" y="63"/>
                    <a:pt x="2048" y="15"/>
                  </a:cubicBezTo>
                  <a:cubicBezTo>
                    <a:pt x="2018" y="5"/>
                    <a:pt x="1990" y="0"/>
                    <a:pt x="196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6" name="Google Shape;17006;p44"/>
            <p:cNvSpPr/>
            <p:nvPr/>
          </p:nvSpPr>
          <p:spPr>
            <a:xfrm>
              <a:off x="7817784" y="3365406"/>
              <a:ext cx="34119" cy="31679"/>
            </a:xfrm>
            <a:custGeom>
              <a:rect b="b" l="l" r="r" t="t"/>
              <a:pathLst>
                <a:path extrusionOk="0" h="974" w="1049">
                  <a:moveTo>
                    <a:pt x="251" y="130"/>
                  </a:moveTo>
                  <a:cubicBezTo>
                    <a:pt x="406" y="130"/>
                    <a:pt x="581" y="422"/>
                    <a:pt x="644" y="527"/>
                  </a:cubicBezTo>
                  <a:cubicBezTo>
                    <a:pt x="715" y="599"/>
                    <a:pt x="858" y="765"/>
                    <a:pt x="715" y="837"/>
                  </a:cubicBezTo>
                  <a:cubicBezTo>
                    <a:pt x="700" y="845"/>
                    <a:pt x="684" y="848"/>
                    <a:pt x="668" y="848"/>
                  </a:cubicBezTo>
                  <a:cubicBezTo>
                    <a:pt x="583" y="848"/>
                    <a:pt x="493" y="758"/>
                    <a:pt x="453" y="718"/>
                  </a:cubicBezTo>
                  <a:cubicBezTo>
                    <a:pt x="358" y="623"/>
                    <a:pt x="310" y="527"/>
                    <a:pt x="239" y="456"/>
                  </a:cubicBezTo>
                  <a:cubicBezTo>
                    <a:pt x="191" y="408"/>
                    <a:pt x="144" y="337"/>
                    <a:pt x="144" y="289"/>
                  </a:cubicBezTo>
                  <a:cubicBezTo>
                    <a:pt x="144" y="265"/>
                    <a:pt x="144" y="218"/>
                    <a:pt x="144" y="194"/>
                  </a:cubicBezTo>
                  <a:cubicBezTo>
                    <a:pt x="168" y="194"/>
                    <a:pt x="168" y="170"/>
                    <a:pt x="191" y="146"/>
                  </a:cubicBezTo>
                  <a:cubicBezTo>
                    <a:pt x="211" y="135"/>
                    <a:pt x="230" y="130"/>
                    <a:pt x="251" y="130"/>
                  </a:cubicBezTo>
                  <a:close/>
                  <a:moveTo>
                    <a:pt x="247" y="0"/>
                  </a:moveTo>
                  <a:cubicBezTo>
                    <a:pt x="204" y="0"/>
                    <a:pt x="161" y="15"/>
                    <a:pt x="120" y="51"/>
                  </a:cubicBezTo>
                  <a:cubicBezTo>
                    <a:pt x="1" y="146"/>
                    <a:pt x="1" y="265"/>
                    <a:pt x="48" y="384"/>
                  </a:cubicBezTo>
                  <a:cubicBezTo>
                    <a:pt x="72" y="408"/>
                    <a:pt x="96" y="432"/>
                    <a:pt x="96" y="456"/>
                  </a:cubicBezTo>
                  <a:cubicBezTo>
                    <a:pt x="144" y="527"/>
                    <a:pt x="191" y="575"/>
                    <a:pt x="215" y="623"/>
                  </a:cubicBezTo>
                  <a:cubicBezTo>
                    <a:pt x="319" y="726"/>
                    <a:pt x="494" y="974"/>
                    <a:pt x="679" y="974"/>
                  </a:cubicBezTo>
                  <a:cubicBezTo>
                    <a:pt x="707" y="974"/>
                    <a:pt x="735" y="968"/>
                    <a:pt x="763" y="956"/>
                  </a:cubicBezTo>
                  <a:cubicBezTo>
                    <a:pt x="1049" y="789"/>
                    <a:pt x="787" y="480"/>
                    <a:pt x="668" y="313"/>
                  </a:cubicBezTo>
                  <a:cubicBezTo>
                    <a:pt x="574" y="201"/>
                    <a:pt x="407" y="0"/>
                    <a:pt x="24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7" name="Google Shape;17007;p44"/>
            <p:cNvSpPr/>
            <p:nvPr/>
          </p:nvSpPr>
          <p:spPr>
            <a:xfrm>
              <a:off x="7831737" y="3351128"/>
              <a:ext cx="27906" cy="31452"/>
            </a:xfrm>
            <a:custGeom>
              <a:rect b="b" l="l" r="r" t="t"/>
              <a:pathLst>
                <a:path extrusionOk="0" h="967" w="858">
                  <a:moveTo>
                    <a:pt x="235" y="131"/>
                  </a:moveTo>
                  <a:cubicBezTo>
                    <a:pt x="284" y="131"/>
                    <a:pt x="346" y="193"/>
                    <a:pt x="382" y="228"/>
                  </a:cubicBezTo>
                  <a:cubicBezTo>
                    <a:pt x="453" y="300"/>
                    <a:pt x="524" y="395"/>
                    <a:pt x="596" y="490"/>
                  </a:cubicBezTo>
                  <a:cubicBezTo>
                    <a:pt x="620" y="561"/>
                    <a:pt x="691" y="681"/>
                    <a:pt x="691" y="752"/>
                  </a:cubicBezTo>
                  <a:cubicBezTo>
                    <a:pt x="685" y="809"/>
                    <a:pt x="661" y="831"/>
                    <a:pt x="630" y="831"/>
                  </a:cubicBezTo>
                  <a:cubicBezTo>
                    <a:pt x="543" y="831"/>
                    <a:pt x="393" y="668"/>
                    <a:pt x="358" y="633"/>
                  </a:cubicBezTo>
                  <a:cubicBezTo>
                    <a:pt x="310" y="561"/>
                    <a:pt x="262" y="490"/>
                    <a:pt x="215" y="395"/>
                  </a:cubicBezTo>
                  <a:cubicBezTo>
                    <a:pt x="191" y="323"/>
                    <a:pt x="120" y="228"/>
                    <a:pt x="191" y="157"/>
                  </a:cubicBezTo>
                  <a:cubicBezTo>
                    <a:pt x="203" y="138"/>
                    <a:pt x="219" y="131"/>
                    <a:pt x="235" y="131"/>
                  </a:cubicBezTo>
                  <a:close/>
                  <a:moveTo>
                    <a:pt x="217" y="1"/>
                  </a:moveTo>
                  <a:cubicBezTo>
                    <a:pt x="157" y="1"/>
                    <a:pt x="104" y="22"/>
                    <a:pt x="72" y="85"/>
                  </a:cubicBezTo>
                  <a:cubicBezTo>
                    <a:pt x="0" y="228"/>
                    <a:pt x="120" y="419"/>
                    <a:pt x="191" y="538"/>
                  </a:cubicBezTo>
                  <a:cubicBezTo>
                    <a:pt x="262" y="681"/>
                    <a:pt x="429" y="966"/>
                    <a:pt x="620" y="966"/>
                  </a:cubicBezTo>
                  <a:cubicBezTo>
                    <a:pt x="858" y="966"/>
                    <a:pt x="810" y="681"/>
                    <a:pt x="739" y="538"/>
                  </a:cubicBezTo>
                  <a:cubicBezTo>
                    <a:pt x="691" y="419"/>
                    <a:pt x="620" y="323"/>
                    <a:pt x="548" y="228"/>
                  </a:cubicBezTo>
                  <a:cubicBezTo>
                    <a:pt x="477" y="133"/>
                    <a:pt x="405" y="61"/>
                    <a:pt x="310" y="14"/>
                  </a:cubicBezTo>
                  <a:cubicBezTo>
                    <a:pt x="278" y="6"/>
                    <a:pt x="247" y="1"/>
                    <a:pt x="21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008" name="Google Shape;17008;p44"/>
          <p:cNvGrpSpPr/>
          <p:nvPr/>
        </p:nvGrpSpPr>
        <p:grpSpPr>
          <a:xfrm>
            <a:off x="1031052" y="3919470"/>
            <a:ext cx="349351" cy="371761"/>
            <a:chOff x="1031052" y="3919470"/>
            <a:chExt cx="349351" cy="371761"/>
          </a:xfrm>
        </p:grpSpPr>
        <p:sp>
          <p:nvSpPr>
            <p:cNvPr id="17009" name="Google Shape;17009;p44"/>
            <p:cNvSpPr/>
            <p:nvPr/>
          </p:nvSpPr>
          <p:spPr>
            <a:xfrm>
              <a:off x="1065138" y="3924056"/>
              <a:ext cx="286610" cy="98258"/>
            </a:xfrm>
            <a:custGeom>
              <a:rect b="b" l="l" r="r" t="t"/>
              <a:pathLst>
                <a:path extrusionOk="0" h="3021" w="8812">
                  <a:moveTo>
                    <a:pt x="5029" y="0"/>
                  </a:moveTo>
                  <a:cubicBezTo>
                    <a:pt x="4845" y="0"/>
                    <a:pt x="4668" y="13"/>
                    <a:pt x="4525" y="21"/>
                  </a:cubicBezTo>
                  <a:cubicBezTo>
                    <a:pt x="3668" y="69"/>
                    <a:pt x="2810" y="450"/>
                    <a:pt x="1977" y="617"/>
                  </a:cubicBezTo>
                  <a:cubicBezTo>
                    <a:pt x="1572" y="712"/>
                    <a:pt x="1191" y="855"/>
                    <a:pt x="786" y="974"/>
                  </a:cubicBezTo>
                  <a:cubicBezTo>
                    <a:pt x="500" y="1045"/>
                    <a:pt x="310" y="1117"/>
                    <a:pt x="0" y="1260"/>
                  </a:cubicBezTo>
                  <a:cubicBezTo>
                    <a:pt x="72" y="1403"/>
                    <a:pt x="72" y="1593"/>
                    <a:pt x="95" y="1736"/>
                  </a:cubicBezTo>
                  <a:cubicBezTo>
                    <a:pt x="143" y="1950"/>
                    <a:pt x="167" y="2165"/>
                    <a:pt x="191" y="2379"/>
                  </a:cubicBezTo>
                  <a:cubicBezTo>
                    <a:pt x="238" y="2546"/>
                    <a:pt x="191" y="2879"/>
                    <a:pt x="334" y="2998"/>
                  </a:cubicBezTo>
                  <a:cubicBezTo>
                    <a:pt x="360" y="3014"/>
                    <a:pt x="391" y="3020"/>
                    <a:pt x="424" y="3020"/>
                  </a:cubicBezTo>
                  <a:cubicBezTo>
                    <a:pt x="542" y="3020"/>
                    <a:pt x="688" y="2940"/>
                    <a:pt x="762" y="2903"/>
                  </a:cubicBezTo>
                  <a:cubicBezTo>
                    <a:pt x="929" y="2831"/>
                    <a:pt x="1072" y="2760"/>
                    <a:pt x="1238" y="2712"/>
                  </a:cubicBezTo>
                  <a:cubicBezTo>
                    <a:pt x="1667" y="2593"/>
                    <a:pt x="2048" y="2403"/>
                    <a:pt x="2501" y="2308"/>
                  </a:cubicBezTo>
                  <a:cubicBezTo>
                    <a:pt x="2977" y="2212"/>
                    <a:pt x="3429" y="2093"/>
                    <a:pt x="3930" y="2022"/>
                  </a:cubicBezTo>
                  <a:cubicBezTo>
                    <a:pt x="4287" y="1950"/>
                    <a:pt x="4668" y="1903"/>
                    <a:pt x="5025" y="1879"/>
                  </a:cubicBezTo>
                  <a:cubicBezTo>
                    <a:pt x="5358" y="1855"/>
                    <a:pt x="5692" y="1855"/>
                    <a:pt x="6025" y="1855"/>
                  </a:cubicBezTo>
                  <a:cubicBezTo>
                    <a:pt x="6144" y="1855"/>
                    <a:pt x="6263" y="1879"/>
                    <a:pt x="6382" y="1879"/>
                  </a:cubicBezTo>
                  <a:cubicBezTo>
                    <a:pt x="6438" y="1879"/>
                    <a:pt x="6475" y="1874"/>
                    <a:pt x="6501" y="1874"/>
                  </a:cubicBezTo>
                  <a:cubicBezTo>
                    <a:pt x="6552" y="1874"/>
                    <a:pt x="6557" y="1895"/>
                    <a:pt x="6573" y="2022"/>
                  </a:cubicBezTo>
                  <a:cubicBezTo>
                    <a:pt x="6597" y="2165"/>
                    <a:pt x="6692" y="2308"/>
                    <a:pt x="6716" y="2427"/>
                  </a:cubicBezTo>
                  <a:cubicBezTo>
                    <a:pt x="6763" y="2522"/>
                    <a:pt x="6787" y="2617"/>
                    <a:pt x="6811" y="2712"/>
                  </a:cubicBezTo>
                  <a:cubicBezTo>
                    <a:pt x="6835" y="2760"/>
                    <a:pt x="6835" y="2879"/>
                    <a:pt x="6859" y="2927"/>
                  </a:cubicBezTo>
                  <a:cubicBezTo>
                    <a:pt x="6883" y="2962"/>
                    <a:pt x="6906" y="2974"/>
                    <a:pt x="6933" y="2974"/>
                  </a:cubicBezTo>
                  <a:cubicBezTo>
                    <a:pt x="6960" y="2974"/>
                    <a:pt x="6990" y="2962"/>
                    <a:pt x="7025" y="2951"/>
                  </a:cubicBezTo>
                  <a:cubicBezTo>
                    <a:pt x="7287" y="2903"/>
                    <a:pt x="7573" y="2855"/>
                    <a:pt x="7835" y="2831"/>
                  </a:cubicBezTo>
                  <a:cubicBezTo>
                    <a:pt x="8026" y="2784"/>
                    <a:pt x="8216" y="2760"/>
                    <a:pt x="8430" y="2736"/>
                  </a:cubicBezTo>
                  <a:cubicBezTo>
                    <a:pt x="8502" y="2712"/>
                    <a:pt x="8621" y="2712"/>
                    <a:pt x="8692" y="2665"/>
                  </a:cubicBezTo>
                  <a:cubicBezTo>
                    <a:pt x="8811" y="2593"/>
                    <a:pt x="8788" y="2498"/>
                    <a:pt x="8764" y="2355"/>
                  </a:cubicBezTo>
                  <a:cubicBezTo>
                    <a:pt x="8692" y="2069"/>
                    <a:pt x="8621" y="1760"/>
                    <a:pt x="8573" y="1450"/>
                  </a:cubicBezTo>
                  <a:cubicBezTo>
                    <a:pt x="8526" y="1307"/>
                    <a:pt x="8526" y="1069"/>
                    <a:pt x="8335" y="1045"/>
                  </a:cubicBezTo>
                  <a:cubicBezTo>
                    <a:pt x="8300" y="1031"/>
                    <a:pt x="8261" y="1026"/>
                    <a:pt x="8220" y="1026"/>
                  </a:cubicBezTo>
                  <a:cubicBezTo>
                    <a:pt x="8121" y="1026"/>
                    <a:pt x="8008" y="1059"/>
                    <a:pt x="7907" y="1093"/>
                  </a:cubicBezTo>
                  <a:cubicBezTo>
                    <a:pt x="7621" y="1164"/>
                    <a:pt x="7335" y="1236"/>
                    <a:pt x="7049" y="1331"/>
                  </a:cubicBezTo>
                  <a:cubicBezTo>
                    <a:pt x="6934" y="1350"/>
                    <a:pt x="6818" y="1385"/>
                    <a:pt x="6702" y="1385"/>
                  </a:cubicBezTo>
                  <a:cubicBezTo>
                    <a:pt x="6675" y="1385"/>
                    <a:pt x="6648" y="1383"/>
                    <a:pt x="6621" y="1379"/>
                  </a:cubicBezTo>
                  <a:cubicBezTo>
                    <a:pt x="6430" y="1355"/>
                    <a:pt x="6406" y="1307"/>
                    <a:pt x="6359" y="1141"/>
                  </a:cubicBezTo>
                  <a:cubicBezTo>
                    <a:pt x="6263" y="855"/>
                    <a:pt x="6168" y="569"/>
                    <a:pt x="6001" y="307"/>
                  </a:cubicBezTo>
                  <a:cubicBezTo>
                    <a:pt x="5795" y="53"/>
                    <a:pt x="5398" y="0"/>
                    <a:pt x="5029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0" name="Google Shape;17010;p44"/>
            <p:cNvSpPr/>
            <p:nvPr/>
          </p:nvSpPr>
          <p:spPr>
            <a:xfrm>
              <a:off x="1073660" y="3983414"/>
              <a:ext cx="291261" cy="114423"/>
            </a:xfrm>
            <a:custGeom>
              <a:rect b="b" l="l" r="r" t="t"/>
              <a:pathLst>
                <a:path extrusionOk="0" h="3518" w="8955">
                  <a:moveTo>
                    <a:pt x="5760" y="0"/>
                  </a:moveTo>
                  <a:cubicBezTo>
                    <a:pt x="5591" y="0"/>
                    <a:pt x="5418" y="18"/>
                    <a:pt x="5263" y="30"/>
                  </a:cubicBezTo>
                  <a:cubicBezTo>
                    <a:pt x="4977" y="30"/>
                    <a:pt x="4692" y="54"/>
                    <a:pt x="4406" y="78"/>
                  </a:cubicBezTo>
                  <a:cubicBezTo>
                    <a:pt x="4334" y="78"/>
                    <a:pt x="4251" y="72"/>
                    <a:pt x="4165" y="72"/>
                  </a:cubicBezTo>
                  <a:cubicBezTo>
                    <a:pt x="4078" y="72"/>
                    <a:pt x="3989" y="78"/>
                    <a:pt x="3906" y="102"/>
                  </a:cubicBezTo>
                  <a:cubicBezTo>
                    <a:pt x="3739" y="173"/>
                    <a:pt x="3572" y="197"/>
                    <a:pt x="3382" y="244"/>
                  </a:cubicBezTo>
                  <a:cubicBezTo>
                    <a:pt x="3334" y="256"/>
                    <a:pt x="3281" y="256"/>
                    <a:pt x="3224" y="256"/>
                  </a:cubicBezTo>
                  <a:cubicBezTo>
                    <a:pt x="3167" y="256"/>
                    <a:pt x="3108" y="256"/>
                    <a:pt x="3048" y="268"/>
                  </a:cubicBezTo>
                  <a:cubicBezTo>
                    <a:pt x="2905" y="292"/>
                    <a:pt x="2786" y="363"/>
                    <a:pt x="2643" y="387"/>
                  </a:cubicBezTo>
                  <a:cubicBezTo>
                    <a:pt x="2477" y="435"/>
                    <a:pt x="2334" y="483"/>
                    <a:pt x="2167" y="530"/>
                  </a:cubicBezTo>
                  <a:cubicBezTo>
                    <a:pt x="1834" y="602"/>
                    <a:pt x="1524" y="697"/>
                    <a:pt x="1215" y="792"/>
                  </a:cubicBezTo>
                  <a:cubicBezTo>
                    <a:pt x="905" y="911"/>
                    <a:pt x="619" y="1030"/>
                    <a:pt x="333" y="1126"/>
                  </a:cubicBezTo>
                  <a:cubicBezTo>
                    <a:pt x="238" y="1173"/>
                    <a:pt x="95" y="1197"/>
                    <a:pt x="48" y="1316"/>
                  </a:cubicBezTo>
                  <a:cubicBezTo>
                    <a:pt x="0" y="1435"/>
                    <a:pt x="72" y="1602"/>
                    <a:pt x="95" y="1745"/>
                  </a:cubicBezTo>
                  <a:cubicBezTo>
                    <a:pt x="167" y="2030"/>
                    <a:pt x="286" y="2316"/>
                    <a:pt x="333" y="2626"/>
                  </a:cubicBezTo>
                  <a:cubicBezTo>
                    <a:pt x="357" y="2888"/>
                    <a:pt x="381" y="3197"/>
                    <a:pt x="429" y="3459"/>
                  </a:cubicBezTo>
                  <a:cubicBezTo>
                    <a:pt x="691" y="3245"/>
                    <a:pt x="1024" y="3078"/>
                    <a:pt x="1358" y="2983"/>
                  </a:cubicBezTo>
                  <a:cubicBezTo>
                    <a:pt x="1858" y="2840"/>
                    <a:pt x="2358" y="2697"/>
                    <a:pt x="2882" y="2554"/>
                  </a:cubicBezTo>
                  <a:cubicBezTo>
                    <a:pt x="3167" y="2483"/>
                    <a:pt x="3453" y="2388"/>
                    <a:pt x="3763" y="2340"/>
                  </a:cubicBezTo>
                  <a:cubicBezTo>
                    <a:pt x="3953" y="2292"/>
                    <a:pt x="4144" y="2269"/>
                    <a:pt x="4334" y="2269"/>
                  </a:cubicBezTo>
                  <a:cubicBezTo>
                    <a:pt x="4525" y="2269"/>
                    <a:pt x="4715" y="2221"/>
                    <a:pt x="4906" y="2221"/>
                  </a:cubicBezTo>
                  <a:cubicBezTo>
                    <a:pt x="5096" y="2221"/>
                    <a:pt x="5287" y="2221"/>
                    <a:pt x="5454" y="2245"/>
                  </a:cubicBezTo>
                  <a:cubicBezTo>
                    <a:pt x="5692" y="2245"/>
                    <a:pt x="5930" y="2292"/>
                    <a:pt x="6168" y="2292"/>
                  </a:cubicBezTo>
                  <a:cubicBezTo>
                    <a:pt x="6263" y="2316"/>
                    <a:pt x="6359" y="2364"/>
                    <a:pt x="6430" y="2364"/>
                  </a:cubicBezTo>
                  <a:cubicBezTo>
                    <a:pt x="6501" y="2364"/>
                    <a:pt x="6549" y="2340"/>
                    <a:pt x="6621" y="2340"/>
                  </a:cubicBezTo>
                  <a:cubicBezTo>
                    <a:pt x="6740" y="2340"/>
                    <a:pt x="6835" y="2412"/>
                    <a:pt x="6882" y="2531"/>
                  </a:cubicBezTo>
                  <a:cubicBezTo>
                    <a:pt x="6954" y="2793"/>
                    <a:pt x="6978" y="3078"/>
                    <a:pt x="6978" y="3340"/>
                  </a:cubicBezTo>
                  <a:cubicBezTo>
                    <a:pt x="7002" y="3459"/>
                    <a:pt x="7002" y="3483"/>
                    <a:pt x="7097" y="3507"/>
                  </a:cubicBezTo>
                  <a:cubicBezTo>
                    <a:pt x="7121" y="3515"/>
                    <a:pt x="7147" y="3518"/>
                    <a:pt x="7175" y="3518"/>
                  </a:cubicBezTo>
                  <a:cubicBezTo>
                    <a:pt x="7232" y="3518"/>
                    <a:pt x="7295" y="3507"/>
                    <a:pt x="7359" y="3507"/>
                  </a:cubicBezTo>
                  <a:cubicBezTo>
                    <a:pt x="7692" y="3459"/>
                    <a:pt x="8026" y="3412"/>
                    <a:pt x="8359" y="3340"/>
                  </a:cubicBezTo>
                  <a:cubicBezTo>
                    <a:pt x="8526" y="3293"/>
                    <a:pt x="8835" y="3316"/>
                    <a:pt x="8907" y="3174"/>
                  </a:cubicBezTo>
                  <a:cubicBezTo>
                    <a:pt x="8954" y="3078"/>
                    <a:pt x="8954" y="2983"/>
                    <a:pt x="8954" y="2888"/>
                  </a:cubicBezTo>
                  <a:cubicBezTo>
                    <a:pt x="8931" y="2697"/>
                    <a:pt x="8907" y="2483"/>
                    <a:pt x="8835" y="2269"/>
                  </a:cubicBezTo>
                  <a:cubicBezTo>
                    <a:pt x="8788" y="2078"/>
                    <a:pt x="8740" y="1888"/>
                    <a:pt x="8669" y="1697"/>
                  </a:cubicBezTo>
                  <a:cubicBezTo>
                    <a:pt x="8621" y="1554"/>
                    <a:pt x="8573" y="1388"/>
                    <a:pt x="8549" y="1245"/>
                  </a:cubicBezTo>
                  <a:cubicBezTo>
                    <a:pt x="8526" y="1149"/>
                    <a:pt x="8502" y="1054"/>
                    <a:pt x="8478" y="959"/>
                  </a:cubicBezTo>
                  <a:cubicBezTo>
                    <a:pt x="8454" y="864"/>
                    <a:pt x="8478" y="864"/>
                    <a:pt x="8383" y="864"/>
                  </a:cubicBezTo>
                  <a:cubicBezTo>
                    <a:pt x="8240" y="864"/>
                    <a:pt x="8121" y="935"/>
                    <a:pt x="7978" y="959"/>
                  </a:cubicBezTo>
                  <a:cubicBezTo>
                    <a:pt x="7787" y="1006"/>
                    <a:pt x="7597" y="1054"/>
                    <a:pt x="7406" y="1102"/>
                  </a:cubicBezTo>
                  <a:cubicBezTo>
                    <a:pt x="7264" y="1126"/>
                    <a:pt x="7097" y="1149"/>
                    <a:pt x="6954" y="1173"/>
                  </a:cubicBezTo>
                  <a:cubicBezTo>
                    <a:pt x="6938" y="1173"/>
                    <a:pt x="6912" y="1184"/>
                    <a:pt x="6882" y="1184"/>
                  </a:cubicBezTo>
                  <a:cubicBezTo>
                    <a:pt x="6867" y="1184"/>
                    <a:pt x="6851" y="1181"/>
                    <a:pt x="6835" y="1173"/>
                  </a:cubicBezTo>
                  <a:cubicBezTo>
                    <a:pt x="6692" y="1149"/>
                    <a:pt x="6692" y="1030"/>
                    <a:pt x="6668" y="911"/>
                  </a:cubicBezTo>
                  <a:cubicBezTo>
                    <a:pt x="6644" y="768"/>
                    <a:pt x="6621" y="602"/>
                    <a:pt x="6573" y="459"/>
                  </a:cubicBezTo>
                  <a:cubicBezTo>
                    <a:pt x="6501" y="268"/>
                    <a:pt x="6430" y="149"/>
                    <a:pt x="6239" y="78"/>
                  </a:cubicBezTo>
                  <a:cubicBezTo>
                    <a:pt x="6097" y="18"/>
                    <a:pt x="5930" y="0"/>
                    <a:pt x="5760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1" name="Google Shape;17011;p44"/>
            <p:cNvSpPr/>
            <p:nvPr/>
          </p:nvSpPr>
          <p:spPr>
            <a:xfrm>
              <a:off x="1087580" y="4056400"/>
              <a:ext cx="287391" cy="130946"/>
            </a:xfrm>
            <a:custGeom>
              <a:rect b="b" l="l" r="r" t="t"/>
              <a:pathLst>
                <a:path extrusionOk="0" h="4026" w="8836">
                  <a:moveTo>
                    <a:pt x="4978" y="1"/>
                  </a:moveTo>
                  <a:cubicBezTo>
                    <a:pt x="4597" y="25"/>
                    <a:pt x="4216" y="1"/>
                    <a:pt x="3835" y="48"/>
                  </a:cubicBezTo>
                  <a:cubicBezTo>
                    <a:pt x="3478" y="96"/>
                    <a:pt x="3144" y="191"/>
                    <a:pt x="2811" y="287"/>
                  </a:cubicBezTo>
                  <a:cubicBezTo>
                    <a:pt x="2073" y="501"/>
                    <a:pt x="1287" y="549"/>
                    <a:pt x="596" y="882"/>
                  </a:cubicBezTo>
                  <a:cubicBezTo>
                    <a:pt x="477" y="930"/>
                    <a:pt x="382" y="977"/>
                    <a:pt x="263" y="1049"/>
                  </a:cubicBezTo>
                  <a:cubicBezTo>
                    <a:pt x="215" y="1072"/>
                    <a:pt x="120" y="1096"/>
                    <a:pt x="72" y="1144"/>
                  </a:cubicBezTo>
                  <a:cubicBezTo>
                    <a:pt x="1" y="1215"/>
                    <a:pt x="48" y="1358"/>
                    <a:pt x="48" y="1430"/>
                  </a:cubicBezTo>
                  <a:cubicBezTo>
                    <a:pt x="72" y="1715"/>
                    <a:pt x="167" y="1954"/>
                    <a:pt x="191" y="2239"/>
                  </a:cubicBezTo>
                  <a:cubicBezTo>
                    <a:pt x="239" y="2454"/>
                    <a:pt x="191" y="2692"/>
                    <a:pt x="287" y="2906"/>
                  </a:cubicBezTo>
                  <a:cubicBezTo>
                    <a:pt x="306" y="2965"/>
                    <a:pt x="341" y="2983"/>
                    <a:pt x="384" y="2983"/>
                  </a:cubicBezTo>
                  <a:cubicBezTo>
                    <a:pt x="447" y="2983"/>
                    <a:pt x="526" y="2944"/>
                    <a:pt x="596" y="2930"/>
                  </a:cubicBezTo>
                  <a:cubicBezTo>
                    <a:pt x="1311" y="2739"/>
                    <a:pt x="2001" y="2501"/>
                    <a:pt x="2716" y="2382"/>
                  </a:cubicBezTo>
                  <a:cubicBezTo>
                    <a:pt x="3335" y="2263"/>
                    <a:pt x="3954" y="2120"/>
                    <a:pt x="4573" y="2120"/>
                  </a:cubicBezTo>
                  <a:cubicBezTo>
                    <a:pt x="4787" y="2120"/>
                    <a:pt x="5026" y="2168"/>
                    <a:pt x="5264" y="2192"/>
                  </a:cubicBezTo>
                  <a:cubicBezTo>
                    <a:pt x="5454" y="2192"/>
                    <a:pt x="5621" y="2287"/>
                    <a:pt x="5811" y="2311"/>
                  </a:cubicBezTo>
                  <a:cubicBezTo>
                    <a:pt x="5886" y="2311"/>
                    <a:pt x="5979" y="2264"/>
                    <a:pt x="6056" y="2264"/>
                  </a:cubicBezTo>
                  <a:cubicBezTo>
                    <a:pt x="6102" y="2264"/>
                    <a:pt x="6142" y="2281"/>
                    <a:pt x="6169" y="2335"/>
                  </a:cubicBezTo>
                  <a:cubicBezTo>
                    <a:pt x="6240" y="2478"/>
                    <a:pt x="6097" y="2525"/>
                    <a:pt x="6002" y="2573"/>
                  </a:cubicBezTo>
                  <a:cubicBezTo>
                    <a:pt x="5573" y="2787"/>
                    <a:pt x="5216" y="3001"/>
                    <a:pt x="4859" y="3311"/>
                  </a:cubicBezTo>
                  <a:cubicBezTo>
                    <a:pt x="4668" y="3430"/>
                    <a:pt x="4478" y="3573"/>
                    <a:pt x="4454" y="3811"/>
                  </a:cubicBezTo>
                  <a:cubicBezTo>
                    <a:pt x="4420" y="3979"/>
                    <a:pt x="4550" y="4026"/>
                    <a:pt x="4714" y="4026"/>
                  </a:cubicBezTo>
                  <a:cubicBezTo>
                    <a:pt x="4899" y="4026"/>
                    <a:pt x="5128" y="3967"/>
                    <a:pt x="5216" y="3954"/>
                  </a:cubicBezTo>
                  <a:cubicBezTo>
                    <a:pt x="5835" y="3859"/>
                    <a:pt x="6431" y="3692"/>
                    <a:pt x="7050" y="3573"/>
                  </a:cubicBezTo>
                  <a:cubicBezTo>
                    <a:pt x="7312" y="3525"/>
                    <a:pt x="7574" y="3454"/>
                    <a:pt x="7836" y="3406"/>
                  </a:cubicBezTo>
                  <a:cubicBezTo>
                    <a:pt x="8074" y="3335"/>
                    <a:pt x="8312" y="3263"/>
                    <a:pt x="8550" y="3144"/>
                  </a:cubicBezTo>
                  <a:cubicBezTo>
                    <a:pt x="8836" y="2978"/>
                    <a:pt x="8812" y="2573"/>
                    <a:pt x="8812" y="2263"/>
                  </a:cubicBezTo>
                  <a:cubicBezTo>
                    <a:pt x="8812" y="1930"/>
                    <a:pt x="8741" y="1525"/>
                    <a:pt x="8622" y="1192"/>
                  </a:cubicBezTo>
                  <a:cubicBezTo>
                    <a:pt x="8588" y="1090"/>
                    <a:pt x="8530" y="1061"/>
                    <a:pt x="8448" y="1061"/>
                  </a:cubicBezTo>
                  <a:cubicBezTo>
                    <a:pt x="8415" y="1061"/>
                    <a:pt x="8377" y="1066"/>
                    <a:pt x="8336" y="1072"/>
                  </a:cubicBezTo>
                  <a:cubicBezTo>
                    <a:pt x="8074" y="1096"/>
                    <a:pt x="7788" y="1168"/>
                    <a:pt x="7526" y="1215"/>
                  </a:cubicBezTo>
                  <a:cubicBezTo>
                    <a:pt x="7321" y="1256"/>
                    <a:pt x="7115" y="1315"/>
                    <a:pt x="6909" y="1315"/>
                  </a:cubicBezTo>
                  <a:cubicBezTo>
                    <a:pt x="6877" y="1315"/>
                    <a:pt x="6844" y="1314"/>
                    <a:pt x="6812" y="1311"/>
                  </a:cubicBezTo>
                  <a:cubicBezTo>
                    <a:pt x="6645" y="1287"/>
                    <a:pt x="6621" y="1215"/>
                    <a:pt x="6621" y="1072"/>
                  </a:cubicBezTo>
                  <a:cubicBezTo>
                    <a:pt x="6597" y="834"/>
                    <a:pt x="6526" y="644"/>
                    <a:pt x="6454" y="406"/>
                  </a:cubicBezTo>
                  <a:cubicBezTo>
                    <a:pt x="6407" y="215"/>
                    <a:pt x="6264" y="144"/>
                    <a:pt x="6073" y="96"/>
                  </a:cubicBezTo>
                  <a:cubicBezTo>
                    <a:pt x="5716" y="1"/>
                    <a:pt x="5335" y="1"/>
                    <a:pt x="4978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2" name="Google Shape;17012;p44"/>
            <p:cNvSpPr/>
            <p:nvPr/>
          </p:nvSpPr>
          <p:spPr>
            <a:xfrm>
              <a:off x="1226235" y="4128540"/>
              <a:ext cx="67424" cy="46738"/>
            </a:xfrm>
            <a:custGeom>
              <a:rect b="b" l="l" r="r" t="t"/>
              <a:pathLst>
                <a:path extrusionOk="0" h="1437" w="2073">
                  <a:moveTo>
                    <a:pt x="247" y="1"/>
                  </a:moveTo>
                  <a:cubicBezTo>
                    <a:pt x="200" y="1"/>
                    <a:pt x="157" y="7"/>
                    <a:pt x="120" y="21"/>
                  </a:cubicBezTo>
                  <a:cubicBezTo>
                    <a:pt x="1" y="45"/>
                    <a:pt x="72" y="212"/>
                    <a:pt x="24" y="260"/>
                  </a:cubicBezTo>
                  <a:cubicBezTo>
                    <a:pt x="48" y="331"/>
                    <a:pt x="24" y="426"/>
                    <a:pt x="24" y="521"/>
                  </a:cubicBezTo>
                  <a:cubicBezTo>
                    <a:pt x="24" y="664"/>
                    <a:pt x="48" y="783"/>
                    <a:pt x="48" y="926"/>
                  </a:cubicBezTo>
                  <a:cubicBezTo>
                    <a:pt x="48" y="1022"/>
                    <a:pt x="1" y="1355"/>
                    <a:pt x="96" y="1426"/>
                  </a:cubicBezTo>
                  <a:cubicBezTo>
                    <a:pt x="109" y="1433"/>
                    <a:pt x="125" y="1436"/>
                    <a:pt x="141" y="1436"/>
                  </a:cubicBezTo>
                  <a:cubicBezTo>
                    <a:pt x="296" y="1436"/>
                    <a:pt x="555" y="1158"/>
                    <a:pt x="620" y="1093"/>
                  </a:cubicBezTo>
                  <a:cubicBezTo>
                    <a:pt x="858" y="926"/>
                    <a:pt x="1096" y="783"/>
                    <a:pt x="1334" y="641"/>
                  </a:cubicBezTo>
                  <a:cubicBezTo>
                    <a:pt x="1453" y="569"/>
                    <a:pt x="2072" y="283"/>
                    <a:pt x="1858" y="117"/>
                  </a:cubicBezTo>
                  <a:cubicBezTo>
                    <a:pt x="1779" y="53"/>
                    <a:pt x="1657" y="43"/>
                    <a:pt x="1542" y="43"/>
                  </a:cubicBezTo>
                  <a:cubicBezTo>
                    <a:pt x="1485" y="43"/>
                    <a:pt x="1429" y="45"/>
                    <a:pt x="1382" y="45"/>
                  </a:cubicBezTo>
                  <a:cubicBezTo>
                    <a:pt x="1239" y="57"/>
                    <a:pt x="1102" y="63"/>
                    <a:pt x="965" y="63"/>
                  </a:cubicBezTo>
                  <a:cubicBezTo>
                    <a:pt x="828" y="63"/>
                    <a:pt x="691" y="57"/>
                    <a:pt x="548" y="45"/>
                  </a:cubicBezTo>
                  <a:cubicBezTo>
                    <a:pt x="466" y="29"/>
                    <a:pt x="350" y="1"/>
                    <a:pt x="247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3" name="Google Shape;17013;p44"/>
            <p:cNvSpPr/>
            <p:nvPr/>
          </p:nvSpPr>
          <p:spPr>
            <a:xfrm>
              <a:off x="1086052" y="4068889"/>
              <a:ext cx="219999" cy="82288"/>
            </a:xfrm>
            <a:custGeom>
              <a:rect b="b" l="l" r="r" t="t"/>
              <a:pathLst>
                <a:path extrusionOk="0" h="2530" w="6764">
                  <a:moveTo>
                    <a:pt x="2452" y="0"/>
                  </a:moveTo>
                  <a:cubicBezTo>
                    <a:pt x="2350" y="0"/>
                    <a:pt x="2211" y="54"/>
                    <a:pt x="2120" y="69"/>
                  </a:cubicBezTo>
                  <a:cubicBezTo>
                    <a:pt x="1834" y="141"/>
                    <a:pt x="1548" y="236"/>
                    <a:pt x="1286" y="331"/>
                  </a:cubicBezTo>
                  <a:cubicBezTo>
                    <a:pt x="1072" y="403"/>
                    <a:pt x="857" y="450"/>
                    <a:pt x="643" y="546"/>
                  </a:cubicBezTo>
                  <a:cubicBezTo>
                    <a:pt x="476" y="593"/>
                    <a:pt x="286" y="665"/>
                    <a:pt x="143" y="784"/>
                  </a:cubicBezTo>
                  <a:cubicBezTo>
                    <a:pt x="0" y="879"/>
                    <a:pt x="95" y="1093"/>
                    <a:pt x="143" y="1236"/>
                  </a:cubicBezTo>
                  <a:cubicBezTo>
                    <a:pt x="191" y="1451"/>
                    <a:pt x="238" y="1641"/>
                    <a:pt x="262" y="1855"/>
                  </a:cubicBezTo>
                  <a:cubicBezTo>
                    <a:pt x="262" y="1974"/>
                    <a:pt x="286" y="2117"/>
                    <a:pt x="286" y="2260"/>
                  </a:cubicBezTo>
                  <a:cubicBezTo>
                    <a:pt x="286" y="2308"/>
                    <a:pt x="286" y="2379"/>
                    <a:pt x="286" y="2403"/>
                  </a:cubicBezTo>
                  <a:cubicBezTo>
                    <a:pt x="267" y="2500"/>
                    <a:pt x="353" y="2530"/>
                    <a:pt x="469" y="2530"/>
                  </a:cubicBezTo>
                  <a:cubicBezTo>
                    <a:pt x="639" y="2530"/>
                    <a:pt x="872" y="2465"/>
                    <a:pt x="929" y="2451"/>
                  </a:cubicBezTo>
                  <a:cubicBezTo>
                    <a:pt x="1453" y="2308"/>
                    <a:pt x="1977" y="2213"/>
                    <a:pt x="2501" y="2094"/>
                  </a:cubicBezTo>
                  <a:cubicBezTo>
                    <a:pt x="3142" y="1938"/>
                    <a:pt x="3816" y="1782"/>
                    <a:pt x="4495" y="1782"/>
                  </a:cubicBezTo>
                  <a:cubicBezTo>
                    <a:pt x="4648" y="1782"/>
                    <a:pt x="4801" y="1790"/>
                    <a:pt x="4954" y="1808"/>
                  </a:cubicBezTo>
                  <a:cubicBezTo>
                    <a:pt x="5215" y="1855"/>
                    <a:pt x="5501" y="1903"/>
                    <a:pt x="5787" y="1927"/>
                  </a:cubicBezTo>
                  <a:cubicBezTo>
                    <a:pt x="5858" y="1927"/>
                    <a:pt x="5942" y="1933"/>
                    <a:pt x="6025" y="1933"/>
                  </a:cubicBezTo>
                  <a:cubicBezTo>
                    <a:pt x="6109" y="1933"/>
                    <a:pt x="6192" y="1927"/>
                    <a:pt x="6263" y="1903"/>
                  </a:cubicBezTo>
                  <a:cubicBezTo>
                    <a:pt x="6335" y="1879"/>
                    <a:pt x="6478" y="1784"/>
                    <a:pt x="6549" y="1689"/>
                  </a:cubicBezTo>
                  <a:cubicBezTo>
                    <a:pt x="6763" y="1379"/>
                    <a:pt x="6430" y="1141"/>
                    <a:pt x="6168" y="1069"/>
                  </a:cubicBezTo>
                  <a:cubicBezTo>
                    <a:pt x="5763" y="998"/>
                    <a:pt x="5335" y="1022"/>
                    <a:pt x="4930" y="974"/>
                  </a:cubicBezTo>
                  <a:cubicBezTo>
                    <a:pt x="4620" y="950"/>
                    <a:pt x="4311" y="927"/>
                    <a:pt x="4001" y="879"/>
                  </a:cubicBezTo>
                  <a:cubicBezTo>
                    <a:pt x="3787" y="831"/>
                    <a:pt x="3572" y="784"/>
                    <a:pt x="3358" y="712"/>
                  </a:cubicBezTo>
                  <a:cubicBezTo>
                    <a:pt x="3167" y="665"/>
                    <a:pt x="2929" y="593"/>
                    <a:pt x="2763" y="450"/>
                  </a:cubicBezTo>
                  <a:cubicBezTo>
                    <a:pt x="2620" y="355"/>
                    <a:pt x="2644" y="236"/>
                    <a:pt x="2572" y="69"/>
                  </a:cubicBezTo>
                  <a:cubicBezTo>
                    <a:pt x="2555" y="18"/>
                    <a:pt x="2509" y="0"/>
                    <a:pt x="2452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4" name="Google Shape;17014;p44"/>
            <p:cNvSpPr/>
            <p:nvPr/>
          </p:nvSpPr>
          <p:spPr>
            <a:xfrm>
              <a:off x="1226235" y="4098877"/>
              <a:ext cx="101511" cy="87687"/>
            </a:xfrm>
            <a:custGeom>
              <a:rect b="b" l="l" r="r" t="t"/>
              <a:pathLst>
                <a:path extrusionOk="0" h="2696" w="3121">
                  <a:moveTo>
                    <a:pt x="2798" y="0"/>
                  </a:moveTo>
                  <a:cubicBezTo>
                    <a:pt x="2779" y="0"/>
                    <a:pt x="2760" y="2"/>
                    <a:pt x="2739" y="5"/>
                  </a:cubicBezTo>
                  <a:cubicBezTo>
                    <a:pt x="2620" y="28"/>
                    <a:pt x="2525" y="52"/>
                    <a:pt x="2406" y="100"/>
                  </a:cubicBezTo>
                  <a:cubicBezTo>
                    <a:pt x="2358" y="171"/>
                    <a:pt x="2430" y="290"/>
                    <a:pt x="2406" y="386"/>
                  </a:cubicBezTo>
                  <a:cubicBezTo>
                    <a:pt x="2382" y="505"/>
                    <a:pt x="2311" y="600"/>
                    <a:pt x="2263" y="695"/>
                  </a:cubicBezTo>
                  <a:cubicBezTo>
                    <a:pt x="2191" y="814"/>
                    <a:pt x="2096" y="910"/>
                    <a:pt x="2001" y="1005"/>
                  </a:cubicBezTo>
                  <a:cubicBezTo>
                    <a:pt x="1787" y="1219"/>
                    <a:pt x="1548" y="1433"/>
                    <a:pt x="1263" y="1576"/>
                  </a:cubicBezTo>
                  <a:cubicBezTo>
                    <a:pt x="905" y="1791"/>
                    <a:pt x="477" y="1981"/>
                    <a:pt x="191" y="2291"/>
                  </a:cubicBezTo>
                  <a:cubicBezTo>
                    <a:pt x="120" y="2386"/>
                    <a:pt x="1" y="2529"/>
                    <a:pt x="96" y="2648"/>
                  </a:cubicBezTo>
                  <a:cubicBezTo>
                    <a:pt x="143" y="2684"/>
                    <a:pt x="203" y="2696"/>
                    <a:pt x="262" y="2696"/>
                  </a:cubicBezTo>
                  <a:cubicBezTo>
                    <a:pt x="322" y="2696"/>
                    <a:pt x="382" y="2684"/>
                    <a:pt x="429" y="2672"/>
                  </a:cubicBezTo>
                  <a:cubicBezTo>
                    <a:pt x="953" y="2600"/>
                    <a:pt x="1477" y="2577"/>
                    <a:pt x="2001" y="2457"/>
                  </a:cubicBezTo>
                  <a:cubicBezTo>
                    <a:pt x="2239" y="2386"/>
                    <a:pt x="2501" y="2315"/>
                    <a:pt x="2739" y="2196"/>
                  </a:cubicBezTo>
                  <a:cubicBezTo>
                    <a:pt x="2954" y="2100"/>
                    <a:pt x="3073" y="2029"/>
                    <a:pt x="3096" y="1791"/>
                  </a:cubicBezTo>
                  <a:cubicBezTo>
                    <a:pt x="3096" y="1529"/>
                    <a:pt x="3049" y="1243"/>
                    <a:pt x="3073" y="981"/>
                  </a:cubicBezTo>
                  <a:cubicBezTo>
                    <a:pt x="3096" y="743"/>
                    <a:pt x="3120" y="481"/>
                    <a:pt x="3049" y="243"/>
                  </a:cubicBezTo>
                  <a:cubicBezTo>
                    <a:pt x="3007" y="76"/>
                    <a:pt x="2929" y="0"/>
                    <a:pt x="2798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5" name="Google Shape;17015;p44"/>
            <p:cNvSpPr/>
            <p:nvPr/>
          </p:nvSpPr>
          <p:spPr>
            <a:xfrm>
              <a:off x="1075188" y="4001920"/>
              <a:ext cx="94550" cy="90029"/>
            </a:xfrm>
            <a:custGeom>
              <a:rect b="b" l="l" r="r" t="t"/>
              <a:pathLst>
                <a:path extrusionOk="0" h="2768" w="2907">
                  <a:moveTo>
                    <a:pt x="1736" y="1"/>
                  </a:moveTo>
                  <a:cubicBezTo>
                    <a:pt x="1716" y="1"/>
                    <a:pt x="1693" y="3"/>
                    <a:pt x="1668" y="9"/>
                  </a:cubicBezTo>
                  <a:cubicBezTo>
                    <a:pt x="1596" y="9"/>
                    <a:pt x="1501" y="104"/>
                    <a:pt x="1406" y="152"/>
                  </a:cubicBezTo>
                  <a:cubicBezTo>
                    <a:pt x="1263" y="223"/>
                    <a:pt x="1120" y="271"/>
                    <a:pt x="977" y="318"/>
                  </a:cubicBezTo>
                  <a:cubicBezTo>
                    <a:pt x="763" y="390"/>
                    <a:pt x="525" y="461"/>
                    <a:pt x="310" y="533"/>
                  </a:cubicBezTo>
                  <a:cubicBezTo>
                    <a:pt x="239" y="580"/>
                    <a:pt x="144" y="604"/>
                    <a:pt x="96" y="628"/>
                  </a:cubicBezTo>
                  <a:cubicBezTo>
                    <a:pt x="1" y="699"/>
                    <a:pt x="1" y="699"/>
                    <a:pt x="25" y="795"/>
                  </a:cubicBezTo>
                  <a:cubicBezTo>
                    <a:pt x="48" y="985"/>
                    <a:pt x="144" y="1152"/>
                    <a:pt x="167" y="1319"/>
                  </a:cubicBezTo>
                  <a:cubicBezTo>
                    <a:pt x="215" y="1533"/>
                    <a:pt x="263" y="1747"/>
                    <a:pt x="286" y="1962"/>
                  </a:cubicBezTo>
                  <a:cubicBezTo>
                    <a:pt x="310" y="2128"/>
                    <a:pt x="334" y="2295"/>
                    <a:pt x="358" y="2462"/>
                  </a:cubicBezTo>
                  <a:cubicBezTo>
                    <a:pt x="358" y="2557"/>
                    <a:pt x="334" y="2700"/>
                    <a:pt x="429" y="2747"/>
                  </a:cubicBezTo>
                  <a:cubicBezTo>
                    <a:pt x="452" y="2762"/>
                    <a:pt x="478" y="2768"/>
                    <a:pt x="507" y="2768"/>
                  </a:cubicBezTo>
                  <a:cubicBezTo>
                    <a:pt x="570" y="2768"/>
                    <a:pt x="642" y="2740"/>
                    <a:pt x="691" y="2724"/>
                  </a:cubicBezTo>
                  <a:cubicBezTo>
                    <a:pt x="882" y="2628"/>
                    <a:pt x="1096" y="2581"/>
                    <a:pt x="1287" y="2509"/>
                  </a:cubicBezTo>
                  <a:cubicBezTo>
                    <a:pt x="1572" y="2438"/>
                    <a:pt x="1834" y="2319"/>
                    <a:pt x="2096" y="2224"/>
                  </a:cubicBezTo>
                  <a:cubicBezTo>
                    <a:pt x="2215" y="2176"/>
                    <a:pt x="2358" y="2152"/>
                    <a:pt x="2477" y="2104"/>
                  </a:cubicBezTo>
                  <a:cubicBezTo>
                    <a:pt x="2574" y="2066"/>
                    <a:pt x="2686" y="1996"/>
                    <a:pt x="2813" y="1996"/>
                  </a:cubicBezTo>
                  <a:cubicBezTo>
                    <a:pt x="2843" y="1996"/>
                    <a:pt x="2874" y="2000"/>
                    <a:pt x="2906" y="2009"/>
                  </a:cubicBezTo>
                  <a:cubicBezTo>
                    <a:pt x="2716" y="1795"/>
                    <a:pt x="2573" y="1533"/>
                    <a:pt x="2406" y="1295"/>
                  </a:cubicBezTo>
                  <a:cubicBezTo>
                    <a:pt x="2192" y="985"/>
                    <a:pt x="2049" y="652"/>
                    <a:pt x="1954" y="295"/>
                  </a:cubicBezTo>
                  <a:cubicBezTo>
                    <a:pt x="1911" y="148"/>
                    <a:pt x="1888" y="1"/>
                    <a:pt x="1736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6" name="Google Shape;17016;p44"/>
            <p:cNvSpPr/>
            <p:nvPr/>
          </p:nvSpPr>
          <p:spPr>
            <a:xfrm>
              <a:off x="1063577" y="3951539"/>
              <a:ext cx="68953" cy="71100"/>
            </a:xfrm>
            <a:custGeom>
              <a:rect b="b" l="l" r="r" t="t"/>
              <a:pathLst>
                <a:path extrusionOk="0" h="2186" w="2120">
                  <a:moveTo>
                    <a:pt x="1394" y="0"/>
                  </a:moveTo>
                  <a:cubicBezTo>
                    <a:pt x="1375" y="0"/>
                    <a:pt x="1355" y="3"/>
                    <a:pt x="1334" y="10"/>
                  </a:cubicBezTo>
                  <a:cubicBezTo>
                    <a:pt x="1263" y="10"/>
                    <a:pt x="1215" y="58"/>
                    <a:pt x="1167" y="58"/>
                  </a:cubicBezTo>
                  <a:cubicBezTo>
                    <a:pt x="1025" y="105"/>
                    <a:pt x="905" y="153"/>
                    <a:pt x="786" y="200"/>
                  </a:cubicBezTo>
                  <a:cubicBezTo>
                    <a:pt x="572" y="248"/>
                    <a:pt x="358" y="296"/>
                    <a:pt x="167" y="391"/>
                  </a:cubicBezTo>
                  <a:cubicBezTo>
                    <a:pt x="0" y="462"/>
                    <a:pt x="72" y="629"/>
                    <a:pt x="96" y="796"/>
                  </a:cubicBezTo>
                  <a:cubicBezTo>
                    <a:pt x="143" y="1058"/>
                    <a:pt x="191" y="1320"/>
                    <a:pt x="239" y="1582"/>
                  </a:cubicBezTo>
                  <a:cubicBezTo>
                    <a:pt x="262" y="1701"/>
                    <a:pt x="286" y="1820"/>
                    <a:pt x="310" y="1939"/>
                  </a:cubicBezTo>
                  <a:cubicBezTo>
                    <a:pt x="334" y="1986"/>
                    <a:pt x="334" y="2129"/>
                    <a:pt x="382" y="2153"/>
                  </a:cubicBezTo>
                  <a:cubicBezTo>
                    <a:pt x="405" y="2177"/>
                    <a:pt x="438" y="2186"/>
                    <a:pt x="477" y="2186"/>
                  </a:cubicBezTo>
                  <a:cubicBezTo>
                    <a:pt x="595" y="2186"/>
                    <a:pt x="762" y="2100"/>
                    <a:pt x="834" y="2082"/>
                  </a:cubicBezTo>
                  <a:cubicBezTo>
                    <a:pt x="1120" y="2010"/>
                    <a:pt x="1406" y="1867"/>
                    <a:pt x="1668" y="1772"/>
                  </a:cubicBezTo>
                  <a:cubicBezTo>
                    <a:pt x="1787" y="1725"/>
                    <a:pt x="2096" y="1653"/>
                    <a:pt x="2096" y="1510"/>
                  </a:cubicBezTo>
                  <a:cubicBezTo>
                    <a:pt x="2120" y="1439"/>
                    <a:pt x="2025" y="1272"/>
                    <a:pt x="2001" y="1224"/>
                  </a:cubicBezTo>
                  <a:cubicBezTo>
                    <a:pt x="1929" y="1058"/>
                    <a:pt x="1834" y="891"/>
                    <a:pt x="1787" y="701"/>
                  </a:cubicBezTo>
                  <a:cubicBezTo>
                    <a:pt x="1720" y="567"/>
                    <a:pt x="1653" y="0"/>
                    <a:pt x="1394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7" name="Google Shape;17017;p44"/>
            <p:cNvSpPr/>
            <p:nvPr/>
          </p:nvSpPr>
          <p:spPr>
            <a:xfrm>
              <a:off x="1278242" y="3971054"/>
              <a:ext cx="35550" cy="50739"/>
            </a:xfrm>
            <a:custGeom>
              <a:rect b="b" l="l" r="r" t="t"/>
              <a:pathLst>
                <a:path extrusionOk="0" h="1560" w="1093">
                  <a:moveTo>
                    <a:pt x="238" y="0"/>
                  </a:moveTo>
                  <a:cubicBezTo>
                    <a:pt x="174" y="0"/>
                    <a:pt x="0" y="56"/>
                    <a:pt x="21" y="77"/>
                  </a:cubicBezTo>
                  <a:cubicBezTo>
                    <a:pt x="69" y="220"/>
                    <a:pt x="92" y="410"/>
                    <a:pt x="116" y="577"/>
                  </a:cubicBezTo>
                  <a:cubicBezTo>
                    <a:pt x="164" y="767"/>
                    <a:pt x="235" y="958"/>
                    <a:pt x="259" y="1148"/>
                  </a:cubicBezTo>
                  <a:cubicBezTo>
                    <a:pt x="303" y="1344"/>
                    <a:pt x="267" y="1559"/>
                    <a:pt x="477" y="1559"/>
                  </a:cubicBezTo>
                  <a:cubicBezTo>
                    <a:pt x="497" y="1559"/>
                    <a:pt x="520" y="1557"/>
                    <a:pt x="545" y="1553"/>
                  </a:cubicBezTo>
                  <a:cubicBezTo>
                    <a:pt x="735" y="1506"/>
                    <a:pt x="1045" y="1506"/>
                    <a:pt x="1069" y="1267"/>
                  </a:cubicBezTo>
                  <a:cubicBezTo>
                    <a:pt x="1093" y="1077"/>
                    <a:pt x="926" y="910"/>
                    <a:pt x="854" y="743"/>
                  </a:cubicBezTo>
                  <a:cubicBezTo>
                    <a:pt x="735" y="553"/>
                    <a:pt x="616" y="339"/>
                    <a:pt x="450" y="172"/>
                  </a:cubicBezTo>
                  <a:cubicBezTo>
                    <a:pt x="402" y="101"/>
                    <a:pt x="354" y="5"/>
                    <a:pt x="259" y="5"/>
                  </a:cubicBezTo>
                  <a:cubicBezTo>
                    <a:pt x="256" y="2"/>
                    <a:pt x="248" y="0"/>
                    <a:pt x="238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8" name="Google Shape;17018;p44"/>
            <p:cNvSpPr/>
            <p:nvPr/>
          </p:nvSpPr>
          <p:spPr>
            <a:xfrm>
              <a:off x="1290536" y="4018736"/>
              <a:ext cx="38737" cy="79263"/>
            </a:xfrm>
            <a:custGeom>
              <a:rect b="b" l="l" r="r" t="t"/>
              <a:pathLst>
                <a:path extrusionOk="0" h="2437" w="1191">
                  <a:moveTo>
                    <a:pt x="627" y="1"/>
                  </a:moveTo>
                  <a:cubicBezTo>
                    <a:pt x="582" y="1"/>
                    <a:pt x="532" y="17"/>
                    <a:pt x="476" y="40"/>
                  </a:cubicBezTo>
                  <a:cubicBezTo>
                    <a:pt x="310" y="87"/>
                    <a:pt x="143" y="111"/>
                    <a:pt x="0" y="159"/>
                  </a:cubicBezTo>
                  <a:cubicBezTo>
                    <a:pt x="24" y="254"/>
                    <a:pt x="24" y="349"/>
                    <a:pt x="48" y="444"/>
                  </a:cubicBezTo>
                  <a:cubicBezTo>
                    <a:pt x="72" y="611"/>
                    <a:pt x="143" y="802"/>
                    <a:pt x="191" y="1087"/>
                  </a:cubicBezTo>
                  <a:cubicBezTo>
                    <a:pt x="262" y="1230"/>
                    <a:pt x="238" y="1492"/>
                    <a:pt x="262" y="1683"/>
                  </a:cubicBezTo>
                  <a:cubicBezTo>
                    <a:pt x="286" y="1873"/>
                    <a:pt x="334" y="2040"/>
                    <a:pt x="381" y="2230"/>
                  </a:cubicBezTo>
                  <a:cubicBezTo>
                    <a:pt x="405" y="2278"/>
                    <a:pt x="405" y="2373"/>
                    <a:pt x="476" y="2397"/>
                  </a:cubicBezTo>
                  <a:cubicBezTo>
                    <a:pt x="504" y="2425"/>
                    <a:pt x="573" y="2437"/>
                    <a:pt x="640" y="2437"/>
                  </a:cubicBezTo>
                  <a:cubicBezTo>
                    <a:pt x="687" y="2437"/>
                    <a:pt x="733" y="2431"/>
                    <a:pt x="762" y="2421"/>
                  </a:cubicBezTo>
                  <a:cubicBezTo>
                    <a:pt x="905" y="2397"/>
                    <a:pt x="1048" y="2350"/>
                    <a:pt x="1119" y="2230"/>
                  </a:cubicBezTo>
                  <a:cubicBezTo>
                    <a:pt x="1191" y="2040"/>
                    <a:pt x="1167" y="1778"/>
                    <a:pt x="1143" y="1587"/>
                  </a:cubicBezTo>
                  <a:cubicBezTo>
                    <a:pt x="1096" y="1278"/>
                    <a:pt x="1000" y="968"/>
                    <a:pt x="929" y="659"/>
                  </a:cubicBezTo>
                  <a:cubicBezTo>
                    <a:pt x="881" y="468"/>
                    <a:pt x="834" y="254"/>
                    <a:pt x="762" y="87"/>
                  </a:cubicBezTo>
                  <a:cubicBezTo>
                    <a:pt x="724" y="23"/>
                    <a:pt x="679" y="1"/>
                    <a:pt x="627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9" name="Google Shape;17019;p44"/>
            <p:cNvSpPr/>
            <p:nvPr/>
          </p:nvSpPr>
          <p:spPr>
            <a:xfrm>
              <a:off x="1034142" y="3933358"/>
              <a:ext cx="80597" cy="355238"/>
            </a:xfrm>
            <a:custGeom>
              <a:rect b="b" l="l" r="r" t="t"/>
              <a:pathLst>
                <a:path extrusionOk="0" h="10922" w="2478">
                  <a:moveTo>
                    <a:pt x="655" y="1"/>
                  </a:moveTo>
                  <a:cubicBezTo>
                    <a:pt x="539" y="1"/>
                    <a:pt x="412" y="55"/>
                    <a:pt x="263" y="164"/>
                  </a:cubicBezTo>
                  <a:cubicBezTo>
                    <a:pt x="96" y="307"/>
                    <a:pt x="1" y="640"/>
                    <a:pt x="143" y="807"/>
                  </a:cubicBezTo>
                  <a:cubicBezTo>
                    <a:pt x="239" y="950"/>
                    <a:pt x="405" y="926"/>
                    <a:pt x="477" y="1045"/>
                  </a:cubicBezTo>
                  <a:cubicBezTo>
                    <a:pt x="524" y="1164"/>
                    <a:pt x="524" y="1307"/>
                    <a:pt x="524" y="1426"/>
                  </a:cubicBezTo>
                  <a:cubicBezTo>
                    <a:pt x="572" y="1736"/>
                    <a:pt x="644" y="2045"/>
                    <a:pt x="691" y="2331"/>
                  </a:cubicBezTo>
                  <a:cubicBezTo>
                    <a:pt x="763" y="2736"/>
                    <a:pt x="834" y="3141"/>
                    <a:pt x="858" y="3522"/>
                  </a:cubicBezTo>
                  <a:cubicBezTo>
                    <a:pt x="882" y="3855"/>
                    <a:pt x="905" y="4189"/>
                    <a:pt x="953" y="4498"/>
                  </a:cubicBezTo>
                  <a:cubicBezTo>
                    <a:pt x="977" y="4641"/>
                    <a:pt x="1001" y="4736"/>
                    <a:pt x="1048" y="4855"/>
                  </a:cubicBezTo>
                  <a:cubicBezTo>
                    <a:pt x="1096" y="4998"/>
                    <a:pt x="1072" y="5165"/>
                    <a:pt x="1096" y="5308"/>
                  </a:cubicBezTo>
                  <a:cubicBezTo>
                    <a:pt x="1120" y="5594"/>
                    <a:pt x="1144" y="5856"/>
                    <a:pt x="1167" y="6118"/>
                  </a:cubicBezTo>
                  <a:cubicBezTo>
                    <a:pt x="1239" y="6618"/>
                    <a:pt x="1310" y="7094"/>
                    <a:pt x="1358" y="7594"/>
                  </a:cubicBezTo>
                  <a:cubicBezTo>
                    <a:pt x="1382" y="8047"/>
                    <a:pt x="1501" y="8475"/>
                    <a:pt x="1548" y="8904"/>
                  </a:cubicBezTo>
                  <a:cubicBezTo>
                    <a:pt x="1620" y="9309"/>
                    <a:pt x="1691" y="9690"/>
                    <a:pt x="1739" y="10071"/>
                  </a:cubicBezTo>
                  <a:cubicBezTo>
                    <a:pt x="1781" y="10238"/>
                    <a:pt x="1860" y="10922"/>
                    <a:pt x="2137" y="10922"/>
                  </a:cubicBezTo>
                  <a:cubicBezTo>
                    <a:pt x="2175" y="10922"/>
                    <a:pt x="2217" y="10909"/>
                    <a:pt x="2263" y="10881"/>
                  </a:cubicBezTo>
                  <a:cubicBezTo>
                    <a:pt x="2453" y="10738"/>
                    <a:pt x="2477" y="10523"/>
                    <a:pt x="2477" y="10309"/>
                  </a:cubicBezTo>
                  <a:cubicBezTo>
                    <a:pt x="2453" y="9809"/>
                    <a:pt x="2311" y="9309"/>
                    <a:pt x="2215" y="8856"/>
                  </a:cubicBezTo>
                  <a:cubicBezTo>
                    <a:pt x="2120" y="8309"/>
                    <a:pt x="2025" y="7761"/>
                    <a:pt x="1953" y="7237"/>
                  </a:cubicBezTo>
                  <a:cubicBezTo>
                    <a:pt x="1906" y="6951"/>
                    <a:pt x="1834" y="6665"/>
                    <a:pt x="1787" y="6380"/>
                  </a:cubicBezTo>
                  <a:cubicBezTo>
                    <a:pt x="1715" y="5975"/>
                    <a:pt x="1691" y="5546"/>
                    <a:pt x="1691" y="5141"/>
                  </a:cubicBezTo>
                  <a:cubicBezTo>
                    <a:pt x="1691" y="4903"/>
                    <a:pt x="1691" y="4689"/>
                    <a:pt x="1644" y="4451"/>
                  </a:cubicBezTo>
                  <a:cubicBezTo>
                    <a:pt x="1477" y="3760"/>
                    <a:pt x="1287" y="3093"/>
                    <a:pt x="1191" y="2403"/>
                  </a:cubicBezTo>
                  <a:cubicBezTo>
                    <a:pt x="1144" y="2117"/>
                    <a:pt x="1072" y="1855"/>
                    <a:pt x="1025" y="1569"/>
                  </a:cubicBezTo>
                  <a:cubicBezTo>
                    <a:pt x="977" y="1307"/>
                    <a:pt x="905" y="1069"/>
                    <a:pt x="1001" y="807"/>
                  </a:cubicBezTo>
                  <a:cubicBezTo>
                    <a:pt x="1120" y="545"/>
                    <a:pt x="1191" y="307"/>
                    <a:pt x="905" y="93"/>
                  </a:cubicBezTo>
                  <a:cubicBezTo>
                    <a:pt x="824" y="31"/>
                    <a:pt x="742" y="1"/>
                    <a:pt x="655" y="1"/>
                  </a:cubicBezTo>
                  <a:close/>
                </a:path>
              </a:pathLst>
            </a:custGeom>
            <a:solidFill>
              <a:srgbClr val="CAD6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0" name="Google Shape;17020;p44"/>
            <p:cNvSpPr/>
            <p:nvPr/>
          </p:nvSpPr>
          <p:spPr>
            <a:xfrm>
              <a:off x="1034142" y="3936350"/>
              <a:ext cx="72823" cy="348701"/>
            </a:xfrm>
            <a:custGeom>
              <a:rect b="b" l="l" r="r" t="t"/>
              <a:pathLst>
                <a:path extrusionOk="0" h="10721" w="2239">
                  <a:moveTo>
                    <a:pt x="405" y="1"/>
                  </a:moveTo>
                  <a:cubicBezTo>
                    <a:pt x="48" y="239"/>
                    <a:pt x="1" y="525"/>
                    <a:pt x="120" y="786"/>
                  </a:cubicBezTo>
                  <a:cubicBezTo>
                    <a:pt x="167" y="882"/>
                    <a:pt x="191" y="953"/>
                    <a:pt x="310" y="977"/>
                  </a:cubicBezTo>
                  <a:cubicBezTo>
                    <a:pt x="405" y="1001"/>
                    <a:pt x="453" y="953"/>
                    <a:pt x="501" y="1072"/>
                  </a:cubicBezTo>
                  <a:cubicBezTo>
                    <a:pt x="572" y="1263"/>
                    <a:pt x="548" y="1453"/>
                    <a:pt x="572" y="1644"/>
                  </a:cubicBezTo>
                  <a:cubicBezTo>
                    <a:pt x="572" y="1882"/>
                    <a:pt x="620" y="2120"/>
                    <a:pt x="644" y="2358"/>
                  </a:cubicBezTo>
                  <a:cubicBezTo>
                    <a:pt x="667" y="2858"/>
                    <a:pt x="786" y="3335"/>
                    <a:pt x="834" y="3811"/>
                  </a:cubicBezTo>
                  <a:cubicBezTo>
                    <a:pt x="882" y="4240"/>
                    <a:pt x="929" y="4668"/>
                    <a:pt x="977" y="5097"/>
                  </a:cubicBezTo>
                  <a:cubicBezTo>
                    <a:pt x="1025" y="5335"/>
                    <a:pt x="1048" y="5549"/>
                    <a:pt x="1072" y="5787"/>
                  </a:cubicBezTo>
                  <a:cubicBezTo>
                    <a:pt x="1096" y="5954"/>
                    <a:pt x="1120" y="6121"/>
                    <a:pt x="1144" y="6311"/>
                  </a:cubicBezTo>
                  <a:cubicBezTo>
                    <a:pt x="1167" y="6454"/>
                    <a:pt x="1215" y="6597"/>
                    <a:pt x="1239" y="6764"/>
                  </a:cubicBezTo>
                  <a:cubicBezTo>
                    <a:pt x="1287" y="6931"/>
                    <a:pt x="1310" y="7097"/>
                    <a:pt x="1334" y="7264"/>
                  </a:cubicBezTo>
                  <a:cubicBezTo>
                    <a:pt x="1382" y="7550"/>
                    <a:pt x="1406" y="7859"/>
                    <a:pt x="1453" y="8145"/>
                  </a:cubicBezTo>
                  <a:cubicBezTo>
                    <a:pt x="1548" y="8693"/>
                    <a:pt x="1644" y="9217"/>
                    <a:pt x="1763" y="9764"/>
                  </a:cubicBezTo>
                  <a:cubicBezTo>
                    <a:pt x="1810" y="10026"/>
                    <a:pt x="1787" y="10527"/>
                    <a:pt x="2072" y="10693"/>
                  </a:cubicBezTo>
                  <a:cubicBezTo>
                    <a:pt x="2099" y="10712"/>
                    <a:pt x="2121" y="10720"/>
                    <a:pt x="2139" y="10720"/>
                  </a:cubicBezTo>
                  <a:cubicBezTo>
                    <a:pt x="2239" y="10720"/>
                    <a:pt x="2235" y="10484"/>
                    <a:pt x="2215" y="10384"/>
                  </a:cubicBezTo>
                  <a:cubicBezTo>
                    <a:pt x="2168" y="9979"/>
                    <a:pt x="2049" y="9574"/>
                    <a:pt x="1977" y="9145"/>
                  </a:cubicBezTo>
                  <a:cubicBezTo>
                    <a:pt x="1906" y="8645"/>
                    <a:pt x="1906" y="8097"/>
                    <a:pt x="1787" y="7597"/>
                  </a:cubicBezTo>
                  <a:cubicBezTo>
                    <a:pt x="1668" y="6978"/>
                    <a:pt x="1572" y="6407"/>
                    <a:pt x="1501" y="5787"/>
                  </a:cubicBezTo>
                  <a:cubicBezTo>
                    <a:pt x="1477" y="5383"/>
                    <a:pt x="1429" y="4954"/>
                    <a:pt x="1334" y="4549"/>
                  </a:cubicBezTo>
                  <a:cubicBezTo>
                    <a:pt x="1215" y="4144"/>
                    <a:pt x="1144" y="3739"/>
                    <a:pt x="1120" y="3335"/>
                  </a:cubicBezTo>
                  <a:cubicBezTo>
                    <a:pt x="1096" y="2954"/>
                    <a:pt x="953" y="2549"/>
                    <a:pt x="882" y="2168"/>
                  </a:cubicBezTo>
                  <a:cubicBezTo>
                    <a:pt x="834" y="1882"/>
                    <a:pt x="810" y="1596"/>
                    <a:pt x="763" y="1334"/>
                  </a:cubicBezTo>
                  <a:cubicBezTo>
                    <a:pt x="739" y="1191"/>
                    <a:pt x="691" y="1072"/>
                    <a:pt x="691" y="929"/>
                  </a:cubicBezTo>
                  <a:cubicBezTo>
                    <a:pt x="691" y="810"/>
                    <a:pt x="691" y="739"/>
                    <a:pt x="620" y="620"/>
                  </a:cubicBezTo>
                  <a:cubicBezTo>
                    <a:pt x="548" y="429"/>
                    <a:pt x="382" y="239"/>
                    <a:pt x="405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1" name="Google Shape;17021;p44"/>
            <p:cNvSpPr/>
            <p:nvPr/>
          </p:nvSpPr>
          <p:spPr>
            <a:xfrm>
              <a:off x="1031052" y="3919470"/>
              <a:ext cx="349351" cy="371761"/>
            </a:xfrm>
            <a:custGeom>
              <a:rect b="b" l="l" r="r" t="t"/>
              <a:pathLst>
                <a:path extrusionOk="0" h="11430" w="10741">
                  <a:moveTo>
                    <a:pt x="727" y="531"/>
                  </a:moveTo>
                  <a:cubicBezTo>
                    <a:pt x="972" y="531"/>
                    <a:pt x="1111" y="745"/>
                    <a:pt x="1048" y="996"/>
                  </a:cubicBezTo>
                  <a:cubicBezTo>
                    <a:pt x="1024" y="1067"/>
                    <a:pt x="1000" y="1139"/>
                    <a:pt x="953" y="1186"/>
                  </a:cubicBezTo>
                  <a:cubicBezTo>
                    <a:pt x="929" y="1210"/>
                    <a:pt x="881" y="1234"/>
                    <a:pt x="834" y="1258"/>
                  </a:cubicBezTo>
                  <a:cubicBezTo>
                    <a:pt x="753" y="1274"/>
                    <a:pt x="650" y="1323"/>
                    <a:pt x="555" y="1323"/>
                  </a:cubicBezTo>
                  <a:cubicBezTo>
                    <a:pt x="510" y="1323"/>
                    <a:pt x="467" y="1312"/>
                    <a:pt x="429" y="1282"/>
                  </a:cubicBezTo>
                  <a:cubicBezTo>
                    <a:pt x="286" y="1163"/>
                    <a:pt x="238" y="1020"/>
                    <a:pt x="310" y="853"/>
                  </a:cubicBezTo>
                  <a:cubicBezTo>
                    <a:pt x="358" y="710"/>
                    <a:pt x="477" y="591"/>
                    <a:pt x="619" y="543"/>
                  </a:cubicBezTo>
                  <a:cubicBezTo>
                    <a:pt x="657" y="535"/>
                    <a:pt x="693" y="531"/>
                    <a:pt x="727" y="531"/>
                  </a:cubicBezTo>
                  <a:close/>
                  <a:moveTo>
                    <a:pt x="9359" y="1305"/>
                  </a:moveTo>
                  <a:cubicBezTo>
                    <a:pt x="9359" y="1329"/>
                    <a:pt x="9383" y="1377"/>
                    <a:pt x="9383" y="1401"/>
                  </a:cubicBezTo>
                  <a:cubicBezTo>
                    <a:pt x="9407" y="1496"/>
                    <a:pt x="9431" y="1591"/>
                    <a:pt x="9431" y="1687"/>
                  </a:cubicBezTo>
                  <a:cubicBezTo>
                    <a:pt x="9455" y="1806"/>
                    <a:pt x="9502" y="1925"/>
                    <a:pt x="9526" y="2044"/>
                  </a:cubicBezTo>
                  <a:cubicBezTo>
                    <a:pt x="9574" y="2282"/>
                    <a:pt x="9645" y="2496"/>
                    <a:pt x="9693" y="2734"/>
                  </a:cubicBezTo>
                  <a:cubicBezTo>
                    <a:pt x="9598" y="2734"/>
                    <a:pt x="9478" y="2782"/>
                    <a:pt x="9407" y="2806"/>
                  </a:cubicBezTo>
                  <a:cubicBezTo>
                    <a:pt x="9240" y="2830"/>
                    <a:pt x="9074" y="2853"/>
                    <a:pt x="8931" y="2877"/>
                  </a:cubicBezTo>
                  <a:cubicBezTo>
                    <a:pt x="8764" y="2925"/>
                    <a:pt x="8597" y="2972"/>
                    <a:pt x="8431" y="2996"/>
                  </a:cubicBezTo>
                  <a:cubicBezTo>
                    <a:pt x="8312" y="3020"/>
                    <a:pt x="8169" y="3020"/>
                    <a:pt x="8050" y="3068"/>
                  </a:cubicBezTo>
                  <a:cubicBezTo>
                    <a:pt x="7954" y="2639"/>
                    <a:pt x="7859" y="2234"/>
                    <a:pt x="7716" y="1806"/>
                  </a:cubicBezTo>
                  <a:cubicBezTo>
                    <a:pt x="7716" y="1758"/>
                    <a:pt x="7692" y="1710"/>
                    <a:pt x="7692" y="1687"/>
                  </a:cubicBezTo>
                  <a:cubicBezTo>
                    <a:pt x="7931" y="1615"/>
                    <a:pt x="8169" y="1567"/>
                    <a:pt x="8431" y="1520"/>
                  </a:cubicBezTo>
                  <a:cubicBezTo>
                    <a:pt x="8645" y="1496"/>
                    <a:pt x="8835" y="1448"/>
                    <a:pt x="9050" y="1377"/>
                  </a:cubicBezTo>
                  <a:cubicBezTo>
                    <a:pt x="9121" y="1329"/>
                    <a:pt x="9216" y="1305"/>
                    <a:pt x="9288" y="1305"/>
                  </a:cubicBezTo>
                  <a:close/>
                  <a:moveTo>
                    <a:pt x="5930" y="258"/>
                  </a:moveTo>
                  <a:cubicBezTo>
                    <a:pt x="6192" y="258"/>
                    <a:pt x="6454" y="258"/>
                    <a:pt x="6668" y="377"/>
                  </a:cubicBezTo>
                  <a:cubicBezTo>
                    <a:pt x="6954" y="520"/>
                    <a:pt x="7097" y="805"/>
                    <a:pt x="7192" y="1091"/>
                  </a:cubicBezTo>
                  <a:cubicBezTo>
                    <a:pt x="7240" y="1210"/>
                    <a:pt x="7288" y="1353"/>
                    <a:pt x="7335" y="1496"/>
                  </a:cubicBezTo>
                  <a:cubicBezTo>
                    <a:pt x="7359" y="1543"/>
                    <a:pt x="7451" y="1913"/>
                    <a:pt x="7477" y="1924"/>
                  </a:cubicBezTo>
                  <a:lnTo>
                    <a:pt x="7477" y="1924"/>
                  </a:lnTo>
                  <a:cubicBezTo>
                    <a:pt x="7345" y="1894"/>
                    <a:pt x="7204" y="1885"/>
                    <a:pt x="7061" y="1885"/>
                  </a:cubicBezTo>
                  <a:cubicBezTo>
                    <a:pt x="6871" y="1885"/>
                    <a:pt x="6679" y="1901"/>
                    <a:pt x="6502" y="1901"/>
                  </a:cubicBezTo>
                  <a:cubicBezTo>
                    <a:pt x="6049" y="1925"/>
                    <a:pt x="5597" y="1972"/>
                    <a:pt x="5144" y="2044"/>
                  </a:cubicBezTo>
                  <a:cubicBezTo>
                    <a:pt x="4239" y="2163"/>
                    <a:pt x="3358" y="2377"/>
                    <a:pt x="2501" y="2711"/>
                  </a:cubicBezTo>
                  <a:cubicBezTo>
                    <a:pt x="2286" y="2782"/>
                    <a:pt x="2048" y="2853"/>
                    <a:pt x="1834" y="2949"/>
                  </a:cubicBezTo>
                  <a:cubicBezTo>
                    <a:pt x="1739" y="2972"/>
                    <a:pt x="1643" y="3020"/>
                    <a:pt x="1572" y="3068"/>
                  </a:cubicBezTo>
                  <a:cubicBezTo>
                    <a:pt x="1524" y="3092"/>
                    <a:pt x="1501" y="3115"/>
                    <a:pt x="1477" y="3115"/>
                  </a:cubicBezTo>
                  <a:cubicBezTo>
                    <a:pt x="1429" y="2949"/>
                    <a:pt x="1405" y="2782"/>
                    <a:pt x="1382" y="2615"/>
                  </a:cubicBezTo>
                  <a:cubicBezTo>
                    <a:pt x="1334" y="2401"/>
                    <a:pt x="1286" y="2187"/>
                    <a:pt x="1262" y="1972"/>
                  </a:cubicBezTo>
                  <a:cubicBezTo>
                    <a:pt x="1239" y="1877"/>
                    <a:pt x="1215" y="1782"/>
                    <a:pt x="1215" y="1710"/>
                  </a:cubicBezTo>
                  <a:cubicBezTo>
                    <a:pt x="1191" y="1639"/>
                    <a:pt x="1191" y="1567"/>
                    <a:pt x="1191" y="1496"/>
                  </a:cubicBezTo>
                  <a:cubicBezTo>
                    <a:pt x="1262" y="1448"/>
                    <a:pt x="1358" y="1425"/>
                    <a:pt x="1477" y="1377"/>
                  </a:cubicBezTo>
                  <a:cubicBezTo>
                    <a:pt x="1620" y="1329"/>
                    <a:pt x="1786" y="1282"/>
                    <a:pt x="1953" y="1210"/>
                  </a:cubicBezTo>
                  <a:cubicBezTo>
                    <a:pt x="2286" y="1115"/>
                    <a:pt x="2620" y="1020"/>
                    <a:pt x="2953" y="901"/>
                  </a:cubicBezTo>
                  <a:cubicBezTo>
                    <a:pt x="3287" y="805"/>
                    <a:pt x="3596" y="734"/>
                    <a:pt x="3930" y="639"/>
                  </a:cubicBezTo>
                  <a:cubicBezTo>
                    <a:pt x="4263" y="567"/>
                    <a:pt x="4596" y="520"/>
                    <a:pt x="4906" y="448"/>
                  </a:cubicBezTo>
                  <a:cubicBezTo>
                    <a:pt x="5239" y="377"/>
                    <a:pt x="5597" y="281"/>
                    <a:pt x="5930" y="258"/>
                  </a:cubicBezTo>
                  <a:close/>
                  <a:moveTo>
                    <a:pt x="6927" y="2068"/>
                  </a:moveTo>
                  <a:cubicBezTo>
                    <a:pt x="7139" y="2068"/>
                    <a:pt x="7347" y="2079"/>
                    <a:pt x="7549" y="2115"/>
                  </a:cubicBezTo>
                  <a:cubicBezTo>
                    <a:pt x="7669" y="2591"/>
                    <a:pt x="7788" y="3068"/>
                    <a:pt x="7883" y="3520"/>
                  </a:cubicBezTo>
                  <a:cubicBezTo>
                    <a:pt x="7931" y="3758"/>
                    <a:pt x="7978" y="3996"/>
                    <a:pt x="8026" y="4235"/>
                  </a:cubicBezTo>
                  <a:cubicBezTo>
                    <a:pt x="7764" y="4139"/>
                    <a:pt x="7430" y="4139"/>
                    <a:pt x="7145" y="4116"/>
                  </a:cubicBezTo>
                  <a:cubicBezTo>
                    <a:pt x="6984" y="4099"/>
                    <a:pt x="6824" y="4091"/>
                    <a:pt x="6663" y="4091"/>
                  </a:cubicBezTo>
                  <a:cubicBezTo>
                    <a:pt x="6369" y="4091"/>
                    <a:pt x="6071" y="4117"/>
                    <a:pt x="5763" y="4163"/>
                  </a:cubicBezTo>
                  <a:cubicBezTo>
                    <a:pt x="4882" y="4282"/>
                    <a:pt x="4001" y="4497"/>
                    <a:pt x="3144" y="4759"/>
                  </a:cubicBezTo>
                  <a:cubicBezTo>
                    <a:pt x="2906" y="4830"/>
                    <a:pt x="2668" y="4925"/>
                    <a:pt x="2429" y="5021"/>
                  </a:cubicBezTo>
                  <a:cubicBezTo>
                    <a:pt x="2239" y="5092"/>
                    <a:pt x="2048" y="5163"/>
                    <a:pt x="1882" y="5259"/>
                  </a:cubicBezTo>
                  <a:cubicBezTo>
                    <a:pt x="1858" y="5235"/>
                    <a:pt x="1858" y="5187"/>
                    <a:pt x="1858" y="5140"/>
                  </a:cubicBezTo>
                  <a:cubicBezTo>
                    <a:pt x="1810" y="4735"/>
                    <a:pt x="1739" y="4306"/>
                    <a:pt x="1643" y="3877"/>
                  </a:cubicBezTo>
                  <a:cubicBezTo>
                    <a:pt x="1596" y="3663"/>
                    <a:pt x="1548" y="3449"/>
                    <a:pt x="1501" y="3234"/>
                  </a:cubicBezTo>
                  <a:cubicBezTo>
                    <a:pt x="1620" y="3187"/>
                    <a:pt x="1763" y="3139"/>
                    <a:pt x="1882" y="3092"/>
                  </a:cubicBezTo>
                  <a:cubicBezTo>
                    <a:pt x="2048" y="3020"/>
                    <a:pt x="2239" y="2949"/>
                    <a:pt x="2406" y="2901"/>
                  </a:cubicBezTo>
                  <a:cubicBezTo>
                    <a:pt x="2810" y="2734"/>
                    <a:pt x="3239" y="2591"/>
                    <a:pt x="3644" y="2496"/>
                  </a:cubicBezTo>
                  <a:cubicBezTo>
                    <a:pt x="4525" y="2258"/>
                    <a:pt x="5406" y="2139"/>
                    <a:pt x="6287" y="2091"/>
                  </a:cubicBezTo>
                  <a:cubicBezTo>
                    <a:pt x="6502" y="2079"/>
                    <a:pt x="6716" y="2068"/>
                    <a:pt x="6927" y="2068"/>
                  </a:cubicBezTo>
                  <a:close/>
                  <a:moveTo>
                    <a:pt x="9717" y="2901"/>
                  </a:moveTo>
                  <a:cubicBezTo>
                    <a:pt x="9883" y="3663"/>
                    <a:pt x="10026" y="4425"/>
                    <a:pt x="10193" y="5163"/>
                  </a:cubicBezTo>
                  <a:cubicBezTo>
                    <a:pt x="10121" y="5187"/>
                    <a:pt x="10050" y="5187"/>
                    <a:pt x="9979" y="5211"/>
                  </a:cubicBezTo>
                  <a:cubicBezTo>
                    <a:pt x="9812" y="5235"/>
                    <a:pt x="9645" y="5235"/>
                    <a:pt x="9478" y="5259"/>
                  </a:cubicBezTo>
                  <a:cubicBezTo>
                    <a:pt x="9169" y="5330"/>
                    <a:pt x="8812" y="5354"/>
                    <a:pt x="8502" y="5449"/>
                  </a:cubicBezTo>
                  <a:cubicBezTo>
                    <a:pt x="8478" y="5259"/>
                    <a:pt x="8454" y="5068"/>
                    <a:pt x="8407" y="4901"/>
                  </a:cubicBezTo>
                  <a:cubicBezTo>
                    <a:pt x="8359" y="4544"/>
                    <a:pt x="8288" y="4211"/>
                    <a:pt x="8216" y="3877"/>
                  </a:cubicBezTo>
                  <a:cubicBezTo>
                    <a:pt x="8192" y="3639"/>
                    <a:pt x="8145" y="3425"/>
                    <a:pt x="8097" y="3187"/>
                  </a:cubicBezTo>
                  <a:lnTo>
                    <a:pt x="8097" y="3187"/>
                  </a:lnTo>
                  <a:cubicBezTo>
                    <a:pt x="8125" y="3194"/>
                    <a:pt x="8155" y="3197"/>
                    <a:pt x="8186" y="3197"/>
                  </a:cubicBezTo>
                  <a:cubicBezTo>
                    <a:pt x="8260" y="3197"/>
                    <a:pt x="8339" y="3180"/>
                    <a:pt x="8407" y="3163"/>
                  </a:cubicBezTo>
                  <a:cubicBezTo>
                    <a:pt x="8597" y="3139"/>
                    <a:pt x="8764" y="3092"/>
                    <a:pt x="8931" y="3068"/>
                  </a:cubicBezTo>
                  <a:cubicBezTo>
                    <a:pt x="9074" y="3044"/>
                    <a:pt x="9240" y="3020"/>
                    <a:pt x="9407" y="2972"/>
                  </a:cubicBezTo>
                  <a:cubicBezTo>
                    <a:pt x="9502" y="2949"/>
                    <a:pt x="9621" y="2949"/>
                    <a:pt x="9717" y="2901"/>
                  </a:cubicBezTo>
                  <a:close/>
                  <a:moveTo>
                    <a:pt x="6690" y="4280"/>
                  </a:moveTo>
                  <a:cubicBezTo>
                    <a:pt x="6746" y="4280"/>
                    <a:pt x="6802" y="4281"/>
                    <a:pt x="6859" y="4282"/>
                  </a:cubicBezTo>
                  <a:cubicBezTo>
                    <a:pt x="7097" y="4282"/>
                    <a:pt x="7311" y="4306"/>
                    <a:pt x="7526" y="4330"/>
                  </a:cubicBezTo>
                  <a:cubicBezTo>
                    <a:pt x="7716" y="4354"/>
                    <a:pt x="7907" y="4378"/>
                    <a:pt x="8073" y="4473"/>
                  </a:cubicBezTo>
                  <a:cubicBezTo>
                    <a:pt x="8145" y="4782"/>
                    <a:pt x="8192" y="5092"/>
                    <a:pt x="8240" y="5425"/>
                  </a:cubicBezTo>
                  <a:cubicBezTo>
                    <a:pt x="8264" y="5663"/>
                    <a:pt x="8312" y="5997"/>
                    <a:pt x="8169" y="6211"/>
                  </a:cubicBezTo>
                  <a:cubicBezTo>
                    <a:pt x="8073" y="6354"/>
                    <a:pt x="7907" y="6378"/>
                    <a:pt x="7764" y="6378"/>
                  </a:cubicBezTo>
                  <a:cubicBezTo>
                    <a:pt x="7573" y="6354"/>
                    <a:pt x="7383" y="6306"/>
                    <a:pt x="7192" y="6283"/>
                  </a:cubicBezTo>
                  <a:cubicBezTo>
                    <a:pt x="6983" y="6248"/>
                    <a:pt x="6761" y="6226"/>
                    <a:pt x="6545" y="6226"/>
                  </a:cubicBezTo>
                  <a:cubicBezTo>
                    <a:pt x="6466" y="6226"/>
                    <a:pt x="6388" y="6229"/>
                    <a:pt x="6311" y="6235"/>
                  </a:cubicBezTo>
                  <a:cubicBezTo>
                    <a:pt x="5573" y="6259"/>
                    <a:pt x="4835" y="6402"/>
                    <a:pt x="4096" y="6545"/>
                  </a:cubicBezTo>
                  <a:cubicBezTo>
                    <a:pt x="3430" y="6688"/>
                    <a:pt x="2763" y="6830"/>
                    <a:pt x="2120" y="7045"/>
                  </a:cubicBezTo>
                  <a:cubicBezTo>
                    <a:pt x="2048" y="6497"/>
                    <a:pt x="1977" y="5949"/>
                    <a:pt x="1882" y="5402"/>
                  </a:cubicBezTo>
                  <a:cubicBezTo>
                    <a:pt x="2072" y="5354"/>
                    <a:pt x="2215" y="5259"/>
                    <a:pt x="2382" y="5211"/>
                  </a:cubicBezTo>
                  <a:cubicBezTo>
                    <a:pt x="2596" y="5116"/>
                    <a:pt x="2787" y="5044"/>
                    <a:pt x="3001" y="4973"/>
                  </a:cubicBezTo>
                  <a:cubicBezTo>
                    <a:pt x="3406" y="4854"/>
                    <a:pt x="3811" y="4735"/>
                    <a:pt x="4239" y="4639"/>
                  </a:cubicBezTo>
                  <a:cubicBezTo>
                    <a:pt x="5042" y="4439"/>
                    <a:pt x="5865" y="4280"/>
                    <a:pt x="6690" y="4280"/>
                  </a:cubicBezTo>
                  <a:close/>
                  <a:moveTo>
                    <a:pt x="6192" y="6497"/>
                  </a:moveTo>
                  <a:cubicBezTo>
                    <a:pt x="6502" y="6497"/>
                    <a:pt x="6811" y="6497"/>
                    <a:pt x="7121" y="6545"/>
                  </a:cubicBezTo>
                  <a:cubicBezTo>
                    <a:pt x="7311" y="6592"/>
                    <a:pt x="7526" y="6640"/>
                    <a:pt x="7740" y="6640"/>
                  </a:cubicBezTo>
                  <a:lnTo>
                    <a:pt x="7764" y="6640"/>
                  </a:lnTo>
                  <a:cubicBezTo>
                    <a:pt x="7740" y="6664"/>
                    <a:pt x="7740" y="6664"/>
                    <a:pt x="7716" y="6688"/>
                  </a:cubicBezTo>
                  <a:cubicBezTo>
                    <a:pt x="7430" y="6854"/>
                    <a:pt x="7145" y="7021"/>
                    <a:pt x="6859" y="7188"/>
                  </a:cubicBezTo>
                  <a:cubicBezTo>
                    <a:pt x="6668" y="7331"/>
                    <a:pt x="6454" y="7450"/>
                    <a:pt x="6263" y="7616"/>
                  </a:cubicBezTo>
                  <a:cubicBezTo>
                    <a:pt x="6240" y="7616"/>
                    <a:pt x="6240" y="7640"/>
                    <a:pt x="6216" y="7664"/>
                  </a:cubicBezTo>
                  <a:cubicBezTo>
                    <a:pt x="6216" y="7592"/>
                    <a:pt x="6216" y="7545"/>
                    <a:pt x="6216" y="7473"/>
                  </a:cubicBezTo>
                  <a:cubicBezTo>
                    <a:pt x="6216" y="7331"/>
                    <a:pt x="6192" y="7188"/>
                    <a:pt x="6192" y="7021"/>
                  </a:cubicBezTo>
                  <a:cubicBezTo>
                    <a:pt x="6168" y="6878"/>
                    <a:pt x="6168" y="6664"/>
                    <a:pt x="6121" y="6521"/>
                  </a:cubicBezTo>
                  <a:cubicBezTo>
                    <a:pt x="6144" y="6497"/>
                    <a:pt x="6168" y="6497"/>
                    <a:pt x="6192" y="6497"/>
                  </a:cubicBezTo>
                  <a:close/>
                  <a:moveTo>
                    <a:pt x="10217" y="5354"/>
                  </a:moveTo>
                  <a:cubicBezTo>
                    <a:pt x="10241" y="5497"/>
                    <a:pt x="10288" y="5616"/>
                    <a:pt x="10312" y="5759"/>
                  </a:cubicBezTo>
                  <a:cubicBezTo>
                    <a:pt x="10360" y="6021"/>
                    <a:pt x="10431" y="6306"/>
                    <a:pt x="10431" y="6592"/>
                  </a:cubicBezTo>
                  <a:cubicBezTo>
                    <a:pt x="10455" y="6807"/>
                    <a:pt x="10431" y="7116"/>
                    <a:pt x="10217" y="7235"/>
                  </a:cubicBezTo>
                  <a:cubicBezTo>
                    <a:pt x="10121" y="7307"/>
                    <a:pt x="10002" y="7331"/>
                    <a:pt x="9907" y="7378"/>
                  </a:cubicBezTo>
                  <a:cubicBezTo>
                    <a:pt x="9740" y="7426"/>
                    <a:pt x="9598" y="7473"/>
                    <a:pt x="9431" y="7497"/>
                  </a:cubicBezTo>
                  <a:cubicBezTo>
                    <a:pt x="9121" y="7592"/>
                    <a:pt x="8788" y="7640"/>
                    <a:pt x="8478" y="7712"/>
                  </a:cubicBezTo>
                  <a:cubicBezTo>
                    <a:pt x="8002" y="7807"/>
                    <a:pt x="7549" y="7902"/>
                    <a:pt x="7073" y="8021"/>
                  </a:cubicBezTo>
                  <a:cubicBezTo>
                    <a:pt x="6930" y="8045"/>
                    <a:pt x="6787" y="8069"/>
                    <a:pt x="6645" y="8093"/>
                  </a:cubicBezTo>
                  <a:cubicBezTo>
                    <a:pt x="6585" y="8093"/>
                    <a:pt x="6520" y="8099"/>
                    <a:pt x="6457" y="8099"/>
                  </a:cubicBezTo>
                  <a:cubicBezTo>
                    <a:pt x="6394" y="8099"/>
                    <a:pt x="6335" y="8093"/>
                    <a:pt x="6287" y="8069"/>
                  </a:cubicBezTo>
                  <a:lnTo>
                    <a:pt x="6263" y="8069"/>
                  </a:lnTo>
                  <a:cubicBezTo>
                    <a:pt x="6263" y="8045"/>
                    <a:pt x="6263" y="8045"/>
                    <a:pt x="6263" y="8021"/>
                  </a:cubicBezTo>
                  <a:cubicBezTo>
                    <a:pt x="6287" y="7926"/>
                    <a:pt x="6383" y="7831"/>
                    <a:pt x="6478" y="7783"/>
                  </a:cubicBezTo>
                  <a:cubicBezTo>
                    <a:pt x="6668" y="7592"/>
                    <a:pt x="6930" y="7473"/>
                    <a:pt x="7145" y="7331"/>
                  </a:cubicBezTo>
                  <a:cubicBezTo>
                    <a:pt x="7430" y="7140"/>
                    <a:pt x="7716" y="6997"/>
                    <a:pt x="7978" y="6807"/>
                  </a:cubicBezTo>
                  <a:cubicBezTo>
                    <a:pt x="8192" y="6664"/>
                    <a:pt x="8359" y="6497"/>
                    <a:pt x="8454" y="6283"/>
                  </a:cubicBezTo>
                  <a:cubicBezTo>
                    <a:pt x="8502" y="6140"/>
                    <a:pt x="8526" y="5973"/>
                    <a:pt x="8526" y="5806"/>
                  </a:cubicBezTo>
                  <a:cubicBezTo>
                    <a:pt x="8526" y="5735"/>
                    <a:pt x="8526" y="5663"/>
                    <a:pt x="8526" y="5592"/>
                  </a:cubicBezTo>
                  <a:cubicBezTo>
                    <a:pt x="8859" y="5568"/>
                    <a:pt x="9193" y="5497"/>
                    <a:pt x="9526" y="5449"/>
                  </a:cubicBezTo>
                  <a:cubicBezTo>
                    <a:pt x="9717" y="5402"/>
                    <a:pt x="9907" y="5402"/>
                    <a:pt x="10098" y="5378"/>
                  </a:cubicBezTo>
                  <a:cubicBezTo>
                    <a:pt x="10121" y="5378"/>
                    <a:pt x="10169" y="5354"/>
                    <a:pt x="10217" y="5354"/>
                  </a:cubicBezTo>
                  <a:close/>
                  <a:moveTo>
                    <a:pt x="929" y="1496"/>
                  </a:moveTo>
                  <a:cubicBezTo>
                    <a:pt x="953" y="1520"/>
                    <a:pt x="953" y="1615"/>
                    <a:pt x="953" y="1639"/>
                  </a:cubicBezTo>
                  <a:cubicBezTo>
                    <a:pt x="977" y="1734"/>
                    <a:pt x="977" y="1829"/>
                    <a:pt x="1000" y="1901"/>
                  </a:cubicBezTo>
                  <a:cubicBezTo>
                    <a:pt x="1072" y="2353"/>
                    <a:pt x="1143" y="2782"/>
                    <a:pt x="1239" y="3211"/>
                  </a:cubicBezTo>
                  <a:cubicBezTo>
                    <a:pt x="1334" y="3639"/>
                    <a:pt x="1429" y="4068"/>
                    <a:pt x="1501" y="4497"/>
                  </a:cubicBezTo>
                  <a:cubicBezTo>
                    <a:pt x="1596" y="4925"/>
                    <a:pt x="1643" y="5354"/>
                    <a:pt x="1691" y="5783"/>
                  </a:cubicBezTo>
                  <a:cubicBezTo>
                    <a:pt x="1810" y="6664"/>
                    <a:pt x="1929" y="7545"/>
                    <a:pt x="2072" y="8402"/>
                  </a:cubicBezTo>
                  <a:cubicBezTo>
                    <a:pt x="2120" y="8831"/>
                    <a:pt x="2215" y="9259"/>
                    <a:pt x="2263" y="9688"/>
                  </a:cubicBezTo>
                  <a:cubicBezTo>
                    <a:pt x="2286" y="9902"/>
                    <a:pt x="2286" y="10117"/>
                    <a:pt x="2334" y="10307"/>
                  </a:cubicBezTo>
                  <a:cubicBezTo>
                    <a:pt x="2382" y="10522"/>
                    <a:pt x="2429" y="10736"/>
                    <a:pt x="2429" y="10950"/>
                  </a:cubicBezTo>
                  <a:cubicBezTo>
                    <a:pt x="2429" y="11022"/>
                    <a:pt x="2429" y="11188"/>
                    <a:pt x="2310" y="11188"/>
                  </a:cubicBezTo>
                  <a:cubicBezTo>
                    <a:pt x="2215" y="11188"/>
                    <a:pt x="2144" y="11046"/>
                    <a:pt x="2096" y="10974"/>
                  </a:cubicBezTo>
                  <a:cubicBezTo>
                    <a:pt x="2048" y="10784"/>
                    <a:pt x="2001" y="10593"/>
                    <a:pt x="1977" y="10403"/>
                  </a:cubicBezTo>
                  <a:cubicBezTo>
                    <a:pt x="1953" y="10212"/>
                    <a:pt x="1905" y="10022"/>
                    <a:pt x="1882" y="9807"/>
                  </a:cubicBezTo>
                  <a:cubicBezTo>
                    <a:pt x="1810" y="9379"/>
                    <a:pt x="1763" y="8950"/>
                    <a:pt x="1667" y="8521"/>
                  </a:cubicBezTo>
                  <a:cubicBezTo>
                    <a:pt x="1596" y="8069"/>
                    <a:pt x="1524" y="7640"/>
                    <a:pt x="1477" y="7188"/>
                  </a:cubicBezTo>
                  <a:cubicBezTo>
                    <a:pt x="1429" y="6759"/>
                    <a:pt x="1382" y="6330"/>
                    <a:pt x="1310" y="5902"/>
                  </a:cubicBezTo>
                  <a:cubicBezTo>
                    <a:pt x="1239" y="5473"/>
                    <a:pt x="1143" y="5044"/>
                    <a:pt x="1096" y="4592"/>
                  </a:cubicBezTo>
                  <a:cubicBezTo>
                    <a:pt x="1048" y="3711"/>
                    <a:pt x="858" y="2853"/>
                    <a:pt x="739" y="1996"/>
                  </a:cubicBezTo>
                  <a:cubicBezTo>
                    <a:pt x="715" y="1853"/>
                    <a:pt x="691" y="1710"/>
                    <a:pt x="643" y="1567"/>
                  </a:cubicBezTo>
                  <a:cubicBezTo>
                    <a:pt x="691" y="1544"/>
                    <a:pt x="762" y="1544"/>
                    <a:pt x="810" y="1520"/>
                  </a:cubicBezTo>
                  <a:cubicBezTo>
                    <a:pt x="810" y="1520"/>
                    <a:pt x="834" y="1520"/>
                    <a:pt x="858" y="1496"/>
                  </a:cubicBezTo>
                  <a:close/>
                  <a:moveTo>
                    <a:pt x="6094" y="0"/>
                  </a:moveTo>
                  <a:cubicBezTo>
                    <a:pt x="5877" y="0"/>
                    <a:pt x="5658" y="30"/>
                    <a:pt x="5454" y="67"/>
                  </a:cubicBezTo>
                  <a:cubicBezTo>
                    <a:pt x="5073" y="139"/>
                    <a:pt x="4668" y="234"/>
                    <a:pt x="4287" y="329"/>
                  </a:cubicBezTo>
                  <a:cubicBezTo>
                    <a:pt x="3882" y="401"/>
                    <a:pt x="3501" y="496"/>
                    <a:pt x="3096" y="615"/>
                  </a:cubicBezTo>
                  <a:cubicBezTo>
                    <a:pt x="2715" y="734"/>
                    <a:pt x="2334" y="853"/>
                    <a:pt x="1929" y="972"/>
                  </a:cubicBezTo>
                  <a:cubicBezTo>
                    <a:pt x="1763" y="1044"/>
                    <a:pt x="1572" y="1115"/>
                    <a:pt x="1405" y="1163"/>
                  </a:cubicBezTo>
                  <a:cubicBezTo>
                    <a:pt x="1334" y="1186"/>
                    <a:pt x="1262" y="1210"/>
                    <a:pt x="1191" y="1258"/>
                  </a:cubicBezTo>
                  <a:cubicBezTo>
                    <a:pt x="1191" y="1234"/>
                    <a:pt x="1215" y="1234"/>
                    <a:pt x="1215" y="1210"/>
                  </a:cubicBezTo>
                  <a:cubicBezTo>
                    <a:pt x="1262" y="1091"/>
                    <a:pt x="1310" y="948"/>
                    <a:pt x="1286" y="829"/>
                  </a:cubicBezTo>
                  <a:cubicBezTo>
                    <a:pt x="1262" y="543"/>
                    <a:pt x="1048" y="329"/>
                    <a:pt x="762" y="329"/>
                  </a:cubicBezTo>
                  <a:cubicBezTo>
                    <a:pt x="747" y="328"/>
                    <a:pt x="731" y="327"/>
                    <a:pt x="715" y="327"/>
                  </a:cubicBezTo>
                  <a:cubicBezTo>
                    <a:pt x="426" y="327"/>
                    <a:pt x="185" y="533"/>
                    <a:pt x="72" y="782"/>
                  </a:cubicBezTo>
                  <a:cubicBezTo>
                    <a:pt x="24" y="948"/>
                    <a:pt x="0" y="1115"/>
                    <a:pt x="96" y="1258"/>
                  </a:cubicBezTo>
                  <a:cubicBezTo>
                    <a:pt x="167" y="1377"/>
                    <a:pt x="310" y="1520"/>
                    <a:pt x="453" y="1567"/>
                  </a:cubicBezTo>
                  <a:lnTo>
                    <a:pt x="500" y="1567"/>
                  </a:lnTo>
                  <a:cubicBezTo>
                    <a:pt x="548" y="1734"/>
                    <a:pt x="548" y="1925"/>
                    <a:pt x="548" y="2091"/>
                  </a:cubicBezTo>
                  <a:cubicBezTo>
                    <a:pt x="572" y="2306"/>
                    <a:pt x="596" y="2520"/>
                    <a:pt x="643" y="2734"/>
                  </a:cubicBezTo>
                  <a:cubicBezTo>
                    <a:pt x="691" y="3163"/>
                    <a:pt x="762" y="3592"/>
                    <a:pt x="810" y="4020"/>
                  </a:cubicBezTo>
                  <a:cubicBezTo>
                    <a:pt x="881" y="4449"/>
                    <a:pt x="881" y="4878"/>
                    <a:pt x="953" y="5306"/>
                  </a:cubicBezTo>
                  <a:cubicBezTo>
                    <a:pt x="1024" y="5735"/>
                    <a:pt x="1096" y="6140"/>
                    <a:pt x="1143" y="6568"/>
                  </a:cubicBezTo>
                  <a:cubicBezTo>
                    <a:pt x="1215" y="6997"/>
                    <a:pt x="1262" y="7426"/>
                    <a:pt x="1310" y="7854"/>
                  </a:cubicBezTo>
                  <a:cubicBezTo>
                    <a:pt x="1382" y="8283"/>
                    <a:pt x="1453" y="8712"/>
                    <a:pt x="1524" y="9140"/>
                  </a:cubicBezTo>
                  <a:cubicBezTo>
                    <a:pt x="1572" y="9545"/>
                    <a:pt x="1643" y="9950"/>
                    <a:pt x="1715" y="10355"/>
                  </a:cubicBezTo>
                  <a:cubicBezTo>
                    <a:pt x="1763" y="10665"/>
                    <a:pt x="1786" y="11093"/>
                    <a:pt x="2025" y="11308"/>
                  </a:cubicBezTo>
                  <a:cubicBezTo>
                    <a:pt x="2111" y="11381"/>
                    <a:pt x="2229" y="11430"/>
                    <a:pt x="2339" y="11430"/>
                  </a:cubicBezTo>
                  <a:cubicBezTo>
                    <a:pt x="2442" y="11430"/>
                    <a:pt x="2539" y="11387"/>
                    <a:pt x="2596" y="11284"/>
                  </a:cubicBezTo>
                  <a:cubicBezTo>
                    <a:pt x="2691" y="11141"/>
                    <a:pt x="2668" y="10974"/>
                    <a:pt x="2668" y="10831"/>
                  </a:cubicBezTo>
                  <a:cubicBezTo>
                    <a:pt x="2644" y="10617"/>
                    <a:pt x="2596" y="10426"/>
                    <a:pt x="2572" y="10236"/>
                  </a:cubicBezTo>
                  <a:cubicBezTo>
                    <a:pt x="2477" y="9807"/>
                    <a:pt x="2477" y="9379"/>
                    <a:pt x="2406" y="8974"/>
                  </a:cubicBezTo>
                  <a:cubicBezTo>
                    <a:pt x="2334" y="8545"/>
                    <a:pt x="2263" y="8116"/>
                    <a:pt x="2191" y="7712"/>
                  </a:cubicBezTo>
                  <a:cubicBezTo>
                    <a:pt x="2191" y="7592"/>
                    <a:pt x="2167" y="7450"/>
                    <a:pt x="2144" y="7331"/>
                  </a:cubicBezTo>
                  <a:cubicBezTo>
                    <a:pt x="2763" y="7116"/>
                    <a:pt x="3406" y="6973"/>
                    <a:pt x="4073" y="6854"/>
                  </a:cubicBezTo>
                  <a:cubicBezTo>
                    <a:pt x="4668" y="6711"/>
                    <a:pt x="5263" y="6592"/>
                    <a:pt x="5882" y="6521"/>
                  </a:cubicBezTo>
                  <a:cubicBezTo>
                    <a:pt x="5882" y="6616"/>
                    <a:pt x="5882" y="6688"/>
                    <a:pt x="5906" y="6759"/>
                  </a:cubicBezTo>
                  <a:cubicBezTo>
                    <a:pt x="5906" y="6878"/>
                    <a:pt x="5930" y="7021"/>
                    <a:pt x="5930" y="7164"/>
                  </a:cubicBezTo>
                  <a:cubicBezTo>
                    <a:pt x="5954" y="7307"/>
                    <a:pt x="5954" y="7450"/>
                    <a:pt x="5954" y="7592"/>
                  </a:cubicBezTo>
                  <a:cubicBezTo>
                    <a:pt x="5954" y="7735"/>
                    <a:pt x="5954" y="7902"/>
                    <a:pt x="5978" y="8045"/>
                  </a:cubicBezTo>
                  <a:cubicBezTo>
                    <a:pt x="6002" y="8164"/>
                    <a:pt x="6049" y="8235"/>
                    <a:pt x="6168" y="8283"/>
                  </a:cubicBezTo>
                  <a:cubicBezTo>
                    <a:pt x="6265" y="8326"/>
                    <a:pt x="6367" y="8340"/>
                    <a:pt x="6470" y="8340"/>
                  </a:cubicBezTo>
                  <a:cubicBezTo>
                    <a:pt x="6593" y="8340"/>
                    <a:pt x="6718" y="8320"/>
                    <a:pt x="6835" y="8307"/>
                  </a:cubicBezTo>
                  <a:cubicBezTo>
                    <a:pt x="7240" y="8235"/>
                    <a:pt x="7645" y="8116"/>
                    <a:pt x="8050" y="8045"/>
                  </a:cubicBezTo>
                  <a:cubicBezTo>
                    <a:pt x="8740" y="7902"/>
                    <a:pt x="9431" y="7807"/>
                    <a:pt x="10098" y="7592"/>
                  </a:cubicBezTo>
                  <a:cubicBezTo>
                    <a:pt x="10217" y="7545"/>
                    <a:pt x="10336" y="7497"/>
                    <a:pt x="10431" y="7426"/>
                  </a:cubicBezTo>
                  <a:cubicBezTo>
                    <a:pt x="10550" y="7331"/>
                    <a:pt x="10598" y="7211"/>
                    <a:pt x="10645" y="7092"/>
                  </a:cubicBezTo>
                  <a:cubicBezTo>
                    <a:pt x="10741" y="6807"/>
                    <a:pt x="10717" y="6521"/>
                    <a:pt x="10693" y="6235"/>
                  </a:cubicBezTo>
                  <a:cubicBezTo>
                    <a:pt x="10645" y="5925"/>
                    <a:pt x="10574" y="5592"/>
                    <a:pt x="10479" y="5282"/>
                  </a:cubicBezTo>
                  <a:cubicBezTo>
                    <a:pt x="10383" y="4973"/>
                    <a:pt x="10360" y="4639"/>
                    <a:pt x="10288" y="4330"/>
                  </a:cubicBezTo>
                  <a:cubicBezTo>
                    <a:pt x="10145" y="3639"/>
                    <a:pt x="10026" y="2949"/>
                    <a:pt x="9859" y="2282"/>
                  </a:cubicBezTo>
                  <a:cubicBezTo>
                    <a:pt x="9812" y="2091"/>
                    <a:pt x="9764" y="1925"/>
                    <a:pt x="9717" y="1734"/>
                  </a:cubicBezTo>
                  <a:cubicBezTo>
                    <a:pt x="9693" y="1615"/>
                    <a:pt x="9693" y="1496"/>
                    <a:pt x="9669" y="1377"/>
                  </a:cubicBezTo>
                  <a:cubicBezTo>
                    <a:pt x="9645" y="1282"/>
                    <a:pt x="9598" y="1163"/>
                    <a:pt x="9526" y="1091"/>
                  </a:cubicBezTo>
                  <a:cubicBezTo>
                    <a:pt x="9466" y="1046"/>
                    <a:pt x="9396" y="1029"/>
                    <a:pt x="9328" y="1029"/>
                  </a:cubicBezTo>
                  <a:cubicBezTo>
                    <a:pt x="9289" y="1029"/>
                    <a:pt x="9251" y="1035"/>
                    <a:pt x="9216" y="1044"/>
                  </a:cubicBezTo>
                  <a:cubicBezTo>
                    <a:pt x="8978" y="1091"/>
                    <a:pt x="8764" y="1186"/>
                    <a:pt x="8526" y="1234"/>
                  </a:cubicBezTo>
                  <a:cubicBezTo>
                    <a:pt x="8216" y="1305"/>
                    <a:pt x="7907" y="1329"/>
                    <a:pt x="7597" y="1425"/>
                  </a:cubicBezTo>
                  <a:cubicBezTo>
                    <a:pt x="7549" y="1234"/>
                    <a:pt x="7478" y="1067"/>
                    <a:pt x="7407" y="877"/>
                  </a:cubicBezTo>
                  <a:cubicBezTo>
                    <a:pt x="7311" y="662"/>
                    <a:pt x="7192" y="472"/>
                    <a:pt x="7026" y="305"/>
                  </a:cubicBezTo>
                  <a:cubicBezTo>
                    <a:pt x="6764" y="73"/>
                    <a:pt x="6432" y="0"/>
                    <a:pt x="609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022" name="Google Shape;17022;p44"/>
          <p:cNvGrpSpPr/>
          <p:nvPr/>
        </p:nvGrpSpPr>
        <p:grpSpPr>
          <a:xfrm>
            <a:off x="1769207" y="3911176"/>
            <a:ext cx="330779" cy="388479"/>
            <a:chOff x="1769207" y="3911176"/>
            <a:chExt cx="330779" cy="388479"/>
          </a:xfrm>
        </p:grpSpPr>
        <p:sp>
          <p:nvSpPr>
            <p:cNvPr id="17023" name="Google Shape;17023;p44"/>
            <p:cNvSpPr/>
            <p:nvPr/>
          </p:nvSpPr>
          <p:spPr>
            <a:xfrm>
              <a:off x="1911731" y="3964419"/>
              <a:ext cx="73604" cy="81865"/>
            </a:xfrm>
            <a:custGeom>
              <a:rect b="b" l="l" r="r" t="t"/>
              <a:pathLst>
                <a:path extrusionOk="0" h="2517" w="2263">
                  <a:moveTo>
                    <a:pt x="751" y="1"/>
                  </a:moveTo>
                  <a:cubicBezTo>
                    <a:pt x="673" y="1"/>
                    <a:pt x="596" y="7"/>
                    <a:pt x="524" y="19"/>
                  </a:cubicBezTo>
                  <a:cubicBezTo>
                    <a:pt x="429" y="43"/>
                    <a:pt x="334" y="90"/>
                    <a:pt x="239" y="114"/>
                  </a:cubicBezTo>
                  <a:cubicBezTo>
                    <a:pt x="167" y="138"/>
                    <a:pt x="119" y="185"/>
                    <a:pt x="72" y="257"/>
                  </a:cubicBezTo>
                  <a:cubicBezTo>
                    <a:pt x="24" y="305"/>
                    <a:pt x="24" y="376"/>
                    <a:pt x="24" y="447"/>
                  </a:cubicBezTo>
                  <a:cubicBezTo>
                    <a:pt x="0" y="614"/>
                    <a:pt x="0" y="805"/>
                    <a:pt x="0" y="971"/>
                  </a:cubicBezTo>
                  <a:cubicBezTo>
                    <a:pt x="24" y="1209"/>
                    <a:pt x="96" y="1471"/>
                    <a:pt x="262" y="1662"/>
                  </a:cubicBezTo>
                  <a:cubicBezTo>
                    <a:pt x="310" y="1710"/>
                    <a:pt x="358" y="1757"/>
                    <a:pt x="381" y="1805"/>
                  </a:cubicBezTo>
                  <a:cubicBezTo>
                    <a:pt x="429" y="1852"/>
                    <a:pt x="477" y="1900"/>
                    <a:pt x="524" y="1948"/>
                  </a:cubicBezTo>
                  <a:cubicBezTo>
                    <a:pt x="548" y="1995"/>
                    <a:pt x="572" y="2067"/>
                    <a:pt x="596" y="2138"/>
                  </a:cubicBezTo>
                  <a:cubicBezTo>
                    <a:pt x="620" y="2281"/>
                    <a:pt x="739" y="2424"/>
                    <a:pt x="881" y="2472"/>
                  </a:cubicBezTo>
                  <a:cubicBezTo>
                    <a:pt x="946" y="2504"/>
                    <a:pt x="1015" y="2517"/>
                    <a:pt x="1085" y="2517"/>
                  </a:cubicBezTo>
                  <a:cubicBezTo>
                    <a:pt x="1170" y="2517"/>
                    <a:pt x="1256" y="2498"/>
                    <a:pt x="1334" y="2472"/>
                  </a:cubicBezTo>
                  <a:cubicBezTo>
                    <a:pt x="1477" y="2376"/>
                    <a:pt x="1572" y="2257"/>
                    <a:pt x="1667" y="2114"/>
                  </a:cubicBezTo>
                  <a:cubicBezTo>
                    <a:pt x="1763" y="2019"/>
                    <a:pt x="1834" y="1924"/>
                    <a:pt x="1882" y="1829"/>
                  </a:cubicBezTo>
                  <a:cubicBezTo>
                    <a:pt x="1929" y="1733"/>
                    <a:pt x="2025" y="1662"/>
                    <a:pt x="2120" y="1590"/>
                  </a:cubicBezTo>
                  <a:cubicBezTo>
                    <a:pt x="2191" y="1519"/>
                    <a:pt x="2263" y="1424"/>
                    <a:pt x="2239" y="1329"/>
                  </a:cubicBezTo>
                  <a:cubicBezTo>
                    <a:pt x="2215" y="1257"/>
                    <a:pt x="2144" y="1209"/>
                    <a:pt x="2120" y="1138"/>
                  </a:cubicBezTo>
                  <a:cubicBezTo>
                    <a:pt x="2072" y="995"/>
                    <a:pt x="2215" y="852"/>
                    <a:pt x="2144" y="733"/>
                  </a:cubicBezTo>
                  <a:cubicBezTo>
                    <a:pt x="2120" y="662"/>
                    <a:pt x="2025" y="614"/>
                    <a:pt x="2001" y="543"/>
                  </a:cubicBezTo>
                  <a:cubicBezTo>
                    <a:pt x="1977" y="424"/>
                    <a:pt x="2120" y="305"/>
                    <a:pt x="2072" y="185"/>
                  </a:cubicBezTo>
                  <a:cubicBezTo>
                    <a:pt x="2048" y="114"/>
                    <a:pt x="1953" y="90"/>
                    <a:pt x="1882" y="90"/>
                  </a:cubicBezTo>
                  <a:cubicBezTo>
                    <a:pt x="1572" y="66"/>
                    <a:pt x="1286" y="43"/>
                    <a:pt x="977" y="19"/>
                  </a:cubicBezTo>
                  <a:cubicBezTo>
                    <a:pt x="905" y="7"/>
                    <a:pt x="828" y="1"/>
                    <a:pt x="751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4" name="Google Shape;17024;p44"/>
            <p:cNvSpPr/>
            <p:nvPr/>
          </p:nvSpPr>
          <p:spPr>
            <a:xfrm>
              <a:off x="1876865" y="4075785"/>
              <a:ext cx="49601" cy="37209"/>
            </a:xfrm>
            <a:custGeom>
              <a:rect b="b" l="l" r="r" t="t"/>
              <a:pathLst>
                <a:path extrusionOk="0" h="1144" w="1525">
                  <a:moveTo>
                    <a:pt x="644" y="0"/>
                  </a:moveTo>
                  <a:cubicBezTo>
                    <a:pt x="525" y="0"/>
                    <a:pt x="429" y="24"/>
                    <a:pt x="334" y="95"/>
                  </a:cubicBezTo>
                  <a:cubicBezTo>
                    <a:pt x="215" y="143"/>
                    <a:pt x="144" y="215"/>
                    <a:pt x="72" y="334"/>
                  </a:cubicBezTo>
                  <a:cubicBezTo>
                    <a:pt x="25" y="429"/>
                    <a:pt x="1" y="548"/>
                    <a:pt x="25" y="667"/>
                  </a:cubicBezTo>
                  <a:cubicBezTo>
                    <a:pt x="72" y="786"/>
                    <a:pt x="167" y="881"/>
                    <a:pt x="286" y="905"/>
                  </a:cubicBezTo>
                  <a:cubicBezTo>
                    <a:pt x="334" y="905"/>
                    <a:pt x="406" y="905"/>
                    <a:pt x="477" y="929"/>
                  </a:cubicBezTo>
                  <a:cubicBezTo>
                    <a:pt x="525" y="953"/>
                    <a:pt x="548" y="1000"/>
                    <a:pt x="596" y="1048"/>
                  </a:cubicBezTo>
                  <a:cubicBezTo>
                    <a:pt x="644" y="1096"/>
                    <a:pt x="691" y="1143"/>
                    <a:pt x="739" y="1143"/>
                  </a:cubicBezTo>
                  <a:cubicBezTo>
                    <a:pt x="787" y="1143"/>
                    <a:pt x="834" y="1119"/>
                    <a:pt x="882" y="1096"/>
                  </a:cubicBezTo>
                  <a:cubicBezTo>
                    <a:pt x="953" y="1072"/>
                    <a:pt x="1001" y="1048"/>
                    <a:pt x="1072" y="1000"/>
                  </a:cubicBezTo>
                  <a:cubicBezTo>
                    <a:pt x="1144" y="977"/>
                    <a:pt x="1215" y="929"/>
                    <a:pt x="1287" y="881"/>
                  </a:cubicBezTo>
                  <a:cubicBezTo>
                    <a:pt x="1382" y="834"/>
                    <a:pt x="1477" y="786"/>
                    <a:pt x="1501" y="691"/>
                  </a:cubicBezTo>
                  <a:cubicBezTo>
                    <a:pt x="1525" y="596"/>
                    <a:pt x="1477" y="500"/>
                    <a:pt x="1406" y="453"/>
                  </a:cubicBezTo>
                  <a:cubicBezTo>
                    <a:pt x="1311" y="405"/>
                    <a:pt x="1215" y="381"/>
                    <a:pt x="1144" y="381"/>
                  </a:cubicBezTo>
                  <a:cubicBezTo>
                    <a:pt x="1072" y="381"/>
                    <a:pt x="1001" y="381"/>
                    <a:pt x="977" y="334"/>
                  </a:cubicBezTo>
                  <a:cubicBezTo>
                    <a:pt x="953" y="286"/>
                    <a:pt x="953" y="238"/>
                    <a:pt x="929" y="191"/>
                  </a:cubicBezTo>
                  <a:cubicBezTo>
                    <a:pt x="882" y="95"/>
                    <a:pt x="763" y="24"/>
                    <a:pt x="644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5" name="Google Shape;17025;p44"/>
            <p:cNvSpPr/>
            <p:nvPr/>
          </p:nvSpPr>
          <p:spPr>
            <a:xfrm>
              <a:off x="1949688" y="4083721"/>
              <a:ext cx="70514" cy="47096"/>
            </a:xfrm>
            <a:custGeom>
              <a:rect b="b" l="l" r="r" t="t"/>
              <a:pathLst>
                <a:path extrusionOk="0" h="1448" w="2168">
                  <a:moveTo>
                    <a:pt x="1608" y="0"/>
                  </a:moveTo>
                  <a:cubicBezTo>
                    <a:pt x="1542" y="0"/>
                    <a:pt x="1477" y="6"/>
                    <a:pt x="1405" y="18"/>
                  </a:cubicBezTo>
                  <a:cubicBezTo>
                    <a:pt x="1334" y="42"/>
                    <a:pt x="1262" y="90"/>
                    <a:pt x="1191" y="137"/>
                  </a:cubicBezTo>
                  <a:cubicBezTo>
                    <a:pt x="1096" y="209"/>
                    <a:pt x="1048" y="280"/>
                    <a:pt x="953" y="352"/>
                  </a:cubicBezTo>
                  <a:cubicBezTo>
                    <a:pt x="881" y="447"/>
                    <a:pt x="810" y="518"/>
                    <a:pt x="691" y="518"/>
                  </a:cubicBezTo>
                  <a:cubicBezTo>
                    <a:pt x="619" y="542"/>
                    <a:pt x="548" y="542"/>
                    <a:pt x="477" y="542"/>
                  </a:cubicBezTo>
                  <a:cubicBezTo>
                    <a:pt x="334" y="566"/>
                    <a:pt x="215" y="661"/>
                    <a:pt x="119" y="756"/>
                  </a:cubicBezTo>
                  <a:cubicBezTo>
                    <a:pt x="72" y="780"/>
                    <a:pt x="0" y="852"/>
                    <a:pt x="24" y="923"/>
                  </a:cubicBezTo>
                  <a:cubicBezTo>
                    <a:pt x="42" y="958"/>
                    <a:pt x="84" y="980"/>
                    <a:pt x="134" y="980"/>
                  </a:cubicBezTo>
                  <a:cubicBezTo>
                    <a:pt x="152" y="980"/>
                    <a:pt x="172" y="977"/>
                    <a:pt x="191" y="971"/>
                  </a:cubicBezTo>
                  <a:cubicBezTo>
                    <a:pt x="238" y="971"/>
                    <a:pt x="286" y="947"/>
                    <a:pt x="334" y="923"/>
                  </a:cubicBezTo>
                  <a:cubicBezTo>
                    <a:pt x="405" y="923"/>
                    <a:pt x="477" y="923"/>
                    <a:pt x="477" y="995"/>
                  </a:cubicBezTo>
                  <a:cubicBezTo>
                    <a:pt x="500" y="1042"/>
                    <a:pt x="477" y="1114"/>
                    <a:pt x="405" y="1137"/>
                  </a:cubicBezTo>
                  <a:cubicBezTo>
                    <a:pt x="357" y="1161"/>
                    <a:pt x="310" y="1185"/>
                    <a:pt x="262" y="1209"/>
                  </a:cubicBezTo>
                  <a:cubicBezTo>
                    <a:pt x="215" y="1233"/>
                    <a:pt x="167" y="1304"/>
                    <a:pt x="191" y="1352"/>
                  </a:cubicBezTo>
                  <a:cubicBezTo>
                    <a:pt x="215" y="1376"/>
                    <a:pt x="238" y="1399"/>
                    <a:pt x="262" y="1423"/>
                  </a:cubicBezTo>
                  <a:cubicBezTo>
                    <a:pt x="313" y="1440"/>
                    <a:pt x="366" y="1448"/>
                    <a:pt x="420" y="1448"/>
                  </a:cubicBezTo>
                  <a:cubicBezTo>
                    <a:pt x="517" y="1448"/>
                    <a:pt x="614" y="1422"/>
                    <a:pt x="691" y="1376"/>
                  </a:cubicBezTo>
                  <a:cubicBezTo>
                    <a:pt x="834" y="1280"/>
                    <a:pt x="905" y="1114"/>
                    <a:pt x="1024" y="995"/>
                  </a:cubicBezTo>
                  <a:cubicBezTo>
                    <a:pt x="1167" y="852"/>
                    <a:pt x="1382" y="780"/>
                    <a:pt x="1572" y="685"/>
                  </a:cubicBezTo>
                  <a:cubicBezTo>
                    <a:pt x="1763" y="613"/>
                    <a:pt x="1953" y="518"/>
                    <a:pt x="2072" y="375"/>
                  </a:cubicBezTo>
                  <a:cubicBezTo>
                    <a:pt x="2120" y="304"/>
                    <a:pt x="2167" y="232"/>
                    <a:pt x="2144" y="161"/>
                  </a:cubicBezTo>
                  <a:cubicBezTo>
                    <a:pt x="2096" y="18"/>
                    <a:pt x="1929" y="18"/>
                    <a:pt x="1810" y="18"/>
                  </a:cubicBezTo>
                  <a:cubicBezTo>
                    <a:pt x="1739" y="6"/>
                    <a:pt x="1673" y="0"/>
                    <a:pt x="1608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6" name="Google Shape;17026;p44"/>
            <p:cNvSpPr/>
            <p:nvPr/>
          </p:nvSpPr>
          <p:spPr>
            <a:xfrm>
              <a:off x="1908642" y="4212520"/>
              <a:ext cx="19385" cy="21304"/>
            </a:xfrm>
            <a:custGeom>
              <a:rect b="b" l="l" r="r" t="t"/>
              <a:pathLst>
                <a:path extrusionOk="0" h="655" w="596">
                  <a:moveTo>
                    <a:pt x="143" y="1"/>
                  </a:moveTo>
                  <a:cubicBezTo>
                    <a:pt x="127" y="1"/>
                    <a:pt x="111" y="3"/>
                    <a:pt x="95" y="11"/>
                  </a:cubicBezTo>
                  <a:cubicBezTo>
                    <a:pt x="24" y="59"/>
                    <a:pt x="24" y="178"/>
                    <a:pt x="24" y="226"/>
                  </a:cubicBezTo>
                  <a:cubicBezTo>
                    <a:pt x="24" y="297"/>
                    <a:pt x="0" y="369"/>
                    <a:pt x="0" y="440"/>
                  </a:cubicBezTo>
                  <a:cubicBezTo>
                    <a:pt x="0" y="511"/>
                    <a:pt x="0" y="559"/>
                    <a:pt x="24" y="607"/>
                  </a:cubicBezTo>
                  <a:cubicBezTo>
                    <a:pt x="72" y="630"/>
                    <a:pt x="119" y="654"/>
                    <a:pt x="143" y="654"/>
                  </a:cubicBezTo>
                  <a:lnTo>
                    <a:pt x="357" y="654"/>
                  </a:lnTo>
                  <a:cubicBezTo>
                    <a:pt x="405" y="654"/>
                    <a:pt x="453" y="654"/>
                    <a:pt x="500" y="607"/>
                  </a:cubicBezTo>
                  <a:cubicBezTo>
                    <a:pt x="548" y="583"/>
                    <a:pt x="548" y="511"/>
                    <a:pt x="548" y="464"/>
                  </a:cubicBezTo>
                  <a:cubicBezTo>
                    <a:pt x="572" y="369"/>
                    <a:pt x="572" y="297"/>
                    <a:pt x="572" y="226"/>
                  </a:cubicBezTo>
                  <a:cubicBezTo>
                    <a:pt x="595" y="178"/>
                    <a:pt x="595" y="107"/>
                    <a:pt x="548" y="83"/>
                  </a:cubicBezTo>
                  <a:cubicBezTo>
                    <a:pt x="524" y="35"/>
                    <a:pt x="476" y="35"/>
                    <a:pt x="429" y="35"/>
                  </a:cubicBezTo>
                  <a:cubicBezTo>
                    <a:pt x="381" y="11"/>
                    <a:pt x="310" y="11"/>
                    <a:pt x="238" y="11"/>
                  </a:cubicBezTo>
                  <a:cubicBezTo>
                    <a:pt x="206" y="11"/>
                    <a:pt x="175" y="1"/>
                    <a:pt x="143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7" name="Google Shape;17027;p44"/>
            <p:cNvSpPr/>
            <p:nvPr/>
          </p:nvSpPr>
          <p:spPr>
            <a:xfrm>
              <a:off x="1958990" y="4212878"/>
              <a:ext cx="21694" cy="20751"/>
            </a:xfrm>
            <a:custGeom>
              <a:rect b="b" l="l" r="r" t="t"/>
              <a:pathLst>
                <a:path extrusionOk="0" h="638" w="667">
                  <a:moveTo>
                    <a:pt x="429" y="0"/>
                  </a:moveTo>
                  <a:cubicBezTo>
                    <a:pt x="310" y="0"/>
                    <a:pt x="167" y="0"/>
                    <a:pt x="71" y="48"/>
                  </a:cubicBezTo>
                  <a:cubicBezTo>
                    <a:pt x="24" y="72"/>
                    <a:pt x="24" y="96"/>
                    <a:pt x="0" y="143"/>
                  </a:cubicBezTo>
                  <a:cubicBezTo>
                    <a:pt x="0" y="215"/>
                    <a:pt x="0" y="286"/>
                    <a:pt x="0" y="358"/>
                  </a:cubicBezTo>
                  <a:cubicBezTo>
                    <a:pt x="0" y="429"/>
                    <a:pt x="0" y="477"/>
                    <a:pt x="24" y="524"/>
                  </a:cubicBezTo>
                  <a:cubicBezTo>
                    <a:pt x="71" y="572"/>
                    <a:pt x="119" y="619"/>
                    <a:pt x="191" y="619"/>
                  </a:cubicBezTo>
                  <a:cubicBezTo>
                    <a:pt x="226" y="631"/>
                    <a:pt x="256" y="637"/>
                    <a:pt x="286" y="637"/>
                  </a:cubicBezTo>
                  <a:cubicBezTo>
                    <a:pt x="316" y="637"/>
                    <a:pt x="345" y="631"/>
                    <a:pt x="381" y="619"/>
                  </a:cubicBezTo>
                  <a:cubicBezTo>
                    <a:pt x="453" y="619"/>
                    <a:pt x="572" y="596"/>
                    <a:pt x="619" y="524"/>
                  </a:cubicBezTo>
                  <a:cubicBezTo>
                    <a:pt x="643" y="500"/>
                    <a:pt x="643" y="429"/>
                    <a:pt x="667" y="381"/>
                  </a:cubicBezTo>
                  <a:cubicBezTo>
                    <a:pt x="667" y="286"/>
                    <a:pt x="643" y="215"/>
                    <a:pt x="643" y="143"/>
                  </a:cubicBezTo>
                  <a:cubicBezTo>
                    <a:pt x="619" y="96"/>
                    <a:pt x="619" y="48"/>
                    <a:pt x="572" y="24"/>
                  </a:cubicBezTo>
                  <a:cubicBezTo>
                    <a:pt x="548" y="0"/>
                    <a:pt x="476" y="0"/>
                    <a:pt x="429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8" name="Google Shape;17028;p44"/>
            <p:cNvSpPr/>
            <p:nvPr/>
          </p:nvSpPr>
          <p:spPr>
            <a:xfrm>
              <a:off x="1919472" y="3968094"/>
              <a:ext cx="65863" cy="78613"/>
            </a:xfrm>
            <a:custGeom>
              <a:rect b="b" l="l" r="r" t="t"/>
              <a:pathLst>
                <a:path extrusionOk="0" h="2417" w="2025">
                  <a:moveTo>
                    <a:pt x="1596" y="1"/>
                  </a:moveTo>
                  <a:cubicBezTo>
                    <a:pt x="1525" y="1"/>
                    <a:pt x="1453" y="1"/>
                    <a:pt x="1382" y="25"/>
                  </a:cubicBezTo>
                  <a:cubicBezTo>
                    <a:pt x="1310" y="96"/>
                    <a:pt x="1286" y="215"/>
                    <a:pt x="1286" y="311"/>
                  </a:cubicBezTo>
                  <a:cubicBezTo>
                    <a:pt x="1310" y="430"/>
                    <a:pt x="1358" y="525"/>
                    <a:pt x="1382" y="620"/>
                  </a:cubicBezTo>
                  <a:cubicBezTo>
                    <a:pt x="1477" y="930"/>
                    <a:pt x="1358" y="1287"/>
                    <a:pt x="1120" y="1454"/>
                  </a:cubicBezTo>
                  <a:cubicBezTo>
                    <a:pt x="976" y="1558"/>
                    <a:pt x="803" y="1613"/>
                    <a:pt x="633" y="1613"/>
                  </a:cubicBezTo>
                  <a:cubicBezTo>
                    <a:pt x="494" y="1613"/>
                    <a:pt x="357" y="1576"/>
                    <a:pt x="239" y="1501"/>
                  </a:cubicBezTo>
                  <a:cubicBezTo>
                    <a:pt x="191" y="1477"/>
                    <a:pt x="167" y="1454"/>
                    <a:pt x="120" y="1454"/>
                  </a:cubicBezTo>
                  <a:cubicBezTo>
                    <a:pt x="108" y="1442"/>
                    <a:pt x="90" y="1436"/>
                    <a:pt x="72" y="1436"/>
                  </a:cubicBezTo>
                  <a:cubicBezTo>
                    <a:pt x="54" y="1436"/>
                    <a:pt x="36" y="1442"/>
                    <a:pt x="24" y="1454"/>
                  </a:cubicBezTo>
                  <a:cubicBezTo>
                    <a:pt x="1" y="1501"/>
                    <a:pt x="1" y="1549"/>
                    <a:pt x="1" y="1573"/>
                  </a:cubicBezTo>
                  <a:cubicBezTo>
                    <a:pt x="24" y="1620"/>
                    <a:pt x="72" y="1644"/>
                    <a:pt x="96" y="1668"/>
                  </a:cubicBezTo>
                  <a:cubicBezTo>
                    <a:pt x="167" y="1739"/>
                    <a:pt x="262" y="1763"/>
                    <a:pt x="334" y="1811"/>
                  </a:cubicBezTo>
                  <a:cubicBezTo>
                    <a:pt x="429" y="1859"/>
                    <a:pt x="501" y="1882"/>
                    <a:pt x="572" y="1930"/>
                  </a:cubicBezTo>
                  <a:cubicBezTo>
                    <a:pt x="643" y="1978"/>
                    <a:pt x="691" y="2025"/>
                    <a:pt x="691" y="2097"/>
                  </a:cubicBezTo>
                  <a:cubicBezTo>
                    <a:pt x="691" y="2168"/>
                    <a:pt x="643" y="2240"/>
                    <a:pt x="643" y="2311"/>
                  </a:cubicBezTo>
                  <a:cubicBezTo>
                    <a:pt x="667" y="2359"/>
                    <a:pt x="739" y="2406"/>
                    <a:pt x="786" y="2406"/>
                  </a:cubicBezTo>
                  <a:cubicBezTo>
                    <a:pt x="807" y="2413"/>
                    <a:pt x="826" y="2416"/>
                    <a:pt x="844" y="2416"/>
                  </a:cubicBezTo>
                  <a:cubicBezTo>
                    <a:pt x="888" y="2416"/>
                    <a:pt x="926" y="2399"/>
                    <a:pt x="977" y="2382"/>
                  </a:cubicBezTo>
                  <a:cubicBezTo>
                    <a:pt x="1096" y="2311"/>
                    <a:pt x="1215" y="2216"/>
                    <a:pt x="1334" y="2097"/>
                  </a:cubicBezTo>
                  <a:cubicBezTo>
                    <a:pt x="1382" y="2025"/>
                    <a:pt x="1429" y="1978"/>
                    <a:pt x="1453" y="1906"/>
                  </a:cubicBezTo>
                  <a:cubicBezTo>
                    <a:pt x="1501" y="1859"/>
                    <a:pt x="1525" y="1787"/>
                    <a:pt x="1572" y="1763"/>
                  </a:cubicBezTo>
                  <a:cubicBezTo>
                    <a:pt x="1620" y="1716"/>
                    <a:pt x="1668" y="1716"/>
                    <a:pt x="1715" y="1692"/>
                  </a:cubicBezTo>
                  <a:cubicBezTo>
                    <a:pt x="1763" y="1644"/>
                    <a:pt x="1834" y="1597"/>
                    <a:pt x="1882" y="1549"/>
                  </a:cubicBezTo>
                  <a:cubicBezTo>
                    <a:pt x="1929" y="1501"/>
                    <a:pt x="1977" y="1430"/>
                    <a:pt x="2001" y="1382"/>
                  </a:cubicBezTo>
                  <a:cubicBezTo>
                    <a:pt x="2025" y="1311"/>
                    <a:pt x="2025" y="1239"/>
                    <a:pt x="2001" y="1192"/>
                  </a:cubicBezTo>
                  <a:cubicBezTo>
                    <a:pt x="1953" y="1096"/>
                    <a:pt x="1810" y="1073"/>
                    <a:pt x="1810" y="977"/>
                  </a:cubicBezTo>
                  <a:cubicBezTo>
                    <a:pt x="1787" y="858"/>
                    <a:pt x="1953" y="763"/>
                    <a:pt x="1929" y="644"/>
                  </a:cubicBezTo>
                  <a:cubicBezTo>
                    <a:pt x="1906" y="573"/>
                    <a:pt x="1810" y="549"/>
                    <a:pt x="1763" y="477"/>
                  </a:cubicBezTo>
                  <a:cubicBezTo>
                    <a:pt x="1739" y="406"/>
                    <a:pt x="1763" y="358"/>
                    <a:pt x="1787" y="311"/>
                  </a:cubicBezTo>
                  <a:cubicBezTo>
                    <a:pt x="1834" y="215"/>
                    <a:pt x="1858" y="49"/>
                    <a:pt x="1715" y="25"/>
                  </a:cubicBezTo>
                  <a:cubicBezTo>
                    <a:pt x="1691" y="1"/>
                    <a:pt x="1644" y="1"/>
                    <a:pt x="1596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9" name="Google Shape;17029;p44"/>
            <p:cNvSpPr/>
            <p:nvPr/>
          </p:nvSpPr>
          <p:spPr>
            <a:xfrm>
              <a:off x="1876084" y="4088079"/>
              <a:ext cx="37209" cy="25695"/>
            </a:xfrm>
            <a:custGeom>
              <a:rect b="b" l="l" r="r" t="t"/>
              <a:pathLst>
                <a:path extrusionOk="0" h="790" w="1144">
                  <a:moveTo>
                    <a:pt x="162" y="0"/>
                  </a:moveTo>
                  <a:cubicBezTo>
                    <a:pt x="64" y="0"/>
                    <a:pt x="23" y="107"/>
                    <a:pt x="1" y="194"/>
                  </a:cubicBezTo>
                  <a:cubicBezTo>
                    <a:pt x="1" y="313"/>
                    <a:pt x="49" y="456"/>
                    <a:pt x="168" y="503"/>
                  </a:cubicBezTo>
                  <a:cubicBezTo>
                    <a:pt x="263" y="527"/>
                    <a:pt x="358" y="527"/>
                    <a:pt x="430" y="551"/>
                  </a:cubicBezTo>
                  <a:cubicBezTo>
                    <a:pt x="525" y="575"/>
                    <a:pt x="572" y="646"/>
                    <a:pt x="620" y="718"/>
                  </a:cubicBezTo>
                  <a:cubicBezTo>
                    <a:pt x="668" y="741"/>
                    <a:pt x="715" y="765"/>
                    <a:pt x="763" y="789"/>
                  </a:cubicBezTo>
                  <a:cubicBezTo>
                    <a:pt x="811" y="789"/>
                    <a:pt x="882" y="765"/>
                    <a:pt x="930" y="741"/>
                  </a:cubicBezTo>
                  <a:cubicBezTo>
                    <a:pt x="977" y="694"/>
                    <a:pt x="1049" y="646"/>
                    <a:pt x="1096" y="599"/>
                  </a:cubicBezTo>
                  <a:cubicBezTo>
                    <a:pt x="1120" y="575"/>
                    <a:pt x="1144" y="551"/>
                    <a:pt x="1144" y="503"/>
                  </a:cubicBezTo>
                  <a:cubicBezTo>
                    <a:pt x="1144" y="479"/>
                    <a:pt x="1120" y="456"/>
                    <a:pt x="1096" y="456"/>
                  </a:cubicBezTo>
                  <a:cubicBezTo>
                    <a:pt x="1025" y="408"/>
                    <a:pt x="953" y="360"/>
                    <a:pt x="882" y="337"/>
                  </a:cubicBezTo>
                  <a:cubicBezTo>
                    <a:pt x="834" y="313"/>
                    <a:pt x="787" y="289"/>
                    <a:pt x="739" y="265"/>
                  </a:cubicBezTo>
                  <a:lnTo>
                    <a:pt x="644" y="265"/>
                  </a:lnTo>
                  <a:cubicBezTo>
                    <a:pt x="549" y="265"/>
                    <a:pt x="453" y="194"/>
                    <a:pt x="382" y="122"/>
                  </a:cubicBezTo>
                  <a:cubicBezTo>
                    <a:pt x="334" y="75"/>
                    <a:pt x="263" y="3"/>
                    <a:pt x="191" y="3"/>
                  </a:cubicBezTo>
                  <a:cubicBezTo>
                    <a:pt x="181" y="1"/>
                    <a:pt x="171" y="0"/>
                    <a:pt x="162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0" name="Google Shape;17030;p44"/>
            <p:cNvSpPr/>
            <p:nvPr/>
          </p:nvSpPr>
          <p:spPr>
            <a:xfrm>
              <a:off x="1954339" y="4084079"/>
              <a:ext cx="64302" cy="46869"/>
            </a:xfrm>
            <a:custGeom>
              <a:rect b="b" l="l" r="r" t="t"/>
              <a:pathLst>
                <a:path extrusionOk="0" h="1441" w="1977">
                  <a:moveTo>
                    <a:pt x="1710" y="1"/>
                  </a:moveTo>
                  <a:cubicBezTo>
                    <a:pt x="1666" y="1"/>
                    <a:pt x="1611" y="40"/>
                    <a:pt x="1572" y="79"/>
                  </a:cubicBezTo>
                  <a:cubicBezTo>
                    <a:pt x="1500" y="126"/>
                    <a:pt x="1477" y="221"/>
                    <a:pt x="1429" y="293"/>
                  </a:cubicBezTo>
                  <a:cubicBezTo>
                    <a:pt x="1262" y="507"/>
                    <a:pt x="977" y="507"/>
                    <a:pt x="786" y="650"/>
                  </a:cubicBezTo>
                  <a:cubicBezTo>
                    <a:pt x="691" y="722"/>
                    <a:pt x="643" y="817"/>
                    <a:pt x="572" y="912"/>
                  </a:cubicBezTo>
                  <a:cubicBezTo>
                    <a:pt x="500" y="960"/>
                    <a:pt x="429" y="1007"/>
                    <a:pt x="381" y="1055"/>
                  </a:cubicBezTo>
                  <a:cubicBezTo>
                    <a:pt x="334" y="1103"/>
                    <a:pt x="286" y="1126"/>
                    <a:pt x="238" y="1150"/>
                  </a:cubicBezTo>
                  <a:cubicBezTo>
                    <a:pt x="167" y="1198"/>
                    <a:pt x="72" y="1222"/>
                    <a:pt x="24" y="1293"/>
                  </a:cubicBezTo>
                  <a:cubicBezTo>
                    <a:pt x="0" y="1365"/>
                    <a:pt x="95" y="1412"/>
                    <a:pt x="167" y="1436"/>
                  </a:cubicBezTo>
                  <a:cubicBezTo>
                    <a:pt x="188" y="1439"/>
                    <a:pt x="210" y="1441"/>
                    <a:pt x="231" y="1441"/>
                  </a:cubicBezTo>
                  <a:cubicBezTo>
                    <a:pt x="381" y="1441"/>
                    <a:pt x="539" y="1370"/>
                    <a:pt x="643" y="1245"/>
                  </a:cubicBezTo>
                  <a:cubicBezTo>
                    <a:pt x="715" y="1174"/>
                    <a:pt x="762" y="1079"/>
                    <a:pt x="834" y="1007"/>
                  </a:cubicBezTo>
                  <a:cubicBezTo>
                    <a:pt x="977" y="864"/>
                    <a:pt x="1191" y="793"/>
                    <a:pt x="1381" y="722"/>
                  </a:cubicBezTo>
                  <a:cubicBezTo>
                    <a:pt x="1572" y="650"/>
                    <a:pt x="1786" y="555"/>
                    <a:pt x="1882" y="388"/>
                  </a:cubicBezTo>
                  <a:cubicBezTo>
                    <a:pt x="1953" y="293"/>
                    <a:pt x="1977" y="174"/>
                    <a:pt x="1905" y="79"/>
                  </a:cubicBezTo>
                  <a:cubicBezTo>
                    <a:pt x="1882" y="31"/>
                    <a:pt x="1810" y="7"/>
                    <a:pt x="1739" y="7"/>
                  </a:cubicBezTo>
                  <a:cubicBezTo>
                    <a:pt x="1730" y="3"/>
                    <a:pt x="1720" y="1"/>
                    <a:pt x="1710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1" name="Google Shape;17031;p44"/>
            <p:cNvSpPr/>
            <p:nvPr/>
          </p:nvSpPr>
          <p:spPr>
            <a:xfrm>
              <a:off x="1891598" y="3915306"/>
              <a:ext cx="126262" cy="79946"/>
            </a:xfrm>
            <a:custGeom>
              <a:rect b="b" l="l" r="r" t="t"/>
              <a:pathLst>
                <a:path extrusionOk="0" h="2458" w="3882">
                  <a:moveTo>
                    <a:pt x="1674" y="1"/>
                  </a:moveTo>
                  <a:cubicBezTo>
                    <a:pt x="1656" y="1"/>
                    <a:pt x="1638" y="2"/>
                    <a:pt x="1620" y="5"/>
                  </a:cubicBezTo>
                  <a:cubicBezTo>
                    <a:pt x="1453" y="28"/>
                    <a:pt x="1310" y="147"/>
                    <a:pt x="1239" y="290"/>
                  </a:cubicBezTo>
                  <a:cubicBezTo>
                    <a:pt x="1167" y="433"/>
                    <a:pt x="1119" y="600"/>
                    <a:pt x="1048" y="767"/>
                  </a:cubicBezTo>
                  <a:cubicBezTo>
                    <a:pt x="977" y="910"/>
                    <a:pt x="881" y="1052"/>
                    <a:pt x="738" y="1124"/>
                  </a:cubicBezTo>
                  <a:cubicBezTo>
                    <a:pt x="619" y="1195"/>
                    <a:pt x="453" y="1195"/>
                    <a:pt x="334" y="1219"/>
                  </a:cubicBezTo>
                  <a:cubicBezTo>
                    <a:pt x="191" y="1267"/>
                    <a:pt x="48" y="1338"/>
                    <a:pt x="24" y="1481"/>
                  </a:cubicBezTo>
                  <a:cubicBezTo>
                    <a:pt x="0" y="1576"/>
                    <a:pt x="48" y="1648"/>
                    <a:pt x="95" y="1719"/>
                  </a:cubicBezTo>
                  <a:cubicBezTo>
                    <a:pt x="143" y="1767"/>
                    <a:pt x="215" y="1815"/>
                    <a:pt x="286" y="1862"/>
                  </a:cubicBezTo>
                  <a:cubicBezTo>
                    <a:pt x="353" y="1913"/>
                    <a:pt x="433" y="1963"/>
                    <a:pt x="507" y="1963"/>
                  </a:cubicBezTo>
                  <a:cubicBezTo>
                    <a:pt x="538" y="1963"/>
                    <a:pt x="568" y="1954"/>
                    <a:pt x="596" y="1934"/>
                  </a:cubicBezTo>
                  <a:cubicBezTo>
                    <a:pt x="667" y="1886"/>
                    <a:pt x="667" y="1815"/>
                    <a:pt x="691" y="1743"/>
                  </a:cubicBezTo>
                  <a:cubicBezTo>
                    <a:pt x="762" y="1624"/>
                    <a:pt x="858" y="1553"/>
                    <a:pt x="953" y="1505"/>
                  </a:cubicBezTo>
                  <a:cubicBezTo>
                    <a:pt x="1072" y="1481"/>
                    <a:pt x="1191" y="1457"/>
                    <a:pt x="1310" y="1457"/>
                  </a:cubicBezTo>
                  <a:cubicBezTo>
                    <a:pt x="1393" y="1450"/>
                    <a:pt x="1477" y="1447"/>
                    <a:pt x="1560" y="1447"/>
                  </a:cubicBezTo>
                  <a:cubicBezTo>
                    <a:pt x="2047" y="1447"/>
                    <a:pt x="2526" y="1563"/>
                    <a:pt x="2953" y="1767"/>
                  </a:cubicBezTo>
                  <a:cubicBezTo>
                    <a:pt x="3096" y="1838"/>
                    <a:pt x="3239" y="1934"/>
                    <a:pt x="3239" y="2076"/>
                  </a:cubicBezTo>
                  <a:cubicBezTo>
                    <a:pt x="3239" y="2148"/>
                    <a:pt x="3215" y="2219"/>
                    <a:pt x="3215" y="2291"/>
                  </a:cubicBezTo>
                  <a:cubicBezTo>
                    <a:pt x="3239" y="2386"/>
                    <a:pt x="3334" y="2434"/>
                    <a:pt x="3453" y="2457"/>
                  </a:cubicBezTo>
                  <a:cubicBezTo>
                    <a:pt x="3596" y="2457"/>
                    <a:pt x="3763" y="2362"/>
                    <a:pt x="3811" y="2243"/>
                  </a:cubicBezTo>
                  <a:cubicBezTo>
                    <a:pt x="3882" y="2100"/>
                    <a:pt x="3882" y="1910"/>
                    <a:pt x="3763" y="1791"/>
                  </a:cubicBezTo>
                  <a:cubicBezTo>
                    <a:pt x="3691" y="1695"/>
                    <a:pt x="3525" y="1624"/>
                    <a:pt x="3453" y="1529"/>
                  </a:cubicBezTo>
                  <a:cubicBezTo>
                    <a:pt x="3334" y="1386"/>
                    <a:pt x="3310" y="1195"/>
                    <a:pt x="3334" y="1005"/>
                  </a:cubicBezTo>
                  <a:cubicBezTo>
                    <a:pt x="3334" y="838"/>
                    <a:pt x="3358" y="648"/>
                    <a:pt x="3310" y="481"/>
                  </a:cubicBezTo>
                  <a:cubicBezTo>
                    <a:pt x="3263" y="314"/>
                    <a:pt x="3120" y="171"/>
                    <a:pt x="2953" y="124"/>
                  </a:cubicBezTo>
                  <a:cubicBezTo>
                    <a:pt x="2858" y="76"/>
                    <a:pt x="2763" y="76"/>
                    <a:pt x="2667" y="76"/>
                  </a:cubicBezTo>
                  <a:cubicBezTo>
                    <a:pt x="2596" y="100"/>
                    <a:pt x="2548" y="147"/>
                    <a:pt x="2477" y="147"/>
                  </a:cubicBezTo>
                  <a:cubicBezTo>
                    <a:pt x="2431" y="166"/>
                    <a:pt x="2382" y="173"/>
                    <a:pt x="2334" y="173"/>
                  </a:cubicBezTo>
                  <a:cubicBezTo>
                    <a:pt x="2256" y="173"/>
                    <a:pt x="2179" y="153"/>
                    <a:pt x="2120" y="124"/>
                  </a:cubicBezTo>
                  <a:cubicBezTo>
                    <a:pt x="1971" y="81"/>
                    <a:pt x="1822" y="1"/>
                    <a:pt x="1674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2" name="Google Shape;17032;p44"/>
            <p:cNvSpPr/>
            <p:nvPr/>
          </p:nvSpPr>
          <p:spPr>
            <a:xfrm>
              <a:off x="1902429" y="3918526"/>
              <a:ext cx="116212" cy="75523"/>
            </a:xfrm>
            <a:custGeom>
              <a:rect b="b" l="l" r="r" t="t"/>
              <a:pathLst>
                <a:path extrusionOk="0" h="2322" w="3573">
                  <a:moveTo>
                    <a:pt x="2239" y="1"/>
                  </a:moveTo>
                  <a:cubicBezTo>
                    <a:pt x="2168" y="25"/>
                    <a:pt x="2096" y="48"/>
                    <a:pt x="2025" y="96"/>
                  </a:cubicBezTo>
                  <a:cubicBezTo>
                    <a:pt x="1953" y="144"/>
                    <a:pt x="1906" y="191"/>
                    <a:pt x="1906" y="287"/>
                  </a:cubicBezTo>
                  <a:cubicBezTo>
                    <a:pt x="1882" y="382"/>
                    <a:pt x="1930" y="477"/>
                    <a:pt x="1977" y="549"/>
                  </a:cubicBezTo>
                  <a:cubicBezTo>
                    <a:pt x="2001" y="644"/>
                    <a:pt x="2025" y="763"/>
                    <a:pt x="1977" y="834"/>
                  </a:cubicBezTo>
                  <a:cubicBezTo>
                    <a:pt x="1906" y="930"/>
                    <a:pt x="1787" y="930"/>
                    <a:pt x="1691" y="930"/>
                  </a:cubicBezTo>
                  <a:cubicBezTo>
                    <a:pt x="1572" y="953"/>
                    <a:pt x="1453" y="953"/>
                    <a:pt x="1358" y="953"/>
                  </a:cubicBezTo>
                  <a:cubicBezTo>
                    <a:pt x="1310" y="953"/>
                    <a:pt x="1263" y="953"/>
                    <a:pt x="1263" y="1001"/>
                  </a:cubicBezTo>
                  <a:cubicBezTo>
                    <a:pt x="1191" y="1073"/>
                    <a:pt x="1334" y="1073"/>
                    <a:pt x="1358" y="1120"/>
                  </a:cubicBezTo>
                  <a:cubicBezTo>
                    <a:pt x="1358" y="1144"/>
                    <a:pt x="1334" y="1192"/>
                    <a:pt x="1310" y="1215"/>
                  </a:cubicBezTo>
                  <a:cubicBezTo>
                    <a:pt x="1287" y="1215"/>
                    <a:pt x="1239" y="1215"/>
                    <a:pt x="1215" y="1239"/>
                  </a:cubicBezTo>
                  <a:cubicBezTo>
                    <a:pt x="1048" y="1239"/>
                    <a:pt x="906" y="1215"/>
                    <a:pt x="763" y="1215"/>
                  </a:cubicBezTo>
                  <a:cubicBezTo>
                    <a:pt x="572" y="1215"/>
                    <a:pt x="405" y="1287"/>
                    <a:pt x="239" y="1382"/>
                  </a:cubicBezTo>
                  <a:cubicBezTo>
                    <a:pt x="167" y="1406"/>
                    <a:pt x="96" y="1477"/>
                    <a:pt x="48" y="1525"/>
                  </a:cubicBezTo>
                  <a:cubicBezTo>
                    <a:pt x="1" y="1596"/>
                    <a:pt x="1" y="1692"/>
                    <a:pt x="48" y="1763"/>
                  </a:cubicBezTo>
                  <a:cubicBezTo>
                    <a:pt x="64" y="1827"/>
                    <a:pt x="112" y="1858"/>
                    <a:pt x="163" y="1858"/>
                  </a:cubicBezTo>
                  <a:cubicBezTo>
                    <a:pt x="188" y="1858"/>
                    <a:pt x="215" y="1850"/>
                    <a:pt x="239" y="1835"/>
                  </a:cubicBezTo>
                  <a:cubicBezTo>
                    <a:pt x="310" y="1811"/>
                    <a:pt x="334" y="1716"/>
                    <a:pt x="382" y="1644"/>
                  </a:cubicBezTo>
                  <a:cubicBezTo>
                    <a:pt x="453" y="1525"/>
                    <a:pt x="596" y="1477"/>
                    <a:pt x="739" y="1454"/>
                  </a:cubicBezTo>
                  <a:cubicBezTo>
                    <a:pt x="948" y="1415"/>
                    <a:pt x="1162" y="1396"/>
                    <a:pt x="1376" y="1396"/>
                  </a:cubicBezTo>
                  <a:cubicBezTo>
                    <a:pt x="1697" y="1396"/>
                    <a:pt x="2020" y="1439"/>
                    <a:pt x="2334" y="1525"/>
                  </a:cubicBezTo>
                  <a:cubicBezTo>
                    <a:pt x="2453" y="1573"/>
                    <a:pt x="2573" y="1596"/>
                    <a:pt x="2668" y="1668"/>
                  </a:cubicBezTo>
                  <a:cubicBezTo>
                    <a:pt x="2763" y="1763"/>
                    <a:pt x="2835" y="1858"/>
                    <a:pt x="2835" y="2001"/>
                  </a:cubicBezTo>
                  <a:cubicBezTo>
                    <a:pt x="2835" y="2049"/>
                    <a:pt x="2835" y="2120"/>
                    <a:pt x="2835" y="2168"/>
                  </a:cubicBezTo>
                  <a:cubicBezTo>
                    <a:pt x="2858" y="2263"/>
                    <a:pt x="2954" y="2311"/>
                    <a:pt x="3049" y="2311"/>
                  </a:cubicBezTo>
                  <a:cubicBezTo>
                    <a:pt x="3077" y="2318"/>
                    <a:pt x="3106" y="2321"/>
                    <a:pt x="3134" y="2321"/>
                  </a:cubicBezTo>
                  <a:cubicBezTo>
                    <a:pt x="3294" y="2321"/>
                    <a:pt x="3441" y="2211"/>
                    <a:pt x="3501" y="2049"/>
                  </a:cubicBezTo>
                  <a:cubicBezTo>
                    <a:pt x="3573" y="1858"/>
                    <a:pt x="3478" y="1644"/>
                    <a:pt x="3311" y="1549"/>
                  </a:cubicBezTo>
                  <a:cubicBezTo>
                    <a:pt x="3239" y="1525"/>
                    <a:pt x="3168" y="1501"/>
                    <a:pt x="3120" y="1454"/>
                  </a:cubicBezTo>
                  <a:cubicBezTo>
                    <a:pt x="3025" y="1382"/>
                    <a:pt x="3073" y="1263"/>
                    <a:pt x="3049" y="1168"/>
                  </a:cubicBezTo>
                  <a:cubicBezTo>
                    <a:pt x="3025" y="953"/>
                    <a:pt x="2977" y="739"/>
                    <a:pt x="2954" y="525"/>
                  </a:cubicBezTo>
                  <a:cubicBezTo>
                    <a:pt x="2930" y="406"/>
                    <a:pt x="2882" y="263"/>
                    <a:pt x="2811" y="144"/>
                  </a:cubicBezTo>
                  <a:cubicBezTo>
                    <a:pt x="2739" y="72"/>
                    <a:pt x="2620" y="48"/>
                    <a:pt x="2525" y="25"/>
                  </a:cubicBezTo>
                  <a:cubicBezTo>
                    <a:pt x="2430" y="1"/>
                    <a:pt x="2334" y="1"/>
                    <a:pt x="2239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3" name="Google Shape;17033;p44"/>
            <p:cNvSpPr/>
            <p:nvPr/>
          </p:nvSpPr>
          <p:spPr>
            <a:xfrm>
              <a:off x="1976001" y="3971022"/>
              <a:ext cx="20198" cy="37404"/>
            </a:xfrm>
            <a:custGeom>
              <a:rect b="b" l="l" r="r" t="t"/>
              <a:pathLst>
                <a:path extrusionOk="0" h="1150" w="621">
                  <a:moveTo>
                    <a:pt x="215" y="0"/>
                  </a:moveTo>
                  <a:cubicBezTo>
                    <a:pt x="197" y="0"/>
                    <a:pt x="180" y="6"/>
                    <a:pt x="144" y="30"/>
                  </a:cubicBezTo>
                  <a:cubicBezTo>
                    <a:pt x="72" y="54"/>
                    <a:pt x="25" y="149"/>
                    <a:pt x="1" y="221"/>
                  </a:cubicBezTo>
                  <a:cubicBezTo>
                    <a:pt x="1" y="292"/>
                    <a:pt x="25" y="387"/>
                    <a:pt x="72" y="459"/>
                  </a:cubicBezTo>
                  <a:cubicBezTo>
                    <a:pt x="96" y="483"/>
                    <a:pt x="120" y="506"/>
                    <a:pt x="144" y="530"/>
                  </a:cubicBezTo>
                  <a:cubicBezTo>
                    <a:pt x="191" y="578"/>
                    <a:pt x="191" y="673"/>
                    <a:pt x="168" y="744"/>
                  </a:cubicBezTo>
                  <a:cubicBezTo>
                    <a:pt x="144" y="816"/>
                    <a:pt x="120" y="887"/>
                    <a:pt x="120" y="959"/>
                  </a:cubicBezTo>
                  <a:cubicBezTo>
                    <a:pt x="120" y="1054"/>
                    <a:pt x="168" y="1126"/>
                    <a:pt x="239" y="1149"/>
                  </a:cubicBezTo>
                  <a:cubicBezTo>
                    <a:pt x="287" y="1149"/>
                    <a:pt x="358" y="1126"/>
                    <a:pt x="382" y="1102"/>
                  </a:cubicBezTo>
                  <a:cubicBezTo>
                    <a:pt x="430" y="1054"/>
                    <a:pt x="453" y="983"/>
                    <a:pt x="477" y="935"/>
                  </a:cubicBezTo>
                  <a:cubicBezTo>
                    <a:pt x="525" y="816"/>
                    <a:pt x="573" y="721"/>
                    <a:pt x="596" y="602"/>
                  </a:cubicBezTo>
                  <a:cubicBezTo>
                    <a:pt x="620" y="483"/>
                    <a:pt x="620" y="340"/>
                    <a:pt x="573" y="244"/>
                  </a:cubicBezTo>
                  <a:cubicBezTo>
                    <a:pt x="525" y="125"/>
                    <a:pt x="406" y="30"/>
                    <a:pt x="287" y="6"/>
                  </a:cubicBezTo>
                  <a:cubicBezTo>
                    <a:pt x="251" y="6"/>
                    <a:pt x="233" y="0"/>
                    <a:pt x="215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4" name="Google Shape;17034;p44"/>
            <p:cNvSpPr/>
            <p:nvPr/>
          </p:nvSpPr>
          <p:spPr>
            <a:xfrm>
              <a:off x="1982636" y="3973233"/>
              <a:ext cx="14311" cy="32102"/>
            </a:xfrm>
            <a:custGeom>
              <a:rect b="b" l="l" r="r" t="t"/>
              <a:pathLst>
                <a:path extrusionOk="0" h="987" w="440">
                  <a:moveTo>
                    <a:pt x="200" y="0"/>
                  </a:moveTo>
                  <a:cubicBezTo>
                    <a:pt x="96" y="0"/>
                    <a:pt x="0" y="118"/>
                    <a:pt x="83" y="200"/>
                  </a:cubicBezTo>
                  <a:cubicBezTo>
                    <a:pt x="107" y="248"/>
                    <a:pt x="154" y="272"/>
                    <a:pt x="178" y="319"/>
                  </a:cubicBezTo>
                  <a:cubicBezTo>
                    <a:pt x="202" y="367"/>
                    <a:pt x="178" y="438"/>
                    <a:pt x="154" y="486"/>
                  </a:cubicBezTo>
                  <a:cubicBezTo>
                    <a:pt x="130" y="605"/>
                    <a:pt x="107" y="724"/>
                    <a:pt x="83" y="843"/>
                  </a:cubicBezTo>
                  <a:cubicBezTo>
                    <a:pt x="59" y="867"/>
                    <a:pt x="59" y="891"/>
                    <a:pt x="59" y="915"/>
                  </a:cubicBezTo>
                  <a:cubicBezTo>
                    <a:pt x="59" y="938"/>
                    <a:pt x="83" y="962"/>
                    <a:pt x="107" y="986"/>
                  </a:cubicBezTo>
                  <a:cubicBezTo>
                    <a:pt x="154" y="986"/>
                    <a:pt x="178" y="938"/>
                    <a:pt x="202" y="915"/>
                  </a:cubicBezTo>
                  <a:cubicBezTo>
                    <a:pt x="273" y="819"/>
                    <a:pt x="321" y="700"/>
                    <a:pt x="345" y="581"/>
                  </a:cubicBezTo>
                  <a:cubicBezTo>
                    <a:pt x="392" y="415"/>
                    <a:pt x="440" y="129"/>
                    <a:pt x="249" y="10"/>
                  </a:cubicBezTo>
                  <a:cubicBezTo>
                    <a:pt x="233" y="3"/>
                    <a:pt x="216" y="0"/>
                    <a:pt x="200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5" name="Google Shape;17035;p44"/>
            <p:cNvSpPr/>
            <p:nvPr/>
          </p:nvSpPr>
          <p:spPr>
            <a:xfrm>
              <a:off x="1919472" y="3938399"/>
              <a:ext cx="82906" cy="24654"/>
            </a:xfrm>
            <a:custGeom>
              <a:rect b="b" l="l" r="r" t="t"/>
              <a:pathLst>
                <a:path extrusionOk="0" h="758" w="2549">
                  <a:moveTo>
                    <a:pt x="1046" y="0"/>
                  </a:moveTo>
                  <a:cubicBezTo>
                    <a:pt x="968" y="0"/>
                    <a:pt x="889" y="3"/>
                    <a:pt x="810" y="9"/>
                  </a:cubicBezTo>
                  <a:cubicBezTo>
                    <a:pt x="596" y="9"/>
                    <a:pt x="405" y="33"/>
                    <a:pt x="239" y="80"/>
                  </a:cubicBezTo>
                  <a:cubicBezTo>
                    <a:pt x="167" y="104"/>
                    <a:pt x="120" y="128"/>
                    <a:pt x="72" y="152"/>
                  </a:cubicBezTo>
                  <a:cubicBezTo>
                    <a:pt x="24" y="200"/>
                    <a:pt x="1" y="247"/>
                    <a:pt x="1" y="295"/>
                  </a:cubicBezTo>
                  <a:cubicBezTo>
                    <a:pt x="1" y="366"/>
                    <a:pt x="72" y="414"/>
                    <a:pt x="120" y="438"/>
                  </a:cubicBezTo>
                  <a:cubicBezTo>
                    <a:pt x="191" y="462"/>
                    <a:pt x="262" y="462"/>
                    <a:pt x="334" y="462"/>
                  </a:cubicBezTo>
                  <a:cubicBezTo>
                    <a:pt x="399" y="459"/>
                    <a:pt x="464" y="458"/>
                    <a:pt x="529" y="458"/>
                  </a:cubicBezTo>
                  <a:cubicBezTo>
                    <a:pt x="1107" y="458"/>
                    <a:pt x="1682" y="552"/>
                    <a:pt x="2239" y="723"/>
                  </a:cubicBezTo>
                  <a:cubicBezTo>
                    <a:pt x="2290" y="740"/>
                    <a:pt x="2328" y="757"/>
                    <a:pt x="2372" y="757"/>
                  </a:cubicBezTo>
                  <a:cubicBezTo>
                    <a:pt x="2390" y="757"/>
                    <a:pt x="2409" y="754"/>
                    <a:pt x="2430" y="747"/>
                  </a:cubicBezTo>
                  <a:cubicBezTo>
                    <a:pt x="2501" y="723"/>
                    <a:pt x="2549" y="628"/>
                    <a:pt x="2549" y="557"/>
                  </a:cubicBezTo>
                  <a:cubicBezTo>
                    <a:pt x="2525" y="485"/>
                    <a:pt x="2501" y="414"/>
                    <a:pt x="2453" y="366"/>
                  </a:cubicBezTo>
                  <a:cubicBezTo>
                    <a:pt x="2406" y="319"/>
                    <a:pt x="2334" y="319"/>
                    <a:pt x="2287" y="295"/>
                  </a:cubicBezTo>
                  <a:cubicBezTo>
                    <a:pt x="2144" y="223"/>
                    <a:pt x="1977" y="152"/>
                    <a:pt x="1810" y="104"/>
                  </a:cubicBezTo>
                  <a:cubicBezTo>
                    <a:pt x="1556" y="32"/>
                    <a:pt x="1301" y="0"/>
                    <a:pt x="1046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6" name="Google Shape;17036;p44"/>
            <p:cNvSpPr/>
            <p:nvPr/>
          </p:nvSpPr>
          <p:spPr>
            <a:xfrm>
              <a:off x="1959738" y="3941391"/>
              <a:ext cx="41112" cy="21824"/>
            </a:xfrm>
            <a:custGeom>
              <a:rect b="b" l="l" r="r" t="t"/>
              <a:pathLst>
                <a:path extrusionOk="0" h="671" w="1264">
                  <a:moveTo>
                    <a:pt x="426" y="1"/>
                  </a:moveTo>
                  <a:cubicBezTo>
                    <a:pt x="368" y="1"/>
                    <a:pt x="313" y="11"/>
                    <a:pt x="263" y="36"/>
                  </a:cubicBezTo>
                  <a:cubicBezTo>
                    <a:pt x="191" y="84"/>
                    <a:pt x="120" y="155"/>
                    <a:pt x="48" y="227"/>
                  </a:cubicBezTo>
                  <a:cubicBezTo>
                    <a:pt x="25" y="274"/>
                    <a:pt x="1" y="322"/>
                    <a:pt x="1" y="370"/>
                  </a:cubicBezTo>
                  <a:cubicBezTo>
                    <a:pt x="1" y="393"/>
                    <a:pt x="48" y="441"/>
                    <a:pt x="72" y="441"/>
                  </a:cubicBezTo>
                  <a:cubicBezTo>
                    <a:pt x="96" y="465"/>
                    <a:pt x="144" y="489"/>
                    <a:pt x="168" y="489"/>
                  </a:cubicBezTo>
                  <a:cubicBezTo>
                    <a:pt x="453" y="560"/>
                    <a:pt x="715" y="608"/>
                    <a:pt x="1001" y="655"/>
                  </a:cubicBezTo>
                  <a:cubicBezTo>
                    <a:pt x="1031" y="665"/>
                    <a:pt x="1060" y="671"/>
                    <a:pt x="1088" y="671"/>
                  </a:cubicBezTo>
                  <a:cubicBezTo>
                    <a:pt x="1128" y="671"/>
                    <a:pt x="1164" y="659"/>
                    <a:pt x="1192" y="631"/>
                  </a:cubicBezTo>
                  <a:cubicBezTo>
                    <a:pt x="1239" y="608"/>
                    <a:pt x="1263" y="560"/>
                    <a:pt x="1263" y="512"/>
                  </a:cubicBezTo>
                  <a:cubicBezTo>
                    <a:pt x="1263" y="465"/>
                    <a:pt x="1263" y="417"/>
                    <a:pt x="1263" y="370"/>
                  </a:cubicBezTo>
                  <a:cubicBezTo>
                    <a:pt x="1263" y="322"/>
                    <a:pt x="1239" y="250"/>
                    <a:pt x="1192" y="250"/>
                  </a:cubicBezTo>
                  <a:cubicBezTo>
                    <a:pt x="1168" y="227"/>
                    <a:pt x="1096" y="227"/>
                    <a:pt x="1073" y="227"/>
                  </a:cubicBezTo>
                  <a:cubicBezTo>
                    <a:pt x="953" y="203"/>
                    <a:pt x="834" y="131"/>
                    <a:pt x="739" y="84"/>
                  </a:cubicBezTo>
                  <a:cubicBezTo>
                    <a:pt x="646" y="37"/>
                    <a:pt x="533" y="1"/>
                    <a:pt x="426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7" name="Google Shape;17037;p44"/>
            <p:cNvSpPr/>
            <p:nvPr/>
          </p:nvSpPr>
          <p:spPr>
            <a:xfrm>
              <a:off x="1882296" y="4036267"/>
              <a:ext cx="41079" cy="52560"/>
            </a:xfrm>
            <a:custGeom>
              <a:rect b="b" l="l" r="r" t="t"/>
              <a:pathLst>
                <a:path extrusionOk="0" h="1616" w="1263">
                  <a:moveTo>
                    <a:pt x="1120" y="1"/>
                  </a:moveTo>
                  <a:cubicBezTo>
                    <a:pt x="1120" y="24"/>
                    <a:pt x="953" y="144"/>
                    <a:pt x="929" y="144"/>
                  </a:cubicBezTo>
                  <a:cubicBezTo>
                    <a:pt x="882" y="191"/>
                    <a:pt x="810" y="263"/>
                    <a:pt x="762" y="310"/>
                  </a:cubicBezTo>
                  <a:cubicBezTo>
                    <a:pt x="548" y="501"/>
                    <a:pt x="358" y="715"/>
                    <a:pt x="215" y="953"/>
                  </a:cubicBezTo>
                  <a:cubicBezTo>
                    <a:pt x="167" y="1025"/>
                    <a:pt x="0" y="1191"/>
                    <a:pt x="96" y="1287"/>
                  </a:cubicBezTo>
                  <a:cubicBezTo>
                    <a:pt x="116" y="1307"/>
                    <a:pt x="144" y="1314"/>
                    <a:pt x="174" y="1314"/>
                  </a:cubicBezTo>
                  <a:cubicBezTo>
                    <a:pt x="215" y="1314"/>
                    <a:pt x="259" y="1300"/>
                    <a:pt x="286" y="1287"/>
                  </a:cubicBezTo>
                  <a:cubicBezTo>
                    <a:pt x="350" y="1287"/>
                    <a:pt x="403" y="1276"/>
                    <a:pt x="459" y="1276"/>
                  </a:cubicBezTo>
                  <a:cubicBezTo>
                    <a:pt x="487" y="1276"/>
                    <a:pt x="516" y="1279"/>
                    <a:pt x="548" y="1287"/>
                  </a:cubicBezTo>
                  <a:cubicBezTo>
                    <a:pt x="620" y="1287"/>
                    <a:pt x="715" y="1334"/>
                    <a:pt x="762" y="1406"/>
                  </a:cubicBezTo>
                  <a:cubicBezTo>
                    <a:pt x="810" y="1477"/>
                    <a:pt x="834" y="1572"/>
                    <a:pt x="905" y="1596"/>
                  </a:cubicBezTo>
                  <a:cubicBezTo>
                    <a:pt x="925" y="1610"/>
                    <a:pt x="949" y="1615"/>
                    <a:pt x="974" y="1615"/>
                  </a:cubicBezTo>
                  <a:cubicBezTo>
                    <a:pt x="1038" y="1615"/>
                    <a:pt x="1109" y="1576"/>
                    <a:pt x="1144" y="1525"/>
                  </a:cubicBezTo>
                  <a:cubicBezTo>
                    <a:pt x="1191" y="1453"/>
                    <a:pt x="1191" y="1358"/>
                    <a:pt x="1191" y="1263"/>
                  </a:cubicBezTo>
                  <a:cubicBezTo>
                    <a:pt x="1215" y="834"/>
                    <a:pt x="1263" y="405"/>
                    <a:pt x="1120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8" name="Google Shape;17038;p44"/>
            <p:cNvSpPr/>
            <p:nvPr/>
          </p:nvSpPr>
          <p:spPr>
            <a:xfrm>
              <a:off x="1929555" y="4035486"/>
              <a:ext cx="39518" cy="36461"/>
            </a:xfrm>
            <a:custGeom>
              <a:rect b="b" l="l" r="r" t="t"/>
              <a:pathLst>
                <a:path extrusionOk="0" h="1121" w="1215">
                  <a:moveTo>
                    <a:pt x="1167" y="1"/>
                  </a:moveTo>
                  <a:cubicBezTo>
                    <a:pt x="1143" y="1"/>
                    <a:pt x="1119" y="25"/>
                    <a:pt x="1096" y="25"/>
                  </a:cubicBezTo>
                  <a:cubicBezTo>
                    <a:pt x="1000" y="120"/>
                    <a:pt x="905" y="191"/>
                    <a:pt x="786" y="263"/>
                  </a:cubicBezTo>
                  <a:cubicBezTo>
                    <a:pt x="697" y="316"/>
                    <a:pt x="594" y="343"/>
                    <a:pt x="488" y="343"/>
                  </a:cubicBezTo>
                  <a:cubicBezTo>
                    <a:pt x="453" y="343"/>
                    <a:pt x="417" y="340"/>
                    <a:pt x="381" y="334"/>
                  </a:cubicBezTo>
                  <a:cubicBezTo>
                    <a:pt x="310" y="310"/>
                    <a:pt x="238" y="263"/>
                    <a:pt x="167" y="215"/>
                  </a:cubicBezTo>
                  <a:cubicBezTo>
                    <a:pt x="134" y="199"/>
                    <a:pt x="80" y="150"/>
                    <a:pt x="41" y="150"/>
                  </a:cubicBezTo>
                  <a:cubicBezTo>
                    <a:pt x="23" y="150"/>
                    <a:pt x="8" y="161"/>
                    <a:pt x="0" y="191"/>
                  </a:cubicBezTo>
                  <a:cubicBezTo>
                    <a:pt x="0" y="263"/>
                    <a:pt x="24" y="406"/>
                    <a:pt x="24" y="501"/>
                  </a:cubicBezTo>
                  <a:cubicBezTo>
                    <a:pt x="24" y="596"/>
                    <a:pt x="24" y="691"/>
                    <a:pt x="24" y="787"/>
                  </a:cubicBezTo>
                  <a:cubicBezTo>
                    <a:pt x="24" y="858"/>
                    <a:pt x="24" y="906"/>
                    <a:pt x="24" y="977"/>
                  </a:cubicBezTo>
                  <a:cubicBezTo>
                    <a:pt x="24" y="1025"/>
                    <a:pt x="48" y="1072"/>
                    <a:pt x="24" y="1120"/>
                  </a:cubicBezTo>
                  <a:cubicBezTo>
                    <a:pt x="48" y="1072"/>
                    <a:pt x="72" y="1001"/>
                    <a:pt x="119" y="977"/>
                  </a:cubicBezTo>
                  <a:cubicBezTo>
                    <a:pt x="167" y="953"/>
                    <a:pt x="238" y="953"/>
                    <a:pt x="286" y="953"/>
                  </a:cubicBezTo>
                  <a:cubicBezTo>
                    <a:pt x="453" y="1001"/>
                    <a:pt x="643" y="1025"/>
                    <a:pt x="834" y="1072"/>
                  </a:cubicBezTo>
                  <a:cubicBezTo>
                    <a:pt x="857" y="1072"/>
                    <a:pt x="887" y="1078"/>
                    <a:pt x="917" y="1078"/>
                  </a:cubicBezTo>
                  <a:cubicBezTo>
                    <a:pt x="947" y="1078"/>
                    <a:pt x="976" y="1072"/>
                    <a:pt x="1000" y="1049"/>
                  </a:cubicBezTo>
                  <a:cubicBezTo>
                    <a:pt x="1024" y="1025"/>
                    <a:pt x="1024" y="977"/>
                    <a:pt x="1048" y="953"/>
                  </a:cubicBezTo>
                  <a:cubicBezTo>
                    <a:pt x="1096" y="668"/>
                    <a:pt x="1167" y="358"/>
                    <a:pt x="1215" y="72"/>
                  </a:cubicBezTo>
                  <a:cubicBezTo>
                    <a:pt x="1215" y="48"/>
                    <a:pt x="1215" y="25"/>
                    <a:pt x="1215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9" name="Google Shape;17039;p44"/>
            <p:cNvSpPr/>
            <p:nvPr/>
          </p:nvSpPr>
          <p:spPr>
            <a:xfrm>
              <a:off x="1969041" y="4034185"/>
              <a:ext cx="53471" cy="65440"/>
            </a:xfrm>
            <a:custGeom>
              <a:rect b="b" l="l" r="r" t="t"/>
              <a:pathLst>
                <a:path extrusionOk="0" h="2012" w="1644">
                  <a:moveTo>
                    <a:pt x="378" y="1"/>
                  </a:moveTo>
                  <a:cubicBezTo>
                    <a:pt x="371" y="1"/>
                    <a:pt x="364" y="6"/>
                    <a:pt x="358" y="17"/>
                  </a:cubicBezTo>
                  <a:cubicBezTo>
                    <a:pt x="120" y="589"/>
                    <a:pt x="1" y="1232"/>
                    <a:pt x="24" y="1851"/>
                  </a:cubicBezTo>
                  <a:cubicBezTo>
                    <a:pt x="24" y="1898"/>
                    <a:pt x="48" y="1970"/>
                    <a:pt x="72" y="1994"/>
                  </a:cubicBezTo>
                  <a:cubicBezTo>
                    <a:pt x="96" y="2006"/>
                    <a:pt x="120" y="2011"/>
                    <a:pt x="144" y="2011"/>
                  </a:cubicBezTo>
                  <a:cubicBezTo>
                    <a:pt x="167" y="2011"/>
                    <a:pt x="191" y="2006"/>
                    <a:pt x="215" y="1994"/>
                  </a:cubicBezTo>
                  <a:cubicBezTo>
                    <a:pt x="239" y="1970"/>
                    <a:pt x="263" y="1946"/>
                    <a:pt x="310" y="1898"/>
                  </a:cubicBezTo>
                  <a:cubicBezTo>
                    <a:pt x="547" y="1643"/>
                    <a:pt x="910" y="1500"/>
                    <a:pt x="1280" y="1500"/>
                  </a:cubicBezTo>
                  <a:cubicBezTo>
                    <a:pt x="1394" y="1500"/>
                    <a:pt x="1508" y="1513"/>
                    <a:pt x="1620" y="1541"/>
                  </a:cubicBezTo>
                  <a:cubicBezTo>
                    <a:pt x="1644" y="1517"/>
                    <a:pt x="1644" y="1446"/>
                    <a:pt x="1620" y="1398"/>
                  </a:cubicBezTo>
                  <a:cubicBezTo>
                    <a:pt x="1620" y="1351"/>
                    <a:pt x="1596" y="1327"/>
                    <a:pt x="1572" y="1279"/>
                  </a:cubicBezTo>
                  <a:cubicBezTo>
                    <a:pt x="1287" y="803"/>
                    <a:pt x="906" y="374"/>
                    <a:pt x="453" y="65"/>
                  </a:cubicBezTo>
                  <a:cubicBezTo>
                    <a:pt x="435" y="47"/>
                    <a:pt x="403" y="1"/>
                    <a:pt x="378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0" name="Google Shape;17040;p44"/>
            <p:cNvSpPr/>
            <p:nvPr/>
          </p:nvSpPr>
          <p:spPr>
            <a:xfrm>
              <a:off x="1923343" y="4086615"/>
              <a:ext cx="37209" cy="34444"/>
            </a:xfrm>
            <a:custGeom>
              <a:rect b="b" l="l" r="r" t="t"/>
              <a:pathLst>
                <a:path extrusionOk="0" h="1059" w="1144">
                  <a:moveTo>
                    <a:pt x="382" y="1"/>
                  </a:moveTo>
                  <a:cubicBezTo>
                    <a:pt x="215" y="1"/>
                    <a:pt x="167" y="48"/>
                    <a:pt x="120" y="191"/>
                  </a:cubicBezTo>
                  <a:cubicBezTo>
                    <a:pt x="96" y="310"/>
                    <a:pt x="48" y="429"/>
                    <a:pt x="24" y="524"/>
                  </a:cubicBezTo>
                  <a:cubicBezTo>
                    <a:pt x="1" y="572"/>
                    <a:pt x="1" y="596"/>
                    <a:pt x="1" y="620"/>
                  </a:cubicBezTo>
                  <a:cubicBezTo>
                    <a:pt x="24" y="667"/>
                    <a:pt x="48" y="691"/>
                    <a:pt x="72" y="715"/>
                  </a:cubicBezTo>
                  <a:cubicBezTo>
                    <a:pt x="191" y="810"/>
                    <a:pt x="310" y="882"/>
                    <a:pt x="405" y="977"/>
                  </a:cubicBezTo>
                  <a:cubicBezTo>
                    <a:pt x="453" y="1001"/>
                    <a:pt x="524" y="1048"/>
                    <a:pt x="572" y="1048"/>
                  </a:cubicBezTo>
                  <a:cubicBezTo>
                    <a:pt x="593" y="1055"/>
                    <a:pt x="614" y="1058"/>
                    <a:pt x="634" y="1058"/>
                  </a:cubicBezTo>
                  <a:cubicBezTo>
                    <a:pt x="683" y="1058"/>
                    <a:pt x="729" y="1041"/>
                    <a:pt x="763" y="1025"/>
                  </a:cubicBezTo>
                  <a:cubicBezTo>
                    <a:pt x="810" y="977"/>
                    <a:pt x="858" y="929"/>
                    <a:pt x="906" y="906"/>
                  </a:cubicBezTo>
                  <a:cubicBezTo>
                    <a:pt x="858" y="882"/>
                    <a:pt x="858" y="810"/>
                    <a:pt x="858" y="763"/>
                  </a:cubicBezTo>
                  <a:cubicBezTo>
                    <a:pt x="882" y="715"/>
                    <a:pt x="929" y="691"/>
                    <a:pt x="953" y="644"/>
                  </a:cubicBezTo>
                  <a:cubicBezTo>
                    <a:pt x="1001" y="620"/>
                    <a:pt x="1048" y="596"/>
                    <a:pt x="1072" y="548"/>
                  </a:cubicBezTo>
                  <a:cubicBezTo>
                    <a:pt x="1120" y="477"/>
                    <a:pt x="1144" y="358"/>
                    <a:pt x="1144" y="263"/>
                  </a:cubicBezTo>
                  <a:cubicBezTo>
                    <a:pt x="1144" y="215"/>
                    <a:pt x="1120" y="167"/>
                    <a:pt x="1096" y="120"/>
                  </a:cubicBezTo>
                  <a:cubicBezTo>
                    <a:pt x="1072" y="96"/>
                    <a:pt x="1025" y="96"/>
                    <a:pt x="977" y="72"/>
                  </a:cubicBezTo>
                  <a:cubicBezTo>
                    <a:pt x="786" y="48"/>
                    <a:pt x="572" y="24"/>
                    <a:pt x="382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1" name="Google Shape;17041;p44"/>
            <p:cNvSpPr/>
            <p:nvPr/>
          </p:nvSpPr>
          <p:spPr>
            <a:xfrm>
              <a:off x="1899339" y="4111042"/>
              <a:ext cx="12425" cy="12782"/>
            </a:xfrm>
            <a:custGeom>
              <a:rect b="b" l="l" r="r" t="t"/>
              <a:pathLst>
                <a:path extrusionOk="0" h="393" w="382">
                  <a:moveTo>
                    <a:pt x="270" y="1"/>
                  </a:moveTo>
                  <a:cubicBezTo>
                    <a:pt x="195" y="1"/>
                    <a:pt x="88" y="91"/>
                    <a:pt x="48" y="131"/>
                  </a:cubicBezTo>
                  <a:cubicBezTo>
                    <a:pt x="0" y="202"/>
                    <a:pt x="0" y="297"/>
                    <a:pt x="0" y="393"/>
                  </a:cubicBezTo>
                  <a:lnTo>
                    <a:pt x="262" y="393"/>
                  </a:lnTo>
                  <a:cubicBezTo>
                    <a:pt x="286" y="393"/>
                    <a:pt x="286" y="345"/>
                    <a:pt x="310" y="321"/>
                  </a:cubicBezTo>
                  <a:cubicBezTo>
                    <a:pt x="310" y="250"/>
                    <a:pt x="381" y="83"/>
                    <a:pt x="310" y="12"/>
                  </a:cubicBezTo>
                  <a:cubicBezTo>
                    <a:pt x="298" y="4"/>
                    <a:pt x="285" y="1"/>
                    <a:pt x="270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2" name="Google Shape;17042;p44"/>
            <p:cNvSpPr/>
            <p:nvPr/>
          </p:nvSpPr>
          <p:spPr>
            <a:xfrm>
              <a:off x="1918692" y="4118523"/>
              <a:ext cx="10441" cy="6082"/>
            </a:xfrm>
            <a:custGeom>
              <a:rect b="b" l="l" r="r" t="t"/>
              <a:pathLst>
                <a:path extrusionOk="0" h="187" w="321">
                  <a:moveTo>
                    <a:pt x="131" y="0"/>
                  </a:moveTo>
                  <a:cubicBezTo>
                    <a:pt x="111" y="0"/>
                    <a:pt x="90" y="6"/>
                    <a:pt x="72" y="20"/>
                  </a:cubicBezTo>
                  <a:cubicBezTo>
                    <a:pt x="48" y="44"/>
                    <a:pt x="1" y="115"/>
                    <a:pt x="48" y="163"/>
                  </a:cubicBezTo>
                  <a:cubicBezTo>
                    <a:pt x="72" y="163"/>
                    <a:pt x="263" y="186"/>
                    <a:pt x="263" y="186"/>
                  </a:cubicBezTo>
                  <a:cubicBezTo>
                    <a:pt x="321" y="109"/>
                    <a:pt x="222" y="0"/>
                    <a:pt x="131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3" name="Google Shape;17043;p44"/>
            <p:cNvSpPr/>
            <p:nvPr/>
          </p:nvSpPr>
          <p:spPr>
            <a:xfrm>
              <a:off x="1976001" y="4114457"/>
              <a:ext cx="14701" cy="17108"/>
            </a:xfrm>
            <a:custGeom>
              <a:rect b="b" l="l" r="r" t="t"/>
              <a:pathLst>
                <a:path extrusionOk="0" h="526" w="452">
                  <a:moveTo>
                    <a:pt x="326" y="1"/>
                  </a:moveTo>
                  <a:cubicBezTo>
                    <a:pt x="321" y="1"/>
                    <a:pt x="316" y="1"/>
                    <a:pt x="311" y="2"/>
                  </a:cubicBezTo>
                  <a:cubicBezTo>
                    <a:pt x="215" y="2"/>
                    <a:pt x="96" y="216"/>
                    <a:pt x="25" y="288"/>
                  </a:cubicBezTo>
                  <a:cubicBezTo>
                    <a:pt x="25" y="311"/>
                    <a:pt x="1" y="335"/>
                    <a:pt x="1" y="359"/>
                  </a:cubicBezTo>
                  <a:cubicBezTo>
                    <a:pt x="25" y="407"/>
                    <a:pt x="72" y="431"/>
                    <a:pt x="120" y="454"/>
                  </a:cubicBezTo>
                  <a:cubicBezTo>
                    <a:pt x="168" y="478"/>
                    <a:pt x="215" y="502"/>
                    <a:pt x="287" y="526"/>
                  </a:cubicBezTo>
                  <a:lnTo>
                    <a:pt x="382" y="526"/>
                  </a:lnTo>
                  <a:cubicBezTo>
                    <a:pt x="430" y="502"/>
                    <a:pt x="430" y="431"/>
                    <a:pt x="430" y="359"/>
                  </a:cubicBezTo>
                  <a:cubicBezTo>
                    <a:pt x="430" y="290"/>
                    <a:pt x="452" y="1"/>
                    <a:pt x="326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4" name="Google Shape;17044;p44"/>
            <p:cNvSpPr/>
            <p:nvPr/>
          </p:nvSpPr>
          <p:spPr>
            <a:xfrm>
              <a:off x="1948908" y="4191183"/>
              <a:ext cx="35647" cy="20751"/>
            </a:xfrm>
            <a:custGeom>
              <a:rect b="b" l="l" r="r" t="t"/>
              <a:pathLst>
                <a:path extrusionOk="0" h="638" w="1096">
                  <a:moveTo>
                    <a:pt x="834" y="1"/>
                  </a:moveTo>
                  <a:cubicBezTo>
                    <a:pt x="715" y="24"/>
                    <a:pt x="596" y="24"/>
                    <a:pt x="477" y="48"/>
                  </a:cubicBezTo>
                  <a:cubicBezTo>
                    <a:pt x="381" y="48"/>
                    <a:pt x="262" y="72"/>
                    <a:pt x="167" y="96"/>
                  </a:cubicBezTo>
                  <a:cubicBezTo>
                    <a:pt x="24" y="143"/>
                    <a:pt x="0" y="286"/>
                    <a:pt x="0" y="429"/>
                  </a:cubicBezTo>
                  <a:cubicBezTo>
                    <a:pt x="0" y="548"/>
                    <a:pt x="0" y="620"/>
                    <a:pt x="143" y="620"/>
                  </a:cubicBezTo>
                  <a:cubicBezTo>
                    <a:pt x="274" y="632"/>
                    <a:pt x="405" y="638"/>
                    <a:pt x="533" y="638"/>
                  </a:cubicBezTo>
                  <a:cubicBezTo>
                    <a:pt x="661" y="638"/>
                    <a:pt x="786" y="632"/>
                    <a:pt x="905" y="620"/>
                  </a:cubicBezTo>
                  <a:cubicBezTo>
                    <a:pt x="977" y="596"/>
                    <a:pt x="1024" y="596"/>
                    <a:pt x="1072" y="548"/>
                  </a:cubicBezTo>
                  <a:cubicBezTo>
                    <a:pt x="1096" y="501"/>
                    <a:pt x="1096" y="453"/>
                    <a:pt x="1072" y="405"/>
                  </a:cubicBezTo>
                  <a:lnTo>
                    <a:pt x="1024" y="143"/>
                  </a:lnTo>
                  <a:cubicBezTo>
                    <a:pt x="1024" y="96"/>
                    <a:pt x="1001" y="48"/>
                    <a:pt x="977" y="24"/>
                  </a:cubicBezTo>
                  <a:cubicBezTo>
                    <a:pt x="929" y="1"/>
                    <a:pt x="882" y="1"/>
                    <a:pt x="834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5" name="Google Shape;17045;p44"/>
            <p:cNvSpPr/>
            <p:nvPr/>
          </p:nvSpPr>
          <p:spPr>
            <a:xfrm>
              <a:off x="1900868" y="4195054"/>
              <a:ext cx="37989" cy="16295"/>
            </a:xfrm>
            <a:custGeom>
              <a:rect b="b" l="l" r="r" t="t"/>
              <a:pathLst>
                <a:path extrusionOk="0" h="501" w="1168">
                  <a:moveTo>
                    <a:pt x="25" y="1"/>
                  </a:moveTo>
                  <a:cubicBezTo>
                    <a:pt x="25" y="96"/>
                    <a:pt x="25" y="167"/>
                    <a:pt x="1" y="263"/>
                  </a:cubicBezTo>
                  <a:cubicBezTo>
                    <a:pt x="1" y="310"/>
                    <a:pt x="1" y="358"/>
                    <a:pt x="25" y="382"/>
                  </a:cubicBezTo>
                  <a:cubicBezTo>
                    <a:pt x="49" y="453"/>
                    <a:pt x="144" y="477"/>
                    <a:pt x="215" y="477"/>
                  </a:cubicBezTo>
                  <a:cubicBezTo>
                    <a:pt x="477" y="501"/>
                    <a:pt x="739" y="501"/>
                    <a:pt x="1001" y="501"/>
                  </a:cubicBezTo>
                  <a:cubicBezTo>
                    <a:pt x="1049" y="501"/>
                    <a:pt x="1096" y="501"/>
                    <a:pt x="1120" y="453"/>
                  </a:cubicBezTo>
                  <a:cubicBezTo>
                    <a:pt x="1168" y="405"/>
                    <a:pt x="1144" y="286"/>
                    <a:pt x="1144" y="215"/>
                  </a:cubicBezTo>
                  <a:cubicBezTo>
                    <a:pt x="1120" y="167"/>
                    <a:pt x="1120" y="96"/>
                    <a:pt x="1073" y="72"/>
                  </a:cubicBezTo>
                  <a:cubicBezTo>
                    <a:pt x="1049" y="64"/>
                    <a:pt x="1020" y="61"/>
                    <a:pt x="989" y="61"/>
                  </a:cubicBezTo>
                  <a:cubicBezTo>
                    <a:pt x="927" y="61"/>
                    <a:pt x="858" y="72"/>
                    <a:pt x="811" y="72"/>
                  </a:cubicBezTo>
                  <a:cubicBezTo>
                    <a:pt x="715" y="72"/>
                    <a:pt x="596" y="72"/>
                    <a:pt x="501" y="48"/>
                  </a:cubicBezTo>
                  <a:cubicBezTo>
                    <a:pt x="358" y="24"/>
                    <a:pt x="191" y="24"/>
                    <a:pt x="25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6" name="Google Shape;17046;p44"/>
            <p:cNvSpPr/>
            <p:nvPr/>
          </p:nvSpPr>
          <p:spPr>
            <a:xfrm>
              <a:off x="1963609" y="4191541"/>
              <a:ext cx="20946" cy="21369"/>
            </a:xfrm>
            <a:custGeom>
              <a:rect b="b" l="l" r="r" t="t"/>
              <a:pathLst>
                <a:path extrusionOk="0" h="657" w="644">
                  <a:moveTo>
                    <a:pt x="360" y="1"/>
                  </a:moveTo>
                  <a:cubicBezTo>
                    <a:pt x="241" y="1"/>
                    <a:pt x="105" y="26"/>
                    <a:pt x="72" y="109"/>
                  </a:cubicBezTo>
                  <a:cubicBezTo>
                    <a:pt x="49" y="156"/>
                    <a:pt x="72" y="204"/>
                    <a:pt x="72" y="275"/>
                  </a:cubicBezTo>
                  <a:cubicBezTo>
                    <a:pt x="72" y="347"/>
                    <a:pt x="49" y="442"/>
                    <a:pt x="25" y="513"/>
                  </a:cubicBezTo>
                  <a:cubicBezTo>
                    <a:pt x="1" y="537"/>
                    <a:pt x="1" y="585"/>
                    <a:pt x="1" y="609"/>
                  </a:cubicBezTo>
                  <a:cubicBezTo>
                    <a:pt x="1" y="633"/>
                    <a:pt x="25" y="656"/>
                    <a:pt x="49" y="656"/>
                  </a:cubicBezTo>
                  <a:lnTo>
                    <a:pt x="358" y="656"/>
                  </a:lnTo>
                  <a:cubicBezTo>
                    <a:pt x="453" y="633"/>
                    <a:pt x="549" y="633"/>
                    <a:pt x="596" y="561"/>
                  </a:cubicBezTo>
                  <a:cubicBezTo>
                    <a:pt x="644" y="513"/>
                    <a:pt x="644" y="442"/>
                    <a:pt x="644" y="371"/>
                  </a:cubicBezTo>
                  <a:lnTo>
                    <a:pt x="644" y="204"/>
                  </a:lnTo>
                  <a:cubicBezTo>
                    <a:pt x="644" y="156"/>
                    <a:pt x="644" y="85"/>
                    <a:pt x="620" y="61"/>
                  </a:cubicBezTo>
                  <a:cubicBezTo>
                    <a:pt x="572" y="13"/>
                    <a:pt x="525" y="13"/>
                    <a:pt x="501" y="13"/>
                  </a:cubicBezTo>
                  <a:cubicBezTo>
                    <a:pt x="464" y="6"/>
                    <a:pt x="414" y="1"/>
                    <a:pt x="360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7" name="Google Shape;17047;p44"/>
            <p:cNvSpPr/>
            <p:nvPr/>
          </p:nvSpPr>
          <p:spPr>
            <a:xfrm>
              <a:off x="1917911" y="4196615"/>
              <a:ext cx="20946" cy="16100"/>
            </a:xfrm>
            <a:custGeom>
              <a:rect b="b" l="l" r="r" t="t"/>
              <a:pathLst>
                <a:path extrusionOk="0" h="495" w="644">
                  <a:moveTo>
                    <a:pt x="191" y="0"/>
                  </a:moveTo>
                  <a:cubicBezTo>
                    <a:pt x="120" y="24"/>
                    <a:pt x="72" y="0"/>
                    <a:pt x="72" y="72"/>
                  </a:cubicBezTo>
                  <a:cubicBezTo>
                    <a:pt x="72" y="143"/>
                    <a:pt x="72" y="215"/>
                    <a:pt x="49" y="286"/>
                  </a:cubicBezTo>
                  <a:cubicBezTo>
                    <a:pt x="25" y="334"/>
                    <a:pt x="1" y="381"/>
                    <a:pt x="25" y="429"/>
                  </a:cubicBezTo>
                  <a:cubicBezTo>
                    <a:pt x="49" y="453"/>
                    <a:pt x="96" y="477"/>
                    <a:pt x="144" y="477"/>
                  </a:cubicBezTo>
                  <a:cubicBezTo>
                    <a:pt x="215" y="488"/>
                    <a:pt x="287" y="494"/>
                    <a:pt x="358" y="494"/>
                  </a:cubicBezTo>
                  <a:cubicBezTo>
                    <a:pt x="430" y="494"/>
                    <a:pt x="501" y="488"/>
                    <a:pt x="572" y="477"/>
                  </a:cubicBezTo>
                  <a:cubicBezTo>
                    <a:pt x="596" y="405"/>
                    <a:pt x="620" y="334"/>
                    <a:pt x="620" y="286"/>
                  </a:cubicBezTo>
                  <a:cubicBezTo>
                    <a:pt x="644" y="215"/>
                    <a:pt x="620" y="143"/>
                    <a:pt x="572" y="95"/>
                  </a:cubicBezTo>
                  <a:cubicBezTo>
                    <a:pt x="525" y="48"/>
                    <a:pt x="477" y="24"/>
                    <a:pt x="430" y="24"/>
                  </a:cubicBezTo>
                  <a:cubicBezTo>
                    <a:pt x="358" y="0"/>
                    <a:pt x="263" y="0"/>
                    <a:pt x="191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8" name="Google Shape;17048;p44"/>
            <p:cNvSpPr/>
            <p:nvPr/>
          </p:nvSpPr>
          <p:spPr>
            <a:xfrm>
              <a:off x="1976001" y="4036462"/>
              <a:ext cx="45763" cy="48430"/>
            </a:xfrm>
            <a:custGeom>
              <a:rect b="b" l="l" r="r" t="t"/>
              <a:pathLst>
                <a:path extrusionOk="0" h="1489" w="1407">
                  <a:moveTo>
                    <a:pt x="183" y="1"/>
                  </a:moveTo>
                  <a:cubicBezTo>
                    <a:pt x="150" y="1"/>
                    <a:pt x="120" y="18"/>
                    <a:pt x="96" y="66"/>
                  </a:cubicBezTo>
                  <a:cubicBezTo>
                    <a:pt x="25" y="185"/>
                    <a:pt x="1" y="328"/>
                    <a:pt x="1" y="447"/>
                  </a:cubicBezTo>
                  <a:cubicBezTo>
                    <a:pt x="21" y="445"/>
                    <a:pt x="40" y="443"/>
                    <a:pt x="60" y="443"/>
                  </a:cubicBezTo>
                  <a:cubicBezTo>
                    <a:pt x="230" y="443"/>
                    <a:pt x="392" y="533"/>
                    <a:pt x="477" y="661"/>
                  </a:cubicBezTo>
                  <a:cubicBezTo>
                    <a:pt x="596" y="804"/>
                    <a:pt x="644" y="995"/>
                    <a:pt x="620" y="1185"/>
                  </a:cubicBezTo>
                  <a:cubicBezTo>
                    <a:pt x="596" y="1233"/>
                    <a:pt x="596" y="1257"/>
                    <a:pt x="596" y="1304"/>
                  </a:cubicBezTo>
                  <a:cubicBezTo>
                    <a:pt x="596" y="1352"/>
                    <a:pt x="620" y="1400"/>
                    <a:pt x="644" y="1424"/>
                  </a:cubicBezTo>
                  <a:cubicBezTo>
                    <a:pt x="692" y="1447"/>
                    <a:pt x="739" y="1447"/>
                    <a:pt x="787" y="1447"/>
                  </a:cubicBezTo>
                  <a:lnTo>
                    <a:pt x="1239" y="1471"/>
                  </a:lnTo>
                  <a:cubicBezTo>
                    <a:pt x="1251" y="1483"/>
                    <a:pt x="1269" y="1489"/>
                    <a:pt x="1287" y="1489"/>
                  </a:cubicBezTo>
                  <a:cubicBezTo>
                    <a:pt x="1305" y="1489"/>
                    <a:pt x="1323" y="1483"/>
                    <a:pt x="1335" y="1471"/>
                  </a:cubicBezTo>
                  <a:cubicBezTo>
                    <a:pt x="1358" y="1447"/>
                    <a:pt x="1382" y="1400"/>
                    <a:pt x="1382" y="1352"/>
                  </a:cubicBezTo>
                  <a:cubicBezTo>
                    <a:pt x="1406" y="1209"/>
                    <a:pt x="1358" y="1066"/>
                    <a:pt x="1287" y="971"/>
                  </a:cubicBezTo>
                  <a:cubicBezTo>
                    <a:pt x="1216" y="852"/>
                    <a:pt x="1120" y="733"/>
                    <a:pt x="1025" y="638"/>
                  </a:cubicBezTo>
                  <a:cubicBezTo>
                    <a:pt x="882" y="495"/>
                    <a:pt x="715" y="352"/>
                    <a:pt x="549" y="209"/>
                  </a:cubicBezTo>
                  <a:cubicBezTo>
                    <a:pt x="477" y="161"/>
                    <a:pt x="382" y="90"/>
                    <a:pt x="287" y="42"/>
                  </a:cubicBezTo>
                  <a:cubicBezTo>
                    <a:pt x="251" y="18"/>
                    <a:pt x="215" y="1"/>
                    <a:pt x="183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9" name="Google Shape;17049;p44"/>
            <p:cNvSpPr/>
            <p:nvPr/>
          </p:nvSpPr>
          <p:spPr>
            <a:xfrm>
              <a:off x="1945818" y="4034510"/>
              <a:ext cx="25597" cy="35875"/>
            </a:xfrm>
            <a:custGeom>
              <a:rect b="b" l="l" r="r" t="t"/>
              <a:pathLst>
                <a:path extrusionOk="0" h="1103" w="787">
                  <a:moveTo>
                    <a:pt x="759" y="1"/>
                  </a:moveTo>
                  <a:cubicBezTo>
                    <a:pt x="721" y="1"/>
                    <a:pt x="686" y="35"/>
                    <a:pt x="667" y="55"/>
                  </a:cubicBezTo>
                  <a:cubicBezTo>
                    <a:pt x="500" y="174"/>
                    <a:pt x="357" y="293"/>
                    <a:pt x="215" y="412"/>
                  </a:cubicBezTo>
                  <a:cubicBezTo>
                    <a:pt x="119" y="483"/>
                    <a:pt x="95" y="602"/>
                    <a:pt x="48" y="721"/>
                  </a:cubicBezTo>
                  <a:cubicBezTo>
                    <a:pt x="24" y="817"/>
                    <a:pt x="0" y="912"/>
                    <a:pt x="48" y="983"/>
                  </a:cubicBezTo>
                  <a:cubicBezTo>
                    <a:pt x="95" y="1055"/>
                    <a:pt x="167" y="1079"/>
                    <a:pt x="262" y="1079"/>
                  </a:cubicBezTo>
                  <a:cubicBezTo>
                    <a:pt x="298" y="1091"/>
                    <a:pt x="340" y="1102"/>
                    <a:pt x="378" y="1102"/>
                  </a:cubicBezTo>
                  <a:cubicBezTo>
                    <a:pt x="417" y="1102"/>
                    <a:pt x="453" y="1091"/>
                    <a:pt x="476" y="1055"/>
                  </a:cubicBezTo>
                  <a:cubicBezTo>
                    <a:pt x="524" y="1031"/>
                    <a:pt x="548" y="983"/>
                    <a:pt x="548" y="936"/>
                  </a:cubicBezTo>
                  <a:cubicBezTo>
                    <a:pt x="643" y="626"/>
                    <a:pt x="715" y="317"/>
                    <a:pt x="786" y="7"/>
                  </a:cubicBezTo>
                  <a:cubicBezTo>
                    <a:pt x="777" y="2"/>
                    <a:pt x="768" y="1"/>
                    <a:pt x="759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0" name="Google Shape;17050;p44"/>
            <p:cNvSpPr/>
            <p:nvPr/>
          </p:nvSpPr>
          <p:spPr>
            <a:xfrm>
              <a:off x="1939605" y="4088957"/>
              <a:ext cx="20946" cy="31907"/>
            </a:xfrm>
            <a:custGeom>
              <a:rect b="b" l="l" r="r" t="t"/>
              <a:pathLst>
                <a:path extrusionOk="0" h="981" w="644">
                  <a:moveTo>
                    <a:pt x="144" y="0"/>
                  </a:moveTo>
                  <a:cubicBezTo>
                    <a:pt x="48" y="0"/>
                    <a:pt x="72" y="95"/>
                    <a:pt x="48" y="167"/>
                  </a:cubicBezTo>
                  <a:cubicBezTo>
                    <a:pt x="1" y="381"/>
                    <a:pt x="1" y="595"/>
                    <a:pt x="1" y="810"/>
                  </a:cubicBezTo>
                  <a:cubicBezTo>
                    <a:pt x="1" y="857"/>
                    <a:pt x="1" y="929"/>
                    <a:pt x="48" y="953"/>
                  </a:cubicBezTo>
                  <a:cubicBezTo>
                    <a:pt x="68" y="973"/>
                    <a:pt x="93" y="980"/>
                    <a:pt x="118" y="980"/>
                  </a:cubicBezTo>
                  <a:cubicBezTo>
                    <a:pt x="152" y="980"/>
                    <a:pt x="188" y="966"/>
                    <a:pt x="215" y="953"/>
                  </a:cubicBezTo>
                  <a:cubicBezTo>
                    <a:pt x="286" y="929"/>
                    <a:pt x="358" y="905"/>
                    <a:pt x="358" y="834"/>
                  </a:cubicBezTo>
                  <a:cubicBezTo>
                    <a:pt x="382" y="762"/>
                    <a:pt x="310" y="714"/>
                    <a:pt x="334" y="643"/>
                  </a:cubicBezTo>
                  <a:cubicBezTo>
                    <a:pt x="334" y="619"/>
                    <a:pt x="382" y="595"/>
                    <a:pt x="406" y="572"/>
                  </a:cubicBezTo>
                  <a:cubicBezTo>
                    <a:pt x="453" y="548"/>
                    <a:pt x="501" y="548"/>
                    <a:pt x="525" y="524"/>
                  </a:cubicBezTo>
                  <a:cubicBezTo>
                    <a:pt x="572" y="500"/>
                    <a:pt x="620" y="429"/>
                    <a:pt x="620" y="381"/>
                  </a:cubicBezTo>
                  <a:cubicBezTo>
                    <a:pt x="644" y="310"/>
                    <a:pt x="644" y="238"/>
                    <a:pt x="644" y="191"/>
                  </a:cubicBezTo>
                  <a:cubicBezTo>
                    <a:pt x="620" y="143"/>
                    <a:pt x="620" y="71"/>
                    <a:pt x="572" y="48"/>
                  </a:cubicBezTo>
                  <a:cubicBezTo>
                    <a:pt x="548" y="24"/>
                    <a:pt x="525" y="24"/>
                    <a:pt x="501" y="24"/>
                  </a:cubicBezTo>
                  <a:cubicBezTo>
                    <a:pt x="382" y="24"/>
                    <a:pt x="263" y="0"/>
                    <a:pt x="144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1" name="Google Shape;17051;p44"/>
            <p:cNvSpPr/>
            <p:nvPr/>
          </p:nvSpPr>
          <p:spPr>
            <a:xfrm>
              <a:off x="1901649" y="4050415"/>
              <a:ext cx="22507" cy="38867"/>
            </a:xfrm>
            <a:custGeom>
              <a:rect b="b" l="l" r="r" t="t"/>
              <a:pathLst>
                <a:path extrusionOk="0" h="1195" w="692">
                  <a:moveTo>
                    <a:pt x="528" y="0"/>
                  </a:moveTo>
                  <a:cubicBezTo>
                    <a:pt x="507" y="0"/>
                    <a:pt x="489" y="6"/>
                    <a:pt x="477" y="18"/>
                  </a:cubicBezTo>
                  <a:cubicBezTo>
                    <a:pt x="453" y="42"/>
                    <a:pt x="429" y="66"/>
                    <a:pt x="406" y="90"/>
                  </a:cubicBezTo>
                  <a:cubicBezTo>
                    <a:pt x="334" y="185"/>
                    <a:pt x="263" y="256"/>
                    <a:pt x="215" y="352"/>
                  </a:cubicBezTo>
                  <a:cubicBezTo>
                    <a:pt x="144" y="471"/>
                    <a:pt x="1" y="637"/>
                    <a:pt x="96" y="780"/>
                  </a:cubicBezTo>
                  <a:cubicBezTo>
                    <a:pt x="120" y="852"/>
                    <a:pt x="191" y="899"/>
                    <a:pt x="215" y="971"/>
                  </a:cubicBezTo>
                  <a:cubicBezTo>
                    <a:pt x="239" y="1042"/>
                    <a:pt x="263" y="1161"/>
                    <a:pt x="334" y="1185"/>
                  </a:cubicBezTo>
                  <a:cubicBezTo>
                    <a:pt x="347" y="1191"/>
                    <a:pt x="361" y="1194"/>
                    <a:pt x="377" y="1194"/>
                  </a:cubicBezTo>
                  <a:cubicBezTo>
                    <a:pt x="418" y="1194"/>
                    <a:pt x="466" y="1172"/>
                    <a:pt x="501" y="1137"/>
                  </a:cubicBezTo>
                  <a:cubicBezTo>
                    <a:pt x="525" y="1090"/>
                    <a:pt x="549" y="1042"/>
                    <a:pt x="572" y="995"/>
                  </a:cubicBezTo>
                  <a:cubicBezTo>
                    <a:pt x="668" y="709"/>
                    <a:pt x="691" y="423"/>
                    <a:pt x="644" y="137"/>
                  </a:cubicBezTo>
                  <a:cubicBezTo>
                    <a:pt x="644" y="90"/>
                    <a:pt x="620" y="42"/>
                    <a:pt x="596" y="18"/>
                  </a:cubicBezTo>
                  <a:cubicBezTo>
                    <a:pt x="572" y="6"/>
                    <a:pt x="549" y="0"/>
                    <a:pt x="528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2" name="Google Shape;17052;p44"/>
            <p:cNvSpPr/>
            <p:nvPr/>
          </p:nvSpPr>
          <p:spPr>
            <a:xfrm>
              <a:off x="1959738" y="4031128"/>
              <a:ext cx="20198" cy="70254"/>
            </a:xfrm>
            <a:custGeom>
              <a:rect b="b" l="l" r="r" t="t"/>
              <a:pathLst>
                <a:path extrusionOk="0" h="2160" w="621">
                  <a:moveTo>
                    <a:pt x="465" y="0"/>
                  </a:moveTo>
                  <a:cubicBezTo>
                    <a:pt x="445" y="0"/>
                    <a:pt x="425" y="6"/>
                    <a:pt x="406" y="16"/>
                  </a:cubicBezTo>
                  <a:cubicBezTo>
                    <a:pt x="382" y="40"/>
                    <a:pt x="358" y="63"/>
                    <a:pt x="358" y="111"/>
                  </a:cubicBezTo>
                  <a:cubicBezTo>
                    <a:pt x="120" y="754"/>
                    <a:pt x="1" y="1468"/>
                    <a:pt x="25" y="2159"/>
                  </a:cubicBezTo>
                  <a:lnTo>
                    <a:pt x="168" y="2159"/>
                  </a:lnTo>
                  <a:cubicBezTo>
                    <a:pt x="215" y="2135"/>
                    <a:pt x="263" y="2111"/>
                    <a:pt x="287" y="2064"/>
                  </a:cubicBezTo>
                  <a:cubicBezTo>
                    <a:pt x="310" y="2016"/>
                    <a:pt x="310" y="1969"/>
                    <a:pt x="310" y="1921"/>
                  </a:cubicBezTo>
                  <a:cubicBezTo>
                    <a:pt x="287" y="1778"/>
                    <a:pt x="287" y="1635"/>
                    <a:pt x="287" y="1492"/>
                  </a:cubicBezTo>
                  <a:cubicBezTo>
                    <a:pt x="310" y="1230"/>
                    <a:pt x="358" y="968"/>
                    <a:pt x="406" y="706"/>
                  </a:cubicBezTo>
                  <a:cubicBezTo>
                    <a:pt x="453" y="587"/>
                    <a:pt x="477" y="468"/>
                    <a:pt x="525" y="349"/>
                  </a:cubicBezTo>
                  <a:cubicBezTo>
                    <a:pt x="549" y="278"/>
                    <a:pt x="596" y="230"/>
                    <a:pt x="620" y="159"/>
                  </a:cubicBezTo>
                  <a:cubicBezTo>
                    <a:pt x="620" y="111"/>
                    <a:pt x="572" y="63"/>
                    <a:pt x="549" y="40"/>
                  </a:cubicBezTo>
                  <a:cubicBezTo>
                    <a:pt x="521" y="12"/>
                    <a:pt x="493" y="0"/>
                    <a:pt x="465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3" name="Google Shape;17053;p44"/>
            <p:cNvSpPr/>
            <p:nvPr/>
          </p:nvSpPr>
          <p:spPr>
            <a:xfrm>
              <a:off x="1917911" y="4032071"/>
              <a:ext cx="43421" cy="66188"/>
            </a:xfrm>
            <a:custGeom>
              <a:rect b="b" l="l" r="r" t="t"/>
              <a:pathLst>
                <a:path extrusionOk="0" h="2035" w="1335">
                  <a:moveTo>
                    <a:pt x="266" y="1"/>
                  </a:moveTo>
                  <a:cubicBezTo>
                    <a:pt x="249" y="1"/>
                    <a:pt x="232" y="18"/>
                    <a:pt x="215" y="34"/>
                  </a:cubicBezTo>
                  <a:cubicBezTo>
                    <a:pt x="168" y="82"/>
                    <a:pt x="49" y="130"/>
                    <a:pt x="72" y="201"/>
                  </a:cubicBezTo>
                  <a:cubicBezTo>
                    <a:pt x="72" y="320"/>
                    <a:pt x="96" y="415"/>
                    <a:pt x="120" y="534"/>
                  </a:cubicBezTo>
                  <a:cubicBezTo>
                    <a:pt x="144" y="725"/>
                    <a:pt x="144" y="939"/>
                    <a:pt x="120" y="1154"/>
                  </a:cubicBezTo>
                  <a:cubicBezTo>
                    <a:pt x="96" y="1273"/>
                    <a:pt x="72" y="1392"/>
                    <a:pt x="49" y="1487"/>
                  </a:cubicBezTo>
                  <a:cubicBezTo>
                    <a:pt x="25" y="1582"/>
                    <a:pt x="1" y="1678"/>
                    <a:pt x="49" y="1773"/>
                  </a:cubicBezTo>
                  <a:cubicBezTo>
                    <a:pt x="72" y="1820"/>
                    <a:pt x="144" y="1844"/>
                    <a:pt x="191" y="1892"/>
                  </a:cubicBezTo>
                  <a:cubicBezTo>
                    <a:pt x="215" y="1916"/>
                    <a:pt x="263" y="1987"/>
                    <a:pt x="239" y="2035"/>
                  </a:cubicBezTo>
                  <a:cubicBezTo>
                    <a:pt x="287" y="1963"/>
                    <a:pt x="287" y="1892"/>
                    <a:pt x="310" y="1797"/>
                  </a:cubicBezTo>
                  <a:cubicBezTo>
                    <a:pt x="334" y="1749"/>
                    <a:pt x="358" y="1701"/>
                    <a:pt x="430" y="1678"/>
                  </a:cubicBezTo>
                  <a:cubicBezTo>
                    <a:pt x="457" y="1671"/>
                    <a:pt x="489" y="1668"/>
                    <a:pt x="523" y="1668"/>
                  </a:cubicBezTo>
                  <a:cubicBezTo>
                    <a:pt x="604" y="1668"/>
                    <a:pt x="696" y="1685"/>
                    <a:pt x="763" y="1701"/>
                  </a:cubicBezTo>
                  <a:cubicBezTo>
                    <a:pt x="882" y="1701"/>
                    <a:pt x="1025" y="1725"/>
                    <a:pt x="1144" y="1725"/>
                  </a:cubicBezTo>
                  <a:cubicBezTo>
                    <a:pt x="1192" y="1725"/>
                    <a:pt x="1239" y="1725"/>
                    <a:pt x="1263" y="1701"/>
                  </a:cubicBezTo>
                  <a:cubicBezTo>
                    <a:pt x="1287" y="1678"/>
                    <a:pt x="1287" y="1654"/>
                    <a:pt x="1311" y="1606"/>
                  </a:cubicBezTo>
                  <a:cubicBezTo>
                    <a:pt x="1311" y="1511"/>
                    <a:pt x="1311" y="1416"/>
                    <a:pt x="1334" y="1320"/>
                  </a:cubicBezTo>
                  <a:cubicBezTo>
                    <a:pt x="1334" y="1273"/>
                    <a:pt x="1334" y="1249"/>
                    <a:pt x="1311" y="1201"/>
                  </a:cubicBezTo>
                  <a:cubicBezTo>
                    <a:pt x="1287" y="1154"/>
                    <a:pt x="1215" y="1154"/>
                    <a:pt x="1168" y="1154"/>
                  </a:cubicBezTo>
                  <a:cubicBezTo>
                    <a:pt x="977" y="1130"/>
                    <a:pt x="787" y="1106"/>
                    <a:pt x="620" y="1106"/>
                  </a:cubicBezTo>
                  <a:cubicBezTo>
                    <a:pt x="549" y="1082"/>
                    <a:pt x="501" y="1082"/>
                    <a:pt x="453" y="1058"/>
                  </a:cubicBezTo>
                  <a:cubicBezTo>
                    <a:pt x="382" y="1011"/>
                    <a:pt x="406" y="844"/>
                    <a:pt x="406" y="773"/>
                  </a:cubicBezTo>
                  <a:cubicBezTo>
                    <a:pt x="406" y="534"/>
                    <a:pt x="358" y="296"/>
                    <a:pt x="310" y="58"/>
                  </a:cubicBezTo>
                  <a:cubicBezTo>
                    <a:pt x="310" y="34"/>
                    <a:pt x="310" y="11"/>
                    <a:pt x="287" y="11"/>
                  </a:cubicBezTo>
                  <a:cubicBezTo>
                    <a:pt x="280" y="4"/>
                    <a:pt x="273" y="1"/>
                    <a:pt x="266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4" name="Google Shape;17054;p44"/>
            <p:cNvSpPr/>
            <p:nvPr/>
          </p:nvSpPr>
          <p:spPr>
            <a:xfrm>
              <a:off x="1908642" y="4111367"/>
              <a:ext cx="13173" cy="14799"/>
            </a:xfrm>
            <a:custGeom>
              <a:rect b="b" l="l" r="r" t="t"/>
              <a:pathLst>
                <a:path extrusionOk="0" h="455" w="405">
                  <a:moveTo>
                    <a:pt x="160" y="1"/>
                  </a:moveTo>
                  <a:cubicBezTo>
                    <a:pt x="137" y="1"/>
                    <a:pt x="126" y="27"/>
                    <a:pt x="95" y="73"/>
                  </a:cubicBezTo>
                  <a:cubicBezTo>
                    <a:pt x="72" y="192"/>
                    <a:pt x="24" y="311"/>
                    <a:pt x="0" y="430"/>
                  </a:cubicBezTo>
                  <a:cubicBezTo>
                    <a:pt x="119" y="430"/>
                    <a:pt x="214" y="430"/>
                    <a:pt x="310" y="454"/>
                  </a:cubicBezTo>
                  <a:cubicBezTo>
                    <a:pt x="334" y="406"/>
                    <a:pt x="357" y="359"/>
                    <a:pt x="381" y="335"/>
                  </a:cubicBezTo>
                  <a:cubicBezTo>
                    <a:pt x="381" y="287"/>
                    <a:pt x="405" y="240"/>
                    <a:pt x="381" y="192"/>
                  </a:cubicBezTo>
                  <a:cubicBezTo>
                    <a:pt x="357" y="168"/>
                    <a:pt x="357" y="145"/>
                    <a:pt x="334" y="121"/>
                  </a:cubicBezTo>
                  <a:cubicBezTo>
                    <a:pt x="286" y="97"/>
                    <a:pt x="262" y="49"/>
                    <a:pt x="214" y="25"/>
                  </a:cubicBezTo>
                  <a:cubicBezTo>
                    <a:pt x="189" y="9"/>
                    <a:pt x="173" y="1"/>
                    <a:pt x="160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5" name="Google Shape;17055;p44"/>
            <p:cNvSpPr/>
            <p:nvPr/>
          </p:nvSpPr>
          <p:spPr>
            <a:xfrm>
              <a:off x="1934954" y="4069085"/>
              <a:ext cx="26378" cy="21434"/>
            </a:xfrm>
            <a:custGeom>
              <a:rect b="b" l="l" r="r" t="t"/>
              <a:pathLst>
                <a:path extrusionOk="0" h="659" w="811">
                  <a:moveTo>
                    <a:pt x="609" y="0"/>
                  </a:moveTo>
                  <a:cubicBezTo>
                    <a:pt x="559" y="0"/>
                    <a:pt x="510" y="19"/>
                    <a:pt x="477" y="63"/>
                  </a:cubicBezTo>
                  <a:cubicBezTo>
                    <a:pt x="382" y="159"/>
                    <a:pt x="310" y="230"/>
                    <a:pt x="191" y="278"/>
                  </a:cubicBezTo>
                  <a:cubicBezTo>
                    <a:pt x="144" y="301"/>
                    <a:pt x="96" y="301"/>
                    <a:pt x="72" y="349"/>
                  </a:cubicBezTo>
                  <a:cubicBezTo>
                    <a:pt x="25" y="373"/>
                    <a:pt x="1" y="421"/>
                    <a:pt x="25" y="468"/>
                  </a:cubicBezTo>
                  <a:cubicBezTo>
                    <a:pt x="25" y="492"/>
                    <a:pt x="72" y="516"/>
                    <a:pt x="96" y="540"/>
                  </a:cubicBezTo>
                  <a:cubicBezTo>
                    <a:pt x="215" y="587"/>
                    <a:pt x="358" y="635"/>
                    <a:pt x="501" y="659"/>
                  </a:cubicBezTo>
                  <a:cubicBezTo>
                    <a:pt x="549" y="659"/>
                    <a:pt x="596" y="659"/>
                    <a:pt x="644" y="635"/>
                  </a:cubicBezTo>
                  <a:cubicBezTo>
                    <a:pt x="715" y="611"/>
                    <a:pt x="739" y="563"/>
                    <a:pt x="763" y="516"/>
                  </a:cubicBezTo>
                  <a:cubicBezTo>
                    <a:pt x="787" y="468"/>
                    <a:pt x="787" y="421"/>
                    <a:pt x="810" y="349"/>
                  </a:cubicBezTo>
                  <a:cubicBezTo>
                    <a:pt x="810" y="301"/>
                    <a:pt x="810" y="254"/>
                    <a:pt x="810" y="206"/>
                  </a:cubicBezTo>
                  <a:cubicBezTo>
                    <a:pt x="810" y="159"/>
                    <a:pt x="787" y="87"/>
                    <a:pt x="763" y="63"/>
                  </a:cubicBezTo>
                  <a:cubicBezTo>
                    <a:pt x="725" y="25"/>
                    <a:pt x="666" y="0"/>
                    <a:pt x="609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6" name="Google Shape;17056;p44"/>
            <p:cNvSpPr/>
            <p:nvPr/>
          </p:nvSpPr>
          <p:spPr>
            <a:xfrm>
              <a:off x="1964389" y="4033958"/>
              <a:ext cx="17856" cy="64302"/>
            </a:xfrm>
            <a:custGeom>
              <a:rect b="b" l="l" r="r" t="t"/>
              <a:pathLst>
                <a:path extrusionOk="0" h="1977" w="549">
                  <a:moveTo>
                    <a:pt x="453" y="0"/>
                  </a:moveTo>
                  <a:cubicBezTo>
                    <a:pt x="429" y="0"/>
                    <a:pt x="406" y="0"/>
                    <a:pt x="406" y="24"/>
                  </a:cubicBezTo>
                  <a:cubicBezTo>
                    <a:pt x="382" y="48"/>
                    <a:pt x="358" y="72"/>
                    <a:pt x="358" y="95"/>
                  </a:cubicBezTo>
                  <a:cubicBezTo>
                    <a:pt x="263" y="334"/>
                    <a:pt x="167" y="596"/>
                    <a:pt x="96" y="881"/>
                  </a:cubicBezTo>
                  <a:cubicBezTo>
                    <a:pt x="96" y="905"/>
                    <a:pt x="96" y="929"/>
                    <a:pt x="96" y="953"/>
                  </a:cubicBezTo>
                  <a:cubicBezTo>
                    <a:pt x="25" y="1239"/>
                    <a:pt x="1" y="1548"/>
                    <a:pt x="48" y="1858"/>
                  </a:cubicBezTo>
                  <a:cubicBezTo>
                    <a:pt x="72" y="1905"/>
                    <a:pt x="72" y="1977"/>
                    <a:pt x="144" y="1977"/>
                  </a:cubicBezTo>
                  <a:cubicBezTo>
                    <a:pt x="215" y="1977"/>
                    <a:pt x="191" y="1882"/>
                    <a:pt x="191" y="1834"/>
                  </a:cubicBezTo>
                  <a:cubicBezTo>
                    <a:pt x="191" y="1667"/>
                    <a:pt x="191" y="1477"/>
                    <a:pt x="191" y="1310"/>
                  </a:cubicBezTo>
                  <a:cubicBezTo>
                    <a:pt x="215" y="1072"/>
                    <a:pt x="263" y="810"/>
                    <a:pt x="334" y="572"/>
                  </a:cubicBezTo>
                  <a:cubicBezTo>
                    <a:pt x="358" y="453"/>
                    <a:pt x="382" y="334"/>
                    <a:pt x="429" y="215"/>
                  </a:cubicBezTo>
                  <a:cubicBezTo>
                    <a:pt x="453" y="167"/>
                    <a:pt x="548" y="24"/>
                    <a:pt x="453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7" name="Google Shape;17057;p44"/>
            <p:cNvSpPr/>
            <p:nvPr/>
          </p:nvSpPr>
          <p:spPr>
            <a:xfrm>
              <a:off x="1889257" y="4256038"/>
              <a:ext cx="32558" cy="25239"/>
            </a:xfrm>
            <a:custGeom>
              <a:rect b="b" l="l" r="r" t="t"/>
              <a:pathLst>
                <a:path extrusionOk="0" h="776" w="1001">
                  <a:moveTo>
                    <a:pt x="460" y="1"/>
                  </a:moveTo>
                  <a:cubicBezTo>
                    <a:pt x="412" y="1"/>
                    <a:pt x="367" y="45"/>
                    <a:pt x="334" y="78"/>
                  </a:cubicBezTo>
                  <a:cubicBezTo>
                    <a:pt x="191" y="174"/>
                    <a:pt x="72" y="340"/>
                    <a:pt x="25" y="507"/>
                  </a:cubicBezTo>
                  <a:cubicBezTo>
                    <a:pt x="1" y="578"/>
                    <a:pt x="1" y="674"/>
                    <a:pt x="48" y="721"/>
                  </a:cubicBezTo>
                  <a:cubicBezTo>
                    <a:pt x="96" y="769"/>
                    <a:pt x="167" y="769"/>
                    <a:pt x="215" y="769"/>
                  </a:cubicBezTo>
                  <a:cubicBezTo>
                    <a:pt x="244" y="773"/>
                    <a:pt x="272" y="775"/>
                    <a:pt x="301" y="775"/>
                  </a:cubicBezTo>
                  <a:cubicBezTo>
                    <a:pt x="438" y="775"/>
                    <a:pt x="569" y="729"/>
                    <a:pt x="668" y="650"/>
                  </a:cubicBezTo>
                  <a:cubicBezTo>
                    <a:pt x="810" y="578"/>
                    <a:pt x="930" y="436"/>
                    <a:pt x="977" y="293"/>
                  </a:cubicBezTo>
                  <a:cubicBezTo>
                    <a:pt x="1001" y="269"/>
                    <a:pt x="1001" y="245"/>
                    <a:pt x="1001" y="221"/>
                  </a:cubicBezTo>
                  <a:cubicBezTo>
                    <a:pt x="1001" y="197"/>
                    <a:pt x="953" y="174"/>
                    <a:pt x="906" y="150"/>
                  </a:cubicBezTo>
                  <a:cubicBezTo>
                    <a:pt x="882" y="150"/>
                    <a:pt x="834" y="174"/>
                    <a:pt x="787" y="174"/>
                  </a:cubicBezTo>
                  <a:cubicBezTo>
                    <a:pt x="763" y="197"/>
                    <a:pt x="715" y="197"/>
                    <a:pt x="668" y="197"/>
                  </a:cubicBezTo>
                  <a:cubicBezTo>
                    <a:pt x="596" y="174"/>
                    <a:pt x="572" y="78"/>
                    <a:pt x="525" y="31"/>
                  </a:cubicBezTo>
                  <a:cubicBezTo>
                    <a:pt x="503" y="9"/>
                    <a:pt x="481" y="1"/>
                    <a:pt x="460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8" name="Google Shape;17058;p44"/>
            <p:cNvSpPr/>
            <p:nvPr/>
          </p:nvSpPr>
          <p:spPr>
            <a:xfrm>
              <a:off x="1964389" y="4254640"/>
              <a:ext cx="35680" cy="27711"/>
            </a:xfrm>
            <a:custGeom>
              <a:rect b="b" l="l" r="r" t="t"/>
              <a:pathLst>
                <a:path extrusionOk="0" h="852" w="1097">
                  <a:moveTo>
                    <a:pt x="504" y="1"/>
                  </a:moveTo>
                  <a:cubicBezTo>
                    <a:pt x="452" y="1"/>
                    <a:pt x="402" y="21"/>
                    <a:pt x="358" y="74"/>
                  </a:cubicBezTo>
                  <a:cubicBezTo>
                    <a:pt x="310" y="145"/>
                    <a:pt x="239" y="169"/>
                    <a:pt x="167" y="169"/>
                  </a:cubicBezTo>
                  <a:cubicBezTo>
                    <a:pt x="120" y="169"/>
                    <a:pt x="72" y="169"/>
                    <a:pt x="48" y="193"/>
                  </a:cubicBezTo>
                  <a:cubicBezTo>
                    <a:pt x="1" y="217"/>
                    <a:pt x="1" y="288"/>
                    <a:pt x="25" y="336"/>
                  </a:cubicBezTo>
                  <a:cubicBezTo>
                    <a:pt x="72" y="502"/>
                    <a:pt x="239" y="621"/>
                    <a:pt x="406" y="717"/>
                  </a:cubicBezTo>
                  <a:cubicBezTo>
                    <a:pt x="477" y="764"/>
                    <a:pt x="572" y="812"/>
                    <a:pt x="644" y="836"/>
                  </a:cubicBezTo>
                  <a:cubicBezTo>
                    <a:pt x="683" y="846"/>
                    <a:pt x="723" y="851"/>
                    <a:pt x="760" y="851"/>
                  </a:cubicBezTo>
                  <a:cubicBezTo>
                    <a:pt x="814" y="851"/>
                    <a:pt x="864" y="840"/>
                    <a:pt x="906" y="812"/>
                  </a:cubicBezTo>
                  <a:cubicBezTo>
                    <a:pt x="1001" y="788"/>
                    <a:pt x="1072" y="693"/>
                    <a:pt x="1072" y="621"/>
                  </a:cubicBezTo>
                  <a:cubicBezTo>
                    <a:pt x="1096" y="526"/>
                    <a:pt x="1049" y="431"/>
                    <a:pt x="977" y="336"/>
                  </a:cubicBezTo>
                  <a:cubicBezTo>
                    <a:pt x="930" y="264"/>
                    <a:pt x="858" y="169"/>
                    <a:pt x="763" y="121"/>
                  </a:cubicBezTo>
                  <a:cubicBezTo>
                    <a:pt x="688" y="61"/>
                    <a:pt x="593" y="1"/>
                    <a:pt x="504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9" name="Google Shape;17059;p44"/>
            <p:cNvSpPr/>
            <p:nvPr/>
          </p:nvSpPr>
          <p:spPr>
            <a:xfrm>
              <a:off x="1891598" y="4260559"/>
              <a:ext cx="32558" cy="21336"/>
            </a:xfrm>
            <a:custGeom>
              <a:rect b="b" l="l" r="r" t="t"/>
              <a:pathLst>
                <a:path extrusionOk="0" h="656" w="1001">
                  <a:moveTo>
                    <a:pt x="899" y="0"/>
                  </a:moveTo>
                  <a:cubicBezTo>
                    <a:pt x="860" y="0"/>
                    <a:pt x="818" y="11"/>
                    <a:pt x="786" y="11"/>
                  </a:cubicBezTo>
                  <a:cubicBezTo>
                    <a:pt x="715" y="35"/>
                    <a:pt x="643" y="58"/>
                    <a:pt x="596" y="82"/>
                  </a:cubicBezTo>
                  <a:cubicBezTo>
                    <a:pt x="572" y="130"/>
                    <a:pt x="524" y="154"/>
                    <a:pt x="500" y="201"/>
                  </a:cubicBezTo>
                  <a:cubicBezTo>
                    <a:pt x="381" y="297"/>
                    <a:pt x="238" y="368"/>
                    <a:pt x="119" y="463"/>
                  </a:cubicBezTo>
                  <a:cubicBezTo>
                    <a:pt x="72" y="463"/>
                    <a:pt x="48" y="487"/>
                    <a:pt x="24" y="511"/>
                  </a:cubicBezTo>
                  <a:cubicBezTo>
                    <a:pt x="0" y="535"/>
                    <a:pt x="0" y="582"/>
                    <a:pt x="24" y="606"/>
                  </a:cubicBezTo>
                  <a:cubicBezTo>
                    <a:pt x="24" y="654"/>
                    <a:pt x="95" y="654"/>
                    <a:pt x="119" y="654"/>
                  </a:cubicBezTo>
                  <a:cubicBezTo>
                    <a:pt x="138" y="655"/>
                    <a:pt x="157" y="656"/>
                    <a:pt x="176" y="656"/>
                  </a:cubicBezTo>
                  <a:cubicBezTo>
                    <a:pt x="490" y="656"/>
                    <a:pt x="796" y="472"/>
                    <a:pt x="953" y="225"/>
                  </a:cubicBezTo>
                  <a:cubicBezTo>
                    <a:pt x="977" y="178"/>
                    <a:pt x="1000" y="154"/>
                    <a:pt x="1000" y="106"/>
                  </a:cubicBezTo>
                  <a:cubicBezTo>
                    <a:pt x="1000" y="82"/>
                    <a:pt x="977" y="35"/>
                    <a:pt x="953" y="11"/>
                  </a:cubicBezTo>
                  <a:cubicBezTo>
                    <a:pt x="937" y="3"/>
                    <a:pt x="918" y="0"/>
                    <a:pt x="899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0" name="Google Shape;17060;p44"/>
            <p:cNvSpPr/>
            <p:nvPr/>
          </p:nvSpPr>
          <p:spPr>
            <a:xfrm>
              <a:off x="1964389" y="4259909"/>
              <a:ext cx="32558" cy="19938"/>
            </a:xfrm>
            <a:custGeom>
              <a:rect b="b" l="l" r="r" t="t"/>
              <a:pathLst>
                <a:path extrusionOk="0" h="613" w="1001">
                  <a:moveTo>
                    <a:pt x="112" y="0"/>
                  </a:moveTo>
                  <a:cubicBezTo>
                    <a:pt x="100" y="0"/>
                    <a:pt x="86" y="2"/>
                    <a:pt x="72" y="7"/>
                  </a:cubicBezTo>
                  <a:cubicBezTo>
                    <a:pt x="25" y="31"/>
                    <a:pt x="1" y="78"/>
                    <a:pt x="25" y="150"/>
                  </a:cubicBezTo>
                  <a:cubicBezTo>
                    <a:pt x="48" y="198"/>
                    <a:pt x="72" y="245"/>
                    <a:pt x="120" y="269"/>
                  </a:cubicBezTo>
                  <a:cubicBezTo>
                    <a:pt x="310" y="459"/>
                    <a:pt x="596" y="579"/>
                    <a:pt x="858" y="602"/>
                  </a:cubicBezTo>
                  <a:cubicBezTo>
                    <a:pt x="874" y="602"/>
                    <a:pt x="900" y="613"/>
                    <a:pt x="923" y="613"/>
                  </a:cubicBezTo>
                  <a:cubicBezTo>
                    <a:pt x="935" y="613"/>
                    <a:pt x="945" y="610"/>
                    <a:pt x="953" y="602"/>
                  </a:cubicBezTo>
                  <a:cubicBezTo>
                    <a:pt x="977" y="579"/>
                    <a:pt x="1001" y="531"/>
                    <a:pt x="977" y="507"/>
                  </a:cubicBezTo>
                  <a:cubicBezTo>
                    <a:pt x="977" y="459"/>
                    <a:pt x="953" y="436"/>
                    <a:pt x="930" y="412"/>
                  </a:cubicBezTo>
                  <a:cubicBezTo>
                    <a:pt x="834" y="317"/>
                    <a:pt x="715" y="269"/>
                    <a:pt x="596" y="221"/>
                  </a:cubicBezTo>
                  <a:cubicBezTo>
                    <a:pt x="548" y="198"/>
                    <a:pt x="501" y="174"/>
                    <a:pt x="453" y="150"/>
                  </a:cubicBezTo>
                  <a:cubicBezTo>
                    <a:pt x="429" y="102"/>
                    <a:pt x="382" y="55"/>
                    <a:pt x="358" y="31"/>
                  </a:cubicBezTo>
                  <a:cubicBezTo>
                    <a:pt x="342" y="23"/>
                    <a:pt x="329" y="20"/>
                    <a:pt x="317" y="20"/>
                  </a:cubicBezTo>
                  <a:cubicBezTo>
                    <a:pt x="292" y="20"/>
                    <a:pt x="271" y="31"/>
                    <a:pt x="239" y="31"/>
                  </a:cubicBezTo>
                  <a:cubicBezTo>
                    <a:pt x="201" y="31"/>
                    <a:pt x="163" y="0"/>
                    <a:pt x="112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1" name="Google Shape;17061;p44"/>
            <p:cNvSpPr/>
            <p:nvPr/>
          </p:nvSpPr>
          <p:spPr>
            <a:xfrm>
              <a:off x="1907080" y="4232035"/>
              <a:ext cx="19385" cy="29077"/>
            </a:xfrm>
            <a:custGeom>
              <a:rect b="b" l="l" r="r" t="t"/>
              <a:pathLst>
                <a:path extrusionOk="0" h="894" w="596">
                  <a:moveTo>
                    <a:pt x="120" y="1"/>
                  </a:moveTo>
                  <a:cubicBezTo>
                    <a:pt x="90" y="1"/>
                    <a:pt x="60" y="7"/>
                    <a:pt x="48" y="30"/>
                  </a:cubicBezTo>
                  <a:cubicBezTo>
                    <a:pt x="0" y="78"/>
                    <a:pt x="24" y="197"/>
                    <a:pt x="24" y="245"/>
                  </a:cubicBezTo>
                  <a:cubicBezTo>
                    <a:pt x="24" y="316"/>
                    <a:pt x="0" y="388"/>
                    <a:pt x="0" y="459"/>
                  </a:cubicBezTo>
                  <a:cubicBezTo>
                    <a:pt x="0" y="554"/>
                    <a:pt x="0" y="650"/>
                    <a:pt x="24" y="721"/>
                  </a:cubicBezTo>
                  <a:cubicBezTo>
                    <a:pt x="72" y="816"/>
                    <a:pt x="143" y="864"/>
                    <a:pt x="239" y="888"/>
                  </a:cubicBezTo>
                  <a:cubicBezTo>
                    <a:pt x="255" y="892"/>
                    <a:pt x="272" y="894"/>
                    <a:pt x="289" y="894"/>
                  </a:cubicBezTo>
                  <a:cubicBezTo>
                    <a:pt x="367" y="894"/>
                    <a:pt x="442" y="851"/>
                    <a:pt x="501" y="793"/>
                  </a:cubicBezTo>
                  <a:cubicBezTo>
                    <a:pt x="572" y="721"/>
                    <a:pt x="572" y="602"/>
                    <a:pt x="596" y="483"/>
                  </a:cubicBezTo>
                  <a:cubicBezTo>
                    <a:pt x="596" y="388"/>
                    <a:pt x="596" y="292"/>
                    <a:pt x="596" y="197"/>
                  </a:cubicBezTo>
                  <a:cubicBezTo>
                    <a:pt x="596" y="150"/>
                    <a:pt x="596" y="102"/>
                    <a:pt x="572" y="78"/>
                  </a:cubicBezTo>
                  <a:cubicBezTo>
                    <a:pt x="524" y="30"/>
                    <a:pt x="477" y="30"/>
                    <a:pt x="429" y="30"/>
                  </a:cubicBezTo>
                  <a:cubicBezTo>
                    <a:pt x="358" y="30"/>
                    <a:pt x="286" y="30"/>
                    <a:pt x="191" y="7"/>
                  </a:cubicBezTo>
                  <a:cubicBezTo>
                    <a:pt x="179" y="7"/>
                    <a:pt x="149" y="1"/>
                    <a:pt x="12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2" name="Google Shape;17062;p44"/>
            <p:cNvSpPr/>
            <p:nvPr/>
          </p:nvSpPr>
          <p:spPr>
            <a:xfrm>
              <a:off x="1960519" y="4230896"/>
              <a:ext cx="19417" cy="27906"/>
            </a:xfrm>
            <a:custGeom>
              <a:rect b="b" l="l" r="r" t="t"/>
              <a:pathLst>
                <a:path extrusionOk="0" h="858" w="597">
                  <a:moveTo>
                    <a:pt x="536" y="0"/>
                  </a:moveTo>
                  <a:cubicBezTo>
                    <a:pt x="525" y="0"/>
                    <a:pt x="513" y="6"/>
                    <a:pt x="501" y="18"/>
                  </a:cubicBezTo>
                  <a:lnTo>
                    <a:pt x="239" y="18"/>
                  </a:lnTo>
                  <a:cubicBezTo>
                    <a:pt x="191" y="42"/>
                    <a:pt x="120" y="18"/>
                    <a:pt x="48" y="65"/>
                  </a:cubicBezTo>
                  <a:cubicBezTo>
                    <a:pt x="24" y="89"/>
                    <a:pt x="24" y="113"/>
                    <a:pt x="1" y="161"/>
                  </a:cubicBezTo>
                  <a:cubicBezTo>
                    <a:pt x="1" y="232"/>
                    <a:pt x="1" y="327"/>
                    <a:pt x="1" y="399"/>
                  </a:cubicBezTo>
                  <a:cubicBezTo>
                    <a:pt x="1" y="518"/>
                    <a:pt x="24" y="637"/>
                    <a:pt x="72" y="732"/>
                  </a:cubicBezTo>
                  <a:cubicBezTo>
                    <a:pt x="131" y="811"/>
                    <a:pt x="223" y="857"/>
                    <a:pt x="307" y="857"/>
                  </a:cubicBezTo>
                  <a:cubicBezTo>
                    <a:pt x="325" y="857"/>
                    <a:pt x="342" y="855"/>
                    <a:pt x="358" y="851"/>
                  </a:cubicBezTo>
                  <a:cubicBezTo>
                    <a:pt x="453" y="828"/>
                    <a:pt x="525" y="756"/>
                    <a:pt x="548" y="661"/>
                  </a:cubicBezTo>
                  <a:cubicBezTo>
                    <a:pt x="572" y="589"/>
                    <a:pt x="572" y="494"/>
                    <a:pt x="572" y="399"/>
                  </a:cubicBezTo>
                  <a:cubicBezTo>
                    <a:pt x="596" y="304"/>
                    <a:pt x="596" y="185"/>
                    <a:pt x="596" y="89"/>
                  </a:cubicBezTo>
                  <a:cubicBezTo>
                    <a:pt x="596" y="65"/>
                    <a:pt x="596" y="42"/>
                    <a:pt x="572" y="18"/>
                  </a:cubicBezTo>
                  <a:cubicBezTo>
                    <a:pt x="560" y="6"/>
                    <a:pt x="548" y="0"/>
                    <a:pt x="5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3" name="Google Shape;17063;p44"/>
            <p:cNvSpPr/>
            <p:nvPr/>
          </p:nvSpPr>
          <p:spPr>
            <a:xfrm>
              <a:off x="1914041" y="4233498"/>
              <a:ext cx="13205" cy="27484"/>
            </a:xfrm>
            <a:custGeom>
              <a:rect b="b" l="l" r="r" t="t"/>
              <a:pathLst>
                <a:path extrusionOk="0" h="845" w="406">
                  <a:moveTo>
                    <a:pt x="234" y="0"/>
                  </a:moveTo>
                  <a:cubicBezTo>
                    <a:pt x="182" y="0"/>
                    <a:pt x="138" y="27"/>
                    <a:pt x="120" y="81"/>
                  </a:cubicBezTo>
                  <a:cubicBezTo>
                    <a:pt x="96" y="152"/>
                    <a:pt x="96" y="271"/>
                    <a:pt x="72" y="343"/>
                  </a:cubicBezTo>
                  <a:cubicBezTo>
                    <a:pt x="48" y="462"/>
                    <a:pt x="25" y="557"/>
                    <a:pt x="1" y="676"/>
                  </a:cubicBezTo>
                  <a:cubicBezTo>
                    <a:pt x="1" y="724"/>
                    <a:pt x="1" y="771"/>
                    <a:pt x="25" y="819"/>
                  </a:cubicBezTo>
                  <a:cubicBezTo>
                    <a:pt x="43" y="837"/>
                    <a:pt x="68" y="845"/>
                    <a:pt x="95" y="845"/>
                  </a:cubicBezTo>
                  <a:cubicBezTo>
                    <a:pt x="138" y="845"/>
                    <a:pt x="186" y="825"/>
                    <a:pt x="215" y="795"/>
                  </a:cubicBezTo>
                  <a:cubicBezTo>
                    <a:pt x="310" y="700"/>
                    <a:pt x="358" y="533"/>
                    <a:pt x="382" y="390"/>
                  </a:cubicBezTo>
                  <a:cubicBezTo>
                    <a:pt x="406" y="319"/>
                    <a:pt x="406" y="247"/>
                    <a:pt x="406" y="176"/>
                  </a:cubicBezTo>
                  <a:cubicBezTo>
                    <a:pt x="382" y="105"/>
                    <a:pt x="358" y="33"/>
                    <a:pt x="287" y="9"/>
                  </a:cubicBezTo>
                  <a:cubicBezTo>
                    <a:pt x="269" y="3"/>
                    <a:pt x="251" y="0"/>
                    <a:pt x="234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4" name="Google Shape;17064;p44"/>
            <p:cNvSpPr/>
            <p:nvPr/>
          </p:nvSpPr>
          <p:spPr>
            <a:xfrm>
              <a:off x="1969041" y="4231449"/>
              <a:ext cx="11644" cy="26963"/>
            </a:xfrm>
            <a:custGeom>
              <a:rect b="b" l="l" r="r" t="t"/>
              <a:pathLst>
                <a:path extrusionOk="0" h="829" w="358">
                  <a:moveTo>
                    <a:pt x="167" y="1"/>
                  </a:moveTo>
                  <a:cubicBezTo>
                    <a:pt x="96" y="1"/>
                    <a:pt x="72" y="25"/>
                    <a:pt x="48" y="96"/>
                  </a:cubicBezTo>
                  <a:cubicBezTo>
                    <a:pt x="24" y="287"/>
                    <a:pt x="24" y="477"/>
                    <a:pt x="24" y="668"/>
                  </a:cubicBezTo>
                  <a:cubicBezTo>
                    <a:pt x="1" y="715"/>
                    <a:pt x="1" y="763"/>
                    <a:pt x="48" y="811"/>
                  </a:cubicBezTo>
                  <a:cubicBezTo>
                    <a:pt x="60" y="822"/>
                    <a:pt x="84" y="828"/>
                    <a:pt x="111" y="828"/>
                  </a:cubicBezTo>
                  <a:cubicBezTo>
                    <a:pt x="138" y="828"/>
                    <a:pt x="167" y="822"/>
                    <a:pt x="191" y="811"/>
                  </a:cubicBezTo>
                  <a:cubicBezTo>
                    <a:pt x="239" y="763"/>
                    <a:pt x="263" y="715"/>
                    <a:pt x="263" y="668"/>
                  </a:cubicBezTo>
                  <a:cubicBezTo>
                    <a:pt x="310" y="572"/>
                    <a:pt x="334" y="477"/>
                    <a:pt x="334" y="382"/>
                  </a:cubicBezTo>
                  <a:cubicBezTo>
                    <a:pt x="358" y="310"/>
                    <a:pt x="358" y="239"/>
                    <a:pt x="334" y="168"/>
                  </a:cubicBezTo>
                  <a:cubicBezTo>
                    <a:pt x="310" y="96"/>
                    <a:pt x="263" y="25"/>
                    <a:pt x="167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5" name="Google Shape;17065;p44"/>
            <p:cNvSpPr/>
            <p:nvPr/>
          </p:nvSpPr>
          <p:spPr>
            <a:xfrm>
              <a:off x="1917163" y="4213008"/>
              <a:ext cx="10083" cy="21597"/>
            </a:xfrm>
            <a:custGeom>
              <a:rect b="b" l="l" r="r" t="t"/>
              <a:pathLst>
                <a:path extrusionOk="0" h="664" w="310">
                  <a:moveTo>
                    <a:pt x="161" y="0"/>
                  </a:moveTo>
                  <a:cubicBezTo>
                    <a:pt x="147" y="0"/>
                    <a:pt x="133" y="6"/>
                    <a:pt x="119" y="20"/>
                  </a:cubicBezTo>
                  <a:cubicBezTo>
                    <a:pt x="0" y="92"/>
                    <a:pt x="24" y="330"/>
                    <a:pt x="0" y="449"/>
                  </a:cubicBezTo>
                  <a:cubicBezTo>
                    <a:pt x="0" y="496"/>
                    <a:pt x="0" y="568"/>
                    <a:pt x="24" y="615"/>
                  </a:cubicBezTo>
                  <a:cubicBezTo>
                    <a:pt x="48" y="639"/>
                    <a:pt x="95" y="663"/>
                    <a:pt x="143" y="663"/>
                  </a:cubicBezTo>
                  <a:lnTo>
                    <a:pt x="262" y="663"/>
                  </a:lnTo>
                  <a:cubicBezTo>
                    <a:pt x="262" y="544"/>
                    <a:pt x="286" y="425"/>
                    <a:pt x="286" y="306"/>
                  </a:cubicBezTo>
                  <a:cubicBezTo>
                    <a:pt x="286" y="234"/>
                    <a:pt x="310" y="139"/>
                    <a:pt x="262" y="68"/>
                  </a:cubicBezTo>
                  <a:cubicBezTo>
                    <a:pt x="228" y="34"/>
                    <a:pt x="195" y="0"/>
                    <a:pt x="161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6" name="Google Shape;17066;p44"/>
            <p:cNvSpPr/>
            <p:nvPr/>
          </p:nvSpPr>
          <p:spPr>
            <a:xfrm>
              <a:off x="1967512" y="4211674"/>
              <a:ext cx="10083" cy="20588"/>
            </a:xfrm>
            <a:custGeom>
              <a:rect b="b" l="l" r="r" t="t"/>
              <a:pathLst>
                <a:path extrusionOk="0" h="633" w="310">
                  <a:moveTo>
                    <a:pt x="194" y="1"/>
                  </a:moveTo>
                  <a:cubicBezTo>
                    <a:pt x="125" y="1"/>
                    <a:pt x="43" y="75"/>
                    <a:pt x="24" y="133"/>
                  </a:cubicBezTo>
                  <a:cubicBezTo>
                    <a:pt x="0" y="180"/>
                    <a:pt x="24" y="252"/>
                    <a:pt x="24" y="299"/>
                  </a:cubicBezTo>
                  <a:cubicBezTo>
                    <a:pt x="24" y="371"/>
                    <a:pt x="24" y="442"/>
                    <a:pt x="24" y="514"/>
                  </a:cubicBezTo>
                  <a:cubicBezTo>
                    <a:pt x="24" y="537"/>
                    <a:pt x="24" y="585"/>
                    <a:pt x="48" y="609"/>
                  </a:cubicBezTo>
                  <a:cubicBezTo>
                    <a:pt x="71" y="633"/>
                    <a:pt x="119" y="633"/>
                    <a:pt x="167" y="633"/>
                  </a:cubicBezTo>
                  <a:cubicBezTo>
                    <a:pt x="191" y="633"/>
                    <a:pt x="238" y="633"/>
                    <a:pt x="286" y="609"/>
                  </a:cubicBezTo>
                  <a:cubicBezTo>
                    <a:pt x="310" y="585"/>
                    <a:pt x="310" y="514"/>
                    <a:pt x="310" y="466"/>
                  </a:cubicBezTo>
                  <a:cubicBezTo>
                    <a:pt x="310" y="371"/>
                    <a:pt x="310" y="252"/>
                    <a:pt x="310" y="133"/>
                  </a:cubicBezTo>
                  <a:cubicBezTo>
                    <a:pt x="286" y="85"/>
                    <a:pt x="286" y="37"/>
                    <a:pt x="238" y="14"/>
                  </a:cubicBezTo>
                  <a:cubicBezTo>
                    <a:pt x="225" y="5"/>
                    <a:pt x="210" y="1"/>
                    <a:pt x="194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7" name="Google Shape;17067;p44"/>
            <p:cNvSpPr/>
            <p:nvPr/>
          </p:nvSpPr>
          <p:spPr>
            <a:xfrm>
              <a:off x="1883077" y="4133744"/>
              <a:ext cx="108471" cy="62448"/>
            </a:xfrm>
            <a:custGeom>
              <a:rect b="b" l="l" r="r" t="t"/>
              <a:pathLst>
                <a:path extrusionOk="0" h="1920" w="3335">
                  <a:moveTo>
                    <a:pt x="120" y="1"/>
                  </a:moveTo>
                  <a:cubicBezTo>
                    <a:pt x="100" y="1"/>
                    <a:pt x="82" y="8"/>
                    <a:pt x="72" y="28"/>
                  </a:cubicBezTo>
                  <a:cubicBezTo>
                    <a:pt x="48" y="52"/>
                    <a:pt x="72" y="195"/>
                    <a:pt x="48" y="242"/>
                  </a:cubicBezTo>
                  <a:cubicBezTo>
                    <a:pt x="48" y="576"/>
                    <a:pt x="24" y="933"/>
                    <a:pt x="0" y="1266"/>
                  </a:cubicBezTo>
                  <a:cubicBezTo>
                    <a:pt x="0" y="1362"/>
                    <a:pt x="0" y="1457"/>
                    <a:pt x="48" y="1528"/>
                  </a:cubicBezTo>
                  <a:cubicBezTo>
                    <a:pt x="95" y="1624"/>
                    <a:pt x="215" y="1671"/>
                    <a:pt x="334" y="1695"/>
                  </a:cubicBezTo>
                  <a:cubicBezTo>
                    <a:pt x="815" y="1840"/>
                    <a:pt x="1319" y="1919"/>
                    <a:pt x="1829" y="1919"/>
                  </a:cubicBezTo>
                  <a:cubicBezTo>
                    <a:pt x="2076" y="1919"/>
                    <a:pt x="2324" y="1901"/>
                    <a:pt x="2572" y="1862"/>
                  </a:cubicBezTo>
                  <a:cubicBezTo>
                    <a:pt x="2787" y="1838"/>
                    <a:pt x="3025" y="1790"/>
                    <a:pt x="3144" y="1600"/>
                  </a:cubicBezTo>
                  <a:cubicBezTo>
                    <a:pt x="3215" y="1505"/>
                    <a:pt x="3263" y="1362"/>
                    <a:pt x="3263" y="1219"/>
                  </a:cubicBezTo>
                  <a:cubicBezTo>
                    <a:pt x="3310" y="909"/>
                    <a:pt x="3334" y="576"/>
                    <a:pt x="3310" y="266"/>
                  </a:cubicBezTo>
                  <a:cubicBezTo>
                    <a:pt x="3310" y="242"/>
                    <a:pt x="3310" y="195"/>
                    <a:pt x="3310" y="171"/>
                  </a:cubicBezTo>
                  <a:cubicBezTo>
                    <a:pt x="3290" y="109"/>
                    <a:pt x="3251" y="47"/>
                    <a:pt x="3195" y="47"/>
                  </a:cubicBezTo>
                  <a:cubicBezTo>
                    <a:pt x="3186" y="47"/>
                    <a:pt x="3177" y="49"/>
                    <a:pt x="3168" y="52"/>
                  </a:cubicBezTo>
                  <a:cubicBezTo>
                    <a:pt x="3096" y="76"/>
                    <a:pt x="3001" y="100"/>
                    <a:pt x="2906" y="123"/>
                  </a:cubicBezTo>
                  <a:cubicBezTo>
                    <a:pt x="2739" y="147"/>
                    <a:pt x="2572" y="195"/>
                    <a:pt x="2382" y="242"/>
                  </a:cubicBezTo>
                  <a:cubicBezTo>
                    <a:pt x="2141" y="294"/>
                    <a:pt x="1889" y="333"/>
                    <a:pt x="1633" y="333"/>
                  </a:cubicBezTo>
                  <a:cubicBezTo>
                    <a:pt x="1533" y="333"/>
                    <a:pt x="1434" y="327"/>
                    <a:pt x="1334" y="314"/>
                  </a:cubicBezTo>
                  <a:cubicBezTo>
                    <a:pt x="1072" y="314"/>
                    <a:pt x="810" y="242"/>
                    <a:pt x="572" y="171"/>
                  </a:cubicBezTo>
                  <a:cubicBezTo>
                    <a:pt x="429" y="123"/>
                    <a:pt x="310" y="76"/>
                    <a:pt x="191" y="28"/>
                  </a:cubicBezTo>
                  <a:cubicBezTo>
                    <a:pt x="177" y="14"/>
                    <a:pt x="147" y="1"/>
                    <a:pt x="120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8" name="Google Shape;17068;p44"/>
            <p:cNvSpPr/>
            <p:nvPr/>
          </p:nvSpPr>
          <p:spPr>
            <a:xfrm>
              <a:off x="1886167" y="4123792"/>
              <a:ext cx="101511" cy="22507"/>
            </a:xfrm>
            <a:custGeom>
              <a:rect b="b" l="l" r="r" t="t"/>
              <a:pathLst>
                <a:path extrusionOk="0" h="692" w="3121">
                  <a:moveTo>
                    <a:pt x="1167" y="1"/>
                  </a:moveTo>
                  <a:cubicBezTo>
                    <a:pt x="977" y="1"/>
                    <a:pt x="763" y="24"/>
                    <a:pt x="572" y="48"/>
                  </a:cubicBezTo>
                  <a:cubicBezTo>
                    <a:pt x="453" y="48"/>
                    <a:pt x="334" y="48"/>
                    <a:pt x="239" y="72"/>
                  </a:cubicBezTo>
                  <a:cubicBezTo>
                    <a:pt x="191" y="72"/>
                    <a:pt x="120" y="72"/>
                    <a:pt x="96" y="96"/>
                  </a:cubicBezTo>
                  <a:cubicBezTo>
                    <a:pt x="48" y="96"/>
                    <a:pt x="0" y="144"/>
                    <a:pt x="0" y="191"/>
                  </a:cubicBezTo>
                  <a:cubicBezTo>
                    <a:pt x="0" y="263"/>
                    <a:pt x="72" y="310"/>
                    <a:pt x="143" y="358"/>
                  </a:cubicBezTo>
                  <a:cubicBezTo>
                    <a:pt x="596" y="572"/>
                    <a:pt x="1120" y="691"/>
                    <a:pt x="1644" y="691"/>
                  </a:cubicBezTo>
                  <a:cubicBezTo>
                    <a:pt x="2144" y="667"/>
                    <a:pt x="2668" y="548"/>
                    <a:pt x="3120" y="286"/>
                  </a:cubicBezTo>
                  <a:cubicBezTo>
                    <a:pt x="3014" y="223"/>
                    <a:pt x="2888" y="140"/>
                    <a:pt x="2761" y="140"/>
                  </a:cubicBezTo>
                  <a:cubicBezTo>
                    <a:pt x="2746" y="140"/>
                    <a:pt x="2731" y="141"/>
                    <a:pt x="2715" y="144"/>
                  </a:cubicBezTo>
                  <a:cubicBezTo>
                    <a:pt x="2644" y="144"/>
                    <a:pt x="2596" y="167"/>
                    <a:pt x="2549" y="191"/>
                  </a:cubicBezTo>
                  <a:cubicBezTo>
                    <a:pt x="2521" y="198"/>
                    <a:pt x="2495" y="201"/>
                    <a:pt x="2470" y="201"/>
                  </a:cubicBezTo>
                  <a:cubicBezTo>
                    <a:pt x="2409" y="201"/>
                    <a:pt x="2354" y="184"/>
                    <a:pt x="2287" y="167"/>
                  </a:cubicBezTo>
                  <a:cubicBezTo>
                    <a:pt x="2215" y="144"/>
                    <a:pt x="2144" y="72"/>
                    <a:pt x="2049" y="72"/>
                  </a:cubicBezTo>
                  <a:cubicBezTo>
                    <a:pt x="1977" y="72"/>
                    <a:pt x="1906" y="96"/>
                    <a:pt x="1858" y="120"/>
                  </a:cubicBezTo>
                  <a:cubicBezTo>
                    <a:pt x="1620" y="191"/>
                    <a:pt x="1406" y="286"/>
                    <a:pt x="1191" y="358"/>
                  </a:cubicBezTo>
                  <a:cubicBezTo>
                    <a:pt x="1144" y="382"/>
                    <a:pt x="1096" y="382"/>
                    <a:pt x="1048" y="382"/>
                  </a:cubicBezTo>
                  <a:cubicBezTo>
                    <a:pt x="1001" y="382"/>
                    <a:pt x="953" y="358"/>
                    <a:pt x="953" y="310"/>
                  </a:cubicBezTo>
                  <a:cubicBezTo>
                    <a:pt x="953" y="239"/>
                    <a:pt x="1025" y="191"/>
                    <a:pt x="1072" y="167"/>
                  </a:cubicBezTo>
                  <a:cubicBezTo>
                    <a:pt x="1120" y="167"/>
                    <a:pt x="1310" y="120"/>
                    <a:pt x="1310" y="72"/>
                  </a:cubicBezTo>
                  <a:cubicBezTo>
                    <a:pt x="1334" y="24"/>
                    <a:pt x="1215" y="1"/>
                    <a:pt x="1167" y="1"/>
                  </a:cubicBezTo>
                  <a:close/>
                </a:path>
              </a:pathLst>
            </a:custGeom>
            <a:solidFill>
              <a:srgbClr val="E1EAE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9" name="Google Shape;17069;p44"/>
            <p:cNvSpPr/>
            <p:nvPr/>
          </p:nvSpPr>
          <p:spPr>
            <a:xfrm>
              <a:off x="1907080" y="4143176"/>
              <a:ext cx="13205" cy="53211"/>
            </a:xfrm>
            <a:custGeom>
              <a:rect b="b" l="l" r="r" t="t"/>
              <a:pathLst>
                <a:path extrusionOk="0" h="1636" w="406">
                  <a:moveTo>
                    <a:pt x="262" y="0"/>
                  </a:moveTo>
                  <a:cubicBezTo>
                    <a:pt x="215" y="0"/>
                    <a:pt x="167" y="24"/>
                    <a:pt x="143" y="71"/>
                  </a:cubicBezTo>
                  <a:cubicBezTo>
                    <a:pt x="120" y="95"/>
                    <a:pt x="120" y="143"/>
                    <a:pt x="120" y="167"/>
                  </a:cubicBezTo>
                  <a:cubicBezTo>
                    <a:pt x="48" y="548"/>
                    <a:pt x="0" y="953"/>
                    <a:pt x="0" y="1334"/>
                  </a:cubicBezTo>
                  <a:cubicBezTo>
                    <a:pt x="0" y="1429"/>
                    <a:pt x="0" y="1524"/>
                    <a:pt x="72" y="1596"/>
                  </a:cubicBezTo>
                  <a:cubicBezTo>
                    <a:pt x="100" y="1623"/>
                    <a:pt x="136" y="1635"/>
                    <a:pt x="175" y="1635"/>
                  </a:cubicBezTo>
                  <a:cubicBezTo>
                    <a:pt x="203" y="1635"/>
                    <a:pt x="233" y="1629"/>
                    <a:pt x="262" y="1619"/>
                  </a:cubicBezTo>
                  <a:cubicBezTo>
                    <a:pt x="334" y="1548"/>
                    <a:pt x="358" y="1453"/>
                    <a:pt x="358" y="1334"/>
                  </a:cubicBezTo>
                  <a:lnTo>
                    <a:pt x="405" y="191"/>
                  </a:lnTo>
                  <a:cubicBezTo>
                    <a:pt x="405" y="143"/>
                    <a:pt x="405" y="119"/>
                    <a:pt x="382" y="71"/>
                  </a:cubicBezTo>
                  <a:cubicBezTo>
                    <a:pt x="382" y="24"/>
                    <a:pt x="310" y="0"/>
                    <a:pt x="262" y="0"/>
                  </a:cubicBezTo>
                  <a:close/>
                </a:path>
              </a:pathLst>
            </a:custGeom>
            <a:solidFill>
              <a:srgbClr val="E1EAE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0" name="Google Shape;17070;p44"/>
            <p:cNvSpPr/>
            <p:nvPr/>
          </p:nvSpPr>
          <p:spPr>
            <a:xfrm>
              <a:off x="1954339" y="4143176"/>
              <a:ext cx="12425" cy="52593"/>
            </a:xfrm>
            <a:custGeom>
              <a:rect b="b" l="l" r="r" t="t"/>
              <a:pathLst>
                <a:path extrusionOk="0" h="1617" w="382">
                  <a:moveTo>
                    <a:pt x="238" y="0"/>
                  </a:moveTo>
                  <a:cubicBezTo>
                    <a:pt x="167" y="0"/>
                    <a:pt x="143" y="24"/>
                    <a:pt x="119" y="71"/>
                  </a:cubicBezTo>
                  <a:cubicBezTo>
                    <a:pt x="95" y="143"/>
                    <a:pt x="95" y="214"/>
                    <a:pt x="72" y="262"/>
                  </a:cubicBezTo>
                  <a:cubicBezTo>
                    <a:pt x="72" y="381"/>
                    <a:pt x="72" y="476"/>
                    <a:pt x="48" y="572"/>
                  </a:cubicBezTo>
                  <a:cubicBezTo>
                    <a:pt x="48" y="810"/>
                    <a:pt x="24" y="1048"/>
                    <a:pt x="0" y="1286"/>
                  </a:cubicBezTo>
                  <a:cubicBezTo>
                    <a:pt x="0" y="1381"/>
                    <a:pt x="0" y="1477"/>
                    <a:pt x="48" y="1572"/>
                  </a:cubicBezTo>
                  <a:cubicBezTo>
                    <a:pt x="87" y="1598"/>
                    <a:pt x="141" y="1617"/>
                    <a:pt x="189" y="1617"/>
                  </a:cubicBezTo>
                  <a:cubicBezTo>
                    <a:pt x="228" y="1617"/>
                    <a:pt x="264" y="1604"/>
                    <a:pt x="286" y="1572"/>
                  </a:cubicBezTo>
                  <a:cubicBezTo>
                    <a:pt x="334" y="1524"/>
                    <a:pt x="334" y="1453"/>
                    <a:pt x="334" y="1405"/>
                  </a:cubicBezTo>
                  <a:cubicBezTo>
                    <a:pt x="357" y="1000"/>
                    <a:pt x="381" y="572"/>
                    <a:pt x="381" y="167"/>
                  </a:cubicBezTo>
                  <a:cubicBezTo>
                    <a:pt x="381" y="71"/>
                    <a:pt x="334" y="0"/>
                    <a:pt x="238" y="0"/>
                  </a:cubicBezTo>
                  <a:close/>
                </a:path>
              </a:pathLst>
            </a:custGeom>
            <a:solidFill>
              <a:srgbClr val="E1EAE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1" name="Google Shape;17071;p44"/>
            <p:cNvSpPr/>
            <p:nvPr/>
          </p:nvSpPr>
          <p:spPr>
            <a:xfrm>
              <a:off x="1911731" y="4144705"/>
              <a:ext cx="9335" cy="50381"/>
            </a:xfrm>
            <a:custGeom>
              <a:rect b="b" l="l" r="r" t="t"/>
              <a:pathLst>
                <a:path extrusionOk="0" h="1549" w="287">
                  <a:moveTo>
                    <a:pt x="215" y="1"/>
                  </a:moveTo>
                  <a:cubicBezTo>
                    <a:pt x="167" y="1"/>
                    <a:pt x="143" y="96"/>
                    <a:pt x="119" y="144"/>
                  </a:cubicBezTo>
                  <a:cubicBezTo>
                    <a:pt x="72" y="310"/>
                    <a:pt x="72" y="525"/>
                    <a:pt x="48" y="691"/>
                  </a:cubicBezTo>
                  <a:cubicBezTo>
                    <a:pt x="24" y="906"/>
                    <a:pt x="24" y="1144"/>
                    <a:pt x="0" y="1358"/>
                  </a:cubicBezTo>
                  <a:cubicBezTo>
                    <a:pt x="0" y="1382"/>
                    <a:pt x="0" y="1430"/>
                    <a:pt x="0" y="1477"/>
                  </a:cubicBezTo>
                  <a:cubicBezTo>
                    <a:pt x="24" y="1501"/>
                    <a:pt x="48" y="1549"/>
                    <a:pt x="96" y="1549"/>
                  </a:cubicBezTo>
                  <a:cubicBezTo>
                    <a:pt x="119" y="1549"/>
                    <a:pt x="167" y="1525"/>
                    <a:pt x="191" y="1477"/>
                  </a:cubicBezTo>
                  <a:cubicBezTo>
                    <a:pt x="191" y="1453"/>
                    <a:pt x="191" y="1406"/>
                    <a:pt x="215" y="1358"/>
                  </a:cubicBezTo>
                  <a:cubicBezTo>
                    <a:pt x="239" y="977"/>
                    <a:pt x="239" y="572"/>
                    <a:pt x="262" y="191"/>
                  </a:cubicBezTo>
                  <a:cubicBezTo>
                    <a:pt x="262" y="144"/>
                    <a:pt x="286" y="1"/>
                    <a:pt x="215" y="1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2" name="Google Shape;17072;p44"/>
            <p:cNvSpPr/>
            <p:nvPr/>
          </p:nvSpPr>
          <p:spPr>
            <a:xfrm>
              <a:off x="1961300" y="4142396"/>
              <a:ext cx="6993" cy="51129"/>
            </a:xfrm>
            <a:custGeom>
              <a:rect b="b" l="l" r="r" t="t"/>
              <a:pathLst>
                <a:path extrusionOk="0" h="1572" w="215">
                  <a:moveTo>
                    <a:pt x="96" y="0"/>
                  </a:moveTo>
                  <a:cubicBezTo>
                    <a:pt x="24" y="0"/>
                    <a:pt x="24" y="24"/>
                    <a:pt x="24" y="72"/>
                  </a:cubicBezTo>
                  <a:cubicBezTo>
                    <a:pt x="24" y="191"/>
                    <a:pt x="24" y="310"/>
                    <a:pt x="24" y="429"/>
                  </a:cubicBezTo>
                  <a:lnTo>
                    <a:pt x="0" y="1167"/>
                  </a:lnTo>
                  <a:cubicBezTo>
                    <a:pt x="0" y="1286"/>
                    <a:pt x="0" y="1429"/>
                    <a:pt x="0" y="1572"/>
                  </a:cubicBezTo>
                  <a:cubicBezTo>
                    <a:pt x="24" y="1572"/>
                    <a:pt x="72" y="1548"/>
                    <a:pt x="96" y="1524"/>
                  </a:cubicBezTo>
                  <a:cubicBezTo>
                    <a:pt x="120" y="1477"/>
                    <a:pt x="120" y="1453"/>
                    <a:pt x="120" y="1405"/>
                  </a:cubicBezTo>
                  <a:cubicBezTo>
                    <a:pt x="143" y="1024"/>
                    <a:pt x="167" y="643"/>
                    <a:pt x="215" y="262"/>
                  </a:cubicBezTo>
                  <a:cubicBezTo>
                    <a:pt x="215" y="191"/>
                    <a:pt x="215" y="119"/>
                    <a:pt x="191" y="72"/>
                  </a:cubicBezTo>
                  <a:cubicBezTo>
                    <a:pt x="167" y="48"/>
                    <a:pt x="120" y="24"/>
                    <a:pt x="96" y="0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3" name="Google Shape;17073;p44"/>
            <p:cNvSpPr/>
            <p:nvPr/>
          </p:nvSpPr>
          <p:spPr>
            <a:xfrm>
              <a:off x="1903991" y="4125353"/>
              <a:ext cx="66644" cy="16295"/>
            </a:xfrm>
            <a:custGeom>
              <a:rect b="b" l="l" r="r" t="t"/>
              <a:pathLst>
                <a:path extrusionOk="0" h="501" w="2049">
                  <a:moveTo>
                    <a:pt x="1524" y="0"/>
                  </a:moveTo>
                  <a:cubicBezTo>
                    <a:pt x="1524" y="0"/>
                    <a:pt x="1215" y="143"/>
                    <a:pt x="1191" y="143"/>
                  </a:cubicBezTo>
                  <a:cubicBezTo>
                    <a:pt x="1072" y="191"/>
                    <a:pt x="929" y="238"/>
                    <a:pt x="810" y="262"/>
                  </a:cubicBezTo>
                  <a:cubicBezTo>
                    <a:pt x="732" y="301"/>
                    <a:pt x="638" y="340"/>
                    <a:pt x="542" y="340"/>
                  </a:cubicBezTo>
                  <a:cubicBezTo>
                    <a:pt x="520" y="340"/>
                    <a:pt x="498" y="338"/>
                    <a:pt x="477" y="334"/>
                  </a:cubicBezTo>
                  <a:cubicBezTo>
                    <a:pt x="405" y="334"/>
                    <a:pt x="357" y="286"/>
                    <a:pt x="286" y="262"/>
                  </a:cubicBezTo>
                  <a:cubicBezTo>
                    <a:pt x="258" y="234"/>
                    <a:pt x="230" y="223"/>
                    <a:pt x="198" y="223"/>
                  </a:cubicBezTo>
                  <a:cubicBezTo>
                    <a:pt x="174" y="223"/>
                    <a:pt x="149" y="229"/>
                    <a:pt x="119" y="238"/>
                  </a:cubicBezTo>
                  <a:cubicBezTo>
                    <a:pt x="0" y="334"/>
                    <a:pt x="143" y="381"/>
                    <a:pt x="238" y="405"/>
                  </a:cubicBezTo>
                  <a:cubicBezTo>
                    <a:pt x="477" y="477"/>
                    <a:pt x="738" y="500"/>
                    <a:pt x="1000" y="500"/>
                  </a:cubicBezTo>
                  <a:cubicBezTo>
                    <a:pt x="1286" y="477"/>
                    <a:pt x="1572" y="429"/>
                    <a:pt x="1858" y="358"/>
                  </a:cubicBezTo>
                  <a:cubicBezTo>
                    <a:pt x="1905" y="334"/>
                    <a:pt x="1953" y="334"/>
                    <a:pt x="2001" y="286"/>
                  </a:cubicBezTo>
                  <a:cubicBezTo>
                    <a:pt x="2024" y="238"/>
                    <a:pt x="2048" y="191"/>
                    <a:pt x="2001" y="143"/>
                  </a:cubicBezTo>
                  <a:cubicBezTo>
                    <a:pt x="1977" y="119"/>
                    <a:pt x="1953" y="119"/>
                    <a:pt x="1905" y="119"/>
                  </a:cubicBezTo>
                  <a:cubicBezTo>
                    <a:pt x="1882" y="119"/>
                    <a:pt x="1858" y="119"/>
                    <a:pt x="1810" y="143"/>
                  </a:cubicBezTo>
                  <a:cubicBezTo>
                    <a:pt x="1715" y="143"/>
                    <a:pt x="1596" y="96"/>
                    <a:pt x="1524" y="0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4" name="Google Shape;17074;p44"/>
            <p:cNvSpPr/>
            <p:nvPr/>
          </p:nvSpPr>
          <p:spPr>
            <a:xfrm>
              <a:off x="1881516" y="4151926"/>
              <a:ext cx="28687" cy="16815"/>
            </a:xfrm>
            <a:custGeom>
              <a:rect b="b" l="l" r="r" t="t"/>
              <a:pathLst>
                <a:path extrusionOk="0" h="517" w="882">
                  <a:moveTo>
                    <a:pt x="134" y="1"/>
                  </a:moveTo>
                  <a:cubicBezTo>
                    <a:pt x="111" y="1"/>
                    <a:pt x="89" y="5"/>
                    <a:pt x="72" y="17"/>
                  </a:cubicBezTo>
                  <a:cubicBezTo>
                    <a:pt x="1" y="64"/>
                    <a:pt x="1" y="207"/>
                    <a:pt x="24" y="255"/>
                  </a:cubicBezTo>
                  <a:cubicBezTo>
                    <a:pt x="72" y="326"/>
                    <a:pt x="167" y="350"/>
                    <a:pt x="239" y="374"/>
                  </a:cubicBezTo>
                  <a:cubicBezTo>
                    <a:pt x="429" y="422"/>
                    <a:pt x="620" y="469"/>
                    <a:pt x="810" y="517"/>
                  </a:cubicBezTo>
                  <a:cubicBezTo>
                    <a:pt x="834" y="493"/>
                    <a:pt x="858" y="445"/>
                    <a:pt x="858" y="398"/>
                  </a:cubicBezTo>
                  <a:cubicBezTo>
                    <a:pt x="882" y="350"/>
                    <a:pt x="858" y="303"/>
                    <a:pt x="834" y="279"/>
                  </a:cubicBezTo>
                  <a:cubicBezTo>
                    <a:pt x="810" y="255"/>
                    <a:pt x="786" y="231"/>
                    <a:pt x="763" y="231"/>
                  </a:cubicBezTo>
                  <a:cubicBezTo>
                    <a:pt x="620" y="184"/>
                    <a:pt x="477" y="136"/>
                    <a:pt x="334" y="64"/>
                  </a:cubicBezTo>
                  <a:cubicBezTo>
                    <a:pt x="298" y="46"/>
                    <a:pt x="207" y="1"/>
                    <a:pt x="134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5" name="Google Shape;17075;p44"/>
            <p:cNvSpPr/>
            <p:nvPr/>
          </p:nvSpPr>
          <p:spPr>
            <a:xfrm>
              <a:off x="1918692" y="4160903"/>
              <a:ext cx="40071" cy="9400"/>
            </a:xfrm>
            <a:custGeom>
              <a:rect b="b" l="l" r="r" t="t"/>
              <a:pathLst>
                <a:path extrusionOk="0" h="289" w="1232">
                  <a:moveTo>
                    <a:pt x="1023" y="1"/>
                  </a:moveTo>
                  <a:cubicBezTo>
                    <a:pt x="1016" y="1"/>
                    <a:pt x="1008" y="2"/>
                    <a:pt x="1001" y="3"/>
                  </a:cubicBezTo>
                  <a:cubicBezTo>
                    <a:pt x="810" y="27"/>
                    <a:pt x="620" y="50"/>
                    <a:pt x="406" y="50"/>
                  </a:cubicBezTo>
                  <a:cubicBezTo>
                    <a:pt x="286" y="27"/>
                    <a:pt x="167" y="27"/>
                    <a:pt x="72" y="3"/>
                  </a:cubicBezTo>
                  <a:cubicBezTo>
                    <a:pt x="25" y="74"/>
                    <a:pt x="1" y="146"/>
                    <a:pt x="48" y="217"/>
                  </a:cubicBezTo>
                  <a:cubicBezTo>
                    <a:pt x="72" y="289"/>
                    <a:pt x="167" y="289"/>
                    <a:pt x="239" y="289"/>
                  </a:cubicBezTo>
                  <a:lnTo>
                    <a:pt x="1001" y="265"/>
                  </a:lnTo>
                  <a:cubicBezTo>
                    <a:pt x="1025" y="265"/>
                    <a:pt x="1072" y="265"/>
                    <a:pt x="1096" y="241"/>
                  </a:cubicBezTo>
                  <a:cubicBezTo>
                    <a:pt x="1232" y="196"/>
                    <a:pt x="1153" y="1"/>
                    <a:pt x="1023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6" name="Google Shape;17076;p44"/>
            <p:cNvSpPr/>
            <p:nvPr/>
          </p:nvSpPr>
          <p:spPr>
            <a:xfrm>
              <a:off x="1965951" y="4154560"/>
              <a:ext cx="22475" cy="11091"/>
            </a:xfrm>
            <a:custGeom>
              <a:rect b="b" l="l" r="r" t="t"/>
              <a:pathLst>
                <a:path extrusionOk="0" h="341" w="691">
                  <a:moveTo>
                    <a:pt x="588" y="1"/>
                  </a:moveTo>
                  <a:cubicBezTo>
                    <a:pt x="537" y="1"/>
                    <a:pt x="468" y="36"/>
                    <a:pt x="429" y="55"/>
                  </a:cubicBezTo>
                  <a:cubicBezTo>
                    <a:pt x="310" y="103"/>
                    <a:pt x="167" y="150"/>
                    <a:pt x="48" y="174"/>
                  </a:cubicBezTo>
                  <a:cubicBezTo>
                    <a:pt x="24" y="198"/>
                    <a:pt x="0" y="222"/>
                    <a:pt x="0" y="245"/>
                  </a:cubicBezTo>
                  <a:cubicBezTo>
                    <a:pt x="0" y="269"/>
                    <a:pt x="0" y="317"/>
                    <a:pt x="24" y="317"/>
                  </a:cubicBezTo>
                  <a:cubicBezTo>
                    <a:pt x="72" y="341"/>
                    <a:pt x="96" y="341"/>
                    <a:pt x="143" y="341"/>
                  </a:cubicBezTo>
                  <a:cubicBezTo>
                    <a:pt x="262" y="317"/>
                    <a:pt x="405" y="293"/>
                    <a:pt x="524" y="293"/>
                  </a:cubicBezTo>
                  <a:cubicBezTo>
                    <a:pt x="572" y="269"/>
                    <a:pt x="643" y="269"/>
                    <a:pt x="667" y="222"/>
                  </a:cubicBezTo>
                  <a:cubicBezTo>
                    <a:pt x="691" y="198"/>
                    <a:pt x="691" y="150"/>
                    <a:pt x="691" y="103"/>
                  </a:cubicBezTo>
                  <a:cubicBezTo>
                    <a:pt x="691" y="79"/>
                    <a:pt x="643" y="7"/>
                    <a:pt x="620" y="7"/>
                  </a:cubicBezTo>
                  <a:cubicBezTo>
                    <a:pt x="610" y="3"/>
                    <a:pt x="600" y="1"/>
                    <a:pt x="588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7" name="Google Shape;17077;p44"/>
            <p:cNvSpPr/>
            <p:nvPr/>
          </p:nvSpPr>
          <p:spPr>
            <a:xfrm>
              <a:off x="1917911" y="4170270"/>
              <a:ext cx="37989" cy="9660"/>
            </a:xfrm>
            <a:custGeom>
              <a:rect b="b" l="l" r="r" t="t"/>
              <a:pathLst>
                <a:path extrusionOk="0" h="297" w="1168">
                  <a:moveTo>
                    <a:pt x="49" y="1"/>
                  </a:moveTo>
                  <a:cubicBezTo>
                    <a:pt x="25" y="72"/>
                    <a:pt x="1" y="143"/>
                    <a:pt x="25" y="191"/>
                  </a:cubicBezTo>
                  <a:cubicBezTo>
                    <a:pt x="49" y="262"/>
                    <a:pt x="120" y="262"/>
                    <a:pt x="191" y="286"/>
                  </a:cubicBezTo>
                  <a:cubicBezTo>
                    <a:pt x="318" y="286"/>
                    <a:pt x="445" y="297"/>
                    <a:pt x="565" y="297"/>
                  </a:cubicBezTo>
                  <a:cubicBezTo>
                    <a:pt x="625" y="297"/>
                    <a:pt x="684" y="294"/>
                    <a:pt x="739" y="286"/>
                  </a:cubicBezTo>
                  <a:cubicBezTo>
                    <a:pt x="834" y="286"/>
                    <a:pt x="930" y="286"/>
                    <a:pt x="1025" y="262"/>
                  </a:cubicBezTo>
                  <a:cubicBezTo>
                    <a:pt x="1096" y="262"/>
                    <a:pt x="1120" y="215"/>
                    <a:pt x="1144" y="143"/>
                  </a:cubicBezTo>
                  <a:cubicBezTo>
                    <a:pt x="1168" y="120"/>
                    <a:pt x="1168" y="72"/>
                    <a:pt x="1144" y="48"/>
                  </a:cubicBezTo>
                  <a:cubicBezTo>
                    <a:pt x="1120" y="1"/>
                    <a:pt x="1049" y="1"/>
                    <a:pt x="977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8" name="Google Shape;17078;p44"/>
            <p:cNvSpPr/>
            <p:nvPr/>
          </p:nvSpPr>
          <p:spPr>
            <a:xfrm>
              <a:off x="1965170" y="4163212"/>
              <a:ext cx="25402" cy="12067"/>
            </a:xfrm>
            <a:custGeom>
              <a:rect b="b" l="l" r="r" t="t"/>
              <a:pathLst>
                <a:path extrusionOk="0" h="371" w="781">
                  <a:moveTo>
                    <a:pt x="655" y="0"/>
                  </a:moveTo>
                  <a:cubicBezTo>
                    <a:pt x="644" y="0"/>
                    <a:pt x="632" y="1"/>
                    <a:pt x="620" y="3"/>
                  </a:cubicBezTo>
                  <a:cubicBezTo>
                    <a:pt x="477" y="27"/>
                    <a:pt x="334" y="75"/>
                    <a:pt x="167" y="122"/>
                  </a:cubicBezTo>
                  <a:cubicBezTo>
                    <a:pt x="120" y="146"/>
                    <a:pt x="48" y="170"/>
                    <a:pt x="24" y="218"/>
                  </a:cubicBezTo>
                  <a:cubicBezTo>
                    <a:pt x="1" y="289"/>
                    <a:pt x="72" y="360"/>
                    <a:pt x="120" y="360"/>
                  </a:cubicBezTo>
                  <a:cubicBezTo>
                    <a:pt x="143" y="368"/>
                    <a:pt x="167" y="371"/>
                    <a:pt x="190" y="371"/>
                  </a:cubicBezTo>
                  <a:cubicBezTo>
                    <a:pt x="236" y="371"/>
                    <a:pt x="278" y="360"/>
                    <a:pt x="310" y="360"/>
                  </a:cubicBezTo>
                  <a:cubicBezTo>
                    <a:pt x="382" y="337"/>
                    <a:pt x="453" y="313"/>
                    <a:pt x="524" y="289"/>
                  </a:cubicBezTo>
                  <a:cubicBezTo>
                    <a:pt x="596" y="265"/>
                    <a:pt x="667" y="241"/>
                    <a:pt x="715" y="194"/>
                  </a:cubicBezTo>
                  <a:cubicBezTo>
                    <a:pt x="780" y="107"/>
                    <a:pt x="766" y="0"/>
                    <a:pt x="655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9" name="Google Shape;17079;p44"/>
            <p:cNvSpPr/>
            <p:nvPr/>
          </p:nvSpPr>
          <p:spPr>
            <a:xfrm>
              <a:off x="1882296" y="4162984"/>
              <a:ext cx="29468" cy="15157"/>
            </a:xfrm>
            <a:custGeom>
              <a:rect b="b" l="l" r="r" t="t"/>
              <a:pathLst>
                <a:path extrusionOk="0" h="466" w="906">
                  <a:moveTo>
                    <a:pt x="114" y="0"/>
                  </a:moveTo>
                  <a:cubicBezTo>
                    <a:pt x="100" y="0"/>
                    <a:pt x="86" y="3"/>
                    <a:pt x="72" y="10"/>
                  </a:cubicBezTo>
                  <a:cubicBezTo>
                    <a:pt x="24" y="10"/>
                    <a:pt x="0" y="105"/>
                    <a:pt x="24" y="177"/>
                  </a:cubicBezTo>
                  <a:cubicBezTo>
                    <a:pt x="72" y="248"/>
                    <a:pt x="167" y="296"/>
                    <a:pt x="262" y="320"/>
                  </a:cubicBezTo>
                  <a:cubicBezTo>
                    <a:pt x="381" y="367"/>
                    <a:pt x="501" y="391"/>
                    <a:pt x="596" y="415"/>
                  </a:cubicBezTo>
                  <a:cubicBezTo>
                    <a:pt x="647" y="441"/>
                    <a:pt x="704" y="466"/>
                    <a:pt x="751" y="466"/>
                  </a:cubicBezTo>
                  <a:cubicBezTo>
                    <a:pt x="791" y="466"/>
                    <a:pt x="823" y="447"/>
                    <a:pt x="834" y="391"/>
                  </a:cubicBezTo>
                  <a:cubicBezTo>
                    <a:pt x="905" y="201"/>
                    <a:pt x="691" y="153"/>
                    <a:pt x="572" y="153"/>
                  </a:cubicBezTo>
                  <a:cubicBezTo>
                    <a:pt x="429" y="129"/>
                    <a:pt x="310" y="82"/>
                    <a:pt x="215" y="34"/>
                  </a:cubicBezTo>
                  <a:cubicBezTo>
                    <a:pt x="181" y="17"/>
                    <a:pt x="147" y="0"/>
                    <a:pt x="114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0" name="Google Shape;17080;p44"/>
            <p:cNvSpPr/>
            <p:nvPr/>
          </p:nvSpPr>
          <p:spPr>
            <a:xfrm>
              <a:off x="1941167" y="4144998"/>
              <a:ext cx="16295" cy="16002"/>
            </a:xfrm>
            <a:custGeom>
              <a:rect b="b" l="l" r="r" t="t"/>
              <a:pathLst>
                <a:path extrusionOk="0" h="492" w="501">
                  <a:moveTo>
                    <a:pt x="323" y="0"/>
                  </a:moveTo>
                  <a:cubicBezTo>
                    <a:pt x="244" y="0"/>
                    <a:pt x="158" y="25"/>
                    <a:pt x="119" y="63"/>
                  </a:cubicBezTo>
                  <a:cubicBezTo>
                    <a:pt x="96" y="111"/>
                    <a:pt x="96" y="182"/>
                    <a:pt x="72" y="230"/>
                  </a:cubicBezTo>
                  <a:cubicBezTo>
                    <a:pt x="72" y="277"/>
                    <a:pt x="72" y="301"/>
                    <a:pt x="48" y="349"/>
                  </a:cubicBezTo>
                  <a:cubicBezTo>
                    <a:pt x="24" y="373"/>
                    <a:pt x="0" y="420"/>
                    <a:pt x="24" y="444"/>
                  </a:cubicBezTo>
                  <a:cubicBezTo>
                    <a:pt x="24" y="492"/>
                    <a:pt x="72" y="492"/>
                    <a:pt x="96" y="492"/>
                  </a:cubicBezTo>
                  <a:lnTo>
                    <a:pt x="262" y="492"/>
                  </a:lnTo>
                  <a:cubicBezTo>
                    <a:pt x="310" y="492"/>
                    <a:pt x="381" y="492"/>
                    <a:pt x="405" y="468"/>
                  </a:cubicBezTo>
                  <a:cubicBezTo>
                    <a:pt x="429" y="444"/>
                    <a:pt x="453" y="397"/>
                    <a:pt x="453" y="373"/>
                  </a:cubicBezTo>
                  <a:cubicBezTo>
                    <a:pt x="477" y="301"/>
                    <a:pt x="477" y="230"/>
                    <a:pt x="500" y="158"/>
                  </a:cubicBezTo>
                  <a:cubicBezTo>
                    <a:pt x="500" y="135"/>
                    <a:pt x="500" y="87"/>
                    <a:pt x="477" y="63"/>
                  </a:cubicBezTo>
                  <a:cubicBezTo>
                    <a:pt x="454" y="19"/>
                    <a:pt x="391" y="0"/>
                    <a:pt x="323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1" name="Google Shape;17081;p44"/>
            <p:cNvSpPr/>
            <p:nvPr/>
          </p:nvSpPr>
          <p:spPr>
            <a:xfrm>
              <a:off x="1967512" y="4134915"/>
              <a:ext cx="23255" cy="24101"/>
            </a:xfrm>
            <a:custGeom>
              <a:rect b="b" l="l" r="r" t="t"/>
              <a:pathLst>
                <a:path extrusionOk="0" h="741" w="715">
                  <a:moveTo>
                    <a:pt x="568" y="0"/>
                  </a:moveTo>
                  <a:cubicBezTo>
                    <a:pt x="544" y="0"/>
                    <a:pt x="520" y="6"/>
                    <a:pt x="500" y="16"/>
                  </a:cubicBezTo>
                  <a:cubicBezTo>
                    <a:pt x="405" y="16"/>
                    <a:pt x="333" y="40"/>
                    <a:pt x="238" y="64"/>
                  </a:cubicBezTo>
                  <a:cubicBezTo>
                    <a:pt x="191" y="87"/>
                    <a:pt x="71" y="135"/>
                    <a:pt x="24" y="183"/>
                  </a:cubicBezTo>
                  <a:cubicBezTo>
                    <a:pt x="0" y="230"/>
                    <a:pt x="0" y="302"/>
                    <a:pt x="0" y="349"/>
                  </a:cubicBezTo>
                  <a:cubicBezTo>
                    <a:pt x="0" y="445"/>
                    <a:pt x="0" y="540"/>
                    <a:pt x="0" y="635"/>
                  </a:cubicBezTo>
                  <a:cubicBezTo>
                    <a:pt x="0" y="659"/>
                    <a:pt x="0" y="707"/>
                    <a:pt x="24" y="730"/>
                  </a:cubicBezTo>
                  <a:cubicBezTo>
                    <a:pt x="32" y="738"/>
                    <a:pt x="42" y="741"/>
                    <a:pt x="54" y="741"/>
                  </a:cubicBezTo>
                  <a:cubicBezTo>
                    <a:pt x="77" y="741"/>
                    <a:pt x="103" y="730"/>
                    <a:pt x="119" y="730"/>
                  </a:cubicBezTo>
                  <a:cubicBezTo>
                    <a:pt x="262" y="683"/>
                    <a:pt x="405" y="659"/>
                    <a:pt x="548" y="611"/>
                  </a:cubicBezTo>
                  <a:cubicBezTo>
                    <a:pt x="595" y="611"/>
                    <a:pt x="643" y="587"/>
                    <a:pt x="667" y="564"/>
                  </a:cubicBezTo>
                  <a:cubicBezTo>
                    <a:pt x="714" y="516"/>
                    <a:pt x="714" y="468"/>
                    <a:pt x="714" y="421"/>
                  </a:cubicBezTo>
                  <a:cubicBezTo>
                    <a:pt x="691" y="325"/>
                    <a:pt x="691" y="254"/>
                    <a:pt x="691" y="159"/>
                  </a:cubicBezTo>
                  <a:cubicBezTo>
                    <a:pt x="691" y="135"/>
                    <a:pt x="691" y="87"/>
                    <a:pt x="667" y="40"/>
                  </a:cubicBezTo>
                  <a:cubicBezTo>
                    <a:pt x="639" y="12"/>
                    <a:pt x="603" y="0"/>
                    <a:pt x="568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2" name="Google Shape;17082;p44"/>
            <p:cNvSpPr/>
            <p:nvPr/>
          </p:nvSpPr>
          <p:spPr>
            <a:xfrm>
              <a:off x="1965951" y="4173360"/>
              <a:ext cx="21727" cy="18637"/>
            </a:xfrm>
            <a:custGeom>
              <a:rect b="b" l="l" r="r" t="t"/>
              <a:pathLst>
                <a:path extrusionOk="0" h="573" w="668">
                  <a:moveTo>
                    <a:pt x="548" y="1"/>
                  </a:moveTo>
                  <a:cubicBezTo>
                    <a:pt x="500" y="1"/>
                    <a:pt x="429" y="25"/>
                    <a:pt x="358" y="25"/>
                  </a:cubicBezTo>
                  <a:cubicBezTo>
                    <a:pt x="286" y="48"/>
                    <a:pt x="215" y="48"/>
                    <a:pt x="143" y="72"/>
                  </a:cubicBezTo>
                  <a:cubicBezTo>
                    <a:pt x="119" y="72"/>
                    <a:pt x="72" y="96"/>
                    <a:pt x="48" y="120"/>
                  </a:cubicBezTo>
                  <a:cubicBezTo>
                    <a:pt x="24" y="144"/>
                    <a:pt x="24" y="191"/>
                    <a:pt x="0" y="239"/>
                  </a:cubicBezTo>
                  <a:lnTo>
                    <a:pt x="0" y="477"/>
                  </a:lnTo>
                  <a:cubicBezTo>
                    <a:pt x="0" y="501"/>
                    <a:pt x="0" y="525"/>
                    <a:pt x="24" y="549"/>
                  </a:cubicBezTo>
                  <a:cubicBezTo>
                    <a:pt x="24" y="572"/>
                    <a:pt x="72" y="572"/>
                    <a:pt x="119" y="572"/>
                  </a:cubicBezTo>
                  <a:cubicBezTo>
                    <a:pt x="239" y="572"/>
                    <a:pt x="405" y="549"/>
                    <a:pt x="500" y="477"/>
                  </a:cubicBezTo>
                  <a:cubicBezTo>
                    <a:pt x="572" y="429"/>
                    <a:pt x="620" y="334"/>
                    <a:pt x="643" y="263"/>
                  </a:cubicBezTo>
                  <a:cubicBezTo>
                    <a:pt x="667" y="167"/>
                    <a:pt x="667" y="1"/>
                    <a:pt x="548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3" name="Google Shape;17083;p44"/>
            <p:cNvSpPr/>
            <p:nvPr/>
          </p:nvSpPr>
          <p:spPr>
            <a:xfrm>
              <a:off x="1921782" y="4179572"/>
              <a:ext cx="33338" cy="17564"/>
            </a:xfrm>
            <a:custGeom>
              <a:rect b="b" l="l" r="r" t="t"/>
              <a:pathLst>
                <a:path extrusionOk="0" h="540" w="1025">
                  <a:moveTo>
                    <a:pt x="834" y="0"/>
                  </a:moveTo>
                  <a:cubicBezTo>
                    <a:pt x="715" y="0"/>
                    <a:pt x="572" y="0"/>
                    <a:pt x="453" y="72"/>
                  </a:cubicBezTo>
                  <a:cubicBezTo>
                    <a:pt x="358" y="143"/>
                    <a:pt x="311" y="286"/>
                    <a:pt x="191" y="334"/>
                  </a:cubicBezTo>
                  <a:cubicBezTo>
                    <a:pt x="144" y="358"/>
                    <a:pt x="120" y="358"/>
                    <a:pt x="72" y="381"/>
                  </a:cubicBezTo>
                  <a:cubicBezTo>
                    <a:pt x="49" y="381"/>
                    <a:pt x="1" y="405"/>
                    <a:pt x="1" y="453"/>
                  </a:cubicBezTo>
                  <a:cubicBezTo>
                    <a:pt x="49" y="500"/>
                    <a:pt x="120" y="524"/>
                    <a:pt x="191" y="524"/>
                  </a:cubicBezTo>
                  <a:cubicBezTo>
                    <a:pt x="280" y="534"/>
                    <a:pt x="373" y="540"/>
                    <a:pt x="467" y="540"/>
                  </a:cubicBezTo>
                  <a:cubicBezTo>
                    <a:pt x="599" y="540"/>
                    <a:pt x="733" y="528"/>
                    <a:pt x="858" y="500"/>
                  </a:cubicBezTo>
                  <a:cubicBezTo>
                    <a:pt x="1025" y="453"/>
                    <a:pt x="1025" y="334"/>
                    <a:pt x="1025" y="191"/>
                  </a:cubicBezTo>
                  <a:cubicBezTo>
                    <a:pt x="1001" y="72"/>
                    <a:pt x="977" y="0"/>
                    <a:pt x="834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4" name="Google Shape;17084;p44"/>
            <p:cNvSpPr/>
            <p:nvPr/>
          </p:nvSpPr>
          <p:spPr>
            <a:xfrm>
              <a:off x="1916383" y="4113579"/>
              <a:ext cx="48722" cy="23158"/>
            </a:xfrm>
            <a:custGeom>
              <a:rect b="b" l="l" r="r" t="t"/>
              <a:pathLst>
                <a:path extrusionOk="0" h="712" w="1498">
                  <a:moveTo>
                    <a:pt x="1364" y="0"/>
                  </a:moveTo>
                  <a:cubicBezTo>
                    <a:pt x="1353" y="0"/>
                    <a:pt x="1343" y="2"/>
                    <a:pt x="1334" y="5"/>
                  </a:cubicBezTo>
                  <a:cubicBezTo>
                    <a:pt x="1286" y="5"/>
                    <a:pt x="1262" y="29"/>
                    <a:pt x="1239" y="53"/>
                  </a:cubicBezTo>
                  <a:cubicBezTo>
                    <a:pt x="1191" y="77"/>
                    <a:pt x="1143" y="100"/>
                    <a:pt x="1096" y="124"/>
                  </a:cubicBezTo>
                  <a:cubicBezTo>
                    <a:pt x="881" y="196"/>
                    <a:pt x="667" y="291"/>
                    <a:pt x="453" y="386"/>
                  </a:cubicBezTo>
                  <a:cubicBezTo>
                    <a:pt x="334" y="434"/>
                    <a:pt x="215" y="481"/>
                    <a:pt x="96" y="553"/>
                  </a:cubicBezTo>
                  <a:cubicBezTo>
                    <a:pt x="72" y="553"/>
                    <a:pt x="48" y="577"/>
                    <a:pt x="24" y="577"/>
                  </a:cubicBezTo>
                  <a:cubicBezTo>
                    <a:pt x="0" y="600"/>
                    <a:pt x="0" y="648"/>
                    <a:pt x="0" y="672"/>
                  </a:cubicBezTo>
                  <a:cubicBezTo>
                    <a:pt x="14" y="700"/>
                    <a:pt x="44" y="711"/>
                    <a:pt x="77" y="711"/>
                  </a:cubicBezTo>
                  <a:cubicBezTo>
                    <a:pt x="100" y="711"/>
                    <a:pt x="123" y="706"/>
                    <a:pt x="143" y="696"/>
                  </a:cubicBezTo>
                  <a:cubicBezTo>
                    <a:pt x="548" y="577"/>
                    <a:pt x="929" y="434"/>
                    <a:pt x="1310" y="267"/>
                  </a:cubicBezTo>
                  <a:cubicBezTo>
                    <a:pt x="1381" y="243"/>
                    <a:pt x="1477" y="196"/>
                    <a:pt x="1477" y="124"/>
                  </a:cubicBezTo>
                  <a:cubicBezTo>
                    <a:pt x="1497" y="62"/>
                    <a:pt x="1429" y="0"/>
                    <a:pt x="1364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5" name="Google Shape;17085;p44"/>
            <p:cNvSpPr/>
            <p:nvPr/>
          </p:nvSpPr>
          <p:spPr>
            <a:xfrm>
              <a:off x="1913260" y="4104439"/>
              <a:ext cx="27939" cy="20165"/>
            </a:xfrm>
            <a:custGeom>
              <a:rect b="b" l="l" r="r" t="t"/>
              <a:pathLst>
                <a:path extrusionOk="0" h="620" w="859">
                  <a:moveTo>
                    <a:pt x="144" y="0"/>
                  </a:moveTo>
                  <a:cubicBezTo>
                    <a:pt x="72" y="24"/>
                    <a:pt x="1" y="72"/>
                    <a:pt x="25" y="143"/>
                  </a:cubicBezTo>
                  <a:cubicBezTo>
                    <a:pt x="49" y="238"/>
                    <a:pt x="144" y="286"/>
                    <a:pt x="192" y="310"/>
                  </a:cubicBezTo>
                  <a:cubicBezTo>
                    <a:pt x="287" y="381"/>
                    <a:pt x="358" y="429"/>
                    <a:pt x="430" y="477"/>
                  </a:cubicBezTo>
                  <a:cubicBezTo>
                    <a:pt x="501" y="548"/>
                    <a:pt x="573" y="596"/>
                    <a:pt x="668" y="619"/>
                  </a:cubicBezTo>
                  <a:cubicBezTo>
                    <a:pt x="715" y="619"/>
                    <a:pt x="739" y="619"/>
                    <a:pt x="787" y="596"/>
                  </a:cubicBezTo>
                  <a:cubicBezTo>
                    <a:pt x="811" y="596"/>
                    <a:pt x="858" y="548"/>
                    <a:pt x="858" y="524"/>
                  </a:cubicBezTo>
                  <a:cubicBezTo>
                    <a:pt x="858" y="453"/>
                    <a:pt x="811" y="381"/>
                    <a:pt x="739" y="358"/>
                  </a:cubicBezTo>
                  <a:lnTo>
                    <a:pt x="334" y="96"/>
                  </a:lnTo>
                  <a:cubicBezTo>
                    <a:pt x="287" y="48"/>
                    <a:pt x="215" y="0"/>
                    <a:pt x="144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6" name="Google Shape;17086;p44"/>
            <p:cNvSpPr/>
            <p:nvPr/>
          </p:nvSpPr>
          <p:spPr>
            <a:xfrm>
              <a:off x="2030220" y="3979250"/>
              <a:ext cx="62773" cy="272397"/>
            </a:xfrm>
            <a:custGeom>
              <a:rect b="b" l="l" r="r" t="t"/>
              <a:pathLst>
                <a:path extrusionOk="0" h="8375" w="1930">
                  <a:moveTo>
                    <a:pt x="1681" y="0"/>
                  </a:moveTo>
                  <a:cubicBezTo>
                    <a:pt x="1583" y="0"/>
                    <a:pt x="1490" y="60"/>
                    <a:pt x="1477" y="182"/>
                  </a:cubicBezTo>
                  <a:cubicBezTo>
                    <a:pt x="1454" y="325"/>
                    <a:pt x="1406" y="444"/>
                    <a:pt x="1358" y="563"/>
                  </a:cubicBezTo>
                  <a:cubicBezTo>
                    <a:pt x="1311" y="753"/>
                    <a:pt x="1239" y="968"/>
                    <a:pt x="1263" y="1182"/>
                  </a:cubicBezTo>
                  <a:cubicBezTo>
                    <a:pt x="1263" y="1277"/>
                    <a:pt x="1263" y="1373"/>
                    <a:pt x="1239" y="1492"/>
                  </a:cubicBezTo>
                  <a:cubicBezTo>
                    <a:pt x="1216" y="1563"/>
                    <a:pt x="1192" y="1658"/>
                    <a:pt x="1168" y="1730"/>
                  </a:cubicBezTo>
                  <a:cubicBezTo>
                    <a:pt x="1049" y="2206"/>
                    <a:pt x="954" y="2682"/>
                    <a:pt x="858" y="3159"/>
                  </a:cubicBezTo>
                  <a:cubicBezTo>
                    <a:pt x="811" y="3421"/>
                    <a:pt x="763" y="3706"/>
                    <a:pt x="715" y="3992"/>
                  </a:cubicBezTo>
                  <a:cubicBezTo>
                    <a:pt x="692" y="4087"/>
                    <a:pt x="668" y="4207"/>
                    <a:pt x="668" y="4326"/>
                  </a:cubicBezTo>
                  <a:cubicBezTo>
                    <a:pt x="668" y="4397"/>
                    <a:pt x="692" y="4468"/>
                    <a:pt x="668" y="4540"/>
                  </a:cubicBezTo>
                  <a:cubicBezTo>
                    <a:pt x="644" y="4778"/>
                    <a:pt x="596" y="5016"/>
                    <a:pt x="549" y="5254"/>
                  </a:cubicBezTo>
                  <a:cubicBezTo>
                    <a:pt x="453" y="5754"/>
                    <a:pt x="358" y="6231"/>
                    <a:pt x="287" y="6707"/>
                  </a:cubicBezTo>
                  <a:cubicBezTo>
                    <a:pt x="191" y="7160"/>
                    <a:pt x="120" y="7636"/>
                    <a:pt x="25" y="8088"/>
                  </a:cubicBezTo>
                  <a:cubicBezTo>
                    <a:pt x="25" y="8136"/>
                    <a:pt x="1" y="8207"/>
                    <a:pt x="25" y="8255"/>
                  </a:cubicBezTo>
                  <a:cubicBezTo>
                    <a:pt x="25" y="8303"/>
                    <a:pt x="72" y="8350"/>
                    <a:pt x="120" y="8374"/>
                  </a:cubicBezTo>
                  <a:cubicBezTo>
                    <a:pt x="168" y="8374"/>
                    <a:pt x="239" y="8326"/>
                    <a:pt x="287" y="8303"/>
                  </a:cubicBezTo>
                  <a:cubicBezTo>
                    <a:pt x="453" y="8112"/>
                    <a:pt x="501" y="7850"/>
                    <a:pt x="549" y="7588"/>
                  </a:cubicBezTo>
                  <a:cubicBezTo>
                    <a:pt x="739" y="6636"/>
                    <a:pt x="930" y="5683"/>
                    <a:pt x="1096" y="4730"/>
                  </a:cubicBezTo>
                  <a:cubicBezTo>
                    <a:pt x="1263" y="3825"/>
                    <a:pt x="1430" y="2944"/>
                    <a:pt x="1573" y="2039"/>
                  </a:cubicBezTo>
                  <a:cubicBezTo>
                    <a:pt x="1597" y="1897"/>
                    <a:pt x="1620" y="1730"/>
                    <a:pt x="1668" y="1611"/>
                  </a:cubicBezTo>
                  <a:cubicBezTo>
                    <a:pt x="1716" y="1492"/>
                    <a:pt x="1739" y="1373"/>
                    <a:pt x="1763" y="1254"/>
                  </a:cubicBezTo>
                  <a:cubicBezTo>
                    <a:pt x="1835" y="944"/>
                    <a:pt x="1882" y="658"/>
                    <a:pt x="1906" y="349"/>
                  </a:cubicBezTo>
                  <a:cubicBezTo>
                    <a:pt x="1906" y="277"/>
                    <a:pt x="1930" y="230"/>
                    <a:pt x="1906" y="158"/>
                  </a:cubicBezTo>
                  <a:cubicBezTo>
                    <a:pt x="1871" y="54"/>
                    <a:pt x="1774" y="0"/>
                    <a:pt x="1681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7" name="Google Shape;17087;p44"/>
            <p:cNvSpPr/>
            <p:nvPr/>
          </p:nvSpPr>
          <p:spPr>
            <a:xfrm>
              <a:off x="1782380" y="4001563"/>
              <a:ext cx="39518" cy="256785"/>
            </a:xfrm>
            <a:custGeom>
              <a:rect b="b" l="l" r="r" t="t"/>
              <a:pathLst>
                <a:path extrusionOk="0" h="7895" w="1215">
                  <a:moveTo>
                    <a:pt x="213" y="1"/>
                  </a:moveTo>
                  <a:cubicBezTo>
                    <a:pt x="71" y="1"/>
                    <a:pt x="0" y="230"/>
                    <a:pt x="0" y="353"/>
                  </a:cubicBezTo>
                  <a:cubicBezTo>
                    <a:pt x="0" y="615"/>
                    <a:pt x="24" y="877"/>
                    <a:pt x="48" y="1115"/>
                  </a:cubicBezTo>
                  <a:cubicBezTo>
                    <a:pt x="72" y="1282"/>
                    <a:pt x="96" y="1425"/>
                    <a:pt x="119" y="1568"/>
                  </a:cubicBezTo>
                  <a:cubicBezTo>
                    <a:pt x="119" y="1615"/>
                    <a:pt x="143" y="1663"/>
                    <a:pt x="143" y="1687"/>
                  </a:cubicBezTo>
                  <a:cubicBezTo>
                    <a:pt x="167" y="1925"/>
                    <a:pt x="167" y="2139"/>
                    <a:pt x="191" y="2354"/>
                  </a:cubicBezTo>
                  <a:cubicBezTo>
                    <a:pt x="238" y="2758"/>
                    <a:pt x="310" y="3139"/>
                    <a:pt x="358" y="3544"/>
                  </a:cubicBezTo>
                  <a:cubicBezTo>
                    <a:pt x="405" y="3949"/>
                    <a:pt x="405" y="4402"/>
                    <a:pt x="405" y="4807"/>
                  </a:cubicBezTo>
                  <a:cubicBezTo>
                    <a:pt x="429" y="5045"/>
                    <a:pt x="429" y="5283"/>
                    <a:pt x="477" y="5521"/>
                  </a:cubicBezTo>
                  <a:cubicBezTo>
                    <a:pt x="477" y="5640"/>
                    <a:pt x="500" y="5759"/>
                    <a:pt x="524" y="5854"/>
                  </a:cubicBezTo>
                  <a:cubicBezTo>
                    <a:pt x="524" y="5950"/>
                    <a:pt x="572" y="5997"/>
                    <a:pt x="596" y="6092"/>
                  </a:cubicBezTo>
                  <a:cubicBezTo>
                    <a:pt x="643" y="6331"/>
                    <a:pt x="643" y="6569"/>
                    <a:pt x="667" y="6807"/>
                  </a:cubicBezTo>
                  <a:cubicBezTo>
                    <a:pt x="691" y="7045"/>
                    <a:pt x="715" y="7283"/>
                    <a:pt x="739" y="7545"/>
                  </a:cubicBezTo>
                  <a:cubicBezTo>
                    <a:pt x="762" y="7617"/>
                    <a:pt x="762" y="7688"/>
                    <a:pt x="762" y="7759"/>
                  </a:cubicBezTo>
                  <a:cubicBezTo>
                    <a:pt x="786" y="7807"/>
                    <a:pt x="786" y="7855"/>
                    <a:pt x="834" y="7879"/>
                  </a:cubicBezTo>
                  <a:cubicBezTo>
                    <a:pt x="845" y="7890"/>
                    <a:pt x="858" y="7895"/>
                    <a:pt x="872" y="7895"/>
                  </a:cubicBezTo>
                  <a:cubicBezTo>
                    <a:pt x="914" y="7895"/>
                    <a:pt x="964" y="7849"/>
                    <a:pt x="1001" y="7831"/>
                  </a:cubicBezTo>
                  <a:cubicBezTo>
                    <a:pt x="1096" y="7736"/>
                    <a:pt x="1167" y="7640"/>
                    <a:pt x="1215" y="7521"/>
                  </a:cubicBezTo>
                  <a:cubicBezTo>
                    <a:pt x="1215" y="7426"/>
                    <a:pt x="1215" y="7355"/>
                    <a:pt x="1191" y="7283"/>
                  </a:cubicBezTo>
                  <a:lnTo>
                    <a:pt x="1096" y="6545"/>
                  </a:lnTo>
                  <a:cubicBezTo>
                    <a:pt x="1096" y="6426"/>
                    <a:pt x="1072" y="6307"/>
                    <a:pt x="1048" y="6188"/>
                  </a:cubicBezTo>
                  <a:cubicBezTo>
                    <a:pt x="1048" y="6092"/>
                    <a:pt x="1024" y="6021"/>
                    <a:pt x="1001" y="5950"/>
                  </a:cubicBezTo>
                  <a:cubicBezTo>
                    <a:pt x="953" y="5735"/>
                    <a:pt x="953" y="5473"/>
                    <a:pt x="905" y="5259"/>
                  </a:cubicBezTo>
                  <a:cubicBezTo>
                    <a:pt x="881" y="4997"/>
                    <a:pt x="858" y="4759"/>
                    <a:pt x="834" y="4521"/>
                  </a:cubicBezTo>
                  <a:cubicBezTo>
                    <a:pt x="834" y="4473"/>
                    <a:pt x="834" y="4425"/>
                    <a:pt x="810" y="4378"/>
                  </a:cubicBezTo>
                  <a:cubicBezTo>
                    <a:pt x="786" y="4140"/>
                    <a:pt x="786" y="3902"/>
                    <a:pt x="739" y="3663"/>
                  </a:cubicBezTo>
                  <a:cubicBezTo>
                    <a:pt x="691" y="3449"/>
                    <a:pt x="715" y="3235"/>
                    <a:pt x="691" y="3020"/>
                  </a:cubicBezTo>
                  <a:cubicBezTo>
                    <a:pt x="691" y="3020"/>
                    <a:pt x="691" y="3020"/>
                    <a:pt x="691" y="2997"/>
                  </a:cubicBezTo>
                  <a:lnTo>
                    <a:pt x="596" y="2282"/>
                  </a:lnTo>
                  <a:cubicBezTo>
                    <a:pt x="572" y="2068"/>
                    <a:pt x="524" y="1806"/>
                    <a:pt x="548" y="1592"/>
                  </a:cubicBezTo>
                  <a:cubicBezTo>
                    <a:pt x="572" y="1139"/>
                    <a:pt x="524" y="663"/>
                    <a:pt x="405" y="234"/>
                  </a:cubicBezTo>
                  <a:cubicBezTo>
                    <a:pt x="405" y="210"/>
                    <a:pt x="405" y="210"/>
                    <a:pt x="405" y="187"/>
                  </a:cubicBezTo>
                  <a:cubicBezTo>
                    <a:pt x="381" y="115"/>
                    <a:pt x="358" y="44"/>
                    <a:pt x="286" y="20"/>
                  </a:cubicBezTo>
                  <a:cubicBezTo>
                    <a:pt x="260" y="7"/>
                    <a:pt x="235" y="1"/>
                    <a:pt x="213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8" name="Google Shape;17088;p44"/>
            <p:cNvSpPr/>
            <p:nvPr/>
          </p:nvSpPr>
          <p:spPr>
            <a:xfrm>
              <a:off x="2032562" y="3982796"/>
              <a:ext cx="51162" cy="266510"/>
            </a:xfrm>
            <a:custGeom>
              <a:rect b="b" l="l" r="r" t="t"/>
              <a:pathLst>
                <a:path extrusionOk="0" h="8194" w="1573">
                  <a:moveTo>
                    <a:pt x="1464" y="0"/>
                  </a:moveTo>
                  <a:cubicBezTo>
                    <a:pt x="1444" y="0"/>
                    <a:pt x="1423" y="20"/>
                    <a:pt x="1405" y="73"/>
                  </a:cubicBezTo>
                  <a:cubicBezTo>
                    <a:pt x="1334" y="240"/>
                    <a:pt x="1310" y="430"/>
                    <a:pt x="1263" y="597"/>
                  </a:cubicBezTo>
                  <a:cubicBezTo>
                    <a:pt x="1239" y="764"/>
                    <a:pt x="1191" y="906"/>
                    <a:pt x="1144" y="1073"/>
                  </a:cubicBezTo>
                  <a:cubicBezTo>
                    <a:pt x="1120" y="1216"/>
                    <a:pt x="1120" y="1359"/>
                    <a:pt x="1096" y="1502"/>
                  </a:cubicBezTo>
                  <a:cubicBezTo>
                    <a:pt x="1024" y="1835"/>
                    <a:pt x="953" y="2169"/>
                    <a:pt x="882" y="2526"/>
                  </a:cubicBezTo>
                  <a:cubicBezTo>
                    <a:pt x="834" y="2716"/>
                    <a:pt x="810" y="2931"/>
                    <a:pt x="810" y="3121"/>
                  </a:cubicBezTo>
                  <a:cubicBezTo>
                    <a:pt x="786" y="3359"/>
                    <a:pt x="762" y="3574"/>
                    <a:pt x="715" y="3788"/>
                  </a:cubicBezTo>
                  <a:cubicBezTo>
                    <a:pt x="643" y="4240"/>
                    <a:pt x="524" y="4693"/>
                    <a:pt x="429" y="5122"/>
                  </a:cubicBezTo>
                  <a:cubicBezTo>
                    <a:pt x="358" y="5598"/>
                    <a:pt x="239" y="6074"/>
                    <a:pt x="167" y="6550"/>
                  </a:cubicBezTo>
                  <a:cubicBezTo>
                    <a:pt x="96" y="7027"/>
                    <a:pt x="72" y="7503"/>
                    <a:pt x="0" y="8003"/>
                  </a:cubicBezTo>
                  <a:cubicBezTo>
                    <a:pt x="0" y="8027"/>
                    <a:pt x="0" y="8051"/>
                    <a:pt x="0" y="8075"/>
                  </a:cubicBezTo>
                  <a:cubicBezTo>
                    <a:pt x="0" y="8122"/>
                    <a:pt x="0" y="8170"/>
                    <a:pt x="24" y="8194"/>
                  </a:cubicBezTo>
                  <a:cubicBezTo>
                    <a:pt x="72" y="8194"/>
                    <a:pt x="96" y="8194"/>
                    <a:pt x="119" y="8170"/>
                  </a:cubicBezTo>
                  <a:cubicBezTo>
                    <a:pt x="143" y="8146"/>
                    <a:pt x="143" y="8122"/>
                    <a:pt x="143" y="8098"/>
                  </a:cubicBezTo>
                  <a:cubicBezTo>
                    <a:pt x="191" y="8003"/>
                    <a:pt x="215" y="7884"/>
                    <a:pt x="215" y="7789"/>
                  </a:cubicBezTo>
                  <a:cubicBezTo>
                    <a:pt x="191" y="7717"/>
                    <a:pt x="191" y="7646"/>
                    <a:pt x="215" y="7574"/>
                  </a:cubicBezTo>
                  <a:cubicBezTo>
                    <a:pt x="262" y="7336"/>
                    <a:pt x="310" y="7122"/>
                    <a:pt x="334" y="6908"/>
                  </a:cubicBezTo>
                  <a:cubicBezTo>
                    <a:pt x="429" y="6455"/>
                    <a:pt x="524" y="6003"/>
                    <a:pt x="572" y="5550"/>
                  </a:cubicBezTo>
                  <a:cubicBezTo>
                    <a:pt x="643" y="5217"/>
                    <a:pt x="691" y="4883"/>
                    <a:pt x="739" y="4550"/>
                  </a:cubicBezTo>
                  <a:cubicBezTo>
                    <a:pt x="905" y="3597"/>
                    <a:pt x="1096" y="2645"/>
                    <a:pt x="1263" y="1716"/>
                  </a:cubicBezTo>
                  <a:cubicBezTo>
                    <a:pt x="1310" y="1549"/>
                    <a:pt x="1334" y="1383"/>
                    <a:pt x="1382" y="1192"/>
                  </a:cubicBezTo>
                  <a:cubicBezTo>
                    <a:pt x="1405" y="1002"/>
                    <a:pt x="1453" y="787"/>
                    <a:pt x="1501" y="597"/>
                  </a:cubicBezTo>
                  <a:cubicBezTo>
                    <a:pt x="1525" y="454"/>
                    <a:pt x="1572" y="263"/>
                    <a:pt x="1548" y="121"/>
                  </a:cubicBezTo>
                  <a:cubicBezTo>
                    <a:pt x="1533" y="60"/>
                    <a:pt x="1499" y="0"/>
                    <a:pt x="1464" y="0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9" name="Google Shape;17089;p44"/>
            <p:cNvSpPr/>
            <p:nvPr/>
          </p:nvSpPr>
          <p:spPr>
            <a:xfrm>
              <a:off x="1781599" y="4006637"/>
              <a:ext cx="35029" cy="250117"/>
            </a:xfrm>
            <a:custGeom>
              <a:rect b="b" l="l" r="r" t="t"/>
              <a:pathLst>
                <a:path extrusionOk="0" h="7690" w="1077">
                  <a:moveTo>
                    <a:pt x="139" y="0"/>
                  </a:moveTo>
                  <a:cubicBezTo>
                    <a:pt x="95" y="0"/>
                    <a:pt x="44" y="39"/>
                    <a:pt x="24" y="78"/>
                  </a:cubicBezTo>
                  <a:cubicBezTo>
                    <a:pt x="1" y="150"/>
                    <a:pt x="1" y="197"/>
                    <a:pt x="1" y="269"/>
                  </a:cubicBezTo>
                  <a:cubicBezTo>
                    <a:pt x="72" y="1221"/>
                    <a:pt x="167" y="2198"/>
                    <a:pt x="286" y="3150"/>
                  </a:cubicBezTo>
                  <a:cubicBezTo>
                    <a:pt x="405" y="4103"/>
                    <a:pt x="501" y="5055"/>
                    <a:pt x="620" y="6008"/>
                  </a:cubicBezTo>
                  <a:cubicBezTo>
                    <a:pt x="691" y="6532"/>
                    <a:pt x="763" y="7032"/>
                    <a:pt x="810" y="7556"/>
                  </a:cubicBezTo>
                  <a:cubicBezTo>
                    <a:pt x="829" y="7652"/>
                    <a:pt x="880" y="7690"/>
                    <a:pt x="930" y="7690"/>
                  </a:cubicBezTo>
                  <a:cubicBezTo>
                    <a:pt x="1004" y="7690"/>
                    <a:pt x="1077" y="7608"/>
                    <a:pt x="1048" y="7508"/>
                  </a:cubicBezTo>
                  <a:cubicBezTo>
                    <a:pt x="977" y="7270"/>
                    <a:pt x="953" y="7056"/>
                    <a:pt x="905" y="6818"/>
                  </a:cubicBezTo>
                  <a:cubicBezTo>
                    <a:pt x="834" y="6318"/>
                    <a:pt x="763" y="5817"/>
                    <a:pt x="715" y="5317"/>
                  </a:cubicBezTo>
                  <a:cubicBezTo>
                    <a:pt x="691" y="5079"/>
                    <a:pt x="667" y="4841"/>
                    <a:pt x="667" y="4603"/>
                  </a:cubicBezTo>
                  <a:cubicBezTo>
                    <a:pt x="667" y="4555"/>
                    <a:pt x="644" y="4508"/>
                    <a:pt x="644" y="4460"/>
                  </a:cubicBezTo>
                  <a:cubicBezTo>
                    <a:pt x="620" y="4269"/>
                    <a:pt x="596" y="4079"/>
                    <a:pt x="572" y="3912"/>
                  </a:cubicBezTo>
                  <a:cubicBezTo>
                    <a:pt x="501" y="3436"/>
                    <a:pt x="453" y="2936"/>
                    <a:pt x="405" y="2460"/>
                  </a:cubicBezTo>
                  <a:cubicBezTo>
                    <a:pt x="334" y="1698"/>
                    <a:pt x="286" y="959"/>
                    <a:pt x="262" y="197"/>
                  </a:cubicBezTo>
                  <a:cubicBezTo>
                    <a:pt x="262" y="126"/>
                    <a:pt x="239" y="31"/>
                    <a:pt x="167" y="7"/>
                  </a:cubicBezTo>
                  <a:cubicBezTo>
                    <a:pt x="158" y="2"/>
                    <a:pt x="149" y="0"/>
                    <a:pt x="139" y="0"/>
                  </a:cubicBezTo>
                  <a:close/>
                </a:path>
              </a:pathLst>
            </a:custGeom>
            <a:solidFill>
              <a:srgbClr val="CC73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0" name="Google Shape;17090;p44"/>
            <p:cNvSpPr/>
            <p:nvPr/>
          </p:nvSpPr>
          <p:spPr>
            <a:xfrm>
              <a:off x="1804822" y="4009011"/>
              <a:ext cx="38770" cy="50544"/>
            </a:xfrm>
            <a:custGeom>
              <a:rect b="b" l="l" r="r" t="t"/>
              <a:pathLst>
                <a:path extrusionOk="0" h="1554" w="1192">
                  <a:moveTo>
                    <a:pt x="145" y="0"/>
                  </a:moveTo>
                  <a:cubicBezTo>
                    <a:pt x="135" y="0"/>
                    <a:pt x="127" y="2"/>
                    <a:pt x="120" y="5"/>
                  </a:cubicBezTo>
                  <a:cubicBezTo>
                    <a:pt x="1" y="29"/>
                    <a:pt x="144" y="362"/>
                    <a:pt x="168" y="458"/>
                  </a:cubicBezTo>
                  <a:cubicBezTo>
                    <a:pt x="239" y="624"/>
                    <a:pt x="287" y="791"/>
                    <a:pt x="358" y="982"/>
                  </a:cubicBezTo>
                  <a:cubicBezTo>
                    <a:pt x="382" y="1077"/>
                    <a:pt x="430" y="1172"/>
                    <a:pt x="477" y="1267"/>
                  </a:cubicBezTo>
                  <a:cubicBezTo>
                    <a:pt x="501" y="1314"/>
                    <a:pt x="616" y="1498"/>
                    <a:pt x="598" y="1550"/>
                  </a:cubicBezTo>
                  <a:lnTo>
                    <a:pt x="598" y="1550"/>
                  </a:lnTo>
                  <a:cubicBezTo>
                    <a:pt x="788" y="1099"/>
                    <a:pt x="1002" y="671"/>
                    <a:pt x="1192" y="243"/>
                  </a:cubicBezTo>
                  <a:cubicBezTo>
                    <a:pt x="1001" y="219"/>
                    <a:pt x="811" y="196"/>
                    <a:pt x="644" y="148"/>
                  </a:cubicBezTo>
                  <a:cubicBezTo>
                    <a:pt x="549" y="124"/>
                    <a:pt x="453" y="100"/>
                    <a:pt x="358" y="77"/>
                  </a:cubicBezTo>
                  <a:cubicBezTo>
                    <a:pt x="317" y="56"/>
                    <a:pt x="206" y="0"/>
                    <a:pt x="145" y="0"/>
                  </a:cubicBezTo>
                  <a:close/>
                  <a:moveTo>
                    <a:pt x="598" y="1550"/>
                  </a:moveTo>
                  <a:cubicBezTo>
                    <a:pt x="597" y="1551"/>
                    <a:pt x="597" y="1552"/>
                    <a:pt x="596" y="1553"/>
                  </a:cubicBezTo>
                  <a:cubicBezTo>
                    <a:pt x="597" y="1552"/>
                    <a:pt x="597" y="1551"/>
                    <a:pt x="598" y="155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1" name="Google Shape;17091;p44"/>
            <p:cNvSpPr/>
            <p:nvPr/>
          </p:nvSpPr>
          <p:spPr>
            <a:xfrm>
              <a:off x="1988393" y="4009922"/>
              <a:ext cx="37989" cy="34899"/>
            </a:xfrm>
            <a:custGeom>
              <a:rect b="b" l="l" r="r" t="t"/>
              <a:pathLst>
                <a:path extrusionOk="0" h="1073" w="1168">
                  <a:moveTo>
                    <a:pt x="715" y="1"/>
                  </a:moveTo>
                  <a:cubicBezTo>
                    <a:pt x="573" y="1"/>
                    <a:pt x="406" y="1"/>
                    <a:pt x="287" y="49"/>
                  </a:cubicBezTo>
                  <a:cubicBezTo>
                    <a:pt x="1" y="168"/>
                    <a:pt x="311" y="501"/>
                    <a:pt x="406" y="644"/>
                  </a:cubicBezTo>
                  <a:cubicBezTo>
                    <a:pt x="525" y="787"/>
                    <a:pt x="620" y="930"/>
                    <a:pt x="739" y="1073"/>
                  </a:cubicBezTo>
                  <a:cubicBezTo>
                    <a:pt x="906" y="739"/>
                    <a:pt x="1049" y="382"/>
                    <a:pt x="1168" y="25"/>
                  </a:cubicBezTo>
                  <a:cubicBezTo>
                    <a:pt x="1168" y="25"/>
                    <a:pt x="739" y="1"/>
                    <a:pt x="715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2" name="Google Shape;17092;p44"/>
            <p:cNvSpPr/>
            <p:nvPr/>
          </p:nvSpPr>
          <p:spPr>
            <a:xfrm>
              <a:off x="1821865" y="4014052"/>
              <a:ext cx="21727" cy="43356"/>
            </a:xfrm>
            <a:custGeom>
              <a:rect b="b" l="l" r="r" t="t"/>
              <a:pathLst>
                <a:path extrusionOk="0" h="1333" w="668">
                  <a:moveTo>
                    <a:pt x="354" y="1"/>
                  </a:moveTo>
                  <a:cubicBezTo>
                    <a:pt x="281" y="1"/>
                    <a:pt x="214" y="18"/>
                    <a:pt x="168" y="64"/>
                  </a:cubicBezTo>
                  <a:cubicBezTo>
                    <a:pt x="96" y="136"/>
                    <a:pt x="96" y="255"/>
                    <a:pt x="96" y="350"/>
                  </a:cubicBezTo>
                  <a:cubicBezTo>
                    <a:pt x="72" y="493"/>
                    <a:pt x="49" y="612"/>
                    <a:pt x="49" y="755"/>
                  </a:cubicBezTo>
                  <a:cubicBezTo>
                    <a:pt x="25" y="898"/>
                    <a:pt x="1" y="1065"/>
                    <a:pt x="1" y="1208"/>
                  </a:cubicBezTo>
                  <a:cubicBezTo>
                    <a:pt x="1" y="1255"/>
                    <a:pt x="1" y="1303"/>
                    <a:pt x="25" y="1327"/>
                  </a:cubicBezTo>
                  <a:cubicBezTo>
                    <a:pt x="33" y="1331"/>
                    <a:pt x="42" y="1333"/>
                    <a:pt x="51" y="1333"/>
                  </a:cubicBezTo>
                  <a:cubicBezTo>
                    <a:pt x="89" y="1333"/>
                    <a:pt x="124" y="1294"/>
                    <a:pt x="144" y="1255"/>
                  </a:cubicBezTo>
                  <a:cubicBezTo>
                    <a:pt x="239" y="1065"/>
                    <a:pt x="358" y="874"/>
                    <a:pt x="430" y="684"/>
                  </a:cubicBezTo>
                  <a:cubicBezTo>
                    <a:pt x="525" y="493"/>
                    <a:pt x="620" y="279"/>
                    <a:pt x="668" y="88"/>
                  </a:cubicBezTo>
                  <a:cubicBezTo>
                    <a:pt x="595" y="45"/>
                    <a:pt x="468" y="1"/>
                    <a:pt x="354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3" name="Google Shape;17093;p44"/>
            <p:cNvSpPr/>
            <p:nvPr/>
          </p:nvSpPr>
          <p:spPr>
            <a:xfrm>
              <a:off x="2007778" y="4009922"/>
              <a:ext cx="15514" cy="34119"/>
            </a:xfrm>
            <a:custGeom>
              <a:rect b="b" l="l" r="r" t="t"/>
              <a:pathLst>
                <a:path extrusionOk="0" h="1049" w="477">
                  <a:moveTo>
                    <a:pt x="381" y="1"/>
                  </a:moveTo>
                  <a:lnTo>
                    <a:pt x="215" y="25"/>
                  </a:lnTo>
                  <a:cubicBezTo>
                    <a:pt x="191" y="25"/>
                    <a:pt x="72" y="25"/>
                    <a:pt x="48" y="49"/>
                  </a:cubicBezTo>
                  <a:cubicBezTo>
                    <a:pt x="0" y="96"/>
                    <a:pt x="24" y="311"/>
                    <a:pt x="24" y="382"/>
                  </a:cubicBezTo>
                  <a:cubicBezTo>
                    <a:pt x="24" y="477"/>
                    <a:pt x="24" y="596"/>
                    <a:pt x="48" y="715"/>
                  </a:cubicBezTo>
                  <a:cubicBezTo>
                    <a:pt x="48" y="787"/>
                    <a:pt x="48" y="834"/>
                    <a:pt x="48" y="882"/>
                  </a:cubicBezTo>
                  <a:cubicBezTo>
                    <a:pt x="48" y="906"/>
                    <a:pt x="72" y="1025"/>
                    <a:pt x="72" y="1049"/>
                  </a:cubicBezTo>
                  <a:cubicBezTo>
                    <a:pt x="239" y="763"/>
                    <a:pt x="381" y="453"/>
                    <a:pt x="477" y="120"/>
                  </a:cubicBezTo>
                  <a:cubicBezTo>
                    <a:pt x="477" y="72"/>
                    <a:pt x="477" y="25"/>
                    <a:pt x="453" y="25"/>
                  </a:cubicBezTo>
                  <a:cubicBezTo>
                    <a:pt x="429" y="1"/>
                    <a:pt x="405" y="1"/>
                    <a:pt x="381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4" name="Google Shape;17094;p44"/>
            <p:cNvSpPr/>
            <p:nvPr/>
          </p:nvSpPr>
          <p:spPr>
            <a:xfrm>
              <a:off x="1839689" y="4015939"/>
              <a:ext cx="42640" cy="42055"/>
            </a:xfrm>
            <a:custGeom>
              <a:rect b="b" l="l" r="r" t="t"/>
              <a:pathLst>
                <a:path extrusionOk="0" h="1293" w="1311">
                  <a:moveTo>
                    <a:pt x="560" y="1"/>
                  </a:moveTo>
                  <a:cubicBezTo>
                    <a:pt x="477" y="1"/>
                    <a:pt x="394" y="6"/>
                    <a:pt x="310" y="30"/>
                  </a:cubicBezTo>
                  <a:cubicBezTo>
                    <a:pt x="1" y="78"/>
                    <a:pt x="310" y="507"/>
                    <a:pt x="382" y="673"/>
                  </a:cubicBezTo>
                  <a:lnTo>
                    <a:pt x="596" y="1173"/>
                  </a:lnTo>
                  <a:cubicBezTo>
                    <a:pt x="620" y="1245"/>
                    <a:pt x="667" y="1292"/>
                    <a:pt x="715" y="1292"/>
                  </a:cubicBezTo>
                  <a:cubicBezTo>
                    <a:pt x="763" y="1269"/>
                    <a:pt x="786" y="1221"/>
                    <a:pt x="810" y="1197"/>
                  </a:cubicBezTo>
                  <a:cubicBezTo>
                    <a:pt x="977" y="792"/>
                    <a:pt x="1144" y="411"/>
                    <a:pt x="1310" y="6"/>
                  </a:cubicBezTo>
                  <a:lnTo>
                    <a:pt x="810" y="6"/>
                  </a:lnTo>
                  <a:cubicBezTo>
                    <a:pt x="727" y="6"/>
                    <a:pt x="644" y="1"/>
                    <a:pt x="560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5" name="Google Shape;17095;p44"/>
            <p:cNvSpPr/>
            <p:nvPr/>
          </p:nvSpPr>
          <p:spPr>
            <a:xfrm>
              <a:off x="2023260" y="4000066"/>
              <a:ext cx="35680" cy="38867"/>
            </a:xfrm>
            <a:custGeom>
              <a:rect b="b" l="l" r="r" t="t"/>
              <a:pathLst>
                <a:path extrusionOk="0" h="1195" w="1097">
                  <a:moveTo>
                    <a:pt x="1001" y="0"/>
                  </a:moveTo>
                  <a:cubicBezTo>
                    <a:pt x="983" y="0"/>
                    <a:pt x="965" y="6"/>
                    <a:pt x="953" y="18"/>
                  </a:cubicBezTo>
                  <a:cubicBezTo>
                    <a:pt x="691" y="90"/>
                    <a:pt x="453" y="161"/>
                    <a:pt x="191" y="233"/>
                  </a:cubicBezTo>
                  <a:cubicBezTo>
                    <a:pt x="96" y="256"/>
                    <a:pt x="1" y="256"/>
                    <a:pt x="72" y="399"/>
                  </a:cubicBezTo>
                  <a:cubicBezTo>
                    <a:pt x="120" y="518"/>
                    <a:pt x="191" y="614"/>
                    <a:pt x="239" y="733"/>
                  </a:cubicBezTo>
                  <a:cubicBezTo>
                    <a:pt x="286" y="780"/>
                    <a:pt x="310" y="852"/>
                    <a:pt x="358" y="923"/>
                  </a:cubicBezTo>
                  <a:cubicBezTo>
                    <a:pt x="382" y="947"/>
                    <a:pt x="453" y="1066"/>
                    <a:pt x="453" y="1090"/>
                  </a:cubicBezTo>
                  <a:cubicBezTo>
                    <a:pt x="477" y="1137"/>
                    <a:pt x="501" y="1185"/>
                    <a:pt x="548" y="1185"/>
                  </a:cubicBezTo>
                  <a:cubicBezTo>
                    <a:pt x="562" y="1192"/>
                    <a:pt x="574" y="1195"/>
                    <a:pt x="585" y="1195"/>
                  </a:cubicBezTo>
                  <a:cubicBezTo>
                    <a:pt x="610" y="1195"/>
                    <a:pt x="627" y="1178"/>
                    <a:pt x="644" y="1161"/>
                  </a:cubicBezTo>
                  <a:cubicBezTo>
                    <a:pt x="667" y="1114"/>
                    <a:pt x="691" y="1090"/>
                    <a:pt x="715" y="1042"/>
                  </a:cubicBezTo>
                  <a:cubicBezTo>
                    <a:pt x="834" y="756"/>
                    <a:pt x="953" y="447"/>
                    <a:pt x="1072" y="161"/>
                  </a:cubicBezTo>
                  <a:cubicBezTo>
                    <a:pt x="1072" y="113"/>
                    <a:pt x="1096" y="42"/>
                    <a:pt x="1048" y="18"/>
                  </a:cubicBezTo>
                  <a:cubicBezTo>
                    <a:pt x="1037" y="6"/>
                    <a:pt x="1019" y="0"/>
                    <a:pt x="1001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6" name="Google Shape;17096;p44"/>
            <p:cNvSpPr/>
            <p:nvPr/>
          </p:nvSpPr>
          <p:spPr>
            <a:xfrm>
              <a:off x="1859822" y="4017175"/>
              <a:ext cx="20165" cy="38802"/>
            </a:xfrm>
            <a:custGeom>
              <a:rect b="b" l="l" r="r" t="t"/>
              <a:pathLst>
                <a:path extrusionOk="0" h="1193" w="620">
                  <a:moveTo>
                    <a:pt x="477" y="1"/>
                  </a:moveTo>
                  <a:cubicBezTo>
                    <a:pt x="407" y="1"/>
                    <a:pt x="327" y="16"/>
                    <a:pt x="287" y="16"/>
                  </a:cubicBezTo>
                  <a:cubicBezTo>
                    <a:pt x="215" y="16"/>
                    <a:pt x="144" y="16"/>
                    <a:pt x="120" y="88"/>
                  </a:cubicBezTo>
                  <a:cubicBezTo>
                    <a:pt x="48" y="159"/>
                    <a:pt x="72" y="302"/>
                    <a:pt x="72" y="397"/>
                  </a:cubicBezTo>
                  <a:cubicBezTo>
                    <a:pt x="48" y="516"/>
                    <a:pt x="48" y="635"/>
                    <a:pt x="25" y="778"/>
                  </a:cubicBezTo>
                  <a:cubicBezTo>
                    <a:pt x="25" y="802"/>
                    <a:pt x="1" y="1183"/>
                    <a:pt x="25" y="1183"/>
                  </a:cubicBezTo>
                  <a:cubicBezTo>
                    <a:pt x="37" y="1189"/>
                    <a:pt x="50" y="1192"/>
                    <a:pt x="62" y="1192"/>
                  </a:cubicBezTo>
                  <a:cubicBezTo>
                    <a:pt x="96" y="1192"/>
                    <a:pt x="126" y="1170"/>
                    <a:pt x="144" y="1135"/>
                  </a:cubicBezTo>
                  <a:cubicBezTo>
                    <a:pt x="167" y="1112"/>
                    <a:pt x="191" y="1064"/>
                    <a:pt x="215" y="1016"/>
                  </a:cubicBezTo>
                  <a:cubicBezTo>
                    <a:pt x="334" y="731"/>
                    <a:pt x="453" y="421"/>
                    <a:pt x="596" y="135"/>
                  </a:cubicBezTo>
                  <a:cubicBezTo>
                    <a:pt x="596" y="111"/>
                    <a:pt x="620" y="64"/>
                    <a:pt x="596" y="40"/>
                  </a:cubicBezTo>
                  <a:cubicBezTo>
                    <a:pt x="576" y="9"/>
                    <a:pt x="529" y="1"/>
                    <a:pt x="477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7" name="Google Shape;17097;p44"/>
            <p:cNvSpPr/>
            <p:nvPr/>
          </p:nvSpPr>
          <p:spPr>
            <a:xfrm>
              <a:off x="2039522" y="4001433"/>
              <a:ext cx="17076" cy="38184"/>
            </a:xfrm>
            <a:custGeom>
              <a:rect b="b" l="l" r="r" t="t"/>
              <a:pathLst>
                <a:path extrusionOk="0" h="1174" w="525">
                  <a:moveTo>
                    <a:pt x="525" y="0"/>
                  </a:moveTo>
                  <a:lnTo>
                    <a:pt x="525" y="0"/>
                  </a:lnTo>
                  <a:cubicBezTo>
                    <a:pt x="406" y="48"/>
                    <a:pt x="263" y="71"/>
                    <a:pt x="144" y="95"/>
                  </a:cubicBezTo>
                  <a:cubicBezTo>
                    <a:pt x="96" y="119"/>
                    <a:pt x="48" y="119"/>
                    <a:pt x="25" y="143"/>
                  </a:cubicBezTo>
                  <a:cubicBezTo>
                    <a:pt x="1" y="191"/>
                    <a:pt x="25" y="286"/>
                    <a:pt x="25" y="310"/>
                  </a:cubicBezTo>
                  <a:cubicBezTo>
                    <a:pt x="25" y="572"/>
                    <a:pt x="25" y="834"/>
                    <a:pt x="1" y="1095"/>
                  </a:cubicBezTo>
                  <a:cubicBezTo>
                    <a:pt x="1" y="1119"/>
                    <a:pt x="25" y="1143"/>
                    <a:pt x="25" y="1167"/>
                  </a:cubicBezTo>
                  <a:cubicBezTo>
                    <a:pt x="34" y="1171"/>
                    <a:pt x="42" y="1173"/>
                    <a:pt x="49" y="1173"/>
                  </a:cubicBezTo>
                  <a:cubicBezTo>
                    <a:pt x="81" y="1173"/>
                    <a:pt x="101" y="1139"/>
                    <a:pt x="120" y="1119"/>
                  </a:cubicBezTo>
                  <a:cubicBezTo>
                    <a:pt x="287" y="762"/>
                    <a:pt x="429" y="381"/>
                    <a:pt x="525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8" name="Google Shape;17098;p44"/>
            <p:cNvSpPr/>
            <p:nvPr/>
          </p:nvSpPr>
          <p:spPr>
            <a:xfrm>
              <a:off x="1881516" y="4016134"/>
              <a:ext cx="29468" cy="37209"/>
            </a:xfrm>
            <a:custGeom>
              <a:rect b="b" l="l" r="r" t="t"/>
              <a:pathLst>
                <a:path extrusionOk="0" h="1144" w="906">
                  <a:moveTo>
                    <a:pt x="239" y="0"/>
                  </a:moveTo>
                  <a:cubicBezTo>
                    <a:pt x="167" y="0"/>
                    <a:pt x="120" y="24"/>
                    <a:pt x="48" y="24"/>
                  </a:cubicBezTo>
                  <a:cubicBezTo>
                    <a:pt x="24" y="48"/>
                    <a:pt x="1" y="48"/>
                    <a:pt x="1" y="72"/>
                  </a:cubicBezTo>
                  <a:cubicBezTo>
                    <a:pt x="1" y="72"/>
                    <a:pt x="1" y="96"/>
                    <a:pt x="1" y="120"/>
                  </a:cubicBezTo>
                  <a:cubicBezTo>
                    <a:pt x="24" y="167"/>
                    <a:pt x="48" y="239"/>
                    <a:pt x="72" y="286"/>
                  </a:cubicBezTo>
                  <a:cubicBezTo>
                    <a:pt x="72" y="334"/>
                    <a:pt x="48" y="382"/>
                    <a:pt x="72" y="429"/>
                  </a:cubicBezTo>
                  <a:cubicBezTo>
                    <a:pt x="96" y="548"/>
                    <a:pt x="167" y="643"/>
                    <a:pt x="215" y="763"/>
                  </a:cubicBezTo>
                  <a:cubicBezTo>
                    <a:pt x="263" y="905"/>
                    <a:pt x="358" y="1024"/>
                    <a:pt x="453" y="1144"/>
                  </a:cubicBezTo>
                  <a:cubicBezTo>
                    <a:pt x="620" y="786"/>
                    <a:pt x="763" y="405"/>
                    <a:pt x="906" y="24"/>
                  </a:cubicBezTo>
                  <a:lnTo>
                    <a:pt x="453" y="24"/>
                  </a:lnTo>
                  <a:cubicBezTo>
                    <a:pt x="439" y="29"/>
                    <a:pt x="424" y="31"/>
                    <a:pt x="410" y="31"/>
                  </a:cubicBezTo>
                  <a:cubicBezTo>
                    <a:pt x="353" y="31"/>
                    <a:pt x="296" y="0"/>
                    <a:pt x="239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9" name="Google Shape;17099;p44"/>
            <p:cNvSpPr/>
            <p:nvPr/>
          </p:nvSpPr>
          <p:spPr>
            <a:xfrm>
              <a:off x="1893127" y="4015776"/>
              <a:ext cx="17856" cy="36005"/>
            </a:xfrm>
            <a:custGeom>
              <a:rect b="b" l="l" r="r" t="t"/>
              <a:pathLst>
                <a:path extrusionOk="0" h="1107" w="549">
                  <a:moveTo>
                    <a:pt x="460" y="1"/>
                  </a:moveTo>
                  <a:cubicBezTo>
                    <a:pt x="443" y="1"/>
                    <a:pt x="429" y="4"/>
                    <a:pt x="429" y="11"/>
                  </a:cubicBezTo>
                  <a:cubicBezTo>
                    <a:pt x="358" y="11"/>
                    <a:pt x="310" y="11"/>
                    <a:pt x="263" y="35"/>
                  </a:cubicBezTo>
                  <a:cubicBezTo>
                    <a:pt x="191" y="83"/>
                    <a:pt x="120" y="154"/>
                    <a:pt x="72" y="226"/>
                  </a:cubicBezTo>
                  <a:cubicBezTo>
                    <a:pt x="1" y="369"/>
                    <a:pt x="48" y="535"/>
                    <a:pt x="48" y="702"/>
                  </a:cubicBezTo>
                  <a:cubicBezTo>
                    <a:pt x="48" y="821"/>
                    <a:pt x="48" y="964"/>
                    <a:pt x="72" y="1107"/>
                  </a:cubicBezTo>
                  <a:cubicBezTo>
                    <a:pt x="215" y="750"/>
                    <a:pt x="382" y="369"/>
                    <a:pt x="549" y="11"/>
                  </a:cubicBezTo>
                  <a:cubicBezTo>
                    <a:pt x="549" y="11"/>
                    <a:pt x="496" y="1"/>
                    <a:pt x="460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0" name="Google Shape;17100;p44"/>
            <p:cNvSpPr/>
            <p:nvPr/>
          </p:nvSpPr>
          <p:spPr>
            <a:xfrm>
              <a:off x="1772297" y="4217399"/>
              <a:ext cx="322258" cy="78385"/>
            </a:xfrm>
            <a:custGeom>
              <a:rect b="b" l="l" r="r" t="t"/>
              <a:pathLst>
                <a:path extrusionOk="0" h="2410" w="9908">
                  <a:moveTo>
                    <a:pt x="3790" y="1"/>
                  </a:moveTo>
                  <a:cubicBezTo>
                    <a:pt x="3663" y="1"/>
                    <a:pt x="3542" y="88"/>
                    <a:pt x="3478" y="195"/>
                  </a:cubicBezTo>
                  <a:cubicBezTo>
                    <a:pt x="3406" y="314"/>
                    <a:pt x="3382" y="457"/>
                    <a:pt x="3382" y="600"/>
                  </a:cubicBezTo>
                  <a:cubicBezTo>
                    <a:pt x="3311" y="504"/>
                    <a:pt x="3263" y="409"/>
                    <a:pt x="3168" y="338"/>
                  </a:cubicBezTo>
                  <a:cubicBezTo>
                    <a:pt x="3114" y="284"/>
                    <a:pt x="3034" y="257"/>
                    <a:pt x="2947" y="257"/>
                  </a:cubicBezTo>
                  <a:cubicBezTo>
                    <a:pt x="2918" y="257"/>
                    <a:pt x="2888" y="260"/>
                    <a:pt x="2858" y="266"/>
                  </a:cubicBezTo>
                  <a:cubicBezTo>
                    <a:pt x="2739" y="338"/>
                    <a:pt x="2692" y="504"/>
                    <a:pt x="2668" y="647"/>
                  </a:cubicBezTo>
                  <a:cubicBezTo>
                    <a:pt x="2631" y="573"/>
                    <a:pt x="2548" y="537"/>
                    <a:pt x="2460" y="537"/>
                  </a:cubicBezTo>
                  <a:cubicBezTo>
                    <a:pt x="2380" y="537"/>
                    <a:pt x="2296" y="567"/>
                    <a:pt x="2239" y="623"/>
                  </a:cubicBezTo>
                  <a:cubicBezTo>
                    <a:pt x="2120" y="719"/>
                    <a:pt x="2073" y="885"/>
                    <a:pt x="2025" y="1052"/>
                  </a:cubicBezTo>
                  <a:cubicBezTo>
                    <a:pt x="1930" y="989"/>
                    <a:pt x="1813" y="957"/>
                    <a:pt x="1697" y="957"/>
                  </a:cubicBezTo>
                  <a:cubicBezTo>
                    <a:pt x="1639" y="957"/>
                    <a:pt x="1580" y="965"/>
                    <a:pt x="1525" y="981"/>
                  </a:cubicBezTo>
                  <a:cubicBezTo>
                    <a:pt x="1382" y="1052"/>
                    <a:pt x="1239" y="1195"/>
                    <a:pt x="1191" y="1362"/>
                  </a:cubicBezTo>
                  <a:cubicBezTo>
                    <a:pt x="1176" y="1298"/>
                    <a:pt x="1117" y="1266"/>
                    <a:pt x="1059" y="1266"/>
                  </a:cubicBezTo>
                  <a:cubicBezTo>
                    <a:pt x="1030" y="1266"/>
                    <a:pt x="1001" y="1274"/>
                    <a:pt x="977" y="1290"/>
                  </a:cubicBezTo>
                  <a:cubicBezTo>
                    <a:pt x="906" y="1314"/>
                    <a:pt x="834" y="1385"/>
                    <a:pt x="787" y="1457"/>
                  </a:cubicBezTo>
                  <a:cubicBezTo>
                    <a:pt x="763" y="1552"/>
                    <a:pt x="715" y="1624"/>
                    <a:pt x="644" y="1671"/>
                  </a:cubicBezTo>
                  <a:cubicBezTo>
                    <a:pt x="548" y="1743"/>
                    <a:pt x="429" y="1766"/>
                    <a:pt x="310" y="1790"/>
                  </a:cubicBezTo>
                  <a:cubicBezTo>
                    <a:pt x="191" y="1814"/>
                    <a:pt x="72" y="1862"/>
                    <a:pt x="25" y="1981"/>
                  </a:cubicBezTo>
                  <a:cubicBezTo>
                    <a:pt x="1" y="2076"/>
                    <a:pt x="48" y="2171"/>
                    <a:pt x="144" y="2243"/>
                  </a:cubicBezTo>
                  <a:cubicBezTo>
                    <a:pt x="215" y="2314"/>
                    <a:pt x="310" y="2338"/>
                    <a:pt x="406" y="2338"/>
                  </a:cubicBezTo>
                  <a:cubicBezTo>
                    <a:pt x="691" y="2409"/>
                    <a:pt x="977" y="2409"/>
                    <a:pt x="1263" y="2409"/>
                  </a:cubicBezTo>
                  <a:lnTo>
                    <a:pt x="4311" y="2409"/>
                  </a:lnTo>
                  <a:cubicBezTo>
                    <a:pt x="4502" y="2409"/>
                    <a:pt x="4668" y="2386"/>
                    <a:pt x="4859" y="2386"/>
                  </a:cubicBezTo>
                  <a:cubicBezTo>
                    <a:pt x="5073" y="2386"/>
                    <a:pt x="5288" y="2362"/>
                    <a:pt x="5478" y="2362"/>
                  </a:cubicBezTo>
                  <a:cubicBezTo>
                    <a:pt x="6097" y="2338"/>
                    <a:pt x="6693" y="2314"/>
                    <a:pt x="7288" y="2290"/>
                  </a:cubicBezTo>
                  <a:cubicBezTo>
                    <a:pt x="7883" y="2267"/>
                    <a:pt x="8503" y="2219"/>
                    <a:pt x="9098" y="2219"/>
                  </a:cubicBezTo>
                  <a:cubicBezTo>
                    <a:pt x="9312" y="2219"/>
                    <a:pt x="9527" y="2195"/>
                    <a:pt x="9693" y="2076"/>
                  </a:cubicBezTo>
                  <a:cubicBezTo>
                    <a:pt x="9884" y="1909"/>
                    <a:pt x="9908" y="1600"/>
                    <a:pt x="9765" y="1409"/>
                  </a:cubicBezTo>
                  <a:cubicBezTo>
                    <a:pt x="9717" y="1362"/>
                    <a:pt x="9669" y="1314"/>
                    <a:pt x="9622" y="1266"/>
                  </a:cubicBezTo>
                  <a:cubicBezTo>
                    <a:pt x="9550" y="1219"/>
                    <a:pt x="9503" y="1147"/>
                    <a:pt x="9431" y="1100"/>
                  </a:cubicBezTo>
                  <a:cubicBezTo>
                    <a:pt x="9336" y="1028"/>
                    <a:pt x="9241" y="933"/>
                    <a:pt x="9122" y="909"/>
                  </a:cubicBezTo>
                  <a:cubicBezTo>
                    <a:pt x="9091" y="899"/>
                    <a:pt x="9060" y="894"/>
                    <a:pt x="9028" y="894"/>
                  </a:cubicBezTo>
                  <a:cubicBezTo>
                    <a:pt x="8912" y="894"/>
                    <a:pt x="8797" y="958"/>
                    <a:pt x="8741" y="1052"/>
                  </a:cubicBezTo>
                  <a:cubicBezTo>
                    <a:pt x="8741" y="902"/>
                    <a:pt x="8587" y="810"/>
                    <a:pt x="8435" y="810"/>
                  </a:cubicBezTo>
                  <a:cubicBezTo>
                    <a:pt x="8418" y="810"/>
                    <a:pt x="8400" y="811"/>
                    <a:pt x="8383" y="814"/>
                  </a:cubicBezTo>
                  <a:cubicBezTo>
                    <a:pt x="8217" y="862"/>
                    <a:pt x="8098" y="981"/>
                    <a:pt x="8002" y="1123"/>
                  </a:cubicBezTo>
                  <a:cubicBezTo>
                    <a:pt x="8026" y="957"/>
                    <a:pt x="7955" y="790"/>
                    <a:pt x="7812" y="719"/>
                  </a:cubicBezTo>
                  <a:cubicBezTo>
                    <a:pt x="7766" y="696"/>
                    <a:pt x="7715" y="685"/>
                    <a:pt x="7665" y="685"/>
                  </a:cubicBezTo>
                  <a:cubicBezTo>
                    <a:pt x="7557" y="685"/>
                    <a:pt x="7448" y="733"/>
                    <a:pt x="7383" y="814"/>
                  </a:cubicBezTo>
                  <a:cubicBezTo>
                    <a:pt x="7479" y="695"/>
                    <a:pt x="7479" y="504"/>
                    <a:pt x="7359" y="385"/>
                  </a:cubicBezTo>
                  <a:cubicBezTo>
                    <a:pt x="7318" y="334"/>
                    <a:pt x="7250" y="309"/>
                    <a:pt x="7183" y="309"/>
                  </a:cubicBezTo>
                  <a:cubicBezTo>
                    <a:pt x="7115" y="309"/>
                    <a:pt x="7047" y="334"/>
                    <a:pt x="7006" y="383"/>
                  </a:cubicBezTo>
                  <a:lnTo>
                    <a:pt x="7006" y="383"/>
                  </a:lnTo>
                  <a:cubicBezTo>
                    <a:pt x="7048" y="266"/>
                    <a:pt x="6960" y="120"/>
                    <a:pt x="6836" y="99"/>
                  </a:cubicBezTo>
                  <a:cubicBezTo>
                    <a:pt x="6810" y="91"/>
                    <a:pt x="6784" y="87"/>
                    <a:pt x="6759" y="87"/>
                  </a:cubicBezTo>
                  <a:cubicBezTo>
                    <a:pt x="6643" y="87"/>
                    <a:pt x="6533" y="169"/>
                    <a:pt x="6454" y="266"/>
                  </a:cubicBezTo>
                  <a:cubicBezTo>
                    <a:pt x="6383" y="385"/>
                    <a:pt x="6359" y="528"/>
                    <a:pt x="6359" y="695"/>
                  </a:cubicBezTo>
                  <a:cubicBezTo>
                    <a:pt x="6383" y="838"/>
                    <a:pt x="6407" y="1028"/>
                    <a:pt x="6502" y="1147"/>
                  </a:cubicBezTo>
                  <a:cubicBezTo>
                    <a:pt x="6597" y="1266"/>
                    <a:pt x="6716" y="1314"/>
                    <a:pt x="6836" y="1409"/>
                  </a:cubicBezTo>
                  <a:cubicBezTo>
                    <a:pt x="6955" y="1481"/>
                    <a:pt x="7050" y="1624"/>
                    <a:pt x="7002" y="1766"/>
                  </a:cubicBezTo>
                  <a:cubicBezTo>
                    <a:pt x="6961" y="1891"/>
                    <a:pt x="6810" y="1962"/>
                    <a:pt x="6662" y="1962"/>
                  </a:cubicBezTo>
                  <a:cubicBezTo>
                    <a:pt x="6640" y="1962"/>
                    <a:pt x="6619" y="1960"/>
                    <a:pt x="6597" y="1957"/>
                  </a:cubicBezTo>
                  <a:cubicBezTo>
                    <a:pt x="6288" y="1933"/>
                    <a:pt x="6026" y="1671"/>
                    <a:pt x="5883" y="1385"/>
                  </a:cubicBezTo>
                  <a:cubicBezTo>
                    <a:pt x="5811" y="1219"/>
                    <a:pt x="5764" y="1028"/>
                    <a:pt x="5740" y="838"/>
                  </a:cubicBezTo>
                  <a:cubicBezTo>
                    <a:pt x="5716" y="719"/>
                    <a:pt x="5764" y="457"/>
                    <a:pt x="5645" y="361"/>
                  </a:cubicBezTo>
                  <a:cubicBezTo>
                    <a:pt x="5615" y="341"/>
                    <a:pt x="5580" y="334"/>
                    <a:pt x="5545" y="334"/>
                  </a:cubicBezTo>
                  <a:cubicBezTo>
                    <a:pt x="5497" y="334"/>
                    <a:pt x="5448" y="348"/>
                    <a:pt x="5407" y="361"/>
                  </a:cubicBezTo>
                  <a:cubicBezTo>
                    <a:pt x="5359" y="409"/>
                    <a:pt x="5311" y="480"/>
                    <a:pt x="5264" y="528"/>
                  </a:cubicBezTo>
                  <a:cubicBezTo>
                    <a:pt x="5264" y="433"/>
                    <a:pt x="5216" y="314"/>
                    <a:pt x="5121" y="290"/>
                  </a:cubicBezTo>
                  <a:cubicBezTo>
                    <a:pt x="5087" y="273"/>
                    <a:pt x="5050" y="265"/>
                    <a:pt x="5014" y="265"/>
                  </a:cubicBezTo>
                  <a:cubicBezTo>
                    <a:pt x="4947" y="265"/>
                    <a:pt x="4881" y="291"/>
                    <a:pt x="4835" y="338"/>
                  </a:cubicBezTo>
                  <a:cubicBezTo>
                    <a:pt x="4716" y="457"/>
                    <a:pt x="4764" y="671"/>
                    <a:pt x="4787" y="862"/>
                  </a:cubicBezTo>
                  <a:cubicBezTo>
                    <a:pt x="4835" y="1362"/>
                    <a:pt x="4478" y="1862"/>
                    <a:pt x="4002" y="1981"/>
                  </a:cubicBezTo>
                  <a:cubicBezTo>
                    <a:pt x="3954" y="1993"/>
                    <a:pt x="3906" y="1999"/>
                    <a:pt x="3862" y="1999"/>
                  </a:cubicBezTo>
                  <a:cubicBezTo>
                    <a:pt x="3817" y="1999"/>
                    <a:pt x="3775" y="1993"/>
                    <a:pt x="3740" y="1981"/>
                  </a:cubicBezTo>
                  <a:cubicBezTo>
                    <a:pt x="3644" y="1957"/>
                    <a:pt x="3549" y="1909"/>
                    <a:pt x="3525" y="1814"/>
                  </a:cubicBezTo>
                  <a:cubicBezTo>
                    <a:pt x="3501" y="1695"/>
                    <a:pt x="3573" y="1600"/>
                    <a:pt x="3644" y="1505"/>
                  </a:cubicBezTo>
                  <a:cubicBezTo>
                    <a:pt x="3716" y="1433"/>
                    <a:pt x="3811" y="1385"/>
                    <a:pt x="3906" y="1314"/>
                  </a:cubicBezTo>
                  <a:cubicBezTo>
                    <a:pt x="4097" y="1147"/>
                    <a:pt x="4216" y="862"/>
                    <a:pt x="4192" y="600"/>
                  </a:cubicBezTo>
                  <a:cubicBezTo>
                    <a:pt x="4168" y="504"/>
                    <a:pt x="4121" y="385"/>
                    <a:pt x="4097" y="290"/>
                  </a:cubicBezTo>
                  <a:cubicBezTo>
                    <a:pt x="4049" y="171"/>
                    <a:pt x="3978" y="28"/>
                    <a:pt x="3835" y="4"/>
                  </a:cubicBezTo>
                  <a:cubicBezTo>
                    <a:pt x="3820" y="2"/>
                    <a:pt x="3805" y="1"/>
                    <a:pt x="3790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1" name="Google Shape;17101;p44"/>
            <p:cNvSpPr/>
            <p:nvPr/>
          </p:nvSpPr>
          <p:spPr>
            <a:xfrm>
              <a:off x="1770768" y="4243093"/>
              <a:ext cx="319916" cy="52690"/>
            </a:xfrm>
            <a:custGeom>
              <a:rect b="b" l="l" r="r" t="t"/>
              <a:pathLst>
                <a:path extrusionOk="0" h="1620" w="9836">
                  <a:moveTo>
                    <a:pt x="4025" y="0"/>
                  </a:moveTo>
                  <a:cubicBezTo>
                    <a:pt x="3953" y="0"/>
                    <a:pt x="3882" y="24"/>
                    <a:pt x="3810" y="48"/>
                  </a:cubicBezTo>
                  <a:cubicBezTo>
                    <a:pt x="3644" y="143"/>
                    <a:pt x="3525" y="262"/>
                    <a:pt x="3453" y="429"/>
                  </a:cubicBezTo>
                  <a:cubicBezTo>
                    <a:pt x="3377" y="337"/>
                    <a:pt x="3261" y="294"/>
                    <a:pt x="3144" y="294"/>
                  </a:cubicBezTo>
                  <a:cubicBezTo>
                    <a:pt x="3079" y="294"/>
                    <a:pt x="3013" y="308"/>
                    <a:pt x="2953" y="333"/>
                  </a:cubicBezTo>
                  <a:cubicBezTo>
                    <a:pt x="2786" y="405"/>
                    <a:pt x="2667" y="572"/>
                    <a:pt x="2691" y="762"/>
                  </a:cubicBezTo>
                  <a:cubicBezTo>
                    <a:pt x="2644" y="667"/>
                    <a:pt x="2572" y="595"/>
                    <a:pt x="2477" y="548"/>
                  </a:cubicBezTo>
                  <a:cubicBezTo>
                    <a:pt x="2382" y="476"/>
                    <a:pt x="2262" y="476"/>
                    <a:pt x="2167" y="453"/>
                  </a:cubicBezTo>
                  <a:cubicBezTo>
                    <a:pt x="2120" y="453"/>
                    <a:pt x="2048" y="429"/>
                    <a:pt x="2001" y="429"/>
                  </a:cubicBezTo>
                  <a:cubicBezTo>
                    <a:pt x="1881" y="405"/>
                    <a:pt x="1786" y="381"/>
                    <a:pt x="1667" y="381"/>
                  </a:cubicBezTo>
                  <a:cubicBezTo>
                    <a:pt x="1524" y="381"/>
                    <a:pt x="1358" y="429"/>
                    <a:pt x="1215" y="500"/>
                  </a:cubicBezTo>
                  <a:cubicBezTo>
                    <a:pt x="1000" y="500"/>
                    <a:pt x="810" y="691"/>
                    <a:pt x="810" y="905"/>
                  </a:cubicBezTo>
                  <a:cubicBezTo>
                    <a:pt x="572" y="905"/>
                    <a:pt x="357" y="976"/>
                    <a:pt x="191" y="1096"/>
                  </a:cubicBezTo>
                  <a:cubicBezTo>
                    <a:pt x="95" y="1167"/>
                    <a:pt x="0" y="1286"/>
                    <a:pt x="72" y="1381"/>
                  </a:cubicBezTo>
                  <a:cubicBezTo>
                    <a:pt x="95" y="1453"/>
                    <a:pt x="214" y="1453"/>
                    <a:pt x="286" y="1453"/>
                  </a:cubicBezTo>
                  <a:cubicBezTo>
                    <a:pt x="548" y="1477"/>
                    <a:pt x="810" y="1524"/>
                    <a:pt x="1048" y="1548"/>
                  </a:cubicBezTo>
                  <a:cubicBezTo>
                    <a:pt x="1334" y="1572"/>
                    <a:pt x="1596" y="1596"/>
                    <a:pt x="1881" y="1619"/>
                  </a:cubicBezTo>
                  <a:cubicBezTo>
                    <a:pt x="2286" y="1619"/>
                    <a:pt x="2691" y="1619"/>
                    <a:pt x="3096" y="1596"/>
                  </a:cubicBezTo>
                  <a:cubicBezTo>
                    <a:pt x="3255" y="1596"/>
                    <a:pt x="3414" y="1606"/>
                    <a:pt x="3572" y="1606"/>
                  </a:cubicBezTo>
                  <a:cubicBezTo>
                    <a:pt x="3652" y="1606"/>
                    <a:pt x="3731" y="1604"/>
                    <a:pt x="3810" y="1596"/>
                  </a:cubicBezTo>
                  <a:cubicBezTo>
                    <a:pt x="4072" y="1596"/>
                    <a:pt x="4358" y="1572"/>
                    <a:pt x="4644" y="1572"/>
                  </a:cubicBezTo>
                  <a:lnTo>
                    <a:pt x="5620" y="1524"/>
                  </a:lnTo>
                  <a:cubicBezTo>
                    <a:pt x="5747" y="1524"/>
                    <a:pt x="5874" y="1514"/>
                    <a:pt x="6001" y="1514"/>
                  </a:cubicBezTo>
                  <a:cubicBezTo>
                    <a:pt x="6065" y="1514"/>
                    <a:pt x="6128" y="1516"/>
                    <a:pt x="6192" y="1524"/>
                  </a:cubicBezTo>
                  <a:cubicBezTo>
                    <a:pt x="6335" y="1524"/>
                    <a:pt x="6430" y="1572"/>
                    <a:pt x="6573" y="1572"/>
                  </a:cubicBezTo>
                  <a:cubicBezTo>
                    <a:pt x="6978" y="1572"/>
                    <a:pt x="7383" y="1572"/>
                    <a:pt x="7811" y="1548"/>
                  </a:cubicBezTo>
                  <a:cubicBezTo>
                    <a:pt x="8407" y="1548"/>
                    <a:pt x="9050" y="1524"/>
                    <a:pt x="9597" y="1262"/>
                  </a:cubicBezTo>
                  <a:cubicBezTo>
                    <a:pt x="9669" y="1238"/>
                    <a:pt x="9764" y="1191"/>
                    <a:pt x="9812" y="1096"/>
                  </a:cubicBezTo>
                  <a:cubicBezTo>
                    <a:pt x="9836" y="1000"/>
                    <a:pt x="9812" y="881"/>
                    <a:pt x="9716" y="857"/>
                  </a:cubicBezTo>
                  <a:cubicBezTo>
                    <a:pt x="9621" y="857"/>
                    <a:pt x="9550" y="929"/>
                    <a:pt x="9478" y="929"/>
                  </a:cubicBezTo>
                  <a:cubicBezTo>
                    <a:pt x="9383" y="929"/>
                    <a:pt x="9312" y="881"/>
                    <a:pt x="9216" y="834"/>
                  </a:cubicBezTo>
                  <a:cubicBezTo>
                    <a:pt x="9159" y="801"/>
                    <a:pt x="9094" y="785"/>
                    <a:pt x="9027" y="785"/>
                  </a:cubicBezTo>
                  <a:cubicBezTo>
                    <a:pt x="8900" y="785"/>
                    <a:pt x="8771" y="843"/>
                    <a:pt x="8692" y="953"/>
                  </a:cubicBezTo>
                  <a:cubicBezTo>
                    <a:pt x="8692" y="857"/>
                    <a:pt x="8621" y="762"/>
                    <a:pt x="8526" y="738"/>
                  </a:cubicBezTo>
                  <a:cubicBezTo>
                    <a:pt x="8508" y="734"/>
                    <a:pt x="8490" y="732"/>
                    <a:pt x="8471" y="732"/>
                  </a:cubicBezTo>
                  <a:cubicBezTo>
                    <a:pt x="8388" y="732"/>
                    <a:pt x="8298" y="771"/>
                    <a:pt x="8240" y="810"/>
                  </a:cubicBezTo>
                  <a:cubicBezTo>
                    <a:pt x="8145" y="857"/>
                    <a:pt x="8097" y="929"/>
                    <a:pt x="8026" y="1000"/>
                  </a:cubicBezTo>
                  <a:cubicBezTo>
                    <a:pt x="8049" y="905"/>
                    <a:pt x="8049" y="810"/>
                    <a:pt x="8026" y="715"/>
                  </a:cubicBezTo>
                  <a:cubicBezTo>
                    <a:pt x="7992" y="664"/>
                    <a:pt x="7923" y="613"/>
                    <a:pt x="7860" y="613"/>
                  </a:cubicBezTo>
                  <a:cubicBezTo>
                    <a:pt x="7833" y="613"/>
                    <a:pt x="7808" y="622"/>
                    <a:pt x="7787" y="643"/>
                  </a:cubicBezTo>
                  <a:cubicBezTo>
                    <a:pt x="7740" y="667"/>
                    <a:pt x="7716" y="738"/>
                    <a:pt x="7692" y="786"/>
                  </a:cubicBezTo>
                  <a:cubicBezTo>
                    <a:pt x="7675" y="820"/>
                    <a:pt x="7635" y="853"/>
                    <a:pt x="7595" y="853"/>
                  </a:cubicBezTo>
                  <a:cubicBezTo>
                    <a:pt x="7579" y="853"/>
                    <a:pt x="7563" y="848"/>
                    <a:pt x="7549" y="834"/>
                  </a:cubicBezTo>
                  <a:cubicBezTo>
                    <a:pt x="7502" y="786"/>
                    <a:pt x="7549" y="715"/>
                    <a:pt x="7549" y="643"/>
                  </a:cubicBezTo>
                  <a:cubicBezTo>
                    <a:pt x="7573" y="572"/>
                    <a:pt x="7502" y="476"/>
                    <a:pt x="7430" y="453"/>
                  </a:cubicBezTo>
                  <a:cubicBezTo>
                    <a:pt x="7417" y="448"/>
                    <a:pt x="7403" y="446"/>
                    <a:pt x="7389" y="446"/>
                  </a:cubicBezTo>
                  <a:cubicBezTo>
                    <a:pt x="7325" y="446"/>
                    <a:pt x="7255" y="485"/>
                    <a:pt x="7216" y="524"/>
                  </a:cubicBezTo>
                  <a:cubicBezTo>
                    <a:pt x="7168" y="643"/>
                    <a:pt x="7192" y="762"/>
                    <a:pt x="7168" y="881"/>
                  </a:cubicBezTo>
                  <a:cubicBezTo>
                    <a:pt x="7144" y="1000"/>
                    <a:pt x="7025" y="1072"/>
                    <a:pt x="6906" y="1119"/>
                  </a:cubicBezTo>
                  <a:cubicBezTo>
                    <a:pt x="6841" y="1137"/>
                    <a:pt x="6772" y="1146"/>
                    <a:pt x="6704" y="1146"/>
                  </a:cubicBezTo>
                  <a:cubicBezTo>
                    <a:pt x="6497" y="1146"/>
                    <a:pt x="6287" y="1066"/>
                    <a:pt x="6144" y="905"/>
                  </a:cubicBezTo>
                  <a:cubicBezTo>
                    <a:pt x="6120" y="857"/>
                    <a:pt x="6073" y="786"/>
                    <a:pt x="6025" y="762"/>
                  </a:cubicBezTo>
                  <a:cubicBezTo>
                    <a:pt x="6013" y="756"/>
                    <a:pt x="5998" y="753"/>
                    <a:pt x="5983" y="753"/>
                  </a:cubicBezTo>
                  <a:cubicBezTo>
                    <a:pt x="5956" y="753"/>
                    <a:pt x="5927" y="762"/>
                    <a:pt x="5907" y="779"/>
                  </a:cubicBezTo>
                  <a:lnTo>
                    <a:pt x="5907" y="779"/>
                  </a:lnTo>
                  <a:cubicBezTo>
                    <a:pt x="5913" y="732"/>
                    <a:pt x="5892" y="676"/>
                    <a:pt x="5858" y="643"/>
                  </a:cubicBezTo>
                  <a:cubicBezTo>
                    <a:pt x="5839" y="637"/>
                    <a:pt x="5820" y="634"/>
                    <a:pt x="5802" y="634"/>
                  </a:cubicBezTo>
                  <a:cubicBezTo>
                    <a:pt x="5752" y="634"/>
                    <a:pt x="5709" y="656"/>
                    <a:pt x="5692" y="691"/>
                  </a:cubicBezTo>
                  <a:cubicBezTo>
                    <a:pt x="5644" y="738"/>
                    <a:pt x="5620" y="810"/>
                    <a:pt x="5597" y="857"/>
                  </a:cubicBezTo>
                  <a:cubicBezTo>
                    <a:pt x="5549" y="810"/>
                    <a:pt x="5549" y="715"/>
                    <a:pt x="5573" y="667"/>
                  </a:cubicBezTo>
                  <a:cubicBezTo>
                    <a:pt x="5573" y="595"/>
                    <a:pt x="5597" y="500"/>
                    <a:pt x="5549" y="453"/>
                  </a:cubicBezTo>
                  <a:cubicBezTo>
                    <a:pt x="5523" y="413"/>
                    <a:pt x="5482" y="396"/>
                    <a:pt x="5439" y="396"/>
                  </a:cubicBezTo>
                  <a:cubicBezTo>
                    <a:pt x="5404" y="396"/>
                    <a:pt x="5367" y="407"/>
                    <a:pt x="5335" y="429"/>
                  </a:cubicBezTo>
                  <a:cubicBezTo>
                    <a:pt x="5263" y="476"/>
                    <a:pt x="5215" y="572"/>
                    <a:pt x="5192" y="643"/>
                  </a:cubicBezTo>
                  <a:cubicBezTo>
                    <a:pt x="5192" y="548"/>
                    <a:pt x="5192" y="453"/>
                    <a:pt x="5192" y="333"/>
                  </a:cubicBezTo>
                  <a:cubicBezTo>
                    <a:pt x="5192" y="286"/>
                    <a:pt x="5168" y="214"/>
                    <a:pt x="5144" y="191"/>
                  </a:cubicBezTo>
                  <a:cubicBezTo>
                    <a:pt x="5120" y="167"/>
                    <a:pt x="5085" y="155"/>
                    <a:pt x="5049" y="155"/>
                  </a:cubicBezTo>
                  <a:cubicBezTo>
                    <a:pt x="5013" y="155"/>
                    <a:pt x="4977" y="167"/>
                    <a:pt x="4954" y="191"/>
                  </a:cubicBezTo>
                  <a:cubicBezTo>
                    <a:pt x="4906" y="214"/>
                    <a:pt x="4882" y="286"/>
                    <a:pt x="4858" y="357"/>
                  </a:cubicBezTo>
                  <a:cubicBezTo>
                    <a:pt x="4858" y="429"/>
                    <a:pt x="4834" y="500"/>
                    <a:pt x="4834" y="548"/>
                  </a:cubicBezTo>
                  <a:cubicBezTo>
                    <a:pt x="4787" y="762"/>
                    <a:pt x="4596" y="929"/>
                    <a:pt x="4406" y="1048"/>
                  </a:cubicBezTo>
                  <a:cubicBezTo>
                    <a:pt x="4248" y="1127"/>
                    <a:pt x="4074" y="1173"/>
                    <a:pt x="3897" y="1173"/>
                  </a:cubicBezTo>
                  <a:cubicBezTo>
                    <a:pt x="3860" y="1173"/>
                    <a:pt x="3823" y="1171"/>
                    <a:pt x="3787" y="1167"/>
                  </a:cubicBezTo>
                  <a:cubicBezTo>
                    <a:pt x="3668" y="1167"/>
                    <a:pt x="3620" y="1167"/>
                    <a:pt x="3596" y="1024"/>
                  </a:cubicBezTo>
                  <a:cubicBezTo>
                    <a:pt x="3596" y="953"/>
                    <a:pt x="3620" y="857"/>
                    <a:pt x="3668" y="786"/>
                  </a:cubicBezTo>
                  <a:cubicBezTo>
                    <a:pt x="3739" y="643"/>
                    <a:pt x="3882" y="572"/>
                    <a:pt x="4001" y="476"/>
                  </a:cubicBezTo>
                  <a:cubicBezTo>
                    <a:pt x="4072" y="429"/>
                    <a:pt x="4120" y="381"/>
                    <a:pt x="4168" y="333"/>
                  </a:cubicBezTo>
                  <a:cubicBezTo>
                    <a:pt x="4215" y="262"/>
                    <a:pt x="4239" y="167"/>
                    <a:pt x="4191" y="119"/>
                  </a:cubicBezTo>
                  <a:cubicBezTo>
                    <a:pt x="4168" y="48"/>
                    <a:pt x="4096" y="0"/>
                    <a:pt x="4025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2" name="Google Shape;17102;p44"/>
            <p:cNvSpPr/>
            <p:nvPr/>
          </p:nvSpPr>
          <p:spPr>
            <a:xfrm>
              <a:off x="1769207" y="3911176"/>
              <a:ext cx="330779" cy="388479"/>
            </a:xfrm>
            <a:custGeom>
              <a:rect b="b" l="l" r="r" t="t"/>
              <a:pathLst>
                <a:path extrusionOk="0" h="11944" w="10170">
                  <a:moveTo>
                    <a:pt x="5451" y="186"/>
                  </a:moveTo>
                  <a:cubicBezTo>
                    <a:pt x="5492" y="186"/>
                    <a:pt x="5533" y="198"/>
                    <a:pt x="5573" y="227"/>
                  </a:cubicBezTo>
                  <a:cubicBezTo>
                    <a:pt x="5645" y="274"/>
                    <a:pt x="5692" y="346"/>
                    <a:pt x="5764" y="370"/>
                  </a:cubicBezTo>
                  <a:cubicBezTo>
                    <a:pt x="5835" y="394"/>
                    <a:pt x="5906" y="417"/>
                    <a:pt x="5978" y="417"/>
                  </a:cubicBezTo>
                  <a:cubicBezTo>
                    <a:pt x="6134" y="403"/>
                    <a:pt x="6375" y="313"/>
                    <a:pt x="6574" y="313"/>
                  </a:cubicBezTo>
                  <a:cubicBezTo>
                    <a:pt x="6709" y="313"/>
                    <a:pt x="6825" y="354"/>
                    <a:pt x="6883" y="489"/>
                  </a:cubicBezTo>
                  <a:cubicBezTo>
                    <a:pt x="6978" y="656"/>
                    <a:pt x="7002" y="870"/>
                    <a:pt x="7002" y="1060"/>
                  </a:cubicBezTo>
                  <a:cubicBezTo>
                    <a:pt x="7002" y="1060"/>
                    <a:pt x="7026" y="1060"/>
                    <a:pt x="7026" y="1084"/>
                  </a:cubicBezTo>
                  <a:cubicBezTo>
                    <a:pt x="6907" y="989"/>
                    <a:pt x="6740" y="941"/>
                    <a:pt x="6621" y="917"/>
                  </a:cubicBezTo>
                  <a:cubicBezTo>
                    <a:pt x="6430" y="846"/>
                    <a:pt x="6216" y="798"/>
                    <a:pt x="6002" y="798"/>
                  </a:cubicBezTo>
                  <a:cubicBezTo>
                    <a:pt x="5787" y="775"/>
                    <a:pt x="5549" y="775"/>
                    <a:pt x="5311" y="775"/>
                  </a:cubicBezTo>
                  <a:cubicBezTo>
                    <a:pt x="5216" y="798"/>
                    <a:pt x="5097" y="798"/>
                    <a:pt x="5002" y="822"/>
                  </a:cubicBezTo>
                  <a:cubicBezTo>
                    <a:pt x="4954" y="822"/>
                    <a:pt x="4906" y="846"/>
                    <a:pt x="4882" y="846"/>
                  </a:cubicBezTo>
                  <a:cubicBezTo>
                    <a:pt x="4954" y="703"/>
                    <a:pt x="5025" y="536"/>
                    <a:pt x="5121" y="417"/>
                  </a:cubicBezTo>
                  <a:cubicBezTo>
                    <a:pt x="5193" y="309"/>
                    <a:pt x="5321" y="186"/>
                    <a:pt x="5451" y="186"/>
                  </a:cubicBezTo>
                  <a:close/>
                  <a:moveTo>
                    <a:pt x="5311" y="917"/>
                  </a:moveTo>
                  <a:cubicBezTo>
                    <a:pt x="5525" y="917"/>
                    <a:pt x="5740" y="917"/>
                    <a:pt x="5954" y="941"/>
                  </a:cubicBezTo>
                  <a:cubicBezTo>
                    <a:pt x="6145" y="941"/>
                    <a:pt x="6335" y="989"/>
                    <a:pt x="6526" y="1037"/>
                  </a:cubicBezTo>
                  <a:cubicBezTo>
                    <a:pt x="6621" y="1060"/>
                    <a:pt x="6716" y="1108"/>
                    <a:pt x="6811" y="1132"/>
                  </a:cubicBezTo>
                  <a:cubicBezTo>
                    <a:pt x="6883" y="1179"/>
                    <a:pt x="6954" y="1227"/>
                    <a:pt x="7026" y="1251"/>
                  </a:cubicBezTo>
                  <a:cubicBezTo>
                    <a:pt x="7026" y="1322"/>
                    <a:pt x="7026" y="1418"/>
                    <a:pt x="7026" y="1489"/>
                  </a:cubicBezTo>
                  <a:cubicBezTo>
                    <a:pt x="6859" y="1441"/>
                    <a:pt x="6716" y="1418"/>
                    <a:pt x="6597" y="1370"/>
                  </a:cubicBezTo>
                  <a:cubicBezTo>
                    <a:pt x="6097" y="1275"/>
                    <a:pt x="5621" y="1156"/>
                    <a:pt x="5121" y="1132"/>
                  </a:cubicBezTo>
                  <a:lnTo>
                    <a:pt x="4740" y="1132"/>
                  </a:lnTo>
                  <a:cubicBezTo>
                    <a:pt x="4763" y="1132"/>
                    <a:pt x="4763" y="1108"/>
                    <a:pt x="4763" y="1108"/>
                  </a:cubicBezTo>
                  <a:cubicBezTo>
                    <a:pt x="4787" y="1060"/>
                    <a:pt x="4787" y="1037"/>
                    <a:pt x="4811" y="989"/>
                  </a:cubicBezTo>
                  <a:cubicBezTo>
                    <a:pt x="4859" y="989"/>
                    <a:pt x="4930" y="989"/>
                    <a:pt x="4978" y="965"/>
                  </a:cubicBezTo>
                  <a:cubicBezTo>
                    <a:pt x="5097" y="941"/>
                    <a:pt x="5216" y="941"/>
                    <a:pt x="5311" y="917"/>
                  </a:cubicBezTo>
                  <a:close/>
                  <a:moveTo>
                    <a:pt x="4906" y="1345"/>
                  </a:moveTo>
                  <a:cubicBezTo>
                    <a:pt x="5175" y="1345"/>
                    <a:pt x="5449" y="1378"/>
                    <a:pt x="5716" y="1418"/>
                  </a:cubicBezTo>
                  <a:cubicBezTo>
                    <a:pt x="5954" y="1465"/>
                    <a:pt x="6168" y="1513"/>
                    <a:pt x="6407" y="1560"/>
                  </a:cubicBezTo>
                  <a:cubicBezTo>
                    <a:pt x="6621" y="1608"/>
                    <a:pt x="6859" y="1656"/>
                    <a:pt x="7073" y="1727"/>
                  </a:cubicBezTo>
                  <a:cubicBezTo>
                    <a:pt x="7240" y="1799"/>
                    <a:pt x="7574" y="1965"/>
                    <a:pt x="7502" y="2203"/>
                  </a:cubicBezTo>
                  <a:cubicBezTo>
                    <a:pt x="7454" y="2394"/>
                    <a:pt x="7240" y="2442"/>
                    <a:pt x="7050" y="2442"/>
                  </a:cubicBezTo>
                  <a:cubicBezTo>
                    <a:pt x="7073" y="2394"/>
                    <a:pt x="7073" y="2370"/>
                    <a:pt x="7073" y="2323"/>
                  </a:cubicBezTo>
                  <a:cubicBezTo>
                    <a:pt x="7073" y="2251"/>
                    <a:pt x="7073" y="2180"/>
                    <a:pt x="7073" y="2108"/>
                  </a:cubicBezTo>
                  <a:cubicBezTo>
                    <a:pt x="7026" y="1965"/>
                    <a:pt x="6907" y="1870"/>
                    <a:pt x="6788" y="1799"/>
                  </a:cubicBezTo>
                  <a:cubicBezTo>
                    <a:pt x="6478" y="1656"/>
                    <a:pt x="6097" y="1584"/>
                    <a:pt x="5764" y="1537"/>
                  </a:cubicBezTo>
                  <a:cubicBezTo>
                    <a:pt x="5625" y="1518"/>
                    <a:pt x="5487" y="1507"/>
                    <a:pt x="5350" y="1507"/>
                  </a:cubicBezTo>
                  <a:cubicBezTo>
                    <a:pt x="5133" y="1507"/>
                    <a:pt x="4920" y="1535"/>
                    <a:pt x="4716" y="1608"/>
                  </a:cubicBezTo>
                  <a:cubicBezTo>
                    <a:pt x="4597" y="1632"/>
                    <a:pt x="4430" y="1703"/>
                    <a:pt x="4359" y="1822"/>
                  </a:cubicBezTo>
                  <a:cubicBezTo>
                    <a:pt x="4335" y="1870"/>
                    <a:pt x="4335" y="1942"/>
                    <a:pt x="4311" y="1989"/>
                  </a:cubicBezTo>
                  <a:cubicBezTo>
                    <a:pt x="4311" y="2013"/>
                    <a:pt x="4311" y="2013"/>
                    <a:pt x="4311" y="2037"/>
                  </a:cubicBezTo>
                  <a:cubicBezTo>
                    <a:pt x="4192" y="1942"/>
                    <a:pt x="4025" y="1942"/>
                    <a:pt x="3930" y="1822"/>
                  </a:cubicBezTo>
                  <a:cubicBezTo>
                    <a:pt x="3763" y="1584"/>
                    <a:pt x="4120" y="1441"/>
                    <a:pt x="4287" y="1418"/>
                  </a:cubicBezTo>
                  <a:cubicBezTo>
                    <a:pt x="4486" y="1365"/>
                    <a:pt x="4695" y="1345"/>
                    <a:pt x="4906" y="1345"/>
                  </a:cubicBezTo>
                  <a:close/>
                  <a:moveTo>
                    <a:pt x="6549" y="1918"/>
                  </a:moveTo>
                  <a:cubicBezTo>
                    <a:pt x="6645" y="1965"/>
                    <a:pt x="6788" y="2013"/>
                    <a:pt x="6859" y="2108"/>
                  </a:cubicBezTo>
                  <a:cubicBezTo>
                    <a:pt x="6859" y="2132"/>
                    <a:pt x="6859" y="2156"/>
                    <a:pt x="6859" y="2203"/>
                  </a:cubicBezTo>
                  <a:cubicBezTo>
                    <a:pt x="6835" y="2370"/>
                    <a:pt x="6811" y="2513"/>
                    <a:pt x="6764" y="2680"/>
                  </a:cubicBezTo>
                  <a:cubicBezTo>
                    <a:pt x="6740" y="2751"/>
                    <a:pt x="6692" y="2799"/>
                    <a:pt x="6669" y="2870"/>
                  </a:cubicBezTo>
                  <a:cubicBezTo>
                    <a:pt x="6645" y="2846"/>
                    <a:pt x="6621" y="2846"/>
                    <a:pt x="6597" y="2823"/>
                  </a:cubicBezTo>
                  <a:cubicBezTo>
                    <a:pt x="6549" y="2751"/>
                    <a:pt x="6573" y="2680"/>
                    <a:pt x="6597" y="2608"/>
                  </a:cubicBezTo>
                  <a:cubicBezTo>
                    <a:pt x="6621" y="2513"/>
                    <a:pt x="6692" y="2442"/>
                    <a:pt x="6645" y="2346"/>
                  </a:cubicBezTo>
                  <a:cubicBezTo>
                    <a:pt x="6597" y="2251"/>
                    <a:pt x="6454" y="2227"/>
                    <a:pt x="6454" y="2132"/>
                  </a:cubicBezTo>
                  <a:cubicBezTo>
                    <a:pt x="6430" y="2037"/>
                    <a:pt x="6478" y="1989"/>
                    <a:pt x="6549" y="1918"/>
                  </a:cubicBezTo>
                  <a:close/>
                  <a:moveTo>
                    <a:pt x="5339" y="1712"/>
                  </a:moveTo>
                  <a:cubicBezTo>
                    <a:pt x="5455" y="1712"/>
                    <a:pt x="5574" y="1717"/>
                    <a:pt x="5692" y="1727"/>
                  </a:cubicBezTo>
                  <a:cubicBezTo>
                    <a:pt x="5930" y="1751"/>
                    <a:pt x="6145" y="1799"/>
                    <a:pt x="6383" y="1870"/>
                  </a:cubicBezTo>
                  <a:cubicBezTo>
                    <a:pt x="6359" y="1918"/>
                    <a:pt x="6311" y="1942"/>
                    <a:pt x="6311" y="1989"/>
                  </a:cubicBezTo>
                  <a:cubicBezTo>
                    <a:pt x="6240" y="2156"/>
                    <a:pt x="6288" y="2251"/>
                    <a:pt x="6407" y="2346"/>
                  </a:cubicBezTo>
                  <a:cubicBezTo>
                    <a:pt x="6478" y="2394"/>
                    <a:pt x="6478" y="2418"/>
                    <a:pt x="6454" y="2465"/>
                  </a:cubicBezTo>
                  <a:cubicBezTo>
                    <a:pt x="6430" y="2513"/>
                    <a:pt x="6407" y="2537"/>
                    <a:pt x="6407" y="2584"/>
                  </a:cubicBezTo>
                  <a:cubicBezTo>
                    <a:pt x="6383" y="2656"/>
                    <a:pt x="6383" y="2751"/>
                    <a:pt x="6407" y="2823"/>
                  </a:cubicBezTo>
                  <a:cubicBezTo>
                    <a:pt x="6430" y="2918"/>
                    <a:pt x="6478" y="2989"/>
                    <a:pt x="6573" y="3037"/>
                  </a:cubicBezTo>
                  <a:cubicBezTo>
                    <a:pt x="6549" y="3061"/>
                    <a:pt x="6526" y="3085"/>
                    <a:pt x="6502" y="3132"/>
                  </a:cubicBezTo>
                  <a:cubicBezTo>
                    <a:pt x="6383" y="3251"/>
                    <a:pt x="6240" y="3394"/>
                    <a:pt x="6073" y="3466"/>
                  </a:cubicBezTo>
                  <a:cubicBezTo>
                    <a:pt x="5906" y="3561"/>
                    <a:pt x="5692" y="3585"/>
                    <a:pt x="5502" y="3585"/>
                  </a:cubicBezTo>
                  <a:cubicBezTo>
                    <a:pt x="5121" y="3585"/>
                    <a:pt x="4716" y="3442"/>
                    <a:pt x="4549" y="3061"/>
                  </a:cubicBezTo>
                  <a:cubicBezTo>
                    <a:pt x="4478" y="2870"/>
                    <a:pt x="4454" y="2656"/>
                    <a:pt x="4454" y="2442"/>
                  </a:cubicBezTo>
                  <a:cubicBezTo>
                    <a:pt x="4454" y="2323"/>
                    <a:pt x="4454" y="2227"/>
                    <a:pt x="4454" y="2108"/>
                  </a:cubicBezTo>
                  <a:cubicBezTo>
                    <a:pt x="4454" y="2084"/>
                    <a:pt x="4478" y="2037"/>
                    <a:pt x="4478" y="2013"/>
                  </a:cubicBezTo>
                  <a:cubicBezTo>
                    <a:pt x="4478" y="1989"/>
                    <a:pt x="4501" y="1942"/>
                    <a:pt x="4501" y="1918"/>
                  </a:cubicBezTo>
                  <a:cubicBezTo>
                    <a:pt x="4597" y="1822"/>
                    <a:pt x="4740" y="1775"/>
                    <a:pt x="4859" y="1751"/>
                  </a:cubicBezTo>
                  <a:cubicBezTo>
                    <a:pt x="5012" y="1723"/>
                    <a:pt x="5174" y="1712"/>
                    <a:pt x="5339" y="1712"/>
                  </a:cubicBezTo>
                  <a:close/>
                  <a:moveTo>
                    <a:pt x="8740" y="2846"/>
                  </a:moveTo>
                  <a:cubicBezTo>
                    <a:pt x="8693" y="3013"/>
                    <a:pt x="8645" y="3180"/>
                    <a:pt x="8598" y="3347"/>
                  </a:cubicBezTo>
                  <a:cubicBezTo>
                    <a:pt x="8550" y="3442"/>
                    <a:pt x="8526" y="3537"/>
                    <a:pt x="8478" y="3632"/>
                  </a:cubicBezTo>
                  <a:cubicBezTo>
                    <a:pt x="8478" y="3680"/>
                    <a:pt x="8455" y="3728"/>
                    <a:pt x="8431" y="3775"/>
                  </a:cubicBezTo>
                  <a:cubicBezTo>
                    <a:pt x="8431" y="3775"/>
                    <a:pt x="8431" y="3799"/>
                    <a:pt x="8431" y="3823"/>
                  </a:cubicBezTo>
                  <a:cubicBezTo>
                    <a:pt x="8407" y="3823"/>
                    <a:pt x="8407" y="3847"/>
                    <a:pt x="8407" y="3847"/>
                  </a:cubicBezTo>
                  <a:cubicBezTo>
                    <a:pt x="8400" y="3854"/>
                    <a:pt x="8395" y="3857"/>
                    <a:pt x="8391" y="3857"/>
                  </a:cubicBezTo>
                  <a:cubicBezTo>
                    <a:pt x="8381" y="3857"/>
                    <a:pt x="8376" y="3840"/>
                    <a:pt x="8359" y="3823"/>
                  </a:cubicBezTo>
                  <a:cubicBezTo>
                    <a:pt x="8359" y="3823"/>
                    <a:pt x="8336" y="3799"/>
                    <a:pt x="8336" y="3775"/>
                  </a:cubicBezTo>
                  <a:cubicBezTo>
                    <a:pt x="8312" y="3751"/>
                    <a:pt x="8288" y="3704"/>
                    <a:pt x="8264" y="3680"/>
                  </a:cubicBezTo>
                  <a:cubicBezTo>
                    <a:pt x="8216" y="3609"/>
                    <a:pt x="8169" y="3537"/>
                    <a:pt x="8145" y="3442"/>
                  </a:cubicBezTo>
                  <a:cubicBezTo>
                    <a:pt x="8074" y="3323"/>
                    <a:pt x="8002" y="3204"/>
                    <a:pt x="7931" y="3085"/>
                  </a:cubicBezTo>
                  <a:cubicBezTo>
                    <a:pt x="7955" y="3085"/>
                    <a:pt x="7978" y="3085"/>
                    <a:pt x="8002" y="3061"/>
                  </a:cubicBezTo>
                  <a:cubicBezTo>
                    <a:pt x="8240" y="3013"/>
                    <a:pt x="8502" y="2942"/>
                    <a:pt x="8740" y="2846"/>
                  </a:cubicBezTo>
                  <a:close/>
                  <a:moveTo>
                    <a:pt x="7716" y="3132"/>
                  </a:moveTo>
                  <a:cubicBezTo>
                    <a:pt x="7645" y="3418"/>
                    <a:pt x="7574" y="3704"/>
                    <a:pt x="7454" y="3990"/>
                  </a:cubicBezTo>
                  <a:cubicBezTo>
                    <a:pt x="7359" y="3870"/>
                    <a:pt x="7264" y="3728"/>
                    <a:pt x="7192" y="3585"/>
                  </a:cubicBezTo>
                  <a:cubicBezTo>
                    <a:pt x="7121" y="3442"/>
                    <a:pt x="7026" y="3323"/>
                    <a:pt x="6931" y="3204"/>
                  </a:cubicBezTo>
                  <a:lnTo>
                    <a:pt x="7216" y="3204"/>
                  </a:lnTo>
                  <a:cubicBezTo>
                    <a:pt x="7383" y="3180"/>
                    <a:pt x="7550" y="3156"/>
                    <a:pt x="7716" y="3132"/>
                  </a:cubicBezTo>
                  <a:close/>
                  <a:moveTo>
                    <a:pt x="5025" y="3704"/>
                  </a:moveTo>
                  <a:cubicBezTo>
                    <a:pt x="5193" y="3760"/>
                    <a:pt x="5368" y="3783"/>
                    <a:pt x="5543" y="3783"/>
                  </a:cubicBezTo>
                  <a:cubicBezTo>
                    <a:pt x="5666" y="3783"/>
                    <a:pt x="5788" y="3771"/>
                    <a:pt x="5906" y="3751"/>
                  </a:cubicBezTo>
                  <a:lnTo>
                    <a:pt x="5954" y="3751"/>
                  </a:lnTo>
                  <a:cubicBezTo>
                    <a:pt x="5954" y="3775"/>
                    <a:pt x="5930" y="3775"/>
                    <a:pt x="5906" y="3799"/>
                  </a:cubicBezTo>
                  <a:cubicBezTo>
                    <a:pt x="5811" y="3918"/>
                    <a:pt x="5692" y="4013"/>
                    <a:pt x="5549" y="4061"/>
                  </a:cubicBezTo>
                  <a:cubicBezTo>
                    <a:pt x="5512" y="4073"/>
                    <a:pt x="5474" y="4079"/>
                    <a:pt x="5435" y="4079"/>
                  </a:cubicBezTo>
                  <a:cubicBezTo>
                    <a:pt x="5325" y="4079"/>
                    <a:pt x="5215" y="4030"/>
                    <a:pt x="5144" y="3942"/>
                  </a:cubicBezTo>
                  <a:cubicBezTo>
                    <a:pt x="5097" y="3894"/>
                    <a:pt x="5073" y="3823"/>
                    <a:pt x="5025" y="3751"/>
                  </a:cubicBezTo>
                  <a:cubicBezTo>
                    <a:pt x="5025" y="3728"/>
                    <a:pt x="5025" y="3728"/>
                    <a:pt x="5025" y="3704"/>
                  </a:cubicBezTo>
                  <a:close/>
                  <a:moveTo>
                    <a:pt x="4478" y="3299"/>
                  </a:moveTo>
                  <a:cubicBezTo>
                    <a:pt x="4549" y="3418"/>
                    <a:pt x="4668" y="3513"/>
                    <a:pt x="4787" y="3609"/>
                  </a:cubicBezTo>
                  <a:cubicBezTo>
                    <a:pt x="4525" y="3728"/>
                    <a:pt x="4311" y="3918"/>
                    <a:pt x="4097" y="4109"/>
                  </a:cubicBezTo>
                  <a:cubicBezTo>
                    <a:pt x="4216" y="3823"/>
                    <a:pt x="4287" y="3537"/>
                    <a:pt x="4478" y="3299"/>
                  </a:cubicBezTo>
                  <a:close/>
                  <a:moveTo>
                    <a:pt x="4287" y="3299"/>
                  </a:moveTo>
                  <a:cubicBezTo>
                    <a:pt x="4097" y="3561"/>
                    <a:pt x="4025" y="3918"/>
                    <a:pt x="3906" y="4228"/>
                  </a:cubicBezTo>
                  <a:cubicBezTo>
                    <a:pt x="3811" y="4085"/>
                    <a:pt x="3739" y="3942"/>
                    <a:pt x="3692" y="3799"/>
                  </a:cubicBezTo>
                  <a:cubicBezTo>
                    <a:pt x="3644" y="3632"/>
                    <a:pt x="3596" y="3466"/>
                    <a:pt x="3525" y="3323"/>
                  </a:cubicBezTo>
                  <a:lnTo>
                    <a:pt x="3644" y="3323"/>
                  </a:lnTo>
                  <a:cubicBezTo>
                    <a:pt x="3811" y="3323"/>
                    <a:pt x="3978" y="3323"/>
                    <a:pt x="4144" y="3299"/>
                  </a:cubicBezTo>
                  <a:close/>
                  <a:moveTo>
                    <a:pt x="1215" y="3108"/>
                  </a:moveTo>
                  <a:cubicBezTo>
                    <a:pt x="1358" y="3156"/>
                    <a:pt x="1525" y="3180"/>
                    <a:pt x="1668" y="3227"/>
                  </a:cubicBezTo>
                  <a:cubicBezTo>
                    <a:pt x="1834" y="3251"/>
                    <a:pt x="2025" y="3275"/>
                    <a:pt x="2191" y="3275"/>
                  </a:cubicBezTo>
                  <a:cubicBezTo>
                    <a:pt x="2001" y="3656"/>
                    <a:pt x="1834" y="4013"/>
                    <a:pt x="1691" y="4394"/>
                  </a:cubicBezTo>
                  <a:cubicBezTo>
                    <a:pt x="1525" y="3966"/>
                    <a:pt x="1382" y="3537"/>
                    <a:pt x="1215" y="3108"/>
                  </a:cubicBezTo>
                  <a:close/>
                  <a:moveTo>
                    <a:pt x="2382" y="3299"/>
                  </a:moveTo>
                  <a:cubicBezTo>
                    <a:pt x="2477" y="3299"/>
                    <a:pt x="2549" y="3323"/>
                    <a:pt x="2644" y="3323"/>
                  </a:cubicBezTo>
                  <a:lnTo>
                    <a:pt x="3335" y="3323"/>
                  </a:lnTo>
                  <a:cubicBezTo>
                    <a:pt x="3192" y="3680"/>
                    <a:pt x="3049" y="4061"/>
                    <a:pt x="2882" y="4394"/>
                  </a:cubicBezTo>
                  <a:cubicBezTo>
                    <a:pt x="2834" y="4347"/>
                    <a:pt x="2811" y="4275"/>
                    <a:pt x="2763" y="4204"/>
                  </a:cubicBezTo>
                  <a:lnTo>
                    <a:pt x="2644" y="3894"/>
                  </a:lnTo>
                  <a:cubicBezTo>
                    <a:pt x="2549" y="3680"/>
                    <a:pt x="2453" y="3489"/>
                    <a:pt x="2382" y="3299"/>
                  </a:cubicBezTo>
                  <a:close/>
                  <a:moveTo>
                    <a:pt x="6097" y="3870"/>
                  </a:moveTo>
                  <a:cubicBezTo>
                    <a:pt x="6073" y="3942"/>
                    <a:pt x="6049" y="4013"/>
                    <a:pt x="6026" y="4109"/>
                  </a:cubicBezTo>
                  <a:cubicBezTo>
                    <a:pt x="5978" y="4275"/>
                    <a:pt x="5930" y="4466"/>
                    <a:pt x="5883" y="4656"/>
                  </a:cubicBezTo>
                  <a:cubicBezTo>
                    <a:pt x="5883" y="4704"/>
                    <a:pt x="5859" y="4752"/>
                    <a:pt x="5859" y="4823"/>
                  </a:cubicBezTo>
                  <a:cubicBezTo>
                    <a:pt x="5799" y="4787"/>
                    <a:pt x="5728" y="4781"/>
                    <a:pt x="5656" y="4781"/>
                  </a:cubicBezTo>
                  <a:cubicBezTo>
                    <a:pt x="5621" y="4781"/>
                    <a:pt x="5585" y="4783"/>
                    <a:pt x="5551" y="4783"/>
                  </a:cubicBezTo>
                  <a:cubicBezTo>
                    <a:pt x="5517" y="4783"/>
                    <a:pt x="5484" y="4781"/>
                    <a:pt x="5454" y="4775"/>
                  </a:cubicBezTo>
                  <a:cubicBezTo>
                    <a:pt x="5311" y="4775"/>
                    <a:pt x="5168" y="4728"/>
                    <a:pt x="5025" y="4704"/>
                  </a:cubicBezTo>
                  <a:cubicBezTo>
                    <a:pt x="5025" y="4537"/>
                    <a:pt x="5025" y="4371"/>
                    <a:pt x="5002" y="4204"/>
                  </a:cubicBezTo>
                  <a:cubicBezTo>
                    <a:pt x="5002" y="4162"/>
                    <a:pt x="5002" y="4100"/>
                    <a:pt x="5002" y="4037"/>
                  </a:cubicBezTo>
                  <a:cubicBezTo>
                    <a:pt x="5121" y="4180"/>
                    <a:pt x="5287" y="4251"/>
                    <a:pt x="5454" y="4251"/>
                  </a:cubicBezTo>
                  <a:cubicBezTo>
                    <a:pt x="5645" y="4251"/>
                    <a:pt x="5811" y="4156"/>
                    <a:pt x="5954" y="4037"/>
                  </a:cubicBezTo>
                  <a:cubicBezTo>
                    <a:pt x="6002" y="3990"/>
                    <a:pt x="6049" y="3918"/>
                    <a:pt x="6097" y="3870"/>
                  </a:cubicBezTo>
                  <a:close/>
                  <a:moveTo>
                    <a:pt x="5049" y="4847"/>
                  </a:moveTo>
                  <a:cubicBezTo>
                    <a:pt x="5144" y="4894"/>
                    <a:pt x="5287" y="4918"/>
                    <a:pt x="5406" y="4918"/>
                  </a:cubicBezTo>
                  <a:cubicBezTo>
                    <a:pt x="5454" y="4918"/>
                    <a:pt x="5525" y="4942"/>
                    <a:pt x="5573" y="4942"/>
                  </a:cubicBezTo>
                  <a:lnTo>
                    <a:pt x="5811" y="4942"/>
                  </a:lnTo>
                  <a:cubicBezTo>
                    <a:pt x="5835" y="4966"/>
                    <a:pt x="5835" y="5014"/>
                    <a:pt x="5835" y="5037"/>
                  </a:cubicBezTo>
                  <a:cubicBezTo>
                    <a:pt x="5811" y="5085"/>
                    <a:pt x="5811" y="5109"/>
                    <a:pt x="5811" y="5156"/>
                  </a:cubicBezTo>
                  <a:cubicBezTo>
                    <a:pt x="5811" y="5228"/>
                    <a:pt x="5787" y="5323"/>
                    <a:pt x="5787" y="5395"/>
                  </a:cubicBezTo>
                  <a:cubicBezTo>
                    <a:pt x="5728" y="5383"/>
                    <a:pt x="5662" y="5383"/>
                    <a:pt x="5594" y="5383"/>
                  </a:cubicBezTo>
                  <a:cubicBezTo>
                    <a:pt x="5525" y="5383"/>
                    <a:pt x="5454" y="5383"/>
                    <a:pt x="5383" y="5371"/>
                  </a:cubicBezTo>
                  <a:cubicBezTo>
                    <a:pt x="5287" y="5371"/>
                    <a:pt x="5216" y="5347"/>
                    <a:pt x="5121" y="5323"/>
                  </a:cubicBezTo>
                  <a:cubicBezTo>
                    <a:pt x="5097" y="5323"/>
                    <a:pt x="5049" y="5299"/>
                    <a:pt x="5002" y="5299"/>
                  </a:cubicBezTo>
                  <a:cubicBezTo>
                    <a:pt x="5025" y="5156"/>
                    <a:pt x="5049" y="5014"/>
                    <a:pt x="5049" y="4847"/>
                  </a:cubicBezTo>
                  <a:close/>
                  <a:moveTo>
                    <a:pt x="4573" y="3990"/>
                  </a:moveTo>
                  <a:cubicBezTo>
                    <a:pt x="4597" y="4061"/>
                    <a:pt x="4621" y="4132"/>
                    <a:pt x="4621" y="4180"/>
                  </a:cubicBezTo>
                  <a:cubicBezTo>
                    <a:pt x="4644" y="4323"/>
                    <a:pt x="4668" y="4466"/>
                    <a:pt x="4668" y="4609"/>
                  </a:cubicBezTo>
                  <a:cubicBezTo>
                    <a:pt x="4668" y="4752"/>
                    <a:pt x="4644" y="4894"/>
                    <a:pt x="4621" y="5037"/>
                  </a:cubicBezTo>
                  <a:cubicBezTo>
                    <a:pt x="4621" y="5133"/>
                    <a:pt x="4597" y="5180"/>
                    <a:pt x="4573" y="5276"/>
                  </a:cubicBezTo>
                  <a:cubicBezTo>
                    <a:pt x="4549" y="5323"/>
                    <a:pt x="4549" y="5395"/>
                    <a:pt x="4478" y="5418"/>
                  </a:cubicBezTo>
                  <a:cubicBezTo>
                    <a:pt x="4454" y="5418"/>
                    <a:pt x="4430" y="5395"/>
                    <a:pt x="4406" y="5371"/>
                  </a:cubicBezTo>
                  <a:cubicBezTo>
                    <a:pt x="4406" y="5347"/>
                    <a:pt x="4406" y="5323"/>
                    <a:pt x="4406" y="5299"/>
                  </a:cubicBezTo>
                  <a:cubicBezTo>
                    <a:pt x="4430" y="5276"/>
                    <a:pt x="4454" y="5252"/>
                    <a:pt x="4454" y="5252"/>
                  </a:cubicBezTo>
                  <a:cubicBezTo>
                    <a:pt x="4478" y="5228"/>
                    <a:pt x="4501" y="5180"/>
                    <a:pt x="4501" y="5156"/>
                  </a:cubicBezTo>
                  <a:cubicBezTo>
                    <a:pt x="4525" y="5109"/>
                    <a:pt x="4549" y="5037"/>
                    <a:pt x="4573" y="4990"/>
                  </a:cubicBezTo>
                  <a:cubicBezTo>
                    <a:pt x="4621" y="4823"/>
                    <a:pt x="4644" y="4680"/>
                    <a:pt x="4621" y="4513"/>
                  </a:cubicBezTo>
                  <a:cubicBezTo>
                    <a:pt x="4621" y="4490"/>
                    <a:pt x="4597" y="4490"/>
                    <a:pt x="4597" y="4490"/>
                  </a:cubicBezTo>
                  <a:cubicBezTo>
                    <a:pt x="4525" y="4633"/>
                    <a:pt x="4478" y="4775"/>
                    <a:pt x="4406" y="4894"/>
                  </a:cubicBezTo>
                  <a:cubicBezTo>
                    <a:pt x="4382" y="4990"/>
                    <a:pt x="4359" y="5061"/>
                    <a:pt x="4311" y="5133"/>
                  </a:cubicBezTo>
                  <a:cubicBezTo>
                    <a:pt x="4311" y="5133"/>
                    <a:pt x="4287" y="5156"/>
                    <a:pt x="4287" y="5156"/>
                  </a:cubicBezTo>
                  <a:cubicBezTo>
                    <a:pt x="4263" y="5156"/>
                    <a:pt x="4263" y="5133"/>
                    <a:pt x="4239" y="5109"/>
                  </a:cubicBezTo>
                  <a:cubicBezTo>
                    <a:pt x="4168" y="5014"/>
                    <a:pt x="4073" y="4990"/>
                    <a:pt x="3954" y="4990"/>
                  </a:cubicBezTo>
                  <a:cubicBezTo>
                    <a:pt x="3835" y="5014"/>
                    <a:pt x="3716" y="5037"/>
                    <a:pt x="3620" y="5109"/>
                  </a:cubicBezTo>
                  <a:cubicBezTo>
                    <a:pt x="3620" y="5109"/>
                    <a:pt x="3620" y="5109"/>
                    <a:pt x="3620" y="5085"/>
                  </a:cubicBezTo>
                  <a:cubicBezTo>
                    <a:pt x="3668" y="5014"/>
                    <a:pt x="3716" y="4918"/>
                    <a:pt x="3763" y="4847"/>
                  </a:cubicBezTo>
                  <a:cubicBezTo>
                    <a:pt x="3858" y="4704"/>
                    <a:pt x="3954" y="4561"/>
                    <a:pt x="4073" y="4418"/>
                  </a:cubicBezTo>
                  <a:cubicBezTo>
                    <a:pt x="4239" y="4251"/>
                    <a:pt x="4406" y="4109"/>
                    <a:pt x="4573" y="3990"/>
                  </a:cubicBezTo>
                  <a:close/>
                  <a:moveTo>
                    <a:pt x="4835" y="3823"/>
                  </a:moveTo>
                  <a:cubicBezTo>
                    <a:pt x="4859" y="3942"/>
                    <a:pt x="4859" y="4085"/>
                    <a:pt x="4859" y="4228"/>
                  </a:cubicBezTo>
                  <a:cubicBezTo>
                    <a:pt x="4882" y="4418"/>
                    <a:pt x="4882" y="4609"/>
                    <a:pt x="4882" y="4799"/>
                  </a:cubicBezTo>
                  <a:cubicBezTo>
                    <a:pt x="4882" y="4990"/>
                    <a:pt x="4882" y="5156"/>
                    <a:pt x="4835" y="5347"/>
                  </a:cubicBezTo>
                  <a:cubicBezTo>
                    <a:pt x="4835" y="5418"/>
                    <a:pt x="4811" y="5466"/>
                    <a:pt x="4811" y="5537"/>
                  </a:cubicBezTo>
                  <a:cubicBezTo>
                    <a:pt x="4763" y="5490"/>
                    <a:pt x="4716" y="5466"/>
                    <a:pt x="4692" y="5442"/>
                  </a:cubicBezTo>
                  <a:cubicBezTo>
                    <a:pt x="4740" y="5323"/>
                    <a:pt x="4740" y="5204"/>
                    <a:pt x="4763" y="5085"/>
                  </a:cubicBezTo>
                  <a:cubicBezTo>
                    <a:pt x="4787" y="4942"/>
                    <a:pt x="4787" y="4799"/>
                    <a:pt x="4787" y="4633"/>
                  </a:cubicBezTo>
                  <a:cubicBezTo>
                    <a:pt x="4787" y="4490"/>
                    <a:pt x="4763" y="4347"/>
                    <a:pt x="4740" y="4204"/>
                  </a:cubicBezTo>
                  <a:cubicBezTo>
                    <a:pt x="4740" y="4109"/>
                    <a:pt x="4716" y="3990"/>
                    <a:pt x="4668" y="3918"/>
                  </a:cubicBezTo>
                  <a:cubicBezTo>
                    <a:pt x="4740" y="3894"/>
                    <a:pt x="4787" y="3847"/>
                    <a:pt x="4835" y="3823"/>
                  </a:cubicBezTo>
                  <a:close/>
                  <a:moveTo>
                    <a:pt x="6526" y="3870"/>
                  </a:moveTo>
                  <a:cubicBezTo>
                    <a:pt x="6597" y="3918"/>
                    <a:pt x="6669" y="3966"/>
                    <a:pt x="6716" y="4013"/>
                  </a:cubicBezTo>
                  <a:cubicBezTo>
                    <a:pt x="6907" y="4156"/>
                    <a:pt x="7073" y="4299"/>
                    <a:pt x="7216" y="4490"/>
                  </a:cubicBezTo>
                  <a:cubicBezTo>
                    <a:pt x="7359" y="4633"/>
                    <a:pt x="7478" y="4823"/>
                    <a:pt x="7550" y="5014"/>
                  </a:cubicBezTo>
                  <a:cubicBezTo>
                    <a:pt x="7597" y="5085"/>
                    <a:pt x="7645" y="5180"/>
                    <a:pt x="7645" y="5276"/>
                  </a:cubicBezTo>
                  <a:cubicBezTo>
                    <a:pt x="7597" y="5252"/>
                    <a:pt x="7526" y="5228"/>
                    <a:pt x="7454" y="5204"/>
                  </a:cubicBezTo>
                  <a:cubicBezTo>
                    <a:pt x="7404" y="5198"/>
                    <a:pt x="7352" y="5195"/>
                    <a:pt x="7300" y="5195"/>
                  </a:cubicBezTo>
                  <a:cubicBezTo>
                    <a:pt x="7130" y="5195"/>
                    <a:pt x="6957" y="5227"/>
                    <a:pt x="6811" y="5299"/>
                  </a:cubicBezTo>
                  <a:cubicBezTo>
                    <a:pt x="6811" y="5299"/>
                    <a:pt x="6811" y="5276"/>
                    <a:pt x="6811" y="5276"/>
                  </a:cubicBezTo>
                  <a:cubicBezTo>
                    <a:pt x="6740" y="5133"/>
                    <a:pt x="6669" y="5014"/>
                    <a:pt x="6645" y="4871"/>
                  </a:cubicBezTo>
                  <a:cubicBezTo>
                    <a:pt x="6597" y="4752"/>
                    <a:pt x="6597" y="4609"/>
                    <a:pt x="6549" y="4513"/>
                  </a:cubicBezTo>
                  <a:cubicBezTo>
                    <a:pt x="6538" y="4502"/>
                    <a:pt x="6526" y="4496"/>
                    <a:pt x="6517" y="4496"/>
                  </a:cubicBezTo>
                  <a:cubicBezTo>
                    <a:pt x="6508" y="4496"/>
                    <a:pt x="6502" y="4502"/>
                    <a:pt x="6502" y="4513"/>
                  </a:cubicBezTo>
                  <a:cubicBezTo>
                    <a:pt x="6454" y="4656"/>
                    <a:pt x="6502" y="4799"/>
                    <a:pt x="6502" y="4942"/>
                  </a:cubicBezTo>
                  <a:cubicBezTo>
                    <a:pt x="6526" y="5085"/>
                    <a:pt x="6549" y="5228"/>
                    <a:pt x="6621" y="5371"/>
                  </a:cubicBezTo>
                  <a:cubicBezTo>
                    <a:pt x="6645" y="5395"/>
                    <a:pt x="6645" y="5395"/>
                    <a:pt x="6669" y="5418"/>
                  </a:cubicBezTo>
                  <a:cubicBezTo>
                    <a:pt x="6573" y="5490"/>
                    <a:pt x="6502" y="5561"/>
                    <a:pt x="6430" y="5633"/>
                  </a:cubicBezTo>
                  <a:cubicBezTo>
                    <a:pt x="6383" y="5680"/>
                    <a:pt x="6311" y="5704"/>
                    <a:pt x="6264" y="5728"/>
                  </a:cubicBezTo>
                  <a:cubicBezTo>
                    <a:pt x="6240" y="5371"/>
                    <a:pt x="6264" y="5037"/>
                    <a:pt x="6311" y="4704"/>
                  </a:cubicBezTo>
                  <a:cubicBezTo>
                    <a:pt x="6359" y="4537"/>
                    <a:pt x="6383" y="4347"/>
                    <a:pt x="6430" y="4180"/>
                  </a:cubicBezTo>
                  <a:cubicBezTo>
                    <a:pt x="6454" y="4085"/>
                    <a:pt x="6502" y="3990"/>
                    <a:pt x="6526" y="3870"/>
                  </a:cubicBezTo>
                  <a:close/>
                  <a:moveTo>
                    <a:pt x="6311" y="3728"/>
                  </a:moveTo>
                  <a:cubicBezTo>
                    <a:pt x="6335" y="3775"/>
                    <a:pt x="6383" y="3799"/>
                    <a:pt x="6430" y="3823"/>
                  </a:cubicBezTo>
                  <a:cubicBezTo>
                    <a:pt x="6359" y="3894"/>
                    <a:pt x="6335" y="4013"/>
                    <a:pt x="6311" y="4109"/>
                  </a:cubicBezTo>
                  <a:cubicBezTo>
                    <a:pt x="6264" y="4299"/>
                    <a:pt x="6216" y="4490"/>
                    <a:pt x="6192" y="4656"/>
                  </a:cubicBezTo>
                  <a:cubicBezTo>
                    <a:pt x="6121" y="5014"/>
                    <a:pt x="6073" y="5371"/>
                    <a:pt x="6097" y="5752"/>
                  </a:cubicBezTo>
                  <a:cubicBezTo>
                    <a:pt x="6073" y="5752"/>
                    <a:pt x="6026" y="5752"/>
                    <a:pt x="5978" y="5776"/>
                  </a:cubicBezTo>
                  <a:cubicBezTo>
                    <a:pt x="5930" y="5418"/>
                    <a:pt x="5978" y="5061"/>
                    <a:pt x="6026" y="4680"/>
                  </a:cubicBezTo>
                  <a:cubicBezTo>
                    <a:pt x="6073" y="4513"/>
                    <a:pt x="6097" y="4347"/>
                    <a:pt x="6145" y="4180"/>
                  </a:cubicBezTo>
                  <a:cubicBezTo>
                    <a:pt x="6192" y="4037"/>
                    <a:pt x="6264" y="3894"/>
                    <a:pt x="6311" y="3728"/>
                  </a:cubicBezTo>
                  <a:close/>
                  <a:moveTo>
                    <a:pt x="3924" y="5150"/>
                  </a:moveTo>
                  <a:cubicBezTo>
                    <a:pt x="4013" y="5150"/>
                    <a:pt x="4097" y="5180"/>
                    <a:pt x="4144" y="5252"/>
                  </a:cubicBezTo>
                  <a:cubicBezTo>
                    <a:pt x="4192" y="5299"/>
                    <a:pt x="4216" y="5371"/>
                    <a:pt x="4263" y="5418"/>
                  </a:cubicBezTo>
                  <a:cubicBezTo>
                    <a:pt x="4120" y="5442"/>
                    <a:pt x="3978" y="5514"/>
                    <a:pt x="3906" y="5609"/>
                  </a:cubicBezTo>
                  <a:cubicBezTo>
                    <a:pt x="3811" y="5704"/>
                    <a:pt x="3763" y="5823"/>
                    <a:pt x="3763" y="5942"/>
                  </a:cubicBezTo>
                  <a:lnTo>
                    <a:pt x="3739" y="5942"/>
                  </a:lnTo>
                  <a:cubicBezTo>
                    <a:pt x="3668" y="5918"/>
                    <a:pt x="3573" y="5918"/>
                    <a:pt x="3501" y="5871"/>
                  </a:cubicBezTo>
                  <a:cubicBezTo>
                    <a:pt x="3430" y="5823"/>
                    <a:pt x="3382" y="5728"/>
                    <a:pt x="3382" y="5657"/>
                  </a:cubicBezTo>
                  <a:cubicBezTo>
                    <a:pt x="3358" y="5466"/>
                    <a:pt x="3501" y="5299"/>
                    <a:pt x="3668" y="5228"/>
                  </a:cubicBezTo>
                  <a:cubicBezTo>
                    <a:pt x="3739" y="5180"/>
                    <a:pt x="3835" y="5150"/>
                    <a:pt x="3924" y="5150"/>
                  </a:cubicBezTo>
                  <a:close/>
                  <a:moveTo>
                    <a:pt x="4430" y="5537"/>
                  </a:moveTo>
                  <a:cubicBezTo>
                    <a:pt x="4597" y="5537"/>
                    <a:pt x="4787" y="5609"/>
                    <a:pt x="4740" y="5776"/>
                  </a:cubicBezTo>
                  <a:cubicBezTo>
                    <a:pt x="4740" y="5895"/>
                    <a:pt x="4597" y="5847"/>
                    <a:pt x="4525" y="5871"/>
                  </a:cubicBezTo>
                  <a:cubicBezTo>
                    <a:pt x="4501" y="5895"/>
                    <a:pt x="4478" y="5918"/>
                    <a:pt x="4430" y="5942"/>
                  </a:cubicBezTo>
                  <a:cubicBezTo>
                    <a:pt x="4422" y="5950"/>
                    <a:pt x="4417" y="5953"/>
                    <a:pt x="4411" y="5953"/>
                  </a:cubicBezTo>
                  <a:cubicBezTo>
                    <a:pt x="4401" y="5953"/>
                    <a:pt x="4390" y="5942"/>
                    <a:pt x="4359" y="5942"/>
                  </a:cubicBezTo>
                  <a:cubicBezTo>
                    <a:pt x="4263" y="5942"/>
                    <a:pt x="4239" y="6038"/>
                    <a:pt x="4192" y="6085"/>
                  </a:cubicBezTo>
                  <a:cubicBezTo>
                    <a:pt x="4162" y="6130"/>
                    <a:pt x="4122" y="6147"/>
                    <a:pt x="4085" y="6147"/>
                  </a:cubicBezTo>
                  <a:cubicBezTo>
                    <a:pt x="4063" y="6147"/>
                    <a:pt x="4043" y="6142"/>
                    <a:pt x="4025" y="6133"/>
                  </a:cubicBezTo>
                  <a:cubicBezTo>
                    <a:pt x="3978" y="6085"/>
                    <a:pt x="3954" y="6061"/>
                    <a:pt x="3930" y="6014"/>
                  </a:cubicBezTo>
                  <a:cubicBezTo>
                    <a:pt x="3882" y="5871"/>
                    <a:pt x="3954" y="5752"/>
                    <a:pt x="4049" y="5680"/>
                  </a:cubicBezTo>
                  <a:cubicBezTo>
                    <a:pt x="4168" y="5585"/>
                    <a:pt x="4287" y="5537"/>
                    <a:pt x="4430" y="5537"/>
                  </a:cubicBezTo>
                  <a:close/>
                  <a:moveTo>
                    <a:pt x="4978" y="5442"/>
                  </a:moveTo>
                  <a:cubicBezTo>
                    <a:pt x="5073" y="5490"/>
                    <a:pt x="5216" y="5514"/>
                    <a:pt x="5335" y="5514"/>
                  </a:cubicBezTo>
                  <a:cubicBezTo>
                    <a:pt x="5478" y="5537"/>
                    <a:pt x="5645" y="5561"/>
                    <a:pt x="5787" y="5561"/>
                  </a:cubicBezTo>
                  <a:cubicBezTo>
                    <a:pt x="5787" y="5657"/>
                    <a:pt x="5811" y="5752"/>
                    <a:pt x="5811" y="5847"/>
                  </a:cubicBezTo>
                  <a:cubicBezTo>
                    <a:pt x="5811" y="5871"/>
                    <a:pt x="5811" y="5871"/>
                    <a:pt x="5811" y="5871"/>
                  </a:cubicBezTo>
                  <a:cubicBezTo>
                    <a:pt x="5787" y="5895"/>
                    <a:pt x="5787" y="5895"/>
                    <a:pt x="5764" y="5918"/>
                  </a:cubicBezTo>
                  <a:cubicBezTo>
                    <a:pt x="5692" y="5990"/>
                    <a:pt x="5573" y="6014"/>
                    <a:pt x="5525" y="6109"/>
                  </a:cubicBezTo>
                  <a:cubicBezTo>
                    <a:pt x="5478" y="6157"/>
                    <a:pt x="5502" y="6252"/>
                    <a:pt x="5573" y="6300"/>
                  </a:cubicBezTo>
                  <a:cubicBezTo>
                    <a:pt x="5502" y="6323"/>
                    <a:pt x="5406" y="6371"/>
                    <a:pt x="5335" y="6395"/>
                  </a:cubicBezTo>
                  <a:cubicBezTo>
                    <a:pt x="5240" y="6300"/>
                    <a:pt x="5097" y="6204"/>
                    <a:pt x="4978" y="6109"/>
                  </a:cubicBezTo>
                  <a:cubicBezTo>
                    <a:pt x="4906" y="6085"/>
                    <a:pt x="4859" y="6014"/>
                    <a:pt x="4787" y="5966"/>
                  </a:cubicBezTo>
                  <a:cubicBezTo>
                    <a:pt x="4811" y="5942"/>
                    <a:pt x="4859" y="5895"/>
                    <a:pt x="4859" y="5871"/>
                  </a:cubicBezTo>
                  <a:cubicBezTo>
                    <a:pt x="4930" y="5752"/>
                    <a:pt x="4954" y="5585"/>
                    <a:pt x="4978" y="5442"/>
                  </a:cubicBezTo>
                  <a:close/>
                  <a:moveTo>
                    <a:pt x="4430" y="6228"/>
                  </a:moveTo>
                  <a:cubicBezTo>
                    <a:pt x="4501" y="6276"/>
                    <a:pt x="4549" y="6300"/>
                    <a:pt x="4621" y="6347"/>
                  </a:cubicBezTo>
                  <a:cubicBezTo>
                    <a:pt x="4597" y="6371"/>
                    <a:pt x="4597" y="6395"/>
                    <a:pt x="4573" y="6442"/>
                  </a:cubicBezTo>
                  <a:cubicBezTo>
                    <a:pt x="4573" y="6442"/>
                    <a:pt x="4573" y="6466"/>
                    <a:pt x="4573" y="6466"/>
                  </a:cubicBezTo>
                  <a:lnTo>
                    <a:pt x="4406" y="6466"/>
                  </a:lnTo>
                  <a:cubicBezTo>
                    <a:pt x="4406" y="6419"/>
                    <a:pt x="4406" y="6371"/>
                    <a:pt x="4430" y="6323"/>
                  </a:cubicBezTo>
                  <a:cubicBezTo>
                    <a:pt x="4430" y="6300"/>
                    <a:pt x="4430" y="6252"/>
                    <a:pt x="4430" y="6228"/>
                  </a:cubicBezTo>
                  <a:close/>
                  <a:moveTo>
                    <a:pt x="4716" y="6395"/>
                  </a:moveTo>
                  <a:cubicBezTo>
                    <a:pt x="4740" y="6419"/>
                    <a:pt x="4787" y="6442"/>
                    <a:pt x="4835" y="6466"/>
                  </a:cubicBezTo>
                  <a:lnTo>
                    <a:pt x="4716" y="6466"/>
                  </a:lnTo>
                  <a:cubicBezTo>
                    <a:pt x="4716" y="6442"/>
                    <a:pt x="4716" y="6419"/>
                    <a:pt x="4716" y="6395"/>
                  </a:cubicBezTo>
                  <a:close/>
                  <a:moveTo>
                    <a:pt x="4311" y="6204"/>
                  </a:moveTo>
                  <a:cubicBezTo>
                    <a:pt x="4287" y="6228"/>
                    <a:pt x="4287" y="6252"/>
                    <a:pt x="4287" y="6276"/>
                  </a:cubicBezTo>
                  <a:cubicBezTo>
                    <a:pt x="4263" y="6347"/>
                    <a:pt x="4239" y="6419"/>
                    <a:pt x="4239" y="6490"/>
                  </a:cubicBezTo>
                  <a:lnTo>
                    <a:pt x="4120" y="6490"/>
                  </a:lnTo>
                  <a:cubicBezTo>
                    <a:pt x="4144" y="6442"/>
                    <a:pt x="4144" y="6395"/>
                    <a:pt x="4144" y="6347"/>
                  </a:cubicBezTo>
                  <a:cubicBezTo>
                    <a:pt x="4144" y="6323"/>
                    <a:pt x="4144" y="6300"/>
                    <a:pt x="4144" y="6276"/>
                  </a:cubicBezTo>
                  <a:cubicBezTo>
                    <a:pt x="4192" y="6276"/>
                    <a:pt x="4216" y="6252"/>
                    <a:pt x="4239" y="6252"/>
                  </a:cubicBezTo>
                  <a:cubicBezTo>
                    <a:pt x="4263" y="6228"/>
                    <a:pt x="4287" y="6204"/>
                    <a:pt x="4311" y="6204"/>
                  </a:cubicBezTo>
                  <a:close/>
                  <a:moveTo>
                    <a:pt x="4621" y="6014"/>
                  </a:moveTo>
                  <a:cubicBezTo>
                    <a:pt x="4692" y="6085"/>
                    <a:pt x="4787" y="6157"/>
                    <a:pt x="4859" y="6204"/>
                  </a:cubicBezTo>
                  <a:cubicBezTo>
                    <a:pt x="4978" y="6276"/>
                    <a:pt x="5097" y="6395"/>
                    <a:pt x="5216" y="6466"/>
                  </a:cubicBezTo>
                  <a:cubicBezTo>
                    <a:pt x="5192" y="6466"/>
                    <a:pt x="5168" y="6490"/>
                    <a:pt x="5144" y="6490"/>
                  </a:cubicBezTo>
                  <a:cubicBezTo>
                    <a:pt x="5121" y="6490"/>
                    <a:pt x="5121" y="6514"/>
                    <a:pt x="5097" y="6514"/>
                  </a:cubicBezTo>
                  <a:cubicBezTo>
                    <a:pt x="5073" y="6466"/>
                    <a:pt x="5002" y="6419"/>
                    <a:pt x="4954" y="6395"/>
                  </a:cubicBezTo>
                  <a:cubicBezTo>
                    <a:pt x="4882" y="6347"/>
                    <a:pt x="4811" y="6300"/>
                    <a:pt x="4740" y="6252"/>
                  </a:cubicBezTo>
                  <a:cubicBezTo>
                    <a:pt x="4668" y="6204"/>
                    <a:pt x="4597" y="6133"/>
                    <a:pt x="4501" y="6085"/>
                  </a:cubicBezTo>
                  <a:cubicBezTo>
                    <a:pt x="4525" y="6085"/>
                    <a:pt x="4525" y="6061"/>
                    <a:pt x="4549" y="6061"/>
                  </a:cubicBezTo>
                  <a:cubicBezTo>
                    <a:pt x="4573" y="6014"/>
                    <a:pt x="4597" y="6014"/>
                    <a:pt x="4621" y="6014"/>
                  </a:cubicBezTo>
                  <a:close/>
                  <a:moveTo>
                    <a:pt x="7237" y="5361"/>
                  </a:moveTo>
                  <a:cubicBezTo>
                    <a:pt x="7326" y="5361"/>
                    <a:pt x="7416" y="5373"/>
                    <a:pt x="7502" y="5395"/>
                  </a:cubicBezTo>
                  <a:cubicBezTo>
                    <a:pt x="7526" y="5395"/>
                    <a:pt x="7597" y="5418"/>
                    <a:pt x="7621" y="5442"/>
                  </a:cubicBezTo>
                  <a:cubicBezTo>
                    <a:pt x="7645" y="5490"/>
                    <a:pt x="7597" y="5514"/>
                    <a:pt x="7597" y="5561"/>
                  </a:cubicBezTo>
                  <a:cubicBezTo>
                    <a:pt x="7574" y="5585"/>
                    <a:pt x="7550" y="5609"/>
                    <a:pt x="7526" y="5633"/>
                  </a:cubicBezTo>
                  <a:cubicBezTo>
                    <a:pt x="7478" y="5680"/>
                    <a:pt x="7407" y="5728"/>
                    <a:pt x="7335" y="5776"/>
                  </a:cubicBezTo>
                  <a:cubicBezTo>
                    <a:pt x="7312" y="5799"/>
                    <a:pt x="7264" y="5823"/>
                    <a:pt x="7240" y="5847"/>
                  </a:cubicBezTo>
                  <a:cubicBezTo>
                    <a:pt x="7050" y="5942"/>
                    <a:pt x="6835" y="6014"/>
                    <a:pt x="6645" y="6109"/>
                  </a:cubicBezTo>
                  <a:cubicBezTo>
                    <a:pt x="6573" y="6157"/>
                    <a:pt x="6502" y="6204"/>
                    <a:pt x="6454" y="6276"/>
                  </a:cubicBezTo>
                  <a:cubicBezTo>
                    <a:pt x="6407" y="6347"/>
                    <a:pt x="6359" y="6442"/>
                    <a:pt x="6288" y="6538"/>
                  </a:cubicBezTo>
                  <a:cubicBezTo>
                    <a:pt x="6240" y="6609"/>
                    <a:pt x="6145" y="6633"/>
                    <a:pt x="6026" y="6657"/>
                  </a:cubicBezTo>
                  <a:lnTo>
                    <a:pt x="5883" y="6657"/>
                  </a:lnTo>
                  <a:cubicBezTo>
                    <a:pt x="5811" y="6633"/>
                    <a:pt x="5787" y="6609"/>
                    <a:pt x="5859" y="6561"/>
                  </a:cubicBezTo>
                  <a:cubicBezTo>
                    <a:pt x="5978" y="6514"/>
                    <a:pt x="6168" y="6395"/>
                    <a:pt x="6073" y="6252"/>
                  </a:cubicBezTo>
                  <a:cubicBezTo>
                    <a:pt x="6049" y="6180"/>
                    <a:pt x="5978" y="6157"/>
                    <a:pt x="5906" y="6157"/>
                  </a:cubicBezTo>
                  <a:cubicBezTo>
                    <a:pt x="5859" y="6157"/>
                    <a:pt x="5811" y="6180"/>
                    <a:pt x="5764" y="6180"/>
                  </a:cubicBezTo>
                  <a:cubicBezTo>
                    <a:pt x="5764" y="6180"/>
                    <a:pt x="5721" y="6202"/>
                    <a:pt x="5693" y="6202"/>
                  </a:cubicBezTo>
                  <a:cubicBezTo>
                    <a:pt x="5679" y="6202"/>
                    <a:pt x="5668" y="6196"/>
                    <a:pt x="5668" y="6180"/>
                  </a:cubicBezTo>
                  <a:cubicBezTo>
                    <a:pt x="5668" y="6180"/>
                    <a:pt x="5716" y="6157"/>
                    <a:pt x="5716" y="6157"/>
                  </a:cubicBezTo>
                  <a:cubicBezTo>
                    <a:pt x="5835" y="6109"/>
                    <a:pt x="5883" y="6014"/>
                    <a:pt x="5978" y="5966"/>
                  </a:cubicBezTo>
                  <a:cubicBezTo>
                    <a:pt x="6002" y="5942"/>
                    <a:pt x="6002" y="5942"/>
                    <a:pt x="6026" y="5918"/>
                  </a:cubicBezTo>
                  <a:cubicBezTo>
                    <a:pt x="6054" y="5923"/>
                    <a:pt x="6083" y="5925"/>
                    <a:pt x="6111" y="5925"/>
                  </a:cubicBezTo>
                  <a:cubicBezTo>
                    <a:pt x="6248" y="5925"/>
                    <a:pt x="6379" y="5878"/>
                    <a:pt x="6478" y="5799"/>
                  </a:cubicBezTo>
                  <a:cubicBezTo>
                    <a:pt x="6645" y="5680"/>
                    <a:pt x="6740" y="5514"/>
                    <a:pt x="6931" y="5418"/>
                  </a:cubicBezTo>
                  <a:cubicBezTo>
                    <a:pt x="7022" y="5379"/>
                    <a:pt x="7128" y="5361"/>
                    <a:pt x="7237" y="5361"/>
                  </a:cubicBezTo>
                  <a:close/>
                  <a:moveTo>
                    <a:pt x="6692" y="6276"/>
                  </a:moveTo>
                  <a:cubicBezTo>
                    <a:pt x="6692" y="6371"/>
                    <a:pt x="6716" y="6490"/>
                    <a:pt x="6716" y="6561"/>
                  </a:cubicBezTo>
                  <a:cubicBezTo>
                    <a:pt x="6716" y="6585"/>
                    <a:pt x="6716" y="6633"/>
                    <a:pt x="6716" y="6657"/>
                  </a:cubicBezTo>
                  <a:cubicBezTo>
                    <a:pt x="6645" y="6609"/>
                    <a:pt x="6549" y="6585"/>
                    <a:pt x="6454" y="6561"/>
                  </a:cubicBezTo>
                  <a:cubicBezTo>
                    <a:pt x="6478" y="6538"/>
                    <a:pt x="6502" y="6490"/>
                    <a:pt x="6526" y="6466"/>
                  </a:cubicBezTo>
                  <a:cubicBezTo>
                    <a:pt x="6573" y="6371"/>
                    <a:pt x="6621" y="6323"/>
                    <a:pt x="6692" y="6276"/>
                  </a:cubicBezTo>
                  <a:close/>
                  <a:moveTo>
                    <a:pt x="5883" y="6276"/>
                  </a:moveTo>
                  <a:cubicBezTo>
                    <a:pt x="5906" y="6276"/>
                    <a:pt x="5930" y="6276"/>
                    <a:pt x="5930" y="6300"/>
                  </a:cubicBezTo>
                  <a:cubicBezTo>
                    <a:pt x="5954" y="6323"/>
                    <a:pt x="5930" y="6347"/>
                    <a:pt x="5906" y="6371"/>
                  </a:cubicBezTo>
                  <a:cubicBezTo>
                    <a:pt x="5835" y="6419"/>
                    <a:pt x="5787" y="6442"/>
                    <a:pt x="5716" y="6490"/>
                  </a:cubicBezTo>
                  <a:cubicBezTo>
                    <a:pt x="5668" y="6514"/>
                    <a:pt x="5597" y="6514"/>
                    <a:pt x="5549" y="6538"/>
                  </a:cubicBezTo>
                  <a:cubicBezTo>
                    <a:pt x="5406" y="6609"/>
                    <a:pt x="5263" y="6657"/>
                    <a:pt x="5121" y="6704"/>
                  </a:cubicBezTo>
                  <a:cubicBezTo>
                    <a:pt x="5049" y="6728"/>
                    <a:pt x="4978" y="6776"/>
                    <a:pt x="4906" y="6800"/>
                  </a:cubicBezTo>
                  <a:cubicBezTo>
                    <a:pt x="4835" y="6823"/>
                    <a:pt x="4763" y="6847"/>
                    <a:pt x="4692" y="6871"/>
                  </a:cubicBezTo>
                  <a:lnTo>
                    <a:pt x="4644" y="6871"/>
                  </a:lnTo>
                  <a:cubicBezTo>
                    <a:pt x="4644" y="6871"/>
                    <a:pt x="4621" y="6871"/>
                    <a:pt x="4621" y="6847"/>
                  </a:cubicBezTo>
                  <a:cubicBezTo>
                    <a:pt x="4621" y="6823"/>
                    <a:pt x="4644" y="6823"/>
                    <a:pt x="4668" y="6800"/>
                  </a:cubicBezTo>
                  <a:cubicBezTo>
                    <a:pt x="4859" y="6728"/>
                    <a:pt x="5073" y="6633"/>
                    <a:pt x="5263" y="6561"/>
                  </a:cubicBezTo>
                  <a:lnTo>
                    <a:pt x="5287" y="6561"/>
                  </a:lnTo>
                  <a:cubicBezTo>
                    <a:pt x="5383" y="6514"/>
                    <a:pt x="5454" y="6490"/>
                    <a:pt x="5549" y="6442"/>
                  </a:cubicBezTo>
                  <a:cubicBezTo>
                    <a:pt x="5645" y="6395"/>
                    <a:pt x="5740" y="6347"/>
                    <a:pt x="5835" y="6300"/>
                  </a:cubicBezTo>
                  <a:cubicBezTo>
                    <a:pt x="5859" y="6276"/>
                    <a:pt x="5883" y="6276"/>
                    <a:pt x="5883" y="6276"/>
                  </a:cubicBezTo>
                  <a:close/>
                  <a:moveTo>
                    <a:pt x="5645" y="6633"/>
                  </a:moveTo>
                  <a:cubicBezTo>
                    <a:pt x="5668" y="6752"/>
                    <a:pt x="5906" y="6800"/>
                    <a:pt x="6002" y="6800"/>
                  </a:cubicBezTo>
                  <a:cubicBezTo>
                    <a:pt x="6121" y="6800"/>
                    <a:pt x="6216" y="6776"/>
                    <a:pt x="6288" y="6728"/>
                  </a:cubicBezTo>
                  <a:cubicBezTo>
                    <a:pt x="6288" y="6728"/>
                    <a:pt x="6311" y="6728"/>
                    <a:pt x="6335" y="6752"/>
                  </a:cubicBezTo>
                  <a:cubicBezTo>
                    <a:pt x="6407" y="6752"/>
                    <a:pt x="6502" y="6776"/>
                    <a:pt x="6573" y="6823"/>
                  </a:cubicBezTo>
                  <a:cubicBezTo>
                    <a:pt x="6097" y="6990"/>
                    <a:pt x="5597" y="7157"/>
                    <a:pt x="5073" y="7157"/>
                  </a:cubicBezTo>
                  <a:cubicBezTo>
                    <a:pt x="4787" y="7133"/>
                    <a:pt x="4501" y="7085"/>
                    <a:pt x="4239" y="7014"/>
                  </a:cubicBezTo>
                  <a:cubicBezTo>
                    <a:pt x="4120" y="6966"/>
                    <a:pt x="4001" y="6943"/>
                    <a:pt x="3882" y="6895"/>
                  </a:cubicBezTo>
                  <a:cubicBezTo>
                    <a:pt x="3811" y="6847"/>
                    <a:pt x="3739" y="6800"/>
                    <a:pt x="3668" y="6752"/>
                  </a:cubicBezTo>
                  <a:cubicBezTo>
                    <a:pt x="3763" y="6681"/>
                    <a:pt x="3978" y="6704"/>
                    <a:pt x="4073" y="6681"/>
                  </a:cubicBezTo>
                  <a:cubicBezTo>
                    <a:pt x="4311" y="6657"/>
                    <a:pt x="4525" y="6657"/>
                    <a:pt x="4763" y="6633"/>
                  </a:cubicBezTo>
                  <a:lnTo>
                    <a:pt x="4763" y="6633"/>
                  </a:lnTo>
                  <a:cubicBezTo>
                    <a:pt x="4740" y="6657"/>
                    <a:pt x="4716" y="6657"/>
                    <a:pt x="4692" y="6681"/>
                  </a:cubicBezTo>
                  <a:cubicBezTo>
                    <a:pt x="4597" y="6704"/>
                    <a:pt x="4478" y="6752"/>
                    <a:pt x="4454" y="6847"/>
                  </a:cubicBezTo>
                  <a:cubicBezTo>
                    <a:pt x="4444" y="6944"/>
                    <a:pt x="4513" y="6974"/>
                    <a:pt x="4604" y="6974"/>
                  </a:cubicBezTo>
                  <a:cubicBezTo>
                    <a:pt x="4738" y="6974"/>
                    <a:pt x="4921" y="6909"/>
                    <a:pt x="4978" y="6895"/>
                  </a:cubicBezTo>
                  <a:cubicBezTo>
                    <a:pt x="5192" y="6823"/>
                    <a:pt x="5430" y="6752"/>
                    <a:pt x="5645" y="6633"/>
                  </a:cubicBezTo>
                  <a:close/>
                  <a:moveTo>
                    <a:pt x="6716" y="6943"/>
                  </a:moveTo>
                  <a:cubicBezTo>
                    <a:pt x="6740" y="7014"/>
                    <a:pt x="6716" y="7133"/>
                    <a:pt x="6716" y="7228"/>
                  </a:cubicBezTo>
                  <a:cubicBezTo>
                    <a:pt x="6716" y="7300"/>
                    <a:pt x="6716" y="7347"/>
                    <a:pt x="6692" y="7419"/>
                  </a:cubicBezTo>
                  <a:lnTo>
                    <a:pt x="6645" y="7419"/>
                  </a:lnTo>
                  <a:cubicBezTo>
                    <a:pt x="6573" y="7443"/>
                    <a:pt x="6502" y="7490"/>
                    <a:pt x="6430" y="7490"/>
                  </a:cubicBezTo>
                  <a:cubicBezTo>
                    <a:pt x="6359" y="7514"/>
                    <a:pt x="6264" y="7538"/>
                    <a:pt x="6192" y="7538"/>
                  </a:cubicBezTo>
                  <a:lnTo>
                    <a:pt x="6145" y="7538"/>
                  </a:lnTo>
                  <a:cubicBezTo>
                    <a:pt x="6145" y="7514"/>
                    <a:pt x="6145" y="7490"/>
                    <a:pt x="6145" y="7443"/>
                  </a:cubicBezTo>
                  <a:cubicBezTo>
                    <a:pt x="6145" y="7347"/>
                    <a:pt x="6168" y="7228"/>
                    <a:pt x="6121" y="7133"/>
                  </a:cubicBezTo>
                  <a:cubicBezTo>
                    <a:pt x="6335" y="7062"/>
                    <a:pt x="6526" y="7014"/>
                    <a:pt x="6716" y="6943"/>
                  </a:cubicBezTo>
                  <a:close/>
                  <a:moveTo>
                    <a:pt x="3620" y="6847"/>
                  </a:moveTo>
                  <a:cubicBezTo>
                    <a:pt x="3716" y="6990"/>
                    <a:pt x="3954" y="7062"/>
                    <a:pt x="4120" y="7109"/>
                  </a:cubicBezTo>
                  <a:cubicBezTo>
                    <a:pt x="4192" y="7133"/>
                    <a:pt x="4263" y="7157"/>
                    <a:pt x="4335" y="7181"/>
                  </a:cubicBezTo>
                  <a:cubicBezTo>
                    <a:pt x="4311" y="7252"/>
                    <a:pt x="4287" y="7371"/>
                    <a:pt x="4287" y="7466"/>
                  </a:cubicBezTo>
                  <a:cubicBezTo>
                    <a:pt x="4287" y="7490"/>
                    <a:pt x="4287" y="7514"/>
                    <a:pt x="4263" y="7562"/>
                  </a:cubicBezTo>
                  <a:cubicBezTo>
                    <a:pt x="4239" y="7538"/>
                    <a:pt x="4192" y="7538"/>
                    <a:pt x="4120" y="7538"/>
                  </a:cubicBezTo>
                  <a:cubicBezTo>
                    <a:pt x="4049" y="7514"/>
                    <a:pt x="3978" y="7490"/>
                    <a:pt x="3906" y="7466"/>
                  </a:cubicBezTo>
                  <a:cubicBezTo>
                    <a:pt x="3811" y="7443"/>
                    <a:pt x="3716" y="7371"/>
                    <a:pt x="3596" y="7347"/>
                  </a:cubicBezTo>
                  <a:cubicBezTo>
                    <a:pt x="3596" y="7300"/>
                    <a:pt x="3596" y="7228"/>
                    <a:pt x="3596" y="7181"/>
                  </a:cubicBezTo>
                  <a:cubicBezTo>
                    <a:pt x="3596" y="7085"/>
                    <a:pt x="3596" y="6943"/>
                    <a:pt x="3620" y="6847"/>
                  </a:cubicBezTo>
                  <a:close/>
                  <a:moveTo>
                    <a:pt x="5716" y="7228"/>
                  </a:moveTo>
                  <a:lnTo>
                    <a:pt x="5716" y="7228"/>
                  </a:lnTo>
                  <a:cubicBezTo>
                    <a:pt x="5692" y="7347"/>
                    <a:pt x="5692" y="7490"/>
                    <a:pt x="5668" y="7609"/>
                  </a:cubicBezTo>
                  <a:cubicBezTo>
                    <a:pt x="5652" y="7601"/>
                    <a:pt x="5637" y="7599"/>
                    <a:pt x="5620" y="7599"/>
                  </a:cubicBezTo>
                  <a:cubicBezTo>
                    <a:pt x="5586" y="7599"/>
                    <a:pt x="5549" y="7609"/>
                    <a:pt x="5502" y="7609"/>
                  </a:cubicBezTo>
                  <a:cubicBezTo>
                    <a:pt x="5406" y="7633"/>
                    <a:pt x="5311" y="7633"/>
                    <a:pt x="5216" y="7633"/>
                  </a:cubicBezTo>
                  <a:cubicBezTo>
                    <a:pt x="5049" y="7633"/>
                    <a:pt x="4859" y="7609"/>
                    <a:pt x="4692" y="7609"/>
                  </a:cubicBezTo>
                  <a:cubicBezTo>
                    <a:pt x="4692" y="7586"/>
                    <a:pt x="4692" y="7586"/>
                    <a:pt x="4692" y="7562"/>
                  </a:cubicBezTo>
                  <a:cubicBezTo>
                    <a:pt x="4716" y="7466"/>
                    <a:pt x="4716" y="7347"/>
                    <a:pt x="4716" y="7252"/>
                  </a:cubicBezTo>
                  <a:cubicBezTo>
                    <a:pt x="4787" y="7276"/>
                    <a:pt x="4882" y="7276"/>
                    <a:pt x="4978" y="7276"/>
                  </a:cubicBezTo>
                  <a:cubicBezTo>
                    <a:pt x="5042" y="7282"/>
                    <a:pt x="5107" y="7285"/>
                    <a:pt x="5173" y="7285"/>
                  </a:cubicBezTo>
                  <a:cubicBezTo>
                    <a:pt x="5355" y="7285"/>
                    <a:pt x="5542" y="7263"/>
                    <a:pt x="5716" y="7228"/>
                  </a:cubicBezTo>
                  <a:close/>
                  <a:moveTo>
                    <a:pt x="6692" y="7562"/>
                  </a:moveTo>
                  <a:cubicBezTo>
                    <a:pt x="6692" y="7586"/>
                    <a:pt x="6669" y="7633"/>
                    <a:pt x="6669" y="7681"/>
                  </a:cubicBezTo>
                  <a:cubicBezTo>
                    <a:pt x="6597" y="7681"/>
                    <a:pt x="6502" y="7728"/>
                    <a:pt x="6407" y="7752"/>
                  </a:cubicBezTo>
                  <a:cubicBezTo>
                    <a:pt x="6335" y="7776"/>
                    <a:pt x="6240" y="7776"/>
                    <a:pt x="6145" y="7824"/>
                  </a:cubicBezTo>
                  <a:cubicBezTo>
                    <a:pt x="6168" y="7776"/>
                    <a:pt x="6168" y="7705"/>
                    <a:pt x="6168" y="7657"/>
                  </a:cubicBezTo>
                  <a:cubicBezTo>
                    <a:pt x="6187" y="7661"/>
                    <a:pt x="6206" y="7663"/>
                    <a:pt x="6225" y="7663"/>
                  </a:cubicBezTo>
                  <a:cubicBezTo>
                    <a:pt x="6307" y="7663"/>
                    <a:pt x="6396" y="7629"/>
                    <a:pt x="6454" y="7609"/>
                  </a:cubicBezTo>
                  <a:cubicBezTo>
                    <a:pt x="6502" y="7609"/>
                    <a:pt x="6621" y="7586"/>
                    <a:pt x="6692" y="7562"/>
                  </a:cubicBezTo>
                  <a:close/>
                  <a:moveTo>
                    <a:pt x="3596" y="7466"/>
                  </a:moveTo>
                  <a:cubicBezTo>
                    <a:pt x="3692" y="7538"/>
                    <a:pt x="3787" y="7562"/>
                    <a:pt x="3858" y="7586"/>
                  </a:cubicBezTo>
                  <a:cubicBezTo>
                    <a:pt x="3978" y="7633"/>
                    <a:pt x="4144" y="7681"/>
                    <a:pt x="4263" y="7681"/>
                  </a:cubicBezTo>
                  <a:cubicBezTo>
                    <a:pt x="4263" y="7728"/>
                    <a:pt x="4263" y="7776"/>
                    <a:pt x="4239" y="7847"/>
                  </a:cubicBezTo>
                  <a:cubicBezTo>
                    <a:pt x="4144" y="7824"/>
                    <a:pt x="4001" y="7824"/>
                    <a:pt x="3882" y="7776"/>
                  </a:cubicBezTo>
                  <a:cubicBezTo>
                    <a:pt x="3787" y="7752"/>
                    <a:pt x="3692" y="7728"/>
                    <a:pt x="3620" y="7681"/>
                  </a:cubicBezTo>
                  <a:lnTo>
                    <a:pt x="3596" y="7466"/>
                  </a:lnTo>
                  <a:close/>
                  <a:moveTo>
                    <a:pt x="5668" y="7728"/>
                  </a:moveTo>
                  <a:cubicBezTo>
                    <a:pt x="5668" y="7776"/>
                    <a:pt x="5668" y="7847"/>
                    <a:pt x="5668" y="7895"/>
                  </a:cubicBezTo>
                  <a:cubicBezTo>
                    <a:pt x="5502" y="7895"/>
                    <a:pt x="5335" y="7919"/>
                    <a:pt x="5168" y="7919"/>
                  </a:cubicBezTo>
                  <a:cubicBezTo>
                    <a:pt x="5002" y="7919"/>
                    <a:pt x="4835" y="7895"/>
                    <a:pt x="4692" y="7895"/>
                  </a:cubicBezTo>
                  <a:cubicBezTo>
                    <a:pt x="4692" y="7847"/>
                    <a:pt x="4692" y="7776"/>
                    <a:pt x="4692" y="7728"/>
                  </a:cubicBezTo>
                  <a:cubicBezTo>
                    <a:pt x="4859" y="7776"/>
                    <a:pt x="5025" y="7776"/>
                    <a:pt x="5192" y="7776"/>
                  </a:cubicBezTo>
                  <a:cubicBezTo>
                    <a:pt x="5287" y="7776"/>
                    <a:pt x="5383" y="7752"/>
                    <a:pt x="5502" y="7752"/>
                  </a:cubicBezTo>
                  <a:cubicBezTo>
                    <a:pt x="5549" y="7752"/>
                    <a:pt x="5621" y="7752"/>
                    <a:pt x="5668" y="7728"/>
                  </a:cubicBezTo>
                  <a:close/>
                  <a:moveTo>
                    <a:pt x="6669" y="7776"/>
                  </a:moveTo>
                  <a:lnTo>
                    <a:pt x="6669" y="7776"/>
                  </a:lnTo>
                  <a:cubicBezTo>
                    <a:pt x="6645" y="7847"/>
                    <a:pt x="6645" y="7895"/>
                    <a:pt x="6645" y="7967"/>
                  </a:cubicBezTo>
                  <a:cubicBezTo>
                    <a:pt x="6573" y="7967"/>
                    <a:pt x="6502" y="7990"/>
                    <a:pt x="6430" y="8014"/>
                  </a:cubicBezTo>
                  <a:cubicBezTo>
                    <a:pt x="6335" y="8038"/>
                    <a:pt x="6240" y="8062"/>
                    <a:pt x="6145" y="8086"/>
                  </a:cubicBezTo>
                  <a:cubicBezTo>
                    <a:pt x="6145" y="8014"/>
                    <a:pt x="6145" y="7967"/>
                    <a:pt x="6145" y="7895"/>
                  </a:cubicBezTo>
                  <a:cubicBezTo>
                    <a:pt x="6163" y="7900"/>
                    <a:pt x="6181" y="7902"/>
                    <a:pt x="6199" y="7902"/>
                  </a:cubicBezTo>
                  <a:cubicBezTo>
                    <a:pt x="6276" y="7902"/>
                    <a:pt x="6353" y="7867"/>
                    <a:pt x="6430" y="7847"/>
                  </a:cubicBezTo>
                  <a:cubicBezTo>
                    <a:pt x="6502" y="7847"/>
                    <a:pt x="6597" y="7824"/>
                    <a:pt x="6669" y="7776"/>
                  </a:cubicBezTo>
                  <a:close/>
                  <a:moveTo>
                    <a:pt x="3620" y="7800"/>
                  </a:moveTo>
                  <a:cubicBezTo>
                    <a:pt x="3692" y="7847"/>
                    <a:pt x="3787" y="7871"/>
                    <a:pt x="3882" y="7895"/>
                  </a:cubicBezTo>
                  <a:cubicBezTo>
                    <a:pt x="4001" y="7919"/>
                    <a:pt x="4120" y="7967"/>
                    <a:pt x="4239" y="7967"/>
                  </a:cubicBezTo>
                  <a:cubicBezTo>
                    <a:pt x="4239" y="8014"/>
                    <a:pt x="4239" y="8086"/>
                    <a:pt x="4239" y="8157"/>
                  </a:cubicBezTo>
                  <a:cubicBezTo>
                    <a:pt x="4192" y="8133"/>
                    <a:pt x="4168" y="8133"/>
                    <a:pt x="4144" y="8133"/>
                  </a:cubicBezTo>
                  <a:cubicBezTo>
                    <a:pt x="4049" y="8133"/>
                    <a:pt x="3978" y="8109"/>
                    <a:pt x="3906" y="8086"/>
                  </a:cubicBezTo>
                  <a:cubicBezTo>
                    <a:pt x="3835" y="8062"/>
                    <a:pt x="3763" y="8038"/>
                    <a:pt x="3692" y="7990"/>
                  </a:cubicBezTo>
                  <a:cubicBezTo>
                    <a:pt x="3668" y="7990"/>
                    <a:pt x="3644" y="7967"/>
                    <a:pt x="3620" y="7943"/>
                  </a:cubicBezTo>
                  <a:cubicBezTo>
                    <a:pt x="3620" y="7895"/>
                    <a:pt x="3620" y="7847"/>
                    <a:pt x="3620" y="7800"/>
                  </a:cubicBezTo>
                  <a:close/>
                  <a:moveTo>
                    <a:pt x="4692" y="7990"/>
                  </a:moveTo>
                  <a:cubicBezTo>
                    <a:pt x="4835" y="8038"/>
                    <a:pt x="5002" y="8038"/>
                    <a:pt x="5168" y="8038"/>
                  </a:cubicBezTo>
                  <a:cubicBezTo>
                    <a:pt x="5240" y="8038"/>
                    <a:pt x="5329" y="8044"/>
                    <a:pt x="5418" y="8044"/>
                  </a:cubicBezTo>
                  <a:cubicBezTo>
                    <a:pt x="5508" y="8044"/>
                    <a:pt x="5597" y="8038"/>
                    <a:pt x="5668" y="8014"/>
                  </a:cubicBezTo>
                  <a:cubicBezTo>
                    <a:pt x="5668" y="8062"/>
                    <a:pt x="5668" y="8109"/>
                    <a:pt x="5668" y="8181"/>
                  </a:cubicBezTo>
                  <a:cubicBezTo>
                    <a:pt x="5652" y="8173"/>
                    <a:pt x="5634" y="8170"/>
                    <a:pt x="5614" y="8170"/>
                  </a:cubicBezTo>
                  <a:cubicBezTo>
                    <a:pt x="5573" y="8170"/>
                    <a:pt x="5525" y="8181"/>
                    <a:pt x="5478" y="8181"/>
                  </a:cubicBezTo>
                  <a:cubicBezTo>
                    <a:pt x="5383" y="8181"/>
                    <a:pt x="5287" y="8205"/>
                    <a:pt x="5192" y="8205"/>
                  </a:cubicBezTo>
                  <a:lnTo>
                    <a:pt x="4906" y="8205"/>
                  </a:lnTo>
                  <a:cubicBezTo>
                    <a:pt x="4811" y="8205"/>
                    <a:pt x="4740" y="8181"/>
                    <a:pt x="4668" y="8181"/>
                  </a:cubicBezTo>
                  <a:cubicBezTo>
                    <a:pt x="4668" y="8109"/>
                    <a:pt x="4668" y="8062"/>
                    <a:pt x="4692" y="7990"/>
                  </a:cubicBezTo>
                  <a:close/>
                  <a:moveTo>
                    <a:pt x="6621" y="8086"/>
                  </a:moveTo>
                  <a:cubicBezTo>
                    <a:pt x="6621" y="8181"/>
                    <a:pt x="6597" y="8276"/>
                    <a:pt x="6573" y="8371"/>
                  </a:cubicBezTo>
                  <a:cubicBezTo>
                    <a:pt x="6526" y="8490"/>
                    <a:pt x="6407" y="8514"/>
                    <a:pt x="6288" y="8538"/>
                  </a:cubicBezTo>
                  <a:cubicBezTo>
                    <a:pt x="6240" y="8538"/>
                    <a:pt x="6168" y="8562"/>
                    <a:pt x="6121" y="8562"/>
                  </a:cubicBezTo>
                  <a:cubicBezTo>
                    <a:pt x="6121" y="8467"/>
                    <a:pt x="6121" y="8395"/>
                    <a:pt x="6145" y="8300"/>
                  </a:cubicBezTo>
                  <a:cubicBezTo>
                    <a:pt x="6145" y="8252"/>
                    <a:pt x="6145" y="8228"/>
                    <a:pt x="6145" y="8205"/>
                  </a:cubicBezTo>
                  <a:cubicBezTo>
                    <a:pt x="6264" y="8205"/>
                    <a:pt x="6383" y="8157"/>
                    <a:pt x="6478" y="8133"/>
                  </a:cubicBezTo>
                  <a:cubicBezTo>
                    <a:pt x="6526" y="8133"/>
                    <a:pt x="6573" y="8109"/>
                    <a:pt x="6621" y="8086"/>
                  </a:cubicBezTo>
                  <a:close/>
                  <a:moveTo>
                    <a:pt x="3620" y="8086"/>
                  </a:moveTo>
                  <a:cubicBezTo>
                    <a:pt x="3668" y="8133"/>
                    <a:pt x="3763" y="8157"/>
                    <a:pt x="3811" y="8181"/>
                  </a:cubicBezTo>
                  <a:cubicBezTo>
                    <a:pt x="3882" y="8205"/>
                    <a:pt x="3954" y="8228"/>
                    <a:pt x="4025" y="8252"/>
                  </a:cubicBezTo>
                  <a:cubicBezTo>
                    <a:pt x="4049" y="8252"/>
                    <a:pt x="4097" y="8252"/>
                    <a:pt x="4120" y="8276"/>
                  </a:cubicBezTo>
                  <a:cubicBezTo>
                    <a:pt x="4168" y="8276"/>
                    <a:pt x="4192" y="8276"/>
                    <a:pt x="4216" y="8300"/>
                  </a:cubicBezTo>
                  <a:cubicBezTo>
                    <a:pt x="4239" y="8300"/>
                    <a:pt x="4216" y="8324"/>
                    <a:pt x="4216" y="8348"/>
                  </a:cubicBezTo>
                  <a:cubicBezTo>
                    <a:pt x="4216" y="8371"/>
                    <a:pt x="4216" y="8419"/>
                    <a:pt x="4216" y="8443"/>
                  </a:cubicBezTo>
                  <a:cubicBezTo>
                    <a:pt x="4192" y="8467"/>
                    <a:pt x="4192" y="8490"/>
                    <a:pt x="4192" y="8514"/>
                  </a:cubicBezTo>
                  <a:cubicBezTo>
                    <a:pt x="4192" y="8538"/>
                    <a:pt x="4192" y="8562"/>
                    <a:pt x="4192" y="8586"/>
                  </a:cubicBezTo>
                  <a:cubicBezTo>
                    <a:pt x="4168" y="8586"/>
                    <a:pt x="4144" y="8562"/>
                    <a:pt x="4120" y="8562"/>
                  </a:cubicBezTo>
                  <a:cubicBezTo>
                    <a:pt x="4073" y="8562"/>
                    <a:pt x="4025" y="8538"/>
                    <a:pt x="3954" y="8538"/>
                  </a:cubicBezTo>
                  <a:cubicBezTo>
                    <a:pt x="3858" y="8514"/>
                    <a:pt x="3692" y="8467"/>
                    <a:pt x="3644" y="8395"/>
                  </a:cubicBezTo>
                  <a:cubicBezTo>
                    <a:pt x="3620" y="8348"/>
                    <a:pt x="3620" y="8276"/>
                    <a:pt x="3620" y="8228"/>
                  </a:cubicBezTo>
                  <a:cubicBezTo>
                    <a:pt x="3620" y="8181"/>
                    <a:pt x="3620" y="8133"/>
                    <a:pt x="3620" y="8086"/>
                  </a:cubicBezTo>
                  <a:close/>
                  <a:moveTo>
                    <a:pt x="4430" y="7204"/>
                  </a:moveTo>
                  <a:cubicBezTo>
                    <a:pt x="4478" y="7204"/>
                    <a:pt x="4549" y="7228"/>
                    <a:pt x="4597" y="7228"/>
                  </a:cubicBezTo>
                  <a:cubicBezTo>
                    <a:pt x="4573" y="7324"/>
                    <a:pt x="4573" y="7419"/>
                    <a:pt x="4573" y="7514"/>
                  </a:cubicBezTo>
                  <a:cubicBezTo>
                    <a:pt x="4549" y="7657"/>
                    <a:pt x="4549" y="7800"/>
                    <a:pt x="4549" y="7943"/>
                  </a:cubicBezTo>
                  <a:cubicBezTo>
                    <a:pt x="4525" y="8062"/>
                    <a:pt x="4525" y="8205"/>
                    <a:pt x="4525" y="8324"/>
                  </a:cubicBezTo>
                  <a:cubicBezTo>
                    <a:pt x="4525" y="8419"/>
                    <a:pt x="4501" y="8538"/>
                    <a:pt x="4501" y="8633"/>
                  </a:cubicBezTo>
                  <a:cubicBezTo>
                    <a:pt x="4454" y="8633"/>
                    <a:pt x="4406" y="8610"/>
                    <a:pt x="4335" y="8610"/>
                  </a:cubicBezTo>
                  <a:cubicBezTo>
                    <a:pt x="4359" y="8538"/>
                    <a:pt x="4359" y="8443"/>
                    <a:pt x="4359" y="8371"/>
                  </a:cubicBezTo>
                  <a:cubicBezTo>
                    <a:pt x="4359" y="8228"/>
                    <a:pt x="4359" y="8086"/>
                    <a:pt x="4382" y="7919"/>
                  </a:cubicBezTo>
                  <a:cubicBezTo>
                    <a:pt x="4382" y="7800"/>
                    <a:pt x="4382" y="7657"/>
                    <a:pt x="4406" y="7514"/>
                  </a:cubicBezTo>
                  <a:cubicBezTo>
                    <a:pt x="4406" y="7419"/>
                    <a:pt x="4430" y="7300"/>
                    <a:pt x="4430" y="7204"/>
                  </a:cubicBezTo>
                  <a:close/>
                  <a:moveTo>
                    <a:pt x="6026" y="7157"/>
                  </a:moveTo>
                  <a:cubicBezTo>
                    <a:pt x="6002" y="7228"/>
                    <a:pt x="6026" y="7324"/>
                    <a:pt x="6026" y="7395"/>
                  </a:cubicBezTo>
                  <a:cubicBezTo>
                    <a:pt x="6026" y="7538"/>
                    <a:pt x="6026" y="7681"/>
                    <a:pt x="6002" y="7847"/>
                  </a:cubicBezTo>
                  <a:cubicBezTo>
                    <a:pt x="6002" y="7967"/>
                    <a:pt x="6002" y="8109"/>
                    <a:pt x="5978" y="8252"/>
                  </a:cubicBezTo>
                  <a:cubicBezTo>
                    <a:pt x="5978" y="8324"/>
                    <a:pt x="5978" y="8419"/>
                    <a:pt x="5954" y="8514"/>
                  </a:cubicBezTo>
                  <a:cubicBezTo>
                    <a:pt x="5954" y="8538"/>
                    <a:pt x="5954" y="8586"/>
                    <a:pt x="5930" y="8610"/>
                  </a:cubicBezTo>
                  <a:cubicBezTo>
                    <a:pt x="5930" y="8610"/>
                    <a:pt x="5883" y="8610"/>
                    <a:pt x="5859" y="8633"/>
                  </a:cubicBezTo>
                  <a:cubicBezTo>
                    <a:pt x="5859" y="8633"/>
                    <a:pt x="5835" y="8633"/>
                    <a:pt x="5835" y="8610"/>
                  </a:cubicBezTo>
                  <a:cubicBezTo>
                    <a:pt x="5811" y="8610"/>
                    <a:pt x="5811" y="8586"/>
                    <a:pt x="5811" y="8562"/>
                  </a:cubicBezTo>
                  <a:cubicBezTo>
                    <a:pt x="5811" y="8490"/>
                    <a:pt x="5811" y="8419"/>
                    <a:pt x="5811" y="8371"/>
                  </a:cubicBezTo>
                  <a:cubicBezTo>
                    <a:pt x="5811" y="8205"/>
                    <a:pt x="5811" y="8062"/>
                    <a:pt x="5835" y="7919"/>
                  </a:cubicBezTo>
                  <a:cubicBezTo>
                    <a:pt x="5835" y="7800"/>
                    <a:pt x="5835" y="7657"/>
                    <a:pt x="5835" y="7538"/>
                  </a:cubicBezTo>
                  <a:cubicBezTo>
                    <a:pt x="5835" y="7419"/>
                    <a:pt x="5835" y="7324"/>
                    <a:pt x="5811" y="7204"/>
                  </a:cubicBezTo>
                  <a:cubicBezTo>
                    <a:pt x="5883" y="7204"/>
                    <a:pt x="5954" y="7181"/>
                    <a:pt x="6026" y="7157"/>
                  </a:cubicBezTo>
                  <a:close/>
                  <a:moveTo>
                    <a:pt x="5668" y="8276"/>
                  </a:moveTo>
                  <a:cubicBezTo>
                    <a:pt x="5668" y="8300"/>
                    <a:pt x="5668" y="8324"/>
                    <a:pt x="5668" y="8348"/>
                  </a:cubicBezTo>
                  <a:cubicBezTo>
                    <a:pt x="5668" y="8395"/>
                    <a:pt x="5645" y="8467"/>
                    <a:pt x="5645" y="8514"/>
                  </a:cubicBezTo>
                  <a:cubicBezTo>
                    <a:pt x="5668" y="8538"/>
                    <a:pt x="5668" y="8610"/>
                    <a:pt x="5645" y="8633"/>
                  </a:cubicBezTo>
                  <a:cubicBezTo>
                    <a:pt x="5637" y="8641"/>
                    <a:pt x="5629" y="8644"/>
                    <a:pt x="5621" y="8644"/>
                  </a:cubicBezTo>
                  <a:cubicBezTo>
                    <a:pt x="5605" y="8644"/>
                    <a:pt x="5589" y="8633"/>
                    <a:pt x="5573" y="8633"/>
                  </a:cubicBezTo>
                  <a:cubicBezTo>
                    <a:pt x="5478" y="8657"/>
                    <a:pt x="5359" y="8657"/>
                    <a:pt x="5263" y="8657"/>
                  </a:cubicBezTo>
                  <a:lnTo>
                    <a:pt x="4668" y="8657"/>
                  </a:lnTo>
                  <a:cubicBezTo>
                    <a:pt x="4668" y="8562"/>
                    <a:pt x="4668" y="8467"/>
                    <a:pt x="4668" y="8371"/>
                  </a:cubicBezTo>
                  <a:cubicBezTo>
                    <a:pt x="4668" y="8348"/>
                    <a:pt x="4668" y="8324"/>
                    <a:pt x="4668" y="8276"/>
                  </a:cubicBezTo>
                  <a:cubicBezTo>
                    <a:pt x="4811" y="8324"/>
                    <a:pt x="5002" y="8324"/>
                    <a:pt x="5168" y="8324"/>
                  </a:cubicBezTo>
                  <a:cubicBezTo>
                    <a:pt x="5263" y="8324"/>
                    <a:pt x="5383" y="8324"/>
                    <a:pt x="5478" y="8300"/>
                  </a:cubicBezTo>
                  <a:cubicBezTo>
                    <a:pt x="5549" y="8300"/>
                    <a:pt x="5621" y="8300"/>
                    <a:pt x="5668" y="8276"/>
                  </a:cubicBezTo>
                  <a:close/>
                  <a:moveTo>
                    <a:pt x="4120" y="8800"/>
                  </a:moveTo>
                  <a:cubicBezTo>
                    <a:pt x="4216" y="8800"/>
                    <a:pt x="4335" y="8824"/>
                    <a:pt x="4430" y="8848"/>
                  </a:cubicBezTo>
                  <a:cubicBezTo>
                    <a:pt x="4668" y="8871"/>
                    <a:pt x="4882" y="8871"/>
                    <a:pt x="5121" y="8871"/>
                  </a:cubicBezTo>
                  <a:cubicBezTo>
                    <a:pt x="5121" y="8895"/>
                    <a:pt x="5097" y="8919"/>
                    <a:pt x="5097" y="8919"/>
                  </a:cubicBezTo>
                  <a:cubicBezTo>
                    <a:pt x="5097" y="8967"/>
                    <a:pt x="5121" y="9133"/>
                    <a:pt x="5073" y="9157"/>
                  </a:cubicBezTo>
                  <a:lnTo>
                    <a:pt x="4644" y="9157"/>
                  </a:lnTo>
                  <a:cubicBezTo>
                    <a:pt x="4549" y="9157"/>
                    <a:pt x="4478" y="9157"/>
                    <a:pt x="4406" y="9133"/>
                  </a:cubicBezTo>
                  <a:cubicBezTo>
                    <a:pt x="4359" y="9133"/>
                    <a:pt x="4168" y="9133"/>
                    <a:pt x="4144" y="9110"/>
                  </a:cubicBezTo>
                  <a:cubicBezTo>
                    <a:pt x="4120" y="9086"/>
                    <a:pt x="4144" y="8943"/>
                    <a:pt x="4144" y="8895"/>
                  </a:cubicBezTo>
                  <a:cubicBezTo>
                    <a:pt x="4120" y="8871"/>
                    <a:pt x="4120" y="8824"/>
                    <a:pt x="4120" y="8800"/>
                  </a:cubicBezTo>
                  <a:close/>
                  <a:moveTo>
                    <a:pt x="6454" y="8705"/>
                  </a:moveTo>
                  <a:cubicBezTo>
                    <a:pt x="6478" y="8824"/>
                    <a:pt x="6526" y="8919"/>
                    <a:pt x="6502" y="9038"/>
                  </a:cubicBezTo>
                  <a:cubicBezTo>
                    <a:pt x="6502" y="9086"/>
                    <a:pt x="6502" y="9086"/>
                    <a:pt x="6430" y="9110"/>
                  </a:cubicBezTo>
                  <a:cubicBezTo>
                    <a:pt x="6407" y="9133"/>
                    <a:pt x="6359" y="9133"/>
                    <a:pt x="6311" y="9133"/>
                  </a:cubicBezTo>
                  <a:cubicBezTo>
                    <a:pt x="6240" y="9133"/>
                    <a:pt x="6145" y="9157"/>
                    <a:pt x="6073" y="9157"/>
                  </a:cubicBezTo>
                  <a:cubicBezTo>
                    <a:pt x="5978" y="9157"/>
                    <a:pt x="5906" y="9157"/>
                    <a:pt x="5811" y="9181"/>
                  </a:cubicBezTo>
                  <a:cubicBezTo>
                    <a:pt x="5795" y="9181"/>
                    <a:pt x="5758" y="9192"/>
                    <a:pt x="5728" y="9192"/>
                  </a:cubicBezTo>
                  <a:cubicBezTo>
                    <a:pt x="5713" y="9192"/>
                    <a:pt x="5700" y="9189"/>
                    <a:pt x="5692" y="9181"/>
                  </a:cubicBezTo>
                  <a:lnTo>
                    <a:pt x="5668" y="9181"/>
                  </a:lnTo>
                  <a:cubicBezTo>
                    <a:pt x="5645" y="9157"/>
                    <a:pt x="5645" y="9110"/>
                    <a:pt x="5645" y="9062"/>
                  </a:cubicBezTo>
                  <a:cubicBezTo>
                    <a:pt x="5645" y="9014"/>
                    <a:pt x="5645" y="8991"/>
                    <a:pt x="5645" y="8943"/>
                  </a:cubicBezTo>
                  <a:cubicBezTo>
                    <a:pt x="5621" y="8895"/>
                    <a:pt x="5621" y="8871"/>
                    <a:pt x="5621" y="8848"/>
                  </a:cubicBezTo>
                  <a:cubicBezTo>
                    <a:pt x="5883" y="8824"/>
                    <a:pt x="6145" y="8800"/>
                    <a:pt x="6383" y="8729"/>
                  </a:cubicBezTo>
                  <a:cubicBezTo>
                    <a:pt x="6407" y="8729"/>
                    <a:pt x="6430" y="8705"/>
                    <a:pt x="6454" y="8705"/>
                  </a:cubicBezTo>
                  <a:close/>
                  <a:moveTo>
                    <a:pt x="5454" y="8871"/>
                  </a:moveTo>
                  <a:cubicBezTo>
                    <a:pt x="5430" y="8919"/>
                    <a:pt x="5430" y="8991"/>
                    <a:pt x="5430" y="9038"/>
                  </a:cubicBezTo>
                  <a:cubicBezTo>
                    <a:pt x="5430" y="9133"/>
                    <a:pt x="5406" y="9253"/>
                    <a:pt x="5478" y="9324"/>
                  </a:cubicBezTo>
                  <a:cubicBezTo>
                    <a:pt x="5525" y="9372"/>
                    <a:pt x="5597" y="9395"/>
                    <a:pt x="5668" y="9395"/>
                  </a:cubicBezTo>
                  <a:cubicBezTo>
                    <a:pt x="5684" y="9395"/>
                    <a:pt x="5711" y="9385"/>
                    <a:pt x="5727" y="9385"/>
                  </a:cubicBezTo>
                  <a:cubicBezTo>
                    <a:pt x="5734" y="9385"/>
                    <a:pt x="5740" y="9387"/>
                    <a:pt x="5740" y="9395"/>
                  </a:cubicBezTo>
                  <a:cubicBezTo>
                    <a:pt x="5764" y="9419"/>
                    <a:pt x="5764" y="9467"/>
                    <a:pt x="5764" y="9491"/>
                  </a:cubicBezTo>
                  <a:cubicBezTo>
                    <a:pt x="5764" y="9514"/>
                    <a:pt x="5764" y="9562"/>
                    <a:pt x="5764" y="9586"/>
                  </a:cubicBezTo>
                  <a:cubicBezTo>
                    <a:pt x="5740" y="9562"/>
                    <a:pt x="5716" y="9562"/>
                    <a:pt x="5692" y="9562"/>
                  </a:cubicBezTo>
                  <a:cubicBezTo>
                    <a:pt x="5573" y="9586"/>
                    <a:pt x="5478" y="9657"/>
                    <a:pt x="5383" y="9753"/>
                  </a:cubicBezTo>
                  <a:cubicBezTo>
                    <a:pt x="5318" y="9624"/>
                    <a:pt x="5235" y="9535"/>
                    <a:pt x="5116" y="9535"/>
                  </a:cubicBezTo>
                  <a:cubicBezTo>
                    <a:pt x="5102" y="9535"/>
                    <a:pt x="5088" y="9536"/>
                    <a:pt x="5073" y="9538"/>
                  </a:cubicBezTo>
                  <a:cubicBezTo>
                    <a:pt x="5025" y="9538"/>
                    <a:pt x="4978" y="9562"/>
                    <a:pt x="4954" y="9586"/>
                  </a:cubicBezTo>
                  <a:cubicBezTo>
                    <a:pt x="4954" y="9514"/>
                    <a:pt x="4954" y="9443"/>
                    <a:pt x="4930" y="9348"/>
                  </a:cubicBezTo>
                  <a:lnTo>
                    <a:pt x="5002" y="9348"/>
                  </a:lnTo>
                  <a:cubicBezTo>
                    <a:pt x="5097" y="9348"/>
                    <a:pt x="5168" y="9348"/>
                    <a:pt x="5240" y="9276"/>
                  </a:cubicBezTo>
                  <a:cubicBezTo>
                    <a:pt x="5311" y="9205"/>
                    <a:pt x="5359" y="9014"/>
                    <a:pt x="5311" y="8871"/>
                  </a:cubicBezTo>
                  <a:close/>
                  <a:moveTo>
                    <a:pt x="6311" y="9348"/>
                  </a:moveTo>
                  <a:cubicBezTo>
                    <a:pt x="6311" y="9443"/>
                    <a:pt x="6335" y="9514"/>
                    <a:pt x="6335" y="9610"/>
                  </a:cubicBezTo>
                  <a:cubicBezTo>
                    <a:pt x="6335" y="9681"/>
                    <a:pt x="6359" y="9729"/>
                    <a:pt x="6359" y="9800"/>
                  </a:cubicBezTo>
                  <a:cubicBezTo>
                    <a:pt x="6288" y="9824"/>
                    <a:pt x="6192" y="9824"/>
                    <a:pt x="6121" y="9824"/>
                  </a:cubicBezTo>
                  <a:lnTo>
                    <a:pt x="5954" y="9824"/>
                  </a:lnTo>
                  <a:cubicBezTo>
                    <a:pt x="5954" y="9753"/>
                    <a:pt x="5954" y="9681"/>
                    <a:pt x="5954" y="9610"/>
                  </a:cubicBezTo>
                  <a:cubicBezTo>
                    <a:pt x="5930" y="9538"/>
                    <a:pt x="5930" y="9467"/>
                    <a:pt x="5930" y="9372"/>
                  </a:cubicBezTo>
                  <a:lnTo>
                    <a:pt x="6168" y="9372"/>
                  </a:lnTo>
                  <a:cubicBezTo>
                    <a:pt x="6216" y="9348"/>
                    <a:pt x="6264" y="9348"/>
                    <a:pt x="6311" y="9348"/>
                  </a:cubicBezTo>
                  <a:close/>
                  <a:moveTo>
                    <a:pt x="4763" y="9348"/>
                  </a:moveTo>
                  <a:cubicBezTo>
                    <a:pt x="4740" y="9514"/>
                    <a:pt x="4740" y="9681"/>
                    <a:pt x="4740" y="9848"/>
                  </a:cubicBezTo>
                  <a:cubicBezTo>
                    <a:pt x="4680" y="9848"/>
                    <a:pt x="4626" y="9854"/>
                    <a:pt x="4573" y="9854"/>
                  </a:cubicBezTo>
                  <a:cubicBezTo>
                    <a:pt x="4519" y="9854"/>
                    <a:pt x="4466" y="9848"/>
                    <a:pt x="4406" y="9824"/>
                  </a:cubicBezTo>
                  <a:lnTo>
                    <a:pt x="4359" y="9824"/>
                  </a:lnTo>
                  <a:cubicBezTo>
                    <a:pt x="4359" y="9729"/>
                    <a:pt x="4359" y="9634"/>
                    <a:pt x="4359" y="9538"/>
                  </a:cubicBezTo>
                  <a:cubicBezTo>
                    <a:pt x="4359" y="9491"/>
                    <a:pt x="4382" y="9395"/>
                    <a:pt x="4359" y="9348"/>
                  </a:cubicBezTo>
                  <a:close/>
                  <a:moveTo>
                    <a:pt x="9264" y="2632"/>
                  </a:moveTo>
                  <a:lnTo>
                    <a:pt x="9264" y="2632"/>
                  </a:lnTo>
                  <a:cubicBezTo>
                    <a:pt x="9241" y="2775"/>
                    <a:pt x="9217" y="2894"/>
                    <a:pt x="9193" y="3013"/>
                  </a:cubicBezTo>
                  <a:cubicBezTo>
                    <a:pt x="8979" y="4180"/>
                    <a:pt x="8764" y="5347"/>
                    <a:pt x="8574" y="6514"/>
                  </a:cubicBezTo>
                  <a:cubicBezTo>
                    <a:pt x="8455" y="7181"/>
                    <a:pt x="8336" y="7824"/>
                    <a:pt x="8240" y="8467"/>
                  </a:cubicBezTo>
                  <a:cubicBezTo>
                    <a:pt x="8145" y="9014"/>
                    <a:pt x="8074" y="9538"/>
                    <a:pt x="8050" y="10086"/>
                  </a:cubicBezTo>
                  <a:cubicBezTo>
                    <a:pt x="8026" y="10086"/>
                    <a:pt x="8002" y="10062"/>
                    <a:pt x="7955" y="10038"/>
                  </a:cubicBezTo>
                  <a:cubicBezTo>
                    <a:pt x="7899" y="10010"/>
                    <a:pt x="7843" y="9999"/>
                    <a:pt x="7787" y="9999"/>
                  </a:cubicBezTo>
                  <a:cubicBezTo>
                    <a:pt x="7748" y="9999"/>
                    <a:pt x="7708" y="10005"/>
                    <a:pt x="7669" y="10015"/>
                  </a:cubicBezTo>
                  <a:cubicBezTo>
                    <a:pt x="7693" y="9895"/>
                    <a:pt x="7693" y="9776"/>
                    <a:pt x="7597" y="9705"/>
                  </a:cubicBezTo>
                  <a:cubicBezTo>
                    <a:pt x="7533" y="9641"/>
                    <a:pt x="7463" y="9618"/>
                    <a:pt x="7389" y="9618"/>
                  </a:cubicBezTo>
                  <a:cubicBezTo>
                    <a:pt x="7325" y="9618"/>
                    <a:pt x="7259" y="9635"/>
                    <a:pt x="7192" y="9657"/>
                  </a:cubicBezTo>
                  <a:cubicBezTo>
                    <a:pt x="7192" y="9610"/>
                    <a:pt x="7192" y="9562"/>
                    <a:pt x="7169" y="9538"/>
                  </a:cubicBezTo>
                  <a:cubicBezTo>
                    <a:pt x="7121" y="9443"/>
                    <a:pt x="7050" y="9372"/>
                    <a:pt x="6931" y="9348"/>
                  </a:cubicBezTo>
                  <a:cubicBezTo>
                    <a:pt x="6909" y="9345"/>
                    <a:pt x="6889" y="9343"/>
                    <a:pt x="6869" y="9343"/>
                  </a:cubicBezTo>
                  <a:cubicBezTo>
                    <a:pt x="6734" y="9343"/>
                    <a:pt x="6630" y="9414"/>
                    <a:pt x="6526" y="9538"/>
                  </a:cubicBezTo>
                  <a:cubicBezTo>
                    <a:pt x="6526" y="9467"/>
                    <a:pt x="6526" y="9395"/>
                    <a:pt x="6502" y="9324"/>
                  </a:cubicBezTo>
                  <a:cubicBezTo>
                    <a:pt x="6597" y="9300"/>
                    <a:pt x="6669" y="9253"/>
                    <a:pt x="6692" y="9181"/>
                  </a:cubicBezTo>
                  <a:cubicBezTo>
                    <a:pt x="6740" y="9086"/>
                    <a:pt x="6716" y="8967"/>
                    <a:pt x="6716" y="8848"/>
                  </a:cubicBezTo>
                  <a:cubicBezTo>
                    <a:pt x="6692" y="8776"/>
                    <a:pt x="6692" y="8681"/>
                    <a:pt x="6645" y="8610"/>
                  </a:cubicBezTo>
                  <a:cubicBezTo>
                    <a:pt x="6669" y="8610"/>
                    <a:pt x="6669" y="8586"/>
                    <a:pt x="6669" y="8586"/>
                  </a:cubicBezTo>
                  <a:cubicBezTo>
                    <a:pt x="6788" y="8490"/>
                    <a:pt x="6788" y="8324"/>
                    <a:pt x="6811" y="8181"/>
                  </a:cubicBezTo>
                  <a:cubicBezTo>
                    <a:pt x="6883" y="7824"/>
                    <a:pt x="6907" y="7466"/>
                    <a:pt x="6931" y="7109"/>
                  </a:cubicBezTo>
                  <a:cubicBezTo>
                    <a:pt x="6931" y="7038"/>
                    <a:pt x="6954" y="6990"/>
                    <a:pt x="6931" y="6919"/>
                  </a:cubicBezTo>
                  <a:cubicBezTo>
                    <a:pt x="6954" y="6776"/>
                    <a:pt x="6931" y="6633"/>
                    <a:pt x="6907" y="6490"/>
                  </a:cubicBezTo>
                  <a:cubicBezTo>
                    <a:pt x="6907" y="6442"/>
                    <a:pt x="6907" y="6300"/>
                    <a:pt x="6883" y="6180"/>
                  </a:cubicBezTo>
                  <a:cubicBezTo>
                    <a:pt x="6978" y="6133"/>
                    <a:pt x="7097" y="6085"/>
                    <a:pt x="7216" y="6038"/>
                  </a:cubicBezTo>
                  <a:cubicBezTo>
                    <a:pt x="7383" y="5966"/>
                    <a:pt x="7526" y="5871"/>
                    <a:pt x="7669" y="5752"/>
                  </a:cubicBezTo>
                  <a:cubicBezTo>
                    <a:pt x="7693" y="5704"/>
                    <a:pt x="7716" y="5680"/>
                    <a:pt x="7740" y="5633"/>
                  </a:cubicBezTo>
                  <a:cubicBezTo>
                    <a:pt x="7764" y="5609"/>
                    <a:pt x="7788" y="5561"/>
                    <a:pt x="7788" y="5514"/>
                  </a:cubicBezTo>
                  <a:cubicBezTo>
                    <a:pt x="7835" y="5466"/>
                    <a:pt x="7859" y="5395"/>
                    <a:pt x="7859" y="5323"/>
                  </a:cubicBezTo>
                  <a:cubicBezTo>
                    <a:pt x="7859" y="5252"/>
                    <a:pt x="7859" y="5180"/>
                    <a:pt x="7835" y="5109"/>
                  </a:cubicBezTo>
                  <a:cubicBezTo>
                    <a:pt x="7788" y="4966"/>
                    <a:pt x="7716" y="4823"/>
                    <a:pt x="7621" y="4704"/>
                  </a:cubicBezTo>
                  <a:cubicBezTo>
                    <a:pt x="7574" y="4609"/>
                    <a:pt x="7502" y="4513"/>
                    <a:pt x="7431" y="4442"/>
                  </a:cubicBezTo>
                  <a:cubicBezTo>
                    <a:pt x="7288" y="4228"/>
                    <a:pt x="7097" y="4061"/>
                    <a:pt x="6907" y="3894"/>
                  </a:cubicBezTo>
                  <a:cubicBezTo>
                    <a:pt x="6740" y="3775"/>
                    <a:pt x="6549" y="3632"/>
                    <a:pt x="6335" y="3561"/>
                  </a:cubicBezTo>
                  <a:cubicBezTo>
                    <a:pt x="6478" y="3466"/>
                    <a:pt x="6597" y="3347"/>
                    <a:pt x="6692" y="3227"/>
                  </a:cubicBezTo>
                  <a:lnTo>
                    <a:pt x="6788" y="3227"/>
                  </a:lnTo>
                  <a:cubicBezTo>
                    <a:pt x="6883" y="3394"/>
                    <a:pt x="7002" y="3561"/>
                    <a:pt x="7097" y="3728"/>
                  </a:cubicBezTo>
                  <a:cubicBezTo>
                    <a:pt x="7192" y="3894"/>
                    <a:pt x="7288" y="4061"/>
                    <a:pt x="7431" y="4180"/>
                  </a:cubicBezTo>
                  <a:cubicBezTo>
                    <a:pt x="7443" y="4192"/>
                    <a:pt x="7466" y="4204"/>
                    <a:pt x="7490" y="4204"/>
                  </a:cubicBezTo>
                  <a:cubicBezTo>
                    <a:pt x="7514" y="4204"/>
                    <a:pt x="7538" y="4192"/>
                    <a:pt x="7550" y="4156"/>
                  </a:cubicBezTo>
                  <a:cubicBezTo>
                    <a:pt x="7669" y="3870"/>
                    <a:pt x="7788" y="3585"/>
                    <a:pt x="7859" y="3275"/>
                  </a:cubicBezTo>
                  <a:cubicBezTo>
                    <a:pt x="7931" y="3394"/>
                    <a:pt x="8002" y="3561"/>
                    <a:pt x="8097" y="3704"/>
                  </a:cubicBezTo>
                  <a:cubicBezTo>
                    <a:pt x="8143" y="3795"/>
                    <a:pt x="8276" y="4039"/>
                    <a:pt x="8412" y="4039"/>
                  </a:cubicBezTo>
                  <a:cubicBezTo>
                    <a:pt x="8418" y="4039"/>
                    <a:pt x="8425" y="4038"/>
                    <a:pt x="8431" y="4037"/>
                  </a:cubicBezTo>
                  <a:cubicBezTo>
                    <a:pt x="8502" y="4037"/>
                    <a:pt x="8526" y="3966"/>
                    <a:pt x="8550" y="3894"/>
                  </a:cubicBezTo>
                  <a:cubicBezTo>
                    <a:pt x="8598" y="3775"/>
                    <a:pt x="8645" y="3656"/>
                    <a:pt x="8693" y="3537"/>
                  </a:cubicBezTo>
                  <a:cubicBezTo>
                    <a:pt x="8788" y="3299"/>
                    <a:pt x="8859" y="3037"/>
                    <a:pt x="8931" y="2775"/>
                  </a:cubicBezTo>
                  <a:cubicBezTo>
                    <a:pt x="9050" y="2751"/>
                    <a:pt x="9145" y="2704"/>
                    <a:pt x="9264" y="2632"/>
                  </a:cubicBezTo>
                  <a:close/>
                  <a:moveTo>
                    <a:pt x="9690" y="2191"/>
                  </a:moveTo>
                  <a:cubicBezTo>
                    <a:pt x="9706" y="2191"/>
                    <a:pt x="9723" y="2195"/>
                    <a:pt x="9741" y="2203"/>
                  </a:cubicBezTo>
                  <a:cubicBezTo>
                    <a:pt x="9860" y="2275"/>
                    <a:pt x="9812" y="2489"/>
                    <a:pt x="9788" y="2608"/>
                  </a:cubicBezTo>
                  <a:cubicBezTo>
                    <a:pt x="9741" y="2870"/>
                    <a:pt x="9693" y="3156"/>
                    <a:pt x="9645" y="3442"/>
                  </a:cubicBezTo>
                  <a:cubicBezTo>
                    <a:pt x="9455" y="4513"/>
                    <a:pt x="9264" y="5609"/>
                    <a:pt x="9074" y="6681"/>
                  </a:cubicBezTo>
                  <a:cubicBezTo>
                    <a:pt x="8955" y="7276"/>
                    <a:pt x="8836" y="7895"/>
                    <a:pt x="8717" y="8490"/>
                  </a:cubicBezTo>
                  <a:cubicBezTo>
                    <a:pt x="8645" y="8800"/>
                    <a:pt x="8598" y="9110"/>
                    <a:pt x="8526" y="9419"/>
                  </a:cubicBezTo>
                  <a:cubicBezTo>
                    <a:pt x="8478" y="9657"/>
                    <a:pt x="8407" y="9872"/>
                    <a:pt x="8383" y="10134"/>
                  </a:cubicBezTo>
                  <a:cubicBezTo>
                    <a:pt x="8312" y="10157"/>
                    <a:pt x="8240" y="10205"/>
                    <a:pt x="8169" y="10277"/>
                  </a:cubicBezTo>
                  <a:cubicBezTo>
                    <a:pt x="8288" y="9229"/>
                    <a:pt x="8478" y="8181"/>
                    <a:pt x="8669" y="7133"/>
                  </a:cubicBezTo>
                  <a:cubicBezTo>
                    <a:pt x="8859" y="6038"/>
                    <a:pt x="9050" y="4966"/>
                    <a:pt x="9241" y="3894"/>
                  </a:cubicBezTo>
                  <a:cubicBezTo>
                    <a:pt x="9312" y="3609"/>
                    <a:pt x="9360" y="3323"/>
                    <a:pt x="9407" y="3037"/>
                  </a:cubicBezTo>
                  <a:cubicBezTo>
                    <a:pt x="9431" y="2918"/>
                    <a:pt x="9455" y="2775"/>
                    <a:pt x="9479" y="2656"/>
                  </a:cubicBezTo>
                  <a:cubicBezTo>
                    <a:pt x="9502" y="2537"/>
                    <a:pt x="9502" y="2442"/>
                    <a:pt x="9550" y="2323"/>
                  </a:cubicBezTo>
                  <a:cubicBezTo>
                    <a:pt x="9569" y="2264"/>
                    <a:pt x="9620" y="2191"/>
                    <a:pt x="9690" y="2191"/>
                  </a:cubicBezTo>
                  <a:close/>
                  <a:moveTo>
                    <a:pt x="905" y="3013"/>
                  </a:moveTo>
                  <a:cubicBezTo>
                    <a:pt x="953" y="3037"/>
                    <a:pt x="1025" y="3061"/>
                    <a:pt x="1096" y="3085"/>
                  </a:cubicBezTo>
                  <a:cubicBezTo>
                    <a:pt x="1215" y="3609"/>
                    <a:pt x="1429" y="4132"/>
                    <a:pt x="1620" y="4633"/>
                  </a:cubicBezTo>
                  <a:cubicBezTo>
                    <a:pt x="1632" y="4668"/>
                    <a:pt x="1662" y="4686"/>
                    <a:pt x="1691" y="4686"/>
                  </a:cubicBezTo>
                  <a:cubicBezTo>
                    <a:pt x="1721" y="4686"/>
                    <a:pt x="1751" y="4668"/>
                    <a:pt x="1763" y="4633"/>
                  </a:cubicBezTo>
                  <a:cubicBezTo>
                    <a:pt x="1906" y="4228"/>
                    <a:pt x="2096" y="3847"/>
                    <a:pt x="2287" y="3442"/>
                  </a:cubicBezTo>
                  <a:cubicBezTo>
                    <a:pt x="2358" y="3656"/>
                    <a:pt x="2453" y="3847"/>
                    <a:pt x="2549" y="4037"/>
                  </a:cubicBezTo>
                  <a:cubicBezTo>
                    <a:pt x="2620" y="4228"/>
                    <a:pt x="2692" y="4490"/>
                    <a:pt x="2858" y="4585"/>
                  </a:cubicBezTo>
                  <a:cubicBezTo>
                    <a:pt x="2878" y="4595"/>
                    <a:pt x="2898" y="4601"/>
                    <a:pt x="2916" y="4601"/>
                  </a:cubicBezTo>
                  <a:cubicBezTo>
                    <a:pt x="2941" y="4601"/>
                    <a:pt x="2963" y="4589"/>
                    <a:pt x="2977" y="4561"/>
                  </a:cubicBezTo>
                  <a:cubicBezTo>
                    <a:pt x="3144" y="4204"/>
                    <a:pt x="3287" y="3847"/>
                    <a:pt x="3430" y="3489"/>
                  </a:cubicBezTo>
                  <a:cubicBezTo>
                    <a:pt x="3477" y="3632"/>
                    <a:pt x="3525" y="3775"/>
                    <a:pt x="3573" y="3918"/>
                  </a:cubicBezTo>
                  <a:cubicBezTo>
                    <a:pt x="3644" y="4085"/>
                    <a:pt x="3739" y="4251"/>
                    <a:pt x="3835" y="4418"/>
                  </a:cubicBezTo>
                  <a:cubicBezTo>
                    <a:pt x="3739" y="4537"/>
                    <a:pt x="3668" y="4656"/>
                    <a:pt x="3573" y="4799"/>
                  </a:cubicBezTo>
                  <a:cubicBezTo>
                    <a:pt x="3501" y="4918"/>
                    <a:pt x="3358" y="5109"/>
                    <a:pt x="3406" y="5276"/>
                  </a:cubicBezTo>
                  <a:cubicBezTo>
                    <a:pt x="3263" y="5418"/>
                    <a:pt x="3168" y="5633"/>
                    <a:pt x="3263" y="5823"/>
                  </a:cubicBezTo>
                  <a:cubicBezTo>
                    <a:pt x="3311" y="5942"/>
                    <a:pt x="3406" y="6014"/>
                    <a:pt x="3501" y="6061"/>
                  </a:cubicBezTo>
                  <a:cubicBezTo>
                    <a:pt x="3535" y="6078"/>
                    <a:pt x="3580" y="6095"/>
                    <a:pt x="3621" y="6095"/>
                  </a:cubicBezTo>
                  <a:cubicBezTo>
                    <a:pt x="3638" y="6095"/>
                    <a:pt x="3654" y="6092"/>
                    <a:pt x="3668" y="6085"/>
                  </a:cubicBezTo>
                  <a:cubicBezTo>
                    <a:pt x="3694" y="6076"/>
                    <a:pt x="3717" y="6071"/>
                    <a:pt x="3737" y="6071"/>
                  </a:cubicBezTo>
                  <a:cubicBezTo>
                    <a:pt x="3771" y="6071"/>
                    <a:pt x="3796" y="6088"/>
                    <a:pt x="3811" y="6133"/>
                  </a:cubicBezTo>
                  <a:cubicBezTo>
                    <a:pt x="3835" y="6180"/>
                    <a:pt x="3906" y="6252"/>
                    <a:pt x="3954" y="6276"/>
                  </a:cubicBezTo>
                  <a:cubicBezTo>
                    <a:pt x="3954" y="6300"/>
                    <a:pt x="3954" y="6300"/>
                    <a:pt x="3954" y="6323"/>
                  </a:cubicBezTo>
                  <a:cubicBezTo>
                    <a:pt x="3930" y="6395"/>
                    <a:pt x="3930" y="6442"/>
                    <a:pt x="3906" y="6514"/>
                  </a:cubicBezTo>
                  <a:cubicBezTo>
                    <a:pt x="3811" y="6514"/>
                    <a:pt x="3668" y="6538"/>
                    <a:pt x="3573" y="6585"/>
                  </a:cubicBezTo>
                  <a:cubicBezTo>
                    <a:pt x="3477" y="6657"/>
                    <a:pt x="3430" y="6776"/>
                    <a:pt x="3430" y="6895"/>
                  </a:cubicBezTo>
                  <a:cubicBezTo>
                    <a:pt x="3382" y="7204"/>
                    <a:pt x="3406" y="7562"/>
                    <a:pt x="3406" y="7871"/>
                  </a:cubicBezTo>
                  <a:cubicBezTo>
                    <a:pt x="3406" y="8133"/>
                    <a:pt x="3335" y="8490"/>
                    <a:pt x="3596" y="8633"/>
                  </a:cubicBezTo>
                  <a:cubicBezTo>
                    <a:pt x="3716" y="8681"/>
                    <a:pt x="3835" y="8729"/>
                    <a:pt x="3978" y="8752"/>
                  </a:cubicBezTo>
                  <a:cubicBezTo>
                    <a:pt x="3954" y="8824"/>
                    <a:pt x="3954" y="8919"/>
                    <a:pt x="3954" y="8991"/>
                  </a:cubicBezTo>
                  <a:cubicBezTo>
                    <a:pt x="3954" y="9086"/>
                    <a:pt x="3930" y="9181"/>
                    <a:pt x="4001" y="9253"/>
                  </a:cubicBezTo>
                  <a:cubicBezTo>
                    <a:pt x="4049" y="9300"/>
                    <a:pt x="4144" y="9324"/>
                    <a:pt x="4216" y="9324"/>
                  </a:cubicBezTo>
                  <a:cubicBezTo>
                    <a:pt x="4192" y="9372"/>
                    <a:pt x="4192" y="9443"/>
                    <a:pt x="4192" y="9491"/>
                  </a:cubicBezTo>
                  <a:cubicBezTo>
                    <a:pt x="4192" y="9467"/>
                    <a:pt x="4168" y="9467"/>
                    <a:pt x="4168" y="9467"/>
                  </a:cubicBezTo>
                  <a:cubicBezTo>
                    <a:pt x="4103" y="9358"/>
                    <a:pt x="3998" y="9249"/>
                    <a:pt x="3871" y="9249"/>
                  </a:cubicBezTo>
                  <a:cubicBezTo>
                    <a:pt x="3859" y="9249"/>
                    <a:pt x="3847" y="9250"/>
                    <a:pt x="3835" y="9253"/>
                  </a:cubicBezTo>
                  <a:cubicBezTo>
                    <a:pt x="3692" y="9276"/>
                    <a:pt x="3620" y="9395"/>
                    <a:pt x="3573" y="9514"/>
                  </a:cubicBezTo>
                  <a:cubicBezTo>
                    <a:pt x="3525" y="9610"/>
                    <a:pt x="3477" y="9705"/>
                    <a:pt x="3454" y="9824"/>
                  </a:cubicBezTo>
                  <a:cubicBezTo>
                    <a:pt x="3406" y="9753"/>
                    <a:pt x="3358" y="9705"/>
                    <a:pt x="3287" y="9657"/>
                  </a:cubicBezTo>
                  <a:cubicBezTo>
                    <a:pt x="3215" y="9586"/>
                    <a:pt x="3144" y="9491"/>
                    <a:pt x="3025" y="9467"/>
                  </a:cubicBezTo>
                  <a:cubicBezTo>
                    <a:pt x="3013" y="9465"/>
                    <a:pt x="3001" y="9465"/>
                    <a:pt x="2990" y="9465"/>
                  </a:cubicBezTo>
                  <a:cubicBezTo>
                    <a:pt x="2825" y="9465"/>
                    <a:pt x="2760" y="9622"/>
                    <a:pt x="2715" y="9800"/>
                  </a:cubicBezTo>
                  <a:cubicBezTo>
                    <a:pt x="2665" y="9783"/>
                    <a:pt x="2614" y="9767"/>
                    <a:pt x="2564" y="9767"/>
                  </a:cubicBezTo>
                  <a:cubicBezTo>
                    <a:pt x="2543" y="9767"/>
                    <a:pt x="2522" y="9769"/>
                    <a:pt x="2501" y="9776"/>
                  </a:cubicBezTo>
                  <a:cubicBezTo>
                    <a:pt x="2430" y="9800"/>
                    <a:pt x="2382" y="9824"/>
                    <a:pt x="2334" y="9848"/>
                  </a:cubicBezTo>
                  <a:cubicBezTo>
                    <a:pt x="2287" y="9872"/>
                    <a:pt x="2239" y="9895"/>
                    <a:pt x="2215" y="9943"/>
                  </a:cubicBezTo>
                  <a:cubicBezTo>
                    <a:pt x="2168" y="9991"/>
                    <a:pt x="2120" y="10062"/>
                    <a:pt x="2096" y="10134"/>
                  </a:cubicBezTo>
                  <a:cubicBezTo>
                    <a:pt x="2072" y="10205"/>
                    <a:pt x="2072" y="10277"/>
                    <a:pt x="2001" y="10300"/>
                  </a:cubicBezTo>
                  <a:cubicBezTo>
                    <a:pt x="1979" y="10315"/>
                    <a:pt x="1957" y="10321"/>
                    <a:pt x="1934" y="10321"/>
                  </a:cubicBezTo>
                  <a:cubicBezTo>
                    <a:pt x="1885" y="10321"/>
                    <a:pt x="1836" y="10293"/>
                    <a:pt x="1787" y="10277"/>
                  </a:cubicBezTo>
                  <a:cubicBezTo>
                    <a:pt x="1763" y="10277"/>
                    <a:pt x="1739" y="10277"/>
                    <a:pt x="1715" y="10229"/>
                  </a:cubicBezTo>
                  <a:cubicBezTo>
                    <a:pt x="1715" y="10205"/>
                    <a:pt x="1715" y="10181"/>
                    <a:pt x="1715" y="10157"/>
                  </a:cubicBezTo>
                  <a:cubicBezTo>
                    <a:pt x="1715" y="10110"/>
                    <a:pt x="1691" y="10062"/>
                    <a:pt x="1691" y="10015"/>
                  </a:cubicBezTo>
                  <a:cubicBezTo>
                    <a:pt x="1691" y="9943"/>
                    <a:pt x="1668" y="9848"/>
                    <a:pt x="1668" y="9776"/>
                  </a:cubicBezTo>
                  <a:cubicBezTo>
                    <a:pt x="1620" y="9538"/>
                    <a:pt x="1596" y="9324"/>
                    <a:pt x="1572" y="9110"/>
                  </a:cubicBezTo>
                  <a:cubicBezTo>
                    <a:pt x="1525" y="8871"/>
                    <a:pt x="1501" y="8657"/>
                    <a:pt x="1477" y="8419"/>
                  </a:cubicBezTo>
                  <a:cubicBezTo>
                    <a:pt x="1429" y="8205"/>
                    <a:pt x="1406" y="7967"/>
                    <a:pt x="1382" y="7752"/>
                  </a:cubicBezTo>
                  <a:cubicBezTo>
                    <a:pt x="1358" y="7514"/>
                    <a:pt x="1334" y="7300"/>
                    <a:pt x="1310" y="7062"/>
                  </a:cubicBezTo>
                  <a:cubicBezTo>
                    <a:pt x="1191" y="5990"/>
                    <a:pt x="1144" y="4918"/>
                    <a:pt x="1025" y="3847"/>
                  </a:cubicBezTo>
                  <a:cubicBezTo>
                    <a:pt x="977" y="3585"/>
                    <a:pt x="953" y="3323"/>
                    <a:pt x="905" y="3085"/>
                  </a:cubicBezTo>
                  <a:cubicBezTo>
                    <a:pt x="905" y="3061"/>
                    <a:pt x="905" y="3037"/>
                    <a:pt x="905" y="3013"/>
                  </a:cubicBezTo>
                  <a:close/>
                  <a:moveTo>
                    <a:pt x="602" y="2881"/>
                  </a:moveTo>
                  <a:cubicBezTo>
                    <a:pt x="615" y="2881"/>
                    <a:pt x="628" y="2885"/>
                    <a:pt x="643" y="2894"/>
                  </a:cubicBezTo>
                  <a:cubicBezTo>
                    <a:pt x="739" y="2918"/>
                    <a:pt x="739" y="3108"/>
                    <a:pt x="739" y="3204"/>
                  </a:cubicBezTo>
                  <a:cubicBezTo>
                    <a:pt x="786" y="3442"/>
                    <a:pt x="810" y="3704"/>
                    <a:pt x="858" y="3966"/>
                  </a:cubicBezTo>
                  <a:cubicBezTo>
                    <a:pt x="953" y="4990"/>
                    <a:pt x="1001" y="5990"/>
                    <a:pt x="1096" y="6990"/>
                  </a:cubicBezTo>
                  <a:cubicBezTo>
                    <a:pt x="1215" y="8109"/>
                    <a:pt x="1358" y="9205"/>
                    <a:pt x="1525" y="10324"/>
                  </a:cubicBezTo>
                  <a:cubicBezTo>
                    <a:pt x="1406" y="10372"/>
                    <a:pt x="1334" y="10467"/>
                    <a:pt x="1263" y="10562"/>
                  </a:cubicBezTo>
                  <a:cubicBezTo>
                    <a:pt x="1167" y="9610"/>
                    <a:pt x="1025" y="8633"/>
                    <a:pt x="929" y="7657"/>
                  </a:cubicBezTo>
                  <a:cubicBezTo>
                    <a:pt x="810" y="6657"/>
                    <a:pt x="715" y="5633"/>
                    <a:pt x="643" y="4633"/>
                  </a:cubicBezTo>
                  <a:cubicBezTo>
                    <a:pt x="596" y="4132"/>
                    <a:pt x="524" y="3632"/>
                    <a:pt x="501" y="3132"/>
                  </a:cubicBezTo>
                  <a:cubicBezTo>
                    <a:pt x="501" y="3070"/>
                    <a:pt x="519" y="2881"/>
                    <a:pt x="602" y="2881"/>
                  </a:cubicBezTo>
                  <a:close/>
                  <a:moveTo>
                    <a:pt x="5954" y="9919"/>
                  </a:moveTo>
                  <a:cubicBezTo>
                    <a:pt x="6026" y="9943"/>
                    <a:pt x="6097" y="9967"/>
                    <a:pt x="6145" y="9967"/>
                  </a:cubicBezTo>
                  <a:cubicBezTo>
                    <a:pt x="6216" y="9967"/>
                    <a:pt x="6311" y="9967"/>
                    <a:pt x="6383" y="9943"/>
                  </a:cubicBezTo>
                  <a:cubicBezTo>
                    <a:pt x="6383" y="9943"/>
                    <a:pt x="6383" y="9943"/>
                    <a:pt x="6383" y="9967"/>
                  </a:cubicBezTo>
                  <a:cubicBezTo>
                    <a:pt x="6383" y="10062"/>
                    <a:pt x="6383" y="10181"/>
                    <a:pt x="6359" y="10300"/>
                  </a:cubicBezTo>
                  <a:cubicBezTo>
                    <a:pt x="6359" y="10413"/>
                    <a:pt x="6359" y="10612"/>
                    <a:pt x="6217" y="10612"/>
                  </a:cubicBezTo>
                  <a:cubicBezTo>
                    <a:pt x="6209" y="10612"/>
                    <a:pt x="6201" y="10611"/>
                    <a:pt x="6192" y="10610"/>
                  </a:cubicBezTo>
                  <a:cubicBezTo>
                    <a:pt x="6026" y="10586"/>
                    <a:pt x="6002" y="10491"/>
                    <a:pt x="5978" y="10372"/>
                  </a:cubicBezTo>
                  <a:cubicBezTo>
                    <a:pt x="5978" y="10229"/>
                    <a:pt x="5978" y="10110"/>
                    <a:pt x="5954" y="9991"/>
                  </a:cubicBezTo>
                  <a:cubicBezTo>
                    <a:pt x="5954" y="9967"/>
                    <a:pt x="5954" y="9943"/>
                    <a:pt x="5954" y="9919"/>
                  </a:cubicBezTo>
                  <a:close/>
                  <a:moveTo>
                    <a:pt x="4359" y="9943"/>
                  </a:moveTo>
                  <a:cubicBezTo>
                    <a:pt x="4382" y="9943"/>
                    <a:pt x="4430" y="9967"/>
                    <a:pt x="4478" y="9967"/>
                  </a:cubicBezTo>
                  <a:cubicBezTo>
                    <a:pt x="4513" y="9979"/>
                    <a:pt x="4561" y="9985"/>
                    <a:pt x="4609" y="9985"/>
                  </a:cubicBezTo>
                  <a:cubicBezTo>
                    <a:pt x="4656" y="9985"/>
                    <a:pt x="4704" y="9979"/>
                    <a:pt x="4740" y="9967"/>
                  </a:cubicBezTo>
                  <a:cubicBezTo>
                    <a:pt x="4740" y="10038"/>
                    <a:pt x="4740" y="10110"/>
                    <a:pt x="4740" y="10181"/>
                  </a:cubicBezTo>
                  <a:cubicBezTo>
                    <a:pt x="4740" y="10300"/>
                    <a:pt x="4740" y="10419"/>
                    <a:pt x="4716" y="10538"/>
                  </a:cubicBezTo>
                  <a:cubicBezTo>
                    <a:pt x="4676" y="10638"/>
                    <a:pt x="4587" y="10687"/>
                    <a:pt x="4489" y="10687"/>
                  </a:cubicBezTo>
                  <a:cubicBezTo>
                    <a:pt x="4470" y="10687"/>
                    <a:pt x="4450" y="10685"/>
                    <a:pt x="4430" y="10681"/>
                  </a:cubicBezTo>
                  <a:cubicBezTo>
                    <a:pt x="4287" y="10634"/>
                    <a:pt x="4335" y="10443"/>
                    <a:pt x="4359" y="10348"/>
                  </a:cubicBezTo>
                  <a:cubicBezTo>
                    <a:pt x="4359" y="10205"/>
                    <a:pt x="4359" y="10086"/>
                    <a:pt x="4359" y="9943"/>
                  </a:cubicBezTo>
                  <a:close/>
                  <a:moveTo>
                    <a:pt x="6526" y="10586"/>
                  </a:moveTo>
                  <a:cubicBezTo>
                    <a:pt x="6645" y="10681"/>
                    <a:pt x="6788" y="10777"/>
                    <a:pt x="6883" y="10896"/>
                  </a:cubicBezTo>
                  <a:cubicBezTo>
                    <a:pt x="6931" y="10967"/>
                    <a:pt x="7002" y="11039"/>
                    <a:pt x="7002" y="11134"/>
                  </a:cubicBezTo>
                  <a:cubicBezTo>
                    <a:pt x="7002" y="11158"/>
                    <a:pt x="6978" y="11181"/>
                    <a:pt x="6978" y="11205"/>
                  </a:cubicBezTo>
                  <a:cubicBezTo>
                    <a:pt x="6954" y="11205"/>
                    <a:pt x="6954" y="11229"/>
                    <a:pt x="6931" y="11229"/>
                  </a:cubicBezTo>
                  <a:cubicBezTo>
                    <a:pt x="6883" y="11229"/>
                    <a:pt x="6811" y="11253"/>
                    <a:pt x="6764" y="11253"/>
                  </a:cubicBezTo>
                  <a:cubicBezTo>
                    <a:pt x="6454" y="11229"/>
                    <a:pt x="6264" y="11039"/>
                    <a:pt x="6121" y="10800"/>
                  </a:cubicBezTo>
                  <a:lnTo>
                    <a:pt x="6121" y="10800"/>
                  </a:lnTo>
                  <a:cubicBezTo>
                    <a:pt x="6145" y="10824"/>
                    <a:pt x="6192" y="10824"/>
                    <a:pt x="6216" y="10824"/>
                  </a:cubicBezTo>
                  <a:cubicBezTo>
                    <a:pt x="6383" y="10824"/>
                    <a:pt x="6478" y="10705"/>
                    <a:pt x="6526" y="10586"/>
                  </a:cubicBezTo>
                  <a:close/>
                  <a:moveTo>
                    <a:pt x="4144" y="10681"/>
                  </a:moveTo>
                  <a:cubicBezTo>
                    <a:pt x="4192" y="10800"/>
                    <a:pt x="4311" y="10848"/>
                    <a:pt x="4430" y="10872"/>
                  </a:cubicBezTo>
                  <a:cubicBezTo>
                    <a:pt x="4525" y="10872"/>
                    <a:pt x="4597" y="10872"/>
                    <a:pt x="4668" y="10848"/>
                  </a:cubicBezTo>
                  <a:lnTo>
                    <a:pt x="4668" y="10848"/>
                  </a:lnTo>
                  <a:cubicBezTo>
                    <a:pt x="4644" y="10872"/>
                    <a:pt x="4644" y="10896"/>
                    <a:pt x="4621" y="10920"/>
                  </a:cubicBezTo>
                  <a:cubicBezTo>
                    <a:pt x="4501" y="11086"/>
                    <a:pt x="4335" y="11229"/>
                    <a:pt x="4120" y="11277"/>
                  </a:cubicBezTo>
                  <a:cubicBezTo>
                    <a:pt x="4085" y="11289"/>
                    <a:pt x="4013" y="11301"/>
                    <a:pt x="3945" y="11301"/>
                  </a:cubicBezTo>
                  <a:cubicBezTo>
                    <a:pt x="3876" y="11301"/>
                    <a:pt x="3811" y="11289"/>
                    <a:pt x="3787" y="11253"/>
                  </a:cubicBezTo>
                  <a:cubicBezTo>
                    <a:pt x="3716" y="11158"/>
                    <a:pt x="3835" y="11015"/>
                    <a:pt x="3882" y="10967"/>
                  </a:cubicBezTo>
                  <a:cubicBezTo>
                    <a:pt x="3930" y="10872"/>
                    <a:pt x="4001" y="10800"/>
                    <a:pt x="4097" y="10729"/>
                  </a:cubicBezTo>
                  <a:cubicBezTo>
                    <a:pt x="4097" y="10729"/>
                    <a:pt x="4120" y="10705"/>
                    <a:pt x="4144" y="10681"/>
                  </a:cubicBezTo>
                  <a:close/>
                  <a:moveTo>
                    <a:pt x="3875" y="9463"/>
                  </a:moveTo>
                  <a:cubicBezTo>
                    <a:pt x="4037" y="9463"/>
                    <a:pt x="4168" y="9978"/>
                    <a:pt x="4168" y="10062"/>
                  </a:cubicBezTo>
                  <a:cubicBezTo>
                    <a:pt x="4168" y="10157"/>
                    <a:pt x="4144" y="10253"/>
                    <a:pt x="4144" y="10324"/>
                  </a:cubicBezTo>
                  <a:cubicBezTo>
                    <a:pt x="4144" y="10348"/>
                    <a:pt x="4144" y="10515"/>
                    <a:pt x="4120" y="10515"/>
                  </a:cubicBezTo>
                  <a:cubicBezTo>
                    <a:pt x="3930" y="10562"/>
                    <a:pt x="3739" y="10824"/>
                    <a:pt x="3668" y="10967"/>
                  </a:cubicBezTo>
                  <a:cubicBezTo>
                    <a:pt x="3596" y="11062"/>
                    <a:pt x="3525" y="11205"/>
                    <a:pt x="3596" y="11324"/>
                  </a:cubicBezTo>
                  <a:cubicBezTo>
                    <a:pt x="3668" y="11420"/>
                    <a:pt x="3811" y="11467"/>
                    <a:pt x="3930" y="11467"/>
                  </a:cubicBezTo>
                  <a:cubicBezTo>
                    <a:pt x="3963" y="11473"/>
                    <a:pt x="3996" y="11475"/>
                    <a:pt x="4030" y="11475"/>
                  </a:cubicBezTo>
                  <a:cubicBezTo>
                    <a:pt x="4281" y="11475"/>
                    <a:pt x="4524" y="11323"/>
                    <a:pt x="4692" y="11134"/>
                  </a:cubicBezTo>
                  <a:cubicBezTo>
                    <a:pt x="4787" y="11039"/>
                    <a:pt x="4835" y="10920"/>
                    <a:pt x="4882" y="10777"/>
                  </a:cubicBezTo>
                  <a:cubicBezTo>
                    <a:pt x="4906" y="10681"/>
                    <a:pt x="4906" y="10562"/>
                    <a:pt x="4930" y="10467"/>
                  </a:cubicBezTo>
                  <a:cubicBezTo>
                    <a:pt x="4930" y="10372"/>
                    <a:pt x="4930" y="10277"/>
                    <a:pt x="4930" y="10157"/>
                  </a:cubicBezTo>
                  <a:cubicBezTo>
                    <a:pt x="4954" y="10110"/>
                    <a:pt x="4930" y="10038"/>
                    <a:pt x="4954" y="9967"/>
                  </a:cubicBezTo>
                  <a:cubicBezTo>
                    <a:pt x="4954" y="9919"/>
                    <a:pt x="4978" y="9872"/>
                    <a:pt x="5002" y="9824"/>
                  </a:cubicBezTo>
                  <a:cubicBezTo>
                    <a:pt x="5021" y="9785"/>
                    <a:pt x="5056" y="9746"/>
                    <a:pt x="5095" y="9746"/>
                  </a:cubicBezTo>
                  <a:cubicBezTo>
                    <a:pt x="5103" y="9746"/>
                    <a:pt x="5112" y="9748"/>
                    <a:pt x="5121" y="9753"/>
                  </a:cubicBezTo>
                  <a:cubicBezTo>
                    <a:pt x="5192" y="9776"/>
                    <a:pt x="5240" y="9943"/>
                    <a:pt x="5240" y="10015"/>
                  </a:cubicBezTo>
                  <a:cubicBezTo>
                    <a:pt x="5252" y="10066"/>
                    <a:pt x="5299" y="10089"/>
                    <a:pt x="5348" y="10089"/>
                  </a:cubicBezTo>
                  <a:cubicBezTo>
                    <a:pt x="5389" y="10089"/>
                    <a:pt x="5432" y="10072"/>
                    <a:pt x="5454" y="10038"/>
                  </a:cubicBezTo>
                  <a:cubicBezTo>
                    <a:pt x="5502" y="9991"/>
                    <a:pt x="5525" y="9943"/>
                    <a:pt x="5573" y="9895"/>
                  </a:cubicBezTo>
                  <a:cubicBezTo>
                    <a:pt x="5604" y="9848"/>
                    <a:pt x="5677" y="9781"/>
                    <a:pt x="5723" y="9781"/>
                  </a:cubicBezTo>
                  <a:cubicBezTo>
                    <a:pt x="5747" y="9781"/>
                    <a:pt x="5764" y="9799"/>
                    <a:pt x="5764" y="9848"/>
                  </a:cubicBezTo>
                  <a:cubicBezTo>
                    <a:pt x="5764" y="9991"/>
                    <a:pt x="5764" y="10134"/>
                    <a:pt x="5787" y="10277"/>
                  </a:cubicBezTo>
                  <a:cubicBezTo>
                    <a:pt x="5787" y="10348"/>
                    <a:pt x="5787" y="10419"/>
                    <a:pt x="5787" y="10491"/>
                  </a:cubicBezTo>
                  <a:cubicBezTo>
                    <a:pt x="5811" y="10562"/>
                    <a:pt x="5835" y="10634"/>
                    <a:pt x="5883" y="10705"/>
                  </a:cubicBezTo>
                  <a:cubicBezTo>
                    <a:pt x="5954" y="10848"/>
                    <a:pt x="6002" y="11015"/>
                    <a:pt x="6121" y="11134"/>
                  </a:cubicBezTo>
                  <a:cubicBezTo>
                    <a:pt x="6311" y="11348"/>
                    <a:pt x="6573" y="11443"/>
                    <a:pt x="6859" y="11443"/>
                  </a:cubicBezTo>
                  <a:cubicBezTo>
                    <a:pt x="6954" y="11420"/>
                    <a:pt x="7121" y="11420"/>
                    <a:pt x="7169" y="11324"/>
                  </a:cubicBezTo>
                  <a:cubicBezTo>
                    <a:pt x="7216" y="11229"/>
                    <a:pt x="7169" y="11086"/>
                    <a:pt x="7121" y="10991"/>
                  </a:cubicBezTo>
                  <a:cubicBezTo>
                    <a:pt x="7073" y="10848"/>
                    <a:pt x="6978" y="10729"/>
                    <a:pt x="6859" y="10634"/>
                  </a:cubicBezTo>
                  <a:cubicBezTo>
                    <a:pt x="6764" y="10562"/>
                    <a:pt x="6669" y="10467"/>
                    <a:pt x="6549" y="10419"/>
                  </a:cubicBezTo>
                  <a:cubicBezTo>
                    <a:pt x="6573" y="10348"/>
                    <a:pt x="6573" y="10277"/>
                    <a:pt x="6573" y="10205"/>
                  </a:cubicBezTo>
                  <a:cubicBezTo>
                    <a:pt x="6597" y="10086"/>
                    <a:pt x="6573" y="9943"/>
                    <a:pt x="6549" y="9800"/>
                  </a:cubicBezTo>
                  <a:lnTo>
                    <a:pt x="6573" y="9800"/>
                  </a:lnTo>
                  <a:cubicBezTo>
                    <a:pt x="6645" y="9705"/>
                    <a:pt x="6740" y="9562"/>
                    <a:pt x="6883" y="9562"/>
                  </a:cubicBezTo>
                  <a:cubicBezTo>
                    <a:pt x="7026" y="9586"/>
                    <a:pt x="6907" y="9776"/>
                    <a:pt x="6931" y="9872"/>
                  </a:cubicBezTo>
                  <a:cubicBezTo>
                    <a:pt x="6931" y="9953"/>
                    <a:pt x="6985" y="10001"/>
                    <a:pt x="7043" y="10001"/>
                  </a:cubicBezTo>
                  <a:cubicBezTo>
                    <a:pt x="7070" y="10001"/>
                    <a:pt x="7098" y="9990"/>
                    <a:pt x="7121" y="9967"/>
                  </a:cubicBezTo>
                  <a:cubicBezTo>
                    <a:pt x="7154" y="9934"/>
                    <a:pt x="7277" y="9879"/>
                    <a:pt x="7359" y="9879"/>
                  </a:cubicBezTo>
                  <a:cubicBezTo>
                    <a:pt x="7395" y="9879"/>
                    <a:pt x="7423" y="9890"/>
                    <a:pt x="7431" y="9919"/>
                  </a:cubicBezTo>
                  <a:cubicBezTo>
                    <a:pt x="7431" y="9943"/>
                    <a:pt x="7407" y="9991"/>
                    <a:pt x="7407" y="10015"/>
                  </a:cubicBezTo>
                  <a:cubicBezTo>
                    <a:pt x="7383" y="10110"/>
                    <a:pt x="7359" y="10181"/>
                    <a:pt x="7359" y="10253"/>
                  </a:cubicBezTo>
                  <a:cubicBezTo>
                    <a:pt x="7325" y="10339"/>
                    <a:pt x="7403" y="10400"/>
                    <a:pt x="7475" y="10400"/>
                  </a:cubicBezTo>
                  <a:cubicBezTo>
                    <a:pt x="7503" y="10400"/>
                    <a:pt x="7530" y="10391"/>
                    <a:pt x="7550" y="10372"/>
                  </a:cubicBezTo>
                  <a:cubicBezTo>
                    <a:pt x="7622" y="10317"/>
                    <a:pt x="7709" y="10221"/>
                    <a:pt x="7799" y="10221"/>
                  </a:cubicBezTo>
                  <a:cubicBezTo>
                    <a:pt x="7827" y="10221"/>
                    <a:pt x="7855" y="10230"/>
                    <a:pt x="7883" y="10253"/>
                  </a:cubicBezTo>
                  <a:cubicBezTo>
                    <a:pt x="7955" y="10300"/>
                    <a:pt x="7978" y="10419"/>
                    <a:pt x="8002" y="10515"/>
                  </a:cubicBezTo>
                  <a:cubicBezTo>
                    <a:pt x="8002" y="10583"/>
                    <a:pt x="8063" y="10639"/>
                    <a:pt x="8133" y="10639"/>
                  </a:cubicBezTo>
                  <a:cubicBezTo>
                    <a:pt x="8161" y="10639"/>
                    <a:pt x="8189" y="10630"/>
                    <a:pt x="8216" y="10610"/>
                  </a:cubicBezTo>
                  <a:cubicBezTo>
                    <a:pt x="8264" y="10538"/>
                    <a:pt x="8336" y="10491"/>
                    <a:pt x="8383" y="10419"/>
                  </a:cubicBezTo>
                  <a:cubicBezTo>
                    <a:pt x="8426" y="10398"/>
                    <a:pt x="8506" y="10320"/>
                    <a:pt x="8573" y="10320"/>
                  </a:cubicBezTo>
                  <a:cubicBezTo>
                    <a:pt x="8582" y="10320"/>
                    <a:pt x="8590" y="10322"/>
                    <a:pt x="8598" y="10324"/>
                  </a:cubicBezTo>
                  <a:cubicBezTo>
                    <a:pt x="8645" y="10324"/>
                    <a:pt x="8645" y="10443"/>
                    <a:pt x="8669" y="10491"/>
                  </a:cubicBezTo>
                  <a:cubicBezTo>
                    <a:pt x="8693" y="10562"/>
                    <a:pt x="8740" y="10610"/>
                    <a:pt x="8812" y="10634"/>
                  </a:cubicBezTo>
                  <a:cubicBezTo>
                    <a:pt x="8827" y="10639"/>
                    <a:pt x="8843" y="10641"/>
                    <a:pt x="8858" y="10641"/>
                  </a:cubicBezTo>
                  <a:cubicBezTo>
                    <a:pt x="8980" y="10641"/>
                    <a:pt x="9084" y="10483"/>
                    <a:pt x="9169" y="10419"/>
                  </a:cubicBezTo>
                  <a:cubicBezTo>
                    <a:pt x="9210" y="10406"/>
                    <a:pt x="9244" y="10392"/>
                    <a:pt x="9278" y="10392"/>
                  </a:cubicBezTo>
                  <a:cubicBezTo>
                    <a:pt x="9303" y="10392"/>
                    <a:pt x="9329" y="10399"/>
                    <a:pt x="9360" y="10419"/>
                  </a:cubicBezTo>
                  <a:cubicBezTo>
                    <a:pt x="9431" y="10491"/>
                    <a:pt x="9431" y="10562"/>
                    <a:pt x="9407" y="10658"/>
                  </a:cubicBezTo>
                  <a:cubicBezTo>
                    <a:pt x="9407" y="10790"/>
                    <a:pt x="9448" y="10922"/>
                    <a:pt x="9586" y="10922"/>
                  </a:cubicBezTo>
                  <a:cubicBezTo>
                    <a:pt x="9597" y="10922"/>
                    <a:pt x="9609" y="10921"/>
                    <a:pt x="9622" y="10920"/>
                  </a:cubicBezTo>
                  <a:cubicBezTo>
                    <a:pt x="9676" y="10920"/>
                    <a:pt x="9715" y="10904"/>
                    <a:pt x="9752" y="10904"/>
                  </a:cubicBezTo>
                  <a:cubicBezTo>
                    <a:pt x="9779" y="10904"/>
                    <a:pt x="9805" y="10913"/>
                    <a:pt x="9836" y="10943"/>
                  </a:cubicBezTo>
                  <a:cubicBezTo>
                    <a:pt x="9884" y="10991"/>
                    <a:pt x="9907" y="11110"/>
                    <a:pt x="9884" y="11181"/>
                  </a:cubicBezTo>
                  <a:cubicBezTo>
                    <a:pt x="9836" y="11515"/>
                    <a:pt x="9217" y="11467"/>
                    <a:pt x="8979" y="11491"/>
                  </a:cubicBezTo>
                  <a:cubicBezTo>
                    <a:pt x="8764" y="11515"/>
                    <a:pt x="8550" y="11515"/>
                    <a:pt x="8359" y="11539"/>
                  </a:cubicBezTo>
                  <a:cubicBezTo>
                    <a:pt x="7835" y="11539"/>
                    <a:pt x="7312" y="11586"/>
                    <a:pt x="6788" y="11610"/>
                  </a:cubicBezTo>
                  <a:cubicBezTo>
                    <a:pt x="6240" y="11634"/>
                    <a:pt x="5668" y="11658"/>
                    <a:pt x="5097" y="11682"/>
                  </a:cubicBezTo>
                  <a:cubicBezTo>
                    <a:pt x="4441" y="11709"/>
                    <a:pt x="3785" y="11721"/>
                    <a:pt x="3130" y="11721"/>
                  </a:cubicBezTo>
                  <a:cubicBezTo>
                    <a:pt x="2666" y="11721"/>
                    <a:pt x="2203" y="11715"/>
                    <a:pt x="1739" y="11705"/>
                  </a:cubicBezTo>
                  <a:cubicBezTo>
                    <a:pt x="1525" y="11705"/>
                    <a:pt x="1286" y="11705"/>
                    <a:pt x="1072" y="11682"/>
                  </a:cubicBezTo>
                  <a:cubicBezTo>
                    <a:pt x="882" y="11682"/>
                    <a:pt x="691" y="11658"/>
                    <a:pt x="524" y="11610"/>
                  </a:cubicBezTo>
                  <a:cubicBezTo>
                    <a:pt x="453" y="11610"/>
                    <a:pt x="382" y="11610"/>
                    <a:pt x="334" y="11563"/>
                  </a:cubicBezTo>
                  <a:cubicBezTo>
                    <a:pt x="310" y="11563"/>
                    <a:pt x="286" y="11563"/>
                    <a:pt x="286" y="11539"/>
                  </a:cubicBezTo>
                  <a:cubicBezTo>
                    <a:pt x="262" y="11515"/>
                    <a:pt x="262" y="11491"/>
                    <a:pt x="286" y="11467"/>
                  </a:cubicBezTo>
                  <a:cubicBezTo>
                    <a:pt x="286" y="11443"/>
                    <a:pt x="310" y="11420"/>
                    <a:pt x="334" y="11396"/>
                  </a:cubicBezTo>
                  <a:cubicBezTo>
                    <a:pt x="405" y="11324"/>
                    <a:pt x="477" y="11277"/>
                    <a:pt x="572" y="11253"/>
                  </a:cubicBezTo>
                  <a:cubicBezTo>
                    <a:pt x="596" y="11253"/>
                    <a:pt x="643" y="11229"/>
                    <a:pt x="691" y="11229"/>
                  </a:cubicBezTo>
                  <a:cubicBezTo>
                    <a:pt x="715" y="11229"/>
                    <a:pt x="739" y="11229"/>
                    <a:pt x="739" y="11253"/>
                  </a:cubicBezTo>
                  <a:lnTo>
                    <a:pt x="786" y="11253"/>
                  </a:lnTo>
                  <a:cubicBezTo>
                    <a:pt x="799" y="11256"/>
                    <a:pt x="811" y="11258"/>
                    <a:pt x="822" y="11258"/>
                  </a:cubicBezTo>
                  <a:cubicBezTo>
                    <a:pt x="894" y="11258"/>
                    <a:pt x="929" y="11196"/>
                    <a:pt x="929" y="11134"/>
                  </a:cubicBezTo>
                  <a:cubicBezTo>
                    <a:pt x="929" y="11039"/>
                    <a:pt x="953" y="10920"/>
                    <a:pt x="1048" y="10848"/>
                  </a:cubicBezTo>
                  <a:cubicBezTo>
                    <a:pt x="1062" y="10834"/>
                    <a:pt x="1108" y="10821"/>
                    <a:pt x="1148" y="10821"/>
                  </a:cubicBezTo>
                  <a:cubicBezTo>
                    <a:pt x="1178" y="10821"/>
                    <a:pt x="1205" y="10828"/>
                    <a:pt x="1215" y="10848"/>
                  </a:cubicBezTo>
                  <a:cubicBezTo>
                    <a:pt x="1245" y="10888"/>
                    <a:pt x="1291" y="10907"/>
                    <a:pt x="1335" y="10907"/>
                  </a:cubicBezTo>
                  <a:cubicBezTo>
                    <a:pt x="1397" y="10907"/>
                    <a:pt x="1453" y="10870"/>
                    <a:pt x="1453" y="10800"/>
                  </a:cubicBezTo>
                  <a:cubicBezTo>
                    <a:pt x="1453" y="10614"/>
                    <a:pt x="1579" y="10482"/>
                    <a:pt x="1737" y="10482"/>
                  </a:cubicBezTo>
                  <a:cubicBezTo>
                    <a:pt x="1761" y="10482"/>
                    <a:pt x="1786" y="10485"/>
                    <a:pt x="1810" y="10491"/>
                  </a:cubicBezTo>
                  <a:cubicBezTo>
                    <a:pt x="1912" y="10508"/>
                    <a:pt x="2002" y="10585"/>
                    <a:pt x="2097" y="10585"/>
                  </a:cubicBezTo>
                  <a:cubicBezTo>
                    <a:pt x="2135" y="10585"/>
                    <a:pt x="2174" y="10573"/>
                    <a:pt x="2215" y="10538"/>
                  </a:cubicBezTo>
                  <a:cubicBezTo>
                    <a:pt x="2263" y="10491"/>
                    <a:pt x="2263" y="10396"/>
                    <a:pt x="2287" y="10348"/>
                  </a:cubicBezTo>
                  <a:cubicBezTo>
                    <a:pt x="2310" y="10277"/>
                    <a:pt x="2358" y="10181"/>
                    <a:pt x="2406" y="10134"/>
                  </a:cubicBezTo>
                  <a:cubicBezTo>
                    <a:pt x="2450" y="10090"/>
                    <a:pt x="2520" y="10046"/>
                    <a:pt x="2585" y="10046"/>
                  </a:cubicBezTo>
                  <a:cubicBezTo>
                    <a:pt x="2625" y="10046"/>
                    <a:pt x="2664" y="10064"/>
                    <a:pt x="2692" y="10110"/>
                  </a:cubicBezTo>
                  <a:cubicBezTo>
                    <a:pt x="2711" y="10150"/>
                    <a:pt x="2756" y="10169"/>
                    <a:pt x="2802" y="10169"/>
                  </a:cubicBezTo>
                  <a:cubicBezTo>
                    <a:pt x="2865" y="10169"/>
                    <a:pt x="2930" y="10132"/>
                    <a:pt x="2930" y="10062"/>
                  </a:cubicBezTo>
                  <a:cubicBezTo>
                    <a:pt x="2953" y="9991"/>
                    <a:pt x="2977" y="9895"/>
                    <a:pt x="2977" y="9800"/>
                  </a:cubicBezTo>
                  <a:cubicBezTo>
                    <a:pt x="2994" y="9767"/>
                    <a:pt x="3011" y="9733"/>
                    <a:pt x="3036" y="9733"/>
                  </a:cubicBezTo>
                  <a:cubicBezTo>
                    <a:pt x="3047" y="9733"/>
                    <a:pt x="3059" y="9739"/>
                    <a:pt x="3073" y="9753"/>
                  </a:cubicBezTo>
                  <a:cubicBezTo>
                    <a:pt x="3215" y="9848"/>
                    <a:pt x="3335" y="9991"/>
                    <a:pt x="3430" y="10110"/>
                  </a:cubicBezTo>
                  <a:cubicBezTo>
                    <a:pt x="3446" y="10135"/>
                    <a:pt x="3472" y="10145"/>
                    <a:pt x="3498" y="10145"/>
                  </a:cubicBezTo>
                  <a:cubicBezTo>
                    <a:pt x="3546" y="10145"/>
                    <a:pt x="3596" y="10109"/>
                    <a:pt x="3596" y="10062"/>
                  </a:cubicBezTo>
                  <a:cubicBezTo>
                    <a:pt x="3620" y="9967"/>
                    <a:pt x="3644" y="9872"/>
                    <a:pt x="3668" y="9800"/>
                  </a:cubicBezTo>
                  <a:cubicBezTo>
                    <a:pt x="3692" y="9705"/>
                    <a:pt x="3739" y="9562"/>
                    <a:pt x="3811" y="9491"/>
                  </a:cubicBezTo>
                  <a:cubicBezTo>
                    <a:pt x="3832" y="9472"/>
                    <a:pt x="3854" y="9463"/>
                    <a:pt x="3875" y="9463"/>
                  </a:cubicBezTo>
                  <a:close/>
                  <a:moveTo>
                    <a:pt x="5427" y="0"/>
                  </a:moveTo>
                  <a:cubicBezTo>
                    <a:pt x="5277" y="0"/>
                    <a:pt x="5147" y="85"/>
                    <a:pt x="5049" y="203"/>
                  </a:cubicBezTo>
                  <a:cubicBezTo>
                    <a:pt x="4906" y="346"/>
                    <a:pt x="4811" y="536"/>
                    <a:pt x="4716" y="727"/>
                  </a:cubicBezTo>
                  <a:cubicBezTo>
                    <a:pt x="4692" y="822"/>
                    <a:pt x="4644" y="917"/>
                    <a:pt x="4621" y="1013"/>
                  </a:cubicBezTo>
                  <a:cubicBezTo>
                    <a:pt x="4597" y="1060"/>
                    <a:pt x="4573" y="1108"/>
                    <a:pt x="4573" y="1156"/>
                  </a:cubicBezTo>
                  <a:cubicBezTo>
                    <a:pt x="4525" y="1156"/>
                    <a:pt x="4454" y="1179"/>
                    <a:pt x="4382" y="1179"/>
                  </a:cubicBezTo>
                  <a:cubicBezTo>
                    <a:pt x="4192" y="1203"/>
                    <a:pt x="3954" y="1251"/>
                    <a:pt x="3811" y="1418"/>
                  </a:cubicBezTo>
                  <a:cubicBezTo>
                    <a:pt x="3668" y="1584"/>
                    <a:pt x="3644" y="1799"/>
                    <a:pt x="3787" y="1965"/>
                  </a:cubicBezTo>
                  <a:cubicBezTo>
                    <a:pt x="3906" y="2084"/>
                    <a:pt x="4120" y="2203"/>
                    <a:pt x="4287" y="2203"/>
                  </a:cubicBezTo>
                  <a:cubicBezTo>
                    <a:pt x="4287" y="2227"/>
                    <a:pt x="4287" y="2251"/>
                    <a:pt x="4287" y="2299"/>
                  </a:cubicBezTo>
                  <a:cubicBezTo>
                    <a:pt x="4263" y="2489"/>
                    <a:pt x="4263" y="2680"/>
                    <a:pt x="4311" y="2894"/>
                  </a:cubicBezTo>
                  <a:cubicBezTo>
                    <a:pt x="4335" y="2942"/>
                    <a:pt x="4335" y="3013"/>
                    <a:pt x="4359" y="3085"/>
                  </a:cubicBezTo>
                  <a:lnTo>
                    <a:pt x="4335" y="3085"/>
                  </a:lnTo>
                  <a:cubicBezTo>
                    <a:pt x="4263" y="3108"/>
                    <a:pt x="4168" y="3108"/>
                    <a:pt x="4097" y="3108"/>
                  </a:cubicBezTo>
                  <a:cubicBezTo>
                    <a:pt x="3930" y="3132"/>
                    <a:pt x="3763" y="3132"/>
                    <a:pt x="3620" y="3132"/>
                  </a:cubicBezTo>
                  <a:lnTo>
                    <a:pt x="2644" y="3132"/>
                  </a:lnTo>
                  <a:cubicBezTo>
                    <a:pt x="2310" y="3108"/>
                    <a:pt x="2001" y="3085"/>
                    <a:pt x="1668" y="3037"/>
                  </a:cubicBezTo>
                  <a:cubicBezTo>
                    <a:pt x="1525" y="3013"/>
                    <a:pt x="1382" y="2989"/>
                    <a:pt x="1215" y="2942"/>
                  </a:cubicBezTo>
                  <a:cubicBezTo>
                    <a:pt x="1096" y="2918"/>
                    <a:pt x="977" y="2870"/>
                    <a:pt x="834" y="2870"/>
                  </a:cubicBezTo>
                  <a:cubicBezTo>
                    <a:pt x="810" y="2775"/>
                    <a:pt x="715" y="2704"/>
                    <a:pt x="596" y="2704"/>
                  </a:cubicBezTo>
                  <a:cubicBezTo>
                    <a:pt x="405" y="2704"/>
                    <a:pt x="310" y="2894"/>
                    <a:pt x="286" y="3061"/>
                  </a:cubicBezTo>
                  <a:cubicBezTo>
                    <a:pt x="286" y="3323"/>
                    <a:pt x="334" y="3609"/>
                    <a:pt x="358" y="3847"/>
                  </a:cubicBezTo>
                  <a:cubicBezTo>
                    <a:pt x="453" y="4942"/>
                    <a:pt x="548" y="6014"/>
                    <a:pt x="667" y="7109"/>
                  </a:cubicBezTo>
                  <a:cubicBezTo>
                    <a:pt x="715" y="7705"/>
                    <a:pt x="786" y="8300"/>
                    <a:pt x="858" y="8895"/>
                  </a:cubicBezTo>
                  <a:cubicBezTo>
                    <a:pt x="929" y="9443"/>
                    <a:pt x="1001" y="10015"/>
                    <a:pt x="1096" y="10562"/>
                  </a:cubicBezTo>
                  <a:cubicBezTo>
                    <a:pt x="1048" y="10562"/>
                    <a:pt x="1001" y="10586"/>
                    <a:pt x="953" y="10610"/>
                  </a:cubicBezTo>
                  <a:cubicBezTo>
                    <a:pt x="810" y="10681"/>
                    <a:pt x="739" y="10824"/>
                    <a:pt x="691" y="10967"/>
                  </a:cubicBezTo>
                  <a:lnTo>
                    <a:pt x="620" y="10967"/>
                  </a:lnTo>
                  <a:cubicBezTo>
                    <a:pt x="596" y="10967"/>
                    <a:pt x="548" y="10991"/>
                    <a:pt x="524" y="10991"/>
                  </a:cubicBezTo>
                  <a:cubicBezTo>
                    <a:pt x="453" y="11015"/>
                    <a:pt x="382" y="11062"/>
                    <a:pt x="334" y="11086"/>
                  </a:cubicBezTo>
                  <a:cubicBezTo>
                    <a:pt x="262" y="11134"/>
                    <a:pt x="215" y="11158"/>
                    <a:pt x="167" y="11205"/>
                  </a:cubicBezTo>
                  <a:cubicBezTo>
                    <a:pt x="120" y="11253"/>
                    <a:pt x="72" y="11301"/>
                    <a:pt x="24" y="11372"/>
                  </a:cubicBezTo>
                  <a:cubicBezTo>
                    <a:pt x="0" y="11420"/>
                    <a:pt x="0" y="11491"/>
                    <a:pt x="24" y="11563"/>
                  </a:cubicBezTo>
                  <a:cubicBezTo>
                    <a:pt x="48" y="11634"/>
                    <a:pt x="96" y="11682"/>
                    <a:pt x="143" y="11705"/>
                  </a:cubicBezTo>
                  <a:cubicBezTo>
                    <a:pt x="191" y="11729"/>
                    <a:pt x="239" y="11753"/>
                    <a:pt x="310" y="11777"/>
                  </a:cubicBezTo>
                  <a:cubicBezTo>
                    <a:pt x="501" y="11848"/>
                    <a:pt x="715" y="11872"/>
                    <a:pt x="929" y="11872"/>
                  </a:cubicBezTo>
                  <a:cubicBezTo>
                    <a:pt x="977" y="11872"/>
                    <a:pt x="1001" y="11896"/>
                    <a:pt x="1048" y="11896"/>
                  </a:cubicBezTo>
                  <a:lnTo>
                    <a:pt x="1310" y="11896"/>
                  </a:lnTo>
                  <a:cubicBezTo>
                    <a:pt x="1882" y="11920"/>
                    <a:pt x="2453" y="11944"/>
                    <a:pt x="3049" y="11944"/>
                  </a:cubicBezTo>
                  <a:cubicBezTo>
                    <a:pt x="4192" y="11944"/>
                    <a:pt x="5359" y="11944"/>
                    <a:pt x="6502" y="11896"/>
                  </a:cubicBezTo>
                  <a:cubicBezTo>
                    <a:pt x="7097" y="11848"/>
                    <a:pt x="7693" y="11824"/>
                    <a:pt x="8288" y="11777"/>
                  </a:cubicBezTo>
                  <a:lnTo>
                    <a:pt x="8383" y="11777"/>
                  </a:lnTo>
                  <a:cubicBezTo>
                    <a:pt x="8645" y="11777"/>
                    <a:pt x="8907" y="11753"/>
                    <a:pt x="9169" y="11753"/>
                  </a:cubicBezTo>
                  <a:cubicBezTo>
                    <a:pt x="9526" y="11729"/>
                    <a:pt x="10074" y="11658"/>
                    <a:pt x="10145" y="11205"/>
                  </a:cubicBezTo>
                  <a:cubicBezTo>
                    <a:pt x="10169" y="11015"/>
                    <a:pt x="10122" y="10824"/>
                    <a:pt x="9955" y="10705"/>
                  </a:cubicBezTo>
                  <a:cubicBezTo>
                    <a:pt x="9884" y="10658"/>
                    <a:pt x="9788" y="10634"/>
                    <a:pt x="9717" y="10634"/>
                  </a:cubicBezTo>
                  <a:lnTo>
                    <a:pt x="9693" y="10634"/>
                  </a:lnTo>
                  <a:cubicBezTo>
                    <a:pt x="9693" y="10610"/>
                    <a:pt x="9693" y="10538"/>
                    <a:pt x="9693" y="10538"/>
                  </a:cubicBezTo>
                  <a:cubicBezTo>
                    <a:pt x="9669" y="10348"/>
                    <a:pt x="9550" y="10181"/>
                    <a:pt x="9360" y="10134"/>
                  </a:cubicBezTo>
                  <a:cubicBezTo>
                    <a:pt x="9338" y="10131"/>
                    <a:pt x="9317" y="10129"/>
                    <a:pt x="9295" y="10129"/>
                  </a:cubicBezTo>
                  <a:cubicBezTo>
                    <a:pt x="9146" y="10129"/>
                    <a:pt x="8987" y="10199"/>
                    <a:pt x="8883" y="10324"/>
                  </a:cubicBezTo>
                  <a:cubicBezTo>
                    <a:pt x="8883" y="10277"/>
                    <a:pt x="8859" y="10229"/>
                    <a:pt x="8836" y="10181"/>
                  </a:cubicBezTo>
                  <a:cubicBezTo>
                    <a:pt x="8788" y="10110"/>
                    <a:pt x="8693" y="10062"/>
                    <a:pt x="8598" y="10062"/>
                  </a:cubicBezTo>
                  <a:cubicBezTo>
                    <a:pt x="8645" y="9872"/>
                    <a:pt x="8669" y="9657"/>
                    <a:pt x="8717" y="9467"/>
                  </a:cubicBezTo>
                  <a:cubicBezTo>
                    <a:pt x="8788" y="9181"/>
                    <a:pt x="8836" y="8895"/>
                    <a:pt x="8907" y="8586"/>
                  </a:cubicBezTo>
                  <a:cubicBezTo>
                    <a:pt x="9026" y="8014"/>
                    <a:pt x="9121" y="7443"/>
                    <a:pt x="9241" y="6847"/>
                  </a:cubicBezTo>
                  <a:cubicBezTo>
                    <a:pt x="9455" y="5704"/>
                    <a:pt x="9645" y="4537"/>
                    <a:pt x="9836" y="3394"/>
                  </a:cubicBezTo>
                  <a:cubicBezTo>
                    <a:pt x="9884" y="3108"/>
                    <a:pt x="9955" y="2823"/>
                    <a:pt x="9979" y="2513"/>
                  </a:cubicBezTo>
                  <a:cubicBezTo>
                    <a:pt x="10026" y="2323"/>
                    <a:pt x="9979" y="2061"/>
                    <a:pt x="9741" y="1989"/>
                  </a:cubicBezTo>
                  <a:cubicBezTo>
                    <a:pt x="9718" y="1983"/>
                    <a:pt x="9696" y="1981"/>
                    <a:pt x="9675" y="1981"/>
                  </a:cubicBezTo>
                  <a:cubicBezTo>
                    <a:pt x="9517" y="1981"/>
                    <a:pt x="9402" y="2125"/>
                    <a:pt x="9360" y="2251"/>
                  </a:cubicBezTo>
                  <a:cubicBezTo>
                    <a:pt x="9336" y="2299"/>
                    <a:pt x="9312" y="2346"/>
                    <a:pt x="9312" y="2394"/>
                  </a:cubicBezTo>
                  <a:cubicBezTo>
                    <a:pt x="9193" y="2418"/>
                    <a:pt x="9121" y="2489"/>
                    <a:pt x="9026" y="2537"/>
                  </a:cubicBezTo>
                  <a:cubicBezTo>
                    <a:pt x="8883" y="2584"/>
                    <a:pt x="8764" y="2632"/>
                    <a:pt x="8645" y="2680"/>
                  </a:cubicBezTo>
                  <a:cubicBezTo>
                    <a:pt x="8383" y="2775"/>
                    <a:pt x="8121" y="2846"/>
                    <a:pt x="7859" y="2894"/>
                  </a:cubicBezTo>
                  <a:cubicBezTo>
                    <a:pt x="7597" y="2966"/>
                    <a:pt x="7335" y="2989"/>
                    <a:pt x="7073" y="3013"/>
                  </a:cubicBezTo>
                  <a:cubicBezTo>
                    <a:pt x="7050" y="3013"/>
                    <a:pt x="6931" y="3037"/>
                    <a:pt x="6811" y="3037"/>
                  </a:cubicBezTo>
                  <a:cubicBezTo>
                    <a:pt x="6883" y="2942"/>
                    <a:pt x="6931" y="2846"/>
                    <a:pt x="6954" y="2751"/>
                  </a:cubicBezTo>
                  <a:cubicBezTo>
                    <a:pt x="6978" y="2727"/>
                    <a:pt x="6978" y="2680"/>
                    <a:pt x="7002" y="2656"/>
                  </a:cubicBezTo>
                  <a:cubicBezTo>
                    <a:pt x="7192" y="2656"/>
                    <a:pt x="7407" y="2632"/>
                    <a:pt x="7550" y="2489"/>
                  </a:cubicBezTo>
                  <a:cubicBezTo>
                    <a:pt x="7693" y="2370"/>
                    <a:pt x="7764" y="2180"/>
                    <a:pt x="7693" y="1989"/>
                  </a:cubicBezTo>
                  <a:cubicBezTo>
                    <a:pt x="7621" y="1799"/>
                    <a:pt x="7454" y="1656"/>
                    <a:pt x="7240" y="1560"/>
                  </a:cubicBezTo>
                  <a:cubicBezTo>
                    <a:pt x="7264" y="1370"/>
                    <a:pt x="7240" y="1179"/>
                    <a:pt x="7216" y="989"/>
                  </a:cubicBezTo>
                  <a:cubicBezTo>
                    <a:pt x="7192" y="798"/>
                    <a:pt x="7145" y="584"/>
                    <a:pt x="7073" y="394"/>
                  </a:cubicBezTo>
                  <a:cubicBezTo>
                    <a:pt x="6978" y="227"/>
                    <a:pt x="6835" y="132"/>
                    <a:pt x="6669" y="108"/>
                  </a:cubicBezTo>
                  <a:cubicBezTo>
                    <a:pt x="6639" y="105"/>
                    <a:pt x="6610" y="103"/>
                    <a:pt x="6582" y="103"/>
                  </a:cubicBezTo>
                  <a:cubicBezTo>
                    <a:pt x="6402" y="103"/>
                    <a:pt x="6234" y="162"/>
                    <a:pt x="6049" y="203"/>
                  </a:cubicBezTo>
                  <a:cubicBezTo>
                    <a:pt x="6002" y="203"/>
                    <a:pt x="5954" y="227"/>
                    <a:pt x="5906" y="227"/>
                  </a:cubicBezTo>
                  <a:cubicBezTo>
                    <a:pt x="5835" y="203"/>
                    <a:pt x="5811" y="179"/>
                    <a:pt x="5764" y="132"/>
                  </a:cubicBezTo>
                  <a:cubicBezTo>
                    <a:pt x="5692" y="60"/>
                    <a:pt x="5621" y="13"/>
                    <a:pt x="5525" y="13"/>
                  </a:cubicBezTo>
                  <a:cubicBezTo>
                    <a:pt x="5492" y="4"/>
                    <a:pt x="5459" y="0"/>
                    <a:pt x="542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3" name="Google Shape;17103;p44"/>
            <p:cNvSpPr/>
            <p:nvPr/>
          </p:nvSpPr>
          <p:spPr>
            <a:xfrm>
              <a:off x="1919668" y="3982145"/>
              <a:ext cx="51747" cy="29077"/>
            </a:xfrm>
            <a:custGeom>
              <a:rect b="b" l="l" r="r" t="t"/>
              <a:pathLst>
                <a:path extrusionOk="0" h="894" w="1591">
                  <a:moveTo>
                    <a:pt x="880" y="0"/>
                  </a:moveTo>
                  <a:cubicBezTo>
                    <a:pt x="842" y="0"/>
                    <a:pt x="802" y="11"/>
                    <a:pt x="780" y="21"/>
                  </a:cubicBezTo>
                  <a:cubicBezTo>
                    <a:pt x="685" y="69"/>
                    <a:pt x="614" y="141"/>
                    <a:pt x="614" y="236"/>
                  </a:cubicBezTo>
                  <a:cubicBezTo>
                    <a:pt x="614" y="307"/>
                    <a:pt x="614" y="355"/>
                    <a:pt x="661" y="402"/>
                  </a:cubicBezTo>
                  <a:cubicBezTo>
                    <a:pt x="522" y="420"/>
                    <a:pt x="395" y="527"/>
                    <a:pt x="263" y="527"/>
                  </a:cubicBezTo>
                  <a:cubicBezTo>
                    <a:pt x="214" y="527"/>
                    <a:pt x="165" y="512"/>
                    <a:pt x="114" y="474"/>
                  </a:cubicBezTo>
                  <a:cubicBezTo>
                    <a:pt x="97" y="463"/>
                    <a:pt x="82" y="458"/>
                    <a:pt x="68" y="458"/>
                  </a:cubicBezTo>
                  <a:cubicBezTo>
                    <a:pt x="24" y="458"/>
                    <a:pt x="0" y="509"/>
                    <a:pt x="18" y="545"/>
                  </a:cubicBezTo>
                  <a:cubicBezTo>
                    <a:pt x="42" y="593"/>
                    <a:pt x="66" y="617"/>
                    <a:pt x="90" y="617"/>
                  </a:cubicBezTo>
                  <a:cubicBezTo>
                    <a:pt x="114" y="688"/>
                    <a:pt x="161" y="736"/>
                    <a:pt x="209" y="784"/>
                  </a:cubicBezTo>
                  <a:cubicBezTo>
                    <a:pt x="304" y="831"/>
                    <a:pt x="376" y="855"/>
                    <a:pt x="471" y="855"/>
                  </a:cubicBezTo>
                  <a:cubicBezTo>
                    <a:pt x="566" y="831"/>
                    <a:pt x="709" y="760"/>
                    <a:pt x="804" y="688"/>
                  </a:cubicBezTo>
                  <a:cubicBezTo>
                    <a:pt x="828" y="760"/>
                    <a:pt x="899" y="831"/>
                    <a:pt x="995" y="879"/>
                  </a:cubicBezTo>
                  <a:cubicBezTo>
                    <a:pt x="1034" y="889"/>
                    <a:pt x="1075" y="893"/>
                    <a:pt x="1116" y="893"/>
                  </a:cubicBezTo>
                  <a:cubicBezTo>
                    <a:pt x="1272" y="893"/>
                    <a:pt x="1429" y="825"/>
                    <a:pt x="1542" y="712"/>
                  </a:cubicBezTo>
                  <a:cubicBezTo>
                    <a:pt x="1590" y="664"/>
                    <a:pt x="1542" y="617"/>
                    <a:pt x="1495" y="617"/>
                  </a:cubicBezTo>
                  <a:cubicBezTo>
                    <a:pt x="1400" y="593"/>
                    <a:pt x="1328" y="593"/>
                    <a:pt x="1233" y="569"/>
                  </a:cubicBezTo>
                  <a:cubicBezTo>
                    <a:pt x="1185" y="545"/>
                    <a:pt x="1138" y="498"/>
                    <a:pt x="1090" y="474"/>
                  </a:cubicBezTo>
                  <a:cubicBezTo>
                    <a:pt x="1066" y="426"/>
                    <a:pt x="1019" y="402"/>
                    <a:pt x="995" y="379"/>
                  </a:cubicBezTo>
                  <a:cubicBezTo>
                    <a:pt x="899" y="331"/>
                    <a:pt x="709" y="379"/>
                    <a:pt x="757" y="212"/>
                  </a:cubicBezTo>
                  <a:cubicBezTo>
                    <a:pt x="780" y="164"/>
                    <a:pt x="828" y="141"/>
                    <a:pt x="899" y="117"/>
                  </a:cubicBezTo>
                  <a:cubicBezTo>
                    <a:pt x="923" y="117"/>
                    <a:pt x="971" y="93"/>
                    <a:pt x="971" y="69"/>
                  </a:cubicBezTo>
                  <a:cubicBezTo>
                    <a:pt x="971" y="16"/>
                    <a:pt x="927" y="0"/>
                    <a:pt x="88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4" name="Google Shape;17104;p44"/>
            <p:cNvSpPr/>
            <p:nvPr/>
          </p:nvSpPr>
          <p:spPr>
            <a:xfrm>
              <a:off x="1926433" y="3978795"/>
              <a:ext cx="11676" cy="10766"/>
            </a:xfrm>
            <a:custGeom>
              <a:rect b="b" l="l" r="r" t="t"/>
              <a:pathLst>
                <a:path extrusionOk="0" h="331" w="359">
                  <a:moveTo>
                    <a:pt x="219" y="1"/>
                  </a:moveTo>
                  <a:cubicBezTo>
                    <a:pt x="210" y="1"/>
                    <a:pt x="201" y="2"/>
                    <a:pt x="191" y="5"/>
                  </a:cubicBezTo>
                  <a:cubicBezTo>
                    <a:pt x="48" y="5"/>
                    <a:pt x="1" y="196"/>
                    <a:pt x="96" y="291"/>
                  </a:cubicBezTo>
                  <a:cubicBezTo>
                    <a:pt x="124" y="319"/>
                    <a:pt x="160" y="331"/>
                    <a:pt x="195" y="331"/>
                  </a:cubicBezTo>
                  <a:cubicBezTo>
                    <a:pt x="219" y="331"/>
                    <a:pt x="243" y="325"/>
                    <a:pt x="263" y="315"/>
                  </a:cubicBezTo>
                  <a:cubicBezTo>
                    <a:pt x="334" y="267"/>
                    <a:pt x="358" y="196"/>
                    <a:pt x="334" y="124"/>
                  </a:cubicBezTo>
                  <a:cubicBezTo>
                    <a:pt x="314" y="63"/>
                    <a:pt x="275" y="1"/>
                    <a:pt x="21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5" name="Google Shape;17105;p44"/>
            <p:cNvSpPr/>
            <p:nvPr/>
          </p:nvSpPr>
          <p:spPr>
            <a:xfrm>
              <a:off x="1958990" y="3981267"/>
              <a:ext cx="10863" cy="10961"/>
            </a:xfrm>
            <a:custGeom>
              <a:rect b="b" l="l" r="r" t="t"/>
              <a:pathLst>
                <a:path extrusionOk="0" h="337" w="334">
                  <a:moveTo>
                    <a:pt x="143" y="1"/>
                  </a:moveTo>
                  <a:cubicBezTo>
                    <a:pt x="71" y="1"/>
                    <a:pt x="24" y="72"/>
                    <a:pt x="0" y="144"/>
                  </a:cubicBezTo>
                  <a:cubicBezTo>
                    <a:pt x="0" y="168"/>
                    <a:pt x="0" y="191"/>
                    <a:pt x="0" y="191"/>
                  </a:cubicBezTo>
                  <a:cubicBezTo>
                    <a:pt x="0" y="239"/>
                    <a:pt x="24" y="263"/>
                    <a:pt x="48" y="287"/>
                  </a:cubicBezTo>
                  <a:cubicBezTo>
                    <a:pt x="77" y="316"/>
                    <a:pt x="125" y="336"/>
                    <a:pt x="168" y="336"/>
                  </a:cubicBezTo>
                  <a:cubicBezTo>
                    <a:pt x="195" y="336"/>
                    <a:pt x="220" y="329"/>
                    <a:pt x="238" y="310"/>
                  </a:cubicBezTo>
                  <a:cubicBezTo>
                    <a:pt x="286" y="287"/>
                    <a:pt x="333" y="191"/>
                    <a:pt x="310" y="144"/>
                  </a:cubicBezTo>
                  <a:cubicBezTo>
                    <a:pt x="286" y="72"/>
                    <a:pt x="214" y="1"/>
                    <a:pt x="14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106" name="Google Shape;17106;p44"/>
          <p:cNvGrpSpPr/>
          <p:nvPr/>
        </p:nvGrpSpPr>
        <p:grpSpPr>
          <a:xfrm>
            <a:off x="2565451" y="3910785"/>
            <a:ext cx="353254" cy="388869"/>
            <a:chOff x="2565451" y="3910785"/>
            <a:chExt cx="353254" cy="388869"/>
          </a:xfrm>
        </p:grpSpPr>
        <p:sp>
          <p:nvSpPr>
            <p:cNvPr id="17107" name="Google Shape;17107;p44"/>
            <p:cNvSpPr/>
            <p:nvPr/>
          </p:nvSpPr>
          <p:spPr>
            <a:xfrm>
              <a:off x="2653757" y="3988260"/>
              <a:ext cx="177424" cy="305215"/>
            </a:xfrm>
            <a:custGeom>
              <a:rect b="b" l="l" r="r" t="t"/>
              <a:pathLst>
                <a:path extrusionOk="0" h="9384" w="5455">
                  <a:moveTo>
                    <a:pt x="2620" y="0"/>
                  </a:moveTo>
                  <a:cubicBezTo>
                    <a:pt x="2596" y="24"/>
                    <a:pt x="2596" y="119"/>
                    <a:pt x="2573" y="191"/>
                  </a:cubicBezTo>
                  <a:cubicBezTo>
                    <a:pt x="2549" y="310"/>
                    <a:pt x="2525" y="405"/>
                    <a:pt x="2477" y="524"/>
                  </a:cubicBezTo>
                  <a:cubicBezTo>
                    <a:pt x="2406" y="715"/>
                    <a:pt x="2311" y="857"/>
                    <a:pt x="2168" y="977"/>
                  </a:cubicBezTo>
                  <a:cubicBezTo>
                    <a:pt x="1858" y="1239"/>
                    <a:pt x="1549" y="1381"/>
                    <a:pt x="1358" y="1762"/>
                  </a:cubicBezTo>
                  <a:cubicBezTo>
                    <a:pt x="1287" y="1905"/>
                    <a:pt x="1334" y="2072"/>
                    <a:pt x="1287" y="2215"/>
                  </a:cubicBezTo>
                  <a:cubicBezTo>
                    <a:pt x="1215" y="2334"/>
                    <a:pt x="1072" y="2358"/>
                    <a:pt x="953" y="2405"/>
                  </a:cubicBezTo>
                  <a:cubicBezTo>
                    <a:pt x="810" y="2477"/>
                    <a:pt x="667" y="2548"/>
                    <a:pt x="501" y="2596"/>
                  </a:cubicBezTo>
                  <a:cubicBezTo>
                    <a:pt x="358" y="2620"/>
                    <a:pt x="191" y="2620"/>
                    <a:pt x="72" y="2739"/>
                  </a:cubicBezTo>
                  <a:cubicBezTo>
                    <a:pt x="1" y="2858"/>
                    <a:pt x="48" y="3072"/>
                    <a:pt x="72" y="3191"/>
                  </a:cubicBezTo>
                  <a:cubicBezTo>
                    <a:pt x="96" y="3477"/>
                    <a:pt x="120" y="3763"/>
                    <a:pt x="191" y="4049"/>
                  </a:cubicBezTo>
                  <a:cubicBezTo>
                    <a:pt x="310" y="4573"/>
                    <a:pt x="429" y="5144"/>
                    <a:pt x="834" y="5525"/>
                  </a:cubicBezTo>
                  <a:cubicBezTo>
                    <a:pt x="1025" y="5692"/>
                    <a:pt x="1382" y="5835"/>
                    <a:pt x="1406" y="6097"/>
                  </a:cubicBezTo>
                  <a:cubicBezTo>
                    <a:pt x="1430" y="6287"/>
                    <a:pt x="1406" y="6478"/>
                    <a:pt x="1406" y="6668"/>
                  </a:cubicBezTo>
                  <a:cubicBezTo>
                    <a:pt x="1406" y="6835"/>
                    <a:pt x="1406" y="7002"/>
                    <a:pt x="1358" y="7144"/>
                  </a:cubicBezTo>
                  <a:cubicBezTo>
                    <a:pt x="1310" y="7240"/>
                    <a:pt x="1215" y="7311"/>
                    <a:pt x="1215" y="7406"/>
                  </a:cubicBezTo>
                  <a:cubicBezTo>
                    <a:pt x="1334" y="7406"/>
                    <a:pt x="1430" y="7525"/>
                    <a:pt x="1501" y="7621"/>
                  </a:cubicBezTo>
                  <a:cubicBezTo>
                    <a:pt x="1596" y="7787"/>
                    <a:pt x="1501" y="7954"/>
                    <a:pt x="1430" y="8097"/>
                  </a:cubicBezTo>
                  <a:cubicBezTo>
                    <a:pt x="1464" y="8070"/>
                    <a:pt x="1501" y="8058"/>
                    <a:pt x="1540" y="8058"/>
                  </a:cubicBezTo>
                  <a:cubicBezTo>
                    <a:pt x="1636" y="8058"/>
                    <a:pt x="1736" y="8131"/>
                    <a:pt x="1787" y="8216"/>
                  </a:cubicBezTo>
                  <a:cubicBezTo>
                    <a:pt x="1858" y="8359"/>
                    <a:pt x="1739" y="8526"/>
                    <a:pt x="1691" y="8645"/>
                  </a:cubicBezTo>
                  <a:cubicBezTo>
                    <a:pt x="1714" y="8641"/>
                    <a:pt x="1737" y="8639"/>
                    <a:pt x="1760" y="8639"/>
                  </a:cubicBezTo>
                  <a:cubicBezTo>
                    <a:pt x="1890" y="8639"/>
                    <a:pt x="2032" y="8698"/>
                    <a:pt x="2072" y="8859"/>
                  </a:cubicBezTo>
                  <a:cubicBezTo>
                    <a:pt x="2096" y="8954"/>
                    <a:pt x="2025" y="9073"/>
                    <a:pt x="1977" y="9169"/>
                  </a:cubicBezTo>
                  <a:cubicBezTo>
                    <a:pt x="1906" y="9240"/>
                    <a:pt x="1858" y="9288"/>
                    <a:pt x="2001" y="9312"/>
                  </a:cubicBezTo>
                  <a:cubicBezTo>
                    <a:pt x="2287" y="9375"/>
                    <a:pt x="2583" y="9375"/>
                    <a:pt x="2876" y="9375"/>
                  </a:cubicBezTo>
                  <a:lnTo>
                    <a:pt x="2876" y="9375"/>
                  </a:lnTo>
                  <a:cubicBezTo>
                    <a:pt x="3022" y="9375"/>
                    <a:pt x="3168" y="9375"/>
                    <a:pt x="3311" y="9383"/>
                  </a:cubicBezTo>
                  <a:cubicBezTo>
                    <a:pt x="3620" y="9383"/>
                    <a:pt x="3597" y="9240"/>
                    <a:pt x="3430" y="9050"/>
                  </a:cubicBezTo>
                  <a:cubicBezTo>
                    <a:pt x="3335" y="8954"/>
                    <a:pt x="3287" y="8859"/>
                    <a:pt x="3406" y="8740"/>
                  </a:cubicBezTo>
                  <a:cubicBezTo>
                    <a:pt x="3447" y="8699"/>
                    <a:pt x="3489" y="8689"/>
                    <a:pt x="3530" y="8689"/>
                  </a:cubicBezTo>
                  <a:cubicBezTo>
                    <a:pt x="3569" y="8689"/>
                    <a:pt x="3607" y="8698"/>
                    <a:pt x="3646" y="8698"/>
                  </a:cubicBezTo>
                  <a:cubicBezTo>
                    <a:pt x="3661" y="8698"/>
                    <a:pt x="3677" y="8696"/>
                    <a:pt x="3692" y="8692"/>
                  </a:cubicBezTo>
                  <a:cubicBezTo>
                    <a:pt x="3644" y="8573"/>
                    <a:pt x="3525" y="8359"/>
                    <a:pt x="3573" y="8216"/>
                  </a:cubicBezTo>
                  <a:cubicBezTo>
                    <a:pt x="3613" y="8149"/>
                    <a:pt x="3684" y="8120"/>
                    <a:pt x="3759" y="8120"/>
                  </a:cubicBezTo>
                  <a:cubicBezTo>
                    <a:pt x="3817" y="8120"/>
                    <a:pt x="3878" y="8137"/>
                    <a:pt x="3930" y="8168"/>
                  </a:cubicBezTo>
                  <a:cubicBezTo>
                    <a:pt x="3978" y="8049"/>
                    <a:pt x="3811" y="7835"/>
                    <a:pt x="3835" y="7692"/>
                  </a:cubicBezTo>
                  <a:cubicBezTo>
                    <a:pt x="3835" y="7597"/>
                    <a:pt x="3882" y="7502"/>
                    <a:pt x="3978" y="7454"/>
                  </a:cubicBezTo>
                  <a:cubicBezTo>
                    <a:pt x="4025" y="7430"/>
                    <a:pt x="4144" y="7454"/>
                    <a:pt x="4168" y="7406"/>
                  </a:cubicBezTo>
                  <a:cubicBezTo>
                    <a:pt x="4192" y="7359"/>
                    <a:pt x="4097" y="7216"/>
                    <a:pt x="4073" y="7192"/>
                  </a:cubicBezTo>
                  <a:cubicBezTo>
                    <a:pt x="4025" y="7049"/>
                    <a:pt x="3978" y="6906"/>
                    <a:pt x="3978" y="6763"/>
                  </a:cubicBezTo>
                  <a:cubicBezTo>
                    <a:pt x="3978" y="6573"/>
                    <a:pt x="4001" y="6382"/>
                    <a:pt x="4025" y="6216"/>
                  </a:cubicBezTo>
                  <a:cubicBezTo>
                    <a:pt x="4025" y="6049"/>
                    <a:pt x="4049" y="5858"/>
                    <a:pt x="4192" y="5763"/>
                  </a:cubicBezTo>
                  <a:cubicBezTo>
                    <a:pt x="4359" y="5668"/>
                    <a:pt x="4549" y="5620"/>
                    <a:pt x="4668" y="5477"/>
                  </a:cubicBezTo>
                  <a:cubicBezTo>
                    <a:pt x="4811" y="5335"/>
                    <a:pt x="4954" y="5168"/>
                    <a:pt x="5049" y="5025"/>
                  </a:cubicBezTo>
                  <a:cubicBezTo>
                    <a:pt x="5145" y="4834"/>
                    <a:pt x="5168" y="4644"/>
                    <a:pt x="5216" y="4477"/>
                  </a:cubicBezTo>
                  <a:cubicBezTo>
                    <a:pt x="5287" y="4096"/>
                    <a:pt x="5359" y="3739"/>
                    <a:pt x="5430" y="3358"/>
                  </a:cubicBezTo>
                  <a:cubicBezTo>
                    <a:pt x="5454" y="3167"/>
                    <a:pt x="5430" y="2882"/>
                    <a:pt x="5287" y="2739"/>
                  </a:cubicBezTo>
                  <a:cubicBezTo>
                    <a:pt x="5145" y="2644"/>
                    <a:pt x="4954" y="2620"/>
                    <a:pt x="4811" y="2596"/>
                  </a:cubicBezTo>
                  <a:cubicBezTo>
                    <a:pt x="4549" y="2572"/>
                    <a:pt x="4406" y="2548"/>
                    <a:pt x="4263" y="2334"/>
                  </a:cubicBezTo>
                  <a:cubicBezTo>
                    <a:pt x="4121" y="2143"/>
                    <a:pt x="4168" y="1905"/>
                    <a:pt x="4025" y="1715"/>
                  </a:cubicBezTo>
                  <a:cubicBezTo>
                    <a:pt x="3906" y="1524"/>
                    <a:pt x="3716" y="1429"/>
                    <a:pt x="3573" y="1286"/>
                  </a:cubicBezTo>
                  <a:cubicBezTo>
                    <a:pt x="3358" y="1096"/>
                    <a:pt x="3216" y="905"/>
                    <a:pt x="3073" y="667"/>
                  </a:cubicBezTo>
                  <a:cubicBezTo>
                    <a:pt x="3001" y="548"/>
                    <a:pt x="3001" y="381"/>
                    <a:pt x="2930" y="238"/>
                  </a:cubicBezTo>
                  <a:cubicBezTo>
                    <a:pt x="2858" y="72"/>
                    <a:pt x="2763" y="48"/>
                    <a:pt x="2620" y="0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8" name="Google Shape;17108;p44"/>
            <p:cNvSpPr/>
            <p:nvPr/>
          </p:nvSpPr>
          <p:spPr>
            <a:xfrm>
              <a:off x="2652228" y="3986764"/>
              <a:ext cx="130913" cy="305507"/>
            </a:xfrm>
            <a:custGeom>
              <a:rect b="b" l="l" r="r" t="t"/>
              <a:pathLst>
                <a:path extrusionOk="0" h="9393" w="4025">
                  <a:moveTo>
                    <a:pt x="2798" y="0"/>
                  </a:moveTo>
                  <a:cubicBezTo>
                    <a:pt x="2694" y="0"/>
                    <a:pt x="2555" y="283"/>
                    <a:pt x="2501" y="356"/>
                  </a:cubicBezTo>
                  <a:cubicBezTo>
                    <a:pt x="2429" y="546"/>
                    <a:pt x="2358" y="737"/>
                    <a:pt x="2286" y="927"/>
                  </a:cubicBezTo>
                  <a:cubicBezTo>
                    <a:pt x="2096" y="1380"/>
                    <a:pt x="1477" y="1404"/>
                    <a:pt x="1334" y="1856"/>
                  </a:cubicBezTo>
                  <a:cubicBezTo>
                    <a:pt x="1215" y="2213"/>
                    <a:pt x="1191" y="2547"/>
                    <a:pt x="738" y="2642"/>
                  </a:cubicBezTo>
                  <a:cubicBezTo>
                    <a:pt x="476" y="2713"/>
                    <a:pt x="95" y="2666"/>
                    <a:pt x="48" y="2952"/>
                  </a:cubicBezTo>
                  <a:cubicBezTo>
                    <a:pt x="0" y="3380"/>
                    <a:pt x="143" y="3976"/>
                    <a:pt x="238" y="4380"/>
                  </a:cubicBezTo>
                  <a:cubicBezTo>
                    <a:pt x="357" y="4857"/>
                    <a:pt x="595" y="5238"/>
                    <a:pt x="976" y="5571"/>
                  </a:cubicBezTo>
                  <a:cubicBezTo>
                    <a:pt x="1095" y="5690"/>
                    <a:pt x="1286" y="5762"/>
                    <a:pt x="1381" y="5904"/>
                  </a:cubicBezTo>
                  <a:cubicBezTo>
                    <a:pt x="1429" y="6024"/>
                    <a:pt x="1429" y="6166"/>
                    <a:pt x="1429" y="6286"/>
                  </a:cubicBezTo>
                  <a:cubicBezTo>
                    <a:pt x="1477" y="6571"/>
                    <a:pt x="1572" y="6929"/>
                    <a:pt x="1429" y="7214"/>
                  </a:cubicBezTo>
                  <a:cubicBezTo>
                    <a:pt x="1405" y="7286"/>
                    <a:pt x="1262" y="7405"/>
                    <a:pt x="1262" y="7476"/>
                  </a:cubicBezTo>
                  <a:cubicBezTo>
                    <a:pt x="1286" y="7595"/>
                    <a:pt x="1429" y="7571"/>
                    <a:pt x="1500" y="7619"/>
                  </a:cubicBezTo>
                  <a:cubicBezTo>
                    <a:pt x="1691" y="7762"/>
                    <a:pt x="1500" y="7953"/>
                    <a:pt x="1453" y="8119"/>
                  </a:cubicBezTo>
                  <a:cubicBezTo>
                    <a:pt x="1572" y="8167"/>
                    <a:pt x="1738" y="8119"/>
                    <a:pt x="1834" y="8262"/>
                  </a:cubicBezTo>
                  <a:cubicBezTo>
                    <a:pt x="1929" y="8429"/>
                    <a:pt x="1810" y="8572"/>
                    <a:pt x="1691" y="8691"/>
                  </a:cubicBezTo>
                  <a:cubicBezTo>
                    <a:pt x="1728" y="8757"/>
                    <a:pt x="1785" y="8770"/>
                    <a:pt x="1845" y="8770"/>
                  </a:cubicBezTo>
                  <a:cubicBezTo>
                    <a:pt x="1888" y="8770"/>
                    <a:pt x="1934" y="8763"/>
                    <a:pt x="1977" y="8763"/>
                  </a:cubicBezTo>
                  <a:cubicBezTo>
                    <a:pt x="2023" y="8763"/>
                    <a:pt x="2065" y="8772"/>
                    <a:pt x="2096" y="8810"/>
                  </a:cubicBezTo>
                  <a:cubicBezTo>
                    <a:pt x="2191" y="8953"/>
                    <a:pt x="1905" y="9119"/>
                    <a:pt x="1905" y="9262"/>
                  </a:cubicBezTo>
                  <a:cubicBezTo>
                    <a:pt x="1896" y="9353"/>
                    <a:pt x="2005" y="9392"/>
                    <a:pt x="2149" y="9392"/>
                  </a:cubicBezTo>
                  <a:cubicBezTo>
                    <a:pt x="2381" y="9392"/>
                    <a:pt x="2704" y="9290"/>
                    <a:pt x="2762" y="9143"/>
                  </a:cubicBezTo>
                  <a:cubicBezTo>
                    <a:pt x="2929" y="8834"/>
                    <a:pt x="2643" y="8381"/>
                    <a:pt x="2620" y="8048"/>
                  </a:cubicBezTo>
                  <a:cubicBezTo>
                    <a:pt x="2596" y="7857"/>
                    <a:pt x="2667" y="7738"/>
                    <a:pt x="2715" y="7571"/>
                  </a:cubicBezTo>
                  <a:cubicBezTo>
                    <a:pt x="2786" y="7357"/>
                    <a:pt x="2810" y="7167"/>
                    <a:pt x="2977" y="7024"/>
                  </a:cubicBezTo>
                  <a:cubicBezTo>
                    <a:pt x="3144" y="6857"/>
                    <a:pt x="3405" y="6786"/>
                    <a:pt x="3620" y="6714"/>
                  </a:cubicBezTo>
                  <a:cubicBezTo>
                    <a:pt x="3858" y="6643"/>
                    <a:pt x="4025" y="6690"/>
                    <a:pt x="4001" y="6381"/>
                  </a:cubicBezTo>
                  <a:cubicBezTo>
                    <a:pt x="4001" y="6214"/>
                    <a:pt x="4001" y="5904"/>
                    <a:pt x="3787" y="5904"/>
                  </a:cubicBezTo>
                  <a:cubicBezTo>
                    <a:pt x="3620" y="5904"/>
                    <a:pt x="3429" y="5976"/>
                    <a:pt x="3286" y="6024"/>
                  </a:cubicBezTo>
                  <a:cubicBezTo>
                    <a:pt x="3120" y="6071"/>
                    <a:pt x="3001" y="6095"/>
                    <a:pt x="2834" y="6095"/>
                  </a:cubicBezTo>
                  <a:cubicBezTo>
                    <a:pt x="2501" y="6071"/>
                    <a:pt x="2191" y="6000"/>
                    <a:pt x="1905" y="5857"/>
                  </a:cubicBezTo>
                  <a:cubicBezTo>
                    <a:pt x="1453" y="5595"/>
                    <a:pt x="1310" y="5000"/>
                    <a:pt x="1262" y="4499"/>
                  </a:cubicBezTo>
                  <a:cubicBezTo>
                    <a:pt x="1238" y="4071"/>
                    <a:pt x="1238" y="3594"/>
                    <a:pt x="1357" y="3190"/>
                  </a:cubicBezTo>
                  <a:cubicBezTo>
                    <a:pt x="1524" y="2666"/>
                    <a:pt x="1834" y="2213"/>
                    <a:pt x="2167" y="1808"/>
                  </a:cubicBezTo>
                  <a:cubicBezTo>
                    <a:pt x="2358" y="1594"/>
                    <a:pt x="2548" y="1404"/>
                    <a:pt x="2762" y="1213"/>
                  </a:cubicBezTo>
                  <a:cubicBezTo>
                    <a:pt x="2882" y="1070"/>
                    <a:pt x="3001" y="927"/>
                    <a:pt x="3167" y="832"/>
                  </a:cubicBezTo>
                  <a:cubicBezTo>
                    <a:pt x="3096" y="737"/>
                    <a:pt x="3048" y="642"/>
                    <a:pt x="3001" y="522"/>
                  </a:cubicBezTo>
                  <a:cubicBezTo>
                    <a:pt x="2953" y="380"/>
                    <a:pt x="2929" y="237"/>
                    <a:pt x="2882" y="94"/>
                  </a:cubicBezTo>
                  <a:cubicBezTo>
                    <a:pt x="2859" y="27"/>
                    <a:pt x="2830" y="0"/>
                    <a:pt x="2798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9" name="Google Shape;17109;p44"/>
            <p:cNvSpPr/>
            <p:nvPr/>
          </p:nvSpPr>
          <p:spPr>
            <a:xfrm>
              <a:off x="2724238" y="4084339"/>
              <a:ext cx="24817" cy="32850"/>
            </a:xfrm>
            <a:custGeom>
              <a:rect b="b" l="l" r="r" t="t"/>
              <a:pathLst>
                <a:path extrusionOk="0" h="1010" w="763">
                  <a:moveTo>
                    <a:pt x="410" y="1"/>
                  </a:moveTo>
                  <a:cubicBezTo>
                    <a:pt x="323" y="1"/>
                    <a:pt x="223" y="86"/>
                    <a:pt x="167" y="142"/>
                  </a:cubicBezTo>
                  <a:cubicBezTo>
                    <a:pt x="72" y="261"/>
                    <a:pt x="1" y="452"/>
                    <a:pt x="1" y="618"/>
                  </a:cubicBezTo>
                  <a:cubicBezTo>
                    <a:pt x="1" y="690"/>
                    <a:pt x="25" y="785"/>
                    <a:pt x="1" y="880"/>
                  </a:cubicBezTo>
                  <a:cubicBezTo>
                    <a:pt x="133" y="960"/>
                    <a:pt x="310" y="1010"/>
                    <a:pt x="453" y="1010"/>
                  </a:cubicBezTo>
                  <a:cubicBezTo>
                    <a:pt x="567" y="1010"/>
                    <a:pt x="660" y="978"/>
                    <a:pt x="691" y="904"/>
                  </a:cubicBezTo>
                  <a:cubicBezTo>
                    <a:pt x="763" y="785"/>
                    <a:pt x="525" y="523"/>
                    <a:pt x="501" y="380"/>
                  </a:cubicBezTo>
                  <a:cubicBezTo>
                    <a:pt x="501" y="285"/>
                    <a:pt x="548" y="94"/>
                    <a:pt x="477" y="23"/>
                  </a:cubicBezTo>
                  <a:cubicBezTo>
                    <a:pt x="456" y="7"/>
                    <a:pt x="433" y="1"/>
                    <a:pt x="410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0" name="Google Shape;17110;p44"/>
            <p:cNvSpPr/>
            <p:nvPr/>
          </p:nvSpPr>
          <p:spPr>
            <a:xfrm>
              <a:off x="2701796" y="4133744"/>
              <a:ext cx="79036" cy="37339"/>
            </a:xfrm>
            <a:custGeom>
              <a:rect b="b" l="l" r="r" t="t"/>
              <a:pathLst>
                <a:path extrusionOk="0" h="1148" w="2430">
                  <a:moveTo>
                    <a:pt x="2277" y="1"/>
                  </a:moveTo>
                  <a:cubicBezTo>
                    <a:pt x="2187" y="1"/>
                    <a:pt x="2077" y="28"/>
                    <a:pt x="2001" y="28"/>
                  </a:cubicBezTo>
                  <a:cubicBezTo>
                    <a:pt x="1673" y="47"/>
                    <a:pt x="1345" y="82"/>
                    <a:pt x="1018" y="82"/>
                  </a:cubicBezTo>
                  <a:cubicBezTo>
                    <a:pt x="941" y="82"/>
                    <a:pt x="863" y="80"/>
                    <a:pt x="786" y="76"/>
                  </a:cubicBezTo>
                  <a:cubicBezTo>
                    <a:pt x="743" y="70"/>
                    <a:pt x="692" y="69"/>
                    <a:pt x="637" y="69"/>
                  </a:cubicBezTo>
                  <a:cubicBezTo>
                    <a:pt x="538" y="69"/>
                    <a:pt x="424" y="74"/>
                    <a:pt x="309" y="74"/>
                  </a:cubicBezTo>
                  <a:cubicBezTo>
                    <a:pt x="203" y="74"/>
                    <a:pt x="97" y="69"/>
                    <a:pt x="0" y="52"/>
                  </a:cubicBezTo>
                  <a:lnTo>
                    <a:pt x="0" y="52"/>
                  </a:lnTo>
                  <a:cubicBezTo>
                    <a:pt x="95" y="338"/>
                    <a:pt x="214" y="743"/>
                    <a:pt x="476" y="957"/>
                  </a:cubicBezTo>
                  <a:cubicBezTo>
                    <a:pt x="619" y="1052"/>
                    <a:pt x="834" y="1076"/>
                    <a:pt x="1000" y="1100"/>
                  </a:cubicBezTo>
                  <a:cubicBezTo>
                    <a:pt x="1167" y="1100"/>
                    <a:pt x="1334" y="1147"/>
                    <a:pt x="1477" y="1147"/>
                  </a:cubicBezTo>
                  <a:cubicBezTo>
                    <a:pt x="1786" y="1124"/>
                    <a:pt x="2191" y="766"/>
                    <a:pt x="2334" y="481"/>
                  </a:cubicBezTo>
                  <a:cubicBezTo>
                    <a:pt x="2358" y="409"/>
                    <a:pt x="2429" y="195"/>
                    <a:pt x="2429" y="100"/>
                  </a:cubicBezTo>
                  <a:cubicBezTo>
                    <a:pt x="2418" y="22"/>
                    <a:pt x="2355" y="1"/>
                    <a:pt x="227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1" name="Google Shape;17111;p44"/>
            <p:cNvSpPr/>
            <p:nvPr/>
          </p:nvSpPr>
          <p:spPr>
            <a:xfrm>
              <a:off x="2582495" y="3916217"/>
              <a:ext cx="321477" cy="303849"/>
            </a:xfrm>
            <a:custGeom>
              <a:rect b="b" l="l" r="r" t="t"/>
              <a:pathLst>
                <a:path extrusionOk="0" h="9342" w="9884">
                  <a:moveTo>
                    <a:pt x="4266" y="0"/>
                  </a:moveTo>
                  <a:cubicBezTo>
                    <a:pt x="4150" y="0"/>
                    <a:pt x="4037" y="12"/>
                    <a:pt x="3930" y="24"/>
                  </a:cubicBezTo>
                  <a:cubicBezTo>
                    <a:pt x="3763" y="24"/>
                    <a:pt x="3573" y="24"/>
                    <a:pt x="3406" y="72"/>
                  </a:cubicBezTo>
                  <a:cubicBezTo>
                    <a:pt x="2954" y="215"/>
                    <a:pt x="2477" y="643"/>
                    <a:pt x="2263" y="1048"/>
                  </a:cubicBezTo>
                  <a:cubicBezTo>
                    <a:pt x="2073" y="1405"/>
                    <a:pt x="2073" y="1787"/>
                    <a:pt x="1977" y="2144"/>
                  </a:cubicBezTo>
                  <a:cubicBezTo>
                    <a:pt x="1882" y="2453"/>
                    <a:pt x="1644" y="2668"/>
                    <a:pt x="1549" y="2977"/>
                  </a:cubicBezTo>
                  <a:cubicBezTo>
                    <a:pt x="1430" y="3239"/>
                    <a:pt x="1406" y="3573"/>
                    <a:pt x="1406" y="3882"/>
                  </a:cubicBezTo>
                  <a:cubicBezTo>
                    <a:pt x="1406" y="4049"/>
                    <a:pt x="1525" y="4454"/>
                    <a:pt x="1311" y="4549"/>
                  </a:cubicBezTo>
                  <a:cubicBezTo>
                    <a:pt x="1191" y="4597"/>
                    <a:pt x="1025" y="4692"/>
                    <a:pt x="1049" y="4859"/>
                  </a:cubicBezTo>
                  <a:cubicBezTo>
                    <a:pt x="1072" y="5025"/>
                    <a:pt x="1263" y="5097"/>
                    <a:pt x="1168" y="5287"/>
                  </a:cubicBezTo>
                  <a:cubicBezTo>
                    <a:pt x="1096" y="5382"/>
                    <a:pt x="1049" y="5359"/>
                    <a:pt x="953" y="5406"/>
                  </a:cubicBezTo>
                  <a:cubicBezTo>
                    <a:pt x="834" y="5430"/>
                    <a:pt x="810" y="5502"/>
                    <a:pt x="763" y="5597"/>
                  </a:cubicBezTo>
                  <a:cubicBezTo>
                    <a:pt x="668" y="5787"/>
                    <a:pt x="739" y="5883"/>
                    <a:pt x="834" y="6073"/>
                  </a:cubicBezTo>
                  <a:cubicBezTo>
                    <a:pt x="882" y="6168"/>
                    <a:pt x="882" y="6192"/>
                    <a:pt x="787" y="6264"/>
                  </a:cubicBezTo>
                  <a:cubicBezTo>
                    <a:pt x="691" y="6335"/>
                    <a:pt x="644" y="6335"/>
                    <a:pt x="620" y="6478"/>
                  </a:cubicBezTo>
                  <a:cubicBezTo>
                    <a:pt x="596" y="6549"/>
                    <a:pt x="572" y="6668"/>
                    <a:pt x="620" y="6764"/>
                  </a:cubicBezTo>
                  <a:cubicBezTo>
                    <a:pt x="644" y="6835"/>
                    <a:pt x="763" y="6883"/>
                    <a:pt x="787" y="6978"/>
                  </a:cubicBezTo>
                  <a:cubicBezTo>
                    <a:pt x="834" y="7097"/>
                    <a:pt x="763" y="7145"/>
                    <a:pt x="668" y="7216"/>
                  </a:cubicBezTo>
                  <a:cubicBezTo>
                    <a:pt x="525" y="7335"/>
                    <a:pt x="477" y="7454"/>
                    <a:pt x="406" y="7645"/>
                  </a:cubicBezTo>
                  <a:cubicBezTo>
                    <a:pt x="263" y="8002"/>
                    <a:pt x="48" y="8383"/>
                    <a:pt x="25" y="8764"/>
                  </a:cubicBezTo>
                  <a:cubicBezTo>
                    <a:pt x="25" y="8836"/>
                    <a:pt x="1" y="8955"/>
                    <a:pt x="96" y="8955"/>
                  </a:cubicBezTo>
                  <a:cubicBezTo>
                    <a:pt x="105" y="8957"/>
                    <a:pt x="113" y="8958"/>
                    <a:pt x="122" y="8958"/>
                  </a:cubicBezTo>
                  <a:cubicBezTo>
                    <a:pt x="208" y="8958"/>
                    <a:pt x="293" y="8857"/>
                    <a:pt x="358" y="8836"/>
                  </a:cubicBezTo>
                  <a:cubicBezTo>
                    <a:pt x="453" y="8931"/>
                    <a:pt x="453" y="9121"/>
                    <a:pt x="525" y="9240"/>
                  </a:cubicBezTo>
                  <a:cubicBezTo>
                    <a:pt x="572" y="9288"/>
                    <a:pt x="620" y="9312"/>
                    <a:pt x="691" y="9336"/>
                  </a:cubicBezTo>
                  <a:cubicBezTo>
                    <a:pt x="715" y="9340"/>
                    <a:pt x="734" y="9342"/>
                    <a:pt x="750" y="9342"/>
                  </a:cubicBezTo>
                  <a:cubicBezTo>
                    <a:pt x="829" y="9342"/>
                    <a:pt x="822" y="9292"/>
                    <a:pt x="882" y="9193"/>
                  </a:cubicBezTo>
                  <a:cubicBezTo>
                    <a:pt x="921" y="9115"/>
                    <a:pt x="945" y="9073"/>
                    <a:pt x="979" y="9073"/>
                  </a:cubicBezTo>
                  <a:cubicBezTo>
                    <a:pt x="1007" y="9073"/>
                    <a:pt x="1042" y="9103"/>
                    <a:pt x="1096" y="9169"/>
                  </a:cubicBezTo>
                  <a:cubicBezTo>
                    <a:pt x="1156" y="9244"/>
                    <a:pt x="1207" y="9291"/>
                    <a:pt x="1279" y="9291"/>
                  </a:cubicBezTo>
                  <a:cubicBezTo>
                    <a:pt x="1320" y="9291"/>
                    <a:pt x="1368" y="9275"/>
                    <a:pt x="1430" y="9240"/>
                  </a:cubicBezTo>
                  <a:cubicBezTo>
                    <a:pt x="1692" y="9074"/>
                    <a:pt x="1668" y="8621"/>
                    <a:pt x="1692" y="8335"/>
                  </a:cubicBezTo>
                  <a:cubicBezTo>
                    <a:pt x="1715" y="8026"/>
                    <a:pt x="1715" y="7669"/>
                    <a:pt x="1620" y="7359"/>
                  </a:cubicBezTo>
                  <a:cubicBezTo>
                    <a:pt x="1620" y="7264"/>
                    <a:pt x="1549" y="7145"/>
                    <a:pt x="1572" y="7049"/>
                  </a:cubicBezTo>
                  <a:cubicBezTo>
                    <a:pt x="1596" y="7026"/>
                    <a:pt x="1644" y="7002"/>
                    <a:pt x="1644" y="6978"/>
                  </a:cubicBezTo>
                  <a:cubicBezTo>
                    <a:pt x="1692" y="6907"/>
                    <a:pt x="1715" y="6835"/>
                    <a:pt x="1715" y="6764"/>
                  </a:cubicBezTo>
                  <a:cubicBezTo>
                    <a:pt x="1715" y="6716"/>
                    <a:pt x="1739" y="6597"/>
                    <a:pt x="1715" y="6549"/>
                  </a:cubicBezTo>
                  <a:cubicBezTo>
                    <a:pt x="1692" y="6502"/>
                    <a:pt x="1644" y="6502"/>
                    <a:pt x="1620" y="6454"/>
                  </a:cubicBezTo>
                  <a:cubicBezTo>
                    <a:pt x="1596" y="6359"/>
                    <a:pt x="1715" y="6287"/>
                    <a:pt x="1763" y="6192"/>
                  </a:cubicBezTo>
                  <a:cubicBezTo>
                    <a:pt x="1834" y="6097"/>
                    <a:pt x="1906" y="5930"/>
                    <a:pt x="1882" y="5811"/>
                  </a:cubicBezTo>
                  <a:cubicBezTo>
                    <a:pt x="1882" y="5692"/>
                    <a:pt x="1811" y="5597"/>
                    <a:pt x="1858" y="5502"/>
                  </a:cubicBezTo>
                  <a:cubicBezTo>
                    <a:pt x="1882" y="5382"/>
                    <a:pt x="2001" y="5311"/>
                    <a:pt x="2073" y="5216"/>
                  </a:cubicBezTo>
                  <a:cubicBezTo>
                    <a:pt x="2096" y="5168"/>
                    <a:pt x="2096" y="5097"/>
                    <a:pt x="2144" y="5049"/>
                  </a:cubicBezTo>
                  <a:cubicBezTo>
                    <a:pt x="2239" y="4930"/>
                    <a:pt x="2454" y="4906"/>
                    <a:pt x="2596" y="4882"/>
                  </a:cubicBezTo>
                  <a:cubicBezTo>
                    <a:pt x="2835" y="4835"/>
                    <a:pt x="3216" y="4716"/>
                    <a:pt x="3359" y="4549"/>
                  </a:cubicBezTo>
                  <a:cubicBezTo>
                    <a:pt x="3430" y="4454"/>
                    <a:pt x="3430" y="4287"/>
                    <a:pt x="3478" y="4192"/>
                  </a:cubicBezTo>
                  <a:cubicBezTo>
                    <a:pt x="3501" y="4073"/>
                    <a:pt x="3525" y="3954"/>
                    <a:pt x="3573" y="3858"/>
                  </a:cubicBezTo>
                  <a:cubicBezTo>
                    <a:pt x="3692" y="3644"/>
                    <a:pt x="3906" y="3525"/>
                    <a:pt x="4097" y="3382"/>
                  </a:cubicBezTo>
                  <a:cubicBezTo>
                    <a:pt x="4287" y="3215"/>
                    <a:pt x="4454" y="3001"/>
                    <a:pt x="4597" y="2787"/>
                  </a:cubicBezTo>
                  <a:cubicBezTo>
                    <a:pt x="4668" y="2668"/>
                    <a:pt x="4716" y="2572"/>
                    <a:pt x="4764" y="2453"/>
                  </a:cubicBezTo>
                  <a:cubicBezTo>
                    <a:pt x="4787" y="2358"/>
                    <a:pt x="4811" y="2215"/>
                    <a:pt x="4930" y="2215"/>
                  </a:cubicBezTo>
                  <a:cubicBezTo>
                    <a:pt x="5049" y="2215"/>
                    <a:pt x="5097" y="2477"/>
                    <a:pt x="5121" y="2549"/>
                  </a:cubicBezTo>
                  <a:cubicBezTo>
                    <a:pt x="5216" y="2882"/>
                    <a:pt x="5359" y="3215"/>
                    <a:pt x="5645" y="3430"/>
                  </a:cubicBezTo>
                  <a:cubicBezTo>
                    <a:pt x="5859" y="3620"/>
                    <a:pt x="6097" y="3644"/>
                    <a:pt x="6216" y="3930"/>
                  </a:cubicBezTo>
                  <a:cubicBezTo>
                    <a:pt x="6288" y="4049"/>
                    <a:pt x="6335" y="4168"/>
                    <a:pt x="6383" y="4311"/>
                  </a:cubicBezTo>
                  <a:cubicBezTo>
                    <a:pt x="6407" y="4406"/>
                    <a:pt x="6431" y="4597"/>
                    <a:pt x="6526" y="4668"/>
                  </a:cubicBezTo>
                  <a:cubicBezTo>
                    <a:pt x="6645" y="4739"/>
                    <a:pt x="6812" y="4739"/>
                    <a:pt x="6931" y="4763"/>
                  </a:cubicBezTo>
                  <a:cubicBezTo>
                    <a:pt x="7050" y="4763"/>
                    <a:pt x="7169" y="4811"/>
                    <a:pt x="7264" y="4835"/>
                  </a:cubicBezTo>
                  <a:cubicBezTo>
                    <a:pt x="7431" y="4882"/>
                    <a:pt x="7550" y="4930"/>
                    <a:pt x="7645" y="5073"/>
                  </a:cubicBezTo>
                  <a:cubicBezTo>
                    <a:pt x="7693" y="5144"/>
                    <a:pt x="7717" y="5216"/>
                    <a:pt x="7764" y="5311"/>
                  </a:cubicBezTo>
                  <a:cubicBezTo>
                    <a:pt x="7788" y="5382"/>
                    <a:pt x="7931" y="5430"/>
                    <a:pt x="7955" y="5502"/>
                  </a:cubicBezTo>
                  <a:cubicBezTo>
                    <a:pt x="7979" y="5597"/>
                    <a:pt x="7883" y="5716"/>
                    <a:pt x="7883" y="5811"/>
                  </a:cubicBezTo>
                  <a:cubicBezTo>
                    <a:pt x="7859" y="5978"/>
                    <a:pt x="7907" y="6097"/>
                    <a:pt x="8002" y="6216"/>
                  </a:cubicBezTo>
                  <a:cubicBezTo>
                    <a:pt x="8074" y="6287"/>
                    <a:pt x="8145" y="6335"/>
                    <a:pt x="8169" y="6430"/>
                  </a:cubicBezTo>
                  <a:cubicBezTo>
                    <a:pt x="8193" y="6502"/>
                    <a:pt x="8145" y="6621"/>
                    <a:pt x="8121" y="6692"/>
                  </a:cubicBezTo>
                  <a:cubicBezTo>
                    <a:pt x="8121" y="6859"/>
                    <a:pt x="8217" y="6930"/>
                    <a:pt x="8241" y="7073"/>
                  </a:cubicBezTo>
                  <a:cubicBezTo>
                    <a:pt x="8288" y="7216"/>
                    <a:pt x="8193" y="7383"/>
                    <a:pt x="8169" y="7526"/>
                  </a:cubicBezTo>
                  <a:cubicBezTo>
                    <a:pt x="8121" y="7788"/>
                    <a:pt x="8098" y="8097"/>
                    <a:pt x="8121" y="8359"/>
                  </a:cubicBezTo>
                  <a:cubicBezTo>
                    <a:pt x="8121" y="8621"/>
                    <a:pt x="8074" y="9074"/>
                    <a:pt x="8312" y="9264"/>
                  </a:cubicBezTo>
                  <a:cubicBezTo>
                    <a:pt x="8348" y="9295"/>
                    <a:pt x="8387" y="9309"/>
                    <a:pt x="8426" y="9309"/>
                  </a:cubicBezTo>
                  <a:cubicBezTo>
                    <a:pt x="8566" y="9309"/>
                    <a:pt x="8709" y="9143"/>
                    <a:pt x="8764" y="9050"/>
                  </a:cubicBezTo>
                  <a:cubicBezTo>
                    <a:pt x="8884" y="9121"/>
                    <a:pt x="8955" y="9312"/>
                    <a:pt x="9098" y="9336"/>
                  </a:cubicBezTo>
                  <a:cubicBezTo>
                    <a:pt x="9112" y="9338"/>
                    <a:pt x="9125" y="9340"/>
                    <a:pt x="9137" y="9340"/>
                  </a:cubicBezTo>
                  <a:cubicBezTo>
                    <a:pt x="9339" y="9340"/>
                    <a:pt x="9360" y="8994"/>
                    <a:pt x="9360" y="8859"/>
                  </a:cubicBezTo>
                  <a:cubicBezTo>
                    <a:pt x="9431" y="8883"/>
                    <a:pt x="9646" y="9026"/>
                    <a:pt x="9717" y="9026"/>
                  </a:cubicBezTo>
                  <a:cubicBezTo>
                    <a:pt x="9884" y="8978"/>
                    <a:pt x="9812" y="8597"/>
                    <a:pt x="9788" y="8478"/>
                  </a:cubicBezTo>
                  <a:cubicBezTo>
                    <a:pt x="9717" y="8240"/>
                    <a:pt x="9574" y="8026"/>
                    <a:pt x="9455" y="7788"/>
                  </a:cubicBezTo>
                  <a:cubicBezTo>
                    <a:pt x="9384" y="7645"/>
                    <a:pt x="9312" y="7502"/>
                    <a:pt x="9241" y="7359"/>
                  </a:cubicBezTo>
                  <a:cubicBezTo>
                    <a:pt x="9193" y="7264"/>
                    <a:pt x="9026" y="7097"/>
                    <a:pt x="9050" y="6978"/>
                  </a:cubicBezTo>
                  <a:cubicBezTo>
                    <a:pt x="9074" y="6883"/>
                    <a:pt x="9241" y="6835"/>
                    <a:pt x="9265" y="6740"/>
                  </a:cubicBezTo>
                  <a:cubicBezTo>
                    <a:pt x="9288" y="6621"/>
                    <a:pt x="9217" y="6478"/>
                    <a:pt x="9145" y="6406"/>
                  </a:cubicBezTo>
                  <a:cubicBezTo>
                    <a:pt x="9098" y="6335"/>
                    <a:pt x="8955" y="6240"/>
                    <a:pt x="8955" y="6168"/>
                  </a:cubicBezTo>
                  <a:cubicBezTo>
                    <a:pt x="8979" y="6121"/>
                    <a:pt x="9050" y="6049"/>
                    <a:pt x="9074" y="6025"/>
                  </a:cubicBezTo>
                  <a:cubicBezTo>
                    <a:pt x="9122" y="5954"/>
                    <a:pt x="9122" y="5859"/>
                    <a:pt x="9098" y="5787"/>
                  </a:cubicBezTo>
                  <a:cubicBezTo>
                    <a:pt x="9074" y="5668"/>
                    <a:pt x="8931" y="5525"/>
                    <a:pt x="8860" y="5430"/>
                  </a:cubicBezTo>
                  <a:cubicBezTo>
                    <a:pt x="8788" y="5382"/>
                    <a:pt x="8645" y="5335"/>
                    <a:pt x="8622" y="5263"/>
                  </a:cubicBezTo>
                  <a:cubicBezTo>
                    <a:pt x="8574" y="5144"/>
                    <a:pt x="8717" y="5025"/>
                    <a:pt x="8741" y="4930"/>
                  </a:cubicBezTo>
                  <a:cubicBezTo>
                    <a:pt x="8764" y="4811"/>
                    <a:pt x="8693" y="4668"/>
                    <a:pt x="8598" y="4597"/>
                  </a:cubicBezTo>
                  <a:cubicBezTo>
                    <a:pt x="8526" y="4525"/>
                    <a:pt x="8407" y="4525"/>
                    <a:pt x="8360" y="4430"/>
                  </a:cubicBezTo>
                  <a:cubicBezTo>
                    <a:pt x="8336" y="4358"/>
                    <a:pt x="8383" y="4263"/>
                    <a:pt x="8383" y="4192"/>
                  </a:cubicBezTo>
                  <a:cubicBezTo>
                    <a:pt x="8407" y="4049"/>
                    <a:pt x="8407" y="3882"/>
                    <a:pt x="8383" y="3763"/>
                  </a:cubicBezTo>
                  <a:cubicBezTo>
                    <a:pt x="8336" y="3406"/>
                    <a:pt x="8217" y="3096"/>
                    <a:pt x="8098" y="2763"/>
                  </a:cubicBezTo>
                  <a:cubicBezTo>
                    <a:pt x="7979" y="2477"/>
                    <a:pt x="7836" y="2215"/>
                    <a:pt x="7764" y="1929"/>
                  </a:cubicBezTo>
                  <a:cubicBezTo>
                    <a:pt x="7669" y="1572"/>
                    <a:pt x="7669" y="1239"/>
                    <a:pt x="7455" y="953"/>
                  </a:cubicBezTo>
                  <a:cubicBezTo>
                    <a:pt x="7240" y="643"/>
                    <a:pt x="7050" y="381"/>
                    <a:pt x="6716" y="215"/>
                  </a:cubicBezTo>
                  <a:cubicBezTo>
                    <a:pt x="6477" y="95"/>
                    <a:pt x="6154" y="42"/>
                    <a:pt x="5860" y="42"/>
                  </a:cubicBezTo>
                  <a:cubicBezTo>
                    <a:pt x="5802" y="42"/>
                    <a:pt x="5746" y="44"/>
                    <a:pt x="5692" y="48"/>
                  </a:cubicBezTo>
                  <a:cubicBezTo>
                    <a:pt x="5526" y="48"/>
                    <a:pt x="5359" y="48"/>
                    <a:pt x="5192" y="72"/>
                  </a:cubicBezTo>
                  <a:cubicBezTo>
                    <a:pt x="5097" y="72"/>
                    <a:pt x="4996" y="78"/>
                    <a:pt x="4898" y="78"/>
                  </a:cubicBezTo>
                  <a:cubicBezTo>
                    <a:pt x="4799" y="78"/>
                    <a:pt x="4704" y="72"/>
                    <a:pt x="4621" y="48"/>
                  </a:cubicBezTo>
                  <a:cubicBezTo>
                    <a:pt x="4502" y="12"/>
                    <a:pt x="4383" y="0"/>
                    <a:pt x="4266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2" name="Google Shape;17112;p44"/>
            <p:cNvSpPr/>
            <p:nvPr/>
          </p:nvSpPr>
          <p:spPr>
            <a:xfrm>
              <a:off x="2645235" y="4219317"/>
              <a:ext cx="60464" cy="75068"/>
            </a:xfrm>
            <a:custGeom>
              <a:rect b="b" l="l" r="r" t="t"/>
              <a:pathLst>
                <a:path extrusionOk="0" h="2308" w="1859">
                  <a:moveTo>
                    <a:pt x="699" y="0"/>
                  </a:moveTo>
                  <a:cubicBezTo>
                    <a:pt x="569" y="0"/>
                    <a:pt x="446" y="48"/>
                    <a:pt x="406" y="88"/>
                  </a:cubicBezTo>
                  <a:cubicBezTo>
                    <a:pt x="239" y="136"/>
                    <a:pt x="96" y="183"/>
                    <a:pt x="48" y="350"/>
                  </a:cubicBezTo>
                  <a:cubicBezTo>
                    <a:pt x="1" y="517"/>
                    <a:pt x="48" y="707"/>
                    <a:pt x="96" y="874"/>
                  </a:cubicBezTo>
                  <a:cubicBezTo>
                    <a:pt x="144" y="993"/>
                    <a:pt x="215" y="1112"/>
                    <a:pt x="239" y="1231"/>
                  </a:cubicBezTo>
                  <a:cubicBezTo>
                    <a:pt x="310" y="1469"/>
                    <a:pt x="358" y="1636"/>
                    <a:pt x="501" y="1827"/>
                  </a:cubicBezTo>
                  <a:cubicBezTo>
                    <a:pt x="644" y="2041"/>
                    <a:pt x="667" y="2231"/>
                    <a:pt x="953" y="2303"/>
                  </a:cubicBezTo>
                  <a:cubicBezTo>
                    <a:pt x="982" y="2306"/>
                    <a:pt x="1012" y="2308"/>
                    <a:pt x="1043" y="2308"/>
                  </a:cubicBezTo>
                  <a:cubicBezTo>
                    <a:pt x="1243" y="2308"/>
                    <a:pt x="1482" y="2246"/>
                    <a:pt x="1668" y="2184"/>
                  </a:cubicBezTo>
                  <a:cubicBezTo>
                    <a:pt x="1834" y="2160"/>
                    <a:pt x="1858" y="2065"/>
                    <a:pt x="1834" y="1898"/>
                  </a:cubicBezTo>
                  <a:cubicBezTo>
                    <a:pt x="1763" y="1517"/>
                    <a:pt x="1572" y="1184"/>
                    <a:pt x="1406" y="826"/>
                  </a:cubicBezTo>
                  <a:cubicBezTo>
                    <a:pt x="1287" y="564"/>
                    <a:pt x="1168" y="302"/>
                    <a:pt x="977" y="112"/>
                  </a:cubicBezTo>
                  <a:cubicBezTo>
                    <a:pt x="904" y="29"/>
                    <a:pt x="800" y="0"/>
                    <a:pt x="69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3" name="Google Shape;17113;p44"/>
            <p:cNvSpPr/>
            <p:nvPr/>
          </p:nvSpPr>
          <p:spPr>
            <a:xfrm>
              <a:off x="2776929" y="4220066"/>
              <a:ext cx="61212" cy="74515"/>
            </a:xfrm>
            <a:custGeom>
              <a:rect b="b" l="l" r="r" t="t"/>
              <a:pathLst>
                <a:path extrusionOk="0" h="2291" w="1882">
                  <a:moveTo>
                    <a:pt x="1170" y="1"/>
                  </a:moveTo>
                  <a:cubicBezTo>
                    <a:pt x="1072" y="1"/>
                    <a:pt x="974" y="27"/>
                    <a:pt x="881" y="89"/>
                  </a:cubicBezTo>
                  <a:cubicBezTo>
                    <a:pt x="691" y="375"/>
                    <a:pt x="548" y="684"/>
                    <a:pt x="381" y="994"/>
                  </a:cubicBezTo>
                  <a:cubicBezTo>
                    <a:pt x="262" y="1256"/>
                    <a:pt x="214" y="1518"/>
                    <a:pt x="95" y="1780"/>
                  </a:cubicBezTo>
                  <a:cubicBezTo>
                    <a:pt x="48" y="1899"/>
                    <a:pt x="0" y="1994"/>
                    <a:pt x="95" y="2089"/>
                  </a:cubicBezTo>
                  <a:cubicBezTo>
                    <a:pt x="191" y="2208"/>
                    <a:pt x="381" y="2256"/>
                    <a:pt x="524" y="2256"/>
                  </a:cubicBezTo>
                  <a:cubicBezTo>
                    <a:pt x="643" y="2280"/>
                    <a:pt x="786" y="2280"/>
                    <a:pt x="905" y="2280"/>
                  </a:cubicBezTo>
                  <a:cubicBezTo>
                    <a:pt x="937" y="2280"/>
                    <a:pt x="1011" y="2290"/>
                    <a:pt x="1064" y="2290"/>
                  </a:cubicBezTo>
                  <a:cubicBezTo>
                    <a:pt x="1090" y="2290"/>
                    <a:pt x="1111" y="2288"/>
                    <a:pt x="1119" y="2280"/>
                  </a:cubicBezTo>
                  <a:cubicBezTo>
                    <a:pt x="1167" y="2256"/>
                    <a:pt x="1215" y="2137"/>
                    <a:pt x="1238" y="2089"/>
                  </a:cubicBezTo>
                  <a:cubicBezTo>
                    <a:pt x="1310" y="1946"/>
                    <a:pt x="1381" y="1804"/>
                    <a:pt x="1429" y="1661"/>
                  </a:cubicBezTo>
                  <a:cubicBezTo>
                    <a:pt x="1524" y="1399"/>
                    <a:pt x="1667" y="1137"/>
                    <a:pt x="1762" y="875"/>
                  </a:cubicBezTo>
                  <a:cubicBezTo>
                    <a:pt x="1810" y="732"/>
                    <a:pt x="1881" y="565"/>
                    <a:pt x="1834" y="422"/>
                  </a:cubicBezTo>
                  <a:cubicBezTo>
                    <a:pt x="1786" y="279"/>
                    <a:pt x="1667" y="184"/>
                    <a:pt x="1548" y="113"/>
                  </a:cubicBezTo>
                  <a:cubicBezTo>
                    <a:pt x="1427" y="45"/>
                    <a:pt x="1298" y="1"/>
                    <a:pt x="117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4" name="Google Shape;17114;p44"/>
            <p:cNvSpPr/>
            <p:nvPr/>
          </p:nvSpPr>
          <p:spPr>
            <a:xfrm>
              <a:off x="2676232" y="4211739"/>
              <a:ext cx="46413" cy="77475"/>
            </a:xfrm>
            <a:custGeom>
              <a:rect b="b" l="l" r="r" t="t"/>
              <a:pathLst>
                <a:path extrusionOk="0" h="2382" w="1427">
                  <a:moveTo>
                    <a:pt x="364" y="0"/>
                  </a:moveTo>
                  <a:cubicBezTo>
                    <a:pt x="221" y="0"/>
                    <a:pt x="55" y="68"/>
                    <a:pt x="24" y="178"/>
                  </a:cubicBezTo>
                  <a:cubicBezTo>
                    <a:pt x="24" y="202"/>
                    <a:pt x="24" y="202"/>
                    <a:pt x="24" y="226"/>
                  </a:cubicBezTo>
                  <a:cubicBezTo>
                    <a:pt x="0" y="321"/>
                    <a:pt x="96" y="440"/>
                    <a:pt x="143" y="512"/>
                  </a:cubicBezTo>
                  <a:cubicBezTo>
                    <a:pt x="238" y="726"/>
                    <a:pt x="357" y="916"/>
                    <a:pt x="477" y="1107"/>
                  </a:cubicBezTo>
                  <a:cubicBezTo>
                    <a:pt x="619" y="1321"/>
                    <a:pt x="691" y="1559"/>
                    <a:pt x="810" y="1798"/>
                  </a:cubicBezTo>
                  <a:cubicBezTo>
                    <a:pt x="858" y="1917"/>
                    <a:pt x="881" y="2012"/>
                    <a:pt x="905" y="2155"/>
                  </a:cubicBezTo>
                  <a:cubicBezTo>
                    <a:pt x="929" y="2226"/>
                    <a:pt x="929" y="2345"/>
                    <a:pt x="1000" y="2369"/>
                  </a:cubicBezTo>
                  <a:cubicBezTo>
                    <a:pt x="1023" y="2377"/>
                    <a:pt x="1045" y="2381"/>
                    <a:pt x="1068" y="2381"/>
                  </a:cubicBezTo>
                  <a:cubicBezTo>
                    <a:pt x="1243" y="2381"/>
                    <a:pt x="1426" y="2159"/>
                    <a:pt x="1405" y="2012"/>
                  </a:cubicBezTo>
                  <a:cubicBezTo>
                    <a:pt x="1384" y="1866"/>
                    <a:pt x="1218" y="1793"/>
                    <a:pt x="1081" y="1793"/>
                  </a:cubicBezTo>
                  <a:cubicBezTo>
                    <a:pt x="1061" y="1793"/>
                    <a:pt x="1042" y="1795"/>
                    <a:pt x="1024" y="1798"/>
                  </a:cubicBezTo>
                  <a:cubicBezTo>
                    <a:pt x="1096" y="1655"/>
                    <a:pt x="1239" y="1488"/>
                    <a:pt x="1120" y="1321"/>
                  </a:cubicBezTo>
                  <a:cubicBezTo>
                    <a:pt x="1051" y="1253"/>
                    <a:pt x="946" y="1197"/>
                    <a:pt x="840" y="1197"/>
                  </a:cubicBezTo>
                  <a:cubicBezTo>
                    <a:pt x="798" y="1197"/>
                    <a:pt x="755" y="1206"/>
                    <a:pt x="715" y="1226"/>
                  </a:cubicBezTo>
                  <a:cubicBezTo>
                    <a:pt x="810" y="1131"/>
                    <a:pt x="881" y="869"/>
                    <a:pt x="834" y="750"/>
                  </a:cubicBezTo>
                  <a:cubicBezTo>
                    <a:pt x="790" y="641"/>
                    <a:pt x="648" y="532"/>
                    <a:pt x="532" y="532"/>
                  </a:cubicBezTo>
                  <a:cubicBezTo>
                    <a:pt x="521" y="532"/>
                    <a:pt x="511" y="533"/>
                    <a:pt x="500" y="535"/>
                  </a:cubicBezTo>
                  <a:cubicBezTo>
                    <a:pt x="524" y="416"/>
                    <a:pt x="715" y="202"/>
                    <a:pt x="548" y="59"/>
                  </a:cubicBezTo>
                  <a:cubicBezTo>
                    <a:pt x="507" y="18"/>
                    <a:pt x="439" y="0"/>
                    <a:pt x="364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5" name="Google Shape;17115;p44"/>
            <p:cNvSpPr/>
            <p:nvPr/>
          </p:nvSpPr>
          <p:spPr>
            <a:xfrm>
              <a:off x="2760666" y="4213788"/>
              <a:ext cx="44950" cy="73799"/>
            </a:xfrm>
            <a:custGeom>
              <a:rect b="b" l="l" r="r" t="t"/>
              <a:pathLst>
                <a:path extrusionOk="0" h="2269" w="1382">
                  <a:moveTo>
                    <a:pt x="1059" y="0"/>
                  </a:moveTo>
                  <a:cubicBezTo>
                    <a:pt x="998" y="0"/>
                    <a:pt x="942" y="14"/>
                    <a:pt x="905" y="44"/>
                  </a:cubicBezTo>
                  <a:cubicBezTo>
                    <a:pt x="786" y="139"/>
                    <a:pt x="905" y="353"/>
                    <a:pt x="905" y="472"/>
                  </a:cubicBezTo>
                  <a:cubicBezTo>
                    <a:pt x="738" y="472"/>
                    <a:pt x="595" y="568"/>
                    <a:pt x="572" y="734"/>
                  </a:cubicBezTo>
                  <a:cubicBezTo>
                    <a:pt x="548" y="830"/>
                    <a:pt x="572" y="877"/>
                    <a:pt x="619" y="973"/>
                  </a:cubicBezTo>
                  <a:cubicBezTo>
                    <a:pt x="643" y="1020"/>
                    <a:pt x="691" y="1068"/>
                    <a:pt x="667" y="1115"/>
                  </a:cubicBezTo>
                  <a:cubicBezTo>
                    <a:pt x="548" y="1115"/>
                    <a:pt x="310" y="1163"/>
                    <a:pt x="262" y="1306"/>
                  </a:cubicBezTo>
                  <a:cubicBezTo>
                    <a:pt x="214" y="1473"/>
                    <a:pt x="357" y="1592"/>
                    <a:pt x="405" y="1735"/>
                  </a:cubicBezTo>
                  <a:cubicBezTo>
                    <a:pt x="286" y="1758"/>
                    <a:pt x="71" y="1711"/>
                    <a:pt x="48" y="1901"/>
                  </a:cubicBezTo>
                  <a:cubicBezTo>
                    <a:pt x="0" y="2068"/>
                    <a:pt x="119" y="2187"/>
                    <a:pt x="262" y="2235"/>
                  </a:cubicBezTo>
                  <a:cubicBezTo>
                    <a:pt x="296" y="2252"/>
                    <a:pt x="353" y="2268"/>
                    <a:pt x="401" y="2268"/>
                  </a:cubicBezTo>
                  <a:cubicBezTo>
                    <a:pt x="421" y="2268"/>
                    <a:pt x="439" y="2265"/>
                    <a:pt x="453" y="2259"/>
                  </a:cubicBezTo>
                  <a:cubicBezTo>
                    <a:pt x="524" y="2235"/>
                    <a:pt x="500" y="2092"/>
                    <a:pt x="524" y="1997"/>
                  </a:cubicBezTo>
                  <a:cubicBezTo>
                    <a:pt x="595" y="1687"/>
                    <a:pt x="786" y="1401"/>
                    <a:pt x="929" y="1115"/>
                  </a:cubicBezTo>
                  <a:cubicBezTo>
                    <a:pt x="1024" y="925"/>
                    <a:pt x="1119" y="758"/>
                    <a:pt x="1215" y="568"/>
                  </a:cubicBezTo>
                  <a:cubicBezTo>
                    <a:pt x="1286" y="472"/>
                    <a:pt x="1310" y="306"/>
                    <a:pt x="1381" y="163"/>
                  </a:cubicBezTo>
                  <a:cubicBezTo>
                    <a:pt x="1349" y="65"/>
                    <a:pt x="1193" y="0"/>
                    <a:pt x="1059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6" name="Google Shape;17116;p44"/>
            <p:cNvSpPr/>
            <p:nvPr/>
          </p:nvSpPr>
          <p:spPr>
            <a:xfrm>
              <a:off x="2646016" y="4222928"/>
              <a:ext cx="60464" cy="70254"/>
            </a:xfrm>
            <a:custGeom>
              <a:rect b="b" l="l" r="r" t="t"/>
              <a:pathLst>
                <a:path extrusionOk="0" h="2160" w="1859">
                  <a:moveTo>
                    <a:pt x="524" y="1"/>
                  </a:moveTo>
                  <a:cubicBezTo>
                    <a:pt x="167" y="25"/>
                    <a:pt x="0" y="120"/>
                    <a:pt x="48" y="406"/>
                  </a:cubicBezTo>
                  <a:cubicBezTo>
                    <a:pt x="96" y="620"/>
                    <a:pt x="191" y="834"/>
                    <a:pt x="262" y="1025"/>
                  </a:cubicBezTo>
                  <a:cubicBezTo>
                    <a:pt x="358" y="1287"/>
                    <a:pt x="429" y="1525"/>
                    <a:pt x="524" y="1763"/>
                  </a:cubicBezTo>
                  <a:cubicBezTo>
                    <a:pt x="572" y="1858"/>
                    <a:pt x="620" y="2049"/>
                    <a:pt x="715" y="2120"/>
                  </a:cubicBezTo>
                  <a:cubicBezTo>
                    <a:pt x="756" y="2151"/>
                    <a:pt x="810" y="2160"/>
                    <a:pt x="866" y="2160"/>
                  </a:cubicBezTo>
                  <a:cubicBezTo>
                    <a:pt x="940" y="2160"/>
                    <a:pt x="1018" y="2144"/>
                    <a:pt x="1072" y="2144"/>
                  </a:cubicBezTo>
                  <a:cubicBezTo>
                    <a:pt x="1239" y="2120"/>
                    <a:pt x="1406" y="2120"/>
                    <a:pt x="1548" y="2097"/>
                  </a:cubicBezTo>
                  <a:cubicBezTo>
                    <a:pt x="1668" y="2073"/>
                    <a:pt x="1858" y="2025"/>
                    <a:pt x="1858" y="1882"/>
                  </a:cubicBezTo>
                  <a:cubicBezTo>
                    <a:pt x="1834" y="1692"/>
                    <a:pt x="1525" y="1644"/>
                    <a:pt x="1406" y="1596"/>
                  </a:cubicBezTo>
                  <a:cubicBezTo>
                    <a:pt x="1048" y="1430"/>
                    <a:pt x="858" y="1144"/>
                    <a:pt x="715" y="811"/>
                  </a:cubicBezTo>
                  <a:cubicBezTo>
                    <a:pt x="572" y="549"/>
                    <a:pt x="572" y="263"/>
                    <a:pt x="524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7" name="Google Shape;17117;p44"/>
            <p:cNvSpPr/>
            <p:nvPr/>
          </p:nvSpPr>
          <p:spPr>
            <a:xfrm>
              <a:off x="2777677" y="4222537"/>
              <a:ext cx="58903" cy="69994"/>
            </a:xfrm>
            <a:custGeom>
              <a:rect b="b" l="l" r="r" t="t"/>
              <a:pathLst>
                <a:path extrusionOk="0" h="2152" w="1811">
                  <a:moveTo>
                    <a:pt x="1424" y="1"/>
                  </a:moveTo>
                  <a:cubicBezTo>
                    <a:pt x="1397" y="1"/>
                    <a:pt x="1375" y="5"/>
                    <a:pt x="1358" y="13"/>
                  </a:cubicBezTo>
                  <a:cubicBezTo>
                    <a:pt x="1406" y="108"/>
                    <a:pt x="1382" y="203"/>
                    <a:pt x="1358" y="275"/>
                  </a:cubicBezTo>
                  <a:cubicBezTo>
                    <a:pt x="1311" y="465"/>
                    <a:pt x="1263" y="680"/>
                    <a:pt x="1215" y="846"/>
                  </a:cubicBezTo>
                  <a:cubicBezTo>
                    <a:pt x="1120" y="1108"/>
                    <a:pt x="977" y="1513"/>
                    <a:pt x="715" y="1632"/>
                  </a:cubicBezTo>
                  <a:cubicBezTo>
                    <a:pt x="525" y="1704"/>
                    <a:pt x="311" y="1656"/>
                    <a:pt x="144" y="1775"/>
                  </a:cubicBezTo>
                  <a:cubicBezTo>
                    <a:pt x="1" y="1870"/>
                    <a:pt x="25" y="1990"/>
                    <a:pt x="168" y="2037"/>
                  </a:cubicBezTo>
                  <a:cubicBezTo>
                    <a:pt x="358" y="2132"/>
                    <a:pt x="573" y="2109"/>
                    <a:pt x="763" y="2132"/>
                  </a:cubicBezTo>
                  <a:cubicBezTo>
                    <a:pt x="821" y="2142"/>
                    <a:pt x="876" y="2152"/>
                    <a:pt x="926" y="2152"/>
                  </a:cubicBezTo>
                  <a:cubicBezTo>
                    <a:pt x="999" y="2152"/>
                    <a:pt x="1064" y="2131"/>
                    <a:pt x="1120" y="2061"/>
                  </a:cubicBezTo>
                  <a:cubicBezTo>
                    <a:pt x="1287" y="1894"/>
                    <a:pt x="1382" y="1632"/>
                    <a:pt x="1454" y="1442"/>
                  </a:cubicBezTo>
                  <a:cubicBezTo>
                    <a:pt x="1549" y="1227"/>
                    <a:pt x="1620" y="1013"/>
                    <a:pt x="1668" y="775"/>
                  </a:cubicBezTo>
                  <a:cubicBezTo>
                    <a:pt x="1716" y="632"/>
                    <a:pt x="1811" y="418"/>
                    <a:pt x="1787" y="251"/>
                  </a:cubicBezTo>
                  <a:cubicBezTo>
                    <a:pt x="1767" y="93"/>
                    <a:pt x="1551" y="1"/>
                    <a:pt x="1424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8" name="Google Shape;17118;p44"/>
            <p:cNvSpPr/>
            <p:nvPr/>
          </p:nvSpPr>
          <p:spPr>
            <a:xfrm>
              <a:off x="2569322" y="4234832"/>
              <a:ext cx="99949" cy="60952"/>
            </a:xfrm>
            <a:custGeom>
              <a:rect b="b" l="l" r="r" t="t"/>
              <a:pathLst>
                <a:path extrusionOk="0" h="1874" w="3073">
                  <a:moveTo>
                    <a:pt x="1849" y="0"/>
                  </a:moveTo>
                  <a:cubicBezTo>
                    <a:pt x="1501" y="0"/>
                    <a:pt x="1116" y="142"/>
                    <a:pt x="858" y="326"/>
                  </a:cubicBezTo>
                  <a:cubicBezTo>
                    <a:pt x="549" y="540"/>
                    <a:pt x="96" y="897"/>
                    <a:pt x="48" y="1326"/>
                  </a:cubicBezTo>
                  <a:cubicBezTo>
                    <a:pt x="1" y="1659"/>
                    <a:pt x="263" y="1802"/>
                    <a:pt x="572" y="1826"/>
                  </a:cubicBezTo>
                  <a:cubicBezTo>
                    <a:pt x="977" y="1873"/>
                    <a:pt x="1406" y="1873"/>
                    <a:pt x="1811" y="1873"/>
                  </a:cubicBezTo>
                  <a:cubicBezTo>
                    <a:pt x="2073" y="1850"/>
                    <a:pt x="2358" y="1850"/>
                    <a:pt x="2620" y="1850"/>
                  </a:cubicBezTo>
                  <a:cubicBezTo>
                    <a:pt x="2662" y="1850"/>
                    <a:pt x="2704" y="1851"/>
                    <a:pt x="2745" y="1851"/>
                  </a:cubicBezTo>
                  <a:cubicBezTo>
                    <a:pt x="2868" y="1851"/>
                    <a:pt x="2984" y="1838"/>
                    <a:pt x="3073" y="1731"/>
                  </a:cubicBezTo>
                  <a:cubicBezTo>
                    <a:pt x="3025" y="1612"/>
                    <a:pt x="2978" y="1492"/>
                    <a:pt x="2906" y="1373"/>
                  </a:cubicBezTo>
                  <a:cubicBezTo>
                    <a:pt x="2835" y="1207"/>
                    <a:pt x="2740" y="1016"/>
                    <a:pt x="2692" y="849"/>
                  </a:cubicBezTo>
                  <a:cubicBezTo>
                    <a:pt x="2622" y="662"/>
                    <a:pt x="2529" y="39"/>
                    <a:pt x="2165" y="39"/>
                  </a:cubicBezTo>
                  <a:cubicBezTo>
                    <a:pt x="2158" y="39"/>
                    <a:pt x="2151" y="39"/>
                    <a:pt x="2144" y="40"/>
                  </a:cubicBezTo>
                  <a:cubicBezTo>
                    <a:pt x="2052" y="13"/>
                    <a:pt x="1952" y="0"/>
                    <a:pt x="1849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9" name="Google Shape;17119;p44"/>
            <p:cNvSpPr/>
            <p:nvPr/>
          </p:nvSpPr>
          <p:spPr>
            <a:xfrm>
              <a:off x="2817195" y="4236393"/>
              <a:ext cx="99169" cy="58610"/>
            </a:xfrm>
            <a:custGeom>
              <a:rect b="b" l="l" r="r" t="t"/>
              <a:pathLst>
                <a:path extrusionOk="0" h="1802" w="3049">
                  <a:moveTo>
                    <a:pt x="952" y="1"/>
                  </a:moveTo>
                  <a:cubicBezTo>
                    <a:pt x="849" y="1"/>
                    <a:pt x="746" y="13"/>
                    <a:pt x="643" y="39"/>
                  </a:cubicBezTo>
                  <a:cubicBezTo>
                    <a:pt x="548" y="397"/>
                    <a:pt x="429" y="801"/>
                    <a:pt x="262" y="1135"/>
                  </a:cubicBezTo>
                  <a:cubicBezTo>
                    <a:pt x="191" y="1302"/>
                    <a:pt x="0" y="1564"/>
                    <a:pt x="0" y="1754"/>
                  </a:cubicBezTo>
                  <a:cubicBezTo>
                    <a:pt x="108" y="1790"/>
                    <a:pt x="227" y="1802"/>
                    <a:pt x="346" y="1802"/>
                  </a:cubicBezTo>
                  <a:cubicBezTo>
                    <a:pt x="465" y="1802"/>
                    <a:pt x="584" y="1790"/>
                    <a:pt x="691" y="1778"/>
                  </a:cubicBezTo>
                  <a:cubicBezTo>
                    <a:pt x="929" y="1778"/>
                    <a:pt x="1167" y="1788"/>
                    <a:pt x="1406" y="1788"/>
                  </a:cubicBezTo>
                  <a:cubicBezTo>
                    <a:pt x="1525" y="1788"/>
                    <a:pt x="1644" y="1786"/>
                    <a:pt x="1763" y="1778"/>
                  </a:cubicBezTo>
                  <a:cubicBezTo>
                    <a:pt x="1829" y="1773"/>
                    <a:pt x="1893" y="1772"/>
                    <a:pt x="1955" y="1772"/>
                  </a:cubicBezTo>
                  <a:cubicBezTo>
                    <a:pt x="1996" y="1772"/>
                    <a:pt x="2037" y="1773"/>
                    <a:pt x="2077" y="1773"/>
                  </a:cubicBezTo>
                  <a:cubicBezTo>
                    <a:pt x="2276" y="1773"/>
                    <a:pt x="2461" y="1762"/>
                    <a:pt x="2668" y="1635"/>
                  </a:cubicBezTo>
                  <a:cubicBezTo>
                    <a:pt x="2882" y="1516"/>
                    <a:pt x="3049" y="1325"/>
                    <a:pt x="2953" y="1040"/>
                  </a:cubicBezTo>
                  <a:cubicBezTo>
                    <a:pt x="2906" y="921"/>
                    <a:pt x="2787" y="825"/>
                    <a:pt x="2692" y="754"/>
                  </a:cubicBezTo>
                  <a:cubicBezTo>
                    <a:pt x="2549" y="611"/>
                    <a:pt x="2358" y="492"/>
                    <a:pt x="2168" y="397"/>
                  </a:cubicBezTo>
                  <a:cubicBezTo>
                    <a:pt x="1839" y="222"/>
                    <a:pt x="1399" y="1"/>
                    <a:pt x="952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0" name="Google Shape;17120;p44"/>
            <p:cNvSpPr/>
            <p:nvPr/>
          </p:nvSpPr>
          <p:spPr>
            <a:xfrm>
              <a:off x="2567793" y="4236881"/>
              <a:ext cx="98388" cy="59879"/>
            </a:xfrm>
            <a:custGeom>
              <a:rect b="b" l="l" r="r" t="t"/>
              <a:pathLst>
                <a:path extrusionOk="0" h="1841" w="3025">
                  <a:moveTo>
                    <a:pt x="1596" y="1"/>
                  </a:moveTo>
                  <a:cubicBezTo>
                    <a:pt x="1477" y="48"/>
                    <a:pt x="1429" y="96"/>
                    <a:pt x="1310" y="143"/>
                  </a:cubicBezTo>
                  <a:cubicBezTo>
                    <a:pt x="881" y="405"/>
                    <a:pt x="215" y="620"/>
                    <a:pt x="95" y="1167"/>
                  </a:cubicBezTo>
                  <a:cubicBezTo>
                    <a:pt x="0" y="1644"/>
                    <a:pt x="524" y="1691"/>
                    <a:pt x="858" y="1763"/>
                  </a:cubicBezTo>
                  <a:cubicBezTo>
                    <a:pt x="1060" y="1822"/>
                    <a:pt x="1268" y="1840"/>
                    <a:pt x="1477" y="1840"/>
                  </a:cubicBezTo>
                  <a:cubicBezTo>
                    <a:pt x="1685" y="1840"/>
                    <a:pt x="1893" y="1822"/>
                    <a:pt x="2096" y="1810"/>
                  </a:cubicBezTo>
                  <a:cubicBezTo>
                    <a:pt x="2310" y="1810"/>
                    <a:pt x="2525" y="1787"/>
                    <a:pt x="2739" y="1763"/>
                  </a:cubicBezTo>
                  <a:cubicBezTo>
                    <a:pt x="2810" y="1763"/>
                    <a:pt x="2953" y="1763"/>
                    <a:pt x="3025" y="1715"/>
                  </a:cubicBezTo>
                  <a:cubicBezTo>
                    <a:pt x="2977" y="1549"/>
                    <a:pt x="2906" y="1406"/>
                    <a:pt x="2858" y="1239"/>
                  </a:cubicBezTo>
                  <a:cubicBezTo>
                    <a:pt x="2812" y="1057"/>
                    <a:pt x="2898" y="809"/>
                    <a:pt x="2654" y="809"/>
                  </a:cubicBezTo>
                  <a:cubicBezTo>
                    <a:pt x="2644" y="809"/>
                    <a:pt x="2632" y="809"/>
                    <a:pt x="2620" y="810"/>
                  </a:cubicBezTo>
                  <a:cubicBezTo>
                    <a:pt x="2382" y="834"/>
                    <a:pt x="2144" y="882"/>
                    <a:pt x="1905" y="906"/>
                  </a:cubicBezTo>
                  <a:cubicBezTo>
                    <a:pt x="1755" y="921"/>
                    <a:pt x="1585" y="964"/>
                    <a:pt x="1433" y="964"/>
                  </a:cubicBezTo>
                  <a:cubicBezTo>
                    <a:pt x="1344" y="964"/>
                    <a:pt x="1261" y="949"/>
                    <a:pt x="1191" y="906"/>
                  </a:cubicBezTo>
                  <a:cubicBezTo>
                    <a:pt x="810" y="667"/>
                    <a:pt x="1381" y="120"/>
                    <a:pt x="1596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1" name="Google Shape;17121;p44"/>
            <p:cNvSpPr/>
            <p:nvPr/>
          </p:nvSpPr>
          <p:spPr>
            <a:xfrm>
              <a:off x="2818756" y="4235450"/>
              <a:ext cx="99169" cy="58512"/>
            </a:xfrm>
            <a:custGeom>
              <a:rect b="b" l="l" r="r" t="t"/>
              <a:pathLst>
                <a:path extrusionOk="0" h="1799" w="3049">
                  <a:moveTo>
                    <a:pt x="935" y="0"/>
                  </a:moveTo>
                  <a:cubicBezTo>
                    <a:pt x="821" y="0"/>
                    <a:pt x="688" y="61"/>
                    <a:pt x="595" y="92"/>
                  </a:cubicBezTo>
                  <a:cubicBezTo>
                    <a:pt x="548" y="426"/>
                    <a:pt x="334" y="711"/>
                    <a:pt x="238" y="1021"/>
                  </a:cubicBezTo>
                  <a:cubicBezTo>
                    <a:pt x="191" y="1211"/>
                    <a:pt x="119" y="1378"/>
                    <a:pt x="48" y="1569"/>
                  </a:cubicBezTo>
                  <a:cubicBezTo>
                    <a:pt x="0" y="1712"/>
                    <a:pt x="48" y="1735"/>
                    <a:pt x="214" y="1759"/>
                  </a:cubicBezTo>
                  <a:cubicBezTo>
                    <a:pt x="396" y="1787"/>
                    <a:pt x="594" y="1799"/>
                    <a:pt x="793" y="1799"/>
                  </a:cubicBezTo>
                  <a:cubicBezTo>
                    <a:pt x="934" y="1799"/>
                    <a:pt x="1077" y="1793"/>
                    <a:pt x="1215" y="1783"/>
                  </a:cubicBezTo>
                  <a:cubicBezTo>
                    <a:pt x="1315" y="1783"/>
                    <a:pt x="1414" y="1784"/>
                    <a:pt x="1512" y="1784"/>
                  </a:cubicBezTo>
                  <a:cubicBezTo>
                    <a:pt x="1905" y="1784"/>
                    <a:pt x="2286" y="1769"/>
                    <a:pt x="2667" y="1616"/>
                  </a:cubicBezTo>
                  <a:cubicBezTo>
                    <a:pt x="2810" y="1545"/>
                    <a:pt x="3048" y="1426"/>
                    <a:pt x="2977" y="1211"/>
                  </a:cubicBezTo>
                  <a:cubicBezTo>
                    <a:pt x="2943" y="1098"/>
                    <a:pt x="2816" y="1065"/>
                    <a:pt x="2672" y="1065"/>
                  </a:cubicBezTo>
                  <a:cubicBezTo>
                    <a:pt x="2515" y="1065"/>
                    <a:pt x="2338" y="1104"/>
                    <a:pt x="2239" y="1116"/>
                  </a:cubicBezTo>
                  <a:cubicBezTo>
                    <a:pt x="2203" y="1120"/>
                    <a:pt x="2167" y="1122"/>
                    <a:pt x="2130" y="1122"/>
                  </a:cubicBezTo>
                  <a:cubicBezTo>
                    <a:pt x="1946" y="1122"/>
                    <a:pt x="1754" y="1073"/>
                    <a:pt x="1596" y="973"/>
                  </a:cubicBezTo>
                  <a:cubicBezTo>
                    <a:pt x="1405" y="854"/>
                    <a:pt x="1310" y="640"/>
                    <a:pt x="1215" y="449"/>
                  </a:cubicBezTo>
                  <a:cubicBezTo>
                    <a:pt x="1167" y="354"/>
                    <a:pt x="1167" y="164"/>
                    <a:pt x="1096" y="68"/>
                  </a:cubicBezTo>
                  <a:cubicBezTo>
                    <a:pt x="1054" y="18"/>
                    <a:pt x="997" y="0"/>
                    <a:pt x="935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2" name="Google Shape;17122;p44"/>
            <p:cNvSpPr/>
            <p:nvPr/>
          </p:nvSpPr>
          <p:spPr>
            <a:xfrm>
              <a:off x="2603408" y="3916607"/>
              <a:ext cx="138687" cy="300986"/>
            </a:xfrm>
            <a:custGeom>
              <a:rect b="b" l="l" r="r" t="t"/>
              <a:pathLst>
                <a:path extrusionOk="0" h="9254" w="4264">
                  <a:moveTo>
                    <a:pt x="3420" y="1"/>
                  </a:moveTo>
                  <a:cubicBezTo>
                    <a:pt x="3375" y="1"/>
                    <a:pt x="3332" y="4"/>
                    <a:pt x="3287" y="12"/>
                  </a:cubicBezTo>
                  <a:cubicBezTo>
                    <a:pt x="3025" y="60"/>
                    <a:pt x="2787" y="131"/>
                    <a:pt x="2549" y="227"/>
                  </a:cubicBezTo>
                  <a:cubicBezTo>
                    <a:pt x="2311" y="322"/>
                    <a:pt x="2096" y="465"/>
                    <a:pt x="1882" y="631"/>
                  </a:cubicBezTo>
                  <a:cubicBezTo>
                    <a:pt x="1715" y="774"/>
                    <a:pt x="1668" y="941"/>
                    <a:pt x="1572" y="1155"/>
                  </a:cubicBezTo>
                  <a:cubicBezTo>
                    <a:pt x="1382" y="1655"/>
                    <a:pt x="1287" y="2156"/>
                    <a:pt x="1096" y="2632"/>
                  </a:cubicBezTo>
                  <a:cubicBezTo>
                    <a:pt x="929" y="2965"/>
                    <a:pt x="763" y="3251"/>
                    <a:pt x="787" y="3632"/>
                  </a:cubicBezTo>
                  <a:cubicBezTo>
                    <a:pt x="787" y="3870"/>
                    <a:pt x="739" y="4108"/>
                    <a:pt x="787" y="4323"/>
                  </a:cubicBezTo>
                  <a:cubicBezTo>
                    <a:pt x="834" y="4513"/>
                    <a:pt x="1072" y="4751"/>
                    <a:pt x="1025" y="4942"/>
                  </a:cubicBezTo>
                  <a:cubicBezTo>
                    <a:pt x="977" y="5109"/>
                    <a:pt x="810" y="5037"/>
                    <a:pt x="739" y="5180"/>
                  </a:cubicBezTo>
                  <a:cubicBezTo>
                    <a:pt x="668" y="5370"/>
                    <a:pt x="715" y="5632"/>
                    <a:pt x="644" y="5847"/>
                  </a:cubicBezTo>
                  <a:cubicBezTo>
                    <a:pt x="620" y="5942"/>
                    <a:pt x="525" y="5990"/>
                    <a:pt x="477" y="6061"/>
                  </a:cubicBezTo>
                  <a:cubicBezTo>
                    <a:pt x="429" y="6180"/>
                    <a:pt x="453" y="6347"/>
                    <a:pt x="453" y="6466"/>
                  </a:cubicBezTo>
                  <a:cubicBezTo>
                    <a:pt x="477" y="6585"/>
                    <a:pt x="501" y="6728"/>
                    <a:pt x="477" y="6847"/>
                  </a:cubicBezTo>
                  <a:cubicBezTo>
                    <a:pt x="429" y="6942"/>
                    <a:pt x="334" y="6990"/>
                    <a:pt x="286" y="7061"/>
                  </a:cubicBezTo>
                  <a:cubicBezTo>
                    <a:pt x="239" y="7157"/>
                    <a:pt x="263" y="7299"/>
                    <a:pt x="310" y="7395"/>
                  </a:cubicBezTo>
                  <a:cubicBezTo>
                    <a:pt x="406" y="7561"/>
                    <a:pt x="453" y="7728"/>
                    <a:pt x="406" y="7919"/>
                  </a:cubicBezTo>
                  <a:cubicBezTo>
                    <a:pt x="334" y="8323"/>
                    <a:pt x="1" y="8633"/>
                    <a:pt x="1" y="9086"/>
                  </a:cubicBezTo>
                  <a:cubicBezTo>
                    <a:pt x="1" y="9194"/>
                    <a:pt x="17" y="9233"/>
                    <a:pt x="45" y="9233"/>
                  </a:cubicBezTo>
                  <a:cubicBezTo>
                    <a:pt x="84" y="9233"/>
                    <a:pt x="145" y="9155"/>
                    <a:pt x="215" y="9086"/>
                  </a:cubicBezTo>
                  <a:cubicBezTo>
                    <a:pt x="247" y="9038"/>
                    <a:pt x="271" y="9019"/>
                    <a:pt x="290" y="9019"/>
                  </a:cubicBezTo>
                  <a:cubicBezTo>
                    <a:pt x="329" y="9019"/>
                    <a:pt x="350" y="9093"/>
                    <a:pt x="382" y="9157"/>
                  </a:cubicBezTo>
                  <a:cubicBezTo>
                    <a:pt x="435" y="9224"/>
                    <a:pt x="512" y="9253"/>
                    <a:pt x="594" y="9253"/>
                  </a:cubicBezTo>
                  <a:cubicBezTo>
                    <a:pt x="657" y="9253"/>
                    <a:pt x="724" y="9236"/>
                    <a:pt x="787" y="9205"/>
                  </a:cubicBezTo>
                  <a:cubicBezTo>
                    <a:pt x="1025" y="9086"/>
                    <a:pt x="1049" y="8847"/>
                    <a:pt x="1049" y="8609"/>
                  </a:cubicBezTo>
                  <a:cubicBezTo>
                    <a:pt x="1072" y="8323"/>
                    <a:pt x="1072" y="8038"/>
                    <a:pt x="1049" y="7752"/>
                  </a:cubicBezTo>
                  <a:cubicBezTo>
                    <a:pt x="1025" y="7514"/>
                    <a:pt x="929" y="7276"/>
                    <a:pt x="977" y="7037"/>
                  </a:cubicBezTo>
                  <a:cubicBezTo>
                    <a:pt x="977" y="6942"/>
                    <a:pt x="1025" y="6847"/>
                    <a:pt x="1025" y="6728"/>
                  </a:cubicBezTo>
                  <a:cubicBezTo>
                    <a:pt x="1049" y="6609"/>
                    <a:pt x="977" y="6514"/>
                    <a:pt x="953" y="6371"/>
                  </a:cubicBezTo>
                  <a:cubicBezTo>
                    <a:pt x="953" y="6299"/>
                    <a:pt x="1049" y="6252"/>
                    <a:pt x="1120" y="6180"/>
                  </a:cubicBezTo>
                  <a:cubicBezTo>
                    <a:pt x="1191" y="6085"/>
                    <a:pt x="1263" y="6013"/>
                    <a:pt x="1263" y="5894"/>
                  </a:cubicBezTo>
                  <a:cubicBezTo>
                    <a:pt x="1263" y="5775"/>
                    <a:pt x="1191" y="5704"/>
                    <a:pt x="1191" y="5585"/>
                  </a:cubicBezTo>
                  <a:cubicBezTo>
                    <a:pt x="1168" y="5490"/>
                    <a:pt x="1239" y="5394"/>
                    <a:pt x="1310" y="5323"/>
                  </a:cubicBezTo>
                  <a:cubicBezTo>
                    <a:pt x="1406" y="5204"/>
                    <a:pt x="1501" y="5085"/>
                    <a:pt x="1620" y="4966"/>
                  </a:cubicBezTo>
                  <a:cubicBezTo>
                    <a:pt x="1715" y="4847"/>
                    <a:pt x="1858" y="4847"/>
                    <a:pt x="2001" y="4823"/>
                  </a:cubicBezTo>
                  <a:cubicBezTo>
                    <a:pt x="2239" y="4799"/>
                    <a:pt x="2525" y="4775"/>
                    <a:pt x="2716" y="4585"/>
                  </a:cubicBezTo>
                  <a:cubicBezTo>
                    <a:pt x="2811" y="4489"/>
                    <a:pt x="2835" y="4346"/>
                    <a:pt x="2858" y="4227"/>
                  </a:cubicBezTo>
                  <a:cubicBezTo>
                    <a:pt x="2882" y="4037"/>
                    <a:pt x="2930" y="3870"/>
                    <a:pt x="3073" y="3727"/>
                  </a:cubicBezTo>
                  <a:cubicBezTo>
                    <a:pt x="3168" y="3608"/>
                    <a:pt x="3597" y="3370"/>
                    <a:pt x="3406" y="3180"/>
                  </a:cubicBezTo>
                  <a:cubicBezTo>
                    <a:pt x="3354" y="3127"/>
                    <a:pt x="3264" y="3111"/>
                    <a:pt x="3179" y="3111"/>
                  </a:cubicBezTo>
                  <a:cubicBezTo>
                    <a:pt x="3110" y="3111"/>
                    <a:pt x="3044" y="3121"/>
                    <a:pt x="3001" y="3132"/>
                  </a:cubicBezTo>
                  <a:cubicBezTo>
                    <a:pt x="2692" y="3203"/>
                    <a:pt x="2573" y="3465"/>
                    <a:pt x="2382" y="3680"/>
                  </a:cubicBezTo>
                  <a:cubicBezTo>
                    <a:pt x="2231" y="3852"/>
                    <a:pt x="1885" y="4142"/>
                    <a:pt x="1626" y="4142"/>
                  </a:cubicBezTo>
                  <a:cubicBezTo>
                    <a:pt x="1599" y="4142"/>
                    <a:pt x="1573" y="4139"/>
                    <a:pt x="1549" y="4132"/>
                  </a:cubicBezTo>
                  <a:cubicBezTo>
                    <a:pt x="977" y="4013"/>
                    <a:pt x="1453" y="3227"/>
                    <a:pt x="1668" y="3013"/>
                  </a:cubicBezTo>
                  <a:cubicBezTo>
                    <a:pt x="1906" y="2775"/>
                    <a:pt x="2287" y="2560"/>
                    <a:pt x="2382" y="2227"/>
                  </a:cubicBezTo>
                  <a:cubicBezTo>
                    <a:pt x="2406" y="2060"/>
                    <a:pt x="2382" y="1917"/>
                    <a:pt x="2406" y="1775"/>
                  </a:cubicBezTo>
                  <a:cubicBezTo>
                    <a:pt x="2406" y="1536"/>
                    <a:pt x="2454" y="1322"/>
                    <a:pt x="2525" y="1108"/>
                  </a:cubicBezTo>
                  <a:cubicBezTo>
                    <a:pt x="2811" y="346"/>
                    <a:pt x="3573" y="274"/>
                    <a:pt x="4263" y="60"/>
                  </a:cubicBezTo>
                  <a:lnTo>
                    <a:pt x="4263" y="60"/>
                  </a:lnTo>
                  <a:cubicBezTo>
                    <a:pt x="4219" y="62"/>
                    <a:pt x="4177" y="63"/>
                    <a:pt x="4137" y="63"/>
                  </a:cubicBezTo>
                  <a:cubicBezTo>
                    <a:pt x="3817" y="63"/>
                    <a:pt x="3612" y="1"/>
                    <a:pt x="3420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3" name="Google Shape;17123;p44"/>
            <p:cNvSpPr/>
            <p:nvPr/>
          </p:nvSpPr>
          <p:spPr>
            <a:xfrm>
              <a:off x="2744371" y="3973461"/>
              <a:ext cx="142557" cy="244848"/>
            </a:xfrm>
            <a:custGeom>
              <a:rect b="b" l="l" r="r" t="t"/>
              <a:pathLst>
                <a:path extrusionOk="0" h="7528" w="4383">
                  <a:moveTo>
                    <a:pt x="404" y="0"/>
                  </a:moveTo>
                  <a:cubicBezTo>
                    <a:pt x="201" y="0"/>
                    <a:pt x="111" y="139"/>
                    <a:pt x="1" y="360"/>
                  </a:cubicBezTo>
                  <a:cubicBezTo>
                    <a:pt x="49" y="455"/>
                    <a:pt x="49" y="646"/>
                    <a:pt x="96" y="765"/>
                  </a:cubicBezTo>
                  <a:cubicBezTo>
                    <a:pt x="144" y="931"/>
                    <a:pt x="215" y="1074"/>
                    <a:pt x="311" y="1217"/>
                  </a:cubicBezTo>
                  <a:cubicBezTo>
                    <a:pt x="477" y="1408"/>
                    <a:pt x="644" y="1551"/>
                    <a:pt x="858" y="1717"/>
                  </a:cubicBezTo>
                  <a:cubicBezTo>
                    <a:pt x="1001" y="1813"/>
                    <a:pt x="1168" y="1932"/>
                    <a:pt x="1263" y="2075"/>
                  </a:cubicBezTo>
                  <a:cubicBezTo>
                    <a:pt x="1406" y="2289"/>
                    <a:pt x="1358" y="2575"/>
                    <a:pt x="1501" y="2789"/>
                  </a:cubicBezTo>
                  <a:cubicBezTo>
                    <a:pt x="1668" y="3003"/>
                    <a:pt x="1930" y="2979"/>
                    <a:pt x="2168" y="3027"/>
                  </a:cubicBezTo>
                  <a:cubicBezTo>
                    <a:pt x="2311" y="3027"/>
                    <a:pt x="2454" y="3099"/>
                    <a:pt x="2573" y="3194"/>
                  </a:cubicBezTo>
                  <a:cubicBezTo>
                    <a:pt x="2621" y="3218"/>
                    <a:pt x="2668" y="3265"/>
                    <a:pt x="2692" y="3313"/>
                  </a:cubicBezTo>
                  <a:cubicBezTo>
                    <a:pt x="2716" y="3384"/>
                    <a:pt x="2692" y="3456"/>
                    <a:pt x="2740" y="3527"/>
                  </a:cubicBezTo>
                  <a:cubicBezTo>
                    <a:pt x="2811" y="3622"/>
                    <a:pt x="2954" y="3646"/>
                    <a:pt x="2978" y="3789"/>
                  </a:cubicBezTo>
                  <a:cubicBezTo>
                    <a:pt x="2978" y="3884"/>
                    <a:pt x="2906" y="3980"/>
                    <a:pt x="2906" y="4075"/>
                  </a:cubicBezTo>
                  <a:cubicBezTo>
                    <a:pt x="2906" y="4194"/>
                    <a:pt x="2954" y="4265"/>
                    <a:pt x="3025" y="4361"/>
                  </a:cubicBezTo>
                  <a:cubicBezTo>
                    <a:pt x="3168" y="4504"/>
                    <a:pt x="3287" y="4599"/>
                    <a:pt x="3192" y="4813"/>
                  </a:cubicBezTo>
                  <a:cubicBezTo>
                    <a:pt x="3168" y="4908"/>
                    <a:pt x="3121" y="5004"/>
                    <a:pt x="3144" y="5099"/>
                  </a:cubicBezTo>
                  <a:cubicBezTo>
                    <a:pt x="3168" y="5170"/>
                    <a:pt x="3240" y="5242"/>
                    <a:pt x="3240" y="5337"/>
                  </a:cubicBezTo>
                  <a:cubicBezTo>
                    <a:pt x="3287" y="5623"/>
                    <a:pt x="3168" y="5956"/>
                    <a:pt x="3121" y="6242"/>
                  </a:cubicBezTo>
                  <a:cubicBezTo>
                    <a:pt x="3097" y="6575"/>
                    <a:pt x="3049" y="6956"/>
                    <a:pt x="3192" y="7242"/>
                  </a:cubicBezTo>
                  <a:cubicBezTo>
                    <a:pt x="3266" y="7372"/>
                    <a:pt x="3326" y="7487"/>
                    <a:pt x="3438" y="7487"/>
                  </a:cubicBezTo>
                  <a:cubicBezTo>
                    <a:pt x="3470" y="7487"/>
                    <a:pt x="3507" y="7478"/>
                    <a:pt x="3549" y="7457"/>
                  </a:cubicBezTo>
                  <a:cubicBezTo>
                    <a:pt x="3658" y="7425"/>
                    <a:pt x="3747" y="7333"/>
                    <a:pt x="3835" y="7333"/>
                  </a:cubicBezTo>
                  <a:cubicBezTo>
                    <a:pt x="3882" y="7333"/>
                    <a:pt x="3929" y="7359"/>
                    <a:pt x="3978" y="7433"/>
                  </a:cubicBezTo>
                  <a:cubicBezTo>
                    <a:pt x="4023" y="7500"/>
                    <a:pt x="4070" y="7527"/>
                    <a:pt x="4115" y="7527"/>
                  </a:cubicBezTo>
                  <a:cubicBezTo>
                    <a:pt x="4214" y="7527"/>
                    <a:pt x="4302" y="7397"/>
                    <a:pt x="4335" y="7266"/>
                  </a:cubicBezTo>
                  <a:cubicBezTo>
                    <a:pt x="4359" y="7171"/>
                    <a:pt x="4383" y="7076"/>
                    <a:pt x="4359" y="6980"/>
                  </a:cubicBezTo>
                  <a:cubicBezTo>
                    <a:pt x="4335" y="6861"/>
                    <a:pt x="4264" y="6718"/>
                    <a:pt x="4216" y="6623"/>
                  </a:cubicBezTo>
                  <a:cubicBezTo>
                    <a:pt x="4097" y="6337"/>
                    <a:pt x="3787" y="6099"/>
                    <a:pt x="3764" y="5790"/>
                  </a:cubicBezTo>
                  <a:cubicBezTo>
                    <a:pt x="3764" y="5647"/>
                    <a:pt x="3811" y="5504"/>
                    <a:pt x="3811" y="5385"/>
                  </a:cubicBezTo>
                  <a:cubicBezTo>
                    <a:pt x="3811" y="5218"/>
                    <a:pt x="3692" y="5075"/>
                    <a:pt x="3645" y="4932"/>
                  </a:cubicBezTo>
                  <a:cubicBezTo>
                    <a:pt x="3502" y="4575"/>
                    <a:pt x="3525" y="4170"/>
                    <a:pt x="3406" y="3789"/>
                  </a:cubicBezTo>
                  <a:cubicBezTo>
                    <a:pt x="3311" y="3575"/>
                    <a:pt x="3216" y="3337"/>
                    <a:pt x="3168" y="3099"/>
                  </a:cubicBezTo>
                  <a:cubicBezTo>
                    <a:pt x="3168" y="3003"/>
                    <a:pt x="3168" y="2908"/>
                    <a:pt x="3121" y="2813"/>
                  </a:cubicBezTo>
                  <a:cubicBezTo>
                    <a:pt x="3025" y="2694"/>
                    <a:pt x="2859" y="2646"/>
                    <a:pt x="2740" y="2575"/>
                  </a:cubicBezTo>
                  <a:cubicBezTo>
                    <a:pt x="2287" y="2336"/>
                    <a:pt x="2073" y="2027"/>
                    <a:pt x="1930" y="1551"/>
                  </a:cubicBezTo>
                  <a:cubicBezTo>
                    <a:pt x="1739" y="1003"/>
                    <a:pt x="1454" y="527"/>
                    <a:pt x="954" y="217"/>
                  </a:cubicBezTo>
                  <a:cubicBezTo>
                    <a:pt x="811" y="98"/>
                    <a:pt x="620" y="50"/>
                    <a:pt x="453" y="3"/>
                  </a:cubicBezTo>
                  <a:cubicBezTo>
                    <a:pt x="436" y="1"/>
                    <a:pt x="420" y="0"/>
                    <a:pt x="404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4" name="Google Shape;17124;p44"/>
            <p:cNvSpPr/>
            <p:nvPr/>
          </p:nvSpPr>
          <p:spPr>
            <a:xfrm>
              <a:off x="2565451" y="3910785"/>
              <a:ext cx="353254" cy="388869"/>
            </a:xfrm>
            <a:custGeom>
              <a:rect b="b" l="l" r="r" t="t"/>
              <a:pathLst>
                <a:path extrusionOk="0" h="11956" w="10861">
                  <a:moveTo>
                    <a:pt x="4477" y="270"/>
                  </a:moveTo>
                  <a:cubicBezTo>
                    <a:pt x="4723" y="270"/>
                    <a:pt x="4970" y="325"/>
                    <a:pt x="5216" y="358"/>
                  </a:cubicBezTo>
                  <a:cubicBezTo>
                    <a:pt x="5316" y="376"/>
                    <a:pt x="5416" y="384"/>
                    <a:pt x="5516" y="384"/>
                  </a:cubicBezTo>
                  <a:cubicBezTo>
                    <a:pt x="5678" y="384"/>
                    <a:pt x="5840" y="364"/>
                    <a:pt x="6002" y="334"/>
                  </a:cubicBezTo>
                  <a:cubicBezTo>
                    <a:pt x="6157" y="310"/>
                    <a:pt x="6294" y="292"/>
                    <a:pt x="6431" y="292"/>
                  </a:cubicBezTo>
                  <a:cubicBezTo>
                    <a:pt x="6568" y="292"/>
                    <a:pt x="6705" y="310"/>
                    <a:pt x="6859" y="358"/>
                  </a:cubicBezTo>
                  <a:cubicBezTo>
                    <a:pt x="7121" y="453"/>
                    <a:pt x="7383" y="620"/>
                    <a:pt x="7598" y="810"/>
                  </a:cubicBezTo>
                  <a:cubicBezTo>
                    <a:pt x="7740" y="953"/>
                    <a:pt x="7883" y="1096"/>
                    <a:pt x="7979" y="1287"/>
                  </a:cubicBezTo>
                  <a:cubicBezTo>
                    <a:pt x="8074" y="1477"/>
                    <a:pt x="8098" y="1668"/>
                    <a:pt x="8145" y="1882"/>
                  </a:cubicBezTo>
                  <a:cubicBezTo>
                    <a:pt x="8169" y="2073"/>
                    <a:pt x="8217" y="2287"/>
                    <a:pt x="8288" y="2477"/>
                  </a:cubicBezTo>
                  <a:cubicBezTo>
                    <a:pt x="8336" y="2668"/>
                    <a:pt x="8455" y="2858"/>
                    <a:pt x="8550" y="3049"/>
                  </a:cubicBezTo>
                  <a:cubicBezTo>
                    <a:pt x="8741" y="3454"/>
                    <a:pt x="8884" y="3882"/>
                    <a:pt x="8836" y="4335"/>
                  </a:cubicBezTo>
                  <a:cubicBezTo>
                    <a:pt x="8812" y="4502"/>
                    <a:pt x="8765" y="4716"/>
                    <a:pt x="8669" y="4883"/>
                  </a:cubicBezTo>
                  <a:cubicBezTo>
                    <a:pt x="8622" y="4954"/>
                    <a:pt x="8550" y="5049"/>
                    <a:pt x="8455" y="5073"/>
                  </a:cubicBezTo>
                  <a:cubicBezTo>
                    <a:pt x="8407" y="5097"/>
                    <a:pt x="8360" y="5097"/>
                    <a:pt x="8336" y="5097"/>
                  </a:cubicBezTo>
                  <a:cubicBezTo>
                    <a:pt x="8312" y="5121"/>
                    <a:pt x="8288" y="5121"/>
                    <a:pt x="8264" y="5121"/>
                  </a:cubicBezTo>
                  <a:lnTo>
                    <a:pt x="8241" y="5121"/>
                  </a:lnTo>
                  <a:cubicBezTo>
                    <a:pt x="8217" y="5097"/>
                    <a:pt x="8193" y="5049"/>
                    <a:pt x="8169" y="5026"/>
                  </a:cubicBezTo>
                  <a:cubicBezTo>
                    <a:pt x="8145" y="4978"/>
                    <a:pt x="8098" y="4954"/>
                    <a:pt x="8050" y="4930"/>
                  </a:cubicBezTo>
                  <a:cubicBezTo>
                    <a:pt x="7979" y="4906"/>
                    <a:pt x="7883" y="4859"/>
                    <a:pt x="7788" y="4859"/>
                  </a:cubicBezTo>
                  <a:cubicBezTo>
                    <a:pt x="7621" y="4811"/>
                    <a:pt x="7455" y="4859"/>
                    <a:pt x="7288" y="4787"/>
                  </a:cubicBezTo>
                  <a:cubicBezTo>
                    <a:pt x="7074" y="4716"/>
                    <a:pt x="7050" y="4525"/>
                    <a:pt x="7026" y="4335"/>
                  </a:cubicBezTo>
                  <a:cubicBezTo>
                    <a:pt x="6978" y="4121"/>
                    <a:pt x="6883" y="3954"/>
                    <a:pt x="6740" y="3811"/>
                  </a:cubicBezTo>
                  <a:cubicBezTo>
                    <a:pt x="6431" y="3501"/>
                    <a:pt x="6002" y="3335"/>
                    <a:pt x="5812" y="2930"/>
                  </a:cubicBezTo>
                  <a:cubicBezTo>
                    <a:pt x="5740" y="2763"/>
                    <a:pt x="5669" y="2573"/>
                    <a:pt x="5621" y="2406"/>
                  </a:cubicBezTo>
                  <a:cubicBezTo>
                    <a:pt x="5585" y="2299"/>
                    <a:pt x="5550" y="2205"/>
                    <a:pt x="5464" y="2205"/>
                  </a:cubicBezTo>
                  <a:cubicBezTo>
                    <a:pt x="5435" y="2205"/>
                    <a:pt x="5401" y="2215"/>
                    <a:pt x="5359" y="2239"/>
                  </a:cubicBezTo>
                  <a:cubicBezTo>
                    <a:pt x="5169" y="2358"/>
                    <a:pt x="5121" y="2739"/>
                    <a:pt x="5026" y="2930"/>
                  </a:cubicBezTo>
                  <a:cubicBezTo>
                    <a:pt x="4835" y="3335"/>
                    <a:pt x="4406" y="3501"/>
                    <a:pt x="4121" y="3811"/>
                  </a:cubicBezTo>
                  <a:cubicBezTo>
                    <a:pt x="3978" y="3954"/>
                    <a:pt x="3859" y="4121"/>
                    <a:pt x="3835" y="4335"/>
                  </a:cubicBezTo>
                  <a:cubicBezTo>
                    <a:pt x="3787" y="4525"/>
                    <a:pt x="3787" y="4716"/>
                    <a:pt x="3573" y="4787"/>
                  </a:cubicBezTo>
                  <a:cubicBezTo>
                    <a:pt x="3406" y="4859"/>
                    <a:pt x="3216" y="4811"/>
                    <a:pt x="3049" y="4859"/>
                  </a:cubicBezTo>
                  <a:cubicBezTo>
                    <a:pt x="2954" y="4859"/>
                    <a:pt x="2882" y="4906"/>
                    <a:pt x="2787" y="4930"/>
                  </a:cubicBezTo>
                  <a:cubicBezTo>
                    <a:pt x="2763" y="4954"/>
                    <a:pt x="2716" y="4978"/>
                    <a:pt x="2668" y="5026"/>
                  </a:cubicBezTo>
                  <a:cubicBezTo>
                    <a:pt x="2644" y="5049"/>
                    <a:pt x="2620" y="5097"/>
                    <a:pt x="2597" y="5121"/>
                  </a:cubicBezTo>
                  <a:lnTo>
                    <a:pt x="2573" y="5121"/>
                  </a:lnTo>
                  <a:cubicBezTo>
                    <a:pt x="2549" y="5121"/>
                    <a:pt x="2525" y="5121"/>
                    <a:pt x="2525" y="5097"/>
                  </a:cubicBezTo>
                  <a:cubicBezTo>
                    <a:pt x="2477" y="5097"/>
                    <a:pt x="2430" y="5097"/>
                    <a:pt x="2406" y="5073"/>
                  </a:cubicBezTo>
                  <a:cubicBezTo>
                    <a:pt x="2311" y="5049"/>
                    <a:pt x="2216" y="4954"/>
                    <a:pt x="2168" y="4883"/>
                  </a:cubicBezTo>
                  <a:cubicBezTo>
                    <a:pt x="2073" y="4716"/>
                    <a:pt x="2049" y="4502"/>
                    <a:pt x="2025" y="4335"/>
                  </a:cubicBezTo>
                  <a:cubicBezTo>
                    <a:pt x="1954" y="3882"/>
                    <a:pt x="2096" y="3454"/>
                    <a:pt x="2287" y="3049"/>
                  </a:cubicBezTo>
                  <a:cubicBezTo>
                    <a:pt x="2382" y="2858"/>
                    <a:pt x="2501" y="2668"/>
                    <a:pt x="2573" y="2477"/>
                  </a:cubicBezTo>
                  <a:cubicBezTo>
                    <a:pt x="2644" y="2287"/>
                    <a:pt x="2668" y="2073"/>
                    <a:pt x="2716" y="1882"/>
                  </a:cubicBezTo>
                  <a:cubicBezTo>
                    <a:pt x="2739" y="1692"/>
                    <a:pt x="2787" y="1477"/>
                    <a:pt x="2882" y="1287"/>
                  </a:cubicBezTo>
                  <a:cubicBezTo>
                    <a:pt x="2978" y="1096"/>
                    <a:pt x="3097" y="953"/>
                    <a:pt x="3240" y="810"/>
                  </a:cubicBezTo>
                  <a:cubicBezTo>
                    <a:pt x="3502" y="572"/>
                    <a:pt x="3811" y="406"/>
                    <a:pt x="4145" y="310"/>
                  </a:cubicBezTo>
                  <a:cubicBezTo>
                    <a:pt x="4255" y="281"/>
                    <a:pt x="4366" y="270"/>
                    <a:pt x="4477" y="270"/>
                  </a:cubicBezTo>
                  <a:close/>
                  <a:moveTo>
                    <a:pt x="1900" y="4712"/>
                  </a:moveTo>
                  <a:cubicBezTo>
                    <a:pt x="1910" y="4712"/>
                    <a:pt x="1920" y="4713"/>
                    <a:pt x="1930" y="4716"/>
                  </a:cubicBezTo>
                  <a:cubicBezTo>
                    <a:pt x="2001" y="4883"/>
                    <a:pt x="2096" y="5026"/>
                    <a:pt x="2239" y="5145"/>
                  </a:cubicBezTo>
                  <a:cubicBezTo>
                    <a:pt x="2311" y="5192"/>
                    <a:pt x="2406" y="5288"/>
                    <a:pt x="2501" y="5311"/>
                  </a:cubicBezTo>
                  <a:cubicBezTo>
                    <a:pt x="2501" y="5335"/>
                    <a:pt x="2501" y="5359"/>
                    <a:pt x="2501" y="5359"/>
                  </a:cubicBezTo>
                  <a:cubicBezTo>
                    <a:pt x="2454" y="5430"/>
                    <a:pt x="2406" y="5478"/>
                    <a:pt x="2358" y="5526"/>
                  </a:cubicBezTo>
                  <a:cubicBezTo>
                    <a:pt x="2280" y="5573"/>
                    <a:pt x="2140" y="5630"/>
                    <a:pt x="2027" y="5630"/>
                  </a:cubicBezTo>
                  <a:cubicBezTo>
                    <a:pt x="1967" y="5630"/>
                    <a:pt x="1915" y="5614"/>
                    <a:pt x="1882" y="5573"/>
                  </a:cubicBezTo>
                  <a:cubicBezTo>
                    <a:pt x="1811" y="5526"/>
                    <a:pt x="1835" y="5407"/>
                    <a:pt x="1811" y="5311"/>
                  </a:cubicBezTo>
                  <a:cubicBezTo>
                    <a:pt x="1787" y="5240"/>
                    <a:pt x="1715" y="5168"/>
                    <a:pt x="1668" y="5097"/>
                  </a:cubicBezTo>
                  <a:cubicBezTo>
                    <a:pt x="1620" y="5002"/>
                    <a:pt x="1668" y="4930"/>
                    <a:pt x="1715" y="4859"/>
                  </a:cubicBezTo>
                  <a:cubicBezTo>
                    <a:pt x="1758" y="4795"/>
                    <a:pt x="1820" y="4712"/>
                    <a:pt x="1900" y="4712"/>
                  </a:cubicBezTo>
                  <a:close/>
                  <a:moveTo>
                    <a:pt x="8937" y="4712"/>
                  </a:moveTo>
                  <a:cubicBezTo>
                    <a:pt x="9018" y="4712"/>
                    <a:pt x="9079" y="4795"/>
                    <a:pt x="9122" y="4859"/>
                  </a:cubicBezTo>
                  <a:cubicBezTo>
                    <a:pt x="9169" y="4930"/>
                    <a:pt x="9217" y="5002"/>
                    <a:pt x="9169" y="5097"/>
                  </a:cubicBezTo>
                  <a:cubicBezTo>
                    <a:pt x="9122" y="5168"/>
                    <a:pt x="9074" y="5240"/>
                    <a:pt x="9026" y="5311"/>
                  </a:cubicBezTo>
                  <a:cubicBezTo>
                    <a:pt x="9003" y="5407"/>
                    <a:pt x="9026" y="5526"/>
                    <a:pt x="8979" y="5573"/>
                  </a:cubicBezTo>
                  <a:cubicBezTo>
                    <a:pt x="8938" y="5614"/>
                    <a:pt x="8880" y="5630"/>
                    <a:pt x="8818" y="5630"/>
                  </a:cubicBezTo>
                  <a:cubicBezTo>
                    <a:pt x="8700" y="5630"/>
                    <a:pt x="8565" y="5573"/>
                    <a:pt x="8503" y="5526"/>
                  </a:cubicBezTo>
                  <a:cubicBezTo>
                    <a:pt x="8431" y="5478"/>
                    <a:pt x="8383" y="5430"/>
                    <a:pt x="8360" y="5359"/>
                  </a:cubicBezTo>
                  <a:cubicBezTo>
                    <a:pt x="8360" y="5359"/>
                    <a:pt x="8336" y="5335"/>
                    <a:pt x="8336" y="5311"/>
                  </a:cubicBezTo>
                  <a:cubicBezTo>
                    <a:pt x="8455" y="5288"/>
                    <a:pt x="8550" y="5192"/>
                    <a:pt x="8622" y="5145"/>
                  </a:cubicBezTo>
                  <a:cubicBezTo>
                    <a:pt x="8741" y="5026"/>
                    <a:pt x="8836" y="4883"/>
                    <a:pt x="8907" y="4716"/>
                  </a:cubicBezTo>
                  <a:cubicBezTo>
                    <a:pt x="8918" y="4713"/>
                    <a:pt x="8927" y="4712"/>
                    <a:pt x="8937" y="4712"/>
                  </a:cubicBezTo>
                  <a:close/>
                  <a:moveTo>
                    <a:pt x="1620" y="5526"/>
                  </a:moveTo>
                  <a:cubicBezTo>
                    <a:pt x="1620" y="5573"/>
                    <a:pt x="1644" y="5645"/>
                    <a:pt x="1668" y="5692"/>
                  </a:cubicBezTo>
                  <a:cubicBezTo>
                    <a:pt x="1738" y="5819"/>
                    <a:pt x="1866" y="5862"/>
                    <a:pt x="2003" y="5862"/>
                  </a:cubicBezTo>
                  <a:cubicBezTo>
                    <a:pt x="2099" y="5862"/>
                    <a:pt x="2199" y="5841"/>
                    <a:pt x="2287" y="5811"/>
                  </a:cubicBezTo>
                  <a:cubicBezTo>
                    <a:pt x="2287" y="5883"/>
                    <a:pt x="2311" y="5954"/>
                    <a:pt x="2311" y="6026"/>
                  </a:cubicBezTo>
                  <a:cubicBezTo>
                    <a:pt x="2287" y="6145"/>
                    <a:pt x="2263" y="6240"/>
                    <a:pt x="2192" y="6335"/>
                  </a:cubicBezTo>
                  <a:cubicBezTo>
                    <a:pt x="2123" y="6421"/>
                    <a:pt x="1931" y="6544"/>
                    <a:pt x="1776" y="6544"/>
                  </a:cubicBezTo>
                  <a:cubicBezTo>
                    <a:pt x="1715" y="6544"/>
                    <a:pt x="1660" y="6525"/>
                    <a:pt x="1620" y="6478"/>
                  </a:cubicBezTo>
                  <a:cubicBezTo>
                    <a:pt x="1573" y="6431"/>
                    <a:pt x="1525" y="6335"/>
                    <a:pt x="1477" y="6264"/>
                  </a:cubicBezTo>
                  <a:cubicBezTo>
                    <a:pt x="1406" y="6192"/>
                    <a:pt x="1311" y="6121"/>
                    <a:pt x="1311" y="6002"/>
                  </a:cubicBezTo>
                  <a:cubicBezTo>
                    <a:pt x="1311" y="5907"/>
                    <a:pt x="1382" y="5788"/>
                    <a:pt x="1453" y="5692"/>
                  </a:cubicBezTo>
                  <a:cubicBezTo>
                    <a:pt x="1501" y="5645"/>
                    <a:pt x="1549" y="5573"/>
                    <a:pt x="1620" y="5526"/>
                  </a:cubicBezTo>
                  <a:close/>
                  <a:moveTo>
                    <a:pt x="9217" y="5526"/>
                  </a:moveTo>
                  <a:cubicBezTo>
                    <a:pt x="9288" y="5573"/>
                    <a:pt x="9336" y="5645"/>
                    <a:pt x="9384" y="5692"/>
                  </a:cubicBezTo>
                  <a:cubicBezTo>
                    <a:pt x="9455" y="5788"/>
                    <a:pt x="9527" y="5907"/>
                    <a:pt x="9527" y="6002"/>
                  </a:cubicBezTo>
                  <a:cubicBezTo>
                    <a:pt x="9527" y="6121"/>
                    <a:pt x="9431" y="6192"/>
                    <a:pt x="9360" y="6264"/>
                  </a:cubicBezTo>
                  <a:cubicBezTo>
                    <a:pt x="9312" y="6335"/>
                    <a:pt x="9288" y="6431"/>
                    <a:pt x="9217" y="6478"/>
                  </a:cubicBezTo>
                  <a:cubicBezTo>
                    <a:pt x="9177" y="6525"/>
                    <a:pt x="9124" y="6544"/>
                    <a:pt x="9065" y="6544"/>
                  </a:cubicBezTo>
                  <a:cubicBezTo>
                    <a:pt x="8915" y="6544"/>
                    <a:pt x="8731" y="6421"/>
                    <a:pt x="8645" y="6335"/>
                  </a:cubicBezTo>
                  <a:cubicBezTo>
                    <a:pt x="8598" y="6240"/>
                    <a:pt x="8550" y="6145"/>
                    <a:pt x="8550" y="6026"/>
                  </a:cubicBezTo>
                  <a:cubicBezTo>
                    <a:pt x="8550" y="5954"/>
                    <a:pt x="8550" y="5883"/>
                    <a:pt x="8574" y="5811"/>
                  </a:cubicBezTo>
                  <a:cubicBezTo>
                    <a:pt x="8652" y="5841"/>
                    <a:pt x="8747" y="5862"/>
                    <a:pt x="8839" y="5862"/>
                  </a:cubicBezTo>
                  <a:cubicBezTo>
                    <a:pt x="8971" y="5862"/>
                    <a:pt x="9099" y="5819"/>
                    <a:pt x="9169" y="5692"/>
                  </a:cubicBezTo>
                  <a:cubicBezTo>
                    <a:pt x="9217" y="5645"/>
                    <a:pt x="9217" y="5573"/>
                    <a:pt x="9217" y="5526"/>
                  </a:cubicBezTo>
                  <a:close/>
                  <a:moveTo>
                    <a:pt x="1334" y="6478"/>
                  </a:moveTo>
                  <a:cubicBezTo>
                    <a:pt x="1382" y="6550"/>
                    <a:pt x="1430" y="6621"/>
                    <a:pt x="1477" y="6693"/>
                  </a:cubicBezTo>
                  <a:cubicBezTo>
                    <a:pt x="1561" y="6764"/>
                    <a:pt x="1656" y="6794"/>
                    <a:pt x="1754" y="6794"/>
                  </a:cubicBezTo>
                  <a:cubicBezTo>
                    <a:pt x="1852" y="6794"/>
                    <a:pt x="1954" y="6764"/>
                    <a:pt x="2049" y="6716"/>
                  </a:cubicBezTo>
                  <a:cubicBezTo>
                    <a:pt x="2073" y="6812"/>
                    <a:pt x="2096" y="6907"/>
                    <a:pt x="2049" y="7002"/>
                  </a:cubicBezTo>
                  <a:cubicBezTo>
                    <a:pt x="1990" y="7140"/>
                    <a:pt x="1799" y="7311"/>
                    <a:pt x="1627" y="7311"/>
                  </a:cubicBezTo>
                  <a:cubicBezTo>
                    <a:pt x="1592" y="7311"/>
                    <a:pt x="1557" y="7304"/>
                    <a:pt x="1525" y="7288"/>
                  </a:cubicBezTo>
                  <a:cubicBezTo>
                    <a:pt x="1453" y="7240"/>
                    <a:pt x="1406" y="7097"/>
                    <a:pt x="1358" y="7026"/>
                  </a:cubicBezTo>
                  <a:cubicBezTo>
                    <a:pt x="1287" y="6978"/>
                    <a:pt x="1192" y="6931"/>
                    <a:pt x="1192" y="6835"/>
                  </a:cubicBezTo>
                  <a:cubicBezTo>
                    <a:pt x="1192" y="6764"/>
                    <a:pt x="1215" y="6669"/>
                    <a:pt x="1263" y="6597"/>
                  </a:cubicBezTo>
                  <a:cubicBezTo>
                    <a:pt x="1263" y="6573"/>
                    <a:pt x="1287" y="6550"/>
                    <a:pt x="1311" y="6502"/>
                  </a:cubicBezTo>
                  <a:cubicBezTo>
                    <a:pt x="1311" y="6502"/>
                    <a:pt x="1334" y="6478"/>
                    <a:pt x="1334" y="6478"/>
                  </a:cubicBezTo>
                  <a:close/>
                  <a:moveTo>
                    <a:pt x="9503" y="6478"/>
                  </a:moveTo>
                  <a:cubicBezTo>
                    <a:pt x="9527" y="6478"/>
                    <a:pt x="9527" y="6502"/>
                    <a:pt x="9550" y="6502"/>
                  </a:cubicBezTo>
                  <a:cubicBezTo>
                    <a:pt x="9550" y="6550"/>
                    <a:pt x="9574" y="6573"/>
                    <a:pt x="9598" y="6597"/>
                  </a:cubicBezTo>
                  <a:cubicBezTo>
                    <a:pt x="9622" y="6669"/>
                    <a:pt x="9669" y="6764"/>
                    <a:pt x="9669" y="6835"/>
                  </a:cubicBezTo>
                  <a:cubicBezTo>
                    <a:pt x="9669" y="6931"/>
                    <a:pt x="9550" y="6978"/>
                    <a:pt x="9503" y="7026"/>
                  </a:cubicBezTo>
                  <a:cubicBezTo>
                    <a:pt x="9431" y="7097"/>
                    <a:pt x="9384" y="7240"/>
                    <a:pt x="9312" y="7288"/>
                  </a:cubicBezTo>
                  <a:cubicBezTo>
                    <a:pt x="9284" y="7304"/>
                    <a:pt x="9252" y="7311"/>
                    <a:pt x="9218" y="7311"/>
                  </a:cubicBezTo>
                  <a:cubicBezTo>
                    <a:pt x="9055" y="7311"/>
                    <a:pt x="8852" y="7140"/>
                    <a:pt x="8812" y="7002"/>
                  </a:cubicBezTo>
                  <a:cubicBezTo>
                    <a:pt x="8765" y="6907"/>
                    <a:pt x="8765" y="6812"/>
                    <a:pt x="8788" y="6716"/>
                  </a:cubicBezTo>
                  <a:lnTo>
                    <a:pt x="8788" y="6716"/>
                  </a:lnTo>
                  <a:cubicBezTo>
                    <a:pt x="8884" y="6764"/>
                    <a:pt x="8991" y="6794"/>
                    <a:pt x="9092" y="6794"/>
                  </a:cubicBezTo>
                  <a:cubicBezTo>
                    <a:pt x="9193" y="6794"/>
                    <a:pt x="9288" y="6764"/>
                    <a:pt x="9360" y="6693"/>
                  </a:cubicBezTo>
                  <a:cubicBezTo>
                    <a:pt x="9431" y="6621"/>
                    <a:pt x="9455" y="6550"/>
                    <a:pt x="9503" y="6478"/>
                  </a:cubicBezTo>
                  <a:close/>
                  <a:moveTo>
                    <a:pt x="5430" y="2501"/>
                  </a:moveTo>
                  <a:cubicBezTo>
                    <a:pt x="5430" y="2549"/>
                    <a:pt x="5454" y="2596"/>
                    <a:pt x="5478" y="2644"/>
                  </a:cubicBezTo>
                  <a:cubicBezTo>
                    <a:pt x="5526" y="2858"/>
                    <a:pt x="5597" y="3049"/>
                    <a:pt x="5692" y="3239"/>
                  </a:cubicBezTo>
                  <a:cubicBezTo>
                    <a:pt x="5835" y="3478"/>
                    <a:pt x="6073" y="3621"/>
                    <a:pt x="6288" y="3787"/>
                  </a:cubicBezTo>
                  <a:cubicBezTo>
                    <a:pt x="6502" y="3930"/>
                    <a:pt x="6693" y="4121"/>
                    <a:pt x="6740" y="4383"/>
                  </a:cubicBezTo>
                  <a:cubicBezTo>
                    <a:pt x="6788" y="4621"/>
                    <a:pt x="6812" y="4811"/>
                    <a:pt x="7026" y="4978"/>
                  </a:cubicBezTo>
                  <a:cubicBezTo>
                    <a:pt x="7193" y="5097"/>
                    <a:pt x="7407" y="5097"/>
                    <a:pt x="7598" y="5097"/>
                  </a:cubicBezTo>
                  <a:cubicBezTo>
                    <a:pt x="7717" y="5121"/>
                    <a:pt x="7812" y="5121"/>
                    <a:pt x="7907" y="5168"/>
                  </a:cubicBezTo>
                  <a:cubicBezTo>
                    <a:pt x="7979" y="5192"/>
                    <a:pt x="8002" y="5240"/>
                    <a:pt x="8050" y="5264"/>
                  </a:cubicBezTo>
                  <a:cubicBezTo>
                    <a:pt x="7979" y="5645"/>
                    <a:pt x="7955" y="6026"/>
                    <a:pt x="7883" y="6407"/>
                  </a:cubicBezTo>
                  <a:cubicBezTo>
                    <a:pt x="7812" y="6716"/>
                    <a:pt x="7740" y="7050"/>
                    <a:pt x="7574" y="7336"/>
                  </a:cubicBezTo>
                  <a:cubicBezTo>
                    <a:pt x="7431" y="7598"/>
                    <a:pt x="7217" y="7812"/>
                    <a:pt x="6955" y="7979"/>
                  </a:cubicBezTo>
                  <a:cubicBezTo>
                    <a:pt x="6907" y="8026"/>
                    <a:pt x="6836" y="8050"/>
                    <a:pt x="6788" y="8098"/>
                  </a:cubicBezTo>
                  <a:cubicBezTo>
                    <a:pt x="6764" y="8098"/>
                    <a:pt x="6740" y="8121"/>
                    <a:pt x="6716" y="8121"/>
                  </a:cubicBezTo>
                  <a:cubicBezTo>
                    <a:pt x="6574" y="8193"/>
                    <a:pt x="6455" y="8264"/>
                    <a:pt x="6335" y="8312"/>
                  </a:cubicBezTo>
                  <a:cubicBezTo>
                    <a:pt x="6073" y="8455"/>
                    <a:pt x="5812" y="8574"/>
                    <a:pt x="5526" y="8598"/>
                  </a:cubicBezTo>
                  <a:cubicBezTo>
                    <a:pt x="5456" y="8609"/>
                    <a:pt x="5386" y="8615"/>
                    <a:pt x="5315" y="8615"/>
                  </a:cubicBezTo>
                  <a:cubicBezTo>
                    <a:pt x="5093" y="8615"/>
                    <a:pt x="4867" y="8557"/>
                    <a:pt x="4668" y="8431"/>
                  </a:cubicBezTo>
                  <a:cubicBezTo>
                    <a:pt x="4573" y="8383"/>
                    <a:pt x="4478" y="8336"/>
                    <a:pt x="4359" y="8264"/>
                  </a:cubicBezTo>
                  <a:cubicBezTo>
                    <a:pt x="4216" y="8169"/>
                    <a:pt x="4049" y="8074"/>
                    <a:pt x="3883" y="7979"/>
                  </a:cubicBezTo>
                  <a:cubicBezTo>
                    <a:pt x="3644" y="7812"/>
                    <a:pt x="3430" y="7598"/>
                    <a:pt x="3263" y="7336"/>
                  </a:cubicBezTo>
                  <a:cubicBezTo>
                    <a:pt x="3097" y="7050"/>
                    <a:pt x="3025" y="6716"/>
                    <a:pt x="2954" y="6407"/>
                  </a:cubicBezTo>
                  <a:cubicBezTo>
                    <a:pt x="2882" y="6026"/>
                    <a:pt x="2882" y="5645"/>
                    <a:pt x="2811" y="5264"/>
                  </a:cubicBezTo>
                  <a:cubicBezTo>
                    <a:pt x="2835" y="5240"/>
                    <a:pt x="2882" y="5192"/>
                    <a:pt x="2930" y="5168"/>
                  </a:cubicBezTo>
                  <a:cubicBezTo>
                    <a:pt x="3025" y="5121"/>
                    <a:pt x="3144" y="5121"/>
                    <a:pt x="3240" y="5097"/>
                  </a:cubicBezTo>
                  <a:cubicBezTo>
                    <a:pt x="3454" y="5097"/>
                    <a:pt x="3644" y="5097"/>
                    <a:pt x="3811" y="4978"/>
                  </a:cubicBezTo>
                  <a:cubicBezTo>
                    <a:pt x="4025" y="4811"/>
                    <a:pt x="4049" y="4621"/>
                    <a:pt x="4097" y="4383"/>
                  </a:cubicBezTo>
                  <a:cubicBezTo>
                    <a:pt x="4145" y="4121"/>
                    <a:pt x="4359" y="3930"/>
                    <a:pt x="4573" y="3787"/>
                  </a:cubicBezTo>
                  <a:cubicBezTo>
                    <a:pt x="4787" y="3621"/>
                    <a:pt x="5002" y="3478"/>
                    <a:pt x="5145" y="3239"/>
                  </a:cubicBezTo>
                  <a:cubicBezTo>
                    <a:pt x="5264" y="3049"/>
                    <a:pt x="5311" y="2858"/>
                    <a:pt x="5359" y="2644"/>
                  </a:cubicBezTo>
                  <a:cubicBezTo>
                    <a:pt x="5383" y="2596"/>
                    <a:pt x="5407" y="2549"/>
                    <a:pt x="5430" y="2501"/>
                  </a:cubicBezTo>
                  <a:close/>
                  <a:moveTo>
                    <a:pt x="1263" y="7288"/>
                  </a:moveTo>
                  <a:cubicBezTo>
                    <a:pt x="1287" y="7312"/>
                    <a:pt x="1287" y="7312"/>
                    <a:pt x="1287" y="7336"/>
                  </a:cubicBezTo>
                  <a:cubicBezTo>
                    <a:pt x="1382" y="7455"/>
                    <a:pt x="1501" y="7502"/>
                    <a:pt x="1626" y="7502"/>
                  </a:cubicBezTo>
                  <a:cubicBezTo>
                    <a:pt x="1751" y="7502"/>
                    <a:pt x="1882" y="7455"/>
                    <a:pt x="2001" y="7383"/>
                  </a:cubicBezTo>
                  <a:cubicBezTo>
                    <a:pt x="2001" y="7431"/>
                    <a:pt x="2025" y="7478"/>
                    <a:pt x="2025" y="7526"/>
                  </a:cubicBezTo>
                  <a:cubicBezTo>
                    <a:pt x="2049" y="7645"/>
                    <a:pt x="2049" y="7764"/>
                    <a:pt x="2073" y="7907"/>
                  </a:cubicBezTo>
                  <a:cubicBezTo>
                    <a:pt x="2096" y="8145"/>
                    <a:pt x="2144" y="8383"/>
                    <a:pt x="2144" y="8645"/>
                  </a:cubicBezTo>
                  <a:cubicBezTo>
                    <a:pt x="2144" y="8836"/>
                    <a:pt x="2120" y="9122"/>
                    <a:pt x="1954" y="9265"/>
                  </a:cubicBezTo>
                  <a:cubicBezTo>
                    <a:pt x="1917" y="9296"/>
                    <a:pt x="1881" y="9309"/>
                    <a:pt x="1846" y="9309"/>
                  </a:cubicBezTo>
                  <a:cubicBezTo>
                    <a:pt x="1725" y="9309"/>
                    <a:pt x="1618" y="9148"/>
                    <a:pt x="1525" y="9074"/>
                  </a:cubicBezTo>
                  <a:cubicBezTo>
                    <a:pt x="1514" y="9053"/>
                    <a:pt x="1494" y="9041"/>
                    <a:pt x="1473" y="9041"/>
                  </a:cubicBezTo>
                  <a:cubicBezTo>
                    <a:pt x="1446" y="9041"/>
                    <a:pt x="1419" y="9058"/>
                    <a:pt x="1406" y="9098"/>
                  </a:cubicBezTo>
                  <a:cubicBezTo>
                    <a:pt x="1369" y="9153"/>
                    <a:pt x="1289" y="9380"/>
                    <a:pt x="1200" y="9380"/>
                  </a:cubicBezTo>
                  <a:cubicBezTo>
                    <a:pt x="1174" y="9380"/>
                    <a:pt x="1147" y="9361"/>
                    <a:pt x="1120" y="9312"/>
                  </a:cubicBezTo>
                  <a:cubicBezTo>
                    <a:pt x="1072" y="9193"/>
                    <a:pt x="1072" y="9074"/>
                    <a:pt x="1025" y="8979"/>
                  </a:cubicBezTo>
                  <a:cubicBezTo>
                    <a:pt x="995" y="8918"/>
                    <a:pt x="952" y="8896"/>
                    <a:pt x="907" y="8896"/>
                  </a:cubicBezTo>
                  <a:cubicBezTo>
                    <a:pt x="845" y="8896"/>
                    <a:pt x="780" y="8937"/>
                    <a:pt x="739" y="8979"/>
                  </a:cubicBezTo>
                  <a:cubicBezTo>
                    <a:pt x="691" y="9003"/>
                    <a:pt x="668" y="9026"/>
                    <a:pt x="644" y="9026"/>
                  </a:cubicBezTo>
                  <a:cubicBezTo>
                    <a:pt x="644" y="9026"/>
                    <a:pt x="620" y="9003"/>
                    <a:pt x="620" y="9003"/>
                  </a:cubicBezTo>
                  <a:cubicBezTo>
                    <a:pt x="620" y="8907"/>
                    <a:pt x="668" y="8812"/>
                    <a:pt x="691" y="8717"/>
                  </a:cubicBezTo>
                  <a:cubicBezTo>
                    <a:pt x="739" y="8526"/>
                    <a:pt x="810" y="8360"/>
                    <a:pt x="882" y="8193"/>
                  </a:cubicBezTo>
                  <a:cubicBezTo>
                    <a:pt x="953" y="8002"/>
                    <a:pt x="1049" y="7812"/>
                    <a:pt x="1120" y="7621"/>
                  </a:cubicBezTo>
                  <a:cubicBezTo>
                    <a:pt x="1168" y="7526"/>
                    <a:pt x="1215" y="7407"/>
                    <a:pt x="1263" y="7288"/>
                  </a:cubicBezTo>
                  <a:close/>
                  <a:moveTo>
                    <a:pt x="9574" y="7288"/>
                  </a:moveTo>
                  <a:cubicBezTo>
                    <a:pt x="9622" y="7407"/>
                    <a:pt x="9669" y="7526"/>
                    <a:pt x="9717" y="7621"/>
                  </a:cubicBezTo>
                  <a:cubicBezTo>
                    <a:pt x="9789" y="7812"/>
                    <a:pt x="9884" y="8002"/>
                    <a:pt x="9955" y="8193"/>
                  </a:cubicBezTo>
                  <a:cubicBezTo>
                    <a:pt x="10027" y="8360"/>
                    <a:pt x="10098" y="8526"/>
                    <a:pt x="10170" y="8717"/>
                  </a:cubicBezTo>
                  <a:cubicBezTo>
                    <a:pt x="10193" y="8812"/>
                    <a:pt x="10217" y="8907"/>
                    <a:pt x="10217" y="9003"/>
                  </a:cubicBezTo>
                  <a:cubicBezTo>
                    <a:pt x="10217" y="9003"/>
                    <a:pt x="10217" y="9026"/>
                    <a:pt x="10217" y="9026"/>
                  </a:cubicBezTo>
                  <a:cubicBezTo>
                    <a:pt x="10170" y="9026"/>
                    <a:pt x="10146" y="9003"/>
                    <a:pt x="10122" y="8979"/>
                  </a:cubicBezTo>
                  <a:cubicBezTo>
                    <a:pt x="10067" y="8937"/>
                    <a:pt x="10004" y="8896"/>
                    <a:pt x="9947" y="8896"/>
                  </a:cubicBezTo>
                  <a:cubicBezTo>
                    <a:pt x="9905" y="8896"/>
                    <a:pt x="9866" y="8918"/>
                    <a:pt x="9836" y="8979"/>
                  </a:cubicBezTo>
                  <a:cubicBezTo>
                    <a:pt x="9765" y="9074"/>
                    <a:pt x="9789" y="9217"/>
                    <a:pt x="9717" y="9312"/>
                  </a:cubicBezTo>
                  <a:cubicBezTo>
                    <a:pt x="9690" y="9361"/>
                    <a:pt x="9665" y="9380"/>
                    <a:pt x="9640" y="9380"/>
                  </a:cubicBezTo>
                  <a:cubicBezTo>
                    <a:pt x="9557" y="9380"/>
                    <a:pt x="9492" y="9153"/>
                    <a:pt x="9455" y="9098"/>
                  </a:cubicBezTo>
                  <a:cubicBezTo>
                    <a:pt x="9442" y="9058"/>
                    <a:pt x="9414" y="9041"/>
                    <a:pt x="9384" y="9041"/>
                  </a:cubicBezTo>
                  <a:cubicBezTo>
                    <a:pt x="9360" y="9041"/>
                    <a:pt x="9334" y="9053"/>
                    <a:pt x="9312" y="9074"/>
                  </a:cubicBezTo>
                  <a:cubicBezTo>
                    <a:pt x="9220" y="9148"/>
                    <a:pt x="9127" y="9309"/>
                    <a:pt x="9000" y="9309"/>
                  </a:cubicBezTo>
                  <a:cubicBezTo>
                    <a:pt x="8964" y="9309"/>
                    <a:pt x="8926" y="9296"/>
                    <a:pt x="8884" y="9265"/>
                  </a:cubicBezTo>
                  <a:cubicBezTo>
                    <a:pt x="8717" y="9122"/>
                    <a:pt x="8693" y="8836"/>
                    <a:pt x="8693" y="8645"/>
                  </a:cubicBezTo>
                  <a:cubicBezTo>
                    <a:pt x="8693" y="8383"/>
                    <a:pt x="8741" y="8145"/>
                    <a:pt x="8765" y="7907"/>
                  </a:cubicBezTo>
                  <a:cubicBezTo>
                    <a:pt x="8788" y="7764"/>
                    <a:pt x="8812" y="7645"/>
                    <a:pt x="8812" y="7526"/>
                  </a:cubicBezTo>
                  <a:cubicBezTo>
                    <a:pt x="8836" y="7478"/>
                    <a:pt x="8836" y="7431"/>
                    <a:pt x="8836" y="7383"/>
                  </a:cubicBezTo>
                  <a:cubicBezTo>
                    <a:pt x="8955" y="7455"/>
                    <a:pt x="9092" y="7502"/>
                    <a:pt x="9220" y="7502"/>
                  </a:cubicBezTo>
                  <a:cubicBezTo>
                    <a:pt x="9348" y="7502"/>
                    <a:pt x="9467" y="7455"/>
                    <a:pt x="9550" y="7336"/>
                  </a:cubicBezTo>
                  <a:cubicBezTo>
                    <a:pt x="9574" y="7312"/>
                    <a:pt x="9574" y="7312"/>
                    <a:pt x="9574" y="7288"/>
                  </a:cubicBezTo>
                  <a:close/>
                  <a:moveTo>
                    <a:pt x="3766" y="9365"/>
                  </a:moveTo>
                  <a:cubicBezTo>
                    <a:pt x="3801" y="9365"/>
                    <a:pt x="3833" y="9371"/>
                    <a:pt x="3859" y="9384"/>
                  </a:cubicBezTo>
                  <a:cubicBezTo>
                    <a:pt x="3978" y="9479"/>
                    <a:pt x="3835" y="9693"/>
                    <a:pt x="3740" y="9812"/>
                  </a:cubicBezTo>
                  <a:cubicBezTo>
                    <a:pt x="3692" y="9693"/>
                    <a:pt x="3621" y="9574"/>
                    <a:pt x="3525" y="9479"/>
                  </a:cubicBezTo>
                  <a:cubicBezTo>
                    <a:pt x="3560" y="9409"/>
                    <a:pt x="3672" y="9365"/>
                    <a:pt x="3766" y="9365"/>
                  </a:cubicBezTo>
                  <a:close/>
                  <a:moveTo>
                    <a:pt x="7081" y="9365"/>
                  </a:moveTo>
                  <a:cubicBezTo>
                    <a:pt x="7167" y="9365"/>
                    <a:pt x="7283" y="9409"/>
                    <a:pt x="7336" y="9479"/>
                  </a:cubicBezTo>
                  <a:cubicBezTo>
                    <a:pt x="7240" y="9574"/>
                    <a:pt x="7169" y="9693"/>
                    <a:pt x="7098" y="9812"/>
                  </a:cubicBezTo>
                  <a:cubicBezTo>
                    <a:pt x="7026" y="9693"/>
                    <a:pt x="6859" y="9479"/>
                    <a:pt x="7002" y="9384"/>
                  </a:cubicBezTo>
                  <a:cubicBezTo>
                    <a:pt x="7021" y="9371"/>
                    <a:pt x="7049" y="9365"/>
                    <a:pt x="7081" y="9365"/>
                  </a:cubicBezTo>
                  <a:close/>
                  <a:moveTo>
                    <a:pt x="3955" y="9917"/>
                  </a:moveTo>
                  <a:cubicBezTo>
                    <a:pt x="4068" y="9917"/>
                    <a:pt x="4192" y="9995"/>
                    <a:pt x="4192" y="10098"/>
                  </a:cubicBezTo>
                  <a:cubicBezTo>
                    <a:pt x="4192" y="10217"/>
                    <a:pt x="4097" y="10312"/>
                    <a:pt x="4025" y="10431"/>
                  </a:cubicBezTo>
                  <a:cubicBezTo>
                    <a:pt x="3954" y="10265"/>
                    <a:pt x="3906" y="10122"/>
                    <a:pt x="3835" y="9979"/>
                  </a:cubicBezTo>
                  <a:cubicBezTo>
                    <a:pt x="3835" y="9979"/>
                    <a:pt x="3835" y="9955"/>
                    <a:pt x="3835" y="9955"/>
                  </a:cubicBezTo>
                  <a:cubicBezTo>
                    <a:pt x="3868" y="9929"/>
                    <a:pt x="3911" y="9917"/>
                    <a:pt x="3955" y="9917"/>
                  </a:cubicBezTo>
                  <a:close/>
                  <a:moveTo>
                    <a:pt x="6882" y="9917"/>
                  </a:moveTo>
                  <a:cubicBezTo>
                    <a:pt x="6926" y="9917"/>
                    <a:pt x="6969" y="9929"/>
                    <a:pt x="7002" y="9955"/>
                  </a:cubicBezTo>
                  <a:cubicBezTo>
                    <a:pt x="7002" y="9955"/>
                    <a:pt x="7026" y="9979"/>
                    <a:pt x="7026" y="9979"/>
                  </a:cubicBezTo>
                  <a:cubicBezTo>
                    <a:pt x="6955" y="10122"/>
                    <a:pt x="6883" y="10265"/>
                    <a:pt x="6812" y="10431"/>
                  </a:cubicBezTo>
                  <a:cubicBezTo>
                    <a:pt x="6740" y="10312"/>
                    <a:pt x="6669" y="10217"/>
                    <a:pt x="6645" y="10098"/>
                  </a:cubicBezTo>
                  <a:cubicBezTo>
                    <a:pt x="6645" y="9995"/>
                    <a:pt x="6769" y="9917"/>
                    <a:pt x="6882" y="9917"/>
                  </a:cubicBezTo>
                  <a:close/>
                  <a:moveTo>
                    <a:pt x="4324" y="10565"/>
                  </a:moveTo>
                  <a:cubicBezTo>
                    <a:pt x="4382" y="10565"/>
                    <a:pt x="4432" y="10591"/>
                    <a:pt x="4454" y="10670"/>
                  </a:cubicBezTo>
                  <a:cubicBezTo>
                    <a:pt x="4502" y="10789"/>
                    <a:pt x="4406" y="10908"/>
                    <a:pt x="4311" y="11003"/>
                  </a:cubicBezTo>
                  <a:cubicBezTo>
                    <a:pt x="4287" y="10908"/>
                    <a:pt x="4240" y="10836"/>
                    <a:pt x="4192" y="10789"/>
                  </a:cubicBezTo>
                  <a:cubicBezTo>
                    <a:pt x="4168" y="10741"/>
                    <a:pt x="4145" y="10670"/>
                    <a:pt x="4121" y="10622"/>
                  </a:cubicBezTo>
                  <a:cubicBezTo>
                    <a:pt x="4183" y="10597"/>
                    <a:pt x="4259" y="10565"/>
                    <a:pt x="4324" y="10565"/>
                  </a:cubicBezTo>
                  <a:close/>
                  <a:moveTo>
                    <a:pt x="6513" y="10565"/>
                  </a:moveTo>
                  <a:cubicBezTo>
                    <a:pt x="6578" y="10565"/>
                    <a:pt x="6654" y="10597"/>
                    <a:pt x="6716" y="10622"/>
                  </a:cubicBezTo>
                  <a:cubicBezTo>
                    <a:pt x="6693" y="10670"/>
                    <a:pt x="6669" y="10741"/>
                    <a:pt x="6645" y="10789"/>
                  </a:cubicBezTo>
                  <a:cubicBezTo>
                    <a:pt x="6621" y="10836"/>
                    <a:pt x="6574" y="10908"/>
                    <a:pt x="6526" y="11003"/>
                  </a:cubicBezTo>
                  <a:cubicBezTo>
                    <a:pt x="6455" y="10908"/>
                    <a:pt x="6335" y="10789"/>
                    <a:pt x="6383" y="10670"/>
                  </a:cubicBezTo>
                  <a:cubicBezTo>
                    <a:pt x="6406" y="10591"/>
                    <a:pt x="6455" y="10565"/>
                    <a:pt x="6513" y="10565"/>
                  </a:cubicBezTo>
                  <a:close/>
                  <a:moveTo>
                    <a:pt x="4545" y="11166"/>
                  </a:moveTo>
                  <a:cubicBezTo>
                    <a:pt x="4580" y="11166"/>
                    <a:pt x="4614" y="11173"/>
                    <a:pt x="4645" y="11193"/>
                  </a:cubicBezTo>
                  <a:cubicBezTo>
                    <a:pt x="4740" y="11241"/>
                    <a:pt x="4716" y="11336"/>
                    <a:pt x="4645" y="11408"/>
                  </a:cubicBezTo>
                  <a:cubicBezTo>
                    <a:pt x="4573" y="11455"/>
                    <a:pt x="4502" y="11479"/>
                    <a:pt x="4430" y="11527"/>
                  </a:cubicBezTo>
                  <a:cubicBezTo>
                    <a:pt x="4454" y="11408"/>
                    <a:pt x="4430" y="11313"/>
                    <a:pt x="4406" y="11193"/>
                  </a:cubicBezTo>
                  <a:cubicBezTo>
                    <a:pt x="4448" y="11180"/>
                    <a:pt x="4497" y="11166"/>
                    <a:pt x="4545" y="11166"/>
                  </a:cubicBezTo>
                  <a:close/>
                  <a:moveTo>
                    <a:pt x="6292" y="11166"/>
                  </a:moveTo>
                  <a:cubicBezTo>
                    <a:pt x="6340" y="11166"/>
                    <a:pt x="6389" y="11180"/>
                    <a:pt x="6431" y="11193"/>
                  </a:cubicBezTo>
                  <a:cubicBezTo>
                    <a:pt x="6407" y="11313"/>
                    <a:pt x="6383" y="11408"/>
                    <a:pt x="6431" y="11527"/>
                  </a:cubicBezTo>
                  <a:cubicBezTo>
                    <a:pt x="6335" y="11479"/>
                    <a:pt x="6264" y="11455"/>
                    <a:pt x="6216" y="11408"/>
                  </a:cubicBezTo>
                  <a:cubicBezTo>
                    <a:pt x="6145" y="11336"/>
                    <a:pt x="6097" y="11241"/>
                    <a:pt x="6193" y="11193"/>
                  </a:cubicBezTo>
                  <a:cubicBezTo>
                    <a:pt x="6223" y="11173"/>
                    <a:pt x="6257" y="11166"/>
                    <a:pt x="6292" y="11166"/>
                  </a:cubicBezTo>
                  <a:close/>
                  <a:moveTo>
                    <a:pt x="6645" y="8455"/>
                  </a:moveTo>
                  <a:lnTo>
                    <a:pt x="6645" y="8455"/>
                  </a:lnTo>
                  <a:cubicBezTo>
                    <a:pt x="6621" y="8526"/>
                    <a:pt x="6621" y="8574"/>
                    <a:pt x="6621" y="8622"/>
                  </a:cubicBezTo>
                  <a:cubicBezTo>
                    <a:pt x="6574" y="8788"/>
                    <a:pt x="6574" y="8979"/>
                    <a:pt x="6574" y="9145"/>
                  </a:cubicBezTo>
                  <a:cubicBezTo>
                    <a:pt x="6597" y="9312"/>
                    <a:pt x="6621" y="9479"/>
                    <a:pt x="6716" y="9622"/>
                  </a:cubicBezTo>
                  <a:cubicBezTo>
                    <a:pt x="6740" y="9669"/>
                    <a:pt x="6764" y="9717"/>
                    <a:pt x="6812" y="9765"/>
                  </a:cubicBezTo>
                  <a:cubicBezTo>
                    <a:pt x="6716" y="9788"/>
                    <a:pt x="6621" y="9836"/>
                    <a:pt x="6550" y="9907"/>
                  </a:cubicBezTo>
                  <a:cubicBezTo>
                    <a:pt x="6478" y="10003"/>
                    <a:pt x="6455" y="10122"/>
                    <a:pt x="6502" y="10241"/>
                  </a:cubicBezTo>
                  <a:cubicBezTo>
                    <a:pt x="6526" y="10289"/>
                    <a:pt x="6550" y="10336"/>
                    <a:pt x="6597" y="10408"/>
                  </a:cubicBezTo>
                  <a:cubicBezTo>
                    <a:pt x="6556" y="10394"/>
                    <a:pt x="6516" y="10386"/>
                    <a:pt x="6479" y="10386"/>
                  </a:cubicBezTo>
                  <a:cubicBezTo>
                    <a:pt x="6387" y="10386"/>
                    <a:pt x="6308" y="10432"/>
                    <a:pt x="6240" y="10550"/>
                  </a:cubicBezTo>
                  <a:cubicBezTo>
                    <a:pt x="6145" y="10717"/>
                    <a:pt x="6193" y="10836"/>
                    <a:pt x="6288" y="10979"/>
                  </a:cubicBezTo>
                  <a:cubicBezTo>
                    <a:pt x="6073" y="10979"/>
                    <a:pt x="5883" y="11122"/>
                    <a:pt x="5954" y="11360"/>
                  </a:cubicBezTo>
                  <a:cubicBezTo>
                    <a:pt x="5978" y="11479"/>
                    <a:pt x="6050" y="11551"/>
                    <a:pt x="6145" y="11622"/>
                  </a:cubicBezTo>
                  <a:cubicBezTo>
                    <a:pt x="5907" y="11622"/>
                    <a:pt x="5692" y="11598"/>
                    <a:pt x="5454" y="11598"/>
                  </a:cubicBezTo>
                  <a:cubicBezTo>
                    <a:pt x="5192" y="11598"/>
                    <a:pt x="4907" y="11622"/>
                    <a:pt x="4645" y="11646"/>
                  </a:cubicBezTo>
                  <a:cubicBezTo>
                    <a:pt x="4764" y="11575"/>
                    <a:pt x="4859" y="11479"/>
                    <a:pt x="4907" y="11360"/>
                  </a:cubicBezTo>
                  <a:cubicBezTo>
                    <a:pt x="4954" y="11122"/>
                    <a:pt x="4764" y="10979"/>
                    <a:pt x="4549" y="10979"/>
                  </a:cubicBezTo>
                  <a:cubicBezTo>
                    <a:pt x="4645" y="10836"/>
                    <a:pt x="4692" y="10717"/>
                    <a:pt x="4597" y="10550"/>
                  </a:cubicBezTo>
                  <a:cubicBezTo>
                    <a:pt x="4546" y="10432"/>
                    <a:pt x="4460" y="10386"/>
                    <a:pt x="4371" y="10386"/>
                  </a:cubicBezTo>
                  <a:cubicBezTo>
                    <a:pt x="4335" y="10386"/>
                    <a:pt x="4298" y="10394"/>
                    <a:pt x="4264" y="10408"/>
                  </a:cubicBezTo>
                  <a:cubicBezTo>
                    <a:pt x="4287" y="10360"/>
                    <a:pt x="4311" y="10289"/>
                    <a:pt x="4335" y="10241"/>
                  </a:cubicBezTo>
                  <a:cubicBezTo>
                    <a:pt x="4383" y="10122"/>
                    <a:pt x="4383" y="10003"/>
                    <a:pt x="4311" y="9907"/>
                  </a:cubicBezTo>
                  <a:cubicBezTo>
                    <a:pt x="4240" y="9836"/>
                    <a:pt x="4145" y="9788"/>
                    <a:pt x="4049" y="9765"/>
                  </a:cubicBezTo>
                  <a:cubicBezTo>
                    <a:pt x="4073" y="9717"/>
                    <a:pt x="4121" y="9669"/>
                    <a:pt x="4145" y="9622"/>
                  </a:cubicBezTo>
                  <a:cubicBezTo>
                    <a:pt x="4240" y="9479"/>
                    <a:pt x="4264" y="9312"/>
                    <a:pt x="4264" y="9145"/>
                  </a:cubicBezTo>
                  <a:cubicBezTo>
                    <a:pt x="4287" y="8979"/>
                    <a:pt x="4264" y="8788"/>
                    <a:pt x="4240" y="8622"/>
                  </a:cubicBezTo>
                  <a:cubicBezTo>
                    <a:pt x="4216" y="8574"/>
                    <a:pt x="4216" y="8526"/>
                    <a:pt x="4216" y="8455"/>
                  </a:cubicBezTo>
                  <a:lnTo>
                    <a:pt x="4216" y="8455"/>
                  </a:lnTo>
                  <a:cubicBezTo>
                    <a:pt x="4240" y="8479"/>
                    <a:pt x="4264" y="8479"/>
                    <a:pt x="4287" y="8502"/>
                  </a:cubicBezTo>
                  <a:cubicBezTo>
                    <a:pt x="4311" y="8502"/>
                    <a:pt x="4359" y="8526"/>
                    <a:pt x="4383" y="8550"/>
                  </a:cubicBezTo>
                  <a:cubicBezTo>
                    <a:pt x="4478" y="8598"/>
                    <a:pt x="4573" y="8669"/>
                    <a:pt x="4668" y="8717"/>
                  </a:cubicBezTo>
                  <a:cubicBezTo>
                    <a:pt x="4893" y="8810"/>
                    <a:pt x="5133" y="8875"/>
                    <a:pt x="5375" y="8875"/>
                  </a:cubicBezTo>
                  <a:cubicBezTo>
                    <a:pt x="5441" y="8875"/>
                    <a:pt x="5507" y="8870"/>
                    <a:pt x="5573" y="8860"/>
                  </a:cubicBezTo>
                  <a:cubicBezTo>
                    <a:pt x="5859" y="8812"/>
                    <a:pt x="6145" y="8717"/>
                    <a:pt x="6407" y="8574"/>
                  </a:cubicBezTo>
                  <a:cubicBezTo>
                    <a:pt x="6502" y="8550"/>
                    <a:pt x="6574" y="8502"/>
                    <a:pt x="6645" y="8455"/>
                  </a:cubicBezTo>
                  <a:close/>
                  <a:moveTo>
                    <a:pt x="3257" y="9567"/>
                  </a:moveTo>
                  <a:cubicBezTo>
                    <a:pt x="3293" y="9567"/>
                    <a:pt x="3328" y="9575"/>
                    <a:pt x="3359" y="9598"/>
                  </a:cubicBezTo>
                  <a:cubicBezTo>
                    <a:pt x="3430" y="9669"/>
                    <a:pt x="3502" y="9788"/>
                    <a:pt x="3549" y="9884"/>
                  </a:cubicBezTo>
                  <a:cubicBezTo>
                    <a:pt x="3668" y="10146"/>
                    <a:pt x="3787" y="10431"/>
                    <a:pt x="3906" y="10693"/>
                  </a:cubicBezTo>
                  <a:cubicBezTo>
                    <a:pt x="4002" y="10908"/>
                    <a:pt x="4192" y="11122"/>
                    <a:pt x="4216" y="11384"/>
                  </a:cubicBezTo>
                  <a:cubicBezTo>
                    <a:pt x="4216" y="11551"/>
                    <a:pt x="4002" y="11575"/>
                    <a:pt x="3859" y="11598"/>
                  </a:cubicBezTo>
                  <a:cubicBezTo>
                    <a:pt x="3787" y="11598"/>
                    <a:pt x="3716" y="11598"/>
                    <a:pt x="3644" y="11622"/>
                  </a:cubicBezTo>
                  <a:cubicBezTo>
                    <a:pt x="3581" y="11622"/>
                    <a:pt x="3486" y="11654"/>
                    <a:pt x="3401" y="11654"/>
                  </a:cubicBezTo>
                  <a:cubicBezTo>
                    <a:pt x="3359" y="11654"/>
                    <a:pt x="3319" y="11646"/>
                    <a:pt x="3287" y="11622"/>
                  </a:cubicBezTo>
                  <a:cubicBezTo>
                    <a:pt x="3240" y="11598"/>
                    <a:pt x="3240" y="11527"/>
                    <a:pt x="3216" y="11479"/>
                  </a:cubicBezTo>
                  <a:cubicBezTo>
                    <a:pt x="3192" y="11408"/>
                    <a:pt x="3144" y="11336"/>
                    <a:pt x="3097" y="11265"/>
                  </a:cubicBezTo>
                  <a:cubicBezTo>
                    <a:pt x="3097" y="11241"/>
                    <a:pt x="3073" y="11193"/>
                    <a:pt x="3049" y="11170"/>
                  </a:cubicBezTo>
                  <a:cubicBezTo>
                    <a:pt x="3001" y="11003"/>
                    <a:pt x="2954" y="10836"/>
                    <a:pt x="2882" y="10646"/>
                  </a:cubicBezTo>
                  <a:cubicBezTo>
                    <a:pt x="2835" y="10527"/>
                    <a:pt x="2763" y="10431"/>
                    <a:pt x="2716" y="10312"/>
                  </a:cubicBezTo>
                  <a:cubicBezTo>
                    <a:pt x="2668" y="10193"/>
                    <a:pt x="2597" y="10027"/>
                    <a:pt x="2620" y="9907"/>
                  </a:cubicBezTo>
                  <a:cubicBezTo>
                    <a:pt x="2620" y="9741"/>
                    <a:pt x="2882" y="9669"/>
                    <a:pt x="3025" y="9622"/>
                  </a:cubicBezTo>
                  <a:cubicBezTo>
                    <a:pt x="3090" y="9605"/>
                    <a:pt x="3178" y="9567"/>
                    <a:pt x="3257" y="9567"/>
                  </a:cubicBezTo>
                  <a:close/>
                  <a:moveTo>
                    <a:pt x="7599" y="9567"/>
                  </a:moveTo>
                  <a:cubicBezTo>
                    <a:pt x="7673" y="9567"/>
                    <a:pt x="7754" y="9605"/>
                    <a:pt x="7836" y="9622"/>
                  </a:cubicBezTo>
                  <a:cubicBezTo>
                    <a:pt x="7955" y="9669"/>
                    <a:pt x="8217" y="9741"/>
                    <a:pt x="8241" y="9907"/>
                  </a:cubicBezTo>
                  <a:cubicBezTo>
                    <a:pt x="8241" y="10027"/>
                    <a:pt x="8169" y="10193"/>
                    <a:pt x="8122" y="10312"/>
                  </a:cubicBezTo>
                  <a:cubicBezTo>
                    <a:pt x="8074" y="10431"/>
                    <a:pt x="8026" y="10527"/>
                    <a:pt x="7979" y="10646"/>
                  </a:cubicBezTo>
                  <a:cubicBezTo>
                    <a:pt x="7907" y="10836"/>
                    <a:pt x="7836" y="11003"/>
                    <a:pt x="7788" y="11170"/>
                  </a:cubicBezTo>
                  <a:cubicBezTo>
                    <a:pt x="7764" y="11193"/>
                    <a:pt x="7764" y="11241"/>
                    <a:pt x="7740" y="11265"/>
                  </a:cubicBezTo>
                  <a:cubicBezTo>
                    <a:pt x="7693" y="11336"/>
                    <a:pt x="7669" y="11408"/>
                    <a:pt x="7621" y="11479"/>
                  </a:cubicBezTo>
                  <a:cubicBezTo>
                    <a:pt x="7621" y="11527"/>
                    <a:pt x="7598" y="11598"/>
                    <a:pt x="7550" y="11622"/>
                  </a:cubicBezTo>
                  <a:cubicBezTo>
                    <a:pt x="7526" y="11646"/>
                    <a:pt x="7489" y="11654"/>
                    <a:pt x="7447" y="11654"/>
                  </a:cubicBezTo>
                  <a:cubicBezTo>
                    <a:pt x="7362" y="11654"/>
                    <a:pt x="7256" y="11622"/>
                    <a:pt x="7193" y="11622"/>
                  </a:cubicBezTo>
                  <a:cubicBezTo>
                    <a:pt x="7121" y="11598"/>
                    <a:pt x="7050" y="11598"/>
                    <a:pt x="6978" y="11598"/>
                  </a:cubicBezTo>
                  <a:cubicBezTo>
                    <a:pt x="6836" y="11575"/>
                    <a:pt x="6621" y="11551"/>
                    <a:pt x="6645" y="11384"/>
                  </a:cubicBezTo>
                  <a:cubicBezTo>
                    <a:pt x="6669" y="11122"/>
                    <a:pt x="6836" y="10908"/>
                    <a:pt x="6931" y="10693"/>
                  </a:cubicBezTo>
                  <a:cubicBezTo>
                    <a:pt x="7050" y="10431"/>
                    <a:pt x="7169" y="10146"/>
                    <a:pt x="7312" y="9884"/>
                  </a:cubicBezTo>
                  <a:cubicBezTo>
                    <a:pt x="7359" y="9788"/>
                    <a:pt x="7407" y="9669"/>
                    <a:pt x="7502" y="9598"/>
                  </a:cubicBezTo>
                  <a:cubicBezTo>
                    <a:pt x="7533" y="9575"/>
                    <a:pt x="7565" y="9567"/>
                    <a:pt x="7599" y="9567"/>
                  </a:cubicBezTo>
                  <a:close/>
                  <a:moveTo>
                    <a:pt x="2192" y="10098"/>
                  </a:moveTo>
                  <a:cubicBezTo>
                    <a:pt x="2263" y="10098"/>
                    <a:pt x="2335" y="10122"/>
                    <a:pt x="2406" y="10122"/>
                  </a:cubicBezTo>
                  <a:cubicBezTo>
                    <a:pt x="2430" y="10217"/>
                    <a:pt x="2477" y="10336"/>
                    <a:pt x="2525" y="10431"/>
                  </a:cubicBezTo>
                  <a:cubicBezTo>
                    <a:pt x="2573" y="10622"/>
                    <a:pt x="2620" y="10812"/>
                    <a:pt x="2692" y="10979"/>
                  </a:cubicBezTo>
                  <a:cubicBezTo>
                    <a:pt x="2763" y="11146"/>
                    <a:pt x="2859" y="11313"/>
                    <a:pt x="2930" y="11455"/>
                  </a:cubicBezTo>
                  <a:cubicBezTo>
                    <a:pt x="2954" y="11527"/>
                    <a:pt x="2978" y="11598"/>
                    <a:pt x="3025" y="11646"/>
                  </a:cubicBezTo>
                  <a:cubicBezTo>
                    <a:pt x="2906" y="11646"/>
                    <a:pt x="2763" y="11670"/>
                    <a:pt x="2644" y="11670"/>
                  </a:cubicBezTo>
                  <a:cubicBezTo>
                    <a:pt x="2430" y="11694"/>
                    <a:pt x="2192" y="11694"/>
                    <a:pt x="1954" y="11717"/>
                  </a:cubicBezTo>
                  <a:cubicBezTo>
                    <a:pt x="1763" y="11717"/>
                    <a:pt x="1561" y="11729"/>
                    <a:pt x="1358" y="11729"/>
                  </a:cubicBezTo>
                  <a:cubicBezTo>
                    <a:pt x="1156" y="11729"/>
                    <a:pt x="953" y="11717"/>
                    <a:pt x="763" y="11670"/>
                  </a:cubicBezTo>
                  <a:cubicBezTo>
                    <a:pt x="596" y="11622"/>
                    <a:pt x="382" y="11551"/>
                    <a:pt x="287" y="11384"/>
                  </a:cubicBezTo>
                  <a:cubicBezTo>
                    <a:pt x="191" y="11217"/>
                    <a:pt x="263" y="11051"/>
                    <a:pt x="406" y="10932"/>
                  </a:cubicBezTo>
                  <a:cubicBezTo>
                    <a:pt x="668" y="10670"/>
                    <a:pt x="930" y="10431"/>
                    <a:pt x="1287" y="10289"/>
                  </a:cubicBezTo>
                  <a:cubicBezTo>
                    <a:pt x="1477" y="10193"/>
                    <a:pt x="1668" y="10146"/>
                    <a:pt x="1882" y="10122"/>
                  </a:cubicBezTo>
                  <a:cubicBezTo>
                    <a:pt x="1977" y="10098"/>
                    <a:pt x="2096" y="10098"/>
                    <a:pt x="2192" y="10098"/>
                  </a:cubicBezTo>
                  <a:close/>
                  <a:moveTo>
                    <a:pt x="8645" y="10098"/>
                  </a:moveTo>
                  <a:cubicBezTo>
                    <a:pt x="8765" y="10098"/>
                    <a:pt x="8860" y="10098"/>
                    <a:pt x="8979" y="10122"/>
                  </a:cubicBezTo>
                  <a:cubicBezTo>
                    <a:pt x="9169" y="10146"/>
                    <a:pt x="9384" y="10193"/>
                    <a:pt x="9574" y="10289"/>
                  </a:cubicBezTo>
                  <a:cubicBezTo>
                    <a:pt x="9908" y="10431"/>
                    <a:pt x="10193" y="10670"/>
                    <a:pt x="10455" y="10932"/>
                  </a:cubicBezTo>
                  <a:cubicBezTo>
                    <a:pt x="10574" y="11051"/>
                    <a:pt x="10646" y="11217"/>
                    <a:pt x="10551" y="11384"/>
                  </a:cubicBezTo>
                  <a:cubicBezTo>
                    <a:pt x="10455" y="11551"/>
                    <a:pt x="10241" y="11622"/>
                    <a:pt x="10074" y="11670"/>
                  </a:cubicBezTo>
                  <a:cubicBezTo>
                    <a:pt x="9884" y="11717"/>
                    <a:pt x="9687" y="11729"/>
                    <a:pt x="9488" y="11729"/>
                  </a:cubicBezTo>
                  <a:cubicBezTo>
                    <a:pt x="9288" y="11729"/>
                    <a:pt x="9086" y="11717"/>
                    <a:pt x="8884" y="11717"/>
                  </a:cubicBezTo>
                  <a:cubicBezTo>
                    <a:pt x="8669" y="11694"/>
                    <a:pt x="8431" y="11694"/>
                    <a:pt x="8193" y="11670"/>
                  </a:cubicBezTo>
                  <a:cubicBezTo>
                    <a:pt x="8074" y="11670"/>
                    <a:pt x="7955" y="11646"/>
                    <a:pt x="7836" y="11646"/>
                  </a:cubicBezTo>
                  <a:cubicBezTo>
                    <a:pt x="7860" y="11598"/>
                    <a:pt x="7883" y="11527"/>
                    <a:pt x="7907" y="11455"/>
                  </a:cubicBezTo>
                  <a:cubicBezTo>
                    <a:pt x="8002" y="11313"/>
                    <a:pt x="8074" y="11146"/>
                    <a:pt x="8145" y="10979"/>
                  </a:cubicBezTo>
                  <a:cubicBezTo>
                    <a:pt x="8241" y="10812"/>
                    <a:pt x="8288" y="10622"/>
                    <a:pt x="8312" y="10431"/>
                  </a:cubicBezTo>
                  <a:cubicBezTo>
                    <a:pt x="8360" y="10336"/>
                    <a:pt x="8407" y="10217"/>
                    <a:pt x="8455" y="10122"/>
                  </a:cubicBezTo>
                  <a:cubicBezTo>
                    <a:pt x="8503" y="10122"/>
                    <a:pt x="8574" y="10098"/>
                    <a:pt x="8645" y="10098"/>
                  </a:cubicBezTo>
                  <a:close/>
                  <a:moveTo>
                    <a:pt x="6288" y="1"/>
                  </a:moveTo>
                  <a:cubicBezTo>
                    <a:pt x="5963" y="20"/>
                    <a:pt x="5668" y="116"/>
                    <a:pt x="5355" y="116"/>
                  </a:cubicBezTo>
                  <a:cubicBezTo>
                    <a:pt x="5278" y="116"/>
                    <a:pt x="5201" y="110"/>
                    <a:pt x="5121" y="96"/>
                  </a:cubicBezTo>
                  <a:cubicBezTo>
                    <a:pt x="4940" y="66"/>
                    <a:pt x="4750" y="36"/>
                    <a:pt x="4550" y="36"/>
                  </a:cubicBezTo>
                  <a:cubicBezTo>
                    <a:pt x="4434" y="36"/>
                    <a:pt x="4315" y="46"/>
                    <a:pt x="4192" y="72"/>
                  </a:cubicBezTo>
                  <a:lnTo>
                    <a:pt x="4121" y="72"/>
                  </a:lnTo>
                  <a:cubicBezTo>
                    <a:pt x="3930" y="120"/>
                    <a:pt x="3716" y="215"/>
                    <a:pt x="3525" y="310"/>
                  </a:cubicBezTo>
                  <a:cubicBezTo>
                    <a:pt x="3144" y="525"/>
                    <a:pt x="2787" y="882"/>
                    <a:pt x="2597" y="1287"/>
                  </a:cubicBezTo>
                  <a:cubicBezTo>
                    <a:pt x="2430" y="1715"/>
                    <a:pt x="2430" y="2192"/>
                    <a:pt x="2239" y="2596"/>
                  </a:cubicBezTo>
                  <a:cubicBezTo>
                    <a:pt x="2001" y="3049"/>
                    <a:pt x="1787" y="3478"/>
                    <a:pt x="1787" y="4002"/>
                  </a:cubicBezTo>
                  <a:cubicBezTo>
                    <a:pt x="1787" y="4192"/>
                    <a:pt x="1835" y="4406"/>
                    <a:pt x="1882" y="4597"/>
                  </a:cubicBezTo>
                  <a:cubicBezTo>
                    <a:pt x="1873" y="4596"/>
                    <a:pt x="1863" y="4595"/>
                    <a:pt x="1853" y="4595"/>
                  </a:cubicBezTo>
                  <a:cubicBezTo>
                    <a:pt x="1697" y="4595"/>
                    <a:pt x="1546" y="4773"/>
                    <a:pt x="1501" y="4930"/>
                  </a:cubicBezTo>
                  <a:cubicBezTo>
                    <a:pt x="1430" y="5049"/>
                    <a:pt x="1477" y="5145"/>
                    <a:pt x="1549" y="5264"/>
                  </a:cubicBezTo>
                  <a:cubicBezTo>
                    <a:pt x="1573" y="5311"/>
                    <a:pt x="1596" y="5335"/>
                    <a:pt x="1596" y="5383"/>
                  </a:cubicBezTo>
                  <a:cubicBezTo>
                    <a:pt x="1382" y="5407"/>
                    <a:pt x="1168" y="5740"/>
                    <a:pt x="1120" y="5930"/>
                  </a:cubicBezTo>
                  <a:cubicBezTo>
                    <a:pt x="1096" y="6073"/>
                    <a:pt x="1144" y="6216"/>
                    <a:pt x="1239" y="6335"/>
                  </a:cubicBezTo>
                  <a:cubicBezTo>
                    <a:pt x="1120" y="6383"/>
                    <a:pt x="1025" y="6573"/>
                    <a:pt x="1001" y="6693"/>
                  </a:cubicBezTo>
                  <a:cubicBezTo>
                    <a:pt x="977" y="6788"/>
                    <a:pt x="953" y="6907"/>
                    <a:pt x="1001" y="7002"/>
                  </a:cubicBezTo>
                  <a:cubicBezTo>
                    <a:pt x="1049" y="7050"/>
                    <a:pt x="1096" y="7097"/>
                    <a:pt x="1144" y="7145"/>
                  </a:cubicBezTo>
                  <a:cubicBezTo>
                    <a:pt x="1168" y="7145"/>
                    <a:pt x="1168" y="7169"/>
                    <a:pt x="1168" y="7169"/>
                  </a:cubicBezTo>
                  <a:cubicBezTo>
                    <a:pt x="1096" y="7216"/>
                    <a:pt x="1049" y="7312"/>
                    <a:pt x="1001" y="7407"/>
                  </a:cubicBezTo>
                  <a:cubicBezTo>
                    <a:pt x="906" y="7550"/>
                    <a:pt x="834" y="7717"/>
                    <a:pt x="763" y="7883"/>
                  </a:cubicBezTo>
                  <a:cubicBezTo>
                    <a:pt x="620" y="8169"/>
                    <a:pt x="477" y="8479"/>
                    <a:pt x="406" y="8812"/>
                  </a:cubicBezTo>
                  <a:cubicBezTo>
                    <a:pt x="383" y="8968"/>
                    <a:pt x="382" y="9269"/>
                    <a:pt x="596" y="9269"/>
                  </a:cubicBezTo>
                  <a:cubicBezTo>
                    <a:pt x="611" y="9269"/>
                    <a:pt x="627" y="9268"/>
                    <a:pt x="644" y="9265"/>
                  </a:cubicBezTo>
                  <a:cubicBezTo>
                    <a:pt x="691" y="9265"/>
                    <a:pt x="739" y="9241"/>
                    <a:pt x="787" y="9217"/>
                  </a:cubicBezTo>
                  <a:cubicBezTo>
                    <a:pt x="810" y="9193"/>
                    <a:pt x="858" y="9145"/>
                    <a:pt x="882" y="9122"/>
                  </a:cubicBezTo>
                  <a:cubicBezTo>
                    <a:pt x="882" y="9145"/>
                    <a:pt x="906" y="9169"/>
                    <a:pt x="906" y="9193"/>
                  </a:cubicBezTo>
                  <a:cubicBezTo>
                    <a:pt x="906" y="9265"/>
                    <a:pt x="930" y="9336"/>
                    <a:pt x="953" y="9384"/>
                  </a:cubicBezTo>
                  <a:cubicBezTo>
                    <a:pt x="990" y="9493"/>
                    <a:pt x="1082" y="9575"/>
                    <a:pt x="1198" y="9575"/>
                  </a:cubicBezTo>
                  <a:cubicBezTo>
                    <a:pt x="1234" y="9575"/>
                    <a:pt x="1272" y="9567"/>
                    <a:pt x="1311" y="9550"/>
                  </a:cubicBezTo>
                  <a:cubicBezTo>
                    <a:pt x="1430" y="9526"/>
                    <a:pt x="1477" y="9431"/>
                    <a:pt x="1501" y="9336"/>
                  </a:cubicBezTo>
                  <a:cubicBezTo>
                    <a:pt x="1525" y="9360"/>
                    <a:pt x="1549" y="9407"/>
                    <a:pt x="1596" y="9455"/>
                  </a:cubicBezTo>
                  <a:cubicBezTo>
                    <a:pt x="1668" y="9509"/>
                    <a:pt x="1753" y="9535"/>
                    <a:pt x="1841" y="9535"/>
                  </a:cubicBezTo>
                  <a:cubicBezTo>
                    <a:pt x="1870" y="9535"/>
                    <a:pt x="1900" y="9532"/>
                    <a:pt x="1930" y="9526"/>
                  </a:cubicBezTo>
                  <a:cubicBezTo>
                    <a:pt x="2192" y="9479"/>
                    <a:pt x="2311" y="9193"/>
                    <a:pt x="2358" y="8979"/>
                  </a:cubicBezTo>
                  <a:cubicBezTo>
                    <a:pt x="2430" y="8669"/>
                    <a:pt x="2382" y="8360"/>
                    <a:pt x="2335" y="8074"/>
                  </a:cubicBezTo>
                  <a:cubicBezTo>
                    <a:pt x="2335" y="7907"/>
                    <a:pt x="2311" y="7764"/>
                    <a:pt x="2287" y="7621"/>
                  </a:cubicBezTo>
                  <a:cubicBezTo>
                    <a:pt x="2263" y="7478"/>
                    <a:pt x="2263" y="7312"/>
                    <a:pt x="2216" y="7169"/>
                  </a:cubicBezTo>
                  <a:cubicBezTo>
                    <a:pt x="2311" y="7002"/>
                    <a:pt x="2358" y="6788"/>
                    <a:pt x="2287" y="6597"/>
                  </a:cubicBezTo>
                  <a:cubicBezTo>
                    <a:pt x="2287" y="6597"/>
                    <a:pt x="2287" y="6597"/>
                    <a:pt x="2287" y="6573"/>
                  </a:cubicBezTo>
                  <a:cubicBezTo>
                    <a:pt x="2311" y="6573"/>
                    <a:pt x="2335" y="6550"/>
                    <a:pt x="2335" y="6526"/>
                  </a:cubicBezTo>
                  <a:cubicBezTo>
                    <a:pt x="2501" y="6335"/>
                    <a:pt x="2644" y="5930"/>
                    <a:pt x="2477" y="5692"/>
                  </a:cubicBezTo>
                  <a:cubicBezTo>
                    <a:pt x="2549" y="5669"/>
                    <a:pt x="2597" y="5597"/>
                    <a:pt x="2644" y="5549"/>
                  </a:cubicBezTo>
                  <a:cubicBezTo>
                    <a:pt x="2644" y="5859"/>
                    <a:pt x="2692" y="6169"/>
                    <a:pt x="2739" y="6454"/>
                  </a:cubicBezTo>
                  <a:cubicBezTo>
                    <a:pt x="2811" y="6812"/>
                    <a:pt x="2882" y="7169"/>
                    <a:pt x="3073" y="7478"/>
                  </a:cubicBezTo>
                  <a:cubicBezTo>
                    <a:pt x="3263" y="7764"/>
                    <a:pt x="3502" y="8002"/>
                    <a:pt x="3763" y="8193"/>
                  </a:cubicBezTo>
                  <a:cubicBezTo>
                    <a:pt x="3835" y="8240"/>
                    <a:pt x="3906" y="8288"/>
                    <a:pt x="3978" y="8312"/>
                  </a:cubicBezTo>
                  <a:cubicBezTo>
                    <a:pt x="3978" y="8407"/>
                    <a:pt x="3978" y="8502"/>
                    <a:pt x="4002" y="8598"/>
                  </a:cubicBezTo>
                  <a:cubicBezTo>
                    <a:pt x="4002" y="8741"/>
                    <a:pt x="4025" y="8907"/>
                    <a:pt x="4025" y="9050"/>
                  </a:cubicBezTo>
                  <a:cubicBezTo>
                    <a:pt x="4025" y="9122"/>
                    <a:pt x="4002" y="9217"/>
                    <a:pt x="4002" y="9288"/>
                  </a:cubicBezTo>
                  <a:cubicBezTo>
                    <a:pt x="3978" y="9265"/>
                    <a:pt x="3954" y="9241"/>
                    <a:pt x="3930" y="9217"/>
                  </a:cubicBezTo>
                  <a:cubicBezTo>
                    <a:pt x="3887" y="9198"/>
                    <a:pt x="3833" y="9189"/>
                    <a:pt x="3777" y="9189"/>
                  </a:cubicBezTo>
                  <a:cubicBezTo>
                    <a:pt x="3618" y="9189"/>
                    <a:pt x="3435" y="9260"/>
                    <a:pt x="3382" y="9384"/>
                  </a:cubicBezTo>
                  <a:cubicBezTo>
                    <a:pt x="3359" y="9372"/>
                    <a:pt x="3329" y="9366"/>
                    <a:pt x="3296" y="9366"/>
                  </a:cubicBezTo>
                  <a:cubicBezTo>
                    <a:pt x="3263" y="9366"/>
                    <a:pt x="3228" y="9372"/>
                    <a:pt x="3192" y="9384"/>
                  </a:cubicBezTo>
                  <a:cubicBezTo>
                    <a:pt x="3073" y="9384"/>
                    <a:pt x="2954" y="9455"/>
                    <a:pt x="2835" y="9503"/>
                  </a:cubicBezTo>
                  <a:cubicBezTo>
                    <a:pt x="2716" y="9550"/>
                    <a:pt x="2620" y="9574"/>
                    <a:pt x="2525" y="9646"/>
                  </a:cubicBezTo>
                  <a:cubicBezTo>
                    <a:pt x="2430" y="9717"/>
                    <a:pt x="2382" y="9812"/>
                    <a:pt x="2382" y="9907"/>
                  </a:cubicBezTo>
                  <a:cubicBezTo>
                    <a:pt x="2239" y="9860"/>
                    <a:pt x="2073" y="9860"/>
                    <a:pt x="1954" y="9860"/>
                  </a:cubicBezTo>
                  <a:cubicBezTo>
                    <a:pt x="1739" y="9884"/>
                    <a:pt x="1525" y="9931"/>
                    <a:pt x="1311" y="10003"/>
                  </a:cubicBezTo>
                  <a:cubicBezTo>
                    <a:pt x="930" y="10169"/>
                    <a:pt x="572" y="10408"/>
                    <a:pt x="287" y="10693"/>
                  </a:cubicBezTo>
                  <a:cubicBezTo>
                    <a:pt x="144" y="10860"/>
                    <a:pt x="1" y="11003"/>
                    <a:pt x="1" y="11241"/>
                  </a:cubicBezTo>
                  <a:cubicBezTo>
                    <a:pt x="25" y="11432"/>
                    <a:pt x="120" y="11598"/>
                    <a:pt x="287" y="11717"/>
                  </a:cubicBezTo>
                  <a:cubicBezTo>
                    <a:pt x="668" y="11956"/>
                    <a:pt x="1144" y="11956"/>
                    <a:pt x="1573" y="11956"/>
                  </a:cubicBezTo>
                  <a:cubicBezTo>
                    <a:pt x="1835" y="11956"/>
                    <a:pt x="2120" y="11956"/>
                    <a:pt x="2406" y="11932"/>
                  </a:cubicBezTo>
                  <a:cubicBezTo>
                    <a:pt x="2906" y="11908"/>
                    <a:pt x="3430" y="11884"/>
                    <a:pt x="3930" y="11884"/>
                  </a:cubicBezTo>
                  <a:cubicBezTo>
                    <a:pt x="4454" y="11860"/>
                    <a:pt x="4954" y="11836"/>
                    <a:pt x="5454" y="11836"/>
                  </a:cubicBezTo>
                  <a:cubicBezTo>
                    <a:pt x="5560" y="11841"/>
                    <a:pt x="5666" y="11843"/>
                    <a:pt x="5771" y="11843"/>
                  </a:cubicBezTo>
                  <a:cubicBezTo>
                    <a:pt x="6060" y="11843"/>
                    <a:pt x="6349" y="11830"/>
                    <a:pt x="6638" y="11830"/>
                  </a:cubicBezTo>
                  <a:cubicBezTo>
                    <a:pt x="6743" y="11830"/>
                    <a:pt x="6849" y="11831"/>
                    <a:pt x="6955" y="11836"/>
                  </a:cubicBezTo>
                  <a:cubicBezTo>
                    <a:pt x="7455" y="11836"/>
                    <a:pt x="7955" y="11908"/>
                    <a:pt x="8455" y="11932"/>
                  </a:cubicBezTo>
                  <a:cubicBezTo>
                    <a:pt x="8717" y="11956"/>
                    <a:pt x="9003" y="11956"/>
                    <a:pt x="9288" y="11956"/>
                  </a:cubicBezTo>
                  <a:cubicBezTo>
                    <a:pt x="9717" y="11956"/>
                    <a:pt x="10193" y="11956"/>
                    <a:pt x="10551" y="11717"/>
                  </a:cubicBezTo>
                  <a:cubicBezTo>
                    <a:pt x="10717" y="11598"/>
                    <a:pt x="10836" y="11432"/>
                    <a:pt x="10836" y="11241"/>
                  </a:cubicBezTo>
                  <a:cubicBezTo>
                    <a:pt x="10860" y="11003"/>
                    <a:pt x="10717" y="10860"/>
                    <a:pt x="10574" y="10693"/>
                  </a:cubicBezTo>
                  <a:cubicBezTo>
                    <a:pt x="10265" y="10408"/>
                    <a:pt x="9931" y="10169"/>
                    <a:pt x="9527" y="10003"/>
                  </a:cubicBezTo>
                  <a:cubicBezTo>
                    <a:pt x="9336" y="9931"/>
                    <a:pt x="9122" y="9884"/>
                    <a:pt x="8907" y="9860"/>
                  </a:cubicBezTo>
                  <a:cubicBezTo>
                    <a:pt x="8765" y="9860"/>
                    <a:pt x="8598" y="9860"/>
                    <a:pt x="8479" y="9907"/>
                  </a:cubicBezTo>
                  <a:cubicBezTo>
                    <a:pt x="8455" y="9812"/>
                    <a:pt x="8431" y="9717"/>
                    <a:pt x="8312" y="9646"/>
                  </a:cubicBezTo>
                  <a:cubicBezTo>
                    <a:pt x="8241" y="9574"/>
                    <a:pt x="8122" y="9550"/>
                    <a:pt x="8026" y="9503"/>
                  </a:cubicBezTo>
                  <a:cubicBezTo>
                    <a:pt x="7907" y="9455"/>
                    <a:pt x="7764" y="9384"/>
                    <a:pt x="7645" y="9384"/>
                  </a:cubicBezTo>
                  <a:cubicBezTo>
                    <a:pt x="7610" y="9372"/>
                    <a:pt x="7580" y="9366"/>
                    <a:pt x="7550" y="9366"/>
                  </a:cubicBezTo>
                  <a:cubicBezTo>
                    <a:pt x="7520" y="9366"/>
                    <a:pt x="7490" y="9372"/>
                    <a:pt x="7455" y="9384"/>
                  </a:cubicBezTo>
                  <a:cubicBezTo>
                    <a:pt x="7402" y="9260"/>
                    <a:pt x="7232" y="9189"/>
                    <a:pt x="7080" y="9189"/>
                  </a:cubicBezTo>
                  <a:cubicBezTo>
                    <a:pt x="7026" y="9189"/>
                    <a:pt x="6974" y="9198"/>
                    <a:pt x="6931" y="9217"/>
                  </a:cubicBezTo>
                  <a:cubicBezTo>
                    <a:pt x="6907" y="9241"/>
                    <a:pt x="6859" y="9265"/>
                    <a:pt x="6859" y="9288"/>
                  </a:cubicBezTo>
                  <a:cubicBezTo>
                    <a:pt x="6836" y="9217"/>
                    <a:pt x="6836" y="9122"/>
                    <a:pt x="6836" y="9050"/>
                  </a:cubicBezTo>
                  <a:cubicBezTo>
                    <a:pt x="6812" y="8907"/>
                    <a:pt x="6836" y="8741"/>
                    <a:pt x="6859" y="8598"/>
                  </a:cubicBezTo>
                  <a:cubicBezTo>
                    <a:pt x="6859" y="8502"/>
                    <a:pt x="6883" y="8407"/>
                    <a:pt x="6883" y="8312"/>
                  </a:cubicBezTo>
                  <a:cubicBezTo>
                    <a:pt x="6955" y="8288"/>
                    <a:pt x="7002" y="8240"/>
                    <a:pt x="7074" y="8193"/>
                  </a:cubicBezTo>
                  <a:cubicBezTo>
                    <a:pt x="7359" y="8002"/>
                    <a:pt x="7598" y="7764"/>
                    <a:pt x="7764" y="7478"/>
                  </a:cubicBezTo>
                  <a:cubicBezTo>
                    <a:pt x="7955" y="7169"/>
                    <a:pt x="8050" y="6812"/>
                    <a:pt x="8122" y="6454"/>
                  </a:cubicBezTo>
                  <a:cubicBezTo>
                    <a:pt x="8169" y="6169"/>
                    <a:pt x="8217" y="5859"/>
                    <a:pt x="8217" y="5549"/>
                  </a:cubicBezTo>
                  <a:cubicBezTo>
                    <a:pt x="8241" y="5597"/>
                    <a:pt x="8288" y="5669"/>
                    <a:pt x="8360" y="5692"/>
                  </a:cubicBezTo>
                  <a:cubicBezTo>
                    <a:pt x="8217" y="5930"/>
                    <a:pt x="8336" y="6335"/>
                    <a:pt x="8503" y="6526"/>
                  </a:cubicBezTo>
                  <a:cubicBezTo>
                    <a:pt x="8526" y="6550"/>
                    <a:pt x="8550" y="6573"/>
                    <a:pt x="8574" y="6573"/>
                  </a:cubicBezTo>
                  <a:cubicBezTo>
                    <a:pt x="8574" y="6597"/>
                    <a:pt x="8550" y="6597"/>
                    <a:pt x="8550" y="6597"/>
                  </a:cubicBezTo>
                  <a:cubicBezTo>
                    <a:pt x="8503" y="6788"/>
                    <a:pt x="8526" y="7002"/>
                    <a:pt x="8645" y="7169"/>
                  </a:cubicBezTo>
                  <a:cubicBezTo>
                    <a:pt x="8574" y="7312"/>
                    <a:pt x="8574" y="7478"/>
                    <a:pt x="8574" y="7621"/>
                  </a:cubicBezTo>
                  <a:cubicBezTo>
                    <a:pt x="8550" y="7764"/>
                    <a:pt x="8526" y="7907"/>
                    <a:pt x="8503" y="8074"/>
                  </a:cubicBezTo>
                  <a:cubicBezTo>
                    <a:pt x="8455" y="8360"/>
                    <a:pt x="8431" y="8669"/>
                    <a:pt x="8503" y="8979"/>
                  </a:cubicBezTo>
                  <a:cubicBezTo>
                    <a:pt x="8550" y="9193"/>
                    <a:pt x="8669" y="9479"/>
                    <a:pt x="8931" y="9526"/>
                  </a:cubicBezTo>
                  <a:cubicBezTo>
                    <a:pt x="8961" y="9532"/>
                    <a:pt x="8991" y="9535"/>
                    <a:pt x="9020" y="9535"/>
                  </a:cubicBezTo>
                  <a:cubicBezTo>
                    <a:pt x="9108" y="9535"/>
                    <a:pt x="9193" y="9509"/>
                    <a:pt x="9265" y="9455"/>
                  </a:cubicBezTo>
                  <a:cubicBezTo>
                    <a:pt x="9288" y="9407"/>
                    <a:pt x="9312" y="9360"/>
                    <a:pt x="9336" y="9336"/>
                  </a:cubicBezTo>
                  <a:cubicBezTo>
                    <a:pt x="9384" y="9431"/>
                    <a:pt x="9431" y="9526"/>
                    <a:pt x="9550" y="9574"/>
                  </a:cubicBezTo>
                  <a:cubicBezTo>
                    <a:pt x="9576" y="9583"/>
                    <a:pt x="9601" y="9586"/>
                    <a:pt x="9626" y="9586"/>
                  </a:cubicBezTo>
                  <a:cubicBezTo>
                    <a:pt x="9742" y="9586"/>
                    <a:pt x="9849" y="9501"/>
                    <a:pt x="9908" y="9384"/>
                  </a:cubicBezTo>
                  <a:cubicBezTo>
                    <a:pt x="9931" y="9336"/>
                    <a:pt x="9931" y="9265"/>
                    <a:pt x="9955" y="9193"/>
                  </a:cubicBezTo>
                  <a:cubicBezTo>
                    <a:pt x="9955" y="9169"/>
                    <a:pt x="9955" y="9145"/>
                    <a:pt x="9955" y="9122"/>
                  </a:cubicBezTo>
                  <a:cubicBezTo>
                    <a:pt x="10003" y="9145"/>
                    <a:pt x="10050" y="9193"/>
                    <a:pt x="10050" y="9217"/>
                  </a:cubicBezTo>
                  <a:cubicBezTo>
                    <a:pt x="10098" y="9241"/>
                    <a:pt x="10146" y="9265"/>
                    <a:pt x="10193" y="9265"/>
                  </a:cubicBezTo>
                  <a:cubicBezTo>
                    <a:pt x="10212" y="9268"/>
                    <a:pt x="10230" y="9269"/>
                    <a:pt x="10246" y="9269"/>
                  </a:cubicBezTo>
                  <a:cubicBezTo>
                    <a:pt x="10479" y="9269"/>
                    <a:pt x="10476" y="8968"/>
                    <a:pt x="10432" y="8812"/>
                  </a:cubicBezTo>
                  <a:cubicBezTo>
                    <a:pt x="10384" y="8479"/>
                    <a:pt x="10241" y="8169"/>
                    <a:pt x="10098" y="7883"/>
                  </a:cubicBezTo>
                  <a:cubicBezTo>
                    <a:pt x="10027" y="7717"/>
                    <a:pt x="9931" y="7550"/>
                    <a:pt x="9860" y="7407"/>
                  </a:cubicBezTo>
                  <a:cubicBezTo>
                    <a:pt x="9812" y="7312"/>
                    <a:pt x="9741" y="7216"/>
                    <a:pt x="9669" y="7169"/>
                  </a:cubicBezTo>
                  <a:cubicBezTo>
                    <a:pt x="9669" y="7169"/>
                    <a:pt x="9693" y="7145"/>
                    <a:pt x="9693" y="7145"/>
                  </a:cubicBezTo>
                  <a:cubicBezTo>
                    <a:pt x="9741" y="7097"/>
                    <a:pt x="9812" y="7050"/>
                    <a:pt x="9836" y="7002"/>
                  </a:cubicBezTo>
                  <a:cubicBezTo>
                    <a:pt x="9884" y="6907"/>
                    <a:pt x="9884" y="6788"/>
                    <a:pt x="9860" y="6693"/>
                  </a:cubicBezTo>
                  <a:cubicBezTo>
                    <a:pt x="9812" y="6573"/>
                    <a:pt x="9741" y="6383"/>
                    <a:pt x="9598" y="6335"/>
                  </a:cubicBezTo>
                  <a:cubicBezTo>
                    <a:pt x="9693" y="6216"/>
                    <a:pt x="9765" y="6073"/>
                    <a:pt x="9717" y="5930"/>
                  </a:cubicBezTo>
                  <a:cubicBezTo>
                    <a:pt x="9669" y="5740"/>
                    <a:pt x="9479" y="5407"/>
                    <a:pt x="9241" y="5383"/>
                  </a:cubicBezTo>
                  <a:cubicBezTo>
                    <a:pt x="9241" y="5335"/>
                    <a:pt x="9265" y="5311"/>
                    <a:pt x="9288" y="5264"/>
                  </a:cubicBezTo>
                  <a:cubicBezTo>
                    <a:pt x="9360" y="5145"/>
                    <a:pt x="9408" y="5049"/>
                    <a:pt x="9360" y="4930"/>
                  </a:cubicBezTo>
                  <a:cubicBezTo>
                    <a:pt x="9315" y="4773"/>
                    <a:pt x="9143" y="4595"/>
                    <a:pt x="8984" y="4595"/>
                  </a:cubicBezTo>
                  <a:cubicBezTo>
                    <a:pt x="8974" y="4595"/>
                    <a:pt x="8965" y="4596"/>
                    <a:pt x="8955" y="4597"/>
                  </a:cubicBezTo>
                  <a:cubicBezTo>
                    <a:pt x="9026" y="4406"/>
                    <a:pt x="9050" y="4192"/>
                    <a:pt x="9050" y="4002"/>
                  </a:cubicBezTo>
                  <a:cubicBezTo>
                    <a:pt x="9050" y="3478"/>
                    <a:pt x="8836" y="3049"/>
                    <a:pt x="8622" y="2596"/>
                  </a:cubicBezTo>
                  <a:cubicBezTo>
                    <a:pt x="8407" y="2192"/>
                    <a:pt x="8431" y="1715"/>
                    <a:pt x="8241" y="1287"/>
                  </a:cubicBezTo>
                  <a:cubicBezTo>
                    <a:pt x="8074" y="882"/>
                    <a:pt x="7717" y="525"/>
                    <a:pt x="7312" y="310"/>
                  </a:cubicBezTo>
                  <a:cubicBezTo>
                    <a:pt x="7026" y="144"/>
                    <a:pt x="6621" y="1"/>
                    <a:pt x="628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5" name="Google Shape;17125;p44"/>
            <p:cNvSpPr/>
            <p:nvPr/>
          </p:nvSpPr>
          <p:spPr>
            <a:xfrm>
              <a:off x="2721149" y="4101805"/>
              <a:ext cx="41860" cy="18116"/>
            </a:xfrm>
            <a:custGeom>
              <a:rect b="b" l="l" r="r" t="t"/>
              <a:pathLst>
                <a:path extrusionOk="0" h="557" w="1287">
                  <a:moveTo>
                    <a:pt x="1119" y="1"/>
                  </a:moveTo>
                  <a:cubicBezTo>
                    <a:pt x="1077" y="1"/>
                    <a:pt x="1054" y="28"/>
                    <a:pt x="1072" y="81"/>
                  </a:cubicBezTo>
                  <a:cubicBezTo>
                    <a:pt x="1096" y="177"/>
                    <a:pt x="1144" y="224"/>
                    <a:pt x="1048" y="296"/>
                  </a:cubicBezTo>
                  <a:cubicBezTo>
                    <a:pt x="953" y="367"/>
                    <a:pt x="810" y="367"/>
                    <a:pt x="691" y="367"/>
                  </a:cubicBezTo>
                  <a:cubicBezTo>
                    <a:pt x="653" y="373"/>
                    <a:pt x="615" y="376"/>
                    <a:pt x="576" y="376"/>
                  </a:cubicBezTo>
                  <a:cubicBezTo>
                    <a:pt x="472" y="376"/>
                    <a:pt x="367" y="354"/>
                    <a:pt x="262" y="319"/>
                  </a:cubicBezTo>
                  <a:cubicBezTo>
                    <a:pt x="143" y="248"/>
                    <a:pt x="191" y="177"/>
                    <a:pt x="239" y="81"/>
                  </a:cubicBezTo>
                  <a:cubicBezTo>
                    <a:pt x="258" y="42"/>
                    <a:pt x="230" y="4"/>
                    <a:pt x="193" y="4"/>
                  </a:cubicBezTo>
                  <a:cubicBezTo>
                    <a:pt x="185" y="4"/>
                    <a:pt x="176" y="6"/>
                    <a:pt x="167" y="10"/>
                  </a:cubicBezTo>
                  <a:cubicBezTo>
                    <a:pt x="72" y="57"/>
                    <a:pt x="0" y="177"/>
                    <a:pt x="48" y="296"/>
                  </a:cubicBezTo>
                  <a:cubicBezTo>
                    <a:pt x="96" y="415"/>
                    <a:pt x="191" y="462"/>
                    <a:pt x="310" y="510"/>
                  </a:cubicBezTo>
                  <a:cubicBezTo>
                    <a:pt x="409" y="540"/>
                    <a:pt x="524" y="557"/>
                    <a:pt x="642" y="557"/>
                  </a:cubicBezTo>
                  <a:cubicBezTo>
                    <a:pt x="808" y="557"/>
                    <a:pt x="980" y="522"/>
                    <a:pt x="1120" y="439"/>
                  </a:cubicBezTo>
                  <a:cubicBezTo>
                    <a:pt x="1215" y="391"/>
                    <a:pt x="1286" y="296"/>
                    <a:pt x="1263" y="177"/>
                  </a:cubicBezTo>
                  <a:cubicBezTo>
                    <a:pt x="1263" y="105"/>
                    <a:pt x="1215" y="57"/>
                    <a:pt x="1167" y="10"/>
                  </a:cubicBezTo>
                  <a:cubicBezTo>
                    <a:pt x="1150" y="4"/>
                    <a:pt x="1133" y="1"/>
                    <a:pt x="111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6" name="Google Shape;17126;p44"/>
            <p:cNvSpPr/>
            <p:nvPr/>
          </p:nvSpPr>
          <p:spPr>
            <a:xfrm>
              <a:off x="2695584" y="4067035"/>
              <a:ext cx="26378" cy="26931"/>
            </a:xfrm>
            <a:custGeom>
              <a:rect b="b" l="l" r="r" t="t"/>
              <a:pathLst>
                <a:path extrusionOk="0" h="828" w="811">
                  <a:moveTo>
                    <a:pt x="409" y="1"/>
                  </a:moveTo>
                  <a:cubicBezTo>
                    <a:pt x="247" y="1"/>
                    <a:pt x="104" y="120"/>
                    <a:pt x="48" y="269"/>
                  </a:cubicBezTo>
                  <a:cubicBezTo>
                    <a:pt x="48" y="293"/>
                    <a:pt x="24" y="341"/>
                    <a:pt x="24" y="364"/>
                  </a:cubicBezTo>
                  <a:cubicBezTo>
                    <a:pt x="1" y="484"/>
                    <a:pt x="24" y="603"/>
                    <a:pt x="96" y="698"/>
                  </a:cubicBezTo>
                  <a:cubicBezTo>
                    <a:pt x="172" y="785"/>
                    <a:pt x="273" y="827"/>
                    <a:pt x="373" y="827"/>
                  </a:cubicBezTo>
                  <a:cubicBezTo>
                    <a:pt x="493" y="827"/>
                    <a:pt x="614" y="767"/>
                    <a:pt x="691" y="650"/>
                  </a:cubicBezTo>
                  <a:cubicBezTo>
                    <a:pt x="810" y="436"/>
                    <a:pt x="763" y="150"/>
                    <a:pt x="548" y="31"/>
                  </a:cubicBezTo>
                  <a:cubicBezTo>
                    <a:pt x="501" y="10"/>
                    <a:pt x="454" y="1"/>
                    <a:pt x="40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7" name="Google Shape;17127;p44"/>
            <p:cNvSpPr/>
            <p:nvPr/>
          </p:nvSpPr>
          <p:spPr>
            <a:xfrm>
              <a:off x="2762976" y="4067035"/>
              <a:ext cx="26378" cy="26931"/>
            </a:xfrm>
            <a:custGeom>
              <a:rect b="b" l="l" r="r" t="t"/>
              <a:pathLst>
                <a:path extrusionOk="0" h="828" w="811">
                  <a:moveTo>
                    <a:pt x="397" y="1"/>
                  </a:moveTo>
                  <a:cubicBezTo>
                    <a:pt x="247" y="1"/>
                    <a:pt x="104" y="120"/>
                    <a:pt x="48" y="269"/>
                  </a:cubicBezTo>
                  <a:cubicBezTo>
                    <a:pt x="24" y="293"/>
                    <a:pt x="24" y="341"/>
                    <a:pt x="24" y="364"/>
                  </a:cubicBezTo>
                  <a:cubicBezTo>
                    <a:pt x="0" y="484"/>
                    <a:pt x="24" y="603"/>
                    <a:pt x="96" y="698"/>
                  </a:cubicBezTo>
                  <a:cubicBezTo>
                    <a:pt x="172" y="785"/>
                    <a:pt x="273" y="827"/>
                    <a:pt x="371" y="827"/>
                  </a:cubicBezTo>
                  <a:cubicBezTo>
                    <a:pt x="488" y="827"/>
                    <a:pt x="603" y="767"/>
                    <a:pt x="667" y="650"/>
                  </a:cubicBezTo>
                  <a:cubicBezTo>
                    <a:pt x="810" y="436"/>
                    <a:pt x="763" y="150"/>
                    <a:pt x="524" y="31"/>
                  </a:cubicBezTo>
                  <a:cubicBezTo>
                    <a:pt x="483" y="10"/>
                    <a:pt x="440" y="1"/>
                    <a:pt x="39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8" name="Google Shape;17128;p44"/>
            <p:cNvSpPr/>
            <p:nvPr/>
          </p:nvSpPr>
          <p:spPr>
            <a:xfrm>
              <a:off x="2695584" y="4128898"/>
              <a:ext cx="90647" cy="45372"/>
            </a:xfrm>
            <a:custGeom>
              <a:rect b="b" l="l" r="r" t="t"/>
              <a:pathLst>
                <a:path extrusionOk="0" h="1395" w="2787">
                  <a:moveTo>
                    <a:pt x="239" y="225"/>
                  </a:moveTo>
                  <a:cubicBezTo>
                    <a:pt x="334" y="272"/>
                    <a:pt x="453" y="296"/>
                    <a:pt x="501" y="296"/>
                  </a:cubicBezTo>
                  <a:cubicBezTo>
                    <a:pt x="691" y="344"/>
                    <a:pt x="906" y="344"/>
                    <a:pt x="1120" y="344"/>
                  </a:cubicBezTo>
                  <a:cubicBezTo>
                    <a:pt x="1248" y="354"/>
                    <a:pt x="1372" y="359"/>
                    <a:pt x="1494" y="359"/>
                  </a:cubicBezTo>
                  <a:cubicBezTo>
                    <a:pt x="1666" y="359"/>
                    <a:pt x="1834" y="348"/>
                    <a:pt x="2001" y="320"/>
                  </a:cubicBezTo>
                  <a:cubicBezTo>
                    <a:pt x="2144" y="320"/>
                    <a:pt x="2287" y="296"/>
                    <a:pt x="2430" y="272"/>
                  </a:cubicBezTo>
                  <a:cubicBezTo>
                    <a:pt x="2454" y="272"/>
                    <a:pt x="2477" y="272"/>
                    <a:pt x="2501" y="249"/>
                  </a:cubicBezTo>
                  <a:lnTo>
                    <a:pt x="2501" y="249"/>
                  </a:lnTo>
                  <a:cubicBezTo>
                    <a:pt x="2477" y="320"/>
                    <a:pt x="2454" y="391"/>
                    <a:pt x="2430" y="463"/>
                  </a:cubicBezTo>
                  <a:cubicBezTo>
                    <a:pt x="2430" y="451"/>
                    <a:pt x="2424" y="445"/>
                    <a:pt x="2415" y="445"/>
                  </a:cubicBezTo>
                  <a:cubicBezTo>
                    <a:pt x="2406" y="445"/>
                    <a:pt x="2394" y="451"/>
                    <a:pt x="2382" y="463"/>
                  </a:cubicBezTo>
                  <a:cubicBezTo>
                    <a:pt x="2123" y="554"/>
                    <a:pt x="1824" y="597"/>
                    <a:pt x="1530" y="597"/>
                  </a:cubicBezTo>
                  <a:cubicBezTo>
                    <a:pt x="1365" y="597"/>
                    <a:pt x="1202" y="584"/>
                    <a:pt x="1048" y="558"/>
                  </a:cubicBezTo>
                  <a:cubicBezTo>
                    <a:pt x="810" y="534"/>
                    <a:pt x="548" y="558"/>
                    <a:pt x="334" y="439"/>
                  </a:cubicBezTo>
                  <a:cubicBezTo>
                    <a:pt x="310" y="391"/>
                    <a:pt x="286" y="344"/>
                    <a:pt x="263" y="296"/>
                  </a:cubicBezTo>
                  <a:cubicBezTo>
                    <a:pt x="263" y="272"/>
                    <a:pt x="239" y="249"/>
                    <a:pt x="239" y="225"/>
                  </a:cubicBezTo>
                  <a:close/>
                  <a:moveTo>
                    <a:pt x="548" y="772"/>
                  </a:moveTo>
                  <a:lnTo>
                    <a:pt x="548" y="772"/>
                  </a:lnTo>
                  <a:cubicBezTo>
                    <a:pt x="644" y="820"/>
                    <a:pt x="739" y="844"/>
                    <a:pt x="834" y="844"/>
                  </a:cubicBezTo>
                  <a:cubicBezTo>
                    <a:pt x="1025" y="892"/>
                    <a:pt x="1215" y="915"/>
                    <a:pt x="1406" y="915"/>
                  </a:cubicBezTo>
                  <a:cubicBezTo>
                    <a:pt x="1461" y="922"/>
                    <a:pt x="1517" y="925"/>
                    <a:pt x="1573" y="925"/>
                  </a:cubicBezTo>
                  <a:cubicBezTo>
                    <a:pt x="1708" y="925"/>
                    <a:pt x="1843" y="908"/>
                    <a:pt x="1977" y="892"/>
                  </a:cubicBezTo>
                  <a:cubicBezTo>
                    <a:pt x="2025" y="892"/>
                    <a:pt x="2096" y="868"/>
                    <a:pt x="2168" y="868"/>
                  </a:cubicBezTo>
                  <a:cubicBezTo>
                    <a:pt x="1953" y="1082"/>
                    <a:pt x="1668" y="1201"/>
                    <a:pt x="1334" y="1201"/>
                  </a:cubicBezTo>
                  <a:cubicBezTo>
                    <a:pt x="1048" y="1177"/>
                    <a:pt x="786" y="1082"/>
                    <a:pt x="596" y="844"/>
                  </a:cubicBezTo>
                  <a:cubicBezTo>
                    <a:pt x="572" y="820"/>
                    <a:pt x="548" y="796"/>
                    <a:pt x="548" y="772"/>
                  </a:cubicBezTo>
                  <a:close/>
                  <a:moveTo>
                    <a:pt x="150" y="1"/>
                  </a:moveTo>
                  <a:cubicBezTo>
                    <a:pt x="138" y="1"/>
                    <a:pt x="127" y="3"/>
                    <a:pt x="120" y="10"/>
                  </a:cubicBezTo>
                  <a:cubicBezTo>
                    <a:pt x="96" y="10"/>
                    <a:pt x="96" y="34"/>
                    <a:pt x="72" y="34"/>
                  </a:cubicBezTo>
                  <a:cubicBezTo>
                    <a:pt x="1" y="201"/>
                    <a:pt x="96" y="391"/>
                    <a:pt x="167" y="534"/>
                  </a:cubicBezTo>
                  <a:cubicBezTo>
                    <a:pt x="239" y="677"/>
                    <a:pt x="334" y="844"/>
                    <a:pt x="429" y="963"/>
                  </a:cubicBezTo>
                  <a:cubicBezTo>
                    <a:pt x="644" y="1249"/>
                    <a:pt x="953" y="1392"/>
                    <a:pt x="1287" y="1392"/>
                  </a:cubicBezTo>
                  <a:cubicBezTo>
                    <a:pt x="1317" y="1394"/>
                    <a:pt x="1347" y="1395"/>
                    <a:pt x="1377" y="1395"/>
                  </a:cubicBezTo>
                  <a:cubicBezTo>
                    <a:pt x="1700" y="1395"/>
                    <a:pt x="1999" y="1278"/>
                    <a:pt x="2239" y="1082"/>
                  </a:cubicBezTo>
                  <a:cubicBezTo>
                    <a:pt x="2454" y="915"/>
                    <a:pt x="2620" y="653"/>
                    <a:pt x="2715" y="368"/>
                  </a:cubicBezTo>
                  <a:cubicBezTo>
                    <a:pt x="2739" y="296"/>
                    <a:pt x="2787" y="129"/>
                    <a:pt x="2715" y="58"/>
                  </a:cubicBezTo>
                  <a:lnTo>
                    <a:pt x="2692" y="58"/>
                  </a:lnTo>
                  <a:cubicBezTo>
                    <a:pt x="2660" y="34"/>
                    <a:pt x="2623" y="26"/>
                    <a:pt x="2584" y="26"/>
                  </a:cubicBezTo>
                  <a:cubicBezTo>
                    <a:pt x="2506" y="26"/>
                    <a:pt x="2422" y="58"/>
                    <a:pt x="2358" y="58"/>
                  </a:cubicBezTo>
                  <a:cubicBezTo>
                    <a:pt x="2239" y="82"/>
                    <a:pt x="2096" y="106"/>
                    <a:pt x="1953" y="129"/>
                  </a:cubicBezTo>
                  <a:cubicBezTo>
                    <a:pt x="1811" y="141"/>
                    <a:pt x="1668" y="147"/>
                    <a:pt x="1525" y="147"/>
                  </a:cubicBezTo>
                  <a:cubicBezTo>
                    <a:pt x="1382" y="147"/>
                    <a:pt x="1239" y="141"/>
                    <a:pt x="1096" y="129"/>
                  </a:cubicBezTo>
                  <a:cubicBezTo>
                    <a:pt x="906" y="129"/>
                    <a:pt x="715" y="129"/>
                    <a:pt x="501" y="106"/>
                  </a:cubicBezTo>
                  <a:cubicBezTo>
                    <a:pt x="429" y="82"/>
                    <a:pt x="334" y="58"/>
                    <a:pt x="239" y="34"/>
                  </a:cubicBezTo>
                  <a:cubicBezTo>
                    <a:pt x="222" y="17"/>
                    <a:pt x="181" y="1"/>
                    <a:pt x="15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129" name="Google Shape;17129;p44"/>
          <p:cNvGrpSpPr/>
          <p:nvPr/>
        </p:nvGrpSpPr>
        <p:grpSpPr>
          <a:xfrm>
            <a:off x="3255599" y="3919567"/>
            <a:ext cx="394301" cy="371891"/>
            <a:chOff x="3255599" y="3919567"/>
            <a:chExt cx="394301" cy="371891"/>
          </a:xfrm>
        </p:grpSpPr>
        <p:sp>
          <p:nvSpPr>
            <p:cNvPr id="17130" name="Google Shape;17130;p44"/>
            <p:cNvSpPr/>
            <p:nvPr/>
          </p:nvSpPr>
          <p:spPr>
            <a:xfrm>
              <a:off x="3410516" y="3923145"/>
              <a:ext cx="237042" cy="308174"/>
            </a:xfrm>
            <a:custGeom>
              <a:rect b="b" l="l" r="r" t="t"/>
              <a:pathLst>
                <a:path extrusionOk="0" h="9475" w="7288">
                  <a:moveTo>
                    <a:pt x="7046" y="1"/>
                  </a:moveTo>
                  <a:cubicBezTo>
                    <a:pt x="6957" y="1"/>
                    <a:pt x="6892" y="104"/>
                    <a:pt x="6851" y="104"/>
                  </a:cubicBezTo>
                  <a:cubicBezTo>
                    <a:pt x="6845" y="104"/>
                    <a:pt x="6840" y="102"/>
                    <a:pt x="6835" y="97"/>
                  </a:cubicBezTo>
                  <a:cubicBezTo>
                    <a:pt x="6406" y="1121"/>
                    <a:pt x="5668" y="1955"/>
                    <a:pt x="5025" y="2883"/>
                  </a:cubicBezTo>
                  <a:cubicBezTo>
                    <a:pt x="4835" y="3169"/>
                    <a:pt x="4597" y="3431"/>
                    <a:pt x="4406" y="3717"/>
                  </a:cubicBezTo>
                  <a:cubicBezTo>
                    <a:pt x="4192" y="4026"/>
                    <a:pt x="3954" y="4265"/>
                    <a:pt x="3715" y="4503"/>
                  </a:cubicBezTo>
                  <a:cubicBezTo>
                    <a:pt x="3382" y="4860"/>
                    <a:pt x="3025" y="5217"/>
                    <a:pt x="2715" y="5574"/>
                  </a:cubicBezTo>
                  <a:cubicBezTo>
                    <a:pt x="2382" y="5979"/>
                    <a:pt x="2001" y="6336"/>
                    <a:pt x="1620" y="6694"/>
                  </a:cubicBezTo>
                  <a:cubicBezTo>
                    <a:pt x="1310" y="6979"/>
                    <a:pt x="1024" y="7313"/>
                    <a:pt x="739" y="7646"/>
                  </a:cubicBezTo>
                  <a:cubicBezTo>
                    <a:pt x="596" y="7837"/>
                    <a:pt x="405" y="7932"/>
                    <a:pt x="239" y="8099"/>
                  </a:cubicBezTo>
                  <a:cubicBezTo>
                    <a:pt x="0" y="8313"/>
                    <a:pt x="358" y="8384"/>
                    <a:pt x="500" y="8527"/>
                  </a:cubicBezTo>
                  <a:cubicBezTo>
                    <a:pt x="762" y="8718"/>
                    <a:pt x="715" y="9075"/>
                    <a:pt x="810" y="9361"/>
                  </a:cubicBezTo>
                  <a:cubicBezTo>
                    <a:pt x="828" y="9431"/>
                    <a:pt x="858" y="9475"/>
                    <a:pt x="919" y="9475"/>
                  </a:cubicBezTo>
                  <a:cubicBezTo>
                    <a:pt x="942" y="9475"/>
                    <a:pt x="969" y="9469"/>
                    <a:pt x="1001" y="9456"/>
                  </a:cubicBezTo>
                  <a:cubicBezTo>
                    <a:pt x="1120" y="9385"/>
                    <a:pt x="1191" y="9266"/>
                    <a:pt x="1263" y="9170"/>
                  </a:cubicBezTo>
                  <a:cubicBezTo>
                    <a:pt x="1382" y="9004"/>
                    <a:pt x="1525" y="8885"/>
                    <a:pt x="1644" y="8742"/>
                  </a:cubicBezTo>
                  <a:cubicBezTo>
                    <a:pt x="1858" y="8432"/>
                    <a:pt x="2120" y="8170"/>
                    <a:pt x="2334" y="7837"/>
                  </a:cubicBezTo>
                  <a:cubicBezTo>
                    <a:pt x="2525" y="7551"/>
                    <a:pt x="2715" y="7265"/>
                    <a:pt x="2930" y="6979"/>
                  </a:cubicBezTo>
                  <a:cubicBezTo>
                    <a:pt x="3620" y="6003"/>
                    <a:pt x="4216" y="4931"/>
                    <a:pt x="4954" y="3979"/>
                  </a:cubicBezTo>
                  <a:cubicBezTo>
                    <a:pt x="5335" y="3479"/>
                    <a:pt x="5644" y="2907"/>
                    <a:pt x="6049" y="2431"/>
                  </a:cubicBezTo>
                  <a:cubicBezTo>
                    <a:pt x="6311" y="2169"/>
                    <a:pt x="6430" y="1740"/>
                    <a:pt x="6621" y="1431"/>
                  </a:cubicBezTo>
                  <a:cubicBezTo>
                    <a:pt x="6692" y="1288"/>
                    <a:pt x="6811" y="1169"/>
                    <a:pt x="6883" y="1026"/>
                  </a:cubicBezTo>
                  <a:cubicBezTo>
                    <a:pt x="6954" y="883"/>
                    <a:pt x="7002" y="692"/>
                    <a:pt x="7073" y="549"/>
                  </a:cubicBezTo>
                  <a:cubicBezTo>
                    <a:pt x="7121" y="407"/>
                    <a:pt x="7288" y="121"/>
                    <a:pt x="7121" y="26"/>
                  </a:cubicBezTo>
                  <a:cubicBezTo>
                    <a:pt x="7094" y="8"/>
                    <a:pt x="7070" y="1"/>
                    <a:pt x="7046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31" name="Google Shape;17131;p44"/>
            <p:cNvSpPr/>
            <p:nvPr/>
          </p:nvSpPr>
          <p:spPr>
            <a:xfrm>
              <a:off x="3430649" y="3927048"/>
              <a:ext cx="212258" cy="303263"/>
            </a:xfrm>
            <a:custGeom>
              <a:rect b="b" l="l" r="r" t="t"/>
              <a:pathLst>
                <a:path extrusionOk="0" h="9324" w="6526">
                  <a:moveTo>
                    <a:pt x="6478" y="1"/>
                  </a:moveTo>
                  <a:cubicBezTo>
                    <a:pt x="6383" y="48"/>
                    <a:pt x="6335" y="168"/>
                    <a:pt x="6288" y="263"/>
                  </a:cubicBezTo>
                  <a:cubicBezTo>
                    <a:pt x="6192" y="453"/>
                    <a:pt x="6097" y="620"/>
                    <a:pt x="6002" y="811"/>
                  </a:cubicBezTo>
                  <a:cubicBezTo>
                    <a:pt x="5764" y="1239"/>
                    <a:pt x="5478" y="1692"/>
                    <a:pt x="5192" y="2096"/>
                  </a:cubicBezTo>
                  <a:cubicBezTo>
                    <a:pt x="4883" y="2525"/>
                    <a:pt x="4644" y="3001"/>
                    <a:pt x="4335" y="3430"/>
                  </a:cubicBezTo>
                  <a:cubicBezTo>
                    <a:pt x="4120" y="3668"/>
                    <a:pt x="3978" y="3954"/>
                    <a:pt x="3763" y="4216"/>
                  </a:cubicBezTo>
                  <a:cubicBezTo>
                    <a:pt x="3549" y="4478"/>
                    <a:pt x="3335" y="4740"/>
                    <a:pt x="3120" y="4978"/>
                  </a:cubicBezTo>
                  <a:cubicBezTo>
                    <a:pt x="2811" y="5311"/>
                    <a:pt x="2573" y="5692"/>
                    <a:pt x="2263" y="6026"/>
                  </a:cubicBezTo>
                  <a:cubicBezTo>
                    <a:pt x="2096" y="6216"/>
                    <a:pt x="1906" y="6383"/>
                    <a:pt x="1739" y="6550"/>
                  </a:cubicBezTo>
                  <a:cubicBezTo>
                    <a:pt x="1691" y="6621"/>
                    <a:pt x="1644" y="6669"/>
                    <a:pt x="1596" y="6740"/>
                  </a:cubicBezTo>
                  <a:cubicBezTo>
                    <a:pt x="1239" y="7145"/>
                    <a:pt x="906" y="7574"/>
                    <a:pt x="501" y="7955"/>
                  </a:cubicBezTo>
                  <a:cubicBezTo>
                    <a:pt x="263" y="8217"/>
                    <a:pt x="1" y="8360"/>
                    <a:pt x="72" y="8765"/>
                  </a:cubicBezTo>
                  <a:cubicBezTo>
                    <a:pt x="96" y="8907"/>
                    <a:pt x="143" y="9074"/>
                    <a:pt x="191" y="9217"/>
                  </a:cubicBezTo>
                  <a:cubicBezTo>
                    <a:pt x="233" y="9286"/>
                    <a:pt x="266" y="9323"/>
                    <a:pt x="315" y="9323"/>
                  </a:cubicBezTo>
                  <a:cubicBezTo>
                    <a:pt x="350" y="9323"/>
                    <a:pt x="393" y="9304"/>
                    <a:pt x="453" y="9265"/>
                  </a:cubicBezTo>
                  <a:cubicBezTo>
                    <a:pt x="691" y="9074"/>
                    <a:pt x="810" y="8812"/>
                    <a:pt x="1001" y="8598"/>
                  </a:cubicBezTo>
                  <a:cubicBezTo>
                    <a:pt x="1167" y="8407"/>
                    <a:pt x="1310" y="8217"/>
                    <a:pt x="1477" y="8026"/>
                  </a:cubicBezTo>
                  <a:cubicBezTo>
                    <a:pt x="1644" y="7836"/>
                    <a:pt x="1810" y="7621"/>
                    <a:pt x="1930" y="7383"/>
                  </a:cubicBezTo>
                  <a:cubicBezTo>
                    <a:pt x="2049" y="7193"/>
                    <a:pt x="2168" y="6978"/>
                    <a:pt x="2287" y="6788"/>
                  </a:cubicBezTo>
                  <a:cubicBezTo>
                    <a:pt x="2382" y="6669"/>
                    <a:pt x="2477" y="6526"/>
                    <a:pt x="2573" y="6407"/>
                  </a:cubicBezTo>
                  <a:cubicBezTo>
                    <a:pt x="2787" y="6169"/>
                    <a:pt x="2977" y="5907"/>
                    <a:pt x="3144" y="5645"/>
                  </a:cubicBezTo>
                  <a:cubicBezTo>
                    <a:pt x="3477" y="5121"/>
                    <a:pt x="3835" y="4621"/>
                    <a:pt x="4168" y="4097"/>
                  </a:cubicBezTo>
                  <a:cubicBezTo>
                    <a:pt x="4525" y="3525"/>
                    <a:pt x="5025" y="3049"/>
                    <a:pt x="5335" y="2454"/>
                  </a:cubicBezTo>
                  <a:cubicBezTo>
                    <a:pt x="5454" y="2239"/>
                    <a:pt x="5549" y="2001"/>
                    <a:pt x="5668" y="1787"/>
                  </a:cubicBezTo>
                  <a:cubicBezTo>
                    <a:pt x="5811" y="1549"/>
                    <a:pt x="5978" y="1334"/>
                    <a:pt x="6121" y="1096"/>
                  </a:cubicBezTo>
                  <a:cubicBezTo>
                    <a:pt x="6311" y="787"/>
                    <a:pt x="6526" y="382"/>
                    <a:pt x="6478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32" name="Google Shape;17132;p44"/>
            <p:cNvSpPr/>
            <p:nvPr/>
          </p:nvSpPr>
          <p:spPr>
            <a:xfrm>
              <a:off x="3257909" y="4162431"/>
              <a:ext cx="183604" cy="124083"/>
            </a:xfrm>
            <a:custGeom>
              <a:rect b="b" l="l" r="r" t="t"/>
              <a:pathLst>
                <a:path extrusionOk="0" h="3815" w="5645">
                  <a:moveTo>
                    <a:pt x="2177" y="1"/>
                  </a:moveTo>
                  <a:cubicBezTo>
                    <a:pt x="1843" y="1"/>
                    <a:pt x="1410" y="439"/>
                    <a:pt x="1215" y="575"/>
                  </a:cubicBezTo>
                  <a:cubicBezTo>
                    <a:pt x="930" y="813"/>
                    <a:pt x="763" y="1123"/>
                    <a:pt x="596" y="1218"/>
                  </a:cubicBezTo>
                  <a:cubicBezTo>
                    <a:pt x="430" y="1480"/>
                    <a:pt x="1" y="1742"/>
                    <a:pt x="25" y="2075"/>
                  </a:cubicBezTo>
                  <a:cubicBezTo>
                    <a:pt x="49" y="2290"/>
                    <a:pt x="382" y="2385"/>
                    <a:pt x="525" y="2504"/>
                  </a:cubicBezTo>
                  <a:cubicBezTo>
                    <a:pt x="668" y="2599"/>
                    <a:pt x="763" y="2790"/>
                    <a:pt x="882" y="2933"/>
                  </a:cubicBezTo>
                  <a:cubicBezTo>
                    <a:pt x="1049" y="3123"/>
                    <a:pt x="1263" y="3266"/>
                    <a:pt x="1477" y="3409"/>
                  </a:cubicBezTo>
                  <a:cubicBezTo>
                    <a:pt x="1763" y="3576"/>
                    <a:pt x="2073" y="3814"/>
                    <a:pt x="2454" y="3814"/>
                  </a:cubicBezTo>
                  <a:cubicBezTo>
                    <a:pt x="2473" y="3814"/>
                    <a:pt x="2492" y="3815"/>
                    <a:pt x="2512" y="3815"/>
                  </a:cubicBezTo>
                  <a:cubicBezTo>
                    <a:pt x="3249" y="3815"/>
                    <a:pt x="3876" y="3377"/>
                    <a:pt x="4526" y="3052"/>
                  </a:cubicBezTo>
                  <a:cubicBezTo>
                    <a:pt x="4835" y="2885"/>
                    <a:pt x="5097" y="2623"/>
                    <a:pt x="5359" y="2409"/>
                  </a:cubicBezTo>
                  <a:cubicBezTo>
                    <a:pt x="5550" y="2266"/>
                    <a:pt x="5645" y="2123"/>
                    <a:pt x="5645" y="1861"/>
                  </a:cubicBezTo>
                  <a:cubicBezTo>
                    <a:pt x="5621" y="1528"/>
                    <a:pt x="5288" y="1146"/>
                    <a:pt x="5026" y="956"/>
                  </a:cubicBezTo>
                  <a:cubicBezTo>
                    <a:pt x="4957" y="910"/>
                    <a:pt x="4884" y="892"/>
                    <a:pt x="4807" y="892"/>
                  </a:cubicBezTo>
                  <a:cubicBezTo>
                    <a:pt x="4482" y="892"/>
                    <a:pt x="4100" y="1222"/>
                    <a:pt x="3811" y="1242"/>
                  </a:cubicBezTo>
                  <a:cubicBezTo>
                    <a:pt x="3573" y="1242"/>
                    <a:pt x="3311" y="1194"/>
                    <a:pt x="3097" y="1146"/>
                  </a:cubicBezTo>
                  <a:cubicBezTo>
                    <a:pt x="2906" y="1099"/>
                    <a:pt x="2549" y="932"/>
                    <a:pt x="2478" y="742"/>
                  </a:cubicBezTo>
                  <a:cubicBezTo>
                    <a:pt x="2406" y="527"/>
                    <a:pt x="2573" y="218"/>
                    <a:pt x="2382" y="75"/>
                  </a:cubicBezTo>
                  <a:cubicBezTo>
                    <a:pt x="2321" y="23"/>
                    <a:pt x="2252" y="1"/>
                    <a:pt x="2177" y="1"/>
                  </a:cubicBezTo>
                  <a:close/>
                </a:path>
              </a:pathLst>
            </a:custGeom>
            <a:solidFill>
              <a:srgbClr val="EC9B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33" name="Google Shape;17133;p44"/>
            <p:cNvSpPr/>
            <p:nvPr/>
          </p:nvSpPr>
          <p:spPr>
            <a:xfrm>
              <a:off x="3277294" y="4182629"/>
              <a:ext cx="48039" cy="44201"/>
            </a:xfrm>
            <a:custGeom>
              <a:rect b="b" l="l" r="r" t="t"/>
              <a:pathLst>
                <a:path extrusionOk="0" h="1359" w="1477">
                  <a:moveTo>
                    <a:pt x="1423" y="0"/>
                  </a:moveTo>
                  <a:cubicBezTo>
                    <a:pt x="1124" y="0"/>
                    <a:pt x="831" y="336"/>
                    <a:pt x="739" y="383"/>
                  </a:cubicBezTo>
                  <a:cubicBezTo>
                    <a:pt x="691" y="454"/>
                    <a:pt x="548" y="549"/>
                    <a:pt x="453" y="621"/>
                  </a:cubicBezTo>
                  <a:cubicBezTo>
                    <a:pt x="358" y="692"/>
                    <a:pt x="286" y="787"/>
                    <a:pt x="215" y="883"/>
                  </a:cubicBezTo>
                  <a:cubicBezTo>
                    <a:pt x="143" y="1002"/>
                    <a:pt x="0" y="1240"/>
                    <a:pt x="143" y="1359"/>
                  </a:cubicBezTo>
                  <a:cubicBezTo>
                    <a:pt x="191" y="1359"/>
                    <a:pt x="262" y="1359"/>
                    <a:pt x="310" y="1335"/>
                  </a:cubicBezTo>
                  <a:cubicBezTo>
                    <a:pt x="358" y="1335"/>
                    <a:pt x="429" y="1264"/>
                    <a:pt x="500" y="1240"/>
                  </a:cubicBezTo>
                  <a:cubicBezTo>
                    <a:pt x="643" y="1145"/>
                    <a:pt x="786" y="1073"/>
                    <a:pt x="905" y="954"/>
                  </a:cubicBezTo>
                  <a:cubicBezTo>
                    <a:pt x="1191" y="716"/>
                    <a:pt x="1477" y="383"/>
                    <a:pt x="1453" y="2"/>
                  </a:cubicBezTo>
                  <a:cubicBezTo>
                    <a:pt x="1443" y="1"/>
                    <a:pt x="1433" y="0"/>
                    <a:pt x="1423" y="0"/>
                  </a:cubicBezTo>
                  <a:close/>
                </a:path>
              </a:pathLst>
            </a:custGeom>
            <a:solidFill>
              <a:srgbClr val="C168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34" name="Google Shape;17134;p44"/>
            <p:cNvSpPr/>
            <p:nvPr/>
          </p:nvSpPr>
          <p:spPr>
            <a:xfrm>
              <a:off x="3260250" y="4214634"/>
              <a:ext cx="180514" cy="72889"/>
            </a:xfrm>
            <a:custGeom>
              <a:rect b="b" l="l" r="r" t="t"/>
              <a:pathLst>
                <a:path extrusionOk="0" h="2241" w="5550">
                  <a:moveTo>
                    <a:pt x="2059" y="0"/>
                  </a:moveTo>
                  <a:cubicBezTo>
                    <a:pt x="2018" y="0"/>
                    <a:pt x="1967" y="22"/>
                    <a:pt x="1906" y="65"/>
                  </a:cubicBezTo>
                  <a:cubicBezTo>
                    <a:pt x="1715" y="208"/>
                    <a:pt x="1596" y="375"/>
                    <a:pt x="1382" y="470"/>
                  </a:cubicBezTo>
                  <a:cubicBezTo>
                    <a:pt x="1167" y="565"/>
                    <a:pt x="953" y="637"/>
                    <a:pt x="739" y="661"/>
                  </a:cubicBezTo>
                  <a:cubicBezTo>
                    <a:pt x="620" y="661"/>
                    <a:pt x="524" y="661"/>
                    <a:pt x="453" y="613"/>
                  </a:cubicBezTo>
                  <a:cubicBezTo>
                    <a:pt x="310" y="494"/>
                    <a:pt x="381" y="351"/>
                    <a:pt x="334" y="232"/>
                  </a:cubicBezTo>
                  <a:cubicBezTo>
                    <a:pt x="306" y="176"/>
                    <a:pt x="282" y="160"/>
                    <a:pt x="260" y="160"/>
                  </a:cubicBezTo>
                  <a:cubicBezTo>
                    <a:pt x="231" y="160"/>
                    <a:pt x="205" y="188"/>
                    <a:pt x="181" y="188"/>
                  </a:cubicBezTo>
                  <a:cubicBezTo>
                    <a:pt x="176" y="188"/>
                    <a:pt x="172" y="187"/>
                    <a:pt x="167" y="184"/>
                  </a:cubicBezTo>
                  <a:lnTo>
                    <a:pt x="167" y="184"/>
                  </a:lnTo>
                  <a:cubicBezTo>
                    <a:pt x="24" y="351"/>
                    <a:pt x="0" y="756"/>
                    <a:pt x="262" y="804"/>
                  </a:cubicBezTo>
                  <a:cubicBezTo>
                    <a:pt x="405" y="827"/>
                    <a:pt x="453" y="851"/>
                    <a:pt x="524" y="970"/>
                  </a:cubicBezTo>
                  <a:cubicBezTo>
                    <a:pt x="620" y="1137"/>
                    <a:pt x="691" y="1280"/>
                    <a:pt x="810" y="1423"/>
                  </a:cubicBezTo>
                  <a:cubicBezTo>
                    <a:pt x="1048" y="1661"/>
                    <a:pt x="1382" y="1875"/>
                    <a:pt x="1691" y="2066"/>
                  </a:cubicBezTo>
                  <a:cubicBezTo>
                    <a:pt x="1908" y="2182"/>
                    <a:pt x="2195" y="2241"/>
                    <a:pt x="2478" y="2241"/>
                  </a:cubicBezTo>
                  <a:cubicBezTo>
                    <a:pt x="2599" y="2241"/>
                    <a:pt x="2720" y="2230"/>
                    <a:pt x="2834" y="2209"/>
                  </a:cubicBezTo>
                  <a:cubicBezTo>
                    <a:pt x="3144" y="2161"/>
                    <a:pt x="3406" y="2042"/>
                    <a:pt x="3692" y="1875"/>
                  </a:cubicBezTo>
                  <a:cubicBezTo>
                    <a:pt x="3977" y="1732"/>
                    <a:pt x="4263" y="1613"/>
                    <a:pt x="4525" y="1470"/>
                  </a:cubicBezTo>
                  <a:cubicBezTo>
                    <a:pt x="4906" y="1280"/>
                    <a:pt x="5549" y="899"/>
                    <a:pt x="5502" y="399"/>
                  </a:cubicBezTo>
                  <a:cubicBezTo>
                    <a:pt x="5490" y="177"/>
                    <a:pt x="5370" y="110"/>
                    <a:pt x="5217" y="110"/>
                  </a:cubicBezTo>
                  <a:cubicBezTo>
                    <a:pt x="5057" y="110"/>
                    <a:pt x="4862" y="183"/>
                    <a:pt x="4716" y="232"/>
                  </a:cubicBezTo>
                  <a:cubicBezTo>
                    <a:pt x="4406" y="304"/>
                    <a:pt x="4096" y="375"/>
                    <a:pt x="3811" y="518"/>
                  </a:cubicBezTo>
                  <a:cubicBezTo>
                    <a:pt x="3501" y="661"/>
                    <a:pt x="3168" y="780"/>
                    <a:pt x="2810" y="827"/>
                  </a:cubicBezTo>
                  <a:cubicBezTo>
                    <a:pt x="2728" y="838"/>
                    <a:pt x="2615" y="852"/>
                    <a:pt x="2503" y="852"/>
                  </a:cubicBezTo>
                  <a:cubicBezTo>
                    <a:pt x="2356" y="852"/>
                    <a:pt x="2211" y="827"/>
                    <a:pt x="2144" y="732"/>
                  </a:cubicBezTo>
                  <a:cubicBezTo>
                    <a:pt x="2001" y="565"/>
                    <a:pt x="2144" y="351"/>
                    <a:pt x="2167" y="184"/>
                  </a:cubicBezTo>
                  <a:cubicBezTo>
                    <a:pt x="2167" y="64"/>
                    <a:pt x="2129" y="0"/>
                    <a:pt x="2059" y="0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35" name="Google Shape;17135;p44"/>
            <p:cNvSpPr/>
            <p:nvPr/>
          </p:nvSpPr>
          <p:spPr>
            <a:xfrm>
              <a:off x="3255599" y="3919567"/>
              <a:ext cx="394301" cy="371891"/>
            </a:xfrm>
            <a:custGeom>
              <a:rect b="b" l="l" r="r" t="t"/>
              <a:pathLst>
                <a:path extrusionOk="0" h="11434" w="12123">
                  <a:moveTo>
                    <a:pt x="11736" y="250"/>
                  </a:moveTo>
                  <a:cubicBezTo>
                    <a:pt x="11783" y="250"/>
                    <a:pt x="11812" y="365"/>
                    <a:pt x="11812" y="421"/>
                  </a:cubicBezTo>
                  <a:cubicBezTo>
                    <a:pt x="11765" y="564"/>
                    <a:pt x="11693" y="707"/>
                    <a:pt x="11622" y="826"/>
                  </a:cubicBezTo>
                  <a:cubicBezTo>
                    <a:pt x="11336" y="1445"/>
                    <a:pt x="11003" y="2041"/>
                    <a:pt x="10622" y="2588"/>
                  </a:cubicBezTo>
                  <a:cubicBezTo>
                    <a:pt x="10265" y="3184"/>
                    <a:pt x="9836" y="3732"/>
                    <a:pt x="9431" y="4279"/>
                  </a:cubicBezTo>
                  <a:cubicBezTo>
                    <a:pt x="9264" y="4565"/>
                    <a:pt x="9074" y="4827"/>
                    <a:pt x="8907" y="5113"/>
                  </a:cubicBezTo>
                  <a:cubicBezTo>
                    <a:pt x="8740" y="5351"/>
                    <a:pt x="8550" y="5589"/>
                    <a:pt x="8359" y="5851"/>
                  </a:cubicBezTo>
                  <a:cubicBezTo>
                    <a:pt x="7716" y="6756"/>
                    <a:pt x="7121" y="7732"/>
                    <a:pt x="6430" y="8613"/>
                  </a:cubicBezTo>
                  <a:cubicBezTo>
                    <a:pt x="6216" y="8875"/>
                    <a:pt x="6002" y="9137"/>
                    <a:pt x="5764" y="9399"/>
                  </a:cubicBezTo>
                  <a:cubicBezTo>
                    <a:pt x="5764" y="9352"/>
                    <a:pt x="5764" y="9328"/>
                    <a:pt x="5764" y="9280"/>
                  </a:cubicBezTo>
                  <a:cubicBezTo>
                    <a:pt x="5740" y="9090"/>
                    <a:pt x="5668" y="8875"/>
                    <a:pt x="5525" y="8709"/>
                  </a:cubicBezTo>
                  <a:cubicBezTo>
                    <a:pt x="5430" y="8566"/>
                    <a:pt x="5287" y="8447"/>
                    <a:pt x="5144" y="8352"/>
                  </a:cubicBezTo>
                  <a:cubicBezTo>
                    <a:pt x="5121" y="8328"/>
                    <a:pt x="5073" y="8304"/>
                    <a:pt x="5049" y="8280"/>
                  </a:cubicBezTo>
                  <a:cubicBezTo>
                    <a:pt x="5478" y="7970"/>
                    <a:pt x="5859" y="7613"/>
                    <a:pt x="6216" y="7232"/>
                  </a:cubicBezTo>
                  <a:cubicBezTo>
                    <a:pt x="6669" y="6780"/>
                    <a:pt x="7097" y="6303"/>
                    <a:pt x="7550" y="5851"/>
                  </a:cubicBezTo>
                  <a:cubicBezTo>
                    <a:pt x="8002" y="5351"/>
                    <a:pt x="8455" y="4875"/>
                    <a:pt x="8883" y="4351"/>
                  </a:cubicBezTo>
                  <a:cubicBezTo>
                    <a:pt x="9407" y="3732"/>
                    <a:pt x="9907" y="3112"/>
                    <a:pt x="10360" y="2446"/>
                  </a:cubicBezTo>
                  <a:cubicBezTo>
                    <a:pt x="10526" y="2231"/>
                    <a:pt x="10693" y="1993"/>
                    <a:pt x="10836" y="1755"/>
                  </a:cubicBezTo>
                  <a:cubicBezTo>
                    <a:pt x="10908" y="1636"/>
                    <a:pt x="10955" y="1517"/>
                    <a:pt x="11050" y="1398"/>
                  </a:cubicBezTo>
                  <a:cubicBezTo>
                    <a:pt x="11122" y="1279"/>
                    <a:pt x="11193" y="1183"/>
                    <a:pt x="11265" y="1064"/>
                  </a:cubicBezTo>
                  <a:cubicBezTo>
                    <a:pt x="11360" y="921"/>
                    <a:pt x="11431" y="779"/>
                    <a:pt x="11503" y="636"/>
                  </a:cubicBezTo>
                  <a:cubicBezTo>
                    <a:pt x="11574" y="517"/>
                    <a:pt x="11598" y="374"/>
                    <a:pt x="11693" y="278"/>
                  </a:cubicBezTo>
                  <a:cubicBezTo>
                    <a:pt x="11709" y="258"/>
                    <a:pt x="11723" y="250"/>
                    <a:pt x="11736" y="250"/>
                  </a:cubicBezTo>
                  <a:close/>
                  <a:moveTo>
                    <a:pt x="2297" y="7654"/>
                  </a:moveTo>
                  <a:cubicBezTo>
                    <a:pt x="2558" y="7654"/>
                    <a:pt x="2450" y="8122"/>
                    <a:pt x="2406" y="8256"/>
                  </a:cubicBezTo>
                  <a:cubicBezTo>
                    <a:pt x="2358" y="8399"/>
                    <a:pt x="2310" y="8566"/>
                    <a:pt x="2239" y="8709"/>
                  </a:cubicBezTo>
                  <a:cubicBezTo>
                    <a:pt x="2120" y="8947"/>
                    <a:pt x="1953" y="9137"/>
                    <a:pt x="1739" y="9304"/>
                  </a:cubicBezTo>
                  <a:cubicBezTo>
                    <a:pt x="1525" y="9471"/>
                    <a:pt x="1263" y="9614"/>
                    <a:pt x="1001" y="9685"/>
                  </a:cubicBezTo>
                  <a:cubicBezTo>
                    <a:pt x="936" y="9701"/>
                    <a:pt x="759" y="9740"/>
                    <a:pt x="601" y="9740"/>
                  </a:cubicBezTo>
                  <a:cubicBezTo>
                    <a:pt x="528" y="9740"/>
                    <a:pt x="458" y="9732"/>
                    <a:pt x="405" y="9709"/>
                  </a:cubicBezTo>
                  <a:cubicBezTo>
                    <a:pt x="334" y="9661"/>
                    <a:pt x="286" y="9614"/>
                    <a:pt x="310" y="9518"/>
                  </a:cubicBezTo>
                  <a:cubicBezTo>
                    <a:pt x="358" y="9328"/>
                    <a:pt x="524" y="9137"/>
                    <a:pt x="643" y="8995"/>
                  </a:cubicBezTo>
                  <a:cubicBezTo>
                    <a:pt x="834" y="8780"/>
                    <a:pt x="1001" y="8566"/>
                    <a:pt x="1191" y="8375"/>
                  </a:cubicBezTo>
                  <a:cubicBezTo>
                    <a:pt x="1382" y="8161"/>
                    <a:pt x="1620" y="7970"/>
                    <a:pt x="1882" y="7828"/>
                  </a:cubicBezTo>
                  <a:cubicBezTo>
                    <a:pt x="2001" y="7756"/>
                    <a:pt x="2120" y="7685"/>
                    <a:pt x="2239" y="7661"/>
                  </a:cubicBezTo>
                  <a:cubicBezTo>
                    <a:pt x="2260" y="7656"/>
                    <a:pt x="2279" y="7654"/>
                    <a:pt x="2297" y="7654"/>
                  </a:cubicBezTo>
                  <a:close/>
                  <a:moveTo>
                    <a:pt x="2572" y="8352"/>
                  </a:moveTo>
                  <a:cubicBezTo>
                    <a:pt x="2596" y="8352"/>
                    <a:pt x="2596" y="8375"/>
                    <a:pt x="2620" y="8399"/>
                  </a:cubicBezTo>
                  <a:cubicBezTo>
                    <a:pt x="2668" y="8447"/>
                    <a:pt x="2715" y="8494"/>
                    <a:pt x="2763" y="8542"/>
                  </a:cubicBezTo>
                  <a:cubicBezTo>
                    <a:pt x="2763" y="8566"/>
                    <a:pt x="2763" y="8590"/>
                    <a:pt x="2763" y="8590"/>
                  </a:cubicBezTo>
                  <a:cubicBezTo>
                    <a:pt x="2739" y="8733"/>
                    <a:pt x="2668" y="8828"/>
                    <a:pt x="2620" y="8947"/>
                  </a:cubicBezTo>
                  <a:cubicBezTo>
                    <a:pt x="2501" y="9161"/>
                    <a:pt x="2310" y="9352"/>
                    <a:pt x="2120" y="9518"/>
                  </a:cubicBezTo>
                  <a:cubicBezTo>
                    <a:pt x="1929" y="9709"/>
                    <a:pt x="1715" y="9852"/>
                    <a:pt x="1477" y="9971"/>
                  </a:cubicBezTo>
                  <a:cubicBezTo>
                    <a:pt x="1334" y="10019"/>
                    <a:pt x="1191" y="10066"/>
                    <a:pt x="1048" y="10090"/>
                  </a:cubicBezTo>
                  <a:cubicBezTo>
                    <a:pt x="977" y="10090"/>
                    <a:pt x="905" y="10090"/>
                    <a:pt x="834" y="10066"/>
                  </a:cubicBezTo>
                  <a:cubicBezTo>
                    <a:pt x="786" y="10019"/>
                    <a:pt x="739" y="9947"/>
                    <a:pt x="691" y="9876"/>
                  </a:cubicBezTo>
                  <a:cubicBezTo>
                    <a:pt x="810" y="9876"/>
                    <a:pt x="929" y="9876"/>
                    <a:pt x="1025" y="9852"/>
                  </a:cubicBezTo>
                  <a:cubicBezTo>
                    <a:pt x="1310" y="9780"/>
                    <a:pt x="1596" y="9637"/>
                    <a:pt x="1834" y="9447"/>
                  </a:cubicBezTo>
                  <a:cubicBezTo>
                    <a:pt x="2072" y="9280"/>
                    <a:pt x="2287" y="9042"/>
                    <a:pt x="2406" y="8780"/>
                  </a:cubicBezTo>
                  <a:cubicBezTo>
                    <a:pt x="2477" y="8637"/>
                    <a:pt x="2525" y="8494"/>
                    <a:pt x="2572" y="8352"/>
                  </a:cubicBezTo>
                  <a:close/>
                  <a:moveTo>
                    <a:pt x="4859" y="8447"/>
                  </a:moveTo>
                  <a:cubicBezTo>
                    <a:pt x="4930" y="8471"/>
                    <a:pt x="4978" y="8518"/>
                    <a:pt x="5025" y="8566"/>
                  </a:cubicBezTo>
                  <a:cubicBezTo>
                    <a:pt x="5144" y="8637"/>
                    <a:pt x="5263" y="8756"/>
                    <a:pt x="5335" y="8852"/>
                  </a:cubicBezTo>
                  <a:cubicBezTo>
                    <a:pt x="5430" y="8995"/>
                    <a:pt x="5478" y="9137"/>
                    <a:pt x="5502" y="9304"/>
                  </a:cubicBezTo>
                  <a:cubicBezTo>
                    <a:pt x="5502" y="9376"/>
                    <a:pt x="5502" y="9471"/>
                    <a:pt x="5502" y="9542"/>
                  </a:cubicBezTo>
                  <a:cubicBezTo>
                    <a:pt x="5502" y="9590"/>
                    <a:pt x="5478" y="9637"/>
                    <a:pt x="5478" y="9685"/>
                  </a:cubicBezTo>
                  <a:cubicBezTo>
                    <a:pt x="5049" y="10114"/>
                    <a:pt x="4549" y="10495"/>
                    <a:pt x="4001" y="10781"/>
                  </a:cubicBezTo>
                  <a:cubicBezTo>
                    <a:pt x="3573" y="10995"/>
                    <a:pt x="3073" y="11162"/>
                    <a:pt x="2572" y="11162"/>
                  </a:cubicBezTo>
                  <a:cubicBezTo>
                    <a:pt x="2532" y="11166"/>
                    <a:pt x="2491" y="11168"/>
                    <a:pt x="2450" y="11168"/>
                  </a:cubicBezTo>
                  <a:cubicBezTo>
                    <a:pt x="2253" y="11168"/>
                    <a:pt x="2055" y="11121"/>
                    <a:pt x="1858" y="11043"/>
                  </a:cubicBezTo>
                  <a:cubicBezTo>
                    <a:pt x="1620" y="10947"/>
                    <a:pt x="1406" y="10757"/>
                    <a:pt x="1215" y="10566"/>
                  </a:cubicBezTo>
                  <a:cubicBezTo>
                    <a:pt x="1120" y="10471"/>
                    <a:pt x="1025" y="10352"/>
                    <a:pt x="953" y="10233"/>
                  </a:cubicBezTo>
                  <a:lnTo>
                    <a:pt x="953" y="10233"/>
                  </a:lnTo>
                  <a:cubicBezTo>
                    <a:pt x="985" y="10236"/>
                    <a:pt x="1017" y="10238"/>
                    <a:pt x="1049" y="10238"/>
                  </a:cubicBezTo>
                  <a:cubicBezTo>
                    <a:pt x="1448" y="10238"/>
                    <a:pt x="1857" y="9975"/>
                    <a:pt x="2144" y="9733"/>
                  </a:cubicBezTo>
                  <a:cubicBezTo>
                    <a:pt x="2382" y="9566"/>
                    <a:pt x="2572" y="9352"/>
                    <a:pt x="2739" y="9114"/>
                  </a:cubicBezTo>
                  <a:cubicBezTo>
                    <a:pt x="2787" y="9018"/>
                    <a:pt x="2858" y="8899"/>
                    <a:pt x="2906" y="8756"/>
                  </a:cubicBezTo>
                  <a:cubicBezTo>
                    <a:pt x="2930" y="8733"/>
                    <a:pt x="2930" y="8685"/>
                    <a:pt x="2953" y="8637"/>
                  </a:cubicBezTo>
                  <a:cubicBezTo>
                    <a:pt x="3025" y="8685"/>
                    <a:pt x="3120" y="8733"/>
                    <a:pt x="3192" y="8756"/>
                  </a:cubicBezTo>
                  <a:cubicBezTo>
                    <a:pt x="3369" y="8815"/>
                    <a:pt x="3541" y="8842"/>
                    <a:pt x="3709" y="8842"/>
                  </a:cubicBezTo>
                  <a:cubicBezTo>
                    <a:pt x="4083" y="8842"/>
                    <a:pt x="4435" y="8708"/>
                    <a:pt x="4763" y="8494"/>
                  </a:cubicBezTo>
                  <a:cubicBezTo>
                    <a:pt x="4787" y="8471"/>
                    <a:pt x="4811" y="8471"/>
                    <a:pt x="4835" y="8447"/>
                  </a:cubicBezTo>
                  <a:close/>
                  <a:moveTo>
                    <a:pt x="11761" y="1"/>
                  </a:moveTo>
                  <a:cubicBezTo>
                    <a:pt x="11654" y="1"/>
                    <a:pt x="11546" y="61"/>
                    <a:pt x="11479" y="183"/>
                  </a:cubicBezTo>
                  <a:cubicBezTo>
                    <a:pt x="11408" y="302"/>
                    <a:pt x="11336" y="445"/>
                    <a:pt x="11289" y="564"/>
                  </a:cubicBezTo>
                  <a:cubicBezTo>
                    <a:pt x="11217" y="707"/>
                    <a:pt x="11146" y="826"/>
                    <a:pt x="11050" y="945"/>
                  </a:cubicBezTo>
                  <a:cubicBezTo>
                    <a:pt x="10884" y="1255"/>
                    <a:pt x="10717" y="1564"/>
                    <a:pt x="10526" y="1850"/>
                  </a:cubicBezTo>
                  <a:cubicBezTo>
                    <a:pt x="10122" y="2446"/>
                    <a:pt x="9693" y="3017"/>
                    <a:pt x="9217" y="3589"/>
                  </a:cubicBezTo>
                  <a:cubicBezTo>
                    <a:pt x="8764" y="4136"/>
                    <a:pt x="8312" y="4684"/>
                    <a:pt x="7812" y="5208"/>
                  </a:cubicBezTo>
                  <a:cubicBezTo>
                    <a:pt x="7335" y="5708"/>
                    <a:pt x="6883" y="6208"/>
                    <a:pt x="6407" y="6685"/>
                  </a:cubicBezTo>
                  <a:cubicBezTo>
                    <a:pt x="5930" y="7185"/>
                    <a:pt x="5454" y="7661"/>
                    <a:pt x="4906" y="8066"/>
                  </a:cubicBezTo>
                  <a:cubicBezTo>
                    <a:pt x="4644" y="8256"/>
                    <a:pt x="4382" y="8447"/>
                    <a:pt x="4073" y="8518"/>
                  </a:cubicBezTo>
                  <a:cubicBezTo>
                    <a:pt x="3960" y="8546"/>
                    <a:pt x="3847" y="8560"/>
                    <a:pt x="3736" y="8560"/>
                  </a:cubicBezTo>
                  <a:cubicBezTo>
                    <a:pt x="3565" y="8560"/>
                    <a:pt x="3398" y="8528"/>
                    <a:pt x="3239" y="8471"/>
                  </a:cubicBezTo>
                  <a:cubicBezTo>
                    <a:pt x="3025" y="8399"/>
                    <a:pt x="2787" y="8256"/>
                    <a:pt x="2739" y="8018"/>
                  </a:cubicBezTo>
                  <a:cubicBezTo>
                    <a:pt x="2668" y="7828"/>
                    <a:pt x="2787" y="7566"/>
                    <a:pt x="2549" y="7423"/>
                  </a:cubicBezTo>
                  <a:cubicBezTo>
                    <a:pt x="2488" y="7387"/>
                    <a:pt x="2422" y="7372"/>
                    <a:pt x="2353" y="7372"/>
                  </a:cubicBezTo>
                  <a:cubicBezTo>
                    <a:pt x="2149" y="7372"/>
                    <a:pt x="1923" y="7501"/>
                    <a:pt x="1763" y="7589"/>
                  </a:cubicBezTo>
                  <a:cubicBezTo>
                    <a:pt x="1501" y="7732"/>
                    <a:pt x="1263" y="7923"/>
                    <a:pt x="1048" y="8137"/>
                  </a:cubicBezTo>
                  <a:cubicBezTo>
                    <a:pt x="834" y="8328"/>
                    <a:pt x="643" y="8566"/>
                    <a:pt x="453" y="8804"/>
                  </a:cubicBezTo>
                  <a:cubicBezTo>
                    <a:pt x="310" y="8971"/>
                    <a:pt x="167" y="9137"/>
                    <a:pt x="96" y="9352"/>
                  </a:cubicBezTo>
                  <a:cubicBezTo>
                    <a:pt x="0" y="9542"/>
                    <a:pt x="24" y="9780"/>
                    <a:pt x="215" y="9899"/>
                  </a:cubicBezTo>
                  <a:cubicBezTo>
                    <a:pt x="334" y="9947"/>
                    <a:pt x="429" y="9971"/>
                    <a:pt x="524" y="10066"/>
                  </a:cubicBezTo>
                  <a:cubicBezTo>
                    <a:pt x="620" y="10185"/>
                    <a:pt x="691" y="10328"/>
                    <a:pt x="786" y="10423"/>
                  </a:cubicBezTo>
                  <a:cubicBezTo>
                    <a:pt x="1144" y="10900"/>
                    <a:pt x="1572" y="11281"/>
                    <a:pt x="2168" y="11400"/>
                  </a:cubicBezTo>
                  <a:cubicBezTo>
                    <a:pt x="2290" y="11423"/>
                    <a:pt x="2416" y="11434"/>
                    <a:pt x="2543" y="11434"/>
                  </a:cubicBezTo>
                  <a:cubicBezTo>
                    <a:pt x="2934" y="11434"/>
                    <a:pt x="3338" y="11335"/>
                    <a:pt x="3716" y="11209"/>
                  </a:cubicBezTo>
                  <a:cubicBezTo>
                    <a:pt x="4763" y="10781"/>
                    <a:pt x="5645" y="9995"/>
                    <a:pt x="6359" y="9114"/>
                  </a:cubicBezTo>
                  <a:cubicBezTo>
                    <a:pt x="7121" y="8209"/>
                    <a:pt x="7740" y="7208"/>
                    <a:pt x="8407" y="6232"/>
                  </a:cubicBezTo>
                  <a:cubicBezTo>
                    <a:pt x="8598" y="5994"/>
                    <a:pt x="8764" y="5732"/>
                    <a:pt x="8955" y="5494"/>
                  </a:cubicBezTo>
                  <a:cubicBezTo>
                    <a:pt x="9145" y="5208"/>
                    <a:pt x="9312" y="4922"/>
                    <a:pt x="9502" y="4636"/>
                  </a:cubicBezTo>
                  <a:cubicBezTo>
                    <a:pt x="9717" y="4351"/>
                    <a:pt x="9931" y="4065"/>
                    <a:pt x="10145" y="3755"/>
                  </a:cubicBezTo>
                  <a:cubicBezTo>
                    <a:pt x="10360" y="3470"/>
                    <a:pt x="10550" y="3160"/>
                    <a:pt x="10765" y="2850"/>
                  </a:cubicBezTo>
                  <a:cubicBezTo>
                    <a:pt x="11146" y="2255"/>
                    <a:pt x="11527" y="1660"/>
                    <a:pt x="11836" y="993"/>
                  </a:cubicBezTo>
                  <a:cubicBezTo>
                    <a:pt x="11932" y="779"/>
                    <a:pt x="12122" y="493"/>
                    <a:pt x="12051" y="231"/>
                  </a:cubicBezTo>
                  <a:cubicBezTo>
                    <a:pt x="12000" y="79"/>
                    <a:pt x="11882" y="1"/>
                    <a:pt x="1176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36" name="Google Shape;17136;p44"/>
            <p:cNvSpPr/>
            <p:nvPr/>
          </p:nvSpPr>
          <p:spPr>
            <a:xfrm>
              <a:off x="3274204" y="4180287"/>
              <a:ext cx="58870" cy="50251"/>
            </a:xfrm>
            <a:custGeom>
              <a:rect b="b" l="l" r="r" t="t"/>
              <a:pathLst>
                <a:path extrusionOk="0" h="1545" w="1810">
                  <a:moveTo>
                    <a:pt x="1490" y="166"/>
                  </a:moveTo>
                  <a:cubicBezTo>
                    <a:pt x="1494" y="167"/>
                    <a:pt x="1497" y="168"/>
                    <a:pt x="1500" y="169"/>
                  </a:cubicBezTo>
                  <a:cubicBezTo>
                    <a:pt x="1495" y="169"/>
                    <a:pt x="1492" y="167"/>
                    <a:pt x="1490" y="166"/>
                  </a:cubicBezTo>
                  <a:close/>
                  <a:moveTo>
                    <a:pt x="1470" y="164"/>
                  </a:moveTo>
                  <a:cubicBezTo>
                    <a:pt x="1476" y="164"/>
                    <a:pt x="1482" y="165"/>
                    <a:pt x="1488" y="166"/>
                  </a:cubicBezTo>
                  <a:lnTo>
                    <a:pt x="1488" y="166"/>
                  </a:lnTo>
                  <a:cubicBezTo>
                    <a:pt x="1487" y="169"/>
                    <a:pt x="1484" y="177"/>
                    <a:pt x="1477" y="193"/>
                  </a:cubicBezTo>
                  <a:cubicBezTo>
                    <a:pt x="1477" y="288"/>
                    <a:pt x="1429" y="359"/>
                    <a:pt x="1381" y="455"/>
                  </a:cubicBezTo>
                  <a:cubicBezTo>
                    <a:pt x="1238" y="693"/>
                    <a:pt x="1024" y="907"/>
                    <a:pt x="786" y="1098"/>
                  </a:cubicBezTo>
                  <a:cubicBezTo>
                    <a:pt x="667" y="1217"/>
                    <a:pt x="476" y="1360"/>
                    <a:pt x="310" y="1383"/>
                  </a:cubicBezTo>
                  <a:cubicBezTo>
                    <a:pt x="289" y="1389"/>
                    <a:pt x="273" y="1392"/>
                    <a:pt x="260" y="1392"/>
                  </a:cubicBezTo>
                  <a:cubicBezTo>
                    <a:pt x="118" y="1392"/>
                    <a:pt x="361" y="1070"/>
                    <a:pt x="405" y="1026"/>
                  </a:cubicBezTo>
                  <a:cubicBezTo>
                    <a:pt x="548" y="883"/>
                    <a:pt x="691" y="717"/>
                    <a:pt x="834" y="574"/>
                  </a:cubicBezTo>
                  <a:cubicBezTo>
                    <a:pt x="976" y="455"/>
                    <a:pt x="1143" y="336"/>
                    <a:pt x="1310" y="240"/>
                  </a:cubicBezTo>
                  <a:cubicBezTo>
                    <a:pt x="1351" y="220"/>
                    <a:pt x="1409" y="164"/>
                    <a:pt x="1470" y="164"/>
                  </a:cubicBezTo>
                  <a:close/>
                  <a:moveTo>
                    <a:pt x="1467" y="0"/>
                  </a:moveTo>
                  <a:cubicBezTo>
                    <a:pt x="1283" y="0"/>
                    <a:pt x="1063" y="176"/>
                    <a:pt x="929" y="288"/>
                  </a:cubicBezTo>
                  <a:cubicBezTo>
                    <a:pt x="810" y="383"/>
                    <a:pt x="714" y="502"/>
                    <a:pt x="619" y="597"/>
                  </a:cubicBezTo>
                  <a:cubicBezTo>
                    <a:pt x="548" y="669"/>
                    <a:pt x="500" y="717"/>
                    <a:pt x="453" y="788"/>
                  </a:cubicBezTo>
                  <a:cubicBezTo>
                    <a:pt x="333" y="883"/>
                    <a:pt x="238" y="979"/>
                    <a:pt x="167" y="1098"/>
                  </a:cubicBezTo>
                  <a:cubicBezTo>
                    <a:pt x="95" y="1217"/>
                    <a:pt x="0" y="1407"/>
                    <a:pt x="143" y="1502"/>
                  </a:cubicBezTo>
                  <a:cubicBezTo>
                    <a:pt x="179" y="1532"/>
                    <a:pt x="222" y="1544"/>
                    <a:pt x="268" y="1544"/>
                  </a:cubicBezTo>
                  <a:cubicBezTo>
                    <a:pt x="408" y="1544"/>
                    <a:pt x="578" y="1437"/>
                    <a:pt x="667" y="1383"/>
                  </a:cubicBezTo>
                  <a:cubicBezTo>
                    <a:pt x="1000" y="1193"/>
                    <a:pt x="1310" y="883"/>
                    <a:pt x="1500" y="574"/>
                  </a:cubicBezTo>
                  <a:cubicBezTo>
                    <a:pt x="1596" y="431"/>
                    <a:pt x="1810" y="2"/>
                    <a:pt x="1500" y="2"/>
                  </a:cubicBezTo>
                  <a:cubicBezTo>
                    <a:pt x="1489" y="1"/>
                    <a:pt x="1478" y="0"/>
                    <a:pt x="146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137" name="Google Shape;17137;p44"/>
          <p:cNvGrpSpPr/>
          <p:nvPr/>
        </p:nvGrpSpPr>
        <p:grpSpPr>
          <a:xfrm>
            <a:off x="4039452" y="3910785"/>
            <a:ext cx="402822" cy="388901"/>
            <a:chOff x="4039452" y="3910785"/>
            <a:chExt cx="402822" cy="388901"/>
          </a:xfrm>
        </p:grpSpPr>
        <p:sp>
          <p:nvSpPr>
            <p:cNvPr id="17138" name="Google Shape;17138;p44"/>
            <p:cNvSpPr/>
            <p:nvPr/>
          </p:nvSpPr>
          <p:spPr>
            <a:xfrm>
              <a:off x="4053405" y="3915436"/>
              <a:ext cx="377257" cy="331983"/>
            </a:xfrm>
            <a:custGeom>
              <a:rect b="b" l="l" r="r" t="t"/>
              <a:pathLst>
                <a:path extrusionOk="0" h="10207" w="11599">
                  <a:moveTo>
                    <a:pt x="7145" y="1"/>
                  </a:moveTo>
                  <a:cubicBezTo>
                    <a:pt x="6788" y="1"/>
                    <a:pt x="6454" y="143"/>
                    <a:pt x="6121" y="263"/>
                  </a:cubicBezTo>
                  <a:cubicBezTo>
                    <a:pt x="6005" y="310"/>
                    <a:pt x="5886" y="329"/>
                    <a:pt x="5766" y="329"/>
                  </a:cubicBezTo>
                  <a:cubicBezTo>
                    <a:pt x="5464" y="329"/>
                    <a:pt x="5155" y="212"/>
                    <a:pt x="4882" y="143"/>
                  </a:cubicBezTo>
                  <a:cubicBezTo>
                    <a:pt x="4668" y="96"/>
                    <a:pt x="4454" y="72"/>
                    <a:pt x="4239" y="72"/>
                  </a:cubicBezTo>
                  <a:cubicBezTo>
                    <a:pt x="4049" y="96"/>
                    <a:pt x="3858" y="167"/>
                    <a:pt x="3692" y="191"/>
                  </a:cubicBezTo>
                  <a:cubicBezTo>
                    <a:pt x="3549" y="215"/>
                    <a:pt x="3430" y="239"/>
                    <a:pt x="3311" y="310"/>
                  </a:cubicBezTo>
                  <a:cubicBezTo>
                    <a:pt x="3215" y="382"/>
                    <a:pt x="3096" y="477"/>
                    <a:pt x="3025" y="596"/>
                  </a:cubicBezTo>
                  <a:cubicBezTo>
                    <a:pt x="2953" y="667"/>
                    <a:pt x="2882" y="763"/>
                    <a:pt x="2834" y="858"/>
                  </a:cubicBezTo>
                  <a:cubicBezTo>
                    <a:pt x="2763" y="953"/>
                    <a:pt x="2739" y="1096"/>
                    <a:pt x="2644" y="1191"/>
                  </a:cubicBezTo>
                  <a:cubicBezTo>
                    <a:pt x="2549" y="1287"/>
                    <a:pt x="2429" y="1310"/>
                    <a:pt x="2310" y="1334"/>
                  </a:cubicBezTo>
                  <a:cubicBezTo>
                    <a:pt x="2168" y="1334"/>
                    <a:pt x="2048" y="1382"/>
                    <a:pt x="1929" y="1429"/>
                  </a:cubicBezTo>
                  <a:cubicBezTo>
                    <a:pt x="1810" y="1477"/>
                    <a:pt x="1667" y="1477"/>
                    <a:pt x="1548" y="1525"/>
                  </a:cubicBezTo>
                  <a:cubicBezTo>
                    <a:pt x="1382" y="1596"/>
                    <a:pt x="1239" y="1739"/>
                    <a:pt x="1144" y="1906"/>
                  </a:cubicBezTo>
                  <a:cubicBezTo>
                    <a:pt x="1048" y="2096"/>
                    <a:pt x="1001" y="2334"/>
                    <a:pt x="977" y="2573"/>
                  </a:cubicBezTo>
                  <a:cubicBezTo>
                    <a:pt x="977" y="2715"/>
                    <a:pt x="1001" y="2882"/>
                    <a:pt x="929" y="3025"/>
                  </a:cubicBezTo>
                  <a:cubicBezTo>
                    <a:pt x="739" y="3358"/>
                    <a:pt x="381" y="3430"/>
                    <a:pt x="191" y="3739"/>
                  </a:cubicBezTo>
                  <a:cubicBezTo>
                    <a:pt x="0" y="4049"/>
                    <a:pt x="0" y="4406"/>
                    <a:pt x="167" y="4716"/>
                  </a:cubicBezTo>
                  <a:cubicBezTo>
                    <a:pt x="310" y="5073"/>
                    <a:pt x="477" y="5406"/>
                    <a:pt x="477" y="5787"/>
                  </a:cubicBezTo>
                  <a:cubicBezTo>
                    <a:pt x="477" y="6049"/>
                    <a:pt x="358" y="6288"/>
                    <a:pt x="334" y="6550"/>
                  </a:cubicBezTo>
                  <a:cubicBezTo>
                    <a:pt x="310" y="6740"/>
                    <a:pt x="429" y="7002"/>
                    <a:pt x="572" y="7169"/>
                  </a:cubicBezTo>
                  <a:cubicBezTo>
                    <a:pt x="715" y="7335"/>
                    <a:pt x="858" y="7383"/>
                    <a:pt x="1024" y="7502"/>
                  </a:cubicBezTo>
                  <a:cubicBezTo>
                    <a:pt x="1167" y="7597"/>
                    <a:pt x="1334" y="7645"/>
                    <a:pt x="1429" y="7788"/>
                  </a:cubicBezTo>
                  <a:cubicBezTo>
                    <a:pt x="1548" y="7955"/>
                    <a:pt x="1596" y="8193"/>
                    <a:pt x="1667" y="8383"/>
                  </a:cubicBezTo>
                  <a:cubicBezTo>
                    <a:pt x="1739" y="8598"/>
                    <a:pt x="1763" y="8907"/>
                    <a:pt x="1929" y="9050"/>
                  </a:cubicBezTo>
                  <a:cubicBezTo>
                    <a:pt x="2033" y="9139"/>
                    <a:pt x="2164" y="9163"/>
                    <a:pt x="2300" y="9163"/>
                  </a:cubicBezTo>
                  <a:cubicBezTo>
                    <a:pt x="2383" y="9163"/>
                    <a:pt x="2468" y="9154"/>
                    <a:pt x="2549" y="9145"/>
                  </a:cubicBezTo>
                  <a:cubicBezTo>
                    <a:pt x="2644" y="9133"/>
                    <a:pt x="2745" y="9122"/>
                    <a:pt x="2846" y="9122"/>
                  </a:cubicBezTo>
                  <a:cubicBezTo>
                    <a:pt x="2947" y="9122"/>
                    <a:pt x="3049" y="9133"/>
                    <a:pt x="3144" y="9169"/>
                  </a:cubicBezTo>
                  <a:cubicBezTo>
                    <a:pt x="3334" y="9241"/>
                    <a:pt x="3477" y="9383"/>
                    <a:pt x="3620" y="9503"/>
                  </a:cubicBezTo>
                  <a:cubicBezTo>
                    <a:pt x="3930" y="9741"/>
                    <a:pt x="4239" y="10122"/>
                    <a:pt x="4644" y="10193"/>
                  </a:cubicBezTo>
                  <a:cubicBezTo>
                    <a:pt x="4690" y="10202"/>
                    <a:pt x="4734" y="10206"/>
                    <a:pt x="4778" y="10206"/>
                  </a:cubicBezTo>
                  <a:cubicBezTo>
                    <a:pt x="5178" y="10206"/>
                    <a:pt x="5504" y="9859"/>
                    <a:pt x="5918" y="9859"/>
                  </a:cubicBezTo>
                  <a:cubicBezTo>
                    <a:pt x="5930" y="9859"/>
                    <a:pt x="5942" y="9859"/>
                    <a:pt x="5954" y="9860"/>
                  </a:cubicBezTo>
                  <a:cubicBezTo>
                    <a:pt x="6168" y="9884"/>
                    <a:pt x="6335" y="9979"/>
                    <a:pt x="6526" y="10026"/>
                  </a:cubicBezTo>
                  <a:cubicBezTo>
                    <a:pt x="6683" y="10069"/>
                    <a:pt x="6840" y="10104"/>
                    <a:pt x="6992" y="10104"/>
                  </a:cubicBezTo>
                  <a:cubicBezTo>
                    <a:pt x="7093" y="10104"/>
                    <a:pt x="7192" y="10088"/>
                    <a:pt x="7288" y="10050"/>
                  </a:cubicBezTo>
                  <a:cubicBezTo>
                    <a:pt x="7431" y="10026"/>
                    <a:pt x="7573" y="9931"/>
                    <a:pt x="7669" y="9836"/>
                  </a:cubicBezTo>
                  <a:cubicBezTo>
                    <a:pt x="7788" y="9717"/>
                    <a:pt x="7859" y="9574"/>
                    <a:pt x="7978" y="9431"/>
                  </a:cubicBezTo>
                  <a:cubicBezTo>
                    <a:pt x="8121" y="9264"/>
                    <a:pt x="8288" y="9217"/>
                    <a:pt x="8502" y="9169"/>
                  </a:cubicBezTo>
                  <a:cubicBezTo>
                    <a:pt x="8546" y="9161"/>
                    <a:pt x="8588" y="9158"/>
                    <a:pt x="8630" y="9158"/>
                  </a:cubicBezTo>
                  <a:cubicBezTo>
                    <a:pt x="8837" y="9158"/>
                    <a:pt x="9022" y="9241"/>
                    <a:pt x="9240" y="9241"/>
                  </a:cubicBezTo>
                  <a:cubicBezTo>
                    <a:pt x="9574" y="9241"/>
                    <a:pt x="9741" y="8979"/>
                    <a:pt x="9836" y="8693"/>
                  </a:cubicBezTo>
                  <a:cubicBezTo>
                    <a:pt x="9931" y="8359"/>
                    <a:pt x="9883" y="8026"/>
                    <a:pt x="10169" y="7788"/>
                  </a:cubicBezTo>
                  <a:cubicBezTo>
                    <a:pt x="10264" y="7716"/>
                    <a:pt x="10336" y="7669"/>
                    <a:pt x="10431" y="7621"/>
                  </a:cubicBezTo>
                  <a:cubicBezTo>
                    <a:pt x="10526" y="7550"/>
                    <a:pt x="10598" y="7478"/>
                    <a:pt x="10693" y="7407"/>
                  </a:cubicBezTo>
                  <a:cubicBezTo>
                    <a:pt x="10765" y="7359"/>
                    <a:pt x="10836" y="7312"/>
                    <a:pt x="10907" y="7264"/>
                  </a:cubicBezTo>
                  <a:cubicBezTo>
                    <a:pt x="11003" y="7193"/>
                    <a:pt x="11122" y="7097"/>
                    <a:pt x="11146" y="6954"/>
                  </a:cubicBezTo>
                  <a:cubicBezTo>
                    <a:pt x="11169" y="6812"/>
                    <a:pt x="11122" y="6621"/>
                    <a:pt x="11098" y="6454"/>
                  </a:cubicBezTo>
                  <a:cubicBezTo>
                    <a:pt x="11074" y="6216"/>
                    <a:pt x="11027" y="5978"/>
                    <a:pt x="11050" y="5716"/>
                  </a:cubicBezTo>
                  <a:cubicBezTo>
                    <a:pt x="11098" y="5335"/>
                    <a:pt x="11265" y="5049"/>
                    <a:pt x="11408" y="4692"/>
                  </a:cubicBezTo>
                  <a:cubicBezTo>
                    <a:pt x="11527" y="4454"/>
                    <a:pt x="11598" y="4263"/>
                    <a:pt x="11455" y="4025"/>
                  </a:cubicBezTo>
                  <a:cubicBezTo>
                    <a:pt x="11360" y="3811"/>
                    <a:pt x="11169" y="3668"/>
                    <a:pt x="11003" y="3525"/>
                  </a:cubicBezTo>
                  <a:cubicBezTo>
                    <a:pt x="10812" y="3358"/>
                    <a:pt x="10717" y="3144"/>
                    <a:pt x="10669" y="2882"/>
                  </a:cubicBezTo>
                  <a:cubicBezTo>
                    <a:pt x="10574" y="2406"/>
                    <a:pt x="10503" y="1834"/>
                    <a:pt x="10026" y="1572"/>
                  </a:cubicBezTo>
                  <a:cubicBezTo>
                    <a:pt x="9669" y="1358"/>
                    <a:pt x="9193" y="1382"/>
                    <a:pt x="8883" y="1120"/>
                  </a:cubicBezTo>
                  <a:cubicBezTo>
                    <a:pt x="8574" y="882"/>
                    <a:pt x="8455" y="477"/>
                    <a:pt x="8145" y="239"/>
                  </a:cubicBezTo>
                  <a:cubicBezTo>
                    <a:pt x="7883" y="48"/>
                    <a:pt x="7478" y="1"/>
                    <a:pt x="7145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39" name="Google Shape;17139;p44"/>
            <p:cNvSpPr/>
            <p:nvPr/>
          </p:nvSpPr>
          <p:spPr>
            <a:xfrm>
              <a:off x="4043322" y="4063588"/>
              <a:ext cx="25597" cy="61017"/>
            </a:xfrm>
            <a:custGeom>
              <a:rect b="b" l="l" r="r" t="t"/>
              <a:pathLst>
                <a:path extrusionOk="0" h="1876" w="787">
                  <a:moveTo>
                    <a:pt x="286" y="0"/>
                  </a:moveTo>
                  <a:cubicBezTo>
                    <a:pt x="270" y="0"/>
                    <a:pt x="254" y="6"/>
                    <a:pt x="239" y="18"/>
                  </a:cubicBezTo>
                  <a:cubicBezTo>
                    <a:pt x="215" y="137"/>
                    <a:pt x="215" y="232"/>
                    <a:pt x="144" y="328"/>
                  </a:cubicBezTo>
                  <a:cubicBezTo>
                    <a:pt x="72" y="637"/>
                    <a:pt x="1" y="1042"/>
                    <a:pt x="96" y="1352"/>
                  </a:cubicBezTo>
                  <a:cubicBezTo>
                    <a:pt x="168" y="1614"/>
                    <a:pt x="358" y="1685"/>
                    <a:pt x="525" y="1875"/>
                  </a:cubicBezTo>
                  <a:cubicBezTo>
                    <a:pt x="787" y="1709"/>
                    <a:pt x="763" y="1328"/>
                    <a:pt x="739" y="1066"/>
                  </a:cubicBezTo>
                  <a:cubicBezTo>
                    <a:pt x="717" y="933"/>
                    <a:pt x="490" y="0"/>
                    <a:pt x="286" y="0"/>
                  </a:cubicBezTo>
                  <a:close/>
                </a:path>
              </a:pathLst>
            </a:custGeom>
            <a:solidFill>
              <a:srgbClr val="63707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0" name="Google Shape;17140;p44"/>
            <p:cNvSpPr/>
            <p:nvPr/>
          </p:nvSpPr>
          <p:spPr>
            <a:xfrm>
              <a:off x="4054966" y="4141615"/>
              <a:ext cx="370265" cy="152250"/>
            </a:xfrm>
            <a:custGeom>
              <a:rect b="b" l="l" r="r" t="t"/>
              <a:pathLst>
                <a:path extrusionOk="0" h="4681" w="11384">
                  <a:moveTo>
                    <a:pt x="262" y="0"/>
                  </a:moveTo>
                  <a:cubicBezTo>
                    <a:pt x="191" y="96"/>
                    <a:pt x="191" y="215"/>
                    <a:pt x="167" y="334"/>
                  </a:cubicBezTo>
                  <a:cubicBezTo>
                    <a:pt x="71" y="429"/>
                    <a:pt x="71" y="691"/>
                    <a:pt x="48" y="810"/>
                  </a:cubicBezTo>
                  <a:cubicBezTo>
                    <a:pt x="24" y="953"/>
                    <a:pt x="24" y="1120"/>
                    <a:pt x="24" y="1286"/>
                  </a:cubicBezTo>
                  <a:cubicBezTo>
                    <a:pt x="24" y="1477"/>
                    <a:pt x="0" y="1739"/>
                    <a:pt x="119" y="1906"/>
                  </a:cubicBezTo>
                  <a:cubicBezTo>
                    <a:pt x="214" y="2072"/>
                    <a:pt x="453" y="2191"/>
                    <a:pt x="619" y="2287"/>
                  </a:cubicBezTo>
                  <a:cubicBezTo>
                    <a:pt x="810" y="2429"/>
                    <a:pt x="1143" y="2549"/>
                    <a:pt x="1262" y="2763"/>
                  </a:cubicBezTo>
                  <a:cubicBezTo>
                    <a:pt x="1381" y="2906"/>
                    <a:pt x="1381" y="3144"/>
                    <a:pt x="1453" y="3311"/>
                  </a:cubicBezTo>
                  <a:cubicBezTo>
                    <a:pt x="1524" y="3477"/>
                    <a:pt x="1643" y="3596"/>
                    <a:pt x="1786" y="3668"/>
                  </a:cubicBezTo>
                  <a:cubicBezTo>
                    <a:pt x="1903" y="3719"/>
                    <a:pt x="2023" y="3734"/>
                    <a:pt x="2143" y="3734"/>
                  </a:cubicBezTo>
                  <a:cubicBezTo>
                    <a:pt x="2321" y="3734"/>
                    <a:pt x="2503" y="3701"/>
                    <a:pt x="2685" y="3701"/>
                  </a:cubicBezTo>
                  <a:cubicBezTo>
                    <a:pt x="2782" y="3701"/>
                    <a:pt x="2879" y="3711"/>
                    <a:pt x="2977" y="3739"/>
                  </a:cubicBezTo>
                  <a:cubicBezTo>
                    <a:pt x="3144" y="3811"/>
                    <a:pt x="3310" y="3906"/>
                    <a:pt x="3453" y="4025"/>
                  </a:cubicBezTo>
                  <a:cubicBezTo>
                    <a:pt x="3596" y="4120"/>
                    <a:pt x="3644" y="4239"/>
                    <a:pt x="3787" y="4335"/>
                  </a:cubicBezTo>
                  <a:cubicBezTo>
                    <a:pt x="4111" y="4556"/>
                    <a:pt x="4496" y="4680"/>
                    <a:pt x="4872" y="4680"/>
                  </a:cubicBezTo>
                  <a:cubicBezTo>
                    <a:pt x="5021" y="4680"/>
                    <a:pt x="5169" y="4661"/>
                    <a:pt x="5311" y="4620"/>
                  </a:cubicBezTo>
                  <a:cubicBezTo>
                    <a:pt x="5531" y="4560"/>
                    <a:pt x="5751" y="4467"/>
                    <a:pt x="5986" y="4467"/>
                  </a:cubicBezTo>
                  <a:cubicBezTo>
                    <a:pt x="6030" y="4467"/>
                    <a:pt x="6075" y="4470"/>
                    <a:pt x="6120" y="4478"/>
                  </a:cubicBezTo>
                  <a:cubicBezTo>
                    <a:pt x="6192" y="4478"/>
                    <a:pt x="6263" y="4501"/>
                    <a:pt x="6335" y="4525"/>
                  </a:cubicBezTo>
                  <a:cubicBezTo>
                    <a:pt x="6390" y="4533"/>
                    <a:pt x="6448" y="4536"/>
                    <a:pt x="6508" y="4536"/>
                  </a:cubicBezTo>
                  <a:cubicBezTo>
                    <a:pt x="6626" y="4536"/>
                    <a:pt x="6747" y="4525"/>
                    <a:pt x="6859" y="4525"/>
                  </a:cubicBezTo>
                  <a:cubicBezTo>
                    <a:pt x="7216" y="4525"/>
                    <a:pt x="7549" y="4430"/>
                    <a:pt x="7811" y="4168"/>
                  </a:cubicBezTo>
                  <a:cubicBezTo>
                    <a:pt x="8026" y="3930"/>
                    <a:pt x="8335" y="3787"/>
                    <a:pt x="8645" y="3763"/>
                  </a:cubicBezTo>
                  <a:cubicBezTo>
                    <a:pt x="8700" y="3755"/>
                    <a:pt x="8751" y="3752"/>
                    <a:pt x="8799" y="3752"/>
                  </a:cubicBezTo>
                  <a:cubicBezTo>
                    <a:pt x="8896" y="3752"/>
                    <a:pt x="8986" y="3763"/>
                    <a:pt x="9097" y="3763"/>
                  </a:cubicBezTo>
                  <a:cubicBezTo>
                    <a:pt x="9161" y="3763"/>
                    <a:pt x="9256" y="3774"/>
                    <a:pt x="9341" y="3774"/>
                  </a:cubicBezTo>
                  <a:cubicBezTo>
                    <a:pt x="9383" y="3774"/>
                    <a:pt x="9423" y="3771"/>
                    <a:pt x="9454" y="3763"/>
                  </a:cubicBezTo>
                  <a:cubicBezTo>
                    <a:pt x="9693" y="3739"/>
                    <a:pt x="9859" y="3596"/>
                    <a:pt x="9954" y="3406"/>
                  </a:cubicBezTo>
                  <a:cubicBezTo>
                    <a:pt x="10074" y="3168"/>
                    <a:pt x="10169" y="2810"/>
                    <a:pt x="10359" y="2620"/>
                  </a:cubicBezTo>
                  <a:cubicBezTo>
                    <a:pt x="10550" y="2382"/>
                    <a:pt x="10836" y="2382"/>
                    <a:pt x="11074" y="2239"/>
                  </a:cubicBezTo>
                  <a:cubicBezTo>
                    <a:pt x="11288" y="2096"/>
                    <a:pt x="11312" y="1977"/>
                    <a:pt x="11336" y="1763"/>
                  </a:cubicBezTo>
                  <a:cubicBezTo>
                    <a:pt x="11383" y="1453"/>
                    <a:pt x="11336" y="1143"/>
                    <a:pt x="11336" y="834"/>
                  </a:cubicBezTo>
                  <a:cubicBezTo>
                    <a:pt x="11360" y="620"/>
                    <a:pt x="11312" y="429"/>
                    <a:pt x="11288" y="239"/>
                  </a:cubicBezTo>
                  <a:cubicBezTo>
                    <a:pt x="11288" y="167"/>
                    <a:pt x="11288" y="48"/>
                    <a:pt x="11240" y="0"/>
                  </a:cubicBezTo>
                  <a:cubicBezTo>
                    <a:pt x="11193" y="191"/>
                    <a:pt x="11002" y="262"/>
                    <a:pt x="10859" y="334"/>
                  </a:cubicBezTo>
                  <a:cubicBezTo>
                    <a:pt x="10621" y="453"/>
                    <a:pt x="10407" y="548"/>
                    <a:pt x="10193" y="691"/>
                  </a:cubicBezTo>
                  <a:cubicBezTo>
                    <a:pt x="9859" y="929"/>
                    <a:pt x="9859" y="1286"/>
                    <a:pt x="9788" y="1644"/>
                  </a:cubicBezTo>
                  <a:cubicBezTo>
                    <a:pt x="9742" y="1875"/>
                    <a:pt x="9650" y="2264"/>
                    <a:pt x="9361" y="2264"/>
                  </a:cubicBezTo>
                  <a:cubicBezTo>
                    <a:pt x="9353" y="2264"/>
                    <a:pt x="9344" y="2263"/>
                    <a:pt x="9335" y="2263"/>
                  </a:cubicBezTo>
                  <a:cubicBezTo>
                    <a:pt x="9169" y="2263"/>
                    <a:pt x="8978" y="2239"/>
                    <a:pt x="8811" y="2215"/>
                  </a:cubicBezTo>
                  <a:cubicBezTo>
                    <a:pt x="8692" y="2215"/>
                    <a:pt x="8573" y="2191"/>
                    <a:pt x="8454" y="2191"/>
                  </a:cubicBezTo>
                  <a:cubicBezTo>
                    <a:pt x="8397" y="2191"/>
                    <a:pt x="8347" y="2188"/>
                    <a:pt x="8301" y="2188"/>
                  </a:cubicBezTo>
                  <a:cubicBezTo>
                    <a:pt x="8231" y="2188"/>
                    <a:pt x="8168" y="2196"/>
                    <a:pt x="8097" y="2239"/>
                  </a:cubicBezTo>
                  <a:cubicBezTo>
                    <a:pt x="8002" y="2287"/>
                    <a:pt x="7954" y="2382"/>
                    <a:pt x="7859" y="2453"/>
                  </a:cubicBezTo>
                  <a:cubicBezTo>
                    <a:pt x="7787" y="2525"/>
                    <a:pt x="7716" y="2596"/>
                    <a:pt x="7644" y="2668"/>
                  </a:cubicBezTo>
                  <a:cubicBezTo>
                    <a:pt x="7549" y="2763"/>
                    <a:pt x="7454" y="2882"/>
                    <a:pt x="7359" y="2953"/>
                  </a:cubicBezTo>
                  <a:cubicBezTo>
                    <a:pt x="7216" y="3049"/>
                    <a:pt x="7002" y="3144"/>
                    <a:pt x="6835" y="3168"/>
                  </a:cubicBezTo>
                  <a:cubicBezTo>
                    <a:pt x="6806" y="3174"/>
                    <a:pt x="6776" y="3177"/>
                    <a:pt x="6747" y="3177"/>
                  </a:cubicBezTo>
                  <a:cubicBezTo>
                    <a:pt x="6562" y="3177"/>
                    <a:pt x="6380" y="3059"/>
                    <a:pt x="6216" y="2977"/>
                  </a:cubicBezTo>
                  <a:cubicBezTo>
                    <a:pt x="6103" y="2924"/>
                    <a:pt x="5999" y="2903"/>
                    <a:pt x="5898" y="2903"/>
                  </a:cubicBezTo>
                  <a:cubicBezTo>
                    <a:pt x="5592" y="2903"/>
                    <a:pt x="5324" y="3096"/>
                    <a:pt x="5001" y="3168"/>
                  </a:cubicBezTo>
                  <a:cubicBezTo>
                    <a:pt x="4858" y="3194"/>
                    <a:pt x="4715" y="3234"/>
                    <a:pt x="4571" y="3234"/>
                  </a:cubicBezTo>
                  <a:cubicBezTo>
                    <a:pt x="4453" y="3234"/>
                    <a:pt x="4334" y="3206"/>
                    <a:pt x="4215" y="3120"/>
                  </a:cubicBezTo>
                  <a:cubicBezTo>
                    <a:pt x="3977" y="2953"/>
                    <a:pt x="3763" y="2715"/>
                    <a:pt x="3548" y="2501"/>
                  </a:cubicBezTo>
                  <a:cubicBezTo>
                    <a:pt x="3429" y="2406"/>
                    <a:pt x="3358" y="2310"/>
                    <a:pt x="3215" y="2263"/>
                  </a:cubicBezTo>
                  <a:cubicBezTo>
                    <a:pt x="3115" y="2220"/>
                    <a:pt x="3015" y="2211"/>
                    <a:pt x="2915" y="2211"/>
                  </a:cubicBezTo>
                  <a:cubicBezTo>
                    <a:pt x="2848" y="2211"/>
                    <a:pt x="2782" y="2215"/>
                    <a:pt x="2715" y="2215"/>
                  </a:cubicBezTo>
                  <a:cubicBezTo>
                    <a:pt x="2569" y="2215"/>
                    <a:pt x="2408" y="2236"/>
                    <a:pt x="2250" y="2236"/>
                  </a:cubicBezTo>
                  <a:cubicBezTo>
                    <a:pt x="2073" y="2236"/>
                    <a:pt x="1901" y="2210"/>
                    <a:pt x="1762" y="2096"/>
                  </a:cubicBezTo>
                  <a:cubicBezTo>
                    <a:pt x="1596" y="1977"/>
                    <a:pt x="1619" y="1834"/>
                    <a:pt x="1596" y="1644"/>
                  </a:cubicBezTo>
                  <a:cubicBezTo>
                    <a:pt x="1548" y="1405"/>
                    <a:pt x="1477" y="1167"/>
                    <a:pt x="1357" y="929"/>
                  </a:cubicBezTo>
                  <a:cubicBezTo>
                    <a:pt x="1215" y="643"/>
                    <a:pt x="953" y="572"/>
                    <a:pt x="714" y="405"/>
                  </a:cubicBezTo>
                  <a:cubicBezTo>
                    <a:pt x="524" y="286"/>
                    <a:pt x="476" y="72"/>
                    <a:pt x="262" y="0"/>
                  </a:cubicBezTo>
                  <a:close/>
                </a:path>
              </a:pathLst>
            </a:custGeom>
            <a:solidFill>
              <a:srgbClr val="63707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1" name="Google Shape;17141;p44"/>
            <p:cNvSpPr/>
            <p:nvPr/>
          </p:nvSpPr>
          <p:spPr>
            <a:xfrm>
              <a:off x="4414335" y="4064141"/>
              <a:ext cx="26378" cy="58773"/>
            </a:xfrm>
            <a:custGeom>
              <a:rect b="b" l="l" r="r" t="t"/>
              <a:pathLst>
                <a:path extrusionOk="0" h="1807" w="811">
                  <a:moveTo>
                    <a:pt x="477" y="1"/>
                  </a:moveTo>
                  <a:cubicBezTo>
                    <a:pt x="430" y="96"/>
                    <a:pt x="311" y="168"/>
                    <a:pt x="239" y="263"/>
                  </a:cubicBezTo>
                  <a:cubicBezTo>
                    <a:pt x="168" y="382"/>
                    <a:pt x="96" y="549"/>
                    <a:pt x="72" y="668"/>
                  </a:cubicBezTo>
                  <a:cubicBezTo>
                    <a:pt x="25" y="882"/>
                    <a:pt x="1" y="1049"/>
                    <a:pt x="1" y="1287"/>
                  </a:cubicBezTo>
                  <a:cubicBezTo>
                    <a:pt x="25" y="1430"/>
                    <a:pt x="96" y="1597"/>
                    <a:pt x="72" y="1739"/>
                  </a:cubicBezTo>
                  <a:cubicBezTo>
                    <a:pt x="83" y="1790"/>
                    <a:pt x="101" y="1806"/>
                    <a:pt x="125" y="1806"/>
                  </a:cubicBezTo>
                  <a:cubicBezTo>
                    <a:pt x="157" y="1806"/>
                    <a:pt x="198" y="1777"/>
                    <a:pt x="239" y="1763"/>
                  </a:cubicBezTo>
                  <a:cubicBezTo>
                    <a:pt x="247" y="1755"/>
                    <a:pt x="258" y="1753"/>
                    <a:pt x="269" y="1753"/>
                  </a:cubicBezTo>
                  <a:cubicBezTo>
                    <a:pt x="292" y="1753"/>
                    <a:pt x="318" y="1763"/>
                    <a:pt x="334" y="1763"/>
                  </a:cubicBezTo>
                  <a:cubicBezTo>
                    <a:pt x="430" y="1716"/>
                    <a:pt x="549" y="1573"/>
                    <a:pt x="596" y="1477"/>
                  </a:cubicBezTo>
                  <a:cubicBezTo>
                    <a:pt x="811" y="1144"/>
                    <a:pt x="787" y="811"/>
                    <a:pt x="668" y="453"/>
                  </a:cubicBezTo>
                  <a:cubicBezTo>
                    <a:pt x="644" y="358"/>
                    <a:pt x="620" y="263"/>
                    <a:pt x="573" y="191"/>
                  </a:cubicBezTo>
                  <a:cubicBezTo>
                    <a:pt x="573" y="144"/>
                    <a:pt x="477" y="25"/>
                    <a:pt x="477" y="1"/>
                  </a:cubicBezTo>
                  <a:close/>
                </a:path>
              </a:pathLst>
            </a:custGeom>
            <a:solidFill>
              <a:srgbClr val="63707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2" name="Google Shape;17142;p44"/>
            <p:cNvSpPr/>
            <p:nvPr/>
          </p:nvSpPr>
          <p:spPr>
            <a:xfrm>
              <a:off x="4050315" y="3954954"/>
              <a:ext cx="367175" cy="291457"/>
            </a:xfrm>
            <a:custGeom>
              <a:rect b="b" l="l" r="r" t="t"/>
              <a:pathLst>
                <a:path extrusionOk="0" h="8961" w="11289">
                  <a:moveTo>
                    <a:pt x="2786" y="0"/>
                  </a:moveTo>
                  <a:cubicBezTo>
                    <a:pt x="2548" y="72"/>
                    <a:pt x="2310" y="167"/>
                    <a:pt x="2072" y="214"/>
                  </a:cubicBezTo>
                  <a:cubicBezTo>
                    <a:pt x="1834" y="262"/>
                    <a:pt x="1572" y="357"/>
                    <a:pt x="1381" y="524"/>
                  </a:cubicBezTo>
                  <a:cubicBezTo>
                    <a:pt x="1310" y="596"/>
                    <a:pt x="1239" y="667"/>
                    <a:pt x="1191" y="738"/>
                  </a:cubicBezTo>
                  <a:cubicBezTo>
                    <a:pt x="1096" y="857"/>
                    <a:pt x="1119" y="953"/>
                    <a:pt x="1096" y="1072"/>
                  </a:cubicBezTo>
                  <a:cubicBezTo>
                    <a:pt x="1072" y="1500"/>
                    <a:pt x="905" y="2001"/>
                    <a:pt x="548" y="2263"/>
                  </a:cubicBezTo>
                  <a:cubicBezTo>
                    <a:pt x="334" y="2429"/>
                    <a:pt x="167" y="2620"/>
                    <a:pt x="95" y="2882"/>
                  </a:cubicBezTo>
                  <a:cubicBezTo>
                    <a:pt x="0" y="3144"/>
                    <a:pt x="95" y="3382"/>
                    <a:pt x="214" y="3620"/>
                  </a:cubicBezTo>
                  <a:cubicBezTo>
                    <a:pt x="334" y="3834"/>
                    <a:pt x="548" y="4001"/>
                    <a:pt x="572" y="4239"/>
                  </a:cubicBezTo>
                  <a:cubicBezTo>
                    <a:pt x="619" y="4787"/>
                    <a:pt x="191" y="5454"/>
                    <a:pt x="596" y="5930"/>
                  </a:cubicBezTo>
                  <a:cubicBezTo>
                    <a:pt x="786" y="6144"/>
                    <a:pt x="1072" y="6240"/>
                    <a:pt x="1286" y="6406"/>
                  </a:cubicBezTo>
                  <a:cubicBezTo>
                    <a:pt x="1548" y="6597"/>
                    <a:pt x="1667" y="7025"/>
                    <a:pt x="1762" y="7335"/>
                  </a:cubicBezTo>
                  <a:cubicBezTo>
                    <a:pt x="1810" y="7525"/>
                    <a:pt x="1834" y="7716"/>
                    <a:pt x="2001" y="7835"/>
                  </a:cubicBezTo>
                  <a:cubicBezTo>
                    <a:pt x="2121" y="7926"/>
                    <a:pt x="2261" y="7959"/>
                    <a:pt x="2402" y="7959"/>
                  </a:cubicBezTo>
                  <a:cubicBezTo>
                    <a:pt x="2483" y="7959"/>
                    <a:pt x="2565" y="7948"/>
                    <a:pt x="2644" y="7930"/>
                  </a:cubicBezTo>
                  <a:cubicBezTo>
                    <a:pt x="2834" y="7907"/>
                    <a:pt x="3001" y="7811"/>
                    <a:pt x="3191" y="7811"/>
                  </a:cubicBezTo>
                  <a:cubicBezTo>
                    <a:pt x="3358" y="7835"/>
                    <a:pt x="3453" y="7978"/>
                    <a:pt x="3572" y="8049"/>
                  </a:cubicBezTo>
                  <a:cubicBezTo>
                    <a:pt x="3739" y="8168"/>
                    <a:pt x="3858" y="8335"/>
                    <a:pt x="3977" y="8502"/>
                  </a:cubicBezTo>
                  <a:cubicBezTo>
                    <a:pt x="4072" y="8597"/>
                    <a:pt x="4144" y="8692"/>
                    <a:pt x="4263" y="8764"/>
                  </a:cubicBezTo>
                  <a:cubicBezTo>
                    <a:pt x="4453" y="8835"/>
                    <a:pt x="4573" y="8931"/>
                    <a:pt x="4787" y="8954"/>
                  </a:cubicBezTo>
                  <a:cubicBezTo>
                    <a:pt x="4817" y="8959"/>
                    <a:pt x="4850" y="8961"/>
                    <a:pt x="4883" y="8961"/>
                  </a:cubicBezTo>
                  <a:cubicBezTo>
                    <a:pt x="5031" y="8961"/>
                    <a:pt x="5198" y="8922"/>
                    <a:pt x="5335" y="8883"/>
                  </a:cubicBezTo>
                  <a:cubicBezTo>
                    <a:pt x="5454" y="8859"/>
                    <a:pt x="5597" y="8859"/>
                    <a:pt x="5739" y="8811"/>
                  </a:cubicBezTo>
                  <a:cubicBezTo>
                    <a:pt x="5835" y="8788"/>
                    <a:pt x="5930" y="8740"/>
                    <a:pt x="6049" y="8692"/>
                  </a:cubicBezTo>
                  <a:cubicBezTo>
                    <a:pt x="6100" y="8676"/>
                    <a:pt x="6147" y="8668"/>
                    <a:pt x="6194" y="8668"/>
                  </a:cubicBezTo>
                  <a:cubicBezTo>
                    <a:pt x="6279" y="8668"/>
                    <a:pt x="6362" y="8694"/>
                    <a:pt x="6454" y="8740"/>
                  </a:cubicBezTo>
                  <a:cubicBezTo>
                    <a:pt x="6597" y="8811"/>
                    <a:pt x="6668" y="8954"/>
                    <a:pt x="6835" y="8954"/>
                  </a:cubicBezTo>
                  <a:cubicBezTo>
                    <a:pt x="7002" y="8931"/>
                    <a:pt x="7121" y="8811"/>
                    <a:pt x="7264" y="8716"/>
                  </a:cubicBezTo>
                  <a:cubicBezTo>
                    <a:pt x="7383" y="8645"/>
                    <a:pt x="7454" y="8573"/>
                    <a:pt x="7573" y="8478"/>
                  </a:cubicBezTo>
                  <a:cubicBezTo>
                    <a:pt x="7645" y="8407"/>
                    <a:pt x="7740" y="8383"/>
                    <a:pt x="7835" y="8311"/>
                  </a:cubicBezTo>
                  <a:cubicBezTo>
                    <a:pt x="7978" y="8192"/>
                    <a:pt x="8145" y="8002"/>
                    <a:pt x="8335" y="7930"/>
                  </a:cubicBezTo>
                  <a:cubicBezTo>
                    <a:pt x="8502" y="7847"/>
                    <a:pt x="8669" y="7817"/>
                    <a:pt x="8835" y="7817"/>
                  </a:cubicBezTo>
                  <a:cubicBezTo>
                    <a:pt x="9002" y="7817"/>
                    <a:pt x="9169" y="7847"/>
                    <a:pt x="9335" y="7883"/>
                  </a:cubicBezTo>
                  <a:cubicBezTo>
                    <a:pt x="9407" y="7897"/>
                    <a:pt x="9467" y="7907"/>
                    <a:pt x="9520" y="7907"/>
                  </a:cubicBezTo>
                  <a:cubicBezTo>
                    <a:pt x="9645" y="7907"/>
                    <a:pt x="9728" y="7852"/>
                    <a:pt x="9812" y="7668"/>
                  </a:cubicBezTo>
                  <a:cubicBezTo>
                    <a:pt x="9907" y="7454"/>
                    <a:pt x="9978" y="7264"/>
                    <a:pt x="10002" y="7025"/>
                  </a:cubicBezTo>
                  <a:cubicBezTo>
                    <a:pt x="10050" y="6811"/>
                    <a:pt x="10169" y="6644"/>
                    <a:pt x="10312" y="6501"/>
                  </a:cubicBezTo>
                  <a:cubicBezTo>
                    <a:pt x="10550" y="6263"/>
                    <a:pt x="10860" y="6120"/>
                    <a:pt x="11098" y="5906"/>
                  </a:cubicBezTo>
                  <a:cubicBezTo>
                    <a:pt x="11193" y="5811"/>
                    <a:pt x="11288" y="5644"/>
                    <a:pt x="11193" y="5525"/>
                  </a:cubicBezTo>
                  <a:cubicBezTo>
                    <a:pt x="11156" y="5481"/>
                    <a:pt x="11108" y="5464"/>
                    <a:pt x="11055" y="5464"/>
                  </a:cubicBezTo>
                  <a:cubicBezTo>
                    <a:pt x="10938" y="5464"/>
                    <a:pt x="10799" y="5547"/>
                    <a:pt x="10717" y="5597"/>
                  </a:cubicBezTo>
                  <a:cubicBezTo>
                    <a:pt x="10574" y="5668"/>
                    <a:pt x="10479" y="5763"/>
                    <a:pt x="10359" y="5882"/>
                  </a:cubicBezTo>
                  <a:cubicBezTo>
                    <a:pt x="10145" y="6025"/>
                    <a:pt x="9955" y="6168"/>
                    <a:pt x="9764" y="6311"/>
                  </a:cubicBezTo>
                  <a:cubicBezTo>
                    <a:pt x="9193" y="6716"/>
                    <a:pt x="8573" y="6906"/>
                    <a:pt x="7930" y="7121"/>
                  </a:cubicBezTo>
                  <a:cubicBezTo>
                    <a:pt x="7641" y="7206"/>
                    <a:pt x="7328" y="7218"/>
                    <a:pt x="7025" y="7218"/>
                  </a:cubicBezTo>
                  <a:cubicBezTo>
                    <a:pt x="6903" y="7218"/>
                    <a:pt x="6784" y="7216"/>
                    <a:pt x="6668" y="7216"/>
                  </a:cubicBezTo>
                  <a:cubicBezTo>
                    <a:pt x="6263" y="7192"/>
                    <a:pt x="5859" y="7121"/>
                    <a:pt x="5454" y="7049"/>
                  </a:cubicBezTo>
                  <a:cubicBezTo>
                    <a:pt x="4620" y="6882"/>
                    <a:pt x="3858" y="6549"/>
                    <a:pt x="3167" y="6049"/>
                  </a:cubicBezTo>
                  <a:cubicBezTo>
                    <a:pt x="2810" y="5811"/>
                    <a:pt x="2524" y="5477"/>
                    <a:pt x="2239" y="5144"/>
                  </a:cubicBezTo>
                  <a:cubicBezTo>
                    <a:pt x="1929" y="4787"/>
                    <a:pt x="1762" y="4382"/>
                    <a:pt x="1667" y="3930"/>
                  </a:cubicBezTo>
                  <a:cubicBezTo>
                    <a:pt x="1596" y="3477"/>
                    <a:pt x="1620" y="3001"/>
                    <a:pt x="1643" y="2548"/>
                  </a:cubicBezTo>
                  <a:cubicBezTo>
                    <a:pt x="1691" y="2167"/>
                    <a:pt x="1739" y="1762"/>
                    <a:pt x="1858" y="1405"/>
                  </a:cubicBezTo>
                  <a:cubicBezTo>
                    <a:pt x="2001" y="1024"/>
                    <a:pt x="2191" y="715"/>
                    <a:pt x="2429" y="429"/>
                  </a:cubicBezTo>
                  <a:cubicBezTo>
                    <a:pt x="2548" y="286"/>
                    <a:pt x="2715" y="167"/>
                    <a:pt x="2786" y="0"/>
                  </a:cubicBezTo>
                  <a:close/>
                </a:path>
              </a:pathLst>
            </a:custGeom>
            <a:solidFill>
              <a:srgbClr val="929FA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3" name="Google Shape;17143;p44"/>
            <p:cNvSpPr/>
            <p:nvPr/>
          </p:nvSpPr>
          <p:spPr>
            <a:xfrm>
              <a:off x="4092890" y="3947831"/>
              <a:ext cx="281992" cy="261208"/>
            </a:xfrm>
            <a:custGeom>
              <a:rect b="b" l="l" r="r" t="t"/>
              <a:pathLst>
                <a:path extrusionOk="0" h="8031" w="8670">
                  <a:moveTo>
                    <a:pt x="4221" y="424"/>
                  </a:moveTo>
                  <a:cubicBezTo>
                    <a:pt x="4298" y="424"/>
                    <a:pt x="4370" y="440"/>
                    <a:pt x="4454" y="457"/>
                  </a:cubicBezTo>
                  <a:cubicBezTo>
                    <a:pt x="4573" y="505"/>
                    <a:pt x="4716" y="481"/>
                    <a:pt x="4859" y="505"/>
                  </a:cubicBezTo>
                  <a:cubicBezTo>
                    <a:pt x="5169" y="553"/>
                    <a:pt x="5478" y="624"/>
                    <a:pt x="5764" y="767"/>
                  </a:cubicBezTo>
                  <a:cubicBezTo>
                    <a:pt x="6050" y="886"/>
                    <a:pt x="6336" y="1005"/>
                    <a:pt x="6598" y="1172"/>
                  </a:cubicBezTo>
                  <a:cubicBezTo>
                    <a:pt x="6836" y="1315"/>
                    <a:pt x="7026" y="1553"/>
                    <a:pt x="7193" y="1743"/>
                  </a:cubicBezTo>
                  <a:cubicBezTo>
                    <a:pt x="7360" y="1981"/>
                    <a:pt x="7526" y="2196"/>
                    <a:pt x="7693" y="2434"/>
                  </a:cubicBezTo>
                  <a:cubicBezTo>
                    <a:pt x="7955" y="2815"/>
                    <a:pt x="8026" y="3220"/>
                    <a:pt x="8098" y="3625"/>
                  </a:cubicBezTo>
                  <a:cubicBezTo>
                    <a:pt x="8146" y="3934"/>
                    <a:pt x="8122" y="4220"/>
                    <a:pt x="8074" y="4530"/>
                  </a:cubicBezTo>
                  <a:cubicBezTo>
                    <a:pt x="8026" y="4863"/>
                    <a:pt x="7955" y="5220"/>
                    <a:pt x="7860" y="5554"/>
                  </a:cubicBezTo>
                  <a:cubicBezTo>
                    <a:pt x="7788" y="5863"/>
                    <a:pt x="7526" y="6173"/>
                    <a:pt x="7312" y="6387"/>
                  </a:cubicBezTo>
                  <a:cubicBezTo>
                    <a:pt x="6979" y="6768"/>
                    <a:pt x="6478" y="7030"/>
                    <a:pt x="6002" y="7244"/>
                  </a:cubicBezTo>
                  <a:cubicBezTo>
                    <a:pt x="5788" y="7340"/>
                    <a:pt x="5526" y="7459"/>
                    <a:pt x="5288" y="7459"/>
                  </a:cubicBezTo>
                  <a:lnTo>
                    <a:pt x="4883" y="7459"/>
                  </a:lnTo>
                  <a:cubicBezTo>
                    <a:pt x="4729" y="7478"/>
                    <a:pt x="4606" y="7513"/>
                    <a:pt x="4464" y="7513"/>
                  </a:cubicBezTo>
                  <a:cubicBezTo>
                    <a:pt x="4430" y="7513"/>
                    <a:pt x="4395" y="7511"/>
                    <a:pt x="4359" y="7506"/>
                  </a:cubicBezTo>
                  <a:cubicBezTo>
                    <a:pt x="4145" y="7483"/>
                    <a:pt x="3954" y="7459"/>
                    <a:pt x="3740" y="7435"/>
                  </a:cubicBezTo>
                  <a:cubicBezTo>
                    <a:pt x="3383" y="7363"/>
                    <a:pt x="2954" y="7363"/>
                    <a:pt x="2621" y="7221"/>
                  </a:cubicBezTo>
                  <a:cubicBezTo>
                    <a:pt x="2454" y="7149"/>
                    <a:pt x="2263" y="7054"/>
                    <a:pt x="2097" y="6935"/>
                  </a:cubicBezTo>
                  <a:cubicBezTo>
                    <a:pt x="1978" y="6863"/>
                    <a:pt x="1882" y="6816"/>
                    <a:pt x="1787" y="6720"/>
                  </a:cubicBezTo>
                  <a:cubicBezTo>
                    <a:pt x="1692" y="6601"/>
                    <a:pt x="1573" y="6530"/>
                    <a:pt x="1454" y="6435"/>
                  </a:cubicBezTo>
                  <a:cubicBezTo>
                    <a:pt x="1358" y="6339"/>
                    <a:pt x="1239" y="6220"/>
                    <a:pt x="1168" y="6101"/>
                  </a:cubicBezTo>
                  <a:cubicBezTo>
                    <a:pt x="1049" y="5958"/>
                    <a:pt x="1001" y="5744"/>
                    <a:pt x="906" y="5577"/>
                  </a:cubicBezTo>
                  <a:cubicBezTo>
                    <a:pt x="811" y="5387"/>
                    <a:pt x="715" y="5220"/>
                    <a:pt x="668" y="5006"/>
                  </a:cubicBezTo>
                  <a:cubicBezTo>
                    <a:pt x="644" y="4768"/>
                    <a:pt x="596" y="4530"/>
                    <a:pt x="573" y="4291"/>
                  </a:cubicBezTo>
                  <a:cubicBezTo>
                    <a:pt x="549" y="4006"/>
                    <a:pt x="549" y="3696"/>
                    <a:pt x="573" y="3410"/>
                  </a:cubicBezTo>
                  <a:cubicBezTo>
                    <a:pt x="596" y="3124"/>
                    <a:pt x="739" y="2863"/>
                    <a:pt x="858" y="2601"/>
                  </a:cubicBezTo>
                  <a:cubicBezTo>
                    <a:pt x="1049" y="2196"/>
                    <a:pt x="1287" y="1862"/>
                    <a:pt x="1573" y="1648"/>
                  </a:cubicBezTo>
                  <a:cubicBezTo>
                    <a:pt x="1668" y="1481"/>
                    <a:pt x="1858" y="1362"/>
                    <a:pt x="1978" y="1219"/>
                  </a:cubicBezTo>
                  <a:cubicBezTo>
                    <a:pt x="2144" y="1053"/>
                    <a:pt x="2335" y="934"/>
                    <a:pt x="2549" y="862"/>
                  </a:cubicBezTo>
                  <a:cubicBezTo>
                    <a:pt x="2573" y="838"/>
                    <a:pt x="2644" y="791"/>
                    <a:pt x="2692" y="743"/>
                  </a:cubicBezTo>
                  <a:cubicBezTo>
                    <a:pt x="2714" y="745"/>
                    <a:pt x="2735" y="746"/>
                    <a:pt x="2757" y="746"/>
                  </a:cubicBezTo>
                  <a:cubicBezTo>
                    <a:pt x="3024" y="746"/>
                    <a:pt x="3307" y="619"/>
                    <a:pt x="3549" y="553"/>
                  </a:cubicBezTo>
                  <a:cubicBezTo>
                    <a:pt x="3740" y="505"/>
                    <a:pt x="3930" y="457"/>
                    <a:pt x="4121" y="433"/>
                  </a:cubicBezTo>
                  <a:cubicBezTo>
                    <a:pt x="4156" y="426"/>
                    <a:pt x="4189" y="424"/>
                    <a:pt x="4221" y="424"/>
                  </a:cubicBezTo>
                  <a:close/>
                  <a:moveTo>
                    <a:pt x="4713" y="0"/>
                  </a:moveTo>
                  <a:cubicBezTo>
                    <a:pt x="4674" y="0"/>
                    <a:pt x="4635" y="2"/>
                    <a:pt x="4597" y="5"/>
                  </a:cubicBezTo>
                  <a:cubicBezTo>
                    <a:pt x="4530" y="15"/>
                    <a:pt x="4461" y="19"/>
                    <a:pt x="4392" y="19"/>
                  </a:cubicBezTo>
                  <a:cubicBezTo>
                    <a:pt x="4237" y="19"/>
                    <a:pt x="4079" y="1"/>
                    <a:pt x="3924" y="1"/>
                  </a:cubicBezTo>
                  <a:cubicBezTo>
                    <a:pt x="3829" y="1"/>
                    <a:pt x="3736" y="8"/>
                    <a:pt x="3645" y="29"/>
                  </a:cubicBezTo>
                  <a:cubicBezTo>
                    <a:pt x="3335" y="76"/>
                    <a:pt x="2954" y="124"/>
                    <a:pt x="2668" y="267"/>
                  </a:cubicBezTo>
                  <a:cubicBezTo>
                    <a:pt x="2621" y="291"/>
                    <a:pt x="2549" y="338"/>
                    <a:pt x="2478" y="386"/>
                  </a:cubicBezTo>
                  <a:cubicBezTo>
                    <a:pt x="2382" y="433"/>
                    <a:pt x="2287" y="505"/>
                    <a:pt x="2192" y="553"/>
                  </a:cubicBezTo>
                  <a:cubicBezTo>
                    <a:pt x="1882" y="719"/>
                    <a:pt x="1597" y="957"/>
                    <a:pt x="1335" y="1196"/>
                  </a:cubicBezTo>
                  <a:cubicBezTo>
                    <a:pt x="1120" y="1362"/>
                    <a:pt x="930" y="1553"/>
                    <a:pt x="739" y="1743"/>
                  </a:cubicBezTo>
                  <a:cubicBezTo>
                    <a:pt x="549" y="1934"/>
                    <a:pt x="406" y="2220"/>
                    <a:pt x="311" y="2482"/>
                  </a:cubicBezTo>
                  <a:cubicBezTo>
                    <a:pt x="1" y="3220"/>
                    <a:pt x="1" y="4172"/>
                    <a:pt x="144" y="4934"/>
                  </a:cubicBezTo>
                  <a:cubicBezTo>
                    <a:pt x="168" y="5173"/>
                    <a:pt x="239" y="5434"/>
                    <a:pt x="334" y="5649"/>
                  </a:cubicBezTo>
                  <a:cubicBezTo>
                    <a:pt x="406" y="5816"/>
                    <a:pt x="501" y="5958"/>
                    <a:pt x="596" y="6125"/>
                  </a:cubicBezTo>
                  <a:cubicBezTo>
                    <a:pt x="644" y="6244"/>
                    <a:pt x="715" y="6387"/>
                    <a:pt x="787" y="6506"/>
                  </a:cubicBezTo>
                  <a:cubicBezTo>
                    <a:pt x="858" y="6601"/>
                    <a:pt x="930" y="6673"/>
                    <a:pt x="1001" y="6768"/>
                  </a:cubicBezTo>
                  <a:cubicBezTo>
                    <a:pt x="1239" y="7054"/>
                    <a:pt x="1549" y="7244"/>
                    <a:pt x="1858" y="7387"/>
                  </a:cubicBezTo>
                  <a:cubicBezTo>
                    <a:pt x="2192" y="7530"/>
                    <a:pt x="2525" y="7721"/>
                    <a:pt x="2883" y="7840"/>
                  </a:cubicBezTo>
                  <a:cubicBezTo>
                    <a:pt x="3287" y="7959"/>
                    <a:pt x="3740" y="8030"/>
                    <a:pt x="4168" y="8030"/>
                  </a:cubicBezTo>
                  <a:cubicBezTo>
                    <a:pt x="4383" y="8030"/>
                    <a:pt x="4597" y="8006"/>
                    <a:pt x="4811" y="8006"/>
                  </a:cubicBezTo>
                  <a:cubicBezTo>
                    <a:pt x="4954" y="7983"/>
                    <a:pt x="5097" y="7935"/>
                    <a:pt x="5240" y="7935"/>
                  </a:cubicBezTo>
                  <a:cubicBezTo>
                    <a:pt x="5291" y="7952"/>
                    <a:pt x="5341" y="7969"/>
                    <a:pt x="5392" y="7969"/>
                  </a:cubicBezTo>
                  <a:cubicBezTo>
                    <a:pt x="5413" y="7969"/>
                    <a:pt x="5434" y="7966"/>
                    <a:pt x="5454" y="7959"/>
                  </a:cubicBezTo>
                  <a:cubicBezTo>
                    <a:pt x="5574" y="7911"/>
                    <a:pt x="5716" y="7887"/>
                    <a:pt x="5836" y="7840"/>
                  </a:cubicBezTo>
                  <a:cubicBezTo>
                    <a:pt x="5978" y="7792"/>
                    <a:pt x="6121" y="7721"/>
                    <a:pt x="6264" y="7673"/>
                  </a:cubicBezTo>
                  <a:cubicBezTo>
                    <a:pt x="6407" y="7649"/>
                    <a:pt x="6526" y="7578"/>
                    <a:pt x="6669" y="7506"/>
                  </a:cubicBezTo>
                  <a:cubicBezTo>
                    <a:pt x="6907" y="7387"/>
                    <a:pt x="7145" y="7197"/>
                    <a:pt x="7360" y="7030"/>
                  </a:cubicBezTo>
                  <a:cubicBezTo>
                    <a:pt x="7550" y="6863"/>
                    <a:pt x="7812" y="6649"/>
                    <a:pt x="7955" y="6435"/>
                  </a:cubicBezTo>
                  <a:cubicBezTo>
                    <a:pt x="8336" y="5935"/>
                    <a:pt x="8431" y="5387"/>
                    <a:pt x="8574" y="4791"/>
                  </a:cubicBezTo>
                  <a:cubicBezTo>
                    <a:pt x="8622" y="4649"/>
                    <a:pt x="8646" y="4506"/>
                    <a:pt x="8646" y="4339"/>
                  </a:cubicBezTo>
                  <a:cubicBezTo>
                    <a:pt x="8669" y="4053"/>
                    <a:pt x="8669" y="3720"/>
                    <a:pt x="8622" y="3434"/>
                  </a:cubicBezTo>
                  <a:cubicBezTo>
                    <a:pt x="8574" y="3172"/>
                    <a:pt x="8550" y="2886"/>
                    <a:pt x="8455" y="2624"/>
                  </a:cubicBezTo>
                  <a:cubicBezTo>
                    <a:pt x="8360" y="2339"/>
                    <a:pt x="8217" y="2077"/>
                    <a:pt x="8026" y="1839"/>
                  </a:cubicBezTo>
                  <a:cubicBezTo>
                    <a:pt x="7693" y="1362"/>
                    <a:pt x="7241" y="957"/>
                    <a:pt x="6740" y="672"/>
                  </a:cubicBezTo>
                  <a:cubicBezTo>
                    <a:pt x="6359" y="433"/>
                    <a:pt x="5955" y="267"/>
                    <a:pt x="5526" y="148"/>
                  </a:cubicBezTo>
                  <a:cubicBezTo>
                    <a:pt x="5278" y="65"/>
                    <a:pt x="4976" y="0"/>
                    <a:pt x="4713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4" name="Google Shape;17144;p44"/>
            <p:cNvSpPr/>
            <p:nvPr/>
          </p:nvSpPr>
          <p:spPr>
            <a:xfrm>
              <a:off x="4112275" y="3963281"/>
              <a:ext cx="246344" cy="230635"/>
            </a:xfrm>
            <a:custGeom>
              <a:rect b="b" l="l" r="r" t="t"/>
              <a:pathLst>
                <a:path extrusionOk="0" h="7091" w="7574">
                  <a:moveTo>
                    <a:pt x="3760" y="473"/>
                  </a:moveTo>
                  <a:cubicBezTo>
                    <a:pt x="4027" y="473"/>
                    <a:pt x="4296" y="504"/>
                    <a:pt x="4573" y="554"/>
                  </a:cubicBezTo>
                  <a:cubicBezTo>
                    <a:pt x="5144" y="673"/>
                    <a:pt x="5692" y="959"/>
                    <a:pt x="6097" y="1387"/>
                  </a:cubicBezTo>
                  <a:cubicBezTo>
                    <a:pt x="6192" y="1483"/>
                    <a:pt x="6311" y="1602"/>
                    <a:pt x="6383" y="1697"/>
                  </a:cubicBezTo>
                  <a:cubicBezTo>
                    <a:pt x="6502" y="1864"/>
                    <a:pt x="6573" y="2030"/>
                    <a:pt x="6692" y="2197"/>
                  </a:cubicBezTo>
                  <a:cubicBezTo>
                    <a:pt x="6859" y="2483"/>
                    <a:pt x="6907" y="2792"/>
                    <a:pt x="7002" y="3078"/>
                  </a:cubicBezTo>
                  <a:cubicBezTo>
                    <a:pt x="7026" y="3221"/>
                    <a:pt x="7073" y="3340"/>
                    <a:pt x="7073" y="3459"/>
                  </a:cubicBezTo>
                  <a:cubicBezTo>
                    <a:pt x="7073" y="3721"/>
                    <a:pt x="6978" y="4031"/>
                    <a:pt x="6907" y="4293"/>
                  </a:cubicBezTo>
                  <a:cubicBezTo>
                    <a:pt x="6883" y="4459"/>
                    <a:pt x="6835" y="4650"/>
                    <a:pt x="6764" y="4817"/>
                  </a:cubicBezTo>
                  <a:cubicBezTo>
                    <a:pt x="6621" y="5102"/>
                    <a:pt x="6454" y="5412"/>
                    <a:pt x="6240" y="5650"/>
                  </a:cubicBezTo>
                  <a:cubicBezTo>
                    <a:pt x="6073" y="5841"/>
                    <a:pt x="5859" y="5960"/>
                    <a:pt x="5692" y="6126"/>
                  </a:cubicBezTo>
                  <a:cubicBezTo>
                    <a:pt x="5621" y="6222"/>
                    <a:pt x="5549" y="6245"/>
                    <a:pt x="5430" y="6293"/>
                  </a:cubicBezTo>
                  <a:cubicBezTo>
                    <a:pt x="5240" y="6365"/>
                    <a:pt x="5025" y="6388"/>
                    <a:pt x="4835" y="6460"/>
                  </a:cubicBezTo>
                  <a:cubicBezTo>
                    <a:pt x="4438" y="6559"/>
                    <a:pt x="4008" y="6609"/>
                    <a:pt x="3600" y="6609"/>
                  </a:cubicBezTo>
                  <a:cubicBezTo>
                    <a:pt x="3518" y="6609"/>
                    <a:pt x="3438" y="6607"/>
                    <a:pt x="3358" y="6603"/>
                  </a:cubicBezTo>
                  <a:cubicBezTo>
                    <a:pt x="3096" y="6579"/>
                    <a:pt x="2858" y="6484"/>
                    <a:pt x="2620" y="6436"/>
                  </a:cubicBezTo>
                  <a:cubicBezTo>
                    <a:pt x="2358" y="6341"/>
                    <a:pt x="2025" y="6317"/>
                    <a:pt x="1786" y="6150"/>
                  </a:cubicBezTo>
                  <a:cubicBezTo>
                    <a:pt x="1524" y="5984"/>
                    <a:pt x="1310" y="5722"/>
                    <a:pt x="1096" y="5507"/>
                  </a:cubicBezTo>
                  <a:cubicBezTo>
                    <a:pt x="977" y="5388"/>
                    <a:pt x="905" y="5245"/>
                    <a:pt x="834" y="5126"/>
                  </a:cubicBezTo>
                  <a:cubicBezTo>
                    <a:pt x="762" y="4983"/>
                    <a:pt x="762" y="4817"/>
                    <a:pt x="691" y="4674"/>
                  </a:cubicBezTo>
                  <a:cubicBezTo>
                    <a:pt x="643" y="4531"/>
                    <a:pt x="572" y="4388"/>
                    <a:pt x="548" y="4245"/>
                  </a:cubicBezTo>
                  <a:cubicBezTo>
                    <a:pt x="500" y="4007"/>
                    <a:pt x="477" y="3769"/>
                    <a:pt x="477" y="3531"/>
                  </a:cubicBezTo>
                  <a:cubicBezTo>
                    <a:pt x="477" y="3221"/>
                    <a:pt x="524" y="2911"/>
                    <a:pt x="572" y="2602"/>
                  </a:cubicBezTo>
                  <a:cubicBezTo>
                    <a:pt x="619" y="2435"/>
                    <a:pt x="715" y="2268"/>
                    <a:pt x="786" y="2126"/>
                  </a:cubicBezTo>
                  <a:cubicBezTo>
                    <a:pt x="834" y="2054"/>
                    <a:pt x="881" y="1959"/>
                    <a:pt x="929" y="1887"/>
                  </a:cubicBezTo>
                  <a:cubicBezTo>
                    <a:pt x="953" y="1840"/>
                    <a:pt x="1096" y="1721"/>
                    <a:pt x="1096" y="1673"/>
                  </a:cubicBezTo>
                  <a:cubicBezTo>
                    <a:pt x="1120" y="1530"/>
                    <a:pt x="1310" y="1364"/>
                    <a:pt x="1405" y="1268"/>
                  </a:cubicBezTo>
                  <a:cubicBezTo>
                    <a:pt x="1715" y="1030"/>
                    <a:pt x="2025" y="863"/>
                    <a:pt x="2382" y="744"/>
                  </a:cubicBezTo>
                  <a:cubicBezTo>
                    <a:pt x="2620" y="673"/>
                    <a:pt x="2810" y="625"/>
                    <a:pt x="3049" y="554"/>
                  </a:cubicBezTo>
                  <a:cubicBezTo>
                    <a:pt x="3285" y="498"/>
                    <a:pt x="3521" y="473"/>
                    <a:pt x="3760" y="473"/>
                  </a:cubicBezTo>
                  <a:close/>
                  <a:moveTo>
                    <a:pt x="3726" y="1"/>
                  </a:moveTo>
                  <a:cubicBezTo>
                    <a:pt x="3643" y="1"/>
                    <a:pt x="3560" y="2"/>
                    <a:pt x="3477" y="6"/>
                  </a:cubicBezTo>
                  <a:cubicBezTo>
                    <a:pt x="3144" y="30"/>
                    <a:pt x="2834" y="78"/>
                    <a:pt x="2501" y="173"/>
                  </a:cubicBezTo>
                  <a:cubicBezTo>
                    <a:pt x="1548" y="459"/>
                    <a:pt x="667" y="1244"/>
                    <a:pt x="286" y="2149"/>
                  </a:cubicBezTo>
                  <a:cubicBezTo>
                    <a:pt x="191" y="2364"/>
                    <a:pt x="119" y="2530"/>
                    <a:pt x="72" y="2745"/>
                  </a:cubicBezTo>
                  <a:cubicBezTo>
                    <a:pt x="24" y="2959"/>
                    <a:pt x="0" y="3197"/>
                    <a:pt x="0" y="3412"/>
                  </a:cubicBezTo>
                  <a:cubicBezTo>
                    <a:pt x="0" y="3840"/>
                    <a:pt x="0" y="4245"/>
                    <a:pt x="72" y="4626"/>
                  </a:cubicBezTo>
                  <a:cubicBezTo>
                    <a:pt x="119" y="4769"/>
                    <a:pt x="143" y="4912"/>
                    <a:pt x="215" y="5055"/>
                  </a:cubicBezTo>
                  <a:cubicBezTo>
                    <a:pt x="286" y="5174"/>
                    <a:pt x="381" y="5269"/>
                    <a:pt x="477" y="5388"/>
                  </a:cubicBezTo>
                  <a:cubicBezTo>
                    <a:pt x="548" y="5531"/>
                    <a:pt x="619" y="5650"/>
                    <a:pt x="715" y="5793"/>
                  </a:cubicBezTo>
                  <a:cubicBezTo>
                    <a:pt x="905" y="6079"/>
                    <a:pt x="1120" y="6317"/>
                    <a:pt x="1405" y="6531"/>
                  </a:cubicBezTo>
                  <a:cubicBezTo>
                    <a:pt x="2001" y="6984"/>
                    <a:pt x="2787" y="7055"/>
                    <a:pt x="3501" y="7079"/>
                  </a:cubicBezTo>
                  <a:cubicBezTo>
                    <a:pt x="3618" y="7086"/>
                    <a:pt x="3732" y="7091"/>
                    <a:pt x="3843" y="7091"/>
                  </a:cubicBezTo>
                  <a:cubicBezTo>
                    <a:pt x="4115" y="7091"/>
                    <a:pt x="4374" y="7061"/>
                    <a:pt x="4644" y="6960"/>
                  </a:cubicBezTo>
                  <a:cubicBezTo>
                    <a:pt x="4811" y="6912"/>
                    <a:pt x="5001" y="6888"/>
                    <a:pt x="5168" y="6841"/>
                  </a:cubicBezTo>
                  <a:cubicBezTo>
                    <a:pt x="5287" y="6793"/>
                    <a:pt x="5454" y="6769"/>
                    <a:pt x="5573" y="6698"/>
                  </a:cubicBezTo>
                  <a:cubicBezTo>
                    <a:pt x="5668" y="6650"/>
                    <a:pt x="5763" y="6626"/>
                    <a:pt x="5835" y="6579"/>
                  </a:cubicBezTo>
                  <a:cubicBezTo>
                    <a:pt x="6002" y="6484"/>
                    <a:pt x="6192" y="6365"/>
                    <a:pt x="6359" y="6245"/>
                  </a:cubicBezTo>
                  <a:cubicBezTo>
                    <a:pt x="6645" y="6031"/>
                    <a:pt x="6883" y="5722"/>
                    <a:pt x="7049" y="5388"/>
                  </a:cubicBezTo>
                  <a:cubicBezTo>
                    <a:pt x="7216" y="5007"/>
                    <a:pt x="7335" y="4626"/>
                    <a:pt x="7430" y="4221"/>
                  </a:cubicBezTo>
                  <a:cubicBezTo>
                    <a:pt x="7573" y="3674"/>
                    <a:pt x="7573" y="3031"/>
                    <a:pt x="7383" y="2483"/>
                  </a:cubicBezTo>
                  <a:cubicBezTo>
                    <a:pt x="7288" y="2197"/>
                    <a:pt x="7073" y="1935"/>
                    <a:pt x="6930" y="1673"/>
                  </a:cubicBezTo>
                  <a:cubicBezTo>
                    <a:pt x="6787" y="1483"/>
                    <a:pt x="6645" y="1244"/>
                    <a:pt x="6502" y="1054"/>
                  </a:cubicBezTo>
                  <a:cubicBezTo>
                    <a:pt x="6454" y="1006"/>
                    <a:pt x="6383" y="959"/>
                    <a:pt x="6311" y="935"/>
                  </a:cubicBezTo>
                  <a:lnTo>
                    <a:pt x="6287" y="911"/>
                  </a:lnTo>
                  <a:cubicBezTo>
                    <a:pt x="5906" y="649"/>
                    <a:pt x="5525" y="387"/>
                    <a:pt x="5097" y="244"/>
                  </a:cubicBezTo>
                  <a:cubicBezTo>
                    <a:pt x="4652" y="62"/>
                    <a:pt x="4190" y="1"/>
                    <a:pt x="3726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5" name="Google Shape;17145;p44"/>
            <p:cNvSpPr/>
            <p:nvPr/>
          </p:nvSpPr>
          <p:spPr>
            <a:xfrm>
              <a:off x="4186628" y="3986438"/>
              <a:ext cx="95298" cy="177229"/>
            </a:xfrm>
            <a:custGeom>
              <a:rect b="b" l="l" r="r" t="t"/>
              <a:pathLst>
                <a:path extrusionOk="0" h="5449" w="2930">
                  <a:moveTo>
                    <a:pt x="1672" y="0"/>
                  </a:moveTo>
                  <a:cubicBezTo>
                    <a:pt x="1569" y="0"/>
                    <a:pt x="1474" y="142"/>
                    <a:pt x="1453" y="247"/>
                  </a:cubicBezTo>
                  <a:cubicBezTo>
                    <a:pt x="1429" y="175"/>
                    <a:pt x="1358" y="104"/>
                    <a:pt x="1263" y="104"/>
                  </a:cubicBezTo>
                  <a:cubicBezTo>
                    <a:pt x="1120" y="128"/>
                    <a:pt x="1072" y="390"/>
                    <a:pt x="1048" y="485"/>
                  </a:cubicBezTo>
                  <a:cubicBezTo>
                    <a:pt x="1031" y="491"/>
                    <a:pt x="1016" y="493"/>
                    <a:pt x="1003" y="493"/>
                  </a:cubicBezTo>
                  <a:cubicBezTo>
                    <a:pt x="910" y="493"/>
                    <a:pt x="918" y="360"/>
                    <a:pt x="834" y="318"/>
                  </a:cubicBezTo>
                  <a:cubicBezTo>
                    <a:pt x="824" y="315"/>
                    <a:pt x="815" y="313"/>
                    <a:pt x="807" y="313"/>
                  </a:cubicBezTo>
                  <a:cubicBezTo>
                    <a:pt x="750" y="313"/>
                    <a:pt x="709" y="375"/>
                    <a:pt x="667" y="437"/>
                  </a:cubicBezTo>
                  <a:cubicBezTo>
                    <a:pt x="572" y="628"/>
                    <a:pt x="667" y="866"/>
                    <a:pt x="596" y="1056"/>
                  </a:cubicBezTo>
                  <a:cubicBezTo>
                    <a:pt x="564" y="1056"/>
                    <a:pt x="532" y="1067"/>
                    <a:pt x="501" y="1067"/>
                  </a:cubicBezTo>
                  <a:cubicBezTo>
                    <a:pt x="485" y="1067"/>
                    <a:pt x="469" y="1064"/>
                    <a:pt x="453" y="1056"/>
                  </a:cubicBezTo>
                  <a:cubicBezTo>
                    <a:pt x="429" y="1056"/>
                    <a:pt x="382" y="1009"/>
                    <a:pt x="382" y="1009"/>
                  </a:cubicBezTo>
                  <a:cubicBezTo>
                    <a:pt x="358" y="1009"/>
                    <a:pt x="334" y="1033"/>
                    <a:pt x="310" y="1033"/>
                  </a:cubicBezTo>
                  <a:cubicBezTo>
                    <a:pt x="286" y="1056"/>
                    <a:pt x="310" y="1128"/>
                    <a:pt x="310" y="1199"/>
                  </a:cubicBezTo>
                  <a:cubicBezTo>
                    <a:pt x="310" y="1366"/>
                    <a:pt x="310" y="1533"/>
                    <a:pt x="358" y="1699"/>
                  </a:cubicBezTo>
                  <a:cubicBezTo>
                    <a:pt x="405" y="1818"/>
                    <a:pt x="453" y="1961"/>
                    <a:pt x="334" y="2057"/>
                  </a:cubicBezTo>
                  <a:cubicBezTo>
                    <a:pt x="286" y="2080"/>
                    <a:pt x="239" y="2057"/>
                    <a:pt x="215" y="2104"/>
                  </a:cubicBezTo>
                  <a:cubicBezTo>
                    <a:pt x="167" y="2176"/>
                    <a:pt x="191" y="2342"/>
                    <a:pt x="191" y="2414"/>
                  </a:cubicBezTo>
                  <a:cubicBezTo>
                    <a:pt x="191" y="2652"/>
                    <a:pt x="143" y="2914"/>
                    <a:pt x="215" y="3152"/>
                  </a:cubicBezTo>
                  <a:cubicBezTo>
                    <a:pt x="215" y="3200"/>
                    <a:pt x="286" y="3271"/>
                    <a:pt x="262" y="3319"/>
                  </a:cubicBezTo>
                  <a:cubicBezTo>
                    <a:pt x="252" y="3349"/>
                    <a:pt x="233" y="3358"/>
                    <a:pt x="211" y="3358"/>
                  </a:cubicBezTo>
                  <a:cubicBezTo>
                    <a:pt x="182" y="3358"/>
                    <a:pt x="147" y="3343"/>
                    <a:pt x="120" y="3343"/>
                  </a:cubicBezTo>
                  <a:cubicBezTo>
                    <a:pt x="1" y="3366"/>
                    <a:pt x="24" y="3366"/>
                    <a:pt x="24" y="3485"/>
                  </a:cubicBezTo>
                  <a:cubicBezTo>
                    <a:pt x="24" y="3628"/>
                    <a:pt x="48" y="3747"/>
                    <a:pt x="48" y="3866"/>
                  </a:cubicBezTo>
                  <a:cubicBezTo>
                    <a:pt x="48" y="4200"/>
                    <a:pt x="72" y="4557"/>
                    <a:pt x="286" y="4843"/>
                  </a:cubicBezTo>
                  <a:cubicBezTo>
                    <a:pt x="429" y="5057"/>
                    <a:pt x="620" y="5272"/>
                    <a:pt x="858" y="5343"/>
                  </a:cubicBezTo>
                  <a:cubicBezTo>
                    <a:pt x="1078" y="5398"/>
                    <a:pt x="1345" y="5448"/>
                    <a:pt x="1605" y="5448"/>
                  </a:cubicBezTo>
                  <a:cubicBezTo>
                    <a:pt x="1907" y="5448"/>
                    <a:pt x="2201" y="5381"/>
                    <a:pt x="2406" y="5176"/>
                  </a:cubicBezTo>
                  <a:cubicBezTo>
                    <a:pt x="2525" y="5057"/>
                    <a:pt x="2644" y="4890"/>
                    <a:pt x="2715" y="4748"/>
                  </a:cubicBezTo>
                  <a:cubicBezTo>
                    <a:pt x="2739" y="4652"/>
                    <a:pt x="2763" y="4557"/>
                    <a:pt x="2811" y="4462"/>
                  </a:cubicBezTo>
                  <a:cubicBezTo>
                    <a:pt x="2811" y="4390"/>
                    <a:pt x="2811" y="4319"/>
                    <a:pt x="2834" y="4224"/>
                  </a:cubicBezTo>
                  <a:cubicBezTo>
                    <a:pt x="2858" y="4152"/>
                    <a:pt x="2906" y="4105"/>
                    <a:pt x="2906" y="4033"/>
                  </a:cubicBezTo>
                  <a:cubicBezTo>
                    <a:pt x="2930" y="3962"/>
                    <a:pt x="2906" y="3938"/>
                    <a:pt x="2882" y="3866"/>
                  </a:cubicBezTo>
                  <a:cubicBezTo>
                    <a:pt x="2882" y="3844"/>
                    <a:pt x="2882" y="3388"/>
                    <a:pt x="2882" y="3366"/>
                  </a:cubicBezTo>
                  <a:cubicBezTo>
                    <a:pt x="2811" y="3366"/>
                    <a:pt x="2692" y="3366"/>
                    <a:pt x="2644" y="3414"/>
                  </a:cubicBezTo>
                  <a:cubicBezTo>
                    <a:pt x="2739" y="3271"/>
                    <a:pt x="2692" y="3057"/>
                    <a:pt x="2715" y="2890"/>
                  </a:cubicBezTo>
                  <a:cubicBezTo>
                    <a:pt x="2715" y="2628"/>
                    <a:pt x="2763" y="2366"/>
                    <a:pt x="2739" y="2080"/>
                  </a:cubicBezTo>
                  <a:cubicBezTo>
                    <a:pt x="2676" y="2080"/>
                    <a:pt x="2612" y="2102"/>
                    <a:pt x="2556" y="2102"/>
                  </a:cubicBezTo>
                  <a:cubicBezTo>
                    <a:pt x="2527" y="2102"/>
                    <a:pt x="2501" y="2096"/>
                    <a:pt x="2477" y="2080"/>
                  </a:cubicBezTo>
                  <a:cubicBezTo>
                    <a:pt x="2525" y="1890"/>
                    <a:pt x="2572" y="1747"/>
                    <a:pt x="2572" y="1556"/>
                  </a:cubicBezTo>
                  <a:cubicBezTo>
                    <a:pt x="2572" y="1390"/>
                    <a:pt x="2692" y="1056"/>
                    <a:pt x="2572" y="913"/>
                  </a:cubicBezTo>
                  <a:cubicBezTo>
                    <a:pt x="2525" y="937"/>
                    <a:pt x="2477" y="985"/>
                    <a:pt x="2430" y="1009"/>
                  </a:cubicBezTo>
                  <a:cubicBezTo>
                    <a:pt x="2395" y="1017"/>
                    <a:pt x="2379" y="1023"/>
                    <a:pt x="2372" y="1023"/>
                  </a:cubicBezTo>
                  <a:cubicBezTo>
                    <a:pt x="2360" y="1023"/>
                    <a:pt x="2373" y="1006"/>
                    <a:pt x="2358" y="961"/>
                  </a:cubicBezTo>
                  <a:cubicBezTo>
                    <a:pt x="2287" y="794"/>
                    <a:pt x="2287" y="580"/>
                    <a:pt x="2215" y="390"/>
                  </a:cubicBezTo>
                  <a:cubicBezTo>
                    <a:pt x="2184" y="297"/>
                    <a:pt x="2145" y="262"/>
                    <a:pt x="2098" y="262"/>
                  </a:cubicBezTo>
                  <a:cubicBezTo>
                    <a:pt x="2036" y="262"/>
                    <a:pt x="1963" y="322"/>
                    <a:pt x="1882" y="390"/>
                  </a:cubicBezTo>
                  <a:cubicBezTo>
                    <a:pt x="1858" y="270"/>
                    <a:pt x="1858" y="56"/>
                    <a:pt x="1715" y="9"/>
                  </a:cubicBezTo>
                  <a:cubicBezTo>
                    <a:pt x="1701" y="3"/>
                    <a:pt x="1687" y="0"/>
                    <a:pt x="1672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6" name="Google Shape;17146;p44"/>
            <p:cNvSpPr/>
            <p:nvPr/>
          </p:nvSpPr>
          <p:spPr>
            <a:xfrm>
              <a:off x="4186628" y="4098227"/>
              <a:ext cx="94518" cy="64400"/>
            </a:xfrm>
            <a:custGeom>
              <a:rect b="b" l="l" r="r" t="t"/>
              <a:pathLst>
                <a:path extrusionOk="0" h="1980" w="2906">
                  <a:moveTo>
                    <a:pt x="2811" y="1"/>
                  </a:moveTo>
                  <a:cubicBezTo>
                    <a:pt x="2763" y="144"/>
                    <a:pt x="2644" y="263"/>
                    <a:pt x="2572" y="406"/>
                  </a:cubicBezTo>
                  <a:cubicBezTo>
                    <a:pt x="2477" y="644"/>
                    <a:pt x="2263" y="882"/>
                    <a:pt x="2025" y="1025"/>
                  </a:cubicBezTo>
                  <a:cubicBezTo>
                    <a:pt x="1895" y="1106"/>
                    <a:pt x="1722" y="1154"/>
                    <a:pt x="1557" y="1154"/>
                  </a:cubicBezTo>
                  <a:cubicBezTo>
                    <a:pt x="1479" y="1154"/>
                    <a:pt x="1403" y="1143"/>
                    <a:pt x="1334" y="1120"/>
                  </a:cubicBezTo>
                  <a:cubicBezTo>
                    <a:pt x="1263" y="1072"/>
                    <a:pt x="1167" y="1049"/>
                    <a:pt x="1096" y="1001"/>
                  </a:cubicBezTo>
                  <a:cubicBezTo>
                    <a:pt x="834" y="834"/>
                    <a:pt x="596" y="715"/>
                    <a:pt x="405" y="453"/>
                  </a:cubicBezTo>
                  <a:cubicBezTo>
                    <a:pt x="334" y="334"/>
                    <a:pt x="310" y="120"/>
                    <a:pt x="191" y="48"/>
                  </a:cubicBezTo>
                  <a:cubicBezTo>
                    <a:pt x="157" y="21"/>
                    <a:pt x="129" y="10"/>
                    <a:pt x="106" y="10"/>
                  </a:cubicBezTo>
                  <a:cubicBezTo>
                    <a:pt x="49" y="10"/>
                    <a:pt x="24" y="82"/>
                    <a:pt x="24" y="167"/>
                  </a:cubicBezTo>
                  <a:cubicBezTo>
                    <a:pt x="1" y="358"/>
                    <a:pt x="48" y="596"/>
                    <a:pt x="72" y="810"/>
                  </a:cubicBezTo>
                  <a:cubicBezTo>
                    <a:pt x="167" y="1168"/>
                    <a:pt x="334" y="1525"/>
                    <a:pt x="596" y="1787"/>
                  </a:cubicBezTo>
                  <a:cubicBezTo>
                    <a:pt x="758" y="1933"/>
                    <a:pt x="942" y="1979"/>
                    <a:pt x="1140" y="1979"/>
                  </a:cubicBezTo>
                  <a:cubicBezTo>
                    <a:pt x="1233" y="1979"/>
                    <a:pt x="1330" y="1969"/>
                    <a:pt x="1429" y="1954"/>
                  </a:cubicBezTo>
                  <a:cubicBezTo>
                    <a:pt x="1620" y="1930"/>
                    <a:pt x="1810" y="1882"/>
                    <a:pt x="1953" y="1858"/>
                  </a:cubicBezTo>
                  <a:cubicBezTo>
                    <a:pt x="2191" y="1811"/>
                    <a:pt x="2406" y="1692"/>
                    <a:pt x="2596" y="1549"/>
                  </a:cubicBezTo>
                  <a:cubicBezTo>
                    <a:pt x="2763" y="1430"/>
                    <a:pt x="2763" y="1239"/>
                    <a:pt x="2787" y="1049"/>
                  </a:cubicBezTo>
                  <a:cubicBezTo>
                    <a:pt x="2811" y="858"/>
                    <a:pt x="2858" y="668"/>
                    <a:pt x="2858" y="501"/>
                  </a:cubicBezTo>
                  <a:cubicBezTo>
                    <a:pt x="2858" y="382"/>
                    <a:pt x="2906" y="72"/>
                    <a:pt x="2811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7" name="Google Shape;17147;p44"/>
            <p:cNvSpPr/>
            <p:nvPr/>
          </p:nvSpPr>
          <p:spPr>
            <a:xfrm>
              <a:off x="4189717" y="4052367"/>
              <a:ext cx="86777" cy="59944"/>
            </a:xfrm>
            <a:custGeom>
              <a:rect b="b" l="l" r="r" t="t"/>
              <a:pathLst>
                <a:path extrusionOk="0" h="1843" w="2668">
                  <a:moveTo>
                    <a:pt x="176" y="0"/>
                  </a:moveTo>
                  <a:cubicBezTo>
                    <a:pt x="166" y="0"/>
                    <a:pt x="155" y="2"/>
                    <a:pt x="144" y="6"/>
                  </a:cubicBezTo>
                  <a:cubicBezTo>
                    <a:pt x="72" y="30"/>
                    <a:pt x="72" y="244"/>
                    <a:pt x="48" y="315"/>
                  </a:cubicBezTo>
                  <a:cubicBezTo>
                    <a:pt x="1" y="601"/>
                    <a:pt x="1" y="887"/>
                    <a:pt x="72" y="1196"/>
                  </a:cubicBezTo>
                  <a:cubicBezTo>
                    <a:pt x="120" y="1387"/>
                    <a:pt x="310" y="1435"/>
                    <a:pt x="501" y="1458"/>
                  </a:cubicBezTo>
                  <a:cubicBezTo>
                    <a:pt x="715" y="1482"/>
                    <a:pt x="930" y="1625"/>
                    <a:pt x="1144" y="1625"/>
                  </a:cubicBezTo>
                  <a:cubicBezTo>
                    <a:pt x="1233" y="1625"/>
                    <a:pt x="1289" y="1606"/>
                    <a:pt x="1328" y="1573"/>
                  </a:cubicBezTo>
                  <a:lnTo>
                    <a:pt x="1328" y="1573"/>
                  </a:lnTo>
                  <a:cubicBezTo>
                    <a:pt x="1344" y="1632"/>
                    <a:pt x="1361" y="1691"/>
                    <a:pt x="1382" y="1744"/>
                  </a:cubicBezTo>
                  <a:cubicBezTo>
                    <a:pt x="1382" y="1768"/>
                    <a:pt x="1382" y="1768"/>
                    <a:pt x="1382" y="1768"/>
                  </a:cubicBezTo>
                  <a:cubicBezTo>
                    <a:pt x="1420" y="1819"/>
                    <a:pt x="1445" y="1843"/>
                    <a:pt x="1474" y="1843"/>
                  </a:cubicBezTo>
                  <a:cubicBezTo>
                    <a:pt x="1499" y="1843"/>
                    <a:pt x="1528" y="1825"/>
                    <a:pt x="1573" y="1792"/>
                  </a:cubicBezTo>
                  <a:cubicBezTo>
                    <a:pt x="1715" y="1673"/>
                    <a:pt x="1834" y="1601"/>
                    <a:pt x="2025" y="1577"/>
                  </a:cubicBezTo>
                  <a:cubicBezTo>
                    <a:pt x="2192" y="1530"/>
                    <a:pt x="2382" y="1554"/>
                    <a:pt x="2501" y="1387"/>
                  </a:cubicBezTo>
                  <a:cubicBezTo>
                    <a:pt x="2620" y="1220"/>
                    <a:pt x="2620" y="982"/>
                    <a:pt x="2620" y="792"/>
                  </a:cubicBezTo>
                  <a:cubicBezTo>
                    <a:pt x="2644" y="577"/>
                    <a:pt x="2668" y="339"/>
                    <a:pt x="2620" y="149"/>
                  </a:cubicBezTo>
                  <a:cubicBezTo>
                    <a:pt x="2501" y="149"/>
                    <a:pt x="2477" y="363"/>
                    <a:pt x="2430" y="458"/>
                  </a:cubicBezTo>
                  <a:cubicBezTo>
                    <a:pt x="2335" y="768"/>
                    <a:pt x="2168" y="792"/>
                    <a:pt x="1930" y="935"/>
                  </a:cubicBezTo>
                  <a:cubicBezTo>
                    <a:pt x="1763" y="1030"/>
                    <a:pt x="1549" y="1101"/>
                    <a:pt x="1477" y="1268"/>
                  </a:cubicBezTo>
                  <a:cubicBezTo>
                    <a:pt x="1414" y="1394"/>
                    <a:pt x="1403" y="1509"/>
                    <a:pt x="1328" y="1573"/>
                  </a:cubicBezTo>
                  <a:lnTo>
                    <a:pt x="1328" y="1573"/>
                  </a:lnTo>
                  <a:cubicBezTo>
                    <a:pt x="1308" y="1501"/>
                    <a:pt x="1289" y="1429"/>
                    <a:pt x="1263" y="1363"/>
                  </a:cubicBezTo>
                  <a:cubicBezTo>
                    <a:pt x="1168" y="1196"/>
                    <a:pt x="1001" y="1125"/>
                    <a:pt x="834" y="1030"/>
                  </a:cubicBezTo>
                  <a:cubicBezTo>
                    <a:pt x="691" y="958"/>
                    <a:pt x="572" y="815"/>
                    <a:pt x="501" y="673"/>
                  </a:cubicBezTo>
                  <a:cubicBezTo>
                    <a:pt x="456" y="582"/>
                    <a:pt x="368" y="0"/>
                    <a:pt x="176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8" name="Google Shape;17148;p44"/>
            <p:cNvSpPr/>
            <p:nvPr/>
          </p:nvSpPr>
          <p:spPr>
            <a:xfrm>
              <a:off x="4195930" y="4033079"/>
              <a:ext cx="40298" cy="38184"/>
            </a:xfrm>
            <a:custGeom>
              <a:rect b="b" l="l" r="r" t="t"/>
              <a:pathLst>
                <a:path extrusionOk="0" h="1174" w="1239">
                  <a:moveTo>
                    <a:pt x="122" y="1"/>
                  </a:moveTo>
                  <a:cubicBezTo>
                    <a:pt x="107" y="1"/>
                    <a:pt x="90" y="9"/>
                    <a:pt x="72" y="27"/>
                  </a:cubicBezTo>
                  <a:cubicBezTo>
                    <a:pt x="0" y="122"/>
                    <a:pt x="72" y="408"/>
                    <a:pt x="96" y="480"/>
                  </a:cubicBezTo>
                  <a:cubicBezTo>
                    <a:pt x="143" y="575"/>
                    <a:pt x="191" y="694"/>
                    <a:pt x="262" y="765"/>
                  </a:cubicBezTo>
                  <a:cubicBezTo>
                    <a:pt x="381" y="908"/>
                    <a:pt x="643" y="956"/>
                    <a:pt x="810" y="1004"/>
                  </a:cubicBezTo>
                  <a:cubicBezTo>
                    <a:pt x="905" y="1027"/>
                    <a:pt x="1000" y="1051"/>
                    <a:pt x="1072" y="1099"/>
                  </a:cubicBezTo>
                  <a:cubicBezTo>
                    <a:pt x="1096" y="1123"/>
                    <a:pt x="1096" y="1170"/>
                    <a:pt x="1143" y="1170"/>
                  </a:cubicBezTo>
                  <a:cubicBezTo>
                    <a:pt x="1152" y="1172"/>
                    <a:pt x="1160" y="1173"/>
                    <a:pt x="1167" y="1173"/>
                  </a:cubicBezTo>
                  <a:cubicBezTo>
                    <a:pt x="1238" y="1173"/>
                    <a:pt x="1232" y="1071"/>
                    <a:pt x="1167" y="1027"/>
                  </a:cubicBezTo>
                  <a:cubicBezTo>
                    <a:pt x="1167" y="908"/>
                    <a:pt x="1120" y="742"/>
                    <a:pt x="1072" y="623"/>
                  </a:cubicBezTo>
                  <a:cubicBezTo>
                    <a:pt x="977" y="432"/>
                    <a:pt x="858" y="456"/>
                    <a:pt x="691" y="432"/>
                  </a:cubicBezTo>
                  <a:cubicBezTo>
                    <a:pt x="548" y="384"/>
                    <a:pt x="381" y="289"/>
                    <a:pt x="262" y="170"/>
                  </a:cubicBezTo>
                  <a:cubicBezTo>
                    <a:pt x="224" y="132"/>
                    <a:pt x="186" y="1"/>
                    <a:pt x="122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9" name="Google Shape;17149;p44"/>
            <p:cNvSpPr/>
            <p:nvPr/>
          </p:nvSpPr>
          <p:spPr>
            <a:xfrm>
              <a:off x="4233106" y="4034088"/>
              <a:ext cx="42640" cy="36298"/>
            </a:xfrm>
            <a:custGeom>
              <a:rect b="b" l="l" r="r" t="t"/>
              <a:pathLst>
                <a:path extrusionOk="0" h="1116" w="1311">
                  <a:moveTo>
                    <a:pt x="1092" y="0"/>
                  </a:moveTo>
                  <a:cubicBezTo>
                    <a:pt x="877" y="0"/>
                    <a:pt x="508" y="364"/>
                    <a:pt x="381" y="449"/>
                  </a:cubicBezTo>
                  <a:cubicBezTo>
                    <a:pt x="239" y="568"/>
                    <a:pt x="72" y="544"/>
                    <a:pt x="24" y="734"/>
                  </a:cubicBezTo>
                  <a:cubicBezTo>
                    <a:pt x="0" y="877"/>
                    <a:pt x="0" y="1115"/>
                    <a:pt x="167" y="1115"/>
                  </a:cubicBezTo>
                  <a:cubicBezTo>
                    <a:pt x="286" y="1115"/>
                    <a:pt x="477" y="996"/>
                    <a:pt x="596" y="949"/>
                  </a:cubicBezTo>
                  <a:cubicBezTo>
                    <a:pt x="786" y="854"/>
                    <a:pt x="953" y="734"/>
                    <a:pt x="1096" y="639"/>
                  </a:cubicBezTo>
                  <a:cubicBezTo>
                    <a:pt x="1143" y="520"/>
                    <a:pt x="1310" y="115"/>
                    <a:pt x="1167" y="20"/>
                  </a:cubicBezTo>
                  <a:cubicBezTo>
                    <a:pt x="1145" y="6"/>
                    <a:pt x="1120" y="0"/>
                    <a:pt x="1092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0" name="Google Shape;17150;p44"/>
            <p:cNvSpPr/>
            <p:nvPr/>
          </p:nvSpPr>
          <p:spPr>
            <a:xfrm>
              <a:off x="4236976" y="4008393"/>
              <a:ext cx="26378" cy="25467"/>
            </a:xfrm>
            <a:custGeom>
              <a:rect b="b" l="l" r="r" t="t"/>
              <a:pathLst>
                <a:path extrusionOk="0" h="783" w="811">
                  <a:moveTo>
                    <a:pt x="739" y="0"/>
                  </a:moveTo>
                  <a:cubicBezTo>
                    <a:pt x="620" y="0"/>
                    <a:pt x="405" y="191"/>
                    <a:pt x="310" y="286"/>
                  </a:cubicBezTo>
                  <a:cubicBezTo>
                    <a:pt x="143" y="405"/>
                    <a:pt x="96" y="572"/>
                    <a:pt x="0" y="762"/>
                  </a:cubicBezTo>
                  <a:cubicBezTo>
                    <a:pt x="10" y="776"/>
                    <a:pt x="24" y="782"/>
                    <a:pt x="42" y="782"/>
                  </a:cubicBezTo>
                  <a:cubicBezTo>
                    <a:pt x="117" y="782"/>
                    <a:pt x="252" y="682"/>
                    <a:pt x="310" y="643"/>
                  </a:cubicBezTo>
                  <a:cubicBezTo>
                    <a:pt x="453" y="596"/>
                    <a:pt x="572" y="548"/>
                    <a:pt x="667" y="453"/>
                  </a:cubicBezTo>
                  <a:cubicBezTo>
                    <a:pt x="810" y="310"/>
                    <a:pt x="786" y="167"/>
                    <a:pt x="739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1" name="Google Shape;17151;p44"/>
            <p:cNvSpPr/>
            <p:nvPr/>
          </p:nvSpPr>
          <p:spPr>
            <a:xfrm>
              <a:off x="4205980" y="4008198"/>
              <a:ext cx="26378" cy="25987"/>
            </a:xfrm>
            <a:custGeom>
              <a:rect b="b" l="l" r="r" t="t"/>
              <a:pathLst>
                <a:path extrusionOk="0" h="799" w="811">
                  <a:moveTo>
                    <a:pt x="154" y="0"/>
                  </a:moveTo>
                  <a:cubicBezTo>
                    <a:pt x="111" y="0"/>
                    <a:pt x="73" y="21"/>
                    <a:pt x="48" y="78"/>
                  </a:cubicBezTo>
                  <a:cubicBezTo>
                    <a:pt x="1" y="197"/>
                    <a:pt x="48" y="316"/>
                    <a:pt x="72" y="459"/>
                  </a:cubicBezTo>
                  <a:cubicBezTo>
                    <a:pt x="215" y="506"/>
                    <a:pt x="334" y="673"/>
                    <a:pt x="501" y="697"/>
                  </a:cubicBezTo>
                  <a:cubicBezTo>
                    <a:pt x="462" y="756"/>
                    <a:pt x="616" y="798"/>
                    <a:pt x="699" y="798"/>
                  </a:cubicBezTo>
                  <a:cubicBezTo>
                    <a:pt x="716" y="798"/>
                    <a:pt x="731" y="796"/>
                    <a:pt x="739" y="792"/>
                  </a:cubicBezTo>
                  <a:cubicBezTo>
                    <a:pt x="811" y="768"/>
                    <a:pt x="811" y="697"/>
                    <a:pt x="787" y="602"/>
                  </a:cubicBezTo>
                  <a:cubicBezTo>
                    <a:pt x="715" y="411"/>
                    <a:pt x="549" y="268"/>
                    <a:pt x="406" y="125"/>
                  </a:cubicBezTo>
                  <a:cubicBezTo>
                    <a:pt x="343" y="78"/>
                    <a:pt x="239" y="0"/>
                    <a:pt x="154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2" name="Google Shape;17152;p44"/>
            <p:cNvSpPr/>
            <p:nvPr/>
          </p:nvSpPr>
          <p:spPr>
            <a:xfrm>
              <a:off x="4221494" y="3999871"/>
              <a:ext cx="18604" cy="28687"/>
            </a:xfrm>
            <a:custGeom>
              <a:rect b="b" l="l" r="r" t="t"/>
              <a:pathLst>
                <a:path extrusionOk="0" h="882" w="572">
                  <a:moveTo>
                    <a:pt x="93" y="0"/>
                  </a:moveTo>
                  <a:cubicBezTo>
                    <a:pt x="61" y="0"/>
                    <a:pt x="30" y="15"/>
                    <a:pt x="0" y="48"/>
                  </a:cubicBezTo>
                  <a:cubicBezTo>
                    <a:pt x="95" y="191"/>
                    <a:pt x="143" y="429"/>
                    <a:pt x="214" y="596"/>
                  </a:cubicBezTo>
                  <a:cubicBezTo>
                    <a:pt x="262" y="691"/>
                    <a:pt x="310" y="858"/>
                    <a:pt x="405" y="882"/>
                  </a:cubicBezTo>
                  <a:cubicBezTo>
                    <a:pt x="548" y="810"/>
                    <a:pt x="572" y="643"/>
                    <a:pt x="500" y="500"/>
                  </a:cubicBezTo>
                  <a:cubicBezTo>
                    <a:pt x="460" y="420"/>
                    <a:pt x="267" y="0"/>
                    <a:pt x="93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3" name="Google Shape;17153;p44"/>
            <p:cNvSpPr/>
            <p:nvPr/>
          </p:nvSpPr>
          <p:spPr>
            <a:xfrm>
              <a:off x="4237757" y="3994505"/>
              <a:ext cx="10083" cy="13921"/>
            </a:xfrm>
            <a:custGeom>
              <a:rect b="b" l="l" r="r" t="t"/>
              <a:pathLst>
                <a:path extrusionOk="0" h="428" w="310">
                  <a:moveTo>
                    <a:pt x="178" y="0"/>
                  </a:moveTo>
                  <a:cubicBezTo>
                    <a:pt x="129" y="0"/>
                    <a:pt x="67" y="86"/>
                    <a:pt x="48" y="142"/>
                  </a:cubicBezTo>
                  <a:cubicBezTo>
                    <a:pt x="0" y="261"/>
                    <a:pt x="72" y="308"/>
                    <a:pt x="167" y="427"/>
                  </a:cubicBezTo>
                  <a:cubicBezTo>
                    <a:pt x="215" y="380"/>
                    <a:pt x="310" y="332"/>
                    <a:pt x="310" y="261"/>
                  </a:cubicBezTo>
                  <a:cubicBezTo>
                    <a:pt x="310" y="237"/>
                    <a:pt x="238" y="22"/>
                    <a:pt x="215" y="22"/>
                  </a:cubicBezTo>
                  <a:cubicBezTo>
                    <a:pt x="204" y="7"/>
                    <a:pt x="192" y="0"/>
                    <a:pt x="178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4" name="Google Shape;17154;p44"/>
            <p:cNvSpPr/>
            <p:nvPr/>
          </p:nvSpPr>
          <p:spPr>
            <a:xfrm>
              <a:off x="4129318" y="3979153"/>
              <a:ext cx="216909" cy="200029"/>
            </a:xfrm>
            <a:custGeom>
              <a:rect b="b" l="l" r="r" t="t"/>
              <a:pathLst>
                <a:path extrusionOk="0" h="6150" w="6669">
                  <a:moveTo>
                    <a:pt x="3378" y="244"/>
                  </a:moveTo>
                  <a:cubicBezTo>
                    <a:pt x="3402" y="244"/>
                    <a:pt x="3427" y="254"/>
                    <a:pt x="3453" y="280"/>
                  </a:cubicBezTo>
                  <a:cubicBezTo>
                    <a:pt x="3525" y="352"/>
                    <a:pt x="3525" y="471"/>
                    <a:pt x="3596" y="542"/>
                  </a:cubicBezTo>
                  <a:cubicBezTo>
                    <a:pt x="3618" y="564"/>
                    <a:pt x="3636" y="572"/>
                    <a:pt x="3652" y="572"/>
                  </a:cubicBezTo>
                  <a:cubicBezTo>
                    <a:pt x="3703" y="572"/>
                    <a:pt x="3741" y="492"/>
                    <a:pt x="3831" y="492"/>
                  </a:cubicBezTo>
                  <a:cubicBezTo>
                    <a:pt x="3839" y="492"/>
                    <a:pt x="3848" y="493"/>
                    <a:pt x="3858" y="494"/>
                  </a:cubicBezTo>
                  <a:cubicBezTo>
                    <a:pt x="3953" y="518"/>
                    <a:pt x="3953" y="637"/>
                    <a:pt x="4001" y="733"/>
                  </a:cubicBezTo>
                  <a:cubicBezTo>
                    <a:pt x="4049" y="828"/>
                    <a:pt x="4096" y="899"/>
                    <a:pt x="4120" y="1042"/>
                  </a:cubicBezTo>
                  <a:cubicBezTo>
                    <a:pt x="4120" y="1066"/>
                    <a:pt x="4120" y="1209"/>
                    <a:pt x="4144" y="1233"/>
                  </a:cubicBezTo>
                  <a:cubicBezTo>
                    <a:pt x="4164" y="1253"/>
                    <a:pt x="4171" y="1260"/>
                    <a:pt x="4177" y="1260"/>
                  </a:cubicBezTo>
                  <a:cubicBezTo>
                    <a:pt x="4184" y="1260"/>
                    <a:pt x="4188" y="1246"/>
                    <a:pt x="4215" y="1233"/>
                  </a:cubicBezTo>
                  <a:cubicBezTo>
                    <a:pt x="4279" y="1220"/>
                    <a:pt x="4309" y="1194"/>
                    <a:pt x="4330" y="1194"/>
                  </a:cubicBezTo>
                  <a:cubicBezTo>
                    <a:pt x="4348" y="1194"/>
                    <a:pt x="4360" y="1214"/>
                    <a:pt x="4382" y="1280"/>
                  </a:cubicBezTo>
                  <a:cubicBezTo>
                    <a:pt x="4430" y="1399"/>
                    <a:pt x="4454" y="1519"/>
                    <a:pt x="4430" y="1614"/>
                  </a:cubicBezTo>
                  <a:cubicBezTo>
                    <a:pt x="4430" y="1733"/>
                    <a:pt x="4406" y="1852"/>
                    <a:pt x="4382" y="1947"/>
                  </a:cubicBezTo>
                  <a:cubicBezTo>
                    <a:pt x="4358" y="2042"/>
                    <a:pt x="4287" y="2161"/>
                    <a:pt x="4358" y="2257"/>
                  </a:cubicBezTo>
                  <a:cubicBezTo>
                    <a:pt x="4395" y="2238"/>
                    <a:pt x="4421" y="2227"/>
                    <a:pt x="4441" y="2227"/>
                  </a:cubicBezTo>
                  <a:cubicBezTo>
                    <a:pt x="4472" y="2227"/>
                    <a:pt x="4487" y="2255"/>
                    <a:pt x="4501" y="2328"/>
                  </a:cubicBezTo>
                  <a:cubicBezTo>
                    <a:pt x="4549" y="2423"/>
                    <a:pt x="4549" y="2543"/>
                    <a:pt x="4549" y="2638"/>
                  </a:cubicBezTo>
                  <a:cubicBezTo>
                    <a:pt x="4573" y="2900"/>
                    <a:pt x="4525" y="3162"/>
                    <a:pt x="4477" y="3400"/>
                  </a:cubicBezTo>
                  <a:cubicBezTo>
                    <a:pt x="4477" y="3447"/>
                    <a:pt x="4454" y="3567"/>
                    <a:pt x="4501" y="3590"/>
                  </a:cubicBezTo>
                  <a:cubicBezTo>
                    <a:pt x="4508" y="3594"/>
                    <a:pt x="4515" y="3595"/>
                    <a:pt x="4522" y="3595"/>
                  </a:cubicBezTo>
                  <a:cubicBezTo>
                    <a:pt x="4562" y="3595"/>
                    <a:pt x="4603" y="3543"/>
                    <a:pt x="4644" y="3543"/>
                  </a:cubicBezTo>
                  <a:cubicBezTo>
                    <a:pt x="4763" y="3567"/>
                    <a:pt x="4668" y="3757"/>
                    <a:pt x="4668" y="3852"/>
                  </a:cubicBezTo>
                  <a:cubicBezTo>
                    <a:pt x="4644" y="4114"/>
                    <a:pt x="4716" y="4376"/>
                    <a:pt x="4644" y="4638"/>
                  </a:cubicBezTo>
                  <a:cubicBezTo>
                    <a:pt x="4525" y="4995"/>
                    <a:pt x="4358" y="5281"/>
                    <a:pt x="4049" y="5448"/>
                  </a:cubicBezTo>
                  <a:cubicBezTo>
                    <a:pt x="3906" y="5519"/>
                    <a:pt x="3715" y="5615"/>
                    <a:pt x="3572" y="5638"/>
                  </a:cubicBezTo>
                  <a:cubicBezTo>
                    <a:pt x="3549" y="5642"/>
                    <a:pt x="3524" y="5643"/>
                    <a:pt x="3500" y="5643"/>
                  </a:cubicBezTo>
                  <a:cubicBezTo>
                    <a:pt x="3352" y="5643"/>
                    <a:pt x="3191" y="5591"/>
                    <a:pt x="3048" y="5591"/>
                  </a:cubicBezTo>
                  <a:cubicBezTo>
                    <a:pt x="2810" y="5567"/>
                    <a:pt x="2620" y="5496"/>
                    <a:pt x="2405" y="5400"/>
                  </a:cubicBezTo>
                  <a:cubicBezTo>
                    <a:pt x="2310" y="5329"/>
                    <a:pt x="2239" y="5257"/>
                    <a:pt x="2167" y="5162"/>
                  </a:cubicBezTo>
                  <a:cubicBezTo>
                    <a:pt x="1858" y="4876"/>
                    <a:pt x="1834" y="4471"/>
                    <a:pt x="1763" y="4067"/>
                  </a:cubicBezTo>
                  <a:cubicBezTo>
                    <a:pt x="1739" y="3876"/>
                    <a:pt x="1810" y="3709"/>
                    <a:pt x="1786" y="3495"/>
                  </a:cubicBezTo>
                  <a:lnTo>
                    <a:pt x="1786" y="3495"/>
                  </a:lnTo>
                  <a:cubicBezTo>
                    <a:pt x="1834" y="3519"/>
                    <a:pt x="1882" y="3590"/>
                    <a:pt x="1929" y="3614"/>
                  </a:cubicBezTo>
                  <a:cubicBezTo>
                    <a:pt x="2048" y="3567"/>
                    <a:pt x="1977" y="3281"/>
                    <a:pt x="1953" y="3186"/>
                  </a:cubicBezTo>
                  <a:cubicBezTo>
                    <a:pt x="1929" y="2971"/>
                    <a:pt x="1882" y="2804"/>
                    <a:pt x="1905" y="2566"/>
                  </a:cubicBezTo>
                  <a:cubicBezTo>
                    <a:pt x="1927" y="2481"/>
                    <a:pt x="1948" y="2222"/>
                    <a:pt x="2073" y="2222"/>
                  </a:cubicBezTo>
                  <a:cubicBezTo>
                    <a:pt x="2087" y="2222"/>
                    <a:pt x="2103" y="2226"/>
                    <a:pt x="2120" y="2233"/>
                  </a:cubicBezTo>
                  <a:cubicBezTo>
                    <a:pt x="2144" y="1971"/>
                    <a:pt x="2072" y="1733"/>
                    <a:pt x="2048" y="1471"/>
                  </a:cubicBezTo>
                  <a:cubicBezTo>
                    <a:pt x="2024" y="1399"/>
                    <a:pt x="2001" y="1209"/>
                    <a:pt x="2096" y="1185"/>
                  </a:cubicBezTo>
                  <a:cubicBezTo>
                    <a:pt x="2104" y="1183"/>
                    <a:pt x="2112" y="1181"/>
                    <a:pt x="2120" y="1181"/>
                  </a:cubicBezTo>
                  <a:cubicBezTo>
                    <a:pt x="2187" y="1181"/>
                    <a:pt x="2265" y="1262"/>
                    <a:pt x="2286" y="1304"/>
                  </a:cubicBezTo>
                  <a:cubicBezTo>
                    <a:pt x="2501" y="1137"/>
                    <a:pt x="2239" y="614"/>
                    <a:pt x="2525" y="494"/>
                  </a:cubicBezTo>
                  <a:cubicBezTo>
                    <a:pt x="2572" y="542"/>
                    <a:pt x="2620" y="590"/>
                    <a:pt x="2667" y="614"/>
                  </a:cubicBezTo>
                  <a:cubicBezTo>
                    <a:pt x="2739" y="566"/>
                    <a:pt x="2810" y="471"/>
                    <a:pt x="2882" y="423"/>
                  </a:cubicBezTo>
                  <a:cubicBezTo>
                    <a:pt x="2929" y="375"/>
                    <a:pt x="2977" y="328"/>
                    <a:pt x="3001" y="280"/>
                  </a:cubicBezTo>
                  <a:cubicBezTo>
                    <a:pt x="3055" y="298"/>
                    <a:pt x="3082" y="344"/>
                    <a:pt x="3133" y="344"/>
                  </a:cubicBezTo>
                  <a:cubicBezTo>
                    <a:pt x="3150" y="344"/>
                    <a:pt x="3168" y="339"/>
                    <a:pt x="3191" y="328"/>
                  </a:cubicBezTo>
                  <a:cubicBezTo>
                    <a:pt x="3260" y="311"/>
                    <a:pt x="3317" y="244"/>
                    <a:pt x="3378" y="244"/>
                  </a:cubicBezTo>
                  <a:close/>
                  <a:moveTo>
                    <a:pt x="3310" y="0"/>
                  </a:moveTo>
                  <a:cubicBezTo>
                    <a:pt x="3239" y="0"/>
                    <a:pt x="3168" y="6"/>
                    <a:pt x="3096" y="18"/>
                  </a:cubicBezTo>
                  <a:cubicBezTo>
                    <a:pt x="3001" y="42"/>
                    <a:pt x="2810" y="18"/>
                    <a:pt x="2739" y="90"/>
                  </a:cubicBezTo>
                  <a:cubicBezTo>
                    <a:pt x="2644" y="90"/>
                    <a:pt x="2548" y="113"/>
                    <a:pt x="2501" y="137"/>
                  </a:cubicBezTo>
                  <a:cubicBezTo>
                    <a:pt x="2096" y="233"/>
                    <a:pt x="1715" y="352"/>
                    <a:pt x="1334" y="542"/>
                  </a:cubicBezTo>
                  <a:cubicBezTo>
                    <a:pt x="1024" y="685"/>
                    <a:pt x="834" y="995"/>
                    <a:pt x="572" y="1233"/>
                  </a:cubicBezTo>
                  <a:cubicBezTo>
                    <a:pt x="334" y="1447"/>
                    <a:pt x="310" y="1780"/>
                    <a:pt x="191" y="2066"/>
                  </a:cubicBezTo>
                  <a:cubicBezTo>
                    <a:pt x="95" y="2304"/>
                    <a:pt x="24" y="2566"/>
                    <a:pt x="24" y="2828"/>
                  </a:cubicBezTo>
                  <a:cubicBezTo>
                    <a:pt x="0" y="3352"/>
                    <a:pt x="0" y="3876"/>
                    <a:pt x="215" y="4376"/>
                  </a:cubicBezTo>
                  <a:cubicBezTo>
                    <a:pt x="286" y="4567"/>
                    <a:pt x="405" y="4757"/>
                    <a:pt x="548" y="4924"/>
                  </a:cubicBezTo>
                  <a:cubicBezTo>
                    <a:pt x="667" y="5091"/>
                    <a:pt x="810" y="5281"/>
                    <a:pt x="953" y="5400"/>
                  </a:cubicBezTo>
                  <a:cubicBezTo>
                    <a:pt x="1096" y="5519"/>
                    <a:pt x="1239" y="5615"/>
                    <a:pt x="1405" y="5710"/>
                  </a:cubicBezTo>
                  <a:cubicBezTo>
                    <a:pt x="1739" y="5853"/>
                    <a:pt x="2096" y="5924"/>
                    <a:pt x="2429" y="5996"/>
                  </a:cubicBezTo>
                  <a:cubicBezTo>
                    <a:pt x="2690" y="6056"/>
                    <a:pt x="2967" y="6149"/>
                    <a:pt x="3232" y="6149"/>
                  </a:cubicBezTo>
                  <a:cubicBezTo>
                    <a:pt x="3283" y="6149"/>
                    <a:pt x="3333" y="6146"/>
                    <a:pt x="3382" y="6138"/>
                  </a:cubicBezTo>
                  <a:cubicBezTo>
                    <a:pt x="3525" y="6138"/>
                    <a:pt x="3668" y="6138"/>
                    <a:pt x="3811" y="6115"/>
                  </a:cubicBezTo>
                  <a:cubicBezTo>
                    <a:pt x="3953" y="6091"/>
                    <a:pt x="4120" y="6019"/>
                    <a:pt x="4263" y="5996"/>
                  </a:cubicBezTo>
                  <a:cubicBezTo>
                    <a:pt x="4501" y="5924"/>
                    <a:pt x="4692" y="5853"/>
                    <a:pt x="4906" y="5734"/>
                  </a:cubicBezTo>
                  <a:cubicBezTo>
                    <a:pt x="5335" y="5519"/>
                    <a:pt x="5763" y="5281"/>
                    <a:pt x="6001" y="4853"/>
                  </a:cubicBezTo>
                  <a:cubicBezTo>
                    <a:pt x="6406" y="4090"/>
                    <a:pt x="6668" y="3114"/>
                    <a:pt x="6430" y="2281"/>
                  </a:cubicBezTo>
                  <a:cubicBezTo>
                    <a:pt x="6406" y="2209"/>
                    <a:pt x="6383" y="2138"/>
                    <a:pt x="6359" y="2066"/>
                  </a:cubicBezTo>
                  <a:cubicBezTo>
                    <a:pt x="6287" y="1900"/>
                    <a:pt x="6192" y="1733"/>
                    <a:pt x="6097" y="1566"/>
                  </a:cubicBezTo>
                  <a:cubicBezTo>
                    <a:pt x="6073" y="1542"/>
                    <a:pt x="6049" y="1495"/>
                    <a:pt x="6025" y="1471"/>
                  </a:cubicBezTo>
                  <a:cubicBezTo>
                    <a:pt x="6001" y="1423"/>
                    <a:pt x="5978" y="1399"/>
                    <a:pt x="5954" y="1376"/>
                  </a:cubicBezTo>
                  <a:cubicBezTo>
                    <a:pt x="5930" y="1280"/>
                    <a:pt x="5859" y="1233"/>
                    <a:pt x="5811" y="1161"/>
                  </a:cubicBezTo>
                  <a:cubicBezTo>
                    <a:pt x="5763" y="1114"/>
                    <a:pt x="5740" y="1066"/>
                    <a:pt x="5692" y="1042"/>
                  </a:cubicBezTo>
                  <a:cubicBezTo>
                    <a:pt x="5620" y="995"/>
                    <a:pt x="5597" y="947"/>
                    <a:pt x="5525" y="923"/>
                  </a:cubicBezTo>
                  <a:cubicBezTo>
                    <a:pt x="5430" y="828"/>
                    <a:pt x="5311" y="733"/>
                    <a:pt x="5216" y="661"/>
                  </a:cubicBezTo>
                  <a:cubicBezTo>
                    <a:pt x="5144" y="614"/>
                    <a:pt x="5097" y="566"/>
                    <a:pt x="5049" y="518"/>
                  </a:cubicBezTo>
                  <a:cubicBezTo>
                    <a:pt x="5025" y="494"/>
                    <a:pt x="5001" y="471"/>
                    <a:pt x="4977" y="447"/>
                  </a:cubicBezTo>
                  <a:cubicBezTo>
                    <a:pt x="4954" y="423"/>
                    <a:pt x="4906" y="399"/>
                    <a:pt x="4882" y="375"/>
                  </a:cubicBezTo>
                  <a:cubicBezTo>
                    <a:pt x="4811" y="328"/>
                    <a:pt x="4739" y="280"/>
                    <a:pt x="4668" y="256"/>
                  </a:cubicBezTo>
                  <a:cubicBezTo>
                    <a:pt x="4525" y="185"/>
                    <a:pt x="4382" y="137"/>
                    <a:pt x="4215" y="113"/>
                  </a:cubicBezTo>
                  <a:cubicBezTo>
                    <a:pt x="3977" y="90"/>
                    <a:pt x="3763" y="66"/>
                    <a:pt x="3525" y="18"/>
                  </a:cubicBezTo>
                  <a:cubicBezTo>
                    <a:pt x="3453" y="6"/>
                    <a:pt x="3382" y="0"/>
                    <a:pt x="3310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5" name="Google Shape;17155;p44"/>
            <p:cNvSpPr/>
            <p:nvPr/>
          </p:nvSpPr>
          <p:spPr>
            <a:xfrm>
              <a:off x="4103754" y="4209007"/>
              <a:ext cx="142362" cy="82126"/>
            </a:xfrm>
            <a:custGeom>
              <a:rect b="b" l="l" r="r" t="t"/>
              <a:pathLst>
                <a:path extrusionOk="0" h="2525" w="4377">
                  <a:moveTo>
                    <a:pt x="167" y="0"/>
                  </a:moveTo>
                  <a:cubicBezTo>
                    <a:pt x="167" y="429"/>
                    <a:pt x="0" y="905"/>
                    <a:pt x="96" y="1310"/>
                  </a:cubicBezTo>
                  <a:cubicBezTo>
                    <a:pt x="150" y="1599"/>
                    <a:pt x="395" y="1655"/>
                    <a:pt x="656" y="1655"/>
                  </a:cubicBezTo>
                  <a:cubicBezTo>
                    <a:pt x="739" y="1655"/>
                    <a:pt x="824" y="1649"/>
                    <a:pt x="905" y="1643"/>
                  </a:cubicBezTo>
                  <a:cubicBezTo>
                    <a:pt x="980" y="1637"/>
                    <a:pt x="1053" y="1633"/>
                    <a:pt x="1124" y="1633"/>
                  </a:cubicBezTo>
                  <a:cubicBezTo>
                    <a:pt x="1326" y="1633"/>
                    <a:pt x="1515" y="1669"/>
                    <a:pt x="1691" y="1810"/>
                  </a:cubicBezTo>
                  <a:cubicBezTo>
                    <a:pt x="1810" y="1882"/>
                    <a:pt x="1906" y="1882"/>
                    <a:pt x="2001" y="1929"/>
                  </a:cubicBezTo>
                  <a:cubicBezTo>
                    <a:pt x="2120" y="2001"/>
                    <a:pt x="2191" y="2096"/>
                    <a:pt x="2310" y="2167"/>
                  </a:cubicBezTo>
                  <a:cubicBezTo>
                    <a:pt x="2406" y="2239"/>
                    <a:pt x="2501" y="2286"/>
                    <a:pt x="2596" y="2334"/>
                  </a:cubicBezTo>
                  <a:cubicBezTo>
                    <a:pt x="2834" y="2429"/>
                    <a:pt x="3025" y="2501"/>
                    <a:pt x="3263" y="2525"/>
                  </a:cubicBezTo>
                  <a:cubicBezTo>
                    <a:pt x="3525" y="2525"/>
                    <a:pt x="3811" y="2501"/>
                    <a:pt x="4073" y="2453"/>
                  </a:cubicBezTo>
                  <a:cubicBezTo>
                    <a:pt x="4335" y="2406"/>
                    <a:pt x="4335" y="2382"/>
                    <a:pt x="4358" y="2120"/>
                  </a:cubicBezTo>
                  <a:cubicBezTo>
                    <a:pt x="4376" y="1940"/>
                    <a:pt x="4367" y="1855"/>
                    <a:pt x="4249" y="1855"/>
                  </a:cubicBezTo>
                  <a:cubicBezTo>
                    <a:pt x="4211" y="1855"/>
                    <a:pt x="4161" y="1864"/>
                    <a:pt x="4096" y="1882"/>
                  </a:cubicBezTo>
                  <a:cubicBezTo>
                    <a:pt x="3960" y="1934"/>
                    <a:pt x="3795" y="1964"/>
                    <a:pt x="3629" y="1964"/>
                  </a:cubicBezTo>
                  <a:cubicBezTo>
                    <a:pt x="3420" y="1964"/>
                    <a:pt x="3208" y="1917"/>
                    <a:pt x="3049" y="1810"/>
                  </a:cubicBezTo>
                  <a:cubicBezTo>
                    <a:pt x="2739" y="1643"/>
                    <a:pt x="2834" y="1334"/>
                    <a:pt x="2715" y="1072"/>
                  </a:cubicBezTo>
                  <a:cubicBezTo>
                    <a:pt x="2668" y="977"/>
                    <a:pt x="2644" y="881"/>
                    <a:pt x="2549" y="858"/>
                  </a:cubicBezTo>
                  <a:cubicBezTo>
                    <a:pt x="2525" y="834"/>
                    <a:pt x="2406" y="834"/>
                    <a:pt x="2382" y="834"/>
                  </a:cubicBezTo>
                  <a:cubicBezTo>
                    <a:pt x="2310" y="881"/>
                    <a:pt x="2310" y="1024"/>
                    <a:pt x="2263" y="1096"/>
                  </a:cubicBezTo>
                  <a:cubicBezTo>
                    <a:pt x="2213" y="1195"/>
                    <a:pt x="2186" y="1237"/>
                    <a:pt x="2118" y="1237"/>
                  </a:cubicBezTo>
                  <a:cubicBezTo>
                    <a:pt x="2089" y="1237"/>
                    <a:pt x="2051" y="1229"/>
                    <a:pt x="2001" y="1215"/>
                  </a:cubicBezTo>
                  <a:cubicBezTo>
                    <a:pt x="1858" y="1167"/>
                    <a:pt x="1715" y="1167"/>
                    <a:pt x="1572" y="1120"/>
                  </a:cubicBezTo>
                  <a:cubicBezTo>
                    <a:pt x="1334" y="1072"/>
                    <a:pt x="1072" y="977"/>
                    <a:pt x="905" y="786"/>
                  </a:cubicBezTo>
                  <a:cubicBezTo>
                    <a:pt x="762" y="619"/>
                    <a:pt x="810" y="405"/>
                    <a:pt x="691" y="238"/>
                  </a:cubicBezTo>
                  <a:cubicBezTo>
                    <a:pt x="620" y="167"/>
                    <a:pt x="334" y="0"/>
                    <a:pt x="167" y="0"/>
                  </a:cubicBezTo>
                  <a:close/>
                </a:path>
              </a:pathLst>
            </a:custGeom>
            <a:solidFill>
              <a:srgbClr val="525D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6" name="Google Shape;17156;p44"/>
            <p:cNvSpPr/>
            <p:nvPr/>
          </p:nvSpPr>
          <p:spPr>
            <a:xfrm>
              <a:off x="4246278" y="4236686"/>
              <a:ext cx="62773" cy="53243"/>
            </a:xfrm>
            <a:custGeom>
              <a:rect b="b" l="l" r="r" t="t"/>
              <a:pathLst>
                <a:path extrusionOk="0" h="1637" w="1930">
                  <a:moveTo>
                    <a:pt x="209" y="1"/>
                  </a:moveTo>
                  <a:cubicBezTo>
                    <a:pt x="179" y="1"/>
                    <a:pt x="143" y="7"/>
                    <a:pt x="72" y="7"/>
                  </a:cubicBezTo>
                  <a:cubicBezTo>
                    <a:pt x="72" y="364"/>
                    <a:pt x="24" y="697"/>
                    <a:pt x="24" y="1031"/>
                  </a:cubicBezTo>
                  <a:cubicBezTo>
                    <a:pt x="48" y="1316"/>
                    <a:pt x="0" y="1507"/>
                    <a:pt x="357" y="1531"/>
                  </a:cubicBezTo>
                  <a:cubicBezTo>
                    <a:pt x="548" y="1555"/>
                    <a:pt x="738" y="1578"/>
                    <a:pt x="929" y="1626"/>
                  </a:cubicBezTo>
                  <a:cubicBezTo>
                    <a:pt x="963" y="1633"/>
                    <a:pt x="996" y="1637"/>
                    <a:pt x="1028" y="1637"/>
                  </a:cubicBezTo>
                  <a:cubicBezTo>
                    <a:pt x="1203" y="1637"/>
                    <a:pt x="1360" y="1540"/>
                    <a:pt x="1501" y="1459"/>
                  </a:cubicBezTo>
                  <a:cubicBezTo>
                    <a:pt x="1596" y="1412"/>
                    <a:pt x="1786" y="1340"/>
                    <a:pt x="1834" y="1245"/>
                  </a:cubicBezTo>
                  <a:cubicBezTo>
                    <a:pt x="1929" y="1031"/>
                    <a:pt x="1620" y="912"/>
                    <a:pt x="1477" y="888"/>
                  </a:cubicBezTo>
                  <a:cubicBezTo>
                    <a:pt x="1452" y="884"/>
                    <a:pt x="1426" y="883"/>
                    <a:pt x="1400" y="883"/>
                  </a:cubicBezTo>
                  <a:cubicBezTo>
                    <a:pt x="1299" y="883"/>
                    <a:pt x="1193" y="904"/>
                    <a:pt x="1097" y="904"/>
                  </a:cubicBezTo>
                  <a:cubicBezTo>
                    <a:pt x="1055" y="904"/>
                    <a:pt x="1014" y="900"/>
                    <a:pt x="977" y="888"/>
                  </a:cubicBezTo>
                  <a:cubicBezTo>
                    <a:pt x="810" y="840"/>
                    <a:pt x="667" y="673"/>
                    <a:pt x="596" y="530"/>
                  </a:cubicBezTo>
                  <a:cubicBezTo>
                    <a:pt x="548" y="411"/>
                    <a:pt x="500" y="221"/>
                    <a:pt x="429" y="126"/>
                  </a:cubicBezTo>
                  <a:cubicBezTo>
                    <a:pt x="405" y="78"/>
                    <a:pt x="357" y="54"/>
                    <a:pt x="310" y="30"/>
                  </a:cubicBezTo>
                  <a:cubicBezTo>
                    <a:pt x="262" y="7"/>
                    <a:pt x="238" y="1"/>
                    <a:pt x="209" y="1"/>
                  </a:cubicBezTo>
                  <a:close/>
                </a:path>
              </a:pathLst>
            </a:custGeom>
            <a:solidFill>
              <a:srgbClr val="525D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7" name="Google Shape;17157;p44"/>
            <p:cNvSpPr/>
            <p:nvPr/>
          </p:nvSpPr>
          <p:spPr>
            <a:xfrm>
              <a:off x="4305149" y="4220879"/>
              <a:ext cx="72823" cy="54642"/>
            </a:xfrm>
            <a:custGeom>
              <a:rect b="b" l="l" r="r" t="t"/>
              <a:pathLst>
                <a:path extrusionOk="0" h="1680" w="2239">
                  <a:moveTo>
                    <a:pt x="310" y="1"/>
                  </a:moveTo>
                  <a:cubicBezTo>
                    <a:pt x="212" y="1"/>
                    <a:pt x="114" y="56"/>
                    <a:pt x="24" y="207"/>
                  </a:cubicBezTo>
                  <a:cubicBezTo>
                    <a:pt x="0" y="659"/>
                    <a:pt x="0" y="1112"/>
                    <a:pt x="72" y="1540"/>
                  </a:cubicBezTo>
                  <a:cubicBezTo>
                    <a:pt x="88" y="1621"/>
                    <a:pt x="104" y="1680"/>
                    <a:pt x="157" y="1680"/>
                  </a:cubicBezTo>
                  <a:cubicBezTo>
                    <a:pt x="182" y="1680"/>
                    <a:pt x="216" y="1666"/>
                    <a:pt x="262" y="1636"/>
                  </a:cubicBezTo>
                  <a:cubicBezTo>
                    <a:pt x="476" y="1540"/>
                    <a:pt x="667" y="1374"/>
                    <a:pt x="905" y="1302"/>
                  </a:cubicBezTo>
                  <a:cubicBezTo>
                    <a:pt x="976" y="1282"/>
                    <a:pt x="1037" y="1275"/>
                    <a:pt x="1098" y="1275"/>
                  </a:cubicBezTo>
                  <a:cubicBezTo>
                    <a:pt x="1181" y="1275"/>
                    <a:pt x="1261" y="1289"/>
                    <a:pt x="1358" y="1302"/>
                  </a:cubicBezTo>
                  <a:cubicBezTo>
                    <a:pt x="1480" y="1333"/>
                    <a:pt x="1621" y="1373"/>
                    <a:pt x="1757" y="1373"/>
                  </a:cubicBezTo>
                  <a:cubicBezTo>
                    <a:pt x="1834" y="1373"/>
                    <a:pt x="1908" y="1360"/>
                    <a:pt x="1977" y="1326"/>
                  </a:cubicBezTo>
                  <a:cubicBezTo>
                    <a:pt x="2167" y="1255"/>
                    <a:pt x="2191" y="1016"/>
                    <a:pt x="2215" y="826"/>
                  </a:cubicBezTo>
                  <a:cubicBezTo>
                    <a:pt x="2215" y="683"/>
                    <a:pt x="2239" y="516"/>
                    <a:pt x="2024" y="516"/>
                  </a:cubicBezTo>
                  <a:cubicBezTo>
                    <a:pt x="1810" y="540"/>
                    <a:pt x="1596" y="612"/>
                    <a:pt x="1381" y="612"/>
                  </a:cubicBezTo>
                  <a:cubicBezTo>
                    <a:pt x="1167" y="612"/>
                    <a:pt x="1048" y="493"/>
                    <a:pt x="905" y="373"/>
                  </a:cubicBezTo>
                  <a:cubicBezTo>
                    <a:pt x="742" y="260"/>
                    <a:pt x="524" y="1"/>
                    <a:pt x="310" y="1"/>
                  </a:cubicBezTo>
                  <a:close/>
                </a:path>
              </a:pathLst>
            </a:custGeom>
            <a:solidFill>
              <a:srgbClr val="525D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8" name="Google Shape;17158;p44"/>
            <p:cNvSpPr/>
            <p:nvPr/>
          </p:nvSpPr>
          <p:spPr>
            <a:xfrm>
              <a:off x="4375630" y="4183475"/>
              <a:ext cx="53471" cy="58447"/>
            </a:xfrm>
            <a:custGeom>
              <a:rect b="b" l="l" r="r" t="t"/>
              <a:pathLst>
                <a:path extrusionOk="0" h="1797" w="1644">
                  <a:moveTo>
                    <a:pt x="1377" y="0"/>
                  </a:moveTo>
                  <a:cubicBezTo>
                    <a:pt x="1295" y="0"/>
                    <a:pt x="1204" y="40"/>
                    <a:pt x="1143" y="71"/>
                  </a:cubicBezTo>
                  <a:cubicBezTo>
                    <a:pt x="953" y="118"/>
                    <a:pt x="786" y="309"/>
                    <a:pt x="619" y="333"/>
                  </a:cubicBezTo>
                  <a:cubicBezTo>
                    <a:pt x="605" y="335"/>
                    <a:pt x="592" y="335"/>
                    <a:pt x="580" y="335"/>
                  </a:cubicBezTo>
                  <a:cubicBezTo>
                    <a:pt x="435" y="335"/>
                    <a:pt x="468" y="207"/>
                    <a:pt x="357" y="118"/>
                  </a:cubicBezTo>
                  <a:cubicBezTo>
                    <a:pt x="312" y="79"/>
                    <a:pt x="270" y="63"/>
                    <a:pt x="232" y="63"/>
                  </a:cubicBezTo>
                  <a:cubicBezTo>
                    <a:pt x="131" y="63"/>
                    <a:pt x="59" y="175"/>
                    <a:pt x="24" y="261"/>
                  </a:cubicBezTo>
                  <a:cubicBezTo>
                    <a:pt x="24" y="476"/>
                    <a:pt x="0" y="690"/>
                    <a:pt x="0" y="881"/>
                  </a:cubicBezTo>
                  <a:cubicBezTo>
                    <a:pt x="0" y="1095"/>
                    <a:pt x="24" y="1285"/>
                    <a:pt x="48" y="1476"/>
                  </a:cubicBezTo>
                  <a:cubicBezTo>
                    <a:pt x="48" y="1523"/>
                    <a:pt x="72" y="1762"/>
                    <a:pt x="95" y="1785"/>
                  </a:cubicBezTo>
                  <a:cubicBezTo>
                    <a:pt x="105" y="1793"/>
                    <a:pt x="115" y="1796"/>
                    <a:pt x="126" y="1796"/>
                  </a:cubicBezTo>
                  <a:cubicBezTo>
                    <a:pt x="219" y="1796"/>
                    <a:pt x="339" y="1540"/>
                    <a:pt x="381" y="1476"/>
                  </a:cubicBezTo>
                  <a:cubicBezTo>
                    <a:pt x="477" y="1357"/>
                    <a:pt x="572" y="1238"/>
                    <a:pt x="691" y="1142"/>
                  </a:cubicBezTo>
                  <a:cubicBezTo>
                    <a:pt x="834" y="1023"/>
                    <a:pt x="977" y="1000"/>
                    <a:pt x="1143" y="952"/>
                  </a:cubicBezTo>
                  <a:cubicBezTo>
                    <a:pt x="1358" y="881"/>
                    <a:pt x="1405" y="785"/>
                    <a:pt x="1477" y="595"/>
                  </a:cubicBezTo>
                  <a:cubicBezTo>
                    <a:pt x="1548" y="452"/>
                    <a:pt x="1643" y="166"/>
                    <a:pt x="1501" y="47"/>
                  </a:cubicBezTo>
                  <a:cubicBezTo>
                    <a:pt x="1466" y="13"/>
                    <a:pt x="1423" y="0"/>
                    <a:pt x="1377" y="0"/>
                  </a:cubicBezTo>
                  <a:close/>
                </a:path>
              </a:pathLst>
            </a:custGeom>
            <a:solidFill>
              <a:srgbClr val="525D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9" name="Google Shape;17159;p44"/>
            <p:cNvSpPr/>
            <p:nvPr/>
          </p:nvSpPr>
          <p:spPr>
            <a:xfrm>
              <a:off x="4054966" y="4143176"/>
              <a:ext cx="51129" cy="101901"/>
            </a:xfrm>
            <a:custGeom>
              <a:rect b="b" l="l" r="r" t="t"/>
              <a:pathLst>
                <a:path extrusionOk="0" h="3133" w="1572">
                  <a:moveTo>
                    <a:pt x="191" y="0"/>
                  </a:moveTo>
                  <a:cubicBezTo>
                    <a:pt x="71" y="238"/>
                    <a:pt x="24" y="619"/>
                    <a:pt x="24" y="881"/>
                  </a:cubicBezTo>
                  <a:cubicBezTo>
                    <a:pt x="24" y="1095"/>
                    <a:pt x="0" y="1310"/>
                    <a:pt x="24" y="1500"/>
                  </a:cubicBezTo>
                  <a:cubicBezTo>
                    <a:pt x="71" y="1762"/>
                    <a:pt x="167" y="2024"/>
                    <a:pt x="429" y="2120"/>
                  </a:cubicBezTo>
                  <a:cubicBezTo>
                    <a:pt x="572" y="2167"/>
                    <a:pt x="738" y="2215"/>
                    <a:pt x="834" y="2310"/>
                  </a:cubicBezTo>
                  <a:cubicBezTo>
                    <a:pt x="976" y="2453"/>
                    <a:pt x="1072" y="2667"/>
                    <a:pt x="1167" y="2858"/>
                  </a:cubicBezTo>
                  <a:cubicBezTo>
                    <a:pt x="1204" y="2931"/>
                    <a:pt x="1297" y="3133"/>
                    <a:pt x="1393" y="3133"/>
                  </a:cubicBezTo>
                  <a:cubicBezTo>
                    <a:pt x="1421" y="3133"/>
                    <a:pt x="1449" y="3115"/>
                    <a:pt x="1477" y="3072"/>
                  </a:cubicBezTo>
                  <a:cubicBezTo>
                    <a:pt x="1572" y="2905"/>
                    <a:pt x="1572" y="2524"/>
                    <a:pt x="1524" y="2381"/>
                  </a:cubicBezTo>
                  <a:cubicBezTo>
                    <a:pt x="1453" y="2191"/>
                    <a:pt x="1286" y="2048"/>
                    <a:pt x="1167" y="1881"/>
                  </a:cubicBezTo>
                  <a:cubicBezTo>
                    <a:pt x="976" y="1619"/>
                    <a:pt x="810" y="1310"/>
                    <a:pt x="762" y="1000"/>
                  </a:cubicBezTo>
                  <a:cubicBezTo>
                    <a:pt x="714" y="810"/>
                    <a:pt x="738" y="619"/>
                    <a:pt x="667" y="453"/>
                  </a:cubicBezTo>
                  <a:cubicBezTo>
                    <a:pt x="643" y="381"/>
                    <a:pt x="595" y="238"/>
                    <a:pt x="548" y="191"/>
                  </a:cubicBezTo>
                  <a:cubicBezTo>
                    <a:pt x="476" y="143"/>
                    <a:pt x="405" y="191"/>
                    <a:pt x="191" y="0"/>
                  </a:cubicBezTo>
                  <a:close/>
                </a:path>
              </a:pathLst>
            </a:custGeom>
            <a:solidFill>
              <a:srgbClr val="525D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0" name="Google Shape;17160;p44"/>
            <p:cNvSpPr/>
            <p:nvPr/>
          </p:nvSpPr>
          <p:spPr>
            <a:xfrm>
              <a:off x="4043322" y="4063881"/>
              <a:ext cx="22507" cy="61895"/>
            </a:xfrm>
            <a:custGeom>
              <a:rect b="b" l="l" r="r" t="t"/>
              <a:pathLst>
                <a:path extrusionOk="0" h="1903" w="692">
                  <a:moveTo>
                    <a:pt x="282" y="0"/>
                  </a:moveTo>
                  <a:cubicBezTo>
                    <a:pt x="270" y="0"/>
                    <a:pt x="255" y="3"/>
                    <a:pt x="239" y="9"/>
                  </a:cubicBezTo>
                  <a:cubicBezTo>
                    <a:pt x="72" y="223"/>
                    <a:pt x="48" y="604"/>
                    <a:pt x="25" y="866"/>
                  </a:cubicBezTo>
                  <a:cubicBezTo>
                    <a:pt x="1" y="1152"/>
                    <a:pt x="72" y="1390"/>
                    <a:pt x="239" y="1605"/>
                  </a:cubicBezTo>
                  <a:cubicBezTo>
                    <a:pt x="281" y="1689"/>
                    <a:pt x="453" y="1902"/>
                    <a:pt x="558" y="1902"/>
                  </a:cubicBezTo>
                  <a:cubicBezTo>
                    <a:pt x="572" y="1902"/>
                    <a:pt x="585" y="1899"/>
                    <a:pt x="596" y="1890"/>
                  </a:cubicBezTo>
                  <a:cubicBezTo>
                    <a:pt x="691" y="1819"/>
                    <a:pt x="691" y="1605"/>
                    <a:pt x="668" y="1509"/>
                  </a:cubicBezTo>
                  <a:cubicBezTo>
                    <a:pt x="620" y="1343"/>
                    <a:pt x="549" y="1223"/>
                    <a:pt x="453" y="1081"/>
                  </a:cubicBezTo>
                  <a:cubicBezTo>
                    <a:pt x="358" y="866"/>
                    <a:pt x="382" y="652"/>
                    <a:pt x="382" y="438"/>
                  </a:cubicBezTo>
                  <a:cubicBezTo>
                    <a:pt x="382" y="329"/>
                    <a:pt x="422" y="0"/>
                    <a:pt x="282" y="0"/>
                  </a:cubicBezTo>
                  <a:close/>
                </a:path>
              </a:pathLst>
            </a:custGeom>
            <a:solidFill>
              <a:srgbClr val="525D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1" name="Google Shape;17161;p44"/>
            <p:cNvSpPr/>
            <p:nvPr/>
          </p:nvSpPr>
          <p:spPr>
            <a:xfrm>
              <a:off x="4413587" y="4084989"/>
              <a:ext cx="20946" cy="37404"/>
            </a:xfrm>
            <a:custGeom>
              <a:rect b="b" l="l" r="r" t="t"/>
              <a:pathLst>
                <a:path extrusionOk="0" h="1150" w="644">
                  <a:moveTo>
                    <a:pt x="222" y="0"/>
                  </a:moveTo>
                  <a:cubicBezTo>
                    <a:pt x="156" y="0"/>
                    <a:pt x="94" y="126"/>
                    <a:pt x="72" y="170"/>
                  </a:cubicBezTo>
                  <a:cubicBezTo>
                    <a:pt x="24" y="336"/>
                    <a:pt x="0" y="551"/>
                    <a:pt x="24" y="717"/>
                  </a:cubicBezTo>
                  <a:cubicBezTo>
                    <a:pt x="24" y="813"/>
                    <a:pt x="72" y="956"/>
                    <a:pt x="48" y="1051"/>
                  </a:cubicBezTo>
                  <a:cubicBezTo>
                    <a:pt x="119" y="1075"/>
                    <a:pt x="143" y="1122"/>
                    <a:pt x="167" y="1146"/>
                  </a:cubicBezTo>
                  <a:cubicBezTo>
                    <a:pt x="184" y="1149"/>
                    <a:pt x="201" y="1150"/>
                    <a:pt x="217" y="1150"/>
                  </a:cubicBezTo>
                  <a:cubicBezTo>
                    <a:pt x="358" y="1150"/>
                    <a:pt x="460" y="1060"/>
                    <a:pt x="524" y="932"/>
                  </a:cubicBezTo>
                  <a:cubicBezTo>
                    <a:pt x="643" y="717"/>
                    <a:pt x="476" y="622"/>
                    <a:pt x="381" y="455"/>
                  </a:cubicBezTo>
                  <a:cubicBezTo>
                    <a:pt x="334" y="384"/>
                    <a:pt x="286" y="313"/>
                    <a:pt x="262" y="241"/>
                  </a:cubicBezTo>
                  <a:cubicBezTo>
                    <a:pt x="262" y="193"/>
                    <a:pt x="286" y="51"/>
                    <a:pt x="238" y="3"/>
                  </a:cubicBezTo>
                  <a:cubicBezTo>
                    <a:pt x="233" y="1"/>
                    <a:pt x="227" y="0"/>
                    <a:pt x="222" y="0"/>
                  </a:cubicBezTo>
                  <a:close/>
                </a:path>
              </a:pathLst>
            </a:custGeom>
            <a:solidFill>
              <a:srgbClr val="525D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2" name="Google Shape;17162;p44"/>
            <p:cNvSpPr/>
            <p:nvPr/>
          </p:nvSpPr>
          <p:spPr>
            <a:xfrm>
              <a:off x="4039452" y="3910785"/>
              <a:ext cx="402822" cy="388901"/>
            </a:xfrm>
            <a:custGeom>
              <a:rect b="b" l="l" r="r" t="t"/>
              <a:pathLst>
                <a:path extrusionOk="0" h="11957" w="12385">
                  <a:moveTo>
                    <a:pt x="382" y="4906"/>
                  </a:moveTo>
                  <a:cubicBezTo>
                    <a:pt x="429" y="4978"/>
                    <a:pt x="477" y="5073"/>
                    <a:pt x="501" y="5145"/>
                  </a:cubicBezTo>
                  <a:cubicBezTo>
                    <a:pt x="572" y="5288"/>
                    <a:pt x="644" y="5407"/>
                    <a:pt x="691" y="5549"/>
                  </a:cubicBezTo>
                  <a:cubicBezTo>
                    <a:pt x="763" y="5692"/>
                    <a:pt x="763" y="5835"/>
                    <a:pt x="715" y="6002"/>
                  </a:cubicBezTo>
                  <a:cubicBezTo>
                    <a:pt x="691" y="6121"/>
                    <a:pt x="668" y="6264"/>
                    <a:pt x="644" y="6431"/>
                  </a:cubicBezTo>
                  <a:cubicBezTo>
                    <a:pt x="525" y="6335"/>
                    <a:pt x="453" y="6240"/>
                    <a:pt x="358" y="6121"/>
                  </a:cubicBezTo>
                  <a:cubicBezTo>
                    <a:pt x="239" y="5930"/>
                    <a:pt x="239" y="5740"/>
                    <a:pt x="263" y="5526"/>
                  </a:cubicBezTo>
                  <a:cubicBezTo>
                    <a:pt x="310" y="5311"/>
                    <a:pt x="358" y="5097"/>
                    <a:pt x="382" y="4906"/>
                  </a:cubicBezTo>
                  <a:close/>
                  <a:moveTo>
                    <a:pt x="12003" y="4906"/>
                  </a:moveTo>
                  <a:cubicBezTo>
                    <a:pt x="12051" y="5097"/>
                    <a:pt x="12099" y="5311"/>
                    <a:pt x="12122" y="5526"/>
                  </a:cubicBezTo>
                  <a:cubicBezTo>
                    <a:pt x="12146" y="5740"/>
                    <a:pt x="12146" y="5930"/>
                    <a:pt x="12027" y="6121"/>
                  </a:cubicBezTo>
                  <a:cubicBezTo>
                    <a:pt x="11956" y="6240"/>
                    <a:pt x="11860" y="6335"/>
                    <a:pt x="11765" y="6431"/>
                  </a:cubicBezTo>
                  <a:cubicBezTo>
                    <a:pt x="11717" y="6264"/>
                    <a:pt x="11694" y="6121"/>
                    <a:pt x="11670" y="6002"/>
                  </a:cubicBezTo>
                  <a:cubicBezTo>
                    <a:pt x="11646" y="5835"/>
                    <a:pt x="11646" y="5692"/>
                    <a:pt x="11694" y="5549"/>
                  </a:cubicBezTo>
                  <a:cubicBezTo>
                    <a:pt x="11741" y="5407"/>
                    <a:pt x="11813" y="5288"/>
                    <a:pt x="11884" y="5145"/>
                  </a:cubicBezTo>
                  <a:cubicBezTo>
                    <a:pt x="11932" y="5073"/>
                    <a:pt x="11956" y="4978"/>
                    <a:pt x="12003" y="4906"/>
                  </a:cubicBezTo>
                  <a:close/>
                  <a:moveTo>
                    <a:pt x="739" y="7336"/>
                  </a:moveTo>
                  <a:cubicBezTo>
                    <a:pt x="763" y="7383"/>
                    <a:pt x="810" y="7431"/>
                    <a:pt x="858" y="7455"/>
                  </a:cubicBezTo>
                  <a:cubicBezTo>
                    <a:pt x="1049" y="7621"/>
                    <a:pt x="1287" y="7717"/>
                    <a:pt x="1501" y="7859"/>
                  </a:cubicBezTo>
                  <a:cubicBezTo>
                    <a:pt x="1715" y="8002"/>
                    <a:pt x="1834" y="8193"/>
                    <a:pt x="1882" y="8455"/>
                  </a:cubicBezTo>
                  <a:cubicBezTo>
                    <a:pt x="1906" y="8622"/>
                    <a:pt x="1930" y="8788"/>
                    <a:pt x="1977" y="8931"/>
                  </a:cubicBezTo>
                  <a:cubicBezTo>
                    <a:pt x="1954" y="9050"/>
                    <a:pt x="1954" y="9169"/>
                    <a:pt x="1954" y="9265"/>
                  </a:cubicBezTo>
                  <a:cubicBezTo>
                    <a:pt x="1930" y="9455"/>
                    <a:pt x="1906" y="9622"/>
                    <a:pt x="1906" y="9812"/>
                  </a:cubicBezTo>
                  <a:cubicBezTo>
                    <a:pt x="1906" y="9884"/>
                    <a:pt x="1906" y="9955"/>
                    <a:pt x="1882" y="10027"/>
                  </a:cubicBezTo>
                  <a:cubicBezTo>
                    <a:pt x="1882" y="9979"/>
                    <a:pt x="1858" y="9907"/>
                    <a:pt x="1811" y="9860"/>
                  </a:cubicBezTo>
                  <a:cubicBezTo>
                    <a:pt x="1715" y="9693"/>
                    <a:pt x="1573" y="9550"/>
                    <a:pt x="1430" y="9455"/>
                  </a:cubicBezTo>
                  <a:cubicBezTo>
                    <a:pt x="1239" y="9312"/>
                    <a:pt x="1001" y="9241"/>
                    <a:pt x="810" y="9098"/>
                  </a:cubicBezTo>
                  <a:cubicBezTo>
                    <a:pt x="644" y="8955"/>
                    <a:pt x="668" y="8741"/>
                    <a:pt x="644" y="8550"/>
                  </a:cubicBezTo>
                  <a:cubicBezTo>
                    <a:pt x="620" y="8193"/>
                    <a:pt x="668" y="7859"/>
                    <a:pt x="691" y="7526"/>
                  </a:cubicBezTo>
                  <a:cubicBezTo>
                    <a:pt x="715" y="7455"/>
                    <a:pt x="715" y="7383"/>
                    <a:pt x="739" y="7336"/>
                  </a:cubicBezTo>
                  <a:close/>
                  <a:moveTo>
                    <a:pt x="11670" y="7336"/>
                  </a:moveTo>
                  <a:cubicBezTo>
                    <a:pt x="11670" y="7383"/>
                    <a:pt x="11694" y="7455"/>
                    <a:pt x="11694" y="7526"/>
                  </a:cubicBezTo>
                  <a:cubicBezTo>
                    <a:pt x="11741" y="7859"/>
                    <a:pt x="11765" y="8193"/>
                    <a:pt x="11741" y="8550"/>
                  </a:cubicBezTo>
                  <a:cubicBezTo>
                    <a:pt x="11741" y="8741"/>
                    <a:pt x="11765" y="8955"/>
                    <a:pt x="11575" y="9098"/>
                  </a:cubicBezTo>
                  <a:cubicBezTo>
                    <a:pt x="11384" y="9241"/>
                    <a:pt x="11170" y="9312"/>
                    <a:pt x="10979" y="9455"/>
                  </a:cubicBezTo>
                  <a:cubicBezTo>
                    <a:pt x="10813" y="9550"/>
                    <a:pt x="10670" y="9693"/>
                    <a:pt x="10574" y="9860"/>
                  </a:cubicBezTo>
                  <a:cubicBezTo>
                    <a:pt x="10551" y="9907"/>
                    <a:pt x="10527" y="9979"/>
                    <a:pt x="10503" y="10027"/>
                  </a:cubicBezTo>
                  <a:cubicBezTo>
                    <a:pt x="10503" y="9955"/>
                    <a:pt x="10503" y="9884"/>
                    <a:pt x="10479" y="9812"/>
                  </a:cubicBezTo>
                  <a:cubicBezTo>
                    <a:pt x="10479" y="9622"/>
                    <a:pt x="10479" y="9455"/>
                    <a:pt x="10455" y="9265"/>
                  </a:cubicBezTo>
                  <a:cubicBezTo>
                    <a:pt x="10431" y="9169"/>
                    <a:pt x="10431" y="9050"/>
                    <a:pt x="10408" y="8931"/>
                  </a:cubicBezTo>
                  <a:cubicBezTo>
                    <a:pt x="10455" y="8788"/>
                    <a:pt x="10479" y="8622"/>
                    <a:pt x="10503" y="8455"/>
                  </a:cubicBezTo>
                  <a:cubicBezTo>
                    <a:pt x="10574" y="8193"/>
                    <a:pt x="10670" y="8002"/>
                    <a:pt x="10884" y="7859"/>
                  </a:cubicBezTo>
                  <a:cubicBezTo>
                    <a:pt x="11122" y="7717"/>
                    <a:pt x="11360" y="7621"/>
                    <a:pt x="11551" y="7455"/>
                  </a:cubicBezTo>
                  <a:cubicBezTo>
                    <a:pt x="11598" y="7431"/>
                    <a:pt x="11622" y="7383"/>
                    <a:pt x="11670" y="7336"/>
                  </a:cubicBezTo>
                  <a:close/>
                  <a:moveTo>
                    <a:pt x="7550" y="286"/>
                  </a:moveTo>
                  <a:cubicBezTo>
                    <a:pt x="7663" y="286"/>
                    <a:pt x="7776" y="298"/>
                    <a:pt x="7883" y="310"/>
                  </a:cubicBezTo>
                  <a:cubicBezTo>
                    <a:pt x="8121" y="358"/>
                    <a:pt x="8383" y="429"/>
                    <a:pt x="8598" y="572"/>
                  </a:cubicBezTo>
                  <a:cubicBezTo>
                    <a:pt x="8598" y="572"/>
                    <a:pt x="8598" y="572"/>
                    <a:pt x="8622" y="596"/>
                  </a:cubicBezTo>
                  <a:cubicBezTo>
                    <a:pt x="8741" y="691"/>
                    <a:pt x="8860" y="787"/>
                    <a:pt x="8931" y="929"/>
                  </a:cubicBezTo>
                  <a:cubicBezTo>
                    <a:pt x="9074" y="1144"/>
                    <a:pt x="9146" y="1358"/>
                    <a:pt x="9360" y="1477"/>
                  </a:cubicBezTo>
                  <a:cubicBezTo>
                    <a:pt x="9812" y="1715"/>
                    <a:pt x="10408" y="1644"/>
                    <a:pt x="10717" y="2120"/>
                  </a:cubicBezTo>
                  <a:cubicBezTo>
                    <a:pt x="11003" y="2549"/>
                    <a:pt x="10765" y="3144"/>
                    <a:pt x="11146" y="3525"/>
                  </a:cubicBezTo>
                  <a:cubicBezTo>
                    <a:pt x="11336" y="3692"/>
                    <a:pt x="11551" y="3811"/>
                    <a:pt x="11670" y="4025"/>
                  </a:cubicBezTo>
                  <a:cubicBezTo>
                    <a:pt x="11765" y="4121"/>
                    <a:pt x="11837" y="4263"/>
                    <a:pt x="11837" y="4406"/>
                  </a:cubicBezTo>
                  <a:cubicBezTo>
                    <a:pt x="11860" y="4525"/>
                    <a:pt x="11813" y="4668"/>
                    <a:pt x="11741" y="4787"/>
                  </a:cubicBezTo>
                  <a:cubicBezTo>
                    <a:pt x="11646" y="5049"/>
                    <a:pt x="11479" y="5288"/>
                    <a:pt x="11384" y="5549"/>
                  </a:cubicBezTo>
                  <a:cubicBezTo>
                    <a:pt x="11313" y="5811"/>
                    <a:pt x="11384" y="6097"/>
                    <a:pt x="11456" y="6359"/>
                  </a:cubicBezTo>
                  <a:cubicBezTo>
                    <a:pt x="11479" y="6573"/>
                    <a:pt x="11551" y="6835"/>
                    <a:pt x="11479" y="7050"/>
                  </a:cubicBezTo>
                  <a:cubicBezTo>
                    <a:pt x="11408" y="7264"/>
                    <a:pt x="11122" y="7383"/>
                    <a:pt x="10932" y="7478"/>
                  </a:cubicBezTo>
                  <a:cubicBezTo>
                    <a:pt x="10741" y="7598"/>
                    <a:pt x="10551" y="7693"/>
                    <a:pt x="10408" y="7883"/>
                  </a:cubicBezTo>
                  <a:cubicBezTo>
                    <a:pt x="10265" y="8121"/>
                    <a:pt x="10241" y="8383"/>
                    <a:pt x="10170" y="8645"/>
                  </a:cubicBezTo>
                  <a:cubicBezTo>
                    <a:pt x="10146" y="8860"/>
                    <a:pt x="10074" y="9074"/>
                    <a:pt x="9884" y="9145"/>
                  </a:cubicBezTo>
                  <a:cubicBezTo>
                    <a:pt x="9800" y="9181"/>
                    <a:pt x="9711" y="9193"/>
                    <a:pt x="9622" y="9193"/>
                  </a:cubicBezTo>
                  <a:cubicBezTo>
                    <a:pt x="9533" y="9193"/>
                    <a:pt x="9443" y="9181"/>
                    <a:pt x="9360" y="9169"/>
                  </a:cubicBezTo>
                  <a:cubicBezTo>
                    <a:pt x="9242" y="9152"/>
                    <a:pt x="9112" y="9136"/>
                    <a:pt x="8987" y="9136"/>
                  </a:cubicBezTo>
                  <a:cubicBezTo>
                    <a:pt x="8936" y="9136"/>
                    <a:pt x="8885" y="9138"/>
                    <a:pt x="8836" y="9145"/>
                  </a:cubicBezTo>
                  <a:cubicBezTo>
                    <a:pt x="8622" y="9169"/>
                    <a:pt x="8455" y="9265"/>
                    <a:pt x="8288" y="9407"/>
                  </a:cubicBezTo>
                  <a:cubicBezTo>
                    <a:pt x="8145" y="9550"/>
                    <a:pt x="8026" y="9717"/>
                    <a:pt x="7883" y="9860"/>
                  </a:cubicBezTo>
                  <a:cubicBezTo>
                    <a:pt x="7812" y="9931"/>
                    <a:pt x="7740" y="10003"/>
                    <a:pt x="7645" y="10050"/>
                  </a:cubicBezTo>
                  <a:cubicBezTo>
                    <a:pt x="7621" y="10074"/>
                    <a:pt x="7574" y="10098"/>
                    <a:pt x="7526" y="10122"/>
                  </a:cubicBezTo>
                  <a:cubicBezTo>
                    <a:pt x="7479" y="10134"/>
                    <a:pt x="7425" y="10140"/>
                    <a:pt x="7368" y="10140"/>
                  </a:cubicBezTo>
                  <a:cubicBezTo>
                    <a:pt x="7312" y="10140"/>
                    <a:pt x="7252" y="10134"/>
                    <a:pt x="7193" y="10122"/>
                  </a:cubicBezTo>
                  <a:cubicBezTo>
                    <a:pt x="6907" y="10056"/>
                    <a:pt x="6682" y="9807"/>
                    <a:pt x="6386" y="9807"/>
                  </a:cubicBezTo>
                  <a:cubicBezTo>
                    <a:pt x="6362" y="9807"/>
                    <a:pt x="6337" y="9809"/>
                    <a:pt x="6312" y="9812"/>
                  </a:cubicBezTo>
                  <a:cubicBezTo>
                    <a:pt x="5954" y="9836"/>
                    <a:pt x="5669" y="10122"/>
                    <a:pt x="5335" y="10193"/>
                  </a:cubicBezTo>
                  <a:cubicBezTo>
                    <a:pt x="5280" y="10207"/>
                    <a:pt x="5217" y="10221"/>
                    <a:pt x="5160" y="10221"/>
                  </a:cubicBezTo>
                  <a:cubicBezTo>
                    <a:pt x="5118" y="10221"/>
                    <a:pt x="5080" y="10213"/>
                    <a:pt x="5049" y="10193"/>
                  </a:cubicBezTo>
                  <a:cubicBezTo>
                    <a:pt x="4930" y="10169"/>
                    <a:pt x="4835" y="10098"/>
                    <a:pt x="4740" y="10050"/>
                  </a:cubicBezTo>
                  <a:cubicBezTo>
                    <a:pt x="4645" y="10003"/>
                    <a:pt x="4573" y="9931"/>
                    <a:pt x="4502" y="9860"/>
                  </a:cubicBezTo>
                  <a:cubicBezTo>
                    <a:pt x="4359" y="9717"/>
                    <a:pt x="4240" y="9550"/>
                    <a:pt x="4097" y="9407"/>
                  </a:cubicBezTo>
                  <a:cubicBezTo>
                    <a:pt x="3954" y="9265"/>
                    <a:pt x="3763" y="9169"/>
                    <a:pt x="3549" y="9145"/>
                  </a:cubicBezTo>
                  <a:cubicBezTo>
                    <a:pt x="3500" y="9138"/>
                    <a:pt x="3449" y="9136"/>
                    <a:pt x="3398" y="9136"/>
                  </a:cubicBezTo>
                  <a:cubicBezTo>
                    <a:pt x="3273" y="9136"/>
                    <a:pt x="3143" y="9152"/>
                    <a:pt x="3025" y="9169"/>
                  </a:cubicBezTo>
                  <a:cubicBezTo>
                    <a:pt x="2942" y="9181"/>
                    <a:pt x="2853" y="9193"/>
                    <a:pt x="2763" y="9193"/>
                  </a:cubicBezTo>
                  <a:cubicBezTo>
                    <a:pt x="2674" y="9193"/>
                    <a:pt x="2585" y="9181"/>
                    <a:pt x="2501" y="9145"/>
                  </a:cubicBezTo>
                  <a:cubicBezTo>
                    <a:pt x="2311" y="9074"/>
                    <a:pt x="2239" y="8860"/>
                    <a:pt x="2216" y="8645"/>
                  </a:cubicBezTo>
                  <a:cubicBezTo>
                    <a:pt x="2168" y="8383"/>
                    <a:pt x="2144" y="8121"/>
                    <a:pt x="1977" y="7883"/>
                  </a:cubicBezTo>
                  <a:cubicBezTo>
                    <a:pt x="1834" y="7693"/>
                    <a:pt x="1644" y="7598"/>
                    <a:pt x="1453" y="7478"/>
                  </a:cubicBezTo>
                  <a:cubicBezTo>
                    <a:pt x="1263" y="7383"/>
                    <a:pt x="977" y="7264"/>
                    <a:pt x="906" y="7050"/>
                  </a:cubicBezTo>
                  <a:cubicBezTo>
                    <a:pt x="834" y="6835"/>
                    <a:pt x="906" y="6573"/>
                    <a:pt x="953" y="6359"/>
                  </a:cubicBezTo>
                  <a:cubicBezTo>
                    <a:pt x="1001" y="6097"/>
                    <a:pt x="1072" y="5811"/>
                    <a:pt x="1001" y="5549"/>
                  </a:cubicBezTo>
                  <a:cubicBezTo>
                    <a:pt x="930" y="5288"/>
                    <a:pt x="763" y="5049"/>
                    <a:pt x="644" y="4787"/>
                  </a:cubicBezTo>
                  <a:cubicBezTo>
                    <a:pt x="596" y="4668"/>
                    <a:pt x="548" y="4525"/>
                    <a:pt x="548" y="4406"/>
                  </a:cubicBezTo>
                  <a:cubicBezTo>
                    <a:pt x="572" y="4263"/>
                    <a:pt x="644" y="4121"/>
                    <a:pt x="715" y="4025"/>
                  </a:cubicBezTo>
                  <a:cubicBezTo>
                    <a:pt x="858" y="3811"/>
                    <a:pt x="1072" y="3692"/>
                    <a:pt x="1239" y="3525"/>
                  </a:cubicBezTo>
                  <a:cubicBezTo>
                    <a:pt x="1620" y="3144"/>
                    <a:pt x="1382" y="2549"/>
                    <a:pt x="1668" y="2120"/>
                  </a:cubicBezTo>
                  <a:cubicBezTo>
                    <a:pt x="2001" y="1644"/>
                    <a:pt x="2573" y="1715"/>
                    <a:pt x="3025" y="1477"/>
                  </a:cubicBezTo>
                  <a:cubicBezTo>
                    <a:pt x="3263" y="1358"/>
                    <a:pt x="3335" y="1144"/>
                    <a:pt x="3454" y="929"/>
                  </a:cubicBezTo>
                  <a:cubicBezTo>
                    <a:pt x="3478" y="906"/>
                    <a:pt x="3478" y="882"/>
                    <a:pt x="3501" y="858"/>
                  </a:cubicBezTo>
                  <a:cubicBezTo>
                    <a:pt x="3573" y="787"/>
                    <a:pt x="3644" y="739"/>
                    <a:pt x="3740" y="668"/>
                  </a:cubicBezTo>
                  <a:cubicBezTo>
                    <a:pt x="3883" y="572"/>
                    <a:pt x="4049" y="477"/>
                    <a:pt x="4240" y="429"/>
                  </a:cubicBezTo>
                  <a:cubicBezTo>
                    <a:pt x="4418" y="358"/>
                    <a:pt x="4603" y="322"/>
                    <a:pt x="4787" y="322"/>
                  </a:cubicBezTo>
                  <a:cubicBezTo>
                    <a:pt x="4972" y="322"/>
                    <a:pt x="5157" y="358"/>
                    <a:pt x="5335" y="429"/>
                  </a:cubicBezTo>
                  <a:cubicBezTo>
                    <a:pt x="5526" y="501"/>
                    <a:pt x="5716" y="572"/>
                    <a:pt x="5931" y="596"/>
                  </a:cubicBezTo>
                  <a:cubicBezTo>
                    <a:pt x="5984" y="602"/>
                    <a:pt x="6039" y="605"/>
                    <a:pt x="6095" y="605"/>
                  </a:cubicBezTo>
                  <a:cubicBezTo>
                    <a:pt x="6262" y="605"/>
                    <a:pt x="6437" y="578"/>
                    <a:pt x="6597" y="525"/>
                  </a:cubicBezTo>
                  <a:cubicBezTo>
                    <a:pt x="6812" y="477"/>
                    <a:pt x="7026" y="382"/>
                    <a:pt x="7217" y="334"/>
                  </a:cubicBezTo>
                  <a:cubicBezTo>
                    <a:pt x="7324" y="298"/>
                    <a:pt x="7437" y="286"/>
                    <a:pt x="7550" y="286"/>
                  </a:cubicBezTo>
                  <a:close/>
                  <a:moveTo>
                    <a:pt x="2168" y="9265"/>
                  </a:moveTo>
                  <a:cubicBezTo>
                    <a:pt x="2287" y="9407"/>
                    <a:pt x="2454" y="9455"/>
                    <a:pt x="2620" y="9479"/>
                  </a:cubicBezTo>
                  <a:cubicBezTo>
                    <a:pt x="2659" y="9483"/>
                    <a:pt x="2699" y="9485"/>
                    <a:pt x="2739" y="9485"/>
                  </a:cubicBezTo>
                  <a:cubicBezTo>
                    <a:pt x="2950" y="9485"/>
                    <a:pt x="3171" y="9431"/>
                    <a:pt x="3381" y="9431"/>
                  </a:cubicBezTo>
                  <a:cubicBezTo>
                    <a:pt x="3541" y="9431"/>
                    <a:pt x="3695" y="9462"/>
                    <a:pt x="3835" y="9574"/>
                  </a:cubicBezTo>
                  <a:cubicBezTo>
                    <a:pt x="3954" y="9669"/>
                    <a:pt x="4073" y="9788"/>
                    <a:pt x="4168" y="9907"/>
                  </a:cubicBezTo>
                  <a:cubicBezTo>
                    <a:pt x="4097" y="10098"/>
                    <a:pt x="4121" y="10312"/>
                    <a:pt x="4097" y="10479"/>
                  </a:cubicBezTo>
                  <a:cubicBezTo>
                    <a:pt x="4073" y="10670"/>
                    <a:pt x="4049" y="10836"/>
                    <a:pt x="4025" y="11003"/>
                  </a:cubicBezTo>
                  <a:cubicBezTo>
                    <a:pt x="3761" y="10826"/>
                    <a:pt x="3475" y="10691"/>
                    <a:pt x="3151" y="10691"/>
                  </a:cubicBezTo>
                  <a:cubicBezTo>
                    <a:pt x="3125" y="10691"/>
                    <a:pt x="3099" y="10692"/>
                    <a:pt x="3073" y="10693"/>
                  </a:cubicBezTo>
                  <a:cubicBezTo>
                    <a:pt x="2882" y="10717"/>
                    <a:pt x="2716" y="10741"/>
                    <a:pt x="2549" y="10741"/>
                  </a:cubicBezTo>
                  <a:cubicBezTo>
                    <a:pt x="2501" y="10741"/>
                    <a:pt x="2120" y="10693"/>
                    <a:pt x="2120" y="10574"/>
                  </a:cubicBezTo>
                  <a:cubicBezTo>
                    <a:pt x="2144" y="10479"/>
                    <a:pt x="2120" y="10384"/>
                    <a:pt x="2120" y="10289"/>
                  </a:cubicBezTo>
                  <a:cubicBezTo>
                    <a:pt x="2120" y="10122"/>
                    <a:pt x="2120" y="9955"/>
                    <a:pt x="2144" y="9788"/>
                  </a:cubicBezTo>
                  <a:cubicBezTo>
                    <a:pt x="2144" y="9622"/>
                    <a:pt x="2168" y="9455"/>
                    <a:pt x="2168" y="9265"/>
                  </a:cubicBezTo>
                  <a:close/>
                  <a:moveTo>
                    <a:pt x="10217" y="9265"/>
                  </a:moveTo>
                  <a:cubicBezTo>
                    <a:pt x="10241" y="9455"/>
                    <a:pt x="10265" y="9622"/>
                    <a:pt x="10265" y="9765"/>
                  </a:cubicBezTo>
                  <a:cubicBezTo>
                    <a:pt x="10265" y="9955"/>
                    <a:pt x="10265" y="10122"/>
                    <a:pt x="10265" y="10289"/>
                  </a:cubicBezTo>
                  <a:cubicBezTo>
                    <a:pt x="10265" y="10384"/>
                    <a:pt x="10241" y="10479"/>
                    <a:pt x="10265" y="10574"/>
                  </a:cubicBezTo>
                  <a:cubicBezTo>
                    <a:pt x="10141" y="10711"/>
                    <a:pt x="9963" y="10746"/>
                    <a:pt x="9783" y="10746"/>
                  </a:cubicBezTo>
                  <a:cubicBezTo>
                    <a:pt x="9651" y="10746"/>
                    <a:pt x="9519" y="10727"/>
                    <a:pt x="9407" y="10717"/>
                  </a:cubicBezTo>
                  <a:cubicBezTo>
                    <a:pt x="9348" y="10705"/>
                    <a:pt x="9294" y="10699"/>
                    <a:pt x="9241" y="10699"/>
                  </a:cubicBezTo>
                  <a:cubicBezTo>
                    <a:pt x="9187" y="10699"/>
                    <a:pt x="9134" y="10705"/>
                    <a:pt x="9074" y="10717"/>
                  </a:cubicBezTo>
                  <a:cubicBezTo>
                    <a:pt x="8884" y="10741"/>
                    <a:pt x="8693" y="10812"/>
                    <a:pt x="8526" y="10932"/>
                  </a:cubicBezTo>
                  <a:cubicBezTo>
                    <a:pt x="8455" y="10979"/>
                    <a:pt x="8383" y="11051"/>
                    <a:pt x="8336" y="11098"/>
                  </a:cubicBezTo>
                  <a:cubicBezTo>
                    <a:pt x="8336" y="11051"/>
                    <a:pt x="8312" y="11027"/>
                    <a:pt x="8312" y="11003"/>
                  </a:cubicBezTo>
                  <a:cubicBezTo>
                    <a:pt x="8312" y="10860"/>
                    <a:pt x="8312" y="10717"/>
                    <a:pt x="8312" y="10598"/>
                  </a:cubicBezTo>
                  <a:cubicBezTo>
                    <a:pt x="8312" y="10455"/>
                    <a:pt x="8312" y="10312"/>
                    <a:pt x="8288" y="10193"/>
                  </a:cubicBezTo>
                  <a:cubicBezTo>
                    <a:pt x="8288" y="10074"/>
                    <a:pt x="8288" y="9979"/>
                    <a:pt x="8241" y="9884"/>
                  </a:cubicBezTo>
                  <a:cubicBezTo>
                    <a:pt x="8336" y="9765"/>
                    <a:pt x="8455" y="9669"/>
                    <a:pt x="8550" y="9574"/>
                  </a:cubicBezTo>
                  <a:cubicBezTo>
                    <a:pt x="8690" y="9462"/>
                    <a:pt x="8847" y="9431"/>
                    <a:pt x="9012" y="9431"/>
                  </a:cubicBezTo>
                  <a:cubicBezTo>
                    <a:pt x="9228" y="9431"/>
                    <a:pt x="9456" y="9485"/>
                    <a:pt x="9669" y="9485"/>
                  </a:cubicBezTo>
                  <a:cubicBezTo>
                    <a:pt x="9710" y="9485"/>
                    <a:pt x="9749" y="9483"/>
                    <a:pt x="9789" y="9479"/>
                  </a:cubicBezTo>
                  <a:cubicBezTo>
                    <a:pt x="9955" y="9455"/>
                    <a:pt x="10098" y="9407"/>
                    <a:pt x="10217" y="9265"/>
                  </a:cubicBezTo>
                  <a:close/>
                  <a:moveTo>
                    <a:pt x="8050" y="10098"/>
                  </a:moveTo>
                  <a:cubicBezTo>
                    <a:pt x="8050" y="10122"/>
                    <a:pt x="8050" y="10146"/>
                    <a:pt x="8050" y="10169"/>
                  </a:cubicBezTo>
                  <a:cubicBezTo>
                    <a:pt x="8050" y="10289"/>
                    <a:pt x="8050" y="10431"/>
                    <a:pt x="8050" y="10574"/>
                  </a:cubicBezTo>
                  <a:cubicBezTo>
                    <a:pt x="8050" y="10693"/>
                    <a:pt x="8050" y="10812"/>
                    <a:pt x="8050" y="10955"/>
                  </a:cubicBezTo>
                  <a:cubicBezTo>
                    <a:pt x="8050" y="11051"/>
                    <a:pt x="8050" y="11193"/>
                    <a:pt x="8074" y="11289"/>
                  </a:cubicBezTo>
                  <a:cubicBezTo>
                    <a:pt x="8050" y="11313"/>
                    <a:pt x="8050" y="11336"/>
                    <a:pt x="8026" y="11336"/>
                  </a:cubicBezTo>
                  <a:cubicBezTo>
                    <a:pt x="7831" y="11445"/>
                    <a:pt x="7635" y="11554"/>
                    <a:pt x="7421" y="11554"/>
                  </a:cubicBezTo>
                  <a:cubicBezTo>
                    <a:pt x="7401" y="11554"/>
                    <a:pt x="7380" y="11553"/>
                    <a:pt x="7359" y="11551"/>
                  </a:cubicBezTo>
                  <a:cubicBezTo>
                    <a:pt x="7145" y="11503"/>
                    <a:pt x="6931" y="11432"/>
                    <a:pt x="6716" y="11408"/>
                  </a:cubicBezTo>
                  <a:cubicBezTo>
                    <a:pt x="6669" y="11396"/>
                    <a:pt x="6627" y="11390"/>
                    <a:pt x="6588" y="11390"/>
                  </a:cubicBezTo>
                  <a:cubicBezTo>
                    <a:pt x="6550" y="11390"/>
                    <a:pt x="6514" y="11396"/>
                    <a:pt x="6478" y="11408"/>
                  </a:cubicBezTo>
                  <a:cubicBezTo>
                    <a:pt x="6502" y="11336"/>
                    <a:pt x="6478" y="11265"/>
                    <a:pt x="6478" y="11193"/>
                  </a:cubicBezTo>
                  <a:cubicBezTo>
                    <a:pt x="6478" y="11051"/>
                    <a:pt x="6478" y="10908"/>
                    <a:pt x="6478" y="10765"/>
                  </a:cubicBezTo>
                  <a:cubicBezTo>
                    <a:pt x="6478" y="10574"/>
                    <a:pt x="6502" y="10336"/>
                    <a:pt x="6454" y="10122"/>
                  </a:cubicBezTo>
                  <a:lnTo>
                    <a:pt x="6454" y="10122"/>
                  </a:lnTo>
                  <a:cubicBezTo>
                    <a:pt x="6597" y="10146"/>
                    <a:pt x="6693" y="10241"/>
                    <a:pt x="6812" y="10289"/>
                  </a:cubicBezTo>
                  <a:cubicBezTo>
                    <a:pt x="6978" y="10384"/>
                    <a:pt x="7145" y="10431"/>
                    <a:pt x="7312" y="10431"/>
                  </a:cubicBezTo>
                  <a:cubicBezTo>
                    <a:pt x="7479" y="10431"/>
                    <a:pt x="7645" y="10408"/>
                    <a:pt x="7788" y="10336"/>
                  </a:cubicBezTo>
                  <a:cubicBezTo>
                    <a:pt x="7860" y="10312"/>
                    <a:pt x="7931" y="10241"/>
                    <a:pt x="8002" y="10169"/>
                  </a:cubicBezTo>
                  <a:cubicBezTo>
                    <a:pt x="8002" y="10146"/>
                    <a:pt x="8026" y="10122"/>
                    <a:pt x="8050" y="10098"/>
                  </a:cubicBezTo>
                  <a:close/>
                  <a:moveTo>
                    <a:pt x="6240" y="10122"/>
                  </a:moveTo>
                  <a:lnTo>
                    <a:pt x="6240" y="10122"/>
                  </a:lnTo>
                  <a:cubicBezTo>
                    <a:pt x="6193" y="10336"/>
                    <a:pt x="6216" y="10550"/>
                    <a:pt x="6216" y="10741"/>
                  </a:cubicBezTo>
                  <a:cubicBezTo>
                    <a:pt x="6216" y="10884"/>
                    <a:pt x="6193" y="11003"/>
                    <a:pt x="6193" y="11122"/>
                  </a:cubicBezTo>
                  <a:cubicBezTo>
                    <a:pt x="6193" y="11217"/>
                    <a:pt x="6193" y="11360"/>
                    <a:pt x="6216" y="11455"/>
                  </a:cubicBezTo>
                  <a:cubicBezTo>
                    <a:pt x="5930" y="11544"/>
                    <a:pt x="5684" y="11672"/>
                    <a:pt x="5385" y="11672"/>
                  </a:cubicBezTo>
                  <a:cubicBezTo>
                    <a:pt x="5361" y="11672"/>
                    <a:pt x="5336" y="11672"/>
                    <a:pt x="5311" y="11670"/>
                  </a:cubicBezTo>
                  <a:cubicBezTo>
                    <a:pt x="4907" y="11646"/>
                    <a:pt x="4597" y="11455"/>
                    <a:pt x="4287" y="11217"/>
                  </a:cubicBezTo>
                  <a:cubicBezTo>
                    <a:pt x="4287" y="11193"/>
                    <a:pt x="4287" y="11193"/>
                    <a:pt x="4287" y="11170"/>
                  </a:cubicBezTo>
                  <a:cubicBezTo>
                    <a:pt x="4311" y="10932"/>
                    <a:pt x="4335" y="10717"/>
                    <a:pt x="4359" y="10479"/>
                  </a:cubicBezTo>
                  <a:cubicBezTo>
                    <a:pt x="4359" y="10384"/>
                    <a:pt x="4383" y="10265"/>
                    <a:pt x="4383" y="10169"/>
                  </a:cubicBezTo>
                  <a:cubicBezTo>
                    <a:pt x="4454" y="10217"/>
                    <a:pt x="4526" y="10265"/>
                    <a:pt x="4597" y="10312"/>
                  </a:cubicBezTo>
                  <a:lnTo>
                    <a:pt x="4621" y="10312"/>
                  </a:lnTo>
                  <a:cubicBezTo>
                    <a:pt x="4621" y="10336"/>
                    <a:pt x="4645" y="10336"/>
                    <a:pt x="4668" y="10360"/>
                  </a:cubicBezTo>
                  <a:cubicBezTo>
                    <a:pt x="4811" y="10455"/>
                    <a:pt x="5002" y="10503"/>
                    <a:pt x="5192" y="10503"/>
                  </a:cubicBezTo>
                  <a:cubicBezTo>
                    <a:pt x="5407" y="10503"/>
                    <a:pt x="5597" y="10431"/>
                    <a:pt x="5788" y="10336"/>
                  </a:cubicBezTo>
                  <a:cubicBezTo>
                    <a:pt x="5931" y="10265"/>
                    <a:pt x="6073" y="10169"/>
                    <a:pt x="6240" y="10122"/>
                  </a:cubicBezTo>
                  <a:close/>
                  <a:moveTo>
                    <a:pt x="7574" y="1"/>
                  </a:moveTo>
                  <a:cubicBezTo>
                    <a:pt x="7336" y="1"/>
                    <a:pt x="7121" y="48"/>
                    <a:pt x="6883" y="144"/>
                  </a:cubicBezTo>
                  <a:cubicBezTo>
                    <a:pt x="6645" y="215"/>
                    <a:pt x="6407" y="310"/>
                    <a:pt x="6145" y="310"/>
                  </a:cubicBezTo>
                  <a:cubicBezTo>
                    <a:pt x="6114" y="313"/>
                    <a:pt x="6083" y="315"/>
                    <a:pt x="6053" y="315"/>
                  </a:cubicBezTo>
                  <a:cubicBezTo>
                    <a:pt x="5856" y="315"/>
                    <a:pt x="5685" y="250"/>
                    <a:pt x="5478" y="167"/>
                  </a:cubicBezTo>
                  <a:cubicBezTo>
                    <a:pt x="5262" y="86"/>
                    <a:pt x="5030" y="44"/>
                    <a:pt x="4796" y="44"/>
                  </a:cubicBezTo>
                  <a:cubicBezTo>
                    <a:pt x="4618" y="44"/>
                    <a:pt x="4439" y="68"/>
                    <a:pt x="4264" y="120"/>
                  </a:cubicBezTo>
                  <a:cubicBezTo>
                    <a:pt x="4097" y="167"/>
                    <a:pt x="3930" y="239"/>
                    <a:pt x="3763" y="358"/>
                  </a:cubicBezTo>
                  <a:cubicBezTo>
                    <a:pt x="3644" y="406"/>
                    <a:pt x="3525" y="501"/>
                    <a:pt x="3430" y="620"/>
                  </a:cubicBezTo>
                  <a:cubicBezTo>
                    <a:pt x="3335" y="691"/>
                    <a:pt x="3263" y="810"/>
                    <a:pt x="3192" y="906"/>
                  </a:cubicBezTo>
                  <a:cubicBezTo>
                    <a:pt x="3144" y="1001"/>
                    <a:pt x="3097" y="1120"/>
                    <a:pt x="3025" y="1191"/>
                  </a:cubicBezTo>
                  <a:cubicBezTo>
                    <a:pt x="2811" y="1358"/>
                    <a:pt x="2501" y="1358"/>
                    <a:pt x="2263" y="1430"/>
                  </a:cubicBezTo>
                  <a:cubicBezTo>
                    <a:pt x="2049" y="1477"/>
                    <a:pt x="1834" y="1572"/>
                    <a:pt x="1668" y="1739"/>
                  </a:cubicBezTo>
                  <a:cubicBezTo>
                    <a:pt x="1501" y="1858"/>
                    <a:pt x="1382" y="2049"/>
                    <a:pt x="1311" y="2263"/>
                  </a:cubicBezTo>
                  <a:cubicBezTo>
                    <a:pt x="1239" y="2549"/>
                    <a:pt x="1263" y="2835"/>
                    <a:pt x="1168" y="3120"/>
                  </a:cubicBezTo>
                  <a:cubicBezTo>
                    <a:pt x="1072" y="3359"/>
                    <a:pt x="810" y="3454"/>
                    <a:pt x="644" y="3621"/>
                  </a:cubicBezTo>
                  <a:cubicBezTo>
                    <a:pt x="477" y="3811"/>
                    <a:pt x="310" y="4073"/>
                    <a:pt x="287" y="4335"/>
                  </a:cubicBezTo>
                  <a:cubicBezTo>
                    <a:pt x="263" y="4383"/>
                    <a:pt x="263" y="4430"/>
                    <a:pt x="263" y="4454"/>
                  </a:cubicBezTo>
                  <a:cubicBezTo>
                    <a:pt x="239" y="4621"/>
                    <a:pt x="215" y="4787"/>
                    <a:pt x="167" y="4954"/>
                  </a:cubicBezTo>
                  <a:cubicBezTo>
                    <a:pt x="120" y="5192"/>
                    <a:pt x="48" y="5430"/>
                    <a:pt x="25" y="5692"/>
                  </a:cubicBezTo>
                  <a:cubicBezTo>
                    <a:pt x="1" y="5907"/>
                    <a:pt x="72" y="6121"/>
                    <a:pt x="191" y="6312"/>
                  </a:cubicBezTo>
                  <a:cubicBezTo>
                    <a:pt x="287" y="6431"/>
                    <a:pt x="429" y="6645"/>
                    <a:pt x="596" y="6693"/>
                  </a:cubicBezTo>
                  <a:cubicBezTo>
                    <a:pt x="596" y="6716"/>
                    <a:pt x="596" y="6764"/>
                    <a:pt x="596" y="6788"/>
                  </a:cubicBezTo>
                  <a:cubicBezTo>
                    <a:pt x="572" y="6859"/>
                    <a:pt x="572" y="6907"/>
                    <a:pt x="572" y="6978"/>
                  </a:cubicBezTo>
                  <a:cubicBezTo>
                    <a:pt x="525" y="7145"/>
                    <a:pt x="501" y="7288"/>
                    <a:pt x="477" y="7455"/>
                  </a:cubicBezTo>
                  <a:cubicBezTo>
                    <a:pt x="429" y="7764"/>
                    <a:pt x="382" y="8074"/>
                    <a:pt x="382" y="8383"/>
                  </a:cubicBezTo>
                  <a:cubicBezTo>
                    <a:pt x="382" y="8598"/>
                    <a:pt x="382" y="8883"/>
                    <a:pt x="477" y="9074"/>
                  </a:cubicBezTo>
                  <a:cubicBezTo>
                    <a:pt x="572" y="9288"/>
                    <a:pt x="810" y="9407"/>
                    <a:pt x="1001" y="9503"/>
                  </a:cubicBezTo>
                  <a:cubicBezTo>
                    <a:pt x="1191" y="9598"/>
                    <a:pt x="1406" y="9741"/>
                    <a:pt x="1525" y="9907"/>
                  </a:cubicBezTo>
                  <a:cubicBezTo>
                    <a:pt x="1668" y="10098"/>
                    <a:pt x="1692" y="10336"/>
                    <a:pt x="1763" y="10527"/>
                  </a:cubicBezTo>
                  <a:cubicBezTo>
                    <a:pt x="1858" y="10741"/>
                    <a:pt x="2049" y="10908"/>
                    <a:pt x="2263" y="10979"/>
                  </a:cubicBezTo>
                  <a:cubicBezTo>
                    <a:pt x="2353" y="11015"/>
                    <a:pt x="2446" y="11027"/>
                    <a:pt x="2540" y="11027"/>
                  </a:cubicBezTo>
                  <a:cubicBezTo>
                    <a:pt x="2695" y="11027"/>
                    <a:pt x="2853" y="10994"/>
                    <a:pt x="3001" y="10979"/>
                  </a:cubicBezTo>
                  <a:cubicBezTo>
                    <a:pt x="3073" y="10979"/>
                    <a:pt x="3144" y="10973"/>
                    <a:pt x="3216" y="10973"/>
                  </a:cubicBezTo>
                  <a:cubicBezTo>
                    <a:pt x="3287" y="10973"/>
                    <a:pt x="3359" y="10979"/>
                    <a:pt x="3430" y="11003"/>
                  </a:cubicBezTo>
                  <a:cubicBezTo>
                    <a:pt x="3525" y="11051"/>
                    <a:pt x="3621" y="11122"/>
                    <a:pt x="3716" y="11170"/>
                  </a:cubicBezTo>
                  <a:cubicBezTo>
                    <a:pt x="3835" y="11193"/>
                    <a:pt x="3930" y="11265"/>
                    <a:pt x="4025" y="11360"/>
                  </a:cubicBezTo>
                  <a:cubicBezTo>
                    <a:pt x="4359" y="11646"/>
                    <a:pt x="4716" y="11884"/>
                    <a:pt x="5168" y="11932"/>
                  </a:cubicBezTo>
                  <a:cubicBezTo>
                    <a:pt x="5253" y="11949"/>
                    <a:pt x="5337" y="11956"/>
                    <a:pt x="5422" y="11956"/>
                  </a:cubicBezTo>
                  <a:cubicBezTo>
                    <a:pt x="5575" y="11956"/>
                    <a:pt x="5729" y="11930"/>
                    <a:pt x="5883" y="11884"/>
                  </a:cubicBezTo>
                  <a:cubicBezTo>
                    <a:pt x="6097" y="11789"/>
                    <a:pt x="6312" y="11670"/>
                    <a:pt x="6550" y="11670"/>
                  </a:cubicBezTo>
                  <a:cubicBezTo>
                    <a:pt x="6788" y="11670"/>
                    <a:pt x="6978" y="11765"/>
                    <a:pt x="7217" y="11813"/>
                  </a:cubicBezTo>
                  <a:cubicBezTo>
                    <a:pt x="7288" y="11829"/>
                    <a:pt x="7359" y="11836"/>
                    <a:pt x="7431" y="11836"/>
                  </a:cubicBezTo>
                  <a:cubicBezTo>
                    <a:pt x="7574" y="11836"/>
                    <a:pt x="7717" y="11805"/>
                    <a:pt x="7860" y="11741"/>
                  </a:cubicBezTo>
                  <a:cubicBezTo>
                    <a:pt x="8098" y="11646"/>
                    <a:pt x="8312" y="11503"/>
                    <a:pt x="8503" y="11336"/>
                  </a:cubicBezTo>
                  <a:cubicBezTo>
                    <a:pt x="8669" y="11193"/>
                    <a:pt x="8836" y="11051"/>
                    <a:pt x="9026" y="10979"/>
                  </a:cubicBezTo>
                  <a:cubicBezTo>
                    <a:pt x="9066" y="10971"/>
                    <a:pt x="9106" y="10969"/>
                    <a:pt x="9146" y="10969"/>
                  </a:cubicBezTo>
                  <a:cubicBezTo>
                    <a:pt x="9225" y="10969"/>
                    <a:pt x="9304" y="10979"/>
                    <a:pt x="9384" y="10979"/>
                  </a:cubicBezTo>
                  <a:cubicBezTo>
                    <a:pt x="9547" y="10994"/>
                    <a:pt x="9701" y="11027"/>
                    <a:pt x="9851" y="11027"/>
                  </a:cubicBezTo>
                  <a:cubicBezTo>
                    <a:pt x="9942" y="11027"/>
                    <a:pt x="10032" y="11015"/>
                    <a:pt x="10122" y="10979"/>
                  </a:cubicBezTo>
                  <a:cubicBezTo>
                    <a:pt x="10360" y="10908"/>
                    <a:pt x="10527" y="10741"/>
                    <a:pt x="10622" y="10527"/>
                  </a:cubicBezTo>
                  <a:cubicBezTo>
                    <a:pt x="10717" y="10312"/>
                    <a:pt x="10717" y="10098"/>
                    <a:pt x="10860" y="9907"/>
                  </a:cubicBezTo>
                  <a:cubicBezTo>
                    <a:pt x="11003" y="9717"/>
                    <a:pt x="11194" y="9598"/>
                    <a:pt x="11384" y="9503"/>
                  </a:cubicBezTo>
                  <a:cubicBezTo>
                    <a:pt x="11598" y="9407"/>
                    <a:pt x="11837" y="9288"/>
                    <a:pt x="11932" y="9074"/>
                  </a:cubicBezTo>
                  <a:cubicBezTo>
                    <a:pt x="12027" y="8883"/>
                    <a:pt x="12003" y="8598"/>
                    <a:pt x="12003" y="8383"/>
                  </a:cubicBezTo>
                  <a:cubicBezTo>
                    <a:pt x="12003" y="8074"/>
                    <a:pt x="11956" y="7764"/>
                    <a:pt x="11908" y="7455"/>
                  </a:cubicBezTo>
                  <a:cubicBezTo>
                    <a:pt x="11884" y="7288"/>
                    <a:pt x="11860" y="7145"/>
                    <a:pt x="11837" y="6978"/>
                  </a:cubicBezTo>
                  <a:cubicBezTo>
                    <a:pt x="11813" y="6907"/>
                    <a:pt x="11813" y="6859"/>
                    <a:pt x="11813" y="6788"/>
                  </a:cubicBezTo>
                  <a:cubicBezTo>
                    <a:pt x="11789" y="6764"/>
                    <a:pt x="11789" y="6716"/>
                    <a:pt x="11789" y="6693"/>
                  </a:cubicBezTo>
                  <a:cubicBezTo>
                    <a:pt x="11956" y="6645"/>
                    <a:pt x="12099" y="6431"/>
                    <a:pt x="12194" y="6312"/>
                  </a:cubicBezTo>
                  <a:cubicBezTo>
                    <a:pt x="12313" y="6121"/>
                    <a:pt x="12384" y="5907"/>
                    <a:pt x="12360" y="5692"/>
                  </a:cubicBezTo>
                  <a:cubicBezTo>
                    <a:pt x="12337" y="5430"/>
                    <a:pt x="12265" y="5192"/>
                    <a:pt x="12218" y="4954"/>
                  </a:cubicBezTo>
                  <a:cubicBezTo>
                    <a:pt x="12194" y="4787"/>
                    <a:pt x="12146" y="4621"/>
                    <a:pt x="12122" y="4454"/>
                  </a:cubicBezTo>
                  <a:cubicBezTo>
                    <a:pt x="12122" y="4430"/>
                    <a:pt x="12122" y="4383"/>
                    <a:pt x="12122" y="4335"/>
                  </a:cubicBezTo>
                  <a:cubicBezTo>
                    <a:pt x="12075" y="4073"/>
                    <a:pt x="11908" y="3811"/>
                    <a:pt x="11741" y="3621"/>
                  </a:cubicBezTo>
                  <a:cubicBezTo>
                    <a:pt x="11575" y="3454"/>
                    <a:pt x="11313" y="3359"/>
                    <a:pt x="11217" y="3120"/>
                  </a:cubicBezTo>
                  <a:cubicBezTo>
                    <a:pt x="11122" y="2835"/>
                    <a:pt x="11170" y="2549"/>
                    <a:pt x="11074" y="2263"/>
                  </a:cubicBezTo>
                  <a:cubicBezTo>
                    <a:pt x="11027" y="2049"/>
                    <a:pt x="10884" y="1858"/>
                    <a:pt x="10717" y="1739"/>
                  </a:cubicBezTo>
                  <a:cubicBezTo>
                    <a:pt x="10551" y="1572"/>
                    <a:pt x="10360" y="1477"/>
                    <a:pt x="10146" y="1430"/>
                  </a:cubicBezTo>
                  <a:cubicBezTo>
                    <a:pt x="9884" y="1358"/>
                    <a:pt x="9574" y="1358"/>
                    <a:pt x="9384" y="1191"/>
                  </a:cubicBezTo>
                  <a:cubicBezTo>
                    <a:pt x="9288" y="1120"/>
                    <a:pt x="9241" y="1001"/>
                    <a:pt x="9193" y="906"/>
                  </a:cubicBezTo>
                  <a:cubicBezTo>
                    <a:pt x="9169" y="858"/>
                    <a:pt x="9146" y="834"/>
                    <a:pt x="9122" y="787"/>
                  </a:cubicBezTo>
                  <a:cubicBezTo>
                    <a:pt x="8955" y="429"/>
                    <a:pt x="8622" y="239"/>
                    <a:pt x="8241" y="120"/>
                  </a:cubicBezTo>
                  <a:cubicBezTo>
                    <a:pt x="8026" y="72"/>
                    <a:pt x="7812" y="1"/>
                    <a:pt x="757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3" name="Google Shape;17163;p44"/>
            <p:cNvSpPr/>
            <p:nvPr/>
          </p:nvSpPr>
          <p:spPr>
            <a:xfrm>
              <a:off x="4082060" y="3945327"/>
              <a:ext cx="304434" cy="267583"/>
            </a:xfrm>
            <a:custGeom>
              <a:rect b="b" l="l" r="r" t="t"/>
              <a:pathLst>
                <a:path extrusionOk="0" h="8227" w="9360">
                  <a:moveTo>
                    <a:pt x="4692" y="153"/>
                  </a:moveTo>
                  <a:cubicBezTo>
                    <a:pt x="4883" y="153"/>
                    <a:pt x="5073" y="201"/>
                    <a:pt x="5264" y="225"/>
                  </a:cubicBezTo>
                  <a:cubicBezTo>
                    <a:pt x="5549" y="249"/>
                    <a:pt x="5811" y="296"/>
                    <a:pt x="6073" y="368"/>
                  </a:cubicBezTo>
                  <a:cubicBezTo>
                    <a:pt x="6550" y="510"/>
                    <a:pt x="7002" y="749"/>
                    <a:pt x="7407" y="1034"/>
                  </a:cubicBezTo>
                  <a:cubicBezTo>
                    <a:pt x="8097" y="1511"/>
                    <a:pt x="8574" y="2201"/>
                    <a:pt x="8764" y="3011"/>
                  </a:cubicBezTo>
                  <a:cubicBezTo>
                    <a:pt x="8955" y="3749"/>
                    <a:pt x="8955" y="4559"/>
                    <a:pt x="8740" y="5297"/>
                  </a:cubicBezTo>
                  <a:cubicBezTo>
                    <a:pt x="8550" y="6012"/>
                    <a:pt x="8145" y="6702"/>
                    <a:pt x="7550" y="7155"/>
                  </a:cubicBezTo>
                  <a:cubicBezTo>
                    <a:pt x="7193" y="7440"/>
                    <a:pt x="6764" y="7655"/>
                    <a:pt x="6335" y="7774"/>
                  </a:cubicBezTo>
                  <a:cubicBezTo>
                    <a:pt x="6002" y="7869"/>
                    <a:pt x="5668" y="7941"/>
                    <a:pt x="5311" y="7964"/>
                  </a:cubicBezTo>
                  <a:cubicBezTo>
                    <a:pt x="5092" y="8001"/>
                    <a:pt x="4872" y="8052"/>
                    <a:pt x="4642" y="8052"/>
                  </a:cubicBezTo>
                  <a:cubicBezTo>
                    <a:pt x="4573" y="8052"/>
                    <a:pt x="4502" y="8047"/>
                    <a:pt x="4430" y="8036"/>
                  </a:cubicBezTo>
                  <a:cubicBezTo>
                    <a:pt x="4192" y="7988"/>
                    <a:pt x="3930" y="7964"/>
                    <a:pt x="3668" y="7917"/>
                  </a:cubicBezTo>
                  <a:cubicBezTo>
                    <a:pt x="3454" y="7893"/>
                    <a:pt x="3239" y="7845"/>
                    <a:pt x="3025" y="7774"/>
                  </a:cubicBezTo>
                  <a:cubicBezTo>
                    <a:pt x="2596" y="7655"/>
                    <a:pt x="2168" y="7440"/>
                    <a:pt x="1810" y="7155"/>
                  </a:cubicBezTo>
                  <a:cubicBezTo>
                    <a:pt x="1215" y="6702"/>
                    <a:pt x="810" y="6012"/>
                    <a:pt x="620" y="5297"/>
                  </a:cubicBezTo>
                  <a:cubicBezTo>
                    <a:pt x="405" y="4559"/>
                    <a:pt x="405" y="3749"/>
                    <a:pt x="596" y="3011"/>
                  </a:cubicBezTo>
                  <a:cubicBezTo>
                    <a:pt x="786" y="2201"/>
                    <a:pt x="1263" y="1511"/>
                    <a:pt x="1953" y="1034"/>
                  </a:cubicBezTo>
                  <a:cubicBezTo>
                    <a:pt x="2358" y="749"/>
                    <a:pt x="2811" y="510"/>
                    <a:pt x="3287" y="368"/>
                  </a:cubicBezTo>
                  <a:cubicBezTo>
                    <a:pt x="3549" y="296"/>
                    <a:pt x="3811" y="249"/>
                    <a:pt x="4097" y="225"/>
                  </a:cubicBezTo>
                  <a:cubicBezTo>
                    <a:pt x="4287" y="201"/>
                    <a:pt x="4478" y="177"/>
                    <a:pt x="4692" y="153"/>
                  </a:cubicBezTo>
                  <a:close/>
                  <a:moveTo>
                    <a:pt x="4546" y="1"/>
                  </a:moveTo>
                  <a:cubicBezTo>
                    <a:pt x="4428" y="1"/>
                    <a:pt x="4310" y="17"/>
                    <a:pt x="4192" y="34"/>
                  </a:cubicBezTo>
                  <a:cubicBezTo>
                    <a:pt x="3930" y="58"/>
                    <a:pt x="3692" y="106"/>
                    <a:pt x="3454" y="153"/>
                  </a:cubicBezTo>
                  <a:cubicBezTo>
                    <a:pt x="2977" y="249"/>
                    <a:pt x="2549" y="439"/>
                    <a:pt x="2144" y="701"/>
                  </a:cubicBezTo>
                  <a:cubicBezTo>
                    <a:pt x="1382" y="1153"/>
                    <a:pt x="810" y="1796"/>
                    <a:pt x="524" y="2678"/>
                  </a:cubicBezTo>
                  <a:cubicBezTo>
                    <a:pt x="1" y="4154"/>
                    <a:pt x="334" y="6035"/>
                    <a:pt x="1477" y="7107"/>
                  </a:cubicBezTo>
                  <a:cubicBezTo>
                    <a:pt x="1858" y="7464"/>
                    <a:pt x="2311" y="7726"/>
                    <a:pt x="2787" y="7917"/>
                  </a:cubicBezTo>
                  <a:cubicBezTo>
                    <a:pt x="3263" y="8083"/>
                    <a:pt x="3787" y="8203"/>
                    <a:pt x="4335" y="8226"/>
                  </a:cubicBezTo>
                  <a:lnTo>
                    <a:pt x="5121" y="8226"/>
                  </a:lnTo>
                  <a:cubicBezTo>
                    <a:pt x="5216" y="8203"/>
                    <a:pt x="5311" y="8203"/>
                    <a:pt x="5430" y="8179"/>
                  </a:cubicBezTo>
                  <a:cubicBezTo>
                    <a:pt x="5621" y="8155"/>
                    <a:pt x="5811" y="8131"/>
                    <a:pt x="6026" y="8083"/>
                  </a:cubicBezTo>
                  <a:cubicBezTo>
                    <a:pt x="6121" y="8060"/>
                    <a:pt x="6216" y="8036"/>
                    <a:pt x="6311" y="8012"/>
                  </a:cubicBezTo>
                  <a:cubicBezTo>
                    <a:pt x="6359" y="7988"/>
                    <a:pt x="6407" y="7964"/>
                    <a:pt x="6454" y="7964"/>
                  </a:cubicBezTo>
                  <a:cubicBezTo>
                    <a:pt x="6502" y="7941"/>
                    <a:pt x="6550" y="7917"/>
                    <a:pt x="6597" y="7917"/>
                  </a:cubicBezTo>
                  <a:cubicBezTo>
                    <a:pt x="7073" y="7726"/>
                    <a:pt x="7526" y="7464"/>
                    <a:pt x="7883" y="7107"/>
                  </a:cubicBezTo>
                  <a:cubicBezTo>
                    <a:pt x="9026" y="6035"/>
                    <a:pt x="9360" y="4154"/>
                    <a:pt x="8860" y="2678"/>
                  </a:cubicBezTo>
                  <a:cubicBezTo>
                    <a:pt x="8550" y="1796"/>
                    <a:pt x="7978" y="1153"/>
                    <a:pt x="7216" y="701"/>
                  </a:cubicBezTo>
                  <a:cubicBezTo>
                    <a:pt x="6811" y="439"/>
                    <a:pt x="6383" y="249"/>
                    <a:pt x="5907" y="153"/>
                  </a:cubicBezTo>
                  <a:cubicBezTo>
                    <a:pt x="5668" y="106"/>
                    <a:pt x="5430" y="58"/>
                    <a:pt x="5168" y="34"/>
                  </a:cubicBezTo>
                  <a:cubicBezTo>
                    <a:pt x="5050" y="17"/>
                    <a:pt x="4933" y="1"/>
                    <a:pt x="4823" y="1"/>
                  </a:cubicBezTo>
                  <a:cubicBezTo>
                    <a:pt x="4778" y="1"/>
                    <a:pt x="4734" y="3"/>
                    <a:pt x="4692" y="10"/>
                  </a:cubicBezTo>
                  <a:cubicBezTo>
                    <a:pt x="4643" y="3"/>
                    <a:pt x="4594" y="1"/>
                    <a:pt x="454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4" name="Google Shape;17164;p44"/>
            <p:cNvSpPr/>
            <p:nvPr/>
          </p:nvSpPr>
          <p:spPr>
            <a:xfrm>
              <a:off x="4099103" y="3960549"/>
              <a:ext cx="270348" cy="235514"/>
            </a:xfrm>
            <a:custGeom>
              <a:rect b="b" l="l" r="r" t="t"/>
              <a:pathLst>
                <a:path extrusionOk="0" h="7241" w="8312">
                  <a:moveTo>
                    <a:pt x="4156" y="197"/>
                  </a:moveTo>
                  <a:cubicBezTo>
                    <a:pt x="4501" y="197"/>
                    <a:pt x="4847" y="233"/>
                    <a:pt x="5192" y="304"/>
                  </a:cubicBezTo>
                  <a:cubicBezTo>
                    <a:pt x="5645" y="400"/>
                    <a:pt x="6049" y="590"/>
                    <a:pt x="6430" y="876"/>
                  </a:cubicBezTo>
                  <a:cubicBezTo>
                    <a:pt x="7026" y="1328"/>
                    <a:pt x="7478" y="1948"/>
                    <a:pt x="7693" y="2686"/>
                  </a:cubicBezTo>
                  <a:cubicBezTo>
                    <a:pt x="7907" y="3353"/>
                    <a:pt x="7907" y="4043"/>
                    <a:pt x="7716" y="4686"/>
                  </a:cubicBezTo>
                  <a:cubicBezTo>
                    <a:pt x="7550" y="5377"/>
                    <a:pt x="7145" y="5996"/>
                    <a:pt x="6597" y="6377"/>
                  </a:cubicBezTo>
                  <a:cubicBezTo>
                    <a:pt x="5859" y="6901"/>
                    <a:pt x="4954" y="6996"/>
                    <a:pt x="4097" y="7068"/>
                  </a:cubicBezTo>
                  <a:cubicBezTo>
                    <a:pt x="3882" y="7068"/>
                    <a:pt x="3692" y="7020"/>
                    <a:pt x="3454" y="6996"/>
                  </a:cubicBezTo>
                  <a:cubicBezTo>
                    <a:pt x="3239" y="6949"/>
                    <a:pt x="2977" y="6925"/>
                    <a:pt x="2763" y="6853"/>
                  </a:cubicBezTo>
                  <a:cubicBezTo>
                    <a:pt x="2382" y="6758"/>
                    <a:pt x="2049" y="6615"/>
                    <a:pt x="1739" y="6377"/>
                  </a:cubicBezTo>
                  <a:cubicBezTo>
                    <a:pt x="1167" y="5996"/>
                    <a:pt x="786" y="5377"/>
                    <a:pt x="596" y="4686"/>
                  </a:cubicBezTo>
                  <a:cubicBezTo>
                    <a:pt x="405" y="4043"/>
                    <a:pt x="429" y="3353"/>
                    <a:pt x="620" y="2686"/>
                  </a:cubicBezTo>
                  <a:cubicBezTo>
                    <a:pt x="834" y="1948"/>
                    <a:pt x="1286" y="1328"/>
                    <a:pt x="1882" y="876"/>
                  </a:cubicBezTo>
                  <a:cubicBezTo>
                    <a:pt x="2263" y="590"/>
                    <a:pt x="2668" y="400"/>
                    <a:pt x="3120" y="304"/>
                  </a:cubicBezTo>
                  <a:cubicBezTo>
                    <a:pt x="3465" y="233"/>
                    <a:pt x="3811" y="197"/>
                    <a:pt x="4156" y="197"/>
                  </a:cubicBezTo>
                  <a:close/>
                  <a:moveTo>
                    <a:pt x="4156" y="1"/>
                  </a:moveTo>
                  <a:cubicBezTo>
                    <a:pt x="3864" y="1"/>
                    <a:pt x="3573" y="31"/>
                    <a:pt x="3287" y="90"/>
                  </a:cubicBezTo>
                  <a:cubicBezTo>
                    <a:pt x="2858" y="162"/>
                    <a:pt x="2453" y="281"/>
                    <a:pt x="2072" y="519"/>
                  </a:cubicBezTo>
                  <a:cubicBezTo>
                    <a:pt x="1406" y="924"/>
                    <a:pt x="834" y="1567"/>
                    <a:pt x="548" y="2329"/>
                  </a:cubicBezTo>
                  <a:cubicBezTo>
                    <a:pt x="0" y="3686"/>
                    <a:pt x="286" y="5329"/>
                    <a:pt x="1334" y="6306"/>
                  </a:cubicBezTo>
                  <a:cubicBezTo>
                    <a:pt x="1667" y="6615"/>
                    <a:pt x="2072" y="6830"/>
                    <a:pt x="2501" y="6972"/>
                  </a:cubicBezTo>
                  <a:cubicBezTo>
                    <a:pt x="3025" y="7151"/>
                    <a:pt x="3591" y="7240"/>
                    <a:pt x="4156" y="7240"/>
                  </a:cubicBezTo>
                  <a:cubicBezTo>
                    <a:pt x="4722" y="7240"/>
                    <a:pt x="5287" y="7151"/>
                    <a:pt x="5811" y="6972"/>
                  </a:cubicBezTo>
                  <a:cubicBezTo>
                    <a:pt x="6240" y="6830"/>
                    <a:pt x="6645" y="6615"/>
                    <a:pt x="6978" y="6306"/>
                  </a:cubicBezTo>
                  <a:cubicBezTo>
                    <a:pt x="8026" y="5329"/>
                    <a:pt x="8312" y="3686"/>
                    <a:pt x="7764" y="2329"/>
                  </a:cubicBezTo>
                  <a:cubicBezTo>
                    <a:pt x="7478" y="1567"/>
                    <a:pt x="6907" y="924"/>
                    <a:pt x="6240" y="519"/>
                  </a:cubicBezTo>
                  <a:cubicBezTo>
                    <a:pt x="5859" y="281"/>
                    <a:pt x="5454" y="162"/>
                    <a:pt x="5025" y="90"/>
                  </a:cubicBezTo>
                  <a:cubicBezTo>
                    <a:pt x="4740" y="31"/>
                    <a:pt x="4448" y="1"/>
                    <a:pt x="415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5" name="Google Shape;17165;p44"/>
            <p:cNvSpPr/>
            <p:nvPr/>
          </p:nvSpPr>
          <p:spPr>
            <a:xfrm>
              <a:off x="4181456" y="3984162"/>
              <a:ext cx="105641" cy="182205"/>
            </a:xfrm>
            <a:custGeom>
              <a:rect b="b" l="l" r="r" t="t"/>
              <a:pathLst>
                <a:path extrusionOk="0" h="5602" w="3248">
                  <a:moveTo>
                    <a:pt x="1799" y="160"/>
                  </a:moveTo>
                  <a:cubicBezTo>
                    <a:pt x="1820" y="160"/>
                    <a:pt x="1835" y="176"/>
                    <a:pt x="1850" y="221"/>
                  </a:cubicBezTo>
                  <a:cubicBezTo>
                    <a:pt x="1922" y="317"/>
                    <a:pt x="1922" y="436"/>
                    <a:pt x="1969" y="531"/>
                  </a:cubicBezTo>
                  <a:cubicBezTo>
                    <a:pt x="1946" y="579"/>
                    <a:pt x="1922" y="626"/>
                    <a:pt x="1874" y="698"/>
                  </a:cubicBezTo>
                  <a:cubicBezTo>
                    <a:pt x="1874" y="650"/>
                    <a:pt x="1850" y="602"/>
                    <a:pt x="1850" y="579"/>
                  </a:cubicBezTo>
                  <a:cubicBezTo>
                    <a:pt x="1803" y="460"/>
                    <a:pt x="1755" y="340"/>
                    <a:pt x="1684" y="221"/>
                  </a:cubicBezTo>
                  <a:cubicBezTo>
                    <a:pt x="1660" y="221"/>
                    <a:pt x="1731" y="198"/>
                    <a:pt x="1755" y="198"/>
                  </a:cubicBezTo>
                  <a:cubicBezTo>
                    <a:pt x="1755" y="174"/>
                    <a:pt x="1755" y="174"/>
                    <a:pt x="1755" y="174"/>
                  </a:cubicBezTo>
                  <a:cubicBezTo>
                    <a:pt x="1773" y="165"/>
                    <a:pt x="1787" y="160"/>
                    <a:pt x="1799" y="160"/>
                  </a:cubicBezTo>
                  <a:close/>
                  <a:moveTo>
                    <a:pt x="1464" y="290"/>
                  </a:moveTo>
                  <a:cubicBezTo>
                    <a:pt x="1486" y="290"/>
                    <a:pt x="1511" y="311"/>
                    <a:pt x="1541" y="364"/>
                  </a:cubicBezTo>
                  <a:cubicBezTo>
                    <a:pt x="1612" y="483"/>
                    <a:pt x="1660" y="626"/>
                    <a:pt x="1707" y="745"/>
                  </a:cubicBezTo>
                  <a:cubicBezTo>
                    <a:pt x="1731" y="817"/>
                    <a:pt x="1731" y="888"/>
                    <a:pt x="1755" y="960"/>
                  </a:cubicBezTo>
                  <a:cubicBezTo>
                    <a:pt x="1755" y="983"/>
                    <a:pt x="1755" y="1007"/>
                    <a:pt x="1731" y="1031"/>
                  </a:cubicBezTo>
                  <a:cubicBezTo>
                    <a:pt x="1707" y="1126"/>
                    <a:pt x="1660" y="1222"/>
                    <a:pt x="1636" y="1317"/>
                  </a:cubicBezTo>
                  <a:cubicBezTo>
                    <a:pt x="1588" y="1222"/>
                    <a:pt x="1541" y="1126"/>
                    <a:pt x="1517" y="1031"/>
                  </a:cubicBezTo>
                  <a:cubicBezTo>
                    <a:pt x="1445" y="864"/>
                    <a:pt x="1374" y="698"/>
                    <a:pt x="1279" y="555"/>
                  </a:cubicBezTo>
                  <a:cubicBezTo>
                    <a:pt x="1350" y="483"/>
                    <a:pt x="1395" y="290"/>
                    <a:pt x="1464" y="290"/>
                  </a:cubicBezTo>
                  <a:close/>
                  <a:moveTo>
                    <a:pt x="969" y="460"/>
                  </a:moveTo>
                  <a:cubicBezTo>
                    <a:pt x="1160" y="626"/>
                    <a:pt x="1255" y="888"/>
                    <a:pt x="1350" y="1126"/>
                  </a:cubicBezTo>
                  <a:cubicBezTo>
                    <a:pt x="1398" y="1245"/>
                    <a:pt x="1422" y="1365"/>
                    <a:pt x="1445" y="1460"/>
                  </a:cubicBezTo>
                  <a:cubicBezTo>
                    <a:pt x="1279" y="1293"/>
                    <a:pt x="1064" y="1245"/>
                    <a:pt x="850" y="1150"/>
                  </a:cubicBezTo>
                  <a:cubicBezTo>
                    <a:pt x="850" y="888"/>
                    <a:pt x="850" y="650"/>
                    <a:pt x="969" y="460"/>
                  </a:cubicBezTo>
                  <a:close/>
                  <a:moveTo>
                    <a:pt x="2279" y="460"/>
                  </a:moveTo>
                  <a:cubicBezTo>
                    <a:pt x="2422" y="650"/>
                    <a:pt x="2398" y="888"/>
                    <a:pt x="2398" y="1150"/>
                  </a:cubicBezTo>
                  <a:cubicBezTo>
                    <a:pt x="2184" y="1245"/>
                    <a:pt x="1969" y="1293"/>
                    <a:pt x="1803" y="1460"/>
                  </a:cubicBezTo>
                  <a:cubicBezTo>
                    <a:pt x="1827" y="1365"/>
                    <a:pt x="1850" y="1245"/>
                    <a:pt x="1898" y="1126"/>
                  </a:cubicBezTo>
                  <a:cubicBezTo>
                    <a:pt x="1993" y="888"/>
                    <a:pt x="2088" y="626"/>
                    <a:pt x="2279" y="460"/>
                  </a:cubicBezTo>
                  <a:close/>
                  <a:moveTo>
                    <a:pt x="564" y="1245"/>
                  </a:moveTo>
                  <a:lnTo>
                    <a:pt x="564" y="1245"/>
                  </a:lnTo>
                  <a:cubicBezTo>
                    <a:pt x="779" y="1388"/>
                    <a:pt x="1041" y="1436"/>
                    <a:pt x="1255" y="1603"/>
                  </a:cubicBezTo>
                  <a:cubicBezTo>
                    <a:pt x="1445" y="1722"/>
                    <a:pt x="1493" y="1936"/>
                    <a:pt x="1517" y="2150"/>
                  </a:cubicBezTo>
                  <a:cubicBezTo>
                    <a:pt x="1517" y="2269"/>
                    <a:pt x="1493" y="2389"/>
                    <a:pt x="1493" y="2531"/>
                  </a:cubicBezTo>
                  <a:cubicBezTo>
                    <a:pt x="1350" y="2412"/>
                    <a:pt x="1112" y="2365"/>
                    <a:pt x="969" y="2293"/>
                  </a:cubicBezTo>
                  <a:cubicBezTo>
                    <a:pt x="755" y="2222"/>
                    <a:pt x="683" y="2103"/>
                    <a:pt x="612" y="1888"/>
                  </a:cubicBezTo>
                  <a:cubicBezTo>
                    <a:pt x="564" y="1698"/>
                    <a:pt x="541" y="1460"/>
                    <a:pt x="564" y="1245"/>
                  </a:cubicBezTo>
                  <a:close/>
                  <a:moveTo>
                    <a:pt x="2708" y="1245"/>
                  </a:moveTo>
                  <a:cubicBezTo>
                    <a:pt x="2708" y="1460"/>
                    <a:pt x="2684" y="1698"/>
                    <a:pt x="2636" y="1888"/>
                  </a:cubicBezTo>
                  <a:cubicBezTo>
                    <a:pt x="2565" y="2103"/>
                    <a:pt x="2493" y="2222"/>
                    <a:pt x="2279" y="2293"/>
                  </a:cubicBezTo>
                  <a:cubicBezTo>
                    <a:pt x="2136" y="2365"/>
                    <a:pt x="1898" y="2412"/>
                    <a:pt x="1755" y="2531"/>
                  </a:cubicBezTo>
                  <a:cubicBezTo>
                    <a:pt x="1755" y="2389"/>
                    <a:pt x="1731" y="2269"/>
                    <a:pt x="1731" y="2150"/>
                  </a:cubicBezTo>
                  <a:cubicBezTo>
                    <a:pt x="1755" y="1936"/>
                    <a:pt x="1803" y="1722"/>
                    <a:pt x="1993" y="1603"/>
                  </a:cubicBezTo>
                  <a:cubicBezTo>
                    <a:pt x="2208" y="1436"/>
                    <a:pt x="2493" y="1388"/>
                    <a:pt x="2708" y="1245"/>
                  </a:cubicBezTo>
                  <a:close/>
                  <a:moveTo>
                    <a:pt x="2803" y="2293"/>
                  </a:moveTo>
                  <a:cubicBezTo>
                    <a:pt x="2851" y="2389"/>
                    <a:pt x="2851" y="2508"/>
                    <a:pt x="2851" y="2627"/>
                  </a:cubicBezTo>
                  <a:cubicBezTo>
                    <a:pt x="2851" y="2722"/>
                    <a:pt x="2851" y="2841"/>
                    <a:pt x="2851" y="2960"/>
                  </a:cubicBezTo>
                  <a:cubicBezTo>
                    <a:pt x="2851" y="3103"/>
                    <a:pt x="2827" y="3246"/>
                    <a:pt x="2731" y="3341"/>
                  </a:cubicBezTo>
                  <a:cubicBezTo>
                    <a:pt x="2708" y="3365"/>
                    <a:pt x="2684" y="3389"/>
                    <a:pt x="2660" y="3413"/>
                  </a:cubicBezTo>
                  <a:cubicBezTo>
                    <a:pt x="2565" y="3436"/>
                    <a:pt x="2470" y="3484"/>
                    <a:pt x="2398" y="3508"/>
                  </a:cubicBezTo>
                  <a:cubicBezTo>
                    <a:pt x="2184" y="3579"/>
                    <a:pt x="1946" y="3674"/>
                    <a:pt x="1779" y="3841"/>
                  </a:cubicBezTo>
                  <a:lnTo>
                    <a:pt x="1779" y="3841"/>
                  </a:lnTo>
                  <a:cubicBezTo>
                    <a:pt x="1781" y="3682"/>
                    <a:pt x="1803" y="3524"/>
                    <a:pt x="1803" y="3365"/>
                  </a:cubicBezTo>
                  <a:cubicBezTo>
                    <a:pt x="1803" y="3174"/>
                    <a:pt x="1827" y="2984"/>
                    <a:pt x="1803" y="2793"/>
                  </a:cubicBezTo>
                  <a:cubicBezTo>
                    <a:pt x="1874" y="2698"/>
                    <a:pt x="1993" y="2650"/>
                    <a:pt x="2112" y="2603"/>
                  </a:cubicBezTo>
                  <a:cubicBezTo>
                    <a:pt x="2184" y="2579"/>
                    <a:pt x="2279" y="2555"/>
                    <a:pt x="2350" y="2508"/>
                  </a:cubicBezTo>
                  <a:cubicBezTo>
                    <a:pt x="2446" y="2484"/>
                    <a:pt x="2517" y="2436"/>
                    <a:pt x="2612" y="2389"/>
                  </a:cubicBezTo>
                  <a:cubicBezTo>
                    <a:pt x="2660" y="2341"/>
                    <a:pt x="2731" y="2317"/>
                    <a:pt x="2803" y="2293"/>
                  </a:cubicBezTo>
                  <a:close/>
                  <a:moveTo>
                    <a:pt x="445" y="2269"/>
                  </a:moveTo>
                  <a:cubicBezTo>
                    <a:pt x="517" y="2341"/>
                    <a:pt x="612" y="2365"/>
                    <a:pt x="683" y="2412"/>
                  </a:cubicBezTo>
                  <a:cubicBezTo>
                    <a:pt x="779" y="2436"/>
                    <a:pt x="850" y="2484"/>
                    <a:pt x="922" y="2508"/>
                  </a:cubicBezTo>
                  <a:cubicBezTo>
                    <a:pt x="993" y="2555"/>
                    <a:pt x="1064" y="2579"/>
                    <a:pt x="1136" y="2603"/>
                  </a:cubicBezTo>
                  <a:cubicBezTo>
                    <a:pt x="1255" y="2650"/>
                    <a:pt x="1374" y="2698"/>
                    <a:pt x="1445" y="2793"/>
                  </a:cubicBezTo>
                  <a:cubicBezTo>
                    <a:pt x="1422" y="2984"/>
                    <a:pt x="1445" y="3174"/>
                    <a:pt x="1445" y="3365"/>
                  </a:cubicBezTo>
                  <a:cubicBezTo>
                    <a:pt x="1468" y="3524"/>
                    <a:pt x="1469" y="3682"/>
                    <a:pt x="1469" y="3841"/>
                  </a:cubicBezTo>
                  <a:lnTo>
                    <a:pt x="1469" y="3841"/>
                  </a:lnTo>
                  <a:cubicBezTo>
                    <a:pt x="1303" y="3674"/>
                    <a:pt x="1064" y="3579"/>
                    <a:pt x="850" y="3508"/>
                  </a:cubicBezTo>
                  <a:cubicBezTo>
                    <a:pt x="779" y="3484"/>
                    <a:pt x="683" y="3436"/>
                    <a:pt x="588" y="3413"/>
                  </a:cubicBezTo>
                  <a:cubicBezTo>
                    <a:pt x="588" y="3389"/>
                    <a:pt x="541" y="3365"/>
                    <a:pt x="517" y="3341"/>
                  </a:cubicBezTo>
                  <a:cubicBezTo>
                    <a:pt x="445" y="3246"/>
                    <a:pt x="398" y="3103"/>
                    <a:pt x="398" y="2960"/>
                  </a:cubicBezTo>
                  <a:cubicBezTo>
                    <a:pt x="398" y="2746"/>
                    <a:pt x="398" y="2508"/>
                    <a:pt x="445" y="2269"/>
                  </a:cubicBezTo>
                  <a:close/>
                  <a:moveTo>
                    <a:pt x="231" y="3555"/>
                  </a:moveTo>
                  <a:lnTo>
                    <a:pt x="231" y="3555"/>
                  </a:lnTo>
                  <a:cubicBezTo>
                    <a:pt x="374" y="3627"/>
                    <a:pt x="493" y="3651"/>
                    <a:pt x="636" y="3698"/>
                  </a:cubicBezTo>
                  <a:cubicBezTo>
                    <a:pt x="826" y="3770"/>
                    <a:pt x="1064" y="3817"/>
                    <a:pt x="1231" y="3960"/>
                  </a:cubicBezTo>
                  <a:cubicBezTo>
                    <a:pt x="1445" y="4127"/>
                    <a:pt x="1469" y="4365"/>
                    <a:pt x="1493" y="4603"/>
                  </a:cubicBezTo>
                  <a:cubicBezTo>
                    <a:pt x="1493" y="4746"/>
                    <a:pt x="1493" y="4913"/>
                    <a:pt x="1493" y="5056"/>
                  </a:cubicBezTo>
                  <a:cubicBezTo>
                    <a:pt x="1493" y="5103"/>
                    <a:pt x="1493" y="5127"/>
                    <a:pt x="1493" y="5175"/>
                  </a:cubicBezTo>
                  <a:cubicBezTo>
                    <a:pt x="1493" y="5222"/>
                    <a:pt x="1493" y="5318"/>
                    <a:pt x="1469" y="5342"/>
                  </a:cubicBezTo>
                  <a:cubicBezTo>
                    <a:pt x="1461" y="5349"/>
                    <a:pt x="1451" y="5352"/>
                    <a:pt x="1438" y="5352"/>
                  </a:cubicBezTo>
                  <a:cubicBezTo>
                    <a:pt x="1414" y="5352"/>
                    <a:pt x="1382" y="5342"/>
                    <a:pt x="1350" y="5342"/>
                  </a:cubicBezTo>
                  <a:cubicBezTo>
                    <a:pt x="1231" y="5342"/>
                    <a:pt x="1088" y="5294"/>
                    <a:pt x="993" y="5270"/>
                  </a:cubicBezTo>
                  <a:cubicBezTo>
                    <a:pt x="660" y="5151"/>
                    <a:pt x="445" y="4841"/>
                    <a:pt x="350" y="4532"/>
                  </a:cubicBezTo>
                  <a:cubicBezTo>
                    <a:pt x="279" y="4317"/>
                    <a:pt x="255" y="4079"/>
                    <a:pt x="255" y="3841"/>
                  </a:cubicBezTo>
                  <a:cubicBezTo>
                    <a:pt x="255" y="3746"/>
                    <a:pt x="255" y="3651"/>
                    <a:pt x="231" y="3555"/>
                  </a:cubicBezTo>
                  <a:close/>
                  <a:moveTo>
                    <a:pt x="3017" y="3555"/>
                  </a:moveTo>
                  <a:cubicBezTo>
                    <a:pt x="2993" y="3651"/>
                    <a:pt x="2993" y="3746"/>
                    <a:pt x="2993" y="3841"/>
                  </a:cubicBezTo>
                  <a:cubicBezTo>
                    <a:pt x="2993" y="4079"/>
                    <a:pt x="2970" y="4317"/>
                    <a:pt x="2898" y="4532"/>
                  </a:cubicBezTo>
                  <a:cubicBezTo>
                    <a:pt x="2803" y="4841"/>
                    <a:pt x="2589" y="5151"/>
                    <a:pt x="2279" y="5270"/>
                  </a:cubicBezTo>
                  <a:cubicBezTo>
                    <a:pt x="2160" y="5294"/>
                    <a:pt x="2017" y="5342"/>
                    <a:pt x="1898" y="5342"/>
                  </a:cubicBezTo>
                  <a:cubicBezTo>
                    <a:pt x="1866" y="5342"/>
                    <a:pt x="1834" y="5352"/>
                    <a:pt x="1810" y="5352"/>
                  </a:cubicBezTo>
                  <a:cubicBezTo>
                    <a:pt x="1797" y="5352"/>
                    <a:pt x="1787" y="5349"/>
                    <a:pt x="1779" y="5342"/>
                  </a:cubicBezTo>
                  <a:cubicBezTo>
                    <a:pt x="1755" y="5318"/>
                    <a:pt x="1755" y="5222"/>
                    <a:pt x="1755" y="5175"/>
                  </a:cubicBezTo>
                  <a:cubicBezTo>
                    <a:pt x="1755" y="5127"/>
                    <a:pt x="1755" y="5103"/>
                    <a:pt x="1755" y="5056"/>
                  </a:cubicBezTo>
                  <a:cubicBezTo>
                    <a:pt x="1755" y="4913"/>
                    <a:pt x="1755" y="4746"/>
                    <a:pt x="1755" y="4603"/>
                  </a:cubicBezTo>
                  <a:cubicBezTo>
                    <a:pt x="1779" y="4365"/>
                    <a:pt x="1803" y="4127"/>
                    <a:pt x="2017" y="3960"/>
                  </a:cubicBezTo>
                  <a:cubicBezTo>
                    <a:pt x="2184" y="3817"/>
                    <a:pt x="2422" y="3770"/>
                    <a:pt x="2612" y="3698"/>
                  </a:cubicBezTo>
                  <a:cubicBezTo>
                    <a:pt x="2755" y="3651"/>
                    <a:pt x="2874" y="3627"/>
                    <a:pt x="3017" y="3555"/>
                  </a:cubicBezTo>
                  <a:close/>
                  <a:moveTo>
                    <a:pt x="1774" y="1"/>
                  </a:moveTo>
                  <a:cubicBezTo>
                    <a:pt x="1691" y="1"/>
                    <a:pt x="1604" y="44"/>
                    <a:pt x="1565" y="102"/>
                  </a:cubicBezTo>
                  <a:cubicBezTo>
                    <a:pt x="1541" y="102"/>
                    <a:pt x="1493" y="79"/>
                    <a:pt x="1445" y="55"/>
                  </a:cubicBezTo>
                  <a:cubicBezTo>
                    <a:pt x="1398" y="55"/>
                    <a:pt x="1326" y="126"/>
                    <a:pt x="1279" y="174"/>
                  </a:cubicBezTo>
                  <a:cubicBezTo>
                    <a:pt x="1255" y="198"/>
                    <a:pt x="1231" y="293"/>
                    <a:pt x="1184" y="317"/>
                  </a:cubicBezTo>
                  <a:cubicBezTo>
                    <a:pt x="1174" y="320"/>
                    <a:pt x="1164" y="321"/>
                    <a:pt x="1155" y="321"/>
                  </a:cubicBezTo>
                  <a:cubicBezTo>
                    <a:pt x="1099" y="321"/>
                    <a:pt x="1055" y="263"/>
                    <a:pt x="993" y="221"/>
                  </a:cubicBezTo>
                  <a:cubicBezTo>
                    <a:pt x="983" y="212"/>
                    <a:pt x="969" y="206"/>
                    <a:pt x="953" y="206"/>
                  </a:cubicBezTo>
                  <a:cubicBezTo>
                    <a:pt x="930" y="206"/>
                    <a:pt x="902" y="217"/>
                    <a:pt x="874" y="245"/>
                  </a:cubicBezTo>
                  <a:cubicBezTo>
                    <a:pt x="731" y="412"/>
                    <a:pt x="612" y="745"/>
                    <a:pt x="660" y="1007"/>
                  </a:cubicBezTo>
                  <a:cubicBezTo>
                    <a:pt x="612" y="983"/>
                    <a:pt x="588" y="960"/>
                    <a:pt x="541" y="912"/>
                  </a:cubicBezTo>
                  <a:cubicBezTo>
                    <a:pt x="520" y="892"/>
                    <a:pt x="496" y="883"/>
                    <a:pt x="472" y="883"/>
                  </a:cubicBezTo>
                  <a:cubicBezTo>
                    <a:pt x="411" y="883"/>
                    <a:pt x="350" y="939"/>
                    <a:pt x="350" y="1007"/>
                  </a:cubicBezTo>
                  <a:cubicBezTo>
                    <a:pt x="350" y="1293"/>
                    <a:pt x="326" y="1555"/>
                    <a:pt x="374" y="1841"/>
                  </a:cubicBezTo>
                  <a:cubicBezTo>
                    <a:pt x="398" y="1888"/>
                    <a:pt x="398" y="1912"/>
                    <a:pt x="421" y="1960"/>
                  </a:cubicBezTo>
                  <a:cubicBezTo>
                    <a:pt x="410" y="1954"/>
                    <a:pt x="395" y="1951"/>
                    <a:pt x="379" y="1951"/>
                  </a:cubicBezTo>
                  <a:cubicBezTo>
                    <a:pt x="331" y="1951"/>
                    <a:pt x="273" y="1978"/>
                    <a:pt x="255" y="2031"/>
                  </a:cubicBezTo>
                  <a:cubicBezTo>
                    <a:pt x="231" y="2198"/>
                    <a:pt x="207" y="2365"/>
                    <a:pt x="207" y="2531"/>
                  </a:cubicBezTo>
                  <a:cubicBezTo>
                    <a:pt x="207" y="2698"/>
                    <a:pt x="183" y="2865"/>
                    <a:pt x="207" y="3032"/>
                  </a:cubicBezTo>
                  <a:cubicBezTo>
                    <a:pt x="207" y="3127"/>
                    <a:pt x="231" y="3222"/>
                    <a:pt x="279" y="3317"/>
                  </a:cubicBezTo>
                  <a:cubicBezTo>
                    <a:pt x="231" y="3293"/>
                    <a:pt x="183" y="3293"/>
                    <a:pt x="136" y="3293"/>
                  </a:cubicBezTo>
                  <a:cubicBezTo>
                    <a:pt x="128" y="3291"/>
                    <a:pt x="120" y="3290"/>
                    <a:pt x="113" y="3290"/>
                  </a:cubicBezTo>
                  <a:cubicBezTo>
                    <a:pt x="51" y="3290"/>
                    <a:pt x="0" y="3373"/>
                    <a:pt x="64" y="3436"/>
                  </a:cubicBezTo>
                  <a:cubicBezTo>
                    <a:pt x="112" y="3508"/>
                    <a:pt x="112" y="3627"/>
                    <a:pt x="112" y="3698"/>
                  </a:cubicBezTo>
                  <a:cubicBezTo>
                    <a:pt x="112" y="3794"/>
                    <a:pt x="88" y="3889"/>
                    <a:pt x="88" y="3984"/>
                  </a:cubicBezTo>
                  <a:cubicBezTo>
                    <a:pt x="112" y="4222"/>
                    <a:pt x="136" y="4460"/>
                    <a:pt x="207" y="4675"/>
                  </a:cubicBezTo>
                  <a:cubicBezTo>
                    <a:pt x="302" y="5032"/>
                    <a:pt x="541" y="5318"/>
                    <a:pt x="874" y="5461"/>
                  </a:cubicBezTo>
                  <a:cubicBezTo>
                    <a:pt x="1090" y="5560"/>
                    <a:pt x="1364" y="5602"/>
                    <a:pt x="1631" y="5602"/>
                  </a:cubicBezTo>
                  <a:cubicBezTo>
                    <a:pt x="1747" y="5602"/>
                    <a:pt x="1861" y="5594"/>
                    <a:pt x="1969" y="5580"/>
                  </a:cubicBezTo>
                  <a:cubicBezTo>
                    <a:pt x="2112" y="5556"/>
                    <a:pt x="2255" y="5532"/>
                    <a:pt x="2398" y="5461"/>
                  </a:cubicBezTo>
                  <a:cubicBezTo>
                    <a:pt x="2708" y="5318"/>
                    <a:pt x="2946" y="5008"/>
                    <a:pt x="3041" y="4675"/>
                  </a:cubicBezTo>
                  <a:cubicBezTo>
                    <a:pt x="3113" y="4460"/>
                    <a:pt x="3136" y="4222"/>
                    <a:pt x="3160" y="3984"/>
                  </a:cubicBezTo>
                  <a:cubicBezTo>
                    <a:pt x="3160" y="3889"/>
                    <a:pt x="3136" y="3794"/>
                    <a:pt x="3136" y="3698"/>
                  </a:cubicBezTo>
                  <a:cubicBezTo>
                    <a:pt x="3136" y="3627"/>
                    <a:pt x="3136" y="3508"/>
                    <a:pt x="3184" y="3436"/>
                  </a:cubicBezTo>
                  <a:cubicBezTo>
                    <a:pt x="3248" y="3373"/>
                    <a:pt x="3198" y="3290"/>
                    <a:pt x="3135" y="3290"/>
                  </a:cubicBezTo>
                  <a:cubicBezTo>
                    <a:pt x="3128" y="3290"/>
                    <a:pt x="3120" y="3291"/>
                    <a:pt x="3113" y="3293"/>
                  </a:cubicBezTo>
                  <a:cubicBezTo>
                    <a:pt x="3065" y="3293"/>
                    <a:pt x="3017" y="3293"/>
                    <a:pt x="2970" y="3317"/>
                  </a:cubicBezTo>
                  <a:cubicBezTo>
                    <a:pt x="3017" y="3222"/>
                    <a:pt x="3041" y="3127"/>
                    <a:pt x="3041" y="3032"/>
                  </a:cubicBezTo>
                  <a:cubicBezTo>
                    <a:pt x="3065" y="2865"/>
                    <a:pt x="3041" y="2698"/>
                    <a:pt x="3041" y="2531"/>
                  </a:cubicBezTo>
                  <a:cubicBezTo>
                    <a:pt x="3041" y="2365"/>
                    <a:pt x="3017" y="2198"/>
                    <a:pt x="2993" y="2031"/>
                  </a:cubicBezTo>
                  <a:cubicBezTo>
                    <a:pt x="2976" y="1978"/>
                    <a:pt x="2931" y="1951"/>
                    <a:pt x="2880" y="1951"/>
                  </a:cubicBezTo>
                  <a:cubicBezTo>
                    <a:pt x="2862" y="1951"/>
                    <a:pt x="2845" y="1954"/>
                    <a:pt x="2827" y="1960"/>
                  </a:cubicBezTo>
                  <a:cubicBezTo>
                    <a:pt x="2851" y="1912"/>
                    <a:pt x="2851" y="1888"/>
                    <a:pt x="2874" y="1841"/>
                  </a:cubicBezTo>
                  <a:cubicBezTo>
                    <a:pt x="2922" y="1555"/>
                    <a:pt x="2898" y="1293"/>
                    <a:pt x="2898" y="1007"/>
                  </a:cubicBezTo>
                  <a:cubicBezTo>
                    <a:pt x="2898" y="939"/>
                    <a:pt x="2837" y="883"/>
                    <a:pt x="2776" y="883"/>
                  </a:cubicBezTo>
                  <a:cubicBezTo>
                    <a:pt x="2752" y="883"/>
                    <a:pt x="2728" y="892"/>
                    <a:pt x="2708" y="912"/>
                  </a:cubicBezTo>
                  <a:cubicBezTo>
                    <a:pt x="2660" y="960"/>
                    <a:pt x="2636" y="983"/>
                    <a:pt x="2589" y="1007"/>
                  </a:cubicBezTo>
                  <a:cubicBezTo>
                    <a:pt x="2636" y="745"/>
                    <a:pt x="2517" y="412"/>
                    <a:pt x="2374" y="245"/>
                  </a:cubicBezTo>
                  <a:cubicBezTo>
                    <a:pt x="2346" y="217"/>
                    <a:pt x="2318" y="206"/>
                    <a:pt x="2295" y="206"/>
                  </a:cubicBezTo>
                  <a:cubicBezTo>
                    <a:pt x="2279" y="206"/>
                    <a:pt x="2265" y="212"/>
                    <a:pt x="2255" y="221"/>
                  </a:cubicBezTo>
                  <a:cubicBezTo>
                    <a:pt x="2208" y="245"/>
                    <a:pt x="2160" y="293"/>
                    <a:pt x="2112" y="340"/>
                  </a:cubicBezTo>
                  <a:cubicBezTo>
                    <a:pt x="2041" y="198"/>
                    <a:pt x="2017" y="31"/>
                    <a:pt x="1827" y="7"/>
                  </a:cubicBezTo>
                  <a:cubicBezTo>
                    <a:pt x="1810" y="3"/>
                    <a:pt x="1792" y="1"/>
                    <a:pt x="177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6" name="Google Shape;17166;p44"/>
            <p:cNvSpPr/>
            <p:nvPr/>
          </p:nvSpPr>
          <p:spPr>
            <a:xfrm>
              <a:off x="4119236" y="3976258"/>
              <a:ext cx="230082" cy="204875"/>
            </a:xfrm>
            <a:custGeom>
              <a:rect b="b" l="l" r="r" t="t"/>
              <a:pathLst>
                <a:path extrusionOk="0" h="6299" w="7074">
                  <a:moveTo>
                    <a:pt x="3882" y="179"/>
                  </a:moveTo>
                  <a:cubicBezTo>
                    <a:pt x="4240" y="202"/>
                    <a:pt x="4597" y="322"/>
                    <a:pt x="4930" y="441"/>
                  </a:cubicBezTo>
                  <a:cubicBezTo>
                    <a:pt x="5240" y="583"/>
                    <a:pt x="5549" y="750"/>
                    <a:pt x="5811" y="988"/>
                  </a:cubicBezTo>
                  <a:cubicBezTo>
                    <a:pt x="6645" y="1774"/>
                    <a:pt x="6907" y="3013"/>
                    <a:pt x="6573" y="4132"/>
                  </a:cubicBezTo>
                  <a:cubicBezTo>
                    <a:pt x="6431" y="4656"/>
                    <a:pt x="6121" y="5180"/>
                    <a:pt x="5692" y="5513"/>
                  </a:cubicBezTo>
                  <a:cubicBezTo>
                    <a:pt x="5430" y="5704"/>
                    <a:pt x="5145" y="5775"/>
                    <a:pt x="4859" y="5870"/>
                  </a:cubicBezTo>
                  <a:cubicBezTo>
                    <a:pt x="4668" y="5942"/>
                    <a:pt x="4502" y="6013"/>
                    <a:pt x="4311" y="6037"/>
                  </a:cubicBezTo>
                  <a:cubicBezTo>
                    <a:pt x="4073" y="6085"/>
                    <a:pt x="3859" y="6132"/>
                    <a:pt x="3620" y="6132"/>
                  </a:cubicBezTo>
                  <a:cubicBezTo>
                    <a:pt x="3120" y="6132"/>
                    <a:pt x="2692" y="6037"/>
                    <a:pt x="2215" y="5870"/>
                  </a:cubicBezTo>
                  <a:cubicBezTo>
                    <a:pt x="1930" y="5775"/>
                    <a:pt x="1644" y="5704"/>
                    <a:pt x="1382" y="5513"/>
                  </a:cubicBezTo>
                  <a:cubicBezTo>
                    <a:pt x="953" y="5180"/>
                    <a:pt x="644" y="4656"/>
                    <a:pt x="501" y="4132"/>
                  </a:cubicBezTo>
                  <a:cubicBezTo>
                    <a:pt x="167" y="3013"/>
                    <a:pt x="429" y="1774"/>
                    <a:pt x="1263" y="988"/>
                  </a:cubicBezTo>
                  <a:cubicBezTo>
                    <a:pt x="1525" y="750"/>
                    <a:pt x="1834" y="583"/>
                    <a:pt x="2144" y="441"/>
                  </a:cubicBezTo>
                  <a:cubicBezTo>
                    <a:pt x="2311" y="369"/>
                    <a:pt x="2501" y="322"/>
                    <a:pt x="2668" y="274"/>
                  </a:cubicBezTo>
                  <a:cubicBezTo>
                    <a:pt x="2787" y="250"/>
                    <a:pt x="2882" y="226"/>
                    <a:pt x="2977" y="202"/>
                  </a:cubicBezTo>
                  <a:cubicBezTo>
                    <a:pt x="3073" y="179"/>
                    <a:pt x="3168" y="179"/>
                    <a:pt x="3263" y="179"/>
                  </a:cubicBezTo>
                  <a:close/>
                  <a:moveTo>
                    <a:pt x="3537" y="0"/>
                  </a:moveTo>
                  <a:cubicBezTo>
                    <a:pt x="3079" y="0"/>
                    <a:pt x="2620" y="83"/>
                    <a:pt x="2192" y="250"/>
                  </a:cubicBezTo>
                  <a:cubicBezTo>
                    <a:pt x="1882" y="369"/>
                    <a:pt x="1572" y="512"/>
                    <a:pt x="1310" y="726"/>
                  </a:cubicBezTo>
                  <a:cubicBezTo>
                    <a:pt x="834" y="1107"/>
                    <a:pt x="477" y="1655"/>
                    <a:pt x="310" y="2274"/>
                  </a:cubicBezTo>
                  <a:cubicBezTo>
                    <a:pt x="1" y="3394"/>
                    <a:pt x="286" y="4727"/>
                    <a:pt x="1144" y="5537"/>
                  </a:cubicBezTo>
                  <a:cubicBezTo>
                    <a:pt x="1430" y="5799"/>
                    <a:pt x="1763" y="5918"/>
                    <a:pt x="2120" y="6037"/>
                  </a:cubicBezTo>
                  <a:cubicBezTo>
                    <a:pt x="2334" y="6108"/>
                    <a:pt x="2525" y="6180"/>
                    <a:pt x="2739" y="6227"/>
                  </a:cubicBezTo>
                  <a:cubicBezTo>
                    <a:pt x="2977" y="6275"/>
                    <a:pt x="3192" y="6275"/>
                    <a:pt x="3430" y="6299"/>
                  </a:cubicBezTo>
                  <a:cubicBezTo>
                    <a:pt x="3716" y="6299"/>
                    <a:pt x="4025" y="6275"/>
                    <a:pt x="4311" y="6227"/>
                  </a:cubicBezTo>
                  <a:cubicBezTo>
                    <a:pt x="4430" y="6227"/>
                    <a:pt x="4573" y="6204"/>
                    <a:pt x="4716" y="6180"/>
                  </a:cubicBezTo>
                  <a:cubicBezTo>
                    <a:pt x="4835" y="6132"/>
                    <a:pt x="4954" y="6085"/>
                    <a:pt x="5073" y="6037"/>
                  </a:cubicBezTo>
                  <a:cubicBezTo>
                    <a:pt x="5407" y="5918"/>
                    <a:pt x="5668" y="5775"/>
                    <a:pt x="5930" y="5537"/>
                  </a:cubicBezTo>
                  <a:cubicBezTo>
                    <a:pt x="6788" y="4727"/>
                    <a:pt x="7074" y="3394"/>
                    <a:pt x="6764" y="2274"/>
                  </a:cubicBezTo>
                  <a:cubicBezTo>
                    <a:pt x="6597" y="1655"/>
                    <a:pt x="6240" y="1107"/>
                    <a:pt x="5764" y="726"/>
                  </a:cubicBezTo>
                  <a:cubicBezTo>
                    <a:pt x="5502" y="512"/>
                    <a:pt x="5192" y="369"/>
                    <a:pt x="4883" y="250"/>
                  </a:cubicBezTo>
                  <a:cubicBezTo>
                    <a:pt x="4454" y="83"/>
                    <a:pt x="3996" y="0"/>
                    <a:pt x="353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167" name="Google Shape;17167;p44"/>
          <p:cNvGrpSpPr/>
          <p:nvPr/>
        </p:nvGrpSpPr>
        <p:grpSpPr>
          <a:xfrm>
            <a:off x="4851211" y="3919535"/>
            <a:ext cx="247873" cy="371598"/>
            <a:chOff x="4851211" y="3919535"/>
            <a:chExt cx="247873" cy="371598"/>
          </a:xfrm>
        </p:grpSpPr>
        <p:sp>
          <p:nvSpPr>
            <p:cNvPr id="17168" name="Google Shape;17168;p44"/>
            <p:cNvSpPr/>
            <p:nvPr/>
          </p:nvSpPr>
          <p:spPr>
            <a:xfrm>
              <a:off x="4904649" y="3923177"/>
              <a:ext cx="39550" cy="222861"/>
            </a:xfrm>
            <a:custGeom>
              <a:rect b="b" l="l" r="r" t="t"/>
              <a:pathLst>
                <a:path extrusionOk="0" h="6852" w="1216">
                  <a:moveTo>
                    <a:pt x="739" y="1"/>
                  </a:moveTo>
                  <a:cubicBezTo>
                    <a:pt x="596" y="25"/>
                    <a:pt x="572" y="239"/>
                    <a:pt x="501" y="382"/>
                  </a:cubicBezTo>
                  <a:cubicBezTo>
                    <a:pt x="453" y="548"/>
                    <a:pt x="429" y="739"/>
                    <a:pt x="429" y="930"/>
                  </a:cubicBezTo>
                  <a:cubicBezTo>
                    <a:pt x="429" y="1144"/>
                    <a:pt x="453" y="1334"/>
                    <a:pt x="453" y="1549"/>
                  </a:cubicBezTo>
                  <a:cubicBezTo>
                    <a:pt x="429" y="2073"/>
                    <a:pt x="358" y="2549"/>
                    <a:pt x="358" y="3049"/>
                  </a:cubicBezTo>
                  <a:cubicBezTo>
                    <a:pt x="358" y="3263"/>
                    <a:pt x="334" y="3478"/>
                    <a:pt x="310" y="3668"/>
                  </a:cubicBezTo>
                  <a:cubicBezTo>
                    <a:pt x="262" y="3930"/>
                    <a:pt x="215" y="4192"/>
                    <a:pt x="191" y="4478"/>
                  </a:cubicBezTo>
                  <a:cubicBezTo>
                    <a:pt x="167" y="4692"/>
                    <a:pt x="191" y="4907"/>
                    <a:pt x="167" y="5121"/>
                  </a:cubicBezTo>
                  <a:cubicBezTo>
                    <a:pt x="167" y="5264"/>
                    <a:pt x="143" y="5407"/>
                    <a:pt x="120" y="5549"/>
                  </a:cubicBezTo>
                  <a:cubicBezTo>
                    <a:pt x="72" y="5811"/>
                    <a:pt x="1" y="6121"/>
                    <a:pt x="24" y="6383"/>
                  </a:cubicBezTo>
                  <a:cubicBezTo>
                    <a:pt x="48" y="6597"/>
                    <a:pt x="120" y="6764"/>
                    <a:pt x="334" y="6835"/>
                  </a:cubicBezTo>
                  <a:cubicBezTo>
                    <a:pt x="364" y="6845"/>
                    <a:pt x="393" y="6851"/>
                    <a:pt x="423" y="6851"/>
                  </a:cubicBezTo>
                  <a:cubicBezTo>
                    <a:pt x="465" y="6851"/>
                    <a:pt x="506" y="6840"/>
                    <a:pt x="548" y="6812"/>
                  </a:cubicBezTo>
                  <a:cubicBezTo>
                    <a:pt x="572" y="6788"/>
                    <a:pt x="596" y="6788"/>
                    <a:pt x="620" y="6764"/>
                  </a:cubicBezTo>
                  <a:cubicBezTo>
                    <a:pt x="667" y="6740"/>
                    <a:pt x="691" y="6645"/>
                    <a:pt x="715" y="6574"/>
                  </a:cubicBezTo>
                  <a:cubicBezTo>
                    <a:pt x="810" y="6383"/>
                    <a:pt x="834" y="6145"/>
                    <a:pt x="834" y="5931"/>
                  </a:cubicBezTo>
                  <a:cubicBezTo>
                    <a:pt x="858" y="5788"/>
                    <a:pt x="882" y="5645"/>
                    <a:pt x="882" y="5526"/>
                  </a:cubicBezTo>
                  <a:cubicBezTo>
                    <a:pt x="882" y="5430"/>
                    <a:pt x="882" y="5335"/>
                    <a:pt x="905" y="5264"/>
                  </a:cubicBezTo>
                  <a:cubicBezTo>
                    <a:pt x="929" y="5168"/>
                    <a:pt x="953" y="5121"/>
                    <a:pt x="953" y="5026"/>
                  </a:cubicBezTo>
                  <a:cubicBezTo>
                    <a:pt x="929" y="4954"/>
                    <a:pt x="929" y="4907"/>
                    <a:pt x="953" y="4835"/>
                  </a:cubicBezTo>
                  <a:cubicBezTo>
                    <a:pt x="977" y="4645"/>
                    <a:pt x="1001" y="4454"/>
                    <a:pt x="1001" y="4240"/>
                  </a:cubicBezTo>
                  <a:cubicBezTo>
                    <a:pt x="1025" y="3978"/>
                    <a:pt x="1072" y="3716"/>
                    <a:pt x="1072" y="3454"/>
                  </a:cubicBezTo>
                  <a:cubicBezTo>
                    <a:pt x="1096" y="3216"/>
                    <a:pt x="1072" y="2978"/>
                    <a:pt x="1096" y="2716"/>
                  </a:cubicBezTo>
                  <a:cubicBezTo>
                    <a:pt x="1120" y="2620"/>
                    <a:pt x="1120" y="2501"/>
                    <a:pt x="1120" y="2382"/>
                  </a:cubicBezTo>
                  <a:cubicBezTo>
                    <a:pt x="1144" y="2239"/>
                    <a:pt x="1120" y="2120"/>
                    <a:pt x="1144" y="1977"/>
                  </a:cubicBezTo>
                  <a:cubicBezTo>
                    <a:pt x="1167" y="1834"/>
                    <a:pt x="1167" y="1692"/>
                    <a:pt x="1167" y="1525"/>
                  </a:cubicBezTo>
                  <a:cubicBezTo>
                    <a:pt x="1191" y="1287"/>
                    <a:pt x="1215" y="1025"/>
                    <a:pt x="1215" y="787"/>
                  </a:cubicBezTo>
                  <a:cubicBezTo>
                    <a:pt x="1215" y="596"/>
                    <a:pt x="1191" y="429"/>
                    <a:pt x="1167" y="263"/>
                  </a:cubicBezTo>
                  <a:cubicBezTo>
                    <a:pt x="1167" y="167"/>
                    <a:pt x="1096" y="72"/>
                    <a:pt x="1001" y="48"/>
                  </a:cubicBezTo>
                  <a:cubicBezTo>
                    <a:pt x="953" y="1"/>
                    <a:pt x="810" y="1"/>
                    <a:pt x="739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9" name="Google Shape;17169;p44"/>
            <p:cNvSpPr/>
            <p:nvPr/>
          </p:nvSpPr>
          <p:spPr>
            <a:xfrm>
              <a:off x="5006127" y="3921161"/>
              <a:ext cx="37989" cy="225203"/>
            </a:xfrm>
            <a:custGeom>
              <a:rect b="b" l="l" r="r" t="t"/>
              <a:pathLst>
                <a:path extrusionOk="0" h="6924" w="1168">
                  <a:moveTo>
                    <a:pt x="469" y="0"/>
                  </a:moveTo>
                  <a:cubicBezTo>
                    <a:pt x="441" y="0"/>
                    <a:pt x="412" y="5"/>
                    <a:pt x="381" y="15"/>
                  </a:cubicBezTo>
                  <a:cubicBezTo>
                    <a:pt x="286" y="63"/>
                    <a:pt x="215" y="110"/>
                    <a:pt x="167" y="182"/>
                  </a:cubicBezTo>
                  <a:cubicBezTo>
                    <a:pt x="119" y="253"/>
                    <a:pt x="95" y="325"/>
                    <a:pt x="48" y="372"/>
                  </a:cubicBezTo>
                  <a:cubicBezTo>
                    <a:pt x="0" y="587"/>
                    <a:pt x="24" y="825"/>
                    <a:pt x="48" y="1039"/>
                  </a:cubicBezTo>
                  <a:cubicBezTo>
                    <a:pt x="48" y="1396"/>
                    <a:pt x="72" y="1754"/>
                    <a:pt x="95" y="2135"/>
                  </a:cubicBezTo>
                  <a:cubicBezTo>
                    <a:pt x="119" y="2349"/>
                    <a:pt x="95" y="2611"/>
                    <a:pt x="95" y="2825"/>
                  </a:cubicBezTo>
                  <a:cubicBezTo>
                    <a:pt x="119" y="3111"/>
                    <a:pt x="143" y="3373"/>
                    <a:pt x="167" y="3659"/>
                  </a:cubicBezTo>
                  <a:cubicBezTo>
                    <a:pt x="191" y="4040"/>
                    <a:pt x="191" y="4397"/>
                    <a:pt x="215" y="4778"/>
                  </a:cubicBezTo>
                  <a:cubicBezTo>
                    <a:pt x="238" y="4897"/>
                    <a:pt x="286" y="5016"/>
                    <a:pt x="286" y="5135"/>
                  </a:cubicBezTo>
                  <a:cubicBezTo>
                    <a:pt x="310" y="5326"/>
                    <a:pt x="334" y="5516"/>
                    <a:pt x="357" y="5683"/>
                  </a:cubicBezTo>
                  <a:cubicBezTo>
                    <a:pt x="381" y="5897"/>
                    <a:pt x="405" y="6112"/>
                    <a:pt x="429" y="6326"/>
                  </a:cubicBezTo>
                  <a:cubicBezTo>
                    <a:pt x="453" y="6493"/>
                    <a:pt x="429" y="6826"/>
                    <a:pt x="596" y="6897"/>
                  </a:cubicBezTo>
                  <a:cubicBezTo>
                    <a:pt x="641" y="6916"/>
                    <a:pt x="680" y="6923"/>
                    <a:pt x="716" y="6923"/>
                  </a:cubicBezTo>
                  <a:cubicBezTo>
                    <a:pt x="776" y="6923"/>
                    <a:pt x="832" y="6903"/>
                    <a:pt x="905" y="6874"/>
                  </a:cubicBezTo>
                  <a:cubicBezTo>
                    <a:pt x="1048" y="6826"/>
                    <a:pt x="1072" y="6683"/>
                    <a:pt x="1096" y="6564"/>
                  </a:cubicBezTo>
                  <a:cubicBezTo>
                    <a:pt x="1096" y="6493"/>
                    <a:pt x="1120" y="6421"/>
                    <a:pt x="1143" y="6350"/>
                  </a:cubicBezTo>
                  <a:cubicBezTo>
                    <a:pt x="1167" y="6231"/>
                    <a:pt x="1143" y="6112"/>
                    <a:pt x="1143" y="5993"/>
                  </a:cubicBezTo>
                  <a:cubicBezTo>
                    <a:pt x="1167" y="5754"/>
                    <a:pt x="1096" y="5516"/>
                    <a:pt x="1072" y="5278"/>
                  </a:cubicBezTo>
                  <a:cubicBezTo>
                    <a:pt x="1072" y="5088"/>
                    <a:pt x="1072" y="4921"/>
                    <a:pt x="1048" y="4730"/>
                  </a:cubicBezTo>
                  <a:cubicBezTo>
                    <a:pt x="1048" y="4587"/>
                    <a:pt x="1072" y="4421"/>
                    <a:pt x="1024" y="4278"/>
                  </a:cubicBezTo>
                  <a:cubicBezTo>
                    <a:pt x="977" y="4135"/>
                    <a:pt x="953" y="4016"/>
                    <a:pt x="953" y="3873"/>
                  </a:cubicBezTo>
                  <a:cubicBezTo>
                    <a:pt x="953" y="3683"/>
                    <a:pt x="977" y="3492"/>
                    <a:pt x="929" y="3325"/>
                  </a:cubicBezTo>
                  <a:cubicBezTo>
                    <a:pt x="905" y="3230"/>
                    <a:pt x="905" y="3111"/>
                    <a:pt x="905" y="3016"/>
                  </a:cubicBezTo>
                  <a:cubicBezTo>
                    <a:pt x="905" y="2897"/>
                    <a:pt x="881" y="2801"/>
                    <a:pt x="881" y="2682"/>
                  </a:cubicBezTo>
                  <a:cubicBezTo>
                    <a:pt x="858" y="2587"/>
                    <a:pt x="810" y="2492"/>
                    <a:pt x="810" y="2373"/>
                  </a:cubicBezTo>
                  <a:cubicBezTo>
                    <a:pt x="786" y="2206"/>
                    <a:pt x="786" y="1992"/>
                    <a:pt x="810" y="1825"/>
                  </a:cubicBezTo>
                  <a:cubicBezTo>
                    <a:pt x="810" y="1611"/>
                    <a:pt x="810" y="1396"/>
                    <a:pt x="786" y="1182"/>
                  </a:cubicBezTo>
                  <a:cubicBezTo>
                    <a:pt x="762" y="968"/>
                    <a:pt x="738" y="753"/>
                    <a:pt x="715" y="539"/>
                  </a:cubicBezTo>
                  <a:cubicBezTo>
                    <a:pt x="715" y="396"/>
                    <a:pt x="715" y="277"/>
                    <a:pt x="691" y="158"/>
                  </a:cubicBezTo>
                  <a:cubicBezTo>
                    <a:pt x="653" y="64"/>
                    <a:pt x="572" y="0"/>
                    <a:pt x="469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0" name="Google Shape;17170;p44"/>
            <p:cNvSpPr/>
            <p:nvPr/>
          </p:nvSpPr>
          <p:spPr>
            <a:xfrm>
              <a:off x="4908520" y="3923698"/>
              <a:ext cx="25597" cy="218080"/>
            </a:xfrm>
            <a:custGeom>
              <a:rect b="b" l="l" r="r" t="t"/>
              <a:pathLst>
                <a:path extrusionOk="0" h="6705" w="787">
                  <a:moveTo>
                    <a:pt x="720" y="0"/>
                  </a:moveTo>
                  <a:cubicBezTo>
                    <a:pt x="562" y="0"/>
                    <a:pt x="444" y="139"/>
                    <a:pt x="382" y="223"/>
                  </a:cubicBezTo>
                  <a:cubicBezTo>
                    <a:pt x="310" y="366"/>
                    <a:pt x="310" y="556"/>
                    <a:pt x="310" y="723"/>
                  </a:cubicBezTo>
                  <a:cubicBezTo>
                    <a:pt x="263" y="985"/>
                    <a:pt x="310" y="1271"/>
                    <a:pt x="286" y="1533"/>
                  </a:cubicBezTo>
                  <a:cubicBezTo>
                    <a:pt x="286" y="1795"/>
                    <a:pt x="286" y="2080"/>
                    <a:pt x="263" y="2342"/>
                  </a:cubicBezTo>
                  <a:cubicBezTo>
                    <a:pt x="239" y="2747"/>
                    <a:pt x="239" y="3152"/>
                    <a:pt x="215" y="3557"/>
                  </a:cubicBezTo>
                  <a:cubicBezTo>
                    <a:pt x="167" y="4009"/>
                    <a:pt x="96" y="4462"/>
                    <a:pt x="96" y="4914"/>
                  </a:cubicBezTo>
                  <a:cubicBezTo>
                    <a:pt x="72" y="5152"/>
                    <a:pt x="72" y="5367"/>
                    <a:pt x="48" y="5605"/>
                  </a:cubicBezTo>
                  <a:cubicBezTo>
                    <a:pt x="48" y="5795"/>
                    <a:pt x="1" y="5986"/>
                    <a:pt x="24" y="6200"/>
                  </a:cubicBezTo>
                  <a:cubicBezTo>
                    <a:pt x="24" y="6343"/>
                    <a:pt x="1" y="6558"/>
                    <a:pt x="120" y="6653"/>
                  </a:cubicBezTo>
                  <a:cubicBezTo>
                    <a:pt x="147" y="6689"/>
                    <a:pt x="171" y="6705"/>
                    <a:pt x="191" y="6705"/>
                  </a:cubicBezTo>
                  <a:cubicBezTo>
                    <a:pt x="224" y="6705"/>
                    <a:pt x="248" y="6664"/>
                    <a:pt x="263" y="6605"/>
                  </a:cubicBezTo>
                  <a:cubicBezTo>
                    <a:pt x="382" y="6343"/>
                    <a:pt x="382" y="6010"/>
                    <a:pt x="405" y="5700"/>
                  </a:cubicBezTo>
                  <a:cubicBezTo>
                    <a:pt x="453" y="5129"/>
                    <a:pt x="525" y="4533"/>
                    <a:pt x="525" y="3962"/>
                  </a:cubicBezTo>
                  <a:cubicBezTo>
                    <a:pt x="525" y="3295"/>
                    <a:pt x="501" y="2604"/>
                    <a:pt x="548" y="1938"/>
                  </a:cubicBezTo>
                  <a:cubicBezTo>
                    <a:pt x="572" y="1533"/>
                    <a:pt x="644" y="1128"/>
                    <a:pt x="691" y="723"/>
                  </a:cubicBezTo>
                  <a:cubicBezTo>
                    <a:pt x="715" y="485"/>
                    <a:pt x="739" y="247"/>
                    <a:pt x="786" y="9"/>
                  </a:cubicBezTo>
                  <a:cubicBezTo>
                    <a:pt x="763" y="3"/>
                    <a:pt x="741" y="0"/>
                    <a:pt x="720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1" name="Google Shape;17171;p44"/>
            <p:cNvSpPr/>
            <p:nvPr/>
          </p:nvSpPr>
          <p:spPr>
            <a:xfrm>
              <a:off x="5006127" y="3926365"/>
              <a:ext cx="28687" cy="218731"/>
            </a:xfrm>
            <a:custGeom>
              <a:rect b="b" l="l" r="r" t="t"/>
              <a:pathLst>
                <a:path extrusionOk="0" h="6725" w="882">
                  <a:moveTo>
                    <a:pt x="275" y="1"/>
                  </a:moveTo>
                  <a:cubicBezTo>
                    <a:pt x="219" y="1"/>
                    <a:pt x="153" y="101"/>
                    <a:pt x="48" y="189"/>
                  </a:cubicBezTo>
                  <a:cubicBezTo>
                    <a:pt x="24" y="260"/>
                    <a:pt x="24" y="355"/>
                    <a:pt x="24" y="427"/>
                  </a:cubicBezTo>
                  <a:cubicBezTo>
                    <a:pt x="24" y="570"/>
                    <a:pt x="24" y="712"/>
                    <a:pt x="24" y="855"/>
                  </a:cubicBezTo>
                  <a:cubicBezTo>
                    <a:pt x="24" y="1093"/>
                    <a:pt x="0" y="1332"/>
                    <a:pt x="24" y="1570"/>
                  </a:cubicBezTo>
                  <a:cubicBezTo>
                    <a:pt x="48" y="1998"/>
                    <a:pt x="48" y="2403"/>
                    <a:pt x="72" y="2832"/>
                  </a:cubicBezTo>
                  <a:cubicBezTo>
                    <a:pt x="95" y="3213"/>
                    <a:pt x="95" y="3594"/>
                    <a:pt x="119" y="3975"/>
                  </a:cubicBezTo>
                  <a:cubicBezTo>
                    <a:pt x="143" y="4285"/>
                    <a:pt x="215" y="4570"/>
                    <a:pt x="238" y="4880"/>
                  </a:cubicBezTo>
                  <a:cubicBezTo>
                    <a:pt x="310" y="5237"/>
                    <a:pt x="357" y="5594"/>
                    <a:pt x="405" y="5952"/>
                  </a:cubicBezTo>
                  <a:cubicBezTo>
                    <a:pt x="429" y="6118"/>
                    <a:pt x="453" y="6285"/>
                    <a:pt x="477" y="6428"/>
                  </a:cubicBezTo>
                  <a:cubicBezTo>
                    <a:pt x="500" y="6523"/>
                    <a:pt x="524" y="6642"/>
                    <a:pt x="619" y="6690"/>
                  </a:cubicBezTo>
                  <a:cubicBezTo>
                    <a:pt x="658" y="6714"/>
                    <a:pt x="689" y="6725"/>
                    <a:pt x="714" y="6725"/>
                  </a:cubicBezTo>
                  <a:cubicBezTo>
                    <a:pt x="811" y="6725"/>
                    <a:pt x="815" y="6565"/>
                    <a:pt x="834" y="6452"/>
                  </a:cubicBezTo>
                  <a:cubicBezTo>
                    <a:pt x="881" y="6166"/>
                    <a:pt x="810" y="5880"/>
                    <a:pt x="762" y="5571"/>
                  </a:cubicBezTo>
                  <a:cubicBezTo>
                    <a:pt x="738" y="5213"/>
                    <a:pt x="691" y="4856"/>
                    <a:pt x="643" y="4499"/>
                  </a:cubicBezTo>
                  <a:cubicBezTo>
                    <a:pt x="619" y="4046"/>
                    <a:pt x="572" y="3618"/>
                    <a:pt x="548" y="3165"/>
                  </a:cubicBezTo>
                  <a:cubicBezTo>
                    <a:pt x="500" y="2903"/>
                    <a:pt x="500" y="2641"/>
                    <a:pt x="477" y="2379"/>
                  </a:cubicBezTo>
                  <a:cubicBezTo>
                    <a:pt x="453" y="2141"/>
                    <a:pt x="405" y="1903"/>
                    <a:pt x="381" y="1665"/>
                  </a:cubicBezTo>
                  <a:cubicBezTo>
                    <a:pt x="334" y="1284"/>
                    <a:pt x="310" y="879"/>
                    <a:pt x="310" y="498"/>
                  </a:cubicBezTo>
                  <a:cubicBezTo>
                    <a:pt x="310" y="379"/>
                    <a:pt x="405" y="165"/>
                    <a:pt x="334" y="46"/>
                  </a:cubicBezTo>
                  <a:cubicBezTo>
                    <a:pt x="315" y="14"/>
                    <a:pt x="296" y="1"/>
                    <a:pt x="275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2" name="Google Shape;17172;p44"/>
            <p:cNvSpPr/>
            <p:nvPr/>
          </p:nvSpPr>
          <p:spPr>
            <a:xfrm>
              <a:off x="4940264" y="3990569"/>
              <a:ext cx="70547" cy="39843"/>
            </a:xfrm>
            <a:custGeom>
              <a:rect b="b" l="l" r="r" t="t"/>
              <a:pathLst>
                <a:path extrusionOk="0" h="1225" w="2169">
                  <a:moveTo>
                    <a:pt x="1501" y="1"/>
                  </a:moveTo>
                  <a:cubicBezTo>
                    <a:pt x="1156" y="20"/>
                    <a:pt x="781" y="85"/>
                    <a:pt x="386" y="85"/>
                  </a:cubicBezTo>
                  <a:cubicBezTo>
                    <a:pt x="291" y="85"/>
                    <a:pt x="194" y="81"/>
                    <a:pt x="96" y="72"/>
                  </a:cubicBezTo>
                  <a:cubicBezTo>
                    <a:pt x="49" y="239"/>
                    <a:pt x="49" y="477"/>
                    <a:pt x="49" y="644"/>
                  </a:cubicBezTo>
                  <a:cubicBezTo>
                    <a:pt x="25" y="810"/>
                    <a:pt x="25" y="953"/>
                    <a:pt x="1" y="1120"/>
                  </a:cubicBezTo>
                  <a:cubicBezTo>
                    <a:pt x="25" y="1120"/>
                    <a:pt x="25" y="1144"/>
                    <a:pt x="49" y="1144"/>
                  </a:cubicBezTo>
                  <a:cubicBezTo>
                    <a:pt x="120" y="1168"/>
                    <a:pt x="192" y="1168"/>
                    <a:pt x="263" y="1168"/>
                  </a:cubicBezTo>
                  <a:cubicBezTo>
                    <a:pt x="330" y="1184"/>
                    <a:pt x="398" y="1201"/>
                    <a:pt x="465" y="1201"/>
                  </a:cubicBezTo>
                  <a:cubicBezTo>
                    <a:pt x="493" y="1201"/>
                    <a:pt x="521" y="1198"/>
                    <a:pt x="549" y="1191"/>
                  </a:cubicBezTo>
                  <a:cubicBezTo>
                    <a:pt x="668" y="1191"/>
                    <a:pt x="787" y="1215"/>
                    <a:pt x="906" y="1215"/>
                  </a:cubicBezTo>
                  <a:cubicBezTo>
                    <a:pt x="1018" y="1222"/>
                    <a:pt x="1129" y="1225"/>
                    <a:pt x="1240" y="1225"/>
                  </a:cubicBezTo>
                  <a:cubicBezTo>
                    <a:pt x="1508" y="1225"/>
                    <a:pt x="1773" y="1208"/>
                    <a:pt x="2025" y="1191"/>
                  </a:cubicBezTo>
                  <a:cubicBezTo>
                    <a:pt x="2073" y="1191"/>
                    <a:pt x="2097" y="1191"/>
                    <a:pt x="2120" y="1120"/>
                  </a:cubicBezTo>
                  <a:cubicBezTo>
                    <a:pt x="2168" y="858"/>
                    <a:pt x="2097" y="572"/>
                    <a:pt x="2073" y="334"/>
                  </a:cubicBezTo>
                  <a:cubicBezTo>
                    <a:pt x="2073" y="263"/>
                    <a:pt x="2097" y="72"/>
                    <a:pt x="2025" y="24"/>
                  </a:cubicBezTo>
                  <a:cubicBezTo>
                    <a:pt x="2001" y="1"/>
                    <a:pt x="1930" y="1"/>
                    <a:pt x="1882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3" name="Google Shape;17173;p44"/>
            <p:cNvSpPr/>
            <p:nvPr/>
          </p:nvSpPr>
          <p:spPr>
            <a:xfrm>
              <a:off x="4942606" y="3992651"/>
              <a:ext cx="65863" cy="36721"/>
            </a:xfrm>
            <a:custGeom>
              <a:rect b="b" l="l" r="r" t="t"/>
              <a:pathLst>
                <a:path extrusionOk="0" h="1129" w="2025">
                  <a:moveTo>
                    <a:pt x="222" y="1"/>
                  </a:moveTo>
                  <a:cubicBezTo>
                    <a:pt x="177" y="1"/>
                    <a:pt x="129" y="39"/>
                    <a:pt x="48" y="56"/>
                  </a:cubicBezTo>
                  <a:cubicBezTo>
                    <a:pt x="0" y="222"/>
                    <a:pt x="0" y="437"/>
                    <a:pt x="0" y="627"/>
                  </a:cubicBezTo>
                  <a:cubicBezTo>
                    <a:pt x="0" y="770"/>
                    <a:pt x="24" y="889"/>
                    <a:pt x="24" y="1032"/>
                  </a:cubicBezTo>
                  <a:cubicBezTo>
                    <a:pt x="0" y="1080"/>
                    <a:pt x="0" y="1080"/>
                    <a:pt x="48" y="1104"/>
                  </a:cubicBezTo>
                  <a:cubicBezTo>
                    <a:pt x="64" y="1111"/>
                    <a:pt x="90" y="1114"/>
                    <a:pt x="121" y="1114"/>
                  </a:cubicBezTo>
                  <a:cubicBezTo>
                    <a:pt x="183" y="1114"/>
                    <a:pt x="262" y="1104"/>
                    <a:pt x="310" y="1104"/>
                  </a:cubicBezTo>
                  <a:cubicBezTo>
                    <a:pt x="397" y="1111"/>
                    <a:pt x="485" y="1114"/>
                    <a:pt x="572" y="1114"/>
                  </a:cubicBezTo>
                  <a:cubicBezTo>
                    <a:pt x="747" y="1114"/>
                    <a:pt x="921" y="1104"/>
                    <a:pt x="1096" y="1104"/>
                  </a:cubicBezTo>
                  <a:cubicBezTo>
                    <a:pt x="1173" y="1097"/>
                    <a:pt x="1247" y="1094"/>
                    <a:pt x="1321" y="1094"/>
                  </a:cubicBezTo>
                  <a:cubicBezTo>
                    <a:pt x="1497" y="1094"/>
                    <a:pt x="1666" y="1110"/>
                    <a:pt x="1834" y="1127"/>
                  </a:cubicBezTo>
                  <a:cubicBezTo>
                    <a:pt x="1863" y="1127"/>
                    <a:pt x="1887" y="1128"/>
                    <a:pt x="1907" y="1128"/>
                  </a:cubicBezTo>
                  <a:cubicBezTo>
                    <a:pt x="1987" y="1128"/>
                    <a:pt x="2006" y="1113"/>
                    <a:pt x="2025" y="961"/>
                  </a:cubicBezTo>
                  <a:cubicBezTo>
                    <a:pt x="2025" y="865"/>
                    <a:pt x="2025" y="818"/>
                    <a:pt x="1929" y="746"/>
                  </a:cubicBezTo>
                  <a:cubicBezTo>
                    <a:pt x="1810" y="675"/>
                    <a:pt x="1644" y="651"/>
                    <a:pt x="1477" y="651"/>
                  </a:cubicBezTo>
                  <a:cubicBezTo>
                    <a:pt x="1239" y="627"/>
                    <a:pt x="1001" y="580"/>
                    <a:pt x="763" y="508"/>
                  </a:cubicBezTo>
                  <a:cubicBezTo>
                    <a:pt x="620" y="461"/>
                    <a:pt x="477" y="341"/>
                    <a:pt x="381" y="199"/>
                  </a:cubicBezTo>
                  <a:cubicBezTo>
                    <a:pt x="334" y="151"/>
                    <a:pt x="334" y="79"/>
                    <a:pt x="286" y="32"/>
                  </a:cubicBezTo>
                  <a:cubicBezTo>
                    <a:pt x="264" y="9"/>
                    <a:pt x="243" y="1"/>
                    <a:pt x="222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4" name="Google Shape;17174;p44"/>
            <p:cNvSpPr/>
            <p:nvPr/>
          </p:nvSpPr>
          <p:spPr>
            <a:xfrm>
              <a:off x="4869783" y="4102097"/>
              <a:ext cx="213819" cy="165715"/>
            </a:xfrm>
            <a:custGeom>
              <a:rect b="b" l="l" r="r" t="t"/>
              <a:pathLst>
                <a:path extrusionOk="0" h="5095" w="6574">
                  <a:moveTo>
                    <a:pt x="2311" y="1"/>
                  </a:moveTo>
                  <a:cubicBezTo>
                    <a:pt x="2239" y="1"/>
                    <a:pt x="2073" y="1"/>
                    <a:pt x="2025" y="48"/>
                  </a:cubicBezTo>
                  <a:cubicBezTo>
                    <a:pt x="1977" y="96"/>
                    <a:pt x="2001" y="168"/>
                    <a:pt x="1977" y="215"/>
                  </a:cubicBezTo>
                  <a:cubicBezTo>
                    <a:pt x="1954" y="334"/>
                    <a:pt x="1930" y="453"/>
                    <a:pt x="1906" y="572"/>
                  </a:cubicBezTo>
                  <a:cubicBezTo>
                    <a:pt x="1882" y="715"/>
                    <a:pt x="1882" y="882"/>
                    <a:pt x="1835" y="1025"/>
                  </a:cubicBezTo>
                  <a:cubicBezTo>
                    <a:pt x="1811" y="1120"/>
                    <a:pt x="1787" y="1215"/>
                    <a:pt x="1716" y="1287"/>
                  </a:cubicBezTo>
                  <a:cubicBezTo>
                    <a:pt x="1677" y="1325"/>
                    <a:pt x="1598" y="1350"/>
                    <a:pt x="1518" y="1350"/>
                  </a:cubicBezTo>
                  <a:cubicBezTo>
                    <a:pt x="1449" y="1350"/>
                    <a:pt x="1379" y="1331"/>
                    <a:pt x="1334" y="1287"/>
                  </a:cubicBezTo>
                  <a:cubicBezTo>
                    <a:pt x="1144" y="1120"/>
                    <a:pt x="1120" y="834"/>
                    <a:pt x="1120" y="596"/>
                  </a:cubicBezTo>
                  <a:cubicBezTo>
                    <a:pt x="1120" y="453"/>
                    <a:pt x="1144" y="334"/>
                    <a:pt x="1168" y="191"/>
                  </a:cubicBezTo>
                  <a:cubicBezTo>
                    <a:pt x="1168" y="144"/>
                    <a:pt x="1168" y="120"/>
                    <a:pt x="1144" y="96"/>
                  </a:cubicBezTo>
                  <a:cubicBezTo>
                    <a:pt x="1096" y="60"/>
                    <a:pt x="1031" y="48"/>
                    <a:pt x="965" y="48"/>
                  </a:cubicBezTo>
                  <a:cubicBezTo>
                    <a:pt x="900" y="48"/>
                    <a:pt x="834" y="60"/>
                    <a:pt x="787" y="72"/>
                  </a:cubicBezTo>
                  <a:cubicBezTo>
                    <a:pt x="739" y="72"/>
                    <a:pt x="692" y="72"/>
                    <a:pt x="644" y="96"/>
                  </a:cubicBezTo>
                  <a:cubicBezTo>
                    <a:pt x="525" y="120"/>
                    <a:pt x="477" y="191"/>
                    <a:pt x="406" y="263"/>
                  </a:cubicBezTo>
                  <a:cubicBezTo>
                    <a:pt x="358" y="334"/>
                    <a:pt x="382" y="477"/>
                    <a:pt x="382" y="572"/>
                  </a:cubicBezTo>
                  <a:cubicBezTo>
                    <a:pt x="358" y="834"/>
                    <a:pt x="334" y="1096"/>
                    <a:pt x="334" y="1358"/>
                  </a:cubicBezTo>
                  <a:cubicBezTo>
                    <a:pt x="310" y="1763"/>
                    <a:pt x="239" y="2168"/>
                    <a:pt x="168" y="2573"/>
                  </a:cubicBezTo>
                  <a:cubicBezTo>
                    <a:pt x="120" y="2906"/>
                    <a:pt x="120" y="3263"/>
                    <a:pt x="96" y="3597"/>
                  </a:cubicBezTo>
                  <a:cubicBezTo>
                    <a:pt x="96" y="3906"/>
                    <a:pt x="1" y="4216"/>
                    <a:pt x="1" y="4526"/>
                  </a:cubicBezTo>
                  <a:cubicBezTo>
                    <a:pt x="1" y="4621"/>
                    <a:pt x="25" y="4692"/>
                    <a:pt x="49" y="4764"/>
                  </a:cubicBezTo>
                  <a:cubicBezTo>
                    <a:pt x="100" y="4849"/>
                    <a:pt x="175" y="4861"/>
                    <a:pt x="257" y="4861"/>
                  </a:cubicBezTo>
                  <a:cubicBezTo>
                    <a:pt x="290" y="4861"/>
                    <a:pt x="324" y="4859"/>
                    <a:pt x="358" y="4859"/>
                  </a:cubicBezTo>
                  <a:cubicBezTo>
                    <a:pt x="572" y="4883"/>
                    <a:pt x="763" y="4883"/>
                    <a:pt x="977" y="4883"/>
                  </a:cubicBezTo>
                  <a:cubicBezTo>
                    <a:pt x="1168" y="4883"/>
                    <a:pt x="1358" y="4907"/>
                    <a:pt x="1573" y="4930"/>
                  </a:cubicBezTo>
                  <a:cubicBezTo>
                    <a:pt x="1668" y="4930"/>
                    <a:pt x="1763" y="4978"/>
                    <a:pt x="1858" y="5002"/>
                  </a:cubicBezTo>
                  <a:cubicBezTo>
                    <a:pt x="1954" y="5002"/>
                    <a:pt x="2049" y="5002"/>
                    <a:pt x="2144" y="5026"/>
                  </a:cubicBezTo>
                  <a:cubicBezTo>
                    <a:pt x="2192" y="5038"/>
                    <a:pt x="2233" y="5050"/>
                    <a:pt x="2272" y="5050"/>
                  </a:cubicBezTo>
                  <a:cubicBezTo>
                    <a:pt x="2311" y="5050"/>
                    <a:pt x="2347" y="5038"/>
                    <a:pt x="2382" y="5002"/>
                  </a:cubicBezTo>
                  <a:cubicBezTo>
                    <a:pt x="2454" y="4930"/>
                    <a:pt x="2501" y="4740"/>
                    <a:pt x="2525" y="4668"/>
                  </a:cubicBezTo>
                  <a:cubicBezTo>
                    <a:pt x="2597" y="4287"/>
                    <a:pt x="2573" y="3906"/>
                    <a:pt x="2644" y="3549"/>
                  </a:cubicBezTo>
                  <a:cubicBezTo>
                    <a:pt x="2684" y="3289"/>
                    <a:pt x="2909" y="2692"/>
                    <a:pt x="3249" y="2692"/>
                  </a:cubicBezTo>
                  <a:cubicBezTo>
                    <a:pt x="3313" y="2692"/>
                    <a:pt x="3382" y="2714"/>
                    <a:pt x="3454" y="2763"/>
                  </a:cubicBezTo>
                  <a:cubicBezTo>
                    <a:pt x="3668" y="2930"/>
                    <a:pt x="3764" y="3263"/>
                    <a:pt x="3835" y="3502"/>
                  </a:cubicBezTo>
                  <a:cubicBezTo>
                    <a:pt x="3930" y="3811"/>
                    <a:pt x="3978" y="4145"/>
                    <a:pt x="4002" y="4502"/>
                  </a:cubicBezTo>
                  <a:cubicBezTo>
                    <a:pt x="4002" y="4668"/>
                    <a:pt x="3978" y="5002"/>
                    <a:pt x="4168" y="5073"/>
                  </a:cubicBezTo>
                  <a:cubicBezTo>
                    <a:pt x="4192" y="5089"/>
                    <a:pt x="4219" y="5094"/>
                    <a:pt x="4247" y="5094"/>
                  </a:cubicBezTo>
                  <a:cubicBezTo>
                    <a:pt x="4303" y="5094"/>
                    <a:pt x="4367" y="5073"/>
                    <a:pt x="4430" y="5073"/>
                  </a:cubicBezTo>
                  <a:cubicBezTo>
                    <a:pt x="4549" y="5050"/>
                    <a:pt x="4669" y="5050"/>
                    <a:pt x="4788" y="5050"/>
                  </a:cubicBezTo>
                  <a:cubicBezTo>
                    <a:pt x="5050" y="5002"/>
                    <a:pt x="5312" y="4978"/>
                    <a:pt x="5573" y="4978"/>
                  </a:cubicBezTo>
                  <a:cubicBezTo>
                    <a:pt x="5764" y="4954"/>
                    <a:pt x="5955" y="4954"/>
                    <a:pt x="6169" y="4907"/>
                  </a:cubicBezTo>
                  <a:cubicBezTo>
                    <a:pt x="6288" y="4883"/>
                    <a:pt x="6383" y="4859"/>
                    <a:pt x="6478" y="4764"/>
                  </a:cubicBezTo>
                  <a:cubicBezTo>
                    <a:pt x="6526" y="4692"/>
                    <a:pt x="6526" y="4621"/>
                    <a:pt x="6526" y="4549"/>
                  </a:cubicBezTo>
                  <a:cubicBezTo>
                    <a:pt x="6574" y="4359"/>
                    <a:pt x="6550" y="4145"/>
                    <a:pt x="6526" y="3954"/>
                  </a:cubicBezTo>
                  <a:cubicBezTo>
                    <a:pt x="6526" y="3906"/>
                    <a:pt x="6502" y="3835"/>
                    <a:pt x="6478" y="3787"/>
                  </a:cubicBezTo>
                  <a:cubicBezTo>
                    <a:pt x="6455" y="3692"/>
                    <a:pt x="6455" y="3621"/>
                    <a:pt x="6431" y="3525"/>
                  </a:cubicBezTo>
                  <a:cubicBezTo>
                    <a:pt x="6407" y="3121"/>
                    <a:pt x="6359" y="2716"/>
                    <a:pt x="6336" y="2311"/>
                  </a:cubicBezTo>
                  <a:cubicBezTo>
                    <a:pt x="6288" y="1692"/>
                    <a:pt x="6288" y="1049"/>
                    <a:pt x="6074" y="477"/>
                  </a:cubicBezTo>
                  <a:cubicBezTo>
                    <a:pt x="6050" y="382"/>
                    <a:pt x="6050" y="120"/>
                    <a:pt x="5955" y="72"/>
                  </a:cubicBezTo>
                  <a:cubicBezTo>
                    <a:pt x="5955" y="60"/>
                    <a:pt x="5937" y="60"/>
                    <a:pt x="5919" y="60"/>
                  </a:cubicBezTo>
                  <a:cubicBezTo>
                    <a:pt x="5901" y="60"/>
                    <a:pt x="5883" y="60"/>
                    <a:pt x="5883" y="48"/>
                  </a:cubicBezTo>
                  <a:lnTo>
                    <a:pt x="5645" y="48"/>
                  </a:lnTo>
                  <a:cubicBezTo>
                    <a:pt x="5618" y="48"/>
                    <a:pt x="5581" y="47"/>
                    <a:pt x="5542" y="47"/>
                  </a:cubicBezTo>
                  <a:cubicBezTo>
                    <a:pt x="5445" y="47"/>
                    <a:pt x="5335" y="59"/>
                    <a:pt x="5335" y="144"/>
                  </a:cubicBezTo>
                  <a:cubicBezTo>
                    <a:pt x="5312" y="191"/>
                    <a:pt x="5335" y="263"/>
                    <a:pt x="5335" y="334"/>
                  </a:cubicBezTo>
                  <a:cubicBezTo>
                    <a:pt x="5335" y="406"/>
                    <a:pt x="5359" y="501"/>
                    <a:pt x="5359" y="572"/>
                  </a:cubicBezTo>
                  <a:cubicBezTo>
                    <a:pt x="5359" y="858"/>
                    <a:pt x="5335" y="1287"/>
                    <a:pt x="5026" y="1406"/>
                  </a:cubicBezTo>
                  <a:cubicBezTo>
                    <a:pt x="4991" y="1419"/>
                    <a:pt x="4958" y="1426"/>
                    <a:pt x="4929" y="1426"/>
                  </a:cubicBezTo>
                  <a:cubicBezTo>
                    <a:pt x="4695" y="1426"/>
                    <a:pt x="4618" y="1048"/>
                    <a:pt x="4597" y="858"/>
                  </a:cubicBezTo>
                  <a:cubicBezTo>
                    <a:pt x="4573" y="668"/>
                    <a:pt x="4573" y="453"/>
                    <a:pt x="4502" y="263"/>
                  </a:cubicBezTo>
                  <a:cubicBezTo>
                    <a:pt x="4478" y="168"/>
                    <a:pt x="4502" y="96"/>
                    <a:pt x="4407" y="72"/>
                  </a:cubicBezTo>
                  <a:lnTo>
                    <a:pt x="4145" y="72"/>
                  </a:lnTo>
                  <a:cubicBezTo>
                    <a:pt x="4065" y="72"/>
                    <a:pt x="3986" y="83"/>
                    <a:pt x="3906" y="83"/>
                  </a:cubicBezTo>
                  <a:cubicBezTo>
                    <a:pt x="3867" y="83"/>
                    <a:pt x="3827" y="80"/>
                    <a:pt x="3787" y="72"/>
                  </a:cubicBezTo>
                  <a:lnTo>
                    <a:pt x="3287" y="72"/>
                  </a:lnTo>
                  <a:cubicBezTo>
                    <a:pt x="3216" y="60"/>
                    <a:pt x="3144" y="60"/>
                    <a:pt x="3073" y="60"/>
                  </a:cubicBezTo>
                  <a:cubicBezTo>
                    <a:pt x="3002" y="60"/>
                    <a:pt x="2930" y="60"/>
                    <a:pt x="2859" y="48"/>
                  </a:cubicBezTo>
                  <a:cubicBezTo>
                    <a:pt x="2668" y="48"/>
                    <a:pt x="2501" y="1"/>
                    <a:pt x="2311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5" name="Google Shape;17175;p44"/>
            <p:cNvSpPr/>
            <p:nvPr/>
          </p:nvSpPr>
          <p:spPr>
            <a:xfrm>
              <a:off x="4866693" y="4103659"/>
              <a:ext cx="48820" cy="158364"/>
            </a:xfrm>
            <a:custGeom>
              <a:rect b="b" l="l" r="r" t="t"/>
              <a:pathLst>
                <a:path extrusionOk="0" h="4869" w="1501">
                  <a:moveTo>
                    <a:pt x="1120" y="0"/>
                  </a:moveTo>
                  <a:cubicBezTo>
                    <a:pt x="929" y="0"/>
                    <a:pt x="691" y="0"/>
                    <a:pt x="548" y="120"/>
                  </a:cubicBezTo>
                  <a:cubicBezTo>
                    <a:pt x="310" y="286"/>
                    <a:pt x="405" y="739"/>
                    <a:pt x="382" y="977"/>
                  </a:cubicBezTo>
                  <a:cubicBezTo>
                    <a:pt x="310" y="1548"/>
                    <a:pt x="239" y="2144"/>
                    <a:pt x="215" y="2715"/>
                  </a:cubicBezTo>
                  <a:cubicBezTo>
                    <a:pt x="191" y="3215"/>
                    <a:pt x="144" y="3692"/>
                    <a:pt x="72" y="4168"/>
                  </a:cubicBezTo>
                  <a:cubicBezTo>
                    <a:pt x="48" y="4359"/>
                    <a:pt x="1" y="4549"/>
                    <a:pt x="120" y="4692"/>
                  </a:cubicBezTo>
                  <a:cubicBezTo>
                    <a:pt x="239" y="4811"/>
                    <a:pt x="405" y="4835"/>
                    <a:pt x="548" y="4835"/>
                  </a:cubicBezTo>
                  <a:cubicBezTo>
                    <a:pt x="666" y="4852"/>
                    <a:pt x="796" y="4868"/>
                    <a:pt x="921" y="4868"/>
                  </a:cubicBezTo>
                  <a:cubicBezTo>
                    <a:pt x="973" y="4868"/>
                    <a:pt x="1023" y="4866"/>
                    <a:pt x="1072" y="4859"/>
                  </a:cubicBezTo>
                  <a:cubicBezTo>
                    <a:pt x="1120" y="4859"/>
                    <a:pt x="1168" y="4862"/>
                    <a:pt x="1214" y="4862"/>
                  </a:cubicBezTo>
                  <a:cubicBezTo>
                    <a:pt x="1283" y="4862"/>
                    <a:pt x="1349" y="4854"/>
                    <a:pt x="1406" y="4811"/>
                  </a:cubicBezTo>
                  <a:cubicBezTo>
                    <a:pt x="1501" y="4740"/>
                    <a:pt x="1477" y="4644"/>
                    <a:pt x="1477" y="4549"/>
                  </a:cubicBezTo>
                  <a:cubicBezTo>
                    <a:pt x="1477" y="4287"/>
                    <a:pt x="1429" y="4049"/>
                    <a:pt x="1406" y="3811"/>
                  </a:cubicBezTo>
                  <a:cubicBezTo>
                    <a:pt x="1382" y="3549"/>
                    <a:pt x="1358" y="3287"/>
                    <a:pt x="1358" y="3025"/>
                  </a:cubicBezTo>
                  <a:cubicBezTo>
                    <a:pt x="1358" y="2739"/>
                    <a:pt x="1429" y="2453"/>
                    <a:pt x="1453" y="2168"/>
                  </a:cubicBezTo>
                  <a:cubicBezTo>
                    <a:pt x="1453" y="2120"/>
                    <a:pt x="1453" y="2072"/>
                    <a:pt x="1453" y="2025"/>
                  </a:cubicBezTo>
                  <a:cubicBezTo>
                    <a:pt x="1453" y="1882"/>
                    <a:pt x="1477" y="1739"/>
                    <a:pt x="1429" y="1596"/>
                  </a:cubicBezTo>
                  <a:cubicBezTo>
                    <a:pt x="1406" y="1501"/>
                    <a:pt x="1358" y="1429"/>
                    <a:pt x="1334" y="1334"/>
                  </a:cubicBezTo>
                  <a:cubicBezTo>
                    <a:pt x="1239" y="1144"/>
                    <a:pt x="1239" y="929"/>
                    <a:pt x="1239" y="715"/>
                  </a:cubicBezTo>
                  <a:cubicBezTo>
                    <a:pt x="1263" y="524"/>
                    <a:pt x="1287" y="262"/>
                    <a:pt x="1239" y="96"/>
                  </a:cubicBezTo>
                  <a:cubicBezTo>
                    <a:pt x="1215" y="24"/>
                    <a:pt x="1168" y="0"/>
                    <a:pt x="1120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6" name="Google Shape;17176;p44"/>
            <p:cNvSpPr/>
            <p:nvPr/>
          </p:nvSpPr>
          <p:spPr>
            <a:xfrm>
              <a:off x="4986743" y="4185979"/>
              <a:ext cx="96859" cy="81930"/>
            </a:xfrm>
            <a:custGeom>
              <a:rect b="b" l="l" r="r" t="t"/>
              <a:pathLst>
                <a:path extrusionOk="0" h="2519" w="2978">
                  <a:moveTo>
                    <a:pt x="243" y="0"/>
                  </a:moveTo>
                  <a:cubicBezTo>
                    <a:pt x="155" y="0"/>
                    <a:pt x="92" y="63"/>
                    <a:pt x="1" y="208"/>
                  </a:cubicBezTo>
                  <a:cubicBezTo>
                    <a:pt x="25" y="256"/>
                    <a:pt x="72" y="280"/>
                    <a:pt x="120" y="327"/>
                  </a:cubicBezTo>
                  <a:cubicBezTo>
                    <a:pt x="168" y="375"/>
                    <a:pt x="215" y="470"/>
                    <a:pt x="239" y="542"/>
                  </a:cubicBezTo>
                  <a:cubicBezTo>
                    <a:pt x="310" y="756"/>
                    <a:pt x="358" y="970"/>
                    <a:pt x="382" y="1185"/>
                  </a:cubicBezTo>
                  <a:cubicBezTo>
                    <a:pt x="406" y="1446"/>
                    <a:pt x="430" y="1708"/>
                    <a:pt x="430" y="1947"/>
                  </a:cubicBezTo>
                  <a:cubicBezTo>
                    <a:pt x="453" y="2089"/>
                    <a:pt x="453" y="2232"/>
                    <a:pt x="477" y="2375"/>
                  </a:cubicBezTo>
                  <a:cubicBezTo>
                    <a:pt x="477" y="2423"/>
                    <a:pt x="501" y="2494"/>
                    <a:pt x="549" y="2518"/>
                  </a:cubicBezTo>
                  <a:lnTo>
                    <a:pt x="930" y="2518"/>
                  </a:lnTo>
                  <a:cubicBezTo>
                    <a:pt x="1096" y="2471"/>
                    <a:pt x="1263" y="2471"/>
                    <a:pt x="1430" y="2447"/>
                  </a:cubicBezTo>
                  <a:cubicBezTo>
                    <a:pt x="1739" y="2375"/>
                    <a:pt x="2049" y="2375"/>
                    <a:pt x="2335" y="2375"/>
                  </a:cubicBezTo>
                  <a:cubicBezTo>
                    <a:pt x="2501" y="2351"/>
                    <a:pt x="2644" y="2304"/>
                    <a:pt x="2811" y="2256"/>
                  </a:cubicBezTo>
                  <a:cubicBezTo>
                    <a:pt x="2882" y="2209"/>
                    <a:pt x="2906" y="2185"/>
                    <a:pt x="2930" y="2113"/>
                  </a:cubicBezTo>
                  <a:cubicBezTo>
                    <a:pt x="2978" y="1970"/>
                    <a:pt x="2978" y="1780"/>
                    <a:pt x="2859" y="1661"/>
                  </a:cubicBezTo>
                  <a:cubicBezTo>
                    <a:pt x="2668" y="1470"/>
                    <a:pt x="2430" y="1518"/>
                    <a:pt x="2168" y="1494"/>
                  </a:cubicBezTo>
                  <a:cubicBezTo>
                    <a:pt x="1763" y="1446"/>
                    <a:pt x="1406" y="1280"/>
                    <a:pt x="1168" y="946"/>
                  </a:cubicBezTo>
                  <a:cubicBezTo>
                    <a:pt x="977" y="684"/>
                    <a:pt x="811" y="422"/>
                    <a:pt x="596" y="208"/>
                  </a:cubicBezTo>
                  <a:cubicBezTo>
                    <a:pt x="525" y="137"/>
                    <a:pt x="430" y="65"/>
                    <a:pt x="334" y="18"/>
                  </a:cubicBezTo>
                  <a:cubicBezTo>
                    <a:pt x="301" y="6"/>
                    <a:pt x="271" y="0"/>
                    <a:pt x="243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7" name="Google Shape;17177;p44"/>
            <p:cNvSpPr/>
            <p:nvPr/>
          </p:nvSpPr>
          <p:spPr>
            <a:xfrm>
              <a:off x="5003005" y="4102585"/>
              <a:ext cx="21727" cy="46803"/>
            </a:xfrm>
            <a:custGeom>
              <a:rect b="b" l="l" r="r" t="t"/>
              <a:pathLst>
                <a:path extrusionOk="0" h="1439" w="668">
                  <a:moveTo>
                    <a:pt x="220" y="1"/>
                  </a:moveTo>
                  <a:cubicBezTo>
                    <a:pt x="157" y="1"/>
                    <a:pt x="108" y="28"/>
                    <a:pt x="72" y="81"/>
                  </a:cubicBezTo>
                  <a:cubicBezTo>
                    <a:pt x="1" y="176"/>
                    <a:pt x="25" y="415"/>
                    <a:pt x="25" y="534"/>
                  </a:cubicBezTo>
                  <a:cubicBezTo>
                    <a:pt x="25" y="724"/>
                    <a:pt x="25" y="915"/>
                    <a:pt x="96" y="1081"/>
                  </a:cubicBezTo>
                  <a:cubicBezTo>
                    <a:pt x="120" y="1200"/>
                    <a:pt x="168" y="1319"/>
                    <a:pt x="287" y="1367"/>
                  </a:cubicBezTo>
                  <a:cubicBezTo>
                    <a:pt x="334" y="1391"/>
                    <a:pt x="430" y="1439"/>
                    <a:pt x="501" y="1439"/>
                  </a:cubicBezTo>
                  <a:cubicBezTo>
                    <a:pt x="668" y="1439"/>
                    <a:pt x="573" y="1177"/>
                    <a:pt x="573" y="1081"/>
                  </a:cubicBezTo>
                  <a:cubicBezTo>
                    <a:pt x="549" y="962"/>
                    <a:pt x="501" y="843"/>
                    <a:pt x="477" y="724"/>
                  </a:cubicBezTo>
                  <a:cubicBezTo>
                    <a:pt x="453" y="557"/>
                    <a:pt x="453" y="391"/>
                    <a:pt x="453" y="224"/>
                  </a:cubicBezTo>
                  <a:cubicBezTo>
                    <a:pt x="430" y="129"/>
                    <a:pt x="406" y="33"/>
                    <a:pt x="287" y="10"/>
                  </a:cubicBezTo>
                  <a:cubicBezTo>
                    <a:pt x="263" y="4"/>
                    <a:pt x="241" y="1"/>
                    <a:pt x="220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8" name="Google Shape;17178;p44"/>
            <p:cNvSpPr/>
            <p:nvPr/>
          </p:nvSpPr>
          <p:spPr>
            <a:xfrm>
              <a:off x="4927124" y="4123466"/>
              <a:ext cx="98388" cy="50154"/>
            </a:xfrm>
            <a:custGeom>
              <a:rect b="b" l="l" r="r" t="t"/>
              <a:pathLst>
                <a:path extrusionOk="0" h="1542" w="3025">
                  <a:moveTo>
                    <a:pt x="314" y="1"/>
                  </a:moveTo>
                  <a:cubicBezTo>
                    <a:pt x="258" y="1"/>
                    <a:pt x="201" y="18"/>
                    <a:pt x="167" y="34"/>
                  </a:cubicBezTo>
                  <a:cubicBezTo>
                    <a:pt x="119" y="130"/>
                    <a:pt x="119" y="296"/>
                    <a:pt x="95" y="392"/>
                  </a:cubicBezTo>
                  <a:cubicBezTo>
                    <a:pt x="72" y="535"/>
                    <a:pt x="48" y="677"/>
                    <a:pt x="48" y="820"/>
                  </a:cubicBezTo>
                  <a:cubicBezTo>
                    <a:pt x="48" y="963"/>
                    <a:pt x="0" y="1082"/>
                    <a:pt x="95" y="1201"/>
                  </a:cubicBezTo>
                  <a:cubicBezTo>
                    <a:pt x="238" y="1344"/>
                    <a:pt x="476" y="1392"/>
                    <a:pt x="667" y="1440"/>
                  </a:cubicBezTo>
                  <a:cubicBezTo>
                    <a:pt x="977" y="1511"/>
                    <a:pt x="1310" y="1511"/>
                    <a:pt x="1620" y="1535"/>
                  </a:cubicBezTo>
                  <a:cubicBezTo>
                    <a:pt x="1686" y="1540"/>
                    <a:pt x="1752" y="1541"/>
                    <a:pt x="1817" y="1541"/>
                  </a:cubicBezTo>
                  <a:cubicBezTo>
                    <a:pt x="2078" y="1541"/>
                    <a:pt x="2329" y="1511"/>
                    <a:pt x="2596" y="1511"/>
                  </a:cubicBezTo>
                  <a:cubicBezTo>
                    <a:pt x="2739" y="1487"/>
                    <a:pt x="2882" y="1463"/>
                    <a:pt x="2929" y="1320"/>
                  </a:cubicBezTo>
                  <a:cubicBezTo>
                    <a:pt x="3025" y="1035"/>
                    <a:pt x="2882" y="773"/>
                    <a:pt x="2834" y="487"/>
                  </a:cubicBezTo>
                  <a:cubicBezTo>
                    <a:pt x="2834" y="392"/>
                    <a:pt x="2810" y="273"/>
                    <a:pt x="2786" y="177"/>
                  </a:cubicBezTo>
                  <a:cubicBezTo>
                    <a:pt x="2763" y="82"/>
                    <a:pt x="2763" y="58"/>
                    <a:pt x="2644" y="58"/>
                  </a:cubicBezTo>
                  <a:cubicBezTo>
                    <a:pt x="2282" y="58"/>
                    <a:pt x="1904" y="89"/>
                    <a:pt x="1536" y="89"/>
                  </a:cubicBezTo>
                  <a:cubicBezTo>
                    <a:pt x="1444" y="89"/>
                    <a:pt x="1353" y="87"/>
                    <a:pt x="1262" y="82"/>
                  </a:cubicBezTo>
                  <a:cubicBezTo>
                    <a:pt x="1024" y="58"/>
                    <a:pt x="810" y="82"/>
                    <a:pt x="572" y="34"/>
                  </a:cubicBezTo>
                  <a:cubicBezTo>
                    <a:pt x="500" y="34"/>
                    <a:pt x="453" y="11"/>
                    <a:pt x="381" y="11"/>
                  </a:cubicBezTo>
                  <a:cubicBezTo>
                    <a:pt x="360" y="4"/>
                    <a:pt x="337" y="1"/>
                    <a:pt x="314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9" name="Google Shape;17179;p44"/>
            <p:cNvSpPr/>
            <p:nvPr/>
          </p:nvSpPr>
          <p:spPr>
            <a:xfrm>
              <a:off x="4855081" y="4260559"/>
              <a:ext cx="101511" cy="26703"/>
            </a:xfrm>
            <a:custGeom>
              <a:rect b="b" l="l" r="r" t="t"/>
              <a:pathLst>
                <a:path extrusionOk="0" h="821" w="3121">
                  <a:moveTo>
                    <a:pt x="461" y="1"/>
                  </a:moveTo>
                  <a:cubicBezTo>
                    <a:pt x="385" y="1"/>
                    <a:pt x="288" y="18"/>
                    <a:pt x="119" y="35"/>
                  </a:cubicBezTo>
                  <a:cubicBezTo>
                    <a:pt x="96" y="201"/>
                    <a:pt x="0" y="463"/>
                    <a:pt x="72" y="630"/>
                  </a:cubicBezTo>
                  <a:cubicBezTo>
                    <a:pt x="96" y="678"/>
                    <a:pt x="143" y="678"/>
                    <a:pt x="215" y="701"/>
                  </a:cubicBezTo>
                  <a:cubicBezTo>
                    <a:pt x="254" y="709"/>
                    <a:pt x="291" y="712"/>
                    <a:pt x="328" y="712"/>
                  </a:cubicBezTo>
                  <a:cubicBezTo>
                    <a:pt x="400" y="712"/>
                    <a:pt x="469" y="701"/>
                    <a:pt x="548" y="701"/>
                  </a:cubicBezTo>
                  <a:cubicBezTo>
                    <a:pt x="620" y="701"/>
                    <a:pt x="667" y="725"/>
                    <a:pt x="739" y="725"/>
                  </a:cubicBezTo>
                  <a:lnTo>
                    <a:pt x="929" y="725"/>
                  </a:lnTo>
                  <a:cubicBezTo>
                    <a:pt x="1048" y="749"/>
                    <a:pt x="1191" y="749"/>
                    <a:pt x="1310" y="773"/>
                  </a:cubicBezTo>
                  <a:cubicBezTo>
                    <a:pt x="1596" y="797"/>
                    <a:pt x="1882" y="821"/>
                    <a:pt x="2168" y="821"/>
                  </a:cubicBezTo>
                  <a:cubicBezTo>
                    <a:pt x="2310" y="821"/>
                    <a:pt x="2477" y="797"/>
                    <a:pt x="2620" y="797"/>
                  </a:cubicBezTo>
                  <a:cubicBezTo>
                    <a:pt x="2668" y="797"/>
                    <a:pt x="2727" y="803"/>
                    <a:pt x="2784" y="803"/>
                  </a:cubicBezTo>
                  <a:cubicBezTo>
                    <a:pt x="2840" y="803"/>
                    <a:pt x="2894" y="797"/>
                    <a:pt x="2930" y="773"/>
                  </a:cubicBezTo>
                  <a:cubicBezTo>
                    <a:pt x="3025" y="701"/>
                    <a:pt x="3120" y="392"/>
                    <a:pt x="3025" y="297"/>
                  </a:cubicBezTo>
                  <a:cubicBezTo>
                    <a:pt x="2977" y="233"/>
                    <a:pt x="2898" y="222"/>
                    <a:pt x="2822" y="222"/>
                  </a:cubicBezTo>
                  <a:cubicBezTo>
                    <a:pt x="2784" y="222"/>
                    <a:pt x="2747" y="225"/>
                    <a:pt x="2715" y="225"/>
                  </a:cubicBezTo>
                  <a:cubicBezTo>
                    <a:pt x="2572" y="225"/>
                    <a:pt x="2429" y="225"/>
                    <a:pt x="2263" y="201"/>
                  </a:cubicBezTo>
                  <a:cubicBezTo>
                    <a:pt x="2072" y="201"/>
                    <a:pt x="1882" y="130"/>
                    <a:pt x="1691" y="106"/>
                  </a:cubicBezTo>
                  <a:cubicBezTo>
                    <a:pt x="1453" y="82"/>
                    <a:pt x="1239" y="82"/>
                    <a:pt x="1024" y="58"/>
                  </a:cubicBezTo>
                  <a:cubicBezTo>
                    <a:pt x="858" y="35"/>
                    <a:pt x="715" y="35"/>
                    <a:pt x="548" y="11"/>
                  </a:cubicBezTo>
                  <a:cubicBezTo>
                    <a:pt x="520" y="4"/>
                    <a:pt x="492" y="1"/>
                    <a:pt x="461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0" name="Google Shape;17180;p44"/>
            <p:cNvSpPr/>
            <p:nvPr/>
          </p:nvSpPr>
          <p:spPr>
            <a:xfrm>
              <a:off x="4994516" y="4260689"/>
              <a:ext cx="101478" cy="26833"/>
            </a:xfrm>
            <a:custGeom>
              <a:rect b="b" l="l" r="r" t="t"/>
              <a:pathLst>
                <a:path extrusionOk="0" h="825" w="3120">
                  <a:moveTo>
                    <a:pt x="2760" y="1"/>
                  </a:moveTo>
                  <a:cubicBezTo>
                    <a:pt x="2692" y="1"/>
                    <a:pt x="2624" y="7"/>
                    <a:pt x="2572" y="7"/>
                  </a:cubicBezTo>
                  <a:cubicBezTo>
                    <a:pt x="2334" y="7"/>
                    <a:pt x="2120" y="7"/>
                    <a:pt x="1881" y="31"/>
                  </a:cubicBezTo>
                  <a:cubicBezTo>
                    <a:pt x="1619" y="54"/>
                    <a:pt x="1357" y="126"/>
                    <a:pt x="1072" y="174"/>
                  </a:cubicBezTo>
                  <a:cubicBezTo>
                    <a:pt x="786" y="197"/>
                    <a:pt x="452" y="174"/>
                    <a:pt x="167" y="269"/>
                  </a:cubicBezTo>
                  <a:cubicBezTo>
                    <a:pt x="155" y="275"/>
                    <a:pt x="143" y="276"/>
                    <a:pt x="131" y="276"/>
                  </a:cubicBezTo>
                  <a:cubicBezTo>
                    <a:pt x="120" y="276"/>
                    <a:pt x="109" y="275"/>
                    <a:pt x="98" y="275"/>
                  </a:cubicBezTo>
                  <a:cubicBezTo>
                    <a:pt x="77" y="275"/>
                    <a:pt x="60" y="281"/>
                    <a:pt x="48" y="316"/>
                  </a:cubicBezTo>
                  <a:cubicBezTo>
                    <a:pt x="0" y="412"/>
                    <a:pt x="24" y="483"/>
                    <a:pt x="48" y="555"/>
                  </a:cubicBezTo>
                  <a:cubicBezTo>
                    <a:pt x="71" y="626"/>
                    <a:pt x="71" y="745"/>
                    <a:pt x="119" y="793"/>
                  </a:cubicBezTo>
                  <a:cubicBezTo>
                    <a:pt x="167" y="817"/>
                    <a:pt x="225" y="824"/>
                    <a:pt x="286" y="824"/>
                  </a:cubicBezTo>
                  <a:cubicBezTo>
                    <a:pt x="408" y="824"/>
                    <a:pt x="540" y="793"/>
                    <a:pt x="619" y="793"/>
                  </a:cubicBezTo>
                  <a:cubicBezTo>
                    <a:pt x="976" y="793"/>
                    <a:pt x="1310" y="721"/>
                    <a:pt x="1643" y="721"/>
                  </a:cubicBezTo>
                  <a:cubicBezTo>
                    <a:pt x="1881" y="721"/>
                    <a:pt x="2143" y="697"/>
                    <a:pt x="2381" y="674"/>
                  </a:cubicBezTo>
                  <a:cubicBezTo>
                    <a:pt x="2501" y="674"/>
                    <a:pt x="2643" y="650"/>
                    <a:pt x="2762" y="626"/>
                  </a:cubicBezTo>
                  <a:cubicBezTo>
                    <a:pt x="2834" y="602"/>
                    <a:pt x="2929" y="602"/>
                    <a:pt x="2977" y="555"/>
                  </a:cubicBezTo>
                  <a:cubicBezTo>
                    <a:pt x="3072" y="483"/>
                    <a:pt x="3120" y="245"/>
                    <a:pt x="3048" y="126"/>
                  </a:cubicBezTo>
                  <a:cubicBezTo>
                    <a:pt x="3003" y="20"/>
                    <a:pt x="2880" y="1"/>
                    <a:pt x="2760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1" name="Google Shape;17181;p44"/>
            <p:cNvSpPr/>
            <p:nvPr/>
          </p:nvSpPr>
          <p:spPr>
            <a:xfrm>
              <a:off x="4929433" y="4123304"/>
              <a:ext cx="89899" cy="53406"/>
            </a:xfrm>
            <a:custGeom>
              <a:rect b="b" l="l" r="r" t="t"/>
              <a:pathLst>
                <a:path extrusionOk="0" h="1642" w="2764">
                  <a:moveTo>
                    <a:pt x="197" y="0"/>
                  </a:moveTo>
                  <a:cubicBezTo>
                    <a:pt x="161" y="0"/>
                    <a:pt x="126" y="9"/>
                    <a:pt x="96" y="39"/>
                  </a:cubicBezTo>
                  <a:cubicBezTo>
                    <a:pt x="48" y="87"/>
                    <a:pt x="72" y="206"/>
                    <a:pt x="48" y="278"/>
                  </a:cubicBezTo>
                  <a:cubicBezTo>
                    <a:pt x="48" y="397"/>
                    <a:pt x="24" y="516"/>
                    <a:pt x="1" y="635"/>
                  </a:cubicBezTo>
                  <a:cubicBezTo>
                    <a:pt x="1" y="825"/>
                    <a:pt x="1" y="1064"/>
                    <a:pt x="72" y="1230"/>
                  </a:cubicBezTo>
                  <a:cubicBezTo>
                    <a:pt x="143" y="1421"/>
                    <a:pt x="358" y="1445"/>
                    <a:pt x="525" y="1492"/>
                  </a:cubicBezTo>
                  <a:cubicBezTo>
                    <a:pt x="834" y="1564"/>
                    <a:pt x="1120" y="1635"/>
                    <a:pt x="1429" y="1635"/>
                  </a:cubicBezTo>
                  <a:cubicBezTo>
                    <a:pt x="1489" y="1639"/>
                    <a:pt x="1548" y="1641"/>
                    <a:pt x="1607" y="1641"/>
                  </a:cubicBezTo>
                  <a:cubicBezTo>
                    <a:pt x="1882" y="1641"/>
                    <a:pt x="2160" y="1599"/>
                    <a:pt x="2453" y="1540"/>
                  </a:cubicBezTo>
                  <a:cubicBezTo>
                    <a:pt x="2573" y="1516"/>
                    <a:pt x="2763" y="1445"/>
                    <a:pt x="2739" y="1278"/>
                  </a:cubicBezTo>
                  <a:cubicBezTo>
                    <a:pt x="2739" y="1135"/>
                    <a:pt x="2477" y="1183"/>
                    <a:pt x="2358" y="1159"/>
                  </a:cubicBezTo>
                  <a:cubicBezTo>
                    <a:pt x="2072" y="1087"/>
                    <a:pt x="1787" y="1111"/>
                    <a:pt x="1501" y="1087"/>
                  </a:cubicBezTo>
                  <a:cubicBezTo>
                    <a:pt x="1334" y="1064"/>
                    <a:pt x="1144" y="1040"/>
                    <a:pt x="1001" y="944"/>
                  </a:cubicBezTo>
                  <a:cubicBezTo>
                    <a:pt x="906" y="897"/>
                    <a:pt x="810" y="802"/>
                    <a:pt x="763" y="706"/>
                  </a:cubicBezTo>
                  <a:cubicBezTo>
                    <a:pt x="691" y="587"/>
                    <a:pt x="691" y="444"/>
                    <a:pt x="691" y="301"/>
                  </a:cubicBezTo>
                  <a:cubicBezTo>
                    <a:pt x="691" y="230"/>
                    <a:pt x="715" y="87"/>
                    <a:pt x="691" y="16"/>
                  </a:cubicBezTo>
                  <a:lnTo>
                    <a:pt x="334" y="16"/>
                  </a:lnTo>
                  <a:cubicBezTo>
                    <a:pt x="293" y="16"/>
                    <a:pt x="245" y="0"/>
                    <a:pt x="197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2" name="Google Shape;17182;p44"/>
            <p:cNvSpPr/>
            <p:nvPr/>
          </p:nvSpPr>
          <p:spPr>
            <a:xfrm>
              <a:off x="4854301" y="4259356"/>
              <a:ext cx="99169" cy="28102"/>
            </a:xfrm>
            <a:custGeom>
              <a:rect b="b" l="l" r="r" t="t"/>
              <a:pathLst>
                <a:path extrusionOk="0" h="864" w="3049">
                  <a:moveTo>
                    <a:pt x="477" y="0"/>
                  </a:moveTo>
                  <a:cubicBezTo>
                    <a:pt x="382" y="0"/>
                    <a:pt x="215" y="0"/>
                    <a:pt x="143" y="48"/>
                  </a:cubicBezTo>
                  <a:cubicBezTo>
                    <a:pt x="72" y="95"/>
                    <a:pt x="48" y="215"/>
                    <a:pt x="48" y="286"/>
                  </a:cubicBezTo>
                  <a:cubicBezTo>
                    <a:pt x="24" y="357"/>
                    <a:pt x="1" y="572"/>
                    <a:pt x="48" y="619"/>
                  </a:cubicBezTo>
                  <a:cubicBezTo>
                    <a:pt x="96" y="667"/>
                    <a:pt x="239" y="715"/>
                    <a:pt x="286" y="715"/>
                  </a:cubicBezTo>
                  <a:cubicBezTo>
                    <a:pt x="572" y="786"/>
                    <a:pt x="882" y="810"/>
                    <a:pt x="1191" y="810"/>
                  </a:cubicBezTo>
                  <a:cubicBezTo>
                    <a:pt x="1334" y="810"/>
                    <a:pt x="1467" y="820"/>
                    <a:pt x="1602" y="820"/>
                  </a:cubicBezTo>
                  <a:cubicBezTo>
                    <a:pt x="1670" y="820"/>
                    <a:pt x="1739" y="818"/>
                    <a:pt x="1810" y="810"/>
                  </a:cubicBezTo>
                  <a:lnTo>
                    <a:pt x="2358" y="810"/>
                  </a:lnTo>
                  <a:cubicBezTo>
                    <a:pt x="2443" y="824"/>
                    <a:pt x="2602" y="863"/>
                    <a:pt x="2733" y="863"/>
                  </a:cubicBezTo>
                  <a:cubicBezTo>
                    <a:pt x="2824" y="863"/>
                    <a:pt x="2901" y="844"/>
                    <a:pt x="2930" y="786"/>
                  </a:cubicBezTo>
                  <a:cubicBezTo>
                    <a:pt x="3049" y="619"/>
                    <a:pt x="2858" y="596"/>
                    <a:pt x="2739" y="572"/>
                  </a:cubicBezTo>
                  <a:cubicBezTo>
                    <a:pt x="2660" y="564"/>
                    <a:pt x="2580" y="561"/>
                    <a:pt x="2501" y="561"/>
                  </a:cubicBezTo>
                  <a:cubicBezTo>
                    <a:pt x="2342" y="561"/>
                    <a:pt x="2184" y="572"/>
                    <a:pt x="2025" y="572"/>
                  </a:cubicBezTo>
                  <a:cubicBezTo>
                    <a:pt x="1763" y="548"/>
                    <a:pt x="1501" y="548"/>
                    <a:pt x="1263" y="453"/>
                  </a:cubicBezTo>
                  <a:cubicBezTo>
                    <a:pt x="1096" y="405"/>
                    <a:pt x="1048" y="238"/>
                    <a:pt x="1096" y="72"/>
                  </a:cubicBezTo>
                  <a:cubicBezTo>
                    <a:pt x="906" y="48"/>
                    <a:pt x="691" y="0"/>
                    <a:pt x="477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3" name="Google Shape;17183;p44"/>
            <p:cNvSpPr/>
            <p:nvPr/>
          </p:nvSpPr>
          <p:spPr>
            <a:xfrm>
              <a:off x="4993735" y="4266088"/>
              <a:ext cx="99169" cy="20491"/>
            </a:xfrm>
            <a:custGeom>
              <a:rect b="b" l="l" r="r" t="t"/>
              <a:pathLst>
                <a:path extrusionOk="0" h="630" w="3049">
                  <a:moveTo>
                    <a:pt x="715" y="1"/>
                  </a:moveTo>
                  <a:cubicBezTo>
                    <a:pt x="691" y="1"/>
                    <a:pt x="667" y="3"/>
                    <a:pt x="643" y="8"/>
                  </a:cubicBezTo>
                  <a:cubicBezTo>
                    <a:pt x="548" y="31"/>
                    <a:pt x="429" y="55"/>
                    <a:pt x="334" y="79"/>
                  </a:cubicBezTo>
                  <a:cubicBezTo>
                    <a:pt x="167" y="103"/>
                    <a:pt x="0" y="103"/>
                    <a:pt x="24" y="293"/>
                  </a:cubicBezTo>
                  <a:cubicBezTo>
                    <a:pt x="24" y="389"/>
                    <a:pt x="72" y="484"/>
                    <a:pt x="119" y="555"/>
                  </a:cubicBezTo>
                  <a:cubicBezTo>
                    <a:pt x="183" y="619"/>
                    <a:pt x="225" y="629"/>
                    <a:pt x="282" y="629"/>
                  </a:cubicBezTo>
                  <a:cubicBezTo>
                    <a:pt x="310" y="629"/>
                    <a:pt x="342" y="627"/>
                    <a:pt x="381" y="627"/>
                  </a:cubicBezTo>
                  <a:cubicBezTo>
                    <a:pt x="524" y="627"/>
                    <a:pt x="691" y="603"/>
                    <a:pt x="834" y="603"/>
                  </a:cubicBezTo>
                  <a:cubicBezTo>
                    <a:pt x="1167" y="579"/>
                    <a:pt x="1501" y="579"/>
                    <a:pt x="1810" y="579"/>
                  </a:cubicBezTo>
                  <a:cubicBezTo>
                    <a:pt x="2001" y="579"/>
                    <a:pt x="2167" y="579"/>
                    <a:pt x="2334" y="555"/>
                  </a:cubicBezTo>
                  <a:cubicBezTo>
                    <a:pt x="2405" y="543"/>
                    <a:pt x="2483" y="543"/>
                    <a:pt x="2557" y="543"/>
                  </a:cubicBezTo>
                  <a:cubicBezTo>
                    <a:pt x="2632" y="543"/>
                    <a:pt x="2703" y="543"/>
                    <a:pt x="2763" y="531"/>
                  </a:cubicBezTo>
                  <a:cubicBezTo>
                    <a:pt x="2858" y="508"/>
                    <a:pt x="2929" y="484"/>
                    <a:pt x="2977" y="412"/>
                  </a:cubicBezTo>
                  <a:cubicBezTo>
                    <a:pt x="3025" y="341"/>
                    <a:pt x="3048" y="317"/>
                    <a:pt x="3001" y="246"/>
                  </a:cubicBezTo>
                  <a:cubicBezTo>
                    <a:pt x="2977" y="198"/>
                    <a:pt x="2929" y="186"/>
                    <a:pt x="2876" y="186"/>
                  </a:cubicBezTo>
                  <a:cubicBezTo>
                    <a:pt x="2822" y="186"/>
                    <a:pt x="2763" y="198"/>
                    <a:pt x="2715" y="198"/>
                  </a:cubicBezTo>
                  <a:cubicBezTo>
                    <a:pt x="2477" y="246"/>
                    <a:pt x="2263" y="293"/>
                    <a:pt x="2024" y="317"/>
                  </a:cubicBezTo>
                  <a:cubicBezTo>
                    <a:pt x="1832" y="335"/>
                    <a:pt x="1626" y="391"/>
                    <a:pt x="1417" y="391"/>
                  </a:cubicBezTo>
                  <a:cubicBezTo>
                    <a:pt x="1342" y="391"/>
                    <a:pt x="1266" y="384"/>
                    <a:pt x="1191" y="365"/>
                  </a:cubicBezTo>
                  <a:cubicBezTo>
                    <a:pt x="1072" y="317"/>
                    <a:pt x="1024" y="150"/>
                    <a:pt x="1024" y="31"/>
                  </a:cubicBezTo>
                  <a:cubicBezTo>
                    <a:pt x="910" y="31"/>
                    <a:pt x="811" y="1"/>
                    <a:pt x="715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4" name="Google Shape;17184;p44"/>
            <p:cNvSpPr/>
            <p:nvPr/>
          </p:nvSpPr>
          <p:spPr>
            <a:xfrm>
              <a:off x="4937174" y="4145844"/>
              <a:ext cx="15547" cy="15579"/>
            </a:xfrm>
            <a:custGeom>
              <a:rect b="b" l="l" r="r" t="t"/>
              <a:pathLst>
                <a:path extrusionOk="0" h="479" w="478">
                  <a:moveTo>
                    <a:pt x="242" y="0"/>
                  </a:moveTo>
                  <a:cubicBezTo>
                    <a:pt x="186" y="0"/>
                    <a:pt x="124" y="19"/>
                    <a:pt x="72" y="61"/>
                  </a:cubicBezTo>
                  <a:cubicBezTo>
                    <a:pt x="1" y="156"/>
                    <a:pt x="1" y="347"/>
                    <a:pt x="96" y="418"/>
                  </a:cubicBezTo>
                  <a:cubicBezTo>
                    <a:pt x="141" y="448"/>
                    <a:pt x="205" y="478"/>
                    <a:pt x="265" y="478"/>
                  </a:cubicBezTo>
                  <a:cubicBezTo>
                    <a:pt x="299" y="478"/>
                    <a:pt x="332" y="468"/>
                    <a:pt x="358" y="442"/>
                  </a:cubicBezTo>
                  <a:cubicBezTo>
                    <a:pt x="429" y="371"/>
                    <a:pt x="477" y="204"/>
                    <a:pt x="406" y="85"/>
                  </a:cubicBezTo>
                  <a:cubicBezTo>
                    <a:pt x="379" y="31"/>
                    <a:pt x="315" y="0"/>
                    <a:pt x="242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5" name="Google Shape;17185;p44"/>
            <p:cNvSpPr/>
            <p:nvPr/>
          </p:nvSpPr>
          <p:spPr>
            <a:xfrm>
              <a:off x="4999135" y="4148120"/>
              <a:ext cx="15547" cy="16002"/>
            </a:xfrm>
            <a:custGeom>
              <a:rect b="b" l="l" r="r" t="t"/>
              <a:pathLst>
                <a:path extrusionOk="0" h="492" w="478">
                  <a:moveTo>
                    <a:pt x="257" y="1"/>
                  </a:moveTo>
                  <a:cubicBezTo>
                    <a:pt x="216" y="1"/>
                    <a:pt x="169" y="14"/>
                    <a:pt x="120" y="39"/>
                  </a:cubicBezTo>
                  <a:cubicBezTo>
                    <a:pt x="49" y="110"/>
                    <a:pt x="1" y="181"/>
                    <a:pt x="1" y="301"/>
                  </a:cubicBezTo>
                  <a:cubicBezTo>
                    <a:pt x="1" y="396"/>
                    <a:pt x="72" y="467"/>
                    <a:pt x="168" y="491"/>
                  </a:cubicBezTo>
                  <a:cubicBezTo>
                    <a:pt x="358" y="491"/>
                    <a:pt x="477" y="324"/>
                    <a:pt x="430" y="158"/>
                  </a:cubicBezTo>
                  <a:cubicBezTo>
                    <a:pt x="398" y="48"/>
                    <a:pt x="337" y="1"/>
                    <a:pt x="257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6" name="Google Shape;17186;p44"/>
            <p:cNvSpPr/>
            <p:nvPr/>
          </p:nvSpPr>
          <p:spPr>
            <a:xfrm>
              <a:off x="4851211" y="3919535"/>
              <a:ext cx="247873" cy="371598"/>
            </a:xfrm>
            <a:custGeom>
              <a:rect b="b" l="l" r="r" t="t"/>
              <a:pathLst>
                <a:path extrusionOk="0" h="11425" w="7621">
                  <a:moveTo>
                    <a:pt x="4692" y="2304"/>
                  </a:moveTo>
                  <a:cubicBezTo>
                    <a:pt x="4716" y="2613"/>
                    <a:pt x="4716" y="2947"/>
                    <a:pt x="4739" y="3280"/>
                  </a:cubicBezTo>
                  <a:cubicBezTo>
                    <a:pt x="4716" y="3268"/>
                    <a:pt x="4686" y="3268"/>
                    <a:pt x="4656" y="3268"/>
                  </a:cubicBezTo>
                  <a:cubicBezTo>
                    <a:pt x="4626" y="3268"/>
                    <a:pt x="4597" y="3268"/>
                    <a:pt x="4573" y="3256"/>
                  </a:cubicBezTo>
                  <a:lnTo>
                    <a:pt x="4287" y="3256"/>
                  </a:lnTo>
                  <a:cubicBezTo>
                    <a:pt x="4120" y="3256"/>
                    <a:pt x="3930" y="3256"/>
                    <a:pt x="3763" y="3232"/>
                  </a:cubicBezTo>
                  <a:cubicBezTo>
                    <a:pt x="3596" y="3232"/>
                    <a:pt x="3430" y="3256"/>
                    <a:pt x="3263" y="3256"/>
                  </a:cubicBezTo>
                  <a:cubicBezTo>
                    <a:pt x="3144" y="3256"/>
                    <a:pt x="3001" y="3256"/>
                    <a:pt x="2882" y="3280"/>
                  </a:cubicBezTo>
                  <a:cubicBezTo>
                    <a:pt x="2906" y="2947"/>
                    <a:pt x="2930" y="2637"/>
                    <a:pt x="2930" y="2304"/>
                  </a:cubicBezTo>
                  <a:cubicBezTo>
                    <a:pt x="3025" y="2327"/>
                    <a:pt x="3096" y="2327"/>
                    <a:pt x="3168" y="2327"/>
                  </a:cubicBezTo>
                  <a:cubicBezTo>
                    <a:pt x="3251" y="2339"/>
                    <a:pt x="3328" y="2345"/>
                    <a:pt x="3403" y="2345"/>
                  </a:cubicBezTo>
                  <a:cubicBezTo>
                    <a:pt x="3477" y="2345"/>
                    <a:pt x="3549" y="2339"/>
                    <a:pt x="3620" y="2327"/>
                  </a:cubicBezTo>
                  <a:cubicBezTo>
                    <a:pt x="3799" y="2316"/>
                    <a:pt x="3977" y="2316"/>
                    <a:pt x="4156" y="2316"/>
                  </a:cubicBezTo>
                  <a:cubicBezTo>
                    <a:pt x="4335" y="2316"/>
                    <a:pt x="4513" y="2316"/>
                    <a:pt x="4692" y="2304"/>
                  </a:cubicBezTo>
                  <a:close/>
                  <a:moveTo>
                    <a:pt x="3596" y="3484"/>
                  </a:moveTo>
                  <a:cubicBezTo>
                    <a:pt x="3652" y="3484"/>
                    <a:pt x="3707" y="3486"/>
                    <a:pt x="3763" y="3494"/>
                  </a:cubicBezTo>
                  <a:lnTo>
                    <a:pt x="4287" y="3494"/>
                  </a:lnTo>
                  <a:cubicBezTo>
                    <a:pt x="4388" y="3511"/>
                    <a:pt x="4513" y="3528"/>
                    <a:pt x="4628" y="3528"/>
                  </a:cubicBezTo>
                  <a:cubicBezTo>
                    <a:pt x="4675" y="3528"/>
                    <a:pt x="4721" y="3525"/>
                    <a:pt x="4763" y="3518"/>
                  </a:cubicBezTo>
                  <a:cubicBezTo>
                    <a:pt x="4763" y="3542"/>
                    <a:pt x="4763" y="3566"/>
                    <a:pt x="4763" y="3590"/>
                  </a:cubicBezTo>
                  <a:cubicBezTo>
                    <a:pt x="4835" y="4233"/>
                    <a:pt x="4906" y="4899"/>
                    <a:pt x="4978" y="5542"/>
                  </a:cubicBezTo>
                  <a:lnTo>
                    <a:pt x="4787" y="5542"/>
                  </a:lnTo>
                  <a:cubicBezTo>
                    <a:pt x="4668" y="5566"/>
                    <a:pt x="4549" y="5566"/>
                    <a:pt x="4430" y="5566"/>
                  </a:cubicBezTo>
                  <a:cubicBezTo>
                    <a:pt x="4213" y="5576"/>
                    <a:pt x="3996" y="5582"/>
                    <a:pt x="3779" y="5582"/>
                  </a:cubicBezTo>
                  <a:cubicBezTo>
                    <a:pt x="3472" y="5582"/>
                    <a:pt x="3165" y="5570"/>
                    <a:pt x="2858" y="5542"/>
                  </a:cubicBezTo>
                  <a:lnTo>
                    <a:pt x="2668" y="5542"/>
                  </a:lnTo>
                  <a:cubicBezTo>
                    <a:pt x="2715" y="4899"/>
                    <a:pt x="2810" y="4233"/>
                    <a:pt x="2858" y="3590"/>
                  </a:cubicBezTo>
                  <a:cubicBezTo>
                    <a:pt x="2858" y="3566"/>
                    <a:pt x="2858" y="3518"/>
                    <a:pt x="2882" y="3494"/>
                  </a:cubicBezTo>
                  <a:cubicBezTo>
                    <a:pt x="2922" y="3502"/>
                    <a:pt x="2964" y="3505"/>
                    <a:pt x="3007" y="3505"/>
                  </a:cubicBezTo>
                  <a:cubicBezTo>
                    <a:pt x="3094" y="3505"/>
                    <a:pt x="3184" y="3494"/>
                    <a:pt x="3263" y="3494"/>
                  </a:cubicBezTo>
                  <a:cubicBezTo>
                    <a:pt x="3374" y="3494"/>
                    <a:pt x="3485" y="3484"/>
                    <a:pt x="3596" y="3484"/>
                  </a:cubicBezTo>
                  <a:close/>
                  <a:moveTo>
                    <a:pt x="1644" y="5757"/>
                  </a:moveTo>
                  <a:cubicBezTo>
                    <a:pt x="1620" y="5900"/>
                    <a:pt x="1620" y="6019"/>
                    <a:pt x="1596" y="6162"/>
                  </a:cubicBezTo>
                  <a:lnTo>
                    <a:pt x="1548" y="6162"/>
                  </a:lnTo>
                  <a:cubicBezTo>
                    <a:pt x="1453" y="6162"/>
                    <a:pt x="1358" y="6138"/>
                    <a:pt x="1263" y="6138"/>
                  </a:cubicBezTo>
                  <a:cubicBezTo>
                    <a:pt x="1191" y="6114"/>
                    <a:pt x="1120" y="6090"/>
                    <a:pt x="1024" y="6090"/>
                  </a:cubicBezTo>
                  <a:cubicBezTo>
                    <a:pt x="1048" y="6019"/>
                    <a:pt x="1048" y="5947"/>
                    <a:pt x="1096" y="5876"/>
                  </a:cubicBezTo>
                  <a:cubicBezTo>
                    <a:pt x="1120" y="5781"/>
                    <a:pt x="1239" y="5781"/>
                    <a:pt x="1358" y="5781"/>
                  </a:cubicBezTo>
                  <a:cubicBezTo>
                    <a:pt x="1453" y="5757"/>
                    <a:pt x="1548" y="5757"/>
                    <a:pt x="1644" y="5757"/>
                  </a:cubicBezTo>
                  <a:close/>
                  <a:moveTo>
                    <a:pt x="6002" y="5757"/>
                  </a:moveTo>
                  <a:cubicBezTo>
                    <a:pt x="6097" y="5757"/>
                    <a:pt x="6192" y="5757"/>
                    <a:pt x="6287" y="5781"/>
                  </a:cubicBezTo>
                  <a:cubicBezTo>
                    <a:pt x="6383" y="5781"/>
                    <a:pt x="6502" y="5781"/>
                    <a:pt x="6549" y="5876"/>
                  </a:cubicBezTo>
                  <a:cubicBezTo>
                    <a:pt x="6573" y="5947"/>
                    <a:pt x="6597" y="6019"/>
                    <a:pt x="6597" y="6090"/>
                  </a:cubicBezTo>
                  <a:cubicBezTo>
                    <a:pt x="6573" y="6114"/>
                    <a:pt x="6549" y="6114"/>
                    <a:pt x="6526" y="6114"/>
                  </a:cubicBezTo>
                  <a:cubicBezTo>
                    <a:pt x="6454" y="6138"/>
                    <a:pt x="6383" y="6162"/>
                    <a:pt x="6311" y="6162"/>
                  </a:cubicBezTo>
                  <a:cubicBezTo>
                    <a:pt x="6216" y="6162"/>
                    <a:pt x="6121" y="6162"/>
                    <a:pt x="6025" y="6185"/>
                  </a:cubicBezTo>
                  <a:cubicBezTo>
                    <a:pt x="6025" y="6043"/>
                    <a:pt x="6002" y="5900"/>
                    <a:pt x="6002" y="5757"/>
                  </a:cubicBezTo>
                  <a:close/>
                  <a:moveTo>
                    <a:pt x="5001" y="5757"/>
                  </a:moveTo>
                  <a:cubicBezTo>
                    <a:pt x="5025" y="5923"/>
                    <a:pt x="5025" y="6090"/>
                    <a:pt x="5049" y="6257"/>
                  </a:cubicBezTo>
                  <a:lnTo>
                    <a:pt x="4882" y="6257"/>
                  </a:lnTo>
                  <a:cubicBezTo>
                    <a:pt x="4787" y="6281"/>
                    <a:pt x="4668" y="6281"/>
                    <a:pt x="4549" y="6281"/>
                  </a:cubicBezTo>
                  <a:cubicBezTo>
                    <a:pt x="4311" y="6281"/>
                    <a:pt x="4073" y="6281"/>
                    <a:pt x="3834" y="6257"/>
                  </a:cubicBezTo>
                  <a:cubicBezTo>
                    <a:pt x="3596" y="6257"/>
                    <a:pt x="3358" y="6233"/>
                    <a:pt x="3144" y="6209"/>
                  </a:cubicBezTo>
                  <a:cubicBezTo>
                    <a:pt x="2991" y="6209"/>
                    <a:pt x="2839" y="6179"/>
                    <a:pt x="2699" y="6179"/>
                  </a:cubicBezTo>
                  <a:cubicBezTo>
                    <a:pt x="2664" y="6179"/>
                    <a:pt x="2629" y="6181"/>
                    <a:pt x="2596" y="6185"/>
                  </a:cubicBezTo>
                  <a:cubicBezTo>
                    <a:pt x="2596" y="6043"/>
                    <a:pt x="2620" y="5900"/>
                    <a:pt x="2644" y="5757"/>
                  </a:cubicBezTo>
                  <a:cubicBezTo>
                    <a:pt x="2691" y="5781"/>
                    <a:pt x="2763" y="5804"/>
                    <a:pt x="2834" y="5804"/>
                  </a:cubicBezTo>
                  <a:cubicBezTo>
                    <a:pt x="2953" y="5804"/>
                    <a:pt x="3072" y="5804"/>
                    <a:pt x="3191" y="5828"/>
                  </a:cubicBezTo>
                  <a:lnTo>
                    <a:pt x="3287" y="5828"/>
                  </a:lnTo>
                  <a:cubicBezTo>
                    <a:pt x="3406" y="5828"/>
                    <a:pt x="3525" y="5828"/>
                    <a:pt x="3644" y="5852"/>
                  </a:cubicBezTo>
                  <a:lnTo>
                    <a:pt x="4239" y="5852"/>
                  </a:lnTo>
                  <a:cubicBezTo>
                    <a:pt x="4311" y="5828"/>
                    <a:pt x="4406" y="5828"/>
                    <a:pt x="4477" y="5828"/>
                  </a:cubicBezTo>
                  <a:cubicBezTo>
                    <a:pt x="4597" y="5804"/>
                    <a:pt x="4692" y="5804"/>
                    <a:pt x="4811" y="5804"/>
                  </a:cubicBezTo>
                  <a:cubicBezTo>
                    <a:pt x="4858" y="5804"/>
                    <a:pt x="4930" y="5781"/>
                    <a:pt x="5001" y="5757"/>
                  </a:cubicBezTo>
                  <a:close/>
                  <a:moveTo>
                    <a:pt x="5203" y="237"/>
                  </a:moveTo>
                  <a:cubicBezTo>
                    <a:pt x="5232" y="237"/>
                    <a:pt x="5261" y="243"/>
                    <a:pt x="5287" y="256"/>
                  </a:cubicBezTo>
                  <a:cubicBezTo>
                    <a:pt x="5359" y="279"/>
                    <a:pt x="5406" y="375"/>
                    <a:pt x="5430" y="470"/>
                  </a:cubicBezTo>
                  <a:cubicBezTo>
                    <a:pt x="5430" y="803"/>
                    <a:pt x="5454" y="1113"/>
                    <a:pt x="5454" y="1423"/>
                  </a:cubicBezTo>
                  <a:cubicBezTo>
                    <a:pt x="5478" y="1804"/>
                    <a:pt x="5501" y="2161"/>
                    <a:pt x="5525" y="2518"/>
                  </a:cubicBezTo>
                  <a:cubicBezTo>
                    <a:pt x="5573" y="3256"/>
                    <a:pt x="5668" y="3994"/>
                    <a:pt x="5692" y="4709"/>
                  </a:cubicBezTo>
                  <a:cubicBezTo>
                    <a:pt x="5716" y="5019"/>
                    <a:pt x="5716" y="5328"/>
                    <a:pt x="5740" y="5638"/>
                  </a:cubicBezTo>
                  <a:cubicBezTo>
                    <a:pt x="5763" y="5828"/>
                    <a:pt x="5787" y="5995"/>
                    <a:pt x="5787" y="6162"/>
                  </a:cubicBezTo>
                  <a:cubicBezTo>
                    <a:pt x="5811" y="6328"/>
                    <a:pt x="5811" y="6519"/>
                    <a:pt x="5763" y="6686"/>
                  </a:cubicBezTo>
                  <a:cubicBezTo>
                    <a:pt x="5728" y="6757"/>
                    <a:pt x="5610" y="6870"/>
                    <a:pt x="5504" y="6870"/>
                  </a:cubicBezTo>
                  <a:cubicBezTo>
                    <a:pt x="5469" y="6870"/>
                    <a:pt x="5436" y="6858"/>
                    <a:pt x="5406" y="6828"/>
                  </a:cubicBezTo>
                  <a:cubicBezTo>
                    <a:pt x="5359" y="6781"/>
                    <a:pt x="5335" y="6638"/>
                    <a:pt x="5335" y="6566"/>
                  </a:cubicBezTo>
                  <a:cubicBezTo>
                    <a:pt x="5311" y="6447"/>
                    <a:pt x="5287" y="6304"/>
                    <a:pt x="5263" y="6162"/>
                  </a:cubicBezTo>
                  <a:cubicBezTo>
                    <a:pt x="5240" y="5852"/>
                    <a:pt x="5192" y="5519"/>
                    <a:pt x="5168" y="5209"/>
                  </a:cubicBezTo>
                  <a:cubicBezTo>
                    <a:pt x="5097" y="4566"/>
                    <a:pt x="5025" y="3923"/>
                    <a:pt x="4978" y="3280"/>
                  </a:cubicBezTo>
                  <a:cubicBezTo>
                    <a:pt x="4930" y="2613"/>
                    <a:pt x="4930" y="1970"/>
                    <a:pt x="4906" y="1303"/>
                  </a:cubicBezTo>
                  <a:cubicBezTo>
                    <a:pt x="4906" y="1137"/>
                    <a:pt x="4906" y="970"/>
                    <a:pt x="4882" y="780"/>
                  </a:cubicBezTo>
                  <a:cubicBezTo>
                    <a:pt x="4882" y="684"/>
                    <a:pt x="4882" y="589"/>
                    <a:pt x="4906" y="470"/>
                  </a:cubicBezTo>
                  <a:cubicBezTo>
                    <a:pt x="4926" y="353"/>
                    <a:pt x="5072" y="237"/>
                    <a:pt x="5203" y="237"/>
                  </a:cubicBezTo>
                  <a:close/>
                  <a:moveTo>
                    <a:pt x="2440" y="237"/>
                  </a:moveTo>
                  <a:cubicBezTo>
                    <a:pt x="2566" y="237"/>
                    <a:pt x="2700" y="353"/>
                    <a:pt x="2739" y="470"/>
                  </a:cubicBezTo>
                  <a:cubicBezTo>
                    <a:pt x="2763" y="589"/>
                    <a:pt x="2739" y="684"/>
                    <a:pt x="2739" y="780"/>
                  </a:cubicBezTo>
                  <a:cubicBezTo>
                    <a:pt x="2739" y="970"/>
                    <a:pt x="2715" y="1137"/>
                    <a:pt x="2715" y="1303"/>
                  </a:cubicBezTo>
                  <a:cubicBezTo>
                    <a:pt x="2691" y="1970"/>
                    <a:pt x="2715" y="2613"/>
                    <a:pt x="2668" y="3280"/>
                  </a:cubicBezTo>
                  <a:cubicBezTo>
                    <a:pt x="2596" y="3923"/>
                    <a:pt x="2548" y="4566"/>
                    <a:pt x="2477" y="5209"/>
                  </a:cubicBezTo>
                  <a:cubicBezTo>
                    <a:pt x="2429" y="5519"/>
                    <a:pt x="2406" y="5852"/>
                    <a:pt x="2358" y="6162"/>
                  </a:cubicBezTo>
                  <a:cubicBezTo>
                    <a:pt x="2358" y="6304"/>
                    <a:pt x="2334" y="6447"/>
                    <a:pt x="2310" y="6566"/>
                  </a:cubicBezTo>
                  <a:cubicBezTo>
                    <a:pt x="2287" y="6638"/>
                    <a:pt x="2287" y="6781"/>
                    <a:pt x="2215" y="6828"/>
                  </a:cubicBezTo>
                  <a:cubicBezTo>
                    <a:pt x="2183" y="6860"/>
                    <a:pt x="2148" y="6873"/>
                    <a:pt x="2113" y="6873"/>
                  </a:cubicBezTo>
                  <a:cubicBezTo>
                    <a:pt x="2016" y="6873"/>
                    <a:pt x="1917" y="6773"/>
                    <a:pt x="1882" y="6686"/>
                  </a:cubicBezTo>
                  <a:cubicBezTo>
                    <a:pt x="1810" y="6519"/>
                    <a:pt x="1834" y="6328"/>
                    <a:pt x="1834" y="6162"/>
                  </a:cubicBezTo>
                  <a:cubicBezTo>
                    <a:pt x="1858" y="5995"/>
                    <a:pt x="1882" y="5828"/>
                    <a:pt x="1882" y="5638"/>
                  </a:cubicBezTo>
                  <a:cubicBezTo>
                    <a:pt x="1905" y="5328"/>
                    <a:pt x="1929" y="5019"/>
                    <a:pt x="1929" y="4709"/>
                  </a:cubicBezTo>
                  <a:cubicBezTo>
                    <a:pt x="1977" y="3994"/>
                    <a:pt x="2048" y="3256"/>
                    <a:pt x="2096" y="2518"/>
                  </a:cubicBezTo>
                  <a:cubicBezTo>
                    <a:pt x="2120" y="2161"/>
                    <a:pt x="2144" y="1804"/>
                    <a:pt x="2167" y="1423"/>
                  </a:cubicBezTo>
                  <a:cubicBezTo>
                    <a:pt x="2191" y="1113"/>
                    <a:pt x="2215" y="803"/>
                    <a:pt x="2215" y="470"/>
                  </a:cubicBezTo>
                  <a:cubicBezTo>
                    <a:pt x="2215" y="375"/>
                    <a:pt x="2263" y="279"/>
                    <a:pt x="2358" y="256"/>
                  </a:cubicBezTo>
                  <a:cubicBezTo>
                    <a:pt x="2384" y="243"/>
                    <a:pt x="2412" y="237"/>
                    <a:pt x="2440" y="237"/>
                  </a:cubicBezTo>
                  <a:close/>
                  <a:moveTo>
                    <a:pt x="2572" y="6304"/>
                  </a:moveTo>
                  <a:cubicBezTo>
                    <a:pt x="2763" y="6328"/>
                    <a:pt x="2977" y="6352"/>
                    <a:pt x="3168" y="6376"/>
                  </a:cubicBezTo>
                  <a:cubicBezTo>
                    <a:pt x="3406" y="6400"/>
                    <a:pt x="3644" y="6400"/>
                    <a:pt x="3882" y="6424"/>
                  </a:cubicBezTo>
                  <a:lnTo>
                    <a:pt x="4954" y="6424"/>
                  </a:lnTo>
                  <a:cubicBezTo>
                    <a:pt x="4958" y="6423"/>
                    <a:pt x="4961" y="6423"/>
                    <a:pt x="4965" y="6423"/>
                  </a:cubicBezTo>
                  <a:cubicBezTo>
                    <a:pt x="5098" y="6423"/>
                    <a:pt x="5121" y="6831"/>
                    <a:pt x="5144" y="6924"/>
                  </a:cubicBezTo>
                  <a:cubicBezTo>
                    <a:pt x="5192" y="7114"/>
                    <a:pt x="5216" y="7376"/>
                    <a:pt x="5168" y="7567"/>
                  </a:cubicBezTo>
                  <a:cubicBezTo>
                    <a:pt x="5073" y="7781"/>
                    <a:pt x="4716" y="7781"/>
                    <a:pt x="4525" y="7781"/>
                  </a:cubicBezTo>
                  <a:cubicBezTo>
                    <a:pt x="4192" y="7781"/>
                    <a:pt x="3834" y="7781"/>
                    <a:pt x="3477" y="7757"/>
                  </a:cubicBezTo>
                  <a:cubicBezTo>
                    <a:pt x="3215" y="7733"/>
                    <a:pt x="2810" y="7686"/>
                    <a:pt x="2596" y="7495"/>
                  </a:cubicBezTo>
                  <a:cubicBezTo>
                    <a:pt x="2453" y="7376"/>
                    <a:pt x="2453" y="7209"/>
                    <a:pt x="2477" y="7043"/>
                  </a:cubicBezTo>
                  <a:cubicBezTo>
                    <a:pt x="2477" y="6947"/>
                    <a:pt x="2477" y="6876"/>
                    <a:pt x="2501" y="6781"/>
                  </a:cubicBezTo>
                  <a:cubicBezTo>
                    <a:pt x="2501" y="6757"/>
                    <a:pt x="2525" y="6709"/>
                    <a:pt x="2525" y="6686"/>
                  </a:cubicBezTo>
                  <a:cubicBezTo>
                    <a:pt x="2548" y="6566"/>
                    <a:pt x="2572" y="6424"/>
                    <a:pt x="2572" y="6304"/>
                  </a:cubicBezTo>
                  <a:close/>
                  <a:moveTo>
                    <a:pt x="1048" y="6233"/>
                  </a:moveTo>
                  <a:cubicBezTo>
                    <a:pt x="1120" y="6257"/>
                    <a:pt x="1215" y="6281"/>
                    <a:pt x="1310" y="6281"/>
                  </a:cubicBezTo>
                  <a:cubicBezTo>
                    <a:pt x="1361" y="6298"/>
                    <a:pt x="1435" y="6314"/>
                    <a:pt x="1508" y="6314"/>
                  </a:cubicBezTo>
                  <a:cubicBezTo>
                    <a:pt x="1538" y="6314"/>
                    <a:pt x="1568" y="6311"/>
                    <a:pt x="1596" y="6304"/>
                  </a:cubicBezTo>
                  <a:cubicBezTo>
                    <a:pt x="1596" y="6686"/>
                    <a:pt x="1715" y="7114"/>
                    <a:pt x="2167" y="7114"/>
                  </a:cubicBezTo>
                  <a:cubicBezTo>
                    <a:pt x="2215" y="7090"/>
                    <a:pt x="2263" y="7090"/>
                    <a:pt x="2310" y="7067"/>
                  </a:cubicBezTo>
                  <a:lnTo>
                    <a:pt x="2310" y="7067"/>
                  </a:lnTo>
                  <a:cubicBezTo>
                    <a:pt x="2287" y="7209"/>
                    <a:pt x="2287" y="7376"/>
                    <a:pt x="2358" y="7495"/>
                  </a:cubicBezTo>
                  <a:cubicBezTo>
                    <a:pt x="2525" y="7781"/>
                    <a:pt x="2882" y="7852"/>
                    <a:pt x="3168" y="7900"/>
                  </a:cubicBezTo>
                  <a:cubicBezTo>
                    <a:pt x="3596" y="7971"/>
                    <a:pt x="4049" y="7948"/>
                    <a:pt x="4477" y="7971"/>
                  </a:cubicBezTo>
                  <a:cubicBezTo>
                    <a:pt x="4739" y="7971"/>
                    <a:pt x="5097" y="7971"/>
                    <a:pt x="5287" y="7733"/>
                  </a:cubicBezTo>
                  <a:cubicBezTo>
                    <a:pt x="5406" y="7567"/>
                    <a:pt x="5382" y="7305"/>
                    <a:pt x="5382" y="7114"/>
                  </a:cubicBezTo>
                  <a:cubicBezTo>
                    <a:pt x="5382" y="7114"/>
                    <a:pt x="5382" y="7090"/>
                    <a:pt x="5359" y="7090"/>
                  </a:cubicBezTo>
                  <a:cubicBezTo>
                    <a:pt x="5406" y="7090"/>
                    <a:pt x="5430" y="7090"/>
                    <a:pt x="5478" y="7114"/>
                  </a:cubicBezTo>
                  <a:cubicBezTo>
                    <a:pt x="5930" y="7114"/>
                    <a:pt x="6049" y="6686"/>
                    <a:pt x="6049" y="6304"/>
                  </a:cubicBezTo>
                  <a:cubicBezTo>
                    <a:pt x="6089" y="6312"/>
                    <a:pt x="6129" y="6315"/>
                    <a:pt x="6168" y="6315"/>
                  </a:cubicBezTo>
                  <a:cubicBezTo>
                    <a:pt x="6248" y="6315"/>
                    <a:pt x="6327" y="6304"/>
                    <a:pt x="6406" y="6304"/>
                  </a:cubicBezTo>
                  <a:cubicBezTo>
                    <a:pt x="6454" y="6304"/>
                    <a:pt x="6549" y="6281"/>
                    <a:pt x="6621" y="6257"/>
                  </a:cubicBezTo>
                  <a:cubicBezTo>
                    <a:pt x="6621" y="6257"/>
                    <a:pt x="6621" y="6281"/>
                    <a:pt x="6621" y="6281"/>
                  </a:cubicBezTo>
                  <a:cubicBezTo>
                    <a:pt x="6621" y="6424"/>
                    <a:pt x="6645" y="6543"/>
                    <a:pt x="6668" y="6686"/>
                  </a:cubicBezTo>
                  <a:cubicBezTo>
                    <a:pt x="6787" y="7519"/>
                    <a:pt x="6835" y="8353"/>
                    <a:pt x="6907" y="9186"/>
                  </a:cubicBezTo>
                  <a:cubicBezTo>
                    <a:pt x="6907" y="9377"/>
                    <a:pt x="6930" y="9591"/>
                    <a:pt x="6954" y="9805"/>
                  </a:cubicBezTo>
                  <a:cubicBezTo>
                    <a:pt x="6954" y="9900"/>
                    <a:pt x="6954" y="9996"/>
                    <a:pt x="6978" y="10115"/>
                  </a:cubicBezTo>
                  <a:cubicBezTo>
                    <a:pt x="6978" y="10162"/>
                    <a:pt x="6978" y="10186"/>
                    <a:pt x="6978" y="10234"/>
                  </a:cubicBezTo>
                  <a:cubicBezTo>
                    <a:pt x="6978" y="10258"/>
                    <a:pt x="6978" y="10305"/>
                    <a:pt x="6978" y="10329"/>
                  </a:cubicBezTo>
                  <a:cubicBezTo>
                    <a:pt x="6907" y="10329"/>
                    <a:pt x="6835" y="10329"/>
                    <a:pt x="6764" y="10353"/>
                  </a:cubicBezTo>
                  <a:cubicBezTo>
                    <a:pt x="6573" y="10353"/>
                    <a:pt x="6359" y="10401"/>
                    <a:pt x="6168" y="10424"/>
                  </a:cubicBezTo>
                  <a:cubicBezTo>
                    <a:pt x="5763" y="10472"/>
                    <a:pt x="5359" y="10496"/>
                    <a:pt x="4954" y="10543"/>
                  </a:cubicBezTo>
                  <a:cubicBezTo>
                    <a:pt x="4938" y="10543"/>
                    <a:pt x="4880" y="10554"/>
                    <a:pt x="4828" y="10554"/>
                  </a:cubicBezTo>
                  <a:cubicBezTo>
                    <a:pt x="4808" y="10554"/>
                    <a:pt x="4788" y="10552"/>
                    <a:pt x="4773" y="10547"/>
                  </a:cubicBezTo>
                  <a:lnTo>
                    <a:pt x="4773" y="10547"/>
                  </a:lnTo>
                  <a:cubicBezTo>
                    <a:pt x="4778" y="10540"/>
                    <a:pt x="4763" y="10496"/>
                    <a:pt x="4763" y="10496"/>
                  </a:cubicBezTo>
                  <a:cubicBezTo>
                    <a:pt x="4716" y="10281"/>
                    <a:pt x="4692" y="10091"/>
                    <a:pt x="4668" y="9877"/>
                  </a:cubicBezTo>
                  <a:cubicBezTo>
                    <a:pt x="4644" y="9543"/>
                    <a:pt x="4597" y="9210"/>
                    <a:pt x="4525" y="8900"/>
                  </a:cubicBezTo>
                  <a:cubicBezTo>
                    <a:pt x="4477" y="8757"/>
                    <a:pt x="4430" y="8638"/>
                    <a:pt x="4358" y="8543"/>
                  </a:cubicBezTo>
                  <a:cubicBezTo>
                    <a:pt x="4335" y="8495"/>
                    <a:pt x="4287" y="8448"/>
                    <a:pt x="4263" y="8400"/>
                  </a:cubicBezTo>
                  <a:cubicBezTo>
                    <a:pt x="4215" y="8329"/>
                    <a:pt x="4144" y="8281"/>
                    <a:pt x="4049" y="8257"/>
                  </a:cubicBezTo>
                  <a:cubicBezTo>
                    <a:pt x="4001" y="8245"/>
                    <a:pt x="3959" y="8239"/>
                    <a:pt x="3918" y="8239"/>
                  </a:cubicBezTo>
                  <a:cubicBezTo>
                    <a:pt x="3876" y="8239"/>
                    <a:pt x="3834" y="8245"/>
                    <a:pt x="3787" y="8257"/>
                  </a:cubicBezTo>
                  <a:cubicBezTo>
                    <a:pt x="3715" y="8257"/>
                    <a:pt x="3668" y="8257"/>
                    <a:pt x="3596" y="8281"/>
                  </a:cubicBezTo>
                  <a:cubicBezTo>
                    <a:pt x="3477" y="8305"/>
                    <a:pt x="3382" y="8400"/>
                    <a:pt x="3311" y="8495"/>
                  </a:cubicBezTo>
                  <a:cubicBezTo>
                    <a:pt x="3215" y="8614"/>
                    <a:pt x="3144" y="8757"/>
                    <a:pt x="3120" y="8900"/>
                  </a:cubicBezTo>
                  <a:cubicBezTo>
                    <a:pt x="3025" y="9210"/>
                    <a:pt x="3001" y="9543"/>
                    <a:pt x="2953" y="9877"/>
                  </a:cubicBezTo>
                  <a:cubicBezTo>
                    <a:pt x="2930" y="10091"/>
                    <a:pt x="2906" y="10281"/>
                    <a:pt x="2882" y="10496"/>
                  </a:cubicBezTo>
                  <a:cubicBezTo>
                    <a:pt x="2882" y="10496"/>
                    <a:pt x="2864" y="10548"/>
                    <a:pt x="2859" y="10548"/>
                  </a:cubicBezTo>
                  <a:cubicBezTo>
                    <a:pt x="2859" y="10548"/>
                    <a:pt x="2858" y="10547"/>
                    <a:pt x="2858" y="10543"/>
                  </a:cubicBezTo>
                  <a:cubicBezTo>
                    <a:pt x="2850" y="10551"/>
                    <a:pt x="2832" y="10554"/>
                    <a:pt x="2809" y="10554"/>
                  </a:cubicBezTo>
                  <a:cubicBezTo>
                    <a:pt x="2763" y="10554"/>
                    <a:pt x="2699" y="10543"/>
                    <a:pt x="2668" y="10543"/>
                  </a:cubicBezTo>
                  <a:cubicBezTo>
                    <a:pt x="2263" y="10496"/>
                    <a:pt x="1858" y="10472"/>
                    <a:pt x="1453" y="10424"/>
                  </a:cubicBezTo>
                  <a:cubicBezTo>
                    <a:pt x="1263" y="10401"/>
                    <a:pt x="1072" y="10353"/>
                    <a:pt x="858" y="10329"/>
                  </a:cubicBezTo>
                  <a:lnTo>
                    <a:pt x="643" y="10329"/>
                  </a:lnTo>
                  <a:cubicBezTo>
                    <a:pt x="643" y="10305"/>
                    <a:pt x="643" y="10258"/>
                    <a:pt x="643" y="10234"/>
                  </a:cubicBezTo>
                  <a:cubicBezTo>
                    <a:pt x="643" y="10186"/>
                    <a:pt x="667" y="10139"/>
                    <a:pt x="667" y="10115"/>
                  </a:cubicBezTo>
                  <a:cubicBezTo>
                    <a:pt x="667" y="9996"/>
                    <a:pt x="667" y="9900"/>
                    <a:pt x="691" y="9805"/>
                  </a:cubicBezTo>
                  <a:cubicBezTo>
                    <a:pt x="715" y="9591"/>
                    <a:pt x="715" y="9377"/>
                    <a:pt x="739" y="9162"/>
                  </a:cubicBezTo>
                  <a:cubicBezTo>
                    <a:pt x="810" y="8353"/>
                    <a:pt x="858" y="7519"/>
                    <a:pt x="977" y="6686"/>
                  </a:cubicBezTo>
                  <a:cubicBezTo>
                    <a:pt x="1001" y="6543"/>
                    <a:pt x="1001" y="6424"/>
                    <a:pt x="1024" y="6281"/>
                  </a:cubicBezTo>
                  <a:cubicBezTo>
                    <a:pt x="1024" y="6257"/>
                    <a:pt x="1024" y="6257"/>
                    <a:pt x="1024" y="6233"/>
                  </a:cubicBezTo>
                  <a:close/>
                  <a:moveTo>
                    <a:pt x="477" y="10587"/>
                  </a:moveTo>
                  <a:cubicBezTo>
                    <a:pt x="541" y="10587"/>
                    <a:pt x="612" y="10601"/>
                    <a:pt x="667" y="10615"/>
                  </a:cubicBezTo>
                  <a:cubicBezTo>
                    <a:pt x="834" y="10639"/>
                    <a:pt x="1001" y="10639"/>
                    <a:pt x="1191" y="10663"/>
                  </a:cubicBezTo>
                  <a:lnTo>
                    <a:pt x="1310" y="10663"/>
                  </a:lnTo>
                  <a:lnTo>
                    <a:pt x="2191" y="10758"/>
                  </a:lnTo>
                  <a:cubicBezTo>
                    <a:pt x="2477" y="10805"/>
                    <a:pt x="2787" y="10805"/>
                    <a:pt x="3049" y="10877"/>
                  </a:cubicBezTo>
                  <a:lnTo>
                    <a:pt x="3072" y="10877"/>
                  </a:lnTo>
                  <a:cubicBezTo>
                    <a:pt x="3072" y="10924"/>
                    <a:pt x="3072" y="10948"/>
                    <a:pt x="3072" y="10996"/>
                  </a:cubicBezTo>
                  <a:cubicBezTo>
                    <a:pt x="3049" y="11044"/>
                    <a:pt x="3049" y="11115"/>
                    <a:pt x="2977" y="11139"/>
                  </a:cubicBezTo>
                  <a:cubicBezTo>
                    <a:pt x="2953" y="11163"/>
                    <a:pt x="2918" y="11169"/>
                    <a:pt x="2879" y="11169"/>
                  </a:cubicBezTo>
                  <a:cubicBezTo>
                    <a:pt x="2840" y="11169"/>
                    <a:pt x="2799" y="11163"/>
                    <a:pt x="2763" y="11163"/>
                  </a:cubicBezTo>
                  <a:cubicBezTo>
                    <a:pt x="2596" y="11139"/>
                    <a:pt x="2406" y="11139"/>
                    <a:pt x="2215" y="11139"/>
                  </a:cubicBezTo>
                  <a:cubicBezTo>
                    <a:pt x="1763" y="11139"/>
                    <a:pt x="1334" y="11115"/>
                    <a:pt x="905" y="11091"/>
                  </a:cubicBezTo>
                  <a:cubicBezTo>
                    <a:pt x="739" y="11067"/>
                    <a:pt x="548" y="11067"/>
                    <a:pt x="358" y="11044"/>
                  </a:cubicBezTo>
                  <a:cubicBezTo>
                    <a:pt x="286" y="11020"/>
                    <a:pt x="286" y="11020"/>
                    <a:pt x="286" y="10948"/>
                  </a:cubicBezTo>
                  <a:cubicBezTo>
                    <a:pt x="286" y="10877"/>
                    <a:pt x="286" y="10805"/>
                    <a:pt x="286" y="10710"/>
                  </a:cubicBezTo>
                  <a:cubicBezTo>
                    <a:pt x="310" y="10663"/>
                    <a:pt x="286" y="10615"/>
                    <a:pt x="358" y="10615"/>
                  </a:cubicBezTo>
                  <a:cubicBezTo>
                    <a:pt x="388" y="10595"/>
                    <a:pt x="431" y="10587"/>
                    <a:pt x="477" y="10587"/>
                  </a:cubicBezTo>
                  <a:close/>
                  <a:moveTo>
                    <a:pt x="7158" y="10587"/>
                  </a:moveTo>
                  <a:cubicBezTo>
                    <a:pt x="7203" y="10587"/>
                    <a:pt x="7247" y="10595"/>
                    <a:pt x="7288" y="10615"/>
                  </a:cubicBezTo>
                  <a:cubicBezTo>
                    <a:pt x="7335" y="10615"/>
                    <a:pt x="7335" y="10663"/>
                    <a:pt x="7335" y="10734"/>
                  </a:cubicBezTo>
                  <a:cubicBezTo>
                    <a:pt x="7335" y="10805"/>
                    <a:pt x="7335" y="10877"/>
                    <a:pt x="7335" y="10948"/>
                  </a:cubicBezTo>
                  <a:cubicBezTo>
                    <a:pt x="7359" y="11020"/>
                    <a:pt x="7359" y="11020"/>
                    <a:pt x="7264" y="11044"/>
                  </a:cubicBezTo>
                  <a:cubicBezTo>
                    <a:pt x="7097" y="11067"/>
                    <a:pt x="6907" y="11067"/>
                    <a:pt x="6740" y="11091"/>
                  </a:cubicBezTo>
                  <a:cubicBezTo>
                    <a:pt x="6287" y="11115"/>
                    <a:pt x="5859" y="11139"/>
                    <a:pt x="5430" y="11139"/>
                  </a:cubicBezTo>
                  <a:cubicBezTo>
                    <a:pt x="5240" y="11139"/>
                    <a:pt x="5049" y="11139"/>
                    <a:pt x="4858" y="11163"/>
                  </a:cubicBezTo>
                  <a:cubicBezTo>
                    <a:pt x="4823" y="11163"/>
                    <a:pt x="4787" y="11169"/>
                    <a:pt x="4751" y="11169"/>
                  </a:cubicBezTo>
                  <a:cubicBezTo>
                    <a:pt x="4716" y="11169"/>
                    <a:pt x="4680" y="11163"/>
                    <a:pt x="4644" y="11139"/>
                  </a:cubicBezTo>
                  <a:cubicBezTo>
                    <a:pt x="4597" y="11115"/>
                    <a:pt x="4573" y="11044"/>
                    <a:pt x="4573" y="10996"/>
                  </a:cubicBezTo>
                  <a:cubicBezTo>
                    <a:pt x="4573" y="10948"/>
                    <a:pt x="4549" y="10924"/>
                    <a:pt x="4549" y="10877"/>
                  </a:cubicBezTo>
                  <a:lnTo>
                    <a:pt x="4573" y="10877"/>
                  </a:lnTo>
                  <a:cubicBezTo>
                    <a:pt x="4787" y="10829"/>
                    <a:pt x="4978" y="10805"/>
                    <a:pt x="5192" y="10782"/>
                  </a:cubicBezTo>
                  <a:cubicBezTo>
                    <a:pt x="5406" y="10782"/>
                    <a:pt x="5621" y="10758"/>
                    <a:pt x="5835" y="10734"/>
                  </a:cubicBezTo>
                  <a:cubicBezTo>
                    <a:pt x="6002" y="10710"/>
                    <a:pt x="6144" y="10686"/>
                    <a:pt x="6311" y="10686"/>
                  </a:cubicBezTo>
                  <a:lnTo>
                    <a:pt x="6430" y="10663"/>
                  </a:lnTo>
                  <a:cubicBezTo>
                    <a:pt x="6621" y="10639"/>
                    <a:pt x="6787" y="10639"/>
                    <a:pt x="6978" y="10615"/>
                  </a:cubicBezTo>
                  <a:cubicBezTo>
                    <a:pt x="7033" y="10601"/>
                    <a:pt x="7096" y="10587"/>
                    <a:pt x="7158" y="10587"/>
                  </a:cubicBezTo>
                  <a:close/>
                  <a:moveTo>
                    <a:pt x="2393" y="1"/>
                  </a:moveTo>
                  <a:cubicBezTo>
                    <a:pt x="2011" y="1"/>
                    <a:pt x="1951" y="480"/>
                    <a:pt x="1929" y="803"/>
                  </a:cubicBezTo>
                  <a:cubicBezTo>
                    <a:pt x="1905" y="1089"/>
                    <a:pt x="1905" y="1375"/>
                    <a:pt x="1905" y="1661"/>
                  </a:cubicBezTo>
                  <a:cubicBezTo>
                    <a:pt x="1905" y="1875"/>
                    <a:pt x="1905" y="2066"/>
                    <a:pt x="1905" y="2256"/>
                  </a:cubicBezTo>
                  <a:cubicBezTo>
                    <a:pt x="1882" y="2423"/>
                    <a:pt x="1858" y="2566"/>
                    <a:pt x="1882" y="2709"/>
                  </a:cubicBezTo>
                  <a:cubicBezTo>
                    <a:pt x="1810" y="3352"/>
                    <a:pt x="1763" y="3994"/>
                    <a:pt x="1715" y="4637"/>
                  </a:cubicBezTo>
                  <a:cubicBezTo>
                    <a:pt x="1691" y="4923"/>
                    <a:pt x="1667" y="5233"/>
                    <a:pt x="1667" y="5519"/>
                  </a:cubicBezTo>
                  <a:lnTo>
                    <a:pt x="1382" y="5519"/>
                  </a:lnTo>
                  <a:cubicBezTo>
                    <a:pt x="1239" y="5519"/>
                    <a:pt x="1096" y="5542"/>
                    <a:pt x="977" y="5614"/>
                  </a:cubicBezTo>
                  <a:cubicBezTo>
                    <a:pt x="762" y="5757"/>
                    <a:pt x="762" y="6114"/>
                    <a:pt x="762" y="6328"/>
                  </a:cubicBezTo>
                  <a:cubicBezTo>
                    <a:pt x="739" y="6709"/>
                    <a:pt x="667" y="7067"/>
                    <a:pt x="620" y="7448"/>
                  </a:cubicBezTo>
                  <a:cubicBezTo>
                    <a:pt x="572" y="7900"/>
                    <a:pt x="548" y="8353"/>
                    <a:pt x="500" y="8805"/>
                  </a:cubicBezTo>
                  <a:cubicBezTo>
                    <a:pt x="477" y="9257"/>
                    <a:pt x="429" y="9710"/>
                    <a:pt x="381" y="10139"/>
                  </a:cubicBezTo>
                  <a:cubicBezTo>
                    <a:pt x="381" y="10210"/>
                    <a:pt x="381" y="10281"/>
                    <a:pt x="381" y="10353"/>
                  </a:cubicBezTo>
                  <a:cubicBezTo>
                    <a:pt x="238" y="10353"/>
                    <a:pt x="96" y="10401"/>
                    <a:pt x="48" y="10567"/>
                  </a:cubicBezTo>
                  <a:cubicBezTo>
                    <a:pt x="24" y="10663"/>
                    <a:pt x="24" y="10734"/>
                    <a:pt x="24" y="10829"/>
                  </a:cubicBezTo>
                  <a:cubicBezTo>
                    <a:pt x="24" y="10901"/>
                    <a:pt x="0" y="11020"/>
                    <a:pt x="48" y="11115"/>
                  </a:cubicBezTo>
                  <a:cubicBezTo>
                    <a:pt x="119" y="11306"/>
                    <a:pt x="358" y="11282"/>
                    <a:pt x="548" y="11306"/>
                  </a:cubicBezTo>
                  <a:cubicBezTo>
                    <a:pt x="1120" y="11353"/>
                    <a:pt x="1667" y="11401"/>
                    <a:pt x="2263" y="11401"/>
                  </a:cubicBezTo>
                  <a:cubicBezTo>
                    <a:pt x="2382" y="11401"/>
                    <a:pt x="2501" y="11401"/>
                    <a:pt x="2644" y="11425"/>
                  </a:cubicBezTo>
                  <a:lnTo>
                    <a:pt x="2930" y="11425"/>
                  </a:lnTo>
                  <a:cubicBezTo>
                    <a:pt x="3168" y="11401"/>
                    <a:pt x="3287" y="11282"/>
                    <a:pt x="3311" y="11067"/>
                  </a:cubicBezTo>
                  <a:cubicBezTo>
                    <a:pt x="3358" y="10877"/>
                    <a:pt x="3406" y="10710"/>
                    <a:pt x="3168" y="10615"/>
                  </a:cubicBezTo>
                  <a:lnTo>
                    <a:pt x="3120" y="10615"/>
                  </a:lnTo>
                  <a:cubicBezTo>
                    <a:pt x="3144" y="10567"/>
                    <a:pt x="3144" y="10496"/>
                    <a:pt x="3144" y="10448"/>
                  </a:cubicBezTo>
                  <a:cubicBezTo>
                    <a:pt x="3168" y="10329"/>
                    <a:pt x="3191" y="10210"/>
                    <a:pt x="3215" y="10091"/>
                  </a:cubicBezTo>
                  <a:cubicBezTo>
                    <a:pt x="3239" y="9829"/>
                    <a:pt x="3263" y="9591"/>
                    <a:pt x="3311" y="9353"/>
                  </a:cubicBezTo>
                  <a:cubicBezTo>
                    <a:pt x="3334" y="9186"/>
                    <a:pt x="3358" y="9019"/>
                    <a:pt x="3406" y="8853"/>
                  </a:cubicBezTo>
                  <a:cubicBezTo>
                    <a:pt x="3430" y="8757"/>
                    <a:pt x="3477" y="8686"/>
                    <a:pt x="3549" y="8638"/>
                  </a:cubicBezTo>
                  <a:cubicBezTo>
                    <a:pt x="3596" y="8591"/>
                    <a:pt x="3668" y="8543"/>
                    <a:pt x="3739" y="8495"/>
                  </a:cubicBezTo>
                  <a:cubicBezTo>
                    <a:pt x="3787" y="8495"/>
                    <a:pt x="3858" y="8472"/>
                    <a:pt x="3906" y="8472"/>
                  </a:cubicBezTo>
                  <a:cubicBezTo>
                    <a:pt x="4049" y="8495"/>
                    <a:pt x="4168" y="8734"/>
                    <a:pt x="4215" y="8853"/>
                  </a:cubicBezTo>
                  <a:cubicBezTo>
                    <a:pt x="4287" y="9019"/>
                    <a:pt x="4311" y="9186"/>
                    <a:pt x="4335" y="9353"/>
                  </a:cubicBezTo>
                  <a:cubicBezTo>
                    <a:pt x="4358" y="9591"/>
                    <a:pt x="4406" y="9829"/>
                    <a:pt x="4430" y="10091"/>
                  </a:cubicBezTo>
                  <a:cubicBezTo>
                    <a:pt x="4454" y="10210"/>
                    <a:pt x="4454" y="10329"/>
                    <a:pt x="4477" y="10448"/>
                  </a:cubicBezTo>
                  <a:cubicBezTo>
                    <a:pt x="4501" y="10496"/>
                    <a:pt x="4501" y="10567"/>
                    <a:pt x="4501" y="10615"/>
                  </a:cubicBezTo>
                  <a:lnTo>
                    <a:pt x="4454" y="10615"/>
                  </a:lnTo>
                  <a:cubicBezTo>
                    <a:pt x="4239" y="10710"/>
                    <a:pt x="4287" y="10877"/>
                    <a:pt x="4311" y="11067"/>
                  </a:cubicBezTo>
                  <a:cubicBezTo>
                    <a:pt x="4358" y="11282"/>
                    <a:pt x="4477" y="11401"/>
                    <a:pt x="4692" y="11425"/>
                  </a:cubicBezTo>
                  <a:lnTo>
                    <a:pt x="5001" y="11425"/>
                  </a:lnTo>
                  <a:cubicBezTo>
                    <a:pt x="5120" y="11401"/>
                    <a:pt x="5240" y="11401"/>
                    <a:pt x="5382" y="11401"/>
                  </a:cubicBezTo>
                  <a:cubicBezTo>
                    <a:pt x="5954" y="11401"/>
                    <a:pt x="6526" y="11353"/>
                    <a:pt x="7097" y="11306"/>
                  </a:cubicBezTo>
                  <a:cubicBezTo>
                    <a:pt x="7264" y="11282"/>
                    <a:pt x="7502" y="11306"/>
                    <a:pt x="7597" y="11115"/>
                  </a:cubicBezTo>
                  <a:cubicBezTo>
                    <a:pt x="7621" y="11020"/>
                    <a:pt x="7597" y="10901"/>
                    <a:pt x="7597" y="10829"/>
                  </a:cubicBezTo>
                  <a:cubicBezTo>
                    <a:pt x="7597" y="10734"/>
                    <a:pt x="7597" y="10663"/>
                    <a:pt x="7573" y="10567"/>
                  </a:cubicBezTo>
                  <a:cubicBezTo>
                    <a:pt x="7550" y="10401"/>
                    <a:pt x="7407" y="10353"/>
                    <a:pt x="7264" y="10353"/>
                  </a:cubicBezTo>
                  <a:cubicBezTo>
                    <a:pt x="7264" y="10281"/>
                    <a:pt x="7240" y="10210"/>
                    <a:pt x="7240" y="10162"/>
                  </a:cubicBezTo>
                  <a:cubicBezTo>
                    <a:pt x="7192" y="9710"/>
                    <a:pt x="7168" y="9257"/>
                    <a:pt x="7121" y="8805"/>
                  </a:cubicBezTo>
                  <a:cubicBezTo>
                    <a:pt x="7097" y="8353"/>
                    <a:pt x="7049" y="7900"/>
                    <a:pt x="7002" y="7448"/>
                  </a:cubicBezTo>
                  <a:cubicBezTo>
                    <a:pt x="6978" y="7067"/>
                    <a:pt x="6907" y="6709"/>
                    <a:pt x="6883" y="6328"/>
                  </a:cubicBezTo>
                  <a:cubicBezTo>
                    <a:pt x="6859" y="6114"/>
                    <a:pt x="6859" y="5757"/>
                    <a:pt x="6645" y="5614"/>
                  </a:cubicBezTo>
                  <a:cubicBezTo>
                    <a:pt x="6549" y="5542"/>
                    <a:pt x="6383" y="5519"/>
                    <a:pt x="6264" y="5519"/>
                  </a:cubicBezTo>
                  <a:cubicBezTo>
                    <a:pt x="6168" y="5519"/>
                    <a:pt x="6073" y="5519"/>
                    <a:pt x="5978" y="5542"/>
                  </a:cubicBezTo>
                  <a:cubicBezTo>
                    <a:pt x="5954" y="5233"/>
                    <a:pt x="5954" y="4923"/>
                    <a:pt x="5930" y="4637"/>
                  </a:cubicBezTo>
                  <a:cubicBezTo>
                    <a:pt x="5883" y="3994"/>
                    <a:pt x="5811" y="3352"/>
                    <a:pt x="5763" y="2709"/>
                  </a:cubicBezTo>
                  <a:cubicBezTo>
                    <a:pt x="5763" y="2566"/>
                    <a:pt x="5740" y="2423"/>
                    <a:pt x="5740" y="2256"/>
                  </a:cubicBezTo>
                  <a:cubicBezTo>
                    <a:pt x="5716" y="2066"/>
                    <a:pt x="5716" y="1875"/>
                    <a:pt x="5716" y="1661"/>
                  </a:cubicBezTo>
                  <a:cubicBezTo>
                    <a:pt x="5716" y="1375"/>
                    <a:pt x="5716" y="1089"/>
                    <a:pt x="5716" y="803"/>
                  </a:cubicBezTo>
                  <a:cubicBezTo>
                    <a:pt x="5694" y="480"/>
                    <a:pt x="5614" y="1"/>
                    <a:pt x="5229" y="1"/>
                  </a:cubicBezTo>
                  <a:cubicBezTo>
                    <a:pt x="5188" y="1"/>
                    <a:pt x="5144" y="6"/>
                    <a:pt x="5097" y="17"/>
                  </a:cubicBezTo>
                  <a:cubicBezTo>
                    <a:pt x="4858" y="65"/>
                    <a:pt x="4692" y="232"/>
                    <a:pt x="4644" y="470"/>
                  </a:cubicBezTo>
                  <a:cubicBezTo>
                    <a:pt x="4620" y="613"/>
                    <a:pt x="4644" y="780"/>
                    <a:pt x="4644" y="922"/>
                  </a:cubicBezTo>
                  <a:cubicBezTo>
                    <a:pt x="4668" y="1089"/>
                    <a:pt x="4668" y="1256"/>
                    <a:pt x="4668" y="1423"/>
                  </a:cubicBezTo>
                  <a:cubicBezTo>
                    <a:pt x="4668" y="1637"/>
                    <a:pt x="4692" y="1875"/>
                    <a:pt x="4692" y="2089"/>
                  </a:cubicBezTo>
                  <a:cubicBezTo>
                    <a:pt x="4594" y="2082"/>
                    <a:pt x="4496" y="2079"/>
                    <a:pt x="4399" y="2079"/>
                  </a:cubicBezTo>
                  <a:cubicBezTo>
                    <a:pt x="4163" y="2079"/>
                    <a:pt x="3927" y="2096"/>
                    <a:pt x="3692" y="2113"/>
                  </a:cubicBezTo>
                  <a:cubicBezTo>
                    <a:pt x="3549" y="2113"/>
                    <a:pt x="3406" y="2137"/>
                    <a:pt x="3263" y="2137"/>
                  </a:cubicBezTo>
                  <a:cubicBezTo>
                    <a:pt x="3168" y="2137"/>
                    <a:pt x="3049" y="2113"/>
                    <a:pt x="2953" y="2113"/>
                  </a:cubicBezTo>
                  <a:cubicBezTo>
                    <a:pt x="2953" y="1875"/>
                    <a:pt x="2953" y="1637"/>
                    <a:pt x="2953" y="1423"/>
                  </a:cubicBezTo>
                  <a:cubicBezTo>
                    <a:pt x="2953" y="1256"/>
                    <a:pt x="2977" y="1089"/>
                    <a:pt x="2977" y="922"/>
                  </a:cubicBezTo>
                  <a:cubicBezTo>
                    <a:pt x="2977" y="780"/>
                    <a:pt x="3001" y="613"/>
                    <a:pt x="2977" y="470"/>
                  </a:cubicBezTo>
                  <a:cubicBezTo>
                    <a:pt x="2930" y="232"/>
                    <a:pt x="2763" y="65"/>
                    <a:pt x="2525" y="17"/>
                  </a:cubicBezTo>
                  <a:cubicBezTo>
                    <a:pt x="2477" y="6"/>
                    <a:pt x="2433" y="1"/>
                    <a:pt x="239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7" name="Google Shape;17187;p44"/>
            <p:cNvSpPr/>
            <p:nvPr/>
          </p:nvSpPr>
          <p:spPr>
            <a:xfrm>
              <a:off x="4934085" y="4143729"/>
              <a:ext cx="19385" cy="19157"/>
            </a:xfrm>
            <a:custGeom>
              <a:rect b="b" l="l" r="r" t="t"/>
              <a:pathLst>
                <a:path extrusionOk="0" h="589" w="596">
                  <a:moveTo>
                    <a:pt x="291" y="143"/>
                  </a:moveTo>
                  <a:cubicBezTo>
                    <a:pt x="304" y="143"/>
                    <a:pt x="319" y="145"/>
                    <a:pt x="334" y="150"/>
                  </a:cubicBezTo>
                  <a:cubicBezTo>
                    <a:pt x="429" y="197"/>
                    <a:pt x="453" y="364"/>
                    <a:pt x="358" y="412"/>
                  </a:cubicBezTo>
                  <a:cubicBezTo>
                    <a:pt x="324" y="441"/>
                    <a:pt x="295" y="454"/>
                    <a:pt x="270" y="454"/>
                  </a:cubicBezTo>
                  <a:cubicBezTo>
                    <a:pt x="146" y="454"/>
                    <a:pt x="134" y="143"/>
                    <a:pt x="291" y="143"/>
                  </a:cubicBezTo>
                  <a:close/>
                  <a:moveTo>
                    <a:pt x="285" y="1"/>
                  </a:moveTo>
                  <a:cubicBezTo>
                    <a:pt x="207" y="1"/>
                    <a:pt x="135" y="47"/>
                    <a:pt x="96" y="126"/>
                  </a:cubicBezTo>
                  <a:cubicBezTo>
                    <a:pt x="48" y="174"/>
                    <a:pt x="48" y="221"/>
                    <a:pt x="24" y="245"/>
                  </a:cubicBezTo>
                  <a:cubicBezTo>
                    <a:pt x="0" y="412"/>
                    <a:pt x="96" y="555"/>
                    <a:pt x="239" y="578"/>
                  </a:cubicBezTo>
                  <a:cubicBezTo>
                    <a:pt x="264" y="586"/>
                    <a:pt x="288" y="589"/>
                    <a:pt x="312" y="589"/>
                  </a:cubicBezTo>
                  <a:cubicBezTo>
                    <a:pt x="446" y="589"/>
                    <a:pt x="552" y="482"/>
                    <a:pt x="572" y="340"/>
                  </a:cubicBezTo>
                  <a:cubicBezTo>
                    <a:pt x="596" y="197"/>
                    <a:pt x="477" y="31"/>
                    <a:pt x="334" y="7"/>
                  </a:cubicBezTo>
                  <a:cubicBezTo>
                    <a:pt x="318" y="3"/>
                    <a:pt x="301" y="1"/>
                    <a:pt x="28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8" name="Google Shape;17188;p44"/>
            <p:cNvSpPr/>
            <p:nvPr/>
          </p:nvSpPr>
          <p:spPr>
            <a:xfrm>
              <a:off x="4996825" y="4146071"/>
              <a:ext cx="18604" cy="18930"/>
            </a:xfrm>
            <a:custGeom>
              <a:rect b="b" l="l" r="r" t="t"/>
              <a:pathLst>
                <a:path extrusionOk="0" h="582" w="572">
                  <a:moveTo>
                    <a:pt x="289" y="142"/>
                  </a:moveTo>
                  <a:cubicBezTo>
                    <a:pt x="303" y="142"/>
                    <a:pt x="318" y="144"/>
                    <a:pt x="334" y="149"/>
                  </a:cubicBezTo>
                  <a:cubicBezTo>
                    <a:pt x="429" y="173"/>
                    <a:pt x="453" y="340"/>
                    <a:pt x="358" y="411"/>
                  </a:cubicBezTo>
                  <a:cubicBezTo>
                    <a:pt x="323" y="435"/>
                    <a:pt x="293" y="445"/>
                    <a:pt x="268" y="445"/>
                  </a:cubicBezTo>
                  <a:cubicBezTo>
                    <a:pt x="130" y="445"/>
                    <a:pt x="129" y="142"/>
                    <a:pt x="289" y="142"/>
                  </a:cubicBezTo>
                  <a:close/>
                  <a:moveTo>
                    <a:pt x="262" y="0"/>
                  </a:moveTo>
                  <a:cubicBezTo>
                    <a:pt x="190" y="0"/>
                    <a:pt x="135" y="43"/>
                    <a:pt x="96" y="102"/>
                  </a:cubicBezTo>
                  <a:cubicBezTo>
                    <a:pt x="96" y="102"/>
                    <a:pt x="96" y="125"/>
                    <a:pt x="72" y="125"/>
                  </a:cubicBezTo>
                  <a:cubicBezTo>
                    <a:pt x="48" y="149"/>
                    <a:pt x="48" y="197"/>
                    <a:pt x="24" y="244"/>
                  </a:cubicBezTo>
                  <a:cubicBezTo>
                    <a:pt x="0" y="387"/>
                    <a:pt x="96" y="530"/>
                    <a:pt x="239" y="578"/>
                  </a:cubicBezTo>
                  <a:cubicBezTo>
                    <a:pt x="256" y="580"/>
                    <a:pt x="272" y="581"/>
                    <a:pt x="289" y="581"/>
                  </a:cubicBezTo>
                  <a:cubicBezTo>
                    <a:pt x="433" y="581"/>
                    <a:pt x="551" y="489"/>
                    <a:pt x="572" y="340"/>
                  </a:cubicBezTo>
                  <a:cubicBezTo>
                    <a:pt x="572" y="173"/>
                    <a:pt x="477" y="6"/>
                    <a:pt x="310" y="6"/>
                  </a:cubicBezTo>
                  <a:cubicBezTo>
                    <a:pt x="293" y="2"/>
                    <a:pt x="277" y="0"/>
                    <a:pt x="26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189" name="Google Shape;17189;p44"/>
          <p:cNvGrpSpPr/>
          <p:nvPr/>
        </p:nvGrpSpPr>
        <p:grpSpPr>
          <a:xfrm>
            <a:off x="5523535" y="3919307"/>
            <a:ext cx="354783" cy="371826"/>
            <a:chOff x="5523535" y="3919307"/>
            <a:chExt cx="354783" cy="371826"/>
          </a:xfrm>
        </p:grpSpPr>
        <p:sp>
          <p:nvSpPr>
            <p:cNvPr id="17190" name="Google Shape;17190;p44"/>
            <p:cNvSpPr/>
            <p:nvPr/>
          </p:nvSpPr>
          <p:spPr>
            <a:xfrm>
              <a:off x="5600197" y="4036885"/>
              <a:ext cx="201427" cy="201427"/>
            </a:xfrm>
            <a:custGeom>
              <a:rect b="b" l="l" r="r" t="t"/>
              <a:pathLst>
                <a:path extrusionOk="0" h="6193" w="6193">
                  <a:moveTo>
                    <a:pt x="2675" y="1"/>
                  </a:moveTo>
                  <a:cubicBezTo>
                    <a:pt x="2593" y="1"/>
                    <a:pt x="2512" y="2"/>
                    <a:pt x="2430" y="5"/>
                  </a:cubicBezTo>
                  <a:cubicBezTo>
                    <a:pt x="2165" y="5"/>
                    <a:pt x="1882" y="58"/>
                    <a:pt x="1686" y="58"/>
                  </a:cubicBezTo>
                  <a:cubicBezTo>
                    <a:pt x="1654" y="58"/>
                    <a:pt x="1624" y="56"/>
                    <a:pt x="1597" y="53"/>
                  </a:cubicBezTo>
                  <a:cubicBezTo>
                    <a:pt x="1549" y="125"/>
                    <a:pt x="1549" y="220"/>
                    <a:pt x="1501" y="291"/>
                  </a:cubicBezTo>
                  <a:cubicBezTo>
                    <a:pt x="1454" y="386"/>
                    <a:pt x="1358" y="458"/>
                    <a:pt x="1263" y="482"/>
                  </a:cubicBezTo>
                  <a:cubicBezTo>
                    <a:pt x="1168" y="529"/>
                    <a:pt x="1049" y="529"/>
                    <a:pt x="954" y="601"/>
                  </a:cubicBezTo>
                  <a:cubicBezTo>
                    <a:pt x="858" y="648"/>
                    <a:pt x="834" y="768"/>
                    <a:pt x="811" y="863"/>
                  </a:cubicBezTo>
                  <a:cubicBezTo>
                    <a:pt x="763" y="1053"/>
                    <a:pt x="596" y="1196"/>
                    <a:pt x="430" y="1268"/>
                  </a:cubicBezTo>
                  <a:cubicBezTo>
                    <a:pt x="239" y="1363"/>
                    <a:pt x="96" y="1339"/>
                    <a:pt x="49" y="1577"/>
                  </a:cubicBezTo>
                  <a:cubicBezTo>
                    <a:pt x="1" y="1815"/>
                    <a:pt x="1" y="2053"/>
                    <a:pt x="25" y="2315"/>
                  </a:cubicBezTo>
                  <a:cubicBezTo>
                    <a:pt x="96" y="2816"/>
                    <a:pt x="311" y="3268"/>
                    <a:pt x="549" y="3697"/>
                  </a:cubicBezTo>
                  <a:cubicBezTo>
                    <a:pt x="668" y="3959"/>
                    <a:pt x="787" y="4197"/>
                    <a:pt x="1049" y="4340"/>
                  </a:cubicBezTo>
                  <a:cubicBezTo>
                    <a:pt x="1192" y="4435"/>
                    <a:pt x="1382" y="4435"/>
                    <a:pt x="1430" y="4602"/>
                  </a:cubicBezTo>
                  <a:cubicBezTo>
                    <a:pt x="1477" y="4792"/>
                    <a:pt x="1454" y="4983"/>
                    <a:pt x="1525" y="5173"/>
                  </a:cubicBezTo>
                  <a:cubicBezTo>
                    <a:pt x="1549" y="5292"/>
                    <a:pt x="1597" y="5411"/>
                    <a:pt x="1668" y="5507"/>
                  </a:cubicBezTo>
                  <a:cubicBezTo>
                    <a:pt x="1858" y="5888"/>
                    <a:pt x="2216" y="6078"/>
                    <a:pt x="2621" y="6126"/>
                  </a:cubicBezTo>
                  <a:cubicBezTo>
                    <a:pt x="2835" y="6150"/>
                    <a:pt x="3049" y="6173"/>
                    <a:pt x="3264" y="6173"/>
                  </a:cubicBezTo>
                  <a:cubicBezTo>
                    <a:pt x="3332" y="6183"/>
                    <a:pt x="3416" y="6193"/>
                    <a:pt x="3502" y="6193"/>
                  </a:cubicBezTo>
                  <a:cubicBezTo>
                    <a:pt x="3628" y="6193"/>
                    <a:pt x="3760" y="6172"/>
                    <a:pt x="3859" y="6102"/>
                  </a:cubicBezTo>
                  <a:cubicBezTo>
                    <a:pt x="3907" y="6078"/>
                    <a:pt x="3930" y="6030"/>
                    <a:pt x="3978" y="5983"/>
                  </a:cubicBezTo>
                  <a:cubicBezTo>
                    <a:pt x="4049" y="5911"/>
                    <a:pt x="4145" y="5864"/>
                    <a:pt x="4216" y="5792"/>
                  </a:cubicBezTo>
                  <a:cubicBezTo>
                    <a:pt x="4359" y="5673"/>
                    <a:pt x="4502" y="5554"/>
                    <a:pt x="4597" y="5411"/>
                  </a:cubicBezTo>
                  <a:cubicBezTo>
                    <a:pt x="4645" y="5340"/>
                    <a:pt x="4931" y="4649"/>
                    <a:pt x="4740" y="4649"/>
                  </a:cubicBezTo>
                  <a:cubicBezTo>
                    <a:pt x="4716" y="4530"/>
                    <a:pt x="4883" y="4435"/>
                    <a:pt x="4931" y="4387"/>
                  </a:cubicBezTo>
                  <a:cubicBezTo>
                    <a:pt x="5050" y="4316"/>
                    <a:pt x="5145" y="4221"/>
                    <a:pt x="5240" y="4125"/>
                  </a:cubicBezTo>
                  <a:cubicBezTo>
                    <a:pt x="5454" y="3887"/>
                    <a:pt x="5597" y="3578"/>
                    <a:pt x="5740" y="3292"/>
                  </a:cubicBezTo>
                  <a:cubicBezTo>
                    <a:pt x="5907" y="2935"/>
                    <a:pt x="6097" y="2625"/>
                    <a:pt x="6145" y="2244"/>
                  </a:cubicBezTo>
                  <a:cubicBezTo>
                    <a:pt x="6193" y="1958"/>
                    <a:pt x="6169" y="1530"/>
                    <a:pt x="5955" y="1315"/>
                  </a:cubicBezTo>
                  <a:cubicBezTo>
                    <a:pt x="5859" y="1220"/>
                    <a:pt x="5740" y="1149"/>
                    <a:pt x="5645" y="1101"/>
                  </a:cubicBezTo>
                  <a:cubicBezTo>
                    <a:pt x="5502" y="1029"/>
                    <a:pt x="5431" y="934"/>
                    <a:pt x="5383" y="791"/>
                  </a:cubicBezTo>
                  <a:cubicBezTo>
                    <a:pt x="5359" y="720"/>
                    <a:pt x="5335" y="625"/>
                    <a:pt x="5288" y="553"/>
                  </a:cubicBezTo>
                  <a:cubicBezTo>
                    <a:pt x="5240" y="529"/>
                    <a:pt x="5169" y="482"/>
                    <a:pt x="5097" y="482"/>
                  </a:cubicBezTo>
                  <a:cubicBezTo>
                    <a:pt x="5081" y="478"/>
                    <a:pt x="5065" y="476"/>
                    <a:pt x="5048" y="476"/>
                  </a:cubicBezTo>
                  <a:cubicBezTo>
                    <a:pt x="5014" y="476"/>
                    <a:pt x="4979" y="482"/>
                    <a:pt x="4945" y="482"/>
                  </a:cubicBezTo>
                  <a:cubicBezTo>
                    <a:pt x="4895" y="482"/>
                    <a:pt x="4847" y="470"/>
                    <a:pt x="4811" y="410"/>
                  </a:cubicBezTo>
                  <a:cubicBezTo>
                    <a:pt x="4740" y="363"/>
                    <a:pt x="4764" y="244"/>
                    <a:pt x="4716" y="172"/>
                  </a:cubicBezTo>
                  <a:cubicBezTo>
                    <a:pt x="4656" y="66"/>
                    <a:pt x="4508" y="47"/>
                    <a:pt x="4366" y="47"/>
                  </a:cubicBezTo>
                  <a:cubicBezTo>
                    <a:pt x="4285" y="47"/>
                    <a:pt x="4205" y="53"/>
                    <a:pt x="4145" y="53"/>
                  </a:cubicBezTo>
                  <a:cubicBezTo>
                    <a:pt x="3655" y="53"/>
                    <a:pt x="3165" y="1"/>
                    <a:pt x="2675" y="1"/>
                  </a:cubicBezTo>
                  <a:close/>
                </a:path>
              </a:pathLst>
            </a:custGeom>
            <a:solidFill>
              <a:srgbClr val="FBBB8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1" name="Google Shape;17191;p44"/>
            <p:cNvSpPr/>
            <p:nvPr/>
          </p:nvSpPr>
          <p:spPr>
            <a:xfrm>
              <a:off x="5600197" y="4036267"/>
              <a:ext cx="156510" cy="201948"/>
            </a:xfrm>
            <a:custGeom>
              <a:rect b="b" l="l" r="r" t="t"/>
              <a:pathLst>
                <a:path extrusionOk="0" h="6209" w="4812">
                  <a:moveTo>
                    <a:pt x="1811" y="1"/>
                  </a:moveTo>
                  <a:cubicBezTo>
                    <a:pt x="1716" y="24"/>
                    <a:pt x="1597" y="24"/>
                    <a:pt x="1525" y="72"/>
                  </a:cubicBezTo>
                  <a:cubicBezTo>
                    <a:pt x="1454" y="120"/>
                    <a:pt x="1454" y="215"/>
                    <a:pt x="1406" y="263"/>
                  </a:cubicBezTo>
                  <a:cubicBezTo>
                    <a:pt x="1335" y="382"/>
                    <a:pt x="1239" y="429"/>
                    <a:pt x="1144" y="501"/>
                  </a:cubicBezTo>
                  <a:cubicBezTo>
                    <a:pt x="1096" y="548"/>
                    <a:pt x="1025" y="644"/>
                    <a:pt x="954" y="691"/>
                  </a:cubicBezTo>
                  <a:cubicBezTo>
                    <a:pt x="858" y="715"/>
                    <a:pt x="834" y="715"/>
                    <a:pt x="787" y="810"/>
                  </a:cubicBezTo>
                  <a:cubicBezTo>
                    <a:pt x="739" y="906"/>
                    <a:pt x="692" y="977"/>
                    <a:pt x="644" y="1048"/>
                  </a:cubicBezTo>
                  <a:cubicBezTo>
                    <a:pt x="596" y="1120"/>
                    <a:pt x="549" y="1191"/>
                    <a:pt x="501" y="1263"/>
                  </a:cubicBezTo>
                  <a:cubicBezTo>
                    <a:pt x="430" y="1310"/>
                    <a:pt x="358" y="1310"/>
                    <a:pt x="311" y="1358"/>
                  </a:cubicBezTo>
                  <a:cubicBezTo>
                    <a:pt x="168" y="1477"/>
                    <a:pt x="96" y="1596"/>
                    <a:pt x="49" y="1763"/>
                  </a:cubicBezTo>
                  <a:cubicBezTo>
                    <a:pt x="1" y="1930"/>
                    <a:pt x="1" y="2120"/>
                    <a:pt x="49" y="2287"/>
                  </a:cubicBezTo>
                  <a:cubicBezTo>
                    <a:pt x="144" y="2644"/>
                    <a:pt x="382" y="2954"/>
                    <a:pt x="525" y="3311"/>
                  </a:cubicBezTo>
                  <a:cubicBezTo>
                    <a:pt x="596" y="3525"/>
                    <a:pt x="644" y="3740"/>
                    <a:pt x="739" y="3930"/>
                  </a:cubicBezTo>
                  <a:cubicBezTo>
                    <a:pt x="834" y="4097"/>
                    <a:pt x="906" y="4216"/>
                    <a:pt x="1049" y="4311"/>
                  </a:cubicBezTo>
                  <a:cubicBezTo>
                    <a:pt x="1096" y="4382"/>
                    <a:pt x="1168" y="4430"/>
                    <a:pt x="1239" y="4478"/>
                  </a:cubicBezTo>
                  <a:cubicBezTo>
                    <a:pt x="1287" y="4502"/>
                    <a:pt x="1335" y="4525"/>
                    <a:pt x="1358" y="4573"/>
                  </a:cubicBezTo>
                  <a:cubicBezTo>
                    <a:pt x="1406" y="4692"/>
                    <a:pt x="1382" y="4811"/>
                    <a:pt x="1430" y="4930"/>
                  </a:cubicBezTo>
                  <a:cubicBezTo>
                    <a:pt x="1477" y="5097"/>
                    <a:pt x="1573" y="5240"/>
                    <a:pt x="1668" y="5383"/>
                  </a:cubicBezTo>
                  <a:cubicBezTo>
                    <a:pt x="1716" y="5454"/>
                    <a:pt x="1763" y="5526"/>
                    <a:pt x="1811" y="5597"/>
                  </a:cubicBezTo>
                  <a:cubicBezTo>
                    <a:pt x="1858" y="5668"/>
                    <a:pt x="1906" y="5692"/>
                    <a:pt x="1930" y="5764"/>
                  </a:cubicBezTo>
                  <a:cubicBezTo>
                    <a:pt x="2073" y="5978"/>
                    <a:pt x="2287" y="6097"/>
                    <a:pt x="2525" y="6169"/>
                  </a:cubicBezTo>
                  <a:cubicBezTo>
                    <a:pt x="2609" y="6196"/>
                    <a:pt x="2701" y="6208"/>
                    <a:pt x="2796" y="6208"/>
                  </a:cubicBezTo>
                  <a:cubicBezTo>
                    <a:pt x="2863" y="6208"/>
                    <a:pt x="2933" y="6202"/>
                    <a:pt x="3002" y="6192"/>
                  </a:cubicBezTo>
                  <a:cubicBezTo>
                    <a:pt x="3168" y="6192"/>
                    <a:pt x="3335" y="6169"/>
                    <a:pt x="3502" y="6121"/>
                  </a:cubicBezTo>
                  <a:cubicBezTo>
                    <a:pt x="3668" y="6073"/>
                    <a:pt x="3859" y="6073"/>
                    <a:pt x="4026" y="6002"/>
                  </a:cubicBezTo>
                  <a:cubicBezTo>
                    <a:pt x="4121" y="5954"/>
                    <a:pt x="4454" y="5692"/>
                    <a:pt x="4383" y="5549"/>
                  </a:cubicBezTo>
                  <a:cubicBezTo>
                    <a:pt x="4371" y="5526"/>
                    <a:pt x="4343" y="5517"/>
                    <a:pt x="4306" y="5517"/>
                  </a:cubicBezTo>
                  <a:cubicBezTo>
                    <a:pt x="4195" y="5517"/>
                    <a:pt x="4008" y="5597"/>
                    <a:pt x="3954" y="5597"/>
                  </a:cubicBezTo>
                  <a:cubicBezTo>
                    <a:pt x="3811" y="5645"/>
                    <a:pt x="3692" y="5645"/>
                    <a:pt x="3549" y="5645"/>
                  </a:cubicBezTo>
                  <a:cubicBezTo>
                    <a:pt x="3511" y="5645"/>
                    <a:pt x="3462" y="5648"/>
                    <a:pt x="3411" y="5648"/>
                  </a:cubicBezTo>
                  <a:cubicBezTo>
                    <a:pt x="3336" y="5648"/>
                    <a:pt x="3259" y="5640"/>
                    <a:pt x="3216" y="5597"/>
                  </a:cubicBezTo>
                  <a:cubicBezTo>
                    <a:pt x="3025" y="5407"/>
                    <a:pt x="3478" y="5287"/>
                    <a:pt x="3597" y="5264"/>
                  </a:cubicBezTo>
                  <a:cubicBezTo>
                    <a:pt x="3764" y="5240"/>
                    <a:pt x="3930" y="5216"/>
                    <a:pt x="4097" y="5145"/>
                  </a:cubicBezTo>
                  <a:cubicBezTo>
                    <a:pt x="4240" y="5121"/>
                    <a:pt x="4383" y="5073"/>
                    <a:pt x="4526" y="5025"/>
                  </a:cubicBezTo>
                  <a:cubicBezTo>
                    <a:pt x="4597" y="4978"/>
                    <a:pt x="4811" y="4764"/>
                    <a:pt x="4692" y="4716"/>
                  </a:cubicBezTo>
                  <a:cubicBezTo>
                    <a:pt x="4679" y="4711"/>
                    <a:pt x="4664" y="4709"/>
                    <a:pt x="4649" y="4709"/>
                  </a:cubicBezTo>
                  <a:cubicBezTo>
                    <a:pt x="4585" y="4709"/>
                    <a:pt x="4512" y="4744"/>
                    <a:pt x="4454" y="4764"/>
                  </a:cubicBezTo>
                  <a:cubicBezTo>
                    <a:pt x="4335" y="4787"/>
                    <a:pt x="4216" y="4835"/>
                    <a:pt x="4073" y="4883"/>
                  </a:cubicBezTo>
                  <a:cubicBezTo>
                    <a:pt x="3971" y="4903"/>
                    <a:pt x="3851" y="4959"/>
                    <a:pt x="3728" y="4959"/>
                  </a:cubicBezTo>
                  <a:cubicBezTo>
                    <a:pt x="3708" y="4959"/>
                    <a:pt x="3688" y="4957"/>
                    <a:pt x="3668" y="4954"/>
                  </a:cubicBezTo>
                  <a:cubicBezTo>
                    <a:pt x="3573" y="4930"/>
                    <a:pt x="3525" y="4859"/>
                    <a:pt x="3430" y="4811"/>
                  </a:cubicBezTo>
                  <a:cubicBezTo>
                    <a:pt x="3311" y="4764"/>
                    <a:pt x="3168" y="4787"/>
                    <a:pt x="3049" y="4764"/>
                  </a:cubicBezTo>
                  <a:cubicBezTo>
                    <a:pt x="2882" y="4740"/>
                    <a:pt x="2740" y="4692"/>
                    <a:pt x="2597" y="4644"/>
                  </a:cubicBezTo>
                  <a:cubicBezTo>
                    <a:pt x="2335" y="4502"/>
                    <a:pt x="2025" y="4430"/>
                    <a:pt x="1835" y="4192"/>
                  </a:cubicBezTo>
                  <a:cubicBezTo>
                    <a:pt x="1573" y="3859"/>
                    <a:pt x="1525" y="3358"/>
                    <a:pt x="1454" y="2954"/>
                  </a:cubicBezTo>
                  <a:cubicBezTo>
                    <a:pt x="1430" y="2620"/>
                    <a:pt x="1358" y="2239"/>
                    <a:pt x="1454" y="1930"/>
                  </a:cubicBezTo>
                  <a:cubicBezTo>
                    <a:pt x="1454" y="1858"/>
                    <a:pt x="1454" y="1715"/>
                    <a:pt x="1501" y="1620"/>
                  </a:cubicBezTo>
                  <a:cubicBezTo>
                    <a:pt x="1549" y="1525"/>
                    <a:pt x="1597" y="1430"/>
                    <a:pt x="1644" y="1334"/>
                  </a:cubicBezTo>
                  <a:cubicBezTo>
                    <a:pt x="1739" y="1120"/>
                    <a:pt x="1835" y="882"/>
                    <a:pt x="1930" y="667"/>
                  </a:cubicBezTo>
                  <a:cubicBezTo>
                    <a:pt x="1954" y="572"/>
                    <a:pt x="2001" y="453"/>
                    <a:pt x="2025" y="358"/>
                  </a:cubicBezTo>
                  <a:cubicBezTo>
                    <a:pt x="2049" y="286"/>
                    <a:pt x="2097" y="191"/>
                    <a:pt x="2073" y="120"/>
                  </a:cubicBezTo>
                  <a:cubicBezTo>
                    <a:pt x="2025" y="1"/>
                    <a:pt x="1930" y="1"/>
                    <a:pt x="1811" y="1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2" name="Google Shape;17192;p44"/>
            <p:cNvSpPr/>
            <p:nvPr/>
          </p:nvSpPr>
          <p:spPr>
            <a:xfrm>
              <a:off x="5675329" y="4070093"/>
              <a:ext cx="36461" cy="47649"/>
            </a:xfrm>
            <a:custGeom>
              <a:rect b="b" l="l" r="r" t="t"/>
              <a:pathLst>
                <a:path extrusionOk="0" h="1465" w="1121">
                  <a:moveTo>
                    <a:pt x="499" y="0"/>
                  </a:moveTo>
                  <a:cubicBezTo>
                    <a:pt x="486" y="0"/>
                    <a:pt x="471" y="3"/>
                    <a:pt x="453" y="8"/>
                  </a:cubicBezTo>
                  <a:cubicBezTo>
                    <a:pt x="334" y="151"/>
                    <a:pt x="311" y="390"/>
                    <a:pt x="287" y="556"/>
                  </a:cubicBezTo>
                  <a:cubicBezTo>
                    <a:pt x="287" y="604"/>
                    <a:pt x="287" y="651"/>
                    <a:pt x="263" y="675"/>
                  </a:cubicBezTo>
                  <a:cubicBezTo>
                    <a:pt x="239" y="699"/>
                    <a:pt x="168" y="723"/>
                    <a:pt x="144" y="747"/>
                  </a:cubicBezTo>
                  <a:cubicBezTo>
                    <a:pt x="25" y="866"/>
                    <a:pt x="1" y="1104"/>
                    <a:pt x="168" y="1199"/>
                  </a:cubicBezTo>
                  <a:cubicBezTo>
                    <a:pt x="239" y="1223"/>
                    <a:pt x="358" y="1199"/>
                    <a:pt x="430" y="1271"/>
                  </a:cubicBezTo>
                  <a:cubicBezTo>
                    <a:pt x="525" y="1342"/>
                    <a:pt x="525" y="1437"/>
                    <a:pt x="668" y="1461"/>
                  </a:cubicBezTo>
                  <a:cubicBezTo>
                    <a:pt x="683" y="1464"/>
                    <a:pt x="698" y="1465"/>
                    <a:pt x="712" y="1465"/>
                  </a:cubicBezTo>
                  <a:cubicBezTo>
                    <a:pt x="836" y="1465"/>
                    <a:pt x="940" y="1380"/>
                    <a:pt x="1025" y="1294"/>
                  </a:cubicBezTo>
                  <a:cubicBezTo>
                    <a:pt x="1120" y="1223"/>
                    <a:pt x="1049" y="1128"/>
                    <a:pt x="954" y="1080"/>
                  </a:cubicBezTo>
                  <a:cubicBezTo>
                    <a:pt x="858" y="1056"/>
                    <a:pt x="787" y="1056"/>
                    <a:pt x="715" y="961"/>
                  </a:cubicBezTo>
                  <a:cubicBezTo>
                    <a:pt x="620" y="890"/>
                    <a:pt x="620" y="723"/>
                    <a:pt x="620" y="628"/>
                  </a:cubicBezTo>
                  <a:cubicBezTo>
                    <a:pt x="620" y="485"/>
                    <a:pt x="620" y="366"/>
                    <a:pt x="596" y="247"/>
                  </a:cubicBezTo>
                  <a:cubicBezTo>
                    <a:pt x="596" y="142"/>
                    <a:pt x="596" y="0"/>
                    <a:pt x="499" y="0"/>
                  </a:cubicBezTo>
                  <a:close/>
                </a:path>
              </a:pathLst>
            </a:custGeom>
            <a:solidFill>
              <a:srgbClr val="EFA8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3" name="Google Shape;17193;p44"/>
            <p:cNvSpPr/>
            <p:nvPr/>
          </p:nvSpPr>
          <p:spPr>
            <a:xfrm>
              <a:off x="5585495" y="4034738"/>
              <a:ext cx="65863" cy="51650"/>
            </a:xfrm>
            <a:custGeom>
              <a:rect b="b" l="l" r="r" t="t"/>
              <a:pathLst>
                <a:path extrusionOk="0" h="1588" w="2025">
                  <a:moveTo>
                    <a:pt x="358" y="0"/>
                  </a:moveTo>
                  <a:cubicBezTo>
                    <a:pt x="262" y="0"/>
                    <a:pt x="167" y="0"/>
                    <a:pt x="120" y="71"/>
                  </a:cubicBezTo>
                  <a:cubicBezTo>
                    <a:pt x="48" y="191"/>
                    <a:pt x="0" y="405"/>
                    <a:pt x="48" y="548"/>
                  </a:cubicBezTo>
                  <a:cubicBezTo>
                    <a:pt x="72" y="667"/>
                    <a:pt x="143" y="762"/>
                    <a:pt x="120" y="881"/>
                  </a:cubicBezTo>
                  <a:cubicBezTo>
                    <a:pt x="120" y="953"/>
                    <a:pt x="96" y="1024"/>
                    <a:pt x="72" y="1095"/>
                  </a:cubicBezTo>
                  <a:cubicBezTo>
                    <a:pt x="72" y="1143"/>
                    <a:pt x="72" y="1215"/>
                    <a:pt x="96" y="1286"/>
                  </a:cubicBezTo>
                  <a:cubicBezTo>
                    <a:pt x="96" y="1357"/>
                    <a:pt x="96" y="1500"/>
                    <a:pt x="143" y="1548"/>
                  </a:cubicBezTo>
                  <a:cubicBezTo>
                    <a:pt x="157" y="1576"/>
                    <a:pt x="163" y="1587"/>
                    <a:pt x="180" y="1587"/>
                  </a:cubicBezTo>
                  <a:cubicBezTo>
                    <a:pt x="192" y="1587"/>
                    <a:pt x="209" y="1582"/>
                    <a:pt x="239" y="1572"/>
                  </a:cubicBezTo>
                  <a:cubicBezTo>
                    <a:pt x="334" y="1572"/>
                    <a:pt x="453" y="1524"/>
                    <a:pt x="548" y="1500"/>
                  </a:cubicBezTo>
                  <a:cubicBezTo>
                    <a:pt x="667" y="1453"/>
                    <a:pt x="786" y="1429"/>
                    <a:pt x="905" y="1357"/>
                  </a:cubicBezTo>
                  <a:cubicBezTo>
                    <a:pt x="977" y="1310"/>
                    <a:pt x="1096" y="1262"/>
                    <a:pt x="1144" y="1191"/>
                  </a:cubicBezTo>
                  <a:cubicBezTo>
                    <a:pt x="1215" y="1119"/>
                    <a:pt x="1239" y="1024"/>
                    <a:pt x="1286" y="953"/>
                  </a:cubicBezTo>
                  <a:cubicBezTo>
                    <a:pt x="1310" y="881"/>
                    <a:pt x="1358" y="810"/>
                    <a:pt x="1406" y="738"/>
                  </a:cubicBezTo>
                  <a:cubicBezTo>
                    <a:pt x="1453" y="643"/>
                    <a:pt x="1501" y="619"/>
                    <a:pt x="1596" y="595"/>
                  </a:cubicBezTo>
                  <a:cubicBezTo>
                    <a:pt x="1691" y="548"/>
                    <a:pt x="1834" y="524"/>
                    <a:pt x="1882" y="452"/>
                  </a:cubicBezTo>
                  <a:cubicBezTo>
                    <a:pt x="1953" y="357"/>
                    <a:pt x="2001" y="238"/>
                    <a:pt x="2025" y="143"/>
                  </a:cubicBezTo>
                  <a:lnTo>
                    <a:pt x="2025" y="143"/>
                  </a:lnTo>
                  <a:cubicBezTo>
                    <a:pt x="2001" y="155"/>
                    <a:pt x="1989" y="161"/>
                    <a:pt x="1977" y="161"/>
                  </a:cubicBezTo>
                  <a:cubicBezTo>
                    <a:pt x="1965" y="161"/>
                    <a:pt x="1953" y="155"/>
                    <a:pt x="1929" y="143"/>
                  </a:cubicBezTo>
                  <a:lnTo>
                    <a:pt x="1429" y="143"/>
                  </a:lnTo>
                  <a:cubicBezTo>
                    <a:pt x="1072" y="95"/>
                    <a:pt x="715" y="0"/>
                    <a:pt x="358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4" name="Google Shape;17194;p44"/>
            <p:cNvSpPr/>
            <p:nvPr/>
          </p:nvSpPr>
          <p:spPr>
            <a:xfrm>
              <a:off x="5752804" y="4032657"/>
              <a:ext cx="65083" cy="45860"/>
            </a:xfrm>
            <a:custGeom>
              <a:rect b="b" l="l" r="r" t="t"/>
              <a:pathLst>
                <a:path extrusionOk="0" h="1410" w="2001">
                  <a:moveTo>
                    <a:pt x="1544" y="0"/>
                  </a:moveTo>
                  <a:cubicBezTo>
                    <a:pt x="1459" y="0"/>
                    <a:pt x="1359" y="46"/>
                    <a:pt x="1286" y="64"/>
                  </a:cubicBezTo>
                  <a:cubicBezTo>
                    <a:pt x="1072" y="88"/>
                    <a:pt x="834" y="112"/>
                    <a:pt x="620" y="135"/>
                  </a:cubicBezTo>
                  <a:lnTo>
                    <a:pt x="358" y="135"/>
                  </a:lnTo>
                  <a:cubicBezTo>
                    <a:pt x="326" y="135"/>
                    <a:pt x="297" y="133"/>
                    <a:pt x="265" y="133"/>
                  </a:cubicBezTo>
                  <a:cubicBezTo>
                    <a:pt x="201" y="133"/>
                    <a:pt x="127" y="143"/>
                    <a:pt x="0" y="207"/>
                  </a:cubicBezTo>
                  <a:cubicBezTo>
                    <a:pt x="48" y="350"/>
                    <a:pt x="143" y="516"/>
                    <a:pt x="286" y="588"/>
                  </a:cubicBezTo>
                  <a:cubicBezTo>
                    <a:pt x="358" y="612"/>
                    <a:pt x="429" y="659"/>
                    <a:pt x="500" y="683"/>
                  </a:cubicBezTo>
                  <a:cubicBezTo>
                    <a:pt x="536" y="683"/>
                    <a:pt x="566" y="677"/>
                    <a:pt x="593" y="677"/>
                  </a:cubicBezTo>
                  <a:cubicBezTo>
                    <a:pt x="620" y="677"/>
                    <a:pt x="643" y="683"/>
                    <a:pt x="667" y="707"/>
                  </a:cubicBezTo>
                  <a:cubicBezTo>
                    <a:pt x="691" y="755"/>
                    <a:pt x="715" y="826"/>
                    <a:pt x="715" y="898"/>
                  </a:cubicBezTo>
                  <a:cubicBezTo>
                    <a:pt x="739" y="945"/>
                    <a:pt x="786" y="1017"/>
                    <a:pt x="810" y="1088"/>
                  </a:cubicBezTo>
                  <a:cubicBezTo>
                    <a:pt x="882" y="1255"/>
                    <a:pt x="1024" y="1326"/>
                    <a:pt x="1191" y="1374"/>
                  </a:cubicBezTo>
                  <a:cubicBezTo>
                    <a:pt x="1266" y="1396"/>
                    <a:pt x="1343" y="1409"/>
                    <a:pt x="1418" y="1409"/>
                  </a:cubicBezTo>
                  <a:cubicBezTo>
                    <a:pt x="1582" y="1409"/>
                    <a:pt x="1736" y="1347"/>
                    <a:pt x="1834" y="1183"/>
                  </a:cubicBezTo>
                  <a:cubicBezTo>
                    <a:pt x="1929" y="1017"/>
                    <a:pt x="2001" y="778"/>
                    <a:pt x="1977" y="612"/>
                  </a:cubicBezTo>
                  <a:cubicBezTo>
                    <a:pt x="1977" y="516"/>
                    <a:pt x="1953" y="397"/>
                    <a:pt x="1906" y="326"/>
                  </a:cubicBezTo>
                  <a:cubicBezTo>
                    <a:pt x="1882" y="255"/>
                    <a:pt x="1810" y="207"/>
                    <a:pt x="1763" y="159"/>
                  </a:cubicBezTo>
                  <a:cubicBezTo>
                    <a:pt x="1715" y="112"/>
                    <a:pt x="1691" y="40"/>
                    <a:pt x="1620" y="16"/>
                  </a:cubicBezTo>
                  <a:cubicBezTo>
                    <a:pt x="1597" y="5"/>
                    <a:pt x="1571" y="0"/>
                    <a:pt x="1544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5" name="Google Shape;17195;p44"/>
            <p:cNvSpPr/>
            <p:nvPr/>
          </p:nvSpPr>
          <p:spPr>
            <a:xfrm>
              <a:off x="5574664" y="4081639"/>
              <a:ext cx="253305" cy="87883"/>
            </a:xfrm>
            <a:custGeom>
              <a:rect b="b" l="l" r="r" t="t"/>
              <a:pathLst>
                <a:path extrusionOk="0" h="2702" w="7788">
                  <a:moveTo>
                    <a:pt x="6947" y="0"/>
                  </a:moveTo>
                  <a:cubicBezTo>
                    <a:pt x="6757" y="0"/>
                    <a:pt x="6606" y="114"/>
                    <a:pt x="6525" y="296"/>
                  </a:cubicBezTo>
                  <a:cubicBezTo>
                    <a:pt x="6501" y="344"/>
                    <a:pt x="6454" y="511"/>
                    <a:pt x="6478" y="582"/>
                  </a:cubicBezTo>
                  <a:cubicBezTo>
                    <a:pt x="6501" y="606"/>
                    <a:pt x="6573" y="654"/>
                    <a:pt x="6597" y="701"/>
                  </a:cubicBezTo>
                  <a:cubicBezTo>
                    <a:pt x="6740" y="654"/>
                    <a:pt x="6573" y="439"/>
                    <a:pt x="6740" y="368"/>
                  </a:cubicBezTo>
                  <a:cubicBezTo>
                    <a:pt x="6767" y="354"/>
                    <a:pt x="6797" y="348"/>
                    <a:pt x="6828" y="348"/>
                  </a:cubicBezTo>
                  <a:cubicBezTo>
                    <a:pt x="6903" y="348"/>
                    <a:pt x="6982" y="382"/>
                    <a:pt x="7049" y="416"/>
                  </a:cubicBezTo>
                  <a:cubicBezTo>
                    <a:pt x="7168" y="487"/>
                    <a:pt x="7263" y="606"/>
                    <a:pt x="7287" y="749"/>
                  </a:cubicBezTo>
                  <a:cubicBezTo>
                    <a:pt x="7335" y="987"/>
                    <a:pt x="7144" y="1201"/>
                    <a:pt x="6954" y="1297"/>
                  </a:cubicBezTo>
                  <a:cubicBezTo>
                    <a:pt x="6819" y="1378"/>
                    <a:pt x="6677" y="1405"/>
                    <a:pt x="6531" y="1405"/>
                  </a:cubicBezTo>
                  <a:cubicBezTo>
                    <a:pt x="6419" y="1405"/>
                    <a:pt x="6306" y="1389"/>
                    <a:pt x="6192" y="1368"/>
                  </a:cubicBezTo>
                  <a:cubicBezTo>
                    <a:pt x="5930" y="1344"/>
                    <a:pt x="5668" y="1225"/>
                    <a:pt x="5454" y="1082"/>
                  </a:cubicBezTo>
                  <a:cubicBezTo>
                    <a:pt x="5239" y="963"/>
                    <a:pt x="5001" y="820"/>
                    <a:pt x="4763" y="797"/>
                  </a:cubicBezTo>
                  <a:cubicBezTo>
                    <a:pt x="4721" y="791"/>
                    <a:pt x="4686" y="788"/>
                    <a:pt x="4654" y="788"/>
                  </a:cubicBezTo>
                  <a:cubicBezTo>
                    <a:pt x="4558" y="788"/>
                    <a:pt x="4495" y="814"/>
                    <a:pt x="4406" y="868"/>
                  </a:cubicBezTo>
                  <a:cubicBezTo>
                    <a:pt x="4287" y="939"/>
                    <a:pt x="4144" y="1011"/>
                    <a:pt x="4001" y="1059"/>
                  </a:cubicBezTo>
                  <a:cubicBezTo>
                    <a:pt x="3942" y="1088"/>
                    <a:pt x="3874" y="1108"/>
                    <a:pt x="3803" y="1108"/>
                  </a:cubicBezTo>
                  <a:cubicBezTo>
                    <a:pt x="3758" y="1108"/>
                    <a:pt x="3713" y="1101"/>
                    <a:pt x="3667" y="1082"/>
                  </a:cubicBezTo>
                  <a:cubicBezTo>
                    <a:pt x="3596" y="1082"/>
                    <a:pt x="3548" y="1011"/>
                    <a:pt x="3477" y="963"/>
                  </a:cubicBezTo>
                  <a:cubicBezTo>
                    <a:pt x="3406" y="939"/>
                    <a:pt x="3358" y="916"/>
                    <a:pt x="3310" y="892"/>
                  </a:cubicBezTo>
                  <a:cubicBezTo>
                    <a:pt x="3206" y="832"/>
                    <a:pt x="3111" y="782"/>
                    <a:pt x="3013" y="782"/>
                  </a:cubicBezTo>
                  <a:cubicBezTo>
                    <a:pt x="2955" y="782"/>
                    <a:pt x="2896" y="800"/>
                    <a:pt x="2834" y="844"/>
                  </a:cubicBezTo>
                  <a:cubicBezTo>
                    <a:pt x="2643" y="963"/>
                    <a:pt x="2429" y="1035"/>
                    <a:pt x="2215" y="1130"/>
                  </a:cubicBezTo>
                  <a:cubicBezTo>
                    <a:pt x="1953" y="1249"/>
                    <a:pt x="1691" y="1368"/>
                    <a:pt x="1405" y="1368"/>
                  </a:cubicBezTo>
                  <a:cubicBezTo>
                    <a:pt x="1334" y="1376"/>
                    <a:pt x="1260" y="1381"/>
                    <a:pt x="1185" y="1381"/>
                  </a:cubicBezTo>
                  <a:cubicBezTo>
                    <a:pt x="1035" y="1381"/>
                    <a:pt x="881" y="1360"/>
                    <a:pt x="738" y="1297"/>
                  </a:cubicBezTo>
                  <a:cubicBezTo>
                    <a:pt x="595" y="1225"/>
                    <a:pt x="476" y="1011"/>
                    <a:pt x="476" y="844"/>
                  </a:cubicBezTo>
                  <a:cubicBezTo>
                    <a:pt x="476" y="701"/>
                    <a:pt x="548" y="558"/>
                    <a:pt x="619" y="439"/>
                  </a:cubicBezTo>
                  <a:cubicBezTo>
                    <a:pt x="667" y="344"/>
                    <a:pt x="762" y="320"/>
                    <a:pt x="857" y="320"/>
                  </a:cubicBezTo>
                  <a:cubicBezTo>
                    <a:pt x="976" y="320"/>
                    <a:pt x="1024" y="344"/>
                    <a:pt x="1072" y="439"/>
                  </a:cubicBezTo>
                  <a:cubicBezTo>
                    <a:pt x="1096" y="487"/>
                    <a:pt x="1096" y="535"/>
                    <a:pt x="1119" y="582"/>
                  </a:cubicBezTo>
                  <a:cubicBezTo>
                    <a:pt x="1119" y="654"/>
                    <a:pt x="1072" y="725"/>
                    <a:pt x="1167" y="725"/>
                  </a:cubicBezTo>
                  <a:cubicBezTo>
                    <a:pt x="1310" y="677"/>
                    <a:pt x="1334" y="439"/>
                    <a:pt x="1262" y="344"/>
                  </a:cubicBezTo>
                  <a:cubicBezTo>
                    <a:pt x="1191" y="201"/>
                    <a:pt x="1000" y="35"/>
                    <a:pt x="834" y="11"/>
                  </a:cubicBezTo>
                  <a:cubicBezTo>
                    <a:pt x="738" y="11"/>
                    <a:pt x="667" y="58"/>
                    <a:pt x="595" y="106"/>
                  </a:cubicBezTo>
                  <a:cubicBezTo>
                    <a:pt x="524" y="154"/>
                    <a:pt x="476" y="154"/>
                    <a:pt x="429" y="201"/>
                  </a:cubicBezTo>
                  <a:cubicBezTo>
                    <a:pt x="357" y="273"/>
                    <a:pt x="286" y="344"/>
                    <a:pt x="214" y="416"/>
                  </a:cubicBezTo>
                  <a:cubicBezTo>
                    <a:pt x="143" y="535"/>
                    <a:pt x="95" y="654"/>
                    <a:pt x="48" y="797"/>
                  </a:cubicBezTo>
                  <a:cubicBezTo>
                    <a:pt x="0" y="939"/>
                    <a:pt x="0" y="1130"/>
                    <a:pt x="24" y="1273"/>
                  </a:cubicBezTo>
                  <a:cubicBezTo>
                    <a:pt x="48" y="1463"/>
                    <a:pt x="167" y="1582"/>
                    <a:pt x="310" y="1678"/>
                  </a:cubicBezTo>
                  <a:cubicBezTo>
                    <a:pt x="381" y="1702"/>
                    <a:pt x="548" y="1773"/>
                    <a:pt x="548" y="1892"/>
                  </a:cubicBezTo>
                  <a:cubicBezTo>
                    <a:pt x="524" y="1987"/>
                    <a:pt x="286" y="2035"/>
                    <a:pt x="381" y="2178"/>
                  </a:cubicBezTo>
                  <a:cubicBezTo>
                    <a:pt x="408" y="2205"/>
                    <a:pt x="447" y="2215"/>
                    <a:pt x="492" y="2215"/>
                  </a:cubicBezTo>
                  <a:cubicBezTo>
                    <a:pt x="603" y="2215"/>
                    <a:pt x="749" y="2154"/>
                    <a:pt x="834" y="2154"/>
                  </a:cubicBezTo>
                  <a:cubicBezTo>
                    <a:pt x="976" y="2178"/>
                    <a:pt x="881" y="2345"/>
                    <a:pt x="929" y="2416"/>
                  </a:cubicBezTo>
                  <a:cubicBezTo>
                    <a:pt x="945" y="2474"/>
                    <a:pt x="991" y="2495"/>
                    <a:pt x="1047" y="2495"/>
                  </a:cubicBezTo>
                  <a:cubicBezTo>
                    <a:pt x="1153" y="2495"/>
                    <a:pt x="1295" y="2423"/>
                    <a:pt x="1357" y="2392"/>
                  </a:cubicBezTo>
                  <a:cubicBezTo>
                    <a:pt x="1373" y="2392"/>
                    <a:pt x="1400" y="2382"/>
                    <a:pt x="1423" y="2382"/>
                  </a:cubicBezTo>
                  <a:cubicBezTo>
                    <a:pt x="1434" y="2382"/>
                    <a:pt x="1445" y="2384"/>
                    <a:pt x="1453" y="2392"/>
                  </a:cubicBezTo>
                  <a:cubicBezTo>
                    <a:pt x="1524" y="2416"/>
                    <a:pt x="1500" y="2464"/>
                    <a:pt x="1500" y="2535"/>
                  </a:cubicBezTo>
                  <a:cubicBezTo>
                    <a:pt x="1521" y="2618"/>
                    <a:pt x="1569" y="2647"/>
                    <a:pt x="1625" y="2647"/>
                  </a:cubicBezTo>
                  <a:cubicBezTo>
                    <a:pt x="1696" y="2647"/>
                    <a:pt x="1780" y="2599"/>
                    <a:pt x="1834" y="2559"/>
                  </a:cubicBezTo>
                  <a:cubicBezTo>
                    <a:pt x="1922" y="2488"/>
                    <a:pt x="1997" y="2405"/>
                    <a:pt x="2078" y="2405"/>
                  </a:cubicBezTo>
                  <a:cubicBezTo>
                    <a:pt x="2107" y="2405"/>
                    <a:pt x="2136" y="2415"/>
                    <a:pt x="2167" y="2440"/>
                  </a:cubicBezTo>
                  <a:cubicBezTo>
                    <a:pt x="2239" y="2512"/>
                    <a:pt x="2311" y="2584"/>
                    <a:pt x="2404" y="2584"/>
                  </a:cubicBezTo>
                  <a:cubicBezTo>
                    <a:pt x="2434" y="2584"/>
                    <a:pt x="2466" y="2576"/>
                    <a:pt x="2501" y="2559"/>
                  </a:cubicBezTo>
                  <a:cubicBezTo>
                    <a:pt x="2659" y="2491"/>
                    <a:pt x="2732" y="2271"/>
                    <a:pt x="2903" y="2271"/>
                  </a:cubicBezTo>
                  <a:cubicBezTo>
                    <a:pt x="2911" y="2271"/>
                    <a:pt x="2920" y="2272"/>
                    <a:pt x="2929" y="2273"/>
                  </a:cubicBezTo>
                  <a:cubicBezTo>
                    <a:pt x="3036" y="2273"/>
                    <a:pt x="3103" y="2313"/>
                    <a:pt x="3190" y="2313"/>
                  </a:cubicBezTo>
                  <a:cubicBezTo>
                    <a:pt x="3219" y="2313"/>
                    <a:pt x="3251" y="2309"/>
                    <a:pt x="3286" y="2297"/>
                  </a:cubicBezTo>
                  <a:cubicBezTo>
                    <a:pt x="3429" y="2249"/>
                    <a:pt x="3525" y="2130"/>
                    <a:pt x="3620" y="2011"/>
                  </a:cubicBezTo>
                  <a:cubicBezTo>
                    <a:pt x="3691" y="1940"/>
                    <a:pt x="3739" y="1821"/>
                    <a:pt x="3834" y="1797"/>
                  </a:cubicBezTo>
                  <a:cubicBezTo>
                    <a:pt x="3853" y="1789"/>
                    <a:pt x="3870" y="1786"/>
                    <a:pt x="3886" y="1786"/>
                  </a:cubicBezTo>
                  <a:cubicBezTo>
                    <a:pt x="3968" y="1786"/>
                    <a:pt x="4008" y="1880"/>
                    <a:pt x="4049" y="1940"/>
                  </a:cubicBezTo>
                  <a:cubicBezTo>
                    <a:pt x="4096" y="2059"/>
                    <a:pt x="4144" y="2154"/>
                    <a:pt x="4263" y="2249"/>
                  </a:cubicBezTo>
                  <a:cubicBezTo>
                    <a:pt x="4321" y="2288"/>
                    <a:pt x="4380" y="2327"/>
                    <a:pt x="4451" y="2327"/>
                  </a:cubicBezTo>
                  <a:cubicBezTo>
                    <a:pt x="4467" y="2327"/>
                    <a:pt x="4484" y="2325"/>
                    <a:pt x="4501" y="2321"/>
                  </a:cubicBezTo>
                  <a:cubicBezTo>
                    <a:pt x="4596" y="2321"/>
                    <a:pt x="4668" y="2273"/>
                    <a:pt x="4739" y="2225"/>
                  </a:cubicBezTo>
                  <a:cubicBezTo>
                    <a:pt x="4750" y="2223"/>
                    <a:pt x="4759" y="2222"/>
                    <a:pt x="4769" y="2222"/>
                  </a:cubicBezTo>
                  <a:cubicBezTo>
                    <a:pt x="4863" y="2222"/>
                    <a:pt x="4888" y="2327"/>
                    <a:pt x="4953" y="2392"/>
                  </a:cubicBezTo>
                  <a:cubicBezTo>
                    <a:pt x="5001" y="2487"/>
                    <a:pt x="5096" y="2583"/>
                    <a:pt x="5215" y="2606"/>
                  </a:cubicBezTo>
                  <a:cubicBezTo>
                    <a:pt x="5229" y="2613"/>
                    <a:pt x="5245" y="2616"/>
                    <a:pt x="5262" y="2616"/>
                  </a:cubicBezTo>
                  <a:cubicBezTo>
                    <a:pt x="5303" y="2616"/>
                    <a:pt x="5348" y="2599"/>
                    <a:pt x="5382" y="2583"/>
                  </a:cubicBezTo>
                  <a:cubicBezTo>
                    <a:pt x="5477" y="2559"/>
                    <a:pt x="5501" y="2487"/>
                    <a:pt x="5549" y="2440"/>
                  </a:cubicBezTo>
                  <a:cubicBezTo>
                    <a:pt x="5566" y="2414"/>
                    <a:pt x="5590" y="2403"/>
                    <a:pt x="5616" y="2403"/>
                  </a:cubicBezTo>
                  <a:cubicBezTo>
                    <a:pt x="5660" y="2403"/>
                    <a:pt x="5709" y="2433"/>
                    <a:pt x="5739" y="2464"/>
                  </a:cubicBezTo>
                  <a:cubicBezTo>
                    <a:pt x="5858" y="2535"/>
                    <a:pt x="5977" y="2654"/>
                    <a:pt x="6120" y="2702"/>
                  </a:cubicBezTo>
                  <a:cubicBezTo>
                    <a:pt x="6168" y="2702"/>
                    <a:pt x="6192" y="2702"/>
                    <a:pt x="6216" y="2630"/>
                  </a:cubicBezTo>
                  <a:cubicBezTo>
                    <a:pt x="6239" y="2606"/>
                    <a:pt x="6263" y="2464"/>
                    <a:pt x="6287" y="2440"/>
                  </a:cubicBezTo>
                  <a:cubicBezTo>
                    <a:pt x="6294" y="2436"/>
                    <a:pt x="6302" y="2435"/>
                    <a:pt x="6311" y="2435"/>
                  </a:cubicBezTo>
                  <a:cubicBezTo>
                    <a:pt x="6367" y="2435"/>
                    <a:pt x="6461" y="2487"/>
                    <a:pt x="6501" y="2487"/>
                  </a:cubicBezTo>
                  <a:cubicBezTo>
                    <a:pt x="6573" y="2511"/>
                    <a:pt x="6644" y="2511"/>
                    <a:pt x="6716" y="2511"/>
                  </a:cubicBezTo>
                  <a:cubicBezTo>
                    <a:pt x="6811" y="2487"/>
                    <a:pt x="6811" y="2464"/>
                    <a:pt x="6859" y="2368"/>
                  </a:cubicBezTo>
                  <a:cubicBezTo>
                    <a:pt x="6859" y="2321"/>
                    <a:pt x="6835" y="2249"/>
                    <a:pt x="6882" y="2225"/>
                  </a:cubicBezTo>
                  <a:cubicBezTo>
                    <a:pt x="6905" y="2208"/>
                    <a:pt x="6946" y="2203"/>
                    <a:pt x="6996" y="2203"/>
                  </a:cubicBezTo>
                  <a:cubicBezTo>
                    <a:pt x="7058" y="2203"/>
                    <a:pt x="7133" y="2211"/>
                    <a:pt x="7204" y="2211"/>
                  </a:cubicBezTo>
                  <a:cubicBezTo>
                    <a:pt x="7312" y="2211"/>
                    <a:pt x="7408" y="2194"/>
                    <a:pt x="7430" y="2106"/>
                  </a:cubicBezTo>
                  <a:cubicBezTo>
                    <a:pt x="7454" y="1963"/>
                    <a:pt x="7168" y="2011"/>
                    <a:pt x="7216" y="1844"/>
                  </a:cubicBezTo>
                  <a:cubicBezTo>
                    <a:pt x="7263" y="1749"/>
                    <a:pt x="7406" y="1702"/>
                    <a:pt x="7478" y="1654"/>
                  </a:cubicBezTo>
                  <a:cubicBezTo>
                    <a:pt x="7621" y="1559"/>
                    <a:pt x="7716" y="1416"/>
                    <a:pt x="7740" y="1273"/>
                  </a:cubicBezTo>
                  <a:cubicBezTo>
                    <a:pt x="7787" y="1035"/>
                    <a:pt x="7668" y="749"/>
                    <a:pt x="7549" y="535"/>
                  </a:cubicBezTo>
                  <a:cubicBezTo>
                    <a:pt x="7454" y="320"/>
                    <a:pt x="7287" y="82"/>
                    <a:pt x="7049" y="11"/>
                  </a:cubicBezTo>
                  <a:cubicBezTo>
                    <a:pt x="7014" y="4"/>
                    <a:pt x="6980" y="0"/>
                    <a:pt x="6947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6" name="Google Shape;17196;p44"/>
            <p:cNvSpPr/>
            <p:nvPr/>
          </p:nvSpPr>
          <p:spPr>
            <a:xfrm>
              <a:off x="5585495" y="4033177"/>
              <a:ext cx="68953" cy="52690"/>
            </a:xfrm>
            <a:custGeom>
              <a:rect b="b" l="l" r="r" t="t"/>
              <a:pathLst>
                <a:path extrusionOk="0" h="1620" w="2120">
                  <a:moveTo>
                    <a:pt x="239" y="0"/>
                  </a:moveTo>
                  <a:cubicBezTo>
                    <a:pt x="48" y="72"/>
                    <a:pt x="0" y="381"/>
                    <a:pt x="0" y="548"/>
                  </a:cubicBezTo>
                  <a:cubicBezTo>
                    <a:pt x="0" y="739"/>
                    <a:pt x="143" y="929"/>
                    <a:pt x="120" y="1143"/>
                  </a:cubicBezTo>
                  <a:cubicBezTo>
                    <a:pt x="120" y="1263"/>
                    <a:pt x="24" y="1405"/>
                    <a:pt x="120" y="1548"/>
                  </a:cubicBezTo>
                  <a:cubicBezTo>
                    <a:pt x="167" y="1620"/>
                    <a:pt x="262" y="1620"/>
                    <a:pt x="358" y="1620"/>
                  </a:cubicBezTo>
                  <a:cubicBezTo>
                    <a:pt x="405" y="1596"/>
                    <a:pt x="477" y="1572"/>
                    <a:pt x="548" y="1525"/>
                  </a:cubicBezTo>
                  <a:cubicBezTo>
                    <a:pt x="620" y="1477"/>
                    <a:pt x="691" y="1453"/>
                    <a:pt x="763" y="1405"/>
                  </a:cubicBezTo>
                  <a:cubicBezTo>
                    <a:pt x="834" y="1358"/>
                    <a:pt x="953" y="1334"/>
                    <a:pt x="977" y="1239"/>
                  </a:cubicBezTo>
                  <a:cubicBezTo>
                    <a:pt x="1024" y="1120"/>
                    <a:pt x="905" y="1048"/>
                    <a:pt x="834" y="953"/>
                  </a:cubicBezTo>
                  <a:cubicBezTo>
                    <a:pt x="524" y="667"/>
                    <a:pt x="1001" y="405"/>
                    <a:pt x="1286" y="405"/>
                  </a:cubicBezTo>
                  <a:lnTo>
                    <a:pt x="1501" y="405"/>
                  </a:lnTo>
                  <a:cubicBezTo>
                    <a:pt x="1572" y="405"/>
                    <a:pt x="1620" y="429"/>
                    <a:pt x="1691" y="453"/>
                  </a:cubicBezTo>
                  <a:cubicBezTo>
                    <a:pt x="1763" y="453"/>
                    <a:pt x="1858" y="405"/>
                    <a:pt x="1906" y="358"/>
                  </a:cubicBezTo>
                  <a:cubicBezTo>
                    <a:pt x="2120" y="96"/>
                    <a:pt x="1334" y="143"/>
                    <a:pt x="1215" y="119"/>
                  </a:cubicBezTo>
                  <a:cubicBezTo>
                    <a:pt x="1120" y="119"/>
                    <a:pt x="1024" y="96"/>
                    <a:pt x="929" y="96"/>
                  </a:cubicBezTo>
                  <a:cubicBezTo>
                    <a:pt x="894" y="84"/>
                    <a:pt x="852" y="84"/>
                    <a:pt x="807" y="84"/>
                  </a:cubicBezTo>
                  <a:cubicBezTo>
                    <a:pt x="763" y="84"/>
                    <a:pt x="715" y="84"/>
                    <a:pt x="667" y="72"/>
                  </a:cubicBezTo>
                  <a:cubicBezTo>
                    <a:pt x="620" y="72"/>
                    <a:pt x="548" y="48"/>
                    <a:pt x="501" y="48"/>
                  </a:cubicBezTo>
                  <a:cubicBezTo>
                    <a:pt x="405" y="24"/>
                    <a:pt x="381" y="24"/>
                    <a:pt x="239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7" name="Google Shape;17197;p44"/>
            <p:cNvSpPr/>
            <p:nvPr/>
          </p:nvSpPr>
          <p:spPr>
            <a:xfrm>
              <a:off x="5574664" y="4101805"/>
              <a:ext cx="252524" cy="67067"/>
            </a:xfrm>
            <a:custGeom>
              <a:rect b="b" l="l" r="r" t="t"/>
              <a:pathLst>
                <a:path extrusionOk="0" h="2062" w="7764">
                  <a:moveTo>
                    <a:pt x="215" y="0"/>
                  </a:moveTo>
                  <a:cubicBezTo>
                    <a:pt x="160" y="0"/>
                    <a:pt x="72" y="112"/>
                    <a:pt x="72" y="153"/>
                  </a:cubicBezTo>
                  <a:cubicBezTo>
                    <a:pt x="0" y="272"/>
                    <a:pt x="0" y="462"/>
                    <a:pt x="24" y="605"/>
                  </a:cubicBezTo>
                  <a:cubicBezTo>
                    <a:pt x="72" y="748"/>
                    <a:pt x="119" y="891"/>
                    <a:pt x="214" y="1010"/>
                  </a:cubicBezTo>
                  <a:cubicBezTo>
                    <a:pt x="286" y="1082"/>
                    <a:pt x="381" y="1105"/>
                    <a:pt x="453" y="1153"/>
                  </a:cubicBezTo>
                  <a:cubicBezTo>
                    <a:pt x="667" y="1296"/>
                    <a:pt x="333" y="1320"/>
                    <a:pt x="333" y="1486"/>
                  </a:cubicBezTo>
                  <a:cubicBezTo>
                    <a:pt x="345" y="1577"/>
                    <a:pt x="436" y="1603"/>
                    <a:pt x="542" y="1603"/>
                  </a:cubicBezTo>
                  <a:cubicBezTo>
                    <a:pt x="659" y="1603"/>
                    <a:pt x="795" y="1570"/>
                    <a:pt x="857" y="1558"/>
                  </a:cubicBezTo>
                  <a:cubicBezTo>
                    <a:pt x="953" y="1558"/>
                    <a:pt x="929" y="1558"/>
                    <a:pt x="905" y="1653"/>
                  </a:cubicBezTo>
                  <a:cubicBezTo>
                    <a:pt x="881" y="1725"/>
                    <a:pt x="881" y="1820"/>
                    <a:pt x="976" y="1867"/>
                  </a:cubicBezTo>
                  <a:cubicBezTo>
                    <a:pt x="1004" y="1886"/>
                    <a:pt x="1038" y="1893"/>
                    <a:pt x="1074" y="1893"/>
                  </a:cubicBezTo>
                  <a:cubicBezTo>
                    <a:pt x="1132" y="1893"/>
                    <a:pt x="1194" y="1873"/>
                    <a:pt x="1238" y="1844"/>
                  </a:cubicBezTo>
                  <a:cubicBezTo>
                    <a:pt x="1279" y="1823"/>
                    <a:pt x="1338" y="1767"/>
                    <a:pt x="1399" y="1767"/>
                  </a:cubicBezTo>
                  <a:cubicBezTo>
                    <a:pt x="1409" y="1767"/>
                    <a:pt x="1419" y="1769"/>
                    <a:pt x="1429" y="1772"/>
                  </a:cubicBezTo>
                  <a:cubicBezTo>
                    <a:pt x="1477" y="1820"/>
                    <a:pt x="1477" y="1939"/>
                    <a:pt x="1500" y="1986"/>
                  </a:cubicBezTo>
                  <a:cubicBezTo>
                    <a:pt x="1539" y="2038"/>
                    <a:pt x="1584" y="2061"/>
                    <a:pt x="1628" y="2061"/>
                  </a:cubicBezTo>
                  <a:cubicBezTo>
                    <a:pt x="1667" y="2061"/>
                    <a:pt x="1705" y="2043"/>
                    <a:pt x="1739" y="2010"/>
                  </a:cubicBezTo>
                  <a:cubicBezTo>
                    <a:pt x="1834" y="1963"/>
                    <a:pt x="1905" y="1820"/>
                    <a:pt x="2024" y="1796"/>
                  </a:cubicBezTo>
                  <a:cubicBezTo>
                    <a:pt x="2096" y="1796"/>
                    <a:pt x="2167" y="1844"/>
                    <a:pt x="2239" y="1891"/>
                  </a:cubicBezTo>
                  <a:cubicBezTo>
                    <a:pt x="2306" y="1942"/>
                    <a:pt x="2361" y="1992"/>
                    <a:pt x="2430" y="1992"/>
                  </a:cubicBezTo>
                  <a:cubicBezTo>
                    <a:pt x="2459" y="1992"/>
                    <a:pt x="2490" y="1984"/>
                    <a:pt x="2524" y="1963"/>
                  </a:cubicBezTo>
                  <a:cubicBezTo>
                    <a:pt x="2620" y="1891"/>
                    <a:pt x="2715" y="1796"/>
                    <a:pt x="2786" y="1701"/>
                  </a:cubicBezTo>
                  <a:cubicBezTo>
                    <a:pt x="2810" y="1677"/>
                    <a:pt x="2834" y="1629"/>
                    <a:pt x="2905" y="1629"/>
                  </a:cubicBezTo>
                  <a:cubicBezTo>
                    <a:pt x="3010" y="1629"/>
                    <a:pt x="3023" y="1757"/>
                    <a:pt x="3136" y="1757"/>
                  </a:cubicBezTo>
                  <a:cubicBezTo>
                    <a:pt x="3152" y="1757"/>
                    <a:pt x="3170" y="1754"/>
                    <a:pt x="3191" y="1748"/>
                  </a:cubicBezTo>
                  <a:cubicBezTo>
                    <a:pt x="3382" y="1677"/>
                    <a:pt x="3644" y="1558"/>
                    <a:pt x="3739" y="1296"/>
                  </a:cubicBezTo>
                  <a:cubicBezTo>
                    <a:pt x="3739" y="1220"/>
                    <a:pt x="3773" y="1193"/>
                    <a:pt x="3819" y="1193"/>
                  </a:cubicBezTo>
                  <a:cubicBezTo>
                    <a:pt x="3888" y="1193"/>
                    <a:pt x="3982" y="1253"/>
                    <a:pt x="4025" y="1296"/>
                  </a:cubicBezTo>
                  <a:cubicBezTo>
                    <a:pt x="4120" y="1391"/>
                    <a:pt x="4191" y="1510"/>
                    <a:pt x="4263" y="1605"/>
                  </a:cubicBezTo>
                  <a:cubicBezTo>
                    <a:pt x="4336" y="1678"/>
                    <a:pt x="4422" y="1709"/>
                    <a:pt x="4512" y="1709"/>
                  </a:cubicBezTo>
                  <a:cubicBezTo>
                    <a:pt x="4540" y="1709"/>
                    <a:pt x="4568" y="1706"/>
                    <a:pt x="4596" y="1701"/>
                  </a:cubicBezTo>
                  <a:cubicBezTo>
                    <a:pt x="4653" y="1701"/>
                    <a:pt x="4702" y="1675"/>
                    <a:pt x="4752" y="1675"/>
                  </a:cubicBezTo>
                  <a:cubicBezTo>
                    <a:pt x="4786" y="1675"/>
                    <a:pt x="4820" y="1686"/>
                    <a:pt x="4858" y="1725"/>
                  </a:cubicBezTo>
                  <a:cubicBezTo>
                    <a:pt x="4930" y="1820"/>
                    <a:pt x="5001" y="1891"/>
                    <a:pt x="5120" y="1939"/>
                  </a:cubicBezTo>
                  <a:cubicBezTo>
                    <a:pt x="5197" y="1958"/>
                    <a:pt x="5259" y="1993"/>
                    <a:pt x="5317" y="1993"/>
                  </a:cubicBezTo>
                  <a:cubicBezTo>
                    <a:pt x="5331" y="1993"/>
                    <a:pt x="5345" y="1991"/>
                    <a:pt x="5358" y="1986"/>
                  </a:cubicBezTo>
                  <a:cubicBezTo>
                    <a:pt x="5454" y="1963"/>
                    <a:pt x="5501" y="1867"/>
                    <a:pt x="5573" y="1844"/>
                  </a:cubicBezTo>
                  <a:cubicBezTo>
                    <a:pt x="5583" y="1841"/>
                    <a:pt x="5593" y="1840"/>
                    <a:pt x="5604" y="1840"/>
                  </a:cubicBezTo>
                  <a:cubicBezTo>
                    <a:pt x="5688" y="1840"/>
                    <a:pt x="5771" y="1920"/>
                    <a:pt x="5835" y="1963"/>
                  </a:cubicBezTo>
                  <a:cubicBezTo>
                    <a:pt x="5912" y="2002"/>
                    <a:pt x="5990" y="2040"/>
                    <a:pt x="6068" y="2040"/>
                  </a:cubicBezTo>
                  <a:cubicBezTo>
                    <a:pt x="6085" y="2040"/>
                    <a:pt x="6103" y="2038"/>
                    <a:pt x="6120" y="2034"/>
                  </a:cubicBezTo>
                  <a:cubicBezTo>
                    <a:pt x="6216" y="1986"/>
                    <a:pt x="6192" y="1915"/>
                    <a:pt x="6239" y="1844"/>
                  </a:cubicBezTo>
                  <a:cubicBezTo>
                    <a:pt x="6257" y="1832"/>
                    <a:pt x="6275" y="1828"/>
                    <a:pt x="6294" y="1828"/>
                  </a:cubicBezTo>
                  <a:cubicBezTo>
                    <a:pt x="6354" y="1828"/>
                    <a:pt x="6418" y="1873"/>
                    <a:pt x="6454" y="1891"/>
                  </a:cubicBezTo>
                  <a:cubicBezTo>
                    <a:pt x="6497" y="1913"/>
                    <a:pt x="6544" y="1924"/>
                    <a:pt x="6590" y="1924"/>
                  </a:cubicBezTo>
                  <a:cubicBezTo>
                    <a:pt x="6646" y="1924"/>
                    <a:pt x="6700" y="1907"/>
                    <a:pt x="6740" y="1867"/>
                  </a:cubicBezTo>
                  <a:cubicBezTo>
                    <a:pt x="6811" y="1820"/>
                    <a:pt x="6811" y="1772"/>
                    <a:pt x="6811" y="1677"/>
                  </a:cubicBezTo>
                  <a:cubicBezTo>
                    <a:pt x="6811" y="1582"/>
                    <a:pt x="6835" y="1582"/>
                    <a:pt x="6930" y="1582"/>
                  </a:cubicBezTo>
                  <a:cubicBezTo>
                    <a:pt x="6978" y="1594"/>
                    <a:pt x="7091" y="1623"/>
                    <a:pt x="7189" y="1623"/>
                  </a:cubicBezTo>
                  <a:cubicBezTo>
                    <a:pt x="7287" y="1623"/>
                    <a:pt x="7371" y="1594"/>
                    <a:pt x="7359" y="1486"/>
                  </a:cubicBezTo>
                  <a:cubicBezTo>
                    <a:pt x="7335" y="1391"/>
                    <a:pt x="7240" y="1367"/>
                    <a:pt x="7192" y="1296"/>
                  </a:cubicBezTo>
                  <a:cubicBezTo>
                    <a:pt x="7168" y="1224"/>
                    <a:pt x="7287" y="1129"/>
                    <a:pt x="7359" y="1105"/>
                  </a:cubicBezTo>
                  <a:cubicBezTo>
                    <a:pt x="7478" y="1010"/>
                    <a:pt x="7573" y="891"/>
                    <a:pt x="7668" y="772"/>
                  </a:cubicBezTo>
                  <a:cubicBezTo>
                    <a:pt x="7764" y="653"/>
                    <a:pt x="7740" y="486"/>
                    <a:pt x="7740" y="367"/>
                  </a:cubicBezTo>
                  <a:cubicBezTo>
                    <a:pt x="7740" y="319"/>
                    <a:pt x="7740" y="177"/>
                    <a:pt x="7692" y="177"/>
                  </a:cubicBezTo>
                  <a:cubicBezTo>
                    <a:pt x="7688" y="176"/>
                    <a:pt x="7684" y="175"/>
                    <a:pt x="7680" y="175"/>
                  </a:cubicBezTo>
                  <a:cubicBezTo>
                    <a:pt x="7599" y="175"/>
                    <a:pt x="7620" y="417"/>
                    <a:pt x="7597" y="462"/>
                  </a:cubicBezTo>
                  <a:cubicBezTo>
                    <a:pt x="7549" y="534"/>
                    <a:pt x="7454" y="629"/>
                    <a:pt x="7383" y="677"/>
                  </a:cubicBezTo>
                  <a:cubicBezTo>
                    <a:pt x="7335" y="700"/>
                    <a:pt x="7263" y="700"/>
                    <a:pt x="7240" y="772"/>
                  </a:cubicBezTo>
                  <a:cubicBezTo>
                    <a:pt x="7192" y="820"/>
                    <a:pt x="7240" y="915"/>
                    <a:pt x="7192" y="962"/>
                  </a:cubicBezTo>
                  <a:cubicBezTo>
                    <a:pt x="7121" y="1058"/>
                    <a:pt x="7049" y="1058"/>
                    <a:pt x="6954" y="1082"/>
                  </a:cubicBezTo>
                  <a:cubicBezTo>
                    <a:pt x="6859" y="1129"/>
                    <a:pt x="6811" y="1201"/>
                    <a:pt x="6787" y="1296"/>
                  </a:cubicBezTo>
                  <a:cubicBezTo>
                    <a:pt x="6787" y="1391"/>
                    <a:pt x="6811" y="1439"/>
                    <a:pt x="6692" y="1486"/>
                  </a:cubicBezTo>
                  <a:cubicBezTo>
                    <a:pt x="6656" y="1510"/>
                    <a:pt x="6615" y="1522"/>
                    <a:pt x="6570" y="1522"/>
                  </a:cubicBezTo>
                  <a:cubicBezTo>
                    <a:pt x="6525" y="1522"/>
                    <a:pt x="6478" y="1510"/>
                    <a:pt x="6430" y="1486"/>
                  </a:cubicBezTo>
                  <a:cubicBezTo>
                    <a:pt x="6372" y="1448"/>
                    <a:pt x="6346" y="1378"/>
                    <a:pt x="6300" y="1378"/>
                  </a:cubicBezTo>
                  <a:cubicBezTo>
                    <a:pt x="6289" y="1378"/>
                    <a:pt x="6277" y="1382"/>
                    <a:pt x="6263" y="1391"/>
                  </a:cubicBezTo>
                  <a:cubicBezTo>
                    <a:pt x="6239" y="1415"/>
                    <a:pt x="6192" y="1463"/>
                    <a:pt x="6168" y="1486"/>
                  </a:cubicBezTo>
                  <a:cubicBezTo>
                    <a:pt x="6120" y="1510"/>
                    <a:pt x="6049" y="1534"/>
                    <a:pt x="6001" y="1534"/>
                  </a:cubicBezTo>
                  <a:cubicBezTo>
                    <a:pt x="5906" y="1534"/>
                    <a:pt x="5811" y="1486"/>
                    <a:pt x="5739" y="1415"/>
                  </a:cubicBezTo>
                  <a:cubicBezTo>
                    <a:pt x="5701" y="1357"/>
                    <a:pt x="5693" y="1283"/>
                    <a:pt x="5628" y="1283"/>
                  </a:cubicBezTo>
                  <a:cubicBezTo>
                    <a:pt x="5613" y="1283"/>
                    <a:pt x="5595" y="1287"/>
                    <a:pt x="5573" y="1296"/>
                  </a:cubicBezTo>
                  <a:cubicBezTo>
                    <a:pt x="5477" y="1320"/>
                    <a:pt x="5382" y="1391"/>
                    <a:pt x="5263" y="1391"/>
                  </a:cubicBezTo>
                  <a:cubicBezTo>
                    <a:pt x="5120" y="1391"/>
                    <a:pt x="5049" y="1272"/>
                    <a:pt x="4953" y="1177"/>
                  </a:cubicBezTo>
                  <a:cubicBezTo>
                    <a:pt x="4912" y="1136"/>
                    <a:pt x="4871" y="1077"/>
                    <a:pt x="4815" y="1077"/>
                  </a:cubicBezTo>
                  <a:cubicBezTo>
                    <a:pt x="4806" y="1077"/>
                    <a:pt x="4797" y="1078"/>
                    <a:pt x="4787" y="1082"/>
                  </a:cubicBezTo>
                  <a:cubicBezTo>
                    <a:pt x="4715" y="1105"/>
                    <a:pt x="4668" y="1201"/>
                    <a:pt x="4572" y="1248"/>
                  </a:cubicBezTo>
                  <a:cubicBezTo>
                    <a:pt x="4560" y="1251"/>
                    <a:pt x="4548" y="1253"/>
                    <a:pt x="4537" y="1253"/>
                  </a:cubicBezTo>
                  <a:cubicBezTo>
                    <a:pt x="4464" y="1253"/>
                    <a:pt x="4423" y="1191"/>
                    <a:pt x="4382" y="1129"/>
                  </a:cubicBezTo>
                  <a:cubicBezTo>
                    <a:pt x="4310" y="1034"/>
                    <a:pt x="4263" y="915"/>
                    <a:pt x="4191" y="820"/>
                  </a:cubicBezTo>
                  <a:cubicBezTo>
                    <a:pt x="4160" y="756"/>
                    <a:pt x="4107" y="735"/>
                    <a:pt x="4047" y="735"/>
                  </a:cubicBezTo>
                  <a:cubicBezTo>
                    <a:pt x="4017" y="735"/>
                    <a:pt x="3985" y="740"/>
                    <a:pt x="3953" y="748"/>
                  </a:cubicBezTo>
                  <a:cubicBezTo>
                    <a:pt x="3810" y="796"/>
                    <a:pt x="3691" y="843"/>
                    <a:pt x="3572" y="891"/>
                  </a:cubicBezTo>
                  <a:cubicBezTo>
                    <a:pt x="3453" y="939"/>
                    <a:pt x="3358" y="962"/>
                    <a:pt x="3263" y="1010"/>
                  </a:cubicBezTo>
                  <a:cubicBezTo>
                    <a:pt x="3126" y="1124"/>
                    <a:pt x="2947" y="1345"/>
                    <a:pt x="2745" y="1345"/>
                  </a:cubicBezTo>
                  <a:cubicBezTo>
                    <a:pt x="2735" y="1345"/>
                    <a:pt x="2725" y="1345"/>
                    <a:pt x="2715" y="1343"/>
                  </a:cubicBezTo>
                  <a:cubicBezTo>
                    <a:pt x="2643" y="1320"/>
                    <a:pt x="2643" y="1224"/>
                    <a:pt x="2572" y="1177"/>
                  </a:cubicBezTo>
                  <a:cubicBezTo>
                    <a:pt x="2542" y="1157"/>
                    <a:pt x="2512" y="1149"/>
                    <a:pt x="2481" y="1149"/>
                  </a:cubicBezTo>
                  <a:cubicBezTo>
                    <a:pt x="2440" y="1149"/>
                    <a:pt x="2399" y="1163"/>
                    <a:pt x="2358" y="1177"/>
                  </a:cubicBezTo>
                  <a:cubicBezTo>
                    <a:pt x="2169" y="1219"/>
                    <a:pt x="1998" y="1427"/>
                    <a:pt x="1798" y="1427"/>
                  </a:cubicBezTo>
                  <a:cubicBezTo>
                    <a:pt x="1771" y="1427"/>
                    <a:pt x="1743" y="1423"/>
                    <a:pt x="1715" y="1415"/>
                  </a:cubicBezTo>
                  <a:cubicBezTo>
                    <a:pt x="1643" y="1391"/>
                    <a:pt x="1596" y="1296"/>
                    <a:pt x="1524" y="1272"/>
                  </a:cubicBezTo>
                  <a:cubicBezTo>
                    <a:pt x="1482" y="1244"/>
                    <a:pt x="1432" y="1233"/>
                    <a:pt x="1379" y="1233"/>
                  </a:cubicBezTo>
                  <a:cubicBezTo>
                    <a:pt x="1341" y="1233"/>
                    <a:pt x="1302" y="1238"/>
                    <a:pt x="1262" y="1248"/>
                  </a:cubicBezTo>
                  <a:cubicBezTo>
                    <a:pt x="1204" y="1263"/>
                    <a:pt x="1155" y="1286"/>
                    <a:pt x="1110" y="1286"/>
                  </a:cubicBezTo>
                  <a:cubicBezTo>
                    <a:pt x="1080" y="1286"/>
                    <a:pt x="1052" y="1276"/>
                    <a:pt x="1024" y="1248"/>
                  </a:cubicBezTo>
                  <a:cubicBezTo>
                    <a:pt x="953" y="1224"/>
                    <a:pt x="881" y="1129"/>
                    <a:pt x="834" y="1082"/>
                  </a:cubicBezTo>
                  <a:cubicBezTo>
                    <a:pt x="738" y="986"/>
                    <a:pt x="619" y="986"/>
                    <a:pt x="524" y="915"/>
                  </a:cubicBezTo>
                  <a:cubicBezTo>
                    <a:pt x="214" y="724"/>
                    <a:pt x="95" y="367"/>
                    <a:pt x="238" y="10"/>
                  </a:cubicBezTo>
                  <a:cubicBezTo>
                    <a:pt x="232" y="3"/>
                    <a:pt x="224" y="0"/>
                    <a:pt x="215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8" name="Google Shape;17198;p44"/>
            <p:cNvSpPr/>
            <p:nvPr/>
          </p:nvSpPr>
          <p:spPr>
            <a:xfrm>
              <a:off x="5753584" y="4038609"/>
              <a:ext cx="57342" cy="40494"/>
            </a:xfrm>
            <a:custGeom>
              <a:rect b="b" l="l" r="r" t="t"/>
              <a:pathLst>
                <a:path extrusionOk="0" h="1245" w="1763">
                  <a:moveTo>
                    <a:pt x="738" y="0"/>
                  </a:moveTo>
                  <a:cubicBezTo>
                    <a:pt x="596" y="0"/>
                    <a:pt x="453" y="24"/>
                    <a:pt x="310" y="24"/>
                  </a:cubicBezTo>
                  <a:cubicBezTo>
                    <a:pt x="230" y="24"/>
                    <a:pt x="172" y="13"/>
                    <a:pt x="107" y="13"/>
                  </a:cubicBezTo>
                  <a:cubicBezTo>
                    <a:pt x="74" y="13"/>
                    <a:pt x="40" y="16"/>
                    <a:pt x="0" y="24"/>
                  </a:cubicBezTo>
                  <a:cubicBezTo>
                    <a:pt x="24" y="72"/>
                    <a:pt x="0" y="143"/>
                    <a:pt x="48" y="191"/>
                  </a:cubicBezTo>
                  <a:cubicBezTo>
                    <a:pt x="72" y="262"/>
                    <a:pt x="143" y="310"/>
                    <a:pt x="215" y="333"/>
                  </a:cubicBezTo>
                  <a:cubicBezTo>
                    <a:pt x="286" y="357"/>
                    <a:pt x="334" y="405"/>
                    <a:pt x="405" y="429"/>
                  </a:cubicBezTo>
                  <a:cubicBezTo>
                    <a:pt x="453" y="453"/>
                    <a:pt x="524" y="453"/>
                    <a:pt x="572" y="500"/>
                  </a:cubicBezTo>
                  <a:cubicBezTo>
                    <a:pt x="667" y="572"/>
                    <a:pt x="667" y="762"/>
                    <a:pt x="691" y="881"/>
                  </a:cubicBezTo>
                  <a:cubicBezTo>
                    <a:pt x="738" y="1000"/>
                    <a:pt x="834" y="1072"/>
                    <a:pt x="953" y="1143"/>
                  </a:cubicBezTo>
                  <a:cubicBezTo>
                    <a:pt x="1090" y="1202"/>
                    <a:pt x="1259" y="1245"/>
                    <a:pt x="1421" y="1245"/>
                  </a:cubicBezTo>
                  <a:cubicBezTo>
                    <a:pt x="1456" y="1245"/>
                    <a:pt x="1491" y="1243"/>
                    <a:pt x="1524" y="1238"/>
                  </a:cubicBezTo>
                  <a:cubicBezTo>
                    <a:pt x="1643" y="1238"/>
                    <a:pt x="1762" y="1119"/>
                    <a:pt x="1739" y="976"/>
                  </a:cubicBezTo>
                  <a:cubicBezTo>
                    <a:pt x="1739" y="857"/>
                    <a:pt x="1643" y="834"/>
                    <a:pt x="1524" y="810"/>
                  </a:cubicBezTo>
                  <a:cubicBezTo>
                    <a:pt x="1334" y="762"/>
                    <a:pt x="1191" y="762"/>
                    <a:pt x="1096" y="595"/>
                  </a:cubicBezTo>
                  <a:cubicBezTo>
                    <a:pt x="1024" y="429"/>
                    <a:pt x="1024" y="310"/>
                    <a:pt x="1000" y="143"/>
                  </a:cubicBezTo>
                  <a:cubicBezTo>
                    <a:pt x="1000" y="24"/>
                    <a:pt x="858" y="24"/>
                    <a:pt x="738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9" name="Google Shape;17199;p44"/>
            <p:cNvSpPr/>
            <p:nvPr/>
          </p:nvSpPr>
          <p:spPr>
            <a:xfrm>
              <a:off x="5558369" y="3985918"/>
              <a:ext cx="285082" cy="52723"/>
            </a:xfrm>
            <a:custGeom>
              <a:rect b="b" l="l" r="r" t="t"/>
              <a:pathLst>
                <a:path extrusionOk="0" h="1621" w="8765">
                  <a:moveTo>
                    <a:pt x="7622" y="1"/>
                  </a:moveTo>
                  <a:cubicBezTo>
                    <a:pt x="7383" y="1"/>
                    <a:pt x="7098" y="48"/>
                    <a:pt x="6860" y="167"/>
                  </a:cubicBezTo>
                  <a:cubicBezTo>
                    <a:pt x="6717" y="239"/>
                    <a:pt x="6598" y="310"/>
                    <a:pt x="6455" y="358"/>
                  </a:cubicBezTo>
                  <a:cubicBezTo>
                    <a:pt x="6264" y="453"/>
                    <a:pt x="6050" y="525"/>
                    <a:pt x="5836" y="596"/>
                  </a:cubicBezTo>
                  <a:cubicBezTo>
                    <a:pt x="5478" y="715"/>
                    <a:pt x="5097" y="763"/>
                    <a:pt x="4716" y="858"/>
                  </a:cubicBezTo>
                  <a:cubicBezTo>
                    <a:pt x="4573" y="882"/>
                    <a:pt x="4407" y="906"/>
                    <a:pt x="4240" y="906"/>
                  </a:cubicBezTo>
                  <a:cubicBezTo>
                    <a:pt x="4049" y="906"/>
                    <a:pt x="3859" y="834"/>
                    <a:pt x="3668" y="810"/>
                  </a:cubicBezTo>
                  <a:cubicBezTo>
                    <a:pt x="3549" y="787"/>
                    <a:pt x="3454" y="739"/>
                    <a:pt x="3287" y="739"/>
                  </a:cubicBezTo>
                  <a:cubicBezTo>
                    <a:pt x="3168" y="668"/>
                    <a:pt x="3025" y="644"/>
                    <a:pt x="2883" y="596"/>
                  </a:cubicBezTo>
                  <a:cubicBezTo>
                    <a:pt x="2811" y="572"/>
                    <a:pt x="2740" y="525"/>
                    <a:pt x="2668" y="501"/>
                  </a:cubicBezTo>
                  <a:cubicBezTo>
                    <a:pt x="2573" y="477"/>
                    <a:pt x="2501" y="453"/>
                    <a:pt x="2406" y="429"/>
                  </a:cubicBezTo>
                  <a:cubicBezTo>
                    <a:pt x="2240" y="382"/>
                    <a:pt x="2097" y="263"/>
                    <a:pt x="1930" y="191"/>
                  </a:cubicBezTo>
                  <a:cubicBezTo>
                    <a:pt x="1763" y="144"/>
                    <a:pt x="1525" y="120"/>
                    <a:pt x="1335" y="96"/>
                  </a:cubicBezTo>
                  <a:cubicBezTo>
                    <a:pt x="1263" y="89"/>
                    <a:pt x="1187" y="85"/>
                    <a:pt x="1111" y="85"/>
                  </a:cubicBezTo>
                  <a:cubicBezTo>
                    <a:pt x="908" y="85"/>
                    <a:pt x="698" y="118"/>
                    <a:pt x="525" y="239"/>
                  </a:cubicBezTo>
                  <a:cubicBezTo>
                    <a:pt x="287" y="406"/>
                    <a:pt x="49" y="763"/>
                    <a:pt x="25" y="1049"/>
                  </a:cubicBezTo>
                  <a:cubicBezTo>
                    <a:pt x="1" y="1215"/>
                    <a:pt x="49" y="1311"/>
                    <a:pt x="191" y="1358"/>
                  </a:cubicBezTo>
                  <a:cubicBezTo>
                    <a:pt x="311" y="1406"/>
                    <a:pt x="430" y="1406"/>
                    <a:pt x="549" y="1406"/>
                  </a:cubicBezTo>
                  <a:cubicBezTo>
                    <a:pt x="715" y="1406"/>
                    <a:pt x="882" y="1430"/>
                    <a:pt x="1049" y="1430"/>
                  </a:cubicBezTo>
                  <a:cubicBezTo>
                    <a:pt x="1311" y="1430"/>
                    <a:pt x="1573" y="1453"/>
                    <a:pt x="1835" y="1525"/>
                  </a:cubicBezTo>
                  <a:cubicBezTo>
                    <a:pt x="2001" y="1549"/>
                    <a:pt x="2168" y="1596"/>
                    <a:pt x="2335" y="1620"/>
                  </a:cubicBezTo>
                  <a:cubicBezTo>
                    <a:pt x="2406" y="1620"/>
                    <a:pt x="2430" y="1620"/>
                    <a:pt x="2501" y="1596"/>
                  </a:cubicBezTo>
                  <a:cubicBezTo>
                    <a:pt x="2573" y="1596"/>
                    <a:pt x="2668" y="1620"/>
                    <a:pt x="2740" y="1620"/>
                  </a:cubicBezTo>
                  <a:cubicBezTo>
                    <a:pt x="2883" y="1596"/>
                    <a:pt x="3049" y="1596"/>
                    <a:pt x="3192" y="1572"/>
                  </a:cubicBezTo>
                  <a:cubicBezTo>
                    <a:pt x="3335" y="1572"/>
                    <a:pt x="3502" y="1572"/>
                    <a:pt x="3645" y="1549"/>
                  </a:cubicBezTo>
                  <a:cubicBezTo>
                    <a:pt x="3716" y="1525"/>
                    <a:pt x="3811" y="1525"/>
                    <a:pt x="3883" y="1525"/>
                  </a:cubicBezTo>
                  <a:cubicBezTo>
                    <a:pt x="4010" y="1525"/>
                    <a:pt x="4137" y="1493"/>
                    <a:pt x="4264" y="1493"/>
                  </a:cubicBezTo>
                  <a:cubicBezTo>
                    <a:pt x="4327" y="1493"/>
                    <a:pt x="4391" y="1501"/>
                    <a:pt x="4454" y="1525"/>
                  </a:cubicBezTo>
                  <a:cubicBezTo>
                    <a:pt x="4526" y="1525"/>
                    <a:pt x="4550" y="1572"/>
                    <a:pt x="4621" y="1596"/>
                  </a:cubicBezTo>
                  <a:cubicBezTo>
                    <a:pt x="4653" y="1604"/>
                    <a:pt x="4687" y="1607"/>
                    <a:pt x="4722" y="1607"/>
                  </a:cubicBezTo>
                  <a:cubicBezTo>
                    <a:pt x="4793" y="1607"/>
                    <a:pt x="4867" y="1596"/>
                    <a:pt x="4931" y="1596"/>
                  </a:cubicBezTo>
                  <a:lnTo>
                    <a:pt x="5431" y="1596"/>
                  </a:lnTo>
                  <a:cubicBezTo>
                    <a:pt x="5788" y="1572"/>
                    <a:pt x="6121" y="1572"/>
                    <a:pt x="6455" y="1549"/>
                  </a:cubicBezTo>
                  <a:cubicBezTo>
                    <a:pt x="6836" y="1525"/>
                    <a:pt x="7193" y="1477"/>
                    <a:pt x="7574" y="1453"/>
                  </a:cubicBezTo>
                  <a:cubicBezTo>
                    <a:pt x="7860" y="1430"/>
                    <a:pt x="8169" y="1430"/>
                    <a:pt x="8479" y="1406"/>
                  </a:cubicBezTo>
                  <a:cubicBezTo>
                    <a:pt x="8574" y="1382"/>
                    <a:pt x="8693" y="1382"/>
                    <a:pt x="8741" y="1263"/>
                  </a:cubicBezTo>
                  <a:cubicBezTo>
                    <a:pt x="8765" y="1191"/>
                    <a:pt x="8741" y="1049"/>
                    <a:pt x="8717" y="977"/>
                  </a:cubicBezTo>
                  <a:cubicBezTo>
                    <a:pt x="8693" y="763"/>
                    <a:pt x="8622" y="572"/>
                    <a:pt x="8503" y="382"/>
                  </a:cubicBezTo>
                  <a:cubicBezTo>
                    <a:pt x="8431" y="263"/>
                    <a:pt x="8360" y="167"/>
                    <a:pt x="8217" y="96"/>
                  </a:cubicBezTo>
                  <a:cubicBezTo>
                    <a:pt x="8026" y="25"/>
                    <a:pt x="7836" y="1"/>
                    <a:pt x="7622" y="1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0" name="Google Shape;17200;p44"/>
            <p:cNvSpPr/>
            <p:nvPr/>
          </p:nvSpPr>
          <p:spPr>
            <a:xfrm>
              <a:off x="5625013" y="3921519"/>
              <a:ext cx="151632" cy="63716"/>
            </a:xfrm>
            <a:custGeom>
              <a:rect b="b" l="l" r="r" t="t"/>
              <a:pathLst>
                <a:path extrusionOk="0" h="1959" w="4662">
                  <a:moveTo>
                    <a:pt x="3330" y="0"/>
                  </a:moveTo>
                  <a:cubicBezTo>
                    <a:pt x="3189" y="0"/>
                    <a:pt x="3078" y="83"/>
                    <a:pt x="2929" y="147"/>
                  </a:cubicBezTo>
                  <a:cubicBezTo>
                    <a:pt x="2739" y="218"/>
                    <a:pt x="2548" y="314"/>
                    <a:pt x="2358" y="385"/>
                  </a:cubicBezTo>
                  <a:cubicBezTo>
                    <a:pt x="2275" y="399"/>
                    <a:pt x="2201" y="413"/>
                    <a:pt x="2125" y="413"/>
                  </a:cubicBezTo>
                  <a:cubicBezTo>
                    <a:pt x="2069" y="413"/>
                    <a:pt x="2013" y="405"/>
                    <a:pt x="1953" y="385"/>
                  </a:cubicBezTo>
                  <a:cubicBezTo>
                    <a:pt x="1858" y="338"/>
                    <a:pt x="1786" y="290"/>
                    <a:pt x="1691" y="242"/>
                  </a:cubicBezTo>
                  <a:cubicBezTo>
                    <a:pt x="1524" y="195"/>
                    <a:pt x="1357" y="123"/>
                    <a:pt x="1191" y="99"/>
                  </a:cubicBezTo>
                  <a:cubicBezTo>
                    <a:pt x="1095" y="99"/>
                    <a:pt x="1000" y="195"/>
                    <a:pt x="929" y="266"/>
                  </a:cubicBezTo>
                  <a:cubicBezTo>
                    <a:pt x="810" y="385"/>
                    <a:pt x="691" y="504"/>
                    <a:pt x="595" y="647"/>
                  </a:cubicBezTo>
                  <a:cubicBezTo>
                    <a:pt x="476" y="838"/>
                    <a:pt x="357" y="1052"/>
                    <a:pt x="286" y="1266"/>
                  </a:cubicBezTo>
                  <a:cubicBezTo>
                    <a:pt x="191" y="1457"/>
                    <a:pt x="48" y="1671"/>
                    <a:pt x="0" y="1909"/>
                  </a:cubicBezTo>
                  <a:cubicBezTo>
                    <a:pt x="101" y="1926"/>
                    <a:pt x="166" y="1943"/>
                    <a:pt x="238" y="1943"/>
                  </a:cubicBezTo>
                  <a:cubicBezTo>
                    <a:pt x="268" y="1943"/>
                    <a:pt x="299" y="1940"/>
                    <a:pt x="333" y="1933"/>
                  </a:cubicBezTo>
                  <a:cubicBezTo>
                    <a:pt x="500" y="1933"/>
                    <a:pt x="667" y="1885"/>
                    <a:pt x="857" y="1885"/>
                  </a:cubicBezTo>
                  <a:cubicBezTo>
                    <a:pt x="1286" y="1862"/>
                    <a:pt x="1715" y="1838"/>
                    <a:pt x="2143" y="1838"/>
                  </a:cubicBezTo>
                  <a:cubicBezTo>
                    <a:pt x="2381" y="1838"/>
                    <a:pt x="2596" y="1862"/>
                    <a:pt x="2834" y="1862"/>
                  </a:cubicBezTo>
                  <a:cubicBezTo>
                    <a:pt x="3024" y="1885"/>
                    <a:pt x="3215" y="1885"/>
                    <a:pt x="3429" y="1885"/>
                  </a:cubicBezTo>
                  <a:cubicBezTo>
                    <a:pt x="3763" y="1909"/>
                    <a:pt x="4120" y="1933"/>
                    <a:pt x="4453" y="1957"/>
                  </a:cubicBezTo>
                  <a:cubicBezTo>
                    <a:pt x="4489" y="1957"/>
                    <a:pt x="4520" y="1958"/>
                    <a:pt x="4547" y="1958"/>
                  </a:cubicBezTo>
                  <a:cubicBezTo>
                    <a:pt x="4626" y="1958"/>
                    <a:pt x="4662" y="1945"/>
                    <a:pt x="4644" y="1838"/>
                  </a:cubicBezTo>
                  <a:cubicBezTo>
                    <a:pt x="4596" y="1719"/>
                    <a:pt x="4572" y="1600"/>
                    <a:pt x="4525" y="1481"/>
                  </a:cubicBezTo>
                  <a:cubicBezTo>
                    <a:pt x="4406" y="1171"/>
                    <a:pt x="4215" y="885"/>
                    <a:pt x="4025" y="599"/>
                  </a:cubicBezTo>
                  <a:cubicBezTo>
                    <a:pt x="3929" y="480"/>
                    <a:pt x="3834" y="361"/>
                    <a:pt x="3715" y="242"/>
                  </a:cubicBezTo>
                  <a:cubicBezTo>
                    <a:pt x="3620" y="171"/>
                    <a:pt x="3501" y="28"/>
                    <a:pt x="3382" y="4"/>
                  </a:cubicBezTo>
                  <a:cubicBezTo>
                    <a:pt x="3364" y="2"/>
                    <a:pt x="3347" y="0"/>
                    <a:pt x="3330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1" name="Google Shape;17201;p44"/>
            <p:cNvSpPr/>
            <p:nvPr/>
          </p:nvSpPr>
          <p:spPr>
            <a:xfrm>
              <a:off x="5559150" y="3990634"/>
              <a:ext cx="283520" cy="48755"/>
            </a:xfrm>
            <a:custGeom>
              <a:rect b="b" l="l" r="r" t="t"/>
              <a:pathLst>
                <a:path extrusionOk="0" h="1499" w="8717">
                  <a:moveTo>
                    <a:pt x="932" y="0"/>
                  </a:moveTo>
                  <a:cubicBezTo>
                    <a:pt x="752" y="0"/>
                    <a:pt x="577" y="65"/>
                    <a:pt x="429" y="213"/>
                  </a:cubicBezTo>
                  <a:cubicBezTo>
                    <a:pt x="310" y="308"/>
                    <a:pt x="215" y="475"/>
                    <a:pt x="144" y="618"/>
                  </a:cubicBezTo>
                  <a:cubicBezTo>
                    <a:pt x="72" y="761"/>
                    <a:pt x="1" y="927"/>
                    <a:pt x="1" y="1094"/>
                  </a:cubicBezTo>
                  <a:cubicBezTo>
                    <a:pt x="25" y="1118"/>
                    <a:pt x="1" y="1189"/>
                    <a:pt x="96" y="1237"/>
                  </a:cubicBezTo>
                  <a:cubicBezTo>
                    <a:pt x="144" y="1261"/>
                    <a:pt x="215" y="1261"/>
                    <a:pt x="263" y="1285"/>
                  </a:cubicBezTo>
                  <a:cubicBezTo>
                    <a:pt x="429" y="1285"/>
                    <a:pt x="572" y="1356"/>
                    <a:pt x="739" y="1356"/>
                  </a:cubicBezTo>
                  <a:cubicBezTo>
                    <a:pt x="906" y="1380"/>
                    <a:pt x="1072" y="1356"/>
                    <a:pt x="1239" y="1404"/>
                  </a:cubicBezTo>
                  <a:cubicBezTo>
                    <a:pt x="1406" y="1427"/>
                    <a:pt x="1549" y="1427"/>
                    <a:pt x="1715" y="1427"/>
                  </a:cubicBezTo>
                  <a:cubicBezTo>
                    <a:pt x="1750" y="1425"/>
                    <a:pt x="1784" y="1424"/>
                    <a:pt x="1819" y="1424"/>
                  </a:cubicBezTo>
                  <a:cubicBezTo>
                    <a:pt x="2094" y="1424"/>
                    <a:pt x="2372" y="1499"/>
                    <a:pt x="2668" y="1499"/>
                  </a:cubicBezTo>
                  <a:cubicBezTo>
                    <a:pt x="2978" y="1499"/>
                    <a:pt x="3311" y="1451"/>
                    <a:pt x="3621" y="1427"/>
                  </a:cubicBezTo>
                  <a:cubicBezTo>
                    <a:pt x="3763" y="1416"/>
                    <a:pt x="3906" y="1416"/>
                    <a:pt x="4049" y="1416"/>
                  </a:cubicBezTo>
                  <a:cubicBezTo>
                    <a:pt x="4192" y="1416"/>
                    <a:pt x="4335" y="1416"/>
                    <a:pt x="4478" y="1404"/>
                  </a:cubicBezTo>
                  <a:cubicBezTo>
                    <a:pt x="4638" y="1393"/>
                    <a:pt x="4802" y="1382"/>
                    <a:pt x="4965" y="1382"/>
                  </a:cubicBezTo>
                  <a:cubicBezTo>
                    <a:pt x="5166" y="1382"/>
                    <a:pt x="5365" y="1399"/>
                    <a:pt x="5550" y="1451"/>
                  </a:cubicBezTo>
                  <a:cubicBezTo>
                    <a:pt x="5605" y="1459"/>
                    <a:pt x="5661" y="1462"/>
                    <a:pt x="5716" y="1462"/>
                  </a:cubicBezTo>
                  <a:cubicBezTo>
                    <a:pt x="5827" y="1462"/>
                    <a:pt x="5939" y="1451"/>
                    <a:pt x="6050" y="1451"/>
                  </a:cubicBezTo>
                  <a:cubicBezTo>
                    <a:pt x="6216" y="1451"/>
                    <a:pt x="6407" y="1427"/>
                    <a:pt x="6574" y="1404"/>
                  </a:cubicBezTo>
                  <a:cubicBezTo>
                    <a:pt x="6955" y="1356"/>
                    <a:pt x="7336" y="1308"/>
                    <a:pt x="7740" y="1285"/>
                  </a:cubicBezTo>
                  <a:cubicBezTo>
                    <a:pt x="7907" y="1261"/>
                    <a:pt x="8098" y="1261"/>
                    <a:pt x="8288" y="1237"/>
                  </a:cubicBezTo>
                  <a:cubicBezTo>
                    <a:pt x="8360" y="1213"/>
                    <a:pt x="8431" y="1189"/>
                    <a:pt x="8503" y="1189"/>
                  </a:cubicBezTo>
                  <a:cubicBezTo>
                    <a:pt x="8550" y="1189"/>
                    <a:pt x="8622" y="1189"/>
                    <a:pt x="8645" y="1142"/>
                  </a:cubicBezTo>
                  <a:cubicBezTo>
                    <a:pt x="8717" y="1118"/>
                    <a:pt x="8717" y="1046"/>
                    <a:pt x="8693" y="999"/>
                  </a:cubicBezTo>
                  <a:cubicBezTo>
                    <a:pt x="8669" y="927"/>
                    <a:pt x="8550" y="880"/>
                    <a:pt x="8479" y="856"/>
                  </a:cubicBezTo>
                  <a:cubicBezTo>
                    <a:pt x="8460" y="851"/>
                    <a:pt x="8439" y="849"/>
                    <a:pt x="8416" y="849"/>
                  </a:cubicBezTo>
                  <a:cubicBezTo>
                    <a:pt x="8327" y="849"/>
                    <a:pt x="8217" y="880"/>
                    <a:pt x="8122" y="880"/>
                  </a:cubicBezTo>
                  <a:cubicBezTo>
                    <a:pt x="7907" y="880"/>
                    <a:pt x="7669" y="927"/>
                    <a:pt x="7455" y="927"/>
                  </a:cubicBezTo>
                  <a:cubicBezTo>
                    <a:pt x="6859" y="975"/>
                    <a:pt x="6288" y="1046"/>
                    <a:pt x="5692" y="1094"/>
                  </a:cubicBezTo>
                  <a:cubicBezTo>
                    <a:pt x="5395" y="1130"/>
                    <a:pt x="5091" y="1142"/>
                    <a:pt x="4787" y="1142"/>
                  </a:cubicBezTo>
                  <a:cubicBezTo>
                    <a:pt x="4484" y="1142"/>
                    <a:pt x="4180" y="1130"/>
                    <a:pt x="3883" y="1118"/>
                  </a:cubicBezTo>
                  <a:cubicBezTo>
                    <a:pt x="3478" y="1094"/>
                    <a:pt x="3049" y="1094"/>
                    <a:pt x="2692" y="951"/>
                  </a:cubicBezTo>
                  <a:cubicBezTo>
                    <a:pt x="2525" y="904"/>
                    <a:pt x="2358" y="808"/>
                    <a:pt x="2216" y="737"/>
                  </a:cubicBezTo>
                  <a:cubicBezTo>
                    <a:pt x="2096" y="665"/>
                    <a:pt x="1954" y="594"/>
                    <a:pt x="1834" y="523"/>
                  </a:cubicBezTo>
                  <a:cubicBezTo>
                    <a:pt x="1644" y="356"/>
                    <a:pt x="1477" y="165"/>
                    <a:pt x="1263" y="70"/>
                  </a:cubicBezTo>
                  <a:cubicBezTo>
                    <a:pt x="1154" y="25"/>
                    <a:pt x="1042" y="0"/>
                    <a:pt x="932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2" name="Google Shape;17202;p44"/>
            <p:cNvSpPr/>
            <p:nvPr/>
          </p:nvSpPr>
          <p:spPr>
            <a:xfrm>
              <a:off x="5625761" y="3923795"/>
              <a:ext cx="151079" cy="60984"/>
            </a:xfrm>
            <a:custGeom>
              <a:rect b="b" l="l" r="r" t="t"/>
              <a:pathLst>
                <a:path extrusionOk="0" h="1875" w="4645">
                  <a:moveTo>
                    <a:pt x="1296" y="1"/>
                  </a:moveTo>
                  <a:cubicBezTo>
                    <a:pt x="1166" y="1"/>
                    <a:pt x="1081" y="66"/>
                    <a:pt x="977" y="148"/>
                  </a:cubicBezTo>
                  <a:cubicBezTo>
                    <a:pt x="787" y="315"/>
                    <a:pt x="644" y="553"/>
                    <a:pt x="501" y="768"/>
                  </a:cubicBezTo>
                  <a:cubicBezTo>
                    <a:pt x="310" y="1053"/>
                    <a:pt x="120" y="1387"/>
                    <a:pt x="25" y="1696"/>
                  </a:cubicBezTo>
                  <a:cubicBezTo>
                    <a:pt x="48" y="1696"/>
                    <a:pt x="1" y="1744"/>
                    <a:pt x="1" y="1792"/>
                  </a:cubicBezTo>
                  <a:cubicBezTo>
                    <a:pt x="68" y="1808"/>
                    <a:pt x="112" y="1825"/>
                    <a:pt x="174" y="1825"/>
                  </a:cubicBezTo>
                  <a:cubicBezTo>
                    <a:pt x="199" y="1825"/>
                    <a:pt x="228" y="1822"/>
                    <a:pt x="263" y="1815"/>
                  </a:cubicBezTo>
                  <a:cubicBezTo>
                    <a:pt x="549" y="1792"/>
                    <a:pt x="834" y="1720"/>
                    <a:pt x="1096" y="1696"/>
                  </a:cubicBezTo>
                  <a:cubicBezTo>
                    <a:pt x="1134" y="1694"/>
                    <a:pt x="1171" y="1693"/>
                    <a:pt x="1209" y="1693"/>
                  </a:cubicBezTo>
                  <a:cubicBezTo>
                    <a:pt x="1467" y="1693"/>
                    <a:pt x="1726" y="1748"/>
                    <a:pt x="1984" y="1748"/>
                  </a:cubicBezTo>
                  <a:cubicBezTo>
                    <a:pt x="2021" y="1748"/>
                    <a:pt x="2059" y="1747"/>
                    <a:pt x="2096" y="1744"/>
                  </a:cubicBezTo>
                  <a:cubicBezTo>
                    <a:pt x="2180" y="1733"/>
                    <a:pt x="2264" y="1728"/>
                    <a:pt x="2349" y="1728"/>
                  </a:cubicBezTo>
                  <a:cubicBezTo>
                    <a:pt x="2631" y="1728"/>
                    <a:pt x="2923" y="1779"/>
                    <a:pt x="3216" y="1815"/>
                  </a:cubicBezTo>
                  <a:cubicBezTo>
                    <a:pt x="3525" y="1863"/>
                    <a:pt x="3859" y="1839"/>
                    <a:pt x="4168" y="1863"/>
                  </a:cubicBezTo>
                  <a:cubicBezTo>
                    <a:pt x="4216" y="1863"/>
                    <a:pt x="4311" y="1875"/>
                    <a:pt x="4401" y="1875"/>
                  </a:cubicBezTo>
                  <a:cubicBezTo>
                    <a:pt x="4490" y="1875"/>
                    <a:pt x="4573" y="1863"/>
                    <a:pt x="4597" y="1815"/>
                  </a:cubicBezTo>
                  <a:cubicBezTo>
                    <a:pt x="4645" y="1768"/>
                    <a:pt x="4573" y="1649"/>
                    <a:pt x="4526" y="1601"/>
                  </a:cubicBezTo>
                  <a:cubicBezTo>
                    <a:pt x="4454" y="1506"/>
                    <a:pt x="4406" y="1434"/>
                    <a:pt x="4311" y="1363"/>
                  </a:cubicBezTo>
                  <a:cubicBezTo>
                    <a:pt x="3978" y="1101"/>
                    <a:pt x="3573" y="1125"/>
                    <a:pt x="3168" y="1077"/>
                  </a:cubicBezTo>
                  <a:cubicBezTo>
                    <a:pt x="2882" y="1053"/>
                    <a:pt x="2573" y="1030"/>
                    <a:pt x="2311" y="863"/>
                  </a:cubicBezTo>
                  <a:cubicBezTo>
                    <a:pt x="2120" y="720"/>
                    <a:pt x="2001" y="601"/>
                    <a:pt x="1882" y="410"/>
                  </a:cubicBezTo>
                  <a:cubicBezTo>
                    <a:pt x="1763" y="220"/>
                    <a:pt x="1596" y="6"/>
                    <a:pt x="1358" y="6"/>
                  </a:cubicBezTo>
                  <a:cubicBezTo>
                    <a:pt x="1336" y="2"/>
                    <a:pt x="1316" y="1"/>
                    <a:pt x="1296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3" name="Google Shape;17203;p44"/>
            <p:cNvSpPr/>
            <p:nvPr/>
          </p:nvSpPr>
          <p:spPr>
            <a:xfrm>
              <a:off x="5620362" y="3979803"/>
              <a:ext cx="161129" cy="35517"/>
            </a:xfrm>
            <a:custGeom>
              <a:rect b="b" l="l" r="r" t="t"/>
              <a:pathLst>
                <a:path extrusionOk="0" h="1092" w="4954">
                  <a:moveTo>
                    <a:pt x="2732" y="1"/>
                  </a:moveTo>
                  <a:cubicBezTo>
                    <a:pt x="2532" y="1"/>
                    <a:pt x="2326" y="22"/>
                    <a:pt x="2120" y="22"/>
                  </a:cubicBezTo>
                  <a:lnTo>
                    <a:pt x="1286" y="22"/>
                  </a:lnTo>
                  <a:cubicBezTo>
                    <a:pt x="1072" y="46"/>
                    <a:pt x="857" y="46"/>
                    <a:pt x="667" y="46"/>
                  </a:cubicBezTo>
                  <a:cubicBezTo>
                    <a:pt x="500" y="46"/>
                    <a:pt x="357" y="70"/>
                    <a:pt x="214" y="93"/>
                  </a:cubicBezTo>
                  <a:cubicBezTo>
                    <a:pt x="143" y="117"/>
                    <a:pt x="72" y="141"/>
                    <a:pt x="48" y="213"/>
                  </a:cubicBezTo>
                  <a:cubicBezTo>
                    <a:pt x="0" y="284"/>
                    <a:pt x="48" y="332"/>
                    <a:pt x="95" y="355"/>
                  </a:cubicBezTo>
                  <a:cubicBezTo>
                    <a:pt x="310" y="498"/>
                    <a:pt x="548" y="594"/>
                    <a:pt x="762" y="665"/>
                  </a:cubicBezTo>
                  <a:cubicBezTo>
                    <a:pt x="953" y="736"/>
                    <a:pt x="1119" y="808"/>
                    <a:pt x="1310" y="856"/>
                  </a:cubicBezTo>
                  <a:cubicBezTo>
                    <a:pt x="1477" y="903"/>
                    <a:pt x="1620" y="975"/>
                    <a:pt x="1786" y="1022"/>
                  </a:cubicBezTo>
                  <a:cubicBezTo>
                    <a:pt x="1881" y="1046"/>
                    <a:pt x="1977" y="1070"/>
                    <a:pt x="2072" y="1070"/>
                  </a:cubicBezTo>
                  <a:cubicBezTo>
                    <a:pt x="2167" y="1070"/>
                    <a:pt x="2273" y="1091"/>
                    <a:pt x="2397" y="1091"/>
                  </a:cubicBezTo>
                  <a:cubicBezTo>
                    <a:pt x="2458" y="1091"/>
                    <a:pt x="2524" y="1086"/>
                    <a:pt x="2596" y="1070"/>
                  </a:cubicBezTo>
                  <a:lnTo>
                    <a:pt x="2763" y="1070"/>
                  </a:lnTo>
                  <a:cubicBezTo>
                    <a:pt x="2882" y="1070"/>
                    <a:pt x="3001" y="998"/>
                    <a:pt x="3096" y="975"/>
                  </a:cubicBezTo>
                  <a:cubicBezTo>
                    <a:pt x="3310" y="879"/>
                    <a:pt x="3525" y="832"/>
                    <a:pt x="3739" y="760"/>
                  </a:cubicBezTo>
                  <a:cubicBezTo>
                    <a:pt x="3882" y="713"/>
                    <a:pt x="4049" y="665"/>
                    <a:pt x="4215" y="617"/>
                  </a:cubicBezTo>
                  <a:cubicBezTo>
                    <a:pt x="4358" y="570"/>
                    <a:pt x="4477" y="522"/>
                    <a:pt x="4620" y="451"/>
                  </a:cubicBezTo>
                  <a:cubicBezTo>
                    <a:pt x="4715" y="427"/>
                    <a:pt x="4954" y="379"/>
                    <a:pt x="4954" y="260"/>
                  </a:cubicBezTo>
                  <a:cubicBezTo>
                    <a:pt x="4954" y="128"/>
                    <a:pt x="4851" y="98"/>
                    <a:pt x="4735" y="98"/>
                  </a:cubicBezTo>
                  <a:cubicBezTo>
                    <a:pt x="4642" y="98"/>
                    <a:pt x="4541" y="117"/>
                    <a:pt x="4477" y="117"/>
                  </a:cubicBezTo>
                  <a:cubicBezTo>
                    <a:pt x="4001" y="117"/>
                    <a:pt x="3501" y="93"/>
                    <a:pt x="3025" y="22"/>
                  </a:cubicBezTo>
                  <a:cubicBezTo>
                    <a:pt x="2929" y="6"/>
                    <a:pt x="2831" y="1"/>
                    <a:pt x="2732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4" name="Google Shape;17204;p44"/>
            <p:cNvSpPr/>
            <p:nvPr/>
          </p:nvSpPr>
          <p:spPr>
            <a:xfrm>
              <a:off x="5618801" y="3980161"/>
              <a:ext cx="113642" cy="35778"/>
            </a:xfrm>
            <a:custGeom>
              <a:rect b="b" l="l" r="r" t="t"/>
              <a:pathLst>
                <a:path extrusionOk="0" h="1100" w="3494">
                  <a:moveTo>
                    <a:pt x="1995" y="0"/>
                  </a:moveTo>
                  <a:cubicBezTo>
                    <a:pt x="1956" y="0"/>
                    <a:pt x="1914" y="11"/>
                    <a:pt x="1882" y="11"/>
                  </a:cubicBezTo>
                  <a:cubicBezTo>
                    <a:pt x="1715" y="35"/>
                    <a:pt x="1572" y="35"/>
                    <a:pt x="1429" y="59"/>
                  </a:cubicBezTo>
                  <a:cubicBezTo>
                    <a:pt x="1263" y="82"/>
                    <a:pt x="1096" y="88"/>
                    <a:pt x="929" y="88"/>
                  </a:cubicBezTo>
                  <a:cubicBezTo>
                    <a:pt x="763" y="88"/>
                    <a:pt x="596" y="82"/>
                    <a:pt x="429" y="82"/>
                  </a:cubicBezTo>
                  <a:cubicBezTo>
                    <a:pt x="286" y="106"/>
                    <a:pt x="0" y="106"/>
                    <a:pt x="72" y="344"/>
                  </a:cubicBezTo>
                  <a:cubicBezTo>
                    <a:pt x="96" y="392"/>
                    <a:pt x="167" y="440"/>
                    <a:pt x="191" y="463"/>
                  </a:cubicBezTo>
                  <a:cubicBezTo>
                    <a:pt x="286" y="535"/>
                    <a:pt x="334" y="583"/>
                    <a:pt x="453" y="630"/>
                  </a:cubicBezTo>
                  <a:cubicBezTo>
                    <a:pt x="596" y="678"/>
                    <a:pt x="763" y="725"/>
                    <a:pt x="929" y="749"/>
                  </a:cubicBezTo>
                  <a:cubicBezTo>
                    <a:pt x="1072" y="797"/>
                    <a:pt x="1215" y="845"/>
                    <a:pt x="1382" y="892"/>
                  </a:cubicBezTo>
                  <a:cubicBezTo>
                    <a:pt x="1548" y="916"/>
                    <a:pt x="1691" y="987"/>
                    <a:pt x="1858" y="1011"/>
                  </a:cubicBezTo>
                  <a:cubicBezTo>
                    <a:pt x="2001" y="1035"/>
                    <a:pt x="2144" y="1059"/>
                    <a:pt x="2287" y="1059"/>
                  </a:cubicBezTo>
                  <a:cubicBezTo>
                    <a:pt x="2430" y="1059"/>
                    <a:pt x="2572" y="1099"/>
                    <a:pt x="2715" y="1099"/>
                  </a:cubicBezTo>
                  <a:cubicBezTo>
                    <a:pt x="2763" y="1099"/>
                    <a:pt x="2811" y="1095"/>
                    <a:pt x="2858" y="1083"/>
                  </a:cubicBezTo>
                  <a:cubicBezTo>
                    <a:pt x="3001" y="1035"/>
                    <a:pt x="3192" y="1011"/>
                    <a:pt x="3335" y="940"/>
                  </a:cubicBezTo>
                  <a:cubicBezTo>
                    <a:pt x="3382" y="916"/>
                    <a:pt x="3477" y="892"/>
                    <a:pt x="3477" y="821"/>
                  </a:cubicBezTo>
                  <a:cubicBezTo>
                    <a:pt x="3493" y="757"/>
                    <a:pt x="3372" y="747"/>
                    <a:pt x="3275" y="747"/>
                  </a:cubicBezTo>
                  <a:cubicBezTo>
                    <a:pt x="3226" y="747"/>
                    <a:pt x="3184" y="749"/>
                    <a:pt x="3168" y="749"/>
                  </a:cubicBezTo>
                  <a:cubicBezTo>
                    <a:pt x="3025" y="725"/>
                    <a:pt x="2858" y="678"/>
                    <a:pt x="2763" y="559"/>
                  </a:cubicBezTo>
                  <a:cubicBezTo>
                    <a:pt x="2668" y="487"/>
                    <a:pt x="2572" y="416"/>
                    <a:pt x="2501" y="321"/>
                  </a:cubicBezTo>
                  <a:cubicBezTo>
                    <a:pt x="2453" y="297"/>
                    <a:pt x="2406" y="249"/>
                    <a:pt x="2358" y="202"/>
                  </a:cubicBezTo>
                  <a:cubicBezTo>
                    <a:pt x="2263" y="130"/>
                    <a:pt x="2191" y="35"/>
                    <a:pt x="2049" y="11"/>
                  </a:cubicBezTo>
                  <a:cubicBezTo>
                    <a:pt x="2033" y="3"/>
                    <a:pt x="2014" y="0"/>
                    <a:pt x="1995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5" name="Google Shape;17205;p44"/>
            <p:cNvSpPr/>
            <p:nvPr/>
          </p:nvSpPr>
          <p:spPr>
            <a:xfrm>
              <a:off x="5628103" y="4201136"/>
              <a:ext cx="147176" cy="85931"/>
            </a:xfrm>
            <a:custGeom>
              <a:rect b="b" l="l" r="r" t="t"/>
              <a:pathLst>
                <a:path extrusionOk="0" h="2642" w="4525">
                  <a:moveTo>
                    <a:pt x="3955" y="0"/>
                  </a:moveTo>
                  <a:cubicBezTo>
                    <a:pt x="3946" y="0"/>
                    <a:pt x="3937" y="1"/>
                    <a:pt x="3930" y="4"/>
                  </a:cubicBezTo>
                  <a:cubicBezTo>
                    <a:pt x="3858" y="28"/>
                    <a:pt x="3787" y="195"/>
                    <a:pt x="3763" y="242"/>
                  </a:cubicBezTo>
                  <a:cubicBezTo>
                    <a:pt x="3715" y="361"/>
                    <a:pt x="3644" y="457"/>
                    <a:pt x="3572" y="552"/>
                  </a:cubicBezTo>
                  <a:cubicBezTo>
                    <a:pt x="3430" y="719"/>
                    <a:pt x="3310" y="885"/>
                    <a:pt x="3120" y="933"/>
                  </a:cubicBezTo>
                  <a:cubicBezTo>
                    <a:pt x="2745" y="1043"/>
                    <a:pt x="2350" y="1174"/>
                    <a:pt x="1954" y="1174"/>
                  </a:cubicBezTo>
                  <a:cubicBezTo>
                    <a:pt x="1922" y="1174"/>
                    <a:pt x="1890" y="1173"/>
                    <a:pt x="1858" y="1171"/>
                  </a:cubicBezTo>
                  <a:cubicBezTo>
                    <a:pt x="1667" y="1171"/>
                    <a:pt x="1524" y="1147"/>
                    <a:pt x="1358" y="1028"/>
                  </a:cubicBezTo>
                  <a:cubicBezTo>
                    <a:pt x="1239" y="957"/>
                    <a:pt x="1120" y="861"/>
                    <a:pt x="1000" y="766"/>
                  </a:cubicBezTo>
                  <a:cubicBezTo>
                    <a:pt x="881" y="647"/>
                    <a:pt x="810" y="480"/>
                    <a:pt x="739" y="338"/>
                  </a:cubicBezTo>
                  <a:cubicBezTo>
                    <a:pt x="715" y="242"/>
                    <a:pt x="691" y="123"/>
                    <a:pt x="619" y="52"/>
                  </a:cubicBezTo>
                  <a:cubicBezTo>
                    <a:pt x="598" y="19"/>
                    <a:pt x="576" y="7"/>
                    <a:pt x="553" y="7"/>
                  </a:cubicBezTo>
                  <a:cubicBezTo>
                    <a:pt x="524" y="7"/>
                    <a:pt x="492" y="26"/>
                    <a:pt x="453" y="52"/>
                  </a:cubicBezTo>
                  <a:cubicBezTo>
                    <a:pt x="334" y="99"/>
                    <a:pt x="215" y="147"/>
                    <a:pt x="0" y="266"/>
                  </a:cubicBezTo>
                  <a:cubicBezTo>
                    <a:pt x="72" y="576"/>
                    <a:pt x="48" y="885"/>
                    <a:pt x="119" y="1195"/>
                  </a:cubicBezTo>
                  <a:cubicBezTo>
                    <a:pt x="167" y="1409"/>
                    <a:pt x="215" y="1623"/>
                    <a:pt x="262" y="1814"/>
                  </a:cubicBezTo>
                  <a:cubicBezTo>
                    <a:pt x="310" y="2005"/>
                    <a:pt x="334" y="2195"/>
                    <a:pt x="357" y="2386"/>
                  </a:cubicBezTo>
                  <a:cubicBezTo>
                    <a:pt x="357" y="2528"/>
                    <a:pt x="357" y="2600"/>
                    <a:pt x="524" y="2600"/>
                  </a:cubicBezTo>
                  <a:cubicBezTo>
                    <a:pt x="643" y="2624"/>
                    <a:pt x="762" y="2624"/>
                    <a:pt x="905" y="2624"/>
                  </a:cubicBezTo>
                  <a:lnTo>
                    <a:pt x="1405" y="2624"/>
                  </a:lnTo>
                  <a:cubicBezTo>
                    <a:pt x="1560" y="2636"/>
                    <a:pt x="1721" y="2642"/>
                    <a:pt x="1882" y="2642"/>
                  </a:cubicBezTo>
                  <a:cubicBezTo>
                    <a:pt x="2042" y="2642"/>
                    <a:pt x="2203" y="2636"/>
                    <a:pt x="2358" y="2624"/>
                  </a:cubicBezTo>
                  <a:cubicBezTo>
                    <a:pt x="2788" y="2603"/>
                    <a:pt x="3218" y="2547"/>
                    <a:pt x="3649" y="2547"/>
                  </a:cubicBezTo>
                  <a:cubicBezTo>
                    <a:pt x="3719" y="2547"/>
                    <a:pt x="3788" y="2549"/>
                    <a:pt x="3858" y="2552"/>
                  </a:cubicBezTo>
                  <a:cubicBezTo>
                    <a:pt x="3930" y="2552"/>
                    <a:pt x="4001" y="2576"/>
                    <a:pt x="4073" y="2576"/>
                  </a:cubicBezTo>
                  <a:cubicBezTo>
                    <a:pt x="4120" y="2576"/>
                    <a:pt x="4120" y="2576"/>
                    <a:pt x="4144" y="2528"/>
                  </a:cubicBezTo>
                  <a:cubicBezTo>
                    <a:pt x="4215" y="2362"/>
                    <a:pt x="4215" y="2124"/>
                    <a:pt x="4215" y="1957"/>
                  </a:cubicBezTo>
                  <a:cubicBezTo>
                    <a:pt x="4239" y="1790"/>
                    <a:pt x="4263" y="1623"/>
                    <a:pt x="4287" y="1457"/>
                  </a:cubicBezTo>
                  <a:cubicBezTo>
                    <a:pt x="4334" y="1195"/>
                    <a:pt x="4358" y="933"/>
                    <a:pt x="4430" y="695"/>
                  </a:cubicBezTo>
                  <a:cubicBezTo>
                    <a:pt x="4454" y="576"/>
                    <a:pt x="4525" y="385"/>
                    <a:pt x="4477" y="290"/>
                  </a:cubicBezTo>
                  <a:cubicBezTo>
                    <a:pt x="4430" y="195"/>
                    <a:pt x="4263" y="147"/>
                    <a:pt x="4192" y="99"/>
                  </a:cubicBezTo>
                  <a:cubicBezTo>
                    <a:pt x="4128" y="78"/>
                    <a:pt x="4027" y="0"/>
                    <a:pt x="3955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6" name="Google Shape;17206;p44"/>
            <p:cNvSpPr/>
            <p:nvPr/>
          </p:nvSpPr>
          <p:spPr>
            <a:xfrm>
              <a:off x="5529715" y="4230181"/>
              <a:ext cx="71295" cy="54967"/>
            </a:xfrm>
            <a:custGeom>
              <a:rect b="b" l="l" r="r" t="t"/>
              <a:pathLst>
                <a:path extrusionOk="0" h="1690" w="2192">
                  <a:moveTo>
                    <a:pt x="1759" y="0"/>
                  </a:moveTo>
                  <a:cubicBezTo>
                    <a:pt x="1708" y="0"/>
                    <a:pt x="1652" y="12"/>
                    <a:pt x="1596" y="40"/>
                  </a:cubicBezTo>
                  <a:cubicBezTo>
                    <a:pt x="1501" y="87"/>
                    <a:pt x="1382" y="207"/>
                    <a:pt x="1263" y="278"/>
                  </a:cubicBezTo>
                  <a:cubicBezTo>
                    <a:pt x="953" y="492"/>
                    <a:pt x="620" y="754"/>
                    <a:pt x="310" y="1016"/>
                  </a:cubicBezTo>
                  <a:cubicBezTo>
                    <a:pt x="168" y="1135"/>
                    <a:pt x="1" y="1326"/>
                    <a:pt x="1" y="1564"/>
                  </a:cubicBezTo>
                  <a:cubicBezTo>
                    <a:pt x="16" y="1670"/>
                    <a:pt x="99" y="1689"/>
                    <a:pt x="187" y="1689"/>
                  </a:cubicBezTo>
                  <a:cubicBezTo>
                    <a:pt x="238" y="1689"/>
                    <a:pt x="291" y="1683"/>
                    <a:pt x="334" y="1683"/>
                  </a:cubicBezTo>
                  <a:cubicBezTo>
                    <a:pt x="572" y="1659"/>
                    <a:pt x="811" y="1659"/>
                    <a:pt x="1049" y="1659"/>
                  </a:cubicBezTo>
                  <a:cubicBezTo>
                    <a:pt x="1287" y="1659"/>
                    <a:pt x="1525" y="1635"/>
                    <a:pt x="1763" y="1635"/>
                  </a:cubicBezTo>
                  <a:cubicBezTo>
                    <a:pt x="1827" y="1635"/>
                    <a:pt x="1890" y="1625"/>
                    <a:pt x="1954" y="1625"/>
                  </a:cubicBezTo>
                  <a:cubicBezTo>
                    <a:pt x="1985" y="1625"/>
                    <a:pt x="2017" y="1627"/>
                    <a:pt x="2049" y="1635"/>
                  </a:cubicBezTo>
                  <a:cubicBezTo>
                    <a:pt x="2073" y="1635"/>
                    <a:pt x="2096" y="1641"/>
                    <a:pt x="2117" y="1641"/>
                  </a:cubicBezTo>
                  <a:cubicBezTo>
                    <a:pt x="2138" y="1641"/>
                    <a:pt x="2156" y="1635"/>
                    <a:pt x="2168" y="1612"/>
                  </a:cubicBezTo>
                  <a:cubicBezTo>
                    <a:pt x="2192" y="1588"/>
                    <a:pt x="2144" y="1469"/>
                    <a:pt x="2144" y="1445"/>
                  </a:cubicBezTo>
                  <a:cubicBezTo>
                    <a:pt x="2144" y="1350"/>
                    <a:pt x="2120" y="1278"/>
                    <a:pt x="2120" y="1183"/>
                  </a:cubicBezTo>
                  <a:cubicBezTo>
                    <a:pt x="2096" y="1016"/>
                    <a:pt x="2049" y="826"/>
                    <a:pt x="2001" y="659"/>
                  </a:cubicBezTo>
                  <a:cubicBezTo>
                    <a:pt x="1954" y="492"/>
                    <a:pt x="1930" y="349"/>
                    <a:pt x="1906" y="183"/>
                  </a:cubicBezTo>
                  <a:cubicBezTo>
                    <a:pt x="1882" y="111"/>
                    <a:pt x="1858" y="64"/>
                    <a:pt x="1858" y="16"/>
                  </a:cubicBezTo>
                  <a:cubicBezTo>
                    <a:pt x="1829" y="6"/>
                    <a:pt x="1795" y="0"/>
                    <a:pt x="1759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7" name="Google Shape;17207;p44"/>
            <p:cNvSpPr/>
            <p:nvPr/>
          </p:nvSpPr>
          <p:spPr>
            <a:xfrm>
              <a:off x="5803153" y="4229140"/>
              <a:ext cx="69734" cy="58480"/>
            </a:xfrm>
            <a:custGeom>
              <a:rect b="b" l="l" r="r" t="t"/>
              <a:pathLst>
                <a:path extrusionOk="0" h="1798" w="2144">
                  <a:moveTo>
                    <a:pt x="310" y="0"/>
                  </a:moveTo>
                  <a:cubicBezTo>
                    <a:pt x="310" y="167"/>
                    <a:pt x="262" y="334"/>
                    <a:pt x="238" y="477"/>
                  </a:cubicBezTo>
                  <a:cubicBezTo>
                    <a:pt x="191" y="667"/>
                    <a:pt x="143" y="858"/>
                    <a:pt x="96" y="1024"/>
                  </a:cubicBezTo>
                  <a:cubicBezTo>
                    <a:pt x="72" y="1144"/>
                    <a:pt x="72" y="1263"/>
                    <a:pt x="48" y="1382"/>
                  </a:cubicBezTo>
                  <a:cubicBezTo>
                    <a:pt x="24" y="1453"/>
                    <a:pt x="0" y="1548"/>
                    <a:pt x="0" y="1620"/>
                  </a:cubicBezTo>
                  <a:cubicBezTo>
                    <a:pt x="0" y="1667"/>
                    <a:pt x="24" y="1691"/>
                    <a:pt x="48" y="1715"/>
                  </a:cubicBezTo>
                  <a:lnTo>
                    <a:pt x="191" y="1715"/>
                  </a:lnTo>
                  <a:cubicBezTo>
                    <a:pt x="262" y="1739"/>
                    <a:pt x="334" y="1739"/>
                    <a:pt x="405" y="1739"/>
                  </a:cubicBezTo>
                  <a:cubicBezTo>
                    <a:pt x="532" y="1739"/>
                    <a:pt x="649" y="1728"/>
                    <a:pt x="769" y="1728"/>
                  </a:cubicBezTo>
                  <a:cubicBezTo>
                    <a:pt x="829" y="1728"/>
                    <a:pt x="889" y="1731"/>
                    <a:pt x="953" y="1739"/>
                  </a:cubicBezTo>
                  <a:cubicBezTo>
                    <a:pt x="1120" y="1763"/>
                    <a:pt x="1286" y="1739"/>
                    <a:pt x="1453" y="1787"/>
                  </a:cubicBezTo>
                  <a:cubicBezTo>
                    <a:pt x="1501" y="1794"/>
                    <a:pt x="1546" y="1797"/>
                    <a:pt x="1590" y="1797"/>
                  </a:cubicBezTo>
                  <a:cubicBezTo>
                    <a:pt x="1678" y="1797"/>
                    <a:pt x="1763" y="1787"/>
                    <a:pt x="1858" y="1787"/>
                  </a:cubicBezTo>
                  <a:cubicBezTo>
                    <a:pt x="1929" y="1787"/>
                    <a:pt x="2001" y="1787"/>
                    <a:pt x="2072" y="1763"/>
                  </a:cubicBezTo>
                  <a:cubicBezTo>
                    <a:pt x="2144" y="1715"/>
                    <a:pt x="2120" y="1572"/>
                    <a:pt x="2120" y="1501"/>
                  </a:cubicBezTo>
                  <a:cubicBezTo>
                    <a:pt x="2096" y="1358"/>
                    <a:pt x="2001" y="1215"/>
                    <a:pt x="1905" y="1120"/>
                  </a:cubicBezTo>
                  <a:cubicBezTo>
                    <a:pt x="1786" y="1001"/>
                    <a:pt x="1644" y="882"/>
                    <a:pt x="1501" y="762"/>
                  </a:cubicBezTo>
                  <a:cubicBezTo>
                    <a:pt x="1334" y="643"/>
                    <a:pt x="1143" y="501"/>
                    <a:pt x="953" y="381"/>
                  </a:cubicBezTo>
                  <a:cubicBezTo>
                    <a:pt x="834" y="310"/>
                    <a:pt x="739" y="239"/>
                    <a:pt x="643" y="191"/>
                  </a:cubicBezTo>
                  <a:cubicBezTo>
                    <a:pt x="548" y="143"/>
                    <a:pt x="429" y="96"/>
                    <a:pt x="310" y="0"/>
                  </a:cubicBezTo>
                  <a:close/>
                </a:path>
              </a:pathLst>
            </a:custGeom>
            <a:solidFill>
              <a:srgbClr val="0093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8" name="Google Shape;17208;p44"/>
            <p:cNvSpPr/>
            <p:nvPr/>
          </p:nvSpPr>
          <p:spPr>
            <a:xfrm>
              <a:off x="5530495" y="4242085"/>
              <a:ext cx="73604" cy="45958"/>
            </a:xfrm>
            <a:custGeom>
              <a:rect b="b" l="l" r="r" t="t"/>
              <a:pathLst>
                <a:path extrusionOk="0" h="1413" w="2263">
                  <a:moveTo>
                    <a:pt x="1223" y="1"/>
                  </a:moveTo>
                  <a:cubicBezTo>
                    <a:pt x="1165" y="1"/>
                    <a:pt x="1107" y="40"/>
                    <a:pt x="1048" y="79"/>
                  </a:cubicBezTo>
                  <a:cubicBezTo>
                    <a:pt x="971" y="98"/>
                    <a:pt x="894" y="133"/>
                    <a:pt x="842" y="133"/>
                  </a:cubicBezTo>
                  <a:cubicBezTo>
                    <a:pt x="830" y="133"/>
                    <a:pt x="819" y="131"/>
                    <a:pt x="810" y="126"/>
                  </a:cubicBezTo>
                  <a:cubicBezTo>
                    <a:pt x="548" y="412"/>
                    <a:pt x="72" y="626"/>
                    <a:pt x="24" y="1079"/>
                  </a:cubicBezTo>
                  <a:cubicBezTo>
                    <a:pt x="1" y="1198"/>
                    <a:pt x="24" y="1317"/>
                    <a:pt x="167" y="1365"/>
                  </a:cubicBezTo>
                  <a:cubicBezTo>
                    <a:pt x="198" y="1370"/>
                    <a:pt x="230" y="1372"/>
                    <a:pt x="263" y="1372"/>
                  </a:cubicBezTo>
                  <a:cubicBezTo>
                    <a:pt x="355" y="1372"/>
                    <a:pt x="456" y="1358"/>
                    <a:pt x="548" y="1358"/>
                  </a:cubicBezTo>
                  <a:cubicBezTo>
                    <a:pt x="581" y="1358"/>
                    <a:pt x="613" y="1360"/>
                    <a:pt x="644" y="1365"/>
                  </a:cubicBezTo>
                  <a:cubicBezTo>
                    <a:pt x="834" y="1389"/>
                    <a:pt x="1025" y="1412"/>
                    <a:pt x="1215" y="1412"/>
                  </a:cubicBezTo>
                  <a:cubicBezTo>
                    <a:pt x="1406" y="1412"/>
                    <a:pt x="1620" y="1389"/>
                    <a:pt x="1811" y="1389"/>
                  </a:cubicBezTo>
                  <a:cubicBezTo>
                    <a:pt x="1906" y="1389"/>
                    <a:pt x="2072" y="1389"/>
                    <a:pt x="2144" y="1341"/>
                  </a:cubicBezTo>
                  <a:cubicBezTo>
                    <a:pt x="2263" y="1246"/>
                    <a:pt x="2215" y="984"/>
                    <a:pt x="2096" y="936"/>
                  </a:cubicBezTo>
                  <a:cubicBezTo>
                    <a:pt x="1953" y="841"/>
                    <a:pt x="1763" y="888"/>
                    <a:pt x="1596" y="817"/>
                  </a:cubicBezTo>
                  <a:cubicBezTo>
                    <a:pt x="1382" y="722"/>
                    <a:pt x="1287" y="507"/>
                    <a:pt x="1310" y="269"/>
                  </a:cubicBezTo>
                  <a:cubicBezTo>
                    <a:pt x="1310" y="174"/>
                    <a:pt x="1382" y="55"/>
                    <a:pt x="1263" y="7"/>
                  </a:cubicBezTo>
                  <a:cubicBezTo>
                    <a:pt x="1250" y="3"/>
                    <a:pt x="1237" y="1"/>
                    <a:pt x="1223" y="1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9" name="Google Shape;17209;p44"/>
            <p:cNvSpPr/>
            <p:nvPr/>
          </p:nvSpPr>
          <p:spPr>
            <a:xfrm>
              <a:off x="5627322" y="4199672"/>
              <a:ext cx="139467" cy="88370"/>
            </a:xfrm>
            <a:custGeom>
              <a:rect b="b" l="l" r="r" t="t"/>
              <a:pathLst>
                <a:path extrusionOk="0" h="2717" w="4288">
                  <a:moveTo>
                    <a:pt x="510" y="0"/>
                  </a:moveTo>
                  <a:cubicBezTo>
                    <a:pt x="434" y="0"/>
                    <a:pt x="353" y="33"/>
                    <a:pt x="286" y="73"/>
                  </a:cubicBezTo>
                  <a:cubicBezTo>
                    <a:pt x="215" y="121"/>
                    <a:pt x="167" y="168"/>
                    <a:pt x="96" y="192"/>
                  </a:cubicBezTo>
                  <a:cubicBezTo>
                    <a:pt x="0" y="263"/>
                    <a:pt x="24" y="287"/>
                    <a:pt x="0" y="335"/>
                  </a:cubicBezTo>
                  <a:cubicBezTo>
                    <a:pt x="24" y="383"/>
                    <a:pt x="24" y="478"/>
                    <a:pt x="24" y="549"/>
                  </a:cubicBezTo>
                  <a:cubicBezTo>
                    <a:pt x="48" y="692"/>
                    <a:pt x="72" y="811"/>
                    <a:pt x="96" y="930"/>
                  </a:cubicBezTo>
                  <a:cubicBezTo>
                    <a:pt x="143" y="1121"/>
                    <a:pt x="167" y="1311"/>
                    <a:pt x="191" y="1502"/>
                  </a:cubicBezTo>
                  <a:cubicBezTo>
                    <a:pt x="215" y="1764"/>
                    <a:pt x="262" y="2050"/>
                    <a:pt x="310" y="2311"/>
                  </a:cubicBezTo>
                  <a:cubicBezTo>
                    <a:pt x="358" y="2454"/>
                    <a:pt x="358" y="2597"/>
                    <a:pt x="524" y="2645"/>
                  </a:cubicBezTo>
                  <a:cubicBezTo>
                    <a:pt x="608" y="2669"/>
                    <a:pt x="703" y="2675"/>
                    <a:pt x="798" y="2675"/>
                  </a:cubicBezTo>
                  <a:cubicBezTo>
                    <a:pt x="893" y="2675"/>
                    <a:pt x="989" y="2669"/>
                    <a:pt x="1072" y="2669"/>
                  </a:cubicBezTo>
                  <a:lnTo>
                    <a:pt x="1834" y="2669"/>
                  </a:lnTo>
                  <a:cubicBezTo>
                    <a:pt x="2263" y="2669"/>
                    <a:pt x="2715" y="2716"/>
                    <a:pt x="3144" y="2716"/>
                  </a:cubicBezTo>
                  <a:cubicBezTo>
                    <a:pt x="3430" y="2693"/>
                    <a:pt x="3692" y="2693"/>
                    <a:pt x="3954" y="2693"/>
                  </a:cubicBezTo>
                  <a:cubicBezTo>
                    <a:pt x="4216" y="2669"/>
                    <a:pt x="4287" y="2335"/>
                    <a:pt x="4263" y="2121"/>
                  </a:cubicBezTo>
                  <a:cubicBezTo>
                    <a:pt x="4239" y="1883"/>
                    <a:pt x="3906" y="1883"/>
                    <a:pt x="3739" y="1883"/>
                  </a:cubicBezTo>
                  <a:cubicBezTo>
                    <a:pt x="3465" y="1883"/>
                    <a:pt x="3203" y="1895"/>
                    <a:pt x="2945" y="1895"/>
                  </a:cubicBezTo>
                  <a:cubicBezTo>
                    <a:pt x="2686" y="1895"/>
                    <a:pt x="2430" y="1883"/>
                    <a:pt x="2168" y="1835"/>
                  </a:cubicBezTo>
                  <a:cubicBezTo>
                    <a:pt x="1906" y="1764"/>
                    <a:pt x="1620" y="1716"/>
                    <a:pt x="1429" y="1526"/>
                  </a:cubicBezTo>
                  <a:cubicBezTo>
                    <a:pt x="1239" y="1335"/>
                    <a:pt x="1048" y="1145"/>
                    <a:pt x="929" y="906"/>
                  </a:cubicBezTo>
                  <a:cubicBezTo>
                    <a:pt x="858" y="716"/>
                    <a:pt x="810" y="525"/>
                    <a:pt x="763" y="335"/>
                  </a:cubicBezTo>
                  <a:cubicBezTo>
                    <a:pt x="763" y="240"/>
                    <a:pt x="739" y="144"/>
                    <a:pt x="667" y="73"/>
                  </a:cubicBezTo>
                  <a:cubicBezTo>
                    <a:pt x="625" y="21"/>
                    <a:pt x="570" y="0"/>
                    <a:pt x="510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0" name="Google Shape;17210;p44"/>
            <p:cNvSpPr/>
            <p:nvPr/>
          </p:nvSpPr>
          <p:spPr>
            <a:xfrm>
              <a:off x="5799282" y="4229140"/>
              <a:ext cx="71295" cy="55032"/>
            </a:xfrm>
            <a:custGeom>
              <a:rect b="b" l="l" r="r" t="t"/>
              <a:pathLst>
                <a:path extrusionOk="0" h="1692" w="2192">
                  <a:moveTo>
                    <a:pt x="548" y="0"/>
                  </a:moveTo>
                  <a:cubicBezTo>
                    <a:pt x="477" y="0"/>
                    <a:pt x="357" y="48"/>
                    <a:pt x="334" y="143"/>
                  </a:cubicBezTo>
                  <a:cubicBezTo>
                    <a:pt x="262" y="334"/>
                    <a:pt x="262" y="501"/>
                    <a:pt x="238" y="691"/>
                  </a:cubicBezTo>
                  <a:cubicBezTo>
                    <a:pt x="238" y="858"/>
                    <a:pt x="215" y="1024"/>
                    <a:pt x="167" y="1215"/>
                  </a:cubicBezTo>
                  <a:cubicBezTo>
                    <a:pt x="119" y="1334"/>
                    <a:pt x="72" y="1477"/>
                    <a:pt x="24" y="1596"/>
                  </a:cubicBezTo>
                  <a:cubicBezTo>
                    <a:pt x="0" y="1691"/>
                    <a:pt x="0" y="1691"/>
                    <a:pt x="72" y="1691"/>
                  </a:cubicBezTo>
                  <a:cubicBezTo>
                    <a:pt x="310" y="1691"/>
                    <a:pt x="548" y="1667"/>
                    <a:pt x="786" y="1667"/>
                  </a:cubicBezTo>
                  <a:cubicBezTo>
                    <a:pt x="1072" y="1667"/>
                    <a:pt x="1358" y="1667"/>
                    <a:pt x="1643" y="1691"/>
                  </a:cubicBezTo>
                  <a:lnTo>
                    <a:pt x="1905" y="1691"/>
                  </a:lnTo>
                  <a:cubicBezTo>
                    <a:pt x="1953" y="1667"/>
                    <a:pt x="2048" y="1691"/>
                    <a:pt x="2096" y="1644"/>
                  </a:cubicBezTo>
                  <a:cubicBezTo>
                    <a:pt x="2191" y="1548"/>
                    <a:pt x="1858" y="1405"/>
                    <a:pt x="1786" y="1382"/>
                  </a:cubicBezTo>
                  <a:cubicBezTo>
                    <a:pt x="1501" y="1286"/>
                    <a:pt x="1215" y="1263"/>
                    <a:pt x="977" y="1024"/>
                  </a:cubicBezTo>
                  <a:cubicBezTo>
                    <a:pt x="762" y="834"/>
                    <a:pt x="739" y="524"/>
                    <a:pt x="715" y="262"/>
                  </a:cubicBezTo>
                  <a:cubicBezTo>
                    <a:pt x="715" y="167"/>
                    <a:pt x="667" y="24"/>
                    <a:pt x="548" y="0"/>
                  </a:cubicBezTo>
                  <a:close/>
                </a:path>
              </a:pathLst>
            </a:custGeom>
            <a:solidFill>
              <a:srgbClr val="017C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1" name="Google Shape;17211;p44"/>
            <p:cNvSpPr/>
            <p:nvPr/>
          </p:nvSpPr>
          <p:spPr>
            <a:xfrm>
              <a:off x="5762106" y="4201884"/>
              <a:ext cx="49601" cy="86484"/>
            </a:xfrm>
            <a:custGeom>
              <a:rect b="b" l="l" r="r" t="t"/>
              <a:pathLst>
                <a:path extrusionOk="0" h="2659" w="1525">
                  <a:moveTo>
                    <a:pt x="639" y="0"/>
                  </a:moveTo>
                  <a:cubicBezTo>
                    <a:pt x="576" y="0"/>
                    <a:pt x="509" y="68"/>
                    <a:pt x="405" y="172"/>
                  </a:cubicBezTo>
                  <a:cubicBezTo>
                    <a:pt x="357" y="315"/>
                    <a:pt x="357" y="505"/>
                    <a:pt x="334" y="672"/>
                  </a:cubicBezTo>
                  <a:cubicBezTo>
                    <a:pt x="310" y="886"/>
                    <a:pt x="262" y="1077"/>
                    <a:pt x="238" y="1291"/>
                  </a:cubicBezTo>
                  <a:cubicBezTo>
                    <a:pt x="191" y="1529"/>
                    <a:pt x="143" y="1767"/>
                    <a:pt x="95" y="2005"/>
                  </a:cubicBezTo>
                  <a:cubicBezTo>
                    <a:pt x="72" y="2101"/>
                    <a:pt x="48" y="2196"/>
                    <a:pt x="24" y="2315"/>
                  </a:cubicBezTo>
                  <a:cubicBezTo>
                    <a:pt x="24" y="2386"/>
                    <a:pt x="0" y="2458"/>
                    <a:pt x="24" y="2553"/>
                  </a:cubicBezTo>
                  <a:cubicBezTo>
                    <a:pt x="41" y="2638"/>
                    <a:pt x="82" y="2650"/>
                    <a:pt x="139" y="2650"/>
                  </a:cubicBezTo>
                  <a:cubicBezTo>
                    <a:pt x="162" y="2650"/>
                    <a:pt x="187" y="2648"/>
                    <a:pt x="214" y="2648"/>
                  </a:cubicBezTo>
                  <a:cubicBezTo>
                    <a:pt x="310" y="2648"/>
                    <a:pt x="394" y="2659"/>
                    <a:pt x="483" y="2659"/>
                  </a:cubicBezTo>
                  <a:cubicBezTo>
                    <a:pt x="527" y="2659"/>
                    <a:pt x="572" y="2656"/>
                    <a:pt x="619" y="2648"/>
                  </a:cubicBezTo>
                  <a:cubicBezTo>
                    <a:pt x="715" y="2625"/>
                    <a:pt x="857" y="2601"/>
                    <a:pt x="977" y="2601"/>
                  </a:cubicBezTo>
                  <a:cubicBezTo>
                    <a:pt x="1048" y="2577"/>
                    <a:pt x="1096" y="2601"/>
                    <a:pt x="1143" y="2553"/>
                  </a:cubicBezTo>
                  <a:cubicBezTo>
                    <a:pt x="1215" y="2505"/>
                    <a:pt x="1239" y="2363"/>
                    <a:pt x="1262" y="2267"/>
                  </a:cubicBezTo>
                  <a:cubicBezTo>
                    <a:pt x="1334" y="2077"/>
                    <a:pt x="1381" y="1862"/>
                    <a:pt x="1381" y="1672"/>
                  </a:cubicBezTo>
                  <a:cubicBezTo>
                    <a:pt x="1429" y="1362"/>
                    <a:pt x="1500" y="1077"/>
                    <a:pt x="1500" y="791"/>
                  </a:cubicBezTo>
                  <a:cubicBezTo>
                    <a:pt x="1500" y="696"/>
                    <a:pt x="1524" y="553"/>
                    <a:pt x="1477" y="481"/>
                  </a:cubicBezTo>
                  <a:cubicBezTo>
                    <a:pt x="1334" y="315"/>
                    <a:pt x="1072" y="291"/>
                    <a:pt x="905" y="148"/>
                  </a:cubicBezTo>
                  <a:cubicBezTo>
                    <a:pt x="857" y="100"/>
                    <a:pt x="762" y="29"/>
                    <a:pt x="667" y="5"/>
                  </a:cubicBezTo>
                  <a:cubicBezTo>
                    <a:pt x="658" y="2"/>
                    <a:pt x="649" y="0"/>
                    <a:pt x="639" y="0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2" name="Google Shape;17212;p44"/>
            <p:cNvSpPr/>
            <p:nvPr/>
          </p:nvSpPr>
          <p:spPr>
            <a:xfrm>
              <a:off x="5589366" y="4201494"/>
              <a:ext cx="48072" cy="86289"/>
            </a:xfrm>
            <a:custGeom>
              <a:rect b="b" l="l" r="r" t="t"/>
              <a:pathLst>
                <a:path extrusionOk="0" h="2653" w="1478">
                  <a:moveTo>
                    <a:pt x="1047" y="1"/>
                  </a:moveTo>
                  <a:cubicBezTo>
                    <a:pt x="984" y="1"/>
                    <a:pt x="888" y="46"/>
                    <a:pt x="834" y="65"/>
                  </a:cubicBezTo>
                  <a:cubicBezTo>
                    <a:pt x="715" y="112"/>
                    <a:pt x="596" y="207"/>
                    <a:pt x="453" y="255"/>
                  </a:cubicBezTo>
                  <a:cubicBezTo>
                    <a:pt x="405" y="279"/>
                    <a:pt x="334" y="279"/>
                    <a:pt x="286" y="327"/>
                  </a:cubicBezTo>
                  <a:cubicBezTo>
                    <a:pt x="215" y="374"/>
                    <a:pt x="167" y="469"/>
                    <a:pt x="24" y="565"/>
                  </a:cubicBezTo>
                  <a:cubicBezTo>
                    <a:pt x="1" y="922"/>
                    <a:pt x="120" y="1279"/>
                    <a:pt x="191" y="1636"/>
                  </a:cubicBezTo>
                  <a:cubicBezTo>
                    <a:pt x="239" y="1851"/>
                    <a:pt x="310" y="2041"/>
                    <a:pt x="358" y="2279"/>
                  </a:cubicBezTo>
                  <a:cubicBezTo>
                    <a:pt x="382" y="2398"/>
                    <a:pt x="382" y="2541"/>
                    <a:pt x="501" y="2613"/>
                  </a:cubicBezTo>
                  <a:cubicBezTo>
                    <a:pt x="562" y="2643"/>
                    <a:pt x="632" y="2652"/>
                    <a:pt x="703" y="2652"/>
                  </a:cubicBezTo>
                  <a:cubicBezTo>
                    <a:pt x="798" y="2652"/>
                    <a:pt x="895" y="2637"/>
                    <a:pt x="977" y="2637"/>
                  </a:cubicBezTo>
                  <a:cubicBezTo>
                    <a:pt x="1096" y="2613"/>
                    <a:pt x="1215" y="2613"/>
                    <a:pt x="1334" y="2589"/>
                  </a:cubicBezTo>
                  <a:cubicBezTo>
                    <a:pt x="1382" y="2589"/>
                    <a:pt x="1406" y="2589"/>
                    <a:pt x="1429" y="2541"/>
                  </a:cubicBezTo>
                  <a:cubicBezTo>
                    <a:pt x="1477" y="2494"/>
                    <a:pt x="1453" y="2422"/>
                    <a:pt x="1453" y="2375"/>
                  </a:cubicBezTo>
                  <a:cubicBezTo>
                    <a:pt x="1477" y="2279"/>
                    <a:pt x="1477" y="2208"/>
                    <a:pt x="1453" y="2136"/>
                  </a:cubicBezTo>
                  <a:cubicBezTo>
                    <a:pt x="1429" y="1946"/>
                    <a:pt x="1429" y="1732"/>
                    <a:pt x="1382" y="1541"/>
                  </a:cubicBezTo>
                  <a:cubicBezTo>
                    <a:pt x="1358" y="1351"/>
                    <a:pt x="1382" y="1136"/>
                    <a:pt x="1310" y="946"/>
                  </a:cubicBezTo>
                  <a:cubicBezTo>
                    <a:pt x="1239" y="684"/>
                    <a:pt x="1215" y="422"/>
                    <a:pt x="1167" y="136"/>
                  </a:cubicBezTo>
                  <a:cubicBezTo>
                    <a:pt x="1167" y="112"/>
                    <a:pt x="1144" y="41"/>
                    <a:pt x="1096" y="17"/>
                  </a:cubicBezTo>
                  <a:cubicBezTo>
                    <a:pt x="1085" y="5"/>
                    <a:pt x="1068" y="1"/>
                    <a:pt x="1047" y="1"/>
                  </a:cubicBezTo>
                  <a:close/>
                </a:path>
              </a:pathLst>
            </a:custGeom>
            <a:solidFill>
              <a:srgbClr val="8846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3" name="Google Shape;17213;p44"/>
            <p:cNvSpPr/>
            <p:nvPr/>
          </p:nvSpPr>
          <p:spPr>
            <a:xfrm>
              <a:off x="5762106" y="4201721"/>
              <a:ext cx="30996" cy="84858"/>
            </a:xfrm>
            <a:custGeom>
              <a:rect b="b" l="l" r="r" t="t"/>
              <a:pathLst>
                <a:path extrusionOk="0" h="2609" w="953">
                  <a:moveTo>
                    <a:pt x="606" y="1"/>
                  </a:moveTo>
                  <a:cubicBezTo>
                    <a:pt x="573" y="1"/>
                    <a:pt x="543" y="4"/>
                    <a:pt x="524" y="10"/>
                  </a:cubicBezTo>
                  <a:cubicBezTo>
                    <a:pt x="476" y="10"/>
                    <a:pt x="429" y="58"/>
                    <a:pt x="405" y="105"/>
                  </a:cubicBezTo>
                  <a:cubicBezTo>
                    <a:pt x="405" y="153"/>
                    <a:pt x="405" y="224"/>
                    <a:pt x="405" y="272"/>
                  </a:cubicBezTo>
                  <a:cubicBezTo>
                    <a:pt x="381" y="367"/>
                    <a:pt x="357" y="439"/>
                    <a:pt x="334" y="534"/>
                  </a:cubicBezTo>
                  <a:cubicBezTo>
                    <a:pt x="214" y="1058"/>
                    <a:pt x="119" y="1582"/>
                    <a:pt x="48" y="2106"/>
                  </a:cubicBezTo>
                  <a:cubicBezTo>
                    <a:pt x="24" y="2225"/>
                    <a:pt x="0" y="2344"/>
                    <a:pt x="24" y="2463"/>
                  </a:cubicBezTo>
                  <a:cubicBezTo>
                    <a:pt x="24" y="2487"/>
                    <a:pt x="24" y="2510"/>
                    <a:pt x="48" y="2534"/>
                  </a:cubicBezTo>
                  <a:cubicBezTo>
                    <a:pt x="95" y="2598"/>
                    <a:pt x="196" y="2608"/>
                    <a:pt x="293" y="2608"/>
                  </a:cubicBezTo>
                  <a:cubicBezTo>
                    <a:pt x="342" y="2608"/>
                    <a:pt x="389" y="2606"/>
                    <a:pt x="429" y="2606"/>
                  </a:cubicBezTo>
                  <a:cubicBezTo>
                    <a:pt x="524" y="2606"/>
                    <a:pt x="596" y="2558"/>
                    <a:pt x="691" y="2558"/>
                  </a:cubicBezTo>
                  <a:cubicBezTo>
                    <a:pt x="715" y="2570"/>
                    <a:pt x="732" y="2582"/>
                    <a:pt x="747" y="2582"/>
                  </a:cubicBezTo>
                  <a:cubicBezTo>
                    <a:pt x="762" y="2582"/>
                    <a:pt x="774" y="2570"/>
                    <a:pt x="786" y="2534"/>
                  </a:cubicBezTo>
                  <a:cubicBezTo>
                    <a:pt x="857" y="2391"/>
                    <a:pt x="810" y="2177"/>
                    <a:pt x="786" y="2034"/>
                  </a:cubicBezTo>
                  <a:cubicBezTo>
                    <a:pt x="762" y="1748"/>
                    <a:pt x="738" y="1439"/>
                    <a:pt x="762" y="1153"/>
                  </a:cubicBezTo>
                  <a:cubicBezTo>
                    <a:pt x="786" y="939"/>
                    <a:pt x="834" y="724"/>
                    <a:pt x="857" y="510"/>
                  </a:cubicBezTo>
                  <a:cubicBezTo>
                    <a:pt x="881" y="391"/>
                    <a:pt x="881" y="296"/>
                    <a:pt x="929" y="177"/>
                  </a:cubicBezTo>
                  <a:cubicBezTo>
                    <a:pt x="953" y="105"/>
                    <a:pt x="929" y="129"/>
                    <a:pt x="857" y="58"/>
                  </a:cubicBezTo>
                  <a:cubicBezTo>
                    <a:pt x="823" y="23"/>
                    <a:pt x="698" y="1"/>
                    <a:pt x="606" y="1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4" name="Google Shape;17214;p44"/>
            <p:cNvSpPr/>
            <p:nvPr/>
          </p:nvSpPr>
          <p:spPr>
            <a:xfrm>
              <a:off x="5590146" y="4213463"/>
              <a:ext cx="40298" cy="73539"/>
            </a:xfrm>
            <a:custGeom>
              <a:rect b="b" l="l" r="r" t="t"/>
              <a:pathLst>
                <a:path extrusionOk="0" h="2261" w="1239">
                  <a:moveTo>
                    <a:pt x="242" y="0"/>
                  </a:moveTo>
                  <a:cubicBezTo>
                    <a:pt x="92" y="0"/>
                    <a:pt x="68" y="226"/>
                    <a:pt x="24" y="292"/>
                  </a:cubicBezTo>
                  <a:cubicBezTo>
                    <a:pt x="0" y="697"/>
                    <a:pt x="119" y="1125"/>
                    <a:pt x="215" y="1530"/>
                  </a:cubicBezTo>
                  <a:cubicBezTo>
                    <a:pt x="262" y="1721"/>
                    <a:pt x="262" y="2102"/>
                    <a:pt x="477" y="2197"/>
                  </a:cubicBezTo>
                  <a:cubicBezTo>
                    <a:pt x="620" y="2245"/>
                    <a:pt x="786" y="2221"/>
                    <a:pt x="929" y="2245"/>
                  </a:cubicBezTo>
                  <a:cubicBezTo>
                    <a:pt x="959" y="2255"/>
                    <a:pt x="988" y="2260"/>
                    <a:pt x="1018" y="2260"/>
                  </a:cubicBezTo>
                  <a:cubicBezTo>
                    <a:pt x="1060" y="2260"/>
                    <a:pt x="1102" y="2249"/>
                    <a:pt x="1143" y="2221"/>
                  </a:cubicBezTo>
                  <a:cubicBezTo>
                    <a:pt x="1239" y="2197"/>
                    <a:pt x="1215" y="2054"/>
                    <a:pt x="1215" y="1959"/>
                  </a:cubicBezTo>
                  <a:cubicBezTo>
                    <a:pt x="1191" y="1673"/>
                    <a:pt x="1001" y="1435"/>
                    <a:pt x="834" y="1197"/>
                  </a:cubicBezTo>
                  <a:cubicBezTo>
                    <a:pt x="667" y="959"/>
                    <a:pt x="596" y="673"/>
                    <a:pt x="524" y="387"/>
                  </a:cubicBezTo>
                  <a:cubicBezTo>
                    <a:pt x="500" y="244"/>
                    <a:pt x="453" y="54"/>
                    <a:pt x="286" y="6"/>
                  </a:cubicBezTo>
                  <a:cubicBezTo>
                    <a:pt x="270" y="2"/>
                    <a:pt x="256" y="0"/>
                    <a:pt x="242" y="0"/>
                  </a:cubicBezTo>
                  <a:close/>
                </a:path>
              </a:pathLst>
            </a:custGeom>
            <a:solidFill>
              <a:srgbClr val="7738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5" name="Google Shape;17215;p44"/>
            <p:cNvSpPr/>
            <p:nvPr/>
          </p:nvSpPr>
          <p:spPr>
            <a:xfrm>
              <a:off x="5649862" y="4065572"/>
              <a:ext cx="23190" cy="22084"/>
            </a:xfrm>
            <a:custGeom>
              <a:rect b="b" l="l" r="r" t="t"/>
              <a:pathLst>
                <a:path extrusionOk="0" h="679" w="713">
                  <a:moveTo>
                    <a:pt x="352" y="1"/>
                  </a:moveTo>
                  <a:cubicBezTo>
                    <a:pt x="337" y="1"/>
                    <a:pt x="322" y="2"/>
                    <a:pt x="308" y="5"/>
                  </a:cubicBezTo>
                  <a:cubicBezTo>
                    <a:pt x="141" y="5"/>
                    <a:pt x="22" y="147"/>
                    <a:pt x="22" y="314"/>
                  </a:cubicBezTo>
                  <a:cubicBezTo>
                    <a:pt x="0" y="486"/>
                    <a:pt x="135" y="678"/>
                    <a:pt x="319" y="678"/>
                  </a:cubicBezTo>
                  <a:cubicBezTo>
                    <a:pt x="338" y="678"/>
                    <a:pt x="359" y="676"/>
                    <a:pt x="379" y="671"/>
                  </a:cubicBezTo>
                  <a:cubicBezTo>
                    <a:pt x="570" y="648"/>
                    <a:pt x="713" y="409"/>
                    <a:pt x="665" y="219"/>
                  </a:cubicBezTo>
                  <a:cubicBezTo>
                    <a:pt x="622" y="91"/>
                    <a:pt x="484" y="1"/>
                    <a:pt x="35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6" name="Google Shape;17216;p44"/>
            <p:cNvSpPr/>
            <p:nvPr/>
          </p:nvSpPr>
          <p:spPr>
            <a:xfrm>
              <a:off x="5599448" y="4236100"/>
              <a:ext cx="6212" cy="13791"/>
            </a:xfrm>
            <a:custGeom>
              <a:rect b="b" l="l" r="r" t="t"/>
              <a:pathLst>
                <a:path extrusionOk="0" h="424" w="191">
                  <a:moveTo>
                    <a:pt x="48" y="1"/>
                  </a:moveTo>
                  <a:cubicBezTo>
                    <a:pt x="24" y="1"/>
                    <a:pt x="0" y="1"/>
                    <a:pt x="0" y="25"/>
                  </a:cubicBezTo>
                  <a:cubicBezTo>
                    <a:pt x="0" y="96"/>
                    <a:pt x="24" y="144"/>
                    <a:pt x="24" y="215"/>
                  </a:cubicBezTo>
                  <a:cubicBezTo>
                    <a:pt x="24" y="263"/>
                    <a:pt x="24" y="358"/>
                    <a:pt x="72" y="406"/>
                  </a:cubicBezTo>
                  <a:cubicBezTo>
                    <a:pt x="83" y="418"/>
                    <a:pt x="95" y="423"/>
                    <a:pt x="107" y="423"/>
                  </a:cubicBezTo>
                  <a:cubicBezTo>
                    <a:pt x="119" y="423"/>
                    <a:pt x="131" y="418"/>
                    <a:pt x="143" y="406"/>
                  </a:cubicBezTo>
                  <a:cubicBezTo>
                    <a:pt x="191" y="334"/>
                    <a:pt x="167" y="239"/>
                    <a:pt x="143" y="167"/>
                  </a:cubicBezTo>
                  <a:cubicBezTo>
                    <a:pt x="143" y="120"/>
                    <a:pt x="119" y="25"/>
                    <a:pt x="4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7" name="Google Shape;17217;p44"/>
            <p:cNvSpPr/>
            <p:nvPr/>
          </p:nvSpPr>
          <p:spPr>
            <a:xfrm>
              <a:off x="5603319" y="4254314"/>
              <a:ext cx="6993" cy="15905"/>
            </a:xfrm>
            <a:custGeom>
              <a:rect b="b" l="l" r="r" t="t"/>
              <a:pathLst>
                <a:path extrusionOk="0" h="489" w="215">
                  <a:moveTo>
                    <a:pt x="60" y="0"/>
                  </a:moveTo>
                  <a:cubicBezTo>
                    <a:pt x="48" y="0"/>
                    <a:pt x="36" y="12"/>
                    <a:pt x="24" y="36"/>
                  </a:cubicBezTo>
                  <a:cubicBezTo>
                    <a:pt x="0" y="108"/>
                    <a:pt x="0" y="203"/>
                    <a:pt x="24" y="298"/>
                  </a:cubicBezTo>
                  <a:cubicBezTo>
                    <a:pt x="24" y="370"/>
                    <a:pt x="24" y="465"/>
                    <a:pt x="95" y="489"/>
                  </a:cubicBezTo>
                  <a:cubicBezTo>
                    <a:pt x="119" y="489"/>
                    <a:pt x="143" y="489"/>
                    <a:pt x="167" y="465"/>
                  </a:cubicBezTo>
                  <a:cubicBezTo>
                    <a:pt x="215" y="417"/>
                    <a:pt x="167" y="322"/>
                    <a:pt x="167" y="250"/>
                  </a:cubicBezTo>
                  <a:cubicBezTo>
                    <a:pt x="143" y="179"/>
                    <a:pt x="143" y="84"/>
                    <a:pt x="95" y="36"/>
                  </a:cubicBezTo>
                  <a:cubicBezTo>
                    <a:pt x="84" y="12"/>
                    <a:pt x="72" y="0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8" name="Google Shape;17218;p44"/>
            <p:cNvSpPr/>
            <p:nvPr/>
          </p:nvSpPr>
          <p:spPr>
            <a:xfrm>
              <a:off x="5617240" y="4225530"/>
              <a:ext cx="6472" cy="15970"/>
            </a:xfrm>
            <a:custGeom>
              <a:rect b="b" l="l" r="r" t="t"/>
              <a:pathLst>
                <a:path extrusionOk="0" h="491" w="199">
                  <a:moveTo>
                    <a:pt x="59" y="1"/>
                  </a:moveTo>
                  <a:cubicBezTo>
                    <a:pt x="41" y="1"/>
                    <a:pt x="25" y="12"/>
                    <a:pt x="25" y="40"/>
                  </a:cubicBezTo>
                  <a:cubicBezTo>
                    <a:pt x="25" y="183"/>
                    <a:pt x="1" y="326"/>
                    <a:pt x="48" y="445"/>
                  </a:cubicBezTo>
                  <a:cubicBezTo>
                    <a:pt x="65" y="478"/>
                    <a:pt x="90" y="491"/>
                    <a:pt x="114" y="491"/>
                  </a:cubicBezTo>
                  <a:cubicBezTo>
                    <a:pt x="158" y="491"/>
                    <a:pt x="199" y="444"/>
                    <a:pt x="168" y="397"/>
                  </a:cubicBezTo>
                  <a:cubicBezTo>
                    <a:pt x="120" y="278"/>
                    <a:pt x="168" y="135"/>
                    <a:pt x="96" y="16"/>
                  </a:cubicBezTo>
                  <a:cubicBezTo>
                    <a:pt x="86" y="6"/>
                    <a:pt x="72" y="1"/>
                    <a:pt x="5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9" name="Google Shape;17219;p44"/>
            <p:cNvSpPr/>
            <p:nvPr/>
          </p:nvSpPr>
          <p:spPr>
            <a:xfrm>
              <a:off x="5621891" y="4249273"/>
              <a:ext cx="6245" cy="18181"/>
            </a:xfrm>
            <a:custGeom>
              <a:rect b="b" l="l" r="r" t="t"/>
              <a:pathLst>
                <a:path extrusionOk="0" h="559" w="192">
                  <a:moveTo>
                    <a:pt x="96" y="1"/>
                  </a:moveTo>
                  <a:cubicBezTo>
                    <a:pt x="72" y="1"/>
                    <a:pt x="48" y="1"/>
                    <a:pt x="48" y="24"/>
                  </a:cubicBezTo>
                  <a:cubicBezTo>
                    <a:pt x="1" y="96"/>
                    <a:pt x="1" y="215"/>
                    <a:pt x="25" y="310"/>
                  </a:cubicBezTo>
                  <a:cubicBezTo>
                    <a:pt x="48" y="405"/>
                    <a:pt x="72" y="477"/>
                    <a:pt x="120" y="548"/>
                  </a:cubicBezTo>
                  <a:cubicBezTo>
                    <a:pt x="128" y="556"/>
                    <a:pt x="133" y="559"/>
                    <a:pt x="137" y="559"/>
                  </a:cubicBezTo>
                  <a:cubicBezTo>
                    <a:pt x="146" y="559"/>
                    <a:pt x="152" y="548"/>
                    <a:pt x="167" y="548"/>
                  </a:cubicBezTo>
                  <a:cubicBezTo>
                    <a:pt x="191" y="453"/>
                    <a:pt x="191" y="358"/>
                    <a:pt x="167" y="263"/>
                  </a:cubicBezTo>
                  <a:cubicBezTo>
                    <a:pt x="167" y="167"/>
                    <a:pt x="144" y="72"/>
                    <a:pt x="9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0" name="Google Shape;17220;p44"/>
            <p:cNvSpPr/>
            <p:nvPr/>
          </p:nvSpPr>
          <p:spPr>
            <a:xfrm>
              <a:off x="5523535" y="3919307"/>
              <a:ext cx="354783" cy="371826"/>
            </a:xfrm>
            <a:custGeom>
              <a:rect b="b" l="l" r="r" t="t"/>
              <a:pathLst>
                <a:path extrusionOk="0" h="11432" w="10908">
                  <a:moveTo>
                    <a:pt x="6423" y="237"/>
                  </a:moveTo>
                  <a:cubicBezTo>
                    <a:pt x="6642" y="237"/>
                    <a:pt x="6819" y="415"/>
                    <a:pt x="6954" y="572"/>
                  </a:cubicBezTo>
                  <a:cubicBezTo>
                    <a:pt x="7121" y="787"/>
                    <a:pt x="7240" y="1025"/>
                    <a:pt x="7359" y="1263"/>
                  </a:cubicBezTo>
                  <a:cubicBezTo>
                    <a:pt x="7454" y="1477"/>
                    <a:pt x="7573" y="1692"/>
                    <a:pt x="7692" y="1906"/>
                  </a:cubicBezTo>
                  <a:cubicBezTo>
                    <a:pt x="7597" y="1906"/>
                    <a:pt x="7526" y="1882"/>
                    <a:pt x="7430" y="1882"/>
                  </a:cubicBezTo>
                  <a:cubicBezTo>
                    <a:pt x="6787" y="1787"/>
                    <a:pt x="6121" y="1787"/>
                    <a:pt x="5454" y="1787"/>
                  </a:cubicBezTo>
                  <a:cubicBezTo>
                    <a:pt x="5296" y="1781"/>
                    <a:pt x="5140" y="1778"/>
                    <a:pt x="4985" y="1778"/>
                  </a:cubicBezTo>
                  <a:cubicBezTo>
                    <a:pt x="4482" y="1778"/>
                    <a:pt x="3987" y="1809"/>
                    <a:pt x="3477" y="1882"/>
                  </a:cubicBezTo>
                  <a:cubicBezTo>
                    <a:pt x="3382" y="1882"/>
                    <a:pt x="3311" y="1906"/>
                    <a:pt x="3215" y="1906"/>
                  </a:cubicBezTo>
                  <a:cubicBezTo>
                    <a:pt x="3334" y="1692"/>
                    <a:pt x="3453" y="1477"/>
                    <a:pt x="3549" y="1263"/>
                  </a:cubicBezTo>
                  <a:cubicBezTo>
                    <a:pt x="3668" y="1025"/>
                    <a:pt x="3787" y="787"/>
                    <a:pt x="3954" y="572"/>
                  </a:cubicBezTo>
                  <a:cubicBezTo>
                    <a:pt x="4088" y="415"/>
                    <a:pt x="4265" y="237"/>
                    <a:pt x="4485" y="237"/>
                  </a:cubicBezTo>
                  <a:cubicBezTo>
                    <a:pt x="4498" y="237"/>
                    <a:pt x="4511" y="237"/>
                    <a:pt x="4525" y="239"/>
                  </a:cubicBezTo>
                  <a:cubicBezTo>
                    <a:pt x="4716" y="263"/>
                    <a:pt x="4858" y="429"/>
                    <a:pt x="5025" y="501"/>
                  </a:cubicBezTo>
                  <a:cubicBezTo>
                    <a:pt x="5128" y="544"/>
                    <a:pt x="5241" y="562"/>
                    <a:pt x="5356" y="562"/>
                  </a:cubicBezTo>
                  <a:cubicBezTo>
                    <a:pt x="5560" y="562"/>
                    <a:pt x="5771" y="505"/>
                    <a:pt x="5954" y="429"/>
                  </a:cubicBezTo>
                  <a:cubicBezTo>
                    <a:pt x="6097" y="382"/>
                    <a:pt x="6216" y="263"/>
                    <a:pt x="6383" y="239"/>
                  </a:cubicBezTo>
                  <a:cubicBezTo>
                    <a:pt x="6396" y="237"/>
                    <a:pt x="6410" y="237"/>
                    <a:pt x="6423" y="237"/>
                  </a:cubicBezTo>
                  <a:close/>
                  <a:moveTo>
                    <a:pt x="5216" y="2007"/>
                  </a:moveTo>
                  <a:cubicBezTo>
                    <a:pt x="5811" y="2007"/>
                    <a:pt x="6406" y="2025"/>
                    <a:pt x="7002" y="2049"/>
                  </a:cubicBezTo>
                  <a:cubicBezTo>
                    <a:pt x="7168" y="2049"/>
                    <a:pt x="7311" y="2073"/>
                    <a:pt x="7478" y="2073"/>
                  </a:cubicBezTo>
                  <a:cubicBezTo>
                    <a:pt x="7538" y="2084"/>
                    <a:pt x="7591" y="2090"/>
                    <a:pt x="7645" y="2090"/>
                  </a:cubicBezTo>
                  <a:cubicBezTo>
                    <a:pt x="7698" y="2090"/>
                    <a:pt x="7752" y="2084"/>
                    <a:pt x="7811" y="2073"/>
                  </a:cubicBezTo>
                  <a:cubicBezTo>
                    <a:pt x="7835" y="2096"/>
                    <a:pt x="7835" y="2120"/>
                    <a:pt x="7859" y="2144"/>
                  </a:cubicBezTo>
                  <a:cubicBezTo>
                    <a:pt x="7716" y="2192"/>
                    <a:pt x="7573" y="2263"/>
                    <a:pt x="7430" y="2311"/>
                  </a:cubicBezTo>
                  <a:cubicBezTo>
                    <a:pt x="6787" y="2573"/>
                    <a:pt x="6144" y="2787"/>
                    <a:pt x="5454" y="2858"/>
                  </a:cubicBezTo>
                  <a:cubicBezTo>
                    <a:pt x="4763" y="2787"/>
                    <a:pt x="4120" y="2573"/>
                    <a:pt x="3477" y="2311"/>
                  </a:cubicBezTo>
                  <a:cubicBezTo>
                    <a:pt x="3334" y="2263"/>
                    <a:pt x="3191" y="2192"/>
                    <a:pt x="3049" y="2144"/>
                  </a:cubicBezTo>
                  <a:cubicBezTo>
                    <a:pt x="3072" y="2120"/>
                    <a:pt x="3072" y="2096"/>
                    <a:pt x="3096" y="2073"/>
                  </a:cubicBezTo>
                  <a:cubicBezTo>
                    <a:pt x="3156" y="2084"/>
                    <a:pt x="3209" y="2090"/>
                    <a:pt x="3263" y="2090"/>
                  </a:cubicBezTo>
                  <a:cubicBezTo>
                    <a:pt x="3316" y="2090"/>
                    <a:pt x="3370" y="2084"/>
                    <a:pt x="3430" y="2073"/>
                  </a:cubicBezTo>
                  <a:cubicBezTo>
                    <a:pt x="4025" y="2025"/>
                    <a:pt x="4620" y="2007"/>
                    <a:pt x="5216" y="2007"/>
                  </a:cubicBezTo>
                  <a:close/>
                  <a:moveTo>
                    <a:pt x="8597" y="2192"/>
                  </a:moveTo>
                  <a:cubicBezTo>
                    <a:pt x="8955" y="2215"/>
                    <a:pt x="9312" y="2334"/>
                    <a:pt x="9502" y="2644"/>
                  </a:cubicBezTo>
                  <a:cubicBezTo>
                    <a:pt x="9574" y="2763"/>
                    <a:pt x="9645" y="2906"/>
                    <a:pt x="9669" y="3049"/>
                  </a:cubicBezTo>
                  <a:cubicBezTo>
                    <a:pt x="9693" y="3073"/>
                    <a:pt x="9693" y="3120"/>
                    <a:pt x="9717" y="3144"/>
                  </a:cubicBezTo>
                  <a:cubicBezTo>
                    <a:pt x="9693" y="3216"/>
                    <a:pt x="9669" y="3287"/>
                    <a:pt x="9574" y="3311"/>
                  </a:cubicBezTo>
                  <a:cubicBezTo>
                    <a:pt x="9478" y="3335"/>
                    <a:pt x="9359" y="3335"/>
                    <a:pt x="9264" y="3335"/>
                  </a:cubicBezTo>
                  <a:cubicBezTo>
                    <a:pt x="9121" y="3335"/>
                    <a:pt x="8978" y="3359"/>
                    <a:pt x="8835" y="3359"/>
                  </a:cubicBezTo>
                  <a:cubicBezTo>
                    <a:pt x="8454" y="3406"/>
                    <a:pt x="8073" y="3478"/>
                    <a:pt x="7716" y="3525"/>
                  </a:cubicBezTo>
                  <a:cubicBezTo>
                    <a:pt x="7493" y="3553"/>
                    <a:pt x="7270" y="3565"/>
                    <a:pt x="7051" y="3565"/>
                  </a:cubicBezTo>
                  <a:cubicBezTo>
                    <a:pt x="6897" y="3565"/>
                    <a:pt x="6745" y="3559"/>
                    <a:pt x="6597" y="3549"/>
                  </a:cubicBezTo>
                  <a:cubicBezTo>
                    <a:pt x="6269" y="3529"/>
                    <a:pt x="5959" y="3473"/>
                    <a:pt x="5636" y="3473"/>
                  </a:cubicBezTo>
                  <a:cubicBezTo>
                    <a:pt x="5584" y="3473"/>
                    <a:pt x="5531" y="3474"/>
                    <a:pt x="5478" y="3478"/>
                  </a:cubicBezTo>
                  <a:cubicBezTo>
                    <a:pt x="5097" y="3501"/>
                    <a:pt x="4716" y="3525"/>
                    <a:pt x="4311" y="3549"/>
                  </a:cubicBezTo>
                  <a:cubicBezTo>
                    <a:pt x="4153" y="3559"/>
                    <a:pt x="3999" y="3565"/>
                    <a:pt x="3846" y="3565"/>
                  </a:cubicBezTo>
                  <a:cubicBezTo>
                    <a:pt x="3630" y="3565"/>
                    <a:pt x="3415" y="3553"/>
                    <a:pt x="3191" y="3525"/>
                  </a:cubicBezTo>
                  <a:cubicBezTo>
                    <a:pt x="2834" y="3478"/>
                    <a:pt x="2453" y="3406"/>
                    <a:pt x="2072" y="3359"/>
                  </a:cubicBezTo>
                  <a:cubicBezTo>
                    <a:pt x="1929" y="3359"/>
                    <a:pt x="1786" y="3335"/>
                    <a:pt x="1644" y="3335"/>
                  </a:cubicBezTo>
                  <a:cubicBezTo>
                    <a:pt x="1548" y="3335"/>
                    <a:pt x="1429" y="3335"/>
                    <a:pt x="1334" y="3311"/>
                  </a:cubicBezTo>
                  <a:cubicBezTo>
                    <a:pt x="1239" y="3287"/>
                    <a:pt x="1215" y="3216"/>
                    <a:pt x="1191" y="3144"/>
                  </a:cubicBezTo>
                  <a:cubicBezTo>
                    <a:pt x="1215" y="3120"/>
                    <a:pt x="1215" y="3073"/>
                    <a:pt x="1239" y="3049"/>
                  </a:cubicBezTo>
                  <a:cubicBezTo>
                    <a:pt x="1262" y="2906"/>
                    <a:pt x="1310" y="2763"/>
                    <a:pt x="1405" y="2644"/>
                  </a:cubicBezTo>
                  <a:cubicBezTo>
                    <a:pt x="1596" y="2334"/>
                    <a:pt x="1953" y="2215"/>
                    <a:pt x="2310" y="2192"/>
                  </a:cubicBezTo>
                  <a:cubicBezTo>
                    <a:pt x="2453" y="2192"/>
                    <a:pt x="2572" y="2192"/>
                    <a:pt x="2715" y="2215"/>
                  </a:cubicBezTo>
                  <a:cubicBezTo>
                    <a:pt x="2953" y="2287"/>
                    <a:pt x="3191" y="2430"/>
                    <a:pt x="3430" y="2549"/>
                  </a:cubicBezTo>
                  <a:cubicBezTo>
                    <a:pt x="4001" y="2811"/>
                    <a:pt x="4597" y="2977"/>
                    <a:pt x="5239" y="3025"/>
                  </a:cubicBezTo>
                  <a:cubicBezTo>
                    <a:pt x="5263" y="3033"/>
                    <a:pt x="5287" y="3036"/>
                    <a:pt x="5311" y="3036"/>
                  </a:cubicBezTo>
                  <a:cubicBezTo>
                    <a:pt x="5359" y="3036"/>
                    <a:pt x="5406" y="3025"/>
                    <a:pt x="5454" y="3025"/>
                  </a:cubicBezTo>
                  <a:cubicBezTo>
                    <a:pt x="5489" y="3026"/>
                    <a:pt x="5524" y="3027"/>
                    <a:pt x="5560" y="3027"/>
                  </a:cubicBezTo>
                  <a:cubicBezTo>
                    <a:pt x="6146" y="3027"/>
                    <a:pt x="6748" y="2845"/>
                    <a:pt x="7288" y="2620"/>
                  </a:cubicBezTo>
                  <a:cubicBezTo>
                    <a:pt x="7359" y="2596"/>
                    <a:pt x="7407" y="2573"/>
                    <a:pt x="7478" y="2549"/>
                  </a:cubicBezTo>
                  <a:cubicBezTo>
                    <a:pt x="7716" y="2430"/>
                    <a:pt x="7954" y="2287"/>
                    <a:pt x="8192" y="2215"/>
                  </a:cubicBezTo>
                  <a:cubicBezTo>
                    <a:pt x="8335" y="2192"/>
                    <a:pt x="8454" y="2192"/>
                    <a:pt x="8597" y="2192"/>
                  </a:cubicBezTo>
                  <a:close/>
                  <a:moveTo>
                    <a:pt x="8669" y="3644"/>
                  </a:moveTo>
                  <a:cubicBezTo>
                    <a:pt x="8716" y="3716"/>
                    <a:pt x="8812" y="3787"/>
                    <a:pt x="8859" y="3882"/>
                  </a:cubicBezTo>
                  <a:cubicBezTo>
                    <a:pt x="8931" y="4001"/>
                    <a:pt x="8931" y="4121"/>
                    <a:pt x="8883" y="4240"/>
                  </a:cubicBezTo>
                  <a:cubicBezTo>
                    <a:pt x="8835" y="4454"/>
                    <a:pt x="8883" y="4764"/>
                    <a:pt x="8621" y="4811"/>
                  </a:cubicBezTo>
                  <a:cubicBezTo>
                    <a:pt x="8580" y="4819"/>
                    <a:pt x="8537" y="4823"/>
                    <a:pt x="8492" y="4823"/>
                  </a:cubicBezTo>
                  <a:cubicBezTo>
                    <a:pt x="8275" y="4823"/>
                    <a:pt x="8029" y="4731"/>
                    <a:pt x="7931" y="4573"/>
                  </a:cubicBezTo>
                  <a:cubicBezTo>
                    <a:pt x="7859" y="4502"/>
                    <a:pt x="7883" y="4406"/>
                    <a:pt x="7859" y="4311"/>
                  </a:cubicBezTo>
                  <a:cubicBezTo>
                    <a:pt x="7811" y="4121"/>
                    <a:pt x="7645" y="4049"/>
                    <a:pt x="7454" y="4001"/>
                  </a:cubicBezTo>
                  <a:cubicBezTo>
                    <a:pt x="7311" y="3978"/>
                    <a:pt x="7216" y="3882"/>
                    <a:pt x="7145" y="3763"/>
                  </a:cubicBezTo>
                  <a:lnTo>
                    <a:pt x="7145" y="3763"/>
                  </a:lnTo>
                  <a:cubicBezTo>
                    <a:pt x="7149" y="3768"/>
                    <a:pt x="7171" y="3770"/>
                    <a:pt x="7204" y="3770"/>
                  </a:cubicBezTo>
                  <a:cubicBezTo>
                    <a:pt x="7333" y="3770"/>
                    <a:pt x="7630" y="3740"/>
                    <a:pt x="7669" y="3740"/>
                  </a:cubicBezTo>
                  <a:cubicBezTo>
                    <a:pt x="8002" y="3716"/>
                    <a:pt x="8335" y="3668"/>
                    <a:pt x="8669" y="3644"/>
                  </a:cubicBezTo>
                  <a:close/>
                  <a:moveTo>
                    <a:pt x="2215" y="3620"/>
                  </a:moveTo>
                  <a:cubicBezTo>
                    <a:pt x="2382" y="3644"/>
                    <a:pt x="2548" y="3668"/>
                    <a:pt x="2739" y="3692"/>
                  </a:cubicBezTo>
                  <a:cubicBezTo>
                    <a:pt x="2906" y="3692"/>
                    <a:pt x="3072" y="3716"/>
                    <a:pt x="3239" y="3740"/>
                  </a:cubicBezTo>
                  <a:cubicBezTo>
                    <a:pt x="3296" y="3740"/>
                    <a:pt x="3597" y="3770"/>
                    <a:pt x="3728" y="3770"/>
                  </a:cubicBezTo>
                  <a:cubicBezTo>
                    <a:pt x="3760" y="3770"/>
                    <a:pt x="3782" y="3768"/>
                    <a:pt x="3787" y="3763"/>
                  </a:cubicBezTo>
                  <a:lnTo>
                    <a:pt x="3787" y="3763"/>
                  </a:lnTo>
                  <a:cubicBezTo>
                    <a:pt x="3739" y="3882"/>
                    <a:pt x="3668" y="3978"/>
                    <a:pt x="3501" y="4025"/>
                  </a:cubicBezTo>
                  <a:cubicBezTo>
                    <a:pt x="3382" y="4073"/>
                    <a:pt x="3263" y="4097"/>
                    <a:pt x="3191" y="4216"/>
                  </a:cubicBezTo>
                  <a:cubicBezTo>
                    <a:pt x="3144" y="4287"/>
                    <a:pt x="3120" y="4359"/>
                    <a:pt x="3072" y="4454"/>
                  </a:cubicBezTo>
                  <a:cubicBezTo>
                    <a:pt x="3025" y="4525"/>
                    <a:pt x="2977" y="4621"/>
                    <a:pt x="2929" y="4692"/>
                  </a:cubicBezTo>
                  <a:cubicBezTo>
                    <a:pt x="2763" y="4859"/>
                    <a:pt x="2525" y="4906"/>
                    <a:pt x="2310" y="4978"/>
                  </a:cubicBezTo>
                  <a:cubicBezTo>
                    <a:pt x="2263" y="5002"/>
                    <a:pt x="2191" y="5002"/>
                    <a:pt x="2144" y="5026"/>
                  </a:cubicBezTo>
                  <a:cubicBezTo>
                    <a:pt x="2144" y="5002"/>
                    <a:pt x="2120" y="4978"/>
                    <a:pt x="2120" y="4954"/>
                  </a:cubicBezTo>
                  <a:cubicBezTo>
                    <a:pt x="2096" y="4883"/>
                    <a:pt x="2096" y="4835"/>
                    <a:pt x="2096" y="4764"/>
                  </a:cubicBezTo>
                  <a:cubicBezTo>
                    <a:pt x="2096" y="4644"/>
                    <a:pt x="2144" y="4525"/>
                    <a:pt x="2120" y="4383"/>
                  </a:cubicBezTo>
                  <a:cubicBezTo>
                    <a:pt x="2120" y="4240"/>
                    <a:pt x="2025" y="4073"/>
                    <a:pt x="2048" y="3930"/>
                  </a:cubicBezTo>
                  <a:cubicBezTo>
                    <a:pt x="2048" y="3787"/>
                    <a:pt x="2144" y="3716"/>
                    <a:pt x="2215" y="3620"/>
                  </a:cubicBezTo>
                  <a:close/>
                  <a:moveTo>
                    <a:pt x="2286" y="5430"/>
                  </a:moveTo>
                  <a:lnTo>
                    <a:pt x="2286" y="5430"/>
                  </a:lnTo>
                  <a:cubicBezTo>
                    <a:pt x="2263" y="5549"/>
                    <a:pt x="2239" y="5692"/>
                    <a:pt x="2239" y="5811"/>
                  </a:cubicBezTo>
                  <a:cubicBezTo>
                    <a:pt x="2239" y="5883"/>
                    <a:pt x="2263" y="6002"/>
                    <a:pt x="2286" y="6121"/>
                  </a:cubicBezTo>
                  <a:cubicBezTo>
                    <a:pt x="2191" y="6050"/>
                    <a:pt x="2144" y="5954"/>
                    <a:pt x="2120" y="5835"/>
                  </a:cubicBezTo>
                  <a:cubicBezTo>
                    <a:pt x="2096" y="5668"/>
                    <a:pt x="2144" y="5526"/>
                    <a:pt x="2286" y="5430"/>
                  </a:cubicBezTo>
                  <a:close/>
                  <a:moveTo>
                    <a:pt x="8621" y="5430"/>
                  </a:moveTo>
                  <a:lnTo>
                    <a:pt x="8621" y="5430"/>
                  </a:lnTo>
                  <a:cubicBezTo>
                    <a:pt x="8764" y="5526"/>
                    <a:pt x="8812" y="5668"/>
                    <a:pt x="8788" y="5835"/>
                  </a:cubicBezTo>
                  <a:cubicBezTo>
                    <a:pt x="8764" y="5954"/>
                    <a:pt x="8716" y="6050"/>
                    <a:pt x="8621" y="6121"/>
                  </a:cubicBezTo>
                  <a:cubicBezTo>
                    <a:pt x="8645" y="6002"/>
                    <a:pt x="8645" y="5883"/>
                    <a:pt x="8669" y="5811"/>
                  </a:cubicBezTo>
                  <a:cubicBezTo>
                    <a:pt x="8669" y="5692"/>
                    <a:pt x="8645" y="5549"/>
                    <a:pt x="8621" y="5430"/>
                  </a:cubicBezTo>
                  <a:close/>
                  <a:moveTo>
                    <a:pt x="5454" y="3668"/>
                  </a:moveTo>
                  <a:cubicBezTo>
                    <a:pt x="5906" y="3668"/>
                    <a:pt x="6359" y="3716"/>
                    <a:pt x="6811" y="3740"/>
                  </a:cubicBezTo>
                  <a:lnTo>
                    <a:pt x="6907" y="3740"/>
                  </a:lnTo>
                  <a:cubicBezTo>
                    <a:pt x="6907" y="3906"/>
                    <a:pt x="7002" y="4025"/>
                    <a:pt x="7145" y="4121"/>
                  </a:cubicBezTo>
                  <a:cubicBezTo>
                    <a:pt x="7216" y="4192"/>
                    <a:pt x="7311" y="4240"/>
                    <a:pt x="7407" y="4263"/>
                  </a:cubicBezTo>
                  <a:cubicBezTo>
                    <a:pt x="7526" y="4287"/>
                    <a:pt x="7597" y="4287"/>
                    <a:pt x="7621" y="4406"/>
                  </a:cubicBezTo>
                  <a:cubicBezTo>
                    <a:pt x="7645" y="4502"/>
                    <a:pt x="7645" y="4597"/>
                    <a:pt x="7716" y="4668"/>
                  </a:cubicBezTo>
                  <a:cubicBezTo>
                    <a:pt x="7764" y="4764"/>
                    <a:pt x="7835" y="4811"/>
                    <a:pt x="7931" y="4859"/>
                  </a:cubicBezTo>
                  <a:cubicBezTo>
                    <a:pt x="8002" y="4906"/>
                    <a:pt x="8264" y="4883"/>
                    <a:pt x="8240" y="5002"/>
                  </a:cubicBezTo>
                  <a:cubicBezTo>
                    <a:pt x="8240" y="5049"/>
                    <a:pt x="8121" y="5121"/>
                    <a:pt x="8097" y="5145"/>
                  </a:cubicBezTo>
                  <a:cubicBezTo>
                    <a:pt x="8050" y="5192"/>
                    <a:pt x="8002" y="5264"/>
                    <a:pt x="7978" y="5335"/>
                  </a:cubicBezTo>
                  <a:cubicBezTo>
                    <a:pt x="7931" y="5573"/>
                    <a:pt x="8073" y="5764"/>
                    <a:pt x="8288" y="5811"/>
                  </a:cubicBezTo>
                  <a:cubicBezTo>
                    <a:pt x="8294" y="5815"/>
                    <a:pt x="8301" y="5816"/>
                    <a:pt x="8307" y="5816"/>
                  </a:cubicBezTo>
                  <a:cubicBezTo>
                    <a:pt x="8347" y="5816"/>
                    <a:pt x="8376" y="5757"/>
                    <a:pt x="8335" y="5716"/>
                  </a:cubicBezTo>
                  <a:cubicBezTo>
                    <a:pt x="8264" y="5668"/>
                    <a:pt x="8240" y="5573"/>
                    <a:pt x="8264" y="5478"/>
                  </a:cubicBezTo>
                  <a:cubicBezTo>
                    <a:pt x="8312" y="5407"/>
                    <a:pt x="8359" y="5359"/>
                    <a:pt x="8431" y="5359"/>
                  </a:cubicBezTo>
                  <a:cubicBezTo>
                    <a:pt x="8431" y="5383"/>
                    <a:pt x="8431" y="5383"/>
                    <a:pt x="8431" y="5407"/>
                  </a:cubicBezTo>
                  <a:cubicBezTo>
                    <a:pt x="8431" y="5526"/>
                    <a:pt x="8454" y="5668"/>
                    <a:pt x="8454" y="5788"/>
                  </a:cubicBezTo>
                  <a:cubicBezTo>
                    <a:pt x="8454" y="5788"/>
                    <a:pt x="8454" y="5811"/>
                    <a:pt x="8454" y="5811"/>
                  </a:cubicBezTo>
                  <a:cubicBezTo>
                    <a:pt x="8454" y="5883"/>
                    <a:pt x="8454" y="5954"/>
                    <a:pt x="8431" y="6026"/>
                  </a:cubicBezTo>
                  <a:cubicBezTo>
                    <a:pt x="8431" y="6097"/>
                    <a:pt x="8407" y="6169"/>
                    <a:pt x="8407" y="6240"/>
                  </a:cubicBezTo>
                  <a:cubicBezTo>
                    <a:pt x="8320" y="6275"/>
                    <a:pt x="8220" y="6297"/>
                    <a:pt x="8116" y="6297"/>
                  </a:cubicBezTo>
                  <a:cubicBezTo>
                    <a:pt x="8079" y="6297"/>
                    <a:pt x="8040" y="6294"/>
                    <a:pt x="8002" y="6288"/>
                  </a:cubicBezTo>
                  <a:cubicBezTo>
                    <a:pt x="7621" y="6288"/>
                    <a:pt x="7264" y="6026"/>
                    <a:pt x="6907" y="5883"/>
                  </a:cubicBezTo>
                  <a:cubicBezTo>
                    <a:pt x="6764" y="5811"/>
                    <a:pt x="6549" y="5716"/>
                    <a:pt x="6359" y="5716"/>
                  </a:cubicBezTo>
                  <a:cubicBezTo>
                    <a:pt x="6359" y="5668"/>
                    <a:pt x="6359" y="5621"/>
                    <a:pt x="6359" y="5573"/>
                  </a:cubicBezTo>
                  <a:cubicBezTo>
                    <a:pt x="6359" y="5478"/>
                    <a:pt x="6287" y="5383"/>
                    <a:pt x="6240" y="5335"/>
                  </a:cubicBezTo>
                  <a:cubicBezTo>
                    <a:pt x="6168" y="5264"/>
                    <a:pt x="6097" y="5240"/>
                    <a:pt x="6073" y="5168"/>
                  </a:cubicBezTo>
                  <a:cubicBezTo>
                    <a:pt x="6002" y="5049"/>
                    <a:pt x="5978" y="4906"/>
                    <a:pt x="5930" y="4787"/>
                  </a:cubicBezTo>
                  <a:cubicBezTo>
                    <a:pt x="5882" y="4668"/>
                    <a:pt x="5835" y="4549"/>
                    <a:pt x="5740" y="4478"/>
                  </a:cubicBezTo>
                  <a:cubicBezTo>
                    <a:pt x="5733" y="4471"/>
                    <a:pt x="5724" y="4468"/>
                    <a:pt x="5715" y="4468"/>
                  </a:cubicBezTo>
                  <a:cubicBezTo>
                    <a:pt x="5694" y="4468"/>
                    <a:pt x="5675" y="4485"/>
                    <a:pt x="5692" y="4502"/>
                  </a:cubicBezTo>
                  <a:cubicBezTo>
                    <a:pt x="5763" y="4740"/>
                    <a:pt x="5859" y="4930"/>
                    <a:pt x="5882" y="5168"/>
                  </a:cubicBezTo>
                  <a:cubicBezTo>
                    <a:pt x="5882" y="5240"/>
                    <a:pt x="5882" y="5311"/>
                    <a:pt x="5930" y="5359"/>
                  </a:cubicBezTo>
                  <a:cubicBezTo>
                    <a:pt x="5978" y="5430"/>
                    <a:pt x="6049" y="5454"/>
                    <a:pt x="6097" y="5502"/>
                  </a:cubicBezTo>
                  <a:cubicBezTo>
                    <a:pt x="6144" y="5549"/>
                    <a:pt x="6168" y="5621"/>
                    <a:pt x="6121" y="5692"/>
                  </a:cubicBezTo>
                  <a:cubicBezTo>
                    <a:pt x="6073" y="5764"/>
                    <a:pt x="5954" y="5740"/>
                    <a:pt x="5882" y="5764"/>
                  </a:cubicBezTo>
                  <a:cubicBezTo>
                    <a:pt x="5787" y="5811"/>
                    <a:pt x="5763" y="5907"/>
                    <a:pt x="5644" y="5930"/>
                  </a:cubicBezTo>
                  <a:cubicBezTo>
                    <a:pt x="5597" y="5954"/>
                    <a:pt x="5525" y="5978"/>
                    <a:pt x="5454" y="5978"/>
                  </a:cubicBezTo>
                  <a:cubicBezTo>
                    <a:pt x="5445" y="5983"/>
                    <a:pt x="5434" y="5985"/>
                    <a:pt x="5422" y="5985"/>
                  </a:cubicBezTo>
                  <a:cubicBezTo>
                    <a:pt x="5372" y="5985"/>
                    <a:pt x="5302" y="5950"/>
                    <a:pt x="5263" y="5930"/>
                  </a:cubicBezTo>
                  <a:cubicBezTo>
                    <a:pt x="5144" y="5907"/>
                    <a:pt x="5120" y="5811"/>
                    <a:pt x="5025" y="5764"/>
                  </a:cubicBezTo>
                  <a:cubicBezTo>
                    <a:pt x="4954" y="5740"/>
                    <a:pt x="4835" y="5764"/>
                    <a:pt x="4787" y="5692"/>
                  </a:cubicBezTo>
                  <a:cubicBezTo>
                    <a:pt x="4739" y="5621"/>
                    <a:pt x="4787" y="5549"/>
                    <a:pt x="4811" y="5502"/>
                  </a:cubicBezTo>
                  <a:cubicBezTo>
                    <a:pt x="4858" y="5454"/>
                    <a:pt x="4930" y="5430"/>
                    <a:pt x="4978" y="5359"/>
                  </a:cubicBezTo>
                  <a:cubicBezTo>
                    <a:pt x="5025" y="5311"/>
                    <a:pt x="5025" y="5240"/>
                    <a:pt x="5025" y="5168"/>
                  </a:cubicBezTo>
                  <a:cubicBezTo>
                    <a:pt x="5049" y="4930"/>
                    <a:pt x="5144" y="4740"/>
                    <a:pt x="5216" y="4502"/>
                  </a:cubicBezTo>
                  <a:cubicBezTo>
                    <a:pt x="5233" y="4485"/>
                    <a:pt x="5214" y="4468"/>
                    <a:pt x="5193" y="4468"/>
                  </a:cubicBezTo>
                  <a:cubicBezTo>
                    <a:pt x="5184" y="4468"/>
                    <a:pt x="5175" y="4471"/>
                    <a:pt x="5168" y="4478"/>
                  </a:cubicBezTo>
                  <a:cubicBezTo>
                    <a:pt x="5073" y="4549"/>
                    <a:pt x="5025" y="4668"/>
                    <a:pt x="4978" y="4787"/>
                  </a:cubicBezTo>
                  <a:cubicBezTo>
                    <a:pt x="4930" y="4906"/>
                    <a:pt x="4906" y="5049"/>
                    <a:pt x="4835" y="5168"/>
                  </a:cubicBezTo>
                  <a:cubicBezTo>
                    <a:pt x="4811" y="5240"/>
                    <a:pt x="4739" y="5264"/>
                    <a:pt x="4668" y="5335"/>
                  </a:cubicBezTo>
                  <a:cubicBezTo>
                    <a:pt x="4620" y="5383"/>
                    <a:pt x="4573" y="5478"/>
                    <a:pt x="4549" y="5573"/>
                  </a:cubicBezTo>
                  <a:cubicBezTo>
                    <a:pt x="4549" y="5621"/>
                    <a:pt x="4549" y="5668"/>
                    <a:pt x="4549" y="5716"/>
                  </a:cubicBezTo>
                  <a:cubicBezTo>
                    <a:pt x="4358" y="5716"/>
                    <a:pt x="4144" y="5811"/>
                    <a:pt x="4001" y="5883"/>
                  </a:cubicBezTo>
                  <a:cubicBezTo>
                    <a:pt x="3644" y="6026"/>
                    <a:pt x="3287" y="6288"/>
                    <a:pt x="2906" y="6288"/>
                  </a:cubicBezTo>
                  <a:cubicBezTo>
                    <a:pt x="2867" y="6294"/>
                    <a:pt x="2829" y="6297"/>
                    <a:pt x="2791" y="6297"/>
                  </a:cubicBezTo>
                  <a:cubicBezTo>
                    <a:pt x="2688" y="6297"/>
                    <a:pt x="2588" y="6275"/>
                    <a:pt x="2501" y="6240"/>
                  </a:cubicBezTo>
                  <a:cubicBezTo>
                    <a:pt x="2525" y="6169"/>
                    <a:pt x="2477" y="6097"/>
                    <a:pt x="2477" y="6026"/>
                  </a:cubicBezTo>
                  <a:cubicBezTo>
                    <a:pt x="2453" y="5954"/>
                    <a:pt x="2453" y="5883"/>
                    <a:pt x="2453" y="5811"/>
                  </a:cubicBezTo>
                  <a:cubicBezTo>
                    <a:pt x="2453" y="5811"/>
                    <a:pt x="2453" y="5788"/>
                    <a:pt x="2453" y="5788"/>
                  </a:cubicBezTo>
                  <a:cubicBezTo>
                    <a:pt x="2453" y="5668"/>
                    <a:pt x="2477" y="5526"/>
                    <a:pt x="2477" y="5407"/>
                  </a:cubicBezTo>
                  <a:cubicBezTo>
                    <a:pt x="2477" y="5383"/>
                    <a:pt x="2477" y="5383"/>
                    <a:pt x="2477" y="5359"/>
                  </a:cubicBezTo>
                  <a:cubicBezTo>
                    <a:pt x="2548" y="5359"/>
                    <a:pt x="2620" y="5407"/>
                    <a:pt x="2644" y="5478"/>
                  </a:cubicBezTo>
                  <a:cubicBezTo>
                    <a:pt x="2668" y="5573"/>
                    <a:pt x="2644" y="5668"/>
                    <a:pt x="2572" y="5716"/>
                  </a:cubicBezTo>
                  <a:cubicBezTo>
                    <a:pt x="2531" y="5757"/>
                    <a:pt x="2561" y="5816"/>
                    <a:pt x="2601" y="5816"/>
                  </a:cubicBezTo>
                  <a:cubicBezTo>
                    <a:pt x="2607" y="5816"/>
                    <a:pt x="2613" y="5815"/>
                    <a:pt x="2620" y="5811"/>
                  </a:cubicBezTo>
                  <a:cubicBezTo>
                    <a:pt x="2834" y="5764"/>
                    <a:pt x="3001" y="5573"/>
                    <a:pt x="2929" y="5335"/>
                  </a:cubicBezTo>
                  <a:cubicBezTo>
                    <a:pt x="2882" y="5216"/>
                    <a:pt x="2787" y="5097"/>
                    <a:pt x="2691" y="5049"/>
                  </a:cubicBezTo>
                  <a:cubicBezTo>
                    <a:pt x="2739" y="5026"/>
                    <a:pt x="2763" y="5026"/>
                    <a:pt x="2787" y="5002"/>
                  </a:cubicBezTo>
                  <a:cubicBezTo>
                    <a:pt x="2953" y="4954"/>
                    <a:pt x="3072" y="4835"/>
                    <a:pt x="3168" y="4692"/>
                  </a:cubicBezTo>
                  <a:cubicBezTo>
                    <a:pt x="3215" y="4621"/>
                    <a:pt x="3263" y="4549"/>
                    <a:pt x="3311" y="4478"/>
                  </a:cubicBezTo>
                  <a:cubicBezTo>
                    <a:pt x="3334" y="4406"/>
                    <a:pt x="3358" y="4335"/>
                    <a:pt x="3406" y="4311"/>
                  </a:cubicBezTo>
                  <a:cubicBezTo>
                    <a:pt x="3453" y="4263"/>
                    <a:pt x="3501" y="4263"/>
                    <a:pt x="3549" y="4240"/>
                  </a:cubicBezTo>
                  <a:cubicBezTo>
                    <a:pt x="3644" y="4216"/>
                    <a:pt x="3715" y="4192"/>
                    <a:pt x="3787" y="4144"/>
                  </a:cubicBezTo>
                  <a:cubicBezTo>
                    <a:pt x="3906" y="4049"/>
                    <a:pt x="4001" y="3906"/>
                    <a:pt x="4025" y="3740"/>
                  </a:cubicBezTo>
                  <a:lnTo>
                    <a:pt x="4096" y="3740"/>
                  </a:lnTo>
                  <a:cubicBezTo>
                    <a:pt x="4549" y="3716"/>
                    <a:pt x="5001" y="3668"/>
                    <a:pt x="5454" y="3668"/>
                  </a:cubicBezTo>
                  <a:close/>
                  <a:moveTo>
                    <a:pt x="8502" y="5097"/>
                  </a:moveTo>
                  <a:cubicBezTo>
                    <a:pt x="8693" y="5097"/>
                    <a:pt x="8859" y="5216"/>
                    <a:pt x="8978" y="5359"/>
                  </a:cubicBezTo>
                  <a:cubicBezTo>
                    <a:pt x="9145" y="5573"/>
                    <a:pt x="9264" y="5883"/>
                    <a:pt x="9240" y="6145"/>
                  </a:cubicBezTo>
                  <a:cubicBezTo>
                    <a:pt x="9217" y="6311"/>
                    <a:pt x="9169" y="6431"/>
                    <a:pt x="9050" y="6526"/>
                  </a:cubicBezTo>
                  <a:cubicBezTo>
                    <a:pt x="8931" y="6621"/>
                    <a:pt x="8812" y="6669"/>
                    <a:pt x="8693" y="6788"/>
                  </a:cubicBezTo>
                  <a:cubicBezTo>
                    <a:pt x="8645" y="6835"/>
                    <a:pt x="8669" y="6883"/>
                    <a:pt x="8693" y="6931"/>
                  </a:cubicBezTo>
                  <a:cubicBezTo>
                    <a:pt x="8740" y="6978"/>
                    <a:pt x="8812" y="7002"/>
                    <a:pt x="8859" y="7050"/>
                  </a:cubicBezTo>
                  <a:cubicBezTo>
                    <a:pt x="8931" y="7074"/>
                    <a:pt x="8978" y="7097"/>
                    <a:pt x="8883" y="7121"/>
                  </a:cubicBezTo>
                  <a:cubicBezTo>
                    <a:pt x="8835" y="7137"/>
                    <a:pt x="8785" y="7142"/>
                    <a:pt x="8733" y="7142"/>
                  </a:cubicBezTo>
                  <a:cubicBezTo>
                    <a:pt x="8629" y="7142"/>
                    <a:pt x="8518" y="7121"/>
                    <a:pt x="8407" y="7121"/>
                  </a:cubicBezTo>
                  <a:cubicBezTo>
                    <a:pt x="8359" y="7121"/>
                    <a:pt x="8312" y="7169"/>
                    <a:pt x="8312" y="7216"/>
                  </a:cubicBezTo>
                  <a:cubicBezTo>
                    <a:pt x="8312" y="7240"/>
                    <a:pt x="8359" y="7312"/>
                    <a:pt x="8335" y="7359"/>
                  </a:cubicBezTo>
                  <a:cubicBezTo>
                    <a:pt x="8335" y="7383"/>
                    <a:pt x="8312" y="7407"/>
                    <a:pt x="8264" y="7407"/>
                  </a:cubicBezTo>
                  <a:cubicBezTo>
                    <a:pt x="8121" y="7407"/>
                    <a:pt x="8002" y="7336"/>
                    <a:pt x="7859" y="7312"/>
                  </a:cubicBezTo>
                  <a:cubicBezTo>
                    <a:pt x="7811" y="7312"/>
                    <a:pt x="7764" y="7359"/>
                    <a:pt x="7764" y="7431"/>
                  </a:cubicBezTo>
                  <a:cubicBezTo>
                    <a:pt x="7764" y="7455"/>
                    <a:pt x="7764" y="7502"/>
                    <a:pt x="7740" y="7502"/>
                  </a:cubicBezTo>
                  <a:cubicBezTo>
                    <a:pt x="7730" y="7507"/>
                    <a:pt x="7720" y="7509"/>
                    <a:pt x="7709" y="7509"/>
                  </a:cubicBezTo>
                  <a:cubicBezTo>
                    <a:pt x="7666" y="7509"/>
                    <a:pt x="7616" y="7478"/>
                    <a:pt x="7597" y="7478"/>
                  </a:cubicBezTo>
                  <a:cubicBezTo>
                    <a:pt x="7502" y="7431"/>
                    <a:pt x="7383" y="7359"/>
                    <a:pt x="7288" y="7336"/>
                  </a:cubicBezTo>
                  <a:cubicBezTo>
                    <a:pt x="7240" y="7312"/>
                    <a:pt x="7192" y="7312"/>
                    <a:pt x="7145" y="7312"/>
                  </a:cubicBezTo>
                  <a:cubicBezTo>
                    <a:pt x="7073" y="7336"/>
                    <a:pt x="7073" y="7431"/>
                    <a:pt x="7002" y="7455"/>
                  </a:cubicBezTo>
                  <a:cubicBezTo>
                    <a:pt x="6984" y="7464"/>
                    <a:pt x="6963" y="7468"/>
                    <a:pt x="6941" y="7468"/>
                  </a:cubicBezTo>
                  <a:cubicBezTo>
                    <a:pt x="6846" y="7468"/>
                    <a:pt x="6726" y="7398"/>
                    <a:pt x="6668" y="7359"/>
                  </a:cubicBezTo>
                  <a:cubicBezTo>
                    <a:pt x="6573" y="7288"/>
                    <a:pt x="6502" y="7216"/>
                    <a:pt x="6430" y="7145"/>
                  </a:cubicBezTo>
                  <a:cubicBezTo>
                    <a:pt x="6410" y="7115"/>
                    <a:pt x="6386" y="7102"/>
                    <a:pt x="6361" y="7102"/>
                  </a:cubicBezTo>
                  <a:cubicBezTo>
                    <a:pt x="6327" y="7102"/>
                    <a:pt x="6291" y="7127"/>
                    <a:pt x="6264" y="7169"/>
                  </a:cubicBezTo>
                  <a:cubicBezTo>
                    <a:pt x="6234" y="7205"/>
                    <a:pt x="6194" y="7219"/>
                    <a:pt x="6149" y="7219"/>
                  </a:cubicBezTo>
                  <a:cubicBezTo>
                    <a:pt x="6048" y="7219"/>
                    <a:pt x="5925" y="7147"/>
                    <a:pt x="5859" y="7097"/>
                  </a:cubicBezTo>
                  <a:cubicBezTo>
                    <a:pt x="5835" y="7074"/>
                    <a:pt x="5835" y="7050"/>
                    <a:pt x="5811" y="7050"/>
                  </a:cubicBezTo>
                  <a:cubicBezTo>
                    <a:pt x="5787" y="6954"/>
                    <a:pt x="5716" y="6859"/>
                    <a:pt x="5668" y="6788"/>
                  </a:cubicBezTo>
                  <a:cubicBezTo>
                    <a:pt x="5597" y="6716"/>
                    <a:pt x="5525" y="6645"/>
                    <a:pt x="5430" y="6645"/>
                  </a:cubicBezTo>
                  <a:cubicBezTo>
                    <a:pt x="5311" y="6645"/>
                    <a:pt x="5239" y="6764"/>
                    <a:pt x="5192" y="6859"/>
                  </a:cubicBezTo>
                  <a:cubicBezTo>
                    <a:pt x="5168" y="6907"/>
                    <a:pt x="5144" y="6931"/>
                    <a:pt x="5120" y="6978"/>
                  </a:cubicBezTo>
                  <a:cubicBezTo>
                    <a:pt x="5097" y="7026"/>
                    <a:pt x="5073" y="7050"/>
                    <a:pt x="5049" y="7097"/>
                  </a:cubicBezTo>
                  <a:cubicBezTo>
                    <a:pt x="4983" y="7147"/>
                    <a:pt x="4860" y="7219"/>
                    <a:pt x="4758" y="7219"/>
                  </a:cubicBezTo>
                  <a:cubicBezTo>
                    <a:pt x="4714" y="7219"/>
                    <a:pt x="4673" y="7205"/>
                    <a:pt x="4644" y="7169"/>
                  </a:cubicBezTo>
                  <a:cubicBezTo>
                    <a:pt x="4616" y="7127"/>
                    <a:pt x="4581" y="7102"/>
                    <a:pt x="4546" y="7102"/>
                  </a:cubicBezTo>
                  <a:cubicBezTo>
                    <a:pt x="4522" y="7102"/>
                    <a:pt x="4497" y="7115"/>
                    <a:pt x="4477" y="7145"/>
                  </a:cubicBezTo>
                  <a:cubicBezTo>
                    <a:pt x="4406" y="7216"/>
                    <a:pt x="4335" y="7288"/>
                    <a:pt x="4239" y="7359"/>
                  </a:cubicBezTo>
                  <a:cubicBezTo>
                    <a:pt x="4181" y="7398"/>
                    <a:pt x="4061" y="7468"/>
                    <a:pt x="3967" y="7468"/>
                  </a:cubicBezTo>
                  <a:cubicBezTo>
                    <a:pt x="3945" y="7468"/>
                    <a:pt x="3924" y="7464"/>
                    <a:pt x="3906" y="7455"/>
                  </a:cubicBezTo>
                  <a:cubicBezTo>
                    <a:pt x="3834" y="7431"/>
                    <a:pt x="3834" y="7336"/>
                    <a:pt x="3763" y="7312"/>
                  </a:cubicBezTo>
                  <a:cubicBezTo>
                    <a:pt x="3715" y="7312"/>
                    <a:pt x="3668" y="7312"/>
                    <a:pt x="3620" y="7336"/>
                  </a:cubicBezTo>
                  <a:cubicBezTo>
                    <a:pt x="3525" y="7359"/>
                    <a:pt x="3406" y="7431"/>
                    <a:pt x="3311" y="7478"/>
                  </a:cubicBezTo>
                  <a:cubicBezTo>
                    <a:pt x="3291" y="7478"/>
                    <a:pt x="3242" y="7509"/>
                    <a:pt x="3198" y="7509"/>
                  </a:cubicBezTo>
                  <a:cubicBezTo>
                    <a:pt x="3188" y="7509"/>
                    <a:pt x="3177" y="7507"/>
                    <a:pt x="3168" y="7502"/>
                  </a:cubicBezTo>
                  <a:cubicBezTo>
                    <a:pt x="3144" y="7502"/>
                    <a:pt x="3144" y="7455"/>
                    <a:pt x="3144" y="7431"/>
                  </a:cubicBezTo>
                  <a:cubicBezTo>
                    <a:pt x="3144" y="7359"/>
                    <a:pt x="3096" y="7312"/>
                    <a:pt x="3049" y="7312"/>
                  </a:cubicBezTo>
                  <a:cubicBezTo>
                    <a:pt x="2906" y="7336"/>
                    <a:pt x="2787" y="7407"/>
                    <a:pt x="2644" y="7407"/>
                  </a:cubicBezTo>
                  <a:cubicBezTo>
                    <a:pt x="2596" y="7407"/>
                    <a:pt x="2572" y="7383"/>
                    <a:pt x="2572" y="7359"/>
                  </a:cubicBezTo>
                  <a:cubicBezTo>
                    <a:pt x="2548" y="7312"/>
                    <a:pt x="2596" y="7240"/>
                    <a:pt x="2596" y="7216"/>
                  </a:cubicBezTo>
                  <a:cubicBezTo>
                    <a:pt x="2596" y="7169"/>
                    <a:pt x="2548" y="7121"/>
                    <a:pt x="2501" y="7121"/>
                  </a:cubicBezTo>
                  <a:cubicBezTo>
                    <a:pt x="2390" y="7121"/>
                    <a:pt x="2279" y="7142"/>
                    <a:pt x="2174" y="7142"/>
                  </a:cubicBezTo>
                  <a:cubicBezTo>
                    <a:pt x="2122" y="7142"/>
                    <a:pt x="2072" y="7137"/>
                    <a:pt x="2025" y="7121"/>
                  </a:cubicBezTo>
                  <a:cubicBezTo>
                    <a:pt x="1929" y="7097"/>
                    <a:pt x="1977" y="7074"/>
                    <a:pt x="2048" y="7050"/>
                  </a:cubicBezTo>
                  <a:cubicBezTo>
                    <a:pt x="2096" y="7002"/>
                    <a:pt x="2167" y="6978"/>
                    <a:pt x="2215" y="6931"/>
                  </a:cubicBezTo>
                  <a:cubicBezTo>
                    <a:pt x="2239" y="6883"/>
                    <a:pt x="2263" y="6835"/>
                    <a:pt x="2215" y="6788"/>
                  </a:cubicBezTo>
                  <a:cubicBezTo>
                    <a:pt x="2096" y="6669"/>
                    <a:pt x="1977" y="6621"/>
                    <a:pt x="1858" y="6526"/>
                  </a:cubicBezTo>
                  <a:cubicBezTo>
                    <a:pt x="1739" y="6431"/>
                    <a:pt x="1691" y="6311"/>
                    <a:pt x="1667" y="6145"/>
                  </a:cubicBezTo>
                  <a:cubicBezTo>
                    <a:pt x="1644" y="5883"/>
                    <a:pt x="1763" y="5573"/>
                    <a:pt x="1929" y="5359"/>
                  </a:cubicBezTo>
                  <a:cubicBezTo>
                    <a:pt x="2048" y="5216"/>
                    <a:pt x="2215" y="5097"/>
                    <a:pt x="2406" y="5097"/>
                  </a:cubicBezTo>
                  <a:lnTo>
                    <a:pt x="2453" y="5097"/>
                  </a:lnTo>
                  <a:cubicBezTo>
                    <a:pt x="2525" y="5097"/>
                    <a:pt x="2596" y="5121"/>
                    <a:pt x="2644" y="5168"/>
                  </a:cubicBezTo>
                  <a:cubicBezTo>
                    <a:pt x="2739" y="5240"/>
                    <a:pt x="2810" y="5335"/>
                    <a:pt x="2834" y="5454"/>
                  </a:cubicBezTo>
                  <a:cubicBezTo>
                    <a:pt x="2834" y="5526"/>
                    <a:pt x="2787" y="5597"/>
                    <a:pt x="2739" y="5645"/>
                  </a:cubicBezTo>
                  <a:cubicBezTo>
                    <a:pt x="2784" y="5464"/>
                    <a:pt x="2679" y="5262"/>
                    <a:pt x="2486" y="5262"/>
                  </a:cubicBezTo>
                  <a:cubicBezTo>
                    <a:pt x="2475" y="5262"/>
                    <a:pt x="2464" y="5262"/>
                    <a:pt x="2453" y="5264"/>
                  </a:cubicBezTo>
                  <a:cubicBezTo>
                    <a:pt x="2144" y="5287"/>
                    <a:pt x="1929" y="5573"/>
                    <a:pt x="1977" y="5859"/>
                  </a:cubicBezTo>
                  <a:cubicBezTo>
                    <a:pt x="2025" y="6192"/>
                    <a:pt x="2286" y="6407"/>
                    <a:pt x="2596" y="6478"/>
                  </a:cubicBezTo>
                  <a:cubicBezTo>
                    <a:pt x="2700" y="6504"/>
                    <a:pt x="2801" y="6516"/>
                    <a:pt x="2899" y="6516"/>
                  </a:cubicBezTo>
                  <a:cubicBezTo>
                    <a:pt x="3159" y="6516"/>
                    <a:pt x="3402" y="6433"/>
                    <a:pt x="3644" y="6311"/>
                  </a:cubicBezTo>
                  <a:cubicBezTo>
                    <a:pt x="3858" y="6216"/>
                    <a:pt x="4049" y="6097"/>
                    <a:pt x="4239" y="6002"/>
                  </a:cubicBezTo>
                  <a:cubicBezTo>
                    <a:pt x="4358" y="5954"/>
                    <a:pt x="4501" y="5859"/>
                    <a:pt x="4644" y="5859"/>
                  </a:cubicBezTo>
                  <a:cubicBezTo>
                    <a:pt x="4692" y="5907"/>
                    <a:pt x="4763" y="5954"/>
                    <a:pt x="4858" y="5954"/>
                  </a:cubicBezTo>
                  <a:cubicBezTo>
                    <a:pt x="4882" y="5954"/>
                    <a:pt x="4930" y="5954"/>
                    <a:pt x="4954" y="5978"/>
                  </a:cubicBezTo>
                  <a:cubicBezTo>
                    <a:pt x="4978" y="5978"/>
                    <a:pt x="5001" y="6026"/>
                    <a:pt x="5025" y="6050"/>
                  </a:cubicBezTo>
                  <a:cubicBezTo>
                    <a:pt x="5049" y="6073"/>
                    <a:pt x="5097" y="6097"/>
                    <a:pt x="5144" y="6121"/>
                  </a:cubicBezTo>
                  <a:cubicBezTo>
                    <a:pt x="5239" y="6145"/>
                    <a:pt x="5335" y="6145"/>
                    <a:pt x="5454" y="6145"/>
                  </a:cubicBezTo>
                  <a:cubicBezTo>
                    <a:pt x="5501" y="6145"/>
                    <a:pt x="5549" y="6151"/>
                    <a:pt x="5600" y="6151"/>
                  </a:cubicBezTo>
                  <a:cubicBezTo>
                    <a:pt x="5650" y="6151"/>
                    <a:pt x="5704" y="6145"/>
                    <a:pt x="5763" y="6121"/>
                  </a:cubicBezTo>
                  <a:cubicBezTo>
                    <a:pt x="5811" y="6097"/>
                    <a:pt x="5859" y="6073"/>
                    <a:pt x="5882" y="6050"/>
                  </a:cubicBezTo>
                  <a:cubicBezTo>
                    <a:pt x="5906" y="6026"/>
                    <a:pt x="5930" y="5978"/>
                    <a:pt x="5954" y="5978"/>
                  </a:cubicBezTo>
                  <a:cubicBezTo>
                    <a:pt x="5978" y="5954"/>
                    <a:pt x="6025" y="5954"/>
                    <a:pt x="6049" y="5954"/>
                  </a:cubicBezTo>
                  <a:cubicBezTo>
                    <a:pt x="6144" y="5954"/>
                    <a:pt x="6216" y="5907"/>
                    <a:pt x="6264" y="5859"/>
                  </a:cubicBezTo>
                  <a:cubicBezTo>
                    <a:pt x="6406" y="5859"/>
                    <a:pt x="6549" y="5954"/>
                    <a:pt x="6668" y="6002"/>
                  </a:cubicBezTo>
                  <a:cubicBezTo>
                    <a:pt x="6859" y="6097"/>
                    <a:pt x="7049" y="6216"/>
                    <a:pt x="7264" y="6311"/>
                  </a:cubicBezTo>
                  <a:cubicBezTo>
                    <a:pt x="7506" y="6433"/>
                    <a:pt x="7748" y="6516"/>
                    <a:pt x="8009" y="6516"/>
                  </a:cubicBezTo>
                  <a:cubicBezTo>
                    <a:pt x="8107" y="6516"/>
                    <a:pt x="8207" y="6504"/>
                    <a:pt x="8312" y="6478"/>
                  </a:cubicBezTo>
                  <a:cubicBezTo>
                    <a:pt x="8621" y="6407"/>
                    <a:pt x="8883" y="6192"/>
                    <a:pt x="8931" y="5859"/>
                  </a:cubicBezTo>
                  <a:cubicBezTo>
                    <a:pt x="8978" y="5573"/>
                    <a:pt x="8764" y="5287"/>
                    <a:pt x="8454" y="5264"/>
                  </a:cubicBezTo>
                  <a:cubicBezTo>
                    <a:pt x="8443" y="5262"/>
                    <a:pt x="8433" y="5262"/>
                    <a:pt x="8422" y="5262"/>
                  </a:cubicBezTo>
                  <a:cubicBezTo>
                    <a:pt x="8228" y="5262"/>
                    <a:pt x="8123" y="5464"/>
                    <a:pt x="8169" y="5645"/>
                  </a:cubicBezTo>
                  <a:cubicBezTo>
                    <a:pt x="8121" y="5597"/>
                    <a:pt x="8073" y="5526"/>
                    <a:pt x="8073" y="5454"/>
                  </a:cubicBezTo>
                  <a:cubicBezTo>
                    <a:pt x="8097" y="5335"/>
                    <a:pt x="8169" y="5240"/>
                    <a:pt x="8264" y="5168"/>
                  </a:cubicBezTo>
                  <a:cubicBezTo>
                    <a:pt x="8312" y="5121"/>
                    <a:pt x="8383" y="5097"/>
                    <a:pt x="8454" y="5097"/>
                  </a:cubicBezTo>
                  <a:close/>
                  <a:moveTo>
                    <a:pt x="5454" y="6847"/>
                  </a:moveTo>
                  <a:cubicBezTo>
                    <a:pt x="5460" y="6847"/>
                    <a:pt x="5466" y="6859"/>
                    <a:pt x="5478" y="6883"/>
                  </a:cubicBezTo>
                  <a:cubicBezTo>
                    <a:pt x="5525" y="6954"/>
                    <a:pt x="5549" y="7050"/>
                    <a:pt x="5597" y="7097"/>
                  </a:cubicBezTo>
                  <a:cubicBezTo>
                    <a:pt x="5621" y="7121"/>
                    <a:pt x="5621" y="7121"/>
                    <a:pt x="5621" y="7121"/>
                  </a:cubicBezTo>
                  <a:cubicBezTo>
                    <a:pt x="5668" y="7216"/>
                    <a:pt x="5740" y="7288"/>
                    <a:pt x="5835" y="7336"/>
                  </a:cubicBezTo>
                  <a:cubicBezTo>
                    <a:pt x="5928" y="7389"/>
                    <a:pt x="6037" y="7420"/>
                    <a:pt x="6140" y="7420"/>
                  </a:cubicBezTo>
                  <a:cubicBezTo>
                    <a:pt x="6220" y="7420"/>
                    <a:pt x="6296" y="7401"/>
                    <a:pt x="6359" y="7359"/>
                  </a:cubicBezTo>
                  <a:cubicBezTo>
                    <a:pt x="6525" y="7526"/>
                    <a:pt x="6692" y="7693"/>
                    <a:pt x="6930" y="7693"/>
                  </a:cubicBezTo>
                  <a:cubicBezTo>
                    <a:pt x="7049" y="7693"/>
                    <a:pt x="7192" y="7621"/>
                    <a:pt x="7216" y="7502"/>
                  </a:cubicBezTo>
                  <a:cubicBezTo>
                    <a:pt x="7240" y="7526"/>
                    <a:pt x="7264" y="7526"/>
                    <a:pt x="7288" y="7550"/>
                  </a:cubicBezTo>
                  <a:cubicBezTo>
                    <a:pt x="7383" y="7597"/>
                    <a:pt x="7454" y="7669"/>
                    <a:pt x="7549" y="7693"/>
                  </a:cubicBezTo>
                  <a:cubicBezTo>
                    <a:pt x="7454" y="7788"/>
                    <a:pt x="7383" y="7883"/>
                    <a:pt x="7311" y="7931"/>
                  </a:cubicBezTo>
                  <a:cubicBezTo>
                    <a:pt x="7121" y="8098"/>
                    <a:pt x="6883" y="8217"/>
                    <a:pt x="6645" y="8312"/>
                  </a:cubicBezTo>
                  <a:cubicBezTo>
                    <a:pt x="6430" y="8407"/>
                    <a:pt x="6192" y="8455"/>
                    <a:pt x="5978" y="8526"/>
                  </a:cubicBezTo>
                  <a:cubicBezTo>
                    <a:pt x="5859" y="8574"/>
                    <a:pt x="5763" y="8598"/>
                    <a:pt x="5668" y="8621"/>
                  </a:cubicBezTo>
                  <a:cubicBezTo>
                    <a:pt x="5597" y="8645"/>
                    <a:pt x="5525" y="8645"/>
                    <a:pt x="5454" y="8645"/>
                  </a:cubicBezTo>
                  <a:cubicBezTo>
                    <a:pt x="5382" y="8645"/>
                    <a:pt x="5311" y="8621"/>
                    <a:pt x="5239" y="8621"/>
                  </a:cubicBezTo>
                  <a:cubicBezTo>
                    <a:pt x="5144" y="8598"/>
                    <a:pt x="5049" y="8574"/>
                    <a:pt x="4930" y="8526"/>
                  </a:cubicBezTo>
                  <a:cubicBezTo>
                    <a:pt x="4716" y="8455"/>
                    <a:pt x="4477" y="8407"/>
                    <a:pt x="4263" y="8312"/>
                  </a:cubicBezTo>
                  <a:cubicBezTo>
                    <a:pt x="4025" y="8217"/>
                    <a:pt x="3787" y="8098"/>
                    <a:pt x="3596" y="7931"/>
                  </a:cubicBezTo>
                  <a:cubicBezTo>
                    <a:pt x="3525" y="7883"/>
                    <a:pt x="3453" y="7788"/>
                    <a:pt x="3358" y="7693"/>
                  </a:cubicBezTo>
                  <a:cubicBezTo>
                    <a:pt x="3453" y="7645"/>
                    <a:pt x="3525" y="7597"/>
                    <a:pt x="3620" y="7550"/>
                  </a:cubicBezTo>
                  <a:cubicBezTo>
                    <a:pt x="3644" y="7526"/>
                    <a:pt x="3668" y="7526"/>
                    <a:pt x="3692" y="7502"/>
                  </a:cubicBezTo>
                  <a:cubicBezTo>
                    <a:pt x="3715" y="7621"/>
                    <a:pt x="3858" y="7693"/>
                    <a:pt x="3977" y="7693"/>
                  </a:cubicBezTo>
                  <a:cubicBezTo>
                    <a:pt x="4215" y="7693"/>
                    <a:pt x="4382" y="7526"/>
                    <a:pt x="4549" y="7359"/>
                  </a:cubicBezTo>
                  <a:cubicBezTo>
                    <a:pt x="4612" y="7401"/>
                    <a:pt x="4688" y="7420"/>
                    <a:pt x="4768" y="7420"/>
                  </a:cubicBezTo>
                  <a:cubicBezTo>
                    <a:pt x="4871" y="7420"/>
                    <a:pt x="4979" y="7389"/>
                    <a:pt x="5073" y="7336"/>
                  </a:cubicBezTo>
                  <a:cubicBezTo>
                    <a:pt x="5168" y="7288"/>
                    <a:pt x="5239" y="7216"/>
                    <a:pt x="5287" y="7121"/>
                  </a:cubicBezTo>
                  <a:cubicBezTo>
                    <a:pt x="5335" y="7050"/>
                    <a:pt x="5359" y="6954"/>
                    <a:pt x="5430" y="6883"/>
                  </a:cubicBezTo>
                  <a:cubicBezTo>
                    <a:pt x="5442" y="6859"/>
                    <a:pt x="5448" y="6847"/>
                    <a:pt x="5454" y="6847"/>
                  </a:cubicBezTo>
                  <a:close/>
                  <a:moveTo>
                    <a:pt x="3811" y="8336"/>
                  </a:moveTo>
                  <a:cubicBezTo>
                    <a:pt x="3930" y="8431"/>
                    <a:pt x="4073" y="8502"/>
                    <a:pt x="4239" y="8550"/>
                  </a:cubicBezTo>
                  <a:cubicBezTo>
                    <a:pt x="4477" y="8645"/>
                    <a:pt x="4716" y="8717"/>
                    <a:pt x="4954" y="8788"/>
                  </a:cubicBezTo>
                  <a:cubicBezTo>
                    <a:pt x="5120" y="8824"/>
                    <a:pt x="5287" y="8842"/>
                    <a:pt x="5454" y="8842"/>
                  </a:cubicBezTo>
                  <a:cubicBezTo>
                    <a:pt x="5621" y="8842"/>
                    <a:pt x="5787" y="8824"/>
                    <a:pt x="5954" y="8788"/>
                  </a:cubicBezTo>
                  <a:cubicBezTo>
                    <a:pt x="6192" y="8717"/>
                    <a:pt x="6430" y="8645"/>
                    <a:pt x="6668" y="8550"/>
                  </a:cubicBezTo>
                  <a:cubicBezTo>
                    <a:pt x="6835" y="8502"/>
                    <a:pt x="6978" y="8431"/>
                    <a:pt x="7097" y="8336"/>
                  </a:cubicBezTo>
                  <a:lnTo>
                    <a:pt x="7097" y="8336"/>
                  </a:lnTo>
                  <a:cubicBezTo>
                    <a:pt x="6978" y="8693"/>
                    <a:pt x="6835" y="9003"/>
                    <a:pt x="6573" y="9288"/>
                  </a:cubicBezTo>
                  <a:cubicBezTo>
                    <a:pt x="6454" y="9407"/>
                    <a:pt x="6311" y="9526"/>
                    <a:pt x="6144" y="9598"/>
                  </a:cubicBezTo>
                  <a:cubicBezTo>
                    <a:pt x="5906" y="9669"/>
                    <a:pt x="5668" y="9693"/>
                    <a:pt x="5430" y="9693"/>
                  </a:cubicBezTo>
                  <a:cubicBezTo>
                    <a:pt x="5216" y="9669"/>
                    <a:pt x="4978" y="9669"/>
                    <a:pt x="4763" y="9598"/>
                  </a:cubicBezTo>
                  <a:cubicBezTo>
                    <a:pt x="4597" y="9526"/>
                    <a:pt x="4454" y="9407"/>
                    <a:pt x="4335" y="9288"/>
                  </a:cubicBezTo>
                  <a:cubicBezTo>
                    <a:pt x="4073" y="9003"/>
                    <a:pt x="3930" y="8693"/>
                    <a:pt x="3811" y="8336"/>
                  </a:cubicBezTo>
                  <a:close/>
                  <a:moveTo>
                    <a:pt x="7145" y="8764"/>
                  </a:moveTo>
                  <a:cubicBezTo>
                    <a:pt x="7216" y="8812"/>
                    <a:pt x="7288" y="8860"/>
                    <a:pt x="7359" y="8883"/>
                  </a:cubicBezTo>
                  <a:lnTo>
                    <a:pt x="7383" y="8883"/>
                  </a:lnTo>
                  <a:cubicBezTo>
                    <a:pt x="7359" y="8955"/>
                    <a:pt x="7359" y="9026"/>
                    <a:pt x="7335" y="9074"/>
                  </a:cubicBezTo>
                  <a:cubicBezTo>
                    <a:pt x="7311" y="9169"/>
                    <a:pt x="7264" y="9288"/>
                    <a:pt x="7216" y="9384"/>
                  </a:cubicBezTo>
                  <a:cubicBezTo>
                    <a:pt x="7121" y="9526"/>
                    <a:pt x="7026" y="9693"/>
                    <a:pt x="6883" y="9812"/>
                  </a:cubicBezTo>
                  <a:cubicBezTo>
                    <a:pt x="6740" y="9955"/>
                    <a:pt x="6549" y="10074"/>
                    <a:pt x="6383" y="10169"/>
                  </a:cubicBezTo>
                  <a:cubicBezTo>
                    <a:pt x="6192" y="10241"/>
                    <a:pt x="6002" y="10288"/>
                    <a:pt x="5811" y="10312"/>
                  </a:cubicBezTo>
                  <a:cubicBezTo>
                    <a:pt x="5692" y="10324"/>
                    <a:pt x="5579" y="10330"/>
                    <a:pt x="5466" y="10330"/>
                  </a:cubicBezTo>
                  <a:cubicBezTo>
                    <a:pt x="5353" y="10330"/>
                    <a:pt x="5239" y="10324"/>
                    <a:pt x="5120" y="10312"/>
                  </a:cubicBezTo>
                  <a:cubicBezTo>
                    <a:pt x="4930" y="10288"/>
                    <a:pt x="4716" y="10265"/>
                    <a:pt x="4525" y="10169"/>
                  </a:cubicBezTo>
                  <a:cubicBezTo>
                    <a:pt x="4335" y="10074"/>
                    <a:pt x="4168" y="9955"/>
                    <a:pt x="4025" y="9812"/>
                  </a:cubicBezTo>
                  <a:cubicBezTo>
                    <a:pt x="3882" y="9693"/>
                    <a:pt x="3787" y="9526"/>
                    <a:pt x="3692" y="9384"/>
                  </a:cubicBezTo>
                  <a:cubicBezTo>
                    <a:pt x="3644" y="9288"/>
                    <a:pt x="3596" y="9169"/>
                    <a:pt x="3572" y="9074"/>
                  </a:cubicBezTo>
                  <a:cubicBezTo>
                    <a:pt x="3549" y="9026"/>
                    <a:pt x="3549" y="8955"/>
                    <a:pt x="3525" y="8883"/>
                  </a:cubicBezTo>
                  <a:lnTo>
                    <a:pt x="3549" y="8883"/>
                  </a:lnTo>
                  <a:cubicBezTo>
                    <a:pt x="3620" y="8860"/>
                    <a:pt x="3692" y="8812"/>
                    <a:pt x="3763" y="8764"/>
                  </a:cubicBezTo>
                  <a:cubicBezTo>
                    <a:pt x="3763" y="8788"/>
                    <a:pt x="3763" y="8812"/>
                    <a:pt x="3787" y="8836"/>
                  </a:cubicBezTo>
                  <a:cubicBezTo>
                    <a:pt x="3882" y="9050"/>
                    <a:pt x="4001" y="9264"/>
                    <a:pt x="4168" y="9431"/>
                  </a:cubicBezTo>
                  <a:cubicBezTo>
                    <a:pt x="4311" y="9574"/>
                    <a:pt x="4477" y="9717"/>
                    <a:pt x="4668" y="9812"/>
                  </a:cubicBezTo>
                  <a:cubicBezTo>
                    <a:pt x="4882" y="9884"/>
                    <a:pt x="5144" y="9907"/>
                    <a:pt x="5359" y="9931"/>
                  </a:cubicBezTo>
                  <a:cubicBezTo>
                    <a:pt x="5438" y="9939"/>
                    <a:pt x="5517" y="9944"/>
                    <a:pt x="5596" y="9944"/>
                  </a:cubicBezTo>
                  <a:cubicBezTo>
                    <a:pt x="5753" y="9944"/>
                    <a:pt x="5906" y="9923"/>
                    <a:pt x="6049" y="9860"/>
                  </a:cubicBezTo>
                  <a:cubicBezTo>
                    <a:pt x="6121" y="9860"/>
                    <a:pt x="6192" y="9836"/>
                    <a:pt x="6240" y="9812"/>
                  </a:cubicBezTo>
                  <a:cubicBezTo>
                    <a:pt x="6430" y="9717"/>
                    <a:pt x="6597" y="9574"/>
                    <a:pt x="6740" y="9431"/>
                  </a:cubicBezTo>
                  <a:cubicBezTo>
                    <a:pt x="6907" y="9264"/>
                    <a:pt x="7026" y="9050"/>
                    <a:pt x="7121" y="8836"/>
                  </a:cubicBezTo>
                  <a:cubicBezTo>
                    <a:pt x="7121" y="8812"/>
                    <a:pt x="7145" y="8788"/>
                    <a:pt x="7145" y="8764"/>
                  </a:cubicBezTo>
                  <a:close/>
                  <a:moveTo>
                    <a:pt x="1953" y="9645"/>
                  </a:moveTo>
                  <a:cubicBezTo>
                    <a:pt x="1977" y="9812"/>
                    <a:pt x="2025" y="10003"/>
                    <a:pt x="2048" y="10193"/>
                  </a:cubicBezTo>
                  <a:cubicBezTo>
                    <a:pt x="2072" y="10360"/>
                    <a:pt x="2120" y="10527"/>
                    <a:pt x="2144" y="10670"/>
                  </a:cubicBezTo>
                  <a:cubicBezTo>
                    <a:pt x="2144" y="10812"/>
                    <a:pt x="2167" y="10955"/>
                    <a:pt x="2215" y="11098"/>
                  </a:cubicBezTo>
                  <a:cubicBezTo>
                    <a:pt x="2215" y="11122"/>
                    <a:pt x="2215" y="11122"/>
                    <a:pt x="2239" y="11146"/>
                  </a:cubicBezTo>
                  <a:lnTo>
                    <a:pt x="1286" y="11146"/>
                  </a:lnTo>
                  <a:cubicBezTo>
                    <a:pt x="1159" y="11146"/>
                    <a:pt x="1022" y="11156"/>
                    <a:pt x="888" y="11156"/>
                  </a:cubicBezTo>
                  <a:cubicBezTo>
                    <a:pt x="821" y="11156"/>
                    <a:pt x="754" y="11154"/>
                    <a:pt x="691" y="11146"/>
                  </a:cubicBezTo>
                  <a:lnTo>
                    <a:pt x="500" y="11146"/>
                  </a:lnTo>
                  <a:cubicBezTo>
                    <a:pt x="453" y="11146"/>
                    <a:pt x="358" y="11146"/>
                    <a:pt x="334" y="11122"/>
                  </a:cubicBezTo>
                  <a:cubicBezTo>
                    <a:pt x="286" y="11074"/>
                    <a:pt x="358" y="10931"/>
                    <a:pt x="381" y="10884"/>
                  </a:cubicBezTo>
                  <a:cubicBezTo>
                    <a:pt x="429" y="10812"/>
                    <a:pt x="477" y="10717"/>
                    <a:pt x="548" y="10646"/>
                  </a:cubicBezTo>
                  <a:cubicBezTo>
                    <a:pt x="667" y="10503"/>
                    <a:pt x="810" y="10384"/>
                    <a:pt x="953" y="10265"/>
                  </a:cubicBezTo>
                  <a:cubicBezTo>
                    <a:pt x="1120" y="10146"/>
                    <a:pt x="1310" y="10027"/>
                    <a:pt x="1477" y="9907"/>
                  </a:cubicBezTo>
                  <a:cubicBezTo>
                    <a:pt x="1572" y="9860"/>
                    <a:pt x="1691" y="9788"/>
                    <a:pt x="1786" y="9741"/>
                  </a:cubicBezTo>
                  <a:cubicBezTo>
                    <a:pt x="1834" y="9693"/>
                    <a:pt x="1882" y="9669"/>
                    <a:pt x="1929" y="9645"/>
                  </a:cubicBezTo>
                  <a:close/>
                  <a:moveTo>
                    <a:pt x="8955" y="9622"/>
                  </a:moveTo>
                  <a:cubicBezTo>
                    <a:pt x="8955" y="9645"/>
                    <a:pt x="8978" y="9645"/>
                    <a:pt x="8978" y="9645"/>
                  </a:cubicBezTo>
                  <a:cubicBezTo>
                    <a:pt x="9026" y="9669"/>
                    <a:pt x="9074" y="9693"/>
                    <a:pt x="9121" y="9741"/>
                  </a:cubicBezTo>
                  <a:cubicBezTo>
                    <a:pt x="9217" y="9788"/>
                    <a:pt x="9336" y="9860"/>
                    <a:pt x="9431" y="9907"/>
                  </a:cubicBezTo>
                  <a:cubicBezTo>
                    <a:pt x="9598" y="10027"/>
                    <a:pt x="9788" y="10146"/>
                    <a:pt x="9955" y="10265"/>
                  </a:cubicBezTo>
                  <a:cubicBezTo>
                    <a:pt x="10098" y="10384"/>
                    <a:pt x="10241" y="10503"/>
                    <a:pt x="10360" y="10646"/>
                  </a:cubicBezTo>
                  <a:cubicBezTo>
                    <a:pt x="10431" y="10717"/>
                    <a:pt x="10479" y="10812"/>
                    <a:pt x="10526" y="10884"/>
                  </a:cubicBezTo>
                  <a:cubicBezTo>
                    <a:pt x="10550" y="10931"/>
                    <a:pt x="10622" y="11074"/>
                    <a:pt x="10574" y="11122"/>
                  </a:cubicBezTo>
                  <a:cubicBezTo>
                    <a:pt x="10550" y="11146"/>
                    <a:pt x="10455" y="11146"/>
                    <a:pt x="10407" y="11146"/>
                  </a:cubicBezTo>
                  <a:lnTo>
                    <a:pt x="10217" y="11146"/>
                  </a:lnTo>
                  <a:cubicBezTo>
                    <a:pt x="10153" y="11154"/>
                    <a:pt x="10087" y="11156"/>
                    <a:pt x="10020" y="11156"/>
                  </a:cubicBezTo>
                  <a:cubicBezTo>
                    <a:pt x="9886" y="11156"/>
                    <a:pt x="9748" y="11146"/>
                    <a:pt x="9621" y="11146"/>
                  </a:cubicBezTo>
                  <a:lnTo>
                    <a:pt x="8669" y="11146"/>
                  </a:lnTo>
                  <a:cubicBezTo>
                    <a:pt x="8693" y="11122"/>
                    <a:pt x="8693" y="11122"/>
                    <a:pt x="8693" y="11098"/>
                  </a:cubicBezTo>
                  <a:cubicBezTo>
                    <a:pt x="8740" y="10955"/>
                    <a:pt x="8764" y="10812"/>
                    <a:pt x="8764" y="10670"/>
                  </a:cubicBezTo>
                  <a:cubicBezTo>
                    <a:pt x="8788" y="10527"/>
                    <a:pt x="8835" y="10360"/>
                    <a:pt x="8859" y="10193"/>
                  </a:cubicBezTo>
                  <a:cubicBezTo>
                    <a:pt x="8883" y="10003"/>
                    <a:pt x="8931" y="9812"/>
                    <a:pt x="8955" y="9622"/>
                  </a:cubicBezTo>
                  <a:close/>
                  <a:moveTo>
                    <a:pt x="3406" y="8931"/>
                  </a:moveTo>
                  <a:cubicBezTo>
                    <a:pt x="3382" y="9098"/>
                    <a:pt x="3477" y="9288"/>
                    <a:pt x="3525" y="9407"/>
                  </a:cubicBezTo>
                  <a:cubicBezTo>
                    <a:pt x="3620" y="9598"/>
                    <a:pt x="3739" y="9788"/>
                    <a:pt x="3906" y="9955"/>
                  </a:cubicBezTo>
                  <a:cubicBezTo>
                    <a:pt x="4073" y="10122"/>
                    <a:pt x="4287" y="10265"/>
                    <a:pt x="4501" y="10360"/>
                  </a:cubicBezTo>
                  <a:cubicBezTo>
                    <a:pt x="4739" y="10455"/>
                    <a:pt x="5025" y="10503"/>
                    <a:pt x="5287" y="10503"/>
                  </a:cubicBezTo>
                  <a:cubicBezTo>
                    <a:pt x="5392" y="10503"/>
                    <a:pt x="5500" y="10507"/>
                    <a:pt x="5610" y="10507"/>
                  </a:cubicBezTo>
                  <a:cubicBezTo>
                    <a:pt x="5774" y="10507"/>
                    <a:pt x="5940" y="10498"/>
                    <a:pt x="6097" y="10455"/>
                  </a:cubicBezTo>
                  <a:cubicBezTo>
                    <a:pt x="6216" y="10431"/>
                    <a:pt x="6311" y="10384"/>
                    <a:pt x="6406" y="10360"/>
                  </a:cubicBezTo>
                  <a:cubicBezTo>
                    <a:pt x="6621" y="10265"/>
                    <a:pt x="6835" y="10122"/>
                    <a:pt x="7002" y="9955"/>
                  </a:cubicBezTo>
                  <a:cubicBezTo>
                    <a:pt x="7168" y="9788"/>
                    <a:pt x="7288" y="9598"/>
                    <a:pt x="7383" y="9407"/>
                  </a:cubicBezTo>
                  <a:cubicBezTo>
                    <a:pt x="7430" y="9288"/>
                    <a:pt x="7526" y="9098"/>
                    <a:pt x="7502" y="8931"/>
                  </a:cubicBezTo>
                  <a:lnTo>
                    <a:pt x="7502" y="8931"/>
                  </a:lnTo>
                  <a:cubicBezTo>
                    <a:pt x="7549" y="8955"/>
                    <a:pt x="7573" y="8955"/>
                    <a:pt x="7597" y="8955"/>
                  </a:cubicBezTo>
                  <a:cubicBezTo>
                    <a:pt x="7597" y="8979"/>
                    <a:pt x="7597" y="9003"/>
                    <a:pt x="7597" y="9026"/>
                  </a:cubicBezTo>
                  <a:cubicBezTo>
                    <a:pt x="7573" y="9217"/>
                    <a:pt x="7549" y="9407"/>
                    <a:pt x="7502" y="9598"/>
                  </a:cubicBezTo>
                  <a:cubicBezTo>
                    <a:pt x="7454" y="9931"/>
                    <a:pt x="7359" y="10241"/>
                    <a:pt x="7335" y="10574"/>
                  </a:cubicBezTo>
                  <a:cubicBezTo>
                    <a:pt x="7335" y="10693"/>
                    <a:pt x="7335" y="10789"/>
                    <a:pt x="7311" y="10884"/>
                  </a:cubicBezTo>
                  <a:cubicBezTo>
                    <a:pt x="7311" y="10979"/>
                    <a:pt x="7288" y="11170"/>
                    <a:pt x="7192" y="11193"/>
                  </a:cubicBezTo>
                  <a:cubicBezTo>
                    <a:pt x="7168" y="11201"/>
                    <a:pt x="7142" y="11204"/>
                    <a:pt x="7115" y="11204"/>
                  </a:cubicBezTo>
                  <a:cubicBezTo>
                    <a:pt x="7060" y="11204"/>
                    <a:pt x="7002" y="11193"/>
                    <a:pt x="6954" y="11193"/>
                  </a:cubicBezTo>
                  <a:cubicBezTo>
                    <a:pt x="6859" y="11193"/>
                    <a:pt x="6787" y="11193"/>
                    <a:pt x="6692" y="11170"/>
                  </a:cubicBezTo>
                  <a:cubicBezTo>
                    <a:pt x="6597" y="11170"/>
                    <a:pt x="6502" y="11159"/>
                    <a:pt x="6406" y="11159"/>
                  </a:cubicBezTo>
                  <a:cubicBezTo>
                    <a:pt x="6359" y="11159"/>
                    <a:pt x="6311" y="11162"/>
                    <a:pt x="6264" y="11170"/>
                  </a:cubicBezTo>
                  <a:cubicBezTo>
                    <a:pt x="6121" y="11170"/>
                    <a:pt x="5954" y="11193"/>
                    <a:pt x="5787" y="11193"/>
                  </a:cubicBezTo>
                  <a:cubicBezTo>
                    <a:pt x="5263" y="11170"/>
                    <a:pt x="4739" y="11170"/>
                    <a:pt x="4215" y="11170"/>
                  </a:cubicBezTo>
                  <a:cubicBezTo>
                    <a:pt x="4073" y="11193"/>
                    <a:pt x="3930" y="11193"/>
                    <a:pt x="3787" y="11193"/>
                  </a:cubicBezTo>
                  <a:cubicBezTo>
                    <a:pt x="3644" y="11193"/>
                    <a:pt x="3620" y="11193"/>
                    <a:pt x="3596" y="11051"/>
                  </a:cubicBezTo>
                  <a:cubicBezTo>
                    <a:pt x="3596" y="10979"/>
                    <a:pt x="3596" y="10908"/>
                    <a:pt x="3572" y="10860"/>
                  </a:cubicBezTo>
                  <a:cubicBezTo>
                    <a:pt x="3549" y="10646"/>
                    <a:pt x="3572" y="10431"/>
                    <a:pt x="3525" y="10217"/>
                  </a:cubicBezTo>
                  <a:cubicBezTo>
                    <a:pt x="3501" y="10027"/>
                    <a:pt x="3430" y="9812"/>
                    <a:pt x="3406" y="9598"/>
                  </a:cubicBezTo>
                  <a:cubicBezTo>
                    <a:pt x="3358" y="9407"/>
                    <a:pt x="3334" y="9217"/>
                    <a:pt x="3311" y="9026"/>
                  </a:cubicBezTo>
                  <a:cubicBezTo>
                    <a:pt x="3311" y="9003"/>
                    <a:pt x="3311" y="8979"/>
                    <a:pt x="3311" y="8955"/>
                  </a:cubicBezTo>
                  <a:cubicBezTo>
                    <a:pt x="3334" y="8955"/>
                    <a:pt x="3358" y="8955"/>
                    <a:pt x="3406" y="8931"/>
                  </a:cubicBezTo>
                  <a:close/>
                  <a:moveTo>
                    <a:pt x="3049" y="8788"/>
                  </a:moveTo>
                  <a:cubicBezTo>
                    <a:pt x="3049" y="8788"/>
                    <a:pt x="3049" y="8788"/>
                    <a:pt x="3049" y="8812"/>
                  </a:cubicBezTo>
                  <a:cubicBezTo>
                    <a:pt x="3072" y="8883"/>
                    <a:pt x="3072" y="8955"/>
                    <a:pt x="3072" y="9026"/>
                  </a:cubicBezTo>
                  <a:cubicBezTo>
                    <a:pt x="3120" y="9336"/>
                    <a:pt x="3168" y="9645"/>
                    <a:pt x="3239" y="9955"/>
                  </a:cubicBezTo>
                  <a:cubicBezTo>
                    <a:pt x="3311" y="10217"/>
                    <a:pt x="3358" y="10479"/>
                    <a:pt x="3358" y="10765"/>
                  </a:cubicBezTo>
                  <a:cubicBezTo>
                    <a:pt x="3358" y="10860"/>
                    <a:pt x="3358" y="10979"/>
                    <a:pt x="3382" y="11098"/>
                  </a:cubicBezTo>
                  <a:cubicBezTo>
                    <a:pt x="3382" y="11122"/>
                    <a:pt x="3382" y="11170"/>
                    <a:pt x="3382" y="11193"/>
                  </a:cubicBezTo>
                  <a:cubicBezTo>
                    <a:pt x="3358" y="11217"/>
                    <a:pt x="3334" y="11217"/>
                    <a:pt x="3287" y="11217"/>
                  </a:cubicBezTo>
                  <a:cubicBezTo>
                    <a:pt x="3287" y="11193"/>
                    <a:pt x="3287" y="11170"/>
                    <a:pt x="3287" y="11122"/>
                  </a:cubicBezTo>
                  <a:cubicBezTo>
                    <a:pt x="3287" y="11074"/>
                    <a:pt x="3263" y="11027"/>
                    <a:pt x="3239" y="10979"/>
                  </a:cubicBezTo>
                  <a:cubicBezTo>
                    <a:pt x="3227" y="10967"/>
                    <a:pt x="3209" y="10961"/>
                    <a:pt x="3194" y="10961"/>
                  </a:cubicBezTo>
                  <a:cubicBezTo>
                    <a:pt x="3180" y="10961"/>
                    <a:pt x="3168" y="10967"/>
                    <a:pt x="3168" y="10979"/>
                  </a:cubicBezTo>
                  <a:cubicBezTo>
                    <a:pt x="3144" y="11051"/>
                    <a:pt x="3144" y="11146"/>
                    <a:pt x="3144" y="11217"/>
                  </a:cubicBezTo>
                  <a:lnTo>
                    <a:pt x="2834" y="11217"/>
                  </a:lnTo>
                  <a:cubicBezTo>
                    <a:pt x="2810" y="11217"/>
                    <a:pt x="2763" y="11217"/>
                    <a:pt x="2715" y="11193"/>
                  </a:cubicBezTo>
                  <a:cubicBezTo>
                    <a:pt x="2715" y="11122"/>
                    <a:pt x="2691" y="11003"/>
                    <a:pt x="2644" y="10931"/>
                  </a:cubicBezTo>
                  <a:cubicBezTo>
                    <a:pt x="2644" y="10922"/>
                    <a:pt x="2631" y="10916"/>
                    <a:pt x="2617" y="10916"/>
                  </a:cubicBezTo>
                  <a:cubicBezTo>
                    <a:pt x="2597" y="10916"/>
                    <a:pt x="2572" y="10927"/>
                    <a:pt x="2572" y="10955"/>
                  </a:cubicBezTo>
                  <a:cubicBezTo>
                    <a:pt x="2548" y="11003"/>
                    <a:pt x="2572" y="11074"/>
                    <a:pt x="2572" y="11122"/>
                  </a:cubicBezTo>
                  <a:cubicBezTo>
                    <a:pt x="2572" y="11146"/>
                    <a:pt x="2572" y="11146"/>
                    <a:pt x="2572" y="11170"/>
                  </a:cubicBezTo>
                  <a:lnTo>
                    <a:pt x="2548" y="11170"/>
                  </a:lnTo>
                  <a:cubicBezTo>
                    <a:pt x="2453" y="11122"/>
                    <a:pt x="2406" y="11027"/>
                    <a:pt x="2382" y="10931"/>
                  </a:cubicBezTo>
                  <a:cubicBezTo>
                    <a:pt x="2358" y="10812"/>
                    <a:pt x="2358" y="10717"/>
                    <a:pt x="2334" y="10598"/>
                  </a:cubicBezTo>
                  <a:cubicBezTo>
                    <a:pt x="2334" y="10455"/>
                    <a:pt x="2286" y="10312"/>
                    <a:pt x="2263" y="10193"/>
                  </a:cubicBezTo>
                  <a:cubicBezTo>
                    <a:pt x="2239" y="10027"/>
                    <a:pt x="2191" y="9884"/>
                    <a:pt x="2167" y="9717"/>
                  </a:cubicBezTo>
                  <a:cubicBezTo>
                    <a:pt x="2144" y="9622"/>
                    <a:pt x="2120" y="9479"/>
                    <a:pt x="2120" y="9360"/>
                  </a:cubicBezTo>
                  <a:cubicBezTo>
                    <a:pt x="2120" y="9288"/>
                    <a:pt x="2167" y="9217"/>
                    <a:pt x="2239" y="9169"/>
                  </a:cubicBezTo>
                  <a:cubicBezTo>
                    <a:pt x="2239" y="9217"/>
                    <a:pt x="2239" y="9264"/>
                    <a:pt x="2239" y="9312"/>
                  </a:cubicBezTo>
                  <a:cubicBezTo>
                    <a:pt x="2239" y="9360"/>
                    <a:pt x="2239" y="9479"/>
                    <a:pt x="2310" y="9503"/>
                  </a:cubicBezTo>
                  <a:cubicBezTo>
                    <a:pt x="2323" y="9509"/>
                    <a:pt x="2334" y="9512"/>
                    <a:pt x="2343" y="9512"/>
                  </a:cubicBezTo>
                  <a:cubicBezTo>
                    <a:pt x="2369" y="9512"/>
                    <a:pt x="2382" y="9490"/>
                    <a:pt x="2382" y="9455"/>
                  </a:cubicBezTo>
                  <a:cubicBezTo>
                    <a:pt x="2382" y="9431"/>
                    <a:pt x="2382" y="9407"/>
                    <a:pt x="2358" y="9384"/>
                  </a:cubicBezTo>
                  <a:cubicBezTo>
                    <a:pt x="2358" y="9336"/>
                    <a:pt x="2358" y="9288"/>
                    <a:pt x="2334" y="9264"/>
                  </a:cubicBezTo>
                  <a:cubicBezTo>
                    <a:pt x="2334" y="9217"/>
                    <a:pt x="2334" y="9145"/>
                    <a:pt x="2310" y="9098"/>
                  </a:cubicBezTo>
                  <a:cubicBezTo>
                    <a:pt x="2429" y="9050"/>
                    <a:pt x="2525" y="9003"/>
                    <a:pt x="2620" y="8979"/>
                  </a:cubicBezTo>
                  <a:cubicBezTo>
                    <a:pt x="2691" y="8931"/>
                    <a:pt x="2763" y="8907"/>
                    <a:pt x="2834" y="8860"/>
                  </a:cubicBezTo>
                  <a:cubicBezTo>
                    <a:pt x="2834" y="8883"/>
                    <a:pt x="2834" y="8907"/>
                    <a:pt x="2834" y="8931"/>
                  </a:cubicBezTo>
                  <a:cubicBezTo>
                    <a:pt x="2834" y="9003"/>
                    <a:pt x="2810" y="9122"/>
                    <a:pt x="2858" y="9145"/>
                  </a:cubicBezTo>
                  <a:cubicBezTo>
                    <a:pt x="2882" y="9157"/>
                    <a:pt x="2900" y="9163"/>
                    <a:pt x="2915" y="9163"/>
                  </a:cubicBezTo>
                  <a:cubicBezTo>
                    <a:pt x="2929" y="9163"/>
                    <a:pt x="2941" y="9157"/>
                    <a:pt x="2953" y="9145"/>
                  </a:cubicBezTo>
                  <a:cubicBezTo>
                    <a:pt x="3001" y="9098"/>
                    <a:pt x="2953" y="9003"/>
                    <a:pt x="2953" y="8931"/>
                  </a:cubicBezTo>
                  <a:cubicBezTo>
                    <a:pt x="2929" y="8907"/>
                    <a:pt x="2929" y="8883"/>
                    <a:pt x="2929" y="8860"/>
                  </a:cubicBezTo>
                  <a:cubicBezTo>
                    <a:pt x="2929" y="8836"/>
                    <a:pt x="2929" y="8836"/>
                    <a:pt x="2906" y="8836"/>
                  </a:cubicBezTo>
                  <a:cubicBezTo>
                    <a:pt x="2929" y="8812"/>
                    <a:pt x="2953" y="8812"/>
                    <a:pt x="2977" y="8812"/>
                  </a:cubicBezTo>
                  <a:cubicBezTo>
                    <a:pt x="3001" y="8788"/>
                    <a:pt x="3025" y="8788"/>
                    <a:pt x="3025" y="8788"/>
                  </a:cubicBezTo>
                  <a:close/>
                  <a:moveTo>
                    <a:pt x="7883" y="8788"/>
                  </a:moveTo>
                  <a:cubicBezTo>
                    <a:pt x="7883" y="8788"/>
                    <a:pt x="7907" y="8788"/>
                    <a:pt x="7931" y="8812"/>
                  </a:cubicBezTo>
                  <a:cubicBezTo>
                    <a:pt x="7954" y="8812"/>
                    <a:pt x="7978" y="8812"/>
                    <a:pt x="8002" y="8836"/>
                  </a:cubicBezTo>
                  <a:cubicBezTo>
                    <a:pt x="7978" y="8836"/>
                    <a:pt x="7978" y="8836"/>
                    <a:pt x="7978" y="8860"/>
                  </a:cubicBezTo>
                  <a:cubicBezTo>
                    <a:pt x="7978" y="8883"/>
                    <a:pt x="7978" y="8907"/>
                    <a:pt x="7954" y="8931"/>
                  </a:cubicBezTo>
                  <a:cubicBezTo>
                    <a:pt x="7954" y="9003"/>
                    <a:pt x="7907" y="9098"/>
                    <a:pt x="7954" y="9145"/>
                  </a:cubicBezTo>
                  <a:cubicBezTo>
                    <a:pt x="7966" y="9157"/>
                    <a:pt x="7978" y="9163"/>
                    <a:pt x="7990" y="9163"/>
                  </a:cubicBezTo>
                  <a:cubicBezTo>
                    <a:pt x="8002" y="9163"/>
                    <a:pt x="8014" y="9157"/>
                    <a:pt x="8026" y="9145"/>
                  </a:cubicBezTo>
                  <a:cubicBezTo>
                    <a:pt x="8097" y="9122"/>
                    <a:pt x="8073" y="9003"/>
                    <a:pt x="8073" y="8931"/>
                  </a:cubicBezTo>
                  <a:cubicBezTo>
                    <a:pt x="8073" y="8907"/>
                    <a:pt x="8073" y="8883"/>
                    <a:pt x="8073" y="8860"/>
                  </a:cubicBezTo>
                  <a:cubicBezTo>
                    <a:pt x="8145" y="8907"/>
                    <a:pt x="8216" y="8931"/>
                    <a:pt x="8288" y="8979"/>
                  </a:cubicBezTo>
                  <a:cubicBezTo>
                    <a:pt x="8383" y="9003"/>
                    <a:pt x="8478" y="9050"/>
                    <a:pt x="8574" y="9098"/>
                  </a:cubicBezTo>
                  <a:cubicBezTo>
                    <a:pt x="8574" y="9145"/>
                    <a:pt x="8574" y="9217"/>
                    <a:pt x="8574" y="9264"/>
                  </a:cubicBezTo>
                  <a:cubicBezTo>
                    <a:pt x="8550" y="9288"/>
                    <a:pt x="8550" y="9336"/>
                    <a:pt x="8550" y="9384"/>
                  </a:cubicBezTo>
                  <a:cubicBezTo>
                    <a:pt x="8526" y="9407"/>
                    <a:pt x="8526" y="9431"/>
                    <a:pt x="8526" y="9455"/>
                  </a:cubicBezTo>
                  <a:cubicBezTo>
                    <a:pt x="8526" y="9490"/>
                    <a:pt x="8539" y="9512"/>
                    <a:pt x="8564" y="9512"/>
                  </a:cubicBezTo>
                  <a:cubicBezTo>
                    <a:pt x="8574" y="9512"/>
                    <a:pt x="8585" y="9509"/>
                    <a:pt x="8597" y="9503"/>
                  </a:cubicBezTo>
                  <a:cubicBezTo>
                    <a:pt x="8669" y="9479"/>
                    <a:pt x="8669" y="9360"/>
                    <a:pt x="8669" y="9312"/>
                  </a:cubicBezTo>
                  <a:cubicBezTo>
                    <a:pt x="8669" y="9264"/>
                    <a:pt x="8669" y="9217"/>
                    <a:pt x="8669" y="9169"/>
                  </a:cubicBezTo>
                  <a:cubicBezTo>
                    <a:pt x="8740" y="9217"/>
                    <a:pt x="8788" y="9288"/>
                    <a:pt x="8788" y="9360"/>
                  </a:cubicBezTo>
                  <a:cubicBezTo>
                    <a:pt x="8788" y="9479"/>
                    <a:pt x="8764" y="9622"/>
                    <a:pt x="8740" y="9717"/>
                  </a:cubicBezTo>
                  <a:cubicBezTo>
                    <a:pt x="8716" y="9884"/>
                    <a:pt x="8669" y="10027"/>
                    <a:pt x="8645" y="10193"/>
                  </a:cubicBezTo>
                  <a:cubicBezTo>
                    <a:pt x="8621" y="10312"/>
                    <a:pt x="8574" y="10455"/>
                    <a:pt x="8574" y="10598"/>
                  </a:cubicBezTo>
                  <a:cubicBezTo>
                    <a:pt x="8550" y="10717"/>
                    <a:pt x="8550" y="10812"/>
                    <a:pt x="8526" y="10931"/>
                  </a:cubicBezTo>
                  <a:cubicBezTo>
                    <a:pt x="8502" y="11027"/>
                    <a:pt x="8454" y="11122"/>
                    <a:pt x="8359" y="11170"/>
                  </a:cubicBezTo>
                  <a:lnTo>
                    <a:pt x="8335" y="11170"/>
                  </a:lnTo>
                  <a:cubicBezTo>
                    <a:pt x="8335" y="11146"/>
                    <a:pt x="8335" y="11146"/>
                    <a:pt x="8335" y="11122"/>
                  </a:cubicBezTo>
                  <a:cubicBezTo>
                    <a:pt x="8335" y="11074"/>
                    <a:pt x="8359" y="11003"/>
                    <a:pt x="8335" y="10955"/>
                  </a:cubicBezTo>
                  <a:cubicBezTo>
                    <a:pt x="8335" y="10927"/>
                    <a:pt x="8311" y="10916"/>
                    <a:pt x="8291" y="10916"/>
                  </a:cubicBezTo>
                  <a:cubicBezTo>
                    <a:pt x="8276" y="10916"/>
                    <a:pt x="8264" y="10922"/>
                    <a:pt x="8264" y="10931"/>
                  </a:cubicBezTo>
                  <a:cubicBezTo>
                    <a:pt x="8216" y="11003"/>
                    <a:pt x="8192" y="11122"/>
                    <a:pt x="8192" y="11193"/>
                  </a:cubicBezTo>
                  <a:cubicBezTo>
                    <a:pt x="8145" y="11217"/>
                    <a:pt x="8097" y="11217"/>
                    <a:pt x="8073" y="11217"/>
                  </a:cubicBezTo>
                  <a:lnTo>
                    <a:pt x="7764" y="11217"/>
                  </a:lnTo>
                  <a:cubicBezTo>
                    <a:pt x="7764" y="11146"/>
                    <a:pt x="7764" y="11051"/>
                    <a:pt x="7740" y="10979"/>
                  </a:cubicBezTo>
                  <a:cubicBezTo>
                    <a:pt x="7740" y="10967"/>
                    <a:pt x="7728" y="10961"/>
                    <a:pt x="7713" y="10961"/>
                  </a:cubicBezTo>
                  <a:cubicBezTo>
                    <a:pt x="7698" y="10961"/>
                    <a:pt x="7680" y="10967"/>
                    <a:pt x="7669" y="10979"/>
                  </a:cubicBezTo>
                  <a:cubicBezTo>
                    <a:pt x="7645" y="11027"/>
                    <a:pt x="7621" y="11074"/>
                    <a:pt x="7621" y="11122"/>
                  </a:cubicBezTo>
                  <a:cubicBezTo>
                    <a:pt x="7621" y="11170"/>
                    <a:pt x="7621" y="11193"/>
                    <a:pt x="7621" y="11217"/>
                  </a:cubicBezTo>
                  <a:cubicBezTo>
                    <a:pt x="7573" y="11217"/>
                    <a:pt x="7549" y="11217"/>
                    <a:pt x="7526" y="11193"/>
                  </a:cubicBezTo>
                  <a:cubicBezTo>
                    <a:pt x="7526" y="11170"/>
                    <a:pt x="7526" y="11122"/>
                    <a:pt x="7526" y="11098"/>
                  </a:cubicBezTo>
                  <a:cubicBezTo>
                    <a:pt x="7549" y="10979"/>
                    <a:pt x="7549" y="10860"/>
                    <a:pt x="7549" y="10765"/>
                  </a:cubicBezTo>
                  <a:cubicBezTo>
                    <a:pt x="7549" y="10479"/>
                    <a:pt x="7597" y="10217"/>
                    <a:pt x="7669" y="9955"/>
                  </a:cubicBezTo>
                  <a:cubicBezTo>
                    <a:pt x="7740" y="9645"/>
                    <a:pt x="7788" y="9336"/>
                    <a:pt x="7835" y="9026"/>
                  </a:cubicBezTo>
                  <a:cubicBezTo>
                    <a:pt x="7835" y="8955"/>
                    <a:pt x="7835" y="8860"/>
                    <a:pt x="7859" y="8812"/>
                  </a:cubicBezTo>
                  <a:cubicBezTo>
                    <a:pt x="7859" y="8788"/>
                    <a:pt x="7859" y="8788"/>
                    <a:pt x="7859" y="8788"/>
                  </a:cubicBezTo>
                  <a:close/>
                  <a:moveTo>
                    <a:pt x="4454" y="1"/>
                  </a:moveTo>
                  <a:cubicBezTo>
                    <a:pt x="4192" y="24"/>
                    <a:pt x="3977" y="167"/>
                    <a:pt x="3811" y="382"/>
                  </a:cubicBezTo>
                  <a:cubicBezTo>
                    <a:pt x="3644" y="596"/>
                    <a:pt x="3525" y="834"/>
                    <a:pt x="3406" y="1072"/>
                  </a:cubicBezTo>
                  <a:cubicBezTo>
                    <a:pt x="3311" y="1239"/>
                    <a:pt x="3215" y="1430"/>
                    <a:pt x="3120" y="1620"/>
                  </a:cubicBezTo>
                  <a:cubicBezTo>
                    <a:pt x="3049" y="1763"/>
                    <a:pt x="2953" y="1930"/>
                    <a:pt x="2906" y="2096"/>
                  </a:cubicBezTo>
                  <a:cubicBezTo>
                    <a:pt x="2882" y="2096"/>
                    <a:pt x="2858" y="2096"/>
                    <a:pt x="2810" y="2073"/>
                  </a:cubicBezTo>
                  <a:cubicBezTo>
                    <a:pt x="2739" y="2073"/>
                    <a:pt x="2691" y="2049"/>
                    <a:pt x="2620" y="2049"/>
                  </a:cubicBezTo>
                  <a:cubicBezTo>
                    <a:pt x="2511" y="2029"/>
                    <a:pt x="2399" y="2017"/>
                    <a:pt x="2286" y="2017"/>
                  </a:cubicBezTo>
                  <a:cubicBezTo>
                    <a:pt x="2125" y="2017"/>
                    <a:pt x="1964" y="2041"/>
                    <a:pt x="1810" y="2096"/>
                  </a:cubicBezTo>
                  <a:cubicBezTo>
                    <a:pt x="1763" y="2120"/>
                    <a:pt x="1715" y="2144"/>
                    <a:pt x="1667" y="2168"/>
                  </a:cubicBezTo>
                  <a:cubicBezTo>
                    <a:pt x="1620" y="2168"/>
                    <a:pt x="1596" y="2192"/>
                    <a:pt x="1548" y="2215"/>
                  </a:cubicBezTo>
                  <a:cubicBezTo>
                    <a:pt x="1429" y="2311"/>
                    <a:pt x="1310" y="2406"/>
                    <a:pt x="1239" y="2525"/>
                  </a:cubicBezTo>
                  <a:cubicBezTo>
                    <a:pt x="1215" y="2549"/>
                    <a:pt x="1215" y="2549"/>
                    <a:pt x="1215" y="2549"/>
                  </a:cubicBezTo>
                  <a:cubicBezTo>
                    <a:pt x="1072" y="2763"/>
                    <a:pt x="858" y="3120"/>
                    <a:pt x="1001" y="3382"/>
                  </a:cubicBezTo>
                  <a:cubicBezTo>
                    <a:pt x="1096" y="3597"/>
                    <a:pt x="1405" y="3597"/>
                    <a:pt x="1620" y="3597"/>
                  </a:cubicBezTo>
                  <a:lnTo>
                    <a:pt x="1882" y="3597"/>
                  </a:lnTo>
                  <a:cubicBezTo>
                    <a:pt x="1834" y="3668"/>
                    <a:pt x="1810" y="3740"/>
                    <a:pt x="1786" y="3835"/>
                  </a:cubicBezTo>
                  <a:cubicBezTo>
                    <a:pt x="1739" y="4025"/>
                    <a:pt x="1834" y="4216"/>
                    <a:pt x="1858" y="4406"/>
                  </a:cubicBezTo>
                  <a:cubicBezTo>
                    <a:pt x="1882" y="4549"/>
                    <a:pt x="1834" y="4716"/>
                    <a:pt x="1834" y="4859"/>
                  </a:cubicBezTo>
                  <a:cubicBezTo>
                    <a:pt x="1858" y="4954"/>
                    <a:pt x="1882" y="5073"/>
                    <a:pt x="1977" y="5145"/>
                  </a:cubicBezTo>
                  <a:cubicBezTo>
                    <a:pt x="1882" y="5216"/>
                    <a:pt x="1810" y="5287"/>
                    <a:pt x="1739" y="5407"/>
                  </a:cubicBezTo>
                  <a:cubicBezTo>
                    <a:pt x="1572" y="5645"/>
                    <a:pt x="1453" y="5930"/>
                    <a:pt x="1477" y="6192"/>
                  </a:cubicBezTo>
                  <a:cubicBezTo>
                    <a:pt x="1477" y="6359"/>
                    <a:pt x="1548" y="6526"/>
                    <a:pt x="1667" y="6645"/>
                  </a:cubicBezTo>
                  <a:cubicBezTo>
                    <a:pt x="1763" y="6740"/>
                    <a:pt x="1858" y="6788"/>
                    <a:pt x="1953" y="6859"/>
                  </a:cubicBezTo>
                  <a:cubicBezTo>
                    <a:pt x="1953" y="6859"/>
                    <a:pt x="1953" y="6883"/>
                    <a:pt x="1929" y="6883"/>
                  </a:cubicBezTo>
                  <a:cubicBezTo>
                    <a:pt x="1905" y="6907"/>
                    <a:pt x="1858" y="6931"/>
                    <a:pt x="1834" y="6978"/>
                  </a:cubicBezTo>
                  <a:cubicBezTo>
                    <a:pt x="1786" y="7074"/>
                    <a:pt x="1810" y="7145"/>
                    <a:pt x="1858" y="7216"/>
                  </a:cubicBezTo>
                  <a:cubicBezTo>
                    <a:pt x="1960" y="7301"/>
                    <a:pt x="2098" y="7314"/>
                    <a:pt x="2230" y="7314"/>
                  </a:cubicBezTo>
                  <a:cubicBezTo>
                    <a:pt x="2283" y="7314"/>
                    <a:pt x="2334" y="7312"/>
                    <a:pt x="2382" y="7312"/>
                  </a:cubicBezTo>
                  <a:cubicBezTo>
                    <a:pt x="2358" y="7407"/>
                    <a:pt x="2358" y="7502"/>
                    <a:pt x="2477" y="7550"/>
                  </a:cubicBezTo>
                  <a:cubicBezTo>
                    <a:pt x="2540" y="7586"/>
                    <a:pt x="2599" y="7598"/>
                    <a:pt x="2658" y="7598"/>
                  </a:cubicBezTo>
                  <a:cubicBezTo>
                    <a:pt x="2755" y="7598"/>
                    <a:pt x="2849" y="7565"/>
                    <a:pt x="2953" y="7550"/>
                  </a:cubicBezTo>
                  <a:cubicBezTo>
                    <a:pt x="2977" y="7621"/>
                    <a:pt x="3025" y="7717"/>
                    <a:pt x="3120" y="7740"/>
                  </a:cubicBezTo>
                  <a:cubicBezTo>
                    <a:pt x="3168" y="7788"/>
                    <a:pt x="3215" y="7836"/>
                    <a:pt x="3239" y="7883"/>
                  </a:cubicBezTo>
                  <a:cubicBezTo>
                    <a:pt x="3334" y="7978"/>
                    <a:pt x="3406" y="8074"/>
                    <a:pt x="3525" y="8145"/>
                  </a:cubicBezTo>
                  <a:cubicBezTo>
                    <a:pt x="3572" y="8193"/>
                    <a:pt x="3644" y="8240"/>
                    <a:pt x="3692" y="8288"/>
                  </a:cubicBezTo>
                  <a:cubicBezTo>
                    <a:pt x="3668" y="8360"/>
                    <a:pt x="3668" y="8455"/>
                    <a:pt x="3668" y="8526"/>
                  </a:cubicBezTo>
                  <a:cubicBezTo>
                    <a:pt x="3596" y="8574"/>
                    <a:pt x="3525" y="8621"/>
                    <a:pt x="3430" y="8669"/>
                  </a:cubicBezTo>
                  <a:cubicBezTo>
                    <a:pt x="3382" y="8693"/>
                    <a:pt x="3334" y="8717"/>
                    <a:pt x="3287" y="8741"/>
                  </a:cubicBezTo>
                  <a:cubicBezTo>
                    <a:pt x="3287" y="8693"/>
                    <a:pt x="3263" y="8645"/>
                    <a:pt x="3239" y="8621"/>
                  </a:cubicBezTo>
                  <a:cubicBezTo>
                    <a:pt x="3188" y="8558"/>
                    <a:pt x="3123" y="8535"/>
                    <a:pt x="3056" y="8535"/>
                  </a:cubicBezTo>
                  <a:cubicBezTo>
                    <a:pt x="2997" y="8535"/>
                    <a:pt x="2937" y="8552"/>
                    <a:pt x="2882" y="8574"/>
                  </a:cubicBezTo>
                  <a:cubicBezTo>
                    <a:pt x="2739" y="8645"/>
                    <a:pt x="2620" y="8717"/>
                    <a:pt x="2477" y="8788"/>
                  </a:cubicBezTo>
                  <a:cubicBezTo>
                    <a:pt x="2263" y="8883"/>
                    <a:pt x="2001" y="9026"/>
                    <a:pt x="1953" y="9288"/>
                  </a:cubicBezTo>
                  <a:cubicBezTo>
                    <a:pt x="1929" y="9336"/>
                    <a:pt x="1929" y="9407"/>
                    <a:pt x="1929" y="9455"/>
                  </a:cubicBezTo>
                  <a:lnTo>
                    <a:pt x="1882" y="9455"/>
                  </a:lnTo>
                  <a:cubicBezTo>
                    <a:pt x="1834" y="9479"/>
                    <a:pt x="1786" y="9503"/>
                    <a:pt x="1763" y="9526"/>
                  </a:cubicBezTo>
                  <a:cubicBezTo>
                    <a:pt x="1644" y="9550"/>
                    <a:pt x="1548" y="9622"/>
                    <a:pt x="1477" y="9669"/>
                  </a:cubicBezTo>
                  <a:cubicBezTo>
                    <a:pt x="1310" y="9765"/>
                    <a:pt x="1143" y="9860"/>
                    <a:pt x="977" y="9979"/>
                  </a:cubicBezTo>
                  <a:cubicBezTo>
                    <a:pt x="691" y="10169"/>
                    <a:pt x="429" y="10384"/>
                    <a:pt x="238" y="10693"/>
                  </a:cubicBezTo>
                  <a:cubicBezTo>
                    <a:pt x="119" y="10908"/>
                    <a:pt x="0" y="11265"/>
                    <a:pt x="334" y="11336"/>
                  </a:cubicBezTo>
                  <a:cubicBezTo>
                    <a:pt x="505" y="11379"/>
                    <a:pt x="694" y="11388"/>
                    <a:pt x="884" y="11388"/>
                  </a:cubicBezTo>
                  <a:cubicBezTo>
                    <a:pt x="1011" y="11388"/>
                    <a:pt x="1139" y="11384"/>
                    <a:pt x="1262" y="11384"/>
                  </a:cubicBezTo>
                  <a:cubicBezTo>
                    <a:pt x="1501" y="11384"/>
                    <a:pt x="1739" y="11408"/>
                    <a:pt x="1977" y="11408"/>
                  </a:cubicBezTo>
                  <a:lnTo>
                    <a:pt x="2929" y="11408"/>
                  </a:lnTo>
                  <a:cubicBezTo>
                    <a:pt x="3144" y="11420"/>
                    <a:pt x="3352" y="11426"/>
                    <a:pt x="3561" y="11426"/>
                  </a:cubicBezTo>
                  <a:cubicBezTo>
                    <a:pt x="3769" y="11426"/>
                    <a:pt x="3977" y="11420"/>
                    <a:pt x="4192" y="11408"/>
                  </a:cubicBezTo>
                  <a:lnTo>
                    <a:pt x="5882" y="11408"/>
                  </a:lnTo>
                  <a:cubicBezTo>
                    <a:pt x="5978" y="11400"/>
                    <a:pt x="6070" y="11397"/>
                    <a:pt x="6162" y="11397"/>
                  </a:cubicBezTo>
                  <a:cubicBezTo>
                    <a:pt x="6346" y="11397"/>
                    <a:pt x="6525" y="11408"/>
                    <a:pt x="6716" y="11408"/>
                  </a:cubicBezTo>
                  <a:cubicBezTo>
                    <a:pt x="6811" y="11420"/>
                    <a:pt x="6907" y="11420"/>
                    <a:pt x="7002" y="11420"/>
                  </a:cubicBezTo>
                  <a:cubicBezTo>
                    <a:pt x="7097" y="11420"/>
                    <a:pt x="7192" y="11420"/>
                    <a:pt x="7288" y="11432"/>
                  </a:cubicBezTo>
                  <a:lnTo>
                    <a:pt x="7859" y="11432"/>
                  </a:lnTo>
                  <a:cubicBezTo>
                    <a:pt x="8026" y="11432"/>
                    <a:pt x="8169" y="11432"/>
                    <a:pt x="8335" y="11408"/>
                  </a:cubicBezTo>
                  <a:lnTo>
                    <a:pt x="8693" y="11408"/>
                  </a:lnTo>
                  <a:cubicBezTo>
                    <a:pt x="8724" y="11400"/>
                    <a:pt x="8753" y="11397"/>
                    <a:pt x="8781" y="11397"/>
                  </a:cubicBezTo>
                  <a:cubicBezTo>
                    <a:pt x="8835" y="11397"/>
                    <a:pt x="8883" y="11408"/>
                    <a:pt x="8931" y="11408"/>
                  </a:cubicBezTo>
                  <a:cubicBezTo>
                    <a:pt x="9169" y="11408"/>
                    <a:pt x="9407" y="11384"/>
                    <a:pt x="9645" y="11384"/>
                  </a:cubicBezTo>
                  <a:cubicBezTo>
                    <a:pt x="9769" y="11384"/>
                    <a:pt x="9897" y="11388"/>
                    <a:pt x="10024" y="11388"/>
                  </a:cubicBezTo>
                  <a:cubicBezTo>
                    <a:pt x="10214" y="11388"/>
                    <a:pt x="10402" y="11379"/>
                    <a:pt x="10574" y="11336"/>
                  </a:cubicBezTo>
                  <a:cubicBezTo>
                    <a:pt x="10907" y="11265"/>
                    <a:pt x="10788" y="10908"/>
                    <a:pt x="10669" y="10693"/>
                  </a:cubicBezTo>
                  <a:cubicBezTo>
                    <a:pt x="10479" y="10408"/>
                    <a:pt x="10217" y="10169"/>
                    <a:pt x="9931" y="9979"/>
                  </a:cubicBezTo>
                  <a:cubicBezTo>
                    <a:pt x="9764" y="9860"/>
                    <a:pt x="9598" y="9765"/>
                    <a:pt x="9431" y="9669"/>
                  </a:cubicBezTo>
                  <a:cubicBezTo>
                    <a:pt x="9336" y="9622"/>
                    <a:pt x="9240" y="9550"/>
                    <a:pt x="9145" y="9526"/>
                  </a:cubicBezTo>
                  <a:cubicBezTo>
                    <a:pt x="9121" y="9503"/>
                    <a:pt x="9074" y="9479"/>
                    <a:pt x="9026" y="9455"/>
                  </a:cubicBezTo>
                  <a:lnTo>
                    <a:pt x="8978" y="9455"/>
                  </a:lnTo>
                  <a:cubicBezTo>
                    <a:pt x="8978" y="9407"/>
                    <a:pt x="8978" y="9336"/>
                    <a:pt x="8955" y="9288"/>
                  </a:cubicBezTo>
                  <a:cubicBezTo>
                    <a:pt x="8907" y="9026"/>
                    <a:pt x="8645" y="8883"/>
                    <a:pt x="8407" y="8788"/>
                  </a:cubicBezTo>
                  <a:cubicBezTo>
                    <a:pt x="8288" y="8717"/>
                    <a:pt x="8145" y="8645"/>
                    <a:pt x="8026" y="8574"/>
                  </a:cubicBezTo>
                  <a:cubicBezTo>
                    <a:pt x="7971" y="8552"/>
                    <a:pt x="7910" y="8535"/>
                    <a:pt x="7852" y="8535"/>
                  </a:cubicBezTo>
                  <a:cubicBezTo>
                    <a:pt x="7785" y="8535"/>
                    <a:pt x="7720" y="8558"/>
                    <a:pt x="7669" y="8621"/>
                  </a:cubicBezTo>
                  <a:cubicBezTo>
                    <a:pt x="7645" y="8645"/>
                    <a:pt x="7621" y="8693"/>
                    <a:pt x="7621" y="8741"/>
                  </a:cubicBezTo>
                  <a:cubicBezTo>
                    <a:pt x="7573" y="8717"/>
                    <a:pt x="7526" y="8693"/>
                    <a:pt x="7478" y="8669"/>
                  </a:cubicBezTo>
                  <a:cubicBezTo>
                    <a:pt x="7383" y="8621"/>
                    <a:pt x="7311" y="8598"/>
                    <a:pt x="7240" y="8526"/>
                  </a:cubicBezTo>
                  <a:cubicBezTo>
                    <a:pt x="7240" y="8455"/>
                    <a:pt x="7240" y="8360"/>
                    <a:pt x="7216" y="8288"/>
                  </a:cubicBezTo>
                  <a:cubicBezTo>
                    <a:pt x="7264" y="8240"/>
                    <a:pt x="7335" y="8193"/>
                    <a:pt x="7383" y="8145"/>
                  </a:cubicBezTo>
                  <a:cubicBezTo>
                    <a:pt x="7502" y="8074"/>
                    <a:pt x="7573" y="7978"/>
                    <a:pt x="7645" y="7883"/>
                  </a:cubicBezTo>
                  <a:cubicBezTo>
                    <a:pt x="7692" y="7836"/>
                    <a:pt x="7740" y="7788"/>
                    <a:pt x="7788" y="7740"/>
                  </a:cubicBezTo>
                  <a:cubicBezTo>
                    <a:pt x="7883" y="7717"/>
                    <a:pt x="7931" y="7621"/>
                    <a:pt x="7954" y="7550"/>
                  </a:cubicBezTo>
                  <a:cubicBezTo>
                    <a:pt x="8058" y="7565"/>
                    <a:pt x="8153" y="7598"/>
                    <a:pt x="8250" y="7598"/>
                  </a:cubicBezTo>
                  <a:cubicBezTo>
                    <a:pt x="8308" y="7598"/>
                    <a:pt x="8368" y="7586"/>
                    <a:pt x="8431" y="7550"/>
                  </a:cubicBezTo>
                  <a:cubicBezTo>
                    <a:pt x="8550" y="7502"/>
                    <a:pt x="8550" y="7407"/>
                    <a:pt x="8526" y="7312"/>
                  </a:cubicBezTo>
                  <a:cubicBezTo>
                    <a:pt x="8574" y="7312"/>
                    <a:pt x="8625" y="7314"/>
                    <a:pt x="8678" y="7314"/>
                  </a:cubicBezTo>
                  <a:cubicBezTo>
                    <a:pt x="8809" y="7314"/>
                    <a:pt x="8948" y="7301"/>
                    <a:pt x="9050" y="7216"/>
                  </a:cubicBezTo>
                  <a:cubicBezTo>
                    <a:pt x="9097" y="7145"/>
                    <a:pt x="9121" y="7074"/>
                    <a:pt x="9074" y="6978"/>
                  </a:cubicBezTo>
                  <a:cubicBezTo>
                    <a:pt x="9050" y="6931"/>
                    <a:pt x="9002" y="6907"/>
                    <a:pt x="8955" y="6883"/>
                  </a:cubicBezTo>
                  <a:cubicBezTo>
                    <a:pt x="8955" y="6883"/>
                    <a:pt x="8955" y="6859"/>
                    <a:pt x="8955" y="6859"/>
                  </a:cubicBezTo>
                  <a:cubicBezTo>
                    <a:pt x="9050" y="6788"/>
                    <a:pt x="9145" y="6740"/>
                    <a:pt x="9240" y="6645"/>
                  </a:cubicBezTo>
                  <a:cubicBezTo>
                    <a:pt x="9359" y="6526"/>
                    <a:pt x="9431" y="6383"/>
                    <a:pt x="9431" y="6192"/>
                  </a:cubicBezTo>
                  <a:cubicBezTo>
                    <a:pt x="9455" y="5930"/>
                    <a:pt x="9336" y="5645"/>
                    <a:pt x="9169" y="5407"/>
                  </a:cubicBezTo>
                  <a:cubicBezTo>
                    <a:pt x="9097" y="5311"/>
                    <a:pt x="9026" y="5216"/>
                    <a:pt x="8931" y="5121"/>
                  </a:cubicBezTo>
                  <a:cubicBezTo>
                    <a:pt x="8883" y="5097"/>
                    <a:pt x="8812" y="5073"/>
                    <a:pt x="8764" y="5049"/>
                  </a:cubicBezTo>
                  <a:cubicBezTo>
                    <a:pt x="8859" y="5002"/>
                    <a:pt x="8955" y="4906"/>
                    <a:pt x="9002" y="4811"/>
                  </a:cubicBezTo>
                  <a:cubicBezTo>
                    <a:pt x="9050" y="4740"/>
                    <a:pt x="9074" y="4644"/>
                    <a:pt x="9074" y="4549"/>
                  </a:cubicBezTo>
                  <a:cubicBezTo>
                    <a:pt x="9097" y="4430"/>
                    <a:pt x="9121" y="4335"/>
                    <a:pt x="9145" y="4240"/>
                  </a:cubicBezTo>
                  <a:cubicBezTo>
                    <a:pt x="9169" y="4073"/>
                    <a:pt x="9145" y="3930"/>
                    <a:pt x="9074" y="3787"/>
                  </a:cubicBezTo>
                  <a:cubicBezTo>
                    <a:pt x="9026" y="3740"/>
                    <a:pt x="8978" y="3668"/>
                    <a:pt x="8931" y="3620"/>
                  </a:cubicBezTo>
                  <a:cubicBezTo>
                    <a:pt x="9050" y="3597"/>
                    <a:pt x="9169" y="3597"/>
                    <a:pt x="9288" y="3597"/>
                  </a:cubicBezTo>
                  <a:cubicBezTo>
                    <a:pt x="9502" y="3597"/>
                    <a:pt x="9812" y="3597"/>
                    <a:pt x="9907" y="3382"/>
                  </a:cubicBezTo>
                  <a:cubicBezTo>
                    <a:pt x="10050" y="3120"/>
                    <a:pt x="9836" y="2763"/>
                    <a:pt x="9693" y="2549"/>
                  </a:cubicBezTo>
                  <a:cubicBezTo>
                    <a:pt x="9693" y="2549"/>
                    <a:pt x="9693" y="2549"/>
                    <a:pt x="9669" y="2525"/>
                  </a:cubicBezTo>
                  <a:cubicBezTo>
                    <a:pt x="9598" y="2406"/>
                    <a:pt x="9478" y="2311"/>
                    <a:pt x="9359" y="2215"/>
                  </a:cubicBezTo>
                  <a:cubicBezTo>
                    <a:pt x="9312" y="2192"/>
                    <a:pt x="9288" y="2168"/>
                    <a:pt x="9240" y="2168"/>
                  </a:cubicBezTo>
                  <a:cubicBezTo>
                    <a:pt x="9193" y="2144"/>
                    <a:pt x="9145" y="2120"/>
                    <a:pt x="9097" y="2096"/>
                  </a:cubicBezTo>
                  <a:cubicBezTo>
                    <a:pt x="8944" y="2041"/>
                    <a:pt x="8782" y="2017"/>
                    <a:pt x="8622" y="2017"/>
                  </a:cubicBezTo>
                  <a:cubicBezTo>
                    <a:pt x="8509" y="2017"/>
                    <a:pt x="8396" y="2029"/>
                    <a:pt x="8288" y="2049"/>
                  </a:cubicBezTo>
                  <a:cubicBezTo>
                    <a:pt x="8216" y="2049"/>
                    <a:pt x="8145" y="2073"/>
                    <a:pt x="8097" y="2073"/>
                  </a:cubicBezTo>
                  <a:cubicBezTo>
                    <a:pt x="8050" y="2096"/>
                    <a:pt x="8026" y="2096"/>
                    <a:pt x="8002" y="2096"/>
                  </a:cubicBezTo>
                  <a:cubicBezTo>
                    <a:pt x="7954" y="1930"/>
                    <a:pt x="7859" y="1763"/>
                    <a:pt x="7788" y="1620"/>
                  </a:cubicBezTo>
                  <a:cubicBezTo>
                    <a:pt x="7692" y="1430"/>
                    <a:pt x="7597" y="1239"/>
                    <a:pt x="7502" y="1072"/>
                  </a:cubicBezTo>
                  <a:cubicBezTo>
                    <a:pt x="7383" y="834"/>
                    <a:pt x="7264" y="596"/>
                    <a:pt x="7097" y="382"/>
                  </a:cubicBezTo>
                  <a:cubicBezTo>
                    <a:pt x="6930" y="167"/>
                    <a:pt x="6716" y="24"/>
                    <a:pt x="6430" y="1"/>
                  </a:cubicBezTo>
                  <a:cubicBezTo>
                    <a:pt x="6287" y="1"/>
                    <a:pt x="6144" y="72"/>
                    <a:pt x="6025" y="144"/>
                  </a:cubicBezTo>
                  <a:cubicBezTo>
                    <a:pt x="5839" y="244"/>
                    <a:pt x="5635" y="310"/>
                    <a:pt x="5429" y="310"/>
                  </a:cubicBezTo>
                  <a:cubicBezTo>
                    <a:pt x="5294" y="310"/>
                    <a:pt x="5158" y="281"/>
                    <a:pt x="5025" y="215"/>
                  </a:cubicBezTo>
                  <a:cubicBezTo>
                    <a:pt x="4835" y="120"/>
                    <a:pt x="4692" y="1"/>
                    <a:pt x="445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1" name="Google Shape;17221;p44"/>
            <p:cNvSpPr/>
            <p:nvPr/>
          </p:nvSpPr>
          <p:spPr>
            <a:xfrm>
              <a:off x="5728020" y="4064824"/>
              <a:ext cx="24036" cy="23451"/>
            </a:xfrm>
            <a:custGeom>
              <a:rect b="b" l="l" r="r" t="t"/>
              <a:pathLst>
                <a:path extrusionOk="0" h="721" w="739">
                  <a:moveTo>
                    <a:pt x="384" y="0"/>
                  </a:moveTo>
                  <a:cubicBezTo>
                    <a:pt x="249" y="0"/>
                    <a:pt x="91" y="92"/>
                    <a:pt x="48" y="242"/>
                  </a:cubicBezTo>
                  <a:cubicBezTo>
                    <a:pt x="0" y="456"/>
                    <a:pt x="167" y="671"/>
                    <a:pt x="358" y="718"/>
                  </a:cubicBezTo>
                  <a:cubicBezTo>
                    <a:pt x="370" y="720"/>
                    <a:pt x="382" y="720"/>
                    <a:pt x="394" y="720"/>
                  </a:cubicBezTo>
                  <a:cubicBezTo>
                    <a:pt x="590" y="720"/>
                    <a:pt x="739" y="539"/>
                    <a:pt x="739" y="337"/>
                  </a:cubicBezTo>
                  <a:cubicBezTo>
                    <a:pt x="715" y="170"/>
                    <a:pt x="596" y="28"/>
                    <a:pt x="429" y="4"/>
                  </a:cubicBezTo>
                  <a:cubicBezTo>
                    <a:pt x="414" y="1"/>
                    <a:pt x="399" y="0"/>
                    <a:pt x="38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2" name="Google Shape;17222;p44"/>
            <p:cNvSpPr/>
            <p:nvPr/>
          </p:nvSpPr>
          <p:spPr>
            <a:xfrm>
              <a:off x="5796192" y="4236100"/>
              <a:ext cx="6212" cy="13791"/>
            </a:xfrm>
            <a:custGeom>
              <a:rect b="b" l="l" r="r" t="t"/>
              <a:pathLst>
                <a:path extrusionOk="0" h="424" w="191">
                  <a:moveTo>
                    <a:pt x="143" y="1"/>
                  </a:moveTo>
                  <a:cubicBezTo>
                    <a:pt x="71" y="25"/>
                    <a:pt x="48" y="120"/>
                    <a:pt x="48" y="167"/>
                  </a:cubicBezTo>
                  <a:cubicBezTo>
                    <a:pt x="24" y="239"/>
                    <a:pt x="0" y="334"/>
                    <a:pt x="48" y="406"/>
                  </a:cubicBezTo>
                  <a:cubicBezTo>
                    <a:pt x="60" y="418"/>
                    <a:pt x="71" y="423"/>
                    <a:pt x="83" y="423"/>
                  </a:cubicBezTo>
                  <a:cubicBezTo>
                    <a:pt x="95" y="423"/>
                    <a:pt x="107" y="418"/>
                    <a:pt x="119" y="406"/>
                  </a:cubicBezTo>
                  <a:cubicBezTo>
                    <a:pt x="167" y="358"/>
                    <a:pt x="167" y="263"/>
                    <a:pt x="167" y="215"/>
                  </a:cubicBezTo>
                  <a:cubicBezTo>
                    <a:pt x="167" y="144"/>
                    <a:pt x="191" y="96"/>
                    <a:pt x="191" y="25"/>
                  </a:cubicBezTo>
                  <a:cubicBezTo>
                    <a:pt x="191" y="1"/>
                    <a:pt x="167" y="1"/>
                    <a:pt x="14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3" name="Google Shape;17223;p44"/>
            <p:cNvSpPr/>
            <p:nvPr/>
          </p:nvSpPr>
          <p:spPr>
            <a:xfrm>
              <a:off x="5791541" y="4254314"/>
              <a:ext cx="6993" cy="15905"/>
            </a:xfrm>
            <a:custGeom>
              <a:rect b="b" l="l" r="r" t="t"/>
              <a:pathLst>
                <a:path extrusionOk="0" h="489" w="215">
                  <a:moveTo>
                    <a:pt x="155" y="0"/>
                  </a:moveTo>
                  <a:cubicBezTo>
                    <a:pt x="143" y="0"/>
                    <a:pt x="131" y="12"/>
                    <a:pt x="119" y="36"/>
                  </a:cubicBezTo>
                  <a:cubicBezTo>
                    <a:pt x="72" y="84"/>
                    <a:pt x="72" y="179"/>
                    <a:pt x="48" y="250"/>
                  </a:cubicBezTo>
                  <a:cubicBezTo>
                    <a:pt x="48" y="322"/>
                    <a:pt x="0" y="417"/>
                    <a:pt x="48" y="465"/>
                  </a:cubicBezTo>
                  <a:cubicBezTo>
                    <a:pt x="72" y="489"/>
                    <a:pt x="95" y="489"/>
                    <a:pt x="119" y="489"/>
                  </a:cubicBezTo>
                  <a:cubicBezTo>
                    <a:pt x="191" y="465"/>
                    <a:pt x="191" y="370"/>
                    <a:pt x="191" y="298"/>
                  </a:cubicBezTo>
                  <a:cubicBezTo>
                    <a:pt x="214" y="203"/>
                    <a:pt x="214" y="108"/>
                    <a:pt x="191" y="36"/>
                  </a:cubicBezTo>
                  <a:cubicBezTo>
                    <a:pt x="179" y="12"/>
                    <a:pt x="167" y="0"/>
                    <a:pt x="15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4" name="Google Shape;17224;p44"/>
            <p:cNvSpPr/>
            <p:nvPr/>
          </p:nvSpPr>
          <p:spPr>
            <a:xfrm>
              <a:off x="5778108" y="4225530"/>
              <a:ext cx="6472" cy="15970"/>
            </a:xfrm>
            <a:custGeom>
              <a:rect b="b" l="l" r="r" t="t"/>
              <a:pathLst>
                <a:path extrusionOk="0" h="491" w="199">
                  <a:moveTo>
                    <a:pt x="140" y="1"/>
                  </a:moveTo>
                  <a:cubicBezTo>
                    <a:pt x="127" y="1"/>
                    <a:pt x="113" y="6"/>
                    <a:pt x="104" y="16"/>
                  </a:cubicBezTo>
                  <a:cubicBezTo>
                    <a:pt x="32" y="135"/>
                    <a:pt x="80" y="278"/>
                    <a:pt x="32" y="397"/>
                  </a:cubicBezTo>
                  <a:cubicBezTo>
                    <a:pt x="1" y="444"/>
                    <a:pt x="41" y="491"/>
                    <a:pt x="86" y="491"/>
                  </a:cubicBezTo>
                  <a:cubicBezTo>
                    <a:pt x="110" y="491"/>
                    <a:pt x="135" y="478"/>
                    <a:pt x="151" y="445"/>
                  </a:cubicBezTo>
                  <a:cubicBezTo>
                    <a:pt x="199" y="326"/>
                    <a:pt x="175" y="183"/>
                    <a:pt x="175" y="40"/>
                  </a:cubicBezTo>
                  <a:cubicBezTo>
                    <a:pt x="175" y="12"/>
                    <a:pt x="159" y="1"/>
                    <a:pt x="14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5" name="Google Shape;17225;p44"/>
            <p:cNvSpPr/>
            <p:nvPr/>
          </p:nvSpPr>
          <p:spPr>
            <a:xfrm>
              <a:off x="5773717" y="4248948"/>
              <a:ext cx="6212" cy="18507"/>
            </a:xfrm>
            <a:custGeom>
              <a:rect b="b" l="l" r="r" t="t"/>
              <a:pathLst>
                <a:path extrusionOk="0" h="569" w="191">
                  <a:moveTo>
                    <a:pt x="116" y="1"/>
                  </a:moveTo>
                  <a:cubicBezTo>
                    <a:pt x="110" y="1"/>
                    <a:pt x="103" y="4"/>
                    <a:pt x="96" y="11"/>
                  </a:cubicBezTo>
                  <a:cubicBezTo>
                    <a:pt x="48" y="82"/>
                    <a:pt x="24" y="177"/>
                    <a:pt x="24" y="273"/>
                  </a:cubicBezTo>
                  <a:cubicBezTo>
                    <a:pt x="0" y="368"/>
                    <a:pt x="0" y="463"/>
                    <a:pt x="24" y="558"/>
                  </a:cubicBezTo>
                  <a:cubicBezTo>
                    <a:pt x="40" y="558"/>
                    <a:pt x="45" y="569"/>
                    <a:pt x="54" y="569"/>
                  </a:cubicBezTo>
                  <a:cubicBezTo>
                    <a:pt x="59" y="569"/>
                    <a:pt x="64" y="566"/>
                    <a:pt x="72" y="558"/>
                  </a:cubicBezTo>
                  <a:cubicBezTo>
                    <a:pt x="119" y="487"/>
                    <a:pt x="143" y="415"/>
                    <a:pt x="167" y="320"/>
                  </a:cubicBezTo>
                  <a:cubicBezTo>
                    <a:pt x="191" y="225"/>
                    <a:pt x="191" y="106"/>
                    <a:pt x="143" y="34"/>
                  </a:cubicBezTo>
                  <a:cubicBezTo>
                    <a:pt x="143" y="18"/>
                    <a:pt x="131" y="1"/>
                    <a:pt x="11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226" name="Google Shape;17226;p44"/>
          <p:cNvGrpSpPr/>
          <p:nvPr/>
        </p:nvGrpSpPr>
        <p:grpSpPr>
          <a:xfrm>
            <a:off x="6253949" y="3911371"/>
            <a:ext cx="454699" cy="388283"/>
            <a:chOff x="6253949" y="3911371"/>
            <a:chExt cx="454699" cy="388283"/>
          </a:xfrm>
        </p:grpSpPr>
        <p:sp>
          <p:nvSpPr>
            <p:cNvPr id="17227" name="Google Shape;17227;p44"/>
            <p:cNvSpPr/>
            <p:nvPr/>
          </p:nvSpPr>
          <p:spPr>
            <a:xfrm>
              <a:off x="6259381" y="3916054"/>
              <a:ext cx="439966" cy="381486"/>
            </a:xfrm>
            <a:custGeom>
              <a:rect b="b" l="l" r="r" t="t"/>
              <a:pathLst>
                <a:path extrusionOk="0" h="11729" w="13527">
                  <a:moveTo>
                    <a:pt x="6864" y="1"/>
                  </a:moveTo>
                  <a:cubicBezTo>
                    <a:pt x="6823" y="1"/>
                    <a:pt x="6781" y="68"/>
                    <a:pt x="6740" y="172"/>
                  </a:cubicBezTo>
                  <a:cubicBezTo>
                    <a:pt x="6644" y="363"/>
                    <a:pt x="6573" y="625"/>
                    <a:pt x="6549" y="672"/>
                  </a:cubicBezTo>
                  <a:cubicBezTo>
                    <a:pt x="6478" y="863"/>
                    <a:pt x="6406" y="1053"/>
                    <a:pt x="6335" y="1220"/>
                  </a:cubicBezTo>
                  <a:cubicBezTo>
                    <a:pt x="6239" y="1434"/>
                    <a:pt x="6168" y="1649"/>
                    <a:pt x="6097" y="1863"/>
                  </a:cubicBezTo>
                  <a:cubicBezTo>
                    <a:pt x="5858" y="2530"/>
                    <a:pt x="5573" y="3197"/>
                    <a:pt x="5239" y="3840"/>
                  </a:cubicBezTo>
                  <a:cubicBezTo>
                    <a:pt x="4811" y="4768"/>
                    <a:pt x="4263" y="5649"/>
                    <a:pt x="3691" y="6507"/>
                  </a:cubicBezTo>
                  <a:cubicBezTo>
                    <a:pt x="3501" y="6769"/>
                    <a:pt x="3334" y="7031"/>
                    <a:pt x="3167" y="7316"/>
                  </a:cubicBezTo>
                  <a:cubicBezTo>
                    <a:pt x="3001" y="7578"/>
                    <a:pt x="2882" y="7840"/>
                    <a:pt x="2763" y="8102"/>
                  </a:cubicBezTo>
                  <a:cubicBezTo>
                    <a:pt x="2643" y="8340"/>
                    <a:pt x="2501" y="8531"/>
                    <a:pt x="2358" y="8745"/>
                  </a:cubicBezTo>
                  <a:cubicBezTo>
                    <a:pt x="2239" y="8912"/>
                    <a:pt x="2120" y="9079"/>
                    <a:pt x="2000" y="9269"/>
                  </a:cubicBezTo>
                  <a:cubicBezTo>
                    <a:pt x="1858" y="9436"/>
                    <a:pt x="1715" y="9603"/>
                    <a:pt x="1572" y="9769"/>
                  </a:cubicBezTo>
                  <a:cubicBezTo>
                    <a:pt x="1262" y="10127"/>
                    <a:pt x="953" y="10460"/>
                    <a:pt x="643" y="10817"/>
                  </a:cubicBezTo>
                  <a:cubicBezTo>
                    <a:pt x="524" y="10984"/>
                    <a:pt x="357" y="11127"/>
                    <a:pt x="238" y="11293"/>
                  </a:cubicBezTo>
                  <a:cubicBezTo>
                    <a:pt x="191" y="11365"/>
                    <a:pt x="0" y="11532"/>
                    <a:pt x="24" y="11627"/>
                  </a:cubicBezTo>
                  <a:cubicBezTo>
                    <a:pt x="64" y="11693"/>
                    <a:pt x="199" y="11708"/>
                    <a:pt x="328" y="11708"/>
                  </a:cubicBezTo>
                  <a:cubicBezTo>
                    <a:pt x="430" y="11708"/>
                    <a:pt x="529" y="11698"/>
                    <a:pt x="572" y="11698"/>
                  </a:cubicBezTo>
                  <a:cubicBezTo>
                    <a:pt x="762" y="11698"/>
                    <a:pt x="929" y="11674"/>
                    <a:pt x="1096" y="11651"/>
                  </a:cubicBezTo>
                  <a:lnTo>
                    <a:pt x="1619" y="11651"/>
                  </a:lnTo>
                  <a:cubicBezTo>
                    <a:pt x="2215" y="11651"/>
                    <a:pt x="2786" y="11674"/>
                    <a:pt x="3358" y="11674"/>
                  </a:cubicBezTo>
                  <a:cubicBezTo>
                    <a:pt x="3548" y="11674"/>
                    <a:pt x="3739" y="11674"/>
                    <a:pt x="3906" y="11627"/>
                  </a:cubicBezTo>
                  <a:cubicBezTo>
                    <a:pt x="4168" y="11532"/>
                    <a:pt x="4406" y="11365"/>
                    <a:pt x="4620" y="11222"/>
                  </a:cubicBezTo>
                  <a:cubicBezTo>
                    <a:pt x="4930" y="11079"/>
                    <a:pt x="5215" y="10889"/>
                    <a:pt x="5430" y="10627"/>
                  </a:cubicBezTo>
                  <a:cubicBezTo>
                    <a:pt x="5644" y="10412"/>
                    <a:pt x="5811" y="10150"/>
                    <a:pt x="5978" y="9888"/>
                  </a:cubicBezTo>
                  <a:cubicBezTo>
                    <a:pt x="6097" y="9698"/>
                    <a:pt x="6192" y="9531"/>
                    <a:pt x="6287" y="9364"/>
                  </a:cubicBezTo>
                  <a:cubicBezTo>
                    <a:pt x="6359" y="9245"/>
                    <a:pt x="6430" y="9150"/>
                    <a:pt x="6501" y="9031"/>
                  </a:cubicBezTo>
                  <a:cubicBezTo>
                    <a:pt x="6573" y="8912"/>
                    <a:pt x="6644" y="8674"/>
                    <a:pt x="6787" y="8602"/>
                  </a:cubicBezTo>
                  <a:cubicBezTo>
                    <a:pt x="6809" y="8592"/>
                    <a:pt x="6829" y="8587"/>
                    <a:pt x="6848" y="8587"/>
                  </a:cubicBezTo>
                  <a:cubicBezTo>
                    <a:pt x="6913" y="8587"/>
                    <a:pt x="6965" y="8642"/>
                    <a:pt x="7002" y="8698"/>
                  </a:cubicBezTo>
                  <a:cubicBezTo>
                    <a:pt x="7025" y="8745"/>
                    <a:pt x="7025" y="8841"/>
                    <a:pt x="7049" y="8888"/>
                  </a:cubicBezTo>
                  <a:cubicBezTo>
                    <a:pt x="7073" y="8983"/>
                    <a:pt x="7121" y="9055"/>
                    <a:pt x="7144" y="9126"/>
                  </a:cubicBezTo>
                  <a:cubicBezTo>
                    <a:pt x="7359" y="9626"/>
                    <a:pt x="7740" y="9984"/>
                    <a:pt x="8097" y="10388"/>
                  </a:cubicBezTo>
                  <a:cubicBezTo>
                    <a:pt x="8264" y="10555"/>
                    <a:pt x="8430" y="10746"/>
                    <a:pt x="8621" y="10912"/>
                  </a:cubicBezTo>
                  <a:cubicBezTo>
                    <a:pt x="8788" y="11031"/>
                    <a:pt x="8930" y="11174"/>
                    <a:pt x="9097" y="11293"/>
                  </a:cubicBezTo>
                  <a:cubicBezTo>
                    <a:pt x="9240" y="11389"/>
                    <a:pt x="9407" y="11508"/>
                    <a:pt x="9597" y="11579"/>
                  </a:cubicBezTo>
                  <a:cubicBezTo>
                    <a:pt x="9693" y="11603"/>
                    <a:pt x="9812" y="11674"/>
                    <a:pt x="9931" y="11698"/>
                  </a:cubicBezTo>
                  <a:cubicBezTo>
                    <a:pt x="10002" y="11722"/>
                    <a:pt x="10074" y="11728"/>
                    <a:pt x="10145" y="11728"/>
                  </a:cubicBezTo>
                  <a:cubicBezTo>
                    <a:pt x="10216" y="11728"/>
                    <a:pt x="10288" y="11722"/>
                    <a:pt x="10359" y="11722"/>
                  </a:cubicBezTo>
                  <a:cubicBezTo>
                    <a:pt x="10907" y="11722"/>
                    <a:pt x="11431" y="11579"/>
                    <a:pt x="11955" y="11555"/>
                  </a:cubicBezTo>
                  <a:lnTo>
                    <a:pt x="12717" y="11555"/>
                  </a:lnTo>
                  <a:cubicBezTo>
                    <a:pt x="12758" y="11551"/>
                    <a:pt x="12798" y="11549"/>
                    <a:pt x="12837" y="11549"/>
                  </a:cubicBezTo>
                  <a:cubicBezTo>
                    <a:pt x="13004" y="11549"/>
                    <a:pt x="13158" y="11584"/>
                    <a:pt x="13312" y="11603"/>
                  </a:cubicBezTo>
                  <a:cubicBezTo>
                    <a:pt x="13527" y="11603"/>
                    <a:pt x="13527" y="11508"/>
                    <a:pt x="13431" y="11365"/>
                  </a:cubicBezTo>
                  <a:cubicBezTo>
                    <a:pt x="13193" y="11031"/>
                    <a:pt x="12884" y="10793"/>
                    <a:pt x="12622" y="10484"/>
                  </a:cubicBezTo>
                  <a:cubicBezTo>
                    <a:pt x="12455" y="10293"/>
                    <a:pt x="12288" y="10127"/>
                    <a:pt x="12145" y="9912"/>
                  </a:cubicBezTo>
                  <a:cubicBezTo>
                    <a:pt x="12026" y="9769"/>
                    <a:pt x="11907" y="9603"/>
                    <a:pt x="11764" y="9484"/>
                  </a:cubicBezTo>
                  <a:cubicBezTo>
                    <a:pt x="11645" y="9364"/>
                    <a:pt x="11574" y="9245"/>
                    <a:pt x="11479" y="9103"/>
                  </a:cubicBezTo>
                  <a:cubicBezTo>
                    <a:pt x="11312" y="8793"/>
                    <a:pt x="11193" y="8460"/>
                    <a:pt x="10979" y="8150"/>
                  </a:cubicBezTo>
                  <a:cubicBezTo>
                    <a:pt x="10669" y="7697"/>
                    <a:pt x="10336" y="7269"/>
                    <a:pt x="10026" y="6793"/>
                  </a:cubicBezTo>
                  <a:cubicBezTo>
                    <a:pt x="9597" y="6150"/>
                    <a:pt x="9264" y="5435"/>
                    <a:pt x="8883" y="4744"/>
                  </a:cubicBezTo>
                  <a:cubicBezTo>
                    <a:pt x="8526" y="4101"/>
                    <a:pt x="8145" y="3435"/>
                    <a:pt x="7883" y="2720"/>
                  </a:cubicBezTo>
                  <a:cubicBezTo>
                    <a:pt x="7764" y="2387"/>
                    <a:pt x="7716" y="2053"/>
                    <a:pt x="7573" y="1744"/>
                  </a:cubicBezTo>
                  <a:cubicBezTo>
                    <a:pt x="7525" y="1577"/>
                    <a:pt x="7454" y="1410"/>
                    <a:pt x="7383" y="1268"/>
                  </a:cubicBezTo>
                  <a:cubicBezTo>
                    <a:pt x="7311" y="1125"/>
                    <a:pt x="7263" y="958"/>
                    <a:pt x="7216" y="791"/>
                  </a:cubicBezTo>
                  <a:cubicBezTo>
                    <a:pt x="7168" y="625"/>
                    <a:pt x="7097" y="506"/>
                    <a:pt x="7049" y="339"/>
                  </a:cubicBezTo>
                  <a:cubicBezTo>
                    <a:pt x="7025" y="267"/>
                    <a:pt x="6978" y="29"/>
                    <a:pt x="6882" y="5"/>
                  </a:cubicBezTo>
                  <a:cubicBezTo>
                    <a:pt x="6876" y="2"/>
                    <a:pt x="6870" y="1"/>
                    <a:pt x="6864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8" name="Google Shape;17228;p44"/>
            <p:cNvSpPr/>
            <p:nvPr/>
          </p:nvSpPr>
          <p:spPr>
            <a:xfrm>
              <a:off x="6262471" y="3922950"/>
              <a:ext cx="221560" cy="372964"/>
            </a:xfrm>
            <a:custGeom>
              <a:rect b="b" l="l" r="r" t="t"/>
              <a:pathLst>
                <a:path extrusionOk="0" h="11467" w="6812">
                  <a:moveTo>
                    <a:pt x="6662" y="0"/>
                  </a:moveTo>
                  <a:cubicBezTo>
                    <a:pt x="6582" y="0"/>
                    <a:pt x="6523" y="158"/>
                    <a:pt x="6502" y="222"/>
                  </a:cubicBezTo>
                  <a:cubicBezTo>
                    <a:pt x="6430" y="389"/>
                    <a:pt x="6359" y="579"/>
                    <a:pt x="6287" y="770"/>
                  </a:cubicBezTo>
                  <a:cubicBezTo>
                    <a:pt x="6240" y="937"/>
                    <a:pt x="6192" y="1103"/>
                    <a:pt x="6144" y="1294"/>
                  </a:cubicBezTo>
                  <a:cubicBezTo>
                    <a:pt x="5954" y="1770"/>
                    <a:pt x="5740" y="2246"/>
                    <a:pt x="5525" y="2723"/>
                  </a:cubicBezTo>
                  <a:cubicBezTo>
                    <a:pt x="5001" y="3913"/>
                    <a:pt x="4406" y="5056"/>
                    <a:pt x="3739" y="6176"/>
                  </a:cubicBezTo>
                  <a:cubicBezTo>
                    <a:pt x="3358" y="6771"/>
                    <a:pt x="2977" y="7390"/>
                    <a:pt x="2620" y="7986"/>
                  </a:cubicBezTo>
                  <a:cubicBezTo>
                    <a:pt x="2310" y="8486"/>
                    <a:pt x="2096" y="9033"/>
                    <a:pt x="1739" y="9486"/>
                  </a:cubicBezTo>
                  <a:cubicBezTo>
                    <a:pt x="1382" y="9891"/>
                    <a:pt x="1024" y="10272"/>
                    <a:pt x="667" y="10677"/>
                  </a:cubicBezTo>
                  <a:cubicBezTo>
                    <a:pt x="429" y="10915"/>
                    <a:pt x="96" y="11081"/>
                    <a:pt x="0" y="11415"/>
                  </a:cubicBezTo>
                  <a:cubicBezTo>
                    <a:pt x="57" y="11458"/>
                    <a:pt x="106" y="11466"/>
                    <a:pt x="162" y="11466"/>
                  </a:cubicBezTo>
                  <a:cubicBezTo>
                    <a:pt x="198" y="11466"/>
                    <a:pt x="238" y="11462"/>
                    <a:pt x="286" y="11462"/>
                  </a:cubicBezTo>
                  <a:lnTo>
                    <a:pt x="834" y="11462"/>
                  </a:lnTo>
                  <a:cubicBezTo>
                    <a:pt x="1262" y="11439"/>
                    <a:pt x="1691" y="11439"/>
                    <a:pt x="2120" y="11439"/>
                  </a:cubicBezTo>
                  <a:cubicBezTo>
                    <a:pt x="2406" y="11439"/>
                    <a:pt x="2691" y="11451"/>
                    <a:pt x="2974" y="11451"/>
                  </a:cubicBezTo>
                  <a:cubicBezTo>
                    <a:pt x="3257" y="11451"/>
                    <a:pt x="3537" y="11439"/>
                    <a:pt x="3811" y="11391"/>
                  </a:cubicBezTo>
                  <a:cubicBezTo>
                    <a:pt x="4215" y="11320"/>
                    <a:pt x="4501" y="11034"/>
                    <a:pt x="4811" y="10796"/>
                  </a:cubicBezTo>
                  <a:cubicBezTo>
                    <a:pt x="5049" y="10653"/>
                    <a:pt x="5216" y="10415"/>
                    <a:pt x="5382" y="10200"/>
                  </a:cubicBezTo>
                  <a:cubicBezTo>
                    <a:pt x="5573" y="9986"/>
                    <a:pt x="5763" y="9795"/>
                    <a:pt x="5930" y="9581"/>
                  </a:cubicBezTo>
                  <a:cubicBezTo>
                    <a:pt x="6025" y="9462"/>
                    <a:pt x="6073" y="9343"/>
                    <a:pt x="6168" y="9248"/>
                  </a:cubicBezTo>
                  <a:cubicBezTo>
                    <a:pt x="6264" y="9105"/>
                    <a:pt x="6335" y="8938"/>
                    <a:pt x="6406" y="8795"/>
                  </a:cubicBezTo>
                  <a:cubicBezTo>
                    <a:pt x="6502" y="8581"/>
                    <a:pt x="6502" y="8486"/>
                    <a:pt x="6359" y="8319"/>
                  </a:cubicBezTo>
                  <a:cubicBezTo>
                    <a:pt x="6264" y="8200"/>
                    <a:pt x="6192" y="8081"/>
                    <a:pt x="6097" y="7962"/>
                  </a:cubicBezTo>
                  <a:cubicBezTo>
                    <a:pt x="6002" y="7795"/>
                    <a:pt x="5883" y="7652"/>
                    <a:pt x="5787" y="7485"/>
                  </a:cubicBezTo>
                  <a:cubicBezTo>
                    <a:pt x="5740" y="7390"/>
                    <a:pt x="5740" y="7295"/>
                    <a:pt x="5692" y="7200"/>
                  </a:cubicBezTo>
                  <a:cubicBezTo>
                    <a:pt x="5668" y="7081"/>
                    <a:pt x="5621" y="6962"/>
                    <a:pt x="5573" y="6819"/>
                  </a:cubicBezTo>
                  <a:cubicBezTo>
                    <a:pt x="5549" y="6700"/>
                    <a:pt x="5525" y="6581"/>
                    <a:pt x="5525" y="6461"/>
                  </a:cubicBezTo>
                  <a:cubicBezTo>
                    <a:pt x="5525" y="6342"/>
                    <a:pt x="5573" y="6223"/>
                    <a:pt x="5573" y="6104"/>
                  </a:cubicBezTo>
                  <a:cubicBezTo>
                    <a:pt x="5621" y="5795"/>
                    <a:pt x="5668" y="5485"/>
                    <a:pt x="5692" y="5175"/>
                  </a:cubicBezTo>
                  <a:cubicBezTo>
                    <a:pt x="5740" y="4961"/>
                    <a:pt x="5763" y="4723"/>
                    <a:pt x="5811" y="4509"/>
                  </a:cubicBezTo>
                  <a:cubicBezTo>
                    <a:pt x="5835" y="4294"/>
                    <a:pt x="5883" y="4056"/>
                    <a:pt x="5954" y="3842"/>
                  </a:cubicBezTo>
                  <a:cubicBezTo>
                    <a:pt x="6049" y="3461"/>
                    <a:pt x="6073" y="3080"/>
                    <a:pt x="6168" y="2699"/>
                  </a:cubicBezTo>
                  <a:cubicBezTo>
                    <a:pt x="6264" y="2318"/>
                    <a:pt x="6406" y="1961"/>
                    <a:pt x="6478" y="1580"/>
                  </a:cubicBezTo>
                  <a:cubicBezTo>
                    <a:pt x="6549" y="1222"/>
                    <a:pt x="6645" y="865"/>
                    <a:pt x="6716" y="484"/>
                  </a:cubicBezTo>
                  <a:cubicBezTo>
                    <a:pt x="6716" y="389"/>
                    <a:pt x="6811" y="79"/>
                    <a:pt x="6692" y="8"/>
                  </a:cubicBezTo>
                  <a:cubicBezTo>
                    <a:pt x="6682" y="3"/>
                    <a:pt x="6672" y="0"/>
                    <a:pt x="6662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9" name="Google Shape;17229;p44"/>
            <p:cNvSpPr/>
            <p:nvPr/>
          </p:nvSpPr>
          <p:spPr>
            <a:xfrm>
              <a:off x="6501041" y="4219285"/>
              <a:ext cx="195215" cy="75198"/>
            </a:xfrm>
            <a:custGeom>
              <a:rect b="b" l="l" r="r" t="t"/>
              <a:pathLst>
                <a:path extrusionOk="0" h="2312" w="6002">
                  <a:moveTo>
                    <a:pt x="341" y="1"/>
                  </a:moveTo>
                  <a:cubicBezTo>
                    <a:pt x="233" y="1"/>
                    <a:pt x="135" y="42"/>
                    <a:pt x="72" y="161"/>
                  </a:cubicBezTo>
                  <a:cubicBezTo>
                    <a:pt x="0" y="303"/>
                    <a:pt x="95" y="446"/>
                    <a:pt x="167" y="565"/>
                  </a:cubicBezTo>
                  <a:cubicBezTo>
                    <a:pt x="167" y="637"/>
                    <a:pt x="191" y="708"/>
                    <a:pt x="310" y="827"/>
                  </a:cubicBezTo>
                  <a:cubicBezTo>
                    <a:pt x="405" y="946"/>
                    <a:pt x="500" y="1042"/>
                    <a:pt x="619" y="1113"/>
                  </a:cubicBezTo>
                  <a:cubicBezTo>
                    <a:pt x="762" y="1256"/>
                    <a:pt x="929" y="1399"/>
                    <a:pt x="1096" y="1542"/>
                  </a:cubicBezTo>
                  <a:cubicBezTo>
                    <a:pt x="1334" y="1780"/>
                    <a:pt x="1477" y="1970"/>
                    <a:pt x="1810" y="2066"/>
                  </a:cubicBezTo>
                  <a:cubicBezTo>
                    <a:pt x="2239" y="2209"/>
                    <a:pt x="2691" y="2209"/>
                    <a:pt x="3144" y="2280"/>
                  </a:cubicBezTo>
                  <a:cubicBezTo>
                    <a:pt x="3318" y="2304"/>
                    <a:pt x="3488" y="2312"/>
                    <a:pt x="3654" y="2312"/>
                  </a:cubicBezTo>
                  <a:cubicBezTo>
                    <a:pt x="3988" y="2312"/>
                    <a:pt x="4311" y="2280"/>
                    <a:pt x="4644" y="2280"/>
                  </a:cubicBezTo>
                  <a:cubicBezTo>
                    <a:pt x="4977" y="2280"/>
                    <a:pt x="5287" y="2256"/>
                    <a:pt x="5597" y="2256"/>
                  </a:cubicBezTo>
                  <a:cubicBezTo>
                    <a:pt x="5624" y="2251"/>
                    <a:pt x="5654" y="2249"/>
                    <a:pt x="5687" y="2249"/>
                  </a:cubicBezTo>
                  <a:cubicBezTo>
                    <a:pt x="5744" y="2249"/>
                    <a:pt x="5808" y="2255"/>
                    <a:pt x="5865" y="2255"/>
                  </a:cubicBezTo>
                  <a:cubicBezTo>
                    <a:pt x="5918" y="2255"/>
                    <a:pt x="5966" y="2250"/>
                    <a:pt x="6001" y="2232"/>
                  </a:cubicBezTo>
                  <a:cubicBezTo>
                    <a:pt x="5906" y="1875"/>
                    <a:pt x="5668" y="1780"/>
                    <a:pt x="5358" y="1661"/>
                  </a:cubicBezTo>
                  <a:cubicBezTo>
                    <a:pt x="4787" y="1447"/>
                    <a:pt x="4144" y="1351"/>
                    <a:pt x="3549" y="1304"/>
                  </a:cubicBezTo>
                  <a:cubicBezTo>
                    <a:pt x="3287" y="1256"/>
                    <a:pt x="3048" y="1185"/>
                    <a:pt x="2786" y="1113"/>
                  </a:cubicBezTo>
                  <a:cubicBezTo>
                    <a:pt x="2525" y="1065"/>
                    <a:pt x="2286" y="1018"/>
                    <a:pt x="2072" y="923"/>
                  </a:cubicBezTo>
                  <a:cubicBezTo>
                    <a:pt x="1858" y="804"/>
                    <a:pt x="1643" y="684"/>
                    <a:pt x="1453" y="589"/>
                  </a:cubicBezTo>
                  <a:cubicBezTo>
                    <a:pt x="1215" y="470"/>
                    <a:pt x="1048" y="303"/>
                    <a:pt x="834" y="184"/>
                  </a:cubicBezTo>
                  <a:cubicBezTo>
                    <a:pt x="716" y="111"/>
                    <a:pt x="516" y="1"/>
                    <a:pt x="341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0" name="Google Shape;17230;p44"/>
            <p:cNvSpPr/>
            <p:nvPr/>
          </p:nvSpPr>
          <p:spPr>
            <a:xfrm>
              <a:off x="6353085" y="3941001"/>
              <a:ext cx="260298" cy="354197"/>
            </a:xfrm>
            <a:custGeom>
              <a:rect b="b" l="l" r="r" t="t"/>
              <a:pathLst>
                <a:path extrusionOk="0" h="10890" w="8003">
                  <a:moveTo>
                    <a:pt x="3906" y="0"/>
                  </a:moveTo>
                  <a:cubicBezTo>
                    <a:pt x="3882" y="24"/>
                    <a:pt x="3882" y="72"/>
                    <a:pt x="3859" y="120"/>
                  </a:cubicBezTo>
                  <a:cubicBezTo>
                    <a:pt x="3835" y="215"/>
                    <a:pt x="3811" y="286"/>
                    <a:pt x="3787" y="382"/>
                  </a:cubicBezTo>
                  <a:cubicBezTo>
                    <a:pt x="3692" y="763"/>
                    <a:pt x="3620" y="1120"/>
                    <a:pt x="3573" y="1501"/>
                  </a:cubicBezTo>
                  <a:cubicBezTo>
                    <a:pt x="3478" y="2072"/>
                    <a:pt x="3382" y="2644"/>
                    <a:pt x="3216" y="3192"/>
                  </a:cubicBezTo>
                  <a:cubicBezTo>
                    <a:pt x="3168" y="3358"/>
                    <a:pt x="3097" y="3525"/>
                    <a:pt x="3049" y="3692"/>
                  </a:cubicBezTo>
                  <a:cubicBezTo>
                    <a:pt x="3001" y="3835"/>
                    <a:pt x="2977" y="4001"/>
                    <a:pt x="2930" y="4144"/>
                  </a:cubicBezTo>
                  <a:cubicBezTo>
                    <a:pt x="2811" y="4478"/>
                    <a:pt x="2620" y="4787"/>
                    <a:pt x="2525" y="5144"/>
                  </a:cubicBezTo>
                  <a:cubicBezTo>
                    <a:pt x="2430" y="5502"/>
                    <a:pt x="2334" y="5859"/>
                    <a:pt x="2168" y="6168"/>
                  </a:cubicBezTo>
                  <a:cubicBezTo>
                    <a:pt x="2001" y="6502"/>
                    <a:pt x="1834" y="6859"/>
                    <a:pt x="1715" y="7216"/>
                  </a:cubicBezTo>
                  <a:cubicBezTo>
                    <a:pt x="1549" y="7597"/>
                    <a:pt x="1358" y="7978"/>
                    <a:pt x="1168" y="8383"/>
                  </a:cubicBezTo>
                  <a:cubicBezTo>
                    <a:pt x="953" y="8788"/>
                    <a:pt x="715" y="9193"/>
                    <a:pt x="525" y="9621"/>
                  </a:cubicBezTo>
                  <a:cubicBezTo>
                    <a:pt x="429" y="9812"/>
                    <a:pt x="334" y="10003"/>
                    <a:pt x="239" y="10193"/>
                  </a:cubicBezTo>
                  <a:cubicBezTo>
                    <a:pt x="191" y="10264"/>
                    <a:pt x="120" y="10360"/>
                    <a:pt x="96" y="10455"/>
                  </a:cubicBezTo>
                  <a:cubicBezTo>
                    <a:pt x="72" y="10526"/>
                    <a:pt x="24" y="10598"/>
                    <a:pt x="1" y="10669"/>
                  </a:cubicBezTo>
                  <a:cubicBezTo>
                    <a:pt x="1" y="10812"/>
                    <a:pt x="167" y="10788"/>
                    <a:pt x="286" y="10812"/>
                  </a:cubicBezTo>
                  <a:cubicBezTo>
                    <a:pt x="342" y="10819"/>
                    <a:pt x="400" y="10822"/>
                    <a:pt x="459" y="10822"/>
                  </a:cubicBezTo>
                  <a:cubicBezTo>
                    <a:pt x="600" y="10822"/>
                    <a:pt x="747" y="10805"/>
                    <a:pt x="882" y="10788"/>
                  </a:cubicBezTo>
                  <a:cubicBezTo>
                    <a:pt x="1072" y="10788"/>
                    <a:pt x="1287" y="10717"/>
                    <a:pt x="1477" y="10646"/>
                  </a:cubicBezTo>
                  <a:cubicBezTo>
                    <a:pt x="1787" y="10526"/>
                    <a:pt x="2025" y="10312"/>
                    <a:pt x="2263" y="10074"/>
                  </a:cubicBezTo>
                  <a:cubicBezTo>
                    <a:pt x="2382" y="9979"/>
                    <a:pt x="2477" y="9836"/>
                    <a:pt x="2573" y="9717"/>
                  </a:cubicBezTo>
                  <a:cubicBezTo>
                    <a:pt x="2668" y="9621"/>
                    <a:pt x="2763" y="9526"/>
                    <a:pt x="2835" y="9431"/>
                  </a:cubicBezTo>
                  <a:cubicBezTo>
                    <a:pt x="2954" y="9264"/>
                    <a:pt x="3049" y="9098"/>
                    <a:pt x="3073" y="8907"/>
                  </a:cubicBezTo>
                  <a:cubicBezTo>
                    <a:pt x="3120" y="8502"/>
                    <a:pt x="3216" y="8097"/>
                    <a:pt x="3263" y="7693"/>
                  </a:cubicBezTo>
                  <a:cubicBezTo>
                    <a:pt x="3311" y="7311"/>
                    <a:pt x="3335" y="6930"/>
                    <a:pt x="3406" y="6549"/>
                  </a:cubicBezTo>
                  <a:cubicBezTo>
                    <a:pt x="3478" y="6121"/>
                    <a:pt x="3549" y="5692"/>
                    <a:pt x="3597" y="5287"/>
                  </a:cubicBezTo>
                  <a:cubicBezTo>
                    <a:pt x="3644" y="5025"/>
                    <a:pt x="3644" y="4763"/>
                    <a:pt x="3644" y="4525"/>
                  </a:cubicBezTo>
                  <a:cubicBezTo>
                    <a:pt x="3644" y="4001"/>
                    <a:pt x="3763" y="3501"/>
                    <a:pt x="3787" y="3001"/>
                  </a:cubicBezTo>
                  <a:cubicBezTo>
                    <a:pt x="3811" y="2834"/>
                    <a:pt x="3811" y="2644"/>
                    <a:pt x="3835" y="2477"/>
                  </a:cubicBezTo>
                  <a:cubicBezTo>
                    <a:pt x="3859" y="2334"/>
                    <a:pt x="3835" y="2191"/>
                    <a:pt x="3859" y="2049"/>
                  </a:cubicBezTo>
                  <a:cubicBezTo>
                    <a:pt x="3859" y="1929"/>
                    <a:pt x="3859" y="1834"/>
                    <a:pt x="3882" y="1715"/>
                  </a:cubicBezTo>
                  <a:cubicBezTo>
                    <a:pt x="3906" y="1644"/>
                    <a:pt x="3906" y="1477"/>
                    <a:pt x="4001" y="1477"/>
                  </a:cubicBezTo>
                  <a:cubicBezTo>
                    <a:pt x="4073" y="1691"/>
                    <a:pt x="4025" y="1977"/>
                    <a:pt x="4049" y="2215"/>
                  </a:cubicBezTo>
                  <a:cubicBezTo>
                    <a:pt x="4049" y="2406"/>
                    <a:pt x="4049" y="2572"/>
                    <a:pt x="4097" y="2739"/>
                  </a:cubicBezTo>
                  <a:cubicBezTo>
                    <a:pt x="4121" y="2906"/>
                    <a:pt x="4121" y="3096"/>
                    <a:pt x="4121" y="3263"/>
                  </a:cubicBezTo>
                  <a:cubicBezTo>
                    <a:pt x="4144" y="3382"/>
                    <a:pt x="4121" y="3501"/>
                    <a:pt x="4121" y="3620"/>
                  </a:cubicBezTo>
                  <a:cubicBezTo>
                    <a:pt x="4144" y="3716"/>
                    <a:pt x="4144" y="3811"/>
                    <a:pt x="4144" y="3882"/>
                  </a:cubicBezTo>
                  <a:cubicBezTo>
                    <a:pt x="4192" y="4406"/>
                    <a:pt x="4240" y="4954"/>
                    <a:pt x="4311" y="5478"/>
                  </a:cubicBezTo>
                  <a:cubicBezTo>
                    <a:pt x="4335" y="5597"/>
                    <a:pt x="4335" y="5740"/>
                    <a:pt x="4359" y="5883"/>
                  </a:cubicBezTo>
                  <a:cubicBezTo>
                    <a:pt x="4359" y="6073"/>
                    <a:pt x="4382" y="6264"/>
                    <a:pt x="4406" y="6454"/>
                  </a:cubicBezTo>
                  <a:cubicBezTo>
                    <a:pt x="4478" y="6883"/>
                    <a:pt x="4525" y="7288"/>
                    <a:pt x="4597" y="7693"/>
                  </a:cubicBezTo>
                  <a:cubicBezTo>
                    <a:pt x="4644" y="7907"/>
                    <a:pt x="4692" y="8121"/>
                    <a:pt x="4716" y="8336"/>
                  </a:cubicBezTo>
                  <a:cubicBezTo>
                    <a:pt x="4740" y="8502"/>
                    <a:pt x="4764" y="8669"/>
                    <a:pt x="4811" y="8836"/>
                  </a:cubicBezTo>
                  <a:cubicBezTo>
                    <a:pt x="4883" y="9145"/>
                    <a:pt x="5049" y="9431"/>
                    <a:pt x="5264" y="9669"/>
                  </a:cubicBezTo>
                  <a:cubicBezTo>
                    <a:pt x="5383" y="9788"/>
                    <a:pt x="5502" y="9907"/>
                    <a:pt x="5621" y="10003"/>
                  </a:cubicBezTo>
                  <a:cubicBezTo>
                    <a:pt x="5740" y="10145"/>
                    <a:pt x="5883" y="10288"/>
                    <a:pt x="6002" y="10407"/>
                  </a:cubicBezTo>
                  <a:cubicBezTo>
                    <a:pt x="6049" y="10455"/>
                    <a:pt x="6121" y="10479"/>
                    <a:pt x="6169" y="10526"/>
                  </a:cubicBezTo>
                  <a:cubicBezTo>
                    <a:pt x="6216" y="10550"/>
                    <a:pt x="6240" y="10622"/>
                    <a:pt x="6311" y="10646"/>
                  </a:cubicBezTo>
                  <a:cubicBezTo>
                    <a:pt x="6383" y="10669"/>
                    <a:pt x="6431" y="10669"/>
                    <a:pt x="6502" y="10669"/>
                  </a:cubicBezTo>
                  <a:cubicBezTo>
                    <a:pt x="6645" y="10693"/>
                    <a:pt x="6740" y="10788"/>
                    <a:pt x="6859" y="10812"/>
                  </a:cubicBezTo>
                  <a:cubicBezTo>
                    <a:pt x="6995" y="10851"/>
                    <a:pt x="7131" y="10890"/>
                    <a:pt x="7280" y="10890"/>
                  </a:cubicBezTo>
                  <a:cubicBezTo>
                    <a:pt x="7314" y="10890"/>
                    <a:pt x="7348" y="10888"/>
                    <a:pt x="7383" y="10884"/>
                  </a:cubicBezTo>
                  <a:cubicBezTo>
                    <a:pt x="7502" y="10884"/>
                    <a:pt x="7836" y="10860"/>
                    <a:pt x="7907" y="10717"/>
                  </a:cubicBezTo>
                  <a:cubicBezTo>
                    <a:pt x="8002" y="10598"/>
                    <a:pt x="7717" y="10384"/>
                    <a:pt x="7669" y="10288"/>
                  </a:cubicBezTo>
                  <a:cubicBezTo>
                    <a:pt x="7526" y="10026"/>
                    <a:pt x="7431" y="9741"/>
                    <a:pt x="7312" y="9455"/>
                  </a:cubicBezTo>
                  <a:cubicBezTo>
                    <a:pt x="7121" y="9026"/>
                    <a:pt x="6907" y="8574"/>
                    <a:pt x="6645" y="8145"/>
                  </a:cubicBezTo>
                  <a:cubicBezTo>
                    <a:pt x="6502" y="7907"/>
                    <a:pt x="6383" y="7621"/>
                    <a:pt x="6264" y="7359"/>
                  </a:cubicBezTo>
                  <a:cubicBezTo>
                    <a:pt x="6145" y="7050"/>
                    <a:pt x="5954" y="6764"/>
                    <a:pt x="5835" y="6454"/>
                  </a:cubicBezTo>
                  <a:cubicBezTo>
                    <a:pt x="5740" y="6216"/>
                    <a:pt x="5668" y="5954"/>
                    <a:pt x="5573" y="5716"/>
                  </a:cubicBezTo>
                  <a:cubicBezTo>
                    <a:pt x="5502" y="5573"/>
                    <a:pt x="5430" y="5430"/>
                    <a:pt x="5383" y="5263"/>
                  </a:cubicBezTo>
                  <a:cubicBezTo>
                    <a:pt x="5359" y="5168"/>
                    <a:pt x="5311" y="5049"/>
                    <a:pt x="5264" y="4954"/>
                  </a:cubicBezTo>
                  <a:cubicBezTo>
                    <a:pt x="5240" y="4882"/>
                    <a:pt x="5216" y="4811"/>
                    <a:pt x="5192" y="4740"/>
                  </a:cubicBezTo>
                  <a:cubicBezTo>
                    <a:pt x="5168" y="4644"/>
                    <a:pt x="5121" y="4573"/>
                    <a:pt x="5097" y="4501"/>
                  </a:cubicBezTo>
                  <a:cubicBezTo>
                    <a:pt x="5049" y="4335"/>
                    <a:pt x="5025" y="4144"/>
                    <a:pt x="4954" y="3977"/>
                  </a:cubicBezTo>
                  <a:cubicBezTo>
                    <a:pt x="4906" y="3811"/>
                    <a:pt x="4859" y="3644"/>
                    <a:pt x="4811" y="3477"/>
                  </a:cubicBezTo>
                  <a:cubicBezTo>
                    <a:pt x="4764" y="3144"/>
                    <a:pt x="4621" y="2834"/>
                    <a:pt x="4573" y="2501"/>
                  </a:cubicBezTo>
                  <a:cubicBezTo>
                    <a:pt x="4549" y="2406"/>
                    <a:pt x="4549" y="2263"/>
                    <a:pt x="4502" y="2168"/>
                  </a:cubicBezTo>
                  <a:cubicBezTo>
                    <a:pt x="4430" y="2049"/>
                    <a:pt x="4382" y="1929"/>
                    <a:pt x="4335" y="1787"/>
                  </a:cubicBezTo>
                  <a:cubicBezTo>
                    <a:pt x="4263" y="1477"/>
                    <a:pt x="4263" y="1167"/>
                    <a:pt x="4216" y="882"/>
                  </a:cubicBezTo>
                  <a:cubicBezTo>
                    <a:pt x="4192" y="739"/>
                    <a:pt x="4168" y="620"/>
                    <a:pt x="4144" y="501"/>
                  </a:cubicBezTo>
                  <a:cubicBezTo>
                    <a:pt x="4097" y="358"/>
                    <a:pt x="4073" y="167"/>
                    <a:pt x="3978" y="48"/>
                  </a:cubicBezTo>
                  <a:cubicBezTo>
                    <a:pt x="3954" y="0"/>
                    <a:pt x="3930" y="0"/>
                    <a:pt x="3906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1" name="Google Shape;17231;p44"/>
            <p:cNvSpPr/>
            <p:nvPr/>
          </p:nvSpPr>
          <p:spPr>
            <a:xfrm>
              <a:off x="6351524" y="4083526"/>
              <a:ext cx="107723" cy="210242"/>
            </a:xfrm>
            <a:custGeom>
              <a:rect b="b" l="l" r="r" t="t"/>
              <a:pathLst>
                <a:path extrusionOk="0" h="6464" w="3312">
                  <a:moveTo>
                    <a:pt x="2906" y="0"/>
                  </a:moveTo>
                  <a:lnTo>
                    <a:pt x="2906" y="0"/>
                  </a:lnTo>
                  <a:cubicBezTo>
                    <a:pt x="2900" y="17"/>
                    <a:pt x="2894" y="34"/>
                    <a:pt x="2889" y="52"/>
                  </a:cubicBezTo>
                  <a:lnTo>
                    <a:pt x="2889" y="52"/>
                  </a:lnTo>
                  <a:cubicBezTo>
                    <a:pt x="2887" y="52"/>
                    <a:pt x="2885" y="50"/>
                    <a:pt x="2883" y="48"/>
                  </a:cubicBezTo>
                  <a:cubicBezTo>
                    <a:pt x="2835" y="119"/>
                    <a:pt x="2859" y="96"/>
                    <a:pt x="2835" y="167"/>
                  </a:cubicBezTo>
                  <a:cubicBezTo>
                    <a:pt x="2787" y="286"/>
                    <a:pt x="2716" y="429"/>
                    <a:pt x="2668" y="572"/>
                  </a:cubicBezTo>
                  <a:cubicBezTo>
                    <a:pt x="2621" y="691"/>
                    <a:pt x="2597" y="834"/>
                    <a:pt x="2525" y="977"/>
                  </a:cubicBezTo>
                  <a:cubicBezTo>
                    <a:pt x="2502" y="1072"/>
                    <a:pt x="2430" y="1167"/>
                    <a:pt x="2382" y="1262"/>
                  </a:cubicBezTo>
                  <a:cubicBezTo>
                    <a:pt x="2335" y="1405"/>
                    <a:pt x="2263" y="1548"/>
                    <a:pt x="2216" y="1691"/>
                  </a:cubicBezTo>
                  <a:cubicBezTo>
                    <a:pt x="2120" y="1882"/>
                    <a:pt x="2049" y="2072"/>
                    <a:pt x="1978" y="2263"/>
                  </a:cubicBezTo>
                  <a:cubicBezTo>
                    <a:pt x="1906" y="2406"/>
                    <a:pt x="1835" y="2572"/>
                    <a:pt x="1787" y="2739"/>
                  </a:cubicBezTo>
                  <a:cubicBezTo>
                    <a:pt x="1739" y="2834"/>
                    <a:pt x="1692" y="2929"/>
                    <a:pt x="1644" y="3025"/>
                  </a:cubicBezTo>
                  <a:cubicBezTo>
                    <a:pt x="1525" y="3263"/>
                    <a:pt x="1477" y="3501"/>
                    <a:pt x="1335" y="3739"/>
                  </a:cubicBezTo>
                  <a:cubicBezTo>
                    <a:pt x="1192" y="4049"/>
                    <a:pt x="1049" y="4335"/>
                    <a:pt x="906" y="4620"/>
                  </a:cubicBezTo>
                  <a:cubicBezTo>
                    <a:pt x="834" y="4787"/>
                    <a:pt x="739" y="4906"/>
                    <a:pt x="692" y="5049"/>
                  </a:cubicBezTo>
                  <a:cubicBezTo>
                    <a:pt x="620" y="5192"/>
                    <a:pt x="573" y="5335"/>
                    <a:pt x="501" y="5454"/>
                  </a:cubicBezTo>
                  <a:cubicBezTo>
                    <a:pt x="406" y="5597"/>
                    <a:pt x="358" y="5740"/>
                    <a:pt x="263" y="5882"/>
                  </a:cubicBezTo>
                  <a:cubicBezTo>
                    <a:pt x="168" y="6002"/>
                    <a:pt x="144" y="6097"/>
                    <a:pt x="72" y="6240"/>
                  </a:cubicBezTo>
                  <a:cubicBezTo>
                    <a:pt x="72" y="6264"/>
                    <a:pt x="1" y="6359"/>
                    <a:pt x="49" y="6406"/>
                  </a:cubicBezTo>
                  <a:cubicBezTo>
                    <a:pt x="61" y="6418"/>
                    <a:pt x="90" y="6418"/>
                    <a:pt x="123" y="6418"/>
                  </a:cubicBezTo>
                  <a:cubicBezTo>
                    <a:pt x="156" y="6418"/>
                    <a:pt x="192" y="6418"/>
                    <a:pt x="215" y="6430"/>
                  </a:cubicBezTo>
                  <a:cubicBezTo>
                    <a:pt x="424" y="6443"/>
                    <a:pt x="625" y="6463"/>
                    <a:pt x="823" y="6463"/>
                  </a:cubicBezTo>
                  <a:cubicBezTo>
                    <a:pt x="987" y="6463"/>
                    <a:pt x="1149" y="6450"/>
                    <a:pt x="1311" y="6406"/>
                  </a:cubicBezTo>
                  <a:cubicBezTo>
                    <a:pt x="1573" y="6335"/>
                    <a:pt x="1763" y="6121"/>
                    <a:pt x="1978" y="5978"/>
                  </a:cubicBezTo>
                  <a:cubicBezTo>
                    <a:pt x="2192" y="5835"/>
                    <a:pt x="2335" y="5621"/>
                    <a:pt x="2549" y="5454"/>
                  </a:cubicBezTo>
                  <a:cubicBezTo>
                    <a:pt x="2811" y="5263"/>
                    <a:pt x="3097" y="5001"/>
                    <a:pt x="3145" y="4668"/>
                  </a:cubicBezTo>
                  <a:cubicBezTo>
                    <a:pt x="3168" y="4501"/>
                    <a:pt x="3168" y="4311"/>
                    <a:pt x="3168" y="4144"/>
                  </a:cubicBezTo>
                  <a:cubicBezTo>
                    <a:pt x="3216" y="3882"/>
                    <a:pt x="3287" y="3620"/>
                    <a:pt x="3311" y="3358"/>
                  </a:cubicBezTo>
                  <a:cubicBezTo>
                    <a:pt x="3311" y="3191"/>
                    <a:pt x="3311" y="3025"/>
                    <a:pt x="3240" y="2882"/>
                  </a:cubicBezTo>
                  <a:cubicBezTo>
                    <a:pt x="3121" y="2691"/>
                    <a:pt x="2978" y="2548"/>
                    <a:pt x="2930" y="2334"/>
                  </a:cubicBezTo>
                  <a:cubicBezTo>
                    <a:pt x="2787" y="1953"/>
                    <a:pt x="2787" y="1524"/>
                    <a:pt x="2787" y="1120"/>
                  </a:cubicBezTo>
                  <a:cubicBezTo>
                    <a:pt x="2787" y="881"/>
                    <a:pt x="2811" y="643"/>
                    <a:pt x="2859" y="405"/>
                  </a:cubicBezTo>
                  <a:cubicBezTo>
                    <a:pt x="2859" y="303"/>
                    <a:pt x="2859" y="165"/>
                    <a:pt x="2889" y="52"/>
                  </a:cubicBezTo>
                  <a:lnTo>
                    <a:pt x="2889" y="52"/>
                  </a:lnTo>
                  <a:cubicBezTo>
                    <a:pt x="2890" y="53"/>
                    <a:pt x="2891" y="53"/>
                    <a:pt x="2891" y="53"/>
                  </a:cubicBezTo>
                  <a:cubicBezTo>
                    <a:pt x="2906" y="53"/>
                    <a:pt x="2906" y="0"/>
                    <a:pt x="2906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2" name="Google Shape;17232;p44"/>
            <p:cNvSpPr/>
            <p:nvPr/>
          </p:nvSpPr>
          <p:spPr>
            <a:xfrm>
              <a:off x="6508782" y="4219708"/>
              <a:ext cx="102259" cy="72986"/>
            </a:xfrm>
            <a:custGeom>
              <a:rect b="b" l="l" r="r" t="t"/>
              <a:pathLst>
                <a:path extrusionOk="0" h="2244" w="3144">
                  <a:moveTo>
                    <a:pt x="75" y="1"/>
                  </a:moveTo>
                  <a:cubicBezTo>
                    <a:pt x="65" y="1"/>
                    <a:pt x="56" y="2"/>
                    <a:pt x="48" y="5"/>
                  </a:cubicBezTo>
                  <a:cubicBezTo>
                    <a:pt x="0" y="28"/>
                    <a:pt x="0" y="124"/>
                    <a:pt x="0" y="195"/>
                  </a:cubicBezTo>
                  <a:cubicBezTo>
                    <a:pt x="24" y="433"/>
                    <a:pt x="96" y="695"/>
                    <a:pt x="215" y="910"/>
                  </a:cubicBezTo>
                  <a:cubicBezTo>
                    <a:pt x="262" y="1005"/>
                    <a:pt x="358" y="1076"/>
                    <a:pt x="429" y="1172"/>
                  </a:cubicBezTo>
                  <a:cubicBezTo>
                    <a:pt x="500" y="1291"/>
                    <a:pt x="643" y="1386"/>
                    <a:pt x="739" y="1481"/>
                  </a:cubicBezTo>
                  <a:cubicBezTo>
                    <a:pt x="858" y="1624"/>
                    <a:pt x="1024" y="1743"/>
                    <a:pt x="1143" y="1862"/>
                  </a:cubicBezTo>
                  <a:cubicBezTo>
                    <a:pt x="1286" y="1981"/>
                    <a:pt x="1429" y="2029"/>
                    <a:pt x="1596" y="2100"/>
                  </a:cubicBezTo>
                  <a:cubicBezTo>
                    <a:pt x="1739" y="2148"/>
                    <a:pt x="1882" y="2196"/>
                    <a:pt x="2048" y="2219"/>
                  </a:cubicBezTo>
                  <a:cubicBezTo>
                    <a:pt x="2239" y="2243"/>
                    <a:pt x="2429" y="2243"/>
                    <a:pt x="2620" y="2243"/>
                  </a:cubicBezTo>
                  <a:cubicBezTo>
                    <a:pt x="2715" y="2243"/>
                    <a:pt x="2810" y="2219"/>
                    <a:pt x="2906" y="2219"/>
                  </a:cubicBezTo>
                  <a:cubicBezTo>
                    <a:pt x="2937" y="2219"/>
                    <a:pt x="2969" y="2230"/>
                    <a:pt x="3001" y="2230"/>
                  </a:cubicBezTo>
                  <a:cubicBezTo>
                    <a:pt x="3017" y="2230"/>
                    <a:pt x="3033" y="2227"/>
                    <a:pt x="3049" y="2219"/>
                  </a:cubicBezTo>
                  <a:cubicBezTo>
                    <a:pt x="3144" y="2196"/>
                    <a:pt x="3120" y="2172"/>
                    <a:pt x="3096" y="2100"/>
                  </a:cubicBezTo>
                  <a:cubicBezTo>
                    <a:pt x="3025" y="1957"/>
                    <a:pt x="2977" y="1838"/>
                    <a:pt x="2930" y="1695"/>
                  </a:cubicBezTo>
                  <a:cubicBezTo>
                    <a:pt x="2906" y="1648"/>
                    <a:pt x="2858" y="1576"/>
                    <a:pt x="2834" y="1505"/>
                  </a:cubicBezTo>
                  <a:cubicBezTo>
                    <a:pt x="2810" y="1457"/>
                    <a:pt x="2810" y="1410"/>
                    <a:pt x="2763" y="1386"/>
                  </a:cubicBezTo>
                  <a:cubicBezTo>
                    <a:pt x="2668" y="1267"/>
                    <a:pt x="2429" y="1291"/>
                    <a:pt x="2287" y="1267"/>
                  </a:cubicBezTo>
                  <a:cubicBezTo>
                    <a:pt x="1929" y="1195"/>
                    <a:pt x="1572" y="1005"/>
                    <a:pt x="1262" y="791"/>
                  </a:cubicBezTo>
                  <a:cubicBezTo>
                    <a:pt x="953" y="576"/>
                    <a:pt x="691" y="267"/>
                    <a:pt x="358" y="100"/>
                  </a:cubicBezTo>
                  <a:cubicBezTo>
                    <a:pt x="294" y="79"/>
                    <a:pt x="155" y="1"/>
                    <a:pt x="75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3" name="Google Shape;17233;p44"/>
            <p:cNvSpPr/>
            <p:nvPr/>
          </p:nvSpPr>
          <p:spPr>
            <a:xfrm>
              <a:off x="6402653" y="4197200"/>
              <a:ext cx="158820" cy="97900"/>
            </a:xfrm>
            <a:custGeom>
              <a:rect b="b" l="l" r="r" t="t"/>
              <a:pathLst>
                <a:path extrusionOk="0" h="3010" w="4883">
                  <a:moveTo>
                    <a:pt x="2441" y="0"/>
                  </a:moveTo>
                  <a:cubicBezTo>
                    <a:pt x="2382" y="0"/>
                    <a:pt x="2338" y="80"/>
                    <a:pt x="2316" y="80"/>
                  </a:cubicBezTo>
                  <a:cubicBezTo>
                    <a:pt x="2314" y="80"/>
                    <a:pt x="2312" y="79"/>
                    <a:pt x="2311" y="77"/>
                  </a:cubicBezTo>
                  <a:cubicBezTo>
                    <a:pt x="2168" y="459"/>
                    <a:pt x="1858" y="816"/>
                    <a:pt x="1620" y="1149"/>
                  </a:cubicBezTo>
                  <a:cubicBezTo>
                    <a:pt x="1501" y="1292"/>
                    <a:pt x="1430" y="1459"/>
                    <a:pt x="1311" y="1578"/>
                  </a:cubicBezTo>
                  <a:cubicBezTo>
                    <a:pt x="1168" y="1768"/>
                    <a:pt x="1001" y="1935"/>
                    <a:pt x="834" y="2102"/>
                  </a:cubicBezTo>
                  <a:cubicBezTo>
                    <a:pt x="668" y="2268"/>
                    <a:pt x="525" y="2483"/>
                    <a:pt x="334" y="2626"/>
                  </a:cubicBezTo>
                  <a:cubicBezTo>
                    <a:pt x="287" y="2673"/>
                    <a:pt x="1" y="2816"/>
                    <a:pt x="48" y="2911"/>
                  </a:cubicBezTo>
                  <a:cubicBezTo>
                    <a:pt x="72" y="2971"/>
                    <a:pt x="179" y="2989"/>
                    <a:pt x="292" y="2989"/>
                  </a:cubicBezTo>
                  <a:cubicBezTo>
                    <a:pt x="406" y="2989"/>
                    <a:pt x="525" y="2971"/>
                    <a:pt x="572" y="2959"/>
                  </a:cubicBezTo>
                  <a:cubicBezTo>
                    <a:pt x="715" y="2959"/>
                    <a:pt x="882" y="2935"/>
                    <a:pt x="1049" y="2911"/>
                  </a:cubicBezTo>
                  <a:cubicBezTo>
                    <a:pt x="1082" y="2907"/>
                    <a:pt x="1115" y="2905"/>
                    <a:pt x="1149" y="2905"/>
                  </a:cubicBezTo>
                  <a:cubicBezTo>
                    <a:pt x="1283" y="2905"/>
                    <a:pt x="1420" y="2935"/>
                    <a:pt x="1573" y="2935"/>
                  </a:cubicBezTo>
                  <a:cubicBezTo>
                    <a:pt x="1720" y="2925"/>
                    <a:pt x="1868" y="2920"/>
                    <a:pt x="2016" y="2920"/>
                  </a:cubicBezTo>
                  <a:cubicBezTo>
                    <a:pt x="2226" y="2920"/>
                    <a:pt x="2435" y="2931"/>
                    <a:pt x="2644" y="2959"/>
                  </a:cubicBezTo>
                  <a:cubicBezTo>
                    <a:pt x="2799" y="2971"/>
                    <a:pt x="2948" y="2971"/>
                    <a:pt x="3094" y="2971"/>
                  </a:cubicBezTo>
                  <a:cubicBezTo>
                    <a:pt x="3240" y="2971"/>
                    <a:pt x="3382" y="2971"/>
                    <a:pt x="3525" y="2983"/>
                  </a:cubicBezTo>
                  <a:cubicBezTo>
                    <a:pt x="3666" y="3000"/>
                    <a:pt x="3807" y="3005"/>
                    <a:pt x="3946" y="3005"/>
                  </a:cubicBezTo>
                  <a:cubicBezTo>
                    <a:pt x="4099" y="3005"/>
                    <a:pt x="4250" y="3000"/>
                    <a:pt x="4398" y="3000"/>
                  </a:cubicBezTo>
                  <a:cubicBezTo>
                    <a:pt x="4481" y="3000"/>
                    <a:pt x="4564" y="3001"/>
                    <a:pt x="4645" y="3007"/>
                  </a:cubicBezTo>
                  <a:cubicBezTo>
                    <a:pt x="4676" y="3007"/>
                    <a:pt x="4711" y="3009"/>
                    <a:pt x="4743" y="3009"/>
                  </a:cubicBezTo>
                  <a:cubicBezTo>
                    <a:pt x="4809" y="3009"/>
                    <a:pt x="4867" y="2999"/>
                    <a:pt x="4883" y="2935"/>
                  </a:cubicBezTo>
                  <a:cubicBezTo>
                    <a:pt x="4883" y="2792"/>
                    <a:pt x="4621" y="2626"/>
                    <a:pt x="4525" y="2578"/>
                  </a:cubicBezTo>
                  <a:cubicBezTo>
                    <a:pt x="4430" y="2530"/>
                    <a:pt x="4335" y="2459"/>
                    <a:pt x="4240" y="2387"/>
                  </a:cubicBezTo>
                  <a:cubicBezTo>
                    <a:pt x="4168" y="2316"/>
                    <a:pt x="4073" y="2268"/>
                    <a:pt x="4002" y="2197"/>
                  </a:cubicBezTo>
                  <a:cubicBezTo>
                    <a:pt x="3835" y="2054"/>
                    <a:pt x="3692" y="1887"/>
                    <a:pt x="3525" y="1744"/>
                  </a:cubicBezTo>
                  <a:cubicBezTo>
                    <a:pt x="3382" y="1602"/>
                    <a:pt x="3216" y="1435"/>
                    <a:pt x="3120" y="1268"/>
                  </a:cubicBezTo>
                  <a:cubicBezTo>
                    <a:pt x="3001" y="1078"/>
                    <a:pt x="2906" y="887"/>
                    <a:pt x="2811" y="673"/>
                  </a:cubicBezTo>
                  <a:cubicBezTo>
                    <a:pt x="2716" y="530"/>
                    <a:pt x="2644" y="363"/>
                    <a:pt x="2573" y="197"/>
                  </a:cubicBezTo>
                  <a:cubicBezTo>
                    <a:pt x="2549" y="149"/>
                    <a:pt x="2525" y="77"/>
                    <a:pt x="2501" y="30"/>
                  </a:cubicBezTo>
                  <a:cubicBezTo>
                    <a:pt x="2480" y="8"/>
                    <a:pt x="2459" y="0"/>
                    <a:pt x="2441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4" name="Google Shape;17234;p44"/>
            <p:cNvSpPr/>
            <p:nvPr/>
          </p:nvSpPr>
          <p:spPr>
            <a:xfrm>
              <a:off x="6404215" y="4198924"/>
              <a:ext cx="154949" cy="93770"/>
            </a:xfrm>
            <a:custGeom>
              <a:rect b="b" l="l" r="r" t="t"/>
              <a:pathLst>
                <a:path extrusionOk="0" h="2883" w="4764">
                  <a:moveTo>
                    <a:pt x="2406" y="1"/>
                  </a:moveTo>
                  <a:cubicBezTo>
                    <a:pt x="2382" y="1"/>
                    <a:pt x="2310" y="1"/>
                    <a:pt x="2263" y="24"/>
                  </a:cubicBezTo>
                  <a:cubicBezTo>
                    <a:pt x="2191" y="96"/>
                    <a:pt x="2120" y="215"/>
                    <a:pt x="2072" y="310"/>
                  </a:cubicBezTo>
                  <a:cubicBezTo>
                    <a:pt x="1953" y="501"/>
                    <a:pt x="1834" y="691"/>
                    <a:pt x="1691" y="882"/>
                  </a:cubicBezTo>
                  <a:cubicBezTo>
                    <a:pt x="1501" y="1168"/>
                    <a:pt x="1286" y="1453"/>
                    <a:pt x="1072" y="1739"/>
                  </a:cubicBezTo>
                  <a:cubicBezTo>
                    <a:pt x="929" y="1930"/>
                    <a:pt x="810" y="2144"/>
                    <a:pt x="620" y="2287"/>
                  </a:cubicBezTo>
                  <a:cubicBezTo>
                    <a:pt x="524" y="2382"/>
                    <a:pt x="405" y="2406"/>
                    <a:pt x="310" y="2477"/>
                  </a:cubicBezTo>
                  <a:cubicBezTo>
                    <a:pt x="215" y="2549"/>
                    <a:pt x="119" y="2644"/>
                    <a:pt x="72" y="2739"/>
                  </a:cubicBezTo>
                  <a:cubicBezTo>
                    <a:pt x="0" y="2846"/>
                    <a:pt x="130" y="2860"/>
                    <a:pt x="229" y="2860"/>
                  </a:cubicBezTo>
                  <a:cubicBezTo>
                    <a:pt x="262" y="2860"/>
                    <a:pt x="292" y="2858"/>
                    <a:pt x="310" y="2858"/>
                  </a:cubicBezTo>
                  <a:lnTo>
                    <a:pt x="786" y="2858"/>
                  </a:lnTo>
                  <a:cubicBezTo>
                    <a:pt x="905" y="2858"/>
                    <a:pt x="1001" y="2858"/>
                    <a:pt x="1120" y="2882"/>
                  </a:cubicBezTo>
                  <a:cubicBezTo>
                    <a:pt x="1239" y="2882"/>
                    <a:pt x="1358" y="2835"/>
                    <a:pt x="1477" y="2811"/>
                  </a:cubicBezTo>
                  <a:lnTo>
                    <a:pt x="2287" y="2811"/>
                  </a:lnTo>
                  <a:cubicBezTo>
                    <a:pt x="2525" y="2858"/>
                    <a:pt x="2763" y="2858"/>
                    <a:pt x="3001" y="2858"/>
                  </a:cubicBezTo>
                  <a:lnTo>
                    <a:pt x="4239" y="2858"/>
                  </a:lnTo>
                  <a:cubicBezTo>
                    <a:pt x="4303" y="2858"/>
                    <a:pt x="4388" y="2869"/>
                    <a:pt x="4458" y="2869"/>
                  </a:cubicBezTo>
                  <a:cubicBezTo>
                    <a:pt x="4493" y="2869"/>
                    <a:pt x="4525" y="2866"/>
                    <a:pt x="4549" y="2858"/>
                  </a:cubicBezTo>
                  <a:cubicBezTo>
                    <a:pt x="4763" y="2763"/>
                    <a:pt x="4263" y="2454"/>
                    <a:pt x="4192" y="2406"/>
                  </a:cubicBezTo>
                  <a:cubicBezTo>
                    <a:pt x="3882" y="2287"/>
                    <a:pt x="3596" y="2215"/>
                    <a:pt x="3287" y="2096"/>
                  </a:cubicBezTo>
                  <a:cubicBezTo>
                    <a:pt x="2930" y="2001"/>
                    <a:pt x="2358" y="1882"/>
                    <a:pt x="2215" y="1477"/>
                  </a:cubicBezTo>
                  <a:cubicBezTo>
                    <a:pt x="2120" y="1191"/>
                    <a:pt x="2144" y="858"/>
                    <a:pt x="2215" y="572"/>
                  </a:cubicBezTo>
                  <a:cubicBezTo>
                    <a:pt x="2263" y="406"/>
                    <a:pt x="2310" y="167"/>
                    <a:pt x="2406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5" name="Google Shape;17235;p44"/>
            <p:cNvSpPr/>
            <p:nvPr/>
          </p:nvSpPr>
          <p:spPr>
            <a:xfrm>
              <a:off x="6273301" y="3990569"/>
              <a:ext cx="40331" cy="254866"/>
            </a:xfrm>
            <a:custGeom>
              <a:rect b="b" l="l" r="r" t="t"/>
              <a:pathLst>
                <a:path extrusionOk="0" h="7836" w="1240">
                  <a:moveTo>
                    <a:pt x="191" y="1"/>
                  </a:moveTo>
                  <a:cubicBezTo>
                    <a:pt x="167" y="1"/>
                    <a:pt x="48" y="1"/>
                    <a:pt x="25" y="24"/>
                  </a:cubicBezTo>
                  <a:cubicBezTo>
                    <a:pt x="1" y="72"/>
                    <a:pt x="25" y="215"/>
                    <a:pt x="25" y="263"/>
                  </a:cubicBezTo>
                  <a:cubicBezTo>
                    <a:pt x="25" y="334"/>
                    <a:pt x="25" y="405"/>
                    <a:pt x="1" y="548"/>
                  </a:cubicBezTo>
                  <a:cubicBezTo>
                    <a:pt x="25" y="620"/>
                    <a:pt x="25" y="691"/>
                    <a:pt x="25" y="763"/>
                  </a:cubicBezTo>
                  <a:cubicBezTo>
                    <a:pt x="25" y="929"/>
                    <a:pt x="48" y="1120"/>
                    <a:pt x="72" y="1310"/>
                  </a:cubicBezTo>
                  <a:cubicBezTo>
                    <a:pt x="72" y="1477"/>
                    <a:pt x="96" y="1644"/>
                    <a:pt x="96" y="1810"/>
                  </a:cubicBezTo>
                  <a:cubicBezTo>
                    <a:pt x="120" y="1906"/>
                    <a:pt x="120" y="1977"/>
                    <a:pt x="120" y="2072"/>
                  </a:cubicBezTo>
                  <a:cubicBezTo>
                    <a:pt x="120" y="2120"/>
                    <a:pt x="144" y="2168"/>
                    <a:pt x="167" y="2215"/>
                  </a:cubicBezTo>
                  <a:cubicBezTo>
                    <a:pt x="191" y="2382"/>
                    <a:pt x="191" y="2573"/>
                    <a:pt x="191" y="2739"/>
                  </a:cubicBezTo>
                  <a:cubicBezTo>
                    <a:pt x="191" y="2906"/>
                    <a:pt x="191" y="3096"/>
                    <a:pt x="215" y="3263"/>
                  </a:cubicBezTo>
                  <a:cubicBezTo>
                    <a:pt x="239" y="3716"/>
                    <a:pt x="310" y="4168"/>
                    <a:pt x="334" y="4621"/>
                  </a:cubicBezTo>
                  <a:cubicBezTo>
                    <a:pt x="334" y="4811"/>
                    <a:pt x="334" y="5025"/>
                    <a:pt x="382" y="5216"/>
                  </a:cubicBezTo>
                  <a:cubicBezTo>
                    <a:pt x="429" y="5406"/>
                    <a:pt x="406" y="5597"/>
                    <a:pt x="453" y="5787"/>
                  </a:cubicBezTo>
                  <a:cubicBezTo>
                    <a:pt x="477" y="6002"/>
                    <a:pt x="501" y="6192"/>
                    <a:pt x="525" y="6407"/>
                  </a:cubicBezTo>
                  <a:cubicBezTo>
                    <a:pt x="572" y="6740"/>
                    <a:pt x="620" y="7073"/>
                    <a:pt x="691" y="7407"/>
                  </a:cubicBezTo>
                  <a:cubicBezTo>
                    <a:pt x="715" y="7526"/>
                    <a:pt x="739" y="7669"/>
                    <a:pt x="787" y="7764"/>
                  </a:cubicBezTo>
                  <a:cubicBezTo>
                    <a:pt x="810" y="7812"/>
                    <a:pt x="810" y="7812"/>
                    <a:pt x="858" y="7836"/>
                  </a:cubicBezTo>
                  <a:cubicBezTo>
                    <a:pt x="858" y="7836"/>
                    <a:pt x="906" y="7812"/>
                    <a:pt x="929" y="7812"/>
                  </a:cubicBezTo>
                  <a:cubicBezTo>
                    <a:pt x="953" y="7812"/>
                    <a:pt x="1001" y="7812"/>
                    <a:pt x="1025" y="7788"/>
                  </a:cubicBezTo>
                  <a:cubicBezTo>
                    <a:pt x="1072" y="7764"/>
                    <a:pt x="1096" y="7693"/>
                    <a:pt x="1120" y="7669"/>
                  </a:cubicBezTo>
                  <a:cubicBezTo>
                    <a:pt x="1168" y="7621"/>
                    <a:pt x="1168" y="7574"/>
                    <a:pt x="1191" y="7526"/>
                  </a:cubicBezTo>
                  <a:cubicBezTo>
                    <a:pt x="1191" y="7454"/>
                    <a:pt x="1215" y="7407"/>
                    <a:pt x="1239" y="7335"/>
                  </a:cubicBezTo>
                  <a:cubicBezTo>
                    <a:pt x="1239" y="7264"/>
                    <a:pt x="1215" y="7169"/>
                    <a:pt x="1215" y="7097"/>
                  </a:cubicBezTo>
                  <a:cubicBezTo>
                    <a:pt x="1191" y="6788"/>
                    <a:pt x="1096" y="6502"/>
                    <a:pt x="1072" y="6216"/>
                  </a:cubicBezTo>
                  <a:cubicBezTo>
                    <a:pt x="1049" y="6002"/>
                    <a:pt x="1025" y="5764"/>
                    <a:pt x="1001" y="5549"/>
                  </a:cubicBezTo>
                  <a:cubicBezTo>
                    <a:pt x="977" y="5335"/>
                    <a:pt x="882" y="5145"/>
                    <a:pt x="882" y="4954"/>
                  </a:cubicBezTo>
                  <a:cubicBezTo>
                    <a:pt x="882" y="4835"/>
                    <a:pt x="882" y="4740"/>
                    <a:pt x="882" y="4621"/>
                  </a:cubicBezTo>
                  <a:cubicBezTo>
                    <a:pt x="858" y="4454"/>
                    <a:pt x="834" y="4263"/>
                    <a:pt x="810" y="4073"/>
                  </a:cubicBezTo>
                  <a:cubicBezTo>
                    <a:pt x="810" y="4025"/>
                    <a:pt x="810" y="3954"/>
                    <a:pt x="810" y="3906"/>
                  </a:cubicBezTo>
                  <a:cubicBezTo>
                    <a:pt x="763" y="3716"/>
                    <a:pt x="763" y="3501"/>
                    <a:pt x="763" y="3311"/>
                  </a:cubicBezTo>
                  <a:cubicBezTo>
                    <a:pt x="739" y="3144"/>
                    <a:pt x="739" y="2954"/>
                    <a:pt x="715" y="2763"/>
                  </a:cubicBezTo>
                  <a:cubicBezTo>
                    <a:pt x="715" y="2620"/>
                    <a:pt x="715" y="2453"/>
                    <a:pt x="691" y="2311"/>
                  </a:cubicBezTo>
                  <a:cubicBezTo>
                    <a:pt x="668" y="2168"/>
                    <a:pt x="668" y="2025"/>
                    <a:pt x="668" y="1858"/>
                  </a:cubicBezTo>
                  <a:cubicBezTo>
                    <a:pt x="644" y="1549"/>
                    <a:pt x="620" y="1215"/>
                    <a:pt x="572" y="906"/>
                  </a:cubicBezTo>
                  <a:cubicBezTo>
                    <a:pt x="548" y="810"/>
                    <a:pt x="548" y="691"/>
                    <a:pt x="548" y="596"/>
                  </a:cubicBezTo>
                  <a:cubicBezTo>
                    <a:pt x="525" y="525"/>
                    <a:pt x="525" y="453"/>
                    <a:pt x="525" y="358"/>
                  </a:cubicBezTo>
                  <a:cubicBezTo>
                    <a:pt x="525" y="286"/>
                    <a:pt x="548" y="191"/>
                    <a:pt x="501" y="120"/>
                  </a:cubicBezTo>
                  <a:cubicBezTo>
                    <a:pt x="429" y="48"/>
                    <a:pt x="310" y="1"/>
                    <a:pt x="191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6" name="Google Shape;17236;p44"/>
            <p:cNvSpPr/>
            <p:nvPr/>
          </p:nvSpPr>
          <p:spPr>
            <a:xfrm>
              <a:off x="6646656" y="3990764"/>
              <a:ext cx="43388" cy="255712"/>
            </a:xfrm>
            <a:custGeom>
              <a:rect b="b" l="l" r="r" t="t"/>
              <a:pathLst>
                <a:path extrusionOk="0" h="7862" w="1334">
                  <a:moveTo>
                    <a:pt x="1077" y="1"/>
                  </a:moveTo>
                  <a:cubicBezTo>
                    <a:pt x="995" y="1"/>
                    <a:pt x="903" y="17"/>
                    <a:pt x="810" y="42"/>
                  </a:cubicBezTo>
                  <a:cubicBezTo>
                    <a:pt x="810" y="90"/>
                    <a:pt x="810" y="137"/>
                    <a:pt x="810" y="185"/>
                  </a:cubicBezTo>
                  <a:cubicBezTo>
                    <a:pt x="786" y="352"/>
                    <a:pt x="762" y="495"/>
                    <a:pt x="762" y="661"/>
                  </a:cubicBezTo>
                  <a:cubicBezTo>
                    <a:pt x="739" y="947"/>
                    <a:pt x="715" y="1233"/>
                    <a:pt x="691" y="1543"/>
                  </a:cubicBezTo>
                  <a:cubicBezTo>
                    <a:pt x="667" y="1828"/>
                    <a:pt x="667" y="2138"/>
                    <a:pt x="643" y="2447"/>
                  </a:cubicBezTo>
                  <a:cubicBezTo>
                    <a:pt x="619" y="2567"/>
                    <a:pt x="619" y="2686"/>
                    <a:pt x="596" y="2805"/>
                  </a:cubicBezTo>
                  <a:cubicBezTo>
                    <a:pt x="572" y="3090"/>
                    <a:pt x="572" y="3376"/>
                    <a:pt x="548" y="3638"/>
                  </a:cubicBezTo>
                  <a:cubicBezTo>
                    <a:pt x="500" y="4019"/>
                    <a:pt x="429" y="4400"/>
                    <a:pt x="358" y="4781"/>
                  </a:cubicBezTo>
                  <a:cubicBezTo>
                    <a:pt x="310" y="5139"/>
                    <a:pt x="262" y="5472"/>
                    <a:pt x="262" y="5829"/>
                  </a:cubicBezTo>
                  <a:cubicBezTo>
                    <a:pt x="238" y="6091"/>
                    <a:pt x="215" y="6401"/>
                    <a:pt x="167" y="6663"/>
                  </a:cubicBezTo>
                  <a:cubicBezTo>
                    <a:pt x="119" y="6782"/>
                    <a:pt x="96" y="6925"/>
                    <a:pt x="72" y="7044"/>
                  </a:cubicBezTo>
                  <a:cubicBezTo>
                    <a:pt x="48" y="7139"/>
                    <a:pt x="0" y="7258"/>
                    <a:pt x="24" y="7353"/>
                  </a:cubicBezTo>
                  <a:cubicBezTo>
                    <a:pt x="48" y="7472"/>
                    <a:pt x="119" y="7520"/>
                    <a:pt x="167" y="7615"/>
                  </a:cubicBezTo>
                  <a:cubicBezTo>
                    <a:pt x="238" y="7687"/>
                    <a:pt x="286" y="7782"/>
                    <a:pt x="405" y="7853"/>
                  </a:cubicBezTo>
                  <a:cubicBezTo>
                    <a:pt x="414" y="7859"/>
                    <a:pt x="422" y="7862"/>
                    <a:pt x="430" y="7862"/>
                  </a:cubicBezTo>
                  <a:cubicBezTo>
                    <a:pt x="488" y="7862"/>
                    <a:pt x="527" y="7726"/>
                    <a:pt x="548" y="7663"/>
                  </a:cubicBezTo>
                  <a:cubicBezTo>
                    <a:pt x="596" y="7568"/>
                    <a:pt x="596" y="7448"/>
                    <a:pt x="596" y="7353"/>
                  </a:cubicBezTo>
                  <a:cubicBezTo>
                    <a:pt x="596" y="7234"/>
                    <a:pt x="619" y="7139"/>
                    <a:pt x="643" y="7044"/>
                  </a:cubicBezTo>
                  <a:cubicBezTo>
                    <a:pt x="643" y="6853"/>
                    <a:pt x="691" y="6686"/>
                    <a:pt x="739" y="6496"/>
                  </a:cubicBezTo>
                  <a:cubicBezTo>
                    <a:pt x="762" y="6258"/>
                    <a:pt x="786" y="6043"/>
                    <a:pt x="834" y="5805"/>
                  </a:cubicBezTo>
                  <a:cubicBezTo>
                    <a:pt x="905" y="5258"/>
                    <a:pt x="1001" y="4734"/>
                    <a:pt x="1024" y="4186"/>
                  </a:cubicBezTo>
                  <a:cubicBezTo>
                    <a:pt x="1048" y="3900"/>
                    <a:pt x="1096" y="3614"/>
                    <a:pt x="1096" y="3352"/>
                  </a:cubicBezTo>
                  <a:cubicBezTo>
                    <a:pt x="1120" y="3210"/>
                    <a:pt x="1120" y="3090"/>
                    <a:pt x="1120" y="2948"/>
                  </a:cubicBezTo>
                  <a:cubicBezTo>
                    <a:pt x="1120" y="2829"/>
                    <a:pt x="1167" y="2709"/>
                    <a:pt x="1167" y="2614"/>
                  </a:cubicBezTo>
                  <a:cubicBezTo>
                    <a:pt x="1167" y="2519"/>
                    <a:pt x="1143" y="2447"/>
                    <a:pt x="1167" y="2352"/>
                  </a:cubicBezTo>
                  <a:cubicBezTo>
                    <a:pt x="1191" y="2186"/>
                    <a:pt x="1215" y="2019"/>
                    <a:pt x="1215" y="1876"/>
                  </a:cubicBezTo>
                  <a:cubicBezTo>
                    <a:pt x="1239" y="1709"/>
                    <a:pt x="1239" y="1543"/>
                    <a:pt x="1239" y="1400"/>
                  </a:cubicBezTo>
                  <a:cubicBezTo>
                    <a:pt x="1239" y="995"/>
                    <a:pt x="1334" y="614"/>
                    <a:pt x="1334" y="209"/>
                  </a:cubicBezTo>
                  <a:cubicBezTo>
                    <a:pt x="1334" y="55"/>
                    <a:pt x="1225" y="1"/>
                    <a:pt x="1077" y="1"/>
                  </a:cubicBezTo>
                  <a:close/>
                </a:path>
              </a:pathLst>
            </a:custGeom>
            <a:solidFill>
              <a:srgbClr val="E2874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7" name="Google Shape;17237;p44"/>
            <p:cNvSpPr/>
            <p:nvPr/>
          </p:nvSpPr>
          <p:spPr>
            <a:xfrm>
              <a:off x="6647437" y="3992033"/>
              <a:ext cx="36428" cy="245661"/>
            </a:xfrm>
            <a:custGeom>
              <a:rect b="b" l="l" r="r" t="t"/>
              <a:pathLst>
                <a:path extrusionOk="0" h="7553" w="1120">
                  <a:moveTo>
                    <a:pt x="1004" y="0"/>
                  </a:moveTo>
                  <a:cubicBezTo>
                    <a:pt x="933" y="0"/>
                    <a:pt x="834" y="105"/>
                    <a:pt x="834" y="170"/>
                  </a:cubicBezTo>
                  <a:cubicBezTo>
                    <a:pt x="834" y="241"/>
                    <a:pt x="810" y="289"/>
                    <a:pt x="810" y="337"/>
                  </a:cubicBezTo>
                  <a:cubicBezTo>
                    <a:pt x="786" y="480"/>
                    <a:pt x="762" y="599"/>
                    <a:pt x="738" y="718"/>
                  </a:cubicBezTo>
                  <a:cubicBezTo>
                    <a:pt x="691" y="861"/>
                    <a:pt x="643" y="1003"/>
                    <a:pt x="595" y="1146"/>
                  </a:cubicBezTo>
                  <a:cubicBezTo>
                    <a:pt x="572" y="1289"/>
                    <a:pt x="595" y="1432"/>
                    <a:pt x="619" y="1575"/>
                  </a:cubicBezTo>
                  <a:cubicBezTo>
                    <a:pt x="643" y="1742"/>
                    <a:pt x="619" y="1861"/>
                    <a:pt x="619" y="2004"/>
                  </a:cubicBezTo>
                  <a:cubicBezTo>
                    <a:pt x="619" y="2218"/>
                    <a:pt x="619" y="2408"/>
                    <a:pt x="595" y="2623"/>
                  </a:cubicBezTo>
                  <a:cubicBezTo>
                    <a:pt x="548" y="2909"/>
                    <a:pt x="453" y="3242"/>
                    <a:pt x="500" y="3504"/>
                  </a:cubicBezTo>
                  <a:cubicBezTo>
                    <a:pt x="548" y="3790"/>
                    <a:pt x="476" y="4075"/>
                    <a:pt x="453" y="4337"/>
                  </a:cubicBezTo>
                  <a:cubicBezTo>
                    <a:pt x="429" y="4576"/>
                    <a:pt x="405" y="4790"/>
                    <a:pt x="381" y="5004"/>
                  </a:cubicBezTo>
                  <a:cubicBezTo>
                    <a:pt x="334" y="5433"/>
                    <a:pt x="286" y="5862"/>
                    <a:pt x="214" y="6290"/>
                  </a:cubicBezTo>
                  <a:cubicBezTo>
                    <a:pt x="167" y="6505"/>
                    <a:pt x="119" y="6719"/>
                    <a:pt x="95" y="6933"/>
                  </a:cubicBezTo>
                  <a:cubicBezTo>
                    <a:pt x="72" y="7076"/>
                    <a:pt x="0" y="7290"/>
                    <a:pt x="24" y="7433"/>
                  </a:cubicBezTo>
                  <a:cubicBezTo>
                    <a:pt x="48" y="7505"/>
                    <a:pt x="95" y="7552"/>
                    <a:pt x="167" y="7552"/>
                  </a:cubicBezTo>
                  <a:cubicBezTo>
                    <a:pt x="238" y="7529"/>
                    <a:pt x="286" y="7362"/>
                    <a:pt x="310" y="7290"/>
                  </a:cubicBezTo>
                  <a:cubicBezTo>
                    <a:pt x="357" y="7124"/>
                    <a:pt x="381" y="6957"/>
                    <a:pt x="405" y="6790"/>
                  </a:cubicBezTo>
                  <a:cubicBezTo>
                    <a:pt x="429" y="6600"/>
                    <a:pt x="500" y="6433"/>
                    <a:pt x="524" y="6243"/>
                  </a:cubicBezTo>
                  <a:cubicBezTo>
                    <a:pt x="548" y="5981"/>
                    <a:pt x="595" y="5742"/>
                    <a:pt x="595" y="5481"/>
                  </a:cubicBezTo>
                  <a:cubicBezTo>
                    <a:pt x="595" y="5242"/>
                    <a:pt x="619" y="5004"/>
                    <a:pt x="643" y="4766"/>
                  </a:cubicBezTo>
                  <a:cubicBezTo>
                    <a:pt x="715" y="4004"/>
                    <a:pt x="786" y="3218"/>
                    <a:pt x="881" y="2456"/>
                  </a:cubicBezTo>
                  <a:cubicBezTo>
                    <a:pt x="905" y="2313"/>
                    <a:pt x="929" y="2170"/>
                    <a:pt x="929" y="2004"/>
                  </a:cubicBezTo>
                  <a:cubicBezTo>
                    <a:pt x="929" y="1861"/>
                    <a:pt x="905" y="1718"/>
                    <a:pt x="929" y="1575"/>
                  </a:cubicBezTo>
                  <a:cubicBezTo>
                    <a:pt x="929" y="1456"/>
                    <a:pt x="953" y="1337"/>
                    <a:pt x="953" y="1242"/>
                  </a:cubicBezTo>
                  <a:cubicBezTo>
                    <a:pt x="977" y="980"/>
                    <a:pt x="1000" y="718"/>
                    <a:pt x="1024" y="456"/>
                  </a:cubicBezTo>
                  <a:cubicBezTo>
                    <a:pt x="1048" y="360"/>
                    <a:pt x="1119" y="98"/>
                    <a:pt x="1072" y="27"/>
                  </a:cubicBezTo>
                  <a:cubicBezTo>
                    <a:pt x="1048" y="3"/>
                    <a:pt x="1048" y="3"/>
                    <a:pt x="1024" y="3"/>
                  </a:cubicBezTo>
                  <a:cubicBezTo>
                    <a:pt x="1018" y="1"/>
                    <a:pt x="1011" y="0"/>
                    <a:pt x="1004" y="0"/>
                  </a:cubicBezTo>
                  <a:close/>
                </a:path>
              </a:pathLst>
            </a:custGeom>
            <a:solidFill>
              <a:srgbClr val="C168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8" name="Google Shape;17238;p44"/>
            <p:cNvSpPr/>
            <p:nvPr/>
          </p:nvSpPr>
          <p:spPr>
            <a:xfrm>
              <a:off x="6274082" y="3991935"/>
              <a:ext cx="34119" cy="252166"/>
            </a:xfrm>
            <a:custGeom>
              <a:rect b="b" l="l" r="r" t="t"/>
              <a:pathLst>
                <a:path extrusionOk="0" h="7753" w="1049">
                  <a:moveTo>
                    <a:pt x="96" y="0"/>
                  </a:moveTo>
                  <a:cubicBezTo>
                    <a:pt x="60" y="0"/>
                    <a:pt x="24" y="30"/>
                    <a:pt x="1" y="54"/>
                  </a:cubicBezTo>
                  <a:cubicBezTo>
                    <a:pt x="1" y="101"/>
                    <a:pt x="1" y="197"/>
                    <a:pt x="1" y="268"/>
                  </a:cubicBezTo>
                  <a:cubicBezTo>
                    <a:pt x="1" y="506"/>
                    <a:pt x="48" y="721"/>
                    <a:pt x="48" y="959"/>
                  </a:cubicBezTo>
                  <a:cubicBezTo>
                    <a:pt x="72" y="1245"/>
                    <a:pt x="72" y="1530"/>
                    <a:pt x="96" y="1792"/>
                  </a:cubicBezTo>
                  <a:cubicBezTo>
                    <a:pt x="96" y="1935"/>
                    <a:pt x="143" y="2054"/>
                    <a:pt x="143" y="2197"/>
                  </a:cubicBezTo>
                  <a:cubicBezTo>
                    <a:pt x="143" y="2388"/>
                    <a:pt x="167" y="2554"/>
                    <a:pt x="167" y="2721"/>
                  </a:cubicBezTo>
                  <a:cubicBezTo>
                    <a:pt x="191" y="3078"/>
                    <a:pt x="215" y="3412"/>
                    <a:pt x="239" y="3769"/>
                  </a:cubicBezTo>
                  <a:cubicBezTo>
                    <a:pt x="263" y="4245"/>
                    <a:pt x="310" y="4745"/>
                    <a:pt x="405" y="5222"/>
                  </a:cubicBezTo>
                  <a:cubicBezTo>
                    <a:pt x="453" y="5507"/>
                    <a:pt x="477" y="5793"/>
                    <a:pt x="524" y="6103"/>
                  </a:cubicBezTo>
                  <a:cubicBezTo>
                    <a:pt x="548" y="6269"/>
                    <a:pt x="572" y="6436"/>
                    <a:pt x="596" y="6627"/>
                  </a:cubicBezTo>
                  <a:cubicBezTo>
                    <a:pt x="644" y="6817"/>
                    <a:pt x="667" y="7031"/>
                    <a:pt x="715" y="7246"/>
                  </a:cubicBezTo>
                  <a:cubicBezTo>
                    <a:pt x="739" y="7341"/>
                    <a:pt x="715" y="7674"/>
                    <a:pt x="810" y="7746"/>
                  </a:cubicBezTo>
                  <a:cubicBezTo>
                    <a:pt x="819" y="7750"/>
                    <a:pt x="829" y="7752"/>
                    <a:pt x="838" y="7752"/>
                  </a:cubicBezTo>
                  <a:cubicBezTo>
                    <a:pt x="882" y="7752"/>
                    <a:pt x="934" y="7713"/>
                    <a:pt x="953" y="7674"/>
                  </a:cubicBezTo>
                  <a:cubicBezTo>
                    <a:pt x="1048" y="7555"/>
                    <a:pt x="977" y="7317"/>
                    <a:pt x="977" y="7174"/>
                  </a:cubicBezTo>
                  <a:cubicBezTo>
                    <a:pt x="953" y="6936"/>
                    <a:pt x="929" y="6674"/>
                    <a:pt x="882" y="6436"/>
                  </a:cubicBezTo>
                  <a:cubicBezTo>
                    <a:pt x="858" y="6269"/>
                    <a:pt x="858" y="6079"/>
                    <a:pt x="810" y="5912"/>
                  </a:cubicBezTo>
                  <a:cubicBezTo>
                    <a:pt x="763" y="5745"/>
                    <a:pt x="715" y="5579"/>
                    <a:pt x="691" y="5388"/>
                  </a:cubicBezTo>
                  <a:cubicBezTo>
                    <a:pt x="667" y="5269"/>
                    <a:pt x="667" y="5174"/>
                    <a:pt x="644" y="5055"/>
                  </a:cubicBezTo>
                  <a:cubicBezTo>
                    <a:pt x="620" y="4817"/>
                    <a:pt x="572" y="4579"/>
                    <a:pt x="548" y="4317"/>
                  </a:cubicBezTo>
                  <a:cubicBezTo>
                    <a:pt x="548" y="3983"/>
                    <a:pt x="501" y="3626"/>
                    <a:pt x="453" y="3269"/>
                  </a:cubicBezTo>
                  <a:cubicBezTo>
                    <a:pt x="429" y="3078"/>
                    <a:pt x="405" y="2864"/>
                    <a:pt x="382" y="2650"/>
                  </a:cubicBezTo>
                  <a:cubicBezTo>
                    <a:pt x="358" y="2531"/>
                    <a:pt x="334" y="2411"/>
                    <a:pt x="310" y="2292"/>
                  </a:cubicBezTo>
                  <a:cubicBezTo>
                    <a:pt x="286" y="2078"/>
                    <a:pt x="263" y="1864"/>
                    <a:pt x="263" y="1649"/>
                  </a:cubicBezTo>
                  <a:cubicBezTo>
                    <a:pt x="239" y="1340"/>
                    <a:pt x="215" y="1030"/>
                    <a:pt x="191" y="721"/>
                  </a:cubicBezTo>
                  <a:cubicBezTo>
                    <a:pt x="191" y="554"/>
                    <a:pt x="239" y="292"/>
                    <a:pt x="191" y="125"/>
                  </a:cubicBezTo>
                  <a:cubicBezTo>
                    <a:pt x="167" y="30"/>
                    <a:pt x="132" y="0"/>
                    <a:pt x="96" y="0"/>
                  </a:cubicBezTo>
                  <a:close/>
                </a:path>
              </a:pathLst>
            </a:custGeom>
            <a:solidFill>
              <a:srgbClr val="C168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9" name="Google Shape;17239;p44"/>
            <p:cNvSpPr/>
            <p:nvPr/>
          </p:nvSpPr>
          <p:spPr>
            <a:xfrm>
              <a:off x="6315129" y="4012686"/>
              <a:ext cx="23288" cy="27484"/>
            </a:xfrm>
            <a:custGeom>
              <a:rect b="b" l="l" r="r" t="t"/>
              <a:pathLst>
                <a:path extrusionOk="0" h="845" w="716">
                  <a:moveTo>
                    <a:pt x="160" y="1"/>
                  </a:moveTo>
                  <a:cubicBezTo>
                    <a:pt x="120" y="1"/>
                    <a:pt x="72" y="11"/>
                    <a:pt x="25" y="11"/>
                  </a:cubicBezTo>
                  <a:cubicBezTo>
                    <a:pt x="1" y="11"/>
                    <a:pt x="1" y="59"/>
                    <a:pt x="1" y="83"/>
                  </a:cubicBezTo>
                  <a:cubicBezTo>
                    <a:pt x="25" y="202"/>
                    <a:pt x="25" y="345"/>
                    <a:pt x="48" y="488"/>
                  </a:cubicBezTo>
                  <a:cubicBezTo>
                    <a:pt x="48" y="583"/>
                    <a:pt x="48" y="749"/>
                    <a:pt x="96" y="845"/>
                  </a:cubicBezTo>
                  <a:cubicBezTo>
                    <a:pt x="144" y="821"/>
                    <a:pt x="191" y="773"/>
                    <a:pt x="239" y="749"/>
                  </a:cubicBezTo>
                  <a:cubicBezTo>
                    <a:pt x="334" y="702"/>
                    <a:pt x="429" y="654"/>
                    <a:pt x="525" y="583"/>
                  </a:cubicBezTo>
                  <a:cubicBezTo>
                    <a:pt x="572" y="559"/>
                    <a:pt x="715" y="464"/>
                    <a:pt x="691" y="392"/>
                  </a:cubicBezTo>
                  <a:cubicBezTo>
                    <a:pt x="668" y="345"/>
                    <a:pt x="596" y="297"/>
                    <a:pt x="548" y="273"/>
                  </a:cubicBezTo>
                  <a:cubicBezTo>
                    <a:pt x="501" y="226"/>
                    <a:pt x="429" y="154"/>
                    <a:pt x="382" y="106"/>
                  </a:cubicBezTo>
                  <a:cubicBezTo>
                    <a:pt x="334" y="83"/>
                    <a:pt x="286" y="35"/>
                    <a:pt x="215" y="11"/>
                  </a:cubicBezTo>
                  <a:cubicBezTo>
                    <a:pt x="199" y="3"/>
                    <a:pt x="181" y="1"/>
                    <a:pt x="160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0" name="Google Shape;17240;p44"/>
            <p:cNvSpPr/>
            <p:nvPr/>
          </p:nvSpPr>
          <p:spPr>
            <a:xfrm>
              <a:off x="6336042" y="4025794"/>
              <a:ext cx="24036" cy="29988"/>
            </a:xfrm>
            <a:custGeom>
              <a:rect b="b" l="l" r="r" t="t"/>
              <a:pathLst>
                <a:path extrusionOk="0" h="922" w="739">
                  <a:moveTo>
                    <a:pt x="125" y="1"/>
                  </a:moveTo>
                  <a:cubicBezTo>
                    <a:pt x="41" y="1"/>
                    <a:pt x="25" y="82"/>
                    <a:pt x="25" y="180"/>
                  </a:cubicBezTo>
                  <a:cubicBezTo>
                    <a:pt x="1" y="275"/>
                    <a:pt x="1" y="370"/>
                    <a:pt x="25" y="489"/>
                  </a:cubicBezTo>
                  <a:cubicBezTo>
                    <a:pt x="48" y="561"/>
                    <a:pt x="25" y="632"/>
                    <a:pt x="48" y="680"/>
                  </a:cubicBezTo>
                  <a:cubicBezTo>
                    <a:pt x="72" y="727"/>
                    <a:pt x="96" y="751"/>
                    <a:pt x="120" y="799"/>
                  </a:cubicBezTo>
                  <a:cubicBezTo>
                    <a:pt x="141" y="841"/>
                    <a:pt x="143" y="922"/>
                    <a:pt x="194" y="922"/>
                  </a:cubicBezTo>
                  <a:cubicBezTo>
                    <a:pt x="200" y="922"/>
                    <a:pt x="207" y="921"/>
                    <a:pt x="215" y="918"/>
                  </a:cubicBezTo>
                  <a:cubicBezTo>
                    <a:pt x="286" y="894"/>
                    <a:pt x="334" y="799"/>
                    <a:pt x="382" y="751"/>
                  </a:cubicBezTo>
                  <a:cubicBezTo>
                    <a:pt x="453" y="680"/>
                    <a:pt x="548" y="585"/>
                    <a:pt x="620" y="513"/>
                  </a:cubicBezTo>
                  <a:cubicBezTo>
                    <a:pt x="644" y="489"/>
                    <a:pt x="715" y="394"/>
                    <a:pt x="739" y="370"/>
                  </a:cubicBezTo>
                  <a:cubicBezTo>
                    <a:pt x="739" y="370"/>
                    <a:pt x="691" y="346"/>
                    <a:pt x="644" y="299"/>
                  </a:cubicBezTo>
                  <a:cubicBezTo>
                    <a:pt x="596" y="251"/>
                    <a:pt x="548" y="204"/>
                    <a:pt x="501" y="156"/>
                  </a:cubicBezTo>
                  <a:cubicBezTo>
                    <a:pt x="406" y="108"/>
                    <a:pt x="310" y="37"/>
                    <a:pt x="191" y="13"/>
                  </a:cubicBezTo>
                  <a:cubicBezTo>
                    <a:pt x="165" y="4"/>
                    <a:pt x="144" y="1"/>
                    <a:pt x="125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1" name="Google Shape;17241;p44"/>
            <p:cNvSpPr/>
            <p:nvPr/>
          </p:nvSpPr>
          <p:spPr>
            <a:xfrm>
              <a:off x="6361607" y="4038478"/>
              <a:ext cx="24817" cy="29728"/>
            </a:xfrm>
            <a:custGeom>
              <a:rect b="b" l="l" r="r" t="t"/>
              <a:pathLst>
                <a:path extrusionOk="0" h="914" w="763">
                  <a:moveTo>
                    <a:pt x="97" y="0"/>
                  </a:moveTo>
                  <a:cubicBezTo>
                    <a:pt x="88" y="0"/>
                    <a:pt x="80" y="1"/>
                    <a:pt x="72" y="4"/>
                  </a:cubicBezTo>
                  <a:cubicBezTo>
                    <a:pt x="1" y="4"/>
                    <a:pt x="24" y="123"/>
                    <a:pt x="24" y="266"/>
                  </a:cubicBezTo>
                  <a:cubicBezTo>
                    <a:pt x="48" y="457"/>
                    <a:pt x="24" y="647"/>
                    <a:pt x="120" y="838"/>
                  </a:cubicBezTo>
                  <a:cubicBezTo>
                    <a:pt x="120" y="861"/>
                    <a:pt x="167" y="909"/>
                    <a:pt x="191" y="909"/>
                  </a:cubicBezTo>
                  <a:cubicBezTo>
                    <a:pt x="198" y="912"/>
                    <a:pt x="204" y="914"/>
                    <a:pt x="210" y="914"/>
                  </a:cubicBezTo>
                  <a:cubicBezTo>
                    <a:pt x="245" y="914"/>
                    <a:pt x="266" y="858"/>
                    <a:pt x="286" y="838"/>
                  </a:cubicBezTo>
                  <a:cubicBezTo>
                    <a:pt x="358" y="790"/>
                    <a:pt x="405" y="742"/>
                    <a:pt x="477" y="695"/>
                  </a:cubicBezTo>
                  <a:cubicBezTo>
                    <a:pt x="572" y="623"/>
                    <a:pt x="667" y="528"/>
                    <a:pt x="715" y="433"/>
                  </a:cubicBezTo>
                  <a:cubicBezTo>
                    <a:pt x="739" y="433"/>
                    <a:pt x="763" y="385"/>
                    <a:pt x="739" y="361"/>
                  </a:cubicBezTo>
                  <a:cubicBezTo>
                    <a:pt x="739" y="337"/>
                    <a:pt x="691" y="337"/>
                    <a:pt x="691" y="314"/>
                  </a:cubicBezTo>
                  <a:cubicBezTo>
                    <a:pt x="644" y="290"/>
                    <a:pt x="620" y="266"/>
                    <a:pt x="572" y="242"/>
                  </a:cubicBezTo>
                  <a:cubicBezTo>
                    <a:pt x="477" y="195"/>
                    <a:pt x="405" y="147"/>
                    <a:pt x="310" y="99"/>
                  </a:cubicBezTo>
                  <a:cubicBezTo>
                    <a:pt x="268" y="78"/>
                    <a:pt x="169" y="0"/>
                    <a:pt x="97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2" name="Google Shape;17242;p44"/>
            <p:cNvSpPr/>
            <p:nvPr/>
          </p:nvSpPr>
          <p:spPr>
            <a:xfrm>
              <a:off x="6387171" y="4051293"/>
              <a:ext cx="24817" cy="26931"/>
            </a:xfrm>
            <a:custGeom>
              <a:rect b="b" l="l" r="r" t="t"/>
              <a:pathLst>
                <a:path extrusionOk="0" h="828" w="763">
                  <a:moveTo>
                    <a:pt x="109" y="1"/>
                  </a:moveTo>
                  <a:cubicBezTo>
                    <a:pt x="74" y="1"/>
                    <a:pt x="39" y="17"/>
                    <a:pt x="24" y="63"/>
                  </a:cubicBezTo>
                  <a:cubicBezTo>
                    <a:pt x="0" y="110"/>
                    <a:pt x="48" y="182"/>
                    <a:pt x="48" y="229"/>
                  </a:cubicBezTo>
                  <a:cubicBezTo>
                    <a:pt x="48" y="372"/>
                    <a:pt x="72" y="515"/>
                    <a:pt x="96" y="658"/>
                  </a:cubicBezTo>
                  <a:cubicBezTo>
                    <a:pt x="120" y="682"/>
                    <a:pt x="120" y="801"/>
                    <a:pt x="143" y="825"/>
                  </a:cubicBezTo>
                  <a:cubicBezTo>
                    <a:pt x="150" y="827"/>
                    <a:pt x="156" y="828"/>
                    <a:pt x="162" y="828"/>
                  </a:cubicBezTo>
                  <a:cubicBezTo>
                    <a:pt x="227" y="828"/>
                    <a:pt x="288" y="725"/>
                    <a:pt x="310" y="682"/>
                  </a:cubicBezTo>
                  <a:cubicBezTo>
                    <a:pt x="381" y="563"/>
                    <a:pt x="524" y="444"/>
                    <a:pt x="643" y="348"/>
                  </a:cubicBezTo>
                  <a:cubicBezTo>
                    <a:pt x="667" y="348"/>
                    <a:pt x="763" y="253"/>
                    <a:pt x="763" y="229"/>
                  </a:cubicBezTo>
                  <a:cubicBezTo>
                    <a:pt x="763" y="182"/>
                    <a:pt x="667" y="158"/>
                    <a:pt x="643" y="134"/>
                  </a:cubicBezTo>
                  <a:cubicBezTo>
                    <a:pt x="501" y="86"/>
                    <a:pt x="334" y="86"/>
                    <a:pt x="167" y="15"/>
                  </a:cubicBezTo>
                  <a:cubicBezTo>
                    <a:pt x="150" y="6"/>
                    <a:pt x="129" y="1"/>
                    <a:pt x="109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3" name="Google Shape;17243;p44"/>
            <p:cNvSpPr/>
            <p:nvPr/>
          </p:nvSpPr>
          <p:spPr>
            <a:xfrm>
              <a:off x="6310478" y="4082452"/>
              <a:ext cx="21727" cy="23971"/>
            </a:xfrm>
            <a:custGeom>
              <a:rect b="b" l="l" r="r" t="t"/>
              <a:pathLst>
                <a:path extrusionOk="0" h="737" w="668">
                  <a:moveTo>
                    <a:pt x="217" y="1"/>
                  </a:moveTo>
                  <a:cubicBezTo>
                    <a:pt x="197" y="1"/>
                    <a:pt x="173" y="4"/>
                    <a:pt x="144" y="10"/>
                  </a:cubicBezTo>
                  <a:cubicBezTo>
                    <a:pt x="48" y="200"/>
                    <a:pt x="25" y="414"/>
                    <a:pt x="1" y="629"/>
                  </a:cubicBezTo>
                  <a:cubicBezTo>
                    <a:pt x="1" y="711"/>
                    <a:pt x="35" y="736"/>
                    <a:pt x="87" y="736"/>
                  </a:cubicBezTo>
                  <a:cubicBezTo>
                    <a:pt x="111" y="736"/>
                    <a:pt x="138" y="731"/>
                    <a:pt x="168" y="724"/>
                  </a:cubicBezTo>
                  <a:cubicBezTo>
                    <a:pt x="239" y="724"/>
                    <a:pt x="287" y="700"/>
                    <a:pt x="334" y="676"/>
                  </a:cubicBezTo>
                  <a:cubicBezTo>
                    <a:pt x="346" y="664"/>
                    <a:pt x="364" y="664"/>
                    <a:pt x="382" y="664"/>
                  </a:cubicBezTo>
                  <a:cubicBezTo>
                    <a:pt x="400" y="664"/>
                    <a:pt x="418" y="664"/>
                    <a:pt x="429" y="652"/>
                  </a:cubicBezTo>
                  <a:cubicBezTo>
                    <a:pt x="477" y="652"/>
                    <a:pt x="501" y="629"/>
                    <a:pt x="525" y="629"/>
                  </a:cubicBezTo>
                  <a:cubicBezTo>
                    <a:pt x="549" y="605"/>
                    <a:pt x="596" y="605"/>
                    <a:pt x="620" y="605"/>
                  </a:cubicBezTo>
                  <a:cubicBezTo>
                    <a:pt x="668" y="557"/>
                    <a:pt x="549" y="391"/>
                    <a:pt x="525" y="367"/>
                  </a:cubicBezTo>
                  <a:cubicBezTo>
                    <a:pt x="453" y="271"/>
                    <a:pt x="382" y="176"/>
                    <a:pt x="334" y="81"/>
                  </a:cubicBezTo>
                  <a:cubicBezTo>
                    <a:pt x="299" y="27"/>
                    <a:pt x="276" y="1"/>
                    <a:pt x="217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4" name="Google Shape;17244;p44"/>
            <p:cNvSpPr/>
            <p:nvPr/>
          </p:nvSpPr>
          <p:spPr>
            <a:xfrm>
              <a:off x="6325602" y="4103431"/>
              <a:ext cx="25207" cy="24264"/>
            </a:xfrm>
            <a:custGeom>
              <a:rect b="b" l="l" r="r" t="t"/>
              <a:pathLst>
                <a:path extrusionOk="0" h="746" w="775">
                  <a:moveTo>
                    <a:pt x="200" y="0"/>
                  </a:moveTo>
                  <a:cubicBezTo>
                    <a:pt x="185" y="0"/>
                    <a:pt x="170" y="9"/>
                    <a:pt x="155" y="31"/>
                  </a:cubicBezTo>
                  <a:cubicBezTo>
                    <a:pt x="84" y="246"/>
                    <a:pt x="36" y="484"/>
                    <a:pt x="12" y="698"/>
                  </a:cubicBezTo>
                  <a:cubicBezTo>
                    <a:pt x="0" y="734"/>
                    <a:pt x="0" y="746"/>
                    <a:pt x="9" y="746"/>
                  </a:cubicBezTo>
                  <a:cubicBezTo>
                    <a:pt x="18" y="746"/>
                    <a:pt x="36" y="734"/>
                    <a:pt x="60" y="722"/>
                  </a:cubicBezTo>
                  <a:cubicBezTo>
                    <a:pt x="155" y="674"/>
                    <a:pt x="274" y="627"/>
                    <a:pt x="393" y="579"/>
                  </a:cubicBezTo>
                  <a:cubicBezTo>
                    <a:pt x="465" y="555"/>
                    <a:pt x="536" y="508"/>
                    <a:pt x="607" y="508"/>
                  </a:cubicBezTo>
                  <a:cubicBezTo>
                    <a:pt x="631" y="508"/>
                    <a:pt x="679" y="508"/>
                    <a:pt x="703" y="484"/>
                  </a:cubicBezTo>
                  <a:cubicBezTo>
                    <a:pt x="774" y="412"/>
                    <a:pt x="488" y="246"/>
                    <a:pt x="465" y="198"/>
                  </a:cubicBezTo>
                  <a:cubicBezTo>
                    <a:pt x="393" y="150"/>
                    <a:pt x="346" y="103"/>
                    <a:pt x="274" y="55"/>
                  </a:cubicBezTo>
                  <a:cubicBezTo>
                    <a:pt x="258" y="39"/>
                    <a:pt x="230" y="0"/>
                    <a:pt x="200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5" name="Google Shape;17245;p44"/>
            <p:cNvSpPr/>
            <p:nvPr/>
          </p:nvSpPr>
          <p:spPr>
            <a:xfrm>
              <a:off x="6346125" y="4120604"/>
              <a:ext cx="27126" cy="28004"/>
            </a:xfrm>
            <a:custGeom>
              <a:rect b="b" l="l" r="r" t="t"/>
              <a:pathLst>
                <a:path extrusionOk="0" h="861" w="834">
                  <a:moveTo>
                    <a:pt x="128" y="1"/>
                  </a:moveTo>
                  <a:cubicBezTo>
                    <a:pt x="117" y="1"/>
                    <a:pt x="106" y="2"/>
                    <a:pt x="96" y="3"/>
                  </a:cubicBezTo>
                  <a:cubicBezTo>
                    <a:pt x="72" y="99"/>
                    <a:pt x="72" y="194"/>
                    <a:pt x="24" y="313"/>
                  </a:cubicBezTo>
                  <a:cubicBezTo>
                    <a:pt x="24" y="361"/>
                    <a:pt x="24" y="384"/>
                    <a:pt x="24" y="432"/>
                  </a:cubicBezTo>
                  <a:cubicBezTo>
                    <a:pt x="24" y="504"/>
                    <a:pt x="24" y="599"/>
                    <a:pt x="24" y="670"/>
                  </a:cubicBezTo>
                  <a:cubicBezTo>
                    <a:pt x="0" y="742"/>
                    <a:pt x="0" y="813"/>
                    <a:pt x="24" y="861"/>
                  </a:cubicBezTo>
                  <a:cubicBezTo>
                    <a:pt x="96" y="861"/>
                    <a:pt x="143" y="813"/>
                    <a:pt x="215" y="789"/>
                  </a:cubicBezTo>
                  <a:cubicBezTo>
                    <a:pt x="310" y="718"/>
                    <a:pt x="429" y="694"/>
                    <a:pt x="524" y="646"/>
                  </a:cubicBezTo>
                  <a:cubicBezTo>
                    <a:pt x="619" y="599"/>
                    <a:pt x="762" y="551"/>
                    <a:pt x="834" y="480"/>
                  </a:cubicBezTo>
                  <a:cubicBezTo>
                    <a:pt x="786" y="432"/>
                    <a:pt x="762" y="384"/>
                    <a:pt x="715" y="337"/>
                  </a:cubicBezTo>
                  <a:cubicBezTo>
                    <a:pt x="643" y="289"/>
                    <a:pt x="572" y="242"/>
                    <a:pt x="477" y="194"/>
                  </a:cubicBezTo>
                  <a:cubicBezTo>
                    <a:pt x="389" y="128"/>
                    <a:pt x="260" y="1"/>
                    <a:pt x="128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6" name="Google Shape;17246;p44"/>
            <p:cNvSpPr/>
            <p:nvPr/>
          </p:nvSpPr>
          <p:spPr>
            <a:xfrm>
              <a:off x="6548268" y="4051001"/>
              <a:ext cx="27939" cy="28687"/>
            </a:xfrm>
            <a:custGeom>
              <a:rect b="b" l="l" r="r" t="t"/>
              <a:pathLst>
                <a:path extrusionOk="0" h="882" w="859">
                  <a:moveTo>
                    <a:pt x="811" y="0"/>
                  </a:moveTo>
                  <a:cubicBezTo>
                    <a:pt x="787" y="0"/>
                    <a:pt x="739" y="24"/>
                    <a:pt x="715" y="24"/>
                  </a:cubicBezTo>
                  <a:cubicBezTo>
                    <a:pt x="691" y="48"/>
                    <a:pt x="668" y="48"/>
                    <a:pt x="620" y="48"/>
                  </a:cubicBezTo>
                  <a:cubicBezTo>
                    <a:pt x="549" y="48"/>
                    <a:pt x="477" y="72"/>
                    <a:pt x="382" y="95"/>
                  </a:cubicBezTo>
                  <a:cubicBezTo>
                    <a:pt x="287" y="95"/>
                    <a:pt x="215" y="143"/>
                    <a:pt x="120" y="167"/>
                  </a:cubicBezTo>
                  <a:cubicBezTo>
                    <a:pt x="25" y="214"/>
                    <a:pt x="48" y="214"/>
                    <a:pt x="1" y="262"/>
                  </a:cubicBezTo>
                  <a:cubicBezTo>
                    <a:pt x="144" y="357"/>
                    <a:pt x="310" y="453"/>
                    <a:pt x="406" y="595"/>
                  </a:cubicBezTo>
                  <a:cubicBezTo>
                    <a:pt x="477" y="667"/>
                    <a:pt x="549" y="786"/>
                    <a:pt x="620" y="857"/>
                  </a:cubicBezTo>
                  <a:cubicBezTo>
                    <a:pt x="637" y="874"/>
                    <a:pt x="652" y="882"/>
                    <a:pt x="665" y="882"/>
                  </a:cubicBezTo>
                  <a:cubicBezTo>
                    <a:pt x="745" y="882"/>
                    <a:pt x="763" y="609"/>
                    <a:pt x="763" y="548"/>
                  </a:cubicBezTo>
                  <a:cubicBezTo>
                    <a:pt x="811" y="405"/>
                    <a:pt x="811" y="286"/>
                    <a:pt x="834" y="143"/>
                  </a:cubicBezTo>
                  <a:cubicBezTo>
                    <a:pt x="834" y="95"/>
                    <a:pt x="858" y="0"/>
                    <a:pt x="811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7" name="Google Shape;17247;p44"/>
            <p:cNvSpPr/>
            <p:nvPr/>
          </p:nvSpPr>
          <p:spPr>
            <a:xfrm>
              <a:off x="6576955" y="4038609"/>
              <a:ext cx="23255" cy="28557"/>
            </a:xfrm>
            <a:custGeom>
              <a:rect b="b" l="l" r="r" t="t"/>
              <a:pathLst>
                <a:path extrusionOk="0" h="878" w="715">
                  <a:moveTo>
                    <a:pt x="667" y="0"/>
                  </a:moveTo>
                  <a:cubicBezTo>
                    <a:pt x="643" y="0"/>
                    <a:pt x="548" y="24"/>
                    <a:pt x="524" y="48"/>
                  </a:cubicBezTo>
                  <a:cubicBezTo>
                    <a:pt x="452" y="72"/>
                    <a:pt x="381" y="95"/>
                    <a:pt x="333" y="119"/>
                  </a:cubicBezTo>
                  <a:cubicBezTo>
                    <a:pt x="262" y="167"/>
                    <a:pt x="191" y="214"/>
                    <a:pt x="143" y="238"/>
                  </a:cubicBezTo>
                  <a:cubicBezTo>
                    <a:pt x="95" y="262"/>
                    <a:pt x="71" y="262"/>
                    <a:pt x="48" y="286"/>
                  </a:cubicBezTo>
                  <a:cubicBezTo>
                    <a:pt x="0" y="381"/>
                    <a:pt x="95" y="429"/>
                    <a:pt x="71" y="453"/>
                  </a:cubicBezTo>
                  <a:cubicBezTo>
                    <a:pt x="119" y="500"/>
                    <a:pt x="167" y="572"/>
                    <a:pt x="214" y="619"/>
                  </a:cubicBezTo>
                  <a:cubicBezTo>
                    <a:pt x="286" y="667"/>
                    <a:pt x="333" y="738"/>
                    <a:pt x="381" y="786"/>
                  </a:cubicBezTo>
                  <a:cubicBezTo>
                    <a:pt x="429" y="810"/>
                    <a:pt x="452" y="857"/>
                    <a:pt x="500" y="857"/>
                  </a:cubicBezTo>
                  <a:cubicBezTo>
                    <a:pt x="514" y="871"/>
                    <a:pt x="526" y="877"/>
                    <a:pt x="536" y="877"/>
                  </a:cubicBezTo>
                  <a:cubicBezTo>
                    <a:pt x="562" y="877"/>
                    <a:pt x="579" y="843"/>
                    <a:pt x="595" y="810"/>
                  </a:cubicBezTo>
                  <a:cubicBezTo>
                    <a:pt x="667" y="667"/>
                    <a:pt x="691" y="524"/>
                    <a:pt x="714" y="381"/>
                  </a:cubicBezTo>
                  <a:cubicBezTo>
                    <a:pt x="714" y="286"/>
                    <a:pt x="714" y="191"/>
                    <a:pt x="714" y="119"/>
                  </a:cubicBezTo>
                  <a:cubicBezTo>
                    <a:pt x="714" y="72"/>
                    <a:pt x="714" y="24"/>
                    <a:pt x="667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8" name="Google Shape;17248;p44"/>
            <p:cNvSpPr/>
            <p:nvPr/>
          </p:nvSpPr>
          <p:spPr>
            <a:xfrm>
              <a:off x="6602487" y="4026867"/>
              <a:ext cx="23288" cy="29110"/>
            </a:xfrm>
            <a:custGeom>
              <a:rect b="b" l="l" r="r" t="t"/>
              <a:pathLst>
                <a:path extrusionOk="0" h="895" w="716">
                  <a:moveTo>
                    <a:pt x="692" y="4"/>
                  </a:moveTo>
                  <a:cubicBezTo>
                    <a:pt x="692" y="10"/>
                    <a:pt x="692" y="19"/>
                    <a:pt x="692" y="28"/>
                  </a:cubicBezTo>
                  <a:cubicBezTo>
                    <a:pt x="715" y="28"/>
                    <a:pt x="715" y="4"/>
                    <a:pt x="692" y="4"/>
                  </a:cubicBezTo>
                  <a:close/>
                  <a:moveTo>
                    <a:pt x="619" y="0"/>
                  </a:moveTo>
                  <a:cubicBezTo>
                    <a:pt x="591" y="0"/>
                    <a:pt x="566" y="14"/>
                    <a:pt x="525" y="28"/>
                  </a:cubicBezTo>
                  <a:cubicBezTo>
                    <a:pt x="453" y="75"/>
                    <a:pt x="382" y="99"/>
                    <a:pt x="310" y="123"/>
                  </a:cubicBezTo>
                  <a:cubicBezTo>
                    <a:pt x="239" y="171"/>
                    <a:pt x="144" y="218"/>
                    <a:pt x="72" y="266"/>
                  </a:cubicBezTo>
                  <a:cubicBezTo>
                    <a:pt x="49" y="290"/>
                    <a:pt x="1" y="337"/>
                    <a:pt x="1" y="361"/>
                  </a:cubicBezTo>
                  <a:cubicBezTo>
                    <a:pt x="1" y="385"/>
                    <a:pt x="25" y="433"/>
                    <a:pt x="49" y="456"/>
                  </a:cubicBezTo>
                  <a:cubicBezTo>
                    <a:pt x="96" y="504"/>
                    <a:pt x="120" y="552"/>
                    <a:pt x="168" y="599"/>
                  </a:cubicBezTo>
                  <a:cubicBezTo>
                    <a:pt x="215" y="647"/>
                    <a:pt x="263" y="694"/>
                    <a:pt x="310" y="742"/>
                  </a:cubicBezTo>
                  <a:cubicBezTo>
                    <a:pt x="334" y="790"/>
                    <a:pt x="430" y="861"/>
                    <a:pt x="477" y="885"/>
                  </a:cubicBezTo>
                  <a:cubicBezTo>
                    <a:pt x="497" y="892"/>
                    <a:pt x="514" y="894"/>
                    <a:pt x="528" y="894"/>
                  </a:cubicBezTo>
                  <a:cubicBezTo>
                    <a:pt x="620" y="894"/>
                    <a:pt x="620" y="777"/>
                    <a:pt x="620" y="694"/>
                  </a:cubicBezTo>
                  <a:cubicBezTo>
                    <a:pt x="644" y="575"/>
                    <a:pt x="668" y="456"/>
                    <a:pt x="668" y="337"/>
                  </a:cubicBezTo>
                  <a:cubicBezTo>
                    <a:pt x="692" y="266"/>
                    <a:pt x="692" y="194"/>
                    <a:pt x="692" y="99"/>
                  </a:cubicBezTo>
                  <a:cubicBezTo>
                    <a:pt x="692" y="82"/>
                    <a:pt x="692" y="52"/>
                    <a:pt x="692" y="28"/>
                  </a:cubicBezTo>
                  <a:cubicBezTo>
                    <a:pt x="661" y="8"/>
                    <a:pt x="640" y="0"/>
                    <a:pt x="619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9" name="Google Shape;17249;p44"/>
            <p:cNvSpPr/>
            <p:nvPr/>
          </p:nvSpPr>
          <p:spPr>
            <a:xfrm>
              <a:off x="6626523" y="4012263"/>
              <a:ext cx="21109" cy="27906"/>
            </a:xfrm>
            <a:custGeom>
              <a:rect b="b" l="l" r="r" t="t"/>
              <a:pathLst>
                <a:path extrusionOk="0" h="858" w="649">
                  <a:moveTo>
                    <a:pt x="572" y="0"/>
                  </a:moveTo>
                  <a:cubicBezTo>
                    <a:pt x="524" y="0"/>
                    <a:pt x="476" y="48"/>
                    <a:pt x="453" y="72"/>
                  </a:cubicBezTo>
                  <a:cubicBezTo>
                    <a:pt x="334" y="143"/>
                    <a:pt x="191" y="215"/>
                    <a:pt x="72" y="310"/>
                  </a:cubicBezTo>
                  <a:cubicBezTo>
                    <a:pt x="48" y="334"/>
                    <a:pt x="0" y="381"/>
                    <a:pt x="24" y="429"/>
                  </a:cubicBezTo>
                  <a:cubicBezTo>
                    <a:pt x="48" y="477"/>
                    <a:pt x="95" y="524"/>
                    <a:pt x="119" y="548"/>
                  </a:cubicBezTo>
                  <a:cubicBezTo>
                    <a:pt x="143" y="596"/>
                    <a:pt x="191" y="620"/>
                    <a:pt x="238" y="643"/>
                  </a:cubicBezTo>
                  <a:cubicBezTo>
                    <a:pt x="286" y="715"/>
                    <a:pt x="310" y="762"/>
                    <a:pt x="381" y="786"/>
                  </a:cubicBezTo>
                  <a:cubicBezTo>
                    <a:pt x="405" y="810"/>
                    <a:pt x="476" y="858"/>
                    <a:pt x="500" y="858"/>
                  </a:cubicBezTo>
                  <a:cubicBezTo>
                    <a:pt x="548" y="834"/>
                    <a:pt x="548" y="762"/>
                    <a:pt x="548" y="739"/>
                  </a:cubicBezTo>
                  <a:cubicBezTo>
                    <a:pt x="595" y="620"/>
                    <a:pt x="595" y="501"/>
                    <a:pt x="595" y="405"/>
                  </a:cubicBezTo>
                  <a:cubicBezTo>
                    <a:pt x="618" y="271"/>
                    <a:pt x="619" y="136"/>
                    <a:pt x="619" y="21"/>
                  </a:cubicBezTo>
                  <a:lnTo>
                    <a:pt x="619" y="21"/>
                  </a:lnTo>
                  <a:cubicBezTo>
                    <a:pt x="631" y="27"/>
                    <a:pt x="640" y="32"/>
                    <a:pt x="644" y="32"/>
                  </a:cubicBezTo>
                  <a:cubicBezTo>
                    <a:pt x="648" y="32"/>
                    <a:pt x="643" y="24"/>
                    <a:pt x="619" y="0"/>
                  </a:cubicBezTo>
                  <a:cubicBezTo>
                    <a:pt x="619" y="7"/>
                    <a:pt x="619" y="14"/>
                    <a:pt x="619" y="21"/>
                  </a:cubicBezTo>
                  <a:lnTo>
                    <a:pt x="619" y="21"/>
                  </a:lnTo>
                  <a:cubicBezTo>
                    <a:pt x="602" y="12"/>
                    <a:pt x="581" y="0"/>
                    <a:pt x="572" y="0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0" name="Google Shape;17250;p44"/>
            <p:cNvSpPr/>
            <p:nvPr/>
          </p:nvSpPr>
          <p:spPr>
            <a:xfrm>
              <a:off x="6588566" y="4119921"/>
              <a:ext cx="27906" cy="27354"/>
            </a:xfrm>
            <a:custGeom>
              <a:rect b="b" l="l" r="r" t="t"/>
              <a:pathLst>
                <a:path extrusionOk="0" h="841" w="858">
                  <a:moveTo>
                    <a:pt x="762" y="1"/>
                  </a:moveTo>
                  <a:cubicBezTo>
                    <a:pt x="667" y="48"/>
                    <a:pt x="548" y="72"/>
                    <a:pt x="429" y="143"/>
                  </a:cubicBezTo>
                  <a:cubicBezTo>
                    <a:pt x="334" y="191"/>
                    <a:pt x="238" y="239"/>
                    <a:pt x="143" y="310"/>
                  </a:cubicBezTo>
                  <a:cubicBezTo>
                    <a:pt x="119" y="334"/>
                    <a:pt x="72" y="358"/>
                    <a:pt x="48" y="382"/>
                  </a:cubicBezTo>
                  <a:cubicBezTo>
                    <a:pt x="0" y="429"/>
                    <a:pt x="24" y="429"/>
                    <a:pt x="24" y="477"/>
                  </a:cubicBezTo>
                  <a:cubicBezTo>
                    <a:pt x="119" y="525"/>
                    <a:pt x="215" y="620"/>
                    <a:pt x="334" y="667"/>
                  </a:cubicBezTo>
                  <a:cubicBezTo>
                    <a:pt x="453" y="739"/>
                    <a:pt x="572" y="763"/>
                    <a:pt x="691" y="810"/>
                  </a:cubicBezTo>
                  <a:cubicBezTo>
                    <a:pt x="710" y="810"/>
                    <a:pt x="759" y="841"/>
                    <a:pt x="791" y="841"/>
                  </a:cubicBezTo>
                  <a:cubicBezTo>
                    <a:pt x="798" y="841"/>
                    <a:pt x="805" y="839"/>
                    <a:pt x="810" y="834"/>
                  </a:cubicBezTo>
                  <a:cubicBezTo>
                    <a:pt x="834" y="810"/>
                    <a:pt x="834" y="691"/>
                    <a:pt x="834" y="667"/>
                  </a:cubicBezTo>
                  <a:cubicBezTo>
                    <a:pt x="858" y="548"/>
                    <a:pt x="834" y="429"/>
                    <a:pt x="810" y="286"/>
                  </a:cubicBezTo>
                  <a:cubicBezTo>
                    <a:pt x="810" y="191"/>
                    <a:pt x="810" y="96"/>
                    <a:pt x="762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1" name="Google Shape;17251;p44"/>
            <p:cNvSpPr/>
            <p:nvPr/>
          </p:nvSpPr>
          <p:spPr>
            <a:xfrm>
              <a:off x="6614879" y="4102358"/>
              <a:ext cx="22507" cy="25337"/>
            </a:xfrm>
            <a:custGeom>
              <a:rect b="b" l="l" r="r" t="t"/>
              <a:pathLst>
                <a:path extrusionOk="0" h="779" w="692">
                  <a:moveTo>
                    <a:pt x="456" y="1"/>
                  </a:moveTo>
                  <a:cubicBezTo>
                    <a:pt x="415" y="1"/>
                    <a:pt x="389" y="46"/>
                    <a:pt x="334" y="64"/>
                  </a:cubicBezTo>
                  <a:cubicBezTo>
                    <a:pt x="311" y="112"/>
                    <a:pt x="239" y="136"/>
                    <a:pt x="191" y="183"/>
                  </a:cubicBezTo>
                  <a:cubicBezTo>
                    <a:pt x="144" y="207"/>
                    <a:pt x="120" y="279"/>
                    <a:pt x="72" y="326"/>
                  </a:cubicBezTo>
                  <a:cubicBezTo>
                    <a:pt x="49" y="350"/>
                    <a:pt x="1" y="374"/>
                    <a:pt x="1" y="422"/>
                  </a:cubicBezTo>
                  <a:cubicBezTo>
                    <a:pt x="25" y="445"/>
                    <a:pt x="72" y="493"/>
                    <a:pt x="120" y="541"/>
                  </a:cubicBezTo>
                  <a:cubicBezTo>
                    <a:pt x="168" y="564"/>
                    <a:pt x="191" y="588"/>
                    <a:pt x="263" y="612"/>
                  </a:cubicBezTo>
                  <a:cubicBezTo>
                    <a:pt x="334" y="636"/>
                    <a:pt x="382" y="707"/>
                    <a:pt x="453" y="731"/>
                  </a:cubicBezTo>
                  <a:cubicBezTo>
                    <a:pt x="501" y="755"/>
                    <a:pt x="549" y="779"/>
                    <a:pt x="587" y="779"/>
                  </a:cubicBezTo>
                  <a:cubicBezTo>
                    <a:pt x="626" y="779"/>
                    <a:pt x="656" y="755"/>
                    <a:pt x="668" y="683"/>
                  </a:cubicBezTo>
                  <a:cubicBezTo>
                    <a:pt x="692" y="588"/>
                    <a:pt x="644" y="469"/>
                    <a:pt x="620" y="374"/>
                  </a:cubicBezTo>
                  <a:cubicBezTo>
                    <a:pt x="620" y="279"/>
                    <a:pt x="596" y="183"/>
                    <a:pt x="549" y="112"/>
                  </a:cubicBezTo>
                  <a:cubicBezTo>
                    <a:pt x="549" y="88"/>
                    <a:pt x="525" y="40"/>
                    <a:pt x="501" y="17"/>
                  </a:cubicBezTo>
                  <a:cubicBezTo>
                    <a:pt x="484" y="5"/>
                    <a:pt x="469" y="1"/>
                    <a:pt x="456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2" name="Google Shape;17252;p44"/>
            <p:cNvSpPr/>
            <p:nvPr/>
          </p:nvSpPr>
          <p:spPr>
            <a:xfrm>
              <a:off x="6631922" y="4081769"/>
              <a:ext cx="19417" cy="25792"/>
            </a:xfrm>
            <a:custGeom>
              <a:rect b="b" l="l" r="r" t="t"/>
              <a:pathLst>
                <a:path extrusionOk="0" h="793" w="597">
                  <a:moveTo>
                    <a:pt x="417" y="1"/>
                  </a:moveTo>
                  <a:cubicBezTo>
                    <a:pt x="396" y="1"/>
                    <a:pt x="369" y="10"/>
                    <a:pt x="334" y="31"/>
                  </a:cubicBezTo>
                  <a:cubicBezTo>
                    <a:pt x="334" y="102"/>
                    <a:pt x="287" y="197"/>
                    <a:pt x="239" y="269"/>
                  </a:cubicBezTo>
                  <a:cubicBezTo>
                    <a:pt x="168" y="340"/>
                    <a:pt x="120" y="459"/>
                    <a:pt x="48" y="531"/>
                  </a:cubicBezTo>
                  <a:cubicBezTo>
                    <a:pt x="48" y="531"/>
                    <a:pt x="1" y="578"/>
                    <a:pt x="1" y="602"/>
                  </a:cubicBezTo>
                  <a:cubicBezTo>
                    <a:pt x="25" y="626"/>
                    <a:pt x="120" y="673"/>
                    <a:pt x="144" y="697"/>
                  </a:cubicBezTo>
                  <a:cubicBezTo>
                    <a:pt x="239" y="745"/>
                    <a:pt x="406" y="793"/>
                    <a:pt x="525" y="793"/>
                  </a:cubicBezTo>
                  <a:cubicBezTo>
                    <a:pt x="572" y="793"/>
                    <a:pt x="572" y="793"/>
                    <a:pt x="572" y="745"/>
                  </a:cubicBezTo>
                  <a:cubicBezTo>
                    <a:pt x="596" y="650"/>
                    <a:pt x="596" y="531"/>
                    <a:pt x="572" y="435"/>
                  </a:cubicBezTo>
                  <a:cubicBezTo>
                    <a:pt x="549" y="340"/>
                    <a:pt x="501" y="221"/>
                    <a:pt x="501" y="102"/>
                  </a:cubicBezTo>
                  <a:cubicBezTo>
                    <a:pt x="484" y="51"/>
                    <a:pt x="467" y="1"/>
                    <a:pt x="417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3" name="Google Shape;17253;p44"/>
            <p:cNvSpPr/>
            <p:nvPr/>
          </p:nvSpPr>
          <p:spPr>
            <a:xfrm>
              <a:off x="6253949" y="3911371"/>
              <a:ext cx="454699" cy="388283"/>
            </a:xfrm>
            <a:custGeom>
              <a:rect b="b" l="l" r="r" t="t"/>
              <a:pathLst>
                <a:path extrusionOk="0" h="11938" w="13980">
                  <a:moveTo>
                    <a:pt x="1953" y="3221"/>
                  </a:moveTo>
                  <a:cubicBezTo>
                    <a:pt x="2120" y="3317"/>
                    <a:pt x="2287" y="3436"/>
                    <a:pt x="2453" y="3531"/>
                  </a:cubicBezTo>
                  <a:cubicBezTo>
                    <a:pt x="2382" y="3579"/>
                    <a:pt x="2310" y="3626"/>
                    <a:pt x="2239" y="3698"/>
                  </a:cubicBezTo>
                  <a:cubicBezTo>
                    <a:pt x="2191" y="3745"/>
                    <a:pt x="2120" y="3841"/>
                    <a:pt x="2048" y="3888"/>
                  </a:cubicBezTo>
                  <a:cubicBezTo>
                    <a:pt x="2025" y="3650"/>
                    <a:pt x="1977" y="3436"/>
                    <a:pt x="1953" y="3221"/>
                  </a:cubicBezTo>
                  <a:close/>
                  <a:moveTo>
                    <a:pt x="12027" y="3221"/>
                  </a:moveTo>
                  <a:cubicBezTo>
                    <a:pt x="11979" y="3436"/>
                    <a:pt x="11955" y="3650"/>
                    <a:pt x="11908" y="3888"/>
                  </a:cubicBezTo>
                  <a:cubicBezTo>
                    <a:pt x="11860" y="3841"/>
                    <a:pt x="11789" y="3745"/>
                    <a:pt x="11741" y="3698"/>
                  </a:cubicBezTo>
                  <a:cubicBezTo>
                    <a:pt x="11669" y="3626"/>
                    <a:pt x="11598" y="3579"/>
                    <a:pt x="11527" y="3531"/>
                  </a:cubicBezTo>
                  <a:cubicBezTo>
                    <a:pt x="11693" y="3436"/>
                    <a:pt x="11860" y="3317"/>
                    <a:pt x="12027" y="3221"/>
                  </a:cubicBezTo>
                  <a:close/>
                  <a:moveTo>
                    <a:pt x="2644" y="3650"/>
                  </a:moveTo>
                  <a:lnTo>
                    <a:pt x="2644" y="3650"/>
                  </a:lnTo>
                  <a:cubicBezTo>
                    <a:pt x="2739" y="3698"/>
                    <a:pt x="2858" y="3769"/>
                    <a:pt x="2953" y="3817"/>
                  </a:cubicBezTo>
                  <a:cubicBezTo>
                    <a:pt x="3025" y="3864"/>
                    <a:pt x="3096" y="3888"/>
                    <a:pt x="3168" y="3936"/>
                  </a:cubicBezTo>
                  <a:cubicBezTo>
                    <a:pt x="3072" y="4007"/>
                    <a:pt x="2953" y="4103"/>
                    <a:pt x="2882" y="4198"/>
                  </a:cubicBezTo>
                  <a:cubicBezTo>
                    <a:pt x="2834" y="4245"/>
                    <a:pt x="2810" y="4317"/>
                    <a:pt x="2763" y="4341"/>
                  </a:cubicBezTo>
                  <a:cubicBezTo>
                    <a:pt x="2735" y="4355"/>
                    <a:pt x="2732" y="4368"/>
                    <a:pt x="2729" y="4368"/>
                  </a:cubicBezTo>
                  <a:cubicBezTo>
                    <a:pt x="2727" y="4368"/>
                    <a:pt x="2725" y="4361"/>
                    <a:pt x="2715" y="4341"/>
                  </a:cubicBezTo>
                  <a:cubicBezTo>
                    <a:pt x="2691" y="4317"/>
                    <a:pt x="2691" y="4293"/>
                    <a:pt x="2691" y="4269"/>
                  </a:cubicBezTo>
                  <a:cubicBezTo>
                    <a:pt x="2644" y="4079"/>
                    <a:pt x="2620" y="3841"/>
                    <a:pt x="2644" y="3650"/>
                  </a:cubicBezTo>
                  <a:close/>
                  <a:moveTo>
                    <a:pt x="11336" y="3650"/>
                  </a:moveTo>
                  <a:cubicBezTo>
                    <a:pt x="11360" y="3841"/>
                    <a:pt x="11336" y="4079"/>
                    <a:pt x="11288" y="4269"/>
                  </a:cubicBezTo>
                  <a:cubicBezTo>
                    <a:pt x="11288" y="4293"/>
                    <a:pt x="11265" y="4317"/>
                    <a:pt x="11265" y="4341"/>
                  </a:cubicBezTo>
                  <a:cubicBezTo>
                    <a:pt x="11255" y="4361"/>
                    <a:pt x="11253" y="4368"/>
                    <a:pt x="11251" y="4368"/>
                  </a:cubicBezTo>
                  <a:cubicBezTo>
                    <a:pt x="11248" y="4368"/>
                    <a:pt x="11244" y="4355"/>
                    <a:pt x="11217" y="4341"/>
                  </a:cubicBezTo>
                  <a:cubicBezTo>
                    <a:pt x="11169" y="4317"/>
                    <a:pt x="11146" y="4245"/>
                    <a:pt x="11098" y="4198"/>
                  </a:cubicBezTo>
                  <a:cubicBezTo>
                    <a:pt x="11003" y="4103"/>
                    <a:pt x="10907" y="4007"/>
                    <a:pt x="10812" y="3936"/>
                  </a:cubicBezTo>
                  <a:cubicBezTo>
                    <a:pt x="10884" y="3888"/>
                    <a:pt x="10955" y="3864"/>
                    <a:pt x="11026" y="3817"/>
                  </a:cubicBezTo>
                  <a:cubicBezTo>
                    <a:pt x="11122" y="3769"/>
                    <a:pt x="11217" y="3698"/>
                    <a:pt x="11336" y="3650"/>
                  </a:cubicBezTo>
                  <a:close/>
                  <a:moveTo>
                    <a:pt x="3382" y="4031"/>
                  </a:moveTo>
                  <a:cubicBezTo>
                    <a:pt x="3573" y="4126"/>
                    <a:pt x="3763" y="4198"/>
                    <a:pt x="3954" y="4293"/>
                  </a:cubicBezTo>
                  <a:cubicBezTo>
                    <a:pt x="3858" y="4365"/>
                    <a:pt x="3763" y="4460"/>
                    <a:pt x="3668" y="4555"/>
                  </a:cubicBezTo>
                  <a:cubicBezTo>
                    <a:pt x="3644" y="4603"/>
                    <a:pt x="3596" y="4650"/>
                    <a:pt x="3549" y="4698"/>
                  </a:cubicBezTo>
                  <a:cubicBezTo>
                    <a:pt x="3535" y="4711"/>
                    <a:pt x="3524" y="4717"/>
                    <a:pt x="3514" y="4717"/>
                  </a:cubicBezTo>
                  <a:cubicBezTo>
                    <a:pt x="3490" y="4717"/>
                    <a:pt x="3477" y="4678"/>
                    <a:pt x="3477" y="4627"/>
                  </a:cubicBezTo>
                  <a:cubicBezTo>
                    <a:pt x="3453" y="4531"/>
                    <a:pt x="3430" y="4412"/>
                    <a:pt x="3406" y="4293"/>
                  </a:cubicBezTo>
                  <a:cubicBezTo>
                    <a:pt x="3406" y="4198"/>
                    <a:pt x="3406" y="4126"/>
                    <a:pt x="3382" y="4031"/>
                  </a:cubicBezTo>
                  <a:close/>
                  <a:moveTo>
                    <a:pt x="10598" y="4031"/>
                  </a:moveTo>
                  <a:lnTo>
                    <a:pt x="10598" y="4031"/>
                  </a:lnTo>
                  <a:cubicBezTo>
                    <a:pt x="10574" y="4126"/>
                    <a:pt x="10574" y="4198"/>
                    <a:pt x="10574" y="4293"/>
                  </a:cubicBezTo>
                  <a:cubicBezTo>
                    <a:pt x="10550" y="4412"/>
                    <a:pt x="10526" y="4531"/>
                    <a:pt x="10503" y="4627"/>
                  </a:cubicBezTo>
                  <a:cubicBezTo>
                    <a:pt x="10503" y="4678"/>
                    <a:pt x="10490" y="4717"/>
                    <a:pt x="10465" y="4717"/>
                  </a:cubicBezTo>
                  <a:cubicBezTo>
                    <a:pt x="10456" y="4717"/>
                    <a:pt x="10444" y="4711"/>
                    <a:pt x="10431" y="4698"/>
                  </a:cubicBezTo>
                  <a:cubicBezTo>
                    <a:pt x="10383" y="4650"/>
                    <a:pt x="10336" y="4603"/>
                    <a:pt x="10312" y="4555"/>
                  </a:cubicBezTo>
                  <a:cubicBezTo>
                    <a:pt x="10217" y="4460"/>
                    <a:pt x="10122" y="4365"/>
                    <a:pt x="10026" y="4293"/>
                  </a:cubicBezTo>
                  <a:cubicBezTo>
                    <a:pt x="10217" y="4198"/>
                    <a:pt x="10407" y="4126"/>
                    <a:pt x="10598" y="4031"/>
                  </a:cubicBezTo>
                  <a:close/>
                  <a:moveTo>
                    <a:pt x="4192" y="4388"/>
                  </a:moveTo>
                  <a:lnTo>
                    <a:pt x="4192" y="4388"/>
                  </a:lnTo>
                  <a:cubicBezTo>
                    <a:pt x="4311" y="4436"/>
                    <a:pt x="4430" y="4484"/>
                    <a:pt x="4549" y="4507"/>
                  </a:cubicBezTo>
                  <a:cubicBezTo>
                    <a:pt x="4644" y="4531"/>
                    <a:pt x="4716" y="4555"/>
                    <a:pt x="4811" y="4579"/>
                  </a:cubicBezTo>
                  <a:cubicBezTo>
                    <a:pt x="4739" y="4650"/>
                    <a:pt x="4620" y="4722"/>
                    <a:pt x="4525" y="4793"/>
                  </a:cubicBezTo>
                  <a:cubicBezTo>
                    <a:pt x="4454" y="4888"/>
                    <a:pt x="4382" y="4960"/>
                    <a:pt x="4287" y="5031"/>
                  </a:cubicBezTo>
                  <a:cubicBezTo>
                    <a:pt x="4216" y="4841"/>
                    <a:pt x="4192" y="4603"/>
                    <a:pt x="4192" y="4388"/>
                  </a:cubicBezTo>
                  <a:close/>
                  <a:moveTo>
                    <a:pt x="9788" y="4388"/>
                  </a:moveTo>
                  <a:cubicBezTo>
                    <a:pt x="9764" y="4603"/>
                    <a:pt x="9764" y="4841"/>
                    <a:pt x="9693" y="5031"/>
                  </a:cubicBezTo>
                  <a:cubicBezTo>
                    <a:pt x="9598" y="4960"/>
                    <a:pt x="9526" y="4888"/>
                    <a:pt x="9455" y="4793"/>
                  </a:cubicBezTo>
                  <a:cubicBezTo>
                    <a:pt x="9359" y="4722"/>
                    <a:pt x="9240" y="4650"/>
                    <a:pt x="9169" y="4579"/>
                  </a:cubicBezTo>
                  <a:cubicBezTo>
                    <a:pt x="9264" y="4555"/>
                    <a:pt x="9336" y="4531"/>
                    <a:pt x="9431" y="4507"/>
                  </a:cubicBezTo>
                  <a:cubicBezTo>
                    <a:pt x="9550" y="4484"/>
                    <a:pt x="9669" y="4436"/>
                    <a:pt x="9788" y="4388"/>
                  </a:cubicBezTo>
                  <a:close/>
                  <a:moveTo>
                    <a:pt x="1929" y="5341"/>
                  </a:moveTo>
                  <a:cubicBezTo>
                    <a:pt x="2048" y="5508"/>
                    <a:pt x="2144" y="5674"/>
                    <a:pt x="2263" y="5817"/>
                  </a:cubicBezTo>
                  <a:cubicBezTo>
                    <a:pt x="2120" y="5841"/>
                    <a:pt x="1977" y="5889"/>
                    <a:pt x="1834" y="5936"/>
                  </a:cubicBezTo>
                  <a:cubicBezTo>
                    <a:pt x="1858" y="5817"/>
                    <a:pt x="1858" y="5722"/>
                    <a:pt x="1882" y="5603"/>
                  </a:cubicBezTo>
                  <a:cubicBezTo>
                    <a:pt x="1906" y="5508"/>
                    <a:pt x="1929" y="5412"/>
                    <a:pt x="1929" y="5341"/>
                  </a:cubicBezTo>
                  <a:close/>
                  <a:moveTo>
                    <a:pt x="12027" y="5341"/>
                  </a:moveTo>
                  <a:cubicBezTo>
                    <a:pt x="12050" y="5412"/>
                    <a:pt x="12074" y="5508"/>
                    <a:pt x="12098" y="5603"/>
                  </a:cubicBezTo>
                  <a:cubicBezTo>
                    <a:pt x="12122" y="5722"/>
                    <a:pt x="12122" y="5817"/>
                    <a:pt x="12122" y="5936"/>
                  </a:cubicBezTo>
                  <a:cubicBezTo>
                    <a:pt x="12003" y="5889"/>
                    <a:pt x="11860" y="5841"/>
                    <a:pt x="11717" y="5817"/>
                  </a:cubicBezTo>
                  <a:cubicBezTo>
                    <a:pt x="11836" y="5674"/>
                    <a:pt x="11931" y="5508"/>
                    <a:pt x="12027" y="5341"/>
                  </a:cubicBezTo>
                  <a:close/>
                  <a:moveTo>
                    <a:pt x="2429" y="6008"/>
                  </a:moveTo>
                  <a:cubicBezTo>
                    <a:pt x="2501" y="6103"/>
                    <a:pt x="2572" y="6174"/>
                    <a:pt x="2668" y="6270"/>
                  </a:cubicBezTo>
                  <a:cubicBezTo>
                    <a:pt x="2715" y="6294"/>
                    <a:pt x="2739" y="6317"/>
                    <a:pt x="2787" y="6365"/>
                  </a:cubicBezTo>
                  <a:cubicBezTo>
                    <a:pt x="2715" y="6389"/>
                    <a:pt x="2644" y="6389"/>
                    <a:pt x="2572" y="6413"/>
                  </a:cubicBezTo>
                  <a:cubicBezTo>
                    <a:pt x="2477" y="6460"/>
                    <a:pt x="2382" y="6508"/>
                    <a:pt x="2310" y="6555"/>
                  </a:cubicBezTo>
                  <a:cubicBezTo>
                    <a:pt x="2287" y="6389"/>
                    <a:pt x="2358" y="6174"/>
                    <a:pt x="2429" y="6008"/>
                  </a:cubicBezTo>
                  <a:close/>
                  <a:moveTo>
                    <a:pt x="11550" y="6008"/>
                  </a:moveTo>
                  <a:cubicBezTo>
                    <a:pt x="11622" y="6174"/>
                    <a:pt x="11693" y="6389"/>
                    <a:pt x="11669" y="6555"/>
                  </a:cubicBezTo>
                  <a:cubicBezTo>
                    <a:pt x="11598" y="6508"/>
                    <a:pt x="11503" y="6460"/>
                    <a:pt x="11408" y="6413"/>
                  </a:cubicBezTo>
                  <a:cubicBezTo>
                    <a:pt x="11336" y="6389"/>
                    <a:pt x="11265" y="6389"/>
                    <a:pt x="11193" y="6365"/>
                  </a:cubicBezTo>
                  <a:cubicBezTo>
                    <a:pt x="11241" y="6317"/>
                    <a:pt x="11265" y="6294"/>
                    <a:pt x="11312" y="6270"/>
                  </a:cubicBezTo>
                  <a:cubicBezTo>
                    <a:pt x="11384" y="6174"/>
                    <a:pt x="11479" y="6103"/>
                    <a:pt x="11550" y="6008"/>
                  </a:cubicBezTo>
                  <a:close/>
                  <a:moveTo>
                    <a:pt x="1310" y="2698"/>
                  </a:moveTo>
                  <a:lnTo>
                    <a:pt x="1310" y="2698"/>
                  </a:lnTo>
                  <a:cubicBezTo>
                    <a:pt x="1477" y="2864"/>
                    <a:pt x="1644" y="3007"/>
                    <a:pt x="1834" y="3150"/>
                  </a:cubicBezTo>
                  <a:cubicBezTo>
                    <a:pt x="1810" y="3436"/>
                    <a:pt x="1858" y="3722"/>
                    <a:pt x="1929" y="4007"/>
                  </a:cubicBezTo>
                  <a:cubicBezTo>
                    <a:pt x="1929" y="4055"/>
                    <a:pt x="1953" y="4079"/>
                    <a:pt x="2001" y="4079"/>
                  </a:cubicBezTo>
                  <a:cubicBezTo>
                    <a:pt x="2120" y="4055"/>
                    <a:pt x="2191" y="3984"/>
                    <a:pt x="2263" y="3912"/>
                  </a:cubicBezTo>
                  <a:cubicBezTo>
                    <a:pt x="2334" y="3841"/>
                    <a:pt x="2406" y="3769"/>
                    <a:pt x="2477" y="3722"/>
                  </a:cubicBezTo>
                  <a:cubicBezTo>
                    <a:pt x="2477" y="3817"/>
                    <a:pt x="2477" y="3912"/>
                    <a:pt x="2477" y="4007"/>
                  </a:cubicBezTo>
                  <a:cubicBezTo>
                    <a:pt x="2477" y="4150"/>
                    <a:pt x="2501" y="4317"/>
                    <a:pt x="2572" y="4460"/>
                  </a:cubicBezTo>
                  <a:cubicBezTo>
                    <a:pt x="2620" y="4519"/>
                    <a:pt x="2674" y="4549"/>
                    <a:pt x="2727" y="4549"/>
                  </a:cubicBezTo>
                  <a:cubicBezTo>
                    <a:pt x="2781" y="4549"/>
                    <a:pt x="2834" y="4519"/>
                    <a:pt x="2882" y="4460"/>
                  </a:cubicBezTo>
                  <a:cubicBezTo>
                    <a:pt x="2953" y="4388"/>
                    <a:pt x="3001" y="4317"/>
                    <a:pt x="3049" y="4269"/>
                  </a:cubicBezTo>
                  <a:cubicBezTo>
                    <a:pt x="3120" y="4198"/>
                    <a:pt x="3168" y="4150"/>
                    <a:pt x="3215" y="4103"/>
                  </a:cubicBezTo>
                  <a:cubicBezTo>
                    <a:pt x="3239" y="4174"/>
                    <a:pt x="3239" y="4245"/>
                    <a:pt x="3239" y="4293"/>
                  </a:cubicBezTo>
                  <a:cubicBezTo>
                    <a:pt x="3239" y="4365"/>
                    <a:pt x="3263" y="4436"/>
                    <a:pt x="3263" y="4507"/>
                  </a:cubicBezTo>
                  <a:cubicBezTo>
                    <a:pt x="3287" y="4627"/>
                    <a:pt x="3287" y="4793"/>
                    <a:pt x="3406" y="4865"/>
                  </a:cubicBezTo>
                  <a:cubicBezTo>
                    <a:pt x="3441" y="4893"/>
                    <a:pt x="3476" y="4904"/>
                    <a:pt x="3509" y="4904"/>
                  </a:cubicBezTo>
                  <a:cubicBezTo>
                    <a:pt x="3591" y="4904"/>
                    <a:pt x="3665" y="4837"/>
                    <a:pt x="3715" y="4769"/>
                  </a:cubicBezTo>
                  <a:cubicBezTo>
                    <a:pt x="3811" y="4650"/>
                    <a:pt x="3906" y="4555"/>
                    <a:pt x="4025" y="4460"/>
                  </a:cubicBezTo>
                  <a:cubicBezTo>
                    <a:pt x="4025" y="4722"/>
                    <a:pt x="4049" y="4984"/>
                    <a:pt x="4168" y="5222"/>
                  </a:cubicBezTo>
                  <a:cubicBezTo>
                    <a:pt x="4182" y="5250"/>
                    <a:pt x="4212" y="5261"/>
                    <a:pt x="4240" y="5261"/>
                  </a:cubicBezTo>
                  <a:cubicBezTo>
                    <a:pt x="4259" y="5261"/>
                    <a:pt x="4277" y="5256"/>
                    <a:pt x="4287" y="5246"/>
                  </a:cubicBezTo>
                  <a:cubicBezTo>
                    <a:pt x="4454" y="5174"/>
                    <a:pt x="4525" y="5031"/>
                    <a:pt x="4644" y="4936"/>
                  </a:cubicBezTo>
                  <a:cubicBezTo>
                    <a:pt x="4692" y="4888"/>
                    <a:pt x="4739" y="4841"/>
                    <a:pt x="4787" y="4817"/>
                  </a:cubicBezTo>
                  <a:cubicBezTo>
                    <a:pt x="4787" y="4817"/>
                    <a:pt x="4787" y="4817"/>
                    <a:pt x="4787" y="4841"/>
                  </a:cubicBezTo>
                  <a:cubicBezTo>
                    <a:pt x="4454" y="5460"/>
                    <a:pt x="4120" y="6103"/>
                    <a:pt x="3739" y="6722"/>
                  </a:cubicBezTo>
                  <a:cubicBezTo>
                    <a:pt x="3692" y="6698"/>
                    <a:pt x="3644" y="6675"/>
                    <a:pt x="3596" y="6651"/>
                  </a:cubicBezTo>
                  <a:cubicBezTo>
                    <a:pt x="3477" y="6603"/>
                    <a:pt x="3382" y="6532"/>
                    <a:pt x="3287" y="6484"/>
                  </a:cubicBezTo>
                  <a:cubicBezTo>
                    <a:pt x="3120" y="6365"/>
                    <a:pt x="2953" y="6222"/>
                    <a:pt x="2787" y="6079"/>
                  </a:cubicBezTo>
                  <a:cubicBezTo>
                    <a:pt x="2501" y="5817"/>
                    <a:pt x="2239" y="5508"/>
                    <a:pt x="2048" y="5150"/>
                  </a:cubicBezTo>
                  <a:cubicBezTo>
                    <a:pt x="1834" y="4746"/>
                    <a:pt x="1715" y="4317"/>
                    <a:pt x="1596" y="3864"/>
                  </a:cubicBezTo>
                  <a:cubicBezTo>
                    <a:pt x="1548" y="3626"/>
                    <a:pt x="1501" y="3412"/>
                    <a:pt x="1429" y="3221"/>
                  </a:cubicBezTo>
                  <a:cubicBezTo>
                    <a:pt x="1405" y="3102"/>
                    <a:pt x="1358" y="3007"/>
                    <a:pt x="1334" y="2912"/>
                  </a:cubicBezTo>
                  <a:cubicBezTo>
                    <a:pt x="1310" y="2840"/>
                    <a:pt x="1310" y="2769"/>
                    <a:pt x="1310" y="2698"/>
                  </a:cubicBezTo>
                  <a:close/>
                  <a:moveTo>
                    <a:pt x="12670" y="2698"/>
                  </a:moveTo>
                  <a:cubicBezTo>
                    <a:pt x="12670" y="2769"/>
                    <a:pt x="12646" y="2840"/>
                    <a:pt x="12646" y="2912"/>
                  </a:cubicBezTo>
                  <a:cubicBezTo>
                    <a:pt x="12622" y="3007"/>
                    <a:pt x="12574" y="3102"/>
                    <a:pt x="12551" y="3198"/>
                  </a:cubicBezTo>
                  <a:cubicBezTo>
                    <a:pt x="12479" y="3412"/>
                    <a:pt x="12432" y="3626"/>
                    <a:pt x="12384" y="3841"/>
                  </a:cubicBezTo>
                  <a:cubicBezTo>
                    <a:pt x="12265" y="4293"/>
                    <a:pt x="12146" y="4746"/>
                    <a:pt x="11931" y="5150"/>
                  </a:cubicBezTo>
                  <a:cubicBezTo>
                    <a:pt x="11741" y="5508"/>
                    <a:pt x="11479" y="5817"/>
                    <a:pt x="11193" y="6079"/>
                  </a:cubicBezTo>
                  <a:cubicBezTo>
                    <a:pt x="11026" y="6222"/>
                    <a:pt x="10860" y="6365"/>
                    <a:pt x="10669" y="6484"/>
                  </a:cubicBezTo>
                  <a:cubicBezTo>
                    <a:pt x="10574" y="6532"/>
                    <a:pt x="10479" y="6603"/>
                    <a:pt x="10383" y="6651"/>
                  </a:cubicBezTo>
                  <a:cubicBezTo>
                    <a:pt x="10336" y="6675"/>
                    <a:pt x="10288" y="6698"/>
                    <a:pt x="10241" y="6722"/>
                  </a:cubicBezTo>
                  <a:cubicBezTo>
                    <a:pt x="9860" y="6103"/>
                    <a:pt x="9526" y="5460"/>
                    <a:pt x="9193" y="4841"/>
                  </a:cubicBezTo>
                  <a:cubicBezTo>
                    <a:pt x="9193" y="4836"/>
                    <a:pt x="9193" y="4833"/>
                    <a:pt x="9193" y="4830"/>
                  </a:cubicBezTo>
                  <a:lnTo>
                    <a:pt x="9193" y="4830"/>
                  </a:lnTo>
                  <a:cubicBezTo>
                    <a:pt x="9238" y="4856"/>
                    <a:pt x="9292" y="4896"/>
                    <a:pt x="9312" y="4936"/>
                  </a:cubicBezTo>
                  <a:cubicBezTo>
                    <a:pt x="9431" y="5031"/>
                    <a:pt x="9526" y="5174"/>
                    <a:pt x="9669" y="5246"/>
                  </a:cubicBezTo>
                  <a:cubicBezTo>
                    <a:pt x="9689" y="5256"/>
                    <a:pt x="9713" y="5261"/>
                    <a:pt x="9735" y="5261"/>
                  </a:cubicBezTo>
                  <a:cubicBezTo>
                    <a:pt x="9768" y="5261"/>
                    <a:pt x="9798" y="5250"/>
                    <a:pt x="9812" y="5222"/>
                  </a:cubicBezTo>
                  <a:cubicBezTo>
                    <a:pt x="9931" y="4984"/>
                    <a:pt x="9955" y="4722"/>
                    <a:pt x="9955" y="4460"/>
                  </a:cubicBezTo>
                  <a:cubicBezTo>
                    <a:pt x="10050" y="4555"/>
                    <a:pt x="10169" y="4650"/>
                    <a:pt x="10264" y="4769"/>
                  </a:cubicBezTo>
                  <a:cubicBezTo>
                    <a:pt x="10315" y="4837"/>
                    <a:pt x="10389" y="4904"/>
                    <a:pt x="10471" y="4904"/>
                  </a:cubicBezTo>
                  <a:cubicBezTo>
                    <a:pt x="10504" y="4904"/>
                    <a:pt x="10539" y="4893"/>
                    <a:pt x="10574" y="4865"/>
                  </a:cubicBezTo>
                  <a:cubicBezTo>
                    <a:pt x="10669" y="4793"/>
                    <a:pt x="10693" y="4627"/>
                    <a:pt x="10717" y="4507"/>
                  </a:cubicBezTo>
                  <a:cubicBezTo>
                    <a:pt x="10717" y="4436"/>
                    <a:pt x="10741" y="4365"/>
                    <a:pt x="10741" y="4293"/>
                  </a:cubicBezTo>
                  <a:cubicBezTo>
                    <a:pt x="10741" y="4245"/>
                    <a:pt x="10741" y="4174"/>
                    <a:pt x="10741" y="4103"/>
                  </a:cubicBezTo>
                  <a:cubicBezTo>
                    <a:pt x="10812" y="4150"/>
                    <a:pt x="10860" y="4198"/>
                    <a:pt x="10907" y="4269"/>
                  </a:cubicBezTo>
                  <a:cubicBezTo>
                    <a:pt x="10979" y="4317"/>
                    <a:pt x="11026" y="4388"/>
                    <a:pt x="11098" y="4460"/>
                  </a:cubicBezTo>
                  <a:cubicBezTo>
                    <a:pt x="11146" y="4519"/>
                    <a:pt x="11199" y="4549"/>
                    <a:pt x="11253" y="4549"/>
                  </a:cubicBezTo>
                  <a:cubicBezTo>
                    <a:pt x="11306" y="4549"/>
                    <a:pt x="11360" y="4519"/>
                    <a:pt x="11408" y="4460"/>
                  </a:cubicBezTo>
                  <a:cubicBezTo>
                    <a:pt x="11479" y="4317"/>
                    <a:pt x="11479" y="4150"/>
                    <a:pt x="11503" y="4007"/>
                  </a:cubicBezTo>
                  <a:cubicBezTo>
                    <a:pt x="11503" y="3912"/>
                    <a:pt x="11503" y="3817"/>
                    <a:pt x="11503" y="3722"/>
                  </a:cubicBezTo>
                  <a:cubicBezTo>
                    <a:pt x="11574" y="3769"/>
                    <a:pt x="11646" y="3841"/>
                    <a:pt x="11717" y="3912"/>
                  </a:cubicBezTo>
                  <a:cubicBezTo>
                    <a:pt x="11789" y="3984"/>
                    <a:pt x="11860" y="4055"/>
                    <a:pt x="11979" y="4079"/>
                  </a:cubicBezTo>
                  <a:cubicBezTo>
                    <a:pt x="12003" y="4079"/>
                    <a:pt x="12050" y="4055"/>
                    <a:pt x="12050" y="4007"/>
                  </a:cubicBezTo>
                  <a:cubicBezTo>
                    <a:pt x="12122" y="3722"/>
                    <a:pt x="12170" y="3436"/>
                    <a:pt x="12146" y="3150"/>
                  </a:cubicBezTo>
                  <a:cubicBezTo>
                    <a:pt x="12336" y="3007"/>
                    <a:pt x="12503" y="2864"/>
                    <a:pt x="12670" y="2698"/>
                  </a:cubicBezTo>
                  <a:close/>
                  <a:moveTo>
                    <a:pt x="3001" y="6532"/>
                  </a:moveTo>
                  <a:cubicBezTo>
                    <a:pt x="3072" y="6603"/>
                    <a:pt x="3144" y="6651"/>
                    <a:pt x="3215" y="6698"/>
                  </a:cubicBezTo>
                  <a:cubicBezTo>
                    <a:pt x="3311" y="6770"/>
                    <a:pt x="3406" y="6841"/>
                    <a:pt x="3525" y="6913"/>
                  </a:cubicBezTo>
                  <a:cubicBezTo>
                    <a:pt x="3334" y="7008"/>
                    <a:pt x="3144" y="7103"/>
                    <a:pt x="2930" y="7198"/>
                  </a:cubicBezTo>
                  <a:cubicBezTo>
                    <a:pt x="2906" y="7079"/>
                    <a:pt x="2906" y="6937"/>
                    <a:pt x="2930" y="6817"/>
                  </a:cubicBezTo>
                  <a:cubicBezTo>
                    <a:pt x="2953" y="6722"/>
                    <a:pt x="2953" y="6627"/>
                    <a:pt x="3001" y="6532"/>
                  </a:cubicBezTo>
                  <a:close/>
                  <a:moveTo>
                    <a:pt x="10979" y="6532"/>
                  </a:moveTo>
                  <a:cubicBezTo>
                    <a:pt x="11003" y="6627"/>
                    <a:pt x="11026" y="6722"/>
                    <a:pt x="11050" y="6817"/>
                  </a:cubicBezTo>
                  <a:cubicBezTo>
                    <a:pt x="11050" y="6937"/>
                    <a:pt x="11074" y="7079"/>
                    <a:pt x="11050" y="7198"/>
                  </a:cubicBezTo>
                  <a:cubicBezTo>
                    <a:pt x="10836" y="7103"/>
                    <a:pt x="10645" y="7008"/>
                    <a:pt x="10455" y="6913"/>
                  </a:cubicBezTo>
                  <a:cubicBezTo>
                    <a:pt x="10550" y="6841"/>
                    <a:pt x="10669" y="6770"/>
                    <a:pt x="10765" y="6698"/>
                  </a:cubicBezTo>
                  <a:cubicBezTo>
                    <a:pt x="10836" y="6651"/>
                    <a:pt x="10907" y="6603"/>
                    <a:pt x="10979" y="6532"/>
                  </a:cubicBezTo>
                  <a:close/>
                  <a:moveTo>
                    <a:pt x="1286" y="3198"/>
                  </a:moveTo>
                  <a:lnTo>
                    <a:pt x="1286" y="3198"/>
                  </a:lnTo>
                  <a:cubicBezTo>
                    <a:pt x="1334" y="3436"/>
                    <a:pt x="1405" y="3650"/>
                    <a:pt x="1453" y="3888"/>
                  </a:cubicBezTo>
                  <a:cubicBezTo>
                    <a:pt x="1548" y="4341"/>
                    <a:pt x="1667" y="4769"/>
                    <a:pt x="1858" y="5174"/>
                  </a:cubicBezTo>
                  <a:cubicBezTo>
                    <a:pt x="1786" y="5293"/>
                    <a:pt x="1763" y="5460"/>
                    <a:pt x="1739" y="5579"/>
                  </a:cubicBezTo>
                  <a:cubicBezTo>
                    <a:pt x="1691" y="5746"/>
                    <a:pt x="1691" y="5912"/>
                    <a:pt x="1667" y="6079"/>
                  </a:cubicBezTo>
                  <a:cubicBezTo>
                    <a:pt x="1667" y="6131"/>
                    <a:pt x="1704" y="6170"/>
                    <a:pt x="1752" y="6170"/>
                  </a:cubicBezTo>
                  <a:cubicBezTo>
                    <a:pt x="1770" y="6170"/>
                    <a:pt x="1790" y="6164"/>
                    <a:pt x="1810" y="6151"/>
                  </a:cubicBezTo>
                  <a:cubicBezTo>
                    <a:pt x="1929" y="6079"/>
                    <a:pt x="2096" y="6032"/>
                    <a:pt x="2239" y="6008"/>
                  </a:cubicBezTo>
                  <a:lnTo>
                    <a:pt x="2239" y="6008"/>
                  </a:lnTo>
                  <a:cubicBezTo>
                    <a:pt x="2167" y="6222"/>
                    <a:pt x="2072" y="6484"/>
                    <a:pt x="2167" y="6698"/>
                  </a:cubicBezTo>
                  <a:cubicBezTo>
                    <a:pt x="2167" y="6718"/>
                    <a:pt x="2199" y="6752"/>
                    <a:pt x="2236" y="6752"/>
                  </a:cubicBezTo>
                  <a:cubicBezTo>
                    <a:pt x="2245" y="6752"/>
                    <a:pt x="2254" y="6751"/>
                    <a:pt x="2263" y="6746"/>
                  </a:cubicBezTo>
                  <a:cubicBezTo>
                    <a:pt x="2406" y="6698"/>
                    <a:pt x="2501" y="6627"/>
                    <a:pt x="2644" y="6579"/>
                  </a:cubicBezTo>
                  <a:cubicBezTo>
                    <a:pt x="2691" y="6555"/>
                    <a:pt x="2763" y="6532"/>
                    <a:pt x="2810" y="6508"/>
                  </a:cubicBezTo>
                  <a:lnTo>
                    <a:pt x="2810" y="6508"/>
                  </a:lnTo>
                  <a:cubicBezTo>
                    <a:pt x="2739" y="6770"/>
                    <a:pt x="2691" y="7103"/>
                    <a:pt x="2787" y="7341"/>
                  </a:cubicBezTo>
                  <a:cubicBezTo>
                    <a:pt x="2806" y="7361"/>
                    <a:pt x="2825" y="7395"/>
                    <a:pt x="2857" y="7395"/>
                  </a:cubicBezTo>
                  <a:cubicBezTo>
                    <a:pt x="2865" y="7395"/>
                    <a:pt x="2873" y="7394"/>
                    <a:pt x="2882" y="7389"/>
                  </a:cubicBezTo>
                  <a:cubicBezTo>
                    <a:pt x="3096" y="7318"/>
                    <a:pt x="3311" y="7222"/>
                    <a:pt x="3501" y="7127"/>
                  </a:cubicBezTo>
                  <a:lnTo>
                    <a:pt x="3501" y="7127"/>
                  </a:lnTo>
                  <a:cubicBezTo>
                    <a:pt x="3025" y="7889"/>
                    <a:pt x="2525" y="8651"/>
                    <a:pt x="2001" y="9413"/>
                  </a:cubicBezTo>
                  <a:cubicBezTo>
                    <a:pt x="1977" y="9437"/>
                    <a:pt x="1953" y="9485"/>
                    <a:pt x="1929" y="9508"/>
                  </a:cubicBezTo>
                  <a:cubicBezTo>
                    <a:pt x="1906" y="9461"/>
                    <a:pt x="1906" y="9389"/>
                    <a:pt x="1906" y="9318"/>
                  </a:cubicBezTo>
                  <a:cubicBezTo>
                    <a:pt x="1858" y="9056"/>
                    <a:pt x="1810" y="8770"/>
                    <a:pt x="1786" y="8508"/>
                  </a:cubicBezTo>
                  <a:cubicBezTo>
                    <a:pt x="1739" y="7913"/>
                    <a:pt x="1620" y="7341"/>
                    <a:pt x="1572" y="6746"/>
                  </a:cubicBezTo>
                  <a:cubicBezTo>
                    <a:pt x="1524" y="6151"/>
                    <a:pt x="1477" y="5555"/>
                    <a:pt x="1453" y="4960"/>
                  </a:cubicBezTo>
                  <a:cubicBezTo>
                    <a:pt x="1429" y="4674"/>
                    <a:pt x="1405" y="4365"/>
                    <a:pt x="1382" y="4079"/>
                  </a:cubicBezTo>
                  <a:cubicBezTo>
                    <a:pt x="1358" y="3769"/>
                    <a:pt x="1310" y="3483"/>
                    <a:pt x="1286" y="3198"/>
                  </a:cubicBezTo>
                  <a:close/>
                  <a:moveTo>
                    <a:pt x="12693" y="3198"/>
                  </a:moveTo>
                  <a:lnTo>
                    <a:pt x="12693" y="3198"/>
                  </a:lnTo>
                  <a:cubicBezTo>
                    <a:pt x="12670" y="3483"/>
                    <a:pt x="12622" y="3793"/>
                    <a:pt x="12598" y="4079"/>
                  </a:cubicBezTo>
                  <a:cubicBezTo>
                    <a:pt x="12574" y="4365"/>
                    <a:pt x="12551" y="4674"/>
                    <a:pt x="12527" y="4960"/>
                  </a:cubicBezTo>
                  <a:cubicBezTo>
                    <a:pt x="12479" y="5555"/>
                    <a:pt x="12455" y="6151"/>
                    <a:pt x="12408" y="6746"/>
                  </a:cubicBezTo>
                  <a:cubicBezTo>
                    <a:pt x="12360" y="7341"/>
                    <a:pt x="12241" y="7913"/>
                    <a:pt x="12193" y="8508"/>
                  </a:cubicBezTo>
                  <a:cubicBezTo>
                    <a:pt x="12170" y="8770"/>
                    <a:pt x="12122" y="9056"/>
                    <a:pt x="12074" y="9318"/>
                  </a:cubicBezTo>
                  <a:cubicBezTo>
                    <a:pt x="12074" y="9389"/>
                    <a:pt x="12074" y="9461"/>
                    <a:pt x="12050" y="9508"/>
                  </a:cubicBezTo>
                  <a:cubicBezTo>
                    <a:pt x="12027" y="9485"/>
                    <a:pt x="12003" y="9437"/>
                    <a:pt x="11979" y="9413"/>
                  </a:cubicBezTo>
                  <a:cubicBezTo>
                    <a:pt x="11455" y="8651"/>
                    <a:pt x="10955" y="7889"/>
                    <a:pt x="10479" y="7127"/>
                  </a:cubicBezTo>
                  <a:lnTo>
                    <a:pt x="10479" y="7127"/>
                  </a:lnTo>
                  <a:cubicBezTo>
                    <a:pt x="10669" y="7222"/>
                    <a:pt x="10860" y="7318"/>
                    <a:pt x="11074" y="7389"/>
                  </a:cubicBezTo>
                  <a:cubicBezTo>
                    <a:pt x="11083" y="7394"/>
                    <a:pt x="11092" y="7395"/>
                    <a:pt x="11101" y="7395"/>
                  </a:cubicBezTo>
                  <a:cubicBezTo>
                    <a:pt x="11139" y="7395"/>
                    <a:pt x="11174" y="7361"/>
                    <a:pt x="11193" y="7341"/>
                  </a:cubicBezTo>
                  <a:cubicBezTo>
                    <a:pt x="11288" y="7103"/>
                    <a:pt x="11241" y="6770"/>
                    <a:pt x="11169" y="6532"/>
                  </a:cubicBezTo>
                  <a:cubicBezTo>
                    <a:pt x="11217" y="6532"/>
                    <a:pt x="11288" y="6555"/>
                    <a:pt x="11336" y="6579"/>
                  </a:cubicBezTo>
                  <a:cubicBezTo>
                    <a:pt x="11479" y="6627"/>
                    <a:pt x="11574" y="6698"/>
                    <a:pt x="11717" y="6746"/>
                  </a:cubicBezTo>
                  <a:cubicBezTo>
                    <a:pt x="11726" y="6751"/>
                    <a:pt x="11735" y="6752"/>
                    <a:pt x="11744" y="6752"/>
                  </a:cubicBezTo>
                  <a:cubicBezTo>
                    <a:pt x="11781" y="6752"/>
                    <a:pt x="11812" y="6718"/>
                    <a:pt x="11812" y="6698"/>
                  </a:cubicBezTo>
                  <a:cubicBezTo>
                    <a:pt x="11908" y="6484"/>
                    <a:pt x="11812" y="6222"/>
                    <a:pt x="11741" y="6008"/>
                  </a:cubicBezTo>
                  <a:lnTo>
                    <a:pt x="11741" y="6008"/>
                  </a:lnTo>
                  <a:cubicBezTo>
                    <a:pt x="11884" y="6032"/>
                    <a:pt x="12050" y="6079"/>
                    <a:pt x="12170" y="6151"/>
                  </a:cubicBezTo>
                  <a:cubicBezTo>
                    <a:pt x="12190" y="6164"/>
                    <a:pt x="12209" y="6170"/>
                    <a:pt x="12227" y="6170"/>
                  </a:cubicBezTo>
                  <a:cubicBezTo>
                    <a:pt x="12273" y="6170"/>
                    <a:pt x="12306" y="6131"/>
                    <a:pt x="12289" y="6079"/>
                  </a:cubicBezTo>
                  <a:cubicBezTo>
                    <a:pt x="12289" y="5912"/>
                    <a:pt x="12289" y="5746"/>
                    <a:pt x="12241" y="5579"/>
                  </a:cubicBezTo>
                  <a:cubicBezTo>
                    <a:pt x="12217" y="5460"/>
                    <a:pt x="12193" y="5293"/>
                    <a:pt x="12122" y="5174"/>
                  </a:cubicBezTo>
                  <a:cubicBezTo>
                    <a:pt x="12312" y="4769"/>
                    <a:pt x="12432" y="4341"/>
                    <a:pt x="12527" y="3888"/>
                  </a:cubicBezTo>
                  <a:cubicBezTo>
                    <a:pt x="12574" y="3674"/>
                    <a:pt x="12646" y="3436"/>
                    <a:pt x="12693" y="3198"/>
                  </a:cubicBezTo>
                  <a:close/>
                  <a:moveTo>
                    <a:pt x="6978" y="2388"/>
                  </a:moveTo>
                  <a:cubicBezTo>
                    <a:pt x="7002" y="3031"/>
                    <a:pt x="7026" y="3650"/>
                    <a:pt x="7073" y="4293"/>
                  </a:cubicBezTo>
                  <a:cubicBezTo>
                    <a:pt x="7145" y="4984"/>
                    <a:pt x="7192" y="5698"/>
                    <a:pt x="7264" y="6389"/>
                  </a:cubicBezTo>
                  <a:cubicBezTo>
                    <a:pt x="7335" y="7103"/>
                    <a:pt x="7430" y="7818"/>
                    <a:pt x="7550" y="8508"/>
                  </a:cubicBezTo>
                  <a:cubicBezTo>
                    <a:pt x="7597" y="8842"/>
                    <a:pt x="7645" y="9151"/>
                    <a:pt x="7716" y="9485"/>
                  </a:cubicBezTo>
                  <a:cubicBezTo>
                    <a:pt x="7716" y="9580"/>
                    <a:pt x="7740" y="9651"/>
                    <a:pt x="7764" y="9747"/>
                  </a:cubicBezTo>
                  <a:cubicBezTo>
                    <a:pt x="7740" y="9675"/>
                    <a:pt x="7645" y="9604"/>
                    <a:pt x="7621" y="9532"/>
                  </a:cubicBezTo>
                  <a:cubicBezTo>
                    <a:pt x="7526" y="9413"/>
                    <a:pt x="7454" y="9247"/>
                    <a:pt x="7383" y="9104"/>
                  </a:cubicBezTo>
                  <a:cubicBezTo>
                    <a:pt x="7311" y="8961"/>
                    <a:pt x="7264" y="8723"/>
                    <a:pt x="7121" y="8627"/>
                  </a:cubicBezTo>
                  <a:cubicBezTo>
                    <a:pt x="7076" y="8597"/>
                    <a:pt x="7031" y="8567"/>
                    <a:pt x="6985" y="8567"/>
                  </a:cubicBezTo>
                  <a:cubicBezTo>
                    <a:pt x="6959" y="8567"/>
                    <a:pt x="6933" y="8577"/>
                    <a:pt x="6907" y="8604"/>
                  </a:cubicBezTo>
                  <a:cubicBezTo>
                    <a:pt x="6883" y="8627"/>
                    <a:pt x="6859" y="8675"/>
                    <a:pt x="6835" y="8699"/>
                  </a:cubicBezTo>
                  <a:cubicBezTo>
                    <a:pt x="6692" y="9008"/>
                    <a:pt x="6549" y="9294"/>
                    <a:pt x="6359" y="9556"/>
                  </a:cubicBezTo>
                  <a:lnTo>
                    <a:pt x="6216" y="9747"/>
                  </a:lnTo>
                  <a:cubicBezTo>
                    <a:pt x="6240" y="9651"/>
                    <a:pt x="6264" y="9580"/>
                    <a:pt x="6264" y="9485"/>
                  </a:cubicBezTo>
                  <a:cubicBezTo>
                    <a:pt x="6335" y="9151"/>
                    <a:pt x="6383" y="8842"/>
                    <a:pt x="6430" y="8508"/>
                  </a:cubicBezTo>
                  <a:cubicBezTo>
                    <a:pt x="6549" y="7818"/>
                    <a:pt x="6645" y="7103"/>
                    <a:pt x="6716" y="6389"/>
                  </a:cubicBezTo>
                  <a:cubicBezTo>
                    <a:pt x="6787" y="5698"/>
                    <a:pt x="6835" y="4984"/>
                    <a:pt x="6907" y="4293"/>
                  </a:cubicBezTo>
                  <a:cubicBezTo>
                    <a:pt x="6954" y="3650"/>
                    <a:pt x="6978" y="3031"/>
                    <a:pt x="6978" y="2388"/>
                  </a:cubicBezTo>
                  <a:close/>
                  <a:moveTo>
                    <a:pt x="691" y="2578"/>
                  </a:moveTo>
                  <a:cubicBezTo>
                    <a:pt x="713" y="2584"/>
                    <a:pt x="735" y="2586"/>
                    <a:pt x="759" y="2586"/>
                  </a:cubicBezTo>
                  <a:cubicBezTo>
                    <a:pt x="801" y="2586"/>
                    <a:pt x="845" y="2580"/>
                    <a:pt x="888" y="2580"/>
                  </a:cubicBezTo>
                  <a:cubicBezTo>
                    <a:pt x="927" y="2580"/>
                    <a:pt x="965" y="2585"/>
                    <a:pt x="1001" y="2602"/>
                  </a:cubicBezTo>
                  <a:lnTo>
                    <a:pt x="1024" y="2602"/>
                  </a:lnTo>
                  <a:cubicBezTo>
                    <a:pt x="1024" y="2602"/>
                    <a:pt x="1024" y="2602"/>
                    <a:pt x="1024" y="2626"/>
                  </a:cubicBezTo>
                  <a:cubicBezTo>
                    <a:pt x="1024" y="2650"/>
                    <a:pt x="1024" y="2698"/>
                    <a:pt x="1024" y="2745"/>
                  </a:cubicBezTo>
                  <a:cubicBezTo>
                    <a:pt x="1024" y="2888"/>
                    <a:pt x="1048" y="3007"/>
                    <a:pt x="1048" y="3150"/>
                  </a:cubicBezTo>
                  <a:cubicBezTo>
                    <a:pt x="1096" y="3698"/>
                    <a:pt x="1191" y="4245"/>
                    <a:pt x="1215" y="4793"/>
                  </a:cubicBezTo>
                  <a:cubicBezTo>
                    <a:pt x="1263" y="5365"/>
                    <a:pt x="1263" y="5936"/>
                    <a:pt x="1310" y="6484"/>
                  </a:cubicBezTo>
                  <a:cubicBezTo>
                    <a:pt x="1358" y="7103"/>
                    <a:pt x="1477" y="7722"/>
                    <a:pt x="1524" y="8342"/>
                  </a:cubicBezTo>
                  <a:cubicBezTo>
                    <a:pt x="1572" y="8627"/>
                    <a:pt x="1572" y="8913"/>
                    <a:pt x="1620" y="9175"/>
                  </a:cubicBezTo>
                  <a:cubicBezTo>
                    <a:pt x="1667" y="9389"/>
                    <a:pt x="1667" y="9604"/>
                    <a:pt x="1715" y="9794"/>
                  </a:cubicBezTo>
                  <a:cubicBezTo>
                    <a:pt x="1644" y="9913"/>
                    <a:pt x="1548" y="10032"/>
                    <a:pt x="1453" y="10151"/>
                  </a:cubicBezTo>
                  <a:cubicBezTo>
                    <a:pt x="1453" y="10104"/>
                    <a:pt x="1429" y="10056"/>
                    <a:pt x="1429" y="10009"/>
                  </a:cubicBezTo>
                  <a:cubicBezTo>
                    <a:pt x="1382" y="9770"/>
                    <a:pt x="1358" y="9532"/>
                    <a:pt x="1334" y="9294"/>
                  </a:cubicBezTo>
                  <a:cubicBezTo>
                    <a:pt x="1239" y="8723"/>
                    <a:pt x="1143" y="8175"/>
                    <a:pt x="1096" y="7603"/>
                  </a:cubicBezTo>
                  <a:cubicBezTo>
                    <a:pt x="1024" y="7032"/>
                    <a:pt x="953" y="6484"/>
                    <a:pt x="905" y="5912"/>
                  </a:cubicBezTo>
                  <a:cubicBezTo>
                    <a:pt x="834" y="5365"/>
                    <a:pt x="834" y="4793"/>
                    <a:pt x="786" y="4245"/>
                  </a:cubicBezTo>
                  <a:cubicBezTo>
                    <a:pt x="762" y="3722"/>
                    <a:pt x="691" y="3198"/>
                    <a:pt x="667" y="2674"/>
                  </a:cubicBezTo>
                  <a:cubicBezTo>
                    <a:pt x="667" y="2626"/>
                    <a:pt x="691" y="2602"/>
                    <a:pt x="691" y="2578"/>
                  </a:cubicBezTo>
                  <a:close/>
                  <a:moveTo>
                    <a:pt x="13289" y="2578"/>
                  </a:moveTo>
                  <a:cubicBezTo>
                    <a:pt x="13289" y="2602"/>
                    <a:pt x="13289" y="2626"/>
                    <a:pt x="13289" y="2674"/>
                  </a:cubicBezTo>
                  <a:cubicBezTo>
                    <a:pt x="13289" y="3198"/>
                    <a:pt x="13217" y="3722"/>
                    <a:pt x="13194" y="4245"/>
                  </a:cubicBezTo>
                  <a:cubicBezTo>
                    <a:pt x="13146" y="4793"/>
                    <a:pt x="13122" y="5365"/>
                    <a:pt x="13075" y="5912"/>
                  </a:cubicBezTo>
                  <a:cubicBezTo>
                    <a:pt x="13027" y="6484"/>
                    <a:pt x="12955" y="7032"/>
                    <a:pt x="12884" y="7603"/>
                  </a:cubicBezTo>
                  <a:cubicBezTo>
                    <a:pt x="12836" y="8175"/>
                    <a:pt x="12741" y="8723"/>
                    <a:pt x="12646" y="9294"/>
                  </a:cubicBezTo>
                  <a:cubicBezTo>
                    <a:pt x="12598" y="9532"/>
                    <a:pt x="12598" y="9770"/>
                    <a:pt x="12551" y="10009"/>
                  </a:cubicBezTo>
                  <a:cubicBezTo>
                    <a:pt x="12551" y="10056"/>
                    <a:pt x="12527" y="10104"/>
                    <a:pt x="12527" y="10151"/>
                  </a:cubicBezTo>
                  <a:cubicBezTo>
                    <a:pt x="12432" y="10032"/>
                    <a:pt x="12336" y="9913"/>
                    <a:pt x="12265" y="9794"/>
                  </a:cubicBezTo>
                  <a:cubicBezTo>
                    <a:pt x="12289" y="9604"/>
                    <a:pt x="12312" y="9389"/>
                    <a:pt x="12360" y="9175"/>
                  </a:cubicBezTo>
                  <a:cubicBezTo>
                    <a:pt x="12408" y="8913"/>
                    <a:pt x="12408" y="8627"/>
                    <a:pt x="12432" y="8342"/>
                  </a:cubicBezTo>
                  <a:cubicBezTo>
                    <a:pt x="12503" y="7722"/>
                    <a:pt x="12622" y="7103"/>
                    <a:pt x="12670" y="6484"/>
                  </a:cubicBezTo>
                  <a:cubicBezTo>
                    <a:pt x="12717" y="5936"/>
                    <a:pt x="12717" y="5365"/>
                    <a:pt x="12765" y="4793"/>
                  </a:cubicBezTo>
                  <a:cubicBezTo>
                    <a:pt x="12789" y="4245"/>
                    <a:pt x="12884" y="3698"/>
                    <a:pt x="12932" y="3150"/>
                  </a:cubicBezTo>
                  <a:cubicBezTo>
                    <a:pt x="12932" y="3007"/>
                    <a:pt x="12955" y="2888"/>
                    <a:pt x="12955" y="2745"/>
                  </a:cubicBezTo>
                  <a:cubicBezTo>
                    <a:pt x="12955" y="2698"/>
                    <a:pt x="12955" y="2650"/>
                    <a:pt x="12955" y="2626"/>
                  </a:cubicBezTo>
                  <a:cubicBezTo>
                    <a:pt x="12955" y="2602"/>
                    <a:pt x="12955" y="2602"/>
                    <a:pt x="12955" y="2602"/>
                  </a:cubicBezTo>
                  <a:lnTo>
                    <a:pt x="12979" y="2602"/>
                  </a:lnTo>
                  <a:cubicBezTo>
                    <a:pt x="13014" y="2585"/>
                    <a:pt x="13053" y="2580"/>
                    <a:pt x="13092" y="2580"/>
                  </a:cubicBezTo>
                  <a:cubicBezTo>
                    <a:pt x="13135" y="2580"/>
                    <a:pt x="13179" y="2586"/>
                    <a:pt x="13221" y="2586"/>
                  </a:cubicBezTo>
                  <a:cubicBezTo>
                    <a:pt x="13244" y="2586"/>
                    <a:pt x="13267" y="2584"/>
                    <a:pt x="13289" y="2578"/>
                  </a:cubicBezTo>
                  <a:close/>
                  <a:moveTo>
                    <a:pt x="6883" y="1412"/>
                  </a:moveTo>
                  <a:cubicBezTo>
                    <a:pt x="6883" y="1602"/>
                    <a:pt x="6883" y="1793"/>
                    <a:pt x="6859" y="1983"/>
                  </a:cubicBezTo>
                  <a:cubicBezTo>
                    <a:pt x="6835" y="2674"/>
                    <a:pt x="6835" y="3341"/>
                    <a:pt x="6764" y="4031"/>
                  </a:cubicBezTo>
                  <a:cubicBezTo>
                    <a:pt x="6645" y="5412"/>
                    <a:pt x="6549" y="6817"/>
                    <a:pt x="6311" y="8222"/>
                  </a:cubicBezTo>
                  <a:cubicBezTo>
                    <a:pt x="6264" y="8580"/>
                    <a:pt x="6192" y="8937"/>
                    <a:pt x="6145" y="9294"/>
                  </a:cubicBezTo>
                  <a:cubicBezTo>
                    <a:pt x="6097" y="9485"/>
                    <a:pt x="6073" y="9651"/>
                    <a:pt x="6025" y="9842"/>
                  </a:cubicBezTo>
                  <a:cubicBezTo>
                    <a:pt x="6002" y="9937"/>
                    <a:pt x="5978" y="10032"/>
                    <a:pt x="5930" y="10151"/>
                  </a:cubicBezTo>
                  <a:cubicBezTo>
                    <a:pt x="5883" y="10223"/>
                    <a:pt x="5835" y="10294"/>
                    <a:pt x="5763" y="10366"/>
                  </a:cubicBezTo>
                  <a:cubicBezTo>
                    <a:pt x="5549" y="10628"/>
                    <a:pt x="5311" y="10866"/>
                    <a:pt x="5073" y="11080"/>
                  </a:cubicBezTo>
                  <a:cubicBezTo>
                    <a:pt x="4954" y="11199"/>
                    <a:pt x="4811" y="11318"/>
                    <a:pt x="4668" y="11390"/>
                  </a:cubicBezTo>
                  <a:cubicBezTo>
                    <a:pt x="4366" y="11580"/>
                    <a:pt x="4065" y="11612"/>
                    <a:pt x="3749" y="11612"/>
                  </a:cubicBezTo>
                  <a:cubicBezTo>
                    <a:pt x="3591" y="11612"/>
                    <a:pt x="3430" y="11604"/>
                    <a:pt x="3263" y="11604"/>
                  </a:cubicBezTo>
                  <a:lnTo>
                    <a:pt x="3144" y="11604"/>
                  </a:lnTo>
                  <a:cubicBezTo>
                    <a:pt x="3287" y="11295"/>
                    <a:pt x="3453" y="10985"/>
                    <a:pt x="3596" y="10699"/>
                  </a:cubicBezTo>
                  <a:cubicBezTo>
                    <a:pt x="3787" y="10318"/>
                    <a:pt x="3954" y="9961"/>
                    <a:pt x="4144" y="9580"/>
                  </a:cubicBezTo>
                  <a:cubicBezTo>
                    <a:pt x="4311" y="9223"/>
                    <a:pt x="4525" y="8889"/>
                    <a:pt x="4668" y="8508"/>
                  </a:cubicBezTo>
                  <a:cubicBezTo>
                    <a:pt x="4835" y="8151"/>
                    <a:pt x="4954" y="7794"/>
                    <a:pt x="5097" y="7437"/>
                  </a:cubicBezTo>
                  <a:cubicBezTo>
                    <a:pt x="5430" y="6675"/>
                    <a:pt x="5740" y="5912"/>
                    <a:pt x="6002" y="5127"/>
                  </a:cubicBezTo>
                  <a:cubicBezTo>
                    <a:pt x="6264" y="4365"/>
                    <a:pt x="6454" y="3555"/>
                    <a:pt x="6621" y="2769"/>
                  </a:cubicBezTo>
                  <a:cubicBezTo>
                    <a:pt x="6692" y="2317"/>
                    <a:pt x="6811" y="1864"/>
                    <a:pt x="6883" y="1412"/>
                  </a:cubicBezTo>
                  <a:close/>
                  <a:moveTo>
                    <a:pt x="7097" y="1412"/>
                  </a:moveTo>
                  <a:lnTo>
                    <a:pt x="7097" y="1412"/>
                  </a:lnTo>
                  <a:cubicBezTo>
                    <a:pt x="7169" y="1864"/>
                    <a:pt x="7288" y="2317"/>
                    <a:pt x="7359" y="2769"/>
                  </a:cubicBezTo>
                  <a:cubicBezTo>
                    <a:pt x="7526" y="3555"/>
                    <a:pt x="7716" y="4365"/>
                    <a:pt x="7978" y="5127"/>
                  </a:cubicBezTo>
                  <a:cubicBezTo>
                    <a:pt x="8240" y="5912"/>
                    <a:pt x="8550" y="6675"/>
                    <a:pt x="8883" y="7437"/>
                  </a:cubicBezTo>
                  <a:cubicBezTo>
                    <a:pt x="9026" y="7794"/>
                    <a:pt x="9145" y="8151"/>
                    <a:pt x="9312" y="8508"/>
                  </a:cubicBezTo>
                  <a:cubicBezTo>
                    <a:pt x="9455" y="8889"/>
                    <a:pt x="9645" y="9223"/>
                    <a:pt x="9836" y="9580"/>
                  </a:cubicBezTo>
                  <a:cubicBezTo>
                    <a:pt x="10026" y="9961"/>
                    <a:pt x="10193" y="10318"/>
                    <a:pt x="10383" y="10699"/>
                  </a:cubicBezTo>
                  <a:cubicBezTo>
                    <a:pt x="10526" y="10985"/>
                    <a:pt x="10693" y="11295"/>
                    <a:pt x="10836" y="11604"/>
                  </a:cubicBezTo>
                  <a:lnTo>
                    <a:pt x="10717" y="11604"/>
                  </a:lnTo>
                  <a:cubicBezTo>
                    <a:pt x="10550" y="11604"/>
                    <a:pt x="10389" y="11612"/>
                    <a:pt x="10231" y="11612"/>
                  </a:cubicBezTo>
                  <a:cubicBezTo>
                    <a:pt x="9915" y="11612"/>
                    <a:pt x="9613" y="11580"/>
                    <a:pt x="9312" y="11390"/>
                  </a:cubicBezTo>
                  <a:cubicBezTo>
                    <a:pt x="9169" y="11318"/>
                    <a:pt x="9026" y="11199"/>
                    <a:pt x="8907" y="11080"/>
                  </a:cubicBezTo>
                  <a:cubicBezTo>
                    <a:pt x="8669" y="10866"/>
                    <a:pt x="8431" y="10628"/>
                    <a:pt x="8216" y="10366"/>
                  </a:cubicBezTo>
                  <a:cubicBezTo>
                    <a:pt x="8145" y="10294"/>
                    <a:pt x="8097" y="10223"/>
                    <a:pt x="8026" y="10151"/>
                  </a:cubicBezTo>
                  <a:cubicBezTo>
                    <a:pt x="8002" y="10032"/>
                    <a:pt x="7978" y="9937"/>
                    <a:pt x="7954" y="9842"/>
                  </a:cubicBezTo>
                  <a:cubicBezTo>
                    <a:pt x="7907" y="9651"/>
                    <a:pt x="7883" y="9485"/>
                    <a:pt x="7835" y="9294"/>
                  </a:cubicBezTo>
                  <a:cubicBezTo>
                    <a:pt x="7788" y="8937"/>
                    <a:pt x="7716" y="8580"/>
                    <a:pt x="7669" y="8222"/>
                  </a:cubicBezTo>
                  <a:cubicBezTo>
                    <a:pt x="7430" y="6817"/>
                    <a:pt x="7335" y="5412"/>
                    <a:pt x="7192" y="4031"/>
                  </a:cubicBezTo>
                  <a:cubicBezTo>
                    <a:pt x="7145" y="3341"/>
                    <a:pt x="7145" y="2674"/>
                    <a:pt x="7121" y="1983"/>
                  </a:cubicBezTo>
                  <a:cubicBezTo>
                    <a:pt x="7097" y="1793"/>
                    <a:pt x="7097" y="1602"/>
                    <a:pt x="7097" y="1412"/>
                  </a:cubicBezTo>
                  <a:close/>
                  <a:moveTo>
                    <a:pt x="6993" y="8905"/>
                  </a:moveTo>
                  <a:cubicBezTo>
                    <a:pt x="7003" y="8905"/>
                    <a:pt x="7014" y="8907"/>
                    <a:pt x="7026" y="8913"/>
                  </a:cubicBezTo>
                  <a:cubicBezTo>
                    <a:pt x="7097" y="8937"/>
                    <a:pt x="7121" y="9127"/>
                    <a:pt x="7145" y="9199"/>
                  </a:cubicBezTo>
                  <a:cubicBezTo>
                    <a:pt x="7192" y="9247"/>
                    <a:pt x="7216" y="9342"/>
                    <a:pt x="7264" y="9413"/>
                  </a:cubicBezTo>
                  <a:cubicBezTo>
                    <a:pt x="7311" y="9485"/>
                    <a:pt x="7359" y="9556"/>
                    <a:pt x="7407" y="9651"/>
                  </a:cubicBezTo>
                  <a:cubicBezTo>
                    <a:pt x="7597" y="9937"/>
                    <a:pt x="7764" y="10223"/>
                    <a:pt x="7978" y="10509"/>
                  </a:cubicBezTo>
                  <a:cubicBezTo>
                    <a:pt x="8216" y="10794"/>
                    <a:pt x="8455" y="11056"/>
                    <a:pt x="8740" y="11295"/>
                  </a:cubicBezTo>
                  <a:cubicBezTo>
                    <a:pt x="8883" y="11414"/>
                    <a:pt x="9026" y="11533"/>
                    <a:pt x="9193" y="11628"/>
                  </a:cubicBezTo>
                  <a:lnTo>
                    <a:pt x="8859" y="11628"/>
                  </a:lnTo>
                  <a:cubicBezTo>
                    <a:pt x="8364" y="11628"/>
                    <a:pt x="7869" y="11597"/>
                    <a:pt x="7361" y="11597"/>
                  </a:cubicBezTo>
                  <a:cubicBezTo>
                    <a:pt x="7234" y="11597"/>
                    <a:pt x="7107" y="11599"/>
                    <a:pt x="6978" y="11604"/>
                  </a:cubicBezTo>
                  <a:cubicBezTo>
                    <a:pt x="6621" y="11604"/>
                    <a:pt x="6240" y="11628"/>
                    <a:pt x="5859" y="11628"/>
                  </a:cubicBezTo>
                  <a:lnTo>
                    <a:pt x="5049" y="11628"/>
                  </a:lnTo>
                  <a:cubicBezTo>
                    <a:pt x="5017" y="11628"/>
                    <a:pt x="4933" y="11607"/>
                    <a:pt x="4866" y="11607"/>
                  </a:cubicBezTo>
                  <a:cubicBezTo>
                    <a:pt x="4845" y="11607"/>
                    <a:pt x="4826" y="11609"/>
                    <a:pt x="4811" y="11614"/>
                  </a:cubicBezTo>
                  <a:lnTo>
                    <a:pt x="4811" y="11614"/>
                  </a:lnTo>
                  <a:cubicBezTo>
                    <a:pt x="4968" y="11521"/>
                    <a:pt x="5104" y="11408"/>
                    <a:pt x="5240" y="11295"/>
                  </a:cubicBezTo>
                  <a:cubicBezTo>
                    <a:pt x="5525" y="11056"/>
                    <a:pt x="5763" y="10794"/>
                    <a:pt x="6002" y="10509"/>
                  </a:cubicBezTo>
                  <a:cubicBezTo>
                    <a:pt x="6216" y="10223"/>
                    <a:pt x="6383" y="9937"/>
                    <a:pt x="6573" y="9651"/>
                  </a:cubicBezTo>
                  <a:cubicBezTo>
                    <a:pt x="6668" y="9461"/>
                    <a:pt x="6764" y="9270"/>
                    <a:pt x="6859" y="9080"/>
                  </a:cubicBezTo>
                  <a:cubicBezTo>
                    <a:pt x="6880" y="9038"/>
                    <a:pt x="6919" y="8905"/>
                    <a:pt x="6993" y="8905"/>
                  </a:cubicBezTo>
                  <a:close/>
                  <a:moveTo>
                    <a:pt x="6859" y="578"/>
                  </a:moveTo>
                  <a:cubicBezTo>
                    <a:pt x="6859" y="816"/>
                    <a:pt x="6835" y="1054"/>
                    <a:pt x="6787" y="1293"/>
                  </a:cubicBezTo>
                  <a:cubicBezTo>
                    <a:pt x="6716" y="1697"/>
                    <a:pt x="6621" y="2078"/>
                    <a:pt x="6549" y="2459"/>
                  </a:cubicBezTo>
                  <a:cubicBezTo>
                    <a:pt x="6383" y="3269"/>
                    <a:pt x="6192" y="4079"/>
                    <a:pt x="5954" y="4841"/>
                  </a:cubicBezTo>
                  <a:cubicBezTo>
                    <a:pt x="5692" y="5627"/>
                    <a:pt x="5406" y="6389"/>
                    <a:pt x="5097" y="7127"/>
                  </a:cubicBezTo>
                  <a:cubicBezTo>
                    <a:pt x="4787" y="7865"/>
                    <a:pt x="4501" y="8604"/>
                    <a:pt x="4120" y="9294"/>
                  </a:cubicBezTo>
                  <a:cubicBezTo>
                    <a:pt x="3906" y="9675"/>
                    <a:pt x="3715" y="10080"/>
                    <a:pt x="3525" y="10461"/>
                  </a:cubicBezTo>
                  <a:cubicBezTo>
                    <a:pt x="3334" y="10842"/>
                    <a:pt x="3120" y="11223"/>
                    <a:pt x="2953" y="11604"/>
                  </a:cubicBezTo>
                  <a:lnTo>
                    <a:pt x="1715" y="11604"/>
                  </a:lnTo>
                  <a:cubicBezTo>
                    <a:pt x="1453" y="11604"/>
                    <a:pt x="1191" y="11604"/>
                    <a:pt x="929" y="11628"/>
                  </a:cubicBezTo>
                  <a:cubicBezTo>
                    <a:pt x="810" y="11628"/>
                    <a:pt x="667" y="11628"/>
                    <a:pt x="524" y="11652"/>
                  </a:cubicBezTo>
                  <a:cubicBezTo>
                    <a:pt x="786" y="11414"/>
                    <a:pt x="1001" y="11152"/>
                    <a:pt x="1239" y="10890"/>
                  </a:cubicBezTo>
                  <a:cubicBezTo>
                    <a:pt x="1548" y="10556"/>
                    <a:pt x="1810" y="10199"/>
                    <a:pt x="2048" y="9842"/>
                  </a:cubicBezTo>
                  <a:cubicBezTo>
                    <a:pt x="2572" y="9104"/>
                    <a:pt x="3072" y="8342"/>
                    <a:pt x="3549" y="7580"/>
                  </a:cubicBezTo>
                  <a:cubicBezTo>
                    <a:pt x="4025" y="6794"/>
                    <a:pt x="4477" y="6032"/>
                    <a:pt x="4882" y="5222"/>
                  </a:cubicBezTo>
                  <a:cubicBezTo>
                    <a:pt x="5287" y="4412"/>
                    <a:pt x="5716" y="3650"/>
                    <a:pt x="6049" y="2817"/>
                  </a:cubicBezTo>
                  <a:cubicBezTo>
                    <a:pt x="6240" y="2340"/>
                    <a:pt x="6383" y="1888"/>
                    <a:pt x="6573" y="1412"/>
                  </a:cubicBezTo>
                  <a:cubicBezTo>
                    <a:pt x="6668" y="1126"/>
                    <a:pt x="6787" y="864"/>
                    <a:pt x="6859" y="578"/>
                  </a:cubicBezTo>
                  <a:close/>
                  <a:moveTo>
                    <a:pt x="7097" y="578"/>
                  </a:moveTo>
                  <a:cubicBezTo>
                    <a:pt x="7192" y="864"/>
                    <a:pt x="7311" y="1126"/>
                    <a:pt x="7407" y="1412"/>
                  </a:cubicBezTo>
                  <a:cubicBezTo>
                    <a:pt x="7573" y="1888"/>
                    <a:pt x="7740" y="2340"/>
                    <a:pt x="7931" y="2817"/>
                  </a:cubicBezTo>
                  <a:cubicBezTo>
                    <a:pt x="8264" y="3650"/>
                    <a:pt x="8693" y="4412"/>
                    <a:pt x="9097" y="5222"/>
                  </a:cubicBezTo>
                  <a:cubicBezTo>
                    <a:pt x="9502" y="6032"/>
                    <a:pt x="9955" y="6794"/>
                    <a:pt x="10431" y="7580"/>
                  </a:cubicBezTo>
                  <a:cubicBezTo>
                    <a:pt x="10907" y="8342"/>
                    <a:pt x="11384" y="9104"/>
                    <a:pt x="11908" y="9842"/>
                  </a:cubicBezTo>
                  <a:cubicBezTo>
                    <a:pt x="12170" y="10199"/>
                    <a:pt x="12432" y="10556"/>
                    <a:pt x="12741" y="10890"/>
                  </a:cubicBezTo>
                  <a:cubicBezTo>
                    <a:pt x="12955" y="11152"/>
                    <a:pt x="13194" y="11414"/>
                    <a:pt x="13432" y="11652"/>
                  </a:cubicBezTo>
                  <a:cubicBezTo>
                    <a:pt x="13313" y="11628"/>
                    <a:pt x="13170" y="11628"/>
                    <a:pt x="13027" y="11628"/>
                  </a:cubicBezTo>
                  <a:cubicBezTo>
                    <a:pt x="12789" y="11604"/>
                    <a:pt x="12527" y="11604"/>
                    <a:pt x="12265" y="11604"/>
                  </a:cubicBezTo>
                  <a:lnTo>
                    <a:pt x="11026" y="11604"/>
                  </a:lnTo>
                  <a:cubicBezTo>
                    <a:pt x="10836" y="11223"/>
                    <a:pt x="10645" y="10842"/>
                    <a:pt x="10455" y="10461"/>
                  </a:cubicBezTo>
                  <a:cubicBezTo>
                    <a:pt x="10264" y="10080"/>
                    <a:pt x="10074" y="9675"/>
                    <a:pt x="9860" y="9294"/>
                  </a:cubicBezTo>
                  <a:cubicBezTo>
                    <a:pt x="9479" y="8604"/>
                    <a:pt x="9193" y="7865"/>
                    <a:pt x="8883" y="7127"/>
                  </a:cubicBezTo>
                  <a:cubicBezTo>
                    <a:pt x="8574" y="6389"/>
                    <a:pt x="8264" y="5627"/>
                    <a:pt x="8026" y="4841"/>
                  </a:cubicBezTo>
                  <a:cubicBezTo>
                    <a:pt x="7788" y="4079"/>
                    <a:pt x="7597" y="3269"/>
                    <a:pt x="7430" y="2459"/>
                  </a:cubicBezTo>
                  <a:cubicBezTo>
                    <a:pt x="7359" y="2078"/>
                    <a:pt x="7264" y="1697"/>
                    <a:pt x="7192" y="1293"/>
                  </a:cubicBezTo>
                  <a:cubicBezTo>
                    <a:pt x="7145" y="1054"/>
                    <a:pt x="7121" y="816"/>
                    <a:pt x="7097" y="578"/>
                  </a:cubicBezTo>
                  <a:close/>
                  <a:moveTo>
                    <a:pt x="6991" y="1"/>
                  </a:moveTo>
                  <a:cubicBezTo>
                    <a:pt x="6926" y="1"/>
                    <a:pt x="6869" y="51"/>
                    <a:pt x="6835" y="102"/>
                  </a:cubicBezTo>
                  <a:cubicBezTo>
                    <a:pt x="6764" y="221"/>
                    <a:pt x="6740" y="364"/>
                    <a:pt x="6692" y="483"/>
                  </a:cubicBezTo>
                  <a:cubicBezTo>
                    <a:pt x="6597" y="721"/>
                    <a:pt x="6502" y="959"/>
                    <a:pt x="6406" y="1221"/>
                  </a:cubicBezTo>
                  <a:cubicBezTo>
                    <a:pt x="6240" y="1626"/>
                    <a:pt x="6121" y="2031"/>
                    <a:pt x="5954" y="2436"/>
                  </a:cubicBezTo>
                  <a:cubicBezTo>
                    <a:pt x="5692" y="3102"/>
                    <a:pt x="5359" y="3745"/>
                    <a:pt x="5025" y="4365"/>
                  </a:cubicBezTo>
                  <a:cubicBezTo>
                    <a:pt x="4954" y="4365"/>
                    <a:pt x="4882" y="4341"/>
                    <a:pt x="4811" y="4341"/>
                  </a:cubicBezTo>
                  <a:cubicBezTo>
                    <a:pt x="4739" y="4317"/>
                    <a:pt x="4644" y="4293"/>
                    <a:pt x="4573" y="4269"/>
                  </a:cubicBezTo>
                  <a:cubicBezTo>
                    <a:pt x="4382" y="4222"/>
                    <a:pt x="4216" y="4150"/>
                    <a:pt x="4049" y="4079"/>
                  </a:cubicBezTo>
                  <a:cubicBezTo>
                    <a:pt x="3692" y="3936"/>
                    <a:pt x="3334" y="3793"/>
                    <a:pt x="2977" y="3603"/>
                  </a:cubicBezTo>
                  <a:cubicBezTo>
                    <a:pt x="2644" y="3436"/>
                    <a:pt x="2334" y="3245"/>
                    <a:pt x="2001" y="3031"/>
                  </a:cubicBezTo>
                  <a:cubicBezTo>
                    <a:pt x="1691" y="2840"/>
                    <a:pt x="1453" y="2578"/>
                    <a:pt x="1143" y="2412"/>
                  </a:cubicBezTo>
                  <a:cubicBezTo>
                    <a:pt x="1120" y="2412"/>
                    <a:pt x="1120" y="2388"/>
                    <a:pt x="1120" y="2388"/>
                  </a:cubicBezTo>
                  <a:cubicBezTo>
                    <a:pt x="1024" y="2340"/>
                    <a:pt x="882" y="2340"/>
                    <a:pt x="786" y="2340"/>
                  </a:cubicBezTo>
                  <a:cubicBezTo>
                    <a:pt x="753" y="2340"/>
                    <a:pt x="721" y="2339"/>
                    <a:pt x="692" y="2339"/>
                  </a:cubicBezTo>
                  <a:cubicBezTo>
                    <a:pt x="575" y="2339"/>
                    <a:pt x="491" y="2355"/>
                    <a:pt x="453" y="2507"/>
                  </a:cubicBezTo>
                  <a:cubicBezTo>
                    <a:pt x="429" y="2602"/>
                    <a:pt x="453" y="2698"/>
                    <a:pt x="453" y="2793"/>
                  </a:cubicBezTo>
                  <a:cubicBezTo>
                    <a:pt x="477" y="2936"/>
                    <a:pt x="477" y="3055"/>
                    <a:pt x="477" y="3198"/>
                  </a:cubicBezTo>
                  <a:cubicBezTo>
                    <a:pt x="524" y="3793"/>
                    <a:pt x="572" y="4388"/>
                    <a:pt x="620" y="4984"/>
                  </a:cubicBezTo>
                  <a:cubicBezTo>
                    <a:pt x="643" y="5579"/>
                    <a:pt x="715" y="6174"/>
                    <a:pt x="786" y="6770"/>
                  </a:cubicBezTo>
                  <a:cubicBezTo>
                    <a:pt x="858" y="7437"/>
                    <a:pt x="905" y="8103"/>
                    <a:pt x="1024" y="8746"/>
                  </a:cubicBezTo>
                  <a:cubicBezTo>
                    <a:pt x="1072" y="9080"/>
                    <a:pt x="1143" y="9389"/>
                    <a:pt x="1191" y="9723"/>
                  </a:cubicBezTo>
                  <a:cubicBezTo>
                    <a:pt x="1215" y="9842"/>
                    <a:pt x="1215" y="9961"/>
                    <a:pt x="1239" y="10104"/>
                  </a:cubicBezTo>
                  <a:cubicBezTo>
                    <a:pt x="1263" y="10175"/>
                    <a:pt x="1310" y="10271"/>
                    <a:pt x="1310" y="10342"/>
                  </a:cubicBezTo>
                  <a:cubicBezTo>
                    <a:pt x="1239" y="10437"/>
                    <a:pt x="1167" y="10509"/>
                    <a:pt x="1096" y="10604"/>
                  </a:cubicBezTo>
                  <a:cubicBezTo>
                    <a:pt x="953" y="10747"/>
                    <a:pt x="810" y="10914"/>
                    <a:pt x="667" y="11080"/>
                  </a:cubicBezTo>
                  <a:cubicBezTo>
                    <a:pt x="477" y="11295"/>
                    <a:pt x="286" y="11509"/>
                    <a:pt x="72" y="11723"/>
                  </a:cubicBezTo>
                  <a:cubicBezTo>
                    <a:pt x="0" y="11795"/>
                    <a:pt x="48" y="11938"/>
                    <a:pt x="167" y="11938"/>
                  </a:cubicBezTo>
                  <a:cubicBezTo>
                    <a:pt x="429" y="11938"/>
                    <a:pt x="691" y="11914"/>
                    <a:pt x="929" y="11890"/>
                  </a:cubicBezTo>
                  <a:lnTo>
                    <a:pt x="1715" y="11890"/>
                  </a:lnTo>
                  <a:cubicBezTo>
                    <a:pt x="2239" y="11890"/>
                    <a:pt x="2739" y="11914"/>
                    <a:pt x="3263" y="11914"/>
                  </a:cubicBezTo>
                  <a:cubicBezTo>
                    <a:pt x="3763" y="11914"/>
                    <a:pt x="4263" y="11890"/>
                    <a:pt x="4787" y="11890"/>
                  </a:cubicBezTo>
                  <a:cubicBezTo>
                    <a:pt x="5049" y="11890"/>
                    <a:pt x="5311" y="11890"/>
                    <a:pt x="5597" y="11866"/>
                  </a:cubicBezTo>
                  <a:lnTo>
                    <a:pt x="6954" y="11866"/>
                  </a:lnTo>
                  <a:cubicBezTo>
                    <a:pt x="7692" y="11866"/>
                    <a:pt x="8455" y="11890"/>
                    <a:pt x="9193" y="11890"/>
                  </a:cubicBezTo>
                  <a:cubicBezTo>
                    <a:pt x="9693" y="11890"/>
                    <a:pt x="10217" y="11914"/>
                    <a:pt x="10717" y="11914"/>
                  </a:cubicBezTo>
                  <a:cubicBezTo>
                    <a:pt x="11241" y="11914"/>
                    <a:pt x="11741" y="11890"/>
                    <a:pt x="12265" y="11890"/>
                  </a:cubicBezTo>
                  <a:lnTo>
                    <a:pt x="13027" y="11890"/>
                  </a:lnTo>
                  <a:cubicBezTo>
                    <a:pt x="13289" y="11914"/>
                    <a:pt x="13551" y="11938"/>
                    <a:pt x="13813" y="11938"/>
                  </a:cubicBezTo>
                  <a:cubicBezTo>
                    <a:pt x="13932" y="11938"/>
                    <a:pt x="13979" y="11795"/>
                    <a:pt x="13908" y="11723"/>
                  </a:cubicBezTo>
                  <a:cubicBezTo>
                    <a:pt x="13694" y="11509"/>
                    <a:pt x="13503" y="11295"/>
                    <a:pt x="13289" y="11080"/>
                  </a:cubicBezTo>
                  <a:cubicBezTo>
                    <a:pt x="13146" y="10914"/>
                    <a:pt x="13027" y="10747"/>
                    <a:pt x="12884" y="10604"/>
                  </a:cubicBezTo>
                  <a:cubicBezTo>
                    <a:pt x="12813" y="10509"/>
                    <a:pt x="12741" y="10437"/>
                    <a:pt x="12670" y="10342"/>
                  </a:cubicBezTo>
                  <a:cubicBezTo>
                    <a:pt x="12670" y="10271"/>
                    <a:pt x="12717" y="10175"/>
                    <a:pt x="12717" y="10104"/>
                  </a:cubicBezTo>
                  <a:cubicBezTo>
                    <a:pt x="12765" y="9961"/>
                    <a:pt x="12765" y="9842"/>
                    <a:pt x="12789" y="9723"/>
                  </a:cubicBezTo>
                  <a:cubicBezTo>
                    <a:pt x="12836" y="9389"/>
                    <a:pt x="12908" y="9080"/>
                    <a:pt x="12955" y="8746"/>
                  </a:cubicBezTo>
                  <a:cubicBezTo>
                    <a:pt x="13075" y="8103"/>
                    <a:pt x="13122" y="7437"/>
                    <a:pt x="13194" y="6770"/>
                  </a:cubicBezTo>
                  <a:cubicBezTo>
                    <a:pt x="13265" y="6174"/>
                    <a:pt x="13336" y="5579"/>
                    <a:pt x="13360" y="4984"/>
                  </a:cubicBezTo>
                  <a:cubicBezTo>
                    <a:pt x="13408" y="4388"/>
                    <a:pt x="13456" y="3793"/>
                    <a:pt x="13503" y="3198"/>
                  </a:cubicBezTo>
                  <a:cubicBezTo>
                    <a:pt x="13503" y="3055"/>
                    <a:pt x="13503" y="2936"/>
                    <a:pt x="13527" y="2793"/>
                  </a:cubicBezTo>
                  <a:cubicBezTo>
                    <a:pt x="13527" y="2698"/>
                    <a:pt x="13551" y="2602"/>
                    <a:pt x="13527" y="2507"/>
                  </a:cubicBezTo>
                  <a:cubicBezTo>
                    <a:pt x="13489" y="2355"/>
                    <a:pt x="13405" y="2339"/>
                    <a:pt x="13288" y="2339"/>
                  </a:cubicBezTo>
                  <a:cubicBezTo>
                    <a:pt x="13258" y="2339"/>
                    <a:pt x="13227" y="2340"/>
                    <a:pt x="13194" y="2340"/>
                  </a:cubicBezTo>
                  <a:cubicBezTo>
                    <a:pt x="13098" y="2340"/>
                    <a:pt x="12955" y="2340"/>
                    <a:pt x="12860" y="2388"/>
                  </a:cubicBezTo>
                  <a:cubicBezTo>
                    <a:pt x="12860" y="2388"/>
                    <a:pt x="12860" y="2412"/>
                    <a:pt x="12836" y="2412"/>
                  </a:cubicBezTo>
                  <a:cubicBezTo>
                    <a:pt x="12527" y="2578"/>
                    <a:pt x="12265" y="2840"/>
                    <a:pt x="11979" y="3031"/>
                  </a:cubicBezTo>
                  <a:cubicBezTo>
                    <a:pt x="11646" y="3245"/>
                    <a:pt x="11336" y="3436"/>
                    <a:pt x="10979" y="3603"/>
                  </a:cubicBezTo>
                  <a:cubicBezTo>
                    <a:pt x="10645" y="3793"/>
                    <a:pt x="10288" y="3936"/>
                    <a:pt x="9931" y="4079"/>
                  </a:cubicBezTo>
                  <a:cubicBezTo>
                    <a:pt x="9764" y="4150"/>
                    <a:pt x="9598" y="4222"/>
                    <a:pt x="9407" y="4269"/>
                  </a:cubicBezTo>
                  <a:cubicBezTo>
                    <a:pt x="9336" y="4293"/>
                    <a:pt x="9240" y="4317"/>
                    <a:pt x="9169" y="4341"/>
                  </a:cubicBezTo>
                  <a:cubicBezTo>
                    <a:pt x="9097" y="4341"/>
                    <a:pt x="9026" y="4365"/>
                    <a:pt x="8955" y="4365"/>
                  </a:cubicBezTo>
                  <a:cubicBezTo>
                    <a:pt x="8621" y="3745"/>
                    <a:pt x="8288" y="3102"/>
                    <a:pt x="8026" y="2436"/>
                  </a:cubicBezTo>
                  <a:cubicBezTo>
                    <a:pt x="7859" y="2031"/>
                    <a:pt x="7716" y="1626"/>
                    <a:pt x="7573" y="1221"/>
                  </a:cubicBezTo>
                  <a:cubicBezTo>
                    <a:pt x="7454" y="911"/>
                    <a:pt x="7335" y="626"/>
                    <a:pt x="7216" y="340"/>
                  </a:cubicBezTo>
                  <a:cubicBezTo>
                    <a:pt x="7192" y="245"/>
                    <a:pt x="7169" y="78"/>
                    <a:pt x="7073" y="30"/>
                  </a:cubicBezTo>
                  <a:cubicBezTo>
                    <a:pt x="7045" y="9"/>
                    <a:pt x="7017" y="1"/>
                    <a:pt x="699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254" name="Google Shape;17254;p44"/>
          <p:cNvGrpSpPr/>
          <p:nvPr/>
        </p:nvGrpSpPr>
        <p:grpSpPr>
          <a:xfrm>
            <a:off x="7006838" y="3910623"/>
            <a:ext cx="409750" cy="389324"/>
            <a:chOff x="7006838" y="3910623"/>
            <a:chExt cx="409750" cy="389324"/>
          </a:xfrm>
        </p:grpSpPr>
        <p:sp>
          <p:nvSpPr>
            <p:cNvPr id="17255" name="Google Shape;17255;p44"/>
            <p:cNvSpPr/>
            <p:nvPr/>
          </p:nvSpPr>
          <p:spPr>
            <a:xfrm>
              <a:off x="7084280" y="3950563"/>
              <a:ext cx="255646" cy="166300"/>
            </a:xfrm>
            <a:custGeom>
              <a:rect b="b" l="l" r="r" t="t"/>
              <a:pathLst>
                <a:path extrusionOk="0" h="5113" w="7860">
                  <a:moveTo>
                    <a:pt x="3631" y="1"/>
                  </a:moveTo>
                  <a:cubicBezTo>
                    <a:pt x="3370" y="1"/>
                    <a:pt x="3108" y="32"/>
                    <a:pt x="2858" y="111"/>
                  </a:cubicBezTo>
                  <a:cubicBezTo>
                    <a:pt x="2787" y="111"/>
                    <a:pt x="2739" y="135"/>
                    <a:pt x="2692" y="183"/>
                  </a:cubicBezTo>
                  <a:cubicBezTo>
                    <a:pt x="2644" y="254"/>
                    <a:pt x="2644" y="326"/>
                    <a:pt x="2668" y="397"/>
                  </a:cubicBezTo>
                  <a:cubicBezTo>
                    <a:pt x="2668" y="1040"/>
                    <a:pt x="2572" y="1755"/>
                    <a:pt x="2001" y="2112"/>
                  </a:cubicBezTo>
                  <a:cubicBezTo>
                    <a:pt x="1962" y="2131"/>
                    <a:pt x="1908" y="2166"/>
                    <a:pt x="1864" y="2166"/>
                  </a:cubicBezTo>
                  <a:cubicBezTo>
                    <a:pt x="1853" y="2166"/>
                    <a:pt x="1843" y="2164"/>
                    <a:pt x="1834" y="2159"/>
                  </a:cubicBezTo>
                  <a:cubicBezTo>
                    <a:pt x="1810" y="2159"/>
                    <a:pt x="1787" y="2136"/>
                    <a:pt x="1763" y="2136"/>
                  </a:cubicBezTo>
                  <a:cubicBezTo>
                    <a:pt x="1753" y="2132"/>
                    <a:pt x="1744" y="2131"/>
                    <a:pt x="1735" y="2131"/>
                  </a:cubicBezTo>
                  <a:cubicBezTo>
                    <a:pt x="1679" y="2131"/>
                    <a:pt x="1644" y="2193"/>
                    <a:pt x="1644" y="2255"/>
                  </a:cubicBezTo>
                  <a:cubicBezTo>
                    <a:pt x="1644" y="2326"/>
                    <a:pt x="1691" y="2398"/>
                    <a:pt x="1739" y="2445"/>
                  </a:cubicBezTo>
                  <a:cubicBezTo>
                    <a:pt x="1834" y="2612"/>
                    <a:pt x="1906" y="2779"/>
                    <a:pt x="1906" y="2969"/>
                  </a:cubicBezTo>
                  <a:cubicBezTo>
                    <a:pt x="1929" y="3160"/>
                    <a:pt x="1834" y="3350"/>
                    <a:pt x="1668" y="3445"/>
                  </a:cubicBezTo>
                  <a:cubicBezTo>
                    <a:pt x="1598" y="3473"/>
                    <a:pt x="1512" y="3485"/>
                    <a:pt x="1428" y="3485"/>
                  </a:cubicBezTo>
                  <a:cubicBezTo>
                    <a:pt x="1369" y="3485"/>
                    <a:pt x="1312" y="3479"/>
                    <a:pt x="1263" y="3469"/>
                  </a:cubicBezTo>
                  <a:cubicBezTo>
                    <a:pt x="1096" y="3445"/>
                    <a:pt x="929" y="3350"/>
                    <a:pt x="858" y="3207"/>
                  </a:cubicBezTo>
                  <a:cubicBezTo>
                    <a:pt x="810" y="3088"/>
                    <a:pt x="858" y="2945"/>
                    <a:pt x="905" y="2826"/>
                  </a:cubicBezTo>
                  <a:cubicBezTo>
                    <a:pt x="905" y="2779"/>
                    <a:pt x="929" y="2755"/>
                    <a:pt x="905" y="2707"/>
                  </a:cubicBezTo>
                  <a:cubicBezTo>
                    <a:pt x="882" y="2636"/>
                    <a:pt x="763" y="2659"/>
                    <a:pt x="667" y="2612"/>
                  </a:cubicBezTo>
                  <a:cubicBezTo>
                    <a:pt x="620" y="2564"/>
                    <a:pt x="596" y="2445"/>
                    <a:pt x="501" y="2421"/>
                  </a:cubicBezTo>
                  <a:cubicBezTo>
                    <a:pt x="429" y="2421"/>
                    <a:pt x="382" y="2469"/>
                    <a:pt x="334" y="2517"/>
                  </a:cubicBezTo>
                  <a:cubicBezTo>
                    <a:pt x="215" y="2564"/>
                    <a:pt x="0" y="2517"/>
                    <a:pt x="0" y="2707"/>
                  </a:cubicBezTo>
                  <a:cubicBezTo>
                    <a:pt x="0" y="2874"/>
                    <a:pt x="96" y="3064"/>
                    <a:pt x="120" y="3231"/>
                  </a:cubicBezTo>
                  <a:cubicBezTo>
                    <a:pt x="215" y="3612"/>
                    <a:pt x="334" y="3993"/>
                    <a:pt x="477" y="4374"/>
                  </a:cubicBezTo>
                  <a:cubicBezTo>
                    <a:pt x="548" y="4565"/>
                    <a:pt x="620" y="4779"/>
                    <a:pt x="691" y="4969"/>
                  </a:cubicBezTo>
                  <a:cubicBezTo>
                    <a:pt x="715" y="5017"/>
                    <a:pt x="739" y="5041"/>
                    <a:pt x="763" y="5065"/>
                  </a:cubicBezTo>
                  <a:cubicBezTo>
                    <a:pt x="798" y="5100"/>
                    <a:pt x="840" y="5112"/>
                    <a:pt x="885" y="5112"/>
                  </a:cubicBezTo>
                  <a:cubicBezTo>
                    <a:pt x="929" y="5112"/>
                    <a:pt x="977" y="5100"/>
                    <a:pt x="1025" y="5089"/>
                  </a:cubicBezTo>
                  <a:cubicBezTo>
                    <a:pt x="1382" y="4946"/>
                    <a:pt x="1739" y="4827"/>
                    <a:pt x="2120" y="4779"/>
                  </a:cubicBezTo>
                  <a:cubicBezTo>
                    <a:pt x="2239" y="4767"/>
                    <a:pt x="2364" y="4767"/>
                    <a:pt x="2489" y="4767"/>
                  </a:cubicBezTo>
                  <a:cubicBezTo>
                    <a:pt x="2614" y="4767"/>
                    <a:pt x="2739" y="4767"/>
                    <a:pt x="2858" y="4755"/>
                  </a:cubicBezTo>
                  <a:cubicBezTo>
                    <a:pt x="3001" y="4755"/>
                    <a:pt x="3144" y="4684"/>
                    <a:pt x="3287" y="4660"/>
                  </a:cubicBezTo>
                  <a:cubicBezTo>
                    <a:pt x="3787" y="4660"/>
                    <a:pt x="4311" y="4684"/>
                    <a:pt x="4787" y="4707"/>
                  </a:cubicBezTo>
                  <a:cubicBezTo>
                    <a:pt x="5025" y="4707"/>
                    <a:pt x="5263" y="4707"/>
                    <a:pt x="5478" y="4755"/>
                  </a:cubicBezTo>
                  <a:cubicBezTo>
                    <a:pt x="5716" y="4803"/>
                    <a:pt x="5906" y="4874"/>
                    <a:pt x="6145" y="4946"/>
                  </a:cubicBezTo>
                  <a:cubicBezTo>
                    <a:pt x="6383" y="5017"/>
                    <a:pt x="6645" y="5041"/>
                    <a:pt x="6907" y="5041"/>
                  </a:cubicBezTo>
                  <a:cubicBezTo>
                    <a:pt x="6978" y="5041"/>
                    <a:pt x="7050" y="5041"/>
                    <a:pt x="7097" y="4993"/>
                  </a:cubicBezTo>
                  <a:cubicBezTo>
                    <a:pt x="7145" y="4969"/>
                    <a:pt x="7169" y="4922"/>
                    <a:pt x="7169" y="4874"/>
                  </a:cubicBezTo>
                  <a:cubicBezTo>
                    <a:pt x="7383" y="4231"/>
                    <a:pt x="7597" y="3588"/>
                    <a:pt x="7812" y="2969"/>
                  </a:cubicBezTo>
                  <a:cubicBezTo>
                    <a:pt x="7835" y="2874"/>
                    <a:pt x="7859" y="2779"/>
                    <a:pt x="7859" y="2659"/>
                  </a:cubicBezTo>
                  <a:cubicBezTo>
                    <a:pt x="7859" y="2564"/>
                    <a:pt x="7812" y="2493"/>
                    <a:pt x="7764" y="2398"/>
                  </a:cubicBezTo>
                  <a:cubicBezTo>
                    <a:pt x="7693" y="2207"/>
                    <a:pt x="7597" y="2016"/>
                    <a:pt x="7454" y="1874"/>
                  </a:cubicBezTo>
                  <a:cubicBezTo>
                    <a:pt x="7312" y="1755"/>
                    <a:pt x="7169" y="1707"/>
                    <a:pt x="7002" y="1635"/>
                  </a:cubicBezTo>
                  <a:cubicBezTo>
                    <a:pt x="6573" y="1493"/>
                    <a:pt x="6097" y="1397"/>
                    <a:pt x="5645" y="1397"/>
                  </a:cubicBezTo>
                  <a:cubicBezTo>
                    <a:pt x="5549" y="1397"/>
                    <a:pt x="5478" y="1397"/>
                    <a:pt x="5406" y="1350"/>
                  </a:cubicBezTo>
                  <a:cubicBezTo>
                    <a:pt x="5263" y="1278"/>
                    <a:pt x="5216" y="1112"/>
                    <a:pt x="5216" y="945"/>
                  </a:cubicBezTo>
                  <a:cubicBezTo>
                    <a:pt x="5216" y="802"/>
                    <a:pt x="5240" y="635"/>
                    <a:pt x="5168" y="469"/>
                  </a:cubicBezTo>
                  <a:cubicBezTo>
                    <a:pt x="5073" y="230"/>
                    <a:pt x="4763" y="135"/>
                    <a:pt x="4478" y="88"/>
                  </a:cubicBezTo>
                  <a:cubicBezTo>
                    <a:pt x="4204" y="38"/>
                    <a:pt x="3917" y="1"/>
                    <a:pt x="3631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6" name="Google Shape;17256;p44"/>
            <p:cNvSpPr/>
            <p:nvPr/>
          </p:nvSpPr>
          <p:spPr>
            <a:xfrm>
              <a:off x="7167153" y="3946791"/>
              <a:ext cx="52723" cy="159535"/>
            </a:xfrm>
            <a:custGeom>
              <a:rect b="b" l="l" r="r" t="t"/>
              <a:pathLst>
                <a:path extrusionOk="0" h="4905" w="1621">
                  <a:moveTo>
                    <a:pt x="625" y="0"/>
                  </a:moveTo>
                  <a:cubicBezTo>
                    <a:pt x="507" y="0"/>
                    <a:pt x="392" y="31"/>
                    <a:pt x="286" y="61"/>
                  </a:cubicBezTo>
                  <a:cubicBezTo>
                    <a:pt x="239" y="84"/>
                    <a:pt x="215" y="108"/>
                    <a:pt x="191" y="132"/>
                  </a:cubicBezTo>
                  <a:cubicBezTo>
                    <a:pt x="167" y="156"/>
                    <a:pt x="167" y="180"/>
                    <a:pt x="144" y="227"/>
                  </a:cubicBezTo>
                  <a:cubicBezTo>
                    <a:pt x="24" y="1037"/>
                    <a:pt x="1" y="1823"/>
                    <a:pt x="72" y="2633"/>
                  </a:cubicBezTo>
                  <a:cubicBezTo>
                    <a:pt x="96" y="2871"/>
                    <a:pt x="144" y="3109"/>
                    <a:pt x="263" y="3299"/>
                  </a:cubicBezTo>
                  <a:cubicBezTo>
                    <a:pt x="334" y="3418"/>
                    <a:pt x="453" y="3514"/>
                    <a:pt x="525" y="3633"/>
                  </a:cubicBezTo>
                  <a:cubicBezTo>
                    <a:pt x="691" y="3847"/>
                    <a:pt x="763" y="4133"/>
                    <a:pt x="763" y="4395"/>
                  </a:cubicBezTo>
                  <a:cubicBezTo>
                    <a:pt x="739" y="4562"/>
                    <a:pt x="715" y="4752"/>
                    <a:pt x="858" y="4871"/>
                  </a:cubicBezTo>
                  <a:cubicBezTo>
                    <a:pt x="896" y="4894"/>
                    <a:pt x="939" y="4905"/>
                    <a:pt x="983" y="4905"/>
                  </a:cubicBezTo>
                  <a:cubicBezTo>
                    <a:pt x="1077" y="4905"/>
                    <a:pt x="1174" y="4857"/>
                    <a:pt x="1239" y="4776"/>
                  </a:cubicBezTo>
                  <a:cubicBezTo>
                    <a:pt x="1310" y="4681"/>
                    <a:pt x="1358" y="4538"/>
                    <a:pt x="1382" y="4395"/>
                  </a:cubicBezTo>
                  <a:cubicBezTo>
                    <a:pt x="1453" y="3990"/>
                    <a:pt x="1477" y="3538"/>
                    <a:pt x="1382" y="3133"/>
                  </a:cubicBezTo>
                  <a:cubicBezTo>
                    <a:pt x="1310" y="2847"/>
                    <a:pt x="1191" y="2609"/>
                    <a:pt x="1144" y="2323"/>
                  </a:cubicBezTo>
                  <a:cubicBezTo>
                    <a:pt x="1096" y="2132"/>
                    <a:pt x="1096" y="1871"/>
                    <a:pt x="1287" y="1751"/>
                  </a:cubicBezTo>
                  <a:cubicBezTo>
                    <a:pt x="1334" y="1704"/>
                    <a:pt x="1406" y="1704"/>
                    <a:pt x="1477" y="1656"/>
                  </a:cubicBezTo>
                  <a:cubicBezTo>
                    <a:pt x="1525" y="1632"/>
                    <a:pt x="1596" y="1585"/>
                    <a:pt x="1620" y="1513"/>
                  </a:cubicBezTo>
                  <a:cubicBezTo>
                    <a:pt x="1620" y="1394"/>
                    <a:pt x="1501" y="1323"/>
                    <a:pt x="1453" y="1204"/>
                  </a:cubicBezTo>
                  <a:cubicBezTo>
                    <a:pt x="1334" y="1037"/>
                    <a:pt x="1382" y="799"/>
                    <a:pt x="1334" y="608"/>
                  </a:cubicBezTo>
                  <a:cubicBezTo>
                    <a:pt x="1287" y="442"/>
                    <a:pt x="1191" y="323"/>
                    <a:pt x="1072" y="204"/>
                  </a:cubicBezTo>
                  <a:cubicBezTo>
                    <a:pt x="1001" y="132"/>
                    <a:pt x="929" y="61"/>
                    <a:pt x="834" y="37"/>
                  </a:cubicBezTo>
                  <a:cubicBezTo>
                    <a:pt x="764" y="11"/>
                    <a:pt x="694" y="0"/>
                    <a:pt x="625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7" name="Google Shape;17257;p44"/>
            <p:cNvSpPr/>
            <p:nvPr/>
          </p:nvSpPr>
          <p:spPr>
            <a:xfrm>
              <a:off x="7081190" y="4030380"/>
              <a:ext cx="110000" cy="85606"/>
            </a:xfrm>
            <a:custGeom>
              <a:rect b="b" l="l" r="r" t="t"/>
              <a:pathLst>
                <a:path extrusionOk="0" h="2632" w="3382">
                  <a:moveTo>
                    <a:pt x="783" y="1"/>
                  </a:moveTo>
                  <a:cubicBezTo>
                    <a:pt x="604" y="1"/>
                    <a:pt x="428" y="17"/>
                    <a:pt x="262" y="63"/>
                  </a:cubicBezTo>
                  <a:cubicBezTo>
                    <a:pt x="167" y="86"/>
                    <a:pt x="72" y="134"/>
                    <a:pt x="24" y="253"/>
                  </a:cubicBezTo>
                  <a:cubicBezTo>
                    <a:pt x="0" y="348"/>
                    <a:pt x="48" y="444"/>
                    <a:pt x="72" y="515"/>
                  </a:cubicBezTo>
                  <a:cubicBezTo>
                    <a:pt x="238" y="872"/>
                    <a:pt x="381" y="1253"/>
                    <a:pt x="453" y="1634"/>
                  </a:cubicBezTo>
                  <a:cubicBezTo>
                    <a:pt x="500" y="1896"/>
                    <a:pt x="524" y="2182"/>
                    <a:pt x="619" y="2420"/>
                  </a:cubicBezTo>
                  <a:cubicBezTo>
                    <a:pt x="643" y="2492"/>
                    <a:pt x="667" y="2539"/>
                    <a:pt x="715" y="2587"/>
                  </a:cubicBezTo>
                  <a:cubicBezTo>
                    <a:pt x="758" y="2619"/>
                    <a:pt x="810" y="2632"/>
                    <a:pt x="864" y="2632"/>
                  </a:cubicBezTo>
                  <a:cubicBezTo>
                    <a:pt x="929" y="2632"/>
                    <a:pt x="996" y="2613"/>
                    <a:pt x="1048" y="2587"/>
                  </a:cubicBezTo>
                  <a:cubicBezTo>
                    <a:pt x="1405" y="2515"/>
                    <a:pt x="1739" y="2468"/>
                    <a:pt x="2096" y="2420"/>
                  </a:cubicBezTo>
                  <a:cubicBezTo>
                    <a:pt x="2239" y="2396"/>
                    <a:pt x="2382" y="2373"/>
                    <a:pt x="2548" y="2349"/>
                  </a:cubicBezTo>
                  <a:cubicBezTo>
                    <a:pt x="2628" y="2349"/>
                    <a:pt x="2718" y="2359"/>
                    <a:pt x="2804" y="2359"/>
                  </a:cubicBezTo>
                  <a:cubicBezTo>
                    <a:pt x="2847" y="2359"/>
                    <a:pt x="2890" y="2357"/>
                    <a:pt x="2929" y="2349"/>
                  </a:cubicBezTo>
                  <a:cubicBezTo>
                    <a:pt x="3025" y="2349"/>
                    <a:pt x="3120" y="2325"/>
                    <a:pt x="3215" y="2301"/>
                  </a:cubicBezTo>
                  <a:cubicBezTo>
                    <a:pt x="3263" y="2301"/>
                    <a:pt x="3310" y="2277"/>
                    <a:pt x="3334" y="2253"/>
                  </a:cubicBezTo>
                  <a:cubicBezTo>
                    <a:pt x="3358" y="2230"/>
                    <a:pt x="3358" y="2182"/>
                    <a:pt x="3358" y="2158"/>
                  </a:cubicBezTo>
                  <a:cubicBezTo>
                    <a:pt x="3382" y="2063"/>
                    <a:pt x="3382" y="1944"/>
                    <a:pt x="3358" y="1849"/>
                  </a:cubicBezTo>
                  <a:cubicBezTo>
                    <a:pt x="3334" y="1753"/>
                    <a:pt x="3287" y="1658"/>
                    <a:pt x="3191" y="1611"/>
                  </a:cubicBezTo>
                  <a:cubicBezTo>
                    <a:pt x="3151" y="1590"/>
                    <a:pt x="3107" y="1583"/>
                    <a:pt x="3061" y="1583"/>
                  </a:cubicBezTo>
                  <a:cubicBezTo>
                    <a:pt x="3000" y="1583"/>
                    <a:pt x="2937" y="1597"/>
                    <a:pt x="2882" y="1611"/>
                  </a:cubicBezTo>
                  <a:cubicBezTo>
                    <a:pt x="2501" y="1682"/>
                    <a:pt x="2144" y="1849"/>
                    <a:pt x="1763" y="1896"/>
                  </a:cubicBezTo>
                  <a:cubicBezTo>
                    <a:pt x="1739" y="1896"/>
                    <a:pt x="1715" y="1896"/>
                    <a:pt x="1691" y="1872"/>
                  </a:cubicBezTo>
                  <a:cubicBezTo>
                    <a:pt x="1667" y="1872"/>
                    <a:pt x="1643" y="1849"/>
                    <a:pt x="1643" y="1825"/>
                  </a:cubicBezTo>
                  <a:cubicBezTo>
                    <a:pt x="1620" y="1753"/>
                    <a:pt x="1620" y="1682"/>
                    <a:pt x="1596" y="1587"/>
                  </a:cubicBezTo>
                  <a:cubicBezTo>
                    <a:pt x="1596" y="1444"/>
                    <a:pt x="1596" y="1325"/>
                    <a:pt x="1739" y="1253"/>
                  </a:cubicBezTo>
                  <a:cubicBezTo>
                    <a:pt x="1858" y="1182"/>
                    <a:pt x="1953" y="1110"/>
                    <a:pt x="2001" y="968"/>
                  </a:cubicBezTo>
                  <a:cubicBezTo>
                    <a:pt x="2072" y="777"/>
                    <a:pt x="2072" y="539"/>
                    <a:pt x="1905" y="420"/>
                  </a:cubicBezTo>
                  <a:cubicBezTo>
                    <a:pt x="1810" y="348"/>
                    <a:pt x="1715" y="277"/>
                    <a:pt x="1620" y="205"/>
                  </a:cubicBezTo>
                  <a:cubicBezTo>
                    <a:pt x="1548" y="134"/>
                    <a:pt x="1453" y="86"/>
                    <a:pt x="1381" y="63"/>
                  </a:cubicBezTo>
                  <a:cubicBezTo>
                    <a:pt x="1286" y="15"/>
                    <a:pt x="1191" y="15"/>
                    <a:pt x="1096" y="15"/>
                  </a:cubicBezTo>
                  <a:cubicBezTo>
                    <a:pt x="991" y="6"/>
                    <a:pt x="886" y="1"/>
                    <a:pt x="783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8" name="Google Shape;17258;p44"/>
            <p:cNvSpPr/>
            <p:nvPr/>
          </p:nvSpPr>
          <p:spPr>
            <a:xfrm>
              <a:off x="7232236" y="4004360"/>
              <a:ext cx="89867" cy="112406"/>
            </a:xfrm>
            <a:custGeom>
              <a:rect b="b" l="l" r="r" t="t"/>
              <a:pathLst>
                <a:path extrusionOk="0" h="3456" w="2763">
                  <a:moveTo>
                    <a:pt x="1133" y="0"/>
                  </a:moveTo>
                  <a:cubicBezTo>
                    <a:pt x="998" y="0"/>
                    <a:pt x="869" y="87"/>
                    <a:pt x="786" y="220"/>
                  </a:cubicBezTo>
                  <a:cubicBezTo>
                    <a:pt x="738" y="315"/>
                    <a:pt x="762" y="434"/>
                    <a:pt x="762" y="553"/>
                  </a:cubicBezTo>
                  <a:cubicBezTo>
                    <a:pt x="762" y="696"/>
                    <a:pt x="738" y="863"/>
                    <a:pt x="714" y="1029"/>
                  </a:cubicBezTo>
                  <a:cubicBezTo>
                    <a:pt x="667" y="1291"/>
                    <a:pt x="524" y="1553"/>
                    <a:pt x="310" y="1744"/>
                  </a:cubicBezTo>
                  <a:cubicBezTo>
                    <a:pt x="286" y="1768"/>
                    <a:pt x="262" y="1791"/>
                    <a:pt x="262" y="1815"/>
                  </a:cubicBezTo>
                  <a:cubicBezTo>
                    <a:pt x="238" y="1839"/>
                    <a:pt x="214" y="1887"/>
                    <a:pt x="191" y="1910"/>
                  </a:cubicBezTo>
                  <a:cubicBezTo>
                    <a:pt x="48" y="2220"/>
                    <a:pt x="24" y="2553"/>
                    <a:pt x="24" y="2887"/>
                  </a:cubicBezTo>
                  <a:cubicBezTo>
                    <a:pt x="0" y="2934"/>
                    <a:pt x="0" y="2982"/>
                    <a:pt x="24" y="3030"/>
                  </a:cubicBezTo>
                  <a:cubicBezTo>
                    <a:pt x="72" y="3077"/>
                    <a:pt x="167" y="3077"/>
                    <a:pt x="238" y="3077"/>
                  </a:cubicBezTo>
                  <a:cubicBezTo>
                    <a:pt x="548" y="3077"/>
                    <a:pt x="881" y="3149"/>
                    <a:pt x="1191" y="3220"/>
                  </a:cubicBezTo>
                  <a:cubicBezTo>
                    <a:pt x="1500" y="3292"/>
                    <a:pt x="1834" y="3363"/>
                    <a:pt x="2143" y="3435"/>
                  </a:cubicBezTo>
                  <a:cubicBezTo>
                    <a:pt x="2207" y="3445"/>
                    <a:pt x="2276" y="3456"/>
                    <a:pt x="2345" y="3456"/>
                  </a:cubicBezTo>
                  <a:cubicBezTo>
                    <a:pt x="2431" y="3456"/>
                    <a:pt x="2517" y="3440"/>
                    <a:pt x="2596" y="3387"/>
                  </a:cubicBezTo>
                  <a:cubicBezTo>
                    <a:pt x="2691" y="3315"/>
                    <a:pt x="2715" y="3173"/>
                    <a:pt x="2739" y="3053"/>
                  </a:cubicBezTo>
                  <a:cubicBezTo>
                    <a:pt x="2739" y="2982"/>
                    <a:pt x="2763" y="2934"/>
                    <a:pt x="2739" y="2863"/>
                  </a:cubicBezTo>
                  <a:cubicBezTo>
                    <a:pt x="2739" y="2815"/>
                    <a:pt x="2691" y="2768"/>
                    <a:pt x="2643" y="2720"/>
                  </a:cubicBezTo>
                  <a:cubicBezTo>
                    <a:pt x="2501" y="2577"/>
                    <a:pt x="2286" y="2506"/>
                    <a:pt x="2120" y="2411"/>
                  </a:cubicBezTo>
                  <a:cubicBezTo>
                    <a:pt x="1929" y="2339"/>
                    <a:pt x="1739" y="2220"/>
                    <a:pt x="1691" y="2006"/>
                  </a:cubicBezTo>
                  <a:cubicBezTo>
                    <a:pt x="1619" y="1791"/>
                    <a:pt x="1762" y="1553"/>
                    <a:pt x="1834" y="1315"/>
                  </a:cubicBezTo>
                  <a:cubicBezTo>
                    <a:pt x="1953" y="839"/>
                    <a:pt x="1739" y="291"/>
                    <a:pt x="1310" y="53"/>
                  </a:cubicBezTo>
                  <a:cubicBezTo>
                    <a:pt x="1252" y="17"/>
                    <a:pt x="1192" y="0"/>
                    <a:pt x="1133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9" name="Google Shape;17259;p44"/>
            <p:cNvSpPr/>
            <p:nvPr/>
          </p:nvSpPr>
          <p:spPr>
            <a:xfrm>
              <a:off x="7119212" y="3934041"/>
              <a:ext cx="69669" cy="52690"/>
            </a:xfrm>
            <a:custGeom>
              <a:rect b="b" l="l" r="r" t="t"/>
              <a:pathLst>
                <a:path extrusionOk="0" h="1620" w="2142">
                  <a:moveTo>
                    <a:pt x="2046" y="0"/>
                  </a:moveTo>
                  <a:cubicBezTo>
                    <a:pt x="1927" y="0"/>
                    <a:pt x="1808" y="48"/>
                    <a:pt x="1689" y="72"/>
                  </a:cubicBezTo>
                  <a:lnTo>
                    <a:pt x="1308" y="72"/>
                  </a:lnTo>
                  <a:cubicBezTo>
                    <a:pt x="1189" y="72"/>
                    <a:pt x="1094" y="72"/>
                    <a:pt x="975" y="95"/>
                  </a:cubicBezTo>
                  <a:cubicBezTo>
                    <a:pt x="927" y="95"/>
                    <a:pt x="879" y="95"/>
                    <a:pt x="855" y="119"/>
                  </a:cubicBezTo>
                  <a:cubicBezTo>
                    <a:pt x="808" y="143"/>
                    <a:pt x="760" y="191"/>
                    <a:pt x="736" y="214"/>
                  </a:cubicBezTo>
                  <a:cubicBezTo>
                    <a:pt x="474" y="476"/>
                    <a:pt x="189" y="786"/>
                    <a:pt x="46" y="1096"/>
                  </a:cubicBezTo>
                  <a:cubicBezTo>
                    <a:pt x="0" y="1209"/>
                    <a:pt x="20" y="1431"/>
                    <a:pt x="166" y="1431"/>
                  </a:cubicBezTo>
                  <a:cubicBezTo>
                    <a:pt x="173" y="1431"/>
                    <a:pt x="181" y="1430"/>
                    <a:pt x="189" y="1429"/>
                  </a:cubicBezTo>
                  <a:cubicBezTo>
                    <a:pt x="332" y="1381"/>
                    <a:pt x="403" y="1191"/>
                    <a:pt x="498" y="1119"/>
                  </a:cubicBezTo>
                  <a:cubicBezTo>
                    <a:pt x="573" y="1066"/>
                    <a:pt x="663" y="1041"/>
                    <a:pt x="752" y="1041"/>
                  </a:cubicBezTo>
                  <a:cubicBezTo>
                    <a:pt x="860" y="1041"/>
                    <a:pt x="967" y="1078"/>
                    <a:pt x="1046" y="1143"/>
                  </a:cubicBezTo>
                  <a:cubicBezTo>
                    <a:pt x="1213" y="1262"/>
                    <a:pt x="1332" y="1429"/>
                    <a:pt x="1403" y="1620"/>
                  </a:cubicBezTo>
                  <a:cubicBezTo>
                    <a:pt x="1427" y="1596"/>
                    <a:pt x="1475" y="1596"/>
                    <a:pt x="1498" y="1596"/>
                  </a:cubicBezTo>
                  <a:lnTo>
                    <a:pt x="1641" y="691"/>
                  </a:lnTo>
                  <a:cubicBezTo>
                    <a:pt x="1546" y="643"/>
                    <a:pt x="1498" y="524"/>
                    <a:pt x="1522" y="429"/>
                  </a:cubicBezTo>
                  <a:cubicBezTo>
                    <a:pt x="1570" y="310"/>
                    <a:pt x="1713" y="262"/>
                    <a:pt x="1832" y="238"/>
                  </a:cubicBezTo>
                  <a:cubicBezTo>
                    <a:pt x="1975" y="214"/>
                    <a:pt x="2094" y="167"/>
                    <a:pt x="2141" y="48"/>
                  </a:cubicBezTo>
                  <a:cubicBezTo>
                    <a:pt x="2141" y="0"/>
                    <a:pt x="2094" y="0"/>
                    <a:pt x="2046" y="0"/>
                  </a:cubicBezTo>
                  <a:close/>
                </a:path>
              </a:pathLst>
            </a:custGeom>
            <a:solidFill>
              <a:srgbClr val="00B3E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0" name="Google Shape;17260;p44"/>
            <p:cNvSpPr/>
            <p:nvPr/>
          </p:nvSpPr>
          <p:spPr>
            <a:xfrm>
              <a:off x="7239196" y="3932577"/>
              <a:ext cx="65863" cy="52593"/>
            </a:xfrm>
            <a:custGeom>
              <a:rect b="b" l="l" r="r" t="t"/>
              <a:pathLst>
                <a:path extrusionOk="0" h="1617" w="2025">
                  <a:moveTo>
                    <a:pt x="120" y="1"/>
                  </a:moveTo>
                  <a:cubicBezTo>
                    <a:pt x="89" y="1"/>
                    <a:pt x="63" y="7"/>
                    <a:pt x="48" y="21"/>
                  </a:cubicBezTo>
                  <a:cubicBezTo>
                    <a:pt x="0" y="45"/>
                    <a:pt x="0" y="188"/>
                    <a:pt x="24" y="236"/>
                  </a:cubicBezTo>
                  <a:cubicBezTo>
                    <a:pt x="96" y="379"/>
                    <a:pt x="310" y="355"/>
                    <a:pt x="381" y="498"/>
                  </a:cubicBezTo>
                  <a:cubicBezTo>
                    <a:pt x="381" y="521"/>
                    <a:pt x="381" y="545"/>
                    <a:pt x="405" y="593"/>
                  </a:cubicBezTo>
                  <a:cubicBezTo>
                    <a:pt x="453" y="926"/>
                    <a:pt x="500" y="1284"/>
                    <a:pt x="548" y="1617"/>
                  </a:cubicBezTo>
                  <a:cubicBezTo>
                    <a:pt x="620" y="1474"/>
                    <a:pt x="739" y="1355"/>
                    <a:pt x="858" y="1236"/>
                  </a:cubicBezTo>
                  <a:cubicBezTo>
                    <a:pt x="953" y="1141"/>
                    <a:pt x="1096" y="1069"/>
                    <a:pt x="1239" y="1069"/>
                  </a:cubicBezTo>
                  <a:cubicBezTo>
                    <a:pt x="1358" y="1093"/>
                    <a:pt x="1453" y="1164"/>
                    <a:pt x="1548" y="1236"/>
                  </a:cubicBezTo>
                  <a:cubicBezTo>
                    <a:pt x="1620" y="1284"/>
                    <a:pt x="1667" y="1331"/>
                    <a:pt x="1739" y="1403"/>
                  </a:cubicBezTo>
                  <a:cubicBezTo>
                    <a:pt x="1763" y="1403"/>
                    <a:pt x="1763" y="1426"/>
                    <a:pt x="1786" y="1426"/>
                  </a:cubicBezTo>
                  <a:cubicBezTo>
                    <a:pt x="1834" y="1426"/>
                    <a:pt x="1882" y="1403"/>
                    <a:pt x="1906" y="1379"/>
                  </a:cubicBezTo>
                  <a:lnTo>
                    <a:pt x="1977" y="1307"/>
                  </a:lnTo>
                  <a:cubicBezTo>
                    <a:pt x="2001" y="1307"/>
                    <a:pt x="2025" y="1284"/>
                    <a:pt x="2025" y="1260"/>
                  </a:cubicBezTo>
                  <a:cubicBezTo>
                    <a:pt x="2025" y="1260"/>
                    <a:pt x="2001" y="1260"/>
                    <a:pt x="2001" y="1236"/>
                  </a:cubicBezTo>
                  <a:cubicBezTo>
                    <a:pt x="1810" y="950"/>
                    <a:pt x="1596" y="664"/>
                    <a:pt x="1405" y="379"/>
                  </a:cubicBezTo>
                  <a:cubicBezTo>
                    <a:pt x="1334" y="307"/>
                    <a:pt x="1263" y="212"/>
                    <a:pt x="1167" y="164"/>
                  </a:cubicBezTo>
                  <a:cubicBezTo>
                    <a:pt x="1096" y="140"/>
                    <a:pt x="1024" y="117"/>
                    <a:pt x="953" y="117"/>
                  </a:cubicBezTo>
                  <a:cubicBezTo>
                    <a:pt x="762" y="93"/>
                    <a:pt x="548" y="45"/>
                    <a:pt x="334" y="45"/>
                  </a:cubicBezTo>
                  <a:cubicBezTo>
                    <a:pt x="285" y="29"/>
                    <a:pt x="190" y="1"/>
                    <a:pt x="120" y="1"/>
                  </a:cubicBezTo>
                  <a:close/>
                </a:path>
              </a:pathLst>
            </a:custGeom>
            <a:solidFill>
              <a:srgbClr val="00B3E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1" name="Google Shape;17261;p44"/>
            <p:cNvSpPr/>
            <p:nvPr/>
          </p:nvSpPr>
          <p:spPr>
            <a:xfrm>
              <a:off x="7120675" y="3938171"/>
              <a:ext cx="48072" cy="46999"/>
            </a:xfrm>
            <a:custGeom>
              <a:rect b="b" l="l" r="r" t="t"/>
              <a:pathLst>
                <a:path extrusionOk="0" h="1445" w="1478">
                  <a:moveTo>
                    <a:pt x="873" y="1"/>
                  </a:moveTo>
                  <a:cubicBezTo>
                    <a:pt x="852" y="1"/>
                    <a:pt x="831" y="6"/>
                    <a:pt x="810" y="16"/>
                  </a:cubicBezTo>
                  <a:cubicBezTo>
                    <a:pt x="715" y="40"/>
                    <a:pt x="691" y="111"/>
                    <a:pt x="644" y="183"/>
                  </a:cubicBezTo>
                  <a:cubicBezTo>
                    <a:pt x="501" y="397"/>
                    <a:pt x="334" y="564"/>
                    <a:pt x="167" y="778"/>
                  </a:cubicBezTo>
                  <a:cubicBezTo>
                    <a:pt x="96" y="850"/>
                    <a:pt x="25" y="945"/>
                    <a:pt x="1" y="1064"/>
                  </a:cubicBezTo>
                  <a:cubicBezTo>
                    <a:pt x="1" y="1085"/>
                    <a:pt x="37" y="1268"/>
                    <a:pt x="93" y="1268"/>
                  </a:cubicBezTo>
                  <a:cubicBezTo>
                    <a:pt x="102" y="1268"/>
                    <a:pt x="111" y="1264"/>
                    <a:pt x="120" y="1254"/>
                  </a:cubicBezTo>
                  <a:cubicBezTo>
                    <a:pt x="215" y="1183"/>
                    <a:pt x="334" y="1088"/>
                    <a:pt x="429" y="1016"/>
                  </a:cubicBezTo>
                  <a:cubicBezTo>
                    <a:pt x="527" y="957"/>
                    <a:pt x="625" y="915"/>
                    <a:pt x="723" y="915"/>
                  </a:cubicBezTo>
                  <a:cubicBezTo>
                    <a:pt x="744" y="915"/>
                    <a:pt x="766" y="917"/>
                    <a:pt x="787" y="921"/>
                  </a:cubicBezTo>
                  <a:cubicBezTo>
                    <a:pt x="882" y="945"/>
                    <a:pt x="953" y="992"/>
                    <a:pt x="1025" y="1064"/>
                  </a:cubicBezTo>
                  <a:cubicBezTo>
                    <a:pt x="1144" y="1183"/>
                    <a:pt x="1263" y="1302"/>
                    <a:pt x="1358" y="1445"/>
                  </a:cubicBezTo>
                  <a:cubicBezTo>
                    <a:pt x="1430" y="1302"/>
                    <a:pt x="1477" y="1112"/>
                    <a:pt x="1477" y="945"/>
                  </a:cubicBezTo>
                  <a:cubicBezTo>
                    <a:pt x="1453" y="921"/>
                    <a:pt x="1453" y="897"/>
                    <a:pt x="1453" y="873"/>
                  </a:cubicBezTo>
                  <a:cubicBezTo>
                    <a:pt x="1406" y="826"/>
                    <a:pt x="1311" y="850"/>
                    <a:pt x="1239" y="826"/>
                  </a:cubicBezTo>
                  <a:cubicBezTo>
                    <a:pt x="1191" y="826"/>
                    <a:pt x="1168" y="778"/>
                    <a:pt x="1144" y="754"/>
                  </a:cubicBezTo>
                  <a:cubicBezTo>
                    <a:pt x="1120" y="659"/>
                    <a:pt x="1120" y="540"/>
                    <a:pt x="1120" y="445"/>
                  </a:cubicBezTo>
                  <a:cubicBezTo>
                    <a:pt x="1120" y="349"/>
                    <a:pt x="1120" y="230"/>
                    <a:pt x="1072" y="135"/>
                  </a:cubicBezTo>
                  <a:cubicBezTo>
                    <a:pt x="1017" y="61"/>
                    <a:pt x="946" y="1"/>
                    <a:pt x="873" y="1"/>
                  </a:cubicBezTo>
                  <a:close/>
                </a:path>
              </a:pathLst>
            </a:custGeom>
            <a:solidFill>
              <a:srgbClr val="0E93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2" name="Google Shape;17262;p44"/>
            <p:cNvSpPr/>
            <p:nvPr/>
          </p:nvSpPr>
          <p:spPr>
            <a:xfrm>
              <a:off x="7242286" y="3935277"/>
              <a:ext cx="61212" cy="49145"/>
            </a:xfrm>
            <a:custGeom>
              <a:rect b="b" l="l" r="r" t="t"/>
              <a:pathLst>
                <a:path extrusionOk="0" h="1511" w="1882">
                  <a:moveTo>
                    <a:pt x="147" y="0"/>
                  </a:moveTo>
                  <a:cubicBezTo>
                    <a:pt x="129" y="0"/>
                    <a:pt x="112" y="3"/>
                    <a:pt x="96" y="10"/>
                  </a:cubicBezTo>
                  <a:cubicBezTo>
                    <a:pt x="72" y="10"/>
                    <a:pt x="48" y="34"/>
                    <a:pt x="48" y="34"/>
                  </a:cubicBezTo>
                  <a:cubicBezTo>
                    <a:pt x="1" y="129"/>
                    <a:pt x="120" y="296"/>
                    <a:pt x="191" y="319"/>
                  </a:cubicBezTo>
                  <a:cubicBezTo>
                    <a:pt x="215" y="343"/>
                    <a:pt x="263" y="343"/>
                    <a:pt x="286" y="391"/>
                  </a:cubicBezTo>
                  <a:cubicBezTo>
                    <a:pt x="310" y="415"/>
                    <a:pt x="334" y="462"/>
                    <a:pt x="334" y="486"/>
                  </a:cubicBezTo>
                  <a:cubicBezTo>
                    <a:pt x="358" y="605"/>
                    <a:pt x="358" y="724"/>
                    <a:pt x="382" y="843"/>
                  </a:cubicBezTo>
                  <a:cubicBezTo>
                    <a:pt x="382" y="1058"/>
                    <a:pt x="405" y="1272"/>
                    <a:pt x="429" y="1510"/>
                  </a:cubicBezTo>
                  <a:lnTo>
                    <a:pt x="644" y="1296"/>
                  </a:lnTo>
                  <a:cubicBezTo>
                    <a:pt x="715" y="1201"/>
                    <a:pt x="810" y="1105"/>
                    <a:pt x="906" y="1058"/>
                  </a:cubicBezTo>
                  <a:cubicBezTo>
                    <a:pt x="977" y="1004"/>
                    <a:pt x="1075" y="977"/>
                    <a:pt x="1170" y="977"/>
                  </a:cubicBezTo>
                  <a:cubicBezTo>
                    <a:pt x="1202" y="977"/>
                    <a:pt x="1233" y="980"/>
                    <a:pt x="1263" y="986"/>
                  </a:cubicBezTo>
                  <a:cubicBezTo>
                    <a:pt x="1406" y="1034"/>
                    <a:pt x="1501" y="1153"/>
                    <a:pt x="1620" y="1272"/>
                  </a:cubicBezTo>
                  <a:cubicBezTo>
                    <a:pt x="1620" y="1272"/>
                    <a:pt x="1644" y="1296"/>
                    <a:pt x="1644" y="1296"/>
                  </a:cubicBezTo>
                  <a:cubicBezTo>
                    <a:pt x="1668" y="1296"/>
                    <a:pt x="1668" y="1272"/>
                    <a:pt x="1691" y="1272"/>
                  </a:cubicBezTo>
                  <a:cubicBezTo>
                    <a:pt x="1739" y="1248"/>
                    <a:pt x="1787" y="1201"/>
                    <a:pt x="1834" y="1177"/>
                  </a:cubicBezTo>
                  <a:cubicBezTo>
                    <a:pt x="1858" y="1153"/>
                    <a:pt x="1858" y="1129"/>
                    <a:pt x="1882" y="1105"/>
                  </a:cubicBezTo>
                  <a:cubicBezTo>
                    <a:pt x="1882" y="1081"/>
                    <a:pt x="1858" y="1058"/>
                    <a:pt x="1834" y="1034"/>
                  </a:cubicBezTo>
                  <a:cubicBezTo>
                    <a:pt x="1668" y="843"/>
                    <a:pt x="1453" y="700"/>
                    <a:pt x="1215" y="605"/>
                  </a:cubicBezTo>
                  <a:cubicBezTo>
                    <a:pt x="1072" y="558"/>
                    <a:pt x="929" y="534"/>
                    <a:pt x="787" y="462"/>
                  </a:cubicBezTo>
                  <a:cubicBezTo>
                    <a:pt x="644" y="415"/>
                    <a:pt x="525" y="343"/>
                    <a:pt x="453" y="200"/>
                  </a:cubicBezTo>
                  <a:cubicBezTo>
                    <a:pt x="391" y="118"/>
                    <a:pt x="259" y="0"/>
                    <a:pt x="147" y="0"/>
                  </a:cubicBezTo>
                  <a:close/>
                </a:path>
              </a:pathLst>
            </a:custGeom>
            <a:solidFill>
              <a:srgbClr val="0E93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3" name="Google Shape;17263;p44"/>
            <p:cNvSpPr/>
            <p:nvPr/>
          </p:nvSpPr>
          <p:spPr>
            <a:xfrm>
              <a:off x="7010708" y="4106423"/>
              <a:ext cx="402009" cy="144769"/>
            </a:xfrm>
            <a:custGeom>
              <a:rect b="b" l="l" r="r" t="t"/>
              <a:pathLst>
                <a:path extrusionOk="0" h="4451" w="12360">
                  <a:moveTo>
                    <a:pt x="6675" y="1"/>
                  </a:moveTo>
                  <a:cubicBezTo>
                    <a:pt x="6220" y="1"/>
                    <a:pt x="5765" y="18"/>
                    <a:pt x="5311" y="35"/>
                  </a:cubicBezTo>
                  <a:cubicBezTo>
                    <a:pt x="5073" y="58"/>
                    <a:pt x="4811" y="82"/>
                    <a:pt x="4549" y="130"/>
                  </a:cubicBezTo>
                  <a:cubicBezTo>
                    <a:pt x="4334" y="154"/>
                    <a:pt x="4120" y="154"/>
                    <a:pt x="3882" y="201"/>
                  </a:cubicBezTo>
                  <a:cubicBezTo>
                    <a:pt x="3572" y="225"/>
                    <a:pt x="3287" y="297"/>
                    <a:pt x="3025" y="416"/>
                  </a:cubicBezTo>
                  <a:cubicBezTo>
                    <a:pt x="2882" y="487"/>
                    <a:pt x="2691" y="487"/>
                    <a:pt x="2548" y="535"/>
                  </a:cubicBezTo>
                  <a:cubicBezTo>
                    <a:pt x="2382" y="558"/>
                    <a:pt x="2215" y="606"/>
                    <a:pt x="2048" y="654"/>
                  </a:cubicBezTo>
                  <a:cubicBezTo>
                    <a:pt x="1405" y="844"/>
                    <a:pt x="786" y="1082"/>
                    <a:pt x="167" y="1344"/>
                  </a:cubicBezTo>
                  <a:cubicBezTo>
                    <a:pt x="143" y="1344"/>
                    <a:pt x="143" y="1368"/>
                    <a:pt x="119" y="1368"/>
                  </a:cubicBezTo>
                  <a:cubicBezTo>
                    <a:pt x="72" y="1392"/>
                    <a:pt x="24" y="1416"/>
                    <a:pt x="0" y="1463"/>
                  </a:cubicBezTo>
                  <a:cubicBezTo>
                    <a:pt x="0" y="1511"/>
                    <a:pt x="24" y="1559"/>
                    <a:pt x="48" y="1606"/>
                  </a:cubicBezTo>
                  <a:cubicBezTo>
                    <a:pt x="214" y="1821"/>
                    <a:pt x="381" y="2059"/>
                    <a:pt x="548" y="2297"/>
                  </a:cubicBezTo>
                  <a:cubicBezTo>
                    <a:pt x="691" y="2487"/>
                    <a:pt x="834" y="2702"/>
                    <a:pt x="857" y="2964"/>
                  </a:cubicBezTo>
                  <a:cubicBezTo>
                    <a:pt x="857" y="3083"/>
                    <a:pt x="834" y="3226"/>
                    <a:pt x="810" y="3369"/>
                  </a:cubicBezTo>
                  <a:cubicBezTo>
                    <a:pt x="738" y="3654"/>
                    <a:pt x="715" y="3964"/>
                    <a:pt x="691" y="4250"/>
                  </a:cubicBezTo>
                  <a:cubicBezTo>
                    <a:pt x="691" y="4297"/>
                    <a:pt x="691" y="4321"/>
                    <a:pt x="715" y="4345"/>
                  </a:cubicBezTo>
                  <a:cubicBezTo>
                    <a:pt x="728" y="4384"/>
                    <a:pt x="770" y="4402"/>
                    <a:pt x="821" y="4402"/>
                  </a:cubicBezTo>
                  <a:cubicBezTo>
                    <a:pt x="862" y="4402"/>
                    <a:pt x="910" y="4390"/>
                    <a:pt x="953" y="4369"/>
                  </a:cubicBezTo>
                  <a:cubicBezTo>
                    <a:pt x="1548" y="4178"/>
                    <a:pt x="2143" y="3964"/>
                    <a:pt x="2739" y="3797"/>
                  </a:cubicBezTo>
                  <a:cubicBezTo>
                    <a:pt x="3048" y="3702"/>
                    <a:pt x="3334" y="3607"/>
                    <a:pt x="3644" y="3511"/>
                  </a:cubicBezTo>
                  <a:cubicBezTo>
                    <a:pt x="3906" y="3440"/>
                    <a:pt x="4168" y="3345"/>
                    <a:pt x="4453" y="3297"/>
                  </a:cubicBezTo>
                  <a:cubicBezTo>
                    <a:pt x="4858" y="3250"/>
                    <a:pt x="5263" y="3178"/>
                    <a:pt x="5668" y="3130"/>
                  </a:cubicBezTo>
                  <a:cubicBezTo>
                    <a:pt x="5940" y="3092"/>
                    <a:pt x="6228" y="3053"/>
                    <a:pt x="6519" y="3053"/>
                  </a:cubicBezTo>
                  <a:cubicBezTo>
                    <a:pt x="6585" y="3053"/>
                    <a:pt x="6650" y="3055"/>
                    <a:pt x="6716" y="3059"/>
                  </a:cubicBezTo>
                  <a:cubicBezTo>
                    <a:pt x="7025" y="3059"/>
                    <a:pt x="7335" y="3130"/>
                    <a:pt x="7621" y="3202"/>
                  </a:cubicBezTo>
                  <a:cubicBezTo>
                    <a:pt x="8216" y="3345"/>
                    <a:pt x="8788" y="3511"/>
                    <a:pt x="9359" y="3678"/>
                  </a:cubicBezTo>
                  <a:cubicBezTo>
                    <a:pt x="9526" y="3750"/>
                    <a:pt x="9693" y="3773"/>
                    <a:pt x="9859" y="3821"/>
                  </a:cubicBezTo>
                  <a:cubicBezTo>
                    <a:pt x="10050" y="3892"/>
                    <a:pt x="10217" y="3964"/>
                    <a:pt x="10383" y="4059"/>
                  </a:cubicBezTo>
                  <a:cubicBezTo>
                    <a:pt x="10740" y="4202"/>
                    <a:pt x="11098" y="4321"/>
                    <a:pt x="11455" y="4440"/>
                  </a:cubicBezTo>
                  <a:cubicBezTo>
                    <a:pt x="11487" y="4440"/>
                    <a:pt x="11518" y="4451"/>
                    <a:pt x="11550" y="4451"/>
                  </a:cubicBezTo>
                  <a:cubicBezTo>
                    <a:pt x="11566" y="4451"/>
                    <a:pt x="11582" y="4448"/>
                    <a:pt x="11598" y="4440"/>
                  </a:cubicBezTo>
                  <a:cubicBezTo>
                    <a:pt x="11669" y="4416"/>
                    <a:pt x="11693" y="4345"/>
                    <a:pt x="11693" y="4297"/>
                  </a:cubicBezTo>
                  <a:cubicBezTo>
                    <a:pt x="11693" y="4226"/>
                    <a:pt x="11693" y="4178"/>
                    <a:pt x="11669" y="4107"/>
                  </a:cubicBezTo>
                  <a:cubicBezTo>
                    <a:pt x="11598" y="3845"/>
                    <a:pt x="11526" y="3583"/>
                    <a:pt x="11479" y="3321"/>
                  </a:cubicBezTo>
                  <a:cubicBezTo>
                    <a:pt x="11455" y="3154"/>
                    <a:pt x="11431" y="2988"/>
                    <a:pt x="11503" y="2821"/>
                  </a:cubicBezTo>
                  <a:cubicBezTo>
                    <a:pt x="11550" y="2630"/>
                    <a:pt x="11717" y="2487"/>
                    <a:pt x="11836" y="2345"/>
                  </a:cubicBezTo>
                  <a:cubicBezTo>
                    <a:pt x="12026" y="2106"/>
                    <a:pt x="12193" y="1844"/>
                    <a:pt x="12312" y="1559"/>
                  </a:cubicBezTo>
                  <a:cubicBezTo>
                    <a:pt x="12336" y="1511"/>
                    <a:pt x="12360" y="1440"/>
                    <a:pt x="12336" y="1368"/>
                  </a:cubicBezTo>
                  <a:cubicBezTo>
                    <a:pt x="12312" y="1297"/>
                    <a:pt x="12241" y="1273"/>
                    <a:pt x="12193" y="1249"/>
                  </a:cubicBezTo>
                  <a:cubicBezTo>
                    <a:pt x="11645" y="1011"/>
                    <a:pt x="11074" y="797"/>
                    <a:pt x="10502" y="630"/>
                  </a:cubicBezTo>
                  <a:cubicBezTo>
                    <a:pt x="10383" y="582"/>
                    <a:pt x="10240" y="558"/>
                    <a:pt x="10097" y="558"/>
                  </a:cubicBezTo>
                  <a:cubicBezTo>
                    <a:pt x="10002" y="558"/>
                    <a:pt x="9931" y="558"/>
                    <a:pt x="9835" y="535"/>
                  </a:cubicBezTo>
                  <a:cubicBezTo>
                    <a:pt x="9550" y="439"/>
                    <a:pt x="9264" y="344"/>
                    <a:pt x="8978" y="273"/>
                  </a:cubicBezTo>
                  <a:cubicBezTo>
                    <a:pt x="8407" y="130"/>
                    <a:pt x="7811" y="35"/>
                    <a:pt x="7240" y="11"/>
                  </a:cubicBezTo>
                  <a:cubicBezTo>
                    <a:pt x="7051" y="4"/>
                    <a:pt x="6863" y="1"/>
                    <a:pt x="6675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4" name="Google Shape;17264;p44"/>
            <p:cNvSpPr/>
            <p:nvPr/>
          </p:nvSpPr>
          <p:spPr>
            <a:xfrm>
              <a:off x="7010708" y="4145291"/>
              <a:ext cx="380347" cy="105576"/>
            </a:xfrm>
            <a:custGeom>
              <a:rect b="b" l="l" r="r" t="t"/>
              <a:pathLst>
                <a:path extrusionOk="0" h="3246" w="11694">
                  <a:moveTo>
                    <a:pt x="482" y="1"/>
                  </a:moveTo>
                  <a:cubicBezTo>
                    <a:pt x="421" y="1"/>
                    <a:pt x="356" y="17"/>
                    <a:pt x="286" y="54"/>
                  </a:cubicBezTo>
                  <a:cubicBezTo>
                    <a:pt x="0" y="197"/>
                    <a:pt x="143" y="483"/>
                    <a:pt x="286" y="673"/>
                  </a:cubicBezTo>
                  <a:cubicBezTo>
                    <a:pt x="405" y="840"/>
                    <a:pt x="524" y="1030"/>
                    <a:pt x="643" y="1197"/>
                  </a:cubicBezTo>
                  <a:cubicBezTo>
                    <a:pt x="715" y="1269"/>
                    <a:pt x="762" y="1364"/>
                    <a:pt x="810" y="1459"/>
                  </a:cubicBezTo>
                  <a:cubicBezTo>
                    <a:pt x="857" y="1602"/>
                    <a:pt x="834" y="1793"/>
                    <a:pt x="810" y="1959"/>
                  </a:cubicBezTo>
                  <a:cubicBezTo>
                    <a:pt x="738" y="2388"/>
                    <a:pt x="691" y="2817"/>
                    <a:pt x="691" y="3245"/>
                  </a:cubicBezTo>
                  <a:cubicBezTo>
                    <a:pt x="905" y="3198"/>
                    <a:pt x="1119" y="3102"/>
                    <a:pt x="1334" y="3007"/>
                  </a:cubicBezTo>
                  <a:cubicBezTo>
                    <a:pt x="2524" y="2436"/>
                    <a:pt x="3787" y="2078"/>
                    <a:pt x="5096" y="1912"/>
                  </a:cubicBezTo>
                  <a:cubicBezTo>
                    <a:pt x="5239" y="1912"/>
                    <a:pt x="5406" y="1888"/>
                    <a:pt x="5549" y="1888"/>
                  </a:cubicBezTo>
                  <a:cubicBezTo>
                    <a:pt x="5574" y="1883"/>
                    <a:pt x="5598" y="1881"/>
                    <a:pt x="5622" y="1881"/>
                  </a:cubicBezTo>
                  <a:cubicBezTo>
                    <a:pt x="5686" y="1881"/>
                    <a:pt x="5745" y="1895"/>
                    <a:pt x="5810" y="1895"/>
                  </a:cubicBezTo>
                  <a:cubicBezTo>
                    <a:pt x="5833" y="1895"/>
                    <a:pt x="5857" y="1893"/>
                    <a:pt x="5882" y="1888"/>
                  </a:cubicBezTo>
                  <a:cubicBezTo>
                    <a:pt x="6130" y="1888"/>
                    <a:pt x="6393" y="1857"/>
                    <a:pt x="6647" y="1857"/>
                  </a:cubicBezTo>
                  <a:cubicBezTo>
                    <a:pt x="6710" y="1857"/>
                    <a:pt x="6773" y="1859"/>
                    <a:pt x="6835" y="1864"/>
                  </a:cubicBezTo>
                  <a:cubicBezTo>
                    <a:pt x="7502" y="1912"/>
                    <a:pt x="8168" y="2078"/>
                    <a:pt x="8811" y="2245"/>
                  </a:cubicBezTo>
                  <a:cubicBezTo>
                    <a:pt x="9193" y="2340"/>
                    <a:pt x="9597" y="2459"/>
                    <a:pt x="9978" y="2626"/>
                  </a:cubicBezTo>
                  <a:cubicBezTo>
                    <a:pt x="10169" y="2697"/>
                    <a:pt x="10359" y="2793"/>
                    <a:pt x="10550" y="2888"/>
                  </a:cubicBezTo>
                  <a:cubicBezTo>
                    <a:pt x="10836" y="3031"/>
                    <a:pt x="11145" y="3126"/>
                    <a:pt x="11431" y="3221"/>
                  </a:cubicBezTo>
                  <a:cubicBezTo>
                    <a:pt x="11461" y="3231"/>
                    <a:pt x="11490" y="3237"/>
                    <a:pt x="11518" y="3237"/>
                  </a:cubicBezTo>
                  <a:cubicBezTo>
                    <a:pt x="11558" y="3237"/>
                    <a:pt x="11594" y="3225"/>
                    <a:pt x="11622" y="3198"/>
                  </a:cubicBezTo>
                  <a:cubicBezTo>
                    <a:pt x="11645" y="3174"/>
                    <a:pt x="11645" y="3150"/>
                    <a:pt x="11645" y="3102"/>
                  </a:cubicBezTo>
                  <a:cubicBezTo>
                    <a:pt x="11693" y="2721"/>
                    <a:pt x="11455" y="2340"/>
                    <a:pt x="11121" y="2126"/>
                  </a:cubicBezTo>
                  <a:cubicBezTo>
                    <a:pt x="10812" y="1888"/>
                    <a:pt x="10407" y="1793"/>
                    <a:pt x="10050" y="1673"/>
                  </a:cubicBezTo>
                  <a:cubicBezTo>
                    <a:pt x="9669" y="1554"/>
                    <a:pt x="9312" y="1435"/>
                    <a:pt x="8954" y="1316"/>
                  </a:cubicBezTo>
                  <a:cubicBezTo>
                    <a:pt x="8597" y="1221"/>
                    <a:pt x="8264" y="1054"/>
                    <a:pt x="7930" y="959"/>
                  </a:cubicBezTo>
                  <a:cubicBezTo>
                    <a:pt x="7218" y="749"/>
                    <a:pt x="6486" y="669"/>
                    <a:pt x="5753" y="669"/>
                  </a:cubicBezTo>
                  <a:cubicBezTo>
                    <a:pt x="5653" y="669"/>
                    <a:pt x="5553" y="670"/>
                    <a:pt x="5454" y="673"/>
                  </a:cubicBezTo>
                  <a:cubicBezTo>
                    <a:pt x="4739" y="673"/>
                    <a:pt x="4035" y="705"/>
                    <a:pt x="3335" y="705"/>
                  </a:cubicBezTo>
                  <a:cubicBezTo>
                    <a:pt x="2985" y="705"/>
                    <a:pt x="2636" y="697"/>
                    <a:pt x="2286" y="673"/>
                  </a:cubicBezTo>
                  <a:cubicBezTo>
                    <a:pt x="1858" y="649"/>
                    <a:pt x="1381" y="578"/>
                    <a:pt x="1048" y="316"/>
                  </a:cubicBezTo>
                  <a:cubicBezTo>
                    <a:pt x="864" y="187"/>
                    <a:pt x="693" y="1"/>
                    <a:pt x="482" y="1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5" name="Google Shape;17265;p44"/>
            <p:cNvSpPr/>
            <p:nvPr/>
          </p:nvSpPr>
          <p:spPr>
            <a:xfrm>
              <a:off x="7153200" y="4206991"/>
              <a:ext cx="117773" cy="50056"/>
            </a:xfrm>
            <a:custGeom>
              <a:rect b="b" l="l" r="r" t="t"/>
              <a:pathLst>
                <a:path extrusionOk="0" h="1539" w="3621">
                  <a:moveTo>
                    <a:pt x="2090" y="0"/>
                  </a:moveTo>
                  <a:cubicBezTo>
                    <a:pt x="1957" y="0"/>
                    <a:pt x="1823" y="6"/>
                    <a:pt x="1692" y="15"/>
                  </a:cubicBezTo>
                  <a:cubicBezTo>
                    <a:pt x="1430" y="15"/>
                    <a:pt x="1192" y="15"/>
                    <a:pt x="930" y="38"/>
                  </a:cubicBezTo>
                  <a:cubicBezTo>
                    <a:pt x="811" y="38"/>
                    <a:pt x="692" y="86"/>
                    <a:pt x="573" y="110"/>
                  </a:cubicBezTo>
                  <a:cubicBezTo>
                    <a:pt x="453" y="110"/>
                    <a:pt x="334" y="134"/>
                    <a:pt x="191" y="158"/>
                  </a:cubicBezTo>
                  <a:cubicBezTo>
                    <a:pt x="144" y="181"/>
                    <a:pt x="96" y="205"/>
                    <a:pt x="25" y="229"/>
                  </a:cubicBezTo>
                  <a:lnTo>
                    <a:pt x="1" y="229"/>
                  </a:lnTo>
                  <a:cubicBezTo>
                    <a:pt x="1" y="253"/>
                    <a:pt x="1" y="253"/>
                    <a:pt x="1" y="253"/>
                  </a:cubicBezTo>
                  <a:cubicBezTo>
                    <a:pt x="49" y="467"/>
                    <a:pt x="263" y="539"/>
                    <a:pt x="453" y="586"/>
                  </a:cubicBezTo>
                  <a:cubicBezTo>
                    <a:pt x="668" y="634"/>
                    <a:pt x="882" y="777"/>
                    <a:pt x="1073" y="896"/>
                  </a:cubicBezTo>
                  <a:cubicBezTo>
                    <a:pt x="1168" y="967"/>
                    <a:pt x="1263" y="1015"/>
                    <a:pt x="1358" y="1110"/>
                  </a:cubicBezTo>
                  <a:cubicBezTo>
                    <a:pt x="1454" y="1229"/>
                    <a:pt x="1525" y="1372"/>
                    <a:pt x="1644" y="1491"/>
                  </a:cubicBezTo>
                  <a:cubicBezTo>
                    <a:pt x="1692" y="1515"/>
                    <a:pt x="1739" y="1539"/>
                    <a:pt x="1787" y="1539"/>
                  </a:cubicBezTo>
                  <a:cubicBezTo>
                    <a:pt x="1835" y="1539"/>
                    <a:pt x="1882" y="1539"/>
                    <a:pt x="1906" y="1515"/>
                  </a:cubicBezTo>
                  <a:cubicBezTo>
                    <a:pt x="2049" y="1420"/>
                    <a:pt x="2097" y="1253"/>
                    <a:pt x="2192" y="1134"/>
                  </a:cubicBezTo>
                  <a:cubicBezTo>
                    <a:pt x="2382" y="872"/>
                    <a:pt x="2692" y="705"/>
                    <a:pt x="3025" y="634"/>
                  </a:cubicBezTo>
                  <a:cubicBezTo>
                    <a:pt x="3144" y="610"/>
                    <a:pt x="3264" y="586"/>
                    <a:pt x="3383" y="539"/>
                  </a:cubicBezTo>
                  <a:cubicBezTo>
                    <a:pt x="3502" y="491"/>
                    <a:pt x="3597" y="372"/>
                    <a:pt x="3621" y="253"/>
                  </a:cubicBezTo>
                  <a:cubicBezTo>
                    <a:pt x="3478" y="181"/>
                    <a:pt x="3311" y="205"/>
                    <a:pt x="3168" y="181"/>
                  </a:cubicBezTo>
                  <a:cubicBezTo>
                    <a:pt x="3025" y="158"/>
                    <a:pt x="2906" y="110"/>
                    <a:pt x="2763" y="62"/>
                  </a:cubicBezTo>
                  <a:cubicBezTo>
                    <a:pt x="2552" y="17"/>
                    <a:pt x="2322" y="0"/>
                    <a:pt x="2090" y="0"/>
                  </a:cubicBezTo>
                  <a:close/>
                </a:path>
              </a:pathLst>
            </a:custGeom>
            <a:solidFill>
              <a:srgbClr val="00B3E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6" name="Google Shape;17266;p44"/>
            <p:cNvSpPr/>
            <p:nvPr/>
          </p:nvSpPr>
          <p:spPr>
            <a:xfrm>
              <a:off x="7150110" y="4206991"/>
              <a:ext cx="122424" cy="47129"/>
            </a:xfrm>
            <a:custGeom>
              <a:rect b="b" l="l" r="r" t="t"/>
              <a:pathLst>
                <a:path extrusionOk="0" h="1449" w="3764">
                  <a:moveTo>
                    <a:pt x="1863" y="0"/>
                  </a:moveTo>
                  <a:cubicBezTo>
                    <a:pt x="1235" y="0"/>
                    <a:pt x="610" y="77"/>
                    <a:pt x="1" y="229"/>
                  </a:cubicBezTo>
                  <a:cubicBezTo>
                    <a:pt x="1" y="300"/>
                    <a:pt x="48" y="396"/>
                    <a:pt x="120" y="419"/>
                  </a:cubicBezTo>
                  <a:cubicBezTo>
                    <a:pt x="215" y="467"/>
                    <a:pt x="310" y="491"/>
                    <a:pt x="382" y="491"/>
                  </a:cubicBezTo>
                  <a:cubicBezTo>
                    <a:pt x="906" y="610"/>
                    <a:pt x="1334" y="991"/>
                    <a:pt x="1715" y="1348"/>
                  </a:cubicBezTo>
                  <a:cubicBezTo>
                    <a:pt x="1756" y="1389"/>
                    <a:pt x="1815" y="1448"/>
                    <a:pt x="1877" y="1448"/>
                  </a:cubicBezTo>
                  <a:cubicBezTo>
                    <a:pt x="1886" y="1448"/>
                    <a:pt x="1896" y="1447"/>
                    <a:pt x="1906" y="1443"/>
                  </a:cubicBezTo>
                  <a:cubicBezTo>
                    <a:pt x="2001" y="1443"/>
                    <a:pt x="2049" y="1324"/>
                    <a:pt x="2025" y="1253"/>
                  </a:cubicBezTo>
                  <a:cubicBezTo>
                    <a:pt x="2025" y="1158"/>
                    <a:pt x="1977" y="1086"/>
                    <a:pt x="1930" y="991"/>
                  </a:cubicBezTo>
                  <a:cubicBezTo>
                    <a:pt x="1858" y="777"/>
                    <a:pt x="1906" y="491"/>
                    <a:pt x="2120" y="396"/>
                  </a:cubicBezTo>
                  <a:cubicBezTo>
                    <a:pt x="2215" y="324"/>
                    <a:pt x="2358" y="324"/>
                    <a:pt x="2477" y="324"/>
                  </a:cubicBezTo>
                  <a:cubicBezTo>
                    <a:pt x="2668" y="348"/>
                    <a:pt x="2882" y="372"/>
                    <a:pt x="3073" y="396"/>
                  </a:cubicBezTo>
                  <a:cubicBezTo>
                    <a:pt x="3187" y="396"/>
                    <a:pt x="3310" y="421"/>
                    <a:pt x="3431" y="421"/>
                  </a:cubicBezTo>
                  <a:cubicBezTo>
                    <a:pt x="3512" y="421"/>
                    <a:pt x="3592" y="410"/>
                    <a:pt x="3668" y="372"/>
                  </a:cubicBezTo>
                  <a:cubicBezTo>
                    <a:pt x="3763" y="324"/>
                    <a:pt x="3740" y="277"/>
                    <a:pt x="3644" y="229"/>
                  </a:cubicBezTo>
                  <a:cubicBezTo>
                    <a:pt x="3406" y="86"/>
                    <a:pt x="3120" y="86"/>
                    <a:pt x="2858" y="62"/>
                  </a:cubicBezTo>
                  <a:cubicBezTo>
                    <a:pt x="2692" y="38"/>
                    <a:pt x="2501" y="38"/>
                    <a:pt x="2335" y="15"/>
                  </a:cubicBezTo>
                  <a:cubicBezTo>
                    <a:pt x="2177" y="5"/>
                    <a:pt x="2020" y="0"/>
                    <a:pt x="1863" y="0"/>
                  </a:cubicBezTo>
                  <a:close/>
                </a:path>
              </a:pathLst>
            </a:custGeom>
            <a:solidFill>
              <a:srgbClr val="0E93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7" name="Google Shape;17267;p44"/>
            <p:cNvSpPr/>
            <p:nvPr/>
          </p:nvSpPr>
          <p:spPr>
            <a:xfrm>
              <a:off x="7078068" y="3913875"/>
              <a:ext cx="268039" cy="71392"/>
            </a:xfrm>
            <a:custGeom>
              <a:rect b="b" l="l" r="r" t="t"/>
              <a:pathLst>
                <a:path extrusionOk="0" h="2195" w="8241">
                  <a:moveTo>
                    <a:pt x="4240" y="1"/>
                  </a:moveTo>
                  <a:cubicBezTo>
                    <a:pt x="4073" y="1"/>
                    <a:pt x="3907" y="72"/>
                    <a:pt x="3716" y="72"/>
                  </a:cubicBezTo>
                  <a:cubicBezTo>
                    <a:pt x="3573" y="72"/>
                    <a:pt x="3406" y="49"/>
                    <a:pt x="3240" y="49"/>
                  </a:cubicBezTo>
                  <a:cubicBezTo>
                    <a:pt x="3097" y="49"/>
                    <a:pt x="3002" y="49"/>
                    <a:pt x="2883" y="72"/>
                  </a:cubicBezTo>
                  <a:cubicBezTo>
                    <a:pt x="2843" y="80"/>
                    <a:pt x="2803" y="83"/>
                    <a:pt x="2763" y="83"/>
                  </a:cubicBezTo>
                  <a:cubicBezTo>
                    <a:pt x="2684" y="83"/>
                    <a:pt x="2605" y="72"/>
                    <a:pt x="2525" y="72"/>
                  </a:cubicBezTo>
                  <a:cubicBezTo>
                    <a:pt x="2382" y="72"/>
                    <a:pt x="2263" y="49"/>
                    <a:pt x="2120" y="49"/>
                  </a:cubicBezTo>
                  <a:cubicBezTo>
                    <a:pt x="1906" y="49"/>
                    <a:pt x="1477" y="49"/>
                    <a:pt x="1335" y="239"/>
                  </a:cubicBezTo>
                  <a:cubicBezTo>
                    <a:pt x="1263" y="358"/>
                    <a:pt x="1192" y="453"/>
                    <a:pt x="1096" y="573"/>
                  </a:cubicBezTo>
                  <a:cubicBezTo>
                    <a:pt x="977" y="692"/>
                    <a:pt x="882" y="834"/>
                    <a:pt x="787" y="1001"/>
                  </a:cubicBezTo>
                  <a:cubicBezTo>
                    <a:pt x="668" y="1168"/>
                    <a:pt x="525" y="1287"/>
                    <a:pt x="430" y="1454"/>
                  </a:cubicBezTo>
                  <a:cubicBezTo>
                    <a:pt x="334" y="1597"/>
                    <a:pt x="239" y="1739"/>
                    <a:pt x="144" y="1859"/>
                  </a:cubicBezTo>
                  <a:cubicBezTo>
                    <a:pt x="96" y="1954"/>
                    <a:pt x="1" y="2025"/>
                    <a:pt x="25" y="2144"/>
                  </a:cubicBezTo>
                  <a:cubicBezTo>
                    <a:pt x="96" y="2144"/>
                    <a:pt x="168" y="2097"/>
                    <a:pt x="263" y="2049"/>
                  </a:cubicBezTo>
                  <a:cubicBezTo>
                    <a:pt x="382" y="2001"/>
                    <a:pt x="501" y="2001"/>
                    <a:pt x="620" y="1906"/>
                  </a:cubicBezTo>
                  <a:cubicBezTo>
                    <a:pt x="746" y="1822"/>
                    <a:pt x="816" y="1683"/>
                    <a:pt x="945" y="1683"/>
                  </a:cubicBezTo>
                  <a:cubicBezTo>
                    <a:pt x="962" y="1683"/>
                    <a:pt x="981" y="1686"/>
                    <a:pt x="1001" y="1692"/>
                  </a:cubicBezTo>
                  <a:cubicBezTo>
                    <a:pt x="1073" y="1716"/>
                    <a:pt x="1144" y="1787"/>
                    <a:pt x="1216" y="1787"/>
                  </a:cubicBezTo>
                  <a:cubicBezTo>
                    <a:pt x="1263" y="1787"/>
                    <a:pt x="1287" y="1739"/>
                    <a:pt x="1335" y="1668"/>
                  </a:cubicBezTo>
                  <a:cubicBezTo>
                    <a:pt x="1406" y="1573"/>
                    <a:pt x="1454" y="1454"/>
                    <a:pt x="1525" y="1358"/>
                  </a:cubicBezTo>
                  <a:cubicBezTo>
                    <a:pt x="1597" y="1239"/>
                    <a:pt x="1739" y="1144"/>
                    <a:pt x="1835" y="1049"/>
                  </a:cubicBezTo>
                  <a:cubicBezTo>
                    <a:pt x="1954" y="906"/>
                    <a:pt x="2049" y="787"/>
                    <a:pt x="2216" y="715"/>
                  </a:cubicBezTo>
                  <a:cubicBezTo>
                    <a:pt x="2311" y="668"/>
                    <a:pt x="2454" y="668"/>
                    <a:pt x="2573" y="668"/>
                  </a:cubicBezTo>
                  <a:cubicBezTo>
                    <a:pt x="2629" y="660"/>
                    <a:pt x="2684" y="657"/>
                    <a:pt x="2739" y="657"/>
                  </a:cubicBezTo>
                  <a:cubicBezTo>
                    <a:pt x="2848" y="657"/>
                    <a:pt x="2954" y="668"/>
                    <a:pt x="3049" y="668"/>
                  </a:cubicBezTo>
                  <a:cubicBezTo>
                    <a:pt x="3192" y="668"/>
                    <a:pt x="3383" y="644"/>
                    <a:pt x="3502" y="573"/>
                  </a:cubicBezTo>
                  <a:cubicBezTo>
                    <a:pt x="3621" y="501"/>
                    <a:pt x="3692" y="406"/>
                    <a:pt x="3859" y="406"/>
                  </a:cubicBezTo>
                  <a:cubicBezTo>
                    <a:pt x="3873" y="404"/>
                    <a:pt x="3888" y="403"/>
                    <a:pt x="3902" y="403"/>
                  </a:cubicBezTo>
                  <a:cubicBezTo>
                    <a:pt x="4071" y="403"/>
                    <a:pt x="4205" y="529"/>
                    <a:pt x="4359" y="573"/>
                  </a:cubicBezTo>
                  <a:cubicBezTo>
                    <a:pt x="4368" y="574"/>
                    <a:pt x="4377" y="575"/>
                    <a:pt x="4386" y="575"/>
                  </a:cubicBezTo>
                  <a:cubicBezTo>
                    <a:pt x="4481" y="575"/>
                    <a:pt x="4545" y="475"/>
                    <a:pt x="4623" y="475"/>
                  </a:cubicBezTo>
                  <a:cubicBezTo>
                    <a:pt x="4630" y="475"/>
                    <a:pt x="4637" y="475"/>
                    <a:pt x="4645" y="477"/>
                  </a:cubicBezTo>
                  <a:cubicBezTo>
                    <a:pt x="4740" y="501"/>
                    <a:pt x="4788" y="620"/>
                    <a:pt x="4883" y="668"/>
                  </a:cubicBezTo>
                  <a:cubicBezTo>
                    <a:pt x="4921" y="684"/>
                    <a:pt x="4964" y="691"/>
                    <a:pt x="5008" y="691"/>
                  </a:cubicBezTo>
                  <a:cubicBezTo>
                    <a:pt x="5156" y="691"/>
                    <a:pt x="5326" y="620"/>
                    <a:pt x="5454" y="620"/>
                  </a:cubicBezTo>
                  <a:cubicBezTo>
                    <a:pt x="5621" y="620"/>
                    <a:pt x="5836" y="668"/>
                    <a:pt x="6002" y="715"/>
                  </a:cubicBezTo>
                  <a:cubicBezTo>
                    <a:pt x="6145" y="763"/>
                    <a:pt x="6240" y="858"/>
                    <a:pt x="6336" y="977"/>
                  </a:cubicBezTo>
                  <a:cubicBezTo>
                    <a:pt x="6455" y="1120"/>
                    <a:pt x="6574" y="1263"/>
                    <a:pt x="6669" y="1382"/>
                  </a:cubicBezTo>
                  <a:cubicBezTo>
                    <a:pt x="6740" y="1525"/>
                    <a:pt x="6836" y="1644"/>
                    <a:pt x="6931" y="1739"/>
                  </a:cubicBezTo>
                  <a:cubicBezTo>
                    <a:pt x="6994" y="1803"/>
                    <a:pt x="7005" y="1845"/>
                    <a:pt x="7040" y="1845"/>
                  </a:cubicBezTo>
                  <a:cubicBezTo>
                    <a:pt x="7058" y="1845"/>
                    <a:pt x="7082" y="1835"/>
                    <a:pt x="7122" y="1811"/>
                  </a:cubicBezTo>
                  <a:cubicBezTo>
                    <a:pt x="7176" y="1774"/>
                    <a:pt x="7273" y="1724"/>
                    <a:pt x="7358" y="1724"/>
                  </a:cubicBezTo>
                  <a:cubicBezTo>
                    <a:pt x="7384" y="1724"/>
                    <a:pt x="7409" y="1728"/>
                    <a:pt x="7431" y="1739"/>
                  </a:cubicBezTo>
                  <a:cubicBezTo>
                    <a:pt x="7479" y="1763"/>
                    <a:pt x="7526" y="1835"/>
                    <a:pt x="7550" y="1882"/>
                  </a:cubicBezTo>
                  <a:cubicBezTo>
                    <a:pt x="7622" y="1930"/>
                    <a:pt x="7693" y="1954"/>
                    <a:pt x="7764" y="2025"/>
                  </a:cubicBezTo>
                  <a:cubicBezTo>
                    <a:pt x="7836" y="2097"/>
                    <a:pt x="7907" y="2168"/>
                    <a:pt x="8026" y="2192"/>
                  </a:cubicBezTo>
                  <a:cubicBezTo>
                    <a:pt x="8042" y="2194"/>
                    <a:pt x="8057" y="2195"/>
                    <a:pt x="8071" y="2195"/>
                  </a:cubicBezTo>
                  <a:cubicBezTo>
                    <a:pt x="8240" y="2195"/>
                    <a:pt x="8232" y="2064"/>
                    <a:pt x="8122" y="1954"/>
                  </a:cubicBezTo>
                  <a:cubicBezTo>
                    <a:pt x="8050" y="1882"/>
                    <a:pt x="8003" y="1787"/>
                    <a:pt x="7931" y="1716"/>
                  </a:cubicBezTo>
                  <a:cubicBezTo>
                    <a:pt x="7812" y="1525"/>
                    <a:pt x="7693" y="1382"/>
                    <a:pt x="7550" y="1216"/>
                  </a:cubicBezTo>
                  <a:cubicBezTo>
                    <a:pt x="7336" y="977"/>
                    <a:pt x="7169" y="715"/>
                    <a:pt x="6979" y="453"/>
                  </a:cubicBezTo>
                  <a:cubicBezTo>
                    <a:pt x="6931" y="406"/>
                    <a:pt x="6907" y="311"/>
                    <a:pt x="6860" y="263"/>
                  </a:cubicBezTo>
                  <a:cubicBezTo>
                    <a:pt x="6836" y="239"/>
                    <a:pt x="6812" y="168"/>
                    <a:pt x="6764" y="168"/>
                  </a:cubicBezTo>
                  <a:cubicBezTo>
                    <a:pt x="6717" y="120"/>
                    <a:pt x="6598" y="72"/>
                    <a:pt x="6526" y="49"/>
                  </a:cubicBezTo>
                  <a:cubicBezTo>
                    <a:pt x="6439" y="25"/>
                    <a:pt x="6349" y="17"/>
                    <a:pt x="6258" y="17"/>
                  </a:cubicBezTo>
                  <a:cubicBezTo>
                    <a:pt x="6076" y="17"/>
                    <a:pt x="5891" y="49"/>
                    <a:pt x="5716" y="49"/>
                  </a:cubicBezTo>
                  <a:cubicBezTo>
                    <a:pt x="5407" y="49"/>
                    <a:pt x="5121" y="25"/>
                    <a:pt x="4835" y="25"/>
                  </a:cubicBezTo>
                  <a:cubicBezTo>
                    <a:pt x="4645" y="25"/>
                    <a:pt x="4430" y="25"/>
                    <a:pt x="4240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8" name="Google Shape;17268;p44"/>
            <p:cNvSpPr/>
            <p:nvPr/>
          </p:nvSpPr>
          <p:spPr>
            <a:xfrm>
              <a:off x="7069578" y="4032884"/>
              <a:ext cx="20165" cy="34704"/>
            </a:xfrm>
            <a:custGeom>
              <a:rect b="b" l="l" r="r" t="t"/>
              <a:pathLst>
                <a:path extrusionOk="0" h="1067" w="620">
                  <a:moveTo>
                    <a:pt x="216" y="1"/>
                  </a:moveTo>
                  <a:cubicBezTo>
                    <a:pt x="188" y="1"/>
                    <a:pt x="155" y="10"/>
                    <a:pt x="119" y="33"/>
                  </a:cubicBezTo>
                  <a:cubicBezTo>
                    <a:pt x="71" y="248"/>
                    <a:pt x="24" y="462"/>
                    <a:pt x="24" y="676"/>
                  </a:cubicBezTo>
                  <a:cubicBezTo>
                    <a:pt x="24" y="771"/>
                    <a:pt x="0" y="938"/>
                    <a:pt x="48" y="1010"/>
                  </a:cubicBezTo>
                  <a:cubicBezTo>
                    <a:pt x="58" y="1053"/>
                    <a:pt x="94" y="1067"/>
                    <a:pt x="138" y="1067"/>
                  </a:cubicBezTo>
                  <a:cubicBezTo>
                    <a:pt x="191" y="1067"/>
                    <a:pt x="258" y="1046"/>
                    <a:pt x="310" y="1033"/>
                  </a:cubicBezTo>
                  <a:cubicBezTo>
                    <a:pt x="357" y="1010"/>
                    <a:pt x="405" y="962"/>
                    <a:pt x="452" y="938"/>
                  </a:cubicBezTo>
                  <a:cubicBezTo>
                    <a:pt x="476" y="914"/>
                    <a:pt x="500" y="914"/>
                    <a:pt x="548" y="914"/>
                  </a:cubicBezTo>
                  <a:cubicBezTo>
                    <a:pt x="548" y="891"/>
                    <a:pt x="595" y="891"/>
                    <a:pt x="595" y="891"/>
                  </a:cubicBezTo>
                  <a:cubicBezTo>
                    <a:pt x="619" y="652"/>
                    <a:pt x="500" y="462"/>
                    <a:pt x="429" y="271"/>
                  </a:cubicBezTo>
                  <a:cubicBezTo>
                    <a:pt x="390" y="175"/>
                    <a:pt x="336" y="1"/>
                    <a:pt x="216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9" name="Google Shape;17269;p44"/>
            <p:cNvSpPr/>
            <p:nvPr/>
          </p:nvSpPr>
          <p:spPr>
            <a:xfrm>
              <a:off x="7115341" y="4212780"/>
              <a:ext cx="192808" cy="84565"/>
            </a:xfrm>
            <a:custGeom>
              <a:rect b="b" l="l" r="r" t="t"/>
              <a:pathLst>
                <a:path extrusionOk="0" h="2600" w="5928">
                  <a:moveTo>
                    <a:pt x="891" y="1"/>
                  </a:moveTo>
                  <a:cubicBezTo>
                    <a:pt x="880" y="1"/>
                    <a:pt x="868" y="2"/>
                    <a:pt x="855" y="3"/>
                  </a:cubicBezTo>
                  <a:cubicBezTo>
                    <a:pt x="736" y="27"/>
                    <a:pt x="617" y="75"/>
                    <a:pt x="522" y="122"/>
                  </a:cubicBezTo>
                  <a:cubicBezTo>
                    <a:pt x="451" y="146"/>
                    <a:pt x="331" y="218"/>
                    <a:pt x="260" y="241"/>
                  </a:cubicBezTo>
                  <a:cubicBezTo>
                    <a:pt x="243" y="241"/>
                    <a:pt x="200" y="235"/>
                    <a:pt x="157" y="235"/>
                  </a:cubicBezTo>
                  <a:cubicBezTo>
                    <a:pt x="80" y="235"/>
                    <a:pt x="0" y="254"/>
                    <a:pt x="46" y="361"/>
                  </a:cubicBezTo>
                  <a:cubicBezTo>
                    <a:pt x="141" y="527"/>
                    <a:pt x="331" y="670"/>
                    <a:pt x="498" y="765"/>
                  </a:cubicBezTo>
                  <a:cubicBezTo>
                    <a:pt x="784" y="932"/>
                    <a:pt x="1094" y="956"/>
                    <a:pt x="1379" y="1051"/>
                  </a:cubicBezTo>
                  <a:cubicBezTo>
                    <a:pt x="1832" y="1146"/>
                    <a:pt x="2141" y="1480"/>
                    <a:pt x="2427" y="1837"/>
                  </a:cubicBezTo>
                  <a:cubicBezTo>
                    <a:pt x="2570" y="2004"/>
                    <a:pt x="2689" y="2194"/>
                    <a:pt x="2808" y="2385"/>
                  </a:cubicBezTo>
                  <a:cubicBezTo>
                    <a:pt x="2832" y="2432"/>
                    <a:pt x="2903" y="2599"/>
                    <a:pt x="2975" y="2599"/>
                  </a:cubicBezTo>
                  <a:cubicBezTo>
                    <a:pt x="3070" y="2599"/>
                    <a:pt x="3094" y="2432"/>
                    <a:pt x="3118" y="2361"/>
                  </a:cubicBezTo>
                  <a:cubicBezTo>
                    <a:pt x="3165" y="2242"/>
                    <a:pt x="3213" y="2099"/>
                    <a:pt x="3284" y="1980"/>
                  </a:cubicBezTo>
                  <a:cubicBezTo>
                    <a:pt x="3380" y="1861"/>
                    <a:pt x="3451" y="1694"/>
                    <a:pt x="3594" y="1599"/>
                  </a:cubicBezTo>
                  <a:cubicBezTo>
                    <a:pt x="3832" y="1385"/>
                    <a:pt x="4142" y="1289"/>
                    <a:pt x="4428" y="1194"/>
                  </a:cubicBezTo>
                  <a:cubicBezTo>
                    <a:pt x="4642" y="1123"/>
                    <a:pt x="4856" y="1027"/>
                    <a:pt x="5071" y="956"/>
                  </a:cubicBezTo>
                  <a:cubicBezTo>
                    <a:pt x="5190" y="908"/>
                    <a:pt x="5309" y="884"/>
                    <a:pt x="5428" y="813"/>
                  </a:cubicBezTo>
                  <a:cubicBezTo>
                    <a:pt x="5618" y="718"/>
                    <a:pt x="5833" y="599"/>
                    <a:pt x="5928" y="432"/>
                  </a:cubicBezTo>
                  <a:cubicBezTo>
                    <a:pt x="5856" y="337"/>
                    <a:pt x="5761" y="313"/>
                    <a:pt x="5666" y="313"/>
                  </a:cubicBezTo>
                  <a:cubicBezTo>
                    <a:pt x="5523" y="289"/>
                    <a:pt x="5404" y="241"/>
                    <a:pt x="5285" y="218"/>
                  </a:cubicBezTo>
                  <a:cubicBezTo>
                    <a:pt x="5181" y="183"/>
                    <a:pt x="5039" y="110"/>
                    <a:pt x="4914" y="110"/>
                  </a:cubicBezTo>
                  <a:cubicBezTo>
                    <a:pt x="4868" y="110"/>
                    <a:pt x="4824" y="120"/>
                    <a:pt x="4785" y="146"/>
                  </a:cubicBezTo>
                  <a:cubicBezTo>
                    <a:pt x="4690" y="218"/>
                    <a:pt x="4666" y="289"/>
                    <a:pt x="4570" y="337"/>
                  </a:cubicBezTo>
                  <a:cubicBezTo>
                    <a:pt x="4451" y="384"/>
                    <a:pt x="4308" y="408"/>
                    <a:pt x="4189" y="432"/>
                  </a:cubicBezTo>
                  <a:cubicBezTo>
                    <a:pt x="3856" y="503"/>
                    <a:pt x="3594" y="670"/>
                    <a:pt x="3356" y="908"/>
                  </a:cubicBezTo>
                  <a:cubicBezTo>
                    <a:pt x="3261" y="1027"/>
                    <a:pt x="3165" y="1146"/>
                    <a:pt x="3046" y="1242"/>
                  </a:cubicBezTo>
                  <a:cubicBezTo>
                    <a:pt x="3019" y="1262"/>
                    <a:pt x="2989" y="1270"/>
                    <a:pt x="2960" y="1270"/>
                  </a:cubicBezTo>
                  <a:cubicBezTo>
                    <a:pt x="2811" y="1270"/>
                    <a:pt x="2645" y="1055"/>
                    <a:pt x="2546" y="956"/>
                  </a:cubicBezTo>
                  <a:cubicBezTo>
                    <a:pt x="2451" y="837"/>
                    <a:pt x="2332" y="718"/>
                    <a:pt x="2213" y="599"/>
                  </a:cubicBezTo>
                  <a:cubicBezTo>
                    <a:pt x="2046" y="480"/>
                    <a:pt x="1903" y="456"/>
                    <a:pt x="1737" y="408"/>
                  </a:cubicBezTo>
                  <a:cubicBezTo>
                    <a:pt x="1546" y="361"/>
                    <a:pt x="1260" y="361"/>
                    <a:pt x="1141" y="218"/>
                  </a:cubicBezTo>
                  <a:cubicBezTo>
                    <a:pt x="1053" y="130"/>
                    <a:pt x="1026" y="1"/>
                    <a:pt x="891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0" name="Google Shape;17270;p44"/>
            <p:cNvSpPr/>
            <p:nvPr/>
          </p:nvSpPr>
          <p:spPr>
            <a:xfrm>
              <a:off x="7333681" y="4031713"/>
              <a:ext cx="23288" cy="37111"/>
            </a:xfrm>
            <a:custGeom>
              <a:rect b="b" l="l" r="r" t="t"/>
              <a:pathLst>
                <a:path extrusionOk="0" h="1141" w="716">
                  <a:moveTo>
                    <a:pt x="429" y="1"/>
                  </a:moveTo>
                  <a:cubicBezTo>
                    <a:pt x="259" y="1"/>
                    <a:pt x="181" y="468"/>
                    <a:pt x="120" y="569"/>
                  </a:cubicBezTo>
                  <a:cubicBezTo>
                    <a:pt x="96" y="665"/>
                    <a:pt x="72" y="784"/>
                    <a:pt x="1" y="879"/>
                  </a:cubicBezTo>
                  <a:cubicBezTo>
                    <a:pt x="96" y="927"/>
                    <a:pt x="191" y="974"/>
                    <a:pt x="263" y="1022"/>
                  </a:cubicBezTo>
                  <a:cubicBezTo>
                    <a:pt x="358" y="1046"/>
                    <a:pt x="429" y="1069"/>
                    <a:pt x="501" y="1093"/>
                  </a:cubicBezTo>
                  <a:cubicBezTo>
                    <a:pt x="548" y="1117"/>
                    <a:pt x="596" y="1141"/>
                    <a:pt x="644" y="1141"/>
                  </a:cubicBezTo>
                  <a:cubicBezTo>
                    <a:pt x="715" y="1117"/>
                    <a:pt x="668" y="355"/>
                    <a:pt x="644" y="284"/>
                  </a:cubicBezTo>
                  <a:cubicBezTo>
                    <a:pt x="644" y="212"/>
                    <a:pt x="596" y="117"/>
                    <a:pt x="525" y="45"/>
                  </a:cubicBezTo>
                  <a:cubicBezTo>
                    <a:pt x="490" y="14"/>
                    <a:pt x="458" y="1"/>
                    <a:pt x="429" y="1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1" name="Google Shape;17271;p44"/>
            <p:cNvSpPr/>
            <p:nvPr/>
          </p:nvSpPr>
          <p:spPr>
            <a:xfrm>
              <a:off x="7080670" y="3918526"/>
              <a:ext cx="57862" cy="64562"/>
            </a:xfrm>
            <a:custGeom>
              <a:rect b="b" l="l" r="r" t="t"/>
              <a:pathLst>
                <a:path extrusionOk="0" h="1985" w="1779">
                  <a:moveTo>
                    <a:pt x="1517" y="1"/>
                  </a:moveTo>
                  <a:cubicBezTo>
                    <a:pt x="1397" y="1"/>
                    <a:pt x="1278" y="168"/>
                    <a:pt x="1207" y="263"/>
                  </a:cubicBezTo>
                  <a:cubicBezTo>
                    <a:pt x="1016" y="477"/>
                    <a:pt x="826" y="668"/>
                    <a:pt x="659" y="906"/>
                  </a:cubicBezTo>
                  <a:cubicBezTo>
                    <a:pt x="469" y="1215"/>
                    <a:pt x="183" y="1501"/>
                    <a:pt x="40" y="1858"/>
                  </a:cubicBezTo>
                  <a:cubicBezTo>
                    <a:pt x="1" y="1950"/>
                    <a:pt x="19" y="1984"/>
                    <a:pt x="64" y="1984"/>
                  </a:cubicBezTo>
                  <a:cubicBezTo>
                    <a:pt x="100" y="1984"/>
                    <a:pt x="153" y="1962"/>
                    <a:pt x="207" y="1930"/>
                  </a:cubicBezTo>
                  <a:cubicBezTo>
                    <a:pt x="373" y="1835"/>
                    <a:pt x="493" y="1620"/>
                    <a:pt x="707" y="1549"/>
                  </a:cubicBezTo>
                  <a:cubicBezTo>
                    <a:pt x="874" y="1168"/>
                    <a:pt x="1207" y="834"/>
                    <a:pt x="1469" y="501"/>
                  </a:cubicBezTo>
                  <a:cubicBezTo>
                    <a:pt x="1540" y="430"/>
                    <a:pt x="1779" y="1"/>
                    <a:pt x="1517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2" name="Google Shape;17272;p44"/>
            <p:cNvSpPr/>
            <p:nvPr/>
          </p:nvSpPr>
          <p:spPr>
            <a:xfrm>
              <a:off x="7226804" y="3925291"/>
              <a:ext cx="85215" cy="45958"/>
            </a:xfrm>
            <a:custGeom>
              <a:rect b="b" l="l" r="r" t="t"/>
              <a:pathLst>
                <a:path extrusionOk="0" h="1413" w="2620">
                  <a:moveTo>
                    <a:pt x="903" y="1"/>
                  </a:moveTo>
                  <a:cubicBezTo>
                    <a:pt x="863" y="1"/>
                    <a:pt x="824" y="2"/>
                    <a:pt x="786" y="7"/>
                  </a:cubicBezTo>
                  <a:cubicBezTo>
                    <a:pt x="620" y="7"/>
                    <a:pt x="453" y="31"/>
                    <a:pt x="286" y="55"/>
                  </a:cubicBezTo>
                  <a:cubicBezTo>
                    <a:pt x="215" y="55"/>
                    <a:pt x="119" y="55"/>
                    <a:pt x="48" y="126"/>
                  </a:cubicBezTo>
                  <a:cubicBezTo>
                    <a:pt x="0" y="198"/>
                    <a:pt x="48" y="198"/>
                    <a:pt x="119" y="222"/>
                  </a:cubicBezTo>
                  <a:cubicBezTo>
                    <a:pt x="334" y="293"/>
                    <a:pt x="572" y="269"/>
                    <a:pt x="786" y="293"/>
                  </a:cubicBezTo>
                  <a:cubicBezTo>
                    <a:pt x="881" y="293"/>
                    <a:pt x="996" y="285"/>
                    <a:pt x="1111" y="285"/>
                  </a:cubicBezTo>
                  <a:cubicBezTo>
                    <a:pt x="1283" y="285"/>
                    <a:pt x="1458" y="302"/>
                    <a:pt x="1572" y="388"/>
                  </a:cubicBezTo>
                  <a:cubicBezTo>
                    <a:pt x="1691" y="483"/>
                    <a:pt x="1786" y="626"/>
                    <a:pt x="1882" y="745"/>
                  </a:cubicBezTo>
                  <a:cubicBezTo>
                    <a:pt x="2072" y="960"/>
                    <a:pt x="2191" y="1222"/>
                    <a:pt x="2382" y="1412"/>
                  </a:cubicBezTo>
                  <a:cubicBezTo>
                    <a:pt x="2453" y="1388"/>
                    <a:pt x="2549" y="1388"/>
                    <a:pt x="2596" y="1246"/>
                  </a:cubicBezTo>
                  <a:cubicBezTo>
                    <a:pt x="2620" y="1174"/>
                    <a:pt x="2596" y="1103"/>
                    <a:pt x="2572" y="1031"/>
                  </a:cubicBezTo>
                  <a:cubicBezTo>
                    <a:pt x="2453" y="793"/>
                    <a:pt x="2263" y="603"/>
                    <a:pt x="2120" y="388"/>
                  </a:cubicBezTo>
                  <a:cubicBezTo>
                    <a:pt x="2048" y="269"/>
                    <a:pt x="1977" y="198"/>
                    <a:pt x="1834" y="126"/>
                  </a:cubicBezTo>
                  <a:cubicBezTo>
                    <a:pt x="1691" y="55"/>
                    <a:pt x="1524" y="55"/>
                    <a:pt x="1382" y="31"/>
                  </a:cubicBezTo>
                  <a:cubicBezTo>
                    <a:pt x="1229" y="31"/>
                    <a:pt x="1062" y="1"/>
                    <a:pt x="903" y="1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3" name="Google Shape;17273;p44"/>
            <p:cNvSpPr/>
            <p:nvPr/>
          </p:nvSpPr>
          <p:spPr>
            <a:xfrm>
              <a:off x="7114496" y="4215447"/>
              <a:ext cx="97608" cy="76466"/>
            </a:xfrm>
            <a:custGeom>
              <a:rect b="b" l="l" r="r" t="t"/>
              <a:pathLst>
                <a:path extrusionOk="0" h="2351" w="3001">
                  <a:moveTo>
                    <a:pt x="997" y="0"/>
                  </a:moveTo>
                  <a:cubicBezTo>
                    <a:pt x="826" y="0"/>
                    <a:pt x="615" y="84"/>
                    <a:pt x="477" y="112"/>
                  </a:cubicBezTo>
                  <a:cubicBezTo>
                    <a:pt x="381" y="159"/>
                    <a:pt x="238" y="159"/>
                    <a:pt x="119" y="207"/>
                  </a:cubicBezTo>
                  <a:cubicBezTo>
                    <a:pt x="72" y="231"/>
                    <a:pt x="24" y="255"/>
                    <a:pt x="24" y="279"/>
                  </a:cubicBezTo>
                  <a:cubicBezTo>
                    <a:pt x="0" y="398"/>
                    <a:pt x="191" y="540"/>
                    <a:pt x="262" y="588"/>
                  </a:cubicBezTo>
                  <a:cubicBezTo>
                    <a:pt x="405" y="683"/>
                    <a:pt x="596" y="707"/>
                    <a:pt x="762" y="755"/>
                  </a:cubicBezTo>
                  <a:cubicBezTo>
                    <a:pt x="977" y="826"/>
                    <a:pt x="1215" y="874"/>
                    <a:pt x="1429" y="993"/>
                  </a:cubicBezTo>
                  <a:cubicBezTo>
                    <a:pt x="1786" y="1207"/>
                    <a:pt x="2191" y="1350"/>
                    <a:pt x="2477" y="1660"/>
                  </a:cubicBezTo>
                  <a:cubicBezTo>
                    <a:pt x="2572" y="1755"/>
                    <a:pt x="2667" y="1850"/>
                    <a:pt x="2715" y="1969"/>
                  </a:cubicBezTo>
                  <a:cubicBezTo>
                    <a:pt x="2763" y="2088"/>
                    <a:pt x="2787" y="2255"/>
                    <a:pt x="2858" y="2350"/>
                  </a:cubicBezTo>
                  <a:cubicBezTo>
                    <a:pt x="3001" y="2255"/>
                    <a:pt x="2763" y="1755"/>
                    <a:pt x="2715" y="1636"/>
                  </a:cubicBezTo>
                  <a:cubicBezTo>
                    <a:pt x="2620" y="1398"/>
                    <a:pt x="2358" y="1255"/>
                    <a:pt x="2144" y="1064"/>
                  </a:cubicBezTo>
                  <a:cubicBezTo>
                    <a:pt x="2048" y="969"/>
                    <a:pt x="1953" y="898"/>
                    <a:pt x="1834" y="826"/>
                  </a:cubicBezTo>
                  <a:cubicBezTo>
                    <a:pt x="1691" y="731"/>
                    <a:pt x="1524" y="683"/>
                    <a:pt x="1358" y="612"/>
                  </a:cubicBezTo>
                  <a:cubicBezTo>
                    <a:pt x="1262" y="564"/>
                    <a:pt x="1143" y="540"/>
                    <a:pt x="1143" y="398"/>
                  </a:cubicBezTo>
                  <a:cubicBezTo>
                    <a:pt x="1143" y="326"/>
                    <a:pt x="1191" y="231"/>
                    <a:pt x="1262" y="183"/>
                  </a:cubicBezTo>
                  <a:cubicBezTo>
                    <a:pt x="1223" y="44"/>
                    <a:pt x="1120" y="0"/>
                    <a:pt x="997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4" name="Google Shape;17274;p44"/>
            <p:cNvSpPr/>
            <p:nvPr/>
          </p:nvSpPr>
          <p:spPr>
            <a:xfrm>
              <a:off x="7227585" y="4216228"/>
              <a:ext cx="80564" cy="27354"/>
            </a:xfrm>
            <a:custGeom>
              <a:rect b="b" l="l" r="r" t="t"/>
              <a:pathLst>
                <a:path extrusionOk="0" h="841" w="2477">
                  <a:moveTo>
                    <a:pt x="1464" y="0"/>
                  </a:moveTo>
                  <a:cubicBezTo>
                    <a:pt x="1434" y="0"/>
                    <a:pt x="1405" y="4"/>
                    <a:pt x="1381" y="16"/>
                  </a:cubicBezTo>
                  <a:cubicBezTo>
                    <a:pt x="1334" y="40"/>
                    <a:pt x="1286" y="88"/>
                    <a:pt x="1262" y="112"/>
                  </a:cubicBezTo>
                  <a:cubicBezTo>
                    <a:pt x="1167" y="183"/>
                    <a:pt x="1048" y="207"/>
                    <a:pt x="953" y="255"/>
                  </a:cubicBezTo>
                  <a:cubicBezTo>
                    <a:pt x="834" y="302"/>
                    <a:pt x="691" y="350"/>
                    <a:pt x="572" y="397"/>
                  </a:cubicBezTo>
                  <a:cubicBezTo>
                    <a:pt x="476" y="445"/>
                    <a:pt x="0" y="707"/>
                    <a:pt x="48" y="826"/>
                  </a:cubicBezTo>
                  <a:cubicBezTo>
                    <a:pt x="51" y="836"/>
                    <a:pt x="62" y="841"/>
                    <a:pt x="79" y="841"/>
                  </a:cubicBezTo>
                  <a:cubicBezTo>
                    <a:pt x="180" y="841"/>
                    <a:pt x="487" y="680"/>
                    <a:pt x="548" y="659"/>
                  </a:cubicBezTo>
                  <a:cubicBezTo>
                    <a:pt x="847" y="547"/>
                    <a:pt x="1131" y="508"/>
                    <a:pt x="1424" y="508"/>
                  </a:cubicBezTo>
                  <a:cubicBezTo>
                    <a:pt x="1504" y="508"/>
                    <a:pt x="1585" y="511"/>
                    <a:pt x="1667" y="516"/>
                  </a:cubicBezTo>
                  <a:cubicBezTo>
                    <a:pt x="1786" y="516"/>
                    <a:pt x="1929" y="493"/>
                    <a:pt x="2072" y="493"/>
                  </a:cubicBezTo>
                  <a:cubicBezTo>
                    <a:pt x="2191" y="493"/>
                    <a:pt x="2358" y="493"/>
                    <a:pt x="2429" y="374"/>
                  </a:cubicBezTo>
                  <a:cubicBezTo>
                    <a:pt x="2477" y="302"/>
                    <a:pt x="2405" y="231"/>
                    <a:pt x="2334" y="207"/>
                  </a:cubicBezTo>
                  <a:cubicBezTo>
                    <a:pt x="2263" y="159"/>
                    <a:pt x="2143" y="135"/>
                    <a:pt x="2048" y="135"/>
                  </a:cubicBezTo>
                  <a:cubicBezTo>
                    <a:pt x="1953" y="112"/>
                    <a:pt x="1858" y="64"/>
                    <a:pt x="1739" y="40"/>
                  </a:cubicBezTo>
                  <a:cubicBezTo>
                    <a:pt x="1667" y="40"/>
                    <a:pt x="1556" y="0"/>
                    <a:pt x="1464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5" name="Google Shape;17275;p44"/>
            <p:cNvSpPr/>
            <p:nvPr/>
          </p:nvSpPr>
          <p:spPr>
            <a:xfrm>
              <a:off x="7315110" y="4089673"/>
              <a:ext cx="23255" cy="33371"/>
            </a:xfrm>
            <a:custGeom>
              <a:rect b="b" l="l" r="r" t="t"/>
              <a:pathLst>
                <a:path extrusionOk="0" h="1026" w="715">
                  <a:moveTo>
                    <a:pt x="333" y="0"/>
                  </a:moveTo>
                  <a:cubicBezTo>
                    <a:pt x="325" y="0"/>
                    <a:pt x="318" y="1"/>
                    <a:pt x="310" y="2"/>
                  </a:cubicBezTo>
                  <a:cubicBezTo>
                    <a:pt x="215" y="121"/>
                    <a:pt x="167" y="311"/>
                    <a:pt x="119" y="454"/>
                  </a:cubicBezTo>
                  <a:cubicBezTo>
                    <a:pt x="95" y="526"/>
                    <a:pt x="0" y="740"/>
                    <a:pt x="48" y="812"/>
                  </a:cubicBezTo>
                  <a:cubicBezTo>
                    <a:pt x="72" y="835"/>
                    <a:pt x="119" y="835"/>
                    <a:pt x="167" y="835"/>
                  </a:cubicBezTo>
                  <a:cubicBezTo>
                    <a:pt x="215" y="859"/>
                    <a:pt x="262" y="907"/>
                    <a:pt x="334" y="907"/>
                  </a:cubicBezTo>
                  <a:cubicBezTo>
                    <a:pt x="405" y="954"/>
                    <a:pt x="500" y="954"/>
                    <a:pt x="548" y="1026"/>
                  </a:cubicBezTo>
                  <a:cubicBezTo>
                    <a:pt x="619" y="978"/>
                    <a:pt x="643" y="931"/>
                    <a:pt x="667" y="859"/>
                  </a:cubicBezTo>
                  <a:cubicBezTo>
                    <a:pt x="691" y="716"/>
                    <a:pt x="715" y="550"/>
                    <a:pt x="691" y="407"/>
                  </a:cubicBezTo>
                  <a:cubicBezTo>
                    <a:pt x="645" y="225"/>
                    <a:pt x="492" y="0"/>
                    <a:pt x="333" y="0"/>
                  </a:cubicBezTo>
                  <a:close/>
                </a:path>
              </a:pathLst>
            </a:custGeom>
            <a:solidFill>
              <a:srgbClr val="0E93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6" name="Google Shape;17276;p44"/>
            <p:cNvSpPr/>
            <p:nvPr/>
          </p:nvSpPr>
          <p:spPr>
            <a:xfrm>
              <a:off x="7086589" y="4092503"/>
              <a:ext cx="20198" cy="29663"/>
            </a:xfrm>
            <a:custGeom>
              <a:rect b="b" l="l" r="r" t="t"/>
              <a:pathLst>
                <a:path extrusionOk="0" h="912" w="621">
                  <a:moveTo>
                    <a:pt x="277" y="1"/>
                  </a:moveTo>
                  <a:cubicBezTo>
                    <a:pt x="265" y="1"/>
                    <a:pt x="252" y="4"/>
                    <a:pt x="239" y="10"/>
                  </a:cubicBezTo>
                  <a:cubicBezTo>
                    <a:pt x="168" y="34"/>
                    <a:pt x="120" y="129"/>
                    <a:pt x="72" y="201"/>
                  </a:cubicBezTo>
                  <a:cubicBezTo>
                    <a:pt x="1" y="367"/>
                    <a:pt x="25" y="534"/>
                    <a:pt x="72" y="701"/>
                  </a:cubicBezTo>
                  <a:cubicBezTo>
                    <a:pt x="96" y="725"/>
                    <a:pt x="96" y="867"/>
                    <a:pt x="120" y="891"/>
                  </a:cubicBezTo>
                  <a:cubicBezTo>
                    <a:pt x="135" y="906"/>
                    <a:pt x="150" y="912"/>
                    <a:pt x="165" y="912"/>
                  </a:cubicBezTo>
                  <a:cubicBezTo>
                    <a:pt x="199" y="912"/>
                    <a:pt x="237" y="884"/>
                    <a:pt x="287" y="867"/>
                  </a:cubicBezTo>
                  <a:cubicBezTo>
                    <a:pt x="358" y="844"/>
                    <a:pt x="501" y="820"/>
                    <a:pt x="572" y="772"/>
                  </a:cubicBezTo>
                  <a:cubicBezTo>
                    <a:pt x="620" y="701"/>
                    <a:pt x="572" y="605"/>
                    <a:pt x="549" y="510"/>
                  </a:cubicBezTo>
                  <a:cubicBezTo>
                    <a:pt x="501" y="367"/>
                    <a:pt x="501" y="177"/>
                    <a:pt x="382" y="58"/>
                  </a:cubicBezTo>
                  <a:cubicBezTo>
                    <a:pt x="347" y="23"/>
                    <a:pt x="312" y="1"/>
                    <a:pt x="277" y="1"/>
                  </a:cubicBezTo>
                  <a:close/>
                </a:path>
              </a:pathLst>
            </a:custGeom>
            <a:solidFill>
              <a:srgbClr val="0E93D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7" name="Google Shape;17277;p44"/>
            <p:cNvSpPr/>
            <p:nvPr/>
          </p:nvSpPr>
          <p:spPr>
            <a:xfrm>
              <a:off x="7066456" y="3967119"/>
              <a:ext cx="98421" cy="98160"/>
            </a:xfrm>
            <a:custGeom>
              <a:rect b="b" l="l" r="r" t="t"/>
              <a:pathLst>
                <a:path extrusionOk="0" h="3018" w="3026">
                  <a:moveTo>
                    <a:pt x="2368" y="1"/>
                  </a:moveTo>
                  <a:cubicBezTo>
                    <a:pt x="2314" y="1"/>
                    <a:pt x="2261" y="40"/>
                    <a:pt x="2144" y="79"/>
                  </a:cubicBezTo>
                  <a:cubicBezTo>
                    <a:pt x="2096" y="79"/>
                    <a:pt x="2025" y="198"/>
                    <a:pt x="2001" y="222"/>
                  </a:cubicBezTo>
                  <a:cubicBezTo>
                    <a:pt x="1977" y="245"/>
                    <a:pt x="1930" y="269"/>
                    <a:pt x="1906" y="293"/>
                  </a:cubicBezTo>
                  <a:cubicBezTo>
                    <a:pt x="1882" y="317"/>
                    <a:pt x="1858" y="364"/>
                    <a:pt x="1834" y="388"/>
                  </a:cubicBezTo>
                  <a:cubicBezTo>
                    <a:pt x="1811" y="388"/>
                    <a:pt x="1763" y="388"/>
                    <a:pt x="1763" y="364"/>
                  </a:cubicBezTo>
                  <a:cubicBezTo>
                    <a:pt x="1739" y="341"/>
                    <a:pt x="1715" y="317"/>
                    <a:pt x="1715" y="293"/>
                  </a:cubicBezTo>
                  <a:cubicBezTo>
                    <a:pt x="1692" y="269"/>
                    <a:pt x="1644" y="245"/>
                    <a:pt x="1620" y="222"/>
                  </a:cubicBezTo>
                  <a:cubicBezTo>
                    <a:pt x="1523" y="124"/>
                    <a:pt x="1409" y="42"/>
                    <a:pt x="1266" y="42"/>
                  </a:cubicBezTo>
                  <a:cubicBezTo>
                    <a:pt x="1235" y="42"/>
                    <a:pt x="1202" y="46"/>
                    <a:pt x="1168" y="55"/>
                  </a:cubicBezTo>
                  <a:cubicBezTo>
                    <a:pt x="1049" y="102"/>
                    <a:pt x="953" y="174"/>
                    <a:pt x="858" y="293"/>
                  </a:cubicBezTo>
                  <a:cubicBezTo>
                    <a:pt x="810" y="364"/>
                    <a:pt x="763" y="436"/>
                    <a:pt x="668" y="436"/>
                  </a:cubicBezTo>
                  <a:cubicBezTo>
                    <a:pt x="596" y="460"/>
                    <a:pt x="525" y="460"/>
                    <a:pt x="477" y="460"/>
                  </a:cubicBezTo>
                  <a:cubicBezTo>
                    <a:pt x="382" y="507"/>
                    <a:pt x="263" y="555"/>
                    <a:pt x="215" y="650"/>
                  </a:cubicBezTo>
                  <a:cubicBezTo>
                    <a:pt x="167" y="722"/>
                    <a:pt x="167" y="817"/>
                    <a:pt x="144" y="888"/>
                  </a:cubicBezTo>
                  <a:cubicBezTo>
                    <a:pt x="144" y="984"/>
                    <a:pt x="167" y="1031"/>
                    <a:pt x="215" y="1103"/>
                  </a:cubicBezTo>
                  <a:cubicBezTo>
                    <a:pt x="239" y="1150"/>
                    <a:pt x="287" y="1246"/>
                    <a:pt x="263" y="1293"/>
                  </a:cubicBezTo>
                  <a:cubicBezTo>
                    <a:pt x="239" y="1365"/>
                    <a:pt x="144" y="1412"/>
                    <a:pt x="96" y="1484"/>
                  </a:cubicBezTo>
                  <a:cubicBezTo>
                    <a:pt x="48" y="1579"/>
                    <a:pt x="1" y="1674"/>
                    <a:pt x="25" y="1769"/>
                  </a:cubicBezTo>
                  <a:cubicBezTo>
                    <a:pt x="25" y="1865"/>
                    <a:pt x="96" y="1936"/>
                    <a:pt x="167" y="1960"/>
                  </a:cubicBezTo>
                  <a:cubicBezTo>
                    <a:pt x="251" y="2016"/>
                    <a:pt x="368" y="2039"/>
                    <a:pt x="483" y="2039"/>
                  </a:cubicBezTo>
                  <a:cubicBezTo>
                    <a:pt x="565" y="2039"/>
                    <a:pt x="646" y="2027"/>
                    <a:pt x="715" y="2008"/>
                  </a:cubicBezTo>
                  <a:cubicBezTo>
                    <a:pt x="787" y="1984"/>
                    <a:pt x="882" y="1936"/>
                    <a:pt x="953" y="1912"/>
                  </a:cubicBezTo>
                  <a:cubicBezTo>
                    <a:pt x="981" y="1899"/>
                    <a:pt x="1000" y="1885"/>
                    <a:pt x="1021" y="1885"/>
                  </a:cubicBezTo>
                  <a:cubicBezTo>
                    <a:pt x="1036" y="1885"/>
                    <a:pt x="1052" y="1892"/>
                    <a:pt x="1072" y="1912"/>
                  </a:cubicBezTo>
                  <a:cubicBezTo>
                    <a:pt x="1120" y="1936"/>
                    <a:pt x="1144" y="1984"/>
                    <a:pt x="1168" y="2008"/>
                  </a:cubicBezTo>
                  <a:cubicBezTo>
                    <a:pt x="1215" y="2031"/>
                    <a:pt x="1263" y="2079"/>
                    <a:pt x="1311" y="2103"/>
                  </a:cubicBezTo>
                  <a:cubicBezTo>
                    <a:pt x="1334" y="2127"/>
                    <a:pt x="1358" y="2150"/>
                    <a:pt x="1382" y="2150"/>
                  </a:cubicBezTo>
                  <a:cubicBezTo>
                    <a:pt x="1398" y="2150"/>
                    <a:pt x="1403" y="2140"/>
                    <a:pt x="1412" y="2140"/>
                  </a:cubicBezTo>
                  <a:cubicBezTo>
                    <a:pt x="1416" y="2140"/>
                    <a:pt x="1422" y="2143"/>
                    <a:pt x="1430" y="2150"/>
                  </a:cubicBezTo>
                  <a:cubicBezTo>
                    <a:pt x="1477" y="2174"/>
                    <a:pt x="1453" y="2222"/>
                    <a:pt x="1453" y="2270"/>
                  </a:cubicBezTo>
                  <a:cubicBezTo>
                    <a:pt x="1430" y="2365"/>
                    <a:pt x="1406" y="2484"/>
                    <a:pt x="1406" y="2603"/>
                  </a:cubicBezTo>
                  <a:cubicBezTo>
                    <a:pt x="1406" y="2722"/>
                    <a:pt x="1453" y="2817"/>
                    <a:pt x="1549" y="2913"/>
                  </a:cubicBezTo>
                  <a:cubicBezTo>
                    <a:pt x="1620" y="2960"/>
                    <a:pt x="1715" y="2984"/>
                    <a:pt x="1787" y="2984"/>
                  </a:cubicBezTo>
                  <a:lnTo>
                    <a:pt x="1906" y="2984"/>
                  </a:lnTo>
                  <a:cubicBezTo>
                    <a:pt x="1923" y="3001"/>
                    <a:pt x="1952" y="3018"/>
                    <a:pt x="1984" y="3018"/>
                  </a:cubicBezTo>
                  <a:cubicBezTo>
                    <a:pt x="1997" y="3018"/>
                    <a:pt x="2011" y="3015"/>
                    <a:pt x="2025" y="3008"/>
                  </a:cubicBezTo>
                  <a:cubicBezTo>
                    <a:pt x="2096" y="2984"/>
                    <a:pt x="2168" y="2936"/>
                    <a:pt x="2239" y="2913"/>
                  </a:cubicBezTo>
                  <a:cubicBezTo>
                    <a:pt x="2287" y="2865"/>
                    <a:pt x="2335" y="2841"/>
                    <a:pt x="2335" y="2793"/>
                  </a:cubicBezTo>
                  <a:cubicBezTo>
                    <a:pt x="2406" y="2651"/>
                    <a:pt x="2406" y="2460"/>
                    <a:pt x="2382" y="2293"/>
                  </a:cubicBezTo>
                  <a:cubicBezTo>
                    <a:pt x="2382" y="2198"/>
                    <a:pt x="2358" y="2127"/>
                    <a:pt x="2335" y="2055"/>
                  </a:cubicBezTo>
                  <a:cubicBezTo>
                    <a:pt x="2311" y="2008"/>
                    <a:pt x="2287" y="1960"/>
                    <a:pt x="2263" y="1936"/>
                  </a:cubicBezTo>
                  <a:cubicBezTo>
                    <a:pt x="2239" y="1889"/>
                    <a:pt x="2192" y="1841"/>
                    <a:pt x="2192" y="1793"/>
                  </a:cubicBezTo>
                  <a:cubicBezTo>
                    <a:pt x="2144" y="1722"/>
                    <a:pt x="2216" y="1650"/>
                    <a:pt x="2287" y="1603"/>
                  </a:cubicBezTo>
                  <a:cubicBezTo>
                    <a:pt x="2335" y="1579"/>
                    <a:pt x="2382" y="1579"/>
                    <a:pt x="2430" y="1579"/>
                  </a:cubicBezTo>
                  <a:cubicBezTo>
                    <a:pt x="2501" y="1555"/>
                    <a:pt x="2597" y="1555"/>
                    <a:pt x="2668" y="1507"/>
                  </a:cubicBezTo>
                  <a:cubicBezTo>
                    <a:pt x="2716" y="1484"/>
                    <a:pt x="2763" y="1484"/>
                    <a:pt x="2811" y="1436"/>
                  </a:cubicBezTo>
                  <a:cubicBezTo>
                    <a:pt x="2858" y="1388"/>
                    <a:pt x="2906" y="1317"/>
                    <a:pt x="2954" y="1269"/>
                  </a:cubicBezTo>
                  <a:cubicBezTo>
                    <a:pt x="3001" y="1126"/>
                    <a:pt x="3025" y="984"/>
                    <a:pt x="3025" y="841"/>
                  </a:cubicBezTo>
                  <a:cubicBezTo>
                    <a:pt x="3001" y="722"/>
                    <a:pt x="2954" y="603"/>
                    <a:pt x="2930" y="483"/>
                  </a:cubicBezTo>
                  <a:cubicBezTo>
                    <a:pt x="2906" y="388"/>
                    <a:pt x="2858" y="293"/>
                    <a:pt x="2787" y="198"/>
                  </a:cubicBezTo>
                  <a:cubicBezTo>
                    <a:pt x="2716" y="126"/>
                    <a:pt x="2620" y="102"/>
                    <a:pt x="2525" y="55"/>
                  </a:cubicBezTo>
                  <a:cubicBezTo>
                    <a:pt x="2501" y="55"/>
                    <a:pt x="2454" y="31"/>
                    <a:pt x="2406" y="7"/>
                  </a:cubicBezTo>
                  <a:cubicBezTo>
                    <a:pt x="2393" y="3"/>
                    <a:pt x="2381" y="1"/>
                    <a:pt x="236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8" name="Google Shape;17278;p44"/>
            <p:cNvSpPr/>
            <p:nvPr/>
          </p:nvSpPr>
          <p:spPr>
            <a:xfrm>
              <a:off x="7167153" y="3927633"/>
              <a:ext cx="84467" cy="62415"/>
            </a:xfrm>
            <a:custGeom>
              <a:rect b="b" l="l" r="r" t="t"/>
              <a:pathLst>
                <a:path extrusionOk="0" h="1919" w="2597">
                  <a:moveTo>
                    <a:pt x="1021" y="0"/>
                  </a:moveTo>
                  <a:cubicBezTo>
                    <a:pt x="984" y="0"/>
                    <a:pt x="949" y="35"/>
                    <a:pt x="929" y="54"/>
                  </a:cubicBezTo>
                  <a:cubicBezTo>
                    <a:pt x="858" y="126"/>
                    <a:pt x="787" y="197"/>
                    <a:pt x="763" y="269"/>
                  </a:cubicBezTo>
                  <a:cubicBezTo>
                    <a:pt x="739" y="316"/>
                    <a:pt x="715" y="364"/>
                    <a:pt x="691" y="411"/>
                  </a:cubicBezTo>
                  <a:cubicBezTo>
                    <a:pt x="671" y="432"/>
                    <a:pt x="651" y="439"/>
                    <a:pt x="631" y="439"/>
                  </a:cubicBezTo>
                  <a:cubicBezTo>
                    <a:pt x="603" y="439"/>
                    <a:pt x="576" y="425"/>
                    <a:pt x="548" y="411"/>
                  </a:cubicBezTo>
                  <a:cubicBezTo>
                    <a:pt x="477" y="411"/>
                    <a:pt x="405" y="435"/>
                    <a:pt x="334" y="459"/>
                  </a:cubicBezTo>
                  <a:cubicBezTo>
                    <a:pt x="239" y="459"/>
                    <a:pt x="167" y="507"/>
                    <a:pt x="96" y="554"/>
                  </a:cubicBezTo>
                  <a:cubicBezTo>
                    <a:pt x="48" y="602"/>
                    <a:pt x="1" y="650"/>
                    <a:pt x="1" y="721"/>
                  </a:cubicBezTo>
                  <a:cubicBezTo>
                    <a:pt x="24" y="816"/>
                    <a:pt x="96" y="864"/>
                    <a:pt x="167" y="888"/>
                  </a:cubicBezTo>
                  <a:cubicBezTo>
                    <a:pt x="218" y="905"/>
                    <a:pt x="280" y="921"/>
                    <a:pt x="346" y="921"/>
                  </a:cubicBezTo>
                  <a:cubicBezTo>
                    <a:pt x="374" y="921"/>
                    <a:pt x="401" y="919"/>
                    <a:pt x="429" y="912"/>
                  </a:cubicBezTo>
                  <a:cubicBezTo>
                    <a:pt x="453" y="912"/>
                    <a:pt x="501" y="888"/>
                    <a:pt x="525" y="864"/>
                  </a:cubicBezTo>
                  <a:cubicBezTo>
                    <a:pt x="548" y="864"/>
                    <a:pt x="596" y="864"/>
                    <a:pt x="620" y="840"/>
                  </a:cubicBezTo>
                  <a:cubicBezTo>
                    <a:pt x="667" y="840"/>
                    <a:pt x="715" y="816"/>
                    <a:pt x="739" y="816"/>
                  </a:cubicBezTo>
                  <a:cubicBezTo>
                    <a:pt x="763" y="816"/>
                    <a:pt x="787" y="864"/>
                    <a:pt x="787" y="888"/>
                  </a:cubicBezTo>
                  <a:cubicBezTo>
                    <a:pt x="834" y="959"/>
                    <a:pt x="858" y="1054"/>
                    <a:pt x="929" y="1102"/>
                  </a:cubicBezTo>
                  <a:cubicBezTo>
                    <a:pt x="953" y="1126"/>
                    <a:pt x="977" y="1150"/>
                    <a:pt x="1001" y="1174"/>
                  </a:cubicBezTo>
                  <a:lnTo>
                    <a:pt x="1048" y="1174"/>
                  </a:lnTo>
                  <a:cubicBezTo>
                    <a:pt x="1072" y="1174"/>
                    <a:pt x="1072" y="1150"/>
                    <a:pt x="1096" y="1150"/>
                  </a:cubicBezTo>
                  <a:cubicBezTo>
                    <a:pt x="1144" y="1174"/>
                    <a:pt x="1168" y="1221"/>
                    <a:pt x="1168" y="1245"/>
                  </a:cubicBezTo>
                  <a:cubicBezTo>
                    <a:pt x="1191" y="1316"/>
                    <a:pt x="1168" y="1412"/>
                    <a:pt x="1168" y="1483"/>
                  </a:cubicBezTo>
                  <a:cubicBezTo>
                    <a:pt x="1144" y="1555"/>
                    <a:pt x="1144" y="1650"/>
                    <a:pt x="1168" y="1721"/>
                  </a:cubicBezTo>
                  <a:cubicBezTo>
                    <a:pt x="1191" y="1793"/>
                    <a:pt x="1239" y="1888"/>
                    <a:pt x="1287" y="1912"/>
                  </a:cubicBezTo>
                  <a:cubicBezTo>
                    <a:pt x="1304" y="1916"/>
                    <a:pt x="1322" y="1918"/>
                    <a:pt x="1339" y="1918"/>
                  </a:cubicBezTo>
                  <a:cubicBezTo>
                    <a:pt x="1416" y="1918"/>
                    <a:pt x="1490" y="1879"/>
                    <a:pt x="1549" y="1840"/>
                  </a:cubicBezTo>
                  <a:cubicBezTo>
                    <a:pt x="1620" y="1793"/>
                    <a:pt x="1715" y="1745"/>
                    <a:pt x="1739" y="1674"/>
                  </a:cubicBezTo>
                  <a:cubicBezTo>
                    <a:pt x="1787" y="1578"/>
                    <a:pt x="1811" y="1459"/>
                    <a:pt x="1787" y="1364"/>
                  </a:cubicBezTo>
                  <a:cubicBezTo>
                    <a:pt x="1787" y="1316"/>
                    <a:pt x="1787" y="1269"/>
                    <a:pt x="1811" y="1245"/>
                  </a:cubicBezTo>
                  <a:cubicBezTo>
                    <a:pt x="1834" y="1197"/>
                    <a:pt x="1930" y="1197"/>
                    <a:pt x="1977" y="1174"/>
                  </a:cubicBezTo>
                  <a:cubicBezTo>
                    <a:pt x="2192" y="1150"/>
                    <a:pt x="2406" y="1102"/>
                    <a:pt x="2525" y="935"/>
                  </a:cubicBezTo>
                  <a:cubicBezTo>
                    <a:pt x="2573" y="864"/>
                    <a:pt x="2596" y="769"/>
                    <a:pt x="2573" y="697"/>
                  </a:cubicBezTo>
                  <a:cubicBezTo>
                    <a:pt x="2573" y="626"/>
                    <a:pt x="2501" y="578"/>
                    <a:pt x="2454" y="554"/>
                  </a:cubicBezTo>
                  <a:cubicBezTo>
                    <a:pt x="2406" y="507"/>
                    <a:pt x="2334" y="507"/>
                    <a:pt x="2287" y="483"/>
                  </a:cubicBezTo>
                  <a:cubicBezTo>
                    <a:pt x="2215" y="483"/>
                    <a:pt x="2144" y="483"/>
                    <a:pt x="2096" y="411"/>
                  </a:cubicBezTo>
                  <a:cubicBezTo>
                    <a:pt x="2073" y="388"/>
                    <a:pt x="2073" y="364"/>
                    <a:pt x="2073" y="340"/>
                  </a:cubicBezTo>
                  <a:cubicBezTo>
                    <a:pt x="2049" y="292"/>
                    <a:pt x="2049" y="269"/>
                    <a:pt x="2049" y="245"/>
                  </a:cubicBezTo>
                  <a:cubicBezTo>
                    <a:pt x="2025" y="221"/>
                    <a:pt x="1977" y="197"/>
                    <a:pt x="1953" y="173"/>
                  </a:cubicBezTo>
                  <a:cubicBezTo>
                    <a:pt x="1930" y="173"/>
                    <a:pt x="1906" y="150"/>
                    <a:pt x="1882" y="126"/>
                  </a:cubicBezTo>
                  <a:cubicBezTo>
                    <a:pt x="1831" y="109"/>
                    <a:pt x="1781" y="92"/>
                    <a:pt x="1730" y="92"/>
                  </a:cubicBezTo>
                  <a:cubicBezTo>
                    <a:pt x="1710" y="92"/>
                    <a:pt x="1689" y="95"/>
                    <a:pt x="1668" y="102"/>
                  </a:cubicBezTo>
                  <a:lnTo>
                    <a:pt x="1549" y="102"/>
                  </a:lnTo>
                  <a:cubicBezTo>
                    <a:pt x="1525" y="102"/>
                    <a:pt x="1501" y="126"/>
                    <a:pt x="1453" y="126"/>
                  </a:cubicBezTo>
                  <a:cubicBezTo>
                    <a:pt x="1430" y="126"/>
                    <a:pt x="1430" y="102"/>
                    <a:pt x="1382" y="102"/>
                  </a:cubicBezTo>
                  <a:cubicBezTo>
                    <a:pt x="1334" y="78"/>
                    <a:pt x="1263" y="78"/>
                    <a:pt x="1215" y="54"/>
                  </a:cubicBezTo>
                  <a:cubicBezTo>
                    <a:pt x="1168" y="54"/>
                    <a:pt x="1144" y="30"/>
                    <a:pt x="1048" y="7"/>
                  </a:cubicBezTo>
                  <a:cubicBezTo>
                    <a:pt x="1039" y="2"/>
                    <a:pt x="1030" y="0"/>
                    <a:pt x="102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9" name="Google Shape;17279;p44"/>
            <p:cNvSpPr/>
            <p:nvPr/>
          </p:nvSpPr>
          <p:spPr>
            <a:xfrm>
              <a:off x="7255459" y="3967737"/>
              <a:ext cx="103039" cy="98291"/>
            </a:xfrm>
            <a:custGeom>
              <a:rect b="b" l="l" r="r" t="t"/>
              <a:pathLst>
                <a:path extrusionOk="0" h="3022" w="3168">
                  <a:moveTo>
                    <a:pt x="1790" y="0"/>
                  </a:moveTo>
                  <a:cubicBezTo>
                    <a:pt x="1721" y="0"/>
                    <a:pt x="1656" y="24"/>
                    <a:pt x="1596" y="83"/>
                  </a:cubicBezTo>
                  <a:cubicBezTo>
                    <a:pt x="1501" y="155"/>
                    <a:pt x="1453" y="250"/>
                    <a:pt x="1334" y="322"/>
                  </a:cubicBezTo>
                  <a:cubicBezTo>
                    <a:pt x="1334" y="322"/>
                    <a:pt x="1286" y="345"/>
                    <a:pt x="1263" y="345"/>
                  </a:cubicBezTo>
                  <a:lnTo>
                    <a:pt x="1215" y="345"/>
                  </a:lnTo>
                  <a:cubicBezTo>
                    <a:pt x="1191" y="322"/>
                    <a:pt x="1167" y="274"/>
                    <a:pt x="1144" y="250"/>
                  </a:cubicBezTo>
                  <a:cubicBezTo>
                    <a:pt x="1120" y="226"/>
                    <a:pt x="1072" y="203"/>
                    <a:pt x="1048" y="179"/>
                  </a:cubicBezTo>
                  <a:cubicBezTo>
                    <a:pt x="1001" y="155"/>
                    <a:pt x="977" y="107"/>
                    <a:pt x="929" y="83"/>
                  </a:cubicBezTo>
                  <a:cubicBezTo>
                    <a:pt x="882" y="36"/>
                    <a:pt x="810" y="12"/>
                    <a:pt x="739" y="12"/>
                  </a:cubicBezTo>
                  <a:cubicBezTo>
                    <a:pt x="596" y="12"/>
                    <a:pt x="477" y="60"/>
                    <a:pt x="382" y="131"/>
                  </a:cubicBezTo>
                  <a:cubicBezTo>
                    <a:pt x="239" y="250"/>
                    <a:pt x="120" y="393"/>
                    <a:pt x="48" y="584"/>
                  </a:cubicBezTo>
                  <a:cubicBezTo>
                    <a:pt x="24" y="703"/>
                    <a:pt x="0" y="845"/>
                    <a:pt x="24" y="965"/>
                  </a:cubicBezTo>
                  <a:cubicBezTo>
                    <a:pt x="48" y="1036"/>
                    <a:pt x="72" y="1084"/>
                    <a:pt x="96" y="1155"/>
                  </a:cubicBezTo>
                  <a:cubicBezTo>
                    <a:pt x="120" y="1227"/>
                    <a:pt x="167" y="1250"/>
                    <a:pt x="215" y="1322"/>
                  </a:cubicBezTo>
                  <a:cubicBezTo>
                    <a:pt x="286" y="1417"/>
                    <a:pt x="382" y="1488"/>
                    <a:pt x="501" y="1512"/>
                  </a:cubicBezTo>
                  <a:cubicBezTo>
                    <a:pt x="667" y="1584"/>
                    <a:pt x="858" y="1584"/>
                    <a:pt x="953" y="1727"/>
                  </a:cubicBezTo>
                  <a:cubicBezTo>
                    <a:pt x="1001" y="1822"/>
                    <a:pt x="858" y="1965"/>
                    <a:pt x="810" y="2036"/>
                  </a:cubicBezTo>
                  <a:cubicBezTo>
                    <a:pt x="739" y="2203"/>
                    <a:pt x="691" y="2370"/>
                    <a:pt x="715" y="2536"/>
                  </a:cubicBezTo>
                  <a:cubicBezTo>
                    <a:pt x="763" y="2703"/>
                    <a:pt x="834" y="2917"/>
                    <a:pt x="1001" y="2965"/>
                  </a:cubicBezTo>
                  <a:cubicBezTo>
                    <a:pt x="1048" y="2965"/>
                    <a:pt x="1072" y="2989"/>
                    <a:pt x="1120" y="2989"/>
                  </a:cubicBezTo>
                  <a:cubicBezTo>
                    <a:pt x="1144" y="3013"/>
                    <a:pt x="1167" y="3013"/>
                    <a:pt x="1191" y="3013"/>
                  </a:cubicBezTo>
                  <a:cubicBezTo>
                    <a:pt x="1217" y="3019"/>
                    <a:pt x="1241" y="3022"/>
                    <a:pt x="1263" y="3022"/>
                  </a:cubicBezTo>
                  <a:cubicBezTo>
                    <a:pt x="1323" y="3022"/>
                    <a:pt x="1371" y="3000"/>
                    <a:pt x="1406" y="2965"/>
                  </a:cubicBezTo>
                  <a:cubicBezTo>
                    <a:pt x="1477" y="2941"/>
                    <a:pt x="1525" y="2917"/>
                    <a:pt x="1572" y="2870"/>
                  </a:cubicBezTo>
                  <a:cubicBezTo>
                    <a:pt x="1620" y="2822"/>
                    <a:pt x="1668" y="2751"/>
                    <a:pt x="1691" y="2679"/>
                  </a:cubicBezTo>
                  <a:cubicBezTo>
                    <a:pt x="1715" y="2608"/>
                    <a:pt x="1715" y="2536"/>
                    <a:pt x="1691" y="2465"/>
                  </a:cubicBezTo>
                  <a:cubicBezTo>
                    <a:pt x="1668" y="2417"/>
                    <a:pt x="1620" y="2370"/>
                    <a:pt x="1596" y="2298"/>
                  </a:cubicBezTo>
                  <a:cubicBezTo>
                    <a:pt x="1548" y="2251"/>
                    <a:pt x="1596" y="2227"/>
                    <a:pt x="1644" y="2179"/>
                  </a:cubicBezTo>
                  <a:cubicBezTo>
                    <a:pt x="1691" y="2108"/>
                    <a:pt x="1763" y="2131"/>
                    <a:pt x="1834" y="2108"/>
                  </a:cubicBezTo>
                  <a:cubicBezTo>
                    <a:pt x="1953" y="2084"/>
                    <a:pt x="2001" y="1965"/>
                    <a:pt x="2120" y="1941"/>
                  </a:cubicBezTo>
                  <a:cubicBezTo>
                    <a:pt x="2168" y="1941"/>
                    <a:pt x="2191" y="1941"/>
                    <a:pt x="2215" y="1965"/>
                  </a:cubicBezTo>
                  <a:cubicBezTo>
                    <a:pt x="2287" y="1989"/>
                    <a:pt x="2358" y="2012"/>
                    <a:pt x="2430" y="2036"/>
                  </a:cubicBezTo>
                  <a:cubicBezTo>
                    <a:pt x="2466" y="2051"/>
                    <a:pt x="2506" y="2057"/>
                    <a:pt x="2545" y="2057"/>
                  </a:cubicBezTo>
                  <a:cubicBezTo>
                    <a:pt x="2633" y="2057"/>
                    <a:pt x="2721" y="2029"/>
                    <a:pt x="2787" y="2012"/>
                  </a:cubicBezTo>
                  <a:cubicBezTo>
                    <a:pt x="2906" y="1989"/>
                    <a:pt x="3001" y="1941"/>
                    <a:pt x="3073" y="1870"/>
                  </a:cubicBezTo>
                  <a:cubicBezTo>
                    <a:pt x="3168" y="1727"/>
                    <a:pt x="3049" y="1536"/>
                    <a:pt x="2930" y="1441"/>
                  </a:cubicBezTo>
                  <a:cubicBezTo>
                    <a:pt x="2834" y="1369"/>
                    <a:pt x="2834" y="1250"/>
                    <a:pt x="2882" y="1155"/>
                  </a:cubicBezTo>
                  <a:cubicBezTo>
                    <a:pt x="2906" y="1012"/>
                    <a:pt x="2953" y="869"/>
                    <a:pt x="2930" y="726"/>
                  </a:cubicBezTo>
                  <a:cubicBezTo>
                    <a:pt x="2906" y="607"/>
                    <a:pt x="2763" y="536"/>
                    <a:pt x="2644" y="512"/>
                  </a:cubicBezTo>
                  <a:cubicBezTo>
                    <a:pt x="2596" y="488"/>
                    <a:pt x="2525" y="488"/>
                    <a:pt x="2477" y="464"/>
                  </a:cubicBezTo>
                  <a:cubicBezTo>
                    <a:pt x="2430" y="441"/>
                    <a:pt x="2382" y="417"/>
                    <a:pt x="2358" y="369"/>
                  </a:cubicBezTo>
                  <a:cubicBezTo>
                    <a:pt x="2287" y="298"/>
                    <a:pt x="2263" y="226"/>
                    <a:pt x="2191" y="179"/>
                  </a:cubicBezTo>
                  <a:cubicBezTo>
                    <a:pt x="2144" y="131"/>
                    <a:pt x="2072" y="83"/>
                    <a:pt x="2001" y="60"/>
                  </a:cubicBezTo>
                  <a:cubicBezTo>
                    <a:pt x="1929" y="24"/>
                    <a:pt x="1858" y="0"/>
                    <a:pt x="179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0" name="Google Shape;17280;p44"/>
            <p:cNvSpPr/>
            <p:nvPr/>
          </p:nvSpPr>
          <p:spPr>
            <a:xfrm>
              <a:off x="7068017" y="3983511"/>
              <a:ext cx="74385" cy="83784"/>
            </a:xfrm>
            <a:custGeom>
              <a:rect b="b" l="l" r="r" t="t"/>
              <a:pathLst>
                <a:path extrusionOk="0" h="2576" w="2287">
                  <a:moveTo>
                    <a:pt x="505" y="1"/>
                  </a:moveTo>
                  <a:cubicBezTo>
                    <a:pt x="497" y="1"/>
                    <a:pt x="487" y="1"/>
                    <a:pt x="477" y="3"/>
                  </a:cubicBezTo>
                  <a:cubicBezTo>
                    <a:pt x="429" y="3"/>
                    <a:pt x="358" y="27"/>
                    <a:pt x="310" y="75"/>
                  </a:cubicBezTo>
                  <a:cubicBezTo>
                    <a:pt x="262" y="99"/>
                    <a:pt x="215" y="146"/>
                    <a:pt x="191" y="194"/>
                  </a:cubicBezTo>
                  <a:cubicBezTo>
                    <a:pt x="119" y="313"/>
                    <a:pt x="96" y="408"/>
                    <a:pt x="119" y="551"/>
                  </a:cubicBezTo>
                  <a:cubicBezTo>
                    <a:pt x="143" y="622"/>
                    <a:pt x="191" y="694"/>
                    <a:pt x="191" y="789"/>
                  </a:cubicBezTo>
                  <a:cubicBezTo>
                    <a:pt x="191" y="884"/>
                    <a:pt x="143" y="908"/>
                    <a:pt x="72" y="980"/>
                  </a:cubicBezTo>
                  <a:cubicBezTo>
                    <a:pt x="0" y="1075"/>
                    <a:pt x="0" y="1194"/>
                    <a:pt x="24" y="1313"/>
                  </a:cubicBezTo>
                  <a:cubicBezTo>
                    <a:pt x="48" y="1408"/>
                    <a:pt x="143" y="1480"/>
                    <a:pt x="239" y="1527"/>
                  </a:cubicBezTo>
                  <a:cubicBezTo>
                    <a:pt x="294" y="1555"/>
                    <a:pt x="350" y="1567"/>
                    <a:pt x="406" y="1567"/>
                  </a:cubicBezTo>
                  <a:cubicBezTo>
                    <a:pt x="445" y="1567"/>
                    <a:pt x="485" y="1561"/>
                    <a:pt x="524" y="1551"/>
                  </a:cubicBezTo>
                  <a:cubicBezTo>
                    <a:pt x="596" y="1551"/>
                    <a:pt x="643" y="1527"/>
                    <a:pt x="715" y="1504"/>
                  </a:cubicBezTo>
                  <a:cubicBezTo>
                    <a:pt x="762" y="1480"/>
                    <a:pt x="810" y="1456"/>
                    <a:pt x="858" y="1432"/>
                  </a:cubicBezTo>
                  <a:cubicBezTo>
                    <a:pt x="889" y="1432"/>
                    <a:pt x="921" y="1422"/>
                    <a:pt x="953" y="1422"/>
                  </a:cubicBezTo>
                  <a:cubicBezTo>
                    <a:pt x="969" y="1422"/>
                    <a:pt x="985" y="1424"/>
                    <a:pt x="1001" y="1432"/>
                  </a:cubicBezTo>
                  <a:cubicBezTo>
                    <a:pt x="1048" y="1432"/>
                    <a:pt x="1072" y="1456"/>
                    <a:pt x="1096" y="1480"/>
                  </a:cubicBezTo>
                  <a:cubicBezTo>
                    <a:pt x="1167" y="1504"/>
                    <a:pt x="1239" y="1551"/>
                    <a:pt x="1310" y="1575"/>
                  </a:cubicBezTo>
                  <a:cubicBezTo>
                    <a:pt x="1382" y="1623"/>
                    <a:pt x="1453" y="1646"/>
                    <a:pt x="1453" y="1742"/>
                  </a:cubicBezTo>
                  <a:cubicBezTo>
                    <a:pt x="1453" y="1837"/>
                    <a:pt x="1429" y="1932"/>
                    <a:pt x="1405" y="2004"/>
                  </a:cubicBezTo>
                  <a:cubicBezTo>
                    <a:pt x="1382" y="2170"/>
                    <a:pt x="1453" y="2337"/>
                    <a:pt x="1572" y="2456"/>
                  </a:cubicBezTo>
                  <a:cubicBezTo>
                    <a:pt x="1644" y="2504"/>
                    <a:pt x="1715" y="2551"/>
                    <a:pt x="1810" y="2575"/>
                  </a:cubicBezTo>
                  <a:cubicBezTo>
                    <a:pt x="1929" y="2575"/>
                    <a:pt x="2096" y="2528"/>
                    <a:pt x="2168" y="2456"/>
                  </a:cubicBezTo>
                  <a:cubicBezTo>
                    <a:pt x="2215" y="2385"/>
                    <a:pt x="2239" y="2313"/>
                    <a:pt x="2263" y="2266"/>
                  </a:cubicBezTo>
                  <a:cubicBezTo>
                    <a:pt x="2287" y="2194"/>
                    <a:pt x="2263" y="2123"/>
                    <a:pt x="2263" y="2051"/>
                  </a:cubicBezTo>
                  <a:cubicBezTo>
                    <a:pt x="2263" y="1956"/>
                    <a:pt x="2263" y="1813"/>
                    <a:pt x="2144" y="1813"/>
                  </a:cubicBezTo>
                  <a:cubicBezTo>
                    <a:pt x="2087" y="1813"/>
                    <a:pt x="2021" y="1839"/>
                    <a:pt x="1962" y="1839"/>
                  </a:cubicBezTo>
                  <a:cubicBezTo>
                    <a:pt x="1923" y="1839"/>
                    <a:pt x="1886" y="1827"/>
                    <a:pt x="1858" y="1789"/>
                  </a:cubicBezTo>
                  <a:cubicBezTo>
                    <a:pt x="1810" y="1742"/>
                    <a:pt x="1810" y="1694"/>
                    <a:pt x="1810" y="1623"/>
                  </a:cubicBezTo>
                  <a:cubicBezTo>
                    <a:pt x="1810" y="1575"/>
                    <a:pt x="1810" y="1504"/>
                    <a:pt x="1786" y="1456"/>
                  </a:cubicBezTo>
                  <a:cubicBezTo>
                    <a:pt x="1739" y="1385"/>
                    <a:pt x="1691" y="1337"/>
                    <a:pt x="1620" y="1313"/>
                  </a:cubicBezTo>
                  <a:cubicBezTo>
                    <a:pt x="1501" y="1265"/>
                    <a:pt x="1382" y="1242"/>
                    <a:pt x="1334" y="1123"/>
                  </a:cubicBezTo>
                  <a:cubicBezTo>
                    <a:pt x="1286" y="1027"/>
                    <a:pt x="1310" y="908"/>
                    <a:pt x="1263" y="837"/>
                  </a:cubicBezTo>
                  <a:cubicBezTo>
                    <a:pt x="1191" y="742"/>
                    <a:pt x="1072" y="742"/>
                    <a:pt x="977" y="742"/>
                  </a:cubicBezTo>
                  <a:cubicBezTo>
                    <a:pt x="888" y="756"/>
                    <a:pt x="780" y="790"/>
                    <a:pt x="683" y="790"/>
                  </a:cubicBezTo>
                  <a:cubicBezTo>
                    <a:pt x="624" y="790"/>
                    <a:pt x="569" y="777"/>
                    <a:pt x="524" y="742"/>
                  </a:cubicBezTo>
                  <a:cubicBezTo>
                    <a:pt x="381" y="599"/>
                    <a:pt x="453" y="337"/>
                    <a:pt x="500" y="194"/>
                  </a:cubicBezTo>
                  <a:cubicBezTo>
                    <a:pt x="523" y="128"/>
                    <a:pt x="606" y="1"/>
                    <a:pt x="505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1" name="Google Shape;17281;p44"/>
            <p:cNvSpPr/>
            <p:nvPr/>
          </p:nvSpPr>
          <p:spPr>
            <a:xfrm>
              <a:off x="7128416" y="3981137"/>
              <a:ext cx="37209" cy="43551"/>
            </a:xfrm>
            <a:custGeom>
              <a:rect b="b" l="l" r="r" t="t"/>
              <a:pathLst>
                <a:path extrusionOk="0" h="1339" w="1144">
                  <a:moveTo>
                    <a:pt x="958" y="0"/>
                  </a:moveTo>
                  <a:cubicBezTo>
                    <a:pt x="949" y="0"/>
                    <a:pt x="939" y="2"/>
                    <a:pt x="930" y="5"/>
                  </a:cubicBezTo>
                  <a:cubicBezTo>
                    <a:pt x="811" y="52"/>
                    <a:pt x="763" y="172"/>
                    <a:pt x="739" y="267"/>
                  </a:cubicBezTo>
                  <a:cubicBezTo>
                    <a:pt x="739" y="410"/>
                    <a:pt x="739" y="576"/>
                    <a:pt x="596" y="648"/>
                  </a:cubicBezTo>
                  <a:cubicBezTo>
                    <a:pt x="561" y="662"/>
                    <a:pt x="523" y="666"/>
                    <a:pt x="485" y="666"/>
                  </a:cubicBezTo>
                  <a:cubicBezTo>
                    <a:pt x="444" y="666"/>
                    <a:pt x="403" y="662"/>
                    <a:pt x="362" y="662"/>
                  </a:cubicBezTo>
                  <a:cubicBezTo>
                    <a:pt x="311" y="662"/>
                    <a:pt x="261" y="668"/>
                    <a:pt x="215" y="695"/>
                  </a:cubicBezTo>
                  <a:cubicBezTo>
                    <a:pt x="72" y="767"/>
                    <a:pt x="1" y="910"/>
                    <a:pt x="25" y="1053"/>
                  </a:cubicBezTo>
                  <a:cubicBezTo>
                    <a:pt x="49" y="1172"/>
                    <a:pt x="96" y="1291"/>
                    <a:pt x="215" y="1338"/>
                  </a:cubicBezTo>
                  <a:cubicBezTo>
                    <a:pt x="287" y="1315"/>
                    <a:pt x="358" y="1291"/>
                    <a:pt x="430" y="1267"/>
                  </a:cubicBezTo>
                  <a:cubicBezTo>
                    <a:pt x="501" y="1243"/>
                    <a:pt x="572" y="1196"/>
                    <a:pt x="620" y="1148"/>
                  </a:cubicBezTo>
                  <a:cubicBezTo>
                    <a:pt x="763" y="1076"/>
                    <a:pt x="882" y="981"/>
                    <a:pt x="977" y="862"/>
                  </a:cubicBezTo>
                  <a:cubicBezTo>
                    <a:pt x="1049" y="767"/>
                    <a:pt x="1096" y="648"/>
                    <a:pt x="1120" y="505"/>
                  </a:cubicBezTo>
                  <a:cubicBezTo>
                    <a:pt x="1144" y="386"/>
                    <a:pt x="1096" y="243"/>
                    <a:pt x="1073" y="124"/>
                  </a:cubicBezTo>
                  <a:cubicBezTo>
                    <a:pt x="1073" y="62"/>
                    <a:pt x="1019" y="0"/>
                    <a:pt x="958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2" name="Google Shape;17282;p44"/>
            <p:cNvSpPr/>
            <p:nvPr/>
          </p:nvSpPr>
          <p:spPr>
            <a:xfrm>
              <a:off x="7168715" y="3930723"/>
              <a:ext cx="48820" cy="59196"/>
            </a:xfrm>
            <a:custGeom>
              <a:rect b="b" l="l" r="r" t="t"/>
              <a:pathLst>
                <a:path extrusionOk="0" h="1820" w="1501">
                  <a:moveTo>
                    <a:pt x="862" y="0"/>
                  </a:moveTo>
                  <a:cubicBezTo>
                    <a:pt x="832" y="0"/>
                    <a:pt x="786" y="31"/>
                    <a:pt x="786" y="31"/>
                  </a:cubicBezTo>
                  <a:cubicBezTo>
                    <a:pt x="783" y="30"/>
                    <a:pt x="780" y="30"/>
                    <a:pt x="777" y="30"/>
                  </a:cubicBezTo>
                  <a:cubicBezTo>
                    <a:pt x="686" y="30"/>
                    <a:pt x="617" y="364"/>
                    <a:pt x="548" y="364"/>
                  </a:cubicBezTo>
                  <a:lnTo>
                    <a:pt x="477" y="364"/>
                  </a:lnTo>
                  <a:cubicBezTo>
                    <a:pt x="429" y="364"/>
                    <a:pt x="381" y="388"/>
                    <a:pt x="334" y="388"/>
                  </a:cubicBezTo>
                  <a:cubicBezTo>
                    <a:pt x="238" y="412"/>
                    <a:pt x="143" y="436"/>
                    <a:pt x="72" y="507"/>
                  </a:cubicBezTo>
                  <a:cubicBezTo>
                    <a:pt x="24" y="578"/>
                    <a:pt x="0" y="650"/>
                    <a:pt x="72" y="721"/>
                  </a:cubicBezTo>
                  <a:cubicBezTo>
                    <a:pt x="119" y="757"/>
                    <a:pt x="179" y="769"/>
                    <a:pt x="238" y="769"/>
                  </a:cubicBezTo>
                  <a:cubicBezTo>
                    <a:pt x="298" y="769"/>
                    <a:pt x="357" y="757"/>
                    <a:pt x="405" y="745"/>
                  </a:cubicBezTo>
                  <a:cubicBezTo>
                    <a:pt x="477" y="721"/>
                    <a:pt x="524" y="721"/>
                    <a:pt x="596" y="698"/>
                  </a:cubicBezTo>
                  <a:cubicBezTo>
                    <a:pt x="619" y="698"/>
                    <a:pt x="643" y="698"/>
                    <a:pt x="667" y="721"/>
                  </a:cubicBezTo>
                  <a:cubicBezTo>
                    <a:pt x="715" y="745"/>
                    <a:pt x="715" y="745"/>
                    <a:pt x="739" y="793"/>
                  </a:cubicBezTo>
                  <a:cubicBezTo>
                    <a:pt x="786" y="864"/>
                    <a:pt x="810" y="912"/>
                    <a:pt x="858" y="959"/>
                  </a:cubicBezTo>
                  <a:cubicBezTo>
                    <a:pt x="929" y="983"/>
                    <a:pt x="1000" y="983"/>
                    <a:pt x="1048" y="1031"/>
                  </a:cubicBezTo>
                  <a:cubicBezTo>
                    <a:pt x="1096" y="1079"/>
                    <a:pt x="1096" y="1150"/>
                    <a:pt x="1096" y="1198"/>
                  </a:cubicBezTo>
                  <a:cubicBezTo>
                    <a:pt x="1096" y="1317"/>
                    <a:pt x="1072" y="1460"/>
                    <a:pt x="1096" y="1579"/>
                  </a:cubicBezTo>
                  <a:cubicBezTo>
                    <a:pt x="1118" y="1668"/>
                    <a:pt x="1203" y="1819"/>
                    <a:pt x="1291" y="1819"/>
                  </a:cubicBezTo>
                  <a:cubicBezTo>
                    <a:pt x="1298" y="1819"/>
                    <a:pt x="1304" y="1818"/>
                    <a:pt x="1310" y="1817"/>
                  </a:cubicBezTo>
                  <a:cubicBezTo>
                    <a:pt x="1405" y="1817"/>
                    <a:pt x="1501" y="1769"/>
                    <a:pt x="1501" y="1674"/>
                  </a:cubicBezTo>
                  <a:cubicBezTo>
                    <a:pt x="1501" y="1626"/>
                    <a:pt x="1453" y="1555"/>
                    <a:pt x="1429" y="1507"/>
                  </a:cubicBezTo>
                  <a:cubicBezTo>
                    <a:pt x="1382" y="1412"/>
                    <a:pt x="1358" y="1317"/>
                    <a:pt x="1334" y="1198"/>
                  </a:cubicBezTo>
                  <a:cubicBezTo>
                    <a:pt x="1334" y="1079"/>
                    <a:pt x="1334" y="983"/>
                    <a:pt x="1358" y="864"/>
                  </a:cubicBezTo>
                  <a:cubicBezTo>
                    <a:pt x="1358" y="769"/>
                    <a:pt x="1382" y="674"/>
                    <a:pt x="1310" y="602"/>
                  </a:cubicBezTo>
                  <a:cubicBezTo>
                    <a:pt x="1239" y="531"/>
                    <a:pt x="1143" y="555"/>
                    <a:pt x="1072" y="531"/>
                  </a:cubicBezTo>
                  <a:cubicBezTo>
                    <a:pt x="1000" y="507"/>
                    <a:pt x="905" y="436"/>
                    <a:pt x="881" y="364"/>
                  </a:cubicBezTo>
                  <a:cubicBezTo>
                    <a:pt x="858" y="269"/>
                    <a:pt x="905" y="197"/>
                    <a:pt x="905" y="102"/>
                  </a:cubicBezTo>
                  <a:cubicBezTo>
                    <a:pt x="905" y="78"/>
                    <a:pt x="905" y="31"/>
                    <a:pt x="881" y="7"/>
                  </a:cubicBezTo>
                  <a:cubicBezTo>
                    <a:pt x="877" y="2"/>
                    <a:pt x="870" y="0"/>
                    <a:pt x="862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3" name="Google Shape;17283;p44"/>
            <p:cNvSpPr/>
            <p:nvPr/>
          </p:nvSpPr>
          <p:spPr>
            <a:xfrm>
              <a:off x="7220592" y="3945424"/>
              <a:ext cx="31029" cy="25272"/>
            </a:xfrm>
            <a:custGeom>
              <a:rect b="b" l="l" r="r" t="t"/>
              <a:pathLst>
                <a:path extrusionOk="0" h="777" w="954">
                  <a:moveTo>
                    <a:pt x="889" y="1"/>
                  </a:moveTo>
                  <a:cubicBezTo>
                    <a:pt x="864" y="1"/>
                    <a:pt x="830" y="31"/>
                    <a:pt x="811" y="31"/>
                  </a:cubicBezTo>
                  <a:cubicBezTo>
                    <a:pt x="763" y="79"/>
                    <a:pt x="715" y="150"/>
                    <a:pt x="668" y="174"/>
                  </a:cubicBezTo>
                  <a:cubicBezTo>
                    <a:pt x="620" y="222"/>
                    <a:pt x="549" y="269"/>
                    <a:pt x="477" y="269"/>
                  </a:cubicBezTo>
                  <a:cubicBezTo>
                    <a:pt x="453" y="277"/>
                    <a:pt x="430" y="280"/>
                    <a:pt x="406" y="280"/>
                  </a:cubicBezTo>
                  <a:cubicBezTo>
                    <a:pt x="358" y="280"/>
                    <a:pt x="310" y="269"/>
                    <a:pt x="263" y="269"/>
                  </a:cubicBezTo>
                  <a:cubicBezTo>
                    <a:pt x="120" y="293"/>
                    <a:pt x="25" y="412"/>
                    <a:pt x="1" y="579"/>
                  </a:cubicBezTo>
                  <a:cubicBezTo>
                    <a:pt x="1" y="603"/>
                    <a:pt x="1" y="746"/>
                    <a:pt x="25" y="769"/>
                  </a:cubicBezTo>
                  <a:cubicBezTo>
                    <a:pt x="39" y="774"/>
                    <a:pt x="52" y="776"/>
                    <a:pt x="65" y="776"/>
                  </a:cubicBezTo>
                  <a:cubicBezTo>
                    <a:pt x="114" y="776"/>
                    <a:pt x="148" y="746"/>
                    <a:pt x="168" y="746"/>
                  </a:cubicBezTo>
                  <a:cubicBezTo>
                    <a:pt x="215" y="722"/>
                    <a:pt x="263" y="698"/>
                    <a:pt x="310" y="674"/>
                  </a:cubicBezTo>
                  <a:cubicBezTo>
                    <a:pt x="430" y="627"/>
                    <a:pt x="549" y="555"/>
                    <a:pt x="668" y="507"/>
                  </a:cubicBezTo>
                  <a:cubicBezTo>
                    <a:pt x="763" y="436"/>
                    <a:pt x="882" y="365"/>
                    <a:pt x="930" y="269"/>
                  </a:cubicBezTo>
                  <a:cubicBezTo>
                    <a:pt x="953" y="198"/>
                    <a:pt x="953" y="150"/>
                    <a:pt x="953" y="103"/>
                  </a:cubicBezTo>
                  <a:cubicBezTo>
                    <a:pt x="930" y="79"/>
                    <a:pt x="930" y="31"/>
                    <a:pt x="906" y="7"/>
                  </a:cubicBezTo>
                  <a:cubicBezTo>
                    <a:pt x="901" y="3"/>
                    <a:pt x="895" y="1"/>
                    <a:pt x="889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4" name="Google Shape;17284;p44"/>
            <p:cNvSpPr/>
            <p:nvPr/>
          </p:nvSpPr>
          <p:spPr>
            <a:xfrm>
              <a:off x="7256239" y="3970078"/>
              <a:ext cx="47259" cy="97217"/>
            </a:xfrm>
            <a:custGeom>
              <a:rect b="b" l="l" r="r" t="t"/>
              <a:pathLst>
                <a:path extrusionOk="0" h="2989" w="1453">
                  <a:moveTo>
                    <a:pt x="626" y="1"/>
                  </a:moveTo>
                  <a:cubicBezTo>
                    <a:pt x="601" y="1"/>
                    <a:pt x="580" y="11"/>
                    <a:pt x="548" y="11"/>
                  </a:cubicBezTo>
                  <a:cubicBezTo>
                    <a:pt x="453" y="35"/>
                    <a:pt x="358" y="59"/>
                    <a:pt x="286" y="131"/>
                  </a:cubicBezTo>
                  <a:cubicBezTo>
                    <a:pt x="167" y="250"/>
                    <a:pt x="96" y="392"/>
                    <a:pt x="48" y="559"/>
                  </a:cubicBezTo>
                  <a:cubicBezTo>
                    <a:pt x="24" y="678"/>
                    <a:pt x="0" y="773"/>
                    <a:pt x="24" y="893"/>
                  </a:cubicBezTo>
                  <a:cubicBezTo>
                    <a:pt x="48" y="1012"/>
                    <a:pt x="72" y="1107"/>
                    <a:pt x="143" y="1202"/>
                  </a:cubicBezTo>
                  <a:cubicBezTo>
                    <a:pt x="191" y="1274"/>
                    <a:pt x="238" y="1369"/>
                    <a:pt x="334" y="1393"/>
                  </a:cubicBezTo>
                  <a:cubicBezTo>
                    <a:pt x="405" y="1440"/>
                    <a:pt x="500" y="1464"/>
                    <a:pt x="596" y="1464"/>
                  </a:cubicBezTo>
                  <a:cubicBezTo>
                    <a:pt x="643" y="1464"/>
                    <a:pt x="691" y="1488"/>
                    <a:pt x="739" y="1512"/>
                  </a:cubicBezTo>
                  <a:cubicBezTo>
                    <a:pt x="786" y="1536"/>
                    <a:pt x="834" y="1559"/>
                    <a:pt x="858" y="1607"/>
                  </a:cubicBezTo>
                  <a:cubicBezTo>
                    <a:pt x="881" y="1631"/>
                    <a:pt x="929" y="1678"/>
                    <a:pt x="929" y="1726"/>
                  </a:cubicBezTo>
                  <a:cubicBezTo>
                    <a:pt x="929" y="1750"/>
                    <a:pt x="905" y="1774"/>
                    <a:pt x="881" y="1798"/>
                  </a:cubicBezTo>
                  <a:cubicBezTo>
                    <a:pt x="858" y="1821"/>
                    <a:pt x="810" y="1845"/>
                    <a:pt x="786" y="1893"/>
                  </a:cubicBezTo>
                  <a:cubicBezTo>
                    <a:pt x="715" y="1988"/>
                    <a:pt x="667" y="2083"/>
                    <a:pt x="667" y="2226"/>
                  </a:cubicBezTo>
                  <a:cubicBezTo>
                    <a:pt x="643" y="2321"/>
                    <a:pt x="667" y="2417"/>
                    <a:pt x="715" y="2512"/>
                  </a:cubicBezTo>
                  <a:cubicBezTo>
                    <a:pt x="739" y="2560"/>
                    <a:pt x="739" y="2607"/>
                    <a:pt x="739" y="2655"/>
                  </a:cubicBezTo>
                  <a:cubicBezTo>
                    <a:pt x="762" y="2679"/>
                    <a:pt x="786" y="2726"/>
                    <a:pt x="810" y="2774"/>
                  </a:cubicBezTo>
                  <a:cubicBezTo>
                    <a:pt x="858" y="2869"/>
                    <a:pt x="1001" y="2988"/>
                    <a:pt x="1120" y="2988"/>
                  </a:cubicBezTo>
                  <a:cubicBezTo>
                    <a:pt x="1262" y="2964"/>
                    <a:pt x="1453" y="2798"/>
                    <a:pt x="1358" y="2679"/>
                  </a:cubicBezTo>
                  <a:cubicBezTo>
                    <a:pt x="1334" y="2631"/>
                    <a:pt x="1262" y="2607"/>
                    <a:pt x="1239" y="2560"/>
                  </a:cubicBezTo>
                  <a:cubicBezTo>
                    <a:pt x="1120" y="2440"/>
                    <a:pt x="1072" y="2226"/>
                    <a:pt x="1120" y="2059"/>
                  </a:cubicBezTo>
                  <a:cubicBezTo>
                    <a:pt x="1143" y="1964"/>
                    <a:pt x="1191" y="1869"/>
                    <a:pt x="1215" y="1750"/>
                  </a:cubicBezTo>
                  <a:cubicBezTo>
                    <a:pt x="1239" y="1631"/>
                    <a:pt x="1286" y="1512"/>
                    <a:pt x="1262" y="1393"/>
                  </a:cubicBezTo>
                  <a:cubicBezTo>
                    <a:pt x="1262" y="1202"/>
                    <a:pt x="1001" y="1107"/>
                    <a:pt x="858" y="1012"/>
                  </a:cubicBezTo>
                  <a:cubicBezTo>
                    <a:pt x="762" y="940"/>
                    <a:pt x="643" y="821"/>
                    <a:pt x="596" y="702"/>
                  </a:cubicBezTo>
                  <a:cubicBezTo>
                    <a:pt x="572" y="559"/>
                    <a:pt x="596" y="464"/>
                    <a:pt x="667" y="345"/>
                  </a:cubicBezTo>
                  <a:cubicBezTo>
                    <a:pt x="715" y="273"/>
                    <a:pt x="762" y="178"/>
                    <a:pt x="739" y="107"/>
                  </a:cubicBezTo>
                  <a:cubicBezTo>
                    <a:pt x="739" y="59"/>
                    <a:pt x="715" y="35"/>
                    <a:pt x="667" y="11"/>
                  </a:cubicBezTo>
                  <a:cubicBezTo>
                    <a:pt x="651" y="3"/>
                    <a:pt x="638" y="1"/>
                    <a:pt x="626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5" name="Google Shape;17285;p44"/>
            <p:cNvSpPr/>
            <p:nvPr/>
          </p:nvSpPr>
          <p:spPr>
            <a:xfrm>
              <a:off x="7301937" y="4010507"/>
              <a:ext cx="53341" cy="27354"/>
            </a:xfrm>
            <a:custGeom>
              <a:rect b="b" l="l" r="r" t="t"/>
              <a:pathLst>
                <a:path extrusionOk="0" h="841" w="1640">
                  <a:moveTo>
                    <a:pt x="809" y="1"/>
                  </a:moveTo>
                  <a:cubicBezTo>
                    <a:pt x="650" y="1"/>
                    <a:pt x="559" y="206"/>
                    <a:pt x="429" y="293"/>
                  </a:cubicBezTo>
                  <a:cubicBezTo>
                    <a:pt x="377" y="327"/>
                    <a:pt x="312" y="350"/>
                    <a:pt x="253" y="350"/>
                  </a:cubicBezTo>
                  <a:cubicBezTo>
                    <a:pt x="231" y="350"/>
                    <a:pt x="210" y="347"/>
                    <a:pt x="191" y="340"/>
                  </a:cubicBezTo>
                  <a:cubicBezTo>
                    <a:pt x="181" y="338"/>
                    <a:pt x="171" y="336"/>
                    <a:pt x="162" y="336"/>
                  </a:cubicBezTo>
                  <a:cubicBezTo>
                    <a:pt x="86" y="336"/>
                    <a:pt x="45" y="419"/>
                    <a:pt x="24" y="483"/>
                  </a:cubicBezTo>
                  <a:cubicBezTo>
                    <a:pt x="0" y="578"/>
                    <a:pt x="0" y="697"/>
                    <a:pt x="48" y="769"/>
                  </a:cubicBezTo>
                  <a:cubicBezTo>
                    <a:pt x="72" y="816"/>
                    <a:pt x="119" y="816"/>
                    <a:pt x="143" y="840"/>
                  </a:cubicBezTo>
                  <a:cubicBezTo>
                    <a:pt x="215" y="840"/>
                    <a:pt x="239" y="816"/>
                    <a:pt x="310" y="816"/>
                  </a:cubicBezTo>
                  <a:cubicBezTo>
                    <a:pt x="334" y="793"/>
                    <a:pt x="381" y="793"/>
                    <a:pt x="429" y="769"/>
                  </a:cubicBezTo>
                  <a:cubicBezTo>
                    <a:pt x="477" y="721"/>
                    <a:pt x="524" y="674"/>
                    <a:pt x="572" y="626"/>
                  </a:cubicBezTo>
                  <a:cubicBezTo>
                    <a:pt x="620" y="602"/>
                    <a:pt x="667" y="555"/>
                    <a:pt x="715" y="555"/>
                  </a:cubicBezTo>
                  <a:cubicBezTo>
                    <a:pt x="762" y="578"/>
                    <a:pt x="858" y="602"/>
                    <a:pt x="905" y="626"/>
                  </a:cubicBezTo>
                  <a:cubicBezTo>
                    <a:pt x="953" y="674"/>
                    <a:pt x="977" y="697"/>
                    <a:pt x="1048" y="721"/>
                  </a:cubicBezTo>
                  <a:cubicBezTo>
                    <a:pt x="1064" y="729"/>
                    <a:pt x="1080" y="732"/>
                    <a:pt x="1097" y="732"/>
                  </a:cubicBezTo>
                  <a:cubicBezTo>
                    <a:pt x="1130" y="732"/>
                    <a:pt x="1167" y="721"/>
                    <a:pt x="1215" y="721"/>
                  </a:cubicBezTo>
                  <a:cubicBezTo>
                    <a:pt x="1310" y="674"/>
                    <a:pt x="1501" y="674"/>
                    <a:pt x="1572" y="578"/>
                  </a:cubicBezTo>
                  <a:cubicBezTo>
                    <a:pt x="1616" y="512"/>
                    <a:pt x="1640" y="385"/>
                    <a:pt x="1530" y="385"/>
                  </a:cubicBezTo>
                  <a:cubicBezTo>
                    <a:pt x="1521" y="385"/>
                    <a:pt x="1511" y="386"/>
                    <a:pt x="1501" y="388"/>
                  </a:cubicBezTo>
                  <a:cubicBezTo>
                    <a:pt x="1444" y="388"/>
                    <a:pt x="1386" y="418"/>
                    <a:pt x="1329" y="418"/>
                  </a:cubicBezTo>
                  <a:cubicBezTo>
                    <a:pt x="1315" y="418"/>
                    <a:pt x="1301" y="416"/>
                    <a:pt x="1286" y="412"/>
                  </a:cubicBezTo>
                  <a:cubicBezTo>
                    <a:pt x="1215" y="388"/>
                    <a:pt x="1167" y="364"/>
                    <a:pt x="1120" y="293"/>
                  </a:cubicBezTo>
                  <a:cubicBezTo>
                    <a:pt x="1048" y="197"/>
                    <a:pt x="1001" y="7"/>
                    <a:pt x="858" y="7"/>
                  </a:cubicBezTo>
                  <a:cubicBezTo>
                    <a:pt x="841" y="3"/>
                    <a:pt x="824" y="1"/>
                    <a:pt x="809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6" name="Google Shape;17286;p44"/>
            <p:cNvSpPr/>
            <p:nvPr/>
          </p:nvSpPr>
          <p:spPr>
            <a:xfrm>
              <a:off x="7322851" y="4064141"/>
              <a:ext cx="41079" cy="63294"/>
            </a:xfrm>
            <a:custGeom>
              <a:rect b="b" l="l" r="r" t="t"/>
              <a:pathLst>
                <a:path extrusionOk="0" h="1946" w="1263">
                  <a:moveTo>
                    <a:pt x="334" y="1"/>
                  </a:moveTo>
                  <a:cubicBezTo>
                    <a:pt x="262" y="72"/>
                    <a:pt x="238" y="191"/>
                    <a:pt x="215" y="263"/>
                  </a:cubicBezTo>
                  <a:cubicBezTo>
                    <a:pt x="167" y="358"/>
                    <a:pt x="96" y="453"/>
                    <a:pt x="72" y="573"/>
                  </a:cubicBezTo>
                  <a:cubicBezTo>
                    <a:pt x="48" y="644"/>
                    <a:pt x="0" y="763"/>
                    <a:pt x="72" y="811"/>
                  </a:cubicBezTo>
                  <a:cubicBezTo>
                    <a:pt x="96" y="834"/>
                    <a:pt x="143" y="834"/>
                    <a:pt x="143" y="858"/>
                  </a:cubicBezTo>
                  <a:cubicBezTo>
                    <a:pt x="191" y="858"/>
                    <a:pt x="215" y="882"/>
                    <a:pt x="238" y="906"/>
                  </a:cubicBezTo>
                  <a:cubicBezTo>
                    <a:pt x="286" y="930"/>
                    <a:pt x="334" y="954"/>
                    <a:pt x="381" y="1025"/>
                  </a:cubicBezTo>
                  <a:cubicBezTo>
                    <a:pt x="405" y="1073"/>
                    <a:pt x="405" y="1144"/>
                    <a:pt x="405" y="1215"/>
                  </a:cubicBezTo>
                  <a:cubicBezTo>
                    <a:pt x="381" y="1311"/>
                    <a:pt x="358" y="1406"/>
                    <a:pt x="358" y="1501"/>
                  </a:cubicBezTo>
                  <a:cubicBezTo>
                    <a:pt x="334" y="1573"/>
                    <a:pt x="286" y="1668"/>
                    <a:pt x="310" y="1716"/>
                  </a:cubicBezTo>
                  <a:cubicBezTo>
                    <a:pt x="334" y="1763"/>
                    <a:pt x="405" y="1811"/>
                    <a:pt x="453" y="1811"/>
                  </a:cubicBezTo>
                  <a:cubicBezTo>
                    <a:pt x="500" y="1835"/>
                    <a:pt x="548" y="1835"/>
                    <a:pt x="596" y="1858"/>
                  </a:cubicBezTo>
                  <a:cubicBezTo>
                    <a:pt x="667" y="1882"/>
                    <a:pt x="691" y="1906"/>
                    <a:pt x="762" y="1930"/>
                  </a:cubicBezTo>
                  <a:cubicBezTo>
                    <a:pt x="803" y="1930"/>
                    <a:pt x="844" y="1945"/>
                    <a:pt x="885" y="1945"/>
                  </a:cubicBezTo>
                  <a:cubicBezTo>
                    <a:pt x="916" y="1945"/>
                    <a:pt x="946" y="1937"/>
                    <a:pt x="977" y="1906"/>
                  </a:cubicBezTo>
                  <a:cubicBezTo>
                    <a:pt x="1096" y="1739"/>
                    <a:pt x="1191" y="1549"/>
                    <a:pt x="1215" y="1358"/>
                  </a:cubicBezTo>
                  <a:cubicBezTo>
                    <a:pt x="1239" y="1263"/>
                    <a:pt x="1263" y="1144"/>
                    <a:pt x="1263" y="1025"/>
                  </a:cubicBezTo>
                  <a:cubicBezTo>
                    <a:pt x="1239" y="930"/>
                    <a:pt x="1239" y="834"/>
                    <a:pt x="1215" y="715"/>
                  </a:cubicBezTo>
                  <a:cubicBezTo>
                    <a:pt x="1167" y="525"/>
                    <a:pt x="1048" y="358"/>
                    <a:pt x="881" y="215"/>
                  </a:cubicBezTo>
                  <a:cubicBezTo>
                    <a:pt x="810" y="168"/>
                    <a:pt x="739" y="120"/>
                    <a:pt x="643" y="96"/>
                  </a:cubicBezTo>
                  <a:cubicBezTo>
                    <a:pt x="572" y="72"/>
                    <a:pt x="453" y="25"/>
                    <a:pt x="33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7" name="Google Shape;17287;p44"/>
            <p:cNvSpPr/>
            <p:nvPr/>
          </p:nvSpPr>
          <p:spPr>
            <a:xfrm>
              <a:off x="7057154" y="4064141"/>
              <a:ext cx="40331" cy="65343"/>
            </a:xfrm>
            <a:custGeom>
              <a:rect b="b" l="l" r="r" t="t"/>
              <a:pathLst>
                <a:path extrusionOk="0" h="2009" w="1240">
                  <a:moveTo>
                    <a:pt x="1049" y="1"/>
                  </a:moveTo>
                  <a:cubicBezTo>
                    <a:pt x="930" y="49"/>
                    <a:pt x="811" y="49"/>
                    <a:pt x="739" y="72"/>
                  </a:cubicBezTo>
                  <a:cubicBezTo>
                    <a:pt x="596" y="144"/>
                    <a:pt x="477" y="215"/>
                    <a:pt x="382" y="311"/>
                  </a:cubicBezTo>
                  <a:cubicBezTo>
                    <a:pt x="287" y="406"/>
                    <a:pt x="192" y="525"/>
                    <a:pt x="120" y="644"/>
                  </a:cubicBezTo>
                  <a:cubicBezTo>
                    <a:pt x="49" y="763"/>
                    <a:pt x="25" y="906"/>
                    <a:pt x="25" y="1049"/>
                  </a:cubicBezTo>
                  <a:cubicBezTo>
                    <a:pt x="1" y="1287"/>
                    <a:pt x="49" y="1549"/>
                    <a:pt x="120" y="1787"/>
                  </a:cubicBezTo>
                  <a:cubicBezTo>
                    <a:pt x="144" y="1835"/>
                    <a:pt x="168" y="1906"/>
                    <a:pt x="192" y="1954"/>
                  </a:cubicBezTo>
                  <a:cubicBezTo>
                    <a:pt x="192" y="1978"/>
                    <a:pt x="192" y="2001"/>
                    <a:pt x="215" y="2001"/>
                  </a:cubicBezTo>
                  <a:cubicBezTo>
                    <a:pt x="220" y="2006"/>
                    <a:pt x="228" y="2008"/>
                    <a:pt x="237" y="2008"/>
                  </a:cubicBezTo>
                  <a:cubicBezTo>
                    <a:pt x="274" y="2008"/>
                    <a:pt x="339" y="1978"/>
                    <a:pt x="358" y="1978"/>
                  </a:cubicBezTo>
                  <a:cubicBezTo>
                    <a:pt x="501" y="1930"/>
                    <a:pt x="644" y="1906"/>
                    <a:pt x="811" y="1858"/>
                  </a:cubicBezTo>
                  <a:cubicBezTo>
                    <a:pt x="858" y="1858"/>
                    <a:pt x="977" y="1858"/>
                    <a:pt x="1001" y="1811"/>
                  </a:cubicBezTo>
                  <a:cubicBezTo>
                    <a:pt x="1025" y="1787"/>
                    <a:pt x="1001" y="1739"/>
                    <a:pt x="1001" y="1692"/>
                  </a:cubicBezTo>
                  <a:cubicBezTo>
                    <a:pt x="977" y="1597"/>
                    <a:pt x="977" y="1501"/>
                    <a:pt x="977" y="1406"/>
                  </a:cubicBezTo>
                  <a:cubicBezTo>
                    <a:pt x="930" y="1263"/>
                    <a:pt x="906" y="1096"/>
                    <a:pt x="1025" y="977"/>
                  </a:cubicBezTo>
                  <a:cubicBezTo>
                    <a:pt x="1073" y="930"/>
                    <a:pt x="1120" y="882"/>
                    <a:pt x="1168" y="882"/>
                  </a:cubicBezTo>
                  <a:cubicBezTo>
                    <a:pt x="1192" y="882"/>
                    <a:pt x="1192" y="882"/>
                    <a:pt x="1216" y="858"/>
                  </a:cubicBezTo>
                  <a:cubicBezTo>
                    <a:pt x="1239" y="834"/>
                    <a:pt x="1239" y="763"/>
                    <a:pt x="1239" y="739"/>
                  </a:cubicBezTo>
                  <a:cubicBezTo>
                    <a:pt x="1216" y="668"/>
                    <a:pt x="1216" y="596"/>
                    <a:pt x="1192" y="525"/>
                  </a:cubicBezTo>
                  <a:cubicBezTo>
                    <a:pt x="1144" y="358"/>
                    <a:pt x="1120" y="168"/>
                    <a:pt x="104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8" name="Google Shape;17288;p44"/>
            <p:cNvSpPr/>
            <p:nvPr/>
          </p:nvSpPr>
          <p:spPr>
            <a:xfrm>
              <a:off x="7072668" y="4080891"/>
              <a:ext cx="24817" cy="47031"/>
            </a:xfrm>
            <a:custGeom>
              <a:rect b="b" l="l" r="r" t="t"/>
              <a:pathLst>
                <a:path extrusionOk="0" h="1446" w="763">
                  <a:moveTo>
                    <a:pt x="601" y="0"/>
                  </a:moveTo>
                  <a:cubicBezTo>
                    <a:pt x="568" y="0"/>
                    <a:pt x="534" y="17"/>
                    <a:pt x="500" y="34"/>
                  </a:cubicBezTo>
                  <a:cubicBezTo>
                    <a:pt x="334" y="105"/>
                    <a:pt x="215" y="224"/>
                    <a:pt x="96" y="391"/>
                  </a:cubicBezTo>
                  <a:cubicBezTo>
                    <a:pt x="48" y="510"/>
                    <a:pt x="48" y="677"/>
                    <a:pt x="24" y="820"/>
                  </a:cubicBezTo>
                  <a:cubicBezTo>
                    <a:pt x="0" y="962"/>
                    <a:pt x="0" y="1129"/>
                    <a:pt x="48" y="1296"/>
                  </a:cubicBezTo>
                  <a:cubicBezTo>
                    <a:pt x="72" y="1343"/>
                    <a:pt x="72" y="1415"/>
                    <a:pt x="119" y="1439"/>
                  </a:cubicBezTo>
                  <a:cubicBezTo>
                    <a:pt x="124" y="1444"/>
                    <a:pt x="132" y="1445"/>
                    <a:pt x="141" y="1445"/>
                  </a:cubicBezTo>
                  <a:cubicBezTo>
                    <a:pt x="179" y="1445"/>
                    <a:pt x="248" y="1415"/>
                    <a:pt x="286" y="1415"/>
                  </a:cubicBezTo>
                  <a:cubicBezTo>
                    <a:pt x="334" y="1415"/>
                    <a:pt x="453" y="1391"/>
                    <a:pt x="477" y="1343"/>
                  </a:cubicBezTo>
                  <a:cubicBezTo>
                    <a:pt x="500" y="1296"/>
                    <a:pt x="477" y="1224"/>
                    <a:pt x="477" y="1201"/>
                  </a:cubicBezTo>
                  <a:cubicBezTo>
                    <a:pt x="453" y="1105"/>
                    <a:pt x="453" y="1034"/>
                    <a:pt x="453" y="962"/>
                  </a:cubicBezTo>
                  <a:cubicBezTo>
                    <a:pt x="429" y="843"/>
                    <a:pt x="405" y="700"/>
                    <a:pt x="453" y="581"/>
                  </a:cubicBezTo>
                  <a:cubicBezTo>
                    <a:pt x="453" y="534"/>
                    <a:pt x="500" y="486"/>
                    <a:pt x="524" y="439"/>
                  </a:cubicBezTo>
                  <a:cubicBezTo>
                    <a:pt x="572" y="391"/>
                    <a:pt x="619" y="367"/>
                    <a:pt x="667" y="343"/>
                  </a:cubicBezTo>
                  <a:cubicBezTo>
                    <a:pt x="691" y="319"/>
                    <a:pt x="739" y="296"/>
                    <a:pt x="739" y="248"/>
                  </a:cubicBezTo>
                  <a:cubicBezTo>
                    <a:pt x="762" y="200"/>
                    <a:pt x="739" y="153"/>
                    <a:pt x="739" y="129"/>
                  </a:cubicBezTo>
                  <a:cubicBezTo>
                    <a:pt x="739" y="58"/>
                    <a:pt x="715" y="34"/>
                    <a:pt x="643" y="10"/>
                  </a:cubicBezTo>
                  <a:cubicBezTo>
                    <a:pt x="629" y="3"/>
                    <a:pt x="615" y="0"/>
                    <a:pt x="601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9" name="Google Shape;17289;p44"/>
            <p:cNvSpPr/>
            <p:nvPr/>
          </p:nvSpPr>
          <p:spPr>
            <a:xfrm>
              <a:off x="7325160" y="4075004"/>
              <a:ext cx="25597" cy="50186"/>
            </a:xfrm>
            <a:custGeom>
              <a:rect b="b" l="l" r="r" t="t"/>
              <a:pathLst>
                <a:path extrusionOk="0" h="1543" w="787">
                  <a:moveTo>
                    <a:pt x="144" y="0"/>
                  </a:moveTo>
                  <a:cubicBezTo>
                    <a:pt x="96" y="72"/>
                    <a:pt x="48" y="191"/>
                    <a:pt x="25" y="286"/>
                  </a:cubicBezTo>
                  <a:cubicBezTo>
                    <a:pt x="25" y="334"/>
                    <a:pt x="1" y="453"/>
                    <a:pt x="72" y="477"/>
                  </a:cubicBezTo>
                  <a:cubicBezTo>
                    <a:pt x="120" y="500"/>
                    <a:pt x="144" y="500"/>
                    <a:pt x="191" y="548"/>
                  </a:cubicBezTo>
                  <a:cubicBezTo>
                    <a:pt x="215" y="572"/>
                    <a:pt x="263" y="572"/>
                    <a:pt x="310" y="620"/>
                  </a:cubicBezTo>
                  <a:cubicBezTo>
                    <a:pt x="406" y="691"/>
                    <a:pt x="406" y="834"/>
                    <a:pt x="382" y="929"/>
                  </a:cubicBezTo>
                  <a:cubicBezTo>
                    <a:pt x="358" y="1048"/>
                    <a:pt x="334" y="1143"/>
                    <a:pt x="334" y="1263"/>
                  </a:cubicBezTo>
                  <a:cubicBezTo>
                    <a:pt x="310" y="1334"/>
                    <a:pt x="287" y="1453"/>
                    <a:pt x="358" y="1501"/>
                  </a:cubicBezTo>
                  <a:cubicBezTo>
                    <a:pt x="406" y="1524"/>
                    <a:pt x="471" y="1542"/>
                    <a:pt x="531" y="1542"/>
                  </a:cubicBezTo>
                  <a:cubicBezTo>
                    <a:pt x="590" y="1542"/>
                    <a:pt x="644" y="1524"/>
                    <a:pt x="668" y="1477"/>
                  </a:cubicBezTo>
                  <a:cubicBezTo>
                    <a:pt x="787" y="1239"/>
                    <a:pt x="787" y="977"/>
                    <a:pt x="763" y="739"/>
                  </a:cubicBezTo>
                  <a:cubicBezTo>
                    <a:pt x="763" y="620"/>
                    <a:pt x="715" y="524"/>
                    <a:pt x="691" y="405"/>
                  </a:cubicBezTo>
                  <a:cubicBezTo>
                    <a:pt x="668" y="310"/>
                    <a:pt x="620" y="262"/>
                    <a:pt x="572" y="191"/>
                  </a:cubicBezTo>
                  <a:cubicBezTo>
                    <a:pt x="525" y="119"/>
                    <a:pt x="477" y="48"/>
                    <a:pt x="406" y="24"/>
                  </a:cubicBezTo>
                  <a:cubicBezTo>
                    <a:pt x="370" y="7"/>
                    <a:pt x="335" y="2"/>
                    <a:pt x="301" y="2"/>
                  </a:cubicBezTo>
                  <a:cubicBezTo>
                    <a:pt x="264" y="2"/>
                    <a:pt x="228" y="7"/>
                    <a:pt x="196" y="7"/>
                  </a:cubicBezTo>
                  <a:cubicBezTo>
                    <a:pt x="177" y="7"/>
                    <a:pt x="160" y="6"/>
                    <a:pt x="144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0" name="Google Shape;17290;p44"/>
            <p:cNvSpPr/>
            <p:nvPr/>
          </p:nvSpPr>
          <p:spPr>
            <a:xfrm>
              <a:off x="7006838" y="3910623"/>
              <a:ext cx="409750" cy="389324"/>
            </a:xfrm>
            <a:custGeom>
              <a:rect b="b" l="l" r="r" t="t"/>
              <a:pathLst>
                <a:path extrusionOk="0" h="11970" w="12598">
                  <a:moveTo>
                    <a:pt x="5287" y="863"/>
                  </a:moveTo>
                  <a:cubicBezTo>
                    <a:pt x="5168" y="887"/>
                    <a:pt x="5049" y="934"/>
                    <a:pt x="4953" y="1030"/>
                  </a:cubicBezTo>
                  <a:cubicBezTo>
                    <a:pt x="4858" y="1149"/>
                    <a:pt x="4858" y="1268"/>
                    <a:pt x="4930" y="1363"/>
                  </a:cubicBezTo>
                  <a:cubicBezTo>
                    <a:pt x="4953" y="1387"/>
                    <a:pt x="4906" y="1506"/>
                    <a:pt x="4906" y="1554"/>
                  </a:cubicBezTo>
                  <a:cubicBezTo>
                    <a:pt x="4906" y="1625"/>
                    <a:pt x="4906" y="1697"/>
                    <a:pt x="4882" y="1768"/>
                  </a:cubicBezTo>
                  <a:cubicBezTo>
                    <a:pt x="4882" y="1887"/>
                    <a:pt x="4858" y="2006"/>
                    <a:pt x="4858" y="2125"/>
                  </a:cubicBezTo>
                  <a:cubicBezTo>
                    <a:pt x="4787" y="2101"/>
                    <a:pt x="4787" y="2030"/>
                    <a:pt x="4763" y="1982"/>
                  </a:cubicBezTo>
                  <a:cubicBezTo>
                    <a:pt x="4739" y="1911"/>
                    <a:pt x="4668" y="1863"/>
                    <a:pt x="4620" y="1816"/>
                  </a:cubicBezTo>
                  <a:cubicBezTo>
                    <a:pt x="4525" y="1744"/>
                    <a:pt x="4406" y="1673"/>
                    <a:pt x="4263" y="1649"/>
                  </a:cubicBezTo>
                  <a:cubicBezTo>
                    <a:pt x="4235" y="1644"/>
                    <a:pt x="4208" y="1641"/>
                    <a:pt x="4182" y="1641"/>
                  </a:cubicBezTo>
                  <a:cubicBezTo>
                    <a:pt x="3965" y="1641"/>
                    <a:pt x="3816" y="1810"/>
                    <a:pt x="3667" y="1959"/>
                  </a:cubicBezTo>
                  <a:cubicBezTo>
                    <a:pt x="3644" y="1935"/>
                    <a:pt x="3596" y="1911"/>
                    <a:pt x="3572" y="1887"/>
                  </a:cubicBezTo>
                  <a:cubicBezTo>
                    <a:pt x="3620" y="1839"/>
                    <a:pt x="3644" y="1792"/>
                    <a:pt x="3667" y="1768"/>
                  </a:cubicBezTo>
                  <a:cubicBezTo>
                    <a:pt x="3739" y="1673"/>
                    <a:pt x="3787" y="1601"/>
                    <a:pt x="3858" y="1530"/>
                  </a:cubicBezTo>
                  <a:cubicBezTo>
                    <a:pt x="3977" y="1363"/>
                    <a:pt x="4096" y="1149"/>
                    <a:pt x="4239" y="1006"/>
                  </a:cubicBezTo>
                  <a:cubicBezTo>
                    <a:pt x="4358" y="887"/>
                    <a:pt x="4549" y="911"/>
                    <a:pt x="4715" y="887"/>
                  </a:cubicBezTo>
                  <a:cubicBezTo>
                    <a:pt x="4787" y="887"/>
                    <a:pt x="4882" y="887"/>
                    <a:pt x="4977" y="863"/>
                  </a:cubicBezTo>
                  <a:close/>
                  <a:moveTo>
                    <a:pt x="6882" y="244"/>
                  </a:moveTo>
                  <a:cubicBezTo>
                    <a:pt x="7287" y="268"/>
                    <a:pt x="7692" y="291"/>
                    <a:pt x="8097" y="291"/>
                  </a:cubicBezTo>
                  <a:cubicBezTo>
                    <a:pt x="8287" y="291"/>
                    <a:pt x="8478" y="315"/>
                    <a:pt x="8692" y="315"/>
                  </a:cubicBezTo>
                  <a:cubicBezTo>
                    <a:pt x="8728" y="315"/>
                    <a:pt x="8770" y="309"/>
                    <a:pt x="8808" y="309"/>
                  </a:cubicBezTo>
                  <a:cubicBezTo>
                    <a:pt x="8847" y="309"/>
                    <a:pt x="8883" y="315"/>
                    <a:pt x="8907" y="339"/>
                  </a:cubicBezTo>
                  <a:cubicBezTo>
                    <a:pt x="8978" y="339"/>
                    <a:pt x="9002" y="411"/>
                    <a:pt x="9026" y="458"/>
                  </a:cubicBezTo>
                  <a:cubicBezTo>
                    <a:pt x="9264" y="768"/>
                    <a:pt x="9478" y="1101"/>
                    <a:pt x="9716" y="1435"/>
                  </a:cubicBezTo>
                  <a:cubicBezTo>
                    <a:pt x="9835" y="1577"/>
                    <a:pt x="9954" y="1744"/>
                    <a:pt x="10074" y="1911"/>
                  </a:cubicBezTo>
                  <a:cubicBezTo>
                    <a:pt x="10121" y="1982"/>
                    <a:pt x="10193" y="2054"/>
                    <a:pt x="10240" y="2125"/>
                  </a:cubicBezTo>
                  <a:cubicBezTo>
                    <a:pt x="10169" y="2101"/>
                    <a:pt x="10074" y="2078"/>
                    <a:pt x="10002" y="2030"/>
                  </a:cubicBezTo>
                  <a:cubicBezTo>
                    <a:pt x="9907" y="1959"/>
                    <a:pt x="9835" y="1863"/>
                    <a:pt x="9764" y="1792"/>
                  </a:cubicBezTo>
                  <a:cubicBezTo>
                    <a:pt x="9669" y="1720"/>
                    <a:pt x="9573" y="1673"/>
                    <a:pt x="9454" y="1673"/>
                  </a:cubicBezTo>
                  <a:cubicBezTo>
                    <a:pt x="9359" y="1673"/>
                    <a:pt x="9264" y="1697"/>
                    <a:pt x="9192" y="1744"/>
                  </a:cubicBezTo>
                  <a:cubicBezTo>
                    <a:pt x="9121" y="1625"/>
                    <a:pt x="9002" y="1530"/>
                    <a:pt x="8930" y="1435"/>
                  </a:cubicBezTo>
                  <a:cubicBezTo>
                    <a:pt x="8788" y="1244"/>
                    <a:pt x="8669" y="1030"/>
                    <a:pt x="8502" y="839"/>
                  </a:cubicBezTo>
                  <a:cubicBezTo>
                    <a:pt x="8383" y="720"/>
                    <a:pt x="8216" y="696"/>
                    <a:pt x="8026" y="673"/>
                  </a:cubicBezTo>
                  <a:cubicBezTo>
                    <a:pt x="7930" y="673"/>
                    <a:pt x="7811" y="649"/>
                    <a:pt x="7692" y="649"/>
                  </a:cubicBezTo>
                  <a:lnTo>
                    <a:pt x="7121" y="649"/>
                  </a:lnTo>
                  <a:cubicBezTo>
                    <a:pt x="7073" y="625"/>
                    <a:pt x="6978" y="625"/>
                    <a:pt x="6930" y="601"/>
                  </a:cubicBezTo>
                  <a:cubicBezTo>
                    <a:pt x="6882" y="601"/>
                    <a:pt x="6859" y="553"/>
                    <a:pt x="6835" y="530"/>
                  </a:cubicBezTo>
                  <a:cubicBezTo>
                    <a:pt x="6787" y="506"/>
                    <a:pt x="6763" y="482"/>
                    <a:pt x="6716" y="482"/>
                  </a:cubicBezTo>
                  <a:cubicBezTo>
                    <a:pt x="6692" y="470"/>
                    <a:pt x="6662" y="464"/>
                    <a:pt x="6632" y="464"/>
                  </a:cubicBezTo>
                  <a:cubicBezTo>
                    <a:pt x="6603" y="464"/>
                    <a:pt x="6573" y="470"/>
                    <a:pt x="6549" y="482"/>
                  </a:cubicBezTo>
                  <a:cubicBezTo>
                    <a:pt x="6549" y="482"/>
                    <a:pt x="6430" y="530"/>
                    <a:pt x="6430" y="530"/>
                  </a:cubicBezTo>
                  <a:cubicBezTo>
                    <a:pt x="6332" y="446"/>
                    <a:pt x="6210" y="411"/>
                    <a:pt x="6083" y="411"/>
                  </a:cubicBezTo>
                  <a:cubicBezTo>
                    <a:pt x="5992" y="411"/>
                    <a:pt x="5900" y="429"/>
                    <a:pt x="5811" y="458"/>
                  </a:cubicBezTo>
                  <a:cubicBezTo>
                    <a:pt x="5739" y="506"/>
                    <a:pt x="5668" y="553"/>
                    <a:pt x="5620" y="625"/>
                  </a:cubicBezTo>
                  <a:lnTo>
                    <a:pt x="5596" y="625"/>
                  </a:lnTo>
                  <a:cubicBezTo>
                    <a:pt x="5534" y="618"/>
                    <a:pt x="5469" y="615"/>
                    <a:pt x="5403" y="615"/>
                  </a:cubicBezTo>
                  <a:cubicBezTo>
                    <a:pt x="5245" y="615"/>
                    <a:pt x="5081" y="632"/>
                    <a:pt x="4930" y="649"/>
                  </a:cubicBezTo>
                  <a:cubicBezTo>
                    <a:pt x="4811" y="673"/>
                    <a:pt x="4691" y="673"/>
                    <a:pt x="4572" y="673"/>
                  </a:cubicBezTo>
                  <a:cubicBezTo>
                    <a:pt x="4382" y="696"/>
                    <a:pt x="4215" y="720"/>
                    <a:pt x="4096" y="839"/>
                  </a:cubicBezTo>
                  <a:cubicBezTo>
                    <a:pt x="3929" y="1030"/>
                    <a:pt x="3810" y="1244"/>
                    <a:pt x="3667" y="1435"/>
                  </a:cubicBezTo>
                  <a:cubicBezTo>
                    <a:pt x="3596" y="1530"/>
                    <a:pt x="3477" y="1625"/>
                    <a:pt x="3406" y="1744"/>
                  </a:cubicBezTo>
                  <a:cubicBezTo>
                    <a:pt x="3334" y="1697"/>
                    <a:pt x="3239" y="1673"/>
                    <a:pt x="3144" y="1673"/>
                  </a:cubicBezTo>
                  <a:cubicBezTo>
                    <a:pt x="3024" y="1673"/>
                    <a:pt x="2929" y="1720"/>
                    <a:pt x="2834" y="1792"/>
                  </a:cubicBezTo>
                  <a:cubicBezTo>
                    <a:pt x="2763" y="1863"/>
                    <a:pt x="2691" y="1959"/>
                    <a:pt x="2596" y="2030"/>
                  </a:cubicBezTo>
                  <a:cubicBezTo>
                    <a:pt x="2524" y="2078"/>
                    <a:pt x="2429" y="2101"/>
                    <a:pt x="2358" y="2125"/>
                  </a:cubicBezTo>
                  <a:cubicBezTo>
                    <a:pt x="2405" y="2054"/>
                    <a:pt x="2477" y="1982"/>
                    <a:pt x="2524" y="1911"/>
                  </a:cubicBezTo>
                  <a:cubicBezTo>
                    <a:pt x="2643" y="1744"/>
                    <a:pt x="2763" y="1577"/>
                    <a:pt x="2882" y="1435"/>
                  </a:cubicBezTo>
                  <a:cubicBezTo>
                    <a:pt x="3120" y="1101"/>
                    <a:pt x="3334" y="768"/>
                    <a:pt x="3572" y="458"/>
                  </a:cubicBezTo>
                  <a:cubicBezTo>
                    <a:pt x="3596" y="411"/>
                    <a:pt x="3644" y="339"/>
                    <a:pt x="3691" y="339"/>
                  </a:cubicBezTo>
                  <a:cubicBezTo>
                    <a:pt x="3715" y="315"/>
                    <a:pt x="3751" y="309"/>
                    <a:pt x="3790" y="309"/>
                  </a:cubicBezTo>
                  <a:cubicBezTo>
                    <a:pt x="3828" y="309"/>
                    <a:pt x="3870" y="315"/>
                    <a:pt x="3906" y="315"/>
                  </a:cubicBezTo>
                  <a:cubicBezTo>
                    <a:pt x="4120" y="315"/>
                    <a:pt x="4310" y="291"/>
                    <a:pt x="4525" y="291"/>
                  </a:cubicBezTo>
                  <a:cubicBezTo>
                    <a:pt x="4787" y="291"/>
                    <a:pt x="5049" y="291"/>
                    <a:pt x="5334" y="268"/>
                  </a:cubicBezTo>
                  <a:cubicBezTo>
                    <a:pt x="5430" y="276"/>
                    <a:pt x="5525" y="278"/>
                    <a:pt x="5620" y="278"/>
                  </a:cubicBezTo>
                  <a:cubicBezTo>
                    <a:pt x="5811" y="278"/>
                    <a:pt x="6001" y="268"/>
                    <a:pt x="6192" y="268"/>
                  </a:cubicBezTo>
                  <a:cubicBezTo>
                    <a:pt x="6406" y="268"/>
                    <a:pt x="6644" y="244"/>
                    <a:pt x="6882" y="244"/>
                  </a:cubicBezTo>
                  <a:close/>
                  <a:moveTo>
                    <a:pt x="7549" y="839"/>
                  </a:moveTo>
                  <a:cubicBezTo>
                    <a:pt x="7668" y="863"/>
                    <a:pt x="7787" y="887"/>
                    <a:pt x="7883" y="887"/>
                  </a:cubicBezTo>
                  <a:cubicBezTo>
                    <a:pt x="8049" y="911"/>
                    <a:pt x="8240" y="887"/>
                    <a:pt x="8359" y="1006"/>
                  </a:cubicBezTo>
                  <a:cubicBezTo>
                    <a:pt x="8502" y="1149"/>
                    <a:pt x="8621" y="1363"/>
                    <a:pt x="8740" y="1530"/>
                  </a:cubicBezTo>
                  <a:cubicBezTo>
                    <a:pt x="8811" y="1601"/>
                    <a:pt x="8883" y="1673"/>
                    <a:pt x="8930" y="1768"/>
                  </a:cubicBezTo>
                  <a:cubicBezTo>
                    <a:pt x="8954" y="1792"/>
                    <a:pt x="9002" y="1839"/>
                    <a:pt x="9026" y="1887"/>
                  </a:cubicBezTo>
                  <a:cubicBezTo>
                    <a:pt x="9002" y="1911"/>
                    <a:pt x="8978" y="1935"/>
                    <a:pt x="8954" y="1959"/>
                  </a:cubicBezTo>
                  <a:cubicBezTo>
                    <a:pt x="8784" y="1810"/>
                    <a:pt x="8633" y="1641"/>
                    <a:pt x="8415" y="1641"/>
                  </a:cubicBezTo>
                  <a:cubicBezTo>
                    <a:pt x="8390" y="1641"/>
                    <a:pt x="8363" y="1644"/>
                    <a:pt x="8335" y="1649"/>
                  </a:cubicBezTo>
                  <a:cubicBezTo>
                    <a:pt x="8216" y="1649"/>
                    <a:pt x="8049" y="1768"/>
                    <a:pt x="7978" y="1839"/>
                  </a:cubicBezTo>
                  <a:cubicBezTo>
                    <a:pt x="7859" y="1935"/>
                    <a:pt x="7811" y="2054"/>
                    <a:pt x="7716" y="2149"/>
                  </a:cubicBezTo>
                  <a:cubicBezTo>
                    <a:pt x="7740" y="1863"/>
                    <a:pt x="7716" y="1577"/>
                    <a:pt x="7644" y="1292"/>
                  </a:cubicBezTo>
                  <a:cubicBezTo>
                    <a:pt x="7644" y="1292"/>
                    <a:pt x="7644" y="1268"/>
                    <a:pt x="7644" y="1268"/>
                  </a:cubicBezTo>
                  <a:cubicBezTo>
                    <a:pt x="7644" y="1220"/>
                    <a:pt x="7644" y="1196"/>
                    <a:pt x="7621" y="1149"/>
                  </a:cubicBezTo>
                  <a:cubicBezTo>
                    <a:pt x="7597" y="1077"/>
                    <a:pt x="7573" y="1030"/>
                    <a:pt x="7525" y="982"/>
                  </a:cubicBezTo>
                  <a:cubicBezTo>
                    <a:pt x="7502" y="958"/>
                    <a:pt x="7383" y="934"/>
                    <a:pt x="7383" y="911"/>
                  </a:cubicBezTo>
                  <a:cubicBezTo>
                    <a:pt x="7335" y="839"/>
                    <a:pt x="7502" y="839"/>
                    <a:pt x="7549" y="839"/>
                  </a:cubicBezTo>
                  <a:close/>
                  <a:moveTo>
                    <a:pt x="6096" y="608"/>
                  </a:moveTo>
                  <a:cubicBezTo>
                    <a:pt x="6134" y="608"/>
                    <a:pt x="6174" y="614"/>
                    <a:pt x="6216" y="625"/>
                  </a:cubicBezTo>
                  <a:cubicBezTo>
                    <a:pt x="6287" y="625"/>
                    <a:pt x="6335" y="673"/>
                    <a:pt x="6406" y="696"/>
                  </a:cubicBezTo>
                  <a:cubicBezTo>
                    <a:pt x="6442" y="708"/>
                    <a:pt x="6472" y="714"/>
                    <a:pt x="6501" y="714"/>
                  </a:cubicBezTo>
                  <a:cubicBezTo>
                    <a:pt x="6531" y="714"/>
                    <a:pt x="6561" y="708"/>
                    <a:pt x="6597" y="696"/>
                  </a:cubicBezTo>
                  <a:cubicBezTo>
                    <a:pt x="6644" y="696"/>
                    <a:pt x="6692" y="696"/>
                    <a:pt x="6740" y="744"/>
                  </a:cubicBezTo>
                  <a:cubicBezTo>
                    <a:pt x="6787" y="815"/>
                    <a:pt x="6811" y="911"/>
                    <a:pt x="6811" y="1006"/>
                  </a:cubicBezTo>
                  <a:cubicBezTo>
                    <a:pt x="6811" y="1047"/>
                    <a:pt x="6846" y="1106"/>
                    <a:pt x="6902" y="1106"/>
                  </a:cubicBezTo>
                  <a:cubicBezTo>
                    <a:pt x="6911" y="1106"/>
                    <a:pt x="6920" y="1104"/>
                    <a:pt x="6930" y="1101"/>
                  </a:cubicBezTo>
                  <a:cubicBezTo>
                    <a:pt x="6948" y="1101"/>
                    <a:pt x="6975" y="1101"/>
                    <a:pt x="7007" y="1101"/>
                  </a:cubicBezTo>
                  <a:cubicBezTo>
                    <a:pt x="7180" y="1101"/>
                    <a:pt x="7500" y="1118"/>
                    <a:pt x="7359" y="1339"/>
                  </a:cubicBezTo>
                  <a:cubicBezTo>
                    <a:pt x="7287" y="1435"/>
                    <a:pt x="7144" y="1506"/>
                    <a:pt x="7025" y="1554"/>
                  </a:cubicBezTo>
                  <a:cubicBezTo>
                    <a:pt x="6954" y="1601"/>
                    <a:pt x="6882" y="1625"/>
                    <a:pt x="6787" y="1673"/>
                  </a:cubicBezTo>
                  <a:cubicBezTo>
                    <a:pt x="6740" y="1673"/>
                    <a:pt x="6668" y="1697"/>
                    <a:pt x="6620" y="1720"/>
                  </a:cubicBezTo>
                  <a:cubicBezTo>
                    <a:pt x="6525" y="1816"/>
                    <a:pt x="6597" y="1887"/>
                    <a:pt x="6573" y="2006"/>
                  </a:cubicBezTo>
                  <a:cubicBezTo>
                    <a:pt x="6573" y="2101"/>
                    <a:pt x="6525" y="2220"/>
                    <a:pt x="6454" y="2292"/>
                  </a:cubicBezTo>
                  <a:cubicBezTo>
                    <a:pt x="6426" y="2320"/>
                    <a:pt x="6398" y="2331"/>
                    <a:pt x="6371" y="2331"/>
                  </a:cubicBezTo>
                  <a:cubicBezTo>
                    <a:pt x="6307" y="2331"/>
                    <a:pt x="6249" y="2264"/>
                    <a:pt x="6216" y="2197"/>
                  </a:cubicBezTo>
                  <a:cubicBezTo>
                    <a:pt x="6144" y="2030"/>
                    <a:pt x="6192" y="1863"/>
                    <a:pt x="6239" y="1697"/>
                  </a:cubicBezTo>
                  <a:cubicBezTo>
                    <a:pt x="6260" y="1635"/>
                    <a:pt x="6209" y="1573"/>
                    <a:pt x="6149" y="1573"/>
                  </a:cubicBezTo>
                  <a:cubicBezTo>
                    <a:pt x="6140" y="1573"/>
                    <a:pt x="6130" y="1574"/>
                    <a:pt x="6120" y="1577"/>
                  </a:cubicBezTo>
                  <a:cubicBezTo>
                    <a:pt x="6098" y="1583"/>
                    <a:pt x="6076" y="1586"/>
                    <a:pt x="6057" y="1586"/>
                  </a:cubicBezTo>
                  <a:cubicBezTo>
                    <a:pt x="5912" y="1586"/>
                    <a:pt x="5847" y="1444"/>
                    <a:pt x="5763" y="1339"/>
                  </a:cubicBezTo>
                  <a:cubicBezTo>
                    <a:pt x="5737" y="1287"/>
                    <a:pt x="5689" y="1270"/>
                    <a:pt x="5635" y="1270"/>
                  </a:cubicBezTo>
                  <a:cubicBezTo>
                    <a:pt x="5591" y="1270"/>
                    <a:pt x="5544" y="1281"/>
                    <a:pt x="5501" y="1292"/>
                  </a:cubicBezTo>
                  <a:cubicBezTo>
                    <a:pt x="5425" y="1292"/>
                    <a:pt x="5364" y="1322"/>
                    <a:pt x="5294" y="1322"/>
                  </a:cubicBezTo>
                  <a:cubicBezTo>
                    <a:pt x="5276" y="1322"/>
                    <a:pt x="5258" y="1320"/>
                    <a:pt x="5239" y="1316"/>
                  </a:cubicBezTo>
                  <a:cubicBezTo>
                    <a:pt x="5192" y="1316"/>
                    <a:pt x="5096" y="1268"/>
                    <a:pt x="5096" y="1220"/>
                  </a:cubicBezTo>
                  <a:cubicBezTo>
                    <a:pt x="5096" y="1149"/>
                    <a:pt x="5263" y="1101"/>
                    <a:pt x="5311" y="1101"/>
                  </a:cubicBezTo>
                  <a:cubicBezTo>
                    <a:pt x="5358" y="1089"/>
                    <a:pt x="5406" y="1083"/>
                    <a:pt x="5451" y="1083"/>
                  </a:cubicBezTo>
                  <a:cubicBezTo>
                    <a:pt x="5495" y="1083"/>
                    <a:pt x="5537" y="1089"/>
                    <a:pt x="5573" y="1101"/>
                  </a:cubicBezTo>
                  <a:cubicBezTo>
                    <a:pt x="5585" y="1104"/>
                    <a:pt x="5597" y="1106"/>
                    <a:pt x="5608" y="1106"/>
                  </a:cubicBezTo>
                  <a:cubicBezTo>
                    <a:pt x="5680" y="1106"/>
                    <a:pt x="5719" y="1044"/>
                    <a:pt x="5739" y="982"/>
                  </a:cubicBezTo>
                  <a:cubicBezTo>
                    <a:pt x="5739" y="761"/>
                    <a:pt x="5891" y="608"/>
                    <a:pt x="6096" y="608"/>
                  </a:cubicBezTo>
                  <a:close/>
                  <a:moveTo>
                    <a:pt x="4205" y="1861"/>
                  </a:moveTo>
                  <a:cubicBezTo>
                    <a:pt x="4365" y="1861"/>
                    <a:pt x="4556" y="1993"/>
                    <a:pt x="4644" y="2125"/>
                  </a:cubicBezTo>
                  <a:cubicBezTo>
                    <a:pt x="4834" y="2435"/>
                    <a:pt x="4739" y="2887"/>
                    <a:pt x="4477" y="3125"/>
                  </a:cubicBezTo>
                  <a:cubicBezTo>
                    <a:pt x="4334" y="3268"/>
                    <a:pt x="4096" y="3197"/>
                    <a:pt x="3953" y="3292"/>
                  </a:cubicBezTo>
                  <a:cubicBezTo>
                    <a:pt x="3858" y="3364"/>
                    <a:pt x="3810" y="3626"/>
                    <a:pt x="3929" y="3697"/>
                  </a:cubicBezTo>
                  <a:cubicBezTo>
                    <a:pt x="4168" y="3840"/>
                    <a:pt x="4191" y="4316"/>
                    <a:pt x="4049" y="4530"/>
                  </a:cubicBezTo>
                  <a:cubicBezTo>
                    <a:pt x="4001" y="4578"/>
                    <a:pt x="3953" y="4626"/>
                    <a:pt x="3906" y="4626"/>
                  </a:cubicBezTo>
                  <a:cubicBezTo>
                    <a:pt x="3874" y="4632"/>
                    <a:pt x="3842" y="4635"/>
                    <a:pt x="3810" y="4635"/>
                  </a:cubicBezTo>
                  <a:cubicBezTo>
                    <a:pt x="3724" y="4635"/>
                    <a:pt x="3642" y="4613"/>
                    <a:pt x="3572" y="4578"/>
                  </a:cubicBezTo>
                  <a:cubicBezTo>
                    <a:pt x="3263" y="4459"/>
                    <a:pt x="3406" y="4173"/>
                    <a:pt x="3501" y="3935"/>
                  </a:cubicBezTo>
                  <a:cubicBezTo>
                    <a:pt x="3525" y="3864"/>
                    <a:pt x="3429" y="3768"/>
                    <a:pt x="3358" y="3768"/>
                  </a:cubicBezTo>
                  <a:cubicBezTo>
                    <a:pt x="3191" y="3745"/>
                    <a:pt x="3096" y="3673"/>
                    <a:pt x="2977" y="3554"/>
                  </a:cubicBezTo>
                  <a:cubicBezTo>
                    <a:pt x="2942" y="3531"/>
                    <a:pt x="2905" y="3522"/>
                    <a:pt x="2867" y="3522"/>
                  </a:cubicBezTo>
                  <a:cubicBezTo>
                    <a:pt x="2746" y="3522"/>
                    <a:pt x="2615" y="3613"/>
                    <a:pt x="2524" y="3649"/>
                  </a:cubicBezTo>
                  <a:cubicBezTo>
                    <a:pt x="2460" y="3671"/>
                    <a:pt x="2386" y="3683"/>
                    <a:pt x="2314" y="3683"/>
                  </a:cubicBezTo>
                  <a:cubicBezTo>
                    <a:pt x="2225" y="3683"/>
                    <a:pt x="2137" y="3665"/>
                    <a:pt x="2072" y="3626"/>
                  </a:cubicBezTo>
                  <a:cubicBezTo>
                    <a:pt x="1881" y="3483"/>
                    <a:pt x="2024" y="3244"/>
                    <a:pt x="2167" y="3125"/>
                  </a:cubicBezTo>
                  <a:cubicBezTo>
                    <a:pt x="2215" y="3102"/>
                    <a:pt x="2239" y="3030"/>
                    <a:pt x="2215" y="2983"/>
                  </a:cubicBezTo>
                  <a:cubicBezTo>
                    <a:pt x="2096" y="2792"/>
                    <a:pt x="2000" y="2649"/>
                    <a:pt x="2191" y="2459"/>
                  </a:cubicBezTo>
                  <a:cubicBezTo>
                    <a:pt x="2334" y="2316"/>
                    <a:pt x="2548" y="2316"/>
                    <a:pt x="2715" y="2197"/>
                  </a:cubicBezTo>
                  <a:cubicBezTo>
                    <a:pt x="2834" y="2125"/>
                    <a:pt x="2953" y="1911"/>
                    <a:pt x="3096" y="1911"/>
                  </a:cubicBezTo>
                  <a:cubicBezTo>
                    <a:pt x="3310" y="1911"/>
                    <a:pt x="3429" y="2125"/>
                    <a:pt x="3548" y="2244"/>
                  </a:cubicBezTo>
                  <a:cubicBezTo>
                    <a:pt x="3570" y="2277"/>
                    <a:pt x="3601" y="2289"/>
                    <a:pt x="3633" y="2289"/>
                  </a:cubicBezTo>
                  <a:cubicBezTo>
                    <a:pt x="3672" y="2289"/>
                    <a:pt x="3713" y="2270"/>
                    <a:pt x="3739" y="2244"/>
                  </a:cubicBezTo>
                  <a:cubicBezTo>
                    <a:pt x="3882" y="2125"/>
                    <a:pt x="3953" y="1863"/>
                    <a:pt x="4168" y="1863"/>
                  </a:cubicBezTo>
                  <a:cubicBezTo>
                    <a:pt x="4180" y="1861"/>
                    <a:pt x="4193" y="1861"/>
                    <a:pt x="4205" y="1861"/>
                  </a:cubicBezTo>
                  <a:close/>
                  <a:moveTo>
                    <a:pt x="8389" y="1861"/>
                  </a:moveTo>
                  <a:cubicBezTo>
                    <a:pt x="8403" y="1861"/>
                    <a:pt x="8417" y="1862"/>
                    <a:pt x="8430" y="1863"/>
                  </a:cubicBezTo>
                  <a:cubicBezTo>
                    <a:pt x="8645" y="1863"/>
                    <a:pt x="8716" y="2125"/>
                    <a:pt x="8859" y="2244"/>
                  </a:cubicBezTo>
                  <a:cubicBezTo>
                    <a:pt x="8885" y="2270"/>
                    <a:pt x="8926" y="2289"/>
                    <a:pt x="8965" y="2289"/>
                  </a:cubicBezTo>
                  <a:cubicBezTo>
                    <a:pt x="8997" y="2289"/>
                    <a:pt x="9028" y="2277"/>
                    <a:pt x="9050" y="2244"/>
                  </a:cubicBezTo>
                  <a:cubicBezTo>
                    <a:pt x="9169" y="2125"/>
                    <a:pt x="9312" y="1911"/>
                    <a:pt x="9502" y="1911"/>
                  </a:cubicBezTo>
                  <a:cubicBezTo>
                    <a:pt x="9645" y="1911"/>
                    <a:pt x="9764" y="2125"/>
                    <a:pt x="9883" y="2197"/>
                  </a:cubicBezTo>
                  <a:cubicBezTo>
                    <a:pt x="10050" y="2316"/>
                    <a:pt x="10264" y="2316"/>
                    <a:pt x="10407" y="2459"/>
                  </a:cubicBezTo>
                  <a:cubicBezTo>
                    <a:pt x="10597" y="2649"/>
                    <a:pt x="10502" y="2792"/>
                    <a:pt x="10383" y="2983"/>
                  </a:cubicBezTo>
                  <a:cubicBezTo>
                    <a:pt x="10359" y="3030"/>
                    <a:pt x="10383" y="3102"/>
                    <a:pt x="10431" y="3125"/>
                  </a:cubicBezTo>
                  <a:cubicBezTo>
                    <a:pt x="10574" y="3244"/>
                    <a:pt x="10717" y="3483"/>
                    <a:pt x="10526" y="3626"/>
                  </a:cubicBezTo>
                  <a:cubicBezTo>
                    <a:pt x="10460" y="3665"/>
                    <a:pt x="10373" y="3683"/>
                    <a:pt x="10284" y="3683"/>
                  </a:cubicBezTo>
                  <a:cubicBezTo>
                    <a:pt x="10212" y="3683"/>
                    <a:pt x="10138" y="3671"/>
                    <a:pt x="10074" y="3649"/>
                  </a:cubicBezTo>
                  <a:cubicBezTo>
                    <a:pt x="9983" y="3613"/>
                    <a:pt x="9851" y="3522"/>
                    <a:pt x="9741" y="3522"/>
                  </a:cubicBezTo>
                  <a:cubicBezTo>
                    <a:pt x="9706" y="3522"/>
                    <a:pt x="9674" y="3531"/>
                    <a:pt x="9645" y="3554"/>
                  </a:cubicBezTo>
                  <a:cubicBezTo>
                    <a:pt x="9502" y="3673"/>
                    <a:pt x="9407" y="3745"/>
                    <a:pt x="9240" y="3768"/>
                  </a:cubicBezTo>
                  <a:cubicBezTo>
                    <a:pt x="9169" y="3768"/>
                    <a:pt x="9073" y="3864"/>
                    <a:pt x="9097" y="3935"/>
                  </a:cubicBezTo>
                  <a:cubicBezTo>
                    <a:pt x="9192" y="4173"/>
                    <a:pt x="9335" y="4459"/>
                    <a:pt x="9026" y="4578"/>
                  </a:cubicBezTo>
                  <a:cubicBezTo>
                    <a:pt x="8956" y="4613"/>
                    <a:pt x="8874" y="4635"/>
                    <a:pt x="8788" y="4635"/>
                  </a:cubicBezTo>
                  <a:cubicBezTo>
                    <a:pt x="8756" y="4635"/>
                    <a:pt x="8724" y="4632"/>
                    <a:pt x="8692" y="4626"/>
                  </a:cubicBezTo>
                  <a:cubicBezTo>
                    <a:pt x="8645" y="4626"/>
                    <a:pt x="8597" y="4578"/>
                    <a:pt x="8549" y="4530"/>
                  </a:cubicBezTo>
                  <a:cubicBezTo>
                    <a:pt x="8407" y="4316"/>
                    <a:pt x="8430" y="3840"/>
                    <a:pt x="8669" y="3697"/>
                  </a:cubicBezTo>
                  <a:cubicBezTo>
                    <a:pt x="8788" y="3626"/>
                    <a:pt x="8740" y="3364"/>
                    <a:pt x="8645" y="3292"/>
                  </a:cubicBezTo>
                  <a:cubicBezTo>
                    <a:pt x="8502" y="3197"/>
                    <a:pt x="8264" y="3268"/>
                    <a:pt x="8121" y="3125"/>
                  </a:cubicBezTo>
                  <a:cubicBezTo>
                    <a:pt x="8049" y="3054"/>
                    <a:pt x="7978" y="2959"/>
                    <a:pt x="7906" y="2887"/>
                  </a:cubicBezTo>
                  <a:cubicBezTo>
                    <a:pt x="7835" y="2792"/>
                    <a:pt x="7787" y="2697"/>
                    <a:pt x="7787" y="2578"/>
                  </a:cubicBezTo>
                  <a:cubicBezTo>
                    <a:pt x="7764" y="2435"/>
                    <a:pt x="7835" y="2292"/>
                    <a:pt x="7906" y="2173"/>
                  </a:cubicBezTo>
                  <a:cubicBezTo>
                    <a:pt x="8018" y="2017"/>
                    <a:pt x="8192" y="1861"/>
                    <a:pt x="8389" y="1861"/>
                  </a:cubicBezTo>
                  <a:close/>
                  <a:moveTo>
                    <a:pt x="2072" y="3887"/>
                  </a:moveTo>
                  <a:cubicBezTo>
                    <a:pt x="2120" y="3887"/>
                    <a:pt x="2167" y="3911"/>
                    <a:pt x="2215" y="3911"/>
                  </a:cubicBezTo>
                  <a:cubicBezTo>
                    <a:pt x="2215" y="4030"/>
                    <a:pt x="2262" y="4149"/>
                    <a:pt x="2310" y="4268"/>
                  </a:cubicBezTo>
                  <a:cubicBezTo>
                    <a:pt x="2358" y="4388"/>
                    <a:pt x="2405" y="4483"/>
                    <a:pt x="2429" y="4602"/>
                  </a:cubicBezTo>
                  <a:cubicBezTo>
                    <a:pt x="2310" y="4650"/>
                    <a:pt x="2191" y="4697"/>
                    <a:pt x="2072" y="4769"/>
                  </a:cubicBezTo>
                  <a:cubicBezTo>
                    <a:pt x="2072" y="4721"/>
                    <a:pt x="2072" y="4673"/>
                    <a:pt x="2072" y="4626"/>
                  </a:cubicBezTo>
                  <a:cubicBezTo>
                    <a:pt x="2072" y="4483"/>
                    <a:pt x="2072" y="4340"/>
                    <a:pt x="2072" y="4197"/>
                  </a:cubicBezTo>
                  <a:cubicBezTo>
                    <a:pt x="2072" y="4173"/>
                    <a:pt x="2096" y="4030"/>
                    <a:pt x="2072" y="3887"/>
                  </a:cubicBezTo>
                  <a:close/>
                  <a:moveTo>
                    <a:pt x="10526" y="3887"/>
                  </a:moveTo>
                  <a:cubicBezTo>
                    <a:pt x="10502" y="4030"/>
                    <a:pt x="10526" y="4173"/>
                    <a:pt x="10526" y="4197"/>
                  </a:cubicBezTo>
                  <a:cubicBezTo>
                    <a:pt x="10526" y="4340"/>
                    <a:pt x="10526" y="4483"/>
                    <a:pt x="10526" y="4626"/>
                  </a:cubicBezTo>
                  <a:cubicBezTo>
                    <a:pt x="10526" y="4673"/>
                    <a:pt x="10526" y="4721"/>
                    <a:pt x="10526" y="4769"/>
                  </a:cubicBezTo>
                  <a:cubicBezTo>
                    <a:pt x="10407" y="4697"/>
                    <a:pt x="10288" y="4650"/>
                    <a:pt x="10169" y="4602"/>
                  </a:cubicBezTo>
                  <a:cubicBezTo>
                    <a:pt x="10216" y="4483"/>
                    <a:pt x="10240" y="4388"/>
                    <a:pt x="10288" y="4268"/>
                  </a:cubicBezTo>
                  <a:cubicBezTo>
                    <a:pt x="10336" y="4149"/>
                    <a:pt x="10383" y="4030"/>
                    <a:pt x="10407" y="3911"/>
                  </a:cubicBezTo>
                  <a:cubicBezTo>
                    <a:pt x="10431" y="3911"/>
                    <a:pt x="10478" y="3887"/>
                    <a:pt x="10526" y="3887"/>
                  </a:cubicBezTo>
                  <a:close/>
                  <a:moveTo>
                    <a:pt x="5692" y="1411"/>
                  </a:moveTo>
                  <a:cubicBezTo>
                    <a:pt x="5692" y="1435"/>
                    <a:pt x="5692" y="1435"/>
                    <a:pt x="5692" y="1435"/>
                  </a:cubicBezTo>
                  <a:cubicBezTo>
                    <a:pt x="5763" y="1601"/>
                    <a:pt x="5858" y="1720"/>
                    <a:pt x="6001" y="1768"/>
                  </a:cubicBezTo>
                  <a:cubicBezTo>
                    <a:pt x="5906" y="2030"/>
                    <a:pt x="5930" y="2363"/>
                    <a:pt x="6168" y="2530"/>
                  </a:cubicBezTo>
                  <a:cubicBezTo>
                    <a:pt x="6233" y="2571"/>
                    <a:pt x="6295" y="2589"/>
                    <a:pt x="6353" y="2589"/>
                  </a:cubicBezTo>
                  <a:cubicBezTo>
                    <a:pt x="6529" y="2589"/>
                    <a:pt x="6668" y="2423"/>
                    <a:pt x="6740" y="2244"/>
                  </a:cubicBezTo>
                  <a:cubicBezTo>
                    <a:pt x="6763" y="2149"/>
                    <a:pt x="6787" y="2006"/>
                    <a:pt x="6763" y="1911"/>
                  </a:cubicBezTo>
                  <a:cubicBezTo>
                    <a:pt x="6811" y="1887"/>
                    <a:pt x="6859" y="1887"/>
                    <a:pt x="6882" y="1887"/>
                  </a:cubicBezTo>
                  <a:cubicBezTo>
                    <a:pt x="7049" y="1839"/>
                    <a:pt x="7192" y="1744"/>
                    <a:pt x="7335" y="1673"/>
                  </a:cubicBezTo>
                  <a:cubicBezTo>
                    <a:pt x="7363" y="1657"/>
                    <a:pt x="7387" y="1650"/>
                    <a:pt x="7406" y="1650"/>
                  </a:cubicBezTo>
                  <a:cubicBezTo>
                    <a:pt x="7532" y="1650"/>
                    <a:pt x="7478" y="1950"/>
                    <a:pt x="7478" y="2054"/>
                  </a:cubicBezTo>
                  <a:cubicBezTo>
                    <a:pt x="7502" y="2244"/>
                    <a:pt x="7502" y="2435"/>
                    <a:pt x="7502" y="2649"/>
                  </a:cubicBezTo>
                  <a:cubicBezTo>
                    <a:pt x="7525" y="3102"/>
                    <a:pt x="7549" y="3578"/>
                    <a:pt x="7454" y="4030"/>
                  </a:cubicBezTo>
                  <a:cubicBezTo>
                    <a:pt x="7406" y="4221"/>
                    <a:pt x="7335" y="4340"/>
                    <a:pt x="7192" y="4483"/>
                  </a:cubicBezTo>
                  <a:cubicBezTo>
                    <a:pt x="7049" y="4626"/>
                    <a:pt x="6978" y="4769"/>
                    <a:pt x="6930" y="4959"/>
                  </a:cubicBezTo>
                  <a:cubicBezTo>
                    <a:pt x="6859" y="5150"/>
                    <a:pt x="6835" y="5364"/>
                    <a:pt x="6859" y="5578"/>
                  </a:cubicBezTo>
                  <a:cubicBezTo>
                    <a:pt x="6882" y="5674"/>
                    <a:pt x="6859" y="5769"/>
                    <a:pt x="6787" y="5840"/>
                  </a:cubicBezTo>
                  <a:cubicBezTo>
                    <a:pt x="6740" y="5864"/>
                    <a:pt x="6692" y="5888"/>
                    <a:pt x="6597" y="5888"/>
                  </a:cubicBezTo>
                  <a:cubicBezTo>
                    <a:pt x="6533" y="5896"/>
                    <a:pt x="6464" y="5898"/>
                    <a:pt x="6394" y="5898"/>
                  </a:cubicBezTo>
                  <a:cubicBezTo>
                    <a:pt x="6253" y="5898"/>
                    <a:pt x="6104" y="5888"/>
                    <a:pt x="5977" y="5888"/>
                  </a:cubicBezTo>
                  <a:cubicBezTo>
                    <a:pt x="5930" y="5888"/>
                    <a:pt x="5858" y="5888"/>
                    <a:pt x="5835" y="5864"/>
                  </a:cubicBezTo>
                  <a:cubicBezTo>
                    <a:pt x="5739" y="5816"/>
                    <a:pt x="5763" y="5626"/>
                    <a:pt x="5763" y="5554"/>
                  </a:cubicBezTo>
                  <a:cubicBezTo>
                    <a:pt x="5739" y="5340"/>
                    <a:pt x="5739" y="5150"/>
                    <a:pt x="5668" y="4959"/>
                  </a:cubicBezTo>
                  <a:cubicBezTo>
                    <a:pt x="5620" y="4769"/>
                    <a:pt x="5549" y="4626"/>
                    <a:pt x="5406" y="4483"/>
                  </a:cubicBezTo>
                  <a:cubicBezTo>
                    <a:pt x="5263" y="4340"/>
                    <a:pt x="5192" y="4221"/>
                    <a:pt x="5144" y="4030"/>
                  </a:cubicBezTo>
                  <a:cubicBezTo>
                    <a:pt x="5049" y="3578"/>
                    <a:pt x="5073" y="3102"/>
                    <a:pt x="5096" y="2649"/>
                  </a:cubicBezTo>
                  <a:cubicBezTo>
                    <a:pt x="5096" y="2269"/>
                    <a:pt x="5144" y="1866"/>
                    <a:pt x="5097" y="1486"/>
                  </a:cubicBezTo>
                  <a:lnTo>
                    <a:pt x="5097" y="1486"/>
                  </a:lnTo>
                  <a:cubicBezTo>
                    <a:pt x="5108" y="1530"/>
                    <a:pt x="5335" y="1530"/>
                    <a:pt x="5358" y="1530"/>
                  </a:cubicBezTo>
                  <a:cubicBezTo>
                    <a:pt x="5454" y="1530"/>
                    <a:pt x="5573" y="1482"/>
                    <a:pt x="5668" y="1435"/>
                  </a:cubicBezTo>
                  <a:cubicBezTo>
                    <a:pt x="5668" y="1435"/>
                    <a:pt x="5668" y="1435"/>
                    <a:pt x="5692" y="1411"/>
                  </a:cubicBezTo>
                  <a:close/>
                  <a:moveTo>
                    <a:pt x="7787" y="3125"/>
                  </a:moveTo>
                  <a:cubicBezTo>
                    <a:pt x="7811" y="3197"/>
                    <a:pt x="7883" y="3268"/>
                    <a:pt x="7930" y="3316"/>
                  </a:cubicBezTo>
                  <a:cubicBezTo>
                    <a:pt x="8026" y="3387"/>
                    <a:pt x="8121" y="3459"/>
                    <a:pt x="8240" y="3483"/>
                  </a:cubicBezTo>
                  <a:cubicBezTo>
                    <a:pt x="8287" y="3483"/>
                    <a:pt x="8335" y="3483"/>
                    <a:pt x="8407" y="3506"/>
                  </a:cubicBezTo>
                  <a:cubicBezTo>
                    <a:pt x="8426" y="3506"/>
                    <a:pt x="8445" y="3503"/>
                    <a:pt x="8459" y="3503"/>
                  </a:cubicBezTo>
                  <a:cubicBezTo>
                    <a:pt x="8481" y="3503"/>
                    <a:pt x="8492" y="3511"/>
                    <a:pt x="8478" y="3554"/>
                  </a:cubicBezTo>
                  <a:cubicBezTo>
                    <a:pt x="8478" y="3578"/>
                    <a:pt x="8454" y="3602"/>
                    <a:pt x="8430" y="3649"/>
                  </a:cubicBezTo>
                  <a:cubicBezTo>
                    <a:pt x="8383" y="3697"/>
                    <a:pt x="8311" y="3768"/>
                    <a:pt x="8287" y="3840"/>
                  </a:cubicBezTo>
                  <a:cubicBezTo>
                    <a:pt x="8216" y="4149"/>
                    <a:pt x="8192" y="4507"/>
                    <a:pt x="8430" y="4745"/>
                  </a:cubicBezTo>
                  <a:cubicBezTo>
                    <a:pt x="8547" y="4844"/>
                    <a:pt x="8721" y="4886"/>
                    <a:pt x="8888" y="4886"/>
                  </a:cubicBezTo>
                  <a:cubicBezTo>
                    <a:pt x="8961" y="4886"/>
                    <a:pt x="9032" y="4878"/>
                    <a:pt x="9097" y="4864"/>
                  </a:cubicBezTo>
                  <a:cubicBezTo>
                    <a:pt x="9264" y="4816"/>
                    <a:pt x="9359" y="4721"/>
                    <a:pt x="9431" y="4554"/>
                  </a:cubicBezTo>
                  <a:cubicBezTo>
                    <a:pt x="9526" y="4364"/>
                    <a:pt x="9526" y="4221"/>
                    <a:pt x="9431" y="4007"/>
                  </a:cubicBezTo>
                  <a:cubicBezTo>
                    <a:pt x="9502" y="3983"/>
                    <a:pt x="9573" y="3959"/>
                    <a:pt x="9621" y="3911"/>
                  </a:cubicBezTo>
                  <a:cubicBezTo>
                    <a:pt x="9669" y="3887"/>
                    <a:pt x="9716" y="3840"/>
                    <a:pt x="9764" y="3768"/>
                  </a:cubicBezTo>
                  <a:cubicBezTo>
                    <a:pt x="9907" y="3816"/>
                    <a:pt x="10050" y="3911"/>
                    <a:pt x="10193" y="3911"/>
                  </a:cubicBezTo>
                  <a:cubicBezTo>
                    <a:pt x="10145" y="4007"/>
                    <a:pt x="10121" y="4102"/>
                    <a:pt x="10074" y="4197"/>
                  </a:cubicBezTo>
                  <a:cubicBezTo>
                    <a:pt x="10002" y="4364"/>
                    <a:pt x="9954" y="4530"/>
                    <a:pt x="9907" y="4697"/>
                  </a:cubicBezTo>
                  <a:cubicBezTo>
                    <a:pt x="9859" y="4864"/>
                    <a:pt x="9788" y="5007"/>
                    <a:pt x="9716" y="5150"/>
                  </a:cubicBezTo>
                  <a:cubicBezTo>
                    <a:pt x="9645" y="5364"/>
                    <a:pt x="9597" y="5602"/>
                    <a:pt x="9526" y="5816"/>
                  </a:cubicBezTo>
                  <a:cubicBezTo>
                    <a:pt x="9502" y="5912"/>
                    <a:pt x="9478" y="6078"/>
                    <a:pt x="9431" y="6150"/>
                  </a:cubicBezTo>
                  <a:cubicBezTo>
                    <a:pt x="9395" y="6197"/>
                    <a:pt x="9365" y="6209"/>
                    <a:pt x="9329" y="6209"/>
                  </a:cubicBezTo>
                  <a:cubicBezTo>
                    <a:pt x="9294" y="6209"/>
                    <a:pt x="9252" y="6197"/>
                    <a:pt x="9192" y="6197"/>
                  </a:cubicBezTo>
                  <a:cubicBezTo>
                    <a:pt x="9097" y="6174"/>
                    <a:pt x="9002" y="6150"/>
                    <a:pt x="8907" y="6126"/>
                  </a:cubicBezTo>
                  <a:cubicBezTo>
                    <a:pt x="8502" y="6055"/>
                    <a:pt x="8097" y="5959"/>
                    <a:pt x="7692" y="5912"/>
                  </a:cubicBezTo>
                  <a:cubicBezTo>
                    <a:pt x="7478" y="5888"/>
                    <a:pt x="7287" y="5888"/>
                    <a:pt x="7097" y="5864"/>
                  </a:cubicBezTo>
                  <a:cubicBezTo>
                    <a:pt x="7073" y="5745"/>
                    <a:pt x="7097" y="5602"/>
                    <a:pt x="7097" y="5459"/>
                  </a:cubicBezTo>
                  <a:cubicBezTo>
                    <a:pt x="7121" y="5245"/>
                    <a:pt x="7144" y="5007"/>
                    <a:pt x="7240" y="4840"/>
                  </a:cubicBezTo>
                  <a:cubicBezTo>
                    <a:pt x="7335" y="4673"/>
                    <a:pt x="7478" y="4578"/>
                    <a:pt x="7573" y="4435"/>
                  </a:cubicBezTo>
                  <a:cubicBezTo>
                    <a:pt x="7811" y="4078"/>
                    <a:pt x="7787" y="3530"/>
                    <a:pt x="7787" y="3125"/>
                  </a:cubicBezTo>
                  <a:close/>
                  <a:moveTo>
                    <a:pt x="4824" y="3141"/>
                  </a:moveTo>
                  <a:cubicBezTo>
                    <a:pt x="4795" y="3205"/>
                    <a:pt x="4834" y="3370"/>
                    <a:pt x="4834" y="3435"/>
                  </a:cubicBezTo>
                  <a:cubicBezTo>
                    <a:pt x="4834" y="3554"/>
                    <a:pt x="4858" y="3697"/>
                    <a:pt x="4858" y="3816"/>
                  </a:cubicBezTo>
                  <a:cubicBezTo>
                    <a:pt x="4882" y="4030"/>
                    <a:pt x="4906" y="4245"/>
                    <a:pt x="5025" y="4435"/>
                  </a:cubicBezTo>
                  <a:cubicBezTo>
                    <a:pt x="5120" y="4578"/>
                    <a:pt x="5263" y="4673"/>
                    <a:pt x="5358" y="4840"/>
                  </a:cubicBezTo>
                  <a:cubicBezTo>
                    <a:pt x="5454" y="5007"/>
                    <a:pt x="5477" y="5245"/>
                    <a:pt x="5501" y="5459"/>
                  </a:cubicBezTo>
                  <a:cubicBezTo>
                    <a:pt x="5501" y="5602"/>
                    <a:pt x="5525" y="5745"/>
                    <a:pt x="5501" y="5864"/>
                  </a:cubicBezTo>
                  <a:cubicBezTo>
                    <a:pt x="5311" y="5888"/>
                    <a:pt x="5120" y="5888"/>
                    <a:pt x="4906" y="5912"/>
                  </a:cubicBezTo>
                  <a:cubicBezTo>
                    <a:pt x="4620" y="5959"/>
                    <a:pt x="4310" y="5983"/>
                    <a:pt x="4001" y="6031"/>
                  </a:cubicBezTo>
                  <a:cubicBezTo>
                    <a:pt x="3834" y="6055"/>
                    <a:pt x="3667" y="6102"/>
                    <a:pt x="3525" y="6150"/>
                  </a:cubicBezTo>
                  <a:cubicBezTo>
                    <a:pt x="3472" y="6167"/>
                    <a:pt x="3342" y="6224"/>
                    <a:pt x="3239" y="6224"/>
                  </a:cubicBezTo>
                  <a:cubicBezTo>
                    <a:pt x="3202" y="6224"/>
                    <a:pt x="3169" y="6216"/>
                    <a:pt x="3144" y="6197"/>
                  </a:cubicBezTo>
                  <a:cubicBezTo>
                    <a:pt x="3048" y="6102"/>
                    <a:pt x="3024" y="5840"/>
                    <a:pt x="2977" y="5721"/>
                  </a:cubicBezTo>
                  <a:cubicBezTo>
                    <a:pt x="2905" y="5459"/>
                    <a:pt x="2858" y="5197"/>
                    <a:pt x="2810" y="4935"/>
                  </a:cubicBezTo>
                  <a:cubicBezTo>
                    <a:pt x="2763" y="4792"/>
                    <a:pt x="2739" y="4626"/>
                    <a:pt x="2667" y="4483"/>
                  </a:cubicBezTo>
                  <a:cubicBezTo>
                    <a:pt x="2620" y="4340"/>
                    <a:pt x="2548" y="4173"/>
                    <a:pt x="2453" y="4054"/>
                  </a:cubicBezTo>
                  <a:cubicBezTo>
                    <a:pt x="2453" y="4007"/>
                    <a:pt x="2453" y="3983"/>
                    <a:pt x="2453" y="3959"/>
                  </a:cubicBezTo>
                  <a:cubicBezTo>
                    <a:pt x="2475" y="3914"/>
                    <a:pt x="2767" y="3766"/>
                    <a:pt x="2825" y="3766"/>
                  </a:cubicBezTo>
                  <a:cubicBezTo>
                    <a:pt x="2829" y="3766"/>
                    <a:pt x="2832" y="3767"/>
                    <a:pt x="2834" y="3768"/>
                  </a:cubicBezTo>
                  <a:cubicBezTo>
                    <a:pt x="2882" y="3840"/>
                    <a:pt x="2929" y="3887"/>
                    <a:pt x="2977" y="3911"/>
                  </a:cubicBezTo>
                  <a:cubicBezTo>
                    <a:pt x="3048" y="3959"/>
                    <a:pt x="3096" y="3983"/>
                    <a:pt x="3167" y="4007"/>
                  </a:cubicBezTo>
                  <a:cubicBezTo>
                    <a:pt x="3144" y="4007"/>
                    <a:pt x="3096" y="4245"/>
                    <a:pt x="3096" y="4292"/>
                  </a:cubicBezTo>
                  <a:cubicBezTo>
                    <a:pt x="3096" y="4483"/>
                    <a:pt x="3191" y="4697"/>
                    <a:pt x="3382" y="4792"/>
                  </a:cubicBezTo>
                  <a:cubicBezTo>
                    <a:pt x="3477" y="4856"/>
                    <a:pt x="3604" y="4886"/>
                    <a:pt x="3733" y="4886"/>
                  </a:cubicBezTo>
                  <a:cubicBezTo>
                    <a:pt x="3896" y="4886"/>
                    <a:pt x="4061" y="4838"/>
                    <a:pt x="4168" y="4745"/>
                  </a:cubicBezTo>
                  <a:cubicBezTo>
                    <a:pt x="4334" y="4578"/>
                    <a:pt x="4382" y="4364"/>
                    <a:pt x="4382" y="4149"/>
                  </a:cubicBezTo>
                  <a:cubicBezTo>
                    <a:pt x="4358" y="4054"/>
                    <a:pt x="4358" y="3959"/>
                    <a:pt x="4310" y="3864"/>
                  </a:cubicBezTo>
                  <a:cubicBezTo>
                    <a:pt x="4287" y="3792"/>
                    <a:pt x="4239" y="3745"/>
                    <a:pt x="4191" y="3673"/>
                  </a:cubicBezTo>
                  <a:cubicBezTo>
                    <a:pt x="4191" y="3649"/>
                    <a:pt x="4168" y="3626"/>
                    <a:pt x="4144" y="3578"/>
                  </a:cubicBezTo>
                  <a:cubicBezTo>
                    <a:pt x="4144" y="3578"/>
                    <a:pt x="4120" y="3554"/>
                    <a:pt x="4120" y="3554"/>
                  </a:cubicBezTo>
                  <a:cubicBezTo>
                    <a:pt x="4120" y="3483"/>
                    <a:pt x="4334" y="3483"/>
                    <a:pt x="4358" y="3483"/>
                  </a:cubicBezTo>
                  <a:cubicBezTo>
                    <a:pt x="4477" y="3459"/>
                    <a:pt x="4572" y="3387"/>
                    <a:pt x="4668" y="3316"/>
                  </a:cubicBezTo>
                  <a:cubicBezTo>
                    <a:pt x="4734" y="3272"/>
                    <a:pt x="4780" y="3207"/>
                    <a:pt x="4824" y="3141"/>
                  </a:cubicBezTo>
                  <a:close/>
                  <a:moveTo>
                    <a:pt x="2715" y="5674"/>
                  </a:moveTo>
                  <a:cubicBezTo>
                    <a:pt x="2739" y="5745"/>
                    <a:pt x="2763" y="5840"/>
                    <a:pt x="2810" y="5935"/>
                  </a:cubicBezTo>
                  <a:cubicBezTo>
                    <a:pt x="2810" y="5935"/>
                    <a:pt x="2810" y="5959"/>
                    <a:pt x="2834" y="5959"/>
                  </a:cubicBezTo>
                  <a:cubicBezTo>
                    <a:pt x="2858" y="6078"/>
                    <a:pt x="2882" y="6197"/>
                    <a:pt x="2929" y="6317"/>
                  </a:cubicBezTo>
                  <a:cubicBezTo>
                    <a:pt x="2834" y="6340"/>
                    <a:pt x="2739" y="6364"/>
                    <a:pt x="2643" y="6388"/>
                  </a:cubicBezTo>
                  <a:cubicBezTo>
                    <a:pt x="2620" y="6174"/>
                    <a:pt x="2524" y="5935"/>
                    <a:pt x="2643" y="5745"/>
                  </a:cubicBezTo>
                  <a:cubicBezTo>
                    <a:pt x="2667" y="5721"/>
                    <a:pt x="2691" y="5674"/>
                    <a:pt x="2715" y="5674"/>
                  </a:cubicBezTo>
                  <a:close/>
                  <a:moveTo>
                    <a:pt x="9859" y="5650"/>
                  </a:moveTo>
                  <a:cubicBezTo>
                    <a:pt x="9883" y="5674"/>
                    <a:pt x="9931" y="5697"/>
                    <a:pt x="9954" y="5745"/>
                  </a:cubicBezTo>
                  <a:cubicBezTo>
                    <a:pt x="10074" y="5935"/>
                    <a:pt x="9978" y="6174"/>
                    <a:pt x="9954" y="6388"/>
                  </a:cubicBezTo>
                  <a:cubicBezTo>
                    <a:pt x="9859" y="6364"/>
                    <a:pt x="9764" y="6340"/>
                    <a:pt x="9693" y="6317"/>
                  </a:cubicBezTo>
                  <a:cubicBezTo>
                    <a:pt x="9716" y="6197"/>
                    <a:pt x="9740" y="6078"/>
                    <a:pt x="9788" y="5959"/>
                  </a:cubicBezTo>
                  <a:cubicBezTo>
                    <a:pt x="9788" y="5864"/>
                    <a:pt x="9835" y="5745"/>
                    <a:pt x="9859" y="5650"/>
                  </a:cubicBezTo>
                  <a:close/>
                  <a:moveTo>
                    <a:pt x="2524" y="4864"/>
                  </a:moveTo>
                  <a:cubicBezTo>
                    <a:pt x="2548" y="4911"/>
                    <a:pt x="2548" y="4959"/>
                    <a:pt x="2572" y="5007"/>
                  </a:cubicBezTo>
                  <a:cubicBezTo>
                    <a:pt x="2596" y="5150"/>
                    <a:pt x="2643" y="5316"/>
                    <a:pt x="2667" y="5459"/>
                  </a:cubicBezTo>
                  <a:cubicBezTo>
                    <a:pt x="2572" y="5507"/>
                    <a:pt x="2477" y="5602"/>
                    <a:pt x="2453" y="5650"/>
                  </a:cubicBezTo>
                  <a:cubicBezTo>
                    <a:pt x="2358" y="5769"/>
                    <a:pt x="2358" y="5935"/>
                    <a:pt x="2358" y="6078"/>
                  </a:cubicBezTo>
                  <a:cubicBezTo>
                    <a:pt x="2358" y="6197"/>
                    <a:pt x="2381" y="6340"/>
                    <a:pt x="2429" y="6436"/>
                  </a:cubicBezTo>
                  <a:cubicBezTo>
                    <a:pt x="2262" y="6483"/>
                    <a:pt x="2096" y="6531"/>
                    <a:pt x="1929" y="6602"/>
                  </a:cubicBezTo>
                  <a:cubicBezTo>
                    <a:pt x="1905" y="6555"/>
                    <a:pt x="1881" y="6507"/>
                    <a:pt x="1858" y="6459"/>
                  </a:cubicBezTo>
                  <a:cubicBezTo>
                    <a:pt x="1810" y="6364"/>
                    <a:pt x="1786" y="6269"/>
                    <a:pt x="1762" y="6174"/>
                  </a:cubicBezTo>
                  <a:cubicBezTo>
                    <a:pt x="1691" y="5935"/>
                    <a:pt x="1643" y="5674"/>
                    <a:pt x="1715" y="5435"/>
                  </a:cubicBezTo>
                  <a:cubicBezTo>
                    <a:pt x="1834" y="5078"/>
                    <a:pt x="2215" y="4983"/>
                    <a:pt x="2524" y="4864"/>
                  </a:cubicBezTo>
                  <a:close/>
                  <a:moveTo>
                    <a:pt x="10074" y="4840"/>
                  </a:moveTo>
                  <a:cubicBezTo>
                    <a:pt x="10383" y="4983"/>
                    <a:pt x="10764" y="5078"/>
                    <a:pt x="10883" y="5435"/>
                  </a:cubicBezTo>
                  <a:cubicBezTo>
                    <a:pt x="10955" y="5674"/>
                    <a:pt x="10907" y="5935"/>
                    <a:pt x="10836" y="6174"/>
                  </a:cubicBezTo>
                  <a:cubicBezTo>
                    <a:pt x="10812" y="6269"/>
                    <a:pt x="10788" y="6364"/>
                    <a:pt x="10740" y="6459"/>
                  </a:cubicBezTo>
                  <a:cubicBezTo>
                    <a:pt x="10717" y="6507"/>
                    <a:pt x="10693" y="6555"/>
                    <a:pt x="10669" y="6602"/>
                  </a:cubicBezTo>
                  <a:cubicBezTo>
                    <a:pt x="10502" y="6531"/>
                    <a:pt x="10336" y="6483"/>
                    <a:pt x="10169" y="6436"/>
                  </a:cubicBezTo>
                  <a:cubicBezTo>
                    <a:pt x="10216" y="6340"/>
                    <a:pt x="10240" y="6197"/>
                    <a:pt x="10240" y="6078"/>
                  </a:cubicBezTo>
                  <a:cubicBezTo>
                    <a:pt x="10240" y="5935"/>
                    <a:pt x="10240" y="5769"/>
                    <a:pt x="10169" y="5650"/>
                  </a:cubicBezTo>
                  <a:cubicBezTo>
                    <a:pt x="10097" y="5578"/>
                    <a:pt x="10002" y="5507"/>
                    <a:pt x="9907" y="5459"/>
                  </a:cubicBezTo>
                  <a:cubicBezTo>
                    <a:pt x="9907" y="5459"/>
                    <a:pt x="9883" y="5435"/>
                    <a:pt x="9859" y="5435"/>
                  </a:cubicBezTo>
                  <a:cubicBezTo>
                    <a:pt x="9883" y="5388"/>
                    <a:pt x="9907" y="5316"/>
                    <a:pt x="9931" y="5269"/>
                  </a:cubicBezTo>
                  <a:cubicBezTo>
                    <a:pt x="9978" y="5126"/>
                    <a:pt x="10026" y="4983"/>
                    <a:pt x="10074" y="4840"/>
                  </a:cubicBezTo>
                  <a:close/>
                  <a:moveTo>
                    <a:pt x="6740" y="6092"/>
                  </a:moveTo>
                  <a:cubicBezTo>
                    <a:pt x="6811" y="6092"/>
                    <a:pt x="6882" y="6094"/>
                    <a:pt x="6954" y="6102"/>
                  </a:cubicBezTo>
                  <a:cubicBezTo>
                    <a:pt x="7240" y="6102"/>
                    <a:pt x="7525" y="6126"/>
                    <a:pt x="7835" y="6174"/>
                  </a:cubicBezTo>
                  <a:cubicBezTo>
                    <a:pt x="8407" y="6245"/>
                    <a:pt x="8978" y="6340"/>
                    <a:pt x="9550" y="6507"/>
                  </a:cubicBezTo>
                  <a:cubicBezTo>
                    <a:pt x="10050" y="6674"/>
                    <a:pt x="10574" y="6793"/>
                    <a:pt x="11074" y="6983"/>
                  </a:cubicBezTo>
                  <a:cubicBezTo>
                    <a:pt x="11336" y="7055"/>
                    <a:pt x="11598" y="7174"/>
                    <a:pt x="11860" y="7269"/>
                  </a:cubicBezTo>
                  <a:cubicBezTo>
                    <a:pt x="12003" y="7341"/>
                    <a:pt x="12145" y="7388"/>
                    <a:pt x="12288" y="7460"/>
                  </a:cubicBezTo>
                  <a:cubicBezTo>
                    <a:pt x="12360" y="7507"/>
                    <a:pt x="12336" y="7531"/>
                    <a:pt x="12265" y="7603"/>
                  </a:cubicBezTo>
                  <a:cubicBezTo>
                    <a:pt x="12241" y="7674"/>
                    <a:pt x="12169" y="7722"/>
                    <a:pt x="12122" y="7793"/>
                  </a:cubicBezTo>
                  <a:cubicBezTo>
                    <a:pt x="12003" y="7936"/>
                    <a:pt x="11883" y="8103"/>
                    <a:pt x="11764" y="8269"/>
                  </a:cubicBezTo>
                  <a:cubicBezTo>
                    <a:pt x="11622" y="8436"/>
                    <a:pt x="11526" y="8627"/>
                    <a:pt x="11502" y="8841"/>
                  </a:cubicBezTo>
                  <a:cubicBezTo>
                    <a:pt x="11479" y="9079"/>
                    <a:pt x="11502" y="9341"/>
                    <a:pt x="11526" y="9603"/>
                  </a:cubicBezTo>
                  <a:cubicBezTo>
                    <a:pt x="11574" y="9841"/>
                    <a:pt x="11598" y="10079"/>
                    <a:pt x="11622" y="10317"/>
                  </a:cubicBezTo>
                  <a:cubicBezTo>
                    <a:pt x="11598" y="10294"/>
                    <a:pt x="11574" y="10294"/>
                    <a:pt x="11526" y="10270"/>
                  </a:cubicBezTo>
                  <a:cubicBezTo>
                    <a:pt x="11407" y="10222"/>
                    <a:pt x="11288" y="10198"/>
                    <a:pt x="11169" y="10151"/>
                  </a:cubicBezTo>
                  <a:cubicBezTo>
                    <a:pt x="10693" y="9936"/>
                    <a:pt x="10216" y="9746"/>
                    <a:pt x="9693" y="9603"/>
                  </a:cubicBezTo>
                  <a:cubicBezTo>
                    <a:pt x="9192" y="9460"/>
                    <a:pt x="8669" y="9317"/>
                    <a:pt x="8168" y="9198"/>
                  </a:cubicBezTo>
                  <a:cubicBezTo>
                    <a:pt x="7525" y="9055"/>
                    <a:pt x="6882" y="8984"/>
                    <a:pt x="6239" y="8984"/>
                  </a:cubicBezTo>
                  <a:cubicBezTo>
                    <a:pt x="5882" y="9008"/>
                    <a:pt x="5549" y="9008"/>
                    <a:pt x="5215" y="9055"/>
                  </a:cubicBezTo>
                  <a:cubicBezTo>
                    <a:pt x="4953" y="9079"/>
                    <a:pt x="4691" y="9127"/>
                    <a:pt x="4430" y="9198"/>
                  </a:cubicBezTo>
                  <a:cubicBezTo>
                    <a:pt x="3929" y="9317"/>
                    <a:pt x="3406" y="9460"/>
                    <a:pt x="2905" y="9603"/>
                  </a:cubicBezTo>
                  <a:cubicBezTo>
                    <a:pt x="2405" y="9746"/>
                    <a:pt x="1905" y="9936"/>
                    <a:pt x="1429" y="10151"/>
                  </a:cubicBezTo>
                  <a:cubicBezTo>
                    <a:pt x="1310" y="10198"/>
                    <a:pt x="1191" y="10222"/>
                    <a:pt x="1072" y="10270"/>
                  </a:cubicBezTo>
                  <a:cubicBezTo>
                    <a:pt x="1024" y="10294"/>
                    <a:pt x="1000" y="10294"/>
                    <a:pt x="976" y="10317"/>
                  </a:cubicBezTo>
                  <a:cubicBezTo>
                    <a:pt x="1000" y="10079"/>
                    <a:pt x="1024" y="9841"/>
                    <a:pt x="1072" y="9603"/>
                  </a:cubicBezTo>
                  <a:cubicBezTo>
                    <a:pt x="1096" y="9341"/>
                    <a:pt x="1119" y="9079"/>
                    <a:pt x="1096" y="8841"/>
                  </a:cubicBezTo>
                  <a:cubicBezTo>
                    <a:pt x="1072" y="8627"/>
                    <a:pt x="976" y="8436"/>
                    <a:pt x="857" y="8269"/>
                  </a:cubicBezTo>
                  <a:cubicBezTo>
                    <a:pt x="714" y="8103"/>
                    <a:pt x="595" y="7936"/>
                    <a:pt x="476" y="7793"/>
                  </a:cubicBezTo>
                  <a:cubicBezTo>
                    <a:pt x="429" y="7722"/>
                    <a:pt x="381" y="7674"/>
                    <a:pt x="333" y="7603"/>
                  </a:cubicBezTo>
                  <a:cubicBezTo>
                    <a:pt x="262" y="7531"/>
                    <a:pt x="238" y="7507"/>
                    <a:pt x="333" y="7460"/>
                  </a:cubicBezTo>
                  <a:cubicBezTo>
                    <a:pt x="453" y="7388"/>
                    <a:pt x="595" y="7341"/>
                    <a:pt x="738" y="7269"/>
                  </a:cubicBezTo>
                  <a:cubicBezTo>
                    <a:pt x="1000" y="7174"/>
                    <a:pt x="1262" y="7055"/>
                    <a:pt x="1524" y="6983"/>
                  </a:cubicBezTo>
                  <a:cubicBezTo>
                    <a:pt x="2024" y="6793"/>
                    <a:pt x="2548" y="6674"/>
                    <a:pt x="3048" y="6507"/>
                  </a:cubicBezTo>
                  <a:cubicBezTo>
                    <a:pt x="3620" y="6340"/>
                    <a:pt x="4191" y="6245"/>
                    <a:pt x="4763" y="6174"/>
                  </a:cubicBezTo>
                  <a:cubicBezTo>
                    <a:pt x="5073" y="6126"/>
                    <a:pt x="5358" y="6102"/>
                    <a:pt x="5644" y="6102"/>
                  </a:cubicBezTo>
                  <a:cubicBezTo>
                    <a:pt x="5716" y="6094"/>
                    <a:pt x="5790" y="6092"/>
                    <a:pt x="5865" y="6092"/>
                  </a:cubicBezTo>
                  <a:cubicBezTo>
                    <a:pt x="6015" y="6092"/>
                    <a:pt x="6168" y="6102"/>
                    <a:pt x="6311" y="6102"/>
                  </a:cubicBezTo>
                  <a:cubicBezTo>
                    <a:pt x="6454" y="6102"/>
                    <a:pt x="6597" y="6092"/>
                    <a:pt x="6740" y="6092"/>
                  </a:cubicBezTo>
                  <a:close/>
                  <a:moveTo>
                    <a:pt x="6454" y="9237"/>
                  </a:moveTo>
                  <a:cubicBezTo>
                    <a:pt x="6590" y="9237"/>
                    <a:pt x="6725" y="9240"/>
                    <a:pt x="6859" y="9246"/>
                  </a:cubicBezTo>
                  <a:cubicBezTo>
                    <a:pt x="7097" y="9270"/>
                    <a:pt x="7335" y="9317"/>
                    <a:pt x="7573" y="9365"/>
                  </a:cubicBezTo>
                  <a:cubicBezTo>
                    <a:pt x="7716" y="9389"/>
                    <a:pt x="7883" y="9412"/>
                    <a:pt x="8026" y="9436"/>
                  </a:cubicBezTo>
                  <a:cubicBezTo>
                    <a:pt x="8002" y="9460"/>
                    <a:pt x="8002" y="9460"/>
                    <a:pt x="8002" y="9460"/>
                  </a:cubicBezTo>
                  <a:cubicBezTo>
                    <a:pt x="7906" y="9508"/>
                    <a:pt x="7811" y="9555"/>
                    <a:pt x="7716" y="9579"/>
                  </a:cubicBezTo>
                  <a:cubicBezTo>
                    <a:pt x="7549" y="9627"/>
                    <a:pt x="7383" y="9651"/>
                    <a:pt x="7216" y="9722"/>
                  </a:cubicBezTo>
                  <a:cubicBezTo>
                    <a:pt x="7025" y="9817"/>
                    <a:pt x="6859" y="9936"/>
                    <a:pt x="6716" y="10079"/>
                  </a:cubicBezTo>
                  <a:cubicBezTo>
                    <a:pt x="6620" y="10151"/>
                    <a:pt x="6549" y="10246"/>
                    <a:pt x="6478" y="10317"/>
                  </a:cubicBezTo>
                  <a:cubicBezTo>
                    <a:pt x="6454" y="10365"/>
                    <a:pt x="6382" y="10484"/>
                    <a:pt x="6311" y="10484"/>
                  </a:cubicBezTo>
                  <a:cubicBezTo>
                    <a:pt x="6263" y="10484"/>
                    <a:pt x="6192" y="10389"/>
                    <a:pt x="6144" y="10365"/>
                  </a:cubicBezTo>
                  <a:cubicBezTo>
                    <a:pt x="6144" y="10341"/>
                    <a:pt x="6144" y="10341"/>
                    <a:pt x="6144" y="10341"/>
                  </a:cubicBezTo>
                  <a:cubicBezTo>
                    <a:pt x="6120" y="10341"/>
                    <a:pt x="6120" y="10317"/>
                    <a:pt x="6120" y="10317"/>
                  </a:cubicBezTo>
                  <a:cubicBezTo>
                    <a:pt x="6049" y="10246"/>
                    <a:pt x="5977" y="10151"/>
                    <a:pt x="5882" y="10079"/>
                  </a:cubicBezTo>
                  <a:cubicBezTo>
                    <a:pt x="5739" y="9936"/>
                    <a:pt x="5573" y="9817"/>
                    <a:pt x="5382" y="9722"/>
                  </a:cubicBezTo>
                  <a:cubicBezTo>
                    <a:pt x="5215" y="9651"/>
                    <a:pt x="5049" y="9627"/>
                    <a:pt x="4882" y="9579"/>
                  </a:cubicBezTo>
                  <a:cubicBezTo>
                    <a:pt x="4787" y="9555"/>
                    <a:pt x="4691" y="9508"/>
                    <a:pt x="4596" y="9460"/>
                  </a:cubicBezTo>
                  <a:cubicBezTo>
                    <a:pt x="4596" y="9460"/>
                    <a:pt x="4596" y="9460"/>
                    <a:pt x="4572" y="9436"/>
                  </a:cubicBezTo>
                  <a:cubicBezTo>
                    <a:pt x="4739" y="9412"/>
                    <a:pt x="4882" y="9389"/>
                    <a:pt x="5025" y="9365"/>
                  </a:cubicBezTo>
                  <a:cubicBezTo>
                    <a:pt x="5505" y="9272"/>
                    <a:pt x="5985" y="9237"/>
                    <a:pt x="6454" y="9237"/>
                  </a:cubicBezTo>
                  <a:close/>
                  <a:moveTo>
                    <a:pt x="8216" y="9484"/>
                  </a:moveTo>
                  <a:cubicBezTo>
                    <a:pt x="8311" y="9508"/>
                    <a:pt x="8407" y="9531"/>
                    <a:pt x="8502" y="9555"/>
                  </a:cubicBezTo>
                  <a:cubicBezTo>
                    <a:pt x="8716" y="9627"/>
                    <a:pt x="8907" y="9674"/>
                    <a:pt x="9121" y="9722"/>
                  </a:cubicBezTo>
                  <a:cubicBezTo>
                    <a:pt x="9026" y="9793"/>
                    <a:pt x="8954" y="9841"/>
                    <a:pt x="8859" y="9889"/>
                  </a:cubicBezTo>
                  <a:cubicBezTo>
                    <a:pt x="8716" y="9984"/>
                    <a:pt x="8573" y="10032"/>
                    <a:pt x="8407" y="10079"/>
                  </a:cubicBezTo>
                  <a:cubicBezTo>
                    <a:pt x="8097" y="10198"/>
                    <a:pt x="7787" y="10246"/>
                    <a:pt x="7502" y="10389"/>
                  </a:cubicBezTo>
                  <a:cubicBezTo>
                    <a:pt x="7025" y="10627"/>
                    <a:pt x="6549" y="11056"/>
                    <a:pt x="6311" y="11532"/>
                  </a:cubicBezTo>
                  <a:cubicBezTo>
                    <a:pt x="6049" y="11056"/>
                    <a:pt x="5596" y="10627"/>
                    <a:pt x="5096" y="10389"/>
                  </a:cubicBezTo>
                  <a:cubicBezTo>
                    <a:pt x="4811" y="10246"/>
                    <a:pt x="4501" y="10198"/>
                    <a:pt x="4191" y="10079"/>
                  </a:cubicBezTo>
                  <a:cubicBezTo>
                    <a:pt x="4025" y="10032"/>
                    <a:pt x="3882" y="9984"/>
                    <a:pt x="3739" y="9889"/>
                  </a:cubicBezTo>
                  <a:cubicBezTo>
                    <a:pt x="3644" y="9841"/>
                    <a:pt x="3572" y="9793"/>
                    <a:pt x="3501" y="9722"/>
                  </a:cubicBezTo>
                  <a:cubicBezTo>
                    <a:pt x="3691" y="9674"/>
                    <a:pt x="3882" y="9627"/>
                    <a:pt x="4096" y="9555"/>
                  </a:cubicBezTo>
                  <a:cubicBezTo>
                    <a:pt x="4191" y="9531"/>
                    <a:pt x="4287" y="9508"/>
                    <a:pt x="4382" y="9484"/>
                  </a:cubicBezTo>
                  <a:cubicBezTo>
                    <a:pt x="4453" y="9579"/>
                    <a:pt x="4572" y="9651"/>
                    <a:pt x="4668" y="9698"/>
                  </a:cubicBezTo>
                  <a:cubicBezTo>
                    <a:pt x="4834" y="9770"/>
                    <a:pt x="5001" y="9817"/>
                    <a:pt x="5168" y="9865"/>
                  </a:cubicBezTo>
                  <a:cubicBezTo>
                    <a:pt x="5382" y="9936"/>
                    <a:pt x="5549" y="10055"/>
                    <a:pt x="5716" y="10198"/>
                  </a:cubicBezTo>
                  <a:cubicBezTo>
                    <a:pt x="5787" y="10270"/>
                    <a:pt x="5858" y="10341"/>
                    <a:pt x="5930" y="10413"/>
                  </a:cubicBezTo>
                  <a:cubicBezTo>
                    <a:pt x="6001" y="10508"/>
                    <a:pt x="6120" y="10675"/>
                    <a:pt x="6216" y="10746"/>
                  </a:cubicBezTo>
                  <a:cubicBezTo>
                    <a:pt x="6243" y="10759"/>
                    <a:pt x="6269" y="10765"/>
                    <a:pt x="6296" y="10765"/>
                  </a:cubicBezTo>
                  <a:cubicBezTo>
                    <a:pt x="6410" y="10765"/>
                    <a:pt x="6515" y="10657"/>
                    <a:pt x="6573" y="10579"/>
                  </a:cubicBezTo>
                  <a:cubicBezTo>
                    <a:pt x="6692" y="10436"/>
                    <a:pt x="6763" y="10294"/>
                    <a:pt x="6906" y="10198"/>
                  </a:cubicBezTo>
                  <a:cubicBezTo>
                    <a:pt x="7049" y="10055"/>
                    <a:pt x="7240" y="9936"/>
                    <a:pt x="7430" y="9865"/>
                  </a:cubicBezTo>
                  <a:cubicBezTo>
                    <a:pt x="7597" y="9817"/>
                    <a:pt x="7764" y="9770"/>
                    <a:pt x="7930" y="9698"/>
                  </a:cubicBezTo>
                  <a:cubicBezTo>
                    <a:pt x="8026" y="9651"/>
                    <a:pt x="8145" y="9579"/>
                    <a:pt x="8216" y="9484"/>
                  </a:cubicBezTo>
                  <a:close/>
                  <a:moveTo>
                    <a:pt x="6812" y="1"/>
                  </a:moveTo>
                  <a:cubicBezTo>
                    <a:pt x="6708" y="1"/>
                    <a:pt x="6604" y="2"/>
                    <a:pt x="6501" y="6"/>
                  </a:cubicBezTo>
                  <a:cubicBezTo>
                    <a:pt x="5835" y="30"/>
                    <a:pt x="5168" y="53"/>
                    <a:pt x="4477" y="53"/>
                  </a:cubicBezTo>
                  <a:cubicBezTo>
                    <a:pt x="4263" y="77"/>
                    <a:pt x="4049" y="77"/>
                    <a:pt x="3834" y="77"/>
                  </a:cubicBezTo>
                  <a:cubicBezTo>
                    <a:pt x="3691" y="101"/>
                    <a:pt x="3572" y="101"/>
                    <a:pt x="3477" y="196"/>
                  </a:cubicBezTo>
                  <a:cubicBezTo>
                    <a:pt x="3358" y="339"/>
                    <a:pt x="3263" y="506"/>
                    <a:pt x="3167" y="649"/>
                  </a:cubicBezTo>
                  <a:cubicBezTo>
                    <a:pt x="3048" y="815"/>
                    <a:pt x="2929" y="1006"/>
                    <a:pt x="2786" y="1173"/>
                  </a:cubicBezTo>
                  <a:cubicBezTo>
                    <a:pt x="2667" y="1339"/>
                    <a:pt x="2548" y="1530"/>
                    <a:pt x="2405" y="1697"/>
                  </a:cubicBezTo>
                  <a:cubicBezTo>
                    <a:pt x="2358" y="1792"/>
                    <a:pt x="2286" y="1863"/>
                    <a:pt x="2215" y="1959"/>
                  </a:cubicBezTo>
                  <a:cubicBezTo>
                    <a:pt x="2191" y="2006"/>
                    <a:pt x="2167" y="2030"/>
                    <a:pt x="2143" y="2078"/>
                  </a:cubicBezTo>
                  <a:cubicBezTo>
                    <a:pt x="2096" y="2149"/>
                    <a:pt x="2096" y="2197"/>
                    <a:pt x="2072" y="2268"/>
                  </a:cubicBezTo>
                  <a:cubicBezTo>
                    <a:pt x="2048" y="2268"/>
                    <a:pt x="2048" y="2268"/>
                    <a:pt x="2048" y="2292"/>
                  </a:cubicBezTo>
                  <a:cubicBezTo>
                    <a:pt x="2000" y="2316"/>
                    <a:pt x="1977" y="2387"/>
                    <a:pt x="1929" y="2435"/>
                  </a:cubicBezTo>
                  <a:cubicBezTo>
                    <a:pt x="1810" y="2649"/>
                    <a:pt x="1881" y="2816"/>
                    <a:pt x="1977" y="3006"/>
                  </a:cubicBezTo>
                  <a:cubicBezTo>
                    <a:pt x="1739" y="3197"/>
                    <a:pt x="1643" y="3554"/>
                    <a:pt x="1881" y="3768"/>
                  </a:cubicBezTo>
                  <a:cubicBezTo>
                    <a:pt x="1881" y="3816"/>
                    <a:pt x="1881" y="3864"/>
                    <a:pt x="1881" y="3911"/>
                  </a:cubicBezTo>
                  <a:cubicBezTo>
                    <a:pt x="1858" y="4054"/>
                    <a:pt x="1858" y="4197"/>
                    <a:pt x="1858" y="4316"/>
                  </a:cubicBezTo>
                  <a:cubicBezTo>
                    <a:pt x="1834" y="4459"/>
                    <a:pt x="1834" y="4578"/>
                    <a:pt x="1858" y="4697"/>
                  </a:cubicBezTo>
                  <a:cubicBezTo>
                    <a:pt x="1858" y="4769"/>
                    <a:pt x="1858" y="4816"/>
                    <a:pt x="1881" y="4888"/>
                  </a:cubicBezTo>
                  <a:cubicBezTo>
                    <a:pt x="1691" y="5007"/>
                    <a:pt x="1548" y="5173"/>
                    <a:pt x="1500" y="5412"/>
                  </a:cubicBezTo>
                  <a:cubicBezTo>
                    <a:pt x="1429" y="5697"/>
                    <a:pt x="1453" y="5983"/>
                    <a:pt x="1524" y="6269"/>
                  </a:cubicBezTo>
                  <a:cubicBezTo>
                    <a:pt x="1548" y="6388"/>
                    <a:pt x="1596" y="6555"/>
                    <a:pt x="1667" y="6674"/>
                  </a:cubicBezTo>
                  <a:cubicBezTo>
                    <a:pt x="1215" y="6817"/>
                    <a:pt x="762" y="7007"/>
                    <a:pt x="310" y="7198"/>
                  </a:cubicBezTo>
                  <a:cubicBezTo>
                    <a:pt x="167" y="7269"/>
                    <a:pt x="0" y="7364"/>
                    <a:pt x="24" y="7555"/>
                  </a:cubicBezTo>
                  <a:cubicBezTo>
                    <a:pt x="71" y="7722"/>
                    <a:pt x="214" y="7841"/>
                    <a:pt x="310" y="7984"/>
                  </a:cubicBezTo>
                  <a:cubicBezTo>
                    <a:pt x="429" y="8174"/>
                    <a:pt x="595" y="8341"/>
                    <a:pt x="714" y="8531"/>
                  </a:cubicBezTo>
                  <a:cubicBezTo>
                    <a:pt x="857" y="8769"/>
                    <a:pt x="857" y="9031"/>
                    <a:pt x="834" y="9270"/>
                  </a:cubicBezTo>
                  <a:cubicBezTo>
                    <a:pt x="810" y="9555"/>
                    <a:pt x="762" y="9841"/>
                    <a:pt x="714" y="10103"/>
                  </a:cubicBezTo>
                  <a:cubicBezTo>
                    <a:pt x="691" y="10270"/>
                    <a:pt x="643" y="10555"/>
                    <a:pt x="834" y="10627"/>
                  </a:cubicBezTo>
                  <a:cubicBezTo>
                    <a:pt x="847" y="10630"/>
                    <a:pt x="860" y="10632"/>
                    <a:pt x="873" y="10632"/>
                  </a:cubicBezTo>
                  <a:cubicBezTo>
                    <a:pt x="955" y="10632"/>
                    <a:pt x="1034" y="10576"/>
                    <a:pt x="1096" y="10555"/>
                  </a:cubicBezTo>
                  <a:cubicBezTo>
                    <a:pt x="1215" y="10508"/>
                    <a:pt x="1357" y="10460"/>
                    <a:pt x="1500" y="10413"/>
                  </a:cubicBezTo>
                  <a:cubicBezTo>
                    <a:pt x="1762" y="10294"/>
                    <a:pt x="2000" y="10198"/>
                    <a:pt x="2262" y="10103"/>
                  </a:cubicBezTo>
                  <a:cubicBezTo>
                    <a:pt x="2596" y="9984"/>
                    <a:pt x="2929" y="9889"/>
                    <a:pt x="3263" y="9793"/>
                  </a:cubicBezTo>
                  <a:cubicBezTo>
                    <a:pt x="3406" y="10008"/>
                    <a:pt x="3691" y="10151"/>
                    <a:pt x="3929" y="10246"/>
                  </a:cubicBezTo>
                  <a:cubicBezTo>
                    <a:pt x="4239" y="10389"/>
                    <a:pt x="4549" y="10436"/>
                    <a:pt x="4858" y="10579"/>
                  </a:cubicBezTo>
                  <a:cubicBezTo>
                    <a:pt x="5120" y="10675"/>
                    <a:pt x="5382" y="10841"/>
                    <a:pt x="5573" y="11056"/>
                  </a:cubicBezTo>
                  <a:cubicBezTo>
                    <a:pt x="5692" y="11175"/>
                    <a:pt x="5811" y="11294"/>
                    <a:pt x="5906" y="11437"/>
                  </a:cubicBezTo>
                  <a:cubicBezTo>
                    <a:pt x="6025" y="11580"/>
                    <a:pt x="6073" y="11746"/>
                    <a:pt x="6168" y="11913"/>
                  </a:cubicBezTo>
                  <a:cubicBezTo>
                    <a:pt x="6185" y="11948"/>
                    <a:pt x="6216" y="11970"/>
                    <a:pt x="6259" y="11970"/>
                  </a:cubicBezTo>
                  <a:cubicBezTo>
                    <a:pt x="6274" y="11970"/>
                    <a:pt x="6292" y="11967"/>
                    <a:pt x="6311" y="11961"/>
                  </a:cubicBezTo>
                  <a:cubicBezTo>
                    <a:pt x="6324" y="11967"/>
                    <a:pt x="6336" y="11970"/>
                    <a:pt x="6349" y="11970"/>
                  </a:cubicBezTo>
                  <a:cubicBezTo>
                    <a:pt x="6382" y="11970"/>
                    <a:pt x="6413" y="11948"/>
                    <a:pt x="6430" y="11913"/>
                  </a:cubicBezTo>
                  <a:cubicBezTo>
                    <a:pt x="6525" y="11746"/>
                    <a:pt x="6597" y="11580"/>
                    <a:pt x="6692" y="11437"/>
                  </a:cubicBezTo>
                  <a:cubicBezTo>
                    <a:pt x="6787" y="11294"/>
                    <a:pt x="6906" y="11175"/>
                    <a:pt x="7025" y="11056"/>
                  </a:cubicBezTo>
                  <a:cubicBezTo>
                    <a:pt x="7240" y="10841"/>
                    <a:pt x="7478" y="10698"/>
                    <a:pt x="7740" y="10579"/>
                  </a:cubicBezTo>
                  <a:cubicBezTo>
                    <a:pt x="8049" y="10436"/>
                    <a:pt x="8359" y="10389"/>
                    <a:pt x="8669" y="10246"/>
                  </a:cubicBezTo>
                  <a:cubicBezTo>
                    <a:pt x="8907" y="10151"/>
                    <a:pt x="9192" y="10008"/>
                    <a:pt x="9335" y="9793"/>
                  </a:cubicBezTo>
                  <a:cubicBezTo>
                    <a:pt x="9669" y="9889"/>
                    <a:pt x="10002" y="9984"/>
                    <a:pt x="10336" y="10103"/>
                  </a:cubicBezTo>
                  <a:cubicBezTo>
                    <a:pt x="10597" y="10198"/>
                    <a:pt x="10859" y="10294"/>
                    <a:pt x="11098" y="10413"/>
                  </a:cubicBezTo>
                  <a:cubicBezTo>
                    <a:pt x="11240" y="10460"/>
                    <a:pt x="11383" y="10508"/>
                    <a:pt x="11502" y="10555"/>
                  </a:cubicBezTo>
                  <a:cubicBezTo>
                    <a:pt x="11564" y="10576"/>
                    <a:pt x="11643" y="10632"/>
                    <a:pt x="11725" y="10632"/>
                  </a:cubicBezTo>
                  <a:cubicBezTo>
                    <a:pt x="11738" y="10632"/>
                    <a:pt x="11751" y="10630"/>
                    <a:pt x="11764" y="10627"/>
                  </a:cubicBezTo>
                  <a:cubicBezTo>
                    <a:pt x="11955" y="10555"/>
                    <a:pt x="11907" y="10270"/>
                    <a:pt x="11883" y="10103"/>
                  </a:cubicBezTo>
                  <a:cubicBezTo>
                    <a:pt x="11836" y="9841"/>
                    <a:pt x="11788" y="9555"/>
                    <a:pt x="11764" y="9270"/>
                  </a:cubicBezTo>
                  <a:cubicBezTo>
                    <a:pt x="11764" y="9031"/>
                    <a:pt x="11741" y="8769"/>
                    <a:pt x="11883" y="8531"/>
                  </a:cubicBezTo>
                  <a:cubicBezTo>
                    <a:pt x="12003" y="8341"/>
                    <a:pt x="12169" y="8174"/>
                    <a:pt x="12288" y="7984"/>
                  </a:cubicBezTo>
                  <a:cubicBezTo>
                    <a:pt x="12384" y="7841"/>
                    <a:pt x="12550" y="7722"/>
                    <a:pt x="12574" y="7555"/>
                  </a:cubicBezTo>
                  <a:cubicBezTo>
                    <a:pt x="12598" y="7364"/>
                    <a:pt x="12431" y="7269"/>
                    <a:pt x="12288" y="7198"/>
                  </a:cubicBezTo>
                  <a:cubicBezTo>
                    <a:pt x="11836" y="7007"/>
                    <a:pt x="11383" y="6817"/>
                    <a:pt x="10931" y="6674"/>
                  </a:cubicBezTo>
                  <a:cubicBezTo>
                    <a:pt x="11002" y="6555"/>
                    <a:pt x="11050" y="6388"/>
                    <a:pt x="11074" y="6269"/>
                  </a:cubicBezTo>
                  <a:cubicBezTo>
                    <a:pt x="11145" y="5983"/>
                    <a:pt x="11169" y="5697"/>
                    <a:pt x="11098" y="5412"/>
                  </a:cubicBezTo>
                  <a:cubicBezTo>
                    <a:pt x="11050" y="5173"/>
                    <a:pt x="10907" y="5007"/>
                    <a:pt x="10717" y="4888"/>
                  </a:cubicBezTo>
                  <a:cubicBezTo>
                    <a:pt x="10740" y="4816"/>
                    <a:pt x="10740" y="4769"/>
                    <a:pt x="10764" y="4697"/>
                  </a:cubicBezTo>
                  <a:cubicBezTo>
                    <a:pt x="10764" y="4578"/>
                    <a:pt x="10764" y="4459"/>
                    <a:pt x="10740" y="4316"/>
                  </a:cubicBezTo>
                  <a:cubicBezTo>
                    <a:pt x="10740" y="4197"/>
                    <a:pt x="10740" y="4054"/>
                    <a:pt x="10740" y="3911"/>
                  </a:cubicBezTo>
                  <a:cubicBezTo>
                    <a:pt x="10717" y="3864"/>
                    <a:pt x="10717" y="3816"/>
                    <a:pt x="10717" y="3768"/>
                  </a:cubicBezTo>
                  <a:cubicBezTo>
                    <a:pt x="10955" y="3554"/>
                    <a:pt x="10859" y="3197"/>
                    <a:pt x="10621" y="3006"/>
                  </a:cubicBezTo>
                  <a:cubicBezTo>
                    <a:pt x="10717" y="2816"/>
                    <a:pt x="10788" y="2649"/>
                    <a:pt x="10669" y="2435"/>
                  </a:cubicBezTo>
                  <a:cubicBezTo>
                    <a:pt x="10621" y="2387"/>
                    <a:pt x="10597" y="2316"/>
                    <a:pt x="10550" y="2292"/>
                  </a:cubicBezTo>
                  <a:cubicBezTo>
                    <a:pt x="10550" y="2268"/>
                    <a:pt x="10550" y="2268"/>
                    <a:pt x="10526" y="2268"/>
                  </a:cubicBezTo>
                  <a:cubicBezTo>
                    <a:pt x="10502" y="2197"/>
                    <a:pt x="10502" y="2149"/>
                    <a:pt x="10455" y="2078"/>
                  </a:cubicBezTo>
                  <a:cubicBezTo>
                    <a:pt x="10431" y="2030"/>
                    <a:pt x="10407" y="2006"/>
                    <a:pt x="10383" y="1959"/>
                  </a:cubicBezTo>
                  <a:cubicBezTo>
                    <a:pt x="10312" y="1863"/>
                    <a:pt x="10240" y="1792"/>
                    <a:pt x="10193" y="1697"/>
                  </a:cubicBezTo>
                  <a:cubicBezTo>
                    <a:pt x="10050" y="1530"/>
                    <a:pt x="9931" y="1339"/>
                    <a:pt x="9812" y="1173"/>
                  </a:cubicBezTo>
                  <a:cubicBezTo>
                    <a:pt x="9693" y="1006"/>
                    <a:pt x="9550" y="815"/>
                    <a:pt x="9431" y="649"/>
                  </a:cubicBezTo>
                  <a:cubicBezTo>
                    <a:pt x="9335" y="506"/>
                    <a:pt x="9240" y="339"/>
                    <a:pt x="9121" y="196"/>
                  </a:cubicBezTo>
                  <a:cubicBezTo>
                    <a:pt x="9026" y="101"/>
                    <a:pt x="8907" y="101"/>
                    <a:pt x="8764" y="77"/>
                  </a:cubicBezTo>
                  <a:cubicBezTo>
                    <a:pt x="8108" y="57"/>
                    <a:pt x="7452" y="1"/>
                    <a:pt x="681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1" name="Google Shape;17291;p44"/>
            <p:cNvSpPr/>
            <p:nvPr/>
          </p:nvSpPr>
          <p:spPr>
            <a:xfrm>
              <a:off x="7045543" y="4157813"/>
              <a:ext cx="33338" cy="43616"/>
            </a:xfrm>
            <a:custGeom>
              <a:rect b="b" l="l" r="r" t="t"/>
              <a:pathLst>
                <a:path extrusionOk="0" h="1341" w="1025">
                  <a:moveTo>
                    <a:pt x="432" y="229"/>
                  </a:moveTo>
                  <a:cubicBezTo>
                    <a:pt x="523" y="229"/>
                    <a:pt x="636" y="331"/>
                    <a:pt x="715" y="550"/>
                  </a:cubicBezTo>
                  <a:cubicBezTo>
                    <a:pt x="810" y="860"/>
                    <a:pt x="763" y="1074"/>
                    <a:pt x="668" y="1122"/>
                  </a:cubicBezTo>
                  <a:cubicBezTo>
                    <a:pt x="661" y="1124"/>
                    <a:pt x="653" y="1125"/>
                    <a:pt x="645" y="1125"/>
                  </a:cubicBezTo>
                  <a:cubicBezTo>
                    <a:pt x="569" y="1125"/>
                    <a:pt x="444" y="1025"/>
                    <a:pt x="358" y="788"/>
                  </a:cubicBezTo>
                  <a:cubicBezTo>
                    <a:pt x="239" y="503"/>
                    <a:pt x="287" y="264"/>
                    <a:pt x="382" y="241"/>
                  </a:cubicBezTo>
                  <a:cubicBezTo>
                    <a:pt x="397" y="233"/>
                    <a:pt x="414" y="229"/>
                    <a:pt x="432" y="229"/>
                  </a:cubicBezTo>
                  <a:close/>
                  <a:moveTo>
                    <a:pt x="440" y="0"/>
                  </a:moveTo>
                  <a:cubicBezTo>
                    <a:pt x="397" y="0"/>
                    <a:pt x="354" y="8"/>
                    <a:pt x="310" y="26"/>
                  </a:cubicBezTo>
                  <a:cubicBezTo>
                    <a:pt x="1" y="145"/>
                    <a:pt x="1" y="598"/>
                    <a:pt x="120" y="884"/>
                  </a:cubicBezTo>
                  <a:cubicBezTo>
                    <a:pt x="200" y="1103"/>
                    <a:pt x="397" y="1340"/>
                    <a:pt x="613" y="1340"/>
                  </a:cubicBezTo>
                  <a:cubicBezTo>
                    <a:pt x="655" y="1340"/>
                    <a:pt x="697" y="1331"/>
                    <a:pt x="739" y="1312"/>
                  </a:cubicBezTo>
                  <a:cubicBezTo>
                    <a:pt x="1025" y="1193"/>
                    <a:pt x="1025" y="717"/>
                    <a:pt x="953" y="479"/>
                  </a:cubicBezTo>
                  <a:cubicBezTo>
                    <a:pt x="893" y="257"/>
                    <a:pt x="678" y="0"/>
                    <a:pt x="44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2" name="Google Shape;17292;p44"/>
            <p:cNvSpPr/>
            <p:nvPr/>
          </p:nvSpPr>
          <p:spPr>
            <a:xfrm>
              <a:off x="7076539" y="4146266"/>
              <a:ext cx="37209" cy="45730"/>
            </a:xfrm>
            <a:custGeom>
              <a:rect b="b" l="l" r="r" t="t"/>
              <a:pathLst>
                <a:path extrusionOk="0" h="1406" w="1144">
                  <a:moveTo>
                    <a:pt x="643" y="0"/>
                  </a:moveTo>
                  <a:cubicBezTo>
                    <a:pt x="572" y="238"/>
                    <a:pt x="500" y="477"/>
                    <a:pt x="429" y="715"/>
                  </a:cubicBezTo>
                  <a:cubicBezTo>
                    <a:pt x="358" y="500"/>
                    <a:pt x="310" y="334"/>
                    <a:pt x="286" y="167"/>
                  </a:cubicBezTo>
                  <a:cubicBezTo>
                    <a:pt x="167" y="191"/>
                    <a:pt x="119" y="191"/>
                    <a:pt x="0" y="215"/>
                  </a:cubicBezTo>
                  <a:cubicBezTo>
                    <a:pt x="48" y="381"/>
                    <a:pt x="119" y="619"/>
                    <a:pt x="167" y="858"/>
                  </a:cubicBezTo>
                  <a:cubicBezTo>
                    <a:pt x="238" y="1024"/>
                    <a:pt x="286" y="1215"/>
                    <a:pt x="358" y="1405"/>
                  </a:cubicBezTo>
                  <a:cubicBezTo>
                    <a:pt x="453" y="1382"/>
                    <a:pt x="524" y="1382"/>
                    <a:pt x="620" y="1358"/>
                  </a:cubicBezTo>
                  <a:cubicBezTo>
                    <a:pt x="548" y="1191"/>
                    <a:pt x="500" y="1000"/>
                    <a:pt x="453" y="834"/>
                  </a:cubicBezTo>
                  <a:lnTo>
                    <a:pt x="453" y="834"/>
                  </a:lnTo>
                  <a:cubicBezTo>
                    <a:pt x="620" y="1000"/>
                    <a:pt x="810" y="1167"/>
                    <a:pt x="1024" y="1286"/>
                  </a:cubicBezTo>
                  <a:cubicBezTo>
                    <a:pt x="1072" y="1191"/>
                    <a:pt x="1096" y="1143"/>
                    <a:pt x="1143" y="1048"/>
                  </a:cubicBezTo>
                  <a:cubicBezTo>
                    <a:pt x="977" y="977"/>
                    <a:pt x="810" y="834"/>
                    <a:pt x="667" y="715"/>
                  </a:cubicBezTo>
                  <a:cubicBezTo>
                    <a:pt x="762" y="477"/>
                    <a:pt x="834" y="262"/>
                    <a:pt x="905" y="24"/>
                  </a:cubicBezTo>
                  <a:cubicBezTo>
                    <a:pt x="786" y="0"/>
                    <a:pt x="739" y="0"/>
                    <a:pt x="643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3" name="Google Shape;17293;p44"/>
            <p:cNvSpPr/>
            <p:nvPr/>
          </p:nvSpPr>
          <p:spPr>
            <a:xfrm>
              <a:off x="7105974" y="4138525"/>
              <a:ext cx="27126" cy="44950"/>
            </a:xfrm>
            <a:custGeom>
              <a:rect b="b" l="l" r="r" t="t"/>
              <a:pathLst>
                <a:path extrusionOk="0" h="1382" w="834">
                  <a:moveTo>
                    <a:pt x="762" y="0"/>
                  </a:moveTo>
                  <a:cubicBezTo>
                    <a:pt x="762" y="0"/>
                    <a:pt x="572" y="48"/>
                    <a:pt x="381" y="95"/>
                  </a:cubicBezTo>
                  <a:cubicBezTo>
                    <a:pt x="191" y="143"/>
                    <a:pt x="0" y="214"/>
                    <a:pt x="0" y="214"/>
                  </a:cubicBezTo>
                  <a:cubicBezTo>
                    <a:pt x="24" y="310"/>
                    <a:pt x="48" y="334"/>
                    <a:pt x="72" y="405"/>
                  </a:cubicBezTo>
                  <a:cubicBezTo>
                    <a:pt x="72" y="405"/>
                    <a:pt x="191" y="381"/>
                    <a:pt x="310" y="334"/>
                  </a:cubicBezTo>
                  <a:cubicBezTo>
                    <a:pt x="358" y="548"/>
                    <a:pt x="381" y="619"/>
                    <a:pt x="405" y="786"/>
                  </a:cubicBezTo>
                  <a:cubicBezTo>
                    <a:pt x="453" y="977"/>
                    <a:pt x="500" y="1191"/>
                    <a:pt x="548" y="1381"/>
                  </a:cubicBezTo>
                  <a:cubicBezTo>
                    <a:pt x="643" y="1358"/>
                    <a:pt x="691" y="1358"/>
                    <a:pt x="786" y="1358"/>
                  </a:cubicBezTo>
                  <a:cubicBezTo>
                    <a:pt x="739" y="1143"/>
                    <a:pt x="691" y="953"/>
                    <a:pt x="667" y="715"/>
                  </a:cubicBezTo>
                  <a:cubicBezTo>
                    <a:pt x="619" y="548"/>
                    <a:pt x="548" y="310"/>
                    <a:pt x="572" y="262"/>
                  </a:cubicBezTo>
                  <a:cubicBezTo>
                    <a:pt x="596" y="214"/>
                    <a:pt x="834" y="191"/>
                    <a:pt x="834" y="191"/>
                  </a:cubicBezTo>
                  <a:cubicBezTo>
                    <a:pt x="786" y="119"/>
                    <a:pt x="786" y="72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4" name="Google Shape;17294;p44"/>
            <p:cNvSpPr/>
            <p:nvPr/>
          </p:nvSpPr>
          <p:spPr>
            <a:xfrm>
              <a:off x="7135409" y="4136053"/>
              <a:ext cx="31777" cy="43844"/>
            </a:xfrm>
            <a:custGeom>
              <a:rect b="b" l="l" r="r" t="t"/>
              <a:pathLst>
                <a:path extrusionOk="0" h="1348" w="977">
                  <a:moveTo>
                    <a:pt x="482" y="216"/>
                  </a:moveTo>
                  <a:cubicBezTo>
                    <a:pt x="587" y="216"/>
                    <a:pt x="669" y="338"/>
                    <a:pt x="691" y="600"/>
                  </a:cubicBezTo>
                  <a:cubicBezTo>
                    <a:pt x="738" y="910"/>
                    <a:pt x="667" y="1124"/>
                    <a:pt x="572" y="1124"/>
                  </a:cubicBezTo>
                  <a:cubicBezTo>
                    <a:pt x="563" y="1126"/>
                    <a:pt x="553" y="1127"/>
                    <a:pt x="544" y="1127"/>
                  </a:cubicBezTo>
                  <a:cubicBezTo>
                    <a:pt x="454" y="1127"/>
                    <a:pt x="353" y="1023"/>
                    <a:pt x="310" y="743"/>
                  </a:cubicBezTo>
                  <a:cubicBezTo>
                    <a:pt x="262" y="433"/>
                    <a:pt x="357" y="243"/>
                    <a:pt x="453" y="219"/>
                  </a:cubicBezTo>
                  <a:cubicBezTo>
                    <a:pt x="463" y="217"/>
                    <a:pt x="472" y="216"/>
                    <a:pt x="482" y="216"/>
                  </a:cubicBezTo>
                  <a:close/>
                  <a:moveTo>
                    <a:pt x="488" y="0"/>
                  </a:moveTo>
                  <a:cubicBezTo>
                    <a:pt x="469" y="0"/>
                    <a:pt x="449" y="2"/>
                    <a:pt x="429" y="5"/>
                  </a:cubicBezTo>
                  <a:cubicBezTo>
                    <a:pt x="96" y="52"/>
                    <a:pt x="0" y="481"/>
                    <a:pt x="72" y="791"/>
                  </a:cubicBezTo>
                  <a:cubicBezTo>
                    <a:pt x="93" y="1029"/>
                    <a:pt x="254" y="1348"/>
                    <a:pt x="517" y="1348"/>
                  </a:cubicBezTo>
                  <a:cubicBezTo>
                    <a:pt x="542" y="1348"/>
                    <a:pt x="568" y="1345"/>
                    <a:pt x="596" y="1338"/>
                  </a:cubicBezTo>
                  <a:cubicBezTo>
                    <a:pt x="881" y="1291"/>
                    <a:pt x="977" y="838"/>
                    <a:pt x="953" y="576"/>
                  </a:cubicBezTo>
                  <a:cubicBezTo>
                    <a:pt x="931" y="309"/>
                    <a:pt x="763" y="0"/>
                    <a:pt x="48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5" name="Google Shape;17295;p44"/>
            <p:cNvSpPr/>
            <p:nvPr/>
          </p:nvSpPr>
          <p:spPr>
            <a:xfrm>
              <a:off x="7171024" y="4132996"/>
              <a:ext cx="29468" cy="42738"/>
            </a:xfrm>
            <a:custGeom>
              <a:rect b="b" l="l" r="r" t="t"/>
              <a:pathLst>
                <a:path extrusionOk="0" h="1314" w="906">
                  <a:moveTo>
                    <a:pt x="429" y="218"/>
                  </a:moveTo>
                  <a:cubicBezTo>
                    <a:pt x="548" y="218"/>
                    <a:pt x="644" y="265"/>
                    <a:pt x="644" y="337"/>
                  </a:cubicBezTo>
                  <a:cubicBezTo>
                    <a:pt x="644" y="456"/>
                    <a:pt x="429" y="575"/>
                    <a:pt x="334" y="575"/>
                  </a:cubicBezTo>
                  <a:cubicBezTo>
                    <a:pt x="334" y="480"/>
                    <a:pt x="310" y="361"/>
                    <a:pt x="310" y="242"/>
                  </a:cubicBezTo>
                  <a:cubicBezTo>
                    <a:pt x="334" y="242"/>
                    <a:pt x="382" y="218"/>
                    <a:pt x="429" y="218"/>
                  </a:cubicBezTo>
                  <a:close/>
                  <a:moveTo>
                    <a:pt x="334" y="766"/>
                  </a:moveTo>
                  <a:cubicBezTo>
                    <a:pt x="525" y="766"/>
                    <a:pt x="644" y="837"/>
                    <a:pt x="644" y="932"/>
                  </a:cubicBezTo>
                  <a:cubicBezTo>
                    <a:pt x="644" y="1004"/>
                    <a:pt x="525" y="1075"/>
                    <a:pt x="429" y="1099"/>
                  </a:cubicBezTo>
                  <a:lnTo>
                    <a:pt x="358" y="1099"/>
                  </a:lnTo>
                  <a:cubicBezTo>
                    <a:pt x="358" y="980"/>
                    <a:pt x="334" y="885"/>
                    <a:pt x="334" y="766"/>
                  </a:cubicBezTo>
                  <a:close/>
                  <a:moveTo>
                    <a:pt x="486" y="1"/>
                  </a:moveTo>
                  <a:cubicBezTo>
                    <a:pt x="468" y="1"/>
                    <a:pt x="449" y="2"/>
                    <a:pt x="429" y="3"/>
                  </a:cubicBezTo>
                  <a:cubicBezTo>
                    <a:pt x="310" y="3"/>
                    <a:pt x="144" y="51"/>
                    <a:pt x="1" y="99"/>
                  </a:cubicBezTo>
                  <a:cubicBezTo>
                    <a:pt x="25" y="265"/>
                    <a:pt x="48" y="432"/>
                    <a:pt x="72" y="623"/>
                  </a:cubicBezTo>
                  <a:cubicBezTo>
                    <a:pt x="96" y="861"/>
                    <a:pt x="96" y="1075"/>
                    <a:pt x="96" y="1313"/>
                  </a:cubicBezTo>
                  <a:lnTo>
                    <a:pt x="429" y="1313"/>
                  </a:lnTo>
                  <a:cubicBezTo>
                    <a:pt x="644" y="1313"/>
                    <a:pt x="906" y="1123"/>
                    <a:pt x="906" y="908"/>
                  </a:cubicBezTo>
                  <a:cubicBezTo>
                    <a:pt x="906" y="766"/>
                    <a:pt x="810" y="670"/>
                    <a:pt x="668" y="623"/>
                  </a:cubicBezTo>
                  <a:cubicBezTo>
                    <a:pt x="810" y="575"/>
                    <a:pt x="906" y="456"/>
                    <a:pt x="906" y="313"/>
                  </a:cubicBezTo>
                  <a:cubicBezTo>
                    <a:pt x="906" y="136"/>
                    <a:pt x="722" y="1"/>
                    <a:pt x="48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6" name="Google Shape;17296;p44"/>
            <p:cNvSpPr/>
            <p:nvPr/>
          </p:nvSpPr>
          <p:spPr>
            <a:xfrm>
              <a:off x="7205891" y="4133094"/>
              <a:ext cx="23255" cy="42055"/>
            </a:xfrm>
            <a:custGeom>
              <a:rect b="b" l="l" r="r" t="t"/>
              <a:pathLst>
                <a:path extrusionOk="0" h="1293" w="715">
                  <a:moveTo>
                    <a:pt x="715" y="0"/>
                  </a:moveTo>
                  <a:cubicBezTo>
                    <a:pt x="500" y="0"/>
                    <a:pt x="262" y="24"/>
                    <a:pt x="48" y="48"/>
                  </a:cubicBezTo>
                  <a:cubicBezTo>
                    <a:pt x="24" y="310"/>
                    <a:pt x="0" y="548"/>
                    <a:pt x="0" y="810"/>
                  </a:cubicBezTo>
                  <a:cubicBezTo>
                    <a:pt x="24" y="977"/>
                    <a:pt x="24" y="1120"/>
                    <a:pt x="24" y="1263"/>
                  </a:cubicBezTo>
                  <a:cubicBezTo>
                    <a:pt x="143" y="1286"/>
                    <a:pt x="191" y="1286"/>
                    <a:pt x="310" y="1286"/>
                  </a:cubicBezTo>
                  <a:cubicBezTo>
                    <a:pt x="342" y="1291"/>
                    <a:pt x="372" y="1293"/>
                    <a:pt x="400" y="1293"/>
                  </a:cubicBezTo>
                  <a:cubicBezTo>
                    <a:pt x="521" y="1293"/>
                    <a:pt x="614" y="1258"/>
                    <a:pt x="691" y="1239"/>
                  </a:cubicBezTo>
                  <a:cubicBezTo>
                    <a:pt x="691" y="1144"/>
                    <a:pt x="667" y="1120"/>
                    <a:pt x="667" y="1024"/>
                  </a:cubicBezTo>
                  <a:cubicBezTo>
                    <a:pt x="548" y="1048"/>
                    <a:pt x="429" y="1072"/>
                    <a:pt x="262" y="1072"/>
                  </a:cubicBezTo>
                  <a:cubicBezTo>
                    <a:pt x="262" y="977"/>
                    <a:pt x="262" y="882"/>
                    <a:pt x="262" y="763"/>
                  </a:cubicBezTo>
                  <a:cubicBezTo>
                    <a:pt x="381" y="739"/>
                    <a:pt x="548" y="739"/>
                    <a:pt x="667" y="739"/>
                  </a:cubicBezTo>
                  <a:cubicBezTo>
                    <a:pt x="643" y="667"/>
                    <a:pt x="643" y="620"/>
                    <a:pt x="643" y="548"/>
                  </a:cubicBezTo>
                  <a:lnTo>
                    <a:pt x="286" y="548"/>
                  </a:lnTo>
                  <a:cubicBezTo>
                    <a:pt x="286" y="453"/>
                    <a:pt x="286" y="334"/>
                    <a:pt x="286" y="239"/>
                  </a:cubicBezTo>
                  <a:lnTo>
                    <a:pt x="715" y="239"/>
                  </a:lnTo>
                  <a:cubicBezTo>
                    <a:pt x="715" y="143"/>
                    <a:pt x="715" y="96"/>
                    <a:pt x="71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7" name="Google Shape;17297;p44"/>
            <p:cNvSpPr/>
            <p:nvPr/>
          </p:nvSpPr>
          <p:spPr>
            <a:xfrm>
              <a:off x="7232984" y="4132801"/>
              <a:ext cx="31809" cy="46803"/>
            </a:xfrm>
            <a:custGeom>
              <a:rect b="b" l="l" r="r" t="t"/>
              <a:pathLst>
                <a:path extrusionOk="0" h="1439" w="978">
                  <a:moveTo>
                    <a:pt x="549" y="224"/>
                  </a:moveTo>
                  <a:cubicBezTo>
                    <a:pt x="644" y="224"/>
                    <a:pt x="715" y="295"/>
                    <a:pt x="715" y="414"/>
                  </a:cubicBezTo>
                  <a:cubicBezTo>
                    <a:pt x="715" y="510"/>
                    <a:pt x="525" y="629"/>
                    <a:pt x="334" y="700"/>
                  </a:cubicBezTo>
                  <a:cubicBezTo>
                    <a:pt x="334" y="557"/>
                    <a:pt x="358" y="390"/>
                    <a:pt x="358" y="248"/>
                  </a:cubicBezTo>
                  <a:cubicBezTo>
                    <a:pt x="430" y="224"/>
                    <a:pt x="501" y="224"/>
                    <a:pt x="549" y="224"/>
                  </a:cubicBezTo>
                  <a:close/>
                  <a:moveTo>
                    <a:pt x="458" y="1"/>
                  </a:moveTo>
                  <a:cubicBezTo>
                    <a:pt x="337" y="1"/>
                    <a:pt x="203" y="27"/>
                    <a:pt x="96" y="81"/>
                  </a:cubicBezTo>
                  <a:cubicBezTo>
                    <a:pt x="96" y="176"/>
                    <a:pt x="96" y="295"/>
                    <a:pt x="72" y="390"/>
                  </a:cubicBezTo>
                  <a:cubicBezTo>
                    <a:pt x="72" y="700"/>
                    <a:pt x="25" y="1010"/>
                    <a:pt x="1" y="1295"/>
                  </a:cubicBezTo>
                  <a:cubicBezTo>
                    <a:pt x="96" y="1319"/>
                    <a:pt x="168" y="1343"/>
                    <a:pt x="263" y="1343"/>
                  </a:cubicBezTo>
                  <a:cubicBezTo>
                    <a:pt x="287" y="1176"/>
                    <a:pt x="310" y="986"/>
                    <a:pt x="310" y="819"/>
                  </a:cubicBezTo>
                  <a:cubicBezTo>
                    <a:pt x="453" y="1010"/>
                    <a:pt x="572" y="1224"/>
                    <a:pt x="691" y="1438"/>
                  </a:cubicBezTo>
                  <a:cubicBezTo>
                    <a:pt x="763" y="1391"/>
                    <a:pt x="811" y="1367"/>
                    <a:pt x="882" y="1319"/>
                  </a:cubicBezTo>
                  <a:cubicBezTo>
                    <a:pt x="787" y="1153"/>
                    <a:pt x="691" y="986"/>
                    <a:pt x="572" y="819"/>
                  </a:cubicBezTo>
                  <a:cubicBezTo>
                    <a:pt x="763" y="724"/>
                    <a:pt x="930" y="605"/>
                    <a:pt x="953" y="438"/>
                  </a:cubicBezTo>
                  <a:cubicBezTo>
                    <a:pt x="977" y="176"/>
                    <a:pt x="811" y="33"/>
                    <a:pt x="572" y="9"/>
                  </a:cubicBezTo>
                  <a:cubicBezTo>
                    <a:pt x="537" y="3"/>
                    <a:pt x="498" y="1"/>
                    <a:pt x="45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8" name="Google Shape;17298;p44"/>
            <p:cNvSpPr/>
            <p:nvPr/>
          </p:nvSpPr>
          <p:spPr>
            <a:xfrm>
              <a:off x="7265542" y="4138525"/>
              <a:ext cx="28687" cy="41860"/>
            </a:xfrm>
            <a:custGeom>
              <a:rect b="b" l="l" r="r" t="t"/>
              <a:pathLst>
                <a:path extrusionOk="0" h="1287" w="882">
                  <a:moveTo>
                    <a:pt x="191" y="0"/>
                  </a:moveTo>
                  <a:cubicBezTo>
                    <a:pt x="143" y="262"/>
                    <a:pt x="95" y="500"/>
                    <a:pt x="72" y="762"/>
                  </a:cubicBezTo>
                  <a:cubicBezTo>
                    <a:pt x="48" y="905"/>
                    <a:pt x="24" y="1072"/>
                    <a:pt x="0" y="1215"/>
                  </a:cubicBezTo>
                  <a:cubicBezTo>
                    <a:pt x="119" y="1238"/>
                    <a:pt x="167" y="1262"/>
                    <a:pt x="262" y="1286"/>
                  </a:cubicBezTo>
                  <a:cubicBezTo>
                    <a:pt x="286" y="1119"/>
                    <a:pt x="310" y="929"/>
                    <a:pt x="333" y="786"/>
                  </a:cubicBezTo>
                  <a:cubicBezTo>
                    <a:pt x="453" y="786"/>
                    <a:pt x="595" y="786"/>
                    <a:pt x="715" y="810"/>
                  </a:cubicBezTo>
                  <a:cubicBezTo>
                    <a:pt x="715" y="738"/>
                    <a:pt x="715" y="691"/>
                    <a:pt x="715" y="619"/>
                  </a:cubicBezTo>
                  <a:cubicBezTo>
                    <a:pt x="595" y="596"/>
                    <a:pt x="476" y="596"/>
                    <a:pt x="357" y="572"/>
                  </a:cubicBezTo>
                  <a:cubicBezTo>
                    <a:pt x="381" y="500"/>
                    <a:pt x="405" y="310"/>
                    <a:pt x="429" y="238"/>
                  </a:cubicBezTo>
                  <a:cubicBezTo>
                    <a:pt x="572" y="238"/>
                    <a:pt x="715" y="262"/>
                    <a:pt x="857" y="286"/>
                  </a:cubicBezTo>
                  <a:cubicBezTo>
                    <a:pt x="857" y="191"/>
                    <a:pt x="881" y="167"/>
                    <a:pt x="881" y="72"/>
                  </a:cubicBezTo>
                  <a:cubicBezTo>
                    <a:pt x="667" y="24"/>
                    <a:pt x="429" y="0"/>
                    <a:pt x="19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9" name="Google Shape;17299;p44"/>
            <p:cNvSpPr/>
            <p:nvPr/>
          </p:nvSpPr>
          <p:spPr>
            <a:xfrm>
              <a:off x="7291854" y="4143176"/>
              <a:ext cx="30248" cy="42803"/>
            </a:xfrm>
            <a:custGeom>
              <a:rect b="b" l="l" r="r" t="t"/>
              <a:pathLst>
                <a:path extrusionOk="0" h="1316" w="930">
                  <a:moveTo>
                    <a:pt x="239" y="0"/>
                  </a:moveTo>
                  <a:cubicBezTo>
                    <a:pt x="191" y="238"/>
                    <a:pt x="120" y="500"/>
                    <a:pt x="72" y="738"/>
                  </a:cubicBezTo>
                  <a:cubicBezTo>
                    <a:pt x="48" y="905"/>
                    <a:pt x="25" y="1048"/>
                    <a:pt x="1" y="1191"/>
                  </a:cubicBezTo>
                  <a:cubicBezTo>
                    <a:pt x="96" y="1238"/>
                    <a:pt x="167" y="1262"/>
                    <a:pt x="263" y="1286"/>
                  </a:cubicBezTo>
                  <a:cubicBezTo>
                    <a:pt x="346" y="1310"/>
                    <a:pt x="423" y="1316"/>
                    <a:pt x="492" y="1316"/>
                  </a:cubicBezTo>
                  <a:cubicBezTo>
                    <a:pt x="560" y="1316"/>
                    <a:pt x="620" y="1310"/>
                    <a:pt x="668" y="1310"/>
                  </a:cubicBezTo>
                  <a:cubicBezTo>
                    <a:pt x="668" y="1215"/>
                    <a:pt x="668" y="1191"/>
                    <a:pt x="668" y="1095"/>
                  </a:cubicBezTo>
                  <a:cubicBezTo>
                    <a:pt x="572" y="1095"/>
                    <a:pt x="429" y="1095"/>
                    <a:pt x="263" y="1072"/>
                  </a:cubicBezTo>
                  <a:cubicBezTo>
                    <a:pt x="287" y="976"/>
                    <a:pt x="310" y="881"/>
                    <a:pt x="334" y="762"/>
                  </a:cubicBezTo>
                  <a:cubicBezTo>
                    <a:pt x="453" y="762"/>
                    <a:pt x="620" y="786"/>
                    <a:pt x="739" y="810"/>
                  </a:cubicBezTo>
                  <a:cubicBezTo>
                    <a:pt x="739" y="738"/>
                    <a:pt x="739" y="691"/>
                    <a:pt x="739" y="619"/>
                  </a:cubicBezTo>
                  <a:cubicBezTo>
                    <a:pt x="620" y="572"/>
                    <a:pt x="501" y="572"/>
                    <a:pt x="382" y="548"/>
                  </a:cubicBezTo>
                  <a:cubicBezTo>
                    <a:pt x="406" y="453"/>
                    <a:pt x="429" y="357"/>
                    <a:pt x="453" y="238"/>
                  </a:cubicBezTo>
                  <a:cubicBezTo>
                    <a:pt x="596" y="262"/>
                    <a:pt x="739" y="310"/>
                    <a:pt x="882" y="333"/>
                  </a:cubicBezTo>
                  <a:cubicBezTo>
                    <a:pt x="906" y="238"/>
                    <a:pt x="906" y="191"/>
                    <a:pt x="930" y="119"/>
                  </a:cubicBezTo>
                  <a:cubicBezTo>
                    <a:pt x="715" y="48"/>
                    <a:pt x="477" y="24"/>
                    <a:pt x="23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0" name="Google Shape;17300;p44"/>
            <p:cNvSpPr/>
            <p:nvPr/>
          </p:nvSpPr>
          <p:spPr>
            <a:xfrm>
              <a:off x="7317419" y="4149747"/>
              <a:ext cx="34119" cy="43551"/>
            </a:xfrm>
            <a:custGeom>
              <a:rect b="b" l="l" r="r" t="t"/>
              <a:pathLst>
                <a:path extrusionOk="0" h="1339" w="1049">
                  <a:moveTo>
                    <a:pt x="605" y="0"/>
                  </a:moveTo>
                  <a:cubicBezTo>
                    <a:pt x="426" y="0"/>
                    <a:pt x="255" y="96"/>
                    <a:pt x="215" y="274"/>
                  </a:cubicBezTo>
                  <a:cubicBezTo>
                    <a:pt x="167" y="489"/>
                    <a:pt x="286" y="632"/>
                    <a:pt x="429" y="774"/>
                  </a:cubicBezTo>
                  <a:cubicBezTo>
                    <a:pt x="501" y="870"/>
                    <a:pt x="572" y="965"/>
                    <a:pt x="525" y="1036"/>
                  </a:cubicBezTo>
                  <a:cubicBezTo>
                    <a:pt x="509" y="1100"/>
                    <a:pt x="472" y="1121"/>
                    <a:pt x="435" y="1121"/>
                  </a:cubicBezTo>
                  <a:cubicBezTo>
                    <a:pt x="416" y="1121"/>
                    <a:pt x="398" y="1116"/>
                    <a:pt x="382" y="1108"/>
                  </a:cubicBezTo>
                  <a:cubicBezTo>
                    <a:pt x="286" y="1084"/>
                    <a:pt x="215" y="941"/>
                    <a:pt x="215" y="798"/>
                  </a:cubicBezTo>
                  <a:cubicBezTo>
                    <a:pt x="120" y="822"/>
                    <a:pt x="72" y="822"/>
                    <a:pt x="1" y="822"/>
                  </a:cubicBezTo>
                  <a:cubicBezTo>
                    <a:pt x="24" y="1013"/>
                    <a:pt x="96" y="1251"/>
                    <a:pt x="334" y="1322"/>
                  </a:cubicBezTo>
                  <a:cubicBezTo>
                    <a:pt x="372" y="1333"/>
                    <a:pt x="411" y="1339"/>
                    <a:pt x="452" y="1339"/>
                  </a:cubicBezTo>
                  <a:cubicBezTo>
                    <a:pt x="590" y="1339"/>
                    <a:pt x="731" y="1269"/>
                    <a:pt x="787" y="1084"/>
                  </a:cubicBezTo>
                  <a:cubicBezTo>
                    <a:pt x="858" y="917"/>
                    <a:pt x="739" y="798"/>
                    <a:pt x="572" y="608"/>
                  </a:cubicBezTo>
                  <a:cubicBezTo>
                    <a:pt x="501" y="536"/>
                    <a:pt x="453" y="441"/>
                    <a:pt x="477" y="346"/>
                  </a:cubicBezTo>
                  <a:cubicBezTo>
                    <a:pt x="498" y="284"/>
                    <a:pt x="554" y="222"/>
                    <a:pt x="631" y="222"/>
                  </a:cubicBezTo>
                  <a:cubicBezTo>
                    <a:pt x="642" y="222"/>
                    <a:pt x="655" y="223"/>
                    <a:pt x="667" y="227"/>
                  </a:cubicBezTo>
                  <a:cubicBezTo>
                    <a:pt x="739" y="251"/>
                    <a:pt x="763" y="322"/>
                    <a:pt x="739" y="393"/>
                  </a:cubicBezTo>
                  <a:cubicBezTo>
                    <a:pt x="739" y="441"/>
                    <a:pt x="715" y="489"/>
                    <a:pt x="667" y="536"/>
                  </a:cubicBezTo>
                  <a:cubicBezTo>
                    <a:pt x="763" y="584"/>
                    <a:pt x="810" y="608"/>
                    <a:pt x="882" y="679"/>
                  </a:cubicBezTo>
                  <a:cubicBezTo>
                    <a:pt x="953" y="632"/>
                    <a:pt x="1001" y="536"/>
                    <a:pt x="1001" y="489"/>
                  </a:cubicBezTo>
                  <a:cubicBezTo>
                    <a:pt x="1048" y="346"/>
                    <a:pt x="953" y="84"/>
                    <a:pt x="715" y="12"/>
                  </a:cubicBezTo>
                  <a:cubicBezTo>
                    <a:pt x="679" y="4"/>
                    <a:pt x="642" y="0"/>
                    <a:pt x="60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1" name="Google Shape;17301;p44"/>
            <p:cNvSpPr/>
            <p:nvPr/>
          </p:nvSpPr>
          <p:spPr>
            <a:xfrm>
              <a:off x="7350725" y="4156317"/>
              <a:ext cx="29468" cy="44982"/>
            </a:xfrm>
            <a:custGeom>
              <a:rect b="b" l="l" r="r" t="t"/>
              <a:pathLst>
                <a:path extrusionOk="0" h="1383" w="906">
                  <a:moveTo>
                    <a:pt x="120" y="1"/>
                  </a:moveTo>
                  <a:cubicBezTo>
                    <a:pt x="120" y="96"/>
                    <a:pt x="96" y="144"/>
                    <a:pt x="96" y="215"/>
                  </a:cubicBezTo>
                  <a:cubicBezTo>
                    <a:pt x="96" y="215"/>
                    <a:pt x="215" y="239"/>
                    <a:pt x="334" y="287"/>
                  </a:cubicBezTo>
                  <a:cubicBezTo>
                    <a:pt x="263" y="477"/>
                    <a:pt x="239" y="549"/>
                    <a:pt x="191" y="691"/>
                  </a:cubicBezTo>
                  <a:cubicBezTo>
                    <a:pt x="120" y="906"/>
                    <a:pt x="48" y="1096"/>
                    <a:pt x="1" y="1287"/>
                  </a:cubicBezTo>
                  <a:cubicBezTo>
                    <a:pt x="72" y="1334"/>
                    <a:pt x="120" y="1358"/>
                    <a:pt x="215" y="1382"/>
                  </a:cubicBezTo>
                  <a:cubicBezTo>
                    <a:pt x="286" y="1192"/>
                    <a:pt x="358" y="1001"/>
                    <a:pt x="429" y="787"/>
                  </a:cubicBezTo>
                  <a:cubicBezTo>
                    <a:pt x="501" y="620"/>
                    <a:pt x="548" y="382"/>
                    <a:pt x="620" y="358"/>
                  </a:cubicBezTo>
                  <a:cubicBezTo>
                    <a:pt x="622" y="355"/>
                    <a:pt x="627" y="354"/>
                    <a:pt x="634" y="354"/>
                  </a:cubicBezTo>
                  <a:cubicBezTo>
                    <a:pt x="689" y="354"/>
                    <a:pt x="858" y="430"/>
                    <a:pt x="858" y="430"/>
                  </a:cubicBezTo>
                  <a:cubicBezTo>
                    <a:pt x="882" y="334"/>
                    <a:pt x="882" y="310"/>
                    <a:pt x="906" y="215"/>
                  </a:cubicBezTo>
                  <a:cubicBezTo>
                    <a:pt x="906" y="215"/>
                    <a:pt x="715" y="144"/>
                    <a:pt x="525" y="96"/>
                  </a:cubicBezTo>
                  <a:cubicBezTo>
                    <a:pt x="334" y="49"/>
                    <a:pt x="120" y="1"/>
                    <a:pt x="12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302" name="Google Shape;17302;p44"/>
          <p:cNvGrpSpPr/>
          <p:nvPr/>
        </p:nvGrpSpPr>
        <p:grpSpPr>
          <a:xfrm>
            <a:off x="7776737" y="3910460"/>
            <a:ext cx="364865" cy="389519"/>
            <a:chOff x="7776737" y="3910460"/>
            <a:chExt cx="364865" cy="389519"/>
          </a:xfrm>
        </p:grpSpPr>
        <p:sp>
          <p:nvSpPr>
            <p:cNvPr id="17303" name="Google Shape;17303;p44"/>
            <p:cNvSpPr/>
            <p:nvPr/>
          </p:nvSpPr>
          <p:spPr>
            <a:xfrm>
              <a:off x="7794561" y="3944872"/>
              <a:ext cx="130165" cy="310191"/>
            </a:xfrm>
            <a:custGeom>
              <a:rect b="b" l="l" r="r" t="t"/>
              <a:pathLst>
                <a:path extrusionOk="0" h="9537" w="4002">
                  <a:moveTo>
                    <a:pt x="2263" y="1"/>
                  </a:moveTo>
                  <a:cubicBezTo>
                    <a:pt x="1977" y="1"/>
                    <a:pt x="1715" y="72"/>
                    <a:pt x="1477" y="215"/>
                  </a:cubicBezTo>
                  <a:cubicBezTo>
                    <a:pt x="1358" y="286"/>
                    <a:pt x="1239" y="382"/>
                    <a:pt x="1143" y="477"/>
                  </a:cubicBezTo>
                  <a:cubicBezTo>
                    <a:pt x="1096" y="524"/>
                    <a:pt x="1072" y="572"/>
                    <a:pt x="1024" y="620"/>
                  </a:cubicBezTo>
                  <a:cubicBezTo>
                    <a:pt x="977" y="644"/>
                    <a:pt x="929" y="691"/>
                    <a:pt x="882" y="739"/>
                  </a:cubicBezTo>
                  <a:cubicBezTo>
                    <a:pt x="762" y="858"/>
                    <a:pt x="715" y="1001"/>
                    <a:pt x="667" y="1167"/>
                  </a:cubicBezTo>
                  <a:cubicBezTo>
                    <a:pt x="572" y="1406"/>
                    <a:pt x="477" y="1644"/>
                    <a:pt x="405" y="1882"/>
                  </a:cubicBezTo>
                  <a:cubicBezTo>
                    <a:pt x="334" y="2120"/>
                    <a:pt x="310" y="2358"/>
                    <a:pt x="262" y="2573"/>
                  </a:cubicBezTo>
                  <a:lnTo>
                    <a:pt x="239" y="2739"/>
                  </a:lnTo>
                  <a:cubicBezTo>
                    <a:pt x="215" y="2930"/>
                    <a:pt x="191" y="3120"/>
                    <a:pt x="143" y="3335"/>
                  </a:cubicBezTo>
                  <a:cubicBezTo>
                    <a:pt x="143" y="3477"/>
                    <a:pt x="96" y="3620"/>
                    <a:pt x="119" y="3763"/>
                  </a:cubicBezTo>
                  <a:cubicBezTo>
                    <a:pt x="143" y="3906"/>
                    <a:pt x="119" y="4073"/>
                    <a:pt x="119" y="4216"/>
                  </a:cubicBezTo>
                  <a:cubicBezTo>
                    <a:pt x="96" y="4382"/>
                    <a:pt x="72" y="4549"/>
                    <a:pt x="72" y="4716"/>
                  </a:cubicBezTo>
                  <a:cubicBezTo>
                    <a:pt x="48" y="4882"/>
                    <a:pt x="24" y="5049"/>
                    <a:pt x="24" y="5240"/>
                  </a:cubicBezTo>
                  <a:cubicBezTo>
                    <a:pt x="0" y="5359"/>
                    <a:pt x="48" y="5502"/>
                    <a:pt x="24" y="5645"/>
                  </a:cubicBezTo>
                  <a:cubicBezTo>
                    <a:pt x="24" y="5978"/>
                    <a:pt x="48" y="6335"/>
                    <a:pt x="24" y="6692"/>
                  </a:cubicBezTo>
                  <a:cubicBezTo>
                    <a:pt x="0" y="6859"/>
                    <a:pt x="24" y="7026"/>
                    <a:pt x="24" y="7216"/>
                  </a:cubicBezTo>
                  <a:cubicBezTo>
                    <a:pt x="48" y="7383"/>
                    <a:pt x="48" y="7574"/>
                    <a:pt x="24" y="7764"/>
                  </a:cubicBezTo>
                  <a:cubicBezTo>
                    <a:pt x="24" y="8145"/>
                    <a:pt x="0" y="8526"/>
                    <a:pt x="0" y="8907"/>
                  </a:cubicBezTo>
                  <a:cubicBezTo>
                    <a:pt x="0" y="9074"/>
                    <a:pt x="24" y="9264"/>
                    <a:pt x="143" y="9383"/>
                  </a:cubicBezTo>
                  <a:cubicBezTo>
                    <a:pt x="215" y="9431"/>
                    <a:pt x="334" y="9455"/>
                    <a:pt x="429" y="9479"/>
                  </a:cubicBezTo>
                  <a:cubicBezTo>
                    <a:pt x="596" y="9502"/>
                    <a:pt x="762" y="9526"/>
                    <a:pt x="929" y="9526"/>
                  </a:cubicBezTo>
                  <a:cubicBezTo>
                    <a:pt x="978" y="9533"/>
                    <a:pt x="1027" y="9536"/>
                    <a:pt x="1076" y="9536"/>
                  </a:cubicBezTo>
                  <a:cubicBezTo>
                    <a:pt x="1193" y="9536"/>
                    <a:pt x="1311" y="9519"/>
                    <a:pt x="1429" y="9502"/>
                  </a:cubicBezTo>
                  <a:cubicBezTo>
                    <a:pt x="1667" y="9502"/>
                    <a:pt x="1906" y="9479"/>
                    <a:pt x="2144" y="9479"/>
                  </a:cubicBezTo>
                  <a:lnTo>
                    <a:pt x="2477" y="9455"/>
                  </a:lnTo>
                  <a:cubicBezTo>
                    <a:pt x="2787" y="9431"/>
                    <a:pt x="3096" y="9431"/>
                    <a:pt x="3406" y="9407"/>
                  </a:cubicBezTo>
                  <a:cubicBezTo>
                    <a:pt x="3501" y="9407"/>
                    <a:pt x="3620" y="9407"/>
                    <a:pt x="3692" y="9336"/>
                  </a:cubicBezTo>
                  <a:cubicBezTo>
                    <a:pt x="3739" y="9264"/>
                    <a:pt x="3763" y="9169"/>
                    <a:pt x="3763" y="9098"/>
                  </a:cubicBezTo>
                  <a:cubicBezTo>
                    <a:pt x="3787" y="8931"/>
                    <a:pt x="3835" y="8740"/>
                    <a:pt x="3787" y="8598"/>
                  </a:cubicBezTo>
                  <a:cubicBezTo>
                    <a:pt x="3763" y="8550"/>
                    <a:pt x="3739" y="8502"/>
                    <a:pt x="3739" y="8431"/>
                  </a:cubicBezTo>
                  <a:cubicBezTo>
                    <a:pt x="3739" y="8336"/>
                    <a:pt x="3739" y="8264"/>
                    <a:pt x="3739" y="8169"/>
                  </a:cubicBezTo>
                  <a:cubicBezTo>
                    <a:pt x="3739" y="7835"/>
                    <a:pt x="3787" y="7502"/>
                    <a:pt x="3835" y="7169"/>
                  </a:cubicBezTo>
                  <a:cubicBezTo>
                    <a:pt x="3882" y="6907"/>
                    <a:pt x="3954" y="6645"/>
                    <a:pt x="3954" y="6383"/>
                  </a:cubicBezTo>
                  <a:cubicBezTo>
                    <a:pt x="3930" y="6145"/>
                    <a:pt x="3954" y="5883"/>
                    <a:pt x="3977" y="5621"/>
                  </a:cubicBezTo>
                  <a:cubicBezTo>
                    <a:pt x="4001" y="5073"/>
                    <a:pt x="4001" y="4549"/>
                    <a:pt x="3977" y="4001"/>
                  </a:cubicBezTo>
                  <a:cubicBezTo>
                    <a:pt x="3954" y="3835"/>
                    <a:pt x="3930" y="3668"/>
                    <a:pt x="3930" y="3501"/>
                  </a:cubicBezTo>
                  <a:cubicBezTo>
                    <a:pt x="3906" y="3215"/>
                    <a:pt x="3882" y="2954"/>
                    <a:pt x="3906" y="2668"/>
                  </a:cubicBezTo>
                  <a:cubicBezTo>
                    <a:pt x="3906" y="2596"/>
                    <a:pt x="3930" y="2525"/>
                    <a:pt x="3930" y="2477"/>
                  </a:cubicBezTo>
                  <a:cubicBezTo>
                    <a:pt x="3930" y="2430"/>
                    <a:pt x="3906" y="2382"/>
                    <a:pt x="3906" y="2334"/>
                  </a:cubicBezTo>
                  <a:cubicBezTo>
                    <a:pt x="3906" y="2191"/>
                    <a:pt x="3906" y="2072"/>
                    <a:pt x="3882" y="1930"/>
                  </a:cubicBezTo>
                  <a:cubicBezTo>
                    <a:pt x="3858" y="1572"/>
                    <a:pt x="3811" y="1215"/>
                    <a:pt x="3668" y="882"/>
                  </a:cubicBezTo>
                  <a:cubicBezTo>
                    <a:pt x="3453" y="405"/>
                    <a:pt x="2953" y="48"/>
                    <a:pt x="2406" y="1"/>
                  </a:cubicBezTo>
                  <a:close/>
                </a:path>
              </a:pathLst>
            </a:custGeom>
            <a:solidFill>
              <a:srgbClr val="E242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4" name="Google Shape;17304;p44"/>
            <p:cNvSpPr/>
            <p:nvPr/>
          </p:nvSpPr>
          <p:spPr>
            <a:xfrm>
              <a:off x="7922351" y="3913582"/>
              <a:ext cx="81378" cy="145972"/>
            </a:xfrm>
            <a:custGeom>
              <a:rect b="b" l="l" r="r" t="t"/>
              <a:pathLst>
                <a:path extrusionOk="0" h="4488" w="2502">
                  <a:moveTo>
                    <a:pt x="1191" y="0"/>
                  </a:moveTo>
                  <a:cubicBezTo>
                    <a:pt x="1174" y="0"/>
                    <a:pt x="1158" y="3"/>
                    <a:pt x="1144" y="10"/>
                  </a:cubicBezTo>
                  <a:cubicBezTo>
                    <a:pt x="1072" y="10"/>
                    <a:pt x="1001" y="34"/>
                    <a:pt x="977" y="81"/>
                  </a:cubicBezTo>
                  <a:cubicBezTo>
                    <a:pt x="930" y="153"/>
                    <a:pt x="953" y="224"/>
                    <a:pt x="953" y="296"/>
                  </a:cubicBezTo>
                  <a:cubicBezTo>
                    <a:pt x="1096" y="867"/>
                    <a:pt x="1263" y="1415"/>
                    <a:pt x="1430" y="1987"/>
                  </a:cubicBezTo>
                  <a:cubicBezTo>
                    <a:pt x="1477" y="2058"/>
                    <a:pt x="1501" y="2153"/>
                    <a:pt x="1477" y="2249"/>
                  </a:cubicBezTo>
                  <a:cubicBezTo>
                    <a:pt x="1453" y="2296"/>
                    <a:pt x="1406" y="2344"/>
                    <a:pt x="1358" y="2391"/>
                  </a:cubicBezTo>
                  <a:lnTo>
                    <a:pt x="1191" y="2582"/>
                  </a:lnTo>
                  <a:cubicBezTo>
                    <a:pt x="1127" y="2636"/>
                    <a:pt x="1052" y="2651"/>
                    <a:pt x="974" y="2651"/>
                  </a:cubicBezTo>
                  <a:cubicBezTo>
                    <a:pt x="880" y="2651"/>
                    <a:pt x="782" y="2630"/>
                    <a:pt x="691" y="2630"/>
                  </a:cubicBezTo>
                  <a:cubicBezTo>
                    <a:pt x="612" y="2630"/>
                    <a:pt x="543" y="2619"/>
                    <a:pt x="471" y="2619"/>
                  </a:cubicBezTo>
                  <a:cubicBezTo>
                    <a:pt x="435" y="2619"/>
                    <a:pt x="398" y="2622"/>
                    <a:pt x="358" y="2630"/>
                  </a:cubicBezTo>
                  <a:cubicBezTo>
                    <a:pt x="287" y="2630"/>
                    <a:pt x="96" y="2630"/>
                    <a:pt x="48" y="2701"/>
                  </a:cubicBezTo>
                  <a:cubicBezTo>
                    <a:pt x="25" y="2749"/>
                    <a:pt x="72" y="2868"/>
                    <a:pt x="48" y="2915"/>
                  </a:cubicBezTo>
                  <a:cubicBezTo>
                    <a:pt x="48" y="2987"/>
                    <a:pt x="25" y="3034"/>
                    <a:pt x="1" y="3106"/>
                  </a:cubicBezTo>
                  <a:cubicBezTo>
                    <a:pt x="1" y="3273"/>
                    <a:pt x="96" y="3344"/>
                    <a:pt x="215" y="3368"/>
                  </a:cubicBezTo>
                  <a:cubicBezTo>
                    <a:pt x="239" y="3392"/>
                    <a:pt x="263" y="3392"/>
                    <a:pt x="310" y="3392"/>
                  </a:cubicBezTo>
                  <a:cubicBezTo>
                    <a:pt x="477" y="3415"/>
                    <a:pt x="668" y="3415"/>
                    <a:pt x="858" y="3415"/>
                  </a:cubicBezTo>
                  <a:cubicBezTo>
                    <a:pt x="910" y="3424"/>
                    <a:pt x="956" y="3430"/>
                    <a:pt x="999" y="3430"/>
                  </a:cubicBezTo>
                  <a:cubicBezTo>
                    <a:pt x="1074" y="3430"/>
                    <a:pt x="1140" y="3413"/>
                    <a:pt x="1215" y="3368"/>
                  </a:cubicBezTo>
                  <a:cubicBezTo>
                    <a:pt x="1253" y="3349"/>
                    <a:pt x="1288" y="3340"/>
                    <a:pt x="1320" y="3340"/>
                  </a:cubicBezTo>
                  <a:cubicBezTo>
                    <a:pt x="1525" y="3340"/>
                    <a:pt x="1596" y="3700"/>
                    <a:pt x="1596" y="3844"/>
                  </a:cubicBezTo>
                  <a:cubicBezTo>
                    <a:pt x="1620" y="4035"/>
                    <a:pt x="1620" y="4225"/>
                    <a:pt x="1620" y="4392"/>
                  </a:cubicBezTo>
                  <a:cubicBezTo>
                    <a:pt x="1620" y="4416"/>
                    <a:pt x="1620" y="4416"/>
                    <a:pt x="1620" y="4439"/>
                  </a:cubicBezTo>
                  <a:cubicBezTo>
                    <a:pt x="1644" y="4463"/>
                    <a:pt x="1692" y="4487"/>
                    <a:pt x="1739" y="4487"/>
                  </a:cubicBezTo>
                  <a:lnTo>
                    <a:pt x="2073" y="4487"/>
                  </a:lnTo>
                  <a:cubicBezTo>
                    <a:pt x="2096" y="4320"/>
                    <a:pt x="2120" y="4130"/>
                    <a:pt x="2120" y="3939"/>
                  </a:cubicBezTo>
                  <a:cubicBezTo>
                    <a:pt x="2144" y="3749"/>
                    <a:pt x="2168" y="3582"/>
                    <a:pt x="2096" y="3392"/>
                  </a:cubicBezTo>
                  <a:cubicBezTo>
                    <a:pt x="2287" y="3320"/>
                    <a:pt x="2454" y="3130"/>
                    <a:pt x="2477" y="2915"/>
                  </a:cubicBezTo>
                  <a:cubicBezTo>
                    <a:pt x="2501" y="2725"/>
                    <a:pt x="2430" y="2487"/>
                    <a:pt x="2263" y="2368"/>
                  </a:cubicBezTo>
                  <a:cubicBezTo>
                    <a:pt x="2168" y="2296"/>
                    <a:pt x="2073" y="2249"/>
                    <a:pt x="2073" y="2153"/>
                  </a:cubicBezTo>
                  <a:cubicBezTo>
                    <a:pt x="2073" y="2106"/>
                    <a:pt x="2073" y="2082"/>
                    <a:pt x="2073" y="2034"/>
                  </a:cubicBezTo>
                  <a:cubicBezTo>
                    <a:pt x="2192" y="1463"/>
                    <a:pt x="2335" y="915"/>
                    <a:pt x="2454" y="343"/>
                  </a:cubicBezTo>
                  <a:cubicBezTo>
                    <a:pt x="2454" y="296"/>
                    <a:pt x="2477" y="248"/>
                    <a:pt x="2454" y="200"/>
                  </a:cubicBezTo>
                  <a:cubicBezTo>
                    <a:pt x="2430" y="129"/>
                    <a:pt x="2311" y="105"/>
                    <a:pt x="2216" y="105"/>
                  </a:cubicBezTo>
                  <a:cubicBezTo>
                    <a:pt x="1930" y="105"/>
                    <a:pt x="1620" y="81"/>
                    <a:pt x="1334" y="34"/>
                  </a:cubicBezTo>
                  <a:cubicBezTo>
                    <a:pt x="1284" y="17"/>
                    <a:pt x="1233" y="0"/>
                    <a:pt x="1191" y="0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5" name="Google Shape;17305;p44"/>
            <p:cNvSpPr/>
            <p:nvPr/>
          </p:nvSpPr>
          <p:spPr>
            <a:xfrm>
              <a:off x="7842568" y="3977299"/>
              <a:ext cx="47291" cy="45828"/>
            </a:xfrm>
            <a:custGeom>
              <a:rect b="b" l="l" r="r" t="t"/>
              <a:pathLst>
                <a:path extrusionOk="0" h="1409" w="1454">
                  <a:moveTo>
                    <a:pt x="752" y="1"/>
                  </a:moveTo>
                  <a:cubicBezTo>
                    <a:pt x="732" y="1"/>
                    <a:pt x="712" y="2"/>
                    <a:pt x="691" y="4"/>
                  </a:cubicBezTo>
                  <a:cubicBezTo>
                    <a:pt x="453" y="4"/>
                    <a:pt x="358" y="99"/>
                    <a:pt x="239" y="290"/>
                  </a:cubicBezTo>
                  <a:cubicBezTo>
                    <a:pt x="144" y="409"/>
                    <a:pt x="72" y="528"/>
                    <a:pt x="49" y="671"/>
                  </a:cubicBezTo>
                  <a:cubicBezTo>
                    <a:pt x="1" y="861"/>
                    <a:pt x="49" y="1075"/>
                    <a:pt x="191" y="1218"/>
                  </a:cubicBezTo>
                  <a:cubicBezTo>
                    <a:pt x="239" y="1266"/>
                    <a:pt x="310" y="1314"/>
                    <a:pt x="382" y="1337"/>
                  </a:cubicBezTo>
                  <a:cubicBezTo>
                    <a:pt x="477" y="1385"/>
                    <a:pt x="572" y="1409"/>
                    <a:pt x="668" y="1409"/>
                  </a:cubicBezTo>
                  <a:cubicBezTo>
                    <a:pt x="787" y="1409"/>
                    <a:pt x="930" y="1385"/>
                    <a:pt x="1049" y="1314"/>
                  </a:cubicBezTo>
                  <a:cubicBezTo>
                    <a:pt x="1144" y="1290"/>
                    <a:pt x="1215" y="1242"/>
                    <a:pt x="1287" y="1147"/>
                  </a:cubicBezTo>
                  <a:cubicBezTo>
                    <a:pt x="1358" y="1075"/>
                    <a:pt x="1406" y="980"/>
                    <a:pt x="1406" y="885"/>
                  </a:cubicBezTo>
                  <a:cubicBezTo>
                    <a:pt x="1454" y="694"/>
                    <a:pt x="1406" y="456"/>
                    <a:pt x="1287" y="290"/>
                  </a:cubicBezTo>
                  <a:cubicBezTo>
                    <a:pt x="1178" y="115"/>
                    <a:pt x="969" y="1"/>
                    <a:pt x="752" y="1"/>
                  </a:cubicBezTo>
                  <a:close/>
                </a:path>
              </a:pathLst>
            </a:custGeom>
            <a:solidFill>
              <a:srgbClr val="BEC9D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6" name="Google Shape;17306;p44"/>
            <p:cNvSpPr/>
            <p:nvPr/>
          </p:nvSpPr>
          <p:spPr>
            <a:xfrm>
              <a:off x="7961869" y="3984064"/>
              <a:ext cx="42640" cy="44234"/>
            </a:xfrm>
            <a:custGeom>
              <a:rect b="b" l="l" r="r" t="t"/>
              <a:pathLst>
                <a:path extrusionOk="0" h="1360" w="1311">
                  <a:moveTo>
                    <a:pt x="570" y="1"/>
                  </a:moveTo>
                  <a:cubicBezTo>
                    <a:pt x="453" y="1"/>
                    <a:pt x="338" y="30"/>
                    <a:pt x="262" y="105"/>
                  </a:cubicBezTo>
                  <a:cubicBezTo>
                    <a:pt x="119" y="272"/>
                    <a:pt x="24" y="510"/>
                    <a:pt x="0" y="748"/>
                  </a:cubicBezTo>
                  <a:cubicBezTo>
                    <a:pt x="0" y="867"/>
                    <a:pt x="0" y="986"/>
                    <a:pt x="48" y="1082"/>
                  </a:cubicBezTo>
                  <a:cubicBezTo>
                    <a:pt x="96" y="1177"/>
                    <a:pt x="167" y="1272"/>
                    <a:pt x="262" y="1320"/>
                  </a:cubicBezTo>
                  <a:cubicBezTo>
                    <a:pt x="318" y="1348"/>
                    <a:pt x="374" y="1359"/>
                    <a:pt x="434" y="1359"/>
                  </a:cubicBezTo>
                  <a:cubicBezTo>
                    <a:pt x="477" y="1359"/>
                    <a:pt x="523" y="1354"/>
                    <a:pt x="572" y="1344"/>
                  </a:cubicBezTo>
                  <a:cubicBezTo>
                    <a:pt x="667" y="1344"/>
                    <a:pt x="762" y="1320"/>
                    <a:pt x="858" y="1272"/>
                  </a:cubicBezTo>
                  <a:cubicBezTo>
                    <a:pt x="929" y="1225"/>
                    <a:pt x="977" y="1177"/>
                    <a:pt x="1048" y="1106"/>
                  </a:cubicBezTo>
                  <a:cubicBezTo>
                    <a:pt x="1143" y="1010"/>
                    <a:pt x="1215" y="915"/>
                    <a:pt x="1262" y="796"/>
                  </a:cubicBezTo>
                  <a:cubicBezTo>
                    <a:pt x="1310" y="653"/>
                    <a:pt x="1286" y="486"/>
                    <a:pt x="1215" y="343"/>
                  </a:cubicBezTo>
                  <a:cubicBezTo>
                    <a:pt x="1143" y="224"/>
                    <a:pt x="1001" y="105"/>
                    <a:pt x="858" y="58"/>
                  </a:cubicBezTo>
                  <a:cubicBezTo>
                    <a:pt x="779" y="24"/>
                    <a:pt x="674" y="1"/>
                    <a:pt x="570" y="1"/>
                  </a:cubicBezTo>
                  <a:close/>
                </a:path>
              </a:pathLst>
            </a:custGeom>
            <a:solidFill>
              <a:srgbClr val="63707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7" name="Google Shape;17307;p44"/>
            <p:cNvSpPr/>
            <p:nvPr/>
          </p:nvSpPr>
          <p:spPr>
            <a:xfrm>
              <a:off x="7953348" y="3913875"/>
              <a:ext cx="29468" cy="71002"/>
            </a:xfrm>
            <a:custGeom>
              <a:rect b="b" l="l" r="r" t="t"/>
              <a:pathLst>
                <a:path extrusionOk="0" h="2183" w="906">
                  <a:moveTo>
                    <a:pt x="238" y="1"/>
                  </a:moveTo>
                  <a:cubicBezTo>
                    <a:pt x="215" y="1"/>
                    <a:pt x="191" y="25"/>
                    <a:pt x="191" y="25"/>
                  </a:cubicBezTo>
                  <a:cubicBezTo>
                    <a:pt x="119" y="49"/>
                    <a:pt x="72" y="96"/>
                    <a:pt x="48" y="144"/>
                  </a:cubicBezTo>
                  <a:cubicBezTo>
                    <a:pt x="0" y="215"/>
                    <a:pt x="24" y="287"/>
                    <a:pt x="48" y="358"/>
                  </a:cubicBezTo>
                  <a:cubicBezTo>
                    <a:pt x="215" y="954"/>
                    <a:pt x="358" y="1525"/>
                    <a:pt x="524" y="2120"/>
                  </a:cubicBezTo>
                  <a:cubicBezTo>
                    <a:pt x="524" y="2120"/>
                    <a:pt x="524" y="2144"/>
                    <a:pt x="548" y="2144"/>
                  </a:cubicBezTo>
                  <a:cubicBezTo>
                    <a:pt x="548" y="2168"/>
                    <a:pt x="572" y="2168"/>
                    <a:pt x="596" y="2168"/>
                  </a:cubicBezTo>
                  <a:cubicBezTo>
                    <a:pt x="631" y="2177"/>
                    <a:pt x="669" y="2182"/>
                    <a:pt x="705" y="2182"/>
                  </a:cubicBezTo>
                  <a:cubicBezTo>
                    <a:pt x="769" y="2182"/>
                    <a:pt x="827" y="2166"/>
                    <a:pt x="858" y="2120"/>
                  </a:cubicBezTo>
                  <a:cubicBezTo>
                    <a:pt x="905" y="2049"/>
                    <a:pt x="881" y="1954"/>
                    <a:pt x="881" y="1882"/>
                  </a:cubicBezTo>
                  <a:cubicBezTo>
                    <a:pt x="834" y="1716"/>
                    <a:pt x="810" y="1549"/>
                    <a:pt x="786" y="1382"/>
                  </a:cubicBezTo>
                  <a:cubicBezTo>
                    <a:pt x="715" y="1096"/>
                    <a:pt x="667" y="787"/>
                    <a:pt x="643" y="501"/>
                  </a:cubicBezTo>
                  <a:cubicBezTo>
                    <a:pt x="643" y="430"/>
                    <a:pt x="643" y="334"/>
                    <a:pt x="643" y="263"/>
                  </a:cubicBezTo>
                  <a:cubicBezTo>
                    <a:pt x="643" y="215"/>
                    <a:pt x="667" y="120"/>
                    <a:pt x="643" y="72"/>
                  </a:cubicBezTo>
                  <a:cubicBezTo>
                    <a:pt x="620" y="37"/>
                    <a:pt x="560" y="31"/>
                    <a:pt x="497" y="31"/>
                  </a:cubicBezTo>
                  <a:cubicBezTo>
                    <a:pt x="466" y="31"/>
                    <a:pt x="434" y="32"/>
                    <a:pt x="406" y="32"/>
                  </a:cubicBezTo>
                  <a:cubicBezTo>
                    <a:pt x="377" y="32"/>
                    <a:pt x="352" y="31"/>
                    <a:pt x="334" y="25"/>
                  </a:cubicBezTo>
                  <a:cubicBezTo>
                    <a:pt x="310" y="25"/>
                    <a:pt x="286" y="1"/>
                    <a:pt x="238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8" name="Google Shape;17308;p44"/>
            <p:cNvSpPr/>
            <p:nvPr/>
          </p:nvSpPr>
          <p:spPr>
            <a:xfrm>
              <a:off x="7920042" y="4010702"/>
              <a:ext cx="41860" cy="12425"/>
            </a:xfrm>
            <a:custGeom>
              <a:rect b="b" l="l" r="r" t="t"/>
              <a:pathLst>
                <a:path extrusionOk="0" h="382" w="1287">
                  <a:moveTo>
                    <a:pt x="1215" y="1"/>
                  </a:moveTo>
                  <a:cubicBezTo>
                    <a:pt x="953" y="25"/>
                    <a:pt x="691" y="25"/>
                    <a:pt x="429" y="25"/>
                  </a:cubicBezTo>
                  <a:cubicBezTo>
                    <a:pt x="381" y="25"/>
                    <a:pt x="316" y="19"/>
                    <a:pt x="253" y="19"/>
                  </a:cubicBezTo>
                  <a:cubicBezTo>
                    <a:pt x="191" y="19"/>
                    <a:pt x="131" y="25"/>
                    <a:pt x="96" y="48"/>
                  </a:cubicBezTo>
                  <a:cubicBezTo>
                    <a:pt x="0" y="96"/>
                    <a:pt x="72" y="263"/>
                    <a:pt x="119" y="310"/>
                  </a:cubicBezTo>
                  <a:cubicBezTo>
                    <a:pt x="119" y="334"/>
                    <a:pt x="143" y="334"/>
                    <a:pt x="143" y="358"/>
                  </a:cubicBezTo>
                  <a:lnTo>
                    <a:pt x="191" y="358"/>
                  </a:lnTo>
                  <a:cubicBezTo>
                    <a:pt x="524" y="382"/>
                    <a:pt x="834" y="382"/>
                    <a:pt x="1167" y="382"/>
                  </a:cubicBezTo>
                  <a:cubicBezTo>
                    <a:pt x="1215" y="382"/>
                    <a:pt x="1262" y="382"/>
                    <a:pt x="1262" y="358"/>
                  </a:cubicBezTo>
                  <a:cubicBezTo>
                    <a:pt x="1286" y="334"/>
                    <a:pt x="1286" y="310"/>
                    <a:pt x="1286" y="310"/>
                  </a:cubicBezTo>
                  <a:cubicBezTo>
                    <a:pt x="1286" y="239"/>
                    <a:pt x="1286" y="144"/>
                    <a:pt x="1286" y="72"/>
                  </a:cubicBezTo>
                  <a:cubicBezTo>
                    <a:pt x="1286" y="48"/>
                    <a:pt x="1286" y="48"/>
                    <a:pt x="1286" y="25"/>
                  </a:cubicBezTo>
                  <a:cubicBezTo>
                    <a:pt x="1262" y="1"/>
                    <a:pt x="1239" y="1"/>
                    <a:pt x="1215" y="1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9" name="Google Shape;17309;p44"/>
            <p:cNvSpPr/>
            <p:nvPr/>
          </p:nvSpPr>
          <p:spPr>
            <a:xfrm>
              <a:off x="7842568" y="3977884"/>
              <a:ext cx="28687" cy="45568"/>
            </a:xfrm>
            <a:custGeom>
              <a:rect b="b" l="l" r="r" t="t"/>
              <a:pathLst>
                <a:path extrusionOk="0" h="1401" w="882">
                  <a:moveTo>
                    <a:pt x="649" y="0"/>
                  </a:moveTo>
                  <a:cubicBezTo>
                    <a:pt x="623" y="0"/>
                    <a:pt x="598" y="3"/>
                    <a:pt x="572" y="10"/>
                  </a:cubicBezTo>
                  <a:cubicBezTo>
                    <a:pt x="501" y="33"/>
                    <a:pt x="453" y="57"/>
                    <a:pt x="382" y="105"/>
                  </a:cubicBezTo>
                  <a:cubicBezTo>
                    <a:pt x="334" y="176"/>
                    <a:pt x="263" y="224"/>
                    <a:pt x="215" y="295"/>
                  </a:cubicBezTo>
                  <a:cubicBezTo>
                    <a:pt x="96" y="438"/>
                    <a:pt x="25" y="605"/>
                    <a:pt x="1" y="772"/>
                  </a:cubicBezTo>
                  <a:cubicBezTo>
                    <a:pt x="1" y="938"/>
                    <a:pt x="49" y="1129"/>
                    <a:pt x="191" y="1224"/>
                  </a:cubicBezTo>
                  <a:cubicBezTo>
                    <a:pt x="239" y="1272"/>
                    <a:pt x="287" y="1296"/>
                    <a:pt x="334" y="1319"/>
                  </a:cubicBezTo>
                  <a:cubicBezTo>
                    <a:pt x="406" y="1343"/>
                    <a:pt x="477" y="1391"/>
                    <a:pt x="572" y="1391"/>
                  </a:cubicBezTo>
                  <a:cubicBezTo>
                    <a:pt x="592" y="1397"/>
                    <a:pt x="612" y="1400"/>
                    <a:pt x="634" y="1400"/>
                  </a:cubicBezTo>
                  <a:cubicBezTo>
                    <a:pt x="691" y="1400"/>
                    <a:pt x="752" y="1378"/>
                    <a:pt x="787" y="1343"/>
                  </a:cubicBezTo>
                  <a:cubicBezTo>
                    <a:pt x="858" y="1296"/>
                    <a:pt x="882" y="1200"/>
                    <a:pt x="858" y="1129"/>
                  </a:cubicBezTo>
                  <a:cubicBezTo>
                    <a:pt x="811" y="1034"/>
                    <a:pt x="668" y="1034"/>
                    <a:pt x="572" y="938"/>
                  </a:cubicBezTo>
                  <a:cubicBezTo>
                    <a:pt x="501" y="867"/>
                    <a:pt x="501" y="748"/>
                    <a:pt x="525" y="653"/>
                  </a:cubicBezTo>
                  <a:cubicBezTo>
                    <a:pt x="525" y="533"/>
                    <a:pt x="549" y="414"/>
                    <a:pt x="620" y="319"/>
                  </a:cubicBezTo>
                  <a:cubicBezTo>
                    <a:pt x="644" y="272"/>
                    <a:pt x="668" y="224"/>
                    <a:pt x="715" y="176"/>
                  </a:cubicBezTo>
                  <a:cubicBezTo>
                    <a:pt x="763" y="129"/>
                    <a:pt x="834" y="105"/>
                    <a:pt x="834" y="57"/>
                  </a:cubicBezTo>
                  <a:cubicBezTo>
                    <a:pt x="782" y="22"/>
                    <a:pt x="717" y="0"/>
                    <a:pt x="649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0" name="Google Shape;17310;p44"/>
            <p:cNvSpPr/>
            <p:nvPr/>
          </p:nvSpPr>
          <p:spPr>
            <a:xfrm>
              <a:off x="7973481" y="4029567"/>
              <a:ext cx="9335" cy="30736"/>
            </a:xfrm>
            <a:custGeom>
              <a:rect b="b" l="l" r="r" t="t"/>
              <a:pathLst>
                <a:path extrusionOk="0" h="945" w="287">
                  <a:moveTo>
                    <a:pt x="211" y="0"/>
                  </a:moveTo>
                  <a:cubicBezTo>
                    <a:pt x="142" y="0"/>
                    <a:pt x="37" y="46"/>
                    <a:pt x="1" y="64"/>
                  </a:cubicBezTo>
                  <a:cubicBezTo>
                    <a:pt x="24" y="326"/>
                    <a:pt x="48" y="588"/>
                    <a:pt x="48" y="873"/>
                  </a:cubicBezTo>
                  <a:cubicBezTo>
                    <a:pt x="61" y="869"/>
                    <a:pt x="74" y="867"/>
                    <a:pt x="87" y="867"/>
                  </a:cubicBezTo>
                  <a:cubicBezTo>
                    <a:pt x="146" y="867"/>
                    <a:pt x="204" y="906"/>
                    <a:pt x="262" y="945"/>
                  </a:cubicBezTo>
                  <a:cubicBezTo>
                    <a:pt x="239" y="921"/>
                    <a:pt x="239" y="683"/>
                    <a:pt x="239" y="635"/>
                  </a:cubicBezTo>
                  <a:cubicBezTo>
                    <a:pt x="239" y="540"/>
                    <a:pt x="239" y="445"/>
                    <a:pt x="239" y="326"/>
                  </a:cubicBezTo>
                  <a:cubicBezTo>
                    <a:pt x="239" y="278"/>
                    <a:pt x="286" y="64"/>
                    <a:pt x="262" y="16"/>
                  </a:cubicBezTo>
                  <a:cubicBezTo>
                    <a:pt x="251" y="5"/>
                    <a:pt x="233" y="0"/>
                    <a:pt x="211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1" name="Google Shape;17311;p44"/>
            <p:cNvSpPr/>
            <p:nvPr/>
          </p:nvSpPr>
          <p:spPr>
            <a:xfrm>
              <a:off x="7960308" y="3988130"/>
              <a:ext cx="31809" cy="39843"/>
            </a:xfrm>
            <a:custGeom>
              <a:rect b="b" l="l" r="r" t="t"/>
              <a:pathLst>
                <a:path extrusionOk="0" h="1225" w="978">
                  <a:moveTo>
                    <a:pt x="266" y="0"/>
                  </a:moveTo>
                  <a:cubicBezTo>
                    <a:pt x="221" y="0"/>
                    <a:pt x="160" y="67"/>
                    <a:pt x="144" y="99"/>
                  </a:cubicBezTo>
                  <a:cubicBezTo>
                    <a:pt x="72" y="171"/>
                    <a:pt x="72" y="266"/>
                    <a:pt x="48" y="361"/>
                  </a:cubicBezTo>
                  <a:cubicBezTo>
                    <a:pt x="24" y="504"/>
                    <a:pt x="1" y="671"/>
                    <a:pt x="1" y="814"/>
                  </a:cubicBezTo>
                  <a:cubicBezTo>
                    <a:pt x="24" y="861"/>
                    <a:pt x="24" y="909"/>
                    <a:pt x="48" y="981"/>
                  </a:cubicBezTo>
                  <a:cubicBezTo>
                    <a:pt x="96" y="1052"/>
                    <a:pt x="167" y="1100"/>
                    <a:pt x="263" y="1123"/>
                  </a:cubicBezTo>
                  <a:cubicBezTo>
                    <a:pt x="380" y="1182"/>
                    <a:pt x="498" y="1225"/>
                    <a:pt x="615" y="1225"/>
                  </a:cubicBezTo>
                  <a:cubicBezTo>
                    <a:pt x="641" y="1225"/>
                    <a:pt x="666" y="1223"/>
                    <a:pt x="691" y="1219"/>
                  </a:cubicBezTo>
                  <a:cubicBezTo>
                    <a:pt x="810" y="1195"/>
                    <a:pt x="953" y="1100"/>
                    <a:pt x="977" y="957"/>
                  </a:cubicBezTo>
                  <a:cubicBezTo>
                    <a:pt x="977" y="933"/>
                    <a:pt x="977" y="909"/>
                    <a:pt x="953" y="885"/>
                  </a:cubicBezTo>
                  <a:cubicBezTo>
                    <a:pt x="953" y="861"/>
                    <a:pt x="906" y="861"/>
                    <a:pt x="882" y="861"/>
                  </a:cubicBezTo>
                  <a:cubicBezTo>
                    <a:pt x="739" y="838"/>
                    <a:pt x="620" y="814"/>
                    <a:pt x="501" y="742"/>
                  </a:cubicBezTo>
                  <a:cubicBezTo>
                    <a:pt x="453" y="742"/>
                    <a:pt x="406" y="719"/>
                    <a:pt x="358" y="671"/>
                  </a:cubicBezTo>
                  <a:cubicBezTo>
                    <a:pt x="286" y="600"/>
                    <a:pt x="263" y="480"/>
                    <a:pt x="286" y="361"/>
                  </a:cubicBezTo>
                  <a:cubicBezTo>
                    <a:pt x="286" y="266"/>
                    <a:pt x="358" y="123"/>
                    <a:pt x="310" y="52"/>
                  </a:cubicBezTo>
                  <a:cubicBezTo>
                    <a:pt x="303" y="14"/>
                    <a:pt x="286" y="0"/>
                    <a:pt x="266" y="0"/>
                  </a:cubicBezTo>
                  <a:close/>
                </a:path>
              </a:pathLst>
            </a:custGeom>
            <a:solidFill>
              <a:srgbClr val="525D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2" name="Google Shape;17312;p44"/>
            <p:cNvSpPr/>
            <p:nvPr/>
          </p:nvSpPr>
          <p:spPr>
            <a:xfrm>
              <a:off x="7794561" y="3953783"/>
              <a:ext cx="121643" cy="299393"/>
            </a:xfrm>
            <a:custGeom>
              <a:rect b="b" l="l" r="r" t="t"/>
              <a:pathLst>
                <a:path extrusionOk="0" h="9205" w="3740">
                  <a:moveTo>
                    <a:pt x="1295" y="0"/>
                  </a:moveTo>
                  <a:cubicBezTo>
                    <a:pt x="1251" y="0"/>
                    <a:pt x="1203" y="24"/>
                    <a:pt x="1167" y="60"/>
                  </a:cubicBezTo>
                  <a:cubicBezTo>
                    <a:pt x="739" y="417"/>
                    <a:pt x="548" y="989"/>
                    <a:pt x="405" y="1489"/>
                  </a:cubicBezTo>
                  <a:cubicBezTo>
                    <a:pt x="143" y="2537"/>
                    <a:pt x="96" y="3632"/>
                    <a:pt x="119" y="4704"/>
                  </a:cubicBezTo>
                  <a:cubicBezTo>
                    <a:pt x="119" y="4942"/>
                    <a:pt x="167" y="5180"/>
                    <a:pt x="143" y="5418"/>
                  </a:cubicBezTo>
                  <a:cubicBezTo>
                    <a:pt x="119" y="5704"/>
                    <a:pt x="96" y="5966"/>
                    <a:pt x="72" y="6252"/>
                  </a:cubicBezTo>
                  <a:cubicBezTo>
                    <a:pt x="24" y="6799"/>
                    <a:pt x="0" y="7347"/>
                    <a:pt x="0" y="7919"/>
                  </a:cubicBezTo>
                  <a:cubicBezTo>
                    <a:pt x="0" y="8276"/>
                    <a:pt x="24" y="8657"/>
                    <a:pt x="72" y="9014"/>
                  </a:cubicBezTo>
                  <a:cubicBezTo>
                    <a:pt x="72" y="9062"/>
                    <a:pt x="72" y="9086"/>
                    <a:pt x="96" y="9133"/>
                  </a:cubicBezTo>
                  <a:cubicBezTo>
                    <a:pt x="143" y="9205"/>
                    <a:pt x="239" y="9205"/>
                    <a:pt x="334" y="9205"/>
                  </a:cubicBezTo>
                  <a:cubicBezTo>
                    <a:pt x="1215" y="9205"/>
                    <a:pt x="2096" y="9181"/>
                    <a:pt x="2977" y="9133"/>
                  </a:cubicBezTo>
                  <a:cubicBezTo>
                    <a:pt x="3144" y="9133"/>
                    <a:pt x="3334" y="9109"/>
                    <a:pt x="3501" y="9062"/>
                  </a:cubicBezTo>
                  <a:cubicBezTo>
                    <a:pt x="3549" y="9062"/>
                    <a:pt x="3573" y="9038"/>
                    <a:pt x="3596" y="9014"/>
                  </a:cubicBezTo>
                  <a:cubicBezTo>
                    <a:pt x="3620" y="8990"/>
                    <a:pt x="3620" y="8967"/>
                    <a:pt x="3644" y="8919"/>
                  </a:cubicBezTo>
                  <a:cubicBezTo>
                    <a:pt x="3692" y="8776"/>
                    <a:pt x="3739" y="8633"/>
                    <a:pt x="3715" y="8466"/>
                  </a:cubicBezTo>
                  <a:cubicBezTo>
                    <a:pt x="3692" y="8300"/>
                    <a:pt x="3596" y="8133"/>
                    <a:pt x="3501" y="7990"/>
                  </a:cubicBezTo>
                  <a:cubicBezTo>
                    <a:pt x="3358" y="7776"/>
                    <a:pt x="3144" y="7609"/>
                    <a:pt x="2930" y="7466"/>
                  </a:cubicBezTo>
                  <a:cubicBezTo>
                    <a:pt x="2715" y="7300"/>
                    <a:pt x="2501" y="7157"/>
                    <a:pt x="2310" y="6990"/>
                  </a:cubicBezTo>
                  <a:cubicBezTo>
                    <a:pt x="2001" y="6704"/>
                    <a:pt x="1763" y="6347"/>
                    <a:pt x="1596" y="5966"/>
                  </a:cubicBezTo>
                  <a:cubicBezTo>
                    <a:pt x="1429" y="5561"/>
                    <a:pt x="1310" y="5109"/>
                    <a:pt x="1286" y="4680"/>
                  </a:cubicBezTo>
                  <a:cubicBezTo>
                    <a:pt x="1286" y="4442"/>
                    <a:pt x="1239" y="4180"/>
                    <a:pt x="1215" y="3942"/>
                  </a:cubicBezTo>
                  <a:cubicBezTo>
                    <a:pt x="1191" y="3704"/>
                    <a:pt x="1167" y="3465"/>
                    <a:pt x="1143" y="3227"/>
                  </a:cubicBezTo>
                  <a:cubicBezTo>
                    <a:pt x="1120" y="2989"/>
                    <a:pt x="1120" y="2775"/>
                    <a:pt x="1120" y="2560"/>
                  </a:cubicBezTo>
                  <a:cubicBezTo>
                    <a:pt x="1096" y="2179"/>
                    <a:pt x="1120" y="1822"/>
                    <a:pt x="1143" y="1465"/>
                  </a:cubicBezTo>
                  <a:cubicBezTo>
                    <a:pt x="1191" y="1132"/>
                    <a:pt x="1239" y="822"/>
                    <a:pt x="1310" y="512"/>
                  </a:cubicBezTo>
                  <a:cubicBezTo>
                    <a:pt x="1334" y="393"/>
                    <a:pt x="1429" y="203"/>
                    <a:pt x="1405" y="84"/>
                  </a:cubicBezTo>
                  <a:cubicBezTo>
                    <a:pt x="1382" y="24"/>
                    <a:pt x="1340" y="0"/>
                    <a:pt x="1295" y="0"/>
                  </a:cubicBezTo>
                  <a:close/>
                </a:path>
              </a:pathLst>
            </a:custGeom>
            <a:solidFill>
              <a:srgbClr val="D640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3" name="Google Shape;17313;p44"/>
            <p:cNvSpPr/>
            <p:nvPr/>
          </p:nvSpPr>
          <p:spPr>
            <a:xfrm>
              <a:off x="7796870" y="4076533"/>
              <a:ext cx="124733" cy="31029"/>
            </a:xfrm>
            <a:custGeom>
              <a:rect b="b" l="l" r="r" t="t"/>
              <a:pathLst>
                <a:path extrusionOk="0" h="954" w="3835">
                  <a:moveTo>
                    <a:pt x="644" y="1"/>
                  </a:moveTo>
                  <a:cubicBezTo>
                    <a:pt x="525" y="1"/>
                    <a:pt x="406" y="1"/>
                    <a:pt x="263" y="25"/>
                  </a:cubicBezTo>
                  <a:cubicBezTo>
                    <a:pt x="215" y="25"/>
                    <a:pt x="120" y="25"/>
                    <a:pt x="72" y="96"/>
                  </a:cubicBezTo>
                  <a:cubicBezTo>
                    <a:pt x="25" y="168"/>
                    <a:pt x="25" y="287"/>
                    <a:pt x="25" y="358"/>
                  </a:cubicBezTo>
                  <a:cubicBezTo>
                    <a:pt x="1" y="501"/>
                    <a:pt x="1" y="620"/>
                    <a:pt x="1" y="763"/>
                  </a:cubicBezTo>
                  <a:cubicBezTo>
                    <a:pt x="1" y="787"/>
                    <a:pt x="1" y="834"/>
                    <a:pt x="25" y="858"/>
                  </a:cubicBezTo>
                  <a:lnTo>
                    <a:pt x="72" y="858"/>
                  </a:lnTo>
                  <a:cubicBezTo>
                    <a:pt x="549" y="858"/>
                    <a:pt x="1025" y="930"/>
                    <a:pt x="1501" y="954"/>
                  </a:cubicBezTo>
                  <a:lnTo>
                    <a:pt x="2001" y="954"/>
                  </a:lnTo>
                  <a:lnTo>
                    <a:pt x="3787" y="906"/>
                  </a:lnTo>
                  <a:cubicBezTo>
                    <a:pt x="3787" y="906"/>
                    <a:pt x="3811" y="906"/>
                    <a:pt x="3835" y="882"/>
                  </a:cubicBezTo>
                  <a:cubicBezTo>
                    <a:pt x="3835" y="882"/>
                    <a:pt x="3835" y="858"/>
                    <a:pt x="3835" y="834"/>
                  </a:cubicBezTo>
                  <a:cubicBezTo>
                    <a:pt x="3835" y="596"/>
                    <a:pt x="3835" y="358"/>
                    <a:pt x="3835" y="96"/>
                  </a:cubicBezTo>
                  <a:cubicBezTo>
                    <a:pt x="3835" y="96"/>
                    <a:pt x="3835" y="72"/>
                    <a:pt x="3811" y="72"/>
                  </a:cubicBezTo>
                  <a:cubicBezTo>
                    <a:pt x="3811" y="72"/>
                    <a:pt x="3811" y="72"/>
                    <a:pt x="3787" y="49"/>
                  </a:cubicBezTo>
                  <a:cubicBezTo>
                    <a:pt x="3621" y="49"/>
                    <a:pt x="3478" y="25"/>
                    <a:pt x="3311" y="25"/>
                  </a:cubicBezTo>
                  <a:cubicBezTo>
                    <a:pt x="3168" y="25"/>
                    <a:pt x="3025" y="49"/>
                    <a:pt x="2859" y="49"/>
                  </a:cubicBezTo>
                  <a:cubicBezTo>
                    <a:pt x="2763" y="25"/>
                    <a:pt x="2644" y="25"/>
                    <a:pt x="2525" y="25"/>
                  </a:cubicBezTo>
                  <a:cubicBezTo>
                    <a:pt x="2463" y="20"/>
                    <a:pt x="2400" y="18"/>
                    <a:pt x="2337" y="18"/>
                  </a:cubicBezTo>
                  <a:cubicBezTo>
                    <a:pt x="2082" y="18"/>
                    <a:pt x="1815" y="49"/>
                    <a:pt x="1549" y="49"/>
                  </a:cubicBezTo>
                  <a:cubicBezTo>
                    <a:pt x="1239" y="49"/>
                    <a:pt x="953" y="1"/>
                    <a:pt x="644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4" name="Google Shape;17314;p44"/>
            <p:cNvSpPr/>
            <p:nvPr/>
          </p:nvSpPr>
          <p:spPr>
            <a:xfrm>
              <a:off x="7794561" y="4138818"/>
              <a:ext cx="127823" cy="29923"/>
            </a:xfrm>
            <a:custGeom>
              <a:rect b="b" l="l" r="r" t="t"/>
              <a:pathLst>
                <a:path extrusionOk="0" h="920" w="3930">
                  <a:moveTo>
                    <a:pt x="59" y="1"/>
                  </a:moveTo>
                  <a:cubicBezTo>
                    <a:pt x="45" y="1"/>
                    <a:pt x="39" y="17"/>
                    <a:pt x="24" y="63"/>
                  </a:cubicBezTo>
                  <a:cubicBezTo>
                    <a:pt x="24" y="110"/>
                    <a:pt x="24" y="182"/>
                    <a:pt x="24" y="253"/>
                  </a:cubicBezTo>
                  <a:cubicBezTo>
                    <a:pt x="24" y="372"/>
                    <a:pt x="0" y="491"/>
                    <a:pt x="0" y="610"/>
                  </a:cubicBezTo>
                  <a:cubicBezTo>
                    <a:pt x="0" y="682"/>
                    <a:pt x="0" y="753"/>
                    <a:pt x="48" y="801"/>
                  </a:cubicBezTo>
                  <a:cubicBezTo>
                    <a:pt x="96" y="801"/>
                    <a:pt x="119" y="825"/>
                    <a:pt x="167" y="825"/>
                  </a:cubicBezTo>
                  <a:cubicBezTo>
                    <a:pt x="812" y="860"/>
                    <a:pt x="1470" y="882"/>
                    <a:pt x="2122" y="882"/>
                  </a:cubicBezTo>
                  <a:cubicBezTo>
                    <a:pt x="2360" y="882"/>
                    <a:pt x="2598" y="879"/>
                    <a:pt x="2834" y="872"/>
                  </a:cubicBezTo>
                  <a:lnTo>
                    <a:pt x="3263" y="872"/>
                  </a:lnTo>
                  <a:cubicBezTo>
                    <a:pt x="3406" y="872"/>
                    <a:pt x="3573" y="920"/>
                    <a:pt x="3715" y="920"/>
                  </a:cubicBezTo>
                  <a:lnTo>
                    <a:pt x="3787" y="920"/>
                  </a:lnTo>
                  <a:cubicBezTo>
                    <a:pt x="3811" y="896"/>
                    <a:pt x="3835" y="872"/>
                    <a:pt x="3835" y="848"/>
                  </a:cubicBezTo>
                  <a:cubicBezTo>
                    <a:pt x="3906" y="610"/>
                    <a:pt x="3930" y="372"/>
                    <a:pt x="3930" y="158"/>
                  </a:cubicBezTo>
                  <a:cubicBezTo>
                    <a:pt x="3930" y="134"/>
                    <a:pt x="3930" y="110"/>
                    <a:pt x="3906" y="86"/>
                  </a:cubicBezTo>
                  <a:cubicBezTo>
                    <a:pt x="3906" y="63"/>
                    <a:pt x="3858" y="39"/>
                    <a:pt x="3811" y="39"/>
                  </a:cubicBezTo>
                  <a:cubicBezTo>
                    <a:pt x="3715" y="15"/>
                    <a:pt x="3620" y="15"/>
                    <a:pt x="3525" y="15"/>
                  </a:cubicBezTo>
                  <a:cubicBezTo>
                    <a:pt x="2596" y="39"/>
                    <a:pt x="1691" y="39"/>
                    <a:pt x="786" y="63"/>
                  </a:cubicBezTo>
                  <a:cubicBezTo>
                    <a:pt x="548" y="63"/>
                    <a:pt x="334" y="39"/>
                    <a:pt x="96" y="15"/>
                  </a:cubicBezTo>
                  <a:cubicBezTo>
                    <a:pt x="78" y="6"/>
                    <a:pt x="67" y="1"/>
                    <a:pt x="59" y="1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5" name="Google Shape;17315;p44"/>
            <p:cNvSpPr/>
            <p:nvPr/>
          </p:nvSpPr>
          <p:spPr>
            <a:xfrm>
              <a:off x="7797651" y="4076533"/>
              <a:ext cx="39550" cy="29533"/>
            </a:xfrm>
            <a:custGeom>
              <a:rect b="b" l="l" r="r" t="t"/>
              <a:pathLst>
                <a:path extrusionOk="0" h="908" w="1216">
                  <a:moveTo>
                    <a:pt x="96" y="1"/>
                  </a:moveTo>
                  <a:cubicBezTo>
                    <a:pt x="24" y="287"/>
                    <a:pt x="1" y="573"/>
                    <a:pt x="24" y="834"/>
                  </a:cubicBezTo>
                  <a:cubicBezTo>
                    <a:pt x="24" y="858"/>
                    <a:pt x="24" y="858"/>
                    <a:pt x="48" y="858"/>
                  </a:cubicBezTo>
                  <a:cubicBezTo>
                    <a:pt x="48" y="882"/>
                    <a:pt x="72" y="882"/>
                    <a:pt x="72" y="882"/>
                  </a:cubicBezTo>
                  <a:cubicBezTo>
                    <a:pt x="146" y="901"/>
                    <a:pt x="221" y="907"/>
                    <a:pt x="297" y="907"/>
                  </a:cubicBezTo>
                  <a:cubicBezTo>
                    <a:pt x="506" y="907"/>
                    <a:pt x="718" y="855"/>
                    <a:pt x="921" y="855"/>
                  </a:cubicBezTo>
                  <a:cubicBezTo>
                    <a:pt x="1022" y="855"/>
                    <a:pt x="1120" y="868"/>
                    <a:pt x="1215" y="906"/>
                  </a:cubicBezTo>
                  <a:cubicBezTo>
                    <a:pt x="1168" y="739"/>
                    <a:pt x="1144" y="573"/>
                    <a:pt x="1120" y="406"/>
                  </a:cubicBezTo>
                  <a:cubicBezTo>
                    <a:pt x="1120" y="311"/>
                    <a:pt x="1144" y="96"/>
                    <a:pt x="1048" y="49"/>
                  </a:cubicBezTo>
                  <a:cubicBezTo>
                    <a:pt x="1033" y="41"/>
                    <a:pt x="1011" y="38"/>
                    <a:pt x="988" y="38"/>
                  </a:cubicBezTo>
                  <a:cubicBezTo>
                    <a:pt x="943" y="38"/>
                    <a:pt x="890" y="49"/>
                    <a:pt x="858" y="49"/>
                  </a:cubicBezTo>
                  <a:lnTo>
                    <a:pt x="596" y="49"/>
                  </a:lnTo>
                  <a:cubicBezTo>
                    <a:pt x="548" y="49"/>
                    <a:pt x="96" y="1"/>
                    <a:pt x="96" y="1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6" name="Google Shape;17316;p44"/>
            <p:cNvSpPr/>
            <p:nvPr/>
          </p:nvSpPr>
          <p:spPr>
            <a:xfrm>
              <a:off x="7794561" y="4139046"/>
              <a:ext cx="63554" cy="29695"/>
            </a:xfrm>
            <a:custGeom>
              <a:rect b="b" l="l" r="r" t="t"/>
              <a:pathLst>
                <a:path extrusionOk="0" h="913" w="1954">
                  <a:moveTo>
                    <a:pt x="1393" y="0"/>
                  </a:moveTo>
                  <a:cubicBezTo>
                    <a:pt x="1358" y="0"/>
                    <a:pt x="1326" y="32"/>
                    <a:pt x="1263" y="32"/>
                  </a:cubicBezTo>
                  <a:cubicBezTo>
                    <a:pt x="1143" y="32"/>
                    <a:pt x="1001" y="56"/>
                    <a:pt x="882" y="56"/>
                  </a:cubicBezTo>
                  <a:cubicBezTo>
                    <a:pt x="620" y="56"/>
                    <a:pt x="381" y="32"/>
                    <a:pt x="119" y="8"/>
                  </a:cubicBezTo>
                  <a:cubicBezTo>
                    <a:pt x="96" y="151"/>
                    <a:pt x="48" y="294"/>
                    <a:pt x="48" y="460"/>
                  </a:cubicBezTo>
                  <a:cubicBezTo>
                    <a:pt x="48" y="532"/>
                    <a:pt x="0" y="794"/>
                    <a:pt x="72" y="865"/>
                  </a:cubicBezTo>
                  <a:cubicBezTo>
                    <a:pt x="96" y="889"/>
                    <a:pt x="143" y="889"/>
                    <a:pt x="191" y="889"/>
                  </a:cubicBezTo>
                  <a:cubicBezTo>
                    <a:pt x="344" y="882"/>
                    <a:pt x="494" y="879"/>
                    <a:pt x="641" y="879"/>
                  </a:cubicBezTo>
                  <a:cubicBezTo>
                    <a:pt x="998" y="879"/>
                    <a:pt x="1345" y="896"/>
                    <a:pt x="1715" y="913"/>
                  </a:cubicBezTo>
                  <a:cubicBezTo>
                    <a:pt x="1953" y="913"/>
                    <a:pt x="1882" y="699"/>
                    <a:pt x="1786" y="556"/>
                  </a:cubicBezTo>
                  <a:cubicBezTo>
                    <a:pt x="1715" y="460"/>
                    <a:pt x="1644" y="389"/>
                    <a:pt x="1596" y="294"/>
                  </a:cubicBezTo>
                  <a:cubicBezTo>
                    <a:pt x="1572" y="246"/>
                    <a:pt x="1548" y="175"/>
                    <a:pt x="1525" y="127"/>
                  </a:cubicBezTo>
                  <a:cubicBezTo>
                    <a:pt x="1501" y="56"/>
                    <a:pt x="1501" y="79"/>
                    <a:pt x="1453" y="32"/>
                  </a:cubicBezTo>
                  <a:cubicBezTo>
                    <a:pt x="1429" y="8"/>
                    <a:pt x="1411" y="0"/>
                    <a:pt x="1393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7" name="Google Shape;17317;p44"/>
            <p:cNvSpPr/>
            <p:nvPr/>
          </p:nvSpPr>
          <p:spPr>
            <a:xfrm>
              <a:off x="7940175" y="4061311"/>
              <a:ext cx="119302" cy="191410"/>
            </a:xfrm>
            <a:custGeom>
              <a:rect b="b" l="l" r="r" t="t"/>
              <a:pathLst>
                <a:path extrusionOk="0" h="5885" w="3668">
                  <a:moveTo>
                    <a:pt x="2520" y="0"/>
                  </a:moveTo>
                  <a:cubicBezTo>
                    <a:pt x="2373" y="0"/>
                    <a:pt x="2225" y="55"/>
                    <a:pt x="2120" y="159"/>
                  </a:cubicBezTo>
                  <a:cubicBezTo>
                    <a:pt x="2001" y="278"/>
                    <a:pt x="1929" y="445"/>
                    <a:pt x="1858" y="588"/>
                  </a:cubicBezTo>
                  <a:cubicBezTo>
                    <a:pt x="1858" y="612"/>
                    <a:pt x="1858" y="636"/>
                    <a:pt x="1834" y="660"/>
                  </a:cubicBezTo>
                  <a:cubicBezTo>
                    <a:pt x="1820" y="666"/>
                    <a:pt x="1806" y="669"/>
                    <a:pt x="1792" y="669"/>
                  </a:cubicBezTo>
                  <a:cubicBezTo>
                    <a:pt x="1759" y="669"/>
                    <a:pt x="1725" y="653"/>
                    <a:pt x="1691" y="636"/>
                  </a:cubicBezTo>
                  <a:cubicBezTo>
                    <a:pt x="1608" y="612"/>
                    <a:pt x="1525" y="600"/>
                    <a:pt x="1444" y="600"/>
                  </a:cubicBezTo>
                  <a:cubicBezTo>
                    <a:pt x="1364" y="600"/>
                    <a:pt x="1286" y="612"/>
                    <a:pt x="1215" y="636"/>
                  </a:cubicBezTo>
                  <a:cubicBezTo>
                    <a:pt x="1144" y="683"/>
                    <a:pt x="1048" y="707"/>
                    <a:pt x="1001" y="779"/>
                  </a:cubicBezTo>
                  <a:cubicBezTo>
                    <a:pt x="929" y="802"/>
                    <a:pt x="905" y="898"/>
                    <a:pt x="834" y="921"/>
                  </a:cubicBezTo>
                  <a:lnTo>
                    <a:pt x="810" y="921"/>
                  </a:lnTo>
                  <a:cubicBezTo>
                    <a:pt x="796" y="928"/>
                    <a:pt x="782" y="931"/>
                    <a:pt x="768" y="931"/>
                  </a:cubicBezTo>
                  <a:cubicBezTo>
                    <a:pt x="735" y="931"/>
                    <a:pt x="701" y="914"/>
                    <a:pt x="667" y="898"/>
                  </a:cubicBezTo>
                  <a:cubicBezTo>
                    <a:pt x="617" y="881"/>
                    <a:pt x="554" y="864"/>
                    <a:pt x="497" y="864"/>
                  </a:cubicBezTo>
                  <a:cubicBezTo>
                    <a:pt x="473" y="864"/>
                    <a:pt x="450" y="867"/>
                    <a:pt x="429" y="874"/>
                  </a:cubicBezTo>
                  <a:cubicBezTo>
                    <a:pt x="358" y="898"/>
                    <a:pt x="262" y="969"/>
                    <a:pt x="239" y="1064"/>
                  </a:cubicBezTo>
                  <a:cubicBezTo>
                    <a:pt x="215" y="1160"/>
                    <a:pt x="334" y="1255"/>
                    <a:pt x="334" y="1350"/>
                  </a:cubicBezTo>
                  <a:cubicBezTo>
                    <a:pt x="334" y="1398"/>
                    <a:pt x="310" y="1445"/>
                    <a:pt x="310" y="1469"/>
                  </a:cubicBezTo>
                  <a:cubicBezTo>
                    <a:pt x="239" y="1660"/>
                    <a:pt x="239" y="1850"/>
                    <a:pt x="262" y="2041"/>
                  </a:cubicBezTo>
                  <a:cubicBezTo>
                    <a:pt x="262" y="2255"/>
                    <a:pt x="239" y="2446"/>
                    <a:pt x="239" y="2660"/>
                  </a:cubicBezTo>
                  <a:cubicBezTo>
                    <a:pt x="167" y="3541"/>
                    <a:pt x="0" y="4422"/>
                    <a:pt x="191" y="5279"/>
                  </a:cubicBezTo>
                  <a:cubicBezTo>
                    <a:pt x="215" y="5422"/>
                    <a:pt x="262" y="5565"/>
                    <a:pt x="382" y="5661"/>
                  </a:cubicBezTo>
                  <a:cubicBezTo>
                    <a:pt x="477" y="5732"/>
                    <a:pt x="572" y="5756"/>
                    <a:pt x="691" y="5756"/>
                  </a:cubicBezTo>
                  <a:cubicBezTo>
                    <a:pt x="1163" y="5842"/>
                    <a:pt x="1634" y="5884"/>
                    <a:pt x="2106" y="5884"/>
                  </a:cubicBezTo>
                  <a:cubicBezTo>
                    <a:pt x="2420" y="5884"/>
                    <a:pt x="2734" y="5865"/>
                    <a:pt x="3049" y="5827"/>
                  </a:cubicBezTo>
                  <a:cubicBezTo>
                    <a:pt x="3120" y="5803"/>
                    <a:pt x="3192" y="5803"/>
                    <a:pt x="3239" y="5756"/>
                  </a:cubicBezTo>
                  <a:cubicBezTo>
                    <a:pt x="3358" y="5684"/>
                    <a:pt x="3406" y="5541"/>
                    <a:pt x="3430" y="5422"/>
                  </a:cubicBezTo>
                  <a:cubicBezTo>
                    <a:pt x="3501" y="5089"/>
                    <a:pt x="3501" y="4732"/>
                    <a:pt x="3525" y="4398"/>
                  </a:cubicBezTo>
                  <a:cubicBezTo>
                    <a:pt x="3573" y="3684"/>
                    <a:pt x="3620" y="2946"/>
                    <a:pt x="3644" y="2231"/>
                  </a:cubicBezTo>
                  <a:cubicBezTo>
                    <a:pt x="3668" y="2017"/>
                    <a:pt x="3668" y="1803"/>
                    <a:pt x="3668" y="1588"/>
                  </a:cubicBezTo>
                  <a:cubicBezTo>
                    <a:pt x="3644" y="1469"/>
                    <a:pt x="3620" y="1326"/>
                    <a:pt x="3596" y="1207"/>
                  </a:cubicBezTo>
                  <a:cubicBezTo>
                    <a:pt x="3596" y="1160"/>
                    <a:pt x="3573" y="1112"/>
                    <a:pt x="3549" y="1088"/>
                  </a:cubicBezTo>
                  <a:cubicBezTo>
                    <a:pt x="3477" y="993"/>
                    <a:pt x="3335" y="1041"/>
                    <a:pt x="3311" y="921"/>
                  </a:cubicBezTo>
                  <a:cubicBezTo>
                    <a:pt x="3287" y="874"/>
                    <a:pt x="3311" y="802"/>
                    <a:pt x="3335" y="755"/>
                  </a:cubicBezTo>
                  <a:cubicBezTo>
                    <a:pt x="3382" y="636"/>
                    <a:pt x="3382" y="493"/>
                    <a:pt x="3358" y="350"/>
                  </a:cubicBezTo>
                  <a:cubicBezTo>
                    <a:pt x="3335" y="255"/>
                    <a:pt x="3311" y="183"/>
                    <a:pt x="3239" y="136"/>
                  </a:cubicBezTo>
                  <a:cubicBezTo>
                    <a:pt x="3200" y="96"/>
                    <a:pt x="3146" y="79"/>
                    <a:pt x="3098" y="79"/>
                  </a:cubicBezTo>
                  <a:cubicBezTo>
                    <a:pt x="3058" y="79"/>
                    <a:pt x="3023" y="90"/>
                    <a:pt x="3001" y="112"/>
                  </a:cubicBezTo>
                  <a:cubicBezTo>
                    <a:pt x="2977" y="136"/>
                    <a:pt x="2953" y="159"/>
                    <a:pt x="2906" y="159"/>
                  </a:cubicBezTo>
                  <a:cubicBezTo>
                    <a:pt x="2882" y="159"/>
                    <a:pt x="2858" y="136"/>
                    <a:pt x="2858" y="112"/>
                  </a:cubicBezTo>
                  <a:cubicBezTo>
                    <a:pt x="2762" y="37"/>
                    <a:pt x="2641" y="0"/>
                    <a:pt x="2520" y="0"/>
                  </a:cubicBezTo>
                  <a:close/>
                </a:path>
              </a:pathLst>
            </a:custGeom>
            <a:solidFill>
              <a:srgbClr val="E8CC5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8" name="Google Shape;17318;p44"/>
            <p:cNvSpPr/>
            <p:nvPr/>
          </p:nvSpPr>
          <p:spPr>
            <a:xfrm>
              <a:off x="7942484" y="4104439"/>
              <a:ext cx="74417" cy="147468"/>
            </a:xfrm>
            <a:custGeom>
              <a:rect b="b" l="l" r="r" t="t"/>
              <a:pathLst>
                <a:path extrusionOk="0" h="4534" w="2288">
                  <a:moveTo>
                    <a:pt x="632" y="0"/>
                  </a:moveTo>
                  <a:cubicBezTo>
                    <a:pt x="531" y="0"/>
                    <a:pt x="430" y="12"/>
                    <a:pt x="334" y="48"/>
                  </a:cubicBezTo>
                  <a:cubicBezTo>
                    <a:pt x="311" y="48"/>
                    <a:pt x="287" y="72"/>
                    <a:pt x="263" y="96"/>
                  </a:cubicBezTo>
                  <a:cubicBezTo>
                    <a:pt x="239" y="119"/>
                    <a:pt x="215" y="167"/>
                    <a:pt x="215" y="215"/>
                  </a:cubicBezTo>
                  <a:cubicBezTo>
                    <a:pt x="120" y="691"/>
                    <a:pt x="144" y="1191"/>
                    <a:pt x="144" y="1667"/>
                  </a:cubicBezTo>
                  <a:cubicBezTo>
                    <a:pt x="144" y="2120"/>
                    <a:pt x="120" y="2572"/>
                    <a:pt x="72" y="3025"/>
                  </a:cubicBezTo>
                  <a:cubicBezTo>
                    <a:pt x="49" y="3382"/>
                    <a:pt x="1" y="3787"/>
                    <a:pt x="168" y="4120"/>
                  </a:cubicBezTo>
                  <a:cubicBezTo>
                    <a:pt x="191" y="4192"/>
                    <a:pt x="239" y="4263"/>
                    <a:pt x="287" y="4311"/>
                  </a:cubicBezTo>
                  <a:cubicBezTo>
                    <a:pt x="334" y="4335"/>
                    <a:pt x="382" y="4358"/>
                    <a:pt x="430" y="4358"/>
                  </a:cubicBezTo>
                  <a:cubicBezTo>
                    <a:pt x="796" y="4475"/>
                    <a:pt x="1175" y="4533"/>
                    <a:pt x="1557" y="4533"/>
                  </a:cubicBezTo>
                  <a:cubicBezTo>
                    <a:pt x="1720" y="4533"/>
                    <a:pt x="1885" y="4523"/>
                    <a:pt x="2049" y="4501"/>
                  </a:cubicBezTo>
                  <a:cubicBezTo>
                    <a:pt x="2097" y="4501"/>
                    <a:pt x="2168" y="4501"/>
                    <a:pt x="2216" y="4454"/>
                  </a:cubicBezTo>
                  <a:cubicBezTo>
                    <a:pt x="2263" y="4430"/>
                    <a:pt x="2287" y="4358"/>
                    <a:pt x="2263" y="4311"/>
                  </a:cubicBezTo>
                  <a:cubicBezTo>
                    <a:pt x="2263" y="4287"/>
                    <a:pt x="2240" y="4263"/>
                    <a:pt x="2216" y="4239"/>
                  </a:cubicBezTo>
                  <a:cubicBezTo>
                    <a:pt x="2120" y="4168"/>
                    <a:pt x="2001" y="4096"/>
                    <a:pt x="1906" y="4025"/>
                  </a:cubicBezTo>
                  <a:cubicBezTo>
                    <a:pt x="1811" y="3953"/>
                    <a:pt x="1739" y="3834"/>
                    <a:pt x="1692" y="3739"/>
                  </a:cubicBezTo>
                  <a:cubicBezTo>
                    <a:pt x="1477" y="3334"/>
                    <a:pt x="1382" y="2906"/>
                    <a:pt x="1358" y="2453"/>
                  </a:cubicBezTo>
                  <a:cubicBezTo>
                    <a:pt x="1358" y="2239"/>
                    <a:pt x="1358" y="2001"/>
                    <a:pt x="1382" y="1786"/>
                  </a:cubicBezTo>
                  <a:cubicBezTo>
                    <a:pt x="1406" y="1667"/>
                    <a:pt x="1358" y="1382"/>
                    <a:pt x="1525" y="1382"/>
                  </a:cubicBezTo>
                  <a:cubicBezTo>
                    <a:pt x="1534" y="1378"/>
                    <a:pt x="1544" y="1377"/>
                    <a:pt x="1553" y="1377"/>
                  </a:cubicBezTo>
                  <a:cubicBezTo>
                    <a:pt x="1614" y="1377"/>
                    <a:pt x="1668" y="1442"/>
                    <a:pt x="1668" y="1524"/>
                  </a:cubicBezTo>
                  <a:cubicBezTo>
                    <a:pt x="1692" y="1596"/>
                    <a:pt x="1668" y="1667"/>
                    <a:pt x="1644" y="1739"/>
                  </a:cubicBezTo>
                  <a:cubicBezTo>
                    <a:pt x="1620" y="1858"/>
                    <a:pt x="1620" y="1977"/>
                    <a:pt x="1668" y="2072"/>
                  </a:cubicBezTo>
                  <a:cubicBezTo>
                    <a:pt x="1692" y="2191"/>
                    <a:pt x="1763" y="2286"/>
                    <a:pt x="1858" y="2334"/>
                  </a:cubicBezTo>
                  <a:cubicBezTo>
                    <a:pt x="1906" y="2358"/>
                    <a:pt x="1954" y="2358"/>
                    <a:pt x="1978" y="2358"/>
                  </a:cubicBezTo>
                  <a:cubicBezTo>
                    <a:pt x="2025" y="2334"/>
                    <a:pt x="2049" y="2310"/>
                    <a:pt x="2073" y="2286"/>
                  </a:cubicBezTo>
                  <a:cubicBezTo>
                    <a:pt x="2216" y="2144"/>
                    <a:pt x="2263" y="1929"/>
                    <a:pt x="2263" y="1715"/>
                  </a:cubicBezTo>
                  <a:cubicBezTo>
                    <a:pt x="2287" y="1596"/>
                    <a:pt x="2287" y="1453"/>
                    <a:pt x="2263" y="1334"/>
                  </a:cubicBezTo>
                  <a:cubicBezTo>
                    <a:pt x="2216" y="1191"/>
                    <a:pt x="2120" y="1048"/>
                    <a:pt x="2073" y="905"/>
                  </a:cubicBezTo>
                  <a:cubicBezTo>
                    <a:pt x="2025" y="786"/>
                    <a:pt x="2025" y="667"/>
                    <a:pt x="1954" y="548"/>
                  </a:cubicBezTo>
                  <a:cubicBezTo>
                    <a:pt x="1906" y="453"/>
                    <a:pt x="1858" y="381"/>
                    <a:pt x="1763" y="334"/>
                  </a:cubicBezTo>
                  <a:cubicBezTo>
                    <a:pt x="1644" y="262"/>
                    <a:pt x="1477" y="215"/>
                    <a:pt x="1358" y="143"/>
                  </a:cubicBezTo>
                  <a:cubicBezTo>
                    <a:pt x="1215" y="96"/>
                    <a:pt x="1073" y="48"/>
                    <a:pt x="930" y="24"/>
                  </a:cubicBezTo>
                  <a:cubicBezTo>
                    <a:pt x="834" y="12"/>
                    <a:pt x="733" y="0"/>
                    <a:pt x="632" y="0"/>
                  </a:cubicBezTo>
                  <a:close/>
                </a:path>
              </a:pathLst>
            </a:custGeom>
            <a:solidFill>
              <a:srgbClr val="F7BA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9" name="Google Shape;17319;p44"/>
            <p:cNvSpPr/>
            <p:nvPr/>
          </p:nvSpPr>
          <p:spPr>
            <a:xfrm>
              <a:off x="7780608" y="4250639"/>
              <a:ext cx="360214" cy="44364"/>
            </a:xfrm>
            <a:custGeom>
              <a:rect b="b" l="l" r="r" t="t"/>
              <a:pathLst>
                <a:path extrusionOk="0" h="1364" w="11075">
                  <a:moveTo>
                    <a:pt x="3790" y="0"/>
                  </a:moveTo>
                  <a:cubicBezTo>
                    <a:pt x="3674" y="0"/>
                    <a:pt x="3561" y="6"/>
                    <a:pt x="3454" y="6"/>
                  </a:cubicBezTo>
                  <a:cubicBezTo>
                    <a:pt x="2954" y="30"/>
                    <a:pt x="2477" y="54"/>
                    <a:pt x="1977" y="101"/>
                  </a:cubicBezTo>
                  <a:cubicBezTo>
                    <a:pt x="1809" y="118"/>
                    <a:pt x="1629" y="135"/>
                    <a:pt x="1453" y="135"/>
                  </a:cubicBezTo>
                  <a:cubicBezTo>
                    <a:pt x="1381" y="135"/>
                    <a:pt x="1309" y="132"/>
                    <a:pt x="1239" y="125"/>
                  </a:cubicBezTo>
                  <a:cubicBezTo>
                    <a:pt x="1049" y="125"/>
                    <a:pt x="858" y="78"/>
                    <a:pt x="668" y="78"/>
                  </a:cubicBezTo>
                  <a:cubicBezTo>
                    <a:pt x="501" y="101"/>
                    <a:pt x="239" y="149"/>
                    <a:pt x="120" y="268"/>
                  </a:cubicBezTo>
                  <a:cubicBezTo>
                    <a:pt x="1" y="411"/>
                    <a:pt x="25" y="697"/>
                    <a:pt x="48" y="840"/>
                  </a:cubicBezTo>
                  <a:cubicBezTo>
                    <a:pt x="72" y="1006"/>
                    <a:pt x="120" y="1197"/>
                    <a:pt x="286" y="1268"/>
                  </a:cubicBezTo>
                  <a:cubicBezTo>
                    <a:pt x="358" y="1316"/>
                    <a:pt x="429" y="1316"/>
                    <a:pt x="525" y="1316"/>
                  </a:cubicBezTo>
                  <a:cubicBezTo>
                    <a:pt x="1144" y="1364"/>
                    <a:pt x="1787" y="1364"/>
                    <a:pt x="2406" y="1364"/>
                  </a:cubicBezTo>
                  <a:cubicBezTo>
                    <a:pt x="2954" y="1340"/>
                    <a:pt x="3525" y="1316"/>
                    <a:pt x="4073" y="1268"/>
                  </a:cubicBezTo>
                  <a:cubicBezTo>
                    <a:pt x="4216" y="1268"/>
                    <a:pt x="4359" y="1268"/>
                    <a:pt x="4502" y="1245"/>
                  </a:cubicBezTo>
                  <a:cubicBezTo>
                    <a:pt x="4597" y="1245"/>
                    <a:pt x="4707" y="1214"/>
                    <a:pt x="4821" y="1214"/>
                  </a:cubicBezTo>
                  <a:cubicBezTo>
                    <a:pt x="4849" y="1214"/>
                    <a:pt x="4878" y="1216"/>
                    <a:pt x="4906" y="1221"/>
                  </a:cubicBezTo>
                  <a:cubicBezTo>
                    <a:pt x="5026" y="1221"/>
                    <a:pt x="5121" y="1245"/>
                    <a:pt x="5240" y="1245"/>
                  </a:cubicBezTo>
                  <a:cubicBezTo>
                    <a:pt x="5359" y="1245"/>
                    <a:pt x="5502" y="1221"/>
                    <a:pt x="5621" y="1221"/>
                  </a:cubicBezTo>
                  <a:cubicBezTo>
                    <a:pt x="5707" y="1216"/>
                    <a:pt x="5793" y="1214"/>
                    <a:pt x="5878" y="1214"/>
                  </a:cubicBezTo>
                  <a:cubicBezTo>
                    <a:pt x="6238" y="1214"/>
                    <a:pt x="6588" y="1249"/>
                    <a:pt x="6955" y="1268"/>
                  </a:cubicBezTo>
                  <a:cubicBezTo>
                    <a:pt x="7431" y="1292"/>
                    <a:pt x="7907" y="1316"/>
                    <a:pt x="8407" y="1340"/>
                  </a:cubicBezTo>
                  <a:cubicBezTo>
                    <a:pt x="8693" y="1348"/>
                    <a:pt x="8983" y="1357"/>
                    <a:pt x="9272" y="1357"/>
                  </a:cubicBezTo>
                  <a:cubicBezTo>
                    <a:pt x="9800" y="1357"/>
                    <a:pt x="10328" y="1329"/>
                    <a:pt x="10836" y="1221"/>
                  </a:cubicBezTo>
                  <a:cubicBezTo>
                    <a:pt x="10884" y="1221"/>
                    <a:pt x="10908" y="1197"/>
                    <a:pt x="10932" y="1173"/>
                  </a:cubicBezTo>
                  <a:cubicBezTo>
                    <a:pt x="10955" y="1149"/>
                    <a:pt x="10955" y="1126"/>
                    <a:pt x="10955" y="1078"/>
                  </a:cubicBezTo>
                  <a:cubicBezTo>
                    <a:pt x="10979" y="959"/>
                    <a:pt x="11003" y="840"/>
                    <a:pt x="11027" y="721"/>
                  </a:cubicBezTo>
                  <a:cubicBezTo>
                    <a:pt x="11051" y="578"/>
                    <a:pt x="11074" y="387"/>
                    <a:pt x="10955" y="268"/>
                  </a:cubicBezTo>
                  <a:cubicBezTo>
                    <a:pt x="10884" y="173"/>
                    <a:pt x="10765" y="149"/>
                    <a:pt x="10646" y="125"/>
                  </a:cubicBezTo>
                  <a:cubicBezTo>
                    <a:pt x="10408" y="101"/>
                    <a:pt x="10193" y="78"/>
                    <a:pt x="9955" y="78"/>
                  </a:cubicBezTo>
                  <a:cubicBezTo>
                    <a:pt x="9868" y="70"/>
                    <a:pt x="9781" y="67"/>
                    <a:pt x="9693" y="67"/>
                  </a:cubicBezTo>
                  <a:cubicBezTo>
                    <a:pt x="9519" y="67"/>
                    <a:pt x="9344" y="78"/>
                    <a:pt x="9169" y="78"/>
                  </a:cubicBezTo>
                  <a:cubicBezTo>
                    <a:pt x="8667" y="106"/>
                    <a:pt x="8173" y="117"/>
                    <a:pt x="7678" y="117"/>
                  </a:cubicBezTo>
                  <a:cubicBezTo>
                    <a:pt x="7327" y="117"/>
                    <a:pt x="6976" y="111"/>
                    <a:pt x="6621" y="101"/>
                  </a:cubicBezTo>
                  <a:cubicBezTo>
                    <a:pt x="6050" y="101"/>
                    <a:pt x="5502" y="78"/>
                    <a:pt x="4930" y="78"/>
                  </a:cubicBezTo>
                  <a:cubicBezTo>
                    <a:pt x="4871" y="72"/>
                    <a:pt x="4807" y="70"/>
                    <a:pt x="4741" y="70"/>
                  </a:cubicBezTo>
                  <a:cubicBezTo>
                    <a:pt x="4674" y="70"/>
                    <a:pt x="4606" y="72"/>
                    <a:pt x="4537" y="72"/>
                  </a:cubicBezTo>
                  <a:cubicBezTo>
                    <a:pt x="4400" y="72"/>
                    <a:pt x="4264" y="66"/>
                    <a:pt x="4144" y="30"/>
                  </a:cubicBezTo>
                  <a:cubicBezTo>
                    <a:pt x="4025" y="6"/>
                    <a:pt x="3906" y="0"/>
                    <a:pt x="3790" y="0"/>
                  </a:cubicBezTo>
                  <a:close/>
                </a:path>
              </a:pathLst>
            </a:custGeom>
            <a:solidFill>
              <a:srgbClr val="A6B3B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0" name="Google Shape;17320;p44"/>
            <p:cNvSpPr/>
            <p:nvPr/>
          </p:nvSpPr>
          <p:spPr>
            <a:xfrm>
              <a:off x="7780608" y="4268463"/>
              <a:ext cx="360214" cy="26540"/>
            </a:xfrm>
            <a:custGeom>
              <a:rect b="b" l="l" r="r" t="t"/>
              <a:pathLst>
                <a:path extrusionOk="0" h="816" w="11075">
                  <a:moveTo>
                    <a:pt x="3790" y="0"/>
                  </a:moveTo>
                  <a:cubicBezTo>
                    <a:pt x="3674" y="0"/>
                    <a:pt x="3561" y="6"/>
                    <a:pt x="3454" y="6"/>
                  </a:cubicBezTo>
                  <a:cubicBezTo>
                    <a:pt x="2954" y="30"/>
                    <a:pt x="2477" y="54"/>
                    <a:pt x="1977" y="77"/>
                  </a:cubicBezTo>
                  <a:cubicBezTo>
                    <a:pt x="1819" y="77"/>
                    <a:pt x="1649" y="88"/>
                    <a:pt x="1483" y="88"/>
                  </a:cubicBezTo>
                  <a:cubicBezTo>
                    <a:pt x="1400" y="88"/>
                    <a:pt x="1318" y="85"/>
                    <a:pt x="1239" y="77"/>
                  </a:cubicBezTo>
                  <a:cubicBezTo>
                    <a:pt x="1049" y="77"/>
                    <a:pt x="858" y="54"/>
                    <a:pt x="668" y="54"/>
                  </a:cubicBezTo>
                  <a:cubicBezTo>
                    <a:pt x="501" y="54"/>
                    <a:pt x="239" y="101"/>
                    <a:pt x="120" y="173"/>
                  </a:cubicBezTo>
                  <a:cubicBezTo>
                    <a:pt x="1" y="244"/>
                    <a:pt x="25" y="411"/>
                    <a:pt x="48" y="506"/>
                  </a:cubicBezTo>
                  <a:cubicBezTo>
                    <a:pt x="72" y="601"/>
                    <a:pt x="120" y="720"/>
                    <a:pt x="286" y="768"/>
                  </a:cubicBezTo>
                  <a:cubicBezTo>
                    <a:pt x="358" y="792"/>
                    <a:pt x="429" y="792"/>
                    <a:pt x="525" y="792"/>
                  </a:cubicBezTo>
                  <a:cubicBezTo>
                    <a:pt x="1144" y="816"/>
                    <a:pt x="1787" y="816"/>
                    <a:pt x="2406" y="816"/>
                  </a:cubicBezTo>
                  <a:cubicBezTo>
                    <a:pt x="2954" y="816"/>
                    <a:pt x="3525" y="792"/>
                    <a:pt x="4073" y="768"/>
                  </a:cubicBezTo>
                  <a:cubicBezTo>
                    <a:pt x="4216" y="768"/>
                    <a:pt x="4359" y="744"/>
                    <a:pt x="4502" y="744"/>
                  </a:cubicBezTo>
                  <a:cubicBezTo>
                    <a:pt x="4621" y="744"/>
                    <a:pt x="4764" y="720"/>
                    <a:pt x="4906" y="720"/>
                  </a:cubicBezTo>
                  <a:cubicBezTo>
                    <a:pt x="5026" y="720"/>
                    <a:pt x="5121" y="744"/>
                    <a:pt x="5240" y="744"/>
                  </a:cubicBezTo>
                  <a:cubicBezTo>
                    <a:pt x="5359" y="744"/>
                    <a:pt x="5502" y="720"/>
                    <a:pt x="5621" y="720"/>
                  </a:cubicBezTo>
                  <a:cubicBezTo>
                    <a:pt x="6073" y="720"/>
                    <a:pt x="6502" y="744"/>
                    <a:pt x="6955" y="768"/>
                  </a:cubicBezTo>
                  <a:cubicBezTo>
                    <a:pt x="7431" y="792"/>
                    <a:pt x="7907" y="792"/>
                    <a:pt x="8407" y="792"/>
                  </a:cubicBezTo>
                  <a:cubicBezTo>
                    <a:pt x="8769" y="802"/>
                    <a:pt x="9136" y="813"/>
                    <a:pt x="9501" y="813"/>
                  </a:cubicBezTo>
                  <a:cubicBezTo>
                    <a:pt x="9953" y="813"/>
                    <a:pt x="10402" y="797"/>
                    <a:pt x="10836" y="744"/>
                  </a:cubicBezTo>
                  <a:cubicBezTo>
                    <a:pt x="10884" y="720"/>
                    <a:pt x="10908" y="720"/>
                    <a:pt x="10932" y="720"/>
                  </a:cubicBezTo>
                  <a:cubicBezTo>
                    <a:pt x="10955" y="697"/>
                    <a:pt x="10955" y="673"/>
                    <a:pt x="10955" y="649"/>
                  </a:cubicBezTo>
                  <a:cubicBezTo>
                    <a:pt x="10979" y="578"/>
                    <a:pt x="11003" y="506"/>
                    <a:pt x="11027" y="435"/>
                  </a:cubicBezTo>
                  <a:cubicBezTo>
                    <a:pt x="11051" y="339"/>
                    <a:pt x="11074" y="244"/>
                    <a:pt x="10955" y="173"/>
                  </a:cubicBezTo>
                  <a:cubicBezTo>
                    <a:pt x="10884" y="125"/>
                    <a:pt x="10765" y="101"/>
                    <a:pt x="10646" y="101"/>
                  </a:cubicBezTo>
                  <a:cubicBezTo>
                    <a:pt x="10408" y="77"/>
                    <a:pt x="10193" y="54"/>
                    <a:pt x="9955" y="54"/>
                  </a:cubicBezTo>
                  <a:lnTo>
                    <a:pt x="9169" y="54"/>
                  </a:lnTo>
                  <a:cubicBezTo>
                    <a:pt x="8312" y="77"/>
                    <a:pt x="7478" y="77"/>
                    <a:pt x="6621" y="77"/>
                  </a:cubicBezTo>
                  <a:cubicBezTo>
                    <a:pt x="6050" y="77"/>
                    <a:pt x="5502" y="54"/>
                    <a:pt x="4930" y="54"/>
                  </a:cubicBezTo>
                  <a:cubicBezTo>
                    <a:pt x="4692" y="54"/>
                    <a:pt x="4383" y="54"/>
                    <a:pt x="4144" y="30"/>
                  </a:cubicBezTo>
                  <a:cubicBezTo>
                    <a:pt x="4025" y="6"/>
                    <a:pt x="3906" y="0"/>
                    <a:pt x="3790" y="0"/>
                  </a:cubicBezTo>
                  <a:close/>
                </a:path>
              </a:pathLst>
            </a:custGeom>
            <a:solidFill>
              <a:srgbClr val="929FA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1" name="Google Shape;17321;p44"/>
            <p:cNvSpPr/>
            <p:nvPr/>
          </p:nvSpPr>
          <p:spPr>
            <a:xfrm>
              <a:off x="7947136" y="4060758"/>
              <a:ext cx="104600" cy="118066"/>
            </a:xfrm>
            <a:custGeom>
              <a:rect b="b" l="l" r="r" t="t"/>
              <a:pathLst>
                <a:path extrusionOk="0" h="3630" w="3216">
                  <a:moveTo>
                    <a:pt x="2240" y="0"/>
                  </a:moveTo>
                  <a:cubicBezTo>
                    <a:pt x="2208" y="0"/>
                    <a:pt x="2176" y="3"/>
                    <a:pt x="2144" y="10"/>
                  </a:cubicBezTo>
                  <a:cubicBezTo>
                    <a:pt x="2025" y="10"/>
                    <a:pt x="1882" y="81"/>
                    <a:pt x="1811" y="176"/>
                  </a:cubicBezTo>
                  <a:cubicBezTo>
                    <a:pt x="1715" y="319"/>
                    <a:pt x="1739" y="510"/>
                    <a:pt x="1644" y="653"/>
                  </a:cubicBezTo>
                  <a:cubicBezTo>
                    <a:pt x="1501" y="581"/>
                    <a:pt x="1334" y="534"/>
                    <a:pt x="1168" y="534"/>
                  </a:cubicBezTo>
                  <a:lnTo>
                    <a:pt x="1072" y="534"/>
                  </a:lnTo>
                  <a:cubicBezTo>
                    <a:pt x="1025" y="557"/>
                    <a:pt x="977" y="605"/>
                    <a:pt x="953" y="629"/>
                  </a:cubicBezTo>
                  <a:cubicBezTo>
                    <a:pt x="858" y="724"/>
                    <a:pt x="763" y="819"/>
                    <a:pt x="668" y="915"/>
                  </a:cubicBezTo>
                  <a:cubicBezTo>
                    <a:pt x="572" y="843"/>
                    <a:pt x="477" y="843"/>
                    <a:pt x="358" y="843"/>
                  </a:cubicBezTo>
                  <a:cubicBezTo>
                    <a:pt x="215" y="867"/>
                    <a:pt x="25" y="938"/>
                    <a:pt x="1" y="1105"/>
                  </a:cubicBezTo>
                  <a:cubicBezTo>
                    <a:pt x="1" y="1200"/>
                    <a:pt x="48" y="1296"/>
                    <a:pt x="120" y="1343"/>
                  </a:cubicBezTo>
                  <a:cubicBezTo>
                    <a:pt x="191" y="1415"/>
                    <a:pt x="287" y="1439"/>
                    <a:pt x="382" y="1462"/>
                  </a:cubicBezTo>
                  <a:cubicBezTo>
                    <a:pt x="435" y="1468"/>
                    <a:pt x="489" y="1471"/>
                    <a:pt x="542" y="1471"/>
                  </a:cubicBezTo>
                  <a:cubicBezTo>
                    <a:pt x="702" y="1471"/>
                    <a:pt x="858" y="1445"/>
                    <a:pt x="1001" y="1391"/>
                  </a:cubicBezTo>
                  <a:lnTo>
                    <a:pt x="1072" y="1391"/>
                  </a:lnTo>
                  <a:cubicBezTo>
                    <a:pt x="1096" y="1415"/>
                    <a:pt x="1096" y="1439"/>
                    <a:pt x="1120" y="1462"/>
                  </a:cubicBezTo>
                  <a:cubicBezTo>
                    <a:pt x="1144" y="1581"/>
                    <a:pt x="1239" y="1677"/>
                    <a:pt x="1358" y="1724"/>
                  </a:cubicBezTo>
                  <a:cubicBezTo>
                    <a:pt x="1398" y="1740"/>
                    <a:pt x="1438" y="1748"/>
                    <a:pt x="1476" y="1748"/>
                  </a:cubicBezTo>
                  <a:cubicBezTo>
                    <a:pt x="1554" y="1748"/>
                    <a:pt x="1628" y="1716"/>
                    <a:pt x="1692" y="1653"/>
                  </a:cubicBezTo>
                  <a:lnTo>
                    <a:pt x="1692" y="1653"/>
                  </a:lnTo>
                  <a:cubicBezTo>
                    <a:pt x="1763" y="1724"/>
                    <a:pt x="1715" y="1843"/>
                    <a:pt x="1644" y="1915"/>
                  </a:cubicBezTo>
                  <a:cubicBezTo>
                    <a:pt x="1549" y="2082"/>
                    <a:pt x="1477" y="2296"/>
                    <a:pt x="1573" y="2463"/>
                  </a:cubicBezTo>
                  <a:cubicBezTo>
                    <a:pt x="1644" y="2558"/>
                    <a:pt x="1787" y="2653"/>
                    <a:pt x="1811" y="2772"/>
                  </a:cubicBezTo>
                  <a:cubicBezTo>
                    <a:pt x="1811" y="2844"/>
                    <a:pt x="1811" y="2915"/>
                    <a:pt x="1787" y="2963"/>
                  </a:cubicBezTo>
                  <a:cubicBezTo>
                    <a:pt x="1763" y="3106"/>
                    <a:pt x="1739" y="3225"/>
                    <a:pt x="1739" y="3368"/>
                  </a:cubicBezTo>
                  <a:cubicBezTo>
                    <a:pt x="1763" y="3439"/>
                    <a:pt x="1763" y="3487"/>
                    <a:pt x="1811" y="3534"/>
                  </a:cubicBezTo>
                  <a:cubicBezTo>
                    <a:pt x="1835" y="3582"/>
                    <a:pt x="1882" y="3582"/>
                    <a:pt x="1954" y="3606"/>
                  </a:cubicBezTo>
                  <a:cubicBezTo>
                    <a:pt x="2013" y="3618"/>
                    <a:pt x="2079" y="3629"/>
                    <a:pt x="2144" y="3629"/>
                  </a:cubicBezTo>
                  <a:cubicBezTo>
                    <a:pt x="2210" y="3629"/>
                    <a:pt x="2275" y="3618"/>
                    <a:pt x="2335" y="3582"/>
                  </a:cubicBezTo>
                  <a:cubicBezTo>
                    <a:pt x="2406" y="3534"/>
                    <a:pt x="2454" y="3487"/>
                    <a:pt x="2501" y="3415"/>
                  </a:cubicBezTo>
                  <a:cubicBezTo>
                    <a:pt x="2549" y="3320"/>
                    <a:pt x="2620" y="3248"/>
                    <a:pt x="2644" y="3153"/>
                  </a:cubicBezTo>
                  <a:cubicBezTo>
                    <a:pt x="2668" y="3058"/>
                    <a:pt x="2692" y="2939"/>
                    <a:pt x="2644" y="2844"/>
                  </a:cubicBezTo>
                  <a:cubicBezTo>
                    <a:pt x="2620" y="2820"/>
                    <a:pt x="2597" y="2796"/>
                    <a:pt x="2597" y="2748"/>
                  </a:cubicBezTo>
                  <a:cubicBezTo>
                    <a:pt x="2597" y="2725"/>
                    <a:pt x="2644" y="2701"/>
                    <a:pt x="2668" y="2653"/>
                  </a:cubicBezTo>
                  <a:cubicBezTo>
                    <a:pt x="2859" y="2486"/>
                    <a:pt x="2930" y="2201"/>
                    <a:pt x="2859" y="1939"/>
                  </a:cubicBezTo>
                  <a:cubicBezTo>
                    <a:pt x="2811" y="1820"/>
                    <a:pt x="2716" y="1677"/>
                    <a:pt x="2739" y="1534"/>
                  </a:cubicBezTo>
                  <a:cubicBezTo>
                    <a:pt x="2763" y="1343"/>
                    <a:pt x="2930" y="1224"/>
                    <a:pt x="3025" y="1081"/>
                  </a:cubicBezTo>
                  <a:cubicBezTo>
                    <a:pt x="3168" y="915"/>
                    <a:pt x="3216" y="653"/>
                    <a:pt x="3168" y="438"/>
                  </a:cubicBezTo>
                  <a:cubicBezTo>
                    <a:pt x="3121" y="248"/>
                    <a:pt x="2978" y="81"/>
                    <a:pt x="2787" y="81"/>
                  </a:cubicBezTo>
                  <a:cubicBezTo>
                    <a:pt x="2728" y="81"/>
                    <a:pt x="2680" y="87"/>
                    <a:pt x="2635" y="87"/>
                  </a:cubicBezTo>
                  <a:cubicBezTo>
                    <a:pt x="2591" y="87"/>
                    <a:pt x="2549" y="81"/>
                    <a:pt x="2501" y="57"/>
                  </a:cubicBezTo>
                  <a:cubicBezTo>
                    <a:pt x="2414" y="22"/>
                    <a:pt x="2327" y="0"/>
                    <a:pt x="224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2" name="Google Shape;17322;p44"/>
            <p:cNvSpPr/>
            <p:nvPr/>
          </p:nvSpPr>
          <p:spPr>
            <a:xfrm>
              <a:off x="7946387" y="4092828"/>
              <a:ext cx="77475" cy="83687"/>
            </a:xfrm>
            <a:custGeom>
              <a:rect b="b" l="l" r="r" t="t"/>
              <a:pathLst>
                <a:path extrusionOk="0" h="2573" w="2382">
                  <a:moveTo>
                    <a:pt x="143" y="0"/>
                  </a:moveTo>
                  <a:cubicBezTo>
                    <a:pt x="119" y="0"/>
                    <a:pt x="95" y="0"/>
                    <a:pt x="71" y="24"/>
                  </a:cubicBezTo>
                  <a:cubicBezTo>
                    <a:pt x="48" y="24"/>
                    <a:pt x="48" y="48"/>
                    <a:pt x="24" y="72"/>
                  </a:cubicBezTo>
                  <a:cubicBezTo>
                    <a:pt x="0" y="191"/>
                    <a:pt x="71" y="357"/>
                    <a:pt x="167" y="429"/>
                  </a:cubicBezTo>
                  <a:cubicBezTo>
                    <a:pt x="286" y="500"/>
                    <a:pt x="429" y="500"/>
                    <a:pt x="572" y="500"/>
                  </a:cubicBezTo>
                  <a:cubicBezTo>
                    <a:pt x="687" y="481"/>
                    <a:pt x="848" y="416"/>
                    <a:pt x="981" y="416"/>
                  </a:cubicBezTo>
                  <a:cubicBezTo>
                    <a:pt x="1013" y="416"/>
                    <a:pt x="1044" y="419"/>
                    <a:pt x="1072" y="429"/>
                  </a:cubicBezTo>
                  <a:cubicBezTo>
                    <a:pt x="1191" y="476"/>
                    <a:pt x="1238" y="643"/>
                    <a:pt x="1357" y="715"/>
                  </a:cubicBezTo>
                  <a:cubicBezTo>
                    <a:pt x="1405" y="738"/>
                    <a:pt x="1447" y="744"/>
                    <a:pt x="1488" y="744"/>
                  </a:cubicBezTo>
                  <a:cubicBezTo>
                    <a:pt x="1530" y="744"/>
                    <a:pt x="1572" y="738"/>
                    <a:pt x="1619" y="738"/>
                  </a:cubicBezTo>
                  <a:cubicBezTo>
                    <a:pt x="1858" y="762"/>
                    <a:pt x="1596" y="1072"/>
                    <a:pt x="1572" y="1191"/>
                  </a:cubicBezTo>
                  <a:cubicBezTo>
                    <a:pt x="1548" y="1286"/>
                    <a:pt x="1572" y="1405"/>
                    <a:pt x="1619" y="1500"/>
                  </a:cubicBezTo>
                  <a:cubicBezTo>
                    <a:pt x="1667" y="1596"/>
                    <a:pt x="1762" y="1667"/>
                    <a:pt x="1834" y="1715"/>
                  </a:cubicBezTo>
                  <a:cubicBezTo>
                    <a:pt x="1858" y="1739"/>
                    <a:pt x="1881" y="1762"/>
                    <a:pt x="1881" y="1762"/>
                  </a:cubicBezTo>
                  <a:cubicBezTo>
                    <a:pt x="1881" y="1786"/>
                    <a:pt x="1881" y="1810"/>
                    <a:pt x="1881" y="1834"/>
                  </a:cubicBezTo>
                  <a:cubicBezTo>
                    <a:pt x="1858" y="1953"/>
                    <a:pt x="1810" y="2072"/>
                    <a:pt x="1810" y="2191"/>
                  </a:cubicBezTo>
                  <a:cubicBezTo>
                    <a:pt x="1786" y="2310"/>
                    <a:pt x="1834" y="2453"/>
                    <a:pt x="1905" y="2548"/>
                  </a:cubicBezTo>
                  <a:cubicBezTo>
                    <a:pt x="1929" y="2548"/>
                    <a:pt x="1929" y="2572"/>
                    <a:pt x="1953" y="2572"/>
                  </a:cubicBezTo>
                  <a:lnTo>
                    <a:pt x="2024" y="2572"/>
                  </a:lnTo>
                  <a:cubicBezTo>
                    <a:pt x="2096" y="2548"/>
                    <a:pt x="2167" y="2524"/>
                    <a:pt x="2239" y="2453"/>
                  </a:cubicBezTo>
                  <a:cubicBezTo>
                    <a:pt x="2286" y="2405"/>
                    <a:pt x="2310" y="2310"/>
                    <a:pt x="2334" y="2215"/>
                  </a:cubicBezTo>
                  <a:cubicBezTo>
                    <a:pt x="2358" y="2024"/>
                    <a:pt x="2381" y="1834"/>
                    <a:pt x="2334" y="1643"/>
                  </a:cubicBezTo>
                  <a:cubicBezTo>
                    <a:pt x="2286" y="1524"/>
                    <a:pt x="2167" y="1405"/>
                    <a:pt x="2096" y="1286"/>
                  </a:cubicBezTo>
                  <a:cubicBezTo>
                    <a:pt x="2072" y="1262"/>
                    <a:pt x="2072" y="1238"/>
                    <a:pt x="2048" y="1191"/>
                  </a:cubicBezTo>
                  <a:cubicBezTo>
                    <a:pt x="2048" y="1167"/>
                    <a:pt x="2048" y="1143"/>
                    <a:pt x="2072" y="1096"/>
                  </a:cubicBezTo>
                  <a:cubicBezTo>
                    <a:pt x="2096" y="976"/>
                    <a:pt x="2191" y="881"/>
                    <a:pt x="2191" y="762"/>
                  </a:cubicBezTo>
                  <a:cubicBezTo>
                    <a:pt x="2191" y="667"/>
                    <a:pt x="2143" y="572"/>
                    <a:pt x="2072" y="524"/>
                  </a:cubicBezTo>
                  <a:cubicBezTo>
                    <a:pt x="2000" y="453"/>
                    <a:pt x="1929" y="429"/>
                    <a:pt x="1858" y="405"/>
                  </a:cubicBezTo>
                  <a:cubicBezTo>
                    <a:pt x="1786" y="357"/>
                    <a:pt x="1715" y="333"/>
                    <a:pt x="1643" y="262"/>
                  </a:cubicBezTo>
                  <a:cubicBezTo>
                    <a:pt x="1596" y="238"/>
                    <a:pt x="1572" y="167"/>
                    <a:pt x="1524" y="119"/>
                  </a:cubicBezTo>
                  <a:cubicBezTo>
                    <a:pt x="1477" y="72"/>
                    <a:pt x="1429" y="72"/>
                    <a:pt x="1357" y="48"/>
                  </a:cubicBezTo>
                  <a:cubicBezTo>
                    <a:pt x="1316" y="42"/>
                    <a:pt x="1276" y="39"/>
                    <a:pt x="1236" y="39"/>
                  </a:cubicBezTo>
                  <a:cubicBezTo>
                    <a:pt x="1118" y="39"/>
                    <a:pt x="1006" y="66"/>
                    <a:pt x="881" y="119"/>
                  </a:cubicBezTo>
                  <a:cubicBezTo>
                    <a:pt x="799" y="160"/>
                    <a:pt x="717" y="219"/>
                    <a:pt x="619" y="219"/>
                  </a:cubicBezTo>
                  <a:cubicBezTo>
                    <a:pt x="604" y="219"/>
                    <a:pt x="588" y="218"/>
                    <a:pt x="572" y="214"/>
                  </a:cubicBezTo>
                  <a:cubicBezTo>
                    <a:pt x="405" y="191"/>
                    <a:pt x="310" y="48"/>
                    <a:pt x="143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3" name="Google Shape;17323;p44"/>
            <p:cNvSpPr/>
            <p:nvPr/>
          </p:nvSpPr>
          <p:spPr>
            <a:xfrm>
              <a:off x="8026984" y="4068044"/>
              <a:ext cx="20881" cy="39681"/>
            </a:xfrm>
            <a:custGeom>
              <a:rect b="b" l="l" r="r" t="t"/>
              <a:pathLst>
                <a:path extrusionOk="0" h="1220" w="642">
                  <a:moveTo>
                    <a:pt x="451" y="0"/>
                  </a:moveTo>
                  <a:cubicBezTo>
                    <a:pt x="404" y="24"/>
                    <a:pt x="380" y="95"/>
                    <a:pt x="380" y="167"/>
                  </a:cubicBezTo>
                  <a:cubicBezTo>
                    <a:pt x="380" y="214"/>
                    <a:pt x="404" y="286"/>
                    <a:pt x="380" y="333"/>
                  </a:cubicBezTo>
                  <a:cubicBezTo>
                    <a:pt x="356" y="548"/>
                    <a:pt x="46" y="643"/>
                    <a:pt x="23" y="857"/>
                  </a:cubicBezTo>
                  <a:cubicBezTo>
                    <a:pt x="1" y="967"/>
                    <a:pt x="80" y="1220"/>
                    <a:pt x="224" y="1220"/>
                  </a:cubicBezTo>
                  <a:cubicBezTo>
                    <a:pt x="236" y="1220"/>
                    <a:pt x="248" y="1218"/>
                    <a:pt x="261" y="1215"/>
                  </a:cubicBezTo>
                  <a:cubicBezTo>
                    <a:pt x="427" y="1191"/>
                    <a:pt x="546" y="976"/>
                    <a:pt x="594" y="834"/>
                  </a:cubicBezTo>
                  <a:cubicBezTo>
                    <a:pt x="642" y="643"/>
                    <a:pt x="642" y="429"/>
                    <a:pt x="618" y="214"/>
                  </a:cubicBezTo>
                  <a:cubicBezTo>
                    <a:pt x="618" y="167"/>
                    <a:pt x="618" y="119"/>
                    <a:pt x="594" y="71"/>
                  </a:cubicBezTo>
                  <a:cubicBezTo>
                    <a:pt x="570" y="24"/>
                    <a:pt x="523" y="0"/>
                    <a:pt x="451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4" name="Google Shape;17324;p44"/>
            <p:cNvSpPr/>
            <p:nvPr/>
          </p:nvSpPr>
          <p:spPr>
            <a:xfrm>
              <a:off x="8055574" y="4119336"/>
              <a:ext cx="59683" cy="98843"/>
            </a:xfrm>
            <a:custGeom>
              <a:rect b="b" l="l" r="r" t="t"/>
              <a:pathLst>
                <a:path extrusionOk="0" h="3039" w="1835">
                  <a:moveTo>
                    <a:pt x="751" y="1"/>
                  </a:moveTo>
                  <a:cubicBezTo>
                    <a:pt x="644" y="1"/>
                    <a:pt x="537" y="7"/>
                    <a:pt x="430" y="19"/>
                  </a:cubicBezTo>
                  <a:cubicBezTo>
                    <a:pt x="310" y="42"/>
                    <a:pt x="120" y="42"/>
                    <a:pt x="96" y="185"/>
                  </a:cubicBezTo>
                  <a:cubicBezTo>
                    <a:pt x="72" y="376"/>
                    <a:pt x="72" y="590"/>
                    <a:pt x="72" y="781"/>
                  </a:cubicBezTo>
                  <a:cubicBezTo>
                    <a:pt x="72" y="828"/>
                    <a:pt x="72" y="876"/>
                    <a:pt x="120" y="900"/>
                  </a:cubicBezTo>
                  <a:cubicBezTo>
                    <a:pt x="132" y="924"/>
                    <a:pt x="156" y="930"/>
                    <a:pt x="185" y="930"/>
                  </a:cubicBezTo>
                  <a:cubicBezTo>
                    <a:pt x="215" y="930"/>
                    <a:pt x="251" y="924"/>
                    <a:pt x="287" y="924"/>
                  </a:cubicBezTo>
                  <a:cubicBezTo>
                    <a:pt x="406" y="876"/>
                    <a:pt x="549" y="876"/>
                    <a:pt x="691" y="876"/>
                  </a:cubicBezTo>
                  <a:cubicBezTo>
                    <a:pt x="787" y="876"/>
                    <a:pt x="930" y="900"/>
                    <a:pt x="1001" y="995"/>
                  </a:cubicBezTo>
                  <a:cubicBezTo>
                    <a:pt x="1025" y="1066"/>
                    <a:pt x="1049" y="1138"/>
                    <a:pt x="1049" y="1209"/>
                  </a:cubicBezTo>
                  <a:cubicBezTo>
                    <a:pt x="1049" y="1400"/>
                    <a:pt x="1025" y="1567"/>
                    <a:pt x="1001" y="1757"/>
                  </a:cubicBezTo>
                  <a:cubicBezTo>
                    <a:pt x="1001" y="1805"/>
                    <a:pt x="977" y="1876"/>
                    <a:pt x="930" y="1900"/>
                  </a:cubicBezTo>
                  <a:cubicBezTo>
                    <a:pt x="906" y="1948"/>
                    <a:pt x="858" y="1948"/>
                    <a:pt x="811" y="1948"/>
                  </a:cubicBezTo>
                  <a:cubicBezTo>
                    <a:pt x="549" y="1995"/>
                    <a:pt x="310" y="2019"/>
                    <a:pt x="48" y="2067"/>
                  </a:cubicBezTo>
                  <a:cubicBezTo>
                    <a:pt x="48" y="2329"/>
                    <a:pt x="25" y="2591"/>
                    <a:pt x="1" y="2829"/>
                  </a:cubicBezTo>
                  <a:cubicBezTo>
                    <a:pt x="1" y="2876"/>
                    <a:pt x="1" y="2900"/>
                    <a:pt x="1" y="2924"/>
                  </a:cubicBezTo>
                  <a:cubicBezTo>
                    <a:pt x="25" y="2948"/>
                    <a:pt x="72" y="2972"/>
                    <a:pt x="120" y="2995"/>
                  </a:cubicBezTo>
                  <a:cubicBezTo>
                    <a:pt x="220" y="3025"/>
                    <a:pt x="328" y="3039"/>
                    <a:pt x="437" y="3039"/>
                  </a:cubicBezTo>
                  <a:cubicBezTo>
                    <a:pt x="589" y="3039"/>
                    <a:pt x="744" y="3013"/>
                    <a:pt x="882" y="2972"/>
                  </a:cubicBezTo>
                  <a:cubicBezTo>
                    <a:pt x="1120" y="2924"/>
                    <a:pt x="1358" y="2876"/>
                    <a:pt x="1525" y="2710"/>
                  </a:cubicBezTo>
                  <a:cubicBezTo>
                    <a:pt x="1668" y="2591"/>
                    <a:pt x="1739" y="2424"/>
                    <a:pt x="1787" y="2257"/>
                  </a:cubicBezTo>
                  <a:cubicBezTo>
                    <a:pt x="1835" y="2090"/>
                    <a:pt x="1835" y="1900"/>
                    <a:pt x="1835" y="1733"/>
                  </a:cubicBezTo>
                  <a:cubicBezTo>
                    <a:pt x="1835" y="1233"/>
                    <a:pt x="1811" y="733"/>
                    <a:pt x="1549" y="328"/>
                  </a:cubicBezTo>
                  <a:cubicBezTo>
                    <a:pt x="1525" y="257"/>
                    <a:pt x="1477" y="209"/>
                    <a:pt x="1430" y="161"/>
                  </a:cubicBezTo>
                  <a:cubicBezTo>
                    <a:pt x="1334" y="66"/>
                    <a:pt x="1192" y="42"/>
                    <a:pt x="1073" y="19"/>
                  </a:cubicBezTo>
                  <a:cubicBezTo>
                    <a:pt x="965" y="7"/>
                    <a:pt x="858" y="1"/>
                    <a:pt x="75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5" name="Google Shape;17325;p44"/>
            <p:cNvSpPr/>
            <p:nvPr/>
          </p:nvSpPr>
          <p:spPr>
            <a:xfrm>
              <a:off x="8057916" y="4128996"/>
              <a:ext cx="39518" cy="32232"/>
            </a:xfrm>
            <a:custGeom>
              <a:rect b="b" l="l" r="r" t="t"/>
              <a:pathLst>
                <a:path extrusionOk="0" h="991" w="1215">
                  <a:moveTo>
                    <a:pt x="347" y="0"/>
                  </a:moveTo>
                  <a:cubicBezTo>
                    <a:pt x="293" y="0"/>
                    <a:pt x="240" y="9"/>
                    <a:pt x="191" y="31"/>
                  </a:cubicBezTo>
                  <a:cubicBezTo>
                    <a:pt x="0" y="103"/>
                    <a:pt x="0" y="341"/>
                    <a:pt x="0" y="507"/>
                  </a:cubicBezTo>
                  <a:cubicBezTo>
                    <a:pt x="0" y="621"/>
                    <a:pt x="76" y="650"/>
                    <a:pt x="167" y="650"/>
                  </a:cubicBezTo>
                  <a:cubicBezTo>
                    <a:pt x="230" y="650"/>
                    <a:pt x="300" y="636"/>
                    <a:pt x="358" y="627"/>
                  </a:cubicBezTo>
                  <a:cubicBezTo>
                    <a:pt x="408" y="610"/>
                    <a:pt x="470" y="593"/>
                    <a:pt x="536" y="593"/>
                  </a:cubicBezTo>
                  <a:cubicBezTo>
                    <a:pt x="564" y="593"/>
                    <a:pt x="592" y="596"/>
                    <a:pt x="619" y="603"/>
                  </a:cubicBezTo>
                  <a:cubicBezTo>
                    <a:pt x="715" y="603"/>
                    <a:pt x="810" y="627"/>
                    <a:pt x="858" y="722"/>
                  </a:cubicBezTo>
                  <a:cubicBezTo>
                    <a:pt x="881" y="769"/>
                    <a:pt x="881" y="841"/>
                    <a:pt x="905" y="912"/>
                  </a:cubicBezTo>
                  <a:cubicBezTo>
                    <a:pt x="925" y="951"/>
                    <a:pt x="976" y="990"/>
                    <a:pt x="1020" y="990"/>
                  </a:cubicBezTo>
                  <a:cubicBezTo>
                    <a:pt x="1030" y="990"/>
                    <a:pt x="1039" y="988"/>
                    <a:pt x="1048" y="984"/>
                  </a:cubicBezTo>
                  <a:cubicBezTo>
                    <a:pt x="1096" y="960"/>
                    <a:pt x="1096" y="936"/>
                    <a:pt x="1120" y="912"/>
                  </a:cubicBezTo>
                  <a:cubicBezTo>
                    <a:pt x="1191" y="746"/>
                    <a:pt x="1215" y="555"/>
                    <a:pt x="1120" y="388"/>
                  </a:cubicBezTo>
                  <a:cubicBezTo>
                    <a:pt x="1048" y="317"/>
                    <a:pt x="977" y="246"/>
                    <a:pt x="881" y="198"/>
                  </a:cubicBezTo>
                  <a:cubicBezTo>
                    <a:pt x="735" y="106"/>
                    <a:pt x="531" y="0"/>
                    <a:pt x="347" y="0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6" name="Google Shape;17326;p44"/>
            <p:cNvSpPr/>
            <p:nvPr/>
          </p:nvSpPr>
          <p:spPr>
            <a:xfrm>
              <a:off x="8055574" y="4155471"/>
              <a:ext cx="58903" cy="62090"/>
            </a:xfrm>
            <a:custGeom>
              <a:rect b="b" l="l" r="r" t="t"/>
              <a:pathLst>
                <a:path extrusionOk="0" h="1909" w="1811">
                  <a:moveTo>
                    <a:pt x="1719" y="1"/>
                  </a:moveTo>
                  <a:cubicBezTo>
                    <a:pt x="1688" y="1"/>
                    <a:pt x="1650" y="21"/>
                    <a:pt x="1620" y="51"/>
                  </a:cubicBezTo>
                  <a:cubicBezTo>
                    <a:pt x="1596" y="75"/>
                    <a:pt x="1573" y="146"/>
                    <a:pt x="1573" y="194"/>
                  </a:cubicBezTo>
                  <a:cubicBezTo>
                    <a:pt x="1549" y="408"/>
                    <a:pt x="1501" y="646"/>
                    <a:pt x="1430" y="860"/>
                  </a:cubicBezTo>
                  <a:cubicBezTo>
                    <a:pt x="1406" y="956"/>
                    <a:pt x="1358" y="1075"/>
                    <a:pt x="1263" y="1170"/>
                  </a:cubicBezTo>
                  <a:cubicBezTo>
                    <a:pt x="1215" y="1218"/>
                    <a:pt x="1144" y="1265"/>
                    <a:pt x="1073" y="1289"/>
                  </a:cubicBezTo>
                  <a:cubicBezTo>
                    <a:pt x="955" y="1340"/>
                    <a:pt x="837" y="1390"/>
                    <a:pt x="719" y="1390"/>
                  </a:cubicBezTo>
                  <a:cubicBezTo>
                    <a:pt x="670" y="1390"/>
                    <a:pt x="621" y="1381"/>
                    <a:pt x="572" y="1360"/>
                  </a:cubicBezTo>
                  <a:cubicBezTo>
                    <a:pt x="494" y="1334"/>
                    <a:pt x="408" y="1315"/>
                    <a:pt x="324" y="1315"/>
                  </a:cubicBezTo>
                  <a:cubicBezTo>
                    <a:pt x="254" y="1315"/>
                    <a:pt x="184" y="1328"/>
                    <a:pt x="120" y="1360"/>
                  </a:cubicBezTo>
                  <a:cubicBezTo>
                    <a:pt x="1" y="1408"/>
                    <a:pt x="25" y="1480"/>
                    <a:pt x="25" y="1599"/>
                  </a:cubicBezTo>
                  <a:cubicBezTo>
                    <a:pt x="25" y="1599"/>
                    <a:pt x="25" y="1622"/>
                    <a:pt x="25" y="1622"/>
                  </a:cubicBezTo>
                  <a:cubicBezTo>
                    <a:pt x="25" y="1718"/>
                    <a:pt x="1" y="1813"/>
                    <a:pt x="96" y="1861"/>
                  </a:cubicBezTo>
                  <a:cubicBezTo>
                    <a:pt x="120" y="1884"/>
                    <a:pt x="168" y="1884"/>
                    <a:pt x="215" y="1908"/>
                  </a:cubicBezTo>
                  <a:cubicBezTo>
                    <a:pt x="382" y="1908"/>
                    <a:pt x="572" y="1908"/>
                    <a:pt x="739" y="1884"/>
                  </a:cubicBezTo>
                  <a:cubicBezTo>
                    <a:pt x="882" y="1884"/>
                    <a:pt x="1001" y="1861"/>
                    <a:pt x="1144" y="1813"/>
                  </a:cubicBezTo>
                  <a:cubicBezTo>
                    <a:pt x="1287" y="1789"/>
                    <a:pt x="1430" y="1765"/>
                    <a:pt x="1525" y="1670"/>
                  </a:cubicBezTo>
                  <a:cubicBezTo>
                    <a:pt x="1620" y="1599"/>
                    <a:pt x="1668" y="1480"/>
                    <a:pt x="1692" y="1384"/>
                  </a:cubicBezTo>
                  <a:cubicBezTo>
                    <a:pt x="1787" y="1122"/>
                    <a:pt x="1787" y="813"/>
                    <a:pt x="1811" y="527"/>
                  </a:cubicBezTo>
                  <a:cubicBezTo>
                    <a:pt x="1811" y="384"/>
                    <a:pt x="1811" y="241"/>
                    <a:pt x="1787" y="98"/>
                  </a:cubicBezTo>
                  <a:cubicBezTo>
                    <a:pt x="1787" y="75"/>
                    <a:pt x="1787" y="51"/>
                    <a:pt x="1763" y="27"/>
                  </a:cubicBezTo>
                  <a:cubicBezTo>
                    <a:pt x="1754" y="9"/>
                    <a:pt x="1738" y="1"/>
                    <a:pt x="1719" y="1"/>
                  </a:cubicBezTo>
                  <a:close/>
                </a:path>
              </a:pathLst>
            </a:custGeom>
            <a:solidFill>
              <a:srgbClr val="EBEB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7" name="Google Shape;17327;p44"/>
            <p:cNvSpPr/>
            <p:nvPr/>
          </p:nvSpPr>
          <p:spPr>
            <a:xfrm>
              <a:off x="7795341" y="4105415"/>
              <a:ext cx="129384" cy="35810"/>
            </a:xfrm>
            <a:custGeom>
              <a:rect b="b" l="l" r="r" t="t"/>
              <a:pathLst>
                <a:path extrusionOk="0" h="1101" w="3978">
                  <a:moveTo>
                    <a:pt x="3188" y="0"/>
                  </a:moveTo>
                  <a:cubicBezTo>
                    <a:pt x="3066" y="0"/>
                    <a:pt x="2941" y="6"/>
                    <a:pt x="2810" y="18"/>
                  </a:cubicBezTo>
                  <a:cubicBezTo>
                    <a:pt x="2691" y="18"/>
                    <a:pt x="2548" y="42"/>
                    <a:pt x="2405" y="42"/>
                  </a:cubicBezTo>
                  <a:cubicBezTo>
                    <a:pt x="2304" y="59"/>
                    <a:pt x="2191" y="75"/>
                    <a:pt x="2083" y="75"/>
                  </a:cubicBezTo>
                  <a:cubicBezTo>
                    <a:pt x="2039" y="75"/>
                    <a:pt x="1995" y="73"/>
                    <a:pt x="1953" y="66"/>
                  </a:cubicBezTo>
                  <a:cubicBezTo>
                    <a:pt x="1866" y="50"/>
                    <a:pt x="1778" y="44"/>
                    <a:pt x="1691" y="44"/>
                  </a:cubicBezTo>
                  <a:cubicBezTo>
                    <a:pt x="1516" y="44"/>
                    <a:pt x="1342" y="66"/>
                    <a:pt x="1167" y="66"/>
                  </a:cubicBezTo>
                  <a:cubicBezTo>
                    <a:pt x="977" y="66"/>
                    <a:pt x="762" y="66"/>
                    <a:pt x="572" y="42"/>
                  </a:cubicBezTo>
                  <a:cubicBezTo>
                    <a:pt x="508" y="42"/>
                    <a:pt x="445" y="52"/>
                    <a:pt x="388" y="52"/>
                  </a:cubicBezTo>
                  <a:cubicBezTo>
                    <a:pt x="360" y="52"/>
                    <a:pt x="334" y="50"/>
                    <a:pt x="310" y="42"/>
                  </a:cubicBezTo>
                  <a:lnTo>
                    <a:pt x="215" y="42"/>
                  </a:lnTo>
                  <a:cubicBezTo>
                    <a:pt x="191" y="42"/>
                    <a:pt x="143" y="42"/>
                    <a:pt x="119" y="18"/>
                  </a:cubicBezTo>
                  <a:cubicBezTo>
                    <a:pt x="72" y="66"/>
                    <a:pt x="72" y="185"/>
                    <a:pt x="72" y="232"/>
                  </a:cubicBezTo>
                  <a:cubicBezTo>
                    <a:pt x="72" y="375"/>
                    <a:pt x="48" y="494"/>
                    <a:pt x="48" y="637"/>
                  </a:cubicBezTo>
                  <a:cubicBezTo>
                    <a:pt x="24" y="732"/>
                    <a:pt x="24" y="851"/>
                    <a:pt x="0" y="971"/>
                  </a:cubicBezTo>
                  <a:cubicBezTo>
                    <a:pt x="0" y="994"/>
                    <a:pt x="0" y="1042"/>
                    <a:pt x="0" y="1066"/>
                  </a:cubicBezTo>
                  <a:cubicBezTo>
                    <a:pt x="24" y="1090"/>
                    <a:pt x="48" y="1090"/>
                    <a:pt x="95" y="1090"/>
                  </a:cubicBezTo>
                  <a:cubicBezTo>
                    <a:pt x="175" y="1090"/>
                    <a:pt x="254" y="1100"/>
                    <a:pt x="334" y="1100"/>
                  </a:cubicBezTo>
                  <a:cubicBezTo>
                    <a:pt x="373" y="1100"/>
                    <a:pt x="413" y="1098"/>
                    <a:pt x="453" y="1090"/>
                  </a:cubicBezTo>
                  <a:lnTo>
                    <a:pt x="905" y="1090"/>
                  </a:lnTo>
                  <a:cubicBezTo>
                    <a:pt x="1096" y="1090"/>
                    <a:pt x="1286" y="1066"/>
                    <a:pt x="1453" y="1066"/>
                  </a:cubicBezTo>
                  <a:lnTo>
                    <a:pt x="1762" y="1066"/>
                  </a:lnTo>
                  <a:cubicBezTo>
                    <a:pt x="1794" y="1074"/>
                    <a:pt x="1829" y="1076"/>
                    <a:pt x="1864" y="1076"/>
                  </a:cubicBezTo>
                  <a:cubicBezTo>
                    <a:pt x="1934" y="1076"/>
                    <a:pt x="2009" y="1066"/>
                    <a:pt x="2072" y="1066"/>
                  </a:cubicBezTo>
                  <a:cubicBezTo>
                    <a:pt x="2161" y="1076"/>
                    <a:pt x="2246" y="1081"/>
                    <a:pt x="2330" y="1081"/>
                  </a:cubicBezTo>
                  <a:cubicBezTo>
                    <a:pt x="2448" y="1081"/>
                    <a:pt x="2566" y="1070"/>
                    <a:pt x="2691" y="1042"/>
                  </a:cubicBezTo>
                  <a:lnTo>
                    <a:pt x="2953" y="1042"/>
                  </a:lnTo>
                  <a:cubicBezTo>
                    <a:pt x="3025" y="1018"/>
                    <a:pt x="3120" y="1018"/>
                    <a:pt x="3191" y="1018"/>
                  </a:cubicBezTo>
                  <a:lnTo>
                    <a:pt x="3739" y="1018"/>
                  </a:lnTo>
                  <a:cubicBezTo>
                    <a:pt x="3763" y="1018"/>
                    <a:pt x="3811" y="1018"/>
                    <a:pt x="3858" y="994"/>
                  </a:cubicBezTo>
                  <a:cubicBezTo>
                    <a:pt x="3977" y="947"/>
                    <a:pt x="3953" y="732"/>
                    <a:pt x="3930" y="637"/>
                  </a:cubicBezTo>
                  <a:cubicBezTo>
                    <a:pt x="3930" y="518"/>
                    <a:pt x="3930" y="423"/>
                    <a:pt x="3906" y="328"/>
                  </a:cubicBezTo>
                  <a:cubicBezTo>
                    <a:pt x="3906" y="256"/>
                    <a:pt x="3906" y="161"/>
                    <a:pt x="3906" y="89"/>
                  </a:cubicBezTo>
                  <a:cubicBezTo>
                    <a:pt x="3893" y="23"/>
                    <a:pt x="3813" y="9"/>
                    <a:pt x="3729" y="9"/>
                  </a:cubicBezTo>
                  <a:cubicBezTo>
                    <a:pt x="3661" y="9"/>
                    <a:pt x="3591" y="18"/>
                    <a:pt x="3549" y="18"/>
                  </a:cubicBezTo>
                  <a:cubicBezTo>
                    <a:pt x="3429" y="6"/>
                    <a:pt x="3310" y="0"/>
                    <a:pt x="3188" y="0"/>
                  </a:cubicBezTo>
                  <a:close/>
                </a:path>
              </a:pathLst>
            </a:custGeom>
            <a:solidFill>
              <a:srgbClr val="57575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8" name="Google Shape;17328;p44"/>
            <p:cNvSpPr/>
            <p:nvPr/>
          </p:nvSpPr>
          <p:spPr>
            <a:xfrm>
              <a:off x="7795341" y="4105025"/>
              <a:ext cx="49601" cy="35843"/>
            </a:xfrm>
            <a:custGeom>
              <a:rect b="b" l="l" r="r" t="t"/>
              <a:pathLst>
                <a:path extrusionOk="0" h="1102" w="1525">
                  <a:moveTo>
                    <a:pt x="965" y="0"/>
                  </a:moveTo>
                  <a:cubicBezTo>
                    <a:pt x="905" y="0"/>
                    <a:pt x="846" y="6"/>
                    <a:pt x="786" y="6"/>
                  </a:cubicBezTo>
                  <a:cubicBezTo>
                    <a:pt x="619" y="6"/>
                    <a:pt x="429" y="30"/>
                    <a:pt x="262" y="54"/>
                  </a:cubicBezTo>
                  <a:lnTo>
                    <a:pt x="119" y="54"/>
                  </a:lnTo>
                  <a:cubicBezTo>
                    <a:pt x="95" y="78"/>
                    <a:pt x="95" y="125"/>
                    <a:pt x="95" y="149"/>
                  </a:cubicBezTo>
                  <a:cubicBezTo>
                    <a:pt x="95" y="244"/>
                    <a:pt x="72" y="340"/>
                    <a:pt x="72" y="435"/>
                  </a:cubicBezTo>
                  <a:cubicBezTo>
                    <a:pt x="72" y="578"/>
                    <a:pt x="72" y="721"/>
                    <a:pt x="72" y="863"/>
                  </a:cubicBezTo>
                  <a:cubicBezTo>
                    <a:pt x="48" y="911"/>
                    <a:pt x="0" y="1078"/>
                    <a:pt x="95" y="1078"/>
                  </a:cubicBezTo>
                  <a:cubicBezTo>
                    <a:pt x="103" y="1086"/>
                    <a:pt x="111" y="1088"/>
                    <a:pt x="119" y="1088"/>
                  </a:cubicBezTo>
                  <a:cubicBezTo>
                    <a:pt x="135" y="1088"/>
                    <a:pt x="151" y="1078"/>
                    <a:pt x="167" y="1078"/>
                  </a:cubicBezTo>
                  <a:cubicBezTo>
                    <a:pt x="215" y="1102"/>
                    <a:pt x="238" y="1102"/>
                    <a:pt x="286" y="1102"/>
                  </a:cubicBezTo>
                  <a:cubicBezTo>
                    <a:pt x="524" y="1102"/>
                    <a:pt x="762" y="1102"/>
                    <a:pt x="977" y="1078"/>
                  </a:cubicBezTo>
                  <a:cubicBezTo>
                    <a:pt x="1016" y="1070"/>
                    <a:pt x="1056" y="1067"/>
                    <a:pt x="1095" y="1067"/>
                  </a:cubicBezTo>
                  <a:cubicBezTo>
                    <a:pt x="1172" y="1067"/>
                    <a:pt x="1246" y="1078"/>
                    <a:pt x="1310" y="1078"/>
                  </a:cubicBezTo>
                  <a:cubicBezTo>
                    <a:pt x="1346" y="1078"/>
                    <a:pt x="1375" y="1084"/>
                    <a:pt x="1402" y="1084"/>
                  </a:cubicBezTo>
                  <a:cubicBezTo>
                    <a:pt x="1429" y="1084"/>
                    <a:pt x="1453" y="1078"/>
                    <a:pt x="1477" y="1054"/>
                  </a:cubicBezTo>
                  <a:cubicBezTo>
                    <a:pt x="1524" y="959"/>
                    <a:pt x="1429" y="840"/>
                    <a:pt x="1381" y="768"/>
                  </a:cubicBezTo>
                  <a:cubicBezTo>
                    <a:pt x="1358" y="673"/>
                    <a:pt x="1334" y="578"/>
                    <a:pt x="1334" y="482"/>
                  </a:cubicBezTo>
                  <a:cubicBezTo>
                    <a:pt x="1334" y="411"/>
                    <a:pt x="1310" y="316"/>
                    <a:pt x="1262" y="244"/>
                  </a:cubicBezTo>
                  <a:cubicBezTo>
                    <a:pt x="1262" y="244"/>
                    <a:pt x="1262" y="220"/>
                    <a:pt x="1262" y="220"/>
                  </a:cubicBezTo>
                  <a:cubicBezTo>
                    <a:pt x="1239" y="149"/>
                    <a:pt x="1215" y="54"/>
                    <a:pt x="1143" y="30"/>
                  </a:cubicBezTo>
                  <a:cubicBezTo>
                    <a:pt x="1084" y="6"/>
                    <a:pt x="1024" y="0"/>
                    <a:pt x="965" y="0"/>
                  </a:cubicBezTo>
                  <a:close/>
                </a:path>
              </a:pathLst>
            </a:custGeom>
            <a:solidFill>
              <a:srgbClr val="4F4F4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9" name="Google Shape;17329;p44"/>
            <p:cNvSpPr/>
            <p:nvPr/>
          </p:nvSpPr>
          <p:spPr>
            <a:xfrm>
              <a:off x="7839478" y="3973103"/>
              <a:ext cx="55813" cy="54219"/>
            </a:xfrm>
            <a:custGeom>
              <a:rect b="b" l="l" r="r" t="t"/>
              <a:pathLst>
                <a:path extrusionOk="0" h="1667" w="1716">
                  <a:moveTo>
                    <a:pt x="840" y="227"/>
                  </a:moveTo>
                  <a:cubicBezTo>
                    <a:pt x="854" y="227"/>
                    <a:pt x="868" y="227"/>
                    <a:pt x="882" y="228"/>
                  </a:cubicBezTo>
                  <a:cubicBezTo>
                    <a:pt x="1263" y="252"/>
                    <a:pt x="1572" y="704"/>
                    <a:pt x="1382" y="1062"/>
                  </a:cubicBezTo>
                  <a:cubicBezTo>
                    <a:pt x="1310" y="1204"/>
                    <a:pt x="1144" y="1395"/>
                    <a:pt x="977" y="1443"/>
                  </a:cubicBezTo>
                  <a:cubicBezTo>
                    <a:pt x="936" y="1453"/>
                    <a:pt x="893" y="1457"/>
                    <a:pt x="850" y="1457"/>
                  </a:cubicBezTo>
                  <a:cubicBezTo>
                    <a:pt x="689" y="1457"/>
                    <a:pt x="518" y="1393"/>
                    <a:pt x="405" y="1300"/>
                  </a:cubicBezTo>
                  <a:cubicBezTo>
                    <a:pt x="310" y="1204"/>
                    <a:pt x="263" y="1109"/>
                    <a:pt x="239" y="1014"/>
                  </a:cubicBezTo>
                  <a:cubicBezTo>
                    <a:pt x="239" y="919"/>
                    <a:pt x="263" y="847"/>
                    <a:pt x="286" y="752"/>
                  </a:cubicBezTo>
                  <a:cubicBezTo>
                    <a:pt x="355" y="478"/>
                    <a:pt x="532" y="227"/>
                    <a:pt x="840" y="227"/>
                  </a:cubicBezTo>
                  <a:close/>
                  <a:moveTo>
                    <a:pt x="868" y="1"/>
                  </a:moveTo>
                  <a:cubicBezTo>
                    <a:pt x="737" y="1"/>
                    <a:pt x="608" y="32"/>
                    <a:pt x="501" y="85"/>
                  </a:cubicBezTo>
                  <a:cubicBezTo>
                    <a:pt x="310" y="204"/>
                    <a:pt x="191" y="371"/>
                    <a:pt x="120" y="538"/>
                  </a:cubicBezTo>
                  <a:cubicBezTo>
                    <a:pt x="48" y="752"/>
                    <a:pt x="1" y="966"/>
                    <a:pt x="72" y="1181"/>
                  </a:cubicBezTo>
                  <a:cubicBezTo>
                    <a:pt x="120" y="1466"/>
                    <a:pt x="501" y="1609"/>
                    <a:pt x="763" y="1657"/>
                  </a:cubicBezTo>
                  <a:cubicBezTo>
                    <a:pt x="800" y="1663"/>
                    <a:pt x="837" y="1666"/>
                    <a:pt x="872" y="1666"/>
                  </a:cubicBezTo>
                  <a:cubicBezTo>
                    <a:pt x="1104" y="1666"/>
                    <a:pt x="1288" y="1537"/>
                    <a:pt x="1453" y="1371"/>
                  </a:cubicBezTo>
                  <a:cubicBezTo>
                    <a:pt x="1620" y="1157"/>
                    <a:pt x="1715" y="895"/>
                    <a:pt x="1644" y="633"/>
                  </a:cubicBezTo>
                  <a:cubicBezTo>
                    <a:pt x="1572" y="395"/>
                    <a:pt x="1406" y="157"/>
                    <a:pt x="1168" y="61"/>
                  </a:cubicBezTo>
                  <a:cubicBezTo>
                    <a:pt x="1074" y="20"/>
                    <a:pt x="970" y="1"/>
                    <a:pt x="86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30" name="Google Shape;17330;p44"/>
            <p:cNvSpPr/>
            <p:nvPr/>
          </p:nvSpPr>
          <p:spPr>
            <a:xfrm>
              <a:off x="7776737" y="3910460"/>
              <a:ext cx="364865" cy="389519"/>
            </a:xfrm>
            <a:custGeom>
              <a:rect b="b" l="l" r="r" t="t"/>
              <a:pathLst>
                <a:path extrusionOk="0" h="11976" w="11218">
                  <a:moveTo>
                    <a:pt x="5671" y="243"/>
                  </a:moveTo>
                  <a:cubicBezTo>
                    <a:pt x="5710" y="243"/>
                    <a:pt x="5752" y="249"/>
                    <a:pt x="5788" y="249"/>
                  </a:cubicBezTo>
                  <a:lnTo>
                    <a:pt x="6026" y="249"/>
                  </a:lnTo>
                  <a:cubicBezTo>
                    <a:pt x="6216" y="249"/>
                    <a:pt x="6383" y="273"/>
                    <a:pt x="6573" y="296"/>
                  </a:cubicBezTo>
                  <a:cubicBezTo>
                    <a:pt x="6621" y="296"/>
                    <a:pt x="6669" y="296"/>
                    <a:pt x="6716" y="320"/>
                  </a:cubicBezTo>
                  <a:cubicBezTo>
                    <a:pt x="6764" y="368"/>
                    <a:pt x="6740" y="439"/>
                    <a:pt x="6740" y="487"/>
                  </a:cubicBezTo>
                  <a:cubicBezTo>
                    <a:pt x="6716" y="678"/>
                    <a:pt x="6669" y="844"/>
                    <a:pt x="6645" y="1035"/>
                  </a:cubicBezTo>
                  <a:cubicBezTo>
                    <a:pt x="6573" y="1249"/>
                    <a:pt x="6526" y="1487"/>
                    <a:pt x="6478" y="1702"/>
                  </a:cubicBezTo>
                  <a:cubicBezTo>
                    <a:pt x="6454" y="1797"/>
                    <a:pt x="6431" y="1892"/>
                    <a:pt x="6407" y="1987"/>
                  </a:cubicBezTo>
                  <a:cubicBezTo>
                    <a:pt x="6407" y="2035"/>
                    <a:pt x="6383" y="2106"/>
                    <a:pt x="6383" y="2154"/>
                  </a:cubicBezTo>
                  <a:lnTo>
                    <a:pt x="6121" y="2154"/>
                  </a:lnTo>
                  <a:cubicBezTo>
                    <a:pt x="6097" y="2178"/>
                    <a:pt x="6073" y="2178"/>
                    <a:pt x="6026" y="2178"/>
                  </a:cubicBezTo>
                  <a:cubicBezTo>
                    <a:pt x="5954" y="1844"/>
                    <a:pt x="5859" y="1487"/>
                    <a:pt x="5740" y="1154"/>
                  </a:cubicBezTo>
                  <a:cubicBezTo>
                    <a:pt x="5692" y="963"/>
                    <a:pt x="5668" y="773"/>
                    <a:pt x="5621" y="606"/>
                  </a:cubicBezTo>
                  <a:cubicBezTo>
                    <a:pt x="5597" y="535"/>
                    <a:pt x="5478" y="320"/>
                    <a:pt x="5573" y="273"/>
                  </a:cubicBezTo>
                  <a:cubicBezTo>
                    <a:pt x="5597" y="249"/>
                    <a:pt x="5633" y="243"/>
                    <a:pt x="5671" y="243"/>
                  </a:cubicBezTo>
                  <a:close/>
                  <a:moveTo>
                    <a:pt x="5526" y="2868"/>
                  </a:moveTo>
                  <a:cubicBezTo>
                    <a:pt x="5502" y="3035"/>
                    <a:pt x="5502" y="3249"/>
                    <a:pt x="5597" y="3369"/>
                  </a:cubicBezTo>
                  <a:lnTo>
                    <a:pt x="4692" y="3369"/>
                  </a:lnTo>
                  <a:cubicBezTo>
                    <a:pt x="4668" y="3369"/>
                    <a:pt x="4621" y="3369"/>
                    <a:pt x="4597" y="3392"/>
                  </a:cubicBezTo>
                  <a:cubicBezTo>
                    <a:pt x="4573" y="3202"/>
                    <a:pt x="4573" y="3035"/>
                    <a:pt x="4549" y="2868"/>
                  </a:cubicBezTo>
                  <a:close/>
                  <a:moveTo>
                    <a:pt x="6243" y="2390"/>
                  </a:moveTo>
                  <a:cubicBezTo>
                    <a:pt x="6569" y="2390"/>
                    <a:pt x="6869" y="2666"/>
                    <a:pt x="6788" y="3011"/>
                  </a:cubicBezTo>
                  <a:cubicBezTo>
                    <a:pt x="6730" y="3281"/>
                    <a:pt x="6471" y="3534"/>
                    <a:pt x="6197" y="3534"/>
                  </a:cubicBezTo>
                  <a:cubicBezTo>
                    <a:pt x="6132" y="3534"/>
                    <a:pt x="6066" y="3520"/>
                    <a:pt x="6002" y="3488"/>
                  </a:cubicBezTo>
                  <a:cubicBezTo>
                    <a:pt x="5788" y="3369"/>
                    <a:pt x="5740" y="3107"/>
                    <a:pt x="5740" y="2892"/>
                  </a:cubicBezTo>
                  <a:cubicBezTo>
                    <a:pt x="5764" y="2702"/>
                    <a:pt x="5883" y="2535"/>
                    <a:pt x="6050" y="2440"/>
                  </a:cubicBezTo>
                  <a:cubicBezTo>
                    <a:pt x="6050" y="2440"/>
                    <a:pt x="6073" y="2440"/>
                    <a:pt x="6073" y="2416"/>
                  </a:cubicBezTo>
                  <a:cubicBezTo>
                    <a:pt x="6129" y="2398"/>
                    <a:pt x="6187" y="2390"/>
                    <a:pt x="6243" y="2390"/>
                  </a:cubicBezTo>
                  <a:close/>
                  <a:moveTo>
                    <a:pt x="6478" y="3702"/>
                  </a:moveTo>
                  <a:cubicBezTo>
                    <a:pt x="6478" y="3726"/>
                    <a:pt x="6478" y="3750"/>
                    <a:pt x="6478" y="3773"/>
                  </a:cubicBezTo>
                  <a:cubicBezTo>
                    <a:pt x="6454" y="3916"/>
                    <a:pt x="6454" y="4083"/>
                    <a:pt x="6454" y="4226"/>
                  </a:cubicBezTo>
                  <a:cubicBezTo>
                    <a:pt x="6454" y="4297"/>
                    <a:pt x="6478" y="4464"/>
                    <a:pt x="6407" y="4512"/>
                  </a:cubicBezTo>
                  <a:cubicBezTo>
                    <a:pt x="6391" y="4520"/>
                    <a:pt x="6370" y="4522"/>
                    <a:pt x="6346" y="4522"/>
                  </a:cubicBezTo>
                  <a:cubicBezTo>
                    <a:pt x="6298" y="4522"/>
                    <a:pt x="6240" y="4512"/>
                    <a:pt x="6192" y="4512"/>
                  </a:cubicBezTo>
                  <a:cubicBezTo>
                    <a:pt x="6169" y="4345"/>
                    <a:pt x="6145" y="4202"/>
                    <a:pt x="6145" y="4035"/>
                  </a:cubicBezTo>
                  <a:cubicBezTo>
                    <a:pt x="6145" y="3964"/>
                    <a:pt x="6145" y="3916"/>
                    <a:pt x="6145" y="3845"/>
                  </a:cubicBezTo>
                  <a:cubicBezTo>
                    <a:pt x="6145" y="3797"/>
                    <a:pt x="6121" y="3773"/>
                    <a:pt x="6169" y="3750"/>
                  </a:cubicBezTo>
                  <a:cubicBezTo>
                    <a:pt x="6184" y="3742"/>
                    <a:pt x="6200" y="3739"/>
                    <a:pt x="6216" y="3739"/>
                  </a:cubicBezTo>
                  <a:cubicBezTo>
                    <a:pt x="6248" y="3739"/>
                    <a:pt x="6280" y="3750"/>
                    <a:pt x="6311" y="3750"/>
                  </a:cubicBezTo>
                  <a:cubicBezTo>
                    <a:pt x="6383" y="3726"/>
                    <a:pt x="6431" y="3726"/>
                    <a:pt x="6478" y="3702"/>
                  </a:cubicBezTo>
                  <a:close/>
                  <a:moveTo>
                    <a:pt x="2843" y="1152"/>
                  </a:moveTo>
                  <a:cubicBezTo>
                    <a:pt x="3298" y="1152"/>
                    <a:pt x="3743" y="1338"/>
                    <a:pt x="3978" y="1749"/>
                  </a:cubicBezTo>
                  <a:cubicBezTo>
                    <a:pt x="4240" y="2225"/>
                    <a:pt x="4311" y="2845"/>
                    <a:pt x="4335" y="3392"/>
                  </a:cubicBezTo>
                  <a:cubicBezTo>
                    <a:pt x="4383" y="3964"/>
                    <a:pt x="4383" y="4512"/>
                    <a:pt x="4383" y="5083"/>
                  </a:cubicBezTo>
                  <a:cubicBezTo>
                    <a:pt x="4351" y="5075"/>
                    <a:pt x="4316" y="5073"/>
                    <a:pt x="4281" y="5073"/>
                  </a:cubicBezTo>
                  <a:cubicBezTo>
                    <a:pt x="4211" y="5073"/>
                    <a:pt x="4136" y="5083"/>
                    <a:pt x="4073" y="5083"/>
                  </a:cubicBezTo>
                  <a:lnTo>
                    <a:pt x="2596" y="5083"/>
                  </a:lnTo>
                  <a:cubicBezTo>
                    <a:pt x="2287" y="5083"/>
                    <a:pt x="1953" y="5059"/>
                    <a:pt x="1644" y="5059"/>
                  </a:cubicBezTo>
                  <a:cubicBezTo>
                    <a:pt x="1358" y="5059"/>
                    <a:pt x="1096" y="5059"/>
                    <a:pt x="810" y="5083"/>
                  </a:cubicBezTo>
                  <a:cubicBezTo>
                    <a:pt x="834" y="4678"/>
                    <a:pt x="882" y="4273"/>
                    <a:pt x="929" y="3892"/>
                  </a:cubicBezTo>
                  <a:cubicBezTo>
                    <a:pt x="1001" y="3321"/>
                    <a:pt x="1072" y="2726"/>
                    <a:pt x="1310" y="2202"/>
                  </a:cubicBezTo>
                  <a:cubicBezTo>
                    <a:pt x="1549" y="1678"/>
                    <a:pt x="1977" y="1297"/>
                    <a:pt x="2549" y="1178"/>
                  </a:cubicBezTo>
                  <a:cubicBezTo>
                    <a:pt x="2646" y="1161"/>
                    <a:pt x="2745" y="1152"/>
                    <a:pt x="2843" y="1152"/>
                  </a:cubicBezTo>
                  <a:close/>
                  <a:moveTo>
                    <a:pt x="1856" y="5196"/>
                  </a:moveTo>
                  <a:cubicBezTo>
                    <a:pt x="2110" y="5196"/>
                    <a:pt x="2373" y="5226"/>
                    <a:pt x="2620" y="5226"/>
                  </a:cubicBezTo>
                  <a:cubicBezTo>
                    <a:pt x="2843" y="5226"/>
                    <a:pt x="3054" y="5215"/>
                    <a:pt x="3269" y="5215"/>
                  </a:cubicBezTo>
                  <a:cubicBezTo>
                    <a:pt x="3377" y="5215"/>
                    <a:pt x="3485" y="5218"/>
                    <a:pt x="3597" y="5226"/>
                  </a:cubicBezTo>
                  <a:lnTo>
                    <a:pt x="4049" y="5226"/>
                  </a:lnTo>
                  <a:cubicBezTo>
                    <a:pt x="4113" y="5226"/>
                    <a:pt x="4187" y="5237"/>
                    <a:pt x="4264" y="5237"/>
                  </a:cubicBezTo>
                  <a:cubicBezTo>
                    <a:pt x="4303" y="5237"/>
                    <a:pt x="4343" y="5234"/>
                    <a:pt x="4383" y="5226"/>
                  </a:cubicBezTo>
                  <a:cubicBezTo>
                    <a:pt x="4383" y="5345"/>
                    <a:pt x="4383" y="5440"/>
                    <a:pt x="4383" y="5559"/>
                  </a:cubicBezTo>
                  <a:cubicBezTo>
                    <a:pt x="4383" y="5679"/>
                    <a:pt x="4383" y="5821"/>
                    <a:pt x="4383" y="5940"/>
                  </a:cubicBezTo>
                  <a:cubicBezTo>
                    <a:pt x="4263" y="5940"/>
                    <a:pt x="4168" y="5940"/>
                    <a:pt x="4073" y="5964"/>
                  </a:cubicBezTo>
                  <a:lnTo>
                    <a:pt x="2596" y="5964"/>
                  </a:lnTo>
                  <a:cubicBezTo>
                    <a:pt x="2263" y="5940"/>
                    <a:pt x="1953" y="5940"/>
                    <a:pt x="1620" y="5940"/>
                  </a:cubicBezTo>
                  <a:lnTo>
                    <a:pt x="763" y="5940"/>
                  </a:lnTo>
                  <a:cubicBezTo>
                    <a:pt x="763" y="5702"/>
                    <a:pt x="787" y="5440"/>
                    <a:pt x="810" y="5202"/>
                  </a:cubicBezTo>
                  <a:cubicBezTo>
                    <a:pt x="906" y="5210"/>
                    <a:pt x="1001" y="5213"/>
                    <a:pt x="1096" y="5213"/>
                  </a:cubicBezTo>
                  <a:cubicBezTo>
                    <a:pt x="1287" y="5213"/>
                    <a:pt x="1477" y="5202"/>
                    <a:pt x="1668" y="5202"/>
                  </a:cubicBezTo>
                  <a:cubicBezTo>
                    <a:pt x="1730" y="5197"/>
                    <a:pt x="1792" y="5196"/>
                    <a:pt x="1856" y="5196"/>
                  </a:cubicBezTo>
                  <a:close/>
                  <a:moveTo>
                    <a:pt x="763" y="6060"/>
                  </a:moveTo>
                  <a:cubicBezTo>
                    <a:pt x="882" y="6083"/>
                    <a:pt x="1001" y="6083"/>
                    <a:pt x="1120" y="6083"/>
                  </a:cubicBezTo>
                  <a:lnTo>
                    <a:pt x="1596" y="6083"/>
                  </a:lnTo>
                  <a:cubicBezTo>
                    <a:pt x="1930" y="6083"/>
                    <a:pt x="2263" y="6083"/>
                    <a:pt x="2596" y="6107"/>
                  </a:cubicBezTo>
                  <a:lnTo>
                    <a:pt x="4383" y="6107"/>
                  </a:lnTo>
                  <a:cubicBezTo>
                    <a:pt x="4383" y="6393"/>
                    <a:pt x="4383" y="6655"/>
                    <a:pt x="4359" y="6941"/>
                  </a:cubicBezTo>
                  <a:cubicBezTo>
                    <a:pt x="4287" y="6941"/>
                    <a:pt x="4216" y="6941"/>
                    <a:pt x="4144" y="6965"/>
                  </a:cubicBezTo>
                  <a:lnTo>
                    <a:pt x="2549" y="6965"/>
                  </a:lnTo>
                  <a:cubicBezTo>
                    <a:pt x="2168" y="6988"/>
                    <a:pt x="1787" y="7012"/>
                    <a:pt x="1430" y="7012"/>
                  </a:cubicBezTo>
                  <a:cubicBezTo>
                    <a:pt x="1263" y="7012"/>
                    <a:pt x="1120" y="6988"/>
                    <a:pt x="977" y="6988"/>
                  </a:cubicBezTo>
                  <a:cubicBezTo>
                    <a:pt x="882" y="6988"/>
                    <a:pt x="810" y="6988"/>
                    <a:pt x="715" y="7012"/>
                  </a:cubicBezTo>
                  <a:cubicBezTo>
                    <a:pt x="739" y="6703"/>
                    <a:pt x="739" y="6369"/>
                    <a:pt x="763" y="6060"/>
                  </a:cubicBezTo>
                  <a:close/>
                  <a:moveTo>
                    <a:pt x="4097" y="7107"/>
                  </a:moveTo>
                  <a:cubicBezTo>
                    <a:pt x="4192" y="7107"/>
                    <a:pt x="4263" y="7107"/>
                    <a:pt x="4359" y="7131"/>
                  </a:cubicBezTo>
                  <a:cubicBezTo>
                    <a:pt x="4359" y="7369"/>
                    <a:pt x="4335" y="7631"/>
                    <a:pt x="4335" y="7869"/>
                  </a:cubicBezTo>
                  <a:cubicBezTo>
                    <a:pt x="3692" y="7869"/>
                    <a:pt x="3073" y="7846"/>
                    <a:pt x="2454" y="7822"/>
                  </a:cubicBezTo>
                  <a:lnTo>
                    <a:pt x="1501" y="7822"/>
                  </a:lnTo>
                  <a:cubicBezTo>
                    <a:pt x="1358" y="7822"/>
                    <a:pt x="1215" y="7846"/>
                    <a:pt x="1072" y="7846"/>
                  </a:cubicBezTo>
                  <a:cubicBezTo>
                    <a:pt x="953" y="7846"/>
                    <a:pt x="834" y="7822"/>
                    <a:pt x="715" y="7798"/>
                  </a:cubicBezTo>
                  <a:cubicBezTo>
                    <a:pt x="715" y="7584"/>
                    <a:pt x="715" y="7346"/>
                    <a:pt x="715" y="7131"/>
                  </a:cubicBezTo>
                  <a:cubicBezTo>
                    <a:pt x="747" y="7123"/>
                    <a:pt x="781" y="7121"/>
                    <a:pt x="817" y="7121"/>
                  </a:cubicBezTo>
                  <a:cubicBezTo>
                    <a:pt x="887" y="7121"/>
                    <a:pt x="961" y="7131"/>
                    <a:pt x="1025" y="7131"/>
                  </a:cubicBezTo>
                  <a:cubicBezTo>
                    <a:pt x="1168" y="7155"/>
                    <a:pt x="1310" y="7155"/>
                    <a:pt x="1453" y="7155"/>
                  </a:cubicBezTo>
                  <a:cubicBezTo>
                    <a:pt x="1811" y="7155"/>
                    <a:pt x="2192" y="7131"/>
                    <a:pt x="2549" y="7131"/>
                  </a:cubicBezTo>
                  <a:cubicBezTo>
                    <a:pt x="2668" y="7123"/>
                    <a:pt x="2787" y="7121"/>
                    <a:pt x="2907" y="7121"/>
                  </a:cubicBezTo>
                  <a:cubicBezTo>
                    <a:pt x="3147" y="7121"/>
                    <a:pt x="3390" y="7131"/>
                    <a:pt x="3644" y="7131"/>
                  </a:cubicBezTo>
                  <a:cubicBezTo>
                    <a:pt x="3787" y="7131"/>
                    <a:pt x="3930" y="7131"/>
                    <a:pt x="4097" y="7107"/>
                  </a:cubicBezTo>
                  <a:close/>
                  <a:moveTo>
                    <a:pt x="7501" y="4752"/>
                  </a:moveTo>
                  <a:cubicBezTo>
                    <a:pt x="7577" y="4752"/>
                    <a:pt x="7653" y="4769"/>
                    <a:pt x="7693" y="4821"/>
                  </a:cubicBezTo>
                  <a:cubicBezTo>
                    <a:pt x="7708" y="4867"/>
                    <a:pt x="7742" y="4883"/>
                    <a:pt x="7783" y="4883"/>
                  </a:cubicBezTo>
                  <a:cubicBezTo>
                    <a:pt x="7807" y="4883"/>
                    <a:pt x="7833" y="4878"/>
                    <a:pt x="7859" y="4869"/>
                  </a:cubicBezTo>
                  <a:cubicBezTo>
                    <a:pt x="7897" y="4851"/>
                    <a:pt x="7932" y="4844"/>
                    <a:pt x="7964" y="4844"/>
                  </a:cubicBezTo>
                  <a:cubicBezTo>
                    <a:pt x="8196" y="4844"/>
                    <a:pt x="8285" y="5252"/>
                    <a:pt x="8264" y="5440"/>
                  </a:cubicBezTo>
                  <a:cubicBezTo>
                    <a:pt x="8217" y="5679"/>
                    <a:pt x="7978" y="5774"/>
                    <a:pt x="7859" y="5964"/>
                  </a:cubicBezTo>
                  <a:cubicBezTo>
                    <a:pt x="7812" y="6060"/>
                    <a:pt x="7788" y="6155"/>
                    <a:pt x="7836" y="6250"/>
                  </a:cubicBezTo>
                  <a:cubicBezTo>
                    <a:pt x="7907" y="6369"/>
                    <a:pt x="7955" y="6512"/>
                    <a:pt x="7978" y="6631"/>
                  </a:cubicBezTo>
                  <a:cubicBezTo>
                    <a:pt x="8002" y="6774"/>
                    <a:pt x="7978" y="6893"/>
                    <a:pt x="7931" y="7012"/>
                  </a:cubicBezTo>
                  <a:cubicBezTo>
                    <a:pt x="7883" y="7155"/>
                    <a:pt x="7788" y="7226"/>
                    <a:pt x="7717" y="7346"/>
                  </a:cubicBezTo>
                  <a:cubicBezTo>
                    <a:pt x="7669" y="7417"/>
                    <a:pt x="7669" y="7512"/>
                    <a:pt x="7717" y="7608"/>
                  </a:cubicBezTo>
                  <a:cubicBezTo>
                    <a:pt x="7740" y="7655"/>
                    <a:pt x="7764" y="7655"/>
                    <a:pt x="7764" y="7703"/>
                  </a:cubicBezTo>
                  <a:cubicBezTo>
                    <a:pt x="7764" y="7750"/>
                    <a:pt x="7740" y="7798"/>
                    <a:pt x="7717" y="7846"/>
                  </a:cubicBezTo>
                  <a:cubicBezTo>
                    <a:pt x="7659" y="7981"/>
                    <a:pt x="7506" y="8164"/>
                    <a:pt x="7349" y="8164"/>
                  </a:cubicBezTo>
                  <a:cubicBezTo>
                    <a:pt x="7313" y="8164"/>
                    <a:pt x="7276" y="8154"/>
                    <a:pt x="7240" y="8131"/>
                  </a:cubicBezTo>
                  <a:cubicBezTo>
                    <a:pt x="7002" y="8036"/>
                    <a:pt x="7074" y="7727"/>
                    <a:pt x="7145" y="7536"/>
                  </a:cubicBezTo>
                  <a:cubicBezTo>
                    <a:pt x="7169" y="7441"/>
                    <a:pt x="7193" y="7369"/>
                    <a:pt x="7145" y="7274"/>
                  </a:cubicBezTo>
                  <a:cubicBezTo>
                    <a:pt x="7074" y="7155"/>
                    <a:pt x="6954" y="7107"/>
                    <a:pt x="6907" y="6988"/>
                  </a:cubicBezTo>
                  <a:cubicBezTo>
                    <a:pt x="6859" y="6893"/>
                    <a:pt x="6907" y="6774"/>
                    <a:pt x="6954" y="6679"/>
                  </a:cubicBezTo>
                  <a:cubicBezTo>
                    <a:pt x="7026" y="6583"/>
                    <a:pt x="7097" y="6464"/>
                    <a:pt x="7121" y="6345"/>
                  </a:cubicBezTo>
                  <a:cubicBezTo>
                    <a:pt x="7142" y="6263"/>
                    <a:pt x="7073" y="6198"/>
                    <a:pt x="7007" y="6198"/>
                  </a:cubicBezTo>
                  <a:cubicBezTo>
                    <a:pt x="6997" y="6198"/>
                    <a:pt x="6988" y="6199"/>
                    <a:pt x="6978" y="6202"/>
                  </a:cubicBezTo>
                  <a:cubicBezTo>
                    <a:pt x="6896" y="6219"/>
                    <a:pt x="6814" y="6232"/>
                    <a:pt x="6739" y="6232"/>
                  </a:cubicBezTo>
                  <a:cubicBezTo>
                    <a:pt x="6596" y="6232"/>
                    <a:pt x="6477" y="6184"/>
                    <a:pt x="6431" y="6012"/>
                  </a:cubicBezTo>
                  <a:cubicBezTo>
                    <a:pt x="6413" y="5958"/>
                    <a:pt x="6381" y="5932"/>
                    <a:pt x="6347" y="5932"/>
                  </a:cubicBezTo>
                  <a:cubicBezTo>
                    <a:pt x="6335" y="5932"/>
                    <a:pt x="6323" y="5935"/>
                    <a:pt x="6311" y="5940"/>
                  </a:cubicBezTo>
                  <a:cubicBezTo>
                    <a:pt x="6145" y="5964"/>
                    <a:pt x="6002" y="6012"/>
                    <a:pt x="5835" y="6012"/>
                  </a:cubicBezTo>
                  <a:cubicBezTo>
                    <a:pt x="5791" y="6019"/>
                    <a:pt x="5740" y="6024"/>
                    <a:pt x="5688" y="6024"/>
                  </a:cubicBezTo>
                  <a:cubicBezTo>
                    <a:pt x="5571" y="6024"/>
                    <a:pt x="5449" y="5999"/>
                    <a:pt x="5383" y="5917"/>
                  </a:cubicBezTo>
                  <a:cubicBezTo>
                    <a:pt x="5264" y="5798"/>
                    <a:pt x="5287" y="5631"/>
                    <a:pt x="5454" y="5583"/>
                  </a:cubicBezTo>
                  <a:cubicBezTo>
                    <a:pt x="5484" y="5577"/>
                    <a:pt x="5517" y="5574"/>
                    <a:pt x="5551" y="5574"/>
                  </a:cubicBezTo>
                  <a:cubicBezTo>
                    <a:pt x="5655" y="5574"/>
                    <a:pt x="5776" y="5601"/>
                    <a:pt x="5883" y="5655"/>
                  </a:cubicBezTo>
                  <a:cubicBezTo>
                    <a:pt x="5895" y="5661"/>
                    <a:pt x="5908" y="5664"/>
                    <a:pt x="5922" y="5664"/>
                  </a:cubicBezTo>
                  <a:cubicBezTo>
                    <a:pt x="5962" y="5664"/>
                    <a:pt x="6002" y="5637"/>
                    <a:pt x="6002" y="5583"/>
                  </a:cubicBezTo>
                  <a:cubicBezTo>
                    <a:pt x="6050" y="5440"/>
                    <a:pt x="6240" y="5345"/>
                    <a:pt x="6407" y="5345"/>
                  </a:cubicBezTo>
                  <a:cubicBezTo>
                    <a:pt x="6555" y="5366"/>
                    <a:pt x="6704" y="5444"/>
                    <a:pt x="6852" y="5444"/>
                  </a:cubicBezTo>
                  <a:cubicBezTo>
                    <a:pt x="6870" y="5444"/>
                    <a:pt x="6889" y="5443"/>
                    <a:pt x="6907" y="5440"/>
                  </a:cubicBezTo>
                  <a:cubicBezTo>
                    <a:pt x="6978" y="5440"/>
                    <a:pt x="7050" y="5393"/>
                    <a:pt x="7050" y="5321"/>
                  </a:cubicBezTo>
                  <a:cubicBezTo>
                    <a:pt x="7026" y="5107"/>
                    <a:pt x="7074" y="4916"/>
                    <a:pt x="7264" y="4797"/>
                  </a:cubicBezTo>
                  <a:cubicBezTo>
                    <a:pt x="7288" y="4797"/>
                    <a:pt x="7288" y="4797"/>
                    <a:pt x="7312" y="4774"/>
                  </a:cubicBezTo>
                  <a:lnTo>
                    <a:pt x="7336" y="4774"/>
                  </a:lnTo>
                  <a:cubicBezTo>
                    <a:pt x="7378" y="4763"/>
                    <a:pt x="7440" y="4752"/>
                    <a:pt x="7501" y="4752"/>
                  </a:cubicBezTo>
                  <a:close/>
                  <a:moveTo>
                    <a:pt x="9145" y="7417"/>
                  </a:moveTo>
                  <a:cubicBezTo>
                    <a:pt x="9217" y="7417"/>
                    <a:pt x="9312" y="7417"/>
                    <a:pt x="9384" y="7465"/>
                  </a:cubicBezTo>
                  <a:cubicBezTo>
                    <a:pt x="9455" y="7512"/>
                    <a:pt x="9479" y="7631"/>
                    <a:pt x="9479" y="7703"/>
                  </a:cubicBezTo>
                  <a:cubicBezTo>
                    <a:pt x="9479" y="7846"/>
                    <a:pt x="9526" y="8179"/>
                    <a:pt x="9384" y="8274"/>
                  </a:cubicBezTo>
                  <a:cubicBezTo>
                    <a:pt x="9288" y="8322"/>
                    <a:pt x="9169" y="8322"/>
                    <a:pt x="9074" y="8346"/>
                  </a:cubicBezTo>
                  <a:cubicBezTo>
                    <a:pt x="8955" y="8370"/>
                    <a:pt x="8860" y="8370"/>
                    <a:pt x="8764" y="8370"/>
                  </a:cubicBezTo>
                  <a:cubicBezTo>
                    <a:pt x="8764" y="8060"/>
                    <a:pt x="8764" y="7750"/>
                    <a:pt x="8764" y="7441"/>
                  </a:cubicBezTo>
                  <a:lnTo>
                    <a:pt x="8860" y="7441"/>
                  </a:lnTo>
                  <a:cubicBezTo>
                    <a:pt x="8955" y="7441"/>
                    <a:pt x="9050" y="7417"/>
                    <a:pt x="9145" y="7417"/>
                  </a:cubicBezTo>
                  <a:close/>
                  <a:moveTo>
                    <a:pt x="9193" y="6560"/>
                  </a:moveTo>
                  <a:cubicBezTo>
                    <a:pt x="9384" y="6560"/>
                    <a:pt x="9574" y="6560"/>
                    <a:pt x="9765" y="6631"/>
                  </a:cubicBezTo>
                  <a:cubicBezTo>
                    <a:pt x="10027" y="6726"/>
                    <a:pt x="10146" y="6988"/>
                    <a:pt x="10193" y="7250"/>
                  </a:cubicBezTo>
                  <a:cubicBezTo>
                    <a:pt x="10288" y="7608"/>
                    <a:pt x="10288" y="7989"/>
                    <a:pt x="10241" y="8370"/>
                  </a:cubicBezTo>
                  <a:cubicBezTo>
                    <a:pt x="10217" y="8679"/>
                    <a:pt x="10193" y="9084"/>
                    <a:pt x="9836" y="9203"/>
                  </a:cubicBezTo>
                  <a:cubicBezTo>
                    <a:pt x="9646" y="9251"/>
                    <a:pt x="9455" y="9298"/>
                    <a:pt x="9264" y="9322"/>
                  </a:cubicBezTo>
                  <a:cubicBezTo>
                    <a:pt x="9201" y="9330"/>
                    <a:pt x="9137" y="9333"/>
                    <a:pt x="9074" y="9333"/>
                  </a:cubicBezTo>
                  <a:cubicBezTo>
                    <a:pt x="8947" y="9333"/>
                    <a:pt x="8820" y="9322"/>
                    <a:pt x="8693" y="9322"/>
                  </a:cubicBezTo>
                  <a:cubicBezTo>
                    <a:pt x="8717" y="9203"/>
                    <a:pt x="8717" y="9108"/>
                    <a:pt x="8717" y="9013"/>
                  </a:cubicBezTo>
                  <a:cubicBezTo>
                    <a:pt x="8741" y="8870"/>
                    <a:pt x="8741" y="8751"/>
                    <a:pt x="8741" y="8632"/>
                  </a:cubicBezTo>
                  <a:cubicBezTo>
                    <a:pt x="8883" y="8632"/>
                    <a:pt x="9003" y="8608"/>
                    <a:pt x="9145" y="8584"/>
                  </a:cubicBezTo>
                  <a:cubicBezTo>
                    <a:pt x="9264" y="8560"/>
                    <a:pt x="9407" y="8536"/>
                    <a:pt x="9503" y="8465"/>
                  </a:cubicBezTo>
                  <a:cubicBezTo>
                    <a:pt x="9741" y="8322"/>
                    <a:pt x="9741" y="7941"/>
                    <a:pt x="9717" y="7703"/>
                  </a:cubicBezTo>
                  <a:cubicBezTo>
                    <a:pt x="9693" y="7584"/>
                    <a:pt x="9669" y="7441"/>
                    <a:pt x="9598" y="7346"/>
                  </a:cubicBezTo>
                  <a:cubicBezTo>
                    <a:pt x="9503" y="7250"/>
                    <a:pt x="9407" y="7203"/>
                    <a:pt x="9288" y="7203"/>
                  </a:cubicBezTo>
                  <a:cubicBezTo>
                    <a:pt x="9246" y="7196"/>
                    <a:pt x="9207" y="7193"/>
                    <a:pt x="9168" y="7193"/>
                  </a:cubicBezTo>
                  <a:cubicBezTo>
                    <a:pt x="9076" y="7193"/>
                    <a:pt x="8991" y="7210"/>
                    <a:pt x="8907" y="7226"/>
                  </a:cubicBezTo>
                  <a:cubicBezTo>
                    <a:pt x="8860" y="7226"/>
                    <a:pt x="8812" y="7226"/>
                    <a:pt x="8764" y="7250"/>
                  </a:cubicBezTo>
                  <a:cubicBezTo>
                    <a:pt x="8764" y="7250"/>
                    <a:pt x="8764" y="6845"/>
                    <a:pt x="8764" y="6822"/>
                  </a:cubicBezTo>
                  <a:cubicBezTo>
                    <a:pt x="8764" y="6750"/>
                    <a:pt x="8717" y="6631"/>
                    <a:pt x="8812" y="6583"/>
                  </a:cubicBezTo>
                  <a:cubicBezTo>
                    <a:pt x="8828" y="6576"/>
                    <a:pt x="8844" y="6573"/>
                    <a:pt x="8861" y="6573"/>
                  </a:cubicBezTo>
                  <a:cubicBezTo>
                    <a:pt x="8894" y="6573"/>
                    <a:pt x="8931" y="6583"/>
                    <a:pt x="8979" y="6583"/>
                  </a:cubicBezTo>
                  <a:cubicBezTo>
                    <a:pt x="9050" y="6560"/>
                    <a:pt x="9122" y="6560"/>
                    <a:pt x="9193" y="6560"/>
                  </a:cubicBezTo>
                  <a:close/>
                  <a:moveTo>
                    <a:pt x="8407" y="5726"/>
                  </a:moveTo>
                  <a:cubicBezTo>
                    <a:pt x="8479" y="5774"/>
                    <a:pt x="8526" y="5821"/>
                    <a:pt x="8550" y="5917"/>
                  </a:cubicBezTo>
                  <a:cubicBezTo>
                    <a:pt x="8550" y="6036"/>
                    <a:pt x="8550" y="6155"/>
                    <a:pt x="8550" y="6250"/>
                  </a:cubicBezTo>
                  <a:cubicBezTo>
                    <a:pt x="8550" y="6369"/>
                    <a:pt x="8550" y="6488"/>
                    <a:pt x="8526" y="6583"/>
                  </a:cubicBezTo>
                  <a:cubicBezTo>
                    <a:pt x="8526" y="6631"/>
                    <a:pt x="8526" y="6655"/>
                    <a:pt x="8526" y="6703"/>
                  </a:cubicBezTo>
                  <a:cubicBezTo>
                    <a:pt x="8526" y="6965"/>
                    <a:pt x="8526" y="7226"/>
                    <a:pt x="8550" y="7488"/>
                  </a:cubicBezTo>
                  <a:cubicBezTo>
                    <a:pt x="8574" y="8274"/>
                    <a:pt x="8502" y="9084"/>
                    <a:pt x="8407" y="9846"/>
                  </a:cubicBezTo>
                  <a:cubicBezTo>
                    <a:pt x="8383" y="10060"/>
                    <a:pt x="8336" y="10275"/>
                    <a:pt x="8145" y="10370"/>
                  </a:cubicBezTo>
                  <a:cubicBezTo>
                    <a:pt x="8121" y="10394"/>
                    <a:pt x="8121" y="10394"/>
                    <a:pt x="8098" y="10394"/>
                  </a:cubicBezTo>
                  <a:lnTo>
                    <a:pt x="7883" y="10394"/>
                  </a:lnTo>
                  <a:cubicBezTo>
                    <a:pt x="7788" y="10394"/>
                    <a:pt x="7717" y="10370"/>
                    <a:pt x="7645" y="10370"/>
                  </a:cubicBezTo>
                  <a:lnTo>
                    <a:pt x="6145" y="10370"/>
                  </a:lnTo>
                  <a:cubicBezTo>
                    <a:pt x="6026" y="10370"/>
                    <a:pt x="5883" y="10346"/>
                    <a:pt x="5740" y="10346"/>
                  </a:cubicBezTo>
                  <a:lnTo>
                    <a:pt x="5668" y="10346"/>
                  </a:lnTo>
                  <a:cubicBezTo>
                    <a:pt x="5668" y="10346"/>
                    <a:pt x="5645" y="10346"/>
                    <a:pt x="5621" y="10322"/>
                  </a:cubicBezTo>
                  <a:cubicBezTo>
                    <a:pt x="5478" y="10275"/>
                    <a:pt x="5383" y="10227"/>
                    <a:pt x="5335" y="10084"/>
                  </a:cubicBezTo>
                  <a:cubicBezTo>
                    <a:pt x="5287" y="9965"/>
                    <a:pt x="5287" y="9846"/>
                    <a:pt x="5287" y="9703"/>
                  </a:cubicBezTo>
                  <a:cubicBezTo>
                    <a:pt x="5264" y="9298"/>
                    <a:pt x="5287" y="8870"/>
                    <a:pt x="5287" y="8441"/>
                  </a:cubicBezTo>
                  <a:cubicBezTo>
                    <a:pt x="5311" y="8036"/>
                    <a:pt x="5335" y="7608"/>
                    <a:pt x="5335" y="7179"/>
                  </a:cubicBezTo>
                  <a:cubicBezTo>
                    <a:pt x="5335" y="6988"/>
                    <a:pt x="5359" y="6774"/>
                    <a:pt x="5359" y="6583"/>
                  </a:cubicBezTo>
                  <a:cubicBezTo>
                    <a:pt x="5359" y="6488"/>
                    <a:pt x="5311" y="6226"/>
                    <a:pt x="5359" y="6179"/>
                  </a:cubicBezTo>
                  <a:cubicBezTo>
                    <a:pt x="5382" y="6156"/>
                    <a:pt x="5419" y="6148"/>
                    <a:pt x="5462" y="6148"/>
                  </a:cubicBezTo>
                  <a:cubicBezTo>
                    <a:pt x="5554" y="6148"/>
                    <a:pt x="5675" y="6186"/>
                    <a:pt x="5740" y="6202"/>
                  </a:cubicBezTo>
                  <a:cubicBezTo>
                    <a:pt x="5786" y="6202"/>
                    <a:pt x="6258" y="6158"/>
                    <a:pt x="6265" y="6133"/>
                  </a:cubicBezTo>
                  <a:lnTo>
                    <a:pt x="6265" y="6133"/>
                  </a:lnTo>
                  <a:cubicBezTo>
                    <a:pt x="6312" y="6275"/>
                    <a:pt x="6384" y="6370"/>
                    <a:pt x="6526" y="6441"/>
                  </a:cubicBezTo>
                  <a:cubicBezTo>
                    <a:pt x="6621" y="6464"/>
                    <a:pt x="6716" y="6464"/>
                    <a:pt x="6812" y="6464"/>
                  </a:cubicBezTo>
                  <a:cubicBezTo>
                    <a:pt x="6716" y="6655"/>
                    <a:pt x="6597" y="6822"/>
                    <a:pt x="6645" y="7036"/>
                  </a:cubicBezTo>
                  <a:cubicBezTo>
                    <a:pt x="6669" y="7131"/>
                    <a:pt x="6740" y="7226"/>
                    <a:pt x="6812" y="7322"/>
                  </a:cubicBezTo>
                  <a:cubicBezTo>
                    <a:pt x="6835" y="7346"/>
                    <a:pt x="6907" y="7369"/>
                    <a:pt x="6931" y="7393"/>
                  </a:cubicBezTo>
                  <a:cubicBezTo>
                    <a:pt x="6954" y="7441"/>
                    <a:pt x="6907" y="7512"/>
                    <a:pt x="6907" y="7584"/>
                  </a:cubicBezTo>
                  <a:cubicBezTo>
                    <a:pt x="6859" y="7798"/>
                    <a:pt x="6835" y="8084"/>
                    <a:pt x="7026" y="8250"/>
                  </a:cubicBezTo>
                  <a:cubicBezTo>
                    <a:pt x="7123" y="8336"/>
                    <a:pt x="7229" y="8374"/>
                    <a:pt x="7334" y="8374"/>
                  </a:cubicBezTo>
                  <a:cubicBezTo>
                    <a:pt x="7462" y="8374"/>
                    <a:pt x="7588" y="8318"/>
                    <a:pt x="7693" y="8227"/>
                  </a:cubicBezTo>
                  <a:cubicBezTo>
                    <a:pt x="7859" y="8108"/>
                    <a:pt x="8026" y="7846"/>
                    <a:pt x="7978" y="7608"/>
                  </a:cubicBezTo>
                  <a:cubicBezTo>
                    <a:pt x="7978" y="7584"/>
                    <a:pt x="7907" y="7512"/>
                    <a:pt x="7907" y="7488"/>
                  </a:cubicBezTo>
                  <a:cubicBezTo>
                    <a:pt x="7907" y="7465"/>
                    <a:pt x="8002" y="7369"/>
                    <a:pt x="8026" y="7346"/>
                  </a:cubicBezTo>
                  <a:cubicBezTo>
                    <a:pt x="8240" y="7107"/>
                    <a:pt x="8288" y="6774"/>
                    <a:pt x="8217" y="6464"/>
                  </a:cubicBezTo>
                  <a:cubicBezTo>
                    <a:pt x="8193" y="6393"/>
                    <a:pt x="8169" y="6322"/>
                    <a:pt x="8145" y="6250"/>
                  </a:cubicBezTo>
                  <a:cubicBezTo>
                    <a:pt x="8098" y="6155"/>
                    <a:pt x="8050" y="6131"/>
                    <a:pt x="8121" y="6060"/>
                  </a:cubicBezTo>
                  <a:cubicBezTo>
                    <a:pt x="8217" y="5964"/>
                    <a:pt x="8336" y="5845"/>
                    <a:pt x="8407" y="5726"/>
                  </a:cubicBezTo>
                  <a:close/>
                  <a:moveTo>
                    <a:pt x="715" y="7941"/>
                  </a:moveTo>
                  <a:cubicBezTo>
                    <a:pt x="815" y="7984"/>
                    <a:pt x="958" y="7992"/>
                    <a:pt x="1097" y="7992"/>
                  </a:cubicBezTo>
                  <a:cubicBezTo>
                    <a:pt x="1190" y="7992"/>
                    <a:pt x="1282" y="7989"/>
                    <a:pt x="1358" y="7989"/>
                  </a:cubicBezTo>
                  <a:lnTo>
                    <a:pt x="2358" y="7989"/>
                  </a:lnTo>
                  <a:cubicBezTo>
                    <a:pt x="3001" y="7989"/>
                    <a:pt x="3644" y="8036"/>
                    <a:pt x="4311" y="8036"/>
                  </a:cubicBezTo>
                  <a:cubicBezTo>
                    <a:pt x="4240" y="8798"/>
                    <a:pt x="4144" y="9560"/>
                    <a:pt x="4144" y="10346"/>
                  </a:cubicBezTo>
                  <a:cubicBezTo>
                    <a:pt x="4049" y="10346"/>
                    <a:pt x="3954" y="10336"/>
                    <a:pt x="3859" y="10336"/>
                  </a:cubicBezTo>
                  <a:cubicBezTo>
                    <a:pt x="3811" y="10336"/>
                    <a:pt x="3763" y="10338"/>
                    <a:pt x="3716" y="10346"/>
                  </a:cubicBezTo>
                  <a:cubicBezTo>
                    <a:pt x="3478" y="10346"/>
                    <a:pt x="3239" y="10370"/>
                    <a:pt x="3001" y="10370"/>
                  </a:cubicBezTo>
                  <a:cubicBezTo>
                    <a:pt x="2549" y="10394"/>
                    <a:pt x="2073" y="10418"/>
                    <a:pt x="1596" y="10441"/>
                  </a:cubicBezTo>
                  <a:cubicBezTo>
                    <a:pt x="1489" y="10453"/>
                    <a:pt x="1382" y="10459"/>
                    <a:pt x="1275" y="10459"/>
                  </a:cubicBezTo>
                  <a:cubicBezTo>
                    <a:pt x="1168" y="10459"/>
                    <a:pt x="1060" y="10453"/>
                    <a:pt x="953" y="10441"/>
                  </a:cubicBezTo>
                  <a:cubicBezTo>
                    <a:pt x="906" y="10418"/>
                    <a:pt x="834" y="10441"/>
                    <a:pt x="763" y="10394"/>
                  </a:cubicBezTo>
                  <a:cubicBezTo>
                    <a:pt x="763" y="10227"/>
                    <a:pt x="739" y="10037"/>
                    <a:pt x="739" y="9870"/>
                  </a:cubicBezTo>
                  <a:cubicBezTo>
                    <a:pt x="715" y="9679"/>
                    <a:pt x="715" y="9489"/>
                    <a:pt x="715" y="9298"/>
                  </a:cubicBezTo>
                  <a:cubicBezTo>
                    <a:pt x="715" y="8941"/>
                    <a:pt x="691" y="8584"/>
                    <a:pt x="715" y="8227"/>
                  </a:cubicBezTo>
                  <a:cubicBezTo>
                    <a:pt x="715" y="8131"/>
                    <a:pt x="715" y="8036"/>
                    <a:pt x="715" y="7941"/>
                  </a:cubicBezTo>
                  <a:close/>
                  <a:moveTo>
                    <a:pt x="4287" y="10608"/>
                  </a:moveTo>
                  <a:cubicBezTo>
                    <a:pt x="5192" y="10632"/>
                    <a:pt x="6097" y="10632"/>
                    <a:pt x="6978" y="10656"/>
                  </a:cubicBezTo>
                  <a:cubicBezTo>
                    <a:pt x="7907" y="10656"/>
                    <a:pt x="8812" y="10703"/>
                    <a:pt x="9717" y="10727"/>
                  </a:cubicBezTo>
                  <a:cubicBezTo>
                    <a:pt x="9860" y="10727"/>
                    <a:pt x="10003" y="10717"/>
                    <a:pt x="10146" y="10717"/>
                  </a:cubicBezTo>
                  <a:cubicBezTo>
                    <a:pt x="10217" y="10717"/>
                    <a:pt x="10288" y="10719"/>
                    <a:pt x="10360" y="10727"/>
                  </a:cubicBezTo>
                  <a:cubicBezTo>
                    <a:pt x="10479" y="10727"/>
                    <a:pt x="10574" y="10727"/>
                    <a:pt x="10670" y="10751"/>
                  </a:cubicBezTo>
                  <a:cubicBezTo>
                    <a:pt x="10741" y="10751"/>
                    <a:pt x="10812" y="10751"/>
                    <a:pt x="10884" y="10799"/>
                  </a:cubicBezTo>
                  <a:cubicBezTo>
                    <a:pt x="10955" y="10894"/>
                    <a:pt x="10955" y="11037"/>
                    <a:pt x="10955" y="11156"/>
                  </a:cubicBezTo>
                  <a:cubicBezTo>
                    <a:pt x="10955" y="11275"/>
                    <a:pt x="11003" y="11489"/>
                    <a:pt x="10836" y="11561"/>
                  </a:cubicBezTo>
                  <a:cubicBezTo>
                    <a:pt x="10775" y="11591"/>
                    <a:pt x="10701" y="11600"/>
                    <a:pt x="10623" y="11600"/>
                  </a:cubicBezTo>
                  <a:cubicBezTo>
                    <a:pt x="10518" y="11600"/>
                    <a:pt x="10408" y="11585"/>
                    <a:pt x="10312" y="11585"/>
                  </a:cubicBezTo>
                  <a:cubicBezTo>
                    <a:pt x="10122" y="11608"/>
                    <a:pt x="9907" y="11608"/>
                    <a:pt x="9693" y="11608"/>
                  </a:cubicBezTo>
                  <a:cubicBezTo>
                    <a:pt x="9272" y="11592"/>
                    <a:pt x="8852" y="11587"/>
                    <a:pt x="8431" y="11587"/>
                  </a:cubicBezTo>
                  <a:cubicBezTo>
                    <a:pt x="7590" y="11587"/>
                    <a:pt x="6748" y="11608"/>
                    <a:pt x="5907" y="11608"/>
                  </a:cubicBezTo>
                  <a:lnTo>
                    <a:pt x="4335" y="11608"/>
                  </a:lnTo>
                  <a:cubicBezTo>
                    <a:pt x="3835" y="11608"/>
                    <a:pt x="3358" y="11656"/>
                    <a:pt x="2858" y="11680"/>
                  </a:cubicBezTo>
                  <a:cubicBezTo>
                    <a:pt x="2406" y="11704"/>
                    <a:pt x="1953" y="11727"/>
                    <a:pt x="1477" y="11727"/>
                  </a:cubicBezTo>
                  <a:cubicBezTo>
                    <a:pt x="1263" y="11704"/>
                    <a:pt x="1025" y="11680"/>
                    <a:pt x="810" y="11680"/>
                  </a:cubicBezTo>
                  <a:cubicBezTo>
                    <a:pt x="667" y="11656"/>
                    <a:pt x="525" y="11656"/>
                    <a:pt x="429" y="11561"/>
                  </a:cubicBezTo>
                  <a:cubicBezTo>
                    <a:pt x="263" y="11418"/>
                    <a:pt x="215" y="11061"/>
                    <a:pt x="263" y="10870"/>
                  </a:cubicBezTo>
                  <a:cubicBezTo>
                    <a:pt x="300" y="10740"/>
                    <a:pt x="380" y="10726"/>
                    <a:pt x="481" y="10726"/>
                  </a:cubicBezTo>
                  <a:cubicBezTo>
                    <a:pt x="510" y="10726"/>
                    <a:pt x="540" y="10727"/>
                    <a:pt x="572" y="10727"/>
                  </a:cubicBezTo>
                  <a:cubicBezTo>
                    <a:pt x="715" y="10727"/>
                    <a:pt x="869" y="10717"/>
                    <a:pt x="1018" y="10717"/>
                  </a:cubicBezTo>
                  <a:cubicBezTo>
                    <a:pt x="1093" y="10717"/>
                    <a:pt x="1168" y="10719"/>
                    <a:pt x="1239" y="10727"/>
                  </a:cubicBezTo>
                  <a:cubicBezTo>
                    <a:pt x="1811" y="10727"/>
                    <a:pt x="2358" y="10680"/>
                    <a:pt x="2930" y="10656"/>
                  </a:cubicBezTo>
                  <a:cubicBezTo>
                    <a:pt x="3168" y="10632"/>
                    <a:pt x="3382" y="10632"/>
                    <a:pt x="3620" y="10608"/>
                  </a:cubicBezTo>
                  <a:close/>
                  <a:moveTo>
                    <a:pt x="5794" y="0"/>
                  </a:moveTo>
                  <a:cubicBezTo>
                    <a:pt x="5727" y="0"/>
                    <a:pt x="5661" y="3"/>
                    <a:pt x="5597" y="11"/>
                  </a:cubicBezTo>
                  <a:cubicBezTo>
                    <a:pt x="5430" y="35"/>
                    <a:pt x="5287" y="130"/>
                    <a:pt x="5287" y="320"/>
                  </a:cubicBezTo>
                  <a:cubicBezTo>
                    <a:pt x="5287" y="487"/>
                    <a:pt x="5383" y="678"/>
                    <a:pt x="5430" y="844"/>
                  </a:cubicBezTo>
                  <a:cubicBezTo>
                    <a:pt x="5478" y="1082"/>
                    <a:pt x="5573" y="1344"/>
                    <a:pt x="5645" y="1582"/>
                  </a:cubicBezTo>
                  <a:cubicBezTo>
                    <a:pt x="5668" y="1725"/>
                    <a:pt x="5716" y="1844"/>
                    <a:pt x="5740" y="1964"/>
                  </a:cubicBezTo>
                  <a:cubicBezTo>
                    <a:pt x="5788" y="2083"/>
                    <a:pt x="5835" y="2178"/>
                    <a:pt x="5883" y="2273"/>
                  </a:cubicBezTo>
                  <a:cubicBezTo>
                    <a:pt x="5740" y="2345"/>
                    <a:pt x="5645" y="2487"/>
                    <a:pt x="5597" y="2630"/>
                  </a:cubicBezTo>
                  <a:lnTo>
                    <a:pt x="5407" y="2630"/>
                  </a:lnTo>
                  <a:cubicBezTo>
                    <a:pt x="5287" y="2630"/>
                    <a:pt x="5145" y="2654"/>
                    <a:pt x="5025" y="2654"/>
                  </a:cubicBezTo>
                  <a:lnTo>
                    <a:pt x="4525" y="2654"/>
                  </a:lnTo>
                  <a:cubicBezTo>
                    <a:pt x="4454" y="2345"/>
                    <a:pt x="4383" y="2035"/>
                    <a:pt x="4263" y="1749"/>
                  </a:cubicBezTo>
                  <a:cubicBezTo>
                    <a:pt x="4144" y="1535"/>
                    <a:pt x="4001" y="1321"/>
                    <a:pt x="3787" y="1178"/>
                  </a:cubicBezTo>
                  <a:cubicBezTo>
                    <a:pt x="3549" y="1011"/>
                    <a:pt x="3263" y="916"/>
                    <a:pt x="2954" y="916"/>
                  </a:cubicBezTo>
                  <a:cubicBezTo>
                    <a:pt x="2904" y="912"/>
                    <a:pt x="2854" y="910"/>
                    <a:pt x="2804" y="910"/>
                  </a:cubicBezTo>
                  <a:cubicBezTo>
                    <a:pt x="2260" y="910"/>
                    <a:pt x="1733" y="1146"/>
                    <a:pt x="1406" y="1582"/>
                  </a:cubicBezTo>
                  <a:cubicBezTo>
                    <a:pt x="1048" y="2035"/>
                    <a:pt x="882" y="2583"/>
                    <a:pt x="787" y="3130"/>
                  </a:cubicBezTo>
                  <a:cubicBezTo>
                    <a:pt x="667" y="3845"/>
                    <a:pt x="596" y="4583"/>
                    <a:pt x="548" y="5298"/>
                  </a:cubicBezTo>
                  <a:cubicBezTo>
                    <a:pt x="501" y="6155"/>
                    <a:pt x="453" y="7012"/>
                    <a:pt x="453" y="7846"/>
                  </a:cubicBezTo>
                  <a:cubicBezTo>
                    <a:pt x="453" y="8274"/>
                    <a:pt x="453" y="8703"/>
                    <a:pt x="453" y="9108"/>
                  </a:cubicBezTo>
                  <a:cubicBezTo>
                    <a:pt x="453" y="9322"/>
                    <a:pt x="477" y="9560"/>
                    <a:pt x="477" y="9775"/>
                  </a:cubicBezTo>
                  <a:cubicBezTo>
                    <a:pt x="477" y="9870"/>
                    <a:pt x="501" y="9989"/>
                    <a:pt x="501" y="10108"/>
                  </a:cubicBezTo>
                  <a:cubicBezTo>
                    <a:pt x="477" y="10227"/>
                    <a:pt x="548" y="10418"/>
                    <a:pt x="429" y="10465"/>
                  </a:cubicBezTo>
                  <a:cubicBezTo>
                    <a:pt x="286" y="10513"/>
                    <a:pt x="167" y="10513"/>
                    <a:pt x="96" y="10632"/>
                  </a:cubicBezTo>
                  <a:cubicBezTo>
                    <a:pt x="24" y="10751"/>
                    <a:pt x="1" y="10894"/>
                    <a:pt x="1" y="11013"/>
                  </a:cubicBezTo>
                  <a:cubicBezTo>
                    <a:pt x="1" y="11299"/>
                    <a:pt x="48" y="11608"/>
                    <a:pt x="286" y="11775"/>
                  </a:cubicBezTo>
                  <a:cubicBezTo>
                    <a:pt x="405" y="11870"/>
                    <a:pt x="548" y="11894"/>
                    <a:pt x="691" y="11918"/>
                  </a:cubicBezTo>
                  <a:cubicBezTo>
                    <a:pt x="929" y="11942"/>
                    <a:pt x="1168" y="11966"/>
                    <a:pt x="1382" y="11966"/>
                  </a:cubicBezTo>
                  <a:cubicBezTo>
                    <a:pt x="1528" y="11973"/>
                    <a:pt x="1673" y="11975"/>
                    <a:pt x="1816" y="11975"/>
                  </a:cubicBezTo>
                  <a:cubicBezTo>
                    <a:pt x="2163" y="11975"/>
                    <a:pt x="2505" y="11959"/>
                    <a:pt x="2858" y="11942"/>
                  </a:cubicBezTo>
                  <a:cubicBezTo>
                    <a:pt x="4859" y="11823"/>
                    <a:pt x="6883" y="11870"/>
                    <a:pt x="8883" y="11846"/>
                  </a:cubicBezTo>
                  <a:cubicBezTo>
                    <a:pt x="9288" y="11846"/>
                    <a:pt x="9669" y="11870"/>
                    <a:pt x="10074" y="11870"/>
                  </a:cubicBezTo>
                  <a:lnTo>
                    <a:pt x="10670" y="11870"/>
                  </a:lnTo>
                  <a:cubicBezTo>
                    <a:pt x="10836" y="11846"/>
                    <a:pt x="11027" y="11799"/>
                    <a:pt x="11146" y="11632"/>
                  </a:cubicBezTo>
                  <a:cubicBezTo>
                    <a:pt x="11217" y="11513"/>
                    <a:pt x="11193" y="11323"/>
                    <a:pt x="11193" y="11180"/>
                  </a:cubicBezTo>
                  <a:cubicBezTo>
                    <a:pt x="11193" y="11037"/>
                    <a:pt x="11193" y="10894"/>
                    <a:pt x="11146" y="10775"/>
                  </a:cubicBezTo>
                  <a:cubicBezTo>
                    <a:pt x="11098" y="10632"/>
                    <a:pt x="10979" y="10537"/>
                    <a:pt x="10836" y="10489"/>
                  </a:cubicBezTo>
                  <a:cubicBezTo>
                    <a:pt x="10622" y="10441"/>
                    <a:pt x="10408" y="10441"/>
                    <a:pt x="10193" y="10441"/>
                  </a:cubicBezTo>
                  <a:cubicBezTo>
                    <a:pt x="9717" y="10441"/>
                    <a:pt x="9264" y="10418"/>
                    <a:pt x="8788" y="10418"/>
                  </a:cubicBezTo>
                  <a:cubicBezTo>
                    <a:pt x="8693" y="10418"/>
                    <a:pt x="8598" y="10394"/>
                    <a:pt x="8502" y="10394"/>
                  </a:cubicBezTo>
                  <a:cubicBezTo>
                    <a:pt x="8550" y="10322"/>
                    <a:pt x="8574" y="10227"/>
                    <a:pt x="8598" y="10132"/>
                  </a:cubicBezTo>
                  <a:cubicBezTo>
                    <a:pt x="8645" y="10013"/>
                    <a:pt x="8645" y="9846"/>
                    <a:pt x="8669" y="9703"/>
                  </a:cubicBezTo>
                  <a:cubicBezTo>
                    <a:pt x="8669" y="9679"/>
                    <a:pt x="8669" y="9632"/>
                    <a:pt x="8669" y="9584"/>
                  </a:cubicBezTo>
                  <a:cubicBezTo>
                    <a:pt x="8812" y="9584"/>
                    <a:pt x="8944" y="9595"/>
                    <a:pt x="9073" y="9595"/>
                  </a:cubicBezTo>
                  <a:cubicBezTo>
                    <a:pt x="9137" y="9595"/>
                    <a:pt x="9201" y="9592"/>
                    <a:pt x="9264" y="9584"/>
                  </a:cubicBezTo>
                  <a:cubicBezTo>
                    <a:pt x="9479" y="9560"/>
                    <a:pt x="9669" y="9513"/>
                    <a:pt x="9884" y="9465"/>
                  </a:cubicBezTo>
                  <a:cubicBezTo>
                    <a:pt x="10265" y="9322"/>
                    <a:pt x="10431" y="9013"/>
                    <a:pt x="10479" y="8608"/>
                  </a:cubicBezTo>
                  <a:cubicBezTo>
                    <a:pt x="10527" y="8179"/>
                    <a:pt x="10550" y="7727"/>
                    <a:pt x="10455" y="7298"/>
                  </a:cubicBezTo>
                  <a:cubicBezTo>
                    <a:pt x="10384" y="6988"/>
                    <a:pt x="10265" y="6679"/>
                    <a:pt x="10003" y="6512"/>
                  </a:cubicBezTo>
                  <a:cubicBezTo>
                    <a:pt x="9836" y="6393"/>
                    <a:pt x="9622" y="6345"/>
                    <a:pt x="9407" y="6345"/>
                  </a:cubicBezTo>
                  <a:cubicBezTo>
                    <a:pt x="9264" y="6345"/>
                    <a:pt x="9145" y="6345"/>
                    <a:pt x="9003" y="6369"/>
                  </a:cubicBezTo>
                  <a:cubicBezTo>
                    <a:pt x="8931" y="6369"/>
                    <a:pt x="8836" y="6369"/>
                    <a:pt x="8764" y="6393"/>
                  </a:cubicBezTo>
                  <a:cubicBezTo>
                    <a:pt x="8764" y="6322"/>
                    <a:pt x="8764" y="6250"/>
                    <a:pt x="8764" y="6179"/>
                  </a:cubicBezTo>
                  <a:cubicBezTo>
                    <a:pt x="8764" y="5964"/>
                    <a:pt x="8717" y="5607"/>
                    <a:pt x="8479" y="5583"/>
                  </a:cubicBezTo>
                  <a:cubicBezTo>
                    <a:pt x="8502" y="5536"/>
                    <a:pt x="8526" y="5488"/>
                    <a:pt x="8526" y="5440"/>
                  </a:cubicBezTo>
                  <a:cubicBezTo>
                    <a:pt x="8547" y="5087"/>
                    <a:pt x="8332" y="4571"/>
                    <a:pt x="7977" y="4571"/>
                  </a:cubicBezTo>
                  <a:cubicBezTo>
                    <a:pt x="7925" y="4571"/>
                    <a:pt x="7870" y="4583"/>
                    <a:pt x="7812" y="4607"/>
                  </a:cubicBezTo>
                  <a:cubicBezTo>
                    <a:pt x="7728" y="4551"/>
                    <a:pt x="7628" y="4528"/>
                    <a:pt x="7526" y="4528"/>
                  </a:cubicBezTo>
                  <a:cubicBezTo>
                    <a:pt x="7454" y="4528"/>
                    <a:pt x="7381" y="4540"/>
                    <a:pt x="7312" y="4559"/>
                  </a:cubicBezTo>
                  <a:cubicBezTo>
                    <a:pt x="7240" y="4583"/>
                    <a:pt x="7193" y="4607"/>
                    <a:pt x="7145" y="4631"/>
                  </a:cubicBezTo>
                  <a:cubicBezTo>
                    <a:pt x="6931" y="4750"/>
                    <a:pt x="6835" y="4964"/>
                    <a:pt x="6788" y="5178"/>
                  </a:cubicBezTo>
                  <a:cubicBezTo>
                    <a:pt x="6648" y="5161"/>
                    <a:pt x="6520" y="5105"/>
                    <a:pt x="6377" y="5105"/>
                  </a:cubicBezTo>
                  <a:cubicBezTo>
                    <a:pt x="6326" y="5105"/>
                    <a:pt x="6273" y="5112"/>
                    <a:pt x="6216" y="5131"/>
                  </a:cubicBezTo>
                  <a:cubicBezTo>
                    <a:pt x="6050" y="5178"/>
                    <a:pt x="5907" y="5298"/>
                    <a:pt x="5859" y="5440"/>
                  </a:cubicBezTo>
                  <a:cubicBezTo>
                    <a:pt x="5776" y="5417"/>
                    <a:pt x="5692" y="5405"/>
                    <a:pt x="5609" y="5405"/>
                  </a:cubicBezTo>
                  <a:cubicBezTo>
                    <a:pt x="5526" y="5405"/>
                    <a:pt x="5442" y="5417"/>
                    <a:pt x="5359" y="5440"/>
                  </a:cubicBezTo>
                  <a:cubicBezTo>
                    <a:pt x="5145" y="5512"/>
                    <a:pt x="5097" y="5726"/>
                    <a:pt x="5168" y="5917"/>
                  </a:cubicBezTo>
                  <a:cubicBezTo>
                    <a:pt x="5168" y="5917"/>
                    <a:pt x="5192" y="5940"/>
                    <a:pt x="5192" y="5940"/>
                  </a:cubicBezTo>
                  <a:cubicBezTo>
                    <a:pt x="5145" y="6060"/>
                    <a:pt x="5145" y="6179"/>
                    <a:pt x="5145" y="6298"/>
                  </a:cubicBezTo>
                  <a:cubicBezTo>
                    <a:pt x="5145" y="6417"/>
                    <a:pt x="5145" y="6512"/>
                    <a:pt x="5145" y="6631"/>
                  </a:cubicBezTo>
                  <a:cubicBezTo>
                    <a:pt x="5121" y="6869"/>
                    <a:pt x="5121" y="7084"/>
                    <a:pt x="5097" y="7322"/>
                  </a:cubicBezTo>
                  <a:cubicBezTo>
                    <a:pt x="5073" y="7774"/>
                    <a:pt x="5049" y="8227"/>
                    <a:pt x="5049" y="8679"/>
                  </a:cubicBezTo>
                  <a:cubicBezTo>
                    <a:pt x="5049" y="8917"/>
                    <a:pt x="5049" y="9155"/>
                    <a:pt x="5049" y="9370"/>
                  </a:cubicBezTo>
                  <a:cubicBezTo>
                    <a:pt x="5049" y="9584"/>
                    <a:pt x="5025" y="9798"/>
                    <a:pt x="5073" y="9989"/>
                  </a:cubicBezTo>
                  <a:cubicBezTo>
                    <a:pt x="5097" y="10132"/>
                    <a:pt x="5145" y="10251"/>
                    <a:pt x="5216" y="10346"/>
                  </a:cubicBezTo>
                  <a:lnTo>
                    <a:pt x="4359" y="10346"/>
                  </a:lnTo>
                  <a:cubicBezTo>
                    <a:pt x="4383" y="9608"/>
                    <a:pt x="4478" y="8870"/>
                    <a:pt x="4549" y="8108"/>
                  </a:cubicBezTo>
                  <a:cubicBezTo>
                    <a:pt x="4621" y="7369"/>
                    <a:pt x="4621" y="6607"/>
                    <a:pt x="4621" y="5845"/>
                  </a:cubicBezTo>
                  <a:cubicBezTo>
                    <a:pt x="4621" y="5083"/>
                    <a:pt x="4644" y="4345"/>
                    <a:pt x="4597" y="3583"/>
                  </a:cubicBezTo>
                  <a:lnTo>
                    <a:pt x="4787" y="3583"/>
                  </a:lnTo>
                  <a:cubicBezTo>
                    <a:pt x="4978" y="3607"/>
                    <a:pt x="5192" y="3607"/>
                    <a:pt x="5407" y="3607"/>
                  </a:cubicBezTo>
                  <a:cubicBezTo>
                    <a:pt x="5526" y="3631"/>
                    <a:pt x="5621" y="3631"/>
                    <a:pt x="5716" y="3631"/>
                  </a:cubicBezTo>
                  <a:cubicBezTo>
                    <a:pt x="5733" y="3627"/>
                    <a:pt x="5748" y="3626"/>
                    <a:pt x="5762" y="3626"/>
                  </a:cubicBezTo>
                  <a:cubicBezTo>
                    <a:pt x="5849" y="3626"/>
                    <a:pt x="5896" y="3681"/>
                    <a:pt x="5978" y="3702"/>
                  </a:cubicBezTo>
                  <a:cubicBezTo>
                    <a:pt x="5930" y="3988"/>
                    <a:pt x="5978" y="4297"/>
                    <a:pt x="6002" y="4583"/>
                  </a:cubicBezTo>
                  <a:cubicBezTo>
                    <a:pt x="6002" y="4631"/>
                    <a:pt x="6026" y="4678"/>
                    <a:pt x="6073" y="4678"/>
                  </a:cubicBezTo>
                  <a:cubicBezTo>
                    <a:pt x="6153" y="4687"/>
                    <a:pt x="6246" y="4703"/>
                    <a:pt x="6333" y="4703"/>
                  </a:cubicBezTo>
                  <a:cubicBezTo>
                    <a:pt x="6482" y="4703"/>
                    <a:pt x="6615" y="4659"/>
                    <a:pt x="6645" y="4464"/>
                  </a:cubicBezTo>
                  <a:cubicBezTo>
                    <a:pt x="6669" y="4321"/>
                    <a:pt x="6645" y="4154"/>
                    <a:pt x="6669" y="4012"/>
                  </a:cubicBezTo>
                  <a:cubicBezTo>
                    <a:pt x="6669" y="3916"/>
                    <a:pt x="6669" y="3821"/>
                    <a:pt x="6669" y="3726"/>
                  </a:cubicBezTo>
                  <a:cubicBezTo>
                    <a:pt x="6669" y="3678"/>
                    <a:pt x="6693" y="3631"/>
                    <a:pt x="6693" y="3583"/>
                  </a:cubicBezTo>
                  <a:cubicBezTo>
                    <a:pt x="6835" y="3464"/>
                    <a:pt x="6954" y="3297"/>
                    <a:pt x="7002" y="3107"/>
                  </a:cubicBezTo>
                  <a:cubicBezTo>
                    <a:pt x="7121" y="2749"/>
                    <a:pt x="6907" y="2392"/>
                    <a:pt x="6621" y="2249"/>
                  </a:cubicBezTo>
                  <a:cubicBezTo>
                    <a:pt x="6669" y="2106"/>
                    <a:pt x="6693" y="1916"/>
                    <a:pt x="6716" y="1773"/>
                  </a:cubicBezTo>
                  <a:cubicBezTo>
                    <a:pt x="6764" y="1535"/>
                    <a:pt x="6835" y="1297"/>
                    <a:pt x="6883" y="1059"/>
                  </a:cubicBezTo>
                  <a:cubicBezTo>
                    <a:pt x="6931" y="844"/>
                    <a:pt x="6978" y="630"/>
                    <a:pt x="6978" y="416"/>
                  </a:cubicBezTo>
                  <a:cubicBezTo>
                    <a:pt x="6978" y="249"/>
                    <a:pt x="6907" y="130"/>
                    <a:pt x="6740" y="82"/>
                  </a:cubicBezTo>
                  <a:cubicBezTo>
                    <a:pt x="6573" y="35"/>
                    <a:pt x="6383" y="35"/>
                    <a:pt x="6192" y="11"/>
                  </a:cubicBezTo>
                  <a:cubicBezTo>
                    <a:pt x="6065" y="11"/>
                    <a:pt x="5928" y="0"/>
                    <a:pt x="579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raft Beer Brand MK Plan by Slidesgo">
  <a:themeElements>
    <a:clrScheme name="Simple Light">
      <a:dk1>
        <a:srgbClr val="F7BA2B"/>
      </a:dk1>
      <a:lt1>
        <a:srgbClr val="D64012"/>
      </a:lt1>
      <a:dk2>
        <a:srgbClr val="E8CC5D"/>
      </a:dk2>
      <a:lt2>
        <a:srgbClr val="F0DF81"/>
      </a:lt2>
      <a:accent1>
        <a:srgbClr val="C16A2F"/>
      </a:accent1>
      <a:accent2>
        <a:srgbClr val="FFEDA1"/>
      </a:accent2>
      <a:accent3>
        <a:srgbClr val="000000"/>
      </a:accent3>
      <a:accent4>
        <a:srgbClr val="FFFFFF"/>
      </a:accent4>
      <a:accent5>
        <a:srgbClr val="FFFFFF"/>
      </a:accent5>
      <a:accent6>
        <a:srgbClr val="FFFFFF"/>
      </a:accent6>
      <a:hlink>
        <a:srgbClr val="312F3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